
<file path=[Content_Types].xml><?xml version="1.0" encoding="utf-8"?>
<Types xmlns="http://schemas.openxmlformats.org/package/2006/content-types">
  <Default Extension="mp3" ContentType="audio/mpeg"/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24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</p:sldIdLst>
  <p:sldSz cx="9144000" cy="6858000" type="screen4x3"/>
  <p:notesSz cx="6858000" cy="9144000"/>
  <p:embeddedFontLst>
    <p:embeddedFont>
      <p:font typeface="Berkshire Swash" panose="020B0604020202020204" charset="0"/>
      <p:regular r:id="rId25"/>
    </p:embeddedFont>
    <p:embeddedFont>
      <p:font typeface="Pontano Sans" panose="020B0604020202020204" charset="0"/>
      <p:regular r:id="rId26"/>
    </p:embeddedFont>
    <p:embeddedFont>
      <p:font typeface="Vidaloka" panose="020B0604020202020204" charset="0"/>
      <p:regular r:id="rId2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A7099F0-2F90-41CB-BF68-446436E38DB8}">
  <a:tblStyle styleId="{1A7099F0-2F90-41CB-BF68-446436E38DB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8" d="100"/>
          <a:sy n="58" d="100"/>
        </p:scale>
        <p:origin x="174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143309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0" name="Google Shape;14120;g53cc5c3934_0_30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1" name="Google Shape;14121;g53cc5c3934_0_30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4" name="Google Shape;14174;g53cc5c3934_0_30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75" name="Google Shape;14175;g53cc5c3934_0_30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0" name="Google Shape;14180;g9d12c710be_13_3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1" name="Google Shape;14181;g9d12c710be_13_3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6" name="Google Shape;14186;g9d12c710be_13_12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7" name="Google Shape;14187;g9d12c710be_13_12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2" name="Google Shape;14192;g9d12c710be_13_3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93" name="Google Shape;14193;g9d12c710be_13_31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8" name="Google Shape;14198;g53cc5c3934_0_30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99" name="Google Shape;14199;g53cc5c3934_0_30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5" name="Google Shape;14205;g9d12c710be_13_12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06" name="Google Shape;14206;g9d12c710be_13_123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1" name="Google Shape;14211;g9d12c710be_13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12" name="Google Shape;14212;g9d12c710be_13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7" name="Google Shape;14217;g9d12c710be_13_3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18" name="Google Shape;14218;g9d12c710be_13_3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3" name="Google Shape;14223;g9d12c710be_13_12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24" name="Google Shape;14224;g9d12c710be_13_12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9" name="Google Shape;14229;g9d12c710be_13_123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0" name="Google Shape;14230;g9d12c710be_13_123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6" name="Google Shape;14126;g9d12c710be_13_123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7" name="Google Shape;14127;g9d12c710be_13_123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5" name="Google Shape;14235;g53cc5c3934_0_30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6" name="Google Shape;14236;g53cc5c3934_0_30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2" name="Google Shape;14452;g53cc5c3934_0_30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3" name="Google Shape;14453;g53cc5c3934_0_30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8" name="Google Shape;14458;g9d2062788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9" name="Google Shape;14459;g9d2062788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2" name="Google Shape;14132;g9d12c710be_13_123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33" name="Google Shape;14133;g9d12c710be_13_123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8" name="Google Shape;14138;g9d12c710be_13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39" name="Google Shape;14139;g9d12c710be_13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4" name="Google Shape;14144;g9d12c710be_13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45" name="Google Shape;14145;g9d12c710be_13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0" name="Google Shape;14150;g9d12c710be_13_12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51" name="Google Shape;14151;g9d12c710be_13_12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6" name="Google Shape;14156;g53cc5c3934_0_3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57" name="Google Shape;14157;g53cc5c3934_0_3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2" name="Google Shape;14162;g9d12c710be_13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3" name="Google Shape;14163;g9d12c710be_13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8" name="Google Shape;1416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9" name="Google Shape;1416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992767"/>
            <a:ext cx="8520600" cy="273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3778833"/>
            <a:ext cx="8520600" cy="105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">
  <p:cSld name="CUSTOM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13"/>
          <p:cNvGrpSpPr/>
          <p:nvPr/>
        </p:nvGrpSpPr>
        <p:grpSpPr>
          <a:xfrm>
            <a:off x="-34912" y="-168525"/>
            <a:ext cx="9213820" cy="4773824"/>
            <a:chOff x="-34912" y="-168525"/>
            <a:chExt cx="9213820" cy="4773824"/>
          </a:xfrm>
        </p:grpSpPr>
        <p:sp>
          <p:nvSpPr>
            <p:cNvPr id="52" name="Google Shape;52;p13"/>
            <p:cNvSpPr/>
            <p:nvPr/>
          </p:nvSpPr>
          <p:spPr>
            <a:xfrm>
              <a:off x="2157092" y="774883"/>
              <a:ext cx="5179458" cy="2894806"/>
            </a:xfrm>
            <a:custGeom>
              <a:avLst/>
              <a:gdLst/>
              <a:ahLst/>
              <a:cxnLst/>
              <a:rect l="l" t="t" r="r" b="b"/>
              <a:pathLst>
                <a:path w="72927" h="40759" extrusionOk="0">
                  <a:moveTo>
                    <a:pt x="31548" y="0"/>
                  </a:moveTo>
                  <a:cubicBezTo>
                    <a:pt x="18907" y="0"/>
                    <a:pt x="7368" y="1004"/>
                    <a:pt x="4626" y="4415"/>
                  </a:cubicBezTo>
                  <a:cubicBezTo>
                    <a:pt x="4626" y="4415"/>
                    <a:pt x="0" y="28984"/>
                    <a:pt x="12385" y="36299"/>
                  </a:cubicBezTo>
                  <a:cubicBezTo>
                    <a:pt x="17351" y="39238"/>
                    <a:pt x="26721" y="40758"/>
                    <a:pt x="36369" y="40758"/>
                  </a:cubicBezTo>
                  <a:cubicBezTo>
                    <a:pt x="49814" y="40758"/>
                    <a:pt x="63799" y="37805"/>
                    <a:pt x="67158" y="31620"/>
                  </a:cubicBezTo>
                  <a:cubicBezTo>
                    <a:pt x="72926" y="20982"/>
                    <a:pt x="70036" y="2062"/>
                    <a:pt x="70036" y="2062"/>
                  </a:cubicBezTo>
                  <a:cubicBezTo>
                    <a:pt x="70036" y="2062"/>
                    <a:pt x="49661" y="0"/>
                    <a:pt x="31548" y="0"/>
                  </a:cubicBezTo>
                  <a:close/>
                </a:path>
              </a:pathLst>
            </a:custGeom>
            <a:solidFill>
              <a:srgbClr val="CCA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3"/>
            <p:cNvSpPr/>
            <p:nvPr/>
          </p:nvSpPr>
          <p:spPr>
            <a:xfrm>
              <a:off x="3797952" y="1983351"/>
              <a:ext cx="287499" cy="288493"/>
            </a:xfrm>
            <a:custGeom>
              <a:avLst/>
              <a:gdLst/>
              <a:ahLst/>
              <a:cxnLst/>
              <a:rect l="l" t="t" r="r" b="b"/>
              <a:pathLst>
                <a:path w="4048" h="4062" extrusionOk="0">
                  <a:moveTo>
                    <a:pt x="2030" y="1"/>
                  </a:moveTo>
                  <a:cubicBezTo>
                    <a:pt x="901" y="1"/>
                    <a:pt x="0" y="915"/>
                    <a:pt x="0" y="2031"/>
                  </a:cubicBezTo>
                  <a:cubicBezTo>
                    <a:pt x="0" y="3147"/>
                    <a:pt x="901" y="4062"/>
                    <a:pt x="2030" y="4062"/>
                  </a:cubicBezTo>
                  <a:cubicBezTo>
                    <a:pt x="3147" y="4062"/>
                    <a:pt x="4047" y="3147"/>
                    <a:pt x="4047" y="2031"/>
                  </a:cubicBezTo>
                  <a:cubicBezTo>
                    <a:pt x="4047" y="915"/>
                    <a:pt x="3147" y="1"/>
                    <a:pt x="2030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3"/>
            <p:cNvSpPr/>
            <p:nvPr/>
          </p:nvSpPr>
          <p:spPr>
            <a:xfrm>
              <a:off x="5497052" y="1983351"/>
              <a:ext cx="287570" cy="288493"/>
            </a:xfrm>
            <a:custGeom>
              <a:avLst/>
              <a:gdLst/>
              <a:ahLst/>
              <a:cxnLst/>
              <a:rect l="l" t="t" r="r" b="b"/>
              <a:pathLst>
                <a:path w="4049" h="4062" extrusionOk="0">
                  <a:moveTo>
                    <a:pt x="2017" y="1"/>
                  </a:moveTo>
                  <a:cubicBezTo>
                    <a:pt x="902" y="1"/>
                    <a:pt x="0" y="915"/>
                    <a:pt x="0" y="2031"/>
                  </a:cubicBezTo>
                  <a:cubicBezTo>
                    <a:pt x="0" y="3147"/>
                    <a:pt x="902" y="4062"/>
                    <a:pt x="2017" y="4062"/>
                  </a:cubicBezTo>
                  <a:cubicBezTo>
                    <a:pt x="3147" y="4062"/>
                    <a:pt x="4048" y="3147"/>
                    <a:pt x="4048" y="2031"/>
                  </a:cubicBezTo>
                  <a:cubicBezTo>
                    <a:pt x="4048" y="915"/>
                    <a:pt x="3147" y="1"/>
                    <a:pt x="2017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3"/>
            <p:cNvSpPr/>
            <p:nvPr/>
          </p:nvSpPr>
          <p:spPr>
            <a:xfrm>
              <a:off x="2818891" y="2156223"/>
              <a:ext cx="969528" cy="595098"/>
            </a:xfrm>
            <a:custGeom>
              <a:avLst/>
              <a:gdLst/>
              <a:ahLst/>
              <a:cxnLst/>
              <a:rect l="l" t="t" r="r" b="b"/>
              <a:pathLst>
                <a:path w="13651" h="8379" extrusionOk="0">
                  <a:moveTo>
                    <a:pt x="6819" y="0"/>
                  </a:moveTo>
                  <a:cubicBezTo>
                    <a:pt x="3054" y="0"/>
                    <a:pt x="1" y="1883"/>
                    <a:pt x="1" y="4196"/>
                  </a:cubicBezTo>
                  <a:cubicBezTo>
                    <a:pt x="1" y="6509"/>
                    <a:pt x="3054" y="8378"/>
                    <a:pt x="6819" y="8378"/>
                  </a:cubicBezTo>
                  <a:cubicBezTo>
                    <a:pt x="10598" y="8378"/>
                    <a:pt x="13651" y="6509"/>
                    <a:pt x="13651" y="4196"/>
                  </a:cubicBezTo>
                  <a:cubicBezTo>
                    <a:pt x="13651" y="1883"/>
                    <a:pt x="10598" y="0"/>
                    <a:pt x="6819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3"/>
            <p:cNvSpPr/>
            <p:nvPr/>
          </p:nvSpPr>
          <p:spPr>
            <a:xfrm>
              <a:off x="5841872" y="2175257"/>
              <a:ext cx="940764" cy="595169"/>
            </a:xfrm>
            <a:custGeom>
              <a:avLst/>
              <a:gdLst/>
              <a:ahLst/>
              <a:cxnLst/>
              <a:rect l="l" t="t" r="r" b="b"/>
              <a:pathLst>
                <a:path w="13246" h="8380" extrusionOk="0">
                  <a:moveTo>
                    <a:pt x="6630" y="1"/>
                  </a:moveTo>
                  <a:cubicBezTo>
                    <a:pt x="2972" y="1"/>
                    <a:pt x="0" y="1884"/>
                    <a:pt x="0" y="4197"/>
                  </a:cubicBezTo>
                  <a:cubicBezTo>
                    <a:pt x="0" y="6510"/>
                    <a:pt x="2972" y="8379"/>
                    <a:pt x="6630" y="8379"/>
                  </a:cubicBezTo>
                  <a:cubicBezTo>
                    <a:pt x="10287" y="8379"/>
                    <a:pt x="13246" y="6510"/>
                    <a:pt x="13246" y="4197"/>
                  </a:cubicBezTo>
                  <a:cubicBezTo>
                    <a:pt x="13246" y="1884"/>
                    <a:pt x="10287" y="1"/>
                    <a:pt x="6630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3"/>
            <p:cNvSpPr/>
            <p:nvPr/>
          </p:nvSpPr>
          <p:spPr>
            <a:xfrm>
              <a:off x="3410163" y="1292433"/>
              <a:ext cx="742824" cy="449359"/>
            </a:xfrm>
            <a:custGeom>
              <a:avLst/>
              <a:gdLst/>
              <a:ahLst/>
              <a:cxnLst/>
              <a:rect l="l" t="t" r="r" b="b"/>
              <a:pathLst>
                <a:path w="10459" h="6327" extrusionOk="0">
                  <a:moveTo>
                    <a:pt x="7154" y="0"/>
                  </a:moveTo>
                  <a:cubicBezTo>
                    <a:pt x="6737" y="0"/>
                    <a:pt x="6313" y="48"/>
                    <a:pt x="5903" y="140"/>
                  </a:cubicBezTo>
                  <a:cubicBezTo>
                    <a:pt x="3201" y="746"/>
                    <a:pt x="0" y="2883"/>
                    <a:pt x="632" y="5318"/>
                  </a:cubicBezTo>
                  <a:cubicBezTo>
                    <a:pt x="817" y="6028"/>
                    <a:pt x="1695" y="6326"/>
                    <a:pt x="2852" y="6326"/>
                  </a:cubicBezTo>
                  <a:cubicBezTo>
                    <a:pt x="5658" y="6326"/>
                    <a:pt x="10103" y="4575"/>
                    <a:pt x="10275" y="2709"/>
                  </a:cubicBezTo>
                  <a:cubicBezTo>
                    <a:pt x="10458" y="814"/>
                    <a:pt x="8873" y="0"/>
                    <a:pt x="715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3"/>
            <p:cNvSpPr/>
            <p:nvPr/>
          </p:nvSpPr>
          <p:spPr>
            <a:xfrm>
              <a:off x="5424750" y="1273327"/>
              <a:ext cx="741901" cy="449359"/>
            </a:xfrm>
            <a:custGeom>
              <a:avLst/>
              <a:gdLst/>
              <a:ahLst/>
              <a:cxnLst/>
              <a:rect l="l" t="t" r="r" b="b"/>
              <a:pathLst>
                <a:path w="10446" h="6327" extrusionOk="0">
                  <a:moveTo>
                    <a:pt x="3298" y="0"/>
                  </a:moveTo>
                  <a:cubicBezTo>
                    <a:pt x="1586" y="0"/>
                    <a:pt x="1" y="814"/>
                    <a:pt x="184" y="2709"/>
                  </a:cubicBezTo>
                  <a:cubicBezTo>
                    <a:pt x="356" y="4575"/>
                    <a:pt x="4801" y="6326"/>
                    <a:pt x="7602" y="6326"/>
                  </a:cubicBezTo>
                  <a:cubicBezTo>
                    <a:pt x="8757" y="6326"/>
                    <a:pt x="9632" y="6028"/>
                    <a:pt x="9813" y="5318"/>
                  </a:cubicBezTo>
                  <a:cubicBezTo>
                    <a:pt x="10446" y="2883"/>
                    <a:pt x="7245" y="746"/>
                    <a:pt x="4541" y="140"/>
                  </a:cubicBezTo>
                  <a:cubicBezTo>
                    <a:pt x="4135" y="48"/>
                    <a:pt x="3713" y="0"/>
                    <a:pt x="329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3"/>
            <p:cNvSpPr/>
            <p:nvPr/>
          </p:nvSpPr>
          <p:spPr>
            <a:xfrm>
              <a:off x="2617396" y="2572564"/>
              <a:ext cx="4290327" cy="2032735"/>
            </a:xfrm>
            <a:custGeom>
              <a:avLst/>
              <a:gdLst/>
              <a:ahLst/>
              <a:cxnLst/>
              <a:rect l="l" t="t" r="r" b="b"/>
              <a:pathLst>
                <a:path w="60408" h="28621" extrusionOk="0">
                  <a:moveTo>
                    <a:pt x="37738" y="0"/>
                  </a:moveTo>
                  <a:cubicBezTo>
                    <a:pt x="33991" y="0"/>
                    <a:pt x="30944" y="1979"/>
                    <a:pt x="30944" y="1979"/>
                  </a:cubicBezTo>
                  <a:cubicBezTo>
                    <a:pt x="30944" y="1979"/>
                    <a:pt x="27896" y="424"/>
                    <a:pt x="23835" y="424"/>
                  </a:cubicBezTo>
                  <a:cubicBezTo>
                    <a:pt x="21056" y="424"/>
                    <a:pt x="17802" y="1152"/>
                    <a:pt x="14726" y="3605"/>
                  </a:cubicBezTo>
                  <a:cubicBezTo>
                    <a:pt x="10003" y="7366"/>
                    <a:pt x="7576" y="10019"/>
                    <a:pt x="1690" y="10019"/>
                  </a:cubicBezTo>
                  <a:cubicBezTo>
                    <a:pt x="1157" y="10019"/>
                    <a:pt x="595" y="9997"/>
                    <a:pt x="1" y="9952"/>
                  </a:cubicBezTo>
                  <a:lnTo>
                    <a:pt x="1" y="9952"/>
                  </a:lnTo>
                  <a:cubicBezTo>
                    <a:pt x="1" y="9953"/>
                    <a:pt x="7840" y="27932"/>
                    <a:pt x="30944" y="28605"/>
                  </a:cubicBezTo>
                  <a:cubicBezTo>
                    <a:pt x="31311" y="28616"/>
                    <a:pt x="31674" y="28621"/>
                    <a:pt x="32033" y="28621"/>
                  </a:cubicBezTo>
                  <a:cubicBezTo>
                    <a:pt x="54247" y="28621"/>
                    <a:pt x="60408" y="8473"/>
                    <a:pt x="60408" y="8473"/>
                  </a:cubicBezTo>
                  <a:lnTo>
                    <a:pt x="60408" y="8473"/>
                  </a:lnTo>
                  <a:cubicBezTo>
                    <a:pt x="60408" y="8473"/>
                    <a:pt x="60183" y="8486"/>
                    <a:pt x="59786" y="8486"/>
                  </a:cubicBezTo>
                  <a:cubicBezTo>
                    <a:pt x="58388" y="8486"/>
                    <a:pt x="54852" y="8323"/>
                    <a:pt x="51479" y="6847"/>
                  </a:cubicBezTo>
                  <a:cubicBezTo>
                    <a:pt x="47229" y="4977"/>
                    <a:pt x="46476" y="2664"/>
                    <a:pt x="41218" y="634"/>
                  </a:cubicBezTo>
                  <a:cubicBezTo>
                    <a:pt x="40037" y="176"/>
                    <a:pt x="38856" y="0"/>
                    <a:pt x="37738" y="0"/>
                  </a:cubicBezTo>
                  <a:close/>
                </a:path>
              </a:pathLst>
            </a:custGeom>
            <a:solidFill>
              <a:srgbClr val="F7F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3"/>
            <p:cNvSpPr/>
            <p:nvPr/>
          </p:nvSpPr>
          <p:spPr>
            <a:xfrm>
              <a:off x="4198100" y="2956873"/>
              <a:ext cx="1195806" cy="319743"/>
            </a:xfrm>
            <a:custGeom>
              <a:avLst/>
              <a:gdLst/>
              <a:ahLst/>
              <a:cxnLst/>
              <a:rect l="l" t="t" r="r" b="b"/>
              <a:pathLst>
                <a:path w="16837" h="4502" extrusionOk="0">
                  <a:moveTo>
                    <a:pt x="16660" y="1"/>
                  </a:moveTo>
                  <a:cubicBezTo>
                    <a:pt x="16613" y="1"/>
                    <a:pt x="16567" y="22"/>
                    <a:pt x="16541" y="64"/>
                  </a:cubicBezTo>
                  <a:lnTo>
                    <a:pt x="16528" y="64"/>
                  </a:lnTo>
                  <a:cubicBezTo>
                    <a:pt x="16420" y="211"/>
                    <a:pt x="16299" y="373"/>
                    <a:pt x="16164" y="507"/>
                  </a:cubicBezTo>
                  <a:cubicBezTo>
                    <a:pt x="16044" y="656"/>
                    <a:pt x="15909" y="790"/>
                    <a:pt x="15775" y="925"/>
                  </a:cubicBezTo>
                  <a:cubicBezTo>
                    <a:pt x="15506" y="1206"/>
                    <a:pt x="15210" y="1462"/>
                    <a:pt x="14900" y="1691"/>
                  </a:cubicBezTo>
                  <a:cubicBezTo>
                    <a:pt x="14592" y="1933"/>
                    <a:pt x="14282" y="2148"/>
                    <a:pt x="13959" y="2350"/>
                  </a:cubicBezTo>
                  <a:cubicBezTo>
                    <a:pt x="13623" y="2551"/>
                    <a:pt x="13287" y="2727"/>
                    <a:pt x="12937" y="2888"/>
                  </a:cubicBezTo>
                  <a:cubicBezTo>
                    <a:pt x="12587" y="3062"/>
                    <a:pt x="12225" y="3197"/>
                    <a:pt x="11875" y="3318"/>
                  </a:cubicBezTo>
                  <a:cubicBezTo>
                    <a:pt x="11687" y="3385"/>
                    <a:pt x="11499" y="3439"/>
                    <a:pt x="11323" y="3493"/>
                  </a:cubicBezTo>
                  <a:cubicBezTo>
                    <a:pt x="11230" y="3519"/>
                    <a:pt x="11135" y="3546"/>
                    <a:pt x="11041" y="3560"/>
                  </a:cubicBezTo>
                  <a:lnTo>
                    <a:pt x="10758" y="3627"/>
                  </a:lnTo>
                  <a:cubicBezTo>
                    <a:pt x="10005" y="3802"/>
                    <a:pt x="9239" y="3883"/>
                    <a:pt x="8472" y="3910"/>
                  </a:cubicBezTo>
                  <a:lnTo>
                    <a:pt x="7895" y="3910"/>
                  </a:lnTo>
                  <a:cubicBezTo>
                    <a:pt x="7706" y="3910"/>
                    <a:pt x="7518" y="3883"/>
                    <a:pt x="7330" y="3883"/>
                  </a:cubicBezTo>
                  <a:cubicBezTo>
                    <a:pt x="6953" y="3842"/>
                    <a:pt x="6563" y="3788"/>
                    <a:pt x="6200" y="3708"/>
                  </a:cubicBezTo>
                  <a:cubicBezTo>
                    <a:pt x="5824" y="3627"/>
                    <a:pt x="5447" y="3519"/>
                    <a:pt x="5098" y="3399"/>
                  </a:cubicBezTo>
                  <a:cubicBezTo>
                    <a:pt x="4734" y="3264"/>
                    <a:pt x="4371" y="3130"/>
                    <a:pt x="4022" y="2969"/>
                  </a:cubicBezTo>
                  <a:cubicBezTo>
                    <a:pt x="3322" y="2632"/>
                    <a:pt x="2663" y="2242"/>
                    <a:pt x="2031" y="1785"/>
                  </a:cubicBezTo>
                  <a:cubicBezTo>
                    <a:pt x="1722" y="1556"/>
                    <a:pt x="1413" y="1314"/>
                    <a:pt x="1130" y="1059"/>
                  </a:cubicBezTo>
                  <a:cubicBezTo>
                    <a:pt x="983" y="937"/>
                    <a:pt x="834" y="803"/>
                    <a:pt x="700" y="669"/>
                  </a:cubicBezTo>
                  <a:cubicBezTo>
                    <a:pt x="552" y="534"/>
                    <a:pt x="418" y="400"/>
                    <a:pt x="296" y="252"/>
                  </a:cubicBezTo>
                  <a:lnTo>
                    <a:pt x="283" y="252"/>
                  </a:lnTo>
                  <a:cubicBezTo>
                    <a:pt x="260" y="222"/>
                    <a:pt x="220" y="204"/>
                    <a:pt x="178" y="204"/>
                  </a:cubicBezTo>
                  <a:cubicBezTo>
                    <a:pt x="145" y="204"/>
                    <a:pt x="111" y="215"/>
                    <a:pt x="81" y="238"/>
                  </a:cubicBezTo>
                  <a:cubicBezTo>
                    <a:pt x="14" y="292"/>
                    <a:pt x="0" y="387"/>
                    <a:pt x="54" y="453"/>
                  </a:cubicBezTo>
                  <a:cubicBezTo>
                    <a:pt x="176" y="615"/>
                    <a:pt x="310" y="763"/>
                    <a:pt x="445" y="911"/>
                  </a:cubicBezTo>
                  <a:cubicBezTo>
                    <a:pt x="579" y="1059"/>
                    <a:pt x="726" y="1206"/>
                    <a:pt x="861" y="1341"/>
                  </a:cubicBezTo>
                  <a:cubicBezTo>
                    <a:pt x="1157" y="1624"/>
                    <a:pt x="1453" y="1893"/>
                    <a:pt x="1762" y="2135"/>
                  </a:cubicBezTo>
                  <a:cubicBezTo>
                    <a:pt x="2085" y="2390"/>
                    <a:pt x="2408" y="2619"/>
                    <a:pt x="2744" y="2847"/>
                  </a:cubicBezTo>
                  <a:cubicBezTo>
                    <a:pt x="3080" y="3062"/>
                    <a:pt x="3430" y="3250"/>
                    <a:pt x="3793" y="3439"/>
                  </a:cubicBezTo>
                  <a:cubicBezTo>
                    <a:pt x="4156" y="3627"/>
                    <a:pt x="4533" y="3775"/>
                    <a:pt x="4909" y="3910"/>
                  </a:cubicBezTo>
                  <a:cubicBezTo>
                    <a:pt x="5286" y="4057"/>
                    <a:pt x="5675" y="4165"/>
                    <a:pt x="6079" y="4260"/>
                  </a:cubicBezTo>
                  <a:cubicBezTo>
                    <a:pt x="6469" y="4353"/>
                    <a:pt x="6873" y="4407"/>
                    <a:pt x="7276" y="4448"/>
                  </a:cubicBezTo>
                  <a:cubicBezTo>
                    <a:pt x="7477" y="4461"/>
                    <a:pt x="7679" y="4488"/>
                    <a:pt x="7881" y="4488"/>
                  </a:cubicBezTo>
                  <a:cubicBezTo>
                    <a:pt x="7988" y="4488"/>
                    <a:pt x="8083" y="4502"/>
                    <a:pt x="8190" y="4502"/>
                  </a:cubicBezTo>
                  <a:lnTo>
                    <a:pt x="8486" y="4488"/>
                  </a:lnTo>
                  <a:cubicBezTo>
                    <a:pt x="10100" y="4448"/>
                    <a:pt x="11714" y="4084"/>
                    <a:pt x="13166" y="3358"/>
                  </a:cubicBezTo>
                  <a:cubicBezTo>
                    <a:pt x="13529" y="3184"/>
                    <a:pt x="13878" y="2982"/>
                    <a:pt x="14215" y="2753"/>
                  </a:cubicBezTo>
                  <a:cubicBezTo>
                    <a:pt x="14551" y="2538"/>
                    <a:pt x="14873" y="2296"/>
                    <a:pt x="15183" y="2027"/>
                  </a:cubicBezTo>
                  <a:cubicBezTo>
                    <a:pt x="15479" y="1771"/>
                    <a:pt x="15775" y="1489"/>
                    <a:pt x="16044" y="1194"/>
                  </a:cubicBezTo>
                  <a:cubicBezTo>
                    <a:pt x="16178" y="1045"/>
                    <a:pt x="16313" y="898"/>
                    <a:pt x="16433" y="736"/>
                  </a:cubicBezTo>
                  <a:cubicBezTo>
                    <a:pt x="16568" y="575"/>
                    <a:pt x="16675" y="414"/>
                    <a:pt x="16797" y="238"/>
                  </a:cubicBezTo>
                  <a:cubicBezTo>
                    <a:pt x="16837" y="172"/>
                    <a:pt x="16810" y="77"/>
                    <a:pt x="16743" y="23"/>
                  </a:cubicBezTo>
                  <a:cubicBezTo>
                    <a:pt x="16718" y="8"/>
                    <a:pt x="16689" y="1"/>
                    <a:pt x="16660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3"/>
            <p:cNvSpPr/>
            <p:nvPr/>
          </p:nvSpPr>
          <p:spPr>
            <a:xfrm>
              <a:off x="-34912" y="-168525"/>
              <a:ext cx="9213820" cy="1788986"/>
            </a:xfrm>
            <a:custGeom>
              <a:avLst/>
              <a:gdLst/>
              <a:ahLst/>
              <a:cxnLst/>
              <a:rect l="l" t="t" r="r" b="b"/>
              <a:pathLst>
                <a:path w="129731" h="25189" extrusionOk="0">
                  <a:moveTo>
                    <a:pt x="0" y="1"/>
                  </a:moveTo>
                  <a:lnTo>
                    <a:pt x="0" y="25094"/>
                  </a:lnTo>
                  <a:cubicBezTo>
                    <a:pt x="3107" y="25040"/>
                    <a:pt x="18746" y="22781"/>
                    <a:pt x="35032" y="20952"/>
                  </a:cubicBezTo>
                  <a:cubicBezTo>
                    <a:pt x="35260" y="18935"/>
                    <a:pt x="35489" y="17698"/>
                    <a:pt x="35489" y="17698"/>
                  </a:cubicBezTo>
                  <a:cubicBezTo>
                    <a:pt x="38232" y="14282"/>
                    <a:pt x="49757" y="13287"/>
                    <a:pt x="62385" y="13287"/>
                  </a:cubicBezTo>
                  <a:cubicBezTo>
                    <a:pt x="80498" y="13287"/>
                    <a:pt x="100899" y="15345"/>
                    <a:pt x="100899" y="15345"/>
                  </a:cubicBezTo>
                  <a:cubicBezTo>
                    <a:pt x="100899" y="15345"/>
                    <a:pt x="101288" y="17886"/>
                    <a:pt x="101490" y="21611"/>
                  </a:cubicBezTo>
                  <a:cubicBezTo>
                    <a:pt x="114535" y="23346"/>
                    <a:pt x="125629" y="25188"/>
                    <a:pt x="129152" y="25188"/>
                  </a:cubicBezTo>
                  <a:cubicBezTo>
                    <a:pt x="129381" y="25188"/>
                    <a:pt x="129569" y="25174"/>
                    <a:pt x="129731" y="25162"/>
                  </a:cubicBezTo>
                  <a:lnTo>
                    <a:pt x="129731" y="10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5C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3"/>
            <p:cNvSpPr/>
            <p:nvPr/>
          </p:nvSpPr>
          <p:spPr>
            <a:xfrm>
              <a:off x="2453119" y="775096"/>
              <a:ext cx="4720155" cy="591333"/>
            </a:xfrm>
            <a:custGeom>
              <a:avLst/>
              <a:gdLst/>
              <a:ahLst/>
              <a:cxnLst/>
              <a:rect l="l" t="t" r="r" b="b"/>
              <a:pathLst>
                <a:path w="66460" h="8326" extrusionOk="0">
                  <a:moveTo>
                    <a:pt x="27354" y="1"/>
                  </a:moveTo>
                  <a:cubicBezTo>
                    <a:pt x="14726" y="1"/>
                    <a:pt x="3201" y="996"/>
                    <a:pt x="458" y="4412"/>
                  </a:cubicBezTo>
                  <a:cubicBezTo>
                    <a:pt x="458" y="4412"/>
                    <a:pt x="229" y="5649"/>
                    <a:pt x="1" y="7666"/>
                  </a:cubicBezTo>
                  <a:cubicBezTo>
                    <a:pt x="11324" y="6375"/>
                    <a:pt x="22943" y="5299"/>
                    <a:pt x="30917" y="5299"/>
                  </a:cubicBezTo>
                  <a:cubicBezTo>
                    <a:pt x="41608" y="5299"/>
                    <a:pt x="54814" y="6778"/>
                    <a:pt x="66459" y="8325"/>
                  </a:cubicBezTo>
                  <a:cubicBezTo>
                    <a:pt x="66257" y="4600"/>
                    <a:pt x="65868" y="2059"/>
                    <a:pt x="65868" y="2059"/>
                  </a:cubicBezTo>
                  <a:cubicBezTo>
                    <a:pt x="65868" y="2059"/>
                    <a:pt x="45467" y="1"/>
                    <a:pt x="27354" y="1"/>
                  </a:cubicBezTo>
                  <a:close/>
                </a:path>
              </a:pathLst>
            </a:custGeom>
            <a:solidFill>
              <a:srgbClr val="CCA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3"/>
            <p:cNvSpPr/>
            <p:nvPr/>
          </p:nvSpPr>
          <p:spPr>
            <a:xfrm>
              <a:off x="-34912" y="-168525"/>
              <a:ext cx="9213820" cy="1714199"/>
            </a:xfrm>
            <a:custGeom>
              <a:avLst/>
              <a:gdLst/>
              <a:ahLst/>
              <a:cxnLst/>
              <a:rect l="l" t="t" r="r" b="b"/>
              <a:pathLst>
                <a:path w="129731" h="24136" extrusionOk="0">
                  <a:moveTo>
                    <a:pt x="0" y="1"/>
                  </a:moveTo>
                  <a:lnTo>
                    <a:pt x="0" y="23467"/>
                  </a:lnTo>
                  <a:cubicBezTo>
                    <a:pt x="5272" y="23372"/>
                    <a:pt x="46502" y="17509"/>
                    <a:pt x="65948" y="17509"/>
                  </a:cubicBezTo>
                  <a:cubicBezTo>
                    <a:pt x="88608" y="17509"/>
                    <a:pt x="122478" y="24135"/>
                    <a:pt x="129156" y="24135"/>
                  </a:cubicBezTo>
                  <a:cubicBezTo>
                    <a:pt x="129378" y="24135"/>
                    <a:pt x="129570" y="24128"/>
                    <a:pt x="129731" y="24113"/>
                  </a:cubicBezTo>
                  <a:lnTo>
                    <a:pt x="129731" y="24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-34912" y="-168525"/>
              <a:ext cx="9213820" cy="693464"/>
            </a:xfrm>
            <a:custGeom>
              <a:avLst/>
              <a:gdLst/>
              <a:ahLst/>
              <a:cxnLst/>
              <a:rect l="l" t="t" r="r" b="b"/>
              <a:pathLst>
                <a:path w="129731" h="9764" extrusionOk="0">
                  <a:moveTo>
                    <a:pt x="0" y="1"/>
                  </a:moveTo>
                  <a:lnTo>
                    <a:pt x="0" y="7693"/>
                  </a:lnTo>
                  <a:cubicBezTo>
                    <a:pt x="6227" y="7088"/>
                    <a:pt x="46502" y="3995"/>
                    <a:pt x="65948" y="3995"/>
                  </a:cubicBezTo>
                  <a:cubicBezTo>
                    <a:pt x="89361" y="3995"/>
                    <a:pt x="125696" y="8406"/>
                    <a:pt x="129731" y="9763"/>
                  </a:cubicBezTo>
                  <a:lnTo>
                    <a:pt x="129731" y="1"/>
                  </a:ln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2625067" y="2597422"/>
              <a:ext cx="1674284" cy="1228689"/>
            </a:xfrm>
            <a:custGeom>
              <a:avLst/>
              <a:gdLst/>
              <a:ahLst/>
              <a:cxnLst/>
              <a:rect l="l" t="t" r="r" b="b"/>
              <a:pathLst>
                <a:path w="23574" h="17300" extrusionOk="0">
                  <a:moveTo>
                    <a:pt x="22108" y="1"/>
                  </a:moveTo>
                  <a:cubicBezTo>
                    <a:pt x="21678" y="1"/>
                    <a:pt x="21234" y="15"/>
                    <a:pt x="20804" y="55"/>
                  </a:cubicBezTo>
                  <a:cubicBezTo>
                    <a:pt x="19930" y="135"/>
                    <a:pt x="19055" y="338"/>
                    <a:pt x="18236" y="633"/>
                  </a:cubicBezTo>
                  <a:cubicBezTo>
                    <a:pt x="17402" y="929"/>
                    <a:pt x="16608" y="1333"/>
                    <a:pt x="15882" y="1844"/>
                  </a:cubicBezTo>
                  <a:lnTo>
                    <a:pt x="15613" y="2045"/>
                  </a:lnTo>
                  <a:cubicBezTo>
                    <a:pt x="15519" y="2099"/>
                    <a:pt x="15438" y="2179"/>
                    <a:pt x="15358" y="2247"/>
                  </a:cubicBezTo>
                  <a:cubicBezTo>
                    <a:pt x="15182" y="2382"/>
                    <a:pt x="15021" y="2529"/>
                    <a:pt x="14847" y="2677"/>
                  </a:cubicBezTo>
                  <a:cubicBezTo>
                    <a:pt x="14766" y="2744"/>
                    <a:pt x="14685" y="2825"/>
                    <a:pt x="14605" y="2906"/>
                  </a:cubicBezTo>
                  <a:cubicBezTo>
                    <a:pt x="14537" y="2973"/>
                    <a:pt x="14443" y="3054"/>
                    <a:pt x="14376" y="3135"/>
                  </a:cubicBezTo>
                  <a:lnTo>
                    <a:pt x="13918" y="3592"/>
                  </a:lnTo>
                  <a:cubicBezTo>
                    <a:pt x="13314" y="4197"/>
                    <a:pt x="12695" y="4788"/>
                    <a:pt x="12050" y="5353"/>
                  </a:cubicBezTo>
                  <a:cubicBezTo>
                    <a:pt x="11404" y="5918"/>
                    <a:pt x="10745" y="6456"/>
                    <a:pt x="10045" y="6927"/>
                  </a:cubicBezTo>
                  <a:cubicBezTo>
                    <a:pt x="9952" y="6981"/>
                    <a:pt x="9871" y="7047"/>
                    <a:pt x="9776" y="7101"/>
                  </a:cubicBezTo>
                  <a:lnTo>
                    <a:pt x="9507" y="7277"/>
                  </a:lnTo>
                  <a:lnTo>
                    <a:pt x="9373" y="7357"/>
                  </a:lnTo>
                  <a:lnTo>
                    <a:pt x="9238" y="7438"/>
                  </a:lnTo>
                  <a:lnTo>
                    <a:pt x="8957" y="7585"/>
                  </a:lnTo>
                  <a:cubicBezTo>
                    <a:pt x="8876" y="7639"/>
                    <a:pt x="8781" y="7693"/>
                    <a:pt x="8688" y="7734"/>
                  </a:cubicBezTo>
                  <a:cubicBezTo>
                    <a:pt x="8593" y="7788"/>
                    <a:pt x="8499" y="7841"/>
                    <a:pt x="8405" y="7881"/>
                  </a:cubicBezTo>
                  <a:cubicBezTo>
                    <a:pt x="8204" y="7962"/>
                    <a:pt x="8015" y="8057"/>
                    <a:pt x="7827" y="8137"/>
                  </a:cubicBezTo>
                  <a:cubicBezTo>
                    <a:pt x="7436" y="8299"/>
                    <a:pt x="7033" y="8433"/>
                    <a:pt x="6630" y="8554"/>
                  </a:cubicBezTo>
                  <a:lnTo>
                    <a:pt x="6321" y="8634"/>
                  </a:lnTo>
                  <a:cubicBezTo>
                    <a:pt x="6226" y="8661"/>
                    <a:pt x="6119" y="8688"/>
                    <a:pt x="6025" y="8715"/>
                  </a:cubicBezTo>
                  <a:cubicBezTo>
                    <a:pt x="5823" y="8769"/>
                    <a:pt x="5608" y="8810"/>
                    <a:pt x="5406" y="8849"/>
                  </a:cubicBezTo>
                  <a:cubicBezTo>
                    <a:pt x="4573" y="9011"/>
                    <a:pt x="3698" y="9105"/>
                    <a:pt x="2837" y="9321"/>
                  </a:cubicBezTo>
                  <a:cubicBezTo>
                    <a:pt x="2622" y="9374"/>
                    <a:pt x="2407" y="9441"/>
                    <a:pt x="2192" y="9509"/>
                  </a:cubicBezTo>
                  <a:cubicBezTo>
                    <a:pt x="1977" y="9590"/>
                    <a:pt x="1762" y="9683"/>
                    <a:pt x="1560" y="9791"/>
                  </a:cubicBezTo>
                  <a:cubicBezTo>
                    <a:pt x="1358" y="9912"/>
                    <a:pt x="1157" y="10047"/>
                    <a:pt x="982" y="10208"/>
                  </a:cubicBezTo>
                  <a:cubicBezTo>
                    <a:pt x="942" y="10248"/>
                    <a:pt x="888" y="10289"/>
                    <a:pt x="847" y="10329"/>
                  </a:cubicBezTo>
                  <a:lnTo>
                    <a:pt x="727" y="10463"/>
                  </a:lnTo>
                  <a:cubicBezTo>
                    <a:pt x="686" y="10504"/>
                    <a:pt x="659" y="10558"/>
                    <a:pt x="619" y="10598"/>
                  </a:cubicBezTo>
                  <a:cubicBezTo>
                    <a:pt x="578" y="10651"/>
                    <a:pt x="538" y="10692"/>
                    <a:pt x="511" y="10746"/>
                  </a:cubicBezTo>
                  <a:cubicBezTo>
                    <a:pt x="242" y="11149"/>
                    <a:pt x="94" y="11607"/>
                    <a:pt x="27" y="12064"/>
                  </a:cubicBezTo>
                  <a:cubicBezTo>
                    <a:pt x="13" y="12118"/>
                    <a:pt x="13" y="12184"/>
                    <a:pt x="13" y="12252"/>
                  </a:cubicBezTo>
                  <a:cubicBezTo>
                    <a:pt x="0" y="12306"/>
                    <a:pt x="0" y="12373"/>
                    <a:pt x="0" y="12426"/>
                  </a:cubicBezTo>
                  <a:cubicBezTo>
                    <a:pt x="0" y="12494"/>
                    <a:pt x="0" y="12548"/>
                    <a:pt x="13" y="12615"/>
                  </a:cubicBezTo>
                  <a:cubicBezTo>
                    <a:pt x="13" y="12669"/>
                    <a:pt x="27" y="12736"/>
                    <a:pt x="27" y="12790"/>
                  </a:cubicBezTo>
                  <a:cubicBezTo>
                    <a:pt x="67" y="13032"/>
                    <a:pt x="148" y="13260"/>
                    <a:pt x="242" y="13475"/>
                  </a:cubicBezTo>
                  <a:cubicBezTo>
                    <a:pt x="431" y="13906"/>
                    <a:pt x="713" y="14282"/>
                    <a:pt x="1022" y="14619"/>
                  </a:cubicBezTo>
                  <a:cubicBezTo>
                    <a:pt x="1331" y="14942"/>
                    <a:pt x="1681" y="15238"/>
                    <a:pt x="2044" y="15493"/>
                  </a:cubicBezTo>
                  <a:cubicBezTo>
                    <a:pt x="2771" y="16004"/>
                    <a:pt x="3578" y="16394"/>
                    <a:pt x="4397" y="16690"/>
                  </a:cubicBezTo>
                  <a:cubicBezTo>
                    <a:pt x="4815" y="16837"/>
                    <a:pt x="5245" y="16959"/>
                    <a:pt x="5675" y="17052"/>
                  </a:cubicBezTo>
                  <a:cubicBezTo>
                    <a:pt x="6106" y="17147"/>
                    <a:pt x="6536" y="17214"/>
                    <a:pt x="6979" y="17255"/>
                  </a:cubicBezTo>
                  <a:cubicBezTo>
                    <a:pt x="7311" y="17284"/>
                    <a:pt x="7636" y="17300"/>
                    <a:pt x="7963" y="17300"/>
                  </a:cubicBezTo>
                  <a:cubicBezTo>
                    <a:pt x="8074" y="17300"/>
                    <a:pt x="8185" y="17298"/>
                    <a:pt x="8297" y="17294"/>
                  </a:cubicBezTo>
                  <a:cubicBezTo>
                    <a:pt x="8741" y="17282"/>
                    <a:pt x="9185" y="17241"/>
                    <a:pt x="9615" y="17160"/>
                  </a:cubicBezTo>
                  <a:cubicBezTo>
                    <a:pt x="10476" y="17026"/>
                    <a:pt x="11323" y="16757"/>
                    <a:pt x="12116" y="16367"/>
                  </a:cubicBezTo>
                  <a:cubicBezTo>
                    <a:pt x="12197" y="16326"/>
                    <a:pt x="12224" y="16233"/>
                    <a:pt x="12184" y="16165"/>
                  </a:cubicBezTo>
                  <a:cubicBezTo>
                    <a:pt x="12164" y="16106"/>
                    <a:pt x="12108" y="16069"/>
                    <a:pt x="12048" y="16069"/>
                  </a:cubicBezTo>
                  <a:cubicBezTo>
                    <a:pt x="12026" y="16069"/>
                    <a:pt x="12003" y="16074"/>
                    <a:pt x="11982" y="16084"/>
                  </a:cubicBezTo>
                  <a:cubicBezTo>
                    <a:pt x="11605" y="16260"/>
                    <a:pt x="11202" y="16407"/>
                    <a:pt x="10798" y="16529"/>
                  </a:cubicBezTo>
                  <a:cubicBezTo>
                    <a:pt x="10382" y="16649"/>
                    <a:pt x="9979" y="16730"/>
                    <a:pt x="9561" y="16797"/>
                  </a:cubicBezTo>
                  <a:cubicBezTo>
                    <a:pt x="9131" y="16851"/>
                    <a:pt x="8715" y="16878"/>
                    <a:pt x="8297" y="16891"/>
                  </a:cubicBezTo>
                  <a:cubicBezTo>
                    <a:pt x="7867" y="16891"/>
                    <a:pt x="7450" y="16864"/>
                    <a:pt x="7020" y="16824"/>
                  </a:cubicBezTo>
                  <a:cubicBezTo>
                    <a:pt x="6186" y="16730"/>
                    <a:pt x="5353" y="16529"/>
                    <a:pt x="4559" y="16246"/>
                  </a:cubicBezTo>
                  <a:cubicBezTo>
                    <a:pt x="3779" y="15950"/>
                    <a:pt x="3013" y="15560"/>
                    <a:pt x="2340" y="15076"/>
                  </a:cubicBezTo>
                  <a:cubicBezTo>
                    <a:pt x="2004" y="14834"/>
                    <a:pt x="1695" y="14551"/>
                    <a:pt x="1412" y="14255"/>
                  </a:cubicBezTo>
                  <a:cubicBezTo>
                    <a:pt x="1143" y="13947"/>
                    <a:pt x="901" y="13624"/>
                    <a:pt x="740" y="13260"/>
                  </a:cubicBezTo>
                  <a:cubicBezTo>
                    <a:pt x="659" y="13086"/>
                    <a:pt x="605" y="12898"/>
                    <a:pt x="578" y="12709"/>
                  </a:cubicBezTo>
                  <a:cubicBezTo>
                    <a:pt x="565" y="12669"/>
                    <a:pt x="565" y="12615"/>
                    <a:pt x="565" y="12575"/>
                  </a:cubicBezTo>
                  <a:cubicBezTo>
                    <a:pt x="551" y="12521"/>
                    <a:pt x="551" y="12480"/>
                    <a:pt x="551" y="12426"/>
                  </a:cubicBezTo>
                  <a:cubicBezTo>
                    <a:pt x="551" y="12387"/>
                    <a:pt x="551" y="12333"/>
                    <a:pt x="565" y="12292"/>
                  </a:cubicBezTo>
                  <a:cubicBezTo>
                    <a:pt x="565" y="12252"/>
                    <a:pt x="565" y="12198"/>
                    <a:pt x="578" y="12145"/>
                  </a:cubicBezTo>
                  <a:cubicBezTo>
                    <a:pt x="646" y="11754"/>
                    <a:pt x="766" y="11378"/>
                    <a:pt x="982" y="11055"/>
                  </a:cubicBezTo>
                  <a:cubicBezTo>
                    <a:pt x="1008" y="11015"/>
                    <a:pt x="1035" y="10974"/>
                    <a:pt x="1062" y="10947"/>
                  </a:cubicBezTo>
                  <a:cubicBezTo>
                    <a:pt x="1089" y="10907"/>
                    <a:pt x="1130" y="10867"/>
                    <a:pt x="1157" y="10827"/>
                  </a:cubicBezTo>
                  <a:lnTo>
                    <a:pt x="1251" y="10732"/>
                  </a:lnTo>
                  <a:cubicBezTo>
                    <a:pt x="1291" y="10692"/>
                    <a:pt x="1331" y="10665"/>
                    <a:pt x="1358" y="10624"/>
                  </a:cubicBezTo>
                  <a:cubicBezTo>
                    <a:pt x="1507" y="10504"/>
                    <a:pt x="1668" y="10396"/>
                    <a:pt x="1842" y="10302"/>
                  </a:cubicBezTo>
                  <a:cubicBezTo>
                    <a:pt x="2192" y="10113"/>
                    <a:pt x="2582" y="9979"/>
                    <a:pt x="2986" y="9871"/>
                  </a:cubicBezTo>
                  <a:cubicBezTo>
                    <a:pt x="3793" y="9670"/>
                    <a:pt x="4653" y="9576"/>
                    <a:pt x="5514" y="9414"/>
                  </a:cubicBezTo>
                  <a:cubicBezTo>
                    <a:pt x="5729" y="9374"/>
                    <a:pt x="5944" y="9333"/>
                    <a:pt x="6159" y="9280"/>
                  </a:cubicBezTo>
                  <a:lnTo>
                    <a:pt x="6482" y="9199"/>
                  </a:lnTo>
                  <a:lnTo>
                    <a:pt x="6791" y="9105"/>
                  </a:lnTo>
                  <a:cubicBezTo>
                    <a:pt x="7221" y="8984"/>
                    <a:pt x="7639" y="8836"/>
                    <a:pt x="8042" y="8661"/>
                  </a:cubicBezTo>
                  <a:cubicBezTo>
                    <a:pt x="8243" y="8580"/>
                    <a:pt x="8446" y="8487"/>
                    <a:pt x="8647" y="8392"/>
                  </a:cubicBezTo>
                  <a:cubicBezTo>
                    <a:pt x="8754" y="8352"/>
                    <a:pt x="8849" y="8299"/>
                    <a:pt x="8943" y="8245"/>
                  </a:cubicBezTo>
                  <a:cubicBezTo>
                    <a:pt x="9037" y="8191"/>
                    <a:pt x="9145" y="8150"/>
                    <a:pt x="9238" y="8096"/>
                  </a:cubicBezTo>
                  <a:lnTo>
                    <a:pt x="9521" y="7935"/>
                  </a:lnTo>
                  <a:lnTo>
                    <a:pt x="9669" y="7841"/>
                  </a:lnTo>
                  <a:lnTo>
                    <a:pt x="9803" y="7761"/>
                  </a:lnTo>
                  <a:lnTo>
                    <a:pt x="10086" y="7585"/>
                  </a:lnTo>
                  <a:cubicBezTo>
                    <a:pt x="10180" y="7519"/>
                    <a:pt x="10274" y="7465"/>
                    <a:pt x="10368" y="7397"/>
                  </a:cubicBezTo>
                  <a:cubicBezTo>
                    <a:pt x="11081" y="6900"/>
                    <a:pt x="11767" y="6348"/>
                    <a:pt x="12412" y="5770"/>
                  </a:cubicBezTo>
                  <a:cubicBezTo>
                    <a:pt x="13072" y="5192"/>
                    <a:pt x="13690" y="4573"/>
                    <a:pt x="14295" y="3954"/>
                  </a:cubicBezTo>
                  <a:lnTo>
                    <a:pt x="14739" y="3484"/>
                  </a:lnTo>
                  <a:cubicBezTo>
                    <a:pt x="14820" y="3417"/>
                    <a:pt x="14901" y="3336"/>
                    <a:pt x="14967" y="3269"/>
                  </a:cubicBezTo>
                  <a:cubicBezTo>
                    <a:pt x="15048" y="3188"/>
                    <a:pt x="15116" y="3108"/>
                    <a:pt x="15196" y="3040"/>
                  </a:cubicBezTo>
                  <a:cubicBezTo>
                    <a:pt x="15344" y="2906"/>
                    <a:pt x="15505" y="2758"/>
                    <a:pt x="15666" y="2624"/>
                  </a:cubicBezTo>
                  <a:lnTo>
                    <a:pt x="15909" y="2421"/>
                  </a:lnTo>
                  <a:lnTo>
                    <a:pt x="16165" y="2233"/>
                  </a:lnTo>
                  <a:cubicBezTo>
                    <a:pt x="16850" y="1749"/>
                    <a:pt x="17590" y="1346"/>
                    <a:pt x="18383" y="1050"/>
                  </a:cubicBezTo>
                  <a:cubicBezTo>
                    <a:pt x="19177" y="741"/>
                    <a:pt x="19997" y="539"/>
                    <a:pt x="20844" y="431"/>
                  </a:cubicBezTo>
                  <a:cubicBezTo>
                    <a:pt x="21261" y="391"/>
                    <a:pt x="21691" y="364"/>
                    <a:pt x="22108" y="350"/>
                  </a:cubicBezTo>
                  <a:cubicBezTo>
                    <a:pt x="22324" y="350"/>
                    <a:pt x="22539" y="350"/>
                    <a:pt x="22754" y="364"/>
                  </a:cubicBezTo>
                  <a:cubicBezTo>
                    <a:pt x="22955" y="377"/>
                    <a:pt x="23170" y="404"/>
                    <a:pt x="23373" y="431"/>
                  </a:cubicBezTo>
                  <a:lnTo>
                    <a:pt x="23385" y="431"/>
                  </a:lnTo>
                  <a:cubicBezTo>
                    <a:pt x="23394" y="433"/>
                    <a:pt x="23403" y="433"/>
                    <a:pt x="23411" y="433"/>
                  </a:cubicBezTo>
                  <a:cubicBezTo>
                    <a:pt x="23483" y="433"/>
                    <a:pt x="23548" y="383"/>
                    <a:pt x="23561" y="311"/>
                  </a:cubicBezTo>
                  <a:cubicBezTo>
                    <a:pt x="23574" y="216"/>
                    <a:pt x="23520" y="149"/>
                    <a:pt x="23426" y="122"/>
                  </a:cubicBezTo>
                  <a:cubicBezTo>
                    <a:pt x="22982" y="42"/>
                    <a:pt x="22552" y="15"/>
                    <a:pt x="22108" y="1"/>
                  </a:cubicBezTo>
                  <a:close/>
                </a:path>
              </a:pathLst>
            </a:custGeom>
            <a:solidFill>
              <a:srgbClr val="D1C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5201949" y="2578956"/>
              <a:ext cx="1727764" cy="1164059"/>
            </a:xfrm>
            <a:custGeom>
              <a:avLst/>
              <a:gdLst/>
              <a:ahLst/>
              <a:cxnLst/>
              <a:rect l="l" t="t" r="r" b="b"/>
              <a:pathLst>
                <a:path w="24327" h="16390" extrusionOk="0">
                  <a:moveTo>
                    <a:pt x="2393" y="0"/>
                  </a:moveTo>
                  <a:cubicBezTo>
                    <a:pt x="2075" y="0"/>
                    <a:pt x="1753" y="13"/>
                    <a:pt x="1439" y="33"/>
                  </a:cubicBezTo>
                  <a:cubicBezTo>
                    <a:pt x="996" y="87"/>
                    <a:pt x="565" y="140"/>
                    <a:pt x="135" y="248"/>
                  </a:cubicBezTo>
                  <a:cubicBezTo>
                    <a:pt x="54" y="275"/>
                    <a:pt x="0" y="356"/>
                    <a:pt x="13" y="436"/>
                  </a:cubicBezTo>
                  <a:cubicBezTo>
                    <a:pt x="35" y="503"/>
                    <a:pt x="94" y="551"/>
                    <a:pt x="159" y="551"/>
                  </a:cubicBezTo>
                  <a:cubicBezTo>
                    <a:pt x="173" y="551"/>
                    <a:pt x="187" y="549"/>
                    <a:pt x="202" y="544"/>
                  </a:cubicBezTo>
                  <a:cubicBezTo>
                    <a:pt x="404" y="503"/>
                    <a:pt x="619" y="463"/>
                    <a:pt x="820" y="449"/>
                  </a:cubicBezTo>
                  <a:cubicBezTo>
                    <a:pt x="1035" y="422"/>
                    <a:pt x="1250" y="395"/>
                    <a:pt x="1466" y="382"/>
                  </a:cubicBezTo>
                  <a:cubicBezTo>
                    <a:pt x="1705" y="374"/>
                    <a:pt x="1949" y="367"/>
                    <a:pt x="2192" y="367"/>
                  </a:cubicBezTo>
                  <a:cubicBezTo>
                    <a:pt x="2372" y="367"/>
                    <a:pt x="2552" y="371"/>
                    <a:pt x="2730" y="382"/>
                  </a:cubicBezTo>
                  <a:cubicBezTo>
                    <a:pt x="3577" y="436"/>
                    <a:pt x="4424" y="584"/>
                    <a:pt x="5231" y="826"/>
                  </a:cubicBezTo>
                  <a:cubicBezTo>
                    <a:pt x="6038" y="1082"/>
                    <a:pt x="6805" y="1431"/>
                    <a:pt x="7517" y="1875"/>
                  </a:cubicBezTo>
                  <a:lnTo>
                    <a:pt x="7786" y="2050"/>
                  </a:lnTo>
                  <a:cubicBezTo>
                    <a:pt x="7867" y="2104"/>
                    <a:pt x="7961" y="2170"/>
                    <a:pt x="8042" y="2224"/>
                  </a:cubicBezTo>
                  <a:cubicBezTo>
                    <a:pt x="8216" y="2346"/>
                    <a:pt x="8378" y="2480"/>
                    <a:pt x="8539" y="2615"/>
                  </a:cubicBezTo>
                  <a:lnTo>
                    <a:pt x="8781" y="2816"/>
                  </a:lnTo>
                  <a:cubicBezTo>
                    <a:pt x="8862" y="2897"/>
                    <a:pt x="8943" y="2950"/>
                    <a:pt x="9023" y="3031"/>
                  </a:cubicBezTo>
                  <a:lnTo>
                    <a:pt x="9507" y="3461"/>
                  </a:lnTo>
                  <a:cubicBezTo>
                    <a:pt x="10153" y="4040"/>
                    <a:pt x="10798" y="4618"/>
                    <a:pt x="11498" y="5143"/>
                  </a:cubicBezTo>
                  <a:cubicBezTo>
                    <a:pt x="12184" y="5681"/>
                    <a:pt x="12896" y="6192"/>
                    <a:pt x="13649" y="6635"/>
                  </a:cubicBezTo>
                  <a:cubicBezTo>
                    <a:pt x="13744" y="6689"/>
                    <a:pt x="13838" y="6757"/>
                    <a:pt x="13932" y="6810"/>
                  </a:cubicBezTo>
                  <a:lnTo>
                    <a:pt x="14228" y="6958"/>
                  </a:lnTo>
                  <a:lnTo>
                    <a:pt x="14375" y="7038"/>
                  </a:lnTo>
                  <a:lnTo>
                    <a:pt x="14524" y="7119"/>
                  </a:lnTo>
                  <a:lnTo>
                    <a:pt x="14820" y="7254"/>
                  </a:lnTo>
                  <a:cubicBezTo>
                    <a:pt x="14913" y="7307"/>
                    <a:pt x="15021" y="7348"/>
                    <a:pt x="15116" y="7402"/>
                  </a:cubicBezTo>
                  <a:cubicBezTo>
                    <a:pt x="15223" y="7442"/>
                    <a:pt x="15317" y="7483"/>
                    <a:pt x="15424" y="7523"/>
                  </a:cubicBezTo>
                  <a:cubicBezTo>
                    <a:pt x="15627" y="7603"/>
                    <a:pt x="15842" y="7684"/>
                    <a:pt x="16043" y="7752"/>
                  </a:cubicBezTo>
                  <a:cubicBezTo>
                    <a:pt x="16460" y="7899"/>
                    <a:pt x="16891" y="8007"/>
                    <a:pt x="17321" y="8114"/>
                  </a:cubicBezTo>
                  <a:lnTo>
                    <a:pt x="17644" y="8182"/>
                  </a:lnTo>
                  <a:cubicBezTo>
                    <a:pt x="17751" y="8209"/>
                    <a:pt x="17859" y="8222"/>
                    <a:pt x="17967" y="8249"/>
                  </a:cubicBezTo>
                  <a:cubicBezTo>
                    <a:pt x="18195" y="8290"/>
                    <a:pt x="18410" y="8317"/>
                    <a:pt x="18625" y="8343"/>
                  </a:cubicBezTo>
                  <a:cubicBezTo>
                    <a:pt x="19500" y="8437"/>
                    <a:pt x="20360" y="8478"/>
                    <a:pt x="21180" y="8625"/>
                  </a:cubicBezTo>
                  <a:cubicBezTo>
                    <a:pt x="21583" y="8693"/>
                    <a:pt x="21987" y="8801"/>
                    <a:pt x="22350" y="8975"/>
                  </a:cubicBezTo>
                  <a:cubicBezTo>
                    <a:pt x="22525" y="9056"/>
                    <a:pt x="22686" y="9150"/>
                    <a:pt x="22848" y="9271"/>
                  </a:cubicBezTo>
                  <a:cubicBezTo>
                    <a:pt x="22888" y="9298"/>
                    <a:pt x="22928" y="9325"/>
                    <a:pt x="22955" y="9365"/>
                  </a:cubicBezTo>
                  <a:lnTo>
                    <a:pt x="23063" y="9459"/>
                  </a:lnTo>
                  <a:cubicBezTo>
                    <a:pt x="23104" y="9486"/>
                    <a:pt x="23130" y="9527"/>
                    <a:pt x="23157" y="9567"/>
                  </a:cubicBezTo>
                  <a:cubicBezTo>
                    <a:pt x="23197" y="9593"/>
                    <a:pt x="23224" y="9634"/>
                    <a:pt x="23251" y="9674"/>
                  </a:cubicBezTo>
                  <a:cubicBezTo>
                    <a:pt x="23493" y="9970"/>
                    <a:pt x="23641" y="10347"/>
                    <a:pt x="23722" y="10737"/>
                  </a:cubicBezTo>
                  <a:cubicBezTo>
                    <a:pt x="23735" y="10791"/>
                    <a:pt x="23749" y="10831"/>
                    <a:pt x="23749" y="10872"/>
                  </a:cubicBezTo>
                  <a:cubicBezTo>
                    <a:pt x="23762" y="10925"/>
                    <a:pt x="23762" y="10965"/>
                    <a:pt x="23762" y="11019"/>
                  </a:cubicBezTo>
                  <a:cubicBezTo>
                    <a:pt x="23776" y="11060"/>
                    <a:pt x="23776" y="11114"/>
                    <a:pt x="23776" y="11153"/>
                  </a:cubicBezTo>
                  <a:cubicBezTo>
                    <a:pt x="23776" y="11194"/>
                    <a:pt x="23776" y="11248"/>
                    <a:pt x="23762" y="11288"/>
                  </a:cubicBezTo>
                  <a:cubicBezTo>
                    <a:pt x="23749" y="11476"/>
                    <a:pt x="23708" y="11664"/>
                    <a:pt x="23641" y="11853"/>
                  </a:cubicBezTo>
                  <a:cubicBezTo>
                    <a:pt x="23507" y="12229"/>
                    <a:pt x="23292" y="12566"/>
                    <a:pt x="23036" y="12889"/>
                  </a:cubicBezTo>
                  <a:cubicBezTo>
                    <a:pt x="22781" y="13211"/>
                    <a:pt x="22485" y="13507"/>
                    <a:pt x="22162" y="13776"/>
                  </a:cubicBezTo>
                  <a:cubicBezTo>
                    <a:pt x="21517" y="14300"/>
                    <a:pt x="20791" y="14730"/>
                    <a:pt x="20023" y="15080"/>
                  </a:cubicBezTo>
                  <a:cubicBezTo>
                    <a:pt x="19244" y="15417"/>
                    <a:pt x="18437" y="15672"/>
                    <a:pt x="17603" y="15820"/>
                  </a:cubicBezTo>
                  <a:cubicBezTo>
                    <a:pt x="17187" y="15901"/>
                    <a:pt x="16769" y="15955"/>
                    <a:pt x="16339" y="15968"/>
                  </a:cubicBezTo>
                  <a:cubicBezTo>
                    <a:pt x="16151" y="15980"/>
                    <a:pt x="15960" y="15986"/>
                    <a:pt x="15769" y="15986"/>
                  </a:cubicBezTo>
                  <a:cubicBezTo>
                    <a:pt x="15537" y="15986"/>
                    <a:pt x="15304" y="15977"/>
                    <a:pt x="15075" y="15955"/>
                  </a:cubicBezTo>
                  <a:cubicBezTo>
                    <a:pt x="14658" y="15928"/>
                    <a:pt x="14228" y="15874"/>
                    <a:pt x="13825" y="15779"/>
                  </a:cubicBezTo>
                  <a:cubicBezTo>
                    <a:pt x="13407" y="15686"/>
                    <a:pt x="13004" y="15564"/>
                    <a:pt x="12600" y="15417"/>
                  </a:cubicBezTo>
                  <a:cubicBezTo>
                    <a:pt x="12583" y="15411"/>
                    <a:pt x="12566" y="15408"/>
                    <a:pt x="12549" y="15408"/>
                  </a:cubicBezTo>
                  <a:cubicBezTo>
                    <a:pt x="12487" y="15408"/>
                    <a:pt x="12433" y="15444"/>
                    <a:pt x="12412" y="15498"/>
                  </a:cubicBezTo>
                  <a:cubicBezTo>
                    <a:pt x="12372" y="15578"/>
                    <a:pt x="12412" y="15672"/>
                    <a:pt x="12493" y="15699"/>
                  </a:cubicBezTo>
                  <a:cubicBezTo>
                    <a:pt x="13300" y="16035"/>
                    <a:pt x="14160" y="16251"/>
                    <a:pt x="15048" y="16331"/>
                  </a:cubicBezTo>
                  <a:cubicBezTo>
                    <a:pt x="15377" y="16372"/>
                    <a:pt x="15715" y="16390"/>
                    <a:pt x="16055" y="16390"/>
                  </a:cubicBezTo>
                  <a:cubicBezTo>
                    <a:pt x="16158" y="16390"/>
                    <a:pt x="16262" y="16388"/>
                    <a:pt x="16366" y="16385"/>
                  </a:cubicBezTo>
                  <a:cubicBezTo>
                    <a:pt x="16796" y="16371"/>
                    <a:pt x="17240" y="16331"/>
                    <a:pt x="17671" y="16251"/>
                  </a:cubicBezTo>
                  <a:cubicBezTo>
                    <a:pt x="18114" y="16183"/>
                    <a:pt x="18544" y="16089"/>
                    <a:pt x="18962" y="15968"/>
                  </a:cubicBezTo>
                  <a:cubicBezTo>
                    <a:pt x="19392" y="15847"/>
                    <a:pt x="19808" y="15686"/>
                    <a:pt x="20212" y="15524"/>
                  </a:cubicBezTo>
                  <a:cubicBezTo>
                    <a:pt x="21019" y="15175"/>
                    <a:pt x="21799" y="14730"/>
                    <a:pt x="22485" y="14166"/>
                  </a:cubicBezTo>
                  <a:cubicBezTo>
                    <a:pt x="22835" y="13884"/>
                    <a:pt x="23157" y="13574"/>
                    <a:pt x="23453" y="13224"/>
                  </a:cubicBezTo>
                  <a:cubicBezTo>
                    <a:pt x="23735" y="12875"/>
                    <a:pt x="23991" y="12485"/>
                    <a:pt x="24152" y="12041"/>
                  </a:cubicBezTo>
                  <a:cubicBezTo>
                    <a:pt x="24233" y="11826"/>
                    <a:pt x="24287" y="11584"/>
                    <a:pt x="24314" y="11342"/>
                  </a:cubicBezTo>
                  <a:cubicBezTo>
                    <a:pt x="24327" y="11288"/>
                    <a:pt x="24327" y="11221"/>
                    <a:pt x="24327" y="11167"/>
                  </a:cubicBezTo>
                  <a:lnTo>
                    <a:pt x="24327" y="10979"/>
                  </a:lnTo>
                  <a:cubicBezTo>
                    <a:pt x="24314" y="10911"/>
                    <a:pt x="24314" y="10858"/>
                    <a:pt x="24300" y="10791"/>
                  </a:cubicBezTo>
                  <a:cubicBezTo>
                    <a:pt x="24287" y="10737"/>
                    <a:pt x="24287" y="10669"/>
                    <a:pt x="24273" y="10616"/>
                  </a:cubicBezTo>
                  <a:cubicBezTo>
                    <a:pt x="24165" y="10172"/>
                    <a:pt x="23991" y="9715"/>
                    <a:pt x="23695" y="9325"/>
                  </a:cubicBezTo>
                  <a:cubicBezTo>
                    <a:pt x="23668" y="9285"/>
                    <a:pt x="23627" y="9231"/>
                    <a:pt x="23588" y="9190"/>
                  </a:cubicBezTo>
                  <a:cubicBezTo>
                    <a:pt x="23547" y="9150"/>
                    <a:pt x="23507" y="9096"/>
                    <a:pt x="23466" y="9056"/>
                  </a:cubicBezTo>
                  <a:lnTo>
                    <a:pt x="23332" y="8935"/>
                  </a:lnTo>
                  <a:cubicBezTo>
                    <a:pt x="23292" y="8894"/>
                    <a:pt x="23238" y="8854"/>
                    <a:pt x="23197" y="8814"/>
                  </a:cubicBezTo>
                  <a:cubicBezTo>
                    <a:pt x="23009" y="8679"/>
                    <a:pt x="22808" y="8545"/>
                    <a:pt x="22593" y="8451"/>
                  </a:cubicBezTo>
                  <a:cubicBezTo>
                    <a:pt x="22377" y="8356"/>
                    <a:pt x="22162" y="8276"/>
                    <a:pt x="21947" y="8209"/>
                  </a:cubicBezTo>
                  <a:cubicBezTo>
                    <a:pt x="21718" y="8141"/>
                    <a:pt x="21503" y="8101"/>
                    <a:pt x="21288" y="8060"/>
                  </a:cubicBezTo>
                  <a:cubicBezTo>
                    <a:pt x="20400" y="7899"/>
                    <a:pt x="19539" y="7859"/>
                    <a:pt x="18693" y="7765"/>
                  </a:cubicBezTo>
                  <a:cubicBezTo>
                    <a:pt x="18490" y="7738"/>
                    <a:pt x="18275" y="7711"/>
                    <a:pt x="18074" y="7671"/>
                  </a:cubicBezTo>
                  <a:cubicBezTo>
                    <a:pt x="17967" y="7657"/>
                    <a:pt x="17859" y="7630"/>
                    <a:pt x="17764" y="7617"/>
                  </a:cubicBezTo>
                  <a:lnTo>
                    <a:pt x="17456" y="7549"/>
                  </a:lnTo>
                  <a:cubicBezTo>
                    <a:pt x="17038" y="7442"/>
                    <a:pt x="16635" y="7334"/>
                    <a:pt x="16231" y="7200"/>
                  </a:cubicBezTo>
                  <a:cubicBezTo>
                    <a:pt x="16030" y="7146"/>
                    <a:pt x="15842" y="7065"/>
                    <a:pt x="15640" y="6985"/>
                  </a:cubicBezTo>
                  <a:cubicBezTo>
                    <a:pt x="15546" y="6958"/>
                    <a:pt x="15451" y="6904"/>
                    <a:pt x="15344" y="6864"/>
                  </a:cubicBezTo>
                  <a:lnTo>
                    <a:pt x="15062" y="6743"/>
                  </a:lnTo>
                  <a:lnTo>
                    <a:pt x="14779" y="6595"/>
                  </a:lnTo>
                  <a:lnTo>
                    <a:pt x="14631" y="6527"/>
                  </a:lnTo>
                  <a:lnTo>
                    <a:pt x="14497" y="6461"/>
                  </a:lnTo>
                  <a:lnTo>
                    <a:pt x="14214" y="6312"/>
                  </a:lnTo>
                  <a:cubicBezTo>
                    <a:pt x="14120" y="6258"/>
                    <a:pt x="14026" y="6205"/>
                    <a:pt x="13945" y="6151"/>
                  </a:cubicBezTo>
                  <a:cubicBezTo>
                    <a:pt x="13206" y="5721"/>
                    <a:pt x="12507" y="5224"/>
                    <a:pt x="11834" y="4713"/>
                  </a:cubicBezTo>
                  <a:cubicBezTo>
                    <a:pt x="11148" y="4188"/>
                    <a:pt x="10503" y="3637"/>
                    <a:pt x="9844" y="3072"/>
                  </a:cubicBezTo>
                  <a:lnTo>
                    <a:pt x="9360" y="2655"/>
                  </a:lnTo>
                  <a:cubicBezTo>
                    <a:pt x="9279" y="2574"/>
                    <a:pt x="9199" y="2507"/>
                    <a:pt x="9118" y="2439"/>
                  </a:cubicBezTo>
                  <a:cubicBezTo>
                    <a:pt x="9023" y="2359"/>
                    <a:pt x="8943" y="2292"/>
                    <a:pt x="8862" y="2224"/>
                  </a:cubicBezTo>
                  <a:cubicBezTo>
                    <a:pt x="8688" y="2090"/>
                    <a:pt x="8512" y="1942"/>
                    <a:pt x="8324" y="1821"/>
                  </a:cubicBezTo>
                  <a:cubicBezTo>
                    <a:pt x="8230" y="1767"/>
                    <a:pt x="8150" y="1700"/>
                    <a:pt x="8055" y="1632"/>
                  </a:cubicBezTo>
                  <a:lnTo>
                    <a:pt x="7773" y="1458"/>
                  </a:lnTo>
                  <a:cubicBezTo>
                    <a:pt x="7020" y="1001"/>
                    <a:pt x="6199" y="651"/>
                    <a:pt x="5353" y="409"/>
                  </a:cubicBezTo>
                  <a:cubicBezTo>
                    <a:pt x="4505" y="167"/>
                    <a:pt x="3631" y="33"/>
                    <a:pt x="2744" y="6"/>
                  </a:cubicBezTo>
                  <a:cubicBezTo>
                    <a:pt x="2628" y="2"/>
                    <a:pt x="2511" y="0"/>
                    <a:pt x="2393" y="0"/>
                  </a:cubicBezTo>
                  <a:close/>
                </a:path>
              </a:pathLst>
            </a:custGeom>
            <a:solidFill>
              <a:srgbClr val="D1C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4229634" y="2195357"/>
              <a:ext cx="1094599" cy="766972"/>
            </a:xfrm>
            <a:custGeom>
              <a:avLst/>
              <a:gdLst/>
              <a:ahLst/>
              <a:cxnLst/>
              <a:rect l="l" t="t" r="r" b="b"/>
              <a:pathLst>
                <a:path w="15412" h="10799" extrusionOk="0">
                  <a:moveTo>
                    <a:pt x="7706" y="1"/>
                  </a:moveTo>
                  <a:cubicBezTo>
                    <a:pt x="3443" y="1"/>
                    <a:pt x="1" y="2408"/>
                    <a:pt x="1" y="5393"/>
                  </a:cubicBezTo>
                  <a:cubicBezTo>
                    <a:pt x="1" y="8378"/>
                    <a:pt x="3443" y="10799"/>
                    <a:pt x="7706" y="10799"/>
                  </a:cubicBezTo>
                  <a:cubicBezTo>
                    <a:pt x="11955" y="10799"/>
                    <a:pt x="15412" y="8378"/>
                    <a:pt x="15412" y="5393"/>
                  </a:cubicBezTo>
                  <a:cubicBezTo>
                    <a:pt x="15412" y="2408"/>
                    <a:pt x="11955" y="1"/>
                    <a:pt x="7706" y="1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540075" y="5476500"/>
            <a:ext cx="8064000" cy="6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18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9E3640"/>
              </a:buClr>
              <a:buSzPts val="1400"/>
              <a:buFont typeface="Pontano Sans"/>
              <a:buNone/>
              <a:defRPr>
                <a:solidFill>
                  <a:srgbClr val="9E3640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/>
          </p:nvPr>
        </p:nvSpPr>
        <p:spPr>
          <a:xfrm>
            <a:off x="540150" y="4285125"/>
            <a:ext cx="8064000" cy="10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Vidaloka"/>
              <a:buNone/>
              <a:defRPr sz="8000">
                <a:solidFill>
                  <a:srgbClr val="9E364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9E3640"/>
              </a:buClr>
              <a:buSzPts val="2800"/>
              <a:buFont typeface="Berkshire Swash"/>
              <a:buNone/>
              <a:defRPr>
                <a:solidFill>
                  <a:srgbClr val="9E364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2">
  <p:cSld name="CUSTOM_1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4"/>
          <p:cNvSpPr txBox="1">
            <a:spLocks noGrp="1"/>
          </p:cNvSpPr>
          <p:nvPr>
            <p:ph type="subTitle" idx="1"/>
          </p:nvPr>
        </p:nvSpPr>
        <p:spPr>
          <a:xfrm>
            <a:off x="2562475" y="3045600"/>
            <a:ext cx="40191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/>
          </p:nvPr>
        </p:nvSpPr>
        <p:spPr>
          <a:xfrm>
            <a:off x="1068300" y="3813425"/>
            <a:ext cx="7007400" cy="18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Berkshire Swash"/>
              <a:buNone/>
              <a:defRPr sz="5500">
                <a:solidFill>
                  <a:srgbClr val="6D8E8F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  <p:grpSp>
        <p:nvGrpSpPr>
          <p:cNvPr id="73" name="Google Shape;73;p14"/>
          <p:cNvGrpSpPr/>
          <p:nvPr/>
        </p:nvGrpSpPr>
        <p:grpSpPr>
          <a:xfrm>
            <a:off x="196213" y="122383"/>
            <a:ext cx="8751575" cy="6666742"/>
            <a:chOff x="196213" y="122383"/>
            <a:chExt cx="8751575" cy="6666742"/>
          </a:xfrm>
        </p:grpSpPr>
        <p:sp>
          <p:nvSpPr>
            <p:cNvPr id="74" name="Google Shape;74;p14"/>
            <p:cNvSpPr/>
            <p:nvPr/>
          </p:nvSpPr>
          <p:spPr>
            <a:xfrm>
              <a:off x="5527944" y="972340"/>
              <a:ext cx="148406" cy="86639"/>
            </a:xfrm>
            <a:custGeom>
              <a:avLst/>
              <a:gdLst/>
              <a:ahLst/>
              <a:cxnLst/>
              <a:rect l="l" t="t" r="r" b="b"/>
              <a:pathLst>
                <a:path w="913" h="533" extrusionOk="0">
                  <a:moveTo>
                    <a:pt x="278" y="1"/>
                  </a:moveTo>
                  <a:cubicBezTo>
                    <a:pt x="187" y="1"/>
                    <a:pt x="98" y="35"/>
                    <a:pt x="60" y="130"/>
                  </a:cubicBezTo>
                  <a:cubicBezTo>
                    <a:pt x="0" y="268"/>
                    <a:pt x="169" y="387"/>
                    <a:pt x="268" y="447"/>
                  </a:cubicBezTo>
                  <a:cubicBezTo>
                    <a:pt x="377" y="504"/>
                    <a:pt x="497" y="532"/>
                    <a:pt x="617" y="532"/>
                  </a:cubicBezTo>
                  <a:cubicBezTo>
                    <a:pt x="683" y="532"/>
                    <a:pt x="749" y="524"/>
                    <a:pt x="813" y="506"/>
                  </a:cubicBezTo>
                  <a:cubicBezTo>
                    <a:pt x="883" y="496"/>
                    <a:pt x="912" y="417"/>
                    <a:pt x="853" y="367"/>
                  </a:cubicBezTo>
                  <a:cubicBezTo>
                    <a:pt x="833" y="348"/>
                    <a:pt x="804" y="328"/>
                    <a:pt x="773" y="308"/>
                  </a:cubicBezTo>
                  <a:cubicBezTo>
                    <a:pt x="694" y="189"/>
                    <a:pt x="555" y="80"/>
                    <a:pt x="427" y="30"/>
                  </a:cubicBezTo>
                  <a:cubicBezTo>
                    <a:pt x="383" y="12"/>
                    <a:pt x="330" y="1"/>
                    <a:pt x="27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4"/>
            <p:cNvSpPr/>
            <p:nvPr/>
          </p:nvSpPr>
          <p:spPr>
            <a:xfrm>
              <a:off x="5542573" y="1313203"/>
              <a:ext cx="193432" cy="116061"/>
            </a:xfrm>
            <a:custGeom>
              <a:avLst/>
              <a:gdLst/>
              <a:ahLst/>
              <a:cxnLst/>
              <a:rect l="l" t="t" r="r" b="b"/>
              <a:pathLst>
                <a:path w="1190" h="714" extrusionOk="0">
                  <a:moveTo>
                    <a:pt x="519" y="0"/>
                  </a:moveTo>
                  <a:cubicBezTo>
                    <a:pt x="438" y="0"/>
                    <a:pt x="358" y="36"/>
                    <a:pt x="287" y="123"/>
                  </a:cubicBezTo>
                  <a:cubicBezTo>
                    <a:pt x="0" y="480"/>
                    <a:pt x="882" y="638"/>
                    <a:pt x="1070" y="708"/>
                  </a:cubicBezTo>
                  <a:cubicBezTo>
                    <a:pt x="1079" y="712"/>
                    <a:pt x="1088" y="713"/>
                    <a:pt x="1095" y="713"/>
                  </a:cubicBezTo>
                  <a:cubicBezTo>
                    <a:pt x="1129" y="713"/>
                    <a:pt x="1148" y="681"/>
                    <a:pt x="1139" y="649"/>
                  </a:cubicBezTo>
                  <a:cubicBezTo>
                    <a:pt x="1169" y="638"/>
                    <a:pt x="1189" y="599"/>
                    <a:pt x="1169" y="569"/>
                  </a:cubicBezTo>
                  <a:cubicBezTo>
                    <a:pt x="1150" y="530"/>
                    <a:pt x="1119" y="510"/>
                    <a:pt x="1080" y="500"/>
                  </a:cubicBezTo>
                  <a:cubicBezTo>
                    <a:pt x="1060" y="440"/>
                    <a:pt x="1020" y="381"/>
                    <a:pt x="971" y="312"/>
                  </a:cubicBezTo>
                  <a:cubicBezTo>
                    <a:pt x="857" y="152"/>
                    <a:pt x="685" y="0"/>
                    <a:pt x="51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4"/>
            <p:cNvSpPr/>
            <p:nvPr/>
          </p:nvSpPr>
          <p:spPr>
            <a:xfrm>
              <a:off x="5645628" y="906995"/>
              <a:ext cx="88588" cy="151659"/>
            </a:xfrm>
            <a:custGeom>
              <a:avLst/>
              <a:gdLst/>
              <a:ahLst/>
              <a:cxnLst/>
              <a:rect l="l" t="t" r="r" b="b"/>
              <a:pathLst>
                <a:path w="545" h="933" extrusionOk="0">
                  <a:moveTo>
                    <a:pt x="324" y="1"/>
                  </a:moveTo>
                  <a:cubicBezTo>
                    <a:pt x="268" y="1"/>
                    <a:pt x="210" y="29"/>
                    <a:pt x="168" y="76"/>
                  </a:cubicBezTo>
                  <a:cubicBezTo>
                    <a:pt x="60" y="184"/>
                    <a:pt x="30" y="353"/>
                    <a:pt x="20" y="512"/>
                  </a:cubicBezTo>
                  <a:cubicBezTo>
                    <a:pt x="10" y="551"/>
                    <a:pt x="0" y="591"/>
                    <a:pt x="10" y="631"/>
                  </a:cubicBezTo>
                  <a:lnTo>
                    <a:pt x="10" y="640"/>
                  </a:lnTo>
                  <a:cubicBezTo>
                    <a:pt x="10" y="660"/>
                    <a:pt x="20" y="670"/>
                    <a:pt x="30" y="690"/>
                  </a:cubicBezTo>
                  <a:lnTo>
                    <a:pt x="30" y="719"/>
                  </a:lnTo>
                  <a:cubicBezTo>
                    <a:pt x="30" y="759"/>
                    <a:pt x="30" y="809"/>
                    <a:pt x="20" y="858"/>
                  </a:cubicBezTo>
                  <a:cubicBezTo>
                    <a:pt x="20" y="892"/>
                    <a:pt x="55" y="932"/>
                    <a:pt x="90" y="932"/>
                  </a:cubicBezTo>
                  <a:cubicBezTo>
                    <a:pt x="96" y="932"/>
                    <a:pt x="103" y="931"/>
                    <a:pt x="109" y="928"/>
                  </a:cubicBezTo>
                  <a:cubicBezTo>
                    <a:pt x="267" y="838"/>
                    <a:pt x="377" y="680"/>
                    <a:pt x="436" y="521"/>
                  </a:cubicBezTo>
                  <a:cubicBezTo>
                    <a:pt x="485" y="393"/>
                    <a:pt x="545" y="195"/>
                    <a:pt x="456" y="76"/>
                  </a:cubicBezTo>
                  <a:cubicBezTo>
                    <a:pt x="423" y="24"/>
                    <a:pt x="374" y="1"/>
                    <a:pt x="32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4"/>
            <p:cNvSpPr/>
            <p:nvPr/>
          </p:nvSpPr>
          <p:spPr>
            <a:xfrm>
              <a:off x="5527944" y="1470875"/>
              <a:ext cx="173113" cy="126139"/>
            </a:xfrm>
            <a:custGeom>
              <a:avLst/>
              <a:gdLst/>
              <a:ahLst/>
              <a:cxnLst/>
              <a:rect l="l" t="t" r="r" b="b"/>
              <a:pathLst>
                <a:path w="1065" h="776" extrusionOk="0">
                  <a:moveTo>
                    <a:pt x="492" y="0"/>
                  </a:moveTo>
                  <a:cubicBezTo>
                    <a:pt x="425" y="0"/>
                    <a:pt x="360" y="25"/>
                    <a:pt x="308" y="85"/>
                  </a:cubicBezTo>
                  <a:cubicBezTo>
                    <a:pt x="0" y="412"/>
                    <a:pt x="764" y="689"/>
                    <a:pt x="962" y="769"/>
                  </a:cubicBezTo>
                  <a:cubicBezTo>
                    <a:pt x="972" y="774"/>
                    <a:pt x="981" y="776"/>
                    <a:pt x="990" y="776"/>
                  </a:cubicBezTo>
                  <a:cubicBezTo>
                    <a:pt x="1035" y="776"/>
                    <a:pt x="1064" y="721"/>
                    <a:pt x="1031" y="679"/>
                  </a:cubicBezTo>
                  <a:cubicBezTo>
                    <a:pt x="1031" y="670"/>
                    <a:pt x="1022" y="650"/>
                    <a:pt x="1011" y="640"/>
                  </a:cubicBezTo>
                  <a:cubicBezTo>
                    <a:pt x="991" y="452"/>
                    <a:pt x="892" y="263"/>
                    <a:pt x="764" y="124"/>
                  </a:cubicBezTo>
                  <a:cubicBezTo>
                    <a:pt x="693" y="53"/>
                    <a:pt x="590" y="0"/>
                    <a:pt x="492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4"/>
            <p:cNvSpPr/>
            <p:nvPr/>
          </p:nvSpPr>
          <p:spPr>
            <a:xfrm>
              <a:off x="5708209" y="1300524"/>
              <a:ext cx="156533" cy="132153"/>
            </a:xfrm>
            <a:custGeom>
              <a:avLst/>
              <a:gdLst/>
              <a:ahLst/>
              <a:cxnLst/>
              <a:rect l="l" t="t" r="r" b="b"/>
              <a:pathLst>
                <a:path w="963" h="813" extrusionOk="0">
                  <a:moveTo>
                    <a:pt x="688" y="1"/>
                  </a:moveTo>
                  <a:cubicBezTo>
                    <a:pt x="588" y="1"/>
                    <a:pt x="482" y="56"/>
                    <a:pt x="408" y="112"/>
                  </a:cubicBezTo>
                  <a:cubicBezTo>
                    <a:pt x="358" y="152"/>
                    <a:pt x="318" y="192"/>
                    <a:pt x="279" y="241"/>
                  </a:cubicBezTo>
                  <a:lnTo>
                    <a:pt x="269" y="251"/>
                  </a:lnTo>
                  <a:cubicBezTo>
                    <a:pt x="190" y="320"/>
                    <a:pt x="131" y="399"/>
                    <a:pt x="100" y="489"/>
                  </a:cubicBezTo>
                  <a:cubicBezTo>
                    <a:pt x="41" y="568"/>
                    <a:pt x="12" y="677"/>
                    <a:pt x="81" y="716"/>
                  </a:cubicBezTo>
                  <a:cubicBezTo>
                    <a:pt x="71" y="716"/>
                    <a:pt x="61" y="727"/>
                    <a:pt x="51" y="727"/>
                  </a:cubicBezTo>
                  <a:cubicBezTo>
                    <a:pt x="1" y="752"/>
                    <a:pt x="22" y="812"/>
                    <a:pt x="59" y="812"/>
                  </a:cubicBezTo>
                  <a:cubicBezTo>
                    <a:pt x="66" y="812"/>
                    <a:pt x="73" y="810"/>
                    <a:pt x="81" y="806"/>
                  </a:cubicBezTo>
                  <a:cubicBezTo>
                    <a:pt x="299" y="716"/>
                    <a:pt x="586" y="637"/>
                    <a:pt x="765" y="469"/>
                  </a:cubicBezTo>
                  <a:cubicBezTo>
                    <a:pt x="864" y="370"/>
                    <a:pt x="963" y="192"/>
                    <a:pt x="854" y="73"/>
                  </a:cubicBezTo>
                  <a:cubicBezTo>
                    <a:pt x="805" y="21"/>
                    <a:pt x="747" y="1"/>
                    <a:pt x="68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4"/>
            <p:cNvSpPr/>
            <p:nvPr/>
          </p:nvSpPr>
          <p:spPr>
            <a:xfrm>
              <a:off x="5695693" y="1093275"/>
              <a:ext cx="154583" cy="144669"/>
            </a:xfrm>
            <a:custGeom>
              <a:avLst/>
              <a:gdLst/>
              <a:ahLst/>
              <a:cxnLst/>
              <a:rect l="l" t="t" r="r" b="b"/>
              <a:pathLst>
                <a:path w="951" h="890" extrusionOk="0">
                  <a:moveTo>
                    <a:pt x="543" y="0"/>
                  </a:moveTo>
                  <a:cubicBezTo>
                    <a:pt x="465" y="0"/>
                    <a:pt x="385" y="44"/>
                    <a:pt x="326" y="109"/>
                  </a:cubicBezTo>
                  <a:cubicBezTo>
                    <a:pt x="217" y="228"/>
                    <a:pt x="138" y="386"/>
                    <a:pt x="98" y="545"/>
                  </a:cubicBezTo>
                  <a:cubicBezTo>
                    <a:pt x="58" y="624"/>
                    <a:pt x="19" y="703"/>
                    <a:pt x="9" y="782"/>
                  </a:cubicBezTo>
                  <a:cubicBezTo>
                    <a:pt x="1" y="839"/>
                    <a:pt x="52" y="890"/>
                    <a:pt x="104" y="890"/>
                  </a:cubicBezTo>
                  <a:cubicBezTo>
                    <a:pt x="115" y="890"/>
                    <a:pt x="127" y="887"/>
                    <a:pt x="138" y="882"/>
                  </a:cubicBezTo>
                  <a:cubicBezTo>
                    <a:pt x="336" y="773"/>
                    <a:pt x="950" y="366"/>
                    <a:pt x="693" y="69"/>
                  </a:cubicBezTo>
                  <a:cubicBezTo>
                    <a:pt x="649" y="21"/>
                    <a:pt x="596" y="0"/>
                    <a:pt x="54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4"/>
            <p:cNvSpPr/>
            <p:nvPr/>
          </p:nvSpPr>
          <p:spPr>
            <a:xfrm>
              <a:off x="5540948" y="1147566"/>
              <a:ext cx="172463" cy="92166"/>
            </a:xfrm>
            <a:custGeom>
              <a:avLst/>
              <a:gdLst/>
              <a:ahLst/>
              <a:cxnLst/>
              <a:rect l="l" t="t" r="r" b="b"/>
              <a:pathLst>
                <a:path w="1061" h="567" extrusionOk="0">
                  <a:moveTo>
                    <a:pt x="408" y="1"/>
                  </a:moveTo>
                  <a:cubicBezTo>
                    <a:pt x="345" y="1"/>
                    <a:pt x="286" y="23"/>
                    <a:pt x="238" y="82"/>
                  </a:cubicBezTo>
                  <a:cubicBezTo>
                    <a:pt x="0" y="353"/>
                    <a:pt x="575" y="567"/>
                    <a:pt x="870" y="567"/>
                  </a:cubicBezTo>
                  <a:cubicBezTo>
                    <a:pt x="920" y="567"/>
                    <a:pt x="962" y="560"/>
                    <a:pt x="991" y="548"/>
                  </a:cubicBezTo>
                  <a:cubicBezTo>
                    <a:pt x="1001" y="538"/>
                    <a:pt x="1021" y="528"/>
                    <a:pt x="1030" y="518"/>
                  </a:cubicBezTo>
                  <a:cubicBezTo>
                    <a:pt x="1041" y="508"/>
                    <a:pt x="1060" y="498"/>
                    <a:pt x="1050" y="479"/>
                  </a:cubicBezTo>
                  <a:lnTo>
                    <a:pt x="1050" y="468"/>
                  </a:lnTo>
                  <a:cubicBezTo>
                    <a:pt x="1060" y="439"/>
                    <a:pt x="1050" y="389"/>
                    <a:pt x="1010" y="369"/>
                  </a:cubicBezTo>
                  <a:cubicBezTo>
                    <a:pt x="1010" y="369"/>
                    <a:pt x="1001" y="369"/>
                    <a:pt x="1001" y="360"/>
                  </a:cubicBezTo>
                  <a:cubicBezTo>
                    <a:pt x="942" y="250"/>
                    <a:pt x="832" y="181"/>
                    <a:pt x="713" y="112"/>
                  </a:cubicBezTo>
                  <a:cubicBezTo>
                    <a:pt x="626" y="62"/>
                    <a:pt x="513" y="1"/>
                    <a:pt x="40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4"/>
            <p:cNvSpPr/>
            <p:nvPr/>
          </p:nvSpPr>
          <p:spPr>
            <a:xfrm>
              <a:off x="5679276" y="1505660"/>
              <a:ext cx="175876" cy="98180"/>
            </a:xfrm>
            <a:custGeom>
              <a:avLst/>
              <a:gdLst/>
              <a:ahLst/>
              <a:cxnLst/>
              <a:rect l="l" t="t" r="r" b="b"/>
              <a:pathLst>
                <a:path w="1082" h="604" extrusionOk="0">
                  <a:moveTo>
                    <a:pt x="792" y="1"/>
                  </a:moveTo>
                  <a:cubicBezTo>
                    <a:pt x="718" y="1"/>
                    <a:pt x="641" y="18"/>
                    <a:pt x="586" y="39"/>
                  </a:cubicBezTo>
                  <a:cubicBezTo>
                    <a:pt x="417" y="108"/>
                    <a:pt x="278" y="267"/>
                    <a:pt x="150" y="396"/>
                  </a:cubicBezTo>
                  <a:cubicBezTo>
                    <a:pt x="120" y="416"/>
                    <a:pt x="100" y="436"/>
                    <a:pt x="71" y="456"/>
                  </a:cubicBezTo>
                  <a:cubicBezTo>
                    <a:pt x="1" y="495"/>
                    <a:pt x="51" y="584"/>
                    <a:pt x="120" y="584"/>
                  </a:cubicBezTo>
                  <a:cubicBezTo>
                    <a:pt x="348" y="555"/>
                    <a:pt x="615" y="604"/>
                    <a:pt x="833" y="495"/>
                  </a:cubicBezTo>
                  <a:cubicBezTo>
                    <a:pt x="952" y="426"/>
                    <a:pt x="1081" y="277"/>
                    <a:pt x="1022" y="128"/>
                  </a:cubicBezTo>
                  <a:cubicBezTo>
                    <a:pt x="988" y="32"/>
                    <a:pt x="892" y="1"/>
                    <a:pt x="7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4"/>
            <p:cNvSpPr/>
            <p:nvPr/>
          </p:nvSpPr>
          <p:spPr>
            <a:xfrm>
              <a:off x="5639614" y="1001273"/>
              <a:ext cx="89889" cy="729849"/>
            </a:xfrm>
            <a:custGeom>
              <a:avLst/>
              <a:gdLst/>
              <a:ahLst/>
              <a:cxnLst/>
              <a:rect l="l" t="t" r="r" b="b"/>
              <a:pathLst>
                <a:path w="553" h="4490" extrusionOk="0">
                  <a:moveTo>
                    <a:pt x="29" y="1"/>
                  </a:moveTo>
                  <a:cubicBezTo>
                    <a:pt x="15" y="1"/>
                    <a:pt x="1" y="11"/>
                    <a:pt x="7" y="31"/>
                  </a:cubicBezTo>
                  <a:cubicBezTo>
                    <a:pt x="117" y="388"/>
                    <a:pt x="255" y="725"/>
                    <a:pt x="335" y="1091"/>
                  </a:cubicBezTo>
                  <a:cubicBezTo>
                    <a:pt x="414" y="1467"/>
                    <a:pt x="453" y="1844"/>
                    <a:pt x="453" y="2231"/>
                  </a:cubicBezTo>
                  <a:cubicBezTo>
                    <a:pt x="463" y="2984"/>
                    <a:pt x="315" y="3737"/>
                    <a:pt x="27" y="4440"/>
                  </a:cubicBezTo>
                  <a:cubicBezTo>
                    <a:pt x="15" y="4470"/>
                    <a:pt x="38" y="4489"/>
                    <a:pt x="63" y="4489"/>
                  </a:cubicBezTo>
                  <a:cubicBezTo>
                    <a:pt x="80" y="4489"/>
                    <a:pt x="98" y="4480"/>
                    <a:pt x="106" y="4460"/>
                  </a:cubicBezTo>
                  <a:cubicBezTo>
                    <a:pt x="403" y="3737"/>
                    <a:pt x="553" y="2964"/>
                    <a:pt x="533" y="2191"/>
                  </a:cubicBezTo>
                  <a:cubicBezTo>
                    <a:pt x="522" y="1467"/>
                    <a:pt x="403" y="645"/>
                    <a:pt x="47" y="11"/>
                  </a:cubicBezTo>
                  <a:cubicBezTo>
                    <a:pt x="43" y="4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4"/>
            <p:cNvSpPr/>
            <p:nvPr/>
          </p:nvSpPr>
          <p:spPr>
            <a:xfrm>
              <a:off x="5110846" y="352218"/>
              <a:ext cx="327046" cy="207901"/>
            </a:xfrm>
            <a:custGeom>
              <a:avLst/>
              <a:gdLst/>
              <a:ahLst/>
              <a:cxnLst/>
              <a:rect l="l" t="t" r="r" b="b"/>
              <a:pathLst>
                <a:path w="2012" h="1279" extrusionOk="0">
                  <a:moveTo>
                    <a:pt x="842" y="1"/>
                  </a:moveTo>
                  <a:cubicBezTo>
                    <a:pt x="604" y="208"/>
                    <a:pt x="0" y="278"/>
                    <a:pt x="0" y="278"/>
                  </a:cubicBezTo>
                  <a:cubicBezTo>
                    <a:pt x="466" y="357"/>
                    <a:pt x="516" y="842"/>
                    <a:pt x="516" y="842"/>
                  </a:cubicBezTo>
                  <a:cubicBezTo>
                    <a:pt x="554" y="836"/>
                    <a:pt x="591" y="832"/>
                    <a:pt x="625" y="832"/>
                  </a:cubicBezTo>
                  <a:cubicBezTo>
                    <a:pt x="1029" y="832"/>
                    <a:pt x="1130" y="1279"/>
                    <a:pt x="1130" y="1279"/>
                  </a:cubicBezTo>
                  <a:cubicBezTo>
                    <a:pt x="1296" y="1135"/>
                    <a:pt x="1486" y="1095"/>
                    <a:pt x="1648" y="1095"/>
                  </a:cubicBezTo>
                  <a:cubicBezTo>
                    <a:pt x="1853" y="1095"/>
                    <a:pt x="2011" y="1160"/>
                    <a:pt x="2011" y="1160"/>
                  </a:cubicBezTo>
                  <a:cubicBezTo>
                    <a:pt x="1655" y="714"/>
                    <a:pt x="1575" y="377"/>
                    <a:pt x="1575" y="377"/>
                  </a:cubicBezTo>
                  <a:cubicBezTo>
                    <a:pt x="1529" y="388"/>
                    <a:pt x="1484" y="393"/>
                    <a:pt x="1441" y="393"/>
                  </a:cubicBezTo>
                  <a:cubicBezTo>
                    <a:pt x="1059" y="393"/>
                    <a:pt x="842" y="1"/>
                    <a:pt x="84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4"/>
            <p:cNvSpPr/>
            <p:nvPr/>
          </p:nvSpPr>
          <p:spPr>
            <a:xfrm>
              <a:off x="5171964" y="410248"/>
              <a:ext cx="249836" cy="122563"/>
            </a:xfrm>
            <a:custGeom>
              <a:avLst/>
              <a:gdLst/>
              <a:ahLst/>
              <a:cxnLst/>
              <a:rect l="l" t="t" r="r" b="b"/>
              <a:pathLst>
                <a:path w="1537" h="754" extrusionOk="0">
                  <a:moveTo>
                    <a:pt x="30" y="0"/>
                  </a:moveTo>
                  <a:cubicBezTo>
                    <a:pt x="10" y="0"/>
                    <a:pt x="1" y="20"/>
                    <a:pt x="21" y="30"/>
                  </a:cubicBezTo>
                  <a:cubicBezTo>
                    <a:pt x="298" y="109"/>
                    <a:pt x="576" y="199"/>
                    <a:pt x="833" y="337"/>
                  </a:cubicBezTo>
                  <a:cubicBezTo>
                    <a:pt x="1071" y="466"/>
                    <a:pt x="1279" y="624"/>
                    <a:pt x="1517" y="753"/>
                  </a:cubicBezTo>
                  <a:cubicBezTo>
                    <a:pt x="1527" y="753"/>
                    <a:pt x="1536" y="743"/>
                    <a:pt x="1527" y="734"/>
                  </a:cubicBezTo>
                  <a:cubicBezTo>
                    <a:pt x="1140" y="377"/>
                    <a:pt x="545" y="80"/>
                    <a:pt x="3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4"/>
            <p:cNvSpPr/>
            <p:nvPr/>
          </p:nvSpPr>
          <p:spPr>
            <a:xfrm>
              <a:off x="5218615" y="441132"/>
              <a:ext cx="41125" cy="26008"/>
            </a:xfrm>
            <a:custGeom>
              <a:avLst/>
              <a:gdLst/>
              <a:ahLst/>
              <a:cxnLst/>
              <a:rect l="l" t="t" r="r" b="b"/>
              <a:pathLst>
                <a:path w="253" h="160" extrusionOk="0">
                  <a:moveTo>
                    <a:pt x="228" y="0"/>
                  </a:moveTo>
                  <a:cubicBezTo>
                    <a:pt x="222" y="0"/>
                    <a:pt x="215" y="3"/>
                    <a:pt x="209" y="9"/>
                  </a:cubicBezTo>
                  <a:cubicBezTo>
                    <a:pt x="179" y="38"/>
                    <a:pt x="150" y="68"/>
                    <a:pt x="110" y="88"/>
                  </a:cubicBezTo>
                  <a:cubicBezTo>
                    <a:pt x="80" y="108"/>
                    <a:pt x="40" y="117"/>
                    <a:pt x="1" y="147"/>
                  </a:cubicBezTo>
                  <a:lnTo>
                    <a:pt x="1" y="157"/>
                  </a:lnTo>
                  <a:cubicBezTo>
                    <a:pt x="10" y="159"/>
                    <a:pt x="20" y="160"/>
                    <a:pt x="30" y="160"/>
                  </a:cubicBezTo>
                  <a:cubicBezTo>
                    <a:pt x="111" y="160"/>
                    <a:pt x="195" y="90"/>
                    <a:pt x="239" y="28"/>
                  </a:cubicBezTo>
                  <a:cubicBezTo>
                    <a:pt x="253" y="14"/>
                    <a:pt x="242" y="0"/>
                    <a:pt x="22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4"/>
            <p:cNvSpPr/>
            <p:nvPr/>
          </p:nvSpPr>
          <p:spPr>
            <a:xfrm>
              <a:off x="5330286" y="433005"/>
              <a:ext cx="22269" cy="54292"/>
            </a:xfrm>
            <a:custGeom>
              <a:avLst/>
              <a:gdLst/>
              <a:ahLst/>
              <a:cxnLst/>
              <a:rect l="l" t="t" r="r" b="b"/>
              <a:pathLst>
                <a:path w="137" h="334" extrusionOk="0">
                  <a:moveTo>
                    <a:pt x="28" y="0"/>
                  </a:moveTo>
                  <a:cubicBezTo>
                    <a:pt x="13" y="0"/>
                    <a:pt x="1" y="14"/>
                    <a:pt x="7" y="28"/>
                  </a:cubicBezTo>
                  <a:cubicBezTo>
                    <a:pt x="57" y="127"/>
                    <a:pt x="77" y="227"/>
                    <a:pt x="107" y="326"/>
                  </a:cubicBezTo>
                  <a:cubicBezTo>
                    <a:pt x="107" y="331"/>
                    <a:pt x="112" y="333"/>
                    <a:pt x="116" y="333"/>
                  </a:cubicBezTo>
                  <a:cubicBezTo>
                    <a:pt x="121" y="333"/>
                    <a:pt x="126" y="331"/>
                    <a:pt x="126" y="326"/>
                  </a:cubicBezTo>
                  <a:cubicBezTo>
                    <a:pt x="137" y="217"/>
                    <a:pt x="87" y="108"/>
                    <a:pt x="47" y="9"/>
                  </a:cubicBezTo>
                  <a:cubicBezTo>
                    <a:pt x="41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4"/>
            <p:cNvSpPr/>
            <p:nvPr/>
          </p:nvSpPr>
          <p:spPr>
            <a:xfrm>
              <a:off x="5368484" y="492010"/>
              <a:ext cx="100129" cy="90378"/>
            </a:xfrm>
            <a:custGeom>
              <a:avLst/>
              <a:gdLst/>
              <a:ahLst/>
              <a:cxnLst/>
              <a:rect l="l" t="t" r="r" b="b"/>
              <a:pathLst>
                <a:path w="616" h="556" extrusionOk="0">
                  <a:moveTo>
                    <a:pt x="308" y="0"/>
                  </a:moveTo>
                  <a:cubicBezTo>
                    <a:pt x="239" y="0"/>
                    <a:pt x="172" y="25"/>
                    <a:pt x="120" y="72"/>
                  </a:cubicBezTo>
                  <a:cubicBezTo>
                    <a:pt x="10" y="181"/>
                    <a:pt x="1" y="350"/>
                    <a:pt x="100" y="468"/>
                  </a:cubicBezTo>
                  <a:cubicBezTo>
                    <a:pt x="157" y="525"/>
                    <a:pt x="232" y="555"/>
                    <a:pt x="308" y="555"/>
                  </a:cubicBezTo>
                  <a:cubicBezTo>
                    <a:pt x="376" y="555"/>
                    <a:pt x="444" y="530"/>
                    <a:pt x="496" y="478"/>
                  </a:cubicBezTo>
                  <a:cubicBezTo>
                    <a:pt x="605" y="379"/>
                    <a:pt x="615" y="201"/>
                    <a:pt x="516" y="92"/>
                  </a:cubicBezTo>
                  <a:cubicBezTo>
                    <a:pt x="459" y="30"/>
                    <a:pt x="383" y="0"/>
                    <a:pt x="308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4"/>
            <p:cNvSpPr/>
            <p:nvPr/>
          </p:nvSpPr>
          <p:spPr>
            <a:xfrm>
              <a:off x="5442606" y="580924"/>
              <a:ext cx="203184" cy="338429"/>
            </a:xfrm>
            <a:custGeom>
              <a:avLst/>
              <a:gdLst/>
              <a:ahLst/>
              <a:cxnLst/>
              <a:rect l="l" t="t" r="r" b="b"/>
              <a:pathLst>
                <a:path w="1250" h="2082" extrusionOk="0">
                  <a:moveTo>
                    <a:pt x="199" y="1"/>
                  </a:moveTo>
                  <a:cubicBezTo>
                    <a:pt x="199" y="1"/>
                    <a:pt x="357" y="526"/>
                    <a:pt x="1" y="873"/>
                  </a:cubicBezTo>
                  <a:cubicBezTo>
                    <a:pt x="1" y="873"/>
                    <a:pt x="516" y="1031"/>
                    <a:pt x="387" y="1517"/>
                  </a:cubicBezTo>
                  <a:cubicBezTo>
                    <a:pt x="387" y="1517"/>
                    <a:pt x="862" y="1616"/>
                    <a:pt x="902" y="2082"/>
                  </a:cubicBezTo>
                  <a:cubicBezTo>
                    <a:pt x="902" y="2082"/>
                    <a:pt x="1021" y="1477"/>
                    <a:pt x="1249" y="1269"/>
                  </a:cubicBezTo>
                  <a:cubicBezTo>
                    <a:pt x="1249" y="1269"/>
                    <a:pt x="793" y="962"/>
                    <a:pt x="942" y="496"/>
                  </a:cubicBezTo>
                  <a:cubicBezTo>
                    <a:pt x="942" y="496"/>
                    <a:pt x="615" y="397"/>
                    <a:pt x="1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4"/>
            <p:cNvSpPr/>
            <p:nvPr/>
          </p:nvSpPr>
          <p:spPr>
            <a:xfrm>
              <a:off x="5481293" y="598966"/>
              <a:ext cx="99967" cy="256179"/>
            </a:xfrm>
            <a:custGeom>
              <a:avLst/>
              <a:gdLst/>
              <a:ahLst/>
              <a:cxnLst/>
              <a:rect l="l" t="t" r="r" b="b"/>
              <a:pathLst>
                <a:path w="615" h="1576" extrusionOk="0">
                  <a:moveTo>
                    <a:pt x="6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109" y="266"/>
                    <a:pt x="258" y="504"/>
                    <a:pt x="367" y="762"/>
                  </a:cubicBezTo>
                  <a:cubicBezTo>
                    <a:pt x="476" y="1029"/>
                    <a:pt x="536" y="1287"/>
                    <a:pt x="595" y="1564"/>
                  </a:cubicBezTo>
                  <a:cubicBezTo>
                    <a:pt x="595" y="1573"/>
                    <a:pt x="599" y="1576"/>
                    <a:pt x="603" y="1576"/>
                  </a:cubicBezTo>
                  <a:cubicBezTo>
                    <a:pt x="608" y="1576"/>
                    <a:pt x="615" y="1570"/>
                    <a:pt x="615" y="1564"/>
                  </a:cubicBezTo>
                  <a:cubicBezTo>
                    <a:pt x="585" y="1029"/>
                    <a:pt x="337" y="425"/>
                    <a:pt x="20" y="9"/>
                  </a:cubicBezTo>
                  <a:cubicBezTo>
                    <a:pt x="15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4"/>
            <p:cNvSpPr/>
            <p:nvPr/>
          </p:nvSpPr>
          <p:spPr>
            <a:xfrm>
              <a:off x="5527944" y="767529"/>
              <a:ext cx="31859" cy="38199"/>
            </a:xfrm>
            <a:custGeom>
              <a:avLst/>
              <a:gdLst/>
              <a:ahLst/>
              <a:cxnLst/>
              <a:rect l="l" t="t" r="r" b="b"/>
              <a:pathLst>
                <a:path w="196" h="235" extrusionOk="0">
                  <a:moveTo>
                    <a:pt x="167" y="0"/>
                  </a:moveTo>
                  <a:cubicBezTo>
                    <a:pt x="165" y="0"/>
                    <a:pt x="162" y="1"/>
                    <a:pt x="159" y="2"/>
                  </a:cubicBezTo>
                  <a:cubicBezTo>
                    <a:pt x="90" y="51"/>
                    <a:pt x="0" y="141"/>
                    <a:pt x="11" y="230"/>
                  </a:cubicBezTo>
                  <a:cubicBezTo>
                    <a:pt x="11" y="230"/>
                    <a:pt x="15" y="234"/>
                    <a:pt x="18" y="234"/>
                  </a:cubicBezTo>
                  <a:cubicBezTo>
                    <a:pt x="19" y="234"/>
                    <a:pt x="20" y="233"/>
                    <a:pt x="20" y="230"/>
                  </a:cubicBezTo>
                  <a:cubicBezTo>
                    <a:pt x="50" y="200"/>
                    <a:pt x="60" y="170"/>
                    <a:pt x="80" y="141"/>
                  </a:cubicBezTo>
                  <a:cubicBezTo>
                    <a:pt x="110" y="101"/>
                    <a:pt x="139" y="62"/>
                    <a:pt x="179" y="42"/>
                  </a:cubicBezTo>
                  <a:cubicBezTo>
                    <a:pt x="196" y="25"/>
                    <a:pt x="184" y="0"/>
                    <a:pt x="16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4"/>
            <p:cNvSpPr/>
            <p:nvPr/>
          </p:nvSpPr>
          <p:spPr>
            <a:xfrm>
              <a:off x="5519979" y="672763"/>
              <a:ext cx="54453" cy="23082"/>
            </a:xfrm>
            <a:custGeom>
              <a:avLst/>
              <a:gdLst/>
              <a:ahLst/>
              <a:cxnLst/>
              <a:rect l="l" t="t" r="r" b="b"/>
              <a:pathLst>
                <a:path w="335" h="142" extrusionOk="0">
                  <a:moveTo>
                    <a:pt x="10" y="0"/>
                  </a:moveTo>
                  <a:cubicBezTo>
                    <a:pt x="0" y="0"/>
                    <a:pt x="0" y="10"/>
                    <a:pt x="10" y="20"/>
                  </a:cubicBezTo>
                  <a:cubicBezTo>
                    <a:pt x="109" y="50"/>
                    <a:pt x="208" y="79"/>
                    <a:pt x="298" y="139"/>
                  </a:cubicBezTo>
                  <a:cubicBezTo>
                    <a:pt x="300" y="140"/>
                    <a:pt x="303" y="141"/>
                    <a:pt x="306" y="141"/>
                  </a:cubicBezTo>
                  <a:cubicBezTo>
                    <a:pt x="322" y="141"/>
                    <a:pt x="334" y="118"/>
                    <a:pt x="317" y="110"/>
                  </a:cubicBezTo>
                  <a:cubicBezTo>
                    <a:pt x="228" y="50"/>
                    <a:pt x="119" y="0"/>
                    <a:pt x="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4"/>
            <p:cNvSpPr/>
            <p:nvPr/>
          </p:nvSpPr>
          <p:spPr>
            <a:xfrm>
              <a:off x="5424888" y="553941"/>
              <a:ext cx="101592" cy="91028"/>
            </a:xfrm>
            <a:custGeom>
              <a:avLst/>
              <a:gdLst/>
              <a:ahLst/>
              <a:cxnLst/>
              <a:rect l="l" t="t" r="r" b="b"/>
              <a:pathLst>
                <a:path w="625" h="560" extrusionOk="0">
                  <a:moveTo>
                    <a:pt x="316" y="0"/>
                  </a:moveTo>
                  <a:cubicBezTo>
                    <a:pt x="249" y="0"/>
                    <a:pt x="181" y="25"/>
                    <a:pt x="129" y="77"/>
                  </a:cubicBezTo>
                  <a:cubicBezTo>
                    <a:pt x="11" y="176"/>
                    <a:pt x="0" y="355"/>
                    <a:pt x="110" y="464"/>
                  </a:cubicBezTo>
                  <a:cubicBezTo>
                    <a:pt x="162" y="527"/>
                    <a:pt x="238" y="560"/>
                    <a:pt x="314" y="560"/>
                  </a:cubicBezTo>
                  <a:cubicBezTo>
                    <a:pt x="382" y="560"/>
                    <a:pt x="450" y="535"/>
                    <a:pt x="506" y="484"/>
                  </a:cubicBezTo>
                  <a:cubicBezTo>
                    <a:pt x="615" y="385"/>
                    <a:pt x="625" y="206"/>
                    <a:pt x="516" y="87"/>
                  </a:cubicBezTo>
                  <a:cubicBezTo>
                    <a:pt x="464" y="30"/>
                    <a:pt x="390" y="0"/>
                    <a:pt x="31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4"/>
            <p:cNvSpPr/>
            <p:nvPr/>
          </p:nvSpPr>
          <p:spPr>
            <a:xfrm>
              <a:off x="5350767" y="565319"/>
              <a:ext cx="99967" cy="91028"/>
            </a:xfrm>
            <a:custGeom>
              <a:avLst/>
              <a:gdLst/>
              <a:ahLst/>
              <a:cxnLst/>
              <a:rect l="l" t="t" r="r" b="b"/>
              <a:pathLst>
                <a:path w="615" h="560" extrusionOk="0">
                  <a:moveTo>
                    <a:pt x="304" y="1"/>
                  </a:moveTo>
                  <a:cubicBezTo>
                    <a:pt x="237" y="1"/>
                    <a:pt x="170" y="26"/>
                    <a:pt x="119" y="77"/>
                  </a:cubicBezTo>
                  <a:cubicBezTo>
                    <a:pt x="0" y="176"/>
                    <a:pt x="0" y="354"/>
                    <a:pt x="99" y="473"/>
                  </a:cubicBezTo>
                  <a:cubicBezTo>
                    <a:pt x="157" y="530"/>
                    <a:pt x="230" y="560"/>
                    <a:pt x="304" y="560"/>
                  </a:cubicBezTo>
                  <a:cubicBezTo>
                    <a:pt x="371" y="560"/>
                    <a:pt x="439" y="535"/>
                    <a:pt x="496" y="483"/>
                  </a:cubicBezTo>
                  <a:cubicBezTo>
                    <a:pt x="605" y="384"/>
                    <a:pt x="615" y="205"/>
                    <a:pt x="516" y="97"/>
                  </a:cubicBezTo>
                  <a:cubicBezTo>
                    <a:pt x="458" y="33"/>
                    <a:pt x="380" y="1"/>
                    <a:pt x="304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4"/>
            <p:cNvSpPr/>
            <p:nvPr/>
          </p:nvSpPr>
          <p:spPr>
            <a:xfrm>
              <a:off x="4553957" y="2467295"/>
              <a:ext cx="205785" cy="318923"/>
            </a:xfrm>
            <a:custGeom>
              <a:avLst/>
              <a:gdLst/>
              <a:ahLst/>
              <a:cxnLst/>
              <a:rect l="l" t="t" r="r" b="b"/>
              <a:pathLst>
                <a:path w="1266" h="1962" extrusionOk="0">
                  <a:moveTo>
                    <a:pt x="136" y="1"/>
                  </a:moveTo>
                  <a:cubicBezTo>
                    <a:pt x="0" y="1"/>
                    <a:pt x="67" y="237"/>
                    <a:pt x="67" y="237"/>
                  </a:cubicBezTo>
                  <a:cubicBezTo>
                    <a:pt x="67" y="237"/>
                    <a:pt x="592" y="842"/>
                    <a:pt x="810" y="1962"/>
                  </a:cubicBezTo>
                  <a:cubicBezTo>
                    <a:pt x="810" y="1962"/>
                    <a:pt x="929" y="1774"/>
                    <a:pt x="969" y="1545"/>
                  </a:cubicBezTo>
                  <a:cubicBezTo>
                    <a:pt x="969" y="1545"/>
                    <a:pt x="1176" y="1664"/>
                    <a:pt x="1266" y="1893"/>
                  </a:cubicBezTo>
                  <a:cubicBezTo>
                    <a:pt x="1266" y="1893"/>
                    <a:pt x="1256" y="902"/>
                    <a:pt x="582" y="287"/>
                  </a:cubicBezTo>
                  <a:cubicBezTo>
                    <a:pt x="344" y="71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5F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4"/>
            <p:cNvSpPr/>
            <p:nvPr/>
          </p:nvSpPr>
          <p:spPr>
            <a:xfrm>
              <a:off x="4580778" y="2303446"/>
              <a:ext cx="414171" cy="179618"/>
            </a:xfrm>
            <a:custGeom>
              <a:avLst/>
              <a:gdLst/>
              <a:ahLst/>
              <a:cxnLst/>
              <a:rect l="l" t="t" r="r" b="b"/>
              <a:pathLst>
                <a:path w="2548" h="1105" extrusionOk="0">
                  <a:moveTo>
                    <a:pt x="2311" y="0"/>
                  </a:moveTo>
                  <a:cubicBezTo>
                    <a:pt x="2035" y="0"/>
                    <a:pt x="1565" y="110"/>
                    <a:pt x="1150" y="304"/>
                  </a:cubicBezTo>
                  <a:cubicBezTo>
                    <a:pt x="516" y="602"/>
                    <a:pt x="1" y="938"/>
                    <a:pt x="1" y="938"/>
                  </a:cubicBezTo>
                  <a:cubicBezTo>
                    <a:pt x="258" y="1056"/>
                    <a:pt x="510" y="1104"/>
                    <a:pt x="750" y="1104"/>
                  </a:cubicBezTo>
                  <a:cubicBezTo>
                    <a:pt x="1763" y="1104"/>
                    <a:pt x="2548" y="240"/>
                    <a:pt x="2548" y="96"/>
                  </a:cubicBezTo>
                  <a:cubicBezTo>
                    <a:pt x="2548" y="31"/>
                    <a:pt x="2456" y="0"/>
                    <a:pt x="2311" y="0"/>
                  </a:cubicBezTo>
                  <a:close/>
                </a:path>
              </a:pathLst>
            </a:custGeom>
            <a:solidFill>
              <a:srgbClr val="4F7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4"/>
            <p:cNvSpPr/>
            <p:nvPr/>
          </p:nvSpPr>
          <p:spPr>
            <a:xfrm>
              <a:off x="4580778" y="2312549"/>
              <a:ext cx="429125" cy="224807"/>
            </a:xfrm>
            <a:custGeom>
              <a:avLst/>
              <a:gdLst/>
              <a:ahLst/>
              <a:cxnLst/>
              <a:rect l="l" t="t" r="r" b="b"/>
              <a:pathLst>
                <a:path w="2640" h="1383" extrusionOk="0">
                  <a:moveTo>
                    <a:pt x="2548" y="0"/>
                  </a:moveTo>
                  <a:cubicBezTo>
                    <a:pt x="2548" y="0"/>
                    <a:pt x="2549" y="2"/>
                    <a:pt x="2550" y="5"/>
                  </a:cubicBezTo>
                  <a:lnTo>
                    <a:pt x="2550" y="5"/>
                  </a:lnTo>
                  <a:cubicBezTo>
                    <a:pt x="2549" y="4"/>
                    <a:pt x="2549" y="2"/>
                    <a:pt x="2548" y="0"/>
                  </a:cubicBezTo>
                  <a:close/>
                  <a:moveTo>
                    <a:pt x="2550" y="5"/>
                  </a:moveTo>
                  <a:cubicBezTo>
                    <a:pt x="2625" y="222"/>
                    <a:pt x="1190" y="897"/>
                    <a:pt x="226" y="897"/>
                  </a:cubicBezTo>
                  <a:cubicBezTo>
                    <a:pt x="148" y="897"/>
                    <a:pt x="72" y="892"/>
                    <a:pt x="1" y="882"/>
                  </a:cubicBezTo>
                  <a:lnTo>
                    <a:pt x="1" y="882"/>
                  </a:lnTo>
                  <a:lnTo>
                    <a:pt x="70" y="1328"/>
                  </a:lnTo>
                  <a:cubicBezTo>
                    <a:pt x="330" y="1366"/>
                    <a:pt x="566" y="1383"/>
                    <a:pt x="780" y="1383"/>
                  </a:cubicBezTo>
                  <a:cubicBezTo>
                    <a:pt x="2065" y="1383"/>
                    <a:pt x="2568" y="793"/>
                    <a:pt x="2568" y="793"/>
                  </a:cubicBezTo>
                  <a:cubicBezTo>
                    <a:pt x="2640" y="269"/>
                    <a:pt x="2564" y="41"/>
                    <a:pt x="2550" y="5"/>
                  </a:cubicBezTo>
                  <a:close/>
                </a:path>
              </a:pathLst>
            </a:custGeom>
            <a:solidFill>
              <a:srgbClr val="6B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4"/>
            <p:cNvSpPr/>
            <p:nvPr/>
          </p:nvSpPr>
          <p:spPr>
            <a:xfrm>
              <a:off x="4332730" y="2467295"/>
              <a:ext cx="206598" cy="318923"/>
            </a:xfrm>
            <a:custGeom>
              <a:avLst/>
              <a:gdLst/>
              <a:ahLst/>
              <a:cxnLst/>
              <a:rect l="l" t="t" r="r" b="b"/>
              <a:pathLst>
                <a:path w="1271" h="1962" extrusionOk="0">
                  <a:moveTo>
                    <a:pt x="1137" y="1"/>
                  </a:moveTo>
                  <a:cubicBezTo>
                    <a:pt x="1065" y="1"/>
                    <a:pt x="932" y="71"/>
                    <a:pt x="694" y="287"/>
                  </a:cubicBezTo>
                  <a:cubicBezTo>
                    <a:pt x="11" y="902"/>
                    <a:pt x="1" y="1893"/>
                    <a:pt x="1" y="1893"/>
                  </a:cubicBezTo>
                  <a:cubicBezTo>
                    <a:pt x="90" y="1664"/>
                    <a:pt x="298" y="1545"/>
                    <a:pt x="298" y="1545"/>
                  </a:cubicBezTo>
                  <a:cubicBezTo>
                    <a:pt x="348" y="1774"/>
                    <a:pt x="467" y="1962"/>
                    <a:pt x="467" y="1962"/>
                  </a:cubicBezTo>
                  <a:cubicBezTo>
                    <a:pt x="674" y="842"/>
                    <a:pt x="1200" y="237"/>
                    <a:pt x="1200" y="237"/>
                  </a:cubicBezTo>
                  <a:cubicBezTo>
                    <a:pt x="1200" y="237"/>
                    <a:pt x="1270" y="1"/>
                    <a:pt x="1137" y="1"/>
                  </a:cubicBezTo>
                  <a:close/>
                </a:path>
              </a:pathLst>
            </a:custGeom>
            <a:solidFill>
              <a:srgbClr val="5F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4"/>
            <p:cNvSpPr/>
            <p:nvPr/>
          </p:nvSpPr>
          <p:spPr>
            <a:xfrm>
              <a:off x="4099311" y="2304584"/>
              <a:ext cx="412383" cy="178805"/>
            </a:xfrm>
            <a:custGeom>
              <a:avLst/>
              <a:gdLst/>
              <a:ahLst/>
              <a:cxnLst/>
              <a:rect l="l" t="t" r="r" b="b"/>
              <a:pathLst>
                <a:path w="2537" h="1100" extrusionOk="0">
                  <a:moveTo>
                    <a:pt x="248" y="0"/>
                  </a:moveTo>
                  <a:cubicBezTo>
                    <a:pt x="96" y="0"/>
                    <a:pt x="0" y="32"/>
                    <a:pt x="0" y="99"/>
                  </a:cubicBezTo>
                  <a:cubicBezTo>
                    <a:pt x="0" y="251"/>
                    <a:pt x="780" y="1099"/>
                    <a:pt x="1784" y="1099"/>
                  </a:cubicBezTo>
                  <a:cubicBezTo>
                    <a:pt x="2025" y="1099"/>
                    <a:pt x="2278" y="1050"/>
                    <a:pt x="2537" y="931"/>
                  </a:cubicBezTo>
                  <a:cubicBezTo>
                    <a:pt x="2537" y="931"/>
                    <a:pt x="2022" y="595"/>
                    <a:pt x="1387" y="297"/>
                  </a:cubicBezTo>
                  <a:cubicBezTo>
                    <a:pt x="984" y="106"/>
                    <a:pt x="524" y="0"/>
                    <a:pt x="248" y="0"/>
                  </a:cubicBezTo>
                  <a:close/>
                </a:path>
              </a:pathLst>
            </a:custGeom>
            <a:solidFill>
              <a:srgbClr val="4F7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4"/>
            <p:cNvSpPr/>
            <p:nvPr/>
          </p:nvSpPr>
          <p:spPr>
            <a:xfrm>
              <a:off x="4082731" y="2312549"/>
              <a:ext cx="428963" cy="224807"/>
            </a:xfrm>
            <a:custGeom>
              <a:avLst/>
              <a:gdLst/>
              <a:ahLst/>
              <a:cxnLst/>
              <a:rect l="l" t="t" r="r" b="b"/>
              <a:pathLst>
                <a:path w="2639" h="1383" extrusionOk="0">
                  <a:moveTo>
                    <a:pt x="102" y="0"/>
                  </a:moveTo>
                  <a:lnTo>
                    <a:pt x="102" y="0"/>
                  </a:lnTo>
                  <a:cubicBezTo>
                    <a:pt x="101" y="2"/>
                    <a:pt x="100" y="4"/>
                    <a:pt x="100" y="5"/>
                  </a:cubicBezTo>
                  <a:lnTo>
                    <a:pt x="100" y="5"/>
                  </a:lnTo>
                  <a:cubicBezTo>
                    <a:pt x="101" y="2"/>
                    <a:pt x="102" y="0"/>
                    <a:pt x="102" y="0"/>
                  </a:cubicBezTo>
                  <a:close/>
                  <a:moveTo>
                    <a:pt x="100" y="5"/>
                  </a:moveTo>
                  <a:cubicBezTo>
                    <a:pt x="84" y="42"/>
                    <a:pt x="1" y="270"/>
                    <a:pt x="82" y="793"/>
                  </a:cubicBezTo>
                  <a:cubicBezTo>
                    <a:pt x="82" y="793"/>
                    <a:pt x="577" y="1383"/>
                    <a:pt x="1860" y="1383"/>
                  </a:cubicBezTo>
                  <a:cubicBezTo>
                    <a:pt x="2074" y="1383"/>
                    <a:pt x="2310" y="1366"/>
                    <a:pt x="2569" y="1328"/>
                  </a:cubicBezTo>
                  <a:lnTo>
                    <a:pt x="2639" y="882"/>
                  </a:lnTo>
                  <a:lnTo>
                    <a:pt x="2639" y="882"/>
                  </a:lnTo>
                  <a:cubicBezTo>
                    <a:pt x="2568" y="892"/>
                    <a:pt x="2493" y="897"/>
                    <a:pt x="2415" y="897"/>
                  </a:cubicBezTo>
                  <a:cubicBezTo>
                    <a:pt x="1458" y="897"/>
                    <a:pt x="16" y="223"/>
                    <a:pt x="100" y="5"/>
                  </a:cubicBezTo>
                  <a:close/>
                </a:path>
              </a:pathLst>
            </a:custGeom>
            <a:solidFill>
              <a:srgbClr val="6B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4"/>
            <p:cNvSpPr/>
            <p:nvPr/>
          </p:nvSpPr>
          <p:spPr>
            <a:xfrm>
              <a:off x="4487313" y="2444538"/>
              <a:ext cx="109720" cy="92491"/>
            </a:xfrm>
            <a:custGeom>
              <a:avLst/>
              <a:gdLst/>
              <a:ahLst/>
              <a:cxnLst/>
              <a:rect l="l" t="t" r="r" b="b"/>
              <a:pathLst>
                <a:path w="675" h="569" extrusionOk="0">
                  <a:moveTo>
                    <a:pt x="367" y="1"/>
                  </a:moveTo>
                  <a:cubicBezTo>
                    <a:pt x="199" y="1"/>
                    <a:pt x="80" y="40"/>
                    <a:pt x="80" y="40"/>
                  </a:cubicBezTo>
                  <a:cubicBezTo>
                    <a:pt x="1" y="278"/>
                    <a:pt x="60" y="516"/>
                    <a:pt x="60" y="516"/>
                  </a:cubicBezTo>
                  <a:cubicBezTo>
                    <a:pt x="169" y="556"/>
                    <a:pt x="271" y="569"/>
                    <a:pt x="358" y="569"/>
                  </a:cubicBezTo>
                  <a:cubicBezTo>
                    <a:pt x="531" y="569"/>
                    <a:pt x="645" y="516"/>
                    <a:pt x="645" y="516"/>
                  </a:cubicBezTo>
                  <a:cubicBezTo>
                    <a:pt x="675" y="368"/>
                    <a:pt x="645" y="40"/>
                    <a:pt x="645" y="40"/>
                  </a:cubicBezTo>
                  <a:cubicBezTo>
                    <a:pt x="546" y="11"/>
                    <a:pt x="450" y="1"/>
                    <a:pt x="36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4"/>
            <p:cNvSpPr/>
            <p:nvPr/>
          </p:nvSpPr>
          <p:spPr>
            <a:xfrm>
              <a:off x="5241209" y="2053122"/>
              <a:ext cx="300225" cy="219605"/>
            </a:xfrm>
            <a:custGeom>
              <a:avLst/>
              <a:gdLst/>
              <a:ahLst/>
              <a:cxnLst/>
              <a:rect l="l" t="t" r="r" b="b"/>
              <a:pathLst>
                <a:path w="1847" h="1351" extrusionOk="0">
                  <a:moveTo>
                    <a:pt x="1802" y="0"/>
                  </a:moveTo>
                  <a:cubicBezTo>
                    <a:pt x="1796" y="0"/>
                    <a:pt x="1789" y="3"/>
                    <a:pt x="1784" y="11"/>
                  </a:cubicBezTo>
                  <a:cubicBezTo>
                    <a:pt x="1546" y="308"/>
                    <a:pt x="1259" y="566"/>
                    <a:pt x="952" y="784"/>
                  </a:cubicBezTo>
                  <a:cubicBezTo>
                    <a:pt x="645" y="992"/>
                    <a:pt x="318" y="1131"/>
                    <a:pt x="11" y="1319"/>
                  </a:cubicBezTo>
                  <a:cubicBezTo>
                    <a:pt x="2" y="1328"/>
                    <a:pt x="1" y="1351"/>
                    <a:pt x="13" y="1351"/>
                  </a:cubicBezTo>
                  <a:cubicBezTo>
                    <a:pt x="15" y="1351"/>
                    <a:pt x="18" y="1350"/>
                    <a:pt x="20" y="1349"/>
                  </a:cubicBezTo>
                  <a:cubicBezTo>
                    <a:pt x="377" y="1239"/>
                    <a:pt x="714" y="1021"/>
                    <a:pt x="1011" y="814"/>
                  </a:cubicBezTo>
                  <a:cubicBezTo>
                    <a:pt x="1319" y="596"/>
                    <a:pt x="1596" y="348"/>
                    <a:pt x="1824" y="61"/>
                  </a:cubicBezTo>
                  <a:cubicBezTo>
                    <a:pt x="1847" y="30"/>
                    <a:pt x="1824" y="0"/>
                    <a:pt x="1802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4"/>
            <p:cNvSpPr/>
            <p:nvPr/>
          </p:nvSpPr>
          <p:spPr>
            <a:xfrm>
              <a:off x="5034611" y="1801660"/>
              <a:ext cx="496745" cy="618340"/>
            </a:xfrm>
            <a:custGeom>
              <a:avLst/>
              <a:gdLst/>
              <a:ahLst/>
              <a:cxnLst/>
              <a:rect l="l" t="t" r="r" b="b"/>
              <a:pathLst>
                <a:path w="3056" h="3804" extrusionOk="0">
                  <a:moveTo>
                    <a:pt x="3041" y="0"/>
                  </a:moveTo>
                  <a:cubicBezTo>
                    <a:pt x="3036" y="0"/>
                    <a:pt x="3030" y="3"/>
                    <a:pt x="3026" y="12"/>
                  </a:cubicBezTo>
                  <a:cubicBezTo>
                    <a:pt x="2877" y="388"/>
                    <a:pt x="2758" y="775"/>
                    <a:pt x="2570" y="1141"/>
                  </a:cubicBezTo>
                  <a:cubicBezTo>
                    <a:pt x="2372" y="1518"/>
                    <a:pt x="2144" y="1865"/>
                    <a:pt x="1886" y="2192"/>
                  </a:cubicBezTo>
                  <a:cubicBezTo>
                    <a:pt x="1381" y="2826"/>
                    <a:pt x="756" y="3332"/>
                    <a:pt x="43" y="3708"/>
                  </a:cubicBezTo>
                  <a:cubicBezTo>
                    <a:pt x="1" y="3734"/>
                    <a:pt x="31" y="3803"/>
                    <a:pt x="72" y="3803"/>
                  </a:cubicBezTo>
                  <a:cubicBezTo>
                    <a:pt x="79" y="3803"/>
                    <a:pt x="86" y="3801"/>
                    <a:pt x="93" y="3797"/>
                  </a:cubicBezTo>
                  <a:cubicBezTo>
                    <a:pt x="816" y="3411"/>
                    <a:pt x="1450" y="2856"/>
                    <a:pt x="1956" y="2212"/>
                  </a:cubicBezTo>
                  <a:cubicBezTo>
                    <a:pt x="2431" y="1588"/>
                    <a:pt x="2897" y="795"/>
                    <a:pt x="3055" y="12"/>
                  </a:cubicBezTo>
                  <a:cubicBezTo>
                    <a:pt x="3055" y="6"/>
                    <a:pt x="3049" y="0"/>
                    <a:pt x="304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4"/>
            <p:cNvSpPr/>
            <p:nvPr/>
          </p:nvSpPr>
          <p:spPr>
            <a:xfrm>
              <a:off x="5468451" y="2117004"/>
              <a:ext cx="122561" cy="14142"/>
            </a:xfrm>
            <a:custGeom>
              <a:avLst/>
              <a:gdLst/>
              <a:ahLst/>
              <a:cxnLst/>
              <a:rect l="l" t="t" r="r" b="b"/>
              <a:pathLst>
                <a:path w="754" h="87" extrusionOk="0">
                  <a:moveTo>
                    <a:pt x="370" y="0"/>
                  </a:moveTo>
                  <a:cubicBezTo>
                    <a:pt x="254" y="0"/>
                    <a:pt x="137" y="9"/>
                    <a:pt x="30" y="14"/>
                  </a:cubicBezTo>
                  <a:cubicBezTo>
                    <a:pt x="0" y="14"/>
                    <a:pt x="0" y="64"/>
                    <a:pt x="30" y="64"/>
                  </a:cubicBezTo>
                  <a:lnTo>
                    <a:pt x="386" y="64"/>
                  </a:lnTo>
                  <a:cubicBezTo>
                    <a:pt x="475" y="72"/>
                    <a:pt x="577" y="86"/>
                    <a:pt x="671" y="86"/>
                  </a:cubicBezTo>
                  <a:cubicBezTo>
                    <a:pt x="692" y="86"/>
                    <a:pt x="713" y="85"/>
                    <a:pt x="733" y="84"/>
                  </a:cubicBezTo>
                  <a:cubicBezTo>
                    <a:pt x="753" y="73"/>
                    <a:pt x="753" y="64"/>
                    <a:pt x="743" y="54"/>
                  </a:cubicBezTo>
                  <a:cubicBezTo>
                    <a:pt x="628" y="12"/>
                    <a:pt x="499" y="0"/>
                    <a:pt x="3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4"/>
            <p:cNvSpPr/>
            <p:nvPr/>
          </p:nvSpPr>
          <p:spPr>
            <a:xfrm>
              <a:off x="5471540" y="2124156"/>
              <a:ext cx="67945" cy="79487"/>
            </a:xfrm>
            <a:custGeom>
              <a:avLst/>
              <a:gdLst/>
              <a:ahLst/>
              <a:cxnLst/>
              <a:rect l="l" t="t" r="r" b="b"/>
              <a:pathLst>
                <a:path w="418" h="489" extrusionOk="0">
                  <a:moveTo>
                    <a:pt x="21" y="0"/>
                  </a:moveTo>
                  <a:cubicBezTo>
                    <a:pt x="11" y="0"/>
                    <a:pt x="1" y="10"/>
                    <a:pt x="11" y="20"/>
                  </a:cubicBezTo>
                  <a:cubicBezTo>
                    <a:pt x="90" y="79"/>
                    <a:pt x="160" y="129"/>
                    <a:pt x="229" y="198"/>
                  </a:cubicBezTo>
                  <a:cubicBezTo>
                    <a:pt x="298" y="278"/>
                    <a:pt x="338" y="366"/>
                    <a:pt x="367" y="465"/>
                  </a:cubicBezTo>
                  <a:cubicBezTo>
                    <a:pt x="372" y="481"/>
                    <a:pt x="385" y="488"/>
                    <a:pt x="396" y="488"/>
                  </a:cubicBezTo>
                  <a:cubicBezTo>
                    <a:pt x="407" y="488"/>
                    <a:pt x="417" y="481"/>
                    <a:pt x="417" y="465"/>
                  </a:cubicBezTo>
                  <a:cubicBezTo>
                    <a:pt x="387" y="267"/>
                    <a:pt x="219" y="40"/>
                    <a:pt x="2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4"/>
            <p:cNvSpPr/>
            <p:nvPr/>
          </p:nvSpPr>
          <p:spPr>
            <a:xfrm>
              <a:off x="5452359" y="1828481"/>
              <a:ext cx="38036" cy="104845"/>
            </a:xfrm>
            <a:custGeom>
              <a:avLst/>
              <a:gdLst/>
              <a:ahLst/>
              <a:cxnLst/>
              <a:rect l="l" t="t" r="r" b="b"/>
              <a:pathLst>
                <a:path w="234" h="645" extrusionOk="0">
                  <a:moveTo>
                    <a:pt x="15" y="1"/>
                  </a:moveTo>
                  <a:cubicBezTo>
                    <a:pt x="7" y="1"/>
                    <a:pt x="0" y="6"/>
                    <a:pt x="0" y="16"/>
                  </a:cubicBezTo>
                  <a:cubicBezTo>
                    <a:pt x="20" y="154"/>
                    <a:pt x="40" y="293"/>
                    <a:pt x="69" y="421"/>
                  </a:cubicBezTo>
                  <a:cubicBezTo>
                    <a:pt x="89" y="501"/>
                    <a:pt x="99" y="600"/>
                    <a:pt x="178" y="639"/>
                  </a:cubicBezTo>
                  <a:cubicBezTo>
                    <a:pt x="183" y="643"/>
                    <a:pt x="188" y="644"/>
                    <a:pt x="193" y="644"/>
                  </a:cubicBezTo>
                  <a:cubicBezTo>
                    <a:pt x="216" y="644"/>
                    <a:pt x="233" y="607"/>
                    <a:pt x="208" y="590"/>
                  </a:cubicBezTo>
                  <a:cubicBezTo>
                    <a:pt x="139" y="540"/>
                    <a:pt x="129" y="372"/>
                    <a:pt x="109" y="293"/>
                  </a:cubicBezTo>
                  <a:cubicBezTo>
                    <a:pt x="89" y="203"/>
                    <a:pt x="69" y="104"/>
                    <a:pt x="29" y="16"/>
                  </a:cubicBezTo>
                  <a:cubicBezTo>
                    <a:pt x="29" y="6"/>
                    <a:pt x="22" y="1"/>
                    <a:pt x="1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4"/>
            <p:cNvSpPr/>
            <p:nvPr/>
          </p:nvSpPr>
          <p:spPr>
            <a:xfrm>
              <a:off x="5484544" y="1843110"/>
              <a:ext cx="104355" cy="90053"/>
            </a:xfrm>
            <a:custGeom>
              <a:avLst/>
              <a:gdLst/>
              <a:ahLst/>
              <a:cxnLst/>
              <a:rect l="l" t="t" r="r" b="b"/>
              <a:pathLst>
                <a:path w="642" h="554" extrusionOk="0">
                  <a:moveTo>
                    <a:pt x="624" y="1"/>
                  </a:moveTo>
                  <a:cubicBezTo>
                    <a:pt x="621" y="1"/>
                    <a:pt x="617" y="2"/>
                    <a:pt x="615" y="5"/>
                  </a:cubicBezTo>
                  <a:cubicBezTo>
                    <a:pt x="535" y="94"/>
                    <a:pt x="446" y="183"/>
                    <a:pt x="357" y="262"/>
                  </a:cubicBezTo>
                  <a:cubicBezTo>
                    <a:pt x="327" y="302"/>
                    <a:pt x="278" y="331"/>
                    <a:pt x="238" y="371"/>
                  </a:cubicBezTo>
                  <a:cubicBezTo>
                    <a:pt x="188" y="411"/>
                    <a:pt x="89" y="500"/>
                    <a:pt x="20" y="500"/>
                  </a:cubicBezTo>
                  <a:cubicBezTo>
                    <a:pt x="10" y="500"/>
                    <a:pt x="0" y="510"/>
                    <a:pt x="10" y="520"/>
                  </a:cubicBezTo>
                  <a:lnTo>
                    <a:pt x="10" y="530"/>
                  </a:lnTo>
                  <a:cubicBezTo>
                    <a:pt x="17" y="544"/>
                    <a:pt x="24" y="554"/>
                    <a:pt x="32" y="554"/>
                  </a:cubicBezTo>
                  <a:cubicBezTo>
                    <a:pt x="34" y="554"/>
                    <a:pt x="37" y="552"/>
                    <a:pt x="40" y="549"/>
                  </a:cubicBezTo>
                  <a:cubicBezTo>
                    <a:pt x="159" y="520"/>
                    <a:pt x="267" y="421"/>
                    <a:pt x="357" y="342"/>
                  </a:cubicBezTo>
                  <a:cubicBezTo>
                    <a:pt x="456" y="243"/>
                    <a:pt x="545" y="133"/>
                    <a:pt x="634" y="25"/>
                  </a:cubicBezTo>
                  <a:cubicBezTo>
                    <a:pt x="641" y="10"/>
                    <a:pt x="633" y="1"/>
                    <a:pt x="62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4"/>
            <p:cNvSpPr/>
            <p:nvPr/>
          </p:nvSpPr>
          <p:spPr>
            <a:xfrm>
              <a:off x="5087277" y="2068727"/>
              <a:ext cx="158971" cy="320711"/>
            </a:xfrm>
            <a:custGeom>
              <a:avLst/>
              <a:gdLst/>
              <a:ahLst/>
              <a:cxnLst/>
              <a:rect l="l" t="t" r="r" b="b"/>
              <a:pathLst>
                <a:path w="978" h="1973" extrusionOk="0">
                  <a:moveTo>
                    <a:pt x="681" y="0"/>
                  </a:moveTo>
                  <a:cubicBezTo>
                    <a:pt x="672" y="0"/>
                    <a:pt x="663" y="10"/>
                    <a:pt x="670" y="24"/>
                  </a:cubicBezTo>
                  <a:cubicBezTo>
                    <a:pt x="978" y="727"/>
                    <a:pt x="462" y="1411"/>
                    <a:pt x="16" y="1927"/>
                  </a:cubicBezTo>
                  <a:cubicBezTo>
                    <a:pt x="1" y="1949"/>
                    <a:pt x="15" y="1973"/>
                    <a:pt x="36" y="1973"/>
                  </a:cubicBezTo>
                  <a:cubicBezTo>
                    <a:pt x="42" y="1973"/>
                    <a:pt x="49" y="1971"/>
                    <a:pt x="56" y="1966"/>
                  </a:cubicBezTo>
                  <a:cubicBezTo>
                    <a:pt x="353" y="1728"/>
                    <a:pt x="561" y="1332"/>
                    <a:pt x="700" y="995"/>
                  </a:cubicBezTo>
                  <a:cubicBezTo>
                    <a:pt x="839" y="688"/>
                    <a:pt x="908" y="291"/>
                    <a:pt x="690" y="4"/>
                  </a:cubicBezTo>
                  <a:cubicBezTo>
                    <a:pt x="687" y="1"/>
                    <a:pt x="684" y="0"/>
                    <a:pt x="68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4"/>
            <p:cNvSpPr/>
            <p:nvPr/>
          </p:nvSpPr>
          <p:spPr>
            <a:xfrm>
              <a:off x="5210163" y="2069214"/>
              <a:ext cx="48927" cy="116061"/>
            </a:xfrm>
            <a:custGeom>
              <a:avLst/>
              <a:gdLst/>
              <a:ahLst/>
              <a:cxnLst/>
              <a:rect l="l" t="t" r="r" b="b"/>
              <a:pathLst>
                <a:path w="301" h="714" extrusionOk="0">
                  <a:moveTo>
                    <a:pt x="222" y="0"/>
                  </a:moveTo>
                  <a:cubicBezTo>
                    <a:pt x="213" y="0"/>
                    <a:pt x="202" y="9"/>
                    <a:pt x="202" y="21"/>
                  </a:cubicBezTo>
                  <a:cubicBezTo>
                    <a:pt x="222" y="259"/>
                    <a:pt x="162" y="477"/>
                    <a:pt x="23" y="665"/>
                  </a:cubicBezTo>
                  <a:cubicBezTo>
                    <a:pt x="0" y="680"/>
                    <a:pt x="19" y="714"/>
                    <a:pt x="42" y="714"/>
                  </a:cubicBezTo>
                  <a:cubicBezTo>
                    <a:pt x="49" y="714"/>
                    <a:pt x="56" y="711"/>
                    <a:pt x="63" y="704"/>
                  </a:cubicBezTo>
                  <a:cubicBezTo>
                    <a:pt x="241" y="516"/>
                    <a:pt x="301" y="259"/>
                    <a:pt x="231" y="11"/>
                  </a:cubicBezTo>
                  <a:cubicBezTo>
                    <a:pt x="231" y="3"/>
                    <a:pt x="227" y="0"/>
                    <a:pt x="222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4"/>
            <p:cNvSpPr/>
            <p:nvPr/>
          </p:nvSpPr>
          <p:spPr>
            <a:xfrm>
              <a:off x="5125638" y="2105950"/>
              <a:ext cx="94278" cy="77049"/>
            </a:xfrm>
            <a:custGeom>
              <a:avLst/>
              <a:gdLst/>
              <a:ahLst/>
              <a:cxnLst/>
              <a:rect l="l" t="t" r="r" b="b"/>
              <a:pathLst>
                <a:path w="580" h="474" extrusionOk="0">
                  <a:moveTo>
                    <a:pt x="20" y="1"/>
                  </a:moveTo>
                  <a:cubicBezTo>
                    <a:pt x="6" y="1"/>
                    <a:pt x="1" y="23"/>
                    <a:pt x="18" y="23"/>
                  </a:cubicBezTo>
                  <a:cubicBezTo>
                    <a:pt x="246" y="102"/>
                    <a:pt x="405" y="251"/>
                    <a:pt x="513" y="459"/>
                  </a:cubicBezTo>
                  <a:cubicBezTo>
                    <a:pt x="520" y="469"/>
                    <a:pt x="531" y="474"/>
                    <a:pt x="541" y="474"/>
                  </a:cubicBezTo>
                  <a:cubicBezTo>
                    <a:pt x="561" y="474"/>
                    <a:pt x="579" y="458"/>
                    <a:pt x="573" y="439"/>
                  </a:cubicBezTo>
                  <a:cubicBezTo>
                    <a:pt x="494" y="201"/>
                    <a:pt x="266" y="33"/>
                    <a:pt x="28" y="3"/>
                  </a:cubicBezTo>
                  <a:cubicBezTo>
                    <a:pt x="25" y="1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4"/>
            <p:cNvSpPr/>
            <p:nvPr/>
          </p:nvSpPr>
          <p:spPr>
            <a:xfrm>
              <a:off x="5499010" y="1776953"/>
              <a:ext cx="59817" cy="52829"/>
            </a:xfrm>
            <a:custGeom>
              <a:avLst/>
              <a:gdLst/>
              <a:ahLst/>
              <a:cxnLst/>
              <a:rect l="l" t="t" r="r" b="b"/>
              <a:pathLst>
                <a:path w="368" h="325" extrusionOk="0">
                  <a:moveTo>
                    <a:pt x="180" y="0"/>
                  </a:moveTo>
                  <a:cubicBezTo>
                    <a:pt x="139" y="0"/>
                    <a:pt x="100" y="15"/>
                    <a:pt x="70" y="45"/>
                  </a:cubicBezTo>
                  <a:cubicBezTo>
                    <a:pt x="0" y="115"/>
                    <a:pt x="10" y="214"/>
                    <a:pt x="79" y="273"/>
                  </a:cubicBezTo>
                  <a:cubicBezTo>
                    <a:pt x="109" y="308"/>
                    <a:pt x="151" y="325"/>
                    <a:pt x="193" y="325"/>
                  </a:cubicBezTo>
                  <a:cubicBezTo>
                    <a:pt x="236" y="325"/>
                    <a:pt x="278" y="308"/>
                    <a:pt x="308" y="273"/>
                  </a:cubicBezTo>
                  <a:cubicBezTo>
                    <a:pt x="367" y="214"/>
                    <a:pt x="357" y="115"/>
                    <a:pt x="297" y="45"/>
                  </a:cubicBezTo>
                  <a:cubicBezTo>
                    <a:pt x="263" y="15"/>
                    <a:pt x="221" y="0"/>
                    <a:pt x="18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4"/>
            <p:cNvSpPr/>
            <p:nvPr/>
          </p:nvSpPr>
          <p:spPr>
            <a:xfrm>
              <a:off x="5555414" y="2099448"/>
              <a:ext cx="58192" cy="52991"/>
            </a:xfrm>
            <a:custGeom>
              <a:avLst/>
              <a:gdLst/>
              <a:ahLst/>
              <a:cxnLst/>
              <a:rect l="l" t="t" r="r" b="b"/>
              <a:pathLst>
                <a:path w="358" h="326" extrusionOk="0">
                  <a:moveTo>
                    <a:pt x="170" y="1"/>
                  </a:moveTo>
                  <a:cubicBezTo>
                    <a:pt x="129" y="1"/>
                    <a:pt x="89" y="18"/>
                    <a:pt x="60" y="53"/>
                  </a:cubicBezTo>
                  <a:cubicBezTo>
                    <a:pt x="0" y="112"/>
                    <a:pt x="0" y="221"/>
                    <a:pt x="69" y="281"/>
                  </a:cubicBezTo>
                  <a:cubicBezTo>
                    <a:pt x="99" y="310"/>
                    <a:pt x="141" y="325"/>
                    <a:pt x="183" y="325"/>
                  </a:cubicBezTo>
                  <a:cubicBezTo>
                    <a:pt x="226" y="325"/>
                    <a:pt x="268" y="310"/>
                    <a:pt x="298" y="281"/>
                  </a:cubicBezTo>
                  <a:cubicBezTo>
                    <a:pt x="357" y="221"/>
                    <a:pt x="347" y="112"/>
                    <a:pt x="287" y="53"/>
                  </a:cubicBezTo>
                  <a:cubicBezTo>
                    <a:pt x="253" y="18"/>
                    <a:pt x="211" y="1"/>
                    <a:pt x="17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4"/>
            <p:cNvSpPr/>
            <p:nvPr/>
          </p:nvSpPr>
          <p:spPr>
            <a:xfrm>
              <a:off x="5157497" y="2034592"/>
              <a:ext cx="59817" cy="52991"/>
            </a:xfrm>
            <a:custGeom>
              <a:avLst/>
              <a:gdLst/>
              <a:ahLst/>
              <a:cxnLst/>
              <a:rect l="l" t="t" r="r" b="b"/>
              <a:pathLst>
                <a:path w="368" h="326" extrusionOk="0">
                  <a:moveTo>
                    <a:pt x="175" y="1"/>
                  </a:moveTo>
                  <a:cubicBezTo>
                    <a:pt x="132" y="1"/>
                    <a:pt x="89" y="16"/>
                    <a:pt x="60" y="45"/>
                  </a:cubicBezTo>
                  <a:cubicBezTo>
                    <a:pt x="0" y="115"/>
                    <a:pt x="11" y="214"/>
                    <a:pt x="70" y="274"/>
                  </a:cubicBezTo>
                  <a:cubicBezTo>
                    <a:pt x="104" y="308"/>
                    <a:pt x="146" y="325"/>
                    <a:pt x="187" y="325"/>
                  </a:cubicBezTo>
                  <a:cubicBezTo>
                    <a:pt x="228" y="325"/>
                    <a:pt x="268" y="308"/>
                    <a:pt x="298" y="274"/>
                  </a:cubicBezTo>
                  <a:cubicBezTo>
                    <a:pt x="367" y="214"/>
                    <a:pt x="357" y="115"/>
                    <a:pt x="298" y="45"/>
                  </a:cubicBezTo>
                  <a:cubicBezTo>
                    <a:pt x="263" y="16"/>
                    <a:pt x="218" y="1"/>
                    <a:pt x="17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4"/>
            <p:cNvSpPr/>
            <p:nvPr/>
          </p:nvSpPr>
          <p:spPr>
            <a:xfrm>
              <a:off x="5561754" y="1818403"/>
              <a:ext cx="50065" cy="44376"/>
            </a:xfrm>
            <a:custGeom>
              <a:avLst/>
              <a:gdLst/>
              <a:ahLst/>
              <a:cxnLst/>
              <a:rect l="l" t="t" r="r" b="b"/>
              <a:pathLst>
                <a:path w="308" h="273" extrusionOk="0">
                  <a:moveTo>
                    <a:pt x="146" y="0"/>
                  </a:moveTo>
                  <a:cubicBezTo>
                    <a:pt x="110" y="0"/>
                    <a:pt x="75" y="13"/>
                    <a:pt x="50" y="38"/>
                  </a:cubicBezTo>
                  <a:cubicBezTo>
                    <a:pt x="1" y="97"/>
                    <a:pt x="1" y="177"/>
                    <a:pt x="60" y="236"/>
                  </a:cubicBezTo>
                  <a:cubicBezTo>
                    <a:pt x="90" y="261"/>
                    <a:pt x="125" y="273"/>
                    <a:pt x="159" y="273"/>
                  </a:cubicBezTo>
                  <a:cubicBezTo>
                    <a:pt x="194" y="273"/>
                    <a:pt x="229" y="261"/>
                    <a:pt x="259" y="236"/>
                  </a:cubicBezTo>
                  <a:cubicBezTo>
                    <a:pt x="308" y="177"/>
                    <a:pt x="298" y="97"/>
                    <a:pt x="248" y="38"/>
                  </a:cubicBezTo>
                  <a:cubicBezTo>
                    <a:pt x="219" y="13"/>
                    <a:pt x="181" y="0"/>
                    <a:pt x="14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4"/>
            <p:cNvSpPr/>
            <p:nvPr/>
          </p:nvSpPr>
          <p:spPr>
            <a:xfrm>
              <a:off x="5519979" y="2033129"/>
              <a:ext cx="50065" cy="45514"/>
            </a:xfrm>
            <a:custGeom>
              <a:avLst/>
              <a:gdLst/>
              <a:ahLst/>
              <a:cxnLst/>
              <a:rect l="l" t="t" r="r" b="b"/>
              <a:pathLst>
                <a:path w="308" h="280" extrusionOk="0">
                  <a:moveTo>
                    <a:pt x="149" y="0"/>
                  </a:moveTo>
                  <a:cubicBezTo>
                    <a:pt x="114" y="0"/>
                    <a:pt x="79" y="15"/>
                    <a:pt x="49" y="45"/>
                  </a:cubicBezTo>
                  <a:cubicBezTo>
                    <a:pt x="0" y="94"/>
                    <a:pt x="0" y="184"/>
                    <a:pt x="60" y="243"/>
                  </a:cubicBezTo>
                  <a:cubicBezTo>
                    <a:pt x="89" y="268"/>
                    <a:pt x="127" y="280"/>
                    <a:pt x="162" y="280"/>
                  </a:cubicBezTo>
                  <a:cubicBezTo>
                    <a:pt x="198" y="280"/>
                    <a:pt x="233" y="268"/>
                    <a:pt x="258" y="243"/>
                  </a:cubicBezTo>
                  <a:cubicBezTo>
                    <a:pt x="307" y="184"/>
                    <a:pt x="307" y="94"/>
                    <a:pt x="248" y="45"/>
                  </a:cubicBezTo>
                  <a:cubicBezTo>
                    <a:pt x="218" y="15"/>
                    <a:pt x="183" y="0"/>
                    <a:pt x="14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4"/>
            <p:cNvSpPr/>
            <p:nvPr/>
          </p:nvSpPr>
          <p:spPr>
            <a:xfrm>
              <a:off x="5101093" y="2082543"/>
              <a:ext cx="50065" cy="45677"/>
            </a:xfrm>
            <a:custGeom>
              <a:avLst/>
              <a:gdLst/>
              <a:ahLst/>
              <a:cxnLst/>
              <a:rect l="l" t="t" r="r" b="b"/>
              <a:pathLst>
                <a:path w="308" h="281" extrusionOk="0">
                  <a:moveTo>
                    <a:pt x="145" y="1"/>
                  </a:moveTo>
                  <a:cubicBezTo>
                    <a:pt x="110" y="1"/>
                    <a:pt x="75" y="13"/>
                    <a:pt x="50" y="38"/>
                  </a:cubicBezTo>
                  <a:cubicBezTo>
                    <a:pt x="1" y="98"/>
                    <a:pt x="1" y="186"/>
                    <a:pt x="60" y="236"/>
                  </a:cubicBezTo>
                  <a:cubicBezTo>
                    <a:pt x="85" y="266"/>
                    <a:pt x="120" y="281"/>
                    <a:pt x="154" y="281"/>
                  </a:cubicBezTo>
                  <a:cubicBezTo>
                    <a:pt x="189" y="281"/>
                    <a:pt x="224" y="266"/>
                    <a:pt x="248" y="236"/>
                  </a:cubicBezTo>
                  <a:cubicBezTo>
                    <a:pt x="308" y="186"/>
                    <a:pt x="298" y="98"/>
                    <a:pt x="248" y="38"/>
                  </a:cubicBezTo>
                  <a:cubicBezTo>
                    <a:pt x="218" y="13"/>
                    <a:pt x="181" y="1"/>
                    <a:pt x="14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4"/>
            <p:cNvSpPr/>
            <p:nvPr/>
          </p:nvSpPr>
          <p:spPr>
            <a:xfrm>
              <a:off x="5510226" y="2179422"/>
              <a:ext cx="50065" cy="45514"/>
            </a:xfrm>
            <a:custGeom>
              <a:avLst/>
              <a:gdLst/>
              <a:ahLst/>
              <a:cxnLst/>
              <a:rect l="l" t="t" r="r" b="b"/>
              <a:pathLst>
                <a:path w="308" h="280" extrusionOk="0">
                  <a:moveTo>
                    <a:pt x="150" y="0"/>
                  </a:moveTo>
                  <a:cubicBezTo>
                    <a:pt x="113" y="0"/>
                    <a:pt x="76" y="15"/>
                    <a:pt x="50" y="46"/>
                  </a:cubicBezTo>
                  <a:cubicBezTo>
                    <a:pt x="1" y="96"/>
                    <a:pt x="1" y="185"/>
                    <a:pt x="60" y="235"/>
                  </a:cubicBezTo>
                  <a:cubicBezTo>
                    <a:pt x="90" y="265"/>
                    <a:pt x="127" y="279"/>
                    <a:pt x="163" y="279"/>
                  </a:cubicBezTo>
                  <a:cubicBezTo>
                    <a:pt x="199" y="279"/>
                    <a:pt x="233" y="265"/>
                    <a:pt x="258" y="235"/>
                  </a:cubicBezTo>
                  <a:cubicBezTo>
                    <a:pt x="308" y="185"/>
                    <a:pt x="308" y="96"/>
                    <a:pt x="248" y="37"/>
                  </a:cubicBezTo>
                  <a:cubicBezTo>
                    <a:pt x="220" y="13"/>
                    <a:pt x="185" y="0"/>
                    <a:pt x="1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4"/>
            <p:cNvSpPr/>
            <p:nvPr/>
          </p:nvSpPr>
          <p:spPr>
            <a:xfrm>
              <a:off x="5221866" y="2049221"/>
              <a:ext cx="51690" cy="45514"/>
            </a:xfrm>
            <a:custGeom>
              <a:avLst/>
              <a:gdLst/>
              <a:ahLst/>
              <a:cxnLst/>
              <a:rect l="l" t="t" r="r" b="b"/>
              <a:pathLst>
                <a:path w="318" h="280" extrusionOk="0">
                  <a:moveTo>
                    <a:pt x="156" y="0"/>
                  </a:moveTo>
                  <a:cubicBezTo>
                    <a:pt x="120" y="0"/>
                    <a:pt x="85" y="15"/>
                    <a:pt x="60" y="45"/>
                  </a:cubicBezTo>
                  <a:cubicBezTo>
                    <a:pt x="1" y="94"/>
                    <a:pt x="11" y="184"/>
                    <a:pt x="70" y="243"/>
                  </a:cubicBezTo>
                  <a:cubicBezTo>
                    <a:pt x="95" y="268"/>
                    <a:pt x="130" y="280"/>
                    <a:pt x="164" y="280"/>
                  </a:cubicBezTo>
                  <a:cubicBezTo>
                    <a:pt x="199" y="280"/>
                    <a:pt x="234" y="268"/>
                    <a:pt x="258" y="243"/>
                  </a:cubicBezTo>
                  <a:cubicBezTo>
                    <a:pt x="318" y="184"/>
                    <a:pt x="308" y="94"/>
                    <a:pt x="258" y="45"/>
                  </a:cubicBezTo>
                  <a:cubicBezTo>
                    <a:pt x="229" y="15"/>
                    <a:pt x="191" y="0"/>
                    <a:pt x="15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4"/>
            <p:cNvSpPr/>
            <p:nvPr/>
          </p:nvSpPr>
          <p:spPr>
            <a:xfrm>
              <a:off x="5426514" y="1800685"/>
              <a:ext cx="46814" cy="42913"/>
            </a:xfrm>
            <a:custGeom>
              <a:avLst/>
              <a:gdLst/>
              <a:ahLst/>
              <a:cxnLst/>
              <a:rect l="l" t="t" r="r" b="b"/>
              <a:pathLst>
                <a:path w="288" h="264" extrusionOk="0">
                  <a:moveTo>
                    <a:pt x="139" y="1"/>
                  </a:moveTo>
                  <a:cubicBezTo>
                    <a:pt x="107" y="1"/>
                    <a:pt x="75" y="13"/>
                    <a:pt x="50" y="38"/>
                  </a:cubicBezTo>
                  <a:cubicBezTo>
                    <a:pt x="1" y="87"/>
                    <a:pt x="10" y="176"/>
                    <a:pt x="60" y="226"/>
                  </a:cubicBezTo>
                  <a:cubicBezTo>
                    <a:pt x="85" y="251"/>
                    <a:pt x="117" y="263"/>
                    <a:pt x="149" y="263"/>
                  </a:cubicBezTo>
                  <a:cubicBezTo>
                    <a:pt x="181" y="263"/>
                    <a:pt x="213" y="251"/>
                    <a:pt x="238" y="226"/>
                  </a:cubicBezTo>
                  <a:cubicBezTo>
                    <a:pt x="288" y="176"/>
                    <a:pt x="278" y="87"/>
                    <a:pt x="228" y="38"/>
                  </a:cubicBezTo>
                  <a:cubicBezTo>
                    <a:pt x="203" y="13"/>
                    <a:pt x="171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4"/>
            <p:cNvSpPr/>
            <p:nvPr/>
          </p:nvSpPr>
          <p:spPr>
            <a:xfrm>
              <a:off x="5150995" y="2438199"/>
              <a:ext cx="50227" cy="45189"/>
            </a:xfrm>
            <a:custGeom>
              <a:avLst/>
              <a:gdLst/>
              <a:ahLst/>
              <a:cxnLst/>
              <a:rect l="l" t="t" r="r" b="b"/>
              <a:pathLst>
                <a:path w="309" h="278" extrusionOk="0">
                  <a:moveTo>
                    <a:pt x="154" y="0"/>
                  </a:moveTo>
                  <a:cubicBezTo>
                    <a:pt x="102" y="0"/>
                    <a:pt x="51" y="30"/>
                    <a:pt x="31" y="90"/>
                  </a:cubicBezTo>
                  <a:cubicBezTo>
                    <a:pt x="31" y="99"/>
                    <a:pt x="20" y="99"/>
                    <a:pt x="20" y="109"/>
                  </a:cubicBezTo>
                  <a:cubicBezTo>
                    <a:pt x="1" y="189"/>
                    <a:pt x="70" y="278"/>
                    <a:pt x="150" y="278"/>
                  </a:cubicBezTo>
                  <a:cubicBezTo>
                    <a:pt x="238" y="278"/>
                    <a:pt x="308" y="189"/>
                    <a:pt x="278" y="109"/>
                  </a:cubicBezTo>
                  <a:lnTo>
                    <a:pt x="278" y="90"/>
                  </a:lnTo>
                  <a:cubicBezTo>
                    <a:pt x="258" y="30"/>
                    <a:pt x="206" y="0"/>
                    <a:pt x="15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4"/>
            <p:cNvSpPr/>
            <p:nvPr/>
          </p:nvSpPr>
          <p:spPr>
            <a:xfrm>
              <a:off x="5249337" y="2351073"/>
              <a:ext cx="6664" cy="666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20" y="1"/>
                  </a:moveTo>
                  <a:cubicBezTo>
                    <a:pt x="0" y="1"/>
                    <a:pt x="0" y="41"/>
                    <a:pt x="20" y="41"/>
                  </a:cubicBezTo>
                  <a:cubicBezTo>
                    <a:pt x="40" y="41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4"/>
            <p:cNvSpPr/>
            <p:nvPr/>
          </p:nvSpPr>
          <p:spPr>
            <a:xfrm>
              <a:off x="5341014" y="1982414"/>
              <a:ext cx="46976" cy="37061"/>
            </a:xfrm>
            <a:custGeom>
              <a:avLst/>
              <a:gdLst/>
              <a:ahLst/>
              <a:cxnLst/>
              <a:rect l="l" t="t" r="r" b="b"/>
              <a:pathLst>
                <a:path w="289" h="228" extrusionOk="0">
                  <a:moveTo>
                    <a:pt x="150" y="0"/>
                  </a:moveTo>
                  <a:cubicBezTo>
                    <a:pt x="1" y="0"/>
                    <a:pt x="1" y="228"/>
                    <a:pt x="150" y="228"/>
                  </a:cubicBezTo>
                  <a:cubicBezTo>
                    <a:pt x="289" y="228"/>
                    <a:pt x="289" y="0"/>
                    <a:pt x="1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4"/>
            <p:cNvSpPr/>
            <p:nvPr/>
          </p:nvSpPr>
          <p:spPr>
            <a:xfrm>
              <a:off x="5494134" y="1624808"/>
              <a:ext cx="69408" cy="54942"/>
            </a:xfrm>
            <a:custGeom>
              <a:avLst/>
              <a:gdLst/>
              <a:ahLst/>
              <a:cxnLst/>
              <a:rect l="l" t="t" r="r" b="b"/>
              <a:pathLst>
                <a:path w="42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26" y="337"/>
                    <a:pt x="426" y="0"/>
                    <a:pt x="21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4"/>
            <p:cNvSpPr/>
            <p:nvPr/>
          </p:nvSpPr>
          <p:spPr>
            <a:xfrm>
              <a:off x="5595564" y="513304"/>
              <a:ext cx="61443" cy="48440"/>
            </a:xfrm>
            <a:custGeom>
              <a:avLst/>
              <a:gdLst/>
              <a:ahLst/>
              <a:cxnLst/>
              <a:rect l="l" t="t" r="r" b="b"/>
              <a:pathLst>
                <a:path w="378" h="298" extrusionOk="0">
                  <a:moveTo>
                    <a:pt x="189" y="1"/>
                  </a:moveTo>
                  <a:cubicBezTo>
                    <a:pt x="1" y="1"/>
                    <a:pt x="1" y="298"/>
                    <a:pt x="189" y="298"/>
                  </a:cubicBezTo>
                  <a:cubicBezTo>
                    <a:pt x="377" y="298"/>
                    <a:pt x="377" y="1"/>
                    <a:pt x="18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4"/>
            <p:cNvSpPr/>
            <p:nvPr/>
          </p:nvSpPr>
          <p:spPr>
            <a:xfrm>
              <a:off x="5481293" y="394318"/>
              <a:ext cx="17880" cy="18531"/>
            </a:xfrm>
            <a:custGeom>
              <a:avLst/>
              <a:gdLst/>
              <a:ahLst/>
              <a:cxnLst/>
              <a:rect l="l" t="t" r="r" b="b"/>
              <a:pathLst>
                <a:path w="110" h="114" extrusionOk="0">
                  <a:moveTo>
                    <a:pt x="53" y="1"/>
                  </a:moveTo>
                  <a:cubicBezTo>
                    <a:pt x="40" y="1"/>
                    <a:pt x="29" y="6"/>
                    <a:pt x="20" y="19"/>
                  </a:cubicBezTo>
                  <a:cubicBezTo>
                    <a:pt x="10" y="39"/>
                    <a:pt x="0" y="59"/>
                    <a:pt x="10" y="79"/>
                  </a:cubicBezTo>
                  <a:cubicBezTo>
                    <a:pt x="16" y="101"/>
                    <a:pt x="34" y="113"/>
                    <a:pt x="52" y="113"/>
                  </a:cubicBezTo>
                  <a:cubicBezTo>
                    <a:pt x="66" y="113"/>
                    <a:pt x="81" y="105"/>
                    <a:pt x="89" y="88"/>
                  </a:cubicBezTo>
                  <a:cubicBezTo>
                    <a:pt x="100" y="68"/>
                    <a:pt x="109" y="59"/>
                    <a:pt x="100" y="29"/>
                  </a:cubicBezTo>
                  <a:cubicBezTo>
                    <a:pt x="88" y="12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4"/>
            <p:cNvSpPr/>
            <p:nvPr/>
          </p:nvSpPr>
          <p:spPr>
            <a:xfrm>
              <a:off x="5279896" y="643667"/>
              <a:ext cx="46976" cy="37386"/>
            </a:xfrm>
            <a:custGeom>
              <a:avLst/>
              <a:gdLst/>
              <a:ahLst/>
              <a:cxnLst/>
              <a:rect l="l" t="t" r="r" b="b"/>
              <a:pathLst>
                <a:path w="289" h="230" extrusionOk="0">
                  <a:moveTo>
                    <a:pt x="139" y="1"/>
                  </a:moveTo>
                  <a:cubicBezTo>
                    <a:pt x="0" y="1"/>
                    <a:pt x="0" y="229"/>
                    <a:pt x="139" y="229"/>
                  </a:cubicBezTo>
                  <a:cubicBezTo>
                    <a:pt x="288" y="229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4"/>
            <p:cNvSpPr/>
            <p:nvPr/>
          </p:nvSpPr>
          <p:spPr>
            <a:xfrm>
              <a:off x="5057530" y="456899"/>
              <a:ext cx="21294" cy="16255"/>
            </a:xfrm>
            <a:custGeom>
              <a:avLst/>
              <a:gdLst/>
              <a:ahLst/>
              <a:cxnLst/>
              <a:rect l="l" t="t" r="r" b="b"/>
              <a:pathLst>
                <a:path w="131" h="100" extrusionOk="0">
                  <a:moveTo>
                    <a:pt x="60" y="0"/>
                  </a:moveTo>
                  <a:cubicBezTo>
                    <a:pt x="1" y="0"/>
                    <a:pt x="1" y="99"/>
                    <a:pt x="60" y="99"/>
                  </a:cubicBezTo>
                  <a:cubicBezTo>
                    <a:pt x="130" y="99"/>
                    <a:pt x="130" y="0"/>
                    <a:pt x="6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4"/>
            <p:cNvSpPr/>
            <p:nvPr/>
          </p:nvSpPr>
          <p:spPr>
            <a:xfrm>
              <a:off x="5808176" y="869284"/>
              <a:ext cx="24382" cy="19506"/>
            </a:xfrm>
            <a:custGeom>
              <a:avLst/>
              <a:gdLst/>
              <a:ahLst/>
              <a:cxnLst/>
              <a:rect l="l" t="t" r="r" b="b"/>
              <a:pathLst>
                <a:path w="150" h="120" extrusionOk="0">
                  <a:moveTo>
                    <a:pt x="80" y="0"/>
                  </a:moveTo>
                  <a:cubicBezTo>
                    <a:pt x="1" y="0"/>
                    <a:pt x="1" y="119"/>
                    <a:pt x="80" y="119"/>
                  </a:cubicBezTo>
                  <a:cubicBezTo>
                    <a:pt x="150" y="119"/>
                    <a:pt x="150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4"/>
            <p:cNvSpPr/>
            <p:nvPr/>
          </p:nvSpPr>
          <p:spPr>
            <a:xfrm>
              <a:off x="5935451" y="646601"/>
              <a:ext cx="26008" cy="29584"/>
            </a:xfrm>
            <a:custGeom>
              <a:avLst/>
              <a:gdLst/>
              <a:ahLst/>
              <a:cxnLst/>
              <a:rect l="l" t="t" r="r" b="b"/>
              <a:pathLst>
                <a:path w="160" h="182" extrusionOk="0">
                  <a:moveTo>
                    <a:pt x="84" y="1"/>
                  </a:moveTo>
                  <a:cubicBezTo>
                    <a:pt x="45" y="1"/>
                    <a:pt x="6" y="26"/>
                    <a:pt x="1" y="75"/>
                  </a:cubicBezTo>
                  <a:cubicBezTo>
                    <a:pt x="1" y="105"/>
                    <a:pt x="10" y="125"/>
                    <a:pt x="21" y="145"/>
                  </a:cubicBezTo>
                  <a:cubicBezTo>
                    <a:pt x="31" y="169"/>
                    <a:pt x="55" y="182"/>
                    <a:pt x="81" y="182"/>
                  </a:cubicBezTo>
                  <a:cubicBezTo>
                    <a:pt x="107" y="182"/>
                    <a:pt x="135" y="169"/>
                    <a:pt x="149" y="145"/>
                  </a:cubicBezTo>
                  <a:cubicBezTo>
                    <a:pt x="159" y="125"/>
                    <a:pt x="159" y="105"/>
                    <a:pt x="159" y="75"/>
                  </a:cubicBezTo>
                  <a:cubicBezTo>
                    <a:pt x="159" y="26"/>
                    <a:pt x="122" y="1"/>
                    <a:pt x="8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4"/>
            <p:cNvSpPr/>
            <p:nvPr/>
          </p:nvSpPr>
          <p:spPr>
            <a:xfrm>
              <a:off x="5450571" y="1067430"/>
              <a:ext cx="43725" cy="47140"/>
            </a:xfrm>
            <a:custGeom>
              <a:avLst/>
              <a:gdLst/>
              <a:ahLst/>
              <a:cxnLst/>
              <a:rect l="l" t="t" r="r" b="b"/>
              <a:pathLst>
                <a:path w="269" h="290" extrusionOk="0">
                  <a:moveTo>
                    <a:pt x="135" y="0"/>
                  </a:moveTo>
                  <a:cubicBezTo>
                    <a:pt x="83" y="0"/>
                    <a:pt x="31" y="30"/>
                    <a:pt x="11" y="89"/>
                  </a:cubicBezTo>
                  <a:cubicBezTo>
                    <a:pt x="1" y="149"/>
                    <a:pt x="11" y="188"/>
                    <a:pt x="31" y="238"/>
                  </a:cubicBezTo>
                  <a:cubicBezTo>
                    <a:pt x="51" y="273"/>
                    <a:pt x="93" y="290"/>
                    <a:pt x="135" y="290"/>
                  </a:cubicBezTo>
                  <a:cubicBezTo>
                    <a:pt x="177" y="290"/>
                    <a:pt x="219" y="273"/>
                    <a:pt x="239" y="238"/>
                  </a:cubicBezTo>
                  <a:cubicBezTo>
                    <a:pt x="258" y="188"/>
                    <a:pt x="269" y="149"/>
                    <a:pt x="258" y="89"/>
                  </a:cubicBezTo>
                  <a:cubicBezTo>
                    <a:pt x="239" y="30"/>
                    <a:pt x="187" y="0"/>
                    <a:pt x="13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4"/>
            <p:cNvSpPr/>
            <p:nvPr/>
          </p:nvSpPr>
          <p:spPr>
            <a:xfrm>
              <a:off x="5453822" y="1523215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80" y="0"/>
                  </a:moveTo>
                  <a:cubicBezTo>
                    <a:pt x="1" y="0"/>
                    <a:pt x="1" y="139"/>
                    <a:pt x="80" y="139"/>
                  </a:cubicBezTo>
                  <a:cubicBezTo>
                    <a:pt x="169" y="139"/>
                    <a:pt x="16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4"/>
            <p:cNvSpPr/>
            <p:nvPr/>
          </p:nvSpPr>
          <p:spPr>
            <a:xfrm>
              <a:off x="5619783" y="1903415"/>
              <a:ext cx="43563" cy="41938"/>
            </a:xfrm>
            <a:custGeom>
              <a:avLst/>
              <a:gdLst/>
              <a:ahLst/>
              <a:cxnLst/>
              <a:rect l="l" t="t" r="r" b="b"/>
              <a:pathLst>
                <a:path w="268" h="258" extrusionOk="0">
                  <a:moveTo>
                    <a:pt x="129" y="0"/>
                  </a:moveTo>
                  <a:cubicBezTo>
                    <a:pt x="60" y="0"/>
                    <a:pt x="1" y="60"/>
                    <a:pt x="1" y="129"/>
                  </a:cubicBezTo>
                  <a:cubicBezTo>
                    <a:pt x="1" y="198"/>
                    <a:pt x="60" y="258"/>
                    <a:pt x="129" y="258"/>
                  </a:cubicBezTo>
                  <a:cubicBezTo>
                    <a:pt x="208" y="258"/>
                    <a:pt x="268" y="198"/>
                    <a:pt x="268" y="12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5664972" y="2037030"/>
              <a:ext cx="25845" cy="19506"/>
            </a:xfrm>
            <a:custGeom>
              <a:avLst/>
              <a:gdLst/>
              <a:ahLst/>
              <a:cxnLst/>
              <a:rect l="l" t="t" r="r" b="b"/>
              <a:pathLst>
                <a:path w="159" h="120" extrusionOk="0">
                  <a:moveTo>
                    <a:pt x="79" y="1"/>
                  </a:moveTo>
                  <a:cubicBezTo>
                    <a:pt x="0" y="1"/>
                    <a:pt x="0" y="120"/>
                    <a:pt x="79" y="120"/>
                  </a:cubicBezTo>
                  <a:cubicBezTo>
                    <a:pt x="159" y="120"/>
                    <a:pt x="159" y="1"/>
                    <a:pt x="7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5347516" y="1858227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0" y="1"/>
                  </a:moveTo>
                  <a:cubicBezTo>
                    <a:pt x="40" y="1"/>
                    <a:pt x="1" y="70"/>
                    <a:pt x="11" y="130"/>
                  </a:cubicBezTo>
                  <a:lnTo>
                    <a:pt x="11" y="150"/>
                  </a:lnTo>
                  <a:cubicBezTo>
                    <a:pt x="21" y="194"/>
                    <a:pt x="65" y="216"/>
                    <a:pt x="109" y="216"/>
                  </a:cubicBezTo>
                  <a:cubicBezTo>
                    <a:pt x="152" y="216"/>
                    <a:pt x="194" y="194"/>
                    <a:pt x="199" y="150"/>
                  </a:cubicBezTo>
                  <a:cubicBezTo>
                    <a:pt x="199" y="139"/>
                    <a:pt x="209" y="139"/>
                    <a:pt x="209" y="130"/>
                  </a:cubicBezTo>
                  <a:cubicBezTo>
                    <a:pt x="219" y="70"/>
                    <a:pt x="179" y="1"/>
                    <a:pt x="11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5241209" y="2341483"/>
              <a:ext cx="32347" cy="24383"/>
            </a:xfrm>
            <a:custGeom>
              <a:avLst/>
              <a:gdLst/>
              <a:ahLst/>
              <a:cxnLst/>
              <a:rect l="l" t="t" r="r" b="b"/>
              <a:pathLst>
                <a:path w="199" h="150" extrusionOk="0">
                  <a:moveTo>
                    <a:pt x="100" y="0"/>
                  </a:moveTo>
                  <a:cubicBezTo>
                    <a:pt x="1" y="0"/>
                    <a:pt x="1" y="150"/>
                    <a:pt x="100" y="150"/>
                  </a:cubicBezTo>
                  <a:cubicBezTo>
                    <a:pt x="199" y="150"/>
                    <a:pt x="199" y="0"/>
                    <a:pt x="10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5701870" y="580924"/>
              <a:ext cx="82412" cy="195060"/>
            </a:xfrm>
            <a:custGeom>
              <a:avLst/>
              <a:gdLst/>
              <a:ahLst/>
              <a:cxnLst/>
              <a:rect l="l" t="t" r="r" b="b"/>
              <a:pathLst>
                <a:path w="507" h="1200" extrusionOk="0">
                  <a:moveTo>
                    <a:pt x="40" y="1"/>
                  </a:moveTo>
                  <a:cubicBezTo>
                    <a:pt x="11" y="208"/>
                    <a:pt x="1" y="426"/>
                    <a:pt x="1" y="635"/>
                  </a:cubicBezTo>
                  <a:cubicBezTo>
                    <a:pt x="1" y="754"/>
                    <a:pt x="11" y="882"/>
                    <a:pt x="70" y="992"/>
                  </a:cubicBezTo>
                  <a:cubicBezTo>
                    <a:pt x="120" y="1100"/>
                    <a:pt x="229" y="1190"/>
                    <a:pt x="348" y="1199"/>
                  </a:cubicBezTo>
                  <a:lnTo>
                    <a:pt x="348" y="1190"/>
                  </a:lnTo>
                  <a:cubicBezTo>
                    <a:pt x="487" y="1120"/>
                    <a:pt x="506" y="932"/>
                    <a:pt x="487" y="783"/>
                  </a:cubicBezTo>
                  <a:cubicBezTo>
                    <a:pt x="437" y="486"/>
                    <a:pt x="278" y="199"/>
                    <a:pt x="4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5728365" y="666587"/>
              <a:ext cx="43888" cy="172140"/>
            </a:xfrm>
            <a:custGeom>
              <a:avLst/>
              <a:gdLst/>
              <a:ahLst/>
              <a:cxnLst/>
              <a:rect l="l" t="t" r="r" b="b"/>
              <a:pathLst>
                <a:path w="270" h="1059" extrusionOk="0">
                  <a:moveTo>
                    <a:pt x="24" y="1"/>
                  </a:moveTo>
                  <a:cubicBezTo>
                    <a:pt x="11" y="1"/>
                    <a:pt x="1" y="11"/>
                    <a:pt x="7" y="29"/>
                  </a:cubicBezTo>
                  <a:cubicBezTo>
                    <a:pt x="75" y="355"/>
                    <a:pt x="135" y="703"/>
                    <a:pt x="205" y="1029"/>
                  </a:cubicBezTo>
                  <a:cubicBezTo>
                    <a:pt x="209" y="1050"/>
                    <a:pt x="222" y="1059"/>
                    <a:pt x="234" y="1059"/>
                  </a:cubicBezTo>
                  <a:cubicBezTo>
                    <a:pt x="252" y="1059"/>
                    <a:pt x="270" y="1043"/>
                    <a:pt x="264" y="1020"/>
                  </a:cubicBezTo>
                  <a:cubicBezTo>
                    <a:pt x="214" y="672"/>
                    <a:pt x="135" y="346"/>
                    <a:pt x="46" y="18"/>
                  </a:cubicBezTo>
                  <a:cubicBezTo>
                    <a:pt x="42" y="6"/>
                    <a:pt x="32" y="1"/>
                    <a:pt x="2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5727715" y="1727863"/>
              <a:ext cx="182216" cy="104520"/>
            </a:xfrm>
            <a:custGeom>
              <a:avLst/>
              <a:gdLst/>
              <a:ahLst/>
              <a:cxnLst/>
              <a:rect l="l" t="t" r="r" b="b"/>
              <a:pathLst>
                <a:path w="1121" h="643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912" y="10"/>
                    <a:pt x="704" y="49"/>
                    <a:pt x="496" y="99"/>
                  </a:cubicBezTo>
                  <a:cubicBezTo>
                    <a:pt x="377" y="129"/>
                    <a:pt x="258" y="159"/>
                    <a:pt x="159" y="238"/>
                  </a:cubicBezTo>
                  <a:cubicBezTo>
                    <a:pt x="70" y="317"/>
                    <a:pt x="0" y="436"/>
                    <a:pt x="30" y="555"/>
                  </a:cubicBezTo>
                  <a:cubicBezTo>
                    <a:pt x="83" y="618"/>
                    <a:pt x="160" y="642"/>
                    <a:pt x="241" y="642"/>
                  </a:cubicBezTo>
                  <a:cubicBezTo>
                    <a:pt x="314" y="642"/>
                    <a:pt x="391" y="623"/>
                    <a:pt x="456" y="595"/>
                  </a:cubicBezTo>
                  <a:cubicBezTo>
                    <a:pt x="744" y="486"/>
                    <a:pt x="982" y="268"/>
                    <a:pt x="112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5668873" y="1766225"/>
              <a:ext cx="164823" cy="78349"/>
            </a:xfrm>
            <a:custGeom>
              <a:avLst/>
              <a:gdLst/>
              <a:ahLst/>
              <a:cxnLst/>
              <a:rect l="l" t="t" r="r" b="b"/>
              <a:pathLst>
                <a:path w="1014" h="482" extrusionOk="0">
                  <a:moveTo>
                    <a:pt x="983" y="0"/>
                  </a:moveTo>
                  <a:cubicBezTo>
                    <a:pt x="981" y="0"/>
                    <a:pt x="979" y="1"/>
                    <a:pt x="977" y="2"/>
                  </a:cubicBezTo>
                  <a:cubicBezTo>
                    <a:pt x="660" y="150"/>
                    <a:pt x="342" y="269"/>
                    <a:pt x="36" y="418"/>
                  </a:cubicBezTo>
                  <a:cubicBezTo>
                    <a:pt x="1" y="427"/>
                    <a:pt x="19" y="481"/>
                    <a:pt x="51" y="481"/>
                  </a:cubicBezTo>
                  <a:cubicBezTo>
                    <a:pt x="55" y="481"/>
                    <a:pt x="60" y="480"/>
                    <a:pt x="65" y="478"/>
                  </a:cubicBezTo>
                  <a:cubicBezTo>
                    <a:pt x="382" y="359"/>
                    <a:pt x="690" y="200"/>
                    <a:pt x="996" y="42"/>
                  </a:cubicBezTo>
                  <a:cubicBezTo>
                    <a:pt x="1014" y="33"/>
                    <a:pt x="1000" y="0"/>
                    <a:pt x="98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3417748" y="972340"/>
              <a:ext cx="146943" cy="86639"/>
            </a:xfrm>
            <a:custGeom>
              <a:avLst/>
              <a:gdLst/>
              <a:ahLst/>
              <a:cxnLst/>
              <a:rect l="l" t="t" r="r" b="b"/>
              <a:pathLst>
                <a:path w="904" h="533" extrusionOk="0">
                  <a:moveTo>
                    <a:pt x="633" y="1"/>
                  </a:moveTo>
                  <a:cubicBezTo>
                    <a:pt x="579" y="1"/>
                    <a:pt x="524" y="12"/>
                    <a:pt x="477" y="30"/>
                  </a:cubicBezTo>
                  <a:cubicBezTo>
                    <a:pt x="348" y="80"/>
                    <a:pt x="209" y="189"/>
                    <a:pt x="130" y="308"/>
                  </a:cubicBezTo>
                  <a:cubicBezTo>
                    <a:pt x="100" y="328"/>
                    <a:pt x="80" y="348"/>
                    <a:pt x="51" y="367"/>
                  </a:cubicBezTo>
                  <a:cubicBezTo>
                    <a:pt x="1" y="417"/>
                    <a:pt x="31" y="496"/>
                    <a:pt x="90" y="506"/>
                  </a:cubicBezTo>
                  <a:cubicBezTo>
                    <a:pt x="157" y="524"/>
                    <a:pt x="224" y="532"/>
                    <a:pt x="291" y="532"/>
                  </a:cubicBezTo>
                  <a:cubicBezTo>
                    <a:pt x="410" y="532"/>
                    <a:pt x="527" y="504"/>
                    <a:pt x="635" y="447"/>
                  </a:cubicBezTo>
                  <a:cubicBezTo>
                    <a:pt x="745" y="387"/>
                    <a:pt x="903" y="268"/>
                    <a:pt x="853" y="130"/>
                  </a:cubicBezTo>
                  <a:cubicBezTo>
                    <a:pt x="815" y="35"/>
                    <a:pt x="726" y="1"/>
                    <a:pt x="63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3358255" y="1313203"/>
              <a:ext cx="193432" cy="116061"/>
            </a:xfrm>
            <a:custGeom>
              <a:avLst/>
              <a:gdLst/>
              <a:ahLst/>
              <a:cxnLst/>
              <a:rect l="l" t="t" r="r" b="b"/>
              <a:pathLst>
                <a:path w="1190" h="714" extrusionOk="0">
                  <a:moveTo>
                    <a:pt x="661" y="0"/>
                  </a:moveTo>
                  <a:cubicBezTo>
                    <a:pt x="494" y="0"/>
                    <a:pt x="322" y="152"/>
                    <a:pt x="208" y="312"/>
                  </a:cubicBezTo>
                  <a:cubicBezTo>
                    <a:pt x="159" y="381"/>
                    <a:pt x="129" y="440"/>
                    <a:pt x="109" y="500"/>
                  </a:cubicBezTo>
                  <a:lnTo>
                    <a:pt x="100" y="500"/>
                  </a:lnTo>
                  <a:cubicBezTo>
                    <a:pt x="60" y="510"/>
                    <a:pt x="30" y="530"/>
                    <a:pt x="10" y="569"/>
                  </a:cubicBezTo>
                  <a:cubicBezTo>
                    <a:pt x="1" y="599"/>
                    <a:pt x="10" y="638"/>
                    <a:pt x="40" y="649"/>
                  </a:cubicBezTo>
                  <a:cubicBezTo>
                    <a:pt x="40" y="681"/>
                    <a:pt x="60" y="713"/>
                    <a:pt x="94" y="713"/>
                  </a:cubicBezTo>
                  <a:cubicBezTo>
                    <a:pt x="102" y="713"/>
                    <a:pt x="110" y="712"/>
                    <a:pt x="120" y="708"/>
                  </a:cubicBezTo>
                  <a:cubicBezTo>
                    <a:pt x="307" y="638"/>
                    <a:pt x="1190" y="480"/>
                    <a:pt x="893" y="123"/>
                  </a:cubicBezTo>
                  <a:cubicBezTo>
                    <a:pt x="821" y="36"/>
                    <a:pt x="742" y="0"/>
                    <a:pt x="66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3359881" y="906995"/>
              <a:ext cx="87125" cy="151659"/>
            </a:xfrm>
            <a:custGeom>
              <a:avLst/>
              <a:gdLst/>
              <a:ahLst/>
              <a:cxnLst/>
              <a:rect l="l" t="t" r="r" b="b"/>
              <a:pathLst>
                <a:path w="536" h="933" extrusionOk="0">
                  <a:moveTo>
                    <a:pt x="217" y="1"/>
                  </a:moveTo>
                  <a:cubicBezTo>
                    <a:pt x="166" y="1"/>
                    <a:pt x="117" y="24"/>
                    <a:pt x="79" y="76"/>
                  </a:cubicBezTo>
                  <a:cubicBezTo>
                    <a:pt x="0" y="195"/>
                    <a:pt x="60" y="393"/>
                    <a:pt x="99" y="521"/>
                  </a:cubicBezTo>
                  <a:cubicBezTo>
                    <a:pt x="159" y="680"/>
                    <a:pt x="268" y="838"/>
                    <a:pt x="427" y="928"/>
                  </a:cubicBezTo>
                  <a:cubicBezTo>
                    <a:pt x="434" y="931"/>
                    <a:pt x="442" y="932"/>
                    <a:pt x="449" y="932"/>
                  </a:cubicBezTo>
                  <a:cubicBezTo>
                    <a:pt x="490" y="932"/>
                    <a:pt x="524" y="892"/>
                    <a:pt x="515" y="858"/>
                  </a:cubicBezTo>
                  <a:cubicBezTo>
                    <a:pt x="515" y="809"/>
                    <a:pt x="506" y="759"/>
                    <a:pt x="506" y="719"/>
                  </a:cubicBezTo>
                  <a:cubicBezTo>
                    <a:pt x="515" y="710"/>
                    <a:pt x="515" y="700"/>
                    <a:pt x="515" y="690"/>
                  </a:cubicBezTo>
                  <a:cubicBezTo>
                    <a:pt x="526" y="670"/>
                    <a:pt x="526" y="660"/>
                    <a:pt x="526" y="640"/>
                  </a:cubicBezTo>
                  <a:cubicBezTo>
                    <a:pt x="535" y="640"/>
                    <a:pt x="535" y="631"/>
                    <a:pt x="535" y="631"/>
                  </a:cubicBezTo>
                  <a:cubicBezTo>
                    <a:pt x="535" y="591"/>
                    <a:pt x="535" y="551"/>
                    <a:pt x="526" y="512"/>
                  </a:cubicBezTo>
                  <a:cubicBezTo>
                    <a:pt x="515" y="353"/>
                    <a:pt x="486" y="184"/>
                    <a:pt x="377" y="76"/>
                  </a:cubicBezTo>
                  <a:cubicBezTo>
                    <a:pt x="330" y="29"/>
                    <a:pt x="272" y="1"/>
                    <a:pt x="21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3392878" y="1470875"/>
              <a:ext cx="171813" cy="126139"/>
            </a:xfrm>
            <a:custGeom>
              <a:avLst/>
              <a:gdLst/>
              <a:ahLst/>
              <a:cxnLst/>
              <a:rect l="l" t="t" r="r" b="b"/>
              <a:pathLst>
                <a:path w="1057" h="776" extrusionOk="0">
                  <a:moveTo>
                    <a:pt x="565" y="0"/>
                  </a:moveTo>
                  <a:cubicBezTo>
                    <a:pt x="468" y="0"/>
                    <a:pt x="368" y="53"/>
                    <a:pt x="303" y="124"/>
                  </a:cubicBezTo>
                  <a:cubicBezTo>
                    <a:pt x="174" y="263"/>
                    <a:pt x="75" y="452"/>
                    <a:pt x="55" y="640"/>
                  </a:cubicBezTo>
                  <a:cubicBezTo>
                    <a:pt x="45" y="650"/>
                    <a:pt x="35" y="670"/>
                    <a:pt x="25" y="679"/>
                  </a:cubicBezTo>
                  <a:cubicBezTo>
                    <a:pt x="0" y="721"/>
                    <a:pt x="24" y="776"/>
                    <a:pt x="67" y="776"/>
                  </a:cubicBezTo>
                  <a:cubicBezTo>
                    <a:pt x="75" y="776"/>
                    <a:pt x="85" y="774"/>
                    <a:pt x="94" y="769"/>
                  </a:cubicBezTo>
                  <a:cubicBezTo>
                    <a:pt x="293" y="689"/>
                    <a:pt x="1056" y="412"/>
                    <a:pt x="748" y="85"/>
                  </a:cubicBezTo>
                  <a:cubicBezTo>
                    <a:pt x="697" y="25"/>
                    <a:pt x="632" y="0"/>
                    <a:pt x="56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3229355" y="1300524"/>
              <a:ext cx="155233" cy="132153"/>
            </a:xfrm>
            <a:custGeom>
              <a:avLst/>
              <a:gdLst/>
              <a:ahLst/>
              <a:cxnLst/>
              <a:rect l="l" t="t" r="r" b="b"/>
              <a:pathLst>
                <a:path w="955" h="813" extrusionOk="0">
                  <a:moveTo>
                    <a:pt x="272" y="1"/>
                  </a:moveTo>
                  <a:cubicBezTo>
                    <a:pt x="211" y="1"/>
                    <a:pt x="154" y="21"/>
                    <a:pt x="109" y="73"/>
                  </a:cubicBezTo>
                  <a:cubicBezTo>
                    <a:pt x="1" y="192"/>
                    <a:pt x="90" y="370"/>
                    <a:pt x="189" y="469"/>
                  </a:cubicBezTo>
                  <a:cubicBezTo>
                    <a:pt x="367" y="637"/>
                    <a:pt x="655" y="716"/>
                    <a:pt x="873" y="806"/>
                  </a:cubicBezTo>
                  <a:cubicBezTo>
                    <a:pt x="882" y="810"/>
                    <a:pt x="890" y="812"/>
                    <a:pt x="898" y="812"/>
                  </a:cubicBezTo>
                  <a:cubicBezTo>
                    <a:pt x="939" y="812"/>
                    <a:pt x="954" y="752"/>
                    <a:pt x="913" y="727"/>
                  </a:cubicBezTo>
                  <a:cubicBezTo>
                    <a:pt x="902" y="727"/>
                    <a:pt x="882" y="716"/>
                    <a:pt x="873" y="716"/>
                  </a:cubicBezTo>
                  <a:cubicBezTo>
                    <a:pt x="942" y="677"/>
                    <a:pt x="913" y="568"/>
                    <a:pt x="863" y="489"/>
                  </a:cubicBezTo>
                  <a:cubicBezTo>
                    <a:pt x="823" y="399"/>
                    <a:pt x="764" y="320"/>
                    <a:pt x="695" y="251"/>
                  </a:cubicBezTo>
                  <a:cubicBezTo>
                    <a:pt x="684" y="251"/>
                    <a:pt x="684" y="241"/>
                    <a:pt x="675" y="241"/>
                  </a:cubicBezTo>
                  <a:cubicBezTo>
                    <a:pt x="645" y="192"/>
                    <a:pt x="605" y="152"/>
                    <a:pt x="556" y="112"/>
                  </a:cubicBezTo>
                  <a:cubicBezTo>
                    <a:pt x="481" y="56"/>
                    <a:pt x="372" y="1"/>
                    <a:pt x="27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3243822" y="1093275"/>
              <a:ext cx="154583" cy="144669"/>
            </a:xfrm>
            <a:custGeom>
              <a:avLst/>
              <a:gdLst/>
              <a:ahLst/>
              <a:cxnLst/>
              <a:rect l="l" t="t" r="r" b="b"/>
              <a:pathLst>
                <a:path w="951" h="890" extrusionOk="0">
                  <a:moveTo>
                    <a:pt x="403" y="0"/>
                  </a:moveTo>
                  <a:cubicBezTo>
                    <a:pt x="350" y="0"/>
                    <a:pt x="299" y="21"/>
                    <a:pt x="258" y="69"/>
                  </a:cubicBezTo>
                  <a:cubicBezTo>
                    <a:pt x="1" y="366"/>
                    <a:pt x="606" y="773"/>
                    <a:pt x="813" y="882"/>
                  </a:cubicBezTo>
                  <a:cubicBezTo>
                    <a:pt x="824" y="887"/>
                    <a:pt x="836" y="890"/>
                    <a:pt x="847" y="890"/>
                  </a:cubicBezTo>
                  <a:cubicBezTo>
                    <a:pt x="899" y="890"/>
                    <a:pt x="950" y="839"/>
                    <a:pt x="942" y="782"/>
                  </a:cubicBezTo>
                  <a:cubicBezTo>
                    <a:pt x="923" y="703"/>
                    <a:pt x="893" y="624"/>
                    <a:pt x="853" y="545"/>
                  </a:cubicBezTo>
                  <a:cubicBezTo>
                    <a:pt x="804" y="386"/>
                    <a:pt x="724" y="228"/>
                    <a:pt x="615" y="109"/>
                  </a:cubicBezTo>
                  <a:cubicBezTo>
                    <a:pt x="562" y="44"/>
                    <a:pt x="481" y="0"/>
                    <a:pt x="40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3380850" y="1147566"/>
              <a:ext cx="171000" cy="92166"/>
            </a:xfrm>
            <a:custGeom>
              <a:avLst/>
              <a:gdLst/>
              <a:ahLst/>
              <a:cxnLst/>
              <a:rect l="l" t="t" r="r" b="b"/>
              <a:pathLst>
                <a:path w="1052" h="567" extrusionOk="0">
                  <a:moveTo>
                    <a:pt x="645" y="1"/>
                  </a:moveTo>
                  <a:cubicBezTo>
                    <a:pt x="538" y="1"/>
                    <a:pt x="424" y="62"/>
                    <a:pt x="337" y="112"/>
                  </a:cubicBezTo>
                  <a:cubicBezTo>
                    <a:pt x="228" y="181"/>
                    <a:pt x="119" y="250"/>
                    <a:pt x="50" y="360"/>
                  </a:cubicBezTo>
                  <a:cubicBezTo>
                    <a:pt x="50" y="369"/>
                    <a:pt x="50" y="369"/>
                    <a:pt x="40" y="369"/>
                  </a:cubicBezTo>
                  <a:cubicBezTo>
                    <a:pt x="10" y="389"/>
                    <a:pt x="0" y="439"/>
                    <a:pt x="10" y="468"/>
                  </a:cubicBezTo>
                  <a:cubicBezTo>
                    <a:pt x="10" y="479"/>
                    <a:pt x="0" y="479"/>
                    <a:pt x="0" y="479"/>
                  </a:cubicBezTo>
                  <a:cubicBezTo>
                    <a:pt x="0" y="498"/>
                    <a:pt x="10" y="508"/>
                    <a:pt x="30" y="518"/>
                  </a:cubicBezTo>
                  <a:cubicBezTo>
                    <a:pt x="40" y="528"/>
                    <a:pt x="50" y="538"/>
                    <a:pt x="69" y="548"/>
                  </a:cubicBezTo>
                  <a:cubicBezTo>
                    <a:pt x="97" y="560"/>
                    <a:pt x="137" y="567"/>
                    <a:pt x="186" y="567"/>
                  </a:cubicBezTo>
                  <a:cubicBezTo>
                    <a:pt x="476" y="567"/>
                    <a:pt x="1052" y="353"/>
                    <a:pt x="822" y="82"/>
                  </a:cubicBezTo>
                  <a:cubicBezTo>
                    <a:pt x="771" y="23"/>
                    <a:pt x="709" y="1"/>
                    <a:pt x="64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3237482" y="1505660"/>
              <a:ext cx="175714" cy="98180"/>
            </a:xfrm>
            <a:custGeom>
              <a:avLst/>
              <a:gdLst/>
              <a:ahLst/>
              <a:cxnLst/>
              <a:rect l="l" t="t" r="r" b="b"/>
              <a:pathLst>
                <a:path w="1081" h="604" extrusionOk="0">
                  <a:moveTo>
                    <a:pt x="292" y="1"/>
                  </a:moveTo>
                  <a:cubicBezTo>
                    <a:pt x="194" y="1"/>
                    <a:pt x="99" y="32"/>
                    <a:pt x="59" y="128"/>
                  </a:cubicBezTo>
                  <a:cubicBezTo>
                    <a:pt x="0" y="277"/>
                    <a:pt x="129" y="426"/>
                    <a:pt x="258" y="495"/>
                  </a:cubicBezTo>
                  <a:cubicBezTo>
                    <a:pt x="466" y="604"/>
                    <a:pt x="733" y="555"/>
                    <a:pt x="962" y="584"/>
                  </a:cubicBezTo>
                  <a:cubicBezTo>
                    <a:pt x="1031" y="584"/>
                    <a:pt x="1081" y="495"/>
                    <a:pt x="1021" y="456"/>
                  </a:cubicBezTo>
                  <a:lnTo>
                    <a:pt x="932" y="396"/>
                  </a:lnTo>
                  <a:cubicBezTo>
                    <a:pt x="803" y="267"/>
                    <a:pt x="664" y="108"/>
                    <a:pt x="496" y="39"/>
                  </a:cubicBezTo>
                  <a:cubicBezTo>
                    <a:pt x="441" y="18"/>
                    <a:pt x="366" y="1"/>
                    <a:pt x="2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3364757" y="1001273"/>
              <a:ext cx="88588" cy="729849"/>
            </a:xfrm>
            <a:custGeom>
              <a:avLst/>
              <a:gdLst/>
              <a:ahLst/>
              <a:cxnLst/>
              <a:rect l="l" t="t" r="r" b="b"/>
              <a:pathLst>
                <a:path w="545" h="4490" extrusionOk="0">
                  <a:moveTo>
                    <a:pt x="521" y="1"/>
                  </a:moveTo>
                  <a:cubicBezTo>
                    <a:pt x="515" y="1"/>
                    <a:pt x="509" y="4"/>
                    <a:pt x="505" y="11"/>
                  </a:cubicBezTo>
                  <a:cubicBezTo>
                    <a:pt x="139" y="645"/>
                    <a:pt x="20" y="1467"/>
                    <a:pt x="10" y="2191"/>
                  </a:cubicBezTo>
                  <a:cubicBezTo>
                    <a:pt x="0" y="2964"/>
                    <a:pt x="149" y="3737"/>
                    <a:pt x="446" y="4460"/>
                  </a:cubicBezTo>
                  <a:cubicBezTo>
                    <a:pt x="454" y="4480"/>
                    <a:pt x="472" y="4489"/>
                    <a:pt x="489" y="4489"/>
                  </a:cubicBezTo>
                  <a:cubicBezTo>
                    <a:pt x="514" y="4489"/>
                    <a:pt x="537" y="4470"/>
                    <a:pt x="525" y="4440"/>
                  </a:cubicBezTo>
                  <a:cubicBezTo>
                    <a:pt x="238" y="3737"/>
                    <a:pt x="89" y="2984"/>
                    <a:pt x="89" y="2231"/>
                  </a:cubicBezTo>
                  <a:cubicBezTo>
                    <a:pt x="99" y="1844"/>
                    <a:pt x="139" y="1467"/>
                    <a:pt x="218" y="1091"/>
                  </a:cubicBezTo>
                  <a:cubicBezTo>
                    <a:pt x="298" y="725"/>
                    <a:pt x="426" y="388"/>
                    <a:pt x="545" y="31"/>
                  </a:cubicBezTo>
                  <a:cubicBezTo>
                    <a:pt x="545" y="11"/>
                    <a:pt x="533" y="1"/>
                    <a:pt x="52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3656206" y="352218"/>
              <a:ext cx="327208" cy="207901"/>
            </a:xfrm>
            <a:custGeom>
              <a:avLst/>
              <a:gdLst/>
              <a:ahLst/>
              <a:cxnLst/>
              <a:rect l="l" t="t" r="r" b="b"/>
              <a:pathLst>
                <a:path w="2013" h="1279" extrusionOk="0">
                  <a:moveTo>
                    <a:pt x="1170" y="1"/>
                  </a:moveTo>
                  <a:cubicBezTo>
                    <a:pt x="1170" y="1"/>
                    <a:pt x="954" y="393"/>
                    <a:pt x="564" y="393"/>
                  </a:cubicBezTo>
                  <a:cubicBezTo>
                    <a:pt x="521" y="393"/>
                    <a:pt x="475" y="388"/>
                    <a:pt x="427" y="377"/>
                  </a:cubicBezTo>
                  <a:cubicBezTo>
                    <a:pt x="427" y="377"/>
                    <a:pt x="357" y="714"/>
                    <a:pt x="1" y="1160"/>
                  </a:cubicBezTo>
                  <a:cubicBezTo>
                    <a:pt x="1" y="1160"/>
                    <a:pt x="159" y="1095"/>
                    <a:pt x="365" y="1095"/>
                  </a:cubicBezTo>
                  <a:cubicBezTo>
                    <a:pt x="526" y="1095"/>
                    <a:pt x="717" y="1135"/>
                    <a:pt x="883" y="1279"/>
                  </a:cubicBezTo>
                  <a:cubicBezTo>
                    <a:pt x="883" y="1279"/>
                    <a:pt x="975" y="832"/>
                    <a:pt x="1386" y="832"/>
                  </a:cubicBezTo>
                  <a:cubicBezTo>
                    <a:pt x="1421" y="832"/>
                    <a:pt x="1458" y="836"/>
                    <a:pt x="1497" y="842"/>
                  </a:cubicBezTo>
                  <a:cubicBezTo>
                    <a:pt x="1497" y="842"/>
                    <a:pt x="1546" y="357"/>
                    <a:pt x="2013" y="278"/>
                  </a:cubicBezTo>
                  <a:cubicBezTo>
                    <a:pt x="2013" y="278"/>
                    <a:pt x="1398" y="208"/>
                    <a:pt x="117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3672298" y="410248"/>
              <a:ext cx="248210" cy="122563"/>
            </a:xfrm>
            <a:custGeom>
              <a:avLst/>
              <a:gdLst/>
              <a:ahLst/>
              <a:cxnLst/>
              <a:rect l="l" t="t" r="r" b="b"/>
              <a:pathLst>
                <a:path w="1527" h="754" extrusionOk="0">
                  <a:moveTo>
                    <a:pt x="1507" y="0"/>
                  </a:moveTo>
                  <a:cubicBezTo>
                    <a:pt x="982" y="80"/>
                    <a:pt x="397" y="377"/>
                    <a:pt x="11" y="734"/>
                  </a:cubicBezTo>
                  <a:cubicBezTo>
                    <a:pt x="1" y="743"/>
                    <a:pt x="11" y="753"/>
                    <a:pt x="20" y="753"/>
                  </a:cubicBezTo>
                  <a:cubicBezTo>
                    <a:pt x="249" y="624"/>
                    <a:pt x="467" y="466"/>
                    <a:pt x="705" y="337"/>
                  </a:cubicBezTo>
                  <a:cubicBezTo>
                    <a:pt x="962" y="199"/>
                    <a:pt x="1229" y="109"/>
                    <a:pt x="1507" y="30"/>
                  </a:cubicBezTo>
                  <a:cubicBezTo>
                    <a:pt x="1527" y="20"/>
                    <a:pt x="1517" y="0"/>
                    <a:pt x="150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3833870" y="441132"/>
              <a:ext cx="41612" cy="26008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21" y="0"/>
                  </a:moveTo>
                  <a:cubicBezTo>
                    <a:pt x="8" y="0"/>
                    <a:pt x="1" y="14"/>
                    <a:pt x="8" y="28"/>
                  </a:cubicBezTo>
                  <a:cubicBezTo>
                    <a:pt x="52" y="90"/>
                    <a:pt x="136" y="160"/>
                    <a:pt x="217" y="160"/>
                  </a:cubicBezTo>
                  <a:cubicBezTo>
                    <a:pt x="227" y="160"/>
                    <a:pt x="236" y="159"/>
                    <a:pt x="246" y="157"/>
                  </a:cubicBezTo>
                  <a:cubicBezTo>
                    <a:pt x="255" y="157"/>
                    <a:pt x="255" y="147"/>
                    <a:pt x="246" y="147"/>
                  </a:cubicBezTo>
                  <a:cubicBezTo>
                    <a:pt x="216" y="117"/>
                    <a:pt x="176" y="108"/>
                    <a:pt x="136" y="88"/>
                  </a:cubicBezTo>
                  <a:cubicBezTo>
                    <a:pt x="97" y="68"/>
                    <a:pt x="67" y="38"/>
                    <a:pt x="37" y="9"/>
                  </a:cubicBezTo>
                  <a:cubicBezTo>
                    <a:pt x="31" y="3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3741706" y="433005"/>
              <a:ext cx="20481" cy="54292"/>
            </a:xfrm>
            <a:custGeom>
              <a:avLst/>
              <a:gdLst/>
              <a:ahLst/>
              <a:cxnLst/>
              <a:rect l="l" t="t" r="r" b="b"/>
              <a:pathLst>
                <a:path w="126" h="334" extrusionOk="0">
                  <a:moveTo>
                    <a:pt x="101" y="0"/>
                  </a:moveTo>
                  <a:cubicBezTo>
                    <a:pt x="97" y="0"/>
                    <a:pt x="92" y="3"/>
                    <a:pt x="89" y="9"/>
                  </a:cubicBezTo>
                  <a:cubicBezTo>
                    <a:pt x="40" y="108"/>
                    <a:pt x="0" y="217"/>
                    <a:pt x="0" y="326"/>
                  </a:cubicBezTo>
                  <a:cubicBezTo>
                    <a:pt x="5" y="331"/>
                    <a:pt x="10" y="333"/>
                    <a:pt x="15" y="333"/>
                  </a:cubicBezTo>
                  <a:cubicBezTo>
                    <a:pt x="20" y="333"/>
                    <a:pt x="25" y="331"/>
                    <a:pt x="29" y="326"/>
                  </a:cubicBezTo>
                  <a:cubicBezTo>
                    <a:pt x="49" y="227"/>
                    <a:pt x="69" y="127"/>
                    <a:pt x="119" y="28"/>
                  </a:cubicBezTo>
                  <a:cubicBezTo>
                    <a:pt x="126" y="14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3624021" y="492010"/>
              <a:ext cx="101755" cy="90378"/>
            </a:xfrm>
            <a:custGeom>
              <a:avLst/>
              <a:gdLst/>
              <a:ahLst/>
              <a:cxnLst/>
              <a:rect l="l" t="t" r="r" b="b"/>
              <a:pathLst>
                <a:path w="626" h="556" extrusionOk="0">
                  <a:moveTo>
                    <a:pt x="309" y="0"/>
                  </a:moveTo>
                  <a:cubicBezTo>
                    <a:pt x="235" y="0"/>
                    <a:pt x="162" y="30"/>
                    <a:pt x="110" y="92"/>
                  </a:cubicBezTo>
                  <a:cubicBezTo>
                    <a:pt x="0" y="201"/>
                    <a:pt x="11" y="379"/>
                    <a:pt x="119" y="478"/>
                  </a:cubicBezTo>
                  <a:cubicBezTo>
                    <a:pt x="176" y="530"/>
                    <a:pt x="246" y="555"/>
                    <a:pt x="315" y="555"/>
                  </a:cubicBezTo>
                  <a:cubicBezTo>
                    <a:pt x="390" y="555"/>
                    <a:pt x="464" y="525"/>
                    <a:pt x="516" y="468"/>
                  </a:cubicBezTo>
                  <a:cubicBezTo>
                    <a:pt x="625" y="350"/>
                    <a:pt x="615" y="181"/>
                    <a:pt x="496" y="72"/>
                  </a:cubicBezTo>
                  <a:cubicBezTo>
                    <a:pt x="444" y="25"/>
                    <a:pt x="376" y="0"/>
                    <a:pt x="309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3446844" y="580924"/>
              <a:ext cx="203022" cy="338429"/>
            </a:xfrm>
            <a:custGeom>
              <a:avLst/>
              <a:gdLst/>
              <a:ahLst/>
              <a:cxnLst/>
              <a:rect l="l" t="t" r="r" b="b"/>
              <a:pathLst>
                <a:path w="1249" h="2082" extrusionOk="0">
                  <a:moveTo>
                    <a:pt x="1051" y="1"/>
                  </a:moveTo>
                  <a:lnTo>
                    <a:pt x="1051" y="1"/>
                  </a:lnTo>
                  <a:cubicBezTo>
                    <a:pt x="634" y="397"/>
                    <a:pt x="308" y="496"/>
                    <a:pt x="308" y="496"/>
                  </a:cubicBezTo>
                  <a:cubicBezTo>
                    <a:pt x="466" y="962"/>
                    <a:pt x="0" y="1269"/>
                    <a:pt x="0" y="1269"/>
                  </a:cubicBezTo>
                  <a:cubicBezTo>
                    <a:pt x="238" y="1477"/>
                    <a:pt x="357" y="2082"/>
                    <a:pt x="357" y="2082"/>
                  </a:cubicBezTo>
                  <a:cubicBezTo>
                    <a:pt x="387" y="1616"/>
                    <a:pt x="872" y="1517"/>
                    <a:pt x="872" y="1517"/>
                  </a:cubicBezTo>
                  <a:cubicBezTo>
                    <a:pt x="734" y="1031"/>
                    <a:pt x="1249" y="873"/>
                    <a:pt x="1249" y="873"/>
                  </a:cubicBezTo>
                  <a:cubicBezTo>
                    <a:pt x="892" y="526"/>
                    <a:pt x="1051" y="1"/>
                    <a:pt x="105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3511213" y="598966"/>
              <a:ext cx="100942" cy="256179"/>
            </a:xfrm>
            <a:custGeom>
              <a:avLst/>
              <a:gdLst/>
              <a:ahLst/>
              <a:cxnLst/>
              <a:rect l="l" t="t" r="r" b="b"/>
              <a:pathLst>
                <a:path w="621" h="1576" extrusionOk="0">
                  <a:moveTo>
                    <a:pt x="614" y="1"/>
                  </a:moveTo>
                  <a:cubicBezTo>
                    <a:pt x="610" y="1"/>
                    <a:pt x="606" y="3"/>
                    <a:pt x="606" y="9"/>
                  </a:cubicBezTo>
                  <a:cubicBezTo>
                    <a:pt x="278" y="425"/>
                    <a:pt x="31" y="1029"/>
                    <a:pt x="1" y="1564"/>
                  </a:cubicBezTo>
                  <a:cubicBezTo>
                    <a:pt x="1" y="1570"/>
                    <a:pt x="7" y="1576"/>
                    <a:pt x="15" y="1576"/>
                  </a:cubicBezTo>
                  <a:cubicBezTo>
                    <a:pt x="20" y="1576"/>
                    <a:pt x="26" y="1573"/>
                    <a:pt x="31" y="1564"/>
                  </a:cubicBezTo>
                  <a:cubicBezTo>
                    <a:pt x="80" y="1287"/>
                    <a:pt x="150" y="1019"/>
                    <a:pt x="249" y="762"/>
                  </a:cubicBezTo>
                  <a:cubicBezTo>
                    <a:pt x="357" y="504"/>
                    <a:pt x="506" y="266"/>
                    <a:pt x="615" y="9"/>
                  </a:cubicBezTo>
                  <a:cubicBezTo>
                    <a:pt x="620" y="3"/>
                    <a:pt x="618" y="1"/>
                    <a:pt x="61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3532832" y="767529"/>
              <a:ext cx="31859" cy="38199"/>
            </a:xfrm>
            <a:custGeom>
              <a:avLst/>
              <a:gdLst/>
              <a:ahLst/>
              <a:cxnLst/>
              <a:rect l="l" t="t" r="r" b="b"/>
              <a:pathLst>
                <a:path w="196" h="235" extrusionOk="0">
                  <a:moveTo>
                    <a:pt x="34" y="0"/>
                  </a:moveTo>
                  <a:cubicBezTo>
                    <a:pt x="12" y="0"/>
                    <a:pt x="1" y="25"/>
                    <a:pt x="26" y="42"/>
                  </a:cubicBezTo>
                  <a:cubicBezTo>
                    <a:pt x="56" y="62"/>
                    <a:pt x="96" y="101"/>
                    <a:pt x="125" y="141"/>
                  </a:cubicBezTo>
                  <a:cubicBezTo>
                    <a:pt x="145" y="170"/>
                    <a:pt x="155" y="200"/>
                    <a:pt x="175" y="230"/>
                  </a:cubicBezTo>
                  <a:cubicBezTo>
                    <a:pt x="178" y="233"/>
                    <a:pt x="181" y="234"/>
                    <a:pt x="182" y="234"/>
                  </a:cubicBezTo>
                  <a:cubicBezTo>
                    <a:pt x="185" y="234"/>
                    <a:pt x="185" y="230"/>
                    <a:pt x="185" y="230"/>
                  </a:cubicBezTo>
                  <a:cubicBezTo>
                    <a:pt x="195" y="141"/>
                    <a:pt x="105" y="51"/>
                    <a:pt x="46" y="2"/>
                  </a:cubicBezTo>
                  <a:cubicBezTo>
                    <a:pt x="42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3518203" y="672763"/>
              <a:ext cx="56079" cy="23082"/>
            </a:xfrm>
            <a:custGeom>
              <a:avLst/>
              <a:gdLst/>
              <a:ahLst/>
              <a:cxnLst/>
              <a:rect l="l" t="t" r="r" b="b"/>
              <a:pathLst>
                <a:path w="345" h="142" extrusionOk="0">
                  <a:moveTo>
                    <a:pt x="325" y="0"/>
                  </a:moveTo>
                  <a:cubicBezTo>
                    <a:pt x="215" y="0"/>
                    <a:pt x="107" y="50"/>
                    <a:pt x="17" y="110"/>
                  </a:cubicBezTo>
                  <a:cubicBezTo>
                    <a:pt x="0" y="118"/>
                    <a:pt x="12" y="141"/>
                    <a:pt x="29" y="141"/>
                  </a:cubicBezTo>
                  <a:cubicBezTo>
                    <a:pt x="31" y="141"/>
                    <a:pt x="34" y="140"/>
                    <a:pt x="37" y="139"/>
                  </a:cubicBezTo>
                  <a:cubicBezTo>
                    <a:pt x="136" y="79"/>
                    <a:pt x="226" y="50"/>
                    <a:pt x="334" y="20"/>
                  </a:cubicBezTo>
                  <a:cubicBezTo>
                    <a:pt x="345" y="10"/>
                    <a:pt x="345" y="0"/>
                    <a:pt x="32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3567617" y="553941"/>
              <a:ext cx="100129" cy="91028"/>
            </a:xfrm>
            <a:custGeom>
              <a:avLst/>
              <a:gdLst/>
              <a:ahLst/>
              <a:cxnLst/>
              <a:rect l="l" t="t" r="r" b="b"/>
              <a:pathLst>
                <a:path w="616" h="560" extrusionOk="0">
                  <a:moveTo>
                    <a:pt x="304" y="0"/>
                  </a:moveTo>
                  <a:cubicBezTo>
                    <a:pt x="230" y="0"/>
                    <a:pt x="157" y="30"/>
                    <a:pt x="100" y="87"/>
                  </a:cubicBezTo>
                  <a:cubicBezTo>
                    <a:pt x="1" y="206"/>
                    <a:pt x="1" y="385"/>
                    <a:pt x="120" y="484"/>
                  </a:cubicBezTo>
                  <a:cubicBezTo>
                    <a:pt x="171" y="535"/>
                    <a:pt x="237" y="560"/>
                    <a:pt x="304" y="560"/>
                  </a:cubicBezTo>
                  <a:cubicBezTo>
                    <a:pt x="380" y="560"/>
                    <a:pt x="458" y="527"/>
                    <a:pt x="516" y="464"/>
                  </a:cubicBezTo>
                  <a:cubicBezTo>
                    <a:pt x="615" y="355"/>
                    <a:pt x="605" y="176"/>
                    <a:pt x="496" y="77"/>
                  </a:cubicBezTo>
                  <a:cubicBezTo>
                    <a:pt x="440" y="25"/>
                    <a:pt x="371" y="0"/>
                    <a:pt x="30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3641739" y="565319"/>
              <a:ext cx="101592" cy="91028"/>
            </a:xfrm>
            <a:custGeom>
              <a:avLst/>
              <a:gdLst/>
              <a:ahLst/>
              <a:cxnLst/>
              <a:rect l="l" t="t" r="r" b="b"/>
              <a:pathLst>
                <a:path w="625" h="560" extrusionOk="0">
                  <a:moveTo>
                    <a:pt x="314" y="1"/>
                  </a:moveTo>
                  <a:cubicBezTo>
                    <a:pt x="237" y="1"/>
                    <a:pt x="162" y="33"/>
                    <a:pt x="109" y="97"/>
                  </a:cubicBezTo>
                  <a:cubicBezTo>
                    <a:pt x="1" y="205"/>
                    <a:pt x="10" y="384"/>
                    <a:pt x="129" y="483"/>
                  </a:cubicBezTo>
                  <a:cubicBezTo>
                    <a:pt x="181" y="535"/>
                    <a:pt x="249" y="560"/>
                    <a:pt x="317" y="560"/>
                  </a:cubicBezTo>
                  <a:cubicBezTo>
                    <a:pt x="391" y="560"/>
                    <a:pt x="464" y="530"/>
                    <a:pt x="516" y="473"/>
                  </a:cubicBezTo>
                  <a:cubicBezTo>
                    <a:pt x="625" y="354"/>
                    <a:pt x="615" y="176"/>
                    <a:pt x="506" y="77"/>
                  </a:cubicBezTo>
                  <a:cubicBezTo>
                    <a:pt x="450" y="26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3551037" y="2053122"/>
              <a:ext cx="301363" cy="219605"/>
            </a:xfrm>
            <a:custGeom>
              <a:avLst/>
              <a:gdLst/>
              <a:ahLst/>
              <a:cxnLst/>
              <a:rect l="l" t="t" r="r" b="b"/>
              <a:pathLst>
                <a:path w="1854" h="1351" extrusionOk="0">
                  <a:moveTo>
                    <a:pt x="49" y="0"/>
                  </a:moveTo>
                  <a:cubicBezTo>
                    <a:pt x="24" y="0"/>
                    <a:pt x="1" y="30"/>
                    <a:pt x="24" y="61"/>
                  </a:cubicBezTo>
                  <a:cubicBezTo>
                    <a:pt x="251" y="348"/>
                    <a:pt x="539" y="596"/>
                    <a:pt x="846" y="814"/>
                  </a:cubicBezTo>
                  <a:cubicBezTo>
                    <a:pt x="1143" y="1021"/>
                    <a:pt x="1480" y="1239"/>
                    <a:pt x="1827" y="1349"/>
                  </a:cubicBezTo>
                  <a:cubicBezTo>
                    <a:pt x="1830" y="1350"/>
                    <a:pt x="1832" y="1351"/>
                    <a:pt x="1835" y="1351"/>
                  </a:cubicBezTo>
                  <a:cubicBezTo>
                    <a:pt x="1849" y="1351"/>
                    <a:pt x="1854" y="1328"/>
                    <a:pt x="1837" y="1319"/>
                  </a:cubicBezTo>
                  <a:cubicBezTo>
                    <a:pt x="1530" y="1131"/>
                    <a:pt x="1202" y="992"/>
                    <a:pt x="905" y="784"/>
                  </a:cubicBezTo>
                  <a:cubicBezTo>
                    <a:pt x="588" y="566"/>
                    <a:pt x="311" y="308"/>
                    <a:pt x="73" y="11"/>
                  </a:cubicBezTo>
                  <a:cubicBezTo>
                    <a:pt x="66" y="3"/>
                    <a:pt x="57" y="0"/>
                    <a:pt x="4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3561928" y="1801660"/>
              <a:ext cx="497720" cy="617853"/>
            </a:xfrm>
            <a:custGeom>
              <a:avLst/>
              <a:gdLst/>
              <a:ahLst/>
              <a:cxnLst/>
              <a:rect l="l" t="t" r="r" b="b"/>
              <a:pathLst>
                <a:path w="3062" h="3801" extrusionOk="0">
                  <a:moveTo>
                    <a:pt x="11" y="0"/>
                  </a:moveTo>
                  <a:cubicBezTo>
                    <a:pt x="5" y="0"/>
                    <a:pt x="0" y="6"/>
                    <a:pt x="6" y="12"/>
                  </a:cubicBezTo>
                  <a:cubicBezTo>
                    <a:pt x="164" y="795"/>
                    <a:pt x="620" y="1588"/>
                    <a:pt x="1106" y="2212"/>
                  </a:cubicBezTo>
                  <a:cubicBezTo>
                    <a:pt x="1602" y="2856"/>
                    <a:pt x="2245" y="3411"/>
                    <a:pt x="2959" y="3797"/>
                  </a:cubicBezTo>
                  <a:cubicBezTo>
                    <a:pt x="2965" y="3799"/>
                    <a:pt x="2972" y="3800"/>
                    <a:pt x="2978" y="3800"/>
                  </a:cubicBezTo>
                  <a:cubicBezTo>
                    <a:pt x="3028" y="3800"/>
                    <a:pt x="3062" y="3734"/>
                    <a:pt x="3009" y="3708"/>
                  </a:cubicBezTo>
                  <a:cubicBezTo>
                    <a:pt x="2295" y="3332"/>
                    <a:pt x="1681" y="2826"/>
                    <a:pt x="1175" y="2192"/>
                  </a:cubicBezTo>
                  <a:cubicBezTo>
                    <a:pt x="917" y="1875"/>
                    <a:pt x="690" y="1538"/>
                    <a:pt x="501" y="1181"/>
                  </a:cubicBezTo>
                  <a:cubicBezTo>
                    <a:pt x="313" y="795"/>
                    <a:pt x="184" y="399"/>
                    <a:pt x="26" y="12"/>
                  </a:cubicBezTo>
                  <a:cubicBezTo>
                    <a:pt x="22" y="3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3501623" y="2117004"/>
              <a:ext cx="124186" cy="14142"/>
            </a:xfrm>
            <a:custGeom>
              <a:avLst/>
              <a:gdLst/>
              <a:ahLst/>
              <a:cxnLst/>
              <a:rect l="l" t="t" r="r" b="b"/>
              <a:pathLst>
                <a:path w="764" h="87" extrusionOk="0">
                  <a:moveTo>
                    <a:pt x="389" y="0"/>
                  </a:moveTo>
                  <a:cubicBezTo>
                    <a:pt x="259" y="0"/>
                    <a:pt x="130" y="12"/>
                    <a:pt x="20" y="54"/>
                  </a:cubicBezTo>
                  <a:cubicBezTo>
                    <a:pt x="0" y="64"/>
                    <a:pt x="11" y="73"/>
                    <a:pt x="20" y="84"/>
                  </a:cubicBezTo>
                  <a:cubicBezTo>
                    <a:pt x="42" y="85"/>
                    <a:pt x="64" y="86"/>
                    <a:pt x="86" y="86"/>
                  </a:cubicBezTo>
                  <a:cubicBezTo>
                    <a:pt x="183" y="86"/>
                    <a:pt x="280" y="72"/>
                    <a:pt x="377" y="64"/>
                  </a:cubicBezTo>
                  <a:lnTo>
                    <a:pt x="724" y="64"/>
                  </a:lnTo>
                  <a:cubicBezTo>
                    <a:pt x="764" y="64"/>
                    <a:pt x="764" y="14"/>
                    <a:pt x="724" y="14"/>
                  </a:cubicBezTo>
                  <a:cubicBezTo>
                    <a:pt x="621" y="9"/>
                    <a:pt x="505" y="0"/>
                    <a:pt x="38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3553150" y="2124156"/>
              <a:ext cx="67782" cy="79487"/>
            </a:xfrm>
            <a:custGeom>
              <a:avLst/>
              <a:gdLst/>
              <a:ahLst/>
              <a:cxnLst/>
              <a:rect l="l" t="t" r="r" b="b"/>
              <a:pathLst>
                <a:path w="417" h="489" extrusionOk="0">
                  <a:moveTo>
                    <a:pt x="397" y="0"/>
                  </a:moveTo>
                  <a:cubicBezTo>
                    <a:pt x="198" y="40"/>
                    <a:pt x="30" y="267"/>
                    <a:pt x="0" y="465"/>
                  </a:cubicBezTo>
                  <a:cubicBezTo>
                    <a:pt x="0" y="481"/>
                    <a:pt x="10" y="488"/>
                    <a:pt x="21" y="488"/>
                  </a:cubicBezTo>
                  <a:cubicBezTo>
                    <a:pt x="33" y="488"/>
                    <a:pt x="45" y="481"/>
                    <a:pt x="50" y="465"/>
                  </a:cubicBezTo>
                  <a:cubicBezTo>
                    <a:pt x="90" y="366"/>
                    <a:pt x="130" y="278"/>
                    <a:pt x="198" y="198"/>
                  </a:cubicBezTo>
                  <a:cubicBezTo>
                    <a:pt x="258" y="129"/>
                    <a:pt x="337" y="79"/>
                    <a:pt x="407" y="20"/>
                  </a:cubicBezTo>
                  <a:cubicBezTo>
                    <a:pt x="417" y="10"/>
                    <a:pt x="407" y="0"/>
                    <a:pt x="397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3602240" y="1828481"/>
              <a:ext cx="38849" cy="104845"/>
            </a:xfrm>
            <a:custGeom>
              <a:avLst/>
              <a:gdLst/>
              <a:ahLst/>
              <a:cxnLst/>
              <a:rect l="l" t="t" r="r" b="b"/>
              <a:pathLst>
                <a:path w="239" h="645" extrusionOk="0">
                  <a:moveTo>
                    <a:pt x="226" y="1"/>
                  </a:moveTo>
                  <a:cubicBezTo>
                    <a:pt x="219" y="1"/>
                    <a:pt x="209" y="6"/>
                    <a:pt x="204" y="16"/>
                  </a:cubicBezTo>
                  <a:cubicBezTo>
                    <a:pt x="174" y="104"/>
                    <a:pt x="154" y="203"/>
                    <a:pt x="125" y="293"/>
                  </a:cubicBezTo>
                  <a:cubicBezTo>
                    <a:pt x="115" y="372"/>
                    <a:pt x="105" y="540"/>
                    <a:pt x="26" y="590"/>
                  </a:cubicBezTo>
                  <a:cubicBezTo>
                    <a:pt x="0" y="607"/>
                    <a:pt x="18" y="644"/>
                    <a:pt x="47" y="644"/>
                  </a:cubicBezTo>
                  <a:cubicBezTo>
                    <a:pt x="53" y="644"/>
                    <a:pt x="59" y="643"/>
                    <a:pt x="65" y="639"/>
                  </a:cubicBezTo>
                  <a:cubicBezTo>
                    <a:pt x="145" y="600"/>
                    <a:pt x="145" y="501"/>
                    <a:pt x="164" y="421"/>
                  </a:cubicBezTo>
                  <a:cubicBezTo>
                    <a:pt x="194" y="293"/>
                    <a:pt x="224" y="154"/>
                    <a:pt x="233" y="16"/>
                  </a:cubicBezTo>
                  <a:cubicBezTo>
                    <a:pt x="239" y="6"/>
                    <a:pt x="234" y="1"/>
                    <a:pt x="226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3503736" y="1843110"/>
              <a:ext cx="104355" cy="90053"/>
            </a:xfrm>
            <a:custGeom>
              <a:avLst/>
              <a:gdLst/>
              <a:ahLst/>
              <a:cxnLst/>
              <a:rect l="l" t="t" r="r" b="b"/>
              <a:pathLst>
                <a:path w="642" h="554" extrusionOk="0">
                  <a:moveTo>
                    <a:pt x="18" y="1"/>
                  </a:moveTo>
                  <a:cubicBezTo>
                    <a:pt x="9" y="1"/>
                    <a:pt x="0" y="10"/>
                    <a:pt x="7" y="25"/>
                  </a:cubicBezTo>
                  <a:cubicBezTo>
                    <a:pt x="97" y="133"/>
                    <a:pt x="185" y="243"/>
                    <a:pt x="295" y="342"/>
                  </a:cubicBezTo>
                  <a:cubicBezTo>
                    <a:pt x="384" y="421"/>
                    <a:pt x="483" y="520"/>
                    <a:pt x="602" y="549"/>
                  </a:cubicBezTo>
                  <a:cubicBezTo>
                    <a:pt x="604" y="552"/>
                    <a:pt x="608" y="554"/>
                    <a:pt x="611" y="554"/>
                  </a:cubicBezTo>
                  <a:cubicBezTo>
                    <a:pt x="621" y="554"/>
                    <a:pt x="632" y="544"/>
                    <a:pt x="632" y="530"/>
                  </a:cubicBezTo>
                  <a:cubicBezTo>
                    <a:pt x="632" y="530"/>
                    <a:pt x="632" y="520"/>
                    <a:pt x="641" y="520"/>
                  </a:cubicBezTo>
                  <a:cubicBezTo>
                    <a:pt x="641" y="510"/>
                    <a:pt x="632" y="500"/>
                    <a:pt x="621" y="500"/>
                  </a:cubicBezTo>
                  <a:cubicBezTo>
                    <a:pt x="562" y="500"/>
                    <a:pt x="483" y="431"/>
                    <a:pt x="434" y="391"/>
                  </a:cubicBezTo>
                  <a:cubicBezTo>
                    <a:pt x="384" y="351"/>
                    <a:pt x="334" y="312"/>
                    <a:pt x="284" y="262"/>
                  </a:cubicBezTo>
                  <a:cubicBezTo>
                    <a:pt x="196" y="183"/>
                    <a:pt x="116" y="94"/>
                    <a:pt x="27" y="5"/>
                  </a:cubicBezTo>
                  <a:cubicBezTo>
                    <a:pt x="24" y="2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3848012" y="2068727"/>
              <a:ext cx="158484" cy="320711"/>
            </a:xfrm>
            <a:custGeom>
              <a:avLst/>
              <a:gdLst/>
              <a:ahLst/>
              <a:cxnLst/>
              <a:rect l="l" t="t" r="r" b="b"/>
              <a:pathLst>
                <a:path w="975" h="1973" extrusionOk="0">
                  <a:moveTo>
                    <a:pt x="287" y="0"/>
                  </a:moveTo>
                  <a:cubicBezTo>
                    <a:pt x="283" y="0"/>
                    <a:pt x="280" y="1"/>
                    <a:pt x="278" y="4"/>
                  </a:cubicBezTo>
                  <a:cubicBezTo>
                    <a:pt x="60" y="291"/>
                    <a:pt x="139" y="688"/>
                    <a:pt x="267" y="995"/>
                  </a:cubicBezTo>
                  <a:cubicBezTo>
                    <a:pt x="416" y="1332"/>
                    <a:pt x="624" y="1728"/>
                    <a:pt x="912" y="1966"/>
                  </a:cubicBezTo>
                  <a:cubicBezTo>
                    <a:pt x="918" y="1971"/>
                    <a:pt x="925" y="1973"/>
                    <a:pt x="932" y="1973"/>
                  </a:cubicBezTo>
                  <a:cubicBezTo>
                    <a:pt x="955" y="1973"/>
                    <a:pt x="974" y="1949"/>
                    <a:pt x="951" y="1927"/>
                  </a:cubicBezTo>
                  <a:cubicBezTo>
                    <a:pt x="505" y="1411"/>
                    <a:pt x="0" y="727"/>
                    <a:pt x="297" y="24"/>
                  </a:cubicBezTo>
                  <a:cubicBezTo>
                    <a:pt x="304" y="10"/>
                    <a:pt x="296" y="0"/>
                    <a:pt x="287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3835008" y="2069214"/>
              <a:ext cx="47789" cy="116061"/>
            </a:xfrm>
            <a:custGeom>
              <a:avLst/>
              <a:gdLst/>
              <a:ahLst/>
              <a:cxnLst/>
              <a:rect l="l" t="t" r="r" b="b"/>
              <a:pathLst>
                <a:path w="294" h="714" extrusionOk="0">
                  <a:moveTo>
                    <a:pt x="77" y="0"/>
                  </a:moveTo>
                  <a:cubicBezTo>
                    <a:pt x="70" y="0"/>
                    <a:pt x="64" y="3"/>
                    <a:pt x="60" y="11"/>
                  </a:cubicBezTo>
                  <a:cubicBezTo>
                    <a:pt x="1" y="259"/>
                    <a:pt x="60" y="516"/>
                    <a:pt x="239" y="704"/>
                  </a:cubicBezTo>
                  <a:cubicBezTo>
                    <a:pt x="243" y="711"/>
                    <a:pt x="248" y="714"/>
                    <a:pt x="254" y="714"/>
                  </a:cubicBezTo>
                  <a:cubicBezTo>
                    <a:pt x="273" y="714"/>
                    <a:pt x="294" y="680"/>
                    <a:pt x="278" y="665"/>
                  </a:cubicBezTo>
                  <a:cubicBezTo>
                    <a:pt x="129" y="477"/>
                    <a:pt x="70" y="259"/>
                    <a:pt x="100" y="21"/>
                  </a:cubicBezTo>
                  <a:cubicBezTo>
                    <a:pt x="100" y="9"/>
                    <a:pt x="88" y="0"/>
                    <a:pt x="77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3874345" y="2105950"/>
              <a:ext cx="92490" cy="77049"/>
            </a:xfrm>
            <a:custGeom>
              <a:avLst/>
              <a:gdLst/>
              <a:ahLst/>
              <a:cxnLst/>
              <a:rect l="l" t="t" r="r" b="b"/>
              <a:pathLst>
                <a:path w="569" h="474" extrusionOk="0">
                  <a:moveTo>
                    <a:pt x="556" y="1"/>
                  </a:moveTo>
                  <a:cubicBezTo>
                    <a:pt x="554" y="1"/>
                    <a:pt x="553" y="1"/>
                    <a:pt x="552" y="3"/>
                  </a:cubicBezTo>
                  <a:cubicBezTo>
                    <a:pt x="314" y="33"/>
                    <a:pt x="85" y="201"/>
                    <a:pt x="6" y="439"/>
                  </a:cubicBezTo>
                  <a:cubicBezTo>
                    <a:pt x="0" y="458"/>
                    <a:pt x="19" y="474"/>
                    <a:pt x="35" y="474"/>
                  </a:cubicBezTo>
                  <a:cubicBezTo>
                    <a:pt x="44" y="474"/>
                    <a:pt x="53" y="469"/>
                    <a:pt x="56" y="459"/>
                  </a:cubicBezTo>
                  <a:cubicBezTo>
                    <a:pt x="175" y="251"/>
                    <a:pt x="323" y="102"/>
                    <a:pt x="552" y="23"/>
                  </a:cubicBezTo>
                  <a:cubicBezTo>
                    <a:pt x="569" y="23"/>
                    <a:pt x="563" y="1"/>
                    <a:pt x="556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3535433" y="1776953"/>
              <a:ext cx="58192" cy="52829"/>
            </a:xfrm>
            <a:custGeom>
              <a:avLst/>
              <a:gdLst/>
              <a:ahLst/>
              <a:cxnLst/>
              <a:rect l="l" t="t" r="r" b="b"/>
              <a:pathLst>
                <a:path w="358" h="325" extrusionOk="0">
                  <a:moveTo>
                    <a:pt x="184" y="0"/>
                  </a:moveTo>
                  <a:cubicBezTo>
                    <a:pt x="142" y="0"/>
                    <a:pt x="99" y="15"/>
                    <a:pt x="70" y="45"/>
                  </a:cubicBezTo>
                  <a:cubicBezTo>
                    <a:pt x="1" y="115"/>
                    <a:pt x="1" y="214"/>
                    <a:pt x="60" y="273"/>
                  </a:cubicBezTo>
                  <a:cubicBezTo>
                    <a:pt x="90" y="308"/>
                    <a:pt x="130" y="325"/>
                    <a:pt x="170" y="325"/>
                  </a:cubicBezTo>
                  <a:cubicBezTo>
                    <a:pt x="211" y="325"/>
                    <a:pt x="253" y="308"/>
                    <a:pt x="288" y="273"/>
                  </a:cubicBezTo>
                  <a:cubicBezTo>
                    <a:pt x="357" y="214"/>
                    <a:pt x="357" y="115"/>
                    <a:pt x="298" y="45"/>
                  </a:cubicBezTo>
                  <a:cubicBezTo>
                    <a:pt x="268" y="15"/>
                    <a:pt x="226" y="0"/>
                    <a:pt x="18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3480654" y="2099448"/>
              <a:ext cx="58192" cy="52991"/>
            </a:xfrm>
            <a:custGeom>
              <a:avLst/>
              <a:gdLst/>
              <a:ahLst/>
              <a:cxnLst/>
              <a:rect l="l" t="t" r="r" b="b"/>
              <a:pathLst>
                <a:path w="358" h="326" extrusionOk="0">
                  <a:moveTo>
                    <a:pt x="184" y="1"/>
                  </a:moveTo>
                  <a:cubicBezTo>
                    <a:pt x="142" y="1"/>
                    <a:pt x="99" y="18"/>
                    <a:pt x="70" y="53"/>
                  </a:cubicBezTo>
                  <a:cubicBezTo>
                    <a:pt x="1" y="112"/>
                    <a:pt x="1" y="221"/>
                    <a:pt x="60" y="281"/>
                  </a:cubicBezTo>
                  <a:cubicBezTo>
                    <a:pt x="90" y="310"/>
                    <a:pt x="130" y="325"/>
                    <a:pt x="170" y="325"/>
                  </a:cubicBezTo>
                  <a:cubicBezTo>
                    <a:pt x="211" y="325"/>
                    <a:pt x="253" y="310"/>
                    <a:pt x="288" y="281"/>
                  </a:cubicBezTo>
                  <a:cubicBezTo>
                    <a:pt x="347" y="221"/>
                    <a:pt x="358" y="112"/>
                    <a:pt x="298" y="53"/>
                  </a:cubicBezTo>
                  <a:cubicBezTo>
                    <a:pt x="268" y="18"/>
                    <a:pt x="226" y="1"/>
                    <a:pt x="18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3876946" y="2034592"/>
              <a:ext cx="58192" cy="52991"/>
            </a:xfrm>
            <a:custGeom>
              <a:avLst/>
              <a:gdLst/>
              <a:ahLst/>
              <a:cxnLst/>
              <a:rect l="l" t="t" r="r" b="b"/>
              <a:pathLst>
                <a:path w="358" h="326" extrusionOk="0">
                  <a:moveTo>
                    <a:pt x="188" y="1"/>
                  </a:moveTo>
                  <a:cubicBezTo>
                    <a:pt x="147" y="1"/>
                    <a:pt x="104" y="16"/>
                    <a:pt x="69" y="45"/>
                  </a:cubicBezTo>
                  <a:cubicBezTo>
                    <a:pt x="1" y="115"/>
                    <a:pt x="1" y="214"/>
                    <a:pt x="60" y="274"/>
                  </a:cubicBezTo>
                  <a:cubicBezTo>
                    <a:pt x="90" y="308"/>
                    <a:pt x="129" y="325"/>
                    <a:pt x="170" y="325"/>
                  </a:cubicBezTo>
                  <a:cubicBezTo>
                    <a:pt x="211" y="325"/>
                    <a:pt x="253" y="308"/>
                    <a:pt x="288" y="274"/>
                  </a:cubicBezTo>
                  <a:cubicBezTo>
                    <a:pt x="357" y="214"/>
                    <a:pt x="357" y="115"/>
                    <a:pt x="298" y="45"/>
                  </a:cubicBezTo>
                  <a:cubicBezTo>
                    <a:pt x="268" y="16"/>
                    <a:pt x="228" y="1"/>
                    <a:pt x="18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3482279" y="1818403"/>
              <a:ext cx="50065" cy="44376"/>
            </a:xfrm>
            <a:custGeom>
              <a:avLst/>
              <a:gdLst/>
              <a:ahLst/>
              <a:cxnLst/>
              <a:rect l="l" t="t" r="r" b="b"/>
              <a:pathLst>
                <a:path w="308" h="273" extrusionOk="0">
                  <a:moveTo>
                    <a:pt x="154" y="0"/>
                  </a:moveTo>
                  <a:cubicBezTo>
                    <a:pt x="119" y="0"/>
                    <a:pt x="85" y="13"/>
                    <a:pt x="60" y="38"/>
                  </a:cubicBezTo>
                  <a:cubicBezTo>
                    <a:pt x="0" y="97"/>
                    <a:pt x="0" y="177"/>
                    <a:pt x="50" y="236"/>
                  </a:cubicBezTo>
                  <a:cubicBezTo>
                    <a:pt x="75" y="261"/>
                    <a:pt x="109" y="273"/>
                    <a:pt x="145" y="273"/>
                  </a:cubicBezTo>
                  <a:cubicBezTo>
                    <a:pt x="181" y="273"/>
                    <a:pt x="219" y="261"/>
                    <a:pt x="248" y="236"/>
                  </a:cubicBezTo>
                  <a:cubicBezTo>
                    <a:pt x="298" y="177"/>
                    <a:pt x="308" y="97"/>
                    <a:pt x="248" y="38"/>
                  </a:cubicBezTo>
                  <a:cubicBezTo>
                    <a:pt x="223" y="13"/>
                    <a:pt x="189" y="0"/>
                    <a:pt x="15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3522591" y="2033129"/>
              <a:ext cx="50065" cy="45514"/>
            </a:xfrm>
            <a:custGeom>
              <a:avLst/>
              <a:gdLst/>
              <a:ahLst/>
              <a:cxnLst/>
              <a:rect l="l" t="t" r="r" b="b"/>
              <a:pathLst>
                <a:path w="308" h="280" extrusionOk="0">
                  <a:moveTo>
                    <a:pt x="163" y="0"/>
                  </a:moveTo>
                  <a:cubicBezTo>
                    <a:pt x="127" y="0"/>
                    <a:pt x="90" y="15"/>
                    <a:pt x="60" y="45"/>
                  </a:cubicBezTo>
                  <a:cubicBezTo>
                    <a:pt x="10" y="94"/>
                    <a:pt x="0" y="184"/>
                    <a:pt x="50" y="243"/>
                  </a:cubicBezTo>
                  <a:cubicBezTo>
                    <a:pt x="79" y="268"/>
                    <a:pt x="117" y="280"/>
                    <a:pt x="153" y="280"/>
                  </a:cubicBezTo>
                  <a:cubicBezTo>
                    <a:pt x="189" y="280"/>
                    <a:pt x="223" y="268"/>
                    <a:pt x="248" y="243"/>
                  </a:cubicBezTo>
                  <a:cubicBezTo>
                    <a:pt x="307" y="184"/>
                    <a:pt x="307" y="94"/>
                    <a:pt x="258" y="45"/>
                  </a:cubicBezTo>
                  <a:cubicBezTo>
                    <a:pt x="233" y="15"/>
                    <a:pt x="198" y="0"/>
                    <a:pt x="16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4"/>
            <p:cNvSpPr/>
            <p:nvPr/>
          </p:nvSpPr>
          <p:spPr>
            <a:xfrm>
              <a:off x="3942940" y="2082543"/>
              <a:ext cx="50227" cy="45677"/>
            </a:xfrm>
            <a:custGeom>
              <a:avLst/>
              <a:gdLst/>
              <a:ahLst/>
              <a:cxnLst/>
              <a:rect l="l" t="t" r="r" b="b"/>
              <a:pathLst>
                <a:path w="309" h="281" extrusionOk="0">
                  <a:moveTo>
                    <a:pt x="155" y="1"/>
                  </a:moveTo>
                  <a:cubicBezTo>
                    <a:pt x="120" y="1"/>
                    <a:pt x="85" y="13"/>
                    <a:pt x="60" y="38"/>
                  </a:cubicBezTo>
                  <a:cubicBezTo>
                    <a:pt x="0" y="98"/>
                    <a:pt x="0" y="186"/>
                    <a:pt x="50" y="236"/>
                  </a:cubicBezTo>
                  <a:cubicBezTo>
                    <a:pt x="75" y="266"/>
                    <a:pt x="110" y="281"/>
                    <a:pt x="146" y="281"/>
                  </a:cubicBezTo>
                  <a:cubicBezTo>
                    <a:pt x="182" y="281"/>
                    <a:pt x="219" y="266"/>
                    <a:pt x="249" y="236"/>
                  </a:cubicBezTo>
                  <a:cubicBezTo>
                    <a:pt x="298" y="186"/>
                    <a:pt x="308" y="98"/>
                    <a:pt x="258" y="38"/>
                  </a:cubicBezTo>
                  <a:cubicBezTo>
                    <a:pt x="228" y="13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4"/>
            <p:cNvSpPr/>
            <p:nvPr/>
          </p:nvSpPr>
          <p:spPr>
            <a:xfrm>
              <a:off x="3532182" y="2179422"/>
              <a:ext cx="50065" cy="45514"/>
            </a:xfrm>
            <a:custGeom>
              <a:avLst/>
              <a:gdLst/>
              <a:ahLst/>
              <a:cxnLst/>
              <a:rect l="l" t="t" r="r" b="b"/>
              <a:pathLst>
                <a:path w="308" h="280" extrusionOk="0">
                  <a:moveTo>
                    <a:pt x="158" y="0"/>
                  </a:moveTo>
                  <a:cubicBezTo>
                    <a:pt x="124" y="0"/>
                    <a:pt x="89" y="13"/>
                    <a:pt x="60" y="37"/>
                  </a:cubicBezTo>
                  <a:cubicBezTo>
                    <a:pt x="10" y="96"/>
                    <a:pt x="1" y="185"/>
                    <a:pt x="60" y="235"/>
                  </a:cubicBezTo>
                  <a:cubicBezTo>
                    <a:pt x="85" y="265"/>
                    <a:pt x="120" y="279"/>
                    <a:pt x="154" y="279"/>
                  </a:cubicBezTo>
                  <a:cubicBezTo>
                    <a:pt x="189" y="279"/>
                    <a:pt x="224" y="265"/>
                    <a:pt x="248" y="235"/>
                  </a:cubicBezTo>
                  <a:cubicBezTo>
                    <a:pt x="308" y="185"/>
                    <a:pt x="308" y="96"/>
                    <a:pt x="259" y="46"/>
                  </a:cubicBezTo>
                  <a:cubicBezTo>
                    <a:pt x="232" y="15"/>
                    <a:pt x="196" y="0"/>
                    <a:pt x="15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4"/>
            <p:cNvSpPr/>
            <p:nvPr/>
          </p:nvSpPr>
          <p:spPr>
            <a:xfrm>
              <a:off x="3820541" y="2049221"/>
              <a:ext cx="50065" cy="45514"/>
            </a:xfrm>
            <a:custGeom>
              <a:avLst/>
              <a:gdLst/>
              <a:ahLst/>
              <a:cxnLst/>
              <a:rect l="l" t="t" r="r" b="b"/>
              <a:pathLst>
                <a:path w="308" h="280" extrusionOk="0">
                  <a:moveTo>
                    <a:pt x="159" y="0"/>
                  </a:moveTo>
                  <a:cubicBezTo>
                    <a:pt x="124" y="0"/>
                    <a:pt x="89" y="15"/>
                    <a:pt x="60" y="45"/>
                  </a:cubicBezTo>
                  <a:cubicBezTo>
                    <a:pt x="0" y="94"/>
                    <a:pt x="0" y="184"/>
                    <a:pt x="50" y="243"/>
                  </a:cubicBezTo>
                  <a:cubicBezTo>
                    <a:pt x="75" y="268"/>
                    <a:pt x="109" y="280"/>
                    <a:pt x="145" y="280"/>
                  </a:cubicBezTo>
                  <a:cubicBezTo>
                    <a:pt x="181" y="280"/>
                    <a:pt x="219" y="268"/>
                    <a:pt x="248" y="243"/>
                  </a:cubicBezTo>
                  <a:cubicBezTo>
                    <a:pt x="308" y="184"/>
                    <a:pt x="308" y="94"/>
                    <a:pt x="258" y="45"/>
                  </a:cubicBezTo>
                  <a:cubicBezTo>
                    <a:pt x="228" y="15"/>
                    <a:pt x="194" y="0"/>
                    <a:pt x="15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4"/>
            <p:cNvSpPr/>
            <p:nvPr/>
          </p:nvSpPr>
          <p:spPr>
            <a:xfrm>
              <a:off x="3620770" y="1800685"/>
              <a:ext cx="45188" cy="42913"/>
            </a:xfrm>
            <a:custGeom>
              <a:avLst/>
              <a:gdLst/>
              <a:ahLst/>
              <a:cxnLst/>
              <a:rect l="l" t="t" r="r" b="b"/>
              <a:pathLst>
                <a:path w="278" h="264" extrusionOk="0">
                  <a:moveTo>
                    <a:pt x="143" y="1"/>
                  </a:moveTo>
                  <a:cubicBezTo>
                    <a:pt x="110" y="1"/>
                    <a:pt x="75" y="13"/>
                    <a:pt x="50" y="38"/>
                  </a:cubicBezTo>
                  <a:cubicBezTo>
                    <a:pt x="1" y="87"/>
                    <a:pt x="1" y="176"/>
                    <a:pt x="40" y="226"/>
                  </a:cubicBezTo>
                  <a:cubicBezTo>
                    <a:pt x="65" y="251"/>
                    <a:pt x="97" y="263"/>
                    <a:pt x="131" y="263"/>
                  </a:cubicBezTo>
                  <a:cubicBezTo>
                    <a:pt x="164" y="263"/>
                    <a:pt x="199" y="251"/>
                    <a:pt x="229" y="226"/>
                  </a:cubicBezTo>
                  <a:cubicBezTo>
                    <a:pt x="278" y="176"/>
                    <a:pt x="278" y="87"/>
                    <a:pt x="229" y="38"/>
                  </a:cubicBezTo>
                  <a:cubicBezTo>
                    <a:pt x="209" y="13"/>
                    <a:pt x="177" y="1"/>
                    <a:pt x="14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4"/>
            <p:cNvSpPr/>
            <p:nvPr/>
          </p:nvSpPr>
          <p:spPr>
            <a:xfrm>
              <a:off x="3893038" y="2438199"/>
              <a:ext cx="50065" cy="45189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54" y="0"/>
                  </a:moveTo>
                  <a:cubicBezTo>
                    <a:pt x="102" y="0"/>
                    <a:pt x="50" y="30"/>
                    <a:pt x="30" y="90"/>
                  </a:cubicBezTo>
                  <a:cubicBezTo>
                    <a:pt x="30" y="99"/>
                    <a:pt x="20" y="99"/>
                    <a:pt x="20" y="109"/>
                  </a:cubicBezTo>
                  <a:cubicBezTo>
                    <a:pt x="1" y="189"/>
                    <a:pt x="70" y="278"/>
                    <a:pt x="149" y="278"/>
                  </a:cubicBezTo>
                  <a:cubicBezTo>
                    <a:pt x="238" y="278"/>
                    <a:pt x="307" y="189"/>
                    <a:pt x="278" y="109"/>
                  </a:cubicBezTo>
                  <a:lnTo>
                    <a:pt x="278" y="90"/>
                  </a:lnTo>
                  <a:cubicBezTo>
                    <a:pt x="258" y="30"/>
                    <a:pt x="206" y="0"/>
                    <a:pt x="15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4"/>
            <p:cNvSpPr/>
            <p:nvPr/>
          </p:nvSpPr>
          <p:spPr>
            <a:xfrm>
              <a:off x="3836634" y="2351073"/>
              <a:ext cx="8290" cy="666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1" y="1"/>
                  </a:moveTo>
                  <a:cubicBezTo>
                    <a:pt x="0" y="1"/>
                    <a:pt x="0" y="41"/>
                    <a:pt x="31" y="41"/>
                  </a:cubicBezTo>
                  <a:cubicBezTo>
                    <a:pt x="50" y="41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4"/>
            <p:cNvSpPr/>
            <p:nvPr/>
          </p:nvSpPr>
          <p:spPr>
            <a:xfrm>
              <a:off x="3704482" y="1982414"/>
              <a:ext cx="46976" cy="37061"/>
            </a:xfrm>
            <a:custGeom>
              <a:avLst/>
              <a:gdLst/>
              <a:ahLst/>
              <a:cxnLst/>
              <a:rect l="l" t="t" r="r" b="b"/>
              <a:pathLst>
                <a:path w="289" h="228" extrusionOk="0">
                  <a:moveTo>
                    <a:pt x="150" y="0"/>
                  </a:moveTo>
                  <a:cubicBezTo>
                    <a:pt x="1" y="0"/>
                    <a:pt x="1" y="228"/>
                    <a:pt x="150" y="228"/>
                  </a:cubicBezTo>
                  <a:cubicBezTo>
                    <a:pt x="289" y="228"/>
                    <a:pt x="289" y="0"/>
                    <a:pt x="1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3506499" y="1624808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4"/>
            <p:cNvSpPr/>
            <p:nvPr/>
          </p:nvSpPr>
          <p:spPr>
            <a:xfrm>
              <a:off x="3437091" y="513304"/>
              <a:ext cx="61443" cy="48440"/>
            </a:xfrm>
            <a:custGeom>
              <a:avLst/>
              <a:gdLst/>
              <a:ahLst/>
              <a:cxnLst/>
              <a:rect l="l" t="t" r="r" b="b"/>
              <a:pathLst>
                <a:path w="378" h="298" extrusionOk="0">
                  <a:moveTo>
                    <a:pt x="189" y="1"/>
                  </a:moveTo>
                  <a:cubicBezTo>
                    <a:pt x="1" y="1"/>
                    <a:pt x="1" y="298"/>
                    <a:pt x="189" y="298"/>
                  </a:cubicBezTo>
                  <a:cubicBezTo>
                    <a:pt x="377" y="298"/>
                    <a:pt x="377" y="1"/>
                    <a:pt x="18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3546648" y="383103"/>
              <a:ext cx="16255" cy="18531"/>
            </a:xfrm>
            <a:custGeom>
              <a:avLst/>
              <a:gdLst/>
              <a:ahLst/>
              <a:cxnLst/>
              <a:rect l="l" t="t" r="r" b="b"/>
              <a:pathLst>
                <a:path w="100" h="114" extrusionOk="0">
                  <a:moveTo>
                    <a:pt x="48" y="1"/>
                  </a:moveTo>
                  <a:cubicBezTo>
                    <a:pt x="32" y="1"/>
                    <a:pt x="17" y="11"/>
                    <a:pt x="11" y="29"/>
                  </a:cubicBezTo>
                  <a:cubicBezTo>
                    <a:pt x="1" y="48"/>
                    <a:pt x="1" y="68"/>
                    <a:pt x="20" y="88"/>
                  </a:cubicBezTo>
                  <a:cubicBezTo>
                    <a:pt x="25" y="105"/>
                    <a:pt x="37" y="113"/>
                    <a:pt x="50" y="113"/>
                  </a:cubicBezTo>
                  <a:cubicBezTo>
                    <a:pt x="66" y="113"/>
                    <a:pt x="84" y="100"/>
                    <a:pt x="90" y="78"/>
                  </a:cubicBezTo>
                  <a:cubicBezTo>
                    <a:pt x="100" y="58"/>
                    <a:pt x="100" y="38"/>
                    <a:pt x="80" y="18"/>
                  </a:cubicBezTo>
                  <a:cubicBezTo>
                    <a:pt x="72" y="6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3765763" y="643667"/>
              <a:ext cx="48439" cy="37386"/>
            </a:xfrm>
            <a:custGeom>
              <a:avLst/>
              <a:gdLst/>
              <a:ahLst/>
              <a:cxnLst/>
              <a:rect l="l" t="t" r="r" b="b"/>
              <a:pathLst>
                <a:path w="298" h="230" extrusionOk="0">
                  <a:moveTo>
                    <a:pt x="149" y="1"/>
                  </a:moveTo>
                  <a:cubicBezTo>
                    <a:pt x="0" y="1"/>
                    <a:pt x="0" y="229"/>
                    <a:pt x="149" y="229"/>
                  </a:cubicBezTo>
                  <a:cubicBezTo>
                    <a:pt x="298" y="229"/>
                    <a:pt x="298" y="1"/>
                    <a:pt x="14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4015436" y="456899"/>
              <a:ext cx="19506" cy="16255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60" y="0"/>
                  </a:moveTo>
                  <a:cubicBezTo>
                    <a:pt x="1" y="0"/>
                    <a:pt x="1" y="99"/>
                    <a:pt x="60" y="99"/>
                  </a:cubicBezTo>
                  <a:cubicBezTo>
                    <a:pt x="120" y="99"/>
                    <a:pt x="120" y="0"/>
                    <a:pt x="6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4"/>
            <p:cNvSpPr/>
            <p:nvPr/>
          </p:nvSpPr>
          <p:spPr>
            <a:xfrm>
              <a:off x="3259914" y="869284"/>
              <a:ext cx="26008" cy="19506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80" y="0"/>
                  </a:moveTo>
                  <a:cubicBezTo>
                    <a:pt x="1" y="0"/>
                    <a:pt x="1" y="119"/>
                    <a:pt x="80" y="119"/>
                  </a:cubicBezTo>
                  <a:cubicBezTo>
                    <a:pt x="150" y="119"/>
                    <a:pt x="15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4"/>
            <p:cNvSpPr/>
            <p:nvPr/>
          </p:nvSpPr>
          <p:spPr>
            <a:xfrm>
              <a:off x="3131176" y="1517526"/>
              <a:ext cx="25845" cy="29584"/>
            </a:xfrm>
            <a:custGeom>
              <a:avLst/>
              <a:gdLst/>
              <a:ahLst/>
              <a:cxnLst/>
              <a:rect l="l" t="t" r="r" b="b"/>
              <a:pathLst>
                <a:path w="159" h="182" extrusionOk="0">
                  <a:moveTo>
                    <a:pt x="83" y="1"/>
                  </a:moveTo>
                  <a:cubicBezTo>
                    <a:pt x="45" y="1"/>
                    <a:pt x="5" y="26"/>
                    <a:pt x="0" y="75"/>
                  </a:cubicBezTo>
                  <a:cubicBezTo>
                    <a:pt x="0" y="105"/>
                    <a:pt x="10" y="125"/>
                    <a:pt x="20" y="145"/>
                  </a:cubicBezTo>
                  <a:cubicBezTo>
                    <a:pt x="30" y="169"/>
                    <a:pt x="57" y="182"/>
                    <a:pt x="84" y="182"/>
                  </a:cubicBezTo>
                  <a:cubicBezTo>
                    <a:pt x="112" y="182"/>
                    <a:pt x="139" y="169"/>
                    <a:pt x="149" y="145"/>
                  </a:cubicBezTo>
                  <a:cubicBezTo>
                    <a:pt x="159" y="125"/>
                    <a:pt x="159" y="105"/>
                    <a:pt x="159" y="75"/>
                  </a:cubicBezTo>
                  <a:cubicBezTo>
                    <a:pt x="159" y="26"/>
                    <a:pt x="121" y="1"/>
                    <a:pt x="83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4"/>
            <p:cNvSpPr/>
            <p:nvPr/>
          </p:nvSpPr>
          <p:spPr>
            <a:xfrm>
              <a:off x="2839565" y="339060"/>
              <a:ext cx="26008" cy="29584"/>
            </a:xfrm>
            <a:custGeom>
              <a:avLst/>
              <a:gdLst/>
              <a:ahLst/>
              <a:cxnLst/>
              <a:rect l="l" t="t" r="r" b="b"/>
              <a:pathLst>
                <a:path w="160" h="182" extrusionOk="0">
                  <a:moveTo>
                    <a:pt x="76" y="0"/>
                  </a:moveTo>
                  <a:cubicBezTo>
                    <a:pt x="38" y="0"/>
                    <a:pt x="1" y="25"/>
                    <a:pt x="1" y="75"/>
                  </a:cubicBezTo>
                  <a:cubicBezTo>
                    <a:pt x="1" y="104"/>
                    <a:pt x="1" y="124"/>
                    <a:pt x="10" y="144"/>
                  </a:cubicBezTo>
                  <a:cubicBezTo>
                    <a:pt x="20" y="169"/>
                    <a:pt x="48" y="181"/>
                    <a:pt x="75" y="181"/>
                  </a:cubicBezTo>
                  <a:cubicBezTo>
                    <a:pt x="102" y="181"/>
                    <a:pt x="130" y="169"/>
                    <a:pt x="140" y="144"/>
                  </a:cubicBezTo>
                  <a:cubicBezTo>
                    <a:pt x="149" y="124"/>
                    <a:pt x="159" y="104"/>
                    <a:pt x="159" y="75"/>
                  </a:cubicBezTo>
                  <a:cubicBezTo>
                    <a:pt x="154" y="25"/>
                    <a:pt x="115" y="0"/>
                    <a:pt x="76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4"/>
            <p:cNvSpPr/>
            <p:nvPr/>
          </p:nvSpPr>
          <p:spPr>
            <a:xfrm>
              <a:off x="2997399" y="204145"/>
              <a:ext cx="27471" cy="30722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84" y="0"/>
                  </a:moveTo>
                  <a:cubicBezTo>
                    <a:pt x="45" y="0"/>
                    <a:pt x="6" y="28"/>
                    <a:pt x="1" y="82"/>
                  </a:cubicBezTo>
                  <a:cubicBezTo>
                    <a:pt x="1" y="102"/>
                    <a:pt x="10" y="121"/>
                    <a:pt x="21" y="152"/>
                  </a:cubicBezTo>
                  <a:cubicBezTo>
                    <a:pt x="31" y="176"/>
                    <a:pt x="58" y="188"/>
                    <a:pt x="85" y="188"/>
                  </a:cubicBezTo>
                  <a:cubicBezTo>
                    <a:pt x="112" y="188"/>
                    <a:pt x="139" y="176"/>
                    <a:pt x="149" y="152"/>
                  </a:cubicBezTo>
                  <a:cubicBezTo>
                    <a:pt x="159" y="121"/>
                    <a:pt x="169" y="102"/>
                    <a:pt x="159" y="82"/>
                  </a:cubicBezTo>
                  <a:cubicBezTo>
                    <a:pt x="159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4"/>
            <p:cNvSpPr/>
            <p:nvPr/>
          </p:nvSpPr>
          <p:spPr>
            <a:xfrm>
              <a:off x="3598176" y="1067430"/>
              <a:ext cx="45351" cy="47140"/>
            </a:xfrm>
            <a:custGeom>
              <a:avLst/>
              <a:gdLst/>
              <a:ahLst/>
              <a:cxnLst/>
              <a:rect l="l" t="t" r="r" b="b"/>
              <a:pathLst>
                <a:path w="279" h="290" extrusionOk="0">
                  <a:moveTo>
                    <a:pt x="136" y="0"/>
                  </a:moveTo>
                  <a:cubicBezTo>
                    <a:pt x="85" y="0"/>
                    <a:pt x="36" y="30"/>
                    <a:pt x="21" y="89"/>
                  </a:cubicBezTo>
                  <a:cubicBezTo>
                    <a:pt x="1" y="149"/>
                    <a:pt x="21" y="188"/>
                    <a:pt x="40" y="238"/>
                  </a:cubicBezTo>
                  <a:cubicBezTo>
                    <a:pt x="55" y="273"/>
                    <a:pt x="98" y="290"/>
                    <a:pt x="140" y="290"/>
                  </a:cubicBezTo>
                  <a:cubicBezTo>
                    <a:pt x="182" y="290"/>
                    <a:pt x="224" y="273"/>
                    <a:pt x="239" y="238"/>
                  </a:cubicBezTo>
                  <a:cubicBezTo>
                    <a:pt x="258" y="188"/>
                    <a:pt x="278" y="149"/>
                    <a:pt x="258" y="89"/>
                  </a:cubicBezTo>
                  <a:cubicBezTo>
                    <a:pt x="239" y="30"/>
                    <a:pt x="187" y="0"/>
                    <a:pt x="13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4"/>
            <p:cNvSpPr/>
            <p:nvPr/>
          </p:nvSpPr>
          <p:spPr>
            <a:xfrm>
              <a:off x="3611180" y="1523215"/>
              <a:ext cx="29096" cy="22757"/>
            </a:xfrm>
            <a:custGeom>
              <a:avLst/>
              <a:gdLst/>
              <a:ahLst/>
              <a:cxnLst/>
              <a:rect l="l" t="t" r="r" b="b"/>
              <a:pathLst>
                <a:path w="179" h="140" extrusionOk="0">
                  <a:moveTo>
                    <a:pt x="90" y="0"/>
                  </a:moveTo>
                  <a:cubicBezTo>
                    <a:pt x="0" y="0"/>
                    <a:pt x="0" y="139"/>
                    <a:pt x="90" y="139"/>
                  </a:cubicBezTo>
                  <a:cubicBezTo>
                    <a:pt x="178" y="139"/>
                    <a:pt x="178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4"/>
            <p:cNvSpPr/>
            <p:nvPr/>
          </p:nvSpPr>
          <p:spPr>
            <a:xfrm>
              <a:off x="3430752" y="1903415"/>
              <a:ext cx="41937" cy="41938"/>
            </a:xfrm>
            <a:custGeom>
              <a:avLst/>
              <a:gdLst/>
              <a:ahLst/>
              <a:cxnLst/>
              <a:rect l="l" t="t" r="r" b="b"/>
              <a:pathLst>
                <a:path w="258" h="258" extrusionOk="0">
                  <a:moveTo>
                    <a:pt x="129" y="0"/>
                  </a:moveTo>
                  <a:cubicBezTo>
                    <a:pt x="60" y="0"/>
                    <a:pt x="0" y="60"/>
                    <a:pt x="0" y="129"/>
                  </a:cubicBezTo>
                  <a:cubicBezTo>
                    <a:pt x="0" y="198"/>
                    <a:pt x="60" y="258"/>
                    <a:pt x="129" y="258"/>
                  </a:cubicBezTo>
                  <a:cubicBezTo>
                    <a:pt x="198" y="258"/>
                    <a:pt x="258" y="198"/>
                    <a:pt x="258" y="129"/>
                  </a:cubicBezTo>
                  <a:cubicBezTo>
                    <a:pt x="258" y="60"/>
                    <a:pt x="198" y="0"/>
                    <a:pt x="12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4"/>
            <p:cNvSpPr/>
            <p:nvPr/>
          </p:nvSpPr>
          <p:spPr>
            <a:xfrm>
              <a:off x="3403444" y="2037030"/>
              <a:ext cx="25845" cy="19506"/>
            </a:xfrm>
            <a:custGeom>
              <a:avLst/>
              <a:gdLst/>
              <a:ahLst/>
              <a:cxnLst/>
              <a:rect l="l" t="t" r="r" b="b"/>
              <a:pathLst>
                <a:path w="159" h="120" extrusionOk="0">
                  <a:moveTo>
                    <a:pt x="79" y="1"/>
                  </a:moveTo>
                  <a:cubicBezTo>
                    <a:pt x="0" y="1"/>
                    <a:pt x="0" y="120"/>
                    <a:pt x="79" y="120"/>
                  </a:cubicBezTo>
                  <a:cubicBezTo>
                    <a:pt x="159" y="120"/>
                    <a:pt x="159" y="1"/>
                    <a:pt x="7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4"/>
            <p:cNvSpPr/>
            <p:nvPr/>
          </p:nvSpPr>
          <p:spPr>
            <a:xfrm>
              <a:off x="3710984" y="1858227"/>
              <a:ext cx="33972" cy="35273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10" y="1"/>
                  </a:moveTo>
                  <a:cubicBezTo>
                    <a:pt x="40" y="1"/>
                    <a:pt x="0" y="70"/>
                    <a:pt x="11" y="130"/>
                  </a:cubicBezTo>
                  <a:lnTo>
                    <a:pt x="11" y="150"/>
                  </a:lnTo>
                  <a:cubicBezTo>
                    <a:pt x="21" y="194"/>
                    <a:pt x="65" y="216"/>
                    <a:pt x="109" y="216"/>
                  </a:cubicBezTo>
                  <a:cubicBezTo>
                    <a:pt x="152" y="216"/>
                    <a:pt x="194" y="194"/>
                    <a:pt x="199" y="150"/>
                  </a:cubicBezTo>
                  <a:lnTo>
                    <a:pt x="199" y="130"/>
                  </a:lnTo>
                  <a:cubicBezTo>
                    <a:pt x="209" y="70"/>
                    <a:pt x="179" y="1"/>
                    <a:pt x="11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4"/>
            <p:cNvSpPr/>
            <p:nvPr/>
          </p:nvSpPr>
          <p:spPr>
            <a:xfrm>
              <a:off x="3820541" y="2341483"/>
              <a:ext cx="30721" cy="24383"/>
            </a:xfrm>
            <a:custGeom>
              <a:avLst/>
              <a:gdLst/>
              <a:ahLst/>
              <a:cxnLst/>
              <a:rect l="l" t="t" r="r" b="b"/>
              <a:pathLst>
                <a:path w="189" h="150" extrusionOk="0">
                  <a:moveTo>
                    <a:pt x="90" y="0"/>
                  </a:moveTo>
                  <a:cubicBezTo>
                    <a:pt x="0" y="0"/>
                    <a:pt x="0" y="150"/>
                    <a:pt x="90" y="150"/>
                  </a:cubicBezTo>
                  <a:cubicBezTo>
                    <a:pt x="189" y="150"/>
                    <a:pt x="189" y="0"/>
                    <a:pt x="9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4"/>
            <p:cNvSpPr/>
            <p:nvPr/>
          </p:nvSpPr>
          <p:spPr>
            <a:xfrm>
              <a:off x="3308353" y="580924"/>
              <a:ext cx="83875" cy="195060"/>
            </a:xfrm>
            <a:custGeom>
              <a:avLst/>
              <a:gdLst/>
              <a:ahLst/>
              <a:cxnLst/>
              <a:rect l="l" t="t" r="r" b="b"/>
              <a:pathLst>
                <a:path w="516" h="1200" extrusionOk="0">
                  <a:moveTo>
                    <a:pt x="466" y="1"/>
                  </a:moveTo>
                  <a:cubicBezTo>
                    <a:pt x="228" y="199"/>
                    <a:pt x="70" y="486"/>
                    <a:pt x="30" y="783"/>
                  </a:cubicBezTo>
                  <a:cubicBezTo>
                    <a:pt x="0" y="932"/>
                    <a:pt x="30" y="1120"/>
                    <a:pt x="169" y="1190"/>
                  </a:cubicBezTo>
                  <a:lnTo>
                    <a:pt x="159" y="1199"/>
                  </a:lnTo>
                  <a:cubicBezTo>
                    <a:pt x="278" y="1190"/>
                    <a:pt x="387" y="1100"/>
                    <a:pt x="446" y="992"/>
                  </a:cubicBezTo>
                  <a:cubicBezTo>
                    <a:pt x="496" y="882"/>
                    <a:pt x="506" y="754"/>
                    <a:pt x="506" y="635"/>
                  </a:cubicBezTo>
                  <a:cubicBezTo>
                    <a:pt x="515" y="426"/>
                    <a:pt x="496" y="208"/>
                    <a:pt x="466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4"/>
            <p:cNvSpPr/>
            <p:nvPr/>
          </p:nvSpPr>
          <p:spPr>
            <a:xfrm>
              <a:off x="3320219" y="666587"/>
              <a:ext cx="44701" cy="172140"/>
            </a:xfrm>
            <a:custGeom>
              <a:avLst/>
              <a:gdLst/>
              <a:ahLst/>
              <a:cxnLst/>
              <a:rect l="l" t="t" r="r" b="b"/>
              <a:pathLst>
                <a:path w="275" h="1059" extrusionOk="0">
                  <a:moveTo>
                    <a:pt x="248" y="1"/>
                  </a:moveTo>
                  <a:cubicBezTo>
                    <a:pt x="238" y="1"/>
                    <a:pt x="229" y="6"/>
                    <a:pt x="224" y="18"/>
                  </a:cubicBezTo>
                  <a:cubicBezTo>
                    <a:pt x="145" y="346"/>
                    <a:pt x="56" y="672"/>
                    <a:pt x="6" y="1020"/>
                  </a:cubicBezTo>
                  <a:cubicBezTo>
                    <a:pt x="1" y="1043"/>
                    <a:pt x="22" y="1059"/>
                    <a:pt x="42" y="1059"/>
                  </a:cubicBezTo>
                  <a:cubicBezTo>
                    <a:pt x="57" y="1059"/>
                    <a:pt x="72" y="1050"/>
                    <a:pt x="76" y="1029"/>
                  </a:cubicBezTo>
                  <a:cubicBezTo>
                    <a:pt x="145" y="703"/>
                    <a:pt x="195" y="355"/>
                    <a:pt x="274" y="29"/>
                  </a:cubicBezTo>
                  <a:cubicBezTo>
                    <a:pt x="274" y="11"/>
                    <a:pt x="261" y="1"/>
                    <a:pt x="24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4"/>
            <p:cNvSpPr/>
            <p:nvPr/>
          </p:nvSpPr>
          <p:spPr>
            <a:xfrm>
              <a:off x="3182704" y="1727863"/>
              <a:ext cx="182216" cy="104520"/>
            </a:xfrm>
            <a:custGeom>
              <a:avLst/>
              <a:gdLst/>
              <a:ahLst/>
              <a:cxnLst/>
              <a:rect l="l" t="t" r="r" b="b"/>
              <a:pathLst>
                <a:path w="1121" h="643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268"/>
                    <a:pt x="387" y="486"/>
                    <a:pt x="664" y="595"/>
                  </a:cubicBezTo>
                  <a:cubicBezTo>
                    <a:pt x="734" y="623"/>
                    <a:pt x="813" y="642"/>
                    <a:pt x="888" y="642"/>
                  </a:cubicBezTo>
                  <a:cubicBezTo>
                    <a:pt x="971" y="642"/>
                    <a:pt x="1048" y="618"/>
                    <a:pt x="1100" y="555"/>
                  </a:cubicBezTo>
                  <a:cubicBezTo>
                    <a:pt x="1120" y="436"/>
                    <a:pt x="1061" y="317"/>
                    <a:pt x="962" y="238"/>
                  </a:cubicBezTo>
                  <a:cubicBezTo>
                    <a:pt x="872" y="159"/>
                    <a:pt x="744" y="129"/>
                    <a:pt x="625" y="99"/>
                  </a:cubicBezTo>
                  <a:cubicBezTo>
                    <a:pt x="427" y="49"/>
                    <a:pt x="218" y="10"/>
                    <a:pt x="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4"/>
            <p:cNvSpPr/>
            <p:nvPr/>
          </p:nvSpPr>
          <p:spPr>
            <a:xfrm>
              <a:off x="3258776" y="1766225"/>
              <a:ext cx="164986" cy="78349"/>
            </a:xfrm>
            <a:custGeom>
              <a:avLst/>
              <a:gdLst/>
              <a:ahLst/>
              <a:cxnLst/>
              <a:rect l="l" t="t" r="r" b="b"/>
              <a:pathLst>
                <a:path w="1015" h="482" extrusionOk="0">
                  <a:moveTo>
                    <a:pt x="38" y="0"/>
                  </a:moveTo>
                  <a:cubicBezTo>
                    <a:pt x="14" y="0"/>
                    <a:pt x="1" y="33"/>
                    <a:pt x="18" y="42"/>
                  </a:cubicBezTo>
                  <a:cubicBezTo>
                    <a:pt x="325" y="200"/>
                    <a:pt x="632" y="359"/>
                    <a:pt x="959" y="478"/>
                  </a:cubicBezTo>
                  <a:cubicBezTo>
                    <a:pt x="964" y="480"/>
                    <a:pt x="969" y="481"/>
                    <a:pt x="973" y="481"/>
                  </a:cubicBezTo>
                  <a:cubicBezTo>
                    <a:pt x="1003" y="481"/>
                    <a:pt x="1015" y="427"/>
                    <a:pt x="989" y="418"/>
                  </a:cubicBezTo>
                  <a:cubicBezTo>
                    <a:pt x="672" y="269"/>
                    <a:pt x="355" y="150"/>
                    <a:pt x="47" y="2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4"/>
            <p:cNvSpPr/>
            <p:nvPr/>
          </p:nvSpPr>
          <p:spPr>
            <a:xfrm>
              <a:off x="4041281" y="988432"/>
              <a:ext cx="1059972" cy="1082583"/>
            </a:xfrm>
            <a:custGeom>
              <a:avLst/>
              <a:gdLst/>
              <a:ahLst/>
              <a:cxnLst/>
              <a:rect l="l" t="t" r="r" b="b"/>
              <a:pathLst>
                <a:path w="6521" h="6660" extrusionOk="0">
                  <a:moveTo>
                    <a:pt x="2696" y="0"/>
                  </a:moveTo>
                  <a:cubicBezTo>
                    <a:pt x="1040" y="0"/>
                    <a:pt x="476" y="427"/>
                    <a:pt x="476" y="1467"/>
                  </a:cubicBezTo>
                  <a:cubicBezTo>
                    <a:pt x="476" y="1467"/>
                    <a:pt x="287" y="2766"/>
                    <a:pt x="149" y="3519"/>
                  </a:cubicBezTo>
                  <a:cubicBezTo>
                    <a:pt x="0" y="4272"/>
                    <a:pt x="80" y="4609"/>
                    <a:pt x="694" y="4916"/>
                  </a:cubicBezTo>
                  <a:cubicBezTo>
                    <a:pt x="694" y="4916"/>
                    <a:pt x="476" y="5719"/>
                    <a:pt x="1725" y="5838"/>
                  </a:cubicBezTo>
                  <a:cubicBezTo>
                    <a:pt x="1725" y="5838"/>
                    <a:pt x="2081" y="6660"/>
                    <a:pt x="2934" y="6660"/>
                  </a:cubicBezTo>
                  <a:cubicBezTo>
                    <a:pt x="3786" y="6660"/>
                    <a:pt x="4182" y="5976"/>
                    <a:pt x="4182" y="5976"/>
                  </a:cubicBezTo>
                  <a:cubicBezTo>
                    <a:pt x="4182" y="5976"/>
                    <a:pt x="4195" y="5977"/>
                    <a:pt x="4217" y="5977"/>
                  </a:cubicBezTo>
                  <a:cubicBezTo>
                    <a:pt x="4402" y="5977"/>
                    <a:pt x="5247" y="5922"/>
                    <a:pt x="5202" y="4916"/>
                  </a:cubicBezTo>
                  <a:cubicBezTo>
                    <a:pt x="5202" y="4916"/>
                    <a:pt x="6521" y="4559"/>
                    <a:pt x="6074" y="3499"/>
                  </a:cubicBezTo>
                  <a:cubicBezTo>
                    <a:pt x="5629" y="2429"/>
                    <a:pt x="5292" y="1487"/>
                    <a:pt x="5202" y="1061"/>
                  </a:cubicBezTo>
                  <a:cubicBezTo>
                    <a:pt x="5103" y="635"/>
                    <a:pt x="4350" y="0"/>
                    <a:pt x="26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4"/>
            <p:cNvSpPr/>
            <p:nvPr/>
          </p:nvSpPr>
          <p:spPr>
            <a:xfrm>
              <a:off x="4205617" y="1120583"/>
              <a:ext cx="604027" cy="361024"/>
            </a:xfrm>
            <a:custGeom>
              <a:avLst/>
              <a:gdLst/>
              <a:ahLst/>
              <a:cxnLst/>
              <a:rect l="l" t="t" r="r" b="b"/>
              <a:pathLst>
                <a:path w="3716" h="2221" extrusionOk="0">
                  <a:moveTo>
                    <a:pt x="218" y="0"/>
                  </a:moveTo>
                  <a:cubicBezTo>
                    <a:pt x="218" y="0"/>
                    <a:pt x="69" y="625"/>
                    <a:pt x="29" y="1268"/>
                  </a:cubicBezTo>
                  <a:cubicBezTo>
                    <a:pt x="1" y="1912"/>
                    <a:pt x="28" y="2220"/>
                    <a:pt x="388" y="2220"/>
                  </a:cubicBezTo>
                  <a:cubicBezTo>
                    <a:pt x="394" y="2220"/>
                    <a:pt x="400" y="2220"/>
                    <a:pt x="406" y="2220"/>
                  </a:cubicBezTo>
                  <a:cubicBezTo>
                    <a:pt x="808" y="2204"/>
                    <a:pt x="1118" y="1895"/>
                    <a:pt x="1544" y="1895"/>
                  </a:cubicBezTo>
                  <a:cubicBezTo>
                    <a:pt x="1643" y="1895"/>
                    <a:pt x="1749" y="1911"/>
                    <a:pt x="1863" y="1953"/>
                  </a:cubicBezTo>
                  <a:cubicBezTo>
                    <a:pt x="1975" y="1911"/>
                    <a:pt x="2080" y="1895"/>
                    <a:pt x="2178" y="1895"/>
                  </a:cubicBezTo>
                  <a:cubicBezTo>
                    <a:pt x="2600" y="1895"/>
                    <a:pt x="2916" y="2204"/>
                    <a:pt x="3310" y="2220"/>
                  </a:cubicBezTo>
                  <a:cubicBezTo>
                    <a:pt x="3316" y="2220"/>
                    <a:pt x="3322" y="2220"/>
                    <a:pt x="3328" y="2220"/>
                  </a:cubicBezTo>
                  <a:cubicBezTo>
                    <a:pt x="3687" y="2220"/>
                    <a:pt x="3715" y="1912"/>
                    <a:pt x="3686" y="1268"/>
                  </a:cubicBezTo>
                  <a:cubicBezTo>
                    <a:pt x="3656" y="625"/>
                    <a:pt x="3498" y="0"/>
                    <a:pt x="34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4"/>
            <p:cNvSpPr/>
            <p:nvPr/>
          </p:nvSpPr>
          <p:spPr>
            <a:xfrm>
              <a:off x="4150839" y="663010"/>
              <a:ext cx="984225" cy="551370"/>
            </a:xfrm>
            <a:custGeom>
              <a:avLst/>
              <a:gdLst/>
              <a:ahLst/>
              <a:cxnLst/>
              <a:rect l="l" t="t" r="r" b="b"/>
              <a:pathLst>
                <a:path w="6055" h="3392" extrusionOk="0">
                  <a:moveTo>
                    <a:pt x="2690" y="0"/>
                  </a:moveTo>
                  <a:cubicBezTo>
                    <a:pt x="1924" y="0"/>
                    <a:pt x="1159" y="312"/>
                    <a:pt x="624" y="863"/>
                  </a:cubicBezTo>
                  <a:cubicBezTo>
                    <a:pt x="258" y="1240"/>
                    <a:pt x="0" y="1755"/>
                    <a:pt x="10" y="2280"/>
                  </a:cubicBezTo>
                  <a:lnTo>
                    <a:pt x="25" y="2245"/>
                  </a:lnTo>
                  <a:lnTo>
                    <a:pt x="25" y="2245"/>
                  </a:lnTo>
                  <a:cubicBezTo>
                    <a:pt x="29" y="2265"/>
                    <a:pt x="41" y="2286"/>
                    <a:pt x="60" y="2300"/>
                  </a:cubicBezTo>
                  <a:cubicBezTo>
                    <a:pt x="89" y="2320"/>
                    <a:pt x="139" y="2320"/>
                    <a:pt x="179" y="2320"/>
                  </a:cubicBezTo>
                  <a:cubicBezTo>
                    <a:pt x="1019" y="2247"/>
                    <a:pt x="1865" y="2021"/>
                    <a:pt x="2692" y="2021"/>
                  </a:cubicBezTo>
                  <a:cubicBezTo>
                    <a:pt x="2997" y="2021"/>
                    <a:pt x="3299" y="2052"/>
                    <a:pt x="3597" y="2132"/>
                  </a:cubicBezTo>
                  <a:cubicBezTo>
                    <a:pt x="3795" y="2181"/>
                    <a:pt x="3984" y="2251"/>
                    <a:pt x="4142" y="2370"/>
                  </a:cubicBezTo>
                  <a:cubicBezTo>
                    <a:pt x="4291" y="2488"/>
                    <a:pt x="4410" y="2627"/>
                    <a:pt x="4539" y="2766"/>
                  </a:cubicBezTo>
                  <a:cubicBezTo>
                    <a:pt x="4832" y="3093"/>
                    <a:pt x="5232" y="3392"/>
                    <a:pt x="5655" y="3392"/>
                  </a:cubicBezTo>
                  <a:cubicBezTo>
                    <a:pt x="5731" y="3392"/>
                    <a:pt x="5809" y="3382"/>
                    <a:pt x="5886" y="3360"/>
                  </a:cubicBezTo>
                  <a:cubicBezTo>
                    <a:pt x="5906" y="3350"/>
                    <a:pt x="5926" y="3350"/>
                    <a:pt x="5946" y="3341"/>
                  </a:cubicBezTo>
                  <a:cubicBezTo>
                    <a:pt x="6054" y="3261"/>
                    <a:pt x="5946" y="3093"/>
                    <a:pt x="5856" y="2993"/>
                  </a:cubicBezTo>
                  <a:cubicBezTo>
                    <a:pt x="5530" y="2637"/>
                    <a:pt x="5450" y="2132"/>
                    <a:pt x="5252" y="1696"/>
                  </a:cubicBezTo>
                  <a:cubicBezTo>
                    <a:pt x="4885" y="843"/>
                    <a:pt x="4073" y="209"/>
                    <a:pt x="3161" y="40"/>
                  </a:cubicBezTo>
                  <a:cubicBezTo>
                    <a:pt x="3005" y="13"/>
                    <a:pt x="2848" y="0"/>
                    <a:pt x="269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4"/>
            <p:cNvSpPr/>
            <p:nvPr/>
          </p:nvSpPr>
          <p:spPr>
            <a:xfrm>
              <a:off x="4329479" y="1328320"/>
              <a:ext cx="21131" cy="52666"/>
            </a:xfrm>
            <a:custGeom>
              <a:avLst/>
              <a:gdLst/>
              <a:ahLst/>
              <a:cxnLst/>
              <a:rect l="l" t="t" r="r" b="b"/>
              <a:pathLst>
                <a:path w="130" h="324" extrusionOk="0">
                  <a:moveTo>
                    <a:pt x="65" y="0"/>
                  </a:moveTo>
                  <a:cubicBezTo>
                    <a:pt x="50" y="0"/>
                    <a:pt x="36" y="10"/>
                    <a:pt x="31" y="30"/>
                  </a:cubicBezTo>
                  <a:cubicBezTo>
                    <a:pt x="2" y="105"/>
                    <a:pt x="1" y="180"/>
                    <a:pt x="17" y="254"/>
                  </a:cubicBezTo>
                  <a:lnTo>
                    <a:pt x="17" y="254"/>
                  </a:lnTo>
                  <a:cubicBezTo>
                    <a:pt x="18" y="266"/>
                    <a:pt x="19" y="277"/>
                    <a:pt x="21" y="288"/>
                  </a:cubicBezTo>
                  <a:cubicBezTo>
                    <a:pt x="26" y="310"/>
                    <a:pt x="45" y="323"/>
                    <a:pt x="63" y="323"/>
                  </a:cubicBezTo>
                  <a:cubicBezTo>
                    <a:pt x="77" y="323"/>
                    <a:pt x="91" y="315"/>
                    <a:pt x="100" y="298"/>
                  </a:cubicBezTo>
                  <a:cubicBezTo>
                    <a:pt x="130" y="208"/>
                    <a:pt x="130" y="120"/>
                    <a:pt x="100" y="30"/>
                  </a:cubicBezTo>
                  <a:cubicBezTo>
                    <a:pt x="95" y="10"/>
                    <a:pt x="80" y="0"/>
                    <a:pt x="65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4"/>
            <p:cNvSpPr/>
            <p:nvPr/>
          </p:nvSpPr>
          <p:spPr>
            <a:xfrm>
              <a:off x="4453990" y="1508423"/>
              <a:ext cx="128250" cy="18856"/>
            </a:xfrm>
            <a:custGeom>
              <a:avLst/>
              <a:gdLst/>
              <a:ahLst/>
              <a:cxnLst/>
              <a:rect l="l" t="t" r="r" b="b"/>
              <a:pathLst>
                <a:path w="789" h="116" extrusionOk="0">
                  <a:moveTo>
                    <a:pt x="766" y="1"/>
                  </a:moveTo>
                  <a:cubicBezTo>
                    <a:pt x="764" y="1"/>
                    <a:pt x="762" y="1"/>
                    <a:pt x="761" y="3"/>
                  </a:cubicBezTo>
                  <a:cubicBezTo>
                    <a:pt x="632" y="27"/>
                    <a:pt x="513" y="40"/>
                    <a:pt x="395" y="40"/>
                  </a:cubicBezTo>
                  <a:cubicBezTo>
                    <a:pt x="278" y="40"/>
                    <a:pt x="161" y="27"/>
                    <a:pt x="38" y="3"/>
                  </a:cubicBezTo>
                  <a:cubicBezTo>
                    <a:pt x="36" y="1"/>
                    <a:pt x="33" y="1"/>
                    <a:pt x="31" y="1"/>
                  </a:cubicBezTo>
                  <a:cubicBezTo>
                    <a:pt x="14" y="1"/>
                    <a:pt x="0" y="33"/>
                    <a:pt x="18" y="42"/>
                  </a:cubicBezTo>
                  <a:cubicBezTo>
                    <a:pt x="134" y="91"/>
                    <a:pt x="262" y="115"/>
                    <a:pt x="388" y="115"/>
                  </a:cubicBezTo>
                  <a:cubicBezTo>
                    <a:pt x="522" y="115"/>
                    <a:pt x="654" y="88"/>
                    <a:pt x="771" y="32"/>
                  </a:cubicBezTo>
                  <a:cubicBezTo>
                    <a:pt x="788" y="24"/>
                    <a:pt x="776" y="1"/>
                    <a:pt x="766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4"/>
            <p:cNvSpPr/>
            <p:nvPr/>
          </p:nvSpPr>
          <p:spPr>
            <a:xfrm>
              <a:off x="4664490" y="1328320"/>
              <a:ext cx="21294" cy="52666"/>
            </a:xfrm>
            <a:custGeom>
              <a:avLst/>
              <a:gdLst/>
              <a:ahLst/>
              <a:cxnLst/>
              <a:rect l="l" t="t" r="r" b="b"/>
              <a:pathLst>
                <a:path w="131" h="324" extrusionOk="0">
                  <a:moveTo>
                    <a:pt x="69" y="0"/>
                  </a:moveTo>
                  <a:cubicBezTo>
                    <a:pt x="56" y="0"/>
                    <a:pt x="41" y="10"/>
                    <a:pt x="31" y="30"/>
                  </a:cubicBezTo>
                  <a:cubicBezTo>
                    <a:pt x="1" y="120"/>
                    <a:pt x="1" y="208"/>
                    <a:pt x="41" y="298"/>
                  </a:cubicBezTo>
                  <a:cubicBezTo>
                    <a:pt x="45" y="315"/>
                    <a:pt x="59" y="323"/>
                    <a:pt x="73" y="323"/>
                  </a:cubicBezTo>
                  <a:cubicBezTo>
                    <a:pt x="91" y="323"/>
                    <a:pt x="110" y="310"/>
                    <a:pt x="110" y="288"/>
                  </a:cubicBezTo>
                  <a:cubicBezTo>
                    <a:pt x="110" y="287"/>
                    <a:pt x="110" y="287"/>
                    <a:pt x="110" y="287"/>
                  </a:cubicBezTo>
                  <a:lnTo>
                    <a:pt x="110" y="287"/>
                  </a:lnTo>
                  <a:cubicBezTo>
                    <a:pt x="115" y="282"/>
                    <a:pt x="118" y="276"/>
                    <a:pt x="120" y="268"/>
                  </a:cubicBezTo>
                  <a:cubicBezTo>
                    <a:pt x="130" y="189"/>
                    <a:pt x="130" y="109"/>
                    <a:pt x="100" y="30"/>
                  </a:cubicBezTo>
                  <a:cubicBezTo>
                    <a:pt x="95" y="10"/>
                    <a:pt x="83" y="0"/>
                    <a:pt x="69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4"/>
            <p:cNvSpPr/>
            <p:nvPr/>
          </p:nvSpPr>
          <p:spPr>
            <a:xfrm>
              <a:off x="4083056" y="917561"/>
              <a:ext cx="850774" cy="296491"/>
            </a:xfrm>
            <a:custGeom>
              <a:avLst/>
              <a:gdLst/>
              <a:ahLst/>
              <a:cxnLst/>
              <a:rect l="l" t="t" r="r" b="b"/>
              <a:pathLst>
                <a:path w="5234" h="1824" extrusionOk="0">
                  <a:moveTo>
                    <a:pt x="2646" y="0"/>
                  </a:moveTo>
                  <a:cubicBezTo>
                    <a:pt x="1200" y="11"/>
                    <a:pt x="378" y="476"/>
                    <a:pt x="378" y="476"/>
                  </a:cubicBezTo>
                  <a:cubicBezTo>
                    <a:pt x="1" y="1101"/>
                    <a:pt x="209" y="1824"/>
                    <a:pt x="209" y="1824"/>
                  </a:cubicBezTo>
                  <a:cubicBezTo>
                    <a:pt x="1246" y="1506"/>
                    <a:pt x="2361" y="1497"/>
                    <a:pt x="2611" y="1497"/>
                  </a:cubicBezTo>
                  <a:cubicBezTo>
                    <a:pt x="2626" y="1497"/>
                    <a:pt x="2638" y="1497"/>
                    <a:pt x="2646" y="1497"/>
                  </a:cubicBezTo>
                  <a:lnTo>
                    <a:pt x="2657" y="1497"/>
                  </a:lnTo>
                  <a:cubicBezTo>
                    <a:pt x="2665" y="1497"/>
                    <a:pt x="2677" y="1497"/>
                    <a:pt x="2692" y="1497"/>
                  </a:cubicBezTo>
                  <a:cubicBezTo>
                    <a:pt x="2934" y="1497"/>
                    <a:pt x="3989" y="1506"/>
                    <a:pt x="5025" y="1824"/>
                  </a:cubicBezTo>
                  <a:cubicBezTo>
                    <a:pt x="5025" y="1824"/>
                    <a:pt x="5233" y="1101"/>
                    <a:pt x="4846" y="476"/>
                  </a:cubicBezTo>
                  <a:cubicBezTo>
                    <a:pt x="4846" y="476"/>
                    <a:pt x="4113" y="11"/>
                    <a:pt x="26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4"/>
            <p:cNvSpPr/>
            <p:nvPr/>
          </p:nvSpPr>
          <p:spPr>
            <a:xfrm>
              <a:off x="5022095" y="1101403"/>
              <a:ext cx="219277" cy="222206"/>
            </a:xfrm>
            <a:custGeom>
              <a:avLst/>
              <a:gdLst/>
              <a:ahLst/>
              <a:cxnLst/>
              <a:rect l="l" t="t" r="r" b="b"/>
              <a:pathLst>
                <a:path w="1349" h="1367" extrusionOk="0">
                  <a:moveTo>
                    <a:pt x="551" y="1"/>
                  </a:moveTo>
                  <a:cubicBezTo>
                    <a:pt x="529" y="1"/>
                    <a:pt x="508" y="3"/>
                    <a:pt x="487" y="9"/>
                  </a:cubicBezTo>
                  <a:cubicBezTo>
                    <a:pt x="348" y="49"/>
                    <a:pt x="258" y="217"/>
                    <a:pt x="308" y="356"/>
                  </a:cubicBezTo>
                  <a:cubicBezTo>
                    <a:pt x="229" y="386"/>
                    <a:pt x="140" y="415"/>
                    <a:pt x="80" y="485"/>
                  </a:cubicBezTo>
                  <a:cubicBezTo>
                    <a:pt x="21" y="545"/>
                    <a:pt x="1" y="653"/>
                    <a:pt x="40" y="723"/>
                  </a:cubicBezTo>
                  <a:cubicBezTo>
                    <a:pt x="71" y="782"/>
                    <a:pt x="130" y="812"/>
                    <a:pt x="150" y="871"/>
                  </a:cubicBezTo>
                  <a:cubicBezTo>
                    <a:pt x="179" y="941"/>
                    <a:pt x="150" y="1010"/>
                    <a:pt x="159" y="1080"/>
                  </a:cubicBezTo>
                  <a:cubicBezTo>
                    <a:pt x="180" y="1166"/>
                    <a:pt x="267" y="1217"/>
                    <a:pt x="352" y="1217"/>
                  </a:cubicBezTo>
                  <a:cubicBezTo>
                    <a:pt x="393" y="1217"/>
                    <a:pt x="434" y="1205"/>
                    <a:pt x="467" y="1179"/>
                  </a:cubicBezTo>
                  <a:cubicBezTo>
                    <a:pt x="487" y="1278"/>
                    <a:pt x="586" y="1367"/>
                    <a:pt x="694" y="1367"/>
                  </a:cubicBezTo>
                  <a:cubicBezTo>
                    <a:pt x="804" y="1357"/>
                    <a:pt x="913" y="1278"/>
                    <a:pt x="923" y="1168"/>
                  </a:cubicBezTo>
                  <a:cubicBezTo>
                    <a:pt x="958" y="1183"/>
                    <a:pt x="994" y="1190"/>
                    <a:pt x="1031" y="1190"/>
                  </a:cubicBezTo>
                  <a:cubicBezTo>
                    <a:pt x="1118" y="1190"/>
                    <a:pt x="1204" y="1150"/>
                    <a:pt x="1260" y="1080"/>
                  </a:cubicBezTo>
                  <a:cubicBezTo>
                    <a:pt x="1339" y="990"/>
                    <a:pt x="1349" y="842"/>
                    <a:pt x="1280" y="743"/>
                  </a:cubicBezTo>
                  <a:cubicBezTo>
                    <a:pt x="1260" y="713"/>
                    <a:pt x="1240" y="683"/>
                    <a:pt x="1230" y="653"/>
                  </a:cubicBezTo>
                  <a:cubicBezTo>
                    <a:pt x="1230" y="624"/>
                    <a:pt x="1240" y="594"/>
                    <a:pt x="1249" y="564"/>
                  </a:cubicBezTo>
                  <a:cubicBezTo>
                    <a:pt x="1269" y="495"/>
                    <a:pt x="1280" y="426"/>
                    <a:pt x="1280" y="356"/>
                  </a:cubicBezTo>
                  <a:cubicBezTo>
                    <a:pt x="1280" y="277"/>
                    <a:pt x="1260" y="197"/>
                    <a:pt x="1200" y="158"/>
                  </a:cubicBezTo>
                  <a:cubicBezTo>
                    <a:pt x="1161" y="128"/>
                    <a:pt x="1111" y="128"/>
                    <a:pt x="1071" y="128"/>
                  </a:cubicBezTo>
                  <a:cubicBezTo>
                    <a:pt x="1046" y="126"/>
                    <a:pt x="1022" y="124"/>
                    <a:pt x="998" y="124"/>
                  </a:cubicBezTo>
                  <a:cubicBezTo>
                    <a:pt x="931" y="124"/>
                    <a:pt x="868" y="135"/>
                    <a:pt x="805" y="154"/>
                  </a:cubicBezTo>
                  <a:lnTo>
                    <a:pt x="805" y="154"/>
                  </a:lnTo>
                  <a:cubicBezTo>
                    <a:pt x="759" y="64"/>
                    <a:pt x="654" y="1"/>
                    <a:pt x="5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14"/>
            <p:cNvSpPr/>
            <p:nvPr/>
          </p:nvSpPr>
          <p:spPr>
            <a:xfrm>
              <a:off x="4030228" y="235021"/>
              <a:ext cx="163035" cy="166289"/>
            </a:xfrm>
            <a:custGeom>
              <a:avLst/>
              <a:gdLst/>
              <a:ahLst/>
              <a:cxnLst/>
              <a:rect l="l" t="t" r="r" b="b"/>
              <a:pathLst>
                <a:path w="1003" h="1023" extrusionOk="0">
                  <a:moveTo>
                    <a:pt x="699" y="1"/>
                  </a:moveTo>
                  <a:lnTo>
                    <a:pt x="409" y="121"/>
                  </a:lnTo>
                  <a:lnTo>
                    <a:pt x="419" y="144"/>
                  </a:lnTo>
                  <a:lnTo>
                    <a:pt x="500" y="116"/>
                  </a:lnTo>
                  <a:lnTo>
                    <a:pt x="628" y="426"/>
                  </a:lnTo>
                  <a:lnTo>
                    <a:pt x="353" y="544"/>
                  </a:lnTo>
                  <a:lnTo>
                    <a:pt x="224" y="230"/>
                  </a:lnTo>
                  <a:lnTo>
                    <a:pt x="301" y="192"/>
                  </a:lnTo>
                  <a:lnTo>
                    <a:pt x="291" y="169"/>
                  </a:lnTo>
                  <a:lnTo>
                    <a:pt x="1" y="289"/>
                  </a:lnTo>
                  <a:lnTo>
                    <a:pt x="10" y="312"/>
                  </a:lnTo>
                  <a:lnTo>
                    <a:pt x="92" y="284"/>
                  </a:lnTo>
                  <a:lnTo>
                    <a:pt x="371" y="962"/>
                  </a:lnTo>
                  <a:lnTo>
                    <a:pt x="294" y="1000"/>
                  </a:lnTo>
                  <a:lnTo>
                    <a:pt x="304" y="1023"/>
                  </a:lnTo>
                  <a:lnTo>
                    <a:pt x="594" y="903"/>
                  </a:lnTo>
                  <a:lnTo>
                    <a:pt x="584" y="880"/>
                  </a:lnTo>
                  <a:lnTo>
                    <a:pt x="503" y="908"/>
                  </a:lnTo>
                  <a:lnTo>
                    <a:pt x="366" y="575"/>
                  </a:lnTo>
                  <a:lnTo>
                    <a:pt x="642" y="461"/>
                  </a:lnTo>
                  <a:lnTo>
                    <a:pt x="779" y="794"/>
                  </a:lnTo>
                  <a:lnTo>
                    <a:pt x="703" y="831"/>
                  </a:lnTo>
                  <a:lnTo>
                    <a:pt x="712" y="855"/>
                  </a:lnTo>
                  <a:lnTo>
                    <a:pt x="1002" y="735"/>
                  </a:lnTo>
                  <a:lnTo>
                    <a:pt x="993" y="712"/>
                  </a:lnTo>
                  <a:lnTo>
                    <a:pt x="911" y="739"/>
                  </a:lnTo>
                  <a:lnTo>
                    <a:pt x="632" y="62"/>
                  </a:lnTo>
                  <a:lnTo>
                    <a:pt x="709" y="24"/>
                  </a:lnTo>
                  <a:lnTo>
                    <a:pt x="699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14"/>
            <p:cNvSpPr/>
            <p:nvPr/>
          </p:nvSpPr>
          <p:spPr>
            <a:xfrm>
              <a:off x="4185949" y="204950"/>
              <a:ext cx="116384" cy="135242"/>
            </a:xfrm>
            <a:custGeom>
              <a:avLst/>
              <a:gdLst/>
              <a:ahLst/>
              <a:cxnLst/>
              <a:rect l="l" t="t" r="r" b="b"/>
              <a:pathLst>
                <a:path w="716" h="832" extrusionOk="0">
                  <a:moveTo>
                    <a:pt x="301" y="38"/>
                  </a:moveTo>
                  <a:cubicBezTo>
                    <a:pt x="344" y="38"/>
                    <a:pt x="385" y="57"/>
                    <a:pt x="422" y="96"/>
                  </a:cubicBezTo>
                  <a:cubicBezTo>
                    <a:pt x="473" y="146"/>
                    <a:pt x="515" y="232"/>
                    <a:pt x="548" y="352"/>
                  </a:cubicBezTo>
                  <a:cubicBezTo>
                    <a:pt x="581" y="467"/>
                    <a:pt x="590" y="565"/>
                    <a:pt x="575" y="644"/>
                  </a:cubicBezTo>
                  <a:cubicBezTo>
                    <a:pt x="560" y="723"/>
                    <a:pt x="523" y="771"/>
                    <a:pt x="463" y="788"/>
                  </a:cubicBezTo>
                  <a:cubicBezTo>
                    <a:pt x="451" y="791"/>
                    <a:pt x="438" y="793"/>
                    <a:pt x="426" y="793"/>
                  </a:cubicBezTo>
                  <a:cubicBezTo>
                    <a:pt x="398" y="793"/>
                    <a:pt x="371" y="783"/>
                    <a:pt x="344" y="765"/>
                  </a:cubicBezTo>
                  <a:cubicBezTo>
                    <a:pt x="305" y="738"/>
                    <a:pt x="271" y="697"/>
                    <a:pt x="241" y="645"/>
                  </a:cubicBezTo>
                  <a:cubicBezTo>
                    <a:pt x="211" y="592"/>
                    <a:pt x="186" y="530"/>
                    <a:pt x="167" y="460"/>
                  </a:cubicBezTo>
                  <a:cubicBezTo>
                    <a:pt x="153" y="410"/>
                    <a:pt x="143" y="364"/>
                    <a:pt x="139" y="322"/>
                  </a:cubicBezTo>
                  <a:cubicBezTo>
                    <a:pt x="135" y="279"/>
                    <a:pt x="135" y="242"/>
                    <a:pt x="139" y="211"/>
                  </a:cubicBezTo>
                  <a:cubicBezTo>
                    <a:pt x="143" y="180"/>
                    <a:pt x="150" y="153"/>
                    <a:pt x="162" y="129"/>
                  </a:cubicBezTo>
                  <a:cubicBezTo>
                    <a:pt x="173" y="106"/>
                    <a:pt x="186" y="87"/>
                    <a:pt x="203" y="73"/>
                  </a:cubicBezTo>
                  <a:cubicBezTo>
                    <a:pt x="219" y="59"/>
                    <a:pt x="238" y="50"/>
                    <a:pt x="258" y="44"/>
                  </a:cubicBezTo>
                  <a:cubicBezTo>
                    <a:pt x="273" y="40"/>
                    <a:pt x="287" y="38"/>
                    <a:pt x="301" y="38"/>
                  </a:cubicBezTo>
                  <a:close/>
                  <a:moveTo>
                    <a:pt x="348" y="1"/>
                  </a:moveTo>
                  <a:cubicBezTo>
                    <a:pt x="316" y="1"/>
                    <a:pt x="282" y="6"/>
                    <a:pt x="247" y="16"/>
                  </a:cubicBezTo>
                  <a:cubicBezTo>
                    <a:pt x="181" y="34"/>
                    <a:pt x="127" y="69"/>
                    <a:pt x="85" y="120"/>
                  </a:cubicBezTo>
                  <a:cubicBezTo>
                    <a:pt x="44" y="172"/>
                    <a:pt x="20" y="231"/>
                    <a:pt x="10" y="299"/>
                  </a:cubicBezTo>
                  <a:cubicBezTo>
                    <a:pt x="1" y="367"/>
                    <a:pt x="6" y="438"/>
                    <a:pt x="27" y="512"/>
                  </a:cubicBezTo>
                  <a:cubicBezTo>
                    <a:pt x="60" y="631"/>
                    <a:pt x="116" y="720"/>
                    <a:pt x="196" y="777"/>
                  </a:cubicBezTo>
                  <a:cubicBezTo>
                    <a:pt x="250" y="813"/>
                    <a:pt x="308" y="832"/>
                    <a:pt x="372" y="832"/>
                  </a:cubicBezTo>
                  <a:cubicBezTo>
                    <a:pt x="405" y="832"/>
                    <a:pt x="439" y="827"/>
                    <a:pt x="475" y="817"/>
                  </a:cubicBezTo>
                  <a:cubicBezTo>
                    <a:pt x="518" y="804"/>
                    <a:pt x="556" y="785"/>
                    <a:pt x="590" y="759"/>
                  </a:cubicBezTo>
                  <a:cubicBezTo>
                    <a:pt x="622" y="733"/>
                    <a:pt x="647" y="703"/>
                    <a:pt x="666" y="670"/>
                  </a:cubicBezTo>
                  <a:cubicBezTo>
                    <a:pt x="684" y="635"/>
                    <a:pt x="697" y="598"/>
                    <a:pt x="705" y="558"/>
                  </a:cubicBezTo>
                  <a:cubicBezTo>
                    <a:pt x="712" y="517"/>
                    <a:pt x="716" y="476"/>
                    <a:pt x="712" y="434"/>
                  </a:cubicBezTo>
                  <a:cubicBezTo>
                    <a:pt x="710" y="392"/>
                    <a:pt x="703" y="350"/>
                    <a:pt x="691" y="308"/>
                  </a:cubicBezTo>
                  <a:cubicBezTo>
                    <a:pt x="659" y="192"/>
                    <a:pt x="601" y="107"/>
                    <a:pt x="520" y="54"/>
                  </a:cubicBezTo>
                  <a:cubicBezTo>
                    <a:pt x="467" y="18"/>
                    <a:pt x="410" y="1"/>
                    <a:pt x="34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4"/>
            <p:cNvSpPr/>
            <p:nvPr/>
          </p:nvSpPr>
          <p:spPr>
            <a:xfrm>
              <a:off x="4332079" y="292888"/>
              <a:ext cx="26983" cy="48928"/>
            </a:xfrm>
            <a:custGeom>
              <a:avLst/>
              <a:gdLst/>
              <a:ahLst/>
              <a:cxnLst/>
              <a:rect l="l" t="t" r="r" b="b"/>
              <a:pathLst>
                <a:path w="166" h="301" extrusionOk="0">
                  <a:moveTo>
                    <a:pt x="80" y="1"/>
                  </a:moveTo>
                  <a:cubicBezTo>
                    <a:pt x="74" y="1"/>
                    <a:pt x="68" y="1"/>
                    <a:pt x="62" y="2"/>
                  </a:cubicBezTo>
                  <a:cubicBezTo>
                    <a:pt x="38" y="6"/>
                    <a:pt x="21" y="18"/>
                    <a:pt x="12" y="37"/>
                  </a:cubicBezTo>
                  <a:cubicBezTo>
                    <a:pt x="4" y="55"/>
                    <a:pt x="1" y="73"/>
                    <a:pt x="5" y="91"/>
                  </a:cubicBezTo>
                  <a:cubicBezTo>
                    <a:pt x="8" y="113"/>
                    <a:pt x="19" y="129"/>
                    <a:pt x="35" y="141"/>
                  </a:cubicBezTo>
                  <a:cubicBezTo>
                    <a:pt x="47" y="150"/>
                    <a:pt x="59" y="155"/>
                    <a:pt x="73" y="155"/>
                  </a:cubicBezTo>
                  <a:cubicBezTo>
                    <a:pt x="78" y="155"/>
                    <a:pt x="82" y="154"/>
                    <a:pt x="87" y="153"/>
                  </a:cubicBezTo>
                  <a:cubicBezTo>
                    <a:pt x="100" y="151"/>
                    <a:pt x="110" y="145"/>
                    <a:pt x="119" y="136"/>
                  </a:cubicBezTo>
                  <a:lnTo>
                    <a:pt x="121" y="136"/>
                  </a:lnTo>
                  <a:cubicBezTo>
                    <a:pt x="125" y="156"/>
                    <a:pt x="123" y="179"/>
                    <a:pt x="113" y="204"/>
                  </a:cubicBezTo>
                  <a:cubicBezTo>
                    <a:pt x="104" y="230"/>
                    <a:pt x="85" y="253"/>
                    <a:pt x="58" y="274"/>
                  </a:cubicBezTo>
                  <a:lnTo>
                    <a:pt x="71" y="301"/>
                  </a:lnTo>
                  <a:cubicBezTo>
                    <a:pt x="100" y="278"/>
                    <a:pt x="122" y="254"/>
                    <a:pt x="137" y="227"/>
                  </a:cubicBezTo>
                  <a:cubicBezTo>
                    <a:pt x="152" y="200"/>
                    <a:pt x="161" y="175"/>
                    <a:pt x="163" y="153"/>
                  </a:cubicBezTo>
                  <a:cubicBezTo>
                    <a:pt x="165" y="131"/>
                    <a:pt x="165" y="108"/>
                    <a:pt x="160" y="85"/>
                  </a:cubicBezTo>
                  <a:cubicBezTo>
                    <a:pt x="155" y="58"/>
                    <a:pt x="143" y="37"/>
                    <a:pt x="127" y="20"/>
                  </a:cubicBezTo>
                  <a:cubicBezTo>
                    <a:pt x="113" y="7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4"/>
            <p:cNvSpPr/>
            <p:nvPr/>
          </p:nvSpPr>
          <p:spPr>
            <a:xfrm>
              <a:off x="4419530" y="163500"/>
              <a:ext cx="131176" cy="136867"/>
            </a:xfrm>
            <a:custGeom>
              <a:avLst/>
              <a:gdLst/>
              <a:ahLst/>
              <a:cxnLst/>
              <a:rect l="l" t="t" r="r" b="b"/>
              <a:pathLst>
                <a:path w="807" h="842" extrusionOk="0">
                  <a:moveTo>
                    <a:pt x="755" y="0"/>
                  </a:moveTo>
                  <a:lnTo>
                    <a:pt x="442" y="21"/>
                  </a:lnTo>
                  <a:lnTo>
                    <a:pt x="443" y="45"/>
                  </a:lnTo>
                  <a:lnTo>
                    <a:pt x="530" y="45"/>
                  </a:lnTo>
                  <a:lnTo>
                    <a:pt x="551" y="380"/>
                  </a:lnTo>
                  <a:lnTo>
                    <a:pt x="252" y="404"/>
                  </a:lnTo>
                  <a:lnTo>
                    <a:pt x="231" y="65"/>
                  </a:lnTo>
                  <a:lnTo>
                    <a:pt x="316" y="54"/>
                  </a:lnTo>
                  <a:lnTo>
                    <a:pt x="314" y="29"/>
                  </a:lnTo>
                  <a:lnTo>
                    <a:pt x="1" y="49"/>
                  </a:lnTo>
                  <a:lnTo>
                    <a:pt x="2" y="74"/>
                  </a:lnTo>
                  <a:lnTo>
                    <a:pt x="88" y="74"/>
                  </a:lnTo>
                  <a:lnTo>
                    <a:pt x="136" y="806"/>
                  </a:lnTo>
                  <a:lnTo>
                    <a:pt x="51" y="817"/>
                  </a:lnTo>
                  <a:lnTo>
                    <a:pt x="52" y="841"/>
                  </a:lnTo>
                  <a:lnTo>
                    <a:pt x="366" y="821"/>
                  </a:lnTo>
                  <a:lnTo>
                    <a:pt x="364" y="796"/>
                  </a:lnTo>
                  <a:lnTo>
                    <a:pt x="278" y="796"/>
                  </a:lnTo>
                  <a:lnTo>
                    <a:pt x="255" y="437"/>
                  </a:lnTo>
                  <a:lnTo>
                    <a:pt x="553" y="418"/>
                  </a:lnTo>
                  <a:lnTo>
                    <a:pt x="576" y="777"/>
                  </a:lnTo>
                  <a:lnTo>
                    <a:pt x="492" y="788"/>
                  </a:lnTo>
                  <a:lnTo>
                    <a:pt x="493" y="813"/>
                  </a:lnTo>
                  <a:lnTo>
                    <a:pt x="806" y="793"/>
                  </a:lnTo>
                  <a:lnTo>
                    <a:pt x="805" y="768"/>
                  </a:lnTo>
                  <a:lnTo>
                    <a:pt x="718" y="768"/>
                  </a:lnTo>
                  <a:lnTo>
                    <a:pt x="672" y="37"/>
                  </a:lnTo>
                  <a:lnTo>
                    <a:pt x="756" y="26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4"/>
            <p:cNvSpPr/>
            <p:nvPr/>
          </p:nvSpPr>
          <p:spPr>
            <a:xfrm>
              <a:off x="4567611" y="163988"/>
              <a:ext cx="115246" cy="135567"/>
            </a:xfrm>
            <a:custGeom>
              <a:avLst/>
              <a:gdLst/>
              <a:ahLst/>
              <a:cxnLst/>
              <a:rect l="l" t="t" r="r" b="b"/>
              <a:pathLst>
                <a:path w="709" h="834" extrusionOk="0">
                  <a:moveTo>
                    <a:pt x="371" y="31"/>
                  </a:moveTo>
                  <a:cubicBezTo>
                    <a:pt x="373" y="31"/>
                    <a:pt x="375" y="31"/>
                    <a:pt x="377" y="31"/>
                  </a:cubicBezTo>
                  <a:cubicBezTo>
                    <a:pt x="439" y="35"/>
                    <a:pt x="485" y="69"/>
                    <a:pt x="516" y="134"/>
                  </a:cubicBezTo>
                  <a:cubicBezTo>
                    <a:pt x="548" y="198"/>
                    <a:pt x="560" y="292"/>
                    <a:pt x="553" y="417"/>
                  </a:cubicBezTo>
                  <a:cubicBezTo>
                    <a:pt x="547" y="536"/>
                    <a:pt x="524" y="631"/>
                    <a:pt x="484" y="702"/>
                  </a:cubicBezTo>
                  <a:cubicBezTo>
                    <a:pt x="447" y="769"/>
                    <a:pt x="399" y="802"/>
                    <a:pt x="340" y="802"/>
                  </a:cubicBezTo>
                  <a:cubicBezTo>
                    <a:pt x="338" y="802"/>
                    <a:pt x="335" y="802"/>
                    <a:pt x="332" y="802"/>
                  </a:cubicBezTo>
                  <a:cubicBezTo>
                    <a:pt x="291" y="799"/>
                    <a:pt x="255" y="780"/>
                    <a:pt x="227" y="742"/>
                  </a:cubicBezTo>
                  <a:cubicBezTo>
                    <a:pt x="199" y="704"/>
                    <a:pt x="179" y="654"/>
                    <a:pt x="168" y="595"/>
                  </a:cubicBezTo>
                  <a:cubicBezTo>
                    <a:pt x="157" y="535"/>
                    <a:pt x="153" y="470"/>
                    <a:pt x="157" y="396"/>
                  </a:cubicBezTo>
                  <a:cubicBezTo>
                    <a:pt x="160" y="345"/>
                    <a:pt x="166" y="298"/>
                    <a:pt x="175" y="256"/>
                  </a:cubicBezTo>
                  <a:cubicBezTo>
                    <a:pt x="185" y="214"/>
                    <a:pt x="197" y="180"/>
                    <a:pt x="211" y="152"/>
                  </a:cubicBezTo>
                  <a:cubicBezTo>
                    <a:pt x="224" y="123"/>
                    <a:pt x="240" y="100"/>
                    <a:pt x="258" y="81"/>
                  </a:cubicBezTo>
                  <a:cubicBezTo>
                    <a:pt x="277" y="63"/>
                    <a:pt x="296" y="49"/>
                    <a:pt x="315" y="42"/>
                  </a:cubicBezTo>
                  <a:cubicBezTo>
                    <a:pt x="333" y="34"/>
                    <a:pt x="352" y="31"/>
                    <a:pt x="371" y="31"/>
                  </a:cubicBezTo>
                  <a:close/>
                  <a:moveTo>
                    <a:pt x="355" y="1"/>
                  </a:moveTo>
                  <a:cubicBezTo>
                    <a:pt x="294" y="1"/>
                    <a:pt x="239" y="17"/>
                    <a:pt x="189" y="49"/>
                  </a:cubicBezTo>
                  <a:cubicBezTo>
                    <a:pt x="134" y="84"/>
                    <a:pt x="91" y="132"/>
                    <a:pt x="60" y="194"/>
                  </a:cubicBezTo>
                  <a:cubicBezTo>
                    <a:pt x="29" y="256"/>
                    <a:pt x="12" y="324"/>
                    <a:pt x="8" y="401"/>
                  </a:cubicBezTo>
                  <a:cubicBezTo>
                    <a:pt x="1" y="525"/>
                    <a:pt x="26" y="627"/>
                    <a:pt x="84" y="706"/>
                  </a:cubicBezTo>
                  <a:cubicBezTo>
                    <a:pt x="143" y="784"/>
                    <a:pt x="226" y="827"/>
                    <a:pt x="334" y="833"/>
                  </a:cubicBezTo>
                  <a:cubicBezTo>
                    <a:pt x="341" y="833"/>
                    <a:pt x="348" y="833"/>
                    <a:pt x="355" y="833"/>
                  </a:cubicBezTo>
                  <a:cubicBezTo>
                    <a:pt x="392" y="833"/>
                    <a:pt x="428" y="827"/>
                    <a:pt x="461" y="815"/>
                  </a:cubicBezTo>
                  <a:cubicBezTo>
                    <a:pt x="501" y="801"/>
                    <a:pt x="534" y="781"/>
                    <a:pt x="563" y="755"/>
                  </a:cubicBezTo>
                  <a:cubicBezTo>
                    <a:pt x="591" y="729"/>
                    <a:pt x="615" y="697"/>
                    <a:pt x="636" y="662"/>
                  </a:cubicBezTo>
                  <a:cubicBezTo>
                    <a:pt x="656" y="626"/>
                    <a:pt x="671" y="588"/>
                    <a:pt x="683" y="547"/>
                  </a:cubicBezTo>
                  <a:cubicBezTo>
                    <a:pt x="694" y="506"/>
                    <a:pt x="700" y="464"/>
                    <a:pt x="702" y="421"/>
                  </a:cubicBezTo>
                  <a:cubicBezTo>
                    <a:pt x="709" y="301"/>
                    <a:pt x="683" y="203"/>
                    <a:pt x="622" y="125"/>
                  </a:cubicBezTo>
                  <a:cubicBezTo>
                    <a:pt x="563" y="48"/>
                    <a:pt x="480" y="7"/>
                    <a:pt x="376" y="1"/>
                  </a:cubicBezTo>
                  <a:cubicBezTo>
                    <a:pt x="369" y="1"/>
                    <a:pt x="362" y="1"/>
                    <a:pt x="35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4"/>
            <p:cNvSpPr/>
            <p:nvPr/>
          </p:nvSpPr>
          <p:spPr>
            <a:xfrm>
              <a:off x="4696837" y="281673"/>
              <a:ext cx="26333" cy="46652"/>
            </a:xfrm>
            <a:custGeom>
              <a:avLst/>
              <a:gdLst/>
              <a:ahLst/>
              <a:cxnLst/>
              <a:rect l="l" t="t" r="r" b="b"/>
              <a:pathLst>
                <a:path w="162" h="287" extrusionOk="0">
                  <a:moveTo>
                    <a:pt x="79" y="0"/>
                  </a:moveTo>
                  <a:cubicBezTo>
                    <a:pt x="61" y="0"/>
                    <a:pt x="45" y="6"/>
                    <a:pt x="33" y="18"/>
                  </a:cubicBezTo>
                  <a:cubicBezTo>
                    <a:pt x="20" y="32"/>
                    <a:pt x="11" y="49"/>
                    <a:pt x="9" y="67"/>
                  </a:cubicBezTo>
                  <a:cubicBezTo>
                    <a:pt x="6" y="89"/>
                    <a:pt x="10" y="108"/>
                    <a:pt x="22" y="124"/>
                  </a:cubicBezTo>
                  <a:cubicBezTo>
                    <a:pt x="33" y="140"/>
                    <a:pt x="48" y="150"/>
                    <a:pt x="67" y="152"/>
                  </a:cubicBezTo>
                  <a:cubicBezTo>
                    <a:pt x="71" y="153"/>
                    <a:pt x="74" y="153"/>
                    <a:pt x="77" y="153"/>
                  </a:cubicBezTo>
                  <a:cubicBezTo>
                    <a:pt x="86" y="153"/>
                    <a:pt x="95" y="151"/>
                    <a:pt x="103" y="147"/>
                  </a:cubicBezTo>
                  <a:lnTo>
                    <a:pt x="106" y="147"/>
                  </a:lnTo>
                  <a:cubicBezTo>
                    <a:pt x="103" y="167"/>
                    <a:pt x="93" y="188"/>
                    <a:pt x="76" y="209"/>
                  </a:cubicBezTo>
                  <a:cubicBezTo>
                    <a:pt x="60" y="230"/>
                    <a:pt x="35" y="247"/>
                    <a:pt x="1" y="257"/>
                  </a:cubicBezTo>
                  <a:lnTo>
                    <a:pt x="6" y="286"/>
                  </a:lnTo>
                  <a:cubicBezTo>
                    <a:pt x="41" y="275"/>
                    <a:pt x="68" y="259"/>
                    <a:pt x="91" y="238"/>
                  </a:cubicBezTo>
                  <a:cubicBezTo>
                    <a:pt x="114" y="217"/>
                    <a:pt x="130" y="197"/>
                    <a:pt x="140" y="176"/>
                  </a:cubicBezTo>
                  <a:cubicBezTo>
                    <a:pt x="149" y="156"/>
                    <a:pt x="155" y="134"/>
                    <a:pt x="159" y="111"/>
                  </a:cubicBezTo>
                  <a:cubicBezTo>
                    <a:pt x="162" y="83"/>
                    <a:pt x="159" y="60"/>
                    <a:pt x="148" y="38"/>
                  </a:cubicBezTo>
                  <a:cubicBezTo>
                    <a:pt x="136" y="17"/>
                    <a:pt x="118" y="4"/>
                    <a:pt x="92" y="1"/>
                  </a:cubicBezTo>
                  <a:cubicBezTo>
                    <a:pt x="88" y="0"/>
                    <a:pt x="83" y="0"/>
                    <a:pt x="7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4"/>
            <p:cNvSpPr/>
            <p:nvPr/>
          </p:nvSpPr>
          <p:spPr>
            <a:xfrm>
              <a:off x="4790139" y="190483"/>
              <a:ext cx="152144" cy="156698"/>
            </a:xfrm>
            <a:custGeom>
              <a:avLst/>
              <a:gdLst/>
              <a:ahLst/>
              <a:cxnLst/>
              <a:rect l="l" t="t" r="r" b="b"/>
              <a:pathLst>
                <a:path w="936" h="964" extrusionOk="0">
                  <a:moveTo>
                    <a:pt x="206" y="1"/>
                  </a:moveTo>
                  <a:lnTo>
                    <a:pt x="200" y="25"/>
                  </a:lnTo>
                  <a:lnTo>
                    <a:pt x="281" y="53"/>
                  </a:lnTo>
                  <a:lnTo>
                    <a:pt x="91" y="760"/>
                  </a:lnTo>
                  <a:lnTo>
                    <a:pt x="7" y="743"/>
                  </a:lnTo>
                  <a:lnTo>
                    <a:pt x="0" y="768"/>
                  </a:lnTo>
                  <a:lnTo>
                    <a:pt x="304" y="849"/>
                  </a:lnTo>
                  <a:lnTo>
                    <a:pt x="310" y="825"/>
                  </a:lnTo>
                  <a:lnTo>
                    <a:pt x="228" y="797"/>
                  </a:lnTo>
                  <a:lnTo>
                    <a:pt x="322" y="449"/>
                  </a:lnTo>
                  <a:lnTo>
                    <a:pt x="611" y="527"/>
                  </a:lnTo>
                  <a:lnTo>
                    <a:pt x="518" y="875"/>
                  </a:lnTo>
                  <a:lnTo>
                    <a:pt x="434" y="858"/>
                  </a:lnTo>
                  <a:lnTo>
                    <a:pt x="427" y="882"/>
                  </a:lnTo>
                  <a:lnTo>
                    <a:pt x="730" y="963"/>
                  </a:lnTo>
                  <a:lnTo>
                    <a:pt x="737" y="939"/>
                  </a:lnTo>
                  <a:lnTo>
                    <a:pt x="656" y="912"/>
                  </a:lnTo>
                  <a:lnTo>
                    <a:pt x="845" y="204"/>
                  </a:lnTo>
                  <a:lnTo>
                    <a:pt x="929" y="220"/>
                  </a:lnTo>
                  <a:lnTo>
                    <a:pt x="936" y="196"/>
                  </a:lnTo>
                  <a:lnTo>
                    <a:pt x="633" y="116"/>
                  </a:lnTo>
                  <a:lnTo>
                    <a:pt x="626" y="139"/>
                  </a:lnTo>
                  <a:lnTo>
                    <a:pt x="707" y="167"/>
                  </a:lnTo>
                  <a:lnTo>
                    <a:pt x="621" y="491"/>
                  </a:lnTo>
                  <a:lnTo>
                    <a:pt x="331" y="418"/>
                  </a:lnTo>
                  <a:lnTo>
                    <a:pt x="419" y="89"/>
                  </a:lnTo>
                  <a:lnTo>
                    <a:pt x="503" y="106"/>
                  </a:lnTo>
                  <a:lnTo>
                    <a:pt x="509" y="82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14"/>
            <p:cNvSpPr/>
            <p:nvPr/>
          </p:nvSpPr>
          <p:spPr>
            <a:xfrm>
              <a:off x="4938708" y="246400"/>
              <a:ext cx="123374" cy="133941"/>
            </a:xfrm>
            <a:custGeom>
              <a:avLst/>
              <a:gdLst/>
              <a:ahLst/>
              <a:cxnLst/>
              <a:rect l="l" t="t" r="r" b="b"/>
              <a:pathLst>
                <a:path w="759" h="824" extrusionOk="0">
                  <a:moveTo>
                    <a:pt x="469" y="43"/>
                  </a:moveTo>
                  <a:cubicBezTo>
                    <a:pt x="488" y="43"/>
                    <a:pt x="506" y="47"/>
                    <a:pt x="525" y="54"/>
                  </a:cubicBezTo>
                  <a:cubicBezTo>
                    <a:pt x="582" y="77"/>
                    <a:pt x="615" y="124"/>
                    <a:pt x="623" y="195"/>
                  </a:cubicBezTo>
                  <a:cubicBezTo>
                    <a:pt x="633" y="266"/>
                    <a:pt x="614" y="360"/>
                    <a:pt x="568" y="476"/>
                  </a:cubicBezTo>
                  <a:cubicBezTo>
                    <a:pt x="523" y="587"/>
                    <a:pt x="471" y="669"/>
                    <a:pt x="411" y="723"/>
                  </a:cubicBezTo>
                  <a:cubicBezTo>
                    <a:pt x="369" y="761"/>
                    <a:pt x="328" y="780"/>
                    <a:pt x="287" y="780"/>
                  </a:cubicBezTo>
                  <a:cubicBezTo>
                    <a:pt x="269" y="780"/>
                    <a:pt x="252" y="777"/>
                    <a:pt x="235" y="770"/>
                  </a:cubicBezTo>
                  <a:cubicBezTo>
                    <a:pt x="196" y="754"/>
                    <a:pt x="169" y="724"/>
                    <a:pt x="155" y="679"/>
                  </a:cubicBezTo>
                  <a:cubicBezTo>
                    <a:pt x="140" y="633"/>
                    <a:pt x="137" y="581"/>
                    <a:pt x="145" y="521"/>
                  </a:cubicBezTo>
                  <a:cubicBezTo>
                    <a:pt x="154" y="461"/>
                    <a:pt x="172" y="397"/>
                    <a:pt x="199" y="329"/>
                  </a:cubicBezTo>
                  <a:cubicBezTo>
                    <a:pt x="218" y="281"/>
                    <a:pt x="239" y="239"/>
                    <a:pt x="261" y="202"/>
                  </a:cubicBezTo>
                  <a:cubicBezTo>
                    <a:pt x="284" y="166"/>
                    <a:pt x="306" y="136"/>
                    <a:pt x="328" y="114"/>
                  </a:cubicBezTo>
                  <a:cubicBezTo>
                    <a:pt x="350" y="92"/>
                    <a:pt x="373" y="75"/>
                    <a:pt x="396" y="63"/>
                  </a:cubicBezTo>
                  <a:cubicBezTo>
                    <a:pt x="419" y="51"/>
                    <a:pt x="441" y="44"/>
                    <a:pt x="462" y="44"/>
                  </a:cubicBezTo>
                  <a:cubicBezTo>
                    <a:pt x="464" y="43"/>
                    <a:pt x="467" y="43"/>
                    <a:pt x="469" y="43"/>
                  </a:cubicBezTo>
                  <a:close/>
                  <a:moveTo>
                    <a:pt x="414" y="0"/>
                  </a:moveTo>
                  <a:cubicBezTo>
                    <a:pt x="389" y="0"/>
                    <a:pt x="365" y="3"/>
                    <a:pt x="340" y="9"/>
                  </a:cubicBezTo>
                  <a:cubicBezTo>
                    <a:pt x="277" y="25"/>
                    <a:pt x="221" y="58"/>
                    <a:pt x="172" y="106"/>
                  </a:cubicBezTo>
                  <a:cubicBezTo>
                    <a:pt x="123" y="155"/>
                    <a:pt x="84" y="214"/>
                    <a:pt x="56" y="285"/>
                  </a:cubicBezTo>
                  <a:cubicBezTo>
                    <a:pt x="10" y="400"/>
                    <a:pt x="1" y="505"/>
                    <a:pt x="30" y="598"/>
                  </a:cubicBezTo>
                  <a:cubicBezTo>
                    <a:pt x="60" y="692"/>
                    <a:pt x="125" y="759"/>
                    <a:pt x="227" y="799"/>
                  </a:cubicBezTo>
                  <a:cubicBezTo>
                    <a:pt x="267" y="815"/>
                    <a:pt x="307" y="824"/>
                    <a:pt x="348" y="824"/>
                  </a:cubicBezTo>
                  <a:cubicBezTo>
                    <a:pt x="349" y="824"/>
                    <a:pt x="351" y="824"/>
                    <a:pt x="353" y="824"/>
                  </a:cubicBezTo>
                  <a:cubicBezTo>
                    <a:pt x="395" y="822"/>
                    <a:pt x="433" y="814"/>
                    <a:pt x="468" y="798"/>
                  </a:cubicBezTo>
                  <a:cubicBezTo>
                    <a:pt x="503" y="782"/>
                    <a:pt x="536" y="761"/>
                    <a:pt x="567" y="734"/>
                  </a:cubicBezTo>
                  <a:cubicBezTo>
                    <a:pt x="598" y="706"/>
                    <a:pt x="625" y="675"/>
                    <a:pt x="648" y="640"/>
                  </a:cubicBezTo>
                  <a:cubicBezTo>
                    <a:pt x="672" y="605"/>
                    <a:pt x="691" y="567"/>
                    <a:pt x="708" y="526"/>
                  </a:cubicBezTo>
                  <a:cubicBezTo>
                    <a:pt x="752" y="415"/>
                    <a:pt x="759" y="313"/>
                    <a:pt x="726" y="221"/>
                  </a:cubicBezTo>
                  <a:cubicBezTo>
                    <a:pt x="695" y="129"/>
                    <a:pt x="630" y="63"/>
                    <a:pt x="533" y="25"/>
                  </a:cubicBezTo>
                  <a:cubicBezTo>
                    <a:pt x="493" y="8"/>
                    <a:pt x="453" y="0"/>
                    <a:pt x="41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4"/>
            <p:cNvSpPr/>
            <p:nvPr/>
          </p:nvSpPr>
          <p:spPr>
            <a:xfrm>
              <a:off x="594130" y="520139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0" y="1"/>
                  </a:moveTo>
                  <a:cubicBezTo>
                    <a:pt x="1" y="1"/>
                    <a:pt x="1" y="219"/>
                    <a:pt x="140" y="219"/>
                  </a:cubicBezTo>
                  <a:cubicBezTo>
                    <a:pt x="288" y="219"/>
                    <a:pt x="288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4"/>
            <p:cNvSpPr/>
            <p:nvPr/>
          </p:nvSpPr>
          <p:spPr>
            <a:xfrm>
              <a:off x="196213" y="301186"/>
              <a:ext cx="69570" cy="54942"/>
            </a:xfrm>
            <a:custGeom>
              <a:avLst/>
              <a:gdLst/>
              <a:ahLst/>
              <a:cxnLst/>
              <a:rect l="l" t="t" r="r" b="b"/>
              <a:pathLst>
                <a:path w="428" h="338" extrusionOk="0">
                  <a:moveTo>
                    <a:pt x="209" y="0"/>
                  </a:moveTo>
                  <a:cubicBezTo>
                    <a:pt x="1" y="0"/>
                    <a:pt x="1" y="337"/>
                    <a:pt x="209" y="337"/>
                  </a:cubicBezTo>
                  <a:cubicBezTo>
                    <a:pt x="427" y="337"/>
                    <a:pt x="427" y="0"/>
                    <a:pt x="20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14"/>
            <p:cNvSpPr/>
            <p:nvPr/>
          </p:nvSpPr>
          <p:spPr>
            <a:xfrm>
              <a:off x="822834" y="583045"/>
              <a:ext cx="71196" cy="54942"/>
            </a:xfrm>
            <a:custGeom>
              <a:avLst/>
              <a:gdLst/>
              <a:ahLst/>
              <a:cxnLst/>
              <a:rect l="l" t="t" r="r" b="b"/>
              <a:pathLst>
                <a:path w="438" h="338" extrusionOk="0">
                  <a:moveTo>
                    <a:pt x="219" y="1"/>
                  </a:moveTo>
                  <a:cubicBezTo>
                    <a:pt x="1" y="1"/>
                    <a:pt x="1" y="338"/>
                    <a:pt x="219" y="338"/>
                  </a:cubicBezTo>
                  <a:cubicBezTo>
                    <a:pt x="437" y="338"/>
                    <a:pt x="437" y="1"/>
                    <a:pt x="2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4"/>
            <p:cNvSpPr/>
            <p:nvPr/>
          </p:nvSpPr>
          <p:spPr>
            <a:xfrm>
              <a:off x="402486" y="197968"/>
              <a:ext cx="29096" cy="21294"/>
            </a:xfrm>
            <a:custGeom>
              <a:avLst/>
              <a:gdLst/>
              <a:ahLst/>
              <a:cxnLst/>
              <a:rect l="l" t="t" r="r" b="b"/>
              <a:pathLst>
                <a:path w="179" h="131" extrusionOk="0">
                  <a:moveTo>
                    <a:pt x="90" y="1"/>
                  </a:moveTo>
                  <a:cubicBezTo>
                    <a:pt x="0" y="1"/>
                    <a:pt x="0" y="130"/>
                    <a:pt x="90" y="130"/>
                  </a:cubicBezTo>
                  <a:cubicBezTo>
                    <a:pt x="179" y="130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4"/>
            <p:cNvSpPr/>
            <p:nvPr/>
          </p:nvSpPr>
          <p:spPr>
            <a:xfrm>
              <a:off x="217344" y="702355"/>
              <a:ext cx="27471" cy="20969"/>
            </a:xfrm>
            <a:custGeom>
              <a:avLst/>
              <a:gdLst/>
              <a:ahLst/>
              <a:cxnLst/>
              <a:rect l="l" t="t" r="r" b="b"/>
              <a:pathLst>
                <a:path w="169" h="129" extrusionOk="0">
                  <a:moveTo>
                    <a:pt x="79" y="0"/>
                  </a:moveTo>
                  <a:cubicBezTo>
                    <a:pt x="0" y="0"/>
                    <a:pt x="0" y="128"/>
                    <a:pt x="79" y="128"/>
                  </a:cubicBezTo>
                  <a:cubicBezTo>
                    <a:pt x="168" y="128"/>
                    <a:pt x="168" y="0"/>
                    <a:pt x="7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4"/>
            <p:cNvSpPr/>
            <p:nvPr/>
          </p:nvSpPr>
          <p:spPr>
            <a:xfrm>
              <a:off x="354047" y="541270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10" y="0"/>
                  </a:moveTo>
                  <a:cubicBezTo>
                    <a:pt x="1" y="0"/>
                    <a:pt x="1" y="178"/>
                    <a:pt x="110" y="178"/>
                  </a:cubicBezTo>
                  <a:cubicBezTo>
                    <a:pt x="219" y="178"/>
                    <a:pt x="219" y="1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4"/>
            <p:cNvSpPr/>
            <p:nvPr/>
          </p:nvSpPr>
          <p:spPr>
            <a:xfrm>
              <a:off x="506029" y="736003"/>
              <a:ext cx="49740" cy="37386"/>
            </a:xfrm>
            <a:custGeom>
              <a:avLst/>
              <a:gdLst/>
              <a:ahLst/>
              <a:cxnLst/>
              <a:rect l="l" t="t" r="r" b="b"/>
              <a:pathLst>
                <a:path w="306" h="230" extrusionOk="0">
                  <a:moveTo>
                    <a:pt x="147" y="0"/>
                  </a:moveTo>
                  <a:cubicBezTo>
                    <a:pt x="7" y="0"/>
                    <a:pt x="1" y="229"/>
                    <a:pt x="156" y="229"/>
                  </a:cubicBezTo>
                  <a:cubicBezTo>
                    <a:pt x="305" y="229"/>
                    <a:pt x="305" y="1"/>
                    <a:pt x="156" y="1"/>
                  </a:cubicBezTo>
                  <a:cubicBezTo>
                    <a:pt x="153" y="1"/>
                    <a:pt x="150" y="0"/>
                    <a:pt x="14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4"/>
            <p:cNvSpPr/>
            <p:nvPr/>
          </p:nvSpPr>
          <p:spPr>
            <a:xfrm>
              <a:off x="507167" y="339710"/>
              <a:ext cx="45351" cy="35598"/>
            </a:xfrm>
            <a:custGeom>
              <a:avLst/>
              <a:gdLst/>
              <a:ahLst/>
              <a:cxnLst/>
              <a:rect l="l" t="t" r="r" b="b"/>
              <a:pathLst>
                <a:path w="279" h="219" extrusionOk="0">
                  <a:moveTo>
                    <a:pt x="139" y="1"/>
                  </a:moveTo>
                  <a:cubicBezTo>
                    <a:pt x="1" y="1"/>
                    <a:pt x="1" y="219"/>
                    <a:pt x="139" y="219"/>
                  </a:cubicBezTo>
                  <a:cubicBezTo>
                    <a:pt x="278" y="219"/>
                    <a:pt x="27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4"/>
            <p:cNvSpPr/>
            <p:nvPr/>
          </p:nvSpPr>
          <p:spPr>
            <a:xfrm>
              <a:off x="901833" y="172286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0"/>
                  </a:moveTo>
                  <a:cubicBezTo>
                    <a:pt x="0" y="0"/>
                    <a:pt x="0" y="130"/>
                    <a:pt x="90" y="130"/>
                  </a:cubicBezTo>
                  <a:cubicBezTo>
                    <a:pt x="169" y="130"/>
                    <a:pt x="16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4"/>
            <p:cNvSpPr/>
            <p:nvPr/>
          </p:nvSpPr>
          <p:spPr>
            <a:xfrm>
              <a:off x="756840" y="325406"/>
              <a:ext cx="37223" cy="29096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110" y="0"/>
                  </a:moveTo>
                  <a:cubicBezTo>
                    <a:pt x="0" y="0"/>
                    <a:pt x="0" y="168"/>
                    <a:pt x="110" y="179"/>
                  </a:cubicBezTo>
                  <a:cubicBezTo>
                    <a:pt x="218" y="179"/>
                    <a:pt x="22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4"/>
            <p:cNvSpPr/>
            <p:nvPr/>
          </p:nvSpPr>
          <p:spPr>
            <a:xfrm>
              <a:off x="591041" y="122383"/>
              <a:ext cx="49902" cy="38849"/>
            </a:xfrm>
            <a:custGeom>
              <a:avLst/>
              <a:gdLst/>
              <a:ahLst/>
              <a:cxnLst/>
              <a:rect l="l" t="t" r="r" b="b"/>
              <a:pathLst>
                <a:path w="307" h="239" extrusionOk="0">
                  <a:moveTo>
                    <a:pt x="159" y="1"/>
                  </a:moveTo>
                  <a:cubicBezTo>
                    <a:pt x="0" y="1"/>
                    <a:pt x="0" y="228"/>
                    <a:pt x="148" y="238"/>
                  </a:cubicBezTo>
                  <a:cubicBezTo>
                    <a:pt x="307" y="238"/>
                    <a:pt x="307" y="1"/>
                    <a:pt x="15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4"/>
            <p:cNvSpPr/>
            <p:nvPr/>
          </p:nvSpPr>
          <p:spPr>
            <a:xfrm>
              <a:off x="1420523" y="520139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9" y="1"/>
                  </a:moveTo>
                  <a:cubicBezTo>
                    <a:pt x="0" y="1"/>
                    <a:pt x="0" y="219"/>
                    <a:pt x="149" y="219"/>
                  </a:cubicBezTo>
                  <a:cubicBezTo>
                    <a:pt x="288" y="219"/>
                    <a:pt x="288" y="1"/>
                    <a:pt x="14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4"/>
            <p:cNvSpPr/>
            <p:nvPr/>
          </p:nvSpPr>
          <p:spPr>
            <a:xfrm>
              <a:off x="2670353" y="276967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40" y="1"/>
                  </a:moveTo>
                  <a:cubicBezTo>
                    <a:pt x="1" y="1"/>
                    <a:pt x="1" y="219"/>
                    <a:pt x="140" y="219"/>
                  </a:cubicBezTo>
                  <a:cubicBezTo>
                    <a:pt x="289" y="219"/>
                    <a:pt x="289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4"/>
            <p:cNvSpPr/>
            <p:nvPr/>
          </p:nvSpPr>
          <p:spPr>
            <a:xfrm>
              <a:off x="1022606" y="301186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37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4"/>
            <p:cNvSpPr/>
            <p:nvPr/>
          </p:nvSpPr>
          <p:spPr>
            <a:xfrm>
              <a:off x="1649228" y="58304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4"/>
            <p:cNvSpPr/>
            <p:nvPr/>
          </p:nvSpPr>
          <p:spPr>
            <a:xfrm>
              <a:off x="1230342" y="197968"/>
              <a:ext cx="27633" cy="21294"/>
            </a:xfrm>
            <a:custGeom>
              <a:avLst/>
              <a:gdLst/>
              <a:ahLst/>
              <a:cxnLst/>
              <a:rect l="l" t="t" r="r" b="b"/>
              <a:pathLst>
                <a:path w="170" h="131" extrusionOk="0">
                  <a:moveTo>
                    <a:pt x="90" y="1"/>
                  </a:moveTo>
                  <a:cubicBezTo>
                    <a:pt x="1" y="1"/>
                    <a:pt x="1" y="130"/>
                    <a:pt x="90" y="130"/>
                  </a:cubicBezTo>
                  <a:cubicBezTo>
                    <a:pt x="170" y="130"/>
                    <a:pt x="170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14"/>
            <p:cNvSpPr/>
            <p:nvPr/>
          </p:nvSpPr>
          <p:spPr>
            <a:xfrm>
              <a:off x="2411089" y="322155"/>
              <a:ext cx="29259" cy="22757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0"/>
                  </a:moveTo>
                  <a:cubicBezTo>
                    <a:pt x="1" y="0"/>
                    <a:pt x="1" y="139"/>
                    <a:pt x="90" y="139"/>
                  </a:cubicBezTo>
                  <a:cubicBezTo>
                    <a:pt x="179" y="139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4"/>
            <p:cNvSpPr/>
            <p:nvPr/>
          </p:nvSpPr>
          <p:spPr>
            <a:xfrm>
              <a:off x="1043574" y="702355"/>
              <a:ext cx="29096" cy="20969"/>
            </a:xfrm>
            <a:custGeom>
              <a:avLst/>
              <a:gdLst/>
              <a:ahLst/>
              <a:cxnLst/>
              <a:rect l="l" t="t" r="r" b="b"/>
              <a:pathLst>
                <a:path w="179" h="129" extrusionOk="0">
                  <a:moveTo>
                    <a:pt x="90" y="0"/>
                  </a:moveTo>
                  <a:cubicBezTo>
                    <a:pt x="0" y="0"/>
                    <a:pt x="0" y="128"/>
                    <a:pt x="90" y="128"/>
                  </a:cubicBezTo>
                  <a:cubicBezTo>
                    <a:pt x="169" y="128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4"/>
            <p:cNvSpPr/>
            <p:nvPr/>
          </p:nvSpPr>
          <p:spPr>
            <a:xfrm>
              <a:off x="2757316" y="671633"/>
              <a:ext cx="27633" cy="21131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0"/>
                  </a:moveTo>
                  <a:cubicBezTo>
                    <a:pt x="1" y="0"/>
                    <a:pt x="1" y="130"/>
                    <a:pt x="80" y="130"/>
                  </a:cubicBezTo>
                  <a:cubicBezTo>
                    <a:pt x="170" y="130"/>
                    <a:pt x="170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4"/>
            <p:cNvSpPr/>
            <p:nvPr/>
          </p:nvSpPr>
          <p:spPr>
            <a:xfrm>
              <a:off x="2902309" y="531517"/>
              <a:ext cx="27633" cy="21131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0" y="129"/>
                    <a:pt x="170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4"/>
            <p:cNvSpPr/>
            <p:nvPr/>
          </p:nvSpPr>
          <p:spPr>
            <a:xfrm>
              <a:off x="1180440" y="541270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10" y="0"/>
                  </a:moveTo>
                  <a:cubicBezTo>
                    <a:pt x="1" y="0"/>
                    <a:pt x="1" y="178"/>
                    <a:pt x="110" y="178"/>
                  </a:cubicBezTo>
                  <a:cubicBezTo>
                    <a:pt x="219" y="178"/>
                    <a:pt x="219" y="1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2502929" y="505834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0" y="0"/>
                    <a:pt x="0" y="168"/>
                    <a:pt x="110" y="168"/>
                  </a:cubicBezTo>
                  <a:cubicBezTo>
                    <a:pt x="218" y="168"/>
                    <a:pt x="218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1333397" y="736003"/>
              <a:ext cx="48602" cy="37386"/>
            </a:xfrm>
            <a:custGeom>
              <a:avLst/>
              <a:gdLst/>
              <a:ahLst/>
              <a:cxnLst/>
              <a:rect l="l" t="t" r="r" b="b"/>
              <a:pathLst>
                <a:path w="299" h="230" extrusionOk="0">
                  <a:moveTo>
                    <a:pt x="141" y="0"/>
                  </a:moveTo>
                  <a:cubicBezTo>
                    <a:pt x="1" y="0"/>
                    <a:pt x="4" y="229"/>
                    <a:pt x="150" y="229"/>
                  </a:cubicBezTo>
                  <a:cubicBezTo>
                    <a:pt x="298" y="229"/>
                    <a:pt x="298" y="1"/>
                    <a:pt x="150" y="1"/>
                  </a:cubicBezTo>
                  <a:cubicBezTo>
                    <a:pt x="147" y="1"/>
                    <a:pt x="144" y="0"/>
                    <a:pt x="141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1333397" y="339710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40" y="1"/>
                  </a:moveTo>
                  <a:cubicBezTo>
                    <a:pt x="1" y="1"/>
                    <a:pt x="1" y="219"/>
                    <a:pt x="140" y="219"/>
                  </a:cubicBezTo>
                  <a:cubicBezTo>
                    <a:pt x="289" y="219"/>
                    <a:pt x="289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1729689" y="172286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0"/>
                  </a:moveTo>
                  <a:cubicBezTo>
                    <a:pt x="1" y="0"/>
                    <a:pt x="1" y="130"/>
                    <a:pt x="80" y="130"/>
                  </a:cubicBezTo>
                  <a:cubicBezTo>
                    <a:pt x="170" y="130"/>
                    <a:pt x="170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1584696" y="325406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10" y="0"/>
                  </a:moveTo>
                  <a:cubicBezTo>
                    <a:pt x="1" y="0"/>
                    <a:pt x="1" y="168"/>
                    <a:pt x="110" y="179"/>
                  </a:cubicBezTo>
                  <a:cubicBezTo>
                    <a:pt x="219" y="179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1418897" y="122383"/>
              <a:ext cx="48439" cy="38849"/>
            </a:xfrm>
            <a:custGeom>
              <a:avLst/>
              <a:gdLst/>
              <a:ahLst/>
              <a:cxnLst/>
              <a:rect l="l" t="t" r="r" b="b"/>
              <a:pathLst>
                <a:path w="298" h="239" extrusionOk="0">
                  <a:moveTo>
                    <a:pt x="149" y="1"/>
                  </a:moveTo>
                  <a:cubicBezTo>
                    <a:pt x="1" y="1"/>
                    <a:pt x="1" y="228"/>
                    <a:pt x="149" y="238"/>
                  </a:cubicBezTo>
                  <a:cubicBezTo>
                    <a:pt x="298" y="238"/>
                    <a:pt x="298" y="1"/>
                    <a:pt x="14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1976274" y="520139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8" y="1"/>
                  </a:moveTo>
                  <a:cubicBezTo>
                    <a:pt x="0" y="1"/>
                    <a:pt x="0" y="219"/>
                    <a:pt x="148" y="219"/>
                  </a:cubicBezTo>
                  <a:cubicBezTo>
                    <a:pt x="287" y="219"/>
                    <a:pt x="287" y="1"/>
                    <a:pt x="14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2204979" y="58304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1774877" y="312402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90" y="1"/>
                  </a:moveTo>
                  <a:cubicBezTo>
                    <a:pt x="0" y="1"/>
                    <a:pt x="0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1889311" y="736003"/>
              <a:ext cx="48439" cy="37386"/>
            </a:xfrm>
            <a:custGeom>
              <a:avLst/>
              <a:gdLst/>
              <a:ahLst/>
              <a:cxnLst/>
              <a:rect l="l" t="t" r="r" b="b"/>
              <a:pathLst>
                <a:path w="298" h="230" extrusionOk="0">
                  <a:moveTo>
                    <a:pt x="140" y="0"/>
                  </a:moveTo>
                  <a:cubicBezTo>
                    <a:pt x="0" y="0"/>
                    <a:pt x="3" y="229"/>
                    <a:pt x="148" y="229"/>
                  </a:cubicBezTo>
                  <a:cubicBezTo>
                    <a:pt x="297" y="229"/>
                    <a:pt x="297" y="1"/>
                    <a:pt x="148" y="1"/>
                  </a:cubicBezTo>
                  <a:cubicBezTo>
                    <a:pt x="145" y="1"/>
                    <a:pt x="143" y="0"/>
                    <a:pt x="14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1889311" y="33971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7" y="219"/>
                    <a:pt x="287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283814" y="172286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90" y="0"/>
                  </a:moveTo>
                  <a:cubicBezTo>
                    <a:pt x="1" y="0"/>
                    <a:pt x="1" y="130"/>
                    <a:pt x="90" y="130"/>
                  </a:cubicBezTo>
                  <a:cubicBezTo>
                    <a:pt x="179" y="130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138822" y="325406"/>
              <a:ext cx="37386" cy="29096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120" y="0"/>
                  </a:moveTo>
                  <a:cubicBezTo>
                    <a:pt x="11" y="0"/>
                    <a:pt x="1" y="168"/>
                    <a:pt x="120" y="179"/>
                  </a:cubicBezTo>
                  <a:cubicBezTo>
                    <a:pt x="229" y="179"/>
                    <a:pt x="229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1973023" y="122383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59" y="1"/>
                  </a:moveTo>
                  <a:cubicBezTo>
                    <a:pt x="10" y="1"/>
                    <a:pt x="0" y="228"/>
                    <a:pt x="159" y="238"/>
                  </a:cubicBezTo>
                  <a:cubicBezTo>
                    <a:pt x="307" y="238"/>
                    <a:pt x="307" y="1"/>
                    <a:pt x="15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839565" y="6337078"/>
              <a:ext cx="26008" cy="29584"/>
            </a:xfrm>
            <a:custGeom>
              <a:avLst/>
              <a:gdLst/>
              <a:ahLst/>
              <a:cxnLst/>
              <a:rect l="l" t="t" r="r" b="b"/>
              <a:pathLst>
                <a:path w="160" h="182" extrusionOk="0">
                  <a:moveTo>
                    <a:pt x="76" y="0"/>
                  </a:moveTo>
                  <a:cubicBezTo>
                    <a:pt x="38" y="0"/>
                    <a:pt x="1" y="25"/>
                    <a:pt x="1" y="74"/>
                  </a:cubicBezTo>
                  <a:cubicBezTo>
                    <a:pt x="1" y="105"/>
                    <a:pt x="1" y="124"/>
                    <a:pt x="10" y="144"/>
                  </a:cubicBezTo>
                  <a:cubicBezTo>
                    <a:pt x="20" y="169"/>
                    <a:pt x="48" y="181"/>
                    <a:pt x="75" y="181"/>
                  </a:cubicBezTo>
                  <a:cubicBezTo>
                    <a:pt x="102" y="181"/>
                    <a:pt x="130" y="169"/>
                    <a:pt x="140" y="144"/>
                  </a:cubicBezTo>
                  <a:cubicBezTo>
                    <a:pt x="149" y="124"/>
                    <a:pt x="159" y="105"/>
                    <a:pt x="159" y="74"/>
                  </a:cubicBezTo>
                  <a:cubicBezTo>
                    <a:pt x="154" y="25"/>
                    <a:pt x="115" y="0"/>
                    <a:pt x="76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997399" y="6203464"/>
              <a:ext cx="27471" cy="29422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84" y="0"/>
                  </a:moveTo>
                  <a:cubicBezTo>
                    <a:pt x="45" y="0"/>
                    <a:pt x="6" y="25"/>
                    <a:pt x="1" y="74"/>
                  </a:cubicBezTo>
                  <a:cubicBezTo>
                    <a:pt x="1" y="104"/>
                    <a:pt x="10" y="124"/>
                    <a:pt x="21" y="143"/>
                  </a:cubicBezTo>
                  <a:cubicBezTo>
                    <a:pt x="31" y="168"/>
                    <a:pt x="58" y="181"/>
                    <a:pt x="85" y="181"/>
                  </a:cubicBezTo>
                  <a:cubicBezTo>
                    <a:pt x="112" y="181"/>
                    <a:pt x="139" y="168"/>
                    <a:pt x="149" y="143"/>
                  </a:cubicBezTo>
                  <a:cubicBezTo>
                    <a:pt x="159" y="124"/>
                    <a:pt x="169" y="104"/>
                    <a:pt x="159" y="74"/>
                  </a:cubicBezTo>
                  <a:cubicBezTo>
                    <a:pt x="159" y="25"/>
                    <a:pt x="122" y="0"/>
                    <a:pt x="8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594130" y="651832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0" y="0"/>
                  </a:moveTo>
                  <a:cubicBezTo>
                    <a:pt x="1" y="0"/>
                    <a:pt x="1" y="218"/>
                    <a:pt x="140" y="218"/>
                  </a:cubicBezTo>
                  <a:cubicBezTo>
                    <a:pt x="288" y="218"/>
                    <a:pt x="288" y="0"/>
                    <a:pt x="14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196213" y="6299205"/>
              <a:ext cx="69570" cy="54942"/>
            </a:xfrm>
            <a:custGeom>
              <a:avLst/>
              <a:gdLst/>
              <a:ahLst/>
              <a:cxnLst/>
              <a:rect l="l" t="t" r="r" b="b"/>
              <a:pathLst>
                <a:path w="428" h="338" extrusionOk="0">
                  <a:moveTo>
                    <a:pt x="209" y="1"/>
                  </a:moveTo>
                  <a:cubicBezTo>
                    <a:pt x="1" y="1"/>
                    <a:pt x="1" y="338"/>
                    <a:pt x="209" y="338"/>
                  </a:cubicBezTo>
                  <a:cubicBezTo>
                    <a:pt x="427" y="338"/>
                    <a:pt x="427" y="1"/>
                    <a:pt x="20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822834" y="6581063"/>
              <a:ext cx="71196" cy="54942"/>
            </a:xfrm>
            <a:custGeom>
              <a:avLst/>
              <a:gdLst/>
              <a:ahLst/>
              <a:cxnLst/>
              <a:rect l="l" t="t" r="r" b="b"/>
              <a:pathLst>
                <a:path w="438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37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402486" y="6196149"/>
              <a:ext cx="29096" cy="22757"/>
            </a:xfrm>
            <a:custGeom>
              <a:avLst/>
              <a:gdLst/>
              <a:ahLst/>
              <a:cxnLst/>
              <a:rect l="l" t="t" r="r" b="b"/>
              <a:pathLst>
                <a:path w="179" h="140" extrusionOk="0">
                  <a:moveTo>
                    <a:pt x="90" y="0"/>
                  </a:moveTo>
                  <a:cubicBezTo>
                    <a:pt x="0" y="0"/>
                    <a:pt x="0" y="139"/>
                    <a:pt x="90" y="139"/>
                  </a:cubicBezTo>
                  <a:cubicBezTo>
                    <a:pt x="179" y="139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17344" y="6700211"/>
              <a:ext cx="27471" cy="22757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79" y="1"/>
                  </a:moveTo>
                  <a:cubicBezTo>
                    <a:pt x="0" y="1"/>
                    <a:pt x="0" y="140"/>
                    <a:pt x="79" y="140"/>
                  </a:cubicBezTo>
                  <a:cubicBezTo>
                    <a:pt x="168" y="140"/>
                    <a:pt x="168" y="1"/>
                    <a:pt x="7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354047" y="6540914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202715" y="5764421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1"/>
                  </a:moveTo>
                  <a:cubicBezTo>
                    <a:pt x="0" y="1"/>
                    <a:pt x="0" y="169"/>
                    <a:pt x="110" y="169"/>
                  </a:cubicBezTo>
                  <a:cubicBezTo>
                    <a:pt x="218" y="169"/>
                    <a:pt x="218" y="1"/>
                    <a:pt x="1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505541" y="6734184"/>
              <a:ext cx="50227" cy="37061"/>
            </a:xfrm>
            <a:custGeom>
              <a:avLst/>
              <a:gdLst/>
              <a:ahLst/>
              <a:cxnLst/>
              <a:rect l="l" t="t" r="r" b="b"/>
              <a:pathLst>
                <a:path w="309" h="228" extrusionOk="0">
                  <a:moveTo>
                    <a:pt x="159" y="0"/>
                  </a:moveTo>
                  <a:cubicBezTo>
                    <a:pt x="11" y="0"/>
                    <a:pt x="0" y="228"/>
                    <a:pt x="159" y="228"/>
                  </a:cubicBezTo>
                  <a:cubicBezTo>
                    <a:pt x="308" y="22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507167" y="6337891"/>
              <a:ext cx="45351" cy="37224"/>
            </a:xfrm>
            <a:custGeom>
              <a:avLst/>
              <a:gdLst/>
              <a:ahLst/>
              <a:cxnLst/>
              <a:rect l="l" t="t" r="r" b="b"/>
              <a:pathLst>
                <a:path w="279" h="229" extrusionOk="0">
                  <a:moveTo>
                    <a:pt x="139" y="1"/>
                  </a:moveTo>
                  <a:cubicBezTo>
                    <a:pt x="1" y="1"/>
                    <a:pt x="1" y="228"/>
                    <a:pt x="139" y="228"/>
                  </a:cubicBezTo>
                  <a:cubicBezTo>
                    <a:pt x="278" y="228"/>
                    <a:pt x="27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901833" y="6170304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1"/>
                  </a:moveTo>
                  <a:cubicBezTo>
                    <a:pt x="0" y="1"/>
                    <a:pt x="0" y="129"/>
                    <a:pt x="90" y="129"/>
                  </a:cubicBezTo>
                  <a:cubicBezTo>
                    <a:pt x="169" y="129"/>
                    <a:pt x="16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4"/>
            <p:cNvSpPr/>
            <p:nvPr/>
          </p:nvSpPr>
          <p:spPr>
            <a:xfrm>
              <a:off x="756840" y="6325050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10" y="0"/>
                  </a:moveTo>
                  <a:cubicBezTo>
                    <a:pt x="0" y="0"/>
                    <a:pt x="0" y="168"/>
                    <a:pt x="110" y="168"/>
                  </a:cubicBezTo>
                  <a:cubicBezTo>
                    <a:pt x="218" y="168"/>
                    <a:pt x="22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4"/>
            <p:cNvSpPr/>
            <p:nvPr/>
          </p:nvSpPr>
          <p:spPr>
            <a:xfrm>
              <a:off x="591041" y="6120402"/>
              <a:ext cx="49902" cy="38849"/>
            </a:xfrm>
            <a:custGeom>
              <a:avLst/>
              <a:gdLst/>
              <a:ahLst/>
              <a:cxnLst/>
              <a:rect l="l" t="t" r="r" b="b"/>
              <a:pathLst>
                <a:path w="307" h="239" extrusionOk="0">
                  <a:moveTo>
                    <a:pt x="159" y="0"/>
                  </a:moveTo>
                  <a:cubicBezTo>
                    <a:pt x="0" y="0"/>
                    <a:pt x="0" y="238"/>
                    <a:pt x="148" y="238"/>
                  </a:cubicBezTo>
                  <a:cubicBezTo>
                    <a:pt x="307" y="238"/>
                    <a:pt x="307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4"/>
            <p:cNvSpPr/>
            <p:nvPr/>
          </p:nvSpPr>
          <p:spPr>
            <a:xfrm>
              <a:off x="1420523" y="651832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9" y="0"/>
                  </a:moveTo>
                  <a:cubicBezTo>
                    <a:pt x="0" y="0"/>
                    <a:pt x="0" y="218"/>
                    <a:pt x="149" y="218"/>
                  </a:cubicBezTo>
                  <a:cubicBezTo>
                    <a:pt x="288" y="218"/>
                    <a:pt x="288" y="0"/>
                    <a:pt x="14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4"/>
            <p:cNvSpPr/>
            <p:nvPr/>
          </p:nvSpPr>
          <p:spPr>
            <a:xfrm>
              <a:off x="2670353" y="6274985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40" y="1"/>
                  </a:moveTo>
                  <a:cubicBezTo>
                    <a:pt x="1" y="1"/>
                    <a:pt x="1" y="219"/>
                    <a:pt x="140" y="219"/>
                  </a:cubicBezTo>
                  <a:cubicBezTo>
                    <a:pt x="289" y="219"/>
                    <a:pt x="289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4"/>
            <p:cNvSpPr/>
            <p:nvPr/>
          </p:nvSpPr>
          <p:spPr>
            <a:xfrm>
              <a:off x="2483586" y="6753527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49" y="0"/>
                  </a:moveTo>
                  <a:cubicBezTo>
                    <a:pt x="0" y="0"/>
                    <a:pt x="0" y="218"/>
                    <a:pt x="149" y="218"/>
                  </a:cubicBezTo>
                  <a:cubicBezTo>
                    <a:pt x="288" y="218"/>
                    <a:pt x="288" y="0"/>
                    <a:pt x="14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14"/>
            <p:cNvSpPr/>
            <p:nvPr/>
          </p:nvSpPr>
          <p:spPr>
            <a:xfrm>
              <a:off x="1022606" y="629920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1"/>
                  </a:moveTo>
                  <a:cubicBezTo>
                    <a:pt x="1" y="1"/>
                    <a:pt x="1" y="338"/>
                    <a:pt x="219" y="338"/>
                  </a:cubicBezTo>
                  <a:cubicBezTo>
                    <a:pt x="437" y="338"/>
                    <a:pt x="437" y="1"/>
                    <a:pt x="21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14"/>
            <p:cNvSpPr/>
            <p:nvPr/>
          </p:nvSpPr>
          <p:spPr>
            <a:xfrm>
              <a:off x="1649228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4"/>
            <p:cNvSpPr/>
            <p:nvPr/>
          </p:nvSpPr>
          <p:spPr>
            <a:xfrm>
              <a:off x="1230342" y="6196149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90" y="0"/>
                  </a:moveTo>
                  <a:cubicBezTo>
                    <a:pt x="1" y="0"/>
                    <a:pt x="1" y="139"/>
                    <a:pt x="90" y="139"/>
                  </a:cubicBezTo>
                  <a:cubicBezTo>
                    <a:pt x="170" y="139"/>
                    <a:pt x="170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4"/>
            <p:cNvSpPr/>
            <p:nvPr/>
          </p:nvSpPr>
          <p:spPr>
            <a:xfrm>
              <a:off x="2411089" y="6321799"/>
              <a:ext cx="29259" cy="20969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90" y="0"/>
                  </a:moveTo>
                  <a:cubicBezTo>
                    <a:pt x="1" y="0"/>
                    <a:pt x="1" y="129"/>
                    <a:pt x="90" y="129"/>
                  </a:cubicBezTo>
                  <a:cubicBezTo>
                    <a:pt x="179" y="129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4"/>
            <p:cNvSpPr/>
            <p:nvPr/>
          </p:nvSpPr>
          <p:spPr>
            <a:xfrm>
              <a:off x="1043574" y="6700211"/>
              <a:ext cx="29096" cy="22757"/>
            </a:xfrm>
            <a:custGeom>
              <a:avLst/>
              <a:gdLst/>
              <a:ahLst/>
              <a:cxnLst/>
              <a:rect l="l" t="t" r="r" b="b"/>
              <a:pathLst>
                <a:path w="179" h="140" extrusionOk="0">
                  <a:moveTo>
                    <a:pt x="90" y="1"/>
                  </a:moveTo>
                  <a:cubicBezTo>
                    <a:pt x="0" y="1"/>
                    <a:pt x="0" y="140"/>
                    <a:pt x="90" y="140"/>
                  </a:cubicBezTo>
                  <a:cubicBezTo>
                    <a:pt x="169" y="140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4"/>
            <p:cNvSpPr/>
            <p:nvPr/>
          </p:nvSpPr>
          <p:spPr>
            <a:xfrm>
              <a:off x="2757316" y="6669652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1"/>
                  </a:moveTo>
                  <a:cubicBezTo>
                    <a:pt x="1" y="1"/>
                    <a:pt x="1" y="129"/>
                    <a:pt x="80" y="129"/>
                  </a:cubicBezTo>
                  <a:cubicBezTo>
                    <a:pt x="170" y="129"/>
                    <a:pt x="170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4"/>
            <p:cNvSpPr/>
            <p:nvPr/>
          </p:nvSpPr>
          <p:spPr>
            <a:xfrm>
              <a:off x="2902309" y="6529535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0"/>
                  </a:moveTo>
                  <a:cubicBezTo>
                    <a:pt x="1" y="0"/>
                    <a:pt x="1" y="130"/>
                    <a:pt x="90" y="130"/>
                  </a:cubicBezTo>
                  <a:cubicBezTo>
                    <a:pt x="170" y="130"/>
                    <a:pt x="170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4"/>
            <p:cNvSpPr/>
            <p:nvPr/>
          </p:nvSpPr>
          <p:spPr>
            <a:xfrm>
              <a:off x="1180440" y="6540914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4"/>
            <p:cNvSpPr/>
            <p:nvPr/>
          </p:nvSpPr>
          <p:spPr>
            <a:xfrm>
              <a:off x="2502929" y="6503690"/>
              <a:ext cx="35598" cy="29259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10" y="1"/>
                  </a:moveTo>
                  <a:cubicBezTo>
                    <a:pt x="0" y="1"/>
                    <a:pt x="0" y="179"/>
                    <a:pt x="110" y="179"/>
                  </a:cubicBezTo>
                  <a:cubicBezTo>
                    <a:pt x="218" y="179"/>
                    <a:pt x="218" y="1"/>
                    <a:pt x="1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4"/>
            <p:cNvSpPr/>
            <p:nvPr/>
          </p:nvSpPr>
          <p:spPr>
            <a:xfrm>
              <a:off x="3248698" y="5848296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09" y="0"/>
                  </a:moveTo>
                  <a:cubicBezTo>
                    <a:pt x="1" y="0"/>
                    <a:pt x="1" y="168"/>
                    <a:pt x="109" y="168"/>
                  </a:cubicBezTo>
                  <a:cubicBezTo>
                    <a:pt x="219" y="168"/>
                    <a:pt x="228" y="0"/>
                    <a:pt x="10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14"/>
            <p:cNvSpPr/>
            <p:nvPr/>
          </p:nvSpPr>
          <p:spPr>
            <a:xfrm>
              <a:off x="1333397" y="6734184"/>
              <a:ext cx="48602" cy="37061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50" y="0"/>
                  </a:moveTo>
                  <a:cubicBezTo>
                    <a:pt x="1" y="0"/>
                    <a:pt x="1" y="228"/>
                    <a:pt x="150" y="228"/>
                  </a:cubicBezTo>
                  <a:cubicBezTo>
                    <a:pt x="298" y="228"/>
                    <a:pt x="298" y="0"/>
                    <a:pt x="15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14"/>
            <p:cNvSpPr/>
            <p:nvPr/>
          </p:nvSpPr>
          <p:spPr>
            <a:xfrm>
              <a:off x="1333397" y="6337891"/>
              <a:ext cx="46976" cy="37224"/>
            </a:xfrm>
            <a:custGeom>
              <a:avLst/>
              <a:gdLst/>
              <a:ahLst/>
              <a:cxnLst/>
              <a:rect l="l" t="t" r="r" b="b"/>
              <a:pathLst>
                <a:path w="289" h="229" extrusionOk="0">
                  <a:moveTo>
                    <a:pt x="140" y="1"/>
                  </a:moveTo>
                  <a:cubicBezTo>
                    <a:pt x="1" y="1"/>
                    <a:pt x="1" y="228"/>
                    <a:pt x="140" y="228"/>
                  </a:cubicBezTo>
                  <a:cubicBezTo>
                    <a:pt x="289" y="228"/>
                    <a:pt x="289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4"/>
            <p:cNvSpPr/>
            <p:nvPr/>
          </p:nvSpPr>
          <p:spPr>
            <a:xfrm>
              <a:off x="1729689" y="6170304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1"/>
                  </a:moveTo>
                  <a:cubicBezTo>
                    <a:pt x="1" y="1"/>
                    <a:pt x="1" y="129"/>
                    <a:pt x="80" y="129"/>
                  </a:cubicBezTo>
                  <a:cubicBezTo>
                    <a:pt x="170" y="129"/>
                    <a:pt x="170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4"/>
            <p:cNvSpPr/>
            <p:nvPr/>
          </p:nvSpPr>
          <p:spPr>
            <a:xfrm>
              <a:off x="1584696" y="6325050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4"/>
            <p:cNvSpPr/>
            <p:nvPr/>
          </p:nvSpPr>
          <p:spPr>
            <a:xfrm>
              <a:off x="1418897" y="6120402"/>
              <a:ext cx="48439" cy="38849"/>
            </a:xfrm>
            <a:custGeom>
              <a:avLst/>
              <a:gdLst/>
              <a:ahLst/>
              <a:cxnLst/>
              <a:rect l="l" t="t" r="r" b="b"/>
              <a:pathLst>
                <a:path w="298" h="239" extrusionOk="0">
                  <a:moveTo>
                    <a:pt x="149" y="0"/>
                  </a:moveTo>
                  <a:cubicBezTo>
                    <a:pt x="1" y="0"/>
                    <a:pt x="1" y="238"/>
                    <a:pt x="149" y="238"/>
                  </a:cubicBezTo>
                  <a:cubicBezTo>
                    <a:pt x="298" y="238"/>
                    <a:pt x="298" y="0"/>
                    <a:pt x="14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4"/>
            <p:cNvSpPr/>
            <p:nvPr/>
          </p:nvSpPr>
          <p:spPr>
            <a:xfrm>
              <a:off x="1976274" y="651832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8" y="0"/>
                  </a:moveTo>
                  <a:cubicBezTo>
                    <a:pt x="0" y="0"/>
                    <a:pt x="0" y="218"/>
                    <a:pt x="148" y="218"/>
                  </a:cubicBezTo>
                  <a:cubicBezTo>
                    <a:pt x="287" y="218"/>
                    <a:pt x="287" y="0"/>
                    <a:pt x="14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4"/>
            <p:cNvSpPr/>
            <p:nvPr/>
          </p:nvSpPr>
          <p:spPr>
            <a:xfrm>
              <a:off x="2204979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4"/>
            <p:cNvSpPr/>
            <p:nvPr/>
          </p:nvSpPr>
          <p:spPr>
            <a:xfrm>
              <a:off x="2641420" y="5949564"/>
              <a:ext cx="69408" cy="54942"/>
            </a:xfrm>
            <a:custGeom>
              <a:avLst/>
              <a:gdLst/>
              <a:ahLst/>
              <a:cxnLst/>
              <a:rect l="l" t="t" r="r" b="b"/>
              <a:pathLst>
                <a:path w="427" h="338" extrusionOk="0">
                  <a:moveTo>
                    <a:pt x="219" y="1"/>
                  </a:moveTo>
                  <a:cubicBezTo>
                    <a:pt x="0" y="1"/>
                    <a:pt x="0" y="338"/>
                    <a:pt x="219" y="338"/>
                  </a:cubicBezTo>
                  <a:cubicBezTo>
                    <a:pt x="427" y="338"/>
                    <a:pt x="427" y="1"/>
                    <a:pt x="21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4"/>
            <p:cNvSpPr/>
            <p:nvPr/>
          </p:nvSpPr>
          <p:spPr>
            <a:xfrm>
              <a:off x="1774877" y="6310421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90" y="1"/>
                  </a:moveTo>
                  <a:cubicBezTo>
                    <a:pt x="0" y="1"/>
                    <a:pt x="0" y="130"/>
                    <a:pt x="90" y="130"/>
                  </a:cubicBezTo>
                  <a:cubicBezTo>
                    <a:pt x="179" y="130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4"/>
            <p:cNvSpPr/>
            <p:nvPr/>
          </p:nvSpPr>
          <p:spPr>
            <a:xfrm>
              <a:off x="1889311" y="6734184"/>
              <a:ext cx="48439" cy="37061"/>
            </a:xfrm>
            <a:custGeom>
              <a:avLst/>
              <a:gdLst/>
              <a:ahLst/>
              <a:cxnLst/>
              <a:rect l="l" t="t" r="r" b="b"/>
              <a:pathLst>
                <a:path w="298" h="228" extrusionOk="0">
                  <a:moveTo>
                    <a:pt x="148" y="0"/>
                  </a:moveTo>
                  <a:cubicBezTo>
                    <a:pt x="0" y="0"/>
                    <a:pt x="0" y="228"/>
                    <a:pt x="148" y="228"/>
                  </a:cubicBezTo>
                  <a:cubicBezTo>
                    <a:pt x="297" y="228"/>
                    <a:pt x="297" y="0"/>
                    <a:pt x="14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4"/>
            <p:cNvSpPr/>
            <p:nvPr/>
          </p:nvSpPr>
          <p:spPr>
            <a:xfrm>
              <a:off x="1889311" y="6337891"/>
              <a:ext cx="46814" cy="37224"/>
            </a:xfrm>
            <a:custGeom>
              <a:avLst/>
              <a:gdLst/>
              <a:ahLst/>
              <a:cxnLst/>
              <a:rect l="l" t="t" r="r" b="b"/>
              <a:pathLst>
                <a:path w="288" h="229" extrusionOk="0">
                  <a:moveTo>
                    <a:pt x="139" y="1"/>
                  </a:moveTo>
                  <a:cubicBezTo>
                    <a:pt x="0" y="1"/>
                    <a:pt x="0" y="228"/>
                    <a:pt x="139" y="228"/>
                  </a:cubicBezTo>
                  <a:cubicBezTo>
                    <a:pt x="287" y="228"/>
                    <a:pt x="287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4"/>
            <p:cNvSpPr/>
            <p:nvPr/>
          </p:nvSpPr>
          <p:spPr>
            <a:xfrm>
              <a:off x="2283814" y="6170304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4"/>
            <p:cNvSpPr/>
            <p:nvPr/>
          </p:nvSpPr>
          <p:spPr>
            <a:xfrm>
              <a:off x="1765124" y="5791729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90" y="1"/>
                  </a:moveTo>
                  <a:cubicBezTo>
                    <a:pt x="1" y="1"/>
                    <a:pt x="1" y="140"/>
                    <a:pt x="90" y="140"/>
                  </a:cubicBezTo>
                  <a:cubicBezTo>
                    <a:pt x="170" y="140"/>
                    <a:pt x="170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4"/>
            <p:cNvSpPr/>
            <p:nvPr/>
          </p:nvSpPr>
          <p:spPr>
            <a:xfrm>
              <a:off x="2138822" y="6325050"/>
              <a:ext cx="37386" cy="27471"/>
            </a:xfrm>
            <a:custGeom>
              <a:avLst/>
              <a:gdLst/>
              <a:ahLst/>
              <a:cxnLst/>
              <a:rect l="l" t="t" r="r" b="b"/>
              <a:pathLst>
                <a:path w="230" h="169" extrusionOk="0">
                  <a:moveTo>
                    <a:pt x="120" y="0"/>
                  </a:moveTo>
                  <a:cubicBezTo>
                    <a:pt x="11" y="0"/>
                    <a:pt x="1" y="168"/>
                    <a:pt x="120" y="168"/>
                  </a:cubicBezTo>
                  <a:cubicBezTo>
                    <a:pt x="229" y="168"/>
                    <a:pt x="229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4"/>
            <p:cNvSpPr/>
            <p:nvPr/>
          </p:nvSpPr>
          <p:spPr>
            <a:xfrm>
              <a:off x="1973023" y="6120402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59" y="0"/>
                  </a:moveTo>
                  <a:cubicBezTo>
                    <a:pt x="10" y="0"/>
                    <a:pt x="0" y="238"/>
                    <a:pt x="159" y="238"/>
                  </a:cubicBezTo>
                  <a:cubicBezTo>
                    <a:pt x="307" y="238"/>
                    <a:pt x="307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4"/>
            <p:cNvSpPr/>
            <p:nvPr/>
          </p:nvSpPr>
          <p:spPr>
            <a:xfrm>
              <a:off x="5747058" y="6337078"/>
              <a:ext cx="27471" cy="29584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86" y="0"/>
                  </a:moveTo>
                  <a:cubicBezTo>
                    <a:pt x="47" y="0"/>
                    <a:pt x="10" y="25"/>
                    <a:pt x="10" y="74"/>
                  </a:cubicBezTo>
                  <a:cubicBezTo>
                    <a:pt x="0" y="105"/>
                    <a:pt x="10" y="124"/>
                    <a:pt x="20" y="144"/>
                  </a:cubicBezTo>
                  <a:cubicBezTo>
                    <a:pt x="30" y="169"/>
                    <a:pt x="57" y="181"/>
                    <a:pt x="85" y="181"/>
                  </a:cubicBezTo>
                  <a:cubicBezTo>
                    <a:pt x="112" y="181"/>
                    <a:pt x="139" y="169"/>
                    <a:pt x="149" y="144"/>
                  </a:cubicBezTo>
                  <a:cubicBezTo>
                    <a:pt x="159" y="124"/>
                    <a:pt x="169" y="105"/>
                    <a:pt x="169" y="74"/>
                  </a:cubicBezTo>
                  <a:cubicBezTo>
                    <a:pt x="164" y="25"/>
                    <a:pt x="124" y="0"/>
                    <a:pt x="86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4"/>
            <p:cNvSpPr/>
            <p:nvPr/>
          </p:nvSpPr>
          <p:spPr>
            <a:xfrm>
              <a:off x="5906518" y="6203464"/>
              <a:ext cx="26008" cy="29422"/>
            </a:xfrm>
            <a:custGeom>
              <a:avLst/>
              <a:gdLst/>
              <a:ahLst/>
              <a:cxnLst/>
              <a:rect l="l" t="t" r="r" b="b"/>
              <a:pathLst>
                <a:path w="160" h="181" extrusionOk="0">
                  <a:moveTo>
                    <a:pt x="83" y="0"/>
                  </a:moveTo>
                  <a:cubicBezTo>
                    <a:pt x="45" y="0"/>
                    <a:pt x="5" y="25"/>
                    <a:pt x="1" y="74"/>
                  </a:cubicBezTo>
                  <a:cubicBezTo>
                    <a:pt x="1" y="104"/>
                    <a:pt x="10" y="124"/>
                    <a:pt x="20" y="143"/>
                  </a:cubicBezTo>
                  <a:cubicBezTo>
                    <a:pt x="30" y="168"/>
                    <a:pt x="57" y="181"/>
                    <a:pt x="85" y="181"/>
                  </a:cubicBezTo>
                  <a:cubicBezTo>
                    <a:pt x="112" y="181"/>
                    <a:pt x="139" y="168"/>
                    <a:pt x="149" y="143"/>
                  </a:cubicBezTo>
                  <a:cubicBezTo>
                    <a:pt x="159" y="124"/>
                    <a:pt x="159" y="104"/>
                    <a:pt x="159" y="74"/>
                  </a:cubicBezTo>
                  <a:cubicBezTo>
                    <a:pt x="159" y="25"/>
                    <a:pt x="122" y="0"/>
                    <a:pt x="8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4"/>
            <p:cNvSpPr/>
            <p:nvPr/>
          </p:nvSpPr>
          <p:spPr>
            <a:xfrm>
              <a:off x="3503248" y="6518320"/>
              <a:ext cx="45188" cy="35598"/>
            </a:xfrm>
            <a:custGeom>
              <a:avLst/>
              <a:gdLst/>
              <a:ahLst/>
              <a:cxnLst/>
              <a:rect l="l" t="t" r="r" b="b"/>
              <a:pathLst>
                <a:path w="278" h="219" extrusionOk="0">
                  <a:moveTo>
                    <a:pt x="139" y="0"/>
                  </a:moveTo>
                  <a:cubicBezTo>
                    <a:pt x="1" y="0"/>
                    <a:pt x="1" y="218"/>
                    <a:pt x="139" y="218"/>
                  </a:cubicBezTo>
                  <a:cubicBezTo>
                    <a:pt x="278" y="218"/>
                    <a:pt x="278" y="0"/>
                    <a:pt x="1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4"/>
            <p:cNvSpPr/>
            <p:nvPr/>
          </p:nvSpPr>
          <p:spPr>
            <a:xfrm>
              <a:off x="3103706" y="629920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1"/>
                  </a:moveTo>
                  <a:cubicBezTo>
                    <a:pt x="1" y="1"/>
                    <a:pt x="1" y="338"/>
                    <a:pt x="219" y="338"/>
                  </a:cubicBezTo>
                  <a:cubicBezTo>
                    <a:pt x="437" y="338"/>
                    <a:pt x="437" y="1"/>
                    <a:pt x="21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4"/>
            <p:cNvSpPr/>
            <p:nvPr/>
          </p:nvSpPr>
          <p:spPr>
            <a:xfrm>
              <a:off x="795526" y="5949564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4"/>
            <p:cNvSpPr/>
            <p:nvPr/>
          </p:nvSpPr>
          <p:spPr>
            <a:xfrm>
              <a:off x="3731953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26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4"/>
            <p:cNvSpPr/>
            <p:nvPr/>
          </p:nvSpPr>
          <p:spPr>
            <a:xfrm>
              <a:off x="3311442" y="6196149"/>
              <a:ext cx="29259" cy="22757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0"/>
                  </a:moveTo>
                  <a:cubicBezTo>
                    <a:pt x="1" y="0"/>
                    <a:pt x="1" y="139"/>
                    <a:pt x="90" y="139"/>
                  </a:cubicBezTo>
                  <a:cubicBezTo>
                    <a:pt x="179" y="139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4"/>
            <p:cNvSpPr/>
            <p:nvPr/>
          </p:nvSpPr>
          <p:spPr>
            <a:xfrm>
              <a:off x="3126300" y="6700211"/>
              <a:ext cx="27471" cy="22757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80" y="1"/>
                  </a:moveTo>
                  <a:cubicBezTo>
                    <a:pt x="1" y="1"/>
                    <a:pt x="1" y="140"/>
                    <a:pt x="80" y="140"/>
                  </a:cubicBezTo>
                  <a:cubicBezTo>
                    <a:pt x="169" y="140"/>
                    <a:pt x="169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4"/>
            <p:cNvSpPr/>
            <p:nvPr/>
          </p:nvSpPr>
          <p:spPr>
            <a:xfrm>
              <a:off x="3261702" y="6540914"/>
              <a:ext cx="37061" cy="27471"/>
            </a:xfrm>
            <a:custGeom>
              <a:avLst/>
              <a:gdLst/>
              <a:ahLst/>
              <a:cxnLst/>
              <a:rect l="l" t="t" r="r" b="b"/>
              <a:pathLst>
                <a:path w="228" h="169" extrusionOk="0">
                  <a:moveTo>
                    <a:pt x="119" y="0"/>
                  </a:moveTo>
                  <a:cubicBezTo>
                    <a:pt x="10" y="0"/>
                    <a:pt x="0" y="168"/>
                    <a:pt x="119" y="168"/>
                  </a:cubicBezTo>
                  <a:cubicBezTo>
                    <a:pt x="228" y="168"/>
                    <a:pt x="228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4"/>
            <p:cNvSpPr/>
            <p:nvPr/>
          </p:nvSpPr>
          <p:spPr>
            <a:xfrm>
              <a:off x="3414660" y="6734184"/>
              <a:ext cx="50065" cy="37061"/>
            </a:xfrm>
            <a:custGeom>
              <a:avLst/>
              <a:gdLst/>
              <a:ahLst/>
              <a:cxnLst/>
              <a:rect l="l" t="t" r="r" b="b"/>
              <a:pathLst>
                <a:path w="308" h="228" extrusionOk="0">
                  <a:moveTo>
                    <a:pt x="159" y="0"/>
                  </a:moveTo>
                  <a:cubicBezTo>
                    <a:pt x="0" y="0"/>
                    <a:pt x="0" y="228"/>
                    <a:pt x="159" y="228"/>
                  </a:cubicBezTo>
                  <a:cubicBezTo>
                    <a:pt x="308" y="22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4"/>
            <p:cNvSpPr/>
            <p:nvPr/>
          </p:nvSpPr>
          <p:spPr>
            <a:xfrm>
              <a:off x="3416285" y="6337891"/>
              <a:ext cx="45188" cy="37224"/>
            </a:xfrm>
            <a:custGeom>
              <a:avLst/>
              <a:gdLst/>
              <a:ahLst/>
              <a:cxnLst/>
              <a:rect l="l" t="t" r="r" b="b"/>
              <a:pathLst>
                <a:path w="278" h="229" extrusionOk="0">
                  <a:moveTo>
                    <a:pt x="139" y="1"/>
                  </a:moveTo>
                  <a:cubicBezTo>
                    <a:pt x="0" y="1"/>
                    <a:pt x="0" y="228"/>
                    <a:pt x="139" y="228"/>
                  </a:cubicBezTo>
                  <a:cubicBezTo>
                    <a:pt x="278" y="228"/>
                    <a:pt x="27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4"/>
            <p:cNvSpPr/>
            <p:nvPr/>
          </p:nvSpPr>
          <p:spPr>
            <a:xfrm>
              <a:off x="3810789" y="6170304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0" y="129"/>
                    <a:pt x="170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4"/>
            <p:cNvSpPr/>
            <p:nvPr/>
          </p:nvSpPr>
          <p:spPr>
            <a:xfrm>
              <a:off x="3665796" y="6325050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4"/>
            <p:cNvSpPr/>
            <p:nvPr/>
          </p:nvSpPr>
          <p:spPr>
            <a:xfrm>
              <a:off x="3499997" y="6120402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49" y="0"/>
                  </a:moveTo>
                  <a:cubicBezTo>
                    <a:pt x="1" y="0"/>
                    <a:pt x="1" y="238"/>
                    <a:pt x="149" y="238"/>
                  </a:cubicBezTo>
                  <a:cubicBezTo>
                    <a:pt x="307" y="238"/>
                    <a:pt x="307" y="0"/>
                    <a:pt x="14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4"/>
            <p:cNvSpPr/>
            <p:nvPr/>
          </p:nvSpPr>
          <p:spPr>
            <a:xfrm>
              <a:off x="4329479" y="6518320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39" y="0"/>
                  </a:moveTo>
                  <a:cubicBezTo>
                    <a:pt x="1" y="0"/>
                    <a:pt x="1" y="218"/>
                    <a:pt x="139" y="218"/>
                  </a:cubicBezTo>
                  <a:cubicBezTo>
                    <a:pt x="288" y="218"/>
                    <a:pt x="288" y="0"/>
                    <a:pt x="1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4"/>
            <p:cNvSpPr/>
            <p:nvPr/>
          </p:nvSpPr>
          <p:spPr>
            <a:xfrm>
              <a:off x="5579471" y="6274985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39" y="1"/>
                  </a:moveTo>
                  <a:cubicBezTo>
                    <a:pt x="1" y="1"/>
                    <a:pt x="1" y="219"/>
                    <a:pt x="139" y="219"/>
                  </a:cubicBezTo>
                  <a:cubicBezTo>
                    <a:pt x="288" y="219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4"/>
            <p:cNvSpPr/>
            <p:nvPr/>
          </p:nvSpPr>
          <p:spPr>
            <a:xfrm>
              <a:off x="3931724" y="629920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4"/>
            <p:cNvSpPr/>
            <p:nvPr/>
          </p:nvSpPr>
          <p:spPr>
            <a:xfrm>
              <a:off x="4071840" y="5977034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4"/>
            <p:cNvSpPr/>
            <p:nvPr/>
          </p:nvSpPr>
          <p:spPr>
            <a:xfrm>
              <a:off x="4558183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37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4"/>
            <p:cNvSpPr/>
            <p:nvPr/>
          </p:nvSpPr>
          <p:spPr>
            <a:xfrm>
              <a:off x="4139460" y="6196149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80" y="0"/>
                  </a:moveTo>
                  <a:cubicBezTo>
                    <a:pt x="0" y="0"/>
                    <a:pt x="0" y="139"/>
                    <a:pt x="80" y="139"/>
                  </a:cubicBezTo>
                  <a:cubicBezTo>
                    <a:pt x="169" y="139"/>
                    <a:pt x="16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5320208" y="6321799"/>
              <a:ext cx="27471" cy="20969"/>
            </a:xfrm>
            <a:custGeom>
              <a:avLst/>
              <a:gdLst/>
              <a:ahLst/>
              <a:cxnLst/>
              <a:rect l="l" t="t" r="r" b="b"/>
              <a:pathLst>
                <a:path w="169" h="129" extrusionOk="0">
                  <a:moveTo>
                    <a:pt x="89" y="0"/>
                  </a:moveTo>
                  <a:cubicBezTo>
                    <a:pt x="0" y="0"/>
                    <a:pt x="0" y="129"/>
                    <a:pt x="89" y="129"/>
                  </a:cubicBezTo>
                  <a:cubicBezTo>
                    <a:pt x="169" y="129"/>
                    <a:pt x="169" y="0"/>
                    <a:pt x="8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4"/>
            <p:cNvSpPr/>
            <p:nvPr/>
          </p:nvSpPr>
          <p:spPr>
            <a:xfrm>
              <a:off x="3952530" y="6700211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90" y="1"/>
                  </a:moveTo>
                  <a:cubicBezTo>
                    <a:pt x="1" y="1"/>
                    <a:pt x="1" y="140"/>
                    <a:pt x="90" y="140"/>
                  </a:cubicBezTo>
                  <a:cubicBezTo>
                    <a:pt x="170" y="140"/>
                    <a:pt x="170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4"/>
            <p:cNvSpPr/>
            <p:nvPr/>
          </p:nvSpPr>
          <p:spPr>
            <a:xfrm>
              <a:off x="5666435" y="6669652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1"/>
                  </a:moveTo>
                  <a:cubicBezTo>
                    <a:pt x="1" y="1"/>
                    <a:pt x="1" y="129"/>
                    <a:pt x="80" y="129"/>
                  </a:cubicBezTo>
                  <a:cubicBezTo>
                    <a:pt x="170" y="129"/>
                    <a:pt x="170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4"/>
            <p:cNvSpPr/>
            <p:nvPr/>
          </p:nvSpPr>
          <p:spPr>
            <a:xfrm>
              <a:off x="5402294" y="5994752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0"/>
                  </a:moveTo>
                  <a:cubicBezTo>
                    <a:pt x="0" y="0"/>
                    <a:pt x="0" y="130"/>
                    <a:pt x="90" y="130"/>
                  </a:cubicBezTo>
                  <a:cubicBezTo>
                    <a:pt x="169" y="130"/>
                    <a:pt x="16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4"/>
            <p:cNvSpPr/>
            <p:nvPr/>
          </p:nvSpPr>
          <p:spPr>
            <a:xfrm>
              <a:off x="5811427" y="6529535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0"/>
                  </a:moveTo>
                  <a:cubicBezTo>
                    <a:pt x="1" y="0"/>
                    <a:pt x="1" y="130"/>
                    <a:pt x="80" y="130"/>
                  </a:cubicBezTo>
                  <a:cubicBezTo>
                    <a:pt x="169" y="130"/>
                    <a:pt x="16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4"/>
            <p:cNvSpPr/>
            <p:nvPr/>
          </p:nvSpPr>
          <p:spPr>
            <a:xfrm>
              <a:off x="4089558" y="6540914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09" y="0"/>
                  </a:moveTo>
                  <a:cubicBezTo>
                    <a:pt x="1" y="0"/>
                    <a:pt x="1" y="168"/>
                    <a:pt x="109" y="168"/>
                  </a:cubicBezTo>
                  <a:cubicBezTo>
                    <a:pt x="219" y="168"/>
                    <a:pt x="219" y="0"/>
                    <a:pt x="10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4"/>
            <p:cNvSpPr/>
            <p:nvPr/>
          </p:nvSpPr>
          <p:spPr>
            <a:xfrm>
              <a:off x="5411885" y="6503690"/>
              <a:ext cx="35598" cy="29259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10" y="1"/>
                  </a:moveTo>
                  <a:cubicBezTo>
                    <a:pt x="1" y="1"/>
                    <a:pt x="1" y="179"/>
                    <a:pt x="110" y="179"/>
                  </a:cubicBezTo>
                  <a:cubicBezTo>
                    <a:pt x="219" y="179"/>
                    <a:pt x="219" y="1"/>
                    <a:pt x="1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4"/>
            <p:cNvSpPr/>
            <p:nvPr/>
          </p:nvSpPr>
          <p:spPr>
            <a:xfrm>
              <a:off x="4242516" y="6734184"/>
              <a:ext cx="48439" cy="37061"/>
            </a:xfrm>
            <a:custGeom>
              <a:avLst/>
              <a:gdLst/>
              <a:ahLst/>
              <a:cxnLst/>
              <a:rect l="l" t="t" r="r" b="b"/>
              <a:pathLst>
                <a:path w="298" h="228" extrusionOk="0">
                  <a:moveTo>
                    <a:pt x="150" y="0"/>
                  </a:moveTo>
                  <a:cubicBezTo>
                    <a:pt x="1" y="0"/>
                    <a:pt x="1" y="228"/>
                    <a:pt x="150" y="228"/>
                  </a:cubicBezTo>
                  <a:cubicBezTo>
                    <a:pt x="298" y="228"/>
                    <a:pt x="298" y="0"/>
                    <a:pt x="15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4"/>
            <p:cNvSpPr/>
            <p:nvPr/>
          </p:nvSpPr>
          <p:spPr>
            <a:xfrm>
              <a:off x="4242516" y="6337891"/>
              <a:ext cx="46976" cy="37224"/>
            </a:xfrm>
            <a:custGeom>
              <a:avLst/>
              <a:gdLst/>
              <a:ahLst/>
              <a:cxnLst/>
              <a:rect l="l" t="t" r="r" b="b"/>
              <a:pathLst>
                <a:path w="289" h="229" extrusionOk="0">
                  <a:moveTo>
                    <a:pt x="139" y="1"/>
                  </a:moveTo>
                  <a:cubicBezTo>
                    <a:pt x="1" y="1"/>
                    <a:pt x="1" y="228"/>
                    <a:pt x="139" y="228"/>
                  </a:cubicBezTo>
                  <a:cubicBezTo>
                    <a:pt x="288" y="228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4"/>
            <p:cNvSpPr/>
            <p:nvPr/>
          </p:nvSpPr>
          <p:spPr>
            <a:xfrm>
              <a:off x="4637182" y="6170304"/>
              <a:ext cx="29259" cy="21132"/>
            </a:xfrm>
            <a:custGeom>
              <a:avLst/>
              <a:gdLst/>
              <a:ahLst/>
              <a:cxnLst/>
              <a:rect l="l" t="t" r="r" b="b"/>
              <a:pathLst>
                <a:path w="18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4"/>
            <p:cNvSpPr/>
            <p:nvPr/>
          </p:nvSpPr>
          <p:spPr>
            <a:xfrm>
              <a:off x="4492189" y="6325050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20" y="0"/>
                  </a:moveTo>
                  <a:cubicBezTo>
                    <a:pt x="10" y="0"/>
                    <a:pt x="1" y="168"/>
                    <a:pt x="120" y="168"/>
                  </a:cubicBezTo>
                  <a:cubicBezTo>
                    <a:pt x="229" y="168"/>
                    <a:pt x="229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4"/>
            <p:cNvSpPr/>
            <p:nvPr/>
          </p:nvSpPr>
          <p:spPr>
            <a:xfrm>
              <a:off x="4326228" y="6120402"/>
              <a:ext cx="50227" cy="38849"/>
            </a:xfrm>
            <a:custGeom>
              <a:avLst/>
              <a:gdLst/>
              <a:ahLst/>
              <a:cxnLst/>
              <a:rect l="l" t="t" r="r" b="b"/>
              <a:pathLst>
                <a:path w="309" h="239" extrusionOk="0">
                  <a:moveTo>
                    <a:pt x="159" y="0"/>
                  </a:moveTo>
                  <a:cubicBezTo>
                    <a:pt x="11" y="0"/>
                    <a:pt x="1" y="238"/>
                    <a:pt x="159" y="238"/>
                  </a:cubicBezTo>
                  <a:cubicBezTo>
                    <a:pt x="308" y="23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4"/>
            <p:cNvSpPr/>
            <p:nvPr/>
          </p:nvSpPr>
          <p:spPr>
            <a:xfrm>
              <a:off x="4885230" y="651832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0" y="0"/>
                  </a:moveTo>
                  <a:cubicBezTo>
                    <a:pt x="1" y="0"/>
                    <a:pt x="1" y="218"/>
                    <a:pt x="140" y="218"/>
                  </a:cubicBezTo>
                  <a:cubicBezTo>
                    <a:pt x="288" y="218"/>
                    <a:pt x="288" y="0"/>
                    <a:pt x="14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4"/>
            <p:cNvSpPr/>
            <p:nvPr/>
          </p:nvSpPr>
          <p:spPr>
            <a:xfrm>
              <a:off x="5114097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4"/>
            <p:cNvSpPr/>
            <p:nvPr/>
          </p:nvSpPr>
          <p:spPr>
            <a:xfrm>
              <a:off x="6065977" y="5793517"/>
              <a:ext cx="71033" cy="54779"/>
            </a:xfrm>
            <a:custGeom>
              <a:avLst/>
              <a:gdLst/>
              <a:ahLst/>
              <a:cxnLst/>
              <a:rect l="l" t="t" r="r" b="b"/>
              <a:pathLst>
                <a:path w="437" h="337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4683833" y="6310421"/>
              <a:ext cx="29259" cy="21132"/>
            </a:xfrm>
            <a:custGeom>
              <a:avLst/>
              <a:gdLst/>
              <a:ahLst/>
              <a:cxnLst/>
              <a:rect l="l" t="t" r="r" b="b"/>
              <a:pathLst>
                <a:path w="180" h="130" extrusionOk="0">
                  <a:moveTo>
                    <a:pt x="90" y="1"/>
                  </a:moveTo>
                  <a:cubicBezTo>
                    <a:pt x="1" y="1"/>
                    <a:pt x="1" y="130"/>
                    <a:pt x="90" y="130"/>
                  </a:cubicBezTo>
                  <a:cubicBezTo>
                    <a:pt x="179" y="130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4"/>
            <p:cNvSpPr/>
            <p:nvPr/>
          </p:nvSpPr>
          <p:spPr>
            <a:xfrm>
              <a:off x="4798267" y="6734184"/>
              <a:ext cx="48602" cy="37061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49" y="0"/>
                  </a:moveTo>
                  <a:cubicBezTo>
                    <a:pt x="1" y="0"/>
                    <a:pt x="1" y="228"/>
                    <a:pt x="149" y="228"/>
                  </a:cubicBezTo>
                  <a:cubicBezTo>
                    <a:pt x="298" y="228"/>
                    <a:pt x="298" y="0"/>
                    <a:pt x="14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4"/>
            <p:cNvSpPr/>
            <p:nvPr/>
          </p:nvSpPr>
          <p:spPr>
            <a:xfrm>
              <a:off x="4798267" y="6337891"/>
              <a:ext cx="46814" cy="37224"/>
            </a:xfrm>
            <a:custGeom>
              <a:avLst/>
              <a:gdLst/>
              <a:ahLst/>
              <a:cxnLst/>
              <a:rect l="l" t="t" r="r" b="b"/>
              <a:pathLst>
                <a:path w="288" h="229" extrusionOk="0">
                  <a:moveTo>
                    <a:pt x="140" y="1"/>
                  </a:moveTo>
                  <a:cubicBezTo>
                    <a:pt x="1" y="1"/>
                    <a:pt x="1" y="228"/>
                    <a:pt x="140" y="228"/>
                  </a:cubicBezTo>
                  <a:cubicBezTo>
                    <a:pt x="288" y="228"/>
                    <a:pt x="288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4"/>
            <p:cNvSpPr/>
            <p:nvPr/>
          </p:nvSpPr>
          <p:spPr>
            <a:xfrm>
              <a:off x="5192933" y="6170304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90" y="1"/>
                  </a:moveTo>
                  <a:cubicBezTo>
                    <a:pt x="0" y="1"/>
                    <a:pt x="0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4"/>
            <p:cNvSpPr/>
            <p:nvPr/>
          </p:nvSpPr>
          <p:spPr>
            <a:xfrm>
              <a:off x="5047940" y="6325050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19" y="0"/>
                  </a:moveTo>
                  <a:cubicBezTo>
                    <a:pt x="0" y="0"/>
                    <a:pt x="0" y="168"/>
                    <a:pt x="119" y="168"/>
                  </a:cubicBezTo>
                  <a:cubicBezTo>
                    <a:pt x="229" y="168"/>
                    <a:pt x="229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4882141" y="6120402"/>
              <a:ext cx="49902" cy="38849"/>
            </a:xfrm>
            <a:custGeom>
              <a:avLst/>
              <a:gdLst/>
              <a:ahLst/>
              <a:cxnLst/>
              <a:rect l="l" t="t" r="r" b="b"/>
              <a:pathLst>
                <a:path w="307" h="239" extrusionOk="0">
                  <a:moveTo>
                    <a:pt x="159" y="0"/>
                  </a:moveTo>
                  <a:cubicBezTo>
                    <a:pt x="10" y="0"/>
                    <a:pt x="0" y="238"/>
                    <a:pt x="159" y="238"/>
                  </a:cubicBezTo>
                  <a:cubicBezTo>
                    <a:pt x="307" y="238"/>
                    <a:pt x="307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8656014" y="6337078"/>
              <a:ext cx="27633" cy="29584"/>
            </a:xfrm>
            <a:custGeom>
              <a:avLst/>
              <a:gdLst/>
              <a:ahLst/>
              <a:cxnLst/>
              <a:rect l="l" t="t" r="r" b="b"/>
              <a:pathLst>
                <a:path w="170" h="182" extrusionOk="0">
                  <a:moveTo>
                    <a:pt x="84" y="0"/>
                  </a:moveTo>
                  <a:cubicBezTo>
                    <a:pt x="46" y="0"/>
                    <a:pt x="6" y="25"/>
                    <a:pt x="1" y="74"/>
                  </a:cubicBezTo>
                  <a:cubicBezTo>
                    <a:pt x="1" y="105"/>
                    <a:pt x="11" y="124"/>
                    <a:pt x="21" y="144"/>
                  </a:cubicBezTo>
                  <a:cubicBezTo>
                    <a:pt x="31" y="169"/>
                    <a:pt x="58" y="181"/>
                    <a:pt x="85" y="181"/>
                  </a:cubicBezTo>
                  <a:cubicBezTo>
                    <a:pt x="113" y="181"/>
                    <a:pt x="140" y="169"/>
                    <a:pt x="150" y="144"/>
                  </a:cubicBezTo>
                  <a:cubicBezTo>
                    <a:pt x="159" y="124"/>
                    <a:pt x="170" y="105"/>
                    <a:pt x="159" y="74"/>
                  </a:cubicBezTo>
                  <a:cubicBezTo>
                    <a:pt x="159" y="25"/>
                    <a:pt x="122" y="0"/>
                    <a:pt x="8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4"/>
            <p:cNvSpPr/>
            <p:nvPr/>
          </p:nvSpPr>
          <p:spPr>
            <a:xfrm>
              <a:off x="8815636" y="6203464"/>
              <a:ext cx="25845" cy="29422"/>
            </a:xfrm>
            <a:custGeom>
              <a:avLst/>
              <a:gdLst/>
              <a:ahLst/>
              <a:cxnLst/>
              <a:rect l="l" t="t" r="r" b="b"/>
              <a:pathLst>
                <a:path w="159" h="181" extrusionOk="0">
                  <a:moveTo>
                    <a:pt x="83" y="0"/>
                  </a:moveTo>
                  <a:cubicBezTo>
                    <a:pt x="45" y="0"/>
                    <a:pt x="5" y="25"/>
                    <a:pt x="0" y="74"/>
                  </a:cubicBezTo>
                  <a:cubicBezTo>
                    <a:pt x="0" y="104"/>
                    <a:pt x="10" y="124"/>
                    <a:pt x="20" y="143"/>
                  </a:cubicBezTo>
                  <a:cubicBezTo>
                    <a:pt x="30" y="168"/>
                    <a:pt x="55" y="181"/>
                    <a:pt x="81" y="181"/>
                  </a:cubicBezTo>
                  <a:cubicBezTo>
                    <a:pt x="107" y="181"/>
                    <a:pt x="134" y="168"/>
                    <a:pt x="148" y="143"/>
                  </a:cubicBezTo>
                  <a:cubicBezTo>
                    <a:pt x="159" y="124"/>
                    <a:pt x="159" y="104"/>
                    <a:pt x="159" y="74"/>
                  </a:cubicBezTo>
                  <a:cubicBezTo>
                    <a:pt x="159" y="25"/>
                    <a:pt x="122" y="0"/>
                    <a:pt x="8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4"/>
            <p:cNvSpPr/>
            <p:nvPr/>
          </p:nvSpPr>
          <p:spPr>
            <a:xfrm>
              <a:off x="6412366" y="6518320"/>
              <a:ext cx="45188" cy="35598"/>
            </a:xfrm>
            <a:custGeom>
              <a:avLst/>
              <a:gdLst/>
              <a:ahLst/>
              <a:cxnLst/>
              <a:rect l="l" t="t" r="r" b="b"/>
              <a:pathLst>
                <a:path w="278" h="219" extrusionOk="0">
                  <a:moveTo>
                    <a:pt x="139" y="0"/>
                  </a:moveTo>
                  <a:cubicBezTo>
                    <a:pt x="0" y="0"/>
                    <a:pt x="0" y="218"/>
                    <a:pt x="139" y="218"/>
                  </a:cubicBezTo>
                  <a:cubicBezTo>
                    <a:pt x="278" y="218"/>
                    <a:pt x="278" y="0"/>
                    <a:pt x="1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6012824" y="629920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1"/>
                  </a:moveTo>
                  <a:cubicBezTo>
                    <a:pt x="1" y="1"/>
                    <a:pt x="1" y="338"/>
                    <a:pt x="219" y="338"/>
                  </a:cubicBezTo>
                  <a:cubicBezTo>
                    <a:pt x="437" y="338"/>
                    <a:pt x="437" y="1"/>
                    <a:pt x="21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5370110" y="6726056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626477" y="3420640"/>
              <a:ext cx="35598" cy="26008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109" y="1"/>
                  </a:moveTo>
                  <a:cubicBezTo>
                    <a:pt x="89" y="1"/>
                    <a:pt x="69" y="11"/>
                    <a:pt x="40" y="21"/>
                  </a:cubicBezTo>
                  <a:cubicBezTo>
                    <a:pt x="0" y="41"/>
                    <a:pt x="0" y="120"/>
                    <a:pt x="40" y="150"/>
                  </a:cubicBezTo>
                  <a:cubicBezTo>
                    <a:pt x="69" y="159"/>
                    <a:pt x="89" y="159"/>
                    <a:pt x="109" y="159"/>
                  </a:cubicBezTo>
                  <a:cubicBezTo>
                    <a:pt x="218" y="159"/>
                    <a:pt x="218" y="11"/>
                    <a:pt x="10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760091" y="3580262"/>
              <a:ext cx="35598" cy="25845"/>
            </a:xfrm>
            <a:custGeom>
              <a:avLst/>
              <a:gdLst/>
              <a:ahLst/>
              <a:cxnLst/>
              <a:rect l="l" t="t" r="r" b="b"/>
              <a:pathLst>
                <a:path w="219" h="159" extrusionOk="0">
                  <a:moveTo>
                    <a:pt x="119" y="0"/>
                  </a:moveTo>
                  <a:cubicBezTo>
                    <a:pt x="90" y="0"/>
                    <a:pt x="70" y="0"/>
                    <a:pt x="50" y="10"/>
                  </a:cubicBezTo>
                  <a:cubicBezTo>
                    <a:pt x="0" y="40"/>
                    <a:pt x="0" y="119"/>
                    <a:pt x="50" y="139"/>
                  </a:cubicBezTo>
                  <a:cubicBezTo>
                    <a:pt x="70" y="149"/>
                    <a:pt x="90" y="159"/>
                    <a:pt x="119" y="159"/>
                  </a:cubicBezTo>
                  <a:cubicBezTo>
                    <a:pt x="218" y="149"/>
                    <a:pt x="218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441172" y="1176434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682718" y="3257604"/>
              <a:ext cx="37223" cy="35273"/>
            </a:xfrm>
            <a:custGeom>
              <a:avLst/>
              <a:gdLst/>
              <a:ahLst/>
              <a:cxnLst/>
              <a:rect l="l" t="t" r="r" b="b"/>
              <a:pathLst>
                <a:path w="229" h="217" extrusionOk="0">
                  <a:moveTo>
                    <a:pt x="115" y="1"/>
                  </a:moveTo>
                  <a:cubicBezTo>
                    <a:pt x="58" y="1"/>
                    <a:pt x="0" y="38"/>
                    <a:pt x="0" y="112"/>
                  </a:cubicBezTo>
                  <a:cubicBezTo>
                    <a:pt x="0" y="181"/>
                    <a:pt x="58" y="216"/>
                    <a:pt x="115" y="216"/>
                  </a:cubicBezTo>
                  <a:cubicBezTo>
                    <a:pt x="172" y="216"/>
                    <a:pt x="229" y="181"/>
                    <a:pt x="229" y="112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204340" y="3071974"/>
              <a:ext cx="37223" cy="35273"/>
            </a:xfrm>
            <a:custGeom>
              <a:avLst/>
              <a:gdLst/>
              <a:ahLst/>
              <a:cxnLst/>
              <a:rect l="l" t="t" r="r" b="b"/>
              <a:pathLst>
                <a:path w="229" h="217" extrusionOk="0">
                  <a:moveTo>
                    <a:pt x="114" y="0"/>
                  </a:moveTo>
                  <a:cubicBezTo>
                    <a:pt x="58" y="0"/>
                    <a:pt x="1" y="35"/>
                    <a:pt x="1" y="105"/>
                  </a:cubicBezTo>
                  <a:cubicBezTo>
                    <a:pt x="1" y="179"/>
                    <a:pt x="58" y="216"/>
                    <a:pt x="114" y="216"/>
                  </a:cubicBezTo>
                  <a:cubicBezTo>
                    <a:pt x="171" y="216"/>
                    <a:pt x="228" y="179"/>
                    <a:pt x="228" y="105"/>
                  </a:cubicBezTo>
                  <a:cubicBezTo>
                    <a:pt x="228" y="35"/>
                    <a:pt x="171" y="0"/>
                    <a:pt x="11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640781" y="741692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5" y="0"/>
                    <a:pt x="1" y="55"/>
                    <a:pt x="1" y="164"/>
                  </a:cubicBezTo>
                  <a:cubicBezTo>
                    <a:pt x="1" y="273"/>
                    <a:pt x="85" y="327"/>
                    <a:pt x="169" y="327"/>
                  </a:cubicBezTo>
                  <a:cubicBezTo>
                    <a:pt x="254" y="327"/>
                    <a:pt x="338" y="273"/>
                    <a:pt x="338" y="164"/>
                  </a:cubicBezTo>
                  <a:cubicBezTo>
                    <a:pt x="338" y="55"/>
                    <a:pt x="254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359086" y="1408390"/>
              <a:ext cx="54779" cy="52179"/>
            </a:xfrm>
            <a:custGeom>
              <a:avLst/>
              <a:gdLst/>
              <a:ahLst/>
              <a:cxnLst/>
              <a:rect l="l" t="t" r="r" b="b"/>
              <a:pathLst>
                <a:path w="337" h="321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776183" y="944227"/>
              <a:ext cx="22594" cy="21944"/>
            </a:xfrm>
            <a:custGeom>
              <a:avLst/>
              <a:gdLst/>
              <a:ahLst/>
              <a:cxnLst/>
              <a:rect l="l" t="t" r="r" b="b"/>
              <a:pathLst>
                <a:path w="139" h="135" extrusionOk="0">
                  <a:moveTo>
                    <a:pt x="70" y="1"/>
                  </a:moveTo>
                  <a:cubicBezTo>
                    <a:pt x="35" y="1"/>
                    <a:pt x="0" y="23"/>
                    <a:pt x="0" y="67"/>
                  </a:cubicBezTo>
                  <a:cubicBezTo>
                    <a:pt x="0" y="112"/>
                    <a:pt x="35" y="135"/>
                    <a:pt x="70" y="135"/>
                  </a:cubicBezTo>
                  <a:cubicBezTo>
                    <a:pt x="104" y="135"/>
                    <a:pt x="139" y="112"/>
                    <a:pt x="139" y="67"/>
                  </a:cubicBezTo>
                  <a:cubicBezTo>
                    <a:pt x="139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652159" y="2997202"/>
              <a:ext cx="21131" cy="20644"/>
            </a:xfrm>
            <a:custGeom>
              <a:avLst/>
              <a:gdLst/>
              <a:ahLst/>
              <a:cxnLst/>
              <a:rect l="l" t="t" r="r" b="b"/>
              <a:pathLst>
                <a:path w="130" h="127" extrusionOk="0">
                  <a:moveTo>
                    <a:pt x="65" y="0"/>
                  </a:moveTo>
                  <a:cubicBezTo>
                    <a:pt x="33" y="0"/>
                    <a:pt x="1" y="20"/>
                    <a:pt x="1" y="60"/>
                  </a:cubicBezTo>
                  <a:cubicBezTo>
                    <a:pt x="1" y="104"/>
                    <a:pt x="33" y="126"/>
                    <a:pt x="65" y="126"/>
                  </a:cubicBezTo>
                  <a:cubicBezTo>
                    <a:pt x="97" y="126"/>
                    <a:pt x="129" y="104"/>
                    <a:pt x="129" y="60"/>
                  </a:cubicBezTo>
                  <a:cubicBezTo>
                    <a:pt x="129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271960" y="758597"/>
              <a:ext cx="22757" cy="2080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0"/>
                  </a:moveTo>
                  <a:cubicBezTo>
                    <a:pt x="36" y="0"/>
                    <a:pt x="1" y="20"/>
                    <a:pt x="1" y="60"/>
                  </a:cubicBezTo>
                  <a:cubicBezTo>
                    <a:pt x="1" y="105"/>
                    <a:pt x="36" y="127"/>
                    <a:pt x="70" y="127"/>
                  </a:cubicBezTo>
                  <a:cubicBezTo>
                    <a:pt x="105" y="127"/>
                    <a:pt x="140" y="105"/>
                    <a:pt x="140" y="60"/>
                  </a:cubicBezTo>
                  <a:cubicBezTo>
                    <a:pt x="140" y="20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302519" y="3342291"/>
              <a:ext cx="22757" cy="20644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70" y="0"/>
                  </a:moveTo>
                  <a:cubicBezTo>
                    <a:pt x="35" y="0"/>
                    <a:pt x="1" y="22"/>
                    <a:pt x="1" y="67"/>
                  </a:cubicBezTo>
                  <a:cubicBezTo>
                    <a:pt x="1" y="106"/>
                    <a:pt x="35" y="126"/>
                    <a:pt x="70" y="126"/>
                  </a:cubicBezTo>
                  <a:cubicBezTo>
                    <a:pt x="105" y="126"/>
                    <a:pt x="140" y="106"/>
                    <a:pt x="140" y="67"/>
                  </a:cubicBezTo>
                  <a:cubicBezTo>
                    <a:pt x="140" y="22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442798" y="3487122"/>
              <a:ext cx="22757" cy="21944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35" y="1"/>
                    <a:pt x="0" y="23"/>
                    <a:pt x="0" y="68"/>
                  </a:cubicBezTo>
                  <a:cubicBezTo>
                    <a:pt x="0" y="112"/>
                    <a:pt x="35" y="135"/>
                    <a:pt x="70" y="135"/>
                  </a:cubicBezTo>
                  <a:cubicBezTo>
                    <a:pt x="104" y="135"/>
                    <a:pt x="139" y="112"/>
                    <a:pt x="139" y="68"/>
                  </a:cubicBezTo>
                  <a:cubicBezTo>
                    <a:pt x="139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426705" y="896112"/>
              <a:ext cx="27471" cy="27471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1" y="1"/>
                  </a:moveTo>
                  <a:cubicBezTo>
                    <a:pt x="40" y="1"/>
                    <a:pt x="0" y="28"/>
                    <a:pt x="0" y="86"/>
                  </a:cubicBezTo>
                  <a:cubicBezTo>
                    <a:pt x="0" y="141"/>
                    <a:pt x="42" y="168"/>
                    <a:pt x="84" y="168"/>
                  </a:cubicBezTo>
                  <a:cubicBezTo>
                    <a:pt x="126" y="168"/>
                    <a:pt x="168" y="141"/>
                    <a:pt x="168" y="86"/>
                  </a:cubicBezTo>
                  <a:cubicBezTo>
                    <a:pt x="168" y="30"/>
                    <a:pt x="124" y="1"/>
                    <a:pt x="81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462141" y="3089529"/>
              <a:ext cx="28283" cy="27308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85" y="0"/>
                  </a:moveTo>
                  <a:cubicBezTo>
                    <a:pt x="43" y="0"/>
                    <a:pt x="0" y="28"/>
                    <a:pt x="0" y="86"/>
                  </a:cubicBezTo>
                  <a:cubicBezTo>
                    <a:pt x="0" y="140"/>
                    <a:pt x="42" y="168"/>
                    <a:pt x="84" y="168"/>
                  </a:cubicBezTo>
                  <a:cubicBezTo>
                    <a:pt x="126" y="168"/>
                    <a:pt x="168" y="140"/>
                    <a:pt x="168" y="86"/>
                  </a:cubicBezTo>
                  <a:cubicBezTo>
                    <a:pt x="174" y="30"/>
                    <a:pt x="130" y="0"/>
                    <a:pt x="8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1119322" y="3835300"/>
              <a:ext cx="27471" cy="27308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82" y="0"/>
                  </a:moveTo>
                  <a:cubicBezTo>
                    <a:pt x="40" y="0"/>
                    <a:pt x="0" y="28"/>
                    <a:pt x="0" y="86"/>
                  </a:cubicBezTo>
                  <a:cubicBezTo>
                    <a:pt x="0" y="141"/>
                    <a:pt x="42" y="168"/>
                    <a:pt x="84" y="168"/>
                  </a:cubicBezTo>
                  <a:cubicBezTo>
                    <a:pt x="126" y="168"/>
                    <a:pt x="168" y="141"/>
                    <a:pt x="168" y="86"/>
                  </a:cubicBezTo>
                  <a:cubicBezTo>
                    <a:pt x="168" y="30"/>
                    <a:pt x="124" y="0"/>
                    <a:pt x="82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222870" y="1088496"/>
              <a:ext cx="38036" cy="37549"/>
            </a:xfrm>
            <a:custGeom>
              <a:avLst/>
              <a:gdLst/>
              <a:ahLst/>
              <a:cxnLst/>
              <a:rect l="l" t="t" r="r" b="b"/>
              <a:pathLst>
                <a:path w="234" h="231" extrusionOk="0">
                  <a:moveTo>
                    <a:pt x="117" y="0"/>
                  </a:moveTo>
                  <a:cubicBezTo>
                    <a:pt x="61" y="0"/>
                    <a:pt x="6" y="37"/>
                    <a:pt x="6" y="110"/>
                  </a:cubicBezTo>
                  <a:cubicBezTo>
                    <a:pt x="0" y="191"/>
                    <a:pt x="59" y="230"/>
                    <a:pt x="118" y="230"/>
                  </a:cubicBezTo>
                  <a:cubicBezTo>
                    <a:pt x="176" y="230"/>
                    <a:pt x="233" y="193"/>
                    <a:pt x="233" y="120"/>
                  </a:cubicBezTo>
                  <a:cubicBezTo>
                    <a:pt x="233" y="40"/>
                    <a:pt x="174" y="0"/>
                    <a:pt x="11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619975" y="1088170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1"/>
                  </a:moveTo>
                  <a:cubicBezTo>
                    <a:pt x="57" y="1"/>
                    <a:pt x="0" y="38"/>
                    <a:pt x="0" y="112"/>
                  </a:cubicBezTo>
                  <a:cubicBezTo>
                    <a:pt x="0" y="181"/>
                    <a:pt x="57" y="216"/>
                    <a:pt x="114" y="216"/>
                  </a:cubicBezTo>
                  <a:cubicBezTo>
                    <a:pt x="171" y="216"/>
                    <a:pt x="228" y="181"/>
                    <a:pt x="228" y="112"/>
                  </a:cubicBezTo>
                  <a:cubicBezTo>
                    <a:pt x="228" y="38"/>
                    <a:pt x="171" y="1"/>
                    <a:pt x="11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4"/>
            <p:cNvSpPr/>
            <p:nvPr/>
          </p:nvSpPr>
          <p:spPr>
            <a:xfrm>
              <a:off x="803654" y="1482025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4" y="1"/>
                  </a:moveTo>
                  <a:cubicBezTo>
                    <a:pt x="32" y="1"/>
                    <a:pt x="0" y="23"/>
                    <a:pt x="0" y="67"/>
                  </a:cubicBezTo>
                  <a:cubicBezTo>
                    <a:pt x="0" y="107"/>
                    <a:pt x="32" y="127"/>
                    <a:pt x="64" y="127"/>
                  </a:cubicBezTo>
                  <a:cubicBezTo>
                    <a:pt x="96" y="127"/>
                    <a:pt x="129" y="107"/>
                    <a:pt x="129" y="67"/>
                  </a:cubicBezTo>
                  <a:cubicBezTo>
                    <a:pt x="129" y="23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4"/>
            <p:cNvSpPr/>
            <p:nvPr/>
          </p:nvSpPr>
          <p:spPr>
            <a:xfrm>
              <a:off x="642569" y="1337844"/>
              <a:ext cx="27471" cy="26821"/>
            </a:xfrm>
            <a:custGeom>
              <a:avLst/>
              <a:gdLst/>
              <a:ahLst/>
              <a:cxnLst/>
              <a:rect l="l" t="t" r="r" b="b"/>
              <a:pathLst>
                <a:path w="169" h="165" extrusionOk="0">
                  <a:moveTo>
                    <a:pt x="84" y="1"/>
                  </a:moveTo>
                  <a:cubicBezTo>
                    <a:pt x="42" y="1"/>
                    <a:pt x="0" y="28"/>
                    <a:pt x="0" y="82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2"/>
                  </a:cubicBezTo>
                  <a:cubicBezTo>
                    <a:pt x="168" y="28"/>
                    <a:pt x="126" y="1"/>
                    <a:pt x="8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835838" y="1173508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3"/>
                  </a:cubicBezTo>
                  <a:cubicBezTo>
                    <a:pt x="0" y="188"/>
                    <a:pt x="59" y="228"/>
                    <a:pt x="118" y="228"/>
                  </a:cubicBezTo>
                  <a:cubicBezTo>
                    <a:pt x="175" y="228"/>
                    <a:pt x="233" y="191"/>
                    <a:pt x="238" y="113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441172" y="1732186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359086" y="2796617"/>
              <a:ext cx="54779" cy="52016"/>
            </a:xfrm>
            <a:custGeom>
              <a:avLst/>
              <a:gdLst/>
              <a:ahLst/>
              <a:cxnLst/>
              <a:rect l="l" t="t" r="r" b="b"/>
              <a:pathLst>
                <a:path w="337" h="320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4"/>
            <p:cNvSpPr/>
            <p:nvPr/>
          </p:nvSpPr>
          <p:spPr>
            <a:xfrm>
              <a:off x="990421" y="3231434"/>
              <a:ext cx="53316" cy="53316"/>
            </a:xfrm>
            <a:custGeom>
              <a:avLst/>
              <a:gdLst/>
              <a:ahLst/>
              <a:cxnLst/>
              <a:rect l="l" t="t" r="r" b="b"/>
              <a:pathLst>
                <a:path w="328" h="328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73"/>
                    <a:pt x="82" y="328"/>
                    <a:pt x="164" y="328"/>
                  </a:cubicBezTo>
                  <a:cubicBezTo>
                    <a:pt x="246" y="328"/>
                    <a:pt x="327" y="273"/>
                    <a:pt x="327" y="164"/>
                  </a:cubicBezTo>
                  <a:cubicBezTo>
                    <a:pt x="327" y="55"/>
                    <a:pt x="246" y="1"/>
                    <a:pt x="16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4"/>
            <p:cNvSpPr/>
            <p:nvPr/>
          </p:nvSpPr>
          <p:spPr>
            <a:xfrm>
              <a:off x="663375" y="1528351"/>
              <a:ext cx="21131" cy="20806"/>
            </a:xfrm>
            <a:custGeom>
              <a:avLst/>
              <a:gdLst/>
              <a:ahLst/>
              <a:cxnLst/>
              <a:rect l="l" t="t" r="r" b="b"/>
              <a:pathLst>
                <a:path w="130" h="128" extrusionOk="0">
                  <a:moveTo>
                    <a:pt x="65" y="0"/>
                  </a:moveTo>
                  <a:cubicBezTo>
                    <a:pt x="33" y="0"/>
                    <a:pt x="1" y="20"/>
                    <a:pt x="1" y="60"/>
                  </a:cubicBezTo>
                  <a:cubicBezTo>
                    <a:pt x="1" y="105"/>
                    <a:pt x="33" y="127"/>
                    <a:pt x="65" y="127"/>
                  </a:cubicBezTo>
                  <a:cubicBezTo>
                    <a:pt x="97" y="127"/>
                    <a:pt x="130" y="105"/>
                    <a:pt x="130" y="60"/>
                  </a:cubicBezTo>
                  <a:cubicBezTo>
                    <a:pt x="130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4"/>
            <p:cNvSpPr/>
            <p:nvPr/>
          </p:nvSpPr>
          <p:spPr>
            <a:xfrm>
              <a:off x="222870" y="1644085"/>
              <a:ext cx="38036" cy="37712"/>
            </a:xfrm>
            <a:custGeom>
              <a:avLst/>
              <a:gdLst/>
              <a:ahLst/>
              <a:cxnLst/>
              <a:rect l="l" t="t" r="r" b="b"/>
              <a:pathLst>
                <a:path w="234" h="232" extrusionOk="0">
                  <a:moveTo>
                    <a:pt x="117" y="1"/>
                  </a:moveTo>
                  <a:cubicBezTo>
                    <a:pt x="61" y="1"/>
                    <a:pt x="6" y="38"/>
                    <a:pt x="6" y="111"/>
                  </a:cubicBezTo>
                  <a:cubicBezTo>
                    <a:pt x="0" y="192"/>
                    <a:pt x="59" y="231"/>
                    <a:pt x="118" y="231"/>
                  </a:cubicBezTo>
                  <a:cubicBezTo>
                    <a:pt x="176" y="231"/>
                    <a:pt x="233" y="194"/>
                    <a:pt x="233" y="121"/>
                  </a:cubicBezTo>
                  <a:cubicBezTo>
                    <a:pt x="233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619975" y="1643923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1"/>
                  </a:moveTo>
                  <a:cubicBezTo>
                    <a:pt x="57" y="1"/>
                    <a:pt x="0" y="38"/>
                    <a:pt x="0" y="112"/>
                  </a:cubicBezTo>
                  <a:cubicBezTo>
                    <a:pt x="0" y="182"/>
                    <a:pt x="57" y="216"/>
                    <a:pt x="114" y="216"/>
                  </a:cubicBezTo>
                  <a:cubicBezTo>
                    <a:pt x="171" y="216"/>
                    <a:pt x="228" y="182"/>
                    <a:pt x="228" y="112"/>
                  </a:cubicBezTo>
                  <a:cubicBezTo>
                    <a:pt x="228" y="38"/>
                    <a:pt x="171" y="1"/>
                    <a:pt x="11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803654" y="2870252"/>
              <a:ext cx="20969" cy="20806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64" y="0"/>
                  </a:moveTo>
                  <a:cubicBezTo>
                    <a:pt x="32" y="0"/>
                    <a:pt x="0" y="23"/>
                    <a:pt x="0" y="68"/>
                  </a:cubicBezTo>
                  <a:cubicBezTo>
                    <a:pt x="0" y="107"/>
                    <a:pt x="32" y="127"/>
                    <a:pt x="64" y="127"/>
                  </a:cubicBezTo>
                  <a:cubicBezTo>
                    <a:pt x="96" y="127"/>
                    <a:pt x="129" y="107"/>
                    <a:pt x="129" y="68"/>
                  </a:cubicBezTo>
                  <a:cubicBezTo>
                    <a:pt x="129" y="23"/>
                    <a:pt x="96" y="0"/>
                    <a:pt x="64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4"/>
            <p:cNvSpPr/>
            <p:nvPr/>
          </p:nvSpPr>
          <p:spPr>
            <a:xfrm>
              <a:off x="1180440" y="1517460"/>
              <a:ext cx="22757" cy="21944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36" y="1"/>
                    <a:pt x="1" y="23"/>
                    <a:pt x="1" y="67"/>
                  </a:cubicBezTo>
                  <a:cubicBezTo>
                    <a:pt x="1" y="112"/>
                    <a:pt x="36" y="135"/>
                    <a:pt x="70" y="135"/>
                  </a:cubicBezTo>
                  <a:cubicBezTo>
                    <a:pt x="105" y="135"/>
                    <a:pt x="140" y="112"/>
                    <a:pt x="140" y="67"/>
                  </a:cubicBezTo>
                  <a:cubicBezTo>
                    <a:pt x="140" y="23"/>
                    <a:pt x="105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4"/>
            <p:cNvSpPr/>
            <p:nvPr/>
          </p:nvSpPr>
          <p:spPr>
            <a:xfrm>
              <a:off x="642569" y="2726071"/>
              <a:ext cx="27471" cy="26658"/>
            </a:xfrm>
            <a:custGeom>
              <a:avLst/>
              <a:gdLst/>
              <a:ahLst/>
              <a:cxnLst/>
              <a:rect l="l" t="t" r="r" b="b"/>
              <a:pathLst>
                <a:path w="169" h="164" extrusionOk="0">
                  <a:moveTo>
                    <a:pt x="84" y="0"/>
                  </a:moveTo>
                  <a:cubicBezTo>
                    <a:pt x="42" y="0"/>
                    <a:pt x="0" y="28"/>
                    <a:pt x="0" y="83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3"/>
                  </a:cubicBezTo>
                  <a:cubicBezTo>
                    <a:pt x="168" y="28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4"/>
            <p:cNvSpPr/>
            <p:nvPr/>
          </p:nvSpPr>
          <p:spPr>
            <a:xfrm>
              <a:off x="835838" y="1729260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2"/>
                  </a:cubicBezTo>
                  <a:cubicBezTo>
                    <a:pt x="0" y="188"/>
                    <a:pt x="59" y="227"/>
                    <a:pt x="118" y="227"/>
                  </a:cubicBezTo>
                  <a:cubicBezTo>
                    <a:pt x="175" y="227"/>
                    <a:pt x="233" y="190"/>
                    <a:pt x="238" y="112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441172" y="4090013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9"/>
                    <a:pt x="55" y="216"/>
                    <a:pt x="109" y="216"/>
                  </a:cubicBezTo>
                  <a:cubicBezTo>
                    <a:pt x="164" y="216"/>
                    <a:pt x="218" y="179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640781" y="3695346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1"/>
                  </a:moveTo>
                  <a:cubicBezTo>
                    <a:pt x="85" y="1"/>
                    <a:pt x="1" y="55"/>
                    <a:pt x="1" y="164"/>
                  </a:cubicBezTo>
                  <a:cubicBezTo>
                    <a:pt x="1" y="273"/>
                    <a:pt x="85" y="328"/>
                    <a:pt x="169" y="328"/>
                  </a:cubicBezTo>
                  <a:cubicBezTo>
                    <a:pt x="254" y="328"/>
                    <a:pt x="338" y="273"/>
                    <a:pt x="338" y="164"/>
                  </a:cubicBezTo>
                  <a:cubicBezTo>
                    <a:pt x="338" y="55"/>
                    <a:pt x="254" y="1"/>
                    <a:pt x="16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359086" y="4321969"/>
              <a:ext cx="54779" cy="53316"/>
            </a:xfrm>
            <a:custGeom>
              <a:avLst/>
              <a:gdLst/>
              <a:ahLst/>
              <a:cxnLst/>
              <a:rect l="l" t="t" r="r" b="b"/>
              <a:pathLst>
                <a:path w="337" h="328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73"/>
                    <a:pt x="84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776183" y="3897556"/>
              <a:ext cx="22594" cy="20644"/>
            </a:xfrm>
            <a:custGeom>
              <a:avLst/>
              <a:gdLst/>
              <a:ahLst/>
              <a:cxnLst/>
              <a:rect l="l" t="t" r="r" b="b"/>
              <a:pathLst>
                <a:path w="139" h="127" extrusionOk="0">
                  <a:moveTo>
                    <a:pt x="70" y="0"/>
                  </a:moveTo>
                  <a:cubicBezTo>
                    <a:pt x="35" y="0"/>
                    <a:pt x="0" y="20"/>
                    <a:pt x="0" y="60"/>
                  </a:cubicBezTo>
                  <a:cubicBezTo>
                    <a:pt x="0" y="104"/>
                    <a:pt x="35" y="127"/>
                    <a:pt x="70" y="127"/>
                  </a:cubicBezTo>
                  <a:cubicBezTo>
                    <a:pt x="104" y="127"/>
                    <a:pt x="139" y="104"/>
                    <a:pt x="139" y="60"/>
                  </a:cubicBezTo>
                  <a:cubicBezTo>
                    <a:pt x="139" y="20"/>
                    <a:pt x="104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271960" y="3711113"/>
              <a:ext cx="22757" cy="20644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70" y="0"/>
                  </a:moveTo>
                  <a:cubicBezTo>
                    <a:pt x="36" y="0"/>
                    <a:pt x="1" y="23"/>
                    <a:pt x="1" y="67"/>
                  </a:cubicBezTo>
                  <a:cubicBezTo>
                    <a:pt x="1" y="107"/>
                    <a:pt x="36" y="127"/>
                    <a:pt x="70" y="127"/>
                  </a:cubicBezTo>
                  <a:cubicBezTo>
                    <a:pt x="105" y="127"/>
                    <a:pt x="140" y="107"/>
                    <a:pt x="140" y="67"/>
                  </a:cubicBezTo>
                  <a:cubicBezTo>
                    <a:pt x="140" y="23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426705" y="3848791"/>
              <a:ext cx="27471" cy="26821"/>
            </a:xfrm>
            <a:custGeom>
              <a:avLst/>
              <a:gdLst/>
              <a:ahLst/>
              <a:cxnLst/>
              <a:rect l="l" t="t" r="r" b="b"/>
              <a:pathLst>
                <a:path w="169" h="165" extrusionOk="0">
                  <a:moveTo>
                    <a:pt x="84" y="1"/>
                  </a:moveTo>
                  <a:cubicBezTo>
                    <a:pt x="42" y="1"/>
                    <a:pt x="0" y="28"/>
                    <a:pt x="0" y="82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2"/>
                  </a:cubicBezTo>
                  <a:cubicBezTo>
                    <a:pt x="168" y="28"/>
                    <a:pt x="126" y="1"/>
                    <a:pt x="8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222870" y="4003375"/>
              <a:ext cx="38036" cy="36411"/>
            </a:xfrm>
            <a:custGeom>
              <a:avLst/>
              <a:gdLst/>
              <a:ahLst/>
              <a:cxnLst/>
              <a:rect l="l" t="t" r="r" b="b"/>
              <a:pathLst>
                <a:path w="234" h="224" extrusionOk="0">
                  <a:moveTo>
                    <a:pt x="119" y="1"/>
                  </a:moveTo>
                  <a:cubicBezTo>
                    <a:pt x="63" y="1"/>
                    <a:pt x="6" y="38"/>
                    <a:pt x="6" y="113"/>
                  </a:cubicBezTo>
                  <a:cubicBezTo>
                    <a:pt x="0" y="187"/>
                    <a:pt x="57" y="224"/>
                    <a:pt x="116" y="224"/>
                  </a:cubicBezTo>
                  <a:cubicBezTo>
                    <a:pt x="174" y="224"/>
                    <a:pt x="233" y="187"/>
                    <a:pt x="233" y="113"/>
                  </a:cubicBezTo>
                  <a:cubicBezTo>
                    <a:pt x="233" y="38"/>
                    <a:pt x="176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619975" y="4003050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0"/>
                  </a:moveTo>
                  <a:cubicBezTo>
                    <a:pt x="57" y="0"/>
                    <a:pt x="0" y="35"/>
                    <a:pt x="0" y="104"/>
                  </a:cubicBezTo>
                  <a:cubicBezTo>
                    <a:pt x="0" y="179"/>
                    <a:pt x="57" y="216"/>
                    <a:pt x="114" y="216"/>
                  </a:cubicBezTo>
                  <a:cubicBezTo>
                    <a:pt x="171" y="216"/>
                    <a:pt x="228" y="179"/>
                    <a:pt x="228" y="104"/>
                  </a:cubicBezTo>
                  <a:cubicBezTo>
                    <a:pt x="228" y="35"/>
                    <a:pt x="171" y="0"/>
                    <a:pt x="11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803654" y="4395603"/>
              <a:ext cx="20969" cy="21944"/>
            </a:xfrm>
            <a:custGeom>
              <a:avLst/>
              <a:gdLst/>
              <a:ahLst/>
              <a:cxnLst/>
              <a:rect l="l" t="t" r="r" b="b"/>
              <a:pathLst>
                <a:path w="129" h="135" extrusionOk="0">
                  <a:moveTo>
                    <a:pt x="64" y="1"/>
                  </a:moveTo>
                  <a:cubicBezTo>
                    <a:pt x="32" y="1"/>
                    <a:pt x="0" y="23"/>
                    <a:pt x="0" y="68"/>
                  </a:cubicBezTo>
                  <a:cubicBezTo>
                    <a:pt x="0" y="112"/>
                    <a:pt x="32" y="135"/>
                    <a:pt x="64" y="135"/>
                  </a:cubicBezTo>
                  <a:cubicBezTo>
                    <a:pt x="96" y="135"/>
                    <a:pt x="129" y="112"/>
                    <a:pt x="129" y="68"/>
                  </a:cubicBezTo>
                  <a:cubicBezTo>
                    <a:pt x="129" y="23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642569" y="4252561"/>
              <a:ext cx="27471" cy="27308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82" y="0"/>
                  </a:moveTo>
                  <a:cubicBezTo>
                    <a:pt x="40" y="0"/>
                    <a:pt x="0" y="28"/>
                    <a:pt x="0" y="86"/>
                  </a:cubicBezTo>
                  <a:cubicBezTo>
                    <a:pt x="0" y="140"/>
                    <a:pt x="42" y="167"/>
                    <a:pt x="84" y="167"/>
                  </a:cubicBezTo>
                  <a:cubicBezTo>
                    <a:pt x="126" y="167"/>
                    <a:pt x="168" y="140"/>
                    <a:pt x="168" y="86"/>
                  </a:cubicBezTo>
                  <a:cubicBezTo>
                    <a:pt x="168" y="30"/>
                    <a:pt x="124" y="0"/>
                    <a:pt x="82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835838" y="4088225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6" y="0"/>
                  </a:moveTo>
                  <a:cubicBezTo>
                    <a:pt x="58" y="0"/>
                    <a:pt x="0" y="37"/>
                    <a:pt x="0" y="115"/>
                  </a:cubicBezTo>
                  <a:cubicBezTo>
                    <a:pt x="0" y="190"/>
                    <a:pt x="57" y="227"/>
                    <a:pt x="115" y="227"/>
                  </a:cubicBezTo>
                  <a:cubicBezTo>
                    <a:pt x="173" y="227"/>
                    <a:pt x="233" y="190"/>
                    <a:pt x="238" y="115"/>
                  </a:cubicBezTo>
                  <a:cubicBezTo>
                    <a:pt x="238" y="40"/>
                    <a:pt x="177" y="0"/>
                    <a:pt x="116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441172" y="4916733"/>
              <a:ext cx="35598" cy="35111"/>
            </a:xfrm>
            <a:custGeom>
              <a:avLst/>
              <a:gdLst/>
              <a:ahLst/>
              <a:cxnLst/>
              <a:rect l="l" t="t" r="r" b="b"/>
              <a:pathLst>
                <a:path w="219" h="216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640781" y="4521741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5" y="0"/>
                    <a:pt x="1" y="55"/>
                    <a:pt x="1" y="164"/>
                  </a:cubicBezTo>
                  <a:cubicBezTo>
                    <a:pt x="1" y="273"/>
                    <a:pt x="85" y="327"/>
                    <a:pt x="169" y="327"/>
                  </a:cubicBezTo>
                  <a:cubicBezTo>
                    <a:pt x="254" y="327"/>
                    <a:pt x="338" y="273"/>
                    <a:pt x="338" y="164"/>
                  </a:cubicBezTo>
                  <a:cubicBezTo>
                    <a:pt x="338" y="55"/>
                    <a:pt x="254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962951" y="4663483"/>
              <a:ext cx="53478" cy="52179"/>
            </a:xfrm>
            <a:custGeom>
              <a:avLst/>
              <a:gdLst/>
              <a:ahLst/>
              <a:cxnLst/>
              <a:rect l="l" t="t" r="r" b="b"/>
              <a:pathLst>
                <a:path w="329" h="321" extrusionOk="0">
                  <a:moveTo>
                    <a:pt x="164" y="0"/>
                  </a:moveTo>
                  <a:cubicBezTo>
                    <a:pt x="83" y="0"/>
                    <a:pt x="1" y="55"/>
                    <a:pt x="1" y="164"/>
                  </a:cubicBezTo>
                  <a:cubicBezTo>
                    <a:pt x="1" y="268"/>
                    <a:pt x="83" y="320"/>
                    <a:pt x="164" y="320"/>
                  </a:cubicBezTo>
                  <a:cubicBezTo>
                    <a:pt x="246" y="320"/>
                    <a:pt x="328" y="268"/>
                    <a:pt x="328" y="164"/>
                  </a:cubicBezTo>
                  <a:cubicBezTo>
                    <a:pt x="328" y="55"/>
                    <a:pt x="246" y="0"/>
                    <a:pt x="164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359086" y="5149502"/>
              <a:ext cx="54779" cy="52179"/>
            </a:xfrm>
            <a:custGeom>
              <a:avLst/>
              <a:gdLst/>
              <a:ahLst/>
              <a:cxnLst/>
              <a:rect l="l" t="t" r="r" b="b"/>
              <a:pathLst>
                <a:path w="337" h="321" extrusionOk="0">
                  <a:moveTo>
                    <a:pt x="169" y="0"/>
                  </a:moveTo>
                  <a:cubicBezTo>
                    <a:pt x="84" y="0"/>
                    <a:pt x="0" y="53"/>
                    <a:pt x="0" y="157"/>
                  </a:cubicBezTo>
                  <a:cubicBezTo>
                    <a:pt x="0" y="266"/>
                    <a:pt x="84" y="320"/>
                    <a:pt x="169" y="320"/>
                  </a:cubicBezTo>
                  <a:cubicBezTo>
                    <a:pt x="253" y="320"/>
                    <a:pt x="337" y="266"/>
                    <a:pt x="337" y="157"/>
                  </a:cubicBezTo>
                  <a:cubicBezTo>
                    <a:pt x="337" y="53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776183" y="4724276"/>
              <a:ext cx="22594" cy="20644"/>
            </a:xfrm>
            <a:custGeom>
              <a:avLst/>
              <a:gdLst/>
              <a:ahLst/>
              <a:cxnLst/>
              <a:rect l="l" t="t" r="r" b="b"/>
              <a:pathLst>
                <a:path w="139" h="127" extrusionOk="0">
                  <a:moveTo>
                    <a:pt x="70" y="1"/>
                  </a:moveTo>
                  <a:cubicBezTo>
                    <a:pt x="35" y="1"/>
                    <a:pt x="0" y="23"/>
                    <a:pt x="0" y="67"/>
                  </a:cubicBezTo>
                  <a:cubicBezTo>
                    <a:pt x="0" y="107"/>
                    <a:pt x="35" y="127"/>
                    <a:pt x="70" y="127"/>
                  </a:cubicBezTo>
                  <a:cubicBezTo>
                    <a:pt x="104" y="127"/>
                    <a:pt x="139" y="107"/>
                    <a:pt x="139" y="67"/>
                  </a:cubicBezTo>
                  <a:cubicBezTo>
                    <a:pt x="139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652159" y="5906163"/>
              <a:ext cx="21131" cy="20644"/>
            </a:xfrm>
            <a:custGeom>
              <a:avLst/>
              <a:gdLst/>
              <a:ahLst/>
              <a:cxnLst/>
              <a:rect l="l" t="t" r="r" b="b"/>
              <a:pathLst>
                <a:path w="130" h="127" extrusionOk="0">
                  <a:moveTo>
                    <a:pt x="65" y="1"/>
                  </a:moveTo>
                  <a:cubicBezTo>
                    <a:pt x="33" y="1"/>
                    <a:pt x="1" y="21"/>
                    <a:pt x="1" y="60"/>
                  </a:cubicBezTo>
                  <a:cubicBezTo>
                    <a:pt x="1" y="105"/>
                    <a:pt x="33" y="127"/>
                    <a:pt x="65" y="127"/>
                  </a:cubicBezTo>
                  <a:cubicBezTo>
                    <a:pt x="97" y="127"/>
                    <a:pt x="129" y="105"/>
                    <a:pt x="129" y="60"/>
                  </a:cubicBezTo>
                  <a:cubicBezTo>
                    <a:pt x="129" y="21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271960" y="4537996"/>
              <a:ext cx="22757" cy="21294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67" y="1"/>
                  </a:moveTo>
                  <a:cubicBezTo>
                    <a:pt x="34" y="1"/>
                    <a:pt x="1" y="20"/>
                    <a:pt x="1" y="64"/>
                  </a:cubicBezTo>
                  <a:cubicBezTo>
                    <a:pt x="1" y="108"/>
                    <a:pt x="36" y="131"/>
                    <a:pt x="70" y="131"/>
                  </a:cubicBezTo>
                  <a:cubicBezTo>
                    <a:pt x="105" y="131"/>
                    <a:pt x="140" y="108"/>
                    <a:pt x="140" y="64"/>
                  </a:cubicBezTo>
                  <a:cubicBezTo>
                    <a:pt x="140" y="23"/>
                    <a:pt x="103" y="1"/>
                    <a:pt x="67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979043" y="5988250"/>
              <a:ext cx="21294" cy="20806"/>
            </a:xfrm>
            <a:custGeom>
              <a:avLst/>
              <a:gdLst/>
              <a:ahLst/>
              <a:cxnLst/>
              <a:rect l="l" t="t" r="r" b="b"/>
              <a:pathLst>
                <a:path w="131" h="128" extrusionOk="0">
                  <a:moveTo>
                    <a:pt x="65" y="1"/>
                  </a:moveTo>
                  <a:cubicBezTo>
                    <a:pt x="33" y="1"/>
                    <a:pt x="1" y="21"/>
                    <a:pt x="1" y="60"/>
                  </a:cubicBezTo>
                  <a:cubicBezTo>
                    <a:pt x="1" y="105"/>
                    <a:pt x="33" y="127"/>
                    <a:pt x="65" y="127"/>
                  </a:cubicBezTo>
                  <a:cubicBezTo>
                    <a:pt x="98" y="127"/>
                    <a:pt x="130" y="105"/>
                    <a:pt x="130" y="60"/>
                  </a:cubicBezTo>
                  <a:cubicBezTo>
                    <a:pt x="130" y="21"/>
                    <a:pt x="98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426705" y="4675349"/>
              <a:ext cx="27471" cy="27959"/>
            </a:xfrm>
            <a:custGeom>
              <a:avLst/>
              <a:gdLst/>
              <a:ahLst/>
              <a:cxnLst/>
              <a:rect l="l" t="t" r="r" b="b"/>
              <a:pathLst>
                <a:path w="169" h="172" extrusionOk="0">
                  <a:moveTo>
                    <a:pt x="82" y="0"/>
                  </a:moveTo>
                  <a:cubicBezTo>
                    <a:pt x="41" y="0"/>
                    <a:pt x="0" y="28"/>
                    <a:pt x="0" y="81"/>
                  </a:cubicBezTo>
                  <a:cubicBezTo>
                    <a:pt x="0" y="142"/>
                    <a:pt x="44" y="172"/>
                    <a:pt x="87" y="172"/>
                  </a:cubicBezTo>
                  <a:cubicBezTo>
                    <a:pt x="128" y="172"/>
                    <a:pt x="168" y="144"/>
                    <a:pt x="168" y="91"/>
                  </a:cubicBezTo>
                  <a:cubicBezTo>
                    <a:pt x="168" y="30"/>
                    <a:pt x="125" y="0"/>
                    <a:pt x="82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4"/>
            <p:cNvSpPr/>
            <p:nvPr/>
          </p:nvSpPr>
          <p:spPr>
            <a:xfrm>
              <a:off x="462141" y="5997840"/>
              <a:ext cx="28283" cy="27796"/>
            </a:xfrm>
            <a:custGeom>
              <a:avLst/>
              <a:gdLst/>
              <a:ahLst/>
              <a:cxnLst/>
              <a:rect l="l" t="t" r="r" b="b"/>
              <a:pathLst>
                <a:path w="174" h="171" extrusionOk="0">
                  <a:moveTo>
                    <a:pt x="85" y="0"/>
                  </a:moveTo>
                  <a:cubicBezTo>
                    <a:pt x="43" y="0"/>
                    <a:pt x="0" y="27"/>
                    <a:pt x="0" y="80"/>
                  </a:cubicBezTo>
                  <a:cubicBezTo>
                    <a:pt x="0" y="141"/>
                    <a:pt x="44" y="171"/>
                    <a:pt x="87" y="171"/>
                  </a:cubicBezTo>
                  <a:cubicBezTo>
                    <a:pt x="128" y="171"/>
                    <a:pt x="168" y="144"/>
                    <a:pt x="168" y="91"/>
                  </a:cubicBezTo>
                  <a:cubicBezTo>
                    <a:pt x="174" y="30"/>
                    <a:pt x="130" y="0"/>
                    <a:pt x="8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4"/>
            <p:cNvSpPr/>
            <p:nvPr/>
          </p:nvSpPr>
          <p:spPr>
            <a:xfrm>
              <a:off x="222870" y="4829770"/>
              <a:ext cx="38036" cy="37549"/>
            </a:xfrm>
            <a:custGeom>
              <a:avLst/>
              <a:gdLst/>
              <a:ahLst/>
              <a:cxnLst/>
              <a:rect l="l" t="t" r="r" b="b"/>
              <a:pathLst>
                <a:path w="234" h="231" extrusionOk="0">
                  <a:moveTo>
                    <a:pt x="119" y="1"/>
                  </a:moveTo>
                  <a:cubicBezTo>
                    <a:pt x="63" y="1"/>
                    <a:pt x="6" y="38"/>
                    <a:pt x="6" y="112"/>
                  </a:cubicBezTo>
                  <a:cubicBezTo>
                    <a:pt x="0" y="191"/>
                    <a:pt x="57" y="231"/>
                    <a:pt x="116" y="231"/>
                  </a:cubicBezTo>
                  <a:cubicBezTo>
                    <a:pt x="174" y="231"/>
                    <a:pt x="233" y="191"/>
                    <a:pt x="233" y="112"/>
                  </a:cubicBezTo>
                  <a:cubicBezTo>
                    <a:pt x="233" y="38"/>
                    <a:pt x="176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4"/>
            <p:cNvSpPr/>
            <p:nvPr/>
          </p:nvSpPr>
          <p:spPr>
            <a:xfrm>
              <a:off x="619975" y="4829770"/>
              <a:ext cx="37061" cy="35111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4" y="1"/>
                  </a:moveTo>
                  <a:cubicBezTo>
                    <a:pt x="57" y="1"/>
                    <a:pt x="0" y="38"/>
                    <a:pt x="0" y="112"/>
                  </a:cubicBezTo>
                  <a:cubicBezTo>
                    <a:pt x="0" y="181"/>
                    <a:pt x="57" y="216"/>
                    <a:pt x="114" y="216"/>
                  </a:cubicBezTo>
                  <a:cubicBezTo>
                    <a:pt x="171" y="216"/>
                    <a:pt x="228" y="181"/>
                    <a:pt x="228" y="112"/>
                  </a:cubicBezTo>
                  <a:cubicBezTo>
                    <a:pt x="228" y="38"/>
                    <a:pt x="171" y="1"/>
                    <a:pt x="11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4"/>
            <p:cNvSpPr/>
            <p:nvPr/>
          </p:nvSpPr>
          <p:spPr>
            <a:xfrm>
              <a:off x="803654" y="5223299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4" y="0"/>
                  </a:moveTo>
                  <a:cubicBezTo>
                    <a:pt x="32" y="0"/>
                    <a:pt x="0" y="20"/>
                    <a:pt x="0" y="60"/>
                  </a:cubicBezTo>
                  <a:cubicBezTo>
                    <a:pt x="0" y="104"/>
                    <a:pt x="32" y="126"/>
                    <a:pt x="64" y="126"/>
                  </a:cubicBezTo>
                  <a:cubicBezTo>
                    <a:pt x="96" y="126"/>
                    <a:pt x="129" y="104"/>
                    <a:pt x="129" y="60"/>
                  </a:cubicBezTo>
                  <a:cubicBezTo>
                    <a:pt x="129" y="20"/>
                    <a:pt x="96" y="0"/>
                    <a:pt x="64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4"/>
            <p:cNvSpPr/>
            <p:nvPr/>
          </p:nvSpPr>
          <p:spPr>
            <a:xfrm>
              <a:off x="642569" y="5079443"/>
              <a:ext cx="27471" cy="26821"/>
            </a:xfrm>
            <a:custGeom>
              <a:avLst/>
              <a:gdLst/>
              <a:ahLst/>
              <a:cxnLst/>
              <a:rect l="l" t="t" r="r" b="b"/>
              <a:pathLst>
                <a:path w="169" h="165" extrusionOk="0">
                  <a:moveTo>
                    <a:pt x="84" y="1"/>
                  </a:moveTo>
                  <a:cubicBezTo>
                    <a:pt x="42" y="1"/>
                    <a:pt x="0" y="28"/>
                    <a:pt x="0" y="82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2"/>
                  </a:cubicBezTo>
                  <a:cubicBezTo>
                    <a:pt x="168" y="28"/>
                    <a:pt x="126" y="1"/>
                    <a:pt x="8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835838" y="4915107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2"/>
                  </a:cubicBezTo>
                  <a:cubicBezTo>
                    <a:pt x="0" y="188"/>
                    <a:pt x="59" y="227"/>
                    <a:pt x="118" y="227"/>
                  </a:cubicBezTo>
                  <a:cubicBezTo>
                    <a:pt x="175" y="227"/>
                    <a:pt x="233" y="190"/>
                    <a:pt x="238" y="112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4"/>
            <p:cNvSpPr/>
            <p:nvPr/>
          </p:nvSpPr>
          <p:spPr>
            <a:xfrm>
              <a:off x="441172" y="5472485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4"/>
            <p:cNvSpPr/>
            <p:nvPr/>
          </p:nvSpPr>
          <p:spPr>
            <a:xfrm>
              <a:off x="359086" y="5704604"/>
              <a:ext cx="54779" cy="52666"/>
            </a:xfrm>
            <a:custGeom>
              <a:avLst/>
              <a:gdLst/>
              <a:ahLst/>
              <a:cxnLst/>
              <a:rect l="l" t="t" r="r" b="b"/>
              <a:pathLst>
                <a:path w="337" h="324" extrusionOk="0">
                  <a:moveTo>
                    <a:pt x="165" y="1"/>
                  </a:moveTo>
                  <a:cubicBezTo>
                    <a:pt x="82" y="1"/>
                    <a:pt x="0" y="53"/>
                    <a:pt x="0" y="160"/>
                  </a:cubicBezTo>
                  <a:cubicBezTo>
                    <a:pt x="0" y="269"/>
                    <a:pt x="84" y="324"/>
                    <a:pt x="169" y="324"/>
                  </a:cubicBezTo>
                  <a:cubicBezTo>
                    <a:pt x="253" y="324"/>
                    <a:pt x="337" y="269"/>
                    <a:pt x="337" y="160"/>
                  </a:cubicBezTo>
                  <a:cubicBezTo>
                    <a:pt x="337" y="55"/>
                    <a:pt x="251" y="1"/>
                    <a:pt x="16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4"/>
            <p:cNvSpPr/>
            <p:nvPr/>
          </p:nvSpPr>
          <p:spPr>
            <a:xfrm>
              <a:off x="663375" y="5269950"/>
              <a:ext cx="21131" cy="20644"/>
            </a:xfrm>
            <a:custGeom>
              <a:avLst/>
              <a:gdLst/>
              <a:ahLst/>
              <a:cxnLst/>
              <a:rect l="l" t="t" r="r" b="b"/>
              <a:pathLst>
                <a:path w="130" h="127" extrusionOk="0">
                  <a:moveTo>
                    <a:pt x="65" y="0"/>
                  </a:moveTo>
                  <a:cubicBezTo>
                    <a:pt x="33" y="0"/>
                    <a:pt x="1" y="20"/>
                    <a:pt x="1" y="60"/>
                  </a:cubicBezTo>
                  <a:cubicBezTo>
                    <a:pt x="1" y="104"/>
                    <a:pt x="33" y="127"/>
                    <a:pt x="65" y="127"/>
                  </a:cubicBezTo>
                  <a:cubicBezTo>
                    <a:pt x="97" y="127"/>
                    <a:pt x="130" y="104"/>
                    <a:pt x="130" y="60"/>
                  </a:cubicBezTo>
                  <a:cubicBezTo>
                    <a:pt x="130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4"/>
            <p:cNvSpPr/>
            <p:nvPr/>
          </p:nvSpPr>
          <p:spPr>
            <a:xfrm>
              <a:off x="222870" y="5385522"/>
              <a:ext cx="38036" cy="37549"/>
            </a:xfrm>
            <a:custGeom>
              <a:avLst/>
              <a:gdLst/>
              <a:ahLst/>
              <a:cxnLst/>
              <a:rect l="l" t="t" r="r" b="b"/>
              <a:pathLst>
                <a:path w="234" h="231" extrusionOk="0">
                  <a:moveTo>
                    <a:pt x="119" y="0"/>
                  </a:moveTo>
                  <a:cubicBezTo>
                    <a:pt x="63" y="0"/>
                    <a:pt x="6" y="37"/>
                    <a:pt x="6" y="112"/>
                  </a:cubicBezTo>
                  <a:cubicBezTo>
                    <a:pt x="0" y="191"/>
                    <a:pt x="57" y="231"/>
                    <a:pt x="116" y="231"/>
                  </a:cubicBezTo>
                  <a:cubicBezTo>
                    <a:pt x="174" y="231"/>
                    <a:pt x="233" y="191"/>
                    <a:pt x="233" y="112"/>
                  </a:cubicBezTo>
                  <a:cubicBezTo>
                    <a:pt x="233" y="37"/>
                    <a:pt x="176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4"/>
            <p:cNvSpPr/>
            <p:nvPr/>
          </p:nvSpPr>
          <p:spPr>
            <a:xfrm>
              <a:off x="619975" y="5385522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0"/>
                  </a:moveTo>
                  <a:cubicBezTo>
                    <a:pt x="57" y="0"/>
                    <a:pt x="0" y="37"/>
                    <a:pt x="0" y="112"/>
                  </a:cubicBezTo>
                  <a:cubicBezTo>
                    <a:pt x="0" y="181"/>
                    <a:pt x="57" y="216"/>
                    <a:pt x="114" y="216"/>
                  </a:cubicBezTo>
                  <a:cubicBezTo>
                    <a:pt x="171" y="216"/>
                    <a:pt x="228" y="181"/>
                    <a:pt x="228" y="112"/>
                  </a:cubicBezTo>
                  <a:cubicBezTo>
                    <a:pt x="228" y="37"/>
                    <a:pt x="171" y="0"/>
                    <a:pt x="11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4"/>
            <p:cNvSpPr/>
            <p:nvPr/>
          </p:nvSpPr>
          <p:spPr>
            <a:xfrm>
              <a:off x="803654" y="5778888"/>
              <a:ext cx="20969" cy="20806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64" y="1"/>
                  </a:moveTo>
                  <a:cubicBezTo>
                    <a:pt x="32" y="1"/>
                    <a:pt x="0" y="20"/>
                    <a:pt x="0" y="60"/>
                  </a:cubicBezTo>
                  <a:cubicBezTo>
                    <a:pt x="0" y="105"/>
                    <a:pt x="32" y="127"/>
                    <a:pt x="64" y="127"/>
                  </a:cubicBezTo>
                  <a:cubicBezTo>
                    <a:pt x="96" y="127"/>
                    <a:pt x="129" y="105"/>
                    <a:pt x="129" y="60"/>
                  </a:cubicBezTo>
                  <a:cubicBezTo>
                    <a:pt x="129" y="20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4"/>
            <p:cNvSpPr/>
            <p:nvPr/>
          </p:nvSpPr>
          <p:spPr>
            <a:xfrm>
              <a:off x="642569" y="5635196"/>
              <a:ext cx="27471" cy="26658"/>
            </a:xfrm>
            <a:custGeom>
              <a:avLst/>
              <a:gdLst/>
              <a:ahLst/>
              <a:cxnLst/>
              <a:rect l="l" t="t" r="r" b="b"/>
              <a:pathLst>
                <a:path w="169" h="164" extrusionOk="0">
                  <a:moveTo>
                    <a:pt x="84" y="0"/>
                  </a:moveTo>
                  <a:cubicBezTo>
                    <a:pt x="42" y="0"/>
                    <a:pt x="0" y="28"/>
                    <a:pt x="0" y="82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2"/>
                  </a:cubicBezTo>
                  <a:cubicBezTo>
                    <a:pt x="168" y="28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4"/>
            <p:cNvSpPr/>
            <p:nvPr/>
          </p:nvSpPr>
          <p:spPr>
            <a:xfrm>
              <a:off x="835838" y="5470859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2"/>
                  </a:cubicBezTo>
                  <a:cubicBezTo>
                    <a:pt x="0" y="187"/>
                    <a:pt x="59" y="227"/>
                    <a:pt x="118" y="227"/>
                  </a:cubicBezTo>
                  <a:cubicBezTo>
                    <a:pt x="175" y="227"/>
                    <a:pt x="233" y="190"/>
                    <a:pt x="238" y="112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4"/>
            <p:cNvSpPr/>
            <p:nvPr/>
          </p:nvSpPr>
          <p:spPr>
            <a:xfrm>
              <a:off x="214093" y="5961755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73"/>
                    <a:pt x="84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4"/>
            <p:cNvSpPr/>
            <p:nvPr/>
          </p:nvSpPr>
          <p:spPr>
            <a:xfrm>
              <a:off x="8491841" y="3420640"/>
              <a:ext cx="35598" cy="26008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99" y="1"/>
                  </a:moveTo>
                  <a:cubicBezTo>
                    <a:pt x="0" y="11"/>
                    <a:pt x="0" y="159"/>
                    <a:pt x="99" y="159"/>
                  </a:cubicBezTo>
                  <a:cubicBezTo>
                    <a:pt x="129" y="159"/>
                    <a:pt x="149" y="159"/>
                    <a:pt x="169" y="150"/>
                  </a:cubicBezTo>
                  <a:cubicBezTo>
                    <a:pt x="218" y="120"/>
                    <a:pt x="218" y="41"/>
                    <a:pt x="169" y="21"/>
                  </a:cubicBezTo>
                  <a:cubicBezTo>
                    <a:pt x="149" y="11"/>
                    <a:pt x="129" y="1"/>
                    <a:pt x="9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4"/>
            <p:cNvSpPr/>
            <p:nvPr/>
          </p:nvSpPr>
          <p:spPr>
            <a:xfrm>
              <a:off x="8356438" y="3580262"/>
              <a:ext cx="37223" cy="25845"/>
            </a:xfrm>
            <a:custGeom>
              <a:avLst/>
              <a:gdLst/>
              <a:ahLst/>
              <a:cxnLst/>
              <a:rect l="l" t="t" r="r" b="b"/>
              <a:pathLst>
                <a:path w="229" h="159" extrusionOk="0">
                  <a:moveTo>
                    <a:pt x="110" y="0"/>
                  </a:moveTo>
                  <a:cubicBezTo>
                    <a:pt x="1" y="0"/>
                    <a:pt x="1" y="149"/>
                    <a:pt x="110" y="159"/>
                  </a:cubicBezTo>
                  <a:cubicBezTo>
                    <a:pt x="130" y="159"/>
                    <a:pt x="150" y="149"/>
                    <a:pt x="179" y="139"/>
                  </a:cubicBezTo>
                  <a:cubicBezTo>
                    <a:pt x="229" y="119"/>
                    <a:pt x="229" y="40"/>
                    <a:pt x="179" y="10"/>
                  </a:cubicBezTo>
                  <a:cubicBezTo>
                    <a:pt x="150" y="0"/>
                    <a:pt x="130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4"/>
            <p:cNvSpPr/>
            <p:nvPr/>
          </p:nvSpPr>
          <p:spPr>
            <a:xfrm>
              <a:off x="8677145" y="1176434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8433811" y="3257604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8912189" y="3071974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10" y="0"/>
                  </a:moveTo>
                  <a:cubicBezTo>
                    <a:pt x="55" y="0"/>
                    <a:pt x="1" y="35"/>
                    <a:pt x="1" y="105"/>
                  </a:cubicBezTo>
                  <a:cubicBezTo>
                    <a:pt x="1" y="179"/>
                    <a:pt x="55" y="216"/>
                    <a:pt x="110" y="216"/>
                  </a:cubicBezTo>
                  <a:cubicBezTo>
                    <a:pt x="164" y="216"/>
                    <a:pt x="219" y="179"/>
                    <a:pt x="219" y="105"/>
                  </a:cubicBezTo>
                  <a:cubicBezTo>
                    <a:pt x="219" y="35"/>
                    <a:pt x="164" y="0"/>
                    <a:pt x="11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8458031" y="741692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5" y="0"/>
                    <a:pt x="0" y="55"/>
                    <a:pt x="0" y="164"/>
                  </a:cubicBezTo>
                  <a:cubicBezTo>
                    <a:pt x="0" y="273"/>
                    <a:pt x="85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8739889" y="1408390"/>
              <a:ext cx="54941" cy="52179"/>
            </a:xfrm>
            <a:custGeom>
              <a:avLst/>
              <a:gdLst/>
              <a:ahLst/>
              <a:cxnLst/>
              <a:rect l="l" t="t" r="r" b="b"/>
              <a:pathLst>
                <a:path w="338" h="321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8354976" y="944227"/>
              <a:ext cx="20969" cy="21944"/>
            </a:xfrm>
            <a:custGeom>
              <a:avLst/>
              <a:gdLst/>
              <a:ahLst/>
              <a:cxnLst/>
              <a:rect l="l" t="t" r="r" b="b"/>
              <a:pathLst>
                <a:path w="129" h="135" extrusionOk="0">
                  <a:moveTo>
                    <a:pt x="64" y="1"/>
                  </a:moveTo>
                  <a:cubicBezTo>
                    <a:pt x="32" y="1"/>
                    <a:pt x="0" y="23"/>
                    <a:pt x="0" y="67"/>
                  </a:cubicBezTo>
                  <a:cubicBezTo>
                    <a:pt x="0" y="112"/>
                    <a:pt x="32" y="135"/>
                    <a:pt x="64" y="135"/>
                  </a:cubicBezTo>
                  <a:cubicBezTo>
                    <a:pt x="96" y="135"/>
                    <a:pt x="129" y="112"/>
                    <a:pt x="129" y="67"/>
                  </a:cubicBezTo>
                  <a:cubicBezTo>
                    <a:pt x="129" y="23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8478837" y="2997202"/>
              <a:ext cx="22757" cy="20644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70" y="0"/>
                  </a:moveTo>
                  <a:cubicBezTo>
                    <a:pt x="35" y="0"/>
                    <a:pt x="1" y="20"/>
                    <a:pt x="1" y="60"/>
                  </a:cubicBezTo>
                  <a:cubicBezTo>
                    <a:pt x="1" y="104"/>
                    <a:pt x="35" y="126"/>
                    <a:pt x="70" y="126"/>
                  </a:cubicBezTo>
                  <a:cubicBezTo>
                    <a:pt x="105" y="126"/>
                    <a:pt x="139" y="104"/>
                    <a:pt x="139" y="60"/>
                  </a:cubicBezTo>
                  <a:cubicBezTo>
                    <a:pt x="139" y="20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4"/>
            <p:cNvSpPr/>
            <p:nvPr/>
          </p:nvSpPr>
          <p:spPr>
            <a:xfrm>
              <a:off x="8859036" y="758597"/>
              <a:ext cx="21131" cy="20806"/>
            </a:xfrm>
            <a:custGeom>
              <a:avLst/>
              <a:gdLst/>
              <a:ahLst/>
              <a:cxnLst/>
              <a:rect l="l" t="t" r="r" b="b"/>
              <a:pathLst>
                <a:path w="130" h="128" extrusionOk="0">
                  <a:moveTo>
                    <a:pt x="65" y="0"/>
                  </a:moveTo>
                  <a:cubicBezTo>
                    <a:pt x="33" y="0"/>
                    <a:pt x="0" y="20"/>
                    <a:pt x="0" y="60"/>
                  </a:cubicBezTo>
                  <a:cubicBezTo>
                    <a:pt x="0" y="105"/>
                    <a:pt x="33" y="127"/>
                    <a:pt x="65" y="127"/>
                  </a:cubicBezTo>
                  <a:cubicBezTo>
                    <a:pt x="97" y="127"/>
                    <a:pt x="130" y="105"/>
                    <a:pt x="130" y="60"/>
                  </a:cubicBezTo>
                  <a:cubicBezTo>
                    <a:pt x="130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4"/>
            <p:cNvSpPr/>
            <p:nvPr/>
          </p:nvSpPr>
          <p:spPr>
            <a:xfrm>
              <a:off x="8828477" y="3342291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0"/>
                  </a:moveTo>
                  <a:cubicBezTo>
                    <a:pt x="33" y="0"/>
                    <a:pt x="1" y="22"/>
                    <a:pt x="1" y="67"/>
                  </a:cubicBezTo>
                  <a:cubicBezTo>
                    <a:pt x="1" y="106"/>
                    <a:pt x="33" y="126"/>
                    <a:pt x="65" y="126"/>
                  </a:cubicBezTo>
                  <a:cubicBezTo>
                    <a:pt x="97" y="126"/>
                    <a:pt x="129" y="106"/>
                    <a:pt x="129" y="67"/>
                  </a:cubicBezTo>
                  <a:cubicBezTo>
                    <a:pt x="129" y="22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4"/>
            <p:cNvSpPr/>
            <p:nvPr/>
          </p:nvSpPr>
          <p:spPr>
            <a:xfrm>
              <a:off x="8688199" y="3487122"/>
              <a:ext cx="21294" cy="21944"/>
            </a:xfrm>
            <a:custGeom>
              <a:avLst/>
              <a:gdLst/>
              <a:ahLst/>
              <a:cxnLst/>
              <a:rect l="l" t="t" r="r" b="b"/>
              <a:pathLst>
                <a:path w="131" h="135" extrusionOk="0">
                  <a:moveTo>
                    <a:pt x="66" y="1"/>
                  </a:moveTo>
                  <a:cubicBezTo>
                    <a:pt x="33" y="1"/>
                    <a:pt x="1" y="23"/>
                    <a:pt x="1" y="68"/>
                  </a:cubicBezTo>
                  <a:cubicBezTo>
                    <a:pt x="1" y="112"/>
                    <a:pt x="33" y="135"/>
                    <a:pt x="66" y="135"/>
                  </a:cubicBezTo>
                  <a:cubicBezTo>
                    <a:pt x="98" y="135"/>
                    <a:pt x="130" y="112"/>
                    <a:pt x="130" y="68"/>
                  </a:cubicBezTo>
                  <a:cubicBezTo>
                    <a:pt x="130" y="23"/>
                    <a:pt x="98" y="1"/>
                    <a:pt x="66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4"/>
            <p:cNvSpPr/>
            <p:nvPr/>
          </p:nvSpPr>
          <p:spPr>
            <a:xfrm>
              <a:off x="8697951" y="896112"/>
              <a:ext cx="29096" cy="27471"/>
            </a:xfrm>
            <a:custGeom>
              <a:avLst/>
              <a:gdLst/>
              <a:ahLst/>
              <a:cxnLst/>
              <a:rect l="l" t="t" r="r" b="b"/>
              <a:pathLst>
                <a:path w="179" h="169" extrusionOk="0">
                  <a:moveTo>
                    <a:pt x="89" y="1"/>
                  </a:moveTo>
                  <a:cubicBezTo>
                    <a:pt x="45" y="1"/>
                    <a:pt x="0" y="30"/>
                    <a:pt x="0" y="86"/>
                  </a:cubicBezTo>
                  <a:cubicBezTo>
                    <a:pt x="0" y="141"/>
                    <a:pt x="45" y="168"/>
                    <a:pt x="90" y="168"/>
                  </a:cubicBezTo>
                  <a:cubicBezTo>
                    <a:pt x="134" y="168"/>
                    <a:pt x="179" y="141"/>
                    <a:pt x="179" y="86"/>
                  </a:cubicBezTo>
                  <a:cubicBezTo>
                    <a:pt x="174" y="28"/>
                    <a:pt x="131" y="1"/>
                    <a:pt x="8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4"/>
            <p:cNvSpPr/>
            <p:nvPr/>
          </p:nvSpPr>
          <p:spPr>
            <a:xfrm>
              <a:off x="8662516" y="3089529"/>
              <a:ext cx="27633" cy="27308"/>
            </a:xfrm>
            <a:custGeom>
              <a:avLst/>
              <a:gdLst/>
              <a:ahLst/>
              <a:cxnLst/>
              <a:rect l="l" t="t" r="r" b="b"/>
              <a:pathLst>
                <a:path w="170" h="168" extrusionOk="0">
                  <a:moveTo>
                    <a:pt x="88" y="0"/>
                  </a:moveTo>
                  <a:cubicBezTo>
                    <a:pt x="44" y="0"/>
                    <a:pt x="0" y="30"/>
                    <a:pt x="0" y="86"/>
                  </a:cubicBezTo>
                  <a:cubicBezTo>
                    <a:pt x="0" y="140"/>
                    <a:pt x="43" y="168"/>
                    <a:pt x="85" y="168"/>
                  </a:cubicBezTo>
                  <a:cubicBezTo>
                    <a:pt x="127" y="168"/>
                    <a:pt x="169" y="140"/>
                    <a:pt x="169" y="86"/>
                  </a:cubicBezTo>
                  <a:cubicBezTo>
                    <a:pt x="169" y="28"/>
                    <a:pt x="129" y="0"/>
                    <a:pt x="8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4"/>
            <p:cNvSpPr/>
            <p:nvPr/>
          </p:nvSpPr>
          <p:spPr>
            <a:xfrm>
              <a:off x="8005335" y="3835300"/>
              <a:ext cx="28283" cy="27308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88" y="0"/>
                  </a:moveTo>
                  <a:cubicBezTo>
                    <a:pt x="44" y="0"/>
                    <a:pt x="0" y="30"/>
                    <a:pt x="0" y="86"/>
                  </a:cubicBezTo>
                  <a:cubicBezTo>
                    <a:pt x="0" y="141"/>
                    <a:pt x="45" y="168"/>
                    <a:pt x="88" y="168"/>
                  </a:cubicBezTo>
                  <a:cubicBezTo>
                    <a:pt x="132" y="168"/>
                    <a:pt x="174" y="141"/>
                    <a:pt x="169" y="86"/>
                  </a:cubicBezTo>
                  <a:cubicBezTo>
                    <a:pt x="169" y="28"/>
                    <a:pt x="129" y="0"/>
                    <a:pt x="8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4"/>
            <p:cNvSpPr/>
            <p:nvPr/>
          </p:nvSpPr>
          <p:spPr>
            <a:xfrm>
              <a:off x="8891221" y="1088496"/>
              <a:ext cx="38849" cy="37549"/>
            </a:xfrm>
            <a:custGeom>
              <a:avLst/>
              <a:gdLst/>
              <a:ahLst/>
              <a:cxnLst/>
              <a:rect l="l" t="t" r="r" b="b"/>
              <a:pathLst>
                <a:path w="239" h="231" extrusionOk="0">
                  <a:moveTo>
                    <a:pt x="123" y="0"/>
                  </a:moveTo>
                  <a:cubicBezTo>
                    <a:pt x="62" y="0"/>
                    <a:pt x="1" y="40"/>
                    <a:pt x="1" y="120"/>
                  </a:cubicBezTo>
                  <a:cubicBezTo>
                    <a:pt x="6" y="193"/>
                    <a:pt x="63" y="230"/>
                    <a:pt x="120" y="230"/>
                  </a:cubicBezTo>
                  <a:cubicBezTo>
                    <a:pt x="180" y="230"/>
                    <a:pt x="238" y="191"/>
                    <a:pt x="238" y="110"/>
                  </a:cubicBezTo>
                  <a:cubicBezTo>
                    <a:pt x="238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4"/>
            <p:cNvSpPr/>
            <p:nvPr/>
          </p:nvSpPr>
          <p:spPr>
            <a:xfrm>
              <a:off x="8496717" y="1088170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4"/>
            <p:cNvSpPr/>
            <p:nvPr/>
          </p:nvSpPr>
          <p:spPr>
            <a:xfrm>
              <a:off x="8329130" y="1482025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"/>
                  </a:moveTo>
                  <a:cubicBezTo>
                    <a:pt x="33" y="1"/>
                    <a:pt x="1" y="23"/>
                    <a:pt x="1" y="67"/>
                  </a:cubicBezTo>
                  <a:cubicBezTo>
                    <a:pt x="1" y="107"/>
                    <a:pt x="33" y="127"/>
                    <a:pt x="65" y="127"/>
                  </a:cubicBezTo>
                  <a:cubicBezTo>
                    <a:pt x="97" y="127"/>
                    <a:pt x="129" y="107"/>
                    <a:pt x="129" y="67"/>
                  </a:cubicBezTo>
                  <a:cubicBezTo>
                    <a:pt x="129" y="23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4"/>
            <p:cNvSpPr/>
            <p:nvPr/>
          </p:nvSpPr>
          <p:spPr>
            <a:xfrm>
              <a:off x="8482088" y="1337844"/>
              <a:ext cx="28446" cy="26821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85" y="1"/>
                  </a:moveTo>
                  <a:cubicBezTo>
                    <a:pt x="43" y="1"/>
                    <a:pt x="1" y="28"/>
                    <a:pt x="1" y="82"/>
                  </a:cubicBezTo>
                  <a:cubicBezTo>
                    <a:pt x="1" y="137"/>
                    <a:pt x="45" y="164"/>
                    <a:pt x="89" y="164"/>
                  </a:cubicBezTo>
                  <a:cubicBezTo>
                    <a:pt x="132" y="164"/>
                    <a:pt x="174" y="137"/>
                    <a:pt x="169" y="82"/>
                  </a:cubicBezTo>
                  <a:cubicBezTo>
                    <a:pt x="169" y="28"/>
                    <a:pt x="127" y="1"/>
                    <a:pt x="8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4"/>
            <p:cNvSpPr/>
            <p:nvPr/>
          </p:nvSpPr>
          <p:spPr>
            <a:xfrm>
              <a:off x="8279066" y="1173508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3"/>
                  </a:cubicBezTo>
                  <a:cubicBezTo>
                    <a:pt x="1" y="191"/>
                    <a:pt x="58" y="228"/>
                    <a:pt x="116" y="228"/>
                  </a:cubicBezTo>
                  <a:cubicBezTo>
                    <a:pt x="175" y="228"/>
                    <a:pt x="234" y="188"/>
                    <a:pt x="229" y="113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4"/>
            <p:cNvSpPr/>
            <p:nvPr/>
          </p:nvSpPr>
          <p:spPr>
            <a:xfrm>
              <a:off x="8677145" y="1732186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4"/>
            <p:cNvSpPr/>
            <p:nvPr/>
          </p:nvSpPr>
          <p:spPr>
            <a:xfrm>
              <a:off x="8739889" y="2796617"/>
              <a:ext cx="54941" cy="52016"/>
            </a:xfrm>
            <a:custGeom>
              <a:avLst/>
              <a:gdLst/>
              <a:ahLst/>
              <a:cxnLst/>
              <a:rect l="l" t="t" r="r" b="b"/>
              <a:pathLst>
                <a:path w="338" h="320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4"/>
            <p:cNvSpPr/>
            <p:nvPr/>
          </p:nvSpPr>
          <p:spPr>
            <a:xfrm>
              <a:off x="8108390" y="3231434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1"/>
                  </a:moveTo>
                  <a:cubicBezTo>
                    <a:pt x="85" y="1"/>
                    <a:pt x="1" y="55"/>
                    <a:pt x="1" y="164"/>
                  </a:cubicBezTo>
                  <a:cubicBezTo>
                    <a:pt x="1" y="273"/>
                    <a:pt x="85" y="328"/>
                    <a:pt x="169" y="328"/>
                  </a:cubicBezTo>
                  <a:cubicBezTo>
                    <a:pt x="253" y="328"/>
                    <a:pt x="337" y="273"/>
                    <a:pt x="337" y="164"/>
                  </a:cubicBezTo>
                  <a:cubicBezTo>
                    <a:pt x="337" y="55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4"/>
            <p:cNvSpPr/>
            <p:nvPr/>
          </p:nvSpPr>
          <p:spPr>
            <a:xfrm>
              <a:off x="8467621" y="1528351"/>
              <a:ext cx="22757" cy="2080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0"/>
                  </a:moveTo>
                  <a:cubicBezTo>
                    <a:pt x="35" y="0"/>
                    <a:pt x="1" y="20"/>
                    <a:pt x="1" y="60"/>
                  </a:cubicBezTo>
                  <a:cubicBezTo>
                    <a:pt x="1" y="105"/>
                    <a:pt x="35" y="127"/>
                    <a:pt x="70" y="127"/>
                  </a:cubicBezTo>
                  <a:cubicBezTo>
                    <a:pt x="105" y="127"/>
                    <a:pt x="140" y="105"/>
                    <a:pt x="140" y="60"/>
                  </a:cubicBezTo>
                  <a:cubicBezTo>
                    <a:pt x="140" y="20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4"/>
            <p:cNvSpPr/>
            <p:nvPr/>
          </p:nvSpPr>
          <p:spPr>
            <a:xfrm>
              <a:off x="8891221" y="1644085"/>
              <a:ext cx="38849" cy="37712"/>
            </a:xfrm>
            <a:custGeom>
              <a:avLst/>
              <a:gdLst/>
              <a:ahLst/>
              <a:cxnLst/>
              <a:rect l="l" t="t" r="r" b="b"/>
              <a:pathLst>
                <a:path w="239" h="232" extrusionOk="0">
                  <a:moveTo>
                    <a:pt x="122" y="1"/>
                  </a:moveTo>
                  <a:cubicBezTo>
                    <a:pt x="62" y="1"/>
                    <a:pt x="1" y="40"/>
                    <a:pt x="1" y="121"/>
                  </a:cubicBezTo>
                  <a:cubicBezTo>
                    <a:pt x="6" y="194"/>
                    <a:pt x="63" y="231"/>
                    <a:pt x="121" y="231"/>
                  </a:cubicBezTo>
                  <a:cubicBezTo>
                    <a:pt x="180" y="231"/>
                    <a:pt x="238" y="192"/>
                    <a:pt x="238" y="111"/>
                  </a:cubicBezTo>
                  <a:cubicBezTo>
                    <a:pt x="238" y="38"/>
                    <a:pt x="181" y="1"/>
                    <a:pt x="122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4"/>
            <p:cNvSpPr/>
            <p:nvPr/>
          </p:nvSpPr>
          <p:spPr>
            <a:xfrm>
              <a:off x="8496717" y="1643923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2"/>
                    <a:pt x="55" y="216"/>
                    <a:pt x="109" y="216"/>
                  </a:cubicBezTo>
                  <a:cubicBezTo>
                    <a:pt x="164" y="216"/>
                    <a:pt x="218" y="182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4"/>
            <p:cNvSpPr/>
            <p:nvPr/>
          </p:nvSpPr>
          <p:spPr>
            <a:xfrm>
              <a:off x="8329130" y="2870252"/>
              <a:ext cx="20969" cy="20806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65" y="0"/>
                  </a:moveTo>
                  <a:cubicBezTo>
                    <a:pt x="33" y="0"/>
                    <a:pt x="1" y="23"/>
                    <a:pt x="1" y="68"/>
                  </a:cubicBezTo>
                  <a:cubicBezTo>
                    <a:pt x="1" y="107"/>
                    <a:pt x="33" y="127"/>
                    <a:pt x="65" y="127"/>
                  </a:cubicBezTo>
                  <a:cubicBezTo>
                    <a:pt x="97" y="127"/>
                    <a:pt x="129" y="107"/>
                    <a:pt x="129" y="68"/>
                  </a:cubicBezTo>
                  <a:cubicBezTo>
                    <a:pt x="129" y="23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4"/>
            <p:cNvSpPr/>
            <p:nvPr/>
          </p:nvSpPr>
          <p:spPr>
            <a:xfrm>
              <a:off x="7950557" y="1517460"/>
              <a:ext cx="21131" cy="21944"/>
            </a:xfrm>
            <a:custGeom>
              <a:avLst/>
              <a:gdLst/>
              <a:ahLst/>
              <a:cxnLst/>
              <a:rect l="l" t="t" r="r" b="b"/>
              <a:pathLst>
                <a:path w="130" h="135" extrusionOk="0">
                  <a:moveTo>
                    <a:pt x="65" y="1"/>
                  </a:moveTo>
                  <a:cubicBezTo>
                    <a:pt x="33" y="1"/>
                    <a:pt x="0" y="23"/>
                    <a:pt x="0" y="67"/>
                  </a:cubicBezTo>
                  <a:cubicBezTo>
                    <a:pt x="0" y="112"/>
                    <a:pt x="33" y="135"/>
                    <a:pt x="65" y="135"/>
                  </a:cubicBezTo>
                  <a:cubicBezTo>
                    <a:pt x="97" y="135"/>
                    <a:pt x="130" y="112"/>
                    <a:pt x="130" y="67"/>
                  </a:cubicBezTo>
                  <a:cubicBezTo>
                    <a:pt x="130" y="23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4"/>
            <p:cNvSpPr/>
            <p:nvPr/>
          </p:nvSpPr>
          <p:spPr>
            <a:xfrm>
              <a:off x="8482088" y="2726071"/>
              <a:ext cx="28446" cy="26658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85" y="0"/>
                  </a:moveTo>
                  <a:cubicBezTo>
                    <a:pt x="43" y="0"/>
                    <a:pt x="1" y="28"/>
                    <a:pt x="1" y="83"/>
                  </a:cubicBezTo>
                  <a:cubicBezTo>
                    <a:pt x="1" y="137"/>
                    <a:pt x="45" y="164"/>
                    <a:pt x="89" y="164"/>
                  </a:cubicBezTo>
                  <a:cubicBezTo>
                    <a:pt x="132" y="164"/>
                    <a:pt x="174" y="137"/>
                    <a:pt x="169" y="83"/>
                  </a:cubicBezTo>
                  <a:cubicBezTo>
                    <a:pt x="169" y="28"/>
                    <a:pt x="127" y="0"/>
                    <a:pt x="8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4"/>
            <p:cNvSpPr/>
            <p:nvPr/>
          </p:nvSpPr>
          <p:spPr>
            <a:xfrm>
              <a:off x="8279066" y="1729260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2"/>
                  </a:cubicBezTo>
                  <a:cubicBezTo>
                    <a:pt x="1" y="190"/>
                    <a:pt x="59" y="227"/>
                    <a:pt x="116" y="227"/>
                  </a:cubicBezTo>
                  <a:cubicBezTo>
                    <a:pt x="175" y="227"/>
                    <a:pt x="234" y="188"/>
                    <a:pt x="229" y="112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4"/>
            <p:cNvSpPr/>
            <p:nvPr/>
          </p:nvSpPr>
          <p:spPr>
            <a:xfrm>
              <a:off x="8677145" y="4090013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9"/>
                    <a:pt x="55" y="216"/>
                    <a:pt x="109" y="216"/>
                  </a:cubicBezTo>
                  <a:cubicBezTo>
                    <a:pt x="164" y="216"/>
                    <a:pt x="218" y="179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4"/>
            <p:cNvSpPr/>
            <p:nvPr/>
          </p:nvSpPr>
          <p:spPr>
            <a:xfrm>
              <a:off x="8458031" y="3695346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1"/>
                  </a:moveTo>
                  <a:cubicBezTo>
                    <a:pt x="85" y="1"/>
                    <a:pt x="0" y="55"/>
                    <a:pt x="0" y="164"/>
                  </a:cubicBezTo>
                  <a:cubicBezTo>
                    <a:pt x="0" y="273"/>
                    <a:pt x="85" y="328"/>
                    <a:pt x="169" y="328"/>
                  </a:cubicBezTo>
                  <a:cubicBezTo>
                    <a:pt x="253" y="328"/>
                    <a:pt x="337" y="273"/>
                    <a:pt x="337" y="164"/>
                  </a:cubicBezTo>
                  <a:cubicBezTo>
                    <a:pt x="337" y="55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4"/>
            <p:cNvSpPr/>
            <p:nvPr/>
          </p:nvSpPr>
          <p:spPr>
            <a:xfrm>
              <a:off x="8739889" y="4321969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73"/>
                    <a:pt x="84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4"/>
            <p:cNvSpPr/>
            <p:nvPr/>
          </p:nvSpPr>
          <p:spPr>
            <a:xfrm>
              <a:off x="8354976" y="3897556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4" y="0"/>
                  </a:moveTo>
                  <a:cubicBezTo>
                    <a:pt x="32" y="0"/>
                    <a:pt x="0" y="20"/>
                    <a:pt x="0" y="60"/>
                  </a:cubicBezTo>
                  <a:cubicBezTo>
                    <a:pt x="0" y="104"/>
                    <a:pt x="32" y="127"/>
                    <a:pt x="64" y="127"/>
                  </a:cubicBezTo>
                  <a:cubicBezTo>
                    <a:pt x="96" y="127"/>
                    <a:pt x="129" y="104"/>
                    <a:pt x="129" y="60"/>
                  </a:cubicBezTo>
                  <a:cubicBezTo>
                    <a:pt x="129" y="20"/>
                    <a:pt x="96" y="0"/>
                    <a:pt x="64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4"/>
            <p:cNvSpPr/>
            <p:nvPr/>
          </p:nvSpPr>
          <p:spPr>
            <a:xfrm>
              <a:off x="8859036" y="3711113"/>
              <a:ext cx="21131" cy="20644"/>
            </a:xfrm>
            <a:custGeom>
              <a:avLst/>
              <a:gdLst/>
              <a:ahLst/>
              <a:cxnLst/>
              <a:rect l="l" t="t" r="r" b="b"/>
              <a:pathLst>
                <a:path w="130" h="127" extrusionOk="0">
                  <a:moveTo>
                    <a:pt x="65" y="0"/>
                  </a:moveTo>
                  <a:cubicBezTo>
                    <a:pt x="33" y="0"/>
                    <a:pt x="0" y="23"/>
                    <a:pt x="0" y="67"/>
                  </a:cubicBezTo>
                  <a:cubicBezTo>
                    <a:pt x="0" y="107"/>
                    <a:pt x="33" y="127"/>
                    <a:pt x="65" y="127"/>
                  </a:cubicBezTo>
                  <a:cubicBezTo>
                    <a:pt x="97" y="127"/>
                    <a:pt x="130" y="107"/>
                    <a:pt x="130" y="67"/>
                  </a:cubicBezTo>
                  <a:cubicBezTo>
                    <a:pt x="130" y="23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4"/>
            <p:cNvSpPr/>
            <p:nvPr/>
          </p:nvSpPr>
          <p:spPr>
            <a:xfrm>
              <a:off x="8697951" y="3848791"/>
              <a:ext cx="29096" cy="26821"/>
            </a:xfrm>
            <a:custGeom>
              <a:avLst/>
              <a:gdLst/>
              <a:ahLst/>
              <a:cxnLst/>
              <a:rect l="l" t="t" r="r" b="b"/>
              <a:pathLst>
                <a:path w="179" h="165" extrusionOk="0">
                  <a:moveTo>
                    <a:pt x="86" y="1"/>
                  </a:moveTo>
                  <a:cubicBezTo>
                    <a:pt x="43" y="1"/>
                    <a:pt x="0" y="28"/>
                    <a:pt x="0" y="82"/>
                  </a:cubicBezTo>
                  <a:cubicBezTo>
                    <a:pt x="0" y="137"/>
                    <a:pt x="45" y="164"/>
                    <a:pt x="90" y="164"/>
                  </a:cubicBezTo>
                  <a:cubicBezTo>
                    <a:pt x="134" y="164"/>
                    <a:pt x="179" y="137"/>
                    <a:pt x="179" y="82"/>
                  </a:cubicBezTo>
                  <a:cubicBezTo>
                    <a:pt x="174" y="28"/>
                    <a:pt x="129" y="1"/>
                    <a:pt x="86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4"/>
            <p:cNvSpPr/>
            <p:nvPr/>
          </p:nvSpPr>
          <p:spPr>
            <a:xfrm>
              <a:off x="8891221" y="4003375"/>
              <a:ext cx="38849" cy="36411"/>
            </a:xfrm>
            <a:custGeom>
              <a:avLst/>
              <a:gdLst/>
              <a:ahLst/>
              <a:cxnLst/>
              <a:rect l="l" t="t" r="r" b="b"/>
              <a:pathLst>
                <a:path w="239" h="224" extrusionOk="0">
                  <a:moveTo>
                    <a:pt x="120" y="1"/>
                  </a:moveTo>
                  <a:cubicBezTo>
                    <a:pt x="60" y="1"/>
                    <a:pt x="1" y="38"/>
                    <a:pt x="1" y="113"/>
                  </a:cubicBezTo>
                  <a:cubicBezTo>
                    <a:pt x="6" y="187"/>
                    <a:pt x="65" y="224"/>
                    <a:pt x="123" y="224"/>
                  </a:cubicBezTo>
                  <a:cubicBezTo>
                    <a:pt x="182" y="224"/>
                    <a:pt x="238" y="187"/>
                    <a:pt x="238" y="113"/>
                  </a:cubicBezTo>
                  <a:cubicBezTo>
                    <a:pt x="238" y="38"/>
                    <a:pt x="179" y="1"/>
                    <a:pt x="12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4"/>
            <p:cNvSpPr/>
            <p:nvPr/>
          </p:nvSpPr>
          <p:spPr>
            <a:xfrm>
              <a:off x="8496717" y="4003050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9"/>
                    <a:pt x="55" y="216"/>
                    <a:pt x="109" y="216"/>
                  </a:cubicBezTo>
                  <a:cubicBezTo>
                    <a:pt x="164" y="216"/>
                    <a:pt x="218" y="179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4"/>
            <p:cNvSpPr/>
            <p:nvPr/>
          </p:nvSpPr>
          <p:spPr>
            <a:xfrm>
              <a:off x="8329130" y="4395603"/>
              <a:ext cx="20969" cy="21944"/>
            </a:xfrm>
            <a:custGeom>
              <a:avLst/>
              <a:gdLst/>
              <a:ahLst/>
              <a:cxnLst/>
              <a:rect l="l" t="t" r="r" b="b"/>
              <a:pathLst>
                <a:path w="129" h="135" extrusionOk="0">
                  <a:moveTo>
                    <a:pt x="65" y="1"/>
                  </a:moveTo>
                  <a:cubicBezTo>
                    <a:pt x="33" y="1"/>
                    <a:pt x="1" y="23"/>
                    <a:pt x="1" y="68"/>
                  </a:cubicBezTo>
                  <a:cubicBezTo>
                    <a:pt x="1" y="112"/>
                    <a:pt x="33" y="135"/>
                    <a:pt x="65" y="135"/>
                  </a:cubicBezTo>
                  <a:cubicBezTo>
                    <a:pt x="97" y="135"/>
                    <a:pt x="129" y="112"/>
                    <a:pt x="129" y="68"/>
                  </a:cubicBezTo>
                  <a:cubicBezTo>
                    <a:pt x="129" y="23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4"/>
            <p:cNvSpPr/>
            <p:nvPr/>
          </p:nvSpPr>
          <p:spPr>
            <a:xfrm>
              <a:off x="8482088" y="4252561"/>
              <a:ext cx="28446" cy="27308"/>
            </a:xfrm>
            <a:custGeom>
              <a:avLst/>
              <a:gdLst/>
              <a:ahLst/>
              <a:cxnLst/>
              <a:rect l="l" t="t" r="r" b="b"/>
              <a:pathLst>
                <a:path w="175" h="168" extrusionOk="0">
                  <a:moveTo>
                    <a:pt x="88" y="0"/>
                  </a:moveTo>
                  <a:cubicBezTo>
                    <a:pt x="45" y="0"/>
                    <a:pt x="1" y="30"/>
                    <a:pt x="1" y="86"/>
                  </a:cubicBezTo>
                  <a:cubicBezTo>
                    <a:pt x="1" y="140"/>
                    <a:pt x="45" y="167"/>
                    <a:pt x="89" y="167"/>
                  </a:cubicBezTo>
                  <a:cubicBezTo>
                    <a:pt x="132" y="167"/>
                    <a:pt x="174" y="140"/>
                    <a:pt x="169" y="86"/>
                  </a:cubicBezTo>
                  <a:cubicBezTo>
                    <a:pt x="169" y="28"/>
                    <a:pt x="129" y="0"/>
                    <a:pt x="8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4"/>
            <p:cNvSpPr/>
            <p:nvPr/>
          </p:nvSpPr>
          <p:spPr>
            <a:xfrm>
              <a:off x="8279066" y="4088225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8" y="0"/>
                  </a:moveTo>
                  <a:cubicBezTo>
                    <a:pt x="60" y="0"/>
                    <a:pt x="1" y="40"/>
                    <a:pt x="1" y="115"/>
                  </a:cubicBezTo>
                  <a:cubicBezTo>
                    <a:pt x="1" y="190"/>
                    <a:pt x="60" y="227"/>
                    <a:pt x="119" y="227"/>
                  </a:cubicBezTo>
                  <a:cubicBezTo>
                    <a:pt x="177" y="227"/>
                    <a:pt x="234" y="190"/>
                    <a:pt x="229" y="115"/>
                  </a:cubicBezTo>
                  <a:cubicBezTo>
                    <a:pt x="229" y="37"/>
                    <a:pt x="174" y="0"/>
                    <a:pt x="11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4"/>
            <p:cNvSpPr/>
            <p:nvPr/>
          </p:nvSpPr>
          <p:spPr>
            <a:xfrm>
              <a:off x="8677145" y="4916733"/>
              <a:ext cx="35598" cy="35111"/>
            </a:xfrm>
            <a:custGeom>
              <a:avLst/>
              <a:gdLst/>
              <a:ahLst/>
              <a:cxnLst/>
              <a:rect l="l" t="t" r="r" b="b"/>
              <a:pathLst>
                <a:path w="219" h="216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4"/>
            <p:cNvSpPr/>
            <p:nvPr/>
          </p:nvSpPr>
          <p:spPr>
            <a:xfrm>
              <a:off x="8458031" y="4521741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5" y="0"/>
                    <a:pt x="0" y="55"/>
                    <a:pt x="0" y="164"/>
                  </a:cubicBezTo>
                  <a:cubicBezTo>
                    <a:pt x="0" y="273"/>
                    <a:pt x="85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4"/>
            <p:cNvSpPr/>
            <p:nvPr/>
          </p:nvSpPr>
          <p:spPr>
            <a:xfrm>
              <a:off x="8135861" y="4663483"/>
              <a:ext cx="54941" cy="52179"/>
            </a:xfrm>
            <a:custGeom>
              <a:avLst/>
              <a:gdLst/>
              <a:ahLst/>
              <a:cxnLst/>
              <a:rect l="l" t="t" r="r" b="b"/>
              <a:pathLst>
                <a:path w="338" h="321" extrusionOk="0">
                  <a:moveTo>
                    <a:pt x="169" y="0"/>
                  </a:moveTo>
                  <a:cubicBezTo>
                    <a:pt x="85" y="0"/>
                    <a:pt x="0" y="55"/>
                    <a:pt x="0" y="164"/>
                  </a:cubicBezTo>
                  <a:cubicBezTo>
                    <a:pt x="0" y="268"/>
                    <a:pt x="85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4"/>
            <p:cNvSpPr/>
            <p:nvPr/>
          </p:nvSpPr>
          <p:spPr>
            <a:xfrm>
              <a:off x="8739889" y="5149502"/>
              <a:ext cx="54941" cy="52179"/>
            </a:xfrm>
            <a:custGeom>
              <a:avLst/>
              <a:gdLst/>
              <a:ahLst/>
              <a:cxnLst/>
              <a:rect l="l" t="t" r="r" b="b"/>
              <a:pathLst>
                <a:path w="338" h="321" extrusionOk="0">
                  <a:moveTo>
                    <a:pt x="169" y="0"/>
                  </a:moveTo>
                  <a:cubicBezTo>
                    <a:pt x="84" y="0"/>
                    <a:pt x="0" y="53"/>
                    <a:pt x="0" y="157"/>
                  </a:cubicBezTo>
                  <a:cubicBezTo>
                    <a:pt x="0" y="266"/>
                    <a:pt x="84" y="320"/>
                    <a:pt x="169" y="320"/>
                  </a:cubicBezTo>
                  <a:cubicBezTo>
                    <a:pt x="253" y="320"/>
                    <a:pt x="337" y="266"/>
                    <a:pt x="337" y="157"/>
                  </a:cubicBezTo>
                  <a:cubicBezTo>
                    <a:pt x="337" y="53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4"/>
            <p:cNvSpPr/>
            <p:nvPr/>
          </p:nvSpPr>
          <p:spPr>
            <a:xfrm>
              <a:off x="8354976" y="4724276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4" y="1"/>
                  </a:moveTo>
                  <a:cubicBezTo>
                    <a:pt x="32" y="1"/>
                    <a:pt x="0" y="23"/>
                    <a:pt x="0" y="67"/>
                  </a:cubicBezTo>
                  <a:cubicBezTo>
                    <a:pt x="0" y="107"/>
                    <a:pt x="32" y="127"/>
                    <a:pt x="64" y="127"/>
                  </a:cubicBezTo>
                  <a:cubicBezTo>
                    <a:pt x="96" y="127"/>
                    <a:pt x="129" y="107"/>
                    <a:pt x="129" y="67"/>
                  </a:cubicBezTo>
                  <a:cubicBezTo>
                    <a:pt x="129" y="23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4"/>
            <p:cNvSpPr/>
            <p:nvPr/>
          </p:nvSpPr>
          <p:spPr>
            <a:xfrm>
              <a:off x="8478837" y="5906163"/>
              <a:ext cx="22757" cy="20644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70" y="1"/>
                  </a:moveTo>
                  <a:cubicBezTo>
                    <a:pt x="35" y="1"/>
                    <a:pt x="1" y="21"/>
                    <a:pt x="1" y="60"/>
                  </a:cubicBezTo>
                  <a:cubicBezTo>
                    <a:pt x="1" y="105"/>
                    <a:pt x="35" y="127"/>
                    <a:pt x="70" y="127"/>
                  </a:cubicBezTo>
                  <a:cubicBezTo>
                    <a:pt x="105" y="127"/>
                    <a:pt x="139" y="105"/>
                    <a:pt x="139" y="60"/>
                  </a:cubicBezTo>
                  <a:cubicBezTo>
                    <a:pt x="139" y="21"/>
                    <a:pt x="105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4"/>
            <p:cNvSpPr/>
            <p:nvPr/>
          </p:nvSpPr>
          <p:spPr>
            <a:xfrm>
              <a:off x="8859036" y="4537996"/>
              <a:ext cx="21131" cy="21294"/>
            </a:xfrm>
            <a:custGeom>
              <a:avLst/>
              <a:gdLst/>
              <a:ahLst/>
              <a:cxnLst/>
              <a:rect l="l" t="t" r="r" b="b"/>
              <a:pathLst>
                <a:path w="130" h="131" extrusionOk="0">
                  <a:moveTo>
                    <a:pt x="68" y="1"/>
                  </a:moveTo>
                  <a:cubicBezTo>
                    <a:pt x="35" y="1"/>
                    <a:pt x="0" y="23"/>
                    <a:pt x="0" y="64"/>
                  </a:cubicBezTo>
                  <a:cubicBezTo>
                    <a:pt x="0" y="108"/>
                    <a:pt x="33" y="131"/>
                    <a:pt x="65" y="131"/>
                  </a:cubicBezTo>
                  <a:cubicBezTo>
                    <a:pt x="97" y="131"/>
                    <a:pt x="130" y="108"/>
                    <a:pt x="130" y="64"/>
                  </a:cubicBezTo>
                  <a:cubicBezTo>
                    <a:pt x="130" y="20"/>
                    <a:pt x="99" y="1"/>
                    <a:pt x="6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4"/>
            <p:cNvSpPr/>
            <p:nvPr/>
          </p:nvSpPr>
          <p:spPr>
            <a:xfrm>
              <a:off x="8151953" y="5988250"/>
              <a:ext cx="22757" cy="2080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1"/>
                  </a:moveTo>
                  <a:cubicBezTo>
                    <a:pt x="35" y="1"/>
                    <a:pt x="1" y="21"/>
                    <a:pt x="1" y="60"/>
                  </a:cubicBezTo>
                  <a:cubicBezTo>
                    <a:pt x="1" y="105"/>
                    <a:pt x="35" y="127"/>
                    <a:pt x="70" y="127"/>
                  </a:cubicBezTo>
                  <a:cubicBezTo>
                    <a:pt x="105" y="127"/>
                    <a:pt x="139" y="105"/>
                    <a:pt x="139" y="60"/>
                  </a:cubicBezTo>
                  <a:cubicBezTo>
                    <a:pt x="139" y="21"/>
                    <a:pt x="105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4"/>
            <p:cNvSpPr/>
            <p:nvPr/>
          </p:nvSpPr>
          <p:spPr>
            <a:xfrm>
              <a:off x="8697951" y="4675349"/>
              <a:ext cx="29096" cy="27959"/>
            </a:xfrm>
            <a:custGeom>
              <a:avLst/>
              <a:gdLst/>
              <a:ahLst/>
              <a:cxnLst/>
              <a:rect l="l" t="t" r="r" b="b"/>
              <a:pathLst>
                <a:path w="179" h="172" extrusionOk="0">
                  <a:moveTo>
                    <a:pt x="89" y="0"/>
                  </a:moveTo>
                  <a:cubicBezTo>
                    <a:pt x="44" y="0"/>
                    <a:pt x="0" y="30"/>
                    <a:pt x="0" y="91"/>
                  </a:cubicBezTo>
                  <a:cubicBezTo>
                    <a:pt x="0" y="144"/>
                    <a:pt x="43" y="172"/>
                    <a:pt x="87" y="172"/>
                  </a:cubicBezTo>
                  <a:cubicBezTo>
                    <a:pt x="132" y="172"/>
                    <a:pt x="179" y="142"/>
                    <a:pt x="179" y="81"/>
                  </a:cubicBezTo>
                  <a:cubicBezTo>
                    <a:pt x="174" y="28"/>
                    <a:pt x="131" y="0"/>
                    <a:pt x="8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4"/>
            <p:cNvSpPr/>
            <p:nvPr/>
          </p:nvSpPr>
          <p:spPr>
            <a:xfrm>
              <a:off x="8662516" y="5997840"/>
              <a:ext cx="27633" cy="27796"/>
            </a:xfrm>
            <a:custGeom>
              <a:avLst/>
              <a:gdLst/>
              <a:ahLst/>
              <a:cxnLst/>
              <a:rect l="l" t="t" r="r" b="b"/>
              <a:pathLst>
                <a:path w="170" h="171" extrusionOk="0">
                  <a:moveTo>
                    <a:pt x="88" y="0"/>
                  </a:moveTo>
                  <a:cubicBezTo>
                    <a:pt x="45" y="0"/>
                    <a:pt x="0" y="30"/>
                    <a:pt x="0" y="91"/>
                  </a:cubicBezTo>
                  <a:cubicBezTo>
                    <a:pt x="0" y="144"/>
                    <a:pt x="41" y="171"/>
                    <a:pt x="82" y="171"/>
                  </a:cubicBezTo>
                  <a:cubicBezTo>
                    <a:pt x="125" y="171"/>
                    <a:pt x="169" y="141"/>
                    <a:pt x="169" y="80"/>
                  </a:cubicBezTo>
                  <a:cubicBezTo>
                    <a:pt x="169" y="27"/>
                    <a:pt x="129" y="0"/>
                    <a:pt x="8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4"/>
            <p:cNvSpPr/>
            <p:nvPr/>
          </p:nvSpPr>
          <p:spPr>
            <a:xfrm>
              <a:off x="8891221" y="4829770"/>
              <a:ext cx="38849" cy="37549"/>
            </a:xfrm>
            <a:custGeom>
              <a:avLst/>
              <a:gdLst/>
              <a:ahLst/>
              <a:cxnLst/>
              <a:rect l="l" t="t" r="r" b="b"/>
              <a:pathLst>
                <a:path w="239" h="231" extrusionOk="0">
                  <a:moveTo>
                    <a:pt x="120" y="1"/>
                  </a:moveTo>
                  <a:cubicBezTo>
                    <a:pt x="60" y="1"/>
                    <a:pt x="1" y="38"/>
                    <a:pt x="1" y="112"/>
                  </a:cubicBezTo>
                  <a:cubicBezTo>
                    <a:pt x="6" y="191"/>
                    <a:pt x="65" y="231"/>
                    <a:pt x="123" y="231"/>
                  </a:cubicBezTo>
                  <a:cubicBezTo>
                    <a:pt x="182" y="231"/>
                    <a:pt x="238" y="191"/>
                    <a:pt x="238" y="112"/>
                  </a:cubicBezTo>
                  <a:cubicBezTo>
                    <a:pt x="238" y="38"/>
                    <a:pt x="179" y="1"/>
                    <a:pt x="12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4"/>
            <p:cNvSpPr/>
            <p:nvPr/>
          </p:nvSpPr>
          <p:spPr>
            <a:xfrm>
              <a:off x="8496717" y="4829770"/>
              <a:ext cx="35598" cy="35111"/>
            </a:xfrm>
            <a:custGeom>
              <a:avLst/>
              <a:gdLst/>
              <a:ahLst/>
              <a:cxnLst/>
              <a:rect l="l" t="t" r="r" b="b"/>
              <a:pathLst>
                <a:path w="219" h="216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4"/>
            <p:cNvSpPr/>
            <p:nvPr/>
          </p:nvSpPr>
          <p:spPr>
            <a:xfrm>
              <a:off x="8329130" y="5223299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0"/>
                  </a:moveTo>
                  <a:cubicBezTo>
                    <a:pt x="33" y="0"/>
                    <a:pt x="1" y="20"/>
                    <a:pt x="1" y="60"/>
                  </a:cubicBezTo>
                  <a:cubicBezTo>
                    <a:pt x="1" y="104"/>
                    <a:pt x="33" y="126"/>
                    <a:pt x="65" y="126"/>
                  </a:cubicBezTo>
                  <a:cubicBezTo>
                    <a:pt x="97" y="126"/>
                    <a:pt x="129" y="104"/>
                    <a:pt x="129" y="60"/>
                  </a:cubicBezTo>
                  <a:cubicBezTo>
                    <a:pt x="129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4"/>
            <p:cNvSpPr/>
            <p:nvPr/>
          </p:nvSpPr>
          <p:spPr>
            <a:xfrm>
              <a:off x="8482088" y="5079443"/>
              <a:ext cx="28446" cy="26821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85" y="1"/>
                  </a:moveTo>
                  <a:cubicBezTo>
                    <a:pt x="43" y="1"/>
                    <a:pt x="1" y="28"/>
                    <a:pt x="1" y="82"/>
                  </a:cubicBezTo>
                  <a:cubicBezTo>
                    <a:pt x="1" y="137"/>
                    <a:pt x="45" y="164"/>
                    <a:pt x="89" y="164"/>
                  </a:cubicBezTo>
                  <a:cubicBezTo>
                    <a:pt x="132" y="164"/>
                    <a:pt x="174" y="137"/>
                    <a:pt x="169" y="82"/>
                  </a:cubicBezTo>
                  <a:cubicBezTo>
                    <a:pt x="169" y="28"/>
                    <a:pt x="127" y="1"/>
                    <a:pt x="8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4"/>
            <p:cNvSpPr/>
            <p:nvPr/>
          </p:nvSpPr>
          <p:spPr>
            <a:xfrm>
              <a:off x="8279066" y="4915107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2"/>
                  </a:cubicBezTo>
                  <a:cubicBezTo>
                    <a:pt x="1" y="190"/>
                    <a:pt x="58" y="227"/>
                    <a:pt x="116" y="227"/>
                  </a:cubicBezTo>
                  <a:cubicBezTo>
                    <a:pt x="175" y="227"/>
                    <a:pt x="234" y="188"/>
                    <a:pt x="229" y="112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4"/>
            <p:cNvSpPr/>
            <p:nvPr/>
          </p:nvSpPr>
          <p:spPr>
            <a:xfrm>
              <a:off x="8677145" y="5472485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4"/>
            <p:cNvSpPr/>
            <p:nvPr/>
          </p:nvSpPr>
          <p:spPr>
            <a:xfrm>
              <a:off x="8739889" y="5704604"/>
              <a:ext cx="54941" cy="52666"/>
            </a:xfrm>
            <a:custGeom>
              <a:avLst/>
              <a:gdLst/>
              <a:ahLst/>
              <a:cxnLst/>
              <a:rect l="l" t="t" r="r" b="b"/>
              <a:pathLst>
                <a:path w="338" h="324" extrusionOk="0">
                  <a:moveTo>
                    <a:pt x="172" y="1"/>
                  </a:moveTo>
                  <a:cubicBezTo>
                    <a:pt x="86" y="1"/>
                    <a:pt x="0" y="55"/>
                    <a:pt x="0" y="160"/>
                  </a:cubicBezTo>
                  <a:cubicBezTo>
                    <a:pt x="0" y="269"/>
                    <a:pt x="84" y="324"/>
                    <a:pt x="169" y="324"/>
                  </a:cubicBezTo>
                  <a:cubicBezTo>
                    <a:pt x="253" y="324"/>
                    <a:pt x="337" y="269"/>
                    <a:pt x="337" y="160"/>
                  </a:cubicBezTo>
                  <a:cubicBezTo>
                    <a:pt x="337" y="53"/>
                    <a:pt x="255" y="1"/>
                    <a:pt x="17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4"/>
            <p:cNvSpPr/>
            <p:nvPr/>
          </p:nvSpPr>
          <p:spPr>
            <a:xfrm>
              <a:off x="8467621" y="5269950"/>
              <a:ext cx="22757" cy="20644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70" y="0"/>
                  </a:moveTo>
                  <a:cubicBezTo>
                    <a:pt x="35" y="0"/>
                    <a:pt x="1" y="20"/>
                    <a:pt x="1" y="60"/>
                  </a:cubicBezTo>
                  <a:cubicBezTo>
                    <a:pt x="1" y="104"/>
                    <a:pt x="35" y="127"/>
                    <a:pt x="70" y="127"/>
                  </a:cubicBezTo>
                  <a:cubicBezTo>
                    <a:pt x="105" y="127"/>
                    <a:pt x="140" y="104"/>
                    <a:pt x="140" y="60"/>
                  </a:cubicBezTo>
                  <a:cubicBezTo>
                    <a:pt x="140" y="20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4"/>
            <p:cNvSpPr/>
            <p:nvPr/>
          </p:nvSpPr>
          <p:spPr>
            <a:xfrm>
              <a:off x="8891221" y="5385522"/>
              <a:ext cx="38849" cy="37549"/>
            </a:xfrm>
            <a:custGeom>
              <a:avLst/>
              <a:gdLst/>
              <a:ahLst/>
              <a:cxnLst/>
              <a:rect l="l" t="t" r="r" b="b"/>
              <a:pathLst>
                <a:path w="239" h="231" extrusionOk="0">
                  <a:moveTo>
                    <a:pt x="120" y="0"/>
                  </a:moveTo>
                  <a:cubicBezTo>
                    <a:pt x="60" y="0"/>
                    <a:pt x="1" y="37"/>
                    <a:pt x="1" y="112"/>
                  </a:cubicBezTo>
                  <a:cubicBezTo>
                    <a:pt x="6" y="191"/>
                    <a:pt x="65" y="231"/>
                    <a:pt x="123" y="231"/>
                  </a:cubicBezTo>
                  <a:cubicBezTo>
                    <a:pt x="182" y="231"/>
                    <a:pt x="238" y="191"/>
                    <a:pt x="238" y="112"/>
                  </a:cubicBezTo>
                  <a:cubicBezTo>
                    <a:pt x="238" y="37"/>
                    <a:pt x="179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4"/>
            <p:cNvSpPr/>
            <p:nvPr/>
          </p:nvSpPr>
          <p:spPr>
            <a:xfrm>
              <a:off x="8496717" y="5385522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0"/>
                  </a:moveTo>
                  <a:cubicBezTo>
                    <a:pt x="55" y="0"/>
                    <a:pt x="0" y="37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7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4"/>
            <p:cNvSpPr/>
            <p:nvPr/>
          </p:nvSpPr>
          <p:spPr>
            <a:xfrm>
              <a:off x="8329130" y="5778888"/>
              <a:ext cx="20969" cy="20806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65" y="1"/>
                  </a:moveTo>
                  <a:cubicBezTo>
                    <a:pt x="33" y="1"/>
                    <a:pt x="1" y="20"/>
                    <a:pt x="1" y="60"/>
                  </a:cubicBezTo>
                  <a:cubicBezTo>
                    <a:pt x="1" y="105"/>
                    <a:pt x="33" y="127"/>
                    <a:pt x="65" y="127"/>
                  </a:cubicBezTo>
                  <a:cubicBezTo>
                    <a:pt x="97" y="127"/>
                    <a:pt x="129" y="105"/>
                    <a:pt x="129" y="60"/>
                  </a:cubicBezTo>
                  <a:cubicBezTo>
                    <a:pt x="129" y="20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4"/>
            <p:cNvSpPr/>
            <p:nvPr/>
          </p:nvSpPr>
          <p:spPr>
            <a:xfrm>
              <a:off x="8482088" y="5635196"/>
              <a:ext cx="28446" cy="26658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85" y="0"/>
                  </a:moveTo>
                  <a:cubicBezTo>
                    <a:pt x="43" y="0"/>
                    <a:pt x="1" y="28"/>
                    <a:pt x="1" y="82"/>
                  </a:cubicBezTo>
                  <a:cubicBezTo>
                    <a:pt x="1" y="137"/>
                    <a:pt x="45" y="164"/>
                    <a:pt x="89" y="164"/>
                  </a:cubicBezTo>
                  <a:cubicBezTo>
                    <a:pt x="132" y="164"/>
                    <a:pt x="174" y="137"/>
                    <a:pt x="169" y="82"/>
                  </a:cubicBezTo>
                  <a:cubicBezTo>
                    <a:pt x="169" y="28"/>
                    <a:pt x="127" y="0"/>
                    <a:pt x="8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4"/>
            <p:cNvSpPr/>
            <p:nvPr/>
          </p:nvSpPr>
          <p:spPr>
            <a:xfrm>
              <a:off x="8279066" y="5470859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2"/>
                  </a:cubicBezTo>
                  <a:cubicBezTo>
                    <a:pt x="1" y="190"/>
                    <a:pt x="59" y="227"/>
                    <a:pt x="116" y="227"/>
                  </a:cubicBezTo>
                  <a:cubicBezTo>
                    <a:pt x="175" y="227"/>
                    <a:pt x="234" y="187"/>
                    <a:pt x="229" y="112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4"/>
            <p:cNvSpPr/>
            <p:nvPr/>
          </p:nvSpPr>
          <p:spPr>
            <a:xfrm>
              <a:off x="8883256" y="5961755"/>
              <a:ext cx="54941" cy="53316"/>
            </a:xfrm>
            <a:custGeom>
              <a:avLst/>
              <a:gdLst/>
              <a:ahLst/>
              <a:cxnLst/>
              <a:rect l="l" t="t" r="r" b="b"/>
              <a:pathLst>
                <a:path w="338" h="328" extrusionOk="0">
                  <a:moveTo>
                    <a:pt x="169" y="0"/>
                  </a:moveTo>
                  <a:cubicBezTo>
                    <a:pt x="85" y="0"/>
                    <a:pt x="0" y="55"/>
                    <a:pt x="0" y="164"/>
                  </a:cubicBezTo>
                  <a:cubicBezTo>
                    <a:pt x="0" y="273"/>
                    <a:pt x="85" y="327"/>
                    <a:pt x="169" y="327"/>
                  </a:cubicBezTo>
                  <a:cubicBezTo>
                    <a:pt x="253" y="327"/>
                    <a:pt x="337" y="273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4"/>
            <p:cNvSpPr/>
            <p:nvPr/>
          </p:nvSpPr>
          <p:spPr>
            <a:xfrm>
              <a:off x="6641071" y="6581063"/>
              <a:ext cx="69408" cy="54942"/>
            </a:xfrm>
            <a:custGeom>
              <a:avLst/>
              <a:gdLst/>
              <a:ahLst/>
              <a:cxnLst/>
              <a:rect l="l" t="t" r="r" b="b"/>
              <a:pathLst>
                <a:path w="427" h="338" extrusionOk="0">
                  <a:moveTo>
                    <a:pt x="208" y="0"/>
                  </a:moveTo>
                  <a:cubicBezTo>
                    <a:pt x="0" y="0"/>
                    <a:pt x="0" y="337"/>
                    <a:pt x="208" y="337"/>
                  </a:cubicBezTo>
                  <a:cubicBezTo>
                    <a:pt x="426" y="337"/>
                    <a:pt x="426" y="0"/>
                    <a:pt x="20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4"/>
            <p:cNvSpPr/>
            <p:nvPr/>
          </p:nvSpPr>
          <p:spPr>
            <a:xfrm>
              <a:off x="6967955" y="6004342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1"/>
                  </a:moveTo>
                  <a:cubicBezTo>
                    <a:pt x="1" y="1"/>
                    <a:pt x="1" y="338"/>
                    <a:pt x="219" y="338"/>
                  </a:cubicBezTo>
                  <a:cubicBezTo>
                    <a:pt x="427" y="338"/>
                    <a:pt x="437" y="1"/>
                    <a:pt x="2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4"/>
            <p:cNvSpPr/>
            <p:nvPr/>
          </p:nvSpPr>
          <p:spPr>
            <a:xfrm>
              <a:off x="6220560" y="6196149"/>
              <a:ext cx="29096" cy="22757"/>
            </a:xfrm>
            <a:custGeom>
              <a:avLst/>
              <a:gdLst/>
              <a:ahLst/>
              <a:cxnLst/>
              <a:rect l="l" t="t" r="r" b="b"/>
              <a:pathLst>
                <a:path w="179" h="140" extrusionOk="0">
                  <a:moveTo>
                    <a:pt x="90" y="0"/>
                  </a:moveTo>
                  <a:cubicBezTo>
                    <a:pt x="1" y="0"/>
                    <a:pt x="1" y="139"/>
                    <a:pt x="90" y="139"/>
                  </a:cubicBezTo>
                  <a:cubicBezTo>
                    <a:pt x="169" y="139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4"/>
            <p:cNvSpPr/>
            <p:nvPr/>
          </p:nvSpPr>
          <p:spPr>
            <a:xfrm>
              <a:off x="6035418" y="6700211"/>
              <a:ext cx="27471" cy="22757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80" y="1"/>
                  </a:moveTo>
                  <a:cubicBezTo>
                    <a:pt x="0" y="1"/>
                    <a:pt x="0" y="140"/>
                    <a:pt x="80" y="140"/>
                  </a:cubicBezTo>
                  <a:cubicBezTo>
                    <a:pt x="168" y="140"/>
                    <a:pt x="168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4"/>
            <p:cNvSpPr/>
            <p:nvPr/>
          </p:nvSpPr>
          <p:spPr>
            <a:xfrm>
              <a:off x="6170658" y="6540914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20" y="0"/>
                  </a:moveTo>
                  <a:cubicBezTo>
                    <a:pt x="1" y="0"/>
                    <a:pt x="1" y="168"/>
                    <a:pt x="120" y="168"/>
                  </a:cubicBezTo>
                  <a:cubicBezTo>
                    <a:pt x="228" y="168"/>
                    <a:pt x="228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4"/>
            <p:cNvSpPr/>
            <p:nvPr/>
          </p:nvSpPr>
          <p:spPr>
            <a:xfrm>
              <a:off x="7457712" y="5964193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19" y="0"/>
                  </a:moveTo>
                  <a:cubicBezTo>
                    <a:pt x="0" y="0"/>
                    <a:pt x="0" y="169"/>
                    <a:pt x="109" y="169"/>
                  </a:cubicBezTo>
                  <a:cubicBezTo>
                    <a:pt x="228" y="169"/>
                    <a:pt x="228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4"/>
            <p:cNvSpPr/>
            <p:nvPr/>
          </p:nvSpPr>
          <p:spPr>
            <a:xfrm>
              <a:off x="6323615" y="6734184"/>
              <a:ext cx="50227" cy="37061"/>
            </a:xfrm>
            <a:custGeom>
              <a:avLst/>
              <a:gdLst/>
              <a:ahLst/>
              <a:cxnLst/>
              <a:rect l="l" t="t" r="r" b="b"/>
              <a:pathLst>
                <a:path w="309" h="228" extrusionOk="0">
                  <a:moveTo>
                    <a:pt x="159" y="0"/>
                  </a:moveTo>
                  <a:cubicBezTo>
                    <a:pt x="1" y="0"/>
                    <a:pt x="1" y="228"/>
                    <a:pt x="150" y="228"/>
                  </a:cubicBezTo>
                  <a:cubicBezTo>
                    <a:pt x="308" y="22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4"/>
            <p:cNvSpPr/>
            <p:nvPr/>
          </p:nvSpPr>
          <p:spPr>
            <a:xfrm>
              <a:off x="6323615" y="6337891"/>
              <a:ext cx="46976" cy="37224"/>
            </a:xfrm>
            <a:custGeom>
              <a:avLst/>
              <a:gdLst/>
              <a:ahLst/>
              <a:cxnLst/>
              <a:rect l="l" t="t" r="r" b="b"/>
              <a:pathLst>
                <a:path w="289" h="229" extrusionOk="0">
                  <a:moveTo>
                    <a:pt x="150" y="1"/>
                  </a:moveTo>
                  <a:cubicBezTo>
                    <a:pt x="1" y="1"/>
                    <a:pt x="1" y="228"/>
                    <a:pt x="150" y="228"/>
                  </a:cubicBezTo>
                  <a:cubicBezTo>
                    <a:pt x="289" y="228"/>
                    <a:pt x="289" y="1"/>
                    <a:pt x="15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14"/>
            <p:cNvSpPr/>
            <p:nvPr/>
          </p:nvSpPr>
          <p:spPr>
            <a:xfrm>
              <a:off x="6719907" y="6170304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69" y="129"/>
                    <a:pt x="16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4"/>
            <p:cNvSpPr/>
            <p:nvPr/>
          </p:nvSpPr>
          <p:spPr>
            <a:xfrm>
              <a:off x="6574914" y="6325050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4"/>
            <p:cNvSpPr/>
            <p:nvPr/>
          </p:nvSpPr>
          <p:spPr>
            <a:xfrm>
              <a:off x="6409116" y="6120402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49" y="0"/>
                  </a:moveTo>
                  <a:cubicBezTo>
                    <a:pt x="0" y="0"/>
                    <a:pt x="0" y="238"/>
                    <a:pt x="149" y="238"/>
                  </a:cubicBezTo>
                  <a:cubicBezTo>
                    <a:pt x="298" y="238"/>
                    <a:pt x="307" y="0"/>
                    <a:pt x="14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4"/>
            <p:cNvSpPr/>
            <p:nvPr/>
          </p:nvSpPr>
          <p:spPr>
            <a:xfrm>
              <a:off x="7238597" y="6518320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39" y="0"/>
                  </a:moveTo>
                  <a:cubicBezTo>
                    <a:pt x="0" y="0"/>
                    <a:pt x="0" y="218"/>
                    <a:pt x="139" y="218"/>
                  </a:cubicBezTo>
                  <a:cubicBezTo>
                    <a:pt x="288" y="218"/>
                    <a:pt x="288" y="0"/>
                    <a:pt x="1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4"/>
            <p:cNvSpPr/>
            <p:nvPr/>
          </p:nvSpPr>
          <p:spPr>
            <a:xfrm>
              <a:off x="8488590" y="6274985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8" y="219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4"/>
            <p:cNvSpPr/>
            <p:nvPr/>
          </p:nvSpPr>
          <p:spPr>
            <a:xfrm>
              <a:off x="6840843" y="629920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2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4"/>
            <p:cNvSpPr/>
            <p:nvPr/>
          </p:nvSpPr>
          <p:spPr>
            <a:xfrm>
              <a:off x="7940804" y="5738739"/>
              <a:ext cx="69570" cy="54942"/>
            </a:xfrm>
            <a:custGeom>
              <a:avLst/>
              <a:gdLst/>
              <a:ahLst/>
              <a:cxnLst/>
              <a:rect l="l" t="t" r="r" b="b"/>
              <a:pathLst>
                <a:path w="428" h="338" extrusionOk="0">
                  <a:moveTo>
                    <a:pt x="209" y="0"/>
                  </a:moveTo>
                  <a:cubicBezTo>
                    <a:pt x="1" y="0"/>
                    <a:pt x="1" y="337"/>
                    <a:pt x="209" y="337"/>
                  </a:cubicBezTo>
                  <a:cubicBezTo>
                    <a:pt x="427" y="337"/>
                    <a:pt x="427" y="0"/>
                    <a:pt x="20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4"/>
            <p:cNvSpPr/>
            <p:nvPr/>
          </p:nvSpPr>
          <p:spPr>
            <a:xfrm>
              <a:off x="8316289" y="6093094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1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4"/>
            <p:cNvSpPr/>
            <p:nvPr/>
          </p:nvSpPr>
          <p:spPr>
            <a:xfrm>
              <a:off x="7467302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37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4"/>
            <p:cNvSpPr/>
            <p:nvPr/>
          </p:nvSpPr>
          <p:spPr>
            <a:xfrm>
              <a:off x="7048579" y="6196149"/>
              <a:ext cx="27471" cy="22757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79" y="0"/>
                  </a:moveTo>
                  <a:cubicBezTo>
                    <a:pt x="0" y="0"/>
                    <a:pt x="0" y="139"/>
                    <a:pt x="79" y="139"/>
                  </a:cubicBezTo>
                  <a:cubicBezTo>
                    <a:pt x="169" y="139"/>
                    <a:pt x="169" y="0"/>
                    <a:pt x="7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4"/>
            <p:cNvSpPr/>
            <p:nvPr/>
          </p:nvSpPr>
          <p:spPr>
            <a:xfrm>
              <a:off x="8229326" y="6321799"/>
              <a:ext cx="27471" cy="20969"/>
            </a:xfrm>
            <a:custGeom>
              <a:avLst/>
              <a:gdLst/>
              <a:ahLst/>
              <a:cxnLst/>
              <a:rect l="l" t="t" r="r" b="b"/>
              <a:pathLst>
                <a:path w="169" h="129" extrusionOk="0">
                  <a:moveTo>
                    <a:pt x="89" y="0"/>
                  </a:moveTo>
                  <a:cubicBezTo>
                    <a:pt x="0" y="0"/>
                    <a:pt x="0" y="129"/>
                    <a:pt x="89" y="129"/>
                  </a:cubicBezTo>
                  <a:cubicBezTo>
                    <a:pt x="168" y="129"/>
                    <a:pt x="168" y="0"/>
                    <a:pt x="8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4"/>
            <p:cNvSpPr/>
            <p:nvPr/>
          </p:nvSpPr>
          <p:spPr>
            <a:xfrm>
              <a:off x="6861649" y="6700211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90" y="1"/>
                  </a:moveTo>
                  <a:cubicBezTo>
                    <a:pt x="1" y="1"/>
                    <a:pt x="1" y="140"/>
                    <a:pt x="90" y="140"/>
                  </a:cubicBezTo>
                  <a:cubicBezTo>
                    <a:pt x="169" y="140"/>
                    <a:pt x="16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4"/>
            <p:cNvSpPr/>
            <p:nvPr/>
          </p:nvSpPr>
          <p:spPr>
            <a:xfrm>
              <a:off x="8573927" y="6669652"/>
              <a:ext cx="29259" cy="21132"/>
            </a:xfrm>
            <a:custGeom>
              <a:avLst/>
              <a:gdLst/>
              <a:ahLst/>
              <a:cxnLst/>
              <a:rect l="l" t="t" r="r" b="b"/>
              <a:pathLst>
                <a:path w="18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4"/>
            <p:cNvSpPr/>
            <p:nvPr/>
          </p:nvSpPr>
          <p:spPr>
            <a:xfrm>
              <a:off x="8720546" y="6529535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79" y="0"/>
                  </a:moveTo>
                  <a:cubicBezTo>
                    <a:pt x="0" y="0"/>
                    <a:pt x="0" y="130"/>
                    <a:pt x="79" y="130"/>
                  </a:cubicBezTo>
                  <a:cubicBezTo>
                    <a:pt x="169" y="130"/>
                    <a:pt x="169" y="0"/>
                    <a:pt x="7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4"/>
            <p:cNvSpPr/>
            <p:nvPr/>
          </p:nvSpPr>
          <p:spPr>
            <a:xfrm>
              <a:off x="6998676" y="6540914"/>
              <a:ext cx="35598" cy="27471"/>
            </a:xfrm>
            <a:custGeom>
              <a:avLst/>
              <a:gdLst/>
              <a:ahLst/>
              <a:cxnLst/>
              <a:rect l="l" t="t" r="r" b="b"/>
              <a:pathLst>
                <a:path w="219" h="169" extrusionOk="0">
                  <a:moveTo>
                    <a:pt x="109" y="0"/>
                  </a:moveTo>
                  <a:cubicBezTo>
                    <a:pt x="0" y="0"/>
                    <a:pt x="0" y="168"/>
                    <a:pt x="109" y="168"/>
                  </a:cubicBezTo>
                  <a:cubicBezTo>
                    <a:pt x="218" y="168"/>
                    <a:pt x="218" y="0"/>
                    <a:pt x="10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4"/>
            <p:cNvSpPr/>
            <p:nvPr/>
          </p:nvSpPr>
          <p:spPr>
            <a:xfrm>
              <a:off x="8321003" y="6503690"/>
              <a:ext cx="35598" cy="29259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10" y="1"/>
                  </a:moveTo>
                  <a:cubicBezTo>
                    <a:pt x="1" y="1"/>
                    <a:pt x="1" y="179"/>
                    <a:pt x="110" y="179"/>
                  </a:cubicBezTo>
                  <a:cubicBezTo>
                    <a:pt x="219" y="179"/>
                    <a:pt x="219" y="1"/>
                    <a:pt x="1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14"/>
            <p:cNvSpPr/>
            <p:nvPr/>
          </p:nvSpPr>
          <p:spPr>
            <a:xfrm>
              <a:off x="7150009" y="6734184"/>
              <a:ext cx="50065" cy="37061"/>
            </a:xfrm>
            <a:custGeom>
              <a:avLst/>
              <a:gdLst/>
              <a:ahLst/>
              <a:cxnLst/>
              <a:rect l="l" t="t" r="r" b="b"/>
              <a:pathLst>
                <a:path w="308" h="228" extrusionOk="0">
                  <a:moveTo>
                    <a:pt x="159" y="0"/>
                  </a:moveTo>
                  <a:cubicBezTo>
                    <a:pt x="10" y="0"/>
                    <a:pt x="1" y="228"/>
                    <a:pt x="159" y="228"/>
                  </a:cubicBezTo>
                  <a:cubicBezTo>
                    <a:pt x="308" y="22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4"/>
            <p:cNvSpPr/>
            <p:nvPr/>
          </p:nvSpPr>
          <p:spPr>
            <a:xfrm>
              <a:off x="7151634" y="6337891"/>
              <a:ext cx="46976" cy="37224"/>
            </a:xfrm>
            <a:custGeom>
              <a:avLst/>
              <a:gdLst/>
              <a:ahLst/>
              <a:cxnLst/>
              <a:rect l="l" t="t" r="r" b="b"/>
              <a:pathLst>
                <a:path w="289" h="229" extrusionOk="0">
                  <a:moveTo>
                    <a:pt x="139" y="1"/>
                  </a:moveTo>
                  <a:cubicBezTo>
                    <a:pt x="0" y="1"/>
                    <a:pt x="0" y="228"/>
                    <a:pt x="139" y="228"/>
                  </a:cubicBezTo>
                  <a:cubicBezTo>
                    <a:pt x="288" y="228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4"/>
            <p:cNvSpPr/>
            <p:nvPr/>
          </p:nvSpPr>
          <p:spPr>
            <a:xfrm>
              <a:off x="7546300" y="6170304"/>
              <a:ext cx="29096" cy="21132"/>
            </a:xfrm>
            <a:custGeom>
              <a:avLst/>
              <a:gdLst/>
              <a:ahLst/>
              <a:cxnLst/>
              <a:rect l="l" t="t" r="r" b="b"/>
              <a:pathLst>
                <a:path w="179" h="130" extrusionOk="0">
                  <a:moveTo>
                    <a:pt x="89" y="1"/>
                  </a:moveTo>
                  <a:cubicBezTo>
                    <a:pt x="1" y="1"/>
                    <a:pt x="1" y="129"/>
                    <a:pt x="89" y="129"/>
                  </a:cubicBezTo>
                  <a:cubicBezTo>
                    <a:pt x="179" y="129"/>
                    <a:pt x="179" y="1"/>
                    <a:pt x="8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4"/>
            <p:cNvSpPr/>
            <p:nvPr/>
          </p:nvSpPr>
          <p:spPr>
            <a:xfrm>
              <a:off x="7401307" y="6325050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20" y="0"/>
                  </a:moveTo>
                  <a:cubicBezTo>
                    <a:pt x="1" y="0"/>
                    <a:pt x="1" y="168"/>
                    <a:pt x="109" y="168"/>
                  </a:cubicBezTo>
                  <a:cubicBezTo>
                    <a:pt x="228" y="168"/>
                    <a:pt x="228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4"/>
            <p:cNvSpPr/>
            <p:nvPr/>
          </p:nvSpPr>
          <p:spPr>
            <a:xfrm>
              <a:off x="8664141" y="5949564"/>
              <a:ext cx="37223" cy="27633"/>
            </a:xfrm>
            <a:custGeom>
              <a:avLst/>
              <a:gdLst/>
              <a:ahLst/>
              <a:cxnLst/>
              <a:rect l="l" t="t" r="r" b="b"/>
              <a:pathLst>
                <a:path w="229" h="170" extrusionOk="0">
                  <a:moveTo>
                    <a:pt x="120" y="1"/>
                  </a:moveTo>
                  <a:cubicBezTo>
                    <a:pt x="1" y="1"/>
                    <a:pt x="1" y="170"/>
                    <a:pt x="109" y="170"/>
                  </a:cubicBezTo>
                  <a:cubicBezTo>
                    <a:pt x="228" y="170"/>
                    <a:pt x="228" y="1"/>
                    <a:pt x="12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4"/>
            <p:cNvSpPr/>
            <p:nvPr/>
          </p:nvSpPr>
          <p:spPr>
            <a:xfrm>
              <a:off x="7235346" y="6120402"/>
              <a:ext cx="50227" cy="38849"/>
            </a:xfrm>
            <a:custGeom>
              <a:avLst/>
              <a:gdLst/>
              <a:ahLst/>
              <a:cxnLst/>
              <a:rect l="l" t="t" r="r" b="b"/>
              <a:pathLst>
                <a:path w="309" h="239" extrusionOk="0">
                  <a:moveTo>
                    <a:pt x="159" y="0"/>
                  </a:moveTo>
                  <a:cubicBezTo>
                    <a:pt x="1" y="0"/>
                    <a:pt x="1" y="238"/>
                    <a:pt x="159" y="238"/>
                  </a:cubicBezTo>
                  <a:cubicBezTo>
                    <a:pt x="308" y="23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4"/>
            <p:cNvSpPr/>
            <p:nvPr/>
          </p:nvSpPr>
          <p:spPr>
            <a:xfrm>
              <a:off x="7794348" y="651832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39" y="0"/>
                  </a:moveTo>
                  <a:cubicBezTo>
                    <a:pt x="1" y="0"/>
                    <a:pt x="1" y="218"/>
                    <a:pt x="139" y="218"/>
                  </a:cubicBezTo>
                  <a:cubicBezTo>
                    <a:pt x="288" y="218"/>
                    <a:pt x="288" y="0"/>
                    <a:pt x="1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4"/>
            <p:cNvSpPr/>
            <p:nvPr/>
          </p:nvSpPr>
          <p:spPr>
            <a:xfrm>
              <a:off x="8023053" y="6581063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37" y="337"/>
                    <a:pt x="437" y="0"/>
                    <a:pt x="21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4"/>
            <p:cNvSpPr/>
            <p:nvPr/>
          </p:nvSpPr>
          <p:spPr>
            <a:xfrm>
              <a:off x="8293695" y="6663313"/>
              <a:ext cx="69408" cy="54942"/>
            </a:xfrm>
            <a:custGeom>
              <a:avLst/>
              <a:gdLst/>
              <a:ahLst/>
              <a:cxnLst/>
              <a:rect l="l" t="t" r="r" b="b"/>
              <a:pathLst>
                <a:path w="427" h="338" extrusionOk="0">
                  <a:moveTo>
                    <a:pt x="219" y="0"/>
                  </a:moveTo>
                  <a:cubicBezTo>
                    <a:pt x="1" y="0"/>
                    <a:pt x="1" y="337"/>
                    <a:pt x="219" y="337"/>
                  </a:cubicBezTo>
                  <a:cubicBezTo>
                    <a:pt x="426" y="337"/>
                    <a:pt x="426" y="0"/>
                    <a:pt x="21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4"/>
            <p:cNvSpPr/>
            <p:nvPr/>
          </p:nvSpPr>
          <p:spPr>
            <a:xfrm>
              <a:off x="7592951" y="6310421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90" y="1"/>
                  </a:moveTo>
                  <a:cubicBezTo>
                    <a:pt x="0" y="1"/>
                    <a:pt x="0" y="130"/>
                    <a:pt x="90" y="130"/>
                  </a:cubicBezTo>
                  <a:cubicBezTo>
                    <a:pt x="169" y="130"/>
                    <a:pt x="16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4"/>
            <p:cNvSpPr/>
            <p:nvPr/>
          </p:nvSpPr>
          <p:spPr>
            <a:xfrm>
              <a:off x="7705760" y="6734184"/>
              <a:ext cx="50065" cy="37061"/>
            </a:xfrm>
            <a:custGeom>
              <a:avLst/>
              <a:gdLst/>
              <a:ahLst/>
              <a:cxnLst/>
              <a:rect l="l" t="t" r="r" b="b"/>
              <a:pathLst>
                <a:path w="308" h="228" extrusionOk="0">
                  <a:moveTo>
                    <a:pt x="159" y="0"/>
                  </a:moveTo>
                  <a:cubicBezTo>
                    <a:pt x="10" y="0"/>
                    <a:pt x="0" y="228"/>
                    <a:pt x="159" y="228"/>
                  </a:cubicBezTo>
                  <a:cubicBezTo>
                    <a:pt x="308" y="22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4"/>
            <p:cNvSpPr/>
            <p:nvPr/>
          </p:nvSpPr>
          <p:spPr>
            <a:xfrm>
              <a:off x="7707385" y="6337891"/>
              <a:ext cx="46814" cy="37224"/>
            </a:xfrm>
            <a:custGeom>
              <a:avLst/>
              <a:gdLst/>
              <a:ahLst/>
              <a:cxnLst/>
              <a:rect l="l" t="t" r="r" b="b"/>
              <a:pathLst>
                <a:path w="288" h="229" extrusionOk="0">
                  <a:moveTo>
                    <a:pt x="139" y="1"/>
                  </a:moveTo>
                  <a:cubicBezTo>
                    <a:pt x="0" y="1"/>
                    <a:pt x="0" y="228"/>
                    <a:pt x="139" y="228"/>
                  </a:cubicBezTo>
                  <a:cubicBezTo>
                    <a:pt x="287" y="228"/>
                    <a:pt x="287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4"/>
            <p:cNvSpPr/>
            <p:nvPr/>
          </p:nvSpPr>
          <p:spPr>
            <a:xfrm>
              <a:off x="8101889" y="6170304"/>
              <a:ext cx="29259" cy="21132"/>
            </a:xfrm>
            <a:custGeom>
              <a:avLst/>
              <a:gdLst/>
              <a:ahLst/>
              <a:cxnLst/>
              <a:rect l="l" t="t" r="r" b="b"/>
              <a:pathLst>
                <a:path w="18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4"/>
            <p:cNvSpPr/>
            <p:nvPr/>
          </p:nvSpPr>
          <p:spPr>
            <a:xfrm>
              <a:off x="7957058" y="6325050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19" y="0"/>
                  </a:moveTo>
                  <a:cubicBezTo>
                    <a:pt x="0" y="0"/>
                    <a:pt x="0" y="168"/>
                    <a:pt x="109" y="168"/>
                  </a:cubicBezTo>
                  <a:cubicBezTo>
                    <a:pt x="228" y="168"/>
                    <a:pt x="228" y="0"/>
                    <a:pt x="11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4"/>
            <p:cNvSpPr/>
            <p:nvPr/>
          </p:nvSpPr>
          <p:spPr>
            <a:xfrm>
              <a:off x="7791097" y="6120402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59" y="0"/>
                  </a:moveTo>
                  <a:cubicBezTo>
                    <a:pt x="1" y="0"/>
                    <a:pt x="1" y="238"/>
                    <a:pt x="159" y="238"/>
                  </a:cubicBezTo>
                  <a:cubicBezTo>
                    <a:pt x="308" y="238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4"/>
            <p:cNvSpPr/>
            <p:nvPr/>
          </p:nvSpPr>
          <p:spPr>
            <a:xfrm>
              <a:off x="6233401" y="339060"/>
              <a:ext cx="26008" cy="29584"/>
            </a:xfrm>
            <a:custGeom>
              <a:avLst/>
              <a:gdLst/>
              <a:ahLst/>
              <a:cxnLst/>
              <a:rect l="l" t="t" r="r" b="b"/>
              <a:pathLst>
                <a:path w="160" h="182" extrusionOk="0">
                  <a:moveTo>
                    <a:pt x="77" y="0"/>
                  </a:moveTo>
                  <a:cubicBezTo>
                    <a:pt x="38" y="0"/>
                    <a:pt x="1" y="25"/>
                    <a:pt x="1" y="75"/>
                  </a:cubicBezTo>
                  <a:cubicBezTo>
                    <a:pt x="1" y="104"/>
                    <a:pt x="1" y="124"/>
                    <a:pt x="11" y="144"/>
                  </a:cubicBezTo>
                  <a:cubicBezTo>
                    <a:pt x="26" y="169"/>
                    <a:pt x="53" y="181"/>
                    <a:pt x="79" y="181"/>
                  </a:cubicBezTo>
                  <a:cubicBezTo>
                    <a:pt x="105" y="181"/>
                    <a:pt x="130" y="169"/>
                    <a:pt x="140" y="144"/>
                  </a:cubicBezTo>
                  <a:cubicBezTo>
                    <a:pt x="150" y="124"/>
                    <a:pt x="159" y="104"/>
                    <a:pt x="159" y="75"/>
                  </a:cubicBezTo>
                  <a:cubicBezTo>
                    <a:pt x="155" y="25"/>
                    <a:pt x="115" y="0"/>
                    <a:pt x="7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4"/>
            <p:cNvSpPr/>
            <p:nvPr/>
          </p:nvSpPr>
          <p:spPr>
            <a:xfrm>
              <a:off x="6074104" y="204145"/>
              <a:ext cx="25845" cy="30722"/>
            </a:xfrm>
            <a:custGeom>
              <a:avLst/>
              <a:gdLst/>
              <a:ahLst/>
              <a:cxnLst/>
              <a:rect l="l" t="t" r="r" b="b"/>
              <a:pathLst>
                <a:path w="159" h="189" extrusionOk="0">
                  <a:moveTo>
                    <a:pt x="83" y="0"/>
                  </a:moveTo>
                  <a:cubicBezTo>
                    <a:pt x="45" y="0"/>
                    <a:pt x="5" y="28"/>
                    <a:pt x="0" y="82"/>
                  </a:cubicBezTo>
                  <a:cubicBezTo>
                    <a:pt x="0" y="102"/>
                    <a:pt x="10" y="121"/>
                    <a:pt x="20" y="152"/>
                  </a:cubicBezTo>
                  <a:cubicBezTo>
                    <a:pt x="30" y="176"/>
                    <a:pt x="55" y="188"/>
                    <a:pt x="81" y="188"/>
                  </a:cubicBezTo>
                  <a:cubicBezTo>
                    <a:pt x="107" y="188"/>
                    <a:pt x="134" y="176"/>
                    <a:pt x="148" y="152"/>
                  </a:cubicBezTo>
                  <a:cubicBezTo>
                    <a:pt x="159" y="121"/>
                    <a:pt x="159" y="102"/>
                    <a:pt x="159" y="82"/>
                  </a:cubicBezTo>
                  <a:cubicBezTo>
                    <a:pt x="159" y="28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4"/>
            <p:cNvSpPr/>
            <p:nvPr/>
          </p:nvSpPr>
          <p:spPr>
            <a:xfrm>
              <a:off x="8458031" y="520139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7" y="219"/>
                    <a:pt x="287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4"/>
            <p:cNvSpPr/>
            <p:nvPr/>
          </p:nvSpPr>
          <p:spPr>
            <a:xfrm>
              <a:off x="8831728" y="301186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4"/>
            <p:cNvSpPr/>
            <p:nvPr/>
          </p:nvSpPr>
          <p:spPr>
            <a:xfrm>
              <a:off x="8205106" y="583045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1"/>
                  </a:moveTo>
                  <a:cubicBezTo>
                    <a:pt x="0" y="1"/>
                    <a:pt x="0" y="338"/>
                    <a:pt x="218" y="338"/>
                  </a:cubicBezTo>
                  <a:cubicBezTo>
                    <a:pt x="436" y="338"/>
                    <a:pt x="436" y="1"/>
                    <a:pt x="218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4"/>
            <p:cNvSpPr/>
            <p:nvPr/>
          </p:nvSpPr>
          <p:spPr>
            <a:xfrm>
              <a:off x="8667392" y="197968"/>
              <a:ext cx="27471" cy="21294"/>
            </a:xfrm>
            <a:custGeom>
              <a:avLst/>
              <a:gdLst/>
              <a:ahLst/>
              <a:cxnLst/>
              <a:rect l="l" t="t" r="r" b="b"/>
              <a:pathLst>
                <a:path w="169" h="131" extrusionOk="0">
                  <a:moveTo>
                    <a:pt x="80" y="1"/>
                  </a:moveTo>
                  <a:cubicBezTo>
                    <a:pt x="1" y="1"/>
                    <a:pt x="1" y="130"/>
                    <a:pt x="80" y="130"/>
                  </a:cubicBezTo>
                  <a:cubicBezTo>
                    <a:pt x="169" y="130"/>
                    <a:pt x="169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4"/>
            <p:cNvSpPr/>
            <p:nvPr/>
          </p:nvSpPr>
          <p:spPr>
            <a:xfrm>
              <a:off x="8852534" y="702355"/>
              <a:ext cx="29259" cy="20969"/>
            </a:xfrm>
            <a:custGeom>
              <a:avLst/>
              <a:gdLst/>
              <a:ahLst/>
              <a:cxnLst/>
              <a:rect l="l" t="t" r="r" b="b"/>
              <a:pathLst>
                <a:path w="180" h="129" extrusionOk="0">
                  <a:moveTo>
                    <a:pt x="90" y="0"/>
                  </a:moveTo>
                  <a:cubicBezTo>
                    <a:pt x="1" y="0"/>
                    <a:pt x="1" y="128"/>
                    <a:pt x="90" y="128"/>
                  </a:cubicBezTo>
                  <a:cubicBezTo>
                    <a:pt x="179" y="128"/>
                    <a:pt x="179" y="0"/>
                    <a:pt x="9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4"/>
            <p:cNvSpPr/>
            <p:nvPr/>
          </p:nvSpPr>
          <p:spPr>
            <a:xfrm>
              <a:off x="8707542" y="541270"/>
              <a:ext cx="37386" cy="29096"/>
            </a:xfrm>
            <a:custGeom>
              <a:avLst/>
              <a:gdLst/>
              <a:ahLst/>
              <a:cxnLst/>
              <a:rect l="l" t="t" r="r" b="b"/>
              <a:pathLst>
                <a:path w="230" h="179" extrusionOk="0">
                  <a:moveTo>
                    <a:pt x="120" y="0"/>
                  </a:moveTo>
                  <a:cubicBezTo>
                    <a:pt x="1" y="10"/>
                    <a:pt x="11" y="178"/>
                    <a:pt x="120" y="178"/>
                  </a:cubicBezTo>
                  <a:cubicBezTo>
                    <a:pt x="229" y="178"/>
                    <a:pt x="229" y="0"/>
                    <a:pt x="1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4"/>
            <p:cNvSpPr/>
            <p:nvPr/>
          </p:nvSpPr>
          <p:spPr>
            <a:xfrm>
              <a:off x="8541743" y="736003"/>
              <a:ext cx="50065" cy="37386"/>
            </a:xfrm>
            <a:custGeom>
              <a:avLst/>
              <a:gdLst/>
              <a:ahLst/>
              <a:cxnLst/>
              <a:rect l="l" t="t" r="r" b="b"/>
              <a:pathLst>
                <a:path w="308" h="230" extrusionOk="0">
                  <a:moveTo>
                    <a:pt x="168" y="0"/>
                  </a:moveTo>
                  <a:cubicBezTo>
                    <a:pt x="165" y="0"/>
                    <a:pt x="162" y="1"/>
                    <a:pt x="159" y="1"/>
                  </a:cubicBezTo>
                  <a:cubicBezTo>
                    <a:pt x="1" y="1"/>
                    <a:pt x="10" y="229"/>
                    <a:pt x="159" y="229"/>
                  </a:cubicBezTo>
                  <a:cubicBezTo>
                    <a:pt x="305" y="229"/>
                    <a:pt x="307" y="0"/>
                    <a:pt x="16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4"/>
            <p:cNvSpPr/>
            <p:nvPr/>
          </p:nvSpPr>
          <p:spPr>
            <a:xfrm>
              <a:off x="8544994" y="339710"/>
              <a:ext cx="46814" cy="35598"/>
            </a:xfrm>
            <a:custGeom>
              <a:avLst/>
              <a:gdLst/>
              <a:ahLst/>
              <a:cxnLst/>
              <a:rect l="l" t="t" r="r" b="b"/>
              <a:pathLst>
                <a:path w="288" h="219" extrusionOk="0">
                  <a:moveTo>
                    <a:pt x="149" y="1"/>
                  </a:moveTo>
                  <a:cubicBezTo>
                    <a:pt x="0" y="1"/>
                    <a:pt x="0" y="219"/>
                    <a:pt x="149" y="219"/>
                  </a:cubicBezTo>
                  <a:cubicBezTo>
                    <a:pt x="287" y="219"/>
                    <a:pt x="287" y="1"/>
                    <a:pt x="14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4"/>
            <p:cNvSpPr/>
            <p:nvPr/>
          </p:nvSpPr>
          <p:spPr>
            <a:xfrm>
              <a:off x="8168046" y="172286"/>
              <a:ext cx="27471" cy="21132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89" y="0"/>
                  </a:moveTo>
                  <a:cubicBezTo>
                    <a:pt x="1" y="0"/>
                    <a:pt x="1" y="130"/>
                    <a:pt x="89" y="130"/>
                  </a:cubicBezTo>
                  <a:cubicBezTo>
                    <a:pt x="169" y="130"/>
                    <a:pt x="169" y="0"/>
                    <a:pt x="8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4"/>
            <p:cNvSpPr/>
            <p:nvPr/>
          </p:nvSpPr>
          <p:spPr>
            <a:xfrm>
              <a:off x="8304911" y="325406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10" y="0"/>
                  </a:moveTo>
                  <a:cubicBezTo>
                    <a:pt x="1" y="0"/>
                    <a:pt x="1" y="179"/>
                    <a:pt x="110" y="179"/>
                  </a:cubicBezTo>
                  <a:cubicBezTo>
                    <a:pt x="21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4"/>
            <p:cNvSpPr/>
            <p:nvPr/>
          </p:nvSpPr>
          <p:spPr>
            <a:xfrm>
              <a:off x="8458031" y="122383"/>
              <a:ext cx="48439" cy="38849"/>
            </a:xfrm>
            <a:custGeom>
              <a:avLst/>
              <a:gdLst/>
              <a:ahLst/>
              <a:cxnLst/>
              <a:rect l="l" t="t" r="r" b="b"/>
              <a:pathLst>
                <a:path w="298" h="239" extrusionOk="0">
                  <a:moveTo>
                    <a:pt x="149" y="1"/>
                  </a:moveTo>
                  <a:cubicBezTo>
                    <a:pt x="0" y="1"/>
                    <a:pt x="0" y="238"/>
                    <a:pt x="149" y="238"/>
                  </a:cubicBezTo>
                  <a:cubicBezTo>
                    <a:pt x="298" y="228"/>
                    <a:pt x="298" y="1"/>
                    <a:pt x="14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4"/>
            <p:cNvSpPr/>
            <p:nvPr/>
          </p:nvSpPr>
          <p:spPr>
            <a:xfrm>
              <a:off x="7631638" y="520139"/>
              <a:ext cx="45188" cy="35598"/>
            </a:xfrm>
            <a:custGeom>
              <a:avLst/>
              <a:gdLst/>
              <a:ahLst/>
              <a:cxnLst/>
              <a:rect l="l" t="t" r="r" b="b"/>
              <a:pathLst>
                <a:path w="278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78" y="219"/>
                    <a:pt x="27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4"/>
            <p:cNvSpPr/>
            <p:nvPr/>
          </p:nvSpPr>
          <p:spPr>
            <a:xfrm>
              <a:off x="6381645" y="276967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8" y="219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4"/>
            <p:cNvSpPr/>
            <p:nvPr/>
          </p:nvSpPr>
          <p:spPr>
            <a:xfrm>
              <a:off x="8005335" y="301186"/>
              <a:ext cx="71033" cy="54942"/>
            </a:xfrm>
            <a:custGeom>
              <a:avLst/>
              <a:gdLst/>
              <a:ahLst/>
              <a:cxnLst/>
              <a:rect l="l" t="t" r="r" b="b"/>
              <a:pathLst>
                <a:path w="437" h="338" extrusionOk="0">
                  <a:moveTo>
                    <a:pt x="218" y="0"/>
                  </a:moveTo>
                  <a:cubicBezTo>
                    <a:pt x="0" y="0"/>
                    <a:pt x="0" y="337"/>
                    <a:pt x="218" y="337"/>
                  </a:cubicBezTo>
                  <a:cubicBezTo>
                    <a:pt x="436" y="337"/>
                    <a:pt x="436" y="0"/>
                    <a:pt x="21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4"/>
            <p:cNvSpPr/>
            <p:nvPr/>
          </p:nvSpPr>
          <p:spPr>
            <a:xfrm>
              <a:off x="7378713" y="583045"/>
              <a:ext cx="69408" cy="54942"/>
            </a:xfrm>
            <a:custGeom>
              <a:avLst/>
              <a:gdLst/>
              <a:ahLst/>
              <a:cxnLst/>
              <a:rect l="l" t="t" r="r" b="b"/>
              <a:pathLst>
                <a:path w="427" h="338" extrusionOk="0">
                  <a:moveTo>
                    <a:pt x="209" y="1"/>
                  </a:moveTo>
                  <a:cubicBezTo>
                    <a:pt x="1" y="1"/>
                    <a:pt x="1" y="338"/>
                    <a:pt x="209" y="338"/>
                  </a:cubicBezTo>
                  <a:cubicBezTo>
                    <a:pt x="427" y="338"/>
                    <a:pt x="427" y="1"/>
                    <a:pt x="20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4"/>
            <p:cNvSpPr/>
            <p:nvPr/>
          </p:nvSpPr>
          <p:spPr>
            <a:xfrm>
              <a:off x="7839536" y="197968"/>
              <a:ext cx="29096" cy="21294"/>
            </a:xfrm>
            <a:custGeom>
              <a:avLst/>
              <a:gdLst/>
              <a:ahLst/>
              <a:cxnLst/>
              <a:rect l="l" t="t" r="r" b="b"/>
              <a:pathLst>
                <a:path w="179" h="131" extrusionOk="0">
                  <a:moveTo>
                    <a:pt x="89" y="1"/>
                  </a:moveTo>
                  <a:cubicBezTo>
                    <a:pt x="0" y="1"/>
                    <a:pt x="0" y="130"/>
                    <a:pt x="89" y="130"/>
                  </a:cubicBezTo>
                  <a:cubicBezTo>
                    <a:pt x="178" y="130"/>
                    <a:pt x="178" y="1"/>
                    <a:pt x="8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4"/>
            <p:cNvSpPr/>
            <p:nvPr/>
          </p:nvSpPr>
          <p:spPr>
            <a:xfrm>
              <a:off x="6658626" y="322155"/>
              <a:ext cx="27633" cy="22757"/>
            </a:xfrm>
            <a:custGeom>
              <a:avLst/>
              <a:gdLst/>
              <a:ahLst/>
              <a:cxnLst/>
              <a:rect l="l" t="t" r="r" b="b"/>
              <a:pathLst>
                <a:path w="170" h="140" extrusionOk="0">
                  <a:moveTo>
                    <a:pt x="91" y="0"/>
                  </a:moveTo>
                  <a:cubicBezTo>
                    <a:pt x="1" y="0"/>
                    <a:pt x="1" y="139"/>
                    <a:pt x="91" y="139"/>
                  </a:cubicBezTo>
                  <a:cubicBezTo>
                    <a:pt x="170" y="139"/>
                    <a:pt x="170" y="0"/>
                    <a:pt x="9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4"/>
            <p:cNvSpPr/>
            <p:nvPr/>
          </p:nvSpPr>
          <p:spPr>
            <a:xfrm>
              <a:off x="8026304" y="702355"/>
              <a:ext cx="27471" cy="20969"/>
            </a:xfrm>
            <a:custGeom>
              <a:avLst/>
              <a:gdLst/>
              <a:ahLst/>
              <a:cxnLst/>
              <a:rect l="l" t="t" r="r" b="b"/>
              <a:pathLst>
                <a:path w="169" h="129" extrusionOk="0">
                  <a:moveTo>
                    <a:pt x="89" y="0"/>
                  </a:moveTo>
                  <a:cubicBezTo>
                    <a:pt x="1" y="0"/>
                    <a:pt x="1" y="128"/>
                    <a:pt x="89" y="128"/>
                  </a:cubicBezTo>
                  <a:cubicBezTo>
                    <a:pt x="169" y="128"/>
                    <a:pt x="169" y="0"/>
                    <a:pt x="8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4"/>
            <p:cNvSpPr/>
            <p:nvPr/>
          </p:nvSpPr>
          <p:spPr>
            <a:xfrm>
              <a:off x="6314025" y="671633"/>
              <a:ext cx="27633" cy="21131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0"/>
                  </a:moveTo>
                  <a:cubicBezTo>
                    <a:pt x="0" y="0"/>
                    <a:pt x="0" y="130"/>
                    <a:pt x="80" y="130"/>
                  </a:cubicBezTo>
                  <a:cubicBezTo>
                    <a:pt x="169" y="130"/>
                    <a:pt x="16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4"/>
            <p:cNvSpPr/>
            <p:nvPr/>
          </p:nvSpPr>
          <p:spPr>
            <a:xfrm>
              <a:off x="6167407" y="531517"/>
              <a:ext cx="29259" cy="21131"/>
            </a:xfrm>
            <a:custGeom>
              <a:avLst/>
              <a:gdLst/>
              <a:ahLst/>
              <a:cxnLst/>
              <a:rect l="l" t="t" r="r" b="b"/>
              <a:pathLst>
                <a:path w="180" h="130" extrusionOk="0">
                  <a:moveTo>
                    <a:pt x="90" y="1"/>
                  </a:moveTo>
                  <a:cubicBezTo>
                    <a:pt x="1" y="1"/>
                    <a:pt x="1" y="129"/>
                    <a:pt x="90" y="129"/>
                  </a:cubicBezTo>
                  <a:cubicBezTo>
                    <a:pt x="179" y="129"/>
                    <a:pt x="179" y="1"/>
                    <a:pt x="9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4"/>
            <p:cNvSpPr/>
            <p:nvPr/>
          </p:nvSpPr>
          <p:spPr>
            <a:xfrm>
              <a:off x="7881311" y="541270"/>
              <a:ext cx="37223" cy="29096"/>
            </a:xfrm>
            <a:custGeom>
              <a:avLst/>
              <a:gdLst/>
              <a:ahLst/>
              <a:cxnLst/>
              <a:rect l="l" t="t" r="r" b="b"/>
              <a:pathLst>
                <a:path w="229" h="179" extrusionOk="0">
                  <a:moveTo>
                    <a:pt x="109" y="0"/>
                  </a:moveTo>
                  <a:cubicBezTo>
                    <a:pt x="1" y="10"/>
                    <a:pt x="1" y="178"/>
                    <a:pt x="109" y="178"/>
                  </a:cubicBezTo>
                  <a:cubicBezTo>
                    <a:pt x="228" y="178"/>
                    <a:pt x="219" y="0"/>
                    <a:pt x="10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4"/>
            <p:cNvSpPr/>
            <p:nvPr/>
          </p:nvSpPr>
          <p:spPr>
            <a:xfrm>
              <a:off x="6558822" y="505834"/>
              <a:ext cx="37223" cy="27471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110" y="0"/>
                  </a:moveTo>
                  <a:cubicBezTo>
                    <a:pt x="1" y="0"/>
                    <a:pt x="1" y="168"/>
                    <a:pt x="110" y="168"/>
                  </a:cubicBezTo>
                  <a:cubicBezTo>
                    <a:pt x="229" y="168"/>
                    <a:pt x="219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4"/>
            <p:cNvSpPr/>
            <p:nvPr/>
          </p:nvSpPr>
          <p:spPr>
            <a:xfrm>
              <a:off x="7715350" y="736003"/>
              <a:ext cx="50227" cy="37386"/>
            </a:xfrm>
            <a:custGeom>
              <a:avLst/>
              <a:gdLst/>
              <a:ahLst/>
              <a:cxnLst/>
              <a:rect l="l" t="t" r="r" b="b"/>
              <a:pathLst>
                <a:path w="309" h="230" extrusionOk="0">
                  <a:moveTo>
                    <a:pt x="159" y="0"/>
                  </a:moveTo>
                  <a:cubicBezTo>
                    <a:pt x="156" y="0"/>
                    <a:pt x="153" y="1"/>
                    <a:pt x="150" y="1"/>
                  </a:cubicBezTo>
                  <a:cubicBezTo>
                    <a:pt x="1" y="1"/>
                    <a:pt x="1" y="229"/>
                    <a:pt x="159" y="229"/>
                  </a:cubicBezTo>
                  <a:cubicBezTo>
                    <a:pt x="305" y="229"/>
                    <a:pt x="308" y="0"/>
                    <a:pt x="15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4"/>
            <p:cNvSpPr/>
            <p:nvPr/>
          </p:nvSpPr>
          <p:spPr>
            <a:xfrm>
              <a:off x="7718601" y="339710"/>
              <a:ext cx="46976" cy="35598"/>
            </a:xfrm>
            <a:custGeom>
              <a:avLst/>
              <a:gdLst/>
              <a:ahLst/>
              <a:cxnLst/>
              <a:rect l="l" t="t" r="r" b="b"/>
              <a:pathLst>
                <a:path w="289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8" y="219"/>
                    <a:pt x="288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4"/>
            <p:cNvSpPr/>
            <p:nvPr/>
          </p:nvSpPr>
          <p:spPr>
            <a:xfrm>
              <a:off x="7341652" y="172286"/>
              <a:ext cx="27633" cy="21132"/>
            </a:xfrm>
            <a:custGeom>
              <a:avLst/>
              <a:gdLst/>
              <a:ahLst/>
              <a:cxnLst/>
              <a:rect l="l" t="t" r="r" b="b"/>
              <a:pathLst>
                <a:path w="170" h="130" extrusionOk="0">
                  <a:moveTo>
                    <a:pt x="80" y="0"/>
                  </a:moveTo>
                  <a:cubicBezTo>
                    <a:pt x="1" y="0"/>
                    <a:pt x="1" y="130"/>
                    <a:pt x="80" y="130"/>
                  </a:cubicBezTo>
                  <a:cubicBezTo>
                    <a:pt x="169" y="130"/>
                    <a:pt x="169" y="0"/>
                    <a:pt x="8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4"/>
            <p:cNvSpPr/>
            <p:nvPr/>
          </p:nvSpPr>
          <p:spPr>
            <a:xfrm>
              <a:off x="7478680" y="325406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09" y="0"/>
                  </a:moveTo>
                  <a:cubicBezTo>
                    <a:pt x="0" y="0"/>
                    <a:pt x="0" y="179"/>
                    <a:pt x="109" y="179"/>
                  </a:cubicBezTo>
                  <a:cubicBezTo>
                    <a:pt x="218" y="168"/>
                    <a:pt x="218" y="0"/>
                    <a:pt x="10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4"/>
            <p:cNvSpPr/>
            <p:nvPr/>
          </p:nvSpPr>
          <p:spPr>
            <a:xfrm>
              <a:off x="7630012" y="122383"/>
              <a:ext cx="50065" cy="38849"/>
            </a:xfrm>
            <a:custGeom>
              <a:avLst/>
              <a:gdLst/>
              <a:ahLst/>
              <a:cxnLst/>
              <a:rect l="l" t="t" r="r" b="b"/>
              <a:pathLst>
                <a:path w="308" h="239" extrusionOk="0">
                  <a:moveTo>
                    <a:pt x="159" y="1"/>
                  </a:moveTo>
                  <a:cubicBezTo>
                    <a:pt x="1" y="1"/>
                    <a:pt x="1" y="238"/>
                    <a:pt x="159" y="238"/>
                  </a:cubicBezTo>
                  <a:cubicBezTo>
                    <a:pt x="308" y="228"/>
                    <a:pt x="308" y="1"/>
                    <a:pt x="15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4"/>
            <p:cNvSpPr/>
            <p:nvPr/>
          </p:nvSpPr>
          <p:spPr>
            <a:xfrm>
              <a:off x="7075887" y="520139"/>
              <a:ext cx="45351" cy="35598"/>
            </a:xfrm>
            <a:custGeom>
              <a:avLst/>
              <a:gdLst/>
              <a:ahLst/>
              <a:cxnLst/>
              <a:rect l="l" t="t" r="r" b="b"/>
              <a:pathLst>
                <a:path w="279" h="219" extrusionOk="0">
                  <a:moveTo>
                    <a:pt x="140" y="1"/>
                  </a:moveTo>
                  <a:cubicBezTo>
                    <a:pt x="1" y="1"/>
                    <a:pt x="1" y="219"/>
                    <a:pt x="140" y="219"/>
                  </a:cubicBezTo>
                  <a:cubicBezTo>
                    <a:pt x="278" y="219"/>
                    <a:pt x="278" y="1"/>
                    <a:pt x="1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4"/>
            <p:cNvSpPr/>
            <p:nvPr/>
          </p:nvSpPr>
          <p:spPr>
            <a:xfrm>
              <a:off x="6822962" y="583045"/>
              <a:ext cx="69570" cy="54942"/>
            </a:xfrm>
            <a:custGeom>
              <a:avLst/>
              <a:gdLst/>
              <a:ahLst/>
              <a:cxnLst/>
              <a:rect l="l" t="t" r="r" b="b"/>
              <a:pathLst>
                <a:path w="428" h="338" extrusionOk="0">
                  <a:moveTo>
                    <a:pt x="209" y="1"/>
                  </a:moveTo>
                  <a:cubicBezTo>
                    <a:pt x="1" y="1"/>
                    <a:pt x="1" y="338"/>
                    <a:pt x="209" y="338"/>
                  </a:cubicBezTo>
                  <a:cubicBezTo>
                    <a:pt x="427" y="338"/>
                    <a:pt x="427" y="1"/>
                    <a:pt x="2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4"/>
            <p:cNvSpPr/>
            <p:nvPr/>
          </p:nvSpPr>
          <p:spPr>
            <a:xfrm>
              <a:off x="7295001" y="312402"/>
              <a:ext cx="27471" cy="21132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89" y="1"/>
                  </a:moveTo>
                  <a:cubicBezTo>
                    <a:pt x="1" y="1"/>
                    <a:pt x="1" y="129"/>
                    <a:pt x="89" y="129"/>
                  </a:cubicBezTo>
                  <a:cubicBezTo>
                    <a:pt x="169" y="129"/>
                    <a:pt x="169" y="1"/>
                    <a:pt x="8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4"/>
            <p:cNvSpPr/>
            <p:nvPr/>
          </p:nvSpPr>
          <p:spPr>
            <a:xfrm>
              <a:off x="7159761" y="736003"/>
              <a:ext cx="49902" cy="37386"/>
            </a:xfrm>
            <a:custGeom>
              <a:avLst/>
              <a:gdLst/>
              <a:ahLst/>
              <a:cxnLst/>
              <a:rect l="l" t="t" r="r" b="b"/>
              <a:pathLst>
                <a:path w="307" h="230" extrusionOk="0">
                  <a:moveTo>
                    <a:pt x="158" y="0"/>
                  </a:moveTo>
                  <a:cubicBezTo>
                    <a:pt x="155" y="0"/>
                    <a:pt x="152" y="1"/>
                    <a:pt x="148" y="1"/>
                  </a:cubicBezTo>
                  <a:cubicBezTo>
                    <a:pt x="0" y="1"/>
                    <a:pt x="0" y="229"/>
                    <a:pt x="159" y="229"/>
                  </a:cubicBezTo>
                  <a:cubicBezTo>
                    <a:pt x="304" y="229"/>
                    <a:pt x="307" y="0"/>
                    <a:pt x="15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4"/>
            <p:cNvSpPr/>
            <p:nvPr/>
          </p:nvSpPr>
          <p:spPr>
            <a:xfrm>
              <a:off x="7163012" y="339710"/>
              <a:ext cx="46651" cy="35598"/>
            </a:xfrm>
            <a:custGeom>
              <a:avLst/>
              <a:gdLst/>
              <a:ahLst/>
              <a:cxnLst/>
              <a:rect l="l" t="t" r="r" b="b"/>
              <a:pathLst>
                <a:path w="287" h="219" extrusionOk="0">
                  <a:moveTo>
                    <a:pt x="139" y="1"/>
                  </a:moveTo>
                  <a:cubicBezTo>
                    <a:pt x="0" y="1"/>
                    <a:pt x="0" y="219"/>
                    <a:pt x="139" y="219"/>
                  </a:cubicBezTo>
                  <a:cubicBezTo>
                    <a:pt x="287" y="219"/>
                    <a:pt x="287" y="1"/>
                    <a:pt x="1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4"/>
            <p:cNvSpPr/>
            <p:nvPr/>
          </p:nvSpPr>
          <p:spPr>
            <a:xfrm>
              <a:off x="6786064" y="172286"/>
              <a:ext cx="27471" cy="21132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79" y="0"/>
                  </a:moveTo>
                  <a:cubicBezTo>
                    <a:pt x="0" y="0"/>
                    <a:pt x="0" y="130"/>
                    <a:pt x="79" y="130"/>
                  </a:cubicBezTo>
                  <a:cubicBezTo>
                    <a:pt x="168" y="130"/>
                    <a:pt x="168" y="0"/>
                    <a:pt x="7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4"/>
            <p:cNvSpPr/>
            <p:nvPr/>
          </p:nvSpPr>
          <p:spPr>
            <a:xfrm>
              <a:off x="6922929" y="325406"/>
              <a:ext cx="35598" cy="29096"/>
            </a:xfrm>
            <a:custGeom>
              <a:avLst/>
              <a:gdLst/>
              <a:ahLst/>
              <a:cxnLst/>
              <a:rect l="l" t="t" r="r" b="b"/>
              <a:pathLst>
                <a:path w="219" h="179" extrusionOk="0">
                  <a:moveTo>
                    <a:pt x="110" y="0"/>
                  </a:moveTo>
                  <a:cubicBezTo>
                    <a:pt x="0" y="0"/>
                    <a:pt x="0" y="179"/>
                    <a:pt x="110" y="179"/>
                  </a:cubicBezTo>
                  <a:cubicBezTo>
                    <a:pt x="218" y="168"/>
                    <a:pt x="218" y="0"/>
                    <a:pt x="1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7074261" y="122383"/>
              <a:ext cx="50227" cy="38849"/>
            </a:xfrm>
            <a:custGeom>
              <a:avLst/>
              <a:gdLst/>
              <a:ahLst/>
              <a:cxnLst/>
              <a:rect l="l" t="t" r="r" b="b"/>
              <a:pathLst>
                <a:path w="309" h="239" extrusionOk="0">
                  <a:moveTo>
                    <a:pt x="159" y="1"/>
                  </a:moveTo>
                  <a:cubicBezTo>
                    <a:pt x="1" y="1"/>
                    <a:pt x="11" y="238"/>
                    <a:pt x="159" y="238"/>
                  </a:cubicBezTo>
                  <a:cubicBezTo>
                    <a:pt x="308" y="228"/>
                    <a:pt x="308" y="1"/>
                    <a:pt x="15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441172" y="1959359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359086" y="2191315"/>
              <a:ext cx="54779" cy="52179"/>
            </a:xfrm>
            <a:custGeom>
              <a:avLst/>
              <a:gdLst/>
              <a:ahLst/>
              <a:cxnLst/>
              <a:rect l="l" t="t" r="r" b="b"/>
              <a:pathLst>
                <a:path w="337" h="321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4"/>
            <p:cNvSpPr/>
            <p:nvPr/>
          </p:nvSpPr>
          <p:spPr>
            <a:xfrm>
              <a:off x="222870" y="1871421"/>
              <a:ext cx="38036" cy="37549"/>
            </a:xfrm>
            <a:custGeom>
              <a:avLst/>
              <a:gdLst/>
              <a:ahLst/>
              <a:cxnLst/>
              <a:rect l="l" t="t" r="r" b="b"/>
              <a:pathLst>
                <a:path w="234" h="231" extrusionOk="0">
                  <a:moveTo>
                    <a:pt x="117" y="0"/>
                  </a:moveTo>
                  <a:cubicBezTo>
                    <a:pt x="61" y="0"/>
                    <a:pt x="6" y="37"/>
                    <a:pt x="6" y="110"/>
                  </a:cubicBezTo>
                  <a:cubicBezTo>
                    <a:pt x="0" y="191"/>
                    <a:pt x="59" y="230"/>
                    <a:pt x="118" y="230"/>
                  </a:cubicBezTo>
                  <a:cubicBezTo>
                    <a:pt x="176" y="230"/>
                    <a:pt x="233" y="193"/>
                    <a:pt x="233" y="120"/>
                  </a:cubicBezTo>
                  <a:cubicBezTo>
                    <a:pt x="233" y="40"/>
                    <a:pt x="174" y="0"/>
                    <a:pt x="117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4"/>
            <p:cNvSpPr/>
            <p:nvPr/>
          </p:nvSpPr>
          <p:spPr>
            <a:xfrm>
              <a:off x="619975" y="1871095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1"/>
                  </a:moveTo>
                  <a:cubicBezTo>
                    <a:pt x="57" y="1"/>
                    <a:pt x="0" y="38"/>
                    <a:pt x="0" y="112"/>
                  </a:cubicBezTo>
                  <a:cubicBezTo>
                    <a:pt x="0" y="181"/>
                    <a:pt x="57" y="216"/>
                    <a:pt x="114" y="216"/>
                  </a:cubicBezTo>
                  <a:cubicBezTo>
                    <a:pt x="171" y="216"/>
                    <a:pt x="228" y="181"/>
                    <a:pt x="228" y="112"/>
                  </a:cubicBezTo>
                  <a:cubicBezTo>
                    <a:pt x="228" y="38"/>
                    <a:pt x="171" y="1"/>
                    <a:pt x="11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4"/>
            <p:cNvSpPr/>
            <p:nvPr/>
          </p:nvSpPr>
          <p:spPr>
            <a:xfrm>
              <a:off x="803654" y="2264950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4" y="1"/>
                  </a:moveTo>
                  <a:cubicBezTo>
                    <a:pt x="32" y="1"/>
                    <a:pt x="0" y="23"/>
                    <a:pt x="0" y="67"/>
                  </a:cubicBezTo>
                  <a:cubicBezTo>
                    <a:pt x="0" y="107"/>
                    <a:pt x="32" y="127"/>
                    <a:pt x="64" y="127"/>
                  </a:cubicBezTo>
                  <a:cubicBezTo>
                    <a:pt x="96" y="127"/>
                    <a:pt x="129" y="107"/>
                    <a:pt x="129" y="67"/>
                  </a:cubicBezTo>
                  <a:cubicBezTo>
                    <a:pt x="129" y="23"/>
                    <a:pt x="96" y="1"/>
                    <a:pt x="6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4"/>
            <p:cNvSpPr/>
            <p:nvPr/>
          </p:nvSpPr>
          <p:spPr>
            <a:xfrm>
              <a:off x="642569" y="2120769"/>
              <a:ext cx="27471" cy="26821"/>
            </a:xfrm>
            <a:custGeom>
              <a:avLst/>
              <a:gdLst/>
              <a:ahLst/>
              <a:cxnLst/>
              <a:rect l="l" t="t" r="r" b="b"/>
              <a:pathLst>
                <a:path w="169" h="165" extrusionOk="0">
                  <a:moveTo>
                    <a:pt x="84" y="1"/>
                  </a:moveTo>
                  <a:cubicBezTo>
                    <a:pt x="42" y="1"/>
                    <a:pt x="0" y="28"/>
                    <a:pt x="0" y="82"/>
                  </a:cubicBezTo>
                  <a:cubicBezTo>
                    <a:pt x="0" y="137"/>
                    <a:pt x="42" y="164"/>
                    <a:pt x="84" y="164"/>
                  </a:cubicBezTo>
                  <a:cubicBezTo>
                    <a:pt x="126" y="164"/>
                    <a:pt x="168" y="137"/>
                    <a:pt x="168" y="82"/>
                  </a:cubicBezTo>
                  <a:cubicBezTo>
                    <a:pt x="168" y="28"/>
                    <a:pt x="126" y="1"/>
                    <a:pt x="84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4"/>
            <p:cNvSpPr/>
            <p:nvPr/>
          </p:nvSpPr>
          <p:spPr>
            <a:xfrm>
              <a:off x="835838" y="1956433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3"/>
                  </a:cubicBezTo>
                  <a:cubicBezTo>
                    <a:pt x="0" y="188"/>
                    <a:pt x="59" y="228"/>
                    <a:pt x="118" y="228"/>
                  </a:cubicBezTo>
                  <a:cubicBezTo>
                    <a:pt x="175" y="228"/>
                    <a:pt x="233" y="191"/>
                    <a:pt x="238" y="113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4"/>
            <p:cNvSpPr/>
            <p:nvPr/>
          </p:nvSpPr>
          <p:spPr>
            <a:xfrm>
              <a:off x="441172" y="2515111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4"/>
            <p:cNvSpPr/>
            <p:nvPr/>
          </p:nvSpPr>
          <p:spPr>
            <a:xfrm>
              <a:off x="663375" y="2311276"/>
              <a:ext cx="21131" cy="20806"/>
            </a:xfrm>
            <a:custGeom>
              <a:avLst/>
              <a:gdLst/>
              <a:ahLst/>
              <a:cxnLst/>
              <a:rect l="l" t="t" r="r" b="b"/>
              <a:pathLst>
                <a:path w="130" h="128" extrusionOk="0">
                  <a:moveTo>
                    <a:pt x="65" y="0"/>
                  </a:moveTo>
                  <a:cubicBezTo>
                    <a:pt x="33" y="0"/>
                    <a:pt x="1" y="20"/>
                    <a:pt x="1" y="60"/>
                  </a:cubicBezTo>
                  <a:cubicBezTo>
                    <a:pt x="1" y="105"/>
                    <a:pt x="33" y="127"/>
                    <a:pt x="65" y="127"/>
                  </a:cubicBezTo>
                  <a:cubicBezTo>
                    <a:pt x="97" y="127"/>
                    <a:pt x="130" y="105"/>
                    <a:pt x="130" y="60"/>
                  </a:cubicBezTo>
                  <a:cubicBezTo>
                    <a:pt x="130" y="20"/>
                    <a:pt x="97" y="0"/>
                    <a:pt x="6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4"/>
            <p:cNvSpPr/>
            <p:nvPr/>
          </p:nvSpPr>
          <p:spPr>
            <a:xfrm>
              <a:off x="222870" y="2427010"/>
              <a:ext cx="38036" cy="37712"/>
            </a:xfrm>
            <a:custGeom>
              <a:avLst/>
              <a:gdLst/>
              <a:ahLst/>
              <a:cxnLst/>
              <a:rect l="l" t="t" r="r" b="b"/>
              <a:pathLst>
                <a:path w="234" h="232" extrusionOk="0">
                  <a:moveTo>
                    <a:pt x="117" y="1"/>
                  </a:moveTo>
                  <a:cubicBezTo>
                    <a:pt x="61" y="1"/>
                    <a:pt x="6" y="38"/>
                    <a:pt x="6" y="111"/>
                  </a:cubicBezTo>
                  <a:cubicBezTo>
                    <a:pt x="0" y="192"/>
                    <a:pt x="59" y="231"/>
                    <a:pt x="118" y="231"/>
                  </a:cubicBezTo>
                  <a:cubicBezTo>
                    <a:pt x="176" y="231"/>
                    <a:pt x="233" y="194"/>
                    <a:pt x="233" y="121"/>
                  </a:cubicBezTo>
                  <a:cubicBezTo>
                    <a:pt x="233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4"/>
            <p:cNvSpPr/>
            <p:nvPr/>
          </p:nvSpPr>
          <p:spPr>
            <a:xfrm>
              <a:off x="619975" y="2426848"/>
              <a:ext cx="37061" cy="35273"/>
            </a:xfrm>
            <a:custGeom>
              <a:avLst/>
              <a:gdLst/>
              <a:ahLst/>
              <a:cxnLst/>
              <a:rect l="l" t="t" r="r" b="b"/>
              <a:pathLst>
                <a:path w="228" h="217" extrusionOk="0">
                  <a:moveTo>
                    <a:pt x="114" y="1"/>
                  </a:moveTo>
                  <a:cubicBezTo>
                    <a:pt x="57" y="1"/>
                    <a:pt x="0" y="38"/>
                    <a:pt x="0" y="112"/>
                  </a:cubicBezTo>
                  <a:cubicBezTo>
                    <a:pt x="0" y="182"/>
                    <a:pt x="57" y="216"/>
                    <a:pt x="114" y="216"/>
                  </a:cubicBezTo>
                  <a:cubicBezTo>
                    <a:pt x="171" y="216"/>
                    <a:pt x="228" y="182"/>
                    <a:pt x="228" y="112"/>
                  </a:cubicBezTo>
                  <a:cubicBezTo>
                    <a:pt x="228" y="38"/>
                    <a:pt x="171" y="1"/>
                    <a:pt x="11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4"/>
            <p:cNvSpPr/>
            <p:nvPr/>
          </p:nvSpPr>
          <p:spPr>
            <a:xfrm>
              <a:off x="1180440" y="2300385"/>
              <a:ext cx="22757" cy="21944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36" y="1"/>
                    <a:pt x="1" y="23"/>
                    <a:pt x="1" y="67"/>
                  </a:cubicBezTo>
                  <a:cubicBezTo>
                    <a:pt x="1" y="112"/>
                    <a:pt x="36" y="135"/>
                    <a:pt x="70" y="135"/>
                  </a:cubicBezTo>
                  <a:cubicBezTo>
                    <a:pt x="105" y="135"/>
                    <a:pt x="140" y="112"/>
                    <a:pt x="140" y="67"/>
                  </a:cubicBezTo>
                  <a:cubicBezTo>
                    <a:pt x="140" y="23"/>
                    <a:pt x="105" y="1"/>
                    <a:pt x="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4"/>
            <p:cNvSpPr/>
            <p:nvPr/>
          </p:nvSpPr>
          <p:spPr>
            <a:xfrm>
              <a:off x="835838" y="2512185"/>
              <a:ext cx="38849" cy="37061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19" y="1"/>
                  </a:moveTo>
                  <a:cubicBezTo>
                    <a:pt x="60" y="1"/>
                    <a:pt x="0" y="38"/>
                    <a:pt x="0" y="112"/>
                  </a:cubicBezTo>
                  <a:cubicBezTo>
                    <a:pt x="0" y="188"/>
                    <a:pt x="59" y="227"/>
                    <a:pt x="118" y="227"/>
                  </a:cubicBezTo>
                  <a:cubicBezTo>
                    <a:pt x="175" y="227"/>
                    <a:pt x="233" y="190"/>
                    <a:pt x="238" y="112"/>
                  </a:cubicBezTo>
                  <a:cubicBezTo>
                    <a:pt x="238" y="38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8677145" y="1959359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8739889" y="2191315"/>
              <a:ext cx="54941" cy="52179"/>
            </a:xfrm>
            <a:custGeom>
              <a:avLst/>
              <a:gdLst/>
              <a:ahLst/>
              <a:cxnLst/>
              <a:rect l="l" t="t" r="r" b="b"/>
              <a:pathLst>
                <a:path w="338" h="321" extrusionOk="0">
                  <a:moveTo>
                    <a:pt x="169" y="0"/>
                  </a:moveTo>
                  <a:cubicBezTo>
                    <a:pt x="84" y="0"/>
                    <a:pt x="0" y="55"/>
                    <a:pt x="0" y="164"/>
                  </a:cubicBezTo>
                  <a:cubicBezTo>
                    <a:pt x="0" y="268"/>
                    <a:pt x="84" y="320"/>
                    <a:pt x="169" y="320"/>
                  </a:cubicBezTo>
                  <a:cubicBezTo>
                    <a:pt x="253" y="320"/>
                    <a:pt x="337" y="268"/>
                    <a:pt x="337" y="164"/>
                  </a:cubicBezTo>
                  <a:cubicBezTo>
                    <a:pt x="337" y="55"/>
                    <a:pt x="253" y="0"/>
                    <a:pt x="169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4"/>
            <p:cNvSpPr/>
            <p:nvPr/>
          </p:nvSpPr>
          <p:spPr>
            <a:xfrm>
              <a:off x="8891221" y="1871421"/>
              <a:ext cx="38849" cy="37549"/>
            </a:xfrm>
            <a:custGeom>
              <a:avLst/>
              <a:gdLst/>
              <a:ahLst/>
              <a:cxnLst/>
              <a:rect l="l" t="t" r="r" b="b"/>
              <a:pathLst>
                <a:path w="239" h="231" extrusionOk="0">
                  <a:moveTo>
                    <a:pt x="123" y="0"/>
                  </a:moveTo>
                  <a:cubicBezTo>
                    <a:pt x="62" y="0"/>
                    <a:pt x="1" y="40"/>
                    <a:pt x="1" y="120"/>
                  </a:cubicBezTo>
                  <a:cubicBezTo>
                    <a:pt x="6" y="193"/>
                    <a:pt x="63" y="230"/>
                    <a:pt x="120" y="230"/>
                  </a:cubicBezTo>
                  <a:cubicBezTo>
                    <a:pt x="180" y="230"/>
                    <a:pt x="238" y="191"/>
                    <a:pt x="238" y="110"/>
                  </a:cubicBezTo>
                  <a:cubicBezTo>
                    <a:pt x="238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4"/>
            <p:cNvSpPr/>
            <p:nvPr/>
          </p:nvSpPr>
          <p:spPr>
            <a:xfrm>
              <a:off x="8496717" y="1871095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1"/>
                    <a:pt x="55" y="216"/>
                    <a:pt x="109" y="216"/>
                  </a:cubicBezTo>
                  <a:cubicBezTo>
                    <a:pt x="164" y="216"/>
                    <a:pt x="218" y="181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8329130" y="2264950"/>
              <a:ext cx="20969" cy="20644"/>
            </a:xfrm>
            <a:custGeom>
              <a:avLst/>
              <a:gdLst/>
              <a:ahLst/>
              <a:cxnLst/>
              <a:rect l="l" t="t" r="r" b="b"/>
              <a:pathLst>
                <a:path w="129" h="127" extrusionOk="0">
                  <a:moveTo>
                    <a:pt x="65" y="1"/>
                  </a:moveTo>
                  <a:cubicBezTo>
                    <a:pt x="33" y="1"/>
                    <a:pt x="1" y="23"/>
                    <a:pt x="1" y="67"/>
                  </a:cubicBezTo>
                  <a:cubicBezTo>
                    <a:pt x="1" y="107"/>
                    <a:pt x="33" y="127"/>
                    <a:pt x="65" y="127"/>
                  </a:cubicBezTo>
                  <a:cubicBezTo>
                    <a:pt x="97" y="127"/>
                    <a:pt x="129" y="107"/>
                    <a:pt x="129" y="67"/>
                  </a:cubicBezTo>
                  <a:cubicBezTo>
                    <a:pt x="129" y="23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8482088" y="2120769"/>
              <a:ext cx="28446" cy="26821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85" y="1"/>
                  </a:moveTo>
                  <a:cubicBezTo>
                    <a:pt x="43" y="1"/>
                    <a:pt x="1" y="28"/>
                    <a:pt x="1" y="82"/>
                  </a:cubicBezTo>
                  <a:cubicBezTo>
                    <a:pt x="1" y="137"/>
                    <a:pt x="45" y="164"/>
                    <a:pt x="89" y="164"/>
                  </a:cubicBezTo>
                  <a:cubicBezTo>
                    <a:pt x="132" y="164"/>
                    <a:pt x="174" y="137"/>
                    <a:pt x="169" y="82"/>
                  </a:cubicBezTo>
                  <a:cubicBezTo>
                    <a:pt x="169" y="28"/>
                    <a:pt x="127" y="1"/>
                    <a:pt x="8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4"/>
            <p:cNvSpPr/>
            <p:nvPr/>
          </p:nvSpPr>
          <p:spPr>
            <a:xfrm>
              <a:off x="8279066" y="1956433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3"/>
                  </a:cubicBezTo>
                  <a:cubicBezTo>
                    <a:pt x="1" y="191"/>
                    <a:pt x="58" y="228"/>
                    <a:pt x="116" y="228"/>
                  </a:cubicBezTo>
                  <a:cubicBezTo>
                    <a:pt x="175" y="228"/>
                    <a:pt x="234" y="188"/>
                    <a:pt x="229" y="113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4"/>
            <p:cNvSpPr/>
            <p:nvPr/>
          </p:nvSpPr>
          <p:spPr>
            <a:xfrm>
              <a:off x="8677145" y="2515111"/>
              <a:ext cx="35598" cy="33973"/>
            </a:xfrm>
            <a:custGeom>
              <a:avLst/>
              <a:gdLst/>
              <a:ahLst/>
              <a:cxnLst/>
              <a:rect l="l" t="t" r="r" b="b"/>
              <a:pathLst>
                <a:path w="219" h="209" extrusionOk="0">
                  <a:moveTo>
                    <a:pt x="109" y="0"/>
                  </a:moveTo>
                  <a:cubicBezTo>
                    <a:pt x="55" y="0"/>
                    <a:pt x="0" y="35"/>
                    <a:pt x="0" y="104"/>
                  </a:cubicBezTo>
                  <a:cubicBezTo>
                    <a:pt x="0" y="174"/>
                    <a:pt x="55" y="208"/>
                    <a:pt x="109" y="208"/>
                  </a:cubicBezTo>
                  <a:cubicBezTo>
                    <a:pt x="164" y="208"/>
                    <a:pt x="218" y="174"/>
                    <a:pt x="218" y="104"/>
                  </a:cubicBezTo>
                  <a:cubicBezTo>
                    <a:pt x="218" y="35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8467621" y="2311276"/>
              <a:ext cx="22757" cy="2080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0"/>
                  </a:moveTo>
                  <a:cubicBezTo>
                    <a:pt x="35" y="0"/>
                    <a:pt x="1" y="20"/>
                    <a:pt x="1" y="60"/>
                  </a:cubicBezTo>
                  <a:cubicBezTo>
                    <a:pt x="1" y="105"/>
                    <a:pt x="35" y="127"/>
                    <a:pt x="70" y="127"/>
                  </a:cubicBezTo>
                  <a:cubicBezTo>
                    <a:pt x="105" y="127"/>
                    <a:pt x="140" y="105"/>
                    <a:pt x="140" y="60"/>
                  </a:cubicBezTo>
                  <a:cubicBezTo>
                    <a:pt x="140" y="20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8891221" y="2427010"/>
              <a:ext cx="38849" cy="37712"/>
            </a:xfrm>
            <a:custGeom>
              <a:avLst/>
              <a:gdLst/>
              <a:ahLst/>
              <a:cxnLst/>
              <a:rect l="l" t="t" r="r" b="b"/>
              <a:pathLst>
                <a:path w="239" h="232" extrusionOk="0">
                  <a:moveTo>
                    <a:pt x="122" y="1"/>
                  </a:moveTo>
                  <a:cubicBezTo>
                    <a:pt x="62" y="1"/>
                    <a:pt x="1" y="40"/>
                    <a:pt x="1" y="121"/>
                  </a:cubicBezTo>
                  <a:cubicBezTo>
                    <a:pt x="6" y="194"/>
                    <a:pt x="63" y="231"/>
                    <a:pt x="121" y="231"/>
                  </a:cubicBezTo>
                  <a:cubicBezTo>
                    <a:pt x="180" y="231"/>
                    <a:pt x="238" y="192"/>
                    <a:pt x="238" y="111"/>
                  </a:cubicBezTo>
                  <a:cubicBezTo>
                    <a:pt x="238" y="38"/>
                    <a:pt x="181" y="1"/>
                    <a:pt x="122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4"/>
            <p:cNvSpPr/>
            <p:nvPr/>
          </p:nvSpPr>
          <p:spPr>
            <a:xfrm>
              <a:off x="8496717" y="2426848"/>
              <a:ext cx="35598" cy="35273"/>
            </a:xfrm>
            <a:custGeom>
              <a:avLst/>
              <a:gdLst/>
              <a:ahLst/>
              <a:cxnLst/>
              <a:rect l="l" t="t" r="r" b="b"/>
              <a:pathLst>
                <a:path w="219" h="217" extrusionOk="0">
                  <a:moveTo>
                    <a:pt x="109" y="1"/>
                  </a:moveTo>
                  <a:cubicBezTo>
                    <a:pt x="55" y="1"/>
                    <a:pt x="0" y="38"/>
                    <a:pt x="0" y="112"/>
                  </a:cubicBezTo>
                  <a:cubicBezTo>
                    <a:pt x="0" y="182"/>
                    <a:pt x="55" y="216"/>
                    <a:pt x="109" y="216"/>
                  </a:cubicBezTo>
                  <a:cubicBezTo>
                    <a:pt x="164" y="216"/>
                    <a:pt x="218" y="182"/>
                    <a:pt x="218" y="112"/>
                  </a:cubicBezTo>
                  <a:cubicBezTo>
                    <a:pt x="218" y="38"/>
                    <a:pt x="164" y="1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4"/>
            <p:cNvSpPr/>
            <p:nvPr/>
          </p:nvSpPr>
          <p:spPr>
            <a:xfrm>
              <a:off x="7950557" y="2300385"/>
              <a:ext cx="21131" cy="21944"/>
            </a:xfrm>
            <a:custGeom>
              <a:avLst/>
              <a:gdLst/>
              <a:ahLst/>
              <a:cxnLst/>
              <a:rect l="l" t="t" r="r" b="b"/>
              <a:pathLst>
                <a:path w="130" h="135" extrusionOk="0">
                  <a:moveTo>
                    <a:pt x="65" y="1"/>
                  </a:moveTo>
                  <a:cubicBezTo>
                    <a:pt x="33" y="1"/>
                    <a:pt x="0" y="23"/>
                    <a:pt x="0" y="67"/>
                  </a:cubicBezTo>
                  <a:cubicBezTo>
                    <a:pt x="0" y="112"/>
                    <a:pt x="33" y="135"/>
                    <a:pt x="65" y="135"/>
                  </a:cubicBezTo>
                  <a:cubicBezTo>
                    <a:pt x="97" y="135"/>
                    <a:pt x="130" y="112"/>
                    <a:pt x="130" y="67"/>
                  </a:cubicBezTo>
                  <a:cubicBezTo>
                    <a:pt x="130" y="23"/>
                    <a:pt x="97" y="1"/>
                    <a:pt x="6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8279066" y="2512185"/>
              <a:ext cx="38199" cy="37061"/>
            </a:xfrm>
            <a:custGeom>
              <a:avLst/>
              <a:gdLst/>
              <a:ahLst/>
              <a:cxnLst/>
              <a:rect l="l" t="t" r="r" b="b"/>
              <a:pathLst>
                <a:path w="235" h="228" extrusionOk="0">
                  <a:moveTo>
                    <a:pt x="115" y="1"/>
                  </a:moveTo>
                  <a:cubicBezTo>
                    <a:pt x="58" y="1"/>
                    <a:pt x="1" y="38"/>
                    <a:pt x="1" y="112"/>
                  </a:cubicBezTo>
                  <a:cubicBezTo>
                    <a:pt x="1" y="190"/>
                    <a:pt x="59" y="227"/>
                    <a:pt x="116" y="227"/>
                  </a:cubicBezTo>
                  <a:cubicBezTo>
                    <a:pt x="175" y="227"/>
                    <a:pt x="234" y="188"/>
                    <a:pt x="229" y="112"/>
                  </a:cubicBezTo>
                  <a:cubicBezTo>
                    <a:pt x="229" y="38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4">
  <p:cSld name="CUSTOM_3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" name="Google Shape;571;p15"/>
          <p:cNvGrpSpPr/>
          <p:nvPr/>
        </p:nvGrpSpPr>
        <p:grpSpPr>
          <a:xfrm>
            <a:off x="135450" y="-1026825"/>
            <a:ext cx="8884975" cy="7526124"/>
            <a:chOff x="135450" y="-1026825"/>
            <a:chExt cx="8884975" cy="7526124"/>
          </a:xfrm>
        </p:grpSpPr>
        <p:sp>
          <p:nvSpPr>
            <p:cNvPr id="572" name="Google Shape;572;p15"/>
            <p:cNvSpPr/>
            <p:nvPr/>
          </p:nvSpPr>
          <p:spPr>
            <a:xfrm>
              <a:off x="135450" y="2029235"/>
              <a:ext cx="50262" cy="50262"/>
            </a:xfrm>
            <a:custGeom>
              <a:avLst/>
              <a:gdLst/>
              <a:ahLst/>
              <a:cxnLst/>
              <a:rect l="l" t="t" r="r" b="b"/>
              <a:pathLst>
                <a:path w="309" h="309" extrusionOk="0">
                  <a:moveTo>
                    <a:pt x="150" y="1"/>
                  </a:moveTo>
                  <a:cubicBezTo>
                    <a:pt x="70" y="1"/>
                    <a:pt x="1" y="70"/>
                    <a:pt x="1" y="150"/>
                  </a:cubicBezTo>
                  <a:cubicBezTo>
                    <a:pt x="1" y="238"/>
                    <a:pt x="70" y="308"/>
                    <a:pt x="150" y="308"/>
                  </a:cubicBezTo>
                  <a:cubicBezTo>
                    <a:pt x="238" y="308"/>
                    <a:pt x="308" y="238"/>
                    <a:pt x="308" y="150"/>
                  </a:cubicBezTo>
                  <a:cubicBezTo>
                    <a:pt x="308" y="70"/>
                    <a:pt x="238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5"/>
            <p:cNvSpPr/>
            <p:nvPr/>
          </p:nvSpPr>
          <p:spPr>
            <a:xfrm>
              <a:off x="1004379" y="1437802"/>
              <a:ext cx="87186" cy="87186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0"/>
                  </a:moveTo>
                  <a:cubicBezTo>
                    <a:pt x="119" y="0"/>
                    <a:pt x="0" y="119"/>
                    <a:pt x="0" y="267"/>
                  </a:cubicBezTo>
                  <a:cubicBezTo>
                    <a:pt x="0" y="416"/>
                    <a:pt x="119" y="535"/>
                    <a:pt x="267" y="535"/>
                  </a:cubicBezTo>
                  <a:cubicBezTo>
                    <a:pt x="416" y="535"/>
                    <a:pt x="535" y="416"/>
                    <a:pt x="535" y="267"/>
                  </a:cubicBezTo>
                  <a:cubicBezTo>
                    <a:pt x="535" y="119"/>
                    <a:pt x="416" y="0"/>
                    <a:pt x="2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5"/>
            <p:cNvSpPr/>
            <p:nvPr/>
          </p:nvSpPr>
          <p:spPr>
            <a:xfrm>
              <a:off x="838304" y="765528"/>
              <a:ext cx="119392" cy="121182"/>
            </a:xfrm>
            <a:custGeom>
              <a:avLst/>
              <a:gdLst/>
              <a:ahLst/>
              <a:cxnLst/>
              <a:rect l="l" t="t" r="r" b="b"/>
              <a:pathLst>
                <a:path w="734" h="745" extrusionOk="0">
                  <a:moveTo>
                    <a:pt x="367" y="0"/>
                  </a:moveTo>
                  <a:cubicBezTo>
                    <a:pt x="169" y="0"/>
                    <a:pt x="0" y="169"/>
                    <a:pt x="0" y="367"/>
                  </a:cubicBezTo>
                  <a:cubicBezTo>
                    <a:pt x="0" y="575"/>
                    <a:pt x="169" y="744"/>
                    <a:pt x="367" y="744"/>
                  </a:cubicBezTo>
                  <a:cubicBezTo>
                    <a:pt x="575" y="744"/>
                    <a:pt x="733" y="575"/>
                    <a:pt x="733" y="367"/>
                  </a:cubicBezTo>
                  <a:cubicBezTo>
                    <a:pt x="733" y="169"/>
                    <a:pt x="575" y="0"/>
                    <a:pt x="3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5"/>
            <p:cNvSpPr/>
            <p:nvPr/>
          </p:nvSpPr>
          <p:spPr>
            <a:xfrm>
              <a:off x="2151945" y="348404"/>
              <a:ext cx="50099" cy="50099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49" y="0"/>
                  </a:moveTo>
                  <a:cubicBezTo>
                    <a:pt x="70" y="0"/>
                    <a:pt x="1" y="69"/>
                    <a:pt x="1" y="149"/>
                  </a:cubicBezTo>
                  <a:cubicBezTo>
                    <a:pt x="1" y="238"/>
                    <a:pt x="70" y="307"/>
                    <a:pt x="149" y="307"/>
                  </a:cubicBezTo>
                  <a:cubicBezTo>
                    <a:pt x="239" y="307"/>
                    <a:pt x="308" y="238"/>
                    <a:pt x="308" y="149"/>
                  </a:cubicBezTo>
                  <a:cubicBezTo>
                    <a:pt x="308" y="69"/>
                    <a:pt x="239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5"/>
            <p:cNvSpPr/>
            <p:nvPr/>
          </p:nvSpPr>
          <p:spPr>
            <a:xfrm>
              <a:off x="607815" y="2295347"/>
              <a:ext cx="50099" cy="49937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159" y="0"/>
                  </a:moveTo>
                  <a:cubicBezTo>
                    <a:pt x="69" y="0"/>
                    <a:pt x="0" y="69"/>
                    <a:pt x="0" y="148"/>
                  </a:cubicBezTo>
                  <a:cubicBezTo>
                    <a:pt x="0" y="238"/>
                    <a:pt x="69" y="307"/>
                    <a:pt x="159" y="307"/>
                  </a:cubicBezTo>
                  <a:cubicBezTo>
                    <a:pt x="238" y="307"/>
                    <a:pt x="307" y="238"/>
                    <a:pt x="307" y="148"/>
                  </a:cubicBezTo>
                  <a:cubicBezTo>
                    <a:pt x="307" y="69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5"/>
            <p:cNvSpPr/>
            <p:nvPr/>
          </p:nvSpPr>
          <p:spPr>
            <a:xfrm>
              <a:off x="1387932" y="2053471"/>
              <a:ext cx="50099" cy="50099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59" y="1"/>
                  </a:moveTo>
                  <a:cubicBezTo>
                    <a:pt x="70" y="1"/>
                    <a:pt x="1" y="70"/>
                    <a:pt x="1" y="159"/>
                  </a:cubicBezTo>
                  <a:cubicBezTo>
                    <a:pt x="1" y="238"/>
                    <a:pt x="70" y="307"/>
                    <a:pt x="159" y="307"/>
                  </a:cubicBezTo>
                  <a:cubicBezTo>
                    <a:pt x="238" y="307"/>
                    <a:pt x="307" y="238"/>
                    <a:pt x="307" y="159"/>
                  </a:cubicBezTo>
                  <a:cubicBezTo>
                    <a:pt x="307" y="7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5"/>
            <p:cNvSpPr/>
            <p:nvPr/>
          </p:nvSpPr>
          <p:spPr>
            <a:xfrm>
              <a:off x="2064922" y="1902034"/>
              <a:ext cx="87186" cy="88650"/>
            </a:xfrm>
            <a:custGeom>
              <a:avLst/>
              <a:gdLst/>
              <a:ahLst/>
              <a:cxnLst/>
              <a:rect l="l" t="t" r="r" b="b"/>
              <a:pathLst>
                <a:path w="536" h="545" extrusionOk="0">
                  <a:moveTo>
                    <a:pt x="268" y="0"/>
                  </a:moveTo>
                  <a:cubicBezTo>
                    <a:pt x="120" y="0"/>
                    <a:pt x="1" y="129"/>
                    <a:pt x="1" y="278"/>
                  </a:cubicBezTo>
                  <a:cubicBezTo>
                    <a:pt x="1" y="416"/>
                    <a:pt x="120" y="545"/>
                    <a:pt x="268" y="545"/>
                  </a:cubicBezTo>
                  <a:cubicBezTo>
                    <a:pt x="417" y="545"/>
                    <a:pt x="536" y="416"/>
                    <a:pt x="536" y="278"/>
                  </a:cubicBezTo>
                  <a:cubicBezTo>
                    <a:pt x="536" y="129"/>
                    <a:pt x="417" y="0"/>
                    <a:pt x="2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5"/>
            <p:cNvSpPr/>
            <p:nvPr/>
          </p:nvSpPr>
          <p:spPr>
            <a:xfrm>
              <a:off x="3499583" y="2212102"/>
              <a:ext cx="41966" cy="41966"/>
            </a:xfrm>
            <a:custGeom>
              <a:avLst/>
              <a:gdLst/>
              <a:ahLst/>
              <a:cxnLst/>
              <a:rect l="l" t="t" r="r" b="b"/>
              <a:pathLst>
                <a:path w="258" h="258" extrusionOk="0">
                  <a:moveTo>
                    <a:pt x="129" y="0"/>
                  </a:moveTo>
                  <a:cubicBezTo>
                    <a:pt x="49" y="0"/>
                    <a:pt x="0" y="59"/>
                    <a:pt x="0" y="128"/>
                  </a:cubicBezTo>
                  <a:cubicBezTo>
                    <a:pt x="0" y="198"/>
                    <a:pt x="49" y="258"/>
                    <a:pt x="129" y="258"/>
                  </a:cubicBezTo>
                  <a:cubicBezTo>
                    <a:pt x="198" y="258"/>
                    <a:pt x="258" y="198"/>
                    <a:pt x="258" y="128"/>
                  </a:cubicBezTo>
                  <a:cubicBezTo>
                    <a:pt x="258" y="59"/>
                    <a:pt x="19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5"/>
            <p:cNvSpPr/>
            <p:nvPr/>
          </p:nvSpPr>
          <p:spPr>
            <a:xfrm>
              <a:off x="3233472" y="974096"/>
              <a:ext cx="50262" cy="50099"/>
            </a:xfrm>
            <a:custGeom>
              <a:avLst/>
              <a:gdLst/>
              <a:ahLst/>
              <a:cxnLst/>
              <a:rect l="l" t="t" r="r" b="b"/>
              <a:pathLst>
                <a:path w="309" h="308" extrusionOk="0">
                  <a:moveTo>
                    <a:pt x="150" y="0"/>
                  </a:moveTo>
                  <a:cubicBezTo>
                    <a:pt x="70" y="0"/>
                    <a:pt x="1" y="69"/>
                    <a:pt x="1" y="159"/>
                  </a:cubicBezTo>
                  <a:cubicBezTo>
                    <a:pt x="1" y="238"/>
                    <a:pt x="70" y="307"/>
                    <a:pt x="150" y="307"/>
                  </a:cubicBezTo>
                  <a:cubicBezTo>
                    <a:pt x="239" y="307"/>
                    <a:pt x="308" y="238"/>
                    <a:pt x="308" y="159"/>
                  </a:cubicBezTo>
                  <a:cubicBezTo>
                    <a:pt x="308" y="69"/>
                    <a:pt x="239" y="0"/>
                    <a:pt x="1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5"/>
            <p:cNvSpPr/>
            <p:nvPr/>
          </p:nvSpPr>
          <p:spPr>
            <a:xfrm>
              <a:off x="3923475" y="122795"/>
              <a:ext cx="50099" cy="49937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149" y="0"/>
                  </a:moveTo>
                  <a:cubicBezTo>
                    <a:pt x="70" y="0"/>
                    <a:pt x="0" y="69"/>
                    <a:pt x="0" y="148"/>
                  </a:cubicBezTo>
                  <a:cubicBezTo>
                    <a:pt x="0" y="238"/>
                    <a:pt x="70" y="307"/>
                    <a:pt x="149" y="307"/>
                  </a:cubicBezTo>
                  <a:cubicBezTo>
                    <a:pt x="238" y="307"/>
                    <a:pt x="308" y="238"/>
                    <a:pt x="308" y="148"/>
                  </a:cubicBezTo>
                  <a:cubicBezTo>
                    <a:pt x="308" y="69"/>
                    <a:pt x="23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5"/>
            <p:cNvSpPr/>
            <p:nvPr/>
          </p:nvSpPr>
          <p:spPr>
            <a:xfrm>
              <a:off x="8971789" y="2029235"/>
              <a:ext cx="48635" cy="50262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50" y="1"/>
                  </a:moveTo>
                  <a:cubicBezTo>
                    <a:pt x="60" y="1"/>
                    <a:pt x="1" y="70"/>
                    <a:pt x="1" y="150"/>
                  </a:cubicBezTo>
                  <a:cubicBezTo>
                    <a:pt x="1" y="238"/>
                    <a:pt x="60" y="308"/>
                    <a:pt x="150" y="308"/>
                  </a:cubicBezTo>
                  <a:cubicBezTo>
                    <a:pt x="229" y="308"/>
                    <a:pt x="298" y="238"/>
                    <a:pt x="298" y="150"/>
                  </a:cubicBezTo>
                  <a:cubicBezTo>
                    <a:pt x="298" y="70"/>
                    <a:pt x="229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5"/>
            <p:cNvSpPr/>
            <p:nvPr/>
          </p:nvSpPr>
          <p:spPr>
            <a:xfrm>
              <a:off x="8064472" y="1437802"/>
              <a:ext cx="87186" cy="87186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0"/>
                  </a:moveTo>
                  <a:cubicBezTo>
                    <a:pt x="119" y="0"/>
                    <a:pt x="0" y="119"/>
                    <a:pt x="0" y="267"/>
                  </a:cubicBezTo>
                  <a:cubicBezTo>
                    <a:pt x="0" y="416"/>
                    <a:pt x="119" y="535"/>
                    <a:pt x="267" y="535"/>
                  </a:cubicBezTo>
                  <a:cubicBezTo>
                    <a:pt x="416" y="535"/>
                    <a:pt x="535" y="416"/>
                    <a:pt x="535" y="267"/>
                  </a:cubicBezTo>
                  <a:cubicBezTo>
                    <a:pt x="535" y="119"/>
                    <a:pt x="416" y="0"/>
                    <a:pt x="2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5"/>
            <p:cNvSpPr/>
            <p:nvPr/>
          </p:nvSpPr>
          <p:spPr>
            <a:xfrm>
              <a:off x="8198179" y="765528"/>
              <a:ext cx="119392" cy="121182"/>
            </a:xfrm>
            <a:custGeom>
              <a:avLst/>
              <a:gdLst/>
              <a:ahLst/>
              <a:cxnLst/>
              <a:rect l="l" t="t" r="r" b="b"/>
              <a:pathLst>
                <a:path w="734" h="745" extrusionOk="0">
                  <a:moveTo>
                    <a:pt x="367" y="0"/>
                  </a:moveTo>
                  <a:cubicBezTo>
                    <a:pt x="159" y="0"/>
                    <a:pt x="0" y="169"/>
                    <a:pt x="0" y="367"/>
                  </a:cubicBezTo>
                  <a:cubicBezTo>
                    <a:pt x="0" y="575"/>
                    <a:pt x="159" y="744"/>
                    <a:pt x="367" y="744"/>
                  </a:cubicBezTo>
                  <a:cubicBezTo>
                    <a:pt x="565" y="744"/>
                    <a:pt x="733" y="575"/>
                    <a:pt x="733" y="367"/>
                  </a:cubicBezTo>
                  <a:cubicBezTo>
                    <a:pt x="733" y="169"/>
                    <a:pt x="565" y="0"/>
                    <a:pt x="3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5"/>
            <p:cNvSpPr/>
            <p:nvPr/>
          </p:nvSpPr>
          <p:spPr>
            <a:xfrm>
              <a:off x="6599069" y="288708"/>
              <a:ext cx="119555" cy="119392"/>
            </a:xfrm>
            <a:custGeom>
              <a:avLst/>
              <a:gdLst/>
              <a:ahLst/>
              <a:cxnLst/>
              <a:rect l="l" t="t" r="r" b="b"/>
              <a:pathLst>
                <a:path w="735" h="734" extrusionOk="0">
                  <a:moveTo>
                    <a:pt x="368" y="0"/>
                  </a:moveTo>
                  <a:cubicBezTo>
                    <a:pt x="170" y="0"/>
                    <a:pt x="1" y="159"/>
                    <a:pt x="1" y="367"/>
                  </a:cubicBezTo>
                  <a:cubicBezTo>
                    <a:pt x="1" y="575"/>
                    <a:pt x="170" y="734"/>
                    <a:pt x="368" y="734"/>
                  </a:cubicBezTo>
                  <a:cubicBezTo>
                    <a:pt x="576" y="734"/>
                    <a:pt x="734" y="575"/>
                    <a:pt x="734" y="367"/>
                  </a:cubicBezTo>
                  <a:cubicBezTo>
                    <a:pt x="734" y="159"/>
                    <a:pt x="576" y="0"/>
                    <a:pt x="3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5"/>
            <p:cNvSpPr/>
            <p:nvPr/>
          </p:nvSpPr>
          <p:spPr>
            <a:xfrm>
              <a:off x="8473887" y="2269484"/>
              <a:ext cx="49937" cy="50099"/>
            </a:xfrm>
            <a:custGeom>
              <a:avLst/>
              <a:gdLst/>
              <a:ahLst/>
              <a:cxnLst/>
              <a:rect l="l" t="t" r="r" b="b"/>
              <a:pathLst>
                <a:path w="307" h="308" extrusionOk="0">
                  <a:moveTo>
                    <a:pt x="148" y="0"/>
                  </a:moveTo>
                  <a:cubicBezTo>
                    <a:pt x="69" y="0"/>
                    <a:pt x="0" y="69"/>
                    <a:pt x="0" y="159"/>
                  </a:cubicBezTo>
                  <a:cubicBezTo>
                    <a:pt x="0" y="238"/>
                    <a:pt x="69" y="307"/>
                    <a:pt x="148" y="307"/>
                  </a:cubicBezTo>
                  <a:cubicBezTo>
                    <a:pt x="238" y="307"/>
                    <a:pt x="307" y="238"/>
                    <a:pt x="307" y="159"/>
                  </a:cubicBezTo>
                  <a:cubicBezTo>
                    <a:pt x="307" y="69"/>
                    <a:pt x="238" y="0"/>
                    <a:pt x="1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5"/>
            <p:cNvSpPr/>
            <p:nvPr/>
          </p:nvSpPr>
          <p:spPr>
            <a:xfrm>
              <a:off x="8776923" y="2757790"/>
              <a:ext cx="74173" cy="74336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99" y="1"/>
                    <a:pt x="0" y="100"/>
                    <a:pt x="0" y="229"/>
                  </a:cubicBezTo>
                  <a:cubicBezTo>
                    <a:pt x="0" y="357"/>
                    <a:pt x="99" y="456"/>
                    <a:pt x="228" y="456"/>
                  </a:cubicBezTo>
                  <a:cubicBezTo>
                    <a:pt x="347" y="456"/>
                    <a:pt x="456" y="357"/>
                    <a:pt x="456" y="229"/>
                  </a:cubicBezTo>
                  <a:cubicBezTo>
                    <a:pt x="456" y="100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5"/>
            <p:cNvSpPr/>
            <p:nvPr/>
          </p:nvSpPr>
          <p:spPr>
            <a:xfrm>
              <a:off x="7717844" y="2053471"/>
              <a:ext cx="50099" cy="50099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59" y="1"/>
                  </a:moveTo>
                  <a:cubicBezTo>
                    <a:pt x="70" y="1"/>
                    <a:pt x="0" y="70"/>
                    <a:pt x="0" y="159"/>
                  </a:cubicBezTo>
                  <a:cubicBezTo>
                    <a:pt x="0" y="238"/>
                    <a:pt x="70" y="307"/>
                    <a:pt x="159" y="307"/>
                  </a:cubicBezTo>
                  <a:cubicBezTo>
                    <a:pt x="238" y="307"/>
                    <a:pt x="308" y="238"/>
                    <a:pt x="308" y="159"/>
                  </a:cubicBezTo>
                  <a:cubicBezTo>
                    <a:pt x="308" y="7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5"/>
            <p:cNvSpPr/>
            <p:nvPr/>
          </p:nvSpPr>
          <p:spPr>
            <a:xfrm>
              <a:off x="7003767" y="1673434"/>
              <a:ext cx="87186" cy="88650"/>
            </a:xfrm>
            <a:custGeom>
              <a:avLst/>
              <a:gdLst/>
              <a:ahLst/>
              <a:cxnLst/>
              <a:rect l="l" t="t" r="r" b="b"/>
              <a:pathLst>
                <a:path w="536" h="545" extrusionOk="0">
                  <a:moveTo>
                    <a:pt x="268" y="0"/>
                  </a:moveTo>
                  <a:cubicBezTo>
                    <a:pt x="119" y="0"/>
                    <a:pt x="1" y="129"/>
                    <a:pt x="1" y="278"/>
                  </a:cubicBezTo>
                  <a:cubicBezTo>
                    <a:pt x="1" y="416"/>
                    <a:pt x="119" y="545"/>
                    <a:pt x="268" y="545"/>
                  </a:cubicBezTo>
                  <a:cubicBezTo>
                    <a:pt x="417" y="545"/>
                    <a:pt x="536" y="416"/>
                    <a:pt x="536" y="278"/>
                  </a:cubicBezTo>
                  <a:cubicBezTo>
                    <a:pt x="536" y="129"/>
                    <a:pt x="417" y="0"/>
                    <a:pt x="2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5"/>
            <p:cNvSpPr/>
            <p:nvPr/>
          </p:nvSpPr>
          <p:spPr>
            <a:xfrm>
              <a:off x="6731311" y="2440702"/>
              <a:ext cx="42129" cy="41966"/>
            </a:xfrm>
            <a:custGeom>
              <a:avLst/>
              <a:gdLst/>
              <a:ahLst/>
              <a:cxnLst/>
              <a:rect l="l" t="t" r="r" b="b"/>
              <a:pathLst>
                <a:path w="259" h="258" extrusionOk="0">
                  <a:moveTo>
                    <a:pt x="130" y="0"/>
                  </a:moveTo>
                  <a:cubicBezTo>
                    <a:pt x="60" y="0"/>
                    <a:pt x="0" y="59"/>
                    <a:pt x="0" y="128"/>
                  </a:cubicBezTo>
                  <a:cubicBezTo>
                    <a:pt x="0" y="198"/>
                    <a:pt x="60" y="258"/>
                    <a:pt x="130" y="258"/>
                  </a:cubicBezTo>
                  <a:cubicBezTo>
                    <a:pt x="199" y="258"/>
                    <a:pt x="258" y="198"/>
                    <a:pt x="258" y="128"/>
                  </a:cubicBezTo>
                  <a:cubicBezTo>
                    <a:pt x="258" y="59"/>
                    <a:pt x="199" y="0"/>
                    <a:pt x="1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5"/>
            <p:cNvSpPr/>
            <p:nvPr/>
          </p:nvSpPr>
          <p:spPr>
            <a:xfrm>
              <a:off x="4963197" y="846733"/>
              <a:ext cx="49937" cy="48473"/>
            </a:xfrm>
            <a:custGeom>
              <a:avLst/>
              <a:gdLst/>
              <a:ahLst/>
              <a:cxnLst/>
              <a:rect l="l" t="t" r="r" b="b"/>
              <a:pathLst>
                <a:path w="307" h="298" extrusionOk="0">
                  <a:moveTo>
                    <a:pt x="159" y="0"/>
                  </a:moveTo>
                  <a:cubicBezTo>
                    <a:pt x="69" y="0"/>
                    <a:pt x="0" y="60"/>
                    <a:pt x="0" y="149"/>
                  </a:cubicBezTo>
                  <a:cubicBezTo>
                    <a:pt x="0" y="229"/>
                    <a:pt x="69" y="298"/>
                    <a:pt x="159" y="298"/>
                  </a:cubicBezTo>
                  <a:cubicBezTo>
                    <a:pt x="238" y="298"/>
                    <a:pt x="307" y="229"/>
                    <a:pt x="307" y="149"/>
                  </a:cubicBezTo>
                  <a:cubicBezTo>
                    <a:pt x="307" y="60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5"/>
            <p:cNvSpPr/>
            <p:nvPr/>
          </p:nvSpPr>
          <p:spPr>
            <a:xfrm>
              <a:off x="5012971" y="143878"/>
              <a:ext cx="50262" cy="50262"/>
            </a:xfrm>
            <a:custGeom>
              <a:avLst/>
              <a:gdLst/>
              <a:ahLst/>
              <a:cxnLst/>
              <a:rect l="l" t="t" r="r" b="b"/>
              <a:pathLst>
                <a:path w="309" h="309" extrusionOk="0">
                  <a:moveTo>
                    <a:pt x="159" y="1"/>
                  </a:moveTo>
                  <a:cubicBezTo>
                    <a:pt x="71" y="1"/>
                    <a:pt x="1" y="70"/>
                    <a:pt x="1" y="159"/>
                  </a:cubicBezTo>
                  <a:cubicBezTo>
                    <a:pt x="1" y="238"/>
                    <a:pt x="71" y="308"/>
                    <a:pt x="159" y="308"/>
                  </a:cubicBezTo>
                  <a:cubicBezTo>
                    <a:pt x="239" y="308"/>
                    <a:pt x="308" y="238"/>
                    <a:pt x="308" y="159"/>
                  </a:cubicBezTo>
                  <a:cubicBezTo>
                    <a:pt x="308" y="70"/>
                    <a:pt x="239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5"/>
            <p:cNvSpPr/>
            <p:nvPr/>
          </p:nvSpPr>
          <p:spPr>
            <a:xfrm>
              <a:off x="4260344" y="666180"/>
              <a:ext cx="87186" cy="87186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19" y="0"/>
                    <a:pt x="0" y="119"/>
                    <a:pt x="0" y="268"/>
                  </a:cubicBezTo>
                  <a:cubicBezTo>
                    <a:pt x="0" y="407"/>
                    <a:pt x="119" y="535"/>
                    <a:pt x="268" y="535"/>
                  </a:cubicBezTo>
                  <a:cubicBezTo>
                    <a:pt x="417" y="535"/>
                    <a:pt x="536" y="407"/>
                    <a:pt x="536" y="268"/>
                  </a:cubicBezTo>
                  <a:cubicBezTo>
                    <a:pt x="536" y="119"/>
                    <a:pt x="417" y="0"/>
                    <a:pt x="2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5"/>
            <p:cNvSpPr/>
            <p:nvPr/>
          </p:nvSpPr>
          <p:spPr>
            <a:xfrm>
              <a:off x="6010890" y="1067625"/>
              <a:ext cx="87186" cy="87186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0"/>
                  </a:moveTo>
                  <a:cubicBezTo>
                    <a:pt x="119" y="0"/>
                    <a:pt x="0" y="119"/>
                    <a:pt x="0" y="267"/>
                  </a:cubicBezTo>
                  <a:cubicBezTo>
                    <a:pt x="0" y="416"/>
                    <a:pt x="119" y="535"/>
                    <a:pt x="267" y="535"/>
                  </a:cubicBezTo>
                  <a:cubicBezTo>
                    <a:pt x="416" y="535"/>
                    <a:pt x="535" y="416"/>
                    <a:pt x="535" y="267"/>
                  </a:cubicBezTo>
                  <a:cubicBezTo>
                    <a:pt x="535" y="119"/>
                    <a:pt x="416" y="0"/>
                    <a:pt x="2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5"/>
            <p:cNvSpPr/>
            <p:nvPr/>
          </p:nvSpPr>
          <p:spPr>
            <a:xfrm>
              <a:off x="7763877" y="4693283"/>
              <a:ext cx="559225" cy="594197"/>
            </a:xfrm>
            <a:custGeom>
              <a:avLst/>
              <a:gdLst/>
              <a:ahLst/>
              <a:cxnLst/>
              <a:rect l="l" t="t" r="r" b="b"/>
              <a:pathLst>
                <a:path w="3438" h="3653" extrusionOk="0">
                  <a:moveTo>
                    <a:pt x="1719" y="1"/>
                  </a:moveTo>
                  <a:cubicBezTo>
                    <a:pt x="1689" y="1"/>
                    <a:pt x="1659" y="18"/>
                    <a:pt x="1659" y="53"/>
                  </a:cubicBezTo>
                  <a:lnTo>
                    <a:pt x="1659" y="459"/>
                  </a:lnTo>
                  <a:cubicBezTo>
                    <a:pt x="1560" y="350"/>
                    <a:pt x="1452" y="241"/>
                    <a:pt x="1342" y="132"/>
                  </a:cubicBezTo>
                  <a:cubicBezTo>
                    <a:pt x="1331" y="121"/>
                    <a:pt x="1319" y="116"/>
                    <a:pt x="1307" y="116"/>
                  </a:cubicBezTo>
                  <a:cubicBezTo>
                    <a:pt x="1264" y="116"/>
                    <a:pt x="1225" y="173"/>
                    <a:pt x="1263" y="211"/>
                  </a:cubicBezTo>
                  <a:cubicBezTo>
                    <a:pt x="1402" y="350"/>
                    <a:pt x="1531" y="489"/>
                    <a:pt x="1659" y="618"/>
                  </a:cubicBezTo>
                  <a:lnTo>
                    <a:pt x="1659" y="1034"/>
                  </a:lnTo>
                  <a:cubicBezTo>
                    <a:pt x="1560" y="925"/>
                    <a:pt x="1452" y="816"/>
                    <a:pt x="1342" y="707"/>
                  </a:cubicBezTo>
                  <a:cubicBezTo>
                    <a:pt x="1331" y="696"/>
                    <a:pt x="1319" y="691"/>
                    <a:pt x="1307" y="691"/>
                  </a:cubicBezTo>
                  <a:cubicBezTo>
                    <a:pt x="1264" y="691"/>
                    <a:pt x="1225" y="748"/>
                    <a:pt x="1263" y="786"/>
                  </a:cubicBezTo>
                  <a:cubicBezTo>
                    <a:pt x="1402" y="925"/>
                    <a:pt x="1531" y="1054"/>
                    <a:pt x="1659" y="1193"/>
                  </a:cubicBezTo>
                  <a:lnTo>
                    <a:pt x="1659" y="1430"/>
                  </a:lnTo>
                  <a:cubicBezTo>
                    <a:pt x="1560" y="1440"/>
                    <a:pt x="1471" y="1499"/>
                    <a:pt x="1412" y="1579"/>
                  </a:cubicBezTo>
                  <a:cubicBezTo>
                    <a:pt x="1342" y="1539"/>
                    <a:pt x="1273" y="1510"/>
                    <a:pt x="1204" y="1470"/>
                  </a:cubicBezTo>
                  <a:lnTo>
                    <a:pt x="1204" y="1450"/>
                  </a:lnTo>
                  <a:cubicBezTo>
                    <a:pt x="1154" y="1262"/>
                    <a:pt x="1104" y="1083"/>
                    <a:pt x="1055" y="905"/>
                  </a:cubicBezTo>
                  <a:cubicBezTo>
                    <a:pt x="1047" y="877"/>
                    <a:pt x="1025" y="866"/>
                    <a:pt x="1003" y="866"/>
                  </a:cubicBezTo>
                  <a:cubicBezTo>
                    <a:pt x="969" y="866"/>
                    <a:pt x="934" y="893"/>
                    <a:pt x="946" y="935"/>
                  </a:cubicBezTo>
                  <a:cubicBezTo>
                    <a:pt x="986" y="1083"/>
                    <a:pt x="1025" y="1232"/>
                    <a:pt x="1075" y="1391"/>
                  </a:cubicBezTo>
                  <a:cubicBezTo>
                    <a:pt x="956" y="1321"/>
                    <a:pt x="827" y="1252"/>
                    <a:pt x="708" y="1182"/>
                  </a:cubicBezTo>
                  <a:lnTo>
                    <a:pt x="708" y="1162"/>
                  </a:lnTo>
                  <a:cubicBezTo>
                    <a:pt x="659" y="984"/>
                    <a:pt x="609" y="796"/>
                    <a:pt x="560" y="618"/>
                  </a:cubicBezTo>
                  <a:cubicBezTo>
                    <a:pt x="552" y="590"/>
                    <a:pt x="530" y="578"/>
                    <a:pt x="507" y="578"/>
                  </a:cubicBezTo>
                  <a:cubicBezTo>
                    <a:pt x="473" y="578"/>
                    <a:pt x="438" y="606"/>
                    <a:pt x="450" y="647"/>
                  </a:cubicBezTo>
                  <a:cubicBezTo>
                    <a:pt x="490" y="796"/>
                    <a:pt x="540" y="955"/>
                    <a:pt x="580" y="1103"/>
                  </a:cubicBezTo>
                  <a:cubicBezTo>
                    <a:pt x="560" y="1093"/>
                    <a:pt x="530" y="1074"/>
                    <a:pt x="510" y="1063"/>
                  </a:cubicBezTo>
                  <a:cubicBezTo>
                    <a:pt x="411" y="1004"/>
                    <a:pt x="312" y="944"/>
                    <a:pt x="213" y="895"/>
                  </a:cubicBezTo>
                  <a:cubicBezTo>
                    <a:pt x="203" y="889"/>
                    <a:pt x="193" y="886"/>
                    <a:pt x="184" y="886"/>
                  </a:cubicBezTo>
                  <a:cubicBezTo>
                    <a:pt x="137" y="886"/>
                    <a:pt x="103" y="960"/>
                    <a:pt x="153" y="984"/>
                  </a:cubicBezTo>
                  <a:lnTo>
                    <a:pt x="510" y="1193"/>
                  </a:lnTo>
                  <a:cubicBezTo>
                    <a:pt x="362" y="1232"/>
                    <a:pt x="213" y="1272"/>
                    <a:pt x="74" y="1301"/>
                  </a:cubicBezTo>
                  <a:cubicBezTo>
                    <a:pt x="11" y="1319"/>
                    <a:pt x="30" y="1413"/>
                    <a:pt x="88" y="1413"/>
                  </a:cubicBezTo>
                  <a:cubicBezTo>
                    <a:pt x="93" y="1413"/>
                    <a:pt x="98" y="1412"/>
                    <a:pt x="104" y="1411"/>
                  </a:cubicBezTo>
                  <a:cubicBezTo>
                    <a:pt x="282" y="1371"/>
                    <a:pt x="461" y="1321"/>
                    <a:pt x="649" y="1272"/>
                  </a:cubicBezTo>
                  <a:lnTo>
                    <a:pt x="1005" y="1480"/>
                  </a:lnTo>
                  <a:cubicBezTo>
                    <a:pt x="857" y="1519"/>
                    <a:pt x="708" y="1549"/>
                    <a:pt x="560" y="1589"/>
                  </a:cubicBezTo>
                  <a:cubicBezTo>
                    <a:pt x="496" y="1607"/>
                    <a:pt x="516" y="1700"/>
                    <a:pt x="573" y="1700"/>
                  </a:cubicBezTo>
                  <a:cubicBezTo>
                    <a:pt x="578" y="1700"/>
                    <a:pt x="583" y="1699"/>
                    <a:pt x="589" y="1698"/>
                  </a:cubicBezTo>
                  <a:cubicBezTo>
                    <a:pt x="778" y="1648"/>
                    <a:pt x="956" y="1609"/>
                    <a:pt x="1144" y="1559"/>
                  </a:cubicBezTo>
                  <a:cubicBezTo>
                    <a:pt x="1214" y="1598"/>
                    <a:pt x="1283" y="1638"/>
                    <a:pt x="1362" y="1678"/>
                  </a:cubicBezTo>
                  <a:cubicBezTo>
                    <a:pt x="1342" y="1717"/>
                    <a:pt x="1333" y="1767"/>
                    <a:pt x="1333" y="1807"/>
                  </a:cubicBezTo>
                  <a:cubicBezTo>
                    <a:pt x="1333" y="1866"/>
                    <a:pt x="1353" y="1916"/>
                    <a:pt x="1372" y="1966"/>
                  </a:cubicBezTo>
                  <a:cubicBezTo>
                    <a:pt x="1293" y="2005"/>
                    <a:pt x="1223" y="2045"/>
                    <a:pt x="1154" y="2094"/>
                  </a:cubicBezTo>
                  <a:cubicBezTo>
                    <a:pt x="1144" y="2084"/>
                    <a:pt x="1144" y="2084"/>
                    <a:pt x="1135" y="2084"/>
                  </a:cubicBezTo>
                  <a:cubicBezTo>
                    <a:pt x="956" y="2035"/>
                    <a:pt x="768" y="1995"/>
                    <a:pt x="589" y="1946"/>
                  </a:cubicBezTo>
                  <a:cubicBezTo>
                    <a:pt x="583" y="1944"/>
                    <a:pt x="578" y="1943"/>
                    <a:pt x="573" y="1943"/>
                  </a:cubicBezTo>
                  <a:cubicBezTo>
                    <a:pt x="516" y="1943"/>
                    <a:pt x="496" y="2036"/>
                    <a:pt x="560" y="2054"/>
                  </a:cubicBezTo>
                  <a:cubicBezTo>
                    <a:pt x="708" y="2094"/>
                    <a:pt x="867" y="2134"/>
                    <a:pt x="1016" y="2173"/>
                  </a:cubicBezTo>
                  <a:cubicBezTo>
                    <a:pt x="897" y="2243"/>
                    <a:pt x="778" y="2312"/>
                    <a:pt x="659" y="2371"/>
                  </a:cubicBezTo>
                  <a:lnTo>
                    <a:pt x="639" y="2371"/>
                  </a:lnTo>
                  <a:cubicBezTo>
                    <a:pt x="461" y="2322"/>
                    <a:pt x="272" y="2272"/>
                    <a:pt x="94" y="2233"/>
                  </a:cubicBezTo>
                  <a:cubicBezTo>
                    <a:pt x="88" y="2231"/>
                    <a:pt x="83" y="2230"/>
                    <a:pt x="77" y="2230"/>
                  </a:cubicBezTo>
                  <a:cubicBezTo>
                    <a:pt x="20" y="2230"/>
                    <a:pt x="0" y="2323"/>
                    <a:pt x="64" y="2332"/>
                  </a:cubicBezTo>
                  <a:cubicBezTo>
                    <a:pt x="213" y="2371"/>
                    <a:pt x="371" y="2411"/>
                    <a:pt x="520" y="2451"/>
                  </a:cubicBezTo>
                  <a:cubicBezTo>
                    <a:pt x="500" y="2471"/>
                    <a:pt x="481" y="2481"/>
                    <a:pt x="450" y="2490"/>
                  </a:cubicBezTo>
                  <a:lnTo>
                    <a:pt x="153" y="2669"/>
                  </a:lnTo>
                  <a:cubicBezTo>
                    <a:pt x="103" y="2694"/>
                    <a:pt x="137" y="2768"/>
                    <a:pt x="184" y="2768"/>
                  </a:cubicBezTo>
                  <a:cubicBezTo>
                    <a:pt x="193" y="2768"/>
                    <a:pt x="203" y="2765"/>
                    <a:pt x="213" y="2758"/>
                  </a:cubicBezTo>
                  <a:cubicBezTo>
                    <a:pt x="332" y="2699"/>
                    <a:pt x="450" y="2629"/>
                    <a:pt x="569" y="2560"/>
                  </a:cubicBezTo>
                  <a:lnTo>
                    <a:pt x="569" y="2560"/>
                  </a:lnTo>
                  <a:cubicBezTo>
                    <a:pt x="520" y="2708"/>
                    <a:pt x="481" y="2847"/>
                    <a:pt x="441" y="2996"/>
                  </a:cubicBezTo>
                  <a:cubicBezTo>
                    <a:pt x="429" y="3038"/>
                    <a:pt x="464" y="3065"/>
                    <a:pt x="497" y="3065"/>
                  </a:cubicBezTo>
                  <a:cubicBezTo>
                    <a:pt x="520" y="3065"/>
                    <a:pt x="542" y="3053"/>
                    <a:pt x="550" y="3025"/>
                  </a:cubicBezTo>
                  <a:cubicBezTo>
                    <a:pt x="599" y="2847"/>
                    <a:pt x="649" y="2659"/>
                    <a:pt x="708" y="2481"/>
                  </a:cubicBezTo>
                  <a:cubicBezTo>
                    <a:pt x="827" y="2411"/>
                    <a:pt x="936" y="2342"/>
                    <a:pt x="1055" y="2272"/>
                  </a:cubicBezTo>
                  <a:lnTo>
                    <a:pt x="1055" y="2272"/>
                  </a:lnTo>
                  <a:cubicBezTo>
                    <a:pt x="1016" y="2421"/>
                    <a:pt x="976" y="2560"/>
                    <a:pt x="936" y="2708"/>
                  </a:cubicBezTo>
                  <a:cubicBezTo>
                    <a:pt x="924" y="2750"/>
                    <a:pt x="959" y="2778"/>
                    <a:pt x="993" y="2778"/>
                  </a:cubicBezTo>
                  <a:cubicBezTo>
                    <a:pt x="1015" y="2778"/>
                    <a:pt x="1037" y="2766"/>
                    <a:pt x="1045" y="2738"/>
                  </a:cubicBezTo>
                  <a:cubicBezTo>
                    <a:pt x="1095" y="2560"/>
                    <a:pt x="1144" y="2371"/>
                    <a:pt x="1194" y="2193"/>
                  </a:cubicBezTo>
                  <a:cubicBezTo>
                    <a:pt x="1273" y="2153"/>
                    <a:pt x="1353" y="2104"/>
                    <a:pt x="1432" y="2065"/>
                  </a:cubicBezTo>
                  <a:cubicBezTo>
                    <a:pt x="1491" y="2134"/>
                    <a:pt x="1571" y="2173"/>
                    <a:pt x="1659" y="2193"/>
                  </a:cubicBezTo>
                  <a:lnTo>
                    <a:pt x="1659" y="2451"/>
                  </a:lnTo>
                  <a:lnTo>
                    <a:pt x="1650" y="2461"/>
                  </a:lnTo>
                  <a:cubicBezTo>
                    <a:pt x="1521" y="2600"/>
                    <a:pt x="1382" y="2728"/>
                    <a:pt x="1253" y="2867"/>
                  </a:cubicBezTo>
                  <a:cubicBezTo>
                    <a:pt x="1215" y="2906"/>
                    <a:pt x="1254" y="2962"/>
                    <a:pt x="1297" y="2962"/>
                  </a:cubicBezTo>
                  <a:cubicBezTo>
                    <a:pt x="1309" y="2962"/>
                    <a:pt x="1322" y="2957"/>
                    <a:pt x="1333" y="2946"/>
                  </a:cubicBezTo>
                  <a:cubicBezTo>
                    <a:pt x="1441" y="2838"/>
                    <a:pt x="1551" y="2719"/>
                    <a:pt x="1659" y="2609"/>
                  </a:cubicBezTo>
                  <a:lnTo>
                    <a:pt x="1659" y="3025"/>
                  </a:lnTo>
                  <a:cubicBezTo>
                    <a:pt x="1659" y="3025"/>
                    <a:pt x="1650" y="3025"/>
                    <a:pt x="1650" y="3036"/>
                  </a:cubicBezTo>
                  <a:cubicBezTo>
                    <a:pt x="1521" y="3164"/>
                    <a:pt x="1382" y="3303"/>
                    <a:pt x="1253" y="3442"/>
                  </a:cubicBezTo>
                  <a:cubicBezTo>
                    <a:pt x="1215" y="3480"/>
                    <a:pt x="1254" y="3537"/>
                    <a:pt x="1297" y="3537"/>
                  </a:cubicBezTo>
                  <a:cubicBezTo>
                    <a:pt x="1309" y="3537"/>
                    <a:pt x="1322" y="3532"/>
                    <a:pt x="1333" y="3521"/>
                  </a:cubicBezTo>
                  <a:cubicBezTo>
                    <a:pt x="1441" y="3402"/>
                    <a:pt x="1551" y="3293"/>
                    <a:pt x="1659" y="3174"/>
                  </a:cubicBezTo>
                  <a:lnTo>
                    <a:pt x="1659" y="3254"/>
                  </a:lnTo>
                  <a:lnTo>
                    <a:pt x="1659" y="3600"/>
                  </a:lnTo>
                  <a:cubicBezTo>
                    <a:pt x="1659" y="3635"/>
                    <a:pt x="1689" y="3653"/>
                    <a:pt x="1719" y="3653"/>
                  </a:cubicBezTo>
                  <a:cubicBezTo>
                    <a:pt x="1749" y="3653"/>
                    <a:pt x="1778" y="3635"/>
                    <a:pt x="1778" y="3600"/>
                  </a:cubicBezTo>
                  <a:lnTo>
                    <a:pt x="1778" y="3194"/>
                  </a:lnTo>
                  <a:cubicBezTo>
                    <a:pt x="1877" y="3303"/>
                    <a:pt x="1987" y="3412"/>
                    <a:pt x="2095" y="3521"/>
                  </a:cubicBezTo>
                  <a:cubicBezTo>
                    <a:pt x="2107" y="3532"/>
                    <a:pt x="2119" y="3537"/>
                    <a:pt x="2132" y="3537"/>
                  </a:cubicBezTo>
                  <a:cubicBezTo>
                    <a:pt x="2174" y="3537"/>
                    <a:pt x="2213" y="3480"/>
                    <a:pt x="2175" y="3442"/>
                  </a:cubicBezTo>
                  <a:cubicBezTo>
                    <a:pt x="2036" y="3303"/>
                    <a:pt x="1908" y="3164"/>
                    <a:pt x="1778" y="3036"/>
                  </a:cubicBezTo>
                  <a:lnTo>
                    <a:pt x="1778" y="2620"/>
                  </a:lnTo>
                  <a:cubicBezTo>
                    <a:pt x="1877" y="2728"/>
                    <a:pt x="1987" y="2838"/>
                    <a:pt x="2095" y="2946"/>
                  </a:cubicBezTo>
                  <a:cubicBezTo>
                    <a:pt x="2107" y="2957"/>
                    <a:pt x="2119" y="2962"/>
                    <a:pt x="2132" y="2962"/>
                  </a:cubicBezTo>
                  <a:cubicBezTo>
                    <a:pt x="2174" y="2962"/>
                    <a:pt x="2213" y="2906"/>
                    <a:pt x="2175" y="2867"/>
                  </a:cubicBezTo>
                  <a:cubicBezTo>
                    <a:pt x="2036" y="2728"/>
                    <a:pt x="1908" y="2600"/>
                    <a:pt x="1778" y="2461"/>
                  </a:cubicBezTo>
                  <a:lnTo>
                    <a:pt x="1778" y="2193"/>
                  </a:lnTo>
                  <a:cubicBezTo>
                    <a:pt x="1868" y="2184"/>
                    <a:pt x="1957" y="2134"/>
                    <a:pt x="2016" y="2065"/>
                  </a:cubicBezTo>
                  <a:cubicBezTo>
                    <a:pt x="2086" y="2104"/>
                    <a:pt x="2165" y="2144"/>
                    <a:pt x="2234" y="2184"/>
                  </a:cubicBezTo>
                  <a:lnTo>
                    <a:pt x="2234" y="2203"/>
                  </a:lnTo>
                  <a:cubicBezTo>
                    <a:pt x="2284" y="2391"/>
                    <a:pt x="2333" y="2570"/>
                    <a:pt x="2393" y="2748"/>
                  </a:cubicBezTo>
                  <a:cubicBezTo>
                    <a:pt x="2397" y="2776"/>
                    <a:pt x="2416" y="2788"/>
                    <a:pt x="2437" y="2788"/>
                  </a:cubicBezTo>
                  <a:cubicBezTo>
                    <a:pt x="2469" y="2788"/>
                    <a:pt x="2504" y="2760"/>
                    <a:pt x="2492" y="2719"/>
                  </a:cubicBezTo>
                  <a:cubicBezTo>
                    <a:pt x="2452" y="2570"/>
                    <a:pt x="2413" y="2421"/>
                    <a:pt x="2373" y="2263"/>
                  </a:cubicBezTo>
                  <a:lnTo>
                    <a:pt x="2373" y="2263"/>
                  </a:lnTo>
                  <a:lnTo>
                    <a:pt x="2730" y="2471"/>
                  </a:lnTo>
                  <a:lnTo>
                    <a:pt x="2730" y="2490"/>
                  </a:lnTo>
                  <a:cubicBezTo>
                    <a:pt x="2780" y="2669"/>
                    <a:pt x="2829" y="2857"/>
                    <a:pt x="2879" y="3036"/>
                  </a:cubicBezTo>
                  <a:cubicBezTo>
                    <a:pt x="2887" y="3063"/>
                    <a:pt x="2908" y="3075"/>
                    <a:pt x="2931" y="3075"/>
                  </a:cubicBezTo>
                  <a:cubicBezTo>
                    <a:pt x="2964" y="3075"/>
                    <a:pt x="2999" y="3048"/>
                    <a:pt x="2987" y="3006"/>
                  </a:cubicBezTo>
                  <a:cubicBezTo>
                    <a:pt x="2948" y="2857"/>
                    <a:pt x="2908" y="2699"/>
                    <a:pt x="2859" y="2550"/>
                  </a:cubicBezTo>
                  <a:lnTo>
                    <a:pt x="2859" y="2550"/>
                  </a:lnTo>
                  <a:cubicBezTo>
                    <a:pt x="2888" y="2560"/>
                    <a:pt x="2908" y="2580"/>
                    <a:pt x="2928" y="2589"/>
                  </a:cubicBezTo>
                  <a:cubicBezTo>
                    <a:pt x="3027" y="2649"/>
                    <a:pt x="3126" y="2708"/>
                    <a:pt x="3225" y="2758"/>
                  </a:cubicBezTo>
                  <a:cubicBezTo>
                    <a:pt x="3236" y="2765"/>
                    <a:pt x="3247" y="2768"/>
                    <a:pt x="3257" y="2768"/>
                  </a:cubicBezTo>
                  <a:cubicBezTo>
                    <a:pt x="3308" y="2768"/>
                    <a:pt x="3334" y="2694"/>
                    <a:pt x="3285" y="2669"/>
                  </a:cubicBezTo>
                  <a:lnTo>
                    <a:pt x="2928" y="2461"/>
                  </a:lnTo>
                  <a:cubicBezTo>
                    <a:pt x="3077" y="2421"/>
                    <a:pt x="3225" y="2382"/>
                    <a:pt x="3374" y="2352"/>
                  </a:cubicBezTo>
                  <a:cubicBezTo>
                    <a:pt x="3437" y="2333"/>
                    <a:pt x="3418" y="2241"/>
                    <a:pt x="3361" y="2241"/>
                  </a:cubicBezTo>
                  <a:cubicBezTo>
                    <a:pt x="3355" y="2241"/>
                    <a:pt x="3350" y="2241"/>
                    <a:pt x="3344" y="2243"/>
                  </a:cubicBezTo>
                  <a:cubicBezTo>
                    <a:pt x="3156" y="2292"/>
                    <a:pt x="2978" y="2332"/>
                    <a:pt x="2789" y="2382"/>
                  </a:cubicBezTo>
                  <a:lnTo>
                    <a:pt x="2432" y="2173"/>
                  </a:lnTo>
                  <a:cubicBezTo>
                    <a:pt x="2581" y="2134"/>
                    <a:pt x="2730" y="2104"/>
                    <a:pt x="2879" y="2065"/>
                  </a:cubicBezTo>
                  <a:cubicBezTo>
                    <a:pt x="2942" y="2046"/>
                    <a:pt x="2922" y="1953"/>
                    <a:pt x="2865" y="1953"/>
                  </a:cubicBezTo>
                  <a:cubicBezTo>
                    <a:pt x="2860" y="1953"/>
                    <a:pt x="2854" y="1954"/>
                    <a:pt x="2849" y="1955"/>
                  </a:cubicBezTo>
                  <a:cubicBezTo>
                    <a:pt x="2661" y="2005"/>
                    <a:pt x="2482" y="2045"/>
                    <a:pt x="2304" y="2094"/>
                  </a:cubicBezTo>
                  <a:lnTo>
                    <a:pt x="2294" y="2094"/>
                  </a:lnTo>
                  <a:cubicBezTo>
                    <a:pt x="2225" y="2054"/>
                    <a:pt x="2145" y="2015"/>
                    <a:pt x="2076" y="1966"/>
                  </a:cubicBezTo>
                  <a:cubicBezTo>
                    <a:pt x="2095" y="1916"/>
                    <a:pt x="2106" y="1866"/>
                    <a:pt x="2106" y="1807"/>
                  </a:cubicBezTo>
                  <a:cubicBezTo>
                    <a:pt x="2106" y="1767"/>
                    <a:pt x="2095" y="1717"/>
                    <a:pt x="2086" y="1678"/>
                  </a:cubicBezTo>
                  <a:lnTo>
                    <a:pt x="2294" y="1559"/>
                  </a:lnTo>
                  <a:cubicBezTo>
                    <a:pt x="2294" y="1569"/>
                    <a:pt x="2304" y="1569"/>
                    <a:pt x="2304" y="1569"/>
                  </a:cubicBezTo>
                  <a:cubicBezTo>
                    <a:pt x="2492" y="1618"/>
                    <a:pt x="2670" y="1668"/>
                    <a:pt x="2849" y="1708"/>
                  </a:cubicBezTo>
                  <a:cubicBezTo>
                    <a:pt x="2855" y="1710"/>
                    <a:pt x="2861" y="1710"/>
                    <a:pt x="2867" y="1710"/>
                  </a:cubicBezTo>
                  <a:cubicBezTo>
                    <a:pt x="2932" y="1710"/>
                    <a:pt x="2951" y="1617"/>
                    <a:pt x="2879" y="1598"/>
                  </a:cubicBezTo>
                  <a:cubicBezTo>
                    <a:pt x="2730" y="1559"/>
                    <a:pt x="2581" y="1519"/>
                    <a:pt x="2423" y="1480"/>
                  </a:cubicBezTo>
                  <a:cubicBezTo>
                    <a:pt x="2542" y="1420"/>
                    <a:pt x="2661" y="1351"/>
                    <a:pt x="2780" y="1281"/>
                  </a:cubicBezTo>
                  <a:lnTo>
                    <a:pt x="2799" y="1281"/>
                  </a:lnTo>
                  <a:cubicBezTo>
                    <a:pt x="2987" y="1331"/>
                    <a:pt x="3166" y="1380"/>
                    <a:pt x="3344" y="1420"/>
                  </a:cubicBezTo>
                  <a:cubicBezTo>
                    <a:pt x="3350" y="1422"/>
                    <a:pt x="3355" y="1423"/>
                    <a:pt x="3361" y="1423"/>
                  </a:cubicBezTo>
                  <a:cubicBezTo>
                    <a:pt x="3418" y="1423"/>
                    <a:pt x="3437" y="1330"/>
                    <a:pt x="3374" y="1321"/>
                  </a:cubicBezTo>
                  <a:cubicBezTo>
                    <a:pt x="3225" y="1281"/>
                    <a:pt x="3077" y="1242"/>
                    <a:pt x="2918" y="1202"/>
                  </a:cubicBezTo>
                  <a:cubicBezTo>
                    <a:pt x="2938" y="1182"/>
                    <a:pt x="2967" y="1173"/>
                    <a:pt x="2987" y="1162"/>
                  </a:cubicBezTo>
                  <a:lnTo>
                    <a:pt x="3285" y="984"/>
                  </a:lnTo>
                  <a:cubicBezTo>
                    <a:pt x="3334" y="960"/>
                    <a:pt x="3308" y="886"/>
                    <a:pt x="3257" y="886"/>
                  </a:cubicBezTo>
                  <a:cubicBezTo>
                    <a:pt x="3247" y="886"/>
                    <a:pt x="3236" y="889"/>
                    <a:pt x="3225" y="895"/>
                  </a:cubicBezTo>
                  <a:cubicBezTo>
                    <a:pt x="3106" y="964"/>
                    <a:pt x="2998" y="1024"/>
                    <a:pt x="2879" y="1093"/>
                  </a:cubicBezTo>
                  <a:cubicBezTo>
                    <a:pt x="2918" y="955"/>
                    <a:pt x="2958" y="806"/>
                    <a:pt x="2998" y="657"/>
                  </a:cubicBezTo>
                  <a:cubicBezTo>
                    <a:pt x="3010" y="615"/>
                    <a:pt x="2975" y="588"/>
                    <a:pt x="2940" y="588"/>
                  </a:cubicBezTo>
                  <a:cubicBezTo>
                    <a:pt x="2918" y="588"/>
                    <a:pt x="2896" y="600"/>
                    <a:pt x="2888" y="627"/>
                  </a:cubicBezTo>
                  <a:cubicBezTo>
                    <a:pt x="2839" y="806"/>
                    <a:pt x="2789" y="994"/>
                    <a:pt x="2740" y="1173"/>
                  </a:cubicBezTo>
                  <a:lnTo>
                    <a:pt x="2383" y="1380"/>
                  </a:lnTo>
                  <a:cubicBezTo>
                    <a:pt x="2423" y="1232"/>
                    <a:pt x="2462" y="1093"/>
                    <a:pt x="2502" y="944"/>
                  </a:cubicBezTo>
                  <a:cubicBezTo>
                    <a:pt x="2514" y="903"/>
                    <a:pt x="2479" y="875"/>
                    <a:pt x="2445" y="875"/>
                  </a:cubicBezTo>
                  <a:cubicBezTo>
                    <a:pt x="2423" y="875"/>
                    <a:pt x="2401" y="887"/>
                    <a:pt x="2393" y="915"/>
                  </a:cubicBezTo>
                  <a:cubicBezTo>
                    <a:pt x="2344" y="1093"/>
                    <a:pt x="2294" y="1281"/>
                    <a:pt x="2244" y="1460"/>
                  </a:cubicBezTo>
                  <a:lnTo>
                    <a:pt x="2036" y="1579"/>
                  </a:lnTo>
                  <a:cubicBezTo>
                    <a:pt x="1976" y="1499"/>
                    <a:pt x="1877" y="1440"/>
                    <a:pt x="1778" y="1430"/>
                  </a:cubicBezTo>
                  <a:lnTo>
                    <a:pt x="1778" y="1202"/>
                  </a:lnTo>
                  <a:lnTo>
                    <a:pt x="1789" y="1193"/>
                  </a:lnTo>
                  <a:cubicBezTo>
                    <a:pt x="1927" y="1054"/>
                    <a:pt x="2056" y="925"/>
                    <a:pt x="2185" y="786"/>
                  </a:cubicBezTo>
                  <a:cubicBezTo>
                    <a:pt x="2223" y="748"/>
                    <a:pt x="2184" y="691"/>
                    <a:pt x="2141" y="691"/>
                  </a:cubicBezTo>
                  <a:cubicBezTo>
                    <a:pt x="2129" y="691"/>
                    <a:pt x="2117" y="696"/>
                    <a:pt x="2106" y="707"/>
                  </a:cubicBezTo>
                  <a:cubicBezTo>
                    <a:pt x="1996" y="816"/>
                    <a:pt x="1888" y="935"/>
                    <a:pt x="1778" y="1044"/>
                  </a:cubicBezTo>
                  <a:lnTo>
                    <a:pt x="1778" y="627"/>
                  </a:lnTo>
                  <a:cubicBezTo>
                    <a:pt x="1778" y="627"/>
                    <a:pt x="1789" y="627"/>
                    <a:pt x="1789" y="618"/>
                  </a:cubicBezTo>
                  <a:cubicBezTo>
                    <a:pt x="1927" y="489"/>
                    <a:pt x="2056" y="350"/>
                    <a:pt x="2185" y="211"/>
                  </a:cubicBezTo>
                  <a:cubicBezTo>
                    <a:pt x="2223" y="173"/>
                    <a:pt x="2184" y="116"/>
                    <a:pt x="2141" y="116"/>
                  </a:cubicBezTo>
                  <a:cubicBezTo>
                    <a:pt x="2129" y="116"/>
                    <a:pt x="2117" y="121"/>
                    <a:pt x="2106" y="132"/>
                  </a:cubicBezTo>
                  <a:cubicBezTo>
                    <a:pt x="1996" y="251"/>
                    <a:pt x="1888" y="360"/>
                    <a:pt x="1778" y="479"/>
                  </a:cubicBezTo>
                  <a:lnTo>
                    <a:pt x="1778" y="400"/>
                  </a:lnTo>
                  <a:lnTo>
                    <a:pt x="1778" y="53"/>
                  </a:lnTo>
                  <a:cubicBezTo>
                    <a:pt x="1778" y="18"/>
                    <a:pt x="1749" y="1"/>
                    <a:pt x="17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5"/>
            <p:cNvSpPr/>
            <p:nvPr/>
          </p:nvSpPr>
          <p:spPr>
            <a:xfrm>
              <a:off x="8032103" y="3634691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5"/>
            <p:cNvSpPr/>
            <p:nvPr/>
          </p:nvSpPr>
          <p:spPr>
            <a:xfrm>
              <a:off x="8032103" y="367503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5"/>
            <p:cNvSpPr/>
            <p:nvPr/>
          </p:nvSpPr>
          <p:spPr>
            <a:xfrm>
              <a:off x="8032103" y="371520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5"/>
            <p:cNvSpPr/>
            <p:nvPr/>
          </p:nvSpPr>
          <p:spPr>
            <a:xfrm>
              <a:off x="8032103" y="3755710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5"/>
            <p:cNvSpPr/>
            <p:nvPr/>
          </p:nvSpPr>
          <p:spPr>
            <a:xfrm>
              <a:off x="8032103" y="3797514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5"/>
            <p:cNvSpPr/>
            <p:nvPr/>
          </p:nvSpPr>
          <p:spPr>
            <a:xfrm>
              <a:off x="8032103" y="3837853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5"/>
            <p:cNvSpPr/>
            <p:nvPr/>
          </p:nvSpPr>
          <p:spPr>
            <a:xfrm>
              <a:off x="8032103" y="3878193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5"/>
            <p:cNvSpPr/>
            <p:nvPr/>
          </p:nvSpPr>
          <p:spPr>
            <a:xfrm>
              <a:off x="8032103" y="395871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5"/>
            <p:cNvSpPr/>
            <p:nvPr/>
          </p:nvSpPr>
          <p:spPr>
            <a:xfrm>
              <a:off x="8032103" y="3999050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5"/>
            <p:cNvSpPr/>
            <p:nvPr/>
          </p:nvSpPr>
          <p:spPr>
            <a:xfrm>
              <a:off x="8032103" y="4039389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5"/>
            <p:cNvSpPr/>
            <p:nvPr/>
          </p:nvSpPr>
          <p:spPr>
            <a:xfrm>
              <a:off x="8032103" y="407956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5"/>
            <p:cNvSpPr/>
            <p:nvPr/>
          </p:nvSpPr>
          <p:spPr>
            <a:xfrm>
              <a:off x="8032103" y="411990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4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4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5"/>
            <p:cNvSpPr/>
            <p:nvPr/>
          </p:nvSpPr>
          <p:spPr>
            <a:xfrm>
              <a:off x="8032103" y="4161872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5"/>
            <p:cNvSpPr/>
            <p:nvPr/>
          </p:nvSpPr>
          <p:spPr>
            <a:xfrm>
              <a:off x="8032103" y="424238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39"/>
                    <a:pt x="70" y="139"/>
                  </a:cubicBezTo>
                  <a:cubicBezTo>
                    <a:pt x="109" y="13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5"/>
            <p:cNvSpPr/>
            <p:nvPr/>
          </p:nvSpPr>
          <p:spPr>
            <a:xfrm>
              <a:off x="8032103" y="4282729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5"/>
            <p:cNvSpPr/>
            <p:nvPr/>
          </p:nvSpPr>
          <p:spPr>
            <a:xfrm>
              <a:off x="8032103" y="4323069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5"/>
            <p:cNvSpPr/>
            <p:nvPr/>
          </p:nvSpPr>
          <p:spPr>
            <a:xfrm>
              <a:off x="8032103" y="436324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5"/>
            <p:cNvSpPr/>
            <p:nvPr/>
          </p:nvSpPr>
          <p:spPr>
            <a:xfrm>
              <a:off x="8032103" y="440358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5"/>
            <p:cNvSpPr/>
            <p:nvPr/>
          </p:nvSpPr>
          <p:spPr>
            <a:xfrm>
              <a:off x="8032103" y="4443925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4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4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5"/>
            <p:cNvSpPr/>
            <p:nvPr/>
          </p:nvSpPr>
          <p:spPr>
            <a:xfrm>
              <a:off x="8032103" y="4526069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5"/>
            <p:cNvSpPr/>
            <p:nvPr/>
          </p:nvSpPr>
          <p:spPr>
            <a:xfrm>
              <a:off x="8032103" y="4566408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99"/>
                    <a:pt x="30" y="139"/>
                    <a:pt x="70" y="139"/>
                  </a:cubicBezTo>
                  <a:cubicBezTo>
                    <a:pt x="109" y="139"/>
                    <a:pt x="140" y="9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5"/>
            <p:cNvSpPr/>
            <p:nvPr/>
          </p:nvSpPr>
          <p:spPr>
            <a:xfrm>
              <a:off x="8032103" y="460674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5"/>
            <p:cNvSpPr/>
            <p:nvPr/>
          </p:nvSpPr>
          <p:spPr>
            <a:xfrm>
              <a:off x="8032103" y="464692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5"/>
            <p:cNvSpPr/>
            <p:nvPr/>
          </p:nvSpPr>
          <p:spPr>
            <a:xfrm>
              <a:off x="8032103" y="468726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5"/>
            <p:cNvSpPr/>
            <p:nvPr/>
          </p:nvSpPr>
          <p:spPr>
            <a:xfrm>
              <a:off x="8032103" y="245638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5"/>
            <p:cNvSpPr/>
            <p:nvPr/>
          </p:nvSpPr>
          <p:spPr>
            <a:xfrm>
              <a:off x="8032103" y="249672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5"/>
            <p:cNvSpPr/>
            <p:nvPr/>
          </p:nvSpPr>
          <p:spPr>
            <a:xfrm>
              <a:off x="8032103" y="253706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5"/>
            <p:cNvSpPr/>
            <p:nvPr/>
          </p:nvSpPr>
          <p:spPr>
            <a:xfrm>
              <a:off x="8032103" y="257723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5"/>
            <p:cNvSpPr/>
            <p:nvPr/>
          </p:nvSpPr>
          <p:spPr>
            <a:xfrm>
              <a:off x="8032103" y="2619203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5"/>
            <p:cNvSpPr/>
            <p:nvPr/>
          </p:nvSpPr>
          <p:spPr>
            <a:xfrm>
              <a:off x="8032103" y="2659543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5"/>
            <p:cNvSpPr/>
            <p:nvPr/>
          </p:nvSpPr>
          <p:spPr>
            <a:xfrm>
              <a:off x="8032103" y="2699720"/>
              <a:ext cx="22772" cy="21308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5"/>
            <p:cNvSpPr/>
            <p:nvPr/>
          </p:nvSpPr>
          <p:spPr>
            <a:xfrm>
              <a:off x="8032103" y="2740222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5"/>
            <p:cNvSpPr/>
            <p:nvPr/>
          </p:nvSpPr>
          <p:spPr>
            <a:xfrm>
              <a:off x="8032103" y="278039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5"/>
            <p:cNvSpPr/>
            <p:nvPr/>
          </p:nvSpPr>
          <p:spPr>
            <a:xfrm>
              <a:off x="8032103" y="282073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5"/>
            <p:cNvSpPr/>
            <p:nvPr/>
          </p:nvSpPr>
          <p:spPr>
            <a:xfrm>
              <a:off x="8032103" y="286091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5"/>
            <p:cNvSpPr/>
            <p:nvPr/>
          </p:nvSpPr>
          <p:spPr>
            <a:xfrm>
              <a:off x="8032103" y="2901419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5"/>
            <p:cNvSpPr/>
            <p:nvPr/>
          </p:nvSpPr>
          <p:spPr>
            <a:xfrm>
              <a:off x="8032103" y="2983399"/>
              <a:ext cx="22772" cy="21308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7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5"/>
            <p:cNvSpPr/>
            <p:nvPr/>
          </p:nvSpPr>
          <p:spPr>
            <a:xfrm>
              <a:off x="8032103" y="3023902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5"/>
            <p:cNvSpPr/>
            <p:nvPr/>
          </p:nvSpPr>
          <p:spPr>
            <a:xfrm>
              <a:off x="8032103" y="306407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1"/>
                    <a:pt x="1" y="70"/>
                  </a:cubicBezTo>
                  <a:cubicBezTo>
                    <a:pt x="1" y="100"/>
                    <a:pt x="30" y="139"/>
                    <a:pt x="70" y="139"/>
                  </a:cubicBezTo>
                  <a:cubicBezTo>
                    <a:pt x="109" y="139"/>
                    <a:pt x="140" y="100"/>
                    <a:pt x="140" y="7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5"/>
            <p:cNvSpPr/>
            <p:nvPr/>
          </p:nvSpPr>
          <p:spPr>
            <a:xfrm>
              <a:off x="8032103" y="310441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5"/>
            <p:cNvSpPr/>
            <p:nvPr/>
          </p:nvSpPr>
          <p:spPr>
            <a:xfrm>
              <a:off x="8032103" y="314459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5"/>
            <p:cNvSpPr/>
            <p:nvPr/>
          </p:nvSpPr>
          <p:spPr>
            <a:xfrm>
              <a:off x="8032103" y="3185098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5"/>
            <p:cNvSpPr/>
            <p:nvPr/>
          </p:nvSpPr>
          <p:spPr>
            <a:xfrm>
              <a:off x="8032103" y="322527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5"/>
            <p:cNvSpPr/>
            <p:nvPr/>
          </p:nvSpPr>
          <p:spPr>
            <a:xfrm>
              <a:off x="8022506" y="3583127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8" y="268"/>
                    <a:pt x="268" y="209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5"/>
            <p:cNvSpPr/>
            <p:nvPr/>
          </p:nvSpPr>
          <p:spPr>
            <a:xfrm>
              <a:off x="8022506" y="3907147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8" y="268"/>
                    <a:pt x="268" y="208"/>
                    <a:pt x="268" y="13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5"/>
            <p:cNvSpPr/>
            <p:nvPr/>
          </p:nvSpPr>
          <p:spPr>
            <a:xfrm>
              <a:off x="8022506" y="4190826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8" y="268"/>
                    <a:pt x="268" y="208"/>
                    <a:pt x="268" y="13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5"/>
            <p:cNvSpPr/>
            <p:nvPr/>
          </p:nvSpPr>
          <p:spPr>
            <a:xfrm>
              <a:off x="8022506" y="4474505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8" y="268"/>
                    <a:pt x="268" y="208"/>
                    <a:pt x="268" y="12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5"/>
            <p:cNvSpPr/>
            <p:nvPr/>
          </p:nvSpPr>
          <p:spPr>
            <a:xfrm>
              <a:off x="8022506" y="2931836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0"/>
                  </a:cubicBezTo>
                  <a:cubicBezTo>
                    <a:pt x="0" y="209"/>
                    <a:pt x="60" y="269"/>
                    <a:pt x="129" y="269"/>
                  </a:cubicBezTo>
                  <a:cubicBezTo>
                    <a:pt x="208" y="269"/>
                    <a:pt x="268" y="209"/>
                    <a:pt x="268" y="130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5"/>
            <p:cNvSpPr/>
            <p:nvPr/>
          </p:nvSpPr>
          <p:spPr>
            <a:xfrm>
              <a:off x="8022506" y="3256018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0"/>
                  </a:moveTo>
                  <a:cubicBezTo>
                    <a:pt x="60" y="0"/>
                    <a:pt x="0" y="60"/>
                    <a:pt x="0" y="12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8" y="267"/>
                    <a:pt x="268" y="208"/>
                    <a:pt x="268" y="12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5"/>
            <p:cNvSpPr/>
            <p:nvPr/>
          </p:nvSpPr>
          <p:spPr>
            <a:xfrm>
              <a:off x="8032103" y="3307581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5"/>
            <p:cNvSpPr/>
            <p:nvPr/>
          </p:nvSpPr>
          <p:spPr>
            <a:xfrm>
              <a:off x="8032103" y="3347758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5"/>
            <p:cNvSpPr/>
            <p:nvPr/>
          </p:nvSpPr>
          <p:spPr>
            <a:xfrm>
              <a:off x="8032103" y="338809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39"/>
                    <a:pt x="70" y="139"/>
                  </a:cubicBezTo>
                  <a:cubicBezTo>
                    <a:pt x="109" y="13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5"/>
            <p:cNvSpPr/>
            <p:nvPr/>
          </p:nvSpPr>
          <p:spPr>
            <a:xfrm>
              <a:off x="8032103" y="3428438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5"/>
            <p:cNvSpPr/>
            <p:nvPr/>
          </p:nvSpPr>
          <p:spPr>
            <a:xfrm>
              <a:off x="8032103" y="3468777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5"/>
            <p:cNvSpPr/>
            <p:nvPr/>
          </p:nvSpPr>
          <p:spPr>
            <a:xfrm>
              <a:off x="8032103" y="3508954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5"/>
            <p:cNvSpPr/>
            <p:nvPr/>
          </p:nvSpPr>
          <p:spPr>
            <a:xfrm>
              <a:off x="8032103" y="3549294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5"/>
            <p:cNvSpPr/>
            <p:nvPr/>
          </p:nvSpPr>
          <p:spPr>
            <a:xfrm>
              <a:off x="8032103" y="2167821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5"/>
            <p:cNvSpPr/>
            <p:nvPr/>
          </p:nvSpPr>
          <p:spPr>
            <a:xfrm>
              <a:off x="8032103" y="2208161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5"/>
            <p:cNvSpPr/>
            <p:nvPr/>
          </p:nvSpPr>
          <p:spPr>
            <a:xfrm>
              <a:off x="8032103" y="2248501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99"/>
                    <a:pt x="30" y="139"/>
                    <a:pt x="70" y="139"/>
                  </a:cubicBezTo>
                  <a:cubicBezTo>
                    <a:pt x="109" y="139"/>
                    <a:pt x="140" y="9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5"/>
            <p:cNvSpPr/>
            <p:nvPr/>
          </p:nvSpPr>
          <p:spPr>
            <a:xfrm>
              <a:off x="8032103" y="2288840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5"/>
            <p:cNvSpPr/>
            <p:nvPr/>
          </p:nvSpPr>
          <p:spPr>
            <a:xfrm>
              <a:off x="8032103" y="232901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5"/>
            <p:cNvSpPr/>
            <p:nvPr/>
          </p:nvSpPr>
          <p:spPr>
            <a:xfrm>
              <a:off x="8032103" y="236935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5"/>
            <p:cNvSpPr/>
            <p:nvPr/>
          </p:nvSpPr>
          <p:spPr>
            <a:xfrm>
              <a:off x="8032103" y="2409697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5"/>
            <p:cNvSpPr/>
            <p:nvPr/>
          </p:nvSpPr>
          <p:spPr>
            <a:xfrm>
              <a:off x="8032103" y="1110530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5"/>
            <p:cNvSpPr/>
            <p:nvPr/>
          </p:nvSpPr>
          <p:spPr>
            <a:xfrm>
              <a:off x="8032103" y="1150870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5"/>
            <p:cNvSpPr/>
            <p:nvPr/>
          </p:nvSpPr>
          <p:spPr>
            <a:xfrm>
              <a:off x="8032103" y="119104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5"/>
            <p:cNvSpPr/>
            <p:nvPr/>
          </p:nvSpPr>
          <p:spPr>
            <a:xfrm>
              <a:off x="8032103" y="123138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5"/>
            <p:cNvSpPr/>
            <p:nvPr/>
          </p:nvSpPr>
          <p:spPr>
            <a:xfrm>
              <a:off x="8032103" y="1271726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5"/>
            <p:cNvSpPr/>
            <p:nvPr/>
          </p:nvSpPr>
          <p:spPr>
            <a:xfrm>
              <a:off x="8032103" y="1313530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5"/>
            <p:cNvSpPr/>
            <p:nvPr/>
          </p:nvSpPr>
          <p:spPr>
            <a:xfrm>
              <a:off x="8032103" y="1353870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5"/>
            <p:cNvSpPr/>
            <p:nvPr/>
          </p:nvSpPr>
          <p:spPr>
            <a:xfrm>
              <a:off x="8032103" y="1394209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5"/>
            <p:cNvSpPr/>
            <p:nvPr/>
          </p:nvSpPr>
          <p:spPr>
            <a:xfrm>
              <a:off x="8032103" y="143454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5"/>
            <p:cNvSpPr/>
            <p:nvPr/>
          </p:nvSpPr>
          <p:spPr>
            <a:xfrm>
              <a:off x="8032103" y="151506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5"/>
            <p:cNvSpPr/>
            <p:nvPr/>
          </p:nvSpPr>
          <p:spPr>
            <a:xfrm>
              <a:off x="8032103" y="1555406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5"/>
            <p:cNvSpPr/>
            <p:nvPr/>
          </p:nvSpPr>
          <p:spPr>
            <a:xfrm>
              <a:off x="8032103" y="1595745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5"/>
            <p:cNvSpPr/>
            <p:nvPr/>
          </p:nvSpPr>
          <p:spPr>
            <a:xfrm>
              <a:off x="8032103" y="1637549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5"/>
            <p:cNvSpPr/>
            <p:nvPr/>
          </p:nvSpPr>
          <p:spPr>
            <a:xfrm>
              <a:off x="8032103" y="1677889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5"/>
            <p:cNvSpPr/>
            <p:nvPr/>
          </p:nvSpPr>
          <p:spPr>
            <a:xfrm>
              <a:off x="8032103" y="1718228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5"/>
            <p:cNvSpPr/>
            <p:nvPr/>
          </p:nvSpPr>
          <p:spPr>
            <a:xfrm>
              <a:off x="8032103" y="175840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5"/>
            <p:cNvSpPr/>
            <p:nvPr/>
          </p:nvSpPr>
          <p:spPr>
            <a:xfrm>
              <a:off x="8022506" y="2116258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0"/>
                  </a:cubicBezTo>
                  <a:cubicBezTo>
                    <a:pt x="0" y="209"/>
                    <a:pt x="60" y="269"/>
                    <a:pt x="129" y="269"/>
                  </a:cubicBezTo>
                  <a:cubicBezTo>
                    <a:pt x="208" y="269"/>
                    <a:pt x="268" y="209"/>
                    <a:pt x="268" y="130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5"/>
            <p:cNvSpPr/>
            <p:nvPr/>
          </p:nvSpPr>
          <p:spPr>
            <a:xfrm>
              <a:off x="8022506" y="2440277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8" y="268"/>
                    <a:pt x="268" y="209"/>
                    <a:pt x="268" y="12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5"/>
            <p:cNvSpPr/>
            <p:nvPr/>
          </p:nvSpPr>
          <p:spPr>
            <a:xfrm>
              <a:off x="8022506" y="1463503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8" y="268"/>
                    <a:pt x="268" y="208"/>
                    <a:pt x="268" y="13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5"/>
            <p:cNvSpPr/>
            <p:nvPr/>
          </p:nvSpPr>
          <p:spPr>
            <a:xfrm>
              <a:off x="8022506" y="1787522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8" y="268"/>
                    <a:pt x="268" y="209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5"/>
            <p:cNvSpPr/>
            <p:nvPr/>
          </p:nvSpPr>
          <p:spPr>
            <a:xfrm>
              <a:off x="8032103" y="1839085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5"/>
            <p:cNvSpPr/>
            <p:nvPr/>
          </p:nvSpPr>
          <p:spPr>
            <a:xfrm>
              <a:off x="8032103" y="187942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5"/>
            <p:cNvSpPr/>
            <p:nvPr/>
          </p:nvSpPr>
          <p:spPr>
            <a:xfrm>
              <a:off x="8032103" y="1919602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5"/>
            <p:cNvSpPr/>
            <p:nvPr/>
          </p:nvSpPr>
          <p:spPr>
            <a:xfrm>
              <a:off x="8032103" y="1959941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4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4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5"/>
            <p:cNvSpPr/>
            <p:nvPr/>
          </p:nvSpPr>
          <p:spPr>
            <a:xfrm>
              <a:off x="8032103" y="2001908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5"/>
            <p:cNvSpPr/>
            <p:nvPr/>
          </p:nvSpPr>
          <p:spPr>
            <a:xfrm>
              <a:off x="8032103" y="2042085"/>
              <a:ext cx="22772" cy="21308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5"/>
            <p:cNvSpPr/>
            <p:nvPr/>
          </p:nvSpPr>
          <p:spPr>
            <a:xfrm>
              <a:off x="8032103" y="208242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5"/>
            <p:cNvSpPr/>
            <p:nvPr/>
          </p:nvSpPr>
          <p:spPr>
            <a:xfrm>
              <a:off x="8032103" y="80566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5"/>
            <p:cNvSpPr/>
            <p:nvPr/>
          </p:nvSpPr>
          <p:spPr>
            <a:xfrm>
              <a:off x="8032103" y="120743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5"/>
            <p:cNvSpPr/>
            <p:nvPr/>
          </p:nvSpPr>
          <p:spPr>
            <a:xfrm>
              <a:off x="8032103" y="161082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39"/>
                    <a:pt x="70" y="139"/>
                  </a:cubicBezTo>
                  <a:cubicBezTo>
                    <a:pt x="109" y="139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5"/>
            <p:cNvSpPr/>
            <p:nvPr/>
          </p:nvSpPr>
          <p:spPr>
            <a:xfrm>
              <a:off x="8032103" y="201422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5"/>
            <p:cNvSpPr/>
            <p:nvPr/>
          </p:nvSpPr>
          <p:spPr>
            <a:xfrm>
              <a:off x="8032103" y="241762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5"/>
            <p:cNvSpPr/>
            <p:nvPr/>
          </p:nvSpPr>
          <p:spPr>
            <a:xfrm>
              <a:off x="8032103" y="28193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5"/>
            <p:cNvSpPr/>
            <p:nvPr/>
          </p:nvSpPr>
          <p:spPr>
            <a:xfrm>
              <a:off x="8032103" y="322279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5"/>
            <p:cNvSpPr/>
            <p:nvPr/>
          </p:nvSpPr>
          <p:spPr>
            <a:xfrm>
              <a:off x="8032103" y="362618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40"/>
                    <a:pt x="1" y="70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70"/>
                  </a:cubicBezTo>
                  <a:cubicBezTo>
                    <a:pt x="140" y="4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5"/>
            <p:cNvSpPr/>
            <p:nvPr/>
          </p:nvSpPr>
          <p:spPr>
            <a:xfrm>
              <a:off x="8032103" y="404422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5"/>
            <p:cNvSpPr/>
            <p:nvPr/>
          </p:nvSpPr>
          <p:spPr>
            <a:xfrm>
              <a:off x="8032103" y="485101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99"/>
                    <a:pt x="30" y="139"/>
                    <a:pt x="70" y="139"/>
                  </a:cubicBezTo>
                  <a:cubicBezTo>
                    <a:pt x="109" y="139"/>
                    <a:pt x="140" y="99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5"/>
            <p:cNvSpPr/>
            <p:nvPr/>
          </p:nvSpPr>
          <p:spPr>
            <a:xfrm>
              <a:off x="8032103" y="525441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5"/>
            <p:cNvSpPr/>
            <p:nvPr/>
          </p:nvSpPr>
          <p:spPr>
            <a:xfrm>
              <a:off x="8032103" y="56561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5"/>
            <p:cNvSpPr/>
            <p:nvPr/>
          </p:nvSpPr>
          <p:spPr>
            <a:xfrm>
              <a:off x="8032103" y="60595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5"/>
            <p:cNvSpPr/>
            <p:nvPr/>
          </p:nvSpPr>
          <p:spPr>
            <a:xfrm>
              <a:off x="8032103" y="646298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5"/>
            <p:cNvSpPr/>
            <p:nvPr/>
          </p:nvSpPr>
          <p:spPr>
            <a:xfrm>
              <a:off x="8032103" y="686637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5"/>
            <p:cNvSpPr/>
            <p:nvPr/>
          </p:nvSpPr>
          <p:spPr>
            <a:xfrm>
              <a:off x="8032103" y="728441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022506" y="1084667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8" y="268"/>
                    <a:pt x="268" y="209"/>
                    <a:pt x="268" y="139"/>
                  </a:cubicBezTo>
                  <a:cubicBezTo>
                    <a:pt x="268" y="60"/>
                    <a:pt x="20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022506" y="433538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8" y="268"/>
                    <a:pt x="268" y="209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022506" y="757557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8" y="267"/>
                    <a:pt x="268" y="208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032103" y="809121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032103" y="849298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032103" y="88963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032103" y="929977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5"/>
            <p:cNvSpPr/>
            <p:nvPr/>
          </p:nvSpPr>
          <p:spPr>
            <a:xfrm>
              <a:off x="8032103" y="97031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5"/>
            <p:cNvSpPr/>
            <p:nvPr/>
          </p:nvSpPr>
          <p:spPr>
            <a:xfrm>
              <a:off x="8032103" y="1010494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5"/>
            <p:cNvSpPr/>
            <p:nvPr/>
          </p:nvSpPr>
          <p:spPr>
            <a:xfrm>
              <a:off x="8032103" y="1052460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30"/>
                    <a:pt x="70" y="130"/>
                  </a:cubicBezTo>
                  <a:cubicBezTo>
                    <a:pt x="109" y="130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5"/>
            <p:cNvSpPr/>
            <p:nvPr/>
          </p:nvSpPr>
          <p:spPr>
            <a:xfrm>
              <a:off x="8032103" y="-975262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5"/>
            <p:cNvSpPr/>
            <p:nvPr/>
          </p:nvSpPr>
          <p:spPr>
            <a:xfrm>
              <a:off x="8032103" y="-934922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5"/>
            <p:cNvSpPr/>
            <p:nvPr/>
          </p:nvSpPr>
          <p:spPr>
            <a:xfrm>
              <a:off x="8032103" y="-894745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4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4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5"/>
            <p:cNvSpPr/>
            <p:nvPr/>
          </p:nvSpPr>
          <p:spPr>
            <a:xfrm>
              <a:off x="8032103" y="-852779"/>
              <a:ext cx="22772" cy="21146"/>
            </a:xfrm>
            <a:custGeom>
              <a:avLst/>
              <a:gdLst/>
              <a:ahLst/>
              <a:cxnLst/>
              <a:rect l="l" t="t" r="r" b="b"/>
              <a:pathLst>
                <a:path w="140" h="130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5"/>
            <p:cNvSpPr/>
            <p:nvPr/>
          </p:nvSpPr>
          <p:spPr>
            <a:xfrm>
              <a:off x="8032103" y="-812439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9"/>
                    <a:pt x="30" y="129"/>
                    <a:pt x="70" y="129"/>
                  </a:cubicBezTo>
                  <a:cubicBezTo>
                    <a:pt x="109" y="129"/>
                    <a:pt x="140" y="9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5"/>
            <p:cNvSpPr/>
            <p:nvPr/>
          </p:nvSpPr>
          <p:spPr>
            <a:xfrm>
              <a:off x="8032103" y="-772262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0"/>
                    <a:pt x="30" y="139"/>
                    <a:pt x="70" y="139"/>
                  </a:cubicBezTo>
                  <a:cubicBezTo>
                    <a:pt x="109" y="139"/>
                    <a:pt x="140" y="10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5"/>
            <p:cNvSpPr/>
            <p:nvPr/>
          </p:nvSpPr>
          <p:spPr>
            <a:xfrm>
              <a:off x="8032103" y="-731922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5"/>
            <p:cNvSpPr/>
            <p:nvPr/>
          </p:nvSpPr>
          <p:spPr>
            <a:xfrm>
              <a:off x="8032103" y="-651243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5"/>
            <p:cNvSpPr/>
            <p:nvPr/>
          </p:nvSpPr>
          <p:spPr>
            <a:xfrm>
              <a:off x="8032103" y="-61106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5"/>
            <p:cNvSpPr/>
            <p:nvPr/>
          </p:nvSpPr>
          <p:spPr>
            <a:xfrm>
              <a:off x="8032103" y="-57072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4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4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5"/>
            <p:cNvSpPr/>
            <p:nvPr/>
          </p:nvSpPr>
          <p:spPr>
            <a:xfrm>
              <a:off x="8032103" y="-528759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30"/>
                    <a:pt x="1" y="60"/>
                  </a:cubicBezTo>
                  <a:cubicBezTo>
                    <a:pt x="1" y="100"/>
                    <a:pt x="30" y="129"/>
                    <a:pt x="70" y="129"/>
                  </a:cubicBezTo>
                  <a:cubicBezTo>
                    <a:pt x="109" y="129"/>
                    <a:pt x="140" y="100"/>
                    <a:pt x="140" y="6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5"/>
            <p:cNvSpPr/>
            <p:nvPr/>
          </p:nvSpPr>
          <p:spPr>
            <a:xfrm>
              <a:off x="8032103" y="-488582"/>
              <a:ext cx="22772" cy="21308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5"/>
            <p:cNvSpPr/>
            <p:nvPr/>
          </p:nvSpPr>
          <p:spPr>
            <a:xfrm>
              <a:off x="8032103" y="-448243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0"/>
                    <a:pt x="30" y="140"/>
                    <a:pt x="70" y="140"/>
                  </a:cubicBezTo>
                  <a:cubicBezTo>
                    <a:pt x="109" y="140"/>
                    <a:pt x="140" y="10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5"/>
            <p:cNvSpPr/>
            <p:nvPr/>
          </p:nvSpPr>
          <p:spPr>
            <a:xfrm>
              <a:off x="8032103" y="-367563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5"/>
            <p:cNvSpPr/>
            <p:nvPr/>
          </p:nvSpPr>
          <p:spPr>
            <a:xfrm>
              <a:off x="8032103" y="-32738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5"/>
            <p:cNvSpPr/>
            <p:nvPr/>
          </p:nvSpPr>
          <p:spPr>
            <a:xfrm>
              <a:off x="8032103" y="-287046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5"/>
            <p:cNvSpPr/>
            <p:nvPr/>
          </p:nvSpPr>
          <p:spPr>
            <a:xfrm>
              <a:off x="8032103" y="-246707"/>
              <a:ext cx="22772" cy="22610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5"/>
            <p:cNvSpPr/>
            <p:nvPr/>
          </p:nvSpPr>
          <p:spPr>
            <a:xfrm>
              <a:off x="8032103" y="-204903"/>
              <a:ext cx="22772" cy="21308"/>
            </a:xfrm>
            <a:custGeom>
              <a:avLst/>
              <a:gdLst/>
              <a:ahLst/>
              <a:cxnLst/>
              <a:rect l="l" t="t" r="r" b="b"/>
              <a:pathLst>
                <a:path w="140" h="131" extrusionOk="0">
                  <a:moveTo>
                    <a:pt x="7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100"/>
                    <a:pt x="30" y="130"/>
                    <a:pt x="70" y="130"/>
                  </a:cubicBezTo>
                  <a:cubicBezTo>
                    <a:pt x="109" y="130"/>
                    <a:pt x="140" y="100"/>
                    <a:pt x="140" y="60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5"/>
            <p:cNvSpPr/>
            <p:nvPr/>
          </p:nvSpPr>
          <p:spPr>
            <a:xfrm>
              <a:off x="8032103" y="-164401"/>
              <a:ext cx="22772" cy="20983"/>
            </a:xfrm>
            <a:custGeom>
              <a:avLst/>
              <a:gdLst/>
              <a:ahLst/>
              <a:cxnLst/>
              <a:rect l="l" t="t" r="r" b="b"/>
              <a:pathLst>
                <a:path w="140" h="129" extrusionOk="0">
                  <a:moveTo>
                    <a:pt x="7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99"/>
                    <a:pt x="30" y="128"/>
                    <a:pt x="70" y="128"/>
                  </a:cubicBezTo>
                  <a:cubicBezTo>
                    <a:pt x="109" y="128"/>
                    <a:pt x="140" y="99"/>
                    <a:pt x="140" y="69"/>
                  </a:cubicBezTo>
                  <a:cubicBezTo>
                    <a:pt x="140" y="29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5"/>
            <p:cNvSpPr/>
            <p:nvPr/>
          </p:nvSpPr>
          <p:spPr>
            <a:xfrm>
              <a:off x="8032103" y="-83884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5"/>
            <p:cNvSpPr/>
            <p:nvPr/>
          </p:nvSpPr>
          <p:spPr>
            <a:xfrm>
              <a:off x="8032103" y="-4370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1"/>
                    <a:pt x="1" y="71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1"/>
                  </a:cubicBezTo>
                  <a:cubicBezTo>
                    <a:pt x="140" y="31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5"/>
            <p:cNvSpPr/>
            <p:nvPr/>
          </p:nvSpPr>
          <p:spPr>
            <a:xfrm>
              <a:off x="8032103" y="-3367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10"/>
                    <a:pt x="30" y="140"/>
                    <a:pt x="70" y="140"/>
                  </a:cubicBezTo>
                  <a:cubicBezTo>
                    <a:pt x="109" y="140"/>
                    <a:pt x="140" y="110"/>
                    <a:pt x="140" y="70"/>
                  </a:cubicBezTo>
                  <a:cubicBezTo>
                    <a:pt x="140" y="30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5"/>
            <p:cNvSpPr/>
            <p:nvPr/>
          </p:nvSpPr>
          <p:spPr>
            <a:xfrm>
              <a:off x="8032103" y="36973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70"/>
                  </a:cubicBezTo>
                  <a:cubicBezTo>
                    <a:pt x="1" y="110"/>
                    <a:pt x="30" y="139"/>
                    <a:pt x="70" y="139"/>
                  </a:cubicBezTo>
                  <a:cubicBezTo>
                    <a:pt x="109" y="139"/>
                    <a:pt x="140" y="110"/>
                    <a:pt x="140" y="70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5"/>
            <p:cNvSpPr/>
            <p:nvPr/>
          </p:nvSpPr>
          <p:spPr>
            <a:xfrm>
              <a:off x="8032103" y="77312"/>
              <a:ext cx="22772" cy="22772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9"/>
                    <a:pt x="70" y="139"/>
                  </a:cubicBezTo>
                  <a:cubicBezTo>
                    <a:pt x="109" y="139"/>
                    <a:pt x="140" y="109"/>
                    <a:pt x="140" y="69"/>
                  </a:cubicBezTo>
                  <a:cubicBezTo>
                    <a:pt x="140" y="3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5"/>
            <p:cNvSpPr/>
            <p:nvPr/>
          </p:nvSpPr>
          <p:spPr>
            <a:xfrm>
              <a:off x="8022506" y="-1026825"/>
              <a:ext cx="43593" cy="45219"/>
            </a:xfrm>
            <a:custGeom>
              <a:avLst/>
              <a:gdLst/>
              <a:ahLst/>
              <a:cxnLst/>
              <a:rect l="l" t="t" r="r" b="b"/>
              <a:pathLst>
                <a:path w="268" h="278" extrusionOk="0">
                  <a:moveTo>
                    <a:pt x="129" y="0"/>
                  </a:moveTo>
                  <a:cubicBezTo>
                    <a:pt x="60" y="0"/>
                    <a:pt x="0" y="59"/>
                    <a:pt x="0" y="139"/>
                  </a:cubicBezTo>
                  <a:cubicBezTo>
                    <a:pt x="0" y="208"/>
                    <a:pt x="60" y="277"/>
                    <a:pt x="129" y="277"/>
                  </a:cubicBezTo>
                  <a:cubicBezTo>
                    <a:pt x="208" y="277"/>
                    <a:pt x="268" y="208"/>
                    <a:pt x="268" y="139"/>
                  </a:cubicBezTo>
                  <a:cubicBezTo>
                    <a:pt x="268" y="59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5"/>
            <p:cNvSpPr/>
            <p:nvPr/>
          </p:nvSpPr>
          <p:spPr>
            <a:xfrm>
              <a:off x="8022506" y="-702806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8" y="267"/>
                    <a:pt x="268" y="208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5"/>
            <p:cNvSpPr/>
            <p:nvPr/>
          </p:nvSpPr>
          <p:spPr>
            <a:xfrm>
              <a:off x="8022506" y="-419127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8" y="267"/>
                    <a:pt x="268" y="208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5"/>
            <p:cNvSpPr/>
            <p:nvPr/>
          </p:nvSpPr>
          <p:spPr>
            <a:xfrm>
              <a:off x="8022506" y="-135447"/>
              <a:ext cx="43593" cy="435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8" y="268"/>
                    <a:pt x="268" y="208"/>
                    <a:pt x="268" y="139"/>
                  </a:cubicBezTo>
                  <a:cubicBezTo>
                    <a:pt x="268" y="60"/>
                    <a:pt x="20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5"/>
            <p:cNvSpPr/>
            <p:nvPr/>
          </p:nvSpPr>
          <p:spPr>
            <a:xfrm>
              <a:off x="843997" y="4693283"/>
              <a:ext cx="560852" cy="594197"/>
            </a:xfrm>
            <a:custGeom>
              <a:avLst/>
              <a:gdLst/>
              <a:ahLst/>
              <a:cxnLst/>
              <a:rect l="l" t="t" r="r" b="b"/>
              <a:pathLst>
                <a:path w="3448" h="3653" extrusionOk="0">
                  <a:moveTo>
                    <a:pt x="1724" y="1"/>
                  </a:moveTo>
                  <a:cubicBezTo>
                    <a:pt x="1697" y="1"/>
                    <a:pt x="1670" y="18"/>
                    <a:pt x="1670" y="53"/>
                  </a:cubicBezTo>
                  <a:lnTo>
                    <a:pt x="1670" y="459"/>
                  </a:lnTo>
                  <a:cubicBezTo>
                    <a:pt x="1561" y="350"/>
                    <a:pt x="1452" y="241"/>
                    <a:pt x="1352" y="132"/>
                  </a:cubicBezTo>
                  <a:cubicBezTo>
                    <a:pt x="1342" y="121"/>
                    <a:pt x="1329" y="116"/>
                    <a:pt x="1317" y="116"/>
                  </a:cubicBezTo>
                  <a:cubicBezTo>
                    <a:pt x="1274" y="116"/>
                    <a:pt x="1235" y="173"/>
                    <a:pt x="1273" y="211"/>
                  </a:cubicBezTo>
                  <a:cubicBezTo>
                    <a:pt x="1402" y="350"/>
                    <a:pt x="1531" y="489"/>
                    <a:pt x="1670" y="618"/>
                  </a:cubicBezTo>
                  <a:lnTo>
                    <a:pt x="1670" y="1034"/>
                  </a:lnTo>
                  <a:cubicBezTo>
                    <a:pt x="1561" y="925"/>
                    <a:pt x="1452" y="816"/>
                    <a:pt x="1352" y="707"/>
                  </a:cubicBezTo>
                  <a:cubicBezTo>
                    <a:pt x="1342" y="696"/>
                    <a:pt x="1329" y="691"/>
                    <a:pt x="1317" y="691"/>
                  </a:cubicBezTo>
                  <a:cubicBezTo>
                    <a:pt x="1274" y="691"/>
                    <a:pt x="1235" y="748"/>
                    <a:pt x="1273" y="786"/>
                  </a:cubicBezTo>
                  <a:cubicBezTo>
                    <a:pt x="1402" y="925"/>
                    <a:pt x="1531" y="1054"/>
                    <a:pt x="1670" y="1193"/>
                  </a:cubicBezTo>
                  <a:lnTo>
                    <a:pt x="1670" y="1430"/>
                  </a:lnTo>
                  <a:cubicBezTo>
                    <a:pt x="1561" y="1440"/>
                    <a:pt x="1471" y="1499"/>
                    <a:pt x="1412" y="1579"/>
                  </a:cubicBezTo>
                  <a:cubicBezTo>
                    <a:pt x="1343" y="1539"/>
                    <a:pt x="1273" y="1510"/>
                    <a:pt x="1214" y="1470"/>
                  </a:cubicBezTo>
                  <a:cubicBezTo>
                    <a:pt x="1214" y="1460"/>
                    <a:pt x="1214" y="1450"/>
                    <a:pt x="1204" y="1450"/>
                  </a:cubicBezTo>
                  <a:cubicBezTo>
                    <a:pt x="1154" y="1262"/>
                    <a:pt x="1105" y="1083"/>
                    <a:pt x="1055" y="905"/>
                  </a:cubicBezTo>
                  <a:cubicBezTo>
                    <a:pt x="1047" y="877"/>
                    <a:pt x="1025" y="866"/>
                    <a:pt x="1003" y="866"/>
                  </a:cubicBezTo>
                  <a:cubicBezTo>
                    <a:pt x="969" y="866"/>
                    <a:pt x="935" y="893"/>
                    <a:pt x="947" y="935"/>
                  </a:cubicBezTo>
                  <a:cubicBezTo>
                    <a:pt x="986" y="1083"/>
                    <a:pt x="1035" y="1232"/>
                    <a:pt x="1075" y="1391"/>
                  </a:cubicBezTo>
                  <a:lnTo>
                    <a:pt x="718" y="1182"/>
                  </a:lnTo>
                  <a:cubicBezTo>
                    <a:pt x="718" y="1173"/>
                    <a:pt x="718" y="1173"/>
                    <a:pt x="709" y="1162"/>
                  </a:cubicBezTo>
                  <a:cubicBezTo>
                    <a:pt x="659" y="984"/>
                    <a:pt x="610" y="796"/>
                    <a:pt x="560" y="618"/>
                  </a:cubicBezTo>
                  <a:cubicBezTo>
                    <a:pt x="552" y="590"/>
                    <a:pt x="530" y="578"/>
                    <a:pt x="508" y="578"/>
                  </a:cubicBezTo>
                  <a:cubicBezTo>
                    <a:pt x="474" y="578"/>
                    <a:pt x="439" y="606"/>
                    <a:pt x="451" y="647"/>
                  </a:cubicBezTo>
                  <a:cubicBezTo>
                    <a:pt x="500" y="796"/>
                    <a:pt x="540" y="955"/>
                    <a:pt x="579" y="1103"/>
                  </a:cubicBezTo>
                  <a:cubicBezTo>
                    <a:pt x="560" y="1093"/>
                    <a:pt x="540" y="1074"/>
                    <a:pt x="511" y="1063"/>
                  </a:cubicBezTo>
                  <a:cubicBezTo>
                    <a:pt x="411" y="1004"/>
                    <a:pt x="312" y="944"/>
                    <a:pt x="213" y="895"/>
                  </a:cubicBezTo>
                  <a:cubicBezTo>
                    <a:pt x="204" y="889"/>
                    <a:pt x="194" y="886"/>
                    <a:pt x="185" y="886"/>
                  </a:cubicBezTo>
                  <a:cubicBezTo>
                    <a:pt x="138" y="886"/>
                    <a:pt x="106" y="960"/>
                    <a:pt x="163" y="984"/>
                  </a:cubicBezTo>
                  <a:cubicBezTo>
                    <a:pt x="273" y="1054"/>
                    <a:pt x="392" y="1123"/>
                    <a:pt x="511" y="1193"/>
                  </a:cubicBezTo>
                  <a:cubicBezTo>
                    <a:pt x="361" y="1232"/>
                    <a:pt x="223" y="1272"/>
                    <a:pt x="75" y="1301"/>
                  </a:cubicBezTo>
                  <a:cubicBezTo>
                    <a:pt x="10" y="1319"/>
                    <a:pt x="31" y="1413"/>
                    <a:pt x="88" y="1413"/>
                  </a:cubicBezTo>
                  <a:cubicBezTo>
                    <a:pt x="93" y="1413"/>
                    <a:pt x="98" y="1412"/>
                    <a:pt x="104" y="1411"/>
                  </a:cubicBezTo>
                  <a:cubicBezTo>
                    <a:pt x="282" y="1371"/>
                    <a:pt x="471" y="1321"/>
                    <a:pt x="649" y="1272"/>
                  </a:cubicBezTo>
                  <a:lnTo>
                    <a:pt x="1006" y="1480"/>
                  </a:lnTo>
                  <a:cubicBezTo>
                    <a:pt x="857" y="1519"/>
                    <a:pt x="718" y="1549"/>
                    <a:pt x="570" y="1589"/>
                  </a:cubicBezTo>
                  <a:cubicBezTo>
                    <a:pt x="506" y="1607"/>
                    <a:pt x="526" y="1700"/>
                    <a:pt x="583" y="1700"/>
                  </a:cubicBezTo>
                  <a:cubicBezTo>
                    <a:pt x="588" y="1700"/>
                    <a:pt x="594" y="1699"/>
                    <a:pt x="599" y="1698"/>
                  </a:cubicBezTo>
                  <a:cubicBezTo>
                    <a:pt x="778" y="1648"/>
                    <a:pt x="966" y="1609"/>
                    <a:pt x="1145" y="1559"/>
                  </a:cubicBezTo>
                  <a:cubicBezTo>
                    <a:pt x="1214" y="1598"/>
                    <a:pt x="1293" y="1638"/>
                    <a:pt x="1363" y="1678"/>
                  </a:cubicBezTo>
                  <a:cubicBezTo>
                    <a:pt x="1343" y="1717"/>
                    <a:pt x="1343" y="1767"/>
                    <a:pt x="1343" y="1807"/>
                  </a:cubicBezTo>
                  <a:cubicBezTo>
                    <a:pt x="1343" y="1866"/>
                    <a:pt x="1352" y="1916"/>
                    <a:pt x="1372" y="1966"/>
                  </a:cubicBezTo>
                  <a:cubicBezTo>
                    <a:pt x="1303" y="2005"/>
                    <a:pt x="1224" y="2045"/>
                    <a:pt x="1154" y="2094"/>
                  </a:cubicBezTo>
                  <a:cubicBezTo>
                    <a:pt x="1145" y="2084"/>
                    <a:pt x="1145" y="2084"/>
                    <a:pt x="1134" y="2084"/>
                  </a:cubicBezTo>
                  <a:cubicBezTo>
                    <a:pt x="956" y="2035"/>
                    <a:pt x="768" y="1995"/>
                    <a:pt x="590" y="1946"/>
                  </a:cubicBezTo>
                  <a:cubicBezTo>
                    <a:pt x="584" y="1944"/>
                    <a:pt x="579" y="1943"/>
                    <a:pt x="573" y="1943"/>
                  </a:cubicBezTo>
                  <a:cubicBezTo>
                    <a:pt x="516" y="1943"/>
                    <a:pt x="496" y="2036"/>
                    <a:pt x="560" y="2054"/>
                  </a:cubicBezTo>
                  <a:cubicBezTo>
                    <a:pt x="709" y="2094"/>
                    <a:pt x="867" y="2134"/>
                    <a:pt x="1016" y="2173"/>
                  </a:cubicBezTo>
                  <a:cubicBezTo>
                    <a:pt x="897" y="2243"/>
                    <a:pt x="778" y="2312"/>
                    <a:pt x="659" y="2371"/>
                  </a:cubicBezTo>
                  <a:lnTo>
                    <a:pt x="639" y="2371"/>
                  </a:lnTo>
                  <a:cubicBezTo>
                    <a:pt x="461" y="2322"/>
                    <a:pt x="282" y="2272"/>
                    <a:pt x="94" y="2233"/>
                  </a:cubicBezTo>
                  <a:cubicBezTo>
                    <a:pt x="89" y="2231"/>
                    <a:pt x="83" y="2230"/>
                    <a:pt x="78" y="2230"/>
                  </a:cubicBezTo>
                  <a:cubicBezTo>
                    <a:pt x="20" y="2230"/>
                    <a:pt x="1" y="2323"/>
                    <a:pt x="64" y="2332"/>
                  </a:cubicBezTo>
                  <a:cubicBezTo>
                    <a:pt x="223" y="2371"/>
                    <a:pt x="372" y="2411"/>
                    <a:pt x="520" y="2451"/>
                  </a:cubicBezTo>
                  <a:cubicBezTo>
                    <a:pt x="500" y="2471"/>
                    <a:pt x="480" y="2481"/>
                    <a:pt x="461" y="2490"/>
                  </a:cubicBezTo>
                  <a:lnTo>
                    <a:pt x="163" y="2669"/>
                  </a:lnTo>
                  <a:cubicBezTo>
                    <a:pt x="106" y="2694"/>
                    <a:pt x="138" y="2768"/>
                    <a:pt x="185" y="2768"/>
                  </a:cubicBezTo>
                  <a:cubicBezTo>
                    <a:pt x="194" y="2768"/>
                    <a:pt x="204" y="2765"/>
                    <a:pt x="213" y="2758"/>
                  </a:cubicBezTo>
                  <a:cubicBezTo>
                    <a:pt x="332" y="2699"/>
                    <a:pt x="451" y="2629"/>
                    <a:pt x="570" y="2560"/>
                  </a:cubicBezTo>
                  <a:lnTo>
                    <a:pt x="570" y="2560"/>
                  </a:lnTo>
                  <a:cubicBezTo>
                    <a:pt x="530" y="2708"/>
                    <a:pt x="491" y="2847"/>
                    <a:pt x="451" y="2996"/>
                  </a:cubicBezTo>
                  <a:cubicBezTo>
                    <a:pt x="439" y="3038"/>
                    <a:pt x="470" y="3065"/>
                    <a:pt x="501" y="3065"/>
                  </a:cubicBezTo>
                  <a:cubicBezTo>
                    <a:pt x="522" y="3065"/>
                    <a:pt x="542" y="3053"/>
                    <a:pt x="550" y="3025"/>
                  </a:cubicBezTo>
                  <a:cubicBezTo>
                    <a:pt x="610" y="2847"/>
                    <a:pt x="659" y="2659"/>
                    <a:pt x="709" y="2481"/>
                  </a:cubicBezTo>
                  <a:lnTo>
                    <a:pt x="1065" y="2272"/>
                  </a:lnTo>
                  <a:lnTo>
                    <a:pt x="1065" y="2272"/>
                  </a:lnTo>
                  <a:cubicBezTo>
                    <a:pt x="1026" y="2421"/>
                    <a:pt x="986" y="2560"/>
                    <a:pt x="936" y="2708"/>
                  </a:cubicBezTo>
                  <a:cubicBezTo>
                    <a:pt x="924" y="2750"/>
                    <a:pt x="959" y="2778"/>
                    <a:pt x="993" y="2778"/>
                  </a:cubicBezTo>
                  <a:cubicBezTo>
                    <a:pt x="1016" y="2778"/>
                    <a:pt x="1038" y="2766"/>
                    <a:pt x="1046" y="2738"/>
                  </a:cubicBezTo>
                  <a:cubicBezTo>
                    <a:pt x="1095" y="2560"/>
                    <a:pt x="1154" y="2371"/>
                    <a:pt x="1204" y="2193"/>
                  </a:cubicBezTo>
                  <a:cubicBezTo>
                    <a:pt x="1273" y="2153"/>
                    <a:pt x="1352" y="2104"/>
                    <a:pt x="1432" y="2065"/>
                  </a:cubicBezTo>
                  <a:cubicBezTo>
                    <a:pt x="1491" y="2134"/>
                    <a:pt x="1570" y="2173"/>
                    <a:pt x="1670" y="2193"/>
                  </a:cubicBezTo>
                  <a:lnTo>
                    <a:pt x="1670" y="2451"/>
                  </a:lnTo>
                  <a:cubicBezTo>
                    <a:pt x="1660" y="2451"/>
                    <a:pt x="1660" y="2461"/>
                    <a:pt x="1650" y="2461"/>
                  </a:cubicBezTo>
                  <a:cubicBezTo>
                    <a:pt x="1521" y="2600"/>
                    <a:pt x="1392" y="2728"/>
                    <a:pt x="1253" y="2867"/>
                  </a:cubicBezTo>
                  <a:cubicBezTo>
                    <a:pt x="1215" y="2906"/>
                    <a:pt x="1254" y="2962"/>
                    <a:pt x="1297" y="2962"/>
                  </a:cubicBezTo>
                  <a:cubicBezTo>
                    <a:pt x="1309" y="2962"/>
                    <a:pt x="1322" y="2957"/>
                    <a:pt x="1333" y="2946"/>
                  </a:cubicBezTo>
                  <a:cubicBezTo>
                    <a:pt x="1452" y="2838"/>
                    <a:pt x="1561" y="2719"/>
                    <a:pt x="1670" y="2609"/>
                  </a:cubicBezTo>
                  <a:lnTo>
                    <a:pt x="1670" y="3025"/>
                  </a:lnTo>
                  <a:cubicBezTo>
                    <a:pt x="1660" y="3025"/>
                    <a:pt x="1660" y="3025"/>
                    <a:pt x="1650" y="3036"/>
                  </a:cubicBezTo>
                  <a:cubicBezTo>
                    <a:pt x="1521" y="3164"/>
                    <a:pt x="1392" y="3303"/>
                    <a:pt x="1253" y="3442"/>
                  </a:cubicBezTo>
                  <a:cubicBezTo>
                    <a:pt x="1215" y="3480"/>
                    <a:pt x="1254" y="3537"/>
                    <a:pt x="1297" y="3537"/>
                  </a:cubicBezTo>
                  <a:cubicBezTo>
                    <a:pt x="1309" y="3537"/>
                    <a:pt x="1322" y="3532"/>
                    <a:pt x="1333" y="3521"/>
                  </a:cubicBezTo>
                  <a:cubicBezTo>
                    <a:pt x="1452" y="3402"/>
                    <a:pt x="1561" y="3293"/>
                    <a:pt x="1670" y="3174"/>
                  </a:cubicBezTo>
                  <a:lnTo>
                    <a:pt x="1670" y="3254"/>
                  </a:lnTo>
                  <a:lnTo>
                    <a:pt x="1670" y="3600"/>
                  </a:lnTo>
                  <a:cubicBezTo>
                    <a:pt x="1670" y="3635"/>
                    <a:pt x="1697" y="3653"/>
                    <a:pt x="1724" y="3653"/>
                  </a:cubicBezTo>
                  <a:cubicBezTo>
                    <a:pt x="1752" y="3653"/>
                    <a:pt x="1779" y="3635"/>
                    <a:pt x="1779" y="3600"/>
                  </a:cubicBezTo>
                  <a:lnTo>
                    <a:pt x="1779" y="3194"/>
                  </a:lnTo>
                  <a:cubicBezTo>
                    <a:pt x="1888" y="3303"/>
                    <a:pt x="1987" y="3412"/>
                    <a:pt x="2096" y="3521"/>
                  </a:cubicBezTo>
                  <a:cubicBezTo>
                    <a:pt x="2107" y="3532"/>
                    <a:pt x="2120" y="3537"/>
                    <a:pt x="2132" y="3537"/>
                  </a:cubicBezTo>
                  <a:cubicBezTo>
                    <a:pt x="2174" y="3537"/>
                    <a:pt x="2213" y="3480"/>
                    <a:pt x="2175" y="3442"/>
                  </a:cubicBezTo>
                  <a:cubicBezTo>
                    <a:pt x="2046" y="3303"/>
                    <a:pt x="1907" y="3164"/>
                    <a:pt x="1779" y="3036"/>
                  </a:cubicBezTo>
                  <a:lnTo>
                    <a:pt x="1779" y="2620"/>
                  </a:lnTo>
                  <a:cubicBezTo>
                    <a:pt x="1888" y="2728"/>
                    <a:pt x="1987" y="2838"/>
                    <a:pt x="2096" y="2946"/>
                  </a:cubicBezTo>
                  <a:cubicBezTo>
                    <a:pt x="2107" y="2957"/>
                    <a:pt x="2120" y="2962"/>
                    <a:pt x="2132" y="2962"/>
                  </a:cubicBezTo>
                  <a:cubicBezTo>
                    <a:pt x="2174" y="2962"/>
                    <a:pt x="2213" y="2906"/>
                    <a:pt x="2175" y="2867"/>
                  </a:cubicBezTo>
                  <a:cubicBezTo>
                    <a:pt x="2046" y="2728"/>
                    <a:pt x="1907" y="2600"/>
                    <a:pt x="1779" y="2461"/>
                  </a:cubicBezTo>
                  <a:lnTo>
                    <a:pt x="1779" y="2193"/>
                  </a:lnTo>
                  <a:cubicBezTo>
                    <a:pt x="1878" y="2184"/>
                    <a:pt x="1957" y="2134"/>
                    <a:pt x="2017" y="2065"/>
                  </a:cubicBezTo>
                  <a:cubicBezTo>
                    <a:pt x="2096" y="2104"/>
                    <a:pt x="2165" y="2144"/>
                    <a:pt x="2235" y="2184"/>
                  </a:cubicBezTo>
                  <a:lnTo>
                    <a:pt x="2235" y="2203"/>
                  </a:lnTo>
                  <a:cubicBezTo>
                    <a:pt x="2294" y="2391"/>
                    <a:pt x="2343" y="2570"/>
                    <a:pt x="2393" y="2748"/>
                  </a:cubicBezTo>
                  <a:cubicBezTo>
                    <a:pt x="2401" y="2776"/>
                    <a:pt x="2423" y="2788"/>
                    <a:pt x="2445" y="2788"/>
                  </a:cubicBezTo>
                  <a:cubicBezTo>
                    <a:pt x="2479" y="2788"/>
                    <a:pt x="2514" y="2760"/>
                    <a:pt x="2502" y="2719"/>
                  </a:cubicBezTo>
                  <a:cubicBezTo>
                    <a:pt x="2453" y="2570"/>
                    <a:pt x="2413" y="2421"/>
                    <a:pt x="2374" y="2263"/>
                  </a:cubicBezTo>
                  <a:lnTo>
                    <a:pt x="2374" y="2263"/>
                  </a:lnTo>
                  <a:lnTo>
                    <a:pt x="2730" y="2471"/>
                  </a:lnTo>
                  <a:lnTo>
                    <a:pt x="2730" y="2490"/>
                  </a:lnTo>
                  <a:cubicBezTo>
                    <a:pt x="2779" y="2669"/>
                    <a:pt x="2839" y="2857"/>
                    <a:pt x="2889" y="3036"/>
                  </a:cubicBezTo>
                  <a:cubicBezTo>
                    <a:pt x="2897" y="3063"/>
                    <a:pt x="2919" y="3075"/>
                    <a:pt x="2941" y="3075"/>
                  </a:cubicBezTo>
                  <a:cubicBezTo>
                    <a:pt x="2975" y="3075"/>
                    <a:pt x="3009" y="3048"/>
                    <a:pt x="2997" y="3006"/>
                  </a:cubicBezTo>
                  <a:cubicBezTo>
                    <a:pt x="2948" y="2857"/>
                    <a:pt x="2909" y="2699"/>
                    <a:pt x="2869" y="2550"/>
                  </a:cubicBezTo>
                  <a:lnTo>
                    <a:pt x="2869" y="2550"/>
                  </a:lnTo>
                  <a:cubicBezTo>
                    <a:pt x="2889" y="2560"/>
                    <a:pt x="2909" y="2580"/>
                    <a:pt x="2928" y="2589"/>
                  </a:cubicBezTo>
                  <a:cubicBezTo>
                    <a:pt x="3028" y="2649"/>
                    <a:pt x="3136" y="2708"/>
                    <a:pt x="3235" y="2758"/>
                  </a:cubicBezTo>
                  <a:cubicBezTo>
                    <a:pt x="3245" y="2765"/>
                    <a:pt x="3255" y="2768"/>
                    <a:pt x="3264" y="2768"/>
                  </a:cubicBezTo>
                  <a:cubicBezTo>
                    <a:pt x="3311" y="2768"/>
                    <a:pt x="3343" y="2694"/>
                    <a:pt x="3285" y="2669"/>
                  </a:cubicBezTo>
                  <a:cubicBezTo>
                    <a:pt x="3166" y="2600"/>
                    <a:pt x="3047" y="2530"/>
                    <a:pt x="2938" y="2461"/>
                  </a:cubicBezTo>
                  <a:cubicBezTo>
                    <a:pt x="3077" y="2421"/>
                    <a:pt x="3226" y="2382"/>
                    <a:pt x="3374" y="2352"/>
                  </a:cubicBezTo>
                  <a:cubicBezTo>
                    <a:pt x="3438" y="2333"/>
                    <a:pt x="3418" y="2241"/>
                    <a:pt x="3361" y="2241"/>
                  </a:cubicBezTo>
                  <a:cubicBezTo>
                    <a:pt x="3356" y="2241"/>
                    <a:pt x="3350" y="2241"/>
                    <a:pt x="3345" y="2243"/>
                  </a:cubicBezTo>
                  <a:cubicBezTo>
                    <a:pt x="3166" y="2292"/>
                    <a:pt x="2978" y="2332"/>
                    <a:pt x="2799" y="2382"/>
                  </a:cubicBezTo>
                  <a:lnTo>
                    <a:pt x="2442" y="2173"/>
                  </a:lnTo>
                  <a:cubicBezTo>
                    <a:pt x="2592" y="2134"/>
                    <a:pt x="2730" y="2104"/>
                    <a:pt x="2879" y="2065"/>
                  </a:cubicBezTo>
                  <a:cubicBezTo>
                    <a:pt x="2943" y="2046"/>
                    <a:pt x="2922" y="1953"/>
                    <a:pt x="2865" y="1953"/>
                  </a:cubicBezTo>
                  <a:cubicBezTo>
                    <a:pt x="2860" y="1953"/>
                    <a:pt x="2855" y="1954"/>
                    <a:pt x="2849" y="1955"/>
                  </a:cubicBezTo>
                  <a:cubicBezTo>
                    <a:pt x="2671" y="2005"/>
                    <a:pt x="2482" y="2045"/>
                    <a:pt x="2304" y="2094"/>
                  </a:cubicBezTo>
                  <a:cubicBezTo>
                    <a:pt x="2224" y="2054"/>
                    <a:pt x="2156" y="2015"/>
                    <a:pt x="2076" y="1966"/>
                  </a:cubicBezTo>
                  <a:cubicBezTo>
                    <a:pt x="2096" y="1916"/>
                    <a:pt x="2116" y="1866"/>
                    <a:pt x="2116" y="1807"/>
                  </a:cubicBezTo>
                  <a:cubicBezTo>
                    <a:pt x="2116" y="1767"/>
                    <a:pt x="2106" y="1717"/>
                    <a:pt x="2086" y="1678"/>
                  </a:cubicBezTo>
                  <a:lnTo>
                    <a:pt x="2294" y="1559"/>
                  </a:lnTo>
                  <a:cubicBezTo>
                    <a:pt x="2294" y="1569"/>
                    <a:pt x="2304" y="1569"/>
                    <a:pt x="2314" y="1569"/>
                  </a:cubicBezTo>
                  <a:cubicBezTo>
                    <a:pt x="2492" y="1618"/>
                    <a:pt x="2671" y="1668"/>
                    <a:pt x="2859" y="1708"/>
                  </a:cubicBezTo>
                  <a:cubicBezTo>
                    <a:pt x="2864" y="1710"/>
                    <a:pt x="2870" y="1710"/>
                    <a:pt x="2875" y="1710"/>
                  </a:cubicBezTo>
                  <a:cubicBezTo>
                    <a:pt x="2933" y="1710"/>
                    <a:pt x="2952" y="1617"/>
                    <a:pt x="2889" y="1598"/>
                  </a:cubicBezTo>
                  <a:cubicBezTo>
                    <a:pt x="2730" y="1559"/>
                    <a:pt x="2581" y="1519"/>
                    <a:pt x="2433" y="1480"/>
                  </a:cubicBezTo>
                  <a:cubicBezTo>
                    <a:pt x="2552" y="1420"/>
                    <a:pt x="2671" y="1351"/>
                    <a:pt x="2790" y="1281"/>
                  </a:cubicBezTo>
                  <a:lnTo>
                    <a:pt x="2799" y="1281"/>
                  </a:lnTo>
                  <a:cubicBezTo>
                    <a:pt x="2988" y="1331"/>
                    <a:pt x="3166" y="1380"/>
                    <a:pt x="3354" y="1420"/>
                  </a:cubicBezTo>
                  <a:cubicBezTo>
                    <a:pt x="3360" y="1422"/>
                    <a:pt x="3366" y="1423"/>
                    <a:pt x="3371" y="1423"/>
                  </a:cubicBezTo>
                  <a:cubicBezTo>
                    <a:pt x="3428" y="1423"/>
                    <a:pt x="3448" y="1330"/>
                    <a:pt x="3384" y="1321"/>
                  </a:cubicBezTo>
                  <a:cubicBezTo>
                    <a:pt x="3226" y="1281"/>
                    <a:pt x="3077" y="1242"/>
                    <a:pt x="2918" y="1202"/>
                  </a:cubicBezTo>
                  <a:cubicBezTo>
                    <a:pt x="2948" y="1182"/>
                    <a:pt x="2968" y="1173"/>
                    <a:pt x="2988" y="1162"/>
                  </a:cubicBezTo>
                  <a:lnTo>
                    <a:pt x="3285" y="984"/>
                  </a:lnTo>
                  <a:cubicBezTo>
                    <a:pt x="3343" y="960"/>
                    <a:pt x="3311" y="886"/>
                    <a:pt x="3264" y="886"/>
                  </a:cubicBezTo>
                  <a:cubicBezTo>
                    <a:pt x="3255" y="886"/>
                    <a:pt x="3245" y="889"/>
                    <a:pt x="3235" y="895"/>
                  </a:cubicBezTo>
                  <a:cubicBezTo>
                    <a:pt x="3116" y="964"/>
                    <a:pt x="2997" y="1024"/>
                    <a:pt x="2879" y="1093"/>
                  </a:cubicBezTo>
                  <a:cubicBezTo>
                    <a:pt x="2918" y="955"/>
                    <a:pt x="2958" y="806"/>
                    <a:pt x="2997" y="657"/>
                  </a:cubicBezTo>
                  <a:cubicBezTo>
                    <a:pt x="3009" y="615"/>
                    <a:pt x="2975" y="588"/>
                    <a:pt x="2941" y="588"/>
                  </a:cubicBezTo>
                  <a:cubicBezTo>
                    <a:pt x="2919" y="588"/>
                    <a:pt x="2897" y="600"/>
                    <a:pt x="2889" y="627"/>
                  </a:cubicBezTo>
                  <a:cubicBezTo>
                    <a:pt x="2839" y="806"/>
                    <a:pt x="2790" y="994"/>
                    <a:pt x="2740" y="1173"/>
                  </a:cubicBezTo>
                  <a:lnTo>
                    <a:pt x="2383" y="1380"/>
                  </a:lnTo>
                  <a:cubicBezTo>
                    <a:pt x="2423" y="1232"/>
                    <a:pt x="2462" y="1093"/>
                    <a:pt x="2502" y="944"/>
                  </a:cubicBezTo>
                  <a:cubicBezTo>
                    <a:pt x="2514" y="903"/>
                    <a:pt x="2479" y="875"/>
                    <a:pt x="2448" y="875"/>
                  </a:cubicBezTo>
                  <a:cubicBezTo>
                    <a:pt x="2427" y="875"/>
                    <a:pt x="2407" y="887"/>
                    <a:pt x="2403" y="915"/>
                  </a:cubicBezTo>
                  <a:cubicBezTo>
                    <a:pt x="2343" y="1093"/>
                    <a:pt x="2294" y="1281"/>
                    <a:pt x="2244" y="1460"/>
                  </a:cubicBezTo>
                  <a:lnTo>
                    <a:pt x="2037" y="1579"/>
                  </a:lnTo>
                  <a:cubicBezTo>
                    <a:pt x="1977" y="1499"/>
                    <a:pt x="1888" y="1440"/>
                    <a:pt x="1779" y="1430"/>
                  </a:cubicBezTo>
                  <a:lnTo>
                    <a:pt x="1779" y="1202"/>
                  </a:lnTo>
                  <a:cubicBezTo>
                    <a:pt x="1788" y="1202"/>
                    <a:pt x="1788" y="1193"/>
                    <a:pt x="1799" y="1193"/>
                  </a:cubicBezTo>
                  <a:cubicBezTo>
                    <a:pt x="1927" y="1054"/>
                    <a:pt x="2056" y="925"/>
                    <a:pt x="2185" y="786"/>
                  </a:cubicBezTo>
                  <a:cubicBezTo>
                    <a:pt x="2231" y="748"/>
                    <a:pt x="2193" y="691"/>
                    <a:pt x="2146" y="691"/>
                  </a:cubicBezTo>
                  <a:cubicBezTo>
                    <a:pt x="2133" y="691"/>
                    <a:pt x="2119" y="696"/>
                    <a:pt x="2106" y="707"/>
                  </a:cubicBezTo>
                  <a:cubicBezTo>
                    <a:pt x="1997" y="816"/>
                    <a:pt x="1888" y="935"/>
                    <a:pt x="1779" y="1044"/>
                  </a:cubicBezTo>
                  <a:lnTo>
                    <a:pt x="1779" y="627"/>
                  </a:lnTo>
                  <a:cubicBezTo>
                    <a:pt x="1788" y="627"/>
                    <a:pt x="1788" y="627"/>
                    <a:pt x="1799" y="618"/>
                  </a:cubicBezTo>
                  <a:cubicBezTo>
                    <a:pt x="1927" y="489"/>
                    <a:pt x="2056" y="350"/>
                    <a:pt x="2185" y="211"/>
                  </a:cubicBezTo>
                  <a:cubicBezTo>
                    <a:pt x="2231" y="173"/>
                    <a:pt x="2193" y="116"/>
                    <a:pt x="2146" y="116"/>
                  </a:cubicBezTo>
                  <a:cubicBezTo>
                    <a:pt x="2133" y="116"/>
                    <a:pt x="2119" y="121"/>
                    <a:pt x="2106" y="132"/>
                  </a:cubicBezTo>
                  <a:cubicBezTo>
                    <a:pt x="1997" y="251"/>
                    <a:pt x="1888" y="360"/>
                    <a:pt x="1779" y="479"/>
                  </a:cubicBezTo>
                  <a:lnTo>
                    <a:pt x="1779" y="400"/>
                  </a:lnTo>
                  <a:lnTo>
                    <a:pt x="1779" y="53"/>
                  </a:lnTo>
                  <a:cubicBezTo>
                    <a:pt x="1779" y="18"/>
                    <a:pt x="1752" y="1"/>
                    <a:pt x="172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5"/>
            <p:cNvSpPr/>
            <p:nvPr/>
          </p:nvSpPr>
          <p:spPr>
            <a:xfrm>
              <a:off x="1114012" y="3634691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5"/>
            <p:cNvSpPr/>
            <p:nvPr/>
          </p:nvSpPr>
          <p:spPr>
            <a:xfrm>
              <a:off x="1114012" y="367503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114012" y="371520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1114012" y="3755710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1114012" y="3797514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114012" y="3837853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114012" y="3878193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1114012" y="395871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5"/>
            <p:cNvSpPr/>
            <p:nvPr/>
          </p:nvSpPr>
          <p:spPr>
            <a:xfrm>
              <a:off x="1114012" y="3999050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5"/>
            <p:cNvSpPr/>
            <p:nvPr/>
          </p:nvSpPr>
          <p:spPr>
            <a:xfrm>
              <a:off x="1114012" y="4039389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5"/>
            <p:cNvSpPr/>
            <p:nvPr/>
          </p:nvSpPr>
          <p:spPr>
            <a:xfrm>
              <a:off x="1114012" y="407956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5"/>
            <p:cNvSpPr/>
            <p:nvPr/>
          </p:nvSpPr>
          <p:spPr>
            <a:xfrm>
              <a:off x="1114012" y="411990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4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5"/>
            <p:cNvSpPr/>
            <p:nvPr/>
          </p:nvSpPr>
          <p:spPr>
            <a:xfrm>
              <a:off x="1114012" y="4161872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5"/>
            <p:cNvSpPr/>
            <p:nvPr/>
          </p:nvSpPr>
          <p:spPr>
            <a:xfrm>
              <a:off x="1114012" y="424238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39"/>
                    <a:pt x="59" y="139"/>
                  </a:cubicBezTo>
                  <a:cubicBezTo>
                    <a:pt x="99" y="13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5"/>
            <p:cNvSpPr/>
            <p:nvPr/>
          </p:nvSpPr>
          <p:spPr>
            <a:xfrm>
              <a:off x="1114012" y="4282729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5"/>
            <p:cNvSpPr/>
            <p:nvPr/>
          </p:nvSpPr>
          <p:spPr>
            <a:xfrm>
              <a:off x="1114012" y="4323069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5"/>
            <p:cNvSpPr/>
            <p:nvPr/>
          </p:nvSpPr>
          <p:spPr>
            <a:xfrm>
              <a:off x="1114012" y="436324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5"/>
            <p:cNvSpPr/>
            <p:nvPr/>
          </p:nvSpPr>
          <p:spPr>
            <a:xfrm>
              <a:off x="1114012" y="440358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5"/>
            <p:cNvSpPr/>
            <p:nvPr/>
          </p:nvSpPr>
          <p:spPr>
            <a:xfrm>
              <a:off x="1114012" y="4443925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4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4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5"/>
            <p:cNvSpPr/>
            <p:nvPr/>
          </p:nvSpPr>
          <p:spPr>
            <a:xfrm>
              <a:off x="1114012" y="4526069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5"/>
            <p:cNvSpPr/>
            <p:nvPr/>
          </p:nvSpPr>
          <p:spPr>
            <a:xfrm>
              <a:off x="1114012" y="4566408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99"/>
                    <a:pt x="29" y="139"/>
                    <a:pt x="59" y="139"/>
                  </a:cubicBezTo>
                  <a:cubicBezTo>
                    <a:pt x="99" y="139"/>
                    <a:pt x="128" y="9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5"/>
            <p:cNvSpPr/>
            <p:nvPr/>
          </p:nvSpPr>
          <p:spPr>
            <a:xfrm>
              <a:off x="1114012" y="460674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5"/>
            <p:cNvSpPr/>
            <p:nvPr/>
          </p:nvSpPr>
          <p:spPr>
            <a:xfrm>
              <a:off x="1114012" y="464692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5"/>
            <p:cNvSpPr/>
            <p:nvPr/>
          </p:nvSpPr>
          <p:spPr>
            <a:xfrm>
              <a:off x="1114012" y="468726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5"/>
            <p:cNvSpPr/>
            <p:nvPr/>
          </p:nvSpPr>
          <p:spPr>
            <a:xfrm>
              <a:off x="1114012" y="245638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5"/>
            <p:cNvSpPr/>
            <p:nvPr/>
          </p:nvSpPr>
          <p:spPr>
            <a:xfrm>
              <a:off x="1114012" y="249672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5"/>
            <p:cNvSpPr/>
            <p:nvPr/>
          </p:nvSpPr>
          <p:spPr>
            <a:xfrm>
              <a:off x="1114012" y="253706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5"/>
            <p:cNvSpPr/>
            <p:nvPr/>
          </p:nvSpPr>
          <p:spPr>
            <a:xfrm>
              <a:off x="1114012" y="257723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5"/>
            <p:cNvSpPr/>
            <p:nvPr/>
          </p:nvSpPr>
          <p:spPr>
            <a:xfrm>
              <a:off x="1114012" y="2619203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5"/>
            <p:cNvSpPr/>
            <p:nvPr/>
          </p:nvSpPr>
          <p:spPr>
            <a:xfrm>
              <a:off x="1114012" y="2659543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5"/>
            <p:cNvSpPr/>
            <p:nvPr/>
          </p:nvSpPr>
          <p:spPr>
            <a:xfrm>
              <a:off x="1114012" y="2699720"/>
              <a:ext cx="20983" cy="21308"/>
            </a:xfrm>
            <a:custGeom>
              <a:avLst/>
              <a:gdLst/>
              <a:ahLst/>
              <a:cxnLst/>
              <a:rect l="l" t="t" r="r" b="b"/>
              <a:pathLst>
                <a:path w="129" h="131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5"/>
            <p:cNvSpPr/>
            <p:nvPr/>
          </p:nvSpPr>
          <p:spPr>
            <a:xfrm>
              <a:off x="1114012" y="2740222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5"/>
            <p:cNvSpPr/>
            <p:nvPr/>
          </p:nvSpPr>
          <p:spPr>
            <a:xfrm>
              <a:off x="1114012" y="278039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1114012" y="282073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1114012" y="286091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1114012" y="2901419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1114012" y="2983399"/>
              <a:ext cx="20983" cy="21308"/>
            </a:xfrm>
            <a:custGeom>
              <a:avLst/>
              <a:gdLst/>
              <a:ahLst/>
              <a:cxnLst/>
              <a:rect l="l" t="t" r="r" b="b"/>
              <a:pathLst>
                <a:path w="129" h="131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1114012" y="3023902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1114012" y="306407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1"/>
                    <a:pt x="0" y="70"/>
                  </a:cubicBezTo>
                  <a:cubicBezTo>
                    <a:pt x="0" y="100"/>
                    <a:pt x="29" y="139"/>
                    <a:pt x="59" y="139"/>
                  </a:cubicBezTo>
                  <a:cubicBezTo>
                    <a:pt x="99" y="139"/>
                    <a:pt x="128" y="100"/>
                    <a:pt x="128" y="7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1114012" y="310441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1114012" y="314459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1114012" y="3185098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1114012" y="322527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1102626" y="3583127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9" y="268"/>
                    <a:pt x="268" y="209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1102626" y="3907147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9" y="268"/>
                    <a:pt x="268" y="208"/>
                    <a:pt x="268" y="13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1102626" y="4190826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9" y="268"/>
                    <a:pt x="268" y="208"/>
                    <a:pt x="268" y="13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1102626" y="4474505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9" y="268"/>
                    <a:pt x="268" y="208"/>
                    <a:pt x="268" y="12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1102626" y="2931836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0"/>
                  </a:cubicBezTo>
                  <a:cubicBezTo>
                    <a:pt x="0" y="209"/>
                    <a:pt x="60" y="269"/>
                    <a:pt x="129" y="269"/>
                  </a:cubicBezTo>
                  <a:cubicBezTo>
                    <a:pt x="209" y="269"/>
                    <a:pt x="268" y="209"/>
                    <a:pt x="268" y="130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1102626" y="3256018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0"/>
                  </a:moveTo>
                  <a:cubicBezTo>
                    <a:pt x="60" y="0"/>
                    <a:pt x="0" y="60"/>
                    <a:pt x="0" y="12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9" y="267"/>
                    <a:pt x="268" y="208"/>
                    <a:pt x="268" y="12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1114012" y="3307581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1114012" y="3347758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1114012" y="338809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39"/>
                    <a:pt x="59" y="139"/>
                  </a:cubicBezTo>
                  <a:cubicBezTo>
                    <a:pt x="99" y="13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1114012" y="3428438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1114012" y="3468777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1114012" y="3508954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1114012" y="3549294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1114012" y="2167821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1114012" y="2208161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1114012" y="2248501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99"/>
                    <a:pt x="29" y="139"/>
                    <a:pt x="59" y="139"/>
                  </a:cubicBezTo>
                  <a:cubicBezTo>
                    <a:pt x="99" y="139"/>
                    <a:pt x="128" y="9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1114012" y="2288840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1114012" y="232901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1114012" y="236935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1114012" y="2409697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1114012" y="1110530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1114012" y="1150870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1114012" y="119104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1114012" y="123138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1114012" y="1271726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1114012" y="1313530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1114012" y="1353870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5"/>
            <p:cNvSpPr/>
            <p:nvPr/>
          </p:nvSpPr>
          <p:spPr>
            <a:xfrm>
              <a:off x="1114012" y="1394209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1114012" y="143454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1114012" y="151506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1114012" y="1555406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1114012" y="1595745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1114012" y="1637549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1114012" y="1677889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1114012" y="1718228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1114012" y="175840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1102626" y="2116258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0"/>
                  </a:cubicBezTo>
                  <a:cubicBezTo>
                    <a:pt x="0" y="209"/>
                    <a:pt x="60" y="269"/>
                    <a:pt x="129" y="269"/>
                  </a:cubicBezTo>
                  <a:cubicBezTo>
                    <a:pt x="209" y="269"/>
                    <a:pt x="268" y="209"/>
                    <a:pt x="268" y="130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1102626" y="2440277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9" y="268"/>
                    <a:pt x="268" y="209"/>
                    <a:pt x="268" y="12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1102626" y="1463503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9" y="268"/>
                    <a:pt x="268" y="208"/>
                    <a:pt x="268" y="13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1102626" y="1787522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9" y="268"/>
                    <a:pt x="268" y="209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1114012" y="1839085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1114012" y="187942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1114012" y="1919602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1114012" y="1959941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4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1114012" y="2001908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1114012" y="2042085"/>
              <a:ext cx="20983" cy="21308"/>
            </a:xfrm>
            <a:custGeom>
              <a:avLst/>
              <a:gdLst/>
              <a:ahLst/>
              <a:cxnLst/>
              <a:rect l="l" t="t" r="r" b="b"/>
              <a:pathLst>
                <a:path w="129" h="131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1114012" y="208242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1114012" y="80566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1114012" y="120743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1114012" y="161082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39"/>
                    <a:pt x="59" y="139"/>
                  </a:cubicBezTo>
                  <a:cubicBezTo>
                    <a:pt x="99" y="139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1114012" y="201422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1114012" y="241762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1114012" y="28193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1114012" y="322279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1114012" y="362618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40"/>
                    <a:pt x="0" y="70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70"/>
                  </a:cubicBezTo>
                  <a:cubicBezTo>
                    <a:pt x="128" y="4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1114012" y="404422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1114012" y="485101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99"/>
                    <a:pt x="29" y="139"/>
                    <a:pt x="59" y="139"/>
                  </a:cubicBezTo>
                  <a:cubicBezTo>
                    <a:pt x="99" y="139"/>
                    <a:pt x="128" y="99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1114012" y="525441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1114012" y="56561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1114012" y="60595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1114012" y="646298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1114012" y="686637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5"/>
            <p:cNvSpPr/>
            <p:nvPr/>
          </p:nvSpPr>
          <p:spPr>
            <a:xfrm>
              <a:off x="1114012" y="728441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5"/>
            <p:cNvSpPr/>
            <p:nvPr/>
          </p:nvSpPr>
          <p:spPr>
            <a:xfrm>
              <a:off x="1102626" y="1084667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1"/>
                  </a:moveTo>
                  <a:cubicBezTo>
                    <a:pt x="60" y="1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9" y="268"/>
                    <a:pt x="268" y="209"/>
                    <a:pt x="268" y="139"/>
                  </a:cubicBezTo>
                  <a:cubicBezTo>
                    <a:pt x="268" y="60"/>
                    <a:pt x="209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5"/>
            <p:cNvSpPr/>
            <p:nvPr/>
          </p:nvSpPr>
          <p:spPr>
            <a:xfrm>
              <a:off x="1102626" y="433538"/>
              <a:ext cx="43756" cy="43756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9"/>
                    <a:pt x="60" y="268"/>
                    <a:pt x="129" y="268"/>
                  </a:cubicBezTo>
                  <a:cubicBezTo>
                    <a:pt x="209" y="268"/>
                    <a:pt x="268" y="209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5"/>
            <p:cNvSpPr/>
            <p:nvPr/>
          </p:nvSpPr>
          <p:spPr>
            <a:xfrm>
              <a:off x="1102626" y="757557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9" y="267"/>
                    <a:pt x="268" y="208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5"/>
            <p:cNvSpPr/>
            <p:nvPr/>
          </p:nvSpPr>
          <p:spPr>
            <a:xfrm>
              <a:off x="1114012" y="809121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5"/>
            <p:cNvSpPr/>
            <p:nvPr/>
          </p:nvSpPr>
          <p:spPr>
            <a:xfrm>
              <a:off x="1114012" y="849298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5"/>
            <p:cNvSpPr/>
            <p:nvPr/>
          </p:nvSpPr>
          <p:spPr>
            <a:xfrm>
              <a:off x="1114012" y="88963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5"/>
            <p:cNvSpPr/>
            <p:nvPr/>
          </p:nvSpPr>
          <p:spPr>
            <a:xfrm>
              <a:off x="1114012" y="929977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5"/>
            <p:cNvSpPr/>
            <p:nvPr/>
          </p:nvSpPr>
          <p:spPr>
            <a:xfrm>
              <a:off x="1114012" y="97031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5"/>
            <p:cNvSpPr/>
            <p:nvPr/>
          </p:nvSpPr>
          <p:spPr>
            <a:xfrm>
              <a:off x="1114012" y="1010494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5"/>
            <p:cNvSpPr/>
            <p:nvPr/>
          </p:nvSpPr>
          <p:spPr>
            <a:xfrm>
              <a:off x="1114012" y="1052460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30"/>
                    <a:pt x="59" y="130"/>
                  </a:cubicBezTo>
                  <a:cubicBezTo>
                    <a:pt x="99" y="130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5"/>
            <p:cNvSpPr/>
            <p:nvPr/>
          </p:nvSpPr>
          <p:spPr>
            <a:xfrm>
              <a:off x="1114012" y="-975262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5"/>
            <p:cNvSpPr/>
            <p:nvPr/>
          </p:nvSpPr>
          <p:spPr>
            <a:xfrm>
              <a:off x="1114012" y="-934922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5"/>
            <p:cNvSpPr/>
            <p:nvPr/>
          </p:nvSpPr>
          <p:spPr>
            <a:xfrm>
              <a:off x="1114012" y="-894745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4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5"/>
            <p:cNvSpPr/>
            <p:nvPr/>
          </p:nvSpPr>
          <p:spPr>
            <a:xfrm>
              <a:off x="1114012" y="-852779"/>
              <a:ext cx="20983" cy="21146"/>
            </a:xfrm>
            <a:custGeom>
              <a:avLst/>
              <a:gdLst/>
              <a:ahLst/>
              <a:cxnLst/>
              <a:rect l="l" t="t" r="r" b="b"/>
              <a:pathLst>
                <a:path w="129" h="130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5"/>
            <p:cNvSpPr/>
            <p:nvPr/>
          </p:nvSpPr>
          <p:spPr>
            <a:xfrm>
              <a:off x="1114012" y="-812439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9" y="129"/>
                    <a:pt x="128" y="9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5"/>
            <p:cNvSpPr/>
            <p:nvPr/>
          </p:nvSpPr>
          <p:spPr>
            <a:xfrm>
              <a:off x="1114012" y="-772262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0"/>
                    <a:pt x="29" y="139"/>
                    <a:pt x="59" y="139"/>
                  </a:cubicBezTo>
                  <a:cubicBezTo>
                    <a:pt x="99" y="139"/>
                    <a:pt x="128" y="10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5"/>
            <p:cNvSpPr/>
            <p:nvPr/>
          </p:nvSpPr>
          <p:spPr>
            <a:xfrm>
              <a:off x="1114012" y="-731922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5"/>
            <p:cNvSpPr/>
            <p:nvPr/>
          </p:nvSpPr>
          <p:spPr>
            <a:xfrm>
              <a:off x="1114012" y="-651243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5"/>
            <p:cNvSpPr/>
            <p:nvPr/>
          </p:nvSpPr>
          <p:spPr>
            <a:xfrm>
              <a:off x="1114012" y="-61106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5"/>
            <p:cNvSpPr/>
            <p:nvPr/>
          </p:nvSpPr>
          <p:spPr>
            <a:xfrm>
              <a:off x="1114012" y="-57072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4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5"/>
            <p:cNvSpPr/>
            <p:nvPr/>
          </p:nvSpPr>
          <p:spPr>
            <a:xfrm>
              <a:off x="1114012" y="-528759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30"/>
                    <a:pt x="0" y="60"/>
                  </a:cubicBezTo>
                  <a:cubicBezTo>
                    <a:pt x="0" y="100"/>
                    <a:pt x="29" y="129"/>
                    <a:pt x="59" y="129"/>
                  </a:cubicBezTo>
                  <a:cubicBezTo>
                    <a:pt x="99" y="129"/>
                    <a:pt x="128" y="100"/>
                    <a:pt x="128" y="6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5"/>
            <p:cNvSpPr/>
            <p:nvPr/>
          </p:nvSpPr>
          <p:spPr>
            <a:xfrm>
              <a:off x="1114012" y="-488582"/>
              <a:ext cx="20983" cy="21308"/>
            </a:xfrm>
            <a:custGeom>
              <a:avLst/>
              <a:gdLst/>
              <a:ahLst/>
              <a:cxnLst/>
              <a:rect l="l" t="t" r="r" b="b"/>
              <a:pathLst>
                <a:path w="129" h="131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5"/>
            <p:cNvSpPr/>
            <p:nvPr/>
          </p:nvSpPr>
          <p:spPr>
            <a:xfrm>
              <a:off x="1114012" y="-448243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0"/>
                    <a:pt x="29" y="140"/>
                    <a:pt x="59" y="140"/>
                  </a:cubicBezTo>
                  <a:cubicBezTo>
                    <a:pt x="99" y="140"/>
                    <a:pt x="128" y="10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5"/>
            <p:cNvSpPr/>
            <p:nvPr/>
          </p:nvSpPr>
          <p:spPr>
            <a:xfrm>
              <a:off x="1114012" y="-367563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5"/>
            <p:cNvSpPr/>
            <p:nvPr/>
          </p:nvSpPr>
          <p:spPr>
            <a:xfrm>
              <a:off x="1114012" y="-32738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5"/>
            <p:cNvSpPr/>
            <p:nvPr/>
          </p:nvSpPr>
          <p:spPr>
            <a:xfrm>
              <a:off x="1114012" y="-287046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40"/>
                    <a:pt x="59" y="140"/>
                  </a:cubicBezTo>
                  <a:cubicBezTo>
                    <a:pt x="99" y="140"/>
                    <a:pt x="128" y="109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5"/>
            <p:cNvSpPr/>
            <p:nvPr/>
          </p:nvSpPr>
          <p:spPr>
            <a:xfrm>
              <a:off x="1114012" y="-246707"/>
              <a:ext cx="20983" cy="22610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5"/>
            <p:cNvSpPr/>
            <p:nvPr/>
          </p:nvSpPr>
          <p:spPr>
            <a:xfrm>
              <a:off x="1114012" y="-204903"/>
              <a:ext cx="20983" cy="21308"/>
            </a:xfrm>
            <a:custGeom>
              <a:avLst/>
              <a:gdLst/>
              <a:ahLst/>
              <a:cxnLst/>
              <a:rect l="l" t="t" r="r" b="b"/>
              <a:pathLst>
                <a:path w="129" h="131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100"/>
                    <a:pt x="29" y="130"/>
                    <a:pt x="59" y="130"/>
                  </a:cubicBezTo>
                  <a:cubicBezTo>
                    <a:pt x="99" y="130"/>
                    <a:pt x="128" y="100"/>
                    <a:pt x="128" y="60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5"/>
            <p:cNvSpPr/>
            <p:nvPr/>
          </p:nvSpPr>
          <p:spPr>
            <a:xfrm>
              <a:off x="1114012" y="-164401"/>
              <a:ext cx="20983" cy="20983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29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5"/>
            <p:cNvSpPr/>
            <p:nvPr/>
          </p:nvSpPr>
          <p:spPr>
            <a:xfrm>
              <a:off x="1114012" y="-83884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5"/>
            <p:cNvSpPr/>
            <p:nvPr/>
          </p:nvSpPr>
          <p:spPr>
            <a:xfrm>
              <a:off x="1114012" y="-4370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1"/>
                    <a:pt x="0" y="71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1"/>
                  </a:cubicBezTo>
                  <a:cubicBezTo>
                    <a:pt x="128" y="31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5"/>
            <p:cNvSpPr/>
            <p:nvPr/>
          </p:nvSpPr>
          <p:spPr>
            <a:xfrm>
              <a:off x="1114012" y="-3367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10"/>
                    <a:pt x="29" y="140"/>
                    <a:pt x="59" y="140"/>
                  </a:cubicBezTo>
                  <a:cubicBezTo>
                    <a:pt x="99" y="140"/>
                    <a:pt x="128" y="110"/>
                    <a:pt x="128" y="70"/>
                  </a:cubicBezTo>
                  <a:cubicBezTo>
                    <a:pt x="128" y="30"/>
                    <a:pt x="9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5"/>
            <p:cNvSpPr/>
            <p:nvPr/>
          </p:nvSpPr>
          <p:spPr>
            <a:xfrm>
              <a:off x="1114012" y="36973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70"/>
                  </a:cubicBezTo>
                  <a:cubicBezTo>
                    <a:pt x="0" y="110"/>
                    <a:pt x="29" y="139"/>
                    <a:pt x="59" y="139"/>
                  </a:cubicBezTo>
                  <a:cubicBezTo>
                    <a:pt x="99" y="139"/>
                    <a:pt x="128" y="110"/>
                    <a:pt x="128" y="70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5"/>
            <p:cNvSpPr/>
            <p:nvPr/>
          </p:nvSpPr>
          <p:spPr>
            <a:xfrm>
              <a:off x="1114012" y="77312"/>
              <a:ext cx="20983" cy="22772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9"/>
                    <a:pt x="59" y="139"/>
                  </a:cubicBezTo>
                  <a:cubicBezTo>
                    <a:pt x="99" y="139"/>
                    <a:pt x="128" y="109"/>
                    <a:pt x="128" y="69"/>
                  </a:cubicBezTo>
                  <a:cubicBezTo>
                    <a:pt x="128" y="30"/>
                    <a:pt x="9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5"/>
            <p:cNvSpPr/>
            <p:nvPr/>
          </p:nvSpPr>
          <p:spPr>
            <a:xfrm>
              <a:off x="1102626" y="-1026825"/>
              <a:ext cx="43756" cy="45219"/>
            </a:xfrm>
            <a:custGeom>
              <a:avLst/>
              <a:gdLst/>
              <a:ahLst/>
              <a:cxnLst/>
              <a:rect l="l" t="t" r="r" b="b"/>
              <a:pathLst>
                <a:path w="269" h="278" extrusionOk="0">
                  <a:moveTo>
                    <a:pt x="129" y="0"/>
                  </a:moveTo>
                  <a:cubicBezTo>
                    <a:pt x="60" y="0"/>
                    <a:pt x="0" y="59"/>
                    <a:pt x="0" y="139"/>
                  </a:cubicBezTo>
                  <a:cubicBezTo>
                    <a:pt x="0" y="208"/>
                    <a:pt x="60" y="277"/>
                    <a:pt x="129" y="277"/>
                  </a:cubicBezTo>
                  <a:cubicBezTo>
                    <a:pt x="209" y="277"/>
                    <a:pt x="268" y="208"/>
                    <a:pt x="268" y="139"/>
                  </a:cubicBezTo>
                  <a:cubicBezTo>
                    <a:pt x="268" y="59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5"/>
            <p:cNvSpPr/>
            <p:nvPr/>
          </p:nvSpPr>
          <p:spPr>
            <a:xfrm>
              <a:off x="1102626" y="-702806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9" y="267"/>
                    <a:pt x="268" y="208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5"/>
            <p:cNvSpPr/>
            <p:nvPr/>
          </p:nvSpPr>
          <p:spPr>
            <a:xfrm>
              <a:off x="1102626" y="-419127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7"/>
                    <a:pt x="129" y="267"/>
                  </a:cubicBezTo>
                  <a:cubicBezTo>
                    <a:pt x="209" y="267"/>
                    <a:pt x="268" y="208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5"/>
            <p:cNvSpPr/>
            <p:nvPr/>
          </p:nvSpPr>
          <p:spPr>
            <a:xfrm>
              <a:off x="1102626" y="-135447"/>
              <a:ext cx="43756" cy="435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29" y="0"/>
                  </a:moveTo>
                  <a:cubicBezTo>
                    <a:pt x="60" y="0"/>
                    <a:pt x="0" y="60"/>
                    <a:pt x="0" y="139"/>
                  </a:cubicBezTo>
                  <a:cubicBezTo>
                    <a:pt x="0" y="208"/>
                    <a:pt x="60" y="268"/>
                    <a:pt x="129" y="268"/>
                  </a:cubicBezTo>
                  <a:cubicBezTo>
                    <a:pt x="209" y="268"/>
                    <a:pt x="268" y="208"/>
                    <a:pt x="268" y="139"/>
                  </a:cubicBezTo>
                  <a:cubicBezTo>
                    <a:pt x="268" y="60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5"/>
            <p:cNvSpPr/>
            <p:nvPr/>
          </p:nvSpPr>
          <p:spPr>
            <a:xfrm>
              <a:off x="4565006" y="3332181"/>
              <a:ext cx="662677" cy="364521"/>
            </a:xfrm>
            <a:custGeom>
              <a:avLst/>
              <a:gdLst/>
              <a:ahLst/>
              <a:cxnLst/>
              <a:rect l="l" t="t" r="r" b="b"/>
              <a:pathLst>
                <a:path w="4074" h="2241" extrusionOk="0">
                  <a:moveTo>
                    <a:pt x="2517" y="1"/>
                  </a:moveTo>
                  <a:cubicBezTo>
                    <a:pt x="2278" y="388"/>
                    <a:pt x="1963" y="496"/>
                    <a:pt x="1685" y="496"/>
                  </a:cubicBezTo>
                  <a:cubicBezTo>
                    <a:pt x="1328" y="496"/>
                    <a:pt x="1031" y="318"/>
                    <a:pt x="1031" y="318"/>
                  </a:cubicBezTo>
                  <a:cubicBezTo>
                    <a:pt x="991" y="1329"/>
                    <a:pt x="0" y="1815"/>
                    <a:pt x="0" y="1815"/>
                  </a:cubicBezTo>
                  <a:cubicBezTo>
                    <a:pt x="1150" y="1894"/>
                    <a:pt x="1754" y="2240"/>
                    <a:pt x="1754" y="2240"/>
                  </a:cubicBezTo>
                  <a:cubicBezTo>
                    <a:pt x="2054" y="1708"/>
                    <a:pt x="2588" y="1607"/>
                    <a:pt x="2953" y="1607"/>
                  </a:cubicBezTo>
                  <a:cubicBezTo>
                    <a:pt x="3179" y="1607"/>
                    <a:pt x="3340" y="1646"/>
                    <a:pt x="3340" y="1646"/>
                  </a:cubicBezTo>
                  <a:cubicBezTo>
                    <a:pt x="3340" y="1012"/>
                    <a:pt x="4073" y="1"/>
                    <a:pt x="4073" y="1"/>
                  </a:cubicBezTo>
                  <a:lnTo>
                    <a:pt x="4073" y="1"/>
                  </a:lnTo>
                  <a:cubicBezTo>
                    <a:pt x="3822" y="196"/>
                    <a:pt x="3566" y="261"/>
                    <a:pt x="3335" y="261"/>
                  </a:cubicBezTo>
                  <a:cubicBezTo>
                    <a:pt x="2874" y="261"/>
                    <a:pt x="2517" y="1"/>
                    <a:pt x="251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5"/>
            <p:cNvSpPr/>
            <p:nvPr/>
          </p:nvSpPr>
          <p:spPr>
            <a:xfrm>
              <a:off x="4600466" y="3405540"/>
              <a:ext cx="521488" cy="209018"/>
            </a:xfrm>
            <a:custGeom>
              <a:avLst/>
              <a:gdLst/>
              <a:ahLst/>
              <a:cxnLst/>
              <a:rect l="l" t="t" r="r" b="b"/>
              <a:pathLst>
                <a:path w="3206" h="1285" extrusionOk="0">
                  <a:moveTo>
                    <a:pt x="3164" y="0"/>
                  </a:moveTo>
                  <a:cubicBezTo>
                    <a:pt x="3160" y="0"/>
                    <a:pt x="3155" y="2"/>
                    <a:pt x="3151" y="6"/>
                  </a:cubicBezTo>
                  <a:cubicBezTo>
                    <a:pt x="2646" y="303"/>
                    <a:pt x="2160" y="580"/>
                    <a:pt x="1605" y="779"/>
                  </a:cubicBezTo>
                  <a:cubicBezTo>
                    <a:pt x="1090" y="967"/>
                    <a:pt x="526" y="1047"/>
                    <a:pt x="20" y="1254"/>
                  </a:cubicBezTo>
                  <a:cubicBezTo>
                    <a:pt x="0" y="1265"/>
                    <a:pt x="0" y="1284"/>
                    <a:pt x="20" y="1284"/>
                  </a:cubicBezTo>
                  <a:cubicBezTo>
                    <a:pt x="585" y="1254"/>
                    <a:pt x="1199" y="1036"/>
                    <a:pt x="1724" y="838"/>
                  </a:cubicBezTo>
                  <a:cubicBezTo>
                    <a:pt x="2240" y="640"/>
                    <a:pt x="2765" y="402"/>
                    <a:pt x="3181" y="45"/>
                  </a:cubicBezTo>
                  <a:cubicBezTo>
                    <a:pt x="3205" y="29"/>
                    <a:pt x="3184" y="0"/>
                    <a:pt x="3164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5"/>
            <p:cNvSpPr/>
            <p:nvPr/>
          </p:nvSpPr>
          <p:spPr>
            <a:xfrm>
              <a:off x="4948558" y="3400823"/>
              <a:ext cx="29116" cy="91740"/>
            </a:xfrm>
            <a:custGeom>
              <a:avLst/>
              <a:gdLst/>
              <a:ahLst/>
              <a:cxnLst/>
              <a:rect l="l" t="t" r="r" b="b"/>
              <a:pathLst>
                <a:path w="179" h="564" extrusionOk="0">
                  <a:moveTo>
                    <a:pt x="168" y="1"/>
                  </a:moveTo>
                  <a:cubicBezTo>
                    <a:pt x="165" y="1"/>
                    <a:pt x="162" y="2"/>
                    <a:pt x="159" y="5"/>
                  </a:cubicBezTo>
                  <a:cubicBezTo>
                    <a:pt x="11" y="114"/>
                    <a:pt x="0" y="362"/>
                    <a:pt x="20" y="530"/>
                  </a:cubicBezTo>
                  <a:cubicBezTo>
                    <a:pt x="24" y="554"/>
                    <a:pt x="39" y="563"/>
                    <a:pt x="55" y="563"/>
                  </a:cubicBezTo>
                  <a:cubicBezTo>
                    <a:pt x="79" y="563"/>
                    <a:pt x="106" y="541"/>
                    <a:pt x="100" y="510"/>
                  </a:cubicBezTo>
                  <a:cubicBezTo>
                    <a:pt x="90" y="421"/>
                    <a:pt x="90" y="332"/>
                    <a:pt x="110" y="233"/>
                  </a:cubicBezTo>
                  <a:cubicBezTo>
                    <a:pt x="130" y="164"/>
                    <a:pt x="169" y="94"/>
                    <a:pt x="179" y="15"/>
                  </a:cubicBezTo>
                  <a:cubicBezTo>
                    <a:pt x="179" y="8"/>
                    <a:pt x="174" y="1"/>
                    <a:pt x="168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5"/>
            <p:cNvSpPr/>
            <p:nvPr/>
          </p:nvSpPr>
          <p:spPr>
            <a:xfrm>
              <a:off x="4761987" y="3565598"/>
              <a:ext cx="108820" cy="57094"/>
            </a:xfrm>
            <a:custGeom>
              <a:avLst/>
              <a:gdLst/>
              <a:ahLst/>
              <a:cxnLst/>
              <a:rect l="l" t="t" r="r" b="b"/>
              <a:pathLst>
                <a:path w="669" h="351" extrusionOk="0">
                  <a:moveTo>
                    <a:pt x="36" y="1"/>
                  </a:moveTo>
                  <a:cubicBezTo>
                    <a:pt x="13" y="1"/>
                    <a:pt x="1" y="24"/>
                    <a:pt x="18" y="32"/>
                  </a:cubicBezTo>
                  <a:cubicBezTo>
                    <a:pt x="167" y="191"/>
                    <a:pt x="394" y="290"/>
                    <a:pt x="603" y="349"/>
                  </a:cubicBezTo>
                  <a:cubicBezTo>
                    <a:pt x="606" y="350"/>
                    <a:pt x="609" y="351"/>
                    <a:pt x="612" y="351"/>
                  </a:cubicBezTo>
                  <a:cubicBezTo>
                    <a:pt x="654" y="351"/>
                    <a:pt x="668" y="289"/>
                    <a:pt x="623" y="270"/>
                  </a:cubicBezTo>
                  <a:cubicBezTo>
                    <a:pt x="414" y="221"/>
                    <a:pt x="236" y="112"/>
                    <a:pt x="48" y="3"/>
                  </a:cubicBezTo>
                  <a:cubicBezTo>
                    <a:pt x="44" y="2"/>
                    <a:pt x="40" y="1"/>
                    <a:pt x="36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5"/>
            <p:cNvSpPr/>
            <p:nvPr/>
          </p:nvSpPr>
          <p:spPr>
            <a:xfrm>
              <a:off x="4502057" y="3527373"/>
              <a:ext cx="140376" cy="140213"/>
            </a:xfrm>
            <a:custGeom>
              <a:avLst/>
              <a:gdLst/>
              <a:ahLst/>
              <a:cxnLst/>
              <a:rect l="l" t="t" r="r" b="b"/>
              <a:pathLst>
                <a:path w="863" h="862" extrusionOk="0">
                  <a:moveTo>
                    <a:pt x="437" y="0"/>
                  </a:moveTo>
                  <a:cubicBezTo>
                    <a:pt x="199" y="0"/>
                    <a:pt x="1" y="188"/>
                    <a:pt x="1" y="426"/>
                  </a:cubicBezTo>
                  <a:cubicBezTo>
                    <a:pt x="1" y="674"/>
                    <a:pt x="199" y="862"/>
                    <a:pt x="437" y="862"/>
                  </a:cubicBezTo>
                  <a:cubicBezTo>
                    <a:pt x="675" y="862"/>
                    <a:pt x="863" y="674"/>
                    <a:pt x="863" y="426"/>
                  </a:cubicBezTo>
                  <a:cubicBezTo>
                    <a:pt x="863" y="188"/>
                    <a:pt x="675" y="0"/>
                    <a:pt x="437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5"/>
            <p:cNvSpPr/>
            <p:nvPr/>
          </p:nvSpPr>
          <p:spPr>
            <a:xfrm>
              <a:off x="5235978" y="2821265"/>
              <a:ext cx="585901" cy="600053"/>
            </a:xfrm>
            <a:custGeom>
              <a:avLst/>
              <a:gdLst/>
              <a:ahLst/>
              <a:cxnLst/>
              <a:rect l="l" t="t" r="r" b="b"/>
              <a:pathLst>
                <a:path w="3602" h="3689" extrusionOk="0">
                  <a:moveTo>
                    <a:pt x="3559" y="0"/>
                  </a:moveTo>
                  <a:cubicBezTo>
                    <a:pt x="3548" y="0"/>
                    <a:pt x="3539" y="3"/>
                    <a:pt x="3535" y="10"/>
                  </a:cubicBezTo>
                  <a:cubicBezTo>
                    <a:pt x="3327" y="367"/>
                    <a:pt x="3218" y="774"/>
                    <a:pt x="3000" y="1131"/>
                  </a:cubicBezTo>
                  <a:cubicBezTo>
                    <a:pt x="2772" y="1517"/>
                    <a:pt x="2495" y="1884"/>
                    <a:pt x="2177" y="2201"/>
                  </a:cubicBezTo>
                  <a:cubicBezTo>
                    <a:pt x="1871" y="2518"/>
                    <a:pt x="1534" y="2795"/>
                    <a:pt x="1167" y="3043"/>
                  </a:cubicBezTo>
                  <a:cubicBezTo>
                    <a:pt x="800" y="3271"/>
                    <a:pt x="414" y="3430"/>
                    <a:pt x="37" y="3637"/>
                  </a:cubicBezTo>
                  <a:cubicBezTo>
                    <a:pt x="1" y="3647"/>
                    <a:pt x="23" y="3688"/>
                    <a:pt x="49" y="3688"/>
                  </a:cubicBezTo>
                  <a:cubicBezTo>
                    <a:pt x="52" y="3688"/>
                    <a:pt x="54" y="3688"/>
                    <a:pt x="57" y="3687"/>
                  </a:cubicBezTo>
                  <a:cubicBezTo>
                    <a:pt x="889" y="3499"/>
                    <a:pt x="1702" y="2855"/>
                    <a:pt x="2287" y="2250"/>
                  </a:cubicBezTo>
                  <a:cubicBezTo>
                    <a:pt x="2594" y="1923"/>
                    <a:pt x="2862" y="1567"/>
                    <a:pt x="3089" y="1180"/>
                  </a:cubicBezTo>
                  <a:cubicBezTo>
                    <a:pt x="3298" y="843"/>
                    <a:pt x="3545" y="427"/>
                    <a:pt x="3595" y="30"/>
                  </a:cubicBezTo>
                  <a:cubicBezTo>
                    <a:pt x="3601" y="11"/>
                    <a:pt x="3578" y="0"/>
                    <a:pt x="355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5"/>
            <p:cNvSpPr/>
            <p:nvPr/>
          </p:nvSpPr>
          <p:spPr>
            <a:xfrm>
              <a:off x="5640188" y="2857701"/>
              <a:ext cx="37086" cy="246593"/>
            </a:xfrm>
            <a:custGeom>
              <a:avLst/>
              <a:gdLst/>
              <a:ahLst/>
              <a:cxnLst/>
              <a:rect l="l" t="t" r="r" b="b"/>
              <a:pathLst>
                <a:path w="228" h="1516" extrusionOk="0">
                  <a:moveTo>
                    <a:pt x="19" y="0"/>
                  </a:moveTo>
                  <a:cubicBezTo>
                    <a:pt x="10" y="0"/>
                    <a:pt x="0" y="7"/>
                    <a:pt x="0" y="15"/>
                  </a:cubicBezTo>
                  <a:cubicBezTo>
                    <a:pt x="49" y="510"/>
                    <a:pt x="148" y="966"/>
                    <a:pt x="79" y="1461"/>
                  </a:cubicBezTo>
                  <a:cubicBezTo>
                    <a:pt x="74" y="1494"/>
                    <a:pt x="99" y="1515"/>
                    <a:pt x="124" y="1515"/>
                  </a:cubicBezTo>
                  <a:cubicBezTo>
                    <a:pt x="144" y="1515"/>
                    <a:pt x="164" y="1502"/>
                    <a:pt x="168" y="1471"/>
                  </a:cubicBezTo>
                  <a:cubicBezTo>
                    <a:pt x="208" y="995"/>
                    <a:pt x="228" y="460"/>
                    <a:pt x="29" y="4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5"/>
            <p:cNvSpPr/>
            <p:nvPr/>
          </p:nvSpPr>
          <p:spPr>
            <a:xfrm>
              <a:off x="5377330" y="3104131"/>
              <a:ext cx="53352" cy="249032"/>
            </a:xfrm>
            <a:custGeom>
              <a:avLst/>
              <a:gdLst/>
              <a:ahLst/>
              <a:cxnLst/>
              <a:rect l="l" t="t" r="r" b="b"/>
              <a:pathLst>
                <a:path w="328" h="1531" extrusionOk="0">
                  <a:moveTo>
                    <a:pt x="243" y="1"/>
                  </a:moveTo>
                  <a:cubicBezTo>
                    <a:pt x="221" y="1"/>
                    <a:pt x="199" y="16"/>
                    <a:pt x="199" y="46"/>
                  </a:cubicBezTo>
                  <a:cubicBezTo>
                    <a:pt x="199" y="561"/>
                    <a:pt x="90" y="1006"/>
                    <a:pt x="0" y="1512"/>
                  </a:cubicBezTo>
                  <a:cubicBezTo>
                    <a:pt x="0" y="1519"/>
                    <a:pt x="10" y="1530"/>
                    <a:pt x="19" y="1530"/>
                  </a:cubicBezTo>
                  <a:cubicBezTo>
                    <a:pt x="23" y="1530"/>
                    <a:pt x="27" y="1528"/>
                    <a:pt x="31" y="1522"/>
                  </a:cubicBezTo>
                  <a:cubicBezTo>
                    <a:pt x="278" y="1105"/>
                    <a:pt x="328" y="521"/>
                    <a:pt x="288" y="46"/>
                  </a:cubicBezTo>
                  <a:cubicBezTo>
                    <a:pt x="288" y="16"/>
                    <a:pt x="266" y="1"/>
                    <a:pt x="243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5"/>
            <p:cNvSpPr/>
            <p:nvPr/>
          </p:nvSpPr>
          <p:spPr>
            <a:xfrm>
              <a:off x="5369359" y="3355441"/>
              <a:ext cx="177787" cy="65064"/>
            </a:xfrm>
            <a:custGeom>
              <a:avLst/>
              <a:gdLst/>
              <a:ahLst/>
              <a:cxnLst/>
              <a:rect l="l" t="t" r="r" b="b"/>
              <a:pathLst>
                <a:path w="1093" h="400" extrusionOk="0">
                  <a:moveTo>
                    <a:pt x="135" y="1"/>
                  </a:moveTo>
                  <a:cubicBezTo>
                    <a:pt x="99" y="1"/>
                    <a:pt x="64" y="3"/>
                    <a:pt x="30" y="7"/>
                  </a:cubicBezTo>
                  <a:cubicBezTo>
                    <a:pt x="10" y="7"/>
                    <a:pt x="0" y="36"/>
                    <a:pt x="20" y="46"/>
                  </a:cubicBezTo>
                  <a:cubicBezTo>
                    <a:pt x="367" y="146"/>
                    <a:pt x="684" y="195"/>
                    <a:pt x="1001" y="393"/>
                  </a:cubicBezTo>
                  <a:cubicBezTo>
                    <a:pt x="1008" y="398"/>
                    <a:pt x="1016" y="400"/>
                    <a:pt x="1024" y="400"/>
                  </a:cubicBezTo>
                  <a:cubicBezTo>
                    <a:pt x="1064" y="400"/>
                    <a:pt x="1092" y="339"/>
                    <a:pt x="1051" y="314"/>
                  </a:cubicBezTo>
                  <a:cubicBezTo>
                    <a:pt x="783" y="153"/>
                    <a:pt x="451" y="1"/>
                    <a:pt x="135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5"/>
            <p:cNvSpPr/>
            <p:nvPr/>
          </p:nvSpPr>
          <p:spPr>
            <a:xfrm>
              <a:off x="5591716" y="3146911"/>
              <a:ext cx="133869" cy="45545"/>
            </a:xfrm>
            <a:custGeom>
              <a:avLst/>
              <a:gdLst/>
              <a:ahLst/>
              <a:cxnLst/>
              <a:rect l="l" t="t" r="r" b="b"/>
              <a:pathLst>
                <a:path w="823" h="280" extrusionOk="0">
                  <a:moveTo>
                    <a:pt x="794" y="1"/>
                  </a:moveTo>
                  <a:cubicBezTo>
                    <a:pt x="675" y="30"/>
                    <a:pt x="565" y="119"/>
                    <a:pt x="446" y="159"/>
                  </a:cubicBezTo>
                  <a:cubicBezTo>
                    <a:pt x="308" y="199"/>
                    <a:pt x="169" y="208"/>
                    <a:pt x="30" y="228"/>
                  </a:cubicBezTo>
                  <a:cubicBezTo>
                    <a:pt x="10" y="228"/>
                    <a:pt x="1" y="258"/>
                    <a:pt x="21" y="258"/>
                  </a:cubicBezTo>
                  <a:cubicBezTo>
                    <a:pt x="77" y="273"/>
                    <a:pt x="135" y="280"/>
                    <a:pt x="193" y="280"/>
                  </a:cubicBezTo>
                  <a:cubicBezTo>
                    <a:pt x="287" y="280"/>
                    <a:pt x="380" y="263"/>
                    <a:pt x="466" y="238"/>
                  </a:cubicBezTo>
                  <a:cubicBezTo>
                    <a:pt x="585" y="199"/>
                    <a:pt x="754" y="149"/>
                    <a:pt x="813" y="40"/>
                  </a:cubicBezTo>
                  <a:cubicBezTo>
                    <a:pt x="823" y="20"/>
                    <a:pt x="813" y="1"/>
                    <a:pt x="79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5"/>
            <p:cNvSpPr/>
            <p:nvPr/>
          </p:nvSpPr>
          <p:spPr>
            <a:xfrm>
              <a:off x="5524700" y="3029307"/>
              <a:ext cx="615831" cy="261395"/>
            </a:xfrm>
            <a:custGeom>
              <a:avLst/>
              <a:gdLst/>
              <a:ahLst/>
              <a:cxnLst/>
              <a:rect l="l" t="t" r="r" b="b"/>
              <a:pathLst>
                <a:path w="3786" h="1607" extrusionOk="0">
                  <a:moveTo>
                    <a:pt x="3737" y="1"/>
                  </a:moveTo>
                  <a:cubicBezTo>
                    <a:pt x="3729" y="1"/>
                    <a:pt x="3721" y="4"/>
                    <a:pt x="3712" y="10"/>
                  </a:cubicBezTo>
                  <a:cubicBezTo>
                    <a:pt x="3118" y="327"/>
                    <a:pt x="2642" y="842"/>
                    <a:pt x="2038" y="1169"/>
                  </a:cubicBezTo>
                  <a:cubicBezTo>
                    <a:pt x="1730" y="1338"/>
                    <a:pt x="1393" y="1466"/>
                    <a:pt x="1037" y="1497"/>
                  </a:cubicBezTo>
                  <a:cubicBezTo>
                    <a:pt x="990" y="1500"/>
                    <a:pt x="944" y="1502"/>
                    <a:pt x="899" y="1502"/>
                  </a:cubicBezTo>
                  <a:cubicBezTo>
                    <a:pt x="597" y="1502"/>
                    <a:pt x="319" y="1422"/>
                    <a:pt x="26" y="1318"/>
                  </a:cubicBezTo>
                  <a:cubicBezTo>
                    <a:pt x="24" y="1316"/>
                    <a:pt x="22" y="1315"/>
                    <a:pt x="20" y="1315"/>
                  </a:cubicBezTo>
                  <a:cubicBezTo>
                    <a:pt x="10" y="1315"/>
                    <a:pt x="0" y="1331"/>
                    <a:pt x="16" y="1347"/>
                  </a:cubicBezTo>
                  <a:cubicBezTo>
                    <a:pt x="249" y="1534"/>
                    <a:pt x="540" y="1606"/>
                    <a:pt x="839" y="1606"/>
                  </a:cubicBezTo>
                  <a:cubicBezTo>
                    <a:pt x="1178" y="1606"/>
                    <a:pt x="1526" y="1513"/>
                    <a:pt x="1810" y="1387"/>
                  </a:cubicBezTo>
                  <a:cubicBezTo>
                    <a:pt x="2157" y="1239"/>
                    <a:pt x="2474" y="1030"/>
                    <a:pt x="2781" y="812"/>
                  </a:cubicBezTo>
                  <a:cubicBezTo>
                    <a:pt x="3108" y="575"/>
                    <a:pt x="3474" y="347"/>
                    <a:pt x="3762" y="70"/>
                  </a:cubicBezTo>
                  <a:cubicBezTo>
                    <a:pt x="3785" y="38"/>
                    <a:pt x="3766" y="1"/>
                    <a:pt x="3737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5"/>
            <p:cNvSpPr/>
            <p:nvPr/>
          </p:nvSpPr>
          <p:spPr>
            <a:xfrm>
              <a:off x="5724121" y="3273948"/>
              <a:ext cx="297342" cy="78565"/>
            </a:xfrm>
            <a:custGeom>
              <a:avLst/>
              <a:gdLst/>
              <a:ahLst/>
              <a:cxnLst/>
              <a:rect l="l" t="t" r="r" b="b"/>
              <a:pathLst>
                <a:path w="1828" h="483" extrusionOk="0">
                  <a:moveTo>
                    <a:pt x="21" y="0"/>
                  </a:moveTo>
                  <a:cubicBezTo>
                    <a:pt x="7" y="0"/>
                    <a:pt x="1" y="23"/>
                    <a:pt x="9" y="32"/>
                  </a:cubicBezTo>
                  <a:cubicBezTo>
                    <a:pt x="336" y="191"/>
                    <a:pt x="584" y="418"/>
                    <a:pt x="951" y="468"/>
                  </a:cubicBezTo>
                  <a:cubicBezTo>
                    <a:pt x="1023" y="478"/>
                    <a:pt x="1094" y="483"/>
                    <a:pt x="1165" y="483"/>
                  </a:cubicBezTo>
                  <a:cubicBezTo>
                    <a:pt x="1386" y="483"/>
                    <a:pt x="1597" y="435"/>
                    <a:pt x="1793" y="329"/>
                  </a:cubicBezTo>
                  <a:cubicBezTo>
                    <a:pt x="1828" y="312"/>
                    <a:pt x="1816" y="247"/>
                    <a:pt x="1778" y="247"/>
                  </a:cubicBezTo>
                  <a:cubicBezTo>
                    <a:pt x="1774" y="247"/>
                    <a:pt x="1769" y="248"/>
                    <a:pt x="1763" y="250"/>
                  </a:cubicBezTo>
                  <a:cubicBezTo>
                    <a:pt x="1556" y="334"/>
                    <a:pt x="1344" y="393"/>
                    <a:pt x="1128" y="393"/>
                  </a:cubicBezTo>
                  <a:cubicBezTo>
                    <a:pt x="1013" y="393"/>
                    <a:pt x="898" y="377"/>
                    <a:pt x="782" y="339"/>
                  </a:cubicBezTo>
                  <a:cubicBezTo>
                    <a:pt x="515" y="260"/>
                    <a:pt x="297" y="72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5"/>
            <p:cNvSpPr/>
            <p:nvPr/>
          </p:nvSpPr>
          <p:spPr>
            <a:xfrm>
              <a:off x="5364480" y="3064605"/>
              <a:ext cx="104916" cy="93855"/>
            </a:xfrm>
            <a:custGeom>
              <a:avLst/>
              <a:gdLst/>
              <a:ahLst/>
              <a:cxnLst/>
              <a:rect l="l" t="t" r="r" b="b"/>
              <a:pathLst>
                <a:path w="645" h="577" extrusionOk="0">
                  <a:moveTo>
                    <a:pt x="329" y="1"/>
                  </a:moveTo>
                  <a:cubicBezTo>
                    <a:pt x="204" y="1"/>
                    <a:pt x="83" y="76"/>
                    <a:pt x="50" y="199"/>
                  </a:cubicBezTo>
                  <a:cubicBezTo>
                    <a:pt x="0" y="358"/>
                    <a:pt x="90" y="516"/>
                    <a:pt x="238" y="566"/>
                  </a:cubicBezTo>
                  <a:cubicBezTo>
                    <a:pt x="264" y="573"/>
                    <a:pt x="290" y="576"/>
                    <a:pt x="316" y="576"/>
                  </a:cubicBezTo>
                  <a:cubicBezTo>
                    <a:pt x="441" y="576"/>
                    <a:pt x="562" y="501"/>
                    <a:pt x="595" y="377"/>
                  </a:cubicBezTo>
                  <a:cubicBezTo>
                    <a:pt x="645" y="219"/>
                    <a:pt x="555" y="60"/>
                    <a:pt x="407" y="11"/>
                  </a:cubicBezTo>
                  <a:cubicBezTo>
                    <a:pt x="381" y="4"/>
                    <a:pt x="355" y="1"/>
                    <a:pt x="32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5"/>
            <p:cNvSpPr/>
            <p:nvPr/>
          </p:nvSpPr>
          <p:spPr>
            <a:xfrm>
              <a:off x="5593342" y="2808089"/>
              <a:ext cx="85559" cy="76450"/>
            </a:xfrm>
            <a:custGeom>
              <a:avLst/>
              <a:gdLst/>
              <a:ahLst/>
              <a:cxnLst/>
              <a:rect l="l" t="t" r="r" b="b"/>
              <a:pathLst>
                <a:path w="526" h="470" extrusionOk="0">
                  <a:moveTo>
                    <a:pt x="259" y="1"/>
                  </a:moveTo>
                  <a:cubicBezTo>
                    <a:pt x="163" y="1"/>
                    <a:pt x="72" y="65"/>
                    <a:pt x="40" y="161"/>
                  </a:cubicBezTo>
                  <a:cubicBezTo>
                    <a:pt x="0" y="290"/>
                    <a:pt x="70" y="419"/>
                    <a:pt x="189" y="458"/>
                  </a:cubicBezTo>
                  <a:cubicBezTo>
                    <a:pt x="213" y="466"/>
                    <a:pt x="238" y="469"/>
                    <a:pt x="261" y="469"/>
                  </a:cubicBezTo>
                  <a:cubicBezTo>
                    <a:pt x="363" y="469"/>
                    <a:pt x="454" y="404"/>
                    <a:pt x="486" y="300"/>
                  </a:cubicBezTo>
                  <a:cubicBezTo>
                    <a:pt x="526" y="181"/>
                    <a:pt x="456" y="52"/>
                    <a:pt x="328" y="12"/>
                  </a:cubicBezTo>
                  <a:cubicBezTo>
                    <a:pt x="305" y="4"/>
                    <a:pt x="282" y="1"/>
                    <a:pt x="25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5"/>
            <p:cNvSpPr/>
            <p:nvPr/>
          </p:nvSpPr>
          <p:spPr>
            <a:xfrm>
              <a:off x="5778775" y="2792637"/>
              <a:ext cx="74336" cy="67179"/>
            </a:xfrm>
            <a:custGeom>
              <a:avLst/>
              <a:gdLst/>
              <a:ahLst/>
              <a:cxnLst/>
              <a:rect l="l" t="t" r="r" b="b"/>
              <a:pathLst>
                <a:path w="457" h="413" extrusionOk="0">
                  <a:moveTo>
                    <a:pt x="231" y="1"/>
                  </a:moveTo>
                  <a:cubicBezTo>
                    <a:pt x="140" y="1"/>
                    <a:pt x="55" y="57"/>
                    <a:pt x="30" y="147"/>
                  </a:cubicBezTo>
                  <a:cubicBezTo>
                    <a:pt x="0" y="256"/>
                    <a:pt x="60" y="375"/>
                    <a:pt x="168" y="404"/>
                  </a:cubicBezTo>
                  <a:cubicBezTo>
                    <a:pt x="188" y="410"/>
                    <a:pt x="207" y="412"/>
                    <a:pt x="225" y="412"/>
                  </a:cubicBezTo>
                  <a:cubicBezTo>
                    <a:pt x="314" y="412"/>
                    <a:pt x="393" y="356"/>
                    <a:pt x="426" y="266"/>
                  </a:cubicBezTo>
                  <a:cubicBezTo>
                    <a:pt x="456" y="157"/>
                    <a:pt x="397" y="48"/>
                    <a:pt x="287" y="8"/>
                  </a:cubicBez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5"/>
            <p:cNvSpPr/>
            <p:nvPr/>
          </p:nvSpPr>
          <p:spPr>
            <a:xfrm>
              <a:off x="5695005" y="3126741"/>
              <a:ext cx="53190" cy="48473"/>
            </a:xfrm>
            <a:custGeom>
              <a:avLst/>
              <a:gdLst/>
              <a:ahLst/>
              <a:cxnLst/>
              <a:rect l="l" t="t" r="r" b="b"/>
              <a:pathLst>
                <a:path w="327" h="298" extrusionOk="0">
                  <a:moveTo>
                    <a:pt x="167" y="1"/>
                  </a:moveTo>
                  <a:cubicBezTo>
                    <a:pt x="103" y="1"/>
                    <a:pt x="44" y="39"/>
                    <a:pt x="20" y="105"/>
                  </a:cubicBezTo>
                  <a:cubicBezTo>
                    <a:pt x="0" y="184"/>
                    <a:pt x="40" y="263"/>
                    <a:pt x="119" y="293"/>
                  </a:cubicBezTo>
                  <a:cubicBezTo>
                    <a:pt x="133" y="296"/>
                    <a:pt x="146" y="298"/>
                    <a:pt x="159" y="298"/>
                  </a:cubicBezTo>
                  <a:cubicBezTo>
                    <a:pt x="224" y="298"/>
                    <a:pt x="281" y="259"/>
                    <a:pt x="297" y="194"/>
                  </a:cubicBezTo>
                  <a:cubicBezTo>
                    <a:pt x="327" y="114"/>
                    <a:pt x="277" y="35"/>
                    <a:pt x="208" y="6"/>
                  </a:cubicBezTo>
                  <a:cubicBezTo>
                    <a:pt x="194" y="2"/>
                    <a:pt x="181" y="1"/>
                    <a:pt x="16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5"/>
            <p:cNvSpPr/>
            <p:nvPr/>
          </p:nvSpPr>
          <p:spPr>
            <a:xfrm>
              <a:off x="6051067" y="2973352"/>
              <a:ext cx="138749" cy="123134"/>
            </a:xfrm>
            <a:custGeom>
              <a:avLst/>
              <a:gdLst/>
              <a:ahLst/>
              <a:cxnLst/>
              <a:rect l="l" t="t" r="r" b="b"/>
              <a:pathLst>
                <a:path w="853" h="757" extrusionOk="0">
                  <a:moveTo>
                    <a:pt x="426" y="1"/>
                  </a:moveTo>
                  <a:cubicBezTo>
                    <a:pt x="265" y="1"/>
                    <a:pt x="117" y="103"/>
                    <a:pt x="60" y="265"/>
                  </a:cubicBezTo>
                  <a:cubicBezTo>
                    <a:pt x="1" y="463"/>
                    <a:pt x="110" y="681"/>
                    <a:pt x="318" y="740"/>
                  </a:cubicBezTo>
                  <a:cubicBezTo>
                    <a:pt x="354" y="751"/>
                    <a:pt x="391" y="756"/>
                    <a:pt x="428" y="756"/>
                  </a:cubicBezTo>
                  <a:cubicBezTo>
                    <a:pt x="588" y="756"/>
                    <a:pt x="737" y="654"/>
                    <a:pt x="793" y="493"/>
                  </a:cubicBezTo>
                  <a:cubicBezTo>
                    <a:pt x="853" y="284"/>
                    <a:pt x="744" y="77"/>
                    <a:pt x="536" y="17"/>
                  </a:cubicBezTo>
                  <a:cubicBezTo>
                    <a:pt x="499" y="6"/>
                    <a:pt x="462" y="1"/>
                    <a:pt x="42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5"/>
            <p:cNvSpPr/>
            <p:nvPr/>
          </p:nvSpPr>
          <p:spPr>
            <a:xfrm>
              <a:off x="5947941" y="3263538"/>
              <a:ext cx="130779" cy="116139"/>
            </a:xfrm>
            <a:custGeom>
              <a:avLst/>
              <a:gdLst/>
              <a:ahLst/>
              <a:cxnLst/>
              <a:rect l="l" t="t" r="r" b="b"/>
              <a:pathLst>
                <a:path w="804" h="714" extrusionOk="0">
                  <a:moveTo>
                    <a:pt x="401" y="1"/>
                  </a:moveTo>
                  <a:cubicBezTo>
                    <a:pt x="249" y="1"/>
                    <a:pt x="108" y="101"/>
                    <a:pt x="60" y="255"/>
                  </a:cubicBezTo>
                  <a:cubicBezTo>
                    <a:pt x="0" y="443"/>
                    <a:pt x="110" y="641"/>
                    <a:pt x="298" y="700"/>
                  </a:cubicBezTo>
                  <a:cubicBezTo>
                    <a:pt x="330" y="709"/>
                    <a:pt x="363" y="713"/>
                    <a:pt x="396" y="713"/>
                  </a:cubicBezTo>
                  <a:cubicBezTo>
                    <a:pt x="551" y="713"/>
                    <a:pt x="695" y="618"/>
                    <a:pt x="744" y="462"/>
                  </a:cubicBezTo>
                  <a:cubicBezTo>
                    <a:pt x="803" y="275"/>
                    <a:pt x="694" y="76"/>
                    <a:pt x="506" y="17"/>
                  </a:cubicBezTo>
                  <a:cubicBezTo>
                    <a:pt x="471" y="6"/>
                    <a:pt x="436" y="1"/>
                    <a:pt x="40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5"/>
            <p:cNvSpPr/>
            <p:nvPr/>
          </p:nvSpPr>
          <p:spPr>
            <a:xfrm>
              <a:off x="5812608" y="2284486"/>
              <a:ext cx="38713" cy="38876"/>
            </a:xfrm>
            <a:custGeom>
              <a:avLst/>
              <a:gdLst/>
              <a:ahLst/>
              <a:cxnLst/>
              <a:rect l="l" t="t" r="r" b="b"/>
              <a:pathLst>
                <a:path w="238" h="239" extrusionOk="0">
                  <a:moveTo>
                    <a:pt x="119" y="1"/>
                  </a:moveTo>
                  <a:cubicBezTo>
                    <a:pt x="50" y="1"/>
                    <a:pt x="0" y="51"/>
                    <a:pt x="0" y="119"/>
                  </a:cubicBezTo>
                  <a:cubicBezTo>
                    <a:pt x="0" y="189"/>
                    <a:pt x="50" y="238"/>
                    <a:pt x="119" y="238"/>
                  </a:cubicBezTo>
                  <a:cubicBezTo>
                    <a:pt x="189" y="238"/>
                    <a:pt x="238" y="189"/>
                    <a:pt x="238" y="119"/>
                  </a:cubicBezTo>
                  <a:cubicBezTo>
                    <a:pt x="238" y="51"/>
                    <a:pt x="189" y="1"/>
                    <a:pt x="11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5"/>
            <p:cNvSpPr/>
            <p:nvPr/>
          </p:nvSpPr>
          <p:spPr>
            <a:xfrm>
              <a:off x="5851158" y="2984088"/>
              <a:ext cx="48635" cy="48473"/>
            </a:xfrm>
            <a:custGeom>
              <a:avLst/>
              <a:gdLst/>
              <a:ahLst/>
              <a:cxnLst/>
              <a:rect l="l" t="t" r="r" b="b"/>
              <a:pathLst>
                <a:path w="299" h="298" extrusionOk="0">
                  <a:moveTo>
                    <a:pt x="150" y="0"/>
                  </a:moveTo>
                  <a:cubicBezTo>
                    <a:pt x="71" y="0"/>
                    <a:pt x="1" y="70"/>
                    <a:pt x="1" y="149"/>
                  </a:cubicBezTo>
                  <a:cubicBezTo>
                    <a:pt x="1" y="238"/>
                    <a:pt x="71" y="298"/>
                    <a:pt x="150" y="298"/>
                  </a:cubicBezTo>
                  <a:cubicBezTo>
                    <a:pt x="239" y="298"/>
                    <a:pt x="298" y="238"/>
                    <a:pt x="298" y="149"/>
                  </a:cubicBezTo>
                  <a:cubicBezTo>
                    <a:pt x="298" y="70"/>
                    <a:pt x="239" y="0"/>
                    <a:pt x="15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5"/>
            <p:cNvSpPr/>
            <p:nvPr/>
          </p:nvSpPr>
          <p:spPr>
            <a:xfrm>
              <a:off x="5836844" y="1887921"/>
              <a:ext cx="48473" cy="48635"/>
            </a:xfrm>
            <a:custGeom>
              <a:avLst/>
              <a:gdLst/>
              <a:ahLst/>
              <a:cxnLst/>
              <a:rect l="l" t="t" r="r" b="b"/>
              <a:pathLst>
                <a:path w="298" h="299" extrusionOk="0">
                  <a:moveTo>
                    <a:pt x="148" y="1"/>
                  </a:moveTo>
                  <a:cubicBezTo>
                    <a:pt x="69" y="1"/>
                    <a:pt x="0" y="71"/>
                    <a:pt x="0" y="150"/>
                  </a:cubicBezTo>
                  <a:cubicBezTo>
                    <a:pt x="0" y="239"/>
                    <a:pt x="69" y="298"/>
                    <a:pt x="148" y="298"/>
                  </a:cubicBezTo>
                  <a:cubicBezTo>
                    <a:pt x="238" y="298"/>
                    <a:pt x="297" y="239"/>
                    <a:pt x="297" y="150"/>
                  </a:cubicBezTo>
                  <a:cubicBezTo>
                    <a:pt x="297" y="71"/>
                    <a:pt x="238" y="1"/>
                    <a:pt x="14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5"/>
            <p:cNvSpPr/>
            <p:nvPr/>
          </p:nvSpPr>
          <p:spPr>
            <a:xfrm>
              <a:off x="6252603" y="2342556"/>
              <a:ext cx="58232" cy="59859"/>
            </a:xfrm>
            <a:custGeom>
              <a:avLst/>
              <a:gdLst/>
              <a:ahLst/>
              <a:cxnLst/>
              <a:rect l="l" t="t" r="r" b="b"/>
              <a:pathLst>
                <a:path w="358" h="368" extrusionOk="0">
                  <a:moveTo>
                    <a:pt x="179" y="0"/>
                  </a:moveTo>
                  <a:cubicBezTo>
                    <a:pt x="80" y="0"/>
                    <a:pt x="1" y="80"/>
                    <a:pt x="1" y="189"/>
                  </a:cubicBezTo>
                  <a:cubicBezTo>
                    <a:pt x="1" y="288"/>
                    <a:pt x="80" y="367"/>
                    <a:pt x="179" y="367"/>
                  </a:cubicBezTo>
                  <a:cubicBezTo>
                    <a:pt x="278" y="367"/>
                    <a:pt x="357" y="288"/>
                    <a:pt x="357" y="189"/>
                  </a:cubicBezTo>
                  <a:cubicBezTo>
                    <a:pt x="357" y="80"/>
                    <a:pt x="278" y="0"/>
                    <a:pt x="179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5"/>
            <p:cNvSpPr/>
            <p:nvPr/>
          </p:nvSpPr>
          <p:spPr>
            <a:xfrm>
              <a:off x="6086527" y="1359275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20" y="0"/>
                  </a:moveTo>
                  <a:cubicBezTo>
                    <a:pt x="51" y="0"/>
                    <a:pt x="1" y="50"/>
                    <a:pt x="1" y="119"/>
                  </a:cubicBezTo>
                  <a:cubicBezTo>
                    <a:pt x="1" y="189"/>
                    <a:pt x="51" y="238"/>
                    <a:pt x="120" y="238"/>
                  </a:cubicBezTo>
                  <a:cubicBezTo>
                    <a:pt x="189" y="238"/>
                    <a:pt x="238" y="189"/>
                    <a:pt x="238" y="119"/>
                  </a:cubicBezTo>
                  <a:cubicBezTo>
                    <a:pt x="238" y="50"/>
                    <a:pt x="189" y="0"/>
                    <a:pt x="12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5"/>
            <p:cNvSpPr/>
            <p:nvPr/>
          </p:nvSpPr>
          <p:spPr>
            <a:xfrm>
              <a:off x="5548123" y="3037278"/>
              <a:ext cx="38876" cy="40502"/>
            </a:xfrm>
            <a:custGeom>
              <a:avLst/>
              <a:gdLst/>
              <a:ahLst/>
              <a:cxnLst/>
              <a:rect l="l" t="t" r="r" b="b"/>
              <a:pathLst>
                <a:path w="239" h="249" extrusionOk="0">
                  <a:moveTo>
                    <a:pt x="120" y="1"/>
                  </a:moveTo>
                  <a:cubicBezTo>
                    <a:pt x="51" y="1"/>
                    <a:pt x="1" y="60"/>
                    <a:pt x="1" y="129"/>
                  </a:cubicBezTo>
                  <a:cubicBezTo>
                    <a:pt x="1" y="189"/>
                    <a:pt x="51" y="248"/>
                    <a:pt x="120" y="248"/>
                  </a:cubicBezTo>
                  <a:cubicBezTo>
                    <a:pt x="190" y="248"/>
                    <a:pt x="239" y="189"/>
                    <a:pt x="239" y="129"/>
                  </a:cubicBezTo>
                  <a:cubicBezTo>
                    <a:pt x="239" y="60"/>
                    <a:pt x="190" y="1"/>
                    <a:pt x="1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5"/>
            <p:cNvSpPr/>
            <p:nvPr/>
          </p:nvSpPr>
          <p:spPr>
            <a:xfrm>
              <a:off x="5509572" y="3380653"/>
              <a:ext cx="58070" cy="58070"/>
            </a:xfrm>
            <a:custGeom>
              <a:avLst/>
              <a:gdLst/>
              <a:ahLst/>
              <a:cxnLst/>
              <a:rect l="l" t="t" r="r" b="b"/>
              <a:pathLst>
                <a:path w="357" h="357" extrusionOk="0">
                  <a:moveTo>
                    <a:pt x="178" y="0"/>
                  </a:moveTo>
                  <a:cubicBezTo>
                    <a:pt x="79" y="0"/>
                    <a:pt x="0" y="79"/>
                    <a:pt x="0" y="178"/>
                  </a:cubicBezTo>
                  <a:cubicBezTo>
                    <a:pt x="0" y="278"/>
                    <a:pt x="79" y="357"/>
                    <a:pt x="178" y="357"/>
                  </a:cubicBezTo>
                  <a:cubicBezTo>
                    <a:pt x="277" y="357"/>
                    <a:pt x="357" y="278"/>
                    <a:pt x="357" y="178"/>
                  </a:cubicBezTo>
                  <a:cubicBezTo>
                    <a:pt x="357" y="79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5"/>
            <p:cNvSpPr/>
            <p:nvPr/>
          </p:nvSpPr>
          <p:spPr>
            <a:xfrm>
              <a:off x="5274203" y="3253290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19" y="1"/>
                  </a:moveTo>
                  <a:cubicBezTo>
                    <a:pt x="50" y="1"/>
                    <a:pt x="0" y="50"/>
                    <a:pt x="0" y="120"/>
                  </a:cubicBezTo>
                  <a:cubicBezTo>
                    <a:pt x="0" y="188"/>
                    <a:pt x="50" y="238"/>
                    <a:pt x="119" y="238"/>
                  </a:cubicBezTo>
                  <a:cubicBezTo>
                    <a:pt x="189" y="238"/>
                    <a:pt x="238" y="188"/>
                    <a:pt x="238" y="120"/>
                  </a:cubicBezTo>
                  <a:cubicBezTo>
                    <a:pt x="238" y="50"/>
                    <a:pt x="189" y="1"/>
                    <a:pt x="11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5"/>
            <p:cNvSpPr/>
            <p:nvPr/>
          </p:nvSpPr>
          <p:spPr>
            <a:xfrm>
              <a:off x="5885154" y="1726237"/>
              <a:ext cx="191939" cy="117603"/>
            </a:xfrm>
            <a:custGeom>
              <a:avLst/>
              <a:gdLst/>
              <a:ahLst/>
              <a:cxnLst/>
              <a:rect l="l" t="t" r="r" b="b"/>
              <a:pathLst>
                <a:path w="1180" h="723" extrusionOk="0">
                  <a:moveTo>
                    <a:pt x="350" y="0"/>
                  </a:moveTo>
                  <a:cubicBezTo>
                    <a:pt x="239" y="0"/>
                    <a:pt x="132" y="42"/>
                    <a:pt x="80" y="153"/>
                  </a:cubicBezTo>
                  <a:cubicBezTo>
                    <a:pt x="0" y="331"/>
                    <a:pt x="208" y="499"/>
                    <a:pt x="337" y="579"/>
                  </a:cubicBezTo>
                  <a:cubicBezTo>
                    <a:pt x="502" y="676"/>
                    <a:pt x="683" y="723"/>
                    <a:pt x="868" y="723"/>
                  </a:cubicBezTo>
                  <a:cubicBezTo>
                    <a:pt x="929" y="723"/>
                    <a:pt x="990" y="718"/>
                    <a:pt x="1051" y="708"/>
                  </a:cubicBezTo>
                  <a:cubicBezTo>
                    <a:pt x="1130" y="688"/>
                    <a:pt x="1179" y="589"/>
                    <a:pt x="1110" y="529"/>
                  </a:cubicBezTo>
                  <a:cubicBezTo>
                    <a:pt x="1071" y="499"/>
                    <a:pt x="1040" y="470"/>
                    <a:pt x="1011" y="440"/>
                  </a:cubicBezTo>
                  <a:cubicBezTo>
                    <a:pt x="912" y="272"/>
                    <a:pt x="743" y="133"/>
                    <a:pt x="575" y="54"/>
                  </a:cubicBezTo>
                  <a:cubicBezTo>
                    <a:pt x="510" y="21"/>
                    <a:pt x="429" y="0"/>
                    <a:pt x="35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5"/>
            <p:cNvSpPr/>
            <p:nvPr/>
          </p:nvSpPr>
          <p:spPr>
            <a:xfrm>
              <a:off x="5877021" y="2172088"/>
              <a:ext cx="250008" cy="158431"/>
            </a:xfrm>
            <a:custGeom>
              <a:avLst/>
              <a:gdLst/>
              <a:ahLst/>
              <a:cxnLst/>
              <a:rect l="l" t="t" r="r" b="b"/>
              <a:pathLst>
                <a:path w="1537" h="974" extrusionOk="0">
                  <a:moveTo>
                    <a:pt x="700" y="1"/>
                  </a:moveTo>
                  <a:cubicBezTo>
                    <a:pt x="601" y="1"/>
                    <a:pt x="501" y="43"/>
                    <a:pt x="407" y="147"/>
                  </a:cubicBezTo>
                  <a:cubicBezTo>
                    <a:pt x="0" y="583"/>
                    <a:pt x="1140" y="860"/>
                    <a:pt x="1378" y="969"/>
                  </a:cubicBezTo>
                  <a:cubicBezTo>
                    <a:pt x="1387" y="972"/>
                    <a:pt x="1396" y="974"/>
                    <a:pt x="1405" y="974"/>
                  </a:cubicBezTo>
                  <a:cubicBezTo>
                    <a:pt x="1452" y="974"/>
                    <a:pt x="1485" y="932"/>
                    <a:pt x="1477" y="890"/>
                  </a:cubicBezTo>
                  <a:cubicBezTo>
                    <a:pt x="1517" y="870"/>
                    <a:pt x="1537" y="841"/>
                    <a:pt x="1517" y="791"/>
                  </a:cubicBezTo>
                  <a:cubicBezTo>
                    <a:pt x="1497" y="731"/>
                    <a:pt x="1457" y="702"/>
                    <a:pt x="1408" y="702"/>
                  </a:cubicBezTo>
                  <a:lnTo>
                    <a:pt x="1408" y="692"/>
                  </a:lnTo>
                  <a:cubicBezTo>
                    <a:pt x="1378" y="612"/>
                    <a:pt x="1339" y="533"/>
                    <a:pt x="1289" y="444"/>
                  </a:cubicBezTo>
                  <a:lnTo>
                    <a:pt x="1279" y="444"/>
                  </a:lnTo>
                  <a:cubicBezTo>
                    <a:pt x="1142" y="217"/>
                    <a:pt x="924" y="1"/>
                    <a:pt x="70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5"/>
            <p:cNvSpPr/>
            <p:nvPr/>
          </p:nvSpPr>
          <p:spPr>
            <a:xfrm>
              <a:off x="6039844" y="1651250"/>
              <a:ext cx="117766" cy="192915"/>
            </a:xfrm>
            <a:custGeom>
              <a:avLst/>
              <a:gdLst/>
              <a:ahLst/>
              <a:cxnLst/>
              <a:rect l="l" t="t" r="r" b="b"/>
              <a:pathLst>
                <a:path w="724" h="1186" extrusionOk="0">
                  <a:moveTo>
                    <a:pt x="444" y="1"/>
                  </a:moveTo>
                  <a:cubicBezTo>
                    <a:pt x="377" y="1"/>
                    <a:pt x="306" y="30"/>
                    <a:pt x="248" y="79"/>
                  </a:cubicBezTo>
                  <a:cubicBezTo>
                    <a:pt x="100" y="227"/>
                    <a:pt x="50" y="445"/>
                    <a:pt x="20" y="643"/>
                  </a:cubicBezTo>
                  <a:cubicBezTo>
                    <a:pt x="10" y="693"/>
                    <a:pt x="1" y="742"/>
                    <a:pt x="1" y="792"/>
                  </a:cubicBezTo>
                  <a:cubicBezTo>
                    <a:pt x="1" y="802"/>
                    <a:pt x="10" y="802"/>
                    <a:pt x="10" y="812"/>
                  </a:cubicBezTo>
                  <a:cubicBezTo>
                    <a:pt x="10" y="832"/>
                    <a:pt x="10" y="852"/>
                    <a:pt x="20" y="872"/>
                  </a:cubicBezTo>
                  <a:cubicBezTo>
                    <a:pt x="20" y="881"/>
                    <a:pt x="30" y="891"/>
                    <a:pt x="30" y="911"/>
                  </a:cubicBezTo>
                  <a:cubicBezTo>
                    <a:pt x="20" y="971"/>
                    <a:pt x="20" y="1030"/>
                    <a:pt x="10" y="1090"/>
                  </a:cubicBezTo>
                  <a:cubicBezTo>
                    <a:pt x="2" y="1130"/>
                    <a:pt x="42" y="1186"/>
                    <a:pt x="90" y="1186"/>
                  </a:cubicBezTo>
                  <a:cubicBezTo>
                    <a:pt x="100" y="1186"/>
                    <a:pt x="110" y="1183"/>
                    <a:pt x="120" y="1178"/>
                  </a:cubicBezTo>
                  <a:cubicBezTo>
                    <a:pt x="327" y="1079"/>
                    <a:pt x="486" y="891"/>
                    <a:pt x="575" y="683"/>
                  </a:cubicBezTo>
                  <a:cubicBezTo>
                    <a:pt x="644" y="524"/>
                    <a:pt x="724" y="267"/>
                    <a:pt x="625" y="108"/>
                  </a:cubicBezTo>
                  <a:cubicBezTo>
                    <a:pt x="579" y="33"/>
                    <a:pt x="513" y="1"/>
                    <a:pt x="44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5"/>
            <p:cNvSpPr/>
            <p:nvPr/>
          </p:nvSpPr>
          <p:spPr>
            <a:xfrm>
              <a:off x="5848068" y="2376715"/>
              <a:ext cx="221380" cy="169166"/>
            </a:xfrm>
            <a:custGeom>
              <a:avLst/>
              <a:gdLst/>
              <a:ahLst/>
              <a:cxnLst/>
              <a:rect l="l" t="t" r="r" b="b"/>
              <a:pathLst>
                <a:path w="1361" h="1040" extrusionOk="0">
                  <a:moveTo>
                    <a:pt x="648" y="0"/>
                  </a:moveTo>
                  <a:cubicBezTo>
                    <a:pt x="569" y="0"/>
                    <a:pt x="492" y="26"/>
                    <a:pt x="427" y="88"/>
                  </a:cubicBezTo>
                  <a:cubicBezTo>
                    <a:pt x="0" y="494"/>
                    <a:pt x="971" y="910"/>
                    <a:pt x="1229" y="1029"/>
                  </a:cubicBezTo>
                  <a:cubicBezTo>
                    <a:pt x="1242" y="1036"/>
                    <a:pt x="1255" y="1039"/>
                    <a:pt x="1267" y="1039"/>
                  </a:cubicBezTo>
                  <a:cubicBezTo>
                    <a:pt x="1325" y="1039"/>
                    <a:pt x="1361" y="968"/>
                    <a:pt x="1328" y="910"/>
                  </a:cubicBezTo>
                  <a:cubicBezTo>
                    <a:pt x="1318" y="900"/>
                    <a:pt x="1308" y="880"/>
                    <a:pt x="1299" y="871"/>
                  </a:cubicBezTo>
                  <a:cubicBezTo>
                    <a:pt x="1288" y="623"/>
                    <a:pt x="1169" y="365"/>
                    <a:pt x="1011" y="177"/>
                  </a:cubicBezTo>
                  <a:cubicBezTo>
                    <a:pt x="923" y="77"/>
                    <a:pt x="784" y="0"/>
                    <a:pt x="64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5"/>
            <p:cNvSpPr/>
            <p:nvPr/>
          </p:nvSpPr>
          <p:spPr>
            <a:xfrm>
              <a:off x="6090756" y="2170624"/>
              <a:ext cx="210319" cy="164449"/>
            </a:xfrm>
            <a:custGeom>
              <a:avLst/>
              <a:gdLst/>
              <a:ahLst/>
              <a:cxnLst/>
              <a:rect l="l" t="t" r="r" b="b"/>
              <a:pathLst>
                <a:path w="1293" h="1011" extrusionOk="0">
                  <a:moveTo>
                    <a:pt x="928" y="0"/>
                  </a:moveTo>
                  <a:cubicBezTo>
                    <a:pt x="804" y="0"/>
                    <a:pt x="669" y="61"/>
                    <a:pt x="569" y="126"/>
                  </a:cubicBezTo>
                  <a:cubicBezTo>
                    <a:pt x="510" y="176"/>
                    <a:pt x="450" y="225"/>
                    <a:pt x="401" y="275"/>
                  </a:cubicBezTo>
                  <a:cubicBezTo>
                    <a:pt x="401" y="284"/>
                    <a:pt x="391" y="284"/>
                    <a:pt x="381" y="295"/>
                  </a:cubicBezTo>
                  <a:cubicBezTo>
                    <a:pt x="282" y="383"/>
                    <a:pt x="203" y="473"/>
                    <a:pt x="153" y="592"/>
                  </a:cubicBezTo>
                  <a:cubicBezTo>
                    <a:pt x="74" y="691"/>
                    <a:pt x="25" y="830"/>
                    <a:pt x="113" y="879"/>
                  </a:cubicBezTo>
                  <a:cubicBezTo>
                    <a:pt x="94" y="889"/>
                    <a:pt x="84" y="889"/>
                    <a:pt x="64" y="899"/>
                  </a:cubicBezTo>
                  <a:cubicBezTo>
                    <a:pt x="1" y="926"/>
                    <a:pt x="28" y="1011"/>
                    <a:pt x="86" y="1011"/>
                  </a:cubicBezTo>
                  <a:cubicBezTo>
                    <a:pt x="92" y="1011"/>
                    <a:pt x="98" y="1010"/>
                    <a:pt x="104" y="1008"/>
                  </a:cubicBezTo>
                  <a:cubicBezTo>
                    <a:pt x="401" y="899"/>
                    <a:pt x="778" y="819"/>
                    <a:pt x="1025" y="612"/>
                  </a:cubicBezTo>
                  <a:cubicBezTo>
                    <a:pt x="1164" y="493"/>
                    <a:pt x="1293" y="265"/>
                    <a:pt x="1154" y="106"/>
                  </a:cubicBezTo>
                  <a:cubicBezTo>
                    <a:pt x="1094" y="29"/>
                    <a:pt x="1013" y="0"/>
                    <a:pt x="92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5"/>
            <p:cNvSpPr/>
            <p:nvPr/>
          </p:nvSpPr>
          <p:spPr>
            <a:xfrm>
              <a:off x="6087340" y="1899307"/>
              <a:ext cx="207392" cy="182342"/>
            </a:xfrm>
            <a:custGeom>
              <a:avLst/>
              <a:gdLst/>
              <a:ahLst/>
              <a:cxnLst/>
              <a:rect l="l" t="t" r="r" b="b"/>
              <a:pathLst>
                <a:path w="1275" h="1121" extrusionOk="0">
                  <a:moveTo>
                    <a:pt x="753" y="0"/>
                  </a:moveTo>
                  <a:cubicBezTo>
                    <a:pt x="658" y="0"/>
                    <a:pt x="559" y="47"/>
                    <a:pt x="482" y="119"/>
                  </a:cubicBezTo>
                  <a:cubicBezTo>
                    <a:pt x="333" y="268"/>
                    <a:pt x="224" y="466"/>
                    <a:pt x="154" y="674"/>
                  </a:cubicBezTo>
                  <a:cubicBezTo>
                    <a:pt x="95" y="774"/>
                    <a:pt x="46" y="873"/>
                    <a:pt x="26" y="972"/>
                  </a:cubicBezTo>
                  <a:cubicBezTo>
                    <a:pt x="1" y="1046"/>
                    <a:pt x="65" y="1120"/>
                    <a:pt x="133" y="1120"/>
                  </a:cubicBezTo>
                  <a:cubicBezTo>
                    <a:pt x="147" y="1120"/>
                    <a:pt x="161" y="1117"/>
                    <a:pt x="174" y="1110"/>
                  </a:cubicBezTo>
                  <a:cubicBezTo>
                    <a:pt x="451" y="981"/>
                    <a:pt x="1274" y="506"/>
                    <a:pt x="957" y="100"/>
                  </a:cubicBezTo>
                  <a:cubicBezTo>
                    <a:pt x="900" y="30"/>
                    <a:pt x="828" y="0"/>
                    <a:pt x="75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5"/>
            <p:cNvSpPr/>
            <p:nvPr/>
          </p:nvSpPr>
          <p:spPr>
            <a:xfrm>
              <a:off x="5887757" y="1956401"/>
              <a:ext cx="224796" cy="125086"/>
            </a:xfrm>
            <a:custGeom>
              <a:avLst/>
              <a:gdLst/>
              <a:ahLst/>
              <a:cxnLst/>
              <a:rect l="l" t="t" r="r" b="b"/>
              <a:pathLst>
                <a:path w="1382" h="769" extrusionOk="0">
                  <a:moveTo>
                    <a:pt x="545" y="1"/>
                  </a:moveTo>
                  <a:cubicBezTo>
                    <a:pt x="470" y="1"/>
                    <a:pt x="396" y="27"/>
                    <a:pt x="331" y="95"/>
                  </a:cubicBezTo>
                  <a:cubicBezTo>
                    <a:pt x="0" y="443"/>
                    <a:pt x="778" y="769"/>
                    <a:pt x="1153" y="769"/>
                  </a:cubicBezTo>
                  <a:cubicBezTo>
                    <a:pt x="1205" y="769"/>
                    <a:pt x="1250" y="762"/>
                    <a:pt x="1282" y="749"/>
                  </a:cubicBezTo>
                  <a:cubicBezTo>
                    <a:pt x="1302" y="749"/>
                    <a:pt x="1322" y="729"/>
                    <a:pt x="1332" y="709"/>
                  </a:cubicBezTo>
                  <a:cubicBezTo>
                    <a:pt x="1352" y="709"/>
                    <a:pt x="1372" y="700"/>
                    <a:pt x="1361" y="670"/>
                  </a:cubicBezTo>
                  <a:lnTo>
                    <a:pt x="1361" y="660"/>
                  </a:lnTo>
                  <a:cubicBezTo>
                    <a:pt x="1381" y="610"/>
                    <a:pt x="1372" y="561"/>
                    <a:pt x="1322" y="522"/>
                  </a:cubicBezTo>
                  <a:cubicBezTo>
                    <a:pt x="1322" y="522"/>
                    <a:pt x="1312" y="522"/>
                    <a:pt x="1312" y="511"/>
                  </a:cubicBezTo>
                  <a:cubicBezTo>
                    <a:pt x="1233" y="373"/>
                    <a:pt x="1104" y="264"/>
                    <a:pt x="955" y="165"/>
                  </a:cubicBezTo>
                  <a:cubicBezTo>
                    <a:pt x="839" y="93"/>
                    <a:pt x="688" y="1"/>
                    <a:pt x="54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5"/>
            <p:cNvSpPr/>
            <p:nvPr/>
          </p:nvSpPr>
          <p:spPr>
            <a:xfrm>
              <a:off x="6041470" y="2435923"/>
              <a:ext cx="232278" cy="115814"/>
            </a:xfrm>
            <a:custGeom>
              <a:avLst/>
              <a:gdLst/>
              <a:ahLst/>
              <a:cxnLst/>
              <a:rect l="l" t="t" r="r" b="b"/>
              <a:pathLst>
                <a:path w="1428" h="712" extrusionOk="0">
                  <a:moveTo>
                    <a:pt x="1040" y="1"/>
                  </a:moveTo>
                  <a:cubicBezTo>
                    <a:pt x="954" y="1"/>
                    <a:pt x="868" y="18"/>
                    <a:pt x="803" y="41"/>
                  </a:cubicBezTo>
                  <a:cubicBezTo>
                    <a:pt x="575" y="120"/>
                    <a:pt x="387" y="298"/>
                    <a:pt x="209" y="467"/>
                  </a:cubicBezTo>
                  <a:cubicBezTo>
                    <a:pt x="169" y="487"/>
                    <a:pt x="129" y="516"/>
                    <a:pt x="90" y="536"/>
                  </a:cubicBezTo>
                  <a:cubicBezTo>
                    <a:pt x="0" y="576"/>
                    <a:pt x="70" y="705"/>
                    <a:pt x="149" y="705"/>
                  </a:cubicBezTo>
                  <a:cubicBezTo>
                    <a:pt x="187" y="703"/>
                    <a:pt x="226" y="702"/>
                    <a:pt x="264" y="702"/>
                  </a:cubicBezTo>
                  <a:cubicBezTo>
                    <a:pt x="389" y="702"/>
                    <a:pt x="516" y="711"/>
                    <a:pt x="643" y="711"/>
                  </a:cubicBezTo>
                  <a:cubicBezTo>
                    <a:pt x="796" y="711"/>
                    <a:pt x="948" y="697"/>
                    <a:pt x="1090" y="635"/>
                  </a:cubicBezTo>
                  <a:cubicBezTo>
                    <a:pt x="1249" y="566"/>
                    <a:pt x="1427" y="368"/>
                    <a:pt x="1358" y="179"/>
                  </a:cubicBezTo>
                  <a:cubicBezTo>
                    <a:pt x="1315" y="45"/>
                    <a:pt x="1178" y="1"/>
                    <a:pt x="104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5"/>
            <p:cNvSpPr/>
            <p:nvPr/>
          </p:nvSpPr>
          <p:spPr>
            <a:xfrm>
              <a:off x="5927283" y="1769504"/>
              <a:ext cx="204626" cy="1046392"/>
            </a:xfrm>
            <a:custGeom>
              <a:avLst/>
              <a:gdLst/>
              <a:ahLst/>
              <a:cxnLst/>
              <a:rect l="l" t="t" r="r" b="b"/>
              <a:pathLst>
                <a:path w="1258" h="6433" extrusionOk="0">
                  <a:moveTo>
                    <a:pt x="677" y="1"/>
                  </a:moveTo>
                  <a:cubicBezTo>
                    <a:pt x="661" y="1"/>
                    <a:pt x="646" y="16"/>
                    <a:pt x="653" y="35"/>
                  </a:cubicBezTo>
                  <a:cubicBezTo>
                    <a:pt x="781" y="541"/>
                    <a:pt x="940" y="1026"/>
                    <a:pt x="1010" y="1541"/>
                  </a:cubicBezTo>
                  <a:cubicBezTo>
                    <a:pt x="1089" y="2096"/>
                    <a:pt x="1099" y="2662"/>
                    <a:pt x="1049" y="3226"/>
                  </a:cubicBezTo>
                  <a:cubicBezTo>
                    <a:pt x="960" y="4326"/>
                    <a:pt x="603" y="5397"/>
                    <a:pt x="28" y="6348"/>
                  </a:cubicBezTo>
                  <a:cubicBezTo>
                    <a:pt x="0" y="6390"/>
                    <a:pt x="42" y="6432"/>
                    <a:pt x="82" y="6432"/>
                  </a:cubicBezTo>
                  <a:cubicBezTo>
                    <a:pt x="99" y="6432"/>
                    <a:pt x="116" y="6425"/>
                    <a:pt x="127" y="6407"/>
                  </a:cubicBezTo>
                  <a:cubicBezTo>
                    <a:pt x="702" y="5456"/>
                    <a:pt x="1049" y="4376"/>
                    <a:pt x="1158" y="3276"/>
                  </a:cubicBezTo>
                  <a:cubicBezTo>
                    <a:pt x="1257" y="2215"/>
                    <a:pt x="1178" y="977"/>
                    <a:pt x="702" y="15"/>
                  </a:cubicBezTo>
                  <a:cubicBezTo>
                    <a:pt x="695" y="5"/>
                    <a:pt x="686" y="1"/>
                    <a:pt x="67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5"/>
            <p:cNvSpPr/>
            <p:nvPr/>
          </p:nvSpPr>
          <p:spPr>
            <a:xfrm>
              <a:off x="3786515" y="3332181"/>
              <a:ext cx="664141" cy="364521"/>
            </a:xfrm>
            <a:custGeom>
              <a:avLst/>
              <a:gdLst/>
              <a:ahLst/>
              <a:cxnLst/>
              <a:rect l="l" t="t" r="r" b="b"/>
              <a:pathLst>
                <a:path w="4083" h="2241" extrusionOk="0">
                  <a:moveTo>
                    <a:pt x="1555" y="1"/>
                  </a:moveTo>
                  <a:cubicBezTo>
                    <a:pt x="1555" y="1"/>
                    <a:pt x="1199" y="261"/>
                    <a:pt x="738" y="261"/>
                  </a:cubicBezTo>
                  <a:cubicBezTo>
                    <a:pt x="508" y="261"/>
                    <a:pt x="251" y="196"/>
                    <a:pt x="0" y="1"/>
                  </a:cubicBezTo>
                  <a:lnTo>
                    <a:pt x="0" y="1"/>
                  </a:lnTo>
                  <a:cubicBezTo>
                    <a:pt x="0" y="1"/>
                    <a:pt x="743" y="1012"/>
                    <a:pt x="743" y="1646"/>
                  </a:cubicBezTo>
                  <a:cubicBezTo>
                    <a:pt x="743" y="1646"/>
                    <a:pt x="904" y="1607"/>
                    <a:pt x="1130" y="1607"/>
                  </a:cubicBezTo>
                  <a:cubicBezTo>
                    <a:pt x="1494" y="1607"/>
                    <a:pt x="2025" y="1708"/>
                    <a:pt x="2319" y="2240"/>
                  </a:cubicBezTo>
                  <a:cubicBezTo>
                    <a:pt x="2319" y="2240"/>
                    <a:pt x="2923" y="1894"/>
                    <a:pt x="4083" y="1815"/>
                  </a:cubicBezTo>
                  <a:cubicBezTo>
                    <a:pt x="4083" y="1815"/>
                    <a:pt x="3082" y="1329"/>
                    <a:pt x="3052" y="318"/>
                  </a:cubicBezTo>
                  <a:cubicBezTo>
                    <a:pt x="3052" y="318"/>
                    <a:pt x="2752" y="496"/>
                    <a:pt x="2392" y="496"/>
                  </a:cubicBezTo>
                  <a:cubicBezTo>
                    <a:pt x="2112" y="496"/>
                    <a:pt x="1795" y="388"/>
                    <a:pt x="155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5"/>
            <p:cNvSpPr/>
            <p:nvPr/>
          </p:nvSpPr>
          <p:spPr>
            <a:xfrm>
              <a:off x="3893383" y="3405540"/>
              <a:ext cx="520187" cy="209018"/>
            </a:xfrm>
            <a:custGeom>
              <a:avLst/>
              <a:gdLst/>
              <a:ahLst/>
              <a:cxnLst/>
              <a:rect l="l" t="t" r="r" b="b"/>
              <a:pathLst>
                <a:path w="3198" h="1285" extrusionOk="0">
                  <a:moveTo>
                    <a:pt x="40" y="0"/>
                  </a:moveTo>
                  <a:cubicBezTo>
                    <a:pt x="17" y="0"/>
                    <a:pt x="1" y="29"/>
                    <a:pt x="17" y="45"/>
                  </a:cubicBezTo>
                  <a:cubicBezTo>
                    <a:pt x="443" y="402"/>
                    <a:pt x="968" y="640"/>
                    <a:pt x="1473" y="838"/>
                  </a:cubicBezTo>
                  <a:cubicBezTo>
                    <a:pt x="2008" y="1036"/>
                    <a:pt x="2613" y="1254"/>
                    <a:pt x="3188" y="1284"/>
                  </a:cubicBezTo>
                  <a:cubicBezTo>
                    <a:pt x="3198" y="1284"/>
                    <a:pt x="3198" y="1265"/>
                    <a:pt x="3188" y="1254"/>
                  </a:cubicBezTo>
                  <a:cubicBezTo>
                    <a:pt x="2682" y="1047"/>
                    <a:pt x="2118" y="967"/>
                    <a:pt x="1602" y="779"/>
                  </a:cubicBezTo>
                  <a:cubicBezTo>
                    <a:pt x="1048" y="580"/>
                    <a:pt x="552" y="303"/>
                    <a:pt x="57" y="6"/>
                  </a:cubicBezTo>
                  <a:cubicBezTo>
                    <a:pt x="51" y="2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5"/>
            <p:cNvSpPr/>
            <p:nvPr/>
          </p:nvSpPr>
          <p:spPr>
            <a:xfrm>
              <a:off x="4036198" y="3400823"/>
              <a:ext cx="30905" cy="91740"/>
            </a:xfrm>
            <a:custGeom>
              <a:avLst/>
              <a:gdLst/>
              <a:ahLst/>
              <a:cxnLst/>
              <a:rect l="l" t="t" r="r" b="b"/>
              <a:pathLst>
                <a:path w="190" h="564" extrusionOk="0">
                  <a:moveTo>
                    <a:pt x="12" y="1"/>
                  </a:moveTo>
                  <a:cubicBezTo>
                    <a:pt x="6" y="1"/>
                    <a:pt x="1" y="8"/>
                    <a:pt x="1" y="15"/>
                  </a:cubicBezTo>
                  <a:cubicBezTo>
                    <a:pt x="20" y="94"/>
                    <a:pt x="60" y="164"/>
                    <a:pt x="70" y="233"/>
                  </a:cubicBezTo>
                  <a:cubicBezTo>
                    <a:pt x="90" y="332"/>
                    <a:pt x="100" y="421"/>
                    <a:pt x="80" y="510"/>
                  </a:cubicBezTo>
                  <a:cubicBezTo>
                    <a:pt x="80" y="541"/>
                    <a:pt x="109" y="563"/>
                    <a:pt x="132" y="563"/>
                  </a:cubicBezTo>
                  <a:cubicBezTo>
                    <a:pt x="147" y="563"/>
                    <a:pt x="159" y="554"/>
                    <a:pt x="159" y="530"/>
                  </a:cubicBezTo>
                  <a:cubicBezTo>
                    <a:pt x="189" y="362"/>
                    <a:pt x="170" y="114"/>
                    <a:pt x="20" y="5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5"/>
            <p:cNvSpPr/>
            <p:nvPr/>
          </p:nvSpPr>
          <p:spPr>
            <a:xfrm>
              <a:off x="4144693" y="3565598"/>
              <a:ext cx="107518" cy="57094"/>
            </a:xfrm>
            <a:custGeom>
              <a:avLst/>
              <a:gdLst/>
              <a:ahLst/>
              <a:cxnLst/>
              <a:rect l="l" t="t" r="r" b="b"/>
              <a:pathLst>
                <a:path w="661" h="351" extrusionOk="0">
                  <a:moveTo>
                    <a:pt x="630" y="1"/>
                  </a:moveTo>
                  <a:cubicBezTo>
                    <a:pt x="628" y="1"/>
                    <a:pt x="625" y="2"/>
                    <a:pt x="622" y="3"/>
                  </a:cubicBezTo>
                  <a:cubicBezTo>
                    <a:pt x="424" y="112"/>
                    <a:pt x="256" y="221"/>
                    <a:pt x="38" y="270"/>
                  </a:cubicBezTo>
                  <a:cubicBezTo>
                    <a:pt x="1" y="289"/>
                    <a:pt x="15" y="351"/>
                    <a:pt x="50" y="351"/>
                  </a:cubicBezTo>
                  <a:cubicBezTo>
                    <a:pt x="52" y="351"/>
                    <a:pt x="55" y="350"/>
                    <a:pt x="57" y="349"/>
                  </a:cubicBezTo>
                  <a:cubicBezTo>
                    <a:pt x="265" y="290"/>
                    <a:pt x="493" y="191"/>
                    <a:pt x="652" y="32"/>
                  </a:cubicBezTo>
                  <a:cubicBezTo>
                    <a:pt x="660" y="24"/>
                    <a:pt x="647" y="1"/>
                    <a:pt x="63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5"/>
            <p:cNvSpPr/>
            <p:nvPr/>
          </p:nvSpPr>
          <p:spPr>
            <a:xfrm>
              <a:off x="4371441" y="3527373"/>
              <a:ext cx="140538" cy="140213"/>
            </a:xfrm>
            <a:custGeom>
              <a:avLst/>
              <a:gdLst/>
              <a:ahLst/>
              <a:cxnLst/>
              <a:rect l="l" t="t" r="r" b="b"/>
              <a:pathLst>
                <a:path w="864" h="862" extrusionOk="0">
                  <a:moveTo>
                    <a:pt x="437" y="0"/>
                  </a:moveTo>
                  <a:cubicBezTo>
                    <a:pt x="199" y="0"/>
                    <a:pt x="1" y="188"/>
                    <a:pt x="1" y="426"/>
                  </a:cubicBezTo>
                  <a:cubicBezTo>
                    <a:pt x="1" y="674"/>
                    <a:pt x="199" y="862"/>
                    <a:pt x="437" y="862"/>
                  </a:cubicBezTo>
                  <a:cubicBezTo>
                    <a:pt x="675" y="862"/>
                    <a:pt x="863" y="674"/>
                    <a:pt x="863" y="426"/>
                  </a:cubicBezTo>
                  <a:cubicBezTo>
                    <a:pt x="863" y="188"/>
                    <a:pt x="675" y="0"/>
                    <a:pt x="43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5"/>
            <p:cNvSpPr/>
            <p:nvPr/>
          </p:nvSpPr>
          <p:spPr>
            <a:xfrm>
              <a:off x="4481073" y="2575485"/>
              <a:ext cx="77589" cy="601029"/>
            </a:xfrm>
            <a:custGeom>
              <a:avLst/>
              <a:gdLst/>
              <a:ahLst/>
              <a:cxnLst/>
              <a:rect l="l" t="t" r="r" b="b"/>
              <a:pathLst>
                <a:path w="477" h="3695" extrusionOk="0">
                  <a:moveTo>
                    <a:pt x="215" y="1"/>
                  </a:moveTo>
                  <a:cubicBezTo>
                    <a:pt x="164" y="1"/>
                    <a:pt x="115" y="35"/>
                    <a:pt x="110" y="105"/>
                  </a:cubicBezTo>
                  <a:cubicBezTo>
                    <a:pt x="70" y="669"/>
                    <a:pt x="60" y="1244"/>
                    <a:pt x="51" y="1819"/>
                  </a:cubicBezTo>
                  <a:cubicBezTo>
                    <a:pt x="40" y="2384"/>
                    <a:pt x="1" y="2959"/>
                    <a:pt x="31" y="3523"/>
                  </a:cubicBezTo>
                  <a:cubicBezTo>
                    <a:pt x="36" y="3637"/>
                    <a:pt x="120" y="3694"/>
                    <a:pt x="205" y="3694"/>
                  </a:cubicBezTo>
                  <a:cubicBezTo>
                    <a:pt x="291" y="3694"/>
                    <a:pt x="378" y="3637"/>
                    <a:pt x="388" y="3523"/>
                  </a:cubicBezTo>
                  <a:cubicBezTo>
                    <a:pt x="476" y="2404"/>
                    <a:pt x="417" y="1224"/>
                    <a:pt x="328" y="105"/>
                  </a:cubicBezTo>
                  <a:cubicBezTo>
                    <a:pt x="318" y="35"/>
                    <a:pt x="266" y="1"/>
                    <a:pt x="21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5"/>
            <p:cNvSpPr/>
            <p:nvPr/>
          </p:nvSpPr>
          <p:spPr>
            <a:xfrm>
              <a:off x="3828319" y="1700048"/>
              <a:ext cx="1392858" cy="982792"/>
            </a:xfrm>
            <a:custGeom>
              <a:avLst/>
              <a:gdLst/>
              <a:ahLst/>
              <a:cxnLst/>
              <a:rect l="l" t="t" r="r" b="b"/>
              <a:pathLst>
                <a:path w="8563" h="6042" extrusionOk="0">
                  <a:moveTo>
                    <a:pt x="4122" y="0"/>
                  </a:moveTo>
                  <a:cubicBezTo>
                    <a:pt x="4066" y="0"/>
                    <a:pt x="4010" y="25"/>
                    <a:pt x="3974" y="76"/>
                  </a:cubicBezTo>
                  <a:lnTo>
                    <a:pt x="80" y="5348"/>
                  </a:lnTo>
                  <a:cubicBezTo>
                    <a:pt x="1" y="5457"/>
                    <a:pt x="50" y="5606"/>
                    <a:pt x="179" y="5645"/>
                  </a:cubicBezTo>
                  <a:cubicBezTo>
                    <a:pt x="698" y="5776"/>
                    <a:pt x="1952" y="6042"/>
                    <a:pt x="3719" y="6042"/>
                  </a:cubicBezTo>
                  <a:cubicBezTo>
                    <a:pt x="5024" y="6042"/>
                    <a:pt x="6609" y="5897"/>
                    <a:pt x="8384" y="5447"/>
                  </a:cubicBezTo>
                  <a:cubicBezTo>
                    <a:pt x="8513" y="5407"/>
                    <a:pt x="8563" y="5249"/>
                    <a:pt x="8483" y="5139"/>
                  </a:cubicBezTo>
                  <a:lnTo>
                    <a:pt x="4262" y="66"/>
                  </a:lnTo>
                  <a:cubicBezTo>
                    <a:pt x="4228" y="23"/>
                    <a:pt x="4175" y="0"/>
                    <a:pt x="412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5"/>
            <p:cNvSpPr/>
            <p:nvPr/>
          </p:nvSpPr>
          <p:spPr>
            <a:xfrm>
              <a:off x="4029855" y="1478505"/>
              <a:ext cx="1002636" cy="712939"/>
            </a:xfrm>
            <a:custGeom>
              <a:avLst/>
              <a:gdLst/>
              <a:ahLst/>
              <a:cxnLst/>
              <a:rect l="l" t="t" r="r" b="b"/>
              <a:pathLst>
                <a:path w="6164" h="4383" extrusionOk="0">
                  <a:moveTo>
                    <a:pt x="2844" y="0"/>
                  </a:moveTo>
                  <a:cubicBezTo>
                    <a:pt x="2761" y="0"/>
                    <a:pt x="2680" y="40"/>
                    <a:pt x="2626" y="120"/>
                  </a:cubicBezTo>
                  <a:lnTo>
                    <a:pt x="109" y="3816"/>
                  </a:lnTo>
                  <a:cubicBezTo>
                    <a:pt x="0" y="3965"/>
                    <a:pt x="90" y="4183"/>
                    <a:pt x="278" y="4213"/>
                  </a:cubicBezTo>
                  <a:cubicBezTo>
                    <a:pt x="666" y="4288"/>
                    <a:pt x="1338" y="4382"/>
                    <a:pt x="2225" y="4382"/>
                  </a:cubicBezTo>
                  <a:cubicBezTo>
                    <a:pt x="3219" y="4382"/>
                    <a:pt x="4482" y="4263"/>
                    <a:pt x="5916" y="3866"/>
                  </a:cubicBezTo>
                  <a:cubicBezTo>
                    <a:pt x="6104" y="3806"/>
                    <a:pt x="6164" y="3579"/>
                    <a:pt x="6035" y="3440"/>
                  </a:cubicBezTo>
                  <a:lnTo>
                    <a:pt x="3043" y="90"/>
                  </a:lnTo>
                  <a:cubicBezTo>
                    <a:pt x="2987" y="30"/>
                    <a:pt x="2915" y="0"/>
                    <a:pt x="284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5"/>
            <p:cNvSpPr/>
            <p:nvPr/>
          </p:nvSpPr>
          <p:spPr>
            <a:xfrm>
              <a:off x="4231390" y="1310640"/>
              <a:ext cx="567521" cy="401608"/>
            </a:xfrm>
            <a:custGeom>
              <a:avLst/>
              <a:gdLst/>
              <a:ahLst/>
              <a:cxnLst/>
              <a:rect l="l" t="t" r="r" b="b"/>
              <a:pathLst>
                <a:path w="3489" h="2469" extrusionOk="0">
                  <a:moveTo>
                    <a:pt x="1749" y="0"/>
                  </a:moveTo>
                  <a:cubicBezTo>
                    <a:pt x="1687" y="0"/>
                    <a:pt x="1625" y="27"/>
                    <a:pt x="1586" y="81"/>
                  </a:cubicBezTo>
                  <a:lnTo>
                    <a:pt x="99" y="1964"/>
                  </a:lnTo>
                  <a:cubicBezTo>
                    <a:pt x="0" y="2083"/>
                    <a:pt x="60" y="2262"/>
                    <a:pt x="208" y="2301"/>
                  </a:cubicBezTo>
                  <a:cubicBezTo>
                    <a:pt x="522" y="2374"/>
                    <a:pt x="1053" y="2468"/>
                    <a:pt x="1745" y="2468"/>
                  </a:cubicBezTo>
                  <a:cubicBezTo>
                    <a:pt x="2189" y="2468"/>
                    <a:pt x="2699" y="2429"/>
                    <a:pt x="3260" y="2321"/>
                  </a:cubicBezTo>
                  <a:cubicBezTo>
                    <a:pt x="3419" y="2292"/>
                    <a:pt x="3488" y="2113"/>
                    <a:pt x="3389" y="1984"/>
                  </a:cubicBezTo>
                  <a:lnTo>
                    <a:pt x="1912" y="81"/>
                  </a:lnTo>
                  <a:cubicBezTo>
                    <a:pt x="1873" y="27"/>
                    <a:pt x="1811" y="0"/>
                    <a:pt x="174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5"/>
            <p:cNvSpPr/>
            <p:nvPr/>
          </p:nvSpPr>
          <p:spPr>
            <a:xfrm>
              <a:off x="4210245" y="2424862"/>
              <a:ext cx="163148" cy="162823"/>
            </a:xfrm>
            <a:custGeom>
              <a:avLst/>
              <a:gdLst/>
              <a:ahLst/>
              <a:cxnLst/>
              <a:rect l="l" t="t" r="r" b="b"/>
              <a:pathLst>
                <a:path w="1003" h="1001" extrusionOk="0">
                  <a:moveTo>
                    <a:pt x="507" y="0"/>
                  </a:moveTo>
                  <a:cubicBezTo>
                    <a:pt x="229" y="0"/>
                    <a:pt x="1" y="228"/>
                    <a:pt x="1" y="505"/>
                  </a:cubicBezTo>
                  <a:cubicBezTo>
                    <a:pt x="1" y="773"/>
                    <a:pt x="229" y="1001"/>
                    <a:pt x="507" y="1001"/>
                  </a:cubicBezTo>
                  <a:cubicBezTo>
                    <a:pt x="784" y="1001"/>
                    <a:pt x="1002" y="773"/>
                    <a:pt x="1002" y="505"/>
                  </a:cubicBezTo>
                  <a:cubicBezTo>
                    <a:pt x="1002" y="228"/>
                    <a:pt x="784" y="0"/>
                    <a:pt x="50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5"/>
            <p:cNvSpPr/>
            <p:nvPr/>
          </p:nvSpPr>
          <p:spPr>
            <a:xfrm>
              <a:off x="4423004" y="1478505"/>
              <a:ext cx="163148" cy="163148"/>
            </a:xfrm>
            <a:custGeom>
              <a:avLst/>
              <a:gdLst/>
              <a:ahLst/>
              <a:cxnLst/>
              <a:rect l="l" t="t" r="r" b="b"/>
              <a:pathLst>
                <a:path w="1003" h="1003" extrusionOk="0">
                  <a:moveTo>
                    <a:pt x="507" y="1"/>
                  </a:moveTo>
                  <a:cubicBezTo>
                    <a:pt x="229" y="1"/>
                    <a:pt x="1" y="219"/>
                    <a:pt x="1" y="496"/>
                  </a:cubicBezTo>
                  <a:cubicBezTo>
                    <a:pt x="1" y="774"/>
                    <a:pt x="229" y="1002"/>
                    <a:pt x="507" y="1002"/>
                  </a:cubicBezTo>
                  <a:cubicBezTo>
                    <a:pt x="774" y="1002"/>
                    <a:pt x="1002" y="774"/>
                    <a:pt x="1002" y="496"/>
                  </a:cubicBezTo>
                  <a:cubicBezTo>
                    <a:pt x="1002" y="219"/>
                    <a:pt x="774" y="1"/>
                    <a:pt x="50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5"/>
            <p:cNvSpPr/>
            <p:nvPr/>
          </p:nvSpPr>
          <p:spPr>
            <a:xfrm>
              <a:off x="4613316" y="1912157"/>
              <a:ext cx="162985" cy="162985"/>
            </a:xfrm>
            <a:custGeom>
              <a:avLst/>
              <a:gdLst/>
              <a:ahLst/>
              <a:cxnLst/>
              <a:rect l="l" t="t" r="r" b="b"/>
              <a:pathLst>
                <a:path w="1002" h="1002" extrusionOk="0">
                  <a:moveTo>
                    <a:pt x="496" y="1"/>
                  </a:moveTo>
                  <a:cubicBezTo>
                    <a:pt x="218" y="1"/>
                    <a:pt x="0" y="219"/>
                    <a:pt x="0" y="496"/>
                  </a:cubicBezTo>
                  <a:cubicBezTo>
                    <a:pt x="0" y="774"/>
                    <a:pt x="218" y="1001"/>
                    <a:pt x="496" y="1001"/>
                  </a:cubicBezTo>
                  <a:cubicBezTo>
                    <a:pt x="773" y="1001"/>
                    <a:pt x="1002" y="774"/>
                    <a:pt x="1002" y="496"/>
                  </a:cubicBezTo>
                  <a:cubicBezTo>
                    <a:pt x="1002" y="219"/>
                    <a:pt x="773" y="1"/>
                    <a:pt x="49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5"/>
            <p:cNvSpPr/>
            <p:nvPr/>
          </p:nvSpPr>
          <p:spPr>
            <a:xfrm>
              <a:off x="4727829" y="2361913"/>
              <a:ext cx="119392" cy="119392"/>
            </a:xfrm>
            <a:custGeom>
              <a:avLst/>
              <a:gdLst/>
              <a:ahLst/>
              <a:cxnLst/>
              <a:rect l="l" t="t" r="r" b="b"/>
              <a:pathLst>
                <a:path w="734" h="734" extrusionOk="0">
                  <a:moveTo>
                    <a:pt x="367" y="0"/>
                  </a:moveTo>
                  <a:cubicBezTo>
                    <a:pt x="159" y="0"/>
                    <a:pt x="0" y="169"/>
                    <a:pt x="0" y="367"/>
                  </a:cubicBezTo>
                  <a:cubicBezTo>
                    <a:pt x="0" y="575"/>
                    <a:pt x="159" y="734"/>
                    <a:pt x="367" y="734"/>
                  </a:cubicBezTo>
                  <a:cubicBezTo>
                    <a:pt x="565" y="734"/>
                    <a:pt x="734" y="575"/>
                    <a:pt x="734" y="367"/>
                  </a:cubicBezTo>
                  <a:cubicBezTo>
                    <a:pt x="734" y="169"/>
                    <a:pt x="565" y="0"/>
                    <a:pt x="36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4319877" y="1933140"/>
              <a:ext cx="119555" cy="119392"/>
            </a:xfrm>
            <a:custGeom>
              <a:avLst/>
              <a:gdLst/>
              <a:ahLst/>
              <a:cxnLst/>
              <a:rect l="l" t="t" r="r" b="b"/>
              <a:pathLst>
                <a:path w="735" h="734" extrusionOk="0">
                  <a:moveTo>
                    <a:pt x="368" y="0"/>
                  </a:moveTo>
                  <a:cubicBezTo>
                    <a:pt x="170" y="0"/>
                    <a:pt x="1" y="169"/>
                    <a:pt x="1" y="367"/>
                  </a:cubicBezTo>
                  <a:cubicBezTo>
                    <a:pt x="1" y="575"/>
                    <a:pt x="170" y="734"/>
                    <a:pt x="368" y="734"/>
                  </a:cubicBezTo>
                  <a:cubicBezTo>
                    <a:pt x="576" y="734"/>
                    <a:pt x="734" y="575"/>
                    <a:pt x="734" y="367"/>
                  </a:cubicBezTo>
                  <a:cubicBezTo>
                    <a:pt x="734" y="169"/>
                    <a:pt x="576" y="0"/>
                    <a:pt x="36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4346879" y="949209"/>
              <a:ext cx="351996" cy="312470"/>
            </a:xfrm>
            <a:custGeom>
              <a:avLst/>
              <a:gdLst/>
              <a:ahLst/>
              <a:cxnLst/>
              <a:rect l="l" t="t" r="r" b="b"/>
              <a:pathLst>
                <a:path w="2164" h="1921" extrusionOk="0">
                  <a:moveTo>
                    <a:pt x="1103" y="1"/>
                  </a:moveTo>
                  <a:cubicBezTo>
                    <a:pt x="1061" y="1"/>
                    <a:pt x="1021" y="52"/>
                    <a:pt x="1004" y="104"/>
                  </a:cubicBezTo>
                  <a:cubicBezTo>
                    <a:pt x="925" y="302"/>
                    <a:pt x="895" y="590"/>
                    <a:pt x="826" y="669"/>
                  </a:cubicBezTo>
                  <a:cubicBezTo>
                    <a:pt x="816" y="682"/>
                    <a:pt x="785" y="687"/>
                    <a:pt x="740" y="687"/>
                  </a:cubicBezTo>
                  <a:cubicBezTo>
                    <a:pt x="601" y="687"/>
                    <a:pt x="329" y="637"/>
                    <a:pt x="158" y="637"/>
                  </a:cubicBezTo>
                  <a:cubicBezTo>
                    <a:pt x="64" y="637"/>
                    <a:pt x="1" y="652"/>
                    <a:pt x="4" y="698"/>
                  </a:cubicBezTo>
                  <a:cubicBezTo>
                    <a:pt x="4" y="857"/>
                    <a:pt x="568" y="1015"/>
                    <a:pt x="568" y="1164"/>
                  </a:cubicBezTo>
                  <a:cubicBezTo>
                    <a:pt x="578" y="1313"/>
                    <a:pt x="420" y="1561"/>
                    <a:pt x="341" y="1759"/>
                  </a:cubicBezTo>
                  <a:cubicBezTo>
                    <a:pt x="330" y="1798"/>
                    <a:pt x="321" y="1838"/>
                    <a:pt x="330" y="1867"/>
                  </a:cubicBezTo>
                  <a:cubicBezTo>
                    <a:pt x="346" y="1906"/>
                    <a:pt x="379" y="1921"/>
                    <a:pt x="417" y="1921"/>
                  </a:cubicBezTo>
                  <a:cubicBezTo>
                    <a:pt x="427" y="1921"/>
                    <a:pt x="438" y="1919"/>
                    <a:pt x="449" y="1917"/>
                  </a:cubicBezTo>
                  <a:cubicBezTo>
                    <a:pt x="489" y="1898"/>
                    <a:pt x="578" y="1818"/>
                    <a:pt x="608" y="1788"/>
                  </a:cubicBezTo>
                  <a:cubicBezTo>
                    <a:pt x="687" y="1699"/>
                    <a:pt x="766" y="1630"/>
                    <a:pt x="846" y="1541"/>
                  </a:cubicBezTo>
                  <a:cubicBezTo>
                    <a:pt x="876" y="1511"/>
                    <a:pt x="984" y="1442"/>
                    <a:pt x="1014" y="1431"/>
                  </a:cubicBezTo>
                  <a:cubicBezTo>
                    <a:pt x="1021" y="1431"/>
                    <a:pt x="1028" y="1430"/>
                    <a:pt x="1035" y="1430"/>
                  </a:cubicBezTo>
                  <a:cubicBezTo>
                    <a:pt x="1105" y="1430"/>
                    <a:pt x="1165" y="1473"/>
                    <a:pt x="1193" y="1491"/>
                  </a:cubicBezTo>
                  <a:cubicBezTo>
                    <a:pt x="1298" y="1570"/>
                    <a:pt x="1505" y="1821"/>
                    <a:pt x="1613" y="1821"/>
                  </a:cubicBezTo>
                  <a:cubicBezTo>
                    <a:pt x="1626" y="1821"/>
                    <a:pt x="1639" y="1817"/>
                    <a:pt x="1649" y="1808"/>
                  </a:cubicBezTo>
                  <a:cubicBezTo>
                    <a:pt x="1737" y="1739"/>
                    <a:pt x="1638" y="1511"/>
                    <a:pt x="1569" y="1362"/>
                  </a:cubicBezTo>
                  <a:cubicBezTo>
                    <a:pt x="1559" y="1343"/>
                    <a:pt x="1530" y="1244"/>
                    <a:pt x="1550" y="1224"/>
                  </a:cubicBezTo>
                  <a:cubicBezTo>
                    <a:pt x="1559" y="1204"/>
                    <a:pt x="1618" y="1174"/>
                    <a:pt x="1638" y="1164"/>
                  </a:cubicBezTo>
                  <a:cubicBezTo>
                    <a:pt x="1817" y="1105"/>
                    <a:pt x="1896" y="1085"/>
                    <a:pt x="2035" y="1006"/>
                  </a:cubicBezTo>
                  <a:cubicBezTo>
                    <a:pt x="2094" y="976"/>
                    <a:pt x="2164" y="907"/>
                    <a:pt x="2134" y="857"/>
                  </a:cubicBezTo>
                  <a:cubicBezTo>
                    <a:pt x="2124" y="837"/>
                    <a:pt x="2015" y="808"/>
                    <a:pt x="1995" y="797"/>
                  </a:cubicBezTo>
                  <a:cubicBezTo>
                    <a:pt x="1768" y="768"/>
                    <a:pt x="1649" y="748"/>
                    <a:pt x="1460" y="728"/>
                  </a:cubicBezTo>
                  <a:cubicBezTo>
                    <a:pt x="1381" y="708"/>
                    <a:pt x="1301" y="609"/>
                    <a:pt x="1282" y="530"/>
                  </a:cubicBezTo>
                  <a:cubicBezTo>
                    <a:pt x="1242" y="352"/>
                    <a:pt x="1232" y="233"/>
                    <a:pt x="1173" y="74"/>
                  </a:cubicBezTo>
                  <a:cubicBezTo>
                    <a:pt x="1163" y="44"/>
                    <a:pt x="1153" y="15"/>
                    <a:pt x="1123" y="4"/>
                  </a:cubicBezTo>
                  <a:cubicBezTo>
                    <a:pt x="1116" y="2"/>
                    <a:pt x="1110" y="1"/>
                    <a:pt x="1103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4057182" y="2482769"/>
              <a:ext cx="26026" cy="21146"/>
            </a:xfrm>
            <a:custGeom>
              <a:avLst/>
              <a:gdLst/>
              <a:ahLst/>
              <a:cxnLst/>
              <a:rect l="l" t="t" r="r" b="b"/>
              <a:pathLst>
                <a:path w="160" h="130" extrusionOk="0">
                  <a:moveTo>
                    <a:pt x="80" y="1"/>
                  </a:moveTo>
                  <a:cubicBezTo>
                    <a:pt x="1" y="1"/>
                    <a:pt x="1" y="129"/>
                    <a:pt x="80" y="129"/>
                  </a:cubicBezTo>
                  <a:cubicBezTo>
                    <a:pt x="159" y="129"/>
                    <a:pt x="159" y="1"/>
                    <a:pt x="8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4286207" y="2252280"/>
              <a:ext cx="35623" cy="27652"/>
            </a:xfrm>
            <a:custGeom>
              <a:avLst/>
              <a:gdLst/>
              <a:ahLst/>
              <a:cxnLst/>
              <a:rect l="l" t="t" r="r" b="b"/>
              <a:pathLst>
                <a:path w="219" h="170" extrusionOk="0">
                  <a:moveTo>
                    <a:pt x="109" y="0"/>
                  </a:moveTo>
                  <a:cubicBezTo>
                    <a:pt x="0" y="0"/>
                    <a:pt x="0" y="169"/>
                    <a:pt x="109" y="169"/>
                  </a:cubicBezTo>
                  <a:cubicBezTo>
                    <a:pt x="218" y="169"/>
                    <a:pt x="218" y="0"/>
                    <a:pt x="10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4529383" y="2426326"/>
              <a:ext cx="54979" cy="42129"/>
            </a:xfrm>
            <a:custGeom>
              <a:avLst/>
              <a:gdLst/>
              <a:ahLst/>
              <a:cxnLst/>
              <a:rect l="l" t="t" r="r" b="b"/>
              <a:pathLst>
                <a:path w="338" h="259" extrusionOk="0">
                  <a:moveTo>
                    <a:pt x="170" y="1"/>
                  </a:moveTo>
                  <a:cubicBezTo>
                    <a:pt x="1" y="1"/>
                    <a:pt x="1" y="258"/>
                    <a:pt x="170" y="258"/>
                  </a:cubicBezTo>
                  <a:cubicBezTo>
                    <a:pt x="338" y="258"/>
                    <a:pt x="338" y="1"/>
                    <a:pt x="17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4795495" y="2281396"/>
              <a:ext cx="14639" cy="18543"/>
            </a:xfrm>
            <a:custGeom>
              <a:avLst/>
              <a:gdLst/>
              <a:ahLst/>
              <a:cxnLst/>
              <a:rect l="l" t="t" r="r" b="b"/>
              <a:pathLst>
                <a:path w="90" h="114" extrusionOk="0">
                  <a:moveTo>
                    <a:pt x="50" y="0"/>
                  </a:moveTo>
                  <a:cubicBezTo>
                    <a:pt x="33" y="0"/>
                    <a:pt x="15" y="10"/>
                    <a:pt x="10" y="30"/>
                  </a:cubicBezTo>
                  <a:cubicBezTo>
                    <a:pt x="0" y="59"/>
                    <a:pt x="0" y="79"/>
                    <a:pt x="20" y="99"/>
                  </a:cubicBezTo>
                  <a:cubicBezTo>
                    <a:pt x="25" y="109"/>
                    <a:pt x="35" y="114"/>
                    <a:pt x="46" y="114"/>
                  </a:cubicBezTo>
                  <a:cubicBezTo>
                    <a:pt x="57" y="114"/>
                    <a:pt x="70" y="109"/>
                    <a:pt x="80" y="99"/>
                  </a:cubicBezTo>
                  <a:cubicBezTo>
                    <a:pt x="89" y="79"/>
                    <a:pt x="89" y="59"/>
                    <a:pt x="89" y="30"/>
                  </a:cubicBezTo>
                  <a:cubicBezTo>
                    <a:pt x="85" y="10"/>
                    <a:pt x="67" y="0"/>
                    <a:pt x="5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5016713" y="2489113"/>
              <a:ext cx="42617" cy="34159"/>
            </a:xfrm>
            <a:custGeom>
              <a:avLst/>
              <a:gdLst/>
              <a:ahLst/>
              <a:cxnLst/>
              <a:rect l="l" t="t" r="r" b="b"/>
              <a:pathLst>
                <a:path w="262" h="210" extrusionOk="0">
                  <a:moveTo>
                    <a:pt x="161" y="1"/>
                  </a:moveTo>
                  <a:cubicBezTo>
                    <a:pt x="151" y="1"/>
                    <a:pt x="139" y="4"/>
                    <a:pt x="128" y="11"/>
                  </a:cubicBezTo>
                  <a:lnTo>
                    <a:pt x="128" y="11"/>
                  </a:lnTo>
                  <a:cubicBezTo>
                    <a:pt x="53" y="18"/>
                    <a:pt x="0" y="122"/>
                    <a:pt x="67" y="180"/>
                  </a:cubicBezTo>
                  <a:cubicBezTo>
                    <a:pt x="77" y="189"/>
                    <a:pt x="87" y="200"/>
                    <a:pt x="107" y="209"/>
                  </a:cubicBezTo>
                  <a:cubicBezTo>
                    <a:pt x="111" y="210"/>
                    <a:pt x="116" y="210"/>
                    <a:pt x="120" y="210"/>
                  </a:cubicBezTo>
                  <a:cubicBezTo>
                    <a:pt x="194" y="210"/>
                    <a:pt x="262" y="128"/>
                    <a:pt x="217" y="62"/>
                  </a:cubicBezTo>
                  <a:lnTo>
                    <a:pt x="217" y="62"/>
                  </a:lnTo>
                  <a:cubicBezTo>
                    <a:pt x="219" y="31"/>
                    <a:pt x="193" y="1"/>
                    <a:pt x="161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4498966" y="2052370"/>
              <a:ext cx="29116" cy="22772"/>
            </a:xfrm>
            <a:custGeom>
              <a:avLst/>
              <a:gdLst/>
              <a:ahLst/>
              <a:cxnLst/>
              <a:rect l="l" t="t" r="r" b="b"/>
              <a:pathLst>
                <a:path w="179" h="140" extrusionOk="0">
                  <a:moveTo>
                    <a:pt x="89" y="1"/>
                  </a:moveTo>
                  <a:cubicBezTo>
                    <a:pt x="0" y="1"/>
                    <a:pt x="0" y="139"/>
                    <a:pt x="89" y="139"/>
                  </a:cubicBezTo>
                  <a:cubicBezTo>
                    <a:pt x="178" y="139"/>
                    <a:pt x="178" y="1"/>
                    <a:pt x="8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4334517" y="1796018"/>
              <a:ext cx="53190" cy="42292"/>
            </a:xfrm>
            <a:custGeom>
              <a:avLst/>
              <a:gdLst/>
              <a:ahLst/>
              <a:cxnLst/>
              <a:rect l="l" t="t" r="r" b="b"/>
              <a:pathLst>
                <a:path w="327" h="260" extrusionOk="0">
                  <a:moveTo>
                    <a:pt x="168" y="1"/>
                  </a:moveTo>
                  <a:cubicBezTo>
                    <a:pt x="139" y="1"/>
                    <a:pt x="109" y="11"/>
                    <a:pt x="89" y="31"/>
                  </a:cubicBezTo>
                  <a:cubicBezTo>
                    <a:pt x="89" y="41"/>
                    <a:pt x="80" y="41"/>
                    <a:pt x="80" y="51"/>
                  </a:cubicBezTo>
                  <a:cubicBezTo>
                    <a:pt x="0" y="120"/>
                    <a:pt x="60" y="259"/>
                    <a:pt x="168" y="259"/>
                  </a:cubicBezTo>
                  <a:cubicBezTo>
                    <a:pt x="278" y="259"/>
                    <a:pt x="327" y="120"/>
                    <a:pt x="258" y="51"/>
                  </a:cubicBezTo>
                  <a:cubicBezTo>
                    <a:pt x="258" y="41"/>
                    <a:pt x="248" y="41"/>
                    <a:pt x="248" y="31"/>
                  </a:cubicBezTo>
                  <a:cubicBezTo>
                    <a:pt x="228" y="11"/>
                    <a:pt x="198" y="1"/>
                    <a:pt x="168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4650402" y="1768691"/>
              <a:ext cx="43593" cy="43756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39" y="0"/>
                  </a:moveTo>
                  <a:cubicBezTo>
                    <a:pt x="50" y="0"/>
                    <a:pt x="1" y="80"/>
                    <a:pt x="20" y="159"/>
                  </a:cubicBezTo>
                  <a:lnTo>
                    <a:pt x="20" y="179"/>
                  </a:lnTo>
                  <a:cubicBezTo>
                    <a:pt x="30" y="238"/>
                    <a:pt x="85" y="268"/>
                    <a:pt x="139" y="268"/>
                  </a:cubicBezTo>
                  <a:cubicBezTo>
                    <a:pt x="194" y="268"/>
                    <a:pt x="248" y="238"/>
                    <a:pt x="258" y="179"/>
                  </a:cubicBezTo>
                  <a:lnTo>
                    <a:pt x="258" y="159"/>
                  </a:lnTo>
                  <a:cubicBezTo>
                    <a:pt x="268" y="80"/>
                    <a:pt x="228" y="0"/>
                    <a:pt x="139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4682609" y="1599524"/>
              <a:ext cx="24399" cy="17730"/>
            </a:xfrm>
            <a:custGeom>
              <a:avLst/>
              <a:gdLst/>
              <a:ahLst/>
              <a:cxnLst/>
              <a:rect l="l" t="t" r="r" b="b"/>
              <a:pathLst>
                <a:path w="150" h="109" extrusionOk="0">
                  <a:moveTo>
                    <a:pt x="70" y="0"/>
                  </a:moveTo>
                  <a:cubicBezTo>
                    <a:pt x="1" y="0"/>
                    <a:pt x="1" y="109"/>
                    <a:pt x="70" y="109"/>
                  </a:cubicBezTo>
                  <a:cubicBezTo>
                    <a:pt x="149" y="109"/>
                    <a:pt x="149" y="0"/>
                    <a:pt x="7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4326384" y="1572035"/>
              <a:ext cx="56606" cy="43756"/>
            </a:xfrm>
            <a:custGeom>
              <a:avLst/>
              <a:gdLst/>
              <a:ahLst/>
              <a:cxnLst/>
              <a:rect l="l" t="t" r="r" b="b"/>
              <a:pathLst>
                <a:path w="348" h="269" extrusionOk="0">
                  <a:moveTo>
                    <a:pt x="169" y="1"/>
                  </a:moveTo>
                  <a:cubicBezTo>
                    <a:pt x="0" y="1"/>
                    <a:pt x="0" y="268"/>
                    <a:pt x="169" y="268"/>
                  </a:cubicBezTo>
                  <a:cubicBezTo>
                    <a:pt x="348" y="268"/>
                    <a:pt x="348" y="1"/>
                    <a:pt x="169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4505310" y="1393108"/>
              <a:ext cx="30743" cy="24399"/>
            </a:xfrm>
            <a:custGeom>
              <a:avLst/>
              <a:gdLst/>
              <a:ahLst/>
              <a:cxnLst/>
              <a:rect l="l" t="t" r="r" b="b"/>
              <a:pathLst>
                <a:path w="189" h="150" extrusionOk="0">
                  <a:moveTo>
                    <a:pt x="100" y="1"/>
                  </a:moveTo>
                  <a:cubicBezTo>
                    <a:pt x="1" y="1"/>
                    <a:pt x="1" y="149"/>
                    <a:pt x="100" y="149"/>
                  </a:cubicBezTo>
                  <a:cubicBezTo>
                    <a:pt x="189" y="149"/>
                    <a:pt x="189" y="1"/>
                    <a:pt x="100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4437643" y="3428963"/>
              <a:ext cx="140376" cy="140376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426" y="0"/>
                  </a:moveTo>
                  <a:cubicBezTo>
                    <a:pt x="188" y="0"/>
                    <a:pt x="1" y="189"/>
                    <a:pt x="1" y="427"/>
                  </a:cubicBezTo>
                  <a:cubicBezTo>
                    <a:pt x="1" y="674"/>
                    <a:pt x="188" y="863"/>
                    <a:pt x="426" y="863"/>
                  </a:cubicBezTo>
                  <a:cubicBezTo>
                    <a:pt x="664" y="863"/>
                    <a:pt x="862" y="674"/>
                    <a:pt x="862" y="427"/>
                  </a:cubicBezTo>
                  <a:cubicBezTo>
                    <a:pt x="862" y="189"/>
                    <a:pt x="664" y="0"/>
                    <a:pt x="426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6017234" y="1198079"/>
              <a:ext cx="40502" cy="38876"/>
            </a:xfrm>
            <a:custGeom>
              <a:avLst/>
              <a:gdLst/>
              <a:ahLst/>
              <a:cxnLst/>
              <a:rect l="l" t="t" r="r" b="b"/>
              <a:pathLst>
                <a:path w="249" h="239" extrusionOk="0">
                  <a:moveTo>
                    <a:pt x="120" y="1"/>
                  </a:moveTo>
                  <a:cubicBezTo>
                    <a:pt x="60" y="1"/>
                    <a:pt x="1" y="50"/>
                    <a:pt x="1" y="119"/>
                  </a:cubicBezTo>
                  <a:cubicBezTo>
                    <a:pt x="1" y="189"/>
                    <a:pt x="60" y="238"/>
                    <a:pt x="120" y="238"/>
                  </a:cubicBezTo>
                  <a:cubicBezTo>
                    <a:pt x="189" y="238"/>
                    <a:pt x="248" y="189"/>
                    <a:pt x="248" y="119"/>
                  </a:cubicBezTo>
                  <a:cubicBezTo>
                    <a:pt x="248" y="50"/>
                    <a:pt x="189" y="1"/>
                    <a:pt x="1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6204293" y="1755841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19" y="0"/>
                  </a:moveTo>
                  <a:cubicBezTo>
                    <a:pt x="50" y="0"/>
                    <a:pt x="0" y="50"/>
                    <a:pt x="0" y="119"/>
                  </a:cubicBezTo>
                  <a:cubicBezTo>
                    <a:pt x="0" y="189"/>
                    <a:pt x="50" y="238"/>
                    <a:pt x="119" y="238"/>
                  </a:cubicBezTo>
                  <a:cubicBezTo>
                    <a:pt x="188" y="238"/>
                    <a:pt x="238" y="189"/>
                    <a:pt x="238" y="119"/>
                  </a:cubicBezTo>
                  <a:cubicBezTo>
                    <a:pt x="238" y="50"/>
                    <a:pt x="188" y="0"/>
                    <a:pt x="11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5620832" y="1396362"/>
              <a:ext cx="69293" cy="53352"/>
            </a:xfrm>
            <a:custGeom>
              <a:avLst/>
              <a:gdLst/>
              <a:ahLst/>
              <a:cxnLst/>
              <a:rect l="l" t="t" r="r" b="b"/>
              <a:pathLst>
                <a:path w="426" h="328" extrusionOk="0">
                  <a:moveTo>
                    <a:pt x="218" y="1"/>
                  </a:moveTo>
                  <a:cubicBezTo>
                    <a:pt x="0" y="1"/>
                    <a:pt x="0" y="327"/>
                    <a:pt x="218" y="327"/>
                  </a:cubicBezTo>
                  <a:cubicBezTo>
                    <a:pt x="426" y="327"/>
                    <a:pt x="426" y="1"/>
                    <a:pt x="2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5780238" y="1546172"/>
              <a:ext cx="90439" cy="192101"/>
            </a:xfrm>
            <a:custGeom>
              <a:avLst/>
              <a:gdLst/>
              <a:ahLst/>
              <a:cxnLst/>
              <a:rect l="l" t="t" r="r" b="b"/>
              <a:pathLst>
                <a:path w="556" h="1181" extrusionOk="0">
                  <a:moveTo>
                    <a:pt x="417" y="1"/>
                  </a:moveTo>
                  <a:cubicBezTo>
                    <a:pt x="298" y="170"/>
                    <a:pt x="189" y="358"/>
                    <a:pt x="100" y="536"/>
                  </a:cubicBezTo>
                  <a:cubicBezTo>
                    <a:pt x="51" y="645"/>
                    <a:pt x="1" y="764"/>
                    <a:pt x="1" y="883"/>
                  </a:cubicBezTo>
                  <a:cubicBezTo>
                    <a:pt x="1" y="1002"/>
                    <a:pt x="60" y="1130"/>
                    <a:pt x="169" y="1180"/>
                  </a:cubicBezTo>
                  <a:lnTo>
                    <a:pt x="169" y="1180"/>
                  </a:lnTo>
                  <a:cubicBezTo>
                    <a:pt x="313" y="1174"/>
                    <a:pt x="418" y="1019"/>
                    <a:pt x="467" y="883"/>
                  </a:cubicBezTo>
                  <a:cubicBezTo>
                    <a:pt x="556" y="596"/>
                    <a:pt x="536" y="278"/>
                    <a:pt x="417" y="1"/>
                  </a:cubicBezTo>
                  <a:close/>
                  <a:moveTo>
                    <a:pt x="169" y="1180"/>
                  </a:moveTo>
                  <a:cubicBezTo>
                    <a:pt x="166" y="1181"/>
                    <a:pt x="163" y="1181"/>
                    <a:pt x="159" y="1181"/>
                  </a:cubicBezTo>
                  <a:lnTo>
                    <a:pt x="170" y="1181"/>
                  </a:lnTo>
                  <a:cubicBezTo>
                    <a:pt x="170" y="1181"/>
                    <a:pt x="169" y="1180"/>
                    <a:pt x="169" y="118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5781540" y="1630918"/>
              <a:ext cx="52214" cy="167214"/>
            </a:xfrm>
            <a:custGeom>
              <a:avLst/>
              <a:gdLst/>
              <a:ahLst/>
              <a:cxnLst/>
              <a:rect l="l" t="t" r="r" b="b"/>
              <a:pathLst>
                <a:path w="321" h="1028" extrusionOk="0">
                  <a:moveTo>
                    <a:pt x="293" y="0"/>
                  </a:moveTo>
                  <a:cubicBezTo>
                    <a:pt x="286" y="0"/>
                    <a:pt x="281" y="4"/>
                    <a:pt x="281" y="15"/>
                  </a:cubicBezTo>
                  <a:cubicBezTo>
                    <a:pt x="191" y="343"/>
                    <a:pt x="92" y="660"/>
                    <a:pt x="13" y="986"/>
                  </a:cubicBezTo>
                  <a:cubicBezTo>
                    <a:pt x="0" y="1011"/>
                    <a:pt x="22" y="1028"/>
                    <a:pt x="43" y="1028"/>
                  </a:cubicBezTo>
                  <a:cubicBezTo>
                    <a:pt x="56" y="1028"/>
                    <a:pt x="68" y="1021"/>
                    <a:pt x="72" y="1006"/>
                  </a:cubicBezTo>
                  <a:cubicBezTo>
                    <a:pt x="181" y="689"/>
                    <a:pt x="250" y="352"/>
                    <a:pt x="320" y="25"/>
                  </a:cubicBezTo>
                  <a:cubicBezTo>
                    <a:pt x="320" y="13"/>
                    <a:pt x="304" y="0"/>
                    <a:pt x="29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5129111" y="3129506"/>
              <a:ext cx="127525" cy="161033"/>
            </a:xfrm>
            <a:custGeom>
              <a:avLst/>
              <a:gdLst/>
              <a:ahLst/>
              <a:cxnLst/>
              <a:rect l="l" t="t" r="r" b="b"/>
              <a:pathLst>
                <a:path w="784" h="990" extrusionOk="0">
                  <a:moveTo>
                    <a:pt x="616" y="0"/>
                  </a:moveTo>
                  <a:cubicBezTo>
                    <a:pt x="502" y="0"/>
                    <a:pt x="386" y="80"/>
                    <a:pt x="308" y="167"/>
                  </a:cubicBezTo>
                  <a:cubicBezTo>
                    <a:pt x="110" y="395"/>
                    <a:pt x="0" y="692"/>
                    <a:pt x="0" y="989"/>
                  </a:cubicBezTo>
                  <a:cubicBezTo>
                    <a:pt x="179" y="881"/>
                    <a:pt x="348" y="762"/>
                    <a:pt x="506" y="623"/>
                  </a:cubicBezTo>
                  <a:cubicBezTo>
                    <a:pt x="595" y="544"/>
                    <a:pt x="685" y="464"/>
                    <a:pt x="734" y="355"/>
                  </a:cubicBezTo>
                  <a:cubicBezTo>
                    <a:pt x="773" y="246"/>
                    <a:pt x="784" y="108"/>
                    <a:pt x="704" y="8"/>
                  </a:cubicBezTo>
                  <a:lnTo>
                    <a:pt x="704" y="18"/>
                  </a:lnTo>
                  <a:cubicBezTo>
                    <a:pt x="676" y="6"/>
                    <a:pt x="646" y="0"/>
                    <a:pt x="61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5176282" y="3083961"/>
              <a:ext cx="113049" cy="136960"/>
            </a:xfrm>
            <a:custGeom>
              <a:avLst/>
              <a:gdLst/>
              <a:ahLst/>
              <a:cxnLst/>
              <a:rect l="l" t="t" r="r" b="b"/>
              <a:pathLst>
                <a:path w="695" h="842" extrusionOk="0">
                  <a:moveTo>
                    <a:pt x="650" y="0"/>
                  </a:moveTo>
                  <a:cubicBezTo>
                    <a:pt x="642" y="0"/>
                    <a:pt x="632" y="4"/>
                    <a:pt x="622" y="11"/>
                  </a:cubicBezTo>
                  <a:cubicBezTo>
                    <a:pt x="404" y="258"/>
                    <a:pt x="206" y="536"/>
                    <a:pt x="8" y="813"/>
                  </a:cubicBezTo>
                  <a:cubicBezTo>
                    <a:pt x="1" y="827"/>
                    <a:pt x="14" y="841"/>
                    <a:pt x="29" y="841"/>
                  </a:cubicBezTo>
                  <a:cubicBezTo>
                    <a:pt x="35" y="841"/>
                    <a:pt x="41" y="839"/>
                    <a:pt x="47" y="833"/>
                  </a:cubicBezTo>
                  <a:cubicBezTo>
                    <a:pt x="245" y="575"/>
                    <a:pt x="474" y="318"/>
                    <a:pt x="672" y="60"/>
                  </a:cubicBezTo>
                  <a:cubicBezTo>
                    <a:pt x="694" y="30"/>
                    <a:pt x="677" y="0"/>
                    <a:pt x="65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3752519" y="3129506"/>
              <a:ext cx="127525" cy="161033"/>
            </a:xfrm>
            <a:custGeom>
              <a:avLst/>
              <a:gdLst/>
              <a:ahLst/>
              <a:cxnLst/>
              <a:rect l="l" t="t" r="r" b="b"/>
              <a:pathLst>
                <a:path w="784" h="990" extrusionOk="0">
                  <a:moveTo>
                    <a:pt x="168" y="0"/>
                  </a:moveTo>
                  <a:cubicBezTo>
                    <a:pt x="138" y="0"/>
                    <a:pt x="109" y="6"/>
                    <a:pt x="80" y="18"/>
                  </a:cubicBezTo>
                  <a:lnTo>
                    <a:pt x="80" y="8"/>
                  </a:lnTo>
                  <a:cubicBezTo>
                    <a:pt x="1" y="108"/>
                    <a:pt x="1" y="246"/>
                    <a:pt x="51" y="355"/>
                  </a:cubicBezTo>
                  <a:cubicBezTo>
                    <a:pt x="100" y="464"/>
                    <a:pt x="189" y="544"/>
                    <a:pt x="278" y="623"/>
                  </a:cubicBezTo>
                  <a:cubicBezTo>
                    <a:pt x="437" y="762"/>
                    <a:pt x="605" y="881"/>
                    <a:pt x="784" y="989"/>
                  </a:cubicBezTo>
                  <a:cubicBezTo>
                    <a:pt x="784" y="692"/>
                    <a:pt x="674" y="395"/>
                    <a:pt x="476" y="167"/>
                  </a:cubicBezTo>
                  <a:cubicBezTo>
                    <a:pt x="398" y="80"/>
                    <a:pt x="282" y="0"/>
                    <a:pt x="16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3719499" y="3083961"/>
              <a:ext cx="113374" cy="136960"/>
            </a:xfrm>
            <a:custGeom>
              <a:avLst/>
              <a:gdLst/>
              <a:ahLst/>
              <a:cxnLst/>
              <a:rect l="l" t="t" r="r" b="b"/>
              <a:pathLst>
                <a:path w="697" h="842" extrusionOk="0">
                  <a:moveTo>
                    <a:pt x="42" y="0"/>
                  </a:moveTo>
                  <a:cubicBezTo>
                    <a:pt x="20" y="0"/>
                    <a:pt x="1" y="30"/>
                    <a:pt x="16" y="60"/>
                  </a:cubicBezTo>
                  <a:cubicBezTo>
                    <a:pt x="223" y="318"/>
                    <a:pt x="441" y="575"/>
                    <a:pt x="650" y="833"/>
                  </a:cubicBezTo>
                  <a:cubicBezTo>
                    <a:pt x="656" y="839"/>
                    <a:pt x="662" y="841"/>
                    <a:pt x="669" y="841"/>
                  </a:cubicBezTo>
                  <a:cubicBezTo>
                    <a:pt x="684" y="841"/>
                    <a:pt x="696" y="827"/>
                    <a:pt x="690" y="813"/>
                  </a:cubicBezTo>
                  <a:cubicBezTo>
                    <a:pt x="491" y="536"/>
                    <a:pt x="293" y="258"/>
                    <a:pt x="65" y="11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6059200" y="2702198"/>
              <a:ext cx="156479" cy="177299"/>
            </a:xfrm>
            <a:custGeom>
              <a:avLst/>
              <a:gdLst/>
              <a:ahLst/>
              <a:cxnLst/>
              <a:rect l="l" t="t" r="r" b="b"/>
              <a:pathLst>
                <a:path w="962" h="1090" extrusionOk="0">
                  <a:moveTo>
                    <a:pt x="762" y="1"/>
                  </a:moveTo>
                  <a:cubicBezTo>
                    <a:pt x="638" y="1"/>
                    <a:pt x="513" y="81"/>
                    <a:pt x="417" y="178"/>
                  </a:cubicBezTo>
                  <a:cubicBezTo>
                    <a:pt x="179" y="416"/>
                    <a:pt x="20" y="742"/>
                    <a:pt x="1" y="1090"/>
                  </a:cubicBezTo>
                  <a:cubicBezTo>
                    <a:pt x="219" y="980"/>
                    <a:pt x="417" y="852"/>
                    <a:pt x="605" y="703"/>
                  </a:cubicBezTo>
                  <a:cubicBezTo>
                    <a:pt x="714" y="623"/>
                    <a:pt x="823" y="535"/>
                    <a:pt x="882" y="416"/>
                  </a:cubicBezTo>
                  <a:cubicBezTo>
                    <a:pt x="952" y="287"/>
                    <a:pt x="961" y="138"/>
                    <a:pt x="882" y="19"/>
                  </a:cubicBezTo>
                  <a:lnTo>
                    <a:pt x="882" y="29"/>
                  </a:lnTo>
                  <a:cubicBezTo>
                    <a:pt x="843" y="9"/>
                    <a:pt x="802" y="1"/>
                    <a:pt x="76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119547" y="2654701"/>
              <a:ext cx="138586" cy="148509"/>
            </a:xfrm>
            <a:custGeom>
              <a:avLst/>
              <a:gdLst/>
              <a:ahLst/>
              <a:cxnLst/>
              <a:rect l="l" t="t" r="r" b="b"/>
              <a:pathLst>
                <a:path w="852" h="913" extrusionOk="0">
                  <a:moveTo>
                    <a:pt x="797" y="1"/>
                  </a:moveTo>
                  <a:cubicBezTo>
                    <a:pt x="788" y="1"/>
                    <a:pt x="778" y="5"/>
                    <a:pt x="769" y="14"/>
                  </a:cubicBezTo>
                  <a:cubicBezTo>
                    <a:pt x="502" y="272"/>
                    <a:pt x="253" y="579"/>
                    <a:pt x="16" y="876"/>
                  </a:cubicBezTo>
                  <a:cubicBezTo>
                    <a:pt x="0" y="891"/>
                    <a:pt x="15" y="912"/>
                    <a:pt x="31" y="912"/>
                  </a:cubicBezTo>
                  <a:cubicBezTo>
                    <a:pt x="36" y="912"/>
                    <a:pt x="41" y="910"/>
                    <a:pt x="46" y="906"/>
                  </a:cubicBezTo>
                  <a:cubicBezTo>
                    <a:pt x="303" y="618"/>
                    <a:pt x="571" y="351"/>
                    <a:pt x="828" y="63"/>
                  </a:cubicBezTo>
                  <a:cubicBezTo>
                    <a:pt x="851" y="41"/>
                    <a:pt x="828" y="1"/>
                    <a:pt x="79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599686" y="1027286"/>
              <a:ext cx="288884" cy="216012"/>
            </a:xfrm>
            <a:custGeom>
              <a:avLst/>
              <a:gdLst/>
              <a:ahLst/>
              <a:cxnLst/>
              <a:rect l="l" t="t" r="r" b="b"/>
              <a:pathLst>
                <a:path w="1776" h="1328" extrusionOk="0">
                  <a:moveTo>
                    <a:pt x="863" y="0"/>
                  </a:moveTo>
                  <a:cubicBezTo>
                    <a:pt x="704" y="98"/>
                    <a:pt x="413" y="117"/>
                    <a:pt x="213" y="117"/>
                  </a:cubicBezTo>
                  <a:cubicBezTo>
                    <a:pt x="90" y="117"/>
                    <a:pt x="1" y="110"/>
                    <a:pt x="1" y="110"/>
                  </a:cubicBezTo>
                  <a:lnTo>
                    <a:pt x="1" y="110"/>
                  </a:lnTo>
                  <a:cubicBezTo>
                    <a:pt x="437" y="278"/>
                    <a:pt x="397" y="753"/>
                    <a:pt x="397" y="753"/>
                  </a:cubicBezTo>
                  <a:cubicBezTo>
                    <a:pt x="893" y="753"/>
                    <a:pt x="903" y="1288"/>
                    <a:pt x="903" y="1288"/>
                  </a:cubicBezTo>
                  <a:cubicBezTo>
                    <a:pt x="1031" y="1214"/>
                    <a:pt x="1161" y="1188"/>
                    <a:pt x="1281" y="1188"/>
                  </a:cubicBezTo>
                  <a:cubicBezTo>
                    <a:pt x="1557" y="1188"/>
                    <a:pt x="1775" y="1328"/>
                    <a:pt x="1775" y="1328"/>
                  </a:cubicBezTo>
                  <a:cubicBezTo>
                    <a:pt x="1518" y="833"/>
                    <a:pt x="1507" y="496"/>
                    <a:pt x="1507" y="496"/>
                  </a:cubicBezTo>
                  <a:cubicBezTo>
                    <a:pt x="1498" y="496"/>
                    <a:pt x="1489" y="496"/>
                    <a:pt x="1481" y="496"/>
                  </a:cubicBezTo>
                  <a:cubicBezTo>
                    <a:pt x="1025" y="496"/>
                    <a:pt x="863" y="0"/>
                    <a:pt x="86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57918" y="1070391"/>
              <a:ext cx="217151" cy="162335"/>
            </a:xfrm>
            <a:custGeom>
              <a:avLst/>
              <a:gdLst/>
              <a:ahLst/>
              <a:cxnLst/>
              <a:rect l="l" t="t" r="r" b="b"/>
              <a:pathLst>
                <a:path w="1335" h="998" extrusionOk="0">
                  <a:moveTo>
                    <a:pt x="10" y="0"/>
                  </a:moveTo>
                  <a:cubicBezTo>
                    <a:pt x="0" y="0"/>
                    <a:pt x="2" y="15"/>
                    <a:pt x="10" y="23"/>
                  </a:cubicBezTo>
                  <a:cubicBezTo>
                    <a:pt x="268" y="151"/>
                    <a:pt x="505" y="290"/>
                    <a:pt x="733" y="479"/>
                  </a:cubicBezTo>
                  <a:cubicBezTo>
                    <a:pt x="941" y="637"/>
                    <a:pt x="1110" y="835"/>
                    <a:pt x="1318" y="994"/>
                  </a:cubicBezTo>
                  <a:cubicBezTo>
                    <a:pt x="1321" y="997"/>
                    <a:pt x="1324" y="998"/>
                    <a:pt x="1326" y="998"/>
                  </a:cubicBezTo>
                  <a:cubicBezTo>
                    <a:pt x="1332" y="998"/>
                    <a:pt x="1335" y="991"/>
                    <a:pt x="1328" y="984"/>
                  </a:cubicBezTo>
                  <a:cubicBezTo>
                    <a:pt x="1010" y="568"/>
                    <a:pt x="515" y="171"/>
                    <a:pt x="20" y="3"/>
                  </a:cubicBezTo>
                  <a:cubicBezTo>
                    <a:pt x="16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691751" y="1113984"/>
              <a:ext cx="44732" cy="19682"/>
            </a:xfrm>
            <a:custGeom>
              <a:avLst/>
              <a:gdLst/>
              <a:ahLst/>
              <a:cxnLst/>
              <a:rect l="l" t="t" r="r" b="b"/>
              <a:pathLst>
                <a:path w="275" h="121" extrusionOk="0">
                  <a:moveTo>
                    <a:pt x="236" y="0"/>
                  </a:moveTo>
                  <a:cubicBezTo>
                    <a:pt x="233" y="0"/>
                    <a:pt x="230" y="1"/>
                    <a:pt x="228" y="2"/>
                  </a:cubicBezTo>
                  <a:cubicBezTo>
                    <a:pt x="198" y="32"/>
                    <a:pt x="159" y="62"/>
                    <a:pt x="109" y="72"/>
                  </a:cubicBezTo>
                  <a:cubicBezTo>
                    <a:pt x="79" y="81"/>
                    <a:pt x="40" y="92"/>
                    <a:pt x="10" y="101"/>
                  </a:cubicBezTo>
                  <a:cubicBezTo>
                    <a:pt x="0" y="101"/>
                    <a:pt x="0" y="112"/>
                    <a:pt x="10" y="112"/>
                  </a:cubicBezTo>
                  <a:cubicBezTo>
                    <a:pt x="26" y="118"/>
                    <a:pt x="43" y="120"/>
                    <a:pt x="61" y="120"/>
                  </a:cubicBezTo>
                  <a:cubicBezTo>
                    <a:pt x="128" y="120"/>
                    <a:pt x="202" y="80"/>
                    <a:pt x="258" y="32"/>
                  </a:cubicBezTo>
                  <a:cubicBezTo>
                    <a:pt x="275" y="23"/>
                    <a:pt x="255" y="0"/>
                    <a:pt x="236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806101" y="1120978"/>
              <a:ext cx="13013" cy="55955"/>
            </a:xfrm>
            <a:custGeom>
              <a:avLst/>
              <a:gdLst/>
              <a:ahLst/>
              <a:cxnLst/>
              <a:rect l="l" t="t" r="r" b="b"/>
              <a:pathLst>
                <a:path w="80" h="344" extrusionOk="0">
                  <a:moveTo>
                    <a:pt x="21" y="1"/>
                  </a:moveTo>
                  <a:cubicBezTo>
                    <a:pt x="11" y="1"/>
                    <a:pt x="0" y="11"/>
                    <a:pt x="0" y="29"/>
                  </a:cubicBezTo>
                  <a:cubicBezTo>
                    <a:pt x="30" y="128"/>
                    <a:pt x="30" y="227"/>
                    <a:pt x="40" y="336"/>
                  </a:cubicBezTo>
                  <a:cubicBezTo>
                    <a:pt x="40" y="341"/>
                    <a:pt x="45" y="344"/>
                    <a:pt x="50" y="344"/>
                  </a:cubicBezTo>
                  <a:cubicBezTo>
                    <a:pt x="55" y="344"/>
                    <a:pt x="60" y="341"/>
                    <a:pt x="60" y="336"/>
                  </a:cubicBezTo>
                  <a:cubicBezTo>
                    <a:pt x="80" y="227"/>
                    <a:pt x="70" y="118"/>
                    <a:pt x="40" y="19"/>
                  </a:cubicBezTo>
                  <a:cubicBezTo>
                    <a:pt x="36" y="6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5820578" y="1193036"/>
              <a:ext cx="101663" cy="89300"/>
            </a:xfrm>
            <a:custGeom>
              <a:avLst/>
              <a:gdLst/>
              <a:ahLst/>
              <a:cxnLst/>
              <a:rect l="l" t="t" r="r" b="b"/>
              <a:pathLst>
                <a:path w="625" h="549" extrusionOk="0">
                  <a:moveTo>
                    <a:pt x="313" y="1"/>
                  </a:moveTo>
                  <a:cubicBezTo>
                    <a:pt x="264" y="1"/>
                    <a:pt x="214" y="14"/>
                    <a:pt x="169" y="42"/>
                  </a:cubicBezTo>
                  <a:cubicBezTo>
                    <a:pt x="41" y="121"/>
                    <a:pt x="1" y="289"/>
                    <a:pt x="80" y="418"/>
                  </a:cubicBezTo>
                  <a:cubicBezTo>
                    <a:pt x="132" y="502"/>
                    <a:pt x="221" y="548"/>
                    <a:pt x="313" y="548"/>
                  </a:cubicBezTo>
                  <a:cubicBezTo>
                    <a:pt x="362" y="548"/>
                    <a:pt x="412" y="535"/>
                    <a:pt x="457" y="507"/>
                  </a:cubicBezTo>
                  <a:cubicBezTo>
                    <a:pt x="585" y="428"/>
                    <a:pt x="625" y="260"/>
                    <a:pt x="546" y="131"/>
                  </a:cubicBezTo>
                  <a:cubicBezTo>
                    <a:pt x="494" y="47"/>
                    <a:pt x="405" y="1"/>
                    <a:pt x="313" y="1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5860918" y="1291608"/>
              <a:ext cx="183806" cy="346791"/>
            </a:xfrm>
            <a:custGeom>
              <a:avLst/>
              <a:gdLst/>
              <a:ahLst/>
              <a:cxnLst/>
              <a:rect l="l" t="t" r="r" b="b"/>
              <a:pathLst>
                <a:path w="1130" h="2132" extrusionOk="0">
                  <a:moveTo>
                    <a:pt x="348" y="0"/>
                  </a:moveTo>
                  <a:cubicBezTo>
                    <a:pt x="348" y="0"/>
                    <a:pt x="407" y="526"/>
                    <a:pt x="0" y="793"/>
                  </a:cubicBezTo>
                  <a:cubicBezTo>
                    <a:pt x="0" y="793"/>
                    <a:pt x="466" y="1041"/>
                    <a:pt x="238" y="1497"/>
                  </a:cubicBezTo>
                  <a:cubicBezTo>
                    <a:pt x="238" y="1497"/>
                    <a:pt x="694" y="1675"/>
                    <a:pt x="635" y="2131"/>
                  </a:cubicBezTo>
                  <a:cubicBezTo>
                    <a:pt x="635" y="2131"/>
                    <a:pt x="863" y="1576"/>
                    <a:pt x="1130" y="1407"/>
                  </a:cubicBezTo>
                  <a:cubicBezTo>
                    <a:pt x="1130" y="1407"/>
                    <a:pt x="744" y="1031"/>
                    <a:pt x="971" y="605"/>
                  </a:cubicBezTo>
                  <a:cubicBezTo>
                    <a:pt x="971" y="605"/>
                    <a:pt x="674" y="456"/>
                    <a:pt x="34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5920614" y="1309338"/>
              <a:ext cx="59696" cy="265298"/>
            </a:xfrm>
            <a:custGeom>
              <a:avLst/>
              <a:gdLst/>
              <a:ahLst/>
              <a:cxnLst/>
              <a:rect l="l" t="t" r="r" b="b"/>
              <a:pathLst>
                <a:path w="367" h="1631" extrusionOk="0">
                  <a:moveTo>
                    <a:pt x="10" y="1"/>
                  </a:moveTo>
                  <a:cubicBezTo>
                    <a:pt x="10" y="1"/>
                    <a:pt x="0" y="1"/>
                    <a:pt x="0" y="10"/>
                  </a:cubicBezTo>
                  <a:cubicBezTo>
                    <a:pt x="129" y="556"/>
                    <a:pt x="278" y="1041"/>
                    <a:pt x="278" y="1616"/>
                  </a:cubicBezTo>
                  <a:cubicBezTo>
                    <a:pt x="278" y="1625"/>
                    <a:pt x="285" y="1630"/>
                    <a:pt x="292" y="1630"/>
                  </a:cubicBezTo>
                  <a:cubicBezTo>
                    <a:pt x="300" y="1630"/>
                    <a:pt x="307" y="1625"/>
                    <a:pt x="307" y="1616"/>
                  </a:cubicBezTo>
                  <a:cubicBezTo>
                    <a:pt x="367" y="1091"/>
                    <a:pt x="238" y="486"/>
                    <a:pt x="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5943224" y="1386765"/>
              <a:ext cx="49611" cy="31719"/>
            </a:xfrm>
            <a:custGeom>
              <a:avLst/>
              <a:gdLst/>
              <a:ahLst/>
              <a:cxnLst/>
              <a:rect l="l" t="t" r="r" b="b"/>
              <a:pathLst>
                <a:path w="305" h="195" extrusionOk="0">
                  <a:moveTo>
                    <a:pt x="20" y="0"/>
                  </a:moveTo>
                  <a:cubicBezTo>
                    <a:pt x="10" y="0"/>
                    <a:pt x="0" y="20"/>
                    <a:pt x="10" y="20"/>
                  </a:cubicBezTo>
                  <a:cubicBezTo>
                    <a:pt x="99" y="80"/>
                    <a:pt x="188" y="119"/>
                    <a:pt x="267" y="188"/>
                  </a:cubicBezTo>
                  <a:cubicBezTo>
                    <a:pt x="272" y="193"/>
                    <a:pt x="277" y="195"/>
                    <a:pt x="281" y="195"/>
                  </a:cubicBezTo>
                  <a:cubicBezTo>
                    <a:pt x="295" y="195"/>
                    <a:pt x="305" y="176"/>
                    <a:pt x="297" y="168"/>
                  </a:cubicBezTo>
                  <a:cubicBezTo>
                    <a:pt x="218" y="99"/>
                    <a:pt x="119" y="30"/>
                    <a:pt x="20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5864171" y="1264119"/>
              <a:ext cx="101663" cy="89138"/>
            </a:xfrm>
            <a:custGeom>
              <a:avLst/>
              <a:gdLst/>
              <a:ahLst/>
              <a:cxnLst/>
              <a:rect l="l" t="t" r="r" b="b"/>
              <a:pathLst>
                <a:path w="625" h="548" extrusionOk="0">
                  <a:moveTo>
                    <a:pt x="313" y="0"/>
                  </a:moveTo>
                  <a:cubicBezTo>
                    <a:pt x="263" y="0"/>
                    <a:pt x="214" y="13"/>
                    <a:pt x="169" y="41"/>
                  </a:cubicBezTo>
                  <a:cubicBezTo>
                    <a:pt x="40" y="120"/>
                    <a:pt x="0" y="288"/>
                    <a:pt x="79" y="417"/>
                  </a:cubicBezTo>
                  <a:cubicBezTo>
                    <a:pt x="131" y="501"/>
                    <a:pt x="221" y="547"/>
                    <a:pt x="312" y="547"/>
                  </a:cubicBezTo>
                  <a:cubicBezTo>
                    <a:pt x="361" y="547"/>
                    <a:pt x="411" y="534"/>
                    <a:pt x="456" y="506"/>
                  </a:cubicBezTo>
                  <a:cubicBezTo>
                    <a:pt x="585" y="427"/>
                    <a:pt x="625" y="259"/>
                    <a:pt x="546" y="130"/>
                  </a:cubicBezTo>
                  <a:cubicBezTo>
                    <a:pt x="494" y="46"/>
                    <a:pt x="404" y="0"/>
                    <a:pt x="31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5789998" y="1260866"/>
              <a:ext cx="101663" cy="89138"/>
            </a:xfrm>
            <a:custGeom>
              <a:avLst/>
              <a:gdLst/>
              <a:ahLst/>
              <a:cxnLst/>
              <a:rect l="l" t="t" r="r" b="b"/>
              <a:pathLst>
                <a:path w="625" h="548" extrusionOk="0">
                  <a:moveTo>
                    <a:pt x="313" y="0"/>
                  </a:moveTo>
                  <a:cubicBezTo>
                    <a:pt x="264" y="0"/>
                    <a:pt x="214" y="13"/>
                    <a:pt x="169" y="41"/>
                  </a:cubicBezTo>
                  <a:cubicBezTo>
                    <a:pt x="40" y="120"/>
                    <a:pt x="0" y="288"/>
                    <a:pt x="80" y="418"/>
                  </a:cubicBezTo>
                  <a:cubicBezTo>
                    <a:pt x="131" y="501"/>
                    <a:pt x="221" y="547"/>
                    <a:pt x="313" y="547"/>
                  </a:cubicBezTo>
                  <a:cubicBezTo>
                    <a:pt x="362" y="547"/>
                    <a:pt x="411" y="534"/>
                    <a:pt x="456" y="506"/>
                  </a:cubicBezTo>
                  <a:cubicBezTo>
                    <a:pt x="585" y="427"/>
                    <a:pt x="625" y="259"/>
                    <a:pt x="546" y="130"/>
                  </a:cubicBezTo>
                  <a:cubicBezTo>
                    <a:pt x="494" y="46"/>
                    <a:pt x="404" y="0"/>
                    <a:pt x="313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5935741" y="1477041"/>
              <a:ext cx="28465" cy="38550"/>
            </a:xfrm>
            <a:custGeom>
              <a:avLst/>
              <a:gdLst/>
              <a:ahLst/>
              <a:cxnLst/>
              <a:rect l="l" t="t" r="r" b="b"/>
              <a:pathLst>
                <a:path w="175" h="237" extrusionOk="0">
                  <a:moveTo>
                    <a:pt x="165" y="0"/>
                  </a:moveTo>
                  <a:cubicBezTo>
                    <a:pt x="75" y="30"/>
                    <a:pt x="26" y="129"/>
                    <a:pt x="6" y="208"/>
                  </a:cubicBezTo>
                  <a:cubicBezTo>
                    <a:pt x="0" y="225"/>
                    <a:pt x="11" y="236"/>
                    <a:pt x="24" y="236"/>
                  </a:cubicBezTo>
                  <a:cubicBezTo>
                    <a:pt x="32" y="236"/>
                    <a:pt x="42" y="231"/>
                    <a:pt x="46" y="218"/>
                  </a:cubicBezTo>
                  <a:cubicBezTo>
                    <a:pt x="56" y="179"/>
                    <a:pt x="75" y="139"/>
                    <a:pt x="95" y="99"/>
                  </a:cubicBezTo>
                  <a:cubicBezTo>
                    <a:pt x="125" y="69"/>
                    <a:pt x="155" y="49"/>
                    <a:pt x="175" y="10"/>
                  </a:cubicBezTo>
                  <a:cubicBezTo>
                    <a:pt x="175" y="10"/>
                    <a:pt x="175" y="0"/>
                    <a:pt x="165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5"/>
            <p:cNvSpPr/>
            <p:nvPr/>
          </p:nvSpPr>
          <p:spPr>
            <a:xfrm>
              <a:off x="3205169" y="2825006"/>
              <a:ext cx="581022" cy="596312"/>
            </a:xfrm>
            <a:custGeom>
              <a:avLst/>
              <a:gdLst/>
              <a:ahLst/>
              <a:cxnLst/>
              <a:rect l="l" t="t" r="r" b="b"/>
              <a:pathLst>
                <a:path w="3572" h="3666" extrusionOk="0">
                  <a:moveTo>
                    <a:pt x="38" y="0"/>
                  </a:moveTo>
                  <a:cubicBezTo>
                    <a:pt x="20" y="0"/>
                    <a:pt x="0" y="13"/>
                    <a:pt x="7" y="37"/>
                  </a:cubicBezTo>
                  <a:cubicBezTo>
                    <a:pt x="56" y="434"/>
                    <a:pt x="304" y="850"/>
                    <a:pt x="502" y="1177"/>
                  </a:cubicBezTo>
                  <a:cubicBezTo>
                    <a:pt x="730" y="1563"/>
                    <a:pt x="998" y="1910"/>
                    <a:pt x="1304" y="2237"/>
                  </a:cubicBezTo>
                  <a:cubicBezTo>
                    <a:pt x="1879" y="2832"/>
                    <a:pt x="2692" y="3476"/>
                    <a:pt x="3515" y="3664"/>
                  </a:cubicBezTo>
                  <a:cubicBezTo>
                    <a:pt x="3517" y="3665"/>
                    <a:pt x="3520" y="3665"/>
                    <a:pt x="3522" y="3665"/>
                  </a:cubicBezTo>
                  <a:cubicBezTo>
                    <a:pt x="3549" y="3665"/>
                    <a:pt x="3571" y="3624"/>
                    <a:pt x="3544" y="3614"/>
                  </a:cubicBezTo>
                  <a:cubicBezTo>
                    <a:pt x="3178" y="3416"/>
                    <a:pt x="2801" y="3268"/>
                    <a:pt x="2454" y="3050"/>
                  </a:cubicBezTo>
                  <a:cubicBezTo>
                    <a:pt x="2077" y="2802"/>
                    <a:pt x="1721" y="2515"/>
                    <a:pt x="1414" y="2198"/>
                  </a:cubicBezTo>
                  <a:cubicBezTo>
                    <a:pt x="1106" y="1880"/>
                    <a:pt x="839" y="1533"/>
                    <a:pt x="621" y="1167"/>
                  </a:cubicBezTo>
                  <a:cubicBezTo>
                    <a:pt x="393" y="800"/>
                    <a:pt x="274" y="384"/>
                    <a:pt x="66" y="17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5"/>
            <p:cNvSpPr/>
            <p:nvPr/>
          </p:nvSpPr>
          <p:spPr>
            <a:xfrm>
              <a:off x="3347984" y="2862093"/>
              <a:ext cx="37249" cy="244478"/>
            </a:xfrm>
            <a:custGeom>
              <a:avLst/>
              <a:gdLst/>
              <a:ahLst/>
              <a:cxnLst/>
              <a:rect l="l" t="t" r="r" b="b"/>
              <a:pathLst>
                <a:path w="229" h="1503" extrusionOk="0">
                  <a:moveTo>
                    <a:pt x="214" y="1"/>
                  </a:moveTo>
                  <a:cubicBezTo>
                    <a:pt x="209" y="1"/>
                    <a:pt x="203" y="3"/>
                    <a:pt x="199" y="7"/>
                  </a:cubicBezTo>
                  <a:cubicBezTo>
                    <a:pt x="1" y="453"/>
                    <a:pt x="21" y="979"/>
                    <a:pt x="70" y="1464"/>
                  </a:cubicBezTo>
                  <a:cubicBezTo>
                    <a:pt x="70" y="1490"/>
                    <a:pt x="87" y="1503"/>
                    <a:pt x="106" y="1503"/>
                  </a:cubicBezTo>
                  <a:cubicBezTo>
                    <a:pt x="129" y="1503"/>
                    <a:pt x="155" y="1483"/>
                    <a:pt x="149" y="1444"/>
                  </a:cubicBezTo>
                  <a:cubicBezTo>
                    <a:pt x="80" y="959"/>
                    <a:pt x="179" y="503"/>
                    <a:pt x="228" y="17"/>
                  </a:cubicBezTo>
                  <a:cubicBezTo>
                    <a:pt x="228" y="5"/>
                    <a:pt x="222" y="1"/>
                    <a:pt x="214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5"/>
            <p:cNvSpPr/>
            <p:nvPr/>
          </p:nvSpPr>
          <p:spPr>
            <a:xfrm>
              <a:off x="3592950" y="3107059"/>
              <a:ext cx="52702" cy="246430"/>
            </a:xfrm>
            <a:custGeom>
              <a:avLst/>
              <a:gdLst/>
              <a:ahLst/>
              <a:cxnLst/>
              <a:rect l="l" t="t" r="r" b="b"/>
              <a:pathLst>
                <a:path w="324" h="1515" extrusionOk="0">
                  <a:moveTo>
                    <a:pt x="85" y="0"/>
                  </a:moveTo>
                  <a:cubicBezTo>
                    <a:pt x="63" y="0"/>
                    <a:pt x="41" y="13"/>
                    <a:pt x="41" y="37"/>
                  </a:cubicBezTo>
                  <a:cubicBezTo>
                    <a:pt x="1" y="513"/>
                    <a:pt x="50" y="1087"/>
                    <a:pt x="288" y="1504"/>
                  </a:cubicBezTo>
                  <a:cubicBezTo>
                    <a:pt x="292" y="1511"/>
                    <a:pt x="299" y="1515"/>
                    <a:pt x="305" y="1515"/>
                  </a:cubicBezTo>
                  <a:cubicBezTo>
                    <a:pt x="315" y="1515"/>
                    <a:pt x="324" y="1506"/>
                    <a:pt x="318" y="1494"/>
                  </a:cubicBezTo>
                  <a:cubicBezTo>
                    <a:pt x="239" y="999"/>
                    <a:pt x="129" y="552"/>
                    <a:pt x="129" y="37"/>
                  </a:cubicBezTo>
                  <a:cubicBezTo>
                    <a:pt x="129" y="13"/>
                    <a:pt x="107" y="0"/>
                    <a:pt x="85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5"/>
            <p:cNvSpPr/>
            <p:nvPr/>
          </p:nvSpPr>
          <p:spPr>
            <a:xfrm>
              <a:off x="3478275" y="3356580"/>
              <a:ext cx="176161" cy="63925"/>
            </a:xfrm>
            <a:custGeom>
              <a:avLst/>
              <a:gdLst/>
              <a:ahLst/>
              <a:cxnLst/>
              <a:rect l="l" t="t" r="r" b="b"/>
              <a:pathLst>
                <a:path w="1083" h="393" extrusionOk="0">
                  <a:moveTo>
                    <a:pt x="927" y="1"/>
                  </a:moveTo>
                  <a:cubicBezTo>
                    <a:pt x="617" y="1"/>
                    <a:pt x="295" y="150"/>
                    <a:pt x="42" y="307"/>
                  </a:cubicBezTo>
                  <a:cubicBezTo>
                    <a:pt x="0" y="332"/>
                    <a:pt x="22" y="393"/>
                    <a:pt x="59" y="393"/>
                  </a:cubicBezTo>
                  <a:cubicBezTo>
                    <a:pt x="66" y="393"/>
                    <a:pt x="74" y="391"/>
                    <a:pt x="81" y="386"/>
                  </a:cubicBezTo>
                  <a:cubicBezTo>
                    <a:pt x="398" y="188"/>
                    <a:pt x="715" y="139"/>
                    <a:pt x="1063" y="39"/>
                  </a:cubicBezTo>
                  <a:cubicBezTo>
                    <a:pt x="1083" y="39"/>
                    <a:pt x="1072" y="9"/>
                    <a:pt x="1052" y="9"/>
                  </a:cubicBezTo>
                  <a:cubicBezTo>
                    <a:pt x="1011" y="3"/>
                    <a:pt x="969" y="1"/>
                    <a:pt x="927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5"/>
            <p:cNvSpPr/>
            <p:nvPr/>
          </p:nvSpPr>
          <p:spPr>
            <a:xfrm>
              <a:off x="3299999" y="3149676"/>
              <a:ext cx="133544" cy="44406"/>
            </a:xfrm>
            <a:custGeom>
              <a:avLst/>
              <a:gdLst/>
              <a:ahLst/>
              <a:cxnLst/>
              <a:rect l="l" t="t" r="r" b="b"/>
              <a:pathLst>
                <a:path w="821" h="273" extrusionOk="0">
                  <a:moveTo>
                    <a:pt x="27" y="1"/>
                  </a:moveTo>
                  <a:cubicBezTo>
                    <a:pt x="12" y="1"/>
                    <a:pt x="0" y="17"/>
                    <a:pt x="8" y="33"/>
                  </a:cubicBezTo>
                  <a:cubicBezTo>
                    <a:pt x="78" y="142"/>
                    <a:pt x="236" y="202"/>
                    <a:pt x="355" y="231"/>
                  </a:cubicBezTo>
                  <a:cubicBezTo>
                    <a:pt x="441" y="255"/>
                    <a:pt x="534" y="272"/>
                    <a:pt x="626" y="272"/>
                  </a:cubicBezTo>
                  <a:cubicBezTo>
                    <a:pt x="682" y="272"/>
                    <a:pt x="738" y="266"/>
                    <a:pt x="791" y="251"/>
                  </a:cubicBezTo>
                  <a:cubicBezTo>
                    <a:pt x="820" y="251"/>
                    <a:pt x="811" y="221"/>
                    <a:pt x="791" y="221"/>
                  </a:cubicBezTo>
                  <a:cubicBezTo>
                    <a:pt x="652" y="211"/>
                    <a:pt x="514" y="191"/>
                    <a:pt x="375" y="152"/>
                  </a:cubicBezTo>
                  <a:cubicBezTo>
                    <a:pt x="256" y="112"/>
                    <a:pt x="157" y="23"/>
                    <a:pt x="38" y="3"/>
                  </a:cubicBezTo>
                  <a:cubicBezTo>
                    <a:pt x="34" y="1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5"/>
            <p:cNvSpPr/>
            <p:nvPr/>
          </p:nvSpPr>
          <p:spPr>
            <a:xfrm>
              <a:off x="2887982" y="3031747"/>
              <a:ext cx="611764" cy="259117"/>
            </a:xfrm>
            <a:custGeom>
              <a:avLst/>
              <a:gdLst/>
              <a:ahLst/>
              <a:cxnLst/>
              <a:rect l="l" t="t" r="r" b="b"/>
              <a:pathLst>
                <a:path w="3761" h="1593" extrusionOk="0">
                  <a:moveTo>
                    <a:pt x="56" y="0"/>
                  </a:moveTo>
                  <a:cubicBezTo>
                    <a:pt x="24" y="0"/>
                    <a:pt x="1" y="41"/>
                    <a:pt x="34" y="74"/>
                  </a:cubicBezTo>
                  <a:cubicBezTo>
                    <a:pt x="312" y="352"/>
                    <a:pt x="678" y="579"/>
                    <a:pt x="1005" y="808"/>
                  </a:cubicBezTo>
                  <a:cubicBezTo>
                    <a:pt x="1312" y="1026"/>
                    <a:pt x="1620" y="1233"/>
                    <a:pt x="1966" y="1382"/>
                  </a:cubicBezTo>
                  <a:cubicBezTo>
                    <a:pt x="2248" y="1502"/>
                    <a:pt x="2591" y="1592"/>
                    <a:pt x="2924" y="1592"/>
                  </a:cubicBezTo>
                  <a:cubicBezTo>
                    <a:pt x="3224" y="1592"/>
                    <a:pt x="3516" y="1520"/>
                    <a:pt x="3750" y="1332"/>
                  </a:cubicBezTo>
                  <a:cubicBezTo>
                    <a:pt x="3760" y="1323"/>
                    <a:pt x="3750" y="1303"/>
                    <a:pt x="3730" y="1303"/>
                  </a:cubicBezTo>
                  <a:cubicBezTo>
                    <a:pt x="3452" y="1407"/>
                    <a:pt x="3197" y="1496"/>
                    <a:pt x="2904" y="1496"/>
                  </a:cubicBezTo>
                  <a:cubicBezTo>
                    <a:pt x="2863" y="1496"/>
                    <a:pt x="2821" y="1495"/>
                    <a:pt x="2779" y="1491"/>
                  </a:cubicBezTo>
                  <a:cubicBezTo>
                    <a:pt x="2412" y="1462"/>
                    <a:pt x="2065" y="1343"/>
                    <a:pt x="1739" y="1164"/>
                  </a:cubicBezTo>
                  <a:cubicBezTo>
                    <a:pt x="1144" y="837"/>
                    <a:pt x="668" y="322"/>
                    <a:pt x="74" y="5"/>
                  </a:cubicBezTo>
                  <a:cubicBezTo>
                    <a:pt x="68" y="2"/>
                    <a:pt x="61" y="0"/>
                    <a:pt x="56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5"/>
            <p:cNvSpPr/>
            <p:nvPr/>
          </p:nvSpPr>
          <p:spPr>
            <a:xfrm>
              <a:off x="3005422" y="3275575"/>
              <a:ext cx="297180" cy="77589"/>
            </a:xfrm>
            <a:custGeom>
              <a:avLst/>
              <a:gdLst/>
              <a:ahLst/>
              <a:cxnLst/>
              <a:rect l="l" t="t" r="r" b="b"/>
              <a:pathLst>
                <a:path w="1827" h="477" extrusionOk="0">
                  <a:moveTo>
                    <a:pt x="1807" y="0"/>
                  </a:moveTo>
                  <a:cubicBezTo>
                    <a:pt x="1805" y="0"/>
                    <a:pt x="1802" y="1"/>
                    <a:pt x="1799" y="2"/>
                  </a:cubicBezTo>
                  <a:cubicBezTo>
                    <a:pt x="1522" y="62"/>
                    <a:pt x="1314" y="260"/>
                    <a:pt x="1046" y="339"/>
                  </a:cubicBezTo>
                  <a:cubicBezTo>
                    <a:pt x="929" y="374"/>
                    <a:pt x="814" y="389"/>
                    <a:pt x="700" y="389"/>
                  </a:cubicBezTo>
                  <a:cubicBezTo>
                    <a:pt x="485" y="389"/>
                    <a:pt x="276" y="334"/>
                    <a:pt x="75" y="250"/>
                  </a:cubicBezTo>
                  <a:cubicBezTo>
                    <a:pt x="69" y="247"/>
                    <a:pt x="63" y="246"/>
                    <a:pt x="58" y="246"/>
                  </a:cubicBezTo>
                  <a:cubicBezTo>
                    <a:pt x="19" y="246"/>
                    <a:pt x="0" y="302"/>
                    <a:pt x="35" y="319"/>
                  </a:cubicBezTo>
                  <a:cubicBezTo>
                    <a:pt x="228" y="423"/>
                    <a:pt x="442" y="477"/>
                    <a:pt x="659" y="477"/>
                  </a:cubicBezTo>
                  <a:cubicBezTo>
                    <a:pt x="732" y="477"/>
                    <a:pt x="805" y="471"/>
                    <a:pt x="878" y="458"/>
                  </a:cubicBezTo>
                  <a:cubicBezTo>
                    <a:pt x="1235" y="408"/>
                    <a:pt x="1492" y="181"/>
                    <a:pt x="1809" y="32"/>
                  </a:cubicBezTo>
                  <a:cubicBezTo>
                    <a:pt x="1826" y="24"/>
                    <a:pt x="1821" y="0"/>
                    <a:pt x="1807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5"/>
            <p:cNvSpPr/>
            <p:nvPr/>
          </p:nvSpPr>
          <p:spPr>
            <a:xfrm>
              <a:off x="3554400" y="3067370"/>
              <a:ext cx="104753" cy="93204"/>
            </a:xfrm>
            <a:custGeom>
              <a:avLst/>
              <a:gdLst/>
              <a:ahLst/>
              <a:cxnLst/>
              <a:rect l="l" t="t" r="r" b="b"/>
              <a:pathLst>
                <a:path w="644" h="573" extrusionOk="0">
                  <a:moveTo>
                    <a:pt x="322" y="0"/>
                  </a:moveTo>
                  <a:cubicBezTo>
                    <a:pt x="294" y="0"/>
                    <a:pt x="266" y="4"/>
                    <a:pt x="238" y="14"/>
                  </a:cubicBezTo>
                  <a:cubicBezTo>
                    <a:pt x="89" y="63"/>
                    <a:pt x="0" y="222"/>
                    <a:pt x="49" y="371"/>
                  </a:cubicBezTo>
                  <a:cubicBezTo>
                    <a:pt x="90" y="491"/>
                    <a:pt x="202" y="572"/>
                    <a:pt x="321" y="572"/>
                  </a:cubicBezTo>
                  <a:cubicBezTo>
                    <a:pt x="349" y="572"/>
                    <a:pt x="378" y="568"/>
                    <a:pt x="406" y="559"/>
                  </a:cubicBezTo>
                  <a:cubicBezTo>
                    <a:pt x="555" y="509"/>
                    <a:pt x="644" y="351"/>
                    <a:pt x="595" y="202"/>
                  </a:cubicBezTo>
                  <a:cubicBezTo>
                    <a:pt x="554" y="82"/>
                    <a:pt x="442" y="0"/>
                    <a:pt x="32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5"/>
            <p:cNvSpPr/>
            <p:nvPr/>
          </p:nvSpPr>
          <p:spPr>
            <a:xfrm>
              <a:off x="3347984" y="2812969"/>
              <a:ext cx="83933" cy="74824"/>
            </a:xfrm>
            <a:custGeom>
              <a:avLst/>
              <a:gdLst/>
              <a:ahLst/>
              <a:cxnLst/>
              <a:rect l="l" t="t" r="r" b="b"/>
              <a:pathLst>
                <a:path w="516" h="460" extrusionOk="0">
                  <a:moveTo>
                    <a:pt x="258" y="1"/>
                  </a:moveTo>
                  <a:cubicBezTo>
                    <a:pt x="235" y="1"/>
                    <a:pt x="211" y="5"/>
                    <a:pt x="189" y="12"/>
                  </a:cubicBezTo>
                  <a:cubicBezTo>
                    <a:pt x="70" y="42"/>
                    <a:pt x="1" y="180"/>
                    <a:pt x="30" y="299"/>
                  </a:cubicBezTo>
                  <a:cubicBezTo>
                    <a:pt x="62" y="395"/>
                    <a:pt x="153" y="459"/>
                    <a:pt x="254" y="459"/>
                  </a:cubicBezTo>
                  <a:cubicBezTo>
                    <a:pt x="278" y="459"/>
                    <a:pt x="303" y="456"/>
                    <a:pt x="327" y="448"/>
                  </a:cubicBezTo>
                  <a:cubicBezTo>
                    <a:pt x="446" y="418"/>
                    <a:pt x="516" y="279"/>
                    <a:pt x="476" y="160"/>
                  </a:cubicBezTo>
                  <a:cubicBezTo>
                    <a:pt x="444" y="64"/>
                    <a:pt x="354" y="1"/>
                    <a:pt x="25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5"/>
            <p:cNvSpPr/>
            <p:nvPr/>
          </p:nvSpPr>
          <p:spPr>
            <a:xfrm>
              <a:off x="3173938" y="2797517"/>
              <a:ext cx="74336" cy="67016"/>
            </a:xfrm>
            <a:custGeom>
              <a:avLst/>
              <a:gdLst/>
              <a:ahLst/>
              <a:cxnLst/>
              <a:rect l="l" t="t" r="r" b="b"/>
              <a:pathLst>
                <a:path w="457" h="412" extrusionOk="0">
                  <a:moveTo>
                    <a:pt x="225" y="0"/>
                  </a:moveTo>
                  <a:cubicBezTo>
                    <a:pt x="207" y="0"/>
                    <a:pt x="188" y="3"/>
                    <a:pt x="169" y="8"/>
                  </a:cubicBezTo>
                  <a:cubicBezTo>
                    <a:pt x="60" y="48"/>
                    <a:pt x="0" y="156"/>
                    <a:pt x="30" y="266"/>
                  </a:cubicBezTo>
                  <a:cubicBezTo>
                    <a:pt x="63" y="356"/>
                    <a:pt x="143" y="412"/>
                    <a:pt x="232" y="412"/>
                  </a:cubicBezTo>
                  <a:cubicBezTo>
                    <a:pt x="250" y="412"/>
                    <a:pt x="269" y="410"/>
                    <a:pt x="287" y="404"/>
                  </a:cubicBezTo>
                  <a:cubicBezTo>
                    <a:pt x="397" y="365"/>
                    <a:pt x="456" y="255"/>
                    <a:pt x="426" y="147"/>
                  </a:cubicBezTo>
                  <a:cubicBezTo>
                    <a:pt x="393" y="57"/>
                    <a:pt x="314" y="0"/>
                    <a:pt x="22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5"/>
            <p:cNvSpPr/>
            <p:nvPr/>
          </p:nvSpPr>
          <p:spPr>
            <a:xfrm>
              <a:off x="3278691" y="3129343"/>
              <a:ext cx="53352" cy="47497"/>
            </a:xfrm>
            <a:custGeom>
              <a:avLst/>
              <a:gdLst/>
              <a:ahLst/>
              <a:cxnLst/>
              <a:rect l="l" t="t" r="r" b="b"/>
              <a:pathLst>
                <a:path w="328" h="292" extrusionOk="0">
                  <a:moveTo>
                    <a:pt x="166" y="1"/>
                  </a:moveTo>
                  <a:cubicBezTo>
                    <a:pt x="151" y="1"/>
                    <a:pt x="135" y="3"/>
                    <a:pt x="119" y="9"/>
                  </a:cubicBezTo>
                  <a:cubicBezTo>
                    <a:pt x="40" y="29"/>
                    <a:pt x="0" y="109"/>
                    <a:pt x="20" y="188"/>
                  </a:cubicBezTo>
                  <a:cubicBezTo>
                    <a:pt x="45" y="254"/>
                    <a:pt x="104" y="292"/>
                    <a:pt x="168" y="292"/>
                  </a:cubicBezTo>
                  <a:cubicBezTo>
                    <a:pt x="181" y="292"/>
                    <a:pt x="195" y="290"/>
                    <a:pt x="209" y="287"/>
                  </a:cubicBezTo>
                  <a:cubicBezTo>
                    <a:pt x="278" y="257"/>
                    <a:pt x="328" y="178"/>
                    <a:pt x="297" y="109"/>
                  </a:cubicBezTo>
                  <a:cubicBezTo>
                    <a:pt x="282" y="45"/>
                    <a:pt x="228" y="1"/>
                    <a:pt x="16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5"/>
            <p:cNvSpPr/>
            <p:nvPr/>
          </p:nvSpPr>
          <p:spPr>
            <a:xfrm>
              <a:off x="2840160" y="2976605"/>
              <a:ext cx="137285" cy="123134"/>
            </a:xfrm>
            <a:custGeom>
              <a:avLst/>
              <a:gdLst/>
              <a:ahLst/>
              <a:cxnLst/>
              <a:rect l="l" t="t" r="r" b="b"/>
              <a:pathLst>
                <a:path w="844" h="757" extrusionOk="0">
                  <a:moveTo>
                    <a:pt x="419" y="1"/>
                  </a:moveTo>
                  <a:cubicBezTo>
                    <a:pt x="382" y="1"/>
                    <a:pt x="345" y="6"/>
                    <a:pt x="308" y="17"/>
                  </a:cubicBezTo>
                  <a:cubicBezTo>
                    <a:pt x="110" y="76"/>
                    <a:pt x="1" y="284"/>
                    <a:pt x="60" y="482"/>
                  </a:cubicBezTo>
                  <a:cubicBezTo>
                    <a:pt x="109" y="653"/>
                    <a:pt x="257" y="756"/>
                    <a:pt x="422" y="756"/>
                  </a:cubicBezTo>
                  <a:cubicBezTo>
                    <a:pt x="460" y="756"/>
                    <a:pt x="498" y="751"/>
                    <a:pt x="536" y="740"/>
                  </a:cubicBezTo>
                  <a:cubicBezTo>
                    <a:pt x="734" y="681"/>
                    <a:pt x="843" y="463"/>
                    <a:pt x="784" y="264"/>
                  </a:cubicBezTo>
                  <a:cubicBezTo>
                    <a:pt x="736" y="103"/>
                    <a:pt x="582" y="1"/>
                    <a:pt x="41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5"/>
            <p:cNvSpPr/>
            <p:nvPr/>
          </p:nvSpPr>
          <p:spPr>
            <a:xfrm>
              <a:off x="2951419" y="3265002"/>
              <a:ext cx="127525" cy="114675"/>
            </a:xfrm>
            <a:custGeom>
              <a:avLst/>
              <a:gdLst/>
              <a:ahLst/>
              <a:cxnLst/>
              <a:rect l="l" t="t" r="r" b="b"/>
              <a:pathLst>
                <a:path w="784" h="705" extrusionOk="0">
                  <a:moveTo>
                    <a:pt x="399" y="0"/>
                  </a:moveTo>
                  <a:cubicBezTo>
                    <a:pt x="362" y="0"/>
                    <a:pt x="325" y="6"/>
                    <a:pt x="288" y="17"/>
                  </a:cubicBezTo>
                  <a:cubicBezTo>
                    <a:pt x="100" y="67"/>
                    <a:pt x="1" y="266"/>
                    <a:pt x="50" y="453"/>
                  </a:cubicBezTo>
                  <a:cubicBezTo>
                    <a:pt x="99" y="609"/>
                    <a:pt x="243" y="704"/>
                    <a:pt x="398" y="704"/>
                  </a:cubicBezTo>
                  <a:cubicBezTo>
                    <a:pt x="431" y="704"/>
                    <a:pt x="464" y="700"/>
                    <a:pt x="496" y="691"/>
                  </a:cubicBezTo>
                  <a:cubicBezTo>
                    <a:pt x="684" y="632"/>
                    <a:pt x="783" y="434"/>
                    <a:pt x="734" y="246"/>
                  </a:cubicBezTo>
                  <a:cubicBezTo>
                    <a:pt x="686" y="94"/>
                    <a:pt x="549" y="0"/>
                    <a:pt x="39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5"/>
            <p:cNvSpPr/>
            <p:nvPr/>
          </p:nvSpPr>
          <p:spPr>
            <a:xfrm>
              <a:off x="3170685" y="2284486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20" y="1"/>
                  </a:moveTo>
                  <a:cubicBezTo>
                    <a:pt x="50" y="1"/>
                    <a:pt x="1" y="51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9" y="238"/>
                    <a:pt x="238" y="189"/>
                    <a:pt x="238" y="119"/>
                  </a:cubicBezTo>
                  <a:cubicBezTo>
                    <a:pt x="238" y="51"/>
                    <a:pt x="189" y="1"/>
                    <a:pt x="1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5"/>
            <p:cNvSpPr/>
            <p:nvPr/>
          </p:nvSpPr>
          <p:spPr>
            <a:xfrm>
              <a:off x="3082035" y="2964731"/>
              <a:ext cx="48473" cy="48473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49" y="0"/>
                  </a:moveTo>
                  <a:cubicBezTo>
                    <a:pt x="70" y="0"/>
                    <a:pt x="0" y="70"/>
                    <a:pt x="0" y="149"/>
                  </a:cubicBezTo>
                  <a:cubicBezTo>
                    <a:pt x="0" y="229"/>
                    <a:pt x="70" y="298"/>
                    <a:pt x="149" y="298"/>
                  </a:cubicBezTo>
                  <a:cubicBezTo>
                    <a:pt x="229" y="298"/>
                    <a:pt x="297" y="229"/>
                    <a:pt x="297" y="149"/>
                  </a:cubicBezTo>
                  <a:cubicBezTo>
                    <a:pt x="297" y="70"/>
                    <a:pt x="229" y="0"/>
                    <a:pt x="14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5"/>
            <p:cNvSpPr/>
            <p:nvPr/>
          </p:nvSpPr>
          <p:spPr>
            <a:xfrm>
              <a:off x="3136852" y="1887921"/>
              <a:ext cx="48473" cy="48635"/>
            </a:xfrm>
            <a:custGeom>
              <a:avLst/>
              <a:gdLst/>
              <a:ahLst/>
              <a:cxnLst/>
              <a:rect l="l" t="t" r="r" b="b"/>
              <a:pathLst>
                <a:path w="298" h="299" extrusionOk="0">
                  <a:moveTo>
                    <a:pt x="149" y="1"/>
                  </a:moveTo>
                  <a:cubicBezTo>
                    <a:pt x="70" y="1"/>
                    <a:pt x="0" y="71"/>
                    <a:pt x="0" y="150"/>
                  </a:cubicBezTo>
                  <a:cubicBezTo>
                    <a:pt x="0" y="239"/>
                    <a:pt x="70" y="298"/>
                    <a:pt x="149" y="298"/>
                  </a:cubicBezTo>
                  <a:cubicBezTo>
                    <a:pt x="228" y="298"/>
                    <a:pt x="297" y="239"/>
                    <a:pt x="297" y="150"/>
                  </a:cubicBezTo>
                  <a:cubicBezTo>
                    <a:pt x="297" y="71"/>
                    <a:pt x="228" y="1"/>
                    <a:pt x="14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5"/>
            <p:cNvSpPr/>
            <p:nvPr/>
          </p:nvSpPr>
          <p:spPr>
            <a:xfrm>
              <a:off x="2711333" y="2342556"/>
              <a:ext cx="58070" cy="59859"/>
            </a:xfrm>
            <a:custGeom>
              <a:avLst/>
              <a:gdLst/>
              <a:ahLst/>
              <a:cxnLst/>
              <a:rect l="l" t="t" r="r" b="b"/>
              <a:pathLst>
                <a:path w="357" h="368" extrusionOk="0">
                  <a:moveTo>
                    <a:pt x="178" y="0"/>
                  </a:moveTo>
                  <a:cubicBezTo>
                    <a:pt x="79" y="0"/>
                    <a:pt x="0" y="80"/>
                    <a:pt x="0" y="189"/>
                  </a:cubicBezTo>
                  <a:cubicBezTo>
                    <a:pt x="0" y="288"/>
                    <a:pt x="79" y="367"/>
                    <a:pt x="178" y="367"/>
                  </a:cubicBezTo>
                  <a:cubicBezTo>
                    <a:pt x="277" y="367"/>
                    <a:pt x="357" y="288"/>
                    <a:pt x="357" y="189"/>
                  </a:cubicBezTo>
                  <a:cubicBezTo>
                    <a:pt x="357" y="80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5"/>
            <p:cNvSpPr/>
            <p:nvPr/>
          </p:nvSpPr>
          <p:spPr>
            <a:xfrm>
              <a:off x="2896765" y="1359275"/>
              <a:ext cx="38713" cy="38876"/>
            </a:xfrm>
            <a:custGeom>
              <a:avLst/>
              <a:gdLst/>
              <a:ahLst/>
              <a:cxnLst/>
              <a:rect l="l" t="t" r="r" b="b"/>
              <a:pathLst>
                <a:path w="238" h="239" extrusionOk="0">
                  <a:moveTo>
                    <a:pt x="119" y="0"/>
                  </a:moveTo>
                  <a:cubicBezTo>
                    <a:pt x="49" y="0"/>
                    <a:pt x="0" y="50"/>
                    <a:pt x="0" y="119"/>
                  </a:cubicBezTo>
                  <a:cubicBezTo>
                    <a:pt x="0" y="189"/>
                    <a:pt x="49" y="238"/>
                    <a:pt x="119" y="238"/>
                  </a:cubicBezTo>
                  <a:cubicBezTo>
                    <a:pt x="188" y="238"/>
                    <a:pt x="238" y="189"/>
                    <a:pt x="238" y="119"/>
                  </a:cubicBezTo>
                  <a:cubicBezTo>
                    <a:pt x="238" y="50"/>
                    <a:pt x="188" y="0"/>
                    <a:pt x="11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5"/>
            <p:cNvSpPr/>
            <p:nvPr/>
          </p:nvSpPr>
          <p:spPr>
            <a:xfrm>
              <a:off x="3435007" y="3037278"/>
              <a:ext cx="38876" cy="40502"/>
            </a:xfrm>
            <a:custGeom>
              <a:avLst/>
              <a:gdLst/>
              <a:ahLst/>
              <a:cxnLst/>
              <a:rect l="l" t="t" r="r" b="b"/>
              <a:pathLst>
                <a:path w="239" h="249" extrusionOk="0">
                  <a:moveTo>
                    <a:pt x="120" y="1"/>
                  </a:moveTo>
                  <a:cubicBezTo>
                    <a:pt x="50" y="1"/>
                    <a:pt x="1" y="60"/>
                    <a:pt x="1" y="129"/>
                  </a:cubicBezTo>
                  <a:cubicBezTo>
                    <a:pt x="1" y="189"/>
                    <a:pt x="50" y="248"/>
                    <a:pt x="120" y="248"/>
                  </a:cubicBezTo>
                  <a:cubicBezTo>
                    <a:pt x="189" y="248"/>
                    <a:pt x="239" y="189"/>
                    <a:pt x="239" y="129"/>
                  </a:cubicBezTo>
                  <a:cubicBezTo>
                    <a:pt x="239" y="60"/>
                    <a:pt x="189" y="1"/>
                    <a:pt x="1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5"/>
            <p:cNvSpPr/>
            <p:nvPr/>
          </p:nvSpPr>
          <p:spPr>
            <a:xfrm>
              <a:off x="3697703" y="3263050"/>
              <a:ext cx="40502" cy="38713"/>
            </a:xfrm>
            <a:custGeom>
              <a:avLst/>
              <a:gdLst/>
              <a:ahLst/>
              <a:cxnLst/>
              <a:rect l="l" t="t" r="r" b="b"/>
              <a:pathLst>
                <a:path w="249" h="238" extrusionOk="0">
                  <a:moveTo>
                    <a:pt x="120" y="0"/>
                  </a:moveTo>
                  <a:cubicBezTo>
                    <a:pt x="60" y="0"/>
                    <a:pt x="1" y="60"/>
                    <a:pt x="1" y="119"/>
                  </a:cubicBezTo>
                  <a:cubicBezTo>
                    <a:pt x="1" y="188"/>
                    <a:pt x="60" y="238"/>
                    <a:pt x="120" y="238"/>
                  </a:cubicBezTo>
                  <a:cubicBezTo>
                    <a:pt x="189" y="238"/>
                    <a:pt x="249" y="188"/>
                    <a:pt x="249" y="119"/>
                  </a:cubicBezTo>
                  <a:cubicBezTo>
                    <a:pt x="249" y="60"/>
                    <a:pt x="189" y="0"/>
                    <a:pt x="120" y="0"/>
                  </a:cubicBezTo>
                  <a:close/>
                </a:path>
              </a:pathLst>
            </a:cu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5"/>
            <p:cNvSpPr/>
            <p:nvPr/>
          </p:nvSpPr>
          <p:spPr>
            <a:xfrm>
              <a:off x="2946539" y="1726237"/>
              <a:ext cx="190475" cy="117603"/>
            </a:xfrm>
            <a:custGeom>
              <a:avLst/>
              <a:gdLst/>
              <a:ahLst/>
              <a:cxnLst/>
              <a:rect l="l" t="t" r="r" b="b"/>
              <a:pathLst>
                <a:path w="1171" h="723" extrusionOk="0">
                  <a:moveTo>
                    <a:pt x="820" y="0"/>
                  </a:moveTo>
                  <a:cubicBezTo>
                    <a:pt x="742" y="0"/>
                    <a:pt x="661" y="21"/>
                    <a:pt x="595" y="54"/>
                  </a:cubicBezTo>
                  <a:cubicBezTo>
                    <a:pt x="437" y="133"/>
                    <a:pt x="258" y="272"/>
                    <a:pt x="159" y="440"/>
                  </a:cubicBezTo>
                  <a:lnTo>
                    <a:pt x="71" y="529"/>
                  </a:lnTo>
                  <a:cubicBezTo>
                    <a:pt x="1" y="589"/>
                    <a:pt x="40" y="688"/>
                    <a:pt x="130" y="708"/>
                  </a:cubicBezTo>
                  <a:cubicBezTo>
                    <a:pt x="189" y="718"/>
                    <a:pt x="248" y="723"/>
                    <a:pt x="307" y="723"/>
                  </a:cubicBezTo>
                  <a:cubicBezTo>
                    <a:pt x="488" y="723"/>
                    <a:pt x="669" y="676"/>
                    <a:pt x="833" y="579"/>
                  </a:cubicBezTo>
                  <a:cubicBezTo>
                    <a:pt x="962" y="499"/>
                    <a:pt x="1170" y="331"/>
                    <a:pt x="1091" y="153"/>
                  </a:cubicBezTo>
                  <a:cubicBezTo>
                    <a:pt x="1039" y="42"/>
                    <a:pt x="932" y="0"/>
                    <a:pt x="82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5"/>
            <p:cNvSpPr/>
            <p:nvPr/>
          </p:nvSpPr>
          <p:spPr>
            <a:xfrm>
              <a:off x="2894976" y="2172088"/>
              <a:ext cx="250171" cy="158431"/>
            </a:xfrm>
            <a:custGeom>
              <a:avLst/>
              <a:gdLst/>
              <a:ahLst/>
              <a:cxnLst/>
              <a:rect l="l" t="t" r="r" b="b"/>
              <a:pathLst>
                <a:path w="1538" h="974" extrusionOk="0">
                  <a:moveTo>
                    <a:pt x="841" y="1"/>
                  </a:moveTo>
                  <a:cubicBezTo>
                    <a:pt x="618" y="1"/>
                    <a:pt x="396" y="217"/>
                    <a:pt x="258" y="444"/>
                  </a:cubicBezTo>
                  <a:cubicBezTo>
                    <a:pt x="199" y="533"/>
                    <a:pt x="159" y="612"/>
                    <a:pt x="139" y="692"/>
                  </a:cubicBezTo>
                  <a:lnTo>
                    <a:pt x="130" y="702"/>
                  </a:lnTo>
                  <a:cubicBezTo>
                    <a:pt x="80" y="702"/>
                    <a:pt x="40" y="731"/>
                    <a:pt x="21" y="791"/>
                  </a:cubicBezTo>
                  <a:cubicBezTo>
                    <a:pt x="1" y="841"/>
                    <a:pt x="21" y="870"/>
                    <a:pt x="60" y="890"/>
                  </a:cubicBezTo>
                  <a:cubicBezTo>
                    <a:pt x="60" y="932"/>
                    <a:pt x="88" y="974"/>
                    <a:pt x="133" y="974"/>
                  </a:cubicBezTo>
                  <a:cubicBezTo>
                    <a:pt x="141" y="974"/>
                    <a:pt x="150" y="972"/>
                    <a:pt x="159" y="969"/>
                  </a:cubicBezTo>
                  <a:cubicBezTo>
                    <a:pt x="407" y="860"/>
                    <a:pt x="1537" y="583"/>
                    <a:pt x="1130" y="147"/>
                  </a:cubicBezTo>
                  <a:cubicBezTo>
                    <a:pt x="1039" y="43"/>
                    <a:pt x="940" y="1"/>
                    <a:pt x="8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5"/>
            <p:cNvSpPr/>
            <p:nvPr/>
          </p:nvSpPr>
          <p:spPr>
            <a:xfrm>
              <a:off x="2864396" y="1651250"/>
              <a:ext cx="117766" cy="192915"/>
            </a:xfrm>
            <a:custGeom>
              <a:avLst/>
              <a:gdLst/>
              <a:ahLst/>
              <a:cxnLst/>
              <a:rect l="l" t="t" r="r" b="b"/>
              <a:pathLst>
                <a:path w="724" h="1186" extrusionOk="0">
                  <a:moveTo>
                    <a:pt x="281" y="1"/>
                  </a:moveTo>
                  <a:cubicBezTo>
                    <a:pt x="211" y="1"/>
                    <a:pt x="145" y="33"/>
                    <a:pt x="100" y="108"/>
                  </a:cubicBezTo>
                  <a:cubicBezTo>
                    <a:pt x="1" y="267"/>
                    <a:pt x="80" y="524"/>
                    <a:pt x="149" y="683"/>
                  </a:cubicBezTo>
                  <a:cubicBezTo>
                    <a:pt x="248" y="891"/>
                    <a:pt x="397" y="1079"/>
                    <a:pt x="605" y="1178"/>
                  </a:cubicBezTo>
                  <a:cubicBezTo>
                    <a:pt x="615" y="1183"/>
                    <a:pt x="625" y="1186"/>
                    <a:pt x="635" y="1186"/>
                  </a:cubicBezTo>
                  <a:cubicBezTo>
                    <a:pt x="682" y="1186"/>
                    <a:pt x="722" y="1130"/>
                    <a:pt x="714" y="1090"/>
                  </a:cubicBezTo>
                  <a:cubicBezTo>
                    <a:pt x="704" y="1030"/>
                    <a:pt x="704" y="971"/>
                    <a:pt x="694" y="911"/>
                  </a:cubicBezTo>
                  <a:cubicBezTo>
                    <a:pt x="704" y="891"/>
                    <a:pt x="704" y="881"/>
                    <a:pt x="704" y="872"/>
                  </a:cubicBezTo>
                  <a:cubicBezTo>
                    <a:pt x="714" y="852"/>
                    <a:pt x="714" y="832"/>
                    <a:pt x="724" y="812"/>
                  </a:cubicBezTo>
                  <a:lnTo>
                    <a:pt x="724" y="792"/>
                  </a:lnTo>
                  <a:cubicBezTo>
                    <a:pt x="724" y="742"/>
                    <a:pt x="714" y="693"/>
                    <a:pt x="704" y="643"/>
                  </a:cubicBezTo>
                  <a:cubicBezTo>
                    <a:pt x="675" y="445"/>
                    <a:pt x="625" y="227"/>
                    <a:pt x="476" y="79"/>
                  </a:cubicBezTo>
                  <a:cubicBezTo>
                    <a:pt x="418" y="30"/>
                    <a:pt x="348" y="1"/>
                    <a:pt x="28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5"/>
            <p:cNvSpPr/>
            <p:nvPr/>
          </p:nvSpPr>
          <p:spPr>
            <a:xfrm>
              <a:off x="2952558" y="2376715"/>
              <a:ext cx="221543" cy="169166"/>
            </a:xfrm>
            <a:custGeom>
              <a:avLst/>
              <a:gdLst/>
              <a:ahLst/>
              <a:cxnLst/>
              <a:rect l="l" t="t" r="r" b="b"/>
              <a:pathLst>
                <a:path w="1362" h="1040" extrusionOk="0">
                  <a:moveTo>
                    <a:pt x="716" y="0"/>
                  </a:moveTo>
                  <a:cubicBezTo>
                    <a:pt x="582" y="0"/>
                    <a:pt x="445" y="77"/>
                    <a:pt x="351" y="177"/>
                  </a:cubicBezTo>
                  <a:cubicBezTo>
                    <a:pt x="192" y="365"/>
                    <a:pt x="83" y="623"/>
                    <a:pt x="73" y="871"/>
                  </a:cubicBezTo>
                  <a:cubicBezTo>
                    <a:pt x="53" y="880"/>
                    <a:pt x="43" y="900"/>
                    <a:pt x="34" y="910"/>
                  </a:cubicBezTo>
                  <a:cubicBezTo>
                    <a:pt x="1" y="968"/>
                    <a:pt x="43" y="1039"/>
                    <a:pt x="98" y="1039"/>
                  </a:cubicBezTo>
                  <a:cubicBezTo>
                    <a:pt x="109" y="1039"/>
                    <a:pt x="121" y="1036"/>
                    <a:pt x="133" y="1029"/>
                  </a:cubicBezTo>
                  <a:cubicBezTo>
                    <a:pt x="390" y="910"/>
                    <a:pt x="1361" y="494"/>
                    <a:pt x="935" y="88"/>
                  </a:cubicBezTo>
                  <a:cubicBezTo>
                    <a:pt x="870" y="26"/>
                    <a:pt x="793" y="0"/>
                    <a:pt x="716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5"/>
            <p:cNvSpPr/>
            <p:nvPr/>
          </p:nvSpPr>
          <p:spPr>
            <a:xfrm>
              <a:off x="2720930" y="2170624"/>
              <a:ext cx="210319" cy="164449"/>
            </a:xfrm>
            <a:custGeom>
              <a:avLst/>
              <a:gdLst/>
              <a:ahLst/>
              <a:cxnLst/>
              <a:rect l="l" t="t" r="r" b="b"/>
              <a:pathLst>
                <a:path w="1293" h="1011" extrusionOk="0">
                  <a:moveTo>
                    <a:pt x="366" y="0"/>
                  </a:moveTo>
                  <a:cubicBezTo>
                    <a:pt x="280" y="0"/>
                    <a:pt x="200" y="29"/>
                    <a:pt x="139" y="106"/>
                  </a:cubicBezTo>
                  <a:cubicBezTo>
                    <a:pt x="0" y="265"/>
                    <a:pt x="139" y="493"/>
                    <a:pt x="268" y="612"/>
                  </a:cubicBezTo>
                  <a:cubicBezTo>
                    <a:pt x="516" y="819"/>
                    <a:pt x="892" y="899"/>
                    <a:pt x="1190" y="1008"/>
                  </a:cubicBezTo>
                  <a:cubicBezTo>
                    <a:pt x="1196" y="1010"/>
                    <a:pt x="1202" y="1011"/>
                    <a:pt x="1208" y="1011"/>
                  </a:cubicBezTo>
                  <a:cubicBezTo>
                    <a:pt x="1266" y="1011"/>
                    <a:pt x="1293" y="926"/>
                    <a:pt x="1229" y="899"/>
                  </a:cubicBezTo>
                  <a:cubicBezTo>
                    <a:pt x="1209" y="889"/>
                    <a:pt x="1200" y="889"/>
                    <a:pt x="1180" y="879"/>
                  </a:cubicBezTo>
                  <a:cubicBezTo>
                    <a:pt x="1269" y="830"/>
                    <a:pt x="1220" y="691"/>
                    <a:pt x="1150" y="592"/>
                  </a:cubicBezTo>
                  <a:cubicBezTo>
                    <a:pt x="1091" y="473"/>
                    <a:pt x="1011" y="383"/>
                    <a:pt x="912" y="295"/>
                  </a:cubicBezTo>
                  <a:lnTo>
                    <a:pt x="892" y="275"/>
                  </a:lnTo>
                  <a:cubicBezTo>
                    <a:pt x="843" y="225"/>
                    <a:pt x="784" y="176"/>
                    <a:pt x="724" y="126"/>
                  </a:cubicBezTo>
                  <a:cubicBezTo>
                    <a:pt x="624" y="61"/>
                    <a:pt x="490" y="0"/>
                    <a:pt x="366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5"/>
            <p:cNvSpPr/>
            <p:nvPr/>
          </p:nvSpPr>
          <p:spPr>
            <a:xfrm>
              <a:off x="2727436" y="1899307"/>
              <a:ext cx="207554" cy="182342"/>
            </a:xfrm>
            <a:custGeom>
              <a:avLst/>
              <a:gdLst/>
              <a:ahLst/>
              <a:cxnLst/>
              <a:rect l="l" t="t" r="r" b="b"/>
              <a:pathLst>
                <a:path w="1276" h="1121" extrusionOk="0">
                  <a:moveTo>
                    <a:pt x="525" y="0"/>
                  </a:moveTo>
                  <a:cubicBezTo>
                    <a:pt x="449" y="0"/>
                    <a:pt x="374" y="30"/>
                    <a:pt x="317" y="100"/>
                  </a:cubicBezTo>
                  <a:cubicBezTo>
                    <a:pt x="0" y="506"/>
                    <a:pt x="823" y="981"/>
                    <a:pt x="1100" y="1110"/>
                  </a:cubicBezTo>
                  <a:cubicBezTo>
                    <a:pt x="1114" y="1117"/>
                    <a:pt x="1128" y="1120"/>
                    <a:pt x="1141" y="1120"/>
                  </a:cubicBezTo>
                  <a:cubicBezTo>
                    <a:pt x="1210" y="1120"/>
                    <a:pt x="1276" y="1046"/>
                    <a:pt x="1259" y="972"/>
                  </a:cubicBezTo>
                  <a:cubicBezTo>
                    <a:pt x="1229" y="873"/>
                    <a:pt x="1180" y="774"/>
                    <a:pt x="1120" y="674"/>
                  </a:cubicBezTo>
                  <a:cubicBezTo>
                    <a:pt x="1051" y="466"/>
                    <a:pt x="942" y="268"/>
                    <a:pt x="793" y="119"/>
                  </a:cubicBezTo>
                  <a:cubicBezTo>
                    <a:pt x="721" y="47"/>
                    <a:pt x="622" y="0"/>
                    <a:pt x="52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5"/>
            <p:cNvSpPr/>
            <p:nvPr/>
          </p:nvSpPr>
          <p:spPr>
            <a:xfrm>
              <a:off x="2911079" y="1956401"/>
              <a:ext cx="224633" cy="125086"/>
            </a:xfrm>
            <a:custGeom>
              <a:avLst/>
              <a:gdLst/>
              <a:ahLst/>
              <a:cxnLst/>
              <a:rect l="l" t="t" r="r" b="b"/>
              <a:pathLst>
                <a:path w="1381" h="769" extrusionOk="0">
                  <a:moveTo>
                    <a:pt x="832" y="1"/>
                  </a:moveTo>
                  <a:cubicBezTo>
                    <a:pt x="689" y="1"/>
                    <a:pt x="534" y="93"/>
                    <a:pt x="417" y="165"/>
                  </a:cubicBezTo>
                  <a:cubicBezTo>
                    <a:pt x="278" y="264"/>
                    <a:pt x="140" y="373"/>
                    <a:pt x="71" y="511"/>
                  </a:cubicBezTo>
                  <a:cubicBezTo>
                    <a:pt x="60" y="522"/>
                    <a:pt x="60" y="522"/>
                    <a:pt x="51" y="522"/>
                  </a:cubicBezTo>
                  <a:cubicBezTo>
                    <a:pt x="1" y="561"/>
                    <a:pt x="1" y="610"/>
                    <a:pt x="11" y="660"/>
                  </a:cubicBezTo>
                  <a:lnTo>
                    <a:pt x="11" y="670"/>
                  </a:lnTo>
                  <a:cubicBezTo>
                    <a:pt x="1" y="700"/>
                    <a:pt x="21" y="709"/>
                    <a:pt x="40" y="709"/>
                  </a:cubicBezTo>
                  <a:cubicBezTo>
                    <a:pt x="60" y="729"/>
                    <a:pt x="71" y="749"/>
                    <a:pt x="90" y="749"/>
                  </a:cubicBezTo>
                  <a:cubicBezTo>
                    <a:pt x="123" y="762"/>
                    <a:pt x="167" y="769"/>
                    <a:pt x="220" y="769"/>
                  </a:cubicBezTo>
                  <a:cubicBezTo>
                    <a:pt x="597" y="769"/>
                    <a:pt x="1381" y="443"/>
                    <a:pt x="1042" y="95"/>
                  </a:cubicBezTo>
                  <a:cubicBezTo>
                    <a:pt x="980" y="27"/>
                    <a:pt x="908" y="1"/>
                    <a:pt x="83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5"/>
            <p:cNvSpPr/>
            <p:nvPr/>
          </p:nvSpPr>
          <p:spPr>
            <a:xfrm>
              <a:off x="2748420" y="2435923"/>
              <a:ext cx="232278" cy="115814"/>
            </a:xfrm>
            <a:custGeom>
              <a:avLst/>
              <a:gdLst/>
              <a:ahLst/>
              <a:cxnLst/>
              <a:rect l="l" t="t" r="r" b="b"/>
              <a:pathLst>
                <a:path w="1428" h="712" extrusionOk="0">
                  <a:moveTo>
                    <a:pt x="394" y="1"/>
                  </a:moveTo>
                  <a:cubicBezTo>
                    <a:pt x="253" y="1"/>
                    <a:pt x="112" y="45"/>
                    <a:pt x="69" y="179"/>
                  </a:cubicBezTo>
                  <a:cubicBezTo>
                    <a:pt x="0" y="368"/>
                    <a:pt x="179" y="566"/>
                    <a:pt x="347" y="635"/>
                  </a:cubicBezTo>
                  <a:cubicBezTo>
                    <a:pt x="485" y="697"/>
                    <a:pt x="634" y="711"/>
                    <a:pt x="786" y="711"/>
                  </a:cubicBezTo>
                  <a:cubicBezTo>
                    <a:pt x="911" y="711"/>
                    <a:pt x="1039" y="702"/>
                    <a:pt x="1163" y="702"/>
                  </a:cubicBezTo>
                  <a:cubicBezTo>
                    <a:pt x="1202" y="702"/>
                    <a:pt x="1240" y="703"/>
                    <a:pt x="1278" y="705"/>
                  </a:cubicBezTo>
                  <a:cubicBezTo>
                    <a:pt x="1368" y="705"/>
                    <a:pt x="1427" y="576"/>
                    <a:pt x="1338" y="536"/>
                  </a:cubicBezTo>
                  <a:cubicBezTo>
                    <a:pt x="1298" y="516"/>
                    <a:pt x="1258" y="487"/>
                    <a:pt x="1219" y="467"/>
                  </a:cubicBezTo>
                  <a:cubicBezTo>
                    <a:pt x="1040" y="298"/>
                    <a:pt x="853" y="120"/>
                    <a:pt x="635" y="41"/>
                  </a:cubicBezTo>
                  <a:cubicBezTo>
                    <a:pt x="570" y="18"/>
                    <a:pt x="482" y="1"/>
                    <a:pt x="39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5"/>
            <p:cNvSpPr/>
            <p:nvPr/>
          </p:nvSpPr>
          <p:spPr>
            <a:xfrm>
              <a:off x="2890259" y="1769504"/>
              <a:ext cx="204626" cy="1046392"/>
            </a:xfrm>
            <a:custGeom>
              <a:avLst/>
              <a:gdLst/>
              <a:ahLst/>
              <a:cxnLst/>
              <a:rect l="l" t="t" r="r" b="b"/>
              <a:pathLst>
                <a:path w="1258" h="6433" extrusionOk="0">
                  <a:moveTo>
                    <a:pt x="581" y="1"/>
                  </a:moveTo>
                  <a:cubicBezTo>
                    <a:pt x="571" y="1"/>
                    <a:pt x="562" y="5"/>
                    <a:pt x="555" y="15"/>
                  </a:cubicBezTo>
                  <a:cubicBezTo>
                    <a:pt x="80" y="977"/>
                    <a:pt x="0" y="2215"/>
                    <a:pt x="99" y="3276"/>
                  </a:cubicBezTo>
                  <a:cubicBezTo>
                    <a:pt x="208" y="4376"/>
                    <a:pt x="555" y="5456"/>
                    <a:pt x="1140" y="6407"/>
                  </a:cubicBezTo>
                  <a:cubicBezTo>
                    <a:pt x="1148" y="6425"/>
                    <a:pt x="1163" y="6432"/>
                    <a:pt x="1179" y="6432"/>
                  </a:cubicBezTo>
                  <a:cubicBezTo>
                    <a:pt x="1216" y="6432"/>
                    <a:pt x="1257" y="6390"/>
                    <a:pt x="1229" y="6348"/>
                  </a:cubicBezTo>
                  <a:cubicBezTo>
                    <a:pt x="654" y="5397"/>
                    <a:pt x="307" y="4326"/>
                    <a:pt x="208" y="3226"/>
                  </a:cubicBezTo>
                  <a:cubicBezTo>
                    <a:pt x="159" y="2691"/>
                    <a:pt x="168" y="2156"/>
                    <a:pt x="238" y="1631"/>
                  </a:cubicBezTo>
                  <a:cubicBezTo>
                    <a:pt x="307" y="1086"/>
                    <a:pt x="476" y="570"/>
                    <a:pt x="615" y="35"/>
                  </a:cubicBezTo>
                  <a:cubicBezTo>
                    <a:pt x="615" y="16"/>
                    <a:pt x="598" y="1"/>
                    <a:pt x="58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5"/>
            <p:cNvSpPr/>
            <p:nvPr/>
          </p:nvSpPr>
          <p:spPr>
            <a:xfrm>
              <a:off x="2965896" y="1198079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20" y="1"/>
                  </a:moveTo>
                  <a:cubicBezTo>
                    <a:pt x="51" y="1"/>
                    <a:pt x="1" y="50"/>
                    <a:pt x="1" y="119"/>
                  </a:cubicBezTo>
                  <a:cubicBezTo>
                    <a:pt x="1" y="189"/>
                    <a:pt x="51" y="238"/>
                    <a:pt x="120" y="238"/>
                  </a:cubicBezTo>
                  <a:cubicBezTo>
                    <a:pt x="179" y="238"/>
                    <a:pt x="239" y="189"/>
                    <a:pt x="239" y="119"/>
                  </a:cubicBezTo>
                  <a:cubicBezTo>
                    <a:pt x="239" y="50"/>
                    <a:pt x="179" y="1"/>
                    <a:pt x="1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5"/>
            <p:cNvSpPr/>
            <p:nvPr/>
          </p:nvSpPr>
          <p:spPr>
            <a:xfrm>
              <a:off x="2779000" y="1755841"/>
              <a:ext cx="38876" cy="38876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119" y="0"/>
                  </a:moveTo>
                  <a:cubicBezTo>
                    <a:pt x="60" y="0"/>
                    <a:pt x="0" y="50"/>
                    <a:pt x="0" y="119"/>
                  </a:cubicBezTo>
                  <a:cubicBezTo>
                    <a:pt x="0" y="189"/>
                    <a:pt x="60" y="238"/>
                    <a:pt x="119" y="238"/>
                  </a:cubicBezTo>
                  <a:cubicBezTo>
                    <a:pt x="189" y="238"/>
                    <a:pt x="238" y="189"/>
                    <a:pt x="238" y="119"/>
                  </a:cubicBezTo>
                  <a:cubicBezTo>
                    <a:pt x="238" y="50"/>
                    <a:pt x="189" y="0"/>
                    <a:pt x="11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5"/>
            <p:cNvSpPr/>
            <p:nvPr/>
          </p:nvSpPr>
          <p:spPr>
            <a:xfrm>
              <a:off x="3331881" y="1396362"/>
              <a:ext cx="69456" cy="53352"/>
            </a:xfrm>
            <a:custGeom>
              <a:avLst/>
              <a:gdLst/>
              <a:ahLst/>
              <a:cxnLst/>
              <a:rect l="l" t="t" r="r" b="b"/>
              <a:pathLst>
                <a:path w="427" h="328" extrusionOk="0">
                  <a:moveTo>
                    <a:pt x="208" y="1"/>
                  </a:moveTo>
                  <a:cubicBezTo>
                    <a:pt x="1" y="1"/>
                    <a:pt x="1" y="327"/>
                    <a:pt x="208" y="327"/>
                  </a:cubicBezTo>
                  <a:cubicBezTo>
                    <a:pt x="426" y="327"/>
                    <a:pt x="426" y="1"/>
                    <a:pt x="20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5"/>
            <p:cNvSpPr/>
            <p:nvPr/>
          </p:nvSpPr>
          <p:spPr>
            <a:xfrm>
              <a:off x="3151328" y="1547961"/>
              <a:ext cx="88812" cy="190312"/>
            </a:xfrm>
            <a:custGeom>
              <a:avLst/>
              <a:gdLst/>
              <a:ahLst/>
              <a:cxnLst/>
              <a:rect l="l" t="t" r="r" b="b"/>
              <a:pathLst>
                <a:path w="546" h="1170" extrusionOk="0">
                  <a:moveTo>
                    <a:pt x="139" y="0"/>
                  </a:moveTo>
                  <a:cubicBezTo>
                    <a:pt x="21" y="267"/>
                    <a:pt x="1" y="585"/>
                    <a:pt x="90" y="862"/>
                  </a:cubicBezTo>
                  <a:cubicBezTo>
                    <a:pt x="139" y="1011"/>
                    <a:pt x="239" y="1159"/>
                    <a:pt x="387" y="1159"/>
                  </a:cubicBezTo>
                  <a:lnTo>
                    <a:pt x="387" y="1170"/>
                  </a:lnTo>
                  <a:cubicBezTo>
                    <a:pt x="496" y="1110"/>
                    <a:pt x="545" y="991"/>
                    <a:pt x="545" y="872"/>
                  </a:cubicBezTo>
                  <a:cubicBezTo>
                    <a:pt x="545" y="753"/>
                    <a:pt x="496" y="634"/>
                    <a:pt x="446" y="525"/>
                  </a:cubicBezTo>
                  <a:cubicBezTo>
                    <a:pt x="367" y="347"/>
                    <a:pt x="258" y="168"/>
                    <a:pt x="13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5"/>
            <p:cNvSpPr/>
            <p:nvPr/>
          </p:nvSpPr>
          <p:spPr>
            <a:xfrm>
              <a:off x="3188415" y="1630430"/>
              <a:ext cx="51075" cy="166239"/>
            </a:xfrm>
            <a:custGeom>
              <a:avLst/>
              <a:gdLst/>
              <a:ahLst/>
              <a:cxnLst/>
              <a:rect l="l" t="t" r="r" b="b"/>
              <a:pathLst>
                <a:path w="314" h="1022" extrusionOk="0">
                  <a:moveTo>
                    <a:pt x="21" y="0"/>
                  </a:moveTo>
                  <a:cubicBezTo>
                    <a:pt x="10" y="0"/>
                    <a:pt x="0" y="11"/>
                    <a:pt x="0" y="28"/>
                  </a:cubicBezTo>
                  <a:cubicBezTo>
                    <a:pt x="70" y="355"/>
                    <a:pt x="139" y="682"/>
                    <a:pt x="238" y="1000"/>
                  </a:cubicBezTo>
                  <a:cubicBezTo>
                    <a:pt x="246" y="1015"/>
                    <a:pt x="259" y="1021"/>
                    <a:pt x="272" y="1021"/>
                  </a:cubicBezTo>
                  <a:cubicBezTo>
                    <a:pt x="293" y="1021"/>
                    <a:pt x="314" y="1004"/>
                    <a:pt x="308" y="980"/>
                  </a:cubicBezTo>
                  <a:cubicBezTo>
                    <a:pt x="229" y="663"/>
                    <a:pt x="129" y="346"/>
                    <a:pt x="40" y="18"/>
                  </a:cubicBezTo>
                  <a:cubicBezTo>
                    <a:pt x="36" y="6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5"/>
            <p:cNvSpPr/>
            <p:nvPr/>
          </p:nvSpPr>
          <p:spPr>
            <a:xfrm>
              <a:off x="2806489" y="2702198"/>
              <a:ext cx="156316" cy="177299"/>
            </a:xfrm>
            <a:custGeom>
              <a:avLst/>
              <a:gdLst/>
              <a:ahLst/>
              <a:cxnLst/>
              <a:rect l="l" t="t" r="r" b="b"/>
              <a:pathLst>
                <a:path w="961" h="1090" extrusionOk="0">
                  <a:moveTo>
                    <a:pt x="201" y="1"/>
                  </a:moveTo>
                  <a:cubicBezTo>
                    <a:pt x="161" y="1"/>
                    <a:pt x="121" y="9"/>
                    <a:pt x="83" y="27"/>
                  </a:cubicBezTo>
                  <a:lnTo>
                    <a:pt x="83" y="27"/>
                  </a:lnTo>
                  <a:cubicBezTo>
                    <a:pt x="85" y="24"/>
                    <a:pt x="87" y="22"/>
                    <a:pt x="89" y="19"/>
                  </a:cubicBezTo>
                  <a:lnTo>
                    <a:pt x="89" y="19"/>
                  </a:lnTo>
                  <a:lnTo>
                    <a:pt x="79" y="29"/>
                  </a:lnTo>
                  <a:cubicBezTo>
                    <a:pt x="81" y="28"/>
                    <a:pt x="82" y="28"/>
                    <a:pt x="83" y="27"/>
                  </a:cubicBezTo>
                  <a:lnTo>
                    <a:pt x="83" y="27"/>
                  </a:lnTo>
                  <a:cubicBezTo>
                    <a:pt x="1" y="144"/>
                    <a:pt x="21" y="289"/>
                    <a:pt x="79" y="416"/>
                  </a:cubicBezTo>
                  <a:cubicBezTo>
                    <a:pt x="148" y="535"/>
                    <a:pt x="247" y="623"/>
                    <a:pt x="357" y="703"/>
                  </a:cubicBezTo>
                  <a:cubicBezTo>
                    <a:pt x="545" y="852"/>
                    <a:pt x="753" y="980"/>
                    <a:pt x="961" y="1090"/>
                  </a:cubicBezTo>
                  <a:cubicBezTo>
                    <a:pt x="941" y="742"/>
                    <a:pt x="793" y="416"/>
                    <a:pt x="545" y="178"/>
                  </a:cubicBezTo>
                  <a:cubicBezTo>
                    <a:pt x="455" y="8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5"/>
            <p:cNvSpPr/>
            <p:nvPr/>
          </p:nvSpPr>
          <p:spPr>
            <a:xfrm>
              <a:off x="2764035" y="2654701"/>
              <a:ext cx="140050" cy="148509"/>
            </a:xfrm>
            <a:custGeom>
              <a:avLst/>
              <a:gdLst/>
              <a:ahLst/>
              <a:cxnLst/>
              <a:rect l="l" t="t" r="r" b="b"/>
              <a:pathLst>
                <a:path w="861" h="913" extrusionOk="0">
                  <a:moveTo>
                    <a:pt x="54" y="1"/>
                  </a:moveTo>
                  <a:cubicBezTo>
                    <a:pt x="24" y="1"/>
                    <a:pt x="0" y="41"/>
                    <a:pt x="23" y="63"/>
                  </a:cubicBezTo>
                  <a:cubicBezTo>
                    <a:pt x="281" y="351"/>
                    <a:pt x="548" y="618"/>
                    <a:pt x="806" y="906"/>
                  </a:cubicBezTo>
                  <a:cubicBezTo>
                    <a:pt x="810" y="910"/>
                    <a:pt x="816" y="912"/>
                    <a:pt x="822" y="912"/>
                  </a:cubicBezTo>
                  <a:cubicBezTo>
                    <a:pt x="841" y="912"/>
                    <a:pt x="861" y="891"/>
                    <a:pt x="845" y="876"/>
                  </a:cubicBezTo>
                  <a:cubicBezTo>
                    <a:pt x="598" y="579"/>
                    <a:pt x="360" y="272"/>
                    <a:pt x="83" y="14"/>
                  </a:cubicBezTo>
                  <a:cubicBezTo>
                    <a:pt x="73" y="5"/>
                    <a:pt x="63" y="1"/>
                    <a:pt x="5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5"/>
            <p:cNvSpPr/>
            <p:nvPr/>
          </p:nvSpPr>
          <p:spPr>
            <a:xfrm>
              <a:off x="3131972" y="1030376"/>
              <a:ext cx="288722" cy="216175"/>
            </a:xfrm>
            <a:custGeom>
              <a:avLst/>
              <a:gdLst/>
              <a:ahLst/>
              <a:cxnLst/>
              <a:rect l="l" t="t" r="r" b="b"/>
              <a:pathLst>
                <a:path w="1775" h="1329" extrusionOk="0">
                  <a:moveTo>
                    <a:pt x="912" y="1"/>
                  </a:moveTo>
                  <a:cubicBezTo>
                    <a:pt x="912" y="1"/>
                    <a:pt x="750" y="497"/>
                    <a:pt x="295" y="497"/>
                  </a:cubicBezTo>
                  <a:cubicBezTo>
                    <a:pt x="286" y="497"/>
                    <a:pt x="277" y="497"/>
                    <a:pt x="268" y="496"/>
                  </a:cubicBezTo>
                  <a:cubicBezTo>
                    <a:pt x="268" y="496"/>
                    <a:pt x="258" y="833"/>
                    <a:pt x="1" y="1329"/>
                  </a:cubicBezTo>
                  <a:cubicBezTo>
                    <a:pt x="1" y="1329"/>
                    <a:pt x="224" y="1185"/>
                    <a:pt x="505" y="1185"/>
                  </a:cubicBezTo>
                  <a:cubicBezTo>
                    <a:pt x="621" y="1185"/>
                    <a:pt x="748" y="1210"/>
                    <a:pt x="873" y="1280"/>
                  </a:cubicBezTo>
                  <a:cubicBezTo>
                    <a:pt x="873" y="1280"/>
                    <a:pt x="882" y="754"/>
                    <a:pt x="1378" y="754"/>
                  </a:cubicBezTo>
                  <a:cubicBezTo>
                    <a:pt x="1378" y="754"/>
                    <a:pt x="1338" y="278"/>
                    <a:pt x="1774" y="110"/>
                  </a:cubicBezTo>
                  <a:lnTo>
                    <a:pt x="1774" y="110"/>
                  </a:lnTo>
                  <a:cubicBezTo>
                    <a:pt x="1774" y="110"/>
                    <a:pt x="1686" y="118"/>
                    <a:pt x="1562" y="118"/>
                  </a:cubicBezTo>
                  <a:cubicBezTo>
                    <a:pt x="1363" y="118"/>
                    <a:pt x="1072" y="99"/>
                    <a:pt x="91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5"/>
            <p:cNvSpPr/>
            <p:nvPr/>
          </p:nvSpPr>
          <p:spPr>
            <a:xfrm>
              <a:off x="3146448" y="1073481"/>
              <a:ext cx="215850" cy="161847"/>
            </a:xfrm>
            <a:custGeom>
              <a:avLst/>
              <a:gdLst/>
              <a:ahLst/>
              <a:cxnLst/>
              <a:rect l="l" t="t" r="r" b="b"/>
              <a:pathLst>
                <a:path w="1327" h="995" extrusionOk="0">
                  <a:moveTo>
                    <a:pt x="1315" y="1"/>
                  </a:moveTo>
                  <a:cubicBezTo>
                    <a:pt x="1313" y="1"/>
                    <a:pt x="1311" y="2"/>
                    <a:pt x="1309" y="4"/>
                  </a:cubicBezTo>
                  <a:cubicBezTo>
                    <a:pt x="823" y="172"/>
                    <a:pt x="318" y="568"/>
                    <a:pt x="1" y="985"/>
                  </a:cubicBezTo>
                  <a:cubicBezTo>
                    <a:pt x="1" y="985"/>
                    <a:pt x="11" y="995"/>
                    <a:pt x="20" y="995"/>
                  </a:cubicBezTo>
                  <a:cubicBezTo>
                    <a:pt x="219" y="826"/>
                    <a:pt x="397" y="638"/>
                    <a:pt x="595" y="469"/>
                  </a:cubicBezTo>
                  <a:cubicBezTo>
                    <a:pt x="823" y="291"/>
                    <a:pt x="1061" y="152"/>
                    <a:pt x="1319" y="24"/>
                  </a:cubicBezTo>
                  <a:cubicBezTo>
                    <a:pt x="1327" y="15"/>
                    <a:pt x="1322" y="1"/>
                    <a:pt x="1315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5"/>
            <p:cNvSpPr/>
            <p:nvPr/>
          </p:nvSpPr>
          <p:spPr>
            <a:xfrm>
              <a:off x="3284059" y="1117237"/>
              <a:ext cx="44732" cy="19519"/>
            </a:xfrm>
            <a:custGeom>
              <a:avLst/>
              <a:gdLst/>
              <a:ahLst/>
              <a:cxnLst/>
              <a:rect l="l" t="t" r="r" b="b"/>
              <a:pathLst>
                <a:path w="275" h="120" extrusionOk="0">
                  <a:moveTo>
                    <a:pt x="38" y="0"/>
                  </a:moveTo>
                  <a:cubicBezTo>
                    <a:pt x="20" y="0"/>
                    <a:pt x="0" y="23"/>
                    <a:pt x="17" y="32"/>
                  </a:cubicBezTo>
                  <a:cubicBezTo>
                    <a:pt x="73" y="72"/>
                    <a:pt x="150" y="119"/>
                    <a:pt x="219" y="119"/>
                  </a:cubicBezTo>
                  <a:cubicBezTo>
                    <a:pt x="235" y="119"/>
                    <a:pt x="250" y="117"/>
                    <a:pt x="264" y="111"/>
                  </a:cubicBezTo>
                  <a:cubicBezTo>
                    <a:pt x="275" y="111"/>
                    <a:pt x="275" y="101"/>
                    <a:pt x="264" y="101"/>
                  </a:cubicBezTo>
                  <a:cubicBezTo>
                    <a:pt x="235" y="81"/>
                    <a:pt x="195" y="81"/>
                    <a:pt x="165" y="72"/>
                  </a:cubicBezTo>
                  <a:cubicBezTo>
                    <a:pt x="126" y="52"/>
                    <a:pt x="86" y="32"/>
                    <a:pt x="46" y="2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5"/>
            <p:cNvSpPr/>
            <p:nvPr/>
          </p:nvSpPr>
          <p:spPr>
            <a:xfrm>
              <a:off x="3201265" y="1123906"/>
              <a:ext cx="14151" cy="55630"/>
            </a:xfrm>
            <a:custGeom>
              <a:avLst/>
              <a:gdLst/>
              <a:ahLst/>
              <a:cxnLst/>
              <a:rect l="l" t="t" r="r" b="b"/>
              <a:pathLst>
                <a:path w="87" h="342" extrusionOk="0">
                  <a:moveTo>
                    <a:pt x="63" y="0"/>
                  </a:moveTo>
                  <a:cubicBezTo>
                    <a:pt x="56" y="0"/>
                    <a:pt x="50" y="3"/>
                    <a:pt x="50" y="11"/>
                  </a:cubicBezTo>
                  <a:cubicBezTo>
                    <a:pt x="20" y="120"/>
                    <a:pt x="1" y="229"/>
                    <a:pt x="31" y="338"/>
                  </a:cubicBezTo>
                  <a:cubicBezTo>
                    <a:pt x="31" y="341"/>
                    <a:pt x="32" y="342"/>
                    <a:pt x="35" y="342"/>
                  </a:cubicBezTo>
                  <a:cubicBezTo>
                    <a:pt x="41" y="342"/>
                    <a:pt x="50" y="335"/>
                    <a:pt x="50" y="328"/>
                  </a:cubicBezTo>
                  <a:cubicBezTo>
                    <a:pt x="50" y="229"/>
                    <a:pt x="50" y="130"/>
                    <a:pt x="80" y="20"/>
                  </a:cubicBezTo>
                  <a:cubicBezTo>
                    <a:pt x="86" y="8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5"/>
            <p:cNvSpPr/>
            <p:nvPr/>
          </p:nvSpPr>
          <p:spPr>
            <a:xfrm>
              <a:off x="3099765" y="1195802"/>
              <a:ext cx="100036" cy="88162"/>
            </a:xfrm>
            <a:custGeom>
              <a:avLst/>
              <a:gdLst/>
              <a:ahLst/>
              <a:cxnLst/>
              <a:rect l="l" t="t" r="r" b="b"/>
              <a:pathLst>
                <a:path w="615" h="542" extrusionOk="0">
                  <a:moveTo>
                    <a:pt x="316" y="0"/>
                  </a:moveTo>
                  <a:cubicBezTo>
                    <a:pt x="225" y="0"/>
                    <a:pt x="133" y="45"/>
                    <a:pt x="80" y="124"/>
                  </a:cubicBezTo>
                  <a:cubicBezTo>
                    <a:pt x="1" y="252"/>
                    <a:pt x="40" y="421"/>
                    <a:pt x="169" y="500"/>
                  </a:cubicBezTo>
                  <a:cubicBezTo>
                    <a:pt x="214" y="528"/>
                    <a:pt x="263" y="541"/>
                    <a:pt x="312" y="541"/>
                  </a:cubicBezTo>
                  <a:cubicBezTo>
                    <a:pt x="403" y="541"/>
                    <a:pt x="490" y="495"/>
                    <a:pt x="536" y="411"/>
                  </a:cubicBezTo>
                  <a:cubicBezTo>
                    <a:pt x="615" y="282"/>
                    <a:pt x="575" y="114"/>
                    <a:pt x="446" y="34"/>
                  </a:cubicBezTo>
                  <a:cubicBezTo>
                    <a:pt x="407" y="11"/>
                    <a:pt x="362" y="0"/>
                    <a:pt x="316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5"/>
            <p:cNvSpPr/>
            <p:nvPr/>
          </p:nvSpPr>
          <p:spPr>
            <a:xfrm>
              <a:off x="2977282" y="1293235"/>
              <a:ext cx="183968" cy="345165"/>
            </a:xfrm>
            <a:custGeom>
              <a:avLst/>
              <a:gdLst/>
              <a:ahLst/>
              <a:cxnLst/>
              <a:rect l="l" t="t" r="r" b="b"/>
              <a:pathLst>
                <a:path w="1131" h="2122" extrusionOk="0">
                  <a:moveTo>
                    <a:pt x="773" y="1"/>
                  </a:moveTo>
                  <a:lnTo>
                    <a:pt x="773" y="1"/>
                  </a:lnTo>
                  <a:cubicBezTo>
                    <a:pt x="456" y="456"/>
                    <a:pt x="159" y="605"/>
                    <a:pt x="159" y="605"/>
                  </a:cubicBezTo>
                  <a:cubicBezTo>
                    <a:pt x="387" y="1021"/>
                    <a:pt x="0" y="1408"/>
                    <a:pt x="0" y="1408"/>
                  </a:cubicBezTo>
                  <a:cubicBezTo>
                    <a:pt x="268" y="1566"/>
                    <a:pt x="496" y="2121"/>
                    <a:pt x="496" y="2121"/>
                  </a:cubicBezTo>
                  <a:cubicBezTo>
                    <a:pt x="437" y="1665"/>
                    <a:pt x="882" y="1487"/>
                    <a:pt x="882" y="1487"/>
                  </a:cubicBezTo>
                  <a:cubicBezTo>
                    <a:pt x="664" y="1041"/>
                    <a:pt x="1130" y="793"/>
                    <a:pt x="1130" y="793"/>
                  </a:cubicBezTo>
                  <a:cubicBezTo>
                    <a:pt x="724" y="525"/>
                    <a:pt x="773" y="1"/>
                    <a:pt x="77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5"/>
            <p:cNvSpPr/>
            <p:nvPr/>
          </p:nvSpPr>
          <p:spPr>
            <a:xfrm>
              <a:off x="3041695" y="1311290"/>
              <a:ext cx="59859" cy="263347"/>
            </a:xfrm>
            <a:custGeom>
              <a:avLst/>
              <a:gdLst/>
              <a:ahLst/>
              <a:cxnLst/>
              <a:rect l="l" t="t" r="r" b="b"/>
              <a:pathLst>
                <a:path w="368" h="1619" extrusionOk="0">
                  <a:moveTo>
                    <a:pt x="361" y="1"/>
                  </a:moveTo>
                  <a:cubicBezTo>
                    <a:pt x="357" y="1"/>
                    <a:pt x="352" y="3"/>
                    <a:pt x="347" y="8"/>
                  </a:cubicBezTo>
                  <a:cubicBezTo>
                    <a:pt x="129" y="484"/>
                    <a:pt x="1" y="1079"/>
                    <a:pt x="60" y="1604"/>
                  </a:cubicBezTo>
                  <a:cubicBezTo>
                    <a:pt x="60" y="1613"/>
                    <a:pt x="68" y="1618"/>
                    <a:pt x="75" y="1618"/>
                  </a:cubicBezTo>
                  <a:cubicBezTo>
                    <a:pt x="82" y="1618"/>
                    <a:pt x="90" y="1613"/>
                    <a:pt x="90" y="1604"/>
                  </a:cubicBezTo>
                  <a:cubicBezTo>
                    <a:pt x="90" y="1039"/>
                    <a:pt x="239" y="553"/>
                    <a:pt x="367" y="8"/>
                  </a:cubicBezTo>
                  <a:cubicBezTo>
                    <a:pt x="367" y="3"/>
                    <a:pt x="365" y="1"/>
                    <a:pt x="361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5"/>
            <p:cNvSpPr/>
            <p:nvPr/>
          </p:nvSpPr>
          <p:spPr>
            <a:xfrm>
              <a:off x="3029171" y="1388229"/>
              <a:ext cx="49774" cy="32044"/>
            </a:xfrm>
            <a:custGeom>
              <a:avLst/>
              <a:gdLst/>
              <a:ahLst/>
              <a:cxnLst/>
              <a:rect l="l" t="t" r="r" b="b"/>
              <a:pathLst>
                <a:path w="306" h="197" extrusionOk="0">
                  <a:moveTo>
                    <a:pt x="286" y="1"/>
                  </a:moveTo>
                  <a:cubicBezTo>
                    <a:pt x="186" y="31"/>
                    <a:pt x="87" y="100"/>
                    <a:pt x="8" y="170"/>
                  </a:cubicBezTo>
                  <a:cubicBezTo>
                    <a:pt x="1" y="177"/>
                    <a:pt x="11" y="196"/>
                    <a:pt x="24" y="196"/>
                  </a:cubicBezTo>
                  <a:cubicBezTo>
                    <a:pt x="29" y="196"/>
                    <a:pt x="34" y="194"/>
                    <a:pt x="38" y="190"/>
                  </a:cubicBezTo>
                  <a:cubicBezTo>
                    <a:pt x="118" y="120"/>
                    <a:pt x="206" y="71"/>
                    <a:pt x="296" y="21"/>
                  </a:cubicBezTo>
                  <a:cubicBezTo>
                    <a:pt x="305" y="21"/>
                    <a:pt x="296" y="1"/>
                    <a:pt x="286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5"/>
            <p:cNvSpPr/>
            <p:nvPr/>
          </p:nvSpPr>
          <p:spPr>
            <a:xfrm>
              <a:off x="3056172" y="1265583"/>
              <a:ext cx="101825" cy="89300"/>
            </a:xfrm>
            <a:custGeom>
              <a:avLst/>
              <a:gdLst/>
              <a:ahLst/>
              <a:cxnLst/>
              <a:rect l="l" t="t" r="r" b="b"/>
              <a:pathLst>
                <a:path w="626" h="549" extrusionOk="0">
                  <a:moveTo>
                    <a:pt x="313" y="1"/>
                  </a:moveTo>
                  <a:cubicBezTo>
                    <a:pt x="221" y="1"/>
                    <a:pt x="132" y="47"/>
                    <a:pt x="80" y="131"/>
                  </a:cubicBezTo>
                  <a:cubicBezTo>
                    <a:pt x="1" y="259"/>
                    <a:pt x="40" y="428"/>
                    <a:pt x="170" y="507"/>
                  </a:cubicBezTo>
                  <a:cubicBezTo>
                    <a:pt x="214" y="535"/>
                    <a:pt x="264" y="548"/>
                    <a:pt x="313" y="548"/>
                  </a:cubicBezTo>
                  <a:cubicBezTo>
                    <a:pt x="405" y="548"/>
                    <a:pt x="494" y="502"/>
                    <a:pt x="546" y="418"/>
                  </a:cubicBezTo>
                  <a:cubicBezTo>
                    <a:pt x="625" y="289"/>
                    <a:pt x="586" y="121"/>
                    <a:pt x="456" y="41"/>
                  </a:cubicBezTo>
                  <a:cubicBezTo>
                    <a:pt x="412" y="14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5"/>
            <p:cNvSpPr/>
            <p:nvPr/>
          </p:nvSpPr>
          <p:spPr>
            <a:xfrm>
              <a:off x="3130345" y="1263468"/>
              <a:ext cx="101825" cy="88162"/>
            </a:xfrm>
            <a:custGeom>
              <a:avLst/>
              <a:gdLst/>
              <a:ahLst/>
              <a:cxnLst/>
              <a:rect l="l" t="t" r="r" b="b"/>
              <a:pathLst>
                <a:path w="626" h="542" extrusionOk="0">
                  <a:moveTo>
                    <a:pt x="320" y="1"/>
                  </a:moveTo>
                  <a:cubicBezTo>
                    <a:pt x="226" y="1"/>
                    <a:pt x="133" y="45"/>
                    <a:pt x="80" y="124"/>
                  </a:cubicBezTo>
                  <a:cubicBezTo>
                    <a:pt x="0" y="253"/>
                    <a:pt x="40" y="421"/>
                    <a:pt x="169" y="501"/>
                  </a:cubicBezTo>
                  <a:cubicBezTo>
                    <a:pt x="214" y="528"/>
                    <a:pt x="264" y="541"/>
                    <a:pt x="313" y="541"/>
                  </a:cubicBezTo>
                  <a:cubicBezTo>
                    <a:pt x="405" y="541"/>
                    <a:pt x="494" y="495"/>
                    <a:pt x="546" y="411"/>
                  </a:cubicBezTo>
                  <a:cubicBezTo>
                    <a:pt x="625" y="283"/>
                    <a:pt x="586" y="114"/>
                    <a:pt x="456" y="35"/>
                  </a:cubicBezTo>
                  <a:cubicBezTo>
                    <a:pt x="414" y="12"/>
                    <a:pt x="366" y="1"/>
                    <a:pt x="320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5"/>
            <p:cNvSpPr/>
            <p:nvPr/>
          </p:nvSpPr>
          <p:spPr>
            <a:xfrm>
              <a:off x="3057799" y="1478505"/>
              <a:ext cx="28628" cy="37412"/>
            </a:xfrm>
            <a:custGeom>
              <a:avLst/>
              <a:gdLst/>
              <a:ahLst/>
              <a:cxnLst/>
              <a:rect l="l" t="t" r="r" b="b"/>
              <a:pathLst>
                <a:path w="176" h="230" extrusionOk="0">
                  <a:moveTo>
                    <a:pt x="10" y="1"/>
                  </a:moveTo>
                  <a:cubicBezTo>
                    <a:pt x="1" y="1"/>
                    <a:pt x="1" y="11"/>
                    <a:pt x="1" y="11"/>
                  </a:cubicBezTo>
                  <a:cubicBezTo>
                    <a:pt x="21" y="40"/>
                    <a:pt x="50" y="71"/>
                    <a:pt x="80" y="100"/>
                  </a:cubicBezTo>
                  <a:cubicBezTo>
                    <a:pt x="100" y="140"/>
                    <a:pt x="120" y="170"/>
                    <a:pt x="129" y="219"/>
                  </a:cubicBezTo>
                  <a:cubicBezTo>
                    <a:pt x="133" y="226"/>
                    <a:pt x="142" y="230"/>
                    <a:pt x="150" y="230"/>
                  </a:cubicBezTo>
                  <a:cubicBezTo>
                    <a:pt x="163" y="230"/>
                    <a:pt x="175" y="221"/>
                    <a:pt x="169" y="209"/>
                  </a:cubicBezTo>
                  <a:cubicBezTo>
                    <a:pt x="149" y="130"/>
                    <a:pt x="100" y="21"/>
                    <a:pt x="10" y="1"/>
                  </a:cubicBezTo>
                  <a:close/>
                </a:path>
              </a:pathLst>
            </a:custGeom>
            <a:solidFill>
              <a:srgbClr val="89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5"/>
            <p:cNvSpPr/>
            <p:nvPr/>
          </p:nvSpPr>
          <p:spPr>
            <a:xfrm>
              <a:off x="3423784" y="796796"/>
              <a:ext cx="250008" cy="245129"/>
            </a:xfrm>
            <a:custGeom>
              <a:avLst/>
              <a:gdLst/>
              <a:ahLst/>
              <a:cxnLst/>
              <a:rect l="l" t="t" r="r" b="b"/>
              <a:pathLst>
                <a:path w="1537" h="1507" extrusionOk="0">
                  <a:moveTo>
                    <a:pt x="922" y="0"/>
                  </a:moveTo>
                  <a:lnTo>
                    <a:pt x="694" y="179"/>
                  </a:lnTo>
                  <a:lnTo>
                    <a:pt x="932" y="941"/>
                  </a:lnTo>
                  <a:lnTo>
                    <a:pt x="238" y="525"/>
                  </a:lnTo>
                  <a:lnTo>
                    <a:pt x="0" y="714"/>
                  </a:lnTo>
                  <a:lnTo>
                    <a:pt x="20" y="734"/>
                  </a:lnTo>
                  <a:lnTo>
                    <a:pt x="109" y="674"/>
                  </a:lnTo>
                  <a:lnTo>
                    <a:pt x="684" y="1408"/>
                  </a:lnTo>
                  <a:lnTo>
                    <a:pt x="595" y="1477"/>
                  </a:lnTo>
                  <a:lnTo>
                    <a:pt x="614" y="1507"/>
                  </a:lnTo>
                  <a:lnTo>
                    <a:pt x="823" y="1348"/>
                  </a:lnTo>
                  <a:lnTo>
                    <a:pt x="803" y="1328"/>
                  </a:lnTo>
                  <a:lnTo>
                    <a:pt x="714" y="1388"/>
                  </a:lnTo>
                  <a:lnTo>
                    <a:pt x="159" y="684"/>
                  </a:lnTo>
                  <a:lnTo>
                    <a:pt x="1031" y="1199"/>
                  </a:lnTo>
                  <a:lnTo>
                    <a:pt x="1050" y="1190"/>
                  </a:lnTo>
                  <a:lnTo>
                    <a:pt x="753" y="258"/>
                  </a:lnTo>
                  <a:lnTo>
                    <a:pt x="1288" y="941"/>
                  </a:lnTo>
                  <a:lnTo>
                    <a:pt x="1199" y="1011"/>
                  </a:lnTo>
                  <a:lnTo>
                    <a:pt x="1219" y="1041"/>
                  </a:lnTo>
                  <a:lnTo>
                    <a:pt x="1536" y="793"/>
                  </a:lnTo>
                  <a:lnTo>
                    <a:pt x="1517" y="763"/>
                  </a:lnTo>
                  <a:lnTo>
                    <a:pt x="1427" y="833"/>
                  </a:lnTo>
                  <a:lnTo>
                    <a:pt x="863" y="100"/>
                  </a:lnTo>
                  <a:lnTo>
                    <a:pt x="942" y="20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5"/>
            <p:cNvSpPr/>
            <p:nvPr/>
          </p:nvSpPr>
          <p:spPr>
            <a:xfrm>
              <a:off x="3605963" y="717743"/>
              <a:ext cx="185432" cy="198445"/>
            </a:xfrm>
            <a:custGeom>
              <a:avLst/>
              <a:gdLst/>
              <a:ahLst/>
              <a:cxnLst/>
              <a:rect l="l" t="t" r="r" b="b"/>
              <a:pathLst>
                <a:path w="1140" h="1220" extrusionOk="0">
                  <a:moveTo>
                    <a:pt x="595" y="0"/>
                  </a:moveTo>
                  <a:lnTo>
                    <a:pt x="0" y="357"/>
                  </a:lnTo>
                  <a:lnTo>
                    <a:pt x="20" y="387"/>
                  </a:lnTo>
                  <a:lnTo>
                    <a:pt x="119" y="337"/>
                  </a:lnTo>
                  <a:lnTo>
                    <a:pt x="595" y="1130"/>
                  </a:lnTo>
                  <a:lnTo>
                    <a:pt x="505" y="1190"/>
                  </a:lnTo>
                  <a:lnTo>
                    <a:pt x="525" y="1220"/>
                  </a:lnTo>
                  <a:lnTo>
                    <a:pt x="1139" y="843"/>
                  </a:lnTo>
                  <a:lnTo>
                    <a:pt x="1001" y="595"/>
                  </a:lnTo>
                  <a:lnTo>
                    <a:pt x="971" y="615"/>
                  </a:lnTo>
                  <a:cubicBezTo>
                    <a:pt x="981" y="645"/>
                    <a:pt x="991" y="665"/>
                    <a:pt x="1001" y="685"/>
                  </a:cubicBezTo>
                  <a:cubicBezTo>
                    <a:pt x="1001" y="704"/>
                    <a:pt x="1011" y="724"/>
                    <a:pt x="1011" y="744"/>
                  </a:cubicBezTo>
                  <a:cubicBezTo>
                    <a:pt x="1011" y="764"/>
                    <a:pt x="1021" y="784"/>
                    <a:pt x="1011" y="804"/>
                  </a:cubicBezTo>
                  <a:cubicBezTo>
                    <a:pt x="1011" y="823"/>
                    <a:pt x="1001" y="833"/>
                    <a:pt x="1001" y="853"/>
                  </a:cubicBezTo>
                  <a:cubicBezTo>
                    <a:pt x="991" y="873"/>
                    <a:pt x="981" y="883"/>
                    <a:pt x="961" y="903"/>
                  </a:cubicBezTo>
                  <a:cubicBezTo>
                    <a:pt x="952" y="912"/>
                    <a:pt x="932" y="932"/>
                    <a:pt x="902" y="942"/>
                  </a:cubicBezTo>
                  <a:cubicBezTo>
                    <a:pt x="852" y="972"/>
                    <a:pt x="802" y="1002"/>
                    <a:pt x="743" y="1031"/>
                  </a:cubicBezTo>
                  <a:lnTo>
                    <a:pt x="516" y="645"/>
                  </a:lnTo>
                  <a:cubicBezTo>
                    <a:pt x="525" y="635"/>
                    <a:pt x="545" y="625"/>
                    <a:pt x="575" y="605"/>
                  </a:cubicBezTo>
                  <a:cubicBezTo>
                    <a:pt x="600" y="586"/>
                    <a:pt x="625" y="579"/>
                    <a:pt x="647" y="579"/>
                  </a:cubicBezTo>
                  <a:cubicBezTo>
                    <a:pt x="661" y="579"/>
                    <a:pt x="673" y="582"/>
                    <a:pt x="684" y="586"/>
                  </a:cubicBezTo>
                  <a:cubicBezTo>
                    <a:pt x="714" y="595"/>
                    <a:pt x="753" y="625"/>
                    <a:pt x="783" y="674"/>
                  </a:cubicBezTo>
                  <a:lnTo>
                    <a:pt x="813" y="654"/>
                  </a:lnTo>
                  <a:lnTo>
                    <a:pt x="615" y="337"/>
                  </a:lnTo>
                  <a:lnTo>
                    <a:pt x="584" y="357"/>
                  </a:lnTo>
                  <a:cubicBezTo>
                    <a:pt x="615" y="407"/>
                    <a:pt x="634" y="456"/>
                    <a:pt x="624" y="486"/>
                  </a:cubicBezTo>
                  <a:cubicBezTo>
                    <a:pt x="624" y="516"/>
                    <a:pt x="595" y="546"/>
                    <a:pt x="555" y="575"/>
                  </a:cubicBezTo>
                  <a:cubicBezTo>
                    <a:pt x="525" y="586"/>
                    <a:pt x="505" y="605"/>
                    <a:pt x="485" y="605"/>
                  </a:cubicBezTo>
                  <a:lnTo>
                    <a:pt x="267" y="249"/>
                  </a:lnTo>
                  <a:cubicBezTo>
                    <a:pt x="317" y="218"/>
                    <a:pt x="366" y="189"/>
                    <a:pt x="397" y="169"/>
                  </a:cubicBezTo>
                  <a:cubicBezTo>
                    <a:pt x="426" y="150"/>
                    <a:pt x="456" y="139"/>
                    <a:pt x="476" y="130"/>
                  </a:cubicBezTo>
                  <a:lnTo>
                    <a:pt x="545" y="130"/>
                  </a:lnTo>
                  <a:cubicBezTo>
                    <a:pt x="565" y="130"/>
                    <a:pt x="584" y="139"/>
                    <a:pt x="604" y="159"/>
                  </a:cubicBezTo>
                  <a:cubicBezTo>
                    <a:pt x="634" y="169"/>
                    <a:pt x="654" y="179"/>
                    <a:pt x="664" y="199"/>
                  </a:cubicBezTo>
                  <a:cubicBezTo>
                    <a:pt x="684" y="209"/>
                    <a:pt x="703" y="238"/>
                    <a:pt x="723" y="258"/>
                  </a:cubicBezTo>
                  <a:lnTo>
                    <a:pt x="753" y="238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5"/>
            <p:cNvSpPr/>
            <p:nvPr/>
          </p:nvSpPr>
          <p:spPr>
            <a:xfrm>
              <a:off x="3742923" y="659023"/>
              <a:ext cx="199909" cy="182992"/>
            </a:xfrm>
            <a:custGeom>
              <a:avLst/>
              <a:gdLst/>
              <a:ahLst/>
              <a:cxnLst/>
              <a:rect l="l" t="t" r="r" b="b"/>
              <a:pathLst>
                <a:path w="1229" h="1125" extrusionOk="0">
                  <a:moveTo>
                    <a:pt x="446" y="77"/>
                  </a:moveTo>
                  <a:cubicBezTo>
                    <a:pt x="456" y="77"/>
                    <a:pt x="466" y="79"/>
                    <a:pt x="476" y="84"/>
                  </a:cubicBezTo>
                  <a:cubicBezTo>
                    <a:pt x="506" y="94"/>
                    <a:pt x="526" y="104"/>
                    <a:pt x="546" y="124"/>
                  </a:cubicBezTo>
                  <a:cubicBezTo>
                    <a:pt x="565" y="143"/>
                    <a:pt x="585" y="174"/>
                    <a:pt x="605" y="213"/>
                  </a:cubicBezTo>
                  <a:cubicBezTo>
                    <a:pt x="634" y="282"/>
                    <a:pt x="645" y="352"/>
                    <a:pt x="634" y="401"/>
                  </a:cubicBezTo>
                  <a:cubicBezTo>
                    <a:pt x="625" y="451"/>
                    <a:pt x="575" y="491"/>
                    <a:pt x="506" y="530"/>
                  </a:cubicBezTo>
                  <a:cubicBezTo>
                    <a:pt x="486" y="540"/>
                    <a:pt x="486" y="540"/>
                    <a:pt x="476" y="540"/>
                  </a:cubicBezTo>
                  <a:lnTo>
                    <a:pt x="278" y="134"/>
                  </a:lnTo>
                  <a:cubicBezTo>
                    <a:pt x="308" y="124"/>
                    <a:pt x="328" y="114"/>
                    <a:pt x="337" y="104"/>
                  </a:cubicBezTo>
                  <a:cubicBezTo>
                    <a:pt x="367" y="94"/>
                    <a:pt x="387" y="84"/>
                    <a:pt x="416" y="84"/>
                  </a:cubicBezTo>
                  <a:cubicBezTo>
                    <a:pt x="426" y="79"/>
                    <a:pt x="436" y="77"/>
                    <a:pt x="446" y="77"/>
                  </a:cubicBezTo>
                  <a:close/>
                  <a:moveTo>
                    <a:pt x="560" y="1"/>
                  </a:moveTo>
                  <a:cubicBezTo>
                    <a:pt x="532" y="1"/>
                    <a:pt x="504" y="8"/>
                    <a:pt x="476" y="15"/>
                  </a:cubicBezTo>
                  <a:cubicBezTo>
                    <a:pt x="436" y="25"/>
                    <a:pt x="387" y="35"/>
                    <a:pt x="337" y="64"/>
                  </a:cubicBezTo>
                  <a:lnTo>
                    <a:pt x="0" y="223"/>
                  </a:lnTo>
                  <a:lnTo>
                    <a:pt x="20" y="253"/>
                  </a:lnTo>
                  <a:lnTo>
                    <a:pt x="119" y="213"/>
                  </a:lnTo>
                  <a:lnTo>
                    <a:pt x="515" y="1046"/>
                  </a:lnTo>
                  <a:lnTo>
                    <a:pt x="427" y="1105"/>
                  </a:lnTo>
                  <a:lnTo>
                    <a:pt x="436" y="1125"/>
                  </a:lnTo>
                  <a:lnTo>
                    <a:pt x="793" y="956"/>
                  </a:lnTo>
                  <a:lnTo>
                    <a:pt x="783" y="927"/>
                  </a:lnTo>
                  <a:lnTo>
                    <a:pt x="684" y="966"/>
                  </a:lnTo>
                  <a:lnTo>
                    <a:pt x="496" y="579"/>
                  </a:lnTo>
                  <a:cubicBezTo>
                    <a:pt x="506" y="570"/>
                    <a:pt x="515" y="570"/>
                    <a:pt x="535" y="560"/>
                  </a:cubicBezTo>
                  <a:cubicBezTo>
                    <a:pt x="546" y="550"/>
                    <a:pt x="555" y="550"/>
                    <a:pt x="575" y="550"/>
                  </a:cubicBezTo>
                  <a:cubicBezTo>
                    <a:pt x="585" y="550"/>
                    <a:pt x="595" y="550"/>
                    <a:pt x="615" y="560"/>
                  </a:cubicBezTo>
                  <a:cubicBezTo>
                    <a:pt x="625" y="570"/>
                    <a:pt x="645" y="570"/>
                    <a:pt x="654" y="579"/>
                  </a:cubicBezTo>
                  <a:cubicBezTo>
                    <a:pt x="664" y="590"/>
                    <a:pt x="684" y="599"/>
                    <a:pt x="704" y="619"/>
                  </a:cubicBezTo>
                  <a:cubicBezTo>
                    <a:pt x="714" y="629"/>
                    <a:pt x="733" y="639"/>
                    <a:pt x="744" y="649"/>
                  </a:cubicBezTo>
                  <a:cubicBezTo>
                    <a:pt x="823" y="718"/>
                    <a:pt x="872" y="768"/>
                    <a:pt x="902" y="788"/>
                  </a:cubicBezTo>
                  <a:cubicBezTo>
                    <a:pt x="922" y="808"/>
                    <a:pt x="951" y="817"/>
                    <a:pt x="982" y="828"/>
                  </a:cubicBezTo>
                  <a:cubicBezTo>
                    <a:pt x="991" y="832"/>
                    <a:pt x="1004" y="835"/>
                    <a:pt x="1016" y="835"/>
                  </a:cubicBezTo>
                  <a:cubicBezTo>
                    <a:pt x="1028" y="835"/>
                    <a:pt x="1041" y="832"/>
                    <a:pt x="1051" y="828"/>
                  </a:cubicBezTo>
                  <a:cubicBezTo>
                    <a:pt x="1070" y="828"/>
                    <a:pt x="1100" y="817"/>
                    <a:pt x="1130" y="797"/>
                  </a:cubicBezTo>
                  <a:lnTo>
                    <a:pt x="1229" y="748"/>
                  </a:lnTo>
                  <a:lnTo>
                    <a:pt x="1219" y="709"/>
                  </a:lnTo>
                  <a:cubicBezTo>
                    <a:pt x="1200" y="718"/>
                    <a:pt x="1189" y="718"/>
                    <a:pt x="1180" y="729"/>
                  </a:cubicBezTo>
                  <a:cubicBezTo>
                    <a:pt x="1169" y="729"/>
                    <a:pt x="1150" y="729"/>
                    <a:pt x="1130" y="718"/>
                  </a:cubicBezTo>
                  <a:cubicBezTo>
                    <a:pt x="1110" y="709"/>
                    <a:pt x="1090" y="698"/>
                    <a:pt x="1061" y="679"/>
                  </a:cubicBezTo>
                  <a:cubicBezTo>
                    <a:pt x="1031" y="659"/>
                    <a:pt x="1001" y="639"/>
                    <a:pt x="962" y="610"/>
                  </a:cubicBezTo>
                  <a:cubicBezTo>
                    <a:pt x="922" y="579"/>
                    <a:pt x="902" y="550"/>
                    <a:pt x="882" y="540"/>
                  </a:cubicBezTo>
                  <a:cubicBezTo>
                    <a:pt x="852" y="520"/>
                    <a:pt x="823" y="500"/>
                    <a:pt x="803" y="491"/>
                  </a:cubicBezTo>
                  <a:cubicBezTo>
                    <a:pt x="783" y="480"/>
                    <a:pt x="753" y="480"/>
                    <a:pt x="724" y="480"/>
                  </a:cubicBezTo>
                  <a:cubicBezTo>
                    <a:pt x="694" y="480"/>
                    <a:pt x="654" y="491"/>
                    <a:pt x="625" y="511"/>
                  </a:cubicBezTo>
                  <a:cubicBezTo>
                    <a:pt x="694" y="461"/>
                    <a:pt x="753" y="401"/>
                    <a:pt x="783" y="332"/>
                  </a:cubicBezTo>
                  <a:cubicBezTo>
                    <a:pt x="813" y="273"/>
                    <a:pt x="803" y="203"/>
                    <a:pt x="773" y="134"/>
                  </a:cubicBezTo>
                  <a:cubicBezTo>
                    <a:pt x="753" y="94"/>
                    <a:pt x="724" y="55"/>
                    <a:pt x="694" y="35"/>
                  </a:cubicBezTo>
                  <a:cubicBezTo>
                    <a:pt x="664" y="15"/>
                    <a:pt x="634" y="5"/>
                    <a:pt x="595" y="5"/>
                  </a:cubicBezTo>
                  <a:cubicBezTo>
                    <a:pt x="583" y="2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5"/>
            <p:cNvSpPr/>
            <p:nvPr/>
          </p:nvSpPr>
          <p:spPr>
            <a:xfrm>
              <a:off x="3895986" y="596887"/>
              <a:ext cx="190475" cy="180715"/>
            </a:xfrm>
            <a:custGeom>
              <a:avLst/>
              <a:gdLst/>
              <a:ahLst/>
              <a:cxnLst/>
              <a:rect l="l" t="t" r="r" b="b"/>
              <a:pathLst>
                <a:path w="1171" h="1111" extrusionOk="0">
                  <a:moveTo>
                    <a:pt x="444" y="66"/>
                  </a:moveTo>
                  <a:cubicBezTo>
                    <a:pt x="458" y="66"/>
                    <a:pt x="472" y="73"/>
                    <a:pt x="486" y="80"/>
                  </a:cubicBezTo>
                  <a:cubicBezTo>
                    <a:pt x="516" y="89"/>
                    <a:pt x="536" y="100"/>
                    <a:pt x="556" y="129"/>
                  </a:cubicBezTo>
                  <a:cubicBezTo>
                    <a:pt x="565" y="149"/>
                    <a:pt x="585" y="179"/>
                    <a:pt x="596" y="219"/>
                  </a:cubicBezTo>
                  <a:cubicBezTo>
                    <a:pt x="625" y="298"/>
                    <a:pt x="635" y="357"/>
                    <a:pt x="615" y="407"/>
                  </a:cubicBezTo>
                  <a:cubicBezTo>
                    <a:pt x="596" y="456"/>
                    <a:pt x="546" y="496"/>
                    <a:pt x="466" y="525"/>
                  </a:cubicBezTo>
                  <a:cubicBezTo>
                    <a:pt x="457" y="525"/>
                    <a:pt x="446" y="536"/>
                    <a:pt x="437" y="536"/>
                  </a:cubicBezTo>
                  <a:lnTo>
                    <a:pt x="288" y="109"/>
                  </a:lnTo>
                  <a:cubicBezTo>
                    <a:pt x="308" y="100"/>
                    <a:pt x="338" y="89"/>
                    <a:pt x="347" y="80"/>
                  </a:cubicBezTo>
                  <a:cubicBezTo>
                    <a:pt x="378" y="70"/>
                    <a:pt x="397" y="70"/>
                    <a:pt x="427" y="70"/>
                  </a:cubicBezTo>
                  <a:cubicBezTo>
                    <a:pt x="432" y="67"/>
                    <a:pt x="438" y="66"/>
                    <a:pt x="444" y="66"/>
                  </a:cubicBezTo>
                  <a:close/>
                  <a:moveTo>
                    <a:pt x="496" y="1"/>
                  </a:moveTo>
                  <a:cubicBezTo>
                    <a:pt x="446" y="10"/>
                    <a:pt x="407" y="20"/>
                    <a:pt x="358" y="40"/>
                  </a:cubicBezTo>
                  <a:lnTo>
                    <a:pt x="1" y="169"/>
                  </a:lnTo>
                  <a:lnTo>
                    <a:pt x="10" y="199"/>
                  </a:lnTo>
                  <a:lnTo>
                    <a:pt x="120" y="169"/>
                  </a:lnTo>
                  <a:lnTo>
                    <a:pt x="427" y="1041"/>
                  </a:lnTo>
                  <a:lnTo>
                    <a:pt x="328" y="1080"/>
                  </a:lnTo>
                  <a:lnTo>
                    <a:pt x="347" y="1111"/>
                  </a:lnTo>
                  <a:lnTo>
                    <a:pt x="714" y="981"/>
                  </a:lnTo>
                  <a:lnTo>
                    <a:pt x="704" y="952"/>
                  </a:lnTo>
                  <a:lnTo>
                    <a:pt x="605" y="981"/>
                  </a:lnTo>
                  <a:lnTo>
                    <a:pt x="457" y="565"/>
                  </a:lnTo>
                  <a:cubicBezTo>
                    <a:pt x="466" y="565"/>
                    <a:pt x="477" y="565"/>
                    <a:pt x="496" y="556"/>
                  </a:cubicBezTo>
                  <a:cubicBezTo>
                    <a:pt x="506" y="545"/>
                    <a:pt x="526" y="545"/>
                    <a:pt x="536" y="545"/>
                  </a:cubicBezTo>
                  <a:cubicBezTo>
                    <a:pt x="546" y="556"/>
                    <a:pt x="556" y="556"/>
                    <a:pt x="576" y="565"/>
                  </a:cubicBezTo>
                  <a:cubicBezTo>
                    <a:pt x="585" y="575"/>
                    <a:pt x="605" y="585"/>
                    <a:pt x="615" y="585"/>
                  </a:cubicBezTo>
                  <a:lnTo>
                    <a:pt x="655" y="625"/>
                  </a:lnTo>
                  <a:cubicBezTo>
                    <a:pt x="675" y="644"/>
                    <a:pt x="684" y="655"/>
                    <a:pt x="695" y="674"/>
                  </a:cubicBezTo>
                  <a:cubicBezTo>
                    <a:pt x="764" y="743"/>
                    <a:pt x="814" y="793"/>
                    <a:pt x="833" y="823"/>
                  </a:cubicBezTo>
                  <a:cubicBezTo>
                    <a:pt x="863" y="843"/>
                    <a:pt x="882" y="853"/>
                    <a:pt x="913" y="862"/>
                  </a:cubicBezTo>
                  <a:cubicBezTo>
                    <a:pt x="933" y="870"/>
                    <a:pt x="949" y="877"/>
                    <a:pt x="964" y="877"/>
                  </a:cubicBezTo>
                  <a:cubicBezTo>
                    <a:pt x="970" y="877"/>
                    <a:pt x="976" y="875"/>
                    <a:pt x="982" y="873"/>
                  </a:cubicBezTo>
                  <a:cubicBezTo>
                    <a:pt x="1001" y="873"/>
                    <a:pt x="1032" y="862"/>
                    <a:pt x="1061" y="853"/>
                  </a:cubicBezTo>
                  <a:lnTo>
                    <a:pt x="1170" y="813"/>
                  </a:lnTo>
                  <a:lnTo>
                    <a:pt x="1160" y="774"/>
                  </a:lnTo>
                  <a:cubicBezTo>
                    <a:pt x="1150" y="783"/>
                    <a:pt x="1131" y="783"/>
                    <a:pt x="1120" y="783"/>
                  </a:cubicBezTo>
                  <a:cubicBezTo>
                    <a:pt x="1111" y="783"/>
                    <a:pt x="1091" y="783"/>
                    <a:pt x="1071" y="774"/>
                  </a:cubicBezTo>
                  <a:cubicBezTo>
                    <a:pt x="1051" y="763"/>
                    <a:pt x="1032" y="754"/>
                    <a:pt x="1012" y="734"/>
                  </a:cubicBezTo>
                  <a:cubicBezTo>
                    <a:pt x="982" y="704"/>
                    <a:pt x="952" y="674"/>
                    <a:pt x="913" y="644"/>
                  </a:cubicBezTo>
                  <a:cubicBezTo>
                    <a:pt x="882" y="615"/>
                    <a:pt x="863" y="585"/>
                    <a:pt x="843" y="575"/>
                  </a:cubicBezTo>
                  <a:cubicBezTo>
                    <a:pt x="814" y="545"/>
                    <a:pt x="794" y="525"/>
                    <a:pt x="774" y="516"/>
                  </a:cubicBezTo>
                  <a:cubicBezTo>
                    <a:pt x="754" y="506"/>
                    <a:pt x="724" y="496"/>
                    <a:pt x="695" y="496"/>
                  </a:cubicBezTo>
                  <a:cubicBezTo>
                    <a:pt x="655" y="496"/>
                    <a:pt x="625" y="506"/>
                    <a:pt x="585" y="516"/>
                  </a:cubicBezTo>
                  <a:cubicBezTo>
                    <a:pt x="664" y="466"/>
                    <a:pt x="724" y="417"/>
                    <a:pt x="764" y="357"/>
                  </a:cubicBezTo>
                  <a:cubicBezTo>
                    <a:pt x="803" y="298"/>
                    <a:pt x="803" y="228"/>
                    <a:pt x="774" y="149"/>
                  </a:cubicBezTo>
                  <a:cubicBezTo>
                    <a:pt x="764" y="109"/>
                    <a:pt x="744" y="80"/>
                    <a:pt x="714" y="50"/>
                  </a:cubicBezTo>
                  <a:cubicBezTo>
                    <a:pt x="684" y="30"/>
                    <a:pt x="655" y="10"/>
                    <a:pt x="61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5"/>
            <p:cNvSpPr/>
            <p:nvPr/>
          </p:nvSpPr>
          <p:spPr>
            <a:xfrm>
              <a:off x="4034734" y="538817"/>
              <a:ext cx="148346" cy="182342"/>
            </a:xfrm>
            <a:custGeom>
              <a:avLst/>
              <a:gdLst/>
              <a:ahLst/>
              <a:cxnLst/>
              <a:rect l="l" t="t" r="r" b="b"/>
              <a:pathLst>
                <a:path w="912" h="1121" extrusionOk="0">
                  <a:moveTo>
                    <a:pt x="852" y="1"/>
                  </a:moveTo>
                  <a:lnTo>
                    <a:pt x="624" y="60"/>
                  </a:lnTo>
                  <a:lnTo>
                    <a:pt x="634" y="90"/>
                  </a:lnTo>
                  <a:lnTo>
                    <a:pt x="733" y="70"/>
                  </a:lnTo>
                  <a:lnTo>
                    <a:pt x="644" y="536"/>
                  </a:lnTo>
                  <a:lnTo>
                    <a:pt x="307" y="179"/>
                  </a:lnTo>
                  <a:lnTo>
                    <a:pt x="416" y="149"/>
                  </a:lnTo>
                  <a:lnTo>
                    <a:pt x="406" y="110"/>
                  </a:lnTo>
                  <a:lnTo>
                    <a:pt x="0" y="219"/>
                  </a:lnTo>
                  <a:lnTo>
                    <a:pt x="10" y="248"/>
                  </a:lnTo>
                  <a:lnTo>
                    <a:pt x="109" y="228"/>
                  </a:lnTo>
                  <a:lnTo>
                    <a:pt x="525" y="655"/>
                  </a:lnTo>
                  <a:lnTo>
                    <a:pt x="624" y="1051"/>
                  </a:lnTo>
                  <a:lnTo>
                    <a:pt x="525" y="1091"/>
                  </a:lnTo>
                  <a:lnTo>
                    <a:pt x="525" y="1120"/>
                  </a:lnTo>
                  <a:lnTo>
                    <a:pt x="912" y="1021"/>
                  </a:lnTo>
                  <a:lnTo>
                    <a:pt x="902" y="992"/>
                  </a:lnTo>
                  <a:lnTo>
                    <a:pt x="802" y="1012"/>
                  </a:lnTo>
                  <a:lnTo>
                    <a:pt x="684" y="565"/>
                  </a:lnTo>
                  <a:lnTo>
                    <a:pt x="783" y="60"/>
                  </a:lnTo>
                  <a:lnTo>
                    <a:pt x="862" y="30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5"/>
            <p:cNvSpPr/>
            <p:nvPr/>
          </p:nvSpPr>
          <p:spPr>
            <a:xfrm>
              <a:off x="4284418" y="507586"/>
              <a:ext cx="134032" cy="171606"/>
            </a:xfrm>
            <a:custGeom>
              <a:avLst/>
              <a:gdLst/>
              <a:ahLst/>
              <a:cxnLst/>
              <a:rect l="l" t="t" r="r" b="b"/>
              <a:pathLst>
                <a:path w="824" h="1055" extrusionOk="0">
                  <a:moveTo>
                    <a:pt x="464" y="1"/>
                  </a:moveTo>
                  <a:cubicBezTo>
                    <a:pt x="446" y="1"/>
                    <a:pt x="427" y="2"/>
                    <a:pt x="407" y="4"/>
                  </a:cubicBezTo>
                  <a:cubicBezTo>
                    <a:pt x="348" y="4"/>
                    <a:pt x="289" y="24"/>
                    <a:pt x="239" y="54"/>
                  </a:cubicBezTo>
                  <a:cubicBezTo>
                    <a:pt x="189" y="83"/>
                    <a:pt x="150" y="114"/>
                    <a:pt x="120" y="153"/>
                  </a:cubicBezTo>
                  <a:cubicBezTo>
                    <a:pt x="90" y="193"/>
                    <a:pt x="60" y="233"/>
                    <a:pt x="40" y="292"/>
                  </a:cubicBezTo>
                  <a:cubicBezTo>
                    <a:pt x="31" y="341"/>
                    <a:pt x="11" y="391"/>
                    <a:pt x="11" y="440"/>
                  </a:cubicBezTo>
                  <a:cubicBezTo>
                    <a:pt x="1" y="490"/>
                    <a:pt x="1" y="539"/>
                    <a:pt x="11" y="599"/>
                  </a:cubicBezTo>
                  <a:cubicBezTo>
                    <a:pt x="11" y="649"/>
                    <a:pt x="21" y="698"/>
                    <a:pt x="40" y="748"/>
                  </a:cubicBezTo>
                  <a:cubicBezTo>
                    <a:pt x="51" y="787"/>
                    <a:pt x="71" y="837"/>
                    <a:pt x="100" y="876"/>
                  </a:cubicBezTo>
                  <a:cubicBezTo>
                    <a:pt x="120" y="916"/>
                    <a:pt x="150" y="956"/>
                    <a:pt x="189" y="986"/>
                  </a:cubicBezTo>
                  <a:cubicBezTo>
                    <a:pt x="219" y="1005"/>
                    <a:pt x="269" y="1025"/>
                    <a:pt x="328" y="1045"/>
                  </a:cubicBezTo>
                  <a:cubicBezTo>
                    <a:pt x="377" y="1055"/>
                    <a:pt x="437" y="1055"/>
                    <a:pt x="507" y="1055"/>
                  </a:cubicBezTo>
                  <a:cubicBezTo>
                    <a:pt x="665" y="1035"/>
                    <a:pt x="774" y="936"/>
                    <a:pt x="824" y="768"/>
                  </a:cubicBezTo>
                  <a:lnTo>
                    <a:pt x="784" y="757"/>
                  </a:lnTo>
                  <a:cubicBezTo>
                    <a:pt x="764" y="817"/>
                    <a:pt x="734" y="876"/>
                    <a:pt x="685" y="916"/>
                  </a:cubicBezTo>
                  <a:cubicBezTo>
                    <a:pt x="645" y="966"/>
                    <a:pt x="586" y="995"/>
                    <a:pt x="516" y="995"/>
                  </a:cubicBezTo>
                  <a:cubicBezTo>
                    <a:pt x="505" y="998"/>
                    <a:pt x="494" y="999"/>
                    <a:pt x="482" y="999"/>
                  </a:cubicBezTo>
                  <a:cubicBezTo>
                    <a:pt x="451" y="999"/>
                    <a:pt x="417" y="990"/>
                    <a:pt x="388" y="975"/>
                  </a:cubicBezTo>
                  <a:cubicBezTo>
                    <a:pt x="357" y="946"/>
                    <a:pt x="318" y="916"/>
                    <a:pt x="298" y="876"/>
                  </a:cubicBezTo>
                  <a:cubicBezTo>
                    <a:pt x="269" y="827"/>
                    <a:pt x="249" y="777"/>
                    <a:pt x="229" y="728"/>
                  </a:cubicBezTo>
                  <a:cubicBezTo>
                    <a:pt x="209" y="678"/>
                    <a:pt x="199" y="619"/>
                    <a:pt x="189" y="550"/>
                  </a:cubicBezTo>
                  <a:cubicBezTo>
                    <a:pt x="179" y="411"/>
                    <a:pt x="189" y="292"/>
                    <a:pt x="239" y="193"/>
                  </a:cubicBezTo>
                  <a:cubicBezTo>
                    <a:pt x="278" y="103"/>
                    <a:pt x="348" y="44"/>
                    <a:pt x="427" y="34"/>
                  </a:cubicBezTo>
                  <a:cubicBezTo>
                    <a:pt x="476" y="34"/>
                    <a:pt x="516" y="34"/>
                    <a:pt x="546" y="54"/>
                  </a:cubicBezTo>
                  <a:cubicBezTo>
                    <a:pt x="575" y="64"/>
                    <a:pt x="595" y="74"/>
                    <a:pt x="606" y="83"/>
                  </a:cubicBezTo>
                  <a:lnTo>
                    <a:pt x="606" y="94"/>
                  </a:lnTo>
                  <a:lnTo>
                    <a:pt x="595" y="94"/>
                  </a:lnTo>
                  <a:cubicBezTo>
                    <a:pt x="566" y="94"/>
                    <a:pt x="546" y="103"/>
                    <a:pt x="536" y="123"/>
                  </a:cubicBezTo>
                  <a:cubicBezTo>
                    <a:pt x="516" y="143"/>
                    <a:pt x="516" y="173"/>
                    <a:pt x="516" y="202"/>
                  </a:cubicBezTo>
                  <a:cubicBezTo>
                    <a:pt x="516" y="222"/>
                    <a:pt x="526" y="242"/>
                    <a:pt x="546" y="262"/>
                  </a:cubicBezTo>
                  <a:cubicBezTo>
                    <a:pt x="566" y="282"/>
                    <a:pt x="595" y="282"/>
                    <a:pt x="625" y="282"/>
                  </a:cubicBezTo>
                  <a:cubicBezTo>
                    <a:pt x="655" y="282"/>
                    <a:pt x="675" y="262"/>
                    <a:pt x="694" y="242"/>
                  </a:cubicBezTo>
                  <a:cubicBezTo>
                    <a:pt x="705" y="222"/>
                    <a:pt x="714" y="202"/>
                    <a:pt x="714" y="173"/>
                  </a:cubicBezTo>
                  <a:cubicBezTo>
                    <a:pt x="705" y="114"/>
                    <a:pt x="675" y="74"/>
                    <a:pt x="615" y="34"/>
                  </a:cubicBezTo>
                  <a:cubicBezTo>
                    <a:pt x="570" y="12"/>
                    <a:pt x="520" y="1"/>
                    <a:pt x="46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5"/>
            <p:cNvSpPr/>
            <p:nvPr/>
          </p:nvSpPr>
          <p:spPr>
            <a:xfrm>
              <a:off x="4434390" y="501731"/>
              <a:ext cx="159732" cy="166239"/>
            </a:xfrm>
            <a:custGeom>
              <a:avLst/>
              <a:gdLst/>
              <a:ahLst/>
              <a:cxnLst/>
              <a:rect l="l" t="t" r="r" b="b"/>
              <a:pathLst>
                <a:path w="982" h="1022" extrusionOk="0">
                  <a:moveTo>
                    <a:pt x="565" y="1"/>
                  </a:moveTo>
                  <a:lnTo>
                    <a:pt x="565" y="40"/>
                  </a:lnTo>
                  <a:lnTo>
                    <a:pt x="675" y="40"/>
                  </a:lnTo>
                  <a:lnTo>
                    <a:pt x="684" y="467"/>
                  </a:lnTo>
                  <a:lnTo>
                    <a:pt x="298" y="476"/>
                  </a:lnTo>
                  <a:lnTo>
                    <a:pt x="298" y="51"/>
                  </a:lnTo>
                  <a:lnTo>
                    <a:pt x="397" y="40"/>
                  </a:lnTo>
                  <a:lnTo>
                    <a:pt x="397" y="11"/>
                  </a:lnTo>
                  <a:lnTo>
                    <a:pt x="1" y="11"/>
                  </a:lnTo>
                  <a:lnTo>
                    <a:pt x="1" y="51"/>
                  </a:lnTo>
                  <a:lnTo>
                    <a:pt x="109" y="51"/>
                  </a:lnTo>
                  <a:lnTo>
                    <a:pt x="129" y="982"/>
                  </a:lnTo>
                  <a:lnTo>
                    <a:pt x="21" y="992"/>
                  </a:lnTo>
                  <a:lnTo>
                    <a:pt x="21" y="1022"/>
                  </a:lnTo>
                  <a:lnTo>
                    <a:pt x="417" y="1011"/>
                  </a:lnTo>
                  <a:lnTo>
                    <a:pt x="417" y="982"/>
                  </a:lnTo>
                  <a:lnTo>
                    <a:pt x="308" y="972"/>
                  </a:lnTo>
                  <a:lnTo>
                    <a:pt x="298" y="516"/>
                  </a:lnTo>
                  <a:lnTo>
                    <a:pt x="684" y="516"/>
                  </a:lnTo>
                  <a:lnTo>
                    <a:pt x="684" y="972"/>
                  </a:lnTo>
                  <a:lnTo>
                    <a:pt x="575" y="982"/>
                  </a:lnTo>
                  <a:lnTo>
                    <a:pt x="575" y="1011"/>
                  </a:lnTo>
                  <a:lnTo>
                    <a:pt x="981" y="1002"/>
                  </a:lnTo>
                  <a:lnTo>
                    <a:pt x="981" y="972"/>
                  </a:lnTo>
                  <a:lnTo>
                    <a:pt x="873" y="962"/>
                  </a:lnTo>
                  <a:lnTo>
                    <a:pt x="853" y="40"/>
                  </a:lnTo>
                  <a:lnTo>
                    <a:pt x="962" y="3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5"/>
            <p:cNvSpPr/>
            <p:nvPr/>
          </p:nvSpPr>
          <p:spPr>
            <a:xfrm>
              <a:off x="4613316" y="504984"/>
              <a:ext cx="143629" cy="175835"/>
            </a:xfrm>
            <a:custGeom>
              <a:avLst/>
              <a:gdLst/>
              <a:ahLst/>
              <a:cxnLst/>
              <a:rect l="l" t="t" r="r" b="b"/>
              <a:pathLst>
                <a:path w="883" h="1081" extrusionOk="0">
                  <a:moveTo>
                    <a:pt x="447" y="70"/>
                  </a:moveTo>
                  <a:cubicBezTo>
                    <a:pt x="476" y="70"/>
                    <a:pt x="496" y="80"/>
                    <a:pt x="516" y="90"/>
                  </a:cubicBezTo>
                  <a:cubicBezTo>
                    <a:pt x="546" y="99"/>
                    <a:pt x="555" y="110"/>
                    <a:pt x="575" y="130"/>
                  </a:cubicBezTo>
                  <a:cubicBezTo>
                    <a:pt x="595" y="139"/>
                    <a:pt x="605" y="169"/>
                    <a:pt x="615" y="199"/>
                  </a:cubicBezTo>
                  <a:lnTo>
                    <a:pt x="615" y="298"/>
                  </a:lnTo>
                  <a:cubicBezTo>
                    <a:pt x="605" y="377"/>
                    <a:pt x="585" y="436"/>
                    <a:pt x="546" y="476"/>
                  </a:cubicBezTo>
                  <a:cubicBezTo>
                    <a:pt x="516" y="506"/>
                    <a:pt x="474" y="519"/>
                    <a:pt x="421" y="519"/>
                  </a:cubicBezTo>
                  <a:cubicBezTo>
                    <a:pt x="404" y="519"/>
                    <a:pt x="386" y="518"/>
                    <a:pt x="367" y="516"/>
                  </a:cubicBezTo>
                  <a:lnTo>
                    <a:pt x="337" y="516"/>
                  </a:lnTo>
                  <a:lnTo>
                    <a:pt x="377" y="70"/>
                  </a:lnTo>
                  <a:close/>
                  <a:moveTo>
                    <a:pt x="99" y="0"/>
                  </a:moveTo>
                  <a:lnTo>
                    <a:pt x="90" y="31"/>
                  </a:lnTo>
                  <a:lnTo>
                    <a:pt x="198" y="50"/>
                  </a:lnTo>
                  <a:lnTo>
                    <a:pt x="110" y="972"/>
                  </a:lnTo>
                  <a:lnTo>
                    <a:pt x="0" y="962"/>
                  </a:lnTo>
                  <a:lnTo>
                    <a:pt x="0" y="1002"/>
                  </a:lnTo>
                  <a:lnTo>
                    <a:pt x="397" y="1041"/>
                  </a:lnTo>
                  <a:lnTo>
                    <a:pt x="397" y="1002"/>
                  </a:lnTo>
                  <a:lnTo>
                    <a:pt x="288" y="991"/>
                  </a:lnTo>
                  <a:lnTo>
                    <a:pt x="328" y="555"/>
                  </a:lnTo>
                  <a:lnTo>
                    <a:pt x="377" y="555"/>
                  </a:lnTo>
                  <a:cubicBezTo>
                    <a:pt x="387" y="566"/>
                    <a:pt x="407" y="566"/>
                    <a:pt x="416" y="575"/>
                  </a:cubicBezTo>
                  <a:cubicBezTo>
                    <a:pt x="427" y="575"/>
                    <a:pt x="436" y="585"/>
                    <a:pt x="447" y="605"/>
                  </a:cubicBezTo>
                  <a:cubicBezTo>
                    <a:pt x="456" y="615"/>
                    <a:pt x="456" y="625"/>
                    <a:pt x="466" y="645"/>
                  </a:cubicBezTo>
                  <a:cubicBezTo>
                    <a:pt x="476" y="654"/>
                    <a:pt x="476" y="674"/>
                    <a:pt x="486" y="694"/>
                  </a:cubicBezTo>
                  <a:cubicBezTo>
                    <a:pt x="496" y="714"/>
                    <a:pt x="506" y="734"/>
                    <a:pt x="506" y="754"/>
                  </a:cubicBezTo>
                  <a:cubicBezTo>
                    <a:pt x="535" y="853"/>
                    <a:pt x="555" y="912"/>
                    <a:pt x="566" y="942"/>
                  </a:cubicBezTo>
                  <a:cubicBezTo>
                    <a:pt x="585" y="972"/>
                    <a:pt x="595" y="1002"/>
                    <a:pt x="615" y="1021"/>
                  </a:cubicBezTo>
                  <a:cubicBezTo>
                    <a:pt x="635" y="1041"/>
                    <a:pt x="654" y="1051"/>
                    <a:pt x="674" y="1061"/>
                  </a:cubicBezTo>
                  <a:cubicBezTo>
                    <a:pt x="694" y="1061"/>
                    <a:pt x="724" y="1071"/>
                    <a:pt x="764" y="1071"/>
                  </a:cubicBezTo>
                  <a:lnTo>
                    <a:pt x="872" y="1081"/>
                  </a:lnTo>
                  <a:lnTo>
                    <a:pt x="883" y="1041"/>
                  </a:lnTo>
                  <a:lnTo>
                    <a:pt x="843" y="1041"/>
                  </a:lnTo>
                  <a:cubicBezTo>
                    <a:pt x="833" y="1031"/>
                    <a:pt x="813" y="1021"/>
                    <a:pt x="803" y="1011"/>
                  </a:cubicBezTo>
                  <a:cubicBezTo>
                    <a:pt x="784" y="991"/>
                    <a:pt x="773" y="972"/>
                    <a:pt x="764" y="942"/>
                  </a:cubicBezTo>
                  <a:cubicBezTo>
                    <a:pt x="744" y="903"/>
                    <a:pt x="734" y="863"/>
                    <a:pt x="714" y="823"/>
                  </a:cubicBezTo>
                  <a:cubicBezTo>
                    <a:pt x="704" y="773"/>
                    <a:pt x="694" y="744"/>
                    <a:pt x="684" y="724"/>
                  </a:cubicBezTo>
                  <a:cubicBezTo>
                    <a:pt x="674" y="694"/>
                    <a:pt x="654" y="665"/>
                    <a:pt x="645" y="645"/>
                  </a:cubicBezTo>
                  <a:cubicBezTo>
                    <a:pt x="625" y="625"/>
                    <a:pt x="605" y="605"/>
                    <a:pt x="575" y="595"/>
                  </a:cubicBezTo>
                  <a:cubicBezTo>
                    <a:pt x="546" y="575"/>
                    <a:pt x="516" y="566"/>
                    <a:pt x="476" y="566"/>
                  </a:cubicBezTo>
                  <a:cubicBezTo>
                    <a:pt x="566" y="555"/>
                    <a:pt x="645" y="536"/>
                    <a:pt x="704" y="496"/>
                  </a:cubicBezTo>
                  <a:cubicBezTo>
                    <a:pt x="764" y="456"/>
                    <a:pt x="793" y="397"/>
                    <a:pt x="803" y="318"/>
                  </a:cubicBezTo>
                  <a:cubicBezTo>
                    <a:pt x="803" y="268"/>
                    <a:pt x="803" y="229"/>
                    <a:pt x="784" y="199"/>
                  </a:cubicBezTo>
                  <a:cubicBezTo>
                    <a:pt x="773" y="169"/>
                    <a:pt x="753" y="139"/>
                    <a:pt x="714" y="110"/>
                  </a:cubicBezTo>
                  <a:cubicBezTo>
                    <a:pt x="684" y="90"/>
                    <a:pt x="654" y="70"/>
                    <a:pt x="605" y="60"/>
                  </a:cubicBezTo>
                  <a:cubicBezTo>
                    <a:pt x="566" y="50"/>
                    <a:pt x="526" y="40"/>
                    <a:pt x="466" y="31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5"/>
            <p:cNvSpPr/>
            <p:nvPr/>
          </p:nvSpPr>
          <p:spPr>
            <a:xfrm>
              <a:off x="4766542" y="524340"/>
              <a:ext cx="91903" cy="172745"/>
            </a:xfrm>
            <a:custGeom>
              <a:avLst/>
              <a:gdLst/>
              <a:ahLst/>
              <a:cxnLst/>
              <a:rect l="l" t="t" r="r" b="b"/>
              <a:pathLst>
                <a:path w="565" h="1062" extrusionOk="0">
                  <a:moveTo>
                    <a:pt x="178" y="0"/>
                  </a:moveTo>
                  <a:lnTo>
                    <a:pt x="168" y="30"/>
                  </a:lnTo>
                  <a:lnTo>
                    <a:pt x="278" y="50"/>
                  </a:lnTo>
                  <a:lnTo>
                    <a:pt x="109" y="962"/>
                  </a:lnTo>
                  <a:lnTo>
                    <a:pt x="0" y="952"/>
                  </a:lnTo>
                  <a:lnTo>
                    <a:pt x="0" y="982"/>
                  </a:lnTo>
                  <a:lnTo>
                    <a:pt x="386" y="1061"/>
                  </a:lnTo>
                  <a:lnTo>
                    <a:pt x="396" y="1021"/>
                  </a:lnTo>
                  <a:lnTo>
                    <a:pt x="287" y="1002"/>
                  </a:lnTo>
                  <a:lnTo>
                    <a:pt x="456" y="90"/>
                  </a:lnTo>
                  <a:lnTo>
                    <a:pt x="565" y="99"/>
                  </a:lnTo>
                  <a:lnTo>
                    <a:pt x="565" y="7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5"/>
            <p:cNvSpPr/>
            <p:nvPr/>
          </p:nvSpPr>
          <p:spPr>
            <a:xfrm>
              <a:off x="4863162" y="550041"/>
              <a:ext cx="125899" cy="171118"/>
            </a:xfrm>
            <a:custGeom>
              <a:avLst/>
              <a:gdLst/>
              <a:ahLst/>
              <a:cxnLst/>
              <a:rect l="l" t="t" r="r" b="b"/>
              <a:pathLst>
                <a:path w="774" h="1052" extrusionOk="0">
                  <a:moveTo>
                    <a:pt x="407" y="1"/>
                  </a:moveTo>
                  <a:cubicBezTo>
                    <a:pt x="367" y="11"/>
                    <a:pt x="327" y="21"/>
                    <a:pt x="298" y="41"/>
                  </a:cubicBezTo>
                  <a:cubicBezTo>
                    <a:pt x="268" y="60"/>
                    <a:pt x="239" y="80"/>
                    <a:pt x="219" y="110"/>
                  </a:cubicBezTo>
                  <a:cubicBezTo>
                    <a:pt x="189" y="140"/>
                    <a:pt x="179" y="170"/>
                    <a:pt x="169" y="209"/>
                  </a:cubicBezTo>
                  <a:cubicBezTo>
                    <a:pt x="159" y="239"/>
                    <a:pt x="159" y="269"/>
                    <a:pt x="159" y="298"/>
                  </a:cubicBezTo>
                  <a:cubicBezTo>
                    <a:pt x="159" y="328"/>
                    <a:pt x="159" y="358"/>
                    <a:pt x="169" y="388"/>
                  </a:cubicBezTo>
                  <a:cubicBezTo>
                    <a:pt x="179" y="417"/>
                    <a:pt x="199" y="447"/>
                    <a:pt x="219" y="477"/>
                  </a:cubicBezTo>
                  <a:cubicBezTo>
                    <a:pt x="239" y="507"/>
                    <a:pt x="268" y="536"/>
                    <a:pt x="318" y="576"/>
                  </a:cubicBezTo>
                  <a:cubicBezTo>
                    <a:pt x="367" y="615"/>
                    <a:pt x="407" y="655"/>
                    <a:pt x="446" y="685"/>
                  </a:cubicBezTo>
                  <a:cubicBezTo>
                    <a:pt x="476" y="714"/>
                    <a:pt x="496" y="744"/>
                    <a:pt x="516" y="764"/>
                  </a:cubicBezTo>
                  <a:cubicBezTo>
                    <a:pt x="536" y="794"/>
                    <a:pt x="545" y="813"/>
                    <a:pt x="545" y="833"/>
                  </a:cubicBezTo>
                  <a:lnTo>
                    <a:pt x="545" y="893"/>
                  </a:lnTo>
                  <a:cubicBezTo>
                    <a:pt x="536" y="923"/>
                    <a:pt x="525" y="943"/>
                    <a:pt x="506" y="962"/>
                  </a:cubicBezTo>
                  <a:cubicBezTo>
                    <a:pt x="486" y="972"/>
                    <a:pt x="466" y="982"/>
                    <a:pt x="437" y="992"/>
                  </a:cubicBezTo>
                  <a:cubicBezTo>
                    <a:pt x="417" y="1002"/>
                    <a:pt x="387" y="1002"/>
                    <a:pt x="357" y="1012"/>
                  </a:cubicBezTo>
                  <a:cubicBezTo>
                    <a:pt x="327" y="1012"/>
                    <a:pt x="298" y="1002"/>
                    <a:pt x="278" y="992"/>
                  </a:cubicBezTo>
                  <a:cubicBezTo>
                    <a:pt x="239" y="992"/>
                    <a:pt x="208" y="982"/>
                    <a:pt x="189" y="962"/>
                  </a:cubicBezTo>
                  <a:lnTo>
                    <a:pt x="129" y="932"/>
                  </a:lnTo>
                  <a:lnTo>
                    <a:pt x="100" y="903"/>
                  </a:lnTo>
                  <a:lnTo>
                    <a:pt x="80" y="883"/>
                  </a:lnTo>
                  <a:lnTo>
                    <a:pt x="89" y="883"/>
                  </a:lnTo>
                  <a:cubicBezTo>
                    <a:pt x="98" y="886"/>
                    <a:pt x="106" y="887"/>
                    <a:pt x="113" y="887"/>
                  </a:cubicBezTo>
                  <a:cubicBezTo>
                    <a:pt x="131" y="887"/>
                    <a:pt x="145" y="880"/>
                    <a:pt x="159" y="873"/>
                  </a:cubicBezTo>
                  <a:cubicBezTo>
                    <a:pt x="189" y="863"/>
                    <a:pt x="199" y="844"/>
                    <a:pt x="208" y="813"/>
                  </a:cubicBezTo>
                  <a:cubicBezTo>
                    <a:pt x="219" y="794"/>
                    <a:pt x="219" y="784"/>
                    <a:pt x="219" y="774"/>
                  </a:cubicBezTo>
                  <a:cubicBezTo>
                    <a:pt x="208" y="754"/>
                    <a:pt x="208" y="744"/>
                    <a:pt x="199" y="734"/>
                  </a:cubicBezTo>
                  <a:cubicBezTo>
                    <a:pt x="199" y="725"/>
                    <a:pt x="189" y="714"/>
                    <a:pt x="179" y="705"/>
                  </a:cubicBezTo>
                  <a:cubicBezTo>
                    <a:pt x="169" y="695"/>
                    <a:pt x="149" y="685"/>
                    <a:pt x="139" y="685"/>
                  </a:cubicBezTo>
                  <a:lnTo>
                    <a:pt x="89" y="685"/>
                  </a:lnTo>
                  <a:cubicBezTo>
                    <a:pt x="80" y="685"/>
                    <a:pt x="60" y="685"/>
                    <a:pt x="50" y="695"/>
                  </a:cubicBezTo>
                  <a:lnTo>
                    <a:pt x="20" y="725"/>
                  </a:lnTo>
                  <a:cubicBezTo>
                    <a:pt x="20" y="734"/>
                    <a:pt x="10" y="754"/>
                    <a:pt x="10" y="764"/>
                  </a:cubicBezTo>
                  <a:cubicBezTo>
                    <a:pt x="1" y="794"/>
                    <a:pt x="1" y="813"/>
                    <a:pt x="1" y="833"/>
                  </a:cubicBezTo>
                  <a:cubicBezTo>
                    <a:pt x="10" y="863"/>
                    <a:pt x="20" y="893"/>
                    <a:pt x="40" y="913"/>
                  </a:cubicBezTo>
                  <a:cubicBezTo>
                    <a:pt x="60" y="932"/>
                    <a:pt x="89" y="962"/>
                    <a:pt x="129" y="982"/>
                  </a:cubicBezTo>
                  <a:cubicBezTo>
                    <a:pt x="169" y="1002"/>
                    <a:pt x="219" y="1022"/>
                    <a:pt x="278" y="1042"/>
                  </a:cubicBezTo>
                  <a:cubicBezTo>
                    <a:pt x="327" y="1051"/>
                    <a:pt x="377" y="1051"/>
                    <a:pt x="426" y="1051"/>
                  </a:cubicBezTo>
                  <a:cubicBezTo>
                    <a:pt x="466" y="1042"/>
                    <a:pt x="506" y="1031"/>
                    <a:pt x="545" y="1012"/>
                  </a:cubicBezTo>
                  <a:cubicBezTo>
                    <a:pt x="575" y="992"/>
                    <a:pt x="605" y="972"/>
                    <a:pt x="625" y="943"/>
                  </a:cubicBezTo>
                  <a:cubicBezTo>
                    <a:pt x="644" y="913"/>
                    <a:pt x="664" y="883"/>
                    <a:pt x="675" y="844"/>
                  </a:cubicBezTo>
                  <a:cubicBezTo>
                    <a:pt x="684" y="804"/>
                    <a:pt x="684" y="764"/>
                    <a:pt x="684" y="734"/>
                  </a:cubicBezTo>
                  <a:cubicBezTo>
                    <a:pt x="684" y="695"/>
                    <a:pt x="675" y="665"/>
                    <a:pt x="655" y="635"/>
                  </a:cubicBezTo>
                  <a:cubicBezTo>
                    <a:pt x="635" y="606"/>
                    <a:pt x="605" y="566"/>
                    <a:pt x="575" y="536"/>
                  </a:cubicBezTo>
                  <a:cubicBezTo>
                    <a:pt x="545" y="507"/>
                    <a:pt x="506" y="467"/>
                    <a:pt x="457" y="427"/>
                  </a:cubicBezTo>
                  <a:cubicBezTo>
                    <a:pt x="407" y="397"/>
                    <a:pt x="377" y="368"/>
                    <a:pt x="357" y="338"/>
                  </a:cubicBezTo>
                  <a:cubicBezTo>
                    <a:pt x="327" y="318"/>
                    <a:pt x="318" y="289"/>
                    <a:pt x="307" y="269"/>
                  </a:cubicBezTo>
                  <a:cubicBezTo>
                    <a:pt x="288" y="249"/>
                    <a:pt x="288" y="229"/>
                    <a:pt x="288" y="209"/>
                  </a:cubicBezTo>
                  <a:lnTo>
                    <a:pt x="288" y="159"/>
                  </a:lnTo>
                  <a:lnTo>
                    <a:pt x="318" y="100"/>
                  </a:lnTo>
                  <a:cubicBezTo>
                    <a:pt x="338" y="80"/>
                    <a:pt x="357" y="71"/>
                    <a:pt x="377" y="60"/>
                  </a:cubicBezTo>
                  <a:cubicBezTo>
                    <a:pt x="397" y="51"/>
                    <a:pt x="417" y="41"/>
                    <a:pt x="446" y="41"/>
                  </a:cubicBezTo>
                  <a:cubicBezTo>
                    <a:pt x="466" y="41"/>
                    <a:pt x="496" y="41"/>
                    <a:pt x="536" y="51"/>
                  </a:cubicBezTo>
                  <a:cubicBezTo>
                    <a:pt x="565" y="60"/>
                    <a:pt x="585" y="71"/>
                    <a:pt x="605" y="80"/>
                  </a:cubicBezTo>
                  <a:cubicBezTo>
                    <a:pt x="625" y="90"/>
                    <a:pt x="644" y="100"/>
                    <a:pt x="655" y="110"/>
                  </a:cubicBezTo>
                  <a:lnTo>
                    <a:pt x="684" y="140"/>
                  </a:lnTo>
                  <a:cubicBezTo>
                    <a:pt x="694" y="150"/>
                    <a:pt x="694" y="159"/>
                    <a:pt x="694" y="159"/>
                  </a:cubicBezTo>
                  <a:lnTo>
                    <a:pt x="694" y="170"/>
                  </a:lnTo>
                  <a:cubicBezTo>
                    <a:pt x="684" y="159"/>
                    <a:pt x="664" y="159"/>
                    <a:pt x="655" y="159"/>
                  </a:cubicBezTo>
                  <a:cubicBezTo>
                    <a:pt x="644" y="159"/>
                    <a:pt x="625" y="170"/>
                    <a:pt x="615" y="170"/>
                  </a:cubicBezTo>
                  <a:lnTo>
                    <a:pt x="585" y="199"/>
                  </a:lnTo>
                  <a:cubicBezTo>
                    <a:pt x="575" y="209"/>
                    <a:pt x="575" y="219"/>
                    <a:pt x="565" y="239"/>
                  </a:cubicBezTo>
                  <a:lnTo>
                    <a:pt x="565" y="278"/>
                  </a:lnTo>
                  <a:cubicBezTo>
                    <a:pt x="565" y="289"/>
                    <a:pt x="565" y="308"/>
                    <a:pt x="575" y="318"/>
                  </a:cubicBezTo>
                  <a:lnTo>
                    <a:pt x="605" y="348"/>
                  </a:lnTo>
                  <a:cubicBezTo>
                    <a:pt x="615" y="348"/>
                    <a:pt x="625" y="358"/>
                    <a:pt x="644" y="358"/>
                  </a:cubicBezTo>
                  <a:cubicBezTo>
                    <a:pt x="655" y="368"/>
                    <a:pt x="675" y="368"/>
                    <a:pt x="684" y="368"/>
                  </a:cubicBezTo>
                  <a:cubicBezTo>
                    <a:pt x="704" y="358"/>
                    <a:pt x="714" y="358"/>
                    <a:pt x="724" y="348"/>
                  </a:cubicBezTo>
                  <a:cubicBezTo>
                    <a:pt x="734" y="348"/>
                    <a:pt x="743" y="338"/>
                    <a:pt x="754" y="318"/>
                  </a:cubicBezTo>
                  <a:cubicBezTo>
                    <a:pt x="763" y="308"/>
                    <a:pt x="763" y="298"/>
                    <a:pt x="774" y="289"/>
                  </a:cubicBezTo>
                  <a:lnTo>
                    <a:pt x="774" y="209"/>
                  </a:lnTo>
                  <a:cubicBezTo>
                    <a:pt x="763" y="179"/>
                    <a:pt x="754" y="150"/>
                    <a:pt x="734" y="130"/>
                  </a:cubicBezTo>
                  <a:cubicBezTo>
                    <a:pt x="724" y="110"/>
                    <a:pt x="694" y="80"/>
                    <a:pt x="664" y="60"/>
                  </a:cubicBezTo>
                  <a:cubicBezTo>
                    <a:pt x="635" y="41"/>
                    <a:pt x="595" y="31"/>
                    <a:pt x="545" y="21"/>
                  </a:cubicBezTo>
                  <a:cubicBezTo>
                    <a:pt x="496" y="1"/>
                    <a:pt x="446" y="1"/>
                    <a:pt x="40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5"/>
            <p:cNvSpPr/>
            <p:nvPr/>
          </p:nvSpPr>
          <p:spPr>
            <a:xfrm>
              <a:off x="5011508" y="580783"/>
              <a:ext cx="145255" cy="187222"/>
            </a:xfrm>
            <a:custGeom>
              <a:avLst/>
              <a:gdLst/>
              <a:ahLst/>
              <a:cxnLst/>
              <a:rect l="l" t="t" r="r" b="b"/>
              <a:pathLst>
                <a:path w="893" h="1151" extrusionOk="0">
                  <a:moveTo>
                    <a:pt x="168" y="1"/>
                  </a:moveTo>
                  <a:lnTo>
                    <a:pt x="40" y="318"/>
                  </a:lnTo>
                  <a:lnTo>
                    <a:pt x="80" y="337"/>
                  </a:lnTo>
                  <a:cubicBezTo>
                    <a:pt x="119" y="278"/>
                    <a:pt x="139" y="228"/>
                    <a:pt x="149" y="208"/>
                  </a:cubicBezTo>
                  <a:lnTo>
                    <a:pt x="188" y="169"/>
                  </a:lnTo>
                  <a:cubicBezTo>
                    <a:pt x="199" y="159"/>
                    <a:pt x="208" y="149"/>
                    <a:pt x="228" y="139"/>
                  </a:cubicBezTo>
                  <a:cubicBezTo>
                    <a:pt x="238" y="129"/>
                    <a:pt x="248" y="119"/>
                    <a:pt x="258" y="119"/>
                  </a:cubicBezTo>
                  <a:cubicBezTo>
                    <a:pt x="268" y="109"/>
                    <a:pt x="287" y="109"/>
                    <a:pt x="298" y="109"/>
                  </a:cubicBezTo>
                  <a:lnTo>
                    <a:pt x="347" y="109"/>
                  </a:lnTo>
                  <a:cubicBezTo>
                    <a:pt x="367" y="109"/>
                    <a:pt x="377" y="119"/>
                    <a:pt x="397" y="129"/>
                  </a:cubicBezTo>
                  <a:lnTo>
                    <a:pt x="417" y="129"/>
                  </a:lnTo>
                  <a:lnTo>
                    <a:pt x="426" y="139"/>
                  </a:lnTo>
                  <a:lnTo>
                    <a:pt x="119" y="1011"/>
                  </a:lnTo>
                  <a:lnTo>
                    <a:pt x="10" y="981"/>
                  </a:lnTo>
                  <a:lnTo>
                    <a:pt x="0" y="1011"/>
                  </a:lnTo>
                  <a:lnTo>
                    <a:pt x="377" y="1150"/>
                  </a:lnTo>
                  <a:lnTo>
                    <a:pt x="386" y="1110"/>
                  </a:lnTo>
                  <a:lnTo>
                    <a:pt x="287" y="1071"/>
                  </a:lnTo>
                  <a:lnTo>
                    <a:pt x="604" y="199"/>
                  </a:lnTo>
                  <a:lnTo>
                    <a:pt x="615" y="199"/>
                  </a:lnTo>
                  <a:lnTo>
                    <a:pt x="624" y="208"/>
                  </a:lnTo>
                  <a:cubicBezTo>
                    <a:pt x="654" y="219"/>
                    <a:pt x="664" y="228"/>
                    <a:pt x="684" y="238"/>
                  </a:cubicBezTo>
                  <a:cubicBezTo>
                    <a:pt x="704" y="248"/>
                    <a:pt x="714" y="258"/>
                    <a:pt x="723" y="268"/>
                  </a:cubicBezTo>
                  <a:cubicBezTo>
                    <a:pt x="734" y="278"/>
                    <a:pt x="743" y="288"/>
                    <a:pt x="753" y="307"/>
                  </a:cubicBezTo>
                  <a:cubicBezTo>
                    <a:pt x="753" y="327"/>
                    <a:pt x="763" y="337"/>
                    <a:pt x="763" y="357"/>
                  </a:cubicBezTo>
                  <a:lnTo>
                    <a:pt x="763" y="417"/>
                  </a:lnTo>
                  <a:cubicBezTo>
                    <a:pt x="763" y="437"/>
                    <a:pt x="763" y="466"/>
                    <a:pt x="753" y="486"/>
                  </a:cubicBezTo>
                  <a:cubicBezTo>
                    <a:pt x="753" y="506"/>
                    <a:pt x="743" y="536"/>
                    <a:pt x="743" y="575"/>
                  </a:cubicBezTo>
                  <a:lnTo>
                    <a:pt x="783" y="585"/>
                  </a:lnTo>
                  <a:lnTo>
                    <a:pt x="892" y="258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5"/>
            <p:cNvSpPr/>
            <p:nvPr/>
          </p:nvSpPr>
          <p:spPr>
            <a:xfrm>
              <a:off x="5117887" y="637064"/>
              <a:ext cx="243502" cy="230815"/>
            </a:xfrm>
            <a:custGeom>
              <a:avLst/>
              <a:gdLst/>
              <a:ahLst/>
              <a:cxnLst/>
              <a:rect l="l" t="t" r="r" b="b"/>
              <a:pathLst>
                <a:path w="1497" h="1419" extrusionOk="0">
                  <a:moveTo>
                    <a:pt x="456" y="1"/>
                  </a:moveTo>
                  <a:lnTo>
                    <a:pt x="436" y="31"/>
                  </a:lnTo>
                  <a:lnTo>
                    <a:pt x="535" y="80"/>
                  </a:lnTo>
                  <a:lnTo>
                    <a:pt x="119" y="913"/>
                  </a:lnTo>
                  <a:lnTo>
                    <a:pt x="20" y="864"/>
                  </a:lnTo>
                  <a:lnTo>
                    <a:pt x="0" y="893"/>
                  </a:lnTo>
                  <a:lnTo>
                    <a:pt x="238" y="1012"/>
                  </a:lnTo>
                  <a:lnTo>
                    <a:pt x="248" y="982"/>
                  </a:lnTo>
                  <a:lnTo>
                    <a:pt x="159" y="932"/>
                  </a:lnTo>
                  <a:lnTo>
                    <a:pt x="545" y="120"/>
                  </a:lnTo>
                  <a:lnTo>
                    <a:pt x="456" y="1141"/>
                  </a:lnTo>
                  <a:lnTo>
                    <a:pt x="476" y="1150"/>
                  </a:lnTo>
                  <a:lnTo>
                    <a:pt x="1190" y="487"/>
                  </a:lnTo>
                  <a:lnTo>
                    <a:pt x="803" y="1250"/>
                  </a:lnTo>
                  <a:lnTo>
                    <a:pt x="704" y="1210"/>
                  </a:lnTo>
                  <a:lnTo>
                    <a:pt x="694" y="1240"/>
                  </a:lnTo>
                  <a:lnTo>
                    <a:pt x="1040" y="1418"/>
                  </a:lnTo>
                  <a:lnTo>
                    <a:pt x="1060" y="1388"/>
                  </a:lnTo>
                  <a:lnTo>
                    <a:pt x="961" y="1329"/>
                  </a:lnTo>
                  <a:lnTo>
                    <a:pt x="1377" y="507"/>
                  </a:lnTo>
                  <a:lnTo>
                    <a:pt x="1477" y="546"/>
                  </a:lnTo>
                  <a:lnTo>
                    <a:pt x="1496" y="516"/>
                  </a:lnTo>
                  <a:lnTo>
                    <a:pt x="1239" y="388"/>
                  </a:lnTo>
                  <a:lnTo>
                    <a:pt x="654" y="932"/>
                  </a:lnTo>
                  <a:lnTo>
                    <a:pt x="723" y="130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5"/>
            <p:cNvSpPr/>
            <p:nvPr/>
          </p:nvSpPr>
          <p:spPr>
            <a:xfrm>
              <a:off x="5296650" y="770933"/>
              <a:ext cx="153388" cy="182342"/>
            </a:xfrm>
            <a:custGeom>
              <a:avLst/>
              <a:gdLst/>
              <a:ahLst/>
              <a:cxnLst/>
              <a:rect l="l" t="t" r="r" b="b"/>
              <a:pathLst>
                <a:path w="943" h="1121" extrusionOk="0">
                  <a:moveTo>
                    <a:pt x="725" y="189"/>
                  </a:moveTo>
                  <a:lnTo>
                    <a:pt x="606" y="625"/>
                  </a:lnTo>
                  <a:lnTo>
                    <a:pt x="368" y="477"/>
                  </a:lnTo>
                  <a:lnTo>
                    <a:pt x="725" y="189"/>
                  </a:lnTo>
                  <a:close/>
                  <a:moveTo>
                    <a:pt x="913" y="1"/>
                  </a:moveTo>
                  <a:lnTo>
                    <a:pt x="91" y="645"/>
                  </a:lnTo>
                  <a:lnTo>
                    <a:pt x="11" y="605"/>
                  </a:lnTo>
                  <a:lnTo>
                    <a:pt x="1" y="635"/>
                  </a:lnTo>
                  <a:lnTo>
                    <a:pt x="179" y="754"/>
                  </a:lnTo>
                  <a:lnTo>
                    <a:pt x="199" y="724"/>
                  </a:lnTo>
                  <a:lnTo>
                    <a:pt x="120" y="664"/>
                  </a:lnTo>
                  <a:lnTo>
                    <a:pt x="328" y="506"/>
                  </a:lnTo>
                  <a:lnTo>
                    <a:pt x="596" y="675"/>
                  </a:lnTo>
                  <a:lnTo>
                    <a:pt x="527" y="932"/>
                  </a:lnTo>
                  <a:lnTo>
                    <a:pt x="437" y="882"/>
                  </a:lnTo>
                  <a:lnTo>
                    <a:pt x="427" y="913"/>
                  </a:lnTo>
                  <a:lnTo>
                    <a:pt x="734" y="1120"/>
                  </a:lnTo>
                  <a:lnTo>
                    <a:pt x="754" y="1091"/>
                  </a:lnTo>
                  <a:lnTo>
                    <a:pt x="685" y="1031"/>
                  </a:lnTo>
                  <a:lnTo>
                    <a:pt x="943" y="10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5"/>
            <p:cNvSpPr/>
            <p:nvPr/>
          </p:nvSpPr>
          <p:spPr>
            <a:xfrm>
              <a:off x="5438490" y="850962"/>
              <a:ext cx="158268" cy="161033"/>
            </a:xfrm>
            <a:custGeom>
              <a:avLst/>
              <a:gdLst/>
              <a:ahLst/>
              <a:cxnLst/>
              <a:rect l="l" t="t" r="r" b="b"/>
              <a:pathLst>
                <a:path w="973" h="990" extrusionOk="0">
                  <a:moveTo>
                    <a:pt x="631" y="0"/>
                  </a:moveTo>
                  <a:cubicBezTo>
                    <a:pt x="619" y="0"/>
                    <a:pt x="607" y="1"/>
                    <a:pt x="596" y="4"/>
                  </a:cubicBezTo>
                  <a:cubicBezTo>
                    <a:pt x="556" y="4"/>
                    <a:pt x="527" y="14"/>
                    <a:pt x="496" y="34"/>
                  </a:cubicBezTo>
                  <a:cubicBezTo>
                    <a:pt x="457" y="54"/>
                    <a:pt x="437" y="73"/>
                    <a:pt x="408" y="103"/>
                  </a:cubicBezTo>
                  <a:cubicBezTo>
                    <a:pt x="388" y="133"/>
                    <a:pt x="378" y="153"/>
                    <a:pt x="358" y="183"/>
                  </a:cubicBezTo>
                  <a:cubicBezTo>
                    <a:pt x="348" y="212"/>
                    <a:pt x="338" y="232"/>
                    <a:pt x="338" y="272"/>
                  </a:cubicBezTo>
                  <a:cubicBezTo>
                    <a:pt x="338" y="302"/>
                    <a:pt x="338" y="331"/>
                    <a:pt x="348" y="371"/>
                  </a:cubicBezTo>
                  <a:cubicBezTo>
                    <a:pt x="358" y="410"/>
                    <a:pt x="368" y="450"/>
                    <a:pt x="397" y="490"/>
                  </a:cubicBezTo>
                  <a:cubicBezTo>
                    <a:pt x="427" y="559"/>
                    <a:pt x="447" y="608"/>
                    <a:pt x="467" y="648"/>
                  </a:cubicBezTo>
                  <a:cubicBezTo>
                    <a:pt x="487" y="688"/>
                    <a:pt x="496" y="727"/>
                    <a:pt x="496" y="757"/>
                  </a:cubicBezTo>
                  <a:cubicBezTo>
                    <a:pt x="507" y="787"/>
                    <a:pt x="507" y="807"/>
                    <a:pt x="496" y="826"/>
                  </a:cubicBezTo>
                  <a:cubicBezTo>
                    <a:pt x="496" y="846"/>
                    <a:pt x="487" y="866"/>
                    <a:pt x="467" y="886"/>
                  </a:cubicBezTo>
                  <a:cubicBezTo>
                    <a:pt x="457" y="906"/>
                    <a:pt x="437" y="916"/>
                    <a:pt x="408" y="926"/>
                  </a:cubicBezTo>
                  <a:cubicBezTo>
                    <a:pt x="388" y="936"/>
                    <a:pt x="368" y="936"/>
                    <a:pt x="338" y="936"/>
                  </a:cubicBezTo>
                  <a:cubicBezTo>
                    <a:pt x="309" y="926"/>
                    <a:pt x="289" y="926"/>
                    <a:pt x="259" y="906"/>
                  </a:cubicBezTo>
                  <a:cubicBezTo>
                    <a:pt x="229" y="896"/>
                    <a:pt x="209" y="886"/>
                    <a:pt x="190" y="866"/>
                  </a:cubicBezTo>
                  <a:cubicBezTo>
                    <a:pt x="160" y="846"/>
                    <a:pt x="140" y="826"/>
                    <a:pt x="120" y="807"/>
                  </a:cubicBezTo>
                  <a:cubicBezTo>
                    <a:pt x="100" y="787"/>
                    <a:pt x="91" y="767"/>
                    <a:pt x="80" y="747"/>
                  </a:cubicBezTo>
                  <a:cubicBezTo>
                    <a:pt x="71" y="738"/>
                    <a:pt x="71" y="727"/>
                    <a:pt x="60" y="708"/>
                  </a:cubicBezTo>
                  <a:lnTo>
                    <a:pt x="60" y="688"/>
                  </a:lnTo>
                  <a:cubicBezTo>
                    <a:pt x="75" y="702"/>
                    <a:pt x="95" y="712"/>
                    <a:pt x="112" y="712"/>
                  </a:cubicBezTo>
                  <a:cubicBezTo>
                    <a:pt x="119" y="712"/>
                    <a:pt x="125" y="710"/>
                    <a:pt x="130" y="708"/>
                  </a:cubicBezTo>
                  <a:cubicBezTo>
                    <a:pt x="160" y="708"/>
                    <a:pt x="179" y="698"/>
                    <a:pt x="199" y="668"/>
                  </a:cubicBezTo>
                  <a:cubicBezTo>
                    <a:pt x="209" y="658"/>
                    <a:pt x="219" y="648"/>
                    <a:pt x="219" y="639"/>
                  </a:cubicBezTo>
                  <a:cubicBezTo>
                    <a:pt x="229" y="619"/>
                    <a:pt x="229" y="608"/>
                    <a:pt x="229" y="599"/>
                  </a:cubicBezTo>
                  <a:cubicBezTo>
                    <a:pt x="229" y="579"/>
                    <a:pt x="219" y="569"/>
                    <a:pt x="219" y="559"/>
                  </a:cubicBezTo>
                  <a:lnTo>
                    <a:pt x="190" y="529"/>
                  </a:lnTo>
                  <a:cubicBezTo>
                    <a:pt x="179" y="520"/>
                    <a:pt x="160" y="509"/>
                    <a:pt x="150" y="509"/>
                  </a:cubicBezTo>
                  <a:cubicBezTo>
                    <a:pt x="130" y="500"/>
                    <a:pt x="120" y="500"/>
                    <a:pt x="110" y="500"/>
                  </a:cubicBezTo>
                  <a:cubicBezTo>
                    <a:pt x="91" y="509"/>
                    <a:pt x="80" y="509"/>
                    <a:pt x="71" y="520"/>
                  </a:cubicBezTo>
                  <a:cubicBezTo>
                    <a:pt x="51" y="529"/>
                    <a:pt x="41" y="539"/>
                    <a:pt x="31" y="549"/>
                  </a:cubicBezTo>
                  <a:lnTo>
                    <a:pt x="1" y="608"/>
                  </a:lnTo>
                  <a:cubicBezTo>
                    <a:pt x="1" y="639"/>
                    <a:pt x="1" y="668"/>
                    <a:pt x="11" y="698"/>
                  </a:cubicBezTo>
                  <a:cubicBezTo>
                    <a:pt x="21" y="727"/>
                    <a:pt x="31" y="757"/>
                    <a:pt x="60" y="797"/>
                  </a:cubicBezTo>
                  <a:cubicBezTo>
                    <a:pt x="91" y="826"/>
                    <a:pt x="120" y="866"/>
                    <a:pt x="170" y="906"/>
                  </a:cubicBezTo>
                  <a:cubicBezTo>
                    <a:pt x="219" y="936"/>
                    <a:pt x="259" y="965"/>
                    <a:pt x="298" y="975"/>
                  </a:cubicBezTo>
                  <a:cubicBezTo>
                    <a:pt x="333" y="982"/>
                    <a:pt x="364" y="989"/>
                    <a:pt x="392" y="989"/>
                  </a:cubicBezTo>
                  <a:cubicBezTo>
                    <a:pt x="404" y="989"/>
                    <a:pt x="416" y="988"/>
                    <a:pt x="427" y="985"/>
                  </a:cubicBezTo>
                  <a:cubicBezTo>
                    <a:pt x="467" y="985"/>
                    <a:pt x="496" y="975"/>
                    <a:pt x="527" y="956"/>
                  </a:cubicBezTo>
                  <a:cubicBezTo>
                    <a:pt x="566" y="936"/>
                    <a:pt x="586" y="916"/>
                    <a:pt x="606" y="886"/>
                  </a:cubicBezTo>
                  <a:cubicBezTo>
                    <a:pt x="635" y="857"/>
                    <a:pt x="655" y="817"/>
                    <a:pt x="665" y="787"/>
                  </a:cubicBezTo>
                  <a:cubicBezTo>
                    <a:pt x="675" y="757"/>
                    <a:pt x="685" y="727"/>
                    <a:pt x="675" y="688"/>
                  </a:cubicBezTo>
                  <a:cubicBezTo>
                    <a:pt x="675" y="648"/>
                    <a:pt x="665" y="608"/>
                    <a:pt x="646" y="569"/>
                  </a:cubicBezTo>
                  <a:cubicBezTo>
                    <a:pt x="635" y="529"/>
                    <a:pt x="606" y="480"/>
                    <a:pt x="586" y="421"/>
                  </a:cubicBezTo>
                  <a:cubicBezTo>
                    <a:pt x="556" y="371"/>
                    <a:pt x="536" y="331"/>
                    <a:pt x="527" y="302"/>
                  </a:cubicBezTo>
                  <a:cubicBezTo>
                    <a:pt x="516" y="272"/>
                    <a:pt x="507" y="242"/>
                    <a:pt x="507" y="212"/>
                  </a:cubicBezTo>
                  <a:cubicBezTo>
                    <a:pt x="507" y="192"/>
                    <a:pt x="507" y="172"/>
                    <a:pt x="516" y="153"/>
                  </a:cubicBezTo>
                  <a:cubicBezTo>
                    <a:pt x="527" y="143"/>
                    <a:pt x="527" y="123"/>
                    <a:pt x="546" y="113"/>
                  </a:cubicBezTo>
                  <a:cubicBezTo>
                    <a:pt x="556" y="93"/>
                    <a:pt x="576" y="73"/>
                    <a:pt x="596" y="64"/>
                  </a:cubicBezTo>
                  <a:cubicBezTo>
                    <a:pt x="615" y="54"/>
                    <a:pt x="635" y="54"/>
                    <a:pt x="655" y="54"/>
                  </a:cubicBezTo>
                  <a:cubicBezTo>
                    <a:pt x="685" y="54"/>
                    <a:pt x="705" y="54"/>
                    <a:pt x="725" y="64"/>
                  </a:cubicBezTo>
                  <a:cubicBezTo>
                    <a:pt x="754" y="73"/>
                    <a:pt x="784" y="93"/>
                    <a:pt x="804" y="113"/>
                  </a:cubicBezTo>
                  <a:cubicBezTo>
                    <a:pt x="833" y="133"/>
                    <a:pt x="853" y="143"/>
                    <a:pt x="864" y="163"/>
                  </a:cubicBezTo>
                  <a:cubicBezTo>
                    <a:pt x="873" y="183"/>
                    <a:pt x="883" y="203"/>
                    <a:pt x="893" y="212"/>
                  </a:cubicBezTo>
                  <a:cubicBezTo>
                    <a:pt x="903" y="232"/>
                    <a:pt x="903" y="242"/>
                    <a:pt x="913" y="252"/>
                  </a:cubicBezTo>
                  <a:lnTo>
                    <a:pt x="913" y="272"/>
                  </a:lnTo>
                  <a:lnTo>
                    <a:pt x="913" y="282"/>
                  </a:lnTo>
                  <a:cubicBezTo>
                    <a:pt x="903" y="272"/>
                    <a:pt x="883" y="262"/>
                    <a:pt x="873" y="262"/>
                  </a:cubicBezTo>
                  <a:cubicBezTo>
                    <a:pt x="864" y="252"/>
                    <a:pt x="844" y="252"/>
                    <a:pt x="833" y="252"/>
                  </a:cubicBezTo>
                  <a:cubicBezTo>
                    <a:pt x="824" y="252"/>
                    <a:pt x="804" y="252"/>
                    <a:pt x="794" y="262"/>
                  </a:cubicBezTo>
                  <a:lnTo>
                    <a:pt x="764" y="291"/>
                  </a:lnTo>
                  <a:cubicBezTo>
                    <a:pt x="754" y="302"/>
                    <a:pt x="745" y="311"/>
                    <a:pt x="745" y="331"/>
                  </a:cubicBezTo>
                  <a:cubicBezTo>
                    <a:pt x="734" y="341"/>
                    <a:pt x="734" y="351"/>
                    <a:pt x="734" y="371"/>
                  </a:cubicBezTo>
                  <a:cubicBezTo>
                    <a:pt x="745" y="381"/>
                    <a:pt x="745" y="390"/>
                    <a:pt x="754" y="401"/>
                  </a:cubicBezTo>
                  <a:cubicBezTo>
                    <a:pt x="754" y="410"/>
                    <a:pt x="764" y="430"/>
                    <a:pt x="784" y="440"/>
                  </a:cubicBezTo>
                  <a:cubicBezTo>
                    <a:pt x="794" y="450"/>
                    <a:pt x="804" y="450"/>
                    <a:pt x="824" y="460"/>
                  </a:cubicBezTo>
                  <a:lnTo>
                    <a:pt x="864" y="460"/>
                  </a:lnTo>
                  <a:cubicBezTo>
                    <a:pt x="873" y="460"/>
                    <a:pt x="883" y="450"/>
                    <a:pt x="903" y="440"/>
                  </a:cubicBezTo>
                  <a:cubicBezTo>
                    <a:pt x="913" y="440"/>
                    <a:pt x="923" y="430"/>
                    <a:pt x="932" y="421"/>
                  </a:cubicBezTo>
                  <a:cubicBezTo>
                    <a:pt x="943" y="401"/>
                    <a:pt x="952" y="371"/>
                    <a:pt x="963" y="351"/>
                  </a:cubicBezTo>
                  <a:cubicBezTo>
                    <a:pt x="972" y="321"/>
                    <a:pt x="972" y="291"/>
                    <a:pt x="963" y="262"/>
                  </a:cubicBezTo>
                  <a:cubicBezTo>
                    <a:pt x="952" y="232"/>
                    <a:pt x="943" y="203"/>
                    <a:pt x="923" y="172"/>
                  </a:cubicBezTo>
                  <a:cubicBezTo>
                    <a:pt x="903" y="143"/>
                    <a:pt x="873" y="113"/>
                    <a:pt x="833" y="84"/>
                  </a:cubicBezTo>
                  <a:cubicBezTo>
                    <a:pt x="794" y="54"/>
                    <a:pt x="754" y="24"/>
                    <a:pt x="714" y="14"/>
                  </a:cubicBezTo>
                  <a:cubicBezTo>
                    <a:pt x="687" y="7"/>
                    <a:pt x="659" y="0"/>
                    <a:pt x="63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5"/>
            <p:cNvSpPr/>
            <p:nvPr/>
          </p:nvSpPr>
          <p:spPr>
            <a:xfrm>
              <a:off x="1331489" y="3130281"/>
              <a:ext cx="174209" cy="303198"/>
            </a:xfrm>
            <a:custGeom>
              <a:avLst/>
              <a:gdLst/>
              <a:ahLst/>
              <a:cxnLst/>
              <a:rect l="l" t="t" r="r" b="b"/>
              <a:pathLst>
                <a:path w="1071" h="1864" extrusionOk="0">
                  <a:moveTo>
                    <a:pt x="536" y="119"/>
                  </a:moveTo>
                  <a:cubicBezTo>
                    <a:pt x="764" y="119"/>
                    <a:pt x="942" y="307"/>
                    <a:pt x="942" y="535"/>
                  </a:cubicBezTo>
                  <a:cubicBezTo>
                    <a:pt x="942" y="714"/>
                    <a:pt x="685" y="1278"/>
                    <a:pt x="536" y="1586"/>
                  </a:cubicBezTo>
                  <a:cubicBezTo>
                    <a:pt x="387" y="1278"/>
                    <a:pt x="119" y="714"/>
                    <a:pt x="119" y="535"/>
                  </a:cubicBezTo>
                  <a:cubicBezTo>
                    <a:pt x="119" y="307"/>
                    <a:pt x="308" y="119"/>
                    <a:pt x="536" y="119"/>
                  </a:cubicBezTo>
                  <a:close/>
                  <a:moveTo>
                    <a:pt x="536" y="0"/>
                  </a:moveTo>
                  <a:cubicBezTo>
                    <a:pt x="238" y="0"/>
                    <a:pt x="0" y="238"/>
                    <a:pt x="0" y="535"/>
                  </a:cubicBezTo>
                  <a:cubicBezTo>
                    <a:pt x="0" y="802"/>
                    <a:pt x="427" y="1655"/>
                    <a:pt x="476" y="1754"/>
                  </a:cubicBezTo>
                  <a:lnTo>
                    <a:pt x="536" y="1863"/>
                  </a:lnTo>
                  <a:lnTo>
                    <a:pt x="585" y="1754"/>
                  </a:lnTo>
                  <a:cubicBezTo>
                    <a:pt x="635" y="1655"/>
                    <a:pt x="1071" y="802"/>
                    <a:pt x="1071" y="535"/>
                  </a:cubicBezTo>
                  <a:cubicBezTo>
                    <a:pt x="1071" y="238"/>
                    <a:pt x="823" y="0"/>
                    <a:pt x="53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5"/>
            <p:cNvSpPr/>
            <p:nvPr/>
          </p:nvSpPr>
          <p:spPr>
            <a:xfrm>
              <a:off x="1252599" y="3376386"/>
              <a:ext cx="330525" cy="189174"/>
            </a:xfrm>
            <a:custGeom>
              <a:avLst/>
              <a:gdLst/>
              <a:ahLst/>
              <a:cxnLst/>
              <a:rect l="l" t="t" r="r" b="b"/>
              <a:pathLst>
                <a:path w="2032" h="1163" extrusionOk="0">
                  <a:moveTo>
                    <a:pt x="1021" y="1"/>
                  </a:moveTo>
                  <a:cubicBezTo>
                    <a:pt x="917" y="1"/>
                    <a:pt x="813" y="18"/>
                    <a:pt x="714" y="53"/>
                  </a:cubicBezTo>
                  <a:cubicBezTo>
                    <a:pt x="545" y="102"/>
                    <a:pt x="416" y="221"/>
                    <a:pt x="347" y="370"/>
                  </a:cubicBezTo>
                  <a:lnTo>
                    <a:pt x="0" y="1163"/>
                  </a:lnTo>
                  <a:lnTo>
                    <a:pt x="2031" y="1163"/>
                  </a:lnTo>
                  <a:lnTo>
                    <a:pt x="1694" y="370"/>
                  </a:lnTo>
                  <a:cubicBezTo>
                    <a:pt x="1625" y="221"/>
                    <a:pt x="1487" y="102"/>
                    <a:pt x="1328" y="53"/>
                  </a:cubicBezTo>
                  <a:cubicBezTo>
                    <a:pt x="1229" y="18"/>
                    <a:pt x="1125" y="1"/>
                    <a:pt x="102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5"/>
            <p:cNvSpPr/>
            <p:nvPr/>
          </p:nvSpPr>
          <p:spPr>
            <a:xfrm>
              <a:off x="1412005" y="3407454"/>
              <a:ext cx="9922" cy="82306"/>
            </a:xfrm>
            <a:custGeom>
              <a:avLst/>
              <a:gdLst/>
              <a:ahLst/>
              <a:cxnLst/>
              <a:rect l="l" t="t" r="r" b="b"/>
              <a:pathLst>
                <a:path w="61" h="506" extrusionOk="0">
                  <a:moveTo>
                    <a:pt x="31" y="1"/>
                  </a:moveTo>
                  <a:cubicBezTo>
                    <a:pt x="21" y="1"/>
                    <a:pt x="1" y="10"/>
                    <a:pt x="1" y="30"/>
                  </a:cubicBezTo>
                  <a:lnTo>
                    <a:pt x="1" y="476"/>
                  </a:lnTo>
                  <a:cubicBezTo>
                    <a:pt x="1" y="496"/>
                    <a:pt x="21" y="506"/>
                    <a:pt x="31" y="506"/>
                  </a:cubicBezTo>
                  <a:cubicBezTo>
                    <a:pt x="51" y="506"/>
                    <a:pt x="60" y="496"/>
                    <a:pt x="60" y="476"/>
                  </a:cubicBezTo>
                  <a:lnTo>
                    <a:pt x="60" y="30"/>
                  </a:lnTo>
                  <a:cubicBezTo>
                    <a:pt x="60" y="10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5"/>
            <p:cNvSpPr/>
            <p:nvPr/>
          </p:nvSpPr>
          <p:spPr>
            <a:xfrm>
              <a:off x="1354098" y="3426811"/>
              <a:ext cx="9760" cy="62949"/>
            </a:xfrm>
            <a:custGeom>
              <a:avLst/>
              <a:gdLst/>
              <a:ahLst/>
              <a:cxnLst/>
              <a:rect l="l" t="t" r="r" b="b"/>
              <a:pathLst>
                <a:path w="60" h="387" extrusionOk="0">
                  <a:moveTo>
                    <a:pt x="30" y="1"/>
                  </a:moveTo>
                  <a:cubicBezTo>
                    <a:pt x="10" y="1"/>
                    <a:pt x="0" y="20"/>
                    <a:pt x="0" y="40"/>
                  </a:cubicBezTo>
                  <a:lnTo>
                    <a:pt x="0" y="357"/>
                  </a:lnTo>
                  <a:cubicBezTo>
                    <a:pt x="0" y="367"/>
                    <a:pt x="10" y="387"/>
                    <a:pt x="30" y="387"/>
                  </a:cubicBezTo>
                  <a:cubicBezTo>
                    <a:pt x="50" y="387"/>
                    <a:pt x="60" y="367"/>
                    <a:pt x="60" y="357"/>
                  </a:cubicBezTo>
                  <a:lnTo>
                    <a:pt x="60" y="40"/>
                  </a:lnTo>
                  <a:cubicBezTo>
                    <a:pt x="60" y="2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5"/>
            <p:cNvSpPr/>
            <p:nvPr/>
          </p:nvSpPr>
          <p:spPr>
            <a:xfrm>
              <a:off x="1474955" y="3426811"/>
              <a:ext cx="9922" cy="62949"/>
            </a:xfrm>
            <a:custGeom>
              <a:avLst/>
              <a:gdLst/>
              <a:ahLst/>
              <a:cxnLst/>
              <a:rect l="l" t="t" r="r" b="b"/>
              <a:pathLst>
                <a:path w="61" h="387" extrusionOk="0">
                  <a:moveTo>
                    <a:pt x="30" y="1"/>
                  </a:moveTo>
                  <a:cubicBezTo>
                    <a:pt x="10" y="1"/>
                    <a:pt x="1" y="20"/>
                    <a:pt x="1" y="40"/>
                  </a:cubicBezTo>
                  <a:lnTo>
                    <a:pt x="1" y="357"/>
                  </a:lnTo>
                  <a:cubicBezTo>
                    <a:pt x="1" y="367"/>
                    <a:pt x="10" y="387"/>
                    <a:pt x="30" y="387"/>
                  </a:cubicBezTo>
                  <a:cubicBezTo>
                    <a:pt x="50" y="387"/>
                    <a:pt x="60" y="367"/>
                    <a:pt x="60" y="357"/>
                  </a:cubicBezTo>
                  <a:lnTo>
                    <a:pt x="60" y="40"/>
                  </a:lnTo>
                  <a:cubicBezTo>
                    <a:pt x="60" y="2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5"/>
            <p:cNvSpPr/>
            <p:nvPr/>
          </p:nvSpPr>
          <p:spPr>
            <a:xfrm>
              <a:off x="931670" y="3480001"/>
              <a:ext cx="973845" cy="973683"/>
            </a:xfrm>
            <a:custGeom>
              <a:avLst/>
              <a:gdLst/>
              <a:ahLst/>
              <a:cxnLst/>
              <a:rect l="l" t="t" r="r" b="b"/>
              <a:pathLst>
                <a:path w="5987" h="5986" extrusionOk="0">
                  <a:moveTo>
                    <a:pt x="2994" y="0"/>
                  </a:moveTo>
                  <a:cubicBezTo>
                    <a:pt x="1339" y="0"/>
                    <a:pt x="1" y="1338"/>
                    <a:pt x="1" y="2993"/>
                  </a:cubicBezTo>
                  <a:cubicBezTo>
                    <a:pt x="1" y="4638"/>
                    <a:pt x="1339" y="5986"/>
                    <a:pt x="2994" y="5986"/>
                  </a:cubicBezTo>
                  <a:cubicBezTo>
                    <a:pt x="4639" y="5986"/>
                    <a:pt x="5986" y="4638"/>
                    <a:pt x="5986" y="2993"/>
                  </a:cubicBezTo>
                  <a:cubicBezTo>
                    <a:pt x="5986" y="1338"/>
                    <a:pt x="4639" y="0"/>
                    <a:pt x="299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>
              <a:off x="1417048" y="3480001"/>
              <a:ext cx="24236" cy="19519"/>
            </a:xfrm>
            <a:custGeom>
              <a:avLst/>
              <a:gdLst/>
              <a:ahLst/>
              <a:cxnLst/>
              <a:rect l="l" t="t" r="r" b="b"/>
              <a:pathLst>
                <a:path w="149" h="120" extrusionOk="0">
                  <a:moveTo>
                    <a:pt x="128" y="0"/>
                  </a:moveTo>
                  <a:cubicBezTo>
                    <a:pt x="120" y="18"/>
                    <a:pt x="45" y="77"/>
                    <a:pt x="10" y="110"/>
                  </a:cubicBezTo>
                  <a:lnTo>
                    <a:pt x="10" y="110"/>
                  </a:lnTo>
                  <a:cubicBezTo>
                    <a:pt x="13" y="110"/>
                    <a:pt x="16" y="110"/>
                    <a:pt x="20" y="110"/>
                  </a:cubicBezTo>
                  <a:cubicBezTo>
                    <a:pt x="29" y="99"/>
                    <a:pt x="128" y="20"/>
                    <a:pt x="139" y="10"/>
                  </a:cubicBezTo>
                  <a:cubicBezTo>
                    <a:pt x="139" y="10"/>
                    <a:pt x="148" y="10"/>
                    <a:pt x="148" y="0"/>
                  </a:cubicBezTo>
                  <a:close/>
                  <a:moveTo>
                    <a:pt x="10" y="110"/>
                  </a:moveTo>
                  <a:cubicBezTo>
                    <a:pt x="4" y="111"/>
                    <a:pt x="0" y="113"/>
                    <a:pt x="0" y="119"/>
                  </a:cubicBezTo>
                  <a:cubicBezTo>
                    <a:pt x="3" y="116"/>
                    <a:pt x="6" y="113"/>
                    <a:pt x="10" y="1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5"/>
            <p:cNvSpPr/>
            <p:nvPr/>
          </p:nvSpPr>
          <p:spPr>
            <a:xfrm>
              <a:off x="1231778" y="3480001"/>
              <a:ext cx="375582" cy="106217"/>
            </a:xfrm>
            <a:custGeom>
              <a:avLst/>
              <a:gdLst/>
              <a:ahLst/>
              <a:cxnLst/>
              <a:rect l="l" t="t" r="r" b="b"/>
              <a:pathLst>
                <a:path w="2309" h="653" extrusionOk="0">
                  <a:moveTo>
                    <a:pt x="1141" y="119"/>
                  </a:moveTo>
                  <a:cubicBezTo>
                    <a:pt x="1141" y="119"/>
                    <a:pt x="1140" y="119"/>
                    <a:pt x="1139" y="119"/>
                  </a:cubicBezTo>
                  <a:cubicBezTo>
                    <a:pt x="1140" y="119"/>
                    <a:pt x="1141" y="119"/>
                    <a:pt x="1141" y="119"/>
                  </a:cubicBezTo>
                  <a:close/>
                  <a:moveTo>
                    <a:pt x="787" y="103"/>
                  </a:moveTo>
                  <a:cubicBezTo>
                    <a:pt x="641" y="103"/>
                    <a:pt x="512" y="115"/>
                    <a:pt x="383" y="131"/>
                  </a:cubicBezTo>
                  <a:lnTo>
                    <a:pt x="383" y="131"/>
                  </a:lnTo>
                  <a:cubicBezTo>
                    <a:pt x="681" y="115"/>
                    <a:pt x="829" y="107"/>
                    <a:pt x="925" y="106"/>
                  </a:cubicBezTo>
                  <a:lnTo>
                    <a:pt x="925" y="106"/>
                  </a:lnTo>
                  <a:cubicBezTo>
                    <a:pt x="973" y="109"/>
                    <a:pt x="1024" y="112"/>
                    <a:pt x="1077" y="118"/>
                  </a:cubicBezTo>
                  <a:lnTo>
                    <a:pt x="1077" y="118"/>
                  </a:lnTo>
                  <a:cubicBezTo>
                    <a:pt x="1075" y="118"/>
                    <a:pt x="1072" y="118"/>
                    <a:pt x="1070" y="118"/>
                  </a:cubicBezTo>
                  <a:cubicBezTo>
                    <a:pt x="992" y="118"/>
                    <a:pt x="915" y="122"/>
                    <a:pt x="841" y="131"/>
                  </a:cubicBezTo>
                  <a:lnTo>
                    <a:pt x="841" y="131"/>
                  </a:lnTo>
                  <a:cubicBezTo>
                    <a:pt x="919" y="123"/>
                    <a:pt x="1002" y="119"/>
                    <a:pt x="1089" y="119"/>
                  </a:cubicBezTo>
                  <a:cubicBezTo>
                    <a:pt x="1085" y="119"/>
                    <a:pt x="1081" y="118"/>
                    <a:pt x="1077" y="118"/>
                  </a:cubicBezTo>
                  <a:lnTo>
                    <a:pt x="1077" y="118"/>
                  </a:lnTo>
                  <a:cubicBezTo>
                    <a:pt x="1098" y="118"/>
                    <a:pt x="1118" y="118"/>
                    <a:pt x="1139" y="119"/>
                  </a:cubicBezTo>
                  <a:cubicBezTo>
                    <a:pt x="1065" y="111"/>
                    <a:pt x="1022" y="106"/>
                    <a:pt x="945" y="106"/>
                  </a:cubicBezTo>
                  <a:cubicBezTo>
                    <a:pt x="939" y="106"/>
                    <a:pt x="932" y="106"/>
                    <a:pt x="925" y="106"/>
                  </a:cubicBezTo>
                  <a:lnTo>
                    <a:pt x="925" y="106"/>
                  </a:lnTo>
                  <a:cubicBezTo>
                    <a:pt x="877" y="104"/>
                    <a:pt x="831" y="103"/>
                    <a:pt x="787" y="103"/>
                  </a:cubicBezTo>
                  <a:close/>
                  <a:moveTo>
                    <a:pt x="970" y="0"/>
                  </a:moveTo>
                  <a:cubicBezTo>
                    <a:pt x="1020" y="40"/>
                    <a:pt x="1069" y="60"/>
                    <a:pt x="1109" y="99"/>
                  </a:cubicBezTo>
                  <a:cubicBezTo>
                    <a:pt x="994" y="60"/>
                    <a:pt x="875" y="46"/>
                    <a:pt x="763" y="46"/>
                  </a:cubicBezTo>
                  <a:cubicBezTo>
                    <a:pt x="447" y="46"/>
                    <a:pt x="177" y="159"/>
                    <a:pt x="177" y="159"/>
                  </a:cubicBezTo>
                  <a:cubicBezTo>
                    <a:pt x="247" y="149"/>
                    <a:pt x="315" y="139"/>
                    <a:pt x="383" y="131"/>
                  </a:cubicBezTo>
                  <a:lnTo>
                    <a:pt x="383" y="131"/>
                  </a:lnTo>
                  <a:cubicBezTo>
                    <a:pt x="338" y="133"/>
                    <a:pt x="289" y="136"/>
                    <a:pt x="237" y="139"/>
                  </a:cubicBezTo>
                  <a:cubicBezTo>
                    <a:pt x="237" y="139"/>
                    <a:pt x="469" y="49"/>
                    <a:pt x="750" y="49"/>
                  </a:cubicBezTo>
                  <a:cubicBezTo>
                    <a:pt x="875" y="49"/>
                    <a:pt x="1010" y="67"/>
                    <a:pt x="1139" y="119"/>
                  </a:cubicBezTo>
                  <a:cubicBezTo>
                    <a:pt x="1139" y="119"/>
                    <a:pt x="1020" y="30"/>
                    <a:pt x="1000" y="0"/>
                  </a:cubicBezTo>
                  <a:close/>
                  <a:moveTo>
                    <a:pt x="1078" y="132"/>
                  </a:moveTo>
                  <a:lnTo>
                    <a:pt x="1078" y="132"/>
                  </a:lnTo>
                  <a:cubicBezTo>
                    <a:pt x="1047" y="138"/>
                    <a:pt x="1003" y="147"/>
                    <a:pt x="944" y="162"/>
                  </a:cubicBezTo>
                  <a:lnTo>
                    <a:pt x="944" y="162"/>
                  </a:lnTo>
                  <a:cubicBezTo>
                    <a:pt x="987" y="152"/>
                    <a:pt x="1031" y="143"/>
                    <a:pt x="1078" y="132"/>
                  </a:cubicBezTo>
                  <a:close/>
                  <a:moveTo>
                    <a:pt x="1139" y="119"/>
                  </a:moveTo>
                  <a:cubicBezTo>
                    <a:pt x="1139" y="130"/>
                    <a:pt x="1137" y="144"/>
                    <a:pt x="1133" y="159"/>
                  </a:cubicBezTo>
                  <a:lnTo>
                    <a:pt x="1133" y="159"/>
                  </a:lnTo>
                  <a:cubicBezTo>
                    <a:pt x="1137" y="150"/>
                    <a:pt x="1142" y="140"/>
                    <a:pt x="1147" y="131"/>
                  </a:cubicBezTo>
                  <a:lnTo>
                    <a:pt x="1147" y="131"/>
                  </a:lnTo>
                  <a:cubicBezTo>
                    <a:pt x="1161" y="150"/>
                    <a:pt x="1176" y="170"/>
                    <a:pt x="1193" y="191"/>
                  </a:cubicBezTo>
                  <a:lnTo>
                    <a:pt x="1193" y="191"/>
                  </a:lnTo>
                  <a:cubicBezTo>
                    <a:pt x="1175" y="167"/>
                    <a:pt x="1160" y="146"/>
                    <a:pt x="1149" y="129"/>
                  </a:cubicBezTo>
                  <a:cubicBezTo>
                    <a:pt x="1148" y="130"/>
                    <a:pt x="1148" y="131"/>
                    <a:pt x="1147" y="131"/>
                  </a:cubicBezTo>
                  <a:lnTo>
                    <a:pt x="1147" y="131"/>
                  </a:lnTo>
                  <a:cubicBezTo>
                    <a:pt x="1145" y="127"/>
                    <a:pt x="1142" y="123"/>
                    <a:pt x="1139" y="119"/>
                  </a:cubicBezTo>
                  <a:close/>
                  <a:moveTo>
                    <a:pt x="1133" y="159"/>
                  </a:moveTo>
                  <a:cubicBezTo>
                    <a:pt x="1117" y="193"/>
                    <a:pt x="1104" y="228"/>
                    <a:pt x="1092" y="262"/>
                  </a:cubicBezTo>
                  <a:lnTo>
                    <a:pt x="1092" y="262"/>
                  </a:lnTo>
                  <a:cubicBezTo>
                    <a:pt x="1111" y="224"/>
                    <a:pt x="1125" y="188"/>
                    <a:pt x="1133" y="159"/>
                  </a:cubicBezTo>
                  <a:close/>
                  <a:moveTo>
                    <a:pt x="1258" y="99"/>
                  </a:moveTo>
                  <a:lnTo>
                    <a:pt x="1258" y="99"/>
                  </a:lnTo>
                  <a:cubicBezTo>
                    <a:pt x="1228" y="110"/>
                    <a:pt x="1198" y="110"/>
                    <a:pt x="1168" y="110"/>
                  </a:cubicBezTo>
                  <a:cubicBezTo>
                    <a:pt x="1160" y="110"/>
                    <a:pt x="1150" y="118"/>
                    <a:pt x="1141" y="119"/>
                  </a:cubicBezTo>
                  <a:lnTo>
                    <a:pt x="1141" y="119"/>
                  </a:lnTo>
                  <a:cubicBezTo>
                    <a:pt x="1189" y="115"/>
                    <a:pt x="1236" y="114"/>
                    <a:pt x="1283" y="114"/>
                  </a:cubicBezTo>
                  <a:cubicBezTo>
                    <a:pt x="1750" y="114"/>
                    <a:pt x="2193" y="275"/>
                    <a:pt x="2229" y="347"/>
                  </a:cubicBezTo>
                  <a:cubicBezTo>
                    <a:pt x="2220" y="350"/>
                    <a:pt x="2212" y="352"/>
                    <a:pt x="2200" y="352"/>
                  </a:cubicBezTo>
                  <a:cubicBezTo>
                    <a:pt x="2168" y="352"/>
                    <a:pt x="2113" y="340"/>
                    <a:pt x="1971" y="297"/>
                  </a:cubicBezTo>
                  <a:cubicBezTo>
                    <a:pt x="1756" y="236"/>
                    <a:pt x="1613" y="201"/>
                    <a:pt x="1458" y="172"/>
                  </a:cubicBezTo>
                  <a:lnTo>
                    <a:pt x="1458" y="172"/>
                  </a:lnTo>
                  <a:cubicBezTo>
                    <a:pt x="1685" y="222"/>
                    <a:pt x="1893" y="285"/>
                    <a:pt x="2021" y="328"/>
                  </a:cubicBezTo>
                  <a:cubicBezTo>
                    <a:pt x="2172" y="369"/>
                    <a:pt x="2233" y="386"/>
                    <a:pt x="2269" y="386"/>
                  </a:cubicBezTo>
                  <a:cubicBezTo>
                    <a:pt x="2285" y="386"/>
                    <a:pt x="2296" y="383"/>
                    <a:pt x="2308" y="377"/>
                  </a:cubicBezTo>
                  <a:cubicBezTo>
                    <a:pt x="2308" y="377"/>
                    <a:pt x="2031" y="110"/>
                    <a:pt x="1188" y="110"/>
                  </a:cubicBezTo>
                  <a:cubicBezTo>
                    <a:pt x="1208" y="110"/>
                    <a:pt x="1238" y="110"/>
                    <a:pt x="1258" y="99"/>
                  </a:cubicBezTo>
                  <a:close/>
                  <a:moveTo>
                    <a:pt x="841" y="131"/>
                  </a:moveTo>
                  <a:cubicBezTo>
                    <a:pt x="327" y="179"/>
                    <a:pt x="0" y="367"/>
                    <a:pt x="9" y="436"/>
                  </a:cubicBezTo>
                  <a:cubicBezTo>
                    <a:pt x="18" y="438"/>
                    <a:pt x="28" y="439"/>
                    <a:pt x="38" y="439"/>
                  </a:cubicBezTo>
                  <a:cubicBezTo>
                    <a:pt x="85" y="439"/>
                    <a:pt x="164" y="416"/>
                    <a:pt x="406" y="328"/>
                  </a:cubicBezTo>
                  <a:cubicBezTo>
                    <a:pt x="653" y="243"/>
                    <a:pt x="828" y="191"/>
                    <a:pt x="944" y="162"/>
                  </a:cubicBezTo>
                  <a:lnTo>
                    <a:pt x="944" y="162"/>
                  </a:lnTo>
                  <a:cubicBezTo>
                    <a:pt x="852" y="183"/>
                    <a:pt x="762" y="207"/>
                    <a:pt x="644" y="248"/>
                  </a:cubicBezTo>
                  <a:cubicBezTo>
                    <a:pt x="217" y="375"/>
                    <a:pt x="131" y="400"/>
                    <a:pt x="98" y="400"/>
                  </a:cubicBezTo>
                  <a:cubicBezTo>
                    <a:pt x="89" y="400"/>
                    <a:pt x="84" y="399"/>
                    <a:pt x="78" y="397"/>
                  </a:cubicBezTo>
                  <a:cubicBezTo>
                    <a:pt x="78" y="332"/>
                    <a:pt x="424" y="177"/>
                    <a:pt x="841" y="131"/>
                  </a:cubicBezTo>
                  <a:close/>
                  <a:moveTo>
                    <a:pt x="1179" y="119"/>
                  </a:moveTo>
                  <a:lnTo>
                    <a:pt x="1179" y="119"/>
                  </a:lnTo>
                  <a:cubicBezTo>
                    <a:pt x="1196" y="123"/>
                    <a:pt x="1212" y="128"/>
                    <a:pt x="1228" y="133"/>
                  </a:cubicBezTo>
                  <a:lnTo>
                    <a:pt x="1228" y="133"/>
                  </a:lnTo>
                  <a:cubicBezTo>
                    <a:pt x="1200" y="128"/>
                    <a:pt x="1170" y="124"/>
                    <a:pt x="1139" y="119"/>
                  </a:cubicBezTo>
                  <a:lnTo>
                    <a:pt x="1139" y="119"/>
                  </a:lnTo>
                  <a:cubicBezTo>
                    <a:pt x="1505" y="189"/>
                    <a:pt x="1773" y="446"/>
                    <a:pt x="1763" y="535"/>
                  </a:cubicBezTo>
                  <a:cubicBezTo>
                    <a:pt x="1758" y="568"/>
                    <a:pt x="1738" y="582"/>
                    <a:pt x="1710" y="582"/>
                  </a:cubicBezTo>
                  <a:cubicBezTo>
                    <a:pt x="1597" y="582"/>
                    <a:pt x="1338" y="364"/>
                    <a:pt x="1193" y="191"/>
                  </a:cubicBezTo>
                  <a:lnTo>
                    <a:pt x="1193" y="191"/>
                  </a:lnTo>
                  <a:cubicBezTo>
                    <a:pt x="1317" y="349"/>
                    <a:pt x="1583" y="628"/>
                    <a:pt x="1732" y="628"/>
                  </a:cubicBezTo>
                  <a:cubicBezTo>
                    <a:pt x="1756" y="628"/>
                    <a:pt x="1776" y="621"/>
                    <a:pt x="1793" y="605"/>
                  </a:cubicBezTo>
                  <a:cubicBezTo>
                    <a:pt x="1860" y="548"/>
                    <a:pt x="1687" y="268"/>
                    <a:pt x="1228" y="133"/>
                  </a:cubicBezTo>
                  <a:lnTo>
                    <a:pt x="1228" y="133"/>
                  </a:lnTo>
                  <a:cubicBezTo>
                    <a:pt x="1313" y="146"/>
                    <a:pt x="1387" y="159"/>
                    <a:pt x="1458" y="172"/>
                  </a:cubicBezTo>
                  <a:lnTo>
                    <a:pt x="1458" y="172"/>
                  </a:lnTo>
                  <a:cubicBezTo>
                    <a:pt x="1366" y="152"/>
                    <a:pt x="1272" y="133"/>
                    <a:pt x="1179" y="119"/>
                  </a:cubicBezTo>
                  <a:close/>
                  <a:moveTo>
                    <a:pt x="1139" y="119"/>
                  </a:moveTo>
                  <a:cubicBezTo>
                    <a:pt x="1118" y="124"/>
                    <a:pt x="1097" y="128"/>
                    <a:pt x="1078" y="132"/>
                  </a:cubicBezTo>
                  <a:lnTo>
                    <a:pt x="1078" y="132"/>
                  </a:lnTo>
                  <a:cubicBezTo>
                    <a:pt x="1086" y="131"/>
                    <a:pt x="1093" y="130"/>
                    <a:pt x="1099" y="129"/>
                  </a:cubicBezTo>
                  <a:lnTo>
                    <a:pt x="1099" y="129"/>
                  </a:lnTo>
                  <a:cubicBezTo>
                    <a:pt x="762" y="248"/>
                    <a:pt x="604" y="515"/>
                    <a:pt x="653" y="605"/>
                  </a:cubicBezTo>
                  <a:cubicBezTo>
                    <a:pt x="653" y="611"/>
                    <a:pt x="676" y="653"/>
                    <a:pt x="732" y="653"/>
                  </a:cubicBezTo>
                  <a:cubicBezTo>
                    <a:pt x="773" y="653"/>
                    <a:pt x="832" y="630"/>
                    <a:pt x="911" y="555"/>
                  </a:cubicBezTo>
                  <a:cubicBezTo>
                    <a:pt x="941" y="526"/>
                    <a:pt x="990" y="466"/>
                    <a:pt x="1060" y="347"/>
                  </a:cubicBezTo>
                  <a:cubicBezTo>
                    <a:pt x="1071" y="320"/>
                    <a:pt x="1081" y="291"/>
                    <a:pt x="1092" y="262"/>
                  </a:cubicBezTo>
                  <a:lnTo>
                    <a:pt x="1092" y="262"/>
                  </a:lnTo>
                  <a:cubicBezTo>
                    <a:pt x="1016" y="412"/>
                    <a:pt x="868" y="602"/>
                    <a:pt x="762" y="602"/>
                  </a:cubicBezTo>
                  <a:cubicBezTo>
                    <a:pt x="744" y="602"/>
                    <a:pt x="727" y="597"/>
                    <a:pt x="713" y="585"/>
                  </a:cubicBezTo>
                  <a:cubicBezTo>
                    <a:pt x="624" y="535"/>
                    <a:pt x="762" y="248"/>
                    <a:pt x="1139" y="11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5"/>
            <p:cNvSpPr/>
            <p:nvPr/>
          </p:nvSpPr>
          <p:spPr>
            <a:xfrm>
              <a:off x="1076763" y="3513834"/>
              <a:ext cx="682033" cy="211133"/>
            </a:xfrm>
            <a:custGeom>
              <a:avLst/>
              <a:gdLst/>
              <a:ahLst/>
              <a:cxnLst/>
              <a:rect l="l" t="t" r="r" b="b"/>
              <a:pathLst>
                <a:path w="4193" h="1298" extrusionOk="0">
                  <a:moveTo>
                    <a:pt x="3207" y="21"/>
                  </a:moveTo>
                  <a:lnTo>
                    <a:pt x="3207" y="21"/>
                  </a:lnTo>
                  <a:cubicBezTo>
                    <a:pt x="3209" y="22"/>
                    <a:pt x="3211" y="23"/>
                    <a:pt x="3214" y="24"/>
                  </a:cubicBezTo>
                  <a:lnTo>
                    <a:pt x="3214" y="24"/>
                  </a:lnTo>
                  <a:cubicBezTo>
                    <a:pt x="3211" y="23"/>
                    <a:pt x="3209" y="22"/>
                    <a:pt x="3207" y="21"/>
                  </a:cubicBezTo>
                  <a:close/>
                  <a:moveTo>
                    <a:pt x="3214" y="24"/>
                  </a:moveTo>
                  <a:lnTo>
                    <a:pt x="3214" y="24"/>
                  </a:lnTo>
                  <a:cubicBezTo>
                    <a:pt x="3219" y="27"/>
                    <a:pt x="3226" y="30"/>
                    <a:pt x="3231" y="30"/>
                  </a:cubicBezTo>
                  <a:cubicBezTo>
                    <a:pt x="3225" y="28"/>
                    <a:pt x="3219" y="26"/>
                    <a:pt x="3214" y="24"/>
                  </a:cubicBezTo>
                  <a:close/>
                  <a:moveTo>
                    <a:pt x="3152" y="1"/>
                  </a:moveTo>
                  <a:lnTo>
                    <a:pt x="3142" y="10"/>
                  </a:lnTo>
                  <a:cubicBezTo>
                    <a:pt x="3590" y="277"/>
                    <a:pt x="3834" y="422"/>
                    <a:pt x="3967" y="516"/>
                  </a:cubicBezTo>
                  <a:lnTo>
                    <a:pt x="3967" y="516"/>
                  </a:lnTo>
                  <a:cubicBezTo>
                    <a:pt x="3930" y="483"/>
                    <a:pt x="3886" y="447"/>
                    <a:pt x="3836" y="407"/>
                  </a:cubicBezTo>
                  <a:cubicBezTo>
                    <a:pt x="3638" y="248"/>
                    <a:pt x="3400" y="169"/>
                    <a:pt x="3202" y="20"/>
                  </a:cubicBezTo>
                  <a:lnTo>
                    <a:pt x="3202" y="20"/>
                  </a:lnTo>
                  <a:cubicBezTo>
                    <a:pt x="3203" y="20"/>
                    <a:pt x="3205" y="21"/>
                    <a:pt x="3207" y="21"/>
                  </a:cubicBezTo>
                  <a:lnTo>
                    <a:pt x="3207" y="21"/>
                  </a:lnTo>
                  <a:cubicBezTo>
                    <a:pt x="3189" y="14"/>
                    <a:pt x="3173" y="7"/>
                    <a:pt x="3152" y="1"/>
                  </a:cubicBezTo>
                  <a:close/>
                  <a:moveTo>
                    <a:pt x="3967" y="516"/>
                  </a:moveTo>
                  <a:lnTo>
                    <a:pt x="3967" y="516"/>
                  </a:lnTo>
                  <a:cubicBezTo>
                    <a:pt x="4038" y="580"/>
                    <a:pt x="4087" y="631"/>
                    <a:pt x="4121" y="672"/>
                  </a:cubicBezTo>
                  <a:lnTo>
                    <a:pt x="4121" y="672"/>
                  </a:lnTo>
                  <a:cubicBezTo>
                    <a:pt x="4105" y="629"/>
                    <a:pt x="4067" y="587"/>
                    <a:pt x="3967" y="516"/>
                  </a:cubicBezTo>
                  <a:close/>
                  <a:moveTo>
                    <a:pt x="982" y="50"/>
                  </a:moveTo>
                  <a:lnTo>
                    <a:pt x="982" y="50"/>
                  </a:lnTo>
                  <a:cubicBezTo>
                    <a:pt x="982" y="50"/>
                    <a:pt x="833" y="50"/>
                    <a:pt x="536" y="219"/>
                  </a:cubicBezTo>
                  <a:lnTo>
                    <a:pt x="487" y="248"/>
                  </a:lnTo>
                  <a:cubicBezTo>
                    <a:pt x="653" y="152"/>
                    <a:pt x="820" y="86"/>
                    <a:pt x="890" y="86"/>
                  </a:cubicBezTo>
                  <a:cubicBezTo>
                    <a:pt x="899" y="86"/>
                    <a:pt x="907" y="87"/>
                    <a:pt x="912" y="89"/>
                  </a:cubicBezTo>
                  <a:cubicBezTo>
                    <a:pt x="893" y="109"/>
                    <a:pt x="883" y="109"/>
                    <a:pt x="804" y="159"/>
                  </a:cubicBezTo>
                  <a:cubicBezTo>
                    <a:pt x="536" y="318"/>
                    <a:pt x="258" y="496"/>
                    <a:pt x="80" y="763"/>
                  </a:cubicBezTo>
                  <a:cubicBezTo>
                    <a:pt x="60" y="797"/>
                    <a:pt x="1" y="923"/>
                    <a:pt x="94" y="923"/>
                  </a:cubicBezTo>
                  <a:cubicBezTo>
                    <a:pt x="140" y="923"/>
                    <a:pt x="223" y="892"/>
                    <a:pt x="368" y="803"/>
                  </a:cubicBezTo>
                  <a:cubicBezTo>
                    <a:pt x="856" y="507"/>
                    <a:pt x="1088" y="366"/>
                    <a:pt x="1179" y="366"/>
                  </a:cubicBezTo>
                  <a:cubicBezTo>
                    <a:pt x="1261" y="366"/>
                    <a:pt x="1227" y="482"/>
                    <a:pt x="1161" y="704"/>
                  </a:cubicBezTo>
                  <a:cubicBezTo>
                    <a:pt x="1073" y="1008"/>
                    <a:pt x="1168" y="1298"/>
                    <a:pt x="1368" y="1298"/>
                  </a:cubicBezTo>
                  <a:cubicBezTo>
                    <a:pt x="1507" y="1298"/>
                    <a:pt x="1698" y="1157"/>
                    <a:pt x="1914" y="783"/>
                  </a:cubicBezTo>
                  <a:cubicBezTo>
                    <a:pt x="2017" y="611"/>
                    <a:pt x="2090" y="476"/>
                    <a:pt x="2192" y="476"/>
                  </a:cubicBezTo>
                  <a:cubicBezTo>
                    <a:pt x="2208" y="476"/>
                    <a:pt x="2223" y="479"/>
                    <a:pt x="2240" y="486"/>
                  </a:cubicBezTo>
                  <a:cubicBezTo>
                    <a:pt x="2548" y="605"/>
                    <a:pt x="2627" y="952"/>
                    <a:pt x="2874" y="1140"/>
                  </a:cubicBezTo>
                  <a:cubicBezTo>
                    <a:pt x="2976" y="1220"/>
                    <a:pt x="3072" y="1252"/>
                    <a:pt x="3152" y="1252"/>
                  </a:cubicBezTo>
                  <a:cubicBezTo>
                    <a:pt x="3259" y="1252"/>
                    <a:pt x="3338" y="1194"/>
                    <a:pt x="3360" y="1120"/>
                  </a:cubicBezTo>
                  <a:cubicBezTo>
                    <a:pt x="3449" y="803"/>
                    <a:pt x="3112" y="625"/>
                    <a:pt x="3093" y="338"/>
                  </a:cubicBezTo>
                  <a:cubicBezTo>
                    <a:pt x="3102" y="326"/>
                    <a:pt x="3119" y="321"/>
                    <a:pt x="3140" y="321"/>
                  </a:cubicBezTo>
                  <a:cubicBezTo>
                    <a:pt x="3272" y="321"/>
                    <a:pt x="3599" y="511"/>
                    <a:pt x="3846" y="664"/>
                  </a:cubicBezTo>
                  <a:cubicBezTo>
                    <a:pt x="4042" y="788"/>
                    <a:pt x="4116" y="826"/>
                    <a:pt x="4157" y="826"/>
                  </a:cubicBezTo>
                  <a:cubicBezTo>
                    <a:pt x="4172" y="826"/>
                    <a:pt x="4182" y="821"/>
                    <a:pt x="4193" y="813"/>
                  </a:cubicBezTo>
                  <a:cubicBezTo>
                    <a:pt x="4193" y="796"/>
                    <a:pt x="4189" y="756"/>
                    <a:pt x="4121" y="672"/>
                  </a:cubicBezTo>
                  <a:lnTo>
                    <a:pt x="4121" y="672"/>
                  </a:lnTo>
                  <a:cubicBezTo>
                    <a:pt x="4130" y="697"/>
                    <a:pt x="4131" y="722"/>
                    <a:pt x="4133" y="754"/>
                  </a:cubicBezTo>
                  <a:cubicBezTo>
                    <a:pt x="4125" y="762"/>
                    <a:pt x="4117" y="767"/>
                    <a:pt x="4104" y="767"/>
                  </a:cubicBezTo>
                  <a:cubicBezTo>
                    <a:pt x="4070" y="767"/>
                    <a:pt x="4005" y="732"/>
                    <a:pt x="3826" y="625"/>
                  </a:cubicBezTo>
                  <a:cubicBezTo>
                    <a:pt x="3371" y="355"/>
                    <a:pt x="3168" y="283"/>
                    <a:pt x="3077" y="283"/>
                  </a:cubicBezTo>
                  <a:cubicBezTo>
                    <a:pt x="3051" y="283"/>
                    <a:pt x="3034" y="289"/>
                    <a:pt x="3024" y="298"/>
                  </a:cubicBezTo>
                  <a:cubicBezTo>
                    <a:pt x="3043" y="456"/>
                    <a:pt x="3172" y="565"/>
                    <a:pt x="3242" y="704"/>
                  </a:cubicBezTo>
                  <a:cubicBezTo>
                    <a:pt x="3420" y="1099"/>
                    <a:pt x="3250" y="1191"/>
                    <a:pt x="3123" y="1191"/>
                  </a:cubicBezTo>
                  <a:cubicBezTo>
                    <a:pt x="3116" y="1191"/>
                    <a:pt x="3109" y="1190"/>
                    <a:pt x="3103" y="1190"/>
                  </a:cubicBezTo>
                  <a:cubicBezTo>
                    <a:pt x="2964" y="1170"/>
                    <a:pt x="2964" y="1170"/>
                    <a:pt x="2438" y="595"/>
                  </a:cubicBezTo>
                  <a:cubicBezTo>
                    <a:pt x="2332" y="477"/>
                    <a:pt x="2253" y="426"/>
                    <a:pt x="2185" y="426"/>
                  </a:cubicBezTo>
                  <a:cubicBezTo>
                    <a:pt x="2078" y="426"/>
                    <a:pt x="1999" y="555"/>
                    <a:pt x="1884" y="743"/>
                  </a:cubicBezTo>
                  <a:cubicBezTo>
                    <a:pt x="1784" y="912"/>
                    <a:pt x="1606" y="1219"/>
                    <a:pt x="1428" y="1229"/>
                  </a:cubicBezTo>
                  <a:cubicBezTo>
                    <a:pt x="1379" y="1229"/>
                    <a:pt x="1329" y="1219"/>
                    <a:pt x="1279" y="1210"/>
                  </a:cubicBezTo>
                  <a:cubicBezTo>
                    <a:pt x="1190" y="1190"/>
                    <a:pt x="1071" y="1061"/>
                    <a:pt x="1260" y="525"/>
                  </a:cubicBezTo>
                  <a:cubicBezTo>
                    <a:pt x="1299" y="407"/>
                    <a:pt x="1319" y="347"/>
                    <a:pt x="1269" y="327"/>
                  </a:cubicBezTo>
                  <a:cubicBezTo>
                    <a:pt x="1261" y="324"/>
                    <a:pt x="1251" y="323"/>
                    <a:pt x="1239" y="323"/>
                  </a:cubicBezTo>
                  <a:cubicBezTo>
                    <a:pt x="1138" y="323"/>
                    <a:pt x="911" y="433"/>
                    <a:pt x="566" y="655"/>
                  </a:cubicBezTo>
                  <a:cubicBezTo>
                    <a:pt x="310" y="807"/>
                    <a:pt x="215" y="862"/>
                    <a:pt x="152" y="862"/>
                  </a:cubicBezTo>
                  <a:cubicBezTo>
                    <a:pt x="137" y="862"/>
                    <a:pt x="123" y="858"/>
                    <a:pt x="110" y="853"/>
                  </a:cubicBezTo>
                  <a:cubicBezTo>
                    <a:pt x="70" y="763"/>
                    <a:pt x="249" y="486"/>
                    <a:pt x="873" y="129"/>
                  </a:cubicBezTo>
                  <a:cubicBezTo>
                    <a:pt x="962" y="80"/>
                    <a:pt x="962" y="80"/>
                    <a:pt x="982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5"/>
            <p:cNvSpPr/>
            <p:nvPr/>
          </p:nvSpPr>
          <p:spPr>
            <a:xfrm>
              <a:off x="979005" y="3605737"/>
              <a:ext cx="894305" cy="294089"/>
            </a:xfrm>
            <a:custGeom>
              <a:avLst/>
              <a:gdLst/>
              <a:ahLst/>
              <a:cxnLst/>
              <a:rect l="l" t="t" r="r" b="b"/>
              <a:pathLst>
                <a:path w="5498" h="1808" extrusionOk="0">
                  <a:moveTo>
                    <a:pt x="4695" y="0"/>
                  </a:moveTo>
                  <a:lnTo>
                    <a:pt x="4715" y="20"/>
                  </a:lnTo>
                  <a:lnTo>
                    <a:pt x="4728" y="31"/>
                  </a:lnTo>
                  <a:lnTo>
                    <a:pt x="4728" y="31"/>
                  </a:lnTo>
                  <a:cubicBezTo>
                    <a:pt x="4717" y="21"/>
                    <a:pt x="4706" y="10"/>
                    <a:pt x="4695" y="0"/>
                  </a:cubicBezTo>
                  <a:close/>
                  <a:moveTo>
                    <a:pt x="4971" y="780"/>
                  </a:moveTo>
                  <a:cubicBezTo>
                    <a:pt x="5050" y="892"/>
                    <a:pt x="5130" y="1005"/>
                    <a:pt x="5245" y="1071"/>
                  </a:cubicBezTo>
                  <a:lnTo>
                    <a:pt x="5245" y="1071"/>
                  </a:lnTo>
                  <a:cubicBezTo>
                    <a:pt x="5222" y="1047"/>
                    <a:pt x="5194" y="1017"/>
                    <a:pt x="5160" y="982"/>
                  </a:cubicBezTo>
                  <a:cubicBezTo>
                    <a:pt x="5092" y="906"/>
                    <a:pt x="5030" y="839"/>
                    <a:pt x="4971" y="780"/>
                  </a:cubicBezTo>
                  <a:close/>
                  <a:moveTo>
                    <a:pt x="661" y="20"/>
                  </a:moveTo>
                  <a:lnTo>
                    <a:pt x="661" y="20"/>
                  </a:lnTo>
                  <a:cubicBezTo>
                    <a:pt x="652" y="30"/>
                    <a:pt x="641" y="40"/>
                    <a:pt x="632" y="40"/>
                  </a:cubicBezTo>
                  <a:lnTo>
                    <a:pt x="582" y="90"/>
                  </a:lnTo>
                  <a:lnTo>
                    <a:pt x="592" y="90"/>
                  </a:lnTo>
                  <a:cubicBezTo>
                    <a:pt x="166" y="684"/>
                    <a:pt x="166" y="684"/>
                    <a:pt x="106" y="823"/>
                  </a:cubicBezTo>
                  <a:cubicBezTo>
                    <a:pt x="63" y="930"/>
                    <a:pt x="35" y="1021"/>
                    <a:pt x="20" y="1094"/>
                  </a:cubicBezTo>
                  <a:lnTo>
                    <a:pt x="20" y="1094"/>
                  </a:lnTo>
                  <a:cubicBezTo>
                    <a:pt x="85" y="886"/>
                    <a:pt x="352" y="484"/>
                    <a:pt x="661" y="20"/>
                  </a:cubicBezTo>
                  <a:close/>
                  <a:moveTo>
                    <a:pt x="4728" y="31"/>
                  </a:moveTo>
                  <a:lnTo>
                    <a:pt x="4728" y="31"/>
                  </a:lnTo>
                  <a:cubicBezTo>
                    <a:pt x="5119" y="407"/>
                    <a:pt x="5436" y="947"/>
                    <a:pt x="5378" y="1120"/>
                  </a:cubicBezTo>
                  <a:cubicBezTo>
                    <a:pt x="5329" y="1111"/>
                    <a:pt x="5285" y="1094"/>
                    <a:pt x="5245" y="1071"/>
                  </a:cubicBezTo>
                  <a:lnTo>
                    <a:pt x="5245" y="1071"/>
                  </a:lnTo>
                  <a:cubicBezTo>
                    <a:pt x="5339" y="1167"/>
                    <a:pt x="5361" y="1182"/>
                    <a:pt x="5408" y="1189"/>
                  </a:cubicBezTo>
                  <a:cubicBezTo>
                    <a:pt x="5497" y="1100"/>
                    <a:pt x="5239" y="546"/>
                    <a:pt x="4784" y="79"/>
                  </a:cubicBezTo>
                  <a:lnTo>
                    <a:pt x="4728" y="31"/>
                  </a:lnTo>
                  <a:close/>
                  <a:moveTo>
                    <a:pt x="20" y="1094"/>
                  </a:moveTo>
                  <a:cubicBezTo>
                    <a:pt x="5" y="1143"/>
                    <a:pt x="1" y="1181"/>
                    <a:pt x="10" y="1206"/>
                  </a:cubicBezTo>
                  <a:lnTo>
                    <a:pt x="10" y="1206"/>
                  </a:lnTo>
                  <a:cubicBezTo>
                    <a:pt x="8" y="1175"/>
                    <a:pt x="11" y="1138"/>
                    <a:pt x="20" y="1094"/>
                  </a:cubicBezTo>
                  <a:close/>
                  <a:moveTo>
                    <a:pt x="4470" y="444"/>
                  </a:moveTo>
                  <a:cubicBezTo>
                    <a:pt x="4387" y="444"/>
                    <a:pt x="4389" y="507"/>
                    <a:pt x="4407" y="1051"/>
                  </a:cubicBezTo>
                  <a:cubicBezTo>
                    <a:pt x="4419" y="1364"/>
                    <a:pt x="4314" y="1674"/>
                    <a:pt x="4082" y="1674"/>
                  </a:cubicBezTo>
                  <a:cubicBezTo>
                    <a:pt x="3933" y="1674"/>
                    <a:pt x="3731" y="1546"/>
                    <a:pt x="3475" y="1209"/>
                  </a:cubicBezTo>
                  <a:cubicBezTo>
                    <a:pt x="3317" y="1001"/>
                    <a:pt x="3139" y="753"/>
                    <a:pt x="2960" y="733"/>
                  </a:cubicBezTo>
                  <a:cubicBezTo>
                    <a:pt x="2927" y="729"/>
                    <a:pt x="2897" y="726"/>
                    <a:pt x="2867" y="726"/>
                  </a:cubicBezTo>
                  <a:cubicBezTo>
                    <a:pt x="2258" y="726"/>
                    <a:pt x="2411" y="1728"/>
                    <a:pt x="1781" y="1728"/>
                  </a:cubicBezTo>
                  <a:cubicBezTo>
                    <a:pt x="1759" y="1728"/>
                    <a:pt x="1736" y="1727"/>
                    <a:pt x="1712" y="1724"/>
                  </a:cubicBezTo>
                  <a:cubicBezTo>
                    <a:pt x="1375" y="1685"/>
                    <a:pt x="1355" y="1269"/>
                    <a:pt x="1326" y="922"/>
                  </a:cubicBezTo>
                  <a:cubicBezTo>
                    <a:pt x="1315" y="724"/>
                    <a:pt x="1306" y="526"/>
                    <a:pt x="1108" y="526"/>
                  </a:cubicBezTo>
                  <a:cubicBezTo>
                    <a:pt x="622" y="535"/>
                    <a:pt x="553" y="1110"/>
                    <a:pt x="156" y="1229"/>
                  </a:cubicBezTo>
                  <a:cubicBezTo>
                    <a:pt x="123" y="1239"/>
                    <a:pt x="96" y="1244"/>
                    <a:pt x="74" y="1244"/>
                  </a:cubicBezTo>
                  <a:cubicBezTo>
                    <a:pt x="39" y="1244"/>
                    <a:pt x="18" y="1231"/>
                    <a:pt x="10" y="1206"/>
                  </a:cubicBezTo>
                  <a:lnTo>
                    <a:pt x="10" y="1206"/>
                  </a:lnTo>
                  <a:cubicBezTo>
                    <a:pt x="13" y="1265"/>
                    <a:pt x="35" y="1300"/>
                    <a:pt x="77" y="1308"/>
                  </a:cubicBezTo>
                  <a:cubicBezTo>
                    <a:pt x="82" y="1309"/>
                    <a:pt x="87" y="1310"/>
                    <a:pt x="93" y="1310"/>
                  </a:cubicBezTo>
                  <a:cubicBezTo>
                    <a:pt x="184" y="1310"/>
                    <a:pt x="333" y="1161"/>
                    <a:pt x="473" y="1021"/>
                  </a:cubicBezTo>
                  <a:cubicBezTo>
                    <a:pt x="622" y="872"/>
                    <a:pt x="889" y="595"/>
                    <a:pt x="1068" y="595"/>
                  </a:cubicBezTo>
                  <a:cubicBezTo>
                    <a:pt x="1246" y="595"/>
                    <a:pt x="1256" y="773"/>
                    <a:pt x="1276" y="962"/>
                  </a:cubicBezTo>
                  <a:cubicBezTo>
                    <a:pt x="1295" y="1299"/>
                    <a:pt x="1315" y="1764"/>
                    <a:pt x="1702" y="1804"/>
                  </a:cubicBezTo>
                  <a:cubicBezTo>
                    <a:pt x="1726" y="1806"/>
                    <a:pt x="1750" y="1807"/>
                    <a:pt x="1772" y="1807"/>
                  </a:cubicBezTo>
                  <a:cubicBezTo>
                    <a:pt x="2410" y="1807"/>
                    <a:pt x="2248" y="796"/>
                    <a:pt x="2858" y="796"/>
                  </a:cubicBezTo>
                  <a:cubicBezTo>
                    <a:pt x="2887" y="796"/>
                    <a:pt x="2918" y="798"/>
                    <a:pt x="2951" y="803"/>
                  </a:cubicBezTo>
                  <a:cubicBezTo>
                    <a:pt x="3109" y="823"/>
                    <a:pt x="3268" y="1031"/>
                    <a:pt x="3436" y="1259"/>
                  </a:cubicBezTo>
                  <a:cubicBezTo>
                    <a:pt x="3699" y="1612"/>
                    <a:pt x="3926" y="1756"/>
                    <a:pt x="4100" y="1756"/>
                  </a:cubicBezTo>
                  <a:cubicBezTo>
                    <a:pt x="4345" y="1756"/>
                    <a:pt x="4484" y="1469"/>
                    <a:pt x="4466" y="1081"/>
                  </a:cubicBezTo>
                  <a:cubicBezTo>
                    <a:pt x="4441" y="564"/>
                    <a:pt x="4438" y="504"/>
                    <a:pt x="4519" y="504"/>
                  </a:cubicBezTo>
                  <a:cubicBezTo>
                    <a:pt x="4530" y="504"/>
                    <a:pt x="4542" y="505"/>
                    <a:pt x="4556" y="506"/>
                  </a:cubicBezTo>
                  <a:cubicBezTo>
                    <a:pt x="4673" y="520"/>
                    <a:pt x="4806" y="616"/>
                    <a:pt x="4971" y="780"/>
                  </a:cubicBezTo>
                  <a:lnTo>
                    <a:pt x="4971" y="780"/>
                  </a:lnTo>
                  <a:cubicBezTo>
                    <a:pt x="4855" y="617"/>
                    <a:pt x="4738" y="457"/>
                    <a:pt x="4506" y="446"/>
                  </a:cubicBezTo>
                  <a:cubicBezTo>
                    <a:pt x="4492" y="445"/>
                    <a:pt x="4480" y="444"/>
                    <a:pt x="4470" y="444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5"/>
            <p:cNvSpPr/>
            <p:nvPr/>
          </p:nvSpPr>
          <p:spPr>
            <a:xfrm>
              <a:off x="925327" y="3762054"/>
              <a:ext cx="976936" cy="327435"/>
            </a:xfrm>
            <a:custGeom>
              <a:avLst/>
              <a:gdLst/>
              <a:ahLst/>
              <a:cxnLst/>
              <a:rect l="l" t="t" r="r" b="b"/>
              <a:pathLst>
                <a:path w="6006" h="2013" extrusionOk="0">
                  <a:moveTo>
                    <a:pt x="298" y="1"/>
                  </a:moveTo>
                  <a:lnTo>
                    <a:pt x="258" y="90"/>
                  </a:lnTo>
                  <a:cubicBezTo>
                    <a:pt x="0" y="704"/>
                    <a:pt x="20" y="1378"/>
                    <a:pt x="139" y="1457"/>
                  </a:cubicBezTo>
                  <a:cubicBezTo>
                    <a:pt x="157" y="1469"/>
                    <a:pt x="173" y="1478"/>
                    <a:pt x="190" y="1478"/>
                  </a:cubicBezTo>
                  <a:cubicBezTo>
                    <a:pt x="232" y="1478"/>
                    <a:pt x="283" y="1427"/>
                    <a:pt x="387" y="1239"/>
                  </a:cubicBezTo>
                  <a:cubicBezTo>
                    <a:pt x="526" y="981"/>
                    <a:pt x="704" y="664"/>
                    <a:pt x="922" y="655"/>
                  </a:cubicBezTo>
                  <a:cubicBezTo>
                    <a:pt x="1150" y="655"/>
                    <a:pt x="1229" y="912"/>
                    <a:pt x="1319" y="1210"/>
                  </a:cubicBezTo>
                  <a:cubicBezTo>
                    <a:pt x="1398" y="1448"/>
                    <a:pt x="1537" y="1893"/>
                    <a:pt x="1824" y="1983"/>
                  </a:cubicBezTo>
                  <a:lnTo>
                    <a:pt x="1942" y="2012"/>
                  </a:lnTo>
                  <a:cubicBezTo>
                    <a:pt x="1953" y="2012"/>
                    <a:pt x="1964" y="2013"/>
                    <a:pt x="1975" y="2013"/>
                  </a:cubicBezTo>
                  <a:cubicBezTo>
                    <a:pt x="2213" y="2013"/>
                    <a:pt x="2358" y="1898"/>
                    <a:pt x="2567" y="1566"/>
                  </a:cubicBezTo>
                  <a:cubicBezTo>
                    <a:pt x="2894" y="1051"/>
                    <a:pt x="2924" y="1011"/>
                    <a:pt x="3151" y="922"/>
                  </a:cubicBezTo>
                  <a:cubicBezTo>
                    <a:pt x="3221" y="897"/>
                    <a:pt x="3283" y="886"/>
                    <a:pt x="3338" y="886"/>
                  </a:cubicBezTo>
                  <a:cubicBezTo>
                    <a:pt x="3885" y="886"/>
                    <a:pt x="3854" y="1952"/>
                    <a:pt x="4490" y="1952"/>
                  </a:cubicBezTo>
                  <a:cubicBezTo>
                    <a:pt x="4524" y="1952"/>
                    <a:pt x="4560" y="1949"/>
                    <a:pt x="4598" y="1943"/>
                  </a:cubicBezTo>
                  <a:cubicBezTo>
                    <a:pt x="4985" y="1873"/>
                    <a:pt x="5094" y="1368"/>
                    <a:pt x="5163" y="992"/>
                  </a:cubicBezTo>
                  <a:cubicBezTo>
                    <a:pt x="5213" y="774"/>
                    <a:pt x="5252" y="556"/>
                    <a:pt x="5421" y="545"/>
                  </a:cubicBezTo>
                  <a:cubicBezTo>
                    <a:pt x="5424" y="545"/>
                    <a:pt x="5427" y="545"/>
                    <a:pt x="5431" y="545"/>
                  </a:cubicBezTo>
                  <a:cubicBezTo>
                    <a:pt x="5536" y="545"/>
                    <a:pt x="5641" y="696"/>
                    <a:pt x="5688" y="763"/>
                  </a:cubicBezTo>
                  <a:cubicBezTo>
                    <a:pt x="5807" y="942"/>
                    <a:pt x="5837" y="1160"/>
                    <a:pt x="5956" y="1338"/>
                  </a:cubicBezTo>
                  <a:cubicBezTo>
                    <a:pt x="5966" y="1329"/>
                    <a:pt x="5986" y="1329"/>
                    <a:pt x="5996" y="1329"/>
                  </a:cubicBezTo>
                  <a:cubicBezTo>
                    <a:pt x="6005" y="1259"/>
                    <a:pt x="6005" y="1239"/>
                    <a:pt x="6005" y="1111"/>
                  </a:cubicBezTo>
                  <a:lnTo>
                    <a:pt x="5996" y="952"/>
                  </a:lnTo>
                  <a:lnTo>
                    <a:pt x="5996" y="952"/>
                  </a:lnTo>
                  <a:cubicBezTo>
                    <a:pt x="6005" y="1140"/>
                    <a:pt x="5996" y="1190"/>
                    <a:pt x="5986" y="1239"/>
                  </a:cubicBezTo>
                  <a:cubicBezTo>
                    <a:pt x="5976" y="1249"/>
                    <a:pt x="5966" y="1249"/>
                    <a:pt x="5956" y="1249"/>
                  </a:cubicBezTo>
                  <a:cubicBezTo>
                    <a:pt x="5827" y="1051"/>
                    <a:pt x="5778" y="813"/>
                    <a:pt x="5639" y="625"/>
                  </a:cubicBezTo>
                  <a:cubicBezTo>
                    <a:pt x="5629" y="605"/>
                    <a:pt x="5520" y="466"/>
                    <a:pt x="5401" y="466"/>
                  </a:cubicBezTo>
                  <a:cubicBezTo>
                    <a:pt x="5223" y="466"/>
                    <a:pt x="5163" y="744"/>
                    <a:pt x="5114" y="952"/>
                  </a:cubicBezTo>
                  <a:cubicBezTo>
                    <a:pt x="5034" y="1348"/>
                    <a:pt x="4945" y="1804"/>
                    <a:pt x="4598" y="1864"/>
                  </a:cubicBezTo>
                  <a:cubicBezTo>
                    <a:pt x="4579" y="1867"/>
                    <a:pt x="4559" y="1868"/>
                    <a:pt x="4541" y="1868"/>
                  </a:cubicBezTo>
                  <a:cubicBezTo>
                    <a:pt x="4295" y="1868"/>
                    <a:pt x="4129" y="1635"/>
                    <a:pt x="3955" y="1378"/>
                  </a:cubicBezTo>
                  <a:cubicBezTo>
                    <a:pt x="3790" y="1135"/>
                    <a:pt x="3588" y="833"/>
                    <a:pt x="3275" y="833"/>
                  </a:cubicBezTo>
                  <a:cubicBezTo>
                    <a:pt x="3230" y="833"/>
                    <a:pt x="3182" y="839"/>
                    <a:pt x="3132" y="853"/>
                  </a:cubicBezTo>
                  <a:cubicBezTo>
                    <a:pt x="2914" y="912"/>
                    <a:pt x="2785" y="1091"/>
                    <a:pt x="2706" y="1199"/>
                  </a:cubicBezTo>
                  <a:cubicBezTo>
                    <a:pt x="2478" y="1530"/>
                    <a:pt x="2199" y="1932"/>
                    <a:pt x="1926" y="1932"/>
                  </a:cubicBezTo>
                  <a:cubicBezTo>
                    <a:pt x="1749" y="1932"/>
                    <a:pt x="1574" y="1762"/>
                    <a:pt x="1418" y="1289"/>
                  </a:cubicBezTo>
                  <a:cubicBezTo>
                    <a:pt x="1309" y="967"/>
                    <a:pt x="1177" y="572"/>
                    <a:pt x="946" y="572"/>
                  </a:cubicBezTo>
                  <a:cubicBezTo>
                    <a:pt x="800" y="572"/>
                    <a:pt x="614" y="731"/>
                    <a:pt x="367" y="1170"/>
                  </a:cubicBezTo>
                  <a:cubicBezTo>
                    <a:pt x="317" y="1249"/>
                    <a:pt x="258" y="1358"/>
                    <a:pt x="209" y="1388"/>
                  </a:cubicBezTo>
                  <a:cubicBezTo>
                    <a:pt x="198" y="1393"/>
                    <a:pt x="188" y="1395"/>
                    <a:pt x="179" y="1395"/>
                  </a:cubicBezTo>
                  <a:cubicBezTo>
                    <a:pt x="10" y="1395"/>
                    <a:pt x="16" y="658"/>
                    <a:pt x="29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5"/>
            <p:cNvSpPr/>
            <p:nvPr/>
          </p:nvSpPr>
          <p:spPr>
            <a:xfrm>
              <a:off x="934924" y="4021497"/>
              <a:ext cx="941476" cy="239110"/>
            </a:xfrm>
            <a:custGeom>
              <a:avLst/>
              <a:gdLst/>
              <a:ahLst/>
              <a:cxnLst/>
              <a:rect l="l" t="t" r="r" b="b"/>
              <a:pathLst>
                <a:path w="5788" h="1470" extrusionOk="0">
                  <a:moveTo>
                    <a:pt x="1" y="150"/>
                  </a:moveTo>
                  <a:cubicBezTo>
                    <a:pt x="15" y="224"/>
                    <a:pt x="32" y="302"/>
                    <a:pt x="52" y="378"/>
                  </a:cubicBezTo>
                  <a:lnTo>
                    <a:pt x="52" y="378"/>
                  </a:lnTo>
                  <a:lnTo>
                    <a:pt x="40" y="328"/>
                  </a:lnTo>
                  <a:lnTo>
                    <a:pt x="1" y="150"/>
                  </a:lnTo>
                  <a:close/>
                  <a:moveTo>
                    <a:pt x="5739" y="764"/>
                  </a:moveTo>
                  <a:lnTo>
                    <a:pt x="5736" y="771"/>
                  </a:lnTo>
                  <a:lnTo>
                    <a:pt x="5736" y="771"/>
                  </a:lnTo>
                  <a:cubicBezTo>
                    <a:pt x="5738" y="769"/>
                    <a:pt x="5739" y="767"/>
                    <a:pt x="5739" y="764"/>
                  </a:cubicBezTo>
                  <a:close/>
                  <a:moveTo>
                    <a:pt x="5570" y="1"/>
                  </a:moveTo>
                  <a:cubicBezTo>
                    <a:pt x="5391" y="11"/>
                    <a:pt x="5263" y="278"/>
                    <a:pt x="5144" y="526"/>
                  </a:cubicBezTo>
                  <a:cubicBezTo>
                    <a:pt x="4966" y="883"/>
                    <a:pt x="4768" y="1289"/>
                    <a:pt x="4431" y="1339"/>
                  </a:cubicBezTo>
                  <a:cubicBezTo>
                    <a:pt x="4404" y="1344"/>
                    <a:pt x="4379" y="1346"/>
                    <a:pt x="4355" y="1346"/>
                  </a:cubicBezTo>
                  <a:cubicBezTo>
                    <a:pt x="4148" y="1346"/>
                    <a:pt x="4039" y="1164"/>
                    <a:pt x="3905" y="943"/>
                  </a:cubicBezTo>
                  <a:cubicBezTo>
                    <a:pt x="3784" y="735"/>
                    <a:pt x="3587" y="406"/>
                    <a:pt x="3241" y="406"/>
                  </a:cubicBezTo>
                  <a:cubicBezTo>
                    <a:pt x="3192" y="406"/>
                    <a:pt x="3139" y="412"/>
                    <a:pt x="3083" y="427"/>
                  </a:cubicBezTo>
                  <a:cubicBezTo>
                    <a:pt x="2835" y="487"/>
                    <a:pt x="2716" y="675"/>
                    <a:pt x="2637" y="774"/>
                  </a:cubicBezTo>
                  <a:cubicBezTo>
                    <a:pt x="2392" y="1122"/>
                    <a:pt x="2186" y="1414"/>
                    <a:pt x="1947" y="1414"/>
                  </a:cubicBezTo>
                  <a:cubicBezTo>
                    <a:pt x="1772" y="1414"/>
                    <a:pt x="1578" y="1255"/>
                    <a:pt x="1339" y="843"/>
                  </a:cubicBezTo>
                  <a:cubicBezTo>
                    <a:pt x="1027" y="311"/>
                    <a:pt x="811" y="116"/>
                    <a:pt x="660" y="116"/>
                  </a:cubicBezTo>
                  <a:cubicBezTo>
                    <a:pt x="480" y="116"/>
                    <a:pt x="395" y="396"/>
                    <a:pt x="357" y="714"/>
                  </a:cubicBezTo>
                  <a:cubicBezTo>
                    <a:pt x="338" y="873"/>
                    <a:pt x="338" y="873"/>
                    <a:pt x="288" y="903"/>
                  </a:cubicBezTo>
                  <a:cubicBezTo>
                    <a:pt x="198" y="843"/>
                    <a:pt x="114" y="617"/>
                    <a:pt x="52" y="378"/>
                  </a:cubicBezTo>
                  <a:lnTo>
                    <a:pt x="52" y="378"/>
                  </a:lnTo>
                  <a:lnTo>
                    <a:pt x="70" y="457"/>
                  </a:lnTo>
                  <a:cubicBezTo>
                    <a:pt x="199" y="932"/>
                    <a:pt x="308" y="962"/>
                    <a:pt x="348" y="972"/>
                  </a:cubicBezTo>
                  <a:cubicBezTo>
                    <a:pt x="487" y="754"/>
                    <a:pt x="318" y="437"/>
                    <a:pt x="575" y="258"/>
                  </a:cubicBezTo>
                  <a:cubicBezTo>
                    <a:pt x="615" y="230"/>
                    <a:pt x="658" y="216"/>
                    <a:pt x="702" y="216"/>
                  </a:cubicBezTo>
                  <a:cubicBezTo>
                    <a:pt x="814" y="216"/>
                    <a:pt x="938" y="304"/>
                    <a:pt x="1051" y="467"/>
                  </a:cubicBezTo>
                  <a:cubicBezTo>
                    <a:pt x="1665" y="1359"/>
                    <a:pt x="1665" y="1359"/>
                    <a:pt x="1755" y="1398"/>
                  </a:cubicBezTo>
                  <a:cubicBezTo>
                    <a:pt x="1852" y="1449"/>
                    <a:pt x="1938" y="1469"/>
                    <a:pt x="2015" y="1469"/>
                  </a:cubicBezTo>
                  <a:cubicBezTo>
                    <a:pt x="2253" y="1469"/>
                    <a:pt x="2396" y="1275"/>
                    <a:pt x="2449" y="1200"/>
                  </a:cubicBezTo>
                  <a:cubicBezTo>
                    <a:pt x="2731" y="815"/>
                    <a:pt x="2977" y="478"/>
                    <a:pt x="3251" y="478"/>
                  </a:cubicBezTo>
                  <a:cubicBezTo>
                    <a:pt x="3429" y="478"/>
                    <a:pt x="3618" y="620"/>
                    <a:pt x="3836" y="982"/>
                  </a:cubicBezTo>
                  <a:cubicBezTo>
                    <a:pt x="3923" y="1123"/>
                    <a:pt x="4101" y="1414"/>
                    <a:pt x="4361" y="1414"/>
                  </a:cubicBezTo>
                  <a:cubicBezTo>
                    <a:pt x="4577" y="1414"/>
                    <a:pt x="4850" y="1213"/>
                    <a:pt x="5173" y="556"/>
                  </a:cubicBezTo>
                  <a:cubicBezTo>
                    <a:pt x="5243" y="427"/>
                    <a:pt x="5312" y="278"/>
                    <a:pt x="5382" y="199"/>
                  </a:cubicBezTo>
                  <a:cubicBezTo>
                    <a:pt x="5419" y="156"/>
                    <a:pt x="5488" y="89"/>
                    <a:pt x="5558" y="89"/>
                  </a:cubicBezTo>
                  <a:cubicBezTo>
                    <a:pt x="5600" y="89"/>
                    <a:pt x="5642" y="113"/>
                    <a:pt x="5679" y="179"/>
                  </a:cubicBezTo>
                  <a:cubicBezTo>
                    <a:pt x="5699" y="219"/>
                    <a:pt x="5699" y="219"/>
                    <a:pt x="5709" y="843"/>
                  </a:cubicBezTo>
                  <a:lnTo>
                    <a:pt x="5736" y="771"/>
                  </a:lnTo>
                  <a:lnTo>
                    <a:pt x="5736" y="771"/>
                  </a:lnTo>
                  <a:cubicBezTo>
                    <a:pt x="5733" y="775"/>
                    <a:pt x="5728" y="777"/>
                    <a:pt x="5728" y="784"/>
                  </a:cubicBezTo>
                  <a:cubicBezTo>
                    <a:pt x="5728" y="764"/>
                    <a:pt x="5728" y="764"/>
                    <a:pt x="5739" y="655"/>
                  </a:cubicBezTo>
                  <a:cubicBezTo>
                    <a:pt x="5788" y="219"/>
                    <a:pt x="5689" y="1"/>
                    <a:pt x="55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5"/>
            <p:cNvSpPr/>
            <p:nvPr/>
          </p:nvSpPr>
          <p:spPr>
            <a:xfrm>
              <a:off x="1047810" y="4199772"/>
              <a:ext cx="778653" cy="183643"/>
            </a:xfrm>
            <a:custGeom>
              <a:avLst/>
              <a:gdLst/>
              <a:ahLst/>
              <a:cxnLst/>
              <a:rect l="l" t="t" r="r" b="b"/>
              <a:pathLst>
                <a:path w="4787" h="1129" extrusionOk="0">
                  <a:moveTo>
                    <a:pt x="4521" y="518"/>
                  </a:moveTo>
                  <a:lnTo>
                    <a:pt x="4521" y="518"/>
                  </a:lnTo>
                  <a:cubicBezTo>
                    <a:pt x="4520" y="519"/>
                    <a:pt x="4520" y="520"/>
                    <a:pt x="4519" y="520"/>
                  </a:cubicBezTo>
                  <a:lnTo>
                    <a:pt x="4470" y="580"/>
                  </a:lnTo>
                  <a:cubicBezTo>
                    <a:pt x="4488" y="559"/>
                    <a:pt x="4505" y="539"/>
                    <a:pt x="4521" y="518"/>
                  </a:cubicBezTo>
                  <a:close/>
                  <a:moveTo>
                    <a:pt x="4698" y="1"/>
                  </a:moveTo>
                  <a:cubicBezTo>
                    <a:pt x="4567" y="1"/>
                    <a:pt x="4367" y="228"/>
                    <a:pt x="4192" y="431"/>
                  </a:cubicBezTo>
                  <a:cubicBezTo>
                    <a:pt x="3799" y="879"/>
                    <a:pt x="3563" y="1037"/>
                    <a:pt x="3400" y="1037"/>
                  </a:cubicBezTo>
                  <a:cubicBezTo>
                    <a:pt x="3238" y="1037"/>
                    <a:pt x="3146" y="881"/>
                    <a:pt x="3043" y="699"/>
                  </a:cubicBezTo>
                  <a:cubicBezTo>
                    <a:pt x="2877" y="432"/>
                    <a:pt x="2670" y="375"/>
                    <a:pt x="2519" y="375"/>
                  </a:cubicBezTo>
                  <a:cubicBezTo>
                    <a:pt x="2463" y="375"/>
                    <a:pt x="2414" y="383"/>
                    <a:pt x="2379" y="391"/>
                  </a:cubicBezTo>
                  <a:cubicBezTo>
                    <a:pt x="2032" y="470"/>
                    <a:pt x="1943" y="818"/>
                    <a:pt x="1705" y="1016"/>
                  </a:cubicBezTo>
                  <a:cubicBezTo>
                    <a:pt x="1645" y="1068"/>
                    <a:pt x="1579" y="1090"/>
                    <a:pt x="1510" y="1090"/>
                  </a:cubicBezTo>
                  <a:cubicBezTo>
                    <a:pt x="1239" y="1090"/>
                    <a:pt x="928" y="750"/>
                    <a:pt x="793" y="600"/>
                  </a:cubicBezTo>
                  <a:cubicBezTo>
                    <a:pt x="625" y="421"/>
                    <a:pt x="466" y="243"/>
                    <a:pt x="308" y="164"/>
                  </a:cubicBezTo>
                  <a:cubicBezTo>
                    <a:pt x="255" y="135"/>
                    <a:pt x="192" y="115"/>
                    <a:pt x="139" y="115"/>
                  </a:cubicBezTo>
                  <a:cubicBezTo>
                    <a:pt x="82" y="115"/>
                    <a:pt x="36" y="137"/>
                    <a:pt x="20" y="193"/>
                  </a:cubicBezTo>
                  <a:cubicBezTo>
                    <a:pt x="0" y="292"/>
                    <a:pt x="0" y="292"/>
                    <a:pt x="159" y="688"/>
                  </a:cubicBezTo>
                  <a:lnTo>
                    <a:pt x="199" y="728"/>
                  </a:lnTo>
                  <a:lnTo>
                    <a:pt x="209" y="728"/>
                  </a:lnTo>
                  <a:cubicBezTo>
                    <a:pt x="37" y="415"/>
                    <a:pt x="28" y="183"/>
                    <a:pt x="174" y="183"/>
                  </a:cubicBezTo>
                  <a:cubicBezTo>
                    <a:pt x="274" y="183"/>
                    <a:pt x="444" y="290"/>
                    <a:pt x="685" y="550"/>
                  </a:cubicBezTo>
                  <a:cubicBezTo>
                    <a:pt x="1072" y="961"/>
                    <a:pt x="1304" y="1128"/>
                    <a:pt x="1490" y="1128"/>
                  </a:cubicBezTo>
                  <a:cubicBezTo>
                    <a:pt x="1680" y="1128"/>
                    <a:pt x="1822" y="954"/>
                    <a:pt x="2032" y="688"/>
                  </a:cubicBezTo>
                  <a:cubicBezTo>
                    <a:pt x="2163" y="521"/>
                    <a:pt x="2321" y="439"/>
                    <a:pt x="2495" y="439"/>
                  </a:cubicBezTo>
                  <a:cubicBezTo>
                    <a:pt x="2557" y="439"/>
                    <a:pt x="2621" y="450"/>
                    <a:pt x="2686" y="470"/>
                  </a:cubicBezTo>
                  <a:cubicBezTo>
                    <a:pt x="2984" y="560"/>
                    <a:pt x="2964" y="917"/>
                    <a:pt x="3202" y="1056"/>
                  </a:cubicBezTo>
                  <a:cubicBezTo>
                    <a:pt x="3240" y="1078"/>
                    <a:pt x="3284" y="1089"/>
                    <a:pt x="3332" y="1089"/>
                  </a:cubicBezTo>
                  <a:cubicBezTo>
                    <a:pt x="3543" y="1089"/>
                    <a:pt x="3842" y="878"/>
                    <a:pt x="4212" y="451"/>
                  </a:cubicBezTo>
                  <a:cubicBezTo>
                    <a:pt x="4380" y="263"/>
                    <a:pt x="4549" y="74"/>
                    <a:pt x="4658" y="65"/>
                  </a:cubicBezTo>
                  <a:cubicBezTo>
                    <a:pt x="4758" y="65"/>
                    <a:pt x="4700" y="289"/>
                    <a:pt x="4521" y="518"/>
                  </a:cubicBezTo>
                  <a:lnTo>
                    <a:pt x="4521" y="518"/>
                  </a:lnTo>
                  <a:cubicBezTo>
                    <a:pt x="4748" y="261"/>
                    <a:pt x="4787" y="25"/>
                    <a:pt x="4728" y="5"/>
                  </a:cubicBezTo>
                  <a:cubicBezTo>
                    <a:pt x="4718" y="2"/>
                    <a:pt x="4709" y="1"/>
                    <a:pt x="469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5"/>
            <p:cNvSpPr/>
            <p:nvPr/>
          </p:nvSpPr>
          <p:spPr>
            <a:xfrm>
              <a:off x="1138086" y="4335919"/>
              <a:ext cx="586877" cy="106868"/>
            </a:xfrm>
            <a:custGeom>
              <a:avLst/>
              <a:gdLst/>
              <a:ahLst/>
              <a:cxnLst/>
              <a:rect l="l" t="t" r="r" b="b"/>
              <a:pathLst>
                <a:path w="3608" h="657" extrusionOk="0">
                  <a:moveTo>
                    <a:pt x="3598" y="1"/>
                  </a:moveTo>
                  <a:cubicBezTo>
                    <a:pt x="3536" y="18"/>
                    <a:pt x="3482" y="51"/>
                    <a:pt x="3339" y="142"/>
                  </a:cubicBezTo>
                  <a:lnTo>
                    <a:pt x="3339" y="142"/>
                  </a:lnTo>
                  <a:cubicBezTo>
                    <a:pt x="3406" y="107"/>
                    <a:pt x="3475" y="75"/>
                    <a:pt x="3548" y="50"/>
                  </a:cubicBezTo>
                  <a:cubicBezTo>
                    <a:pt x="3548" y="50"/>
                    <a:pt x="3548" y="60"/>
                    <a:pt x="3558" y="69"/>
                  </a:cubicBezTo>
                  <a:cubicBezTo>
                    <a:pt x="3519" y="109"/>
                    <a:pt x="3508" y="109"/>
                    <a:pt x="3439" y="169"/>
                  </a:cubicBezTo>
                  <a:lnTo>
                    <a:pt x="3499" y="129"/>
                  </a:lnTo>
                  <a:cubicBezTo>
                    <a:pt x="3568" y="69"/>
                    <a:pt x="3598" y="40"/>
                    <a:pt x="3607" y="20"/>
                  </a:cubicBezTo>
                  <a:cubicBezTo>
                    <a:pt x="3607" y="10"/>
                    <a:pt x="3607" y="1"/>
                    <a:pt x="3598" y="1"/>
                  </a:cubicBezTo>
                  <a:close/>
                  <a:moveTo>
                    <a:pt x="264" y="351"/>
                  </a:moveTo>
                  <a:lnTo>
                    <a:pt x="264" y="351"/>
                  </a:lnTo>
                  <a:cubicBezTo>
                    <a:pt x="278" y="359"/>
                    <a:pt x="292" y="368"/>
                    <a:pt x="308" y="377"/>
                  </a:cubicBezTo>
                  <a:lnTo>
                    <a:pt x="264" y="351"/>
                  </a:lnTo>
                  <a:close/>
                  <a:moveTo>
                    <a:pt x="3339" y="142"/>
                  </a:moveTo>
                  <a:cubicBezTo>
                    <a:pt x="3109" y="263"/>
                    <a:pt x="2902" y="427"/>
                    <a:pt x="2666" y="538"/>
                  </a:cubicBezTo>
                  <a:lnTo>
                    <a:pt x="2666" y="538"/>
                  </a:lnTo>
                  <a:cubicBezTo>
                    <a:pt x="2817" y="471"/>
                    <a:pt x="3016" y="359"/>
                    <a:pt x="3281" y="179"/>
                  </a:cubicBezTo>
                  <a:cubicBezTo>
                    <a:pt x="3302" y="166"/>
                    <a:pt x="3321" y="153"/>
                    <a:pt x="3339" y="142"/>
                  </a:cubicBezTo>
                  <a:close/>
                  <a:moveTo>
                    <a:pt x="20" y="89"/>
                  </a:moveTo>
                  <a:cubicBezTo>
                    <a:pt x="11" y="100"/>
                    <a:pt x="11" y="109"/>
                    <a:pt x="0" y="109"/>
                  </a:cubicBezTo>
                  <a:cubicBezTo>
                    <a:pt x="20" y="179"/>
                    <a:pt x="110" y="258"/>
                    <a:pt x="258" y="347"/>
                  </a:cubicBezTo>
                  <a:lnTo>
                    <a:pt x="264" y="351"/>
                  </a:lnTo>
                  <a:lnTo>
                    <a:pt x="264" y="351"/>
                  </a:lnTo>
                  <a:cubicBezTo>
                    <a:pt x="70" y="229"/>
                    <a:pt x="70" y="167"/>
                    <a:pt x="70" y="139"/>
                  </a:cubicBezTo>
                  <a:cubicBezTo>
                    <a:pt x="75" y="139"/>
                    <a:pt x="81" y="138"/>
                    <a:pt x="86" y="138"/>
                  </a:cubicBezTo>
                  <a:cubicBezTo>
                    <a:pt x="185" y="138"/>
                    <a:pt x="327" y="224"/>
                    <a:pt x="496" y="327"/>
                  </a:cubicBezTo>
                  <a:cubicBezTo>
                    <a:pt x="623" y="410"/>
                    <a:pt x="759" y="493"/>
                    <a:pt x="906" y="558"/>
                  </a:cubicBezTo>
                  <a:lnTo>
                    <a:pt x="906" y="558"/>
                  </a:lnTo>
                  <a:cubicBezTo>
                    <a:pt x="621" y="406"/>
                    <a:pt x="392" y="125"/>
                    <a:pt x="50" y="89"/>
                  </a:cubicBezTo>
                  <a:close/>
                  <a:moveTo>
                    <a:pt x="1891" y="296"/>
                  </a:moveTo>
                  <a:cubicBezTo>
                    <a:pt x="1604" y="296"/>
                    <a:pt x="1468" y="498"/>
                    <a:pt x="1418" y="565"/>
                  </a:cubicBezTo>
                  <a:cubicBezTo>
                    <a:pt x="1394" y="598"/>
                    <a:pt x="1377" y="620"/>
                    <a:pt x="1358" y="634"/>
                  </a:cubicBezTo>
                  <a:lnTo>
                    <a:pt x="1358" y="634"/>
                  </a:lnTo>
                  <a:cubicBezTo>
                    <a:pt x="1519" y="568"/>
                    <a:pt x="1621" y="376"/>
                    <a:pt x="1804" y="347"/>
                  </a:cubicBezTo>
                  <a:cubicBezTo>
                    <a:pt x="1840" y="341"/>
                    <a:pt x="1877" y="337"/>
                    <a:pt x="1915" y="337"/>
                  </a:cubicBezTo>
                  <a:cubicBezTo>
                    <a:pt x="2054" y="337"/>
                    <a:pt x="2191" y="392"/>
                    <a:pt x="2230" y="595"/>
                  </a:cubicBezTo>
                  <a:cubicBezTo>
                    <a:pt x="2246" y="633"/>
                    <a:pt x="2255" y="648"/>
                    <a:pt x="2295" y="648"/>
                  </a:cubicBezTo>
                  <a:cubicBezTo>
                    <a:pt x="2307" y="648"/>
                    <a:pt x="2321" y="647"/>
                    <a:pt x="2339" y="644"/>
                  </a:cubicBezTo>
                  <a:cubicBezTo>
                    <a:pt x="2456" y="624"/>
                    <a:pt x="2564" y="586"/>
                    <a:pt x="2666" y="538"/>
                  </a:cubicBezTo>
                  <a:lnTo>
                    <a:pt x="2666" y="538"/>
                  </a:lnTo>
                  <a:cubicBezTo>
                    <a:pt x="2513" y="606"/>
                    <a:pt x="2411" y="628"/>
                    <a:pt x="2342" y="628"/>
                  </a:cubicBezTo>
                  <a:cubicBezTo>
                    <a:pt x="2326" y="628"/>
                    <a:pt x="2312" y="627"/>
                    <a:pt x="2299" y="624"/>
                  </a:cubicBezTo>
                  <a:cubicBezTo>
                    <a:pt x="2260" y="555"/>
                    <a:pt x="2260" y="476"/>
                    <a:pt x="2211" y="406"/>
                  </a:cubicBezTo>
                  <a:cubicBezTo>
                    <a:pt x="2180" y="367"/>
                    <a:pt x="2101" y="327"/>
                    <a:pt x="2061" y="318"/>
                  </a:cubicBezTo>
                  <a:cubicBezTo>
                    <a:pt x="1999" y="302"/>
                    <a:pt x="1943" y="296"/>
                    <a:pt x="1891" y="296"/>
                  </a:cubicBezTo>
                  <a:close/>
                  <a:moveTo>
                    <a:pt x="906" y="558"/>
                  </a:moveTo>
                  <a:cubicBezTo>
                    <a:pt x="992" y="603"/>
                    <a:pt x="1083" y="637"/>
                    <a:pt x="1183" y="650"/>
                  </a:cubicBezTo>
                  <a:lnTo>
                    <a:pt x="1183" y="650"/>
                  </a:lnTo>
                  <a:cubicBezTo>
                    <a:pt x="1176" y="648"/>
                    <a:pt x="1168" y="646"/>
                    <a:pt x="1160" y="644"/>
                  </a:cubicBezTo>
                  <a:cubicBezTo>
                    <a:pt x="1072" y="623"/>
                    <a:pt x="987" y="593"/>
                    <a:pt x="906" y="558"/>
                  </a:cubicBezTo>
                  <a:close/>
                  <a:moveTo>
                    <a:pt x="1358" y="634"/>
                  </a:moveTo>
                  <a:lnTo>
                    <a:pt x="1358" y="634"/>
                  </a:lnTo>
                  <a:cubicBezTo>
                    <a:pt x="1333" y="644"/>
                    <a:pt x="1307" y="651"/>
                    <a:pt x="1279" y="655"/>
                  </a:cubicBezTo>
                  <a:lnTo>
                    <a:pt x="1279" y="655"/>
                  </a:lnTo>
                  <a:cubicBezTo>
                    <a:pt x="1279" y="655"/>
                    <a:pt x="1279" y="655"/>
                    <a:pt x="1279" y="655"/>
                  </a:cubicBezTo>
                  <a:cubicBezTo>
                    <a:pt x="1315" y="655"/>
                    <a:pt x="1338" y="649"/>
                    <a:pt x="1358" y="634"/>
                  </a:cubicBezTo>
                  <a:close/>
                  <a:moveTo>
                    <a:pt x="1183" y="650"/>
                  </a:moveTo>
                  <a:cubicBezTo>
                    <a:pt x="1206" y="654"/>
                    <a:pt x="1227" y="656"/>
                    <a:pt x="1247" y="656"/>
                  </a:cubicBezTo>
                  <a:cubicBezTo>
                    <a:pt x="1258" y="656"/>
                    <a:pt x="1269" y="656"/>
                    <a:pt x="1279" y="655"/>
                  </a:cubicBezTo>
                  <a:lnTo>
                    <a:pt x="1279" y="655"/>
                  </a:lnTo>
                  <a:cubicBezTo>
                    <a:pt x="1274" y="655"/>
                    <a:pt x="1270" y="655"/>
                    <a:pt x="1266" y="655"/>
                  </a:cubicBezTo>
                  <a:cubicBezTo>
                    <a:pt x="1237" y="655"/>
                    <a:pt x="1210" y="653"/>
                    <a:pt x="1183" y="6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5"/>
            <p:cNvSpPr/>
            <p:nvPr/>
          </p:nvSpPr>
          <p:spPr>
            <a:xfrm>
              <a:off x="1258942" y="4427659"/>
              <a:ext cx="54979" cy="14802"/>
            </a:xfrm>
            <a:custGeom>
              <a:avLst/>
              <a:gdLst/>
              <a:ahLst/>
              <a:cxnLst/>
              <a:rect l="l" t="t" r="r" b="b"/>
              <a:pathLst>
                <a:path w="338" h="91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60"/>
                    <a:pt x="219" y="60"/>
                    <a:pt x="338" y="91"/>
                  </a:cubicBezTo>
                  <a:lnTo>
                    <a:pt x="268" y="71"/>
                  </a:lnTo>
                  <a:cubicBezTo>
                    <a:pt x="209" y="60"/>
                    <a:pt x="159" y="41"/>
                    <a:pt x="80" y="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5"/>
            <p:cNvSpPr/>
            <p:nvPr/>
          </p:nvSpPr>
          <p:spPr>
            <a:xfrm>
              <a:off x="1400782" y="4447016"/>
              <a:ext cx="56606" cy="5042"/>
            </a:xfrm>
            <a:custGeom>
              <a:avLst/>
              <a:gdLst/>
              <a:ahLst/>
              <a:cxnLst/>
              <a:rect l="l" t="t" r="r" b="b"/>
              <a:pathLst>
                <a:path w="348" h="31" extrusionOk="0">
                  <a:moveTo>
                    <a:pt x="199" y="1"/>
                  </a:moveTo>
                  <a:cubicBezTo>
                    <a:pt x="100" y="1"/>
                    <a:pt x="60" y="11"/>
                    <a:pt x="1" y="31"/>
                  </a:cubicBezTo>
                  <a:lnTo>
                    <a:pt x="41" y="31"/>
                  </a:lnTo>
                  <a:cubicBezTo>
                    <a:pt x="100" y="11"/>
                    <a:pt x="149" y="11"/>
                    <a:pt x="189" y="11"/>
                  </a:cubicBezTo>
                  <a:cubicBezTo>
                    <a:pt x="209" y="11"/>
                    <a:pt x="288" y="11"/>
                    <a:pt x="318" y="31"/>
                  </a:cubicBezTo>
                  <a:lnTo>
                    <a:pt x="338" y="31"/>
                  </a:lnTo>
                  <a:cubicBezTo>
                    <a:pt x="338" y="21"/>
                    <a:pt x="338" y="21"/>
                    <a:pt x="347" y="21"/>
                  </a:cubicBezTo>
                  <a:cubicBezTo>
                    <a:pt x="308" y="1"/>
                    <a:pt x="219" y="1"/>
                    <a:pt x="1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5"/>
            <p:cNvSpPr/>
            <p:nvPr/>
          </p:nvSpPr>
          <p:spPr>
            <a:xfrm>
              <a:off x="1400782" y="149896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5"/>
            <p:cNvSpPr/>
            <p:nvPr/>
          </p:nvSpPr>
          <p:spPr>
            <a:xfrm>
              <a:off x="1400782" y="1558496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5"/>
            <p:cNvSpPr/>
            <p:nvPr/>
          </p:nvSpPr>
          <p:spPr>
            <a:xfrm>
              <a:off x="1400782" y="161981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5"/>
            <p:cNvSpPr/>
            <p:nvPr/>
          </p:nvSpPr>
          <p:spPr>
            <a:xfrm>
              <a:off x="1400782" y="168114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5"/>
            <p:cNvSpPr/>
            <p:nvPr/>
          </p:nvSpPr>
          <p:spPr>
            <a:xfrm>
              <a:off x="1400782" y="1740838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1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5"/>
            <p:cNvSpPr/>
            <p:nvPr/>
          </p:nvSpPr>
          <p:spPr>
            <a:xfrm>
              <a:off x="1400782" y="1801998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5"/>
            <p:cNvSpPr/>
            <p:nvPr/>
          </p:nvSpPr>
          <p:spPr>
            <a:xfrm>
              <a:off x="1400782" y="186332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5"/>
            <p:cNvSpPr/>
            <p:nvPr/>
          </p:nvSpPr>
          <p:spPr>
            <a:xfrm>
              <a:off x="1400782" y="1984178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5"/>
            <p:cNvSpPr/>
            <p:nvPr/>
          </p:nvSpPr>
          <p:spPr>
            <a:xfrm>
              <a:off x="1400782" y="2045338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5"/>
            <p:cNvSpPr/>
            <p:nvPr/>
          </p:nvSpPr>
          <p:spPr>
            <a:xfrm>
              <a:off x="1400782" y="2105034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5"/>
            <p:cNvSpPr/>
            <p:nvPr/>
          </p:nvSpPr>
          <p:spPr>
            <a:xfrm>
              <a:off x="1400782" y="2166357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1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5"/>
            <p:cNvSpPr/>
            <p:nvPr/>
          </p:nvSpPr>
          <p:spPr>
            <a:xfrm>
              <a:off x="1400782" y="222751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5"/>
            <p:cNvSpPr/>
            <p:nvPr/>
          </p:nvSpPr>
          <p:spPr>
            <a:xfrm>
              <a:off x="1400782" y="2287214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0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5"/>
            <p:cNvSpPr/>
            <p:nvPr/>
          </p:nvSpPr>
          <p:spPr>
            <a:xfrm>
              <a:off x="1400782" y="240969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5"/>
            <p:cNvSpPr/>
            <p:nvPr/>
          </p:nvSpPr>
          <p:spPr>
            <a:xfrm>
              <a:off x="1400782" y="2469393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1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5"/>
            <p:cNvSpPr/>
            <p:nvPr/>
          </p:nvSpPr>
          <p:spPr>
            <a:xfrm>
              <a:off x="1400782" y="253055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5"/>
            <p:cNvSpPr/>
            <p:nvPr/>
          </p:nvSpPr>
          <p:spPr>
            <a:xfrm>
              <a:off x="1400782" y="259187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5"/>
            <p:cNvSpPr/>
            <p:nvPr/>
          </p:nvSpPr>
          <p:spPr>
            <a:xfrm>
              <a:off x="1400782" y="2651410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5"/>
            <p:cNvSpPr/>
            <p:nvPr/>
          </p:nvSpPr>
          <p:spPr>
            <a:xfrm>
              <a:off x="1400782" y="271273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5"/>
            <p:cNvSpPr/>
            <p:nvPr/>
          </p:nvSpPr>
          <p:spPr>
            <a:xfrm>
              <a:off x="1400782" y="283358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5"/>
            <p:cNvSpPr/>
            <p:nvPr/>
          </p:nvSpPr>
          <p:spPr>
            <a:xfrm>
              <a:off x="1400782" y="289491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5"/>
            <p:cNvSpPr/>
            <p:nvPr/>
          </p:nvSpPr>
          <p:spPr>
            <a:xfrm>
              <a:off x="1400782" y="2956072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1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5"/>
            <p:cNvSpPr/>
            <p:nvPr/>
          </p:nvSpPr>
          <p:spPr>
            <a:xfrm>
              <a:off x="1400782" y="301576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5"/>
            <p:cNvSpPr/>
            <p:nvPr/>
          </p:nvSpPr>
          <p:spPr>
            <a:xfrm>
              <a:off x="1400782" y="3076929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5"/>
            <p:cNvSpPr/>
            <p:nvPr/>
          </p:nvSpPr>
          <p:spPr>
            <a:xfrm>
              <a:off x="1400782" y="-85510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5"/>
            <p:cNvSpPr/>
            <p:nvPr/>
          </p:nvSpPr>
          <p:spPr>
            <a:xfrm>
              <a:off x="1400782" y="-25814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1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5"/>
            <p:cNvSpPr/>
            <p:nvPr/>
          </p:nvSpPr>
          <p:spPr>
            <a:xfrm>
              <a:off x="1400782" y="3534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5"/>
            <p:cNvSpPr/>
            <p:nvPr/>
          </p:nvSpPr>
          <p:spPr>
            <a:xfrm>
              <a:off x="1400782" y="96669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5"/>
            <p:cNvSpPr/>
            <p:nvPr/>
          </p:nvSpPr>
          <p:spPr>
            <a:xfrm>
              <a:off x="1400782" y="156203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5"/>
            <p:cNvSpPr/>
            <p:nvPr/>
          </p:nvSpPr>
          <p:spPr>
            <a:xfrm>
              <a:off x="1400782" y="217525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400782" y="27868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400782" y="33838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400782" y="399705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400782" y="520561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400782" y="581722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400782" y="643045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5"/>
            <p:cNvSpPr/>
            <p:nvPr/>
          </p:nvSpPr>
          <p:spPr>
            <a:xfrm>
              <a:off x="1400782" y="702741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5"/>
            <p:cNvSpPr/>
            <p:nvPr/>
          </p:nvSpPr>
          <p:spPr>
            <a:xfrm>
              <a:off x="1400782" y="763901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400782" y="82522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400782" y="884758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384678" y="1421699"/>
              <a:ext cx="66203" cy="66040"/>
            </a:xfrm>
            <a:custGeom>
              <a:avLst/>
              <a:gdLst/>
              <a:ahLst/>
              <a:cxnLst/>
              <a:rect l="l" t="t" r="r" b="b"/>
              <a:pathLst>
                <a:path w="407" h="406" extrusionOk="0">
                  <a:moveTo>
                    <a:pt x="209" y="0"/>
                  </a:moveTo>
                  <a:cubicBezTo>
                    <a:pt x="100" y="0"/>
                    <a:pt x="1" y="89"/>
                    <a:pt x="1" y="198"/>
                  </a:cubicBezTo>
                  <a:cubicBezTo>
                    <a:pt x="1" y="317"/>
                    <a:pt x="100" y="406"/>
                    <a:pt x="209" y="406"/>
                  </a:cubicBezTo>
                  <a:cubicBezTo>
                    <a:pt x="318" y="406"/>
                    <a:pt x="407" y="317"/>
                    <a:pt x="407" y="198"/>
                  </a:cubicBezTo>
                  <a:cubicBezTo>
                    <a:pt x="407" y="89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384678" y="1906752"/>
              <a:ext cx="66203" cy="66365"/>
            </a:xfrm>
            <a:custGeom>
              <a:avLst/>
              <a:gdLst/>
              <a:ahLst/>
              <a:cxnLst/>
              <a:rect l="l" t="t" r="r" b="b"/>
              <a:pathLst>
                <a:path w="407" h="408" extrusionOk="0">
                  <a:moveTo>
                    <a:pt x="209" y="0"/>
                  </a:moveTo>
                  <a:cubicBezTo>
                    <a:pt x="100" y="0"/>
                    <a:pt x="1" y="100"/>
                    <a:pt x="1" y="209"/>
                  </a:cubicBezTo>
                  <a:cubicBezTo>
                    <a:pt x="1" y="318"/>
                    <a:pt x="100" y="407"/>
                    <a:pt x="209" y="407"/>
                  </a:cubicBezTo>
                  <a:cubicBezTo>
                    <a:pt x="318" y="407"/>
                    <a:pt x="407" y="318"/>
                    <a:pt x="407" y="209"/>
                  </a:cubicBezTo>
                  <a:cubicBezTo>
                    <a:pt x="407" y="100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384678" y="2332271"/>
              <a:ext cx="66203" cy="66365"/>
            </a:xfrm>
            <a:custGeom>
              <a:avLst/>
              <a:gdLst/>
              <a:ahLst/>
              <a:cxnLst/>
              <a:rect l="l" t="t" r="r" b="b"/>
              <a:pathLst>
                <a:path w="407" h="408" extrusionOk="0">
                  <a:moveTo>
                    <a:pt x="209" y="1"/>
                  </a:moveTo>
                  <a:cubicBezTo>
                    <a:pt x="100" y="1"/>
                    <a:pt x="1" y="90"/>
                    <a:pt x="1" y="199"/>
                  </a:cubicBezTo>
                  <a:cubicBezTo>
                    <a:pt x="1" y="318"/>
                    <a:pt x="100" y="407"/>
                    <a:pt x="209" y="407"/>
                  </a:cubicBezTo>
                  <a:cubicBezTo>
                    <a:pt x="318" y="407"/>
                    <a:pt x="407" y="318"/>
                    <a:pt x="407" y="199"/>
                  </a:cubicBezTo>
                  <a:cubicBezTo>
                    <a:pt x="407" y="90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384678" y="2757790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9" y="1"/>
                  </a:moveTo>
                  <a:cubicBezTo>
                    <a:pt x="100" y="1"/>
                    <a:pt x="1" y="90"/>
                    <a:pt x="1" y="199"/>
                  </a:cubicBezTo>
                  <a:cubicBezTo>
                    <a:pt x="1" y="308"/>
                    <a:pt x="100" y="397"/>
                    <a:pt x="209" y="397"/>
                  </a:cubicBezTo>
                  <a:cubicBezTo>
                    <a:pt x="318" y="397"/>
                    <a:pt x="407" y="308"/>
                    <a:pt x="407" y="199"/>
                  </a:cubicBezTo>
                  <a:cubicBezTo>
                    <a:pt x="407" y="90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5"/>
            <p:cNvSpPr/>
            <p:nvPr/>
          </p:nvSpPr>
          <p:spPr>
            <a:xfrm>
              <a:off x="1384678" y="444762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9" y="1"/>
                  </a:moveTo>
                  <a:cubicBezTo>
                    <a:pt x="100" y="1"/>
                    <a:pt x="1" y="90"/>
                    <a:pt x="1" y="199"/>
                  </a:cubicBezTo>
                  <a:cubicBezTo>
                    <a:pt x="1" y="308"/>
                    <a:pt x="100" y="397"/>
                    <a:pt x="209" y="397"/>
                  </a:cubicBezTo>
                  <a:cubicBezTo>
                    <a:pt x="318" y="397"/>
                    <a:pt x="407" y="308"/>
                    <a:pt x="407" y="199"/>
                  </a:cubicBezTo>
                  <a:cubicBezTo>
                    <a:pt x="407" y="90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5"/>
            <p:cNvSpPr/>
            <p:nvPr/>
          </p:nvSpPr>
          <p:spPr>
            <a:xfrm>
              <a:off x="1384678" y="929977"/>
              <a:ext cx="66203" cy="66203"/>
            </a:xfrm>
            <a:custGeom>
              <a:avLst/>
              <a:gdLst/>
              <a:ahLst/>
              <a:cxnLst/>
              <a:rect l="l" t="t" r="r" b="b"/>
              <a:pathLst>
                <a:path w="407" h="407" extrusionOk="0">
                  <a:moveTo>
                    <a:pt x="209" y="0"/>
                  </a:moveTo>
                  <a:cubicBezTo>
                    <a:pt x="100" y="0"/>
                    <a:pt x="1" y="90"/>
                    <a:pt x="1" y="198"/>
                  </a:cubicBezTo>
                  <a:cubicBezTo>
                    <a:pt x="1" y="317"/>
                    <a:pt x="100" y="407"/>
                    <a:pt x="209" y="407"/>
                  </a:cubicBezTo>
                  <a:cubicBezTo>
                    <a:pt x="318" y="407"/>
                    <a:pt x="407" y="317"/>
                    <a:pt x="407" y="198"/>
                  </a:cubicBezTo>
                  <a:cubicBezTo>
                    <a:pt x="407" y="90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400782" y="1007241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1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400782" y="106693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400782" y="1128260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00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400782" y="1189583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400782" y="124911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400782" y="1310277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5"/>
            <p:cNvSpPr/>
            <p:nvPr/>
          </p:nvSpPr>
          <p:spPr>
            <a:xfrm>
              <a:off x="1400782" y="1371599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5"/>
            <p:cNvSpPr/>
            <p:nvPr/>
          </p:nvSpPr>
          <p:spPr>
            <a:xfrm>
              <a:off x="1400782" y="-101072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400782" y="-94956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400782" y="-889865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400782" y="-828542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1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400782" y="-767382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400782" y="-706059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49"/>
                    <a:pt x="50" y="199"/>
                    <a:pt x="110" y="199"/>
                  </a:cubicBezTo>
                  <a:cubicBezTo>
                    <a:pt x="159" y="199"/>
                    <a:pt x="209" y="14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400782" y="-646525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1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5"/>
            <p:cNvSpPr/>
            <p:nvPr/>
          </p:nvSpPr>
          <p:spPr>
            <a:xfrm>
              <a:off x="1384678" y="-109747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9" y="1"/>
                  </a:moveTo>
                  <a:cubicBezTo>
                    <a:pt x="100" y="1"/>
                    <a:pt x="1" y="90"/>
                    <a:pt x="1" y="199"/>
                  </a:cubicBezTo>
                  <a:cubicBezTo>
                    <a:pt x="1" y="308"/>
                    <a:pt x="100" y="397"/>
                    <a:pt x="209" y="397"/>
                  </a:cubicBezTo>
                  <a:cubicBezTo>
                    <a:pt x="318" y="397"/>
                    <a:pt x="407" y="308"/>
                    <a:pt x="407" y="199"/>
                  </a:cubicBezTo>
                  <a:cubicBezTo>
                    <a:pt x="407" y="90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5"/>
            <p:cNvSpPr/>
            <p:nvPr/>
          </p:nvSpPr>
          <p:spPr>
            <a:xfrm>
              <a:off x="1384678" y="-601306"/>
              <a:ext cx="66203" cy="64576"/>
            </a:xfrm>
            <a:custGeom>
              <a:avLst/>
              <a:gdLst/>
              <a:ahLst/>
              <a:cxnLst/>
              <a:rect l="l" t="t" r="r" b="b"/>
              <a:pathLst>
                <a:path w="407" h="397" extrusionOk="0">
                  <a:moveTo>
                    <a:pt x="209" y="0"/>
                  </a:moveTo>
                  <a:cubicBezTo>
                    <a:pt x="100" y="0"/>
                    <a:pt x="1" y="90"/>
                    <a:pt x="1" y="198"/>
                  </a:cubicBezTo>
                  <a:cubicBezTo>
                    <a:pt x="1" y="308"/>
                    <a:pt x="100" y="397"/>
                    <a:pt x="209" y="397"/>
                  </a:cubicBezTo>
                  <a:cubicBezTo>
                    <a:pt x="318" y="397"/>
                    <a:pt x="407" y="308"/>
                    <a:pt x="407" y="198"/>
                  </a:cubicBezTo>
                  <a:cubicBezTo>
                    <a:pt x="407" y="90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5"/>
            <p:cNvSpPr/>
            <p:nvPr/>
          </p:nvSpPr>
          <p:spPr>
            <a:xfrm>
              <a:off x="1400782" y="-52404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0"/>
                    <a:pt x="50" y="199"/>
                    <a:pt x="110" y="199"/>
                  </a:cubicBezTo>
                  <a:cubicBezTo>
                    <a:pt x="159" y="199"/>
                    <a:pt x="209" y="150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5"/>
            <p:cNvSpPr/>
            <p:nvPr/>
          </p:nvSpPr>
          <p:spPr>
            <a:xfrm>
              <a:off x="1400782" y="-46434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5"/>
            <p:cNvSpPr/>
            <p:nvPr/>
          </p:nvSpPr>
          <p:spPr>
            <a:xfrm>
              <a:off x="1400782" y="-403023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1400782" y="-341863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1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49"/>
                    <a:pt x="50" y="199"/>
                    <a:pt x="110" y="199"/>
                  </a:cubicBezTo>
                  <a:cubicBezTo>
                    <a:pt x="159" y="199"/>
                    <a:pt x="209" y="149"/>
                    <a:pt x="209" y="100"/>
                  </a:cubicBezTo>
                  <a:cubicBezTo>
                    <a:pt x="209" y="4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5"/>
            <p:cNvSpPr/>
            <p:nvPr/>
          </p:nvSpPr>
          <p:spPr>
            <a:xfrm>
              <a:off x="1400782" y="-28216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1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5"/>
            <p:cNvSpPr/>
            <p:nvPr/>
          </p:nvSpPr>
          <p:spPr>
            <a:xfrm>
              <a:off x="1400782" y="-22100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5"/>
            <p:cNvSpPr/>
            <p:nvPr/>
          </p:nvSpPr>
          <p:spPr>
            <a:xfrm>
              <a:off x="1400782" y="-15968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1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49"/>
                    <a:pt x="50" y="199"/>
                    <a:pt x="110" y="199"/>
                  </a:cubicBezTo>
                  <a:cubicBezTo>
                    <a:pt x="159" y="199"/>
                    <a:pt x="209" y="14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593175" y="5141900"/>
              <a:ext cx="172745" cy="303198"/>
            </a:xfrm>
            <a:custGeom>
              <a:avLst/>
              <a:gdLst/>
              <a:ahLst/>
              <a:cxnLst/>
              <a:rect l="l" t="t" r="r" b="b"/>
              <a:pathLst>
                <a:path w="1062" h="1864" extrusionOk="0">
                  <a:moveTo>
                    <a:pt x="536" y="129"/>
                  </a:moveTo>
                  <a:cubicBezTo>
                    <a:pt x="754" y="129"/>
                    <a:pt x="943" y="307"/>
                    <a:pt x="943" y="535"/>
                  </a:cubicBezTo>
                  <a:cubicBezTo>
                    <a:pt x="943" y="714"/>
                    <a:pt x="685" y="1278"/>
                    <a:pt x="536" y="1586"/>
                  </a:cubicBezTo>
                  <a:cubicBezTo>
                    <a:pt x="377" y="1278"/>
                    <a:pt x="120" y="714"/>
                    <a:pt x="120" y="535"/>
                  </a:cubicBezTo>
                  <a:cubicBezTo>
                    <a:pt x="120" y="307"/>
                    <a:pt x="308" y="129"/>
                    <a:pt x="536" y="129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8"/>
                    <a:pt x="1" y="535"/>
                  </a:cubicBezTo>
                  <a:cubicBezTo>
                    <a:pt x="1" y="803"/>
                    <a:pt x="427" y="1655"/>
                    <a:pt x="477" y="1754"/>
                  </a:cubicBezTo>
                  <a:lnTo>
                    <a:pt x="536" y="1863"/>
                  </a:lnTo>
                  <a:lnTo>
                    <a:pt x="586" y="1754"/>
                  </a:lnTo>
                  <a:cubicBezTo>
                    <a:pt x="635" y="1655"/>
                    <a:pt x="1062" y="803"/>
                    <a:pt x="1062" y="535"/>
                  </a:cubicBezTo>
                  <a:cubicBezTo>
                    <a:pt x="1062" y="238"/>
                    <a:pt x="824" y="0"/>
                    <a:pt x="53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5"/>
            <p:cNvSpPr/>
            <p:nvPr/>
          </p:nvSpPr>
          <p:spPr>
            <a:xfrm>
              <a:off x="514285" y="5389306"/>
              <a:ext cx="330525" cy="187872"/>
            </a:xfrm>
            <a:custGeom>
              <a:avLst/>
              <a:gdLst/>
              <a:ahLst/>
              <a:cxnLst/>
              <a:rect l="l" t="t" r="r" b="b"/>
              <a:pathLst>
                <a:path w="2032" h="1155" extrusionOk="0">
                  <a:moveTo>
                    <a:pt x="1016" y="0"/>
                  </a:moveTo>
                  <a:cubicBezTo>
                    <a:pt x="912" y="0"/>
                    <a:pt x="808" y="15"/>
                    <a:pt x="704" y="45"/>
                  </a:cubicBezTo>
                  <a:cubicBezTo>
                    <a:pt x="545" y="94"/>
                    <a:pt x="417" y="213"/>
                    <a:pt x="347" y="372"/>
                  </a:cubicBezTo>
                  <a:lnTo>
                    <a:pt x="1" y="1155"/>
                  </a:lnTo>
                  <a:lnTo>
                    <a:pt x="2032" y="1155"/>
                  </a:lnTo>
                  <a:lnTo>
                    <a:pt x="1685" y="372"/>
                  </a:lnTo>
                  <a:cubicBezTo>
                    <a:pt x="1626" y="213"/>
                    <a:pt x="1487" y="94"/>
                    <a:pt x="1329" y="45"/>
                  </a:cubicBezTo>
                  <a:cubicBezTo>
                    <a:pt x="1224" y="15"/>
                    <a:pt x="1120" y="0"/>
                    <a:pt x="101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5"/>
            <p:cNvSpPr/>
            <p:nvPr/>
          </p:nvSpPr>
          <p:spPr>
            <a:xfrm>
              <a:off x="673854" y="5419073"/>
              <a:ext cx="9760" cy="82306"/>
            </a:xfrm>
            <a:custGeom>
              <a:avLst/>
              <a:gdLst/>
              <a:ahLst/>
              <a:cxnLst/>
              <a:rect l="l" t="t" r="r" b="b"/>
              <a:pathLst>
                <a:path w="60" h="506" extrusionOk="0">
                  <a:moveTo>
                    <a:pt x="30" y="1"/>
                  </a:moveTo>
                  <a:cubicBezTo>
                    <a:pt x="11" y="1"/>
                    <a:pt x="0" y="10"/>
                    <a:pt x="0" y="30"/>
                  </a:cubicBezTo>
                  <a:lnTo>
                    <a:pt x="0" y="476"/>
                  </a:lnTo>
                  <a:cubicBezTo>
                    <a:pt x="0" y="496"/>
                    <a:pt x="11" y="506"/>
                    <a:pt x="30" y="506"/>
                  </a:cubicBezTo>
                  <a:cubicBezTo>
                    <a:pt x="50" y="506"/>
                    <a:pt x="60" y="496"/>
                    <a:pt x="60" y="476"/>
                  </a:cubicBezTo>
                  <a:lnTo>
                    <a:pt x="60" y="30"/>
                  </a:lnTo>
                  <a:cubicBezTo>
                    <a:pt x="60" y="1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615785" y="5440056"/>
              <a:ext cx="9922" cy="61323"/>
            </a:xfrm>
            <a:custGeom>
              <a:avLst/>
              <a:gdLst/>
              <a:ahLst/>
              <a:cxnLst/>
              <a:rect l="l" t="t" r="r" b="b"/>
              <a:pathLst>
                <a:path w="61" h="377" extrusionOk="0">
                  <a:moveTo>
                    <a:pt x="31" y="0"/>
                  </a:moveTo>
                  <a:cubicBezTo>
                    <a:pt x="11" y="0"/>
                    <a:pt x="1" y="10"/>
                    <a:pt x="1" y="30"/>
                  </a:cubicBezTo>
                  <a:lnTo>
                    <a:pt x="1" y="347"/>
                  </a:lnTo>
                  <a:cubicBezTo>
                    <a:pt x="1" y="367"/>
                    <a:pt x="11" y="377"/>
                    <a:pt x="31" y="377"/>
                  </a:cubicBezTo>
                  <a:cubicBezTo>
                    <a:pt x="40" y="377"/>
                    <a:pt x="60" y="367"/>
                    <a:pt x="60" y="347"/>
                  </a:cubicBezTo>
                  <a:lnTo>
                    <a:pt x="60" y="30"/>
                  </a:lnTo>
                  <a:cubicBezTo>
                    <a:pt x="60" y="10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736804" y="5440056"/>
              <a:ext cx="9760" cy="61323"/>
            </a:xfrm>
            <a:custGeom>
              <a:avLst/>
              <a:gdLst/>
              <a:ahLst/>
              <a:cxnLst/>
              <a:rect l="l" t="t" r="r" b="b"/>
              <a:pathLst>
                <a:path w="60" h="377" extrusionOk="0">
                  <a:moveTo>
                    <a:pt x="30" y="0"/>
                  </a:moveTo>
                  <a:cubicBezTo>
                    <a:pt x="10" y="0"/>
                    <a:pt x="0" y="10"/>
                    <a:pt x="0" y="30"/>
                  </a:cubicBezTo>
                  <a:lnTo>
                    <a:pt x="0" y="347"/>
                  </a:lnTo>
                  <a:cubicBezTo>
                    <a:pt x="0" y="367"/>
                    <a:pt x="10" y="377"/>
                    <a:pt x="30" y="377"/>
                  </a:cubicBezTo>
                  <a:cubicBezTo>
                    <a:pt x="40" y="377"/>
                    <a:pt x="60" y="367"/>
                    <a:pt x="60" y="347"/>
                  </a:cubicBezTo>
                  <a:lnTo>
                    <a:pt x="60" y="30"/>
                  </a:lnTo>
                  <a:cubicBezTo>
                    <a:pt x="60" y="10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188640" y="5787824"/>
              <a:ext cx="972219" cy="424705"/>
            </a:xfrm>
            <a:custGeom>
              <a:avLst/>
              <a:gdLst/>
              <a:ahLst/>
              <a:cxnLst/>
              <a:rect l="l" t="t" r="r" b="b"/>
              <a:pathLst>
                <a:path w="5977" h="2611" extrusionOk="0">
                  <a:moveTo>
                    <a:pt x="4566" y="0"/>
                  </a:moveTo>
                  <a:cubicBezTo>
                    <a:pt x="4349" y="0"/>
                    <a:pt x="4139" y="132"/>
                    <a:pt x="3945" y="191"/>
                  </a:cubicBezTo>
                  <a:cubicBezTo>
                    <a:pt x="3846" y="218"/>
                    <a:pt x="3743" y="235"/>
                    <a:pt x="3638" y="235"/>
                  </a:cubicBezTo>
                  <a:cubicBezTo>
                    <a:pt x="3585" y="235"/>
                    <a:pt x="3532" y="231"/>
                    <a:pt x="3479" y="221"/>
                  </a:cubicBezTo>
                  <a:cubicBezTo>
                    <a:pt x="3331" y="191"/>
                    <a:pt x="3201" y="132"/>
                    <a:pt x="3063" y="82"/>
                  </a:cubicBezTo>
                  <a:cubicBezTo>
                    <a:pt x="2972" y="46"/>
                    <a:pt x="2857" y="1"/>
                    <a:pt x="2739" y="1"/>
                  </a:cubicBezTo>
                  <a:cubicBezTo>
                    <a:pt x="2728" y="1"/>
                    <a:pt x="2717" y="2"/>
                    <a:pt x="2706" y="3"/>
                  </a:cubicBezTo>
                  <a:cubicBezTo>
                    <a:pt x="2577" y="13"/>
                    <a:pt x="2448" y="72"/>
                    <a:pt x="2340" y="112"/>
                  </a:cubicBezTo>
                  <a:cubicBezTo>
                    <a:pt x="2221" y="161"/>
                    <a:pt x="2082" y="211"/>
                    <a:pt x="1933" y="231"/>
                  </a:cubicBezTo>
                  <a:cubicBezTo>
                    <a:pt x="1904" y="235"/>
                    <a:pt x="1876" y="236"/>
                    <a:pt x="1847" y="236"/>
                  </a:cubicBezTo>
                  <a:cubicBezTo>
                    <a:pt x="1718" y="236"/>
                    <a:pt x="1589" y="202"/>
                    <a:pt x="1468" y="161"/>
                  </a:cubicBezTo>
                  <a:cubicBezTo>
                    <a:pt x="1338" y="122"/>
                    <a:pt x="1219" y="62"/>
                    <a:pt x="1081" y="22"/>
                  </a:cubicBezTo>
                  <a:cubicBezTo>
                    <a:pt x="1026" y="9"/>
                    <a:pt x="977" y="2"/>
                    <a:pt x="929" y="2"/>
                  </a:cubicBezTo>
                  <a:cubicBezTo>
                    <a:pt x="873" y="2"/>
                    <a:pt x="818" y="11"/>
                    <a:pt x="754" y="33"/>
                  </a:cubicBezTo>
                  <a:cubicBezTo>
                    <a:pt x="565" y="92"/>
                    <a:pt x="387" y="181"/>
                    <a:pt x="179" y="221"/>
                  </a:cubicBezTo>
                  <a:cubicBezTo>
                    <a:pt x="60" y="538"/>
                    <a:pt x="1" y="885"/>
                    <a:pt x="1" y="1251"/>
                  </a:cubicBezTo>
                  <a:cubicBezTo>
                    <a:pt x="1" y="1717"/>
                    <a:pt x="100" y="2153"/>
                    <a:pt x="288" y="2550"/>
                  </a:cubicBezTo>
                  <a:cubicBezTo>
                    <a:pt x="338" y="2530"/>
                    <a:pt x="387" y="2510"/>
                    <a:pt x="427" y="2490"/>
                  </a:cubicBezTo>
                  <a:cubicBezTo>
                    <a:pt x="576" y="2431"/>
                    <a:pt x="734" y="2371"/>
                    <a:pt x="913" y="2371"/>
                  </a:cubicBezTo>
                  <a:cubicBezTo>
                    <a:pt x="922" y="2371"/>
                    <a:pt x="931" y="2371"/>
                    <a:pt x="940" y="2371"/>
                  </a:cubicBezTo>
                  <a:cubicBezTo>
                    <a:pt x="1243" y="2371"/>
                    <a:pt x="1456" y="2532"/>
                    <a:pt x="1725" y="2589"/>
                  </a:cubicBezTo>
                  <a:cubicBezTo>
                    <a:pt x="1763" y="2598"/>
                    <a:pt x="1800" y="2602"/>
                    <a:pt x="1837" y="2602"/>
                  </a:cubicBezTo>
                  <a:cubicBezTo>
                    <a:pt x="2055" y="2602"/>
                    <a:pt x="2264" y="2471"/>
                    <a:pt x="2459" y="2421"/>
                  </a:cubicBezTo>
                  <a:cubicBezTo>
                    <a:pt x="2552" y="2389"/>
                    <a:pt x="2650" y="2370"/>
                    <a:pt x="2750" y="2370"/>
                  </a:cubicBezTo>
                  <a:cubicBezTo>
                    <a:pt x="2807" y="2370"/>
                    <a:pt x="2866" y="2377"/>
                    <a:pt x="2924" y="2391"/>
                  </a:cubicBezTo>
                  <a:cubicBezTo>
                    <a:pt x="3073" y="2421"/>
                    <a:pt x="3201" y="2471"/>
                    <a:pt x="3340" y="2520"/>
                  </a:cubicBezTo>
                  <a:cubicBezTo>
                    <a:pt x="3431" y="2565"/>
                    <a:pt x="3547" y="2610"/>
                    <a:pt x="3664" y="2610"/>
                  </a:cubicBezTo>
                  <a:cubicBezTo>
                    <a:pt x="3675" y="2610"/>
                    <a:pt x="3686" y="2610"/>
                    <a:pt x="3697" y="2609"/>
                  </a:cubicBezTo>
                  <a:cubicBezTo>
                    <a:pt x="3816" y="2599"/>
                    <a:pt x="3945" y="2530"/>
                    <a:pt x="4064" y="2490"/>
                  </a:cubicBezTo>
                  <a:cubicBezTo>
                    <a:pt x="4183" y="2440"/>
                    <a:pt x="4322" y="2391"/>
                    <a:pt x="4460" y="2371"/>
                  </a:cubicBezTo>
                  <a:cubicBezTo>
                    <a:pt x="4482" y="2370"/>
                    <a:pt x="4504" y="2369"/>
                    <a:pt x="4526" y="2369"/>
                  </a:cubicBezTo>
                  <a:cubicBezTo>
                    <a:pt x="4670" y="2369"/>
                    <a:pt x="4805" y="2398"/>
                    <a:pt x="4926" y="2440"/>
                  </a:cubicBezTo>
                  <a:cubicBezTo>
                    <a:pt x="5064" y="2480"/>
                    <a:pt x="5183" y="2550"/>
                    <a:pt x="5322" y="2579"/>
                  </a:cubicBezTo>
                  <a:cubicBezTo>
                    <a:pt x="5373" y="2598"/>
                    <a:pt x="5422" y="2605"/>
                    <a:pt x="5471" y="2605"/>
                  </a:cubicBezTo>
                  <a:cubicBezTo>
                    <a:pt x="5528" y="2605"/>
                    <a:pt x="5586" y="2595"/>
                    <a:pt x="5649" y="2579"/>
                  </a:cubicBezTo>
                  <a:cubicBezTo>
                    <a:pt x="5659" y="2570"/>
                    <a:pt x="5669" y="2570"/>
                    <a:pt x="5679" y="2570"/>
                  </a:cubicBezTo>
                  <a:cubicBezTo>
                    <a:pt x="5867" y="2173"/>
                    <a:pt x="5976" y="1727"/>
                    <a:pt x="5976" y="1251"/>
                  </a:cubicBezTo>
                  <a:cubicBezTo>
                    <a:pt x="5976" y="875"/>
                    <a:pt x="5907" y="518"/>
                    <a:pt x="5788" y="181"/>
                  </a:cubicBezTo>
                  <a:cubicBezTo>
                    <a:pt x="5689" y="211"/>
                    <a:pt x="5590" y="231"/>
                    <a:pt x="5491" y="231"/>
                  </a:cubicBezTo>
                  <a:cubicBezTo>
                    <a:pt x="5482" y="231"/>
                    <a:pt x="5474" y="231"/>
                    <a:pt x="5465" y="231"/>
                  </a:cubicBezTo>
                  <a:cubicBezTo>
                    <a:pt x="5162" y="231"/>
                    <a:pt x="4948" y="71"/>
                    <a:pt x="4678" y="13"/>
                  </a:cubicBezTo>
                  <a:cubicBezTo>
                    <a:pt x="4641" y="4"/>
                    <a:pt x="4603" y="0"/>
                    <a:pt x="456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251589" y="6205372"/>
              <a:ext cx="839976" cy="272781"/>
            </a:xfrm>
            <a:custGeom>
              <a:avLst/>
              <a:gdLst/>
              <a:ahLst/>
              <a:cxnLst/>
              <a:rect l="l" t="t" r="r" b="b"/>
              <a:pathLst>
                <a:path w="5164" h="1677" extrusionOk="0">
                  <a:moveTo>
                    <a:pt x="541" y="1"/>
                  </a:moveTo>
                  <a:cubicBezTo>
                    <a:pt x="486" y="1"/>
                    <a:pt x="431" y="11"/>
                    <a:pt x="367" y="32"/>
                  </a:cubicBezTo>
                  <a:cubicBezTo>
                    <a:pt x="248" y="72"/>
                    <a:pt x="129" y="122"/>
                    <a:pt x="0" y="161"/>
                  </a:cubicBezTo>
                  <a:cubicBezTo>
                    <a:pt x="515" y="1063"/>
                    <a:pt x="1486" y="1677"/>
                    <a:pt x="2607" y="1677"/>
                  </a:cubicBezTo>
                  <a:cubicBezTo>
                    <a:pt x="3686" y="1677"/>
                    <a:pt x="4638" y="1102"/>
                    <a:pt x="5163" y="230"/>
                  </a:cubicBezTo>
                  <a:cubicBezTo>
                    <a:pt x="5143" y="230"/>
                    <a:pt x="5124" y="240"/>
                    <a:pt x="5104" y="240"/>
                  </a:cubicBezTo>
                  <a:cubicBezTo>
                    <a:pt x="5096" y="241"/>
                    <a:pt x="5088" y="241"/>
                    <a:pt x="5079" y="241"/>
                  </a:cubicBezTo>
                  <a:cubicBezTo>
                    <a:pt x="4775" y="241"/>
                    <a:pt x="4562" y="70"/>
                    <a:pt x="4291" y="12"/>
                  </a:cubicBezTo>
                  <a:cubicBezTo>
                    <a:pt x="4258" y="6"/>
                    <a:pt x="4224" y="3"/>
                    <a:pt x="4191" y="3"/>
                  </a:cubicBezTo>
                  <a:cubicBezTo>
                    <a:pt x="3969" y="3"/>
                    <a:pt x="3756" y="131"/>
                    <a:pt x="3558" y="190"/>
                  </a:cubicBezTo>
                  <a:cubicBezTo>
                    <a:pt x="3458" y="217"/>
                    <a:pt x="3354" y="235"/>
                    <a:pt x="3249" y="235"/>
                  </a:cubicBezTo>
                  <a:cubicBezTo>
                    <a:pt x="3197" y="235"/>
                    <a:pt x="3144" y="230"/>
                    <a:pt x="3092" y="221"/>
                  </a:cubicBezTo>
                  <a:cubicBezTo>
                    <a:pt x="2944" y="190"/>
                    <a:pt x="2814" y="131"/>
                    <a:pt x="2676" y="82"/>
                  </a:cubicBezTo>
                  <a:cubicBezTo>
                    <a:pt x="2585" y="46"/>
                    <a:pt x="2471" y="1"/>
                    <a:pt x="2354" y="1"/>
                  </a:cubicBezTo>
                  <a:cubicBezTo>
                    <a:pt x="2342" y="1"/>
                    <a:pt x="2331" y="2"/>
                    <a:pt x="2319" y="3"/>
                  </a:cubicBezTo>
                  <a:cubicBezTo>
                    <a:pt x="2190" y="12"/>
                    <a:pt x="2061" y="72"/>
                    <a:pt x="1953" y="122"/>
                  </a:cubicBezTo>
                  <a:cubicBezTo>
                    <a:pt x="1834" y="161"/>
                    <a:pt x="1695" y="221"/>
                    <a:pt x="1546" y="230"/>
                  </a:cubicBezTo>
                  <a:cubicBezTo>
                    <a:pt x="1512" y="234"/>
                    <a:pt x="1478" y="236"/>
                    <a:pt x="1444" y="236"/>
                  </a:cubicBezTo>
                  <a:cubicBezTo>
                    <a:pt x="1320" y="236"/>
                    <a:pt x="1197" y="210"/>
                    <a:pt x="1081" y="171"/>
                  </a:cubicBezTo>
                  <a:cubicBezTo>
                    <a:pt x="951" y="122"/>
                    <a:pt x="832" y="62"/>
                    <a:pt x="694" y="22"/>
                  </a:cubicBezTo>
                  <a:cubicBezTo>
                    <a:pt x="638" y="8"/>
                    <a:pt x="589" y="1"/>
                    <a:pt x="5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235323" y="5504470"/>
              <a:ext cx="880316" cy="289372"/>
            </a:xfrm>
            <a:custGeom>
              <a:avLst/>
              <a:gdLst/>
              <a:ahLst/>
              <a:cxnLst/>
              <a:rect l="l" t="t" r="r" b="b"/>
              <a:pathLst>
                <a:path w="5412" h="1779" extrusionOk="0">
                  <a:moveTo>
                    <a:pt x="2707" y="1"/>
                  </a:moveTo>
                  <a:cubicBezTo>
                    <a:pt x="1507" y="1"/>
                    <a:pt x="477" y="705"/>
                    <a:pt x="1" y="1725"/>
                  </a:cubicBezTo>
                  <a:cubicBezTo>
                    <a:pt x="51" y="1705"/>
                    <a:pt x="100" y="1685"/>
                    <a:pt x="140" y="1665"/>
                  </a:cubicBezTo>
                  <a:cubicBezTo>
                    <a:pt x="289" y="1606"/>
                    <a:pt x="447" y="1546"/>
                    <a:pt x="626" y="1546"/>
                  </a:cubicBezTo>
                  <a:cubicBezTo>
                    <a:pt x="634" y="1546"/>
                    <a:pt x="643" y="1546"/>
                    <a:pt x="651" y="1546"/>
                  </a:cubicBezTo>
                  <a:cubicBezTo>
                    <a:pt x="955" y="1546"/>
                    <a:pt x="1168" y="1707"/>
                    <a:pt x="1438" y="1764"/>
                  </a:cubicBezTo>
                  <a:cubicBezTo>
                    <a:pt x="1476" y="1773"/>
                    <a:pt x="1513" y="1777"/>
                    <a:pt x="1550" y="1777"/>
                  </a:cubicBezTo>
                  <a:cubicBezTo>
                    <a:pt x="1768" y="1777"/>
                    <a:pt x="1977" y="1646"/>
                    <a:pt x="2172" y="1586"/>
                  </a:cubicBezTo>
                  <a:cubicBezTo>
                    <a:pt x="2270" y="1560"/>
                    <a:pt x="2373" y="1542"/>
                    <a:pt x="2478" y="1542"/>
                  </a:cubicBezTo>
                  <a:cubicBezTo>
                    <a:pt x="2530" y="1542"/>
                    <a:pt x="2584" y="1547"/>
                    <a:pt x="2637" y="1557"/>
                  </a:cubicBezTo>
                  <a:cubicBezTo>
                    <a:pt x="2786" y="1586"/>
                    <a:pt x="2914" y="1646"/>
                    <a:pt x="3053" y="1695"/>
                  </a:cubicBezTo>
                  <a:cubicBezTo>
                    <a:pt x="3139" y="1730"/>
                    <a:pt x="3247" y="1779"/>
                    <a:pt x="3357" y="1779"/>
                  </a:cubicBezTo>
                  <a:cubicBezTo>
                    <a:pt x="3375" y="1779"/>
                    <a:pt x="3392" y="1777"/>
                    <a:pt x="3410" y="1775"/>
                  </a:cubicBezTo>
                  <a:cubicBezTo>
                    <a:pt x="3529" y="1764"/>
                    <a:pt x="3658" y="1705"/>
                    <a:pt x="3777" y="1665"/>
                  </a:cubicBezTo>
                  <a:cubicBezTo>
                    <a:pt x="3896" y="1616"/>
                    <a:pt x="4035" y="1566"/>
                    <a:pt x="4173" y="1546"/>
                  </a:cubicBezTo>
                  <a:cubicBezTo>
                    <a:pt x="4204" y="1543"/>
                    <a:pt x="4233" y="1541"/>
                    <a:pt x="4263" y="1541"/>
                  </a:cubicBezTo>
                  <a:cubicBezTo>
                    <a:pt x="4398" y="1541"/>
                    <a:pt x="4525" y="1575"/>
                    <a:pt x="4639" y="1616"/>
                  </a:cubicBezTo>
                  <a:cubicBezTo>
                    <a:pt x="4777" y="1656"/>
                    <a:pt x="4896" y="1715"/>
                    <a:pt x="5035" y="1755"/>
                  </a:cubicBezTo>
                  <a:cubicBezTo>
                    <a:pt x="5086" y="1769"/>
                    <a:pt x="5134" y="1776"/>
                    <a:pt x="5183" y="1776"/>
                  </a:cubicBezTo>
                  <a:cubicBezTo>
                    <a:pt x="5240" y="1776"/>
                    <a:pt x="5298" y="1766"/>
                    <a:pt x="5362" y="1745"/>
                  </a:cubicBezTo>
                  <a:cubicBezTo>
                    <a:pt x="5372" y="1745"/>
                    <a:pt x="5392" y="1735"/>
                    <a:pt x="5412" y="1735"/>
                  </a:cubicBezTo>
                  <a:cubicBezTo>
                    <a:pt x="4936" y="714"/>
                    <a:pt x="3905" y="1"/>
                    <a:pt x="270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217756" y="5755129"/>
              <a:ext cx="912523" cy="71245"/>
            </a:xfrm>
            <a:custGeom>
              <a:avLst/>
              <a:gdLst/>
              <a:ahLst/>
              <a:cxnLst/>
              <a:rect l="l" t="t" r="r" b="b"/>
              <a:pathLst>
                <a:path w="5610" h="438" extrusionOk="0">
                  <a:moveTo>
                    <a:pt x="4371" y="0"/>
                  </a:moveTo>
                  <a:cubicBezTo>
                    <a:pt x="4341" y="0"/>
                    <a:pt x="4312" y="2"/>
                    <a:pt x="4281" y="5"/>
                  </a:cubicBezTo>
                  <a:cubicBezTo>
                    <a:pt x="4143" y="25"/>
                    <a:pt x="4004" y="75"/>
                    <a:pt x="3885" y="124"/>
                  </a:cubicBezTo>
                  <a:cubicBezTo>
                    <a:pt x="3766" y="164"/>
                    <a:pt x="3637" y="223"/>
                    <a:pt x="3518" y="234"/>
                  </a:cubicBezTo>
                  <a:cubicBezTo>
                    <a:pt x="3500" y="236"/>
                    <a:pt x="3483" y="238"/>
                    <a:pt x="3465" y="238"/>
                  </a:cubicBezTo>
                  <a:cubicBezTo>
                    <a:pt x="3355" y="238"/>
                    <a:pt x="3247" y="189"/>
                    <a:pt x="3161" y="154"/>
                  </a:cubicBezTo>
                  <a:cubicBezTo>
                    <a:pt x="3022" y="105"/>
                    <a:pt x="2894" y="45"/>
                    <a:pt x="2745" y="16"/>
                  </a:cubicBezTo>
                  <a:cubicBezTo>
                    <a:pt x="2692" y="6"/>
                    <a:pt x="2638" y="1"/>
                    <a:pt x="2586" y="1"/>
                  </a:cubicBezTo>
                  <a:cubicBezTo>
                    <a:pt x="2481" y="1"/>
                    <a:pt x="2378" y="19"/>
                    <a:pt x="2280" y="45"/>
                  </a:cubicBezTo>
                  <a:cubicBezTo>
                    <a:pt x="2085" y="105"/>
                    <a:pt x="1876" y="236"/>
                    <a:pt x="1658" y="236"/>
                  </a:cubicBezTo>
                  <a:cubicBezTo>
                    <a:pt x="1621" y="236"/>
                    <a:pt x="1584" y="232"/>
                    <a:pt x="1546" y="223"/>
                  </a:cubicBezTo>
                  <a:cubicBezTo>
                    <a:pt x="1276" y="166"/>
                    <a:pt x="1063" y="5"/>
                    <a:pt x="759" y="5"/>
                  </a:cubicBezTo>
                  <a:cubicBezTo>
                    <a:pt x="751" y="5"/>
                    <a:pt x="742" y="5"/>
                    <a:pt x="734" y="5"/>
                  </a:cubicBezTo>
                  <a:cubicBezTo>
                    <a:pt x="555" y="5"/>
                    <a:pt x="397" y="65"/>
                    <a:pt x="248" y="124"/>
                  </a:cubicBezTo>
                  <a:cubicBezTo>
                    <a:pt x="208" y="144"/>
                    <a:pt x="159" y="164"/>
                    <a:pt x="109" y="184"/>
                  </a:cubicBezTo>
                  <a:cubicBezTo>
                    <a:pt x="69" y="263"/>
                    <a:pt x="30" y="342"/>
                    <a:pt x="0" y="422"/>
                  </a:cubicBezTo>
                  <a:cubicBezTo>
                    <a:pt x="208" y="382"/>
                    <a:pt x="386" y="293"/>
                    <a:pt x="575" y="234"/>
                  </a:cubicBezTo>
                  <a:cubicBezTo>
                    <a:pt x="639" y="212"/>
                    <a:pt x="694" y="203"/>
                    <a:pt x="750" y="203"/>
                  </a:cubicBezTo>
                  <a:cubicBezTo>
                    <a:pt x="798" y="203"/>
                    <a:pt x="847" y="210"/>
                    <a:pt x="902" y="223"/>
                  </a:cubicBezTo>
                  <a:cubicBezTo>
                    <a:pt x="1040" y="263"/>
                    <a:pt x="1159" y="323"/>
                    <a:pt x="1289" y="362"/>
                  </a:cubicBezTo>
                  <a:cubicBezTo>
                    <a:pt x="1410" y="403"/>
                    <a:pt x="1539" y="437"/>
                    <a:pt x="1668" y="437"/>
                  </a:cubicBezTo>
                  <a:cubicBezTo>
                    <a:pt x="1697" y="437"/>
                    <a:pt x="1725" y="436"/>
                    <a:pt x="1754" y="432"/>
                  </a:cubicBezTo>
                  <a:cubicBezTo>
                    <a:pt x="1903" y="412"/>
                    <a:pt x="2042" y="362"/>
                    <a:pt x="2161" y="313"/>
                  </a:cubicBezTo>
                  <a:cubicBezTo>
                    <a:pt x="2269" y="273"/>
                    <a:pt x="2398" y="214"/>
                    <a:pt x="2527" y="204"/>
                  </a:cubicBezTo>
                  <a:cubicBezTo>
                    <a:pt x="2538" y="203"/>
                    <a:pt x="2549" y="202"/>
                    <a:pt x="2560" y="202"/>
                  </a:cubicBezTo>
                  <a:cubicBezTo>
                    <a:pt x="2678" y="202"/>
                    <a:pt x="2793" y="247"/>
                    <a:pt x="2884" y="283"/>
                  </a:cubicBezTo>
                  <a:cubicBezTo>
                    <a:pt x="3022" y="333"/>
                    <a:pt x="3152" y="392"/>
                    <a:pt x="3300" y="422"/>
                  </a:cubicBezTo>
                  <a:cubicBezTo>
                    <a:pt x="3353" y="432"/>
                    <a:pt x="3406" y="436"/>
                    <a:pt x="3459" y="436"/>
                  </a:cubicBezTo>
                  <a:cubicBezTo>
                    <a:pt x="3564" y="436"/>
                    <a:pt x="3667" y="419"/>
                    <a:pt x="3766" y="392"/>
                  </a:cubicBezTo>
                  <a:cubicBezTo>
                    <a:pt x="3960" y="333"/>
                    <a:pt x="4170" y="201"/>
                    <a:pt x="4387" y="201"/>
                  </a:cubicBezTo>
                  <a:cubicBezTo>
                    <a:pt x="4424" y="201"/>
                    <a:pt x="4462" y="205"/>
                    <a:pt x="4499" y="214"/>
                  </a:cubicBezTo>
                  <a:cubicBezTo>
                    <a:pt x="4769" y="272"/>
                    <a:pt x="4983" y="432"/>
                    <a:pt x="5286" y="432"/>
                  </a:cubicBezTo>
                  <a:cubicBezTo>
                    <a:pt x="5295" y="432"/>
                    <a:pt x="5303" y="432"/>
                    <a:pt x="5312" y="432"/>
                  </a:cubicBezTo>
                  <a:cubicBezTo>
                    <a:pt x="5411" y="432"/>
                    <a:pt x="5510" y="412"/>
                    <a:pt x="5609" y="382"/>
                  </a:cubicBezTo>
                  <a:cubicBezTo>
                    <a:pt x="5579" y="313"/>
                    <a:pt x="5550" y="254"/>
                    <a:pt x="5520" y="194"/>
                  </a:cubicBezTo>
                  <a:cubicBezTo>
                    <a:pt x="5500" y="194"/>
                    <a:pt x="5480" y="204"/>
                    <a:pt x="5470" y="204"/>
                  </a:cubicBezTo>
                  <a:cubicBezTo>
                    <a:pt x="5406" y="225"/>
                    <a:pt x="5348" y="235"/>
                    <a:pt x="5291" y="235"/>
                  </a:cubicBezTo>
                  <a:cubicBezTo>
                    <a:pt x="5242" y="235"/>
                    <a:pt x="5194" y="228"/>
                    <a:pt x="5143" y="214"/>
                  </a:cubicBezTo>
                  <a:cubicBezTo>
                    <a:pt x="5004" y="174"/>
                    <a:pt x="4885" y="115"/>
                    <a:pt x="4747" y="75"/>
                  </a:cubicBezTo>
                  <a:cubicBezTo>
                    <a:pt x="4633" y="34"/>
                    <a:pt x="4506" y="0"/>
                    <a:pt x="43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235323" y="6173166"/>
              <a:ext cx="877063" cy="71408"/>
            </a:xfrm>
            <a:custGeom>
              <a:avLst/>
              <a:gdLst/>
              <a:ahLst/>
              <a:cxnLst/>
              <a:rect l="l" t="t" r="r" b="b"/>
              <a:pathLst>
                <a:path w="5392" h="439" extrusionOk="0">
                  <a:moveTo>
                    <a:pt x="4239" y="0"/>
                  </a:moveTo>
                  <a:cubicBezTo>
                    <a:pt x="4217" y="0"/>
                    <a:pt x="4195" y="1"/>
                    <a:pt x="4173" y="2"/>
                  </a:cubicBezTo>
                  <a:cubicBezTo>
                    <a:pt x="4035" y="22"/>
                    <a:pt x="3896" y="71"/>
                    <a:pt x="3777" y="121"/>
                  </a:cubicBezTo>
                  <a:cubicBezTo>
                    <a:pt x="3658" y="161"/>
                    <a:pt x="3529" y="230"/>
                    <a:pt x="3410" y="240"/>
                  </a:cubicBezTo>
                  <a:cubicBezTo>
                    <a:pt x="3399" y="241"/>
                    <a:pt x="3388" y="241"/>
                    <a:pt x="3377" y="241"/>
                  </a:cubicBezTo>
                  <a:cubicBezTo>
                    <a:pt x="3260" y="241"/>
                    <a:pt x="3144" y="196"/>
                    <a:pt x="3053" y="151"/>
                  </a:cubicBezTo>
                  <a:cubicBezTo>
                    <a:pt x="2914" y="102"/>
                    <a:pt x="2786" y="52"/>
                    <a:pt x="2637" y="22"/>
                  </a:cubicBezTo>
                  <a:cubicBezTo>
                    <a:pt x="2579" y="8"/>
                    <a:pt x="2520" y="1"/>
                    <a:pt x="2463" y="1"/>
                  </a:cubicBezTo>
                  <a:cubicBezTo>
                    <a:pt x="2363" y="1"/>
                    <a:pt x="2265" y="20"/>
                    <a:pt x="2172" y="52"/>
                  </a:cubicBezTo>
                  <a:cubicBezTo>
                    <a:pt x="1977" y="102"/>
                    <a:pt x="1768" y="233"/>
                    <a:pt x="1550" y="233"/>
                  </a:cubicBezTo>
                  <a:cubicBezTo>
                    <a:pt x="1513" y="233"/>
                    <a:pt x="1476" y="229"/>
                    <a:pt x="1438" y="220"/>
                  </a:cubicBezTo>
                  <a:cubicBezTo>
                    <a:pt x="1169" y="163"/>
                    <a:pt x="956" y="2"/>
                    <a:pt x="653" y="2"/>
                  </a:cubicBezTo>
                  <a:cubicBezTo>
                    <a:pt x="644" y="2"/>
                    <a:pt x="635" y="2"/>
                    <a:pt x="626" y="2"/>
                  </a:cubicBezTo>
                  <a:cubicBezTo>
                    <a:pt x="447" y="2"/>
                    <a:pt x="289" y="62"/>
                    <a:pt x="140" y="121"/>
                  </a:cubicBezTo>
                  <a:cubicBezTo>
                    <a:pt x="100" y="141"/>
                    <a:pt x="51" y="161"/>
                    <a:pt x="1" y="181"/>
                  </a:cubicBezTo>
                  <a:cubicBezTo>
                    <a:pt x="41" y="240"/>
                    <a:pt x="71" y="300"/>
                    <a:pt x="100" y="359"/>
                  </a:cubicBezTo>
                  <a:cubicBezTo>
                    <a:pt x="229" y="320"/>
                    <a:pt x="348" y="270"/>
                    <a:pt x="467" y="230"/>
                  </a:cubicBezTo>
                  <a:cubicBezTo>
                    <a:pt x="531" y="209"/>
                    <a:pt x="586" y="199"/>
                    <a:pt x="641" y="199"/>
                  </a:cubicBezTo>
                  <a:cubicBezTo>
                    <a:pt x="689" y="199"/>
                    <a:pt x="738" y="206"/>
                    <a:pt x="794" y="220"/>
                  </a:cubicBezTo>
                  <a:cubicBezTo>
                    <a:pt x="932" y="260"/>
                    <a:pt x="1051" y="320"/>
                    <a:pt x="1181" y="369"/>
                  </a:cubicBezTo>
                  <a:cubicBezTo>
                    <a:pt x="1297" y="408"/>
                    <a:pt x="1420" y="434"/>
                    <a:pt x="1544" y="434"/>
                  </a:cubicBezTo>
                  <a:cubicBezTo>
                    <a:pt x="1578" y="434"/>
                    <a:pt x="1612" y="432"/>
                    <a:pt x="1646" y="428"/>
                  </a:cubicBezTo>
                  <a:cubicBezTo>
                    <a:pt x="1795" y="419"/>
                    <a:pt x="1934" y="359"/>
                    <a:pt x="2053" y="320"/>
                  </a:cubicBezTo>
                  <a:cubicBezTo>
                    <a:pt x="2161" y="270"/>
                    <a:pt x="2290" y="210"/>
                    <a:pt x="2419" y="201"/>
                  </a:cubicBezTo>
                  <a:cubicBezTo>
                    <a:pt x="2431" y="200"/>
                    <a:pt x="2442" y="199"/>
                    <a:pt x="2454" y="199"/>
                  </a:cubicBezTo>
                  <a:cubicBezTo>
                    <a:pt x="2571" y="199"/>
                    <a:pt x="2685" y="244"/>
                    <a:pt x="2776" y="280"/>
                  </a:cubicBezTo>
                  <a:cubicBezTo>
                    <a:pt x="2914" y="329"/>
                    <a:pt x="3044" y="388"/>
                    <a:pt x="3192" y="419"/>
                  </a:cubicBezTo>
                  <a:cubicBezTo>
                    <a:pt x="3244" y="428"/>
                    <a:pt x="3297" y="433"/>
                    <a:pt x="3349" y="433"/>
                  </a:cubicBezTo>
                  <a:cubicBezTo>
                    <a:pt x="3454" y="433"/>
                    <a:pt x="3558" y="415"/>
                    <a:pt x="3658" y="388"/>
                  </a:cubicBezTo>
                  <a:cubicBezTo>
                    <a:pt x="3856" y="329"/>
                    <a:pt x="4069" y="201"/>
                    <a:pt x="4291" y="201"/>
                  </a:cubicBezTo>
                  <a:cubicBezTo>
                    <a:pt x="4324" y="201"/>
                    <a:pt x="4358" y="204"/>
                    <a:pt x="4391" y="210"/>
                  </a:cubicBezTo>
                  <a:cubicBezTo>
                    <a:pt x="4662" y="268"/>
                    <a:pt x="4875" y="439"/>
                    <a:pt x="5179" y="439"/>
                  </a:cubicBezTo>
                  <a:cubicBezTo>
                    <a:pt x="5188" y="439"/>
                    <a:pt x="5196" y="439"/>
                    <a:pt x="5204" y="438"/>
                  </a:cubicBezTo>
                  <a:cubicBezTo>
                    <a:pt x="5224" y="438"/>
                    <a:pt x="5243" y="428"/>
                    <a:pt x="5263" y="428"/>
                  </a:cubicBezTo>
                  <a:cubicBezTo>
                    <a:pt x="5312" y="359"/>
                    <a:pt x="5352" y="280"/>
                    <a:pt x="5392" y="201"/>
                  </a:cubicBezTo>
                  <a:cubicBezTo>
                    <a:pt x="5382" y="201"/>
                    <a:pt x="5372" y="201"/>
                    <a:pt x="5362" y="210"/>
                  </a:cubicBezTo>
                  <a:cubicBezTo>
                    <a:pt x="5299" y="226"/>
                    <a:pt x="5241" y="236"/>
                    <a:pt x="5184" y="236"/>
                  </a:cubicBezTo>
                  <a:cubicBezTo>
                    <a:pt x="5135" y="236"/>
                    <a:pt x="5086" y="229"/>
                    <a:pt x="5035" y="210"/>
                  </a:cubicBezTo>
                  <a:cubicBezTo>
                    <a:pt x="4896" y="181"/>
                    <a:pt x="4777" y="111"/>
                    <a:pt x="4639" y="71"/>
                  </a:cubicBezTo>
                  <a:cubicBezTo>
                    <a:pt x="4518" y="29"/>
                    <a:pt x="4383" y="0"/>
                    <a:pt x="423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59595" y="6286377"/>
              <a:ext cx="41966" cy="40340"/>
            </a:xfrm>
            <a:custGeom>
              <a:avLst/>
              <a:gdLst/>
              <a:ahLst/>
              <a:cxnLst/>
              <a:rect l="l" t="t" r="r" b="b"/>
              <a:pathLst>
                <a:path w="258" h="248" extrusionOk="0">
                  <a:moveTo>
                    <a:pt x="129" y="0"/>
                  </a:moveTo>
                  <a:cubicBezTo>
                    <a:pt x="60" y="0"/>
                    <a:pt x="0" y="60"/>
                    <a:pt x="0" y="129"/>
                  </a:cubicBezTo>
                  <a:cubicBezTo>
                    <a:pt x="0" y="198"/>
                    <a:pt x="60" y="247"/>
                    <a:pt x="129" y="247"/>
                  </a:cubicBezTo>
                  <a:cubicBezTo>
                    <a:pt x="199" y="247"/>
                    <a:pt x="258" y="198"/>
                    <a:pt x="258" y="129"/>
                  </a:cubicBezTo>
                  <a:cubicBezTo>
                    <a:pt x="258" y="60"/>
                    <a:pt x="199" y="0"/>
                    <a:pt x="12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511032" y="6286377"/>
              <a:ext cx="40502" cy="40340"/>
            </a:xfrm>
            <a:custGeom>
              <a:avLst/>
              <a:gdLst/>
              <a:ahLst/>
              <a:cxnLst/>
              <a:rect l="l" t="t" r="r" b="b"/>
              <a:pathLst>
                <a:path w="249" h="248" extrusionOk="0">
                  <a:moveTo>
                    <a:pt x="120" y="0"/>
                  </a:moveTo>
                  <a:cubicBezTo>
                    <a:pt x="50" y="0"/>
                    <a:pt x="1" y="60"/>
                    <a:pt x="1" y="129"/>
                  </a:cubicBezTo>
                  <a:cubicBezTo>
                    <a:pt x="1" y="198"/>
                    <a:pt x="50" y="247"/>
                    <a:pt x="120" y="247"/>
                  </a:cubicBezTo>
                  <a:cubicBezTo>
                    <a:pt x="189" y="247"/>
                    <a:pt x="248" y="198"/>
                    <a:pt x="248" y="129"/>
                  </a:cubicBezTo>
                  <a:cubicBezTo>
                    <a:pt x="248" y="60"/>
                    <a:pt x="189" y="0"/>
                    <a:pt x="12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5"/>
            <p:cNvSpPr/>
            <p:nvPr/>
          </p:nvSpPr>
          <p:spPr>
            <a:xfrm>
              <a:off x="661004" y="6286377"/>
              <a:ext cx="41966" cy="40340"/>
            </a:xfrm>
            <a:custGeom>
              <a:avLst/>
              <a:gdLst/>
              <a:ahLst/>
              <a:cxnLst/>
              <a:rect l="l" t="t" r="r" b="b"/>
              <a:pathLst>
                <a:path w="258" h="248" extrusionOk="0">
                  <a:moveTo>
                    <a:pt x="129" y="0"/>
                  </a:moveTo>
                  <a:cubicBezTo>
                    <a:pt x="60" y="0"/>
                    <a:pt x="0" y="60"/>
                    <a:pt x="0" y="129"/>
                  </a:cubicBezTo>
                  <a:cubicBezTo>
                    <a:pt x="0" y="198"/>
                    <a:pt x="60" y="247"/>
                    <a:pt x="129" y="247"/>
                  </a:cubicBezTo>
                  <a:cubicBezTo>
                    <a:pt x="198" y="247"/>
                    <a:pt x="258" y="198"/>
                    <a:pt x="258" y="129"/>
                  </a:cubicBezTo>
                  <a:cubicBezTo>
                    <a:pt x="258" y="60"/>
                    <a:pt x="198" y="0"/>
                    <a:pt x="12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5"/>
            <p:cNvSpPr/>
            <p:nvPr/>
          </p:nvSpPr>
          <p:spPr>
            <a:xfrm>
              <a:off x="812441" y="6286377"/>
              <a:ext cx="40502" cy="40340"/>
            </a:xfrm>
            <a:custGeom>
              <a:avLst/>
              <a:gdLst/>
              <a:ahLst/>
              <a:cxnLst/>
              <a:rect l="l" t="t" r="r" b="b"/>
              <a:pathLst>
                <a:path w="249" h="248" extrusionOk="0">
                  <a:moveTo>
                    <a:pt x="119" y="0"/>
                  </a:moveTo>
                  <a:cubicBezTo>
                    <a:pt x="50" y="0"/>
                    <a:pt x="1" y="60"/>
                    <a:pt x="1" y="129"/>
                  </a:cubicBezTo>
                  <a:cubicBezTo>
                    <a:pt x="1" y="198"/>
                    <a:pt x="50" y="247"/>
                    <a:pt x="119" y="247"/>
                  </a:cubicBezTo>
                  <a:cubicBezTo>
                    <a:pt x="189" y="247"/>
                    <a:pt x="249" y="198"/>
                    <a:pt x="249" y="129"/>
                  </a:cubicBezTo>
                  <a:cubicBezTo>
                    <a:pt x="249" y="60"/>
                    <a:pt x="189" y="0"/>
                    <a:pt x="11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962413" y="6286377"/>
              <a:ext cx="42129" cy="40340"/>
            </a:xfrm>
            <a:custGeom>
              <a:avLst/>
              <a:gdLst/>
              <a:ahLst/>
              <a:cxnLst/>
              <a:rect l="l" t="t" r="r" b="b"/>
              <a:pathLst>
                <a:path w="259" h="248" extrusionOk="0">
                  <a:moveTo>
                    <a:pt x="129" y="0"/>
                  </a:moveTo>
                  <a:cubicBezTo>
                    <a:pt x="60" y="0"/>
                    <a:pt x="1" y="60"/>
                    <a:pt x="1" y="129"/>
                  </a:cubicBezTo>
                  <a:cubicBezTo>
                    <a:pt x="1" y="198"/>
                    <a:pt x="60" y="247"/>
                    <a:pt x="129" y="247"/>
                  </a:cubicBezTo>
                  <a:cubicBezTo>
                    <a:pt x="199" y="247"/>
                    <a:pt x="258" y="198"/>
                    <a:pt x="258" y="129"/>
                  </a:cubicBezTo>
                  <a:cubicBezTo>
                    <a:pt x="258" y="60"/>
                    <a:pt x="199" y="0"/>
                    <a:pt x="12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5"/>
            <p:cNvSpPr/>
            <p:nvPr/>
          </p:nvSpPr>
          <p:spPr>
            <a:xfrm>
              <a:off x="359595" y="5654442"/>
              <a:ext cx="41966" cy="40340"/>
            </a:xfrm>
            <a:custGeom>
              <a:avLst/>
              <a:gdLst/>
              <a:ahLst/>
              <a:cxnLst/>
              <a:rect l="l" t="t" r="r" b="b"/>
              <a:pathLst>
                <a:path w="258" h="248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199"/>
                    <a:pt x="60" y="248"/>
                    <a:pt x="129" y="248"/>
                  </a:cubicBezTo>
                  <a:cubicBezTo>
                    <a:pt x="199" y="248"/>
                    <a:pt x="258" y="199"/>
                    <a:pt x="258" y="129"/>
                  </a:cubicBezTo>
                  <a:cubicBezTo>
                    <a:pt x="258" y="60"/>
                    <a:pt x="199" y="1"/>
                    <a:pt x="12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5"/>
            <p:cNvSpPr/>
            <p:nvPr/>
          </p:nvSpPr>
          <p:spPr>
            <a:xfrm>
              <a:off x="511032" y="5654442"/>
              <a:ext cx="40502" cy="40340"/>
            </a:xfrm>
            <a:custGeom>
              <a:avLst/>
              <a:gdLst/>
              <a:ahLst/>
              <a:cxnLst/>
              <a:rect l="l" t="t" r="r" b="b"/>
              <a:pathLst>
                <a:path w="249" h="248" extrusionOk="0">
                  <a:moveTo>
                    <a:pt x="120" y="1"/>
                  </a:moveTo>
                  <a:cubicBezTo>
                    <a:pt x="50" y="1"/>
                    <a:pt x="1" y="60"/>
                    <a:pt x="1" y="129"/>
                  </a:cubicBezTo>
                  <a:cubicBezTo>
                    <a:pt x="1" y="199"/>
                    <a:pt x="50" y="248"/>
                    <a:pt x="120" y="248"/>
                  </a:cubicBezTo>
                  <a:cubicBezTo>
                    <a:pt x="189" y="248"/>
                    <a:pt x="248" y="199"/>
                    <a:pt x="248" y="129"/>
                  </a:cubicBezTo>
                  <a:cubicBezTo>
                    <a:pt x="248" y="60"/>
                    <a:pt x="189" y="1"/>
                    <a:pt x="12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5"/>
            <p:cNvSpPr/>
            <p:nvPr/>
          </p:nvSpPr>
          <p:spPr>
            <a:xfrm>
              <a:off x="661004" y="5654442"/>
              <a:ext cx="41966" cy="40340"/>
            </a:xfrm>
            <a:custGeom>
              <a:avLst/>
              <a:gdLst/>
              <a:ahLst/>
              <a:cxnLst/>
              <a:rect l="l" t="t" r="r" b="b"/>
              <a:pathLst>
                <a:path w="258" h="248" extrusionOk="0">
                  <a:moveTo>
                    <a:pt x="129" y="1"/>
                  </a:moveTo>
                  <a:cubicBezTo>
                    <a:pt x="60" y="1"/>
                    <a:pt x="0" y="60"/>
                    <a:pt x="0" y="129"/>
                  </a:cubicBezTo>
                  <a:cubicBezTo>
                    <a:pt x="0" y="199"/>
                    <a:pt x="60" y="248"/>
                    <a:pt x="129" y="248"/>
                  </a:cubicBezTo>
                  <a:cubicBezTo>
                    <a:pt x="198" y="248"/>
                    <a:pt x="258" y="199"/>
                    <a:pt x="258" y="129"/>
                  </a:cubicBezTo>
                  <a:cubicBezTo>
                    <a:pt x="258" y="60"/>
                    <a:pt x="198" y="1"/>
                    <a:pt x="12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5"/>
            <p:cNvSpPr/>
            <p:nvPr/>
          </p:nvSpPr>
          <p:spPr>
            <a:xfrm>
              <a:off x="812441" y="5654442"/>
              <a:ext cx="40502" cy="40340"/>
            </a:xfrm>
            <a:custGeom>
              <a:avLst/>
              <a:gdLst/>
              <a:ahLst/>
              <a:cxnLst/>
              <a:rect l="l" t="t" r="r" b="b"/>
              <a:pathLst>
                <a:path w="249" h="248" extrusionOk="0">
                  <a:moveTo>
                    <a:pt x="119" y="1"/>
                  </a:moveTo>
                  <a:cubicBezTo>
                    <a:pt x="50" y="1"/>
                    <a:pt x="1" y="60"/>
                    <a:pt x="1" y="129"/>
                  </a:cubicBezTo>
                  <a:cubicBezTo>
                    <a:pt x="1" y="199"/>
                    <a:pt x="50" y="248"/>
                    <a:pt x="119" y="248"/>
                  </a:cubicBezTo>
                  <a:cubicBezTo>
                    <a:pt x="189" y="248"/>
                    <a:pt x="249" y="199"/>
                    <a:pt x="249" y="129"/>
                  </a:cubicBezTo>
                  <a:cubicBezTo>
                    <a:pt x="249" y="60"/>
                    <a:pt x="189" y="1"/>
                    <a:pt x="11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962413" y="5654442"/>
              <a:ext cx="42129" cy="40340"/>
            </a:xfrm>
            <a:custGeom>
              <a:avLst/>
              <a:gdLst/>
              <a:ahLst/>
              <a:cxnLst/>
              <a:rect l="l" t="t" r="r" b="b"/>
              <a:pathLst>
                <a:path w="259" h="248" extrusionOk="0">
                  <a:moveTo>
                    <a:pt x="129" y="1"/>
                  </a:moveTo>
                  <a:cubicBezTo>
                    <a:pt x="60" y="1"/>
                    <a:pt x="1" y="60"/>
                    <a:pt x="1" y="129"/>
                  </a:cubicBezTo>
                  <a:cubicBezTo>
                    <a:pt x="1" y="199"/>
                    <a:pt x="60" y="248"/>
                    <a:pt x="129" y="248"/>
                  </a:cubicBezTo>
                  <a:cubicBezTo>
                    <a:pt x="199" y="248"/>
                    <a:pt x="258" y="199"/>
                    <a:pt x="258" y="129"/>
                  </a:cubicBezTo>
                  <a:cubicBezTo>
                    <a:pt x="258" y="60"/>
                    <a:pt x="199" y="1"/>
                    <a:pt x="12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5"/>
            <p:cNvSpPr/>
            <p:nvPr/>
          </p:nvSpPr>
          <p:spPr>
            <a:xfrm>
              <a:off x="975263" y="5871919"/>
              <a:ext cx="72709" cy="130779"/>
            </a:xfrm>
            <a:custGeom>
              <a:avLst/>
              <a:gdLst/>
              <a:ahLst/>
              <a:cxnLst/>
              <a:rect l="l" t="t" r="r" b="b"/>
              <a:pathLst>
                <a:path w="447" h="804" extrusionOk="0">
                  <a:moveTo>
                    <a:pt x="219" y="1"/>
                  </a:moveTo>
                  <a:lnTo>
                    <a:pt x="1" y="467"/>
                  </a:lnTo>
                  <a:lnTo>
                    <a:pt x="219" y="804"/>
                  </a:lnTo>
                  <a:lnTo>
                    <a:pt x="446" y="467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5"/>
            <p:cNvSpPr/>
            <p:nvPr/>
          </p:nvSpPr>
          <p:spPr>
            <a:xfrm>
              <a:off x="884987" y="5952598"/>
              <a:ext cx="124272" cy="69456"/>
            </a:xfrm>
            <a:custGeom>
              <a:avLst/>
              <a:gdLst/>
              <a:ahLst/>
              <a:cxnLst/>
              <a:rect l="l" t="t" r="r" b="b"/>
              <a:pathLst>
                <a:path w="764" h="427" extrusionOk="0">
                  <a:moveTo>
                    <a:pt x="506" y="0"/>
                  </a:moveTo>
                  <a:lnTo>
                    <a:pt x="1" y="70"/>
                  </a:lnTo>
                  <a:lnTo>
                    <a:pt x="367" y="427"/>
                  </a:lnTo>
                  <a:lnTo>
                    <a:pt x="764" y="31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5"/>
            <p:cNvSpPr/>
            <p:nvPr/>
          </p:nvSpPr>
          <p:spPr>
            <a:xfrm>
              <a:off x="933460" y="6005788"/>
              <a:ext cx="77426" cy="106542"/>
            </a:xfrm>
            <a:custGeom>
              <a:avLst/>
              <a:gdLst/>
              <a:ahLst/>
              <a:cxnLst/>
              <a:rect l="l" t="t" r="r" b="b"/>
              <a:pathLst>
                <a:path w="476" h="655" extrusionOk="0">
                  <a:moveTo>
                    <a:pt x="476" y="1"/>
                  </a:moveTo>
                  <a:lnTo>
                    <a:pt x="89" y="149"/>
                  </a:lnTo>
                  <a:lnTo>
                    <a:pt x="0" y="655"/>
                  </a:lnTo>
                  <a:lnTo>
                    <a:pt x="456" y="407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5"/>
            <p:cNvSpPr/>
            <p:nvPr/>
          </p:nvSpPr>
          <p:spPr>
            <a:xfrm>
              <a:off x="1012350" y="6005788"/>
              <a:ext cx="75962" cy="106542"/>
            </a:xfrm>
            <a:custGeom>
              <a:avLst/>
              <a:gdLst/>
              <a:ahLst/>
              <a:cxnLst/>
              <a:rect l="l" t="t" r="r" b="b"/>
              <a:pathLst>
                <a:path w="467" h="655" extrusionOk="0">
                  <a:moveTo>
                    <a:pt x="0" y="1"/>
                  </a:moveTo>
                  <a:lnTo>
                    <a:pt x="20" y="407"/>
                  </a:lnTo>
                  <a:lnTo>
                    <a:pt x="466" y="655"/>
                  </a:lnTo>
                  <a:lnTo>
                    <a:pt x="38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5"/>
            <p:cNvSpPr/>
            <p:nvPr/>
          </p:nvSpPr>
          <p:spPr>
            <a:xfrm>
              <a:off x="1012350" y="5952598"/>
              <a:ext cx="124272" cy="69456"/>
            </a:xfrm>
            <a:custGeom>
              <a:avLst/>
              <a:gdLst/>
              <a:ahLst/>
              <a:cxnLst/>
              <a:rect l="l" t="t" r="r" b="b"/>
              <a:pathLst>
                <a:path w="764" h="427" extrusionOk="0">
                  <a:moveTo>
                    <a:pt x="258" y="0"/>
                  </a:moveTo>
                  <a:lnTo>
                    <a:pt x="0" y="318"/>
                  </a:lnTo>
                  <a:lnTo>
                    <a:pt x="397" y="427"/>
                  </a:lnTo>
                  <a:lnTo>
                    <a:pt x="764" y="7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638395" y="5871919"/>
              <a:ext cx="72709" cy="130779"/>
            </a:xfrm>
            <a:custGeom>
              <a:avLst/>
              <a:gdLst/>
              <a:ahLst/>
              <a:cxnLst/>
              <a:rect l="l" t="t" r="r" b="b"/>
              <a:pathLst>
                <a:path w="447" h="804" extrusionOk="0">
                  <a:moveTo>
                    <a:pt x="229" y="1"/>
                  </a:moveTo>
                  <a:lnTo>
                    <a:pt x="0" y="467"/>
                  </a:lnTo>
                  <a:lnTo>
                    <a:pt x="229" y="804"/>
                  </a:lnTo>
                  <a:lnTo>
                    <a:pt x="447" y="467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549745" y="5952598"/>
              <a:ext cx="122646" cy="69456"/>
            </a:xfrm>
            <a:custGeom>
              <a:avLst/>
              <a:gdLst/>
              <a:ahLst/>
              <a:cxnLst/>
              <a:rect l="l" t="t" r="r" b="b"/>
              <a:pathLst>
                <a:path w="754" h="427" extrusionOk="0">
                  <a:moveTo>
                    <a:pt x="506" y="0"/>
                  </a:moveTo>
                  <a:lnTo>
                    <a:pt x="1" y="70"/>
                  </a:lnTo>
                  <a:lnTo>
                    <a:pt x="367" y="427"/>
                  </a:lnTo>
                  <a:lnTo>
                    <a:pt x="754" y="31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596428" y="6005788"/>
              <a:ext cx="77589" cy="106542"/>
            </a:xfrm>
            <a:custGeom>
              <a:avLst/>
              <a:gdLst/>
              <a:ahLst/>
              <a:cxnLst/>
              <a:rect l="l" t="t" r="r" b="b"/>
              <a:pathLst>
                <a:path w="477" h="655" extrusionOk="0">
                  <a:moveTo>
                    <a:pt x="476" y="1"/>
                  </a:moveTo>
                  <a:lnTo>
                    <a:pt x="90" y="149"/>
                  </a:lnTo>
                  <a:lnTo>
                    <a:pt x="1" y="655"/>
                  </a:lnTo>
                  <a:lnTo>
                    <a:pt x="457" y="407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675481" y="6005788"/>
              <a:ext cx="77589" cy="106542"/>
            </a:xfrm>
            <a:custGeom>
              <a:avLst/>
              <a:gdLst/>
              <a:ahLst/>
              <a:cxnLst/>
              <a:rect l="l" t="t" r="r" b="b"/>
              <a:pathLst>
                <a:path w="477" h="655" extrusionOk="0">
                  <a:moveTo>
                    <a:pt x="1" y="1"/>
                  </a:moveTo>
                  <a:lnTo>
                    <a:pt x="20" y="407"/>
                  </a:lnTo>
                  <a:lnTo>
                    <a:pt x="476" y="655"/>
                  </a:lnTo>
                  <a:lnTo>
                    <a:pt x="38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677108" y="5952598"/>
              <a:ext cx="122646" cy="69456"/>
            </a:xfrm>
            <a:custGeom>
              <a:avLst/>
              <a:gdLst/>
              <a:ahLst/>
              <a:cxnLst/>
              <a:rect l="l" t="t" r="r" b="b"/>
              <a:pathLst>
                <a:path w="754" h="427" extrusionOk="0">
                  <a:moveTo>
                    <a:pt x="248" y="0"/>
                  </a:moveTo>
                  <a:lnTo>
                    <a:pt x="0" y="318"/>
                  </a:lnTo>
                  <a:lnTo>
                    <a:pt x="387" y="427"/>
                  </a:lnTo>
                  <a:lnTo>
                    <a:pt x="753" y="7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301526" y="5871919"/>
              <a:ext cx="72709" cy="130779"/>
            </a:xfrm>
            <a:custGeom>
              <a:avLst/>
              <a:gdLst/>
              <a:ahLst/>
              <a:cxnLst/>
              <a:rect l="l" t="t" r="r" b="b"/>
              <a:pathLst>
                <a:path w="447" h="804" extrusionOk="0">
                  <a:moveTo>
                    <a:pt x="228" y="1"/>
                  </a:moveTo>
                  <a:lnTo>
                    <a:pt x="1" y="467"/>
                  </a:lnTo>
                  <a:lnTo>
                    <a:pt x="228" y="804"/>
                  </a:lnTo>
                  <a:lnTo>
                    <a:pt x="446" y="467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212876" y="5952598"/>
              <a:ext cx="124272" cy="69456"/>
            </a:xfrm>
            <a:custGeom>
              <a:avLst/>
              <a:gdLst/>
              <a:ahLst/>
              <a:cxnLst/>
              <a:rect l="l" t="t" r="r" b="b"/>
              <a:pathLst>
                <a:path w="764" h="427" extrusionOk="0">
                  <a:moveTo>
                    <a:pt x="506" y="0"/>
                  </a:moveTo>
                  <a:lnTo>
                    <a:pt x="0" y="70"/>
                  </a:lnTo>
                  <a:lnTo>
                    <a:pt x="367" y="427"/>
                  </a:lnTo>
                  <a:lnTo>
                    <a:pt x="764" y="318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261186" y="6005788"/>
              <a:ext cx="75962" cy="106542"/>
            </a:xfrm>
            <a:custGeom>
              <a:avLst/>
              <a:gdLst/>
              <a:ahLst/>
              <a:cxnLst/>
              <a:rect l="l" t="t" r="r" b="b"/>
              <a:pathLst>
                <a:path w="467" h="655" extrusionOk="0">
                  <a:moveTo>
                    <a:pt x="467" y="1"/>
                  </a:moveTo>
                  <a:lnTo>
                    <a:pt x="80" y="149"/>
                  </a:lnTo>
                  <a:lnTo>
                    <a:pt x="0" y="655"/>
                  </a:lnTo>
                  <a:lnTo>
                    <a:pt x="447" y="407"/>
                  </a:lnTo>
                  <a:lnTo>
                    <a:pt x="46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340239" y="6005788"/>
              <a:ext cx="75800" cy="106542"/>
            </a:xfrm>
            <a:custGeom>
              <a:avLst/>
              <a:gdLst/>
              <a:ahLst/>
              <a:cxnLst/>
              <a:rect l="l" t="t" r="r" b="b"/>
              <a:pathLst>
                <a:path w="466" h="655" extrusionOk="0">
                  <a:moveTo>
                    <a:pt x="0" y="1"/>
                  </a:moveTo>
                  <a:lnTo>
                    <a:pt x="10" y="407"/>
                  </a:lnTo>
                  <a:lnTo>
                    <a:pt x="466" y="655"/>
                  </a:lnTo>
                  <a:lnTo>
                    <a:pt x="37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340239" y="5952598"/>
              <a:ext cx="124272" cy="69456"/>
            </a:xfrm>
            <a:custGeom>
              <a:avLst/>
              <a:gdLst/>
              <a:ahLst/>
              <a:cxnLst/>
              <a:rect l="l" t="t" r="r" b="b"/>
              <a:pathLst>
                <a:path w="764" h="427" extrusionOk="0">
                  <a:moveTo>
                    <a:pt x="258" y="0"/>
                  </a:moveTo>
                  <a:lnTo>
                    <a:pt x="0" y="318"/>
                  </a:lnTo>
                  <a:lnTo>
                    <a:pt x="397" y="427"/>
                  </a:lnTo>
                  <a:lnTo>
                    <a:pt x="763" y="7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662631" y="3510581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662631" y="3571904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662631" y="3633064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662631" y="3692760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662631" y="3753921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662631" y="381524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662631" y="3874940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662631" y="3997423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662631" y="4056957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662631" y="411827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662631" y="4179440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662631" y="423913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662631" y="430045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662631" y="4421315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662631" y="4482476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662631" y="4543799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662631" y="4603495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662631" y="4664818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09" y="0"/>
                  </a:moveTo>
                  <a:cubicBezTo>
                    <a:pt x="50" y="0"/>
                    <a:pt x="0" y="49"/>
                    <a:pt x="0" y="9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9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662631" y="4725978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662631" y="4846834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662631" y="490815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662631" y="4967854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09" y="0"/>
                  </a:moveTo>
                  <a:cubicBezTo>
                    <a:pt x="50" y="0"/>
                    <a:pt x="0" y="49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662631" y="5029014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662631" y="509033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662631" y="1926108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662631" y="1987268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662631" y="204859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662631" y="210828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662631" y="2169610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9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662631" y="223077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662631" y="2290304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662631" y="235162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662631" y="2412950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662631" y="2533807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662631" y="2595129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662631" y="265466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662631" y="271598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5"/>
            <p:cNvSpPr/>
            <p:nvPr/>
          </p:nvSpPr>
          <p:spPr>
            <a:xfrm>
              <a:off x="662631" y="277714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5"/>
            <p:cNvSpPr/>
            <p:nvPr/>
          </p:nvSpPr>
          <p:spPr>
            <a:xfrm>
              <a:off x="662631" y="283684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5"/>
            <p:cNvSpPr/>
            <p:nvPr/>
          </p:nvSpPr>
          <p:spPr>
            <a:xfrm>
              <a:off x="662631" y="2898165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9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5"/>
            <p:cNvSpPr/>
            <p:nvPr/>
          </p:nvSpPr>
          <p:spPr>
            <a:xfrm>
              <a:off x="646528" y="3434781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8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8"/>
                    <a:pt x="89" y="397"/>
                    <a:pt x="208" y="397"/>
                  </a:cubicBezTo>
                  <a:cubicBezTo>
                    <a:pt x="317" y="397"/>
                    <a:pt x="406" y="308"/>
                    <a:pt x="406" y="199"/>
                  </a:cubicBezTo>
                  <a:cubicBezTo>
                    <a:pt x="406" y="9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5"/>
            <p:cNvSpPr/>
            <p:nvPr/>
          </p:nvSpPr>
          <p:spPr>
            <a:xfrm>
              <a:off x="646528" y="3919997"/>
              <a:ext cx="66203" cy="66203"/>
            </a:xfrm>
            <a:custGeom>
              <a:avLst/>
              <a:gdLst/>
              <a:ahLst/>
              <a:cxnLst/>
              <a:rect l="l" t="t" r="r" b="b"/>
              <a:pathLst>
                <a:path w="407" h="407" extrusionOk="0">
                  <a:moveTo>
                    <a:pt x="208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8"/>
                    <a:pt x="89" y="407"/>
                    <a:pt x="208" y="407"/>
                  </a:cubicBezTo>
                  <a:cubicBezTo>
                    <a:pt x="317" y="407"/>
                    <a:pt x="406" y="308"/>
                    <a:pt x="406" y="199"/>
                  </a:cubicBezTo>
                  <a:cubicBezTo>
                    <a:pt x="406" y="9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5"/>
            <p:cNvSpPr/>
            <p:nvPr/>
          </p:nvSpPr>
          <p:spPr>
            <a:xfrm>
              <a:off x="646528" y="4345516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8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8"/>
                    <a:pt x="89" y="397"/>
                    <a:pt x="208" y="397"/>
                  </a:cubicBezTo>
                  <a:cubicBezTo>
                    <a:pt x="317" y="397"/>
                    <a:pt x="406" y="308"/>
                    <a:pt x="406" y="199"/>
                  </a:cubicBezTo>
                  <a:cubicBezTo>
                    <a:pt x="406" y="9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5"/>
            <p:cNvSpPr/>
            <p:nvPr/>
          </p:nvSpPr>
          <p:spPr>
            <a:xfrm>
              <a:off x="646528" y="4769408"/>
              <a:ext cx="66203" cy="66365"/>
            </a:xfrm>
            <a:custGeom>
              <a:avLst/>
              <a:gdLst/>
              <a:ahLst/>
              <a:cxnLst/>
              <a:rect l="l" t="t" r="r" b="b"/>
              <a:pathLst>
                <a:path w="407" h="408" extrusionOk="0">
                  <a:moveTo>
                    <a:pt x="208" y="1"/>
                  </a:moveTo>
                  <a:cubicBezTo>
                    <a:pt x="89" y="1"/>
                    <a:pt x="0" y="90"/>
                    <a:pt x="0" y="209"/>
                  </a:cubicBezTo>
                  <a:cubicBezTo>
                    <a:pt x="0" y="318"/>
                    <a:pt x="89" y="407"/>
                    <a:pt x="208" y="407"/>
                  </a:cubicBezTo>
                  <a:cubicBezTo>
                    <a:pt x="317" y="407"/>
                    <a:pt x="406" y="318"/>
                    <a:pt x="406" y="209"/>
                  </a:cubicBezTo>
                  <a:cubicBezTo>
                    <a:pt x="406" y="9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5"/>
            <p:cNvSpPr/>
            <p:nvPr/>
          </p:nvSpPr>
          <p:spPr>
            <a:xfrm>
              <a:off x="646528" y="2456380"/>
              <a:ext cx="66203" cy="66203"/>
            </a:xfrm>
            <a:custGeom>
              <a:avLst/>
              <a:gdLst/>
              <a:ahLst/>
              <a:cxnLst/>
              <a:rect l="l" t="t" r="r" b="b"/>
              <a:pathLst>
                <a:path w="407" h="407" extrusionOk="0">
                  <a:moveTo>
                    <a:pt x="208" y="1"/>
                  </a:moveTo>
                  <a:cubicBezTo>
                    <a:pt x="89" y="1"/>
                    <a:pt x="0" y="90"/>
                    <a:pt x="0" y="209"/>
                  </a:cubicBezTo>
                  <a:cubicBezTo>
                    <a:pt x="0" y="318"/>
                    <a:pt x="89" y="407"/>
                    <a:pt x="208" y="407"/>
                  </a:cubicBezTo>
                  <a:cubicBezTo>
                    <a:pt x="317" y="407"/>
                    <a:pt x="406" y="318"/>
                    <a:pt x="406" y="209"/>
                  </a:cubicBezTo>
                  <a:cubicBezTo>
                    <a:pt x="406" y="9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5"/>
            <p:cNvSpPr/>
            <p:nvPr/>
          </p:nvSpPr>
          <p:spPr>
            <a:xfrm>
              <a:off x="646528" y="2943222"/>
              <a:ext cx="66203" cy="64739"/>
            </a:xfrm>
            <a:custGeom>
              <a:avLst/>
              <a:gdLst/>
              <a:ahLst/>
              <a:cxnLst/>
              <a:rect l="l" t="t" r="r" b="b"/>
              <a:pathLst>
                <a:path w="407" h="398" extrusionOk="0">
                  <a:moveTo>
                    <a:pt x="208" y="1"/>
                  </a:moveTo>
                  <a:cubicBezTo>
                    <a:pt x="89" y="1"/>
                    <a:pt x="0" y="89"/>
                    <a:pt x="0" y="199"/>
                  </a:cubicBezTo>
                  <a:cubicBezTo>
                    <a:pt x="0" y="307"/>
                    <a:pt x="89" y="397"/>
                    <a:pt x="208" y="397"/>
                  </a:cubicBezTo>
                  <a:cubicBezTo>
                    <a:pt x="317" y="397"/>
                    <a:pt x="406" y="307"/>
                    <a:pt x="406" y="199"/>
                  </a:cubicBezTo>
                  <a:cubicBezTo>
                    <a:pt x="406" y="89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5"/>
            <p:cNvSpPr/>
            <p:nvPr/>
          </p:nvSpPr>
          <p:spPr>
            <a:xfrm>
              <a:off x="662631" y="952424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5"/>
            <p:cNvSpPr/>
            <p:nvPr/>
          </p:nvSpPr>
          <p:spPr>
            <a:xfrm>
              <a:off x="662631" y="1012120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10"/>
                  </a:cubicBezTo>
                  <a:cubicBezTo>
                    <a:pt x="0" y="160"/>
                    <a:pt x="50" y="209"/>
                    <a:pt x="109" y="209"/>
                  </a:cubicBezTo>
                  <a:cubicBezTo>
                    <a:pt x="159" y="209"/>
                    <a:pt x="208" y="160"/>
                    <a:pt x="208" y="11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5"/>
            <p:cNvSpPr/>
            <p:nvPr/>
          </p:nvSpPr>
          <p:spPr>
            <a:xfrm>
              <a:off x="662631" y="107344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5"/>
            <p:cNvSpPr/>
            <p:nvPr/>
          </p:nvSpPr>
          <p:spPr>
            <a:xfrm>
              <a:off x="662631" y="1134766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5"/>
            <p:cNvSpPr/>
            <p:nvPr/>
          </p:nvSpPr>
          <p:spPr>
            <a:xfrm>
              <a:off x="662631" y="1194300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5"/>
            <p:cNvSpPr/>
            <p:nvPr/>
          </p:nvSpPr>
          <p:spPr>
            <a:xfrm>
              <a:off x="662631" y="1255460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5"/>
            <p:cNvSpPr/>
            <p:nvPr/>
          </p:nvSpPr>
          <p:spPr>
            <a:xfrm>
              <a:off x="662631" y="1316783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5"/>
            <p:cNvSpPr/>
            <p:nvPr/>
          </p:nvSpPr>
          <p:spPr>
            <a:xfrm>
              <a:off x="662631" y="137647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5"/>
            <p:cNvSpPr/>
            <p:nvPr/>
          </p:nvSpPr>
          <p:spPr>
            <a:xfrm>
              <a:off x="662631" y="1437802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09" y="0"/>
                  </a:moveTo>
                  <a:cubicBezTo>
                    <a:pt x="50" y="0"/>
                    <a:pt x="0" y="49"/>
                    <a:pt x="0" y="9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9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5"/>
            <p:cNvSpPr/>
            <p:nvPr/>
          </p:nvSpPr>
          <p:spPr>
            <a:xfrm>
              <a:off x="662631" y="1558496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5"/>
            <p:cNvSpPr/>
            <p:nvPr/>
          </p:nvSpPr>
          <p:spPr>
            <a:xfrm>
              <a:off x="662631" y="161981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5"/>
            <p:cNvSpPr/>
            <p:nvPr/>
          </p:nvSpPr>
          <p:spPr>
            <a:xfrm>
              <a:off x="662631" y="168114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5"/>
            <p:cNvSpPr/>
            <p:nvPr/>
          </p:nvSpPr>
          <p:spPr>
            <a:xfrm>
              <a:off x="662631" y="1740838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09" y="0"/>
                  </a:moveTo>
                  <a:cubicBezTo>
                    <a:pt x="50" y="0"/>
                    <a:pt x="0" y="49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5"/>
            <p:cNvSpPr/>
            <p:nvPr/>
          </p:nvSpPr>
          <p:spPr>
            <a:xfrm>
              <a:off x="662631" y="1801998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662631" y="186332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662631" y="192448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49"/>
                    <a:pt x="50" y="199"/>
                    <a:pt x="109" y="199"/>
                  </a:cubicBezTo>
                  <a:cubicBezTo>
                    <a:pt x="159" y="199"/>
                    <a:pt x="208" y="14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646528" y="1482859"/>
              <a:ext cx="66203" cy="64576"/>
            </a:xfrm>
            <a:custGeom>
              <a:avLst/>
              <a:gdLst/>
              <a:ahLst/>
              <a:cxnLst/>
              <a:rect l="l" t="t" r="r" b="b"/>
              <a:pathLst>
                <a:path w="407" h="397" extrusionOk="0">
                  <a:moveTo>
                    <a:pt x="208" y="1"/>
                  </a:moveTo>
                  <a:cubicBezTo>
                    <a:pt x="89" y="1"/>
                    <a:pt x="0" y="89"/>
                    <a:pt x="0" y="199"/>
                  </a:cubicBezTo>
                  <a:cubicBezTo>
                    <a:pt x="0" y="307"/>
                    <a:pt x="89" y="397"/>
                    <a:pt x="208" y="397"/>
                  </a:cubicBezTo>
                  <a:cubicBezTo>
                    <a:pt x="317" y="397"/>
                    <a:pt x="406" y="307"/>
                    <a:pt x="406" y="199"/>
                  </a:cubicBezTo>
                  <a:cubicBezTo>
                    <a:pt x="406" y="89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5"/>
            <p:cNvSpPr/>
            <p:nvPr/>
          </p:nvSpPr>
          <p:spPr>
            <a:xfrm>
              <a:off x="646528" y="1967912"/>
              <a:ext cx="66203" cy="66365"/>
            </a:xfrm>
            <a:custGeom>
              <a:avLst/>
              <a:gdLst/>
              <a:ahLst/>
              <a:cxnLst/>
              <a:rect l="l" t="t" r="r" b="b"/>
              <a:pathLst>
                <a:path w="407" h="408" extrusionOk="0">
                  <a:moveTo>
                    <a:pt x="208" y="1"/>
                  </a:moveTo>
                  <a:cubicBezTo>
                    <a:pt x="89" y="1"/>
                    <a:pt x="0" y="91"/>
                    <a:pt x="0" y="199"/>
                  </a:cubicBezTo>
                  <a:cubicBezTo>
                    <a:pt x="0" y="318"/>
                    <a:pt x="89" y="408"/>
                    <a:pt x="208" y="408"/>
                  </a:cubicBezTo>
                  <a:cubicBezTo>
                    <a:pt x="317" y="408"/>
                    <a:pt x="406" y="318"/>
                    <a:pt x="406" y="199"/>
                  </a:cubicBezTo>
                  <a:cubicBezTo>
                    <a:pt x="406" y="91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5"/>
            <p:cNvSpPr/>
            <p:nvPr/>
          </p:nvSpPr>
          <p:spPr>
            <a:xfrm>
              <a:off x="662631" y="40442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5"/>
            <p:cNvSpPr/>
            <p:nvPr/>
          </p:nvSpPr>
          <p:spPr>
            <a:xfrm>
              <a:off x="662631" y="465745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662631" y="525441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49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662631" y="586601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662631" y="64792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662631" y="707458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662631" y="768781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662631" y="829941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662631" y="88963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646528" y="934857"/>
              <a:ext cx="66203" cy="64576"/>
            </a:xfrm>
            <a:custGeom>
              <a:avLst/>
              <a:gdLst/>
              <a:ahLst/>
              <a:cxnLst/>
              <a:rect l="l" t="t" r="r" b="b"/>
              <a:pathLst>
                <a:path w="407" h="397" extrusionOk="0">
                  <a:moveTo>
                    <a:pt x="208" y="0"/>
                  </a:moveTo>
                  <a:cubicBezTo>
                    <a:pt x="89" y="0"/>
                    <a:pt x="0" y="89"/>
                    <a:pt x="0" y="199"/>
                  </a:cubicBezTo>
                  <a:cubicBezTo>
                    <a:pt x="0" y="307"/>
                    <a:pt x="89" y="397"/>
                    <a:pt x="208" y="397"/>
                  </a:cubicBezTo>
                  <a:cubicBezTo>
                    <a:pt x="317" y="397"/>
                    <a:pt x="406" y="307"/>
                    <a:pt x="406" y="199"/>
                  </a:cubicBezTo>
                  <a:cubicBezTo>
                    <a:pt x="406" y="89"/>
                    <a:pt x="317" y="0"/>
                    <a:pt x="2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5"/>
            <p:cNvSpPr/>
            <p:nvPr/>
          </p:nvSpPr>
          <p:spPr>
            <a:xfrm>
              <a:off x="662631" y="-57072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9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5"/>
            <p:cNvSpPr/>
            <p:nvPr/>
          </p:nvSpPr>
          <p:spPr>
            <a:xfrm>
              <a:off x="662631" y="-50940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5"/>
            <p:cNvSpPr/>
            <p:nvPr/>
          </p:nvSpPr>
          <p:spPr>
            <a:xfrm>
              <a:off x="662631" y="-448243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5"/>
            <p:cNvSpPr/>
            <p:nvPr/>
          </p:nvSpPr>
          <p:spPr>
            <a:xfrm>
              <a:off x="662631" y="-388546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5"/>
            <p:cNvSpPr/>
            <p:nvPr/>
          </p:nvSpPr>
          <p:spPr>
            <a:xfrm>
              <a:off x="662631" y="-327386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5"/>
            <p:cNvSpPr/>
            <p:nvPr/>
          </p:nvSpPr>
          <p:spPr>
            <a:xfrm>
              <a:off x="662631" y="-266063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5"/>
            <p:cNvSpPr/>
            <p:nvPr/>
          </p:nvSpPr>
          <p:spPr>
            <a:xfrm>
              <a:off x="662631" y="-20636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5"/>
            <p:cNvSpPr/>
            <p:nvPr/>
          </p:nvSpPr>
          <p:spPr>
            <a:xfrm>
              <a:off x="662631" y="-145207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5"/>
            <p:cNvSpPr/>
            <p:nvPr/>
          </p:nvSpPr>
          <p:spPr>
            <a:xfrm>
              <a:off x="662631" y="-8388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5"/>
            <p:cNvSpPr/>
            <p:nvPr/>
          </p:nvSpPr>
          <p:spPr>
            <a:xfrm>
              <a:off x="662631" y="36973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9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9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5"/>
            <p:cNvSpPr/>
            <p:nvPr/>
          </p:nvSpPr>
          <p:spPr>
            <a:xfrm>
              <a:off x="662631" y="98133"/>
              <a:ext cx="33996" cy="32532"/>
            </a:xfrm>
            <a:custGeom>
              <a:avLst/>
              <a:gdLst/>
              <a:ahLst/>
              <a:cxnLst/>
              <a:rect l="l" t="t" r="r" b="b"/>
              <a:pathLst>
                <a:path w="209" h="200" extrusionOk="0">
                  <a:moveTo>
                    <a:pt x="109" y="1"/>
                  </a:moveTo>
                  <a:cubicBezTo>
                    <a:pt x="50" y="1"/>
                    <a:pt x="0" y="4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4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662631" y="15782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662631" y="21915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662631" y="280475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662631" y="340009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662631" y="401169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646528" y="-40454"/>
              <a:ext cx="66203" cy="66365"/>
            </a:xfrm>
            <a:custGeom>
              <a:avLst/>
              <a:gdLst/>
              <a:ahLst/>
              <a:cxnLst/>
              <a:rect l="l" t="t" r="r" b="b"/>
              <a:pathLst>
                <a:path w="407" h="408" extrusionOk="0">
                  <a:moveTo>
                    <a:pt x="208" y="1"/>
                  </a:moveTo>
                  <a:cubicBezTo>
                    <a:pt x="89" y="1"/>
                    <a:pt x="0" y="100"/>
                    <a:pt x="0" y="209"/>
                  </a:cubicBezTo>
                  <a:cubicBezTo>
                    <a:pt x="0" y="318"/>
                    <a:pt x="89" y="407"/>
                    <a:pt x="208" y="407"/>
                  </a:cubicBezTo>
                  <a:cubicBezTo>
                    <a:pt x="317" y="407"/>
                    <a:pt x="406" y="318"/>
                    <a:pt x="406" y="209"/>
                  </a:cubicBezTo>
                  <a:cubicBezTo>
                    <a:pt x="406" y="100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646528" y="446388"/>
              <a:ext cx="66203" cy="64576"/>
            </a:xfrm>
            <a:custGeom>
              <a:avLst/>
              <a:gdLst/>
              <a:ahLst/>
              <a:cxnLst/>
              <a:rect l="l" t="t" r="r" b="b"/>
              <a:pathLst>
                <a:path w="407" h="397" extrusionOk="0">
                  <a:moveTo>
                    <a:pt x="208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08"/>
                    <a:pt x="89" y="397"/>
                    <a:pt x="208" y="397"/>
                  </a:cubicBezTo>
                  <a:cubicBezTo>
                    <a:pt x="317" y="397"/>
                    <a:pt x="406" y="308"/>
                    <a:pt x="406" y="199"/>
                  </a:cubicBezTo>
                  <a:cubicBezTo>
                    <a:pt x="406" y="90"/>
                    <a:pt x="317" y="0"/>
                    <a:pt x="2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662631" y="301902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0"/>
                  </a:moveTo>
                  <a:cubicBezTo>
                    <a:pt x="50" y="0"/>
                    <a:pt x="0" y="50"/>
                    <a:pt x="0" y="109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09"/>
                  </a:cubicBezTo>
                  <a:cubicBezTo>
                    <a:pt x="208" y="5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662631" y="3080182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1"/>
                  </a:moveTo>
                  <a:cubicBezTo>
                    <a:pt x="50" y="1"/>
                    <a:pt x="0" y="51"/>
                    <a:pt x="0" y="100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10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662631" y="3141505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8"/>
                    <a:pt x="109" y="198"/>
                  </a:cubicBezTo>
                  <a:cubicBezTo>
                    <a:pt x="159" y="198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662631" y="3201201"/>
              <a:ext cx="33996" cy="33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109" y="0"/>
                  </a:moveTo>
                  <a:cubicBezTo>
                    <a:pt x="50" y="0"/>
                    <a:pt x="0" y="49"/>
                    <a:pt x="0" y="109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9"/>
                  </a:cubicBezTo>
                  <a:cubicBezTo>
                    <a:pt x="208" y="49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662631" y="3262362"/>
              <a:ext cx="33996" cy="33996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9" y="1"/>
                  </a:moveTo>
                  <a:cubicBezTo>
                    <a:pt x="50" y="1"/>
                    <a:pt x="0" y="50"/>
                    <a:pt x="0" y="100"/>
                  </a:cubicBezTo>
                  <a:cubicBezTo>
                    <a:pt x="0" y="159"/>
                    <a:pt x="50" y="208"/>
                    <a:pt x="109" y="208"/>
                  </a:cubicBezTo>
                  <a:cubicBezTo>
                    <a:pt x="159" y="208"/>
                    <a:pt x="208" y="159"/>
                    <a:pt x="208" y="100"/>
                  </a:cubicBezTo>
                  <a:cubicBezTo>
                    <a:pt x="208" y="50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662631" y="3323684"/>
              <a:ext cx="33996" cy="32369"/>
            </a:xfrm>
            <a:custGeom>
              <a:avLst/>
              <a:gdLst/>
              <a:ahLst/>
              <a:cxnLst/>
              <a:rect l="l" t="t" r="r" b="b"/>
              <a:pathLst>
                <a:path w="209" h="199" extrusionOk="0">
                  <a:moveTo>
                    <a:pt x="109" y="0"/>
                  </a:moveTo>
                  <a:cubicBezTo>
                    <a:pt x="50" y="0"/>
                    <a:pt x="0" y="40"/>
                    <a:pt x="0" y="99"/>
                  </a:cubicBezTo>
                  <a:cubicBezTo>
                    <a:pt x="0" y="159"/>
                    <a:pt x="50" y="199"/>
                    <a:pt x="109" y="199"/>
                  </a:cubicBezTo>
                  <a:cubicBezTo>
                    <a:pt x="159" y="199"/>
                    <a:pt x="208" y="159"/>
                    <a:pt x="208" y="99"/>
                  </a:cubicBezTo>
                  <a:cubicBezTo>
                    <a:pt x="208" y="40"/>
                    <a:pt x="159" y="0"/>
                    <a:pt x="1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662631" y="3383218"/>
              <a:ext cx="33996" cy="34159"/>
            </a:xfrm>
            <a:custGeom>
              <a:avLst/>
              <a:gdLst/>
              <a:ahLst/>
              <a:cxnLst/>
              <a:rect l="l" t="t" r="r" b="b"/>
              <a:pathLst>
                <a:path w="209" h="210" extrusionOk="0">
                  <a:moveTo>
                    <a:pt x="10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59"/>
                    <a:pt x="50" y="209"/>
                    <a:pt x="109" y="209"/>
                  </a:cubicBezTo>
                  <a:cubicBezTo>
                    <a:pt x="159" y="209"/>
                    <a:pt x="208" y="159"/>
                    <a:pt x="208" y="110"/>
                  </a:cubicBezTo>
                  <a:cubicBezTo>
                    <a:pt x="208" y="51"/>
                    <a:pt x="159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7619597" y="3117269"/>
              <a:ext cx="174209" cy="303198"/>
            </a:xfrm>
            <a:custGeom>
              <a:avLst/>
              <a:gdLst/>
              <a:ahLst/>
              <a:cxnLst/>
              <a:rect l="l" t="t" r="r" b="b"/>
              <a:pathLst>
                <a:path w="1071" h="1864" extrusionOk="0">
                  <a:moveTo>
                    <a:pt x="535" y="129"/>
                  </a:moveTo>
                  <a:cubicBezTo>
                    <a:pt x="763" y="129"/>
                    <a:pt x="941" y="308"/>
                    <a:pt x="941" y="536"/>
                  </a:cubicBezTo>
                  <a:cubicBezTo>
                    <a:pt x="941" y="714"/>
                    <a:pt x="683" y="1279"/>
                    <a:pt x="535" y="1586"/>
                  </a:cubicBezTo>
                  <a:cubicBezTo>
                    <a:pt x="386" y="1279"/>
                    <a:pt x="119" y="714"/>
                    <a:pt x="119" y="536"/>
                  </a:cubicBezTo>
                  <a:cubicBezTo>
                    <a:pt x="119" y="308"/>
                    <a:pt x="307" y="129"/>
                    <a:pt x="535" y="129"/>
                  </a:cubicBezTo>
                  <a:close/>
                  <a:moveTo>
                    <a:pt x="535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03"/>
                    <a:pt x="426" y="1655"/>
                    <a:pt x="476" y="1754"/>
                  </a:cubicBezTo>
                  <a:lnTo>
                    <a:pt x="535" y="1864"/>
                  </a:lnTo>
                  <a:lnTo>
                    <a:pt x="584" y="1754"/>
                  </a:lnTo>
                  <a:cubicBezTo>
                    <a:pt x="634" y="1655"/>
                    <a:pt x="1070" y="803"/>
                    <a:pt x="1070" y="536"/>
                  </a:cubicBezTo>
                  <a:cubicBezTo>
                    <a:pt x="1070" y="239"/>
                    <a:pt x="822" y="1"/>
                    <a:pt x="53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7540545" y="3364837"/>
              <a:ext cx="330525" cy="187872"/>
            </a:xfrm>
            <a:custGeom>
              <a:avLst/>
              <a:gdLst/>
              <a:ahLst/>
              <a:cxnLst/>
              <a:rect l="l" t="t" r="r" b="b"/>
              <a:pathLst>
                <a:path w="2032" h="1155" extrusionOk="0">
                  <a:moveTo>
                    <a:pt x="1021" y="0"/>
                  </a:moveTo>
                  <a:cubicBezTo>
                    <a:pt x="917" y="0"/>
                    <a:pt x="813" y="15"/>
                    <a:pt x="714" y="45"/>
                  </a:cubicBezTo>
                  <a:cubicBezTo>
                    <a:pt x="545" y="94"/>
                    <a:pt x="416" y="213"/>
                    <a:pt x="347" y="371"/>
                  </a:cubicBezTo>
                  <a:lnTo>
                    <a:pt x="0" y="1154"/>
                  </a:lnTo>
                  <a:lnTo>
                    <a:pt x="2032" y="1154"/>
                  </a:lnTo>
                  <a:lnTo>
                    <a:pt x="1695" y="371"/>
                  </a:lnTo>
                  <a:cubicBezTo>
                    <a:pt x="1625" y="213"/>
                    <a:pt x="1486" y="94"/>
                    <a:pt x="1328" y="45"/>
                  </a:cubicBezTo>
                  <a:cubicBezTo>
                    <a:pt x="1229" y="15"/>
                    <a:pt x="1125" y="0"/>
                    <a:pt x="102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7700114" y="3394604"/>
              <a:ext cx="9760" cy="82306"/>
            </a:xfrm>
            <a:custGeom>
              <a:avLst/>
              <a:gdLst/>
              <a:ahLst/>
              <a:cxnLst/>
              <a:rect l="l" t="t" r="r" b="b"/>
              <a:pathLst>
                <a:path w="60" h="506" extrusionOk="0">
                  <a:moveTo>
                    <a:pt x="30" y="0"/>
                  </a:moveTo>
                  <a:cubicBezTo>
                    <a:pt x="20" y="0"/>
                    <a:pt x="0" y="10"/>
                    <a:pt x="0" y="30"/>
                  </a:cubicBezTo>
                  <a:lnTo>
                    <a:pt x="0" y="476"/>
                  </a:lnTo>
                  <a:cubicBezTo>
                    <a:pt x="0" y="496"/>
                    <a:pt x="20" y="505"/>
                    <a:pt x="30" y="505"/>
                  </a:cubicBezTo>
                  <a:cubicBezTo>
                    <a:pt x="50" y="505"/>
                    <a:pt x="60" y="496"/>
                    <a:pt x="60" y="476"/>
                  </a:cubicBezTo>
                  <a:lnTo>
                    <a:pt x="60" y="30"/>
                  </a:lnTo>
                  <a:cubicBezTo>
                    <a:pt x="60" y="1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7642044" y="3415425"/>
              <a:ext cx="9922" cy="61485"/>
            </a:xfrm>
            <a:custGeom>
              <a:avLst/>
              <a:gdLst/>
              <a:ahLst/>
              <a:cxnLst/>
              <a:rect l="l" t="t" r="r" b="b"/>
              <a:pathLst>
                <a:path w="61" h="378" extrusionOk="0">
                  <a:moveTo>
                    <a:pt x="30" y="1"/>
                  </a:moveTo>
                  <a:cubicBezTo>
                    <a:pt x="10" y="1"/>
                    <a:pt x="1" y="11"/>
                    <a:pt x="1" y="31"/>
                  </a:cubicBezTo>
                  <a:lnTo>
                    <a:pt x="1" y="348"/>
                  </a:lnTo>
                  <a:cubicBezTo>
                    <a:pt x="1" y="368"/>
                    <a:pt x="10" y="377"/>
                    <a:pt x="30" y="377"/>
                  </a:cubicBezTo>
                  <a:cubicBezTo>
                    <a:pt x="40" y="377"/>
                    <a:pt x="60" y="368"/>
                    <a:pt x="60" y="348"/>
                  </a:cubicBezTo>
                  <a:lnTo>
                    <a:pt x="60" y="31"/>
                  </a:lnTo>
                  <a:cubicBezTo>
                    <a:pt x="60" y="1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7762901" y="3415425"/>
              <a:ext cx="9922" cy="61485"/>
            </a:xfrm>
            <a:custGeom>
              <a:avLst/>
              <a:gdLst/>
              <a:ahLst/>
              <a:cxnLst/>
              <a:rect l="l" t="t" r="r" b="b"/>
              <a:pathLst>
                <a:path w="61" h="378" extrusionOk="0">
                  <a:moveTo>
                    <a:pt x="31" y="1"/>
                  </a:moveTo>
                  <a:cubicBezTo>
                    <a:pt x="11" y="1"/>
                    <a:pt x="1" y="11"/>
                    <a:pt x="1" y="31"/>
                  </a:cubicBezTo>
                  <a:lnTo>
                    <a:pt x="1" y="348"/>
                  </a:lnTo>
                  <a:cubicBezTo>
                    <a:pt x="1" y="368"/>
                    <a:pt x="11" y="377"/>
                    <a:pt x="31" y="377"/>
                  </a:cubicBezTo>
                  <a:cubicBezTo>
                    <a:pt x="51" y="377"/>
                    <a:pt x="60" y="368"/>
                    <a:pt x="60" y="348"/>
                  </a:cubicBezTo>
                  <a:lnTo>
                    <a:pt x="60" y="31"/>
                  </a:lnTo>
                  <a:cubicBezTo>
                    <a:pt x="60" y="11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7239136" y="3481627"/>
              <a:ext cx="933343" cy="412668"/>
            </a:xfrm>
            <a:custGeom>
              <a:avLst/>
              <a:gdLst/>
              <a:ahLst/>
              <a:cxnLst/>
              <a:rect l="l" t="t" r="r" b="b"/>
              <a:pathLst>
                <a:path w="5738" h="2537" extrusionOk="0">
                  <a:moveTo>
                    <a:pt x="2874" y="0"/>
                  </a:moveTo>
                  <a:cubicBezTo>
                    <a:pt x="1516" y="0"/>
                    <a:pt x="367" y="912"/>
                    <a:pt x="0" y="2150"/>
                  </a:cubicBezTo>
                  <a:cubicBezTo>
                    <a:pt x="942" y="2408"/>
                    <a:pt x="1908" y="2537"/>
                    <a:pt x="2873" y="2537"/>
                  </a:cubicBezTo>
                  <a:cubicBezTo>
                    <a:pt x="3838" y="2537"/>
                    <a:pt x="4801" y="2408"/>
                    <a:pt x="5738" y="2150"/>
                  </a:cubicBezTo>
                  <a:cubicBezTo>
                    <a:pt x="5381" y="912"/>
                    <a:pt x="4231" y="0"/>
                    <a:pt x="287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7229376" y="4068343"/>
              <a:ext cx="952862" cy="386968"/>
            </a:xfrm>
            <a:custGeom>
              <a:avLst/>
              <a:gdLst/>
              <a:ahLst/>
              <a:cxnLst/>
              <a:rect l="l" t="t" r="r" b="b"/>
              <a:pathLst>
                <a:path w="5858" h="2379" extrusionOk="0">
                  <a:moveTo>
                    <a:pt x="1" y="1"/>
                  </a:moveTo>
                  <a:lnTo>
                    <a:pt x="1" y="1"/>
                  </a:lnTo>
                  <a:cubicBezTo>
                    <a:pt x="288" y="1358"/>
                    <a:pt x="1487" y="2379"/>
                    <a:pt x="2934" y="2379"/>
                  </a:cubicBezTo>
                  <a:cubicBezTo>
                    <a:pt x="4371" y="2379"/>
                    <a:pt x="5580" y="1358"/>
                    <a:pt x="5857" y="1"/>
                  </a:cubicBezTo>
                  <a:lnTo>
                    <a:pt x="5857" y="1"/>
                  </a:lnTo>
                  <a:cubicBezTo>
                    <a:pt x="4896" y="238"/>
                    <a:pt x="3912" y="357"/>
                    <a:pt x="2929" y="357"/>
                  </a:cubicBezTo>
                  <a:cubicBezTo>
                    <a:pt x="1946" y="357"/>
                    <a:pt x="962" y="238"/>
                    <a:pt x="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7219779" y="3831347"/>
              <a:ext cx="973683" cy="295228"/>
            </a:xfrm>
            <a:custGeom>
              <a:avLst/>
              <a:gdLst/>
              <a:ahLst/>
              <a:cxnLst/>
              <a:rect l="l" t="t" r="r" b="b"/>
              <a:pathLst>
                <a:path w="5986" h="1815" extrusionOk="0">
                  <a:moveTo>
                    <a:pt x="119" y="0"/>
                  </a:moveTo>
                  <a:cubicBezTo>
                    <a:pt x="40" y="268"/>
                    <a:pt x="0" y="555"/>
                    <a:pt x="0" y="843"/>
                  </a:cubicBezTo>
                  <a:cubicBezTo>
                    <a:pt x="0" y="1051"/>
                    <a:pt x="20" y="1259"/>
                    <a:pt x="60" y="1458"/>
                  </a:cubicBezTo>
                  <a:cubicBezTo>
                    <a:pt x="1021" y="1695"/>
                    <a:pt x="2005" y="1814"/>
                    <a:pt x="2988" y="1814"/>
                  </a:cubicBezTo>
                  <a:cubicBezTo>
                    <a:pt x="3971" y="1814"/>
                    <a:pt x="4955" y="1695"/>
                    <a:pt x="5916" y="1458"/>
                  </a:cubicBezTo>
                  <a:cubicBezTo>
                    <a:pt x="5956" y="1259"/>
                    <a:pt x="5986" y="1051"/>
                    <a:pt x="5986" y="843"/>
                  </a:cubicBezTo>
                  <a:cubicBezTo>
                    <a:pt x="5986" y="555"/>
                    <a:pt x="5936" y="268"/>
                    <a:pt x="5857" y="0"/>
                  </a:cubicBezTo>
                  <a:cubicBezTo>
                    <a:pt x="4920" y="258"/>
                    <a:pt x="3957" y="387"/>
                    <a:pt x="2992" y="387"/>
                  </a:cubicBezTo>
                  <a:cubicBezTo>
                    <a:pt x="2027" y="387"/>
                    <a:pt x="1061" y="258"/>
                    <a:pt x="1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7627568" y="3937401"/>
              <a:ext cx="158106" cy="142815"/>
            </a:xfrm>
            <a:custGeom>
              <a:avLst/>
              <a:gdLst/>
              <a:ahLst/>
              <a:cxnLst/>
              <a:rect l="l" t="t" r="r" b="b"/>
              <a:pathLst>
                <a:path w="972" h="878" extrusionOk="0">
                  <a:moveTo>
                    <a:pt x="482" y="0"/>
                  </a:moveTo>
                  <a:cubicBezTo>
                    <a:pt x="454" y="0"/>
                    <a:pt x="426" y="18"/>
                    <a:pt x="416" y="52"/>
                  </a:cubicBezTo>
                  <a:lnTo>
                    <a:pt x="357" y="231"/>
                  </a:lnTo>
                  <a:cubicBezTo>
                    <a:pt x="347" y="260"/>
                    <a:pt x="317" y="280"/>
                    <a:pt x="288" y="280"/>
                  </a:cubicBezTo>
                  <a:lnTo>
                    <a:pt x="99" y="280"/>
                  </a:lnTo>
                  <a:cubicBezTo>
                    <a:pt x="30" y="280"/>
                    <a:pt x="0" y="370"/>
                    <a:pt x="60" y="409"/>
                  </a:cubicBezTo>
                  <a:lnTo>
                    <a:pt x="209" y="518"/>
                  </a:lnTo>
                  <a:cubicBezTo>
                    <a:pt x="238" y="538"/>
                    <a:pt x="248" y="568"/>
                    <a:pt x="238" y="597"/>
                  </a:cubicBezTo>
                  <a:lnTo>
                    <a:pt x="179" y="786"/>
                  </a:lnTo>
                  <a:cubicBezTo>
                    <a:pt x="163" y="832"/>
                    <a:pt x="202" y="878"/>
                    <a:pt x="247" y="878"/>
                  </a:cubicBezTo>
                  <a:cubicBezTo>
                    <a:pt x="261" y="878"/>
                    <a:pt x="275" y="874"/>
                    <a:pt x="288" y="865"/>
                  </a:cubicBezTo>
                  <a:lnTo>
                    <a:pt x="436" y="746"/>
                  </a:lnTo>
                  <a:cubicBezTo>
                    <a:pt x="451" y="741"/>
                    <a:pt x="466" y="738"/>
                    <a:pt x="481" y="738"/>
                  </a:cubicBezTo>
                  <a:cubicBezTo>
                    <a:pt x="496" y="738"/>
                    <a:pt x="511" y="741"/>
                    <a:pt x="526" y="746"/>
                  </a:cubicBezTo>
                  <a:lnTo>
                    <a:pt x="684" y="865"/>
                  </a:lnTo>
                  <a:cubicBezTo>
                    <a:pt x="695" y="874"/>
                    <a:pt x="708" y="878"/>
                    <a:pt x="721" y="878"/>
                  </a:cubicBezTo>
                  <a:cubicBezTo>
                    <a:pt x="764" y="878"/>
                    <a:pt x="808" y="832"/>
                    <a:pt x="793" y="786"/>
                  </a:cubicBezTo>
                  <a:lnTo>
                    <a:pt x="733" y="597"/>
                  </a:lnTo>
                  <a:cubicBezTo>
                    <a:pt x="724" y="568"/>
                    <a:pt x="733" y="538"/>
                    <a:pt x="753" y="518"/>
                  </a:cubicBezTo>
                  <a:lnTo>
                    <a:pt x="912" y="409"/>
                  </a:lnTo>
                  <a:cubicBezTo>
                    <a:pt x="971" y="370"/>
                    <a:pt x="942" y="280"/>
                    <a:pt x="872" y="280"/>
                  </a:cubicBezTo>
                  <a:lnTo>
                    <a:pt x="674" y="280"/>
                  </a:lnTo>
                  <a:cubicBezTo>
                    <a:pt x="645" y="280"/>
                    <a:pt x="625" y="260"/>
                    <a:pt x="615" y="231"/>
                  </a:cubicBezTo>
                  <a:lnTo>
                    <a:pt x="555" y="52"/>
                  </a:lnTo>
                  <a:cubicBezTo>
                    <a:pt x="540" y="18"/>
                    <a:pt x="511" y="0"/>
                    <a:pt x="48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7958093" y="3909912"/>
              <a:ext cx="150948" cy="149647"/>
            </a:xfrm>
            <a:custGeom>
              <a:avLst/>
              <a:gdLst/>
              <a:ahLst/>
              <a:cxnLst/>
              <a:rect l="l" t="t" r="r" b="b"/>
              <a:pathLst>
                <a:path w="928" h="920" extrusionOk="0">
                  <a:moveTo>
                    <a:pt x="388" y="1"/>
                  </a:moveTo>
                  <a:cubicBezTo>
                    <a:pt x="352" y="1"/>
                    <a:pt x="317" y="29"/>
                    <a:pt x="317" y="72"/>
                  </a:cubicBezTo>
                  <a:lnTo>
                    <a:pt x="307" y="261"/>
                  </a:lnTo>
                  <a:cubicBezTo>
                    <a:pt x="307" y="290"/>
                    <a:pt x="287" y="320"/>
                    <a:pt x="258" y="330"/>
                  </a:cubicBezTo>
                  <a:lnTo>
                    <a:pt x="69" y="380"/>
                  </a:lnTo>
                  <a:cubicBezTo>
                    <a:pt x="0" y="400"/>
                    <a:pt x="0" y="489"/>
                    <a:pt x="59" y="519"/>
                  </a:cubicBezTo>
                  <a:lnTo>
                    <a:pt x="247" y="578"/>
                  </a:lnTo>
                  <a:cubicBezTo>
                    <a:pt x="267" y="588"/>
                    <a:pt x="287" y="618"/>
                    <a:pt x="287" y="647"/>
                  </a:cubicBezTo>
                  <a:lnTo>
                    <a:pt x="277" y="845"/>
                  </a:lnTo>
                  <a:cubicBezTo>
                    <a:pt x="277" y="891"/>
                    <a:pt x="316" y="920"/>
                    <a:pt x="354" y="920"/>
                  </a:cubicBezTo>
                  <a:cubicBezTo>
                    <a:pt x="373" y="920"/>
                    <a:pt x="392" y="912"/>
                    <a:pt x="406" y="895"/>
                  </a:cubicBezTo>
                  <a:lnTo>
                    <a:pt x="525" y="737"/>
                  </a:lnTo>
                  <a:cubicBezTo>
                    <a:pt x="539" y="722"/>
                    <a:pt x="559" y="713"/>
                    <a:pt x="580" y="713"/>
                  </a:cubicBezTo>
                  <a:cubicBezTo>
                    <a:pt x="588" y="713"/>
                    <a:pt x="596" y="714"/>
                    <a:pt x="604" y="717"/>
                  </a:cubicBezTo>
                  <a:lnTo>
                    <a:pt x="782" y="786"/>
                  </a:lnTo>
                  <a:cubicBezTo>
                    <a:pt x="791" y="788"/>
                    <a:pt x="799" y="789"/>
                    <a:pt x="807" y="789"/>
                  </a:cubicBezTo>
                  <a:cubicBezTo>
                    <a:pt x="865" y="789"/>
                    <a:pt x="907" y="730"/>
                    <a:pt x="872" y="677"/>
                  </a:cubicBezTo>
                  <a:lnTo>
                    <a:pt x="763" y="519"/>
                  </a:lnTo>
                  <a:cubicBezTo>
                    <a:pt x="753" y="499"/>
                    <a:pt x="753" y="459"/>
                    <a:pt x="773" y="439"/>
                  </a:cubicBezTo>
                  <a:lnTo>
                    <a:pt x="892" y="290"/>
                  </a:lnTo>
                  <a:cubicBezTo>
                    <a:pt x="927" y="237"/>
                    <a:pt x="891" y="168"/>
                    <a:pt x="834" y="168"/>
                  </a:cubicBezTo>
                  <a:cubicBezTo>
                    <a:pt x="827" y="168"/>
                    <a:pt x="820" y="169"/>
                    <a:pt x="813" y="171"/>
                  </a:cubicBezTo>
                  <a:lnTo>
                    <a:pt x="634" y="221"/>
                  </a:lnTo>
                  <a:cubicBezTo>
                    <a:pt x="627" y="224"/>
                    <a:pt x="619" y="225"/>
                    <a:pt x="611" y="225"/>
                  </a:cubicBezTo>
                  <a:cubicBezTo>
                    <a:pt x="586" y="225"/>
                    <a:pt x="562" y="214"/>
                    <a:pt x="555" y="191"/>
                  </a:cubicBezTo>
                  <a:lnTo>
                    <a:pt x="446" y="33"/>
                  </a:lnTo>
                  <a:cubicBezTo>
                    <a:pt x="431" y="11"/>
                    <a:pt x="409" y="1"/>
                    <a:pt x="38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7281753" y="3909912"/>
              <a:ext cx="150948" cy="149647"/>
            </a:xfrm>
            <a:custGeom>
              <a:avLst/>
              <a:gdLst/>
              <a:ahLst/>
              <a:cxnLst/>
              <a:rect l="l" t="t" r="r" b="b"/>
              <a:pathLst>
                <a:path w="928" h="920" extrusionOk="0">
                  <a:moveTo>
                    <a:pt x="539" y="1"/>
                  </a:moveTo>
                  <a:cubicBezTo>
                    <a:pt x="517" y="1"/>
                    <a:pt x="496" y="11"/>
                    <a:pt x="481" y="33"/>
                  </a:cubicBezTo>
                  <a:lnTo>
                    <a:pt x="373" y="191"/>
                  </a:lnTo>
                  <a:cubicBezTo>
                    <a:pt x="358" y="214"/>
                    <a:pt x="337" y="225"/>
                    <a:pt x="315" y="225"/>
                  </a:cubicBezTo>
                  <a:cubicBezTo>
                    <a:pt x="308" y="225"/>
                    <a:pt x="301" y="224"/>
                    <a:pt x="293" y="221"/>
                  </a:cubicBezTo>
                  <a:lnTo>
                    <a:pt x="115" y="171"/>
                  </a:lnTo>
                  <a:cubicBezTo>
                    <a:pt x="107" y="169"/>
                    <a:pt x="100" y="168"/>
                    <a:pt x="93" y="168"/>
                  </a:cubicBezTo>
                  <a:cubicBezTo>
                    <a:pt x="36" y="168"/>
                    <a:pt x="0" y="237"/>
                    <a:pt x="36" y="290"/>
                  </a:cubicBezTo>
                  <a:lnTo>
                    <a:pt x="155" y="439"/>
                  </a:lnTo>
                  <a:cubicBezTo>
                    <a:pt x="174" y="459"/>
                    <a:pt x="174" y="499"/>
                    <a:pt x="164" y="519"/>
                  </a:cubicBezTo>
                  <a:lnTo>
                    <a:pt x="55" y="677"/>
                  </a:lnTo>
                  <a:cubicBezTo>
                    <a:pt x="21" y="730"/>
                    <a:pt x="62" y="789"/>
                    <a:pt x="114" y="789"/>
                  </a:cubicBezTo>
                  <a:cubicBezTo>
                    <a:pt x="121" y="789"/>
                    <a:pt x="128" y="788"/>
                    <a:pt x="135" y="786"/>
                  </a:cubicBezTo>
                  <a:lnTo>
                    <a:pt x="323" y="717"/>
                  </a:lnTo>
                  <a:cubicBezTo>
                    <a:pt x="328" y="714"/>
                    <a:pt x="335" y="713"/>
                    <a:pt x="342" y="713"/>
                  </a:cubicBezTo>
                  <a:cubicBezTo>
                    <a:pt x="362" y="713"/>
                    <a:pt x="387" y="722"/>
                    <a:pt x="402" y="737"/>
                  </a:cubicBezTo>
                  <a:lnTo>
                    <a:pt x="521" y="895"/>
                  </a:lnTo>
                  <a:cubicBezTo>
                    <a:pt x="534" y="912"/>
                    <a:pt x="554" y="920"/>
                    <a:pt x="573" y="920"/>
                  </a:cubicBezTo>
                  <a:cubicBezTo>
                    <a:pt x="611" y="920"/>
                    <a:pt x="650" y="891"/>
                    <a:pt x="650" y="845"/>
                  </a:cubicBezTo>
                  <a:lnTo>
                    <a:pt x="640" y="647"/>
                  </a:lnTo>
                  <a:cubicBezTo>
                    <a:pt x="640" y="618"/>
                    <a:pt x="650" y="588"/>
                    <a:pt x="679" y="578"/>
                  </a:cubicBezTo>
                  <a:lnTo>
                    <a:pt x="858" y="519"/>
                  </a:lnTo>
                  <a:cubicBezTo>
                    <a:pt x="928" y="489"/>
                    <a:pt x="928" y="400"/>
                    <a:pt x="858" y="380"/>
                  </a:cubicBezTo>
                  <a:lnTo>
                    <a:pt x="670" y="330"/>
                  </a:lnTo>
                  <a:cubicBezTo>
                    <a:pt x="640" y="320"/>
                    <a:pt x="620" y="290"/>
                    <a:pt x="620" y="261"/>
                  </a:cubicBezTo>
                  <a:lnTo>
                    <a:pt x="610" y="72"/>
                  </a:lnTo>
                  <a:cubicBezTo>
                    <a:pt x="610" y="29"/>
                    <a:pt x="575" y="1"/>
                    <a:pt x="5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7508175" y="3971560"/>
              <a:ext cx="48635" cy="4863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50" y="1"/>
                  </a:moveTo>
                  <a:cubicBezTo>
                    <a:pt x="71" y="1"/>
                    <a:pt x="1" y="70"/>
                    <a:pt x="1" y="149"/>
                  </a:cubicBezTo>
                  <a:cubicBezTo>
                    <a:pt x="1" y="228"/>
                    <a:pt x="71" y="298"/>
                    <a:pt x="150" y="298"/>
                  </a:cubicBezTo>
                  <a:cubicBezTo>
                    <a:pt x="229" y="298"/>
                    <a:pt x="298" y="228"/>
                    <a:pt x="298" y="149"/>
                  </a:cubicBezTo>
                  <a:cubicBezTo>
                    <a:pt x="298" y="70"/>
                    <a:pt x="229" y="1"/>
                    <a:pt x="15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7185783" y="4075337"/>
              <a:ext cx="40665" cy="34484"/>
            </a:xfrm>
            <a:custGeom>
              <a:avLst/>
              <a:gdLst/>
              <a:ahLst/>
              <a:cxnLst/>
              <a:rect l="l" t="t" r="r" b="b"/>
              <a:pathLst>
                <a:path w="250" h="212" extrusionOk="0">
                  <a:moveTo>
                    <a:pt x="132" y="1"/>
                  </a:moveTo>
                  <a:cubicBezTo>
                    <a:pt x="87" y="1"/>
                    <a:pt x="47" y="27"/>
                    <a:pt x="31" y="66"/>
                  </a:cubicBezTo>
                  <a:cubicBezTo>
                    <a:pt x="1" y="126"/>
                    <a:pt x="31" y="185"/>
                    <a:pt x="91" y="205"/>
                  </a:cubicBezTo>
                  <a:cubicBezTo>
                    <a:pt x="103" y="209"/>
                    <a:pt x="116" y="211"/>
                    <a:pt x="128" y="211"/>
                  </a:cubicBezTo>
                  <a:cubicBezTo>
                    <a:pt x="174" y="211"/>
                    <a:pt x="214" y="185"/>
                    <a:pt x="229" y="145"/>
                  </a:cubicBezTo>
                  <a:cubicBezTo>
                    <a:pt x="249" y="96"/>
                    <a:pt x="219" y="37"/>
                    <a:pt x="170" y="7"/>
                  </a:cubicBezTo>
                  <a:cubicBezTo>
                    <a:pt x="157" y="2"/>
                    <a:pt x="145" y="1"/>
                    <a:pt x="13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7261745" y="4101688"/>
              <a:ext cx="38713" cy="33833"/>
            </a:xfrm>
            <a:custGeom>
              <a:avLst/>
              <a:gdLst/>
              <a:ahLst/>
              <a:cxnLst/>
              <a:rect l="l" t="t" r="r" b="b"/>
              <a:pathLst>
                <a:path w="238" h="208" extrusionOk="0">
                  <a:moveTo>
                    <a:pt x="120" y="1"/>
                  </a:moveTo>
                  <a:cubicBezTo>
                    <a:pt x="71" y="1"/>
                    <a:pt x="28" y="23"/>
                    <a:pt x="20" y="73"/>
                  </a:cubicBezTo>
                  <a:cubicBezTo>
                    <a:pt x="0" y="122"/>
                    <a:pt x="29" y="182"/>
                    <a:pt x="89" y="201"/>
                  </a:cubicBezTo>
                  <a:cubicBezTo>
                    <a:pt x="102" y="206"/>
                    <a:pt x="114" y="208"/>
                    <a:pt x="127" y="208"/>
                  </a:cubicBezTo>
                  <a:cubicBezTo>
                    <a:pt x="172" y="208"/>
                    <a:pt x="210" y="181"/>
                    <a:pt x="218" y="142"/>
                  </a:cubicBezTo>
                  <a:cubicBezTo>
                    <a:pt x="238" y="83"/>
                    <a:pt x="208" y="23"/>
                    <a:pt x="148" y="3"/>
                  </a:cubicBezTo>
                  <a:cubicBezTo>
                    <a:pt x="139" y="2"/>
                    <a:pt x="130" y="1"/>
                    <a:pt x="1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7337382" y="4123647"/>
              <a:ext cx="37249" cy="33833"/>
            </a:xfrm>
            <a:custGeom>
              <a:avLst/>
              <a:gdLst/>
              <a:ahLst/>
              <a:cxnLst/>
              <a:rect l="l" t="t" r="r" b="b"/>
              <a:pathLst>
                <a:path w="229" h="208" extrusionOk="0">
                  <a:moveTo>
                    <a:pt x="104" y="1"/>
                  </a:moveTo>
                  <a:cubicBezTo>
                    <a:pt x="61" y="1"/>
                    <a:pt x="26" y="30"/>
                    <a:pt x="11" y="77"/>
                  </a:cubicBezTo>
                  <a:cubicBezTo>
                    <a:pt x="0" y="126"/>
                    <a:pt x="31" y="185"/>
                    <a:pt x="90" y="205"/>
                  </a:cubicBezTo>
                  <a:cubicBezTo>
                    <a:pt x="98" y="206"/>
                    <a:pt x="105" y="207"/>
                    <a:pt x="113" y="207"/>
                  </a:cubicBezTo>
                  <a:cubicBezTo>
                    <a:pt x="164" y="207"/>
                    <a:pt x="210" y="178"/>
                    <a:pt x="218" y="126"/>
                  </a:cubicBezTo>
                  <a:cubicBezTo>
                    <a:pt x="229" y="77"/>
                    <a:pt x="199" y="17"/>
                    <a:pt x="139" y="7"/>
                  </a:cubicBezTo>
                  <a:cubicBezTo>
                    <a:pt x="127" y="3"/>
                    <a:pt x="115" y="1"/>
                    <a:pt x="1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7413182" y="4140564"/>
              <a:ext cx="37249" cy="34484"/>
            </a:xfrm>
            <a:custGeom>
              <a:avLst/>
              <a:gdLst/>
              <a:ahLst/>
              <a:cxnLst/>
              <a:rect l="l" t="t" r="r" b="b"/>
              <a:pathLst>
                <a:path w="229" h="212" extrusionOk="0">
                  <a:moveTo>
                    <a:pt x="121" y="1"/>
                  </a:moveTo>
                  <a:cubicBezTo>
                    <a:pt x="68" y="1"/>
                    <a:pt x="19" y="37"/>
                    <a:pt x="10" y="81"/>
                  </a:cubicBezTo>
                  <a:cubicBezTo>
                    <a:pt x="1" y="141"/>
                    <a:pt x="40" y="191"/>
                    <a:pt x="100" y="211"/>
                  </a:cubicBezTo>
                  <a:cubicBezTo>
                    <a:pt x="106" y="212"/>
                    <a:pt x="111" y="212"/>
                    <a:pt x="117" y="212"/>
                  </a:cubicBezTo>
                  <a:cubicBezTo>
                    <a:pt x="169" y="212"/>
                    <a:pt x="209" y="175"/>
                    <a:pt x="219" y="121"/>
                  </a:cubicBezTo>
                  <a:cubicBezTo>
                    <a:pt x="228" y="72"/>
                    <a:pt x="199" y="12"/>
                    <a:pt x="139" y="2"/>
                  </a:cubicBezTo>
                  <a:cubicBezTo>
                    <a:pt x="133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7490608" y="4153414"/>
              <a:ext cx="37086" cy="34647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11" y="1"/>
                  </a:moveTo>
                  <a:cubicBezTo>
                    <a:pt x="60" y="1"/>
                    <a:pt x="19" y="38"/>
                    <a:pt x="10" y="92"/>
                  </a:cubicBezTo>
                  <a:cubicBezTo>
                    <a:pt x="0" y="151"/>
                    <a:pt x="40" y="201"/>
                    <a:pt x="99" y="211"/>
                  </a:cubicBezTo>
                  <a:cubicBezTo>
                    <a:pt x="105" y="212"/>
                    <a:pt x="111" y="212"/>
                    <a:pt x="117" y="212"/>
                  </a:cubicBezTo>
                  <a:cubicBezTo>
                    <a:pt x="168" y="212"/>
                    <a:pt x="209" y="175"/>
                    <a:pt x="218" y="121"/>
                  </a:cubicBezTo>
                  <a:cubicBezTo>
                    <a:pt x="228" y="62"/>
                    <a:pt x="188" y="13"/>
                    <a:pt x="129" y="2"/>
                  </a:cubicBezTo>
                  <a:cubicBezTo>
                    <a:pt x="123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7567871" y="4161872"/>
              <a:ext cx="35623" cy="34159"/>
            </a:xfrm>
            <a:custGeom>
              <a:avLst/>
              <a:gdLst/>
              <a:ahLst/>
              <a:cxnLst/>
              <a:rect l="l" t="t" r="r" b="b"/>
              <a:pathLst>
                <a:path w="219" h="210" extrusionOk="0">
                  <a:moveTo>
                    <a:pt x="120" y="0"/>
                  </a:moveTo>
                  <a:cubicBezTo>
                    <a:pt x="60" y="0"/>
                    <a:pt x="10" y="40"/>
                    <a:pt x="10" y="99"/>
                  </a:cubicBezTo>
                  <a:cubicBezTo>
                    <a:pt x="1" y="159"/>
                    <a:pt x="41" y="208"/>
                    <a:pt x="100" y="208"/>
                  </a:cubicBezTo>
                  <a:cubicBezTo>
                    <a:pt x="105" y="209"/>
                    <a:pt x="111" y="209"/>
                    <a:pt x="116" y="209"/>
                  </a:cubicBezTo>
                  <a:cubicBezTo>
                    <a:pt x="170" y="209"/>
                    <a:pt x="219" y="164"/>
                    <a:pt x="219" y="119"/>
                  </a:cubicBezTo>
                  <a:cubicBezTo>
                    <a:pt x="219" y="60"/>
                    <a:pt x="179" y="10"/>
                    <a:pt x="1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7645298" y="4166590"/>
              <a:ext cx="35623" cy="34159"/>
            </a:xfrm>
            <a:custGeom>
              <a:avLst/>
              <a:gdLst/>
              <a:ahLst/>
              <a:cxnLst/>
              <a:rect l="l" t="t" r="r" b="b"/>
              <a:pathLst>
                <a:path w="219" h="210" extrusionOk="0">
                  <a:moveTo>
                    <a:pt x="119" y="1"/>
                  </a:moveTo>
                  <a:cubicBezTo>
                    <a:pt x="60" y="1"/>
                    <a:pt x="10" y="40"/>
                    <a:pt x="10" y="100"/>
                  </a:cubicBezTo>
                  <a:cubicBezTo>
                    <a:pt x="1" y="159"/>
                    <a:pt x="50" y="209"/>
                    <a:pt x="109" y="209"/>
                  </a:cubicBezTo>
                  <a:cubicBezTo>
                    <a:pt x="169" y="209"/>
                    <a:pt x="219" y="169"/>
                    <a:pt x="219" y="110"/>
                  </a:cubicBezTo>
                  <a:cubicBezTo>
                    <a:pt x="219" y="51"/>
                    <a:pt x="169" y="1"/>
                    <a:pt x="1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7724188" y="4166590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00" y="1"/>
                  </a:moveTo>
                  <a:cubicBezTo>
                    <a:pt x="40" y="1"/>
                    <a:pt x="1" y="51"/>
                    <a:pt x="1" y="110"/>
                  </a:cubicBezTo>
                  <a:cubicBezTo>
                    <a:pt x="1" y="169"/>
                    <a:pt x="51" y="209"/>
                    <a:pt x="110" y="209"/>
                  </a:cubicBezTo>
                  <a:cubicBezTo>
                    <a:pt x="170" y="209"/>
                    <a:pt x="209" y="159"/>
                    <a:pt x="209" y="100"/>
                  </a:cubicBezTo>
                  <a:cubicBezTo>
                    <a:pt x="20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7799987" y="4161872"/>
              <a:ext cx="37249" cy="34159"/>
            </a:xfrm>
            <a:custGeom>
              <a:avLst/>
              <a:gdLst/>
              <a:ahLst/>
              <a:cxnLst/>
              <a:rect l="l" t="t" r="r" b="b"/>
              <a:pathLst>
                <a:path w="229" h="210" extrusionOk="0">
                  <a:moveTo>
                    <a:pt x="110" y="0"/>
                  </a:moveTo>
                  <a:cubicBezTo>
                    <a:pt x="50" y="10"/>
                    <a:pt x="1" y="60"/>
                    <a:pt x="10" y="119"/>
                  </a:cubicBezTo>
                  <a:cubicBezTo>
                    <a:pt x="10" y="164"/>
                    <a:pt x="52" y="209"/>
                    <a:pt x="104" y="209"/>
                  </a:cubicBezTo>
                  <a:cubicBezTo>
                    <a:pt x="109" y="209"/>
                    <a:pt x="114" y="209"/>
                    <a:pt x="120" y="208"/>
                  </a:cubicBezTo>
                  <a:cubicBezTo>
                    <a:pt x="179" y="208"/>
                    <a:pt x="228" y="159"/>
                    <a:pt x="219" y="99"/>
                  </a:cubicBezTo>
                  <a:cubicBezTo>
                    <a:pt x="21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7877413" y="4153414"/>
              <a:ext cx="37249" cy="34647"/>
            </a:xfrm>
            <a:custGeom>
              <a:avLst/>
              <a:gdLst/>
              <a:ahLst/>
              <a:cxnLst/>
              <a:rect l="l" t="t" r="r" b="b"/>
              <a:pathLst>
                <a:path w="229" h="213" extrusionOk="0">
                  <a:moveTo>
                    <a:pt x="117" y="1"/>
                  </a:moveTo>
                  <a:cubicBezTo>
                    <a:pt x="111" y="1"/>
                    <a:pt x="106" y="1"/>
                    <a:pt x="100" y="2"/>
                  </a:cubicBezTo>
                  <a:cubicBezTo>
                    <a:pt x="40" y="13"/>
                    <a:pt x="1" y="62"/>
                    <a:pt x="10" y="121"/>
                  </a:cubicBezTo>
                  <a:cubicBezTo>
                    <a:pt x="10" y="175"/>
                    <a:pt x="58" y="212"/>
                    <a:pt x="111" y="212"/>
                  </a:cubicBezTo>
                  <a:cubicBezTo>
                    <a:pt x="117" y="212"/>
                    <a:pt x="123" y="212"/>
                    <a:pt x="129" y="211"/>
                  </a:cubicBezTo>
                  <a:cubicBezTo>
                    <a:pt x="188" y="201"/>
                    <a:pt x="228" y="151"/>
                    <a:pt x="219" y="92"/>
                  </a:cubicBezTo>
                  <a:cubicBezTo>
                    <a:pt x="209" y="38"/>
                    <a:pt x="169" y="1"/>
                    <a:pt x="1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7953050" y="4140564"/>
              <a:ext cx="38876" cy="34484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18" y="1"/>
                  </a:moveTo>
                  <a:cubicBezTo>
                    <a:pt x="112" y="1"/>
                    <a:pt x="106" y="1"/>
                    <a:pt x="100" y="2"/>
                  </a:cubicBezTo>
                  <a:cubicBezTo>
                    <a:pt x="41" y="12"/>
                    <a:pt x="1" y="72"/>
                    <a:pt x="11" y="121"/>
                  </a:cubicBezTo>
                  <a:cubicBezTo>
                    <a:pt x="20" y="175"/>
                    <a:pt x="69" y="212"/>
                    <a:pt x="122" y="212"/>
                  </a:cubicBezTo>
                  <a:cubicBezTo>
                    <a:pt x="128" y="212"/>
                    <a:pt x="134" y="212"/>
                    <a:pt x="140" y="211"/>
                  </a:cubicBezTo>
                  <a:cubicBezTo>
                    <a:pt x="199" y="191"/>
                    <a:pt x="239" y="141"/>
                    <a:pt x="229" y="81"/>
                  </a:cubicBezTo>
                  <a:cubicBezTo>
                    <a:pt x="211" y="37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8029012" y="4123647"/>
              <a:ext cx="38713" cy="33833"/>
            </a:xfrm>
            <a:custGeom>
              <a:avLst/>
              <a:gdLst/>
              <a:ahLst/>
              <a:cxnLst/>
              <a:rect l="l" t="t" r="r" b="b"/>
              <a:pathLst>
                <a:path w="238" h="208" extrusionOk="0">
                  <a:moveTo>
                    <a:pt x="131" y="1"/>
                  </a:moveTo>
                  <a:cubicBezTo>
                    <a:pt x="120" y="1"/>
                    <a:pt x="109" y="3"/>
                    <a:pt x="99" y="7"/>
                  </a:cubicBezTo>
                  <a:cubicBezTo>
                    <a:pt x="40" y="17"/>
                    <a:pt x="0" y="77"/>
                    <a:pt x="20" y="126"/>
                  </a:cubicBezTo>
                  <a:cubicBezTo>
                    <a:pt x="28" y="178"/>
                    <a:pt x="74" y="207"/>
                    <a:pt x="125" y="207"/>
                  </a:cubicBezTo>
                  <a:cubicBezTo>
                    <a:pt x="133" y="207"/>
                    <a:pt x="141" y="206"/>
                    <a:pt x="148" y="205"/>
                  </a:cubicBezTo>
                  <a:cubicBezTo>
                    <a:pt x="208" y="185"/>
                    <a:pt x="238" y="126"/>
                    <a:pt x="228" y="77"/>
                  </a:cubicBezTo>
                  <a:cubicBezTo>
                    <a:pt x="212" y="30"/>
                    <a:pt x="171" y="1"/>
                    <a:pt x="1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5"/>
            <p:cNvSpPr/>
            <p:nvPr/>
          </p:nvSpPr>
          <p:spPr>
            <a:xfrm>
              <a:off x="8104649" y="4101688"/>
              <a:ext cx="38876" cy="33833"/>
            </a:xfrm>
            <a:custGeom>
              <a:avLst/>
              <a:gdLst/>
              <a:ahLst/>
              <a:cxnLst/>
              <a:rect l="l" t="t" r="r" b="b"/>
              <a:pathLst>
                <a:path w="239" h="208" extrusionOk="0">
                  <a:moveTo>
                    <a:pt x="114" y="1"/>
                  </a:moveTo>
                  <a:cubicBezTo>
                    <a:pt x="106" y="1"/>
                    <a:pt x="98" y="2"/>
                    <a:pt x="90" y="3"/>
                  </a:cubicBezTo>
                  <a:cubicBezTo>
                    <a:pt x="31" y="23"/>
                    <a:pt x="0" y="83"/>
                    <a:pt x="11" y="142"/>
                  </a:cubicBezTo>
                  <a:cubicBezTo>
                    <a:pt x="26" y="181"/>
                    <a:pt x="66" y="208"/>
                    <a:pt x="111" y="208"/>
                  </a:cubicBezTo>
                  <a:cubicBezTo>
                    <a:pt x="124" y="208"/>
                    <a:pt x="137" y="206"/>
                    <a:pt x="149" y="201"/>
                  </a:cubicBezTo>
                  <a:cubicBezTo>
                    <a:pt x="209" y="182"/>
                    <a:pt x="238" y="122"/>
                    <a:pt x="218" y="73"/>
                  </a:cubicBezTo>
                  <a:cubicBezTo>
                    <a:pt x="202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5"/>
            <p:cNvSpPr/>
            <p:nvPr/>
          </p:nvSpPr>
          <p:spPr>
            <a:xfrm>
              <a:off x="8178822" y="4075337"/>
              <a:ext cx="38876" cy="34484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17" y="1"/>
                  </a:moveTo>
                  <a:cubicBezTo>
                    <a:pt x="105" y="1"/>
                    <a:pt x="92" y="2"/>
                    <a:pt x="80" y="7"/>
                  </a:cubicBezTo>
                  <a:cubicBezTo>
                    <a:pt x="30" y="37"/>
                    <a:pt x="0" y="96"/>
                    <a:pt x="20" y="145"/>
                  </a:cubicBezTo>
                  <a:cubicBezTo>
                    <a:pt x="36" y="185"/>
                    <a:pt x="76" y="211"/>
                    <a:pt x="121" y="211"/>
                  </a:cubicBezTo>
                  <a:cubicBezTo>
                    <a:pt x="133" y="211"/>
                    <a:pt x="146" y="209"/>
                    <a:pt x="159" y="205"/>
                  </a:cubicBezTo>
                  <a:cubicBezTo>
                    <a:pt x="209" y="185"/>
                    <a:pt x="238" y="126"/>
                    <a:pt x="218" y="66"/>
                  </a:cubicBezTo>
                  <a:cubicBezTo>
                    <a:pt x="203" y="27"/>
                    <a:pt x="162" y="1"/>
                    <a:pt x="1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7224496" y="3759126"/>
              <a:ext cx="35623" cy="31556"/>
            </a:xfrm>
            <a:custGeom>
              <a:avLst/>
              <a:gdLst/>
              <a:ahLst/>
              <a:cxnLst/>
              <a:rect l="l" t="t" r="r" b="b"/>
              <a:pathLst>
                <a:path w="219" h="194" extrusionOk="0">
                  <a:moveTo>
                    <a:pt x="102" y="1"/>
                  </a:moveTo>
                  <a:cubicBezTo>
                    <a:pt x="67" y="1"/>
                    <a:pt x="35" y="21"/>
                    <a:pt x="21" y="58"/>
                  </a:cubicBezTo>
                  <a:cubicBezTo>
                    <a:pt x="1" y="108"/>
                    <a:pt x="21" y="167"/>
                    <a:pt x="80" y="187"/>
                  </a:cubicBezTo>
                  <a:cubicBezTo>
                    <a:pt x="91" y="191"/>
                    <a:pt x="102" y="193"/>
                    <a:pt x="113" y="193"/>
                  </a:cubicBezTo>
                  <a:cubicBezTo>
                    <a:pt x="153" y="193"/>
                    <a:pt x="192" y="167"/>
                    <a:pt x="199" y="127"/>
                  </a:cubicBezTo>
                  <a:cubicBezTo>
                    <a:pt x="219" y="78"/>
                    <a:pt x="199" y="28"/>
                    <a:pt x="140" y="8"/>
                  </a:cubicBezTo>
                  <a:cubicBezTo>
                    <a:pt x="127" y="3"/>
                    <a:pt x="114" y="1"/>
                    <a:pt x="10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7292163" y="3783687"/>
              <a:ext cx="37412" cy="31068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13" y="0"/>
                  </a:moveTo>
                  <a:cubicBezTo>
                    <a:pt x="70" y="0"/>
                    <a:pt x="36" y="27"/>
                    <a:pt x="21" y="66"/>
                  </a:cubicBezTo>
                  <a:cubicBezTo>
                    <a:pt x="1" y="115"/>
                    <a:pt x="31" y="165"/>
                    <a:pt x="91" y="185"/>
                  </a:cubicBezTo>
                  <a:cubicBezTo>
                    <a:pt x="101" y="189"/>
                    <a:pt x="112" y="191"/>
                    <a:pt x="123" y="191"/>
                  </a:cubicBezTo>
                  <a:cubicBezTo>
                    <a:pt x="163" y="191"/>
                    <a:pt x="201" y="164"/>
                    <a:pt x="209" y="125"/>
                  </a:cubicBezTo>
                  <a:cubicBezTo>
                    <a:pt x="229" y="75"/>
                    <a:pt x="199" y="16"/>
                    <a:pt x="150" y="6"/>
                  </a:cubicBezTo>
                  <a:cubicBezTo>
                    <a:pt x="137" y="2"/>
                    <a:pt x="125" y="0"/>
                    <a:pt x="11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7363245" y="3803695"/>
              <a:ext cx="35460" cy="31393"/>
            </a:xfrm>
            <a:custGeom>
              <a:avLst/>
              <a:gdLst/>
              <a:ahLst/>
              <a:cxnLst/>
              <a:rect l="l" t="t" r="r" b="b"/>
              <a:pathLst>
                <a:path w="218" h="193" extrusionOk="0">
                  <a:moveTo>
                    <a:pt x="110" y="0"/>
                  </a:moveTo>
                  <a:cubicBezTo>
                    <a:pt x="67" y="0"/>
                    <a:pt x="28" y="29"/>
                    <a:pt x="10" y="71"/>
                  </a:cubicBezTo>
                  <a:cubicBezTo>
                    <a:pt x="0" y="121"/>
                    <a:pt x="30" y="170"/>
                    <a:pt x="90" y="190"/>
                  </a:cubicBezTo>
                  <a:cubicBezTo>
                    <a:pt x="96" y="192"/>
                    <a:pt x="103" y="192"/>
                    <a:pt x="109" y="192"/>
                  </a:cubicBezTo>
                  <a:cubicBezTo>
                    <a:pt x="154" y="192"/>
                    <a:pt x="200" y="164"/>
                    <a:pt x="209" y="121"/>
                  </a:cubicBezTo>
                  <a:cubicBezTo>
                    <a:pt x="218" y="71"/>
                    <a:pt x="189" y="12"/>
                    <a:pt x="129" y="2"/>
                  </a:cubicBezTo>
                  <a:cubicBezTo>
                    <a:pt x="123" y="1"/>
                    <a:pt x="116" y="0"/>
                    <a:pt x="1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7434165" y="3819798"/>
              <a:ext cx="35623" cy="31231"/>
            </a:xfrm>
            <a:custGeom>
              <a:avLst/>
              <a:gdLst/>
              <a:ahLst/>
              <a:cxnLst/>
              <a:rect l="l" t="t" r="r" b="b"/>
              <a:pathLst>
                <a:path w="219" h="192" extrusionOk="0">
                  <a:moveTo>
                    <a:pt x="106" y="0"/>
                  </a:moveTo>
                  <a:cubicBezTo>
                    <a:pt x="57" y="0"/>
                    <a:pt x="19" y="29"/>
                    <a:pt x="10" y="71"/>
                  </a:cubicBezTo>
                  <a:cubicBezTo>
                    <a:pt x="0" y="121"/>
                    <a:pt x="30" y="181"/>
                    <a:pt x="90" y="190"/>
                  </a:cubicBezTo>
                  <a:cubicBezTo>
                    <a:pt x="95" y="191"/>
                    <a:pt x="100" y="192"/>
                    <a:pt x="106" y="192"/>
                  </a:cubicBezTo>
                  <a:cubicBezTo>
                    <a:pt x="151" y="192"/>
                    <a:pt x="199" y="156"/>
                    <a:pt x="209" y="111"/>
                  </a:cubicBezTo>
                  <a:cubicBezTo>
                    <a:pt x="218" y="62"/>
                    <a:pt x="178" y="12"/>
                    <a:pt x="129" y="2"/>
                  </a:cubicBezTo>
                  <a:cubicBezTo>
                    <a:pt x="121" y="1"/>
                    <a:pt x="114" y="0"/>
                    <a:pt x="1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7505085" y="3831184"/>
              <a:ext cx="35623" cy="31231"/>
            </a:xfrm>
            <a:custGeom>
              <a:avLst/>
              <a:gdLst/>
              <a:ahLst/>
              <a:cxnLst/>
              <a:rect l="l" t="t" r="r" b="b"/>
              <a:pathLst>
                <a:path w="219" h="192" extrusionOk="0">
                  <a:moveTo>
                    <a:pt x="104" y="0"/>
                  </a:moveTo>
                  <a:cubicBezTo>
                    <a:pt x="60" y="0"/>
                    <a:pt x="19" y="37"/>
                    <a:pt x="10" y="81"/>
                  </a:cubicBezTo>
                  <a:cubicBezTo>
                    <a:pt x="0" y="140"/>
                    <a:pt x="40" y="180"/>
                    <a:pt x="99" y="190"/>
                  </a:cubicBezTo>
                  <a:cubicBezTo>
                    <a:pt x="104" y="191"/>
                    <a:pt x="109" y="192"/>
                    <a:pt x="114" y="192"/>
                  </a:cubicBezTo>
                  <a:cubicBezTo>
                    <a:pt x="159" y="192"/>
                    <a:pt x="199" y="155"/>
                    <a:pt x="209" y="111"/>
                  </a:cubicBezTo>
                  <a:cubicBezTo>
                    <a:pt x="218" y="61"/>
                    <a:pt x="178" y="12"/>
                    <a:pt x="119" y="1"/>
                  </a:cubicBezTo>
                  <a:cubicBezTo>
                    <a:pt x="114" y="0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5"/>
            <p:cNvSpPr/>
            <p:nvPr/>
          </p:nvSpPr>
          <p:spPr>
            <a:xfrm>
              <a:off x="7577631" y="3839480"/>
              <a:ext cx="33996" cy="30905"/>
            </a:xfrm>
            <a:custGeom>
              <a:avLst/>
              <a:gdLst/>
              <a:ahLst/>
              <a:cxnLst/>
              <a:rect l="l" t="t" r="r" b="b"/>
              <a:pathLst>
                <a:path w="209" h="190" extrusionOk="0">
                  <a:moveTo>
                    <a:pt x="109" y="0"/>
                  </a:moveTo>
                  <a:cubicBezTo>
                    <a:pt x="60" y="0"/>
                    <a:pt x="10" y="30"/>
                    <a:pt x="10" y="89"/>
                  </a:cubicBezTo>
                  <a:cubicBezTo>
                    <a:pt x="0" y="139"/>
                    <a:pt x="40" y="188"/>
                    <a:pt x="99" y="188"/>
                  </a:cubicBezTo>
                  <a:cubicBezTo>
                    <a:pt x="105" y="189"/>
                    <a:pt x="110" y="190"/>
                    <a:pt x="115" y="190"/>
                  </a:cubicBezTo>
                  <a:cubicBezTo>
                    <a:pt x="159" y="190"/>
                    <a:pt x="199" y="153"/>
                    <a:pt x="199" y="99"/>
                  </a:cubicBezTo>
                  <a:cubicBezTo>
                    <a:pt x="208" y="50"/>
                    <a:pt x="168" y="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5"/>
            <p:cNvSpPr/>
            <p:nvPr/>
          </p:nvSpPr>
          <p:spPr>
            <a:xfrm>
              <a:off x="7650015" y="3842733"/>
              <a:ext cx="32532" cy="32369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10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48"/>
                    <a:pt x="41" y="198"/>
                    <a:pt x="100" y="198"/>
                  </a:cubicBezTo>
                  <a:cubicBezTo>
                    <a:pt x="150" y="198"/>
                    <a:pt x="199" y="159"/>
                    <a:pt x="199" y="99"/>
                  </a:cubicBezTo>
                  <a:cubicBezTo>
                    <a:pt x="199" y="49"/>
                    <a:pt x="159" y="1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5"/>
            <p:cNvSpPr/>
            <p:nvPr/>
          </p:nvSpPr>
          <p:spPr>
            <a:xfrm>
              <a:off x="7722724" y="3842733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89" y="0"/>
                  </a:moveTo>
                  <a:cubicBezTo>
                    <a:pt x="40" y="10"/>
                    <a:pt x="0" y="49"/>
                    <a:pt x="0" y="99"/>
                  </a:cubicBezTo>
                  <a:cubicBezTo>
                    <a:pt x="0" y="159"/>
                    <a:pt x="40" y="198"/>
                    <a:pt x="99" y="198"/>
                  </a:cubicBezTo>
                  <a:cubicBezTo>
                    <a:pt x="159" y="198"/>
                    <a:pt x="198" y="148"/>
                    <a:pt x="198" y="99"/>
                  </a:cubicBezTo>
                  <a:cubicBezTo>
                    <a:pt x="188" y="40"/>
                    <a:pt x="148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5"/>
            <p:cNvSpPr/>
            <p:nvPr/>
          </p:nvSpPr>
          <p:spPr>
            <a:xfrm>
              <a:off x="7793643" y="3839480"/>
              <a:ext cx="33833" cy="30905"/>
            </a:xfrm>
            <a:custGeom>
              <a:avLst/>
              <a:gdLst/>
              <a:ahLst/>
              <a:cxnLst/>
              <a:rect l="l" t="t" r="r" b="b"/>
              <a:pathLst>
                <a:path w="208" h="190" extrusionOk="0">
                  <a:moveTo>
                    <a:pt x="89" y="0"/>
                  </a:moveTo>
                  <a:cubicBezTo>
                    <a:pt x="40" y="0"/>
                    <a:pt x="0" y="50"/>
                    <a:pt x="0" y="99"/>
                  </a:cubicBezTo>
                  <a:cubicBezTo>
                    <a:pt x="9" y="153"/>
                    <a:pt x="50" y="190"/>
                    <a:pt x="93" y="190"/>
                  </a:cubicBezTo>
                  <a:cubicBezTo>
                    <a:pt x="98" y="190"/>
                    <a:pt x="104" y="189"/>
                    <a:pt x="109" y="188"/>
                  </a:cubicBezTo>
                  <a:cubicBezTo>
                    <a:pt x="168" y="188"/>
                    <a:pt x="208" y="139"/>
                    <a:pt x="198" y="89"/>
                  </a:cubicBezTo>
                  <a:cubicBezTo>
                    <a:pt x="198" y="30"/>
                    <a:pt x="149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5"/>
            <p:cNvSpPr/>
            <p:nvPr/>
          </p:nvSpPr>
          <p:spPr>
            <a:xfrm>
              <a:off x="7864563" y="3831184"/>
              <a:ext cx="33833" cy="31231"/>
            </a:xfrm>
            <a:custGeom>
              <a:avLst/>
              <a:gdLst/>
              <a:ahLst/>
              <a:cxnLst/>
              <a:rect l="l" t="t" r="r" b="b"/>
              <a:pathLst>
                <a:path w="208" h="192" extrusionOk="0">
                  <a:moveTo>
                    <a:pt x="107" y="0"/>
                  </a:moveTo>
                  <a:cubicBezTo>
                    <a:pt x="101" y="0"/>
                    <a:pt x="95" y="0"/>
                    <a:pt x="89" y="1"/>
                  </a:cubicBezTo>
                  <a:cubicBezTo>
                    <a:pt x="40" y="12"/>
                    <a:pt x="0" y="61"/>
                    <a:pt x="10" y="111"/>
                  </a:cubicBezTo>
                  <a:cubicBezTo>
                    <a:pt x="10" y="155"/>
                    <a:pt x="58" y="192"/>
                    <a:pt x="104" y="192"/>
                  </a:cubicBezTo>
                  <a:cubicBezTo>
                    <a:pt x="109" y="192"/>
                    <a:pt x="114" y="191"/>
                    <a:pt x="119" y="190"/>
                  </a:cubicBezTo>
                  <a:cubicBezTo>
                    <a:pt x="179" y="180"/>
                    <a:pt x="208" y="140"/>
                    <a:pt x="208" y="81"/>
                  </a:cubicBezTo>
                  <a:cubicBezTo>
                    <a:pt x="199" y="37"/>
                    <a:pt x="158" y="0"/>
                    <a:pt x="1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5"/>
            <p:cNvSpPr/>
            <p:nvPr/>
          </p:nvSpPr>
          <p:spPr>
            <a:xfrm>
              <a:off x="7935483" y="3819798"/>
              <a:ext cx="35623" cy="31231"/>
            </a:xfrm>
            <a:custGeom>
              <a:avLst/>
              <a:gdLst/>
              <a:ahLst/>
              <a:cxnLst/>
              <a:rect l="l" t="t" r="r" b="b"/>
              <a:pathLst>
                <a:path w="219" h="192" extrusionOk="0">
                  <a:moveTo>
                    <a:pt x="109" y="0"/>
                  </a:moveTo>
                  <a:cubicBezTo>
                    <a:pt x="102" y="0"/>
                    <a:pt x="96" y="1"/>
                    <a:pt x="89" y="2"/>
                  </a:cubicBezTo>
                  <a:cubicBezTo>
                    <a:pt x="40" y="12"/>
                    <a:pt x="0" y="62"/>
                    <a:pt x="10" y="111"/>
                  </a:cubicBezTo>
                  <a:cubicBezTo>
                    <a:pt x="19" y="156"/>
                    <a:pt x="59" y="192"/>
                    <a:pt x="110" y="192"/>
                  </a:cubicBezTo>
                  <a:cubicBezTo>
                    <a:pt x="116" y="192"/>
                    <a:pt x="122" y="191"/>
                    <a:pt x="129" y="190"/>
                  </a:cubicBezTo>
                  <a:cubicBezTo>
                    <a:pt x="179" y="181"/>
                    <a:pt x="218" y="121"/>
                    <a:pt x="208" y="71"/>
                  </a:cubicBezTo>
                  <a:cubicBezTo>
                    <a:pt x="200" y="29"/>
                    <a:pt x="154" y="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5"/>
            <p:cNvSpPr/>
            <p:nvPr/>
          </p:nvSpPr>
          <p:spPr>
            <a:xfrm>
              <a:off x="8006403" y="3803695"/>
              <a:ext cx="35623" cy="31393"/>
            </a:xfrm>
            <a:custGeom>
              <a:avLst/>
              <a:gdLst/>
              <a:ahLst/>
              <a:cxnLst/>
              <a:rect l="l" t="t" r="r" b="b"/>
              <a:pathLst>
                <a:path w="219" h="193" extrusionOk="0">
                  <a:moveTo>
                    <a:pt x="103" y="0"/>
                  </a:moveTo>
                  <a:cubicBezTo>
                    <a:pt x="95" y="0"/>
                    <a:pt x="87" y="1"/>
                    <a:pt x="80" y="2"/>
                  </a:cubicBezTo>
                  <a:cubicBezTo>
                    <a:pt x="30" y="12"/>
                    <a:pt x="0" y="71"/>
                    <a:pt x="10" y="121"/>
                  </a:cubicBezTo>
                  <a:cubicBezTo>
                    <a:pt x="19" y="164"/>
                    <a:pt x="65" y="192"/>
                    <a:pt x="109" y="192"/>
                  </a:cubicBezTo>
                  <a:cubicBezTo>
                    <a:pt x="116" y="192"/>
                    <a:pt x="122" y="192"/>
                    <a:pt x="129" y="190"/>
                  </a:cubicBezTo>
                  <a:cubicBezTo>
                    <a:pt x="188" y="170"/>
                    <a:pt x="218" y="121"/>
                    <a:pt x="199" y="71"/>
                  </a:cubicBezTo>
                  <a:cubicBezTo>
                    <a:pt x="190" y="29"/>
                    <a:pt x="151" y="0"/>
                    <a:pt x="10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5"/>
            <p:cNvSpPr/>
            <p:nvPr/>
          </p:nvSpPr>
          <p:spPr>
            <a:xfrm>
              <a:off x="8075696" y="3783687"/>
              <a:ext cx="35623" cy="31068"/>
            </a:xfrm>
            <a:custGeom>
              <a:avLst/>
              <a:gdLst/>
              <a:ahLst/>
              <a:cxnLst/>
              <a:rect l="l" t="t" r="r" b="b"/>
              <a:pathLst>
                <a:path w="219" h="191" extrusionOk="0">
                  <a:moveTo>
                    <a:pt x="112" y="0"/>
                  </a:moveTo>
                  <a:cubicBezTo>
                    <a:pt x="101" y="0"/>
                    <a:pt x="90" y="2"/>
                    <a:pt x="79" y="6"/>
                  </a:cubicBezTo>
                  <a:cubicBezTo>
                    <a:pt x="30" y="16"/>
                    <a:pt x="0" y="75"/>
                    <a:pt x="10" y="125"/>
                  </a:cubicBezTo>
                  <a:cubicBezTo>
                    <a:pt x="26" y="164"/>
                    <a:pt x="66" y="191"/>
                    <a:pt x="107" y="191"/>
                  </a:cubicBezTo>
                  <a:cubicBezTo>
                    <a:pt x="117" y="191"/>
                    <a:pt x="128" y="189"/>
                    <a:pt x="139" y="185"/>
                  </a:cubicBezTo>
                  <a:cubicBezTo>
                    <a:pt x="189" y="165"/>
                    <a:pt x="218" y="115"/>
                    <a:pt x="209" y="66"/>
                  </a:cubicBezTo>
                  <a:cubicBezTo>
                    <a:pt x="193" y="27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5"/>
            <p:cNvSpPr/>
            <p:nvPr/>
          </p:nvSpPr>
          <p:spPr>
            <a:xfrm>
              <a:off x="8143362" y="3759126"/>
              <a:ext cx="37249" cy="31556"/>
            </a:xfrm>
            <a:custGeom>
              <a:avLst/>
              <a:gdLst/>
              <a:ahLst/>
              <a:cxnLst/>
              <a:rect l="l" t="t" r="r" b="b"/>
              <a:pathLst>
                <a:path w="229" h="194" extrusionOk="0">
                  <a:moveTo>
                    <a:pt x="119" y="1"/>
                  </a:moveTo>
                  <a:cubicBezTo>
                    <a:pt x="106" y="1"/>
                    <a:pt x="92" y="3"/>
                    <a:pt x="80" y="8"/>
                  </a:cubicBezTo>
                  <a:cubicBezTo>
                    <a:pt x="30" y="28"/>
                    <a:pt x="0" y="78"/>
                    <a:pt x="20" y="127"/>
                  </a:cubicBezTo>
                  <a:cubicBezTo>
                    <a:pt x="36" y="167"/>
                    <a:pt x="76" y="193"/>
                    <a:pt x="116" y="193"/>
                  </a:cubicBezTo>
                  <a:cubicBezTo>
                    <a:pt x="127" y="193"/>
                    <a:pt x="139" y="191"/>
                    <a:pt x="149" y="187"/>
                  </a:cubicBezTo>
                  <a:cubicBezTo>
                    <a:pt x="198" y="167"/>
                    <a:pt x="229" y="108"/>
                    <a:pt x="209" y="58"/>
                  </a:cubicBezTo>
                  <a:cubicBezTo>
                    <a:pt x="194" y="21"/>
                    <a:pt x="157" y="1"/>
                    <a:pt x="1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5"/>
            <p:cNvSpPr/>
            <p:nvPr/>
          </p:nvSpPr>
          <p:spPr>
            <a:xfrm>
              <a:off x="7858057" y="3971560"/>
              <a:ext cx="48473" cy="48635"/>
            </a:xfrm>
            <a:custGeom>
              <a:avLst/>
              <a:gdLst/>
              <a:ahLst/>
              <a:cxnLst/>
              <a:rect l="l" t="t" r="r" b="b"/>
              <a:pathLst>
                <a:path w="298" h="299" extrusionOk="0">
                  <a:moveTo>
                    <a:pt x="149" y="1"/>
                  </a:moveTo>
                  <a:cubicBezTo>
                    <a:pt x="70" y="1"/>
                    <a:pt x="1" y="70"/>
                    <a:pt x="1" y="149"/>
                  </a:cubicBezTo>
                  <a:cubicBezTo>
                    <a:pt x="1" y="228"/>
                    <a:pt x="70" y="298"/>
                    <a:pt x="149" y="298"/>
                  </a:cubicBezTo>
                  <a:cubicBezTo>
                    <a:pt x="238" y="298"/>
                    <a:pt x="298" y="228"/>
                    <a:pt x="298" y="149"/>
                  </a:cubicBezTo>
                  <a:cubicBezTo>
                    <a:pt x="298" y="70"/>
                    <a:pt x="238" y="1"/>
                    <a:pt x="14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5"/>
            <p:cNvSpPr/>
            <p:nvPr/>
          </p:nvSpPr>
          <p:spPr>
            <a:xfrm>
              <a:off x="7688728" y="1490829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5"/>
            <p:cNvSpPr/>
            <p:nvPr/>
          </p:nvSpPr>
          <p:spPr>
            <a:xfrm>
              <a:off x="7688728" y="1550526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5"/>
            <p:cNvSpPr/>
            <p:nvPr/>
          </p:nvSpPr>
          <p:spPr>
            <a:xfrm>
              <a:off x="7688728" y="1611849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9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5"/>
            <p:cNvSpPr/>
            <p:nvPr/>
          </p:nvSpPr>
          <p:spPr>
            <a:xfrm>
              <a:off x="7688728" y="1673009"/>
              <a:ext cx="34159" cy="32532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10" y="1"/>
                  </a:moveTo>
                  <a:cubicBezTo>
                    <a:pt x="51" y="1"/>
                    <a:pt x="1" y="41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5"/>
            <p:cNvSpPr/>
            <p:nvPr/>
          </p:nvSpPr>
          <p:spPr>
            <a:xfrm>
              <a:off x="7688728" y="1732705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5"/>
            <p:cNvSpPr/>
            <p:nvPr/>
          </p:nvSpPr>
          <p:spPr>
            <a:xfrm>
              <a:off x="7688728" y="1793865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5"/>
            <p:cNvSpPr/>
            <p:nvPr/>
          </p:nvSpPr>
          <p:spPr>
            <a:xfrm>
              <a:off x="7688728" y="1855188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5"/>
            <p:cNvSpPr/>
            <p:nvPr/>
          </p:nvSpPr>
          <p:spPr>
            <a:xfrm>
              <a:off x="7688728" y="1976045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5"/>
            <p:cNvSpPr/>
            <p:nvPr/>
          </p:nvSpPr>
          <p:spPr>
            <a:xfrm>
              <a:off x="7688728" y="2037368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5"/>
            <p:cNvSpPr/>
            <p:nvPr/>
          </p:nvSpPr>
          <p:spPr>
            <a:xfrm>
              <a:off x="7688728" y="2096901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5"/>
            <p:cNvSpPr/>
            <p:nvPr/>
          </p:nvSpPr>
          <p:spPr>
            <a:xfrm>
              <a:off x="7688728" y="2158224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99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9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5"/>
            <p:cNvSpPr/>
            <p:nvPr/>
          </p:nvSpPr>
          <p:spPr>
            <a:xfrm>
              <a:off x="7688728" y="2219384"/>
              <a:ext cx="34159" cy="32532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5"/>
            <p:cNvSpPr/>
            <p:nvPr/>
          </p:nvSpPr>
          <p:spPr>
            <a:xfrm>
              <a:off x="7688728" y="2279081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5"/>
            <p:cNvSpPr/>
            <p:nvPr/>
          </p:nvSpPr>
          <p:spPr>
            <a:xfrm>
              <a:off x="7688728" y="2401726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5"/>
            <p:cNvSpPr/>
            <p:nvPr/>
          </p:nvSpPr>
          <p:spPr>
            <a:xfrm>
              <a:off x="7688728" y="2461260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5"/>
            <p:cNvSpPr/>
            <p:nvPr/>
          </p:nvSpPr>
          <p:spPr>
            <a:xfrm>
              <a:off x="7688728" y="2522420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5"/>
            <p:cNvSpPr/>
            <p:nvPr/>
          </p:nvSpPr>
          <p:spPr>
            <a:xfrm>
              <a:off x="7688728" y="2583743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5"/>
            <p:cNvSpPr/>
            <p:nvPr/>
          </p:nvSpPr>
          <p:spPr>
            <a:xfrm>
              <a:off x="7688728" y="2643440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5"/>
            <p:cNvSpPr/>
            <p:nvPr/>
          </p:nvSpPr>
          <p:spPr>
            <a:xfrm>
              <a:off x="7688728" y="2704762"/>
              <a:ext cx="34159" cy="3383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110" y="0"/>
                  </a:moveTo>
                  <a:cubicBezTo>
                    <a:pt x="51" y="0"/>
                    <a:pt x="1" y="49"/>
                    <a:pt x="1" y="9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5"/>
            <p:cNvSpPr/>
            <p:nvPr/>
          </p:nvSpPr>
          <p:spPr>
            <a:xfrm>
              <a:off x="7688728" y="2825456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5"/>
            <p:cNvSpPr/>
            <p:nvPr/>
          </p:nvSpPr>
          <p:spPr>
            <a:xfrm>
              <a:off x="7688728" y="2886779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5"/>
            <p:cNvSpPr/>
            <p:nvPr/>
          </p:nvSpPr>
          <p:spPr>
            <a:xfrm>
              <a:off x="7688728" y="2947939"/>
              <a:ext cx="34159" cy="32532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10" y="1"/>
                  </a:moveTo>
                  <a:cubicBezTo>
                    <a:pt x="51" y="1"/>
                    <a:pt x="1" y="41"/>
                    <a:pt x="1" y="100"/>
                  </a:cubicBezTo>
                  <a:cubicBezTo>
                    <a:pt x="1" y="160"/>
                    <a:pt x="51" y="199"/>
                    <a:pt x="110" y="199"/>
                  </a:cubicBezTo>
                  <a:cubicBezTo>
                    <a:pt x="159" y="199"/>
                    <a:pt x="209" y="160"/>
                    <a:pt x="209" y="100"/>
                  </a:cubicBezTo>
                  <a:cubicBezTo>
                    <a:pt x="209" y="4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5"/>
            <p:cNvSpPr/>
            <p:nvPr/>
          </p:nvSpPr>
          <p:spPr>
            <a:xfrm>
              <a:off x="7688728" y="3007798"/>
              <a:ext cx="34159" cy="3383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110" y="0"/>
                  </a:moveTo>
                  <a:cubicBezTo>
                    <a:pt x="51" y="0"/>
                    <a:pt x="1" y="49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5"/>
            <p:cNvSpPr/>
            <p:nvPr/>
          </p:nvSpPr>
          <p:spPr>
            <a:xfrm>
              <a:off x="7688728" y="3068959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0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5"/>
            <p:cNvSpPr/>
            <p:nvPr/>
          </p:nvSpPr>
          <p:spPr>
            <a:xfrm>
              <a:off x="7688728" y="-275823"/>
              <a:ext cx="34159" cy="32532"/>
            </a:xfrm>
            <a:custGeom>
              <a:avLst/>
              <a:gdLst/>
              <a:ahLst/>
              <a:cxnLst/>
              <a:rect l="l" t="t" r="r" b="b"/>
              <a:pathLst>
                <a:path w="210" h="200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5"/>
            <p:cNvSpPr/>
            <p:nvPr/>
          </p:nvSpPr>
          <p:spPr>
            <a:xfrm>
              <a:off x="7688728" y="-216127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5"/>
            <p:cNvSpPr/>
            <p:nvPr/>
          </p:nvSpPr>
          <p:spPr>
            <a:xfrm>
              <a:off x="7688728" y="-154804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5"/>
            <p:cNvSpPr/>
            <p:nvPr/>
          </p:nvSpPr>
          <p:spPr>
            <a:xfrm>
              <a:off x="7688728" y="-93481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5"/>
            <p:cNvSpPr/>
            <p:nvPr/>
          </p:nvSpPr>
          <p:spPr>
            <a:xfrm>
              <a:off x="7688728" y="-33947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5"/>
            <p:cNvSpPr/>
            <p:nvPr/>
          </p:nvSpPr>
          <p:spPr>
            <a:xfrm>
              <a:off x="7688728" y="27213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5"/>
            <p:cNvSpPr/>
            <p:nvPr/>
          </p:nvSpPr>
          <p:spPr>
            <a:xfrm>
              <a:off x="7688728" y="88536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5"/>
            <p:cNvSpPr/>
            <p:nvPr/>
          </p:nvSpPr>
          <p:spPr>
            <a:xfrm>
              <a:off x="7688728" y="148232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5"/>
            <p:cNvSpPr/>
            <p:nvPr/>
          </p:nvSpPr>
          <p:spPr>
            <a:xfrm>
              <a:off x="7688728" y="209555"/>
              <a:ext cx="34159" cy="3383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110" y="0"/>
                  </a:moveTo>
                  <a:cubicBezTo>
                    <a:pt x="51" y="0"/>
                    <a:pt x="1" y="49"/>
                    <a:pt x="1" y="9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9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5"/>
            <p:cNvSpPr/>
            <p:nvPr/>
          </p:nvSpPr>
          <p:spPr>
            <a:xfrm>
              <a:off x="7688728" y="270715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5"/>
            <p:cNvSpPr/>
            <p:nvPr/>
          </p:nvSpPr>
          <p:spPr>
            <a:xfrm>
              <a:off x="7688728" y="330249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5"/>
            <p:cNvSpPr/>
            <p:nvPr/>
          </p:nvSpPr>
          <p:spPr>
            <a:xfrm>
              <a:off x="7688728" y="391572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5"/>
            <p:cNvSpPr/>
            <p:nvPr/>
          </p:nvSpPr>
          <p:spPr>
            <a:xfrm>
              <a:off x="7688728" y="512591"/>
              <a:ext cx="34159" cy="3383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110" y="0"/>
                  </a:moveTo>
                  <a:cubicBezTo>
                    <a:pt x="51" y="0"/>
                    <a:pt x="1" y="49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5"/>
            <p:cNvSpPr/>
            <p:nvPr/>
          </p:nvSpPr>
          <p:spPr>
            <a:xfrm>
              <a:off x="7688728" y="573751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0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5"/>
            <p:cNvSpPr/>
            <p:nvPr/>
          </p:nvSpPr>
          <p:spPr>
            <a:xfrm>
              <a:off x="7688728" y="635074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5"/>
            <p:cNvSpPr/>
            <p:nvPr/>
          </p:nvSpPr>
          <p:spPr>
            <a:xfrm>
              <a:off x="7688728" y="694608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0"/>
                  </a:moveTo>
                  <a:cubicBezTo>
                    <a:pt x="51" y="0"/>
                    <a:pt x="1" y="50"/>
                    <a:pt x="1" y="11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10"/>
                  </a:cubicBezTo>
                  <a:cubicBezTo>
                    <a:pt x="209" y="5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5"/>
            <p:cNvSpPr/>
            <p:nvPr/>
          </p:nvSpPr>
          <p:spPr>
            <a:xfrm>
              <a:off x="7688728" y="755768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00"/>
                  </a:cubicBezTo>
                  <a:cubicBezTo>
                    <a:pt x="1" y="160"/>
                    <a:pt x="51" y="209"/>
                    <a:pt x="110" y="209"/>
                  </a:cubicBezTo>
                  <a:cubicBezTo>
                    <a:pt x="159" y="209"/>
                    <a:pt x="209" y="160"/>
                    <a:pt x="209" y="10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5"/>
            <p:cNvSpPr/>
            <p:nvPr/>
          </p:nvSpPr>
          <p:spPr>
            <a:xfrm>
              <a:off x="7688728" y="817091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5"/>
            <p:cNvSpPr/>
            <p:nvPr/>
          </p:nvSpPr>
          <p:spPr>
            <a:xfrm>
              <a:off x="7688728" y="876787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5"/>
            <p:cNvSpPr/>
            <p:nvPr/>
          </p:nvSpPr>
          <p:spPr>
            <a:xfrm>
              <a:off x="7672624" y="1413566"/>
              <a:ext cx="66365" cy="66203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209" y="0"/>
                  </a:moveTo>
                  <a:cubicBezTo>
                    <a:pt x="100" y="0"/>
                    <a:pt x="1" y="90"/>
                    <a:pt x="1" y="198"/>
                  </a:cubicBezTo>
                  <a:cubicBezTo>
                    <a:pt x="1" y="317"/>
                    <a:pt x="100" y="407"/>
                    <a:pt x="209" y="407"/>
                  </a:cubicBezTo>
                  <a:cubicBezTo>
                    <a:pt x="318" y="407"/>
                    <a:pt x="407" y="317"/>
                    <a:pt x="407" y="198"/>
                  </a:cubicBezTo>
                  <a:cubicBezTo>
                    <a:pt x="407" y="90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5"/>
            <p:cNvSpPr/>
            <p:nvPr/>
          </p:nvSpPr>
          <p:spPr>
            <a:xfrm>
              <a:off x="7672624" y="1898781"/>
              <a:ext cx="66365" cy="66203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209" y="0"/>
                  </a:moveTo>
                  <a:cubicBezTo>
                    <a:pt x="100" y="0"/>
                    <a:pt x="1" y="99"/>
                    <a:pt x="1" y="208"/>
                  </a:cubicBezTo>
                  <a:cubicBezTo>
                    <a:pt x="1" y="317"/>
                    <a:pt x="100" y="406"/>
                    <a:pt x="209" y="406"/>
                  </a:cubicBezTo>
                  <a:cubicBezTo>
                    <a:pt x="318" y="406"/>
                    <a:pt x="407" y="317"/>
                    <a:pt x="407" y="208"/>
                  </a:cubicBezTo>
                  <a:cubicBezTo>
                    <a:pt x="407" y="99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5"/>
            <p:cNvSpPr/>
            <p:nvPr/>
          </p:nvSpPr>
          <p:spPr>
            <a:xfrm>
              <a:off x="7672624" y="2324300"/>
              <a:ext cx="66365" cy="66203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209" y="0"/>
                  </a:moveTo>
                  <a:cubicBezTo>
                    <a:pt x="100" y="0"/>
                    <a:pt x="1" y="89"/>
                    <a:pt x="1" y="199"/>
                  </a:cubicBezTo>
                  <a:cubicBezTo>
                    <a:pt x="1" y="317"/>
                    <a:pt x="100" y="406"/>
                    <a:pt x="209" y="406"/>
                  </a:cubicBezTo>
                  <a:cubicBezTo>
                    <a:pt x="318" y="406"/>
                    <a:pt x="407" y="317"/>
                    <a:pt x="407" y="199"/>
                  </a:cubicBezTo>
                  <a:cubicBezTo>
                    <a:pt x="407" y="89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5"/>
            <p:cNvSpPr/>
            <p:nvPr/>
          </p:nvSpPr>
          <p:spPr>
            <a:xfrm>
              <a:off x="7672624" y="2749819"/>
              <a:ext cx="66365" cy="64576"/>
            </a:xfrm>
            <a:custGeom>
              <a:avLst/>
              <a:gdLst/>
              <a:ahLst/>
              <a:cxnLst/>
              <a:rect l="l" t="t" r="r" b="b"/>
              <a:pathLst>
                <a:path w="408" h="397" extrusionOk="0">
                  <a:moveTo>
                    <a:pt x="209" y="1"/>
                  </a:moveTo>
                  <a:cubicBezTo>
                    <a:pt x="100" y="1"/>
                    <a:pt x="1" y="89"/>
                    <a:pt x="1" y="199"/>
                  </a:cubicBezTo>
                  <a:cubicBezTo>
                    <a:pt x="1" y="307"/>
                    <a:pt x="100" y="397"/>
                    <a:pt x="209" y="397"/>
                  </a:cubicBezTo>
                  <a:cubicBezTo>
                    <a:pt x="318" y="397"/>
                    <a:pt x="407" y="307"/>
                    <a:pt x="407" y="199"/>
                  </a:cubicBezTo>
                  <a:cubicBezTo>
                    <a:pt x="407" y="89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5"/>
            <p:cNvSpPr/>
            <p:nvPr/>
          </p:nvSpPr>
          <p:spPr>
            <a:xfrm>
              <a:off x="7672624" y="436629"/>
              <a:ext cx="66365" cy="64739"/>
            </a:xfrm>
            <a:custGeom>
              <a:avLst/>
              <a:gdLst/>
              <a:ahLst/>
              <a:cxnLst/>
              <a:rect l="l" t="t" r="r" b="b"/>
              <a:pathLst>
                <a:path w="408" h="398" extrusionOk="0">
                  <a:moveTo>
                    <a:pt x="209" y="1"/>
                  </a:moveTo>
                  <a:cubicBezTo>
                    <a:pt x="100" y="1"/>
                    <a:pt x="1" y="90"/>
                    <a:pt x="1" y="199"/>
                  </a:cubicBezTo>
                  <a:cubicBezTo>
                    <a:pt x="1" y="308"/>
                    <a:pt x="100" y="397"/>
                    <a:pt x="209" y="397"/>
                  </a:cubicBezTo>
                  <a:cubicBezTo>
                    <a:pt x="318" y="397"/>
                    <a:pt x="407" y="308"/>
                    <a:pt x="407" y="199"/>
                  </a:cubicBezTo>
                  <a:cubicBezTo>
                    <a:pt x="407" y="90"/>
                    <a:pt x="318" y="1"/>
                    <a:pt x="2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7672624" y="922007"/>
              <a:ext cx="66365" cy="66040"/>
            </a:xfrm>
            <a:custGeom>
              <a:avLst/>
              <a:gdLst/>
              <a:ahLst/>
              <a:cxnLst/>
              <a:rect l="l" t="t" r="r" b="b"/>
              <a:pathLst>
                <a:path w="408" h="406" extrusionOk="0">
                  <a:moveTo>
                    <a:pt x="209" y="0"/>
                  </a:moveTo>
                  <a:cubicBezTo>
                    <a:pt x="100" y="0"/>
                    <a:pt x="1" y="89"/>
                    <a:pt x="1" y="198"/>
                  </a:cubicBezTo>
                  <a:cubicBezTo>
                    <a:pt x="1" y="317"/>
                    <a:pt x="100" y="406"/>
                    <a:pt x="209" y="406"/>
                  </a:cubicBezTo>
                  <a:cubicBezTo>
                    <a:pt x="318" y="406"/>
                    <a:pt x="407" y="317"/>
                    <a:pt x="407" y="198"/>
                  </a:cubicBezTo>
                  <a:cubicBezTo>
                    <a:pt x="407" y="89"/>
                    <a:pt x="318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7688728" y="999270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1"/>
                  </a:moveTo>
                  <a:cubicBezTo>
                    <a:pt x="51" y="1"/>
                    <a:pt x="1" y="40"/>
                    <a:pt x="1" y="100"/>
                  </a:cubicBezTo>
                  <a:cubicBezTo>
                    <a:pt x="1" y="159"/>
                    <a:pt x="51" y="199"/>
                    <a:pt x="110" y="199"/>
                  </a:cubicBezTo>
                  <a:cubicBezTo>
                    <a:pt x="159" y="199"/>
                    <a:pt x="209" y="159"/>
                    <a:pt x="209" y="100"/>
                  </a:cubicBezTo>
                  <a:cubicBezTo>
                    <a:pt x="209" y="4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7688728" y="1058804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1"/>
                    <a:pt x="1" y="110"/>
                  </a:cubicBezTo>
                  <a:cubicBezTo>
                    <a:pt x="1" y="160"/>
                    <a:pt x="51" y="209"/>
                    <a:pt x="110" y="209"/>
                  </a:cubicBezTo>
                  <a:cubicBezTo>
                    <a:pt x="159" y="209"/>
                    <a:pt x="209" y="160"/>
                    <a:pt x="209" y="110"/>
                  </a:cubicBezTo>
                  <a:cubicBezTo>
                    <a:pt x="209" y="51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7688728" y="1120127"/>
              <a:ext cx="34159" cy="34159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10" y="1"/>
                  </a:moveTo>
                  <a:cubicBezTo>
                    <a:pt x="51" y="1"/>
                    <a:pt x="1" y="50"/>
                    <a:pt x="1" y="100"/>
                  </a:cubicBezTo>
                  <a:cubicBezTo>
                    <a:pt x="1" y="159"/>
                    <a:pt x="51" y="209"/>
                    <a:pt x="110" y="209"/>
                  </a:cubicBezTo>
                  <a:cubicBezTo>
                    <a:pt x="159" y="209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7688728" y="1181450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7688728" y="1241146"/>
              <a:ext cx="34159" cy="3383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110" y="0"/>
                  </a:moveTo>
                  <a:cubicBezTo>
                    <a:pt x="51" y="0"/>
                    <a:pt x="1" y="49"/>
                    <a:pt x="1" y="109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9"/>
                  </a:cubicBezTo>
                  <a:cubicBezTo>
                    <a:pt x="209" y="49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7688728" y="1302306"/>
              <a:ext cx="34159" cy="33996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0" y="1"/>
                  </a:moveTo>
                  <a:cubicBezTo>
                    <a:pt x="51" y="1"/>
                    <a:pt x="1" y="50"/>
                    <a:pt x="1" y="100"/>
                  </a:cubicBezTo>
                  <a:cubicBezTo>
                    <a:pt x="1" y="159"/>
                    <a:pt x="51" y="208"/>
                    <a:pt x="110" y="208"/>
                  </a:cubicBezTo>
                  <a:cubicBezTo>
                    <a:pt x="159" y="208"/>
                    <a:pt x="209" y="159"/>
                    <a:pt x="209" y="100"/>
                  </a:cubicBezTo>
                  <a:cubicBezTo>
                    <a:pt x="209" y="50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7688728" y="1363629"/>
              <a:ext cx="34159" cy="32369"/>
            </a:xfrm>
            <a:custGeom>
              <a:avLst/>
              <a:gdLst/>
              <a:ahLst/>
              <a:cxnLst/>
              <a:rect l="l" t="t" r="r" b="b"/>
              <a:pathLst>
                <a:path w="210" h="199" extrusionOk="0">
                  <a:moveTo>
                    <a:pt x="110" y="0"/>
                  </a:moveTo>
                  <a:cubicBezTo>
                    <a:pt x="51" y="0"/>
                    <a:pt x="1" y="40"/>
                    <a:pt x="1" y="99"/>
                  </a:cubicBezTo>
                  <a:cubicBezTo>
                    <a:pt x="1" y="159"/>
                    <a:pt x="51" y="198"/>
                    <a:pt x="110" y="198"/>
                  </a:cubicBezTo>
                  <a:cubicBezTo>
                    <a:pt x="159" y="198"/>
                    <a:pt x="209" y="159"/>
                    <a:pt x="209" y="99"/>
                  </a:cubicBezTo>
                  <a:cubicBezTo>
                    <a:pt x="209" y="40"/>
                    <a:pt x="159" y="0"/>
                    <a:pt x="11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8354495" y="5156377"/>
              <a:ext cx="174209" cy="303198"/>
            </a:xfrm>
            <a:custGeom>
              <a:avLst/>
              <a:gdLst/>
              <a:ahLst/>
              <a:cxnLst/>
              <a:rect l="l" t="t" r="r" b="b"/>
              <a:pathLst>
                <a:path w="1071" h="1864" extrusionOk="0">
                  <a:moveTo>
                    <a:pt x="536" y="129"/>
                  </a:moveTo>
                  <a:cubicBezTo>
                    <a:pt x="763" y="129"/>
                    <a:pt x="952" y="308"/>
                    <a:pt x="952" y="535"/>
                  </a:cubicBezTo>
                  <a:cubicBezTo>
                    <a:pt x="952" y="714"/>
                    <a:pt x="684" y="1279"/>
                    <a:pt x="536" y="1586"/>
                  </a:cubicBezTo>
                  <a:cubicBezTo>
                    <a:pt x="387" y="1279"/>
                    <a:pt x="129" y="714"/>
                    <a:pt x="129" y="535"/>
                  </a:cubicBezTo>
                  <a:cubicBezTo>
                    <a:pt x="129" y="308"/>
                    <a:pt x="308" y="129"/>
                    <a:pt x="536" y="129"/>
                  </a:cubicBezTo>
                  <a:close/>
                  <a:moveTo>
                    <a:pt x="536" y="0"/>
                  </a:moveTo>
                  <a:cubicBezTo>
                    <a:pt x="248" y="0"/>
                    <a:pt x="1" y="238"/>
                    <a:pt x="1" y="535"/>
                  </a:cubicBezTo>
                  <a:cubicBezTo>
                    <a:pt x="1" y="803"/>
                    <a:pt x="437" y="1655"/>
                    <a:pt x="486" y="1754"/>
                  </a:cubicBezTo>
                  <a:lnTo>
                    <a:pt x="536" y="1863"/>
                  </a:lnTo>
                  <a:lnTo>
                    <a:pt x="595" y="1754"/>
                  </a:lnTo>
                  <a:cubicBezTo>
                    <a:pt x="645" y="1655"/>
                    <a:pt x="1071" y="803"/>
                    <a:pt x="1071" y="535"/>
                  </a:cubicBezTo>
                  <a:cubicBezTo>
                    <a:pt x="1071" y="238"/>
                    <a:pt x="833" y="0"/>
                    <a:pt x="53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8277231" y="5402644"/>
              <a:ext cx="330525" cy="189011"/>
            </a:xfrm>
            <a:custGeom>
              <a:avLst/>
              <a:gdLst/>
              <a:ahLst/>
              <a:cxnLst/>
              <a:rect l="l" t="t" r="r" b="b"/>
              <a:pathLst>
                <a:path w="2032" h="1162" extrusionOk="0">
                  <a:moveTo>
                    <a:pt x="1011" y="0"/>
                  </a:moveTo>
                  <a:cubicBezTo>
                    <a:pt x="906" y="0"/>
                    <a:pt x="802" y="17"/>
                    <a:pt x="703" y="52"/>
                  </a:cubicBezTo>
                  <a:cubicBezTo>
                    <a:pt x="545" y="102"/>
                    <a:pt x="406" y="221"/>
                    <a:pt x="337" y="369"/>
                  </a:cubicBezTo>
                  <a:lnTo>
                    <a:pt x="0" y="1162"/>
                  </a:lnTo>
                  <a:lnTo>
                    <a:pt x="2031" y="1162"/>
                  </a:lnTo>
                  <a:lnTo>
                    <a:pt x="1685" y="369"/>
                  </a:lnTo>
                  <a:cubicBezTo>
                    <a:pt x="1615" y="221"/>
                    <a:pt x="1487" y="102"/>
                    <a:pt x="1318" y="52"/>
                  </a:cubicBezTo>
                  <a:cubicBezTo>
                    <a:pt x="1219" y="17"/>
                    <a:pt x="1115" y="0"/>
                    <a:pt x="101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8436638" y="5433550"/>
              <a:ext cx="9922" cy="82469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1"/>
                  </a:moveTo>
                  <a:cubicBezTo>
                    <a:pt x="11" y="1"/>
                    <a:pt x="1" y="11"/>
                    <a:pt x="1" y="31"/>
                  </a:cubicBezTo>
                  <a:lnTo>
                    <a:pt x="1" y="476"/>
                  </a:lnTo>
                  <a:cubicBezTo>
                    <a:pt x="1" y="496"/>
                    <a:pt x="11" y="506"/>
                    <a:pt x="31" y="506"/>
                  </a:cubicBezTo>
                  <a:cubicBezTo>
                    <a:pt x="40" y="506"/>
                    <a:pt x="60" y="496"/>
                    <a:pt x="60" y="476"/>
                  </a:cubicBezTo>
                  <a:lnTo>
                    <a:pt x="60" y="31"/>
                  </a:lnTo>
                  <a:cubicBezTo>
                    <a:pt x="60" y="11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8377105" y="5454533"/>
              <a:ext cx="9760" cy="61485"/>
            </a:xfrm>
            <a:custGeom>
              <a:avLst/>
              <a:gdLst/>
              <a:ahLst/>
              <a:cxnLst/>
              <a:rect l="l" t="t" r="r" b="b"/>
              <a:pathLst>
                <a:path w="60" h="378" extrusionOk="0">
                  <a:moveTo>
                    <a:pt x="30" y="1"/>
                  </a:moveTo>
                  <a:cubicBezTo>
                    <a:pt x="20" y="1"/>
                    <a:pt x="1" y="10"/>
                    <a:pt x="1" y="30"/>
                  </a:cubicBezTo>
                  <a:lnTo>
                    <a:pt x="1" y="347"/>
                  </a:lnTo>
                  <a:cubicBezTo>
                    <a:pt x="1" y="357"/>
                    <a:pt x="20" y="377"/>
                    <a:pt x="30" y="377"/>
                  </a:cubicBezTo>
                  <a:cubicBezTo>
                    <a:pt x="50" y="377"/>
                    <a:pt x="60" y="357"/>
                    <a:pt x="60" y="347"/>
                  </a:cubicBezTo>
                  <a:lnTo>
                    <a:pt x="60" y="30"/>
                  </a:lnTo>
                  <a:cubicBezTo>
                    <a:pt x="60" y="1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8497961" y="5454533"/>
              <a:ext cx="9760" cy="61485"/>
            </a:xfrm>
            <a:custGeom>
              <a:avLst/>
              <a:gdLst/>
              <a:ahLst/>
              <a:cxnLst/>
              <a:rect l="l" t="t" r="r" b="b"/>
              <a:pathLst>
                <a:path w="60" h="378" extrusionOk="0">
                  <a:moveTo>
                    <a:pt x="30" y="1"/>
                  </a:moveTo>
                  <a:cubicBezTo>
                    <a:pt x="20" y="1"/>
                    <a:pt x="0" y="10"/>
                    <a:pt x="0" y="30"/>
                  </a:cubicBezTo>
                  <a:lnTo>
                    <a:pt x="0" y="347"/>
                  </a:lnTo>
                  <a:cubicBezTo>
                    <a:pt x="0" y="357"/>
                    <a:pt x="20" y="377"/>
                    <a:pt x="30" y="377"/>
                  </a:cubicBezTo>
                  <a:cubicBezTo>
                    <a:pt x="50" y="377"/>
                    <a:pt x="60" y="357"/>
                    <a:pt x="60" y="347"/>
                  </a:cubicBezTo>
                  <a:lnTo>
                    <a:pt x="60" y="30"/>
                  </a:lnTo>
                  <a:cubicBezTo>
                    <a:pt x="60" y="1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7954839" y="5696409"/>
              <a:ext cx="973683" cy="657146"/>
            </a:xfrm>
            <a:custGeom>
              <a:avLst/>
              <a:gdLst/>
              <a:ahLst/>
              <a:cxnLst/>
              <a:rect l="l" t="t" r="r" b="b"/>
              <a:pathLst>
                <a:path w="5986" h="4040" extrusionOk="0">
                  <a:moveTo>
                    <a:pt x="5272" y="0"/>
                  </a:moveTo>
                  <a:cubicBezTo>
                    <a:pt x="4519" y="218"/>
                    <a:pt x="3746" y="327"/>
                    <a:pt x="2973" y="327"/>
                  </a:cubicBezTo>
                  <a:cubicBezTo>
                    <a:pt x="2210" y="327"/>
                    <a:pt x="1457" y="218"/>
                    <a:pt x="714" y="10"/>
                  </a:cubicBezTo>
                  <a:cubicBezTo>
                    <a:pt x="267" y="525"/>
                    <a:pt x="0" y="1199"/>
                    <a:pt x="0" y="1942"/>
                  </a:cubicBezTo>
                  <a:cubicBezTo>
                    <a:pt x="0" y="2586"/>
                    <a:pt x="208" y="3181"/>
                    <a:pt x="555" y="3667"/>
                  </a:cubicBezTo>
                  <a:cubicBezTo>
                    <a:pt x="1341" y="3916"/>
                    <a:pt x="2154" y="4040"/>
                    <a:pt x="2967" y="4040"/>
                  </a:cubicBezTo>
                  <a:cubicBezTo>
                    <a:pt x="3804" y="4040"/>
                    <a:pt x="4641" y="3908"/>
                    <a:pt x="5450" y="3647"/>
                  </a:cubicBezTo>
                  <a:cubicBezTo>
                    <a:pt x="5787" y="3161"/>
                    <a:pt x="5986" y="2577"/>
                    <a:pt x="5986" y="1942"/>
                  </a:cubicBezTo>
                  <a:cubicBezTo>
                    <a:pt x="5986" y="1199"/>
                    <a:pt x="5718" y="515"/>
                    <a:pt x="52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8077322" y="6331434"/>
              <a:ext cx="731970" cy="167865"/>
            </a:xfrm>
            <a:custGeom>
              <a:avLst/>
              <a:gdLst/>
              <a:ahLst/>
              <a:cxnLst/>
              <a:rect l="l" t="t" r="r" b="b"/>
              <a:pathLst>
                <a:path w="4500" h="1032" extrusionOk="0">
                  <a:moveTo>
                    <a:pt x="4499" y="1"/>
                  </a:moveTo>
                  <a:lnTo>
                    <a:pt x="4499" y="1"/>
                  </a:lnTo>
                  <a:cubicBezTo>
                    <a:pt x="3756" y="208"/>
                    <a:pt x="2983" y="318"/>
                    <a:pt x="2220" y="318"/>
                  </a:cubicBezTo>
                  <a:cubicBezTo>
                    <a:pt x="1476" y="318"/>
                    <a:pt x="723" y="219"/>
                    <a:pt x="0" y="10"/>
                  </a:cubicBezTo>
                  <a:lnTo>
                    <a:pt x="0" y="10"/>
                  </a:lnTo>
                  <a:cubicBezTo>
                    <a:pt x="545" y="635"/>
                    <a:pt x="1348" y="1031"/>
                    <a:pt x="2240" y="1031"/>
                  </a:cubicBezTo>
                  <a:cubicBezTo>
                    <a:pt x="3141" y="1031"/>
                    <a:pt x="3954" y="624"/>
                    <a:pt x="44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8093426" y="5525453"/>
              <a:ext cx="696510" cy="193891"/>
            </a:xfrm>
            <a:custGeom>
              <a:avLst/>
              <a:gdLst/>
              <a:ahLst/>
              <a:cxnLst/>
              <a:rect l="l" t="t" r="r" b="b"/>
              <a:pathLst>
                <a:path w="4282" h="1192" extrusionOk="0">
                  <a:moveTo>
                    <a:pt x="2141" y="1"/>
                  </a:moveTo>
                  <a:cubicBezTo>
                    <a:pt x="1298" y="1"/>
                    <a:pt x="545" y="347"/>
                    <a:pt x="0" y="902"/>
                  </a:cubicBezTo>
                  <a:cubicBezTo>
                    <a:pt x="695" y="1094"/>
                    <a:pt x="1409" y="1191"/>
                    <a:pt x="2124" y="1191"/>
                  </a:cubicBezTo>
                  <a:cubicBezTo>
                    <a:pt x="2848" y="1191"/>
                    <a:pt x="3574" y="1092"/>
                    <a:pt x="4281" y="893"/>
                  </a:cubicBezTo>
                  <a:cubicBezTo>
                    <a:pt x="3736" y="347"/>
                    <a:pt x="2983" y="1"/>
                    <a:pt x="21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8045116" y="6289468"/>
              <a:ext cx="796383" cy="93692"/>
            </a:xfrm>
            <a:custGeom>
              <a:avLst/>
              <a:gdLst/>
              <a:ahLst/>
              <a:cxnLst/>
              <a:rect l="l" t="t" r="r" b="b"/>
              <a:pathLst>
                <a:path w="4896" h="576" extrusionOk="0">
                  <a:moveTo>
                    <a:pt x="4895" y="1"/>
                  </a:moveTo>
                  <a:lnTo>
                    <a:pt x="4895" y="1"/>
                  </a:lnTo>
                  <a:cubicBezTo>
                    <a:pt x="4086" y="262"/>
                    <a:pt x="3249" y="394"/>
                    <a:pt x="2412" y="394"/>
                  </a:cubicBezTo>
                  <a:cubicBezTo>
                    <a:pt x="1599" y="394"/>
                    <a:pt x="786" y="270"/>
                    <a:pt x="0" y="21"/>
                  </a:cubicBezTo>
                  <a:lnTo>
                    <a:pt x="0" y="21"/>
                  </a:lnTo>
                  <a:cubicBezTo>
                    <a:pt x="60" y="110"/>
                    <a:pt x="129" y="189"/>
                    <a:pt x="198" y="268"/>
                  </a:cubicBezTo>
                  <a:cubicBezTo>
                    <a:pt x="921" y="477"/>
                    <a:pt x="1674" y="576"/>
                    <a:pt x="2418" y="576"/>
                  </a:cubicBezTo>
                  <a:cubicBezTo>
                    <a:pt x="3181" y="576"/>
                    <a:pt x="3954" y="466"/>
                    <a:pt x="4697" y="259"/>
                  </a:cubicBezTo>
                  <a:cubicBezTo>
                    <a:pt x="4766" y="179"/>
                    <a:pt x="4836" y="90"/>
                    <a:pt x="489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5"/>
            <p:cNvSpPr/>
            <p:nvPr/>
          </p:nvSpPr>
          <p:spPr>
            <a:xfrm>
              <a:off x="8070816" y="5670546"/>
              <a:ext cx="741730" cy="79053"/>
            </a:xfrm>
            <a:custGeom>
              <a:avLst/>
              <a:gdLst/>
              <a:ahLst/>
              <a:cxnLst/>
              <a:rect l="l" t="t" r="r" b="b"/>
              <a:pathLst>
                <a:path w="4560" h="486" extrusionOk="0">
                  <a:moveTo>
                    <a:pt x="4420" y="1"/>
                  </a:moveTo>
                  <a:cubicBezTo>
                    <a:pt x="3713" y="200"/>
                    <a:pt x="2987" y="299"/>
                    <a:pt x="2263" y="299"/>
                  </a:cubicBezTo>
                  <a:cubicBezTo>
                    <a:pt x="1548" y="299"/>
                    <a:pt x="834" y="202"/>
                    <a:pt x="139" y="10"/>
                  </a:cubicBezTo>
                  <a:cubicBezTo>
                    <a:pt x="89" y="60"/>
                    <a:pt x="40" y="109"/>
                    <a:pt x="1" y="169"/>
                  </a:cubicBezTo>
                  <a:cubicBezTo>
                    <a:pt x="744" y="377"/>
                    <a:pt x="1497" y="486"/>
                    <a:pt x="2260" y="486"/>
                  </a:cubicBezTo>
                  <a:cubicBezTo>
                    <a:pt x="3033" y="486"/>
                    <a:pt x="3806" y="377"/>
                    <a:pt x="4559" y="159"/>
                  </a:cubicBezTo>
                  <a:cubicBezTo>
                    <a:pt x="4509" y="100"/>
                    <a:pt x="4460" y="50"/>
                    <a:pt x="442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5"/>
            <p:cNvSpPr/>
            <p:nvPr/>
          </p:nvSpPr>
          <p:spPr>
            <a:xfrm>
              <a:off x="8425415" y="3517087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5"/>
            <p:cNvSpPr/>
            <p:nvPr/>
          </p:nvSpPr>
          <p:spPr>
            <a:xfrm>
              <a:off x="8425415" y="3578410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5"/>
            <p:cNvSpPr/>
            <p:nvPr/>
          </p:nvSpPr>
          <p:spPr>
            <a:xfrm>
              <a:off x="8425415" y="3639571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5"/>
            <p:cNvSpPr/>
            <p:nvPr/>
          </p:nvSpPr>
          <p:spPr>
            <a:xfrm>
              <a:off x="8425415" y="3699104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5"/>
            <p:cNvSpPr/>
            <p:nvPr/>
          </p:nvSpPr>
          <p:spPr>
            <a:xfrm>
              <a:off x="8425415" y="3760427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5"/>
            <p:cNvSpPr/>
            <p:nvPr/>
          </p:nvSpPr>
          <p:spPr>
            <a:xfrm>
              <a:off x="8425415" y="3821587"/>
              <a:ext cx="32369" cy="32532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0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60"/>
                    <a:pt x="50" y="199"/>
                    <a:pt x="100" y="199"/>
                  </a:cubicBezTo>
                  <a:cubicBezTo>
                    <a:pt x="159" y="199"/>
                    <a:pt x="199" y="160"/>
                    <a:pt x="199" y="100"/>
                  </a:cubicBezTo>
                  <a:cubicBezTo>
                    <a:pt x="199" y="4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5"/>
            <p:cNvSpPr/>
            <p:nvPr/>
          </p:nvSpPr>
          <p:spPr>
            <a:xfrm>
              <a:off x="8425415" y="3881446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5"/>
            <p:cNvSpPr/>
            <p:nvPr/>
          </p:nvSpPr>
          <p:spPr>
            <a:xfrm>
              <a:off x="8425415" y="4003929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5"/>
            <p:cNvSpPr/>
            <p:nvPr/>
          </p:nvSpPr>
          <p:spPr>
            <a:xfrm>
              <a:off x="8425415" y="4063463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5"/>
            <p:cNvSpPr/>
            <p:nvPr/>
          </p:nvSpPr>
          <p:spPr>
            <a:xfrm>
              <a:off x="8425415" y="4124623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60"/>
                    <a:pt x="50" y="209"/>
                    <a:pt x="100" y="209"/>
                  </a:cubicBezTo>
                  <a:cubicBezTo>
                    <a:pt x="159" y="209"/>
                    <a:pt x="199" y="160"/>
                    <a:pt x="199" y="10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5"/>
            <p:cNvSpPr/>
            <p:nvPr/>
          </p:nvSpPr>
          <p:spPr>
            <a:xfrm>
              <a:off x="8425415" y="4185946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5"/>
            <p:cNvSpPr/>
            <p:nvPr/>
          </p:nvSpPr>
          <p:spPr>
            <a:xfrm>
              <a:off x="8425415" y="4245642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5"/>
            <p:cNvSpPr/>
            <p:nvPr/>
          </p:nvSpPr>
          <p:spPr>
            <a:xfrm>
              <a:off x="8425415" y="4306965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5"/>
            <p:cNvSpPr/>
            <p:nvPr/>
          </p:nvSpPr>
          <p:spPr>
            <a:xfrm>
              <a:off x="8425415" y="4427659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60"/>
                    <a:pt x="50" y="209"/>
                    <a:pt x="100" y="209"/>
                  </a:cubicBezTo>
                  <a:cubicBezTo>
                    <a:pt x="159" y="209"/>
                    <a:pt x="199" y="160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5"/>
            <p:cNvSpPr/>
            <p:nvPr/>
          </p:nvSpPr>
          <p:spPr>
            <a:xfrm>
              <a:off x="8425415" y="4488982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5"/>
            <p:cNvSpPr/>
            <p:nvPr/>
          </p:nvSpPr>
          <p:spPr>
            <a:xfrm>
              <a:off x="8425415" y="4550305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5"/>
            <p:cNvSpPr/>
            <p:nvPr/>
          </p:nvSpPr>
          <p:spPr>
            <a:xfrm>
              <a:off x="8425415" y="4610001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5"/>
            <p:cNvSpPr/>
            <p:nvPr/>
          </p:nvSpPr>
          <p:spPr>
            <a:xfrm>
              <a:off x="8425415" y="4671161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5"/>
            <p:cNvSpPr/>
            <p:nvPr/>
          </p:nvSpPr>
          <p:spPr>
            <a:xfrm>
              <a:off x="8425415" y="4732484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5"/>
            <p:cNvSpPr/>
            <p:nvPr/>
          </p:nvSpPr>
          <p:spPr>
            <a:xfrm>
              <a:off x="8425415" y="4853341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5"/>
            <p:cNvSpPr/>
            <p:nvPr/>
          </p:nvSpPr>
          <p:spPr>
            <a:xfrm>
              <a:off x="8425415" y="4914501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5"/>
            <p:cNvSpPr/>
            <p:nvPr/>
          </p:nvSpPr>
          <p:spPr>
            <a:xfrm>
              <a:off x="8425415" y="4974197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5"/>
            <p:cNvSpPr/>
            <p:nvPr/>
          </p:nvSpPr>
          <p:spPr>
            <a:xfrm>
              <a:off x="8425415" y="5035520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5"/>
            <p:cNvSpPr/>
            <p:nvPr/>
          </p:nvSpPr>
          <p:spPr>
            <a:xfrm>
              <a:off x="8425415" y="5096681"/>
              <a:ext cx="32369" cy="32532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5"/>
            <p:cNvSpPr/>
            <p:nvPr/>
          </p:nvSpPr>
          <p:spPr>
            <a:xfrm>
              <a:off x="8425415" y="1932452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60"/>
                    <a:pt x="50" y="209"/>
                    <a:pt x="100" y="209"/>
                  </a:cubicBezTo>
                  <a:cubicBezTo>
                    <a:pt x="159" y="209"/>
                    <a:pt x="199" y="160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5"/>
            <p:cNvSpPr/>
            <p:nvPr/>
          </p:nvSpPr>
          <p:spPr>
            <a:xfrm>
              <a:off x="8425415" y="1993775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5"/>
            <p:cNvSpPr/>
            <p:nvPr/>
          </p:nvSpPr>
          <p:spPr>
            <a:xfrm>
              <a:off x="8425415" y="2055098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5"/>
            <p:cNvSpPr/>
            <p:nvPr/>
          </p:nvSpPr>
          <p:spPr>
            <a:xfrm>
              <a:off x="8425415" y="2114794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5"/>
            <p:cNvSpPr/>
            <p:nvPr/>
          </p:nvSpPr>
          <p:spPr>
            <a:xfrm>
              <a:off x="8425415" y="2175954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5"/>
            <p:cNvSpPr/>
            <p:nvPr/>
          </p:nvSpPr>
          <p:spPr>
            <a:xfrm>
              <a:off x="8425415" y="2237277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5"/>
            <p:cNvSpPr/>
            <p:nvPr/>
          </p:nvSpPr>
          <p:spPr>
            <a:xfrm>
              <a:off x="8425415" y="2296811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5"/>
            <p:cNvSpPr/>
            <p:nvPr/>
          </p:nvSpPr>
          <p:spPr>
            <a:xfrm>
              <a:off x="8425415" y="2358134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5"/>
            <p:cNvSpPr/>
            <p:nvPr/>
          </p:nvSpPr>
          <p:spPr>
            <a:xfrm>
              <a:off x="8425415" y="2419294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5"/>
            <p:cNvSpPr/>
            <p:nvPr/>
          </p:nvSpPr>
          <p:spPr>
            <a:xfrm>
              <a:off x="8425415" y="2540313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8425415" y="2601473"/>
              <a:ext cx="32369" cy="32532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8425415" y="2661169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5"/>
            <p:cNvSpPr/>
            <p:nvPr/>
          </p:nvSpPr>
          <p:spPr>
            <a:xfrm>
              <a:off x="8425415" y="2722330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5"/>
            <p:cNvSpPr/>
            <p:nvPr/>
          </p:nvSpPr>
          <p:spPr>
            <a:xfrm>
              <a:off x="8425415" y="2783653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8425415" y="2843349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8425415" y="2904509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8409311" y="3441288"/>
              <a:ext cx="64739" cy="64576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99" y="0"/>
                  </a:moveTo>
                  <a:cubicBezTo>
                    <a:pt x="89" y="0"/>
                    <a:pt x="1" y="90"/>
                    <a:pt x="1" y="199"/>
                  </a:cubicBezTo>
                  <a:cubicBezTo>
                    <a:pt x="1" y="308"/>
                    <a:pt x="89" y="397"/>
                    <a:pt x="199" y="397"/>
                  </a:cubicBezTo>
                  <a:cubicBezTo>
                    <a:pt x="308" y="397"/>
                    <a:pt x="397" y="308"/>
                    <a:pt x="397" y="199"/>
                  </a:cubicBezTo>
                  <a:cubicBezTo>
                    <a:pt x="397" y="90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8409311" y="3926503"/>
              <a:ext cx="64739" cy="66203"/>
            </a:xfrm>
            <a:custGeom>
              <a:avLst/>
              <a:gdLst/>
              <a:ahLst/>
              <a:cxnLst/>
              <a:rect l="l" t="t" r="r" b="b"/>
              <a:pathLst>
                <a:path w="398" h="407" extrusionOk="0">
                  <a:moveTo>
                    <a:pt x="199" y="0"/>
                  </a:moveTo>
                  <a:cubicBezTo>
                    <a:pt x="89" y="0"/>
                    <a:pt x="1" y="89"/>
                    <a:pt x="1" y="199"/>
                  </a:cubicBezTo>
                  <a:cubicBezTo>
                    <a:pt x="1" y="318"/>
                    <a:pt x="89" y="406"/>
                    <a:pt x="199" y="406"/>
                  </a:cubicBezTo>
                  <a:cubicBezTo>
                    <a:pt x="308" y="406"/>
                    <a:pt x="397" y="318"/>
                    <a:pt x="397" y="199"/>
                  </a:cubicBezTo>
                  <a:cubicBezTo>
                    <a:pt x="397" y="89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5"/>
            <p:cNvSpPr/>
            <p:nvPr/>
          </p:nvSpPr>
          <p:spPr>
            <a:xfrm>
              <a:off x="8409311" y="4352022"/>
              <a:ext cx="64739" cy="64576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99" y="1"/>
                  </a:moveTo>
                  <a:cubicBezTo>
                    <a:pt x="89" y="1"/>
                    <a:pt x="1" y="89"/>
                    <a:pt x="1" y="199"/>
                  </a:cubicBezTo>
                  <a:cubicBezTo>
                    <a:pt x="1" y="307"/>
                    <a:pt x="89" y="397"/>
                    <a:pt x="199" y="397"/>
                  </a:cubicBezTo>
                  <a:cubicBezTo>
                    <a:pt x="308" y="397"/>
                    <a:pt x="397" y="307"/>
                    <a:pt x="397" y="199"/>
                  </a:cubicBezTo>
                  <a:cubicBezTo>
                    <a:pt x="397" y="89"/>
                    <a:pt x="308" y="1"/>
                    <a:pt x="1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5"/>
            <p:cNvSpPr/>
            <p:nvPr/>
          </p:nvSpPr>
          <p:spPr>
            <a:xfrm>
              <a:off x="8409311" y="4775915"/>
              <a:ext cx="64739" cy="66365"/>
            </a:xfrm>
            <a:custGeom>
              <a:avLst/>
              <a:gdLst/>
              <a:ahLst/>
              <a:cxnLst/>
              <a:rect l="l" t="t" r="r" b="b"/>
              <a:pathLst>
                <a:path w="398" h="408" extrusionOk="0">
                  <a:moveTo>
                    <a:pt x="199" y="0"/>
                  </a:moveTo>
                  <a:cubicBezTo>
                    <a:pt x="89" y="0"/>
                    <a:pt x="1" y="100"/>
                    <a:pt x="1" y="209"/>
                  </a:cubicBezTo>
                  <a:cubicBezTo>
                    <a:pt x="1" y="318"/>
                    <a:pt x="89" y="407"/>
                    <a:pt x="199" y="407"/>
                  </a:cubicBezTo>
                  <a:cubicBezTo>
                    <a:pt x="308" y="407"/>
                    <a:pt x="397" y="318"/>
                    <a:pt x="397" y="209"/>
                  </a:cubicBezTo>
                  <a:cubicBezTo>
                    <a:pt x="397" y="100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5"/>
            <p:cNvSpPr/>
            <p:nvPr/>
          </p:nvSpPr>
          <p:spPr>
            <a:xfrm>
              <a:off x="8409311" y="2462887"/>
              <a:ext cx="64739" cy="66203"/>
            </a:xfrm>
            <a:custGeom>
              <a:avLst/>
              <a:gdLst/>
              <a:ahLst/>
              <a:cxnLst/>
              <a:rect l="l" t="t" r="r" b="b"/>
              <a:pathLst>
                <a:path w="398" h="407" extrusionOk="0">
                  <a:moveTo>
                    <a:pt x="199" y="1"/>
                  </a:moveTo>
                  <a:cubicBezTo>
                    <a:pt x="89" y="1"/>
                    <a:pt x="1" y="89"/>
                    <a:pt x="1" y="208"/>
                  </a:cubicBezTo>
                  <a:cubicBezTo>
                    <a:pt x="1" y="318"/>
                    <a:pt x="89" y="406"/>
                    <a:pt x="199" y="406"/>
                  </a:cubicBezTo>
                  <a:cubicBezTo>
                    <a:pt x="308" y="406"/>
                    <a:pt x="397" y="318"/>
                    <a:pt x="397" y="208"/>
                  </a:cubicBezTo>
                  <a:cubicBezTo>
                    <a:pt x="397" y="89"/>
                    <a:pt x="308" y="1"/>
                    <a:pt x="1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5"/>
            <p:cNvSpPr/>
            <p:nvPr/>
          </p:nvSpPr>
          <p:spPr>
            <a:xfrm>
              <a:off x="8409311" y="2949729"/>
              <a:ext cx="64739" cy="64576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99" y="0"/>
                  </a:moveTo>
                  <a:cubicBezTo>
                    <a:pt x="89" y="0"/>
                    <a:pt x="1" y="89"/>
                    <a:pt x="1" y="198"/>
                  </a:cubicBezTo>
                  <a:cubicBezTo>
                    <a:pt x="1" y="307"/>
                    <a:pt x="89" y="397"/>
                    <a:pt x="199" y="397"/>
                  </a:cubicBezTo>
                  <a:cubicBezTo>
                    <a:pt x="308" y="397"/>
                    <a:pt x="397" y="307"/>
                    <a:pt x="397" y="198"/>
                  </a:cubicBezTo>
                  <a:cubicBezTo>
                    <a:pt x="397" y="89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5"/>
            <p:cNvSpPr/>
            <p:nvPr/>
          </p:nvSpPr>
          <p:spPr>
            <a:xfrm>
              <a:off x="8425415" y="3025366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5"/>
            <p:cNvSpPr/>
            <p:nvPr/>
          </p:nvSpPr>
          <p:spPr>
            <a:xfrm>
              <a:off x="8425415" y="3086689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5"/>
            <p:cNvSpPr/>
            <p:nvPr/>
          </p:nvSpPr>
          <p:spPr>
            <a:xfrm>
              <a:off x="8425415" y="3147849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5"/>
            <p:cNvSpPr/>
            <p:nvPr/>
          </p:nvSpPr>
          <p:spPr>
            <a:xfrm>
              <a:off x="8425415" y="3207545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9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8425415" y="3268868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8425415" y="3330028"/>
              <a:ext cx="32369" cy="32532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0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60"/>
                    <a:pt x="50" y="199"/>
                    <a:pt x="100" y="199"/>
                  </a:cubicBezTo>
                  <a:cubicBezTo>
                    <a:pt x="159" y="199"/>
                    <a:pt x="199" y="160"/>
                    <a:pt x="199" y="100"/>
                  </a:cubicBezTo>
                  <a:cubicBezTo>
                    <a:pt x="199" y="4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8425415" y="3389724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8425415" y="1439266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8425415" y="1500589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8425415" y="1561749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8425415" y="1621446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9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8425415" y="1682768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425415" y="1743929"/>
              <a:ext cx="32369" cy="32532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00" y="1"/>
                  </a:moveTo>
                  <a:cubicBezTo>
                    <a:pt x="50" y="1"/>
                    <a:pt x="1" y="41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8425415" y="1803625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8425415" y="-145207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8425415" y="-83884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0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8425415" y="-22561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425415" y="36973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8425415" y="98133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8425415" y="159456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8425415" y="219152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425415" y="280475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8425415" y="341635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8425415" y="462492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25415" y="523815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425415" y="583511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425415" y="644671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0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0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8425415" y="705994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8425415" y="765528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0"/>
                  </a:moveTo>
                  <a:cubicBezTo>
                    <a:pt x="50" y="0"/>
                    <a:pt x="1" y="50"/>
                    <a:pt x="1" y="11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10"/>
                  </a:cubicBezTo>
                  <a:cubicBezTo>
                    <a:pt x="199" y="5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8425415" y="826688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60"/>
                    <a:pt x="50" y="209"/>
                    <a:pt x="100" y="209"/>
                  </a:cubicBezTo>
                  <a:cubicBezTo>
                    <a:pt x="159" y="209"/>
                    <a:pt x="199" y="160"/>
                    <a:pt x="199" y="10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8409311" y="1363629"/>
              <a:ext cx="64739" cy="64576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99" y="0"/>
                  </a:moveTo>
                  <a:cubicBezTo>
                    <a:pt x="89" y="0"/>
                    <a:pt x="1" y="89"/>
                    <a:pt x="1" y="198"/>
                  </a:cubicBezTo>
                  <a:cubicBezTo>
                    <a:pt x="1" y="307"/>
                    <a:pt x="89" y="397"/>
                    <a:pt x="199" y="397"/>
                  </a:cubicBezTo>
                  <a:cubicBezTo>
                    <a:pt x="308" y="397"/>
                    <a:pt x="397" y="307"/>
                    <a:pt x="397" y="198"/>
                  </a:cubicBezTo>
                  <a:cubicBezTo>
                    <a:pt x="397" y="89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8409311" y="1848682"/>
              <a:ext cx="64739" cy="66365"/>
            </a:xfrm>
            <a:custGeom>
              <a:avLst/>
              <a:gdLst/>
              <a:ahLst/>
              <a:cxnLst/>
              <a:rect l="l" t="t" r="r" b="b"/>
              <a:pathLst>
                <a:path w="398" h="408" extrusionOk="0">
                  <a:moveTo>
                    <a:pt x="199" y="1"/>
                  </a:moveTo>
                  <a:cubicBezTo>
                    <a:pt x="89" y="1"/>
                    <a:pt x="1" y="90"/>
                    <a:pt x="1" y="199"/>
                  </a:cubicBezTo>
                  <a:cubicBezTo>
                    <a:pt x="1" y="318"/>
                    <a:pt x="89" y="407"/>
                    <a:pt x="199" y="407"/>
                  </a:cubicBezTo>
                  <a:cubicBezTo>
                    <a:pt x="308" y="407"/>
                    <a:pt x="397" y="318"/>
                    <a:pt x="397" y="199"/>
                  </a:cubicBezTo>
                  <a:cubicBezTo>
                    <a:pt x="397" y="90"/>
                    <a:pt x="308" y="1"/>
                    <a:pt x="1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8409311" y="385065"/>
              <a:ext cx="64739" cy="66365"/>
            </a:xfrm>
            <a:custGeom>
              <a:avLst/>
              <a:gdLst/>
              <a:ahLst/>
              <a:cxnLst/>
              <a:rect l="l" t="t" r="r" b="b"/>
              <a:pathLst>
                <a:path w="398" h="408" extrusionOk="0">
                  <a:moveTo>
                    <a:pt x="199" y="1"/>
                  </a:moveTo>
                  <a:cubicBezTo>
                    <a:pt x="89" y="1"/>
                    <a:pt x="1" y="100"/>
                    <a:pt x="1" y="209"/>
                  </a:cubicBezTo>
                  <a:cubicBezTo>
                    <a:pt x="1" y="318"/>
                    <a:pt x="89" y="407"/>
                    <a:pt x="199" y="407"/>
                  </a:cubicBezTo>
                  <a:cubicBezTo>
                    <a:pt x="308" y="407"/>
                    <a:pt x="397" y="318"/>
                    <a:pt x="397" y="209"/>
                  </a:cubicBezTo>
                  <a:cubicBezTo>
                    <a:pt x="397" y="100"/>
                    <a:pt x="308" y="1"/>
                    <a:pt x="1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8409311" y="871907"/>
              <a:ext cx="64739" cy="64576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99" y="0"/>
                  </a:moveTo>
                  <a:cubicBezTo>
                    <a:pt x="89" y="0"/>
                    <a:pt x="1" y="90"/>
                    <a:pt x="1" y="199"/>
                  </a:cubicBezTo>
                  <a:cubicBezTo>
                    <a:pt x="1" y="308"/>
                    <a:pt x="89" y="397"/>
                    <a:pt x="199" y="397"/>
                  </a:cubicBezTo>
                  <a:cubicBezTo>
                    <a:pt x="308" y="397"/>
                    <a:pt x="397" y="308"/>
                    <a:pt x="397" y="199"/>
                  </a:cubicBezTo>
                  <a:cubicBezTo>
                    <a:pt x="397" y="90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8425415" y="947707"/>
              <a:ext cx="32369" cy="33996"/>
            </a:xfrm>
            <a:custGeom>
              <a:avLst/>
              <a:gdLst/>
              <a:ahLst/>
              <a:cxnLst/>
              <a:rect l="l" t="t" r="r" b="b"/>
              <a:pathLst>
                <a:path w="199" h="209" extrusionOk="0">
                  <a:moveTo>
                    <a:pt x="100" y="1"/>
                  </a:moveTo>
                  <a:cubicBezTo>
                    <a:pt x="50" y="1"/>
                    <a:pt x="1" y="50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5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8425415" y="1009030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9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9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8425415" y="1070190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1"/>
                  </a:moveTo>
                  <a:cubicBezTo>
                    <a:pt x="50" y="1"/>
                    <a:pt x="1" y="40"/>
                    <a:pt x="1" y="100"/>
                  </a:cubicBezTo>
                  <a:cubicBezTo>
                    <a:pt x="1" y="159"/>
                    <a:pt x="50" y="199"/>
                    <a:pt x="100" y="199"/>
                  </a:cubicBezTo>
                  <a:cubicBezTo>
                    <a:pt x="159" y="199"/>
                    <a:pt x="199" y="159"/>
                    <a:pt x="199" y="100"/>
                  </a:cubicBezTo>
                  <a:cubicBezTo>
                    <a:pt x="199" y="40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8425415" y="1129724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60"/>
                    <a:pt x="50" y="209"/>
                    <a:pt x="100" y="209"/>
                  </a:cubicBezTo>
                  <a:cubicBezTo>
                    <a:pt x="159" y="209"/>
                    <a:pt x="199" y="160"/>
                    <a:pt x="199" y="11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8425415" y="1191047"/>
              <a:ext cx="32369" cy="34159"/>
            </a:xfrm>
            <a:custGeom>
              <a:avLst/>
              <a:gdLst/>
              <a:ahLst/>
              <a:cxnLst/>
              <a:rect l="l" t="t" r="r" b="b"/>
              <a:pathLst>
                <a:path w="199" h="210" extrusionOk="0">
                  <a:moveTo>
                    <a:pt x="100" y="1"/>
                  </a:moveTo>
                  <a:cubicBezTo>
                    <a:pt x="50" y="1"/>
                    <a:pt x="1" y="51"/>
                    <a:pt x="1" y="100"/>
                  </a:cubicBezTo>
                  <a:cubicBezTo>
                    <a:pt x="1" y="159"/>
                    <a:pt x="50" y="209"/>
                    <a:pt x="100" y="209"/>
                  </a:cubicBezTo>
                  <a:cubicBezTo>
                    <a:pt x="159" y="209"/>
                    <a:pt x="199" y="159"/>
                    <a:pt x="199" y="100"/>
                  </a:cubicBezTo>
                  <a:cubicBezTo>
                    <a:pt x="199" y="51"/>
                    <a:pt x="159" y="1"/>
                    <a:pt x="1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8425415" y="1252370"/>
              <a:ext cx="32369" cy="32369"/>
            </a:xfrm>
            <a:custGeom>
              <a:avLst/>
              <a:gdLst/>
              <a:ahLst/>
              <a:cxnLst/>
              <a:rect l="l" t="t" r="r" b="b"/>
              <a:pathLst>
                <a:path w="199" h="199" extrusionOk="0">
                  <a:moveTo>
                    <a:pt x="100" y="0"/>
                  </a:moveTo>
                  <a:cubicBezTo>
                    <a:pt x="50" y="0"/>
                    <a:pt x="1" y="40"/>
                    <a:pt x="1" y="99"/>
                  </a:cubicBezTo>
                  <a:cubicBezTo>
                    <a:pt x="1" y="159"/>
                    <a:pt x="50" y="198"/>
                    <a:pt x="100" y="198"/>
                  </a:cubicBezTo>
                  <a:cubicBezTo>
                    <a:pt x="159" y="198"/>
                    <a:pt x="199" y="159"/>
                    <a:pt x="199" y="99"/>
                  </a:cubicBezTo>
                  <a:cubicBezTo>
                    <a:pt x="199" y="40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8425415" y="1312066"/>
              <a:ext cx="32369" cy="33833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00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59"/>
                    <a:pt x="50" y="208"/>
                    <a:pt x="100" y="208"/>
                  </a:cubicBezTo>
                  <a:cubicBezTo>
                    <a:pt x="159" y="208"/>
                    <a:pt x="199" y="159"/>
                    <a:pt x="199" y="109"/>
                  </a:cubicBezTo>
                  <a:cubicBezTo>
                    <a:pt x="199" y="49"/>
                    <a:pt x="159" y="0"/>
                    <a:pt x="1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8375478" y="5818892"/>
              <a:ext cx="132243" cy="233742"/>
            </a:xfrm>
            <a:custGeom>
              <a:avLst/>
              <a:gdLst/>
              <a:ahLst/>
              <a:cxnLst/>
              <a:rect l="l" t="t" r="r" b="b"/>
              <a:pathLst>
                <a:path w="813" h="1437" extrusionOk="0">
                  <a:moveTo>
                    <a:pt x="407" y="0"/>
                  </a:moveTo>
                  <a:lnTo>
                    <a:pt x="0" y="833"/>
                  </a:lnTo>
                  <a:lnTo>
                    <a:pt x="407" y="1437"/>
                  </a:lnTo>
                  <a:lnTo>
                    <a:pt x="813" y="833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8215909" y="5962195"/>
              <a:ext cx="222682" cy="125899"/>
            </a:xfrm>
            <a:custGeom>
              <a:avLst/>
              <a:gdLst/>
              <a:ahLst/>
              <a:cxnLst/>
              <a:rect l="l" t="t" r="r" b="b"/>
              <a:pathLst>
                <a:path w="1369" h="774" extrusionOk="0">
                  <a:moveTo>
                    <a:pt x="912" y="1"/>
                  </a:moveTo>
                  <a:lnTo>
                    <a:pt x="1" y="130"/>
                  </a:lnTo>
                  <a:lnTo>
                    <a:pt x="664" y="774"/>
                  </a:lnTo>
                  <a:lnTo>
                    <a:pt x="1368" y="576"/>
                  </a:lnTo>
                  <a:lnTo>
                    <a:pt x="912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8302932" y="6060605"/>
              <a:ext cx="137122" cy="188686"/>
            </a:xfrm>
            <a:custGeom>
              <a:avLst/>
              <a:gdLst/>
              <a:ahLst/>
              <a:cxnLst/>
              <a:rect l="l" t="t" r="r" b="b"/>
              <a:pathLst>
                <a:path w="843" h="1160" extrusionOk="0">
                  <a:moveTo>
                    <a:pt x="843" y="1"/>
                  </a:moveTo>
                  <a:lnTo>
                    <a:pt x="149" y="258"/>
                  </a:lnTo>
                  <a:lnTo>
                    <a:pt x="1" y="1160"/>
                  </a:lnTo>
                  <a:lnTo>
                    <a:pt x="803" y="734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8444771" y="6060605"/>
              <a:ext cx="137122" cy="188686"/>
            </a:xfrm>
            <a:custGeom>
              <a:avLst/>
              <a:gdLst/>
              <a:ahLst/>
              <a:cxnLst/>
              <a:rect l="l" t="t" r="r" b="b"/>
              <a:pathLst>
                <a:path w="843" h="1160" extrusionOk="0">
                  <a:moveTo>
                    <a:pt x="1" y="1"/>
                  </a:moveTo>
                  <a:lnTo>
                    <a:pt x="30" y="734"/>
                  </a:lnTo>
                  <a:lnTo>
                    <a:pt x="843" y="1160"/>
                  </a:lnTo>
                  <a:lnTo>
                    <a:pt x="684" y="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8444771" y="5962195"/>
              <a:ext cx="222682" cy="125899"/>
            </a:xfrm>
            <a:custGeom>
              <a:avLst/>
              <a:gdLst/>
              <a:ahLst/>
              <a:cxnLst/>
              <a:rect l="l" t="t" r="r" b="b"/>
              <a:pathLst>
                <a:path w="1369" h="774" extrusionOk="0">
                  <a:moveTo>
                    <a:pt x="466" y="1"/>
                  </a:moveTo>
                  <a:lnTo>
                    <a:pt x="1" y="576"/>
                  </a:lnTo>
                  <a:lnTo>
                    <a:pt x="714" y="774"/>
                  </a:lnTo>
                  <a:lnTo>
                    <a:pt x="1368" y="130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8016000" y="6025145"/>
              <a:ext cx="101663" cy="101663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8" y="1"/>
                  </a:moveTo>
                  <a:cubicBezTo>
                    <a:pt x="140" y="1"/>
                    <a:pt x="1" y="139"/>
                    <a:pt x="1" y="308"/>
                  </a:cubicBezTo>
                  <a:cubicBezTo>
                    <a:pt x="1" y="486"/>
                    <a:pt x="140" y="625"/>
                    <a:pt x="318" y="625"/>
                  </a:cubicBezTo>
                  <a:cubicBezTo>
                    <a:pt x="486" y="625"/>
                    <a:pt x="625" y="486"/>
                    <a:pt x="625" y="308"/>
                  </a:cubicBezTo>
                  <a:cubicBezTo>
                    <a:pt x="625" y="139"/>
                    <a:pt x="486" y="1"/>
                    <a:pt x="31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8762283" y="6025145"/>
              <a:ext cx="101825" cy="101663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08" y="1"/>
                  </a:moveTo>
                  <a:cubicBezTo>
                    <a:pt x="139" y="1"/>
                    <a:pt x="1" y="139"/>
                    <a:pt x="1" y="308"/>
                  </a:cubicBezTo>
                  <a:cubicBezTo>
                    <a:pt x="1" y="486"/>
                    <a:pt x="139" y="625"/>
                    <a:pt x="308" y="625"/>
                  </a:cubicBezTo>
                  <a:cubicBezTo>
                    <a:pt x="486" y="625"/>
                    <a:pt x="625" y="486"/>
                    <a:pt x="625" y="308"/>
                  </a:cubicBezTo>
                  <a:cubicBezTo>
                    <a:pt x="625" y="139"/>
                    <a:pt x="486" y="1"/>
                    <a:pt x="3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0" name="Google Shape;1450;p15"/>
          <p:cNvSpPr txBox="1">
            <a:spLocks noGrp="1"/>
          </p:cNvSpPr>
          <p:nvPr>
            <p:ph type="subTitle" idx="1"/>
          </p:nvPr>
        </p:nvSpPr>
        <p:spPr>
          <a:xfrm>
            <a:off x="2847375" y="4174550"/>
            <a:ext cx="3449400" cy="61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451" name="Google Shape;1451;p15"/>
          <p:cNvSpPr txBox="1">
            <a:spLocks noGrp="1"/>
          </p:cNvSpPr>
          <p:nvPr>
            <p:ph type="title"/>
          </p:nvPr>
        </p:nvSpPr>
        <p:spPr>
          <a:xfrm>
            <a:off x="1574100" y="5091900"/>
            <a:ext cx="5995800" cy="10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5500">
                <a:solidFill>
                  <a:srgbClr val="6D8E8F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5">
  <p:cSld name="CUSTOM_4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3" name="Google Shape;1453;p16"/>
          <p:cNvGrpSpPr/>
          <p:nvPr/>
        </p:nvGrpSpPr>
        <p:grpSpPr>
          <a:xfrm>
            <a:off x="2883546" y="492811"/>
            <a:ext cx="3377010" cy="3429263"/>
            <a:chOff x="2203600" y="238125"/>
            <a:chExt cx="2410600" cy="2447900"/>
          </a:xfrm>
        </p:grpSpPr>
        <p:sp>
          <p:nvSpPr>
            <p:cNvPr id="1454" name="Google Shape;1454;p16"/>
            <p:cNvSpPr/>
            <p:nvPr/>
          </p:nvSpPr>
          <p:spPr>
            <a:xfrm>
              <a:off x="3812475" y="405425"/>
              <a:ext cx="32900" cy="29575"/>
            </a:xfrm>
            <a:custGeom>
              <a:avLst/>
              <a:gdLst/>
              <a:ahLst/>
              <a:cxnLst/>
              <a:rect l="l" t="t" r="r" b="b"/>
              <a:pathLst>
                <a:path w="1316" h="1183" extrusionOk="0">
                  <a:moveTo>
                    <a:pt x="95" y="0"/>
                  </a:moveTo>
                  <a:cubicBezTo>
                    <a:pt x="71" y="0"/>
                    <a:pt x="48" y="11"/>
                    <a:pt x="31" y="33"/>
                  </a:cubicBezTo>
                  <a:cubicBezTo>
                    <a:pt x="0" y="64"/>
                    <a:pt x="0" y="116"/>
                    <a:pt x="42" y="147"/>
                  </a:cubicBezTo>
                  <a:lnTo>
                    <a:pt x="1161" y="1162"/>
                  </a:lnTo>
                  <a:cubicBezTo>
                    <a:pt x="1182" y="1183"/>
                    <a:pt x="1202" y="1183"/>
                    <a:pt x="1223" y="1183"/>
                  </a:cubicBezTo>
                  <a:cubicBezTo>
                    <a:pt x="1244" y="1183"/>
                    <a:pt x="1265" y="1173"/>
                    <a:pt x="1285" y="1162"/>
                  </a:cubicBezTo>
                  <a:cubicBezTo>
                    <a:pt x="1316" y="1121"/>
                    <a:pt x="1306" y="1069"/>
                    <a:pt x="1275" y="1038"/>
                  </a:cubicBezTo>
                  <a:lnTo>
                    <a:pt x="155" y="22"/>
                  </a:lnTo>
                  <a:cubicBezTo>
                    <a:pt x="136" y="8"/>
                    <a:pt x="115" y="0"/>
                    <a:pt x="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6"/>
            <p:cNvSpPr/>
            <p:nvPr/>
          </p:nvSpPr>
          <p:spPr>
            <a:xfrm>
              <a:off x="3706525" y="355000"/>
              <a:ext cx="45600" cy="42700"/>
            </a:xfrm>
            <a:custGeom>
              <a:avLst/>
              <a:gdLst/>
              <a:ahLst/>
              <a:cxnLst/>
              <a:rect l="l" t="t" r="r" b="b"/>
              <a:pathLst>
                <a:path w="1824" h="1708" extrusionOk="0">
                  <a:moveTo>
                    <a:pt x="97" y="0"/>
                  </a:moveTo>
                  <a:cubicBezTo>
                    <a:pt x="78" y="0"/>
                    <a:pt x="59" y="6"/>
                    <a:pt x="42" y="19"/>
                  </a:cubicBezTo>
                  <a:cubicBezTo>
                    <a:pt x="11" y="40"/>
                    <a:pt x="0" y="102"/>
                    <a:pt x="32" y="133"/>
                  </a:cubicBezTo>
                  <a:cubicBezTo>
                    <a:pt x="529" y="775"/>
                    <a:pt x="1627" y="1656"/>
                    <a:pt x="1669" y="1698"/>
                  </a:cubicBezTo>
                  <a:cubicBezTo>
                    <a:pt x="1690" y="1708"/>
                    <a:pt x="1710" y="1708"/>
                    <a:pt x="1731" y="1708"/>
                  </a:cubicBezTo>
                  <a:cubicBezTo>
                    <a:pt x="1752" y="1708"/>
                    <a:pt x="1772" y="1698"/>
                    <a:pt x="1793" y="1677"/>
                  </a:cubicBezTo>
                  <a:cubicBezTo>
                    <a:pt x="1824" y="1645"/>
                    <a:pt x="1814" y="1594"/>
                    <a:pt x="1782" y="1563"/>
                  </a:cubicBezTo>
                  <a:cubicBezTo>
                    <a:pt x="1772" y="1553"/>
                    <a:pt x="643" y="662"/>
                    <a:pt x="166" y="29"/>
                  </a:cubicBezTo>
                  <a:cubicBezTo>
                    <a:pt x="148" y="11"/>
                    <a:pt x="123" y="0"/>
                    <a:pt x="9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6"/>
            <p:cNvSpPr/>
            <p:nvPr/>
          </p:nvSpPr>
          <p:spPr>
            <a:xfrm>
              <a:off x="3428075" y="331875"/>
              <a:ext cx="791350" cy="411375"/>
            </a:xfrm>
            <a:custGeom>
              <a:avLst/>
              <a:gdLst/>
              <a:ahLst/>
              <a:cxnLst/>
              <a:rect l="l" t="t" r="r" b="b"/>
              <a:pathLst>
                <a:path w="31654" h="16455" extrusionOk="0">
                  <a:moveTo>
                    <a:pt x="83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136"/>
                    <a:pt x="31" y="167"/>
                    <a:pt x="83" y="167"/>
                  </a:cubicBezTo>
                  <a:cubicBezTo>
                    <a:pt x="155" y="177"/>
                    <a:pt x="7833" y="364"/>
                    <a:pt x="15729" y="3742"/>
                  </a:cubicBezTo>
                  <a:cubicBezTo>
                    <a:pt x="22867" y="6788"/>
                    <a:pt x="31416" y="16330"/>
                    <a:pt x="31499" y="16424"/>
                  </a:cubicBezTo>
                  <a:cubicBezTo>
                    <a:pt x="31509" y="16445"/>
                    <a:pt x="31540" y="16455"/>
                    <a:pt x="31561" y="16455"/>
                  </a:cubicBezTo>
                  <a:cubicBezTo>
                    <a:pt x="31582" y="16455"/>
                    <a:pt x="31602" y="16445"/>
                    <a:pt x="31612" y="16424"/>
                  </a:cubicBezTo>
                  <a:cubicBezTo>
                    <a:pt x="31654" y="16393"/>
                    <a:pt x="31654" y="16341"/>
                    <a:pt x="31623" y="16310"/>
                  </a:cubicBezTo>
                  <a:cubicBezTo>
                    <a:pt x="31540" y="16217"/>
                    <a:pt x="22971" y="6653"/>
                    <a:pt x="15801" y="3586"/>
                  </a:cubicBezTo>
                  <a:cubicBezTo>
                    <a:pt x="7864" y="198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6"/>
            <p:cNvSpPr/>
            <p:nvPr/>
          </p:nvSpPr>
          <p:spPr>
            <a:xfrm>
              <a:off x="3505775" y="345300"/>
              <a:ext cx="37325" cy="14075"/>
            </a:xfrm>
            <a:custGeom>
              <a:avLst/>
              <a:gdLst/>
              <a:ahLst/>
              <a:cxnLst/>
              <a:rect l="l" t="t" r="r" b="b"/>
              <a:pathLst>
                <a:path w="1493" h="563" extrusionOk="0">
                  <a:moveTo>
                    <a:pt x="1400" y="0"/>
                  </a:moveTo>
                  <a:cubicBezTo>
                    <a:pt x="1392" y="0"/>
                    <a:pt x="1385" y="1"/>
                    <a:pt x="1378" y="3"/>
                  </a:cubicBezTo>
                  <a:lnTo>
                    <a:pt x="63" y="396"/>
                  </a:lnTo>
                  <a:cubicBezTo>
                    <a:pt x="21" y="407"/>
                    <a:pt x="1" y="459"/>
                    <a:pt x="11" y="500"/>
                  </a:cubicBezTo>
                  <a:cubicBezTo>
                    <a:pt x="21" y="541"/>
                    <a:pt x="52" y="562"/>
                    <a:pt x="93" y="562"/>
                  </a:cubicBezTo>
                  <a:cubicBezTo>
                    <a:pt x="104" y="562"/>
                    <a:pt x="104" y="562"/>
                    <a:pt x="114" y="552"/>
                  </a:cubicBezTo>
                  <a:lnTo>
                    <a:pt x="1430" y="168"/>
                  </a:lnTo>
                  <a:cubicBezTo>
                    <a:pt x="1472" y="148"/>
                    <a:pt x="1493" y="106"/>
                    <a:pt x="1482" y="55"/>
                  </a:cubicBezTo>
                  <a:cubicBezTo>
                    <a:pt x="1474" y="20"/>
                    <a:pt x="1436" y="0"/>
                    <a:pt x="140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6"/>
            <p:cNvSpPr/>
            <p:nvPr/>
          </p:nvSpPr>
          <p:spPr>
            <a:xfrm>
              <a:off x="3573900" y="357725"/>
              <a:ext cx="44575" cy="24200"/>
            </a:xfrm>
            <a:custGeom>
              <a:avLst/>
              <a:gdLst/>
              <a:ahLst/>
              <a:cxnLst/>
              <a:rect l="l" t="t" r="r" b="b"/>
              <a:pathLst>
                <a:path w="1783" h="968" extrusionOk="0">
                  <a:moveTo>
                    <a:pt x="1683" y="1"/>
                  </a:moveTo>
                  <a:cubicBezTo>
                    <a:pt x="1675" y="1"/>
                    <a:pt x="1667" y="1"/>
                    <a:pt x="1658" y="3"/>
                  </a:cubicBezTo>
                  <a:cubicBezTo>
                    <a:pt x="1607" y="24"/>
                    <a:pt x="343" y="438"/>
                    <a:pt x="32" y="832"/>
                  </a:cubicBezTo>
                  <a:cubicBezTo>
                    <a:pt x="0" y="863"/>
                    <a:pt x="11" y="926"/>
                    <a:pt x="42" y="946"/>
                  </a:cubicBezTo>
                  <a:cubicBezTo>
                    <a:pt x="62" y="967"/>
                    <a:pt x="83" y="967"/>
                    <a:pt x="104" y="967"/>
                  </a:cubicBezTo>
                  <a:cubicBezTo>
                    <a:pt x="125" y="967"/>
                    <a:pt x="145" y="956"/>
                    <a:pt x="166" y="936"/>
                  </a:cubicBezTo>
                  <a:cubicBezTo>
                    <a:pt x="394" y="645"/>
                    <a:pt x="1358" y="283"/>
                    <a:pt x="1710" y="169"/>
                  </a:cubicBezTo>
                  <a:cubicBezTo>
                    <a:pt x="1762" y="148"/>
                    <a:pt x="1782" y="97"/>
                    <a:pt x="1772" y="55"/>
                  </a:cubicBezTo>
                  <a:cubicBezTo>
                    <a:pt x="1755" y="21"/>
                    <a:pt x="1724" y="1"/>
                    <a:pt x="168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6"/>
            <p:cNvSpPr/>
            <p:nvPr/>
          </p:nvSpPr>
          <p:spPr>
            <a:xfrm>
              <a:off x="3649025" y="377425"/>
              <a:ext cx="51300" cy="21325"/>
            </a:xfrm>
            <a:custGeom>
              <a:avLst/>
              <a:gdLst/>
              <a:ahLst/>
              <a:cxnLst/>
              <a:rect l="l" t="t" r="r" b="b"/>
              <a:pathLst>
                <a:path w="2052" h="853" extrusionOk="0">
                  <a:moveTo>
                    <a:pt x="1964" y="1"/>
                  </a:moveTo>
                  <a:cubicBezTo>
                    <a:pt x="1959" y="1"/>
                    <a:pt x="1953" y="1"/>
                    <a:pt x="1948" y="2"/>
                  </a:cubicBezTo>
                  <a:cubicBezTo>
                    <a:pt x="1886" y="13"/>
                    <a:pt x="477" y="313"/>
                    <a:pt x="32" y="707"/>
                  </a:cubicBezTo>
                  <a:cubicBezTo>
                    <a:pt x="0" y="739"/>
                    <a:pt x="0" y="790"/>
                    <a:pt x="32" y="831"/>
                  </a:cubicBezTo>
                  <a:cubicBezTo>
                    <a:pt x="41" y="842"/>
                    <a:pt x="73" y="852"/>
                    <a:pt x="94" y="852"/>
                  </a:cubicBezTo>
                  <a:cubicBezTo>
                    <a:pt x="114" y="852"/>
                    <a:pt x="135" y="852"/>
                    <a:pt x="145" y="831"/>
                  </a:cubicBezTo>
                  <a:cubicBezTo>
                    <a:pt x="550" y="479"/>
                    <a:pt x="1969" y="168"/>
                    <a:pt x="1979" y="168"/>
                  </a:cubicBezTo>
                  <a:cubicBezTo>
                    <a:pt x="2021" y="158"/>
                    <a:pt x="2052" y="117"/>
                    <a:pt x="2042" y="65"/>
                  </a:cubicBezTo>
                  <a:cubicBezTo>
                    <a:pt x="2032" y="29"/>
                    <a:pt x="2000" y="1"/>
                    <a:pt x="196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6"/>
            <p:cNvSpPr/>
            <p:nvPr/>
          </p:nvSpPr>
          <p:spPr>
            <a:xfrm>
              <a:off x="3726725" y="403700"/>
              <a:ext cx="58050" cy="15000"/>
            </a:xfrm>
            <a:custGeom>
              <a:avLst/>
              <a:gdLst/>
              <a:ahLst/>
              <a:cxnLst/>
              <a:rect l="l" t="t" r="r" b="b"/>
              <a:pathLst>
                <a:path w="2322" h="600" extrusionOk="0">
                  <a:moveTo>
                    <a:pt x="1808" y="0"/>
                  </a:moveTo>
                  <a:cubicBezTo>
                    <a:pt x="1204" y="0"/>
                    <a:pt x="513" y="266"/>
                    <a:pt x="208" y="381"/>
                  </a:cubicBezTo>
                  <a:cubicBezTo>
                    <a:pt x="156" y="402"/>
                    <a:pt x="115" y="423"/>
                    <a:pt x="94" y="423"/>
                  </a:cubicBezTo>
                  <a:cubicBezTo>
                    <a:pt x="63" y="423"/>
                    <a:pt x="42" y="444"/>
                    <a:pt x="21" y="475"/>
                  </a:cubicBezTo>
                  <a:cubicBezTo>
                    <a:pt x="0" y="516"/>
                    <a:pt x="21" y="568"/>
                    <a:pt x="63" y="589"/>
                  </a:cubicBezTo>
                  <a:cubicBezTo>
                    <a:pt x="73" y="589"/>
                    <a:pt x="83" y="599"/>
                    <a:pt x="94" y="599"/>
                  </a:cubicBezTo>
                  <a:cubicBezTo>
                    <a:pt x="125" y="599"/>
                    <a:pt x="166" y="579"/>
                    <a:pt x="270" y="537"/>
                  </a:cubicBezTo>
                  <a:cubicBezTo>
                    <a:pt x="560" y="429"/>
                    <a:pt x="1225" y="170"/>
                    <a:pt x="1793" y="170"/>
                  </a:cubicBezTo>
                  <a:cubicBezTo>
                    <a:pt x="1937" y="170"/>
                    <a:pt x="2074" y="187"/>
                    <a:pt x="2197" y="226"/>
                  </a:cubicBezTo>
                  <a:cubicBezTo>
                    <a:pt x="2206" y="228"/>
                    <a:pt x="2214" y="229"/>
                    <a:pt x="2222" y="229"/>
                  </a:cubicBezTo>
                  <a:cubicBezTo>
                    <a:pt x="2263" y="229"/>
                    <a:pt x="2294" y="209"/>
                    <a:pt x="2311" y="174"/>
                  </a:cubicBezTo>
                  <a:cubicBezTo>
                    <a:pt x="2321" y="133"/>
                    <a:pt x="2301" y="81"/>
                    <a:pt x="2249" y="61"/>
                  </a:cubicBezTo>
                  <a:cubicBezTo>
                    <a:pt x="2113" y="18"/>
                    <a:pt x="1963" y="0"/>
                    <a:pt x="180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6"/>
            <p:cNvSpPr/>
            <p:nvPr/>
          </p:nvSpPr>
          <p:spPr>
            <a:xfrm>
              <a:off x="3791225" y="441200"/>
              <a:ext cx="87575" cy="11700"/>
            </a:xfrm>
            <a:custGeom>
              <a:avLst/>
              <a:gdLst/>
              <a:ahLst/>
              <a:cxnLst/>
              <a:rect l="l" t="t" r="r" b="b"/>
              <a:pathLst>
                <a:path w="3503" h="468" extrusionOk="0">
                  <a:moveTo>
                    <a:pt x="1689" y="0"/>
                  </a:moveTo>
                  <a:cubicBezTo>
                    <a:pt x="1221" y="0"/>
                    <a:pt x="702" y="63"/>
                    <a:pt x="146" y="228"/>
                  </a:cubicBezTo>
                  <a:cubicBezTo>
                    <a:pt x="125" y="239"/>
                    <a:pt x="104" y="239"/>
                    <a:pt x="94" y="249"/>
                  </a:cubicBezTo>
                  <a:cubicBezTo>
                    <a:pt x="63" y="249"/>
                    <a:pt x="42" y="270"/>
                    <a:pt x="22" y="301"/>
                  </a:cubicBezTo>
                  <a:cubicBezTo>
                    <a:pt x="1" y="343"/>
                    <a:pt x="22" y="384"/>
                    <a:pt x="63" y="405"/>
                  </a:cubicBezTo>
                  <a:cubicBezTo>
                    <a:pt x="79" y="413"/>
                    <a:pt x="90" y="416"/>
                    <a:pt x="102" y="416"/>
                  </a:cubicBezTo>
                  <a:cubicBezTo>
                    <a:pt x="122" y="416"/>
                    <a:pt x="146" y="407"/>
                    <a:pt x="197" y="394"/>
                  </a:cubicBezTo>
                  <a:cubicBezTo>
                    <a:pt x="740" y="233"/>
                    <a:pt x="1244" y="171"/>
                    <a:pt x="1699" y="171"/>
                  </a:cubicBezTo>
                  <a:cubicBezTo>
                    <a:pt x="2383" y="171"/>
                    <a:pt x="2956" y="311"/>
                    <a:pt x="3379" y="467"/>
                  </a:cubicBezTo>
                  <a:lnTo>
                    <a:pt x="3409" y="467"/>
                  </a:lnTo>
                  <a:cubicBezTo>
                    <a:pt x="3441" y="467"/>
                    <a:pt x="3471" y="446"/>
                    <a:pt x="3482" y="415"/>
                  </a:cubicBezTo>
                  <a:cubicBezTo>
                    <a:pt x="3503" y="363"/>
                    <a:pt x="3482" y="322"/>
                    <a:pt x="3430" y="301"/>
                  </a:cubicBezTo>
                  <a:cubicBezTo>
                    <a:pt x="2993" y="145"/>
                    <a:pt x="2399" y="0"/>
                    <a:pt x="168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6"/>
            <p:cNvSpPr/>
            <p:nvPr/>
          </p:nvSpPr>
          <p:spPr>
            <a:xfrm>
              <a:off x="3925650" y="452800"/>
              <a:ext cx="18450" cy="40750"/>
            </a:xfrm>
            <a:custGeom>
              <a:avLst/>
              <a:gdLst/>
              <a:ahLst/>
              <a:cxnLst/>
              <a:rect l="l" t="t" r="r" b="b"/>
              <a:pathLst>
                <a:path w="738" h="1630" extrusionOk="0">
                  <a:moveTo>
                    <a:pt x="290" y="0"/>
                  </a:moveTo>
                  <a:cubicBezTo>
                    <a:pt x="254" y="0"/>
                    <a:pt x="217" y="22"/>
                    <a:pt x="208" y="65"/>
                  </a:cubicBezTo>
                  <a:cubicBezTo>
                    <a:pt x="198" y="96"/>
                    <a:pt x="1" y="853"/>
                    <a:pt x="571" y="1599"/>
                  </a:cubicBezTo>
                  <a:cubicBezTo>
                    <a:pt x="592" y="1619"/>
                    <a:pt x="613" y="1629"/>
                    <a:pt x="643" y="1629"/>
                  </a:cubicBezTo>
                  <a:cubicBezTo>
                    <a:pt x="664" y="1629"/>
                    <a:pt x="675" y="1629"/>
                    <a:pt x="696" y="1619"/>
                  </a:cubicBezTo>
                  <a:cubicBezTo>
                    <a:pt x="726" y="1588"/>
                    <a:pt x="737" y="1537"/>
                    <a:pt x="706" y="1495"/>
                  </a:cubicBezTo>
                  <a:cubicBezTo>
                    <a:pt x="187" y="811"/>
                    <a:pt x="374" y="117"/>
                    <a:pt x="374" y="107"/>
                  </a:cubicBezTo>
                  <a:cubicBezTo>
                    <a:pt x="385" y="65"/>
                    <a:pt x="364" y="13"/>
                    <a:pt x="312" y="3"/>
                  </a:cubicBezTo>
                  <a:cubicBezTo>
                    <a:pt x="305" y="1"/>
                    <a:pt x="297" y="0"/>
                    <a:pt x="29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6"/>
            <p:cNvSpPr/>
            <p:nvPr/>
          </p:nvSpPr>
          <p:spPr>
            <a:xfrm>
              <a:off x="3893550" y="495925"/>
              <a:ext cx="61675" cy="5675"/>
            </a:xfrm>
            <a:custGeom>
              <a:avLst/>
              <a:gdLst/>
              <a:ahLst/>
              <a:cxnLst/>
              <a:rect l="l" t="t" r="r" b="b"/>
              <a:pathLst>
                <a:path w="2467" h="227" extrusionOk="0">
                  <a:moveTo>
                    <a:pt x="1466" y="0"/>
                  </a:moveTo>
                  <a:cubicBezTo>
                    <a:pt x="761" y="0"/>
                    <a:pt x="90" y="49"/>
                    <a:pt x="83" y="49"/>
                  </a:cubicBezTo>
                  <a:cubicBezTo>
                    <a:pt x="32" y="60"/>
                    <a:pt x="0" y="102"/>
                    <a:pt x="0" y="143"/>
                  </a:cubicBezTo>
                  <a:cubicBezTo>
                    <a:pt x="11" y="195"/>
                    <a:pt x="42" y="226"/>
                    <a:pt x="94" y="226"/>
                  </a:cubicBezTo>
                  <a:cubicBezTo>
                    <a:pt x="101" y="226"/>
                    <a:pt x="807" y="168"/>
                    <a:pt x="1524" y="168"/>
                  </a:cubicBezTo>
                  <a:cubicBezTo>
                    <a:pt x="1818" y="168"/>
                    <a:pt x="2113" y="178"/>
                    <a:pt x="2363" y="205"/>
                  </a:cubicBezTo>
                  <a:lnTo>
                    <a:pt x="2373" y="205"/>
                  </a:lnTo>
                  <a:cubicBezTo>
                    <a:pt x="2415" y="205"/>
                    <a:pt x="2456" y="174"/>
                    <a:pt x="2456" y="132"/>
                  </a:cubicBezTo>
                  <a:cubicBezTo>
                    <a:pt x="2466" y="81"/>
                    <a:pt x="2425" y="40"/>
                    <a:pt x="2383" y="40"/>
                  </a:cubicBezTo>
                  <a:cubicBezTo>
                    <a:pt x="2109" y="10"/>
                    <a:pt x="1784" y="0"/>
                    <a:pt x="146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6"/>
            <p:cNvSpPr/>
            <p:nvPr/>
          </p:nvSpPr>
          <p:spPr>
            <a:xfrm>
              <a:off x="3991450" y="494750"/>
              <a:ext cx="12975" cy="34550"/>
            </a:xfrm>
            <a:custGeom>
              <a:avLst/>
              <a:gdLst/>
              <a:ahLst/>
              <a:cxnLst/>
              <a:rect l="l" t="t" r="r" b="b"/>
              <a:pathLst>
                <a:path w="519" h="1382" extrusionOk="0">
                  <a:moveTo>
                    <a:pt x="424" y="1"/>
                  </a:moveTo>
                  <a:cubicBezTo>
                    <a:pt x="388" y="1"/>
                    <a:pt x="351" y="21"/>
                    <a:pt x="343" y="55"/>
                  </a:cubicBezTo>
                  <a:cubicBezTo>
                    <a:pt x="322" y="87"/>
                    <a:pt x="1" y="925"/>
                    <a:pt x="53" y="1309"/>
                  </a:cubicBezTo>
                  <a:cubicBezTo>
                    <a:pt x="63" y="1351"/>
                    <a:pt x="94" y="1381"/>
                    <a:pt x="136" y="1381"/>
                  </a:cubicBezTo>
                  <a:lnTo>
                    <a:pt x="157" y="1381"/>
                  </a:lnTo>
                  <a:cubicBezTo>
                    <a:pt x="198" y="1371"/>
                    <a:pt x="229" y="1330"/>
                    <a:pt x="219" y="1288"/>
                  </a:cubicBezTo>
                  <a:cubicBezTo>
                    <a:pt x="177" y="1008"/>
                    <a:pt x="405" y="345"/>
                    <a:pt x="498" y="117"/>
                  </a:cubicBezTo>
                  <a:cubicBezTo>
                    <a:pt x="519" y="76"/>
                    <a:pt x="498" y="24"/>
                    <a:pt x="447" y="4"/>
                  </a:cubicBezTo>
                  <a:cubicBezTo>
                    <a:pt x="439" y="2"/>
                    <a:pt x="432" y="1"/>
                    <a:pt x="42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6"/>
            <p:cNvSpPr/>
            <p:nvPr/>
          </p:nvSpPr>
          <p:spPr>
            <a:xfrm>
              <a:off x="4008300" y="501100"/>
              <a:ext cx="20750" cy="43500"/>
            </a:xfrm>
            <a:custGeom>
              <a:avLst/>
              <a:gdLst/>
              <a:ahLst/>
              <a:cxnLst/>
              <a:rect l="l" t="t" r="r" b="b"/>
              <a:pathLst>
                <a:path w="830" h="1740" extrusionOk="0">
                  <a:moveTo>
                    <a:pt x="729" y="0"/>
                  </a:moveTo>
                  <a:cubicBezTo>
                    <a:pt x="695" y="0"/>
                    <a:pt x="668" y="22"/>
                    <a:pt x="653" y="60"/>
                  </a:cubicBezTo>
                  <a:lnTo>
                    <a:pt x="11" y="1625"/>
                  </a:lnTo>
                  <a:cubicBezTo>
                    <a:pt x="1" y="1666"/>
                    <a:pt x="21" y="1718"/>
                    <a:pt x="63" y="1739"/>
                  </a:cubicBezTo>
                  <a:lnTo>
                    <a:pt x="94" y="1739"/>
                  </a:lnTo>
                  <a:cubicBezTo>
                    <a:pt x="125" y="1739"/>
                    <a:pt x="156" y="1718"/>
                    <a:pt x="176" y="1687"/>
                  </a:cubicBezTo>
                  <a:lnTo>
                    <a:pt x="809" y="123"/>
                  </a:lnTo>
                  <a:cubicBezTo>
                    <a:pt x="830" y="81"/>
                    <a:pt x="809" y="29"/>
                    <a:pt x="767" y="8"/>
                  </a:cubicBezTo>
                  <a:cubicBezTo>
                    <a:pt x="754" y="3"/>
                    <a:pt x="741" y="0"/>
                    <a:pt x="72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6"/>
            <p:cNvSpPr/>
            <p:nvPr/>
          </p:nvSpPr>
          <p:spPr>
            <a:xfrm>
              <a:off x="4041200" y="650375"/>
              <a:ext cx="97425" cy="11050"/>
            </a:xfrm>
            <a:custGeom>
              <a:avLst/>
              <a:gdLst/>
              <a:ahLst/>
              <a:cxnLst/>
              <a:rect l="l" t="t" r="r" b="b"/>
              <a:pathLst>
                <a:path w="3897" h="442" extrusionOk="0">
                  <a:moveTo>
                    <a:pt x="473" y="0"/>
                  </a:moveTo>
                  <a:cubicBezTo>
                    <a:pt x="242" y="0"/>
                    <a:pt x="89" y="3"/>
                    <a:pt x="62" y="5"/>
                  </a:cubicBezTo>
                  <a:cubicBezTo>
                    <a:pt x="32" y="5"/>
                    <a:pt x="11" y="26"/>
                    <a:pt x="11" y="58"/>
                  </a:cubicBezTo>
                  <a:cubicBezTo>
                    <a:pt x="0" y="88"/>
                    <a:pt x="32" y="120"/>
                    <a:pt x="62" y="120"/>
                  </a:cubicBezTo>
                  <a:cubicBezTo>
                    <a:pt x="69" y="117"/>
                    <a:pt x="221" y="114"/>
                    <a:pt x="461" y="114"/>
                  </a:cubicBezTo>
                  <a:cubicBezTo>
                    <a:pt x="1309" y="114"/>
                    <a:pt x="3262" y="156"/>
                    <a:pt x="3803" y="431"/>
                  </a:cubicBezTo>
                  <a:cubicBezTo>
                    <a:pt x="3814" y="438"/>
                    <a:pt x="3825" y="441"/>
                    <a:pt x="3835" y="441"/>
                  </a:cubicBezTo>
                  <a:cubicBezTo>
                    <a:pt x="3855" y="441"/>
                    <a:pt x="3873" y="430"/>
                    <a:pt x="3886" y="410"/>
                  </a:cubicBezTo>
                  <a:cubicBezTo>
                    <a:pt x="3896" y="389"/>
                    <a:pt x="3896" y="358"/>
                    <a:pt x="3875" y="337"/>
                  </a:cubicBezTo>
                  <a:lnTo>
                    <a:pt x="3865" y="337"/>
                  </a:lnTo>
                  <a:cubicBezTo>
                    <a:pt x="3294" y="43"/>
                    <a:pt x="1336" y="0"/>
                    <a:pt x="47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6"/>
            <p:cNvSpPr/>
            <p:nvPr/>
          </p:nvSpPr>
          <p:spPr>
            <a:xfrm>
              <a:off x="4154925" y="620775"/>
              <a:ext cx="5450" cy="58750"/>
            </a:xfrm>
            <a:custGeom>
              <a:avLst/>
              <a:gdLst/>
              <a:ahLst/>
              <a:cxnLst/>
              <a:rect l="l" t="t" r="r" b="b"/>
              <a:pathLst>
                <a:path w="218" h="2350" extrusionOk="0">
                  <a:moveTo>
                    <a:pt x="98" y="0"/>
                  </a:moveTo>
                  <a:cubicBezTo>
                    <a:pt x="74" y="0"/>
                    <a:pt x="49" y="11"/>
                    <a:pt x="31" y="29"/>
                  </a:cubicBezTo>
                  <a:cubicBezTo>
                    <a:pt x="10" y="60"/>
                    <a:pt x="10" y="91"/>
                    <a:pt x="10" y="112"/>
                  </a:cubicBezTo>
                  <a:cubicBezTo>
                    <a:pt x="31" y="247"/>
                    <a:pt x="21" y="1500"/>
                    <a:pt x="0" y="2267"/>
                  </a:cubicBezTo>
                  <a:cubicBezTo>
                    <a:pt x="0" y="2308"/>
                    <a:pt x="31" y="2350"/>
                    <a:pt x="83" y="2350"/>
                  </a:cubicBezTo>
                  <a:cubicBezTo>
                    <a:pt x="135" y="2350"/>
                    <a:pt x="166" y="2319"/>
                    <a:pt x="166" y="2267"/>
                  </a:cubicBezTo>
                  <a:cubicBezTo>
                    <a:pt x="217" y="70"/>
                    <a:pt x="187" y="50"/>
                    <a:pt x="145" y="19"/>
                  </a:cubicBezTo>
                  <a:cubicBezTo>
                    <a:pt x="132" y="6"/>
                    <a:pt x="115" y="0"/>
                    <a:pt x="9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6"/>
            <p:cNvSpPr/>
            <p:nvPr/>
          </p:nvSpPr>
          <p:spPr>
            <a:xfrm>
              <a:off x="3890425" y="344325"/>
              <a:ext cx="55725" cy="130575"/>
            </a:xfrm>
            <a:custGeom>
              <a:avLst/>
              <a:gdLst/>
              <a:ahLst/>
              <a:cxnLst/>
              <a:rect l="l" t="t" r="r" b="b"/>
              <a:pathLst>
                <a:path w="2229" h="5223" extrusionOk="0">
                  <a:moveTo>
                    <a:pt x="1120" y="0"/>
                  </a:moveTo>
                  <a:lnTo>
                    <a:pt x="1120" y="0"/>
                  </a:lnTo>
                  <a:cubicBezTo>
                    <a:pt x="1" y="3668"/>
                    <a:pt x="1742" y="5222"/>
                    <a:pt x="1742" y="5222"/>
                  </a:cubicBezTo>
                  <a:cubicBezTo>
                    <a:pt x="1742" y="5222"/>
                    <a:pt x="2229" y="4497"/>
                    <a:pt x="2135" y="3720"/>
                  </a:cubicBezTo>
                  <a:cubicBezTo>
                    <a:pt x="2042" y="2933"/>
                    <a:pt x="1120" y="1"/>
                    <a:pt x="112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6"/>
            <p:cNvSpPr/>
            <p:nvPr/>
          </p:nvSpPr>
          <p:spPr>
            <a:xfrm>
              <a:off x="3624675" y="408300"/>
              <a:ext cx="121250" cy="71250"/>
            </a:xfrm>
            <a:custGeom>
              <a:avLst/>
              <a:gdLst/>
              <a:ahLst/>
              <a:cxnLst/>
              <a:rect l="l" t="t" r="r" b="b"/>
              <a:pathLst>
                <a:path w="4850" h="2850" extrusionOk="0">
                  <a:moveTo>
                    <a:pt x="4849" y="1"/>
                  </a:moveTo>
                  <a:cubicBezTo>
                    <a:pt x="4849" y="1"/>
                    <a:pt x="3886" y="260"/>
                    <a:pt x="3306" y="415"/>
                  </a:cubicBezTo>
                  <a:cubicBezTo>
                    <a:pt x="2735" y="581"/>
                    <a:pt x="0" y="2850"/>
                    <a:pt x="0" y="2850"/>
                  </a:cubicBezTo>
                  <a:cubicBezTo>
                    <a:pt x="0" y="2850"/>
                    <a:pt x="1119" y="2653"/>
                    <a:pt x="2176" y="2518"/>
                  </a:cubicBezTo>
                  <a:cubicBezTo>
                    <a:pt x="3223" y="2373"/>
                    <a:pt x="4849" y="1"/>
                    <a:pt x="484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6"/>
            <p:cNvSpPr/>
            <p:nvPr/>
          </p:nvSpPr>
          <p:spPr>
            <a:xfrm>
              <a:off x="3690975" y="443500"/>
              <a:ext cx="132400" cy="89950"/>
            </a:xfrm>
            <a:custGeom>
              <a:avLst/>
              <a:gdLst/>
              <a:ahLst/>
              <a:cxnLst/>
              <a:rect l="l" t="t" r="r" b="b"/>
              <a:pathLst>
                <a:path w="5296" h="3598" extrusionOk="0">
                  <a:moveTo>
                    <a:pt x="4927" y="0"/>
                  </a:moveTo>
                  <a:cubicBezTo>
                    <a:pt x="4185" y="0"/>
                    <a:pt x="2493" y="121"/>
                    <a:pt x="1441" y="1142"/>
                  </a:cubicBezTo>
                  <a:cubicBezTo>
                    <a:pt x="74" y="2478"/>
                    <a:pt x="1" y="3597"/>
                    <a:pt x="1" y="3597"/>
                  </a:cubicBezTo>
                  <a:cubicBezTo>
                    <a:pt x="1" y="3597"/>
                    <a:pt x="2353" y="2219"/>
                    <a:pt x="3109" y="1214"/>
                  </a:cubicBezTo>
                  <a:cubicBezTo>
                    <a:pt x="3866" y="219"/>
                    <a:pt x="5296" y="12"/>
                    <a:pt x="5296" y="12"/>
                  </a:cubicBezTo>
                  <a:cubicBezTo>
                    <a:pt x="5296" y="12"/>
                    <a:pt x="5157" y="0"/>
                    <a:pt x="4927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6"/>
            <p:cNvSpPr/>
            <p:nvPr/>
          </p:nvSpPr>
          <p:spPr>
            <a:xfrm>
              <a:off x="3741750" y="488125"/>
              <a:ext cx="175650" cy="26550"/>
            </a:xfrm>
            <a:custGeom>
              <a:avLst/>
              <a:gdLst/>
              <a:ahLst/>
              <a:cxnLst/>
              <a:rect l="l" t="t" r="r" b="b"/>
              <a:pathLst>
                <a:path w="7026" h="1062" extrusionOk="0">
                  <a:moveTo>
                    <a:pt x="4301" y="0"/>
                  </a:moveTo>
                  <a:cubicBezTo>
                    <a:pt x="2115" y="0"/>
                    <a:pt x="0" y="579"/>
                    <a:pt x="0" y="579"/>
                  </a:cubicBezTo>
                  <a:cubicBezTo>
                    <a:pt x="0" y="579"/>
                    <a:pt x="1389" y="994"/>
                    <a:pt x="2715" y="1056"/>
                  </a:cubicBezTo>
                  <a:cubicBezTo>
                    <a:pt x="2779" y="1060"/>
                    <a:pt x="2847" y="1061"/>
                    <a:pt x="2919" y="1061"/>
                  </a:cubicBezTo>
                  <a:cubicBezTo>
                    <a:pt x="4316" y="1061"/>
                    <a:pt x="7025" y="424"/>
                    <a:pt x="7025" y="424"/>
                  </a:cubicBezTo>
                  <a:cubicBezTo>
                    <a:pt x="6216" y="110"/>
                    <a:pt x="5252" y="0"/>
                    <a:pt x="430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6"/>
            <p:cNvSpPr/>
            <p:nvPr/>
          </p:nvSpPr>
          <p:spPr>
            <a:xfrm>
              <a:off x="3573650" y="389375"/>
              <a:ext cx="95300" cy="71800"/>
            </a:xfrm>
            <a:custGeom>
              <a:avLst/>
              <a:gdLst/>
              <a:ahLst/>
              <a:cxnLst/>
              <a:rect l="l" t="t" r="r" b="b"/>
              <a:pathLst>
                <a:path w="3812" h="2872" extrusionOk="0">
                  <a:moveTo>
                    <a:pt x="3680" y="1"/>
                  </a:moveTo>
                  <a:lnTo>
                    <a:pt x="3680" y="1"/>
                  </a:lnTo>
                  <a:cubicBezTo>
                    <a:pt x="3680" y="1"/>
                    <a:pt x="3679" y="1"/>
                    <a:pt x="3678" y="1"/>
                  </a:cubicBezTo>
                  <a:cubicBezTo>
                    <a:pt x="622" y="374"/>
                    <a:pt x="0" y="2872"/>
                    <a:pt x="0" y="2872"/>
                  </a:cubicBezTo>
                  <a:cubicBezTo>
                    <a:pt x="299" y="2201"/>
                    <a:pt x="3811" y="1"/>
                    <a:pt x="368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6"/>
            <p:cNvSpPr/>
            <p:nvPr/>
          </p:nvSpPr>
          <p:spPr>
            <a:xfrm>
              <a:off x="3515100" y="371525"/>
              <a:ext cx="71525" cy="65550"/>
            </a:xfrm>
            <a:custGeom>
              <a:avLst/>
              <a:gdLst/>
              <a:ahLst/>
              <a:cxnLst/>
              <a:rect l="l" t="t" r="r" b="b"/>
              <a:pathLst>
                <a:path w="2861" h="2622" extrusionOk="0">
                  <a:moveTo>
                    <a:pt x="2860" y="1"/>
                  </a:moveTo>
                  <a:lnTo>
                    <a:pt x="2860" y="1"/>
                  </a:lnTo>
                  <a:cubicBezTo>
                    <a:pt x="839" y="466"/>
                    <a:pt x="1" y="2622"/>
                    <a:pt x="1" y="2622"/>
                  </a:cubicBezTo>
                  <a:cubicBezTo>
                    <a:pt x="1585" y="1938"/>
                    <a:pt x="2860" y="1"/>
                    <a:pt x="286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6"/>
            <p:cNvSpPr/>
            <p:nvPr/>
          </p:nvSpPr>
          <p:spPr>
            <a:xfrm>
              <a:off x="3452050" y="354325"/>
              <a:ext cx="68775" cy="37850"/>
            </a:xfrm>
            <a:custGeom>
              <a:avLst/>
              <a:gdLst/>
              <a:ahLst/>
              <a:cxnLst/>
              <a:rect l="l" t="t" r="r" b="b"/>
              <a:pathLst>
                <a:path w="2751" h="1514" extrusionOk="0">
                  <a:moveTo>
                    <a:pt x="2603" y="1"/>
                  </a:moveTo>
                  <a:cubicBezTo>
                    <a:pt x="2120" y="1"/>
                    <a:pt x="588" y="110"/>
                    <a:pt x="15" y="1455"/>
                  </a:cubicBezTo>
                  <a:cubicBezTo>
                    <a:pt x="1" y="1485"/>
                    <a:pt x="27" y="1514"/>
                    <a:pt x="55" y="1514"/>
                  </a:cubicBezTo>
                  <a:cubicBezTo>
                    <a:pt x="67" y="1514"/>
                    <a:pt x="78" y="1509"/>
                    <a:pt x="87" y="1497"/>
                  </a:cubicBezTo>
                  <a:cubicBezTo>
                    <a:pt x="398" y="1186"/>
                    <a:pt x="1165" y="544"/>
                    <a:pt x="2751" y="5"/>
                  </a:cubicBezTo>
                  <a:cubicBezTo>
                    <a:pt x="2751" y="5"/>
                    <a:pt x="2696" y="1"/>
                    <a:pt x="260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6"/>
            <p:cNvSpPr/>
            <p:nvPr/>
          </p:nvSpPr>
          <p:spPr>
            <a:xfrm>
              <a:off x="3758075" y="285250"/>
              <a:ext cx="63475" cy="130575"/>
            </a:xfrm>
            <a:custGeom>
              <a:avLst/>
              <a:gdLst/>
              <a:ahLst/>
              <a:cxnLst/>
              <a:rect l="l" t="t" r="r" b="b"/>
              <a:pathLst>
                <a:path w="2539" h="5223" extrusionOk="0">
                  <a:moveTo>
                    <a:pt x="1" y="1"/>
                  </a:moveTo>
                  <a:cubicBezTo>
                    <a:pt x="570" y="4270"/>
                    <a:pt x="2539" y="5223"/>
                    <a:pt x="2539" y="5223"/>
                  </a:cubicBezTo>
                  <a:cubicBezTo>
                    <a:pt x="2508" y="27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6"/>
            <p:cNvSpPr/>
            <p:nvPr/>
          </p:nvSpPr>
          <p:spPr>
            <a:xfrm>
              <a:off x="3980850" y="372300"/>
              <a:ext cx="59325" cy="138625"/>
            </a:xfrm>
            <a:custGeom>
              <a:avLst/>
              <a:gdLst/>
              <a:ahLst/>
              <a:cxnLst/>
              <a:rect l="l" t="t" r="r" b="b"/>
              <a:pathLst>
                <a:path w="2373" h="5545" extrusionOk="0">
                  <a:moveTo>
                    <a:pt x="2165" y="0"/>
                  </a:moveTo>
                  <a:cubicBezTo>
                    <a:pt x="2165" y="0"/>
                    <a:pt x="0" y="1596"/>
                    <a:pt x="477" y="3285"/>
                  </a:cubicBezTo>
                  <a:cubicBezTo>
                    <a:pt x="943" y="4974"/>
                    <a:pt x="643" y="5544"/>
                    <a:pt x="643" y="5544"/>
                  </a:cubicBezTo>
                  <a:cubicBezTo>
                    <a:pt x="643" y="5544"/>
                    <a:pt x="2373" y="3316"/>
                    <a:pt x="2269" y="1658"/>
                  </a:cubicBezTo>
                  <a:lnTo>
                    <a:pt x="2165" y="0"/>
                  </a:ln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6"/>
            <p:cNvSpPr/>
            <p:nvPr/>
          </p:nvSpPr>
          <p:spPr>
            <a:xfrm>
              <a:off x="4015300" y="398475"/>
              <a:ext cx="80075" cy="130575"/>
            </a:xfrm>
            <a:custGeom>
              <a:avLst/>
              <a:gdLst/>
              <a:ahLst/>
              <a:cxnLst/>
              <a:rect l="l" t="t" r="r" b="b"/>
              <a:pathLst>
                <a:path w="3203" h="5223" extrusionOk="0">
                  <a:moveTo>
                    <a:pt x="3202" y="0"/>
                  </a:moveTo>
                  <a:lnTo>
                    <a:pt x="3202" y="0"/>
                  </a:lnTo>
                  <a:cubicBezTo>
                    <a:pt x="3202" y="0"/>
                    <a:pt x="912" y="850"/>
                    <a:pt x="456" y="2891"/>
                  </a:cubicBezTo>
                  <a:cubicBezTo>
                    <a:pt x="0" y="4932"/>
                    <a:pt x="21" y="5222"/>
                    <a:pt x="21" y="5222"/>
                  </a:cubicBezTo>
                  <a:cubicBezTo>
                    <a:pt x="21" y="5222"/>
                    <a:pt x="2259" y="2559"/>
                    <a:pt x="2383" y="1596"/>
                  </a:cubicBezTo>
                  <a:cubicBezTo>
                    <a:pt x="2498" y="632"/>
                    <a:pt x="3202" y="0"/>
                    <a:pt x="320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6"/>
            <p:cNvSpPr/>
            <p:nvPr/>
          </p:nvSpPr>
          <p:spPr>
            <a:xfrm>
              <a:off x="4097650" y="558275"/>
              <a:ext cx="9625" cy="68675"/>
            </a:xfrm>
            <a:custGeom>
              <a:avLst/>
              <a:gdLst/>
              <a:ahLst/>
              <a:cxnLst/>
              <a:rect l="l" t="t" r="r" b="b"/>
              <a:pathLst>
                <a:path w="385" h="2747" extrusionOk="0">
                  <a:moveTo>
                    <a:pt x="84" y="1"/>
                  </a:moveTo>
                  <a:cubicBezTo>
                    <a:pt x="42" y="1"/>
                    <a:pt x="1" y="42"/>
                    <a:pt x="1" y="94"/>
                  </a:cubicBezTo>
                  <a:cubicBezTo>
                    <a:pt x="1" y="177"/>
                    <a:pt x="42" y="2094"/>
                    <a:pt x="208" y="2685"/>
                  </a:cubicBezTo>
                  <a:cubicBezTo>
                    <a:pt x="229" y="2726"/>
                    <a:pt x="260" y="2747"/>
                    <a:pt x="291" y="2747"/>
                  </a:cubicBezTo>
                  <a:lnTo>
                    <a:pt x="323" y="2747"/>
                  </a:lnTo>
                  <a:cubicBezTo>
                    <a:pt x="364" y="2736"/>
                    <a:pt x="385" y="2685"/>
                    <a:pt x="374" y="2643"/>
                  </a:cubicBezTo>
                  <a:cubicBezTo>
                    <a:pt x="219" y="2063"/>
                    <a:pt x="178" y="104"/>
                    <a:pt x="178" y="84"/>
                  </a:cubicBezTo>
                  <a:cubicBezTo>
                    <a:pt x="178" y="42"/>
                    <a:pt x="136" y="1"/>
                    <a:pt x="8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6"/>
            <p:cNvSpPr/>
            <p:nvPr/>
          </p:nvSpPr>
          <p:spPr>
            <a:xfrm>
              <a:off x="4076675" y="420425"/>
              <a:ext cx="54175" cy="174925"/>
            </a:xfrm>
            <a:custGeom>
              <a:avLst/>
              <a:gdLst/>
              <a:ahLst/>
              <a:cxnLst/>
              <a:rect l="l" t="t" r="r" b="b"/>
              <a:pathLst>
                <a:path w="2167" h="6997" extrusionOk="0">
                  <a:moveTo>
                    <a:pt x="1158" y="0"/>
                  </a:moveTo>
                  <a:cubicBezTo>
                    <a:pt x="1057" y="0"/>
                    <a:pt x="0" y="3031"/>
                    <a:pt x="653" y="5981"/>
                  </a:cubicBezTo>
                  <a:cubicBezTo>
                    <a:pt x="716" y="6240"/>
                    <a:pt x="985" y="6997"/>
                    <a:pt x="985" y="6997"/>
                  </a:cubicBezTo>
                  <a:cubicBezTo>
                    <a:pt x="985" y="6997"/>
                    <a:pt x="2166" y="1443"/>
                    <a:pt x="1162" y="2"/>
                  </a:cubicBezTo>
                  <a:cubicBezTo>
                    <a:pt x="1160" y="1"/>
                    <a:pt x="1159" y="0"/>
                    <a:pt x="115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6"/>
            <p:cNvSpPr/>
            <p:nvPr/>
          </p:nvSpPr>
          <p:spPr>
            <a:xfrm>
              <a:off x="4020225" y="594000"/>
              <a:ext cx="68400" cy="19750"/>
            </a:xfrm>
            <a:custGeom>
              <a:avLst/>
              <a:gdLst/>
              <a:ahLst/>
              <a:cxnLst/>
              <a:rect l="l" t="t" r="r" b="b"/>
              <a:pathLst>
                <a:path w="2736" h="790" extrusionOk="0">
                  <a:moveTo>
                    <a:pt x="208" y="0"/>
                  </a:moveTo>
                  <a:cubicBezTo>
                    <a:pt x="137" y="0"/>
                    <a:pt x="93" y="2"/>
                    <a:pt x="83" y="2"/>
                  </a:cubicBezTo>
                  <a:cubicBezTo>
                    <a:pt x="31" y="2"/>
                    <a:pt x="0" y="43"/>
                    <a:pt x="0" y="95"/>
                  </a:cubicBezTo>
                  <a:cubicBezTo>
                    <a:pt x="0" y="137"/>
                    <a:pt x="42" y="178"/>
                    <a:pt x="83" y="178"/>
                  </a:cubicBezTo>
                  <a:cubicBezTo>
                    <a:pt x="87" y="176"/>
                    <a:pt x="154" y="172"/>
                    <a:pt x="264" y="172"/>
                  </a:cubicBezTo>
                  <a:cubicBezTo>
                    <a:pt x="704" y="172"/>
                    <a:pt x="1846" y="239"/>
                    <a:pt x="2591" y="768"/>
                  </a:cubicBezTo>
                  <a:cubicBezTo>
                    <a:pt x="2601" y="789"/>
                    <a:pt x="2621" y="789"/>
                    <a:pt x="2642" y="789"/>
                  </a:cubicBezTo>
                  <a:cubicBezTo>
                    <a:pt x="2663" y="789"/>
                    <a:pt x="2694" y="779"/>
                    <a:pt x="2704" y="758"/>
                  </a:cubicBezTo>
                  <a:cubicBezTo>
                    <a:pt x="2736" y="717"/>
                    <a:pt x="2725" y="665"/>
                    <a:pt x="2694" y="634"/>
                  </a:cubicBezTo>
                  <a:cubicBezTo>
                    <a:pt x="1859" y="45"/>
                    <a:pt x="607" y="0"/>
                    <a:pt x="20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6"/>
            <p:cNvSpPr/>
            <p:nvPr/>
          </p:nvSpPr>
          <p:spPr>
            <a:xfrm>
              <a:off x="3940950" y="578550"/>
              <a:ext cx="106750" cy="39700"/>
            </a:xfrm>
            <a:custGeom>
              <a:avLst/>
              <a:gdLst/>
              <a:ahLst/>
              <a:cxnLst/>
              <a:rect l="l" t="t" r="r" b="b"/>
              <a:pathLst>
                <a:path w="4270" h="1588" extrusionOk="0">
                  <a:moveTo>
                    <a:pt x="2398" y="0"/>
                  </a:moveTo>
                  <a:cubicBezTo>
                    <a:pt x="929" y="0"/>
                    <a:pt x="1" y="1469"/>
                    <a:pt x="1" y="1469"/>
                  </a:cubicBezTo>
                  <a:cubicBezTo>
                    <a:pt x="518" y="1553"/>
                    <a:pt x="984" y="1588"/>
                    <a:pt x="1401" y="1588"/>
                  </a:cubicBezTo>
                  <a:cubicBezTo>
                    <a:pt x="3403" y="1588"/>
                    <a:pt x="4270" y="785"/>
                    <a:pt x="4270" y="785"/>
                  </a:cubicBezTo>
                  <a:cubicBezTo>
                    <a:pt x="3583" y="209"/>
                    <a:pt x="2952" y="0"/>
                    <a:pt x="239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6"/>
            <p:cNvSpPr/>
            <p:nvPr/>
          </p:nvSpPr>
          <p:spPr>
            <a:xfrm>
              <a:off x="3955200" y="536225"/>
              <a:ext cx="116325" cy="59900"/>
            </a:xfrm>
            <a:custGeom>
              <a:avLst/>
              <a:gdLst/>
              <a:ahLst/>
              <a:cxnLst/>
              <a:rect l="l" t="t" r="r" b="b"/>
              <a:pathLst>
                <a:path w="4653" h="2396" extrusionOk="0">
                  <a:moveTo>
                    <a:pt x="90" y="1"/>
                  </a:moveTo>
                  <a:cubicBezTo>
                    <a:pt x="52" y="1"/>
                    <a:pt x="11" y="38"/>
                    <a:pt x="11" y="75"/>
                  </a:cubicBezTo>
                  <a:cubicBezTo>
                    <a:pt x="0" y="127"/>
                    <a:pt x="32" y="168"/>
                    <a:pt x="73" y="168"/>
                  </a:cubicBezTo>
                  <a:cubicBezTo>
                    <a:pt x="301" y="230"/>
                    <a:pt x="3834" y="1515"/>
                    <a:pt x="4487" y="2365"/>
                  </a:cubicBezTo>
                  <a:cubicBezTo>
                    <a:pt x="4508" y="2386"/>
                    <a:pt x="4529" y="2396"/>
                    <a:pt x="4559" y="2396"/>
                  </a:cubicBezTo>
                  <a:cubicBezTo>
                    <a:pt x="4580" y="2396"/>
                    <a:pt x="4591" y="2396"/>
                    <a:pt x="4611" y="2386"/>
                  </a:cubicBezTo>
                  <a:cubicBezTo>
                    <a:pt x="4642" y="2354"/>
                    <a:pt x="4653" y="2303"/>
                    <a:pt x="4621" y="2261"/>
                  </a:cubicBezTo>
                  <a:cubicBezTo>
                    <a:pt x="3896" y="1318"/>
                    <a:pt x="135" y="12"/>
                    <a:pt x="104" y="2"/>
                  </a:cubicBezTo>
                  <a:cubicBezTo>
                    <a:pt x="99" y="1"/>
                    <a:pt x="95" y="1"/>
                    <a:pt x="9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6"/>
            <p:cNvSpPr/>
            <p:nvPr/>
          </p:nvSpPr>
          <p:spPr>
            <a:xfrm>
              <a:off x="3821275" y="517600"/>
              <a:ext cx="167875" cy="33725"/>
            </a:xfrm>
            <a:custGeom>
              <a:avLst/>
              <a:gdLst/>
              <a:ahLst/>
              <a:cxnLst/>
              <a:rect l="l" t="t" r="r" b="b"/>
              <a:pathLst>
                <a:path w="6715" h="1349" extrusionOk="0">
                  <a:moveTo>
                    <a:pt x="2801" y="0"/>
                  </a:moveTo>
                  <a:cubicBezTo>
                    <a:pt x="1242" y="0"/>
                    <a:pt x="1" y="447"/>
                    <a:pt x="1" y="447"/>
                  </a:cubicBezTo>
                  <a:cubicBezTo>
                    <a:pt x="2011" y="1234"/>
                    <a:pt x="6715" y="1348"/>
                    <a:pt x="6715" y="1348"/>
                  </a:cubicBezTo>
                  <a:cubicBezTo>
                    <a:pt x="5529" y="292"/>
                    <a:pt x="4061" y="0"/>
                    <a:pt x="280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6"/>
            <p:cNvSpPr/>
            <p:nvPr/>
          </p:nvSpPr>
          <p:spPr>
            <a:xfrm>
              <a:off x="3935775" y="640950"/>
              <a:ext cx="142500" cy="32100"/>
            </a:xfrm>
            <a:custGeom>
              <a:avLst/>
              <a:gdLst/>
              <a:ahLst/>
              <a:cxnLst/>
              <a:rect l="l" t="t" r="r" b="b"/>
              <a:pathLst>
                <a:path w="5700" h="1284" extrusionOk="0">
                  <a:moveTo>
                    <a:pt x="3954" y="1"/>
                  </a:moveTo>
                  <a:cubicBezTo>
                    <a:pt x="2011" y="1"/>
                    <a:pt x="0" y="1274"/>
                    <a:pt x="0" y="1274"/>
                  </a:cubicBezTo>
                  <a:cubicBezTo>
                    <a:pt x="133" y="1280"/>
                    <a:pt x="270" y="1283"/>
                    <a:pt x="409" y="1283"/>
                  </a:cubicBezTo>
                  <a:cubicBezTo>
                    <a:pt x="2682" y="1283"/>
                    <a:pt x="5699" y="455"/>
                    <a:pt x="5699" y="455"/>
                  </a:cubicBezTo>
                  <a:cubicBezTo>
                    <a:pt x="5167" y="126"/>
                    <a:pt x="4564" y="1"/>
                    <a:pt x="395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6"/>
            <p:cNvSpPr/>
            <p:nvPr/>
          </p:nvSpPr>
          <p:spPr>
            <a:xfrm>
              <a:off x="4108025" y="487050"/>
              <a:ext cx="79050" cy="170200"/>
            </a:xfrm>
            <a:custGeom>
              <a:avLst/>
              <a:gdLst/>
              <a:ahLst/>
              <a:cxnLst/>
              <a:rect l="l" t="t" r="r" b="b"/>
              <a:pathLst>
                <a:path w="3162" h="6808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0" y="3762"/>
                    <a:pt x="1959" y="6808"/>
                    <a:pt x="1959" y="6808"/>
                  </a:cubicBezTo>
                  <a:cubicBezTo>
                    <a:pt x="1959" y="6808"/>
                    <a:pt x="3130" y="6301"/>
                    <a:pt x="3150" y="3627"/>
                  </a:cubicBezTo>
                  <a:cubicBezTo>
                    <a:pt x="3161" y="954"/>
                    <a:pt x="1255" y="270"/>
                    <a:pt x="120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6"/>
            <p:cNvSpPr/>
            <p:nvPr/>
          </p:nvSpPr>
          <p:spPr>
            <a:xfrm>
              <a:off x="3534800" y="325800"/>
              <a:ext cx="53375" cy="29175"/>
            </a:xfrm>
            <a:custGeom>
              <a:avLst/>
              <a:gdLst/>
              <a:ahLst/>
              <a:cxnLst/>
              <a:rect l="l" t="t" r="r" b="b"/>
              <a:pathLst>
                <a:path w="2135" h="1167" extrusionOk="0">
                  <a:moveTo>
                    <a:pt x="97" y="1"/>
                  </a:moveTo>
                  <a:cubicBezTo>
                    <a:pt x="82" y="1"/>
                    <a:pt x="66" y="5"/>
                    <a:pt x="51" y="16"/>
                  </a:cubicBezTo>
                  <a:cubicBezTo>
                    <a:pt x="10" y="37"/>
                    <a:pt x="0" y="89"/>
                    <a:pt x="31" y="130"/>
                  </a:cubicBezTo>
                  <a:cubicBezTo>
                    <a:pt x="404" y="731"/>
                    <a:pt x="1948" y="1146"/>
                    <a:pt x="2020" y="1166"/>
                  </a:cubicBezTo>
                  <a:lnTo>
                    <a:pt x="2041" y="1166"/>
                  </a:lnTo>
                  <a:cubicBezTo>
                    <a:pt x="2072" y="1166"/>
                    <a:pt x="2114" y="1146"/>
                    <a:pt x="2124" y="1104"/>
                  </a:cubicBezTo>
                  <a:cubicBezTo>
                    <a:pt x="2135" y="1063"/>
                    <a:pt x="2103" y="1011"/>
                    <a:pt x="2062" y="1001"/>
                  </a:cubicBezTo>
                  <a:cubicBezTo>
                    <a:pt x="2041" y="1001"/>
                    <a:pt x="507" y="575"/>
                    <a:pt x="176" y="37"/>
                  </a:cubicBezTo>
                  <a:cubicBezTo>
                    <a:pt x="156" y="17"/>
                    <a:pt x="127" y="1"/>
                    <a:pt x="9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6"/>
            <p:cNvSpPr/>
            <p:nvPr/>
          </p:nvSpPr>
          <p:spPr>
            <a:xfrm>
              <a:off x="3463300" y="279050"/>
              <a:ext cx="87825" cy="61925"/>
            </a:xfrm>
            <a:custGeom>
              <a:avLst/>
              <a:gdLst/>
              <a:ahLst/>
              <a:cxnLst/>
              <a:rect l="l" t="t" r="r" b="b"/>
              <a:pathLst>
                <a:path w="3513" h="2477" extrusionOk="0">
                  <a:moveTo>
                    <a:pt x="0" y="0"/>
                  </a:moveTo>
                  <a:cubicBezTo>
                    <a:pt x="208" y="1161"/>
                    <a:pt x="3512" y="2477"/>
                    <a:pt x="3512" y="2477"/>
                  </a:cubicBezTo>
                  <a:cubicBezTo>
                    <a:pt x="2715" y="71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6"/>
            <p:cNvSpPr/>
            <p:nvPr/>
          </p:nvSpPr>
          <p:spPr>
            <a:xfrm>
              <a:off x="3634250" y="340950"/>
              <a:ext cx="37075" cy="32675"/>
            </a:xfrm>
            <a:custGeom>
              <a:avLst/>
              <a:gdLst/>
              <a:ahLst/>
              <a:cxnLst/>
              <a:rect l="l" t="t" r="r" b="b"/>
              <a:pathLst>
                <a:path w="1483" h="1307" extrusionOk="0">
                  <a:moveTo>
                    <a:pt x="86" y="1"/>
                  </a:moveTo>
                  <a:cubicBezTo>
                    <a:pt x="71" y="1"/>
                    <a:pt x="56" y="4"/>
                    <a:pt x="42" y="11"/>
                  </a:cubicBezTo>
                  <a:cubicBezTo>
                    <a:pt x="11" y="42"/>
                    <a:pt x="1" y="94"/>
                    <a:pt x="22" y="135"/>
                  </a:cubicBezTo>
                  <a:cubicBezTo>
                    <a:pt x="591" y="1016"/>
                    <a:pt x="1327" y="1296"/>
                    <a:pt x="1358" y="1306"/>
                  </a:cubicBezTo>
                  <a:lnTo>
                    <a:pt x="1389" y="1306"/>
                  </a:lnTo>
                  <a:cubicBezTo>
                    <a:pt x="1420" y="1306"/>
                    <a:pt x="1451" y="1286"/>
                    <a:pt x="1461" y="1254"/>
                  </a:cubicBezTo>
                  <a:cubicBezTo>
                    <a:pt x="1482" y="1213"/>
                    <a:pt x="1461" y="1161"/>
                    <a:pt x="1410" y="1141"/>
                  </a:cubicBezTo>
                  <a:cubicBezTo>
                    <a:pt x="1410" y="1141"/>
                    <a:pt x="705" y="871"/>
                    <a:pt x="167" y="42"/>
                  </a:cubicBezTo>
                  <a:cubicBezTo>
                    <a:pt x="146" y="15"/>
                    <a:pt x="116" y="1"/>
                    <a:pt x="8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6"/>
            <p:cNvSpPr/>
            <p:nvPr/>
          </p:nvSpPr>
          <p:spPr>
            <a:xfrm>
              <a:off x="3570275" y="242250"/>
              <a:ext cx="79025" cy="116350"/>
            </a:xfrm>
            <a:custGeom>
              <a:avLst/>
              <a:gdLst/>
              <a:ahLst/>
              <a:cxnLst/>
              <a:rect l="l" t="t" r="r" b="b"/>
              <a:pathLst>
                <a:path w="3161" h="4654" extrusionOk="0">
                  <a:moveTo>
                    <a:pt x="156" y="1"/>
                  </a:moveTo>
                  <a:cubicBezTo>
                    <a:pt x="156" y="1"/>
                    <a:pt x="0" y="229"/>
                    <a:pt x="477" y="1638"/>
                  </a:cubicBezTo>
                  <a:cubicBezTo>
                    <a:pt x="943" y="3037"/>
                    <a:pt x="3161" y="4653"/>
                    <a:pt x="3161" y="4653"/>
                  </a:cubicBezTo>
                  <a:cubicBezTo>
                    <a:pt x="2166" y="1110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6"/>
            <p:cNvSpPr/>
            <p:nvPr/>
          </p:nvSpPr>
          <p:spPr>
            <a:xfrm>
              <a:off x="3573650" y="264275"/>
              <a:ext cx="141425" cy="99475"/>
            </a:xfrm>
            <a:custGeom>
              <a:avLst/>
              <a:gdLst/>
              <a:ahLst/>
              <a:cxnLst/>
              <a:rect l="l" t="t" r="r" b="b"/>
              <a:pathLst>
                <a:path w="5657" h="3979" extrusionOk="0">
                  <a:moveTo>
                    <a:pt x="0" y="1"/>
                  </a:moveTo>
                  <a:cubicBezTo>
                    <a:pt x="0" y="1"/>
                    <a:pt x="2052" y="2322"/>
                    <a:pt x="3254" y="2426"/>
                  </a:cubicBezTo>
                  <a:cubicBezTo>
                    <a:pt x="4041" y="2498"/>
                    <a:pt x="4984" y="3368"/>
                    <a:pt x="5543" y="3959"/>
                  </a:cubicBezTo>
                  <a:cubicBezTo>
                    <a:pt x="5554" y="3973"/>
                    <a:pt x="5568" y="3978"/>
                    <a:pt x="5582" y="3978"/>
                  </a:cubicBezTo>
                  <a:cubicBezTo>
                    <a:pt x="5620" y="3978"/>
                    <a:pt x="5657" y="3935"/>
                    <a:pt x="5626" y="3897"/>
                  </a:cubicBezTo>
                  <a:cubicBezTo>
                    <a:pt x="5119" y="3119"/>
                    <a:pt x="4207" y="1845"/>
                    <a:pt x="3492" y="1452"/>
                  </a:cubicBezTo>
                  <a:cubicBezTo>
                    <a:pt x="2435" y="87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6"/>
            <p:cNvSpPr/>
            <p:nvPr/>
          </p:nvSpPr>
          <p:spPr>
            <a:xfrm>
              <a:off x="4406175" y="1024000"/>
              <a:ext cx="6500" cy="42025"/>
            </a:xfrm>
            <a:custGeom>
              <a:avLst/>
              <a:gdLst/>
              <a:ahLst/>
              <a:cxnLst/>
              <a:rect l="l" t="t" r="r" b="b"/>
              <a:pathLst>
                <a:path w="260" h="1681" extrusionOk="0"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31" y="2"/>
                    <a:pt x="1" y="43"/>
                    <a:pt x="1" y="95"/>
                  </a:cubicBezTo>
                  <a:lnTo>
                    <a:pt x="84" y="1597"/>
                  </a:lnTo>
                  <a:cubicBezTo>
                    <a:pt x="94" y="1650"/>
                    <a:pt x="125" y="1680"/>
                    <a:pt x="176" y="1680"/>
                  </a:cubicBezTo>
                  <a:cubicBezTo>
                    <a:pt x="218" y="1680"/>
                    <a:pt x="259" y="1639"/>
                    <a:pt x="259" y="1587"/>
                  </a:cubicBezTo>
                  <a:lnTo>
                    <a:pt x="167" y="85"/>
                  </a:lnTo>
                  <a:cubicBezTo>
                    <a:pt x="167" y="38"/>
                    <a:pt x="133" y="0"/>
                    <a:pt x="9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6"/>
            <p:cNvSpPr/>
            <p:nvPr/>
          </p:nvSpPr>
          <p:spPr>
            <a:xfrm>
              <a:off x="4363700" y="913650"/>
              <a:ext cx="8825" cy="60425"/>
            </a:xfrm>
            <a:custGeom>
              <a:avLst/>
              <a:gdLst/>
              <a:ahLst/>
              <a:cxnLst/>
              <a:rect l="l" t="t" r="r" b="b"/>
              <a:pathLst>
                <a:path w="353" h="2417" extrusionOk="0">
                  <a:moveTo>
                    <a:pt x="182" y="0"/>
                  </a:moveTo>
                  <a:cubicBezTo>
                    <a:pt x="137" y="0"/>
                    <a:pt x="103" y="37"/>
                    <a:pt x="93" y="75"/>
                  </a:cubicBezTo>
                  <a:cubicBezTo>
                    <a:pt x="0" y="883"/>
                    <a:pt x="166" y="2281"/>
                    <a:pt x="176" y="2343"/>
                  </a:cubicBezTo>
                  <a:cubicBezTo>
                    <a:pt x="176" y="2385"/>
                    <a:pt x="218" y="2416"/>
                    <a:pt x="259" y="2416"/>
                  </a:cubicBezTo>
                  <a:lnTo>
                    <a:pt x="270" y="2416"/>
                  </a:lnTo>
                  <a:cubicBezTo>
                    <a:pt x="311" y="2406"/>
                    <a:pt x="353" y="2364"/>
                    <a:pt x="342" y="2323"/>
                  </a:cubicBezTo>
                  <a:cubicBezTo>
                    <a:pt x="342" y="2302"/>
                    <a:pt x="166" y="883"/>
                    <a:pt x="270" y="95"/>
                  </a:cubicBezTo>
                  <a:cubicBezTo>
                    <a:pt x="270" y="54"/>
                    <a:pt x="238" y="2"/>
                    <a:pt x="197" y="2"/>
                  </a:cubicBezTo>
                  <a:cubicBezTo>
                    <a:pt x="192" y="1"/>
                    <a:pt x="187" y="0"/>
                    <a:pt x="18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6"/>
            <p:cNvSpPr/>
            <p:nvPr/>
          </p:nvSpPr>
          <p:spPr>
            <a:xfrm>
              <a:off x="4192225" y="715450"/>
              <a:ext cx="274600" cy="832650"/>
            </a:xfrm>
            <a:custGeom>
              <a:avLst/>
              <a:gdLst/>
              <a:ahLst/>
              <a:cxnLst/>
              <a:rect l="l" t="t" r="r" b="b"/>
              <a:pathLst>
                <a:path w="10984" h="33306" extrusionOk="0">
                  <a:moveTo>
                    <a:pt x="89" y="1"/>
                  </a:moveTo>
                  <a:cubicBezTo>
                    <a:pt x="67" y="1"/>
                    <a:pt x="47" y="9"/>
                    <a:pt x="31" y="24"/>
                  </a:cubicBezTo>
                  <a:cubicBezTo>
                    <a:pt x="0" y="66"/>
                    <a:pt x="0" y="117"/>
                    <a:pt x="31" y="149"/>
                  </a:cubicBezTo>
                  <a:cubicBezTo>
                    <a:pt x="83" y="200"/>
                    <a:pt x="5067" y="5174"/>
                    <a:pt x="8331" y="13121"/>
                  </a:cubicBezTo>
                  <a:cubicBezTo>
                    <a:pt x="9864" y="16872"/>
                    <a:pt x="10413" y="22136"/>
                    <a:pt x="10610" y="25886"/>
                  </a:cubicBezTo>
                  <a:cubicBezTo>
                    <a:pt x="10818" y="29958"/>
                    <a:pt x="10662" y="33181"/>
                    <a:pt x="10662" y="33212"/>
                  </a:cubicBezTo>
                  <a:cubicBezTo>
                    <a:pt x="10652" y="33264"/>
                    <a:pt x="10693" y="33305"/>
                    <a:pt x="10735" y="33305"/>
                  </a:cubicBezTo>
                  <a:lnTo>
                    <a:pt x="10745" y="33305"/>
                  </a:lnTo>
                  <a:cubicBezTo>
                    <a:pt x="10786" y="33305"/>
                    <a:pt x="10827" y="33264"/>
                    <a:pt x="10827" y="33222"/>
                  </a:cubicBezTo>
                  <a:cubicBezTo>
                    <a:pt x="10827" y="33191"/>
                    <a:pt x="10983" y="29958"/>
                    <a:pt x="10776" y="25876"/>
                  </a:cubicBezTo>
                  <a:cubicBezTo>
                    <a:pt x="10579" y="22115"/>
                    <a:pt x="10030" y="16831"/>
                    <a:pt x="8486" y="13059"/>
                  </a:cubicBezTo>
                  <a:cubicBezTo>
                    <a:pt x="5212" y="5070"/>
                    <a:pt x="197" y="76"/>
                    <a:pt x="155" y="24"/>
                  </a:cubicBezTo>
                  <a:cubicBezTo>
                    <a:pt x="135" y="9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6"/>
            <p:cNvSpPr/>
            <p:nvPr/>
          </p:nvSpPr>
          <p:spPr>
            <a:xfrm>
              <a:off x="4222525" y="77277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102" y="0"/>
                  </a:moveTo>
                  <a:cubicBezTo>
                    <a:pt x="73" y="0"/>
                    <a:pt x="45" y="14"/>
                    <a:pt x="32" y="41"/>
                  </a:cubicBezTo>
                  <a:cubicBezTo>
                    <a:pt x="0" y="83"/>
                    <a:pt x="21" y="135"/>
                    <a:pt x="62" y="156"/>
                  </a:cubicBezTo>
                  <a:lnTo>
                    <a:pt x="1275" y="798"/>
                  </a:lnTo>
                  <a:cubicBezTo>
                    <a:pt x="1285" y="808"/>
                    <a:pt x="1296" y="808"/>
                    <a:pt x="1316" y="808"/>
                  </a:cubicBezTo>
                  <a:cubicBezTo>
                    <a:pt x="1347" y="808"/>
                    <a:pt x="1368" y="798"/>
                    <a:pt x="1389" y="767"/>
                  </a:cubicBezTo>
                  <a:cubicBezTo>
                    <a:pt x="1409" y="725"/>
                    <a:pt x="1389" y="674"/>
                    <a:pt x="1347" y="653"/>
                  </a:cubicBezTo>
                  <a:lnTo>
                    <a:pt x="145" y="11"/>
                  </a:lnTo>
                  <a:cubicBezTo>
                    <a:pt x="131" y="4"/>
                    <a:pt x="116" y="0"/>
                    <a:pt x="10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6"/>
            <p:cNvSpPr/>
            <p:nvPr/>
          </p:nvSpPr>
          <p:spPr>
            <a:xfrm>
              <a:off x="4255675" y="836675"/>
              <a:ext cx="46925" cy="17975"/>
            </a:xfrm>
            <a:custGeom>
              <a:avLst/>
              <a:gdLst/>
              <a:ahLst/>
              <a:cxnLst/>
              <a:rect l="l" t="t" r="r" b="b"/>
              <a:pathLst>
                <a:path w="1877" h="719" extrusionOk="0">
                  <a:moveTo>
                    <a:pt x="141" y="0"/>
                  </a:moveTo>
                  <a:cubicBezTo>
                    <a:pt x="117" y="0"/>
                    <a:pt x="95" y="1"/>
                    <a:pt x="73" y="4"/>
                  </a:cubicBezTo>
                  <a:cubicBezTo>
                    <a:pt x="32" y="14"/>
                    <a:pt x="0" y="55"/>
                    <a:pt x="0" y="97"/>
                  </a:cubicBezTo>
                  <a:cubicBezTo>
                    <a:pt x="11" y="149"/>
                    <a:pt x="53" y="179"/>
                    <a:pt x="94" y="179"/>
                  </a:cubicBezTo>
                  <a:cubicBezTo>
                    <a:pt x="115" y="177"/>
                    <a:pt x="138" y="175"/>
                    <a:pt x="163" y="175"/>
                  </a:cubicBezTo>
                  <a:cubicBezTo>
                    <a:pt x="572" y="175"/>
                    <a:pt x="1428" y="561"/>
                    <a:pt x="1741" y="708"/>
                  </a:cubicBezTo>
                  <a:cubicBezTo>
                    <a:pt x="1752" y="718"/>
                    <a:pt x="1773" y="718"/>
                    <a:pt x="1783" y="718"/>
                  </a:cubicBezTo>
                  <a:cubicBezTo>
                    <a:pt x="1814" y="718"/>
                    <a:pt x="1845" y="708"/>
                    <a:pt x="1855" y="677"/>
                  </a:cubicBezTo>
                  <a:cubicBezTo>
                    <a:pt x="1876" y="635"/>
                    <a:pt x="1855" y="584"/>
                    <a:pt x="1814" y="563"/>
                  </a:cubicBezTo>
                  <a:cubicBezTo>
                    <a:pt x="1764" y="533"/>
                    <a:pt x="671" y="0"/>
                    <a:pt x="14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6"/>
            <p:cNvSpPr/>
            <p:nvPr/>
          </p:nvSpPr>
          <p:spPr>
            <a:xfrm>
              <a:off x="4297125" y="901475"/>
              <a:ext cx="50025" cy="24925"/>
            </a:xfrm>
            <a:custGeom>
              <a:avLst/>
              <a:gdLst/>
              <a:ahLst/>
              <a:cxnLst/>
              <a:rect l="l" t="t" r="r" b="b"/>
              <a:pathLst>
                <a:path w="2001" h="997" extrusionOk="0">
                  <a:moveTo>
                    <a:pt x="81" y="0"/>
                  </a:moveTo>
                  <a:cubicBezTo>
                    <a:pt x="44" y="0"/>
                    <a:pt x="11" y="38"/>
                    <a:pt x="11" y="85"/>
                  </a:cubicBezTo>
                  <a:cubicBezTo>
                    <a:pt x="0" y="126"/>
                    <a:pt x="42" y="168"/>
                    <a:pt x="83" y="168"/>
                  </a:cubicBezTo>
                  <a:cubicBezTo>
                    <a:pt x="622" y="199"/>
                    <a:pt x="1845" y="976"/>
                    <a:pt x="1855" y="976"/>
                  </a:cubicBezTo>
                  <a:cubicBezTo>
                    <a:pt x="1876" y="986"/>
                    <a:pt x="1886" y="997"/>
                    <a:pt x="1907" y="997"/>
                  </a:cubicBezTo>
                  <a:cubicBezTo>
                    <a:pt x="1927" y="997"/>
                    <a:pt x="1959" y="976"/>
                    <a:pt x="1980" y="955"/>
                  </a:cubicBezTo>
                  <a:cubicBezTo>
                    <a:pt x="2000" y="914"/>
                    <a:pt x="1990" y="862"/>
                    <a:pt x="1948" y="841"/>
                  </a:cubicBezTo>
                  <a:cubicBezTo>
                    <a:pt x="1897" y="800"/>
                    <a:pt x="684" y="33"/>
                    <a:pt x="94" y="2"/>
                  </a:cubicBezTo>
                  <a:cubicBezTo>
                    <a:pt x="89" y="1"/>
                    <a:pt x="85" y="0"/>
                    <a:pt x="8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6"/>
            <p:cNvSpPr/>
            <p:nvPr/>
          </p:nvSpPr>
          <p:spPr>
            <a:xfrm>
              <a:off x="4338575" y="970150"/>
              <a:ext cx="49225" cy="35250"/>
            </a:xfrm>
            <a:custGeom>
              <a:avLst/>
              <a:gdLst/>
              <a:ahLst/>
              <a:cxnLst/>
              <a:rect l="l" t="t" r="r" b="b"/>
              <a:pathLst>
                <a:path w="1969" h="1410" extrusionOk="0">
                  <a:moveTo>
                    <a:pt x="73" y="0"/>
                  </a:moveTo>
                  <a:cubicBezTo>
                    <a:pt x="21" y="21"/>
                    <a:pt x="0" y="73"/>
                    <a:pt x="11" y="115"/>
                  </a:cubicBezTo>
                  <a:cubicBezTo>
                    <a:pt x="32" y="156"/>
                    <a:pt x="41" y="166"/>
                    <a:pt x="197" y="228"/>
                  </a:cubicBezTo>
                  <a:cubicBezTo>
                    <a:pt x="560" y="384"/>
                    <a:pt x="1492" y="788"/>
                    <a:pt x="1793" y="1358"/>
                  </a:cubicBezTo>
                  <a:cubicBezTo>
                    <a:pt x="1814" y="1389"/>
                    <a:pt x="1834" y="1410"/>
                    <a:pt x="1865" y="1410"/>
                  </a:cubicBezTo>
                  <a:cubicBezTo>
                    <a:pt x="1886" y="1410"/>
                    <a:pt x="1897" y="1400"/>
                    <a:pt x="1907" y="1400"/>
                  </a:cubicBezTo>
                  <a:cubicBezTo>
                    <a:pt x="1948" y="1379"/>
                    <a:pt x="1969" y="1327"/>
                    <a:pt x="1948" y="1285"/>
                  </a:cubicBezTo>
                  <a:cubicBezTo>
                    <a:pt x="1616" y="654"/>
                    <a:pt x="642" y="239"/>
                    <a:pt x="269" y="73"/>
                  </a:cubicBezTo>
                  <a:cubicBezTo>
                    <a:pt x="207" y="53"/>
                    <a:pt x="177" y="32"/>
                    <a:pt x="156" y="21"/>
                  </a:cubicBezTo>
                  <a:cubicBezTo>
                    <a:pt x="135" y="0"/>
                    <a:pt x="104" y="0"/>
                    <a:pt x="7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6"/>
            <p:cNvSpPr/>
            <p:nvPr/>
          </p:nvSpPr>
          <p:spPr>
            <a:xfrm>
              <a:off x="4361350" y="1038950"/>
              <a:ext cx="63000" cy="63325"/>
            </a:xfrm>
            <a:custGeom>
              <a:avLst/>
              <a:gdLst/>
              <a:ahLst/>
              <a:cxnLst/>
              <a:rect l="l" t="t" r="r" b="b"/>
              <a:pathLst>
                <a:path w="2520" h="2533" extrusionOk="0">
                  <a:moveTo>
                    <a:pt x="90" y="1"/>
                  </a:moveTo>
                  <a:cubicBezTo>
                    <a:pt x="80" y="1"/>
                    <a:pt x="71" y="2"/>
                    <a:pt x="63" y="5"/>
                  </a:cubicBezTo>
                  <a:cubicBezTo>
                    <a:pt x="22" y="25"/>
                    <a:pt x="1" y="78"/>
                    <a:pt x="22" y="119"/>
                  </a:cubicBezTo>
                  <a:cubicBezTo>
                    <a:pt x="32" y="150"/>
                    <a:pt x="53" y="160"/>
                    <a:pt x="125" y="202"/>
                  </a:cubicBezTo>
                  <a:cubicBezTo>
                    <a:pt x="1369" y="865"/>
                    <a:pt x="2022" y="1808"/>
                    <a:pt x="2343" y="2481"/>
                  </a:cubicBezTo>
                  <a:cubicBezTo>
                    <a:pt x="2353" y="2512"/>
                    <a:pt x="2384" y="2533"/>
                    <a:pt x="2415" y="2533"/>
                  </a:cubicBezTo>
                  <a:cubicBezTo>
                    <a:pt x="2425" y="2533"/>
                    <a:pt x="2446" y="2523"/>
                    <a:pt x="2457" y="2523"/>
                  </a:cubicBezTo>
                  <a:cubicBezTo>
                    <a:pt x="2498" y="2502"/>
                    <a:pt x="2519" y="2450"/>
                    <a:pt x="2498" y="2408"/>
                  </a:cubicBezTo>
                  <a:cubicBezTo>
                    <a:pt x="2156" y="1715"/>
                    <a:pt x="1493" y="730"/>
                    <a:pt x="208" y="46"/>
                  </a:cubicBezTo>
                  <a:cubicBezTo>
                    <a:pt x="177" y="36"/>
                    <a:pt x="167" y="25"/>
                    <a:pt x="157" y="25"/>
                  </a:cubicBezTo>
                  <a:cubicBezTo>
                    <a:pt x="141" y="10"/>
                    <a:pt x="115" y="1"/>
                    <a:pt x="9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6"/>
            <p:cNvSpPr/>
            <p:nvPr/>
          </p:nvSpPr>
          <p:spPr>
            <a:xfrm>
              <a:off x="4437525" y="1140600"/>
              <a:ext cx="24125" cy="36550"/>
            </a:xfrm>
            <a:custGeom>
              <a:avLst/>
              <a:gdLst/>
              <a:ahLst/>
              <a:cxnLst/>
              <a:rect l="l" t="t" r="r" b="b"/>
              <a:pathLst>
                <a:path w="965" h="1462" extrusionOk="0">
                  <a:moveTo>
                    <a:pt x="873" y="1"/>
                  </a:moveTo>
                  <a:cubicBezTo>
                    <a:pt x="858" y="1"/>
                    <a:pt x="843" y="4"/>
                    <a:pt x="829" y="11"/>
                  </a:cubicBezTo>
                  <a:cubicBezTo>
                    <a:pt x="798" y="32"/>
                    <a:pt x="124" y="426"/>
                    <a:pt x="0" y="1358"/>
                  </a:cubicBezTo>
                  <a:cubicBezTo>
                    <a:pt x="0" y="1409"/>
                    <a:pt x="32" y="1451"/>
                    <a:pt x="73" y="1451"/>
                  </a:cubicBezTo>
                  <a:lnTo>
                    <a:pt x="83" y="1462"/>
                  </a:lnTo>
                  <a:cubicBezTo>
                    <a:pt x="135" y="1451"/>
                    <a:pt x="166" y="1420"/>
                    <a:pt x="177" y="1379"/>
                  </a:cubicBezTo>
                  <a:cubicBezTo>
                    <a:pt x="280" y="529"/>
                    <a:pt x="902" y="156"/>
                    <a:pt x="912" y="156"/>
                  </a:cubicBezTo>
                  <a:cubicBezTo>
                    <a:pt x="953" y="135"/>
                    <a:pt x="964" y="83"/>
                    <a:pt x="943" y="42"/>
                  </a:cubicBezTo>
                  <a:cubicBezTo>
                    <a:pt x="930" y="14"/>
                    <a:pt x="902" y="1"/>
                    <a:pt x="87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6"/>
            <p:cNvSpPr/>
            <p:nvPr/>
          </p:nvSpPr>
          <p:spPr>
            <a:xfrm>
              <a:off x="4399175" y="1146100"/>
              <a:ext cx="45625" cy="44000"/>
            </a:xfrm>
            <a:custGeom>
              <a:avLst/>
              <a:gdLst/>
              <a:ahLst/>
              <a:cxnLst/>
              <a:rect l="l" t="t" r="r" b="b"/>
              <a:pathLst>
                <a:path w="1825" h="1760" extrusionOk="0">
                  <a:moveTo>
                    <a:pt x="96" y="0"/>
                  </a:moveTo>
                  <a:cubicBezTo>
                    <a:pt x="70" y="0"/>
                    <a:pt x="44" y="11"/>
                    <a:pt x="32" y="29"/>
                  </a:cubicBezTo>
                  <a:cubicBezTo>
                    <a:pt x="1" y="70"/>
                    <a:pt x="1" y="123"/>
                    <a:pt x="42" y="153"/>
                  </a:cubicBezTo>
                  <a:cubicBezTo>
                    <a:pt x="53" y="164"/>
                    <a:pt x="1110" y="1065"/>
                    <a:pt x="1669" y="1728"/>
                  </a:cubicBezTo>
                  <a:cubicBezTo>
                    <a:pt x="1679" y="1749"/>
                    <a:pt x="1711" y="1760"/>
                    <a:pt x="1731" y="1760"/>
                  </a:cubicBezTo>
                  <a:cubicBezTo>
                    <a:pt x="1752" y="1760"/>
                    <a:pt x="1773" y="1760"/>
                    <a:pt x="1783" y="1749"/>
                  </a:cubicBezTo>
                  <a:cubicBezTo>
                    <a:pt x="1824" y="1718"/>
                    <a:pt x="1824" y="1666"/>
                    <a:pt x="1794" y="1625"/>
                  </a:cubicBezTo>
                  <a:cubicBezTo>
                    <a:pt x="1234" y="941"/>
                    <a:pt x="156" y="29"/>
                    <a:pt x="146" y="19"/>
                  </a:cubicBezTo>
                  <a:cubicBezTo>
                    <a:pt x="133" y="6"/>
                    <a:pt x="114" y="0"/>
                    <a:pt x="9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6"/>
            <p:cNvSpPr/>
            <p:nvPr/>
          </p:nvSpPr>
          <p:spPr>
            <a:xfrm>
              <a:off x="4450225" y="1218900"/>
              <a:ext cx="31100" cy="20950"/>
            </a:xfrm>
            <a:custGeom>
              <a:avLst/>
              <a:gdLst/>
              <a:ahLst/>
              <a:cxnLst/>
              <a:rect l="l" t="t" r="r" b="b"/>
              <a:pathLst>
                <a:path w="1244" h="838" extrusionOk="0">
                  <a:moveTo>
                    <a:pt x="1143" y="0"/>
                  </a:moveTo>
                  <a:cubicBezTo>
                    <a:pt x="1131" y="0"/>
                    <a:pt x="1120" y="3"/>
                    <a:pt x="1108" y="8"/>
                  </a:cubicBezTo>
                  <a:cubicBezTo>
                    <a:pt x="1078" y="18"/>
                    <a:pt x="249" y="391"/>
                    <a:pt x="31" y="702"/>
                  </a:cubicBezTo>
                  <a:cubicBezTo>
                    <a:pt x="0" y="743"/>
                    <a:pt x="10" y="796"/>
                    <a:pt x="42" y="816"/>
                  </a:cubicBezTo>
                  <a:cubicBezTo>
                    <a:pt x="62" y="826"/>
                    <a:pt x="83" y="837"/>
                    <a:pt x="93" y="837"/>
                  </a:cubicBezTo>
                  <a:cubicBezTo>
                    <a:pt x="125" y="837"/>
                    <a:pt x="145" y="826"/>
                    <a:pt x="166" y="806"/>
                  </a:cubicBezTo>
                  <a:cubicBezTo>
                    <a:pt x="332" y="568"/>
                    <a:pt x="953" y="267"/>
                    <a:pt x="1181" y="163"/>
                  </a:cubicBezTo>
                  <a:cubicBezTo>
                    <a:pt x="1223" y="143"/>
                    <a:pt x="1244" y="91"/>
                    <a:pt x="1223" y="50"/>
                  </a:cubicBezTo>
                  <a:cubicBezTo>
                    <a:pt x="1208" y="19"/>
                    <a:pt x="1176" y="0"/>
                    <a:pt x="114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6"/>
            <p:cNvSpPr/>
            <p:nvPr/>
          </p:nvSpPr>
          <p:spPr>
            <a:xfrm>
              <a:off x="4450725" y="1240650"/>
              <a:ext cx="43550" cy="21200"/>
            </a:xfrm>
            <a:custGeom>
              <a:avLst/>
              <a:gdLst/>
              <a:ahLst/>
              <a:cxnLst/>
              <a:rect l="l" t="t" r="r" b="b"/>
              <a:pathLst>
                <a:path w="1742" h="848" extrusionOk="0">
                  <a:moveTo>
                    <a:pt x="1651" y="1"/>
                  </a:moveTo>
                  <a:cubicBezTo>
                    <a:pt x="1639" y="1"/>
                    <a:pt x="1628" y="3"/>
                    <a:pt x="1617" y="9"/>
                  </a:cubicBezTo>
                  <a:lnTo>
                    <a:pt x="63" y="682"/>
                  </a:lnTo>
                  <a:cubicBezTo>
                    <a:pt x="11" y="702"/>
                    <a:pt x="1" y="755"/>
                    <a:pt x="11" y="796"/>
                  </a:cubicBezTo>
                  <a:cubicBezTo>
                    <a:pt x="32" y="827"/>
                    <a:pt x="63" y="847"/>
                    <a:pt x="94" y="847"/>
                  </a:cubicBezTo>
                  <a:cubicBezTo>
                    <a:pt x="105" y="847"/>
                    <a:pt x="114" y="847"/>
                    <a:pt x="125" y="838"/>
                  </a:cubicBezTo>
                  <a:lnTo>
                    <a:pt x="1679" y="164"/>
                  </a:lnTo>
                  <a:cubicBezTo>
                    <a:pt x="1721" y="143"/>
                    <a:pt x="1742" y="101"/>
                    <a:pt x="1721" y="60"/>
                  </a:cubicBezTo>
                  <a:cubicBezTo>
                    <a:pt x="1713" y="22"/>
                    <a:pt x="1683" y="1"/>
                    <a:pt x="165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6"/>
            <p:cNvSpPr/>
            <p:nvPr/>
          </p:nvSpPr>
          <p:spPr>
            <a:xfrm>
              <a:off x="4397625" y="1358600"/>
              <a:ext cx="64525" cy="74800"/>
            </a:xfrm>
            <a:custGeom>
              <a:avLst/>
              <a:gdLst/>
              <a:ahLst/>
              <a:cxnLst/>
              <a:rect l="l" t="t" r="r" b="b"/>
              <a:pathLst>
                <a:path w="2581" h="2992" extrusionOk="0">
                  <a:moveTo>
                    <a:pt x="58" y="1"/>
                  </a:moveTo>
                  <a:cubicBezTo>
                    <a:pt x="44" y="1"/>
                    <a:pt x="30" y="6"/>
                    <a:pt x="21" y="15"/>
                  </a:cubicBezTo>
                  <a:cubicBezTo>
                    <a:pt x="0" y="36"/>
                    <a:pt x="0" y="78"/>
                    <a:pt x="21" y="98"/>
                  </a:cubicBezTo>
                  <a:cubicBezTo>
                    <a:pt x="42" y="119"/>
                    <a:pt x="2218" y="2212"/>
                    <a:pt x="2466" y="2958"/>
                  </a:cubicBezTo>
                  <a:cubicBezTo>
                    <a:pt x="2475" y="2975"/>
                    <a:pt x="2497" y="2992"/>
                    <a:pt x="2522" y="2992"/>
                  </a:cubicBezTo>
                  <a:cubicBezTo>
                    <a:pt x="2528" y="2992"/>
                    <a:pt x="2533" y="2991"/>
                    <a:pt x="2539" y="2989"/>
                  </a:cubicBezTo>
                  <a:cubicBezTo>
                    <a:pt x="2570" y="2979"/>
                    <a:pt x="2581" y="2958"/>
                    <a:pt x="2581" y="2937"/>
                  </a:cubicBezTo>
                  <a:lnTo>
                    <a:pt x="2581" y="2927"/>
                  </a:lnTo>
                  <a:cubicBezTo>
                    <a:pt x="2321" y="2150"/>
                    <a:pt x="198" y="108"/>
                    <a:pt x="104" y="25"/>
                  </a:cubicBezTo>
                  <a:cubicBezTo>
                    <a:pt x="93" y="9"/>
                    <a:pt x="75" y="1"/>
                    <a:pt x="5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6"/>
            <p:cNvSpPr/>
            <p:nvPr/>
          </p:nvSpPr>
          <p:spPr>
            <a:xfrm>
              <a:off x="4460300" y="1417725"/>
              <a:ext cx="43300" cy="42825"/>
            </a:xfrm>
            <a:custGeom>
              <a:avLst/>
              <a:gdLst/>
              <a:ahLst/>
              <a:cxnLst/>
              <a:rect l="l" t="t" r="r" b="b"/>
              <a:pathLst>
                <a:path w="1732" h="1713" extrusionOk="0">
                  <a:moveTo>
                    <a:pt x="1636" y="0"/>
                  </a:moveTo>
                  <a:cubicBezTo>
                    <a:pt x="1630" y="0"/>
                    <a:pt x="1624" y="1"/>
                    <a:pt x="1617" y="2"/>
                  </a:cubicBezTo>
                  <a:cubicBezTo>
                    <a:pt x="1587" y="2"/>
                    <a:pt x="1566" y="23"/>
                    <a:pt x="1555" y="54"/>
                  </a:cubicBezTo>
                  <a:cubicBezTo>
                    <a:pt x="1472" y="158"/>
                    <a:pt x="581" y="1038"/>
                    <a:pt x="32" y="1567"/>
                  </a:cubicBezTo>
                  <a:cubicBezTo>
                    <a:pt x="1" y="1608"/>
                    <a:pt x="1" y="1660"/>
                    <a:pt x="32" y="1691"/>
                  </a:cubicBezTo>
                  <a:cubicBezTo>
                    <a:pt x="53" y="1712"/>
                    <a:pt x="74" y="1712"/>
                    <a:pt x="95" y="1712"/>
                  </a:cubicBezTo>
                  <a:cubicBezTo>
                    <a:pt x="115" y="1712"/>
                    <a:pt x="136" y="1712"/>
                    <a:pt x="157" y="1691"/>
                  </a:cubicBezTo>
                  <a:cubicBezTo>
                    <a:pt x="1732" y="158"/>
                    <a:pt x="1721" y="126"/>
                    <a:pt x="1721" y="75"/>
                  </a:cubicBezTo>
                  <a:cubicBezTo>
                    <a:pt x="1712" y="29"/>
                    <a:pt x="1679" y="0"/>
                    <a:pt x="163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6"/>
            <p:cNvSpPr/>
            <p:nvPr/>
          </p:nvSpPr>
          <p:spPr>
            <a:xfrm>
              <a:off x="4442175" y="1053825"/>
              <a:ext cx="84225" cy="103900"/>
            </a:xfrm>
            <a:custGeom>
              <a:avLst/>
              <a:gdLst/>
              <a:ahLst/>
              <a:cxnLst/>
              <a:rect l="l" t="t" r="r" b="b"/>
              <a:pathLst>
                <a:path w="3369" h="4156" extrusionOk="0">
                  <a:moveTo>
                    <a:pt x="3368" y="1"/>
                  </a:moveTo>
                  <a:cubicBezTo>
                    <a:pt x="1" y="1824"/>
                    <a:pt x="146" y="4155"/>
                    <a:pt x="146" y="4155"/>
                  </a:cubicBezTo>
                  <a:cubicBezTo>
                    <a:pt x="146" y="4155"/>
                    <a:pt x="1006" y="3979"/>
                    <a:pt x="1493" y="3358"/>
                  </a:cubicBezTo>
                  <a:cubicBezTo>
                    <a:pt x="1980" y="2736"/>
                    <a:pt x="3368" y="1"/>
                    <a:pt x="336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6"/>
            <p:cNvSpPr/>
            <p:nvPr/>
          </p:nvSpPr>
          <p:spPr>
            <a:xfrm>
              <a:off x="4222275" y="944000"/>
              <a:ext cx="136275" cy="39825"/>
            </a:xfrm>
            <a:custGeom>
              <a:avLst/>
              <a:gdLst/>
              <a:ahLst/>
              <a:cxnLst/>
              <a:rect l="l" t="t" r="r" b="b"/>
              <a:pathLst>
                <a:path w="5451" h="1593" extrusionOk="0">
                  <a:moveTo>
                    <a:pt x="0" y="0"/>
                  </a:moveTo>
                  <a:cubicBezTo>
                    <a:pt x="0" y="0"/>
                    <a:pt x="933" y="643"/>
                    <a:pt x="1782" y="1285"/>
                  </a:cubicBezTo>
                  <a:cubicBezTo>
                    <a:pt x="2096" y="1519"/>
                    <a:pt x="2679" y="1592"/>
                    <a:pt x="3289" y="1592"/>
                  </a:cubicBezTo>
                  <a:cubicBezTo>
                    <a:pt x="4330" y="1592"/>
                    <a:pt x="5450" y="1378"/>
                    <a:pt x="5450" y="1378"/>
                  </a:cubicBezTo>
                  <a:cubicBezTo>
                    <a:pt x="5450" y="1378"/>
                    <a:pt x="4590" y="881"/>
                    <a:pt x="4062" y="591"/>
                  </a:cubicBezTo>
                  <a:cubicBezTo>
                    <a:pt x="3544" y="30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6"/>
            <p:cNvSpPr/>
            <p:nvPr/>
          </p:nvSpPr>
          <p:spPr>
            <a:xfrm>
              <a:off x="4231850" y="1010550"/>
              <a:ext cx="157000" cy="47450"/>
            </a:xfrm>
            <a:custGeom>
              <a:avLst/>
              <a:gdLst/>
              <a:ahLst/>
              <a:cxnLst/>
              <a:rect l="l" t="t" r="r" b="b"/>
              <a:pathLst>
                <a:path w="6280" h="1898" extrusionOk="0">
                  <a:moveTo>
                    <a:pt x="2708" y="1"/>
                  </a:moveTo>
                  <a:cubicBezTo>
                    <a:pt x="818" y="1"/>
                    <a:pt x="0" y="737"/>
                    <a:pt x="0" y="737"/>
                  </a:cubicBezTo>
                  <a:cubicBezTo>
                    <a:pt x="0" y="737"/>
                    <a:pt x="2023" y="1247"/>
                    <a:pt x="3360" y="1247"/>
                  </a:cubicBezTo>
                  <a:cubicBezTo>
                    <a:pt x="3548" y="1247"/>
                    <a:pt x="3722" y="1237"/>
                    <a:pt x="3875" y="1214"/>
                  </a:cubicBezTo>
                  <a:cubicBezTo>
                    <a:pt x="3991" y="1197"/>
                    <a:pt x="4106" y="1190"/>
                    <a:pt x="4219" y="1190"/>
                  </a:cubicBezTo>
                  <a:cubicBezTo>
                    <a:pt x="5325" y="1190"/>
                    <a:pt x="6279" y="1897"/>
                    <a:pt x="6279" y="1897"/>
                  </a:cubicBezTo>
                  <a:cubicBezTo>
                    <a:pt x="6279" y="1897"/>
                    <a:pt x="4653" y="12"/>
                    <a:pt x="2746" y="1"/>
                  </a:cubicBezTo>
                  <a:cubicBezTo>
                    <a:pt x="2734" y="1"/>
                    <a:pt x="2721" y="1"/>
                    <a:pt x="270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6"/>
            <p:cNvSpPr/>
            <p:nvPr/>
          </p:nvSpPr>
          <p:spPr>
            <a:xfrm>
              <a:off x="4289625" y="1042425"/>
              <a:ext cx="127700" cy="120750"/>
            </a:xfrm>
            <a:custGeom>
              <a:avLst/>
              <a:gdLst/>
              <a:ahLst/>
              <a:cxnLst/>
              <a:rect l="l" t="t" r="r" b="b"/>
              <a:pathLst>
                <a:path w="5108" h="4830" extrusionOk="0">
                  <a:moveTo>
                    <a:pt x="0" y="1"/>
                  </a:moveTo>
                  <a:cubicBezTo>
                    <a:pt x="0" y="1"/>
                    <a:pt x="705" y="1275"/>
                    <a:pt x="1585" y="2249"/>
                  </a:cubicBezTo>
                  <a:cubicBezTo>
                    <a:pt x="2476" y="3223"/>
                    <a:pt x="5108" y="4829"/>
                    <a:pt x="5108" y="4829"/>
                  </a:cubicBezTo>
                  <a:cubicBezTo>
                    <a:pt x="3927" y="220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6"/>
            <p:cNvSpPr/>
            <p:nvPr/>
          </p:nvSpPr>
          <p:spPr>
            <a:xfrm>
              <a:off x="4198950" y="883500"/>
              <a:ext cx="116000" cy="25225"/>
            </a:xfrm>
            <a:custGeom>
              <a:avLst/>
              <a:gdLst/>
              <a:ahLst/>
              <a:cxnLst/>
              <a:rect l="l" t="t" r="r" b="b"/>
              <a:pathLst>
                <a:path w="4640" h="1009" extrusionOk="0">
                  <a:moveTo>
                    <a:pt x="1879" y="0"/>
                  </a:moveTo>
                  <a:cubicBezTo>
                    <a:pt x="759" y="0"/>
                    <a:pt x="1" y="462"/>
                    <a:pt x="1" y="462"/>
                  </a:cubicBezTo>
                  <a:cubicBezTo>
                    <a:pt x="91" y="425"/>
                    <a:pt x="242" y="409"/>
                    <a:pt x="434" y="409"/>
                  </a:cubicBezTo>
                  <a:cubicBezTo>
                    <a:pt x="1615" y="409"/>
                    <a:pt x="4378" y="1009"/>
                    <a:pt x="4618" y="1009"/>
                  </a:cubicBezTo>
                  <a:cubicBezTo>
                    <a:pt x="4634" y="1009"/>
                    <a:pt x="4639" y="1006"/>
                    <a:pt x="4632" y="1000"/>
                  </a:cubicBezTo>
                  <a:cubicBezTo>
                    <a:pt x="3628" y="227"/>
                    <a:pt x="2665" y="0"/>
                    <a:pt x="187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6"/>
            <p:cNvSpPr/>
            <p:nvPr/>
          </p:nvSpPr>
          <p:spPr>
            <a:xfrm>
              <a:off x="4174075" y="827200"/>
              <a:ext cx="96925" cy="17475"/>
            </a:xfrm>
            <a:custGeom>
              <a:avLst/>
              <a:gdLst/>
              <a:ahLst/>
              <a:cxnLst/>
              <a:rect l="l" t="t" r="r" b="b"/>
              <a:pathLst>
                <a:path w="3877" h="699" extrusionOk="0">
                  <a:moveTo>
                    <a:pt x="1929" y="1"/>
                  </a:moveTo>
                  <a:cubicBezTo>
                    <a:pt x="853" y="1"/>
                    <a:pt x="1" y="383"/>
                    <a:pt x="1" y="383"/>
                  </a:cubicBezTo>
                  <a:cubicBezTo>
                    <a:pt x="626" y="625"/>
                    <a:pt x="1352" y="699"/>
                    <a:pt x="2005" y="699"/>
                  </a:cubicBezTo>
                  <a:cubicBezTo>
                    <a:pt x="3030" y="699"/>
                    <a:pt x="3876" y="517"/>
                    <a:pt x="3876" y="517"/>
                  </a:cubicBezTo>
                  <a:cubicBezTo>
                    <a:pt x="3232" y="125"/>
                    <a:pt x="2544" y="1"/>
                    <a:pt x="192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6"/>
            <p:cNvSpPr/>
            <p:nvPr/>
          </p:nvSpPr>
          <p:spPr>
            <a:xfrm>
              <a:off x="4160875" y="755450"/>
              <a:ext cx="75125" cy="26425"/>
            </a:xfrm>
            <a:custGeom>
              <a:avLst/>
              <a:gdLst/>
              <a:ahLst/>
              <a:cxnLst/>
              <a:rect l="l" t="t" r="r" b="b"/>
              <a:pathLst>
                <a:path w="3005" h="1057" extrusionOk="0">
                  <a:moveTo>
                    <a:pt x="863" y="0"/>
                  </a:moveTo>
                  <a:cubicBezTo>
                    <a:pt x="602" y="0"/>
                    <a:pt x="326" y="48"/>
                    <a:pt x="42" y="165"/>
                  </a:cubicBezTo>
                  <a:cubicBezTo>
                    <a:pt x="0" y="186"/>
                    <a:pt x="21" y="258"/>
                    <a:pt x="62" y="258"/>
                  </a:cubicBezTo>
                  <a:cubicBezTo>
                    <a:pt x="83" y="257"/>
                    <a:pt x="105" y="257"/>
                    <a:pt x="129" y="257"/>
                  </a:cubicBezTo>
                  <a:cubicBezTo>
                    <a:pt x="602" y="257"/>
                    <a:pt x="1563" y="365"/>
                    <a:pt x="3005" y="1056"/>
                  </a:cubicBezTo>
                  <a:cubicBezTo>
                    <a:pt x="3005" y="1056"/>
                    <a:pt x="2090" y="0"/>
                    <a:pt x="86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6"/>
            <p:cNvSpPr/>
            <p:nvPr/>
          </p:nvSpPr>
          <p:spPr>
            <a:xfrm>
              <a:off x="4389075" y="899175"/>
              <a:ext cx="104675" cy="137575"/>
            </a:xfrm>
            <a:custGeom>
              <a:avLst/>
              <a:gdLst/>
              <a:ahLst/>
              <a:cxnLst/>
              <a:rect l="l" t="t" r="r" b="b"/>
              <a:pathLst>
                <a:path w="4187" h="550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" y="3440"/>
                    <a:pt x="726" y="5503"/>
                    <a:pt x="726" y="5503"/>
                  </a:cubicBezTo>
                  <a:cubicBezTo>
                    <a:pt x="4187" y="1949"/>
                    <a:pt x="2581" y="1"/>
                    <a:pt x="258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6"/>
            <p:cNvSpPr/>
            <p:nvPr/>
          </p:nvSpPr>
          <p:spPr>
            <a:xfrm>
              <a:off x="4465500" y="1154325"/>
              <a:ext cx="124350" cy="73325"/>
            </a:xfrm>
            <a:custGeom>
              <a:avLst/>
              <a:gdLst/>
              <a:ahLst/>
              <a:cxnLst/>
              <a:rect l="l" t="t" r="r" b="b"/>
              <a:pathLst>
                <a:path w="4974" h="2933" extrusionOk="0">
                  <a:moveTo>
                    <a:pt x="4257" y="0"/>
                  </a:moveTo>
                  <a:cubicBezTo>
                    <a:pt x="3405" y="0"/>
                    <a:pt x="2029" y="171"/>
                    <a:pt x="1461" y="1203"/>
                  </a:cubicBezTo>
                  <a:cubicBezTo>
                    <a:pt x="612" y="2736"/>
                    <a:pt x="0" y="2933"/>
                    <a:pt x="0" y="2933"/>
                  </a:cubicBezTo>
                  <a:cubicBezTo>
                    <a:pt x="0" y="2933"/>
                    <a:pt x="2798" y="2550"/>
                    <a:pt x="3886" y="1296"/>
                  </a:cubicBezTo>
                  <a:lnTo>
                    <a:pt x="4974" y="42"/>
                  </a:lnTo>
                  <a:cubicBezTo>
                    <a:pt x="4974" y="42"/>
                    <a:pt x="4680" y="0"/>
                    <a:pt x="425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6"/>
            <p:cNvSpPr/>
            <p:nvPr/>
          </p:nvSpPr>
          <p:spPr>
            <a:xfrm>
              <a:off x="4466275" y="1206200"/>
              <a:ext cx="147925" cy="47350"/>
            </a:xfrm>
            <a:custGeom>
              <a:avLst/>
              <a:gdLst/>
              <a:ahLst/>
              <a:cxnLst/>
              <a:rect l="l" t="t" r="r" b="b"/>
              <a:pathLst>
                <a:path w="5917" h="1894" extrusionOk="0">
                  <a:moveTo>
                    <a:pt x="3894" y="0"/>
                  </a:moveTo>
                  <a:cubicBezTo>
                    <a:pt x="3268" y="0"/>
                    <a:pt x="2578" y="131"/>
                    <a:pt x="1949" y="537"/>
                  </a:cubicBezTo>
                  <a:cubicBezTo>
                    <a:pt x="187" y="1677"/>
                    <a:pt x="1" y="1894"/>
                    <a:pt x="1" y="1894"/>
                  </a:cubicBezTo>
                  <a:cubicBezTo>
                    <a:pt x="1" y="1894"/>
                    <a:pt x="3461" y="1573"/>
                    <a:pt x="4228" y="972"/>
                  </a:cubicBezTo>
                  <a:cubicBezTo>
                    <a:pt x="4892" y="444"/>
                    <a:pt x="5693" y="412"/>
                    <a:pt x="5877" y="412"/>
                  </a:cubicBezTo>
                  <a:cubicBezTo>
                    <a:pt x="5903" y="412"/>
                    <a:pt x="5917" y="413"/>
                    <a:pt x="5917" y="413"/>
                  </a:cubicBezTo>
                  <a:cubicBezTo>
                    <a:pt x="5917" y="413"/>
                    <a:pt x="5008" y="0"/>
                    <a:pt x="389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6"/>
            <p:cNvSpPr/>
            <p:nvPr/>
          </p:nvSpPr>
          <p:spPr>
            <a:xfrm>
              <a:off x="4460050" y="1333000"/>
              <a:ext cx="46400" cy="53700"/>
            </a:xfrm>
            <a:custGeom>
              <a:avLst/>
              <a:gdLst/>
              <a:ahLst/>
              <a:cxnLst/>
              <a:rect l="l" t="t" r="r" b="b"/>
              <a:pathLst>
                <a:path w="1856" h="2148" extrusionOk="0">
                  <a:moveTo>
                    <a:pt x="1756" y="0"/>
                  </a:moveTo>
                  <a:cubicBezTo>
                    <a:pt x="1734" y="0"/>
                    <a:pt x="1710" y="8"/>
                    <a:pt x="1689" y="24"/>
                  </a:cubicBezTo>
                  <a:cubicBezTo>
                    <a:pt x="1638" y="86"/>
                    <a:pt x="322" y="1485"/>
                    <a:pt x="22" y="2023"/>
                  </a:cubicBezTo>
                  <a:cubicBezTo>
                    <a:pt x="1" y="2065"/>
                    <a:pt x="11" y="2117"/>
                    <a:pt x="52" y="2138"/>
                  </a:cubicBezTo>
                  <a:cubicBezTo>
                    <a:pt x="73" y="2148"/>
                    <a:pt x="84" y="2148"/>
                    <a:pt x="94" y="2148"/>
                  </a:cubicBezTo>
                  <a:cubicBezTo>
                    <a:pt x="125" y="2148"/>
                    <a:pt x="156" y="2127"/>
                    <a:pt x="177" y="2106"/>
                  </a:cubicBezTo>
                  <a:cubicBezTo>
                    <a:pt x="457" y="1578"/>
                    <a:pt x="1804" y="158"/>
                    <a:pt x="1814" y="138"/>
                  </a:cubicBezTo>
                  <a:cubicBezTo>
                    <a:pt x="1855" y="107"/>
                    <a:pt x="1845" y="55"/>
                    <a:pt x="1814" y="24"/>
                  </a:cubicBezTo>
                  <a:cubicBezTo>
                    <a:pt x="1798" y="8"/>
                    <a:pt x="1778" y="0"/>
                    <a:pt x="175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6"/>
            <p:cNvSpPr/>
            <p:nvPr/>
          </p:nvSpPr>
          <p:spPr>
            <a:xfrm>
              <a:off x="4480525" y="1239150"/>
              <a:ext cx="125925" cy="121650"/>
            </a:xfrm>
            <a:custGeom>
              <a:avLst/>
              <a:gdLst/>
              <a:ahLst/>
              <a:cxnLst/>
              <a:rect l="l" t="t" r="r" b="b"/>
              <a:pathLst>
                <a:path w="5037" h="4866" extrusionOk="0">
                  <a:moveTo>
                    <a:pt x="5026" y="0"/>
                  </a:moveTo>
                  <a:cubicBezTo>
                    <a:pt x="4837" y="0"/>
                    <a:pt x="2043" y="1410"/>
                    <a:pt x="477" y="3923"/>
                  </a:cubicBezTo>
                  <a:cubicBezTo>
                    <a:pt x="342" y="4151"/>
                    <a:pt x="0" y="4866"/>
                    <a:pt x="0" y="4866"/>
                  </a:cubicBezTo>
                  <a:cubicBezTo>
                    <a:pt x="0" y="4866"/>
                    <a:pt x="4736" y="1736"/>
                    <a:pt x="5036" y="6"/>
                  </a:cubicBezTo>
                  <a:cubicBezTo>
                    <a:pt x="5036" y="2"/>
                    <a:pt x="5033" y="0"/>
                    <a:pt x="502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6"/>
            <p:cNvSpPr/>
            <p:nvPr/>
          </p:nvSpPr>
          <p:spPr>
            <a:xfrm>
              <a:off x="4421200" y="1303975"/>
              <a:ext cx="39400" cy="59975"/>
            </a:xfrm>
            <a:custGeom>
              <a:avLst/>
              <a:gdLst/>
              <a:ahLst/>
              <a:cxnLst/>
              <a:rect l="l" t="t" r="r" b="b"/>
              <a:pathLst>
                <a:path w="1576" h="2399" extrusionOk="0">
                  <a:moveTo>
                    <a:pt x="94" y="1"/>
                  </a:moveTo>
                  <a:cubicBezTo>
                    <a:pt x="71" y="1"/>
                    <a:pt x="47" y="9"/>
                    <a:pt x="31" y="25"/>
                  </a:cubicBezTo>
                  <a:cubicBezTo>
                    <a:pt x="1" y="66"/>
                    <a:pt x="11" y="117"/>
                    <a:pt x="42" y="149"/>
                  </a:cubicBezTo>
                  <a:cubicBezTo>
                    <a:pt x="52" y="159"/>
                    <a:pt x="1203" y="1206"/>
                    <a:pt x="1399" y="2335"/>
                  </a:cubicBezTo>
                  <a:cubicBezTo>
                    <a:pt x="1408" y="2371"/>
                    <a:pt x="1441" y="2399"/>
                    <a:pt x="1476" y="2399"/>
                  </a:cubicBezTo>
                  <a:cubicBezTo>
                    <a:pt x="1482" y="2399"/>
                    <a:pt x="1487" y="2398"/>
                    <a:pt x="1493" y="2397"/>
                  </a:cubicBezTo>
                  <a:lnTo>
                    <a:pt x="1503" y="2397"/>
                  </a:lnTo>
                  <a:cubicBezTo>
                    <a:pt x="1544" y="2397"/>
                    <a:pt x="1576" y="2345"/>
                    <a:pt x="1576" y="2304"/>
                  </a:cubicBezTo>
                  <a:cubicBezTo>
                    <a:pt x="1358" y="1112"/>
                    <a:pt x="208" y="66"/>
                    <a:pt x="156" y="25"/>
                  </a:cubicBezTo>
                  <a:cubicBezTo>
                    <a:pt x="140" y="9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6"/>
            <p:cNvSpPr/>
            <p:nvPr/>
          </p:nvSpPr>
          <p:spPr>
            <a:xfrm>
              <a:off x="4352300" y="1260775"/>
              <a:ext cx="87825" cy="64550"/>
            </a:xfrm>
            <a:custGeom>
              <a:avLst/>
              <a:gdLst/>
              <a:ahLst/>
              <a:cxnLst/>
              <a:rect l="l" t="t" r="r" b="b"/>
              <a:pathLst>
                <a:path w="3513" h="2582" extrusionOk="0">
                  <a:moveTo>
                    <a:pt x="763" y="0"/>
                  </a:moveTo>
                  <a:cubicBezTo>
                    <a:pt x="318" y="0"/>
                    <a:pt x="1" y="74"/>
                    <a:pt x="1" y="74"/>
                  </a:cubicBezTo>
                  <a:cubicBezTo>
                    <a:pt x="1793" y="2529"/>
                    <a:pt x="3513" y="2581"/>
                    <a:pt x="3513" y="2581"/>
                  </a:cubicBezTo>
                  <a:cubicBezTo>
                    <a:pt x="3307" y="351"/>
                    <a:pt x="1733" y="0"/>
                    <a:pt x="76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4415500" y="1217325"/>
              <a:ext cx="48975" cy="122225"/>
            </a:xfrm>
            <a:custGeom>
              <a:avLst/>
              <a:gdLst/>
              <a:ahLst/>
              <a:cxnLst/>
              <a:rect l="l" t="t" r="r" b="b"/>
              <a:pathLst>
                <a:path w="1959" h="4889" extrusionOk="0">
                  <a:moveTo>
                    <a:pt x="103" y="0"/>
                  </a:moveTo>
                  <a:cubicBezTo>
                    <a:pt x="84" y="0"/>
                    <a:pt x="65" y="6"/>
                    <a:pt x="52" y="19"/>
                  </a:cubicBezTo>
                  <a:cubicBezTo>
                    <a:pt x="11" y="40"/>
                    <a:pt x="1" y="92"/>
                    <a:pt x="31" y="133"/>
                  </a:cubicBezTo>
                  <a:cubicBezTo>
                    <a:pt x="146" y="341"/>
                    <a:pt x="1772" y="3728"/>
                    <a:pt x="1638" y="4796"/>
                  </a:cubicBezTo>
                  <a:cubicBezTo>
                    <a:pt x="1627" y="4838"/>
                    <a:pt x="1659" y="4889"/>
                    <a:pt x="1710" y="4889"/>
                  </a:cubicBezTo>
                  <a:lnTo>
                    <a:pt x="1721" y="4889"/>
                  </a:lnTo>
                  <a:cubicBezTo>
                    <a:pt x="1762" y="4889"/>
                    <a:pt x="1804" y="4858"/>
                    <a:pt x="1804" y="4817"/>
                  </a:cubicBezTo>
                  <a:cubicBezTo>
                    <a:pt x="1959" y="3625"/>
                    <a:pt x="187" y="60"/>
                    <a:pt x="167" y="30"/>
                  </a:cubicBezTo>
                  <a:cubicBezTo>
                    <a:pt x="155" y="11"/>
                    <a:pt x="128" y="0"/>
                    <a:pt x="10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4327675" y="1116775"/>
              <a:ext cx="103925" cy="133950"/>
            </a:xfrm>
            <a:custGeom>
              <a:avLst/>
              <a:gdLst/>
              <a:ahLst/>
              <a:cxnLst/>
              <a:rect l="l" t="t" r="r" b="b"/>
              <a:pathLst>
                <a:path w="4157" h="5358" extrusionOk="0">
                  <a:moveTo>
                    <a:pt x="1" y="0"/>
                  </a:moveTo>
                  <a:lnTo>
                    <a:pt x="1" y="0"/>
                  </a:lnTo>
                  <a:cubicBezTo>
                    <a:pt x="882" y="1989"/>
                    <a:pt x="4156" y="5357"/>
                    <a:pt x="4156" y="5357"/>
                  </a:cubicBezTo>
                  <a:cubicBezTo>
                    <a:pt x="3928" y="181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308275" y="1299925"/>
              <a:ext cx="116075" cy="85500"/>
            </a:xfrm>
            <a:custGeom>
              <a:avLst/>
              <a:gdLst/>
              <a:ahLst/>
              <a:cxnLst/>
              <a:rect l="l" t="t" r="r" b="b"/>
              <a:pathLst>
                <a:path w="4643" h="3420" extrusionOk="0">
                  <a:moveTo>
                    <a:pt x="0" y="0"/>
                  </a:moveTo>
                  <a:lnTo>
                    <a:pt x="0" y="0"/>
                  </a:lnTo>
                  <a:cubicBezTo>
                    <a:pt x="1554" y="1689"/>
                    <a:pt x="4642" y="3419"/>
                    <a:pt x="4642" y="3419"/>
                  </a:cubicBezTo>
                  <a:cubicBezTo>
                    <a:pt x="4020" y="87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6"/>
            <p:cNvSpPr/>
            <p:nvPr/>
          </p:nvSpPr>
          <p:spPr>
            <a:xfrm>
              <a:off x="4476900" y="1309750"/>
              <a:ext cx="124100" cy="135475"/>
            </a:xfrm>
            <a:custGeom>
              <a:avLst/>
              <a:gdLst/>
              <a:ahLst/>
              <a:cxnLst/>
              <a:rect l="l" t="t" r="r" b="b"/>
              <a:pathLst>
                <a:path w="4964" h="5419" extrusionOk="0">
                  <a:moveTo>
                    <a:pt x="4227" y="1"/>
                  </a:moveTo>
                  <a:lnTo>
                    <a:pt x="4227" y="1"/>
                  </a:lnTo>
                  <a:cubicBezTo>
                    <a:pt x="736" y="1834"/>
                    <a:pt x="0" y="5368"/>
                    <a:pt x="0" y="5368"/>
                  </a:cubicBezTo>
                  <a:cubicBezTo>
                    <a:pt x="0" y="5368"/>
                    <a:pt x="128" y="5419"/>
                    <a:pt x="368" y="5419"/>
                  </a:cubicBezTo>
                  <a:cubicBezTo>
                    <a:pt x="855" y="5419"/>
                    <a:pt x="1803" y="5209"/>
                    <a:pt x="3067" y="3938"/>
                  </a:cubicBezTo>
                  <a:cubicBezTo>
                    <a:pt x="4964" y="2052"/>
                    <a:pt x="4082" y="218"/>
                    <a:pt x="422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6"/>
            <p:cNvSpPr/>
            <p:nvPr/>
          </p:nvSpPr>
          <p:spPr>
            <a:xfrm>
              <a:off x="4260600" y="772450"/>
              <a:ext cx="25425" cy="56050"/>
            </a:xfrm>
            <a:custGeom>
              <a:avLst/>
              <a:gdLst/>
              <a:ahLst/>
              <a:cxnLst/>
              <a:rect l="l" t="t" r="r" b="b"/>
              <a:pathLst>
                <a:path w="1017" h="2242" extrusionOk="0">
                  <a:moveTo>
                    <a:pt x="232" y="1"/>
                  </a:moveTo>
                  <a:cubicBezTo>
                    <a:pt x="195" y="1"/>
                    <a:pt x="154" y="29"/>
                    <a:pt x="146" y="65"/>
                  </a:cubicBezTo>
                  <a:cubicBezTo>
                    <a:pt x="1" y="749"/>
                    <a:pt x="809" y="2138"/>
                    <a:pt x="840" y="2200"/>
                  </a:cubicBezTo>
                  <a:cubicBezTo>
                    <a:pt x="860" y="2230"/>
                    <a:pt x="881" y="2241"/>
                    <a:pt x="912" y="2241"/>
                  </a:cubicBezTo>
                  <a:cubicBezTo>
                    <a:pt x="933" y="2241"/>
                    <a:pt x="943" y="2241"/>
                    <a:pt x="954" y="2230"/>
                  </a:cubicBezTo>
                  <a:cubicBezTo>
                    <a:pt x="995" y="2210"/>
                    <a:pt x="1016" y="2158"/>
                    <a:pt x="985" y="2117"/>
                  </a:cubicBezTo>
                  <a:cubicBezTo>
                    <a:pt x="975" y="2096"/>
                    <a:pt x="176" y="728"/>
                    <a:pt x="312" y="107"/>
                  </a:cubicBezTo>
                  <a:cubicBezTo>
                    <a:pt x="321" y="54"/>
                    <a:pt x="301" y="13"/>
                    <a:pt x="249" y="3"/>
                  </a:cubicBezTo>
                  <a:cubicBezTo>
                    <a:pt x="244" y="2"/>
                    <a:pt x="238" y="1"/>
                    <a:pt x="23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4231325" y="687800"/>
              <a:ext cx="52350" cy="105700"/>
            </a:xfrm>
            <a:custGeom>
              <a:avLst/>
              <a:gdLst/>
              <a:ahLst/>
              <a:cxnLst/>
              <a:rect l="l" t="t" r="r" b="b"/>
              <a:pathLst>
                <a:path w="2094" h="4228" extrusionOk="0">
                  <a:moveTo>
                    <a:pt x="664" y="0"/>
                  </a:moveTo>
                  <a:lnTo>
                    <a:pt x="664" y="0"/>
                  </a:lnTo>
                  <a:cubicBezTo>
                    <a:pt x="0" y="974"/>
                    <a:pt x="1430" y="4228"/>
                    <a:pt x="1430" y="4228"/>
                  </a:cubicBezTo>
                  <a:cubicBezTo>
                    <a:pt x="2093" y="2415"/>
                    <a:pt x="664" y="1"/>
                    <a:pt x="66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4213200" y="718850"/>
              <a:ext cx="20750" cy="42800"/>
            </a:xfrm>
            <a:custGeom>
              <a:avLst/>
              <a:gdLst/>
              <a:ahLst/>
              <a:cxnLst/>
              <a:rect l="l" t="t" r="r" b="b"/>
              <a:pathLst>
                <a:path w="830" h="1712" extrusionOk="0">
                  <a:moveTo>
                    <a:pt x="96" y="0"/>
                  </a:moveTo>
                  <a:cubicBezTo>
                    <a:pt x="91" y="0"/>
                    <a:pt x="87" y="1"/>
                    <a:pt x="83" y="2"/>
                  </a:cubicBezTo>
                  <a:cubicBezTo>
                    <a:pt x="32" y="2"/>
                    <a:pt x="0" y="43"/>
                    <a:pt x="0" y="96"/>
                  </a:cubicBezTo>
                  <a:cubicBezTo>
                    <a:pt x="83" y="862"/>
                    <a:pt x="643" y="1639"/>
                    <a:pt x="663" y="1670"/>
                  </a:cubicBezTo>
                  <a:cubicBezTo>
                    <a:pt x="684" y="1701"/>
                    <a:pt x="705" y="1712"/>
                    <a:pt x="736" y="1712"/>
                  </a:cubicBezTo>
                  <a:cubicBezTo>
                    <a:pt x="757" y="1712"/>
                    <a:pt x="767" y="1701"/>
                    <a:pt x="788" y="1691"/>
                  </a:cubicBezTo>
                  <a:cubicBezTo>
                    <a:pt x="819" y="1660"/>
                    <a:pt x="829" y="1608"/>
                    <a:pt x="808" y="1577"/>
                  </a:cubicBezTo>
                  <a:cubicBezTo>
                    <a:pt x="798" y="1567"/>
                    <a:pt x="249" y="800"/>
                    <a:pt x="177" y="75"/>
                  </a:cubicBezTo>
                  <a:cubicBezTo>
                    <a:pt x="167" y="38"/>
                    <a:pt x="133" y="0"/>
                    <a:pt x="9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4197650" y="673225"/>
              <a:ext cx="28950" cy="63575"/>
            </a:xfrm>
            <a:custGeom>
              <a:avLst/>
              <a:gdLst/>
              <a:ahLst/>
              <a:cxnLst/>
              <a:rect l="l" t="t" r="r" b="b"/>
              <a:pathLst>
                <a:path w="1158" h="2543" extrusionOk="0">
                  <a:moveTo>
                    <a:pt x="1117" y="1"/>
                  </a:moveTo>
                  <a:cubicBezTo>
                    <a:pt x="1108" y="1"/>
                    <a:pt x="1098" y="5"/>
                    <a:pt x="1089" y="14"/>
                  </a:cubicBezTo>
                  <a:cubicBezTo>
                    <a:pt x="0" y="1288"/>
                    <a:pt x="840" y="2542"/>
                    <a:pt x="840" y="2542"/>
                  </a:cubicBezTo>
                  <a:cubicBezTo>
                    <a:pt x="746" y="1216"/>
                    <a:pt x="1006" y="397"/>
                    <a:pt x="1151" y="45"/>
                  </a:cubicBezTo>
                  <a:cubicBezTo>
                    <a:pt x="1158" y="23"/>
                    <a:pt x="1139" y="1"/>
                    <a:pt x="111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4319150" y="853025"/>
              <a:ext cx="12700" cy="47200"/>
            </a:xfrm>
            <a:custGeom>
              <a:avLst/>
              <a:gdLst/>
              <a:ahLst/>
              <a:cxnLst/>
              <a:rect l="l" t="t" r="r" b="b"/>
              <a:pathLst>
                <a:path w="508" h="1888" extrusionOk="0">
                  <a:moveTo>
                    <a:pt x="295" y="0"/>
                  </a:moveTo>
                  <a:cubicBezTo>
                    <a:pt x="257" y="0"/>
                    <a:pt x="216" y="28"/>
                    <a:pt x="208" y="64"/>
                  </a:cubicBezTo>
                  <a:cubicBezTo>
                    <a:pt x="0" y="1100"/>
                    <a:pt x="321" y="1805"/>
                    <a:pt x="342" y="1836"/>
                  </a:cubicBezTo>
                  <a:cubicBezTo>
                    <a:pt x="353" y="1867"/>
                    <a:pt x="383" y="1888"/>
                    <a:pt x="415" y="1888"/>
                  </a:cubicBezTo>
                  <a:cubicBezTo>
                    <a:pt x="425" y="1888"/>
                    <a:pt x="436" y="1878"/>
                    <a:pt x="456" y="1878"/>
                  </a:cubicBezTo>
                  <a:cubicBezTo>
                    <a:pt x="498" y="1857"/>
                    <a:pt x="508" y="1805"/>
                    <a:pt x="487" y="1764"/>
                  </a:cubicBezTo>
                  <a:cubicBezTo>
                    <a:pt x="487" y="1754"/>
                    <a:pt x="176" y="1070"/>
                    <a:pt x="373" y="96"/>
                  </a:cubicBezTo>
                  <a:cubicBezTo>
                    <a:pt x="383" y="54"/>
                    <a:pt x="353" y="13"/>
                    <a:pt x="311" y="2"/>
                  </a:cubicBezTo>
                  <a:cubicBezTo>
                    <a:pt x="306" y="1"/>
                    <a:pt x="300" y="0"/>
                    <a:pt x="2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4313450" y="739350"/>
              <a:ext cx="55700" cy="135500"/>
            </a:xfrm>
            <a:custGeom>
              <a:avLst/>
              <a:gdLst/>
              <a:ahLst/>
              <a:cxnLst/>
              <a:rect l="l" t="t" r="r" b="b"/>
              <a:pathLst>
                <a:path w="2228" h="5420" extrusionOk="0">
                  <a:moveTo>
                    <a:pt x="1575" y="1"/>
                  </a:moveTo>
                  <a:lnTo>
                    <a:pt x="1575" y="1"/>
                  </a:lnTo>
                  <a:cubicBezTo>
                    <a:pt x="1575" y="1"/>
                    <a:pt x="1306" y="63"/>
                    <a:pt x="653" y="1389"/>
                  </a:cubicBezTo>
                  <a:cubicBezTo>
                    <a:pt x="0" y="2716"/>
                    <a:pt x="456" y="5419"/>
                    <a:pt x="456" y="5419"/>
                  </a:cubicBezTo>
                  <a:cubicBezTo>
                    <a:pt x="2228" y="2207"/>
                    <a:pt x="1575" y="1"/>
                    <a:pt x="157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4332875" y="754900"/>
              <a:ext cx="46650" cy="169125"/>
            </a:xfrm>
            <a:custGeom>
              <a:avLst/>
              <a:gdLst/>
              <a:ahLst/>
              <a:cxnLst/>
              <a:rect l="l" t="t" r="r" b="b"/>
              <a:pathLst>
                <a:path w="1866" h="6765" extrusionOk="0">
                  <a:moveTo>
                    <a:pt x="166" y="1"/>
                  </a:moveTo>
                  <a:cubicBezTo>
                    <a:pt x="166" y="1"/>
                    <a:pt x="0" y="3088"/>
                    <a:pt x="778" y="4010"/>
                  </a:cubicBezTo>
                  <a:cubicBezTo>
                    <a:pt x="1296" y="4601"/>
                    <a:pt x="1347" y="5896"/>
                    <a:pt x="1326" y="6704"/>
                  </a:cubicBezTo>
                  <a:cubicBezTo>
                    <a:pt x="1326" y="6743"/>
                    <a:pt x="1356" y="6764"/>
                    <a:pt x="1385" y="6764"/>
                  </a:cubicBezTo>
                  <a:cubicBezTo>
                    <a:pt x="1411" y="6764"/>
                    <a:pt x="1436" y="6748"/>
                    <a:pt x="1441" y="6715"/>
                  </a:cubicBezTo>
                  <a:cubicBezTo>
                    <a:pt x="1616" y="5813"/>
                    <a:pt x="1865" y="4269"/>
                    <a:pt x="1637" y="3482"/>
                  </a:cubicBezTo>
                  <a:cubicBezTo>
                    <a:pt x="1296" y="2322"/>
                    <a:pt x="166" y="1"/>
                    <a:pt x="16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3012575" y="388575"/>
              <a:ext cx="34225" cy="28050"/>
            </a:xfrm>
            <a:custGeom>
              <a:avLst/>
              <a:gdLst/>
              <a:ahLst/>
              <a:cxnLst/>
              <a:rect l="l" t="t" r="r" b="b"/>
              <a:pathLst>
                <a:path w="1369" h="1122" extrusionOk="0">
                  <a:moveTo>
                    <a:pt x="1276" y="1"/>
                  </a:moveTo>
                  <a:cubicBezTo>
                    <a:pt x="1256" y="1"/>
                    <a:pt x="1237" y="8"/>
                    <a:pt x="1223" y="23"/>
                  </a:cubicBezTo>
                  <a:lnTo>
                    <a:pt x="42" y="976"/>
                  </a:lnTo>
                  <a:cubicBezTo>
                    <a:pt x="10" y="1007"/>
                    <a:pt x="1" y="1059"/>
                    <a:pt x="31" y="1090"/>
                  </a:cubicBezTo>
                  <a:cubicBezTo>
                    <a:pt x="52" y="1111"/>
                    <a:pt x="73" y="1121"/>
                    <a:pt x="93" y="1121"/>
                  </a:cubicBezTo>
                  <a:cubicBezTo>
                    <a:pt x="114" y="1121"/>
                    <a:pt x="135" y="1121"/>
                    <a:pt x="156" y="1101"/>
                  </a:cubicBezTo>
                  <a:lnTo>
                    <a:pt x="1327" y="147"/>
                  </a:lnTo>
                  <a:cubicBezTo>
                    <a:pt x="1357" y="116"/>
                    <a:pt x="1368" y="65"/>
                    <a:pt x="1337" y="33"/>
                  </a:cubicBezTo>
                  <a:cubicBezTo>
                    <a:pt x="1320" y="11"/>
                    <a:pt x="1298" y="1"/>
                    <a:pt x="127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3107625" y="343700"/>
              <a:ext cx="47700" cy="40800"/>
            </a:xfrm>
            <a:custGeom>
              <a:avLst/>
              <a:gdLst/>
              <a:ahLst/>
              <a:cxnLst/>
              <a:rect l="l" t="t" r="r" b="b"/>
              <a:pathLst>
                <a:path w="1908" h="1632" extrusionOk="0">
                  <a:moveTo>
                    <a:pt x="1811" y="1"/>
                  </a:moveTo>
                  <a:cubicBezTo>
                    <a:pt x="1785" y="1"/>
                    <a:pt x="1759" y="8"/>
                    <a:pt x="1741" y="25"/>
                  </a:cubicBezTo>
                  <a:cubicBezTo>
                    <a:pt x="1234" y="626"/>
                    <a:pt x="63" y="1466"/>
                    <a:pt x="53" y="1476"/>
                  </a:cubicBezTo>
                  <a:cubicBezTo>
                    <a:pt x="12" y="1497"/>
                    <a:pt x="1" y="1549"/>
                    <a:pt x="32" y="1590"/>
                  </a:cubicBezTo>
                  <a:cubicBezTo>
                    <a:pt x="42" y="1611"/>
                    <a:pt x="74" y="1621"/>
                    <a:pt x="94" y="1632"/>
                  </a:cubicBezTo>
                  <a:cubicBezTo>
                    <a:pt x="115" y="1632"/>
                    <a:pt x="136" y="1621"/>
                    <a:pt x="146" y="1611"/>
                  </a:cubicBezTo>
                  <a:cubicBezTo>
                    <a:pt x="198" y="1579"/>
                    <a:pt x="1348" y="761"/>
                    <a:pt x="1877" y="140"/>
                  </a:cubicBezTo>
                  <a:cubicBezTo>
                    <a:pt x="1907" y="108"/>
                    <a:pt x="1897" y="46"/>
                    <a:pt x="1866" y="15"/>
                  </a:cubicBezTo>
                  <a:cubicBezTo>
                    <a:pt x="1852" y="6"/>
                    <a:pt x="1832" y="1"/>
                    <a:pt x="181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623000" y="335175"/>
              <a:ext cx="811550" cy="369500"/>
            </a:xfrm>
            <a:custGeom>
              <a:avLst/>
              <a:gdLst/>
              <a:ahLst/>
              <a:cxnLst/>
              <a:rect l="l" t="t" r="r" b="b"/>
              <a:pathLst>
                <a:path w="32462" h="14780" extrusionOk="0">
                  <a:moveTo>
                    <a:pt x="32021" y="1"/>
                  </a:moveTo>
                  <a:cubicBezTo>
                    <a:pt x="30409" y="1"/>
                    <a:pt x="23604" y="160"/>
                    <a:pt x="16495" y="2760"/>
                  </a:cubicBezTo>
                  <a:cubicBezTo>
                    <a:pt x="9180" y="5443"/>
                    <a:pt x="124" y="14541"/>
                    <a:pt x="31" y="14634"/>
                  </a:cubicBezTo>
                  <a:cubicBezTo>
                    <a:pt x="0" y="14665"/>
                    <a:pt x="0" y="14717"/>
                    <a:pt x="31" y="14759"/>
                  </a:cubicBezTo>
                  <a:cubicBezTo>
                    <a:pt x="41" y="14769"/>
                    <a:pt x="62" y="14779"/>
                    <a:pt x="83" y="14779"/>
                  </a:cubicBezTo>
                  <a:cubicBezTo>
                    <a:pt x="104" y="14779"/>
                    <a:pt x="134" y="14769"/>
                    <a:pt x="155" y="14759"/>
                  </a:cubicBezTo>
                  <a:cubicBezTo>
                    <a:pt x="238" y="14665"/>
                    <a:pt x="9273" y="5588"/>
                    <a:pt x="16557" y="2926"/>
                  </a:cubicBezTo>
                  <a:cubicBezTo>
                    <a:pt x="23511" y="373"/>
                    <a:pt x="30165" y="173"/>
                    <a:pt x="31927" y="173"/>
                  </a:cubicBezTo>
                  <a:cubicBezTo>
                    <a:pt x="32211" y="173"/>
                    <a:pt x="32367" y="178"/>
                    <a:pt x="32379" y="180"/>
                  </a:cubicBezTo>
                  <a:cubicBezTo>
                    <a:pt x="32420" y="180"/>
                    <a:pt x="32462" y="138"/>
                    <a:pt x="32462" y="97"/>
                  </a:cubicBezTo>
                  <a:cubicBezTo>
                    <a:pt x="32462" y="45"/>
                    <a:pt x="32431" y="14"/>
                    <a:pt x="32379" y="4"/>
                  </a:cubicBezTo>
                  <a:cubicBezTo>
                    <a:pt x="32370" y="4"/>
                    <a:pt x="32246" y="1"/>
                    <a:pt x="3202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3318750" y="342825"/>
              <a:ext cx="37050" cy="15775"/>
            </a:xfrm>
            <a:custGeom>
              <a:avLst/>
              <a:gdLst/>
              <a:ahLst/>
              <a:cxnLst/>
              <a:rect l="l" t="t" r="r" b="b"/>
              <a:pathLst>
                <a:path w="1482" h="631" extrusionOk="0">
                  <a:moveTo>
                    <a:pt x="92" y="1"/>
                  </a:moveTo>
                  <a:cubicBezTo>
                    <a:pt x="59" y="1"/>
                    <a:pt x="29" y="22"/>
                    <a:pt x="21" y="60"/>
                  </a:cubicBezTo>
                  <a:cubicBezTo>
                    <a:pt x="1" y="102"/>
                    <a:pt x="31" y="154"/>
                    <a:pt x="73" y="164"/>
                  </a:cubicBezTo>
                  <a:lnTo>
                    <a:pt x="1358" y="630"/>
                  </a:lnTo>
                  <a:lnTo>
                    <a:pt x="1378" y="630"/>
                  </a:lnTo>
                  <a:cubicBezTo>
                    <a:pt x="1420" y="630"/>
                    <a:pt x="1451" y="610"/>
                    <a:pt x="1472" y="578"/>
                  </a:cubicBezTo>
                  <a:cubicBezTo>
                    <a:pt x="1482" y="527"/>
                    <a:pt x="1461" y="485"/>
                    <a:pt x="1420" y="465"/>
                  </a:cubicBezTo>
                  <a:lnTo>
                    <a:pt x="125" y="9"/>
                  </a:lnTo>
                  <a:cubicBezTo>
                    <a:pt x="114" y="3"/>
                    <a:pt x="103" y="1"/>
                    <a:pt x="9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3243125" y="351250"/>
              <a:ext cx="43275" cy="26350"/>
            </a:xfrm>
            <a:custGeom>
              <a:avLst/>
              <a:gdLst/>
              <a:ahLst/>
              <a:cxnLst/>
              <a:rect l="l" t="t" r="r" b="b"/>
              <a:pathLst>
                <a:path w="1731" h="1054" extrusionOk="0">
                  <a:moveTo>
                    <a:pt x="102" y="1"/>
                  </a:moveTo>
                  <a:cubicBezTo>
                    <a:pt x="66" y="1"/>
                    <a:pt x="27" y="21"/>
                    <a:pt x="10" y="55"/>
                  </a:cubicBezTo>
                  <a:cubicBezTo>
                    <a:pt x="0" y="96"/>
                    <a:pt x="21" y="148"/>
                    <a:pt x="62" y="169"/>
                  </a:cubicBezTo>
                  <a:cubicBezTo>
                    <a:pt x="404" y="303"/>
                    <a:pt x="1347" y="718"/>
                    <a:pt x="1564" y="1019"/>
                  </a:cubicBezTo>
                  <a:cubicBezTo>
                    <a:pt x="1585" y="1040"/>
                    <a:pt x="1606" y="1049"/>
                    <a:pt x="1637" y="1049"/>
                  </a:cubicBezTo>
                  <a:cubicBezTo>
                    <a:pt x="1640" y="1053"/>
                    <a:pt x="1644" y="1054"/>
                    <a:pt x="1649" y="1054"/>
                  </a:cubicBezTo>
                  <a:cubicBezTo>
                    <a:pt x="1659" y="1054"/>
                    <a:pt x="1674" y="1047"/>
                    <a:pt x="1689" y="1040"/>
                  </a:cubicBezTo>
                  <a:cubicBezTo>
                    <a:pt x="1720" y="1008"/>
                    <a:pt x="1730" y="957"/>
                    <a:pt x="1709" y="925"/>
                  </a:cubicBezTo>
                  <a:cubicBezTo>
                    <a:pt x="1409" y="521"/>
                    <a:pt x="176" y="24"/>
                    <a:pt x="124" y="3"/>
                  </a:cubicBezTo>
                  <a:cubicBezTo>
                    <a:pt x="117" y="1"/>
                    <a:pt x="110" y="1"/>
                    <a:pt x="10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3160225" y="366800"/>
              <a:ext cx="50525" cy="23650"/>
            </a:xfrm>
            <a:custGeom>
              <a:avLst/>
              <a:gdLst/>
              <a:ahLst/>
              <a:cxnLst/>
              <a:rect l="l" t="t" r="r" b="b"/>
              <a:pathLst>
                <a:path w="2021" h="946" extrusionOk="0">
                  <a:moveTo>
                    <a:pt x="92" y="0"/>
                  </a:moveTo>
                  <a:cubicBezTo>
                    <a:pt x="56" y="0"/>
                    <a:pt x="19" y="22"/>
                    <a:pt x="10" y="65"/>
                  </a:cubicBezTo>
                  <a:cubicBezTo>
                    <a:pt x="1" y="107"/>
                    <a:pt x="21" y="148"/>
                    <a:pt x="73" y="169"/>
                  </a:cubicBezTo>
                  <a:cubicBezTo>
                    <a:pt x="83" y="169"/>
                    <a:pt x="1482" y="542"/>
                    <a:pt x="1866" y="925"/>
                  </a:cubicBezTo>
                  <a:cubicBezTo>
                    <a:pt x="1876" y="936"/>
                    <a:pt x="1896" y="946"/>
                    <a:pt x="1917" y="946"/>
                  </a:cubicBezTo>
                  <a:cubicBezTo>
                    <a:pt x="1938" y="946"/>
                    <a:pt x="1969" y="946"/>
                    <a:pt x="1979" y="925"/>
                  </a:cubicBezTo>
                  <a:cubicBezTo>
                    <a:pt x="2021" y="894"/>
                    <a:pt x="2021" y="832"/>
                    <a:pt x="1979" y="800"/>
                  </a:cubicBezTo>
                  <a:cubicBezTo>
                    <a:pt x="1565" y="397"/>
                    <a:pt x="176" y="13"/>
                    <a:pt x="114" y="3"/>
                  </a:cubicBezTo>
                  <a:cubicBezTo>
                    <a:pt x="107" y="1"/>
                    <a:pt x="100" y="0"/>
                    <a:pt x="9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3074475" y="389050"/>
              <a:ext cx="57525" cy="17200"/>
            </a:xfrm>
            <a:custGeom>
              <a:avLst/>
              <a:gdLst/>
              <a:ahLst/>
              <a:cxnLst/>
              <a:rect l="l" t="t" r="r" b="b"/>
              <a:pathLst>
                <a:path w="2301" h="688" extrusionOk="0">
                  <a:moveTo>
                    <a:pt x="438" y="1"/>
                  </a:moveTo>
                  <a:cubicBezTo>
                    <a:pt x="311" y="1"/>
                    <a:pt x="188" y="14"/>
                    <a:pt x="73" y="46"/>
                  </a:cubicBezTo>
                  <a:cubicBezTo>
                    <a:pt x="32" y="56"/>
                    <a:pt x="0" y="97"/>
                    <a:pt x="11" y="149"/>
                  </a:cubicBezTo>
                  <a:cubicBezTo>
                    <a:pt x="20" y="185"/>
                    <a:pt x="61" y="213"/>
                    <a:pt x="98" y="213"/>
                  </a:cubicBezTo>
                  <a:cubicBezTo>
                    <a:pt x="104" y="213"/>
                    <a:pt x="110" y="213"/>
                    <a:pt x="115" y="211"/>
                  </a:cubicBezTo>
                  <a:cubicBezTo>
                    <a:pt x="215" y="185"/>
                    <a:pt x="324" y="173"/>
                    <a:pt x="437" y="173"/>
                  </a:cubicBezTo>
                  <a:cubicBezTo>
                    <a:pt x="1023" y="173"/>
                    <a:pt x="1726" y="487"/>
                    <a:pt x="2021" y="626"/>
                  </a:cubicBezTo>
                  <a:cubicBezTo>
                    <a:pt x="2125" y="667"/>
                    <a:pt x="2166" y="688"/>
                    <a:pt x="2197" y="688"/>
                  </a:cubicBezTo>
                  <a:cubicBezTo>
                    <a:pt x="2208" y="688"/>
                    <a:pt x="2229" y="688"/>
                    <a:pt x="2239" y="677"/>
                  </a:cubicBezTo>
                  <a:cubicBezTo>
                    <a:pt x="2280" y="656"/>
                    <a:pt x="2301" y="605"/>
                    <a:pt x="2280" y="564"/>
                  </a:cubicBezTo>
                  <a:cubicBezTo>
                    <a:pt x="2270" y="532"/>
                    <a:pt x="2239" y="522"/>
                    <a:pt x="2208" y="511"/>
                  </a:cubicBezTo>
                  <a:cubicBezTo>
                    <a:pt x="2187" y="511"/>
                    <a:pt x="2156" y="491"/>
                    <a:pt x="2093" y="470"/>
                  </a:cubicBezTo>
                  <a:cubicBezTo>
                    <a:pt x="1792" y="332"/>
                    <a:pt x="1067" y="1"/>
                    <a:pt x="43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978375" y="423175"/>
              <a:ext cx="87325" cy="12625"/>
            </a:xfrm>
            <a:custGeom>
              <a:avLst/>
              <a:gdLst/>
              <a:ahLst/>
              <a:cxnLst/>
              <a:rect l="l" t="t" r="r" b="b"/>
              <a:pathLst>
                <a:path w="3493" h="505" extrusionOk="0">
                  <a:moveTo>
                    <a:pt x="1547" y="1"/>
                  </a:moveTo>
                  <a:cubicBezTo>
                    <a:pt x="959" y="1"/>
                    <a:pt x="457" y="100"/>
                    <a:pt x="73" y="214"/>
                  </a:cubicBezTo>
                  <a:cubicBezTo>
                    <a:pt x="22" y="235"/>
                    <a:pt x="1" y="276"/>
                    <a:pt x="11" y="318"/>
                  </a:cubicBezTo>
                  <a:cubicBezTo>
                    <a:pt x="22" y="359"/>
                    <a:pt x="52" y="380"/>
                    <a:pt x="84" y="380"/>
                  </a:cubicBezTo>
                  <a:lnTo>
                    <a:pt x="114" y="380"/>
                  </a:lnTo>
                  <a:cubicBezTo>
                    <a:pt x="493" y="266"/>
                    <a:pt x="982" y="169"/>
                    <a:pt x="1552" y="169"/>
                  </a:cubicBezTo>
                  <a:cubicBezTo>
                    <a:pt x="2074" y="169"/>
                    <a:pt x="2662" y="250"/>
                    <a:pt x="3296" y="473"/>
                  </a:cubicBezTo>
                  <a:cubicBezTo>
                    <a:pt x="3349" y="493"/>
                    <a:pt x="3377" y="504"/>
                    <a:pt x="3398" y="504"/>
                  </a:cubicBezTo>
                  <a:cubicBezTo>
                    <a:pt x="3409" y="504"/>
                    <a:pt x="3419" y="501"/>
                    <a:pt x="3430" y="493"/>
                  </a:cubicBezTo>
                  <a:cubicBezTo>
                    <a:pt x="3471" y="483"/>
                    <a:pt x="3492" y="431"/>
                    <a:pt x="3471" y="390"/>
                  </a:cubicBezTo>
                  <a:cubicBezTo>
                    <a:pt x="3462" y="359"/>
                    <a:pt x="3441" y="338"/>
                    <a:pt x="3409" y="338"/>
                  </a:cubicBezTo>
                  <a:cubicBezTo>
                    <a:pt x="3399" y="328"/>
                    <a:pt x="3379" y="328"/>
                    <a:pt x="3358" y="318"/>
                  </a:cubicBezTo>
                  <a:cubicBezTo>
                    <a:pt x="2698" y="85"/>
                    <a:pt x="2087" y="1"/>
                    <a:pt x="154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911025" y="429500"/>
              <a:ext cx="19200" cy="40475"/>
            </a:xfrm>
            <a:custGeom>
              <a:avLst/>
              <a:gdLst/>
              <a:ahLst/>
              <a:cxnLst/>
              <a:rect l="l" t="t" r="r" b="b"/>
              <a:pathLst>
                <a:path w="768" h="1619" extrusionOk="0">
                  <a:moveTo>
                    <a:pt x="518" y="0"/>
                  </a:moveTo>
                  <a:cubicBezTo>
                    <a:pt x="512" y="0"/>
                    <a:pt x="505" y="1"/>
                    <a:pt x="498" y="3"/>
                  </a:cubicBezTo>
                  <a:cubicBezTo>
                    <a:pt x="457" y="12"/>
                    <a:pt x="425" y="65"/>
                    <a:pt x="436" y="106"/>
                  </a:cubicBezTo>
                  <a:cubicBezTo>
                    <a:pt x="436" y="116"/>
                    <a:pt x="581" y="821"/>
                    <a:pt x="32" y="1474"/>
                  </a:cubicBezTo>
                  <a:cubicBezTo>
                    <a:pt x="1" y="1515"/>
                    <a:pt x="1" y="1567"/>
                    <a:pt x="42" y="1598"/>
                  </a:cubicBezTo>
                  <a:cubicBezTo>
                    <a:pt x="52" y="1608"/>
                    <a:pt x="73" y="1619"/>
                    <a:pt x="94" y="1619"/>
                  </a:cubicBezTo>
                  <a:cubicBezTo>
                    <a:pt x="114" y="1619"/>
                    <a:pt x="146" y="1608"/>
                    <a:pt x="156" y="1587"/>
                  </a:cubicBezTo>
                  <a:cubicBezTo>
                    <a:pt x="768" y="873"/>
                    <a:pt x="612" y="106"/>
                    <a:pt x="602" y="75"/>
                  </a:cubicBezTo>
                  <a:cubicBezTo>
                    <a:pt x="592" y="30"/>
                    <a:pt x="560" y="0"/>
                    <a:pt x="51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2899625" y="472400"/>
              <a:ext cx="61425" cy="7950"/>
            </a:xfrm>
            <a:custGeom>
              <a:avLst/>
              <a:gdLst/>
              <a:ahLst/>
              <a:cxnLst/>
              <a:rect l="l" t="t" r="r" b="b"/>
              <a:pathLst>
                <a:path w="2457" h="318" extrusionOk="0">
                  <a:moveTo>
                    <a:pt x="378" y="0"/>
                  </a:moveTo>
                  <a:cubicBezTo>
                    <a:pt x="275" y="0"/>
                    <a:pt x="177" y="2"/>
                    <a:pt x="84" y="7"/>
                  </a:cubicBezTo>
                  <a:cubicBezTo>
                    <a:pt x="32" y="7"/>
                    <a:pt x="1" y="48"/>
                    <a:pt x="1" y="99"/>
                  </a:cubicBezTo>
                  <a:cubicBezTo>
                    <a:pt x="1" y="141"/>
                    <a:pt x="42" y="172"/>
                    <a:pt x="84" y="182"/>
                  </a:cubicBezTo>
                  <a:lnTo>
                    <a:pt x="94" y="172"/>
                  </a:lnTo>
                  <a:cubicBezTo>
                    <a:pt x="184" y="168"/>
                    <a:pt x="281" y="166"/>
                    <a:pt x="381" y="166"/>
                  </a:cubicBezTo>
                  <a:cubicBezTo>
                    <a:pt x="1231" y="166"/>
                    <a:pt x="2344" y="308"/>
                    <a:pt x="2353" y="317"/>
                  </a:cubicBezTo>
                  <a:cubicBezTo>
                    <a:pt x="2405" y="317"/>
                    <a:pt x="2446" y="286"/>
                    <a:pt x="2456" y="234"/>
                  </a:cubicBezTo>
                  <a:cubicBezTo>
                    <a:pt x="2456" y="193"/>
                    <a:pt x="2426" y="152"/>
                    <a:pt x="2384" y="141"/>
                  </a:cubicBezTo>
                  <a:cubicBezTo>
                    <a:pt x="2366" y="141"/>
                    <a:pt x="1244" y="0"/>
                    <a:pt x="37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2850425" y="467975"/>
              <a:ext cx="11925" cy="34900"/>
            </a:xfrm>
            <a:custGeom>
              <a:avLst/>
              <a:gdLst/>
              <a:ahLst/>
              <a:cxnLst/>
              <a:rect l="l" t="t" r="r" b="b"/>
              <a:pathLst>
                <a:path w="477" h="1396" extrusionOk="0">
                  <a:moveTo>
                    <a:pt x="100" y="0"/>
                  </a:moveTo>
                  <a:cubicBezTo>
                    <a:pt x="91" y="0"/>
                    <a:pt x="81" y="2"/>
                    <a:pt x="72" y="7"/>
                  </a:cubicBezTo>
                  <a:cubicBezTo>
                    <a:pt x="31" y="18"/>
                    <a:pt x="0" y="69"/>
                    <a:pt x="21" y="111"/>
                  </a:cubicBezTo>
                  <a:cubicBezTo>
                    <a:pt x="104" y="349"/>
                    <a:pt x="290" y="1012"/>
                    <a:pt x="238" y="1292"/>
                  </a:cubicBezTo>
                  <a:cubicBezTo>
                    <a:pt x="228" y="1333"/>
                    <a:pt x="249" y="1385"/>
                    <a:pt x="300" y="1385"/>
                  </a:cubicBezTo>
                  <a:cubicBezTo>
                    <a:pt x="300" y="1395"/>
                    <a:pt x="311" y="1395"/>
                    <a:pt x="311" y="1395"/>
                  </a:cubicBezTo>
                  <a:cubicBezTo>
                    <a:pt x="353" y="1395"/>
                    <a:pt x="394" y="1365"/>
                    <a:pt x="404" y="1323"/>
                  </a:cubicBezTo>
                  <a:cubicBezTo>
                    <a:pt x="477" y="950"/>
                    <a:pt x="197" y="90"/>
                    <a:pt x="176" y="59"/>
                  </a:cubicBezTo>
                  <a:cubicBezTo>
                    <a:pt x="168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2825550" y="473000"/>
              <a:ext cx="18675" cy="44375"/>
            </a:xfrm>
            <a:custGeom>
              <a:avLst/>
              <a:gdLst/>
              <a:ahLst/>
              <a:cxnLst/>
              <a:rect l="l" t="t" r="r" b="b"/>
              <a:pathLst>
                <a:path w="747" h="1775" extrusionOk="0">
                  <a:moveTo>
                    <a:pt x="95" y="0"/>
                  </a:moveTo>
                  <a:cubicBezTo>
                    <a:pt x="88" y="0"/>
                    <a:pt x="80" y="1"/>
                    <a:pt x="73" y="3"/>
                  </a:cubicBezTo>
                  <a:cubicBezTo>
                    <a:pt x="21" y="24"/>
                    <a:pt x="1" y="65"/>
                    <a:pt x="21" y="117"/>
                  </a:cubicBezTo>
                  <a:lnTo>
                    <a:pt x="570" y="1712"/>
                  </a:lnTo>
                  <a:cubicBezTo>
                    <a:pt x="581" y="1744"/>
                    <a:pt x="612" y="1765"/>
                    <a:pt x="643" y="1775"/>
                  </a:cubicBezTo>
                  <a:cubicBezTo>
                    <a:pt x="653" y="1775"/>
                    <a:pt x="664" y="1775"/>
                    <a:pt x="674" y="1765"/>
                  </a:cubicBezTo>
                  <a:cubicBezTo>
                    <a:pt x="726" y="1754"/>
                    <a:pt x="747" y="1703"/>
                    <a:pt x="736" y="1661"/>
                  </a:cubicBezTo>
                  <a:lnTo>
                    <a:pt x="176" y="55"/>
                  </a:lnTo>
                  <a:cubicBezTo>
                    <a:pt x="168" y="21"/>
                    <a:pt x="131" y="0"/>
                    <a:pt x="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2707950" y="619700"/>
              <a:ext cx="97425" cy="7600"/>
            </a:xfrm>
            <a:custGeom>
              <a:avLst/>
              <a:gdLst/>
              <a:ahLst/>
              <a:cxnLst/>
              <a:rect l="l" t="t" r="r" b="b"/>
              <a:pathLst>
                <a:path w="3897" h="304" extrusionOk="0">
                  <a:moveTo>
                    <a:pt x="1990" y="0"/>
                  </a:moveTo>
                  <a:cubicBezTo>
                    <a:pt x="1198" y="0"/>
                    <a:pt x="378" y="42"/>
                    <a:pt x="31" y="196"/>
                  </a:cubicBezTo>
                  <a:lnTo>
                    <a:pt x="21" y="196"/>
                  </a:lnTo>
                  <a:cubicBezTo>
                    <a:pt x="1" y="217"/>
                    <a:pt x="1" y="238"/>
                    <a:pt x="10" y="269"/>
                  </a:cubicBezTo>
                  <a:cubicBezTo>
                    <a:pt x="19" y="292"/>
                    <a:pt x="38" y="304"/>
                    <a:pt x="60" y="304"/>
                  </a:cubicBezTo>
                  <a:cubicBezTo>
                    <a:pt x="68" y="304"/>
                    <a:pt x="75" y="303"/>
                    <a:pt x="83" y="300"/>
                  </a:cubicBezTo>
                  <a:cubicBezTo>
                    <a:pt x="405" y="156"/>
                    <a:pt x="1191" y="116"/>
                    <a:pt x="1962" y="116"/>
                  </a:cubicBezTo>
                  <a:cubicBezTo>
                    <a:pt x="2906" y="116"/>
                    <a:pt x="3827" y="176"/>
                    <a:pt x="3844" y="176"/>
                  </a:cubicBezTo>
                  <a:cubicBezTo>
                    <a:pt x="3876" y="176"/>
                    <a:pt x="3896" y="155"/>
                    <a:pt x="3896" y="124"/>
                  </a:cubicBezTo>
                  <a:cubicBezTo>
                    <a:pt x="3896" y="93"/>
                    <a:pt x="3876" y="62"/>
                    <a:pt x="3844" y="62"/>
                  </a:cubicBezTo>
                  <a:cubicBezTo>
                    <a:pt x="3778" y="56"/>
                    <a:pt x="2903" y="0"/>
                    <a:pt x="199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2686450" y="585550"/>
              <a:ext cx="7025" cy="58750"/>
            </a:xfrm>
            <a:custGeom>
              <a:avLst/>
              <a:gdLst/>
              <a:ahLst/>
              <a:cxnLst/>
              <a:rect l="l" t="t" r="r" b="b"/>
              <a:pathLst>
                <a:path w="281" h="2350" extrusionOk="0">
                  <a:moveTo>
                    <a:pt x="187" y="1"/>
                  </a:moveTo>
                  <a:cubicBezTo>
                    <a:pt x="169" y="1"/>
                    <a:pt x="152" y="6"/>
                    <a:pt x="135" y="19"/>
                  </a:cubicBezTo>
                  <a:cubicBezTo>
                    <a:pt x="94" y="50"/>
                    <a:pt x="73" y="70"/>
                    <a:pt x="0" y="2267"/>
                  </a:cubicBezTo>
                  <a:cubicBezTo>
                    <a:pt x="0" y="2308"/>
                    <a:pt x="32" y="2350"/>
                    <a:pt x="83" y="2350"/>
                  </a:cubicBezTo>
                  <a:cubicBezTo>
                    <a:pt x="124" y="2350"/>
                    <a:pt x="166" y="2319"/>
                    <a:pt x="166" y="2267"/>
                  </a:cubicBezTo>
                  <a:cubicBezTo>
                    <a:pt x="197" y="1500"/>
                    <a:pt x="239" y="257"/>
                    <a:pt x="270" y="122"/>
                  </a:cubicBezTo>
                  <a:cubicBezTo>
                    <a:pt x="280" y="91"/>
                    <a:pt x="280" y="60"/>
                    <a:pt x="260" y="40"/>
                  </a:cubicBezTo>
                  <a:cubicBezTo>
                    <a:pt x="240" y="14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2910775" y="322050"/>
              <a:ext cx="56750" cy="129525"/>
            </a:xfrm>
            <a:custGeom>
              <a:avLst/>
              <a:gdLst/>
              <a:ahLst/>
              <a:cxnLst/>
              <a:rect l="l" t="t" r="r" b="b"/>
              <a:pathLst>
                <a:path w="2270" h="5181" extrusionOk="0">
                  <a:moveTo>
                    <a:pt x="1337" y="0"/>
                  </a:moveTo>
                  <a:cubicBezTo>
                    <a:pt x="1337" y="0"/>
                    <a:pt x="260" y="2881"/>
                    <a:pt x="135" y="3658"/>
                  </a:cubicBezTo>
                  <a:cubicBezTo>
                    <a:pt x="0" y="4435"/>
                    <a:pt x="446" y="5181"/>
                    <a:pt x="446" y="5181"/>
                  </a:cubicBezTo>
                  <a:cubicBezTo>
                    <a:pt x="446" y="5181"/>
                    <a:pt x="2270" y="3730"/>
                    <a:pt x="133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113075" y="395100"/>
              <a:ext cx="117375" cy="77475"/>
            </a:xfrm>
            <a:custGeom>
              <a:avLst/>
              <a:gdLst/>
              <a:ahLst/>
              <a:cxnLst/>
              <a:rect l="l" t="t" r="r" b="b"/>
              <a:pathLst>
                <a:path w="4695" h="3099" extrusionOk="0">
                  <a:moveTo>
                    <a:pt x="1" y="0"/>
                  </a:moveTo>
                  <a:cubicBezTo>
                    <a:pt x="1" y="0"/>
                    <a:pt x="1503" y="2445"/>
                    <a:pt x="2550" y="2653"/>
                  </a:cubicBezTo>
                  <a:cubicBezTo>
                    <a:pt x="3596" y="2850"/>
                    <a:pt x="4694" y="3099"/>
                    <a:pt x="4694" y="3099"/>
                  </a:cubicBezTo>
                  <a:cubicBezTo>
                    <a:pt x="4694" y="3099"/>
                    <a:pt x="2094" y="684"/>
                    <a:pt x="1523" y="497"/>
                  </a:cubicBezTo>
                  <a:cubicBezTo>
                    <a:pt x="954" y="3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034075" y="426425"/>
              <a:ext cx="127450" cy="96400"/>
            </a:xfrm>
            <a:custGeom>
              <a:avLst/>
              <a:gdLst/>
              <a:ahLst/>
              <a:cxnLst/>
              <a:rect l="l" t="t" r="r" b="b"/>
              <a:pathLst>
                <a:path w="5098" h="3856" extrusionOk="0">
                  <a:moveTo>
                    <a:pt x="63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1420" y="281"/>
                    <a:pt x="2125" y="1317"/>
                  </a:cubicBezTo>
                  <a:cubicBezTo>
                    <a:pt x="2818" y="2364"/>
                    <a:pt x="5098" y="3856"/>
                    <a:pt x="5098" y="3856"/>
                  </a:cubicBezTo>
                  <a:cubicBezTo>
                    <a:pt x="5098" y="3856"/>
                    <a:pt x="5077" y="2737"/>
                    <a:pt x="3782" y="1337"/>
                  </a:cubicBezTo>
                  <a:cubicBezTo>
                    <a:pt x="2608" y="60"/>
                    <a:pt x="456" y="1"/>
                    <a:pt x="6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2937175" y="468950"/>
              <a:ext cx="175150" cy="29000"/>
            </a:xfrm>
            <a:custGeom>
              <a:avLst/>
              <a:gdLst/>
              <a:ahLst/>
              <a:cxnLst/>
              <a:rect l="l" t="t" r="r" b="b"/>
              <a:pathLst>
                <a:path w="7006" h="1160" extrusionOk="0">
                  <a:moveTo>
                    <a:pt x="2160" y="0"/>
                  </a:moveTo>
                  <a:cubicBezTo>
                    <a:pt x="1405" y="0"/>
                    <a:pt x="658" y="82"/>
                    <a:pt x="1" y="300"/>
                  </a:cubicBezTo>
                  <a:cubicBezTo>
                    <a:pt x="1" y="300"/>
                    <a:pt x="2954" y="1160"/>
                    <a:pt x="4281" y="1160"/>
                  </a:cubicBezTo>
                  <a:cubicBezTo>
                    <a:pt x="5596" y="1160"/>
                    <a:pt x="7005" y="818"/>
                    <a:pt x="7005" y="818"/>
                  </a:cubicBezTo>
                  <a:cubicBezTo>
                    <a:pt x="7005" y="818"/>
                    <a:pt x="4540" y="0"/>
                    <a:pt x="216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3191375" y="380325"/>
              <a:ext cx="91150" cy="76450"/>
            </a:xfrm>
            <a:custGeom>
              <a:avLst/>
              <a:gdLst/>
              <a:ahLst/>
              <a:cxnLst/>
              <a:rect l="l" t="t" r="r" b="b"/>
              <a:pathLst>
                <a:path w="3646" h="3058" extrusionOk="0">
                  <a:moveTo>
                    <a:pt x="119" y="1"/>
                  </a:moveTo>
                  <a:lnTo>
                    <a:pt x="119" y="1"/>
                  </a:lnTo>
                  <a:cubicBezTo>
                    <a:pt x="1" y="1"/>
                    <a:pt x="3387" y="2378"/>
                    <a:pt x="3645" y="3057"/>
                  </a:cubicBezTo>
                  <a:cubicBezTo>
                    <a:pt x="3645" y="3057"/>
                    <a:pt x="3148" y="540"/>
                    <a:pt x="122" y="1"/>
                  </a:cubicBezTo>
                  <a:cubicBezTo>
                    <a:pt x="121" y="1"/>
                    <a:pt x="120" y="1"/>
                    <a:pt x="11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3274450" y="366600"/>
              <a:ext cx="67900" cy="69450"/>
            </a:xfrm>
            <a:custGeom>
              <a:avLst/>
              <a:gdLst/>
              <a:ahLst/>
              <a:cxnLst/>
              <a:rect l="l" t="t" r="r" b="b"/>
              <a:pathLst>
                <a:path w="2716" h="2778" extrusionOk="0">
                  <a:moveTo>
                    <a:pt x="0" y="0"/>
                  </a:moveTo>
                  <a:cubicBezTo>
                    <a:pt x="1" y="0"/>
                    <a:pt x="1172" y="2010"/>
                    <a:pt x="2715" y="2777"/>
                  </a:cubicBezTo>
                  <a:cubicBezTo>
                    <a:pt x="2715" y="2777"/>
                    <a:pt x="1980" y="581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3341025" y="353125"/>
              <a:ext cx="66525" cy="41125"/>
            </a:xfrm>
            <a:custGeom>
              <a:avLst/>
              <a:gdLst/>
              <a:ahLst/>
              <a:cxnLst/>
              <a:rect l="l" t="t" r="r" b="b"/>
              <a:pathLst>
                <a:path w="2661" h="1645" extrusionOk="0">
                  <a:moveTo>
                    <a:pt x="22" y="0"/>
                  </a:moveTo>
                  <a:cubicBezTo>
                    <a:pt x="8" y="0"/>
                    <a:pt x="1" y="0"/>
                    <a:pt x="1" y="0"/>
                  </a:cubicBezTo>
                  <a:cubicBezTo>
                    <a:pt x="1555" y="622"/>
                    <a:pt x="2280" y="1296"/>
                    <a:pt x="2570" y="1628"/>
                  </a:cubicBezTo>
                  <a:cubicBezTo>
                    <a:pt x="2579" y="1640"/>
                    <a:pt x="2591" y="1645"/>
                    <a:pt x="2603" y="1645"/>
                  </a:cubicBezTo>
                  <a:cubicBezTo>
                    <a:pt x="2631" y="1645"/>
                    <a:pt x="2660" y="1616"/>
                    <a:pt x="2653" y="1586"/>
                  </a:cubicBezTo>
                  <a:cubicBezTo>
                    <a:pt x="2088" y="46"/>
                    <a:pt x="238" y="0"/>
                    <a:pt x="2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3037175" y="271550"/>
              <a:ext cx="70225" cy="126950"/>
            </a:xfrm>
            <a:custGeom>
              <a:avLst/>
              <a:gdLst/>
              <a:ahLst/>
              <a:cxnLst/>
              <a:rect l="l" t="t" r="r" b="b"/>
              <a:pathLst>
                <a:path w="2809" h="5078" extrusionOk="0">
                  <a:moveTo>
                    <a:pt x="2809" y="0"/>
                  </a:moveTo>
                  <a:lnTo>
                    <a:pt x="2809" y="0"/>
                  </a:lnTo>
                  <a:cubicBezTo>
                    <a:pt x="2809" y="0"/>
                    <a:pt x="291" y="135"/>
                    <a:pt x="0" y="5077"/>
                  </a:cubicBezTo>
                  <a:cubicBezTo>
                    <a:pt x="0" y="5077"/>
                    <a:pt x="2021" y="4228"/>
                    <a:pt x="280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2817000" y="343800"/>
              <a:ext cx="61425" cy="140700"/>
            </a:xfrm>
            <a:custGeom>
              <a:avLst/>
              <a:gdLst/>
              <a:ahLst/>
              <a:cxnLst/>
              <a:rect l="l" t="t" r="r" b="b"/>
              <a:pathLst>
                <a:path w="2457" h="5628" extrusionOk="0">
                  <a:moveTo>
                    <a:pt x="373" y="0"/>
                  </a:moveTo>
                  <a:lnTo>
                    <a:pt x="187" y="1648"/>
                  </a:lnTo>
                  <a:cubicBezTo>
                    <a:pt x="0" y="3306"/>
                    <a:pt x="1607" y="5627"/>
                    <a:pt x="1607" y="5627"/>
                  </a:cubicBezTo>
                  <a:cubicBezTo>
                    <a:pt x="1607" y="5627"/>
                    <a:pt x="1337" y="5036"/>
                    <a:pt x="1897" y="3368"/>
                  </a:cubicBezTo>
                  <a:cubicBezTo>
                    <a:pt x="2456" y="1711"/>
                    <a:pt x="373" y="0"/>
                    <a:pt x="37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2764950" y="366875"/>
              <a:ext cx="73300" cy="134450"/>
            </a:xfrm>
            <a:custGeom>
              <a:avLst/>
              <a:gdLst/>
              <a:ahLst/>
              <a:cxnLst/>
              <a:rect l="l" t="t" r="r" b="b"/>
              <a:pathLst>
                <a:path w="2932" h="5378" extrusionOk="0">
                  <a:moveTo>
                    <a:pt x="0" y="0"/>
                  </a:moveTo>
                  <a:cubicBezTo>
                    <a:pt x="0" y="0"/>
                    <a:pt x="663" y="673"/>
                    <a:pt x="735" y="1637"/>
                  </a:cubicBezTo>
                  <a:cubicBezTo>
                    <a:pt x="808" y="2600"/>
                    <a:pt x="2901" y="5377"/>
                    <a:pt x="2901" y="5377"/>
                  </a:cubicBezTo>
                  <a:cubicBezTo>
                    <a:pt x="2901" y="5377"/>
                    <a:pt x="2932" y="5087"/>
                    <a:pt x="2580" y="3026"/>
                  </a:cubicBezTo>
                  <a:cubicBezTo>
                    <a:pt x="2238" y="9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2740850" y="526375"/>
              <a:ext cx="13225" cy="68200"/>
            </a:xfrm>
            <a:custGeom>
              <a:avLst/>
              <a:gdLst/>
              <a:ahLst/>
              <a:cxnLst/>
              <a:rect l="l" t="t" r="r" b="b"/>
              <a:pathLst>
                <a:path w="529" h="2728" extrusionOk="0">
                  <a:moveTo>
                    <a:pt x="429" y="1"/>
                  </a:moveTo>
                  <a:cubicBezTo>
                    <a:pt x="385" y="1"/>
                    <a:pt x="352" y="38"/>
                    <a:pt x="352" y="75"/>
                  </a:cubicBezTo>
                  <a:cubicBezTo>
                    <a:pt x="352" y="96"/>
                    <a:pt x="207" y="2054"/>
                    <a:pt x="11" y="2614"/>
                  </a:cubicBezTo>
                  <a:cubicBezTo>
                    <a:pt x="0" y="2655"/>
                    <a:pt x="21" y="2707"/>
                    <a:pt x="73" y="2727"/>
                  </a:cubicBezTo>
                  <a:lnTo>
                    <a:pt x="94" y="2727"/>
                  </a:lnTo>
                  <a:cubicBezTo>
                    <a:pt x="124" y="2727"/>
                    <a:pt x="166" y="2707"/>
                    <a:pt x="177" y="2665"/>
                  </a:cubicBezTo>
                  <a:cubicBezTo>
                    <a:pt x="373" y="2085"/>
                    <a:pt x="518" y="168"/>
                    <a:pt x="518" y="86"/>
                  </a:cubicBezTo>
                  <a:cubicBezTo>
                    <a:pt x="529" y="44"/>
                    <a:pt x="487" y="3"/>
                    <a:pt x="446" y="3"/>
                  </a:cubicBezTo>
                  <a:cubicBezTo>
                    <a:pt x="440" y="2"/>
                    <a:pt x="435" y="1"/>
                    <a:pt x="42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2726325" y="388075"/>
              <a:ext cx="52100" cy="174900"/>
            </a:xfrm>
            <a:custGeom>
              <a:avLst/>
              <a:gdLst/>
              <a:ahLst/>
              <a:cxnLst/>
              <a:rect l="l" t="t" r="r" b="b"/>
              <a:pathLst>
                <a:path w="2084" h="6996" extrusionOk="0">
                  <a:moveTo>
                    <a:pt x="1082" y="0"/>
                  </a:moveTo>
                  <a:cubicBezTo>
                    <a:pt x="1080" y="0"/>
                    <a:pt x="1079" y="1"/>
                    <a:pt x="1078" y="2"/>
                  </a:cubicBezTo>
                  <a:cubicBezTo>
                    <a:pt x="1" y="1390"/>
                    <a:pt x="892" y="6995"/>
                    <a:pt x="892" y="6995"/>
                  </a:cubicBezTo>
                  <a:cubicBezTo>
                    <a:pt x="892" y="6995"/>
                    <a:pt x="1193" y="6270"/>
                    <a:pt x="1265" y="6011"/>
                  </a:cubicBezTo>
                  <a:cubicBezTo>
                    <a:pt x="2083" y="3086"/>
                    <a:pt x="1176" y="0"/>
                    <a:pt x="108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760275" y="565550"/>
              <a:ext cx="69450" cy="16850"/>
            </a:xfrm>
            <a:custGeom>
              <a:avLst/>
              <a:gdLst/>
              <a:ahLst/>
              <a:cxnLst/>
              <a:rect l="l" t="t" r="r" b="b"/>
              <a:pathLst>
                <a:path w="2778" h="674" extrusionOk="0">
                  <a:moveTo>
                    <a:pt x="2229" y="0"/>
                  </a:moveTo>
                  <a:cubicBezTo>
                    <a:pt x="1674" y="0"/>
                    <a:pt x="740" y="76"/>
                    <a:pt x="52" y="518"/>
                  </a:cubicBezTo>
                  <a:cubicBezTo>
                    <a:pt x="10" y="539"/>
                    <a:pt x="1" y="591"/>
                    <a:pt x="31" y="632"/>
                  </a:cubicBezTo>
                  <a:cubicBezTo>
                    <a:pt x="42" y="653"/>
                    <a:pt x="63" y="663"/>
                    <a:pt x="93" y="674"/>
                  </a:cubicBezTo>
                  <a:cubicBezTo>
                    <a:pt x="114" y="674"/>
                    <a:pt x="125" y="663"/>
                    <a:pt x="146" y="653"/>
                  </a:cubicBezTo>
                  <a:cubicBezTo>
                    <a:pt x="799" y="238"/>
                    <a:pt x="1724" y="171"/>
                    <a:pt x="2255" y="171"/>
                  </a:cubicBezTo>
                  <a:cubicBezTo>
                    <a:pt x="2507" y="171"/>
                    <a:pt x="2670" y="186"/>
                    <a:pt x="2674" y="186"/>
                  </a:cubicBezTo>
                  <a:cubicBezTo>
                    <a:pt x="2678" y="188"/>
                    <a:pt x="2683" y="188"/>
                    <a:pt x="2688" y="188"/>
                  </a:cubicBezTo>
                  <a:cubicBezTo>
                    <a:pt x="2726" y="188"/>
                    <a:pt x="2767" y="151"/>
                    <a:pt x="2767" y="114"/>
                  </a:cubicBezTo>
                  <a:cubicBezTo>
                    <a:pt x="2777" y="62"/>
                    <a:pt x="2736" y="21"/>
                    <a:pt x="2695" y="21"/>
                  </a:cubicBezTo>
                  <a:cubicBezTo>
                    <a:pt x="2671" y="17"/>
                    <a:pt x="2493" y="0"/>
                    <a:pt x="222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2801975" y="551550"/>
              <a:ext cx="105700" cy="41325"/>
            </a:xfrm>
            <a:custGeom>
              <a:avLst/>
              <a:gdLst/>
              <a:ahLst/>
              <a:cxnLst/>
              <a:rect l="l" t="t" r="r" b="b"/>
              <a:pathLst>
                <a:path w="4228" h="1653" extrusionOk="0">
                  <a:moveTo>
                    <a:pt x="1798" y="0"/>
                  </a:moveTo>
                  <a:cubicBezTo>
                    <a:pt x="1271" y="0"/>
                    <a:pt x="668" y="189"/>
                    <a:pt x="0" y="695"/>
                  </a:cubicBezTo>
                  <a:cubicBezTo>
                    <a:pt x="0" y="695"/>
                    <a:pt x="934" y="1653"/>
                    <a:pt x="3228" y="1653"/>
                  </a:cubicBezTo>
                  <a:cubicBezTo>
                    <a:pt x="3536" y="1653"/>
                    <a:pt x="3869" y="1635"/>
                    <a:pt x="4228" y="1596"/>
                  </a:cubicBezTo>
                  <a:cubicBezTo>
                    <a:pt x="4228" y="1596"/>
                    <a:pt x="3332" y="0"/>
                    <a:pt x="179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2778400" y="511650"/>
              <a:ext cx="118925" cy="54175"/>
            </a:xfrm>
            <a:custGeom>
              <a:avLst/>
              <a:gdLst/>
              <a:ahLst/>
              <a:cxnLst/>
              <a:rect l="l" t="t" r="r" b="b"/>
              <a:pathLst>
                <a:path w="4757" h="2167" extrusionOk="0">
                  <a:moveTo>
                    <a:pt x="4663" y="1"/>
                  </a:moveTo>
                  <a:cubicBezTo>
                    <a:pt x="4632" y="11"/>
                    <a:pt x="798" y="1110"/>
                    <a:pt x="32" y="2022"/>
                  </a:cubicBezTo>
                  <a:cubicBezTo>
                    <a:pt x="1" y="2063"/>
                    <a:pt x="1" y="2114"/>
                    <a:pt x="32" y="2146"/>
                  </a:cubicBezTo>
                  <a:cubicBezTo>
                    <a:pt x="52" y="2156"/>
                    <a:pt x="73" y="2167"/>
                    <a:pt x="84" y="2167"/>
                  </a:cubicBezTo>
                  <a:cubicBezTo>
                    <a:pt x="114" y="2167"/>
                    <a:pt x="135" y="2156"/>
                    <a:pt x="156" y="2135"/>
                  </a:cubicBezTo>
                  <a:cubicBezTo>
                    <a:pt x="850" y="1317"/>
                    <a:pt x="4445" y="229"/>
                    <a:pt x="4684" y="177"/>
                  </a:cubicBezTo>
                  <a:cubicBezTo>
                    <a:pt x="4726" y="166"/>
                    <a:pt x="4756" y="125"/>
                    <a:pt x="4756" y="84"/>
                  </a:cubicBezTo>
                  <a:cubicBezTo>
                    <a:pt x="4756" y="32"/>
                    <a:pt x="4705" y="1"/>
                    <a:pt x="466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2862850" y="496250"/>
              <a:ext cx="168925" cy="29175"/>
            </a:xfrm>
            <a:custGeom>
              <a:avLst/>
              <a:gdLst/>
              <a:ahLst/>
              <a:cxnLst/>
              <a:rect l="l" t="t" r="r" b="b"/>
              <a:pathLst>
                <a:path w="6757" h="1167" extrusionOk="0">
                  <a:moveTo>
                    <a:pt x="3568" y="0"/>
                  </a:moveTo>
                  <a:cubicBezTo>
                    <a:pt x="2407" y="0"/>
                    <a:pt x="1108" y="267"/>
                    <a:pt x="1" y="1155"/>
                  </a:cubicBezTo>
                  <a:cubicBezTo>
                    <a:pt x="1" y="1155"/>
                    <a:pt x="377" y="1166"/>
                    <a:pt x="964" y="1166"/>
                  </a:cubicBezTo>
                  <a:cubicBezTo>
                    <a:pt x="2448" y="1166"/>
                    <a:pt x="5278" y="1097"/>
                    <a:pt x="6756" y="607"/>
                  </a:cubicBezTo>
                  <a:cubicBezTo>
                    <a:pt x="6756" y="607"/>
                    <a:pt x="5318" y="0"/>
                    <a:pt x="356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2768575" y="612000"/>
              <a:ext cx="141175" cy="37250"/>
            </a:xfrm>
            <a:custGeom>
              <a:avLst/>
              <a:gdLst/>
              <a:ahLst/>
              <a:cxnLst/>
              <a:rect l="l" t="t" r="r" b="b"/>
              <a:pathLst>
                <a:path w="5647" h="1490" extrusionOk="0">
                  <a:moveTo>
                    <a:pt x="1540" y="0"/>
                  </a:moveTo>
                  <a:cubicBezTo>
                    <a:pt x="1007" y="0"/>
                    <a:pt x="480" y="105"/>
                    <a:pt x="0" y="370"/>
                  </a:cubicBezTo>
                  <a:cubicBezTo>
                    <a:pt x="0" y="370"/>
                    <a:pt x="3346" y="1478"/>
                    <a:pt x="5647" y="1489"/>
                  </a:cubicBezTo>
                  <a:cubicBezTo>
                    <a:pt x="5647" y="1489"/>
                    <a:pt x="3549" y="0"/>
                    <a:pt x="154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2661050" y="453125"/>
              <a:ext cx="81375" cy="168900"/>
            </a:xfrm>
            <a:custGeom>
              <a:avLst/>
              <a:gdLst/>
              <a:ahLst/>
              <a:cxnLst/>
              <a:rect l="l" t="t" r="r" b="b"/>
              <a:pathLst>
                <a:path w="3255" h="6756" extrusionOk="0">
                  <a:moveTo>
                    <a:pt x="2259" y="0"/>
                  </a:moveTo>
                  <a:lnTo>
                    <a:pt x="2259" y="0"/>
                  </a:lnTo>
                  <a:cubicBezTo>
                    <a:pt x="2197" y="259"/>
                    <a:pt x="249" y="850"/>
                    <a:pt x="125" y="3523"/>
                  </a:cubicBezTo>
                  <a:cubicBezTo>
                    <a:pt x="1" y="6186"/>
                    <a:pt x="1151" y="6756"/>
                    <a:pt x="1151" y="6756"/>
                  </a:cubicBezTo>
                  <a:cubicBezTo>
                    <a:pt x="1151" y="6756"/>
                    <a:pt x="3254" y="3813"/>
                    <a:pt x="225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3273675" y="323675"/>
              <a:ext cx="54675" cy="26625"/>
            </a:xfrm>
            <a:custGeom>
              <a:avLst/>
              <a:gdLst/>
              <a:ahLst/>
              <a:cxnLst/>
              <a:rect l="l" t="t" r="r" b="b"/>
              <a:pathLst>
                <a:path w="2187" h="1065" extrusionOk="0">
                  <a:moveTo>
                    <a:pt x="2084" y="0"/>
                  </a:moveTo>
                  <a:cubicBezTo>
                    <a:pt x="2057" y="0"/>
                    <a:pt x="2033" y="14"/>
                    <a:pt x="2021" y="39"/>
                  </a:cubicBezTo>
                  <a:cubicBezTo>
                    <a:pt x="1648" y="557"/>
                    <a:pt x="94" y="888"/>
                    <a:pt x="84" y="899"/>
                  </a:cubicBezTo>
                  <a:cubicBezTo>
                    <a:pt x="31" y="909"/>
                    <a:pt x="1" y="951"/>
                    <a:pt x="11" y="992"/>
                  </a:cubicBezTo>
                  <a:cubicBezTo>
                    <a:pt x="22" y="1033"/>
                    <a:pt x="52" y="1065"/>
                    <a:pt x="94" y="1065"/>
                  </a:cubicBezTo>
                  <a:lnTo>
                    <a:pt x="114" y="1065"/>
                  </a:lnTo>
                  <a:cubicBezTo>
                    <a:pt x="177" y="1044"/>
                    <a:pt x="1751" y="702"/>
                    <a:pt x="2156" y="132"/>
                  </a:cubicBezTo>
                  <a:cubicBezTo>
                    <a:pt x="2187" y="91"/>
                    <a:pt x="2177" y="39"/>
                    <a:pt x="2135" y="18"/>
                  </a:cubicBezTo>
                  <a:cubicBezTo>
                    <a:pt x="2119" y="6"/>
                    <a:pt x="2101" y="0"/>
                    <a:pt x="208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3311225" y="280875"/>
              <a:ext cx="91200" cy="57250"/>
            </a:xfrm>
            <a:custGeom>
              <a:avLst/>
              <a:gdLst/>
              <a:ahLst/>
              <a:cxnLst/>
              <a:rect l="l" t="t" r="r" b="b"/>
              <a:pathLst>
                <a:path w="3648" h="2290" extrusionOk="0">
                  <a:moveTo>
                    <a:pt x="3648" y="0"/>
                  </a:moveTo>
                  <a:cubicBezTo>
                    <a:pt x="3648" y="0"/>
                    <a:pt x="892" y="570"/>
                    <a:pt x="1" y="2290"/>
                  </a:cubicBezTo>
                  <a:cubicBezTo>
                    <a:pt x="1" y="2290"/>
                    <a:pt x="3369" y="1150"/>
                    <a:pt x="364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3189750" y="333500"/>
              <a:ext cx="38625" cy="31050"/>
            </a:xfrm>
            <a:custGeom>
              <a:avLst/>
              <a:gdLst/>
              <a:ahLst/>
              <a:cxnLst/>
              <a:rect l="l" t="t" r="r" b="b"/>
              <a:pathLst>
                <a:path w="1545" h="1242" extrusionOk="0">
                  <a:moveTo>
                    <a:pt x="1446" y="1"/>
                  </a:moveTo>
                  <a:cubicBezTo>
                    <a:pt x="1419" y="1"/>
                    <a:pt x="1391" y="14"/>
                    <a:pt x="1378" y="39"/>
                  </a:cubicBezTo>
                  <a:cubicBezTo>
                    <a:pt x="798" y="848"/>
                    <a:pt x="73" y="1076"/>
                    <a:pt x="73" y="1076"/>
                  </a:cubicBezTo>
                  <a:cubicBezTo>
                    <a:pt x="21" y="1086"/>
                    <a:pt x="1" y="1138"/>
                    <a:pt x="11" y="1179"/>
                  </a:cubicBezTo>
                  <a:cubicBezTo>
                    <a:pt x="21" y="1221"/>
                    <a:pt x="52" y="1241"/>
                    <a:pt x="94" y="1241"/>
                  </a:cubicBezTo>
                  <a:lnTo>
                    <a:pt x="125" y="1241"/>
                  </a:lnTo>
                  <a:cubicBezTo>
                    <a:pt x="156" y="1231"/>
                    <a:pt x="892" y="993"/>
                    <a:pt x="1513" y="133"/>
                  </a:cubicBezTo>
                  <a:cubicBezTo>
                    <a:pt x="1544" y="102"/>
                    <a:pt x="1534" y="50"/>
                    <a:pt x="1493" y="19"/>
                  </a:cubicBezTo>
                  <a:cubicBezTo>
                    <a:pt x="1480" y="7"/>
                    <a:pt x="1463" y="1"/>
                    <a:pt x="144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3212275" y="238125"/>
              <a:ext cx="84750" cy="112175"/>
            </a:xfrm>
            <a:custGeom>
              <a:avLst/>
              <a:gdLst/>
              <a:ahLst/>
              <a:cxnLst/>
              <a:rect l="l" t="t" r="r" b="b"/>
              <a:pathLst>
                <a:path w="3390" h="4487" extrusionOk="0">
                  <a:moveTo>
                    <a:pt x="3254" y="0"/>
                  </a:moveTo>
                  <a:cubicBezTo>
                    <a:pt x="3254" y="0"/>
                    <a:pt x="1182" y="1006"/>
                    <a:pt x="1" y="4487"/>
                  </a:cubicBezTo>
                  <a:cubicBezTo>
                    <a:pt x="1" y="4487"/>
                    <a:pt x="2301" y="2995"/>
                    <a:pt x="2840" y="1616"/>
                  </a:cubicBezTo>
                  <a:cubicBezTo>
                    <a:pt x="3389" y="239"/>
                    <a:pt x="3254" y="0"/>
                    <a:pt x="325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3146500" y="260400"/>
              <a:ext cx="146375" cy="91900"/>
            </a:xfrm>
            <a:custGeom>
              <a:avLst/>
              <a:gdLst/>
              <a:ahLst/>
              <a:cxnLst/>
              <a:rect l="l" t="t" r="r" b="b"/>
              <a:pathLst>
                <a:path w="5855" h="3676" extrusionOk="0">
                  <a:moveTo>
                    <a:pt x="5855" y="0"/>
                  </a:moveTo>
                  <a:cubicBezTo>
                    <a:pt x="5854" y="0"/>
                    <a:pt x="3378" y="736"/>
                    <a:pt x="2290" y="1264"/>
                  </a:cubicBezTo>
                  <a:cubicBezTo>
                    <a:pt x="1554" y="1616"/>
                    <a:pt x="580" y="2839"/>
                    <a:pt x="31" y="3585"/>
                  </a:cubicBezTo>
                  <a:cubicBezTo>
                    <a:pt x="0" y="3625"/>
                    <a:pt x="34" y="3676"/>
                    <a:pt x="75" y="3676"/>
                  </a:cubicBezTo>
                  <a:cubicBezTo>
                    <a:pt x="88" y="3676"/>
                    <a:pt x="102" y="3671"/>
                    <a:pt x="114" y="3658"/>
                  </a:cubicBezTo>
                  <a:cubicBezTo>
                    <a:pt x="695" y="3099"/>
                    <a:pt x="1689" y="2270"/>
                    <a:pt x="2477" y="2249"/>
                  </a:cubicBezTo>
                  <a:cubicBezTo>
                    <a:pt x="3679" y="2207"/>
                    <a:pt x="5854" y="0"/>
                    <a:pt x="585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2412900" y="975050"/>
              <a:ext cx="8575" cy="41800"/>
            </a:xfrm>
            <a:custGeom>
              <a:avLst/>
              <a:gdLst/>
              <a:ahLst/>
              <a:cxnLst/>
              <a:rect l="l" t="t" r="r" b="b"/>
              <a:pathLst>
                <a:path w="343" h="1672" extrusionOk="0">
                  <a:moveTo>
                    <a:pt x="253" y="0"/>
                  </a:moveTo>
                  <a:cubicBezTo>
                    <a:pt x="210" y="0"/>
                    <a:pt x="177" y="37"/>
                    <a:pt x="177" y="74"/>
                  </a:cubicBezTo>
                  <a:lnTo>
                    <a:pt x="11" y="1577"/>
                  </a:lnTo>
                  <a:cubicBezTo>
                    <a:pt x="1" y="1628"/>
                    <a:pt x="32" y="1670"/>
                    <a:pt x="83" y="1670"/>
                  </a:cubicBezTo>
                  <a:cubicBezTo>
                    <a:pt x="90" y="1671"/>
                    <a:pt x="97" y="1672"/>
                    <a:pt x="103" y="1672"/>
                  </a:cubicBezTo>
                  <a:cubicBezTo>
                    <a:pt x="143" y="1672"/>
                    <a:pt x="168" y="1642"/>
                    <a:pt x="177" y="1597"/>
                  </a:cubicBezTo>
                  <a:lnTo>
                    <a:pt x="343" y="95"/>
                  </a:lnTo>
                  <a:cubicBezTo>
                    <a:pt x="343" y="53"/>
                    <a:pt x="311" y="12"/>
                    <a:pt x="270" y="2"/>
                  </a:cubicBezTo>
                  <a:cubicBezTo>
                    <a:pt x="264" y="1"/>
                    <a:pt x="259" y="0"/>
                    <a:pt x="25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2457975" y="867050"/>
              <a:ext cx="10650" cy="60125"/>
            </a:xfrm>
            <a:custGeom>
              <a:avLst/>
              <a:gdLst/>
              <a:ahLst/>
              <a:cxnLst/>
              <a:rect l="l" t="t" r="r" b="b"/>
              <a:pathLst>
                <a:path w="426" h="2405" extrusionOk="0">
                  <a:moveTo>
                    <a:pt x="281" y="1"/>
                  </a:moveTo>
                  <a:cubicBezTo>
                    <a:pt x="228" y="1"/>
                    <a:pt x="198" y="42"/>
                    <a:pt x="198" y="83"/>
                  </a:cubicBezTo>
                  <a:cubicBezTo>
                    <a:pt x="260" y="882"/>
                    <a:pt x="11" y="2291"/>
                    <a:pt x="11" y="2301"/>
                  </a:cubicBezTo>
                  <a:cubicBezTo>
                    <a:pt x="0" y="2353"/>
                    <a:pt x="32" y="2395"/>
                    <a:pt x="73" y="2404"/>
                  </a:cubicBezTo>
                  <a:lnTo>
                    <a:pt x="83" y="2404"/>
                  </a:lnTo>
                  <a:cubicBezTo>
                    <a:pt x="125" y="2404"/>
                    <a:pt x="166" y="2374"/>
                    <a:pt x="177" y="2332"/>
                  </a:cubicBezTo>
                  <a:cubicBezTo>
                    <a:pt x="187" y="2280"/>
                    <a:pt x="426" y="892"/>
                    <a:pt x="373" y="74"/>
                  </a:cubicBezTo>
                  <a:cubicBezTo>
                    <a:pt x="363" y="32"/>
                    <a:pt x="332" y="1"/>
                    <a:pt x="28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2337525" y="678175"/>
              <a:ext cx="313975" cy="817600"/>
            </a:xfrm>
            <a:custGeom>
              <a:avLst/>
              <a:gdLst/>
              <a:ahLst/>
              <a:cxnLst/>
              <a:rect l="l" t="t" r="r" b="b"/>
              <a:pathLst>
                <a:path w="12559" h="32704" extrusionOk="0">
                  <a:moveTo>
                    <a:pt x="12461" y="1"/>
                  </a:moveTo>
                  <a:cubicBezTo>
                    <a:pt x="12439" y="1"/>
                    <a:pt x="12418" y="9"/>
                    <a:pt x="12403" y="23"/>
                  </a:cubicBezTo>
                  <a:cubicBezTo>
                    <a:pt x="12352" y="75"/>
                    <a:pt x="7088" y="4799"/>
                    <a:pt x="3399" y="12602"/>
                  </a:cubicBezTo>
                  <a:cubicBezTo>
                    <a:pt x="1659" y="16280"/>
                    <a:pt x="830" y="21534"/>
                    <a:pt x="436" y="25284"/>
                  </a:cubicBezTo>
                  <a:cubicBezTo>
                    <a:pt x="11" y="29346"/>
                    <a:pt x="1" y="32579"/>
                    <a:pt x="1" y="32610"/>
                  </a:cubicBezTo>
                  <a:cubicBezTo>
                    <a:pt x="1" y="32662"/>
                    <a:pt x="31" y="32692"/>
                    <a:pt x="73" y="32703"/>
                  </a:cubicBezTo>
                  <a:lnTo>
                    <a:pt x="84" y="32703"/>
                  </a:lnTo>
                  <a:cubicBezTo>
                    <a:pt x="125" y="32703"/>
                    <a:pt x="167" y="32662"/>
                    <a:pt x="167" y="32610"/>
                  </a:cubicBezTo>
                  <a:cubicBezTo>
                    <a:pt x="167" y="32579"/>
                    <a:pt x="176" y="29356"/>
                    <a:pt x="602" y="25294"/>
                  </a:cubicBezTo>
                  <a:cubicBezTo>
                    <a:pt x="995" y="21554"/>
                    <a:pt x="1824" y="16332"/>
                    <a:pt x="3554" y="12674"/>
                  </a:cubicBezTo>
                  <a:cubicBezTo>
                    <a:pt x="7222" y="4903"/>
                    <a:pt x="12465" y="199"/>
                    <a:pt x="12517" y="148"/>
                  </a:cubicBezTo>
                  <a:cubicBezTo>
                    <a:pt x="12548" y="116"/>
                    <a:pt x="12559" y="65"/>
                    <a:pt x="12527" y="33"/>
                  </a:cubicBezTo>
                  <a:cubicBezTo>
                    <a:pt x="12511" y="11"/>
                    <a:pt x="12486" y="1"/>
                    <a:pt x="1246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2582050" y="733825"/>
              <a:ext cx="35775" cy="18750"/>
            </a:xfrm>
            <a:custGeom>
              <a:avLst/>
              <a:gdLst/>
              <a:ahLst/>
              <a:cxnLst/>
              <a:rect l="l" t="t" r="r" b="b"/>
              <a:pathLst>
                <a:path w="1431" h="750" extrusionOk="0">
                  <a:moveTo>
                    <a:pt x="1337" y="0"/>
                  </a:moveTo>
                  <a:cubicBezTo>
                    <a:pt x="1326" y="0"/>
                    <a:pt x="1316" y="1"/>
                    <a:pt x="1306" y="4"/>
                  </a:cubicBezTo>
                  <a:lnTo>
                    <a:pt x="63" y="584"/>
                  </a:lnTo>
                  <a:cubicBezTo>
                    <a:pt x="22" y="605"/>
                    <a:pt x="1" y="657"/>
                    <a:pt x="22" y="698"/>
                  </a:cubicBezTo>
                  <a:cubicBezTo>
                    <a:pt x="32" y="729"/>
                    <a:pt x="63" y="740"/>
                    <a:pt x="94" y="750"/>
                  </a:cubicBezTo>
                  <a:cubicBezTo>
                    <a:pt x="105" y="750"/>
                    <a:pt x="114" y="740"/>
                    <a:pt x="135" y="740"/>
                  </a:cubicBezTo>
                  <a:lnTo>
                    <a:pt x="1369" y="160"/>
                  </a:lnTo>
                  <a:cubicBezTo>
                    <a:pt x="1420" y="139"/>
                    <a:pt x="1431" y="87"/>
                    <a:pt x="1410" y="45"/>
                  </a:cubicBezTo>
                  <a:cubicBezTo>
                    <a:pt x="1402" y="14"/>
                    <a:pt x="1370" y="0"/>
                    <a:pt x="133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6"/>
            <p:cNvSpPr/>
            <p:nvPr/>
          </p:nvSpPr>
          <p:spPr>
            <a:xfrm>
              <a:off x="2533875" y="795850"/>
              <a:ext cx="47700" cy="15800"/>
            </a:xfrm>
            <a:custGeom>
              <a:avLst/>
              <a:gdLst/>
              <a:ahLst/>
              <a:cxnLst/>
              <a:rect l="l" t="t" r="r" b="b"/>
              <a:pathLst>
                <a:path w="1908" h="632" extrusionOk="0">
                  <a:moveTo>
                    <a:pt x="1715" y="1"/>
                  </a:moveTo>
                  <a:cubicBezTo>
                    <a:pt x="1173" y="1"/>
                    <a:pt x="120" y="447"/>
                    <a:pt x="63" y="476"/>
                  </a:cubicBezTo>
                  <a:cubicBezTo>
                    <a:pt x="21" y="486"/>
                    <a:pt x="1" y="538"/>
                    <a:pt x="21" y="580"/>
                  </a:cubicBezTo>
                  <a:cubicBezTo>
                    <a:pt x="31" y="611"/>
                    <a:pt x="63" y="631"/>
                    <a:pt x="94" y="631"/>
                  </a:cubicBezTo>
                  <a:lnTo>
                    <a:pt x="135" y="631"/>
                  </a:lnTo>
                  <a:cubicBezTo>
                    <a:pt x="451" y="497"/>
                    <a:pt x="1298" y="168"/>
                    <a:pt x="1711" y="168"/>
                  </a:cubicBezTo>
                  <a:cubicBezTo>
                    <a:pt x="1745" y="168"/>
                    <a:pt x="1776" y="171"/>
                    <a:pt x="1804" y="175"/>
                  </a:cubicBezTo>
                  <a:cubicBezTo>
                    <a:pt x="1810" y="177"/>
                    <a:pt x="1817" y="177"/>
                    <a:pt x="1824" y="177"/>
                  </a:cubicBezTo>
                  <a:cubicBezTo>
                    <a:pt x="1866" y="177"/>
                    <a:pt x="1898" y="149"/>
                    <a:pt x="1907" y="113"/>
                  </a:cubicBezTo>
                  <a:cubicBezTo>
                    <a:pt x="1907" y="62"/>
                    <a:pt x="1876" y="20"/>
                    <a:pt x="1834" y="10"/>
                  </a:cubicBezTo>
                  <a:cubicBezTo>
                    <a:pt x="1798" y="3"/>
                    <a:pt x="1758" y="1"/>
                    <a:pt x="171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6"/>
            <p:cNvSpPr/>
            <p:nvPr/>
          </p:nvSpPr>
          <p:spPr>
            <a:xfrm>
              <a:off x="2485700" y="858475"/>
              <a:ext cx="50800" cy="22350"/>
            </a:xfrm>
            <a:custGeom>
              <a:avLst/>
              <a:gdLst/>
              <a:ahLst/>
              <a:cxnLst/>
              <a:rect l="l" t="t" r="r" b="b"/>
              <a:pathLst>
                <a:path w="2032" h="894" extrusionOk="0">
                  <a:moveTo>
                    <a:pt x="1964" y="0"/>
                  </a:moveTo>
                  <a:cubicBezTo>
                    <a:pt x="1959" y="0"/>
                    <a:pt x="1954" y="1"/>
                    <a:pt x="1948" y="2"/>
                  </a:cubicBezTo>
                  <a:cubicBezTo>
                    <a:pt x="1368" y="2"/>
                    <a:pt x="114" y="707"/>
                    <a:pt x="52" y="737"/>
                  </a:cubicBezTo>
                  <a:cubicBezTo>
                    <a:pt x="10" y="758"/>
                    <a:pt x="0" y="810"/>
                    <a:pt x="21" y="852"/>
                  </a:cubicBezTo>
                  <a:cubicBezTo>
                    <a:pt x="42" y="882"/>
                    <a:pt x="63" y="893"/>
                    <a:pt x="93" y="893"/>
                  </a:cubicBezTo>
                  <a:cubicBezTo>
                    <a:pt x="104" y="893"/>
                    <a:pt x="125" y="893"/>
                    <a:pt x="135" y="882"/>
                  </a:cubicBezTo>
                  <a:cubicBezTo>
                    <a:pt x="155" y="882"/>
                    <a:pt x="1410" y="168"/>
                    <a:pt x="1948" y="168"/>
                  </a:cubicBezTo>
                  <a:cubicBezTo>
                    <a:pt x="2000" y="168"/>
                    <a:pt x="2031" y="126"/>
                    <a:pt x="2031" y="85"/>
                  </a:cubicBezTo>
                  <a:cubicBezTo>
                    <a:pt x="2031" y="38"/>
                    <a:pt x="2006" y="0"/>
                    <a:pt x="196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6"/>
            <p:cNvSpPr/>
            <p:nvPr/>
          </p:nvSpPr>
          <p:spPr>
            <a:xfrm>
              <a:off x="2441150" y="924925"/>
              <a:ext cx="50525" cy="32825"/>
            </a:xfrm>
            <a:custGeom>
              <a:avLst/>
              <a:gdLst/>
              <a:ahLst/>
              <a:cxnLst/>
              <a:rect l="l" t="t" r="r" b="b"/>
              <a:pathLst>
                <a:path w="2021" h="1313" extrusionOk="0">
                  <a:moveTo>
                    <a:pt x="1921" y="0"/>
                  </a:moveTo>
                  <a:cubicBezTo>
                    <a:pt x="1904" y="0"/>
                    <a:pt x="1888" y="5"/>
                    <a:pt x="1875" y="17"/>
                  </a:cubicBezTo>
                  <a:cubicBezTo>
                    <a:pt x="1855" y="27"/>
                    <a:pt x="1813" y="38"/>
                    <a:pt x="1762" y="59"/>
                  </a:cubicBezTo>
                  <a:cubicBezTo>
                    <a:pt x="1378" y="204"/>
                    <a:pt x="383" y="577"/>
                    <a:pt x="21" y="1178"/>
                  </a:cubicBezTo>
                  <a:cubicBezTo>
                    <a:pt x="0" y="1219"/>
                    <a:pt x="10" y="1271"/>
                    <a:pt x="52" y="1291"/>
                  </a:cubicBezTo>
                  <a:cubicBezTo>
                    <a:pt x="62" y="1302"/>
                    <a:pt x="72" y="1302"/>
                    <a:pt x="93" y="1312"/>
                  </a:cubicBezTo>
                  <a:cubicBezTo>
                    <a:pt x="125" y="1312"/>
                    <a:pt x="145" y="1291"/>
                    <a:pt x="166" y="1271"/>
                  </a:cubicBezTo>
                  <a:cubicBezTo>
                    <a:pt x="498" y="711"/>
                    <a:pt x="1451" y="359"/>
                    <a:pt x="1813" y="225"/>
                  </a:cubicBezTo>
                  <a:cubicBezTo>
                    <a:pt x="1979" y="162"/>
                    <a:pt x="1990" y="152"/>
                    <a:pt x="2010" y="110"/>
                  </a:cubicBezTo>
                  <a:cubicBezTo>
                    <a:pt x="2020" y="69"/>
                    <a:pt x="2000" y="17"/>
                    <a:pt x="1958" y="7"/>
                  </a:cubicBezTo>
                  <a:cubicBezTo>
                    <a:pt x="1946" y="3"/>
                    <a:pt x="1933" y="0"/>
                    <a:pt x="192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6"/>
            <p:cNvSpPr/>
            <p:nvPr/>
          </p:nvSpPr>
          <p:spPr>
            <a:xfrm>
              <a:off x="2399425" y="992400"/>
              <a:ext cx="65825" cy="60150"/>
            </a:xfrm>
            <a:custGeom>
              <a:avLst/>
              <a:gdLst/>
              <a:ahLst/>
              <a:cxnLst/>
              <a:rect l="l" t="t" r="r" b="b"/>
              <a:pathLst>
                <a:path w="2633" h="2406" extrusionOk="0">
                  <a:moveTo>
                    <a:pt x="2539" y="1"/>
                  </a:moveTo>
                  <a:cubicBezTo>
                    <a:pt x="2521" y="1"/>
                    <a:pt x="2500" y="10"/>
                    <a:pt x="2487" y="22"/>
                  </a:cubicBezTo>
                  <a:cubicBezTo>
                    <a:pt x="2478" y="22"/>
                    <a:pt x="2457" y="33"/>
                    <a:pt x="2436" y="43"/>
                  </a:cubicBezTo>
                  <a:cubicBezTo>
                    <a:pt x="1120" y="655"/>
                    <a:pt x="394" y="1597"/>
                    <a:pt x="32" y="2281"/>
                  </a:cubicBezTo>
                  <a:cubicBezTo>
                    <a:pt x="1" y="2323"/>
                    <a:pt x="21" y="2375"/>
                    <a:pt x="63" y="2395"/>
                  </a:cubicBezTo>
                  <a:cubicBezTo>
                    <a:pt x="74" y="2395"/>
                    <a:pt x="84" y="2405"/>
                    <a:pt x="94" y="2405"/>
                  </a:cubicBezTo>
                  <a:cubicBezTo>
                    <a:pt x="125" y="2405"/>
                    <a:pt x="157" y="2385"/>
                    <a:pt x="177" y="2354"/>
                  </a:cubicBezTo>
                  <a:cubicBezTo>
                    <a:pt x="540" y="1701"/>
                    <a:pt x="1234" y="789"/>
                    <a:pt x="2508" y="199"/>
                  </a:cubicBezTo>
                  <a:cubicBezTo>
                    <a:pt x="2581" y="157"/>
                    <a:pt x="2602" y="157"/>
                    <a:pt x="2612" y="126"/>
                  </a:cubicBezTo>
                  <a:cubicBezTo>
                    <a:pt x="2633" y="74"/>
                    <a:pt x="2623" y="33"/>
                    <a:pt x="2570" y="12"/>
                  </a:cubicBezTo>
                  <a:cubicBezTo>
                    <a:pt x="2562" y="4"/>
                    <a:pt x="2551" y="1"/>
                    <a:pt x="253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6"/>
            <p:cNvSpPr/>
            <p:nvPr/>
          </p:nvSpPr>
          <p:spPr>
            <a:xfrm>
              <a:off x="2359800" y="1088800"/>
              <a:ext cx="22550" cy="37575"/>
            </a:xfrm>
            <a:custGeom>
              <a:avLst/>
              <a:gdLst/>
              <a:ahLst/>
              <a:cxnLst/>
              <a:rect l="l" t="t" r="r" b="b"/>
              <a:pathLst>
                <a:path w="902" h="1503" extrusionOk="0">
                  <a:moveTo>
                    <a:pt x="102" y="0"/>
                  </a:moveTo>
                  <a:cubicBezTo>
                    <a:pt x="73" y="0"/>
                    <a:pt x="45" y="14"/>
                    <a:pt x="32" y="41"/>
                  </a:cubicBezTo>
                  <a:cubicBezTo>
                    <a:pt x="1" y="83"/>
                    <a:pt x="22" y="135"/>
                    <a:pt x="52" y="156"/>
                  </a:cubicBezTo>
                  <a:cubicBezTo>
                    <a:pt x="63" y="156"/>
                    <a:pt x="664" y="570"/>
                    <a:pt x="726" y="1420"/>
                  </a:cubicBezTo>
                  <a:cubicBezTo>
                    <a:pt x="736" y="1461"/>
                    <a:pt x="768" y="1492"/>
                    <a:pt x="809" y="1503"/>
                  </a:cubicBezTo>
                  <a:cubicBezTo>
                    <a:pt x="809" y="1503"/>
                    <a:pt x="819" y="1503"/>
                    <a:pt x="819" y="1492"/>
                  </a:cubicBezTo>
                  <a:cubicBezTo>
                    <a:pt x="871" y="1492"/>
                    <a:pt x="902" y="1451"/>
                    <a:pt x="902" y="1409"/>
                  </a:cubicBezTo>
                  <a:cubicBezTo>
                    <a:pt x="830" y="467"/>
                    <a:pt x="177" y="32"/>
                    <a:pt x="146" y="11"/>
                  </a:cubicBezTo>
                  <a:cubicBezTo>
                    <a:pt x="132" y="4"/>
                    <a:pt x="117" y="0"/>
                    <a:pt x="10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6"/>
            <p:cNvSpPr/>
            <p:nvPr/>
          </p:nvSpPr>
          <p:spPr>
            <a:xfrm>
              <a:off x="2374325" y="1097400"/>
              <a:ext cx="47925" cy="41925"/>
            </a:xfrm>
            <a:custGeom>
              <a:avLst/>
              <a:gdLst/>
              <a:ahLst/>
              <a:cxnLst/>
              <a:rect l="l" t="t" r="r" b="b"/>
              <a:pathLst>
                <a:path w="1917" h="1677" extrusionOk="0">
                  <a:moveTo>
                    <a:pt x="1813" y="1"/>
                  </a:moveTo>
                  <a:cubicBezTo>
                    <a:pt x="1796" y="1"/>
                    <a:pt x="1778" y="7"/>
                    <a:pt x="1762" y="19"/>
                  </a:cubicBezTo>
                  <a:cubicBezTo>
                    <a:pt x="1751" y="29"/>
                    <a:pt x="632" y="879"/>
                    <a:pt x="31" y="1532"/>
                  </a:cubicBezTo>
                  <a:cubicBezTo>
                    <a:pt x="0" y="1563"/>
                    <a:pt x="0" y="1625"/>
                    <a:pt x="42" y="1656"/>
                  </a:cubicBezTo>
                  <a:cubicBezTo>
                    <a:pt x="51" y="1666"/>
                    <a:pt x="72" y="1677"/>
                    <a:pt x="93" y="1677"/>
                  </a:cubicBezTo>
                  <a:cubicBezTo>
                    <a:pt x="114" y="1677"/>
                    <a:pt x="134" y="1666"/>
                    <a:pt x="155" y="1645"/>
                  </a:cubicBezTo>
                  <a:cubicBezTo>
                    <a:pt x="746" y="1003"/>
                    <a:pt x="1854" y="164"/>
                    <a:pt x="1865" y="153"/>
                  </a:cubicBezTo>
                  <a:cubicBezTo>
                    <a:pt x="1907" y="123"/>
                    <a:pt x="1917" y="70"/>
                    <a:pt x="1886" y="40"/>
                  </a:cubicBezTo>
                  <a:cubicBezTo>
                    <a:pt x="1867" y="15"/>
                    <a:pt x="1840" y="1"/>
                    <a:pt x="181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6"/>
            <p:cNvSpPr/>
            <p:nvPr/>
          </p:nvSpPr>
          <p:spPr>
            <a:xfrm>
              <a:off x="2336225" y="1166050"/>
              <a:ext cx="30075" cy="22225"/>
            </a:xfrm>
            <a:custGeom>
              <a:avLst/>
              <a:gdLst/>
              <a:ahLst/>
              <a:cxnLst/>
              <a:rect l="l" t="t" r="r" b="b"/>
              <a:pathLst>
                <a:path w="1203" h="889" extrusionOk="0">
                  <a:moveTo>
                    <a:pt x="101" y="0"/>
                  </a:moveTo>
                  <a:cubicBezTo>
                    <a:pt x="68" y="0"/>
                    <a:pt x="36" y="20"/>
                    <a:pt x="21" y="50"/>
                  </a:cubicBezTo>
                  <a:cubicBezTo>
                    <a:pt x="1" y="91"/>
                    <a:pt x="21" y="143"/>
                    <a:pt x="63" y="164"/>
                  </a:cubicBezTo>
                  <a:cubicBezTo>
                    <a:pt x="281" y="267"/>
                    <a:pt x="882" y="609"/>
                    <a:pt x="1037" y="847"/>
                  </a:cubicBezTo>
                  <a:cubicBezTo>
                    <a:pt x="1057" y="868"/>
                    <a:pt x="1078" y="889"/>
                    <a:pt x="1099" y="889"/>
                  </a:cubicBezTo>
                  <a:cubicBezTo>
                    <a:pt x="1120" y="889"/>
                    <a:pt x="1140" y="889"/>
                    <a:pt x="1151" y="879"/>
                  </a:cubicBezTo>
                  <a:cubicBezTo>
                    <a:pt x="1193" y="847"/>
                    <a:pt x="1202" y="796"/>
                    <a:pt x="1182" y="755"/>
                  </a:cubicBezTo>
                  <a:cubicBezTo>
                    <a:pt x="975" y="433"/>
                    <a:pt x="166" y="29"/>
                    <a:pt x="136" y="8"/>
                  </a:cubicBez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6"/>
            <p:cNvSpPr/>
            <p:nvPr/>
          </p:nvSpPr>
          <p:spPr>
            <a:xfrm>
              <a:off x="2322000" y="1187025"/>
              <a:ext cx="42750" cy="23275"/>
            </a:xfrm>
            <a:custGeom>
              <a:avLst/>
              <a:gdLst/>
              <a:ahLst/>
              <a:cxnLst/>
              <a:rect l="l" t="t" r="r" b="b"/>
              <a:pathLst>
                <a:path w="1710" h="931" extrusionOk="0">
                  <a:moveTo>
                    <a:pt x="100" y="0"/>
                  </a:moveTo>
                  <a:cubicBezTo>
                    <a:pt x="68" y="0"/>
                    <a:pt x="36" y="19"/>
                    <a:pt x="21" y="50"/>
                  </a:cubicBezTo>
                  <a:cubicBezTo>
                    <a:pt x="0" y="91"/>
                    <a:pt x="21" y="143"/>
                    <a:pt x="62" y="164"/>
                  </a:cubicBezTo>
                  <a:lnTo>
                    <a:pt x="1575" y="920"/>
                  </a:lnTo>
                  <a:cubicBezTo>
                    <a:pt x="1585" y="920"/>
                    <a:pt x="1596" y="920"/>
                    <a:pt x="1606" y="931"/>
                  </a:cubicBezTo>
                  <a:cubicBezTo>
                    <a:pt x="1647" y="931"/>
                    <a:pt x="1679" y="910"/>
                    <a:pt x="1689" y="879"/>
                  </a:cubicBezTo>
                  <a:cubicBezTo>
                    <a:pt x="1709" y="837"/>
                    <a:pt x="1699" y="786"/>
                    <a:pt x="1647" y="765"/>
                  </a:cubicBezTo>
                  <a:lnTo>
                    <a:pt x="134" y="8"/>
                  </a:lnTo>
                  <a:cubicBezTo>
                    <a:pt x="123" y="3"/>
                    <a:pt x="111" y="0"/>
                    <a:pt x="10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6"/>
            <p:cNvSpPr/>
            <p:nvPr/>
          </p:nvSpPr>
          <p:spPr>
            <a:xfrm>
              <a:off x="2344275" y="1309875"/>
              <a:ext cx="68125" cy="71225"/>
            </a:xfrm>
            <a:custGeom>
              <a:avLst/>
              <a:gdLst/>
              <a:ahLst/>
              <a:cxnLst/>
              <a:rect l="l" t="t" r="r" b="b"/>
              <a:pathLst>
                <a:path w="2725" h="2849" extrusionOk="0">
                  <a:moveTo>
                    <a:pt x="2663" y="1"/>
                  </a:moveTo>
                  <a:cubicBezTo>
                    <a:pt x="2647" y="1"/>
                    <a:pt x="2632" y="6"/>
                    <a:pt x="2621" y="16"/>
                  </a:cubicBezTo>
                  <a:cubicBezTo>
                    <a:pt x="2528" y="89"/>
                    <a:pt x="300" y="2027"/>
                    <a:pt x="0" y="2783"/>
                  </a:cubicBezTo>
                  <a:lnTo>
                    <a:pt x="0" y="2793"/>
                  </a:lnTo>
                  <a:cubicBezTo>
                    <a:pt x="0" y="2814"/>
                    <a:pt x="10" y="2845"/>
                    <a:pt x="31" y="2845"/>
                  </a:cubicBezTo>
                  <a:cubicBezTo>
                    <a:pt x="39" y="2847"/>
                    <a:pt x="47" y="2849"/>
                    <a:pt x="56" y="2849"/>
                  </a:cubicBezTo>
                  <a:cubicBezTo>
                    <a:pt x="81" y="2849"/>
                    <a:pt x="106" y="2837"/>
                    <a:pt x="114" y="2814"/>
                  </a:cubicBezTo>
                  <a:cubicBezTo>
                    <a:pt x="404" y="2089"/>
                    <a:pt x="2683" y="109"/>
                    <a:pt x="2704" y="89"/>
                  </a:cubicBezTo>
                  <a:cubicBezTo>
                    <a:pt x="2725" y="68"/>
                    <a:pt x="2725" y="37"/>
                    <a:pt x="2704" y="16"/>
                  </a:cubicBezTo>
                  <a:cubicBezTo>
                    <a:pt x="2694" y="6"/>
                    <a:pt x="2678" y="1"/>
                    <a:pt x="266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6"/>
            <p:cNvSpPr/>
            <p:nvPr/>
          </p:nvSpPr>
          <p:spPr>
            <a:xfrm>
              <a:off x="2303600" y="1363325"/>
              <a:ext cx="41200" cy="44900"/>
            </a:xfrm>
            <a:custGeom>
              <a:avLst/>
              <a:gdLst/>
              <a:ahLst/>
              <a:cxnLst/>
              <a:rect l="l" t="t" r="r" b="b"/>
              <a:pathLst>
                <a:path w="1648" h="1796" extrusionOk="0">
                  <a:moveTo>
                    <a:pt x="95" y="0"/>
                  </a:moveTo>
                  <a:cubicBezTo>
                    <a:pt x="52" y="0"/>
                    <a:pt x="19" y="29"/>
                    <a:pt x="11" y="75"/>
                  </a:cubicBezTo>
                  <a:cubicBezTo>
                    <a:pt x="0" y="126"/>
                    <a:pt x="0" y="158"/>
                    <a:pt x="1492" y="1774"/>
                  </a:cubicBezTo>
                  <a:cubicBezTo>
                    <a:pt x="1503" y="1784"/>
                    <a:pt x="1524" y="1795"/>
                    <a:pt x="1544" y="1795"/>
                  </a:cubicBezTo>
                  <a:cubicBezTo>
                    <a:pt x="1565" y="1795"/>
                    <a:pt x="1586" y="1795"/>
                    <a:pt x="1606" y="1774"/>
                  </a:cubicBezTo>
                  <a:cubicBezTo>
                    <a:pt x="1637" y="1743"/>
                    <a:pt x="1648" y="1691"/>
                    <a:pt x="1616" y="1660"/>
                  </a:cubicBezTo>
                  <a:cubicBezTo>
                    <a:pt x="1088" y="1091"/>
                    <a:pt x="249" y="168"/>
                    <a:pt x="177" y="54"/>
                  </a:cubicBezTo>
                  <a:cubicBezTo>
                    <a:pt x="166" y="34"/>
                    <a:pt x="135" y="13"/>
                    <a:pt x="114" y="2"/>
                  </a:cubicBezTo>
                  <a:cubicBezTo>
                    <a:pt x="108" y="1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6"/>
            <p:cNvSpPr/>
            <p:nvPr/>
          </p:nvSpPr>
          <p:spPr>
            <a:xfrm>
              <a:off x="2299950" y="998650"/>
              <a:ext cx="81900" cy="108050"/>
            </a:xfrm>
            <a:custGeom>
              <a:avLst/>
              <a:gdLst/>
              <a:ahLst/>
              <a:cxnLst/>
              <a:rect l="l" t="t" r="r" b="b"/>
              <a:pathLst>
                <a:path w="3276" h="4322" extrusionOk="0">
                  <a:moveTo>
                    <a:pt x="1" y="0"/>
                  </a:moveTo>
                  <a:cubicBezTo>
                    <a:pt x="1" y="0"/>
                    <a:pt x="1244" y="2798"/>
                    <a:pt x="1700" y="3451"/>
                  </a:cubicBezTo>
                  <a:cubicBezTo>
                    <a:pt x="2156" y="4103"/>
                    <a:pt x="2996" y="4321"/>
                    <a:pt x="2996" y="4321"/>
                  </a:cubicBezTo>
                  <a:cubicBezTo>
                    <a:pt x="2996" y="4321"/>
                    <a:pt x="3275" y="2000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6"/>
            <p:cNvSpPr/>
            <p:nvPr/>
          </p:nvSpPr>
          <p:spPr>
            <a:xfrm>
              <a:off x="2471450" y="904875"/>
              <a:ext cx="137825" cy="35775"/>
            </a:xfrm>
            <a:custGeom>
              <a:avLst/>
              <a:gdLst/>
              <a:ahLst/>
              <a:cxnLst/>
              <a:rect l="l" t="t" r="r" b="b"/>
              <a:pathLst>
                <a:path w="5513" h="1431" extrusionOk="0">
                  <a:moveTo>
                    <a:pt x="5512" y="0"/>
                  </a:moveTo>
                  <a:cubicBezTo>
                    <a:pt x="5512" y="0"/>
                    <a:pt x="1969" y="115"/>
                    <a:pt x="1430" y="373"/>
                  </a:cubicBezTo>
                  <a:lnTo>
                    <a:pt x="0" y="1089"/>
                  </a:lnTo>
                  <a:cubicBezTo>
                    <a:pt x="0" y="1089"/>
                    <a:pt x="1372" y="1430"/>
                    <a:pt x="2495" y="1430"/>
                  </a:cubicBezTo>
                  <a:cubicBezTo>
                    <a:pt x="2973" y="1430"/>
                    <a:pt x="3405" y="1368"/>
                    <a:pt x="3668" y="1192"/>
                  </a:cubicBezTo>
                  <a:cubicBezTo>
                    <a:pt x="4549" y="601"/>
                    <a:pt x="5512" y="0"/>
                    <a:pt x="551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6"/>
            <p:cNvSpPr/>
            <p:nvPr/>
          </p:nvSpPr>
          <p:spPr>
            <a:xfrm>
              <a:off x="2437000" y="967225"/>
              <a:ext cx="158550" cy="42600"/>
            </a:xfrm>
            <a:custGeom>
              <a:avLst/>
              <a:gdLst/>
              <a:ahLst/>
              <a:cxnLst/>
              <a:rect l="l" t="t" r="r" b="b"/>
              <a:pathLst>
                <a:path w="6342" h="1704" extrusionOk="0">
                  <a:moveTo>
                    <a:pt x="3491" y="0"/>
                  </a:moveTo>
                  <a:cubicBezTo>
                    <a:pt x="1634" y="0"/>
                    <a:pt x="1" y="1703"/>
                    <a:pt x="1" y="1703"/>
                  </a:cubicBezTo>
                  <a:cubicBezTo>
                    <a:pt x="1" y="1703"/>
                    <a:pt x="897" y="1116"/>
                    <a:pt x="1935" y="1116"/>
                  </a:cubicBezTo>
                  <a:cubicBezTo>
                    <a:pt x="2099" y="1116"/>
                    <a:pt x="2267" y="1130"/>
                    <a:pt x="2435" y="1164"/>
                  </a:cubicBezTo>
                  <a:cubicBezTo>
                    <a:pt x="2670" y="1212"/>
                    <a:pt x="2957" y="1231"/>
                    <a:pt x="3268" y="1231"/>
                  </a:cubicBezTo>
                  <a:cubicBezTo>
                    <a:pt x="4589" y="1231"/>
                    <a:pt x="6342" y="884"/>
                    <a:pt x="6342" y="884"/>
                  </a:cubicBezTo>
                  <a:cubicBezTo>
                    <a:pt x="6342" y="884"/>
                    <a:pt x="5543" y="97"/>
                    <a:pt x="3637" y="4"/>
                  </a:cubicBezTo>
                  <a:cubicBezTo>
                    <a:pt x="3588" y="2"/>
                    <a:pt x="3540" y="0"/>
                    <a:pt x="349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6"/>
            <p:cNvSpPr/>
            <p:nvPr/>
          </p:nvSpPr>
          <p:spPr>
            <a:xfrm>
              <a:off x="2403050" y="999950"/>
              <a:ext cx="133975" cy="113475"/>
            </a:xfrm>
            <a:custGeom>
              <a:avLst/>
              <a:gdLst/>
              <a:ahLst/>
              <a:cxnLst/>
              <a:rect l="l" t="t" r="r" b="b"/>
              <a:pathLst>
                <a:path w="5359" h="4539" extrusionOk="0">
                  <a:moveTo>
                    <a:pt x="5358" y="0"/>
                  </a:moveTo>
                  <a:cubicBezTo>
                    <a:pt x="5358" y="1"/>
                    <a:pt x="1317" y="1990"/>
                    <a:pt x="1" y="4539"/>
                  </a:cubicBezTo>
                  <a:cubicBezTo>
                    <a:pt x="1" y="4539"/>
                    <a:pt x="2715" y="3077"/>
                    <a:pt x="3648" y="2156"/>
                  </a:cubicBezTo>
                  <a:cubicBezTo>
                    <a:pt x="4591" y="1223"/>
                    <a:pt x="5358" y="1"/>
                    <a:pt x="535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6"/>
            <p:cNvSpPr/>
            <p:nvPr/>
          </p:nvSpPr>
          <p:spPr>
            <a:xfrm>
              <a:off x="2518650" y="843100"/>
              <a:ext cx="116525" cy="21875"/>
            </a:xfrm>
            <a:custGeom>
              <a:avLst/>
              <a:gdLst/>
              <a:ahLst/>
              <a:cxnLst/>
              <a:rect l="l" t="t" r="r" b="b"/>
              <a:pathLst>
                <a:path w="4661" h="875" extrusionOk="0">
                  <a:moveTo>
                    <a:pt x="2605" y="1"/>
                  </a:moveTo>
                  <a:cubicBezTo>
                    <a:pt x="1860" y="1"/>
                    <a:pt x="964" y="206"/>
                    <a:pt x="9" y="866"/>
                  </a:cubicBezTo>
                  <a:cubicBezTo>
                    <a:pt x="0" y="872"/>
                    <a:pt x="9" y="874"/>
                    <a:pt x="32" y="874"/>
                  </a:cubicBezTo>
                  <a:cubicBezTo>
                    <a:pt x="310" y="874"/>
                    <a:pt x="2736" y="485"/>
                    <a:pt x="3996" y="485"/>
                  </a:cubicBezTo>
                  <a:cubicBezTo>
                    <a:pt x="4302" y="485"/>
                    <a:pt x="4539" y="508"/>
                    <a:pt x="4661" y="565"/>
                  </a:cubicBezTo>
                  <a:cubicBezTo>
                    <a:pt x="4661" y="565"/>
                    <a:pt x="3839" y="1"/>
                    <a:pt x="260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6"/>
            <p:cNvSpPr/>
            <p:nvPr/>
          </p:nvSpPr>
          <p:spPr>
            <a:xfrm>
              <a:off x="2566250" y="788200"/>
              <a:ext cx="96900" cy="17875"/>
            </a:xfrm>
            <a:custGeom>
              <a:avLst/>
              <a:gdLst/>
              <a:ahLst/>
              <a:cxnLst/>
              <a:rect l="l" t="t" r="r" b="b"/>
              <a:pathLst>
                <a:path w="3876" h="715" extrusionOk="0">
                  <a:moveTo>
                    <a:pt x="1734" y="0"/>
                  </a:moveTo>
                  <a:cubicBezTo>
                    <a:pt x="1182" y="0"/>
                    <a:pt x="580" y="107"/>
                    <a:pt x="0" y="419"/>
                  </a:cubicBezTo>
                  <a:cubicBezTo>
                    <a:pt x="0" y="419"/>
                    <a:pt x="1079" y="714"/>
                    <a:pt x="2287" y="714"/>
                  </a:cubicBezTo>
                  <a:cubicBezTo>
                    <a:pt x="2818" y="714"/>
                    <a:pt x="3375" y="657"/>
                    <a:pt x="3876" y="492"/>
                  </a:cubicBezTo>
                  <a:cubicBezTo>
                    <a:pt x="3876" y="492"/>
                    <a:pt x="2920" y="0"/>
                    <a:pt x="173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6"/>
            <p:cNvSpPr/>
            <p:nvPr/>
          </p:nvSpPr>
          <p:spPr>
            <a:xfrm>
              <a:off x="2604325" y="718800"/>
              <a:ext cx="76100" cy="23425"/>
            </a:xfrm>
            <a:custGeom>
              <a:avLst/>
              <a:gdLst/>
              <a:ahLst/>
              <a:cxnLst/>
              <a:rect l="l" t="t" r="r" b="b"/>
              <a:pathLst>
                <a:path w="3044" h="937" extrusionOk="0">
                  <a:moveTo>
                    <a:pt x="2069" y="0"/>
                  </a:moveTo>
                  <a:cubicBezTo>
                    <a:pt x="904" y="0"/>
                    <a:pt x="1" y="936"/>
                    <a:pt x="1" y="936"/>
                  </a:cubicBezTo>
                  <a:cubicBezTo>
                    <a:pt x="1314" y="390"/>
                    <a:pt x="2229" y="286"/>
                    <a:pt x="2741" y="286"/>
                  </a:cubicBezTo>
                  <a:cubicBezTo>
                    <a:pt x="2832" y="286"/>
                    <a:pt x="2909" y="289"/>
                    <a:pt x="2974" y="294"/>
                  </a:cubicBezTo>
                  <a:cubicBezTo>
                    <a:pt x="2977" y="295"/>
                    <a:pt x="2980" y="295"/>
                    <a:pt x="2983" y="295"/>
                  </a:cubicBezTo>
                  <a:cubicBezTo>
                    <a:pt x="3020" y="295"/>
                    <a:pt x="3044" y="230"/>
                    <a:pt x="2995" y="211"/>
                  </a:cubicBezTo>
                  <a:cubicBezTo>
                    <a:pt x="2676" y="60"/>
                    <a:pt x="2364" y="0"/>
                    <a:pt x="206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6"/>
            <p:cNvSpPr/>
            <p:nvPr/>
          </p:nvSpPr>
          <p:spPr>
            <a:xfrm>
              <a:off x="2338300" y="848150"/>
              <a:ext cx="102350" cy="139650"/>
            </a:xfrm>
            <a:custGeom>
              <a:avLst/>
              <a:gdLst/>
              <a:ahLst/>
              <a:cxnLst/>
              <a:rect l="l" t="t" r="r" b="b"/>
              <a:pathLst>
                <a:path w="4094" h="5586" extrusionOk="0">
                  <a:moveTo>
                    <a:pt x="1700" y="1"/>
                  </a:moveTo>
                  <a:cubicBezTo>
                    <a:pt x="1700" y="1"/>
                    <a:pt x="1" y="1855"/>
                    <a:pt x="3254" y="5585"/>
                  </a:cubicBezTo>
                  <a:cubicBezTo>
                    <a:pt x="3254" y="5585"/>
                    <a:pt x="4094" y="3565"/>
                    <a:pt x="170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6"/>
            <p:cNvSpPr/>
            <p:nvPr/>
          </p:nvSpPr>
          <p:spPr>
            <a:xfrm>
              <a:off x="2231050" y="1096500"/>
              <a:ext cx="120750" cy="78825"/>
            </a:xfrm>
            <a:custGeom>
              <a:avLst/>
              <a:gdLst/>
              <a:ahLst/>
              <a:cxnLst/>
              <a:rect l="l" t="t" r="r" b="b"/>
              <a:pathLst>
                <a:path w="4830" h="3153" extrusionOk="0">
                  <a:moveTo>
                    <a:pt x="379" y="1"/>
                  </a:moveTo>
                  <a:cubicBezTo>
                    <a:pt x="146" y="1"/>
                    <a:pt x="1" y="14"/>
                    <a:pt x="1" y="14"/>
                  </a:cubicBezTo>
                  <a:lnTo>
                    <a:pt x="1027" y="1319"/>
                  </a:lnTo>
                  <a:cubicBezTo>
                    <a:pt x="2052" y="2635"/>
                    <a:pt x="4829" y="3153"/>
                    <a:pt x="4829" y="3153"/>
                  </a:cubicBezTo>
                  <a:cubicBezTo>
                    <a:pt x="4829" y="3153"/>
                    <a:pt x="4218" y="2925"/>
                    <a:pt x="3452" y="1350"/>
                  </a:cubicBezTo>
                  <a:cubicBezTo>
                    <a:pt x="2863" y="141"/>
                    <a:pt x="1146" y="1"/>
                    <a:pt x="37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6"/>
            <p:cNvSpPr/>
            <p:nvPr/>
          </p:nvSpPr>
          <p:spPr>
            <a:xfrm>
              <a:off x="2203600" y="1148725"/>
              <a:ext cx="145875" cy="52500"/>
            </a:xfrm>
            <a:custGeom>
              <a:avLst/>
              <a:gdLst/>
              <a:ahLst/>
              <a:cxnLst/>
              <a:rect l="l" t="t" r="r" b="b"/>
              <a:pathLst>
                <a:path w="5835" h="2100" extrusionOk="0">
                  <a:moveTo>
                    <a:pt x="1787" y="1"/>
                  </a:moveTo>
                  <a:cubicBezTo>
                    <a:pt x="792" y="1"/>
                    <a:pt x="1" y="308"/>
                    <a:pt x="1" y="308"/>
                  </a:cubicBezTo>
                  <a:cubicBezTo>
                    <a:pt x="1" y="308"/>
                    <a:pt x="933" y="318"/>
                    <a:pt x="1669" y="960"/>
                  </a:cubicBezTo>
                  <a:cubicBezTo>
                    <a:pt x="2394" y="1593"/>
                    <a:pt x="5834" y="2100"/>
                    <a:pt x="5834" y="2100"/>
                  </a:cubicBezTo>
                  <a:cubicBezTo>
                    <a:pt x="5834" y="2100"/>
                    <a:pt x="5658" y="1872"/>
                    <a:pt x="3959" y="649"/>
                  </a:cubicBezTo>
                  <a:cubicBezTo>
                    <a:pt x="3267" y="148"/>
                    <a:pt x="2478" y="1"/>
                    <a:pt x="17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6"/>
            <p:cNvSpPr/>
            <p:nvPr/>
          </p:nvSpPr>
          <p:spPr>
            <a:xfrm>
              <a:off x="2305150" y="1278625"/>
              <a:ext cx="43525" cy="55750"/>
            </a:xfrm>
            <a:custGeom>
              <a:avLst/>
              <a:gdLst/>
              <a:ahLst/>
              <a:cxnLst/>
              <a:rect l="l" t="t" r="r" b="b"/>
              <a:pathLst>
                <a:path w="1741" h="2230" extrusionOk="0">
                  <a:moveTo>
                    <a:pt x="99" y="1"/>
                  </a:moveTo>
                  <a:cubicBezTo>
                    <a:pt x="78" y="1"/>
                    <a:pt x="56" y="8"/>
                    <a:pt x="42" y="23"/>
                  </a:cubicBezTo>
                  <a:cubicBezTo>
                    <a:pt x="11" y="54"/>
                    <a:pt x="0" y="106"/>
                    <a:pt x="32" y="137"/>
                  </a:cubicBezTo>
                  <a:cubicBezTo>
                    <a:pt x="42" y="157"/>
                    <a:pt x="1306" y="1649"/>
                    <a:pt x="1575" y="2188"/>
                  </a:cubicBezTo>
                  <a:cubicBezTo>
                    <a:pt x="1586" y="2209"/>
                    <a:pt x="1617" y="2230"/>
                    <a:pt x="1648" y="2230"/>
                  </a:cubicBezTo>
                  <a:cubicBezTo>
                    <a:pt x="1658" y="2230"/>
                    <a:pt x="1669" y="2230"/>
                    <a:pt x="1689" y="2220"/>
                  </a:cubicBezTo>
                  <a:cubicBezTo>
                    <a:pt x="1731" y="2199"/>
                    <a:pt x="1741" y="2147"/>
                    <a:pt x="1720" y="2105"/>
                  </a:cubicBezTo>
                  <a:cubicBezTo>
                    <a:pt x="1451" y="1557"/>
                    <a:pt x="218" y="95"/>
                    <a:pt x="166" y="33"/>
                  </a:cubicBezTo>
                  <a:cubicBezTo>
                    <a:pt x="150" y="11"/>
                    <a:pt x="124" y="1"/>
                    <a:pt x="9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6"/>
            <p:cNvSpPr/>
            <p:nvPr/>
          </p:nvSpPr>
          <p:spPr>
            <a:xfrm>
              <a:off x="2210325" y="1179575"/>
              <a:ext cx="119200" cy="128125"/>
            </a:xfrm>
            <a:custGeom>
              <a:avLst/>
              <a:gdLst/>
              <a:ahLst/>
              <a:cxnLst/>
              <a:rect l="l" t="t" r="r" b="b"/>
              <a:pathLst>
                <a:path w="4768" h="5125" extrusionOk="0">
                  <a:moveTo>
                    <a:pt x="9" y="0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198" y="1747"/>
                    <a:pt x="4767" y="5125"/>
                    <a:pt x="4767" y="5125"/>
                  </a:cubicBezTo>
                  <a:cubicBezTo>
                    <a:pt x="4767" y="5125"/>
                    <a:pt x="4477" y="4389"/>
                    <a:pt x="4343" y="4151"/>
                  </a:cubicBezTo>
                  <a:cubicBezTo>
                    <a:pt x="2902" y="1558"/>
                    <a:pt x="174" y="0"/>
                    <a:pt x="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6"/>
            <p:cNvSpPr/>
            <p:nvPr/>
          </p:nvSpPr>
          <p:spPr>
            <a:xfrm>
              <a:off x="2349175" y="1253850"/>
              <a:ext cx="42500" cy="58250"/>
            </a:xfrm>
            <a:custGeom>
              <a:avLst/>
              <a:gdLst/>
              <a:ahLst/>
              <a:cxnLst/>
              <a:rect l="l" t="t" r="r" b="b"/>
              <a:pathLst>
                <a:path w="1700" h="2330" extrusionOk="0">
                  <a:moveTo>
                    <a:pt x="1602" y="0"/>
                  </a:moveTo>
                  <a:cubicBezTo>
                    <a:pt x="1585" y="0"/>
                    <a:pt x="1568" y="6"/>
                    <a:pt x="1555" y="19"/>
                  </a:cubicBezTo>
                  <a:cubicBezTo>
                    <a:pt x="1503" y="61"/>
                    <a:pt x="291" y="1045"/>
                    <a:pt x="11" y="2226"/>
                  </a:cubicBezTo>
                  <a:cubicBezTo>
                    <a:pt x="1" y="2267"/>
                    <a:pt x="32" y="2309"/>
                    <a:pt x="84" y="2320"/>
                  </a:cubicBezTo>
                  <a:cubicBezTo>
                    <a:pt x="84" y="2330"/>
                    <a:pt x="94" y="2330"/>
                    <a:pt x="94" y="2330"/>
                  </a:cubicBezTo>
                  <a:cubicBezTo>
                    <a:pt x="136" y="2330"/>
                    <a:pt x="177" y="2299"/>
                    <a:pt x="177" y="2257"/>
                  </a:cubicBezTo>
                  <a:cubicBezTo>
                    <a:pt x="436" y="1138"/>
                    <a:pt x="1648" y="164"/>
                    <a:pt x="1658" y="154"/>
                  </a:cubicBezTo>
                  <a:cubicBezTo>
                    <a:pt x="1690" y="123"/>
                    <a:pt x="1700" y="71"/>
                    <a:pt x="1669" y="29"/>
                  </a:cubicBezTo>
                  <a:cubicBezTo>
                    <a:pt x="1651" y="12"/>
                    <a:pt x="1626" y="0"/>
                    <a:pt x="160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6"/>
            <p:cNvSpPr/>
            <p:nvPr/>
          </p:nvSpPr>
          <p:spPr>
            <a:xfrm>
              <a:off x="2371725" y="1213275"/>
              <a:ext cx="90925" cy="61000"/>
            </a:xfrm>
            <a:custGeom>
              <a:avLst/>
              <a:gdLst/>
              <a:ahLst/>
              <a:cxnLst/>
              <a:rect l="l" t="t" r="r" b="b"/>
              <a:pathLst>
                <a:path w="3637" h="2440" extrusionOk="0">
                  <a:moveTo>
                    <a:pt x="2675" y="0"/>
                  </a:moveTo>
                  <a:cubicBezTo>
                    <a:pt x="1702" y="0"/>
                    <a:pt x="298" y="373"/>
                    <a:pt x="0" y="2440"/>
                  </a:cubicBezTo>
                  <a:cubicBezTo>
                    <a:pt x="0" y="2440"/>
                    <a:pt x="2" y="2440"/>
                    <a:pt x="6" y="2440"/>
                  </a:cubicBezTo>
                  <a:cubicBezTo>
                    <a:pt x="117" y="2440"/>
                    <a:pt x="1785" y="2401"/>
                    <a:pt x="3637" y="119"/>
                  </a:cubicBezTo>
                  <a:cubicBezTo>
                    <a:pt x="3637" y="119"/>
                    <a:pt x="3224" y="0"/>
                    <a:pt x="267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6"/>
            <p:cNvSpPr/>
            <p:nvPr/>
          </p:nvSpPr>
          <p:spPr>
            <a:xfrm>
              <a:off x="2348400" y="1167600"/>
              <a:ext cx="53400" cy="119900"/>
            </a:xfrm>
            <a:custGeom>
              <a:avLst/>
              <a:gdLst/>
              <a:ahLst/>
              <a:cxnLst/>
              <a:rect l="l" t="t" r="r" b="b"/>
              <a:pathLst>
                <a:path w="2136" h="4796" extrusionOk="0">
                  <a:moveTo>
                    <a:pt x="2044" y="0"/>
                  </a:moveTo>
                  <a:cubicBezTo>
                    <a:pt x="2018" y="0"/>
                    <a:pt x="1992" y="11"/>
                    <a:pt x="1980" y="29"/>
                  </a:cubicBezTo>
                  <a:cubicBezTo>
                    <a:pt x="1959" y="60"/>
                    <a:pt x="1" y="3532"/>
                    <a:pt x="94" y="4723"/>
                  </a:cubicBezTo>
                  <a:cubicBezTo>
                    <a:pt x="94" y="4764"/>
                    <a:pt x="125" y="4796"/>
                    <a:pt x="177" y="4796"/>
                  </a:cubicBezTo>
                  <a:lnTo>
                    <a:pt x="187" y="4796"/>
                  </a:lnTo>
                  <a:cubicBezTo>
                    <a:pt x="229" y="4796"/>
                    <a:pt x="270" y="4754"/>
                    <a:pt x="260" y="4713"/>
                  </a:cubicBezTo>
                  <a:cubicBezTo>
                    <a:pt x="187" y="3635"/>
                    <a:pt x="1980" y="340"/>
                    <a:pt x="2104" y="133"/>
                  </a:cubicBezTo>
                  <a:cubicBezTo>
                    <a:pt x="2135" y="102"/>
                    <a:pt x="2135" y="50"/>
                    <a:pt x="2094" y="19"/>
                  </a:cubicBezTo>
                  <a:cubicBezTo>
                    <a:pt x="2081" y="6"/>
                    <a:pt x="2062" y="0"/>
                    <a:pt x="204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6"/>
            <p:cNvSpPr/>
            <p:nvPr/>
          </p:nvSpPr>
          <p:spPr>
            <a:xfrm>
              <a:off x="2384400" y="1071950"/>
              <a:ext cx="110650" cy="128250"/>
            </a:xfrm>
            <a:custGeom>
              <a:avLst/>
              <a:gdLst/>
              <a:ahLst/>
              <a:cxnLst/>
              <a:rect l="l" t="t" r="r" b="b"/>
              <a:pathLst>
                <a:path w="4426" h="5130" extrusionOk="0">
                  <a:moveTo>
                    <a:pt x="4425" y="1"/>
                  </a:moveTo>
                  <a:cubicBezTo>
                    <a:pt x="4425" y="1"/>
                    <a:pt x="415" y="1607"/>
                    <a:pt x="1" y="5129"/>
                  </a:cubicBezTo>
                  <a:cubicBezTo>
                    <a:pt x="1" y="5129"/>
                    <a:pt x="3441" y="1938"/>
                    <a:pt x="442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6"/>
            <p:cNvSpPr/>
            <p:nvPr/>
          </p:nvSpPr>
          <p:spPr>
            <a:xfrm>
              <a:off x="2384400" y="1255875"/>
              <a:ext cx="120500" cy="79300"/>
            </a:xfrm>
            <a:custGeom>
              <a:avLst/>
              <a:gdLst/>
              <a:ahLst/>
              <a:cxnLst/>
              <a:rect l="l" t="t" r="r" b="b"/>
              <a:pathLst>
                <a:path w="4820" h="3172" extrusionOk="0">
                  <a:moveTo>
                    <a:pt x="4819" y="1"/>
                  </a:moveTo>
                  <a:cubicBezTo>
                    <a:pt x="4819" y="1"/>
                    <a:pt x="758" y="653"/>
                    <a:pt x="1" y="3171"/>
                  </a:cubicBezTo>
                  <a:cubicBezTo>
                    <a:pt x="1" y="3171"/>
                    <a:pt x="3171" y="1606"/>
                    <a:pt x="481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6"/>
            <p:cNvSpPr/>
            <p:nvPr/>
          </p:nvSpPr>
          <p:spPr>
            <a:xfrm>
              <a:off x="2209300" y="1251225"/>
              <a:ext cx="119700" cy="140475"/>
            </a:xfrm>
            <a:custGeom>
              <a:avLst/>
              <a:gdLst/>
              <a:ahLst/>
              <a:cxnLst/>
              <a:rect l="l" t="t" r="r" b="b"/>
              <a:pathLst>
                <a:path w="4788" h="5619" extrusionOk="0">
                  <a:moveTo>
                    <a:pt x="840" y="0"/>
                  </a:moveTo>
                  <a:lnTo>
                    <a:pt x="840" y="0"/>
                  </a:lnTo>
                  <a:cubicBezTo>
                    <a:pt x="974" y="228"/>
                    <a:pt x="0" y="2010"/>
                    <a:pt x="1793" y="4000"/>
                  </a:cubicBezTo>
                  <a:cubicBezTo>
                    <a:pt x="3060" y="5414"/>
                    <a:pt x="4039" y="5618"/>
                    <a:pt x="4499" y="5618"/>
                  </a:cubicBezTo>
                  <a:cubicBezTo>
                    <a:pt x="4686" y="5618"/>
                    <a:pt x="4787" y="5584"/>
                    <a:pt x="4787" y="5584"/>
                  </a:cubicBezTo>
                  <a:cubicBezTo>
                    <a:pt x="4787" y="5584"/>
                    <a:pt x="4228" y="2010"/>
                    <a:pt x="840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6"/>
            <p:cNvSpPr/>
            <p:nvPr/>
          </p:nvSpPr>
          <p:spPr>
            <a:xfrm>
              <a:off x="2552000" y="731275"/>
              <a:ext cx="27225" cy="55250"/>
            </a:xfrm>
            <a:custGeom>
              <a:avLst/>
              <a:gdLst/>
              <a:ahLst/>
              <a:cxnLst/>
              <a:rect l="l" t="t" r="r" b="b"/>
              <a:pathLst>
                <a:path w="1089" h="2210" extrusionOk="0">
                  <a:moveTo>
                    <a:pt x="887" y="1"/>
                  </a:moveTo>
                  <a:cubicBezTo>
                    <a:pt x="882" y="1"/>
                    <a:pt x="877" y="1"/>
                    <a:pt x="871" y="2"/>
                  </a:cubicBezTo>
                  <a:cubicBezTo>
                    <a:pt x="830" y="13"/>
                    <a:pt x="798" y="54"/>
                    <a:pt x="809" y="106"/>
                  </a:cubicBezTo>
                  <a:cubicBezTo>
                    <a:pt x="913" y="728"/>
                    <a:pt x="42" y="2065"/>
                    <a:pt x="32" y="2074"/>
                  </a:cubicBezTo>
                  <a:cubicBezTo>
                    <a:pt x="1" y="2116"/>
                    <a:pt x="11" y="2168"/>
                    <a:pt x="52" y="2189"/>
                  </a:cubicBezTo>
                  <a:cubicBezTo>
                    <a:pt x="63" y="2199"/>
                    <a:pt x="84" y="2210"/>
                    <a:pt x="94" y="2210"/>
                  </a:cubicBezTo>
                  <a:cubicBezTo>
                    <a:pt x="125" y="2210"/>
                    <a:pt x="156" y="2199"/>
                    <a:pt x="167" y="2168"/>
                  </a:cubicBezTo>
                  <a:cubicBezTo>
                    <a:pt x="208" y="2116"/>
                    <a:pt x="1089" y="769"/>
                    <a:pt x="975" y="75"/>
                  </a:cubicBezTo>
                  <a:cubicBezTo>
                    <a:pt x="965" y="38"/>
                    <a:pt x="931" y="1"/>
                    <a:pt x="8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6"/>
            <p:cNvSpPr/>
            <p:nvPr/>
          </p:nvSpPr>
          <p:spPr>
            <a:xfrm>
              <a:off x="2558225" y="647650"/>
              <a:ext cx="54425" cy="104675"/>
            </a:xfrm>
            <a:custGeom>
              <a:avLst/>
              <a:gdLst/>
              <a:ahLst/>
              <a:cxnLst/>
              <a:rect l="l" t="t" r="r" b="b"/>
              <a:pathLst>
                <a:path w="2177" h="4187" extrusionOk="0">
                  <a:moveTo>
                    <a:pt x="1555" y="1"/>
                  </a:moveTo>
                  <a:cubicBezTo>
                    <a:pt x="1555" y="1"/>
                    <a:pt x="1" y="2343"/>
                    <a:pt x="570" y="4187"/>
                  </a:cubicBezTo>
                  <a:cubicBezTo>
                    <a:pt x="570" y="4187"/>
                    <a:pt x="2177" y="1016"/>
                    <a:pt x="155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6"/>
            <p:cNvSpPr/>
            <p:nvPr/>
          </p:nvSpPr>
          <p:spPr>
            <a:xfrm>
              <a:off x="2607450" y="680500"/>
              <a:ext cx="22825" cy="41775"/>
            </a:xfrm>
            <a:custGeom>
              <a:avLst/>
              <a:gdLst/>
              <a:ahLst/>
              <a:cxnLst/>
              <a:rect l="l" t="t" r="r" b="b"/>
              <a:pathLst>
                <a:path w="913" h="1671" extrusionOk="0">
                  <a:moveTo>
                    <a:pt x="814" y="0"/>
                  </a:moveTo>
                  <a:cubicBezTo>
                    <a:pt x="778" y="0"/>
                    <a:pt x="745" y="30"/>
                    <a:pt x="736" y="75"/>
                  </a:cubicBezTo>
                  <a:cubicBezTo>
                    <a:pt x="632" y="790"/>
                    <a:pt x="31" y="1526"/>
                    <a:pt x="31" y="1536"/>
                  </a:cubicBezTo>
                  <a:cubicBezTo>
                    <a:pt x="0" y="1567"/>
                    <a:pt x="0" y="1619"/>
                    <a:pt x="42" y="1650"/>
                  </a:cubicBezTo>
                  <a:cubicBezTo>
                    <a:pt x="52" y="1660"/>
                    <a:pt x="72" y="1671"/>
                    <a:pt x="93" y="1671"/>
                  </a:cubicBezTo>
                  <a:cubicBezTo>
                    <a:pt x="114" y="1671"/>
                    <a:pt x="145" y="1660"/>
                    <a:pt x="155" y="1639"/>
                  </a:cubicBezTo>
                  <a:cubicBezTo>
                    <a:pt x="187" y="1609"/>
                    <a:pt x="788" y="852"/>
                    <a:pt x="901" y="96"/>
                  </a:cubicBezTo>
                  <a:cubicBezTo>
                    <a:pt x="912" y="55"/>
                    <a:pt x="881" y="13"/>
                    <a:pt x="829" y="2"/>
                  </a:cubicBezTo>
                  <a:cubicBezTo>
                    <a:pt x="824" y="1"/>
                    <a:pt x="819" y="0"/>
                    <a:pt x="81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6"/>
            <p:cNvSpPr/>
            <p:nvPr/>
          </p:nvSpPr>
          <p:spPr>
            <a:xfrm>
              <a:off x="2619175" y="634375"/>
              <a:ext cx="27400" cy="63800"/>
            </a:xfrm>
            <a:custGeom>
              <a:avLst/>
              <a:gdLst/>
              <a:ahLst/>
              <a:cxnLst/>
              <a:rect l="l" t="t" r="r" b="b"/>
              <a:pathLst>
                <a:path w="1096" h="2552" extrusionOk="0">
                  <a:moveTo>
                    <a:pt x="46" y="1"/>
                  </a:moveTo>
                  <a:cubicBezTo>
                    <a:pt x="24" y="1"/>
                    <a:pt x="0" y="23"/>
                    <a:pt x="8" y="44"/>
                  </a:cubicBezTo>
                  <a:cubicBezTo>
                    <a:pt x="142" y="408"/>
                    <a:pt x="349" y="1236"/>
                    <a:pt x="194" y="2552"/>
                  </a:cubicBezTo>
                  <a:cubicBezTo>
                    <a:pt x="194" y="2552"/>
                    <a:pt x="1095" y="1350"/>
                    <a:pt x="70" y="14"/>
                  </a:cubicBezTo>
                  <a:cubicBezTo>
                    <a:pt x="64" y="5"/>
                    <a:pt x="55" y="1"/>
                    <a:pt x="4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6"/>
            <p:cNvSpPr/>
            <p:nvPr/>
          </p:nvSpPr>
          <p:spPr>
            <a:xfrm>
              <a:off x="2502275" y="808475"/>
              <a:ext cx="13750" cy="47025"/>
            </a:xfrm>
            <a:custGeom>
              <a:avLst/>
              <a:gdLst/>
              <a:ahLst/>
              <a:cxnLst/>
              <a:rect l="l" t="t" r="r" b="b"/>
              <a:pathLst>
                <a:path w="550" h="1881" extrusionOk="0">
                  <a:moveTo>
                    <a:pt x="313" y="0"/>
                  </a:moveTo>
                  <a:cubicBezTo>
                    <a:pt x="309" y="0"/>
                    <a:pt x="305" y="1"/>
                    <a:pt x="301" y="2"/>
                  </a:cubicBezTo>
                  <a:cubicBezTo>
                    <a:pt x="249" y="13"/>
                    <a:pt x="218" y="54"/>
                    <a:pt x="229" y="106"/>
                  </a:cubicBezTo>
                  <a:cubicBezTo>
                    <a:pt x="374" y="1080"/>
                    <a:pt x="31" y="1753"/>
                    <a:pt x="21" y="1753"/>
                  </a:cubicBezTo>
                  <a:cubicBezTo>
                    <a:pt x="1" y="1795"/>
                    <a:pt x="21" y="1846"/>
                    <a:pt x="63" y="1867"/>
                  </a:cubicBezTo>
                  <a:cubicBezTo>
                    <a:pt x="73" y="1878"/>
                    <a:pt x="83" y="1878"/>
                    <a:pt x="93" y="1878"/>
                  </a:cubicBezTo>
                  <a:cubicBezTo>
                    <a:pt x="99" y="1879"/>
                    <a:pt x="104" y="1880"/>
                    <a:pt x="110" y="1880"/>
                  </a:cubicBezTo>
                  <a:cubicBezTo>
                    <a:pt x="135" y="1880"/>
                    <a:pt x="159" y="1862"/>
                    <a:pt x="176" y="1836"/>
                  </a:cubicBezTo>
                  <a:cubicBezTo>
                    <a:pt x="187" y="1805"/>
                    <a:pt x="549" y="1121"/>
                    <a:pt x="394" y="75"/>
                  </a:cubicBezTo>
                  <a:cubicBezTo>
                    <a:pt x="385" y="38"/>
                    <a:pt x="350" y="0"/>
                    <a:pt x="31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6"/>
            <p:cNvSpPr/>
            <p:nvPr/>
          </p:nvSpPr>
          <p:spPr>
            <a:xfrm>
              <a:off x="2470400" y="693775"/>
              <a:ext cx="54950" cy="136800"/>
            </a:xfrm>
            <a:custGeom>
              <a:avLst/>
              <a:gdLst/>
              <a:ahLst/>
              <a:cxnLst/>
              <a:rect l="l" t="t" r="r" b="b"/>
              <a:pathLst>
                <a:path w="2198" h="5472" extrusionOk="0">
                  <a:moveTo>
                    <a:pt x="778" y="0"/>
                  </a:moveTo>
                  <a:cubicBezTo>
                    <a:pt x="778" y="0"/>
                    <a:pt x="1" y="2165"/>
                    <a:pt x="1617" y="5471"/>
                  </a:cubicBezTo>
                  <a:cubicBezTo>
                    <a:pt x="1617" y="5471"/>
                    <a:pt x="2197" y="2798"/>
                    <a:pt x="1617" y="1430"/>
                  </a:cubicBezTo>
                  <a:cubicBezTo>
                    <a:pt x="1037" y="72"/>
                    <a:pt x="778" y="0"/>
                    <a:pt x="77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6"/>
            <p:cNvSpPr/>
            <p:nvPr/>
          </p:nvSpPr>
          <p:spPr>
            <a:xfrm>
              <a:off x="2456700" y="710075"/>
              <a:ext cx="48200" cy="167225"/>
            </a:xfrm>
            <a:custGeom>
              <a:avLst/>
              <a:gdLst/>
              <a:ahLst/>
              <a:cxnLst/>
              <a:rect l="l" t="t" r="r" b="b"/>
              <a:pathLst>
                <a:path w="1928" h="6689" extrusionOk="0">
                  <a:moveTo>
                    <a:pt x="1927" y="1"/>
                  </a:moveTo>
                  <a:cubicBezTo>
                    <a:pt x="1927" y="1"/>
                    <a:pt x="673" y="2259"/>
                    <a:pt x="269" y="3399"/>
                  </a:cubicBezTo>
                  <a:cubicBezTo>
                    <a:pt x="0" y="4166"/>
                    <a:pt x="166" y="5731"/>
                    <a:pt x="290" y="6643"/>
                  </a:cubicBezTo>
                  <a:cubicBezTo>
                    <a:pt x="295" y="6673"/>
                    <a:pt x="321" y="6688"/>
                    <a:pt x="347" y="6688"/>
                  </a:cubicBezTo>
                  <a:cubicBezTo>
                    <a:pt x="376" y="6688"/>
                    <a:pt x="404" y="6670"/>
                    <a:pt x="404" y="6632"/>
                  </a:cubicBezTo>
                  <a:cubicBezTo>
                    <a:pt x="424" y="5824"/>
                    <a:pt x="549" y="4539"/>
                    <a:pt x="1098" y="3969"/>
                  </a:cubicBezTo>
                  <a:cubicBezTo>
                    <a:pt x="1927" y="3099"/>
                    <a:pt x="1927" y="1"/>
                    <a:pt x="192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6"/>
            <p:cNvSpPr/>
            <p:nvPr/>
          </p:nvSpPr>
          <p:spPr>
            <a:xfrm>
              <a:off x="2378975" y="1823225"/>
              <a:ext cx="27475" cy="34350"/>
            </a:xfrm>
            <a:custGeom>
              <a:avLst/>
              <a:gdLst/>
              <a:ahLst/>
              <a:cxnLst/>
              <a:rect l="l" t="t" r="r" b="b"/>
              <a:pathLst>
                <a:path w="1099" h="1374" extrusionOk="0">
                  <a:moveTo>
                    <a:pt x="93" y="1"/>
                  </a:moveTo>
                  <a:cubicBezTo>
                    <a:pt x="76" y="1"/>
                    <a:pt x="58" y="6"/>
                    <a:pt x="42" y="19"/>
                  </a:cubicBezTo>
                  <a:cubicBezTo>
                    <a:pt x="1" y="50"/>
                    <a:pt x="1" y="102"/>
                    <a:pt x="21" y="143"/>
                  </a:cubicBezTo>
                  <a:lnTo>
                    <a:pt x="954" y="1334"/>
                  </a:lnTo>
                  <a:cubicBezTo>
                    <a:pt x="966" y="1359"/>
                    <a:pt x="990" y="1373"/>
                    <a:pt x="1016" y="1373"/>
                  </a:cubicBezTo>
                  <a:cubicBezTo>
                    <a:pt x="1033" y="1373"/>
                    <a:pt x="1051" y="1367"/>
                    <a:pt x="1067" y="1355"/>
                  </a:cubicBezTo>
                  <a:cubicBezTo>
                    <a:pt x="1088" y="1334"/>
                    <a:pt x="1099" y="1314"/>
                    <a:pt x="1099" y="1293"/>
                  </a:cubicBezTo>
                  <a:cubicBezTo>
                    <a:pt x="1099" y="1272"/>
                    <a:pt x="1099" y="1251"/>
                    <a:pt x="1088" y="1231"/>
                  </a:cubicBezTo>
                  <a:lnTo>
                    <a:pt x="156" y="40"/>
                  </a:lnTo>
                  <a:cubicBezTo>
                    <a:pt x="143" y="14"/>
                    <a:pt x="119" y="1"/>
                    <a:pt x="9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6"/>
            <p:cNvSpPr/>
            <p:nvPr/>
          </p:nvSpPr>
          <p:spPr>
            <a:xfrm>
              <a:off x="2337025" y="1713625"/>
              <a:ext cx="39625" cy="47925"/>
            </a:xfrm>
            <a:custGeom>
              <a:avLst/>
              <a:gdLst/>
              <a:ahLst/>
              <a:cxnLst/>
              <a:rect l="l" t="t" r="r" b="b"/>
              <a:pathLst>
                <a:path w="1585" h="1917" extrusionOk="0">
                  <a:moveTo>
                    <a:pt x="98" y="1"/>
                  </a:moveTo>
                  <a:cubicBezTo>
                    <a:pt x="74" y="1"/>
                    <a:pt x="49" y="12"/>
                    <a:pt x="31" y="30"/>
                  </a:cubicBezTo>
                  <a:cubicBezTo>
                    <a:pt x="0" y="61"/>
                    <a:pt x="0" y="123"/>
                    <a:pt x="31" y="155"/>
                  </a:cubicBezTo>
                  <a:cubicBezTo>
                    <a:pt x="622" y="683"/>
                    <a:pt x="1419" y="1875"/>
                    <a:pt x="1430" y="1885"/>
                  </a:cubicBezTo>
                  <a:cubicBezTo>
                    <a:pt x="1450" y="1905"/>
                    <a:pt x="1478" y="1916"/>
                    <a:pt x="1507" y="1916"/>
                  </a:cubicBezTo>
                  <a:cubicBezTo>
                    <a:pt x="1523" y="1916"/>
                    <a:pt x="1539" y="1913"/>
                    <a:pt x="1554" y="1905"/>
                  </a:cubicBezTo>
                  <a:cubicBezTo>
                    <a:pt x="1575" y="1895"/>
                    <a:pt x="1585" y="1864"/>
                    <a:pt x="1585" y="1843"/>
                  </a:cubicBezTo>
                  <a:cubicBezTo>
                    <a:pt x="1585" y="1822"/>
                    <a:pt x="1585" y="1802"/>
                    <a:pt x="1575" y="1792"/>
                  </a:cubicBezTo>
                  <a:cubicBezTo>
                    <a:pt x="1543" y="1740"/>
                    <a:pt x="756" y="569"/>
                    <a:pt x="145" y="20"/>
                  </a:cubicBezTo>
                  <a:cubicBezTo>
                    <a:pt x="132" y="7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6"/>
            <p:cNvSpPr/>
            <p:nvPr/>
          </p:nvSpPr>
          <p:spPr>
            <a:xfrm>
              <a:off x="2325625" y="1434050"/>
              <a:ext cx="358525" cy="820750"/>
            </a:xfrm>
            <a:custGeom>
              <a:avLst/>
              <a:gdLst/>
              <a:ahLst/>
              <a:cxnLst/>
              <a:rect l="l" t="t" r="r" b="b"/>
              <a:pathLst>
                <a:path w="14341" h="32830" extrusionOk="0">
                  <a:moveTo>
                    <a:pt x="494" y="1"/>
                  </a:moveTo>
                  <a:cubicBezTo>
                    <a:pt x="457" y="1"/>
                    <a:pt x="425" y="37"/>
                    <a:pt x="425" y="74"/>
                  </a:cubicBezTo>
                  <a:cubicBezTo>
                    <a:pt x="415" y="157"/>
                    <a:pt x="0" y="7845"/>
                    <a:pt x="2756" y="16021"/>
                  </a:cubicBezTo>
                  <a:cubicBezTo>
                    <a:pt x="5243" y="23408"/>
                    <a:pt x="14102" y="32713"/>
                    <a:pt x="14195" y="32807"/>
                  </a:cubicBezTo>
                  <a:cubicBezTo>
                    <a:pt x="14211" y="32822"/>
                    <a:pt x="14231" y="32830"/>
                    <a:pt x="14252" y="32830"/>
                  </a:cubicBezTo>
                  <a:cubicBezTo>
                    <a:pt x="14273" y="32830"/>
                    <a:pt x="14293" y="32822"/>
                    <a:pt x="14309" y="32807"/>
                  </a:cubicBezTo>
                  <a:cubicBezTo>
                    <a:pt x="14330" y="32786"/>
                    <a:pt x="14340" y="32775"/>
                    <a:pt x="14340" y="32754"/>
                  </a:cubicBezTo>
                  <a:cubicBezTo>
                    <a:pt x="14340" y="32724"/>
                    <a:pt x="14330" y="32703"/>
                    <a:pt x="14320" y="32682"/>
                  </a:cubicBezTo>
                  <a:cubicBezTo>
                    <a:pt x="14226" y="32589"/>
                    <a:pt x="5398" y="23325"/>
                    <a:pt x="2922" y="15969"/>
                  </a:cubicBezTo>
                  <a:cubicBezTo>
                    <a:pt x="176" y="7825"/>
                    <a:pt x="590" y="168"/>
                    <a:pt x="590" y="85"/>
                  </a:cubicBezTo>
                  <a:cubicBezTo>
                    <a:pt x="590" y="44"/>
                    <a:pt x="560" y="2"/>
                    <a:pt x="507" y="2"/>
                  </a:cubicBezTo>
                  <a:cubicBezTo>
                    <a:pt x="503" y="1"/>
                    <a:pt x="498" y="1"/>
                    <a:pt x="49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6"/>
            <p:cNvSpPr/>
            <p:nvPr/>
          </p:nvSpPr>
          <p:spPr>
            <a:xfrm>
              <a:off x="2340375" y="1513400"/>
              <a:ext cx="17125" cy="36175"/>
            </a:xfrm>
            <a:custGeom>
              <a:avLst/>
              <a:gdLst/>
              <a:ahLst/>
              <a:cxnLst/>
              <a:rect l="l" t="t" r="r" b="b"/>
              <a:pathLst>
                <a:path w="685" h="1447" extrusionOk="0">
                  <a:moveTo>
                    <a:pt x="589" y="1"/>
                  </a:moveTo>
                  <a:cubicBezTo>
                    <a:pt x="557" y="1"/>
                    <a:pt x="526" y="22"/>
                    <a:pt x="518" y="61"/>
                  </a:cubicBezTo>
                  <a:lnTo>
                    <a:pt x="21" y="1335"/>
                  </a:lnTo>
                  <a:cubicBezTo>
                    <a:pt x="0" y="1377"/>
                    <a:pt x="21" y="1429"/>
                    <a:pt x="73" y="1439"/>
                  </a:cubicBezTo>
                  <a:cubicBezTo>
                    <a:pt x="84" y="1444"/>
                    <a:pt x="96" y="1447"/>
                    <a:pt x="108" y="1447"/>
                  </a:cubicBezTo>
                  <a:cubicBezTo>
                    <a:pt x="139" y="1447"/>
                    <a:pt x="169" y="1428"/>
                    <a:pt x="177" y="1397"/>
                  </a:cubicBezTo>
                  <a:lnTo>
                    <a:pt x="674" y="112"/>
                  </a:lnTo>
                  <a:cubicBezTo>
                    <a:pt x="674" y="112"/>
                    <a:pt x="674" y="102"/>
                    <a:pt x="684" y="92"/>
                  </a:cubicBezTo>
                  <a:cubicBezTo>
                    <a:pt x="684" y="61"/>
                    <a:pt x="663" y="20"/>
                    <a:pt x="622" y="9"/>
                  </a:cubicBezTo>
                  <a:cubicBezTo>
                    <a:pt x="611" y="3"/>
                    <a:pt x="600" y="1"/>
                    <a:pt x="58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6"/>
            <p:cNvSpPr/>
            <p:nvPr/>
          </p:nvSpPr>
          <p:spPr>
            <a:xfrm>
              <a:off x="2346850" y="1583350"/>
              <a:ext cx="27750" cy="42250"/>
            </a:xfrm>
            <a:custGeom>
              <a:avLst/>
              <a:gdLst/>
              <a:ahLst/>
              <a:cxnLst/>
              <a:rect l="l" t="t" r="r" b="b"/>
              <a:pathLst>
                <a:path w="1110" h="1690" extrusionOk="0">
                  <a:moveTo>
                    <a:pt x="1026" y="1"/>
                  </a:moveTo>
                  <a:cubicBezTo>
                    <a:pt x="1009" y="1"/>
                    <a:pt x="991" y="7"/>
                    <a:pt x="975" y="19"/>
                  </a:cubicBezTo>
                  <a:cubicBezTo>
                    <a:pt x="560" y="299"/>
                    <a:pt x="42" y="1521"/>
                    <a:pt x="21" y="1573"/>
                  </a:cubicBezTo>
                  <a:cubicBezTo>
                    <a:pt x="1" y="1615"/>
                    <a:pt x="21" y="1666"/>
                    <a:pt x="63" y="1687"/>
                  </a:cubicBezTo>
                  <a:cubicBezTo>
                    <a:pt x="72" y="1689"/>
                    <a:pt x="81" y="1690"/>
                    <a:pt x="89" y="1690"/>
                  </a:cubicBezTo>
                  <a:cubicBezTo>
                    <a:pt x="128" y="1690"/>
                    <a:pt x="159" y="1670"/>
                    <a:pt x="177" y="1636"/>
                  </a:cubicBezTo>
                  <a:cubicBezTo>
                    <a:pt x="322" y="1293"/>
                    <a:pt x="768" y="361"/>
                    <a:pt x="1068" y="153"/>
                  </a:cubicBezTo>
                  <a:cubicBezTo>
                    <a:pt x="1088" y="143"/>
                    <a:pt x="1109" y="112"/>
                    <a:pt x="1109" y="91"/>
                  </a:cubicBezTo>
                  <a:cubicBezTo>
                    <a:pt x="1109" y="71"/>
                    <a:pt x="1109" y="50"/>
                    <a:pt x="1088" y="40"/>
                  </a:cubicBezTo>
                  <a:cubicBezTo>
                    <a:pt x="1076" y="15"/>
                    <a:pt x="1052" y="1"/>
                    <a:pt x="102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6"/>
            <p:cNvSpPr/>
            <p:nvPr/>
          </p:nvSpPr>
          <p:spPr>
            <a:xfrm>
              <a:off x="2360325" y="1659375"/>
              <a:ext cx="25150" cy="49475"/>
            </a:xfrm>
            <a:custGeom>
              <a:avLst/>
              <a:gdLst/>
              <a:ahLst/>
              <a:cxnLst/>
              <a:rect l="l" t="t" r="r" b="b"/>
              <a:pathLst>
                <a:path w="1006" h="1979" extrusionOk="0">
                  <a:moveTo>
                    <a:pt x="923" y="1"/>
                  </a:moveTo>
                  <a:cubicBezTo>
                    <a:pt x="899" y="1"/>
                    <a:pt x="876" y="9"/>
                    <a:pt x="860" y="24"/>
                  </a:cubicBezTo>
                  <a:cubicBezTo>
                    <a:pt x="436" y="428"/>
                    <a:pt x="21" y="1817"/>
                    <a:pt x="11" y="1869"/>
                  </a:cubicBezTo>
                  <a:cubicBezTo>
                    <a:pt x="1" y="1910"/>
                    <a:pt x="21" y="1962"/>
                    <a:pt x="63" y="1972"/>
                  </a:cubicBezTo>
                  <a:cubicBezTo>
                    <a:pt x="74" y="1977"/>
                    <a:pt x="85" y="1979"/>
                    <a:pt x="95" y="1979"/>
                  </a:cubicBezTo>
                  <a:cubicBezTo>
                    <a:pt x="131" y="1979"/>
                    <a:pt x="160" y="1953"/>
                    <a:pt x="176" y="1920"/>
                  </a:cubicBezTo>
                  <a:cubicBezTo>
                    <a:pt x="176" y="1910"/>
                    <a:pt x="591" y="522"/>
                    <a:pt x="975" y="149"/>
                  </a:cubicBezTo>
                  <a:cubicBezTo>
                    <a:pt x="995" y="128"/>
                    <a:pt x="1005" y="117"/>
                    <a:pt x="1005" y="97"/>
                  </a:cubicBezTo>
                  <a:cubicBezTo>
                    <a:pt x="1005" y="66"/>
                    <a:pt x="995" y="45"/>
                    <a:pt x="984" y="24"/>
                  </a:cubicBezTo>
                  <a:cubicBezTo>
                    <a:pt x="969" y="9"/>
                    <a:pt x="946" y="1"/>
                    <a:pt x="92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2377425" y="1738525"/>
              <a:ext cx="21775" cy="56725"/>
            </a:xfrm>
            <a:custGeom>
              <a:avLst/>
              <a:gdLst/>
              <a:ahLst/>
              <a:cxnLst/>
              <a:rect l="l" t="t" r="r" b="b"/>
              <a:pathLst>
                <a:path w="871" h="2269" extrusionOk="0">
                  <a:moveTo>
                    <a:pt x="781" y="0"/>
                  </a:moveTo>
                  <a:cubicBezTo>
                    <a:pt x="769" y="0"/>
                    <a:pt x="758" y="3"/>
                    <a:pt x="746" y="8"/>
                  </a:cubicBezTo>
                  <a:cubicBezTo>
                    <a:pt x="715" y="18"/>
                    <a:pt x="694" y="50"/>
                    <a:pt x="694" y="70"/>
                  </a:cubicBezTo>
                  <a:cubicBezTo>
                    <a:pt x="684" y="91"/>
                    <a:pt x="664" y="133"/>
                    <a:pt x="643" y="195"/>
                  </a:cubicBezTo>
                  <a:cubicBezTo>
                    <a:pt x="466" y="557"/>
                    <a:pt x="0" y="1510"/>
                    <a:pt x="166" y="2194"/>
                  </a:cubicBezTo>
                  <a:cubicBezTo>
                    <a:pt x="175" y="2240"/>
                    <a:pt x="208" y="2269"/>
                    <a:pt x="251" y="2269"/>
                  </a:cubicBezTo>
                  <a:cubicBezTo>
                    <a:pt x="257" y="2269"/>
                    <a:pt x="263" y="2268"/>
                    <a:pt x="270" y="2267"/>
                  </a:cubicBezTo>
                  <a:cubicBezTo>
                    <a:pt x="311" y="2246"/>
                    <a:pt x="342" y="2205"/>
                    <a:pt x="332" y="2163"/>
                  </a:cubicBezTo>
                  <a:cubicBezTo>
                    <a:pt x="187" y="1531"/>
                    <a:pt x="632" y="609"/>
                    <a:pt x="798" y="267"/>
                  </a:cubicBezTo>
                  <a:cubicBezTo>
                    <a:pt x="839" y="163"/>
                    <a:pt x="860" y="122"/>
                    <a:pt x="871" y="91"/>
                  </a:cubicBezTo>
                  <a:cubicBezTo>
                    <a:pt x="871" y="80"/>
                    <a:pt x="860" y="70"/>
                    <a:pt x="860" y="50"/>
                  </a:cubicBezTo>
                  <a:cubicBezTo>
                    <a:pt x="845" y="19"/>
                    <a:pt x="813" y="0"/>
                    <a:pt x="78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6"/>
            <p:cNvSpPr/>
            <p:nvPr/>
          </p:nvSpPr>
          <p:spPr>
            <a:xfrm>
              <a:off x="2409025" y="1805475"/>
              <a:ext cx="17900" cy="86775"/>
            </a:xfrm>
            <a:custGeom>
              <a:avLst/>
              <a:gdLst/>
              <a:ahLst/>
              <a:cxnLst/>
              <a:rect l="l" t="t" r="r" b="b"/>
              <a:pathLst>
                <a:path w="716" h="3471" extrusionOk="0">
                  <a:moveTo>
                    <a:pt x="624" y="1"/>
                  </a:moveTo>
                  <a:cubicBezTo>
                    <a:pt x="616" y="1"/>
                    <a:pt x="609" y="2"/>
                    <a:pt x="601" y="4"/>
                  </a:cubicBezTo>
                  <a:cubicBezTo>
                    <a:pt x="570" y="14"/>
                    <a:pt x="549" y="45"/>
                    <a:pt x="539" y="76"/>
                  </a:cubicBezTo>
                  <a:cubicBezTo>
                    <a:pt x="539" y="86"/>
                    <a:pt x="529" y="107"/>
                    <a:pt x="519" y="128"/>
                  </a:cubicBezTo>
                  <a:cubicBezTo>
                    <a:pt x="1" y="1485"/>
                    <a:pt x="135" y="2666"/>
                    <a:pt x="342" y="3412"/>
                  </a:cubicBezTo>
                  <a:cubicBezTo>
                    <a:pt x="350" y="3444"/>
                    <a:pt x="378" y="3471"/>
                    <a:pt x="414" y="3471"/>
                  </a:cubicBezTo>
                  <a:cubicBezTo>
                    <a:pt x="424" y="3471"/>
                    <a:pt x="434" y="3469"/>
                    <a:pt x="446" y="3464"/>
                  </a:cubicBezTo>
                  <a:cubicBezTo>
                    <a:pt x="477" y="3464"/>
                    <a:pt x="498" y="3433"/>
                    <a:pt x="508" y="3391"/>
                  </a:cubicBezTo>
                  <a:cubicBezTo>
                    <a:pt x="508" y="3381"/>
                    <a:pt x="508" y="3371"/>
                    <a:pt x="498" y="3361"/>
                  </a:cubicBezTo>
                  <a:cubicBezTo>
                    <a:pt x="301" y="2645"/>
                    <a:pt x="176" y="1506"/>
                    <a:pt x="684" y="190"/>
                  </a:cubicBezTo>
                  <a:cubicBezTo>
                    <a:pt x="715" y="107"/>
                    <a:pt x="715" y="96"/>
                    <a:pt x="705" y="55"/>
                  </a:cubicBezTo>
                  <a:cubicBezTo>
                    <a:pt x="696" y="21"/>
                    <a:pt x="660" y="1"/>
                    <a:pt x="62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6"/>
            <p:cNvSpPr/>
            <p:nvPr/>
          </p:nvSpPr>
          <p:spPr>
            <a:xfrm>
              <a:off x="2416800" y="1944275"/>
              <a:ext cx="40425" cy="16250"/>
            </a:xfrm>
            <a:custGeom>
              <a:avLst/>
              <a:gdLst/>
              <a:ahLst/>
              <a:cxnLst/>
              <a:rect l="l" t="t" r="r" b="b"/>
              <a:pathLst>
                <a:path w="1617" h="650" extrusionOk="0">
                  <a:moveTo>
                    <a:pt x="302" y="1"/>
                  </a:moveTo>
                  <a:cubicBezTo>
                    <a:pt x="170" y="1"/>
                    <a:pt x="85" y="15"/>
                    <a:pt x="72" y="15"/>
                  </a:cubicBezTo>
                  <a:cubicBezTo>
                    <a:pt x="31" y="26"/>
                    <a:pt x="0" y="77"/>
                    <a:pt x="10" y="119"/>
                  </a:cubicBezTo>
                  <a:cubicBezTo>
                    <a:pt x="21" y="160"/>
                    <a:pt x="63" y="192"/>
                    <a:pt x="114" y="192"/>
                  </a:cubicBezTo>
                  <a:cubicBezTo>
                    <a:pt x="114" y="188"/>
                    <a:pt x="188" y="173"/>
                    <a:pt x="311" y="173"/>
                  </a:cubicBezTo>
                  <a:cubicBezTo>
                    <a:pt x="568" y="173"/>
                    <a:pt x="1036" y="241"/>
                    <a:pt x="1472" y="627"/>
                  </a:cubicBezTo>
                  <a:cubicBezTo>
                    <a:pt x="1487" y="642"/>
                    <a:pt x="1508" y="650"/>
                    <a:pt x="1528" y="650"/>
                  </a:cubicBezTo>
                  <a:cubicBezTo>
                    <a:pt x="1549" y="650"/>
                    <a:pt x="1570" y="642"/>
                    <a:pt x="1585" y="627"/>
                  </a:cubicBezTo>
                  <a:cubicBezTo>
                    <a:pt x="1606" y="606"/>
                    <a:pt x="1606" y="595"/>
                    <a:pt x="1606" y="575"/>
                  </a:cubicBezTo>
                  <a:cubicBezTo>
                    <a:pt x="1617" y="544"/>
                    <a:pt x="1606" y="523"/>
                    <a:pt x="1585" y="503"/>
                  </a:cubicBezTo>
                  <a:cubicBezTo>
                    <a:pt x="1102" y="69"/>
                    <a:pt x="590" y="1"/>
                    <a:pt x="30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2458750" y="1911175"/>
              <a:ext cx="10125" cy="61225"/>
            </a:xfrm>
            <a:custGeom>
              <a:avLst/>
              <a:gdLst/>
              <a:ahLst/>
              <a:cxnLst/>
              <a:rect l="l" t="t" r="r" b="b"/>
              <a:pathLst>
                <a:path w="405" h="2449" extrusionOk="0">
                  <a:moveTo>
                    <a:pt x="302" y="1"/>
                  </a:moveTo>
                  <a:cubicBezTo>
                    <a:pt x="260" y="1"/>
                    <a:pt x="227" y="31"/>
                    <a:pt x="218" y="75"/>
                  </a:cubicBezTo>
                  <a:cubicBezTo>
                    <a:pt x="218" y="86"/>
                    <a:pt x="1" y="1484"/>
                    <a:pt x="32" y="2365"/>
                  </a:cubicBezTo>
                  <a:cubicBezTo>
                    <a:pt x="32" y="2407"/>
                    <a:pt x="63" y="2448"/>
                    <a:pt x="114" y="2448"/>
                  </a:cubicBezTo>
                  <a:cubicBezTo>
                    <a:pt x="156" y="2448"/>
                    <a:pt x="187" y="2407"/>
                    <a:pt x="197" y="2365"/>
                  </a:cubicBezTo>
                  <a:lnTo>
                    <a:pt x="197" y="2355"/>
                  </a:lnTo>
                  <a:cubicBezTo>
                    <a:pt x="177" y="1495"/>
                    <a:pt x="384" y="107"/>
                    <a:pt x="395" y="96"/>
                  </a:cubicBezTo>
                  <a:cubicBezTo>
                    <a:pt x="405" y="44"/>
                    <a:pt x="363" y="3"/>
                    <a:pt x="322" y="3"/>
                  </a:cubicBezTo>
                  <a:cubicBezTo>
                    <a:pt x="315" y="2"/>
                    <a:pt x="308" y="1"/>
                    <a:pt x="30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2453300" y="2011850"/>
              <a:ext cx="35275" cy="9300"/>
            </a:xfrm>
            <a:custGeom>
              <a:avLst/>
              <a:gdLst/>
              <a:ahLst/>
              <a:cxnLst/>
              <a:rect l="l" t="t" r="r" b="b"/>
              <a:pathLst>
                <a:path w="1411" h="372" extrusionOk="0">
                  <a:moveTo>
                    <a:pt x="1159" y="1"/>
                  </a:moveTo>
                  <a:cubicBezTo>
                    <a:pt x="743" y="1"/>
                    <a:pt x="99" y="194"/>
                    <a:pt x="63" y="204"/>
                  </a:cubicBezTo>
                  <a:cubicBezTo>
                    <a:pt x="22" y="213"/>
                    <a:pt x="1" y="266"/>
                    <a:pt x="12" y="307"/>
                  </a:cubicBezTo>
                  <a:cubicBezTo>
                    <a:pt x="20" y="343"/>
                    <a:pt x="61" y="371"/>
                    <a:pt x="99" y="371"/>
                  </a:cubicBezTo>
                  <a:cubicBezTo>
                    <a:pt x="104" y="371"/>
                    <a:pt x="110" y="371"/>
                    <a:pt x="115" y="369"/>
                  </a:cubicBezTo>
                  <a:cubicBezTo>
                    <a:pt x="318" y="307"/>
                    <a:pt x="840" y="170"/>
                    <a:pt x="1162" y="170"/>
                  </a:cubicBezTo>
                  <a:cubicBezTo>
                    <a:pt x="1217" y="170"/>
                    <a:pt x="1266" y="174"/>
                    <a:pt x="1306" y="183"/>
                  </a:cubicBezTo>
                  <a:cubicBezTo>
                    <a:pt x="1312" y="184"/>
                    <a:pt x="1317" y="185"/>
                    <a:pt x="1322" y="185"/>
                  </a:cubicBezTo>
                  <a:cubicBezTo>
                    <a:pt x="1358" y="185"/>
                    <a:pt x="1391" y="157"/>
                    <a:pt x="1400" y="121"/>
                  </a:cubicBezTo>
                  <a:cubicBezTo>
                    <a:pt x="1400" y="110"/>
                    <a:pt x="1410" y="110"/>
                    <a:pt x="1410" y="110"/>
                  </a:cubicBezTo>
                  <a:cubicBezTo>
                    <a:pt x="1410" y="68"/>
                    <a:pt x="1379" y="27"/>
                    <a:pt x="1338" y="17"/>
                  </a:cubicBezTo>
                  <a:cubicBezTo>
                    <a:pt x="1287" y="6"/>
                    <a:pt x="1226" y="1"/>
                    <a:pt x="115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2457725" y="2029025"/>
              <a:ext cx="44825" cy="17100"/>
            </a:xfrm>
            <a:custGeom>
              <a:avLst/>
              <a:gdLst/>
              <a:ahLst/>
              <a:cxnLst/>
              <a:rect l="l" t="t" r="r" b="b"/>
              <a:pathLst>
                <a:path w="1793" h="684" extrusionOk="0">
                  <a:moveTo>
                    <a:pt x="1703" y="1"/>
                  </a:moveTo>
                  <a:cubicBezTo>
                    <a:pt x="1695" y="1"/>
                    <a:pt x="1687" y="1"/>
                    <a:pt x="1679" y="3"/>
                  </a:cubicBezTo>
                  <a:lnTo>
                    <a:pt x="63" y="521"/>
                  </a:lnTo>
                  <a:cubicBezTo>
                    <a:pt x="21" y="532"/>
                    <a:pt x="0" y="583"/>
                    <a:pt x="10" y="625"/>
                  </a:cubicBezTo>
                  <a:cubicBezTo>
                    <a:pt x="19" y="657"/>
                    <a:pt x="52" y="684"/>
                    <a:pt x="86" y="684"/>
                  </a:cubicBezTo>
                  <a:cubicBezTo>
                    <a:pt x="96" y="684"/>
                    <a:pt x="105" y="681"/>
                    <a:pt x="114" y="677"/>
                  </a:cubicBezTo>
                  <a:lnTo>
                    <a:pt x="1730" y="169"/>
                  </a:lnTo>
                  <a:cubicBezTo>
                    <a:pt x="1762" y="159"/>
                    <a:pt x="1793" y="127"/>
                    <a:pt x="1793" y="97"/>
                  </a:cubicBezTo>
                  <a:cubicBezTo>
                    <a:pt x="1793" y="86"/>
                    <a:pt x="1793" y="76"/>
                    <a:pt x="1783" y="65"/>
                  </a:cubicBezTo>
                  <a:cubicBezTo>
                    <a:pt x="1774" y="22"/>
                    <a:pt x="1743" y="1"/>
                    <a:pt x="170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2598375" y="2070525"/>
              <a:ext cx="10650" cy="97475"/>
            </a:xfrm>
            <a:custGeom>
              <a:avLst/>
              <a:gdLst/>
              <a:ahLst/>
              <a:cxnLst/>
              <a:rect l="l" t="t" r="r" b="b"/>
              <a:pathLst>
                <a:path w="426" h="3899" extrusionOk="0">
                  <a:moveTo>
                    <a:pt x="343" y="1"/>
                  </a:moveTo>
                  <a:cubicBezTo>
                    <a:pt x="311" y="1"/>
                    <a:pt x="280" y="22"/>
                    <a:pt x="280" y="53"/>
                  </a:cubicBezTo>
                  <a:cubicBezTo>
                    <a:pt x="270" y="177"/>
                    <a:pt x="0" y="3109"/>
                    <a:pt x="311" y="3866"/>
                  </a:cubicBezTo>
                  <a:lnTo>
                    <a:pt x="322" y="3876"/>
                  </a:lnTo>
                  <a:cubicBezTo>
                    <a:pt x="328" y="3889"/>
                    <a:pt x="343" y="3898"/>
                    <a:pt x="358" y="3898"/>
                  </a:cubicBezTo>
                  <a:cubicBezTo>
                    <a:pt x="367" y="3898"/>
                    <a:pt x="376" y="3895"/>
                    <a:pt x="384" y="3887"/>
                  </a:cubicBezTo>
                  <a:cubicBezTo>
                    <a:pt x="415" y="3876"/>
                    <a:pt x="425" y="3845"/>
                    <a:pt x="415" y="3814"/>
                  </a:cubicBezTo>
                  <a:cubicBezTo>
                    <a:pt x="115" y="3089"/>
                    <a:pt x="394" y="84"/>
                    <a:pt x="394" y="53"/>
                  </a:cubicBezTo>
                  <a:cubicBezTo>
                    <a:pt x="394" y="22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2566525" y="2181625"/>
              <a:ext cx="59075" cy="8350"/>
            </a:xfrm>
            <a:custGeom>
              <a:avLst/>
              <a:gdLst/>
              <a:ahLst/>
              <a:cxnLst/>
              <a:rect l="l" t="t" r="r" b="b"/>
              <a:pathLst>
                <a:path w="2363" h="334" extrusionOk="0">
                  <a:moveTo>
                    <a:pt x="96" y="1"/>
                  </a:moveTo>
                  <a:cubicBezTo>
                    <a:pt x="79" y="1"/>
                    <a:pt x="64" y="7"/>
                    <a:pt x="52" y="12"/>
                  </a:cubicBezTo>
                  <a:cubicBezTo>
                    <a:pt x="10" y="44"/>
                    <a:pt x="0" y="95"/>
                    <a:pt x="31" y="137"/>
                  </a:cubicBezTo>
                  <a:cubicBezTo>
                    <a:pt x="62" y="178"/>
                    <a:pt x="72" y="199"/>
                    <a:pt x="2269" y="334"/>
                  </a:cubicBezTo>
                  <a:cubicBezTo>
                    <a:pt x="2310" y="334"/>
                    <a:pt x="2352" y="302"/>
                    <a:pt x="2363" y="251"/>
                  </a:cubicBezTo>
                  <a:cubicBezTo>
                    <a:pt x="2363" y="210"/>
                    <a:pt x="2321" y="168"/>
                    <a:pt x="2280" y="157"/>
                  </a:cubicBezTo>
                  <a:cubicBezTo>
                    <a:pt x="1513" y="116"/>
                    <a:pt x="270" y="33"/>
                    <a:pt x="135" y="12"/>
                  </a:cubicBezTo>
                  <a:cubicBezTo>
                    <a:pt x="122" y="4"/>
                    <a:pt x="109" y="1"/>
                    <a:pt x="9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2310075" y="1918375"/>
              <a:ext cx="129025" cy="38800"/>
            </a:xfrm>
            <a:custGeom>
              <a:avLst/>
              <a:gdLst/>
              <a:ahLst/>
              <a:cxnLst/>
              <a:rect l="l" t="t" r="r" b="b"/>
              <a:pathLst>
                <a:path w="5161" h="1552" extrusionOk="0">
                  <a:moveTo>
                    <a:pt x="1820" y="0"/>
                  </a:moveTo>
                  <a:cubicBezTo>
                    <a:pt x="1287" y="0"/>
                    <a:pt x="682" y="62"/>
                    <a:pt x="0" y="212"/>
                  </a:cubicBezTo>
                  <a:cubicBezTo>
                    <a:pt x="0" y="212"/>
                    <a:pt x="2849" y="1362"/>
                    <a:pt x="3627" y="1518"/>
                  </a:cubicBezTo>
                  <a:cubicBezTo>
                    <a:pt x="3747" y="1542"/>
                    <a:pt x="3866" y="1552"/>
                    <a:pt x="3983" y="1552"/>
                  </a:cubicBezTo>
                  <a:cubicBezTo>
                    <a:pt x="4619" y="1552"/>
                    <a:pt x="5160" y="1249"/>
                    <a:pt x="5160" y="1249"/>
                  </a:cubicBezTo>
                  <a:cubicBezTo>
                    <a:pt x="5160" y="1249"/>
                    <a:pt x="4217" y="0"/>
                    <a:pt x="182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2387525" y="1641575"/>
              <a:ext cx="80575" cy="115300"/>
            </a:xfrm>
            <a:custGeom>
              <a:avLst/>
              <a:gdLst/>
              <a:ahLst/>
              <a:cxnLst/>
              <a:rect l="l" t="t" r="r" b="b"/>
              <a:pathLst>
                <a:path w="3223" h="4612" extrusionOk="0">
                  <a:moveTo>
                    <a:pt x="3223" y="0"/>
                  </a:moveTo>
                  <a:lnTo>
                    <a:pt x="3223" y="0"/>
                  </a:lnTo>
                  <a:cubicBezTo>
                    <a:pt x="3223" y="1"/>
                    <a:pt x="746" y="2539"/>
                    <a:pt x="539" y="3109"/>
                  </a:cubicBezTo>
                  <a:cubicBezTo>
                    <a:pt x="332" y="3668"/>
                    <a:pt x="0" y="4612"/>
                    <a:pt x="0" y="4612"/>
                  </a:cubicBezTo>
                  <a:cubicBezTo>
                    <a:pt x="0" y="4612"/>
                    <a:pt x="2487" y="3171"/>
                    <a:pt x="2715" y="2135"/>
                  </a:cubicBezTo>
                  <a:cubicBezTo>
                    <a:pt x="2943" y="1099"/>
                    <a:pt x="3223" y="0"/>
                    <a:pt x="322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2416525" y="1711775"/>
              <a:ext cx="100025" cy="124875"/>
            </a:xfrm>
            <a:custGeom>
              <a:avLst/>
              <a:gdLst/>
              <a:ahLst/>
              <a:cxnLst/>
              <a:rect l="l" t="t" r="r" b="b"/>
              <a:pathLst>
                <a:path w="4001" h="4995" extrusionOk="0">
                  <a:moveTo>
                    <a:pt x="3999" y="1"/>
                  </a:moveTo>
                  <a:cubicBezTo>
                    <a:pt x="3962" y="1"/>
                    <a:pt x="2857" y="11"/>
                    <a:pt x="1441" y="1244"/>
                  </a:cubicBezTo>
                  <a:cubicBezTo>
                    <a:pt x="1" y="2508"/>
                    <a:pt x="11" y="4995"/>
                    <a:pt x="11" y="4995"/>
                  </a:cubicBezTo>
                  <a:cubicBezTo>
                    <a:pt x="11" y="4995"/>
                    <a:pt x="322" y="3586"/>
                    <a:pt x="1379" y="2912"/>
                  </a:cubicBezTo>
                  <a:cubicBezTo>
                    <a:pt x="2446" y="2239"/>
                    <a:pt x="4000" y="1"/>
                    <a:pt x="4000" y="1"/>
                  </a:cubicBezTo>
                  <a:cubicBezTo>
                    <a:pt x="4000" y="1"/>
                    <a:pt x="4000" y="1"/>
                    <a:pt x="399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2443475" y="1759950"/>
              <a:ext cx="45875" cy="174875"/>
            </a:xfrm>
            <a:custGeom>
              <a:avLst/>
              <a:gdLst/>
              <a:ahLst/>
              <a:cxnLst/>
              <a:rect l="l" t="t" r="r" b="b"/>
              <a:pathLst>
                <a:path w="1835" h="6995" extrusionOk="0">
                  <a:moveTo>
                    <a:pt x="1534" y="1"/>
                  </a:moveTo>
                  <a:cubicBezTo>
                    <a:pt x="1534" y="1"/>
                    <a:pt x="0" y="4249"/>
                    <a:pt x="829" y="6995"/>
                  </a:cubicBezTo>
                  <a:cubicBezTo>
                    <a:pt x="829" y="6995"/>
                    <a:pt x="1762" y="4063"/>
                    <a:pt x="1793" y="2746"/>
                  </a:cubicBezTo>
                  <a:cubicBezTo>
                    <a:pt x="1835" y="1420"/>
                    <a:pt x="1534" y="1"/>
                    <a:pt x="153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2374825" y="1589250"/>
              <a:ext cx="78775" cy="86175"/>
            </a:xfrm>
            <a:custGeom>
              <a:avLst/>
              <a:gdLst/>
              <a:ahLst/>
              <a:cxnLst/>
              <a:rect l="l" t="t" r="r" b="b"/>
              <a:pathLst>
                <a:path w="3151" h="3447" extrusionOk="0">
                  <a:moveTo>
                    <a:pt x="3151" y="0"/>
                  </a:moveTo>
                  <a:cubicBezTo>
                    <a:pt x="3150" y="0"/>
                    <a:pt x="622" y="426"/>
                    <a:pt x="1" y="3440"/>
                  </a:cubicBezTo>
                  <a:cubicBezTo>
                    <a:pt x="0" y="3444"/>
                    <a:pt x="1" y="3446"/>
                    <a:pt x="3" y="3446"/>
                  </a:cubicBezTo>
                  <a:cubicBezTo>
                    <a:pt x="88" y="3446"/>
                    <a:pt x="2473" y="233"/>
                    <a:pt x="315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2363175" y="1528900"/>
              <a:ext cx="71250" cy="66075"/>
            </a:xfrm>
            <a:custGeom>
              <a:avLst/>
              <a:gdLst/>
              <a:ahLst/>
              <a:cxnLst/>
              <a:rect l="l" t="t" r="r" b="b"/>
              <a:pathLst>
                <a:path w="2850" h="2643" extrusionOk="0">
                  <a:moveTo>
                    <a:pt x="2850" y="1"/>
                  </a:moveTo>
                  <a:cubicBezTo>
                    <a:pt x="2850" y="1"/>
                    <a:pt x="633" y="674"/>
                    <a:pt x="0" y="2642"/>
                  </a:cubicBezTo>
                  <a:cubicBezTo>
                    <a:pt x="0" y="2642"/>
                    <a:pt x="2042" y="1523"/>
                    <a:pt x="285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2351525" y="1462725"/>
              <a:ext cx="43150" cy="65175"/>
            </a:xfrm>
            <a:custGeom>
              <a:avLst/>
              <a:gdLst/>
              <a:ahLst/>
              <a:cxnLst/>
              <a:rect l="l" t="t" r="r" b="b"/>
              <a:pathLst>
                <a:path w="1726" h="2607" extrusionOk="0">
                  <a:moveTo>
                    <a:pt x="1675" y="1"/>
                  </a:moveTo>
                  <a:cubicBezTo>
                    <a:pt x="1669" y="1"/>
                    <a:pt x="1664" y="2"/>
                    <a:pt x="1658" y="5"/>
                  </a:cubicBezTo>
                  <a:cubicBezTo>
                    <a:pt x="0" y="564"/>
                    <a:pt x="0" y="2606"/>
                    <a:pt x="0" y="2606"/>
                  </a:cubicBezTo>
                  <a:cubicBezTo>
                    <a:pt x="663" y="1073"/>
                    <a:pt x="1357" y="357"/>
                    <a:pt x="1700" y="78"/>
                  </a:cubicBezTo>
                  <a:cubicBezTo>
                    <a:pt x="1726" y="51"/>
                    <a:pt x="1707" y="1"/>
                    <a:pt x="167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2263975" y="1759175"/>
              <a:ext cx="125125" cy="73600"/>
            </a:xfrm>
            <a:custGeom>
              <a:avLst/>
              <a:gdLst/>
              <a:ahLst/>
              <a:cxnLst/>
              <a:rect l="l" t="t" r="r" b="b"/>
              <a:pathLst>
                <a:path w="5005" h="2944" extrusionOk="0">
                  <a:moveTo>
                    <a:pt x="0" y="0"/>
                  </a:moveTo>
                  <a:cubicBezTo>
                    <a:pt x="0" y="1"/>
                    <a:pt x="62" y="2519"/>
                    <a:pt x="5004" y="2943"/>
                  </a:cubicBezTo>
                  <a:cubicBezTo>
                    <a:pt x="5004" y="2943"/>
                    <a:pt x="4207" y="902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2328725" y="2003525"/>
              <a:ext cx="141450" cy="45075"/>
            </a:xfrm>
            <a:custGeom>
              <a:avLst/>
              <a:gdLst/>
              <a:ahLst/>
              <a:cxnLst/>
              <a:rect l="l" t="t" r="r" b="b"/>
              <a:pathLst>
                <a:path w="5658" h="1803" extrusionOk="0">
                  <a:moveTo>
                    <a:pt x="2770" y="0"/>
                  </a:moveTo>
                  <a:cubicBezTo>
                    <a:pt x="1337" y="0"/>
                    <a:pt x="0" y="1541"/>
                    <a:pt x="0" y="1541"/>
                  </a:cubicBezTo>
                  <a:lnTo>
                    <a:pt x="1648" y="1780"/>
                  </a:lnTo>
                  <a:cubicBezTo>
                    <a:pt x="1761" y="1796"/>
                    <a:pt x="1877" y="1803"/>
                    <a:pt x="1996" y="1803"/>
                  </a:cubicBezTo>
                  <a:cubicBezTo>
                    <a:pt x="3609" y="1803"/>
                    <a:pt x="5658" y="464"/>
                    <a:pt x="5658" y="464"/>
                  </a:cubicBezTo>
                  <a:lnTo>
                    <a:pt x="5658" y="464"/>
                  </a:lnTo>
                  <a:cubicBezTo>
                    <a:pt x="5658" y="464"/>
                    <a:pt x="5534" y="515"/>
                    <a:pt x="5247" y="515"/>
                  </a:cubicBezTo>
                  <a:cubicBezTo>
                    <a:pt x="4899" y="515"/>
                    <a:pt x="4311" y="440"/>
                    <a:pt x="3409" y="111"/>
                  </a:cubicBezTo>
                  <a:cubicBezTo>
                    <a:pt x="3197" y="34"/>
                    <a:pt x="2982" y="0"/>
                    <a:pt x="277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2350225" y="2035250"/>
              <a:ext cx="136275" cy="68975"/>
            </a:xfrm>
            <a:custGeom>
              <a:avLst/>
              <a:gdLst/>
              <a:ahLst/>
              <a:cxnLst/>
              <a:rect l="l" t="t" r="r" b="b"/>
              <a:pathLst>
                <a:path w="5451" h="2759" extrusionOk="0">
                  <a:moveTo>
                    <a:pt x="5391" y="1"/>
                  </a:moveTo>
                  <a:cubicBezTo>
                    <a:pt x="5233" y="1"/>
                    <a:pt x="4700" y="26"/>
                    <a:pt x="3088" y="251"/>
                  </a:cubicBezTo>
                  <a:cubicBezTo>
                    <a:pt x="1015" y="552"/>
                    <a:pt x="0" y="2759"/>
                    <a:pt x="0" y="2759"/>
                  </a:cubicBezTo>
                  <a:cubicBezTo>
                    <a:pt x="0" y="2759"/>
                    <a:pt x="684" y="2116"/>
                    <a:pt x="1648" y="2065"/>
                  </a:cubicBezTo>
                  <a:cubicBezTo>
                    <a:pt x="2622" y="2024"/>
                    <a:pt x="5450" y="3"/>
                    <a:pt x="5450" y="3"/>
                  </a:cubicBezTo>
                  <a:cubicBezTo>
                    <a:pt x="5450" y="3"/>
                    <a:pt x="5436" y="1"/>
                    <a:pt x="539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2509025" y="2119450"/>
              <a:ext cx="68125" cy="14525"/>
            </a:xfrm>
            <a:custGeom>
              <a:avLst/>
              <a:gdLst/>
              <a:ahLst/>
              <a:cxnLst/>
              <a:rect l="l" t="t" r="r" b="b"/>
              <a:pathLst>
                <a:path w="2725" h="581" extrusionOk="0">
                  <a:moveTo>
                    <a:pt x="87" y="1"/>
                  </a:moveTo>
                  <a:cubicBezTo>
                    <a:pt x="43" y="1"/>
                    <a:pt x="10" y="38"/>
                    <a:pt x="10" y="75"/>
                  </a:cubicBezTo>
                  <a:cubicBezTo>
                    <a:pt x="0" y="127"/>
                    <a:pt x="41" y="168"/>
                    <a:pt x="83" y="168"/>
                  </a:cubicBezTo>
                  <a:cubicBezTo>
                    <a:pt x="104" y="168"/>
                    <a:pt x="2052" y="365"/>
                    <a:pt x="2611" y="572"/>
                  </a:cubicBezTo>
                  <a:cubicBezTo>
                    <a:pt x="2622" y="577"/>
                    <a:pt x="2633" y="580"/>
                    <a:pt x="2645" y="580"/>
                  </a:cubicBezTo>
                  <a:cubicBezTo>
                    <a:pt x="2677" y="580"/>
                    <a:pt x="2709" y="559"/>
                    <a:pt x="2725" y="521"/>
                  </a:cubicBezTo>
                  <a:lnTo>
                    <a:pt x="2725" y="500"/>
                  </a:lnTo>
                  <a:cubicBezTo>
                    <a:pt x="2725" y="468"/>
                    <a:pt x="2704" y="427"/>
                    <a:pt x="2673" y="417"/>
                  </a:cubicBezTo>
                  <a:cubicBezTo>
                    <a:pt x="2093" y="199"/>
                    <a:pt x="176" y="13"/>
                    <a:pt x="104" y="3"/>
                  </a:cubicBezTo>
                  <a:cubicBezTo>
                    <a:pt x="98" y="1"/>
                    <a:pt x="92" y="1"/>
                    <a:pt x="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2369650" y="2105375"/>
              <a:ext cx="176175" cy="26300"/>
            </a:xfrm>
            <a:custGeom>
              <a:avLst/>
              <a:gdLst/>
              <a:ahLst/>
              <a:cxnLst/>
              <a:rect l="l" t="t" r="r" b="b"/>
              <a:pathLst>
                <a:path w="7047" h="1052" extrusionOk="0">
                  <a:moveTo>
                    <a:pt x="3131" y="1"/>
                  </a:moveTo>
                  <a:cubicBezTo>
                    <a:pt x="1358" y="1"/>
                    <a:pt x="1" y="389"/>
                    <a:pt x="63" y="431"/>
                  </a:cubicBezTo>
                  <a:cubicBezTo>
                    <a:pt x="649" y="914"/>
                    <a:pt x="2033" y="1051"/>
                    <a:pt x="3415" y="1051"/>
                  </a:cubicBezTo>
                  <a:cubicBezTo>
                    <a:pt x="5232" y="1051"/>
                    <a:pt x="7046" y="814"/>
                    <a:pt x="7046" y="814"/>
                  </a:cubicBezTo>
                  <a:cubicBezTo>
                    <a:pt x="7046" y="814"/>
                    <a:pt x="6321" y="493"/>
                    <a:pt x="6062" y="410"/>
                  </a:cubicBezTo>
                  <a:cubicBezTo>
                    <a:pt x="5066" y="104"/>
                    <a:pt x="4043" y="1"/>
                    <a:pt x="313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2546050" y="2044900"/>
              <a:ext cx="19450" cy="69175"/>
            </a:xfrm>
            <a:custGeom>
              <a:avLst/>
              <a:gdLst/>
              <a:ahLst/>
              <a:cxnLst/>
              <a:rect l="l" t="t" r="r" b="b"/>
              <a:pathLst>
                <a:path w="778" h="2767" extrusionOk="0">
                  <a:moveTo>
                    <a:pt x="290" y="1"/>
                  </a:moveTo>
                  <a:cubicBezTo>
                    <a:pt x="239" y="1"/>
                    <a:pt x="198" y="31"/>
                    <a:pt x="198" y="73"/>
                  </a:cubicBezTo>
                  <a:cubicBezTo>
                    <a:pt x="187" y="146"/>
                    <a:pt x="0" y="1689"/>
                    <a:pt x="622" y="2725"/>
                  </a:cubicBezTo>
                  <a:cubicBezTo>
                    <a:pt x="636" y="2753"/>
                    <a:pt x="664" y="2767"/>
                    <a:pt x="693" y="2767"/>
                  </a:cubicBezTo>
                  <a:cubicBezTo>
                    <a:pt x="708" y="2767"/>
                    <a:pt x="723" y="2764"/>
                    <a:pt x="736" y="2757"/>
                  </a:cubicBezTo>
                  <a:cubicBezTo>
                    <a:pt x="757" y="2746"/>
                    <a:pt x="767" y="2715"/>
                    <a:pt x="778" y="2695"/>
                  </a:cubicBezTo>
                  <a:cubicBezTo>
                    <a:pt x="778" y="2674"/>
                    <a:pt x="778" y="2653"/>
                    <a:pt x="767" y="2642"/>
                  </a:cubicBezTo>
                  <a:cubicBezTo>
                    <a:pt x="177" y="1658"/>
                    <a:pt x="363" y="114"/>
                    <a:pt x="363" y="93"/>
                  </a:cubicBezTo>
                  <a:cubicBezTo>
                    <a:pt x="373" y="52"/>
                    <a:pt x="332" y="10"/>
                    <a:pt x="29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2505400" y="1967450"/>
              <a:ext cx="79275" cy="104925"/>
            </a:xfrm>
            <a:custGeom>
              <a:avLst/>
              <a:gdLst/>
              <a:ahLst/>
              <a:cxnLst/>
              <a:rect l="l" t="t" r="r" b="b"/>
              <a:pathLst>
                <a:path w="3171" h="4197" extrusionOk="0">
                  <a:moveTo>
                    <a:pt x="2922" y="0"/>
                  </a:moveTo>
                  <a:cubicBezTo>
                    <a:pt x="2922" y="0"/>
                    <a:pt x="0" y="1544"/>
                    <a:pt x="1906" y="4197"/>
                  </a:cubicBezTo>
                  <a:cubicBezTo>
                    <a:pt x="1906" y="4197"/>
                    <a:pt x="3171" y="3036"/>
                    <a:pt x="292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2498375" y="1975725"/>
              <a:ext cx="51075" cy="120000"/>
            </a:xfrm>
            <a:custGeom>
              <a:avLst/>
              <a:gdLst/>
              <a:ahLst/>
              <a:cxnLst/>
              <a:rect l="l" t="t" r="r" b="b"/>
              <a:pathLst>
                <a:path w="2043" h="4800" extrusionOk="0">
                  <a:moveTo>
                    <a:pt x="84" y="1"/>
                  </a:moveTo>
                  <a:cubicBezTo>
                    <a:pt x="32" y="1"/>
                    <a:pt x="1" y="53"/>
                    <a:pt x="1" y="94"/>
                  </a:cubicBezTo>
                  <a:cubicBezTo>
                    <a:pt x="1" y="125"/>
                    <a:pt x="1006" y="3979"/>
                    <a:pt x="1897" y="4778"/>
                  </a:cubicBezTo>
                  <a:cubicBezTo>
                    <a:pt x="1911" y="4792"/>
                    <a:pt x="1932" y="4799"/>
                    <a:pt x="1954" y="4799"/>
                  </a:cubicBezTo>
                  <a:cubicBezTo>
                    <a:pt x="1979" y="4799"/>
                    <a:pt x="2005" y="4789"/>
                    <a:pt x="2022" y="4767"/>
                  </a:cubicBezTo>
                  <a:cubicBezTo>
                    <a:pt x="2032" y="4757"/>
                    <a:pt x="2032" y="4736"/>
                    <a:pt x="2042" y="4725"/>
                  </a:cubicBezTo>
                  <a:cubicBezTo>
                    <a:pt x="2042" y="4695"/>
                    <a:pt x="2032" y="4674"/>
                    <a:pt x="2011" y="4653"/>
                  </a:cubicBezTo>
                  <a:cubicBezTo>
                    <a:pt x="1213" y="3938"/>
                    <a:pt x="219" y="311"/>
                    <a:pt x="167" y="74"/>
                  </a:cubicBezTo>
                  <a:cubicBezTo>
                    <a:pt x="167" y="32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2457200" y="1841300"/>
              <a:ext cx="60125" cy="169175"/>
            </a:xfrm>
            <a:custGeom>
              <a:avLst/>
              <a:gdLst/>
              <a:ahLst/>
              <a:cxnLst/>
              <a:rect l="l" t="t" r="r" b="b"/>
              <a:pathLst>
                <a:path w="2405" h="6767" extrusionOk="0">
                  <a:moveTo>
                    <a:pt x="1772" y="0"/>
                  </a:moveTo>
                  <a:cubicBezTo>
                    <a:pt x="1772" y="1"/>
                    <a:pt x="1" y="3938"/>
                    <a:pt x="2145" y="6766"/>
                  </a:cubicBezTo>
                  <a:cubicBezTo>
                    <a:pt x="2145" y="6766"/>
                    <a:pt x="2405" y="2073"/>
                    <a:pt x="177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2574550" y="1966925"/>
              <a:ext cx="61675" cy="140425"/>
            </a:xfrm>
            <a:custGeom>
              <a:avLst/>
              <a:gdLst/>
              <a:ahLst/>
              <a:cxnLst/>
              <a:rect l="l" t="t" r="r" b="b"/>
              <a:pathLst>
                <a:path w="2467" h="5617" extrusionOk="0">
                  <a:moveTo>
                    <a:pt x="2466" y="0"/>
                  </a:moveTo>
                  <a:cubicBezTo>
                    <a:pt x="2466" y="1"/>
                    <a:pt x="0" y="3285"/>
                    <a:pt x="1202" y="5616"/>
                  </a:cubicBezTo>
                  <a:cubicBezTo>
                    <a:pt x="1202" y="5616"/>
                    <a:pt x="2394" y="2301"/>
                    <a:pt x="246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2435175" y="2148500"/>
              <a:ext cx="167875" cy="61475"/>
            </a:xfrm>
            <a:custGeom>
              <a:avLst/>
              <a:gdLst/>
              <a:ahLst/>
              <a:cxnLst/>
              <a:rect l="l" t="t" r="r" b="b"/>
              <a:pathLst>
                <a:path w="6715" h="2459" extrusionOk="0">
                  <a:moveTo>
                    <a:pt x="1873" y="0"/>
                  </a:moveTo>
                  <a:cubicBezTo>
                    <a:pt x="1283" y="0"/>
                    <a:pt x="656" y="64"/>
                    <a:pt x="1" y="218"/>
                  </a:cubicBezTo>
                  <a:cubicBezTo>
                    <a:pt x="260" y="280"/>
                    <a:pt x="799" y="2249"/>
                    <a:pt x="3461" y="2436"/>
                  </a:cubicBezTo>
                  <a:cubicBezTo>
                    <a:pt x="3675" y="2451"/>
                    <a:pt x="3876" y="2459"/>
                    <a:pt x="4064" y="2459"/>
                  </a:cubicBezTo>
                  <a:cubicBezTo>
                    <a:pt x="6216" y="2459"/>
                    <a:pt x="6715" y="1503"/>
                    <a:pt x="6715" y="1503"/>
                  </a:cubicBezTo>
                  <a:cubicBezTo>
                    <a:pt x="6715" y="1503"/>
                    <a:pt x="4735" y="0"/>
                    <a:pt x="1873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2321475" y="1540350"/>
              <a:ext cx="25400" cy="54425"/>
            </a:xfrm>
            <a:custGeom>
              <a:avLst/>
              <a:gdLst/>
              <a:ahLst/>
              <a:cxnLst/>
              <a:rect l="l" t="t" r="r" b="b"/>
              <a:pathLst>
                <a:path w="1016" h="2177" extrusionOk="0">
                  <a:moveTo>
                    <a:pt x="90" y="0"/>
                  </a:moveTo>
                  <a:cubicBezTo>
                    <a:pt x="64" y="0"/>
                    <a:pt x="39" y="11"/>
                    <a:pt x="21" y="29"/>
                  </a:cubicBezTo>
                  <a:cubicBezTo>
                    <a:pt x="0" y="71"/>
                    <a:pt x="0" y="123"/>
                    <a:pt x="42" y="153"/>
                  </a:cubicBezTo>
                  <a:cubicBezTo>
                    <a:pt x="549" y="526"/>
                    <a:pt x="850" y="2091"/>
                    <a:pt x="850" y="2112"/>
                  </a:cubicBezTo>
                  <a:cubicBezTo>
                    <a:pt x="859" y="2148"/>
                    <a:pt x="891" y="2176"/>
                    <a:pt x="934" y="2176"/>
                  </a:cubicBezTo>
                  <a:cubicBezTo>
                    <a:pt x="940" y="2176"/>
                    <a:pt x="947" y="2176"/>
                    <a:pt x="954" y="2174"/>
                  </a:cubicBezTo>
                  <a:cubicBezTo>
                    <a:pt x="984" y="2174"/>
                    <a:pt x="1016" y="2143"/>
                    <a:pt x="1016" y="2101"/>
                  </a:cubicBezTo>
                  <a:lnTo>
                    <a:pt x="1016" y="2081"/>
                  </a:lnTo>
                  <a:cubicBezTo>
                    <a:pt x="1005" y="2009"/>
                    <a:pt x="705" y="434"/>
                    <a:pt x="145" y="19"/>
                  </a:cubicBezTo>
                  <a:cubicBezTo>
                    <a:pt x="128" y="6"/>
                    <a:pt x="109" y="0"/>
                    <a:pt x="9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2280800" y="1464650"/>
              <a:ext cx="54925" cy="92775"/>
            </a:xfrm>
            <a:custGeom>
              <a:avLst/>
              <a:gdLst/>
              <a:ahLst/>
              <a:cxnLst/>
              <a:rect l="l" t="t" r="r" b="b"/>
              <a:pathLst>
                <a:path w="2197" h="371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08" y="2767"/>
                    <a:pt x="2197" y="3710"/>
                  </a:cubicBezTo>
                  <a:cubicBezTo>
                    <a:pt x="2197" y="3710"/>
                    <a:pt x="1151" y="301"/>
                    <a:pt x="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2328725" y="1640475"/>
              <a:ext cx="30325" cy="38750"/>
            </a:xfrm>
            <a:custGeom>
              <a:avLst/>
              <a:gdLst/>
              <a:ahLst/>
              <a:cxnLst/>
              <a:rect l="l" t="t" r="r" b="b"/>
              <a:pathLst>
                <a:path w="1213" h="1550" extrusionOk="0">
                  <a:moveTo>
                    <a:pt x="96" y="0"/>
                  </a:moveTo>
                  <a:cubicBezTo>
                    <a:pt x="70" y="0"/>
                    <a:pt x="43" y="10"/>
                    <a:pt x="31" y="34"/>
                  </a:cubicBezTo>
                  <a:cubicBezTo>
                    <a:pt x="0" y="65"/>
                    <a:pt x="10" y="127"/>
                    <a:pt x="42" y="148"/>
                  </a:cubicBezTo>
                  <a:cubicBezTo>
                    <a:pt x="829" y="760"/>
                    <a:pt x="1047" y="1474"/>
                    <a:pt x="1047" y="1485"/>
                  </a:cubicBezTo>
                  <a:cubicBezTo>
                    <a:pt x="1056" y="1521"/>
                    <a:pt x="1096" y="1549"/>
                    <a:pt x="1134" y="1549"/>
                  </a:cubicBezTo>
                  <a:cubicBezTo>
                    <a:pt x="1139" y="1549"/>
                    <a:pt x="1145" y="1548"/>
                    <a:pt x="1150" y="1547"/>
                  </a:cubicBezTo>
                  <a:cubicBezTo>
                    <a:pt x="1182" y="1536"/>
                    <a:pt x="1212" y="1506"/>
                    <a:pt x="1212" y="1464"/>
                  </a:cubicBezTo>
                  <a:lnTo>
                    <a:pt x="1212" y="1433"/>
                  </a:lnTo>
                  <a:cubicBezTo>
                    <a:pt x="1202" y="1402"/>
                    <a:pt x="984" y="656"/>
                    <a:pt x="146" y="14"/>
                  </a:cubicBezTo>
                  <a:cubicBezTo>
                    <a:pt x="132" y="5"/>
                    <a:pt x="114" y="0"/>
                    <a:pt x="9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2235475" y="1572075"/>
              <a:ext cx="109850" cy="84300"/>
            </a:xfrm>
            <a:custGeom>
              <a:avLst/>
              <a:gdLst/>
              <a:ahLst/>
              <a:cxnLst/>
              <a:rect l="l" t="t" r="r" b="b"/>
              <a:pathLst>
                <a:path w="4394" h="3372" extrusionOk="0">
                  <a:moveTo>
                    <a:pt x="101" y="1"/>
                  </a:moveTo>
                  <a:cubicBezTo>
                    <a:pt x="24" y="1"/>
                    <a:pt x="0" y="14"/>
                    <a:pt x="0" y="14"/>
                  </a:cubicBezTo>
                  <a:cubicBezTo>
                    <a:pt x="0" y="14"/>
                    <a:pt x="943" y="2107"/>
                    <a:pt x="4394" y="3371"/>
                  </a:cubicBezTo>
                  <a:cubicBezTo>
                    <a:pt x="4394" y="3371"/>
                    <a:pt x="2964" y="1040"/>
                    <a:pt x="1606" y="459"/>
                  </a:cubicBezTo>
                  <a:cubicBezTo>
                    <a:pt x="673" y="64"/>
                    <a:pt x="266" y="1"/>
                    <a:pt x="10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2257475" y="1573700"/>
              <a:ext cx="88675" cy="148250"/>
            </a:xfrm>
            <a:custGeom>
              <a:avLst/>
              <a:gdLst/>
              <a:ahLst/>
              <a:cxnLst/>
              <a:rect l="l" t="t" r="r" b="b"/>
              <a:pathLst>
                <a:path w="3547" h="5930" extrusionOk="0">
                  <a:moveTo>
                    <a:pt x="1" y="1"/>
                  </a:moveTo>
                  <a:cubicBezTo>
                    <a:pt x="1" y="1"/>
                    <a:pt x="675" y="2498"/>
                    <a:pt x="1172" y="3596"/>
                  </a:cubicBezTo>
                  <a:cubicBezTo>
                    <a:pt x="1513" y="4343"/>
                    <a:pt x="2705" y="5347"/>
                    <a:pt x="3441" y="5917"/>
                  </a:cubicBezTo>
                  <a:cubicBezTo>
                    <a:pt x="3451" y="5926"/>
                    <a:pt x="3463" y="5930"/>
                    <a:pt x="3473" y="5930"/>
                  </a:cubicBezTo>
                  <a:cubicBezTo>
                    <a:pt x="3514" y="5930"/>
                    <a:pt x="3546" y="5875"/>
                    <a:pt x="3514" y="5835"/>
                  </a:cubicBezTo>
                  <a:cubicBezTo>
                    <a:pt x="2964" y="5234"/>
                    <a:pt x="2167" y="4218"/>
                    <a:pt x="2167" y="3431"/>
                  </a:cubicBezTo>
                  <a:cubicBezTo>
                    <a:pt x="2156" y="222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2948575" y="2463700"/>
              <a:ext cx="42275" cy="9400"/>
            </a:xfrm>
            <a:custGeom>
              <a:avLst/>
              <a:gdLst/>
              <a:ahLst/>
              <a:cxnLst/>
              <a:rect l="l" t="t" r="r" b="b"/>
              <a:pathLst>
                <a:path w="1691" h="376" extrusionOk="0">
                  <a:moveTo>
                    <a:pt x="99" y="1"/>
                  </a:moveTo>
                  <a:cubicBezTo>
                    <a:pt x="61" y="1"/>
                    <a:pt x="22" y="30"/>
                    <a:pt x="22" y="76"/>
                  </a:cubicBezTo>
                  <a:cubicBezTo>
                    <a:pt x="1" y="117"/>
                    <a:pt x="42" y="158"/>
                    <a:pt x="95" y="168"/>
                  </a:cubicBezTo>
                  <a:lnTo>
                    <a:pt x="1587" y="376"/>
                  </a:lnTo>
                  <a:cubicBezTo>
                    <a:pt x="1638" y="376"/>
                    <a:pt x="1679" y="345"/>
                    <a:pt x="1690" y="303"/>
                  </a:cubicBezTo>
                  <a:lnTo>
                    <a:pt x="1690" y="293"/>
                  </a:lnTo>
                  <a:cubicBezTo>
                    <a:pt x="1690" y="251"/>
                    <a:pt x="1659" y="210"/>
                    <a:pt x="1617" y="200"/>
                  </a:cubicBezTo>
                  <a:lnTo>
                    <a:pt x="115" y="3"/>
                  </a:lnTo>
                  <a:cubicBezTo>
                    <a:pt x="110" y="1"/>
                    <a:pt x="105" y="1"/>
                    <a:pt x="9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2842125" y="2414950"/>
              <a:ext cx="60125" cy="10550"/>
            </a:xfrm>
            <a:custGeom>
              <a:avLst/>
              <a:gdLst/>
              <a:ahLst/>
              <a:cxnLst/>
              <a:rect l="l" t="t" r="r" b="b"/>
              <a:pathLst>
                <a:path w="2405" h="422" extrusionOk="0">
                  <a:moveTo>
                    <a:pt x="258" y="0"/>
                  </a:moveTo>
                  <a:cubicBezTo>
                    <a:pt x="198" y="0"/>
                    <a:pt x="139" y="2"/>
                    <a:pt x="84" y="5"/>
                  </a:cubicBezTo>
                  <a:cubicBezTo>
                    <a:pt x="31" y="5"/>
                    <a:pt x="1" y="46"/>
                    <a:pt x="1" y="88"/>
                  </a:cubicBezTo>
                  <a:cubicBezTo>
                    <a:pt x="1" y="140"/>
                    <a:pt x="42" y="170"/>
                    <a:pt x="94" y="170"/>
                  </a:cubicBezTo>
                  <a:cubicBezTo>
                    <a:pt x="135" y="169"/>
                    <a:pt x="177" y="168"/>
                    <a:pt x="221" y="168"/>
                  </a:cubicBezTo>
                  <a:cubicBezTo>
                    <a:pt x="1024" y="168"/>
                    <a:pt x="2291" y="419"/>
                    <a:pt x="2301" y="419"/>
                  </a:cubicBezTo>
                  <a:cubicBezTo>
                    <a:pt x="2310" y="421"/>
                    <a:pt x="2318" y="422"/>
                    <a:pt x="2326" y="422"/>
                  </a:cubicBezTo>
                  <a:cubicBezTo>
                    <a:pt x="2366" y="422"/>
                    <a:pt x="2396" y="400"/>
                    <a:pt x="2405" y="357"/>
                  </a:cubicBezTo>
                  <a:lnTo>
                    <a:pt x="2405" y="347"/>
                  </a:lnTo>
                  <a:cubicBezTo>
                    <a:pt x="2405" y="306"/>
                    <a:pt x="2384" y="264"/>
                    <a:pt x="2332" y="253"/>
                  </a:cubicBezTo>
                  <a:cubicBezTo>
                    <a:pt x="2284" y="244"/>
                    <a:pt x="1077" y="0"/>
                    <a:pt x="25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2657950" y="2226175"/>
              <a:ext cx="809525" cy="335000"/>
            </a:xfrm>
            <a:custGeom>
              <a:avLst/>
              <a:gdLst/>
              <a:ahLst/>
              <a:cxnLst/>
              <a:rect l="l" t="t" r="r" b="b"/>
              <a:pathLst>
                <a:path w="32381" h="13400" extrusionOk="0">
                  <a:moveTo>
                    <a:pt x="103" y="1"/>
                  </a:moveTo>
                  <a:cubicBezTo>
                    <a:pt x="83" y="1"/>
                    <a:pt x="61" y="9"/>
                    <a:pt x="42" y="23"/>
                  </a:cubicBezTo>
                  <a:cubicBezTo>
                    <a:pt x="11" y="54"/>
                    <a:pt x="0" y="106"/>
                    <a:pt x="32" y="137"/>
                  </a:cubicBezTo>
                  <a:cubicBezTo>
                    <a:pt x="83" y="189"/>
                    <a:pt x="4663" y="5577"/>
                    <a:pt x="12372" y="9473"/>
                  </a:cubicBezTo>
                  <a:cubicBezTo>
                    <a:pt x="15998" y="11306"/>
                    <a:pt x="21231" y="12280"/>
                    <a:pt x="24971" y="12768"/>
                  </a:cubicBezTo>
                  <a:cubicBezTo>
                    <a:pt x="29023" y="13307"/>
                    <a:pt x="32256" y="13400"/>
                    <a:pt x="32286" y="13400"/>
                  </a:cubicBezTo>
                  <a:cubicBezTo>
                    <a:pt x="32328" y="13400"/>
                    <a:pt x="32369" y="13369"/>
                    <a:pt x="32369" y="13327"/>
                  </a:cubicBezTo>
                  <a:lnTo>
                    <a:pt x="32369" y="13317"/>
                  </a:lnTo>
                  <a:cubicBezTo>
                    <a:pt x="32380" y="13275"/>
                    <a:pt x="32339" y="13234"/>
                    <a:pt x="32297" y="13234"/>
                  </a:cubicBezTo>
                  <a:cubicBezTo>
                    <a:pt x="32256" y="13234"/>
                    <a:pt x="29033" y="13130"/>
                    <a:pt x="24992" y="12602"/>
                  </a:cubicBezTo>
                  <a:cubicBezTo>
                    <a:pt x="21262" y="12115"/>
                    <a:pt x="16061" y="11151"/>
                    <a:pt x="12445" y="9317"/>
                  </a:cubicBezTo>
                  <a:cubicBezTo>
                    <a:pt x="4777" y="5442"/>
                    <a:pt x="208" y="85"/>
                    <a:pt x="166" y="33"/>
                  </a:cubicBezTo>
                  <a:cubicBezTo>
                    <a:pt x="150" y="11"/>
                    <a:pt x="127" y="1"/>
                    <a:pt x="10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2712625" y="2261250"/>
              <a:ext cx="18150" cy="35650"/>
            </a:xfrm>
            <a:custGeom>
              <a:avLst/>
              <a:gdLst/>
              <a:ahLst/>
              <a:cxnLst/>
              <a:rect l="l" t="t" r="r" b="b"/>
              <a:pathLst>
                <a:path w="726" h="1426" extrusionOk="0">
                  <a:moveTo>
                    <a:pt x="101" y="1"/>
                  </a:moveTo>
                  <a:cubicBezTo>
                    <a:pt x="89" y="1"/>
                    <a:pt x="76" y="3"/>
                    <a:pt x="62" y="9"/>
                  </a:cubicBezTo>
                  <a:cubicBezTo>
                    <a:pt x="21" y="19"/>
                    <a:pt x="0" y="71"/>
                    <a:pt x="21" y="112"/>
                  </a:cubicBezTo>
                  <a:lnTo>
                    <a:pt x="570" y="1376"/>
                  </a:lnTo>
                  <a:cubicBezTo>
                    <a:pt x="577" y="1407"/>
                    <a:pt x="607" y="1426"/>
                    <a:pt x="639" y="1426"/>
                  </a:cubicBezTo>
                  <a:cubicBezTo>
                    <a:pt x="650" y="1426"/>
                    <a:pt x="662" y="1423"/>
                    <a:pt x="673" y="1418"/>
                  </a:cubicBezTo>
                  <a:cubicBezTo>
                    <a:pt x="705" y="1407"/>
                    <a:pt x="725" y="1376"/>
                    <a:pt x="725" y="1345"/>
                  </a:cubicBezTo>
                  <a:lnTo>
                    <a:pt x="725" y="1303"/>
                  </a:lnTo>
                  <a:lnTo>
                    <a:pt x="176" y="50"/>
                  </a:lnTo>
                  <a:cubicBezTo>
                    <a:pt x="161" y="20"/>
                    <a:pt x="134" y="1"/>
                    <a:pt x="10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2771925" y="2298950"/>
              <a:ext cx="16875" cy="47425"/>
            </a:xfrm>
            <a:custGeom>
              <a:avLst/>
              <a:gdLst/>
              <a:ahLst/>
              <a:cxnLst/>
              <a:rect l="l" t="t" r="r" b="b"/>
              <a:pathLst>
                <a:path w="675" h="1897" extrusionOk="0">
                  <a:moveTo>
                    <a:pt x="178" y="1"/>
                  </a:moveTo>
                  <a:cubicBezTo>
                    <a:pt x="135" y="1"/>
                    <a:pt x="103" y="29"/>
                    <a:pt x="94" y="65"/>
                  </a:cubicBezTo>
                  <a:cubicBezTo>
                    <a:pt x="0" y="552"/>
                    <a:pt x="488" y="1796"/>
                    <a:pt x="509" y="1847"/>
                  </a:cubicBezTo>
                  <a:cubicBezTo>
                    <a:pt x="524" y="1877"/>
                    <a:pt x="555" y="1897"/>
                    <a:pt x="587" y="1897"/>
                  </a:cubicBezTo>
                  <a:cubicBezTo>
                    <a:pt x="599" y="1897"/>
                    <a:pt x="611" y="1894"/>
                    <a:pt x="622" y="1888"/>
                  </a:cubicBezTo>
                  <a:cubicBezTo>
                    <a:pt x="654" y="1879"/>
                    <a:pt x="674" y="1847"/>
                    <a:pt x="674" y="1816"/>
                  </a:cubicBezTo>
                  <a:cubicBezTo>
                    <a:pt x="674" y="1806"/>
                    <a:pt x="674" y="1796"/>
                    <a:pt x="664" y="1785"/>
                  </a:cubicBezTo>
                  <a:cubicBezTo>
                    <a:pt x="529" y="1443"/>
                    <a:pt x="187" y="469"/>
                    <a:pt x="260" y="96"/>
                  </a:cubicBezTo>
                  <a:cubicBezTo>
                    <a:pt x="270" y="55"/>
                    <a:pt x="239" y="13"/>
                    <a:pt x="198" y="3"/>
                  </a:cubicBezTo>
                  <a:cubicBezTo>
                    <a:pt x="191" y="1"/>
                    <a:pt x="184" y="1"/>
                    <a:pt x="17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2835125" y="2345375"/>
              <a:ext cx="21525" cy="51050"/>
            </a:xfrm>
            <a:custGeom>
              <a:avLst/>
              <a:gdLst/>
              <a:ahLst/>
              <a:cxnLst/>
              <a:rect l="l" t="t" r="r" b="b"/>
              <a:pathLst>
                <a:path w="861" h="2042" extrusionOk="0">
                  <a:moveTo>
                    <a:pt x="104" y="1"/>
                  </a:moveTo>
                  <a:cubicBezTo>
                    <a:pt x="53" y="1"/>
                    <a:pt x="11" y="42"/>
                    <a:pt x="11" y="84"/>
                  </a:cubicBezTo>
                  <a:cubicBezTo>
                    <a:pt x="1" y="674"/>
                    <a:pt x="674" y="1949"/>
                    <a:pt x="705" y="2000"/>
                  </a:cubicBezTo>
                  <a:cubicBezTo>
                    <a:pt x="719" y="2028"/>
                    <a:pt x="747" y="2042"/>
                    <a:pt x="776" y="2042"/>
                  </a:cubicBezTo>
                  <a:cubicBezTo>
                    <a:pt x="791" y="2042"/>
                    <a:pt x="806" y="2039"/>
                    <a:pt x="820" y="2032"/>
                  </a:cubicBezTo>
                  <a:cubicBezTo>
                    <a:pt x="840" y="2021"/>
                    <a:pt x="861" y="1990"/>
                    <a:pt x="861" y="1970"/>
                  </a:cubicBezTo>
                  <a:cubicBezTo>
                    <a:pt x="861" y="1949"/>
                    <a:pt x="861" y="1938"/>
                    <a:pt x="850" y="1917"/>
                  </a:cubicBezTo>
                  <a:cubicBezTo>
                    <a:pt x="840" y="1907"/>
                    <a:pt x="166" y="632"/>
                    <a:pt x="187" y="94"/>
                  </a:cubicBezTo>
                  <a:cubicBezTo>
                    <a:pt x="187" y="42"/>
                    <a:pt x="146" y="1"/>
                    <a:pt x="10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2900675" y="2392325"/>
              <a:ext cx="31625" cy="50725"/>
            </a:xfrm>
            <a:custGeom>
              <a:avLst/>
              <a:gdLst/>
              <a:ahLst/>
              <a:cxnLst/>
              <a:rect l="l" t="t" r="r" b="b"/>
              <a:pathLst>
                <a:path w="1265" h="2029" extrusionOk="0">
                  <a:moveTo>
                    <a:pt x="79" y="0"/>
                  </a:moveTo>
                  <a:cubicBezTo>
                    <a:pt x="48" y="0"/>
                    <a:pt x="18" y="20"/>
                    <a:pt x="10" y="50"/>
                  </a:cubicBezTo>
                  <a:cubicBezTo>
                    <a:pt x="0" y="81"/>
                    <a:pt x="0" y="112"/>
                    <a:pt x="21" y="133"/>
                  </a:cubicBezTo>
                  <a:cubicBezTo>
                    <a:pt x="21" y="154"/>
                    <a:pt x="42" y="195"/>
                    <a:pt x="63" y="257"/>
                  </a:cubicBezTo>
                  <a:cubicBezTo>
                    <a:pt x="187" y="630"/>
                    <a:pt x="539" y="1646"/>
                    <a:pt x="1129" y="2019"/>
                  </a:cubicBezTo>
                  <a:cubicBezTo>
                    <a:pt x="1143" y="2026"/>
                    <a:pt x="1158" y="2029"/>
                    <a:pt x="1172" y="2029"/>
                  </a:cubicBezTo>
                  <a:cubicBezTo>
                    <a:pt x="1202" y="2029"/>
                    <a:pt x="1230" y="2015"/>
                    <a:pt x="1244" y="1987"/>
                  </a:cubicBezTo>
                  <a:cubicBezTo>
                    <a:pt x="1254" y="1977"/>
                    <a:pt x="1264" y="1967"/>
                    <a:pt x="1264" y="1957"/>
                  </a:cubicBezTo>
                  <a:cubicBezTo>
                    <a:pt x="1264" y="1925"/>
                    <a:pt x="1254" y="1894"/>
                    <a:pt x="1223" y="1874"/>
                  </a:cubicBezTo>
                  <a:cubicBezTo>
                    <a:pt x="673" y="1531"/>
                    <a:pt x="342" y="568"/>
                    <a:pt x="218" y="195"/>
                  </a:cubicBezTo>
                  <a:cubicBezTo>
                    <a:pt x="166" y="39"/>
                    <a:pt x="155" y="19"/>
                    <a:pt x="114" y="9"/>
                  </a:cubicBezTo>
                  <a:cubicBezTo>
                    <a:pt x="103" y="3"/>
                    <a:pt x="91" y="0"/>
                    <a:pt x="7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2967225" y="2420500"/>
              <a:ext cx="58850" cy="66600"/>
            </a:xfrm>
            <a:custGeom>
              <a:avLst/>
              <a:gdLst/>
              <a:ahLst/>
              <a:cxnLst/>
              <a:rect l="l" t="t" r="r" b="b"/>
              <a:pathLst>
                <a:path w="2354" h="2664" extrusionOk="0">
                  <a:moveTo>
                    <a:pt x="95" y="1"/>
                  </a:moveTo>
                  <a:cubicBezTo>
                    <a:pt x="65" y="1"/>
                    <a:pt x="36" y="17"/>
                    <a:pt x="22" y="52"/>
                  </a:cubicBezTo>
                  <a:cubicBezTo>
                    <a:pt x="1" y="73"/>
                    <a:pt x="12" y="114"/>
                    <a:pt x="32" y="135"/>
                  </a:cubicBezTo>
                  <a:cubicBezTo>
                    <a:pt x="32" y="146"/>
                    <a:pt x="42" y="166"/>
                    <a:pt x="53" y="187"/>
                  </a:cubicBezTo>
                  <a:cubicBezTo>
                    <a:pt x="633" y="1523"/>
                    <a:pt x="1555" y="2269"/>
                    <a:pt x="2218" y="2653"/>
                  </a:cubicBezTo>
                  <a:cubicBezTo>
                    <a:pt x="2232" y="2660"/>
                    <a:pt x="2247" y="2663"/>
                    <a:pt x="2261" y="2663"/>
                  </a:cubicBezTo>
                  <a:cubicBezTo>
                    <a:pt x="2291" y="2663"/>
                    <a:pt x="2319" y="2649"/>
                    <a:pt x="2333" y="2622"/>
                  </a:cubicBezTo>
                  <a:cubicBezTo>
                    <a:pt x="2343" y="2612"/>
                    <a:pt x="2343" y="2601"/>
                    <a:pt x="2343" y="2591"/>
                  </a:cubicBezTo>
                  <a:cubicBezTo>
                    <a:pt x="2353" y="2560"/>
                    <a:pt x="2333" y="2529"/>
                    <a:pt x="2301" y="2508"/>
                  </a:cubicBezTo>
                  <a:cubicBezTo>
                    <a:pt x="1659" y="2135"/>
                    <a:pt x="768" y="1410"/>
                    <a:pt x="208" y="114"/>
                  </a:cubicBezTo>
                  <a:cubicBezTo>
                    <a:pt x="167" y="42"/>
                    <a:pt x="167" y="21"/>
                    <a:pt x="136" y="11"/>
                  </a:cubicBezTo>
                  <a:cubicBezTo>
                    <a:pt x="123" y="4"/>
                    <a:pt x="109" y="1"/>
                    <a:pt x="9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3061000" y="2506725"/>
              <a:ext cx="38125" cy="21050"/>
            </a:xfrm>
            <a:custGeom>
              <a:avLst/>
              <a:gdLst/>
              <a:ahLst/>
              <a:cxnLst/>
              <a:rect l="l" t="t" r="r" b="b"/>
              <a:pathLst>
                <a:path w="1525" h="842" extrusionOk="0">
                  <a:moveTo>
                    <a:pt x="1446" y="0"/>
                  </a:moveTo>
                  <a:cubicBezTo>
                    <a:pt x="1441" y="0"/>
                    <a:pt x="1436" y="1"/>
                    <a:pt x="1431" y="2"/>
                  </a:cubicBezTo>
                  <a:cubicBezTo>
                    <a:pt x="488" y="43"/>
                    <a:pt x="42" y="685"/>
                    <a:pt x="21" y="706"/>
                  </a:cubicBezTo>
                  <a:cubicBezTo>
                    <a:pt x="1" y="748"/>
                    <a:pt x="11" y="800"/>
                    <a:pt x="42" y="831"/>
                  </a:cubicBezTo>
                  <a:cubicBezTo>
                    <a:pt x="57" y="838"/>
                    <a:pt x="73" y="841"/>
                    <a:pt x="89" y="841"/>
                  </a:cubicBezTo>
                  <a:cubicBezTo>
                    <a:pt x="118" y="841"/>
                    <a:pt x="147" y="830"/>
                    <a:pt x="166" y="810"/>
                  </a:cubicBezTo>
                  <a:cubicBezTo>
                    <a:pt x="166" y="800"/>
                    <a:pt x="592" y="209"/>
                    <a:pt x="1441" y="167"/>
                  </a:cubicBezTo>
                  <a:cubicBezTo>
                    <a:pt x="1483" y="167"/>
                    <a:pt x="1524" y="137"/>
                    <a:pt x="1524" y="95"/>
                  </a:cubicBezTo>
                  <a:lnTo>
                    <a:pt x="1524" y="75"/>
                  </a:lnTo>
                  <a:cubicBezTo>
                    <a:pt x="1524" y="37"/>
                    <a:pt x="1491" y="0"/>
                    <a:pt x="144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3071125" y="2466425"/>
              <a:ext cx="40950" cy="48200"/>
            </a:xfrm>
            <a:custGeom>
              <a:avLst/>
              <a:gdLst/>
              <a:ahLst/>
              <a:cxnLst/>
              <a:rect l="l" t="t" r="r" b="b"/>
              <a:pathLst>
                <a:path w="1638" h="1928" extrusionOk="0">
                  <a:moveTo>
                    <a:pt x="94" y="0"/>
                  </a:moveTo>
                  <a:cubicBezTo>
                    <a:pt x="76" y="0"/>
                    <a:pt x="58" y="6"/>
                    <a:pt x="42" y="18"/>
                  </a:cubicBezTo>
                  <a:cubicBezTo>
                    <a:pt x="10" y="49"/>
                    <a:pt x="0" y="101"/>
                    <a:pt x="21" y="132"/>
                  </a:cubicBezTo>
                  <a:cubicBezTo>
                    <a:pt x="31" y="142"/>
                    <a:pt x="860" y="1293"/>
                    <a:pt x="1492" y="1904"/>
                  </a:cubicBezTo>
                  <a:cubicBezTo>
                    <a:pt x="1508" y="1919"/>
                    <a:pt x="1531" y="1927"/>
                    <a:pt x="1554" y="1927"/>
                  </a:cubicBezTo>
                  <a:cubicBezTo>
                    <a:pt x="1577" y="1927"/>
                    <a:pt x="1601" y="1919"/>
                    <a:pt x="1617" y="1904"/>
                  </a:cubicBezTo>
                  <a:cubicBezTo>
                    <a:pt x="1627" y="1894"/>
                    <a:pt x="1637" y="1873"/>
                    <a:pt x="1637" y="1852"/>
                  </a:cubicBezTo>
                  <a:cubicBezTo>
                    <a:pt x="1637" y="1832"/>
                    <a:pt x="1627" y="1800"/>
                    <a:pt x="1606" y="1779"/>
                  </a:cubicBezTo>
                  <a:cubicBezTo>
                    <a:pt x="984" y="1178"/>
                    <a:pt x="166" y="49"/>
                    <a:pt x="166" y="39"/>
                  </a:cubicBezTo>
                  <a:cubicBezTo>
                    <a:pt x="147" y="14"/>
                    <a:pt x="121" y="0"/>
                    <a:pt x="9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3137425" y="2524450"/>
              <a:ext cx="23350" cy="29150"/>
            </a:xfrm>
            <a:custGeom>
              <a:avLst/>
              <a:gdLst/>
              <a:ahLst/>
              <a:cxnLst/>
              <a:rect l="l" t="t" r="r" b="b"/>
              <a:pathLst>
                <a:path w="934" h="1166" extrusionOk="0">
                  <a:moveTo>
                    <a:pt x="850" y="0"/>
                  </a:moveTo>
                  <a:cubicBezTo>
                    <a:pt x="833" y="0"/>
                    <a:pt x="814" y="6"/>
                    <a:pt x="798" y="18"/>
                  </a:cubicBezTo>
                  <a:cubicBezTo>
                    <a:pt x="467" y="215"/>
                    <a:pt x="42" y="1003"/>
                    <a:pt x="21" y="1033"/>
                  </a:cubicBezTo>
                  <a:cubicBezTo>
                    <a:pt x="1" y="1075"/>
                    <a:pt x="21" y="1127"/>
                    <a:pt x="63" y="1158"/>
                  </a:cubicBezTo>
                  <a:cubicBezTo>
                    <a:pt x="74" y="1163"/>
                    <a:pt x="86" y="1166"/>
                    <a:pt x="98" y="1166"/>
                  </a:cubicBezTo>
                  <a:cubicBezTo>
                    <a:pt x="130" y="1166"/>
                    <a:pt x="161" y="1147"/>
                    <a:pt x="176" y="1116"/>
                  </a:cubicBezTo>
                  <a:cubicBezTo>
                    <a:pt x="291" y="899"/>
                    <a:pt x="653" y="308"/>
                    <a:pt x="892" y="163"/>
                  </a:cubicBezTo>
                  <a:cubicBezTo>
                    <a:pt x="913" y="142"/>
                    <a:pt x="922" y="122"/>
                    <a:pt x="933" y="91"/>
                  </a:cubicBezTo>
                  <a:cubicBezTo>
                    <a:pt x="933" y="80"/>
                    <a:pt x="922" y="59"/>
                    <a:pt x="913" y="39"/>
                  </a:cubicBezTo>
                  <a:cubicBezTo>
                    <a:pt x="900" y="14"/>
                    <a:pt x="876" y="0"/>
                    <a:pt x="85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3158150" y="2526700"/>
              <a:ext cx="24375" cy="41675"/>
            </a:xfrm>
            <a:custGeom>
              <a:avLst/>
              <a:gdLst/>
              <a:ahLst/>
              <a:cxnLst/>
              <a:rect l="l" t="t" r="r" b="b"/>
              <a:pathLst>
                <a:path w="975" h="1667" extrusionOk="0">
                  <a:moveTo>
                    <a:pt x="890" y="1"/>
                  </a:moveTo>
                  <a:cubicBezTo>
                    <a:pt x="861" y="1"/>
                    <a:pt x="833" y="15"/>
                    <a:pt x="819" y="42"/>
                  </a:cubicBezTo>
                  <a:lnTo>
                    <a:pt x="21" y="1544"/>
                  </a:lnTo>
                  <a:cubicBezTo>
                    <a:pt x="1" y="1586"/>
                    <a:pt x="21" y="1638"/>
                    <a:pt x="63" y="1659"/>
                  </a:cubicBezTo>
                  <a:cubicBezTo>
                    <a:pt x="74" y="1664"/>
                    <a:pt x="86" y="1667"/>
                    <a:pt x="97" y="1667"/>
                  </a:cubicBezTo>
                  <a:cubicBezTo>
                    <a:pt x="130" y="1667"/>
                    <a:pt x="161" y="1648"/>
                    <a:pt x="176" y="1617"/>
                  </a:cubicBezTo>
                  <a:lnTo>
                    <a:pt x="964" y="125"/>
                  </a:lnTo>
                  <a:cubicBezTo>
                    <a:pt x="975" y="114"/>
                    <a:pt x="975" y="104"/>
                    <a:pt x="975" y="94"/>
                  </a:cubicBezTo>
                  <a:cubicBezTo>
                    <a:pt x="975" y="52"/>
                    <a:pt x="964" y="22"/>
                    <a:pt x="933" y="11"/>
                  </a:cubicBezTo>
                  <a:cubicBezTo>
                    <a:pt x="919" y="4"/>
                    <a:pt x="905" y="1"/>
                    <a:pt x="89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3283250" y="2481500"/>
              <a:ext cx="69975" cy="70100"/>
            </a:xfrm>
            <a:custGeom>
              <a:avLst/>
              <a:gdLst/>
              <a:ahLst/>
              <a:cxnLst/>
              <a:rect l="l" t="t" r="r" b="b"/>
              <a:pathLst>
                <a:path w="2799" h="2804" extrusionOk="0">
                  <a:moveTo>
                    <a:pt x="63" y="0"/>
                  </a:moveTo>
                  <a:cubicBezTo>
                    <a:pt x="47" y="0"/>
                    <a:pt x="32" y="6"/>
                    <a:pt x="21" y="16"/>
                  </a:cubicBezTo>
                  <a:cubicBezTo>
                    <a:pt x="1" y="37"/>
                    <a:pt x="1" y="78"/>
                    <a:pt x="21" y="99"/>
                  </a:cubicBezTo>
                  <a:cubicBezTo>
                    <a:pt x="94" y="192"/>
                    <a:pt x="1969" y="2472"/>
                    <a:pt x="2715" y="2793"/>
                  </a:cubicBezTo>
                  <a:cubicBezTo>
                    <a:pt x="2726" y="2793"/>
                    <a:pt x="2726" y="2804"/>
                    <a:pt x="2736" y="2804"/>
                  </a:cubicBezTo>
                  <a:cubicBezTo>
                    <a:pt x="2757" y="2804"/>
                    <a:pt x="2778" y="2783"/>
                    <a:pt x="2788" y="2762"/>
                  </a:cubicBezTo>
                  <a:cubicBezTo>
                    <a:pt x="2798" y="2731"/>
                    <a:pt x="2788" y="2700"/>
                    <a:pt x="2757" y="2689"/>
                  </a:cubicBezTo>
                  <a:cubicBezTo>
                    <a:pt x="2032" y="2378"/>
                    <a:pt x="125" y="47"/>
                    <a:pt x="104" y="16"/>
                  </a:cubicBezTo>
                  <a:cubicBezTo>
                    <a:pt x="94" y="6"/>
                    <a:pt x="78" y="0"/>
                    <a:pt x="6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3334025" y="2551875"/>
              <a:ext cx="46125" cy="39650"/>
            </a:xfrm>
            <a:custGeom>
              <a:avLst/>
              <a:gdLst/>
              <a:ahLst/>
              <a:cxnLst/>
              <a:rect l="l" t="t" r="r" b="b"/>
              <a:pathLst>
                <a:path w="1845" h="1586" extrusionOk="0">
                  <a:moveTo>
                    <a:pt x="1750" y="1"/>
                  </a:moveTo>
                  <a:cubicBezTo>
                    <a:pt x="1732" y="1"/>
                    <a:pt x="1713" y="6"/>
                    <a:pt x="1700" y="19"/>
                  </a:cubicBezTo>
                  <a:cubicBezTo>
                    <a:pt x="1120" y="527"/>
                    <a:pt x="177" y="1345"/>
                    <a:pt x="63" y="1418"/>
                  </a:cubicBezTo>
                  <a:cubicBezTo>
                    <a:pt x="32" y="1428"/>
                    <a:pt x="11" y="1449"/>
                    <a:pt x="11" y="1481"/>
                  </a:cubicBezTo>
                  <a:cubicBezTo>
                    <a:pt x="1" y="1522"/>
                    <a:pt x="32" y="1573"/>
                    <a:pt x="74" y="1584"/>
                  </a:cubicBezTo>
                  <a:cubicBezTo>
                    <a:pt x="77" y="1585"/>
                    <a:pt x="81" y="1586"/>
                    <a:pt x="86" y="1586"/>
                  </a:cubicBezTo>
                  <a:cubicBezTo>
                    <a:pt x="139" y="1586"/>
                    <a:pt x="283" y="1483"/>
                    <a:pt x="1814" y="144"/>
                  </a:cubicBezTo>
                  <a:cubicBezTo>
                    <a:pt x="1824" y="134"/>
                    <a:pt x="1835" y="113"/>
                    <a:pt x="1845" y="92"/>
                  </a:cubicBezTo>
                  <a:cubicBezTo>
                    <a:pt x="1845" y="71"/>
                    <a:pt x="1835" y="51"/>
                    <a:pt x="1814" y="30"/>
                  </a:cubicBezTo>
                  <a:cubicBezTo>
                    <a:pt x="1802" y="12"/>
                    <a:pt x="1776" y="1"/>
                    <a:pt x="175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2969300" y="2513250"/>
              <a:ext cx="110125" cy="72550"/>
            </a:xfrm>
            <a:custGeom>
              <a:avLst/>
              <a:gdLst/>
              <a:ahLst/>
              <a:cxnLst/>
              <a:rect l="l" t="t" r="r" b="b"/>
              <a:pathLst>
                <a:path w="4405" h="2902" extrusionOk="0">
                  <a:moveTo>
                    <a:pt x="4215" y="0"/>
                  </a:moveTo>
                  <a:cubicBezTo>
                    <a:pt x="3622" y="0"/>
                    <a:pt x="1737" y="228"/>
                    <a:pt x="1" y="2901"/>
                  </a:cubicBezTo>
                  <a:cubicBezTo>
                    <a:pt x="1" y="2901"/>
                    <a:pt x="2840" y="1720"/>
                    <a:pt x="3503" y="1285"/>
                  </a:cubicBezTo>
                  <a:cubicBezTo>
                    <a:pt x="4166" y="850"/>
                    <a:pt x="4405" y="10"/>
                    <a:pt x="4405" y="10"/>
                  </a:cubicBezTo>
                  <a:cubicBezTo>
                    <a:pt x="4405" y="10"/>
                    <a:pt x="4337" y="0"/>
                    <a:pt x="421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2883825" y="2273900"/>
              <a:ext cx="42775" cy="138600"/>
            </a:xfrm>
            <a:custGeom>
              <a:avLst/>
              <a:gdLst/>
              <a:ahLst/>
              <a:cxnLst/>
              <a:rect l="l" t="t" r="r" b="b"/>
              <a:pathLst>
                <a:path w="1711" h="554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" y="3544"/>
                    <a:pt x="270" y="4092"/>
                  </a:cubicBezTo>
                  <a:cubicBezTo>
                    <a:pt x="519" y="4642"/>
                    <a:pt x="944" y="5543"/>
                    <a:pt x="944" y="5543"/>
                  </a:cubicBezTo>
                  <a:cubicBezTo>
                    <a:pt x="944" y="5543"/>
                    <a:pt x="1711" y="2777"/>
                    <a:pt x="1140" y="1875"/>
                  </a:cubicBezTo>
                  <a:cubicBezTo>
                    <a:pt x="571" y="97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2940575" y="2289950"/>
              <a:ext cx="43775" cy="158800"/>
            </a:xfrm>
            <a:custGeom>
              <a:avLst/>
              <a:gdLst/>
              <a:ahLst/>
              <a:cxnLst/>
              <a:rect l="l" t="t" r="r" b="b"/>
              <a:pathLst>
                <a:path w="1751" h="6352" extrusionOk="0">
                  <a:moveTo>
                    <a:pt x="1088" y="0"/>
                  </a:moveTo>
                  <a:cubicBezTo>
                    <a:pt x="1088" y="0"/>
                    <a:pt x="279" y="777"/>
                    <a:pt x="134" y="2684"/>
                  </a:cubicBezTo>
                  <a:cubicBezTo>
                    <a:pt x="0" y="4590"/>
                    <a:pt x="1751" y="6352"/>
                    <a:pt x="1751" y="6352"/>
                  </a:cubicBezTo>
                  <a:cubicBezTo>
                    <a:pt x="1751" y="6352"/>
                    <a:pt x="984" y="5129"/>
                    <a:pt x="1264" y="3906"/>
                  </a:cubicBezTo>
                  <a:cubicBezTo>
                    <a:pt x="1543" y="2684"/>
                    <a:pt x="1088" y="0"/>
                    <a:pt x="108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2976825" y="2348500"/>
              <a:ext cx="110100" cy="137025"/>
            </a:xfrm>
            <a:custGeom>
              <a:avLst/>
              <a:gdLst/>
              <a:ahLst/>
              <a:cxnLst/>
              <a:rect l="l" t="t" r="r" b="b"/>
              <a:pathLst>
                <a:path w="4404" h="5481" extrusionOk="0">
                  <a:moveTo>
                    <a:pt x="1" y="0"/>
                  </a:moveTo>
                  <a:cubicBezTo>
                    <a:pt x="1" y="0"/>
                    <a:pt x="1887" y="4103"/>
                    <a:pt x="4404" y="5481"/>
                  </a:cubicBezTo>
                  <a:cubicBezTo>
                    <a:pt x="4404" y="5481"/>
                    <a:pt x="3015" y="2736"/>
                    <a:pt x="2114" y="1772"/>
                  </a:cubicBezTo>
                  <a:cubicBezTo>
                    <a:pt x="1213" y="80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2799125" y="2246675"/>
              <a:ext cx="43850" cy="116675"/>
            </a:xfrm>
            <a:custGeom>
              <a:avLst/>
              <a:gdLst/>
              <a:ahLst/>
              <a:cxnLst/>
              <a:rect l="l" t="t" r="r" b="b"/>
              <a:pathLst>
                <a:path w="1754" h="4667" extrusionOk="0">
                  <a:moveTo>
                    <a:pt x="1514" y="1"/>
                  </a:moveTo>
                  <a:cubicBezTo>
                    <a:pt x="1513" y="1"/>
                    <a:pt x="1" y="2084"/>
                    <a:pt x="1689" y="4663"/>
                  </a:cubicBezTo>
                  <a:cubicBezTo>
                    <a:pt x="1691" y="4666"/>
                    <a:pt x="1692" y="4667"/>
                    <a:pt x="1693" y="4667"/>
                  </a:cubicBezTo>
                  <a:cubicBezTo>
                    <a:pt x="1753" y="4667"/>
                    <a:pt x="1187" y="653"/>
                    <a:pt x="151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2753275" y="2217150"/>
              <a:ext cx="39925" cy="97175"/>
            </a:xfrm>
            <a:custGeom>
              <a:avLst/>
              <a:gdLst/>
              <a:ahLst/>
              <a:cxnLst/>
              <a:rect l="l" t="t" r="r" b="b"/>
              <a:pathLst>
                <a:path w="1597" h="3887" extrusionOk="0">
                  <a:moveTo>
                    <a:pt x="1099" y="0"/>
                  </a:moveTo>
                  <a:cubicBezTo>
                    <a:pt x="1099" y="1"/>
                    <a:pt x="0" y="2031"/>
                    <a:pt x="933" y="3886"/>
                  </a:cubicBezTo>
                  <a:cubicBezTo>
                    <a:pt x="933" y="3886"/>
                    <a:pt x="1596" y="1658"/>
                    <a:pt x="109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2685150" y="2198600"/>
              <a:ext cx="36025" cy="76075"/>
            </a:xfrm>
            <a:custGeom>
              <a:avLst/>
              <a:gdLst/>
              <a:ahLst/>
              <a:cxnLst/>
              <a:rect l="l" t="t" r="r" b="b"/>
              <a:pathLst>
                <a:path w="1441" h="3043" extrusionOk="0">
                  <a:moveTo>
                    <a:pt x="826" y="1"/>
                  </a:moveTo>
                  <a:cubicBezTo>
                    <a:pt x="811" y="1"/>
                    <a:pt x="796" y="8"/>
                    <a:pt x="788" y="28"/>
                  </a:cubicBezTo>
                  <a:cubicBezTo>
                    <a:pt x="1" y="1582"/>
                    <a:pt x="1441" y="3043"/>
                    <a:pt x="1441" y="3043"/>
                  </a:cubicBezTo>
                  <a:cubicBezTo>
                    <a:pt x="840" y="1489"/>
                    <a:pt x="830" y="484"/>
                    <a:pt x="881" y="49"/>
                  </a:cubicBezTo>
                  <a:cubicBezTo>
                    <a:pt x="881" y="23"/>
                    <a:pt x="853" y="1"/>
                    <a:pt x="82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2821150" y="2461325"/>
              <a:ext cx="140675" cy="51600"/>
            </a:xfrm>
            <a:custGeom>
              <a:avLst/>
              <a:gdLst/>
              <a:ahLst/>
              <a:cxnLst/>
              <a:rect l="l" t="t" r="r" b="b"/>
              <a:pathLst>
                <a:path w="5627" h="2064" extrusionOk="0">
                  <a:moveTo>
                    <a:pt x="4514" y="1"/>
                  </a:moveTo>
                  <a:cubicBezTo>
                    <a:pt x="3570" y="1"/>
                    <a:pt x="2043" y="284"/>
                    <a:pt x="0" y="1580"/>
                  </a:cubicBezTo>
                  <a:cubicBezTo>
                    <a:pt x="0" y="1580"/>
                    <a:pt x="501" y="2063"/>
                    <a:pt x="1530" y="2063"/>
                  </a:cubicBezTo>
                  <a:cubicBezTo>
                    <a:pt x="2459" y="2063"/>
                    <a:pt x="3818" y="1669"/>
                    <a:pt x="5627" y="171"/>
                  </a:cubicBezTo>
                  <a:cubicBezTo>
                    <a:pt x="5627" y="171"/>
                    <a:pt x="5246" y="1"/>
                    <a:pt x="451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3061525" y="2538625"/>
              <a:ext cx="86025" cy="118400"/>
            </a:xfrm>
            <a:custGeom>
              <a:avLst/>
              <a:gdLst/>
              <a:ahLst/>
              <a:cxnLst/>
              <a:rect l="l" t="t" r="r" b="b"/>
              <a:pathLst>
                <a:path w="3441" h="4736" extrusionOk="0">
                  <a:moveTo>
                    <a:pt x="3440" y="0"/>
                  </a:moveTo>
                  <a:cubicBezTo>
                    <a:pt x="3440" y="1"/>
                    <a:pt x="3191" y="602"/>
                    <a:pt x="1596" y="1327"/>
                  </a:cubicBezTo>
                  <a:cubicBezTo>
                    <a:pt x="0" y="2052"/>
                    <a:pt x="166" y="4735"/>
                    <a:pt x="166" y="4735"/>
                  </a:cubicBezTo>
                  <a:lnTo>
                    <a:pt x="1503" y="3741"/>
                  </a:lnTo>
                  <a:cubicBezTo>
                    <a:pt x="2839" y="2757"/>
                    <a:pt x="3440" y="1"/>
                    <a:pt x="344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3104000" y="2541475"/>
              <a:ext cx="69450" cy="144550"/>
            </a:xfrm>
            <a:custGeom>
              <a:avLst/>
              <a:gdLst/>
              <a:ahLst/>
              <a:cxnLst/>
              <a:rect l="l" t="t" r="r" b="b"/>
              <a:pathLst>
                <a:path w="2778" h="5782" extrusionOk="0">
                  <a:moveTo>
                    <a:pt x="2778" y="0"/>
                  </a:moveTo>
                  <a:lnTo>
                    <a:pt x="2778" y="0"/>
                  </a:lnTo>
                  <a:cubicBezTo>
                    <a:pt x="2777" y="0"/>
                    <a:pt x="2539" y="166"/>
                    <a:pt x="1265" y="1834"/>
                  </a:cubicBezTo>
                  <a:cubicBezTo>
                    <a:pt x="1" y="3492"/>
                    <a:pt x="830" y="5782"/>
                    <a:pt x="830" y="5782"/>
                  </a:cubicBezTo>
                  <a:cubicBezTo>
                    <a:pt x="830" y="5782"/>
                    <a:pt x="861" y="4849"/>
                    <a:pt x="1513" y="4135"/>
                  </a:cubicBezTo>
                  <a:cubicBezTo>
                    <a:pt x="2177" y="3430"/>
                    <a:pt x="2777" y="0"/>
                    <a:pt x="277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3249325" y="2545925"/>
              <a:ext cx="57025" cy="41625"/>
            </a:xfrm>
            <a:custGeom>
              <a:avLst/>
              <a:gdLst/>
              <a:ahLst/>
              <a:cxnLst/>
              <a:rect l="l" t="t" r="r" b="b"/>
              <a:pathLst>
                <a:path w="2281" h="1665" extrusionOk="0">
                  <a:moveTo>
                    <a:pt x="2191" y="0"/>
                  </a:moveTo>
                  <a:cubicBezTo>
                    <a:pt x="2179" y="0"/>
                    <a:pt x="2167" y="3"/>
                    <a:pt x="2156" y="9"/>
                  </a:cubicBezTo>
                  <a:cubicBezTo>
                    <a:pt x="1596" y="268"/>
                    <a:pt x="104" y="1470"/>
                    <a:pt x="42" y="1511"/>
                  </a:cubicBezTo>
                  <a:cubicBezTo>
                    <a:pt x="1" y="1542"/>
                    <a:pt x="1" y="1594"/>
                    <a:pt x="22" y="1636"/>
                  </a:cubicBezTo>
                  <a:cubicBezTo>
                    <a:pt x="39" y="1654"/>
                    <a:pt x="64" y="1665"/>
                    <a:pt x="90" y="1665"/>
                  </a:cubicBezTo>
                  <a:cubicBezTo>
                    <a:pt x="109" y="1665"/>
                    <a:pt x="129" y="1659"/>
                    <a:pt x="146" y="1646"/>
                  </a:cubicBezTo>
                  <a:cubicBezTo>
                    <a:pt x="156" y="1636"/>
                    <a:pt x="1689" y="413"/>
                    <a:pt x="2228" y="164"/>
                  </a:cubicBezTo>
                  <a:cubicBezTo>
                    <a:pt x="2260" y="144"/>
                    <a:pt x="2280" y="123"/>
                    <a:pt x="2280" y="91"/>
                  </a:cubicBezTo>
                  <a:cubicBezTo>
                    <a:pt x="2280" y="81"/>
                    <a:pt x="2280" y="61"/>
                    <a:pt x="2270" y="50"/>
                  </a:cubicBezTo>
                  <a:cubicBezTo>
                    <a:pt x="2254" y="20"/>
                    <a:pt x="2223" y="0"/>
                    <a:pt x="219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3145350" y="2564250"/>
              <a:ext cx="133775" cy="115825"/>
            </a:xfrm>
            <a:custGeom>
              <a:avLst/>
              <a:gdLst/>
              <a:ahLst/>
              <a:cxnLst/>
              <a:rect l="l" t="t" r="r" b="b"/>
              <a:pathLst>
                <a:path w="5351" h="4633" extrusionOk="0">
                  <a:moveTo>
                    <a:pt x="5351" y="1"/>
                  </a:moveTo>
                  <a:cubicBezTo>
                    <a:pt x="5351" y="1"/>
                    <a:pt x="4605" y="270"/>
                    <a:pt x="4367" y="395"/>
                  </a:cubicBezTo>
                  <a:cubicBezTo>
                    <a:pt x="1646" y="1812"/>
                    <a:pt x="0" y="4633"/>
                    <a:pt x="108" y="4633"/>
                  </a:cubicBezTo>
                  <a:cubicBezTo>
                    <a:pt x="108" y="4633"/>
                    <a:pt x="108" y="4633"/>
                    <a:pt x="108" y="4633"/>
                  </a:cubicBezTo>
                  <a:cubicBezTo>
                    <a:pt x="1860" y="4477"/>
                    <a:pt x="5351" y="1"/>
                    <a:pt x="535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3226550" y="2500975"/>
              <a:ext cx="57525" cy="43425"/>
            </a:xfrm>
            <a:custGeom>
              <a:avLst/>
              <a:gdLst/>
              <a:ahLst/>
              <a:cxnLst/>
              <a:rect l="l" t="t" r="r" b="b"/>
              <a:pathLst>
                <a:path w="2301" h="1737" extrusionOk="0">
                  <a:moveTo>
                    <a:pt x="98" y="1"/>
                  </a:moveTo>
                  <a:cubicBezTo>
                    <a:pt x="81" y="1"/>
                    <a:pt x="64" y="6"/>
                    <a:pt x="51" y="14"/>
                  </a:cubicBezTo>
                  <a:cubicBezTo>
                    <a:pt x="10" y="45"/>
                    <a:pt x="0" y="97"/>
                    <a:pt x="31" y="139"/>
                  </a:cubicBezTo>
                  <a:cubicBezTo>
                    <a:pt x="72" y="190"/>
                    <a:pt x="1025" y="1424"/>
                    <a:pt x="2197" y="1734"/>
                  </a:cubicBezTo>
                  <a:cubicBezTo>
                    <a:pt x="2202" y="1736"/>
                    <a:pt x="2207" y="1736"/>
                    <a:pt x="2213" y="1736"/>
                  </a:cubicBezTo>
                  <a:cubicBezTo>
                    <a:pt x="2251" y="1736"/>
                    <a:pt x="2291" y="1708"/>
                    <a:pt x="2300" y="1672"/>
                  </a:cubicBezTo>
                  <a:lnTo>
                    <a:pt x="2300" y="1652"/>
                  </a:lnTo>
                  <a:cubicBezTo>
                    <a:pt x="2300" y="1610"/>
                    <a:pt x="2280" y="1579"/>
                    <a:pt x="2238" y="1569"/>
                  </a:cubicBezTo>
                  <a:cubicBezTo>
                    <a:pt x="1129" y="1279"/>
                    <a:pt x="176" y="45"/>
                    <a:pt x="166" y="35"/>
                  </a:cubicBezTo>
                  <a:cubicBezTo>
                    <a:pt x="147" y="11"/>
                    <a:pt x="122" y="1"/>
                    <a:pt x="9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3166450" y="2428525"/>
              <a:ext cx="82400" cy="92500"/>
            </a:xfrm>
            <a:custGeom>
              <a:avLst/>
              <a:gdLst/>
              <a:ahLst/>
              <a:cxnLst/>
              <a:rect l="l" t="t" r="r" b="b"/>
              <a:pathLst>
                <a:path w="3296" h="3700" extrusionOk="0">
                  <a:moveTo>
                    <a:pt x="995" y="0"/>
                  </a:moveTo>
                  <a:cubicBezTo>
                    <a:pt x="995" y="1"/>
                    <a:pt x="0" y="3150"/>
                    <a:pt x="3212" y="3700"/>
                  </a:cubicBezTo>
                  <a:cubicBezTo>
                    <a:pt x="3212" y="3700"/>
                    <a:pt x="3295" y="1990"/>
                    <a:pt x="9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3140550" y="2488575"/>
              <a:ext cx="119175" cy="53975"/>
            </a:xfrm>
            <a:custGeom>
              <a:avLst/>
              <a:gdLst/>
              <a:ahLst/>
              <a:cxnLst/>
              <a:rect l="l" t="t" r="r" b="b"/>
              <a:pathLst>
                <a:path w="4767" h="2159" extrusionOk="0">
                  <a:moveTo>
                    <a:pt x="94" y="0"/>
                  </a:moveTo>
                  <a:cubicBezTo>
                    <a:pt x="75" y="0"/>
                    <a:pt x="57" y="8"/>
                    <a:pt x="41" y="23"/>
                  </a:cubicBezTo>
                  <a:cubicBezTo>
                    <a:pt x="0" y="64"/>
                    <a:pt x="10" y="117"/>
                    <a:pt x="41" y="147"/>
                  </a:cubicBezTo>
                  <a:cubicBezTo>
                    <a:pt x="72" y="168"/>
                    <a:pt x="3406" y="2158"/>
                    <a:pt x="4637" y="2158"/>
                  </a:cubicBezTo>
                  <a:cubicBezTo>
                    <a:pt x="4653" y="2158"/>
                    <a:pt x="4668" y="2158"/>
                    <a:pt x="4683" y="2157"/>
                  </a:cubicBezTo>
                  <a:cubicBezTo>
                    <a:pt x="4725" y="2157"/>
                    <a:pt x="4766" y="2116"/>
                    <a:pt x="4766" y="2075"/>
                  </a:cubicBezTo>
                  <a:lnTo>
                    <a:pt x="4766" y="2065"/>
                  </a:lnTo>
                  <a:cubicBezTo>
                    <a:pt x="4766" y="2023"/>
                    <a:pt x="4725" y="1982"/>
                    <a:pt x="4673" y="1982"/>
                  </a:cubicBezTo>
                  <a:cubicBezTo>
                    <a:pt x="4658" y="1982"/>
                    <a:pt x="4644" y="1983"/>
                    <a:pt x="4628" y="1983"/>
                  </a:cubicBezTo>
                  <a:cubicBezTo>
                    <a:pt x="3519" y="1983"/>
                    <a:pt x="350" y="146"/>
                    <a:pt x="155" y="23"/>
                  </a:cubicBezTo>
                  <a:cubicBezTo>
                    <a:pt x="134" y="8"/>
                    <a:pt x="114" y="0"/>
                    <a:pt x="9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3048050" y="2392525"/>
              <a:ext cx="125150" cy="114000"/>
            </a:xfrm>
            <a:custGeom>
              <a:avLst/>
              <a:gdLst/>
              <a:ahLst/>
              <a:cxnLst/>
              <a:rect l="l" t="t" r="r" b="b"/>
              <a:pathLst>
                <a:path w="5006" h="4560" extrusionOk="0">
                  <a:moveTo>
                    <a:pt x="1" y="1"/>
                  </a:moveTo>
                  <a:cubicBezTo>
                    <a:pt x="1" y="1"/>
                    <a:pt x="1493" y="4052"/>
                    <a:pt x="5006" y="4560"/>
                  </a:cubicBezTo>
                  <a:cubicBezTo>
                    <a:pt x="5006" y="4560"/>
                    <a:pt x="1897" y="1037"/>
                    <a:pt x="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6"/>
            <p:cNvSpPr/>
            <p:nvPr/>
          </p:nvSpPr>
          <p:spPr>
            <a:xfrm>
              <a:off x="3231975" y="2387600"/>
              <a:ext cx="75925" cy="122275"/>
            </a:xfrm>
            <a:custGeom>
              <a:avLst/>
              <a:gdLst/>
              <a:ahLst/>
              <a:cxnLst/>
              <a:rect l="l" t="t" r="r" b="b"/>
              <a:pathLst>
                <a:path w="3037" h="4891" extrusionOk="0">
                  <a:moveTo>
                    <a:pt x="0" y="0"/>
                  </a:moveTo>
                  <a:cubicBezTo>
                    <a:pt x="0" y="1"/>
                    <a:pt x="550" y="4073"/>
                    <a:pt x="3037" y="4891"/>
                  </a:cubicBezTo>
                  <a:cubicBezTo>
                    <a:pt x="3037" y="4891"/>
                    <a:pt x="1565" y="169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6"/>
            <p:cNvSpPr/>
            <p:nvPr/>
          </p:nvSpPr>
          <p:spPr>
            <a:xfrm>
              <a:off x="3220050" y="2566850"/>
              <a:ext cx="151575" cy="99575"/>
            </a:xfrm>
            <a:custGeom>
              <a:avLst/>
              <a:gdLst/>
              <a:ahLst/>
              <a:cxnLst/>
              <a:rect l="l" t="t" r="r" b="b"/>
              <a:pathLst>
                <a:path w="6063" h="3983" extrusionOk="0">
                  <a:moveTo>
                    <a:pt x="5689" y="0"/>
                  </a:moveTo>
                  <a:cubicBezTo>
                    <a:pt x="5689" y="0"/>
                    <a:pt x="2104" y="467"/>
                    <a:pt x="1" y="3804"/>
                  </a:cubicBezTo>
                  <a:cubicBezTo>
                    <a:pt x="15" y="3795"/>
                    <a:pt x="37" y="3791"/>
                    <a:pt x="65" y="3791"/>
                  </a:cubicBezTo>
                  <a:cubicBezTo>
                    <a:pt x="259" y="3791"/>
                    <a:pt x="762" y="3983"/>
                    <a:pt x="1449" y="3983"/>
                  </a:cubicBezTo>
                  <a:cubicBezTo>
                    <a:pt x="2156" y="3983"/>
                    <a:pt x="3058" y="3779"/>
                    <a:pt x="4021" y="2954"/>
                  </a:cubicBezTo>
                  <a:cubicBezTo>
                    <a:pt x="6062" y="1223"/>
                    <a:pt x="5689" y="1"/>
                    <a:pt x="568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2709225" y="2302225"/>
              <a:ext cx="54950" cy="25500"/>
            </a:xfrm>
            <a:custGeom>
              <a:avLst/>
              <a:gdLst/>
              <a:ahLst/>
              <a:cxnLst/>
              <a:rect l="l" t="t" r="r" b="b"/>
              <a:pathLst>
                <a:path w="2198" h="1020" extrusionOk="0">
                  <a:moveTo>
                    <a:pt x="190" y="0"/>
                  </a:moveTo>
                  <a:cubicBezTo>
                    <a:pt x="153" y="0"/>
                    <a:pt x="118" y="2"/>
                    <a:pt x="84" y="7"/>
                  </a:cubicBezTo>
                  <a:cubicBezTo>
                    <a:pt x="32" y="17"/>
                    <a:pt x="1" y="58"/>
                    <a:pt x="12" y="100"/>
                  </a:cubicBezTo>
                  <a:cubicBezTo>
                    <a:pt x="20" y="145"/>
                    <a:pt x="53" y="174"/>
                    <a:pt x="89" y="174"/>
                  </a:cubicBezTo>
                  <a:cubicBezTo>
                    <a:pt x="94" y="174"/>
                    <a:pt x="99" y="174"/>
                    <a:pt x="105" y="173"/>
                  </a:cubicBezTo>
                  <a:cubicBezTo>
                    <a:pt x="132" y="169"/>
                    <a:pt x="161" y="167"/>
                    <a:pt x="192" y="167"/>
                  </a:cubicBezTo>
                  <a:cubicBezTo>
                    <a:pt x="849" y="167"/>
                    <a:pt x="2043" y="991"/>
                    <a:pt x="2052" y="1002"/>
                  </a:cubicBezTo>
                  <a:cubicBezTo>
                    <a:pt x="2069" y="1014"/>
                    <a:pt x="2087" y="1019"/>
                    <a:pt x="2105" y="1019"/>
                  </a:cubicBezTo>
                  <a:cubicBezTo>
                    <a:pt x="2132" y="1019"/>
                    <a:pt x="2158" y="1006"/>
                    <a:pt x="2177" y="981"/>
                  </a:cubicBezTo>
                  <a:cubicBezTo>
                    <a:pt x="2188" y="970"/>
                    <a:pt x="2188" y="949"/>
                    <a:pt x="2188" y="939"/>
                  </a:cubicBezTo>
                  <a:cubicBezTo>
                    <a:pt x="2198" y="908"/>
                    <a:pt x="2177" y="877"/>
                    <a:pt x="2156" y="866"/>
                  </a:cubicBezTo>
                  <a:cubicBezTo>
                    <a:pt x="2097" y="827"/>
                    <a:pt x="904" y="0"/>
                    <a:pt x="19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2626350" y="2276200"/>
              <a:ext cx="104150" cy="33150"/>
            </a:xfrm>
            <a:custGeom>
              <a:avLst/>
              <a:gdLst/>
              <a:ahLst/>
              <a:cxnLst/>
              <a:rect l="l" t="t" r="r" b="b"/>
              <a:pathLst>
                <a:path w="4166" h="1326" extrusionOk="0">
                  <a:moveTo>
                    <a:pt x="584" y="0"/>
                  </a:moveTo>
                  <a:cubicBezTo>
                    <a:pt x="355" y="0"/>
                    <a:pt x="154" y="37"/>
                    <a:pt x="0" y="125"/>
                  </a:cubicBezTo>
                  <a:cubicBezTo>
                    <a:pt x="0" y="125"/>
                    <a:pt x="1709" y="1326"/>
                    <a:pt x="3375" y="1326"/>
                  </a:cubicBezTo>
                  <a:cubicBezTo>
                    <a:pt x="3642" y="1326"/>
                    <a:pt x="3908" y="1295"/>
                    <a:pt x="4166" y="1224"/>
                  </a:cubicBezTo>
                  <a:cubicBezTo>
                    <a:pt x="4166" y="1224"/>
                    <a:pt x="1898" y="0"/>
                    <a:pt x="58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2659775" y="2247200"/>
              <a:ext cx="41725" cy="23550"/>
            </a:xfrm>
            <a:custGeom>
              <a:avLst/>
              <a:gdLst/>
              <a:ahLst/>
              <a:cxnLst/>
              <a:rect l="l" t="t" r="r" b="b"/>
              <a:pathLst>
                <a:path w="1669" h="942" extrusionOk="0">
                  <a:moveTo>
                    <a:pt x="114" y="0"/>
                  </a:moveTo>
                  <a:cubicBezTo>
                    <a:pt x="62" y="0"/>
                    <a:pt x="21" y="32"/>
                    <a:pt x="10" y="73"/>
                  </a:cubicBezTo>
                  <a:cubicBezTo>
                    <a:pt x="0" y="125"/>
                    <a:pt x="31" y="166"/>
                    <a:pt x="83" y="177"/>
                  </a:cubicBezTo>
                  <a:cubicBezTo>
                    <a:pt x="788" y="301"/>
                    <a:pt x="1513" y="912"/>
                    <a:pt x="1523" y="923"/>
                  </a:cubicBezTo>
                  <a:cubicBezTo>
                    <a:pt x="1536" y="936"/>
                    <a:pt x="1555" y="942"/>
                    <a:pt x="1573" y="942"/>
                  </a:cubicBezTo>
                  <a:cubicBezTo>
                    <a:pt x="1599" y="942"/>
                    <a:pt x="1625" y="931"/>
                    <a:pt x="1637" y="912"/>
                  </a:cubicBezTo>
                  <a:cubicBezTo>
                    <a:pt x="1658" y="892"/>
                    <a:pt x="1658" y="882"/>
                    <a:pt x="1658" y="861"/>
                  </a:cubicBezTo>
                  <a:cubicBezTo>
                    <a:pt x="1668" y="840"/>
                    <a:pt x="1658" y="809"/>
                    <a:pt x="1637" y="788"/>
                  </a:cubicBezTo>
                  <a:cubicBezTo>
                    <a:pt x="1606" y="767"/>
                    <a:pt x="871" y="145"/>
                    <a:pt x="11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6"/>
            <p:cNvSpPr/>
            <p:nvPr/>
          </p:nvSpPr>
          <p:spPr>
            <a:xfrm>
              <a:off x="2613450" y="2243875"/>
              <a:ext cx="64200" cy="12975"/>
            </a:xfrm>
            <a:custGeom>
              <a:avLst/>
              <a:gdLst/>
              <a:ahLst/>
              <a:cxnLst/>
              <a:rect l="l" t="t" r="r" b="b"/>
              <a:pathLst>
                <a:path w="2568" h="519" extrusionOk="0">
                  <a:moveTo>
                    <a:pt x="1337" y="1"/>
                  </a:moveTo>
                  <a:cubicBezTo>
                    <a:pt x="948" y="1"/>
                    <a:pt x="495" y="112"/>
                    <a:pt x="19" y="455"/>
                  </a:cubicBezTo>
                  <a:cubicBezTo>
                    <a:pt x="0" y="474"/>
                    <a:pt x="16" y="518"/>
                    <a:pt x="43" y="518"/>
                  </a:cubicBezTo>
                  <a:cubicBezTo>
                    <a:pt x="45" y="518"/>
                    <a:pt x="48" y="518"/>
                    <a:pt x="50" y="517"/>
                  </a:cubicBezTo>
                  <a:cubicBezTo>
                    <a:pt x="310" y="431"/>
                    <a:pt x="791" y="314"/>
                    <a:pt x="1503" y="314"/>
                  </a:cubicBezTo>
                  <a:cubicBezTo>
                    <a:pt x="1813" y="314"/>
                    <a:pt x="2168" y="336"/>
                    <a:pt x="2568" y="393"/>
                  </a:cubicBezTo>
                  <a:cubicBezTo>
                    <a:pt x="2568" y="393"/>
                    <a:pt x="2066" y="1"/>
                    <a:pt x="133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6"/>
            <p:cNvSpPr/>
            <p:nvPr/>
          </p:nvSpPr>
          <p:spPr>
            <a:xfrm>
              <a:off x="2784875" y="2367975"/>
              <a:ext cx="46925" cy="11325"/>
            </a:xfrm>
            <a:custGeom>
              <a:avLst/>
              <a:gdLst/>
              <a:ahLst/>
              <a:cxnLst/>
              <a:rect l="l" t="t" r="r" b="b"/>
              <a:pathLst>
                <a:path w="1877" h="453" extrusionOk="0">
                  <a:moveTo>
                    <a:pt x="517" y="1"/>
                  </a:moveTo>
                  <a:cubicBezTo>
                    <a:pt x="378" y="1"/>
                    <a:pt x="230" y="9"/>
                    <a:pt x="73" y="29"/>
                  </a:cubicBezTo>
                  <a:cubicBezTo>
                    <a:pt x="32" y="29"/>
                    <a:pt x="0" y="71"/>
                    <a:pt x="0" y="122"/>
                  </a:cubicBezTo>
                  <a:cubicBezTo>
                    <a:pt x="11" y="164"/>
                    <a:pt x="53" y="195"/>
                    <a:pt x="94" y="195"/>
                  </a:cubicBezTo>
                  <a:cubicBezTo>
                    <a:pt x="240" y="177"/>
                    <a:pt x="378" y="169"/>
                    <a:pt x="507" y="169"/>
                  </a:cubicBezTo>
                  <a:cubicBezTo>
                    <a:pt x="1266" y="169"/>
                    <a:pt x="1743" y="435"/>
                    <a:pt x="1752" y="444"/>
                  </a:cubicBezTo>
                  <a:cubicBezTo>
                    <a:pt x="1763" y="450"/>
                    <a:pt x="1776" y="452"/>
                    <a:pt x="1788" y="452"/>
                  </a:cubicBezTo>
                  <a:cubicBezTo>
                    <a:pt x="1820" y="452"/>
                    <a:pt x="1851" y="435"/>
                    <a:pt x="1866" y="412"/>
                  </a:cubicBezTo>
                  <a:cubicBezTo>
                    <a:pt x="1866" y="392"/>
                    <a:pt x="1876" y="382"/>
                    <a:pt x="1876" y="371"/>
                  </a:cubicBezTo>
                  <a:cubicBezTo>
                    <a:pt x="1876" y="340"/>
                    <a:pt x="1866" y="309"/>
                    <a:pt x="1835" y="288"/>
                  </a:cubicBezTo>
                  <a:cubicBezTo>
                    <a:pt x="1808" y="280"/>
                    <a:pt x="1309" y="1"/>
                    <a:pt x="51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2669625" y="2362200"/>
              <a:ext cx="137300" cy="31325"/>
            </a:xfrm>
            <a:custGeom>
              <a:avLst/>
              <a:gdLst/>
              <a:ahLst/>
              <a:cxnLst/>
              <a:rect l="l" t="t" r="r" b="b"/>
              <a:pathLst>
                <a:path w="5492" h="1253" extrusionOk="0">
                  <a:moveTo>
                    <a:pt x="2901" y="1"/>
                  </a:moveTo>
                  <a:cubicBezTo>
                    <a:pt x="2378" y="1"/>
                    <a:pt x="1864" y="58"/>
                    <a:pt x="1461" y="219"/>
                  </a:cubicBezTo>
                  <a:cubicBezTo>
                    <a:pt x="83" y="768"/>
                    <a:pt x="0" y="1027"/>
                    <a:pt x="0" y="1027"/>
                  </a:cubicBezTo>
                  <a:cubicBezTo>
                    <a:pt x="0" y="1027"/>
                    <a:pt x="582" y="1252"/>
                    <a:pt x="1614" y="1252"/>
                  </a:cubicBezTo>
                  <a:cubicBezTo>
                    <a:pt x="2562" y="1252"/>
                    <a:pt x="3889" y="1062"/>
                    <a:pt x="5492" y="332"/>
                  </a:cubicBezTo>
                  <a:cubicBezTo>
                    <a:pt x="5492" y="332"/>
                    <a:pt x="4166" y="1"/>
                    <a:pt x="290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2686200" y="2373350"/>
              <a:ext cx="166825" cy="48000"/>
            </a:xfrm>
            <a:custGeom>
              <a:avLst/>
              <a:gdLst/>
              <a:ahLst/>
              <a:cxnLst/>
              <a:rect l="l" t="t" r="r" b="b"/>
              <a:pathLst>
                <a:path w="6673" h="1920" extrusionOk="0">
                  <a:moveTo>
                    <a:pt x="0" y="1"/>
                  </a:moveTo>
                  <a:cubicBezTo>
                    <a:pt x="0" y="1"/>
                    <a:pt x="2238" y="1306"/>
                    <a:pt x="3357" y="1731"/>
                  </a:cubicBezTo>
                  <a:cubicBezTo>
                    <a:pt x="3717" y="1872"/>
                    <a:pt x="4253" y="1920"/>
                    <a:pt x="4814" y="1920"/>
                  </a:cubicBezTo>
                  <a:cubicBezTo>
                    <a:pt x="5448" y="1920"/>
                    <a:pt x="6116" y="1859"/>
                    <a:pt x="6600" y="1804"/>
                  </a:cubicBezTo>
                  <a:cubicBezTo>
                    <a:pt x="6673" y="1793"/>
                    <a:pt x="6662" y="1689"/>
                    <a:pt x="6600" y="1689"/>
                  </a:cubicBezTo>
                  <a:cubicBezTo>
                    <a:pt x="5792" y="1648"/>
                    <a:pt x="4507" y="1482"/>
                    <a:pt x="3947" y="923"/>
                  </a:cubicBezTo>
                  <a:cubicBezTo>
                    <a:pt x="3109" y="7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4405900" y="1823225"/>
              <a:ext cx="27775" cy="34350"/>
            </a:xfrm>
            <a:custGeom>
              <a:avLst/>
              <a:gdLst/>
              <a:ahLst/>
              <a:cxnLst/>
              <a:rect l="l" t="t" r="r" b="b"/>
              <a:pathLst>
                <a:path w="1111" h="1374" extrusionOk="0">
                  <a:moveTo>
                    <a:pt x="1014" y="1"/>
                  </a:moveTo>
                  <a:cubicBezTo>
                    <a:pt x="989" y="1"/>
                    <a:pt x="963" y="14"/>
                    <a:pt x="944" y="40"/>
                  </a:cubicBezTo>
                  <a:lnTo>
                    <a:pt x="22" y="1231"/>
                  </a:lnTo>
                  <a:cubicBezTo>
                    <a:pt x="1" y="1251"/>
                    <a:pt x="1" y="1272"/>
                    <a:pt x="1" y="1293"/>
                  </a:cubicBezTo>
                  <a:cubicBezTo>
                    <a:pt x="1" y="1314"/>
                    <a:pt x="12" y="1334"/>
                    <a:pt x="32" y="1355"/>
                  </a:cubicBezTo>
                  <a:cubicBezTo>
                    <a:pt x="49" y="1367"/>
                    <a:pt x="67" y="1373"/>
                    <a:pt x="84" y="1373"/>
                  </a:cubicBezTo>
                  <a:cubicBezTo>
                    <a:pt x="111" y="1373"/>
                    <a:pt x="138" y="1359"/>
                    <a:pt x="157" y="1334"/>
                  </a:cubicBezTo>
                  <a:lnTo>
                    <a:pt x="1079" y="143"/>
                  </a:lnTo>
                  <a:cubicBezTo>
                    <a:pt x="1110" y="102"/>
                    <a:pt x="1099" y="50"/>
                    <a:pt x="1058" y="19"/>
                  </a:cubicBezTo>
                  <a:cubicBezTo>
                    <a:pt x="1046" y="6"/>
                    <a:pt x="1030" y="1"/>
                    <a:pt x="101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4435700" y="1713625"/>
              <a:ext cx="39925" cy="47925"/>
            </a:xfrm>
            <a:custGeom>
              <a:avLst/>
              <a:gdLst/>
              <a:ahLst/>
              <a:cxnLst/>
              <a:rect l="l" t="t" r="r" b="b"/>
              <a:pathLst>
                <a:path w="1597" h="1917" extrusionOk="0">
                  <a:moveTo>
                    <a:pt x="1489" y="1"/>
                  </a:moveTo>
                  <a:cubicBezTo>
                    <a:pt x="1471" y="1"/>
                    <a:pt x="1454" y="7"/>
                    <a:pt x="1441" y="20"/>
                  </a:cubicBezTo>
                  <a:cubicBezTo>
                    <a:pt x="840" y="569"/>
                    <a:pt x="52" y="1740"/>
                    <a:pt x="11" y="1792"/>
                  </a:cubicBezTo>
                  <a:cubicBezTo>
                    <a:pt x="1" y="1802"/>
                    <a:pt x="1" y="1822"/>
                    <a:pt x="1" y="1843"/>
                  </a:cubicBezTo>
                  <a:cubicBezTo>
                    <a:pt x="1" y="1864"/>
                    <a:pt x="11" y="1895"/>
                    <a:pt x="42" y="1905"/>
                  </a:cubicBezTo>
                  <a:cubicBezTo>
                    <a:pt x="53" y="1913"/>
                    <a:pt x="67" y="1916"/>
                    <a:pt x="82" y="1916"/>
                  </a:cubicBezTo>
                  <a:cubicBezTo>
                    <a:pt x="108" y="1916"/>
                    <a:pt x="136" y="1905"/>
                    <a:pt x="156" y="1885"/>
                  </a:cubicBezTo>
                  <a:cubicBezTo>
                    <a:pt x="167" y="1875"/>
                    <a:pt x="964" y="683"/>
                    <a:pt x="1555" y="155"/>
                  </a:cubicBezTo>
                  <a:cubicBezTo>
                    <a:pt x="1586" y="123"/>
                    <a:pt x="1597" y="61"/>
                    <a:pt x="1565" y="30"/>
                  </a:cubicBezTo>
                  <a:cubicBezTo>
                    <a:pt x="1541" y="12"/>
                    <a:pt x="1514" y="1"/>
                    <a:pt x="148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4128225" y="1434050"/>
              <a:ext cx="358525" cy="820750"/>
            </a:xfrm>
            <a:custGeom>
              <a:avLst/>
              <a:gdLst/>
              <a:ahLst/>
              <a:cxnLst/>
              <a:rect l="l" t="t" r="r" b="b"/>
              <a:pathLst>
                <a:path w="14341" h="32830" extrusionOk="0">
                  <a:moveTo>
                    <a:pt x="13847" y="1"/>
                  </a:moveTo>
                  <a:cubicBezTo>
                    <a:pt x="13842" y="1"/>
                    <a:pt x="13838" y="1"/>
                    <a:pt x="13833" y="2"/>
                  </a:cubicBezTo>
                  <a:cubicBezTo>
                    <a:pt x="13781" y="2"/>
                    <a:pt x="13751" y="44"/>
                    <a:pt x="13751" y="85"/>
                  </a:cubicBezTo>
                  <a:cubicBezTo>
                    <a:pt x="13761" y="168"/>
                    <a:pt x="14165" y="7825"/>
                    <a:pt x="11419" y="15969"/>
                  </a:cubicBezTo>
                  <a:cubicBezTo>
                    <a:pt x="8953" y="23325"/>
                    <a:pt x="115" y="32589"/>
                    <a:pt x="32" y="32682"/>
                  </a:cubicBezTo>
                  <a:cubicBezTo>
                    <a:pt x="11" y="32703"/>
                    <a:pt x="1" y="32724"/>
                    <a:pt x="1" y="32754"/>
                  </a:cubicBezTo>
                  <a:cubicBezTo>
                    <a:pt x="1" y="32775"/>
                    <a:pt x="11" y="32786"/>
                    <a:pt x="32" y="32807"/>
                  </a:cubicBezTo>
                  <a:cubicBezTo>
                    <a:pt x="47" y="32822"/>
                    <a:pt x="68" y="32830"/>
                    <a:pt x="89" y="32830"/>
                  </a:cubicBezTo>
                  <a:cubicBezTo>
                    <a:pt x="110" y="32830"/>
                    <a:pt x="130" y="32822"/>
                    <a:pt x="146" y="32807"/>
                  </a:cubicBezTo>
                  <a:cubicBezTo>
                    <a:pt x="239" y="32713"/>
                    <a:pt x="9098" y="23408"/>
                    <a:pt x="11585" y="16021"/>
                  </a:cubicBezTo>
                  <a:cubicBezTo>
                    <a:pt x="14341" y="7845"/>
                    <a:pt x="13926" y="157"/>
                    <a:pt x="13916" y="74"/>
                  </a:cubicBezTo>
                  <a:cubicBezTo>
                    <a:pt x="13916" y="37"/>
                    <a:pt x="13883" y="1"/>
                    <a:pt x="1384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6"/>
            <p:cNvSpPr/>
            <p:nvPr/>
          </p:nvSpPr>
          <p:spPr>
            <a:xfrm>
              <a:off x="4454875" y="1513400"/>
              <a:ext cx="17125" cy="36175"/>
            </a:xfrm>
            <a:custGeom>
              <a:avLst/>
              <a:gdLst/>
              <a:ahLst/>
              <a:cxnLst/>
              <a:rect l="l" t="t" r="r" b="b"/>
              <a:pathLst>
                <a:path w="685" h="1447" extrusionOk="0">
                  <a:moveTo>
                    <a:pt x="96" y="1"/>
                  </a:moveTo>
                  <a:cubicBezTo>
                    <a:pt x="85" y="1"/>
                    <a:pt x="74" y="3"/>
                    <a:pt x="63" y="9"/>
                  </a:cubicBezTo>
                  <a:cubicBezTo>
                    <a:pt x="21" y="20"/>
                    <a:pt x="1" y="61"/>
                    <a:pt x="11" y="92"/>
                  </a:cubicBezTo>
                  <a:lnTo>
                    <a:pt x="11" y="112"/>
                  </a:lnTo>
                  <a:lnTo>
                    <a:pt x="508" y="1397"/>
                  </a:lnTo>
                  <a:cubicBezTo>
                    <a:pt x="523" y="1428"/>
                    <a:pt x="549" y="1447"/>
                    <a:pt x="583" y="1447"/>
                  </a:cubicBezTo>
                  <a:cubicBezTo>
                    <a:pt x="595" y="1447"/>
                    <a:pt x="608" y="1444"/>
                    <a:pt x="622" y="1439"/>
                  </a:cubicBezTo>
                  <a:cubicBezTo>
                    <a:pt x="664" y="1429"/>
                    <a:pt x="685" y="1377"/>
                    <a:pt x="664" y="1335"/>
                  </a:cubicBezTo>
                  <a:lnTo>
                    <a:pt x="166" y="61"/>
                  </a:lnTo>
                  <a:cubicBezTo>
                    <a:pt x="158" y="22"/>
                    <a:pt x="128" y="1"/>
                    <a:pt x="9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4437775" y="1583350"/>
              <a:ext cx="27750" cy="42250"/>
            </a:xfrm>
            <a:custGeom>
              <a:avLst/>
              <a:gdLst/>
              <a:ahLst/>
              <a:cxnLst/>
              <a:rect l="l" t="t" r="r" b="b"/>
              <a:pathLst>
                <a:path w="1110" h="1690" extrusionOk="0">
                  <a:moveTo>
                    <a:pt x="84" y="1"/>
                  </a:moveTo>
                  <a:cubicBezTo>
                    <a:pt x="58" y="1"/>
                    <a:pt x="34" y="15"/>
                    <a:pt x="22" y="40"/>
                  </a:cubicBezTo>
                  <a:cubicBezTo>
                    <a:pt x="11" y="50"/>
                    <a:pt x="1" y="71"/>
                    <a:pt x="1" y="91"/>
                  </a:cubicBezTo>
                  <a:cubicBezTo>
                    <a:pt x="11" y="112"/>
                    <a:pt x="22" y="143"/>
                    <a:pt x="42" y="153"/>
                  </a:cubicBezTo>
                  <a:cubicBezTo>
                    <a:pt x="353" y="361"/>
                    <a:pt x="788" y="1293"/>
                    <a:pt x="933" y="1636"/>
                  </a:cubicBezTo>
                  <a:cubicBezTo>
                    <a:pt x="950" y="1670"/>
                    <a:pt x="988" y="1690"/>
                    <a:pt x="1024" y="1690"/>
                  </a:cubicBezTo>
                  <a:cubicBezTo>
                    <a:pt x="1032" y="1690"/>
                    <a:pt x="1040" y="1689"/>
                    <a:pt x="1047" y="1687"/>
                  </a:cubicBezTo>
                  <a:cubicBezTo>
                    <a:pt x="1088" y="1666"/>
                    <a:pt x="1109" y="1615"/>
                    <a:pt x="1088" y="1573"/>
                  </a:cubicBezTo>
                  <a:cubicBezTo>
                    <a:pt x="1068" y="1521"/>
                    <a:pt x="550" y="299"/>
                    <a:pt x="135" y="19"/>
                  </a:cubicBezTo>
                  <a:cubicBezTo>
                    <a:pt x="119" y="7"/>
                    <a:pt x="101" y="1"/>
                    <a:pt x="8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4426900" y="1659375"/>
              <a:ext cx="25425" cy="49475"/>
            </a:xfrm>
            <a:custGeom>
              <a:avLst/>
              <a:gdLst/>
              <a:ahLst/>
              <a:cxnLst/>
              <a:rect l="l" t="t" r="r" b="b"/>
              <a:pathLst>
                <a:path w="1017" h="1979" extrusionOk="0">
                  <a:moveTo>
                    <a:pt x="89" y="1"/>
                  </a:moveTo>
                  <a:cubicBezTo>
                    <a:pt x="68" y="1"/>
                    <a:pt x="47" y="9"/>
                    <a:pt x="31" y="24"/>
                  </a:cubicBezTo>
                  <a:cubicBezTo>
                    <a:pt x="11" y="45"/>
                    <a:pt x="1" y="66"/>
                    <a:pt x="1" y="97"/>
                  </a:cubicBezTo>
                  <a:cubicBezTo>
                    <a:pt x="1" y="117"/>
                    <a:pt x="11" y="128"/>
                    <a:pt x="31" y="149"/>
                  </a:cubicBezTo>
                  <a:cubicBezTo>
                    <a:pt x="415" y="522"/>
                    <a:pt x="830" y="1910"/>
                    <a:pt x="840" y="1920"/>
                  </a:cubicBezTo>
                  <a:cubicBezTo>
                    <a:pt x="848" y="1953"/>
                    <a:pt x="881" y="1979"/>
                    <a:pt x="915" y="1979"/>
                  </a:cubicBezTo>
                  <a:cubicBezTo>
                    <a:pt x="925" y="1979"/>
                    <a:pt x="934" y="1977"/>
                    <a:pt x="943" y="1972"/>
                  </a:cubicBezTo>
                  <a:cubicBezTo>
                    <a:pt x="985" y="1962"/>
                    <a:pt x="1016" y="1910"/>
                    <a:pt x="995" y="1869"/>
                  </a:cubicBezTo>
                  <a:cubicBezTo>
                    <a:pt x="985" y="1817"/>
                    <a:pt x="570" y="428"/>
                    <a:pt x="146" y="24"/>
                  </a:cubicBezTo>
                  <a:cubicBezTo>
                    <a:pt x="130" y="9"/>
                    <a:pt x="109" y="1"/>
                    <a:pt x="8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4413425" y="1738525"/>
              <a:ext cx="21525" cy="56725"/>
            </a:xfrm>
            <a:custGeom>
              <a:avLst/>
              <a:gdLst/>
              <a:ahLst/>
              <a:cxnLst/>
              <a:rect l="l" t="t" r="r" b="b"/>
              <a:pathLst>
                <a:path w="861" h="2269" extrusionOk="0">
                  <a:moveTo>
                    <a:pt x="80" y="0"/>
                  </a:moveTo>
                  <a:cubicBezTo>
                    <a:pt x="48" y="0"/>
                    <a:pt x="16" y="19"/>
                    <a:pt x="1" y="50"/>
                  </a:cubicBezTo>
                  <a:lnTo>
                    <a:pt x="1" y="91"/>
                  </a:lnTo>
                  <a:cubicBezTo>
                    <a:pt x="1" y="122"/>
                    <a:pt x="22" y="163"/>
                    <a:pt x="73" y="267"/>
                  </a:cubicBezTo>
                  <a:cubicBezTo>
                    <a:pt x="239" y="609"/>
                    <a:pt x="685" y="1531"/>
                    <a:pt x="529" y="2163"/>
                  </a:cubicBezTo>
                  <a:cubicBezTo>
                    <a:pt x="519" y="2205"/>
                    <a:pt x="550" y="2246"/>
                    <a:pt x="591" y="2267"/>
                  </a:cubicBezTo>
                  <a:cubicBezTo>
                    <a:pt x="598" y="2268"/>
                    <a:pt x="604" y="2269"/>
                    <a:pt x="610" y="2269"/>
                  </a:cubicBezTo>
                  <a:cubicBezTo>
                    <a:pt x="653" y="2269"/>
                    <a:pt x="686" y="2240"/>
                    <a:pt x="695" y="2194"/>
                  </a:cubicBezTo>
                  <a:cubicBezTo>
                    <a:pt x="860" y="1510"/>
                    <a:pt x="395" y="557"/>
                    <a:pt x="218" y="195"/>
                  </a:cubicBezTo>
                  <a:cubicBezTo>
                    <a:pt x="197" y="133"/>
                    <a:pt x="177" y="91"/>
                    <a:pt x="167" y="70"/>
                  </a:cubicBezTo>
                  <a:cubicBezTo>
                    <a:pt x="167" y="50"/>
                    <a:pt x="146" y="18"/>
                    <a:pt x="114" y="8"/>
                  </a:cubicBezTo>
                  <a:cubicBezTo>
                    <a:pt x="103" y="3"/>
                    <a:pt x="92" y="0"/>
                    <a:pt x="8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4385450" y="1805475"/>
              <a:ext cx="17900" cy="86775"/>
            </a:xfrm>
            <a:custGeom>
              <a:avLst/>
              <a:gdLst/>
              <a:ahLst/>
              <a:cxnLst/>
              <a:rect l="l" t="t" r="r" b="b"/>
              <a:pathLst>
                <a:path w="716" h="3471" extrusionOk="0">
                  <a:moveTo>
                    <a:pt x="92" y="1"/>
                  </a:moveTo>
                  <a:cubicBezTo>
                    <a:pt x="56" y="1"/>
                    <a:pt x="20" y="21"/>
                    <a:pt x="11" y="55"/>
                  </a:cubicBezTo>
                  <a:cubicBezTo>
                    <a:pt x="1" y="96"/>
                    <a:pt x="11" y="107"/>
                    <a:pt x="32" y="190"/>
                  </a:cubicBezTo>
                  <a:cubicBezTo>
                    <a:pt x="540" y="1506"/>
                    <a:pt x="415" y="2645"/>
                    <a:pt x="218" y="3361"/>
                  </a:cubicBezTo>
                  <a:cubicBezTo>
                    <a:pt x="218" y="3371"/>
                    <a:pt x="208" y="3381"/>
                    <a:pt x="218" y="3391"/>
                  </a:cubicBezTo>
                  <a:cubicBezTo>
                    <a:pt x="218" y="3433"/>
                    <a:pt x="239" y="3464"/>
                    <a:pt x="280" y="3464"/>
                  </a:cubicBezTo>
                  <a:cubicBezTo>
                    <a:pt x="289" y="3469"/>
                    <a:pt x="298" y="3471"/>
                    <a:pt x="307" y="3471"/>
                  </a:cubicBezTo>
                  <a:cubicBezTo>
                    <a:pt x="339" y="3471"/>
                    <a:pt x="368" y="3444"/>
                    <a:pt x="384" y="3412"/>
                  </a:cubicBezTo>
                  <a:cubicBezTo>
                    <a:pt x="581" y="2666"/>
                    <a:pt x="715" y="1485"/>
                    <a:pt x="197" y="128"/>
                  </a:cubicBezTo>
                  <a:cubicBezTo>
                    <a:pt x="187" y="107"/>
                    <a:pt x="177" y="86"/>
                    <a:pt x="177" y="76"/>
                  </a:cubicBezTo>
                  <a:cubicBezTo>
                    <a:pt x="167" y="45"/>
                    <a:pt x="146" y="14"/>
                    <a:pt x="114" y="4"/>
                  </a:cubicBezTo>
                  <a:cubicBezTo>
                    <a:pt x="107" y="2"/>
                    <a:pt x="99" y="1"/>
                    <a:pt x="9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4355400" y="1944275"/>
              <a:ext cx="40175" cy="16250"/>
            </a:xfrm>
            <a:custGeom>
              <a:avLst/>
              <a:gdLst/>
              <a:ahLst/>
              <a:cxnLst/>
              <a:rect l="l" t="t" r="r" b="b"/>
              <a:pathLst>
                <a:path w="1607" h="650" extrusionOk="0">
                  <a:moveTo>
                    <a:pt x="1309" y="1"/>
                  </a:moveTo>
                  <a:cubicBezTo>
                    <a:pt x="1022" y="1"/>
                    <a:pt x="505" y="69"/>
                    <a:pt x="22" y="503"/>
                  </a:cubicBezTo>
                  <a:cubicBezTo>
                    <a:pt x="1" y="523"/>
                    <a:pt x="1" y="544"/>
                    <a:pt x="1" y="575"/>
                  </a:cubicBezTo>
                  <a:cubicBezTo>
                    <a:pt x="1" y="595"/>
                    <a:pt x="11" y="606"/>
                    <a:pt x="22" y="627"/>
                  </a:cubicBezTo>
                  <a:cubicBezTo>
                    <a:pt x="37" y="642"/>
                    <a:pt x="58" y="650"/>
                    <a:pt x="78" y="650"/>
                  </a:cubicBezTo>
                  <a:cubicBezTo>
                    <a:pt x="99" y="650"/>
                    <a:pt x="120" y="642"/>
                    <a:pt x="135" y="627"/>
                  </a:cubicBezTo>
                  <a:cubicBezTo>
                    <a:pt x="571" y="241"/>
                    <a:pt x="1039" y="173"/>
                    <a:pt x="1299" y="173"/>
                  </a:cubicBezTo>
                  <a:cubicBezTo>
                    <a:pt x="1423" y="173"/>
                    <a:pt x="1500" y="188"/>
                    <a:pt x="1503" y="192"/>
                  </a:cubicBezTo>
                  <a:cubicBezTo>
                    <a:pt x="1544" y="192"/>
                    <a:pt x="1586" y="160"/>
                    <a:pt x="1597" y="119"/>
                  </a:cubicBezTo>
                  <a:cubicBezTo>
                    <a:pt x="1607" y="77"/>
                    <a:pt x="1576" y="26"/>
                    <a:pt x="1534" y="15"/>
                  </a:cubicBezTo>
                  <a:cubicBezTo>
                    <a:pt x="1525" y="15"/>
                    <a:pt x="1441" y="1"/>
                    <a:pt x="130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4343750" y="1911175"/>
              <a:ext cx="9850" cy="61225"/>
            </a:xfrm>
            <a:custGeom>
              <a:avLst/>
              <a:gdLst/>
              <a:ahLst/>
              <a:cxnLst/>
              <a:rect l="l" t="t" r="r" b="b"/>
              <a:pathLst>
                <a:path w="394" h="2449" extrusionOk="0">
                  <a:moveTo>
                    <a:pt x="93" y="1"/>
                  </a:moveTo>
                  <a:cubicBezTo>
                    <a:pt x="87" y="1"/>
                    <a:pt x="80" y="2"/>
                    <a:pt x="73" y="3"/>
                  </a:cubicBezTo>
                  <a:cubicBezTo>
                    <a:pt x="32" y="3"/>
                    <a:pt x="0" y="44"/>
                    <a:pt x="11" y="96"/>
                  </a:cubicBezTo>
                  <a:cubicBezTo>
                    <a:pt x="11" y="107"/>
                    <a:pt x="228" y="1495"/>
                    <a:pt x="198" y="2355"/>
                  </a:cubicBezTo>
                  <a:lnTo>
                    <a:pt x="198" y="2365"/>
                  </a:lnTo>
                  <a:cubicBezTo>
                    <a:pt x="207" y="2407"/>
                    <a:pt x="239" y="2448"/>
                    <a:pt x="280" y="2448"/>
                  </a:cubicBezTo>
                  <a:cubicBezTo>
                    <a:pt x="332" y="2448"/>
                    <a:pt x="373" y="2407"/>
                    <a:pt x="373" y="2365"/>
                  </a:cubicBezTo>
                  <a:cubicBezTo>
                    <a:pt x="394" y="1484"/>
                    <a:pt x="177" y="86"/>
                    <a:pt x="177" y="75"/>
                  </a:cubicBezTo>
                  <a:cubicBezTo>
                    <a:pt x="167" y="31"/>
                    <a:pt x="135" y="1"/>
                    <a:pt x="9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6"/>
            <p:cNvSpPr/>
            <p:nvPr/>
          </p:nvSpPr>
          <p:spPr>
            <a:xfrm>
              <a:off x="4323800" y="2011850"/>
              <a:ext cx="35500" cy="9300"/>
            </a:xfrm>
            <a:custGeom>
              <a:avLst/>
              <a:gdLst/>
              <a:ahLst/>
              <a:cxnLst/>
              <a:rect l="l" t="t" r="r" b="b"/>
              <a:pathLst>
                <a:path w="1420" h="372" extrusionOk="0">
                  <a:moveTo>
                    <a:pt x="251" y="1"/>
                  </a:moveTo>
                  <a:cubicBezTo>
                    <a:pt x="185" y="1"/>
                    <a:pt x="124" y="6"/>
                    <a:pt x="73" y="17"/>
                  </a:cubicBezTo>
                  <a:cubicBezTo>
                    <a:pt x="32" y="27"/>
                    <a:pt x="1" y="68"/>
                    <a:pt x="11" y="110"/>
                  </a:cubicBezTo>
                  <a:lnTo>
                    <a:pt x="11" y="121"/>
                  </a:lnTo>
                  <a:cubicBezTo>
                    <a:pt x="20" y="157"/>
                    <a:pt x="53" y="185"/>
                    <a:pt x="95" y="185"/>
                  </a:cubicBezTo>
                  <a:cubicBezTo>
                    <a:pt x="101" y="185"/>
                    <a:pt x="108" y="184"/>
                    <a:pt x="114" y="183"/>
                  </a:cubicBezTo>
                  <a:cubicBezTo>
                    <a:pt x="154" y="174"/>
                    <a:pt x="202" y="170"/>
                    <a:pt x="256" y="170"/>
                  </a:cubicBezTo>
                  <a:cubicBezTo>
                    <a:pt x="571" y="170"/>
                    <a:pt x="1092" y="307"/>
                    <a:pt x="1296" y="369"/>
                  </a:cubicBezTo>
                  <a:cubicBezTo>
                    <a:pt x="1301" y="371"/>
                    <a:pt x="1306" y="371"/>
                    <a:pt x="1312" y="371"/>
                  </a:cubicBezTo>
                  <a:cubicBezTo>
                    <a:pt x="1350" y="371"/>
                    <a:pt x="1391" y="343"/>
                    <a:pt x="1399" y="307"/>
                  </a:cubicBezTo>
                  <a:cubicBezTo>
                    <a:pt x="1420" y="266"/>
                    <a:pt x="1389" y="213"/>
                    <a:pt x="1348" y="204"/>
                  </a:cubicBezTo>
                  <a:cubicBezTo>
                    <a:pt x="1312" y="194"/>
                    <a:pt x="667" y="1"/>
                    <a:pt x="25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6"/>
            <p:cNvSpPr/>
            <p:nvPr/>
          </p:nvSpPr>
          <p:spPr>
            <a:xfrm>
              <a:off x="4309825" y="2029025"/>
              <a:ext cx="45100" cy="17100"/>
            </a:xfrm>
            <a:custGeom>
              <a:avLst/>
              <a:gdLst/>
              <a:ahLst/>
              <a:cxnLst/>
              <a:rect l="l" t="t" r="r" b="b"/>
              <a:pathLst>
                <a:path w="1804" h="684" extrusionOk="0">
                  <a:moveTo>
                    <a:pt x="93" y="1"/>
                  </a:moveTo>
                  <a:cubicBezTo>
                    <a:pt x="57" y="1"/>
                    <a:pt x="19" y="22"/>
                    <a:pt x="10" y="65"/>
                  </a:cubicBezTo>
                  <a:cubicBezTo>
                    <a:pt x="0" y="76"/>
                    <a:pt x="0" y="86"/>
                    <a:pt x="0" y="97"/>
                  </a:cubicBezTo>
                  <a:cubicBezTo>
                    <a:pt x="10" y="127"/>
                    <a:pt x="31" y="159"/>
                    <a:pt x="62" y="169"/>
                  </a:cubicBezTo>
                  <a:lnTo>
                    <a:pt x="1679" y="677"/>
                  </a:lnTo>
                  <a:cubicBezTo>
                    <a:pt x="1688" y="681"/>
                    <a:pt x="1697" y="684"/>
                    <a:pt x="1707" y="684"/>
                  </a:cubicBezTo>
                  <a:cubicBezTo>
                    <a:pt x="1741" y="684"/>
                    <a:pt x="1774" y="657"/>
                    <a:pt x="1782" y="625"/>
                  </a:cubicBezTo>
                  <a:cubicBezTo>
                    <a:pt x="1803" y="583"/>
                    <a:pt x="1772" y="532"/>
                    <a:pt x="1730" y="521"/>
                  </a:cubicBezTo>
                  <a:lnTo>
                    <a:pt x="114" y="3"/>
                  </a:lnTo>
                  <a:cubicBezTo>
                    <a:pt x="107" y="1"/>
                    <a:pt x="100" y="1"/>
                    <a:pt x="9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4203350" y="2070525"/>
              <a:ext cx="10650" cy="97475"/>
            </a:xfrm>
            <a:custGeom>
              <a:avLst/>
              <a:gdLst/>
              <a:ahLst/>
              <a:cxnLst/>
              <a:rect l="l" t="t" r="r" b="b"/>
              <a:pathLst>
                <a:path w="426" h="3899" extrusionOk="0">
                  <a:moveTo>
                    <a:pt x="83" y="1"/>
                  </a:moveTo>
                  <a:cubicBezTo>
                    <a:pt x="53" y="1"/>
                    <a:pt x="32" y="22"/>
                    <a:pt x="32" y="53"/>
                  </a:cubicBezTo>
                  <a:cubicBezTo>
                    <a:pt x="32" y="84"/>
                    <a:pt x="311" y="3089"/>
                    <a:pt x="11" y="3814"/>
                  </a:cubicBezTo>
                  <a:cubicBezTo>
                    <a:pt x="0" y="3845"/>
                    <a:pt x="11" y="3876"/>
                    <a:pt x="42" y="3887"/>
                  </a:cubicBezTo>
                  <a:cubicBezTo>
                    <a:pt x="50" y="3895"/>
                    <a:pt x="59" y="3898"/>
                    <a:pt x="68" y="3898"/>
                  </a:cubicBezTo>
                  <a:cubicBezTo>
                    <a:pt x="83" y="3898"/>
                    <a:pt x="98" y="3889"/>
                    <a:pt x="104" y="3876"/>
                  </a:cubicBezTo>
                  <a:cubicBezTo>
                    <a:pt x="115" y="3876"/>
                    <a:pt x="115" y="3866"/>
                    <a:pt x="115" y="3866"/>
                  </a:cubicBezTo>
                  <a:cubicBezTo>
                    <a:pt x="426" y="3109"/>
                    <a:pt x="156" y="177"/>
                    <a:pt x="145" y="53"/>
                  </a:cubicBezTo>
                  <a:cubicBezTo>
                    <a:pt x="145" y="22"/>
                    <a:pt x="115" y="1"/>
                    <a:pt x="8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4186775" y="2181625"/>
              <a:ext cx="59075" cy="8350"/>
            </a:xfrm>
            <a:custGeom>
              <a:avLst/>
              <a:gdLst/>
              <a:ahLst/>
              <a:cxnLst/>
              <a:rect l="l" t="t" r="r" b="b"/>
              <a:pathLst>
                <a:path w="2363" h="334" extrusionOk="0">
                  <a:moveTo>
                    <a:pt x="2267" y="1"/>
                  </a:moveTo>
                  <a:cubicBezTo>
                    <a:pt x="2254" y="1"/>
                    <a:pt x="2241" y="4"/>
                    <a:pt x="2228" y="12"/>
                  </a:cubicBezTo>
                  <a:cubicBezTo>
                    <a:pt x="2104" y="33"/>
                    <a:pt x="850" y="116"/>
                    <a:pt x="83" y="157"/>
                  </a:cubicBezTo>
                  <a:cubicBezTo>
                    <a:pt x="42" y="168"/>
                    <a:pt x="0" y="210"/>
                    <a:pt x="11" y="251"/>
                  </a:cubicBezTo>
                  <a:cubicBezTo>
                    <a:pt x="11" y="302"/>
                    <a:pt x="52" y="334"/>
                    <a:pt x="94" y="334"/>
                  </a:cubicBezTo>
                  <a:cubicBezTo>
                    <a:pt x="2291" y="199"/>
                    <a:pt x="2311" y="178"/>
                    <a:pt x="2342" y="137"/>
                  </a:cubicBezTo>
                  <a:cubicBezTo>
                    <a:pt x="2363" y="95"/>
                    <a:pt x="2353" y="44"/>
                    <a:pt x="2311" y="12"/>
                  </a:cubicBezTo>
                  <a:cubicBezTo>
                    <a:pt x="2299" y="7"/>
                    <a:pt x="2284" y="1"/>
                    <a:pt x="226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4373275" y="1918375"/>
              <a:ext cx="129025" cy="38800"/>
            </a:xfrm>
            <a:custGeom>
              <a:avLst/>
              <a:gdLst/>
              <a:ahLst/>
              <a:cxnLst/>
              <a:rect l="l" t="t" r="r" b="b"/>
              <a:pathLst>
                <a:path w="5161" h="1552" extrusionOk="0">
                  <a:moveTo>
                    <a:pt x="3341" y="0"/>
                  </a:moveTo>
                  <a:cubicBezTo>
                    <a:pt x="944" y="0"/>
                    <a:pt x="0" y="1249"/>
                    <a:pt x="0" y="1249"/>
                  </a:cubicBezTo>
                  <a:cubicBezTo>
                    <a:pt x="0" y="1249"/>
                    <a:pt x="542" y="1552"/>
                    <a:pt x="1185" y="1552"/>
                  </a:cubicBezTo>
                  <a:cubicBezTo>
                    <a:pt x="1302" y="1552"/>
                    <a:pt x="1423" y="1542"/>
                    <a:pt x="1545" y="1518"/>
                  </a:cubicBezTo>
                  <a:cubicBezTo>
                    <a:pt x="2321" y="1362"/>
                    <a:pt x="5160" y="212"/>
                    <a:pt x="5160" y="212"/>
                  </a:cubicBezTo>
                  <a:cubicBezTo>
                    <a:pt x="4478" y="62"/>
                    <a:pt x="3874" y="0"/>
                    <a:pt x="334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6"/>
            <p:cNvSpPr/>
            <p:nvPr/>
          </p:nvSpPr>
          <p:spPr>
            <a:xfrm>
              <a:off x="4344250" y="1641575"/>
              <a:ext cx="80600" cy="115300"/>
            </a:xfrm>
            <a:custGeom>
              <a:avLst/>
              <a:gdLst/>
              <a:ahLst/>
              <a:cxnLst/>
              <a:rect l="l" t="t" r="r" b="b"/>
              <a:pathLst>
                <a:path w="3224" h="4612" extrusionOk="0">
                  <a:moveTo>
                    <a:pt x="1" y="0"/>
                  </a:moveTo>
                  <a:cubicBezTo>
                    <a:pt x="1" y="1"/>
                    <a:pt x="291" y="1099"/>
                    <a:pt x="509" y="2135"/>
                  </a:cubicBezTo>
                  <a:cubicBezTo>
                    <a:pt x="737" y="3171"/>
                    <a:pt x="3224" y="4612"/>
                    <a:pt x="3224" y="4612"/>
                  </a:cubicBezTo>
                  <a:cubicBezTo>
                    <a:pt x="3224" y="4612"/>
                    <a:pt x="2902" y="3668"/>
                    <a:pt x="2695" y="3109"/>
                  </a:cubicBezTo>
                  <a:cubicBezTo>
                    <a:pt x="2488" y="253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4295825" y="1711775"/>
              <a:ext cx="100025" cy="124875"/>
            </a:xfrm>
            <a:custGeom>
              <a:avLst/>
              <a:gdLst/>
              <a:ahLst/>
              <a:cxnLst/>
              <a:rect l="l" t="t" r="r" b="b"/>
              <a:pathLst>
                <a:path w="4001" h="4995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555" y="2239"/>
                    <a:pt x="2622" y="2912"/>
                  </a:cubicBezTo>
                  <a:cubicBezTo>
                    <a:pt x="3679" y="3586"/>
                    <a:pt x="3990" y="4995"/>
                    <a:pt x="3990" y="4995"/>
                  </a:cubicBezTo>
                  <a:cubicBezTo>
                    <a:pt x="3990" y="4995"/>
                    <a:pt x="4000" y="2508"/>
                    <a:pt x="2560" y="1244"/>
                  </a:cubicBezTo>
                  <a:cubicBezTo>
                    <a:pt x="1144" y="11"/>
                    <a:pt x="39" y="1"/>
                    <a:pt x="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4323025" y="1759950"/>
              <a:ext cx="45875" cy="174875"/>
            </a:xfrm>
            <a:custGeom>
              <a:avLst/>
              <a:gdLst/>
              <a:ahLst/>
              <a:cxnLst/>
              <a:rect l="l" t="t" r="r" b="b"/>
              <a:pathLst>
                <a:path w="1835" h="6995" extrusionOk="0">
                  <a:moveTo>
                    <a:pt x="301" y="1"/>
                  </a:moveTo>
                  <a:cubicBezTo>
                    <a:pt x="301" y="1"/>
                    <a:pt x="0" y="1420"/>
                    <a:pt x="42" y="2746"/>
                  </a:cubicBezTo>
                  <a:cubicBezTo>
                    <a:pt x="73" y="4063"/>
                    <a:pt x="1006" y="6995"/>
                    <a:pt x="1006" y="6995"/>
                  </a:cubicBezTo>
                  <a:cubicBezTo>
                    <a:pt x="1835" y="4249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4358775" y="1589250"/>
              <a:ext cx="78775" cy="86175"/>
            </a:xfrm>
            <a:custGeom>
              <a:avLst/>
              <a:gdLst/>
              <a:ahLst/>
              <a:cxnLst/>
              <a:rect l="l" t="t" r="r" b="b"/>
              <a:pathLst>
                <a:path w="3151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678" y="233"/>
                    <a:pt x="3063" y="3446"/>
                    <a:pt x="3148" y="3446"/>
                  </a:cubicBezTo>
                  <a:cubicBezTo>
                    <a:pt x="3150" y="3446"/>
                    <a:pt x="3151" y="3444"/>
                    <a:pt x="3150" y="3440"/>
                  </a:cubicBezTo>
                  <a:cubicBezTo>
                    <a:pt x="2539" y="42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4377925" y="1528900"/>
              <a:ext cx="71275" cy="66075"/>
            </a:xfrm>
            <a:custGeom>
              <a:avLst/>
              <a:gdLst/>
              <a:ahLst/>
              <a:cxnLst/>
              <a:rect l="l" t="t" r="r" b="b"/>
              <a:pathLst>
                <a:path w="2851" h="2643" extrusionOk="0">
                  <a:moveTo>
                    <a:pt x="1" y="1"/>
                  </a:moveTo>
                  <a:cubicBezTo>
                    <a:pt x="809" y="1523"/>
                    <a:pt x="2851" y="2642"/>
                    <a:pt x="2851" y="2642"/>
                  </a:cubicBezTo>
                  <a:cubicBezTo>
                    <a:pt x="2218" y="6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6"/>
            <p:cNvSpPr/>
            <p:nvPr/>
          </p:nvSpPr>
          <p:spPr>
            <a:xfrm>
              <a:off x="4417675" y="1462725"/>
              <a:ext cx="43175" cy="65175"/>
            </a:xfrm>
            <a:custGeom>
              <a:avLst/>
              <a:gdLst/>
              <a:ahLst/>
              <a:cxnLst/>
              <a:rect l="l" t="t" r="r" b="b"/>
              <a:pathLst>
                <a:path w="1727" h="2607" extrusionOk="0">
                  <a:moveTo>
                    <a:pt x="52" y="1"/>
                  </a:moveTo>
                  <a:cubicBezTo>
                    <a:pt x="20" y="1"/>
                    <a:pt x="1" y="51"/>
                    <a:pt x="27" y="78"/>
                  </a:cubicBezTo>
                  <a:cubicBezTo>
                    <a:pt x="370" y="357"/>
                    <a:pt x="1063" y="1073"/>
                    <a:pt x="1727" y="2606"/>
                  </a:cubicBezTo>
                  <a:cubicBezTo>
                    <a:pt x="1727" y="2606"/>
                    <a:pt x="1727" y="564"/>
                    <a:pt x="69" y="5"/>
                  </a:cubicBezTo>
                  <a:cubicBezTo>
                    <a:pt x="63" y="2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6"/>
            <p:cNvSpPr/>
            <p:nvPr/>
          </p:nvSpPr>
          <p:spPr>
            <a:xfrm>
              <a:off x="4423525" y="1759175"/>
              <a:ext cx="124875" cy="73600"/>
            </a:xfrm>
            <a:custGeom>
              <a:avLst/>
              <a:gdLst/>
              <a:ahLst/>
              <a:cxnLst/>
              <a:rect l="l" t="t" r="r" b="b"/>
              <a:pathLst>
                <a:path w="4995" h="2944" extrusionOk="0">
                  <a:moveTo>
                    <a:pt x="4995" y="0"/>
                  </a:moveTo>
                  <a:lnTo>
                    <a:pt x="4995" y="0"/>
                  </a:lnTo>
                  <a:cubicBezTo>
                    <a:pt x="799" y="902"/>
                    <a:pt x="1" y="2943"/>
                    <a:pt x="1" y="2943"/>
                  </a:cubicBezTo>
                  <a:cubicBezTo>
                    <a:pt x="4932" y="2519"/>
                    <a:pt x="4995" y="1"/>
                    <a:pt x="499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6"/>
            <p:cNvSpPr/>
            <p:nvPr/>
          </p:nvSpPr>
          <p:spPr>
            <a:xfrm>
              <a:off x="4342450" y="2003525"/>
              <a:ext cx="141200" cy="45075"/>
            </a:xfrm>
            <a:custGeom>
              <a:avLst/>
              <a:gdLst/>
              <a:ahLst/>
              <a:cxnLst/>
              <a:rect l="l" t="t" r="r" b="b"/>
              <a:pathLst>
                <a:path w="5648" h="1803" extrusionOk="0">
                  <a:moveTo>
                    <a:pt x="2877" y="0"/>
                  </a:moveTo>
                  <a:cubicBezTo>
                    <a:pt x="2665" y="0"/>
                    <a:pt x="2451" y="34"/>
                    <a:pt x="2239" y="111"/>
                  </a:cubicBezTo>
                  <a:cubicBezTo>
                    <a:pt x="1337" y="440"/>
                    <a:pt x="752" y="515"/>
                    <a:pt x="407" y="515"/>
                  </a:cubicBezTo>
                  <a:cubicBezTo>
                    <a:pt x="122" y="515"/>
                    <a:pt x="1" y="464"/>
                    <a:pt x="1" y="464"/>
                  </a:cubicBezTo>
                  <a:lnTo>
                    <a:pt x="1" y="464"/>
                  </a:lnTo>
                  <a:cubicBezTo>
                    <a:pt x="1" y="464"/>
                    <a:pt x="2050" y="1803"/>
                    <a:pt x="3654" y="1803"/>
                  </a:cubicBezTo>
                  <a:cubicBezTo>
                    <a:pt x="3772" y="1803"/>
                    <a:pt x="3888" y="1796"/>
                    <a:pt x="4000" y="1780"/>
                  </a:cubicBezTo>
                  <a:lnTo>
                    <a:pt x="5647" y="1541"/>
                  </a:lnTo>
                  <a:cubicBezTo>
                    <a:pt x="5647" y="1541"/>
                    <a:pt x="4311" y="0"/>
                    <a:pt x="287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6"/>
            <p:cNvSpPr/>
            <p:nvPr/>
          </p:nvSpPr>
          <p:spPr>
            <a:xfrm>
              <a:off x="4325875" y="2035250"/>
              <a:ext cx="136275" cy="68975"/>
            </a:xfrm>
            <a:custGeom>
              <a:avLst/>
              <a:gdLst/>
              <a:ahLst/>
              <a:cxnLst/>
              <a:rect l="l" t="t" r="r" b="b"/>
              <a:pathLst>
                <a:path w="5451" h="2759" extrusionOk="0">
                  <a:moveTo>
                    <a:pt x="60" y="1"/>
                  </a:moveTo>
                  <a:cubicBezTo>
                    <a:pt x="15" y="1"/>
                    <a:pt x="1" y="3"/>
                    <a:pt x="1" y="3"/>
                  </a:cubicBezTo>
                  <a:cubicBezTo>
                    <a:pt x="1" y="3"/>
                    <a:pt x="2840" y="2024"/>
                    <a:pt x="3803" y="2065"/>
                  </a:cubicBezTo>
                  <a:cubicBezTo>
                    <a:pt x="4767" y="2116"/>
                    <a:pt x="5451" y="2759"/>
                    <a:pt x="5451" y="2759"/>
                  </a:cubicBezTo>
                  <a:cubicBezTo>
                    <a:pt x="5451" y="2759"/>
                    <a:pt x="4435" y="552"/>
                    <a:pt x="2363" y="251"/>
                  </a:cubicBezTo>
                  <a:cubicBezTo>
                    <a:pt x="751" y="26"/>
                    <a:pt x="218" y="1"/>
                    <a:pt x="6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6"/>
            <p:cNvSpPr/>
            <p:nvPr/>
          </p:nvSpPr>
          <p:spPr>
            <a:xfrm>
              <a:off x="4235225" y="2119450"/>
              <a:ext cx="68125" cy="14525"/>
            </a:xfrm>
            <a:custGeom>
              <a:avLst/>
              <a:gdLst/>
              <a:ahLst/>
              <a:cxnLst/>
              <a:rect l="l" t="t" r="r" b="b"/>
              <a:pathLst>
                <a:path w="2725" h="581" extrusionOk="0">
                  <a:moveTo>
                    <a:pt x="2646" y="1"/>
                  </a:moveTo>
                  <a:cubicBezTo>
                    <a:pt x="2641" y="1"/>
                    <a:pt x="2637" y="1"/>
                    <a:pt x="2632" y="3"/>
                  </a:cubicBezTo>
                  <a:cubicBezTo>
                    <a:pt x="2549" y="13"/>
                    <a:pt x="643" y="199"/>
                    <a:pt x="62" y="417"/>
                  </a:cubicBezTo>
                  <a:cubicBezTo>
                    <a:pt x="21" y="427"/>
                    <a:pt x="0" y="468"/>
                    <a:pt x="0" y="500"/>
                  </a:cubicBezTo>
                  <a:cubicBezTo>
                    <a:pt x="0" y="510"/>
                    <a:pt x="0" y="521"/>
                    <a:pt x="10" y="521"/>
                  </a:cubicBezTo>
                  <a:cubicBezTo>
                    <a:pt x="18" y="559"/>
                    <a:pt x="48" y="580"/>
                    <a:pt x="81" y="580"/>
                  </a:cubicBezTo>
                  <a:cubicBezTo>
                    <a:pt x="92" y="580"/>
                    <a:pt x="103" y="577"/>
                    <a:pt x="114" y="572"/>
                  </a:cubicBezTo>
                  <a:cubicBezTo>
                    <a:pt x="673" y="365"/>
                    <a:pt x="2621" y="168"/>
                    <a:pt x="2642" y="168"/>
                  </a:cubicBezTo>
                  <a:cubicBezTo>
                    <a:pt x="2694" y="168"/>
                    <a:pt x="2725" y="127"/>
                    <a:pt x="2725" y="75"/>
                  </a:cubicBezTo>
                  <a:cubicBezTo>
                    <a:pt x="2716" y="38"/>
                    <a:pt x="2682" y="1"/>
                    <a:pt x="264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6"/>
            <p:cNvSpPr/>
            <p:nvPr/>
          </p:nvSpPr>
          <p:spPr>
            <a:xfrm>
              <a:off x="4266550" y="2105375"/>
              <a:ext cx="176150" cy="26300"/>
            </a:xfrm>
            <a:custGeom>
              <a:avLst/>
              <a:gdLst/>
              <a:ahLst/>
              <a:cxnLst/>
              <a:rect l="l" t="t" r="r" b="b"/>
              <a:pathLst>
                <a:path w="7046" h="1052" extrusionOk="0">
                  <a:moveTo>
                    <a:pt x="3916" y="1"/>
                  </a:moveTo>
                  <a:cubicBezTo>
                    <a:pt x="3004" y="1"/>
                    <a:pt x="1981" y="104"/>
                    <a:pt x="985" y="410"/>
                  </a:cubicBezTo>
                  <a:cubicBezTo>
                    <a:pt x="726" y="493"/>
                    <a:pt x="1" y="814"/>
                    <a:pt x="1" y="814"/>
                  </a:cubicBezTo>
                  <a:cubicBezTo>
                    <a:pt x="1" y="814"/>
                    <a:pt x="1815" y="1051"/>
                    <a:pt x="3632" y="1051"/>
                  </a:cubicBezTo>
                  <a:cubicBezTo>
                    <a:pt x="5014" y="1051"/>
                    <a:pt x="6398" y="914"/>
                    <a:pt x="6984" y="431"/>
                  </a:cubicBezTo>
                  <a:cubicBezTo>
                    <a:pt x="7046" y="389"/>
                    <a:pt x="5689" y="1"/>
                    <a:pt x="391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6"/>
            <p:cNvSpPr/>
            <p:nvPr/>
          </p:nvSpPr>
          <p:spPr>
            <a:xfrm>
              <a:off x="4246875" y="2044900"/>
              <a:ext cx="19700" cy="69175"/>
            </a:xfrm>
            <a:custGeom>
              <a:avLst/>
              <a:gdLst/>
              <a:ahLst/>
              <a:cxnLst/>
              <a:rect l="l" t="t" r="r" b="b"/>
              <a:pathLst>
                <a:path w="788" h="2767" extrusionOk="0">
                  <a:moveTo>
                    <a:pt x="487" y="1"/>
                  </a:moveTo>
                  <a:cubicBezTo>
                    <a:pt x="446" y="10"/>
                    <a:pt x="405" y="52"/>
                    <a:pt x="415" y="93"/>
                  </a:cubicBezTo>
                  <a:cubicBezTo>
                    <a:pt x="425" y="114"/>
                    <a:pt x="612" y="1658"/>
                    <a:pt x="21" y="2642"/>
                  </a:cubicBezTo>
                  <a:cubicBezTo>
                    <a:pt x="11" y="2653"/>
                    <a:pt x="0" y="2674"/>
                    <a:pt x="11" y="2695"/>
                  </a:cubicBezTo>
                  <a:cubicBezTo>
                    <a:pt x="11" y="2715"/>
                    <a:pt x="21" y="2746"/>
                    <a:pt x="42" y="2757"/>
                  </a:cubicBezTo>
                  <a:cubicBezTo>
                    <a:pt x="55" y="2764"/>
                    <a:pt x="70" y="2767"/>
                    <a:pt x="85" y="2767"/>
                  </a:cubicBezTo>
                  <a:cubicBezTo>
                    <a:pt x="115" y="2767"/>
                    <a:pt x="145" y="2753"/>
                    <a:pt x="166" y="2725"/>
                  </a:cubicBezTo>
                  <a:cubicBezTo>
                    <a:pt x="788" y="1689"/>
                    <a:pt x="591" y="146"/>
                    <a:pt x="591" y="73"/>
                  </a:cubicBezTo>
                  <a:cubicBezTo>
                    <a:pt x="580" y="31"/>
                    <a:pt x="539" y="1"/>
                    <a:pt x="4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6"/>
            <p:cNvSpPr/>
            <p:nvPr/>
          </p:nvSpPr>
          <p:spPr>
            <a:xfrm>
              <a:off x="4227700" y="1967450"/>
              <a:ext cx="79275" cy="104925"/>
            </a:xfrm>
            <a:custGeom>
              <a:avLst/>
              <a:gdLst/>
              <a:ahLst/>
              <a:cxnLst/>
              <a:rect l="l" t="t" r="r" b="b"/>
              <a:pathLst>
                <a:path w="3171" h="4197" extrusionOk="0">
                  <a:moveTo>
                    <a:pt x="249" y="0"/>
                  </a:moveTo>
                  <a:cubicBezTo>
                    <a:pt x="0" y="3036"/>
                    <a:pt x="1264" y="4197"/>
                    <a:pt x="1264" y="4197"/>
                  </a:cubicBezTo>
                  <a:cubicBezTo>
                    <a:pt x="3171" y="1544"/>
                    <a:pt x="249" y="0"/>
                    <a:pt x="24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6"/>
            <p:cNvSpPr/>
            <p:nvPr/>
          </p:nvSpPr>
          <p:spPr>
            <a:xfrm>
              <a:off x="4262925" y="1975725"/>
              <a:ext cx="51325" cy="120000"/>
            </a:xfrm>
            <a:custGeom>
              <a:avLst/>
              <a:gdLst/>
              <a:ahLst/>
              <a:cxnLst/>
              <a:rect l="l" t="t" r="r" b="b"/>
              <a:pathLst>
                <a:path w="2053" h="4800" extrusionOk="0">
                  <a:moveTo>
                    <a:pt x="1969" y="1"/>
                  </a:moveTo>
                  <a:cubicBezTo>
                    <a:pt x="1918" y="1"/>
                    <a:pt x="1876" y="32"/>
                    <a:pt x="1876" y="74"/>
                  </a:cubicBezTo>
                  <a:cubicBezTo>
                    <a:pt x="1835" y="311"/>
                    <a:pt x="840" y="3938"/>
                    <a:pt x="32" y="4653"/>
                  </a:cubicBezTo>
                  <a:cubicBezTo>
                    <a:pt x="11" y="4674"/>
                    <a:pt x="1" y="4695"/>
                    <a:pt x="11" y="4725"/>
                  </a:cubicBezTo>
                  <a:cubicBezTo>
                    <a:pt x="11" y="4736"/>
                    <a:pt x="11" y="4757"/>
                    <a:pt x="32" y="4767"/>
                  </a:cubicBezTo>
                  <a:cubicBezTo>
                    <a:pt x="48" y="4789"/>
                    <a:pt x="71" y="4799"/>
                    <a:pt x="93" y="4799"/>
                  </a:cubicBezTo>
                  <a:cubicBezTo>
                    <a:pt x="113" y="4799"/>
                    <a:pt x="131" y="4792"/>
                    <a:pt x="146" y="4778"/>
                  </a:cubicBezTo>
                  <a:cubicBezTo>
                    <a:pt x="1037" y="3979"/>
                    <a:pt x="2042" y="125"/>
                    <a:pt x="2042" y="94"/>
                  </a:cubicBezTo>
                  <a:cubicBezTo>
                    <a:pt x="2052" y="53"/>
                    <a:pt x="2011" y="1"/>
                    <a:pt x="196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6"/>
            <p:cNvSpPr/>
            <p:nvPr/>
          </p:nvSpPr>
          <p:spPr>
            <a:xfrm>
              <a:off x="4295050" y="1841300"/>
              <a:ext cx="60125" cy="169175"/>
            </a:xfrm>
            <a:custGeom>
              <a:avLst/>
              <a:gdLst/>
              <a:ahLst/>
              <a:cxnLst/>
              <a:rect l="l" t="t" r="r" b="b"/>
              <a:pathLst>
                <a:path w="2405" h="6767" extrusionOk="0">
                  <a:moveTo>
                    <a:pt x="633" y="0"/>
                  </a:moveTo>
                  <a:cubicBezTo>
                    <a:pt x="0" y="2073"/>
                    <a:pt x="260" y="6766"/>
                    <a:pt x="260" y="6766"/>
                  </a:cubicBezTo>
                  <a:cubicBezTo>
                    <a:pt x="2404" y="3938"/>
                    <a:pt x="633" y="1"/>
                    <a:pt x="63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6"/>
            <p:cNvSpPr/>
            <p:nvPr/>
          </p:nvSpPr>
          <p:spPr>
            <a:xfrm>
              <a:off x="4176150" y="1966925"/>
              <a:ext cx="61675" cy="140425"/>
            </a:xfrm>
            <a:custGeom>
              <a:avLst/>
              <a:gdLst/>
              <a:ahLst/>
              <a:cxnLst/>
              <a:rect l="l" t="t" r="r" b="b"/>
              <a:pathLst>
                <a:path w="2467" h="5617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2301"/>
                    <a:pt x="1275" y="5616"/>
                    <a:pt x="1275" y="5616"/>
                  </a:cubicBezTo>
                  <a:cubicBezTo>
                    <a:pt x="2467" y="328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4209325" y="2148500"/>
              <a:ext cx="167875" cy="61475"/>
            </a:xfrm>
            <a:custGeom>
              <a:avLst/>
              <a:gdLst/>
              <a:ahLst/>
              <a:cxnLst/>
              <a:rect l="l" t="t" r="r" b="b"/>
              <a:pathLst>
                <a:path w="6715" h="2459" extrusionOk="0">
                  <a:moveTo>
                    <a:pt x="4842" y="0"/>
                  </a:moveTo>
                  <a:cubicBezTo>
                    <a:pt x="1980" y="0"/>
                    <a:pt x="0" y="1503"/>
                    <a:pt x="0" y="1503"/>
                  </a:cubicBezTo>
                  <a:cubicBezTo>
                    <a:pt x="0" y="1503"/>
                    <a:pt x="499" y="2459"/>
                    <a:pt x="2651" y="2459"/>
                  </a:cubicBezTo>
                  <a:cubicBezTo>
                    <a:pt x="2839" y="2459"/>
                    <a:pt x="3040" y="2451"/>
                    <a:pt x="3254" y="2436"/>
                  </a:cubicBezTo>
                  <a:cubicBezTo>
                    <a:pt x="5927" y="2249"/>
                    <a:pt x="6466" y="280"/>
                    <a:pt x="6714" y="218"/>
                  </a:cubicBezTo>
                  <a:cubicBezTo>
                    <a:pt x="6059" y="64"/>
                    <a:pt x="5432" y="0"/>
                    <a:pt x="4842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6"/>
            <p:cNvSpPr/>
            <p:nvPr/>
          </p:nvSpPr>
          <p:spPr>
            <a:xfrm>
              <a:off x="4465500" y="1540350"/>
              <a:ext cx="25400" cy="54425"/>
            </a:xfrm>
            <a:custGeom>
              <a:avLst/>
              <a:gdLst/>
              <a:ahLst/>
              <a:cxnLst/>
              <a:rect l="l" t="t" r="r" b="b"/>
              <a:pathLst>
                <a:path w="1016" h="2177" extrusionOk="0">
                  <a:moveTo>
                    <a:pt x="926" y="0"/>
                  </a:moveTo>
                  <a:cubicBezTo>
                    <a:pt x="907" y="0"/>
                    <a:pt x="888" y="6"/>
                    <a:pt x="870" y="19"/>
                  </a:cubicBezTo>
                  <a:cubicBezTo>
                    <a:pt x="311" y="434"/>
                    <a:pt x="11" y="2009"/>
                    <a:pt x="0" y="2081"/>
                  </a:cubicBezTo>
                  <a:lnTo>
                    <a:pt x="0" y="2101"/>
                  </a:lnTo>
                  <a:cubicBezTo>
                    <a:pt x="0" y="2143"/>
                    <a:pt x="32" y="2174"/>
                    <a:pt x="62" y="2174"/>
                  </a:cubicBezTo>
                  <a:cubicBezTo>
                    <a:pt x="69" y="2176"/>
                    <a:pt x="76" y="2176"/>
                    <a:pt x="82" y="2176"/>
                  </a:cubicBezTo>
                  <a:cubicBezTo>
                    <a:pt x="125" y="2176"/>
                    <a:pt x="157" y="2148"/>
                    <a:pt x="166" y="2112"/>
                  </a:cubicBezTo>
                  <a:cubicBezTo>
                    <a:pt x="166" y="2091"/>
                    <a:pt x="467" y="526"/>
                    <a:pt x="974" y="153"/>
                  </a:cubicBezTo>
                  <a:cubicBezTo>
                    <a:pt x="1016" y="123"/>
                    <a:pt x="1016" y="71"/>
                    <a:pt x="995" y="29"/>
                  </a:cubicBezTo>
                  <a:cubicBezTo>
                    <a:pt x="977" y="11"/>
                    <a:pt x="952" y="0"/>
                    <a:pt x="92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6"/>
            <p:cNvSpPr/>
            <p:nvPr/>
          </p:nvSpPr>
          <p:spPr>
            <a:xfrm>
              <a:off x="4476900" y="1464650"/>
              <a:ext cx="54675" cy="92775"/>
            </a:xfrm>
            <a:custGeom>
              <a:avLst/>
              <a:gdLst/>
              <a:ahLst/>
              <a:cxnLst/>
              <a:rect l="l" t="t" r="r" b="b"/>
              <a:pathLst>
                <a:path w="2187" h="3711" extrusionOk="0">
                  <a:moveTo>
                    <a:pt x="2187" y="1"/>
                  </a:moveTo>
                  <a:cubicBezTo>
                    <a:pt x="1047" y="301"/>
                    <a:pt x="0" y="3710"/>
                    <a:pt x="0" y="3710"/>
                  </a:cubicBezTo>
                  <a:cubicBezTo>
                    <a:pt x="1679" y="2767"/>
                    <a:pt x="2187" y="1"/>
                    <a:pt x="218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6"/>
            <p:cNvSpPr/>
            <p:nvPr/>
          </p:nvSpPr>
          <p:spPr>
            <a:xfrm>
              <a:off x="4453325" y="1640475"/>
              <a:ext cx="30325" cy="38750"/>
            </a:xfrm>
            <a:custGeom>
              <a:avLst/>
              <a:gdLst/>
              <a:ahLst/>
              <a:cxnLst/>
              <a:rect l="l" t="t" r="r" b="b"/>
              <a:pathLst>
                <a:path w="1213" h="1550" extrusionOk="0">
                  <a:moveTo>
                    <a:pt x="1122" y="0"/>
                  </a:moveTo>
                  <a:cubicBezTo>
                    <a:pt x="1104" y="0"/>
                    <a:pt x="1085" y="5"/>
                    <a:pt x="1067" y="14"/>
                  </a:cubicBezTo>
                  <a:cubicBezTo>
                    <a:pt x="228" y="656"/>
                    <a:pt x="10" y="1402"/>
                    <a:pt x="10" y="1433"/>
                  </a:cubicBezTo>
                  <a:cubicBezTo>
                    <a:pt x="1" y="1444"/>
                    <a:pt x="1" y="1454"/>
                    <a:pt x="1" y="1464"/>
                  </a:cubicBezTo>
                  <a:cubicBezTo>
                    <a:pt x="10" y="1506"/>
                    <a:pt x="31" y="1536"/>
                    <a:pt x="63" y="1547"/>
                  </a:cubicBezTo>
                  <a:cubicBezTo>
                    <a:pt x="69" y="1548"/>
                    <a:pt x="76" y="1549"/>
                    <a:pt x="82" y="1549"/>
                  </a:cubicBezTo>
                  <a:cubicBezTo>
                    <a:pt x="124" y="1549"/>
                    <a:pt x="157" y="1521"/>
                    <a:pt x="166" y="1485"/>
                  </a:cubicBezTo>
                  <a:cubicBezTo>
                    <a:pt x="176" y="1474"/>
                    <a:pt x="383" y="760"/>
                    <a:pt x="1171" y="148"/>
                  </a:cubicBezTo>
                  <a:cubicBezTo>
                    <a:pt x="1212" y="127"/>
                    <a:pt x="1212" y="65"/>
                    <a:pt x="1192" y="34"/>
                  </a:cubicBezTo>
                  <a:cubicBezTo>
                    <a:pt x="1174" y="10"/>
                    <a:pt x="1148" y="0"/>
                    <a:pt x="1122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6"/>
            <p:cNvSpPr/>
            <p:nvPr/>
          </p:nvSpPr>
          <p:spPr>
            <a:xfrm>
              <a:off x="4467050" y="1572075"/>
              <a:ext cx="109850" cy="84300"/>
            </a:xfrm>
            <a:custGeom>
              <a:avLst/>
              <a:gdLst/>
              <a:ahLst/>
              <a:cxnLst/>
              <a:rect l="l" t="t" r="r" b="b"/>
              <a:pathLst>
                <a:path w="4394" h="3372" extrusionOk="0">
                  <a:moveTo>
                    <a:pt x="4293" y="1"/>
                  </a:moveTo>
                  <a:cubicBezTo>
                    <a:pt x="4129" y="1"/>
                    <a:pt x="3724" y="64"/>
                    <a:pt x="2798" y="459"/>
                  </a:cubicBezTo>
                  <a:cubicBezTo>
                    <a:pt x="1430" y="1040"/>
                    <a:pt x="0" y="3371"/>
                    <a:pt x="0" y="3371"/>
                  </a:cubicBezTo>
                  <a:cubicBezTo>
                    <a:pt x="3451" y="2107"/>
                    <a:pt x="4393" y="14"/>
                    <a:pt x="4393" y="14"/>
                  </a:cubicBezTo>
                  <a:cubicBezTo>
                    <a:pt x="4393" y="14"/>
                    <a:pt x="4369" y="1"/>
                    <a:pt x="429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6"/>
            <p:cNvSpPr/>
            <p:nvPr/>
          </p:nvSpPr>
          <p:spPr>
            <a:xfrm>
              <a:off x="4466225" y="1573700"/>
              <a:ext cx="88675" cy="148250"/>
            </a:xfrm>
            <a:custGeom>
              <a:avLst/>
              <a:gdLst/>
              <a:ahLst/>
              <a:cxnLst/>
              <a:rect l="l" t="t" r="r" b="b"/>
              <a:pathLst>
                <a:path w="3547" h="5930" extrusionOk="0">
                  <a:moveTo>
                    <a:pt x="3546" y="1"/>
                  </a:moveTo>
                  <a:cubicBezTo>
                    <a:pt x="3546" y="1"/>
                    <a:pt x="1391" y="2229"/>
                    <a:pt x="1391" y="3431"/>
                  </a:cubicBezTo>
                  <a:cubicBezTo>
                    <a:pt x="1380" y="4218"/>
                    <a:pt x="583" y="5234"/>
                    <a:pt x="33" y="5835"/>
                  </a:cubicBezTo>
                  <a:cubicBezTo>
                    <a:pt x="0" y="5875"/>
                    <a:pt x="33" y="5930"/>
                    <a:pt x="79" y="5930"/>
                  </a:cubicBezTo>
                  <a:cubicBezTo>
                    <a:pt x="90" y="5930"/>
                    <a:pt x="103" y="5926"/>
                    <a:pt x="116" y="5917"/>
                  </a:cubicBezTo>
                  <a:cubicBezTo>
                    <a:pt x="841" y="5347"/>
                    <a:pt x="2043" y="4343"/>
                    <a:pt x="2375" y="3596"/>
                  </a:cubicBezTo>
                  <a:cubicBezTo>
                    <a:pt x="2872" y="2498"/>
                    <a:pt x="3546" y="1"/>
                    <a:pt x="354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3821525" y="2463700"/>
              <a:ext cx="42275" cy="9400"/>
            </a:xfrm>
            <a:custGeom>
              <a:avLst/>
              <a:gdLst/>
              <a:ahLst/>
              <a:cxnLst/>
              <a:rect l="l" t="t" r="r" b="b"/>
              <a:pathLst>
                <a:path w="1691" h="376" extrusionOk="0">
                  <a:moveTo>
                    <a:pt x="1595" y="1"/>
                  </a:moveTo>
                  <a:cubicBezTo>
                    <a:pt x="1589" y="1"/>
                    <a:pt x="1582" y="1"/>
                    <a:pt x="1576" y="3"/>
                  </a:cubicBezTo>
                  <a:lnTo>
                    <a:pt x="84" y="200"/>
                  </a:lnTo>
                  <a:cubicBezTo>
                    <a:pt x="32" y="210"/>
                    <a:pt x="1" y="251"/>
                    <a:pt x="11" y="293"/>
                  </a:cubicBezTo>
                  <a:lnTo>
                    <a:pt x="11" y="303"/>
                  </a:lnTo>
                  <a:cubicBezTo>
                    <a:pt x="11" y="345"/>
                    <a:pt x="53" y="376"/>
                    <a:pt x="104" y="376"/>
                  </a:cubicBezTo>
                  <a:lnTo>
                    <a:pt x="1596" y="168"/>
                  </a:lnTo>
                  <a:cubicBezTo>
                    <a:pt x="1649" y="158"/>
                    <a:pt x="1690" y="117"/>
                    <a:pt x="1669" y="76"/>
                  </a:cubicBezTo>
                  <a:cubicBezTo>
                    <a:pt x="1669" y="30"/>
                    <a:pt x="1638" y="1"/>
                    <a:pt x="159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6"/>
            <p:cNvSpPr/>
            <p:nvPr/>
          </p:nvSpPr>
          <p:spPr>
            <a:xfrm>
              <a:off x="3910125" y="2414950"/>
              <a:ext cx="60125" cy="10550"/>
            </a:xfrm>
            <a:custGeom>
              <a:avLst/>
              <a:gdLst/>
              <a:ahLst/>
              <a:cxnLst/>
              <a:rect l="l" t="t" r="r" b="b"/>
              <a:pathLst>
                <a:path w="2405" h="422" extrusionOk="0">
                  <a:moveTo>
                    <a:pt x="2147" y="0"/>
                  </a:moveTo>
                  <a:cubicBezTo>
                    <a:pt x="1328" y="0"/>
                    <a:pt x="121" y="244"/>
                    <a:pt x="73" y="253"/>
                  </a:cubicBezTo>
                  <a:cubicBezTo>
                    <a:pt x="32" y="264"/>
                    <a:pt x="0" y="306"/>
                    <a:pt x="0" y="347"/>
                  </a:cubicBezTo>
                  <a:lnTo>
                    <a:pt x="0" y="357"/>
                  </a:lnTo>
                  <a:cubicBezTo>
                    <a:pt x="9" y="400"/>
                    <a:pt x="46" y="422"/>
                    <a:pt x="82" y="422"/>
                  </a:cubicBezTo>
                  <a:cubicBezTo>
                    <a:pt x="89" y="422"/>
                    <a:pt x="97" y="421"/>
                    <a:pt x="104" y="419"/>
                  </a:cubicBezTo>
                  <a:cubicBezTo>
                    <a:pt x="114" y="419"/>
                    <a:pt x="1381" y="168"/>
                    <a:pt x="2192" y="168"/>
                  </a:cubicBezTo>
                  <a:cubicBezTo>
                    <a:pt x="2237" y="168"/>
                    <a:pt x="2280" y="169"/>
                    <a:pt x="2321" y="170"/>
                  </a:cubicBezTo>
                  <a:cubicBezTo>
                    <a:pt x="2363" y="170"/>
                    <a:pt x="2404" y="140"/>
                    <a:pt x="2404" y="88"/>
                  </a:cubicBezTo>
                  <a:cubicBezTo>
                    <a:pt x="2404" y="46"/>
                    <a:pt x="2373" y="5"/>
                    <a:pt x="2321" y="5"/>
                  </a:cubicBezTo>
                  <a:cubicBezTo>
                    <a:pt x="2266" y="2"/>
                    <a:pt x="2207" y="0"/>
                    <a:pt x="214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6"/>
            <p:cNvSpPr/>
            <p:nvPr/>
          </p:nvSpPr>
          <p:spPr>
            <a:xfrm>
              <a:off x="3345175" y="2226175"/>
              <a:ext cx="809250" cy="335000"/>
            </a:xfrm>
            <a:custGeom>
              <a:avLst/>
              <a:gdLst/>
              <a:ahLst/>
              <a:cxnLst/>
              <a:rect l="l" t="t" r="r" b="b"/>
              <a:pathLst>
                <a:path w="32370" h="13400" extrusionOk="0">
                  <a:moveTo>
                    <a:pt x="32266" y="1"/>
                  </a:moveTo>
                  <a:cubicBezTo>
                    <a:pt x="32243" y="1"/>
                    <a:pt x="32220" y="11"/>
                    <a:pt x="32204" y="33"/>
                  </a:cubicBezTo>
                  <a:cubicBezTo>
                    <a:pt x="32162" y="85"/>
                    <a:pt x="27592" y="5442"/>
                    <a:pt x="19925" y="9317"/>
                  </a:cubicBezTo>
                  <a:cubicBezTo>
                    <a:pt x="16309" y="11151"/>
                    <a:pt x="11108" y="12115"/>
                    <a:pt x="7388" y="12602"/>
                  </a:cubicBezTo>
                  <a:cubicBezTo>
                    <a:pt x="3337" y="13130"/>
                    <a:pt x="114" y="13234"/>
                    <a:pt x="83" y="13234"/>
                  </a:cubicBezTo>
                  <a:cubicBezTo>
                    <a:pt x="31" y="13234"/>
                    <a:pt x="1" y="13275"/>
                    <a:pt x="1" y="13317"/>
                  </a:cubicBezTo>
                  <a:lnTo>
                    <a:pt x="1" y="13327"/>
                  </a:lnTo>
                  <a:cubicBezTo>
                    <a:pt x="1" y="13369"/>
                    <a:pt x="42" y="13400"/>
                    <a:pt x="83" y="13400"/>
                  </a:cubicBezTo>
                  <a:cubicBezTo>
                    <a:pt x="114" y="13400"/>
                    <a:pt x="3358" y="13307"/>
                    <a:pt x="7409" y="12768"/>
                  </a:cubicBezTo>
                  <a:cubicBezTo>
                    <a:pt x="11149" y="12280"/>
                    <a:pt x="16372" y="11306"/>
                    <a:pt x="20008" y="9473"/>
                  </a:cubicBezTo>
                  <a:cubicBezTo>
                    <a:pt x="27707" y="5577"/>
                    <a:pt x="32297" y="189"/>
                    <a:pt x="32338" y="137"/>
                  </a:cubicBezTo>
                  <a:cubicBezTo>
                    <a:pt x="32370" y="106"/>
                    <a:pt x="32359" y="54"/>
                    <a:pt x="32328" y="23"/>
                  </a:cubicBezTo>
                  <a:cubicBezTo>
                    <a:pt x="32309" y="9"/>
                    <a:pt x="32287" y="1"/>
                    <a:pt x="32266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4081600" y="2261250"/>
              <a:ext cx="18150" cy="35650"/>
            </a:xfrm>
            <a:custGeom>
              <a:avLst/>
              <a:gdLst/>
              <a:ahLst/>
              <a:cxnLst/>
              <a:rect l="l" t="t" r="r" b="b"/>
              <a:pathLst>
                <a:path w="726" h="1426" extrusionOk="0">
                  <a:moveTo>
                    <a:pt x="629" y="1"/>
                  </a:moveTo>
                  <a:cubicBezTo>
                    <a:pt x="597" y="1"/>
                    <a:pt x="565" y="20"/>
                    <a:pt x="550" y="50"/>
                  </a:cubicBezTo>
                  <a:lnTo>
                    <a:pt x="11" y="1303"/>
                  </a:lnTo>
                  <a:cubicBezTo>
                    <a:pt x="1" y="1314"/>
                    <a:pt x="1" y="1335"/>
                    <a:pt x="1" y="1345"/>
                  </a:cubicBezTo>
                  <a:cubicBezTo>
                    <a:pt x="1" y="1376"/>
                    <a:pt x="21" y="1407"/>
                    <a:pt x="53" y="1418"/>
                  </a:cubicBezTo>
                  <a:cubicBezTo>
                    <a:pt x="64" y="1423"/>
                    <a:pt x="76" y="1426"/>
                    <a:pt x="87" y="1426"/>
                  </a:cubicBezTo>
                  <a:cubicBezTo>
                    <a:pt x="120" y="1426"/>
                    <a:pt x="151" y="1407"/>
                    <a:pt x="166" y="1376"/>
                  </a:cubicBezTo>
                  <a:lnTo>
                    <a:pt x="705" y="112"/>
                  </a:lnTo>
                  <a:cubicBezTo>
                    <a:pt x="726" y="71"/>
                    <a:pt x="705" y="19"/>
                    <a:pt x="664" y="9"/>
                  </a:cubicBezTo>
                  <a:cubicBezTo>
                    <a:pt x="653" y="3"/>
                    <a:pt x="641" y="1"/>
                    <a:pt x="62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6"/>
            <p:cNvSpPr/>
            <p:nvPr/>
          </p:nvSpPr>
          <p:spPr>
            <a:xfrm>
              <a:off x="4023575" y="2298950"/>
              <a:ext cx="16875" cy="47425"/>
            </a:xfrm>
            <a:custGeom>
              <a:avLst/>
              <a:gdLst/>
              <a:ahLst/>
              <a:cxnLst/>
              <a:rect l="l" t="t" r="r" b="b"/>
              <a:pathLst>
                <a:path w="675" h="1897" extrusionOk="0">
                  <a:moveTo>
                    <a:pt x="497" y="1"/>
                  </a:moveTo>
                  <a:cubicBezTo>
                    <a:pt x="490" y="1"/>
                    <a:pt x="484" y="1"/>
                    <a:pt x="477" y="3"/>
                  </a:cubicBezTo>
                  <a:cubicBezTo>
                    <a:pt x="436" y="13"/>
                    <a:pt x="405" y="55"/>
                    <a:pt x="415" y="96"/>
                  </a:cubicBezTo>
                  <a:cubicBezTo>
                    <a:pt x="488" y="469"/>
                    <a:pt x="146" y="1443"/>
                    <a:pt x="11" y="1785"/>
                  </a:cubicBezTo>
                  <a:cubicBezTo>
                    <a:pt x="1" y="1796"/>
                    <a:pt x="1" y="1806"/>
                    <a:pt x="1" y="1816"/>
                  </a:cubicBezTo>
                  <a:cubicBezTo>
                    <a:pt x="11" y="1847"/>
                    <a:pt x="21" y="1879"/>
                    <a:pt x="53" y="1888"/>
                  </a:cubicBezTo>
                  <a:cubicBezTo>
                    <a:pt x="67" y="1894"/>
                    <a:pt x="80" y="1897"/>
                    <a:pt x="92" y="1897"/>
                  </a:cubicBezTo>
                  <a:cubicBezTo>
                    <a:pt x="125" y="1897"/>
                    <a:pt x="151" y="1877"/>
                    <a:pt x="166" y="1847"/>
                  </a:cubicBezTo>
                  <a:cubicBezTo>
                    <a:pt x="187" y="1796"/>
                    <a:pt x="674" y="552"/>
                    <a:pt x="581" y="65"/>
                  </a:cubicBezTo>
                  <a:cubicBezTo>
                    <a:pt x="572" y="29"/>
                    <a:pt x="540" y="1"/>
                    <a:pt x="497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6"/>
            <p:cNvSpPr/>
            <p:nvPr/>
          </p:nvSpPr>
          <p:spPr>
            <a:xfrm>
              <a:off x="3955700" y="2345375"/>
              <a:ext cx="21800" cy="51050"/>
            </a:xfrm>
            <a:custGeom>
              <a:avLst/>
              <a:gdLst/>
              <a:ahLst/>
              <a:cxnLst/>
              <a:rect l="l" t="t" r="r" b="b"/>
              <a:pathLst>
                <a:path w="872" h="2042" extrusionOk="0">
                  <a:moveTo>
                    <a:pt x="768" y="1"/>
                  </a:moveTo>
                  <a:cubicBezTo>
                    <a:pt x="716" y="1"/>
                    <a:pt x="685" y="42"/>
                    <a:pt x="685" y="94"/>
                  </a:cubicBezTo>
                  <a:cubicBezTo>
                    <a:pt x="696" y="632"/>
                    <a:pt x="22" y="1907"/>
                    <a:pt x="12" y="1917"/>
                  </a:cubicBezTo>
                  <a:cubicBezTo>
                    <a:pt x="1" y="1938"/>
                    <a:pt x="1" y="1949"/>
                    <a:pt x="1" y="1970"/>
                  </a:cubicBezTo>
                  <a:cubicBezTo>
                    <a:pt x="1" y="1990"/>
                    <a:pt x="22" y="2021"/>
                    <a:pt x="53" y="2032"/>
                  </a:cubicBezTo>
                  <a:cubicBezTo>
                    <a:pt x="67" y="2039"/>
                    <a:pt x="81" y="2042"/>
                    <a:pt x="94" y="2042"/>
                  </a:cubicBezTo>
                  <a:cubicBezTo>
                    <a:pt x="121" y="2042"/>
                    <a:pt x="146" y="2028"/>
                    <a:pt x="167" y="2000"/>
                  </a:cubicBezTo>
                  <a:cubicBezTo>
                    <a:pt x="187" y="1949"/>
                    <a:pt x="871" y="674"/>
                    <a:pt x="851" y="84"/>
                  </a:cubicBezTo>
                  <a:cubicBezTo>
                    <a:pt x="851" y="42"/>
                    <a:pt x="809" y="1"/>
                    <a:pt x="768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3880075" y="2392325"/>
              <a:ext cx="31900" cy="50725"/>
            </a:xfrm>
            <a:custGeom>
              <a:avLst/>
              <a:gdLst/>
              <a:ahLst/>
              <a:cxnLst/>
              <a:rect l="l" t="t" r="r" b="b"/>
              <a:pathLst>
                <a:path w="1276" h="2029" extrusionOk="0">
                  <a:moveTo>
                    <a:pt x="1186" y="0"/>
                  </a:moveTo>
                  <a:cubicBezTo>
                    <a:pt x="1174" y="0"/>
                    <a:pt x="1162" y="3"/>
                    <a:pt x="1151" y="9"/>
                  </a:cubicBezTo>
                  <a:cubicBezTo>
                    <a:pt x="1109" y="19"/>
                    <a:pt x="1099" y="39"/>
                    <a:pt x="1047" y="195"/>
                  </a:cubicBezTo>
                  <a:cubicBezTo>
                    <a:pt x="923" y="568"/>
                    <a:pt x="591" y="1531"/>
                    <a:pt x="42" y="1874"/>
                  </a:cubicBezTo>
                  <a:cubicBezTo>
                    <a:pt x="21" y="1894"/>
                    <a:pt x="0" y="1925"/>
                    <a:pt x="11" y="1957"/>
                  </a:cubicBezTo>
                  <a:cubicBezTo>
                    <a:pt x="11" y="1967"/>
                    <a:pt x="11" y="1977"/>
                    <a:pt x="21" y="1987"/>
                  </a:cubicBezTo>
                  <a:cubicBezTo>
                    <a:pt x="35" y="2015"/>
                    <a:pt x="63" y="2029"/>
                    <a:pt x="92" y="2029"/>
                  </a:cubicBezTo>
                  <a:cubicBezTo>
                    <a:pt x="107" y="2029"/>
                    <a:pt x="122" y="2026"/>
                    <a:pt x="135" y="2019"/>
                  </a:cubicBezTo>
                  <a:cubicBezTo>
                    <a:pt x="736" y="1646"/>
                    <a:pt x="1078" y="630"/>
                    <a:pt x="1202" y="257"/>
                  </a:cubicBezTo>
                  <a:cubicBezTo>
                    <a:pt x="1223" y="195"/>
                    <a:pt x="1244" y="154"/>
                    <a:pt x="1255" y="133"/>
                  </a:cubicBezTo>
                  <a:cubicBezTo>
                    <a:pt x="1264" y="112"/>
                    <a:pt x="1275" y="81"/>
                    <a:pt x="1264" y="50"/>
                  </a:cubicBezTo>
                  <a:cubicBezTo>
                    <a:pt x="1249" y="20"/>
                    <a:pt x="1218" y="0"/>
                    <a:pt x="1186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6"/>
            <p:cNvSpPr/>
            <p:nvPr/>
          </p:nvSpPr>
          <p:spPr>
            <a:xfrm>
              <a:off x="3786300" y="2420500"/>
              <a:ext cx="58825" cy="66600"/>
            </a:xfrm>
            <a:custGeom>
              <a:avLst/>
              <a:gdLst/>
              <a:ahLst/>
              <a:cxnLst/>
              <a:rect l="l" t="t" r="r" b="b"/>
              <a:pathLst>
                <a:path w="2353" h="2664" extrusionOk="0">
                  <a:moveTo>
                    <a:pt x="2259" y="1"/>
                  </a:moveTo>
                  <a:cubicBezTo>
                    <a:pt x="2245" y="1"/>
                    <a:pt x="2231" y="4"/>
                    <a:pt x="2218" y="11"/>
                  </a:cubicBezTo>
                  <a:cubicBezTo>
                    <a:pt x="2187" y="21"/>
                    <a:pt x="2187" y="42"/>
                    <a:pt x="2146" y="114"/>
                  </a:cubicBezTo>
                  <a:cubicBezTo>
                    <a:pt x="1586" y="1410"/>
                    <a:pt x="695" y="2135"/>
                    <a:pt x="53" y="2508"/>
                  </a:cubicBezTo>
                  <a:cubicBezTo>
                    <a:pt x="21" y="2529"/>
                    <a:pt x="1" y="2560"/>
                    <a:pt x="11" y="2591"/>
                  </a:cubicBezTo>
                  <a:cubicBezTo>
                    <a:pt x="11" y="2601"/>
                    <a:pt x="11" y="2612"/>
                    <a:pt x="21" y="2622"/>
                  </a:cubicBezTo>
                  <a:cubicBezTo>
                    <a:pt x="35" y="2649"/>
                    <a:pt x="63" y="2663"/>
                    <a:pt x="93" y="2663"/>
                  </a:cubicBezTo>
                  <a:cubicBezTo>
                    <a:pt x="107" y="2663"/>
                    <a:pt x="122" y="2660"/>
                    <a:pt x="136" y="2653"/>
                  </a:cubicBezTo>
                  <a:cubicBezTo>
                    <a:pt x="809" y="2269"/>
                    <a:pt x="1721" y="1523"/>
                    <a:pt x="2301" y="187"/>
                  </a:cubicBezTo>
                  <a:cubicBezTo>
                    <a:pt x="2312" y="166"/>
                    <a:pt x="2322" y="146"/>
                    <a:pt x="2332" y="135"/>
                  </a:cubicBezTo>
                  <a:cubicBezTo>
                    <a:pt x="2342" y="114"/>
                    <a:pt x="2353" y="73"/>
                    <a:pt x="2332" y="52"/>
                  </a:cubicBezTo>
                  <a:cubicBezTo>
                    <a:pt x="2318" y="17"/>
                    <a:pt x="2289" y="1"/>
                    <a:pt x="225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6"/>
            <p:cNvSpPr/>
            <p:nvPr/>
          </p:nvSpPr>
          <p:spPr>
            <a:xfrm>
              <a:off x="3713250" y="2506725"/>
              <a:ext cx="38375" cy="21050"/>
            </a:xfrm>
            <a:custGeom>
              <a:avLst/>
              <a:gdLst/>
              <a:ahLst/>
              <a:cxnLst/>
              <a:rect l="l" t="t" r="r" b="b"/>
              <a:pathLst>
                <a:path w="1535" h="842" extrusionOk="0">
                  <a:moveTo>
                    <a:pt x="79" y="0"/>
                  </a:moveTo>
                  <a:cubicBezTo>
                    <a:pt x="34" y="0"/>
                    <a:pt x="1" y="37"/>
                    <a:pt x="1" y="75"/>
                  </a:cubicBezTo>
                  <a:lnTo>
                    <a:pt x="1" y="95"/>
                  </a:lnTo>
                  <a:cubicBezTo>
                    <a:pt x="11" y="137"/>
                    <a:pt x="42" y="167"/>
                    <a:pt x="84" y="167"/>
                  </a:cubicBezTo>
                  <a:cubicBezTo>
                    <a:pt x="944" y="209"/>
                    <a:pt x="1358" y="800"/>
                    <a:pt x="1368" y="810"/>
                  </a:cubicBezTo>
                  <a:cubicBezTo>
                    <a:pt x="1382" y="830"/>
                    <a:pt x="1408" y="841"/>
                    <a:pt x="1436" y="841"/>
                  </a:cubicBezTo>
                  <a:cubicBezTo>
                    <a:pt x="1452" y="841"/>
                    <a:pt x="1468" y="838"/>
                    <a:pt x="1483" y="831"/>
                  </a:cubicBezTo>
                  <a:cubicBezTo>
                    <a:pt x="1524" y="800"/>
                    <a:pt x="1534" y="748"/>
                    <a:pt x="1503" y="706"/>
                  </a:cubicBezTo>
                  <a:cubicBezTo>
                    <a:pt x="1483" y="685"/>
                    <a:pt x="1037" y="43"/>
                    <a:pt x="94" y="2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3700300" y="2466425"/>
              <a:ext cx="41225" cy="48200"/>
            </a:xfrm>
            <a:custGeom>
              <a:avLst/>
              <a:gdLst/>
              <a:ahLst/>
              <a:cxnLst/>
              <a:rect l="l" t="t" r="r" b="b"/>
              <a:pathLst>
                <a:path w="1649" h="1928" extrusionOk="0">
                  <a:moveTo>
                    <a:pt x="1545" y="0"/>
                  </a:moveTo>
                  <a:cubicBezTo>
                    <a:pt x="1519" y="0"/>
                    <a:pt x="1495" y="14"/>
                    <a:pt x="1483" y="39"/>
                  </a:cubicBezTo>
                  <a:cubicBezTo>
                    <a:pt x="1472" y="49"/>
                    <a:pt x="654" y="1178"/>
                    <a:pt x="32" y="1779"/>
                  </a:cubicBezTo>
                  <a:cubicBezTo>
                    <a:pt x="11" y="1800"/>
                    <a:pt x="1" y="1832"/>
                    <a:pt x="1" y="1852"/>
                  </a:cubicBezTo>
                  <a:cubicBezTo>
                    <a:pt x="1" y="1873"/>
                    <a:pt x="11" y="1894"/>
                    <a:pt x="32" y="1904"/>
                  </a:cubicBezTo>
                  <a:cubicBezTo>
                    <a:pt x="47" y="1919"/>
                    <a:pt x="68" y="1927"/>
                    <a:pt x="89" y="1927"/>
                  </a:cubicBezTo>
                  <a:cubicBezTo>
                    <a:pt x="110" y="1927"/>
                    <a:pt x="130" y="1919"/>
                    <a:pt x="146" y="1904"/>
                  </a:cubicBezTo>
                  <a:cubicBezTo>
                    <a:pt x="788" y="1293"/>
                    <a:pt x="1607" y="142"/>
                    <a:pt x="1617" y="132"/>
                  </a:cubicBezTo>
                  <a:cubicBezTo>
                    <a:pt x="1648" y="101"/>
                    <a:pt x="1638" y="49"/>
                    <a:pt x="1596" y="18"/>
                  </a:cubicBezTo>
                  <a:cubicBezTo>
                    <a:pt x="1580" y="6"/>
                    <a:pt x="1562" y="0"/>
                    <a:pt x="154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6"/>
            <p:cNvSpPr/>
            <p:nvPr/>
          </p:nvSpPr>
          <p:spPr>
            <a:xfrm>
              <a:off x="3651600" y="2524450"/>
              <a:ext cx="23350" cy="29150"/>
            </a:xfrm>
            <a:custGeom>
              <a:avLst/>
              <a:gdLst/>
              <a:ahLst/>
              <a:cxnLst/>
              <a:rect l="l" t="t" r="r" b="b"/>
              <a:pathLst>
                <a:path w="934" h="1166" extrusionOk="0">
                  <a:moveTo>
                    <a:pt x="84" y="0"/>
                  </a:moveTo>
                  <a:cubicBezTo>
                    <a:pt x="58" y="0"/>
                    <a:pt x="34" y="14"/>
                    <a:pt x="21" y="39"/>
                  </a:cubicBezTo>
                  <a:cubicBezTo>
                    <a:pt x="11" y="59"/>
                    <a:pt x="1" y="80"/>
                    <a:pt x="11" y="91"/>
                  </a:cubicBezTo>
                  <a:cubicBezTo>
                    <a:pt x="11" y="122"/>
                    <a:pt x="21" y="142"/>
                    <a:pt x="42" y="163"/>
                  </a:cubicBezTo>
                  <a:cubicBezTo>
                    <a:pt x="291" y="308"/>
                    <a:pt x="643" y="899"/>
                    <a:pt x="767" y="1116"/>
                  </a:cubicBezTo>
                  <a:cubicBezTo>
                    <a:pt x="783" y="1147"/>
                    <a:pt x="815" y="1166"/>
                    <a:pt x="847" y="1166"/>
                  </a:cubicBezTo>
                  <a:cubicBezTo>
                    <a:pt x="859" y="1166"/>
                    <a:pt x="871" y="1163"/>
                    <a:pt x="882" y="1158"/>
                  </a:cubicBezTo>
                  <a:cubicBezTo>
                    <a:pt x="923" y="1127"/>
                    <a:pt x="933" y="1075"/>
                    <a:pt x="912" y="1033"/>
                  </a:cubicBezTo>
                  <a:cubicBezTo>
                    <a:pt x="892" y="1003"/>
                    <a:pt x="467" y="215"/>
                    <a:pt x="136" y="18"/>
                  </a:cubicBezTo>
                  <a:cubicBezTo>
                    <a:pt x="119" y="6"/>
                    <a:pt x="101" y="0"/>
                    <a:pt x="84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6"/>
            <p:cNvSpPr/>
            <p:nvPr/>
          </p:nvSpPr>
          <p:spPr>
            <a:xfrm>
              <a:off x="3629850" y="2526700"/>
              <a:ext cx="24375" cy="41675"/>
            </a:xfrm>
            <a:custGeom>
              <a:avLst/>
              <a:gdLst/>
              <a:ahLst/>
              <a:cxnLst/>
              <a:rect l="l" t="t" r="r" b="b"/>
              <a:pathLst>
                <a:path w="975" h="1667" extrusionOk="0">
                  <a:moveTo>
                    <a:pt x="85" y="1"/>
                  </a:moveTo>
                  <a:cubicBezTo>
                    <a:pt x="70" y="1"/>
                    <a:pt x="55" y="4"/>
                    <a:pt x="42" y="11"/>
                  </a:cubicBezTo>
                  <a:cubicBezTo>
                    <a:pt x="11" y="22"/>
                    <a:pt x="0" y="52"/>
                    <a:pt x="0" y="94"/>
                  </a:cubicBezTo>
                  <a:cubicBezTo>
                    <a:pt x="0" y="104"/>
                    <a:pt x="11" y="114"/>
                    <a:pt x="11" y="125"/>
                  </a:cubicBezTo>
                  <a:lnTo>
                    <a:pt x="799" y="1617"/>
                  </a:lnTo>
                  <a:cubicBezTo>
                    <a:pt x="821" y="1648"/>
                    <a:pt x="855" y="1667"/>
                    <a:pt x="888" y="1667"/>
                  </a:cubicBezTo>
                  <a:cubicBezTo>
                    <a:pt x="900" y="1667"/>
                    <a:pt x="912" y="1664"/>
                    <a:pt x="923" y="1659"/>
                  </a:cubicBezTo>
                  <a:cubicBezTo>
                    <a:pt x="964" y="1638"/>
                    <a:pt x="974" y="1586"/>
                    <a:pt x="954" y="1544"/>
                  </a:cubicBezTo>
                  <a:lnTo>
                    <a:pt x="166" y="42"/>
                  </a:lnTo>
                  <a:cubicBezTo>
                    <a:pt x="146" y="15"/>
                    <a:pt x="115" y="1"/>
                    <a:pt x="8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6"/>
            <p:cNvSpPr/>
            <p:nvPr/>
          </p:nvSpPr>
          <p:spPr>
            <a:xfrm>
              <a:off x="3459150" y="2481500"/>
              <a:ext cx="69975" cy="70100"/>
            </a:xfrm>
            <a:custGeom>
              <a:avLst/>
              <a:gdLst/>
              <a:ahLst/>
              <a:cxnLst/>
              <a:rect l="l" t="t" r="r" b="b"/>
              <a:pathLst>
                <a:path w="2799" h="2804" extrusionOk="0">
                  <a:moveTo>
                    <a:pt x="2737" y="0"/>
                  </a:moveTo>
                  <a:cubicBezTo>
                    <a:pt x="2723" y="0"/>
                    <a:pt x="2710" y="6"/>
                    <a:pt x="2704" y="16"/>
                  </a:cubicBezTo>
                  <a:cubicBezTo>
                    <a:pt x="2684" y="47"/>
                    <a:pt x="767" y="2378"/>
                    <a:pt x="42" y="2689"/>
                  </a:cubicBezTo>
                  <a:cubicBezTo>
                    <a:pt x="10" y="2700"/>
                    <a:pt x="1" y="2731"/>
                    <a:pt x="10" y="2762"/>
                  </a:cubicBezTo>
                  <a:cubicBezTo>
                    <a:pt x="21" y="2783"/>
                    <a:pt x="42" y="2804"/>
                    <a:pt x="73" y="2804"/>
                  </a:cubicBezTo>
                  <a:lnTo>
                    <a:pt x="83" y="2793"/>
                  </a:lnTo>
                  <a:cubicBezTo>
                    <a:pt x="829" y="2472"/>
                    <a:pt x="2704" y="192"/>
                    <a:pt x="2777" y="99"/>
                  </a:cubicBezTo>
                  <a:cubicBezTo>
                    <a:pt x="2798" y="78"/>
                    <a:pt x="2798" y="37"/>
                    <a:pt x="2777" y="16"/>
                  </a:cubicBezTo>
                  <a:cubicBezTo>
                    <a:pt x="2767" y="6"/>
                    <a:pt x="2751" y="0"/>
                    <a:pt x="273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6"/>
            <p:cNvSpPr/>
            <p:nvPr/>
          </p:nvSpPr>
          <p:spPr>
            <a:xfrm>
              <a:off x="3432450" y="2551875"/>
              <a:ext cx="45900" cy="39650"/>
            </a:xfrm>
            <a:custGeom>
              <a:avLst/>
              <a:gdLst/>
              <a:ahLst/>
              <a:cxnLst/>
              <a:rect l="l" t="t" r="r" b="b"/>
              <a:pathLst>
                <a:path w="1836" h="1586" extrusionOk="0">
                  <a:moveTo>
                    <a:pt x="89" y="1"/>
                  </a:moveTo>
                  <a:cubicBezTo>
                    <a:pt x="65" y="1"/>
                    <a:pt x="40" y="12"/>
                    <a:pt x="22" y="30"/>
                  </a:cubicBezTo>
                  <a:cubicBezTo>
                    <a:pt x="1" y="51"/>
                    <a:pt x="1" y="71"/>
                    <a:pt x="1" y="92"/>
                  </a:cubicBezTo>
                  <a:cubicBezTo>
                    <a:pt x="1" y="113"/>
                    <a:pt x="12" y="134"/>
                    <a:pt x="22" y="144"/>
                  </a:cubicBezTo>
                  <a:cubicBezTo>
                    <a:pt x="1553" y="1483"/>
                    <a:pt x="1697" y="1586"/>
                    <a:pt x="1750" y="1586"/>
                  </a:cubicBezTo>
                  <a:cubicBezTo>
                    <a:pt x="1755" y="1586"/>
                    <a:pt x="1758" y="1585"/>
                    <a:pt x="1762" y="1584"/>
                  </a:cubicBezTo>
                  <a:cubicBezTo>
                    <a:pt x="1815" y="1573"/>
                    <a:pt x="1835" y="1522"/>
                    <a:pt x="1825" y="1481"/>
                  </a:cubicBezTo>
                  <a:cubicBezTo>
                    <a:pt x="1825" y="1449"/>
                    <a:pt x="1804" y="1428"/>
                    <a:pt x="1773" y="1418"/>
                  </a:cubicBezTo>
                  <a:cubicBezTo>
                    <a:pt x="1659" y="1345"/>
                    <a:pt x="716" y="527"/>
                    <a:pt x="136" y="19"/>
                  </a:cubicBezTo>
                  <a:cubicBezTo>
                    <a:pt x="123" y="6"/>
                    <a:pt x="106" y="1"/>
                    <a:pt x="89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6"/>
            <p:cNvSpPr/>
            <p:nvPr/>
          </p:nvSpPr>
          <p:spPr>
            <a:xfrm>
              <a:off x="3733200" y="2513250"/>
              <a:ext cx="109875" cy="72550"/>
            </a:xfrm>
            <a:custGeom>
              <a:avLst/>
              <a:gdLst/>
              <a:ahLst/>
              <a:cxnLst/>
              <a:rect l="l" t="t" r="r" b="b"/>
              <a:pathLst>
                <a:path w="4395" h="2902" extrusionOk="0">
                  <a:moveTo>
                    <a:pt x="189" y="0"/>
                  </a:moveTo>
                  <a:cubicBezTo>
                    <a:pt x="68" y="0"/>
                    <a:pt x="1" y="10"/>
                    <a:pt x="1" y="10"/>
                  </a:cubicBezTo>
                  <a:cubicBezTo>
                    <a:pt x="1" y="10"/>
                    <a:pt x="229" y="850"/>
                    <a:pt x="892" y="1285"/>
                  </a:cubicBezTo>
                  <a:cubicBezTo>
                    <a:pt x="1555" y="1720"/>
                    <a:pt x="4394" y="2901"/>
                    <a:pt x="4394" y="2901"/>
                  </a:cubicBezTo>
                  <a:cubicBezTo>
                    <a:pt x="2658" y="228"/>
                    <a:pt x="780" y="0"/>
                    <a:pt x="189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3885775" y="2273900"/>
              <a:ext cx="42775" cy="138600"/>
            </a:xfrm>
            <a:custGeom>
              <a:avLst/>
              <a:gdLst/>
              <a:ahLst/>
              <a:cxnLst/>
              <a:rect l="l" t="t" r="r" b="b"/>
              <a:pathLst>
                <a:path w="1711" h="5544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710" y="0"/>
                    <a:pt x="1140" y="974"/>
                    <a:pt x="571" y="1875"/>
                  </a:cubicBezTo>
                  <a:cubicBezTo>
                    <a:pt x="0" y="2777"/>
                    <a:pt x="767" y="5543"/>
                    <a:pt x="767" y="5543"/>
                  </a:cubicBezTo>
                  <a:cubicBezTo>
                    <a:pt x="767" y="5543"/>
                    <a:pt x="1192" y="4642"/>
                    <a:pt x="1441" y="4092"/>
                  </a:cubicBezTo>
                  <a:cubicBezTo>
                    <a:pt x="1690" y="3544"/>
                    <a:pt x="1710" y="0"/>
                    <a:pt x="171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6"/>
            <p:cNvSpPr/>
            <p:nvPr/>
          </p:nvSpPr>
          <p:spPr>
            <a:xfrm>
              <a:off x="3828025" y="2289950"/>
              <a:ext cx="43775" cy="158800"/>
            </a:xfrm>
            <a:custGeom>
              <a:avLst/>
              <a:gdLst/>
              <a:ahLst/>
              <a:cxnLst/>
              <a:rect l="l" t="t" r="r" b="b"/>
              <a:pathLst>
                <a:path w="1751" h="6352" extrusionOk="0">
                  <a:moveTo>
                    <a:pt x="663" y="0"/>
                  </a:moveTo>
                  <a:cubicBezTo>
                    <a:pt x="663" y="0"/>
                    <a:pt x="207" y="2684"/>
                    <a:pt x="487" y="3906"/>
                  </a:cubicBezTo>
                  <a:cubicBezTo>
                    <a:pt x="767" y="5129"/>
                    <a:pt x="0" y="6352"/>
                    <a:pt x="0" y="6352"/>
                  </a:cubicBezTo>
                  <a:cubicBezTo>
                    <a:pt x="0" y="6352"/>
                    <a:pt x="1751" y="4590"/>
                    <a:pt x="1617" y="2684"/>
                  </a:cubicBezTo>
                  <a:cubicBezTo>
                    <a:pt x="1471" y="777"/>
                    <a:pt x="663" y="0"/>
                    <a:pt x="663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6"/>
            <p:cNvSpPr/>
            <p:nvPr/>
          </p:nvSpPr>
          <p:spPr>
            <a:xfrm>
              <a:off x="3725450" y="2348500"/>
              <a:ext cx="110100" cy="137025"/>
            </a:xfrm>
            <a:custGeom>
              <a:avLst/>
              <a:gdLst/>
              <a:ahLst/>
              <a:cxnLst/>
              <a:rect l="l" t="t" r="r" b="b"/>
              <a:pathLst>
                <a:path w="4404" h="5481" extrusionOk="0">
                  <a:moveTo>
                    <a:pt x="4403" y="0"/>
                  </a:moveTo>
                  <a:cubicBezTo>
                    <a:pt x="4403" y="0"/>
                    <a:pt x="3191" y="808"/>
                    <a:pt x="2290" y="1772"/>
                  </a:cubicBezTo>
                  <a:cubicBezTo>
                    <a:pt x="1388" y="2736"/>
                    <a:pt x="0" y="5481"/>
                    <a:pt x="0" y="5481"/>
                  </a:cubicBezTo>
                  <a:cubicBezTo>
                    <a:pt x="2517" y="4103"/>
                    <a:pt x="4403" y="0"/>
                    <a:pt x="4403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3969400" y="2246675"/>
              <a:ext cx="43825" cy="116675"/>
            </a:xfrm>
            <a:custGeom>
              <a:avLst/>
              <a:gdLst/>
              <a:ahLst/>
              <a:cxnLst/>
              <a:rect l="l" t="t" r="r" b="b"/>
              <a:pathLst>
                <a:path w="1753" h="4667" extrusionOk="0">
                  <a:moveTo>
                    <a:pt x="240" y="1"/>
                  </a:moveTo>
                  <a:cubicBezTo>
                    <a:pt x="567" y="653"/>
                    <a:pt x="0" y="4667"/>
                    <a:pt x="71" y="4667"/>
                  </a:cubicBezTo>
                  <a:cubicBezTo>
                    <a:pt x="72" y="4667"/>
                    <a:pt x="73" y="4666"/>
                    <a:pt x="75" y="4663"/>
                  </a:cubicBezTo>
                  <a:cubicBezTo>
                    <a:pt x="1753" y="2084"/>
                    <a:pt x="241" y="1"/>
                    <a:pt x="24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6"/>
            <p:cNvSpPr/>
            <p:nvPr/>
          </p:nvSpPr>
          <p:spPr>
            <a:xfrm>
              <a:off x="4019175" y="2217150"/>
              <a:ext cx="40175" cy="97175"/>
            </a:xfrm>
            <a:custGeom>
              <a:avLst/>
              <a:gdLst/>
              <a:ahLst/>
              <a:cxnLst/>
              <a:rect l="l" t="t" r="r" b="b"/>
              <a:pathLst>
                <a:path w="1607" h="3887" extrusionOk="0">
                  <a:moveTo>
                    <a:pt x="498" y="0"/>
                  </a:moveTo>
                  <a:lnTo>
                    <a:pt x="498" y="0"/>
                  </a:lnTo>
                  <a:cubicBezTo>
                    <a:pt x="1" y="1658"/>
                    <a:pt x="664" y="3886"/>
                    <a:pt x="664" y="3886"/>
                  </a:cubicBezTo>
                  <a:cubicBezTo>
                    <a:pt x="1606" y="2031"/>
                    <a:pt x="498" y="1"/>
                    <a:pt x="49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6"/>
            <p:cNvSpPr/>
            <p:nvPr/>
          </p:nvSpPr>
          <p:spPr>
            <a:xfrm>
              <a:off x="4091200" y="2198600"/>
              <a:ext cx="36025" cy="76075"/>
            </a:xfrm>
            <a:custGeom>
              <a:avLst/>
              <a:gdLst/>
              <a:ahLst/>
              <a:cxnLst/>
              <a:rect l="l" t="t" r="r" b="b"/>
              <a:pathLst>
                <a:path w="1441" h="3043" extrusionOk="0">
                  <a:moveTo>
                    <a:pt x="615" y="1"/>
                  </a:moveTo>
                  <a:cubicBezTo>
                    <a:pt x="590" y="1"/>
                    <a:pt x="564" y="23"/>
                    <a:pt x="570" y="49"/>
                  </a:cubicBezTo>
                  <a:cubicBezTo>
                    <a:pt x="611" y="484"/>
                    <a:pt x="601" y="1489"/>
                    <a:pt x="0" y="3043"/>
                  </a:cubicBezTo>
                  <a:cubicBezTo>
                    <a:pt x="0" y="3043"/>
                    <a:pt x="1440" y="1582"/>
                    <a:pt x="653" y="28"/>
                  </a:cubicBezTo>
                  <a:cubicBezTo>
                    <a:pt x="645" y="8"/>
                    <a:pt x="630" y="1"/>
                    <a:pt x="61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3850550" y="2461325"/>
              <a:ext cx="140675" cy="51600"/>
            </a:xfrm>
            <a:custGeom>
              <a:avLst/>
              <a:gdLst/>
              <a:ahLst/>
              <a:cxnLst/>
              <a:rect l="l" t="t" r="r" b="b"/>
              <a:pathLst>
                <a:path w="5627" h="2064" extrusionOk="0">
                  <a:moveTo>
                    <a:pt x="1113" y="1"/>
                  </a:moveTo>
                  <a:cubicBezTo>
                    <a:pt x="381" y="1"/>
                    <a:pt x="0" y="171"/>
                    <a:pt x="0" y="171"/>
                  </a:cubicBezTo>
                  <a:cubicBezTo>
                    <a:pt x="1809" y="1669"/>
                    <a:pt x="3168" y="2063"/>
                    <a:pt x="4097" y="2063"/>
                  </a:cubicBezTo>
                  <a:cubicBezTo>
                    <a:pt x="5126" y="2063"/>
                    <a:pt x="5627" y="1580"/>
                    <a:pt x="5627" y="1580"/>
                  </a:cubicBezTo>
                  <a:cubicBezTo>
                    <a:pt x="3583" y="284"/>
                    <a:pt x="2056" y="1"/>
                    <a:pt x="1113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6"/>
            <p:cNvSpPr/>
            <p:nvPr/>
          </p:nvSpPr>
          <p:spPr>
            <a:xfrm>
              <a:off x="3664825" y="2538625"/>
              <a:ext cx="86025" cy="118400"/>
            </a:xfrm>
            <a:custGeom>
              <a:avLst/>
              <a:gdLst/>
              <a:ahLst/>
              <a:cxnLst/>
              <a:rect l="l" t="t" r="r" b="b"/>
              <a:pathLst>
                <a:path w="3441" h="4736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602" y="2757"/>
                    <a:pt x="1938" y="3741"/>
                  </a:cubicBezTo>
                  <a:lnTo>
                    <a:pt x="3275" y="4735"/>
                  </a:lnTo>
                  <a:cubicBezTo>
                    <a:pt x="3275" y="4735"/>
                    <a:pt x="3440" y="2052"/>
                    <a:pt x="1845" y="1327"/>
                  </a:cubicBezTo>
                  <a:cubicBezTo>
                    <a:pt x="249" y="60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6"/>
            <p:cNvSpPr/>
            <p:nvPr/>
          </p:nvSpPr>
          <p:spPr>
            <a:xfrm>
              <a:off x="3639175" y="2541475"/>
              <a:ext cx="69200" cy="144550"/>
            </a:xfrm>
            <a:custGeom>
              <a:avLst/>
              <a:gdLst/>
              <a:ahLst/>
              <a:cxnLst/>
              <a:rect l="l" t="t" r="r" b="b"/>
              <a:pathLst>
                <a:path w="2768" h="5782" extrusionOk="0">
                  <a:moveTo>
                    <a:pt x="0" y="0"/>
                  </a:moveTo>
                  <a:cubicBezTo>
                    <a:pt x="0" y="0"/>
                    <a:pt x="601" y="3430"/>
                    <a:pt x="1254" y="4135"/>
                  </a:cubicBezTo>
                  <a:cubicBezTo>
                    <a:pt x="1907" y="4849"/>
                    <a:pt x="1938" y="5782"/>
                    <a:pt x="1938" y="5782"/>
                  </a:cubicBezTo>
                  <a:cubicBezTo>
                    <a:pt x="1938" y="5782"/>
                    <a:pt x="2767" y="3492"/>
                    <a:pt x="1503" y="1834"/>
                  </a:cubicBezTo>
                  <a:cubicBezTo>
                    <a:pt x="228" y="1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6"/>
            <p:cNvSpPr/>
            <p:nvPr/>
          </p:nvSpPr>
          <p:spPr>
            <a:xfrm>
              <a:off x="3506025" y="2545925"/>
              <a:ext cx="57275" cy="41625"/>
            </a:xfrm>
            <a:custGeom>
              <a:avLst/>
              <a:gdLst/>
              <a:ahLst/>
              <a:cxnLst/>
              <a:rect l="l" t="t" r="r" b="b"/>
              <a:pathLst>
                <a:path w="2291" h="1665" extrusionOk="0">
                  <a:moveTo>
                    <a:pt x="90" y="0"/>
                  </a:moveTo>
                  <a:cubicBezTo>
                    <a:pt x="58" y="0"/>
                    <a:pt x="26" y="20"/>
                    <a:pt x="11" y="50"/>
                  </a:cubicBezTo>
                  <a:cubicBezTo>
                    <a:pt x="1" y="61"/>
                    <a:pt x="1" y="81"/>
                    <a:pt x="1" y="91"/>
                  </a:cubicBezTo>
                  <a:cubicBezTo>
                    <a:pt x="11" y="123"/>
                    <a:pt x="21" y="144"/>
                    <a:pt x="53" y="164"/>
                  </a:cubicBezTo>
                  <a:cubicBezTo>
                    <a:pt x="602" y="413"/>
                    <a:pt x="2125" y="1636"/>
                    <a:pt x="2135" y="1646"/>
                  </a:cubicBezTo>
                  <a:cubicBezTo>
                    <a:pt x="2152" y="1659"/>
                    <a:pt x="2172" y="1665"/>
                    <a:pt x="2190" y="1665"/>
                  </a:cubicBezTo>
                  <a:cubicBezTo>
                    <a:pt x="2216" y="1665"/>
                    <a:pt x="2242" y="1654"/>
                    <a:pt x="2259" y="1636"/>
                  </a:cubicBezTo>
                  <a:cubicBezTo>
                    <a:pt x="2291" y="1594"/>
                    <a:pt x="2280" y="1542"/>
                    <a:pt x="2249" y="1511"/>
                  </a:cubicBezTo>
                  <a:cubicBezTo>
                    <a:pt x="2187" y="1470"/>
                    <a:pt x="684" y="268"/>
                    <a:pt x="125" y="9"/>
                  </a:cubicBezTo>
                  <a:cubicBezTo>
                    <a:pt x="114" y="3"/>
                    <a:pt x="102" y="0"/>
                    <a:pt x="90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6"/>
            <p:cNvSpPr/>
            <p:nvPr/>
          </p:nvSpPr>
          <p:spPr>
            <a:xfrm>
              <a:off x="3533225" y="2564250"/>
              <a:ext cx="133800" cy="115825"/>
            </a:xfrm>
            <a:custGeom>
              <a:avLst/>
              <a:gdLst/>
              <a:ahLst/>
              <a:cxnLst/>
              <a:rect l="l" t="t" r="r" b="b"/>
              <a:pathLst>
                <a:path w="5352" h="463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492" y="4477"/>
                    <a:pt x="5244" y="4633"/>
                  </a:cubicBezTo>
                  <a:cubicBezTo>
                    <a:pt x="5244" y="4633"/>
                    <a:pt x="5244" y="4633"/>
                    <a:pt x="5244" y="4633"/>
                  </a:cubicBezTo>
                  <a:cubicBezTo>
                    <a:pt x="5352" y="4633"/>
                    <a:pt x="3706" y="1812"/>
                    <a:pt x="985" y="395"/>
                  </a:cubicBezTo>
                  <a:cubicBezTo>
                    <a:pt x="747" y="27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6"/>
            <p:cNvSpPr/>
            <p:nvPr/>
          </p:nvSpPr>
          <p:spPr>
            <a:xfrm>
              <a:off x="3528300" y="2500975"/>
              <a:ext cx="57525" cy="43425"/>
            </a:xfrm>
            <a:custGeom>
              <a:avLst/>
              <a:gdLst/>
              <a:ahLst/>
              <a:cxnLst/>
              <a:rect l="l" t="t" r="r" b="b"/>
              <a:pathLst>
                <a:path w="2301" h="1737" extrusionOk="0">
                  <a:moveTo>
                    <a:pt x="2205" y="1"/>
                  </a:moveTo>
                  <a:cubicBezTo>
                    <a:pt x="2179" y="1"/>
                    <a:pt x="2154" y="11"/>
                    <a:pt x="2135" y="35"/>
                  </a:cubicBezTo>
                  <a:cubicBezTo>
                    <a:pt x="2125" y="45"/>
                    <a:pt x="1182" y="1279"/>
                    <a:pt x="63" y="1569"/>
                  </a:cubicBezTo>
                  <a:cubicBezTo>
                    <a:pt x="21" y="1579"/>
                    <a:pt x="1" y="1610"/>
                    <a:pt x="1" y="1652"/>
                  </a:cubicBezTo>
                  <a:lnTo>
                    <a:pt x="1" y="1672"/>
                  </a:lnTo>
                  <a:cubicBezTo>
                    <a:pt x="19" y="1708"/>
                    <a:pt x="52" y="1736"/>
                    <a:pt x="88" y="1736"/>
                  </a:cubicBezTo>
                  <a:cubicBezTo>
                    <a:pt x="94" y="1736"/>
                    <a:pt x="99" y="1736"/>
                    <a:pt x="104" y="1734"/>
                  </a:cubicBezTo>
                  <a:cubicBezTo>
                    <a:pt x="1275" y="1424"/>
                    <a:pt x="2229" y="190"/>
                    <a:pt x="2270" y="139"/>
                  </a:cubicBezTo>
                  <a:cubicBezTo>
                    <a:pt x="2301" y="97"/>
                    <a:pt x="2291" y="45"/>
                    <a:pt x="2259" y="14"/>
                  </a:cubicBezTo>
                  <a:cubicBezTo>
                    <a:pt x="2242" y="6"/>
                    <a:pt x="2223" y="1"/>
                    <a:pt x="220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3563525" y="2428525"/>
              <a:ext cx="82675" cy="92500"/>
            </a:xfrm>
            <a:custGeom>
              <a:avLst/>
              <a:gdLst/>
              <a:ahLst/>
              <a:cxnLst/>
              <a:rect l="l" t="t" r="r" b="b"/>
              <a:pathLst>
                <a:path w="3307" h="3700" extrusionOk="0">
                  <a:moveTo>
                    <a:pt x="2301" y="0"/>
                  </a:moveTo>
                  <a:cubicBezTo>
                    <a:pt x="1" y="1990"/>
                    <a:pt x="84" y="3700"/>
                    <a:pt x="84" y="3700"/>
                  </a:cubicBezTo>
                  <a:cubicBezTo>
                    <a:pt x="3306" y="3150"/>
                    <a:pt x="2301" y="1"/>
                    <a:pt x="2301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6"/>
            <p:cNvSpPr/>
            <p:nvPr/>
          </p:nvSpPr>
          <p:spPr>
            <a:xfrm>
              <a:off x="3552650" y="2488575"/>
              <a:ext cx="119175" cy="53975"/>
            </a:xfrm>
            <a:custGeom>
              <a:avLst/>
              <a:gdLst/>
              <a:ahLst/>
              <a:cxnLst/>
              <a:rect l="l" t="t" r="r" b="b"/>
              <a:pathLst>
                <a:path w="4767" h="2159" extrusionOk="0">
                  <a:moveTo>
                    <a:pt x="4678" y="0"/>
                  </a:moveTo>
                  <a:cubicBezTo>
                    <a:pt x="4656" y="0"/>
                    <a:pt x="4633" y="8"/>
                    <a:pt x="4612" y="23"/>
                  </a:cubicBezTo>
                  <a:cubicBezTo>
                    <a:pt x="4417" y="146"/>
                    <a:pt x="1258" y="1983"/>
                    <a:pt x="139" y="1983"/>
                  </a:cubicBezTo>
                  <a:cubicBezTo>
                    <a:pt x="124" y="1983"/>
                    <a:pt x="109" y="1982"/>
                    <a:pt x="94" y="1982"/>
                  </a:cubicBezTo>
                  <a:cubicBezTo>
                    <a:pt x="42" y="1982"/>
                    <a:pt x="11" y="2023"/>
                    <a:pt x="1" y="2065"/>
                  </a:cubicBezTo>
                  <a:lnTo>
                    <a:pt x="1" y="2075"/>
                  </a:lnTo>
                  <a:cubicBezTo>
                    <a:pt x="11" y="2116"/>
                    <a:pt x="42" y="2157"/>
                    <a:pt x="83" y="2157"/>
                  </a:cubicBezTo>
                  <a:cubicBezTo>
                    <a:pt x="99" y="2158"/>
                    <a:pt x="114" y="2158"/>
                    <a:pt x="130" y="2158"/>
                  </a:cubicBezTo>
                  <a:cubicBezTo>
                    <a:pt x="1371" y="2158"/>
                    <a:pt x="4705" y="168"/>
                    <a:pt x="4725" y="147"/>
                  </a:cubicBezTo>
                  <a:cubicBezTo>
                    <a:pt x="4757" y="117"/>
                    <a:pt x="4767" y="64"/>
                    <a:pt x="4736" y="23"/>
                  </a:cubicBezTo>
                  <a:cubicBezTo>
                    <a:pt x="4720" y="8"/>
                    <a:pt x="4700" y="0"/>
                    <a:pt x="467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6"/>
            <p:cNvSpPr/>
            <p:nvPr/>
          </p:nvSpPr>
          <p:spPr>
            <a:xfrm>
              <a:off x="3639175" y="2392525"/>
              <a:ext cx="125400" cy="114000"/>
            </a:xfrm>
            <a:custGeom>
              <a:avLst/>
              <a:gdLst/>
              <a:ahLst/>
              <a:cxnLst/>
              <a:rect l="l" t="t" r="r" b="b"/>
              <a:pathLst>
                <a:path w="5016" h="4560" extrusionOk="0">
                  <a:moveTo>
                    <a:pt x="5015" y="1"/>
                  </a:moveTo>
                  <a:lnTo>
                    <a:pt x="5015" y="1"/>
                  </a:lnTo>
                  <a:cubicBezTo>
                    <a:pt x="3109" y="1037"/>
                    <a:pt x="0" y="4560"/>
                    <a:pt x="0" y="4560"/>
                  </a:cubicBezTo>
                  <a:cubicBezTo>
                    <a:pt x="3513" y="4052"/>
                    <a:pt x="5015" y="1"/>
                    <a:pt x="501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6"/>
            <p:cNvSpPr/>
            <p:nvPr/>
          </p:nvSpPr>
          <p:spPr>
            <a:xfrm>
              <a:off x="3504475" y="2387600"/>
              <a:ext cx="75925" cy="122275"/>
            </a:xfrm>
            <a:custGeom>
              <a:avLst/>
              <a:gdLst/>
              <a:ahLst/>
              <a:cxnLst/>
              <a:rect l="l" t="t" r="r" b="b"/>
              <a:pathLst>
                <a:path w="3037" h="4891" extrusionOk="0">
                  <a:moveTo>
                    <a:pt x="3037" y="0"/>
                  </a:moveTo>
                  <a:lnTo>
                    <a:pt x="3037" y="0"/>
                  </a:lnTo>
                  <a:cubicBezTo>
                    <a:pt x="1472" y="1690"/>
                    <a:pt x="0" y="4891"/>
                    <a:pt x="0" y="4891"/>
                  </a:cubicBezTo>
                  <a:cubicBezTo>
                    <a:pt x="2487" y="4073"/>
                    <a:pt x="3037" y="1"/>
                    <a:pt x="3037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6"/>
            <p:cNvSpPr/>
            <p:nvPr/>
          </p:nvSpPr>
          <p:spPr>
            <a:xfrm>
              <a:off x="3441025" y="2566850"/>
              <a:ext cx="151300" cy="99575"/>
            </a:xfrm>
            <a:custGeom>
              <a:avLst/>
              <a:gdLst/>
              <a:ahLst/>
              <a:cxnLst/>
              <a:rect l="l" t="t" r="r" b="b"/>
              <a:pathLst>
                <a:path w="6052" h="3983" extrusionOk="0">
                  <a:moveTo>
                    <a:pt x="362" y="0"/>
                  </a:moveTo>
                  <a:cubicBezTo>
                    <a:pt x="362" y="1"/>
                    <a:pt x="0" y="1223"/>
                    <a:pt x="2031" y="2954"/>
                  </a:cubicBezTo>
                  <a:cubicBezTo>
                    <a:pt x="2994" y="3779"/>
                    <a:pt x="3896" y="3983"/>
                    <a:pt x="4603" y="3983"/>
                  </a:cubicBezTo>
                  <a:cubicBezTo>
                    <a:pt x="5290" y="3983"/>
                    <a:pt x="5792" y="3791"/>
                    <a:pt x="5987" y="3791"/>
                  </a:cubicBezTo>
                  <a:cubicBezTo>
                    <a:pt x="6015" y="3791"/>
                    <a:pt x="6036" y="3795"/>
                    <a:pt x="6051" y="3804"/>
                  </a:cubicBezTo>
                  <a:cubicBezTo>
                    <a:pt x="3948" y="467"/>
                    <a:pt x="363" y="0"/>
                    <a:pt x="362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6"/>
            <p:cNvSpPr/>
            <p:nvPr/>
          </p:nvSpPr>
          <p:spPr>
            <a:xfrm>
              <a:off x="4048450" y="2302225"/>
              <a:ext cx="54675" cy="25500"/>
            </a:xfrm>
            <a:custGeom>
              <a:avLst/>
              <a:gdLst/>
              <a:ahLst/>
              <a:cxnLst/>
              <a:rect l="l" t="t" r="r" b="b"/>
              <a:pathLst>
                <a:path w="2187" h="1020" extrusionOk="0">
                  <a:moveTo>
                    <a:pt x="1998" y="0"/>
                  </a:moveTo>
                  <a:cubicBezTo>
                    <a:pt x="1284" y="0"/>
                    <a:pt x="91" y="827"/>
                    <a:pt x="32" y="866"/>
                  </a:cubicBezTo>
                  <a:cubicBezTo>
                    <a:pt x="11" y="877"/>
                    <a:pt x="0" y="908"/>
                    <a:pt x="0" y="939"/>
                  </a:cubicBezTo>
                  <a:cubicBezTo>
                    <a:pt x="0" y="949"/>
                    <a:pt x="11" y="970"/>
                    <a:pt x="11" y="981"/>
                  </a:cubicBezTo>
                  <a:cubicBezTo>
                    <a:pt x="30" y="1006"/>
                    <a:pt x="56" y="1019"/>
                    <a:pt x="83" y="1019"/>
                  </a:cubicBezTo>
                  <a:cubicBezTo>
                    <a:pt x="101" y="1019"/>
                    <a:pt x="119" y="1014"/>
                    <a:pt x="135" y="1002"/>
                  </a:cubicBezTo>
                  <a:cubicBezTo>
                    <a:pt x="145" y="991"/>
                    <a:pt x="1339" y="167"/>
                    <a:pt x="1996" y="167"/>
                  </a:cubicBezTo>
                  <a:cubicBezTo>
                    <a:pt x="2026" y="167"/>
                    <a:pt x="2056" y="169"/>
                    <a:pt x="2083" y="173"/>
                  </a:cubicBezTo>
                  <a:cubicBezTo>
                    <a:pt x="2090" y="174"/>
                    <a:pt x="2096" y="174"/>
                    <a:pt x="2102" y="174"/>
                  </a:cubicBezTo>
                  <a:cubicBezTo>
                    <a:pt x="2145" y="174"/>
                    <a:pt x="2176" y="145"/>
                    <a:pt x="2176" y="100"/>
                  </a:cubicBezTo>
                  <a:cubicBezTo>
                    <a:pt x="2187" y="58"/>
                    <a:pt x="2155" y="17"/>
                    <a:pt x="2104" y="7"/>
                  </a:cubicBezTo>
                  <a:cubicBezTo>
                    <a:pt x="2070" y="2"/>
                    <a:pt x="2035" y="0"/>
                    <a:pt x="1998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6"/>
            <p:cNvSpPr/>
            <p:nvPr/>
          </p:nvSpPr>
          <p:spPr>
            <a:xfrm>
              <a:off x="4081875" y="2276200"/>
              <a:ext cx="104150" cy="33150"/>
            </a:xfrm>
            <a:custGeom>
              <a:avLst/>
              <a:gdLst/>
              <a:ahLst/>
              <a:cxnLst/>
              <a:rect l="l" t="t" r="r" b="b"/>
              <a:pathLst>
                <a:path w="4166" h="1326" extrusionOk="0">
                  <a:moveTo>
                    <a:pt x="3585" y="0"/>
                  </a:moveTo>
                  <a:cubicBezTo>
                    <a:pt x="2275" y="0"/>
                    <a:pt x="0" y="1224"/>
                    <a:pt x="0" y="1224"/>
                  </a:cubicBezTo>
                  <a:cubicBezTo>
                    <a:pt x="258" y="1295"/>
                    <a:pt x="524" y="1326"/>
                    <a:pt x="791" y="1326"/>
                  </a:cubicBezTo>
                  <a:cubicBezTo>
                    <a:pt x="2457" y="1326"/>
                    <a:pt x="4166" y="125"/>
                    <a:pt x="4166" y="125"/>
                  </a:cubicBezTo>
                  <a:cubicBezTo>
                    <a:pt x="4013" y="37"/>
                    <a:pt x="3814" y="0"/>
                    <a:pt x="358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6"/>
            <p:cNvSpPr/>
            <p:nvPr/>
          </p:nvSpPr>
          <p:spPr>
            <a:xfrm>
              <a:off x="4111125" y="2247200"/>
              <a:ext cx="41475" cy="23550"/>
            </a:xfrm>
            <a:custGeom>
              <a:avLst/>
              <a:gdLst/>
              <a:ahLst/>
              <a:cxnLst/>
              <a:rect l="l" t="t" r="r" b="b"/>
              <a:pathLst>
                <a:path w="1659" h="942" extrusionOk="0">
                  <a:moveTo>
                    <a:pt x="1555" y="0"/>
                  </a:moveTo>
                  <a:cubicBezTo>
                    <a:pt x="799" y="145"/>
                    <a:pt x="63" y="767"/>
                    <a:pt x="32" y="788"/>
                  </a:cubicBezTo>
                  <a:cubicBezTo>
                    <a:pt x="12" y="809"/>
                    <a:pt x="1" y="840"/>
                    <a:pt x="1" y="861"/>
                  </a:cubicBezTo>
                  <a:cubicBezTo>
                    <a:pt x="1" y="882"/>
                    <a:pt x="12" y="892"/>
                    <a:pt x="21" y="912"/>
                  </a:cubicBezTo>
                  <a:cubicBezTo>
                    <a:pt x="40" y="931"/>
                    <a:pt x="65" y="942"/>
                    <a:pt x="89" y="942"/>
                  </a:cubicBezTo>
                  <a:cubicBezTo>
                    <a:pt x="106" y="942"/>
                    <a:pt x="123" y="936"/>
                    <a:pt x="136" y="923"/>
                  </a:cubicBezTo>
                  <a:cubicBezTo>
                    <a:pt x="146" y="912"/>
                    <a:pt x="871" y="301"/>
                    <a:pt x="1576" y="177"/>
                  </a:cubicBezTo>
                  <a:cubicBezTo>
                    <a:pt x="1628" y="166"/>
                    <a:pt x="1659" y="125"/>
                    <a:pt x="1649" y="73"/>
                  </a:cubicBezTo>
                  <a:cubicBezTo>
                    <a:pt x="1638" y="32"/>
                    <a:pt x="1596" y="0"/>
                    <a:pt x="1555" y="0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6"/>
            <p:cNvSpPr/>
            <p:nvPr/>
          </p:nvSpPr>
          <p:spPr>
            <a:xfrm>
              <a:off x="4134725" y="2243875"/>
              <a:ext cx="64425" cy="12975"/>
            </a:xfrm>
            <a:custGeom>
              <a:avLst/>
              <a:gdLst/>
              <a:ahLst/>
              <a:cxnLst/>
              <a:rect l="l" t="t" r="r" b="b"/>
              <a:pathLst>
                <a:path w="2577" h="519" extrusionOk="0">
                  <a:moveTo>
                    <a:pt x="1231" y="1"/>
                  </a:moveTo>
                  <a:cubicBezTo>
                    <a:pt x="502" y="1"/>
                    <a:pt x="0" y="393"/>
                    <a:pt x="0" y="393"/>
                  </a:cubicBezTo>
                  <a:cubicBezTo>
                    <a:pt x="400" y="336"/>
                    <a:pt x="756" y="314"/>
                    <a:pt x="1067" y="314"/>
                  </a:cubicBezTo>
                  <a:cubicBezTo>
                    <a:pt x="1782" y="314"/>
                    <a:pt x="2265" y="431"/>
                    <a:pt x="2517" y="517"/>
                  </a:cubicBezTo>
                  <a:cubicBezTo>
                    <a:pt x="2520" y="518"/>
                    <a:pt x="2523" y="518"/>
                    <a:pt x="2526" y="518"/>
                  </a:cubicBezTo>
                  <a:cubicBezTo>
                    <a:pt x="2554" y="518"/>
                    <a:pt x="2577" y="474"/>
                    <a:pt x="2549" y="455"/>
                  </a:cubicBezTo>
                  <a:cubicBezTo>
                    <a:pt x="2073" y="112"/>
                    <a:pt x="1620" y="1"/>
                    <a:pt x="1231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6"/>
            <p:cNvSpPr/>
            <p:nvPr/>
          </p:nvSpPr>
          <p:spPr>
            <a:xfrm>
              <a:off x="3980575" y="2367975"/>
              <a:ext cx="47175" cy="11325"/>
            </a:xfrm>
            <a:custGeom>
              <a:avLst/>
              <a:gdLst/>
              <a:ahLst/>
              <a:cxnLst/>
              <a:rect l="l" t="t" r="r" b="b"/>
              <a:pathLst>
                <a:path w="1887" h="453" extrusionOk="0">
                  <a:moveTo>
                    <a:pt x="1360" y="1"/>
                  </a:moveTo>
                  <a:cubicBezTo>
                    <a:pt x="568" y="1"/>
                    <a:pt x="69" y="280"/>
                    <a:pt x="42" y="288"/>
                  </a:cubicBezTo>
                  <a:cubicBezTo>
                    <a:pt x="21" y="309"/>
                    <a:pt x="1" y="340"/>
                    <a:pt x="1" y="371"/>
                  </a:cubicBezTo>
                  <a:cubicBezTo>
                    <a:pt x="1" y="382"/>
                    <a:pt x="11" y="392"/>
                    <a:pt x="11" y="412"/>
                  </a:cubicBezTo>
                  <a:cubicBezTo>
                    <a:pt x="33" y="435"/>
                    <a:pt x="67" y="452"/>
                    <a:pt x="99" y="452"/>
                  </a:cubicBezTo>
                  <a:cubicBezTo>
                    <a:pt x="112" y="452"/>
                    <a:pt x="124" y="450"/>
                    <a:pt x="136" y="444"/>
                  </a:cubicBezTo>
                  <a:cubicBezTo>
                    <a:pt x="136" y="435"/>
                    <a:pt x="619" y="169"/>
                    <a:pt x="1373" y="169"/>
                  </a:cubicBezTo>
                  <a:cubicBezTo>
                    <a:pt x="1502" y="169"/>
                    <a:pt x="1639" y="177"/>
                    <a:pt x="1783" y="195"/>
                  </a:cubicBezTo>
                  <a:cubicBezTo>
                    <a:pt x="1824" y="195"/>
                    <a:pt x="1866" y="164"/>
                    <a:pt x="1876" y="122"/>
                  </a:cubicBezTo>
                  <a:cubicBezTo>
                    <a:pt x="1886" y="71"/>
                    <a:pt x="1845" y="29"/>
                    <a:pt x="1803" y="29"/>
                  </a:cubicBezTo>
                  <a:cubicBezTo>
                    <a:pt x="1647" y="9"/>
                    <a:pt x="1499" y="1"/>
                    <a:pt x="136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6"/>
            <p:cNvSpPr/>
            <p:nvPr/>
          </p:nvSpPr>
          <p:spPr>
            <a:xfrm>
              <a:off x="4005450" y="2362200"/>
              <a:ext cx="137300" cy="31325"/>
            </a:xfrm>
            <a:custGeom>
              <a:avLst/>
              <a:gdLst/>
              <a:ahLst/>
              <a:cxnLst/>
              <a:rect l="l" t="t" r="r" b="b"/>
              <a:pathLst>
                <a:path w="5492" h="1253" extrusionOk="0">
                  <a:moveTo>
                    <a:pt x="2595" y="1"/>
                  </a:moveTo>
                  <a:cubicBezTo>
                    <a:pt x="1332" y="1"/>
                    <a:pt x="0" y="332"/>
                    <a:pt x="0" y="332"/>
                  </a:cubicBezTo>
                  <a:cubicBezTo>
                    <a:pt x="1603" y="1062"/>
                    <a:pt x="2930" y="1252"/>
                    <a:pt x="3878" y="1252"/>
                  </a:cubicBezTo>
                  <a:cubicBezTo>
                    <a:pt x="4910" y="1252"/>
                    <a:pt x="5492" y="1027"/>
                    <a:pt x="5492" y="1027"/>
                  </a:cubicBezTo>
                  <a:cubicBezTo>
                    <a:pt x="5492" y="1027"/>
                    <a:pt x="5409" y="768"/>
                    <a:pt x="4031" y="219"/>
                  </a:cubicBezTo>
                  <a:cubicBezTo>
                    <a:pt x="3631" y="58"/>
                    <a:pt x="3119" y="1"/>
                    <a:pt x="2595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6"/>
            <p:cNvSpPr/>
            <p:nvPr/>
          </p:nvSpPr>
          <p:spPr>
            <a:xfrm>
              <a:off x="3959325" y="2373350"/>
              <a:ext cx="166850" cy="48000"/>
            </a:xfrm>
            <a:custGeom>
              <a:avLst/>
              <a:gdLst/>
              <a:ahLst/>
              <a:cxnLst/>
              <a:rect l="l" t="t" r="r" b="b"/>
              <a:pathLst>
                <a:path w="6674" h="1920" extrusionOk="0">
                  <a:moveTo>
                    <a:pt x="6674" y="1"/>
                  </a:moveTo>
                  <a:cubicBezTo>
                    <a:pt x="6673" y="1"/>
                    <a:pt x="3576" y="73"/>
                    <a:pt x="2726" y="923"/>
                  </a:cubicBezTo>
                  <a:cubicBezTo>
                    <a:pt x="2167" y="1482"/>
                    <a:pt x="892" y="1648"/>
                    <a:pt x="74" y="1689"/>
                  </a:cubicBezTo>
                  <a:cubicBezTo>
                    <a:pt x="12" y="1689"/>
                    <a:pt x="1" y="1793"/>
                    <a:pt x="74" y="1804"/>
                  </a:cubicBezTo>
                  <a:cubicBezTo>
                    <a:pt x="558" y="1859"/>
                    <a:pt x="1225" y="1920"/>
                    <a:pt x="1860" y="1920"/>
                  </a:cubicBezTo>
                  <a:cubicBezTo>
                    <a:pt x="2421" y="1920"/>
                    <a:pt x="2957" y="1872"/>
                    <a:pt x="3317" y="1731"/>
                  </a:cubicBezTo>
                  <a:cubicBezTo>
                    <a:pt x="4436" y="1306"/>
                    <a:pt x="6674" y="1"/>
                    <a:pt x="667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6"/>
            <p:cNvSpPr/>
            <p:nvPr/>
          </p:nvSpPr>
          <p:spPr>
            <a:xfrm>
              <a:off x="2821650" y="1663850"/>
              <a:ext cx="1176575" cy="565825"/>
            </a:xfrm>
            <a:custGeom>
              <a:avLst/>
              <a:gdLst/>
              <a:ahLst/>
              <a:cxnLst/>
              <a:rect l="l" t="t" r="r" b="b"/>
              <a:pathLst>
                <a:path w="47063" h="22633" extrusionOk="0">
                  <a:moveTo>
                    <a:pt x="41405" y="0"/>
                  </a:moveTo>
                  <a:lnTo>
                    <a:pt x="6042" y="260"/>
                  </a:lnTo>
                  <a:cubicBezTo>
                    <a:pt x="6042" y="260"/>
                    <a:pt x="1" y="5989"/>
                    <a:pt x="353" y="16703"/>
                  </a:cubicBezTo>
                  <a:cubicBezTo>
                    <a:pt x="385" y="17781"/>
                    <a:pt x="1068" y="18734"/>
                    <a:pt x="2084" y="19097"/>
                  </a:cubicBezTo>
                  <a:cubicBezTo>
                    <a:pt x="5337" y="20258"/>
                    <a:pt x="13198" y="22633"/>
                    <a:pt x="23195" y="22633"/>
                  </a:cubicBezTo>
                  <a:cubicBezTo>
                    <a:pt x="29976" y="22633"/>
                    <a:pt x="37739" y="21540"/>
                    <a:pt x="45715" y="18237"/>
                  </a:cubicBezTo>
                  <a:cubicBezTo>
                    <a:pt x="46544" y="17895"/>
                    <a:pt x="47062" y="17076"/>
                    <a:pt x="47032" y="16185"/>
                  </a:cubicBezTo>
                  <a:cubicBezTo>
                    <a:pt x="46917" y="12590"/>
                    <a:pt x="46150" y="3451"/>
                    <a:pt x="41405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6"/>
            <p:cNvSpPr/>
            <p:nvPr/>
          </p:nvSpPr>
          <p:spPr>
            <a:xfrm>
              <a:off x="2872700" y="1826525"/>
              <a:ext cx="1093925" cy="135250"/>
            </a:xfrm>
            <a:custGeom>
              <a:avLst/>
              <a:gdLst/>
              <a:ahLst/>
              <a:cxnLst/>
              <a:rect l="l" t="t" r="r" b="b"/>
              <a:pathLst>
                <a:path w="43757" h="5410" extrusionOk="0">
                  <a:moveTo>
                    <a:pt x="83" y="0"/>
                  </a:moveTo>
                  <a:lnTo>
                    <a:pt x="0" y="125"/>
                  </a:lnTo>
                  <a:cubicBezTo>
                    <a:pt x="10" y="136"/>
                    <a:pt x="1119" y="850"/>
                    <a:pt x="3160" y="1741"/>
                  </a:cubicBezTo>
                  <a:cubicBezTo>
                    <a:pt x="5025" y="2560"/>
                    <a:pt x="8092" y="3700"/>
                    <a:pt x="12050" y="4477"/>
                  </a:cubicBezTo>
                  <a:cubicBezTo>
                    <a:pt x="15179" y="5098"/>
                    <a:pt x="18402" y="5409"/>
                    <a:pt x="21676" y="5409"/>
                  </a:cubicBezTo>
                  <a:cubicBezTo>
                    <a:pt x="23065" y="5409"/>
                    <a:pt x="24463" y="5347"/>
                    <a:pt x="25862" y="5233"/>
                  </a:cubicBezTo>
                  <a:cubicBezTo>
                    <a:pt x="31758" y="4767"/>
                    <a:pt x="37778" y="3306"/>
                    <a:pt x="43756" y="902"/>
                  </a:cubicBezTo>
                  <a:lnTo>
                    <a:pt x="43694" y="757"/>
                  </a:lnTo>
                  <a:cubicBezTo>
                    <a:pt x="37737" y="3161"/>
                    <a:pt x="31737" y="4612"/>
                    <a:pt x="25862" y="5078"/>
                  </a:cubicBezTo>
                  <a:cubicBezTo>
                    <a:pt x="24455" y="5189"/>
                    <a:pt x="23053" y="5245"/>
                    <a:pt x="21662" y="5245"/>
                  </a:cubicBezTo>
                  <a:cubicBezTo>
                    <a:pt x="18403" y="5245"/>
                    <a:pt x="15199" y="4938"/>
                    <a:pt x="12092" y="4322"/>
                  </a:cubicBezTo>
                  <a:cubicBezTo>
                    <a:pt x="4539" y="2839"/>
                    <a:pt x="125" y="21"/>
                    <a:pt x="83" y="0"/>
                  </a:cubicBezTo>
                  <a:close/>
                </a:path>
              </a:pathLst>
            </a:custGeom>
            <a:solidFill>
              <a:srgbClr val="F8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6"/>
            <p:cNvSpPr/>
            <p:nvPr/>
          </p:nvSpPr>
          <p:spPr>
            <a:xfrm>
              <a:off x="2833850" y="1980900"/>
              <a:ext cx="1160750" cy="135525"/>
            </a:xfrm>
            <a:custGeom>
              <a:avLst/>
              <a:gdLst/>
              <a:ahLst/>
              <a:cxnLst/>
              <a:rect l="l" t="t" r="r" b="b"/>
              <a:pathLst>
                <a:path w="46430" h="5421" extrusionOk="0">
                  <a:moveTo>
                    <a:pt x="93" y="1"/>
                  </a:moveTo>
                  <a:lnTo>
                    <a:pt x="0" y="125"/>
                  </a:lnTo>
                  <a:cubicBezTo>
                    <a:pt x="10" y="136"/>
                    <a:pt x="1119" y="861"/>
                    <a:pt x="3181" y="1752"/>
                  </a:cubicBezTo>
                  <a:cubicBezTo>
                    <a:pt x="5077" y="2581"/>
                    <a:pt x="8206" y="3731"/>
                    <a:pt x="12330" y="4508"/>
                  </a:cubicBezTo>
                  <a:cubicBezTo>
                    <a:pt x="15531" y="5119"/>
                    <a:pt x="18879" y="5420"/>
                    <a:pt x="22308" y="5420"/>
                  </a:cubicBezTo>
                  <a:cubicBezTo>
                    <a:pt x="23831" y="5420"/>
                    <a:pt x="25375" y="5358"/>
                    <a:pt x="26929" y="5244"/>
                  </a:cubicBezTo>
                  <a:cubicBezTo>
                    <a:pt x="33249" y="4746"/>
                    <a:pt x="39809" y="3254"/>
                    <a:pt x="46429" y="799"/>
                  </a:cubicBezTo>
                  <a:lnTo>
                    <a:pt x="46378" y="643"/>
                  </a:lnTo>
                  <a:cubicBezTo>
                    <a:pt x="39767" y="3099"/>
                    <a:pt x="33219" y="4591"/>
                    <a:pt x="26919" y="5078"/>
                  </a:cubicBezTo>
                  <a:cubicBezTo>
                    <a:pt x="25354" y="5200"/>
                    <a:pt x="23802" y="5262"/>
                    <a:pt x="22268" y="5262"/>
                  </a:cubicBezTo>
                  <a:cubicBezTo>
                    <a:pt x="18865" y="5262"/>
                    <a:pt x="15549" y="4960"/>
                    <a:pt x="12372" y="4353"/>
                  </a:cubicBezTo>
                  <a:cubicBezTo>
                    <a:pt x="8258" y="3576"/>
                    <a:pt x="5139" y="2436"/>
                    <a:pt x="3243" y="1607"/>
                  </a:cubicBezTo>
                  <a:cubicBezTo>
                    <a:pt x="1191" y="716"/>
                    <a:pt x="104" y="1"/>
                    <a:pt x="93" y="1"/>
                  </a:cubicBezTo>
                  <a:close/>
                </a:path>
              </a:pathLst>
            </a:custGeom>
            <a:solidFill>
              <a:srgbClr val="F8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6"/>
            <p:cNvSpPr/>
            <p:nvPr/>
          </p:nvSpPr>
          <p:spPr>
            <a:xfrm>
              <a:off x="2906525" y="1906325"/>
              <a:ext cx="107100" cy="97775"/>
            </a:xfrm>
            <a:custGeom>
              <a:avLst/>
              <a:gdLst/>
              <a:ahLst/>
              <a:cxnLst/>
              <a:rect l="l" t="t" r="r" b="b"/>
              <a:pathLst>
                <a:path w="4284" h="3911" extrusionOk="0">
                  <a:moveTo>
                    <a:pt x="1587" y="0"/>
                  </a:moveTo>
                  <a:cubicBezTo>
                    <a:pt x="1523" y="0"/>
                    <a:pt x="1440" y="35"/>
                    <a:pt x="1434" y="83"/>
                  </a:cubicBezTo>
                  <a:cubicBezTo>
                    <a:pt x="1413" y="248"/>
                    <a:pt x="1351" y="404"/>
                    <a:pt x="1310" y="559"/>
                  </a:cubicBezTo>
                  <a:lnTo>
                    <a:pt x="1155" y="373"/>
                  </a:lnTo>
                  <a:cubicBezTo>
                    <a:pt x="1144" y="353"/>
                    <a:pt x="1118" y="345"/>
                    <a:pt x="1089" y="345"/>
                  </a:cubicBezTo>
                  <a:cubicBezTo>
                    <a:pt x="1011" y="345"/>
                    <a:pt x="902" y="403"/>
                    <a:pt x="948" y="456"/>
                  </a:cubicBezTo>
                  <a:cubicBezTo>
                    <a:pt x="1020" y="570"/>
                    <a:pt x="1103" y="674"/>
                    <a:pt x="1196" y="777"/>
                  </a:cubicBezTo>
                  <a:cubicBezTo>
                    <a:pt x="978" y="798"/>
                    <a:pt x="782" y="912"/>
                    <a:pt x="575" y="964"/>
                  </a:cubicBezTo>
                  <a:cubicBezTo>
                    <a:pt x="443" y="992"/>
                    <a:pt x="465" y="1113"/>
                    <a:pt x="578" y="1113"/>
                  </a:cubicBezTo>
                  <a:cubicBezTo>
                    <a:pt x="590" y="1113"/>
                    <a:pt x="602" y="1112"/>
                    <a:pt x="616" y="1109"/>
                  </a:cubicBezTo>
                  <a:cubicBezTo>
                    <a:pt x="810" y="1060"/>
                    <a:pt x="1003" y="930"/>
                    <a:pt x="1205" y="930"/>
                  </a:cubicBezTo>
                  <a:cubicBezTo>
                    <a:pt x="1219" y="930"/>
                    <a:pt x="1233" y="931"/>
                    <a:pt x="1248" y="932"/>
                  </a:cubicBezTo>
                  <a:cubicBezTo>
                    <a:pt x="1268" y="932"/>
                    <a:pt x="1289" y="922"/>
                    <a:pt x="1310" y="912"/>
                  </a:cubicBezTo>
                  <a:cubicBezTo>
                    <a:pt x="1393" y="1005"/>
                    <a:pt x="1486" y="1109"/>
                    <a:pt x="1569" y="1202"/>
                  </a:cubicBezTo>
                  <a:cubicBezTo>
                    <a:pt x="1724" y="1367"/>
                    <a:pt x="1818" y="1585"/>
                    <a:pt x="1994" y="1731"/>
                  </a:cubicBezTo>
                  <a:cubicBezTo>
                    <a:pt x="1714" y="1917"/>
                    <a:pt x="1321" y="2145"/>
                    <a:pt x="1030" y="2290"/>
                  </a:cubicBezTo>
                  <a:cubicBezTo>
                    <a:pt x="771" y="2176"/>
                    <a:pt x="512" y="2062"/>
                    <a:pt x="264" y="1917"/>
                  </a:cubicBezTo>
                  <a:cubicBezTo>
                    <a:pt x="252" y="1910"/>
                    <a:pt x="237" y="1908"/>
                    <a:pt x="221" y="1908"/>
                  </a:cubicBezTo>
                  <a:cubicBezTo>
                    <a:pt x="133" y="1908"/>
                    <a:pt x="0" y="1989"/>
                    <a:pt x="87" y="2041"/>
                  </a:cubicBezTo>
                  <a:cubicBezTo>
                    <a:pt x="315" y="2176"/>
                    <a:pt x="564" y="2290"/>
                    <a:pt x="823" y="2394"/>
                  </a:cubicBezTo>
                  <a:cubicBezTo>
                    <a:pt x="626" y="2487"/>
                    <a:pt x="430" y="2580"/>
                    <a:pt x="232" y="2684"/>
                  </a:cubicBezTo>
                  <a:cubicBezTo>
                    <a:pt x="122" y="2743"/>
                    <a:pt x="186" y="2845"/>
                    <a:pt x="276" y="2845"/>
                  </a:cubicBezTo>
                  <a:cubicBezTo>
                    <a:pt x="295" y="2845"/>
                    <a:pt x="316" y="2840"/>
                    <a:pt x="336" y="2829"/>
                  </a:cubicBezTo>
                  <a:cubicBezTo>
                    <a:pt x="502" y="2746"/>
                    <a:pt x="657" y="2673"/>
                    <a:pt x="823" y="2590"/>
                  </a:cubicBezTo>
                  <a:lnTo>
                    <a:pt x="823" y="2590"/>
                  </a:lnTo>
                  <a:cubicBezTo>
                    <a:pt x="761" y="2808"/>
                    <a:pt x="699" y="3015"/>
                    <a:pt x="626" y="3233"/>
                  </a:cubicBezTo>
                  <a:cubicBezTo>
                    <a:pt x="613" y="3273"/>
                    <a:pt x="649" y="3290"/>
                    <a:pt x="697" y="3290"/>
                  </a:cubicBezTo>
                  <a:cubicBezTo>
                    <a:pt x="761" y="3290"/>
                    <a:pt x="847" y="3259"/>
                    <a:pt x="865" y="3212"/>
                  </a:cubicBezTo>
                  <a:cubicBezTo>
                    <a:pt x="937" y="2963"/>
                    <a:pt x="1020" y="2714"/>
                    <a:pt x="1082" y="2456"/>
                  </a:cubicBezTo>
                  <a:cubicBezTo>
                    <a:pt x="1395" y="2299"/>
                    <a:pt x="1772" y="2078"/>
                    <a:pt x="2075" y="1880"/>
                  </a:cubicBezTo>
                  <a:lnTo>
                    <a:pt x="2075" y="1880"/>
                  </a:lnTo>
                  <a:cubicBezTo>
                    <a:pt x="2063" y="1892"/>
                    <a:pt x="2056" y="1907"/>
                    <a:pt x="2056" y="1927"/>
                  </a:cubicBezTo>
                  <a:cubicBezTo>
                    <a:pt x="2067" y="2321"/>
                    <a:pt x="2097" y="2714"/>
                    <a:pt x="2139" y="3108"/>
                  </a:cubicBezTo>
                  <a:cubicBezTo>
                    <a:pt x="1766" y="3150"/>
                    <a:pt x="1579" y="3596"/>
                    <a:pt x="1372" y="3854"/>
                  </a:cubicBezTo>
                  <a:cubicBezTo>
                    <a:pt x="1343" y="3888"/>
                    <a:pt x="1378" y="3901"/>
                    <a:pt x="1429" y="3901"/>
                  </a:cubicBezTo>
                  <a:cubicBezTo>
                    <a:pt x="1488" y="3901"/>
                    <a:pt x="1568" y="3882"/>
                    <a:pt x="1590" y="3854"/>
                  </a:cubicBezTo>
                  <a:lnTo>
                    <a:pt x="1807" y="3543"/>
                  </a:lnTo>
                  <a:cubicBezTo>
                    <a:pt x="1858" y="3462"/>
                    <a:pt x="1998" y="3222"/>
                    <a:pt x="2111" y="3222"/>
                  </a:cubicBezTo>
                  <a:cubicBezTo>
                    <a:pt x="2113" y="3222"/>
                    <a:pt x="2116" y="3222"/>
                    <a:pt x="2118" y="3223"/>
                  </a:cubicBezTo>
                  <a:cubicBezTo>
                    <a:pt x="2129" y="3223"/>
                    <a:pt x="2139" y="3212"/>
                    <a:pt x="2150" y="3212"/>
                  </a:cubicBezTo>
                  <a:cubicBezTo>
                    <a:pt x="2170" y="3430"/>
                    <a:pt x="2180" y="3637"/>
                    <a:pt x="2201" y="3854"/>
                  </a:cubicBezTo>
                  <a:cubicBezTo>
                    <a:pt x="2205" y="3893"/>
                    <a:pt x="2240" y="3910"/>
                    <a:pt x="2281" y="3910"/>
                  </a:cubicBezTo>
                  <a:cubicBezTo>
                    <a:pt x="2349" y="3910"/>
                    <a:pt x="2436" y="3863"/>
                    <a:pt x="2429" y="3792"/>
                  </a:cubicBezTo>
                  <a:cubicBezTo>
                    <a:pt x="2419" y="3606"/>
                    <a:pt x="2398" y="3430"/>
                    <a:pt x="2387" y="3243"/>
                  </a:cubicBezTo>
                  <a:lnTo>
                    <a:pt x="2387" y="3243"/>
                  </a:lnTo>
                  <a:cubicBezTo>
                    <a:pt x="2605" y="3398"/>
                    <a:pt x="2823" y="3554"/>
                    <a:pt x="3051" y="3688"/>
                  </a:cubicBezTo>
                  <a:cubicBezTo>
                    <a:pt x="3059" y="3693"/>
                    <a:pt x="3071" y="3695"/>
                    <a:pt x="3084" y="3695"/>
                  </a:cubicBezTo>
                  <a:cubicBezTo>
                    <a:pt x="3162" y="3695"/>
                    <a:pt x="3295" y="3625"/>
                    <a:pt x="3269" y="3616"/>
                  </a:cubicBezTo>
                  <a:cubicBezTo>
                    <a:pt x="2988" y="3451"/>
                    <a:pt x="2719" y="3253"/>
                    <a:pt x="2450" y="3057"/>
                  </a:cubicBezTo>
                  <a:cubicBezTo>
                    <a:pt x="2445" y="3051"/>
                    <a:pt x="2432" y="3049"/>
                    <a:pt x="2416" y="3049"/>
                  </a:cubicBezTo>
                  <a:cubicBezTo>
                    <a:pt x="2401" y="3049"/>
                    <a:pt x="2382" y="3051"/>
                    <a:pt x="2367" y="3057"/>
                  </a:cubicBezTo>
                  <a:cubicBezTo>
                    <a:pt x="2336" y="2673"/>
                    <a:pt x="2295" y="2290"/>
                    <a:pt x="2295" y="1906"/>
                  </a:cubicBezTo>
                  <a:cubicBezTo>
                    <a:pt x="2295" y="1906"/>
                    <a:pt x="2295" y="1896"/>
                    <a:pt x="2284" y="1886"/>
                  </a:cubicBezTo>
                  <a:lnTo>
                    <a:pt x="2284" y="1886"/>
                  </a:lnTo>
                  <a:cubicBezTo>
                    <a:pt x="2574" y="1958"/>
                    <a:pt x="2854" y="2031"/>
                    <a:pt x="3133" y="2113"/>
                  </a:cubicBezTo>
                  <a:cubicBezTo>
                    <a:pt x="3113" y="2124"/>
                    <a:pt x="3103" y="2134"/>
                    <a:pt x="3092" y="2155"/>
                  </a:cubicBezTo>
                  <a:cubicBezTo>
                    <a:pt x="3092" y="2166"/>
                    <a:pt x="3113" y="2166"/>
                    <a:pt x="3144" y="2166"/>
                  </a:cubicBezTo>
                  <a:cubicBezTo>
                    <a:pt x="3133" y="2186"/>
                    <a:pt x="3133" y="2207"/>
                    <a:pt x="3144" y="2228"/>
                  </a:cubicBezTo>
                  <a:cubicBezTo>
                    <a:pt x="3258" y="2456"/>
                    <a:pt x="3351" y="2684"/>
                    <a:pt x="3486" y="2901"/>
                  </a:cubicBezTo>
                  <a:cubicBezTo>
                    <a:pt x="3503" y="2925"/>
                    <a:pt x="3534" y="2935"/>
                    <a:pt x="3567" y="2935"/>
                  </a:cubicBezTo>
                  <a:cubicBezTo>
                    <a:pt x="3650" y="2935"/>
                    <a:pt x="3748" y="2871"/>
                    <a:pt x="3704" y="2797"/>
                  </a:cubicBezTo>
                  <a:cubicBezTo>
                    <a:pt x="3569" y="2601"/>
                    <a:pt x="3476" y="2383"/>
                    <a:pt x="3372" y="2176"/>
                  </a:cubicBezTo>
                  <a:lnTo>
                    <a:pt x="3372" y="2176"/>
                  </a:lnTo>
                  <a:cubicBezTo>
                    <a:pt x="3589" y="2238"/>
                    <a:pt x="3807" y="2290"/>
                    <a:pt x="4025" y="2341"/>
                  </a:cubicBezTo>
                  <a:cubicBezTo>
                    <a:pt x="4031" y="2343"/>
                    <a:pt x="4038" y="2344"/>
                    <a:pt x="4045" y="2344"/>
                  </a:cubicBezTo>
                  <a:cubicBezTo>
                    <a:pt x="4134" y="2344"/>
                    <a:pt x="4284" y="2235"/>
                    <a:pt x="4160" y="2207"/>
                  </a:cubicBezTo>
                  <a:cubicBezTo>
                    <a:pt x="3911" y="2155"/>
                    <a:pt x="3652" y="2083"/>
                    <a:pt x="3403" y="2010"/>
                  </a:cubicBezTo>
                  <a:cubicBezTo>
                    <a:pt x="3589" y="1793"/>
                    <a:pt x="3838" y="1627"/>
                    <a:pt x="4045" y="1430"/>
                  </a:cubicBezTo>
                  <a:cubicBezTo>
                    <a:pt x="4061" y="1414"/>
                    <a:pt x="4041" y="1407"/>
                    <a:pt x="4007" y="1407"/>
                  </a:cubicBezTo>
                  <a:cubicBezTo>
                    <a:pt x="3953" y="1407"/>
                    <a:pt x="3864" y="1425"/>
                    <a:pt x="3838" y="1450"/>
                  </a:cubicBezTo>
                  <a:cubicBezTo>
                    <a:pt x="3652" y="1627"/>
                    <a:pt x="3424" y="1782"/>
                    <a:pt x="3248" y="1968"/>
                  </a:cubicBezTo>
                  <a:cubicBezTo>
                    <a:pt x="2958" y="1886"/>
                    <a:pt x="2668" y="1813"/>
                    <a:pt x="2377" y="1740"/>
                  </a:cubicBezTo>
                  <a:cubicBezTo>
                    <a:pt x="2512" y="1461"/>
                    <a:pt x="2657" y="1181"/>
                    <a:pt x="2792" y="902"/>
                  </a:cubicBezTo>
                  <a:lnTo>
                    <a:pt x="2813" y="902"/>
                  </a:lnTo>
                  <a:cubicBezTo>
                    <a:pt x="3030" y="787"/>
                    <a:pt x="3289" y="777"/>
                    <a:pt x="3527" y="715"/>
                  </a:cubicBezTo>
                  <a:cubicBezTo>
                    <a:pt x="3645" y="679"/>
                    <a:pt x="3636" y="572"/>
                    <a:pt x="3544" y="572"/>
                  </a:cubicBezTo>
                  <a:cubicBezTo>
                    <a:pt x="3530" y="572"/>
                    <a:pt x="3514" y="575"/>
                    <a:pt x="3497" y="580"/>
                  </a:cubicBezTo>
                  <a:cubicBezTo>
                    <a:pt x="3289" y="642"/>
                    <a:pt x="3082" y="663"/>
                    <a:pt x="2885" y="725"/>
                  </a:cubicBezTo>
                  <a:cubicBezTo>
                    <a:pt x="2947" y="591"/>
                    <a:pt x="3009" y="446"/>
                    <a:pt x="3061" y="290"/>
                  </a:cubicBezTo>
                  <a:cubicBezTo>
                    <a:pt x="3074" y="251"/>
                    <a:pt x="3040" y="234"/>
                    <a:pt x="2993" y="234"/>
                  </a:cubicBezTo>
                  <a:cubicBezTo>
                    <a:pt x="2929" y="234"/>
                    <a:pt x="2841" y="267"/>
                    <a:pt x="2823" y="321"/>
                  </a:cubicBezTo>
                  <a:cubicBezTo>
                    <a:pt x="2792" y="414"/>
                    <a:pt x="2750" y="508"/>
                    <a:pt x="2719" y="591"/>
                  </a:cubicBezTo>
                  <a:cubicBezTo>
                    <a:pt x="2626" y="414"/>
                    <a:pt x="2543" y="248"/>
                    <a:pt x="2450" y="73"/>
                  </a:cubicBezTo>
                  <a:cubicBezTo>
                    <a:pt x="2434" y="48"/>
                    <a:pt x="2404" y="38"/>
                    <a:pt x="2369" y="38"/>
                  </a:cubicBezTo>
                  <a:cubicBezTo>
                    <a:pt x="2290" y="38"/>
                    <a:pt x="2190" y="91"/>
                    <a:pt x="2212" y="135"/>
                  </a:cubicBezTo>
                  <a:cubicBezTo>
                    <a:pt x="2346" y="373"/>
                    <a:pt x="2481" y="621"/>
                    <a:pt x="2585" y="870"/>
                  </a:cubicBezTo>
                  <a:cubicBezTo>
                    <a:pt x="2460" y="1130"/>
                    <a:pt x="2325" y="1378"/>
                    <a:pt x="2201" y="1637"/>
                  </a:cubicBezTo>
                  <a:cubicBezTo>
                    <a:pt x="2025" y="1503"/>
                    <a:pt x="1922" y="1275"/>
                    <a:pt x="1786" y="1109"/>
                  </a:cubicBezTo>
                  <a:cubicBezTo>
                    <a:pt x="1694" y="1005"/>
                    <a:pt x="1590" y="902"/>
                    <a:pt x="1496" y="787"/>
                  </a:cubicBezTo>
                  <a:cubicBezTo>
                    <a:pt x="1496" y="539"/>
                    <a:pt x="1631" y="311"/>
                    <a:pt x="1662" y="62"/>
                  </a:cubicBezTo>
                  <a:cubicBezTo>
                    <a:pt x="1671" y="18"/>
                    <a:pt x="1634" y="0"/>
                    <a:pt x="1587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6"/>
            <p:cNvSpPr/>
            <p:nvPr/>
          </p:nvSpPr>
          <p:spPr>
            <a:xfrm>
              <a:off x="2930200" y="1940975"/>
              <a:ext cx="6500" cy="6800"/>
            </a:xfrm>
            <a:custGeom>
              <a:avLst/>
              <a:gdLst/>
              <a:ahLst/>
              <a:cxnLst/>
              <a:rect l="l" t="t" r="r" b="b"/>
              <a:pathLst>
                <a:path w="260" h="272" extrusionOk="0">
                  <a:moveTo>
                    <a:pt x="143" y="0"/>
                  </a:moveTo>
                  <a:cubicBezTo>
                    <a:pt x="76" y="0"/>
                    <a:pt x="1" y="38"/>
                    <a:pt x="1" y="96"/>
                  </a:cubicBezTo>
                  <a:lnTo>
                    <a:pt x="1" y="199"/>
                  </a:lnTo>
                  <a:cubicBezTo>
                    <a:pt x="1" y="262"/>
                    <a:pt x="52" y="272"/>
                    <a:pt x="104" y="272"/>
                  </a:cubicBezTo>
                  <a:lnTo>
                    <a:pt x="125" y="272"/>
                  </a:lnTo>
                  <a:cubicBezTo>
                    <a:pt x="166" y="272"/>
                    <a:pt x="229" y="241"/>
                    <a:pt x="239" y="199"/>
                  </a:cubicBezTo>
                  <a:cubicBezTo>
                    <a:pt x="259" y="147"/>
                    <a:pt x="259" y="127"/>
                    <a:pt x="249" y="64"/>
                  </a:cubicBezTo>
                  <a:cubicBezTo>
                    <a:pt x="239" y="44"/>
                    <a:pt x="229" y="34"/>
                    <a:pt x="218" y="23"/>
                  </a:cubicBezTo>
                  <a:cubicBezTo>
                    <a:pt x="199" y="7"/>
                    <a:pt x="172" y="0"/>
                    <a:pt x="143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6"/>
            <p:cNvSpPr/>
            <p:nvPr/>
          </p:nvSpPr>
          <p:spPr>
            <a:xfrm>
              <a:off x="2979675" y="1937600"/>
              <a:ext cx="6500" cy="6825"/>
            </a:xfrm>
            <a:custGeom>
              <a:avLst/>
              <a:gdLst/>
              <a:ahLst/>
              <a:cxnLst/>
              <a:rect l="l" t="t" r="r" b="b"/>
              <a:pathLst>
                <a:path w="260" h="273" extrusionOk="0">
                  <a:moveTo>
                    <a:pt x="142" y="1"/>
                  </a:moveTo>
                  <a:cubicBezTo>
                    <a:pt x="76" y="1"/>
                    <a:pt x="0" y="38"/>
                    <a:pt x="0" y="96"/>
                  </a:cubicBezTo>
                  <a:lnTo>
                    <a:pt x="0" y="199"/>
                  </a:lnTo>
                  <a:cubicBezTo>
                    <a:pt x="0" y="262"/>
                    <a:pt x="62" y="272"/>
                    <a:pt x="104" y="272"/>
                  </a:cubicBezTo>
                  <a:lnTo>
                    <a:pt x="125" y="272"/>
                  </a:lnTo>
                  <a:cubicBezTo>
                    <a:pt x="166" y="272"/>
                    <a:pt x="228" y="241"/>
                    <a:pt x="239" y="199"/>
                  </a:cubicBezTo>
                  <a:cubicBezTo>
                    <a:pt x="260" y="148"/>
                    <a:pt x="260" y="127"/>
                    <a:pt x="249" y="65"/>
                  </a:cubicBezTo>
                  <a:cubicBezTo>
                    <a:pt x="239" y="44"/>
                    <a:pt x="228" y="34"/>
                    <a:pt x="218" y="24"/>
                  </a:cubicBezTo>
                  <a:cubicBezTo>
                    <a:pt x="199" y="8"/>
                    <a:pt x="172" y="1"/>
                    <a:pt x="14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6"/>
            <p:cNvSpPr/>
            <p:nvPr/>
          </p:nvSpPr>
          <p:spPr>
            <a:xfrm>
              <a:off x="2945475" y="1971100"/>
              <a:ext cx="6500" cy="6725"/>
            </a:xfrm>
            <a:custGeom>
              <a:avLst/>
              <a:gdLst/>
              <a:ahLst/>
              <a:cxnLst/>
              <a:rect l="l" t="t" r="r" b="b"/>
              <a:pathLst>
                <a:path w="260" h="269" extrusionOk="0">
                  <a:moveTo>
                    <a:pt x="131" y="1"/>
                  </a:moveTo>
                  <a:cubicBezTo>
                    <a:pt x="70" y="1"/>
                    <a:pt x="1" y="38"/>
                    <a:pt x="1" y="93"/>
                  </a:cubicBezTo>
                  <a:lnTo>
                    <a:pt x="1" y="196"/>
                  </a:lnTo>
                  <a:cubicBezTo>
                    <a:pt x="1" y="259"/>
                    <a:pt x="53" y="269"/>
                    <a:pt x="104" y="269"/>
                  </a:cubicBezTo>
                  <a:lnTo>
                    <a:pt x="115" y="269"/>
                  </a:lnTo>
                  <a:cubicBezTo>
                    <a:pt x="156" y="269"/>
                    <a:pt x="219" y="238"/>
                    <a:pt x="239" y="196"/>
                  </a:cubicBezTo>
                  <a:cubicBezTo>
                    <a:pt x="260" y="144"/>
                    <a:pt x="260" y="123"/>
                    <a:pt x="249" y="61"/>
                  </a:cubicBezTo>
                  <a:cubicBezTo>
                    <a:pt x="239" y="51"/>
                    <a:pt x="228" y="31"/>
                    <a:pt x="208" y="31"/>
                  </a:cubicBezTo>
                  <a:cubicBezTo>
                    <a:pt x="191" y="10"/>
                    <a:pt x="162" y="1"/>
                    <a:pt x="13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6"/>
            <p:cNvSpPr/>
            <p:nvPr/>
          </p:nvSpPr>
          <p:spPr>
            <a:xfrm>
              <a:off x="2954650" y="1922150"/>
              <a:ext cx="6725" cy="6950"/>
            </a:xfrm>
            <a:custGeom>
              <a:avLst/>
              <a:gdLst/>
              <a:ahLst/>
              <a:cxnLst/>
              <a:rect l="l" t="t" r="r" b="b"/>
              <a:pathLst>
                <a:path w="269" h="278" extrusionOk="0">
                  <a:moveTo>
                    <a:pt x="159" y="1"/>
                  </a:moveTo>
                  <a:cubicBezTo>
                    <a:pt x="88" y="1"/>
                    <a:pt x="0" y="52"/>
                    <a:pt x="7" y="124"/>
                  </a:cubicBezTo>
                  <a:cubicBezTo>
                    <a:pt x="17" y="154"/>
                    <a:pt x="17" y="186"/>
                    <a:pt x="27" y="216"/>
                  </a:cubicBezTo>
                  <a:cubicBezTo>
                    <a:pt x="31" y="259"/>
                    <a:pt x="67" y="277"/>
                    <a:pt x="109" y="277"/>
                  </a:cubicBezTo>
                  <a:cubicBezTo>
                    <a:pt x="179" y="277"/>
                    <a:pt x="268" y="226"/>
                    <a:pt x="255" y="154"/>
                  </a:cubicBezTo>
                  <a:cubicBezTo>
                    <a:pt x="255" y="124"/>
                    <a:pt x="245" y="92"/>
                    <a:pt x="245" y="61"/>
                  </a:cubicBezTo>
                  <a:cubicBezTo>
                    <a:pt x="238" y="19"/>
                    <a:pt x="201" y="1"/>
                    <a:pt x="15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6"/>
            <p:cNvSpPr/>
            <p:nvPr/>
          </p:nvSpPr>
          <p:spPr>
            <a:xfrm>
              <a:off x="2976500" y="1969550"/>
              <a:ext cx="6625" cy="7025"/>
            </a:xfrm>
            <a:custGeom>
              <a:avLst/>
              <a:gdLst/>
              <a:ahLst/>
              <a:cxnLst/>
              <a:rect l="l" t="t" r="r" b="b"/>
              <a:pathLst>
                <a:path w="265" h="281" extrusionOk="0">
                  <a:moveTo>
                    <a:pt x="156" y="1"/>
                  </a:moveTo>
                  <a:cubicBezTo>
                    <a:pt x="86" y="1"/>
                    <a:pt x="1" y="52"/>
                    <a:pt x="14" y="123"/>
                  </a:cubicBezTo>
                  <a:cubicBezTo>
                    <a:pt x="14" y="155"/>
                    <a:pt x="24" y="185"/>
                    <a:pt x="24" y="217"/>
                  </a:cubicBezTo>
                  <a:cubicBezTo>
                    <a:pt x="32" y="261"/>
                    <a:pt x="70" y="280"/>
                    <a:pt x="114" y="280"/>
                  </a:cubicBezTo>
                  <a:cubicBezTo>
                    <a:pt x="183" y="280"/>
                    <a:pt x="264" y="231"/>
                    <a:pt x="252" y="155"/>
                  </a:cubicBezTo>
                  <a:cubicBezTo>
                    <a:pt x="252" y="123"/>
                    <a:pt x="242" y="93"/>
                    <a:pt x="242" y="61"/>
                  </a:cubicBezTo>
                  <a:cubicBezTo>
                    <a:pt x="234" y="19"/>
                    <a:pt x="197" y="1"/>
                    <a:pt x="15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6"/>
            <p:cNvSpPr/>
            <p:nvPr/>
          </p:nvSpPr>
          <p:spPr>
            <a:xfrm>
              <a:off x="3126250" y="1969675"/>
              <a:ext cx="107300" cy="97625"/>
            </a:xfrm>
            <a:custGeom>
              <a:avLst/>
              <a:gdLst/>
              <a:ahLst/>
              <a:cxnLst/>
              <a:rect l="l" t="t" r="r" b="b"/>
              <a:pathLst>
                <a:path w="4292" h="3905" extrusionOk="0">
                  <a:moveTo>
                    <a:pt x="1587" y="0"/>
                  </a:moveTo>
                  <a:cubicBezTo>
                    <a:pt x="1521" y="0"/>
                    <a:pt x="1438" y="33"/>
                    <a:pt x="1432" y="88"/>
                  </a:cubicBezTo>
                  <a:cubicBezTo>
                    <a:pt x="1411" y="243"/>
                    <a:pt x="1349" y="398"/>
                    <a:pt x="1307" y="553"/>
                  </a:cubicBezTo>
                  <a:lnTo>
                    <a:pt x="1152" y="367"/>
                  </a:lnTo>
                  <a:cubicBezTo>
                    <a:pt x="1141" y="348"/>
                    <a:pt x="1117" y="339"/>
                    <a:pt x="1088" y="339"/>
                  </a:cubicBezTo>
                  <a:cubicBezTo>
                    <a:pt x="1009" y="339"/>
                    <a:pt x="900" y="400"/>
                    <a:pt x="945" y="461"/>
                  </a:cubicBezTo>
                  <a:cubicBezTo>
                    <a:pt x="1017" y="564"/>
                    <a:pt x="1111" y="668"/>
                    <a:pt x="1194" y="771"/>
                  </a:cubicBezTo>
                  <a:cubicBezTo>
                    <a:pt x="976" y="792"/>
                    <a:pt x="779" y="906"/>
                    <a:pt x="572" y="958"/>
                  </a:cubicBezTo>
                  <a:cubicBezTo>
                    <a:pt x="441" y="986"/>
                    <a:pt x="462" y="1107"/>
                    <a:pt x="575" y="1107"/>
                  </a:cubicBezTo>
                  <a:cubicBezTo>
                    <a:pt x="587" y="1107"/>
                    <a:pt x="600" y="1106"/>
                    <a:pt x="613" y="1103"/>
                  </a:cubicBezTo>
                  <a:cubicBezTo>
                    <a:pt x="807" y="1054"/>
                    <a:pt x="1001" y="924"/>
                    <a:pt x="1202" y="924"/>
                  </a:cubicBezTo>
                  <a:cubicBezTo>
                    <a:pt x="1217" y="924"/>
                    <a:pt x="1231" y="925"/>
                    <a:pt x="1245" y="926"/>
                  </a:cubicBezTo>
                  <a:cubicBezTo>
                    <a:pt x="1266" y="926"/>
                    <a:pt x="1287" y="917"/>
                    <a:pt x="1307" y="906"/>
                  </a:cubicBezTo>
                  <a:cubicBezTo>
                    <a:pt x="1390" y="1009"/>
                    <a:pt x="1484" y="1103"/>
                    <a:pt x="1567" y="1196"/>
                  </a:cubicBezTo>
                  <a:cubicBezTo>
                    <a:pt x="1722" y="1362"/>
                    <a:pt x="1815" y="1580"/>
                    <a:pt x="1991" y="1725"/>
                  </a:cubicBezTo>
                  <a:cubicBezTo>
                    <a:pt x="1712" y="1911"/>
                    <a:pt x="1328" y="2139"/>
                    <a:pt x="1028" y="2284"/>
                  </a:cubicBezTo>
                  <a:cubicBezTo>
                    <a:pt x="769" y="2181"/>
                    <a:pt x="510" y="2066"/>
                    <a:pt x="261" y="1921"/>
                  </a:cubicBezTo>
                  <a:cubicBezTo>
                    <a:pt x="247" y="1912"/>
                    <a:pt x="229" y="1907"/>
                    <a:pt x="209" y="1907"/>
                  </a:cubicBezTo>
                  <a:cubicBezTo>
                    <a:pt x="121" y="1907"/>
                    <a:pt x="1" y="1985"/>
                    <a:pt x="85" y="2036"/>
                  </a:cubicBezTo>
                  <a:cubicBezTo>
                    <a:pt x="313" y="2170"/>
                    <a:pt x="561" y="2284"/>
                    <a:pt x="821" y="2388"/>
                  </a:cubicBezTo>
                  <a:cubicBezTo>
                    <a:pt x="623" y="2491"/>
                    <a:pt x="427" y="2584"/>
                    <a:pt x="230" y="2678"/>
                  </a:cubicBezTo>
                  <a:cubicBezTo>
                    <a:pt x="119" y="2737"/>
                    <a:pt x="184" y="2839"/>
                    <a:pt x="273" y="2839"/>
                  </a:cubicBezTo>
                  <a:cubicBezTo>
                    <a:pt x="292" y="2839"/>
                    <a:pt x="313" y="2834"/>
                    <a:pt x="333" y="2823"/>
                  </a:cubicBezTo>
                  <a:cubicBezTo>
                    <a:pt x="499" y="2740"/>
                    <a:pt x="655" y="2667"/>
                    <a:pt x="821" y="2584"/>
                  </a:cubicBezTo>
                  <a:lnTo>
                    <a:pt x="821" y="2584"/>
                  </a:lnTo>
                  <a:cubicBezTo>
                    <a:pt x="759" y="2802"/>
                    <a:pt x="696" y="3010"/>
                    <a:pt x="623" y="3227"/>
                  </a:cubicBezTo>
                  <a:cubicBezTo>
                    <a:pt x="610" y="3267"/>
                    <a:pt x="646" y="3284"/>
                    <a:pt x="694" y="3284"/>
                  </a:cubicBezTo>
                  <a:cubicBezTo>
                    <a:pt x="759" y="3284"/>
                    <a:pt x="844" y="3253"/>
                    <a:pt x="862" y="3206"/>
                  </a:cubicBezTo>
                  <a:cubicBezTo>
                    <a:pt x="934" y="2957"/>
                    <a:pt x="1017" y="2709"/>
                    <a:pt x="1079" y="2460"/>
                  </a:cubicBezTo>
                  <a:cubicBezTo>
                    <a:pt x="1396" y="2302"/>
                    <a:pt x="1780" y="2067"/>
                    <a:pt x="2084" y="1866"/>
                  </a:cubicBezTo>
                  <a:lnTo>
                    <a:pt x="2084" y="1866"/>
                  </a:lnTo>
                  <a:cubicBezTo>
                    <a:pt x="2065" y="1883"/>
                    <a:pt x="2053" y="1902"/>
                    <a:pt x="2053" y="1921"/>
                  </a:cubicBezTo>
                  <a:cubicBezTo>
                    <a:pt x="2064" y="2315"/>
                    <a:pt x="2095" y="2709"/>
                    <a:pt x="2136" y="3102"/>
                  </a:cubicBezTo>
                  <a:cubicBezTo>
                    <a:pt x="1763" y="3144"/>
                    <a:pt x="1577" y="3590"/>
                    <a:pt x="1369" y="3848"/>
                  </a:cubicBezTo>
                  <a:cubicBezTo>
                    <a:pt x="1347" y="3885"/>
                    <a:pt x="1379" y="3900"/>
                    <a:pt x="1426" y="3900"/>
                  </a:cubicBezTo>
                  <a:cubicBezTo>
                    <a:pt x="1484" y="3900"/>
                    <a:pt x="1564" y="3877"/>
                    <a:pt x="1587" y="3848"/>
                  </a:cubicBezTo>
                  <a:cubicBezTo>
                    <a:pt x="1670" y="3756"/>
                    <a:pt x="1733" y="3641"/>
                    <a:pt x="1805" y="3538"/>
                  </a:cubicBezTo>
                  <a:cubicBezTo>
                    <a:pt x="1856" y="3456"/>
                    <a:pt x="1996" y="3216"/>
                    <a:pt x="2108" y="3216"/>
                  </a:cubicBezTo>
                  <a:cubicBezTo>
                    <a:pt x="2111" y="3216"/>
                    <a:pt x="2113" y="3217"/>
                    <a:pt x="2115" y="3217"/>
                  </a:cubicBezTo>
                  <a:cubicBezTo>
                    <a:pt x="2126" y="3217"/>
                    <a:pt x="2136" y="3217"/>
                    <a:pt x="2147" y="3206"/>
                  </a:cubicBezTo>
                  <a:cubicBezTo>
                    <a:pt x="2168" y="3424"/>
                    <a:pt x="2188" y="3641"/>
                    <a:pt x="2198" y="3848"/>
                  </a:cubicBezTo>
                  <a:cubicBezTo>
                    <a:pt x="2202" y="3887"/>
                    <a:pt x="2237" y="3904"/>
                    <a:pt x="2278" y="3904"/>
                  </a:cubicBezTo>
                  <a:cubicBezTo>
                    <a:pt x="2347" y="3904"/>
                    <a:pt x="2433" y="3858"/>
                    <a:pt x="2426" y="3786"/>
                  </a:cubicBezTo>
                  <a:cubicBezTo>
                    <a:pt x="2416" y="3600"/>
                    <a:pt x="2396" y="3424"/>
                    <a:pt x="2385" y="3237"/>
                  </a:cubicBezTo>
                  <a:lnTo>
                    <a:pt x="2385" y="3237"/>
                  </a:lnTo>
                  <a:cubicBezTo>
                    <a:pt x="2603" y="3393"/>
                    <a:pt x="2820" y="3558"/>
                    <a:pt x="3048" y="3683"/>
                  </a:cubicBezTo>
                  <a:cubicBezTo>
                    <a:pt x="3058" y="3689"/>
                    <a:pt x="3072" y="3692"/>
                    <a:pt x="3087" y="3692"/>
                  </a:cubicBezTo>
                  <a:cubicBezTo>
                    <a:pt x="3166" y="3692"/>
                    <a:pt x="3292" y="3619"/>
                    <a:pt x="3266" y="3611"/>
                  </a:cubicBezTo>
                  <a:cubicBezTo>
                    <a:pt x="2986" y="3445"/>
                    <a:pt x="2716" y="3247"/>
                    <a:pt x="2447" y="3051"/>
                  </a:cubicBezTo>
                  <a:cubicBezTo>
                    <a:pt x="2442" y="3046"/>
                    <a:pt x="2429" y="3043"/>
                    <a:pt x="2414" y="3043"/>
                  </a:cubicBezTo>
                  <a:cubicBezTo>
                    <a:pt x="2398" y="3043"/>
                    <a:pt x="2380" y="3046"/>
                    <a:pt x="2364" y="3051"/>
                  </a:cubicBezTo>
                  <a:cubicBezTo>
                    <a:pt x="2333" y="2667"/>
                    <a:pt x="2292" y="2284"/>
                    <a:pt x="2292" y="1900"/>
                  </a:cubicBezTo>
                  <a:lnTo>
                    <a:pt x="2292" y="1891"/>
                  </a:lnTo>
                  <a:cubicBezTo>
                    <a:pt x="2571" y="1953"/>
                    <a:pt x="2852" y="2025"/>
                    <a:pt x="3131" y="2108"/>
                  </a:cubicBezTo>
                  <a:lnTo>
                    <a:pt x="3089" y="2149"/>
                  </a:lnTo>
                  <a:cubicBezTo>
                    <a:pt x="3089" y="2160"/>
                    <a:pt x="3110" y="2160"/>
                    <a:pt x="3142" y="2160"/>
                  </a:cubicBezTo>
                  <a:cubicBezTo>
                    <a:pt x="3131" y="2181"/>
                    <a:pt x="3131" y="2201"/>
                    <a:pt x="3142" y="2232"/>
                  </a:cubicBezTo>
                  <a:cubicBezTo>
                    <a:pt x="3255" y="2450"/>
                    <a:pt x="3349" y="2688"/>
                    <a:pt x="3483" y="2895"/>
                  </a:cubicBezTo>
                  <a:cubicBezTo>
                    <a:pt x="3501" y="2919"/>
                    <a:pt x="3531" y="2929"/>
                    <a:pt x="3564" y="2929"/>
                  </a:cubicBezTo>
                  <a:cubicBezTo>
                    <a:pt x="3647" y="2929"/>
                    <a:pt x="3746" y="2866"/>
                    <a:pt x="3701" y="2792"/>
                  </a:cubicBezTo>
                  <a:cubicBezTo>
                    <a:pt x="3566" y="2595"/>
                    <a:pt x="3473" y="2388"/>
                    <a:pt x="3370" y="2170"/>
                  </a:cubicBezTo>
                  <a:lnTo>
                    <a:pt x="3370" y="2170"/>
                  </a:lnTo>
                  <a:cubicBezTo>
                    <a:pt x="3587" y="2232"/>
                    <a:pt x="3805" y="2294"/>
                    <a:pt x="4022" y="2336"/>
                  </a:cubicBezTo>
                  <a:cubicBezTo>
                    <a:pt x="4028" y="2337"/>
                    <a:pt x="4035" y="2338"/>
                    <a:pt x="4043" y="2338"/>
                  </a:cubicBezTo>
                  <a:cubicBezTo>
                    <a:pt x="4133" y="2338"/>
                    <a:pt x="4292" y="2230"/>
                    <a:pt x="4167" y="2201"/>
                  </a:cubicBezTo>
                  <a:cubicBezTo>
                    <a:pt x="3908" y="2149"/>
                    <a:pt x="3649" y="2077"/>
                    <a:pt x="3400" y="2004"/>
                  </a:cubicBezTo>
                  <a:cubicBezTo>
                    <a:pt x="3587" y="1787"/>
                    <a:pt x="3835" y="1621"/>
                    <a:pt x="4043" y="1424"/>
                  </a:cubicBezTo>
                  <a:cubicBezTo>
                    <a:pt x="4059" y="1408"/>
                    <a:pt x="4038" y="1401"/>
                    <a:pt x="4004" y="1401"/>
                  </a:cubicBezTo>
                  <a:cubicBezTo>
                    <a:pt x="3950" y="1401"/>
                    <a:pt x="3861" y="1419"/>
                    <a:pt x="3835" y="1445"/>
                  </a:cubicBezTo>
                  <a:cubicBezTo>
                    <a:pt x="3649" y="1631"/>
                    <a:pt x="3421" y="1776"/>
                    <a:pt x="3245" y="1963"/>
                  </a:cubicBezTo>
                  <a:cubicBezTo>
                    <a:pt x="2955" y="1880"/>
                    <a:pt x="2665" y="1808"/>
                    <a:pt x="2375" y="1745"/>
                  </a:cubicBezTo>
                  <a:cubicBezTo>
                    <a:pt x="2509" y="1455"/>
                    <a:pt x="2654" y="1186"/>
                    <a:pt x="2789" y="906"/>
                  </a:cubicBezTo>
                  <a:cubicBezTo>
                    <a:pt x="2799" y="896"/>
                    <a:pt x="2799" y="896"/>
                    <a:pt x="2810" y="896"/>
                  </a:cubicBezTo>
                  <a:cubicBezTo>
                    <a:pt x="3027" y="781"/>
                    <a:pt x="3287" y="771"/>
                    <a:pt x="3525" y="709"/>
                  </a:cubicBezTo>
                  <a:cubicBezTo>
                    <a:pt x="3654" y="672"/>
                    <a:pt x="3635" y="569"/>
                    <a:pt x="3534" y="569"/>
                  </a:cubicBezTo>
                  <a:cubicBezTo>
                    <a:pt x="3522" y="569"/>
                    <a:pt x="3508" y="571"/>
                    <a:pt x="3494" y="574"/>
                  </a:cubicBezTo>
                  <a:cubicBezTo>
                    <a:pt x="3287" y="636"/>
                    <a:pt x="3080" y="657"/>
                    <a:pt x="2882" y="719"/>
                  </a:cubicBezTo>
                  <a:cubicBezTo>
                    <a:pt x="2944" y="585"/>
                    <a:pt x="3007" y="440"/>
                    <a:pt x="3059" y="295"/>
                  </a:cubicBezTo>
                  <a:cubicBezTo>
                    <a:pt x="3072" y="253"/>
                    <a:pt x="3033" y="234"/>
                    <a:pt x="2982" y="234"/>
                  </a:cubicBezTo>
                  <a:cubicBezTo>
                    <a:pt x="2918" y="234"/>
                    <a:pt x="2838" y="264"/>
                    <a:pt x="2820" y="316"/>
                  </a:cubicBezTo>
                  <a:cubicBezTo>
                    <a:pt x="2789" y="408"/>
                    <a:pt x="2748" y="502"/>
                    <a:pt x="2716" y="595"/>
                  </a:cubicBezTo>
                  <a:cubicBezTo>
                    <a:pt x="2634" y="419"/>
                    <a:pt x="2541" y="243"/>
                    <a:pt x="2447" y="67"/>
                  </a:cubicBezTo>
                  <a:cubicBezTo>
                    <a:pt x="2432" y="45"/>
                    <a:pt x="2402" y="36"/>
                    <a:pt x="2368" y="36"/>
                  </a:cubicBezTo>
                  <a:cubicBezTo>
                    <a:pt x="2288" y="36"/>
                    <a:pt x="2187" y="85"/>
                    <a:pt x="2209" y="129"/>
                  </a:cubicBezTo>
                  <a:cubicBezTo>
                    <a:pt x="2343" y="378"/>
                    <a:pt x="2479" y="616"/>
                    <a:pt x="2582" y="875"/>
                  </a:cubicBezTo>
                  <a:cubicBezTo>
                    <a:pt x="2458" y="1124"/>
                    <a:pt x="2323" y="1382"/>
                    <a:pt x="2198" y="1631"/>
                  </a:cubicBezTo>
                  <a:cubicBezTo>
                    <a:pt x="2023" y="1497"/>
                    <a:pt x="1929" y="1269"/>
                    <a:pt x="1784" y="1103"/>
                  </a:cubicBezTo>
                  <a:cubicBezTo>
                    <a:pt x="1691" y="999"/>
                    <a:pt x="1587" y="896"/>
                    <a:pt x="1494" y="792"/>
                  </a:cubicBezTo>
                  <a:lnTo>
                    <a:pt x="1494" y="781"/>
                  </a:lnTo>
                  <a:cubicBezTo>
                    <a:pt x="1494" y="533"/>
                    <a:pt x="1629" y="305"/>
                    <a:pt x="1670" y="56"/>
                  </a:cubicBezTo>
                  <a:cubicBezTo>
                    <a:pt x="1675" y="17"/>
                    <a:pt x="1635" y="0"/>
                    <a:pt x="1587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6"/>
            <p:cNvSpPr/>
            <p:nvPr/>
          </p:nvSpPr>
          <p:spPr>
            <a:xfrm>
              <a:off x="3149875" y="2004250"/>
              <a:ext cx="6475" cy="6725"/>
            </a:xfrm>
            <a:custGeom>
              <a:avLst/>
              <a:gdLst/>
              <a:ahLst/>
              <a:cxnLst/>
              <a:rect l="l" t="t" r="r" b="b"/>
              <a:pathLst>
                <a:path w="259" h="269" extrusionOk="0">
                  <a:moveTo>
                    <a:pt x="133" y="1"/>
                  </a:moveTo>
                  <a:cubicBezTo>
                    <a:pt x="69" y="1"/>
                    <a:pt x="0" y="38"/>
                    <a:pt x="0" y="93"/>
                  </a:cubicBezTo>
                  <a:lnTo>
                    <a:pt x="0" y="197"/>
                  </a:lnTo>
                  <a:cubicBezTo>
                    <a:pt x="0" y="259"/>
                    <a:pt x="62" y="269"/>
                    <a:pt x="104" y="269"/>
                  </a:cubicBezTo>
                  <a:lnTo>
                    <a:pt x="124" y="269"/>
                  </a:lnTo>
                  <a:cubicBezTo>
                    <a:pt x="166" y="269"/>
                    <a:pt x="228" y="238"/>
                    <a:pt x="238" y="197"/>
                  </a:cubicBezTo>
                  <a:cubicBezTo>
                    <a:pt x="259" y="144"/>
                    <a:pt x="259" y="124"/>
                    <a:pt x="249" y="62"/>
                  </a:cubicBezTo>
                  <a:cubicBezTo>
                    <a:pt x="238" y="52"/>
                    <a:pt x="228" y="31"/>
                    <a:pt x="217" y="31"/>
                  </a:cubicBezTo>
                  <a:cubicBezTo>
                    <a:pt x="197" y="10"/>
                    <a:pt x="165" y="1"/>
                    <a:pt x="13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6"/>
            <p:cNvSpPr/>
            <p:nvPr/>
          </p:nvSpPr>
          <p:spPr>
            <a:xfrm>
              <a:off x="3199325" y="2000800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43" y="1"/>
                  </a:moveTo>
                  <a:cubicBezTo>
                    <a:pt x="76" y="1"/>
                    <a:pt x="1" y="38"/>
                    <a:pt x="1" y="96"/>
                  </a:cubicBezTo>
                  <a:lnTo>
                    <a:pt x="1" y="200"/>
                  </a:lnTo>
                  <a:cubicBezTo>
                    <a:pt x="1" y="262"/>
                    <a:pt x="63" y="272"/>
                    <a:pt x="104" y="272"/>
                  </a:cubicBezTo>
                  <a:lnTo>
                    <a:pt x="125" y="272"/>
                  </a:lnTo>
                  <a:cubicBezTo>
                    <a:pt x="166" y="272"/>
                    <a:pt x="229" y="241"/>
                    <a:pt x="239" y="200"/>
                  </a:cubicBezTo>
                  <a:cubicBezTo>
                    <a:pt x="260" y="148"/>
                    <a:pt x="260" y="127"/>
                    <a:pt x="249" y="65"/>
                  </a:cubicBezTo>
                  <a:cubicBezTo>
                    <a:pt x="249" y="45"/>
                    <a:pt x="229" y="34"/>
                    <a:pt x="219" y="24"/>
                  </a:cubicBezTo>
                  <a:cubicBezTo>
                    <a:pt x="200" y="8"/>
                    <a:pt x="172" y="1"/>
                    <a:pt x="14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6"/>
            <p:cNvSpPr/>
            <p:nvPr/>
          </p:nvSpPr>
          <p:spPr>
            <a:xfrm>
              <a:off x="3165125" y="2034300"/>
              <a:ext cx="6525" cy="6725"/>
            </a:xfrm>
            <a:custGeom>
              <a:avLst/>
              <a:gdLst/>
              <a:ahLst/>
              <a:cxnLst/>
              <a:rect l="l" t="t" r="r" b="b"/>
              <a:pathLst>
                <a:path w="261" h="269" extrusionOk="0">
                  <a:moveTo>
                    <a:pt x="132" y="1"/>
                  </a:moveTo>
                  <a:cubicBezTo>
                    <a:pt x="70" y="1"/>
                    <a:pt x="1" y="38"/>
                    <a:pt x="1" y="93"/>
                  </a:cubicBezTo>
                  <a:lnTo>
                    <a:pt x="1" y="197"/>
                  </a:lnTo>
                  <a:cubicBezTo>
                    <a:pt x="1" y="259"/>
                    <a:pt x="53" y="269"/>
                    <a:pt x="105" y="269"/>
                  </a:cubicBezTo>
                  <a:lnTo>
                    <a:pt x="115" y="269"/>
                  </a:lnTo>
                  <a:cubicBezTo>
                    <a:pt x="157" y="269"/>
                    <a:pt x="219" y="248"/>
                    <a:pt x="240" y="207"/>
                  </a:cubicBezTo>
                  <a:cubicBezTo>
                    <a:pt x="260" y="155"/>
                    <a:pt x="260" y="124"/>
                    <a:pt x="250" y="72"/>
                  </a:cubicBezTo>
                  <a:cubicBezTo>
                    <a:pt x="240" y="52"/>
                    <a:pt x="229" y="41"/>
                    <a:pt x="208" y="31"/>
                  </a:cubicBezTo>
                  <a:cubicBezTo>
                    <a:pt x="191" y="10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6"/>
            <p:cNvSpPr/>
            <p:nvPr/>
          </p:nvSpPr>
          <p:spPr>
            <a:xfrm>
              <a:off x="3174400" y="1985350"/>
              <a:ext cx="6625" cy="6950"/>
            </a:xfrm>
            <a:custGeom>
              <a:avLst/>
              <a:gdLst/>
              <a:ahLst/>
              <a:cxnLst/>
              <a:rect l="l" t="t" r="r" b="b"/>
              <a:pathLst>
                <a:path w="265" h="278" extrusionOk="0">
                  <a:moveTo>
                    <a:pt x="156" y="1"/>
                  </a:moveTo>
                  <a:cubicBezTo>
                    <a:pt x="86" y="1"/>
                    <a:pt x="1" y="52"/>
                    <a:pt x="14" y="124"/>
                  </a:cubicBezTo>
                  <a:cubicBezTo>
                    <a:pt x="14" y="154"/>
                    <a:pt x="14" y="186"/>
                    <a:pt x="24" y="217"/>
                  </a:cubicBezTo>
                  <a:cubicBezTo>
                    <a:pt x="31" y="259"/>
                    <a:pt x="68" y="277"/>
                    <a:pt x="110" y="277"/>
                  </a:cubicBezTo>
                  <a:cubicBezTo>
                    <a:pt x="180" y="277"/>
                    <a:pt x="265" y="226"/>
                    <a:pt x="252" y="154"/>
                  </a:cubicBezTo>
                  <a:cubicBezTo>
                    <a:pt x="252" y="124"/>
                    <a:pt x="242" y="92"/>
                    <a:pt x="242" y="62"/>
                  </a:cubicBezTo>
                  <a:cubicBezTo>
                    <a:pt x="234" y="19"/>
                    <a:pt x="197" y="1"/>
                    <a:pt x="15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6"/>
            <p:cNvSpPr/>
            <p:nvPr/>
          </p:nvSpPr>
          <p:spPr>
            <a:xfrm>
              <a:off x="3196175" y="2032950"/>
              <a:ext cx="6600" cy="6825"/>
            </a:xfrm>
            <a:custGeom>
              <a:avLst/>
              <a:gdLst/>
              <a:ahLst/>
              <a:cxnLst/>
              <a:rect l="l" t="t" r="r" b="b"/>
              <a:pathLst>
                <a:path w="264" h="273" extrusionOk="0">
                  <a:moveTo>
                    <a:pt x="149" y="0"/>
                  </a:moveTo>
                  <a:cubicBezTo>
                    <a:pt x="80" y="0"/>
                    <a:pt x="1" y="46"/>
                    <a:pt x="13" y="115"/>
                  </a:cubicBezTo>
                  <a:cubicBezTo>
                    <a:pt x="13" y="147"/>
                    <a:pt x="23" y="178"/>
                    <a:pt x="23" y="209"/>
                  </a:cubicBezTo>
                  <a:cubicBezTo>
                    <a:pt x="31" y="254"/>
                    <a:pt x="71" y="273"/>
                    <a:pt x="115" y="273"/>
                  </a:cubicBezTo>
                  <a:cubicBezTo>
                    <a:pt x="184" y="273"/>
                    <a:pt x="264" y="227"/>
                    <a:pt x="251" y="157"/>
                  </a:cubicBezTo>
                  <a:cubicBezTo>
                    <a:pt x="251" y="126"/>
                    <a:pt x="241" y="95"/>
                    <a:pt x="241" y="64"/>
                  </a:cubicBezTo>
                  <a:cubicBezTo>
                    <a:pt x="233" y="19"/>
                    <a:pt x="193" y="0"/>
                    <a:pt x="14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3343000" y="1984025"/>
              <a:ext cx="107225" cy="97700"/>
            </a:xfrm>
            <a:custGeom>
              <a:avLst/>
              <a:gdLst/>
              <a:ahLst/>
              <a:cxnLst/>
              <a:rect l="l" t="t" r="r" b="b"/>
              <a:pathLst>
                <a:path w="4289" h="3908" extrusionOk="0">
                  <a:moveTo>
                    <a:pt x="1587" y="1"/>
                  </a:moveTo>
                  <a:cubicBezTo>
                    <a:pt x="1523" y="1"/>
                    <a:pt x="1440" y="35"/>
                    <a:pt x="1435" y="83"/>
                  </a:cubicBezTo>
                  <a:cubicBezTo>
                    <a:pt x="1414" y="249"/>
                    <a:pt x="1352" y="394"/>
                    <a:pt x="1310" y="560"/>
                  </a:cubicBezTo>
                  <a:cubicBezTo>
                    <a:pt x="1258" y="498"/>
                    <a:pt x="1207" y="435"/>
                    <a:pt x="1154" y="363"/>
                  </a:cubicBezTo>
                  <a:cubicBezTo>
                    <a:pt x="1144" y="348"/>
                    <a:pt x="1122" y="341"/>
                    <a:pt x="1097" y="341"/>
                  </a:cubicBezTo>
                  <a:cubicBezTo>
                    <a:pt x="1018" y="341"/>
                    <a:pt x="900" y="402"/>
                    <a:pt x="947" y="456"/>
                  </a:cubicBezTo>
                  <a:cubicBezTo>
                    <a:pt x="1020" y="570"/>
                    <a:pt x="1113" y="674"/>
                    <a:pt x="1196" y="778"/>
                  </a:cubicBezTo>
                  <a:cubicBezTo>
                    <a:pt x="979" y="798"/>
                    <a:pt x="781" y="912"/>
                    <a:pt x="574" y="953"/>
                  </a:cubicBezTo>
                  <a:cubicBezTo>
                    <a:pt x="443" y="991"/>
                    <a:pt x="464" y="1114"/>
                    <a:pt x="577" y="1114"/>
                  </a:cubicBezTo>
                  <a:cubicBezTo>
                    <a:pt x="589" y="1114"/>
                    <a:pt x="602" y="1112"/>
                    <a:pt x="616" y="1109"/>
                  </a:cubicBezTo>
                  <a:cubicBezTo>
                    <a:pt x="815" y="1059"/>
                    <a:pt x="1015" y="922"/>
                    <a:pt x="1225" y="922"/>
                  </a:cubicBezTo>
                  <a:cubicBezTo>
                    <a:pt x="1233" y="922"/>
                    <a:pt x="1240" y="922"/>
                    <a:pt x="1248" y="923"/>
                  </a:cubicBezTo>
                  <a:cubicBezTo>
                    <a:pt x="1254" y="926"/>
                    <a:pt x="1260" y="927"/>
                    <a:pt x="1266" y="927"/>
                  </a:cubicBezTo>
                  <a:cubicBezTo>
                    <a:pt x="1281" y="927"/>
                    <a:pt x="1295" y="920"/>
                    <a:pt x="1310" y="912"/>
                  </a:cubicBezTo>
                  <a:cubicBezTo>
                    <a:pt x="1393" y="1006"/>
                    <a:pt x="1486" y="1099"/>
                    <a:pt x="1569" y="1202"/>
                  </a:cubicBezTo>
                  <a:cubicBezTo>
                    <a:pt x="1725" y="1368"/>
                    <a:pt x="1817" y="1586"/>
                    <a:pt x="1994" y="1731"/>
                  </a:cubicBezTo>
                  <a:cubicBezTo>
                    <a:pt x="1714" y="1917"/>
                    <a:pt x="1331" y="2135"/>
                    <a:pt x="1030" y="2290"/>
                  </a:cubicBezTo>
                  <a:cubicBezTo>
                    <a:pt x="771" y="2176"/>
                    <a:pt x="512" y="2063"/>
                    <a:pt x="263" y="1917"/>
                  </a:cubicBezTo>
                  <a:cubicBezTo>
                    <a:pt x="252" y="1911"/>
                    <a:pt x="237" y="1908"/>
                    <a:pt x="220" y="1908"/>
                  </a:cubicBezTo>
                  <a:cubicBezTo>
                    <a:pt x="133" y="1908"/>
                    <a:pt x="0" y="1990"/>
                    <a:pt x="88" y="2042"/>
                  </a:cubicBezTo>
                  <a:cubicBezTo>
                    <a:pt x="315" y="2176"/>
                    <a:pt x="564" y="2290"/>
                    <a:pt x="823" y="2394"/>
                  </a:cubicBezTo>
                  <a:cubicBezTo>
                    <a:pt x="626" y="2487"/>
                    <a:pt x="429" y="2581"/>
                    <a:pt x="233" y="2684"/>
                  </a:cubicBezTo>
                  <a:cubicBezTo>
                    <a:pt x="118" y="2737"/>
                    <a:pt x="190" y="2841"/>
                    <a:pt x="283" y="2841"/>
                  </a:cubicBezTo>
                  <a:cubicBezTo>
                    <a:pt x="300" y="2841"/>
                    <a:pt x="318" y="2837"/>
                    <a:pt x="336" y="2829"/>
                  </a:cubicBezTo>
                  <a:cubicBezTo>
                    <a:pt x="502" y="2746"/>
                    <a:pt x="657" y="2663"/>
                    <a:pt x="823" y="2591"/>
                  </a:cubicBezTo>
                  <a:lnTo>
                    <a:pt x="823" y="2591"/>
                  </a:lnTo>
                  <a:cubicBezTo>
                    <a:pt x="761" y="2809"/>
                    <a:pt x="698" y="3016"/>
                    <a:pt x="626" y="3233"/>
                  </a:cubicBezTo>
                  <a:cubicBezTo>
                    <a:pt x="613" y="3272"/>
                    <a:pt x="647" y="3289"/>
                    <a:pt x="694" y="3289"/>
                  </a:cubicBezTo>
                  <a:cubicBezTo>
                    <a:pt x="758" y="3289"/>
                    <a:pt x="846" y="3256"/>
                    <a:pt x="864" y="3202"/>
                  </a:cubicBezTo>
                  <a:cubicBezTo>
                    <a:pt x="937" y="2954"/>
                    <a:pt x="1020" y="2705"/>
                    <a:pt x="1082" y="2456"/>
                  </a:cubicBezTo>
                  <a:cubicBezTo>
                    <a:pt x="1395" y="2300"/>
                    <a:pt x="1773" y="2078"/>
                    <a:pt x="2075" y="1879"/>
                  </a:cubicBezTo>
                  <a:lnTo>
                    <a:pt x="2075" y="1879"/>
                  </a:lnTo>
                  <a:cubicBezTo>
                    <a:pt x="2063" y="1892"/>
                    <a:pt x="2056" y="1907"/>
                    <a:pt x="2056" y="1927"/>
                  </a:cubicBezTo>
                  <a:cubicBezTo>
                    <a:pt x="2066" y="2321"/>
                    <a:pt x="2098" y="2715"/>
                    <a:pt x="2139" y="3099"/>
                  </a:cubicBezTo>
                  <a:cubicBezTo>
                    <a:pt x="1766" y="3140"/>
                    <a:pt x="1580" y="3596"/>
                    <a:pt x="1372" y="3855"/>
                  </a:cubicBezTo>
                  <a:cubicBezTo>
                    <a:pt x="1344" y="3888"/>
                    <a:pt x="1379" y="3902"/>
                    <a:pt x="1429" y="3902"/>
                  </a:cubicBezTo>
                  <a:cubicBezTo>
                    <a:pt x="1487" y="3902"/>
                    <a:pt x="1567" y="3883"/>
                    <a:pt x="1590" y="3855"/>
                  </a:cubicBezTo>
                  <a:cubicBezTo>
                    <a:pt x="1672" y="3751"/>
                    <a:pt x="1735" y="3647"/>
                    <a:pt x="1808" y="3534"/>
                  </a:cubicBezTo>
                  <a:cubicBezTo>
                    <a:pt x="1859" y="3451"/>
                    <a:pt x="2004" y="3212"/>
                    <a:pt x="2118" y="3212"/>
                  </a:cubicBezTo>
                  <a:lnTo>
                    <a:pt x="2149" y="3212"/>
                  </a:lnTo>
                  <a:cubicBezTo>
                    <a:pt x="2170" y="3430"/>
                    <a:pt x="2190" y="3637"/>
                    <a:pt x="2201" y="3855"/>
                  </a:cubicBezTo>
                  <a:cubicBezTo>
                    <a:pt x="2205" y="3892"/>
                    <a:pt x="2237" y="3908"/>
                    <a:pt x="2276" y="3908"/>
                  </a:cubicBezTo>
                  <a:cubicBezTo>
                    <a:pt x="2345" y="3908"/>
                    <a:pt x="2436" y="3859"/>
                    <a:pt x="2429" y="3792"/>
                  </a:cubicBezTo>
                  <a:cubicBezTo>
                    <a:pt x="2418" y="3606"/>
                    <a:pt x="2398" y="3419"/>
                    <a:pt x="2388" y="3244"/>
                  </a:cubicBezTo>
                  <a:lnTo>
                    <a:pt x="2388" y="3244"/>
                  </a:lnTo>
                  <a:cubicBezTo>
                    <a:pt x="2605" y="3399"/>
                    <a:pt x="2823" y="3555"/>
                    <a:pt x="3051" y="3689"/>
                  </a:cubicBezTo>
                  <a:cubicBezTo>
                    <a:pt x="3060" y="3693"/>
                    <a:pt x="3071" y="3695"/>
                    <a:pt x="3084" y="3695"/>
                  </a:cubicBezTo>
                  <a:cubicBezTo>
                    <a:pt x="3162" y="3695"/>
                    <a:pt x="3295" y="3625"/>
                    <a:pt x="3268" y="3617"/>
                  </a:cubicBezTo>
                  <a:cubicBezTo>
                    <a:pt x="2989" y="3451"/>
                    <a:pt x="2719" y="3254"/>
                    <a:pt x="2450" y="3057"/>
                  </a:cubicBezTo>
                  <a:cubicBezTo>
                    <a:pt x="2445" y="3052"/>
                    <a:pt x="2431" y="3049"/>
                    <a:pt x="2416" y="3049"/>
                  </a:cubicBezTo>
                  <a:cubicBezTo>
                    <a:pt x="2400" y="3049"/>
                    <a:pt x="2382" y="3052"/>
                    <a:pt x="2367" y="3057"/>
                  </a:cubicBezTo>
                  <a:cubicBezTo>
                    <a:pt x="2336" y="2673"/>
                    <a:pt x="2294" y="2290"/>
                    <a:pt x="2294" y="1907"/>
                  </a:cubicBezTo>
                  <a:cubicBezTo>
                    <a:pt x="2294" y="1897"/>
                    <a:pt x="2294" y="1897"/>
                    <a:pt x="2284" y="1886"/>
                  </a:cubicBezTo>
                  <a:lnTo>
                    <a:pt x="2284" y="1886"/>
                  </a:lnTo>
                  <a:cubicBezTo>
                    <a:pt x="2574" y="1959"/>
                    <a:pt x="2854" y="2031"/>
                    <a:pt x="3134" y="2104"/>
                  </a:cubicBezTo>
                  <a:cubicBezTo>
                    <a:pt x="3123" y="2125"/>
                    <a:pt x="3102" y="2135"/>
                    <a:pt x="3092" y="2155"/>
                  </a:cubicBezTo>
                  <a:cubicBezTo>
                    <a:pt x="3092" y="2155"/>
                    <a:pt x="3113" y="2166"/>
                    <a:pt x="3144" y="2166"/>
                  </a:cubicBezTo>
                  <a:cubicBezTo>
                    <a:pt x="3134" y="2187"/>
                    <a:pt x="3134" y="2208"/>
                    <a:pt x="3144" y="2228"/>
                  </a:cubicBezTo>
                  <a:cubicBezTo>
                    <a:pt x="3258" y="2456"/>
                    <a:pt x="3351" y="2684"/>
                    <a:pt x="3486" y="2901"/>
                  </a:cubicBezTo>
                  <a:cubicBezTo>
                    <a:pt x="3503" y="2924"/>
                    <a:pt x="3532" y="2934"/>
                    <a:pt x="3563" y="2934"/>
                  </a:cubicBezTo>
                  <a:cubicBezTo>
                    <a:pt x="3646" y="2934"/>
                    <a:pt x="3748" y="2866"/>
                    <a:pt x="3703" y="2798"/>
                  </a:cubicBezTo>
                  <a:cubicBezTo>
                    <a:pt x="3569" y="2601"/>
                    <a:pt x="3475" y="2383"/>
                    <a:pt x="3372" y="2176"/>
                  </a:cubicBezTo>
                  <a:lnTo>
                    <a:pt x="3372" y="2176"/>
                  </a:lnTo>
                  <a:cubicBezTo>
                    <a:pt x="3590" y="2238"/>
                    <a:pt x="3807" y="2290"/>
                    <a:pt x="4025" y="2342"/>
                  </a:cubicBezTo>
                  <a:cubicBezTo>
                    <a:pt x="4029" y="2342"/>
                    <a:pt x="4032" y="2343"/>
                    <a:pt x="4037" y="2343"/>
                  </a:cubicBezTo>
                  <a:cubicBezTo>
                    <a:pt x="4124" y="2343"/>
                    <a:pt x="4289" y="2237"/>
                    <a:pt x="4170" y="2208"/>
                  </a:cubicBezTo>
                  <a:cubicBezTo>
                    <a:pt x="3910" y="2155"/>
                    <a:pt x="3652" y="2083"/>
                    <a:pt x="3403" y="2010"/>
                  </a:cubicBezTo>
                  <a:cubicBezTo>
                    <a:pt x="3590" y="1793"/>
                    <a:pt x="3838" y="1627"/>
                    <a:pt x="4046" y="1420"/>
                  </a:cubicBezTo>
                  <a:cubicBezTo>
                    <a:pt x="4059" y="1406"/>
                    <a:pt x="4045" y="1400"/>
                    <a:pt x="4019" y="1400"/>
                  </a:cubicBezTo>
                  <a:cubicBezTo>
                    <a:pt x="3967" y="1400"/>
                    <a:pt x="3866" y="1423"/>
                    <a:pt x="3838" y="1451"/>
                  </a:cubicBezTo>
                  <a:cubicBezTo>
                    <a:pt x="3652" y="1627"/>
                    <a:pt x="3424" y="1782"/>
                    <a:pt x="3247" y="1969"/>
                  </a:cubicBezTo>
                  <a:cubicBezTo>
                    <a:pt x="2957" y="1886"/>
                    <a:pt x="2667" y="1803"/>
                    <a:pt x="2377" y="1741"/>
                  </a:cubicBezTo>
                  <a:cubicBezTo>
                    <a:pt x="2512" y="1462"/>
                    <a:pt x="2657" y="1181"/>
                    <a:pt x="2791" y="902"/>
                  </a:cubicBezTo>
                  <a:lnTo>
                    <a:pt x="2812" y="902"/>
                  </a:lnTo>
                  <a:cubicBezTo>
                    <a:pt x="3030" y="788"/>
                    <a:pt x="3289" y="778"/>
                    <a:pt x="3528" y="705"/>
                  </a:cubicBezTo>
                  <a:cubicBezTo>
                    <a:pt x="3644" y="678"/>
                    <a:pt x="3636" y="573"/>
                    <a:pt x="3544" y="573"/>
                  </a:cubicBezTo>
                  <a:cubicBezTo>
                    <a:pt x="3530" y="573"/>
                    <a:pt x="3514" y="575"/>
                    <a:pt x="3496" y="580"/>
                  </a:cubicBezTo>
                  <a:cubicBezTo>
                    <a:pt x="3289" y="643"/>
                    <a:pt x="3082" y="663"/>
                    <a:pt x="2885" y="725"/>
                  </a:cubicBezTo>
                  <a:cubicBezTo>
                    <a:pt x="2947" y="580"/>
                    <a:pt x="3009" y="446"/>
                    <a:pt x="3061" y="290"/>
                  </a:cubicBezTo>
                  <a:cubicBezTo>
                    <a:pt x="3074" y="250"/>
                    <a:pt x="3038" y="233"/>
                    <a:pt x="2990" y="233"/>
                  </a:cubicBezTo>
                  <a:cubicBezTo>
                    <a:pt x="2926" y="233"/>
                    <a:pt x="2840" y="264"/>
                    <a:pt x="2823" y="311"/>
                  </a:cubicBezTo>
                  <a:cubicBezTo>
                    <a:pt x="2791" y="415"/>
                    <a:pt x="2750" y="498"/>
                    <a:pt x="2719" y="591"/>
                  </a:cubicBezTo>
                  <a:cubicBezTo>
                    <a:pt x="2626" y="415"/>
                    <a:pt x="2543" y="239"/>
                    <a:pt x="2450" y="73"/>
                  </a:cubicBezTo>
                  <a:cubicBezTo>
                    <a:pt x="2434" y="48"/>
                    <a:pt x="2404" y="38"/>
                    <a:pt x="2369" y="38"/>
                  </a:cubicBezTo>
                  <a:cubicBezTo>
                    <a:pt x="2289" y="38"/>
                    <a:pt x="2190" y="92"/>
                    <a:pt x="2211" y="135"/>
                  </a:cubicBezTo>
                  <a:cubicBezTo>
                    <a:pt x="2346" y="373"/>
                    <a:pt x="2481" y="622"/>
                    <a:pt x="2584" y="871"/>
                  </a:cubicBezTo>
                  <a:cubicBezTo>
                    <a:pt x="2460" y="1130"/>
                    <a:pt x="2326" y="1379"/>
                    <a:pt x="2201" y="1637"/>
                  </a:cubicBezTo>
                  <a:cubicBezTo>
                    <a:pt x="2025" y="1503"/>
                    <a:pt x="1932" y="1275"/>
                    <a:pt x="1787" y="1109"/>
                  </a:cubicBezTo>
                  <a:cubicBezTo>
                    <a:pt x="1693" y="995"/>
                    <a:pt x="1590" y="891"/>
                    <a:pt x="1497" y="788"/>
                  </a:cubicBezTo>
                  <a:cubicBezTo>
                    <a:pt x="1497" y="529"/>
                    <a:pt x="1631" y="311"/>
                    <a:pt x="1662" y="62"/>
                  </a:cubicBezTo>
                  <a:cubicBezTo>
                    <a:pt x="1671" y="19"/>
                    <a:pt x="1634" y="1"/>
                    <a:pt x="158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6"/>
            <p:cNvSpPr/>
            <p:nvPr/>
          </p:nvSpPr>
          <p:spPr>
            <a:xfrm>
              <a:off x="3366675" y="2018675"/>
              <a:ext cx="6500" cy="6825"/>
            </a:xfrm>
            <a:custGeom>
              <a:avLst/>
              <a:gdLst/>
              <a:ahLst/>
              <a:cxnLst/>
              <a:rect l="l" t="t" r="r" b="b"/>
              <a:pathLst>
                <a:path w="260" h="273" extrusionOk="0">
                  <a:moveTo>
                    <a:pt x="141" y="0"/>
                  </a:moveTo>
                  <a:cubicBezTo>
                    <a:pt x="75" y="0"/>
                    <a:pt x="0" y="36"/>
                    <a:pt x="0" y="86"/>
                  </a:cubicBezTo>
                  <a:lnTo>
                    <a:pt x="0" y="200"/>
                  </a:lnTo>
                  <a:cubicBezTo>
                    <a:pt x="0" y="262"/>
                    <a:pt x="62" y="272"/>
                    <a:pt x="104" y="272"/>
                  </a:cubicBezTo>
                  <a:lnTo>
                    <a:pt x="124" y="272"/>
                  </a:lnTo>
                  <a:cubicBezTo>
                    <a:pt x="166" y="272"/>
                    <a:pt x="228" y="241"/>
                    <a:pt x="239" y="200"/>
                  </a:cubicBezTo>
                  <a:cubicBezTo>
                    <a:pt x="260" y="148"/>
                    <a:pt x="260" y="117"/>
                    <a:pt x="249" y="65"/>
                  </a:cubicBezTo>
                  <a:cubicBezTo>
                    <a:pt x="239" y="44"/>
                    <a:pt x="228" y="34"/>
                    <a:pt x="218" y="23"/>
                  </a:cubicBezTo>
                  <a:cubicBezTo>
                    <a:pt x="199" y="7"/>
                    <a:pt x="171" y="0"/>
                    <a:pt x="141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6"/>
            <p:cNvSpPr/>
            <p:nvPr/>
          </p:nvSpPr>
          <p:spPr>
            <a:xfrm>
              <a:off x="3416150" y="2015250"/>
              <a:ext cx="6500" cy="6875"/>
            </a:xfrm>
            <a:custGeom>
              <a:avLst/>
              <a:gdLst/>
              <a:ahLst/>
              <a:cxnLst/>
              <a:rect l="l" t="t" r="r" b="b"/>
              <a:pathLst>
                <a:path w="260" h="275" extrusionOk="0">
                  <a:moveTo>
                    <a:pt x="134" y="1"/>
                  </a:moveTo>
                  <a:cubicBezTo>
                    <a:pt x="69" y="1"/>
                    <a:pt x="1" y="33"/>
                    <a:pt x="1" y="88"/>
                  </a:cubicBezTo>
                  <a:lnTo>
                    <a:pt x="1" y="202"/>
                  </a:lnTo>
                  <a:cubicBezTo>
                    <a:pt x="1" y="264"/>
                    <a:pt x="63" y="275"/>
                    <a:pt x="104" y="275"/>
                  </a:cubicBezTo>
                  <a:lnTo>
                    <a:pt x="125" y="275"/>
                  </a:lnTo>
                  <a:cubicBezTo>
                    <a:pt x="166" y="275"/>
                    <a:pt x="229" y="243"/>
                    <a:pt x="238" y="202"/>
                  </a:cubicBezTo>
                  <a:cubicBezTo>
                    <a:pt x="259" y="150"/>
                    <a:pt x="259" y="119"/>
                    <a:pt x="249" y="68"/>
                  </a:cubicBezTo>
                  <a:cubicBezTo>
                    <a:pt x="238" y="47"/>
                    <a:pt x="229" y="36"/>
                    <a:pt x="218" y="26"/>
                  </a:cubicBezTo>
                  <a:cubicBezTo>
                    <a:pt x="197" y="9"/>
                    <a:pt x="166" y="1"/>
                    <a:pt x="13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6"/>
            <p:cNvSpPr/>
            <p:nvPr/>
          </p:nvSpPr>
          <p:spPr>
            <a:xfrm>
              <a:off x="3381950" y="2048725"/>
              <a:ext cx="6500" cy="6800"/>
            </a:xfrm>
            <a:custGeom>
              <a:avLst/>
              <a:gdLst/>
              <a:ahLst/>
              <a:cxnLst/>
              <a:rect l="l" t="t" r="r" b="b"/>
              <a:pathLst>
                <a:path w="260" h="272" extrusionOk="0">
                  <a:moveTo>
                    <a:pt x="140" y="1"/>
                  </a:moveTo>
                  <a:cubicBezTo>
                    <a:pt x="76" y="1"/>
                    <a:pt x="1" y="38"/>
                    <a:pt x="1" y="96"/>
                  </a:cubicBezTo>
                  <a:lnTo>
                    <a:pt x="1" y="200"/>
                  </a:lnTo>
                  <a:cubicBezTo>
                    <a:pt x="1" y="262"/>
                    <a:pt x="52" y="272"/>
                    <a:pt x="104" y="272"/>
                  </a:cubicBezTo>
                  <a:lnTo>
                    <a:pt x="114" y="272"/>
                  </a:lnTo>
                  <a:cubicBezTo>
                    <a:pt x="156" y="272"/>
                    <a:pt x="218" y="241"/>
                    <a:pt x="239" y="200"/>
                  </a:cubicBezTo>
                  <a:cubicBezTo>
                    <a:pt x="259" y="148"/>
                    <a:pt x="259" y="127"/>
                    <a:pt x="250" y="65"/>
                  </a:cubicBezTo>
                  <a:cubicBezTo>
                    <a:pt x="239" y="44"/>
                    <a:pt x="229" y="34"/>
                    <a:pt x="208" y="23"/>
                  </a:cubicBezTo>
                  <a:cubicBezTo>
                    <a:pt x="192" y="8"/>
                    <a:pt x="167" y="1"/>
                    <a:pt x="14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6"/>
            <p:cNvSpPr/>
            <p:nvPr/>
          </p:nvSpPr>
          <p:spPr>
            <a:xfrm>
              <a:off x="3391225" y="1999800"/>
              <a:ext cx="6625" cy="7000"/>
            </a:xfrm>
            <a:custGeom>
              <a:avLst/>
              <a:gdLst/>
              <a:ahLst/>
              <a:cxnLst/>
              <a:rect l="l" t="t" r="r" b="b"/>
              <a:pathLst>
                <a:path w="265" h="280" extrusionOk="0">
                  <a:moveTo>
                    <a:pt x="151" y="0"/>
                  </a:moveTo>
                  <a:cubicBezTo>
                    <a:pt x="81" y="0"/>
                    <a:pt x="0" y="50"/>
                    <a:pt x="13" y="126"/>
                  </a:cubicBezTo>
                  <a:cubicBezTo>
                    <a:pt x="13" y="157"/>
                    <a:pt x="13" y="188"/>
                    <a:pt x="24" y="219"/>
                  </a:cubicBezTo>
                  <a:cubicBezTo>
                    <a:pt x="27" y="261"/>
                    <a:pt x="63" y="280"/>
                    <a:pt x="105" y="280"/>
                  </a:cubicBezTo>
                  <a:cubicBezTo>
                    <a:pt x="176" y="280"/>
                    <a:pt x="265" y="228"/>
                    <a:pt x="252" y="157"/>
                  </a:cubicBezTo>
                  <a:cubicBezTo>
                    <a:pt x="252" y="126"/>
                    <a:pt x="241" y="94"/>
                    <a:pt x="241" y="64"/>
                  </a:cubicBezTo>
                  <a:cubicBezTo>
                    <a:pt x="233" y="20"/>
                    <a:pt x="194" y="0"/>
                    <a:pt x="151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6"/>
            <p:cNvSpPr/>
            <p:nvPr/>
          </p:nvSpPr>
          <p:spPr>
            <a:xfrm>
              <a:off x="3412975" y="2047275"/>
              <a:ext cx="6625" cy="6925"/>
            </a:xfrm>
            <a:custGeom>
              <a:avLst/>
              <a:gdLst/>
              <a:ahLst/>
              <a:cxnLst/>
              <a:rect l="l" t="t" r="r" b="b"/>
              <a:pathLst>
                <a:path w="265" h="277" extrusionOk="0">
                  <a:moveTo>
                    <a:pt x="155" y="0"/>
                  </a:moveTo>
                  <a:cubicBezTo>
                    <a:pt x="85" y="0"/>
                    <a:pt x="0" y="51"/>
                    <a:pt x="13" y="123"/>
                  </a:cubicBezTo>
                  <a:cubicBezTo>
                    <a:pt x="13" y="154"/>
                    <a:pt x="24" y="185"/>
                    <a:pt x="24" y="216"/>
                  </a:cubicBezTo>
                  <a:cubicBezTo>
                    <a:pt x="32" y="259"/>
                    <a:pt x="68" y="277"/>
                    <a:pt x="110" y="277"/>
                  </a:cubicBezTo>
                  <a:cubicBezTo>
                    <a:pt x="180" y="277"/>
                    <a:pt x="265" y="226"/>
                    <a:pt x="252" y="154"/>
                  </a:cubicBezTo>
                  <a:cubicBezTo>
                    <a:pt x="252" y="123"/>
                    <a:pt x="241" y="92"/>
                    <a:pt x="241" y="61"/>
                  </a:cubicBezTo>
                  <a:cubicBezTo>
                    <a:pt x="233" y="18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3585450" y="1963300"/>
              <a:ext cx="107475" cy="97700"/>
            </a:xfrm>
            <a:custGeom>
              <a:avLst/>
              <a:gdLst/>
              <a:ahLst/>
              <a:cxnLst/>
              <a:rect l="l" t="t" r="r" b="b"/>
              <a:pathLst>
                <a:path w="4299" h="3908" extrusionOk="0">
                  <a:moveTo>
                    <a:pt x="1593" y="1"/>
                  </a:moveTo>
                  <a:cubicBezTo>
                    <a:pt x="1528" y="1"/>
                    <a:pt x="1447" y="35"/>
                    <a:pt x="1435" y="83"/>
                  </a:cubicBezTo>
                  <a:cubicBezTo>
                    <a:pt x="1414" y="249"/>
                    <a:pt x="1352" y="394"/>
                    <a:pt x="1310" y="560"/>
                  </a:cubicBezTo>
                  <a:cubicBezTo>
                    <a:pt x="1258" y="488"/>
                    <a:pt x="1207" y="435"/>
                    <a:pt x="1165" y="363"/>
                  </a:cubicBezTo>
                  <a:cubicBezTo>
                    <a:pt x="1152" y="348"/>
                    <a:pt x="1130" y="341"/>
                    <a:pt x="1103" y="341"/>
                  </a:cubicBezTo>
                  <a:cubicBezTo>
                    <a:pt x="1022" y="341"/>
                    <a:pt x="909" y="402"/>
                    <a:pt x="947" y="456"/>
                  </a:cubicBezTo>
                  <a:cubicBezTo>
                    <a:pt x="1020" y="571"/>
                    <a:pt x="1113" y="674"/>
                    <a:pt x="1196" y="778"/>
                  </a:cubicBezTo>
                  <a:cubicBezTo>
                    <a:pt x="979" y="799"/>
                    <a:pt x="792" y="902"/>
                    <a:pt x="574" y="954"/>
                  </a:cubicBezTo>
                  <a:cubicBezTo>
                    <a:pt x="443" y="991"/>
                    <a:pt x="465" y="1114"/>
                    <a:pt x="578" y="1114"/>
                  </a:cubicBezTo>
                  <a:cubicBezTo>
                    <a:pt x="589" y="1114"/>
                    <a:pt x="602" y="1112"/>
                    <a:pt x="616" y="1109"/>
                  </a:cubicBezTo>
                  <a:cubicBezTo>
                    <a:pt x="816" y="1059"/>
                    <a:pt x="1016" y="922"/>
                    <a:pt x="1225" y="922"/>
                  </a:cubicBezTo>
                  <a:cubicBezTo>
                    <a:pt x="1233" y="922"/>
                    <a:pt x="1241" y="922"/>
                    <a:pt x="1248" y="923"/>
                  </a:cubicBezTo>
                  <a:cubicBezTo>
                    <a:pt x="1269" y="923"/>
                    <a:pt x="1290" y="923"/>
                    <a:pt x="1310" y="912"/>
                  </a:cubicBezTo>
                  <a:cubicBezTo>
                    <a:pt x="1403" y="1006"/>
                    <a:pt x="1486" y="1099"/>
                    <a:pt x="1569" y="1202"/>
                  </a:cubicBezTo>
                  <a:cubicBezTo>
                    <a:pt x="1725" y="1368"/>
                    <a:pt x="1818" y="1586"/>
                    <a:pt x="1994" y="1731"/>
                  </a:cubicBezTo>
                  <a:cubicBezTo>
                    <a:pt x="1714" y="1918"/>
                    <a:pt x="1331" y="2135"/>
                    <a:pt x="1030" y="2291"/>
                  </a:cubicBezTo>
                  <a:cubicBezTo>
                    <a:pt x="772" y="2176"/>
                    <a:pt x="512" y="2063"/>
                    <a:pt x="274" y="1918"/>
                  </a:cubicBezTo>
                  <a:cubicBezTo>
                    <a:pt x="263" y="1911"/>
                    <a:pt x="247" y="1908"/>
                    <a:pt x="230" y="1908"/>
                  </a:cubicBezTo>
                  <a:cubicBezTo>
                    <a:pt x="140" y="1908"/>
                    <a:pt x="1" y="1988"/>
                    <a:pt x="88" y="2031"/>
                  </a:cubicBezTo>
                  <a:cubicBezTo>
                    <a:pt x="326" y="2176"/>
                    <a:pt x="574" y="2291"/>
                    <a:pt x="823" y="2394"/>
                  </a:cubicBezTo>
                  <a:cubicBezTo>
                    <a:pt x="627" y="2487"/>
                    <a:pt x="429" y="2581"/>
                    <a:pt x="233" y="2684"/>
                  </a:cubicBezTo>
                  <a:cubicBezTo>
                    <a:pt x="119" y="2737"/>
                    <a:pt x="190" y="2841"/>
                    <a:pt x="290" y="2841"/>
                  </a:cubicBezTo>
                  <a:cubicBezTo>
                    <a:pt x="308" y="2841"/>
                    <a:pt x="327" y="2837"/>
                    <a:pt x="346" y="2829"/>
                  </a:cubicBezTo>
                  <a:cubicBezTo>
                    <a:pt x="502" y="2746"/>
                    <a:pt x="668" y="2664"/>
                    <a:pt x="823" y="2591"/>
                  </a:cubicBezTo>
                  <a:lnTo>
                    <a:pt x="823" y="2591"/>
                  </a:lnTo>
                  <a:cubicBezTo>
                    <a:pt x="761" y="2798"/>
                    <a:pt x="699" y="3016"/>
                    <a:pt x="637" y="3233"/>
                  </a:cubicBezTo>
                  <a:cubicBezTo>
                    <a:pt x="624" y="3272"/>
                    <a:pt x="656" y="3290"/>
                    <a:pt x="701" y="3290"/>
                  </a:cubicBezTo>
                  <a:cubicBezTo>
                    <a:pt x="762" y="3290"/>
                    <a:pt x="847" y="3256"/>
                    <a:pt x="864" y="3202"/>
                  </a:cubicBezTo>
                  <a:cubicBezTo>
                    <a:pt x="947" y="2954"/>
                    <a:pt x="1020" y="2705"/>
                    <a:pt x="1092" y="2456"/>
                  </a:cubicBezTo>
                  <a:cubicBezTo>
                    <a:pt x="1400" y="2298"/>
                    <a:pt x="1792" y="2073"/>
                    <a:pt x="2088" y="1873"/>
                  </a:cubicBezTo>
                  <a:lnTo>
                    <a:pt x="2088" y="1873"/>
                  </a:lnTo>
                  <a:cubicBezTo>
                    <a:pt x="2075" y="1887"/>
                    <a:pt x="2066" y="1906"/>
                    <a:pt x="2066" y="1928"/>
                  </a:cubicBezTo>
                  <a:cubicBezTo>
                    <a:pt x="2066" y="2321"/>
                    <a:pt x="2098" y="2715"/>
                    <a:pt x="2139" y="3099"/>
                  </a:cubicBezTo>
                  <a:cubicBezTo>
                    <a:pt x="1766" y="3140"/>
                    <a:pt x="1580" y="3596"/>
                    <a:pt x="1383" y="3855"/>
                  </a:cubicBezTo>
                  <a:cubicBezTo>
                    <a:pt x="1354" y="3888"/>
                    <a:pt x="1387" y="3902"/>
                    <a:pt x="1434" y="3902"/>
                  </a:cubicBezTo>
                  <a:cubicBezTo>
                    <a:pt x="1490" y="3902"/>
                    <a:pt x="1567" y="3883"/>
                    <a:pt x="1590" y="3855"/>
                  </a:cubicBezTo>
                  <a:cubicBezTo>
                    <a:pt x="1673" y="3751"/>
                    <a:pt x="1735" y="3648"/>
                    <a:pt x="1808" y="3534"/>
                  </a:cubicBezTo>
                  <a:cubicBezTo>
                    <a:pt x="1870" y="3451"/>
                    <a:pt x="2004" y="3212"/>
                    <a:pt x="2119" y="3212"/>
                  </a:cubicBezTo>
                  <a:lnTo>
                    <a:pt x="2149" y="3212"/>
                  </a:lnTo>
                  <a:cubicBezTo>
                    <a:pt x="2170" y="3430"/>
                    <a:pt x="2191" y="3638"/>
                    <a:pt x="2202" y="3855"/>
                  </a:cubicBezTo>
                  <a:cubicBezTo>
                    <a:pt x="2205" y="3892"/>
                    <a:pt x="2237" y="3908"/>
                    <a:pt x="2276" y="3908"/>
                  </a:cubicBezTo>
                  <a:cubicBezTo>
                    <a:pt x="2345" y="3908"/>
                    <a:pt x="2436" y="3859"/>
                    <a:pt x="2429" y="3793"/>
                  </a:cubicBezTo>
                  <a:cubicBezTo>
                    <a:pt x="2419" y="3606"/>
                    <a:pt x="2409" y="3420"/>
                    <a:pt x="2388" y="3244"/>
                  </a:cubicBezTo>
                  <a:lnTo>
                    <a:pt x="2388" y="3244"/>
                  </a:lnTo>
                  <a:cubicBezTo>
                    <a:pt x="2605" y="3399"/>
                    <a:pt x="2823" y="3555"/>
                    <a:pt x="3061" y="3689"/>
                  </a:cubicBezTo>
                  <a:cubicBezTo>
                    <a:pt x="3069" y="3693"/>
                    <a:pt x="3079" y="3695"/>
                    <a:pt x="3091" y="3695"/>
                  </a:cubicBezTo>
                  <a:cubicBezTo>
                    <a:pt x="3162" y="3695"/>
                    <a:pt x="3297" y="3625"/>
                    <a:pt x="3279" y="3617"/>
                  </a:cubicBezTo>
                  <a:cubicBezTo>
                    <a:pt x="2989" y="3451"/>
                    <a:pt x="2720" y="3254"/>
                    <a:pt x="2460" y="3057"/>
                  </a:cubicBezTo>
                  <a:cubicBezTo>
                    <a:pt x="2450" y="3052"/>
                    <a:pt x="2437" y="3049"/>
                    <a:pt x="2421" y="3049"/>
                  </a:cubicBezTo>
                  <a:cubicBezTo>
                    <a:pt x="2406" y="3049"/>
                    <a:pt x="2388" y="3052"/>
                    <a:pt x="2367" y="3057"/>
                  </a:cubicBezTo>
                  <a:cubicBezTo>
                    <a:pt x="2336" y="2674"/>
                    <a:pt x="2305" y="2291"/>
                    <a:pt x="2294" y="1907"/>
                  </a:cubicBezTo>
                  <a:lnTo>
                    <a:pt x="2294" y="1886"/>
                  </a:lnTo>
                  <a:cubicBezTo>
                    <a:pt x="2575" y="1948"/>
                    <a:pt x="2854" y="2031"/>
                    <a:pt x="3134" y="2104"/>
                  </a:cubicBezTo>
                  <a:cubicBezTo>
                    <a:pt x="3123" y="2125"/>
                    <a:pt x="3103" y="2135"/>
                    <a:pt x="3093" y="2155"/>
                  </a:cubicBezTo>
                  <a:cubicBezTo>
                    <a:pt x="3093" y="2155"/>
                    <a:pt x="3113" y="2166"/>
                    <a:pt x="3144" y="2166"/>
                  </a:cubicBezTo>
                  <a:cubicBezTo>
                    <a:pt x="3134" y="2187"/>
                    <a:pt x="3134" y="2208"/>
                    <a:pt x="3144" y="2228"/>
                  </a:cubicBezTo>
                  <a:cubicBezTo>
                    <a:pt x="3258" y="2456"/>
                    <a:pt x="3351" y="2684"/>
                    <a:pt x="3496" y="2892"/>
                  </a:cubicBezTo>
                  <a:cubicBezTo>
                    <a:pt x="3512" y="2919"/>
                    <a:pt x="3541" y="2930"/>
                    <a:pt x="3573" y="2930"/>
                  </a:cubicBezTo>
                  <a:cubicBezTo>
                    <a:pt x="3652" y="2930"/>
                    <a:pt x="3747" y="2864"/>
                    <a:pt x="3704" y="2798"/>
                  </a:cubicBezTo>
                  <a:cubicBezTo>
                    <a:pt x="3569" y="2601"/>
                    <a:pt x="3486" y="2383"/>
                    <a:pt x="3383" y="2176"/>
                  </a:cubicBezTo>
                  <a:lnTo>
                    <a:pt x="3383" y="2176"/>
                  </a:lnTo>
                  <a:cubicBezTo>
                    <a:pt x="3590" y="2238"/>
                    <a:pt x="3807" y="2291"/>
                    <a:pt x="4025" y="2342"/>
                  </a:cubicBezTo>
                  <a:cubicBezTo>
                    <a:pt x="4029" y="2342"/>
                    <a:pt x="4032" y="2343"/>
                    <a:pt x="4036" y="2343"/>
                  </a:cubicBezTo>
                  <a:cubicBezTo>
                    <a:pt x="4124" y="2343"/>
                    <a:pt x="4299" y="2228"/>
                    <a:pt x="4170" y="2208"/>
                  </a:cubicBezTo>
                  <a:cubicBezTo>
                    <a:pt x="3911" y="2155"/>
                    <a:pt x="3662" y="2083"/>
                    <a:pt x="3403" y="2010"/>
                  </a:cubicBezTo>
                  <a:cubicBezTo>
                    <a:pt x="3590" y="1793"/>
                    <a:pt x="3839" y="1627"/>
                    <a:pt x="4046" y="1420"/>
                  </a:cubicBezTo>
                  <a:cubicBezTo>
                    <a:pt x="4064" y="1406"/>
                    <a:pt x="4049" y="1400"/>
                    <a:pt x="4021" y="1400"/>
                  </a:cubicBezTo>
                  <a:cubicBezTo>
                    <a:pt x="3968" y="1400"/>
                    <a:pt x="3866" y="1420"/>
                    <a:pt x="3839" y="1441"/>
                  </a:cubicBezTo>
                  <a:cubicBezTo>
                    <a:pt x="3652" y="1627"/>
                    <a:pt x="3434" y="1782"/>
                    <a:pt x="3248" y="1969"/>
                  </a:cubicBezTo>
                  <a:cubicBezTo>
                    <a:pt x="2957" y="1886"/>
                    <a:pt x="2667" y="1803"/>
                    <a:pt x="2377" y="1741"/>
                  </a:cubicBezTo>
                  <a:cubicBezTo>
                    <a:pt x="2512" y="1462"/>
                    <a:pt x="2657" y="1181"/>
                    <a:pt x="2802" y="902"/>
                  </a:cubicBezTo>
                  <a:lnTo>
                    <a:pt x="2812" y="902"/>
                  </a:lnTo>
                  <a:cubicBezTo>
                    <a:pt x="3030" y="788"/>
                    <a:pt x="3289" y="778"/>
                    <a:pt x="3528" y="705"/>
                  </a:cubicBezTo>
                  <a:cubicBezTo>
                    <a:pt x="3653" y="669"/>
                    <a:pt x="3647" y="572"/>
                    <a:pt x="3550" y="572"/>
                  </a:cubicBezTo>
                  <a:cubicBezTo>
                    <a:pt x="3535" y="572"/>
                    <a:pt x="3517" y="575"/>
                    <a:pt x="3496" y="581"/>
                  </a:cubicBezTo>
                  <a:cubicBezTo>
                    <a:pt x="3300" y="643"/>
                    <a:pt x="3082" y="663"/>
                    <a:pt x="2885" y="726"/>
                  </a:cubicBezTo>
                  <a:cubicBezTo>
                    <a:pt x="2948" y="581"/>
                    <a:pt x="3010" y="435"/>
                    <a:pt x="3061" y="290"/>
                  </a:cubicBezTo>
                  <a:cubicBezTo>
                    <a:pt x="3075" y="251"/>
                    <a:pt x="3038" y="233"/>
                    <a:pt x="2991" y="233"/>
                  </a:cubicBezTo>
                  <a:cubicBezTo>
                    <a:pt x="2928" y="233"/>
                    <a:pt x="2845" y="264"/>
                    <a:pt x="2833" y="311"/>
                  </a:cubicBezTo>
                  <a:cubicBezTo>
                    <a:pt x="2792" y="415"/>
                    <a:pt x="2761" y="498"/>
                    <a:pt x="2720" y="591"/>
                  </a:cubicBezTo>
                  <a:cubicBezTo>
                    <a:pt x="2637" y="415"/>
                    <a:pt x="2543" y="239"/>
                    <a:pt x="2450" y="73"/>
                  </a:cubicBezTo>
                  <a:cubicBezTo>
                    <a:pt x="2438" y="48"/>
                    <a:pt x="2408" y="38"/>
                    <a:pt x="2375" y="38"/>
                  </a:cubicBezTo>
                  <a:cubicBezTo>
                    <a:pt x="2296" y="38"/>
                    <a:pt x="2193" y="92"/>
                    <a:pt x="2222" y="135"/>
                  </a:cubicBezTo>
                  <a:cubicBezTo>
                    <a:pt x="2357" y="373"/>
                    <a:pt x="2481" y="622"/>
                    <a:pt x="2595" y="871"/>
                  </a:cubicBezTo>
                  <a:cubicBezTo>
                    <a:pt x="2471" y="1130"/>
                    <a:pt x="2336" y="1379"/>
                    <a:pt x="2202" y="1637"/>
                  </a:cubicBezTo>
                  <a:cubicBezTo>
                    <a:pt x="2025" y="1503"/>
                    <a:pt x="1932" y="1275"/>
                    <a:pt x="1787" y="1109"/>
                  </a:cubicBezTo>
                  <a:cubicBezTo>
                    <a:pt x="1693" y="995"/>
                    <a:pt x="1601" y="891"/>
                    <a:pt x="1507" y="788"/>
                  </a:cubicBezTo>
                  <a:cubicBezTo>
                    <a:pt x="1497" y="529"/>
                    <a:pt x="1631" y="311"/>
                    <a:pt x="1673" y="62"/>
                  </a:cubicBezTo>
                  <a:cubicBezTo>
                    <a:pt x="1677" y="19"/>
                    <a:pt x="1640" y="1"/>
                    <a:pt x="159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6"/>
            <p:cNvSpPr/>
            <p:nvPr/>
          </p:nvSpPr>
          <p:spPr>
            <a:xfrm>
              <a:off x="3609125" y="1997900"/>
              <a:ext cx="6750" cy="6875"/>
            </a:xfrm>
            <a:custGeom>
              <a:avLst/>
              <a:gdLst/>
              <a:ahLst/>
              <a:cxnLst/>
              <a:rect l="l" t="t" r="r" b="b"/>
              <a:pathLst>
                <a:path w="270" h="275" extrusionOk="0">
                  <a:moveTo>
                    <a:pt x="139" y="0"/>
                  </a:moveTo>
                  <a:cubicBezTo>
                    <a:pt x="74" y="0"/>
                    <a:pt x="0" y="32"/>
                    <a:pt x="0" y="88"/>
                  </a:cubicBezTo>
                  <a:lnTo>
                    <a:pt x="0" y="202"/>
                  </a:lnTo>
                  <a:cubicBezTo>
                    <a:pt x="0" y="264"/>
                    <a:pt x="63" y="274"/>
                    <a:pt x="115" y="274"/>
                  </a:cubicBezTo>
                  <a:lnTo>
                    <a:pt x="125" y="274"/>
                  </a:lnTo>
                  <a:cubicBezTo>
                    <a:pt x="166" y="274"/>
                    <a:pt x="228" y="243"/>
                    <a:pt x="249" y="202"/>
                  </a:cubicBezTo>
                  <a:cubicBezTo>
                    <a:pt x="270" y="150"/>
                    <a:pt x="260" y="119"/>
                    <a:pt x="249" y="67"/>
                  </a:cubicBezTo>
                  <a:cubicBezTo>
                    <a:pt x="249" y="46"/>
                    <a:pt x="228" y="36"/>
                    <a:pt x="218" y="25"/>
                  </a:cubicBezTo>
                  <a:cubicBezTo>
                    <a:pt x="201" y="8"/>
                    <a:pt x="171" y="0"/>
                    <a:pt x="13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6"/>
            <p:cNvSpPr/>
            <p:nvPr/>
          </p:nvSpPr>
          <p:spPr>
            <a:xfrm>
              <a:off x="3658600" y="1994525"/>
              <a:ext cx="6775" cy="6875"/>
            </a:xfrm>
            <a:custGeom>
              <a:avLst/>
              <a:gdLst/>
              <a:ahLst/>
              <a:cxnLst/>
              <a:rect l="l" t="t" r="r" b="b"/>
              <a:pathLst>
                <a:path w="271" h="275" extrusionOk="0">
                  <a:moveTo>
                    <a:pt x="139" y="1"/>
                  </a:moveTo>
                  <a:cubicBezTo>
                    <a:pt x="74" y="1"/>
                    <a:pt x="1" y="33"/>
                    <a:pt x="1" y="88"/>
                  </a:cubicBezTo>
                  <a:lnTo>
                    <a:pt x="1" y="202"/>
                  </a:lnTo>
                  <a:cubicBezTo>
                    <a:pt x="1" y="264"/>
                    <a:pt x="63" y="275"/>
                    <a:pt x="114" y="275"/>
                  </a:cubicBezTo>
                  <a:lnTo>
                    <a:pt x="125" y="275"/>
                  </a:lnTo>
                  <a:cubicBezTo>
                    <a:pt x="167" y="275"/>
                    <a:pt x="229" y="243"/>
                    <a:pt x="249" y="202"/>
                  </a:cubicBezTo>
                  <a:cubicBezTo>
                    <a:pt x="270" y="150"/>
                    <a:pt x="259" y="119"/>
                    <a:pt x="249" y="68"/>
                  </a:cubicBezTo>
                  <a:cubicBezTo>
                    <a:pt x="249" y="47"/>
                    <a:pt x="239" y="36"/>
                    <a:pt x="218" y="26"/>
                  </a:cubicBezTo>
                  <a:cubicBezTo>
                    <a:pt x="201" y="9"/>
                    <a:pt x="171" y="1"/>
                    <a:pt x="13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3624425" y="2028000"/>
              <a:ext cx="6475" cy="6825"/>
            </a:xfrm>
            <a:custGeom>
              <a:avLst/>
              <a:gdLst/>
              <a:ahLst/>
              <a:cxnLst/>
              <a:rect l="l" t="t" r="r" b="b"/>
              <a:pathLst>
                <a:path w="259" h="273" extrusionOk="0">
                  <a:moveTo>
                    <a:pt x="142" y="1"/>
                  </a:moveTo>
                  <a:cubicBezTo>
                    <a:pt x="76" y="1"/>
                    <a:pt x="0" y="38"/>
                    <a:pt x="0" y="96"/>
                  </a:cubicBezTo>
                  <a:lnTo>
                    <a:pt x="0" y="200"/>
                  </a:lnTo>
                  <a:cubicBezTo>
                    <a:pt x="0" y="262"/>
                    <a:pt x="62" y="272"/>
                    <a:pt x="104" y="272"/>
                  </a:cubicBezTo>
                  <a:lnTo>
                    <a:pt x="124" y="272"/>
                  </a:lnTo>
                  <a:cubicBezTo>
                    <a:pt x="166" y="272"/>
                    <a:pt x="228" y="241"/>
                    <a:pt x="238" y="200"/>
                  </a:cubicBezTo>
                  <a:cubicBezTo>
                    <a:pt x="259" y="148"/>
                    <a:pt x="259" y="127"/>
                    <a:pt x="249" y="65"/>
                  </a:cubicBezTo>
                  <a:cubicBezTo>
                    <a:pt x="238" y="44"/>
                    <a:pt x="228" y="34"/>
                    <a:pt x="217" y="23"/>
                  </a:cubicBezTo>
                  <a:cubicBezTo>
                    <a:pt x="199" y="8"/>
                    <a:pt x="171" y="1"/>
                    <a:pt x="14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6"/>
            <p:cNvSpPr/>
            <p:nvPr/>
          </p:nvSpPr>
          <p:spPr>
            <a:xfrm>
              <a:off x="3633675" y="1979075"/>
              <a:ext cx="6625" cy="7000"/>
            </a:xfrm>
            <a:custGeom>
              <a:avLst/>
              <a:gdLst/>
              <a:ahLst/>
              <a:cxnLst/>
              <a:rect l="l" t="t" r="r" b="b"/>
              <a:pathLst>
                <a:path w="265" h="280" extrusionOk="0">
                  <a:moveTo>
                    <a:pt x="151" y="0"/>
                  </a:moveTo>
                  <a:cubicBezTo>
                    <a:pt x="82" y="0"/>
                    <a:pt x="0" y="50"/>
                    <a:pt x="13" y="126"/>
                  </a:cubicBezTo>
                  <a:cubicBezTo>
                    <a:pt x="13" y="157"/>
                    <a:pt x="24" y="188"/>
                    <a:pt x="24" y="219"/>
                  </a:cubicBezTo>
                  <a:cubicBezTo>
                    <a:pt x="32" y="262"/>
                    <a:pt x="68" y="280"/>
                    <a:pt x="110" y="280"/>
                  </a:cubicBezTo>
                  <a:cubicBezTo>
                    <a:pt x="180" y="280"/>
                    <a:pt x="265" y="228"/>
                    <a:pt x="252" y="157"/>
                  </a:cubicBezTo>
                  <a:cubicBezTo>
                    <a:pt x="252" y="126"/>
                    <a:pt x="241" y="95"/>
                    <a:pt x="241" y="64"/>
                  </a:cubicBezTo>
                  <a:cubicBezTo>
                    <a:pt x="233" y="20"/>
                    <a:pt x="194" y="0"/>
                    <a:pt x="151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6"/>
            <p:cNvSpPr/>
            <p:nvPr/>
          </p:nvSpPr>
          <p:spPr>
            <a:xfrm>
              <a:off x="3655425" y="2026550"/>
              <a:ext cx="6725" cy="6925"/>
            </a:xfrm>
            <a:custGeom>
              <a:avLst/>
              <a:gdLst/>
              <a:ahLst/>
              <a:cxnLst/>
              <a:rect l="l" t="t" r="r" b="b"/>
              <a:pathLst>
                <a:path w="269" h="277" extrusionOk="0">
                  <a:moveTo>
                    <a:pt x="160" y="0"/>
                  </a:moveTo>
                  <a:cubicBezTo>
                    <a:pt x="90" y="0"/>
                    <a:pt x="0" y="51"/>
                    <a:pt x="13" y="123"/>
                  </a:cubicBezTo>
                  <a:cubicBezTo>
                    <a:pt x="13" y="154"/>
                    <a:pt x="24" y="185"/>
                    <a:pt x="24" y="216"/>
                  </a:cubicBezTo>
                  <a:cubicBezTo>
                    <a:pt x="32" y="259"/>
                    <a:pt x="68" y="277"/>
                    <a:pt x="110" y="277"/>
                  </a:cubicBezTo>
                  <a:cubicBezTo>
                    <a:pt x="182" y="277"/>
                    <a:pt x="269" y="226"/>
                    <a:pt x="262" y="154"/>
                  </a:cubicBezTo>
                  <a:cubicBezTo>
                    <a:pt x="252" y="123"/>
                    <a:pt x="252" y="92"/>
                    <a:pt x="241" y="61"/>
                  </a:cubicBezTo>
                  <a:cubicBezTo>
                    <a:pt x="238" y="18"/>
                    <a:pt x="202" y="0"/>
                    <a:pt x="160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6"/>
            <p:cNvSpPr/>
            <p:nvPr/>
          </p:nvSpPr>
          <p:spPr>
            <a:xfrm>
              <a:off x="3834850" y="1892075"/>
              <a:ext cx="107150" cy="97775"/>
            </a:xfrm>
            <a:custGeom>
              <a:avLst/>
              <a:gdLst/>
              <a:ahLst/>
              <a:cxnLst/>
              <a:rect l="l" t="t" r="r" b="b"/>
              <a:pathLst>
                <a:path w="4286" h="3911" extrusionOk="0">
                  <a:moveTo>
                    <a:pt x="1585" y="1"/>
                  </a:moveTo>
                  <a:cubicBezTo>
                    <a:pt x="1522" y="1"/>
                    <a:pt x="1443" y="35"/>
                    <a:pt x="1436" y="83"/>
                  </a:cubicBezTo>
                  <a:cubicBezTo>
                    <a:pt x="1406" y="249"/>
                    <a:pt x="1344" y="404"/>
                    <a:pt x="1302" y="560"/>
                  </a:cubicBezTo>
                  <a:cubicBezTo>
                    <a:pt x="1261" y="498"/>
                    <a:pt x="1198" y="435"/>
                    <a:pt x="1157" y="373"/>
                  </a:cubicBezTo>
                  <a:cubicBezTo>
                    <a:pt x="1146" y="353"/>
                    <a:pt x="1120" y="345"/>
                    <a:pt x="1091" y="345"/>
                  </a:cubicBezTo>
                  <a:cubicBezTo>
                    <a:pt x="1012" y="345"/>
                    <a:pt x="902" y="403"/>
                    <a:pt x="939" y="456"/>
                  </a:cubicBezTo>
                  <a:cubicBezTo>
                    <a:pt x="1022" y="570"/>
                    <a:pt x="1105" y="673"/>
                    <a:pt x="1198" y="777"/>
                  </a:cubicBezTo>
                  <a:cubicBezTo>
                    <a:pt x="980" y="798"/>
                    <a:pt x="784" y="912"/>
                    <a:pt x="566" y="963"/>
                  </a:cubicBezTo>
                  <a:cubicBezTo>
                    <a:pt x="445" y="992"/>
                    <a:pt x="467" y="1113"/>
                    <a:pt x="571" y="1113"/>
                  </a:cubicBezTo>
                  <a:cubicBezTo>
                    <a:pt x="582" y="1113"/>
                    <a:pt x="594" y="1112"/>
                    <a:pt x="607" y="1109"/>
                  </a:cubicBezTo>
                  <a:cubicBezTo>
                    <a:pt x="801" y="1061"/>
                    <a:pt x="995" y="931"/>
                    <a:pt x="1197" y="931"/>
                  </a:cubicBezTo>
                  <a:cubicBezTo>
                    <a:pt x="1211" y="931"/>
                    <a:pt x="1226" y="931"/>
                    <a:pt x="1240" y="933"/>
                  </a:cubicBezTo>
                  <a:cubicBezTo>
                    <a:pt x="1271" y="933"/>
                    <a:pt x="1291" y="922"/>
                    <a:pt x="1312" y="912"/>
                  </a:cubicBezTo>
                  <a:cubicBezTo>
                    <a:pt x="1395" y="1005"/>
                    <a:pt x="1478" y="1109"/>
                    <a:pt x="1571" y="1202"/>
                  </a:cubicBezTo>
                  <a:cubicBezTo>
                    <a:pt x="1717" y="1368"/>
                    <a:pt x="1809" y="1585"/>
                    <a:pt x="1986" y="1730"/>
                  </a:cubicBezTo>
                  <a:cubicBezTo>
                    <a:pt x="1717" y="1917"/>
                    <a:pt x="1323" y="2145"/>
                    <a:pt x="1033" y="2290"/>
                  </a:cubicBezTo>
                  <a:cubicBezTo>
                    <a:pt x="763" y="2176"/>
                    <a:pt x="504" y="2073"/>
                    <a:pt x="266" y="1917"/>
                  </a:cubicBezTo>
                  <a:cubicBezTo>
                    <a:pt x="254" y="1910"/>
                    <a:pt x="239" y="1907"/>
                    <a:pt x="223" y="1907"/>
                  </a:cubicBezTo>
                  <a:cubicBezTo>
                    <a:pt x="135" y="1907"/>
                    <a:pt x="1" y="1989"/>
                    <a:pt x="79" y="2041"/>
                  </a:cubicBezTo>
                  <a:cubicBezTo>
                    <a:pt x="317" y="2176"/>
                    <a:pt x="566" y="2290"/>
                    <a:pt x="815" y="2393"/>
                  </a:cubicBezTo>
                  <a:cubicBezTo>
                    <a:pt x="618" y="2487"/>
                    <a:pt x="421" y="2591"/>
                    <a:pt x="234" y="2683"/>
                  </a:cubicBezTo>
                  <a:cubicBezTo>
                    <a:pt x="115" y="2743"/>
                    <a:pt x="178" y="2845"/>
                    <a:pt x="273" y="2845"/>
                  </a:cubicBezTo>
                  <a:cubicBezTo>
                    <a:pt x="293" y="2845"/>
                    <a:pt x="316" y="2840"/>
                    <a:pt x="338" y="2829"/>
                  </a:cubicBezTo>
                  <a:cubicBezTo>
                    <a:pt x="494" y="2746"/>
                    <a:pt x="660" y="2674"/>
                    <a:pt x="815" y="2591"/>
                  </a:cubicBezTo>
                  <a:lnTo>
                    <a:pt x="815" y="2591"/>
                  </a:lnTo>
                  <a:cubicBezTo>
                    <a:pt x="753" y="2808"/>
                    <a:pt x="690" y="3015"/>
                    <a:pt x="628" y="3233"/>
                  </a:cubicBezTo>
                  <a:cubicBezTo>
                    <a:pt x="615" y="3273"/>
                    <a:pt x="651" y="3290"/>
                    <a:pt x="699" y="3290"/>
                  </a:cubicBezTo>
                  <a:cubicBezTo>
                    <a:pt x="762" y="3290"/>
                    <a:pt x="844" y="3260"/>
                    <a:pt x="856" y="3212"/>
                  </a:cubicBezTo>
                  <a:cubicBezTo>
                    <a:pt x="939" y="2964"/>
                    <a:pt x="1012" y="2715"/>
                    <a:pt x="1084" y="2456"/>
                  </a:cubicBezTo>
                  <a:cubicBezTo>
                    <a:pt x="1397" y="2299"/>
                    <a:pt x="1774" y="2079"/>
                    <a:pt x="2077" y="1880"/>
                  </a:cubicBezTo>
                  <a:lnTo>
                    <a:pt x="2077" y="1880"/>
                  </a:lnTo>
                  <a:cubicBezTo>
                    <a:pt x="2065" y="1893"/>
                    <a:pt x="2058" y="1908"/>
                    <a:pt x="2058" y="1928"/>
                  </a:cubicBezTo>
                  <a:cubicBezTo>
                    <a:pt x="2058" y="2321"/>
                    <a:pt x="2100" y="2715"/>
                    <a:pt x="2131" y="3109"/>
                  </a:cubicBezTo>
                  <a:cubicBezTo>
                    <a:pt x="1768" y="3150"/>
                    <a:pt x="1581" y="3595"/>
                    <a:pt x="1374" y="3855"/>
                  </a:cubicBezTo>
                  <a:cubicBezTo>
                    <a:pt x="1346" y="3888"/>
                    <a:pt x="1378" y="3901"/>
                    <a:pt x="1426" y="3901"/>
                  </a:cubicBezTo>
                  <a:cubicBezTo>
                    <a:pt x="1482" y="3901"/>
                    <a:pt x="1559" y="3883"/>
                    <a:pt x="1581" y="3855"/>
                  </a:cubicBezTo>
                  <a:cubicBezTo>
                    <a:pt x="1664" y="3751"/>
                    <a:pt x="1726" y="3648"/>
                    <a:pt x="1799" y="3544"/>
                  </a:cubicBezTo>
                  <a:cubicBezTo>
                    <a:pt x="1860" y="3463"/>
                    <a:pt x="1991" y="3222"/>
                    <a:pt x="2104" y="3222"/>
                  </a:cubicBezTo>
                  <a:cubicBezTo>
                    <a:pt x="2106" y="3222"/>
                    <a:pt x="2108" y="3222"/>
                    <a:pt x="2110" y="3222"/>
                  </a:cubicBezTo>
                  <a:cubicBezTo>
                    <a:pt x="2120" y="3222"/>
                    <a:pt x="2131" y="3222"/>
                    <a:pt x="2141" y="3212"/>
                  </a:cubicBezTo>
                  <a:cubicBezTo>
                    <a:pt x="2162" y="3430"/>
                    <a:pt x="2182" y="3637"/>
                    <a:pt x="2203" y="3855"/>
                  </a:cubicBezTo>
                  <a:cubicBezTo>
                    <a:pt x="2203" y="3894"/>
                    <a:pt x="2237" y="3911"/>
                    <a:pt x="2278" y="3911"/>
                  </a:cubicBezTo>
                  <a:cubicBezTo>
                    <a:pt x="2347" y="3911"/>
                    <a:pt x="2438" y="3864"/>
                    <a:pt x="2431" y="3793"/>
                  </a:cubicBezTo>
                  <a:cubicBezTo>
                    <a:pt x="2421" y="3606"/>
                    <a:pt x="2400" y="3430"/>
                    <a:pt x="2380" y="3243"/>
                  </a:cubicBezTo>
                  <a:lnTo>
                    <a:pt x="2380" y="3243"/>
                  </a:lnTo>
                  <a:cubicBezTo>
                    <a:pt x="2597" y="3399"/>
                    <a:pt x="2815" y="3554"/>
                    <a:pt x="3053" y="3689"/>
                  </a:cubicBezTo>
                  <a:cubicBezTo>
                    <a:pt x="3060" y="3693"/>
                    <a:pt x="3070" y="3695"/>
                    <a:pt x="3082" y="3695"/>
                  </a:cubicBezTo>
                  <a:cubicBezTo>
                    <a:pt x="3153" y="3695"/>
                    <a:pt x="3289" y="3625"/>
                    <a:pt x="3271" y="3616"/>
                  </a:cubicBezTo>
                  <a:cubicBezTo>
                    <a:pt x="2981" y="3450"/>
                    <a:pt x="2721" y="3254"/>
                    <a:pt x="2452" y="3057"/>
                  </a:cubicBezTo>
                  <a:cubicBezTo>
                    <a:pt x="2441" y="3052"/>
                    <a:pt x="2429" y="3049"/>
                    <a:pt x="2414" y="3049"/>
                  </a:cubicBezTo>
                  <a:cubicBezTo>
                    <a:pt x="2400" y="3049"/>
                    <a:pt x="2385" y="3052"/>
                    <a:pt x="2369" y="3057"/>
                  </a:cubicBezTo>
                  <a:cubicBezTo>
                    <a:pt x="2327" y="2674"/>
                    <a:pt x="2297" y="2290"/>
                    <a:pt x="2297" y="1907"/>
                  </a:cubicBezTo>
                  <a:lnTo>
                    <a:pt x="2286" y="1896"/>
                  </a:lnTo>
                  <a:lnTo>
                    <a:pt x="2286" y="1896"/>
                  </a:lnTo>
                  <a:cubicBezTo>
                    <a:pt x="2566" y="1958"/>
                    <a:pt x="2846" y="2031"/>
                    <a:pt x="3126" y="2114"/>
                  </a:cubicBezTo>
                  <a:cubicBezTo>
                    <a:pt x="3115" y="2124"/>
                    <a:pt x="3105" y="2145"/>
                    <a:pt x="3094" y="2155"/>
                  </a:cubicBezTo>
                  <a:cubicBezTo>
                    <a:pt x="3084" y="2165"/>
                    <a:pt x="3105" y="2165"/>
                    <a:pt x="3136" y="2165"/>
                  </a:cubicBezTo>
                  <a:cubicBezTo>
                    <a:pt x="3126" y="2186"/>
                    <a:pt x="3126" y="2207"/>
                    <a:pt x="3136" y="2228"/>
                  </a:cubicBezTo>
                  <a:cubicBezTo>
                    <a:pt x="3250" y="2456"/>
                    <a:pt x="3343" y="2694"/>
                    <a:pt x="3488" y="2901"/>
                  </a:cubicBezTo>
                  <a:cubicBezTo>
                    <a:pt x="3506" y="2925"/>
                    <a:pt x="3536" y="2935"/>
                    <a:pt x="3569" y="2935"/>
                  </a:cubicBezTo>
                  <a:cubicBezTo>
                    <a:pt x="3651" y="2935"/>
                    <a:pt x="3747" y="2872"/>
                    <a:pt x="3695" y="2798"/>
                  </a:cubicBezTo>
                  <a:cubicBezTo>
                    <a:pt x="3571" y="2601"/>
                    <a:pt x="3478" y="2383"/>
                    <a:pt x="3374" y="2176"/>
                  </a:cubicBezTo>
                  <a:lnTo>
                    <a:pt x="3374" y="2176"/>
                  </a:lnTo>
                  <a:cubicBezTo>
                    <a:pt x="3592" y="2238"/>
                    <a:pt x="3810" y="2301"/>
                    <a:pt x="4027" y="2342"/>
                  </a:cubicBezTo>
                  <a:cubicBezTo>
                    <a:pt x="4032" y="2344"/>
                    <a:pt x="4039" y="2344"/>
                    <a:pt x="4045" y="2344"/>
                  </a:cubicBezTo>
                  <a:cubicBezTo>
                    <a:pt x="4128" y="2344"/>
                    <a:pt x="4286" y="2236"/>
                    <a:pt x="4162" y="2207"/>
                  </a:cubicBezTo>
                  <a:cubicBezTo>
                    <a:pt x="3902" y="2155"/>
                    <a:pt x="3654" y="2083"/>
                    <a:pt x="3395" y="2010"/>
                  </a:cubicBezTo>
                  <a:cubicBezTo>
                    <a:pt x="3592" y="1792"/>
                    <a:pt x="3830" y="1627"/>
                    <a:pt x="4047" y="1430"/>
                  </a:cubicBezTo>
                  <a:cubicBezTo>
                    <a:pt x="4063" y="1414"/>
                    <a:pt x="4041" y="1408"/>
                    <a:pt x="4006" y="1408"/>
                  </a:cubicBezTo>
                  <a:cubicBezTo>
                    <a:pt x="3950" y="1408"/>
                    <a:pt x="3860" y="1425"/>
                    <a:pt x="3840" y="1451"/>
                  </a:cubicBezTo>
                  <a:cubicBezTo>
                    <a:pt x="3644" y="1627"/>
                    <a:pt x="3426" y="1782"/>
                    <a:pt x="3239" y="1969"/>
                  </a:cubicBezTo>
                  <a:cubicBezTo>
                    <a:pt x="2960" y="1886"/>
                    <a:pt x="2670" y="1813"/>
                    <a:pt x="2369" y="1741"/>
                  </a:cubicBezTo>
                  <a:cubicBezTo>
                    <a:pt x="2504" y="1461"/>
                    <a:pt x="2659" y="1191"/>
                    <a:pt x="2794" y="901"/>
                  </a:cubicBezTo>
                  <a:lnTo>
                    <a:pt x="2804" y="901"/>
                  </a:lnTo>
                  <a:cubicBezTo>
                    <a:pt x="3032" y="788"/>
                    <a:pt x="3291" y="777"/>
                    <a:pt x="3529" y="715"/>
                  </a:cubicBezTo>
                  <a:cubicBezTo>
                    <a:pt x="3647" y="679"/>
                    <a:pt x="3638" y="573"/>
                    <a:pt x="3539" y="573"/>
                  </a:cubicBezTo>
                  <a:cubicBezTo>
                    <a:pt x="3524" y="573"/>
                    <a:pt x="3507" y="575"/>
                    <a:pt x="3488" y="581"/>
                  </a:cubicBezTo>
                  <a:cubicBezTo>
                    <a:pt x="3291" y="643"/>
                    <a:pt x="3084" y="663"/>
                    <a:pt x="2877" y="726"/>
                  </a:cubicBezTo>
                  <a:cubicBezTo>
                    <a:pt x="2949" y="590"/>
                    <a:pt x="3001" y="445"/>
                    <a:pt x="3053" y="290"/>
                  </a:cubicBezTo>
                  <a:cubicBezTo>
                    <a:pt x="3066" y="255"/>
                    <a:pt x="3032" y="238"/>
                    <a:pt x="2986" y="238"/>
                  </a:cubicBezTo>
                  <a:cubicBezTo>
                    <a:pt x="2925" y="238"/>
                    <a:pt x="2843" y="268"/>
                    <a:pt x="2825" y="321"/>
                  </a:cubicBezTo>
                  <a:cubicBezTo>
                    <a:pt x="2794" y="415"/>
                    <a:pt x="2753" y="508"/>
                    <a:pt x="2711" y="601"/>
                  </a:cubicBezTo>
                  <a:cubicBezTo>
                    <a:pt x="2628" y="415"/>
                    <a:pt x="2535" y="249"/>
                    <a:pt x="2442" y="72"/>
                  </a:cubicBezTo>
                  <a:cubicBezTo>
                    <a:pt x="2429" y="47"/>
                    <a:pt x="2400" y="38"/>
                    <a:pt x="2366" y="38"/>
                  </a:cubicBezTo>
                  <a:cubicBezTo>
                    <a:pt x="2288" y="38"/>
                    <a:pt x="2185" y="91"/>
                    <a:pt x="2214" y="135"/>
                  </a:cubicBezTo>
                  <a:cubicBezTo>
                    <a:pt x="2348" y="373"/>
                    <a:pt x="2473" y="622"/>
                    <a:pt x="2587" y="881"/>
                  </a:cubicBezTo>
                  <a:cubicBezTo>
                    <a:pt x="2463" y="1129"/>
                    <a:pt x="2327" y="1389"/>
                    <a:pt x="2203" y="1637"/>
                  </a:cubicBezTo>
                  <a:cubicBezTo>
                    <a:pt x="2027" y="1502"/>
                    <a:pt x="1924" y="1274"/>
                    <a:pt x="1779" y="1109"/>
                  </a:cubicBezTo>
                  <a:cubicBezTo>
                    <a:pt x="1685" y="1005"/>
                    <a:pt x="1592" y="901"/>
                    <a:pt x="1499" y="788"/>
                  </a:cubicBezTo>
                  <a:cubicBezTo>
                    <a:pt x="1499" y="539"/>
                    <a:pt x="1634" y="311"/>
                    <a:pt x="1664" y="62"/>
                  </a:cubicBezTo>
                  <a:cubicBezTo>
                    <a:pt x="1669" y="19"/>
                    <a:pt x="1631" y="1"/>
                    <a:pt x="1585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6"/>
            <p:cNvSpPr/>
            <p:nvPr/>
          </p:nvSpPr>
          <p:spPr>
            <a:xfrm>
              <a:off x="3858575" y="1926725"/>
              <a:ext cx="6500" cy="6825"/>
            </a:xfrm>
            <a:custGeom>
              <a:avLst/>
              <a:gdLst/>
              <a:ahLst/>
              <a:cxnLst/>
              <a:rect l="l" t="t" r="r" b="b"/>
              <a:pathLst>
                <a:path w="260" h="273" extrusionOk="0">
                  <a:moveTo>
                    <a:pt x="139" y="0"/>
                  </a:moveTo>
                  <a:cubicBezTo>
                    <a:pt x="76" y="0"/>
                    <a:pt x="1" y="38"/>
                    <a:pt x="1" y="96"/>
                  </a:cubicBezTo>
                  <a:lnTo>
                    <a:pt x="1" y="199"/>
                  </a:lnTo>
                  <a:cubicBezTo>
                    <a:pt x="1" y="261"/>
                    <a:pt x="52" y="272"/>
                    <a:pt x="104" y="272"/>
                  </a:cubicBezTo>
                  <a:lnTo>
                    <a:pt x="114" y="272"/>
                  </a:lnTo>
                  <a:cubicBezTo>
                    <a:pt x="156" y="272"/>
                    <a:pt x="218" y="241"/>
                    <a:pt x="239" y="199"/>
                  </a:cubicBezTo>
                  <a:cubicBezTo>
                    <a:pt x="259" y="148"/>
                    <a:pt x="249" y="127"/>
                    <a:pt x="239" y="65"/>
                  </a:cubicBezTo>
                  <a:cubicBezTo>
                    <a:pt x="239" y="44"/>
                    <a:pt x="229" y="33"/>
                    <a:pt x="208" y="23"/>
                  </a:cubicBezTo>
                  <a:cubicBezTo>
                    <a:pt x="192" y="8"/>
                    <a:pt x="167" y="0"/>
                    <a:pt x="13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6"/>
            <p:cNvSpPr/>
            <p:nvPr/>
          </p:nvSpPr>
          <p:spPr>
            <a:xfrm>
              <a:off x="3908050" y="1923350"/>
              <a:ext cx="6500" cy="6800"/>
            </a:xfrm>
            <a:custGeom>
              <a:avLst/>
              <a:gdLst/>
              <a:ahLst/>
              <a:cxnLst/>
              <a:rect l="l" t="t" r="r" b="b"/>
              <a:pathLst>
                <a:path w="260" h="272" extrusionOk="0">
                  <a:moveTo>
                    <a:pt x="140" y="1"/>
                  </a:moveTo>
                  <a:cubicBezTo>
                    <a:pt x="76" y="1"/>
                    <a:pt x="0" y="38"/>
                    <a:pt x="0" y="96"/>
                  </a:cubicBezTo>
                  <a:lnTo>
                    <a:pt x="0" y="200"/>
                  </a:lnTo>
                  <a:cubicBezTo>
                    <a:pt x="0" y="262"/>
                    <a:pt x="53" y="272"/>
                    <a:pt x="104" y="272"/>
                  </a:cubicBezTo>
                  <a:lnTo>
                    <a:pt x="115" y="272"/>
                  </a:lnTo>
                  <a:cubicBezTo>
                    <a:pt x="156" y="272"/>
                    <a:pt x="218" y="241"/>
                    <a:pt x="239" y="200"/>
                  </a:cubicBezTo>
                  <a:cubicBezTo>
                    <a:pt x="260" y="148"/>
                    <a:pt x="260" y="127"/>
                    <a:pt x="239" y="65"/>
                  </a:cubicBezTo>
                  <a:cubicBezTo>
                    <a:pt x="239" y="44"/>
                    <a:pt x="228" y="34"/>
                    <a:pt x="208" y="23"/>
                  </a:cubicBezTo>
                  <a:cubicBezTo>
                    <a:pt x="192" y="8"/>
                    <a:pt x="167" y="1"/>
                    <a:pt x="14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3873600" y="1956850"/>
              <a:ext cx="6775" cy="6750"/>
            </a:xfrm>
            <a:custGeom>
              <a:avLst/>
              <a:gdLst/>
              <a:ahLst/>
              <a:cxnLst/>
              <a:rect l="l" t="t" r="r" b="b"/>
              <a:pathLst>
                <a:path w="271" h="270" extrusionOk="0">
                  <a:moveTo>
                    <a:pt x="139" y="0"/>
                  </a:moveTo>
                  <a:cubicBezTo>
                    <a:pt x="74" y="0"/>
                    <a:pt x="1" y="37"/>
                    <a:pt x="1" y="92"/>
                  </a:cubicBezTo>
                  <a:lnTo>
                    <a:pt x="1" y="196"/>
                  </a:lnTo>
                  <a:cubicBezTo>
                    <a:pt x="1" y="258"/>
                    <a:pt x="63" y="269"/>
                    <a:pt x="114" y="269"/>
                  </a:cubicBezTo>
                  <a:lnTo>
                    <a:pt x="125" y="269"/>
                  </a:lnTo>
                  <a:cubicBezTo>
                    <a:pt x="167" y="269"/>
                    <a:pt x="229" y="238"/>
                    <a:pt x="249" y="207"/>
                  </a:cubicBezTo>
                  <a:cubicBezTo>
                    <a:pt x="270" y="145"/>
                    <a:pt x="259" y="124"/>
                    <a:pt x="249" y="62"/>
                  </a:cubicBezTo>
                  <a:cubicBezTo>
                    <a:pt x="249" y="51"/>
                    <a:pt x="239" y="30"/>
                    <a:pt x="218" y="30"/>
                  </a:cubicBezTo>
                  <a:cubicBezTo>
                    <a:pt x="201" y="10"/>
                    <a:pt x="171" y="0"/>
                    <a:pt x="13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6"/>
            <p:cNvSpPr/>
            <p:nvPr/>
          </p:nvSpPr>
          <p:spPr>
            <a:xfrm>
              <a:off x="3882850" y="1907900"/>
              <a:ext cx="6750" cy="6950"/>
            </a:xfrm>
            <a:custGeom>
              <a:avLst/>
              <a:gdLst/>
              <a:ahLst/>
              <a:cxnLst/>
              <a:rect l="l" t="t" r="r" b="b"/>
              <a:pathLst>
                <a:path w="270" h="278" extrusionOk="0">
                  <a:moveTo>
                    <a:pt x="161" y="1"/>
                  </a:moveTo>
                  <a:cubicBezTo>
                    <a:pt x="90" y="1"/>
                    <a:pt x="1" y="52"/>
                    <a:pt x="14" y="123"/>
                  </a:cubicBezTo>
                  <a:cubicBezTo>
                    <a:pt x="24" y="155"/>
                    <a:pt x="24" y="185"/>
                    <a:pt x="24" y="217"/>
                  </a:cubicBezTo>
                  <a:cubicBezTo>
                    <a:pt x="32" y="259"/>
                    <a:pt x="69" y="277"/>
                    <a:pt x="111" y="277"/>
                  </a:cubicBezTo>
                  <a:cubicBezTo>
                    <a:pt x="182" y="277"/>
                    <a:pt x="269" y="226"/>
                    <a:pt x="262" y="155"/>
                  </a:cubicBezTo>
                  <a:cubicBezTo>
                    <a:pt x="252" y="123"/>
                    <a:pt x="252" y="93"/>
                    <a:pt x="242" y="61"/>
                  </a:cubicBezTo>
                  <a:cubicBezTo>
                    <a:pt x="238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6"/>
            <p:cNvSpPr/>
            <p:nvPr/>
          </p:nvSpPr>
          <p:spPr>
            <a:xfrm>
              <a:off x="3904775" y="1955300"/>
              <a:ext cx="6725" cy="7025"/>
            </a:xfrm>
            <a:custGeom>
              <a:avLst/>
              <a:gdLst/>
              <a:ahLst/>
              <a:cxnLst/>
              <a:rect l="l" t="t" r="r" b="b"/>
              <a:pathLst>
                <a:path w="269" h="281" extrusionOk="0">
                  <a:moveTo>
                    <a:pt x="159" y="1"/>
                  </a:moveTo>
                  <a:cubicBezTo>
                    <a:pt x="88" y="1"/>
                    <a:pt x="1" y="52"/>
                    <a:pt x="7" y="124"/>
                  </a:cubicBezTo>
                  <a:cubicBezTo>
                    <a:pt x="18" y="154"/>
                    <a:pt x="18" y="186"/>
                    <a:pt x="28" y="217"/>
                  </a:cubicBezTo>
                  <a:cubicBezTo>
                    <a:pt x="32" y="261"/>
                    <a:pt x="70" y="280"/>
                    <a:pt x="114" y="280"/>
                  </a:cubicBezTo>
                  <a:cubicBezTo>
                    <a:pt x="184" y="280"/>
                    <a:pt x="268" y="231"/>
                    <a:pt x="256" y="154"/>
                  </a:cubicBezTo>
                  <a:cubicBezTo>
                    <a:pt x="246" y="124"/>
                    <a:pt x="246" y="92"/>
                    <a:pt x="246" y="62"/>
                  </a:cubicBezTo>
                  <a:cubicBezTo>
                    <a:pt x="238" y="19"/>
                    <a:pt x="202" y="1"/>
                    <a:pt x="15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3057375" y="1979625"/>
              <a:ext cx="18675" cy="18675"/>
            </a:xfrm>
            <a:custGeom>
              <a:avLst/>
              <a:gdLst/>
              <a:ahLst/>
              <a:cxnLst/>
              <a:rect l="l" t="t" r="r" b="b"/>
              <a:pathLst>
                <a:path w="747" h="747" extrusionOk="0">
                  <a:moveTo>
                    <a:pt x="374" y="0"/>
                  </a:moveTo>
                  <a:cubicBezTo>
                    <a:pt x="166" y="0"/>
                    <a:pt x="1" y="166"/>
                    <a:pt x="1" y="373"/>
                  </a:cubicBezTo>
                  <a:cubicBezTo>
                    <a:pt x="1" y="570"/>
                    <a:pt x="166" y="746"/>
                    <a:pt x="374" y="746"/>
                  </a:cubicBezTo>
                  <a:cubicBezTo>
                    <a:pt x="581" y="746"/>
                    <a:pt x="747" y="570"/>
                    <a:pt x="747" y="373"/>
                  </a:cubicBezTo>
                  <a:cubicBezTo>
                    <a:pt x="747" y="166"/>
                    <a:pt x="581" y="0"/>
                    <a:pt x="37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6"/>
            <p:cNvSpPr/>
            <p:nvPr/>
          </p:nvSpPr>
          <p:spPr>
            <a:xfrm>
              <a:off x="2902475" y="207572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338" h="1338" extrusionOk="0">
                  <a:moveTo>
                    <a:pt x="674" y="0"/>
                  </a:moveTo>
                  <a:cubicBezTo>
                    <a:pt x="301" y="0"/>
                    <a:pt x="1" y="301"/>
                    <a:pt x="1" y="663"/>
                  </a:cubicBezTo>
                  <a:cubicBezTo>
                    <a:pt x="1" y="1036"/>
                    <a:pt x="301" y="1337"/>
                    <a:pt x="674" y="1337"/>
                  </a:cubicBezTo>
                  <a:cubicBezTo>
                    <a:pt x="1037" y="1337"/>
                    <a:pt x="1338" y="1036"/>
                    <a:pt x="1338" y="663"/>
                  </a:cubicBezTo>
                  <a:cubicBezTo>
                    <a:pt x="1338" y="301"/>
                    <a:pt x="1037" y="0"/>
                    <a:pt x="67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6"/>
            <p:cNvSpPr/>
            <p:nvPr/>
          </p:nvSpPr>
          <p:spPr>
            <a:xfrm>
              <a:off x="3247775" y="2149800"/>
              <a:ext cx="33175" cy="33450"/>
            </a:xfrm>
            <a:custGeom>
              <a:avLst/>
              <a:gdLst/>
              <a:ahLst/>
              <a:cxnLst/>
              <a:rect l="l" t="t" r="r" b="b"/>
              <a:pathLst>
                <a:path w="1327" h="1338" extrusionOk="0">
                  <a:moveTo>
                    <a:pt x="664" y="1"/>
                  </a:moveTo>
                  <a:cubicBezTo>
                    <a:pt x="301" y="1"/>
                    <a:pt x="1" y="301"/>
                    <a:pt x="1" y="674"/>
                  </a:cubicBezTo>
                  <a:cubicBezTo>
                    <a:pt x="1" y="1037"/>
                    <a:pt x="301" y="1338"/>
                    <a:pt x="664" y="1338"/>
                  </a:cubicBezTo>
                  <a:cubicBezTo>
                    <a:pt x="1037" y="1338"/>
                    <a:pt x="1327" y="1037"/>
                    <a:pt x="1327" y="674"/>
                  </a:cubicBezTo>
                  <a:cubicBezTo>
                    <a:pt x="1327" y="301"/>
                    <a:pt x="1037" y="1"/>
                    <a:pt x="66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6"/>
            <p:cNvSpPr/>
            <p:nvPr/>
          </p:nvSpPr>
          <p:spPr>
            <a:xfrm>
              <a:off x="3655225" y="213322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338" h="1338" extrusionOk="0">
                  <a:moveTo>
                    <a:pt x="675" y="0"/>
                  </a:moveTo>
                  <a:cubicBezTo>
                    <a:pt x="302" y="0"/>
                    <a:pt x="1" y="301"/>
                    <a:pt x="1" y="664"/>
                  </a:cubicBezTo>
                  <a:cubicBezTo>
                    <a:pt x="1" y="1037"/>
                    <a:pt x="302" y="1337"/>
                    <a:pt x="675" y="1337"/>
                  </a:cubicBezTo>
                  <a:cubicBezTo>
                    <a:pt x="1037" y="1337"/>
                    <a:pt x="1338" y="1037"/>
                    <a:pt x="1338" y="664"/>
                  </a:cubicBezTo>
                  <a:cubicBezTo>
                    <a:pt x="1338" y="301"/>
                    <a:pt x="1037" y="0"/>
                    <a:pt x="67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6"/>
            <p:cNvSpPr/>
            <p:nvPr/>
          </p:nvSpPr>
          <p:spPr>
            <a:xfrm>
              <a:off x="3853125" y="2084275"/>
              <a:ext cx="33200" cy="33425"/>
            </a:xfrm>
            <a:custGeom>
              <a:avLst/>
              <a:gdLst/>
              <a:ahLst/>
              <a:cxnLst/>
              <a:rect l="l" t="t" r="r" b="b"/>
              <a:pathLst>
                <a:path w="1328" h="1337" extrusionOk="0">
                  <a:moveTo>
                    <a:pt x="664" y="0"/>
                  </a:moveTo>
                  <a:cubicBezTo>
                    <a:pt x="291" y="0"/>
                    <a:pt x="1" y="301"/>
                    <a:pt x="1" y="674"/>
                  </a:cubicBezTo>
                  <a:cubicBezTo>
                    <a:pt x="1" y="1037"/>
                    <a:pt x="291" y="1337"/>
                    <a:pt x="664" y="1337"/>
                  </a:cubicBezTo>
                  <a:cubicBezTo>
                    <a:pt x="1027" y="1337"/>
                    <a:pt x="1327" y="1037"/>
                    <a:pt x="1327" y="674"/>
                  </a:cubicBezTo>
                  <a:cubicBezTo>
                    <a:pt x="1327" y="301"/>
                    <a:pt x="1027" y="0"/>
                    <a:pt x="66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6"/>
            <p:cNvSpPr/>
            <p:nvPr/>
          </p:nvSpPr>
          <p:spPr>
            <a:xfrm>
              <a:off x="3066450" y="2122600"/>
              <a:ext cx="33175" cy="33450"/>
            </a:xfrm>
            <a:custGeom>
              <a:avLst/>
              <a:gdLst/>
              <a:ahLst/>
              <a:cxnLst/>
              <a:rect l="l" t="t" r="r" b="b"/>
              <a:pathLst>
                <a:path w="1327" h="1338" extrusionOk="0">
                  <a:moveTo>
                    <a:pt x="664" y="1"/>
                  </a:moveTo>
                  <a:cubicBezTo>
                    <a:pt x="291" y="1"/>
                    <a:pt x="1" y="301"/>
                    <a:pt x="1" y="674"/>
                  </a:cubicBezTo>
                  <a:cubicBezTo>
                    <a:pt x="1" y="1037"/>
                    <a:pt x="291" y="1337"/>
                    <a:pt x="664" y="1337"/>
                  </a:cubicBezTo>
                  <a:cubicBezTo>
                    <a:pt x="1026" y="1337"/>
                    <a:pt x="1327" y="1037"/>
                    <a:pt x="1327" y="674"/>
                  </a:cubicBezTo>
                  <a:cubicBezTo>
                    <a:pt x="1327" y="301"/>
                    <a:pt x="1026" y="1"/>
                    <a:pt x="66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6"/>
            <p:cNvSpPr/>
            <p:nvPr/>
          </p:nvSpPr>
          <p:spPr>
            <a:xfrm>
              <a:off x="3456300" y="2155250"/>
              <a:ext cx="33175" cy="33425"/>
            </a:xfrm>
            <a:custGeom>
              <a:avLst/>
              <a:gdLst/>
              <a:ahLst/>
              <a:cxnLst/>
              <a:rect l="l" t="t" r="r" b="b"/>
              <a:pathLst>
                <a:path w="1327" h="1337" extrusionOk="0">
                  <a:moveTo>
                    <a:pt x="663" y="1"/>
                  </a:moveTo>
                  <a:cubicBezTo>
                    <a:pt x="290" y="1"/>
                    <a:pt x="0" y="301"/>
                    <a:pt x="0" y="664"/>
                  </a:cubicBezTo>
                  <a:cubicBezTo>
                    <a:pt x="0" y="1037"/>
                    <a:pt x="290" y="1337"/>
                    <a:pt x="663" y="1337"/>
                  </a:cubicBezTo>
                  <a:cubicBezTo>
                    <a:pt x="1026" y="1337"/>
                    <a:pt x="1326" y="1037"/>
                    <a:pt x="1326" y="664"/>
                  </a:cubicBezTo>
                  <a:cubicBezTo>
                    <a:pt x="1326" y="301"/>
                    <a:pt x="1026" y="1"/>
                    <a:pt x="66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6"/>
            <p:cNvSpPr/>
            <p:nvPr/>
          </p:nvSpPr>
          <p:spPr>
            <a:xfrm>
              <a:off x="3269550" y="2020800"/>
              <a:ext cx="18400" cy="18675"/>
            </a:xfrm>
            <a:custGeom>
              <a:avLst/>
              <a:gdLst/>
              <a:ahLst/>
              <a:cxnLst/>
              <a:rect l="l" t="t" r="r" b="b"/>
              <a:pathLst>
                <a:path w="736" h="747" extrusionOk="0">
                  <a:moveTo>
                    <a:pt x="373" y="1"/>
                  </a:moveTo>
                  <a:cubicBezTo>
                    <a:pt x="166" y="1"/>
                    <a:pt x="0" y="166"/>
                    <a:pt x="0" y="374"/>
                  </a:cubicBezTo>
                  <a:cubicBezTo>
                    <a:pt x="0" y="571"/>
                    <a:pt x="166" y="747"/>
                    <a:pt x="373" y="747"/>
                  </a:cubicBezTo>
                  <a:cubicBezTo>
                    <a:pt x="569" y="747"/>
                    <a:pt x="735" y="571"/>
                    <a:pt x="735" y="374"/>
                  </a:cubicBezTo>
                  <a:cubicBezTo>
                    <a:pt x="735" y="166"/>
                    <a:pt x="569" y="1"/>
                    <a:pt x="37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6"/>
            <p:cNvSpPr/>
            <p:nvPr/>
          </p:nvSpPr>
          <p:spPr>
            <a:xfrm>
              <a:off x="3508375" y="2021600"/>
              <a:ext cx="18675" cy="18675"/>
            </a:xfrm>
            <a:custGeom>
              <a:avLst/>
              <a:gdLst/>
              <a:ahLst/>
              <a:cxnLst/>
              <a:rect l="l" t="t" r="r" b="b"/>
              <a:pathLst>
                <a:path w="747" h="747" extrusionOk="0">
                  <a:moveTo>
                    <a:pt x="373" y="0"/>
                  </a:moveTo>
                  <a:cubicBezTo>
                    <a:pt x="166" y="0"/>
                    <a:pt x="0" y="166"/>
                    <a:pt x="0" y="373"/>
                  </a:cubicBezTo>
                  <a:cubicBezTo>
                    <a:pt x="0" y="580"/>
                    <a:pt x="166" y="746"/>
                    <a:pt x="373" y="746"/>
                  </a:cubicBezTo>
                  <a:cubicBezTo>
                    <a:pt x="580" y="746"/>
                    <a:pt x="746" y="580"/>
                    <a:pt x="746" y="373"/>
                  </a:cubicBezTo>
                  <a:cubicBezTo>
                    <a:pt x="746" y="166"/>
                    <a:pt x="580" y="0"/>
                    <a:pt x="373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6"/>
            <p:cNvSpPr/>
            <p:nvPr/>
          </p:nvSpPr>
          <p:spPr>
            <a:xfrm>
              <a:off x="3752625" y="1982975"/>
              <a:ext cx="18425" cy="18675"/>
            </a:xfrm>
            <a:custGeom>
              <a:avLst/>
              <a:gdLst/>
              <a:ahLst/>
              <a:cxnLst/>
              <a:rect l="l" t="t" r="r" b="b"/>
              <a:pathLst>
                <a:path w="737" h="747" extrusionOk="0">
                  <a:moveTo>
                    <a:pt x="374" y="1"/>
                  </a:moveTo>
                  <a:cubicBezTo>
                    <a:pt x="166" y="1"/>
                    <a:pt x="1" y="167"/>
                    <a:pt x="1" y="374"/>
                  </a:cubicBezTo>
                  <a:cubicBezTo>
                    <a:pt x="1" y="581"/>
                    <a:pt x="166" y="747"/>
                    <a:pt x="374" y="747"/>
                  </a:cubicBezTo>
                  <a:cubicBezTo>
                    <a:pt x="571" y="747"/>
                    <a:pt x="737" y="581"/>
                    <a:pt x="737" y="374"/>
                  </a:cubicBezTo>
                  <a:cubicBezTo>
                    <a:pt x="737" y="167"/>
                    <a:pt x="571" y="1"/>
                    <a:pt x="37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6"/>
            <p:cNvSpPr/>
            <p:nvPr/>
          </p:nvSpPr>
          <p:spPr>
            <a:xfrm>
              <a:off x="2986400" y="1680700"/>
              <a:ext cx="267350" cy="434925"/>
            </a:xfrm>
            <a:custGeom>
              <a:avLst/>
              <a:gdLst/>
              <a:ahLst/>
              <a:cxnLst/>
              <a:rect l="l" t="t" r="r" b="b"/>
              <a:pathLst>
                <a:path w="10694" h="17397" extrusionOk="0">
                  <a:moveTo>
                    <a:pt x="2871" y="0"/>
                  </a:moveTo>
                  <a:cubicBezTo>
                    <a:pt x="2871" y="0"/>
                    <a:pt x="1" y="6652"/>
                    <a:pt x="1886" y="17242"/>
                  </a:cubicBezTo>
                  <a:lnTo>
                    <a:pt x="10694" y="17397"/>
                  </a:lnTo>
                  <a:cubicBezTo>
                    <a:pt x="10694" y="17397"/>
                    <a:pt x="7865" y="5481"/>
                    <a:pt x="10217" y="560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6"/>
            <p:cNvSpPr/>
            <p:nvPr/>
          </p:nvSpPr>
          <p:spPr>
            <a:xfrm>
              <a:off x="3044950" y="2074875"/>
              <a:ext cx="28000" cy="88700"/>
            </a:xfrm>
            <a:custGeom>
              <a:avLst/>
              <a:gdLst/>
              <a:ahLst/>
              <a:cxnLst/>
              <a:rect l="l" t="t" r="r" b="b"/>
              <a:pathLst>
                <a:path w="1120" h="3548" extrusionOk="0">
                  <a:moveTo>
                    <a:pt x="236" y="0"/>
                  </a:moveTo>
                  <a:cubicBezTo>
                    <a:pt x="223" y="0"/>
                    <a:pt x="210" y="1"/>
                    <a:pt x="198" y="3"/>
                  </a:cubicBezTo>
                  <a:cubicBezTo>
                    <a:pt x="83" y="34"/>
                    <a:pt x="0" y="149"/>
                    <a:pt x="32" y="273"/>
                  </a:cubicBezTo>
                  <a:lnTo>
                    <a:pt x="663" y="3371"/>
                  </a:lnTo>
                  <a:cubicBezTo>
                    <a:pt x="684" y="3474"/>
                    <a:pt x="778" y="3547"/>
                    <a:pt x="881" y="3547"/>
                  </a:cubicBezTo>
                  <a:lnTo>
                    <a:pt x="923" y="3547"/>
                  </a:lnTo>
                  <a:cubicBezTo>
                    <a:pt x="1047" y="3516"/>
                    <a:pt x="1119" y="3402"/>
                    <a:pt x="1099" y="3278"/>
                  </a:cubicBezTo>
                  <a:lnTo>
                    <a:pt x="467" y="179"/>
                  </a:lnTo>
                  <a:cubicBezTo>
                    <a:pt x="439" y="77"/>
                    <a:pt x="345" y="0"/>
                    <a:pt x="236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6"/>
            <p:cNvSpPr/>
            <p:nvPr/>
          </p:nvSpPr>
          <p:spPr>
            <a:xfrm>
              <a:off x="3211775" y="2071250"/>
              <a:ext cx="27750" cy="88700"/>
            </a:xfrm>
            <a:custGeom>
              <a:avLst/>
              <a:gdLst/>
              <a:ahLst/>
              <a:cxnLst/>
              <a:rect l="l" t="t" r="r" b="b"/>
              <a:pathLst>
                <a:path w="1110" h="3548" extrusionOk="0">
                  <a:moveTo>
                    <a:pt x="233" y="0"/>
                  </a:moveTo>
                  <a:cubicBezTo>
                    <a:pt x="221" y="0"/>
                    <a:pt x="209" y="1"/>
                    <a:pt x="197" y="3"/>
                  </a:cubicBezTo>
                  <a:cubicBezTo>
                    <a:pt x="73" y="34"/>
                    <a:pt x="0" y="148"/>
                    <a:pt x="21" y="273"/>
                  </a:cubicBezTo>
                  <a:lnTo>
                    <a:pt x="653" y="3370"/>
                  </a:lnTo>
                  <a:cubicBezTo>
                    <a:pt x="674" y="3474"/>
                    <a:pt x="767" y="3547"/>
                    <a:pt x="870" y="3547"/>
                  </a:cubicBezTo>
                  <a:lnTo>
                    <a:pt x="912" y="3547"/>
                  </a:lnTo>
                  <a:cubicBezTo>
                    <a:pt x="1036" y="3516"/>
                    <a:pt x="1109" y="3402"/>
                    <a:pt x="1088" y="3278"/>
                  </a:cubicBezTo>
                  <a:lnTo>
                    <a:pt x="456" y="179"/>
                  </a:lnTo>
                  <a:cubicBezTo>
                    <a:pt x="437" y="77"/>
                    <a:pt x="336" y="0"/>
                    <a:pt x="23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6"/>
            <p:cNvSpPr/>
            <p:nvPr/>
          </p:nvSpPr>
          <p:spPr>
            <a:xfrm>
              <a:off x="3167200" y="2071250"/>
              <a:ext cx="27750" cy="88700"/>
            </a:xfrm>
            <a:custGeom>
              <a:avLst/>
              <a:gdLst/>
              <a:ahLst/>
              <a:cxnLst/>
              <a:rect l="l" t="t" r="r" b="b"/>
              <a:pathLst>
                <a:path w="1110" h="3548" extrusionOk="0">
                  <a:moveTo>
                    <a:pt x="234" y="0"/>
                  </a:moveTo>
                  <a:cubicBezTo>
                    <a:pt x="222" y="0"/>
                    <a:pt x="210" y="1"/>
                    <a:pt x="198" y="3"/>
                  </a:cubicBezTo>
                  <a:cubicBezTo>
                    <a:pt x="74" y="34"/>
                    <a:pt x="1" y="148"/>
                    <a:pt x="22" y="273"/>
                  </a:cubicBezTo>
                  <a:lnTo>
                    <a:pt x="654" y="3370"/>
                  </a:lnTo>
                  <a:cubicBezTo>
                    <a:pt x="675" y="3474"/>
                    <a:pt x="768" y="3547"/>
                    <a:pt x="871" y="3547"/>
                  </a:cubicBezTo>
                  <a:lnTo>
                    <a:pt x="913" y="3547"/>
                  </a:lnTo>
                  <a:cubicBezTo>
                    <a:pt x="1037" y="3516"/>
                    <a:pt x="1110" y="3402"/>
                    <a:pt x="1089" y="3278"/>
                  </a:cubicBezTo>
                  <a:lnTo>
                    <a:pt x="457" y="179"/>
                  </a:lnTo>
                  <a:cubicBezTo>
                    <a:pt x="438" y="77"/>
                    <a:pt x="336" y="0"/>
                    <a:pt x="234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6"/>
            <p:cNvSpPr/>
            <p:nvPr/>
          </p:nvSpPr>
          <p:spPr>
            <a:xfrm>
              <a:off x="3086400" y="2074875"/>
              <a:ext cx="27475" cy="88700"/>
            </a:xfrm>
            <a:custGeom>
              <a:avLst/>
              <a:gdLst/>
              <a:ahLst/>
              <a:cxnLst/>
              <a:rect l="l" t="t" r="r" b="b"/>
              <a:pathLst>
                <a:path w="1099" h="3548" extrusionOk="0">
                  <a:moveTo>
                    <a:pt x="233" y="0"/>
                  </a:moveTo>
                  <a:cubicBezTo>
                    <a:pt x="221" y="0"/>
                    <a:pt x="209" y="1"/>
                    <a:pt x="197" y="3"/>
                  </a:cubicBezTo>
                  <a:cubicBezTo>
                    <a:pt x="73" y="34"/>
                    <a:pt x="0" y="149"/>
                    <a:pt x="21" y="273"/>
                  </a:cubicBezTo>
                  <a:lnTo>
                    <a:pt x="643" y="3371"/>
                  </a:lnTo>
                  <a:cubicBezTo>
                    <a:pt x="663" y="3474"/>
                    <a:pt x="757" y="3547"/>
                    <a:pt x="861" y="3547"/>
                  </a:cubicBezTo>
                  <a:lnTo>
                    <a:pt x="902" y="3547"/>
                  </a:lnTo>
                  <a:cubicBezTo>
                    <a:pt x="1026" y="3516"/>
                    <a:pt x="1098" y="3402"/>
                    <a:pt x="1078" y="3278"/>
                  </a:cubicBezTo>
                  <a:lnTo>
                    <a:pt x="456" y="179"/>
                  </a:lnTo>
                  <a:cubicBezTo>
                    <a:pt x="437" y="77"/>
                    <a:pt x="336" y="0"/>
                    <a:pt x="23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6"/>
            <p:cNvSpPr/>
            <p:nvPr/>
          </p:nvSpPr>
          <p:spPr>
            <a:xfrm>
              <a:off x="3131725" y="2093250"/>
              <a:ext cx="22550" cy="67725"/>
            </a:xfrm>
            <a:custGeom>
              <a:avLst/>
              <a:gdLst/>
              <a:ahLst/>
              <a:cxnLst/>
              <a:rect l="l" t="t" r="r" b="b"/>
              <a:pathLst>
                <a:path w="902" h="2709" extrusionOk="0">
                  <a:moveTo>
                    <a:pt x="235" y="1"/>
                  </a:moveTo>
                  <a:cubicBezTo>
                    <a:pt x="223" y="1"/>
                    <a:pt x="210" y="2"/>
                    <a:pt x="197" y="4"/>
                  </a:cubicBezTo>
                  <a:cubicBezTo>
                    <a:pt x="84" y="24"/>
                    <a:pt x="1" y="139"/>
                    <a:pt x="21" y="263"/>
                  </a:cubicBezTo>
                  <a:lnTo>
                    <a:pt x="446" y="2522"/>
                  </a:lnTo>
                  <a:cubicBezTo>
                    <a:pt x="467" y="2636"/>
                    <a:pt x="560" y="2708"/>
                    <a:pt x="664" y="2708"/>
                  </a:cubicBezTo>
                  <a:cubicBezTo>
                    <a:pt x="674" y="2708"/>
                    <a:pt x="695" y="2708"/>
                    <a:pt x="705" y="2698"/>
                  </a:cubicBezTo>
                  <a:cubicBezTo>
                    <a:pt x="830" y="2677"/>
                    <a:pt x="902" y="2563"/>
                    <a:pt x="881" y="2439"/>
                  </a:cubicBezTo>
                  <a:lnTo>
                    <a:pt x="457" y="180"/>
                  </a:lnTo>
                  <a:cubicBezTo>
                    <a:pt x="438" y="78"/>
                    <a:pt x="344" y="1"/>
                    <a:pt x="235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6"/>
            <p:cNvSpPr/>
            <p:nvPr/>
          </p:nvSpPr>
          <p:spPr>
            <a:xfrm>
              <a:off x="3027075" y="1775750"/>
              <a:ext cx="195075" cy="138875"/>
            </a:xfrm>
            <a:custGeom>
              <a:avLst/>
              <a:gdLst/>
              <a:ahLst/>
              <a:cxnLst/>
              <a:rect l="l" t="t" r="r" b="b"/>
              <a:pathLst>
                <a:path w="7803" h="5555" extrusionOk="0">
                  <a:moveTo>
                    <a:pt x="135" y="1"/>
                  </a:moveTo>
                  <a:lnTo>
                    <a:pt x="1" y="1130"/>
                  </a:lnTo>
                  <a:cubicBezTo>
                    <a:pt x="63" y="737"/>
                    <a:pt x="125" y="364"/>
                    <a:pt x="197" y="11"/>
                  </a:cubicBezTo>
                  <a:lnTo>
                    <a:pt x="135" y="1"/>
                  </a:lnTo>
                  <a:close/>
                  <a:moveTo>
                    <a:pt x="7668" y="3213"/>
                  </a:moveTo>
                  <a:lnTo>
                    <a:pt x="7668" y="3213"/>
                  </a:lnTo>
                  <a:cubicBezTo>
                    <a:pt x="7689" y="3990"/>
                    <a:pt x="7730" y="4778"/>
                    <a:pt x="7802" y="5554"/>
                  </a:cubicBezTo>
                  <a:lnTo>
                    <a:pt x="7668" y="3213"/>
                  </a:lnTo>
                  <a:close/>
                </a:path>
              </a:pathLst>
            </a:custGeom>
            <a:solidFill>
              <a:srgbClr val="720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6"/>
            <p:cNvSpPr/>
            <p:nvPr/>
          </p:nvSpPr>
          <p:spPr>
            <a:xfrm>
              <a:off x="3020600" y="1776025"/>
              <a:ext cx="201550" cy="138600"/>
            </a:xfrm>
            <a:custGeom>
              <a:avLst/>
              <a:gdLst/>
              <a:ahLst/>
              <a:cxnLst/>
              <a:rect l="l" t="t" r="r" b="b"/>
              <a:pathLst>
                <a:path w="8062" h="5544" extrusionOk="0">
                  <a:moveTo>
                    <a:pt x="456" y="0"/>
                  </a:moveTo>
                  <a:cubicBezTo>
                    <a:pt x="384" y="353"/>
                    <a:pt x="322" y="726"/>
                    <a:pt x="260" y="1119"/>
                  </a:cubicBezTo>
                  <a:lnTo>
                    <a:pt x="0" y="3409"/>
                  </a:lnTo>
                  <a:cubicBezTo>
                    <a:pt x="0" y="3409"/>
                    <a:pt x="1918" y="5481"/>
                    <a:pt x="8061" y="5543"/>
                  </a:cubicBezTo>
                  <a:cubicBezTo>
                    <a:pt x="7989" y="4767"/>
                    <a:pt x="7948" y="3979"/>
                    <a:pt x="7927" y="3202"/>
                  </a:cubicBezTo>
                  <a:lnTo>
                    <a:pt x="7844" y="1824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A34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6"/>
            <p:cNvSpPr/>
            <p:nvPr/>
          </p:nvSpPr>
          <p:spPr>
            <a:xfrm>
              <a:off x="2896250" y="1365200"/>
              <a:ext cx="1008725" cy="521825"/>
            </a:xfrm>
            <a:custGeom>
              <a:avLst/>
              <a:gdLst/>
              <a:ahLst/>
              <a:cxnLst/>
              <a:rect l="l" t="t" r="r" b="b"/>
              <a:pathLst>
                <a:path w="40349" h="20873" extrusionOk="0">
                  <a:moveTo>
                    <a:pt x="3876" y="0"/>
                  </a:moveTo>
                  <a:cubicBezTo>
                    <a:pt x="3876" y="0"/>
                    <a:pt x="768" y="560"/>
                    <a:pt x="374" y="5274"/>
                  </a:cubicBezTo>
                  <a:cubicBezTo>
                    <a:pt x="1" y="9802"/>
                    <a:pt x="519" y="13356"/>
                    <a:pt x="2726" y="15386"/>
                  </a:cubicBezTo>
                  <a:cubicBezTo>
                    <a:pt x="2353" y="13014"/>
                    <a:pt x="2488" y="10714"/>
                    <a:pt x="2736" y="8973"/>
                  </a:cubicBezTo>
                  <a:cubicBezTo>
                    <a:pt x="3109" y="6227"/>
                    <a:pt x="3804" y="4300"/>
                    <a:pt x="3835" y="4217"/>
                  </a:cubicBezTo>
                  <a:lnTo>
                    <a:pt x="4571" y="4486"/>
                  </a:lnTo>
                  <a:cubicBezTo>
                    <a:pt x="4550" y="4559"/>
                    <a:pt x="2405" y="10589"/>
                    <a:pt x="3700" y="16309"/>
                  </a:cubicBezTo>
                  <a:cubicBezTo>
                    <a:pt x="4622" y="17096"/>
                    <a:pt x="6519" y="18433"/>
                    <a:pt x="9710" y="19448"/>
                  </a:cubicBezTo>
                  <a:cubicBezTo>
                    <a:pt x="8891" y="16485"/>
                    <a:pt x="9036" y="13429"/>
                    <a:pt x="9337" y="11253"/>
                  </a:cubicBezTo>
                  <a:cubicBezTo>
                    <a:pt x="9710" y="8506"/>
                    <a:pt x="10404" y="6579"/>
                    <a:pt x="10435" y="6507"/>
                  </a:cubicBezTo>
                  <a:lnTo>
                    <a:pt x="11181" y="6776"/>
                  </a:lnTo>
                  <a:cubicBezTo>
                    <a:pt x="11150" y="6849"/>
                    <a:pt x="8715" y="13708"/>
                    <a:pt x="10611" y="19718"/>
                  </a:cubicBezTo>
                  <a:cubicBezTo>
                    <a:pt x="12383" y="20215"/>
                    <a:pt x="14507" y="20599"/>
                    <a:pt x="17025" y="20754"/>
                  </a:cubicBezTo>
                  <a:cubicBezTo>
                    <a:pt x="16289" y="17884"/>
                    <a:pt x="16434" y="14951"/>
                    <a:pt x="16724" y="12848"/>
                  </a:cubicBezTo>
                  <a:cubicBezTo>
                    <a:pt x="17108" y="10102"/>
                    <a:pt x="17802" y="8175"/>
                    <a:pt x="17822" y="8092"/>
                  </a:cubicBezTo>
                  <a:lnTo>
                    <a:pt x="18568" y="8361"/>
                  </a:lnTo>
                  <a:cubicBezTo>
                    <a:pt x="18548" y="8434"/>
                    <a:pt x="16248" y="14910"/>
                    <a:pt x="17854" y="20795"/>
                  </a:cubicBezTo>
                  <a:cubicBezTo>
                    <a:pt x="18548" y="20827"/>
                    <a:pt x="19263" y="20837"/>
                    <a:pt x="20019" y="20837"/>
                  </a:cubicBezTo>
                  <a:cubicBezTo>
                    <a:pt x="20617" y="20860"/>
                    <a:pt x="21196" y="20872"/>
                    <a:pt x="21758" y="20872"/>
                  </a:cubicBezTo>
                  <a:cubicBezTo>
                    <a:pt x="22658" y="20872"/>
                    <a:pt x="23513" y="20842"/>
                    <a:pt x="24329" y="20785"/>
                  </a:cubicBezTo>
                  <a:cubicBezTo>
                    <a:pt x="26039" y="14848"/>
                    <a:pt x="23687" y="8216"/>
                    <a:pt x="23666" y="8144"/>
                  </a:cubicBezTo>
                  <a:lnTo>
                    <a:pt x="24402" y="7875"/>
                  </a:lnTo>
                  <a:cubicBezTo>
                    <a:pt x="24433" y="7958"/>
                    <a:pt x="25128" y="9885"/>
                    <a:pt x="25511" y="12630"/>
                  </a:cubicBezTo>
                  <a:cubicBezTo>
                    <a:pt x="25801" y="14776"/>
                    <a:pt x="25946" y="17780"/>
                    <a:pt x="25169" y="20712"/>
                  </a:cubicBezTo>
                  <a:cubicBezTo>
                    <a:pt x="27656" y="20484"/>
                    <a:pt x="29697" y="20018"/>
                    <a:pt x="31354" y="19469"/>
                  </a:cubicBezTo>
                  <a:cubicBezTo>
                    <a:pt x="33355" y="13408"/>
                    <a:pt x="30868" y="6413"/>
                    <a:pt x="30836" y="6341"/>
                  </a:cubicBezTo>
                  <a:lnTo>
                    <a:pt x="31582" y="6072"/>
                  </a:lnTo>
                  <a:cubicBezTo>
                    <a:pt x="31614" y="6155"/>
                    <a:pt x="32308" y="8071"/>
                    <a:pt x="32681" y="10817"/>
                  </a:cubicBezTo>
                  <a:cubicBezTo>
                    <a:pt x="32991" y="13024"/>
                    <a:pt x="33127" y="16132"/>
                    <a:pt x="32277" y="19137"/>
                  </a:cubicBezTo>
                  <a:cubicBezTo>
                    <a:pt x="35043" y="18070"/>
                    <a:pt x="36504" y="16816"/>
                    <a:pt x="36991" y="16350"/>
                  </a:cubicBezTo>
                  <a:cubicBezTo>
                    <a:pt x="38763" y="10392"/>
                    <a:pt x="36380" y="3689"/>
                    <a:pt x="36359" y="3627"/>
                  </a:cubicBezTo>
                  <a:lnTo>
                    <a:pt x="37105" y="3357"/>
                  </a:lnTo>
                  <a:cubicBezTo>
                    <a:pt x="37126" y="3429"/>
                    <a:pt x="37820" y="5357"/>
                    <a:pt x="38204" y="8103"/>
                  </a:cubicBezTo>
                  <a:cubicBezTo>
                    <a:pt x="38473" y="10040"/>
                    <a:pt x="38607" y="12683"/>
                    <a:pt x="38059" y="15335"/>
                  </a:cubicBezTo>
                  <a:cubicBezTo>
                    <a:pt x="39841" y="13304"/>
                    <a:pt x="40348" y="10019"/>
                    <a:pt x="40131" y="5895"/>
                  </a:cubicBezTo>
                  <a:cubicBezTo>
                    <a:pt x="39882" y="1171"/>
                    <a:pt x="36804" y="518"/>
                    <a:pt x="36804" y="518"/>
                  </a:cubicBezTo>
                  <a:lnTo>
                    <a:pt x="20330" y="663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6"/>
            <p:cNvSpPr/>
            <p:nvPr/>
          </p:nvSpPr>
          <p:spPr>
            <a:xfrm>
              <a:off x="2955075" y="1470600"/>
              <a:ext cx="55450" cy="302350"/>
            </a:xfrm>
            <a:custGeom>
              <a:avLst/>
              <a:gdLst/>
              <a:ahLst/>
              <a:cxnLst/>
              <a:rect l="l" t="t" r="r" b="b"/>
              <a:pathLst>
                <a:path w="2218" h="12094" extrusionOk="0">
                  <a:moveTo>
                    <a:pt x="1482" y="1"/>
                  </a:moveTo>
                  <a:cubicBezTo>
                    <a:pt x="1451" y="84"/>
                    <a:pt x="756" y="2011"/>
                    <a:pt x="383" y="4757"/>
                  </a:cubicBezTo>
                  <a:cubicBezTo>
                    <a:pt x="135" y="6498"/>
                    <a:pt x="0" y="8798"/>
                    <a:pt x="373" y="11170"/>
                  </a:cubicBezTo>
                  <a:cubicBezTo>
                    <a:pt x="456" y="11253"/>
                    <a:pt x="560" y="11336"/>
                    <a:pt x="653" y="11409"/>
                  </a:cubicBezTo>
                  <a:cubicBezTo>
                    <a:pt x="653" y="11409"/>
                    <a:pt x="871" y="11679"/>
                    <a:pt x="1347" y="12093"/>
                  </a:cubicBezTo>
                  <a:cubicBezTo>
                    <a:pt x="52" y="6373"/>
                    <a:pt x="2197" y="343"/>
                    <a:pt x="2218" y="270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6"/>
            <p:cNvSpPr/>
            <p:nvPr/>
          </p:nvSpPr>
          <p:spPr>
            <a:xfrm>
              <a:off x="3118500" y="1610475"/>
              <a:ext cx="43025" cy="247675"/>
            </a:xfrm>
            <a:custGeom>
              <a:avLst/>
              <a:gdLst/>
              <a:ahLst/>
              <a:cxnLst/>
              <a:rect l="l" t="t" r="r" b="b"/>
              <a:pathLst>
                <a:path w="1721" h="9907" extrusionOk="0">
                  <a:moveTo>
                    <a:pt x="685" y="1"/>
                  </a:moveTo>
                  <a:cubicBezTo>
                    <a:pt x="592" y="447"/>
                    <a:pt x="519" y="934"/>
                    <a:pt x="447" y="1442"/>
                  </a:cubicBezTo>
                  <a:cubicBezTo>
                    <a:pt x="146" y="3618"/>
                    <a:pt x="1" y="6674"/>
                    <a:pt x="820" y="9637"/>
                  </a:cubicBezTo>
                  <a:cubicBezTo>
                    <a:pt x="1110" y="9731"/>
                    <a:pt x="1410" y="9824"/>
                    <a:pt x="1721" y="9907"/>
                  </a:cubicBezTo>
                  <a:cubicBezTo>
                    <a:pt x="654" y="6519"/>
                    <a:pt x="965" y="2851"/>
                    <a:pt x="1442" y="291"/>
                  </a:cubicBezTo>
                  <a:cubicBezTo>
                    <a:pt x="1172" y="198"/>
                    <a:pt x="923" y="105"/>
                    <a:pt x="685" y="1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6"/>
            <p:cNvSpPr/>
            <p:nvPr/>
          </p:nvSpPr>
          <p:spPr>
            <a:xfrm>
              <a:off x="3303450" y="1652450"/>
              <a:ext cx="39150" cy="232650"/>
            </a:xfrm>
            <a:custGeom>
              <a:avLst/>
              <a:gdLst/>
              <a:ahLst/>
              <a:cxnLst/>
              <a:rect l="l" t="t" r="r" b="b"/>
              <a:pathLst>
                <a:path w="1566" h="9306" extrusionOk="0">
                  <a:moveTo>
                    <a:pt x="664" y="1"/>
                  </a:moveTo>
                  <a:cubicBezTo>
                    <a:pt x="581" y="426"/>
                    <a:pt x="509" y="871"/>
                    <a:pt x="436" y="1358"/>
                  </a:cubicBezTo>
                  <a:cubicBezTo>
                    <a:pt x="146" y="3461"/>
                    <a:pt x="1" y="6394"/>
                    <a:pt x="737" y="9264"/>
                  </a:cubicBezTo>
                  <a:cubicBezTo>
                    <a:pt x="1006" y="9284"/>
                    <a:pt x="1286" y="9295"/>
                    <a:pt x="1566" y="9305"/>
                  </a:cubicBezTo>
                  <a:cubicBezTo>
                    <a:pt x="664" y="6000"/>
                    <a:pt x="996" y="2508"/>
                    <a:pt x="1462" y="63"/>
                  </a:cubicBezTo>
                  <a:cubicBezTo>
                    <a:pt x="1193" y="42"/>
                    <a:pt x="924" y="21"/>
                    <a:pt x="664" y="1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6"/>
            <p:cNvSpPr/>
            <p:nvPr/>
          </p:nvSpPr>
          <p:spPr>
            <a:xfrm>
              <a:off x="3805225" y="1449125"/>
              <a:ext cx="60125" cy="324850"/>
            </a:xfrm>
            <a:custGeom>
              <a:avLst/>
              <a:gdLst/>
              <a:ahLst/>
              <a:cxnLst/>
              <a:rect l="l" t="t" r="r" b="b"/>
              <a:pathLst>
                <a:path w="2405" h="12994" extrusionOk="0">
                  <a:moveTo>
                    <a:pt x="746" y="0"/>
                  </a:moveTo>
                  <a:lnTo>
                    <a:pt x="0" y="270"/>
                  </a:lnTo>
                  <a:cubicBezTo>
                    <a:pt x="21" y="332"/>
                    <a:pt x="2404" y="7035"/>
                    <a:pt x="632" y="12993"/>
                  </a:cubicBezTo>
                  <a:lnTo>
                    <a:pt x="818" y="12807"/>
                  </a:lnTo>
                  <a:cubicBezTo>
                    <a:pt x="1140" y="12558"/>
                    <a:pt x="1440" y="12289"/>
                    <a:pt x="1700" y="11978"/>
                  </a:cubicBezTo>
                  <a:cubicBezTo>
                    <a:pt x="2248" y="9326"/>
                    <a:pt x="2114" y="6683"/>
                    <a:pt x="1845" y="4746"/>
                  </a:cubicBezTo>
                  <a:cubicBezTo>
                    <a:pt x="1461" y="2000"/>
                    <a:pt x="767" y="72"/>
                    <a:pt x="746" y="0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6"/>
            <p:cNvSpPr/>
            <p:nvPr/>
          </p:nvSpPr>
          <p:spPr>
            <a:xfrm>
              <a:off x="3680100" y="1594950"/>
              <a:ext cx="44325" cy="256975"/>
            </a:xfrm>
            <a:custGeom>
              <a:avLst/>
              <a:gdLst/>
              <a:ahLst/>
              <a:cxnLst/>
              <a:rect l="l" t="t" r="r" b="b"/>
              <a:pathLst>
                <a:path w="1773" h="10279" extrusionOk="0">
                  <a:moveTo>
                    <a:pt x="1057" y="0"/>
                  </a:moveTo>
                  <a:cubicBezTo>
                    <a:pt x="819" y="135"/>
                    <a:pt x="571" y="260"/>
                    <a:pt x="322" y="384"/>
                  </a:cubicBezTo>
                  <a:cubicBezTo>
                    <a:pt x="819" y="2995"/>
                    <a:pt x="1151" y="6787"/>
                    <a:pt x="0" y="10279"/>
                  </a:cubicBezTo>
                  <a:cubicBezTo>
                    <a:pt x="322" y="10175"/>
                    <a:pt x="633" y="10062"/>
                    <a:pt x="923" y="9947"/>
                  </a:cubicBezTo>
                  <a:cubicBezTo>
                    <a:pt x="1773" y="6942"/>
                    <a:pt x="1637" y="3834"/>
                    <a:pt x="1327" y="1627"/>
                  </a:cubicBezTo>
                  <a:cubicBezTo>
                    <a:pt x="1244" y="1047"/>
                    <a:pt x="1151" y="498"/>
                    <a:pt x="1057" y="0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6"/>
            <p:cNvSpPr/>
            <p:nvPr/>
          </p:nvSpPr>
          <p:spPr>
            <a:xfrm>
              <a:off x="3504475" y="1649850"/>
              <a:ext cx="40425" cy="235000"/>
            </a:xfrm>
            <a:custGeom>
              <a:avLst/>
              <a:gdLst/>
              <a:ahLst/>
              <a:cxnLst/>
              <a:rect l="l" t="t" r="r" b="b"/>
              <a:pathLst>
                <a:path w="1617" h="9400" extrusionOk="0">
                  <a:moveTo>
                    <a:pt x="974" y="1"/>
                  </a:moveTo>
                  <a:cubicBezTo>
                    <a:pt x="716" y="42"/>
                    <a:pt x="456" y="74"/>
                    <a:pt x="187" y="95"/>
                  </a:cubicBezTo>
                  <a:cubicBezTo>
                    <a:pt x="643" y="2581"/>
                    <a:pt x="954" y="6093"/>
                    <a:pt x="0" y="9399"/>
                  </a:cubicBezTo>
                  <a:cubicBezTo>
                    <a:pt x="281" y="9378"/>
                    <a:pt x="560" y="9358"/>
                    <a:pt x="840" y="9326"/>
                  </a:cubicBezTo>
                  <a:cubicBezTo>
                    <a:pt x="1617" y="6394"/>
                    <a:pt x="1472" y="3390"/>
                    <a:pt x="1182" y="1244"/>
                  </a:cubicBezTo>
                  <a:cubicBezTo>
                    <a:pt x="1119" y="809"/>
                    <a:pt x="1047" y="395"/>
                    <a:pt x="974" y="1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6"/>
            <p:cNvSpPr/>
            <p:nvPr/>
          </p:nvSpPr>
          <p:spPr>
            <a:xfrm>
              <a:off x="3004525" y="1103650"/>
              <a:ext cx="795550" cy="553325"/>
            </a:xfrm>
            <a:custGeom>
              <a:avLst/>
              <a:gdLst/>
              <a:ahLst/>
              <a:cxnLst/>
              <a:rect l="l" t="t" r="r" b="b"/>
              <a:pathLst>
                <a:path w="31822" h="22133" extrusionOk="0">
                  <a:moveTo>
                    <a:pt x="8120" y="1"/>
                  </a:moveTo>
                  <a:cubicBezTo>
                    <a:pt x="6500" y="1"/>
                    <a:pt x="4791" y="856"/>
                    <a:pt x="3307" y="2878"/>
                  </a:cubicBezTo>
                  <a:cubicBezTo>
                    <a:pt x="809" y="6276"/>
                    <a:pt x="1" y="14855"/>
                    <a:pt x="2301" y="18689"/>
                  </a:cubicBezTo>
                  <a:cubicBezTo>
                    <a:pt x="3089" y="19249"/>
                    <a:pt x="4053" y="19787"/>
                    <a:pt x="5244" y="20274"/>
                  </a:cubicBezTo>
                  <a:cubicBezTo>
                    <a:pt x="5617" y="18316"/>
                    <a:pt x="6083" y="17031"/>
                    <a:pt x="6104" y="16969"/>
                  </a:cubicBezTo>
                  <a:lnTo>
                    <a:pt x="6850" y="17238"/>
                  </a:lnTo>
                  <a:cubicBezTo>
                    <a:pt x="6839" y="17269"/>
                    <a:pt x="6363" y="18585"/>
                    <a:pt x="6001" y="20564"/>
                  </a:cubicBezTo>
                  <a:cubicBezTo>
                    <a:pt x="7741" y="21197"/>
                    <a:pt x="9917" y="21694"/>
                    <a:pt x="12621" y="21953"/>
                  </a:cubicBezTo>
                  <a:cubicBezTo>
                    <a:pt x="12994" y="19942"/>
                    <a:pt x="13471" y="18627"/>
                    <a:pt x="13491" y="18554"/>
                  </a:cubicBezTo>
                  <a:lnTo>
                    <a:pt x="14237" y="18823"/>
                  </a:lnTo>
                  <a:cubicBezTo>
                    <a:pt x="14228" y="18855"/>
                    <a:pt x="13782" y="20119"/>
                    <a:pt x="13419" y="22015"/>
                  </a:cubicBezTo>
                  <a:cubicBezTo>
                    <a:pt x="14207" y="22077"/>
                    <a:pt x="15036" y="22118"/>
                    <a:pt x="15916" y="22129"/>
                  </a:cubicBezTo>
                  <a:cubicBezTo>
                    <a:pt x="16110" y="22132"/>
                    <a:pt x="16302" y="22133"/>
                    <a:pt x="16493" y="22133"/>
                  </a:cubicBezTo>
                  <a:cubicBezTo>
                    <a:pt x="17823" y="22133"/>
                    <a:pt x="19052" y="22070"/>
                    <a:pt x="20185" y="21943"/>
                  </a:cubicBezTo>
                  <a:cubicBezTo>
                    <a:pt x="19812" y="19963"/>
                    <a:pt x="19346" y="18637"/>
                    <a:pt x="19335" y="18606"/>
                  </a:cubicBezTo>
                  <a:lnTo>
                    <a:pt x="20071" y="18337"/>
                  </a:lnTo>
                  <a:cubicBezTo>
                    <a:pt x="20102" y="18409"/>
                    <a:pt x="20589" y="19777"/>
                    <a:pt x="20972" y="21849"/>
                  </a:cubicBezTo>
                  <a:cubicBezTo>
                    <a:pt x="23604" y="21497"/>
                    <a:pt x="25687" y="20833"/>
                    <a:pt x="27345" y="20036"/>
                  </a:cubicBezTo>
                  <a:cubicBezTo>
                    <a:pt x="26972" y="18109"/>
                    <a:pt x="26516" y="16834"/>
                    <a:pt x="26505" y="16803"/>
                  </a:cubicBezTo>
                  <a:lnTo>
                    <a:pt x="27251" y="16534"/>
                  </a:lnTo>
                  <a:cubicBezTo>
                    <a:pt x="27272" y="16596"/>
                    <a:pt x="27707" y="17798"/>
                    <a:pt x="28080" y="19652"/>
                  </a:cubicBezTo>
                  <a:cubicBezTo>
                    <a:pt x="28713" y="19300"/>
                    <a:pt x="29272" y="18938"/>
                    <a:pt x="29770" y="18565"/>
                  </a:cubicBezTo>
                  <a:cubicBezTo>
                    <a:pt x="31821" y="14575"/>
                    <a:pt x="31230" y="6587"/>
                    <a:pt x="28951" y="3281"/>
                  </a:cubicBezTo>
                  <a:cubicBezTo>
                    <a:pt x="27486" y="1150"/>
                    <a:pt x="25745" y="250"/>
                    <a:pt x="24081" y="250"/>
                  </a:cubicBezTo>
                  <a:cubicBezTo>
                    <a:pt x="23026" y="250"/>
                    <a:pt x="22001" y="611"/>
                    <a:pt x="21097" y="1250"/>
                  </a:cubicBezTo>
                  <a:cubicBezTo>
                    <a:pt x="18766" y="2887"/>
                    <a:pt x="20962" y="9726"/>
                    <a:pt x="20962" y="9726"/>
                  </a:cubicBezTo>
                  <a:lnTo>
                    <a:pt x="16020" y="9643"/>
                  </a:lnTo>
                  <a:lnTo>
                    <a:pt x="11078" y="9571"/>
                  </a:lnTo>
                  <a:cubicBezTo>
                    <a:pt x="11078" y="9571"/>
                    <a:pt x="13491" y="2805"/>
                    <a:pt x="11212" y="1095"/>
                  </a:cubicBezTo>
                  <a:cubicBezTo>
                    <a:pt x="10288" y="398"/>
                    <a:pt x="9224" y="1"/>
                    <a:pt x="812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6"/>
            <p:cNvSpPr/>
            <p:nvPr/>
          </p:nvSpPr>
          <p:spPr>
            <a:xfrm>
              <a:off x="3135600" y="1527875"/>
              <a:ext cx="40200" cy="89900"/>
            </a:xfrm>
            <a:custGeom>
              <a:avLst/>
              <a:gdLst/>
              <a:ahLst/>
              <a:cxnLst/>
              <a:rect l="l" t="t" r="r" b="b"/>
              <a:pathLst>
                <a:path w="1608" h="3596" extrusionOk="0">
                  <a:moveTo>
                    <a:pt x="861" y="0"/>
                  </a:moveTo>
                  <a:cubicBezTo>
                    <a:pt x="840" y="62"/>
                    <a:pt x="374" y="1347"/>
                    <a:pt x="1" y="3305"/>
                  </a:cubicBezTo>
                  <a:cubicBezTo>
                    <a:pt x="239" y="3409"/>
                    <a:pt x="488" y="3502"/>
                    <a:pt x="758" y="3595"/>
                  </a:cubicBezTo>
                  <a:cubicBezTo>
                    <a:pt x="1120" y="1616"/>
                    <a:pt x="1596" y="300"/>
                    <a:pt x="1607" y="269"/>
                  </a:cubicBezTo>
                  <a:lnTo>
                    <a:pt x="861" y="0"/>
                  </a:ln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6"/>
            <p:cNvSpPr/>
            <p:nvPr/>
          </p:nvSpPr>
          <p:spPr>
            <a:xfrm>
              <a:off x="3320050" y="1567475"/>
              <a:ext cx="40425" cy="86550"/>
            </a:xfrm>
            <a:custGeom>
              <a:avLst/>
              <a:gdLst/>
              <a:ahLst/>
              <a:cxnLst/>
              <a:rect l="l" t="t" r="r" b="b"/>
              <a:pathLst>
                <a:path w="1617" h="3462" extrusionOk="0">
                  <a:moveTo>
                    <a:pt x="870" y="1"/>
                  </a:moveTo>
                  <a:cubicBezTo>
                    <a:pt x="850" y="74"/>
                    <a:pt x="373" y="1389"/>
                    <a:pt x="0" y="3400"/>
                  </a:cubicBezTo>
                  <a:cubicBezTo>
                    <a:pt x="260" y="3420"/>
                    <a:pt x="529" y="3441"/>
                    <a:pt x="798" y="3462"/>
                  </a:cubicBezTo>
                  <a:cubicBezTo>
                    <a:pt x="1161" y="1566"/>
                    <a:pt x="1607" y="302"/>
                    <a:pt x="1616" y="270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6"/>
            <p:cNvSpPr/>
            <p:nvPr/>
          </p:nvSpPr>
          <p:spPr>
            <a:xfrm>
              <a:off x="3667150" y="1516975"/>
              <a:ext cx="39400" cy="87600"/>
            </a:xfrm>
            <a:custGeom>
              <a:avLst/>
              <a:gdLst/>
              <a:ahLst/>
              <a:cxnLst/>
              <a:rect l="l" t="t" r="r" b="b"/>
              <a:pathLst>
                <a:path w="1576" h="3504" extrusionOk="0">
                  <a:moveTo>
                    <a:pt x="746" y="1"/>
                  </a:moveTo>
                  <a:lnTo>
                    <a:pt x="0" y="270"/>
                  </a:lnTo>
                  <a:cubicBezTo>
                    <a:pt x="11" y="301"/>
                    <a:pt x="467" y="1576"/>
                    <a:pt x="840" y="3503"/>
                  </a:cubicBezTo>
                  <a:cubicBezTo>
                    <a:pt x="1089" y="3379"/>
                    <a:pt x="1337" y="3254"/>
                    <a:pt x="1575" y="3119"/>
                  </a:cubicBezTo>
                  <a:cubicBezTo>
                    <a:pt x="1202" y="1265"/>
                    <a:pt x="767" y="63"/>
                    <a:pt x="74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6"/>
            <p:cNvSpPr/>
            <p:nvPr/>
          </p:nvSpPr>
          <p:spPr>
            <a:xfrm>
              <a:off x="3487900" y="1562050"/>
              <a:ext cx="40950" cy="90175"/>
            </a:xfrm>
            <a:custGeom>
              <a:avLst/>
              <a:gdLst/>
              <a:ahLst/>
              <a:cxnLst/>
              <a:rect l="l" t="t" r="r" b="b"/>
              <a:pathLst>
                <a:path w="1638" h="3607" extrusionOk="0">
                  <a:moveTo>
                    <a:pt x="736" y="1"/>
                  </a:moveTo>
                  <a:lnTo>
                    <a:pt x="0" y="270"/>
                  </a:lnTo>
                  <a:cubicBezTo>
                    <a:pt x="11" y="301"/>
                    <a:pt x="477" y="1627"/>
                    <a:pt x="850" y="3607"/>
                  </a:cubicBezTo>
                  <a:cubicBezTo>
                    <a:pt x="1119" y="3586"/>
                    <a:pt x="1379" y="3554"/>
                    <a:pt x="1637" y="3513"/>
                  </a:cubicBezTo>
                  <a:cubicBezTo>
                    <a:pt x="1254" y="1441"/>
                    <a:pt x="767" y="73"/>
                    <a:pt x="736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6"/>
            <p:cNvSpPr/>
            <p:nvPr/>
          </p:nvSpPr>
          <p:spPr>
            <a:xfrm>
              <a:off x="2948000" y="911375"/>
              <a:ext cx="945050" cy="659525"/>
            </a:xfrm>
            <a:custGeom>
              <a:avLst/>
              <a:gdLst/>
              <a:ahLst/>
              <a:cxnLst/>
              <a:rect l="l" t="t" r="r" b="b"/>
              <a:pathLst>
                <a:path w="37802" h="26381" extrusionOk="0">
                  <a:moveTo>
                    <a:pt x="17650" y="1"/>
                  </a:moveTo>
                  <a:cubicBezTo>
                    <a:pt x="13792" y="1"/>
                    <a:pt x="1" y="1439"/>
                    <a:pt x="1237" y="22287"/>
                  </a:cubicBezTo>
                  <a:cubicBezTo>
                    <a:pt x="1237" y="22287"/>
                    <a:pt x="1734" y="24391"/>
                    <a:pt x="4562" y="26380"/>
                  </a:cubicBezTo>
                  <a:cubicBezTo>
                    <a:pt x="2262" y="22546"/>
                    <a:pt x="3070" y="13967"/>
                    <a:pt x="5568" y="10569"/>
                  </a:cubicBezTo>
                  <a:cubicBezTo>
                    <a:pt x="7052" y="8547"/>
                    <a:pt x="8761" y="7692"/>
                    <a:pt x="10381" y="7692"/>
                  </a:cubicBezTo>
                  <a:cubicBezTo>
                    <a:pt x="11485" y="7692"/>
                    <a:pt x="12549" y="8089"/>
                    <a:pt x="13473" y="8786"/>
                  </a:cubicBezTo>
                  <a:cubicBezTo>
                    <a:pt x="15752" y="10496"/>
                    <a:pt x="13339" y="17262"/>
                    <a:pt x="13339" y="17262"/>
                  </a:cubicBezTo>
                  <a:cubicBezTo>
                    <a:pt x="13141" y="17801"/>
                    <a:pt x="13028" y="18381"/>
                    <a:pt x="13017" y="18982"/>
                  </a:cubicBezTo>
                  <a:cubicBezTo>
                    <a:pt x="12966" y="21883"/>
                    <a:pt x="15276" y="24266"/>
                    <a:pt x="18177" y="24308"/>
                  </a:cubicBezTo>
                  <a:cubicBezTo>
                    <a:pt x="18209" y="24308"/>
                    <a:pt x="18240" y="24309"/>
                    <a:pt x="18272" y="24309"/>
                  </a:cubicBezTo>
                  <a:cubicBezTo>
                    <a:pt x="21120" y="24309"/>
                    <a:pt x="23452" y="22017"/>
                    <a:pt x="23503" y="19148"/>
                  </a:cubicBezTo>
                  <a:cubicBezTo>
                    <a:pt x="23503" y="18547"/>
                    <a:pt x="23410" y="17967"/>
                    <a:pt x="23223" y="17417"/>
                  </a:cubicBezTo>
                  <a:cubicBezTo>
                    <a:pt x="23223" y="17417"/>
                    <a:pt x="21027" y="10578"/>
                    <a:pt x="23358" y="8941"/>
                  </a:cubicBezTo>
                  <a:cubicBezTo>
                    <a:pt x="24262" y="8302"/>
                    <a:pt x="25287" y="7941"/>
                    <a:pt x="26342" y="7941"/>
                  </a:cubicBezTo>
                  <a:cubicBezTo>
                    <a:pt x="28006" y="7941"/>
                    <a:pt x="29747" y="8841"/>
                    <a:pt x="31212" y="10972"/>
                  </a:cubicBezTo>
                  <a:cubicBezTo>
                    <a:pt x="33491" y="14278"/>
                    <a:pt x="34082" y="22266"/>
                    <a:pt x="32031" y="26256"/>
                  </a:cubicBezTo>
                  <a:cubicBezTo>
                    <a:pt x="34994" y="24018"/>
                    <a:pt x="35646" y="21562"/>
                    <a:pt x="35646" y="21562"/>
                  </a:cubicBezTo>
                  <a:cubicBezTo>
                    <a:pt x="35646" y="21562"/>
                    <a:pt x="37801" y="207"/>
                    <a:pt x="18644" y="41"/>
                  </a:cubicBezTo>
                  <a:cubicBezTo>
                    <a:pt x="18644" y="41"/>
                    <a:pt x="18612" y="41"/>
                    <a:pt x="18550" y="30"/>
                  </a:cubicBezTo>
                  <a:cubicBezTo>
                    <a:pt x="18408" y="20"/>
                    <a:pt x="18095" y="1"/>
                    <a:pt x="17650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6"/>
            <p:cNvSpPr/>
            <p:nvPr/>
          </p:nvSpPr>
          <p:spPr>
            <a:xfrm>
              <a:off x="3127325" y="1367775"/>
              <a:ext cx="68675" cy="68150"/>
            </a:xfrm>
            <a:custGeom>
              <a:avLst/>
              <a:gdLst/>
              <a:ahLst/>
              <a:cxnLst/>
              <a:rect l="l" t="t" r="r" b="b"/>
              <a:pathLst>
                <a:path w="2747" h="2726" extrusionOk="0">
                  <a:moveTo>
                    <a:pt x="1379" y="1"/>
                  </a:moveTo>
                  <a:cubicBezTo>
                    <a:pt x="632" y="1"/>
                    <a:pt x="21" y="597"/>
                    <a:pt x="11" y="1337"/>
                  </a:cubicBezTo>
                  <a:cubicBezTo>
                    <a:pt x="0" y="2094"/>
                    <a:pt x="601" y="2715"/>
                    <a:pt x="1347" y="2725"/>
                  </a:cubicBezTo>
                  <a:cubicBezTo>
                    <a:pt x="1354" y="2725"/>
                    <a:pt x="1361" y="2725"/>
                    <a:pt x="1367" y="2725"/>
                  </a:cubicBezTo>
                  <a:cubicBezTo>
                    <a:pt x="2115" y="2725"/>
                    <a:pt x="2726" y="2128"/>
                    <a:pt x="2736" y="1378"/>
                  </a:cubicBezTo>
                  <a:cubicBezTo>
                    <a:pt x="2746" y="632"/>
                    <a:pt x="2145" y="11"/>
                    <a:pt x="1399" y="1"/>
                  </a:cubicBezTo>
                  <a:cubicBezTo>
                    <a:pt x="1393" y="1"/>
                    <a:pt x="1386" y="1"/>
                    <a:pt x="1379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6"/>
            <p:cNvSpPr/>
            <p:nvPr/>
          </p:nvSpPr>
          <p:spPr>
            <a:xfrm>
              <a:off x="3622600" y="1375550"/>
              <a:ext cx="68400" cy="68150"/>
            </a:xfrm>
            <a:custGeom>
              <a:avLst/>
              <a:gdLst/>
              <a:ahLst/>
              <a:cxnLst/>
              <a:rect l="l" t="t" r="r" b="b"/>
              <a:pathLst>
                <a:path w="2736" h="2726" extrusionOk="0">
                  <a:moveTo>
                    <a:pt x="1369" y="0"/>
                  </a:moveTo>
                  <a:cubicBezTo>
                    <a:pt x="632" y="0"/>
                    <a:pt x="21" y="597"/>
                    <a:pt x="11" y="1337"/>
                  </a:cubicBezTo>
                  <a:cubicBezTo>
                    <a:pt x="0" y="2094"/>
                    <a:pt x="591" y="2704"/>
                    <a:pt x="1347" y="2725"/>
                  </a:cubicBezTo>
                  <a:cubicBezTo>
                    <a:pt x="1354" y="2725"/>
                    <a:pt x="1360" y="2725"/>
                    <a:pt x="1367" y="2725"/>
                  </a:cubicBezTo>
                  <a:cubicBezTo>
                    <a:pt x="2104" y="2725"/>
                    <a:pt x="2715" y="2128"/>
                    <a:pt x="2726" y="1378"/>
                  </a:cubicBezTo>
                  <a:cubicBezTo>
                    <a:pt x="2736" y="632"/>
                    <a:pt x="2145" y="10"/>
                    <a:pt x="1389" y="1"/>
                  </a:cubicBezTo>
                  <a:cubicBezTo>
                    <a:pt x="1382" y="0"/>
                    <a:pt x="1375" y="0"/>
                    <a:pt x="1369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6"/>
            <p:cNvSpPr/>
            <p:nvPr/>
          </p:nvSpPr>
          <p:spPr>
            <a:xfrm>
              <a:off x="3102975" y="1256800"/>
              <a:ext cx="133675" cy="49375"/>
            </a:xfrm>
            <a:custGeom>
              <a:avLst/>
              <a:gdLst/>
              <a:ahLst/>
              <a:cxnLst/>
              <a:rect l="l" t="t" r="r" b="b"/>
              <a:pathLst>
                <a:path w="5347" h="1975" extrusionOk="0">
                  <a:moveTo>
                    <a:pt x="573" y="0"/>
                  </a:moveTo>
                  <a:cubicBezTo>
                    <a:pt x="503" y="0"/>
                    <a:pt x="432" y="15"/>
                    <a:pt x="363" y="46"/>
                  </a:cubicBezTo>
                  <a:cubicBezTo>
                    <a:pt x="104" y="160"/>
                    <a:pt x="0" y="461"/>
                    <a:pt x="115" y="710"/>
                  </a:cubicBezTo>
                  <a:cubicBezTo>
                    <a:pt x="135" y="761"/>
                    <a:pt x="695" y="1942"/>
                    <a:pt x="2591" y="1974"/>
                  </a:cubicBezTo>
                  <a:cubicBezTo>
                    <a:pt x="2616" y="1974"/>
                    <a:pt x="2641" y="1974"/>
                    <a:pt x="2665" y="1974"/>
                  </a:cubicBezTo>
                  <a:cubicBezTo>
                    <a:pt x="4465" y="1974"/>
                    <a:pt x="5171" y="885"/>
                    <a:pt x="5202" y="834"/>
                  </a:cubicBezTo>
                  <a:cubicBezTo>
                    <a:pt x="5347" y="606"/>
                    <a:pt x="5275" y="295"/>
                    <a:pt x="5047" y="150"/>
                  </a:cubicBezTo>
                  <a:cubicBezTo>
                    <a:pt x="4964" y="97"/>
                    <a:pt x="4870" y="72"/>
                    <a:pt x="4777" y="72"/>
                  </a:cubicBezTo>
                  <a:cubicBezTo>
                    <a:pt x="4613" y="72"/>
                    <a:pt x="4451" y="150"/>
                    <a:pt x="4352" y="295"/>
                  </a:cubicBezTo>
                  <a:cubicBezTo>
                    <a:pt x="4342" y="316"/>
                    <a:pt x="3880" y="969"/>
                    <a:pt x="2658" y="969"/>
                  </a:cubicBezTo>
                  <a:cubicBezTo>
                    <a:pt x="2639" y="969"/>
                    <a:pt x="2621" y="969"/>
                    <a:pt x="2601" y="968"/>
                  </a:cubicBezTo>
                  <a:cubicBezTo>
                    <a:pt x="1389" y="958"/>
                    <a:pt x="1047" y="326"/>
                    <a:pt x="1016" y="284"/>
                  </a:cubicBezTo>
                  <a:cubicBezTo>
                    <a:pt x="933" y="104"/>
                    <a:pt x="758" y="0"/>
                    <a:pt x="573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6"/>
            <p:cNvSpPr/>
            <p:nvPr/>
          </p:nvSpPr>
          <p:spPr>
            <a:xfrm>
              <a:off x="3557825" y="1263825"/>
              <a:ext cx="133975" cy="49600"/>
            </a:xfrm>
            <a:custGeom>
              <a:avLst/>
              <a:gdLst/>
              <a:ahLst/>
              <a:cxnLst/>
              <a:rect l="l" t="t" r="r" b="b"/>
              <a:pathLst>
                <a:path w="5359" h="1984" extrusionOk="0">
                  <a:moveTo>
                    <a:pt x="577" y="0"/>
                  </a:moveTo>
                  <a:cubicBezTo>
                    <a:pt x="509" y="0"/>
                    <a:pt x="440" y="15"/>
                    <a:pt x="374" y="45"/>
                  </a:cubicBezTo>
                  <a:cubicBezTo>
                    <a:pt x="115" y="159"/>
                    <a:pt x="1" y="459"/>
                    <a:pt x="125" y="708"/>
                  </a:cubicBezTo>
                  <a:cubicBezTo>
                    <a:pt x="146" y="760"/>
                    <a:pt x="705" y="1951"/>
                    <a:pt x="2591" y="1983"/>
                  </a:cubicBezTo>
                  <a:cubicBezTo>
                    <a:pt x="2616" y="1983"/>
                    <a:pt x="2641" y="1983"/>
                    <a:pt x="2665" y="1983"/>
                  </a:cubicBezTo>
                  <a:cubicBezTo>
                    <a:pt x="4466" y="1983"/>
                    <a:pt x="5182" y="884"/>
                    <a:pt x="5213" y="832"/>
                  </a:cubicBezTo>
                  <a:cubicBezTo>
                    <a:pt x="5358" y="604"/>
                    <a:pt x="5285" y="304"/>
                    <a:pt x="5057" y="148"/>
                  </a:cubicBezTo>
                  <a:cubicBezTo>
                    <a:pt x="4974" y="96"/>
                    <a:pt x="4881" y="70"/>
                    <a:pt x="4787" y="70"/>
                  </a:cubicBezTo>
                  <a:cubicBezTo>
                    <a:pt x="4624" y="70"/>
                    <a:pt x="4462" y="148"/>
                    <a:pt x="4363" y="293"/>
                  </a:cubicBezTo>
                  <a:cubicBezTo>
                    <a:pt x="4343" y="324"/>
                    <a:pt x="3890" y="978"/>
                    <a:pt x="2669" y="978"/>
                  </a:cubicBezTo>
                  <a:cubicBezTo>
                    <a:pt x="2650" y="978"/>
                    <a:pt x="2631" y="978"/>
                    <a:pt x="2612" y="977"/>
                  </a:cubicBezTo>
                  <a:cubicBezTo>
                    <a:pt x="1400" y="957"/>
                    <a:pt x="1048" y="325"/>
                    <a:pt x="1027" y="284"/>
                  </a:cubicBezTo>
                  <a:cubicBezTo>
                    <a:pt x="943" y="108"/>
                    <a:pt x="764" y="0"/>
                    <a:pt x="577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6"/>
            <p:cNvSpPr/>
            <p:nvPr/>
          </p:nvSpPr>
          <p:spPr>
            <a:xfrm>
              <a:off x="3338500" y="1357675"/>
              <a:ext cx="132325" cy="92325"/>
            </a:xfrm>
            <a:custGeom>
              <a:avLst/>
              <a:gdLst/>
              <a:ahLst/>
              <a:cxnLst/>
              <a:rect l="l" t="t" r="r" b="b"/>
              <a:pathLst>
                <a:path w="5293" h="3693" extrusionOk="0">
                  <a:moveTo>
                    <a:pt x="1249" y="0"/>
                  </a:moveTo>
                  <a:cubicBezTo>
                    <a:pt x="459" y="0"/>
                    <a:pt x="1" y="906"/>
                    <a:pt x="475" y="1544"/>
                  </a:cubicBezTo>
                  <a:lnTo>
                    <a:pt x="1801" y="3306"/>
                  </a:lnTo>
                  <a:cubicBezTo>
                    <a:pt x="1993" y="3563"/>
                    <a:pt x="2280" y="3692"/>
                    <a:pt x="2567" y="3692"/>
                  </a:cubicBezTo>
                  <a:cubicBezTo>
                    <a:pt x="2837" y="3692"/>
                    <a:pt x="3108" y="3578"/>
                    <a:pt x="3303" y="3347"/>
                  </a:cubicBezTo>
                  <a:lnTo>
                    <a:pt x="4764" y="1637"/>
                  </a:lnTo>
                  <a:cubicBezTo>
                    <a:pt x="5292" y="1016"/>
                    <a:pt x="4857" y="62"/>
                    <a:pt x="4049" y="42"/>
                  </a:cubicBezTo>
                  <a:lnTo>
                    <a:pt x="1262" y="0"/>
                  </a:lnTo>
                  <a:cubicBezTo>
                    <a:pt x="1258" y="0"/>
                    <a:pt x="1254" y="0"/>
                    <a:pt x="1249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6"/>
            <p:cNvSpPr/>
            <p:nvPr/>
          </p:nvSpPr>
          <p:spPr>
            <a:xfrm>
              <a:off x="3214625" y="704875"/>
              <a:ext cx="363425" cy="185775"/>
            </a:xfrm>
            <a:custGeom>
              <a:avLst/>
              <a:gdLst/>
              <a:ahLst/>
              <a:cxnLst/>
              <a:rect l="l" t="t" r="r" b="b"/>
              <a:pathLst>
                <a:path w="14537" h="7431" extrusionOk="0">
                  <a:moveTo>
                    <a:pt x="7256" y="0"/>
                  </a:moveTo>
                  <a:cubicBezTo>
                    <a:pt x="7214" y="0"/>
                    <a:pt x="7172" y="1"/>
                    <a:pt x="7129" y="1"/>
                  </a:cubicBezTo>
                  <a:cubicBezTo>
                    <a:pt x="1109" y="105"/>
                    <a:pt x="0" y="7431"/>
                    <a:pt x="0" y="7431"/>
                  </a:cubicBezTo>
                  <a:lnTo>
                    <a:pt x="14537" y="7182"/>
                  </a:lnTo>
                  <a:cubicBezTo>
                    <a:pt x="14537" y="7182"/>
                    <a:pt x="13179" y="0"/>
                    <a:pt x="7256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6"/>
            <p:cNvSpPr/>
            <p:nvPr/>
          </p:nvSpPr>
          <p:spPr>
            <a:xfrm>
              <a:off x="3199850" y="818150"/>
              <a:ext cx="396850" cy="140750"/>
            </a:xfrm>
            <a:custGeom>
              <a:avLst/>
              <a:gdLst/>
              <a:ahLst/>
              <a:cxnLst/>
              <a:rect l="l" t="t" r="r" b="b"/>
              <a:pathLst>
                <a:path w="15874" h="5630" extrusionOk="0">
                  <a:moveTo>
                    <a:pt x="8861" y="0"/>
                  </a:moveTo>
                  <a:cubicBezTo>
                    <a:pt x="6597" y="0"/>
                    <a:pt x="3842" y="291"/>
                    <a:pt x="695" y="1169"/>
                  </a:cubicBezTo>
                  <a:cubicBezTo>
                    <a:pt x="281" y="1284"/>
                    <a:pt x="0" y="1646"/>
                    <a:pt x="0" y="2050"/>
                  </a:cubicBezTo>
                  <a:lnTo>
                    <a:pt x="53" y="4744"/>
                  </a:lnTo>
                  <a:cubicBezTo>
                    <a:pt x="61" y="5250"/>
                    <a:pt x="495" y="5630"/>
                    <a:pt x="997" y="5630"/>
                  </a:cubicBezTo>
                  <a:cubicBezTo>
                    <a:pt x="1071" y="5630"/>
                    <a:pt x="1147" y="5621"/>
                    <a:pt x="1223" y="5604"/>
                  </a:cubicBezTo>
                  <a:cubicBezTo>
                    <a:pt x="2613" y="5295"/>
                    <a:pt x="5175" y="4851"/>
                    <a:pt x="8458" y="4851"/>
                  </a:cubicBezTo>
                  <a:cubicBezTo>
                    <a:pt x="10339" y="4851"/>
                    <a:pt x="12456" y="4997"/>
                    <a:pt x="14724" y="5397"/>
                  </a:cubicBezTo>
                  <a:cubicBezTo>
                    <a:pt x="14785" y="5407"/>
                    <a:pt x="14846" y="5412"/>
                    <a:pt x="14906" y="5412"/>
                  </a:cubicBezTo>
                  <a:cubicBezTo>
                    <a:pt x="15431" y="5412"/>
                    <a:pt x="15873" y="5017"/>
                    <a:pt x="15864" y="4496"/>
                  </a:cubicBezTo>
                  <a:lnTo>
                    <a:pt x="15823" y="1708"/>
                  </a:lnTo>
                  <a:cubicBezTo>
                    <a:pt x="15812" y="1325"/>
                    <a:pt x="15553" y="993"/>
                    <a:pt x="15160" y="869"/>
                  </a:cubicBezTo>
                  <a:cubicBezTo>
                    <a:pt x="14147" y="546"/>
                    <a:pt x="11964" y="0"/>
                    <a:pt x="8861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6"/>
            <p:cNvSpPr/>
            <p:nvPr/>
          </p:nvSpPr>
          <p:spPr>
            <a:xfrm>
              <a:off x="3231450" y="877225"/>
              <a:ext cx="29825" cy="27100"/>
            </a:xfrm>
            <a:custGeom>
              <a:avLst/>
              <a:gdLst/>
              <a:ahLst/>
              <a:cxnLst/>
              <a:rect l="l" t="t" r="r" b="b"/>
              <a:pathLst>
                <a:path w="1193" h="1084" extrusionOk="0">
                  <a:moveTo>
                    <a:pt x="596" y="0"/>
                  </a:moveTo>
                  <a:cubicBezTo>
                    <a:pt x="459" y="0"/>
                    <a:pt x="322" y="55"/>
                    <a:pt x="218" y="164"/>
                  </a:cubicBezTo>
                  <a:cubicBezTo>
                    <a:pt x="0" y="371"/>
                    <a:pt x="0" y="713"/>
                    <a:pt x="218" y="920"/>
                  </a:cubicBezTo>
                  <a:cubicBezTo>
                    <a:pt x="322" y="1029"/>
                    <a:pt x="459" y="1083"/>
                    <a:pt x="596" y="1083"/>
                  </a:cubicBezTo>
                  <a:cubicBezTo>
                    <a:pt x="734" y="1083"/>
                    <a:pt x="871" y="1029"/>
                    <a:pt x="974" y="920"/>
                  </a:cubicBezTo>
                  <a:cubicBezTo>
                    <a:pt x="1192" y="713"/>
                    <a:pt x="1192" y="371"/>
                    <a:pt x="974" y="164"/>
                  </a:cubicBezTo>
                  <a:cubicBezTo>
                    <a:pt x="871" y="55"/>
                    <a:pt x="734" y="0"/>
                    <a:pt x="596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6"/>
            <p:cNvSpPr/>
            <p:nvPr/>
          </p:nvSpPr>
          <p:spPr>
            <a:xfrm>
              <a:off x="3544875" y="877225"/>
              <a:ext cx="29550" cy="27100"/>
            </a:xfrm>
            <a:custGeom>
              <a:avLst/>
              <a:gdLst/>
              <a:ahLst/>
              <a:cxnLst/>
              <a:rect l="l" t="t" r="r" b="b"/>
              <a:pathLst>
                <a:path w="1182" h="1084" extrusionOk="0">
                  <a:moveTo>
                    <a:pt x="595" y="0"/>
                  </a:moveTo>
                  <a:cubicBezTo>
                    <a:pt x="457" y="0"/>
                    <a:pt x="317" y="55"/>
                    <a:pt x="208" y="164"/>
                  </a:cubicBezTo>
                  <a:cubicBezTo>
                    <a:pt x="1" y="371"/>
                    <a:pt x="1" y="713"/>
                    <a:pt x="208" y="920"/>
                  </a:cubicBezTo>
                  <a:cubicBezTo>
                    <a:pt x="317" y="1029"/>
                    <a:pt x="457" y="1083"/>
                    <a:pt x="595" y="1083"/>
                  </a:cubicBezTo>
                  <a:cubicBezTo>
                    <a:pt x="734" y="1083"/>
                    <a:pt x="871" y="1029"/>
                    <a:pt x="975" y="920"/>
                  </a:cubicBezTo>
                  <a:cubicBezTo>
                    <a:pt x="1182" y="713"/>
                    <a:pt x="1182" y="371"/>
                    <a:pt x="975" y="164"/>
                  </a:cubicBezTo>
                  <a:cubicBezTo>
                    <a:pt x="871" y="55"/>
                    <a:pt x="734" y="0"/>
                    <a:pt x="59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6"/>
            <p:cNvSpPr/>
            <p:nvPr/>
          </p:nvSpPr>
          <p:spPr>
            <a:xfrm>
              <a:off x="3306325" y="866025"/>
              <a:ext cx="29550" cy="26975"/>
            </a:xfrm>
            <a:custGeom>
              <a:avLst/>
              <a:gdLst/>
              <a:ahLst/>
              <a:cxnLst/>
              <a:rect l="l" t="t" r="r" b="b"/>
              <a:pathLst>
                <a:path w="1182" h="1079" extrusionOk="0">
                  <a:moveTo>
                    <a:pt x="587" y="1"/>
                  </a:moveTo>
                  <a:cubicBezTo>
                    <a:pt x="448" y="1"/>
                    <a:pt x="311" y="52"/>
                    <a:pt x="208" y="156"/>
                  </a:cubicBezTo>
                  <a:cubicBezTo>
                    <a:pt x="0" y="373"/>
                    <a:pt x="0" y="716"/>
                    <a:pt x="208" y="923"/>
                  </a:cubicBezTo>
                  <a:cubicBezTo>
                    <a:pt x="311" y="1026"/>
                    <a:pt x="448" y="1078"/>
                    <a:pt x="587" y="1078"/>
                  </a:cubicBezTo>
                  <a:cubicBezTo>
                    <a:pt x="725" y="1078"/>
                    <a:pt x="865" y="1026"/>
                    <a:pt x="974" y="923"/>
                  </a:cubicBezTo>
                  <a:cubicBezTo>
                    <a:pt x="1182" y="716"/>
                    <a:pt x="1182" y="373"/>
                    <a:pt x="974" y="156"/>
                  </a:cubicBezTo>
                  <a:cubicBezTo>
                    <a:pt x="865" y="52"/>
                    <a:pt x="725" y="1"/>
                    <a:pt x="58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6"/>
            <p:cNvSpPr/>
            <p:nvPr/>
          </p:nvSpPr>
          <p:spPr>
            <a:xfrm>
              <a:off x="3478050" y="863750"/>
              <a:ext cx="29550" cy="27100"/>
            </a:xfrm>
            <a:custGeom>
              <a:avLst/>
              <a:gdLst/>
              <a:ahLst/>
              <a:cxnLst/>
              <a:rect l="l" t="t" r="r" b="b"/>
              <a:pathLst>
                <a:path w="1182" h="1084" extrusionOk="0">
                  <a:moveTo>
                    <a:pt x="591" y="1"/>
                  </a:moveTo>
                  <a:cubicBezTo>
                    <a:pt x="454" y="1"/>
                    <a:pt x="317" y="55"/>
                    <a:pt x="208" y="164"/>
                  </a:cubicBezTo>
                  <a:cubicBezTo>
                    <a:pt x="1" y="371"/>
                    <a:pt x="1" y="713"/>
                    <a:pt x="208" y="920"/>
                  </a:cubicBezTo>
                  <a:cubicBezTo>
                    <a:pt x="317" y="1029"/>
                    <a:pt x="454" y="1084"/>
                    <a:pt x="591" y="1084"/>
                  </a:cubicBezTo>
                  <a:cubicBezTo>
                    <a:pt x="729" y="1084"/>
                    <a:pt x="866" y="1029"/>
                    <a:pt x="974" y="920"/>
                  </a:cubicBezTo>
                  <a:cubicBezTo>
                    <a:pt x="1182" y="713"/>
                    <a:pt x="1182" y="371"/>
                    <a:pt x="974" y="164"/>
                  </a:cubicBezTo>
                  <a:cubicBezTo>
                    <a:pt x="866" y="55"/>
                    <a:pt x="729" y="1"/>
                    <a:pt x="59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3389450" y="860325"/>
              <a:ext cx="29825" cy="26975"/>
            </a:xfrm>
            <a:custGeom>
              <a:avLst/>
              <a:gdLst/>
              <a:ahLst/>
              <a:cxnLst/>
              <a:rect l="l" t="t" r="r" b="b"/>
              <a:pathLst>
                <a:path w="1193" h="1079" extrusionOk="0">
                  <a:moveTo>
                    <a:pt x="597" y="1"/>
                  </a:moveTo>
                  <a:cubicBezTo>
                    <a:pt x="460" y="1"/>
                    <a:pt x="323" y="52"/>
                    <a:pt x="219" y="156"/>
                  </a:cubicBezTo>
                  <a:cubicBezTo>
                    <a:pt x="1" y="373"/>
                    <a:pt x="1" y="716"/>
                    <a:pt x="219" y="923"/>
                  </a:cubicBezTo>
                  <a:cubicBezTo>
                    <a:pt x="323" y="1026"/>
                    <a:pt x="460" y="1078"/>
                    <a:pt x="597" y="1078"/>
                  </a:cubicBezTo>
                  <a:cubicBezTo>
                    <a:pt x="734" y="1078"/>
                    <a:pt x="871" y="1026"/>
                    <a:pt x="975" y="923"/>
                  </a:cubicBezTo>
                  <a:cubicBezTo>
                    <a:pt x="1193" y="716"/>
                    <a:pt x="1193" y="373"/>
                    <a:pt x="975" y="156"/>
                  </a:cubicBezTo>
                  <a:cubicBezTo>
                    <a:pt x="871" y="52"/>
                    <a:pt x="734" y="1"/>
                    <a:pt x="59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6"/>
            <p:cNvSpPr/>
            <p:nvPr/>
          </p:nvSpPr>
          <p:spPr>
            <a:xfrm>
              <a:off x="3329625" y="571525"/>
              <a:ext cx="42525" cy="64225"/>
            </a:xfrm>
            <a:custGeom>
              <a:avLst/>
              <a:gdLst/>
              <a:ahLst/>
              <a:cxnLst/>
              <a:rect l="l" t="t" r="r" b="b"/>
              <a:pathLst>
                <a:path w="1701" h="2569" extrusionOk="0">
                  <a:moveTo>
                    <a:pt x="554" y="0"/>
                  </a:moveTo>
                  <a:cubicBezTo>
                    <a:pt x="514" y="0"/>
                    <a:pt x="474" y="7"/>
                    <a:pt x="436" y="20"/>
                  </a:cubicBezTo>
                  <a:cubicBezTo>
                    <a:pt x="94" y="145"/>
                    <a:pt x="1" y="808"/>
                    <a:pt x="229" y="1512"/>
                  </a:cubicBezTo>
                  <a:cubicBezTo>
                    <a:pt x="432" y="2131"/>
                    <a:pt x="824" y="2569"/>
                    <a:pt x="1149" y="2569"/>
                  </a:cubicBezTo>
                  <a:cubicBezTo>
                    <a:pt x="1189" y="2569"/>
                    <a:pt x="1228" y="2562"/>
                    <a:pt x="1265" y="2549"/>
                  </a:cubicBezTo>
                  <a:cubicBezTo>
                    <a:pt x="1606" y="2424"/>
                    <a:pt x="1700" y="1761"/>
                    <a:pt x="1472" y="1056"/>
                  </a:cubicBezTo>
                  <a:cubicBezTo>
                    <a:pt x="1269" y="438"/>
                    <a:pt x="885" y="0"/>
                    <a:pt x="55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16"/>
            <p:cNvSpPr/>
            <p:nvPr/>
          </p:nvSpPr>
          <p:spPr>
            <a:xfrm>
              <a:off x="3364600" y="567875"/>
              <a:ext cx="33700" cy="66850"/>
            </a:xfrm>
            <a:custGeom>
              <a:avLst/>
              <a:gdLst/>
              <a:ahLst/>
              <a:cxnLst/>
              <a:rect l="l" t="t" r="r" b="b"/>
              <a:pathLst>
                <a:path w="1348" h="2674" extrusionOk="0">
                  <a:moveTo>
                    <a:pt x="685" y="0"/>
                  </a:moveTo>
                  <a:cubicBezTo>
                    <a:pt x="327" y="0"/>
                    <a:pt x="32" y="597"/>
                    <a:pt x="21" y="1327"/>
                  </a:cubicBezTo>
                  <a:cubicBezTo>
                    <a:pt x="0" y="2062"/>
                    <a:pt x="290" y="2663"/>
                    <a:pt x="653" y="2674"/>
                  </a:cubicBezTo>
                  <a:cubicBezTo>
                    <a:pt x="656" y="2674"/>
                    <a:pt x="659" y="2674"/>
                    <a:pt x="662" y="2674"/>
                  </a:cubicBezTo>
                  <a:cubicBezTo>
                    <a:pt x="1021" y="2674"/>
                    <a:pt x="1317" y="2077"/>
                    <a:pt x="1326" y="1348"/>
                  </a:cubicBezTo>
                  <a:cubicBezTo>
                    <a:pt x="1347" y="611"/>
                    <a:pt x="1057" y="10"/>
                    <a:pt x="695" y="1"/>
                  </a:cubicBezTo>
                  <a:cubicBezTo>
                    <a:pt x="692" y="0"/>
                    <a:pt x="688" y="0"/>
                    <a:pt x="68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16"/>
            <p:cNvSpPr/>
            <p:nvPr/>
          </p:nvSpPr>
          <p:spPr>
            <a:xfrm>
              <a:off x="3388950" y="577425"/>
              <a:ext cx="44575" cy="62775"/>
            </a:xfrm>
            <a:custGeom>
              <a:avLst/>
              <a:gdLst/>
              <a:ahLst/>
              <a:cxnLst/>
              <a:rect l="l" t="t" r="r" b="b"/>
              <a:pathLst>
                <a:path w="1783" h="2511" extrusionOk="0">
                  <a:moveTo>
                    <a:pt x="1262" y="1"/>
                  </a:moveTo>
                  <a:cubicBezTo>
                    <a:pt x="943" y="1"/>
                    <a:pt x="540" y="396"/>
                    <a:pt x="290" y="975"/>
                  </a:cubicBezTo>
                  <a:cubicBezTo>
                    <a:pt x="0" y="1649"/>
                    <a:pt x="42" y="2322"/>
                    <a:pt x="373" y="2478"/>
                  </a:cubicBezTo>
                  <a:cubicBezTo>
                    <a:pt x="419" y="2500"/>
                    <a:pt x="469" y="2510"/>
                    <a:pt x="520" y="2510"/>
                  </a:cubicBezTo>
                  <a:cubicBezTo>
                    <a:pt x="839" y="2510"/>
                    <a:pt x="1243" y="2115"/>
                    <a:pt x="1492" y="1535"/>
                  </a:cubicBezTo>
                  <a:cubicBezTo>
                    <a:pt x="1782" y="862"/>
                    <a:pt x="1741" y="188"/>
                    <a:pt x="1409" y="33"/>
                  </a:cubicBezTo>
                  <a:cubicBezTo>
                    <a:pt x="1363" y="11"/>
                    <a:pt x="1313" y="1"/>
                    <a:pt x="126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16"/>
            <p:cNvSpPr/>
            <p:nvPr/>
          </p:nvSpPr>
          <p:spPr>
            <a:xfrm>
              <a:off x="3404750" y="599500"/>
              <a:ext cx="60650" cy="50350"/>
            </a:xfrm>
            <a:custGeom>
              <a:avLst/>
              <a:gdLst/>
              <a:ahLst/>
              <a:cxnLst/>
              <a:rect l="l" t="t" r="r" b="b"/>
              <a:pathLst>
                <a:path w="2426" h="2014" extrusionOk="0">
                  <a:moveTo>
                    <a:pt x="1827" y="1"/>
                  </a:moveTo>
                  <a:cubicBezTo>
                    <a:pt x="1534" y="1"/>
                    <a:pt x="1145" y="172"/>
                    <a:pt x="788" y="476"/>
                  </a:cubicBezTo>
                  <a:cubicBezTo>
                    <a:pt x="249" y="953"/>
                    <a:pt x="1" y="1575"/>
                    <a:pt x="229" y="1865"/>
                  </a:cubicBezTo>
                  <a:cubicBezTo>
                    <a:pt x="311" y="1966"/>
                    <a:pt x="440" y="2014"/>
                    <a:pt x="597" y="2014"/>
                  </a:cubicBezTo>
                  <a:cubicBezTo>
                    <a:pt x="890" y="2014"/>
                    <a:pt x="1279" y="1844"/>
                    <a:pt x="1638" y="1533"/>
                  </a:cubicBezTo>
                  <a:cubicBezTo>
                    <a:pt x="2177" y="1066"/>
                    <a:pt x="2425" y="445"/>
                    <a:pt x="2197" y="155"/>
                  </a:cubicBezTo>
                  <a:cubicBezTo>
                    <a:pt x="2114" y="50"/>
                    <a:pt x="1984" y="1"/>
                    <a:pt x="182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16"/>
            <p:cNvSpPr/>
            <p:nvPr/>
          </p:nvSpPr>
          <p:spPr>
            <a:xfrm>
              <a:off x="3422875" y="626825"/>
              <a:ext cx="66350" cy="37950"/>
            </a:xfrm>
            <a:custGeom>
              <a:avLst/>
              <a:gdLst/>
              <a:ahLst/>
              <a:cxnLst/>
              <a:rect l="l" t="t" r="r" b="b"/>
              <a:pathLst>
                <a:path w="2654" h="1518" extrusionOk="0">
                  <a:moveTo>
                    <a:pt x="1768" y="0"/>
                  </a:moveTo>
                  <a:cubicBezTo>
                    <a:pt x="1577" y="0"/>
                    <a:pt x="1366" y="32"/>
                    <a:pt x="1151" y="98"/>
                  </a:cubicBezTo>
                  <a:cubicBezTo>
                    <a:pt x="467" y="305"/>
                    <a:pt x="1" y="761"/>
                    <a:pt x="105" y="1124"/>
                  </a:cubicBezTo>
                  <a:cubicBezTo>
                    <a:pt x="168" y="1378"/>
                    <a:pt x="482" y="1517"/>
                    <a:pt x="889" y="1517"/>
                  </a:cubicBezTo>
                  <a:cubicBezTo>
                    <a:pt x="1079" y="1517"/>
                    <a:pt x="1289" y="1487"/>
                    <a:pt x="1503" y="1424"/>
                  </a:cubicBezTo>
                  <a:cubicBezTo>
                    <a:pt x="2187" y="1217"/>
                    <a:pt x="2653" y="761"/>
                    <a:pt x="2560" y="388"/>
                  </a:cubicBezTo>
                  <a:cubicBezTo>
                    <a:pt x="2489" y="142"/>
                    <a:pt x="2175" y="0"/>
                    <a:pt x="176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16"/>
            <p:cNvSpPr/>
            <p:nvPr/>
          </p:nvSpPr>
          <p:spPr>
            <a:xfrm>
              <a:off x="3430400" y="654675"/>
              <a:ext cx="65800" cy="35725"/>
            </a:xfrm>
            <a:custGeom>
              <a:avLst/>
              <a:gdLst/>
              <a:ahLst/>
              <a:cxnLst/>
              <a:rect l="l" t="t" r="r" b="b"/>
              <a:pathLst>
                <a:path w="2632" h="1429" extrusionOk="0">
                  <a:moveTo>
                    <a:pt x="1054" y="0"/>
                  </a:moveTo>
                  <a:cubicBezTo>
                    <a:pt x="522" y="0"/>
                    <a:pt x="103" y="202"/>
                    <a:pt x="52" y="507"/>
                  </a:cubicBezTo>
                  <a:cubicBezTo>
                    <a:pt x="0" y="880"/>
                    <a:pt x="518" y="1284"/>
                    <a:pt x="1213" y="1398"/>
                  </a:cubicBezTo>
                  <a:cubicBezTo>
                    <a:pt x="1338" y="1419"/>
                    <a:pt x="1460" y="1429"/>
                    <a:pt x="1577" y="1429"/>
                  </a:cubicBezTo>
                  <a:cubicBezTo>
                    <a:pt x="2109" y="1429"/>
                    <a:pt x="2529" y="1228"/>
                    <a:pt x="2580" y="922"/>
                  </a:cubicBezTo>
                  <a:cubicBezTo>
                    <a:pt x="2632" y="549"/>
                    <a:pt x="2114" y="144"/>
                    <a:pt x="1420" y="31"/>
                  </a:cubicBezTo>
                  <a:cubicBezTo>
                    <a:pt x="1294" y="10"/>
                    <a:pt x="1172" y="0"/>
                    <a:pt x="105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16"/>
            <p:cNvSpPr/>
            <p:nvPr/>
          </p:nvSpPr>
          <p:spPr>
            <a:xfrm>
              <a:off x="3423125" y="682400"/>
              <a:ext cx="64025" cy="45275"/>
            </a:xfrm>
            <a:custGeom>
              <a:avLst/>
              <a:gdLst/>
              <a:ahLst/>
              <a:cxnLst/>
              <a:rect l="l" t="t" r="r" b="b"/>
              <a:pathLst>
                <a:path w="2561" h="1811" extrusionOk="0">
                  <a:moveTo>
                    <a:pt x="673" y="1"/>
                  </a:moveTo>
                  <a:cubicBezTo>
                    <a:pt x="449" y="1"/>
                    <a:pt x="272" y="72"/>
                    <a:pt x="187" y="216"/>
                  </a:cubicBezTo>
                  <a:cubicBezTo>
                    <a:pt x="1" y="548"/>
                    <a:pt x="343" y="1118"/>
                    <a:pt x="944" y="1501"/>
                  </a:cubicBezTo>
                  <a:cubicBezTo>
                    <a:pt x="1274" y="1706"/>
                    <a:pt x="1616" y="1811"/>
                    <a:pt x="1889" y="1811"/>
                  </a:cubicBezTo>
                  <a:cubicBezTo>
                    <a:pt x="2113" y="1811"/>
                    <a:pt x="2290" y="1740"/>
                    <a:pt x="2374" y="1595"/>
                  </a:cubicBezTo>
                  <a:cubicBezTo>
                    <a:pt x="2561" y="1263"/>
                    <a:pt x="2218" y="693"/>
                    <a:pt x="1617" y="310"/>
                  </a:cubicBezTo>
                  <a:cubicBezTo>
                    <a:pt x="1288" y="106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16"/>
            <p:cNvSpPr/>
            <p:nvPr/>
          </p:nvSpPr>
          <p:spPr>
            <a:xfrm>
              <a:off x="3413300" y="701225"/>
              <a:ext cx="57275" cy="53750"/>
            </a:xfrm>
            <a:custGeom>
              <a:avLst/>
              <a:gdLst/>
              <a:ahLst/>
              <a:cxnLst/>
              <a:rect l="l" t="t" r="r" b="b"/>
              <a:pathLst>
                <a:path w="2291" h="2150" extrusionOk="0">
                  <a:moveTo>
                    <a:pt x="565" y="1"/>
                  </a:moveTo>
                  <a:cubicBezTo>
                    <a:pt x="441" y="1"/>
                    <a:pt x="335" y="38"/>
                    <a:pt x="260" y="117"/>
                  </a:cubicBezTo>
                  <a:cubicBezTo>
                    <a:pt x="0" y="386"/>
                    <a:pt x="187" y="1028"/>
                    <a:pt x="674" y="1556"/>
                  </a:cubicBezTo>
                  <a:cubicBezTo>
                    <a:pt x="1018" y="1931"/>
                    <a:pt x="1426" y="2149"/>
                    <a:pt x="1726" y="2149"/>
                  </a:cubicBezTo>
                  <a:cubicBezTo>
                    <a:pt x="1850" y="2149"/>
                    <a:pt x="1955" y="2112"/>
                    <a:pt x="2031" y="2033"/>
                  </a:cubicBezTo>
                  <a:cubicBezTo>
                    <a:pt x="2290" y="1774"/>
                    <a:pt x="2114" y="1121"/>
                    <a:pt x="1617" y="593"/>
                  </a:cubicBezTo>
                  <a:cubicBezTo>
                    <a:pt x="1272" y="219"/>
                    <a:pt x="865" y="1"/>
                    <a:pt x="565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16"/>
            <p:cNvSpPr/>
            <p:nvPr/>
          </p:nvSpPr>
          <p:spPr>
            <a:xfrm>
              <a:off x="3395150" y="706025"/>
              <a:ext cx="45100" cy="61600"/>
            </a:xfrm>
            <a:custGeom>
              <a:avLst/>
              <a:gdLst/>
              <a:ahLst/>
              <a:cxnLst/>
              <a:rect l="l" t="t" r="r" b="b"/>
              <a:pathLst>
                <a:path w="1804" h="2464" extrusionOk="0">
                  <a:moveTo>
                    <a:pt x="494" y="0"/>
                  </a:moveTo>
                  <a:cubicBezTo>
                    <a:pt x="437" y="0"/>
                    <a:pt x="382" y="13"/>
                    <a:pt x="332" y="38"/>
                  </a:cubicBezTo>
                  <a:cubicBezTo>
                    <a:pt x="1" y="215"/>
                    <a:pt x="1" y="888"/>
                    <a:pt x="312" y="1541"/>
                  </a:cubicBezTo>
                  <a:cubicBezTo>
                    <a:pt x="581" y="2097"/>
                    <a:pt x="989" y="2464"/>
                    <a:pt x="1309" y="2464"/>
                  </a:cubicBezTo>
                  <a:cubicBezTo>
                    <a:pt x="1371" y="2464"/>
                    <a:pt x="1429" y="2450"/>
                    <a:pt x="1483" y="2421"/>
                  </a:cubicBezTo>
                  <a:cubicBezTo>
                    <a:pt x="1804" y="2256"/>
                    <a:pt x="1804" y="1582"/>
                    <a:pt x="1493" y="919"/>
                  </a:cubicBezTo>
                  <a:cubicBezTo>
                    <a:pt x="1222" y="367"/>
                    <a:pt x="809" y="0"/>
                    <a:pt x="494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16"/>
            <p:cNvSpPr/>
            <p:nvPr/>
          </p:nvSpPr>
          <p:spPr>
            <a:xfrm>
              <a:off x="3299325" y="595075"/>
              <a:ext cx="54675" cy="55850"/>
            </a:xfrm>
            <a:custGeom>
              <a:avLst/>
              <a:gdLst/>
              <a:ahLst/>
              <a:cxnLst/>
              <a:rect l="l" t="t" r="r" b="b"/>
              <a:pathLst>
                <a:path w="2187" h="2234" extrusionOk="0">
                  <a:moveTo>
                    <a:pt x="542" y="1"/>
                  </a:moveTo>
                  <a:cubicBezTo>
                    <a:pt x="439" y="1"/>
                    <a:pt x="349" y="31"/>
                    <a:pt x="280" y="94"/>
                  </a:cubicBezTo>
                  <a:cubicBezTo>
                    <a:pt x="0" y="342"/>
                    <a:pt x="135" y="995"/>
                    <a:pt x="591" y="1565"/>
                  </a:cubicBezTo>
                  <a:cubicBezTo>
                    <a:pt x="924" y="1984"/>
                    <a:pt x="1339" y="2234"/>
                    <a:pt x="1643" y="2234"/>
                  </a:cubicBezTo>
                  <a:cubicBezTo>
                    <a:pt x="1746" y="2234"/>
                    <a:pt x="1836" y="2205"/>
                    <a:pt x="1907" y="2145"/>
                  </a:cubicBezTo>
                  <a:cubicBezTo>
                    <a:pt x="2187" y="1897"/>
                    <a:pt x="2052" y="1243"/>
                    <a:pt x="1596" y="674"/>
                  </a:cubicBezTo>
                  <a:cubicBezTo>
                    <a:pt x="1264" y="257"/>
                    <a:pt x="845" y="1"/>
                    <a:pt x="542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6"/>
            <p:cNvSpPr/>
            <p:nvPr/>
          </p:nvSpPr>
          <p:spPr>
            <a:xfrm>
              <a:off x="3272375" y="623175"/>
              <a:ext cx="63500" cy="46525"/>
            </a:xfrm>
            <a:custGeom>
              <a:avLst/>
              <a:gdLst/>
              <a:ahLst/>
              <a:cxnLst/>
              <a:rect l="l" t="t" r="r" b="b"/>
              <a:pathLst>
                <a:path w="2540" h="1861" extrusionOk="0">
                  <a:moveTo>
                    <a:pt x="661" y="1"/>
                  </a:moveTo>
                  <a:cubicBezTo>
                    <a:pt x="456" y="1"/>
                    <a:pt x="292" y="66"/>
                    <a:pt x="208" y="202"/>
                  </a:cubicBezTo>
                  <a:cubicBezTo>
                    <a:pt x="1" y="524"/>
                    <a:pt x="322" y="1104"/>
                    <a:pt x="912" y="1508"/>
                  </a:cubicBezTo>
                  <a:cubicBezTo>
                    <a:pt x="1253" y="1741"/>
                    <a:pt x="1610" y="1860"/>
                    <a:pt x="1890" y="1860"/>
                  </a:cubicBezTo>
                  <a:cubicBezTo>
                    <a:pt x="2095" y="1860"/>
                    <a:pt x="2259" y="1796"/>
                    <a:pt x="2342" y="1664"/>
                  </a:cubicBezTo>
                  <a:cubicBezTo>
                    <a:pt x="2540" y="1342"/>
                    <a:pt x="2218" y="752"/>
                    <a:pt x="1628" y="347"/>
                  </a:cubicBezTo>
                  <a:cubicBezTo>
                    <a:pt x="1294" y="121"/>
                    <a:pt x="939" y="1"/>
                    <a:pt x="66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16"/>
            <p:cNvSpPr/>
            <p:nvPr/>
          </p:nvSpPr>
          <p:spPr>
            <a:xfrm>
              <a:off x="3271600" y="659050"/>
              <a:ext cx="64275" cy="34750"/>
            </a:xfrm>
            <a:custGeom>
              <a:avLst/>
              <a:gdLst/>
              <a:ahLst/>
              <a:cxnLst/>
              <a:rect l="l" t="t" r="r" b="b"/>
              <a:pathLst>
                <a:path w="2571" h="1390" extrusionOk="0">
                  <a:moveTo>
                    <a:pt x="1259" y="0"/>
                  </a:moveTo>
                  <a:cubicBezTo>
                    <a:pt x="571" y="0"/>
                    <a:pt x="11" y="298"/>
                    <a:pt x="11" y="674"/>
                  </a:cubicBezTo>
                  <a:cubicBezTo>
                    <a:pt x="1" y="1058"/>
                    <a:pt x="570" y="1368"/>
                    <a:pt x="1275" y="1389"/>
                  </a:cubicBezTo>
                  <a:cubicBezTo>
                    <a:pt x="1286" y="1389"/>
                    <a:pt x="1298" y="1389"/>
                    <a:pt x="1309" y="1389"/>
                  </a:cubicBezTo>
                  <a:cubicBezTo>
                    <a:pt x="1998" y="1389"/>
                    <a:pt x="2550" y="1093"/>
                    <a:pt x="2560" y="715"/>
                  </a:cubicBezTo>
                  <a:cubicBezTo>
                    <a:pt x="2571" y="332"/>
                    <a:pt x="2000" y="21"/>
                    <a:pt x="1296" y="1"/>
                  </a:cubicBezTo>
                  <a:cubicBezTo>
                    <a:pt x="1283" y="1"/>
                    <a:pt x="1271" y="0"/>
                    <a:pt x="1259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6"/>
            <p:cNvSpPr/>
            <p:nvPr/>
          </p:nvSpPr>
          <p:spPr>
            <a:xfrm>
              <a:off x="3276800" y="689700"/>
              <a:ext cx="64500" cy="44425"/>
            </a:xfrm>
            <a:custGeom>
              <a:avLst/>
              <a:gdLst/>
              <a:ahLst/>
              <a:cxnLst/>
              <a:rect l="l" t="t" r="r" b="b"/>
              <a:pathLst>
                <a:path w="2580" h="1777" extrusionOk="0">
                  <a:moveTo>
                    <a:pt x="1892" y="0"/>
                  </a:moveTo>
                  <a:cubicBezTo>
                    <a:pt x="1626" y="0"/>
                    <a:pt x="1296" y="96"/>
                    <a:pt x="974" y="288"/>
                  </a:cubicBezTo>
                  <a:cubicBezTo>
                    <a:pt x="352" y="640"/>
                    <a:pt x="0" y="1209"/>
                    <a:pt x="176" y="1541"/>
                  </a:cubicBezTo>
                  <a:cubicBezTo>
                    <a:pt x="260" y="1698"/>
                    <a:pt x="448" y="1776"/>
                    <a:pt x="688" y="1776"/>
                  </a:cubicBezTo>
                  <a:cubicBezTo>
                    <a:pt x="954" y="1776"/>
                    <a:pt x="1284" y="1680"/>
                    <a:pt x="1606" y="1489"/>
                  </a:cubicBezTo>
                  <a:cubicBezTo>
                    <a:pt x="2227" y="1126"/>
                    <a:pt x="2580" y="567"/>
                    <a:pt x="2404" y="235"/>
                  </a:cubicBezTo>
                  <a:cubicBezTo>
                    <a:pt x="2320" y="78"/>
                    <a:pt x="2132" y="0"/>
                    <a:pt x="1892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6"/>
            <p:cNvSpPr/>
            <p:nvPr/>
          </p:nvSpPr>
          <p:spPr>
            <a:xfrm>
              <a:off x="3305800" y="704575"/>
              <a:ext cx="48450" cy="60000"/>
            </a:xfrm>
            <a:custGeom>
              <a:avLst/>
              <a:gdLst/>
              <a:ahLst/>
              <a:cxnLst/>
              <a:rect l="l" t="t" r="r" b="b"/>
              <a:pathLst>
                <a:path w="1938" h="2400" extrusionOk="0">
                  <a:moveTo>
                    <a:pt x="1430" y="0"/>
                  </a:moveTo>
                  <a:cubicBezTo>
                    <a:pt x="1117" y="0"/>
                    <a:pt x="699" y="329"/>
                    <a:pt x="404" y="842"/>
                  </a:cubicBezTo>
                  <a:cubicBezTo>
                    <a:pt x="42" y="1485"/>
                    <a:pt x="1" y="2148"/>
                    <a:pt x="311" y="2345"/>
                  </a:cubicBezTo>
                  <a:cubicBezTo>
                    <a:pt x="370" y="2382"/>
                    <a:pt x="436" y="2399"/>
                    <a:pt x="509" y="2399"/>
                  </a:cubicBezTo>
                  <a:cubicBezTo>
                    <a:pt x="822" y="2399"/>
                    <a:pt x="1239" y="2071"/>
                    <a:pt x="1534" y="1558"/>
                  </a:cubicBezTo>
                  <a:cubicBezTo>
                    <a:pt x="1896" y="925"/>
                    <a:pt x="1938" y="252"/>
                    <a:pt x="1627" y="55"/>
                  </a:cubicBezTo>
                  <a:cubicBezTo>
                    <a:pt x="1569" y="18"/>
                    <a:pt x="1502" y="0"/>
                    <a:pt x="1430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6"/>
            <p:cNvSpPr/>
            <p:nvPr/>
          </p:nvSpPr>
          <p:spPr>
            <a:xfrm>
              <a:off x="3342575" y="709300"/>
              <a:ext cx="33450" cy="66875"/>
            </a:xfrm>
            <a:custGeom>
              <a:avLst/>
              <a:gdLst/>
              <a:ahLst/>
              <a:cxnLst/>
              <a:rect l="l" t="t" r="r" b="b"/>
              <a:pathLst>
                <a:path w="1338" h="2675" extrusionOk="0">
                  <a:moveTo>
                    <a:pt x="695" y="1"/>
                  </a:moveTo>
                  <a:cubicBezTo>
                    <a:pt x="332" y="1"/>
                    <a:pt x="22" y="591"/>
                    <a:pt x="11" y="1327"/>
                  </a:cubicBezTo>
                  <a:cubicBezTo>
                    <a:pt x="1" y="2062"/>
                    <a:pt x="291" y="2674"/>
                    <a:pt x="653" y="2674"/>
                  </a:cubicBezTo>
                  <a:cubicBezTo>
                    <a:pt x="656" y="2674"/>
                    <a:pt x="659" y="2674"/>
                    <a:pt x="662" y="2674"/>
                  </a:cubicBezTo>
                  <a:cubicBezTo>
                    <a:pt x="1021" y="2674"/>
                    <a:pt x="1316" y="2077"/>
                    <a:pt x="1327" y="1348"/>
                  </a:cubicBezTo>
                  <a:cubicBezTo>
                    <a:pt x="1337" y="612"/>
                    <a:pt x="1058" y="11"/>
                    <a:pt x="695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6"/>
            <p:cNvSpPr/>
            <p:nvPr/>
          </p:nvSpPr>
          <p:spPr>
            <a:xfrm>
              <a:off x="3371075" y="711125"/>
              <a:ext cx="42500" cy="64250"/>
            </a:xfrm>
            <a:custGeom>
              <a:avLst/>
              <a:gdLst/>
              <a:ahLst/>
              <a:cxnLst/>
              <a:rect l="l" t="t" r="r" b="b"/>
              <a:pathLst>
                <a:path w="1700" h="2570" extrusionOk="0">
                  <a:moveTo>
                    <a:pt x="551" y="1"/>
                  </a:moveTo>
                  <a:cubicBezTo>
                    <a:pt x="512" y="1"/>
                    <a:pt x="473" y="7"/>
                    <a:pt x="436" y="21"/>
                  </a:cubicBezTo>
                  <a:cubicBezTo>
                    <a:pt x="94" y="145"/>
                    <a:pt x="1" y="808"/>
                    <a:pt x="229" y="1513"/>
                  </a:cubicBezTo>
                  <a:cubicBezTo>
                    <a:pt x="432" y="2132"/>
                    <a:pt x="816" y="2569"/>
                    <a:pt x="1146" y="2569"/>
                  </a:cubicBezTo>
                  <a:cubicBezTo>
                    <a:pt x="1187" y="2569"/>
                    <a:pt x="1226" y="2562"/>
                    <a:pt x="1265" y="2549"/>
                  </a:cubicBezTo>
                  <a:cubicBezTo>
                    <a:pt x="1606" y="2425"/>
                    <a:pt x="1700" y="1761"/>
                    <a:pt x="1472" y="1068"/>
                  </a:cubicBezTo>
                  <a:cubicBezTo>
                    <a:pt x="1269" y="440"/>
                    <a:pt x="876" y="1"/>
                    <a:pt x="551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6"/>
            <p:cNvSpPr/>
            <p:nvPr/>
          </p:nvSpPr>
          <p:spPr>
            <a:xfrm>
              <a:off x="3312025" y="615525"/>
              <a:ext cx="141450" cy="119975"/>
            </a:xfrm>
            <a:custGeom>
              <a:avLst/>
              <a:gdLst/>
              <a:ahLst/>
              <a:cxnLst/>
              <a:rect l="l" t="t" r="r" b="b"/>
              <a:pathLst>
                <a:path w="5658" h="4799" extrusionOk="0">
                  <a:moveTo>
                    <a:pt x="2815" y="1"/>
                  </a:moveTo>
                  <a:cubicBezTo>
                    <a:pt x="1291" y="1"/>
                    <a:pt x="42" y="1050"/>
                    <a:pt x="21" y="2353"/>
                  </a:cubicBezTo>
                  <a:cubicBezTo>
                    <a:pt x="0" y="3679"/>
                    <a:pt x="1233" y="4767"/>
                    <a:pt x="2787" y="4798"/>
                  </a:cubicBezTo>
                  <a:cubicBezTo>
                    <a:pt x="2802" y="4798"/>
                    <a:pt x="2817" y="4798"/>
                    <a:pt x="2832" y="4798"/>
                  </a:cubicBezTo>
                  <a:cubicBezTo>
                    <a:pt x="4366" y="4798"/>
                    <a:pt x="5616" y="3749"/>
                    <a:pt x="5637" y="2446"/>
                  </a:cubicBezTo>
                  <a:cubicBezTo>
                    <a:pt x="5658" y="1120"/>
                    <a:pt x="4414" y="32"/>
                    <a:pt x="2860" y="1"/>
                  </a:cubicBezTo>
                  <a:cubicBezTo>
                    <a:pt x="2845" y="1"/>
                    <a:pt x="2830" y="1"/>
                    <a:pt x="2815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6"/>
            <p:cNvSpPr/>
            <p:nvPr/>
          </p:nvSpPr>
          <p:spPr>
            <a:xfrm>
              <a:off x="3106075" y="1507850"/>
              <a:ext cx="3125" cy="45425"/>
            </a:xfrm>
            <a:custGeom>
              <a:avLst/>
              <a:gdLst/>
              <a:ahLst/>
              <a:cxnLst/>
              <a:rect l="l" t="t" r="r" b="b"/>
              <a:pathLst>
                <a:path w="125" h="1817" extrusionOk="0">
                  <a:moveTo>
                    <a:pt x="63" y="0"/>
                  </a:moveTo>
                  <a:cubicBezTo>
                    <a:pt x="32" y="0"/>
                    <a:pt x="1" y="19"/>
                    <a:pt x="1" y="55"/>
                  </a:cubicBezTo>
                  <a:lnTo>
                    <a:pt x="1" y="1754"/>
                  </a:lnTo>
                  <a:cubicBezTo>
                    <a:pt x="1" y="1796"/>
                    <a:pt x="32" y="1817"/>
                    <a:pt x="63" y="1817"/>
                  </a:cubicBezTo>
                  <a:cubicBezTo>
                    <a:pt x="94" y="1817"/>
                    <a:pt x="125" y="1796"/>
                    <a:pt x="125" y="1754"/>
                  </a:cubicBezTo>
                  <a:lnTo>
                    <a:pt x="125" y="55"/>
                  </a:lnTo>
                  <a:cubicBezTo>
                    <a:pt x="125" y="19"/>
                    <a:pt x="94" y="0"/>
                    <a:pt x="63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6"/>
            <p:cNvSpPr/>
            <p:nvPr/>
          </p:nvSpPr>
          <p:spPr>
            <a:xfrm>
              <a:off x="3123950" y="1497475"/>
              <a:ext cx="5000" cy="26525"/>
            </a:xfrm>
            <a:custGeom>
              <a:avLst/>
              <a:gdLst/>
              <a:ahLst/>
              <a:cxnLst/>
              <a:rect l="l" t="t" r="r" b="b"/>
              <a:pathLst>
                <a:path w="200" h="1061" extrusionOk="0">
                  <a:moveTo>
                    <a:pt x="94" y="1"/>
                  </a:moveTo>
                  <a:cubicBezTo>
                    <a:pt x="63" y="1"/>
                    <a:pt x="32" y="19"/>
                    <a:pt x="32" y="56"/>
                  </a:cubicBezTo>
                  <a:cubicBezTo>
                    <a:pt x="1" y="387"/>
                    <a:pt x="11" y="698"/>
                    <a:pt x="73" y="1019"/>
                  </a:cubicBezTo>
                  <a:cubicBezTo>
                    <a:pt x="77" y="1048"/>
                    <a:pt x="100" y="1060"/>
                    <a:pt x="123" y="1060"/>
                  </a:cubicBezTo>
                  <a:cubicBezTo>
                    <a:pt x="160" y="1060"/>
                    <a:pt x="200" y="1032"/>
                    <a:pt x="187" y="988"/>
                  </a:cubicBezTo>
                  <a:cubicBezTo>
                    <a:pt x="135" y="677"/>
                    <a:pt x="125" y="366"/>
                    <a:pt x="156" y="56"/>
                  </a:cubicBezTo>
                  <a:cubicBezTo>
                    <a:pt x="156" y="19"/>
                    <a:pt x="125" y="1"/>
                    <a:pt x="94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6"/>
            <p:cNvSpPr/>
            <p:nvPr/>
          </p:nvSpPr>
          <p:spPr>
            <a:xfrm>
              <a:off x="3130175" y="1558150"/>
              <a:ext cx="3125" cy="9950"/>
            </a:xfrm>
            <a:custGeom>
              <a:avLst/>
              <a:gdLst/>
              <a:ahLst/>
              <a:cxnLst/>
              <a:rect l="l" t="t" r="r" b="b"/>
              <a:pathLst>
                <a:path w="125" h="398" extrusionOk="0">
                  <a:moveTo>
                    <a:pt x="63" y="1"/>
                  </a:moveTo>
                  <a:cubicBezTo>
                    <a:pt x="32" y="1"/>
                    <a:pt x="1" y="22"/>
                    <a:pt x="1" y="63"/>
                  </a:cubicBezTo>
                  <a:lnTo>
                    <a:pt x="1" y="343"/>
                  </a:lnTo>
                  <a:cubicBezTo>
                    <a:pt x="1" y="379"/>
                    <a:pt x="32" y="397"/>
                    <a:pt x="63" y="397"/>
                  </a:cubicBezTo>
                  <a:cubicBezTo>
                    <a:pt x="94" y="397"/>
                    <a:pt x="125" y="379"/>
                    <a:pt x="125" y="343"/>
                  </a:cubicBezTo>
                  <a:lnTo>
                    <a:pt x="125" y="63"/>
                  </a:lnTo>
                  <a:cubicBezTo>
                    <a:pt x="125" y="22"/>
                    <a:pt x="94" y="1"/>
                    <a:pt x="63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16"/>
            <p:cNvSpPr/>
            <p:nvPr/>
          </p:nvSpPr>
          <p:spPr>
            <a:xfrm>
              <a:off x="3148425" y="1534775"/>
              <a:ext cx="4825" cy="34800"/>
            </a:xfrm>
            <a:custGeom>
              <a:avLst/>
              <a:gdLst/>
              <a:ahLst/>
              <a:cxnLst/>
              <a:rect l="l" t="t" r="r" b="b"/>
              <a:pathLst>
                <a:path w="193" h="1392" extrusionOk="0">
                  <a:moveTo>
                    <a:pt x="130" y="1"/>
                  </a:moveTo>
                  <a:cubicBezTo>
                    <a:pt x="99" y="1"/>
                    <a:pt x="68" y="19"/>
                    <a:pt x="68" y="56"/>
                  </a:cubicBezTo>
                  <a:lnTo>
                    <a:pt x="6" y="1330"/>
                  </a:lnTo>
                  <a:cubicBezTo>
                    <a:pt x="1" y="1371"/>
                    <a:pt x="29" y="1392"/>
                    <a:pt x="61" y="1392"/>
                  </a:cubicBezTo>
                  <a:cubicBezTo>
                    <a:pt x="92" y="1392"/>
                    <a:pt x="125" y="1371"/>
                    <a:pt x="130" y="1330"/>
                  </a:cubicBezTo>
                  <a:lnTo>
                    <a:pt x="192" y="56"/>
                  </a:lnTo>
                  <a:cubicBezTo>
                    <a:pt x="192" y="19"/>
                    <a:pt x="161" y="1"/>
                    <a:pt x="130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6"/>
            <p:cNvSpPr/>
            <p:nvPr/>
          </p:nvSpPr>
          <p:spPr>
            <a:xfrm>
              <a:off x="3168600" y="1567900"/>
              <a:ext cx="4750" cy="11375"/>
            </a:xfrm>
            <a:custGeom>
              <a:avLst/>
              <a:gdLst/>
              <a:ahLst/>
              <a:cxnLst/>
              <a:rect l="l" t="t" r="r" b="b"/>
              <a:pathLst>
                <a:path w="190" h="455" extrusionOk="0">
                  <a:moveTo>
                    <a:pt x="115" y="0"/>
                  </a:moveTo>
                  <a:cubicBezTo>
                    <a:pt x="93" y="0"/>
                    <a:pt x="73" y="14"/>
                    <a:pt x="69" y="46"/>
                  </a:cubicBezTo>
                  <a:cubicBezTo>
                    <a:pt x="48" y="161"/>
                    <a:pt x="28" y="264"/>
                    <a:pt x="7" y="378"/>
                  </a:cubicBezTo>
                  <a:cubicBezTo>
                    <a:pt x="1" y="422"/>
                    <a:pt x="41" y="455"/>
                    <a:pt x="78" y="455"/>
                  </a:cubicBezTo>
                  <a:cubicBezTo>
                    <a:pt x="101" y="455"/>
                    <a:pt x="123" y="442"/>
                    <a:pt x="131" y="409"/>
                  </a:cubicBezTo>
                  <a:cubicBezTo>
                    <a:pt x="142" y="295"/>
                    <a:pt x="163" y="191"/>
                    <a:pt x="184" y="78"/>
                  </a:cubicBezTo>
                  <a:cubicBezTo>
                    <a:pt x="190" y="33"/>
                    <a:pt x="150" y="0"/>
                    <a:pt x="115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16"/>
            <p:cNvSpPr/>
            <p:nvPr/>
          </p:nvSpPr>
          <p:spPr>
            <a:xfrm>
              <a:off x="3189225" y="1548600"/>
              <a:ext cx="5225" cy="41700"/>
            </a:xfrm>
            <a:custGeom>
              <a:avLst/>
              <a:gdLst/>
              <a:ahLst/>
              <a:cxnLst/>
              <a:rect l="l" t="t" r="r" b="b"/>
              <a:pathLst>
                <a:path w="209" h="1668" extrusionOk="0">
                  <a:moveTo>
                    <a:pt x="125" y="0"/>
                  </a:moveTo>
                  <a:cubicBezTo>
                    <a:pt x="94" y="0"/>
                    <a:pt x="63" y="21"/>
                    <a:pt x="63" y="62"/>
                  </a:cubicBezTo>
                  <a:cubicBezTo>
                    <a:pt x="84" y="580"/>
                    <a:pt x="63" y="1088"/>
                    <a:pt x="1" y="1606"/>
                  </a:cubicBezTo>
                  <a:cubicBezTo>
                    <a:pt x="1" y="1647"/>
                    <a:pt x="29" y="1668"/>
                    <a:pt x="59" y="1668"/>
                  </a:cubicBezTo>
                  <a:cubicBezTo>
                    <a:pt x="89" y="1668"/>
                    <a:pt x="120" y="1647"/>
                    <a:pt x="125" y="1606"/>
                  </a:cubicBezTo>
                  <a:cubicBezTo>
                    <a:pt x="187" y="1088"/>
                    <a:pt x="208" y="580"/>
                    <a:pt x="187" y="62"/>
                  </a:cubicBezTo>
                  <a:cubicBezTo>
                    <a:pt x="187" y="21"/>
                    <a:pt x="156" y="0"/>
                    <a:pt x="125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16"/>
            <p:cNvSpPr/>
            <p:nvPr/>
          </p:nvSpPr>
          <p:spPr>
            <a:xfrm>
              <a:off x="3211450" y="1584475"/>
              <a:ext cx="6200" cy="19675"/>
            </a:xfrm>
            <a:custGeom>
              <a:avLst/>
              <a:gdLst/>
              <a:ahLst/>
              <a:cxnLst/>
              <a:rect l="l" t="t" r="r" b="b"/>
              <a:pathLst>
                <a:path w="248" h="787" extrusionOk="0">
                  <a:moveTo>
                    <a:pt x="78" y="1"/>
                  </a:moveTo>
                  <a:cubicBezTo>
                    <a:pt x="42" y="1"/>
                    <a:pt x="0" y="33"/>
                    <a:pt x="13" y="78"/>
                  </a:cubicBezTo>
                  <a:cubicBezTo>
                    <a:pt x="45" y="295"/>
                    <a:pt x="86" y="523"/>
                    <a:pt x="117" y="741"/>
                  </a:cubicBezTo>
                  <a:cubicBezTo>
                    <a:pt x="121" y="773"/>
                    <a:pt x="142" y="787"/>
                    <a:pt x="166" y="787"/>
                  </a:cubicBezTo>
                  <a:cubicBezTo>
                    <a:pt x="204" y="787"/>
                    <a:pt x="248" y="754"/>
                    <a:pt x="241" y="709"/>
                  </a:cubicBezTo>
                  <a:cubicBezTo>
                    <a:pt x="200" y="492"/>
                    <a:pt x="169" y="264"/>
                    <a:pt x="127" y="46"/>
                  </a:cubicBezTo>
                  <a:cubicBezTo>
                    <a:pt x="123" y="14"/>
                    <a:pt x="102" y="1"/>
                    <a:pt x="78" y="1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6"/>
            <p:cNvSpPr/>
            <p:nvPr/>
          </p:nvSpPr>
          <p:spPr>
            <a:xfrm>
              <a:off x="3082350" y="1481950"/>
              <a:ext cx="5100" cy="27800"/>
            </a:xfrm>
            <a:custGeom>
              <a:avLst/>
              <a:gdLst/>
              <a:ahLst/>
              <a:cxnLst/>
              <a:rect l="l" t="t" r="r" b="b"/>
              <a:pathLst>
                <a:path w="204" h="1112" extrusionOk="0">
                  <a:moveTo>
                    <a:pt x="117" y="0"/>
                  </a:moveTo>
                  <a:cubicBezTo>
                    <a:pt x="87" y="0"/>
                    <a:pt x="58" y="18"/>
                    <a:pt x="58" y="55"/>
                  </a:cubicBezTo>
                  <a:cubicBezTo>
                    <a:pt x="79" y="386"/>
                    <a:pt x="58" y="707"/>
                    <a:pt x="7" y="1039"/>
                  </a:cubicBezTo>
                  <a:cubicBezTo>
                    <a:pt x="1" y="1083"/>
                    <a:pt x="40" y="1111"/>
                    <a:pt x="74" y="1111"/>
                  </a:cubicBezTo>
                  <a:cubicBezTo>
                    <a:pt x="96" y="1111"/>
                    <a:pt x="117" y="1099"/>
                    <a:pt x="121" y="1070"/>
                  </a:cubicBezTo>
                  <a:cubicBezTo>
                    <a:pt x="183" y="728"/>
                    <a:pt x="204" y="396"/>
                    <a:pt x="183" y="55"/>
                  </a:cubicBezTo>
                  <a:cubicBezTo>
                    <a:pt x="178" y="18"/>
                    <a:pt x="147" y="0"/>
                    <a:pt x="117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6"/>
            <p:cNvSpPr/>
            <p:nvPr/>
          </p:nvSpPr>
          <p:spPr>
            <a:xfrm>
              <a:off x="3114875" y="1465700"/>
              <a:ext cx="3150" cy="8550"/>
            </a:xfrm>
            <a:custGeom>
              <a:avLst/>
              <a:gdLst/>
              <a:ahLst/>
              <a:cxnLst/>
              <a:rect l="l" t="t" r="r" b="b"/>
              <a:pathLst>
                <a:path w="126" h="342" extrusionOk="0">
                  <a:moveTo>
                    <a:pt x="63" y="0"/>
                  </a:moveTo>
                  <a:cubicBezTo>
                    <a:pt x="32" y="0"/>
                    <a:pt x="1" y="21"/>
                    <a:pt x="1" y="63"/>
                  </a:cubicBezTo>
                  <a:lnTo>
                    <a:pt x="1" y="280"/>
                  </a:lnTo>
                  <a:cubicBezTo>
                    <a:pt x="1" y="321"/>
                    <a:pt x="32" y="342"/>
                    <a:pt x="63" y="342"/>
                  </a:cubicBezTo>
                  <a:cubicBezTo>
                    <a:pt x="94" y="342"/>
                    <a:pt x="125" y="321"/>
                    <a:pt x="125" y="280"/>
                  </a:cubicBezTo>
                  <a:lnTo>
                    <a:pt x="125" y="63"/>
                  </a:lnTo>
                  <a:cubicBezTo>
                    <a:pt x="125" y="21"/>
                    <a:pt x="94" y="0"/>
                    <a:pt x="63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6"/>
            <p:cNvSpPr/>
            <p:nvPr/>
          </p:nvSpPr>
          <p:spPr>
            <a:xfrm>
              <a:off x="3694825" y="1540375"/>
              <a:ext cx="4875" cy="9975"/>
            </a:xfrm>
            <a:custGeom>
              <a:avLst/>
              <a:gdLst/>
              <a:ahLst/>
              <a:cxnLst/>
              <a:rect l="l" t="t" r="r" b="b"/>
              <a:pathLst>
                <a:path w="195" h="399" extrusionOk="0">
                  <a:moveTo>
                    <a:pt x="122" y="0"/>
                  </a:moveTo>
                  <a:cubicBezTo>
                    <a:pt x="97" y="0"/>
                    <a:pt x="73" y="15"/>
                    <a:pt x="65" y="49"/>
                  </a:cubicBezTo>
                  <a:cubicBezTo>
                    <a:pt x="44" y="142"/>
                    <a:pt x="33" y="225"/>
                    <a:pt x="12" y="318"/>
                  </a:cubicBezTo>
                  <a:cubicBezTo>
                    <a:pt x="0" y="367"/>
                    <a:pt x="39" y="398"/>
                    <a:pt x="74" y="398"/>
                  </a:cubicBezTo>
                  <a:cubicBezTo>
                    <a:pt x="99" y="398"/>
                    <a:pt x="122" y="384"/>
                    <a:pt x="127" y="350"/>
                  </a:cubicBezTo>
                  <a:cubicBezTo>
                    <a:pt x="147" y="267"/>
                    <a:pt x="168" y="173"/>
                    <a:pt x="189" y="80"/>
                  </a:cubicBezTo>
                  <a:cubicBezTo>
                    <a:pt x="195" y="31"/>
                    <a:pt x="157" y="0"/>
                    <a:pt x="122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6"/>
            <p:cNvSpPr/>
            <p:nvPr/>
          </p:nvSpPr>
          <p:spPr>
            <a:xfrm>
              <a:off x="3714750" y="1509925"/>
              <a:ext cx="6825" cy="34900"/>
            </a:xfrm>
            <a:custGeom>
              <a:avLst/>
              <a:gdLst/>
              <a:ahLst/>
              <a:cxnLst/>
              <a:rect l="l" t="t" r="r" b="b"/>
              <a:pathLst>
                <a:path w="273" h="1396" extrusionOk="0">
                  <a:moveTo>
                    <a:pt x="210" y="0"/>
                  </a:moveTo>
                  <a:cubicBezTo>
                    <a:pt x="179" y="0"/>
                    <a:pt x="148" y="18"/>
                    <a:pt x="148" y="55"/>
                  </a:cubicBezTo>
                  <a:cubicBezTo>
                    <a:pt x="148" y="490"/>
                    <a:pt x="106" y="905"/>
                    <a:pt x="14" y="1319"/>
                  </a:cubicBezTo>
                  <a:cubicBezTo>
                    <a:pt x="1" y="1363"/>
                    <a:pt x="42" y="1396"/>
                    <a:pt x="79" y="1396"/>
                  </a:cubicBezTo>
                  <a:cubicBezTo>
                    <a:pt x="102" y="1396"/>
                    <a:pt x="123" y="1382"/>
                    <a:pt x="127" y="1350"/>
                  </a:cubicBezTo>
                  <a:cubicBezTo>
                    <a:pt x="221" y="925"/>
                    <a:pt x="272" y="500"/>
                    <a:pt x="272" y="55"/>
                  </a:cubicBezTo>
                  <a:cubicBezTo>
                    <a:pt x="272" y="18"/>
                    <a:pt x="241" y="0"/>
                    <a:pt x="210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6"/>
            <p:cNvSpPr/>
            <p:nvPr/>
          </p:nvSpPr>
          <p:spPr>
            <a:xfrm>
              <a:off x="3671675" y="1533575"/>
              <a:ext cx="7025" cy="37575"/>
            </a:xfrm>
            <a:custGeom>
              <a:avLst/>
              <a:gdLst/>
              <a:ahLst/>
              <a:cxnLst/>
              <a:rect l="l" t="t" r="r" b="b"/>
              <a:pathLst>
                <a:path w="281" h="1503" extrusionOk="0">
                  <a:moveTo>
                    <a:pt x="222" y="0"/>
                  </a:moveTo>
                  <a:cubicBezTo>
                    <a:pt x="193" y="0"/>
                    <a:pt x="162" y="21"/>
                    <a:pt x="162" y="62"/>
                  </a:cubicBezTo>
                  <a:cubicBezTo>
                    <a:pt x="109" y="518"/>
                    <a:pt x="58" y="984"/>
                    <a:pt x="6" y="1440"/>
                  </a:cubicBezTo>
                  <a:cubicBezTo>
                    <a:pt x="1" y="1481"/>
                    <a:pt x="29" y="1502"/>
                    <a:pt x="61" y="1502"/>
                  </a:cubicBezTo>
                  <a:cubicBezTo>
                    <a:pt x="92" y="1502"/>
                    <a:pt x="125" y="1481"/>
                    <a:pt x="130" y="1440"/>
                  </a:cubicBezTo>
                  <a:cubicBezTo>
                    <a:pt x="182" y="984"/>
                    <a:pt x="234" y="518"/>
                    <a:pt x="275" y="62"/>
                  </a:cubicBezTo>
                  <a:cubicBezTo>
                    <a:pt x="281" y="21"/>
                    <a:pt x="252" y="0"/>
                    <a:pt x="222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6"/>
            <p:cNvSpPr/>
            <p:nvPr/>
          </p:nvSpPr>
          <p:spPr>
            <a:xfrm>
              <a:off x="3703400" y="1486425"/>
              <a:ext cx="3150" cy="12700"/>
            </a:xfrm>
            <a:custGeom>
              <a:avLst/>
              <a:gdLst/>
              <a:ahLst/>
              <a:cxnLst/>
              <a:rect l="l" t="t" r="r" b="b"/>
              <a:pathLst>
                <a:path w="126" h="508" extrusionOk="0">
                  <a:moveTo>
                    <a:pt x="63" y="0"/>
                  </a:moveTo>
                  <a:cubicBezTo>
                    <a:pt x="32" y="0"/>
                    <a:pt x="1" y="21"/>
                    <a:pt x="1" y="62"/>
                  </a:cubicBezTo>
                  <a:lnTo>
                    <a:pt x="1" y="445"/>
                  </a:lnTo>
                  <a:cubicBezTo>
                    <a:pt x="1" y="487"/>
                    <a:pt x="32" y="508"/>
                    <a:pt x="63" y="508"/>
                  </a:cubicBezTo>
                  <a:cubicBezTo>
                    <a:pt x="94" y="508"/>
                    <a:pt x="125" y="487"/>
                    <a:pt x="125" y="445"/>
                  </a:cubicBezTo>
                  <a:lnTo>
                    <a:pt x="125" y="62"/>
                  </a:lnTo>
                  <a:cubicBezTo>
                    <a:pt x="125" y="21"/>
                    <a:pt x="94" y="0"/>
                    <a:pt x="63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6"/>
            <p:cNvSpPr/>
            <p:nvPr/>
          </p:nvSpPr>
          <p:spPr>
            <a:xfrm>
              <a:off x="3731000" y="1463050"/>
              <a:ext cx="4550" cy="20800"/>
            </a:xfrm>
            <a:custGeom>
              <a:avLst/>
              <a:gdLst/>
              <a:ahLst/>
              <a:cxnLst/>
              <a:rect l="l" t="t" r="r" b="b"/>
              <a:pathLst>
                <a:path w="182" h="832" extrusionOk="0">
                  <a:moveTo>
                    <a:pt x="124" y="0"/>
                  </a:moveTo>
                  <a:cubicBezTo>
                    <a:pt x="94" y="0"/>
                    <a:pt x="63" y="18"/>
                    <a:pt x="57" y="54"/>
                  </a:cubicBezTo>
                  <a:cubicBezTo>
                    <a:pt x="37" y="293"/>
                    <a:pt x="16" y="531"/>
                    <a:pt x="6" y="769"/>
                  </a:cubicBezTo>
                  <a:cubicBezTo>
                    <a:pt x="1" y="811"/>
                    <a:pt x="29" y="832"/>
                    <a:pt x="60" y="832"/>
                  </a:cubicBezTo>
                  <a:cubicBezTo>
                    <a:pt x="91" y="832"/>
                    <a:pt x="125" y="811"/>
                    <a:pt x="130" y="769"/>
                  </a:cubicBezTo>
                  <a:cubicBezTo>
                    <a:pt x="140" y="531"/>
                    <a:pt x="161" y="293"/>
                    <a:pt x="182" y="54"/>
                  </a:cubicBezTo>
                  <a:cubicBezTo>
                    <a:pt x="182" y="18"/>
                    <a:pt x="153" y="0"/>
                    <a:pt x="124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6"/>
            <p:cNvSpPr/>
            <p:nvPr/>
          </p:nvSpPr>
          <p:spPr>
            <a:xfrm>
              <a:off x="3753025" y="1451900"/>
              <a:ext cx="4675" cy="14075"/>
            </a:xfrm>
            <a:custGeom>
              <a:avLst/>
              <a:gdLst/>
              <a:ahLst/>
              <a:cxnLst/>
              <a:rect l="l" t="t" r="r" b="b"/>
              <a:pathLst>
                <a:path w="187" h="563" extrusionOk="0">
                  <a:moveTo>
                    <a:pt x="127" y="0"/>
                  </a:moveTo>
                  <a:cubicBezTo>
                    <a:pt x="96" y="0"/>
                    <a:pt x="63" y="19"/>
                    <a:pt x="58" y="55"/>
                  </a:cubicBezTo>
                  <a:cubicBezTo>
                    <a:pt x="47" y="210"/>
                    <a:pt x="26" y="355"/>
                    <a:pt x="5" y="500"/>
                  </a:cubicBezTo>
                  <a:cubicBezTo>
                    <a:pt x="0" y="542"/>
                    <a:pt x="29" y="562"/>
                    <a:pt x="60" y="562"/>
                  </a:cubicBezTo>
                  <a:cubicBezTo>
                    <a:pt x="91" y="562"/>
                    <a:pt x="125" y="542"/>
                    <a:pt x="130" y="500"/>
                  </a:cubicBezTo>
                  <a:cubicBezTo>
                    <a:pt x="150" y="355"/>
                    <a:pt x="161" y="210"/>
                    <a:pt x="182" y="55"/>
                  </a:cubicBezTo>
                  <a:cubicBezTo>
                    <a:pt x="187" y="19"/>
                    <a:pt x="158" y="0"/>
                    <a:pt x="127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6"/>
            <p:cNvSpPr/>
            <p:nvPr/>
          </p:nvSpPr>
          <p:spPr>
            <a:xfrm>
              <a:off x="3740825" y="1503000"/>
              <a:ext cx="5600" cy="30775"/>
            </a:xfrm>
            <a:custGeom>
              <a:avLst/>
              <a:gdLst/>
              <a:ahLst/>
              <a:cxnLst/>
              <a:rect l="l" t="t" r="r" b="b"/>
              <a:pathLst>
                <a:path w="224" h="1231" extrusionOk="0">
                  <a:moveTo>
                    <a:pt x="162" y="0"/>
                  </a:moveTo>
                  <a:cubicBezTo>
                    <a:pt x="131" y="0"/>
                    <a:pt x="100" y="21"/>
                    <a:pt x="100" y="63"/>
                  </a:cubicBezTo>
                  <a:cubicBezTo>
                    <a:pt x="100" y="425"/>
                    <a:pt x="69" y="788"/>
                    <a:pt x="7" y="1150"/>
                  </a:cubicBezTo>
                  <a:cubicBezTo>
                    <a:pt x="0" y="1199"/>
                    <a:pt x="38" y="1230"/>
                    <a:pt x="74" y="1230"/>
                  </a:cubicBezTo>
                  <a:cubicBezTo>
                    <a:pt x="99" y="1230"/>
                    <a:pt x="123" y="1215"/>
                    <a:pt x="131" y="1182"/>
                  </a:cubicBezTo>
                  <a:cubicBezTo>
                    <a:pt x="193" y="809"/>
                    <a:pt x="224" y="436"/>
                    <a:pt x="224" y="63"/>
                  </a:cubicBezTo>
                  <a:cubicBezTo>
                    <a:pt x="224" y="21"/>
                    <a:pt x="193" y="0"/>
                    <a:pt x="162" y="0"/>
                  </a:cubicBezTo>
                  <a:close/>
                </a:path>
              </a:pathLst>
            </a:custGeom>
            <a:solidFill>
              <a:srgbClr val="6A3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7" name="Google Shape;1867;p16"/>
          <p:cNvSpPr/>
          <p:nvPr/>
        </p:nvSpPr>
        <p:spPr>
          <a:xfrm>
            <a:off x="167207" y="2904348"/>
            <a:ext cx="693559" cy="657653"/>
          </a:xfrm>
          <a:custGeom>
            <a:avLst/>
            <a:gdLst/>
            <a:ahLst/>
            <a:cxnLst/>
            <a:rect l="l" t="t" r="r" b="b"/>
            <a:pathLst>
              <a:path w="10083" h="9561" extrusionOk="0">
                <a:moveTo>
                  <a:pt x="8280" y="0"/>
                </a:moveTo>
                <a:cubicBezTo>
                  <a:pt x="8255" y="0"/>
                  <a:pt x="8229" y="9"/>
                  <a:pt x="8205" y="28"/>
                </a:cubicBezTo>
                <a:cubicBezTo>
                  <a:pt x="7563" y="608"/>
                  <a:pt x="7097" y="1271"/>
                  <a:pt x="6703" y="2027"/>
                </a:cubicBezTo>
                <a:cubicBezTo>
                  <a:pt x="6444" y="2225"/>
                  <a:pt x="6206" y="2432"/>
                  <a:pt x="5957" y="2639"/>
                </a:cubicBezTo>
                <a:cubicBezTo>
                  <a:pt x="6206" y="1903"/>
                  <a:pt x="6516" y="1189"/>
                  <a:pt x="7169" y="691"/>
                </a:cubicBezTo>
                <a:cubicBezTo>
                  <a:pt x="7263" y="623"/>
                  <a:pt x="7202" y="471"/>
                  <a:pt x="7108" y="471"/>
                </a:cubicBezTo>
                <a:cubicBezTo>
                  <a:pt x="7088" y="471"/>
                  <a:pt x="7066" y="478"/>
                  <a:pt x="7044" y="494"/>
                </a:cubicBezTo>
                <a:cubicBezTo>
                  <a:pt x="6236" y="1106"/>
                  <a:pt x="5905" y="2018"/>
                  <a:pt x="5615" y="2960"/>
                </a:cubicBezTo>
                <a:cubicBezTo>
                  <a:pt x="5428" y="3126"/>
                  <a:pt x="5252" y="3312"/>
                  <a:pt x="5066" y="3499"/>
                </a:cubicBezTo>
                <a:cubicBezTo>
                  <a:pt x="5232" y="2670"/>
                  <a:pt x="5190" y="1799"/>
                  <a:pt x="5843" y="1157"/>
                </a:cubicBezTo>
                <a:cubicBezTo>
                  <a:pt x="5931" y="1077"/>
                  <a:pt x="5845" y="959"/>
                  <a:pt x="5753" y="959"/>
                </a:cubicBezTo>
                <a:cubicBezTo>
                  <a:pt x="5727" y="959"/>
                  <a:pt x="5700" y="968"/>
                  <a:pt x="5677" y="991"/>
                </a:cubicBezTo>
                <a:cubicBezTo>
                  <a:pt x="4869" y="1790"/>
                  <a:pt x="5076" y="2856"/>
                  <a:pt x="4755" y="3830"/>
                </a:cubicBezTo>
                <a:cubicBezTo>
                  <a:pt x="4506" y="4100"/>
                  <a:pt x="4268" y="4380"/>
                  <a:pt x="4030" y="4659"/>
                </a:cubicBezTo>
                <a:cubicBezTo>
                  <a:pt x="3853" y="3862"/>
                  <a:pt x="4205" y="2960"/>
                  <a:pt x="4548" y="2245"/>
                </a:cubicBezTo>
                <a:cubicBezTo>
                  <a:pt x="4597" y="2153"/>
                  <a:pt x="4516" y="2071"/>
                  <a:pt x="4440" y="2071"/>
                </a:cubicBezTo>
                <a:cubicBezTo>
                  <a:pt x="4404" y="2071"/>
                  <a:pt x="4370" y="2089"/>
                  <a:pt x="4351" y="2131"/>
                </a:cubicBezTo>
                <a:cubicBezTo>
                  <a:pt x="3957" y="2950"/>
                  <a:pt x="3553" y="3986"/>
                  <a:pt x="3853" y="4887"/>
                </a:cubicBezTo>
                <a:cubicBezTo>
                  <a:pt x="3615" y="5177"/>
                  <a:pt x="3397" y="5467"/>
                  <a:pt x="3180" y="5768"/>
                </a:cubicBezTo>
                <a:cubicBezTo>
                  <a:pt x="2941" y="4898"/>
                  <a:pt x="2766" y="3975"/>
                  <a:pt x="3356" y="3199"/>
                </a:cubicBezTo>
                <a:cubicBezTo>
                  <a:pt x="3426" y="3105"/>
                  <a:pt x="3350" y="2989"/>
                  <a:pt x="3269" y="2989"/>
                </a:cubicBezTo>
                <a:cubicBezTo>
                  <a:pt x="3241" y="2989"/>
                  <a:pt x="3213" y="3002"/>
                  <a:pt x="3190" y="3033"/>
                </a:cubicBezTo>
                <a:cubicBezTo>
                  <a:pt x="2496" y="3945"/>
                  <a:pt x="2724" y="4991"/>
                  <a:pt x="3004" y="6017"/>
                </a:cubicBezTo>
                <a:cubicBezTo>
                  <a:pt x="2838" y="6234"/>
                  <a:pt x="2683" y="6462"/>
                  <a:pt x="2527" y="6680"/>
                </a:cubicBezTo>
                <a:cubicBezTo>
                  <a:pt x="2268" y="5923"/>
                  <a:pt x="1626" y="5219"/>
                  <a:pt x="2061" y="4390"/>
                </a:cubicBezTo>
                <a:cubicBezTo>
                  <a:pt x="2110" y="4298"/>
                  <a:pt x="2029" y="4216"/>
                  <a:pt x="1953" y="4216"/>
                </a:cubicBezTo>
                <a:cubicBezTo>
                  <a:pt x="1918" y="4216"/>
                  <a:pt x="1884" y="4233"/>
                  <a:pt x="1864" y="4276"/>
                </a:cubicBezTo>
                <a:cubicBezTo>
                  <a:pt x="1346" y="5260"/>
                  <a:pt x="2133" y="6017"/>
                  <a:pt x="2361" y="6929"/>
                </a:cubicBezTo>
                <a:cubicBezTo>
                  <a:pt x="2227" y="7136"/>
                  <a:pt x="2092" y="7343"/>
                  <a:pt x="1957" y="7540"/>
                </a:cubicBezTo>
                <a:cubicBezTo>
                  <a:pt x="1698" y="6763"/>
                  <a:pt x="797" y="6141"/>
                  <a:pt x="1066" y="5281"/>
                </a:cubicBezTo>
                <a:cubicBezTo>
                  <a:pt x="1091" y="5196"/>
                  <a:pt x="1022" y="5143"/>
                  <a:pt x="953" y="5143"/>
                </a:cubicBezTo>
                <a:cubicBezTo>
                  <a:pt x="905" y="5143"/>
                  <a:pt x="856" y="5169"/>
                  <a:pt x="838" y="5230"/>
                </a:cubicBezTo>
                <a:cubicBezTo>
                  <a:pt x="517" y="6245"/>
                  <a:pt x="1709" y="6887"/>
                  <a:pt x="1792" y="7799"/>
                </a:cubicBezTo>
                <a:cubicBezTo>
                  <a:pt x="1657" y="8016"/>
                  <a:pt x="1512" y="8234"/>
                  <a:pt x="1377" y="8452"/>
                </a:cubicBezTo>
                <a:cubicBezTo>
                  <a:pt x="1170" y="7623"/>
                  <a:pt x="424" y="7032"/>
                  <a:pt x="247" y="6172"/>
                </a:cubicBezTo>
                <a:cubicBezTo>
                  <a:pt x="235" y="6114"/>
                  <a:pt x="192" y="6089"/>
                  <a:pt x="146" y="6089"/>
                </a:cubicBezTo>
                <a:cubicBezTo>
                  <a:pt x="76" y="6089"/>
                  <a:pt x="1" y="6147"/>
                  <a:pt x="19" y="6234"/>
                </a:cubicBezTo>
                <a:cubicBezTo>
                  <a:pt x="217" y="7167"/>
                  <a:pt x="1108" y="7799"/>
                  <a:pt x="1191" y="8742"/>
                </a:cubicBezTo>
                <a:cubicBezTo>
                  <a:pt x="1097" y="8898"/>
                  <a:pt x="993" y="9063"/>
                  <a:pt x="890" y="9218"/>
                </a:cubicBezTo>
                <a:cubicBezTo>
                  <a:pt x="783" y="9397"/>
                  <a:pt x="946" y="9561"/>
                  <a:pt x="1109" y="9561"/>
                </a:cubicBezTo>
                <a:cubicBezTo>
                  <a:pt x="1183" y="9561"/>
                  <a:pt x="1256" y="9527"/>
                  <a:pt x="1304" y="9446"/>
                </a:cubicBezTo>
                <a:cubicBezTo>
                  <a:pt x="1502" y="9135"/>
                  <a:pt x="1698" y="8815"/>
                  <a:pt x="1905" y="8493"/>
                </a:cubicBezTo>
                <a:cubicBezTo>
                  <a:pt x="1918" y="8492"/>
                  <a:pt x="1930" y="8492"/>
                  <a:pt x="1943" y="8492"/>
                </a:cubicBezTo>
                <a:cubicBezTo>
                  <a:pt x="2354" y="8492"/>
                  <a:pt x="2909" y="8808"/>
                  <a:pt x="3190" y="8928"/>
                </a:cubicBezTo>
                <a:cubicBezTo>
                  <a:pt x="3510" y="9062"/>
                  <a:pt x="3854" y="9210"/>
                  <a:pt x="4207" y="9210"/>
                </a:cubicBezTo>
                <a:cubicBezTo>
                  <a:pt x="4265" y="9210"/>
                  <a:pt x="4323" y="9206"/>
                  <a:pt x="4382" y="9198"/>
                </a:cubicBezTo>
                <a:cubicBezTo>
                  <a:pt x="4521" y="9168"/>
                  <a:pt x="4470" y="8968"/>
                  <a:pt x="4339" y="8968"/>
                </a:cubicBezTo>
                <a:cubicBezTo>
                  <a:pt x="4333" y="8968"/>
                  <a:pt x="4326" y="8969"/>
                  <a:pt x="4320" y="8970"/>
                </a:cubicBezTo>
                <a:cubicBezTo>
                  <a:pt x="4280" y="8976"/>
                  <a:pt x="4239" y="8979"/>
                  <a:pt x="4197" y="8979"/>
                </a:cubicBezTo>
                <a:cubicBezTo>
                  <a:pt x="3582" y="8979"/>
                  <a:pt x="2740" y="8313"/>
                  <a:pt x="2061" y="8244"/>
                </a:cubicBezTo>
                <a:cubicBezTo>
                  <a:pt x="2144" y="8120"/>
                  <a:pt x="2216" y="7996"/>
                  <a:pt x="2299" y="7871"/>
                </a:cubicBezTo>
                <a:cubicBezTo>
                  <a:pt x="2361" y="7861"/>
                  <a:pt x="2424" y="7856"/>
                  <a:pt x="2487" y="7856"/>
                </a:cubicBezTo>
                <a:cubicBezTo>
                  <a:pt x="2853" y="7856"/>
                  <a:pt x="3247" y="8013"/>
                  <a:pt x="3574" y="8110"/>
                </a:cubicBezTo>
                <a:cubicBezTo>
                  <a:pt x="3900" y="8204"/>
                  <a:pt x="4233" y="8299"/>
                  <a:pt x="4573" y="8299"/>
                </a:cubicBezTo>
                <a:cubicBezTo>
                  <a:pt x="4644" y="8299"/>
                  <a:pt x="4715" y="8295"/>
                  <a:pt x="4786" y="8286"/>
                </a:cubicBezTo>
                <a:cubicBezTo>
                  <a:pt x="4924" y="8266"/>
                  <a:pt x="4874" y="8056"/>
                  <a:pt x="4742" y="8056"/>
                </a:cubicBezTo>
                <a:cubicBezTo>
                  <a:pt x="4736" y="8056"/>
                  <a:pt x="4730" y="8057"/>
                  <a:pt x="4724" y="8058"/>
                </a:cubicBezTo>
                <a:cubicBezTo>
                  <a:pt x="4659" y="8067"/>
                  <a:pt x="4595" y="8071"/>
                  <a:pt x="4531" y="8071"/>
                </a:cubicBezTo>
                <a:cubicBezTo>
                  <a:pt x="3853" y="8071"/>
                  <a:pt x="3174" y="7622"/>
                  <a:pt x="2496" y="7622"/>
                </a:cubicBezTo>
                <a:cubicBezTo>
                  <a:pt x="2482" y="7622"/>
                  <a:pt x="2469" y="7622"/>
                  <a:pt x="2455" y="7623"/>
                </a:cubicBezTo>
                <a:cubicBezTo>
                  <a:pt x="2589" y="7426"/>
                  <a:pt x="2713" y="7229"/>
                  <a:pt x="2849" y="7032"/>
                </a:cubicBezTo>
                <a:cubicBezTo>
                  <a:pt x="2991" y="6973"/>
                  <a:pt x="3136" y="6949"/>
                  <a:pt x="3283" y="6949"/>
                </a:cubicBezTo>
                <a:cubicBezTo>
                  <a:pt x="3853" y="6949"/>
                  <a:pt x="4455" y="7306"/>
                  <a:pt x="5039" y="7306"/>
                </a:cubicBezTo>
                <a:cubicBezTo>
                  <a:pt x="5248" y="7306"/>
                  <a:pt x="5454" y="7260"/>
                  <a:pt x="5656" y="7136"/>
                </a:cubicBezTo>
                <a:cubicBezTo>
                  <a:pt x="5762" y="7066"/>
                  <a:pt x="5696" y="6913"/>
                  <a:pt x="5597" y="6913"/>
                </a:cubicBezTo>
                <a:cubicBezTo>
                  <a:pt x="5580" y="6913"/>
                  <a:pt x="5561" y="6918"/>
                  <a:pt x="5542" y="6929"/>
                </a:cubicBezTo>
                <a:cubicBezTo>
                  <a:pt x="5353" y="7045"/>
                  <a:pt x="5157" y="7088"/>
                  <a:pt x="4957" y="7088"/>
                </a:cubicBezTo>
                <a:cubicBezTo>
                  <a:pt x="4388" y="7088"/>
                  <a:pt x="3786" y="6742"/>
                  <a:pt x="3208" y="6742"/>
                </a:cubicBezTo>
                <a:cubicBezTo>
                  <a:pt x="3154" y="6742"/>
                  <a:pt x="3099" y="6745"/>
                  <a:pt x="3045" y="6752"/>
                </a:cubicBezTo>
                <a:cubicBezTo>
                  <a:pt x="3149" y="6597"/>
                  <a:pt x="3263" y="6441"/>
                  <a:pt x="3367" y="6286"/>
                </a:cubicBezTo>
                <a:cubicBezTo>
                  <a:pt x="3607" y="6177"/>
                  <a:pt x="3856" y="6142"/>
                  <a:pt x="4108" y="6142"/>
                </a:cubicBezTo>
                <a:cubicBezTo>
                  <a:pt x="4562" y="6142"/>
                  <a:pt x="5029" y="6256"/>
                  <a:pt x="5490" y="6256"/>
                </a:cubicBezTo>
                <a:cubicBezTo>
                  <a:pt x="5720" y="6256"/>
                  <a:pt x="5949" y="6227"/>
                  <a:pt x="6174" y="6141"/>
                </a:cubicBezTo>
                <a:cubicBezTo>
                  <a:pt x="6295" y="6095"/>
                  <a:pt x="6258" y="5916"/>
                  <a:pt x="6152" y="5916"/>
                </a:cubicBezTo>
                <a:cubicBezTo>
                  <a:pt x="6139" y="5916"/>
                  <a:pt x="6126" y="5918"/>
                  <a:pt x="6112" y="5923"/>
                </a:cubicBezTo>
                <a:cubicBezTo>
                  <a:pt x="5884" y="6010"/>
                  <a:pt x="5653" y="6039"/>
                  <a:pt x="5419" y="6039"/>
                </a:cubicBezTo>
                <a:cubicBezTo>
                  <a:pt x="4957" y="6039"/>
                  <a:pt x="4487" y="5926"/>
                  <a:pt x="4027" y="5926"/>
                </a:cubicBezTo>
                <a:cubicBezTo>
                  <a:pt x="3885" y="5926"/>
                  <a:pt x="3744" y="5937"/>
                  <a:pt x="3605" y="5965"/>
                </a:cubicBezTo>
                <a:cubicBezTo>
                  <a:pt x="3832" y="5654"/>
                  <a:pt x="4071" y="5333"/>
                  <a:pt x="4320" y="5032"/>
                </a:cubicBezTo>
                <a:cubicBezTo>
                  <a:pt x="4437" y="5009"/>
                  <a:pt x="4556" y="4999"/>
                  <a:pt x="4674" y="4999"/>
                </a:cubicBezTo>
                <a:cubicBezTo>
                  <a:pt x="5233" y="4999"/>
                  <a:pt x="5804" y="5214"/>
                  <a:pt x="6356" y="5214"/>
                </a:cubicBezTo>
                <a:cubicBezTo>
                  <a:pt x="6618" y="5214"/>
                  <a:pt x="6877" y="5165"/>
                  <a:pt x="7127" y="5022"/>
                </a:cubicBezTo>
                <a:cubicBezTo>
                  <a:pt x="7232" y="4961"/>
                  <a:pt x="7169" y="4806"/>
                  <a:pt x="7066" y="4806"/>
                </a:cubicBezTo>
                <a:cubicBezTo>
                  <a:pt x="7046" y="4806"/>
                  <a:pt x="7025" y="4812"/>
                  <a:pt x="7003" y="4825"/>
                </a:cubicBezTo>
                <a:cubicBezTo>
                  <a:pt x="6778" y="4952"/>
                  <a:pt x="6542" y="4996"/>
                  <a:pt x="6299" y="4996"/>
                </a:cubicBezTo>
                <a:cubicBezTo>
                  <a:pt x="5752" y="4996"/>
                  <a:pt x="5172" y="4772"/>
                  <a:pt x="4613" y="4772"/>
                </a:cubicBezTo>
                <a:cubicBezTo>
                  <a:pt x="4588" y="4772"/>
                  <a:pt x="4562" y="4773"/>
                  <a:pt x="4537" y="4774"/>
                </a:cubicBezTo>
                <a:cubicBezTo>
                  <a:pt x="4755" y="4514"/>
                  <a:pt x="4983" y="4256"/>
                  <a:pt x="5211" y="4007"/>
                </a:cubicBezTo>
                <a:cubicBezTo>
                  <a:pt x="5362" y="3910"/>
                  <a:pt x="5523" y="3874"/>
                  <a:pt x="5691" y="3874"/>
                </a:cubicBezTo>
                <a:cubicBezTo>
                  <a:pt x="6193" y="3874"/>
                  <a:pt x="6753" y="4202"/>
                  <a:pt x="7270" y="4202"/>
                </a:cubicBezTo>
                <a:cubicBezTo>
                  <a:pt x="7465" y="4202"/>
                  <a:pt x="7654" y="4155"/>
                  <a:pt x="7832" y="4028"/>
                </a:cubicBezTo>
                <a:cubicBezTo>
                  <a:pt x="7935" y="3950"/>
                  <a:pt x="7867" y="3800"/>
                  <a:pt x="7775" y="3800"/>
                </a:cubicBezTo>
                <a:cubicBezTo>
                  <a:pt x="7757" y="3800"/>
                  <a:pt x="7737" y="3807"/>
                  <a:pt x="7718" y="3820"/>
                </a:cubicBezTo>
                <a:cubicBezTo>
                  <a:pt x="7565" y="3929"/>
                  <a:pt x="7397" y="3969"/>
                  <a:pt x="7224" y="3969"/>
                </a:cubicBezTo>
                <a:cubicBezTo>
                  <a:pt x="6869" y="3969"/>
                  <a:pt x="6491" y="3804"/>
                  <a:pt x="6164" y="3727"/>
                </a:cubicBezTo>
                <a:cubicBezTo>
                  <a:pt x="5992" y="3686"/>
                  <a:pt x="5827" y="3658"/>
                  <a:pt x="5664" y="3658"/>
                </a:cubicBezTo>
                <a:cubicBezTo>
                  <a:pt x="5620" y="3658"/>
                  <a:pt x="5576" y="3660"/>
                  <a:pt x="5532" y="3665"/>
                </a:cubicBezTo>
                <a:cubicBezTo>
                  <a:pt x="5760" y="3437"/>
                  <a:pt x="5998" y="3219"/>
                  <a:pt x="6236" y="3001"/>
                </a:cubicBezTo>
                <a:cubicBezTo>
                  <a:pt x="6343" y="2954"/>
                  <a:pt x="6455" y="2934"/>
                  <a:pt x="6573" y="2934"/>
                </a:cubicBezTo>
                <a:cubicBezTo>
                  <a:pt x="7134" y="2934"/>
                  <a:pt x="7802" y="3382"/>
                  <a:pt x="8381" y="3382"/>
                </a:cubicBezTo>
                <a:cubicBezTo>
                  <a:pt x="8473" y="3382"/>
                  <a:pt x="8564" y="3370"/>
                  <a:pt x="8651" y="3344"/>
                </a:cubicBezTo>
                <a:cubicBezTo>
                  <a:pt x="8781" y="3297"/>
                  <a:pt x="8744" y="3108"/>
                  <a:pt x="8630" y="3108"/>
                </a:cubicBezTo>
                <a:cubicBezTo>
                  <a:pt x="8617" y="3108"/>
                  <a:pt x="8603" y="3111"/>
                  <a:pt x="8589" y="3116"/>
                </a:cubicBezTo>
                <a:cubicBezTo>
                  <a:pt x="8492" y="3145"/>
                  <a:pt x="8394" y="3157"/>
                  <a:pt x="8295" y="3157"/>
                </a:cubicBezTo>
                <a:cubicBezTo>
                  <a:pt x="7727" y="3157"/>
                  <a:pt x="7134" y="2747"/>
                  <a:pt x="6579" y="2711"/>
                </a:cubicBezTo>
                <a:cubicBezTo>
                  <a:pt x="6734" y="2587"/>
                  <a:pt x="6899" y="2463"/>
                  <a:pt x="7055" y="2338"/>
                </a:cubicBezTo>
                <a:cubicBezTo>
                  <a:pt x="7605" y="2351"/>
                  <a:pt x="8214" y="2605"/>
                  <a:pt x="8763" y="2605"/>
                </a:cubicBezTo>
                <a:cubicBezTo>
                  <a:pt x="9103" y="2605"/>
                  <a:pt x="9421" y="2507"/>
                  <a:pt x="9687" y="2193"/>
                </a:cubicBezTo>
                <a:cubicBezTo>
                  <a:pt x="9758" y="2107"/>
                  <a:pt x="9678" y="1989"/>
                  <a:pt x="9595" y="1989"/>
                </a:cubicBezTo>
                <a:cubicBezTo>
                  <a:pt x="9569" y="1989"/>
                  <a:pt x="9543" y="2001"/>
                  <a:pt x="9521" y="2027"/>
                </a:cubicBezTo>
                <a:cubicBezTo>
                  <a:pt x="9294" y="2298"/>
                  <a:pt x="9011" y="2385"/>
                  <a:pt x="8704" y="2385"/>
                </a:cubicBezTo>
                <a:cubicBezTo>
                  <a:pt x="8269" y="2385"/>
                  <a:pt x="7784" y="2210"/>
                  <a:pt x="7335" y="2131"/>
                </a:cubicBezTo>
                <a:cubicBezTo>
                  <a:pt x="7718" y="1872"/>
                  <a:pt x="8112" y="1634"/>
                  <a:pt x="8527" y="1417"/>
                </a:cubicBezTo>
                <a:cubicBezTo>
                  <a:pt x="8849" y="1501"/>
                  <a:pt x="9166" y="1618"/>
                  <a:pt x="9488" y="1618"/>
                </a:cubicBezTo>
                <a:cubicBezTo>
                  <a:pt x="9643" y="1618"/>
                  <a:pt x="9798" y="1591"/>
                  <a:pt x="9956" y="1520"/>
                </a:cubicBezTo>
                <a:cubicBezTo>
                  <a:pt x="10082" y="1466"/>
                  <a:pt x="10006" y="1311"/>
                  <a:pt x="9895" y="1311"/>
                </a:cubicBezTo>
                <a:cubicBezTo>
                  <a:pt x="9878" y="1311"/>
                  <a:pt x="9860" y="1315"/>
                  <a:pt x="9842" y="1323"/>
                </a:cubicBezTo>
                <a:cubicBezTo>
                  <a:pt x="9719" y="1377"/>
                  <a:pt x="9595" y="1398"/>
                  <a:pt x="9470" y="1398"/>
                </a:cubicBezTo>
                <a:cubicBezTo>
                  <a:pt x="9257" y="1398"/>
                  <a:pt x="9042" y="1337"/>
                  <a:pt x="8827" y="1271"/>
                </a:cubicBezTo>
                <a:cubicBezTo>
                  <a:pt x="9086" y="1147"/>
                  <a:pt x="9345" y="1033"/>
                  <a:pt x="9625" y="940"/>
                </a:cubicBezTo>
                <a:cubicBezTo>
                  <a:pt x="9876" y="847"/>
                  <a:pt x="9801" y="469"/>
                  <a:pt x="9580" y="469"/>
                </a:cubicBezTo>
                <a:cubicBezTo>
                  <a:pt x="9555" y="469"/>
                  <a:pt x="9529" y="474"/>
                  <a:pt x="9501" y="484"/>
                </a:cubicBezTo>
                <a:cubicBezTo>
                  <a:pt x="9107" y="629"/>
                  <a:pt x="8723" y="795"/>
                  <a:pt x="8361" y="981"/>
                </a:cubicBezTo>
                <a:cubicBezTo>
                  <a:pt x="8599" y="680"/>
                  <a:pt x="8889" y="422"/>
                  <a:pt x="9252" y="235"/>
                </a:cubicBezTo>
                <a:cubicBezTo>
                  <a:pt x="9378" y="172"/>
                  <a:pt x="9301" y="16"/>
                  <a:pt x="9190" y="16"/>
                </a:cubicBezTo>
                <a:cubicBezTo>
                  <a:pt x="9173" y="16"/>
                  <a:pt x="9155" y="20"/>
                  <a:pt x="9137" y="28"/>
                </a:cubicBezTo>
                <a:cubicBezTo>
                  <a:pt x="8589" y="307"/>
                  <a:pt x="8216" y="743"/>
                  <a:pt x="7884" y="1240"/>
                </a:cubicBezTo>
                <a:cubicBezTo>
                  <a:pt x="7635" y="1396"/>
                  <a:pt x="7387" y="1551"/>
                  <a:pt x="7148" y="1717"/>
                </a:cubicBezTo>
                <a:cubicBezTo>
                  <a:pt x="7480" y="1147"/>
                  <a:pt x="7873" y="639"/>
                  <a:pt x="8371" y="194"/>
                </a:cubicBezTo>
                <a:cubicBezTo>
                  <a:pt x="8461" y="120"/>
                  <a:pt x="8376" y="0"/>
                  <a:pt x="8280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8" name="Google Shape;1868;p16"/>
          <p:cNvSpPr/>
          <p:nvPr/>
        </p:nvSpPr>
        <p:spPr>
          <a:xfrm>
            <a:off x="8107308" y="5403668"/>
            <a:ext cx="580339" cy="485278"/>
          </a:xfrm>
          <a:custGeom>
            <a:avLst/>
            <a:gdLst/>
            <a:ahLst/>
            <a:cxnLst/>
            <a:rect l="l" t="t" r="r" b="b"/>
            <a:pathLst>
              <a:path w="8437" h="7055" extrusionOk="0">
                <a:moveTo>
                  <a:pt x="7107" y="0"/>
                </a:moveTo>
                <a:cubicBezTo>
                  <a:pt x="7088" y="0"/>
                  <a:pt x="7068" y="6"/>
                  <a:pt x="7048" y="20"/>
                </a:cubicBezTo>
                <a:cubicBezTo>
                  <a:pt x="6489" y="424"/>
                  <a:pt x="6063" y="921"/>
                  <a:pt x="5690" y="1492"/>
                </a:cubicBezTo>
                <a:cubicBezTo>
                  <a:pt x="5473" y="1626"/>
                  <a:pt x="5255" y="1771"/>
                  <a:pt x="5048" y="1927"/>
                </a:cubicBezTo>
                <a:cubicBezTo>
                  <a:pt x="5297" y="1347"/>
                  <a:pt x="5607" y="808"/>
                  <a:pt x="6167" y="465"/>
                </a:cubicBezTo>
                <a:cubicBezTo>
                  <a:pt x="6253" y="414"/>
                  <a:pt x="6210" y="283"/>
                  <a:pt x="6139" y="283"/>
                </a:cubicBezTo>
                <a:cubicBezTo>
                  <a:pt x="6125" y="283"/>
                  <a:pt x="6110" y="288"/>
                  <a:pt x="6095" y="300"/>
                </a:cubicBezTo>
                <a:cubicBezTo>
                  <a:pt x="5390" y="725"/>
                  <a:pt x="5048" y="1419"/>
                  <a:pt x="4748" y="2144"/>
                </a:cubicBezTo>
                <a:cubicBezTo>
                  <a:pt x="4582" y="2268"/>
                  <a:pt x="4426" y="2403"/>
                  <a:pt x="4260" y="2528"/>
                </a:cubicBezTo>
                <a:cubicBezTo>
                  <a:pt x="4458" y="1885"/>
                  <a:pt x="4499" y="1191"/>
                  <a:pt x="5069" y="725"/>
                </a:cubicBezTo>
                <a:cubicBezTo>
                  <a:pt x="5152" y="666"/>
                  <a:pt x="5087" y="560"/>
                  <a:pt x="5010" y="560"/>
                </a:cubicBezTo>
                <a:cubicBezTo>
                  <a:pt x="4992" y="560"/>
                  <a:pt x="4973" y="566"/>
                  <a:pt x="4955" y="580"/>
                </a:cubicBezTo>
                <a:cubicBezTo>
                  <a:pt x="4240" y="1149"/>
                  <a:pt x="4323" y="2020"/>
                  <a:pt x="3981" y="2777"/>
                </a:cubicBezTo>
                <a:cubicBezTo>
                  <a:pt x="3763" y="2973"/>
                  <a:pt x="3546" y="3170"/>
                  <a:pt x="3339" y="3377"/>
                </a:cubicBezTo>
                <a:cubicBezTo>
                  <a:pt x="3266" y="2724"/>
                  <a:pt x="3618" y="2030"/>
                  <a:pt x="3950" y="1492"/>
                </a:cubicBezTo>
                <a:cubicBezTo>
                  <a:pt x="3994" y="1418"/>
                  <a:pt x="3929" y="1345"/>
                  <a:pt x="3865" y="1345"/>
                </a:cubicBezTo>
                <a:cubicBezTo>
                  <a:pt x="3839" y="1345"/>
                  <a:pt x="3813" y="1358"/>
                  <a:pt x="3795" y="1388"/>
                </a:cubicBezTo>
                <a:cubicBezTo>
                  <a:pt x="3422" y="1999"/>
                  <a:pt x="3017" y="2797"/>
                  <a:pt x="3183" y="3543"/>
                </a:cubicBezTo>
                <a:cubicBezTo>
                  <a:pt x="2966" y="3760"/>
                  <a:pt x="2768" y="3978"/>
                  <a:pt x="2572" y="4196"/>
                </a:cubicBezTo>
                <a:cubicBezTo>
                  <a:pt x="2458" y="3481"/>
                  <a:pt x="2385" y="2724"/>
                  <a:pt x="2924" y="2155"/>
                </a:cubicBezTo>
                <a:cubicBezTo>
                  <a:pt x="2988" y="2082"/>
                  <a:pt x="2929" y="1979"/>
                  <a:pt x="2860" y="1979"/>
                </a:cubicBezTo>
                <a:cubicBezTo>
                  <a:pt x="2840" y="1979"/>
                  <a:pt x="2819" y="1988"/>
                  <a:pt x="2800" y="2010"/>
                </a:cubicBezTo>
                <a:cubicBezTo>
                  <a:pt x="2167" y="2683"/>
                  <a:pt x="2271" y="3532"/>
                  <a:pt x="2406" y="4372"/>
                </a:cubicBezTo>
                <a:cubicBezTo>
                  <a:pt x="2261" y="4538"/>
                  <a:pt x="2116" y="4704"/>
                  <a:pt x="1981" y="4870"/>
                </a:cubicBezTo>
                <a:cubicBezTo>
                  <a:pt x="1826" y="4237"/>
                  <a:pt x="1380" y="3626"/>
                  <a:pt x="1794" y="3004"/>
                </a:cubicBezTo>
                <a:cubicBezTo>
                  <a:pt x="1838" y="2931"/>
                  <a:pt x="1774" y="2858"/>
                  <a:pt x="1710" y="2858"/>
                </a:cubicBezTo>
                <a:cubicBezTo>
                  <a:pt x="1684" y="2858"/>
                  <a:pt x="1658" y="2870"/>
                  <a:pt x="1639" y="2901"/>
                </a:cubicBezTo>
                <a:cubicBezTo>
                  <a:pt x="1142" y="3636"/>
                  <a:pt x="1712" y="4310"/>
                  <a:pt x="1826" y="5056"/>
                </a:cubicBezTo>
                <a:cubicBezTo>
                  <a:pt x="1702" y="5211"/>
                  <a:pt x="1577" y="5356"/>
                  <a:pt x="1453" y="5512"/>
                </a:cubicBezTo>
                <a:cubicBezTo>
                  <a:pt x="1308" y="4870"/>
                  <a:pt x="634" y="4299"/>
                  <a:pt x="924" y="3636"/>
                </a:cubicBezTo>
                <a:cubicBezTo>
                  <a:pt x="950" y="3565"/>
                  <a:pt x="890" y="3514"/>
                  <a:pt x="830" y="3514"/>
                </a:cubicBezTo>
                <a:cubicBezTo>
                  <a:pt x="794" y="3514"/>
                  <a:pt x="757" y="3532"/>
                  <a:pt x="738" y="3574"/>
                </a:cubicBezTo>
                <a:cubicBezTo>
                  <a:pt x="406" y="4351"/>
                  <a:pt x="1308" y="4973"/>
                  <a:pt x="1297" y="5698"/>
                </a:cubicBezTo>
                <a:cubicBezTo>
                  <a:pt x="1163" y="5864"/>
                  <a:pt x="1038" y="6030"/>
                  <a:pt x="914" y="6185"/>
                </a:cubicBezTo>
                <a:cubicBezTo>
                  <a:pt x="811" y="5512"/>
                  <a:pt x="272" y="4973"/>
                  <a:pt x="189" y="4278"/>
                </a:cubicBezTo>
                <a:cubicBezTo>
                  <a:pt x="184" y="4224"/>
                  <a:pt x="146" y="4200"/>
                  <a:pt x="106" y="4200"/>
                </a:cubicBezTo>
                <a:cubicBezTo>
                  <a:pt x="54" y="4200"/>
                  <a:pt x="1" y="4240"/>
                  <a:pt x="12" y="4310"/>
                </a:cubicBezTo>
                <a:cubicBezTo>
                  <a:pt x="95" y="5066"/>
                  <a:pt x="758" y="5646"/>
                  <a:pt x="738" y="6403"/>
                </a:cubicBezTo>
                <a:cubicBezTo>
                  <a:pt x="645" y="6527"/>
                  <a:pt x="551" y="6641"/>
                  <a:pt x="468" y="6765"/>
                </a:cubicBezTo>
                <a:cubicBezTo>
                  <a:pt x="355" y="6901"/>
                  <a:pt x="490" y="7054"/>
                  <a:pt x="628" y="7054"/>
                </a:cubicBezTo>
                <a:cubicBezTo>
                  <a:pt x="679" y="7054"/>
                  <a:pt x="730" y="7034"/>
                  <a:pt x="769" y="6983"/>
                </a:cubicBezTo>
                <a:lnTo>
                  <a:pt x="1329" y="6268"/>
                </a:lnTo>
                <a:cubicBezTo>
                  <a:pt x="1670" y="6279"/>
                  <a:pt x="2095" y="6599"/>
                  <a:pt x="2323" y="6724"/>
                </a:cubicBezTo>
                <a:cubicBezTo>
                  <a:pt x="2597" y="6871"/>
                  <a:pt x="2879" y="7026"/>
                  <a:pt x="3188" y="7026"/>
                </a:cubicBezTo>
                <a:cubicBezTo>
                  <a:pt x="3207" y="7026"/>
                  <a:pt x="3226" y="7026"/>
                  <a:pt x="3245" y="7025"/>
                </a:cubicBezTo>
                <a:cubicBezTo>
                  <a:pt x="3369" y="7025"/>
                  <a:pt x="3339" y="6838"/>
                  <a:pt x="3214" y="6838"/>
                </a:cubicBezTo>
                <a:cubicBezTo>
                  <a:pt x="3203" y="6839"/>
                  <a:pt x="3192" y="6839"/>
                  <a:pt x="3181" y="6839"/>
                </a:cubicBezTo>
                <a:cubicBezTo>
                  <a:pt x="2687" y="6839"/>
                  <a:pt x="2030" y="6193"/>
                  <a:pt x="1474" y="6081"/>
                </a:cubicBezTo>
                <a:lnTo>
                  <a:pt x="1691" y="5802"/>
                </a:lnTo>
                <a:cubicBezTo>
                  <a:pt x="1708" y="5801"/>
                  <a:pt x="1725" y="5801"/>
                  <a:pt x="1742" y="5801"/>
                </a:cubicBezTo>
                <a:cubicBezTo>
                  <a:pt x="2069" y="5801"/>
                  <a:pt x="2410" y="5983"/>
                  <a:pt x="2696" y="6092"/>
                </a:cubicBezTo>
                <a:cubicBezTo>
                  <a:pt x="2993" y="6221"/>
                  <a:pt x="3281" y="6331"/>
                  <a:pt x="3605" y="6331"/>
                </a:cubicBezTo>
                <a:cubicBezTo>
                  <a:pt x="3620" y="6331"/>
                  <a:pt x="3635" y="6331"/>
                  <a:pt x="3650" y="6330"/>
                </a:cubicBezTo>
                <a:cubicBezTo>
                  <a:pt x="3763" y="6330"/>
                  <a:pt x="3732" y="6144"/>
                  <a:pt x="3618" y="6144"/>
                </a:cubicBezTo>
                <a:cubicBezTo>
                  <a:pt x="3606" y="6144"/>
                  <a:pt x="3594" y="6144"/>
                  <a:pt x="3581" y="6144"/>
                </a:cubicBezTo>
                <a:cubicBezTo>
                  <a:pt x="2985" y="6144"/>
                  <a:pt x="2436" y="5656"/>
                  <a:pt x="1847" y="5616"/>
                </a:cubicBezTo>
                <a:cubicBezTo>
                  <a:pt x="1960" y="5470"/>
                  <a:pt x="2085" y="5325"/>
                  <a:pt x="2209" y="5180"/>
                </a:cubicBezTo>
                <a:cubicBezTo>
                  <a:pt x="2294" y="5154"/>
                  <a:pt x="2378" y="5143"/>
                  <a:pt x="2463" y="5143"/>
                </a:cubicBezTo>
                <a:cubicBezTo>
                  <a:pt x="2984" y="5143"/>
                  <a:pt x="3502" y="5572"/>
                  <a:pt x="4037" y="5572"/>
                </a:cubicBezTo>
                <a:cubicBezTo>
                  <a:pt x="4169" y="5572"/>
                  <a:pt x="4302" y="5546"/>
                  <a:pt x="4437" y="5480"/>
                </a:cubicBezTo>
                <a:cubicBezTo>
                  <a:pt x="4536" y="5436"/>
                  <a:pt x="4486" y="5305"/>
                  <a:pt x="4403" y="5305"/>
                </a:cubicBezTo>
                <a:cubicBezTo>
                  <a:pt x="4391" y="5305"/>
                  <a:pt x="4378" y="5308"/>
                  <a:pt x="4364" y="5315"/>
                </a:cubicBezTo>
                <a:cubicBezTo>
                  <a:pt x="4239" y="5373"/>
                  <a:pt x="4116" y="5397"/>
                  <a:pt x="3992" y="5397"/>
                </a:cubicBezTo>
                <a:cubicBezTo>
                  <a:pt x="3463" y="5397"/>
                  <a:pt x="2942" y="4962"/>
                  <a:pt x="2400" y="4962"/>
                </a:cubicBezTo>
                <a:cubicBezTo>
                  <a:pt x="2395" y="4962"/>
                  <a:pt x="2390" y="4962"/>
                  <a:pt x="2385" y="4962"/>
                </a:cubicBezTo>
                <a:cubicBezTo>
                  <a:pt x="2478" y="4849"/>
                  <a:pt x="2582" y="4734"/>
                  <a:pt x="2685" y="4621"/>
                </a:cubicBezTo>
                <a:cubicBezTo>
                  <a:pt x="2822" y="4575"/>
                  <a:pt x="2959" y="4557"/>
                  <a:pt x="3096" y="4557"/>
                </a:cubicBezTo>
                <a:cubicBezTo>
                  <a:pt x="3581" y="4557"/>
                  <a:pt x="4069" y="4781"/>
                  <a:pt x="4563" y="4781"/>
                </a:cubicBezTo>
                <a:cubicBezTo>
                  <a:pt x="4683" y="4781"/>
                  <a:pt x="4803" y="4767"/>
                  <a:pt x="4924" y="4734"/>
                </a:cubicBezTo>
                <a:cubicBezTo>
                  <a:pt x="5039" y="4706"/>
                  <a:pt x="5021" y="4545"/>
                  <a:pt x="4919" y="4545"/>
                </a:cubicBezTo>
                <a:cubicBezTo>
                  <a:pt x="4911" y="4545"/>
                  <a:pt x="4902" y="4546"/>
                  <a:pt x="4893" y="4548"/>
                </a:cubicBezTo>
                <a:cubicBezTo>
                  <a:pt x="4767" y="4583"/>
                  <a:pt x="4642" y="4597"/>
                  <a:pt x="4516" y="4597"/>
                </a:cubicBezTo>
                <a:cubicBezTo>
                  <a:pt x="4027" y="4597"/>
                  <a:pt x="3541" y="4384"/>
                  <a:pt x="3057" y="4384"/>
                </a:cubicBezTo>
                <a:cubicBezTo>
                  <a:pt x="3002" y="4384"/>
                  <a:pt x="2947" y="4387"/>
                  <a:pt x="2893" y="4393"/>
                </a:cubicBezTo>
                <a:cubicBezTo>
                  <a:pt x="3100" y="4154"/>
                  <a:pt x="3318" y="3916"/>
                  <a:pt x="3546" y="3698"/>
                </a:cubicBezTo>
                <a:cubicBezTo>
                  <a:pt x="3588" y="3694"/>
                  <a:pt x="3630" y="3692"/>
                  <a:pt x="3672" y="3692"/>
                </a:cubicBezTo>
                <a:cubicBezTo>
                  <a:pt x="4222" y="3692"/>
                  <a:pt x="4758" y="4014"/>
                  <a:pt x="5304" y="4014"/>
                </a:cubicBezTo>
                <a:cubicBezTo>
                  <a:pt x="5463" y="4014"/>
                  <a:pt x="5623" y="3987"/>
                  <a:pt x="5784" y="3916"/>
                </a:cubicBezTo>
                <a:cubicBezTo>
                  <a:pt x="5883" y="3880"/>
                  <a:pt x="5833" y="3741"/>
                  <a:pt x="5743" y="3741"/>
                </a:cubicBezTo>
                <a:cubicBezTo>
                  <a:pt x="5729" y="3741"/>
                  <a:pt x="5715" y="3744"/>
                  <a:pt x="5701" y="3750"/>
                </a:cubicBezTo>
                <a:cubicBezTo>
                  <a:pt x="5557" y="3813"/>
                  <a:pt x="5412" y="3838"/>
                  <a:pt x="5267" y="3838"/>
                </a:cubicBezTo>
                <a:cubicBezTo>
                  <a:pt x="4764" y="3838"/>
                  <a:pt x="4254" y="3544"/>
                  <a:pt x="3732" y="3512"/>
                </a:cubicBezTo>
                <a:cubicBezTo>
                  <a:pt x="3929" y="3315"/>
                  <a:pt x="4126" y="3129"/>
                  <a:pt x="4333" y="2952"/>
                </a:cubicBezTo>
                <a:cubicBezTo>
                  <a:pt x="4435" y="2901"/>
                  <a:pt x="4538" y="2881"/>
                  <a:pt x="4642" y="2881"/>
                </a:cubicBezTo>
                <a:cubicBezTo>
                  <a:pt x="5100" y="2881"/>
                  <a:pt x="5582" y="3277"/>
                  <a:pt x="6055" y="3277"/>
                </a:cubicBezTo>
                <a:cubicBezTo>
                  <a:pt x="6180" y="3277"/>
                  <a:pt x="6304" y="3250"/>
                  <a:pt x="6426" y="3180"/>
                </a:cubicBezTo>
                <a:cubicBezTo>
                  <a:pt x="6516" y="3126"/>
                  <a:pt x="6473" y="2994"/>
                  <a:pt x="6393" y="2994"/>
                </a:cubicBezTo>
                <a:cubicBezTo>
                  <a:pt x="6380" y="2994"/>
                  <a:pt x="6367" y="2998"/>
                  <a:pt x="6353" y="3004"/>
                </a:cubicBezTo>
                <a:cubicBezTo>
                  <a:pt x="6248" y="3064"/>
                  <a:pt x="6140" y="3087"/>
                  <a:pt x="6031" y="3087"/>
                </a:cubicBezTo>
                <a:cubicBezTo>
                  <a:pt x="5721" y="3087"/>
                  <a:pt x="5404" y="2899"/>
                  <a:pt x="5121" y="2807"/>
                </a:cubicBezTo>
                <a:cubicBezTo>
                  <a:pt x="4955" y="2745"/>
                  <a:pt x="4789" y="2704"/>
                  <a:pt x="4623" y="2704"/>
                </a:cubicBezTo>
                <a:cubicBezTo>
                  <a:pt x="4820" y="2538"/>
                  <a:pt x="5027" y="2383"/>
                  <a:pt x="5234" y="2238"/>
                </a:cubicBezTo>
                <a:cubicBezTo>
                  <a:pt x="5300" y="2216"/>
                  <a:pt x="5366" y="2206"/>
                  <a:pt x="5434" y="2206"/>
                </a:cubicBezTo>
                <a:cubicBezTo>
                  <a:pt x="5924" y="2206"/>
                  <a:pt x="6479" y="2709"/>
                  <a:pt x="6991" y="2709"/>
                </a:cubicBezTo>
                <a:cubicBezTo>
                  <a:pt x="7042" y="2709"/>
                  <a:pt x="7092" y="2704"/>
                  <a:pt x="7141" y="2694"/>
                </a:cubicBezTo>
                <a:cubicBezTo>
                  <a:pt x="7247" y="2674"/>
                  <a:pt x="7228" y="2514"/>
                  <a:pt x="7135" y="2514"/>
                </a:cubicBezTo>
                <a:cubicBezTo>
                  <a:pt x="7127" y="2514"/>
                  <a:pt x="7119" y="2515"/>
                  <a:pt x="7110" y="2517"/>
                </a:cubicBezTo>
                <a:cubicBezTo>
                  <a:pt x="7061" y="2527"/>
                  <a:pt x="7011" y="2531"/>
                  <a:pt x="6962" y="2531"/>
                </a:cubicBezTo>
                <a:cubicBezTo>
                  <a:pt x="6476" y="2531"/>
                  <a:pt x="6006" y="2106"/>
                  <a:pt x="5535" y="2030"/>
                </a:cubicBezTo>
                <a:cubicBezTo>
                  <a:pt x="5670" y="1937"/>
                  <a:pt x="5805" y="1854"/>
                  <a:pt x="5950" y="1771"/>
                </a:cubicBezTo>
                <a:cubicBezTo>
                  <a:pt x="6425" y="1834"/>
                  <a:pt x="6933" y="2128"/>
                  <a:pt x="7405" y="2128"/>
                </a:cubicBezTo>
                <a:cubicBezTo>
                  <a:pt x="7632" y="2128"/>
                  <a:pt x="7851" y="2060"/>
                  <a:pt x="8053" y="1865"/>
                </a:cubicBezTo>
                <a:cubicBezTo>
                  <a:pt x="8125" y="1801"/>
                  <a:pt x="8067" y="1700"/>
                  <a:pt x="7999" y="1700"/>
                </a:cubicBezTo>
                <a:cubicBezTo>
                  <a:pt x="7979" y="1700"/>
                  <a:pt x="7958" y="1708"/>
                  <a:pt x="7939" y="1730"/>
                </a:cubicBezTo>
                <a:cubicBezTo>
                  <a:pt x="7769" y="1889"/>
                  <a:pt x="7579" y="1947"/>
                  <a:pt x="7379" y="1947"/>
                </a:cubicBezTo>
                <a:cubicBezTo>
                  <a:pt x="6996" y="1947"/>
                  <a:pt x="6576" y="1735"/>
                  <a:pt x="6188" y="1626"/>
                </a:cubicBezTo>
                <a:cubicBezTo>
                  <a:pt x="6509" y="1450"/>
                  <a:pt x="6841" y="1294"/>
                  <a:pt x="7193" y="1149"/>
                </a:cubicBezTo>
                <a:cubicBezTo>
                  <a:pt x="7478" y="1260"/>
                  <a:pt x="7752" y="1402"/>
                  <a:pt x="8050" y="1402"/>
                </a:cubicBezTo>
                <a:cubicBezTo>
                  <a:pt x="8141" y="1402"/>
                  <a:pt x="8235" y="1388"/>
                  <a:pt x="8333" y="1357"/>
                </a:cubicBezTo>
                <a:cubicBezTo>
                  <a:pt x="8437" y="1319"/>
                  <a:pt x="8376" y="1177"/>
                  <a:pt x="8278" y="1177"/>
                </a:cubicBezTo>
                <a:cubicBezTo>
                  <a:pt x="8269" y="1177"/>
                  <a:pt x="8260" y="1178"/>
                  <a:pt x="8250" y="1181"/>
                </a:cubicBezTo>
                <a:cubicBezTo>
                  <a:pt x="8177" y="1206"/>
                  <a:pt x="8104" y="1217"/>
                  <a:pt x="8031" y="1217"/>
                </a:cubicBezTo>
                <a:cubicBezTo>
                  <a:pt x="7834" y="1217"/>
                  <a:pt x="7638" y="1139"/>
                  <a:pt x="7442" y="1056"/>
                </a:cubicBezTo>
                <a:cubicBezTo>
                  <a:pt x="7659" y="984"/>
                  <a:pt x="7887" y="911"/>
                  <a:pt x="8105" y="859"/>
                </a:cubicBezTo>
                <a:cubicBezTo>
                  <a:pt x="8325" y="802"/>
                  <a:pt x="8288" y="479"/>
                  <a:pt x="8102" y="479"/>
                </a:cubicBezTo>
                <a:cubicBezTo>
                  <a:pt x="8087" y="479"/>
                  <a:pt x="8070" y="481"/>
                  <a:pt x="8053" y="486"/>
                </a:cubicBezTo>
                <a:cubicBezTo>
                  <a:pt x="7721" y="569"/>
                  <a:pt x="7400" y="673"/>
                  <a:pt x="7099" y="797"/>
                </a:cubicBezTo>
                <a:cubicBezTo>
                  <a:pt x="7317" y="569"/>
                  <a:pt x="7566" y="383"/>
                  <a:pt x="7877" y="269"/>
                </a:cubicBezTo>
                <a:cubicBezTo>
                  <a:pt x="7979" y="232"/>
                  <a:pt x="7923" y="86"/>
                  <a:pt x="7828" y="86"/>
                </a:cubicBezTo>
                <a:cubicBezTo>
                  <a:pt x="7817" y="86"/>
                  <a:pt x="7806" y="88"/>
                  <a:pt x="7794" y="92"/>
                </a:cubicBezTo>
                <a:cubicBezTo>
                  <a:pt x="7338" y="269"/>
                  <a:pt x="6996" y="590"/>
                  <a:pt x="6696" y="963"/>
                </a:cubicBezTo>
                <a:cubicBezTo>
                  <a:pt x="6478" y="1056"/>
                  <a:pt x="6271" y="1160"/>
                  <a:pt x="6063" y="1274"/>
                </a:cubicBezTo>
                <a:cubicBezTo>
                  <a:pt x="6374" y="859"/>
                  <a:pt x="6737" y="476"/>
                  <a:pt x="7172" y="165"/>
                </a:cubicBezTo>
                <a:cubicBezTo>
                  <a:pt x="7247" y="106"/>
                  <a:pt x="7188" y="0"/>
                  <a:pt x="7107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" name="Google Shape;1869;p16"/>
          <p:cNvSpPr/>
          <p:nvPr/>
        </p:nvSpPr>
        <p:spPr>
          <a:xfrm>
            <a:off x="111560" y="5709076"/>
            <a:ext cx="703258" cy="303411"/>
          </a:xfrm>
          <a:custGeom>
            <a:avLst/>
            <a:gdLst/>
            <a:ahLst/>
            <a:cxnLst/>
            <a:rect l="l" t="t" r="r" b="b"/>
            <a:pathLst>
              <a:path w="10224" h="4411" extrusionOk="0">
                <a:moveTo>
                  <a:pt x="4854" y="1"/>
                </a:moveTo>
                <a:cubicBezTo>
                  <a:pt x="4846" y="1"/>
                  <a:pt x="4837" y="2"/>
                  <a:pt x="4828" y="4"/>
                </a:cubicBezTo>
                <a:cubicBezTo>
                  <a:pt x="3927" y="202"/>
                  <a:pt x="3533" y="958"/>
                  <a:pt x="3170" y="1724"/>
                </a:cubicBezTo>
                <a:cubicBezTo>
                  <a:pt x="2953" y="1777"/>
                  <a:pt x="2746" y="1839"/>
                  <a:pt x="2528" y="1890"/>
                </a:cubicBezTo>
                <a:cubicBezTo>
                  <a:pt x="2766" y="1289"/>
                  <a:pt x="2735" y="533"/>
                  <a:pt x="3430" y="253"/>
                </a:cubicBezTo>
                <a:cubicBezTo>
                  <a:pt x="3529" y="208"/>
                  <a:pt x="3494" y="68"/>
                  <a:pt x="3408" y="68"/>
                </a:cubicBezTo>
                <a:cubicBezTo>
                  <a:pt x="3395" y="68"/>
                  <a:pt x="3382" y="71"/>
                  <a:pt x="3367" y="77"/>
                </a:cubicBezTo>
                <a:cubicBezTo>
                  <a:pt x="2539" y="409"/>
                  <a:pt x="2631" y="1279"/>
                  <a:pt x="2300" y="1963"/>
                </a:cubicBezTo>
                <a:cubicBezTo>
                  <a:pt x="2113" y="2014"/>
                  <a:pt x="1917" y="2067"/>
                  <a:pt x="1730" y="2129"/>
                </a:cubicBezTo>
                <a:cubicBezTo>
                  <a:pt x="1979" y="1507"/>
                  <a:pt x="1751" y="657"/>
                  <a:pt x="2362" y="274"/>
                </a:cubicBezTo>
                <a:cubicBezTo>
                  <a:pt x="2439" y="223"/>
                  <a:pt x="2383" y="110"/>
                  <a:pt x="2304" y="110"/>
                </a:cubicBezTo>
                <a:cubicBezTo>
                  <a:pt x="2286" y="110"/>
                  <a:pt x="2267" y="115"/>
                  <a:pt x="2248" y="129"/>
                </a:cubicBezTo>
                <a:cubicBezTo>
                  <a:pt x="1533" y="585"/>
                  <a:pt x="1917" y="1600"/>
                  <a:pt x="1502" y="2191"/>
                </a:cubicBezTo>
                <a:cubicBezTo>
                  <a:pt x="1295" y="2253"/>
                  <a:pt x="1109" y="2315"/>
                  <a:pt x="911" y="2377"/>
                </a:cubicBezTo>
                <a:cubicBezTo>
                  <a:pt x="1212" y="1766"/>
                  <a:pt x="1067" y="1020"/>
                  <a:pt x="1399" y="398"/>
                </a:cubicBezTo>
                <a:cubicBezTo>
                  <a:pt x="1433" y="323"/>
                  <a:pt x="1371" y="265"/>
                  <a:pt x="1308" y="265"/>
                </a:cubicBezTo>
                <a:cubicBezTo>
                  <a:pt x="1276" y="265"/>
                  <a:pt x="1243" y="280"/>
                  <a:pt x="1222" y="315"/>
                </a:cubicBezTo>
                <a:cubicBezTo>
                  <a:pt x="860" y="989"/>
                  <a:pt x="1088" y="1839"/>
                  <a:pt x="642" y="2460"/>
                </a:cubicBezTo>
                <a:cubicBezTo>
                  <a:pt x="497" y="2512"/>
                  <a:pt x="352" y="2553"/>
                  <a:pt x="207" y="2595"/>
                </a:cubicBezTo>
                <a:cubicBezTo>
                  <a:pt x="1" y="2670"/>
                  <a:pt x="92" y="2957"/>
                  <a:pt x="280" y="2957"/>
                </a:cubicBezTo>
                <a:cubicBezTo>
                  <a:pt x="299" y="2957"/>
                  <a:pt x="320" y="2954"/>
                  <a:pt x="342" y="2947"/>
                </a:cubicBezTo>
                <a:cubicBezTo>
                  <a:pt x="621" y="2864"/>
                  <a:pt x="911" y="2771"/>
                  <a:pt x="1201" y="2678"/>
                </a:cubicBezTo>
                <a:cubicBezTo>
                  <a:pt x="1471" y="2885"/>
                  <a:pt x="1647" y="3382"/>
                  <a:pt x="1772" y="3621"/>
                </a:cubicBezTo>
                <a:cubicBezTo>
                  <a:pt x="1917" y="3900"/>
                  <a:pt x="2072" y="4222"/>
                  <a:pt x="2362" y="4398"/>
                </a:cubicBezTo>
                <a:cubicBezTo>
                  <a:pt x="2377" y="4407"/>
                  <a:pt x="2392" y="4411"/>
                  <a:pt x="2405" y="4411"/>
                </a:cubicBezTo>
                <a:cubicBezTo>
                  <a:pt x="2483" y="4411"/>
                  <a:pt x="2523" y="4275"/>
                  <a:pt x="2435" y="4222"/>
                </a:cubicBezTo>
                <a:cubicBezTo>
                  <a:pt x="2000" y="3962"/>
                  <a:pt x="1834" y="3030"/>
                  <a:pt x="1429" y="2605"/>
                </a:cubicBezTo>
                <a:cubicBezTo>
                  <a:pt x="1544" y="2574"/>
                  <a:pt x="1657" y="2532"/>
                  <a:pt x="1772" y="2502"/>
                </a:cubicBezTo>
                <a:cubicBezTo>
                  <a:pt x="2062" y="2678"/>
                  <a:pt x="2248" y="3041"/>
                  <a:pt x="2424" y="3310"/>
                </a:cubicBezTo>
                <a:cubicBezTo>
                  <a:pt x="2611" y="3589"/>
                  <a:pt x="2797" y="3859"/>
                  <a:pt x="3077" y="4045"/>
                </a:cubicBezTo>
                <a:cubicBezTo>
                  <a:pt x="3093" y="4055"/>
                  <a:pt x="3108" y="4059"/>
                  <a:pt x="3123" y="4059"/>
                </a:cubicBezTo>
                <a:cubicBezTo>
                  <a:pt x="3202" y="4059"/>
                  <a:pt x="3248" y="3931"/>
                  <a:pt x="3160" y="3870"/>
                </a:cubicBezTo>
                <a:cubicBezTo>
                  <a:pt x="2642" y="3548"/>
                  <a:pt x="2466" y="2813"/>
                  <a:pt x="2000" y="2429"/>
                </a:cubicBezTo>
                <a:cubicBezTo>
                  <a:pt x="2175" y="2377"/>
                  <a:pt x="2362" y="2325"/>
                  <a:pt x="2539" y="2274"/>
                </a:cubicBezTo>
                <a:cubicBezTo>
                  <a:pt x="3285" y="2512"/>
                  <a:pt x="3367" y="3662"/>
                  <a:pt x="4206" y="3797"/>
                </a:cubicBezTo>
                <a:cubicBezTo>
                  <a:pt x="4210" y="3797"/>
                  <a:pt x="4214" y="3797"/>
                  <a:pt x="4217" y="3797"/>
                </a:cubicBezTo>
                <a:cubicBezTo>
                  <a:pt x="4332" y="3797"/>
                  <a:pt x="4359" y="3630"/>
                  <a:pt x="4248" y="3610"/>
                </a:cubicBezTo>
                <a:cubicBezTo>
                  <a:pt x="3522" y="3497"/>
                  <a:pt x="3367" y="2574"/>
                  <a:pt x="2808" y="2201"/>
                </a:cubicBezTo>
                <a:cubicBezTo>
                  <a:pt x="2953" y="2159"/>
                  <a:pt x="3108" y="2129"/>
                  <a:pt x="3253" y="2087"/>
                </a:cubicBezTo>
                <a:cubicBezTo>
                  <a:pt x="3999" y="2305"/>
                  <a:pt x="4300" y="3196"/>
                  <a:pt x="5035" y="3455"/>
                </a:cubicBezTo>
                <a:cubicBezTo>
                  <a:pt x="5048" y="3460"/>
                  <a:pt x="5060" y="3462"/>
                  <a:pt x="5071" y="3462"/>
                </a:cubicBezTo>
                <a:cubicBezTo>
                  <a:pt x="5165" y="3462"/>
                  <a:pt x="5220" y="3326"/>
                  <a:pt x="5118" y="3289"/>
                </a:cubicBezTo>
                <a:cubicBezTo>
                  <a:pt x="4455" y="3051"/>
                  <a:pt x="4144" y="2336"/>
                  <a:pt x="3554" y="2014"/>
                </a:cubicBezTo>
                <a:cubicBezTo>
                  <a:pt x="3865" y="1942"/>
                  <a:pt x="4176" y="1869"/>
                  <a:pt x="4486" y="1807"/>
                </a:cubicBezTo>
                <a:cubicBezTo>
                  <a:pt x="5150" y="2180"/>
                  <a:pt x="5398" y="3113"/>
                  <a:pt x="6206" y="3269"/>
                </a:cubicBezTo>
                <a:cubicBezTo>
                  <a:pt x="6212" y="3270"/>
                  <a:pt x="6218" y="3270"/>
                  <a:pt x="6224" y="3270"/>
                </a:cubicBezTo>
                <a:cubicBezTo>
                  <a:pt x="6324" y="3270"/>
                  <a:pt x="6355" y="3102"/>
                  <a:pt x="6237" y="3082"/>
                </a:cubicBezTo>
                <a:cubicBezTo>
                  <a:pt x="5553" y="2947"/>
                  <a:pt x="5274" y="2180"/>
                  <a:pt x="4745" y="1766"/>
                </a:cubicBezTo>
                <a:cubicBezTo>
                  <a:pt x="5014" y="1714"/>
                  <a:pt x="5295" y="1683"/>
                  <a:pt x="5564" y="1652"/>
                </a:cubicBezTo>
                <a:cubicBezTo>
                  <a:pt x="6289" y="1745"/>
                  <a:pt x="6361" y="2958"/>
                  <a:pt x="7160" y="3020"/>
                </a:cubicBezTo>
                <a:cubicBezTo>
                  <a:pt x="7163" y="3020"/>
                  <a:pt x="7166" y="3020"/>
                  <a:pt x="7168" y="3020"/>
                </a:cubicBezTo>
                <a:cubicBezTo>
                  <a:pt x="7275" y="3020"/>
                  <a:pt x="7311" y="2843"/>
                  <a:pt x="7190" y="2833"/>
                </a:cubicBezTo>
                <a:cubicBezTo>
                  <a:pt x="6734" y="2802"/>
                  <a:pt x="6527" y="2295"/>
                  <a:pt x="6289" y="1973"/>
                </a:cubicBezTo>
                <a:cubicBezTo>
                  <a:pt x="6186" y="1828"/>
                  <a:pt x="6071" y="1704"/>
                  <a:pt x="5937" y="1611"/>
                </a:cubicBezTo>
                <a:cubicBezTo>
                  <a:pt x="6196" y="1590"/>
                  <a:pt x="6455" y="1569"/>
                  <a:pt x="6704" y="1569"/>
                </a:cubicBezTo>
                <a:cubicBezTo>
                  <a:pt x="7294" y="1735"/>
                  <a:pt x="7439" y="2781"/>
                  <a:pt x="8019" y="3030"/>
                </a:cubicBezTo>
                <a:cubicBezTo>
                  <a:pt x="8031" y="3034"/>
                  <a:pt x="8042" y="3036"/>
                  <a:pt x="8052" y="3036"/>
                </a:cubicBezTo>
                <a:cubicBezTo>
                  <a:pt x="8139" y="3036"/>
                  <a:pt x="8193" y="2900"/>
                  <a:pt x="8092" y="2854"/>
                </a:cubicBezTo>
                <a:cubicBezTo>
                  <a:pt x="7595" y="2647"/>
                  <a:pt x="7450" y="1922"/>
                  <a:pt x="7066" y="1569"/>
                </a:cubicBezTo>
                <a:cubicBezTo>
                  <a:pt x="7232" y="1569"/>
                  <a:pt x="7398" y="1569"/>
                  <a:pt x="7563" y="1579"/>
                </a:cubicBezTo>
                <a:cubicBezTo>
                  <a:pt x="8057" y="2025"/>
                  <a:pt x="8352" y="2877"/>
                  <a:pt x="9081" y="2877"/>
                </a:cubicBezTo>
                <a:cubicBezTo>
                  <a:pt x="9133" y="2877"/>
                  <a:pt x="9186" y="2873"/>
                  <a:pt x="9242" y="2864"/>
                </a:cubicBezTo>
                <a:cubicBezTo>
                  <a:pt x="9350" y="2844"/>
                  <a:pt x="9346" y="2676"/>
                  <a:pt x="9240" y="2676"/>
                </a:cubicBezTo>
                <a:cubicBezTo>
                  <a:pt x="9234" y="2676"/>
                  <a:pt x="9228" y="2676"/>
                  <a:pt x="9221" y="2678"/>
                </a:cubicBezTo>
                <a:cubicBezTo>
                  <a:pt x="9177" y="2684"/>
                  <a:pt x="9134" y="2688"/>
                  <a:pt x="9092" y="2688"/>
                </a:cubicBezTo>
                <a:cubicBezTo>
                  <a:pt x="8515" y="2688"/>
                  <a:pt x="8210" y="2045"/>
                  <a:pt x="7833" y="1611"/>
                </a:cubicBezTo>
                <a:lnTo>
                  <a:pt x="7833" y="1611"/>
                </a:lnTo>
                <a:cubicBezTo>
                  <a:pt x="8206" y="1641"/>
                  <a:pt x="8569" y="1704"/>
                  <a:pt x="8931" y="1786"/>
                </a:cubicBezTo>
                <a:cubicBezTo>
                  <a:pt x="9159" y="2108"/>
                  <a:pt x="9346" y="2470"/>
                  <a:pt x="9760" y="2595"/>
                </a:cubicBezTo>
                <a:cubicBezTo>
                  <a:pt x="9769" y="2597"/>
                  <a:pt x="9777" y="2598"/>
                  <a:pt x="9785" y="2598"/>
                </a:cubicBezTo>
                <a:cubicBezTo>
                  <a:pt x="9878" y="2598"/>
                  <a:pt x="9896" y="2437"/>
                  <a:pt x="9791" y="2408"/>
                </a:cubicBezTo>
                <a:cubicBezTo>
                  <a:pt x="9511" y="2325"/>
                  <a:pt x="9346" y="2087"/>
                  <a:pt x="9191" y="1849"/>
                </a:cubicBezTo>
                <a:lnTo>
                  <a:pt x="9191" y="1849"/>
                </a:lnTo>
                <a:cubicBezTo>
                  <a:pt x="9418" y="1911"/>
                  <a:pt x="9636" y="1973"/>
                  <a:pt x="9854" y="2056"/>
                </a:cubicBezTo>
                <a:cubicBezTo>
                  <a:pt x="9878" y="2065"/>
                  <a:pt x="9902" y="2069"/>
                  <a:pt x="9924" y="2069"/>
                </a:cubicBezTo>
                <a:cubicBezTo>
                  <a:pt x="10113" y="2069"/>
                  <a:pt x="10223" y="1788"/>
                  <a:pt x="10019" y="1714"/>
                </a:cubicBezTo>
                <a:cubicBezTo>
                  <a:pt x="9698" y="1600"/>
                  <a:pt x="9377" y="1507"/>
                  <a:pt x="9055" y="1434"/>
                </a:cubicBezTo>
                <a:cubicBezTo>
                  <a:pt x="9217" y="1402"/>
                  <a:pt x="9378" y="1384"/>
                  <a:pt x="9540" y="1384"/>
                </a:cubicBezTo>
                <a:cubicBezTo>
                  <a:pt x="9691" y="1384"/>
                  <a:pt x="9844" y="1399"/>
                  <a:pt x="9999" y="1434"/>
                </a:cubicBezTo>
                <a:cubicBezTo>
                  <a:pt x="10008" y="1437"/>
                  <a:pt x="10016" y="1438"/>
                  <a:pt x="10024" y="1438"/>
                </a:cubicBezTo>
                <a:cubicBezTo>
                  <a:pt x="10116" y="1438"/>
                  <a:pt x="10135" y="1278"/>
                  <a:pt x="10029" y="1258"/>
                </a:cubicBezTo>
                <a:cubicBezTo>
                  <a:pt x="9857" y="1214"/>
                  <a:pt x="9687" y="1194"/>
                  <a:pt x="9518" y="1194"/>
                </a:cubicBezTo>
                <a:cubicBezTo>
                  <a:pt x="9218" y="1194"/>
                  <a:pt x="8922" y="1255"/>
                  <a:pt x="8631" y="1341"/>
                </a:cubicBezTo>
                <a:cubicBezTo>
                  <a:pt x="8403" y="1300"/>
                  <a:pt x="8164" y="1268"/>
                  <a:pt x="7936" y="1248"/>
                </a:cubicBezTo>
                <a:cubicBezTo>
                  <a:pt x="8434" y="1072"/>
                  <a:pt x="8942" y="968"/>
                  <a:pt x="9470" y="958"/>
                </a:cubicBezTo>
                <a:cubicBezTo>
                  <a:pt x="9591" y="958"/>
                  <a:pt x="9574" y="771"/>
                  <a:pt x="9468" y="771"/>
                </a:cubicBezTo>
                <a:cubicBezTo>
                  <a:pt x="9465" y="771"/>
                  <a:pt x="9463" y="771"/>
                  <a:pt x="9460" y="771"/>
                </a:cubicBezTo>
                <a:cubicBezTo>
                  <a:pt x="8765" y="782"/>
                  <a:pt x="8134" y="948"/>
                  <a:pt x="7501" y="1217"/>
                </a:cubicBezTo>
                <a:cubicBezTo>
                  <a:pt x="7348" y="1205"/>
                  <a:pt x="7195" y="1200"/>
                  <a:pt x="7042" y="1200"/>
                </a:cubicBezTo>
                <a:cubicBezTo>
                  <a:pt x="6936" y="1200"/>
                  <a:pt x="6830" y="1202"/>
                  <a:pt x="6725" y="1206"/>
                </a:cubicBezTo>
                <a:cubicBezTo>
                  <a:pt x="7227" y="897"/>
                  <a:pt x="7749" y="633"/>
                  <a:pt x="8346" y="633"/>
                </a:cubicBezTo>
                <a:cubicBezTo>
                  <a:pt x="8389" y="633"/>
                  <a:pt x="8432" y="634"/>
                  <a:pt x="8475" y="637"/>
                </a:cubicBezTo>
                <a:cubicBezTo>
                  <a:pt x="8478" y="637"/>
                  <a:pt x="8482" y="637"/>
                  <a:pt x="8485" y="637"/>
                </a:cubicBezTo>
                <a:cubicBezTo>
                  <a:pt x="8601" y="637"/>
                  <a:pt x="8628" y="460"/>
                  <a:pt x="8507" y="450"/>
                </a:cubicBezTo>
                <a:cubicBezTo>
                  <a:pt x="8466" y="448"/>
                  <a:pt x="8425" y="447"/>
                  <a:pt x="8385" y="447"/>
                </a:cubicBezTo>
                <a:cubicBezTo>
                  <a:pt x="7620" y="447"/>
                  <a:pt x="6982" y="813"/>
                  <a:pt x="6351" y="1217"/>
                </a:cubicBezTo>
                <a:cubicBezTo>
                  <a:pt x="6154" y="1227"/>
                  <a:pt x="5947" y="1238"/>
                  <a:pt x="5740" y="1258"/>
                </a:cubicBezTo>
                <a:cubicBezTo>
                  <a:pt x="6269" y="833"/>
                  <a:pt x="6693" y="284"/>
                  <a:pt x="7429" y="232"/>
                </a:cubicBezTo>
                <a:cubicBezTo>
                  <a:pt x="7550" y="223"/>
                  <a:pt x="7534" y="45"/>
                  <a:pt x="7418" y="45"/>
                </a:cubicBezTo>
                <a:cubicBezTo>
                  <a:pt x="7415" y="45"/>
                  <a:pt x="7412" y="45"/>
                  <a:pt x="7408" y="46"/>
                </a:cubicBezTo>
                <a:cubicBezTo>
                  <a:pt x="6497" y="108"/>
                  <a:pt x="6071" y="875"/>
                  <a:pt x="5367" y="1300"/>
                </a:cubicBezTo>
                <a:cubicBezTo>
                  <a:pt x="5077" y="1341"/>
                  <a:pt x="4787" y="1383"/>
                  <a:pt x="4496" y="1434"/>
                </a:cubicBezTo>
                <a:cubicBezTo>
                  <a:pt x="4807" y="854"/>
                  <a:pt x="5491" y="492"/>
                  <a:pt x="6071" y="232"/>
                </a:cubicBezTo>
                <a:cubicBezTo>
                  <a:pt x="6171" y="187"/>
                  <a:pt x="6128" y="47"/>
                  <a:pt x="6040" y="47"/>
                </a:cubicBezTo>
                <a:cubicBezTo>
                  <a:pt x="6027" y="47"/>
                  <a:pt x="6014" y="50"/>
                  <a:pt x="5999" y="57"/>
                </a:cubicBezTo>
                <a:cubicBezTo>
                  <a:pt x="5346" y="347"/>
                  <a:pt x="4559" y="771"/>
                  <a:pt x="4268" y="1476"/>
                </a:cubicBezTo>
                <a:cubicBezTo>
                  <a:pt x="3978" y="1538"/>
                  <a:pt x="3688" y="1600"/>
                  <a:pt x="3398" y="1673"/>
                </a:cubicBezTo>
                <a:cubicBezTo>
                  <a:pt x="3709" y="1020"/>
                  <a:pt x="4082" y="357"/>
                  <a:pt x="4849" y="191"/>
                </a:cubicBezTo>
                <a:cubicBezTo>
                  <a:pt x="4954" y="162"/>
                  <a:pt x="4953" y="1"/>
                  <a:pt x="485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0" name="Google Shape;1870;p16"/>
          <p:cNvSpPr/>
          <p:nvPr/>
        </p:nvSpPr>
        <p:spPr>
          <a:xfrm>
            <a:off x="7366902" y="574652"/>
            <a:ext cx="63489" cy="193286"/>
          </a:xfrm>
          <a:custGeom>
            <a:avLst/>
            <a:gdLst/>
            <a:ahLst/>
            <a:cxnLst/>
            <a:rect l="l" t="t" r="r" b="b"/>
            <a:pathLst>
              <a:path w="923" h="2810" extrusionOk="0">
                <a:moveTo>
                  <a:pt x="255" y="0"/>
                </a:moveTo>
                <a:cubicBezTo>
                  <a:pt x="126" y="0"/>
                  <a:pt x="0" y="118"/>
                  <a:pt x="83" y="264"/>
                </a:cubicBezTo>
                <a:cubicBezTo>
                  <a:pt x="509" y="978"/>
                  <a:pt x="539" y="1797"/>
                  <a:pt x="467" y="2615"/>
                </a:cubicBezTo>
                <a:cubicBezTo>
                  <a:pt x="451" y="2741"/>
                  <a:pt x="549" y="2809"/>
                  <a:pt x="649" y="2809"/>
                </a:cubicBezTo>
                <a:cubicBezTo>
                  <a:pt x="739" y="2809"/>
                  <a:pt x="830" y="2754"/>
                  <a:pt x="840" y="2636"/>
                </a:cubicBezTo>
                <a:cubicBezTo>
                  <a:pt x="923" y="1766"/>
                  <a:pt x="882" y="865"/>
                  <a:pt x="426" y="98"/>
                </a:cubicBezTo>
                <a:cubicBezTo>
                  <a:pt x="384" y="29"/>
                  <a:pt x="319" y="0"/>
                  <a:pt x="25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1" name="Google Shape;1871;p16"/>
          <p:cNvSpPr/>
          <p:nvPr/>
        </p:nvSpPr>
        <p:spPr>
          <a:xfrm>
            <a:off x="7275005" y="453177"/>
            <a:ext cx="196725" cy="176777"/>
          </a:xfrm>
          <a:custGeom>
            <a:avLst/>
            <a:gdLst/>
            <a:ahLst/>
            <a:cxnLst/>
            <a:rect l="l" t="t" r="r" b="b"/>
            <a:pathLst>
              <a:path w="2860" h="2570" extrusionOk="0">
                <a:moveTo>
                  <a:pt x="1369" y="1"/>
                </a:moveTo>
                <a:cubicBezTo>
                  <a:pt x="1129" y="1"/>
                  <a:pt x="889" y="70"/>
                  <a:pt x="684" y="216"/>
                </a:cubicBezTo>
                <a:cubicBezTo>
                  <a:pt x="135" y="610"/>
                  <a:pt x="0" y="1387"/>
                  <a:pt x="383" y="1926"/>
                </a:cubicBezTo>
                <a:lnTo>
                  <a:pt x="466" y="2051"/>
                </a:lnTo>
                <a:cubicBezTo>
                  <a:pt x="702" y="2388"/>
                  <a:pt x="1087" y="2569"/>
                  <a:pt x="1476" y="2569"/>
                </a:cubicBezTo>
                <a:cubicBezTo>
                  <a:pt x="1719" y="2569"/>
                  <a:pt x="1965" y="2498"/>
                  <a:pt x="2176" y="2351"/>
                </a:cubicBezTo>
                <a:cubicBezTo>
                  <a:pt x="2725" y="1968"/>
                  <a:pt x="2860" y="1190"/>
                  <a:pt x="2476" y="651"/>
                </a:cubicBezTo>
                <a:lnTo>
                  <a:pt x="2383" y="517"/>
                </a:lnTo>
                <a:cubicBezTo>
                  <a:pt x="2146" y="184"/>
                  <a:pt x="1758" y="1"/>
                  <a:pt x="1369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2" name="Google Shape;1872;p16"/>
          <p:cNvSpPr/>
          <p:nvPr/>
        </p:nvSpPr>
        <p:spPr>
          <a:xfrm>
            <a:off x="7334848" y="471749"/>
            <a:ext cx="41409" cy="35906"/>
          </a:xfrm>
          <a:custGeom>
            <a:avLst/>
            <a:gdLst/>
            <a:ahLst/>
            <a:cxnLst/>
            <a:rect l="l" t="t" r="r" b="b"/>
            <a:pathLst>
              <a:path w="602" h="522" extrusionOk="0">
                <a:moveTo>
                  <a:pt x="314" y="0"/>
                </a:moveTo>
                <a:cubicBezTo>
                  <a:pt x="267" y="0"/>
                  <a:pt x="219" y="13"/>
                  <a:pt x="176" y="40"/>
                </a:cubicBezTo>
                <a:cubicBezTo>
                  <a:pt x="166" y="50"/>
                  <a:pt x="146" y="61"/>
                  <a:pt x="135" y="71"/>
                </a:cubicBezTo>
                <a:cubicBezTo>
                  <a:pt x="21" y="153"/>
                  <a:pt x="1" y="309"/>
                  <a:pt x="73" y="413"/>
                </a:cubicBezTo>
                <a:cubicBezTo>
                  <a:pt x="118" y="483"/>
                  <a:pt x="194" y="522"/>
                  <a:pt x="273" y="522"/>
                </a:cubicBezTo>
                <a:cubicBezTo>
                  <a:pt x="321" y="522"/>
                  <a:pt x="371" y="507"/>
                  <a:pt x="415" y="475"/>
                </a:cubicBezTo>
                <a:cubicBezTo>
                  <a:pt x="425" y="464"/>
                  <a:pt x="446" y="454"/>
                  <a:pt x="466" y="444"/>
                </a:cubicBezTo>
                <a:cubicBezTo>
                  <a:pt x="570" y="371"/>
                  <a:pt x="602" y="216"/>
                  <a:pt x="519" y="102"/>
                </a:cubicBezTo>
                <a:cubicBezTo>
                  <a:pt x="473" y="37"/>
                  <a:pt x="394" y="0"/>
                  <a:pt x="31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3" name="Google Shape;1873;p16"/>
          <p:cNvSpPr/>
          <p:nvPr/>
        </p:nvSpPr>
        <p:spPr>
          <a:xfrm>
            <a:off x="7012172" y="2362253"/>
            <a:ext cx="94648" cy="184000"/>
          </a:xfrm>
          <a:custGeom>
            <a:avLst/>
            <a:gdLst/>
            <a:ahLst/>
            <a:cxnLst/>
            <a:rect l="l" t="t" r="r" b="b"/>
            <a:pathLst>
              <a:path w="1376" h="2675" extrusionOk="0">
                <a:moveTo>
                  <a:pt x="283" y="0"/>
                </a:moveTo>
                <a:cubicBezTo>
                  <a:pt x="139" y="0"/>
                  <a:pt x="0" y="160"/>
                  <a:pt x="132" y="292"/>
                </a:cubicBezTo>
                <a:cubicBezTo>
                  <a:pt x="701" y="903"/>
                  <a:pt x="899" y="1701"/>
                  <a:pt x="981" y="2519"/>
                </a:cubicBezTo>
                <a:cubicBezTo>
                  <a:pt x="995" y="2626"/>
                  <a:pt x="1077" y="2674"/>
                  <a:pt x="1162" y="2674"/>
                </a:cubicBezTo>
                <a:cubicBezTo>
                  <a:pt x="1267" y="2674"/>
                  <a:pt x="1376" y="2600"/>
                  <a:pt x="1364" y="2468"/>
                </a:cubicBezTo>
                <a:cubicBezTo>
                  <a:pt x="1261" y="1597"/>
                  <a:pt x="1033" y="716"/>
                  <a:pt x="422" y="64"/>
                </a:cubicBezTo>
                <a:cubicBezTo>
                  <a:pt x="382" y="19"/>
                  <a:pt x="332" y="0"/>
                  <a:pt x="28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4" name="Google Shape;1874;p16"/>
          <p:cNvSpPr/>
          <p:nvPr/>
        </p:nvSpPr>
        <p:spPr>
          <a:xfrm>
            <a:off x="6914291" y="2244974"/>
            <a:ext cx="193905" cy="175333"/>
          </a:xfrm>
          <a:custGeom>
            <a:avLst/>
            <a:gdLst/>
            <a:ahLst/>
            <a:cxnLst/>
            <a:rect l="l" t="t" r="r" b="b"/>
            <a:pathLst>
              <a:path w="2819" h="2549" extrusionOk="0">
                <a:moveTo>
                  <a:pt x="1346" y="0"/>
                </a:moveTo>
                <a:cubicBezTo>
                  <a:pt x="1019" y="0"/>
                  <a:pt x="693" y="127"/>
                  <a:pt x="457" y="381"/>
                </a:cubicBezTo>
                <a:cubicBezTo>
                  <a:pt x="1" y="878"/>
                  <a:pt x="31" y="1665"/>
                  <a:pt x="519" y="2121"/>
                </a:cubicBezTo>
                <a:lnTo>
                  <a:pt x="632" y="2225"/>
                </a:lnTo>
                <a:cubicBezTo>
                  <a:pt x="864" y="2442"/>
                  <a:pt x="1163" y="2548"/>
                  <a:pt x="1463" y="2548"/>
                </a:cubicBezTo>
                <a:cubicBezTo>
                  <a:pt x="1793" y="2548"/>
                  <a:pt x="2124" y="2418"/>
                  <a:pt x="2363" y="2163"/>
                </a:cubicBezTo>
                <a:cubicBezTo>
                  <a:pt x="2819" y="1675"/>
                  <a:pt x="2787" y="888"/>
                  <a:pt x="2301" y="432"/>
                </a:cubicBezTo>
                <a:lnTo>
                  <a:pt x="2186" y="328"/>
                </a:lnTo>
                <a:cubicBezTo>
                  <a:pt x="1953" y="109"/>
                  <a:pt x="1649" y="0"/>
                  <a:pt x="1346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5" name="Google Shape;1875;p16"/>
          <p:cNvSpPr/>
          <p:nvPr/>
        </p:nvSpPr>
        <p:spPr>
          <a:xfrm>
            <a:off x="6962784" y="2267123"/>
            <a:ext cx="39964" cy="36318"/>
          </a:xfrm>
          <a:custGeom>
            <a:avLst/>
            <a:gdLst/>
            <a:ahLst/>
            <a:cxnLst/>
            <a:rect l="l" t="t" r="r" b="b"/>
            <a:pathLst>
              <a:path w="581" h="528" extrusionOk="0">
                <a:moveTo>
                  <a:pt x="307" y="0"/>
                </a:moveTo>
                <a:cubicBezTo>
                  <a:pt x="242" y="0"/>
                  <a:pt x="177" y="26"/>
                  <a:pt x="134" y="79"/>
                </a:cubicBezTo>
                <a:cubicBezTo>
                  <a:pt x="114" y="89"/>
                  <a:pt x="104" y="100"/>
                  <a:pt x="93" y="121"/>
                </a:cubicBezTo>
                <a:cubicBezTo>
                  <a:pt x="0" y="214"/>
                  <a:pt x="10" y="369"/>
                  <a:pt x="104" y="462"/>
                </a:cubicBezTo>
                <a:cubicBezTo>
                  <a:pt x="148" y="506"/>
                  <a:pt x="208" y="527"/>
                  <a:pt x="268" y="527"/>
                </a:cubicBezTo>
                <a:cubicBezTo>
                  <a:pt x="335" y="527"/>
                  <a:pt x="402" y="501"/>
                  <a:pt x="445" y="452"/>
                </a:cubicBezTo>
                <a:cubicBezTo>
                  <a:pt x="466" y="441"/>
                  <a:pt x="477" y="421"/>
                  <a:pt x="487" y="411"/>
                </a:cubicBezTo>
                <a:cubicBezTo>
                  <a:pt x="580" y="317"/>
                  <a:pt x="580" y="151"/>
                  <a:pt x="477" y="68"/>
                </a:cubicBezTo>
                <a:cubicBezTo>
                  <a:pt x="431" y="23"/>
                  <a:pt x="369" y="0"/>
                  <a:pt x="30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6" name="Google Shape;1876;p16"/>
          <p:cNvSpPr/>
          <p:nvPr/>
        </p:nvSpPr>
        <p:spPr>
          <a:xfrm>
            <a:off x="1642378" y="1179964"/>
            <a:ext cx="162333" cy="140665"/>
          </a:xfrm>
          <a:custGeom>
            <a:avLst/>
            <a:gdLst/>
            <a:ahLst/>
            <a:cxnLst/>
            <a:rect l="l" t="t" r="r" b="b"/>
            <a:pathLst>
              <a:path w="2360" h="2045" extrusionOk="0">
                <a:moveTo>
                  <a:pt x="2104" y="0"/>
                </a:moveTo>
                <a:cubicBezTo>
                  <a:pt x="2049" y="0"/>
                  <a:pt x="1994" y="28"/>
                  <a:pt x="1960" y="95"/>
                </a:cubicBezTo>
                <a:cubicBezTo>
                  <a:pt x="1587" y="851"/>
                  <a:pt x="913" y="1317"/>
                  <a:pt x="187" y="1690"/>
                </a:cubicBezTo>
                <a:cubicBezTo>
                  <a:pt x="1" y="1779"/>
                  <a:pt x="104" y="2045"/>
                  <a:pt x="276" y="2045"/>
                </a:cubicBezTo>
                <a:cubicBezTo>
                  <a:pt x="304" y="2045"/>
                  <a:pt x="333" y="2038"/>
                  <a:pt x="364" y="2022"/>
                </a:cubicBezTo>
                <a:cubicBezTo>
                  <a:pt x="1151" y="1618"/>
                  <a:pt x="1887" y="1100"/>
                  <a:pt x="2280" y="292"/>
                </a:cubicBezTo>
                <a:cubicBezTo>
                  <a:pt x="2360" y="141"/>
                  <a:pt x="2230" y="0"/>
                  <a:pt x="210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7" name="Google Shape;1877;p16"/>
          <p:cNvSpPr/>
          <p:nvPr/>
        </p:nvSpPr>
        <p:spPr>
          <a:xfrm>
            <a:off x="1722995" y="1070664"/>
            <a:ext cx="195349" cy="178428"/>
          </a:xfrm>
          <a:custGeom>
            <a:avLst/>
            <a:gdLst/>
            <a:ahLst/>
            <a:cxnLst/>
            <a:rect l="l" t="t" r="r" b="b"/>
            <a:pathLst>
              <a:path w="2840" h="2594" extrusionOk="0">
                <a:moveTo>
                  <a:pt x="1463" y="1"/>
                </a:moveTo>
                <a:cubicBezTo>
                  <a:pt x="976" y="1"/>
                  <a:pt x="508" y="288"/>
                  <a:pt x="311" y="762"/>
                </a:cubicBezTo>
                <a:lnTo>
                  <a:pt x="259" y="907"/>
                </a:lnTo>
                <a:cubicBezTo>
                  <a:pt x="0" y="1518"/>
                  <a:pt x="300" y="2254"/>
                  <a:pt x="922" y="2502"/>
                </a:cubicBezTo>
                <a:cubicBezTo>
                  <a:pt x="1071" y="2565"/>
                  <a:pt x="1227" y="2594"/>
                  <a:pt x="1381" y="2594"/>
                </a:cubicBezTo>
                <a:cubicBezTo>
                  <a:pt x="1865" y="2594"/>
                  <a:pt x="2329" y="2303"/>
                  <a:pt x="2517" y="1839"/>
                </a:cubicBezTo>
                <a:lnTo>
                  <a:pt x="2580" y="1694"/>
                </a:lnTo>
                <a:cubicBezTo>
                  <a:pt x="2839" y="1073"/>
                  <a:pt x="2528" y="347"/>
                  <a:pt x="1916" y="88"/>
                </a:cubicBezTo>
                <a:cubicBezTo>
                  <a:pt x="1769" y="29"/>
                  <a:pt x="1615" y="1"/>
                  <a:pt x="1463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8" name="Google Shape;1878;p16"/>
          <p:cNvSpPr/>
          <p:nvPr/>
        </p:nvSpPr>
        <p:spPr>
          <a:xfrm>
            <a:off x="1833395" y="1098935"/>
            <a:ext cx="42165" cy="35355"/>
          </a:xfrm>
          <a:custGeom>
            <a:avLst/>
            <a:gdLst/>
            <a:ahLst/>
            <a:cxnLst/>
            <a:rect l="l" t="t" r="r" b="b"/>
            <a:pathLst>
              <a:path w="613" h="514" extrusionOk="0">
                <a:moveTo>
                  <a:pt x="282" y="1"/>
                </a:moveTo>
                <a:cubicBezTo>
                  <a:pt x="185" y="1"/>
                  <a:pt x="92" y="59"/>
                  <a:pt x="53" y="153"/>
                </a:cubicBezTo>
                <a:cubicBezTo>
                  <a:pt x="1" y="278"/>
                  <a:pt x="63" y="423"/>
                  <a:pt x="187" y="475"/>
                </a:cubicBezTo>
                <a:cubicBezTo>
                  <a:pt x="208" y="485"/>
                  <a:pt x="229" y="485"/>
                  <a:pt x="239" y="496"/>
                </a:cubicBezTo>
                <a:cubicBezTo>
                  <a:pt x="269" y="508"/>
                  <a:pt x="300" y="514"/>
                  <a:pt x="331" y="514"/>
                </a:cubicBezTo>
                <a:cubicBezTo>
                  <a:pt x="428" y="514"/>
                  <a:pt x="521" y="455"/>
                  <a:pt x="560" y="361"/>
                </a:cubicBezTo>
                <a:cubicBezTo>
                  <a:pt x="612" y="236"/>
                  <a:pt x="550" y="91"/>
                  <a:pt x="426" y="40"/>
                </a:cubicBezTo>
                <a:cubicBezTo>
                  <a:pt x="415" y="40"/>
                  <a:pt x="394" y="29"/>
                  <a:pt x="374" y="19"/>
                </a:cubicBezTo>
                <a:cubicBezTo>
                  <a:pt x="344" y="7"/>
                  <a:pt x="312" y="1"/>
                  <a:pt x="28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9" name="Google Shape;1879;p16"/>
          <p:cNvSpPr/>
          <p:nvPr/>
        </p:nvSpPr>
        <p:spPr>
          <a:xfrm>
            <a:off x="1929451" y="2904343"/>
            <a:ext cx="70642" cy="191841"/>
          </a:xfrm>
          <a:custGeom>
            <a:avLst/>
            <a:gdLst/>
            <a:ahLst/>
            <a:cxnLst/>
            <a:rect l="l" t="t" r="r" b="b"/>
            <a:pathLst>
              <a:path w="1027" h="2789" extrusionOk="0">
                <a:moveTo>
                  <a:pt x="241" y="1"/>
                </a:moveTo>
                <a:cubicBezTo>
                  <a:pt x="145" y="1"/>
                  <a:pt x="47" y="63"/>
                  <a:pt x="42" y="187"/>
                </a:cubicBezTo>
                <a:cubicBezTo>
                  <a:pt x="0" y="1058"/>
                  <a:pt x="93" y="1959"/>
                  <a:pt x="601" y="2705"/>
                </a:cubicBezTo>
                <a:cubicBezTo>
                  <a:pt x="641" y="2764"/>
                  <a:pt x="700" y="2789"/>
                  <a:pt x="758" y="2789"/>
                </a:cubicBezTo>
                <a:cubicBezTo>
                  <a:pt x="893" y="2789"/>
                  <a:pt x="1026" y="2656"/>
                  <a:pt x="933" y="2518"/>
                </a:cubicBezTo>
                <a:cubicBezTo>
                  <a:pt x="456" y="1825"/>
                  <a:pt x="383" y="1006"/>
                  <a:pt x="424" y="187"/>
                </a:cubicBezTo>
                <a:cubicBezTo>
                  <a:pt x="430" y="63"/>
                  <a:pt x="337" y="1"/>
                  <a:pt x="241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0" name="Google Shape;1880;p16"/>
          <p:cNvSpPr/>
          <p:nvPr/>
        </p:nvSpPr>
        <p:spPr>
          <a:xfrm>
            <a:off x="1918353" y="3014206"/>
            <a:ext cx="196106" cy="176777"/>
          </a:xfrm>
          <a:custGeom>
            <a:avLst/>
            <a:gdLst/>
            <a:ahLst/>
            <a:cxnLst/>
            <a:rect l="l" t="t" r="r" b="b"/>
            <a:pathLst>
              <a:path w="2851" h="2570" extrusionOk="0">
                <a:moveTo>
                  <a:pt x="1376" y="0"/>
                </a:moveTo>
                <a:cubicBezTo>
                  <a:pt x="1111" y="0"/>
                  <a:pt x="845" y="85"/>
                  <a:pt x="622" y="259"/>
                </a:cubicBezTo>
                <a:cubicBezTo>
                  <a:pt x="94" y="674"/>
                  <a:pt x="0" y="1461"/>
                  <a:pt x="415" y="1979"/>
                </a:cubicBezTo>
                <a:lnTo>
                  <a:pt x="509" y="2104"/>
                </a:lnTo>
                <a:cubicBezTo>
                  <a:pt x="749" y="2410"/>
                  <a:pt x="1114" y="2570"/>
                  <a:pt x="1479" y="2570"/>
                </a:cubicBezTo>
                <a:cubicBezTo>
                  <a:pt x="1745" y="2570"/>
                  <a:pt x="2010" y="2485"/>
                  <a:pt x="2229" y="2311"/>
                </a:cubicBezTo>
                <a:cubicBezTo>
                  <a:pt x="2757" y="1896"/>
                  <a:pt x="2850" y="1109"/>
                  <a:pt x="2436" y="591"/>
                </a:cubicBezTo>
                <a:lnTo>
                  <a:pt x="2342" y="466"/>
                </a:lnTo>
                <a:cubicBezTo>
                  <a:pt x="2102" y="161"/>
                  <a:pt x="1740" y="0"/>
                  <a:pt x="1376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1" name="Google Shape;1881;p16"/>
          <p:cNvSpPr/>
          <p:nvPr/>
        </p:nvSpPr>
        <p:spPr>
          <a:xfrm>
            <a:off x="1995691" y="3160981"/>
            <a:ext cx="41409" cy="36318"/>
          </a:xfrm>
          <a:custGeom>
            <a:avLst/>
            <a:gdLst/>
            <a:ahLst/>
            <a:cxnLst/>
            <a:rect l="l" t="t" r="r" b="b"/>
            <a:pathLst>
              <a:path w="602" h="528" extrusionOk="0">
                <a:moveTo>
                  <a:pt x="318" y="0"/>
                </a:moveTo>
                <a:cubicBezTo>
                  <a:pt x="263" y="0"/>
                  <a:pt x="209" y="17"/>
                  <a:pt x="166" y="51"/>
                </a:cubicBezTo>
                <a:cubicBezTo>
                  <a:pt x="156" y="72"/>
                  <a:pt x="135" y="83"/>
                  <a:pt x="125" y="93"/>
                </a:cubicBezTo>
                <a:cubicBezTo>
                  <a:pt x="21" y="176"/>
                  <a:pt x="0" y="332"/>
                  <a:pt x="83" y="435"/>
                </a:cubicBezTo>
                <a:cubicBezTo>
                  <a:pt x="131" y="496"/>
                  <a:pt x="205" y="528"/>
                  <a:pt x="278" y="528"/>
                </a:cubicBezTo>
                <a:cubicBezTo>
                  <a:pt x="330" y="528"/>
                  <a:pt x="382" y="511"/>
                  <a:pt x="426" y="477"/>
                </a:cubicBezTo>
                <a:cubicBezTo>
                  <a:pt x="446" y="466"/>
                  <a:pt x="456" y="456"/>
                  <a:pt x="477" y="445"/>
                </a:cubicBezTo>
                <a:cubicBezTo>
                  <a:pt x="581" y="362"/>
                  <a:pt x="601" y="207"/>
                  <a:pt x="518" y="93"/>
                </a:cubicBezTo>
                <a:cubicBezTo>
                  <a:pt x="470" y="33"/>
                  <a:pt x="394" y="0"/>
                  <a:pt x="31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2" name="Google Shape;1882;p16"/>
          <p:cNvSpPr/>
          <p:nvPr/>
        </p:nvSpPr>
        <p:spPr>
          <a:xfrm>
            <a:off x="3375700" y="294833"/>
            <a:ext cx="54959" cy="55647"/>
          </a:xfrm>
          <a:custGeom>
            <a:avLst/>
            <a:gdLst/>
            <a:ahLst/>
            <a:cxnLst/>
            <a:rect l="l" t="t" r="r" b="b"/>
            <a:pathLst>
              <a:path w="799" h="809" extrusionOk="0">
                <a:moveTo>
                  <a:pt x="405" y="1"/>
                </a:moveTo>
                <a:cubicBezTo>
                  <a:pt x="177" y="1"/>
                  <a:pt x="1" y="187"/>
                  <a:pt x="1" y="404"/>
                </a:cubicBezTo>
                <a:cubicBezTo>
                  <a:pt x="1" y="622"/>
                  <a:pt x="177" y="809"/>
                  <a:pt x="405" y="809"/>
                </a:cubicBezTo>
                <a:cubicBezTo>
                  <a:pt x="622" y="809"/>
                  <a:pt x="799" y="622"/>
                  <a:pt x="799" y="404"/>
                </a:cubicBezTo>
                <a:cubicBezTo>
                  <a:pt x="799" y="187"/>
                  <a:pt x="622" y="1"/>
                  <a:pt x="40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3" name="Google Shape;1883;p16"/>
          <p:cNvSpPr/>
          <p:nvPr/>
        </p:nvSpPr>
        <p:spPr>
          <a:xfrm>
            <a:off x="7691225" y="2866309"/>
            <a:ext cx="55647" cy="54959"/>
          </a:xfrm>
          <a:custGeom>
            <a:avLst/>
            <a:gdLst/>
            <a:ahLst/>
            <a:cxnLst/>
            <a:rect l="l" t="t" r="r" b="b"/>
            <a:pathLst>
              <a:path w="809" h="799" extrusionOk="0">
                <a:moveTo>
                  <a:pt x="404" y="1"/>
                </a:moveTo>
                <a:cubicBezTo>
                  <a:pt x="187" y="1"/>
                  <a:pt x="0" y="177"/>
                  <a:pt x="0" y="395"/>
                </a:cubicBezTo>
                <a:cubicBezTo>
                  <a:pt x="0" y="623"/>
                  <a:pt x="187" y="798"/>
                  <a:pt x="404" y="798"/>
                </a:cubicBezTo>
                <a:cubicBezTo>
                  <a:pt x="622" y="798"/>
                  <a:pt x="808" y="623"/>
                  <a:pt x="808" y="395"/>
                </a:cubicBezTo>
                <a:cubicBezTo>
                  <a:pt x="808" y="177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4" name="Google Shape;1884;p16"/>
          <p:cNvSpPr/>
          <p:nvPr/>
        </p:nvSpPr>
        <p:spPr>
          <a:xfrm>
            <a:off x="6706219" y="574240"/>
            <a:ext cx="55716" cy="54890"/>
          </a:xfrm>
          <a:custGeom>
            <a:avLst/>
            <a:gdLst/>
            <a:ahLst/>
            <a:cxnLst/>
            <a:rect l="l" t="t" r="r" b="b"/>
            <a:pathLst>
              <a:path w="810" h="798" extrusionOk="0">
                <a:moveTo>
                  <a:pt x="405" y="0"/>
                </a:moveTo>
                <a:cubicBezTo>
                  <a:pt x="187" y="0"/>
                  <a:pt x="1" y="176"/>
                  <a:pt x="1" y="404"/>
                </a:cubicBezTo>
                <a:cubicBezTo>
                  <a:pt x="1" y="622"/>
                  <a:pt x="187" y="798"/>
                  <a:pt x="405" y="798"/>
                </a:cubicBezTo>
                <a:cubicBezTo>
                  <a:pt x="623" y="798"/>
                  <a:pt x="809" y="622"/>
                  <a:pt x="809" y="404"/>
                </a:cubicBezTo>
                <a:cubicBezTo>
                  <a:pt x="809" y="176"/>
                  <a:pt x="623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5" name="Google Shape;1885;p16"/>
          <p:cNvSpPr/>
          <p:nvPr/>
        </p:nvSpPr>
        <p:spPr>
          <a:xfrm>
            <a:off x="1487061" y="3884128"/>
            <a:ext cx="55647" cy="55647"/>
          </a:xfrm>
          <a:custGeom>
            <a:avLst/>
            <a:gdLst/>
            <a:ahLst/>
            <a:cxnLst/>
            <a:rect l="l" t="t" r="r" b="b"/>
            <a:pathLst>
              <a:path w="809" h="809" extrusionOk="0">
                <a:moveTo>
                  <a:pt x="405" y="0"/>
                </a:moveTo>
                <a:cubicBezTo>
                  <a:pt x="187" y="0"/>
                  <a:pt x="0" y="187"/>
                  <a:pt x="0" y="404"/>
                </a:cubicBezTo>
                <a:cubicBezTo>
                  <a:pt x="0" y="622"/>
                  <a:pt x="187" y="808"/>
                  <a:pt x="405" y="808"/>
                </a:cubicBezTo>
                <a:cubicBezTo>
                  <a:pt x="622" y="808"/>
                  <a:pt x="808" y="622"/>
                  <a:pt x="808" y="404"/>
                </a:cubicBezTo>
                <a:cubicBezTo>
                  <a:pt x="808" y="187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6" name="Google Shape;1886;p16"/>
          <p:cNvSpPr/>
          <p:nvPr/>
        </p:nvSpPr>
        <p:spPr>
          <a:xfrm>
            <a:off x="6174206" y="6590479"/>
            <a:ext cx="55647" cy="54890"/>
          </a:xfrm>
          <a:custGeom>
            <a:avLst/>
            <a:gdLst/>
            <a:ahLst/>
            <a:cxnLst/>
            <a:rect l="l" t="t" r="r" b="b"/>
            <a:pathLst>
              <a:path w="809" h="798" extrusionOk="0">
                <a:moveTo>
                  <a:pt x="405" y="0"/>
                </a:moveTo>
                <a:cubicBezTo>
                  <a:pt x="187" y="0"/>
                  <a:pt x="0" y="176"/>
                  <a:pt x="0" y="394"/>
                </a:cubicBezTo>
                <a:cubicBezTo>
                  <a:pt x="0" y="622"/>
                  <a:pt x="187" y="798"/>
                  <a:pt x="405" y="798"/>
                </a:cubicBezTo>
                <a:cubicBezTo>
                  <a:pt x="622" y="798"/>
                  <a:pt x="809" y="622"/>
                  <a:pt x="809" y="394"/>
                </a:cubicBezTo>
                <a:cubicBezTo>
                  <a:pt x="809" y="176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7" name="Google Shape;1887;p16"/>
          <p:cNvSpPr/>
          <p:nvPr/>
        </p:nvSpPr>
        <p:spPr>
          <a:xfrm>
            <a:off x="8854385" y="4872369"/>
            <a:ext cx="57711" cy="54753"/>
          </a:xfrm>
          <a:custGeom>
            <a:avLst/>
            <a:gdLst/>
            <a:ahLst/>
            <a:cxnLst/>
            <a:rect l="l" t="t" r="r" b="b"/>
            <a:pathLst>
              <a:path w="839" h="796" extrusionOk="0">
                <a:moveTo>
                  <a:pt x="404" y="0"/>
                </a:moveTo>
                <a:cubicBezTo>
                  <a:pt x="207" y="0"/>
                  <a:pt x="40" y="157"/>
                  <a:pt x="21" y="356"/>
                </a:cubicBezTo>
                <a:cubicBezTo>
                  <a:pt x="0" y="574"/>
                  <a:pt x="155" y="771"/>
                  <a:pt x="373" y="791"/>
                </a:cubicBezTo>
                <a:cubicBezTo>
                  <a:pt x="391" y="794"/>
                  <a:pt x="409" y="795"/>
                  <a:pt x="426" y="795"/>
                </a:cubicBezTo>
                <a:cubicBezTo>
                  <a:pt x="622" y="795"/>
                  <a:pt x="790" y="639"/>
                  <a:pt x="818" y="439"/>
                </a:cubicBezTo>
                <a:cubicBezTo>
                  <a:pt x="839" y="222"/>
                  <a:pt x="673" y="25"/>
                  <a:pt x="456" y="4"/>
                </a:cubicBezTo>
                <a:cubicBezTo>
                  <a:pt x="438" y="1"/>
                  <a:pt x="421" y="0"/>
                  <a:pt x="404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8" name="Google Shape;1888;p16"/>
          <p:cNvSpPr/>
          <p:nvPr/>
        </p:nvSpPr>
        <p:spPr>
          <a:xfrm>
            <a:off x="2761378" y="3244079"/>
            <a:ext cx="54959" cy="54890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405" y="0"/>
                </a:moveTo>
                <a:cubicBezTo>
                  <a:pt x="177" y="0"/>
                  <a:pt x="0" y="176"/>
                  <a:pt x="0" y="404"/>
                </a:cubicBezTo>
                <a:cubicBezTo>
                  <a:pt x="0" y="622"/>
                  <a:pt x="177" y="798"/>
                  <a:pt x="405" y="798"/>
                </a:cubicBezTo>
                <a:cubicBezTo>
                  <a:pt x="622" y="798"/>
                  <a:pt x="798" y="622"/>
                  <a:pt x="798" y="404"/>
                </a:cubicBezTo>
                <a:cubicBezTo>
                  <a:pt x="798" y="176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9" name="Google Shape;1889;p16"/>
          <p:cNvSpPr/>
          <p:nvPr/>
        </p:nvSpPr>
        <p:spPr>
          <a:xfrm>
            <a:off x="5535973" y="1725227"/>
            <a:ext cx="55647" cy="54959"/>
          </a:xfrm>
          <a:custGeom>
            <a:avLst/>
            <a:gdLst/>
            <a:ahLst/>
            <a:cxnLst/>
            <a:rect l="l" t="t" r="r" b="b"/>
            <a:pathLst>
              <a:path w="809" h="799" extrusionOk="0">
                <a:moveTo>
                  <a:pt x="404" y="1"/>
                </a:moveTo>
                <a:cubicBezTo>
                  <a:pt x="187" y="1"/>
                  <a:pt x="0" y="177"/>
                  <a:pt x="0" y="405"/>
                </a:cubicBezTo>
                <a:cubicBezTo>
                  <a:pt x="0" y="622"/>
                  <a:pt x="187" y="799"/>
                  <a:pt x="404" y="799"/>
                </a:cubicBezTo>
                <a:cubicBezTo>
                  <a:pt x="622" y="799"/>
                  <a:pt x="809" y="622"/>
                  <a:pt x="809" y="405"/>
                </a:cubicBezTo>
                <a:cubicBezTo>
                  <a:pt x="809" y="177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0" name="Google Shape;1890;p16"/>
          <p:cNvSpPr/>
          <p:nvPr/>
        </p:nvSpPr>
        <p:spPr>
          <a:xfrm>
            <a:off x="682410" y="6164023"/>
            <a:ext cx="55647" cy="55716"/>
          </a:xfrm>
          <a:custGeom>
            <a:avLst/>
            <a:gdLst/>
            <a:ahLst/>
            <a:cxnLst/>
            <a:rect l="l" t="t" r="r" b="b"/>
            <a:pathLst>
              <a:path w="809" h="810" extrusionOk="0">
                <a:moveTo>
                  <a:pt x="404" y="1"/>
                </a:moveTo>
                <a:cubicBezTo>
                  <a:pt x="187" y="1"/>
                  <a:pt x="0" y="187"/>
                  <a:pt x="0" y="405"/>
                </a:cubicBezTo>
                <a:cubicBezTo>
                  <a:pt x="0" y="623"/>
                  <a:pt x="187" y="809"/>
                  <a:pt x="404" y="809"/>
                </a:cubicBezTo>
                <a:cubicBezTo>
                  <a:pt x="622" y="809"/>
                  <a:pt x="809" y="623"/>
                  <a:pt x="809" y="405"/>
                </a:cubicBezTo>
                <a:cubicBezTo>
                  <a:pt x="809" y="187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1" name="Google Shape;1891;p16"/>
          <p:cNvSpPr/>
          <p:nvPr/>
        </p:nvSpPr>
        <p:spPr>
          <a:xfrm>
            <a:off x="6174577" y="3460753"/>
            <a:ext cx="54890" cy="54890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394" y="0"/>
                </a:moveTo>
                <a:cubicBezTo>
                  <a:pt x="176" y="0"/>
                  <a:pt x="0" y="176"/>
                  <a:pt x="0" y="404"/>
                </a:cubicBezTo>
                <a:cubicBezTo>
                  <a:pt x="0" y="622"/>
                  <a:pt x="176" y="798"/>
                  <a:pt x="394" y="798"/>
                </a:cubicBezTo>
                <a:cubicBezTo>
                  <a:pt x="622" y="798"/>
                  <a:pt x="798" y="622"/>
                  <a:pt x="798" y="404"/>
                </a:cubicBezTo>
                <a:cubicBezTo>
                  <a:pt x="798" y="176"/>
                  <a:pt x="622" y="0"/>
                  <a:pt x="394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2" name="Google Shape;1892;p16"/>
          <p:cNvSpPr/>
          <p:nvPr/>
        </p:nvSpPr>
        <p:spPr>
          <a:xfrm>
            <a:off x="8585641" y="6219670"/>
            <a:ext cx="55647" cy="54959"/>
          </a:xfrm>
          <a:custGeom>
            <a:avLst/>
            <a:gdLst/>
            <a:ahLst/>
            <a:cxnLst/>
            <a:rect l="l" t="t" r="r" b="b"/>
            <a:pathLst>
              <a:path w="809" h="799" extrusionOk="0">
                <a:moveTo>
                  <a:pt x="405" y="0"/>
                </a:moveTo>
                <a:cubicBezTo>
                  <a:pt x="187" y="0"/>
                  <a:pt x="0" y="177"/>
                  <a:pt x="0" y="394"/>
                </a:cubicBezTo>
                <a:cubicBezTo>
                  <a:pt x="0" y="622"/>
                  <a:pt x="187" y="798"/>
                  <a:pt x="405" y="798"/>
                </a:cubicBezTo>
                <a:cubicBezTo>
                  <a:pt x="622" y="798"/>
                  <a:pt x="809" y="622"/>
                  <a:pt x="809" y="394"/>
                </a:cubicBezTo>
                <a:cubicBezTo>
                  <a:pt x="809" y="177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3" name="Google Shape;1893;p16"/>
          <p:cNvSpPr/>
          <p:nvPr/>
        </p:nvSpPr>
        <p:spPr>
          <a:xfrm>
            <a:off x="8773081" y="2348148"/>
            <a:ext cx="54959" cy="54959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5" y="1"/>
                </a:moveTo>
                <a:cubicBezTo>
                  <a:pt x="177" y="1"/>
                  <a:pt x="1" y="177"/>
                  <a:pt x="1" y="394"/>
                </a:cubicBezTo>
                <a:cubicBezTo>
                  <a:pt x="1" y="622"/>
                  <a:pt x="177" y="799"/>
                  <a:pt x="395" y="799"/>
                </a:cubicBezTo>
                <a:cubicBezTo>
                  <a:pt x="623" y="799"/>
                  <a:pt x="798" y="622"/>
                  <a:pt x="798" y="394"/>
                </a:cubicBezTo>
                <a:cubicBezTo>
                  <a:pt x="798" y="177"/>
                  <a:pt x="623" y="1"/>
                  <a:pt x="39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4" name="Google Shape;1894;p16"/>
          <p:cNvSpPr/>
          <p:nvPr/>
        </p:nvSpPr>
        <p:spPr>
          <a:xfrm>
            <a:off x="8800183" y="496512"/>
            <a:ext cx="55647" cy="55647"/>
          </a:xfrm>
          <a:custGeom>
            <a:avLst/>
            <a:gdLst/>
            <a:ahLst/>
            <a:cxnLst/>
            <a:rect l="l" t="t" r="r" b="b"/>
            <a:pathLst>
              <a:path w="809" h="809" extrusionOk="0">
                <a:moveTo>
                  <a:pt x="404" y="1"/>
                </a:moveTo>
                <a:cubicBezTo>
                  <a:pt x="187" y="1"/>
                  <a:pt x="1" y="187"/>
                  <a:pt x="1" y="405"/>
                </a:cubicBezTo>
                <a:cubicBezTo>
                  <a:pt x="1" y="622"/>
                  <a:pt x="187" y="809"/>
                  <a:pt x="404" y="809"/>
                </a:cubicBezTo>
                <a:cubicBezTo>
                  <a:pt x="622" y="809"/>
                  <a:pt x="809" y="622"/>
                  <a:pt x="809" y="405"/>
                </a:cubicBezTo>
                <a:cubicBezTo>
                  <a:pt x="809" y="187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5" name="Google Shape;1895;p16"/>
          <p:cNvSpPr/>
          <p:nvPr/>
        </p:nvSpPr>
        <p:spPr>
          <a:xfrm>
            <a:off x="3895625" y="6300966"/>
            <a:ext cx="55647" cy="54959"/>
          </a:xfrm>
          <a:custGeom>
            <a:avLst/>
            <a:gdLst/>
            <a:ahLst/>
            <a:cxnLst/>
            <a:rect l="l" t="t" r="r" b="b"/>
            <a:pathLst>
              <a:path w="809" h="799" extrusionOk="0">
                <a:moveTo>
                  <a:pt x="404" y="1"/>
                </a:moveTo>
                <a:cubicBezTo>
                  <a:pt x="187" y="1"/>
                  <a:pt x="1" y="176"/>
                  <a:pt x="1" y="394"/>
                </a:cubicBezTo>
                <a:cubicBezTo>
                  <a:pt x="1" y="622"/>
                  <a:pt x="187" y="798"/>
                  <a:pt x="404" y="798"/>
                </a:cubicBezTo>
                <a:cubicBezTo>
                  <a:pt x="622" y="798"/>
                  <a:pt x="809" y="622"/>
                  <a:pt x="809" y="394"/>
                </a:cubicBezTo>
                <a:cubicBezTo>
                  <a:pt x="809" y="176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6" name="Google Shape;1896;p16"/>
          <p:cNvSpPr/>
          <p:nvPr/>
        </p:nvSpPr>
        <p:spPr>
          <a:xfrm>
            <a:off x="8079587" y="4555474"/>
            <a:ext cx="55028" cy="54890"/>
          </a:xfrm>
          <a:custGeom>
            <a:avLst/>
            <a:gdLst/>
            <a:ahLst/>
            <a:cxnLst/>
            <a:rect l="l" t="t" r="r" b="b"/>
            <a:pathLst>
              <a:path w="800" h="798" extrusionOk="0">
                <a:moveTo>
                  <a:pt x="395" y="1"/>
                </a:moveTo>
                <a:cubicBezTo>
                  <a:pt x="177" y="1"/>
                  <a:pt x="1" y="176"/>
                  <a:pt x="1" y="394"/>
                </a:cubicBezTo>
                <a:cubicBezTo>
                  <a:pt x="1" y="622"/>
                  <a:pt x="177" y="798"/>
                  <a:pt x="395" y="798"/>
                </a:cubicBezTo>
                <a:cubicBezTo>
                  <a:pt x="622" y="798"/>
                  <a:pt x="799" y="622"/>
                  <a:pt x="799" y="394"/>
                </a:cubicBezTo>
                <a:cubicBezTo>
                  <a:pt x="799" y="176"/>
                  <a:pt x="622" y="1"/>
                  <a:pt x="39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7" name="Google Shape;1897;p16"/>
          <p:cNvSpPr/>
          <p:nvPr/>
        </p:nvSpPr>
        <p:spPr>
          <a:xfrm>
            <a:off x="1404381" y="2368096"/>
            <a:ext cx="55647" cy="55028"/>
          </a:xfrm>
          <a:custGeom>
            <a:avLst/>
            <a:gdLst/>
            <a:ahLst/>
            <a:cxnLst/>
            <a:rect l="l" t="t" r="r" b="b"/>
            <a:pathLst>
              <a:path w="809" h="800" extrusionOk="0">
                <a:moveTo>
                  <a:pt x="405" y="1"/>
                </a:moveTo>
                <a:cubicBezTo>
                  <a:pt x="187" y="1"/>
                  <a:pt x="0" y="177"/>
                  <a:pt x="0" y="395"/>
                </a:cubicBezTo>
                <a:cubicBezTo>
                  <a:pt x="0" y="622"/>
                  <a:pt x="187" y="799"/>
                  <a:pt x="405" y="799"/>
                </a:cubicBezTo>
                <a:cubicBezTo>
                  <a:pt x="622" y="799"/>
                  <a:pt x="808" y="622"/>
                  <a:pt x="808" y="395"/>
                </a:cubicBezTo>
                <a:cubicBezTo>
                  <a:pt x="808" y="177"/>
                  <a:pt x="622" y="1"/>
                  <a:pt x="40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8" name="Google Shape;1898;p16"/>
          <p:cNvSpPr/>
          <p:nvPr/>
        </p:nvSpPr>
        <p:spPr>
          <a:xfrm>
            <a:off x="3721416" y="1339684"/>
            <a:ext cx="54890" cy="54959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394" y="1"/>
                </a:moveTo>
                <a:cubicBezTo>
                  <a:pt x="176" y="1"/>
                  <a:pt x="0" y="176"/>
                  <a:pt x="0" y="404"/>
                </a:cubicBezTo>
                <a:cubicBezTo>
                  <a:pt x="0" y="622"/>
                  <a:pt x="176" y="798"/>
                  <a:pt x="394" y="798"/>
                </a:cubicBezTo>
                <a:cubicBezTo>
                  <a:pt x="622" y="798"/>
                  <a:pt x="798" y="622"/>
                  <a:pt x="798" y="404"/>
                </a:cubicBezTo>
                <a:cubicBezTo>
                  <a:pt x="798" y="176"/>
                  <a:pt x="622" y="1"/>
                  <a:pt x="39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9" name="Google Shape;1899;p16"/>
          <p:cNvSpPr/>
          <p:nvPr/>
        </p:nvSpPr>
        <p:spPr>
          <a:xfrm>
            <a:off x="7318408" y="1419544"/>
            <a:ext cx="55028" cy="54890"/>
          </a:xfrm>
          <a:custGeom>
            <a:avLst/>
            <a:gdLst/>
            <a:ahLst/>
            <a:cxnLst/>
            <a:rect l="l" t="t" r="r" b="b"/>
            <a:pathLst>
              <a:path w="800" h="798" extrusionOk="0">
                <a:moveTo>
                  <a:pt x="395" y="0"/>
                </a:moveTo>
                <a:cubicBezTo>
                  <a:pt x="177" y="0"/>
                  <a:pt x="1" y="176"/>
                  <a:pt x="1" y="394"/>
                </a:cubicBezTo>
                <a:cubicBezTo>
                  <a:pt x="1" y="622"/>
                  <a:pt x="177" y="798"/>
                  <a:pt x="395" y="798"/>
                </a:cubicBezTo>
                <a:cubicBezTo>
                  <a:pt x="623" y="798"/>
                  <a:pt x="799" y="622"/>
                  <a:pt x="799" y="394"/>
                </a:cubicBezTo>
                <a:cubicBezTo>
                  <a:pt x="799" y="176"/>
                  <a:pt x="623" y="0"/>
                  <a:pt x="39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900;p16"/>
          <p:cNvSpPr/>
          <p:nvPr/>
        </p:nvSpPr>
        <p:spPr>
          <a:xfrm>
            <a:off x="1663770" y="207888"/>
            <a:ext cx="55647" cy="55647"/>
          </a:xfrm>
          <a:custGeom>
            <a:avLst/>
            <a:gdLst/>
            <a:ahLst/>
            <a:cxnLst/>
            <a:rect l="l" t="t" r="r" b="b"/>
            <a:pathLst>
              <a:path w="809" h="809" extrusionOk="0">
                <a:moveTo>
                  <a:pt x="405" y="1"/>
                </a:moveTo>
                <a:cubicBezTo>
                  <a:pt x="187" y="1"/>
                  <a:pt x="1" y="187"/>
                  <a:pt x="1" y="404"/>
                </a:cubicBezTo>
                <a:cubicBezTo>
                  <a:pt x="1" y="622"/>
                  <a:pt x="187" y="809"/>
                  <a:pt x="405" y="809"/>
                </a:cubicBezTo>
                <a:cubicBezTo>
                  <a:pt x="622" y="809"/>
                  <a:pt x="809" y="622"/>
                  <a:pt x="809" y="404"/>
                </a:cubicBezTo>
                <a:cubicBezTo>
                  <a:pt x="809" y="187"/>
                  <a:pt x="622" y="1"/>
                  <a:pt x="40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1" name="Google Shape;1901;p16"/>
          <p:cNvSpPr/>
          <p:nvPr/>
        </p:nvSpPr>
        <p:spPr>
          <a:xfrm>
            <a:off x="70151" y="5630935"/>
            <a:ext cx="54959" cy="55647"/>
          </a:xfrm>
          <a:custGeom>
            <a:avLst/>
            <a:gdLst/>
            <a:ahLst/>
            <a:cxnLst/>
            <a:rect l="l" t="t" r="r" b="b"/>
            <a:pathLst>
              <a:path w="799" h="809" extrusionOk="0">
                <a:moveTo>
                  <a:pt x="405" y="1"/>
                </a:moveTo>
                <a:cubicBezTo>
                  <a:pt x="177" y="1"/>
                  <a:pt x="1" y="187"/>
                  <a:pt x="1" y="405"/>
                </a:cubicBezTo>
                <a:cubicBezTo>
                  <a:pt x="1" y="622"/>
                  <a:pt x="177" y="809"/>
                  <a:pt x="405" y="809"/>
                </a:cubicBezTo>
                <a:cubicBezTo>
                  <a:pt x="622" y="809"/>
                  <a:pt x="799" y="622"/>
                  <a:pt x="799" y="405"/>
                </a:cubicBezTo>
                <a:cubicBezTo>
                  <a:pt x="799" y="187"/>
                  <a:pt x="622" y="1"/>
                  <a:pt x="40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2" name="Google Shape;1902;p16"/>
          <p:cNvSpPr/>
          <p:nvPr/>
        </p:nvSpPr>
        <p:spPr>
          <a:xfrm>
            <a:off x="167209" y="3884128"/>
            <a:ext cx="54959" cy="55647"/>
          </a:xfrm>
          <a:custGeom>
            <a:avLst/>
            <a:gdLst/>
            <a:ahLst/>
            <a:cxnLst/>
            <a:rect l="l" t="t" r="r" b="b"/>
            <a:pathLst>
              <a:path w="799" h="809" extrusionOk="0">
                <a:moveTo>
                  <a:pt x="394" y="1"/>
                </a:moveTo>
                <a:cubicBezTo>
                  <a:pt x="177" y="1"/>
                  <a:pt x="0" y="187"/>
                  <a:pt x="0" y="405"/>
                </a:cubicBezTo>
                <a:cubicBezTo>
                  <a:pt x="0" y="623"/>
                  <a:pt x="177" y="809"/>
                  <a:pt x="394" y="809"/>
                </a:cubicBezTo>
                <a:cubicBezTo>
                  <a:pt x="622" y="809"/>
                  <a:pt x="799" y="623"/>
                  <a:pt x="799" y="405"/>
                </a:cubicBezTo>
                <a:cubicBezTo>
                  <a:pt x="799" y="187"/>
                  <a:pt x="622" y="1"/>
                  <a:pt x="39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3" name="Google Shape;1903;p16"/>
          <p:cNvSpPr/>
          <p:nvPr/>
        </p:nvSpPr>
        <p:spPr>
          <a:xfrm>
            <a:off x="-29587" y="4184858"/>
            <a:ext cx="54959" cy="54890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405" y="1"/>
                </a:moveTo>
                <a:cubicBezTo>
                  <a:pt x="177" y="1"/>
                  <a:pt x="0" y="176"/>
                  <a:pt x="0" y="394"/>
                </a:cubicBezTo>
                <a:cubicBezTo>
                  <a:pt x="0" y="622"/>
                  <a:pt x="177" y="798"/>
                  <a:pt x="405" y="798"/>
                </a:cubicBezTo>
                <a:cubicBezTo>
                  <a:pt x="622" y="798"/>
                  <a:pt x="798" y="622"/>
                  <a:pt x="798" y="394"/>
                </a:cubicBezTo>
                <a:cubicBezTo>
                  <a:pt x="798" y="176"/>
                  <a:pt x="622" y="1"/>
                  <a:pt x="40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4" name="Google Shape;1904;p16"/>
          <p:cNvSpPr/>
          <p:nvPr/>
        </p:nvSpPr>
        <p:spPr>
          <a:xfrm>
            <a:off x="1864073" y="6246015"/>
            <a:ext cx="54959" cy="54959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4" y="1"/>
                </a:moveTo>
                <a:cubicBezTo>
                  <a:pt x="176" y="1"/>
                  <a:pt x="1" y="177"/>
                  <a:pt x="1" y="405"/>
                </a:cubicBezTo>
                <a:cubicBezTo>
                  <a:pt x="1" y="623"/>
                  <a:pt x="176" y="798"/>
                  <a:pt x="394" y="798"/>
                </a:cubicBezTo>
                <a:cubicBezTo>
                  <a:pt x="622" y="798"/>
                  <a:pt x="798" y="623"/>
                  <a:pt x="798" y="405"/>
                </a:cubicBezTo>
                <a:cubicBezTo>
                  <a:pt x="798" y="177"/>
                  <a:pt x="622" y="1"/>
                  <a:pt x="39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5" name="Google Shape;1905;p16"/>
          <p:cNvSpPr/>
          <p:nvPr/>
        </p:nvSpPr>
        <p:spPr>
          <a:xfrm>
            <a:off x="8827972" y="1347526"/>
            <a:ext cx="54959" cy="54959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405" y="0"/>
                </a:moveTo>
                <a:cubicBezTo>
                  <a:pt x="177" y="0"/>
                  <a:pt x="0" y="177"/>
                  <a:pt x="0" y="394"/>
                </a:cubicBezTo>
                <a:cubicBezTo>
                  <a:pt x="0" y="622"/>
                  <a:pt x="177" y="798"/>
                  <a:pt x="405" y="798"/>
                </a:cubicBezTo>
                <a:cubicBezTo>
                  <a:pt x="622" y="798"/>
                  <a:pt x="798" y="622"/>
                  <a:pt x="798" y="394"/>
                </a:cubicBezTo>
                <a:cubicBezTo>
                  <a:pt x="798" y="177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6" name="Google Shape;1906;p16"/>
          <p:cNvSpPr/>
          <p:nvPr/>
        </p:nvSpPr>
        <p:spPr>
          <a:xfrm>
            <a:off x="9118728" y="3300346"/>
            <a:ext cx="54959" cy="55647"/>
          </a:xfrm>
          <a:custGeom>
            <a:avLst/>
            <a:gdLst/>
            <a:ahLst/>
            <a:cxnLst/>
            <a:rect l="l" t="t" r="r" b="b"/>
            <a:pathLst>
              <a:path w="799" h="809" extrusionOk="0">
                <a:moveTo>
                  <a:pt x="394" y="1"/>
                </a:moveTo>
                <a:cubicBezTo>
                  <a:pt x="177" y="1"/>
                  <a:pt x="1" y="187"/>
                  <a:pt x="1" y="405"/>
                </a:cubicBezTo>
                <a:cubicBezTo>
                  <a:pt x="1" y="622"/>
                  <a:pt x="177" y="809"/>
                  <a:pt x="394" y="809"/>
                </a:cubicBezTo>
                <a:cubicBezTo>
                  <a:pt x="622" y="809"/>
                  <a:pt x="799" y="622"/>
                  <a:pt x="799" y="405"/>
                </a:cubicBezTo>
                <a:cubicBezTo>
                  <a:pt x="799" y="187"/>
                  <a:pt x="622" y="1"/>
                  <a:pt x="39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16"/>
          <p:cNvSpPr/>
          <p:nvPr/>
        </p:nvSpPr>
        <p:spPr>
          <a:xfrm>
            <a:off x="2158406" y="795179"/>
            <a:ext cx="54959" cy="54890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405" y="0"/>
                </a:moveTo>
                <a:cubicBezTo>
                  <a:pt x="177" y="0"/>
                  <a:pt x="0" y="176"/>
                  <a:pt x="0" y="404"/>
                </a:cubicBezTo>
                <a:cubicBezTo>
                  <a:pt x="0" y="622"/>
                  <a:pt x="177" y="798"/>
                  <a:pt x="405" y="798"/>
                </a:cubicBezTo>
                <a:cubicBezTo>
                  <a:pt x="622" y="798"/>
                  <a:pt x="799" y="622"/>
                  <a:pt x="799" y="404"/>
                </a:cubicBezTo>
                <a:cubicBezTo>
                  <a:pt x="799" y="176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8" name="Google Shape;1908;p16"/>
          <p:cNvSpPr/>
          <p:nvPr/>
        </p:nvSpPr>
        <p:spPr>
          <a:xfrm>
            <a:off x="25303" y="2348148"/>
            <a:ext cx="55647" cy="54959"/>
          </a:xfrm>
          <a:custGeom>
            <a:avLst/>
            <a:gdLst/>
            <a:ahLst/>
            <a:cxnLst/>
            <a:rect l="l" t="t" r="r" b="b"/>
            <a:pathLst>
              <a:path w="809" h="799" extrusionOk="0">
                <a:moveTo>
                  <a:pt x="404" y="1"/>
                </a:moveTo>
                <a:cubicBezTo>
                  <a:pt x="187" y="1"/>
                  <a:pt x="0" y="177"/>
                  <a:pt x="0" y="394"/>
                </a:cubicBezTo>
                <a:cubicBezTo>
                  <a:pt x="0" y="622"/>
                  <a:pt x="187" y="799"/>
                  <a:pt x="404" y="799"/>
                </a:cubicBezTo>
                <a:cubicBezTo>
                  <a:pt x="622" y="799"/>
                  <a:pt x="808" y="622"/>
                  <a:pt x="808" y="394"/>
                </a:cubicBezTo>
                <a:cubicBezTo>
                  <a:pt x="808" y="177"/>
                  <a:pt x="622" y="1"/>
                  <a:pt x="40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9" name="Google Shape;1909;p16"/>
          <p:cNvSpPr/>
          <p:nvPr/>
        </p:nvSpPr>
        <p:spPr>
          <a:xfrm>
            <a:off x="7553654" y="3763616"/>
            <a:ext cx="54959" cy="54959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394" y="1"/>
                </a:moveTo>
                <a:cubicBezTo>
                  <a:pt x="177" y="1"/>
                  <a:pt x="0" y="177"/>
                  <a:pt x="0" y="394"/>
                </a:cubicBezTo>
                <a:cubicBezTo>
                  <a:pt x="0" y="622"/>
                  <a:pt x="177" y="799"/>
                  <a:pt x="394" y="799"/>
                </a:cubicBezTo>
                <a:cubicBezTo>
                  <a:pt x="622" y="799"/>
                  <a:pt x="798" y="622"/>
                  <a:pt x="798" y="394"/>
                </a:cubicBezTo>
                <a:cubicBezTo>
                  <a:pt x="798" y="177"/>
                  <a:pt x="622" y="1"/>
                  <a:pt x="394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0" name="Google Shape;1910;p16"/>
          <p:cNvSpPr/>
          <p:nvPr/>
        </p:nvSpPr>
        <p:spPr>
          <a:xfrm>
            <a:off x="8438096" y="3509385"/>
            <a:ext cx="478812" cy="480670"/>
          </a:xfrm>
          <a:custGeom>
            <a:avLst/>
            <a:gdLst/>
            <a:ahLst/>
            <a:cxnLst/>
            <a:rect l="l" t="t" r="r" b="b"/>
            <a:pathLst>
              <a:path w="6961" h="6988" extrusionOk="0">
                <a:moveTo>
                  <a:pt x="3082" y="0"/>
                </a:moveTo>
                <a:cubicBezTo>
                  <a:pt x="3034" y="0"/>
                  <a:pt x="2978" y="44"/>
                  <a:pt x="2944" y="143"/>
                </a:cubicBezTo>
                <a:cubicBezTo>
                  <a:pt x="2819" y="475"/>
                  <a:pt x="2633" y="795"/>
                  <a:pt x="2518" y="1138"/>
                </a:cubicBezTo>
                <a:cubicBezTo>
                  <a:pt x="2384" y="899"/>
                  <a:pt x="2249" y="671"/>
                  <a:pt x="2094" y="454"/>
                </a:cubicBezTo>
                <a:cubicBezTo>
                  <a:pt x="2079" y="430"/>
                  <a:pt x="2061" y="420"/>
                  <a:pt x="2042" y="420"/>
                </a:cubicBezTo>
                <a:cubicBezTo>
                  <a:pt x="1944" y="420"/>
                  <a:pt x="1817" y="691"/>
                  <a:pt x="1887" y="795"/>
                </a:cubicBezTo>
                <a:cubicBezTo>
                  <a:pt x="1990" y="940"/>
                  <a:pt x="2073" y="1085"/>
                  <a:pt x="2166" y="1230"/>
                </a:cubicBezTo>
                <a:cubicBezTo>
                  <a:pt x="1835" y="1168"/>
                  <a:pt x="1503" y="1117"/>
                  <a:pt x="1161" y="1075"/>
                </a:cubicBezTo>
                <a:cubicBezTo>
                  <a:pt x="1157" y="1075"/>
                  <a:pt x="1153" y="1075"/>
                  <a:pt x="1149" y="1075"/>
                </a:cubicBezTo>
                <a:cubicBezTo>
                  <a:pt x="1000" y="1075"/>
                  <a:pt x="895" y="1438"/>
                  <a:pt x="1016" y="1458"/>
                </a:cubicBezTo>
                <a:cubicBezTo>
                  <a:pt x="1493" y="1521"/>
                  <a:pt x="1959" y="1583"/>
                  <a:pt x="2426" y="1697"/>
                </a:cubicBezTo>
                <a:cubicBezTo>
                  <a:pt x="2654" y="2132"/>
                  <a:pt x="2861" y="2568"/>
                  <a:pt x="3089" y="3003"/>
                </a:cubicBezTo>
                <a:cubicBezTo>
                  <a:pt x="2936" y="3049"/>
                  <a:pt x="2777" y="3061"/>
                  <a:pt x="2617" y="3061"/>
                </a:cubicBezTo>
                <a:cubicBezTo>
                  <a:pt x="2446" y="3061"/>
                  <a:pt x="2274" y="3048"/>
                  <a:pt x="2107" y="3048"/>
                </a:cubicBezTo>
                <a:cubicBezTo>
                  <a:pt x="2046" y="3048"/>
                  <a:pt x="1987" y="3049"/>
                  <a:pt x="1928" y="3054"/>
                </a:cubicBezTo>
                <a:cubicBezTo>
                  <a:pt x="1680" y="3065"/>
                  <a:pt x="1441" y="3096"/>
                  <a:pt x="1192" y="3116"/>
                </a:cubicBezTo>
                <a:cubicBezTo>
                  <a:pt x="840" y="2858"/>
                  <a:pt x="664" y="2443"/>
                  <a:pt x="353" y="2142"/>
                </a:cubicBezTo>
                <a:cubicBezTo>
                  <a:pt x="335" y="2124"/>
                  <a:pt x="317" y="2117"/>
                  <a:pt x="298" y="2117"/>
                </a:cubicBezTo>
                <a:cubicBezTo>
                  <a:pt x="184" y="2117"/>
                  <a:pt x="67" y="2396"/>
                  <a:pt x="156" y="2485"/>
                </a:cubicBezTo>
                <a:cubicBezTo>
                  <a:pt x="353" y="2692"/>
                  <a:pt x="498" y="2930"/>
                  <a:pt x="674" y="3148"/>
                </a:cubicBezTo>
                <a:cubicBezTo>
                  <a:pt x="567" y="3148"/>
                  <a:pt x="460" y="3161"/>
                  <a:pt x="348" y="3161"/>
                </a:cubicBezTo>
                <a:cubicBezTo>
                  <a:pt x="319" y="3161"/>
                  <a:pt x="290" y="3160"/>
                  <a:pt x="260" y="3158"/>
                </a:cubicBezTo>
                <a:cubicBezTo>
                  <a:pt x="125" y="3158"/>
                  <a:pt x="1" y="3551"/>
                  <a:pt x="167" y="3551"/>
                </a:cubicBezTo>
                <a:cubicBezTo>
                  <a:pt x="214" y="3554"/>
                  <a:pt x="260" y="3554"/>
                  <a:pt x="306" y="3554"/>
                </a:cubicBezTo>
                <a:cubicBezTo>
                  <a:pt x="495" y="3554"/>
                  <a:pt x="680" y="3539"/>
                  <a:pt x="871" y="3531"/>
                </a:cubicBezTo>
                <a:lnTo>
                  <a:pt x="871" y="3531"/>
                </a:lnTo>
                <a:cubicBezTo>
                  <a:pt x="685" y="3852"/>
                  <a:pt x="633" y="4225"/>
                  <a:pt x="488" y="4578"/>
                </a:cubicBezTo>
                <a:cubicBezTo>
                  <a:pt x="426" y="4719"/>
                  <a:pt x="489" y="4809"/>
                  <a:pt x="572" y="4809"/>
                </a:cubicBezTo>
                <a:cubicBezTo>
                  <a:pt x="628" y="4809"/>
                  <a:pt x="694" y="4767"/>
                  <a:pt x="736" y="4670"/>
                </a:cubicBezTo>
                <a:cubicBezTo>
                  <a:pt x="871" y="4329"/>
                  <a:pt x="881" y="3894"/>
                  <a:pt x="1130" y="3614"/>
                </a:cubicBezTo>
                <a:cubicBezTo>
                  <a:pt x="1151" y="3583"/>
                  <a:pt x="1171" y="3542"/>
                  <a:pt x="1171" y="3500"/>
                </a:cubicBezTo>
                <a:cubicBezTo>
                  <a:pt x="1399" y="3479"/>
                  <a:pt x="1617" y="3459"/>
                  <a:pt x="1835" y="3438"/>
                </a:cubicBezTo>
                <a:cubicBezTo>
                  <a:pt x="1905" y="3432"/>
                  <a:pt x="1975" y="3430"/>
                  <a:pt x="2044" y="3430"/>
                </a:cubicBezTo>
                <a:cubicBezTo>
                  <a:pt x="2215" y="3430"/>
                  <a:pt x="2385" y="3442"/>
                  <a:pt x="2554" y="3442"/>
                </a:cubicBezTo>
                <a:cubicBezTo>
                  <a:pt x="2706" y="3442"/>
                  <a:pt x="2856" y="3433"/>
                  <a:pt x="3006" y="3396"/>
                </a:cubicBezTo>
                <a:lnTo>
                  <a:pt x="3006" y="3396"/>
                </a:lnTo>
                <a:cubicBezTo>
                  <a:pt x="2974" y="3966"/>
                  <a:pt x="2891" y="4733"/>
                  <a:pt x="2799" y="5303"/>
                </a:cubicBezTo>
                <a:cubicBezTo>
                  <a:pt x="2373" y="5552"/>
                  <a:pt x="1959" y="5790"/>
                  <a:pt x="1503" y="5987"/>
                </a:cubicBezTo>
                <a:cubicBezTo>
                  <a:pt x="1390" y="6033"/>
                  <a:pt x="1312" y="6360"/>
                  <a:pt x="1436" y="6360"/>
                </a:cubicBezTo>
                <a:cubicBezTo>
                  <a:pt x="1449" y="6360"/>
                  <a:pt x="1465" y="6357"/>
                  <a:pt x="1482" y="6349"/>
                </a:cubicBezTo>
                <a:cubicBezTo>
                  <a:pt x="1917" y="6173"/>
                  <a:pt x="2322" y="5935"/>
                  <a:pt x="2726" y="5697"/>
                </a:cubicBezTo>
                <a:lnTo>
                  <a:pt x="2726" y="5697"/>
                </a:lnTo>
                <a:cubicBezTo>
                  <a:pt x="2663" y="6070"/>
                  <a:pt x="2591" y="6432"/>
                  <a:pt x="2529" y="6805"/>
                </a:cubicBezTo>
                <a:cubicBezTo>
                  <a:pt x="2509" y="6930"/>
                  <a:pt x="2572" y="6988"/>
                  <a:pt x="2646" y="6988"/>
                </a:cubicBezTo>
                <a:cubicBezTo>
                  <a:pt x="2725" y="6988"/>
                  <a:pt x="2819" y="6923"/>
                  <a:pt x="2840" y="6805"/>
                </a:cubicBezTo>
                <a:cubicBezTo>
                  <a:pt x="2891" y="6505"/>
                  <a:pt x="2944" y="6194"/>
                  <a:pt x="3006" y="5893"/>
                </a:cubicBezTo>
                <a:cubicBezTo>
                  <a:pt x="3234" y="6194"/>
                  <a:pt x="3472" y="6505"/>
                  <a:pt x="3690" y="6816"/>
                </a:cubicBezTo>
                <a:cubicBezTo>
                  <a:pt x="3706" y="6837"/>
                  <a:pt x="3724" y="6846"/>
                  <a:pt x="3743" y="6846"/>
                </a:cubicBezTo>
                <a:cubicBezTo>
                  <a:pt x="3847" y="6846"/>
                  <a:pt x="3975" y="6577"/>
                  <a:pt x="3897" y="6463"/>
                </a:cubicBezTo>
                <a:cubicBezTo>
                  <a:pt x="3637" y="6100"/>
                  <a:pt x="3368" y="5748"/>
                  <a:pt x="3089" y="5396"/>
                </a:cubicBezTo>
                <a:cubicBezTo>
                  <a:pt x="3187" y="4797"/>
                  <a:pt x="3266" y="4040"/>
                  <a:pt x="3301" y="3424"/>
                </a:cubicBezTo>
                <a:lnTo>
                  <a:pt x="3301" y="3424"/>
                </a:lnTo>
                <a:cubicBezTo>
                  <a:pt x="3308" y="3454"/>
                  <a:pt x="3323" y="3480"/>
                  <a:pt x="3347" y="3500"/>
                </a:cubicBezTo>
                <a:cubicBezTo>
                  <a:pt x="3897" y="3894"/>
                  <a:pt x="4477" y="4246"/>
                  <a:pt x="5057" y="4598"/>
                </a:cubicBezTo>
                <a:cubicBezTo>
                  <a:pt x="4736" y="5147"/>
                  <a:pt x="5171" y="5872"/>
                  <a:pt x="5316" y="6411"/>
                </a:cubicBezTo>
                <a:cubicBezTo>
                  <a:pt x="5326" y="6443"/>
                  <a:pt x="5341" y="6456"/>
                  <a:pt x="5359" y="6456"/>
                </a:cubicBezTo>
                <a:cubicBezTo>
                  <a:pt x="5434" y="6456"/>
                  <a:pt x="5559" y="6214"/>
                  <a:pt x="5534" y="6121"/>
                </a:cubicBezTo>
                <a:cubicBezTo>
                  <a:pt x="5482" y="5904"/>
                  <a:pt x="5399" y="5707"/>
                  <a:pt x="5316" y="5499"/>
                </a:cubicBezTo>
                <a:cubicBezTo>
                  <a:pt x="5265" y="5334"/>
                  <a:pt x="5067" y="4888"/>
                  <a:pt x="5192" y="4733"/>
                </a:cubicBezTo>
                <a:cubicBezTo>
                  <a:pt x="5202" y="4723"/>
                  <a:pt x="5212" y="4712"/>
                  <a:pt x="5223" y="4691"/>
                </a:cubicBezTo>
                <a:cubicBezTo>
                  <a:pt x="5534" y="4878"/>
                  <a:pt x="5845" y="5075"/>
                  <a:pt x="6166" y="5271"/>
                </a:cubicBezTo>
                <a:cubicBezTo>
                  <a:pt x="6182" y="5282"/>
                  <a:pt x="6198" y="5286"/>
                  <a:pt x="6214" y="5286"/>
                </a:cubicBezTo>
                <a:cubicBezTo>
                  <a:pt x="6343" y="5286"/>
                  <a:pt x="6458" y="4981"/>
                  <a:pt x="6311" y="4888"/>
                </a:cubicBezTo>
                <a:cubicBezTo>
                  <a:pt x="6041" y="4712"/>
                  <a:pt x="5772" y="4557"/>
                  <a:pt x="5502" y="4391"/>
                </a:cubicBezTo>
                <a:cubicBezTo>
                  <a:pt x="5938" y="4246"/>
                  <a:pt x="6384" y="4111"/>
                  <a:pt x="6808" y="3915"/>
                </a:cubicBezTo>
                <a:cubicBezTo>
                  <a:pt x="6909" y="3874"/>
                  <a:pt x="6961" y="3541"/>
                  <a:pt x="6926" y="3541"/>
                </a:cubicBezTo>
                <a:cubicBezTo>
                  <a:pt x="6925" y="3541"/>
                  <a:pt x="6924" y="3541"/>
                  <a:pt x="6922" y="3542"/>
                </a:cubicBezTo>
                <a:cubicBezTo>
                  <a:pt x="6404" y="3769"/>
                  <a:pt x="5855" y="3935"/>
                  <a:pt x="5316" y="4101"/>
                </a:cubicBezTo>
                <a:cubicBezTo>
                  <a:pt x="5275" y="4111"/>
                  <a:pt x="5244" y="4163"/>
                  <a:pt x="5223" y="4225"/>
                </a:cubicBezTo>
                <a:cubicBezTo>
                  <a:pt x="4653" y="3883"/>
                  <a:pt x="4093" y="3542"/>
                  <a:pt x="3555" y="3158"/>
                </a:cubicBezTo>
                <a:cubicBezTo>
                  <a:pt x="3545" y="3148"/>
                  <a:pt x="3534" y="3148"/>
                  <a:pt x="3524" y="3148"/>
                </a:cubicBezTo>
                <a:cubicBezTo>
                  <a:pt x="3907" y="2816"/>
                  <a:pt x="4291" y="2505"/>
                  <a:pt x="4684" y="2204"/>
                </a:cubicBezTo>
                <a:lnTo>
                  <a:pt x="4715" y="2298"/>
                </a:lnTo>
                <a:cubicBezTo>
                  <a:pt x="4715" y="2300"/>
                  <a:pt x="4716" y="2301"/>
                  <a:pt x="4717" y="2301"/>
                </a:cubicBezTo>
                <a:cubicBezTo>
                  <a:pt x="4725" y="2301"/>
                  <a:pt x="4751" y="2279"/>
                  <a:pt x="4777" y="2236"/>
                </a:cubicBezTo>
                <a:cubicBezTo>
                  <a:pt x="4798" y="2277"/>
                  <a:pt x="4819" y="2298"/>
                  <a:pt x="4871" y="2308"/>
                </a:cubicBezTo>
                <a:cubicBezTo>
                  <a:pt x="5295" y="2381"/>
                  <a:pt x="5720" y="2485"/>
                  <a:pt x="6145" y="2505"/>
                </a:cubicBezTo>
                <a:cubicBezTo>
                  <a:pt x="6147" y="2505"/>
                  <a:pt x="6150" y="2506"/>
                  <a:pt x="6152" y="2506"/>
                </a:cubicBezTo>
                <a:cubicBezTo>
                  <a:pt x="6334" y="2506"/>
                  <a:pt x="6432" y="2121"/>
                  <a:pt x="6218" y="2112"/>
                </a:cubicBezTo>
                <a:cubicBezTo>
                  <a:pt x="5824" y="2091"/>
                  <a:pt x="5430" y="1997"/>
                  <a:pt x="5037" y="1925"/>
                </a:cubicBezTo>
                <a:cubicBezTo>
                  <a:pt x="5337" y="1686"/>
                  <a:pt x="5638" y="1448"/>
                  <a:pt x="5917" y="1189"/>
                </a:cubicBezTo>
                <a:cubicBezTo>
                  <a:pt x="6012" y="1112"/>
                  <a:pt x="6042" y="828"/>
                  <a:pt x="5949" y="828"/>
                </a:cubicBezTo>
                <a:cubicBezTo>
                  <a:pt x="5930" y="828"/>
                  <a:pt x="5906" y="840"/>
                  <a:pt x="5875" y="868"/>
                </a:cubicBezTo>
                <a:cubicBezTo>
                  <a:pt x="5544" y="1168"/>
                  <a:pt x="5192" y="1448"/>
                  <a:pt x="4829" y="1728"/>
                </a:cubicBezTo>
                <a:cubicBezTo>
                  <a:pt x="4715" y="1241"/>
                  <a:pt x="4736" y="733"/>
                  <a:pt x="4674" y="236"/>
                </a:cubicBezTo>
                <a:cubicBezTo>
                  <a:pt x="4672" y="220"/>
                  <a:pt x="4667" y="212"/>
                  <a:pt x="4660" y="212"/>
                </a:cubicBezTo>
                <a:cubicBezTo>
                  <a:pt x="4614" y="212"/>
                  <a:pt x="4479" y="467"/>
                  <a:pt x="4487" y="547"/>
                </a:cubicBezTo>
                <a:cubicBezTo>
                  <a:pt x="4549" y="993"/>
                  <a:pt x="4539" y="1448"/>
                  <a:pt x="4611" y="1894"/>
                </a:cubicBezTo>
                <a:cubicBezTo>
                  <a:pt x="4208" y="2215"/>
                  <a:pt x="3803" y="2536"/>
                  <a:pt x="3409" y="2878"/>
                </a:cubicBezTo>
                <a:cubicBezTo>
                  <a:pt x="3151" y="2402"/>
                  <a:pt x="2923" y="1914"/>
                  <a:pt x="2674" y="1438"/>
                </a:cubicBezTo>
                <a:cubicBezTo>
                  <a:pt x="2674" y="1428"/>
                  <a:pt x="2684" y="1428"/>
                  <a:pt x="2684" y="1417"/>
                </a:cubicBezTo>
                <a:cubicBezTo>
                  <a:pt x="2757" y="993"/>
                  <a:pt x="3006" y="620"/>
                  <a:pt x="3151" y="226"/>
                </a:cubicBezTo>
                <a:cubicBezTo>
                  <a:pt x="3199" y="86"/>
                  <a:pt x="3149" y="0"/>
                  <a:pt x="3082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1" name="Google Shape;1911;p16"/>
          <p:cNvSpPr/>
          <p:nvPr/>
        </p:nvSpPr>
        <p:spPr>
          <a:xfrm>
            <a:off x="8539348" y="3798834"/>
            <a:ext cx="37832" cy="35012"/>
          </a:xfrm>
          <a:custGeom>
            <a:avLst/>
            <a:gdLst/>
            <a:ahLst/>
            <a:cxnLst/>
            <a:rect l="l" t="t" r="r" b="b"/>
            <a:pathLst>
              <a:path w="550" h="509" extrusionOk="0">
                <a:moveTo>
                  <a:pt x="294" y="0"/>
                </a:moveTo>
                <a:cubicBezTo>
                  <a:pt x="275" y="0"/>
                  <a:pt x="257" y="5"/>
                  <a:pt x="238" y="17"/>
                </a:cubicBezTo>
                <a:cubicBezTo>
                  <a:pt x="114" y="38"/>
                  <a:pt x="0" y="297"/>
                  <a:pt x="114" y="380"/>
                </a:cubicBezTo>
                <a:cubicBezTo>
                  <a:pt x="166" y="411"/>
                  <a:pt x="217" y="453"/>
                  <a:pt x="270" y="483"/>
                </a:cubicBezTo>
                <a:cubicBezTo>
                  <a:pt x="294" y="501"/>
                  <a:pt x="317" y="509"/>
                  <a:pt x="338" y="509"/>
                </a:cubicBezTo>
                <a:cubicBezTo>
                  <a:pt x="393" y="509"/>
                  <a:pt x="440" y="462"/>
                  <a:pt x="477" y="411"/>
                </a:cubicBezTo>
                <a:cubicBezTo>
                  <a:pt x="477" y="411"/>
                  <a:pt x="477" y="400"/>
                  <a:pt x="487" y="390"/>
                </a:cubicBezTo>
                <a:cubicBezTo>
                  <a:pt x="528" y="338"/>
                  <a:pt x="549" y="225"/>
                  <a:pt x="508" y="152"/>
                </a:cubicBezTo>
                <a:cubicBezTo>
                  <a:pt x="456" y="69"/>
                  <a:pt x="415" y="48"/>
                  <a:pt x="332" y="7"/>
                </a:cubicBezTo>
                <a:cubicBezTo>
                  <a:pt x="319" y="3"/>
                  <a:pt x="306" y="0"/>
                  <a:pt x="294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2" name="Google Shape;1912;p16"/>
          <p:cNvSpPr/>
          <p:nvPr/>
        </p:nvSpPr>
        <p:spPr>
          <a:xfrm>
            <a:off x="8665432" y="3600319"/>
            <a:ext cx="37901" cy="35287"/>
          </a:xfrm>
          <a:custGeom>
            <a:avLst/>
            <a:gdLst/>
            <a:ahLst/>
            <a:cxnLst/>
            <a:rect l="l" t="t" r="r" b="b"/>
            <a:pathLst>
              <a:path w="551" h="513" extrusionOk="0">
                <a:moveTo>
                  <a:pt x="294" y="0"/>
                </a:moveTo>
                <a:cubicBezTo>
                  <a:pt x="276" y="0"/>
                  <a:pt x="257" y="6"/>
                  <a:pt x="240" y="12"/>
                </a:cubicBezTo>
                <a:cubicBezTo>
                  <a:pt x="104" y="33"/>
                  <a:pt x="1" y="292"/>
                  <a:pt x="115" y="375"/>
                </a:cubicBezTo>
                <a:cubicBezTo>
                  <a:pt x="167" y="417"/>
                  <a:pt x="208" y="447"/>
                  <a:pt x="260" y="489"/>
                </a:cubicBezTo>
                <a:cubicBezTo>
                  <a:pt x="283" y="506"/>
                  <a:pt x="304" y="513"/>
                  <a:pt x="325" y="513"/>
                </a:cubicBezTo>
                <a:cubicBezTo>
                  <a:pt x="381" y="513"/>
                  <a:pt x="429" y="462"/>
                  <a:pt x="468" y="417"/>
                </a:cubicBezTo>
                <a:lnTo>
                  <a:pt x="488" y="396"/>
                </a:lnTo>
                <a:cubicBezTo>
                  <a:pt x="530" y="334"/>
                  <a:pt x="550" y="219"/>
                  <a:pt x="509" y="157"/>
                </a:cubicBezTo>
                <a:cubicBezTo>
                  <a:pt x="457" y="74"/>
                  <a:pt x="415" y="54"/>
                  <a:pt x="332" y="12"/>
                </a:cubicBezTo>
                <a:cubicBezTo>
                  <a:pt x="320" y="3"/>
                  <a:pt x="307" y="0"/>
                  <a:pt x="294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3" name="Google Shape;1913;p16"/>
          <p:cNvSpPr/>
          <p:nvPr/>
        </p:nvSpPr>
        <p:spPr>
          <a:xfrm>
            <a:off x="8696798" y="3825179"/>
            <a:ext cx="38588" cy="35080"/>
          </a:xfrm>
          <a:custGeom>
            <a:avLst/>
            <a:gdLst/>
            <a:ahLst/>
            <a:cxnLst/>
            <a:rect l="l" t="t" r="r" b="b"/>
            <a:pathLst>
              <a:path w="561" h="510" extrusionOk="0">
                <a:moveTo>
                  <a:pt x="294" y="0"/>
                </a:moveTo>
                <a:cubicBezTo>
                  <a:pt x="277" y="0"/>
                  <a:pt x="261" y="5"/>
                  <a:pt x="249" y="17"/>
                </a:cubicBezTo>
                <a:cubicBezTo>
                  <a:pt x="115" y="28"/>
                  <a:pt x="1" y="287"/>
                  <a:pt x="115" y="380"/>
                </a:cubicBezTo>
                <a:cubicBezTo>
                  <a:pt x="167" y="411"/>
                  <a:pt x="219" y="453"/>
                  <a:pt x="270" y="484"/>
                </a:cubicBezTo>
                <a:cubicBezTo>
                  <a:pt x="294" y="502"/>
                  <a:pt x="317" y="509"/>
                  <a:pt x="339" y="509"/>
                </a:cubicBezTo>
                <a:cubicBezTo>
                  <a:pt x="393" y="509"/>
                  <a:pt x="441" y="463"/>
                  <a:pt x="477" y="411"/>
                </a:cubicBezTo>
                <a:cubicBezTo>
                  <a:pt x="477" y="401"/>
                  <a:pt x="488" y="401"/>
                  <a:pt x="488" y="390"/>
                </a:cubicBezTo>
                <a:cubicBezTo>
                  <a:pt x="530" y="339"/>
                  <a:pt x="560" y="215"/>
                  <a:pt x="519" y="152"/>
                </a:cubicBezTo>
                <a:cubicBezTo>
                  <a:pt x="467" y="70"/>
                  <a:pt x="426" y="49"/>
                  <a:pt x="332" y="7"/>
                </a:cubicBezTo>
                <a:cubicBezTo>
                  <a:pt x="319" y="3"/>
                  <a:pt x="306" y="0"/>
                  <a:pt x="294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4" name="Google Shape;1914;p16"/>
          <p:cNvSpPr/>
          <p:nvPr/>
        </p:nvSpPr>
        <p:spPr>
          <a:xfrm>
            <a:off x="8536460" y="3652183"/>
            <a:ext cx="42234" cy="33430"/>
          </a:xfrm>
          <a:custGeom>
            <a:avLst/>
            <a:gdLst/>
            <a:ahLst/>
            <a:cxnLst/>
            <a:rect l="l" t="t" r="r" b="b"/>
            <a:pathLst>
              <a:path w="614" h="486" extrusionOk="0">
                <a:moveTo>
                  <a:pt x="256" y="0"/>
                </a:moveTo>
                <a:cubicBezTo>
                  <a:pt x="106" y="0"/>
                  <a:pt x="0" y="315"/>
                  <a:pt x="167" y="398"/>
                </a:cubicBezTo>
                <a:cubicBezTo>
                  <a:pt x="208" y="429"/>
                  <a:pt x="259" y="450"/>
                  <a:pt x="301" y="471"/>
                </a:cubicBezTo>
                <a:cubicBezTo>
                  <a:pt x="320" y="481"/>
                  <a:pt x="339" y="486"/>
                  <a:pt x="358" y="486"/>
                </a:cubicBezTo>
                <a:cubicBezTo>
                  <a:pt x="507" y="486"/>
                  <a:pt x="613" y="179"/>
                  <a:pt x="457" y="87"/>
                </a:cubicBezTo>
                <a:cubicBezTo>
                  <a:pt x="405" y="66"/>
                  <a:pt x="363" y="46"/>
                  <a:pt x="312" y="15"/>
                </a:cubicBezTo>
                <a:cubicBezTo>
                  <a:pt x="293" y="5"/>
                  <a:pt x="274" y="0"/>
                  <a:pt x="256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5" name="Google Shape;1915;p16"/>
          <p:cNvSpPr/>
          <p:nvPr/>
        </p:nvSpPr>
        <p:spPr>
          <a:xfrm>
            <a:off x="8779341" y="3702053"/>
            <a:ext cx="42303" cy="33430"/>
          </a:xfrm>
          <a:custGeom>
            <a:avLst/>
            <a:gdLst/>
            <a:ahLst/>
            <a:cxnLst/>
            <a:rect l="l" t="t" r="r" b="b"/>
            <a:pathLst>
              <a:path w="615" h="486" extrusionOk="0">
                <a:moveTo>
                  <a:pt x="248" y="1"/>
                </a:moveTo>
                <a:cubicBezTo>
                  <a:pt x="100" y="1"/>
                  <a:pt x="1" y="315"/>
                  <a:pt x="159" y="398"/>
                </a:cubicBezTo>
                <a:cubicBezTo>
                  <a:pt x="210" y="430"/>
                  <a:pt x="251" y="450"/>
                  <a:pt x="304" y="471"/>
                </a:cubicBezTo>
                <a:cubicBezTo>
                  <a:pt x="323" y="481"/>
                  <a:pt x="342" y="486"/>
                  <a:pt x="360" y="486"/>
                </a:cubicBezTo>
                <a:cubicBezTo>
                  <a:pt x="509" y="486"/>
                  <a:pt x="615" y="181"/>
                  <a:pt x="449" y="98"/>
                </a:cubicBezTo>
                <a:cubicBezTo>
                  <a:pt x="407" y="67"/>
                  <a:pt x="355" y="46"/>
                  <a:pt x="304" y="15"/>
                </a:cubicBezTo>
                <a:cubicBezTo>
                  <a:pt x="285" y="5"/>
                  <a:pt x="266" y="1"/>
                  <a:pt x="248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6" name="Google Shape;1916;p16"/>
          <p:cNvSpPr/>
          <p:nvPr/>
        </p:nvSpPr>
        <p:spPr>
          <a:xfrm>
            <a:off x="5758288" y="109800"/>
            <a:ext cx="337253" cy="306850"/>
          </a:xfrm>
          <a:custGeom>
            <a:avLst/>
            <a:gdLst/>
            <a:ahLst/>
            <a:cxnLst/>
            <a:rect l="l" t="t" r="r" b="b"/>
            <a:pathLst>
              <a:path w="4903" h="4461" extrusionOk="0">
                <a:moveTo>
                  <a:pt x="1816" y="1"/>
                </a:moveTo>
                <a:cubicBezTo>
                  <a:pt x="1743" y="1"/>
                  <a:pt x="1650" y="40"/>
                  <a:pt x="1638" y="100"/>
                </a:cubicBezTo>
                <a:cubicBezTo>
                  <a:pt x="1618" y="276"/>
                  <a:pt x="1545" y="453"/>
                  <a:pt x="1493" y="628"/>
                </a:cubicBezTo>
                <a:cubicBezTo>
                  <a:pt x="1441" y="566"/>
                  <a:pt x="1379" y="494"/>
                  <a:pt x="1327" y="421"/>
                </a:cubicBezTo>
                <a:cubicBezTo>
                  <a:pt x="1313" y="399"/>
                  <a:pt x="1284" y="389"/>
                  <a:pt x="1250" y="389"/>
                </a:cubicBezTo>
                <a:cubicBezTo>
                  <a:pt x="1158" y="389"/>
                  <a:pt x="1034" y="457"/>
                  <a:pt x="1079" y="525"/>
                </a:cubicBezTo>
                <a:cubicBezTo>
                  <a:pt x="1172" y="649"/>
                  <a:pt x="1265" y="764"/>
                  <a:pt x="1369" y="888"/>
                </a:cubicBezTo>
                <a:cubicBezTo>
                  <a:pt x="1120" y="909"/>
                  <a:pt x="902" y="1033"/>
                  <a:pt x="654" y="1095"/>
                </a:cubicBezTo>
                <a:cubicBezTo>
                  <a:pt x="506" y="1132"/>
                  <a:pt x="531" y="1267"/>
                  <a:pt x="648" y="1267"/>
                </a:cubicBezTo>
                <a:cubicBezTo>
                  <a:pt x="662" y="1267"/>
                  <a:pt x="678" y="1265"/>
                  <a:pt x="695" y="1261"/>
                </a:cubicBezTo>
                <a:cubicBezTo>
                  <a:pt x="921" y="1212"/>
                  <a:pt x="1145" y="1052"/>
                  <a:pt x="1379" y="1052"/>
                </a:cubicBezTo>
                <a:cubicBezTo>
                  <a:pt x="1393" y="1052"/>
                  <a:pt x="1407" y="1052"/>
                  <a:pt x="1420" y="1054"/>
                </a:cubicBezTo>
                <a:cubicBezTo>
                  <a:pt x="1452" y="1054"/>
                  <a:pt x="1473" y="1054"/>
                  <a:pt x="1503" y="1043"/>
                </a:cubicBezTo>
                <a:cubicBezTo>
                  <a:pt x="1597" y="1146"/>
                  <a:pt x="1700" y="1261"/>
                  <a:pt x="1793" y="1364"/>
                </a:cubicBezTo>
                <a:cubicBezTo>
                  <a:pt x="1970" y="1561"/>
                  <a:pt x="2073" y="1810"/>
                  <a:pt x="2281" y="1975"/>
                </a:cubicBezTo>
                <a:lnTo>
                  <a:pt x="2270" y="1975"/>
                </a:lnTo>
                <a:cubicBezTo>
                  <a:pt x="1959" y="2183"/>
                  <a:pt x="1514" y="2442"/>
                  <a:pt x="1182" y="2618"/>
                </a:cubicBezTo>
                <a:cubicBezTo>
                  <a:pt x="882" y="2484"/>
                  <a:pt x="581" y="2359"/>
                  <a:pt x="301" y="2193"/>
                </a:cubicBezTo>
                <a:cubicBezTo>
                  <a:pt x="289" y="2184"/>
                  <a:pt x="270" y="2180"/>
                  <a:pt x="250" y="2180"/>
                </a:cubicBezTo>
                <a:cubicBezTo>
                  <a:pt x="153" y="2180"/>
                  <a:pt x="0" y="2268"/>
                  <a:pt x="94" y="2328"/>
                </a:cubicBezTo>
                <a:cubicBezTo>
                  <a:pt x="363" y="2484"/>
                  <a:pt x="654" y="2608"/>
                  <a:pt x="934" y="2732"/>
                </a:cubicBezTo>
                <a:cubicBezTo>
                  <a:pt x="716" y="2846"/>
                  <a:pt x="488" y="2949"/>
                  <a:pt x="271" y="3064"/>
                </a:cubicBezTo>
                <a:cubicBezTo>
                  <a:pt x="131" y="3124"/>
                  <a:pt x="211" y="3244"/>
                  <a:pt x="320" y="3244"/>
                </a:cubicBezTo>
                <a:cubicBezTo>
                  <a:pt x="341" y="3244"/>
                  <a:pt x="363" y="3240"/>
                  <a:pt x="384" y="3230"/>
                </a:cubicBezTo>
                <a:cubicBezTo>
                  <a:pt x="571" y="3136"/>
                  <a:pt x="757" y="3043"/>
                  <a:pt x="934" y="2960"/>
                </a:cubicBezTo>
                <a:lnTo>
                  <a:pt x="934" y="2960"/>
                </a:lnTo>
                <a:cubicBezTo>
                  <a:pt x="872" y="3198"/>
                  <a:pt x="799" y="3447"/>
                  <a:pt x="716" y="3685"/>
                </a:cubicBezTo>
                <a:cubicBezTo>
                  <a:pt x="703" y="3734"/>
                  <a:pt x="744" y="3754"/>
                  <a:pt x="799" y="3754"/>
                </a:cubicBezTo>
                <a:cubicBezTo>
                  <a:pt x="872" y="3754"/>
                  <a:pt x="968" y="3718"/>
                  <a:pt x="985" y="3665"/>
                </a:cubicBezTo>
                <a:cubicBezTo>
                  <a:pt x="1079" y="3375"/>
                  <a:pt x="1162" y="3094"/>
                  <a:pt x="1245" y="2804"/>
                </a:cubicBezTo>
                <a:cubicBezTo>
                  <a:pt x="1592" y="2631"/>
                  <a:pt x="2020" y="2376"/>
                  <a:pt x="2361" y="2158"/>
                </a:cubicBezTo>
                <a:lnTo>
                  <a:pt x="2361" y="2158"/>
                </a:lnTo>
                <a:cubicBezTo>
                  <a:pt x="2356" y="2169"/>
                  <a:pt x="2353" y="2181"/>
                  <a:pt x="2353" y="2193"/>
                </a:cubicBezTo>
                <a:cubicBezTo>
                  <a:pt x="2364" y="2649"/>
                  <a:pt x="2394" y="3094"/>
                  <a:pt x="2436" y="3540"/>
                </a:cubicBezTo>
                <a:cubicBezTo>
                  <a:pt x="2021" y="3592"/>
                  <a:pt x="1804" y="4110"/>
                  <a:pt x="1576" y="4400"/>
                </a:cubicBezTo>
                <a:cubicBezTo>
                  <a:pt x="1542" y="4438"/>
                  <a:pt x="1580" y="4455"/>
                  <a:pt x="1636" y="4455"/>
                </a:cubicBezTo>
                <a:cubicBezTo>
                  <a:pt x="1699" y="4455"/>
                  <a:pt x="1787" y="4433"/>
                  <a:pt x="1814" y="4400"/>
                </a:cubicBezTo>
                <a:cubicBezTo>
                  <a:pt x="1908" y="4286"/>
                  <a:pt x="1980" y="4162"/>
                  <a:pt x="2063" y="4038"/>
                </a:cubicBezTo>
                <a:cubicBezTo>
                  <a:pt x="2124" y="3946"/>
                  <a:pt x="2285" y="3674"/>
                  <a:pt x="2408" y="3674"/>
                </a:cubicBezTo>
                <a:cubicBezTo>
                  <a:pt x="2411" y="3674"/>
                  <a:pt x="2413" y="3674"/>
                  <a:pt x="2415" y="3675"/>
                </a:cubicBezTo>
                <a:cubicBezTo>
                  <a:pt x="2426" y="3675"/>
                  <a:pt x="2436" y="3675"/>
                  <a:pt x="2456" y="3665"/>
                </a:cubicBezTo>
                <a:cubicBezTo>
                  <a:pt x="2477" y="3913"/>
                  <a:pt x="2498" y="4151"/>
                  <a:pt x="2519" y="4400"/>
                </a:cubicBezTo>
                <a:cubicBezTo>
                  <a:pt x="2519" y="4442"/>
                  <a:pt x="2555" y="4460"/>
                  <a:pt x="2601" y="4460"/>
                </a:cubicBezTo>
                <a:cubicBezTo>
                  <a:pt x="2679" y="4460"/>
                  <a:pt x="2784" y="4406"/>
                  <a:pt x="2778" y="4328"/>
                </a:cubicBezTo>
                <a:cubicBezTo>
                  <a:pt x="2767" y="4121"/>
                  <a:pt x="2747" y="3913"/>
                  <a:pt x="2726" y="3695"/>
                </a:cubicBezTo>
                <a:lnTo>
                  <a:pt x="2726" y="3695"/>
                </a:lnTo>
                <a:cubicBezTo>
                  <a:pt x="2975" y="3882"/>
                  <a:pt x="3223" y="4058"/>
                  <a:pt x="3493" y="4213"/>
                </a:cubicBezTo>
                <a:cubicBezTo>
                  <a:pt x="3502" y="4220"/>
                  <a:pt x="3515" y="4223"/>
                  <a:pt x="3531" y="4223"/>
                </a:cubicBezTo>
                <a:cubicBezTo>
                  <a:pt x="3616" y="4223"/>
                  <a:pt x="3768" y="4140"/>
                  <a:pt x="3741" y="4131"/>
                </a:cubicBezTo>
                <a:cubicBezTo>
                  <a:pt x="3410" y="3934"/>
                  <a:pt x="3110" y="3716"/>
                  <a:pt x="2799" y="3488"/>
                </a:cubicBezTo>
                <a:cubicBezTo>
                  <a:pt x="2793" y="3483"/>
                  <a:pt x="2780" y="3481"/>
                  <a:pt x="2763" y="3481"/>
                </a:cubicBezTo>
                <a:cubicBezTo>
                  <a:pt x="2747" y="3481"/>
                  <a:pt x="2726" y="3483"/>
                  <a:pt x="2705" y="3488"/>
                </a:cubicBezTo>
                <a:cubicBezTo>
                  <a:pt x="2664" y="3053"/>
                  <a:pt x="2622" y="2618"/>
                  <a:pt x="2622" y="2173"/>
                </a:cubicBezTo>
                <a:cubicBezTo>
                  <a:pt x="2622" y="2173"/>
                  <a:pt x="2622" y="2162"/>
                  <a:pt x="2612" y="2152"/>
                </a:cubicBezTo>
                <a:lnTo>
                  <a:pt x="2612" y="2152"/>
                </a:lnTo>
                <a:cubicBezTo>
                  <a:pt x="2944" y="2235"/>
                  <a:pt x="3255" y="2318"/>
                  <a:pt x="3575" y="2411"/>
                </a:cubicBezTo>
                <a:cubicBezTo>
                  <a:pt x="3566" y="2421"/>
                  <a:pt x="3545" y="2442"/>
                  <a:pt x="3534" y="2463"/>
                </a:cubicBezTo>
                <a:cubicBezTo>
                  <a:pt x="3524" y="2463"/>
                  <a:pt x="3555" y="2473"/>
                  <a:pt x="3586" y="2473"/>
                </a:cubicBezTo>
                <a:cubicBezTo>
                  <a:pt x="3575" y="2493"/>
                  <a:pt x="3575" y="2514"/>
                  <a:pt x="3586" y="2546"/>
                </a:cubicBezTo>
                <a:cubicBezTo>
                  <a:pt x="3721" y="2804"/>
                  <a:pt x="3824" y="3064"/>
                  <a:pt x="3990" y="3312"/>
                </a:cubicBezTo>
                <a:cubicBezTo>
                  <a:pt x="4007" y="3338"/>
                  <a:pt x="4037" y="3348"/>
                  <a:pt x="4072" y="3348"/>
                </a:cubicBezTo>
                <a:cubicBezTo>
                  <a:pt x="4163" y="3348"/>
                  <a:pt x="4281" y="3271"/>
                  <a:pt x="4229" y="3188"/>
                </a:cubicBezTo>
                <a:cubicBezTo>
                  <a:pt x="4084" y="2970"/>
                  <a:pt x="3980" y="2721"/>
                  <a:pt x="3856" y="2484"/>
                </a:cubicBezTo>
                <a:lnTo>
                  <a:pt x="3856" y="2484"/>
                </a:lnTo>
                <a:cubicBezTo>
                  <a:pt x="4104" y="2556"/>
                  <a:pt x="4353" y="2618"/>
                  <a:pt x="4602" y="2670"/>
                </a:cubicBezTo>
                <a:cubicBezTo>
                  <a:pt x="4608" y="2671"/>
                  <a:pt x="4614" y="2672"/>
                  <a:pt x="4622" y="2672"/>
                </a:cubicBezTo>
                <a:cubicBezTo>
                  <a:pt x="4722" y="2672"/>
                  <a:pt x="4902" y="2544"/>
                  <a:pt x="4757" y="2514"/>
                </a:cubicBezTo>
                <a:cubicBezTo>
                  <a:pt x="4467" y="2452"/>
                  <a:pt x="4176" y="2380"/>
                  <a:pt x="3886" y="2297"/>
                </a:cubicBezTo>
                <a:cubicBezTo>
                  <a:pt x="4104" y="2038"/>
                  <a:pt x="4384" y="1851"/>
                  <a:pt x="4622" y="1623"/>
                </a:cubicBezTo>
                <a:cubicBezTo>
                  <a:pt x="4639" y="1609"/>
                  <a:pt x="4623" y="1604"/>
                  <a:pt x="4593" y="1604"/>
                </a:cubicBezTo>
                <a:cubicBezTo>
                  <a:pt x="4532" y="1604"/>
                  <a:pt x="4411" y="1627"/>
                  <a:pt x="4384" y="1655"/>
                </a:cubicBezTo>
                <a:cubicBezTo>
                  <a:pt x="4166" y="1862"/>
                  <a:pt x="3918" y="2028"/>
                  <a:pt x="3711" y="2245"/>
                </a:cubicBezTo>
                <a:cubicBezTo>
                  <a:pt x="3379" y="2152"/>
                  <a:pt x="3047" y="2058"/>
                  <a:pt x="2716" y="1986"/>
                </a:cubicBezTo>
                <a:cubicBezTo>
                  <a:pt x="2871" y="1665"/>
                  <a:pt x="3037" y="1354"/>
                  <a:pt x="3193" y="1033"/>
                </a:cubicBezTo>
                <a:cubicBezTo>
                  <a:pt x="3202" y="1033"/>
                  <a:pt x="3202" y="1033"/>
                  <a:pt x="3213" y="1022"/>
                </a:cubicBezTo>
                <a:cubicBezTo>
                  <a:pt x="3462" y="898"/>
                  <a:pt x="3762" y="888"/>
                  <a:pt x="4031" y="805"/>
                </a:cubicBezTo>
                <a:cubicBezTo>
                  <a:pt x="4168" y="769"/>
                  <a:pt x="4161" y="653"/>
                  <a:pt x="4045" y="653"/>
                </a:cubicBezTo>
                <a:cubicBezTo>
                  <a:pt x="4029" y="653"/>
                  <a:pt x="4010" y="655"/>
                  <a:pt x="3990" y="660"/>
                </a:cubicBezTo>
                <a:cubicBezTo>
                  <a:pt x="3762" y="732"/>
                  <a:pt x="3524" y="753"/>
                  <a:pt x="3296" y="826"/>
                </a:cubicBezTo>
                <a:cubicBezTo>
                  <a:pt x="3368" y="670"/>
                  <a:pt x="3441" y="504"/>
                  <a:pt x="3493" y="328"/>
                </a:cubicBezTo>
                <a:cubicBezTo>
                  <a:pt x="3510" y="284"/>
                  <a:pt x="3471" y="264"/>
                  <a:pt x="3418" y="264"/>
                </a:cubicBezTo>
                <a:cubicBezTo>
                  <a:pt x="3347" y="264"/>
                  <a:pt x="3252" y="300"/>
                  <a:pt x="3234" y="359"/>
                </a:cubicBezTo>
                <a:cubicBezTo>
                  <a:pt x="3193" y="463"/>
                  <a:pt x="3151" y="577"/>
                  <a:pt x="3099" y="681"/>
                </a:cubicBezTo>
                <a:cubicBezTo>
                  <a:pt x="3006" y="473"/>
                  <a:pt x="2902" y="276"/>
                  <a:pt x="2799" y="80"/>
                </a:cubicBezTo>
                <a:cubicBezTo>
                  <a:pt x="2783" y="52"/>
                  <a:pt x="2749" y="40"/>
                  <a:pt x="2710" y="40"/>
                </a:cubicBezTo>
                <a:cubicBezTo>
                  <a:pt x="2618" y="40"/>
                  <a:pt x="2500" y="101"/>
                  <a:pt x="2529" y="152"/>
                </a:cubicBezTo>
                <a:cubicBezTo>
                  <a:pt x="2684" y="432"/>
                  <a:pt x="2829" y="701"/>
                  <a:pt x="2954" y="1001"/>
                </a:cubicBezTo>
                <a:cubicBezTo>
                  <a:pt x="2819" y="1292"/>
                  <a:pt x="2664" y="1572"/>
                  <a:pt x="2519" y="1872"/>
                </a:cubicBezTo>
                <a:cubicBezTo>
                  <a:pt x="2311" y="1717"/>
                  <a:pt x="2198" y="1457"/>
                  <a:pt x="2042" y="1261"/>
                </a:cubicBezTo>
                <a:cubicBezTo>
                  <a:pt x="1928" y="1137"/>
                  <a:pt x="1825" y="1022"/>
                  <a:pt x="1710" y="898"/>
                </a:cubicBezTo>
                <a:cubicBezTo>
                  <a:pt x="1710" y="608"/>
                  <a:pt x="1866" y="349"/>
                  <a:pt x="1908" y="69"/>
                </a:cubicBezTo>
                <a:cubicBezTo>
                  <a:pt x="1912" y="21"/>
                  <a:pt x="1869" y="1"/>
                  <a:pt x="1816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7" name="Google Shape;1917;p16"/>
          <p:cNvSpPr/>
          <p:nvPr/>
        </p:nvSpPr>
        <p:spPr>
          <a:xfrm>
            <a:off x="5833126" y="218687"/>
            <a:ext cx="20016" cy="21323"/>
          </a:xfrm>
          <a:custGeom>
            <a:avLst/>
            <a:gdLst/>
            <a:ahLst/>
            <a:cxnLst/>
            <a:rect l="l" t="t" r="r" b="b"/>
            <a:pathLst>
              <a:path w="291" h="310" extrusionOk="0">
                <a:moveTo>
                  <a:pt x="152" y="1"/>
                </a:moveTo>
                <a:cubicBezTo>
                  <a:pt x="81" y="1"/>
                  <a:pt x="1" y="40"/>
                  <a:pt x="1" y="102"/>
                </a:cubicBezTo>
                <a:lnTo>
                  <a:pt x="1" y="227"/>
                </a:lnTo>
                <a:cubicBezTo>
                  <a:pt x="1" y="289"/>
                  <a:pt x="63" y="309"/>
                  <a:pt x="115" y="309"/>
                </a:cubicBezTo>
                <a:lnTo>
                  <a:pt x="136" y="309"/>
                </a:lnTo>
                <a:cubicBezTo>
                  <a:pt x="177" y="309"/>
                  <a:pt x="249" y="279"/>
                  <a:pt x="270" y="227"/>
                </a:cubicBezTo>
                <a:cubicBezTo>
                  <a:pt x="291" y="164"/>
                  <a:pt x="291" y="134"/>
                  <a:pt x="281" y="72"/>
                </a:cubicBezTo>
                <a:cubicBezTo>
                  <a:pt x="270" y="51"/>
                  <a:pt x="260" y="40"/>
                  <a:pt x="239" y="30"/>
                </a:cubicBezTo>
                <a:cubicBezTo>
                  <a:pt x="219" y="10"/>
                  <a:pt x="187" y="1"/>
                  <a:pt x="152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8" name="Google Shape;1918;p16"/>
          <p:cNvSpPr/>
          <p:nvPr/>
        </p:nvSpPr>
        <p:spPr>
          <a:xfrm>
            <a:off x="5988512" y="207957"/>
            <a:ext cx="20773" cy="21392"/>
          </a:xfrm>
          <a:custGeom>
            <a:avLst/>
            <a:gdLst/>
            <a:ahLst/>
            <a:cxnLst/>
            <a:rect l="l" t="t" r="r" b="b"/>
            <a:pathLst>
              <a:path w="302" h="311" extrusionOk="0">
                <a:moveTo>
                  <a:pt x="152" y="1"/>
                </a:moveTo>
                <a:cubicBezTo>
                  <a:pt x="81" y="1"/>
                  <a:pt x="1" y="40"/>
                  <a:pt x="1" y="103"/>
                </a:cubicBezTo>
                <a:lnTo>
                  <a:pt x="1" y="228"/>
                </a:lnTo>
                <a:cubicBezTo>
                  <a:pt x="1" y="300"/>
                  <a:pt x="63" y="310"/>
                  <a:pt x="115" y="310"/>
                </a:cubicBezTo>
                <a:lnTo>
                  <a:pt x="136" y="310"/>
                </a:lnTo>
                <a:cubicBezTo>
                  <a:pt x="187" y="310"/>
                  <a:pt x="249" y="279"/>
                  <a:pt x="270" y="228"/>
                </a:cubicBezTo>
                <a:cubicBezTo>
                  <a:pt x="301" y="165"/>
                  <a:pt x="291" y="134"/>
                  <a:pt x="281" y="72"/>
                </a:cubicBezTo>
                <a:cubicBezTo>
                  <a:pt x="270" y="51"/>
                  <a:pt x="260" y="41"/>
                  <a:pt x="239" y="30"/>
                </a:cubicBezTo>
                <a:cubicBezTo>
                  <a:pt x="219" y="10"/>
                  <a:pt x="186" y="1"/>
                  <a:pt x="152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16"/>
          <p:cNvSpPr/>
          <p:nvPr/>
        </p:nvSpPr>
        <p:spPr>
          <a:xfrm>
            <a:off x="5880932" y="313130"/>
            <a:ext cx="20016" cy="21667"/>
          </a:xfrm>
          <a:custGeom>
            <a:avLst/>
            <a:gdLst/>
            <a:ahLst/>
            <a:cxnLst/>
            <a:rect l="l" t="t" r="r" b="b"/>
            <a:pathLst>
              <a:path w="291" h="315" extrusionOk="0">
                <a:moveTo>
                  <a:pt x="151" y="1"/>
                </a:moveTo>
                <a:cubicBezTo>
                  <a:pt x="80" y="1"/>
                  <a:pt x="0" y="45"/>
                  <a:pt x="0" y="108"/>
                </a:cubicBezTo>
                <a:lnTo>
                  <a:pt x="0" y="232"/>
                </a:lnTo>
                <a:cubicBezTo>
                  <a:pt x="0" y="294"/>
                  <a:pt x="63" y="315"/>
                  <a:pt x="114" y="315"/>
                </a:cubicBezTo>
                <a:lnTo>
                  <a:pt x="135" y="315"/>
                </a:lnTo>
                <a:cubicBezTo>
                  <a:pt x="176" y="315"/>
                  <a:pt x="249" y="274"/>
                  <a:pt x="270" y="232"/>
                </a:cubicBezTo>
                <a:cubicBezTo>
                  <a:pt x="290" y="170"/>
                  <a:pt x="290" y="138"/>
                  <a:pt x="280" y="76"/>
                </a:cubicBezTo>
                <a:cubicBezTo>
                  <a:pt x="270" y="56"/>
                  <a:pt x="259" y="35"/>
                  <a:pt x="238" y="35"/>
                </a:cubicBezTo>
                <a:cubicBezTo>
                  <a:pt x="218" y="11"/>
                  <a:pt x="185" y="1"/>
                  <a:pt x="151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0" name="Google Shape;1920;p16"/>
          <p:cNvSpPr/>
          <p:nvPr/>
        </p:nvSpPr>
        <p:spPr>
          <a:xfrm>
            <a:off x="5909959" y="159119"/>
            <a:ext cx="20360" cy="22080"/>
          </a:xfrm>
          <a:custGeom>
            <a:avLst/>
            <a:gdLst/>
            <a:ahLst/>
            <a:cxnLst/>
            <a:rect l="l" t="t" r="r" b="b"/>
            <a:pathLst>
              <a:path w="296" h="321" extrusionOk="0">
                <a:moveTo>
                  <a:pt x="175" y="0"/>
                </a:moveTo>
                <a:cubicBezTo>
                  <a:pt x="96" y="0"/>
                  <a:pt x="1" y="56"/>
                  <a:pt x="14" y="139"/>
                </a:cubicBezTo>
                <a:cubicBezTo>
                  <a:pt x="14" y="181"/>
                  <a:pt x="23" y="212"/>
                  <a:pt x="23" y="254"/>
                </a:cubicBezTo>
                <a:cubicBezTo>
                  <a:pt x="31" y="301"/>
                  <a:pt x="73" y="321"/>
                  <a:pt x="121" y="321"/>
                </a:cubicBezTo>
                <a:cubicBezTo>
                  <a:pt x="200" y="321"/>
                  <a:pt x="296" y="265"/>
                  <a:pt x="283" y="181"/>
                </a:cubicBezTo>
                <a:cubicBezTo>
                  <a:pt x="283" y="139"/>
                  <a:pt x="272" y="109"/>
                  <a:pt x="272" y="67"/>
                </a:cubicBezTo>
                <a:cubicBezTo>
                  <a:pt x="264" y="20"/>
                  <a:pt x="223" y="0"/>
                  <a:pt x="17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1" name="Google Shape;1921;p16"/>
          <p:cNvSpPr/>
          <p:nvPr/>
        </p:nvSpPr>
        <p:spPr>
          <a:xfrm>
            <a:off x="5978401" y="308452"/>
            <a:ext cx="21048" cy="22011"/>
          </a:xfrm>
          <a:custGeom>
            <a:avLst/>
            <a:gdLst/>
            <a:ahLst/>
            <a:cxnLst/>
            <a:rect l="l" t="t" r="r" b="b"/>
            <a:pathLst>
              <a:path w="306" h="320" extrusionOk="0">
                <a:moveTo>
                  <a:pt x="176" y="0"/>
                </a:moveTo>
                <a:cubicBezTo>
                  <a:pt x="97" y="0"/>
                  <a:pt x="0" y="60"/>
                  <a:pt x="13" y="144"/>
                </a:cubicBezTo>
                <a:cubicBezTo>
                  <a:pt x="13" y="176"/>
                  <a:pt x="23" y="217"/>
                  <a:pt x="23" y="248"/>
                </a:cubicBezTo>
                <a:cubicBezTo>
                  <a:pt x="31" y="298"/>
                  <a:pt x="73" y="320"/>
                  <a:pt x="123" y="320"/>
                </a:cubicBezTo>
                <a:cubicBezTo>
                  <a:pt x="205" y="320"/>
                  <a:pt x="306" y="260"/>
                  <a:pt x="293" y="176"/>
                </a:cubicBezTo>
                <a:cubicBezTo>
                  <a:pt x="283" y="144"/>
                  <a:pt x="283" y="103"/>
                  <a:pt x="272" y="72"/>
                </a:cubicBezTo>
                <a:cubicBezTo>
                  <a:pt x="264" y="22"/>
                  <a:pt x="223" y="0"/>
                  <a:pt x="176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2" name="Google Shape;1922;p16"/>
          <p:cNvSpPr/>
          <p:nvPr/>
        </p:nvSpPr>
        <p:spPr>
          <a:xfrm>
            <a:off x="102205" y="938665"/>
            <a:ext cx="487273" cy="457420"/>
          </a:xfrm>
          <a:custGeom>
            <a:avLst/>
            <a:gdLst/>
            <a:ahLst/>
            <a:cxnLst/>
            <a:rect l="l" t="t" r="r" b="b"/>
            <a:pathLst>
              <a:path w="7084" h="6650" extrusionOk="0">
                <a:moveTo>
                  <a:pt x="3752" y="0"/>
                </a:moveTo>
                <a:cubicBezTo>
                  <a:pt x="3651" y="0"/>
                  <a:pt x="3595" y="126"/>
                  <a:pt x="3711" y="256"/>
                </a:cubicBezTo>
                <a:cubicBezTo>
                  <a:pt x="3949" y="536"/>
                  <a:pt x="4342" y="733"/>
                  <a:pt x="4498" y="1074"/>
                </a:cubicBezTo>
                <a:cubicBezTo>
                  <a:pt x="4508" y="1106"/>
                  <a:pt x="4540" y="1136"/>
                  <a:pt x="4570" y="1168"/>
                </a:cubicBezTo>
                <a:cubicBezTo>
                  <a:pt x="4487" y="1375"/>
                  <a:pt x="4415" y="1582"/>
                  <a:pt x="4342" y="1790"/>
                </a:cubicBezTo>
                <a:cubicBezTo>
                  <a:pt x="4197" y="2152"/>
                  <a:pt x="3949" y="2474"/>
                  <a:pt x="3876" y="2856"/>
                </a:cubicBezTo>
                <a:lnTo>
                  <a:pt x="3866" y="2856"/>
                </a:lnTo>
                <a:cubicBezTo>
                  <a:pt x="3368" y="2587"/>
                  <a:pt x="2716" y="2173"/>
                  <a:pt x="2249" y="1852"/>
                </a:cubicBezTo>
                <a:cubicBezTo>
                  <a:pt x="2208" y="1364"/>
                  <a:pt x="2166" y="878"/>
                  <a:pt x="2187" y="390"/>
                </a:cubicBezTo>
                <a:cubicBezTo>
                  <a:pt x="2195" y="285"/>
                  <a:pt x="2026" y="129"/>
                  <a:pt x="1930" y="129"/>
                </a:cubicBezTo>
                <a:cubicBezTo>
                  <a:pt x="1895" y="129"/>
                  <a:pt x="1869" y="151"/>
                  <a:pt x="1866" y="204"/>
                </a:cubicBezTo>
                <a:cubicBezTo>
                  <a:pt x="1846" y="671"/>
                  <a:pt x="1876" y="1136"/>
                  <a:pt x="1918" y="1613"/>
                </a:cubicBezTo>
                <a:cubicBezTo>
                  <a:pt x="1618" y="1385"/>
                  <a:pt x="1317" y="1168"/>
                  <a:pt x="1006" y="950"/>
                </a:cubicBezTo>
                <a:cubicBezTo>
                  <a:pt x="963" y="919"/>
                  <a:pt x="925" y="907"/>
                  <a:pt x="892" y="907"/>
                </a:cubicBezTo>
                <a:cubicBezTo>
                  <a:pt x="759" y="907"/>
                  <a:pt x="722" y="1122"/>
                  <a:pt x="872" y="1230"/>
                </a:cubicBezTo>
                <a:cubicBezTo>
                  <a:pt x="1120" y="1406"/>
                  <a:pt x="1369" y="1592"/>
                  <a:pt x="1618" y="1769"/>
                </a:cubicBezTo>
                <a:cubicBezTo>
                  <a:pt x="1245" y="1852"/>
                  <a:pt x="872" y="1924"/>
                  <a:pt x="488" y="1997"/>
                </a:cubicBezTo>
                <a:cubicBezTo>
                  <a:pt x="329" y="2026"/>
                  <a:pt x="541" y="2330"/>
                  <a:pt x="695" y="2330"/>
                </a:cubicBezTo>
                <a:cubicBezTo>
                  <a:pt x="702" y="2330"/>
                  <a:pt x="709" y="2330"/>
                  <a:pt x="716" y="2328"/>
                </a:cubicBezTo>
                <a:cubicBezTo>
                  <a:pt x="1151" y="2246"/>
                  <a:pt x="1597" y="2163"/>
                  <a:pt x="2032" y="2069"/>
                </a:cubicBezTo>
                <a:cubicBezTo>
                  <a:pt x="2522" y="2412"/>
                  <a:pt x="3168" y="2810"/>
                  <a:pt x="3710" y="3107"/>
                </a:cubicBezTo>
                <a:lnTo>
                  <a:pt x="3710" y="3107"/>
                </a:lnTo>
                <a:cubicBezTo>
                  <a:pt x="3700" y="3104"/>
                  <a:pt x="3690" y="3103"/>
                  <a:pt x="3680" y="3103"/>
                </a:cubicBezTo>
                <a:cubicBezTo>
                  <a:pt x="3663" y="3103"/>
                  <a:pt x="3645" y="3107"/>
                  <a:pt x="3628" y="3116"/>
                </a:cubicBezTo>
                <a:cubicBezTo>
                  <a:pt x="3037" y="3447"/>
                  <a:pt x="2467" y="3810"/>
                  <a:pt x="1897" y="4183"/>
                </a:cubicBezTo>
                <a:cubicBezTo>
                  <a:pt x="1545" y="3655"/>
                  <a:pt x="706" y="3738"/>
                  <a:pt x="146" y="3634"/>
                </a:cubicBezTo>
                <a:cubicBezTo>
                  <a:pt x="139" y="3633"/>
                  <a:pt x="132" y="3632"/>
                  <a:pt x="126" y="3632"/>
                </a:cubicBezTo>
                <a:cubicBezTo>
                  <a:pt x="0" y="3632"/>
                  <a:pt x="203" y="3935"/>
                  <a:pt x="322" y="3955"/>
                </a:cubicBezTo>
                <a:cubicBezTo>
                  <a:pt x="529" y="3996"/>
                  <a:pt x="757" y="4007"/>
                  <a:pt x="975" y="4028"/>
                </a:cubicBezTo>
                <a:cubicBezTo>
                  <a:pt x="1141" y="4048"/>
                  <a:pt x="1628" y="4069"/>
                  <a:pt x="1710" y="4245"/>
                </a:cubicBezTo>
                <a:cubicBezTo>
                  <a:pt x="1721" y="4266"/>
                  <a:pt x="1731" y="4276"/>
                  <a:pt x="1742" y="4286"/>
                </a:cubicBezTo>
                <a:cubicBezTo>
                  <a:pt x="1431" y="4494"/>
                  <a:pt x="1120" y="4691"/>
                  <a:pt x="809" y="4887"/>
                </a:cubicBezTo>
                <a:cubicBezTo>
                  <a:pt x="685" y="4968"/>
                  <a:pt x="867" y="5209"/>
                  <a:pt x="1018" y="5209"/>
                </a:cubicBezTo>
                <a:cubicBezTo>
                  <a:pt x="1043" y="5209"/>
                  <a:pt x="1067" y="5203"/>
                  <a:pt x="1089" y="5188"/>
                </a:cubicBezTo>
                <a:cubicBezTo>
                  <a:pt x="1358" y="5022"/>
                  <a:pt x="1628" y="4846"/>
                  <a:pt x="1887" y="4670"/>
                </a:cubicBezTo>
                <a:lnTo>
                  <a:pt x="1887" y="4670"/>
                </a:lnTo>
                <a:cubicBezTo>
                  <a:pt x="1825" y="5136"/>
                  <a:pt x="1763" y="5592"/>
                  <a:pt x="1752" y="6059"/>
                </a:cubicBezTo>
                <a:cubicBezTo>
                  <a:pt x="1743" y="6160"/>
                  <a:pt x="1981" y="6336"/>
                  <a:pt x="2032" y="6336"/>
                </a:cubicBezTo>
                <a:cubicBezTo>
                  <a:pt x="2039" y="6336"/>
                  <a:pt x="2042" y="6333"/>
                  <a:pt x="2042" y="6328"/>
                </a:cubicBezTo>
                <a:cubicBezTo>
                  <a:pt x="2063" y="5758"/>
                  <a:pt x="2146" y="5188"/>
                  <a:pt x="2229" y="4629"/>
                </a:cubicBezTo>
                <a:cubicBezTo>
                  <a:pt x="2229" y="4597"/>
                  <a:pt x="2198" y="4546"/>
                  <a:pt x="2156" y="4494"/>
                </a:cubicBezTo>
                <a:cubicBezTo>
                  <a:pt x="2716" y="4131"/>
                  <a:pt x="3265" y="3779"/>
                  <a:pt x="3845" y="3457"/>
                </a:cubicBezTo>
                <a:cubicBezTo>
                  <a:pt x="3856" y="3457"/>
                  <a:pt x="3866" y="3447"/>
                  <a:pt x="3866" y="3437"/>
                </a:cubicBezTo>
                <a:cubicBezTo>
                  <a:pt x="4001" y="3924"/>
                  <a:pt x="4104" y="4411"/>
                  <a:pt x="4218" y="4898"/>
                </a:cubicBezTo>
                <a:cubicBezTo>
                  <a:pt x="4176" y="4887"/>
                  <a:pt x="4146" y="4877"/>
                  <a:pt x="4114" y="4877"/>
                </a:cubicBezTo>
                <a:cubicBezTo>
                  <a:pt x="4104" y="4877"/>
                  <a:pt x="4114" y="4908"/>
                  <a:pt x="4146" y="4960"/>
                </a:cubicBezTo>
                <a:cubicBezTo>
                  <a:pt x="4104" y="4960"/>
                  <a:pt x="4063" y="4970"/>
                  <a:pt x="4042" y="5012"/>
                </a:cubicBezTo>
                <a:cubicBezTo>
                  <a:pt x="3794" y="5364"/>
                  <a:pt x="3513" y="5696"/>
                  <a:pt x="3306" y="6079"/>
                </a:cubicBezTo>
                <a:cubicBezTo>
                  <a:pt x="3243" y="6197"/>
                  <a:pt x="3407" y="6381"/>
                  <a:pt x="3531" y="6381"/>
                </a:cubicBezTo>
                <a:cubicBezTo>
                  <a:pt x="3570" y="6381"/>
                  <a:pt x="3605" y="6362"/>
                  <a:pt x="3628" y="6317"/>
                </a:cubicBezTo>
                <a:cubicBezTo>
                  <a:pt x="3824" y="5965"/>
                  <a:pt x="4073" y="5654"/>
                  <a:pt x="4312" y="5323"/>
                </a:cubicBezTo>
                <a:cubicBezTo>
                  <a:pt x="4394" y="5696"/>
                  <a:pt x="4477" y="6079"/>
                  <a:pt x="4591" y="6442"/>
                </a:cubicBezTo>
                <a:cubicBezTo>
                  <a:pt x="4612" y="6532"/>
                  <a:pt x="4772" y="6650"/>
                  <a:pt x="4857" y="6650"/>
                </a:cubicBezTo>
                <a:cubicBezTo>
                  <a:pt x="4899" y="6650"/>
                  <a:pt x="4922" y="6621"/>
                  <a:pt x="4902" y="6545"/>
                </a:cubicBezTo>
                <a:cubicBezTo>
                  <a:pt x="4777" y="6110"/>
                  <a:pt x="4674" y="5675"/>
                  <a:pt x="4581" y="5230"/>
                </a:cubicBezTo>
                <a:lnTo>
                  <a:pt x="4581" y="5230"/>
                </a:lnTo>
                <a:cubicBezTo>
                  <a:pt x="5068" y="5333"/>
                  <a:pt x="5523" y="5582"/>
                  <a:pt x="5990" y="5737"/>
                </a:cubicBezTo>
                <a:cubicBezTo>
                  <a:pt x="5995" y="5739"/>
                  <a:pt x="6000" y="5739"/>
                  <a:pt x="6003" y="5739"/>
                </a:cubicBezTo>
                <a:cubicBezTo>
                  <a:pt x="6072" y="5739"/>
                  <a:pt x="5872" y="5466"/>
                  <a:pt x="5793" y="5437"/>
                </a:cubicBezTo>
                <a:cubicBezTo>
                  <a:pt x="5358" y="5292"/>
                  <a:pt x="4954" y="5085"/>
                  <a:pt x="4519" y="4960"/>
                </a:cubicBezTo>
                <a:cubicBezTo>
                  <a:pt x="4415" y="4452"/>
                  <a:pt x="4301" y="3955"/>
                  <a:pt x="4167" y="3457"/>
                </a:cubicBezTo>
                <a:cubicBezTo>
                  <a:pt x="4705" y="3427"/>
                  <a:pt x="5244" y="3437"/>
                  <a:pt x="5772" y="3416"/>
                </a:cubicBezTo>
                <a:cubicBezTo>
                  <a:pt x="5783" y="3416"/>
                  <a:pt x="5783" y="3427"/>
                  <a:pt x="5793" y="3427"/>
                </a:cubicBezTo>
                <a:cubicBezTo>
                  <a:pt x="6145" y="3675"/>
                  <a:pt x="6363" y="4069"/>
                  <a:pt x="6663" y="4369"/>
                </a:cubicBezTo>
                <a:cubicBezTo>
                  <a:pt x="6720" y="4426"/>
                  <a:pt x="6775" y="4449"/>
                  <a:pt x="6818" y="4449"/>
                </a:cubicBezTo>
                <a:cubicBezTo>
                  <a:pt x="6911" y="4449"/>
                  <a:pt x="6949" y="4341"/>
                  <a:pt x="6829" y="4214"/>
                </a:cubicBezTo>
                <a:cubicBezTo>
                  <a:pt x="6580" y="3955"/>
                  <a:pt x="6373" y="3655"/>
                  <a:pt x="6114" y="3406"/>
                </a:cubicBezTo>
                <a:cubicBezTo>
                  <a:pt x="6384" y="3385"/>
                  <a:pt x="6653" y="3365"/>
                  <a:pt x="6923" y="3323"/>
                </a:cubicBezTo>
                <a:cubicBezTo>
                  <a:pt x="7083" y="3293"/>
                  <a:pt x="6864" y="2980"/>
                  <a:pt x="6709" y="2980"/>
                </a:cubicBezTo>
                <a:cubicBezTo>
                  <a:pt x="6704" y="2980"/>
                  <a:pt x="6699" y="2980"/>
                  <a:pt x="6695" y="2981"/>
                </a:cubicBezTo>
                <a:cubicBezTo>
                  <a:pt x="6529" y="3012"/>
                  <a:pt x="6352" y="3033"/>
                  <a:pt x="6187" y="3043"/>
                </a:cubicBezTo>
                <a:cubicBezTo>
                  <a:pt x="6384" y="2774"/>
                  <a:pt x="6580" y="2494"/>
                  <a:pt x="6757" y="2214"/>
                </a:cubicBezTo>
                <a:cubicBezTo>
                  <a:pt x="6835" y="2102"/>
                  <a:pt x="6637" y="1887"/>
                  <a:pt x="6528" y="1887"/>
                </a:cubicBezTo>
                <a:cubicBezTo>
                  <a:pt x="6507" y="1887"/>
                  <a:pt x="6489" y="1895"/>
                  <a:pt x="6477" y="1914"/>
                </a:cubicBezTo>
                <a:cubicBezTo>
                  <a:pt x="6218" y="2308"/>
                  <a:pt x="5959" y="2701"/>
                  <a:pt x="5659" y="3074"/>
                </a:cubicBezTo>
                <a:cubicBezTo>
                  <a:pt x="5161" y="3095"/>
                  <a:pt x="4674" y="3084"/>
                  <a:pt x="4187" y="3105"/>
                </a:cubicBezTo>
                <a:cubicBezTo>
                  <a:pt x="4249" y="2722"/>
                  <a:pt x="4508" y="2391"/>
                  <a:pt x="4653" y="2038"/>
                </a:cubicBezTo>
                <a:lnTo>
                  <a:pt x="4902" y="1354"/>
                </a:lnTo>
                <a:lnTo>
                  <a:pt x="4913" y="1354"/>
                </a:lnTo>
                <a:cubicBezTo>
                  <a:pt x="5296" y="1136"/>
                  <a:pt x="5741" y="1157"/>
                  <a:pt x="6156" y="1012"/>
                </a:cubicBezTo>
                <a:cubicBezTo>
                  <a:pt x="6302" y="964"/>
                  <a:pt x="6091" y="677"/>
                  <a:pt x="5953" y="677"/>
                </a:cubicBezTo>
                <a:cubicBezTo>
                  <a:pt x="5945" y="677"/>
                  <a:pt x="5936" y="678"/>
                  <a:pt x="5928" y="681"/>
                </a:cubicBezTo>
                <a:cubicBezTo>
                  <a:pt x="5659" y="784"/>
                  <a:pt x="5378" y="805"/>
                  <a:pt x="5109" y="867"/>
                </a:cubicBezTo>
                <a:cubicBezTo>
                  <a:pt x="5161" y="743"/>
                  <a:pt x="5213" y="618"/>
                  <a:pt x="5275" y="494"/>
                </a:cubicBezTo>
                <a:cubicBezTo>
                  <a:pt x="5325" y="394"/>
                  <a:pt x="5141" y="195"/>
                  <a:pt x="5029" y="195"/>
                </a:cubicBezTo>
                <a:cubicBezTo>
                  <a:pt x="5002" y="195"/>
                  <a:pt x="4978" y="207"/>
                  <a:pt x="4964" y="235"/>
                </a:cubicBezTo>
                <a:cubicBezTo>
                  <a:pt x="4850" y="443"/>
                  <a:pt x="4768" y="660"/>
                  <a:pt x="4685" y="878"/>
                </a:cubicBezTo>
                <a:cubicBezTo>
                  <a:pt x="4467" y="567"/>
                  <a:pt x="4156" y="360"/>
                  <a:pt x="3897" y="80"/>
                </a:cubicBezTo>
                <a:cubicBezTo>
                  <a:pt x="3847" y="23"/>
                  <a:pt x="3796" y="0"/>
                  <a:pt x="3752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3" name="Google Shape;1923;p16"/>
          <p:cNvSpPr/>
          <p:nvPr/>
        </p:nvSpPr>
        <p:spPr>
          <a:xfrm>
            <a:off x="319636" y="1011096"/>
            <a:ext cx="38932" cy="32260"/>
          </a:xfrm>
          <a:custGeom>
            <a:avLst/>
            <a:gdLst/>
            <a:ahLst/>
            <a:cxnLst/>
            <a:rect l="l" t="t" r="r" b="b"/>
            <a:pathLst>
              <a:path w="566" h="469" extrusionOk="0">
                <a:moveTo>
                  <a:pt x="309" y="0"/>
                </a:moveTo>
                <a:cubicBezTo>
                  <a:pt x="292" y="0"/>
                  <a:pt x="275" y="4"/>
                  <a:pt x="260" y="11"/>
                </a:cubicBezTo>
                <a:cubicBezTo>
                  <a:pt x="197" y="42"/>
                  <a:pt x="145" y="74"/>
                  <a:pt x="94" y="104"/>
                </a:cubicBezTo>
                <a:cubicBezTo>
                  <a:pt x="0" y="146"/>
                  <a:pt x="32" y="239"/>
                  <a:pt x="62" y="322"/>
                </a:cubicBezTo>
                <a:cubicBezTo>
                  <a:pt x="73" y="322"/>
                  <a:pt x="73" y="332"/>
                  <a:pt x="83" y="343"/>
                </a:cubicBezTo>
                <a:cubicBezTo>
                  <a:pt x="112" y="401"/>
                  <a:pt x="196" y="468"/>
                  <a:pt x="266" y="468"/>
                </a:cubicBezTo>
                <a:cubicBezTo>
                  <a:pt x="271" y="468"/>
                  <a:pt x="276" y="468"/>
                  <a:pt x="280" y="467"/>
                </a:cubicBezTo>
                <a:cubicBezTo>
                  <a:pt x="384" y="456"/>
                  <a:pt x="415" y="426"/>
                  <a:pt x="487" y="364"/>
                </a:cubicBezTo>
                <a:cubicBezTo>
                  <a:pt x="518" y="343"/>
                  <a:pt x="529" y="311"/>
                  <a:pt x="529" y="291"/>
                </a:cubicBezTo>
                <a:cubicBezTo>
                  <a:pt x="565" y="173"/>
                  <a:pt x="427" y="0"/>
                  <a:pt x="309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4" name="Google Shape;1924;p16"/>
          <p:cNvSpPr/>
          <p:nvPr/>
        </p:nvSpPr>
        <p:spPr>
          <a:xfrm>
            <a:off x="443587" y="1210643"/>
            <a:ext cx="39001" cy="32260"/>
          </a:xfrm>
          <a:custGeom>
            <a:avLst/>
            <a:gdLst/>
            <a:ahLst/>
            <a:cxnLst/>
            <a:rect l="l" t="t" r="r" b="b"/>
            <a:pathLst>
              <a:path w="567" h="469" extrusionOk="0">
                <a:moveTo>
                  <a:pt x="310" y="0"/>
                </a:moveTo>
                <a:cubicBezTo>
                  <a:pt x="293" y="0"/>
                  <a:pt x="276" y="4"/>
                  <a:pt x="260" y="12"/>
                </a:cubicBezTo>
                <a:cubicBezTo>
                  <a:pt x="198" y="42"/>
                  <a:pt x="146" y="74"/>
                  <a:pt x="95" y="104"/>
                </a:cubicBezTo>
                <a:cubicBezTo>
                  <a:pt x="1" y="146"/>
                  <a:pt x="32" y="249"/>
                  <a:pt x="63" y="322"/>
                </a:cubicBezTo>
                <a:cubicBezTo>
                  <a:pt x="74" y="322"/>
                  <a:pt x="74" y="332"/>
                  <a:pt x="84" y="343"/>
                </a:cubicBezTo>
                <a:cubicBezTo>
                  <a:pt x="113" y="401"/>
                  <a:pt x="197" y="468"/>
                  <a:pt x="267" y="468"/>
                </a:cubicBezTo>
                <a:cubicBezTo>
                  <a:pt x="272" y="468"/>
                  <a:pt x="277" y="468"/>
                  <a:pt x="281" y="467"/>
                </a:cubicBezTo>
                <a:cubicBezTo>
                  <a:pt x="385" y="457"/>
                  <a:pt x="415" y="426"/>
                  <a:pt x="488" y="364"/>
                </a:cubicBezTo>
                <a:cubicBezTo>
                  <a:pt x="519" y="343"/>
                  <a:pt x="530" y="322"/>
                  <a:pt x="530" y="291"/>
                </a:cubicBezTo>
                <a:cubicBezTo>
                  <a:pt x="566" y="173"/>
                  <a:pt x="428" y="0"/>
                  <a:pt x="310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5" name="Google Shape;1925;p16"/>
          <p:cNvSpPr/>
          <p:nvPr/>
        </p:nvSpPr>
        <p:spPr>
          <a:xfrm>
            <a:off x="227670" y="1141445"/>
            <a:ext cx="38244" cy="32329"/>
          </a:xfrm>
          <a:custGeom>
            <a:avLst/>
            <a:gdLst/>
            <a:ahLst/>
            <a:cxnLst/>
            <a:rect l="l" t="t" r="r" b="b"/>
            <a:pathLst>
              <a:path w="556" h="470" extrusionOk="0">
                <a:moveTo>
                  <a:pt x="299" y="1"/>
                </a:moveTo>
                <a:cubicBezTo>
                  <a:pt x="282" y="1"/>
                  <a:pt x="265" y="4"/>
                  <a:pt x="250" y="12"/>
                </a:cubicBezTo>
                <a:cubicBezTo>
                  <a:pt x="197" y="44"/>
                  <a:pt x="146" y="74"/>
                  <a:pt x="84" y="106"/>
                </a:cubicBezTo>
                <a:cubicBezTo>
                  <a:pt x="1" y="147"/>
                  <a:pt x="22" y="251"/>
                  <a:pt x="63" y="323"/>
                </a:cubicBezTo>
                <a:cubicBezTo>
                  <a:pt x="63" y="323"/>
                  <a:pt x="73" y="334"/>
                  <a:pt x="73" y="344"/>
                </a:cubicBezTo>
                <a:cubicBezTo>
                  <a:pt x="102" y="402"/>
                  <a:pt x="185" y="469"/>
                  <a:pt x="263" y="469"/>
                </a:cubicBezTo>
                <a:cubicBezTo>
                  <a:pt x="269" y="469"/>
                  <a:pt x="275" y="469"/>
                  <a:pt x="280" y="468"/>
                </a:cubicBezTo>
                <a:cubicBezTo>
                  <a:pt x="374" y="458"/>
                  <a:pt x="415" y="427"/>
                  <a:pt x="487" y="364"/>
                </a:cubicBezTo>
                <a:cubicBezTo>
                  <a:pt x="519" y="344"/>
                  <a:pt x="519" y="323"/>
                  <a:pt x="519" y="292"/>
                </a:cubicBezTo>
                <a:cubicBezTo>
                  <a:pt x="555" y="174"/>
                  <a:pt x="417" y="1"/>
                  <a:pt x="299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6" name="Google Shape;1926;p16"/>
          <p:cNvSpPr/>
          <p:nvPr/>
        </p:nvSpPr>
        <p:spPr>
          <a:xfrm>
            <a:off x="449640" y="1073278"/>
            <a:ext cx="46499" cy="31160"/>
          </a:xfrm>
          <a:custGeom>
            <a:avLst/>
            <a:gdLst/>
            <a:ahLst/>
            <a:cxnLst/>
            <a:rect l="l" t="t" r="r" b="b"/>
            <a:pathLst>
              <a:path w="676" h="453" extrusionOk="0">
                <a:moveTo>
                  <a:pt x="348" y="0"/>
                </a:moveTo>
                <a:cubicBezTo>
                  <a:pt x="319" y="0"/>
                  <a:pt x="290" y="9"/>
                  <a:pt x="265" y="29"/>
                </a:cubicBezTo>
                <a:cubicBezTo>
                  <a:pt x="214" y="61"/>
                  <a:pt x="172" y="91"/>
                  <a:pt x="131" y="123"/>
                </a:cubicBezTo>
                <a:cubicBezTo>
                  <a:pt x="1" y="226"/>
                  <a:pt x="167" y="452"/>
                  <a:pt x="322" y="452"/>
                </a:cubicBezTo>
                <a:cubicBezTo>
                  <a:pt x="352" y="452"/>
                  <a:pt x="383" y="443"/>
                  <a:pt x="410" y="423"/>
                </a:cubicBezTo>
                <a:cubicBezTo>
                  <a:pt x="452" y="392"/>
                  <a:pt x="493" y="361"/>
                  <a:pt x="545" y="330"/>
                </a:cubicBezTo>
                <a:cubicBezTo>
                  <a:pt x="675" y="234"/>
                  <a:pt x="500" y="0"/>
                  <a:pt x="348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7" name="Google Shape;1927;p16"/>
          <p:cNvSpPr/>
          <p:nvPr/>
        </p:nvSpPr>
        <p:spPr>
          <a:xfrm>
            <a:off x="299207" y="1270211"/>
            <a:ext cx="46636" cy="31366"/>
          </a:xfrm>
          <a:custGeom>
            <a:avLst/>
            <a:gdLst/>
            <a:ahLst/>
            <a:cxnLst/>
            <a:rect l="l" t="t" r="r" b="b"/>
            <a:pathLst>
              <a:path w="678" h="456" extrusionOk="0">
                <a:moveTo>
                  <a:pt x="345" y="1"/>
                </a:moveTo>
                <a:cubicBezTo>
                  <a:pt x="317" y="1"/>
                  <a:pt x="290" y="8"/>
                  <a:pt x="266" y="26"/>
                </a:cubicBezTo>
                <a:cubicBezTo>
                  <a:pt x="214" y="57"/>
                  <a:pt x="173" y="88"/>
                  <a:pt x="131" y="129"/>
                </a:cubicBezTo>
                <a:cubicBezTo>
                  <a:pt x="0" y="226"/>
                  <a:pt x="173" y="456"/>
                  <a:pt x="329" y="456"/>
                </a:cubicBezTo>
                <a:cubicBezTo>
                  <a:pt x="358" y="456"/>
                  <a:pt x="386" y="448"/>
                  <a:pt x="411" y="430"/>
                </a:cubicBezTo>
                <a:cubicBezTo>
                  <a:pt x="453" y="389"/>
                  <a:pt x="494" y="357"/>
                  <a:pt x="546" y="327"/>
                </a:cubicBezTo>
                <a:cubicBezTo>
                  <a:pt x="677" y="230"/>
                  <a:pt x="498" y="1"/>
                  <a:pt x="345" y="1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" name="Google Shape;1928;p16"/>
          <p:cNvSpPr/>
          <p:nvPr/>
        </p:nvSpPr>
        <p:spPr>
          <a:xfrm>
            <a:off x="1049278" y="6645379"/>
            <a:ext cx="54959" cy="54890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405" y="0"/>
                </a:moveTo>
                <a:cubicBezTo>
                  <a:pt x="177" y="0"/>
                  <a:pt x="0" y="176"/>
                  <a:pt x="0" y="404"/>
                </a:cubicBezTo>
                <a:cubicBezTo>
                  <a:pt x="0" y="622"/>
                  <a:pt x="177" y="798"/>
                  <a:pt x="405" y="798"/>
                </a:cubicBezTo>
                <a:cubicBezTo>
                  <a:pt x="622" y="798"/>
                  <a:pt x="798" y="622"/>
                  <a:pt x="798" y="404"/>
                </a:cubicBezTo>
                <a:cubicBezTo>
                  <a:pt x="798" y="176"/>
                  <a:pt x="622" y="0"/>
                  <a:pt x="405" y="0"/>
                </a:cubicBezTo>
                <a:close/>
              </a:path>
            </a:pathLst>
          </a:custGeom>
          <a:solidFill>
            <a:srgbClr val="E4DD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16"/>
          <p:cNvSpPr txBox="1">
            <a:spLocks noGrp="1"/>
          </p:cNvSpPr>
          <p:nvPr>
            <p:ph type="subTitle" idx="1"/>
          </p:nvPr>
        </p:nvSpPr>
        <p:spPr>
          <a:xfrm>
            <a:off x="2369150" y="5493000"/>
            <a:ext cx="4405800" cy="64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C6445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930" name="Google Shape;1930;p16"/>
          <p:cNvSpPr txBox="1">
            <a:spLocks noGrp="1"/>
          </p:cNvSpPr>
          <p:nvPr>
            <p:ph type="title"/>
          </p:nvPr>
        </p:nvSpPr>
        <p:spPr>
          <a:xfrm>
            <a:off x="540000" y="4126225"/>
            <a:ext cx="8064000" cy="11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Berkshire Swash"/>
              <a:buNone/>
              <a:defRPr sz="8000">
                <a:solidFill>
                  <a:srgbClr val="C6445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3">
  <p:cSld name="CUSTOM_5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p17"/>
          <p:cNvSpPr/>
          <p:nvPr/>
        </p:nvSpPr>
        <p:spPr>
          <a:xfrm>
            <a:off x="3974768" y="3430503"/>
            <a:ext cx="4995325" cy="3255510"/>
          </a:xfrm>
          <a:custGeom>
            <a:avLst/>
            <a:gdLst/>
            <a:ahLst/>
            <a:cxnLst/>
            <a:rect l="l" t="t" r="r" b="b"/>
            <a:pathLst>
              <a:path w="31583" h="20583" extrusionOk="0">
                <a:moveTo>
                  <a:pt x="31513" y="1"/>
                </a:moveTo>
                <a:cubicBezTo>
                  <a:pt x="31473" y="1"/>
                  <a:pt x="31444" y="30"/>
                  <a:pt x="31444" y="70"/>
                </a:cubicBezTo>
                <a:lnTo>
                  <a:pt x="31444" y="16391"/>
                </a:lnTo>
                <a:cubicBezTo>
                  <a:pt x="28481" y="16936"/>
                  <a:pt x="27450" y="19988"/>
                  <a:pt x="27311" y="20434"/>
                </a:cubicBezTo>
                <a:lnTo>
                  <a:pt x="70" y="20434"/>
                </a:lnTo>
                <a:cubicBezTo>
                  <a:pt x="31" y="20434"/>
                  <a:pt x="1" y="20464"/>
                  <a:pt x="1" y="20503"/>
                </a:cubicBezTo>
                <a:cubicBezTo>
                  <a:pt x="1" y="20543"/>
                  <a:pt x="31" y="20583"/>
                  <a:pt x="70" y="20583"/>
                </a:cubicBezTo>
                <a:lnTo>
                  <a:pt x="27361" y="20583"/>
                </a:lnTo>
                <a:cubicBezTo>
                  <a:pt x="27401" y="20583"/>
                  <a:pt x="27430" y="20553"/>
                  <a:pt x="27441" y="20523"/>
                </a:cubicBezTo>
                <a:cubicBezTo>
                  <a:pt x="27441" y="20494"/>
                  <a:pt x="28392" y="17065"/>
                  <a:pt x="31523" y="16530"/>
                </a:cubicBezTo>
                <a:cubicBezTo>
                  <a:pt x="31563" y="16520"/>
                  <a:pt x="31583" y="16490"/>
                  <a:pt x="31583" y="16460"/>
                </a:cubicBezTo>
                <a:lnTo>
                  <a:pt x="31583" y="70"/>
                </a:lnTo>
                <a:cubicBezTo>
                  <a:pt x="31583" y="30"/>
                  <a:pt x="31553" y="1"/>
                  <a:pt x="31513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3" name="Google Shape;1933;p17"/>
          <p:cNvSpPr/>
          <p:nvPr/>
        </p:nvSpPr>
        <p:spPr>
          <a:xfrm>
            <a:off x="8528029" y="6248694"/>
            <a:ext cx="409173" cy="409173"/>
          </a:xfrm>
          <a:custGeom>
            <a:avLst/>
            <a:gdLst/>
            <a:ahLst/>
            <a:cxnLst/>
            <a:rect l="l" t="t" r="r" b="b"/>
            <a:pathLst>
              <a:path w="2587" h="2587" extrusionOk="0">
                <a:moveTo>
                  <a:pt x="1289" y="1110"/>
                </a:moveTo>
                <a:lnTo>
                  <a:pt x="1328" y="1209"/>
                </a:lnTo>
                <a:lnTo>
                  <a:pt x="1427" y="1159"/>
                </a:lnTo>
                <a:lnTo>
                  <a:pt x="1377" y="1258"/>
                </a:lnTo>
                <a:lnTo>
                  <a:pt x="1476" y="1298"/>
                </a:lnTo>
                <a:lnTo>
                  <a:pt x="1377" y="1328"/>
                </a:lnTo>
                <a:lnTo>
                  <a:pt x="1427" y="1427"/>
                </a:lnTo>
                <a:lnTo>
                  <a:pt x="1328" y="1377"/>
                </a:lnTo>
                <a:lnTo>
                  <a:pt x="1289" y="1476"/>
                </a:lnTo>
                <a:lnTo>
                  <a:pt x="1258" y="1377"/>
                </a:lnTo>
                <a:lnTo>
                  <a:pt x="1159" y="1427"/>
                </a:lnTo>
                <a:lnTo>
                  <a:pt x="1209" y="1328"/>
                </a:lnTo>
                <a:lnTo>
                  <a:pt x="1110" y="1298"/>
                </a:lnTo>
                <a:lnTo>
                  <a:pt x="1209" y="1258"/>
                </a:lnTo>
                <a:lnTo>
                  <a:pt x="1159" y="1159"/>
                </a:lnTo>
                <a:lnTo>
                  <a:pt x="1258" y="1209"/>
                </a:lnTo>
                <a:lnTo>
                  <a:pt x="1289" y="1110"/>
                </a:lnTo>
                <a:close/>
                <a:moveTo>
                  <a:pt x="1289" y="0"/>
                </a:moveTo>
                <a:cubicBezTo>
                  <a:pt x="1269" y="0"/>
                  <a:pt x="1239" y="20"/>
                  <a:pt x="1239" y="49"/>
                </a:cubicBezTo>
                <a:lnTo>
                  <a:pt x="1239" y="307"/>
                </a:lnTo>
                <a:lnTo>
                  <a:pt x="1080" y="179"/>
                </a:lnTo>
                <a:cubicBezTo>
                  <a:pt x="1072" y="171"/>
                  <a:pt x="1062" y="168"/>
                  <a:pt x="1051" y="168"/>
                </a:cubicBezTo>
                <a:cubicBezTo>
                  <a:pt x="1034" y="168"/>
                  <a:pt x="1017" y="176"/>
                  <a:pt x="1011" y="188"/>
                </a:cubicBezTo>
                <a:cubicBezTo>
                  <a:pt x="991" y="208"/>
                  <a:pt x="991" y="238"/>
                  <a:pt x="1021" y="258"/>
                </a:cubicBezTo>
                <a:lnTo>
                  <a:pt x="1239" y="436"/>
                </a:lnTo>
                <a:lnTo>
                  <a:pt x="1239" y="1040"/>
                </a:lnTo>
                <a:lnTo>
                  <a:pt x="1110" y="723"/>
                </a:lnTo>
                <a:lnTo>
                  <a:pt x="1209" y="555"/>
                </a:lnTo>
                <a:cubicBezTo>
                  <a:pt x="1219" y="535"/>
                  <a:pt x="1209" y="505"/>
                  <a:pt x="1189" y="485"/>
                </a:cubicBezTo>
                <a:cubicBezTo>
                  <a:pt x="1181" y="483"/>
                  <a:pt x="1173" y="482"/>
                  <a:pt x="1166" y="482"/>
                </a:cubicBezTo>
                <a:cubicBezTo>
                  <a:pt x="1145" y="482"/>
                  <a:pt x="1127" y="491"/>
                  <a:pt x="1120" y="505"/>
                </a:cubicBezTo>
                <a:lnTo>
                  <a:pt x="1060" y="615"/>
                </a:lnTo>
                <a:lnTo>
                  <a:pt x="1001" y="466"/>
                </a:lnTo>
                <a:cubicBezTo>
                  <a:pt x="994" y="451"/>
                  <a:pt x="976" y="442"/>
                  <a:pt x="959" y="442"/>
                </a:cubicBezTo>
                <a:cubicBezTo>
                  <a:pt x="953" y="442"/>
                  <a:pt x="947" y="443"/>
                  <a:pt x="941" y="446"/>
                </a:cubicBezTo>
                <a:cubicBezTo>
                  <a:pt x="912" y="456"/>
                  <a:pt x="902" y="485"/>
                  <a:pt x="912" y="505"/>
                </a:cubicBezTo>
                <a:lnTo>
                  <a:pt x="971" y="644"/>
                </a:lnTo>
                <a:cubicBezTo>
                  <a:pt x="852" y="615"/>
                  <a:pt x="852" y="615"/>
                  <a:pt x="842" y="615"/>
                </a:cubicBezTo>
                <a:cubicBezTo>
                  <a:pt x="822" y="615"/>
                  <a:pt x="803" y="624"/>
                  <a:pt x="803" y="654"/>
                </a:cubicBezTo>
                <a:cubicBezTo>
                  <a:pt x="793" y="674"/>
                  <a:pt x="803" y="703"/>
                  <a:pt x="833" y="714"/>
                </a:cubicBezTo>
                <a:lnTo>
                  <a:pt x="1021" y="763"/>
                </a:lnTo>
                <a:lnTo>
                  <a:pt x="1150" y="1080"/>
                </a:lnTo>
                <a:lnTo>
                  <a:pt x="723" y="654"/>
                </a:lnTo>
                <a:lnTo>
                  <a:pt x="753" y="366"/>
                </a:lnTo>
                <a:cubicBezTo>
                  <a:pt x="753" y="337"/>
                  <a:pt x="734" y="317"/>
                  <a:pt x="714" y="307"/>
                </a:cubicBezTo>
                <a:lnTo>
                  <a:pt x="703" y="307"/>
                </a:lnTo>
                <a:cubicBezTo>
                  <a:pt x="684" y="307"/>
                  <a:pt x="654" y="327"/>
                  <a:pt x="654" y="357"/>
                </a:cubicBezTo>
                <a:lnTo>
                  <a:pt x="634" y="565"/>
                </a:lnTo>
                <a:lnTo>
                  <a:pt x="446" y="377"/>
                </a:lnTo>
                <a:cubicBezTo>
                  <a:pt x="436" y="367"/>
                  <a:pt x="424" y="362"/>
                  <a:pt x="411" y="362"/>
                </a:cubicBezTo>
                <a:cubicBezTo>
                  <a:pt x="399" y="362"/>
                  <a:pt x="387" y="367"/>
                  <a:pt x="377" y="377"/>
                </a:cubicBezTo>
                <a:cubicBezTo>
                  <a:pt x="357" y="397"/>
                  <a:pt x="357" y="426"/>
                  <a:pt x="377" y="446"/>
                </a:cubicBezTo>
                <a:lnTo>
                  <a:pt x="565" y="634"/>
                </a:lnTo>
                <a:lnTo>
                  <a:pt x="347" y="654"/>
                </a:lnTo>
                <a:cubicBezTo>
                  <a:pt x="327" y="664"/>
                  <a:pt x="307" y="684"/>
                  <a:pt x="307" y="714"/>
                </a:cubicBezTo>
                <a:cubicBezTo>
                  <a:pt x="307" y="738"/>
                  <a:pt x="328" y="756"/>
                  <a:pt x="351" y="756"/>
                </a:cubicBezTo>
                <a:cubicBezTo>
                  <a:pt x="356" y="756"/>
                  <a:pt x="361" y="755"/>
                  <a:pt x="367" y="753"/>
                </a:cubicBezTo>
                <a:lnTo>
                  <a:pt x="654" y="723"/>
                </a:lnTo>
                <a:lnTo>
                  <a:pt x="1080" y="1150"/>
                </a:lnTo>
                <a:lnTo>
                  <a:pt x="1080" y="1150"/>
                </a:lnTo>
                <a:lnTo>
                  <a:pt x="763" y="1020"/>
                </a:lnTo>
                <a:lnTo>
                  <a:pt x="714" y="833"/>
                </a:lnTo>
                <a:cubicBezTo>
                  <a:pt x="706" y="810"/>
                  <a:pt x="687" y="799"/>
                  <a:pt x="670" y="799"/>
                </a:cubicBezTo>
                <a:cubicBezTo>
                  <a:pt x="665" y="799"/>
                  <a:pt x="659" y="800"/>
                  <a:pt x="654" y="802"/>
                </a:cubicBezTo>
                <a:cubicBezTo>
                  <a:pt x="624" y="802"/>
                  <a:pt x="604" y="833"/>
                  <a:pt x="615" y="862"/>
                </a:cubicBezTo>
                <a:lnTo>
                  <a:pt x="644" y="971"/>
                </a:lnTo>
                <a:lnTo>
                  <a:pt x="505" y="912"/>
                </a:lnTo>
                <a:cubicBezTo>
                  <a:pt x="500" y="909"/>
                  <a:pt x="495" y="908"/>
                  <a:pt x="489" y="908"/>
                </a:cubicBezTo>
                <a:cubicBezTo>
                  <a:pt x="472" y="908"/>
                  <a:pt x="454" y="919"/>
                  <a:pt x="446" y="941"/>
                </a:cubicBezTo>
                <a:cubicBezTo>
                  <a:pt x="436" y="971"/>
                  <a:pt x="446" y="991"/>
                  <a:pt x="466" y="1011"/>
                </a:cubicBezTo>
                <a:lnTo>
                  <a:pt x="604" y="1060"/>
                </a:lnTo>
                <a:lnTo>
                  <a:pt x="505" y="1120"/>
                </a:lnTo>
                <a:cubicBezTo>
                  <a:pt x="485" y="1139"/>
                  <a:pt x="476" y="1170"/>
                  <a:pt x="485" y="1189"/>
                </a:cubicBezTo>
                <a:cubicBezTo>
                  <a:pt x="500" y="1204"/>
                  <a:pt x="520" y="1213"/>
                  <a:pt x="538" y="1213"/>
                </a:cubicBezTo>
                <a:cubicBezTo>
                  <a:pt x="544" y="1213"/>
                  <a:pt x="550" y="1212"/>
                  <a:pt x="555" y="1209"/>
                </a:cubicBezTo>
                <a:lnTo>
                  <a:pt x="723" y="1110"/>
                </a:lnTo>
                <a:lnTo>
                  <a:pt x="1040" y="1249"/>
                </a:lnTo>
                <a:lnTo>
                  <a:pt x="436" y="1249"/>
                </a:lnTo>
                <a:lnTo>
                  <a:pt x="258" y="1020"/>
                </a:lnTo>
                <a:cubicBezTo>
                  <a:pt x="246" y="1008"/>
                  <a:pt x="230" y="1000"/>
                  <a:pt x="215" y="1000"/>
                </a:cubicBezTo>
                <a:cubicBezTo>
                  <a:pt x="205" y="1000"/>
                  <a:pt x="196" y="1003"/>
                  <a:pt x="188" y="1011"/>
                </a:cubicBezTo>
                <a:cubicBezTo>
                  <a:pt x="168" y="1031"/>
                  <a:pt x="159" y="1060"/>
                  <a:pt x="179" y="1080"/>
                </a:cubicBezTo>
                <a:lnTo>
                  <a:pt x="307" y="1249"/>
                </a:lnTo>
                <a:lnTo>
                  <a:pt x="49" y="1249"/>
                </a:lnTo>
                <a:cubicBezTo>
                  <a:pt x="20" y="1249"/>
                  <a:pt x="0" y="1269"/>
                  <a:pt x="0" y="1298"/>
                </a:cubicBezTo>
                <a:cubicBezTo>
                  <a:pt x="0" y="1318"/>
                  <a:pt x="20" y="1348"/>
                  <a:pt x="49" y="1348"/>
                </a:cubicBezTo>
                <a:lnTo>
                  <a:pt x="307" y="1348"/>
                </a:lnTo>
                <a:lnTo>
                  <a:pt x="179" y="1506"/>
                </a:lnTo>
                <a:cubicBezTo>
                  <a:pt x="159" y="1526"/>
                  <a:pt x="168" y="1566"/>
                  <a:pt x="188" y="1575"/>
                </a:cubicBezTo>
                <a:cubicBezTo>
                  <a:pt x="197" y="1584"/>
                  <a:pt x="208" y="1589"/>
                  <a:pt x="219" y="1589"/>
                </a:cubicBezTo>
                <a:cubicBezTo>
                  <a:pt x="233" y="1589"/>
                  <a:pt x="247" y="1582"/>
                  <a:pt x="258" y="1566"/>
                </a:cubicBezTo>
                <a:lnTo>
                  <a:pt x="436" y="1348"/>
                </a:lnTo>
                <a:lnTo>
                  <a:pt x="1040" y="1348"/>
                </a:lnTo>
                <a:lnTo>
                  <a:pt x="723" y="1476"/>
                </a:lnTo>
                <a:lnTo>
                  <a:pt x="555" y="1377"/>
                </a:lnTo>
                <a:cubicBezTo>
                  <a:pt x="550" y="1375"/>
                  <a:pt x="544" y="1373"/>
                  <a:pt x="538" y="1373"/>
                </a:cubicBezTo>
                <a:cubicBezTo>
                  <a:pt x="520" y="1373"/>
                  <a:pt x="500" y="1382"/>
                  <a:pt x="485" y="1397"/>
                </a:cubicBezTo>
                <a:cubicBezTo>
                  <a:pt x="476" y="1427"/>
                  <a:pt x="485" y="1456"/>
                  <a:pt x="505" y="1467"/>
                </a:cubicBezTo>
                <a:lnTo>
                  <a:pt x="604" y="1526"/>
                </a:lnTo>
                <a:lnTo>
                  <a:pt x="466" y="1586"/>
                </a:lnTo>
                <a:cubicBezTo>
                  <a:pt x="446" y="1595"/>
                  <a:pt x="436" y="1625"/>
                  <a:pt x="446" y="1645"/>
                </a:cubicBezTo>
                <a:cubicBezTo>
                  <a:pt x="454" y="1667"/>
                  <a:pt x="472" y="1678"/>
                  <a:pt x="489" y="1678"/>
                </a:cubicBezTo>
                <a:cubicBezTo>
                  <a:pt x="495" y="1678"/>
                  <a:pt x="500" y="1677"/>
                  <a:pt x="505" y="1674"/>
                </a:cubicBezTo>
                <a:lnTo>
                  <a:pt x="644" y="1615"/>
                </a:lnTo>
                <a:lnTo>
                  <a:pt x="615" y="1724"/>
                </a:lnTo>
                <a:cubicBezTo>
                  <a:pt x="604" y="1754"/>
                  <a:pt x="624" y="1784"/>
                  <a:pt x="654" y="1784"/>
                </a:cubicBezTo>
                <a:cubicBezTo>
                  <a:pt x="659" y="1786"/>
                  <a:pt x="665" y="1787"/>
                  <a:pt x="670" y="1787"/>
                </a:cubicBezTo>
                <a:cubicBezTo>
                  <a:pt x="687" y="1787"/>
                  <a:pt x="706" y="1776"/>
                  <a:pt x="714" y="1754"/>
                </a:cubicBezTo>
                <a:lnTo>
                  <a:pt x="763" y="1566"/>
                </a:lnTo>
                <a:lnTo>
                  <a:pt x="1080" y="1437"/>
                </a:lnTo>
                <a:lnTo>
                  <a:pt x="654" y="1863"/>
                </a:lnTo>
                <a:cubicBezTo>
                  <a:pt x="644" y="1863"/>
                  <a:pt x="367" y="1833"/>
                  <a:pt x="357" y="1833"/>
                </a:cubicBezTo>
                <a:cubicBezTo>
                  <a:pt x="337" y="1833"/>
                  <a:pt x="307" y="1853"/>
                  <a:pt x="307" y="1873"/>
                </a:cubicBezTo>
                <a:cubicBezTo>
                  <a:pt x="307" y="1903"/>
                  <a:pt x="327" y="1932"/>
                  <a:pt x="347" y="1932"/>
                </a:cubicBezTo>
                <a:lnTo>
                  <a:pt x="565" y="1952"/>
                </a:lnTo>
                <a:lnTo>
                  <a:pt x="377" y="2141"/>
                </a:lnTo>
                <a:cubicBezTo>
                  <a:pt x="357" y="2160"/>
                  <a:pt x="357" y="2190"/>
                  <a:pt x="377" y="2210"/>
                </a:cubicBezTo>
                <a:cubicBezTo>
                  <a:pt x="387" y="2220"/>
                  <a:pt x="399" y="2224"/>
                  <a:pt x="411" y="2224"/>
                </a:cubicBezTo>
                <a:cubicBezTo>
                  <a:pt x="424" y="2224"/>
                  <a:pt x="436" y="2220"/>
                  <a:pt x="446" y="2210"/>
                </a:cubicBezTo>
                <a:lnTo>
                  <a:pt x="634" y="2022"/>
                </a:lnTo>
                <a:lnTo>
                  <a:pt x="654" y="2240"/>
                </a:lnTo>
                <a:cubicBezTo>
                  <a:pt x="654" y="2260"/>
                  <a:pt x="684" y="2279"/>
                  <a:pt x="714" y="2279"/>
                </a:cubicBezTo>
                <a:cubicBezTo>
                  <a:pt x="734" y="2279"/>
                  <a:pt x="753" y="2249"/>
                  <a:pt x="753" y="2220"/>
                </a:cubicBezTo>
                <a:lnTo>
                  <a:pt x="723" y="1932"/>
                </a:lnTo>
                <a:lnTo>
                  <a:pt x="1150" y="1506"/>
                </a:lnTo>
                <a:lnTo>
                  <a:pt x="1150" y="1506"/>
                </a:lnTo>
                <a:lnTo>
                  <a:pt x="1021" y="1824"/>
                </a:lnTo>
                <a:lnTo>
                  <a:pt x="833" y="1873"/>
                </a:lnTo>
                <a:cubicBezTo>
                  <a:pt x="803" y="1883"/>
                  <a:pt x="793" y="1912"/>
                  <a:pt x="803" y="1932"/>
                </a:cubicBezTo>
                <a:cubicBezTo>
                  <a:pt x="803" y="1957"/>
                  <a:pt x="823" y="1975"/>
                  <a:pt x="846" y="1975"/>
                </a:cubicBezTo>
                <a:cubicBezTo>
                  <a:pt x="851" y="1975"/>
                  <a:pt x="857" y="1974"/>
                  <a:pt x="862" y="1972"/>
                </a:cubicBezTo>
                <a:lnTo>
                  <a:pt x="971" y="1942"/>
                </a:lnTo>
                <a:lnTo>
                  <a:pt x="971" y="1942"/>
                </a:lnTo>
                <a:lnTo>
                  <a:pt x="912" y="2081"/>
                </a:lnTo>
                <a:cubicBezTo>
                  <a:pt x="902" y="2101"/>
                  <a:pt x="912" y="2130"/>
                  <a:pt x="941" y="2141"/>
                </a:cubicBezTo>
                <a:cubicBezTo>
                  <a:pt x="947" y="2143"/>
                  <a:pt x="953" y="2144"/>
                  <a:pt x="959" y="2144"/>
                </a:cubicBezTo>
                <a:cubicBezTo>
                  <a:pt x="976" y="2144"/>
                  <a:pt x="994" y="2135"/>
                  <a:pt x="1001" y="2121"/>
                </a:cubicBezTo>
                <a:lnTo>
                  <a:pt x="1060" y="1982"/>
                </a:lnTo>
                <a:lnTo>
                  <a:pt x="1120" y="2081"/>
                </a:lnTo>
                <a:cubicBezTo>
                  <a:pt x="1127" y="2096"/>
                  <a:pt x="1145" y="2105"/>
                  <a:pt x="1166" y="2105"/>
                </a:cubicBezTo>
                <a:cubicBezTo>
                  <a:pt x="1173" y="2105"/>
                  <a:pt x="1181" y="2104"/>
                  <a:pt x="1189" y="2101"/>
                </a:cubicBezTo>
                <a:cubicBezTo>
                  <a:pt x="1209" y="2081"/>
                  <a:pt x="1219" y="2051"/>
                  <a:pt x="1209" y="2031"/>
                </a:cubicBezTo>
                <a:lnTo>
                  <a:pt x="1110" y="1863"/>
                </a:lnTo>
                <a:lnTo>
                  <a:pt x="1239" y="1546"/>
                </a:lnTo>
                <a:lnTo>
                  <a:pt x="1239" y="2150"/>
                </a:lnTo>
                <a:lnTo>
                  <a:pt x="1021" y="2329"/>
                </a:lnTo>
                <a:cubicBezTo>
                  <a:pt x="991" y="2348"/>
                  <a:pt x="991" y="2378"/>
                  <a:pt x="1011" y="2398"/>
                </a:cubicBezTo>
                <a:cubicBezTo>
                  <a:pt x="1016" y="2414"/>
                  <a:pt x="1031" y="2422"/>
                  <a:pt x="1046" y="2422"/>
                </a:cubicBezTo>
                <a:cubicBezTo>
                  <a:pt x="1058" y="2422"/>
                  <a:pt x="1071" y="2417"/>
                  <a:pt x="1080" y="2408"/>
                </a:cubicBezTo>
                <a:lnTo>
                  <a:pt x="1239" y="2279"/>
                </a:lnTo>
                <a:lnTo>
                  <a:pt x="1239" y="2537"/>
                </a:lnTo>
                <a:cubicBezTo>
                  <a:pt x="1239" y="2566"/>
                  <a:pt x="1269" y="2586"/>
                  <a:pt x="1289" y="2586"/>
                </a:cubicBezTo>
                <a:cubicBezTo>
                  <a:pt x="1318" y="2586"/>
                  <a:pt x="1338" y="2566"/>
                  <a:pt x="1338" y="2537"/>
                </a:cubicBezTo>
                <a:lnTo>
                  <a:pt x="1338" y="2279"/>
                </a:lnTo>
                <a:lnTo>
                  <a:pt x="1507" y="2408"/>
                </a:lnTo>
                <a:cubicBezTo>
                  <a:pt x="1515" y="2417"/>
                  <a:pt x="1526" y="2422"/>
                  <a:pt x="1537" y="2422"/>
                </a:cubicBezTo>
                <a:cubicBezTo>
                  <a:pt x="1551" y="2422"/>
                  <a:pt x="1565" y="2414"/>
                  <a:pt x="1575" y="2398"/>
                </a:cubicBezTo>
                <a:cubicBezTo>
                  <a:pt x="1595" y="2378"/>
                  <a:pt x="1595" y="2348"/>
                  <a:pt x="1566" y="2329"/>
                </a:cubicBezTo>
                <a:lnTo>
                  <a:pt x="1338" y="2150"/>
                </a:lnTo>
                <a:lnTo>
                  <a:pt x="1338" y="1546"/>
                </a:lnTo>
                <a:lnTo>
                  <a:pt x="1476" y="1863"/>
                </a:lnTo>
                <a:lnTo>
                  <a:pt x="1377" y="2031"/>
                </a:lnTo>
                <a:cubicBezTo>
                  <a:pt x="1368" y="2051"/>
                  <a:pt x="1377" y="2081"/>
                  <a:pt x="1397" y="2101"/>
                </a:cubicBezTo>
                <a:cubicBezTo>
                  <a:pt x="1402" y="2104"/>
                  <a:pt x="1409" y="2105"/>
                  <a:pt x="1416" y="2105"/>
                </a:cubicBezTo>
                <a:cubicBezTo>
                  <a:pt x="1436" y="2105"/>
                  <a:pt x="1459" y="2096"/>
                  <a:pt x="1467" y="2081"/>
                </a:cubicBezTo>
                <a:lnTo>
                  <a:pt x="1526" y="1982"/>
                </a:lnTo>
                <a:lnTo>
                  <a:pt x="1575" y="2121"/>
                </a:lnTo>
                <a:cubicBezTo>
                  <a:pt x="1590" y="2135"/>
                  <a:pt x="1604" y="2149"/>
                  <a:pt x="1621" y="2149"/>
                </a:cubicBezTo>
                <a:cubicBezTo>
                  <a:pt x="1629" y="2149"/>
                  <a:pt x="1636" y="2146"/>
                  <a:pt x="1645" y="2141"/>
                </a:cubicBezTo>
                <a:cubicBezTo>
                  <a:pt x="1675" y="2130"/>
                  <a:pt x="1685" y="2101"/>
                  <a:pt x="1675" y="2081"/>
                </a:cubicBezTo>
                <a:lnTo>
                  <a:pt x="1615" y="1942"/>
                </a:lnTo>
                <a:lnTo>
                  <a:pt x="1615" y="1942"/>
                </a:lnTo>
                <a:lnTo>
                  <a:pt x="1725" y="1972"/>
                </a:lnTo>
                <a:cubicBezTo>
                  <a:pt x="1730" y="1974"/>
                  <a:pt x="1735" y="1975"/>
                  <a:pt x="1740" y="1975"/>
                </a:cubicBezTo>
                <a:cubicBezTo>
                  <a:pt x="1764" y="1975"/>
                  <a:pt x="1784" y="1957"/>
                  <a:pt x="1784" y="1932"/>
                </a:cubicBezTo>
                <a:cubicBezTo>
                  <a:pt x="1794" y="1912"/>
                  <a:pt x="1784" y="1883"/>
                  <a:pt x="1754" y="1873"/>
                </a:cubicBezTo>
                <a:lnTo>
                  <a:pt x="1566" y="1824"/>
                </a:lnTo>
                <a:lnTo>
                  <a:pt x="1437" y="1506"/>
                </a:lnTo>
                <a:lnTo>
                  <a:pt x="1437" y="1506"/>
                </a:lnTo>
                <a:lnTo>
                  <a:pt x="1863" y="1932"/>
                </a:lnTo>
                <a:lnTo>
                  <a:pt x="1833" y="2220"/>
                </a:lnTo>
                <a:cubicBezTo>
                  <a:pt x="1824" y="2249"/>
                  <a:pt x="1843" y="2279"/>
                  <a:pt x="1873" y="2279"/>
                </a:cubicBezTo>
                <a:cubicBezTo>
                  <a:pt x="1903" y="2279"/>
                  <a:pt x="1923" y="2260"/>
                  <a:pt x="1932" y="2240"/>
                </a:cubicBezTo>
                <a:lnTo>
                  <a:pt x="1952" y="2022"/>
                </a:lnTo>
                <a:lnTo>
                  <a:pt x="2141" y="2210"/>
                </a:lnTo>
                <a:cubicBezTo>
                  <a:pt x="2151" y="2220"/>
                  <a:pt x="2163" y="2224"/>
                  <a:pt x="2175" y="2224"/>
                </a:cubicBezTo>
                <a:cubicBezTo>
                  <a:pt x="2188" y="2224"/>
                  <a:pt x="2200" y="2220"/>
                  <a:pt x="2210" y="2210"/>
                </a:cubicBezTo>
                <a:cubicBezTo>
                  <a:pt x="2230" y="2190"/>
                  <a:pt x="2230" y="2160"/>
                  <a:pt x="2210" y="2141"/>
                </a:cubicBezTo>
                <a:lnTo>
                  <a:pt x="2022" y="1952"/>
                </a:lnTo>
                <a:lnTo>
                  <a:pt x="2230" y="1932"/>
                </a:lnTo>
                <a:cubicBezTo>
                  <a:pt x="2260" y="1932"/>
                  <a:pt x="2279" y="1903"/>
                  <a:pt x="2279" y="1873"/>
                </a:cubicBezTo>
                <a:cubicBezTo>
                  <a:pt x="2269" y="1853"/>
                  <a:pt x="2249" y="1833"/>
                  <a:pt x="2230" y="1833"/>
                </a:cubicBezTo>
                <a:lnTo>
                  <a:pt x="2220" y="1833"/>
                </a:lnTo>
                <a:lnTo>
                  <a:pt x="1932" y="1863"/>
                </a:lnTo>
                <a:lnTo>
                  <a:pt x="1507" y="1437"/>
                </a:lnTo>
                <a:lnTo>
                  <a:pt x="1824" y="1566"/>
                </a:lnTo>
                <a:lnTo>
                  <a:pt x="1873" y="1754"/>
                </a:lnTo>
                <a:cubicBezTo>
                  <a:pt x="1881" y="1776"/>
                  <a:pt x="1899" y="1787"/>
                  <a:pt x="1916" y="1787"/>
                </a:cubicBezTo>
                <a:cubicBezTo>
                  <a:pt x="1922" y="1787"/>
                  <a:pt x="1927" y="1786"/>
                  <a:pt x="1932" y="1784"/>
                </a:cubicBezTo>
                <a:cubicBezTo>
                  <a:pt x="1962" y="1784"/>
                  <a:pt x="1982" y="1754"/>
                  <a:pt x="1972" y="1724"/>
                </a:cubicBezTo>
                <a:lnTo>
                  <a:pt x="1943" y="1615"/>
                </a:lnTo>
                <a:lnTo>
                  <a:pt x="2081" y="1674"/>
                </a:lnTo>
                <a:cubicBezTo>
                  <a:pt x="2086" y="1677"/>
                  <a:pt x="2092" y="1678"/>
                  <a:pt x="2098" y="1678"/>
                </a:cubicBezTo>
                <a:cubicBezTo>
                  <a:pt x="2115" y="1678"/>
                  <a:pt x="2133" y="1667"/>
                  <a:pt x="2141" y="1645"/>
                </a:cubicBezTo>
                <a:cubicBezTo>
                  <a:pt x="2150" y="1625"/>
                  <a:pt x="2141" y="1595"/>
                  <a:pt x="2121" y="1586"/>
                </a:cubicBezTo>
                <a:lnTo>
                  <a:pt x="1972" y="1526"/>
                </a:lnTo>
                <a:lnTo>
                  <a:pt x="2081" y="1467"/>
                </a:lnTo>
                <a:cubicBezTo>
                  <a:pt x="2101" y="1456"/>
                  <a:pt x="2111" y="1427"/>
                  <a:pt x="2101" y="1397"/>
                </a:cubicBezTo>
                <a:cubicBezTo>
                  <a:pt x="2087" y="1382"/>
                  <a:pt x="2066" y="1373"/>
                  <a:pt x="2049" y="1373"/>
                </a:cubicBezTo>
                <a:cubicBezTo>
                  <a:pt x="2043" y="1373"/>
                  <a:pt x="2037" y="1375"/>
                  <a:pt x="2031" y="1377"/>
                </a:cubicBezTo>
                <a:lnTo>
                  <a:pt x="1863" y="1476"/>
                </a:lnTo>
                <a:lnTo>
                  <a:pt x="1546" y="1348"/>
                </a:lnTo>
                <a:lnTo>
                  <a:pt x="2150" y="1348"/>
                </a:lnTo>
                <a:lnTo>
                  <a:pt x="2329" y="1566"/>
                </a:lnTo>
                <a:cubicBezTo>
                  <a:pt x="2340" y="1582"/>
                  <a:pt x="2353" y="1589"/>
                  <a:pt x="2367" y="1589"/>
                </a:cubicBezTo>
                <a:cubicBezTo>
                  <a:pt x="2378" y="1589"/>
                  <a:pt x="2389" y="1584"/>
                  <a:pt x="2398" y="1575"/>
                </a:cubicBezTo>
                <a:cubicBezTo>
                  <a:pt x="2418" y="1566"/>
                  <a:pt x="2428" y="1526"/>
                  <a:pt x="2408" y="1506"/>
                </a:cubicBezTo>
                <a:lnTo>
                  <a:pt x="2279" y="1348"/>
                </a:lnTo>
                <a:lnTo>
                  <a:pt x="2537" y="1348"/>
                </a:lnTo>
                <a:cubicBezTo>
                  <a:pt x="2566" y="1348"/>
                  <a:pt x="2586" y="1318"/>
                  <a:pt x="2586" y="1298"/>
                </a:cubicBezTo>
                <a:cubicBezTo>
                  <a:pt x="2586" y="1269"/>
                  <a:pt x="2566" y="1249"/>
                  <a:pt x="2537" y="1249"/>
                </a:cubicBezTo>
                <a:lnTo>
                  <a:pt x="2279" y="1249"/>
                </a:lnTo>
                <a:lnTo>
                  <a:pt x="2408" y="1080"/>
                </a:lnTo>
                <a:cubicBezTo>
                  <a:pt x="2428" y="1060"/>
                  <a:pt x="2418" y="1031"/>
                  <a:pt x="2398" y="1011"/>
                </a:cubicBezTo>
                <a:cubicBezTo>
                  <a:pt x="2391" y="1003"/>
                  <a:pt x="2382" y="1000"/>
                  <a:pt x="2372" y="1000"/>
                </a:cubicBezTo>
                <a:cubicBezTo>
                  <a:pt x="2357" y="1000"/>
                  <a:pt x="2341" y="1008"/>
                  <a:pt x="2329" y="1020"/>
                </a:cubicBezTo>
                <a:lnTo>
                  <a:pt x="2150" y="1249"/>
                </a:lnTo>
                <a:lnTo>
                  <a:pt x="1546" y="1249"/>
                </a:lnTo>
                <a:lnTo>
                  <a:pt x="1863" y="1110"/>
                </a:lnTo>
                <a:lnTo>
                  <a:pt x="2031" y="1209"/>
                </a:lnTo>
                <a:cubicBezTo>
                  <a:pt x="2037" y="1212"/>
                  <a:pt x="2043" y="1213"/>
                  <a:pt x="2049" y="1213"/>
                </a:cubicBezTo>
                <a:cubicBezTo>
                  <a:pt x="2066" y="1213"/>
                  <a:pt x="2087" y="1204"/>
                  <a:pt x="2101" y="1189"/>
                </a:cubicBezTo>
                <a:cubicBezTo>
                  <a:pt x="2111" y="1170"/>
                  <a:pt x="2101" y="1139"/>
                  <a:pt x="2081" y="1120"/>
                </a:cubicBezTo>
                <a:lnTo>
                  <a:pt x="1972" y="1060"/>
                </a:lnTo>
                <a:lnTo>
                  <a:pt x="2121" y="1011"/>
                </a:lnTo>
                <a:cubicBezTo>
                  <a:pt x="2141" y="1001"/>
                  <a:pt x="2150" y="971"/>
                  <a:pt x="2141" y="941"/>
                </a:cubicBezTo>
                <a:cubicBezTo>
                  <a:pt x="2133" y="919"/>
                  <a:pt x="2115" y="908"/>
                  <a:pt x="2098" y="908"/>
                </a:cubicBezTo>
                <a:cubicBezTo>
                  <a:pt x="2092" y="908"/>
                  <a:pt x="2086" y="909"/>
                  <a:pt x="2081" y="912"/>
                </a:cubicBezTo>
                <a:lnTo>
                  <a:pt x="1943" y="971"/>
                </a:lnTo>
                <a:lnTo>
                  <a:pt x="1972" y="862"/>
                </a:lnTo>
                <a:cubicBezTo>
                  <a:pt x="1982" y="833"/>
                  <a:pt x="1962" y="802"/>
                  <a:pt x="1932" y="802"/>
                </a:cubicBezTo>
                <a:lnTo>
                  <a:pt x="1923" y="802"/>
                </a:lnTo>
                <a:cubicBezTo>
                  <a:pt x="1903" y="802"/>
                  <a:pt x="1883" y="813"/>
                  <a:pt x="1873" y="833"/>
                </a:cubicBezTo>
                <a:lnTo>
                  <a:pt x="1824" y="1020"/>
                </a:lnTo>
                <a:lnTo>
                  <a:pt x="1507" y="1150"/>
                </a:lnTo>
                <a:lnTo>
                  <a:pt x="1932" y="723"/>
                </a:lnTo>
                <a:lnTo>
                  <a:pt x="2220" y="753"/>
                </a:lnTo>
                <a:cubicBezTo>
                  <a:pt x="2225" y="755"/>
                  <a:pt x="2230" y="756"/>
                  <a:pt x="2234" y="756"/>
                </a:cubicBezTo>
                <a:cubicBezTo>
                  <a:pt x="2256" y="756"/>
                  <a:pt x="2271" y="738"/>
                  <a:pt x="2279" y="714"/>
                </a:cubicBezTo>
                <a:cubicBezTo>
                  <a:pt x="2279" y="684"/>
                  <a:pt x="2260" y="664"/>
                  <a:pt x="2230" y="654"/>
                </a:cubicBezTo>
                <a:lnTo>
                  <a:pt x="2022" y="634"/>
                </a:lnTo>
                <a:lnTo>
                  <a:pt x="2210" y="446"/>
                </a:lnTo>
                <a:cubicBezTo>
                  <a:pt x="2230" y="426"/>
                  <a:pt x="2230" y="397"/>
                  <a:pt x="2210" y="377"/>
                </a:cubicBezTo>
                <a:cubicBezTo>
                  <a:pt x="2200" y="367"/>
                  <a:pt x="2188" y="362"/>
                  <a:pt x="2175" y="362"/>
                </a:cubicBezTo>
                <a:cubicBezTo>
                  <a:pt x="2163" y="362"/>
                  <a:pt x="2151" y="367"/>
                  <a:pt x="2141" y="377"/>
                </a:cubicBezTo>
                <a:lnTo>
                  <a:pt x="1952" y="565"/>
                </a:lnTo>
                <a:lnTo>
                  <a:pt x="1932" y="357"/>
                </a:lnTo>
                <a:cubicBezTo>
                  <a:pt x="1923" y="327"/>
                  <a:pt x="1903" y="307"/>
                  <a:pt x="1883" y="307"/>
                </a:cubicBezTo>
                <a:lnTo>
                  <a:pt x="1873" y="307"/>
                </a:lnTo>
                <a:cubicBezTo>
                  <a:pt x="1843" y="317"/>
                  <a:pt x="1824" y="337"/>
                  <a:pt x="1833" y="366"/>
                </a:cubicBezTo>
                <a:lnTo>
                  <a:pt x="1863" y="654"/>
                </a:lnTo>
                <a:lnTo>
                  <a:pt x="1437" y="1080"/>
                </a:lnTo>
                <a:lnTo>
                  <a:pt x="1566" y="763"/>
                </a:lnTo>
                <a:lnTo>
                  <a:pt x="1754" y="714"/>
                </a:lnTo>
                <a:cubicBezTo>
                  <a:pt x="1784" y="703"/>
                  <a:pt x="1794" y="674"/>
                  <a:pt x="1784" y="654"/>
                </a:cubicBezTo>
                <a:cubicBezTo>
                  <a:pt x="1784" y="624"/>
                  <a:pt x="1764" y="615"/>
                  <a:pt x="1744" y="615"/>
                </a:cubicBezTo>
                <a:cubicBezTo>
                  <a:pt x="1725" y="615"/>
                  <a:pt x="1725" y="615"/>
                  <a:pt x="1615" y="644"/>
                </a:cubicBezTo>
                <a:lnTo>
                  <a:pt x="1675" y="505"/>
                </a:lnTo>
                <a:cubicBezTo>
                  <a:pt x="1685" y="485"/>
                  <a:pt x="1675" y="456"/>
                  <a:pt x="1645" y="446"/>
                </a:cubicBezTo>
                <a:cubicBezTo>
                  <a:pt x="1637" y="443"/>
                  <a:pt x="1630" y="442"/>
                  <a:pt x="1623" y="442"/>
                </a:cubicBezTo>
                <a:cubicBezTo>
                  <a:pt x="1605" y="442"/>
                  <a:pt x="1590" y="451"/>
                  <a:pt x="1575" y="466"/>
                </a:cubicBezTo>
                <a:lnTo>
                  <a:pt x="1526" y="615"/>
                </a:lnTo>
                <a:lnTo>
                  <a:pt x="1467" y="505"/>
                </a:lnTo>
                <a:cubicBezTo>
                  <a:pt x="1459" y="491"/>
                  <a:pt x="1436" y="482"/>
                  <a:pt x="1416" y="482"/>
                </a:cubicBezTo>
                <a:cubicBezTo>
                  <a:pt x="1409" y="482"/>
                  <a:pt x="1402" y="483"/>
                  <a:pt x="1397" y="485"/>
                </a:cubicBezTo>
                <a:cubicBezTo>
                  <a:pt x="1377" y="505"/>
                  <a:pt x="1368" y="535"/>
                  <a:pt x="1377" y="555"/>
                </a:cubicBezTo>
                <a:lnTo>
                  <a:pt x="1476" y="723"/>
                </a:lnTo>
                <a:lnTo>
                  <a:pt x="1338" y="1040"/>
                </a:lnTo>
                <a:lnTo>
                  <a:pt x="1338" y="436"/>
                </a:lnTo>
                <a:lnTo>
                  <a:pt x="1566" y="258"/>
                </a:lnTo>
                <a:cubicBezTo>
                  <a:pt x="1595" y="238"/>
                  <a:pt x="1595" y="208"/>
                  <a:pt x="1575" y="188"/>
                </a:cubicBezTo>
                <a:cubicBezTo>
                  <a:pt x="1563" y="176"/>
                  <a:pt x="1548" y="168"/>
                  <a:pt x="1533" y="168"/>
                </a:cubicBezTo>
                <a:cubicBezTo>
                  <a:pt x="1523" y="168"/>
                  <a:pt x="1514" y="171"/>
                  <a:pt x="1507" y="179"/>
                </a:cubicBezTo>
                <a:lnTo>
                  <a:pt x="1338" y="307"/>
                </a:lnTo>
                <a:lnTo>
                  <a:pt x="1338" y="49"/>
                </a:lnTo>
                <a:cubicBezTo>
                  <a:pt x="1338" y="20"/>
                  <a:pt x="1318" y="0"/>
                  <a:pt x="128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4" name="Google Shape;1934;p17"/>
          <p:cNvSpPr/>
          <p:nvPr/>
        </p:nvSpPr>
        <p:spPr>
          <a:xfrm>
            <a:off x="8408931" y="6551106"/>
            <a:ext cx="89363" cy="86358"/>
          </a:xfrm>
          <a:custGeom>
            <a:avLst/>
            <a:gdLst/>
            <a:ahLst/>
            <a:cxnLst/>
            <a:rect l="l" t="t" r="r" b="b"/>
            <a:pathLst>
              <a:path w="565" h="546" extrusionOk="0">
                <a:moveTo>
                  <a:pt x="456" y="0"/>
                </a:moveTo>
                <a:lnTo>
                  <a:pt x="287" y="99"/>
                </a:lnTo>
                <a:lnTo>
                  <a:pt x="109" y="0"/>
                </a:lnTo>
                <a:lnTo>
                  <a:pt x="109" y="0"/>
                </a:lnTo>
                <a:lnTo>
                  <a:pt x="139" y="199"/>
                </a:lnTo>
                <a:lnTo>
                  <a:pt x="0" y="337"/>
                </a:lnTo>
                <a:lnTo>
                  <a:pt x="198" y="367"/>
                </a:lnTo>
                <a:lnTo>
                  <a:pt x="287" y="546"/>
                </a:lnTo>
                <a:lnTo>
                  <a:pt x="366" y="367"/>
                </a:lnTo>
                <a:lnTo>
                  <a:pt x="565" y="337"/>
                </a:lnTo>
                <a:lnTo>
                  <a:pt x="426" y="199"/>
                </a:lnTo>
                <a:lnTo>
                  <a:pt x="456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17"/>
          <p:cNvSpPr/>
          <p:nvPr/>
        </p:nvSpPr>
        <p:spPr>
          <a:xfrm>
            <a:off x="8810038" y="6099702"/>
            <a:ext cx="138236" cy="130328"/>
          </a:xfrm>
          <a:custGeom>
            <a:avLst/>
            <a:gdLst/>
            <a:ahLst/>
            <a:cxnLst/>
            <a:rect l="l" t="t" r="r" b="b"/>
            <a:pathLst>
              <a:path w="874" h="824" extrusionOk="0">
                <a:moveTo>
                  <a:pt x="169" y="0"/>
                </a:moveTo>
                <a:lnTo>
                  <a:pt x="219" y="298"/>
                </a:lnTo>
                <a:lnTo>
                  <a:pt x="1" y="506"/>
                </a:lnTo>
                <a:lnTo>
                  <a:pt x="308" y="546"/>
                </a:lnTo>
                <a:lnTo>
                  <a:pt x="437" y="823"/>
                </a:lnTo>
                <a:lnTo>
                  <a:pt x="565" y="546"/>
                </a:lnTo>
                <a:lnTo>
                  <a:pt x="873" y="506"/>
                </a:lnTo>
                <a:lnTo>
                  <a:pt x="655" y="298"/>
                </a:lnTo>
                <a:lnTo>
                  <a:pt x="704" y="0"/>
                </a:lnTo>
                <a:lnTo>
                  <a:pt x="437" y="139"/>
                </a:lnTo>
                <a:lnTo>
                  <a:pt x="16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17"/>
          <p:cNvSpPr/>
          <p:nvPr/>
        </p:nvSpPr>
        <p:spPr>
          <a:xfrm>
            <a:off x="8968361" y="6234459"/>
            <a:ext cx="48873" cy="47133"/>
          </a:xfrm>
          <a:custGeom>
            <a:avLst/>
            <a:gdLst/>
            <a:ahLst/>
            <a:cxnLst/>
            <a:rect l="l" t="t" r="r" b="b"/>
            <a:pathLst>
              <a:path w="309" h="298" extrusionOk="0">
                <a:moveTo>
                  <a:pt x="60" y="1"/>
                </a:moveTo>
                <a:lnTo>
                  <a:pt x="80" y="110"/>
                </a:lnTo>
                <a:lnTo>
                  <a:pt x="0" y="189"/>
                </a:lnTo>
                <a:lnTo>
                  <a:pt x="110" y="209"/>
                </a:lnTo>
                <a:lnTo>
                  <a:pt x="159" y="298"/>
                </a:lnTo>
                <a:lnTo>
                  <a:pt x="209" y="209"/>
                </a:lnTo>
                <a:lnTo>
                  <a:pt x="308" y="189"/>
                </a:lnTo>
                <a:lnTo>
                  <a:pt x="238" y="110"/>
                </a:lnTo>
                <a:lnTo>
                  <a:pt x="249" y="1"/>
                </a:lnTo>
                <a:lnTo>
                  <a:pt x="159" y="60"/>
                </a:lnTo>
                <a:lnTo>
                  <a:pt x="6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7" name="Google Shape;1937;p17"/>
          <p:cNvSpPr/>
          <p:nvPr/>
        </p:nvSpPr>
        <p:spPr>
          <a:xfrm>
            <a:off x="170895" y="3430503"/>
            <a:ext cx="23567" cy="1567573"/>
          </a:xfrm>
          <a:custGeom>
            <a:avLst/>
            <a:gdLst/>
            <a:ahLst/>
            <a:cxnLst/>
            <a:rect l="l" t="t" r="r" b="b"/>
            <a:pathLst>
              <a:path w="149" h="9911" extrusionOk="0">
                <a:moveTo>
                  <a:pt x="80" y="1"/>
                </a:moveTo>
                <a:cubicBezTo>
                  <a:pt x="40" y="1"/>
                  <a:pt x="0" y="30"/>
                  <a:pt x="0" y="70"/>
                </a:cubicBezTo>
                <a:lnTo>
                  <a:pt x="0" y="9702"/>
                </a:lnTo>
                <a:lnTo>
                  <a:pt x="149" y="9910"/>
                </a:lnTo>
                <a:lnTo>
                  <a:pt x="149" y="70"/>
                </a:lnTo>
                <a:cubicBezTo>
                  <a:pt x="149" y="30"/>
                  <a:pt x="119" y="1"/>
                  <a:pt x="8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8" name="Google Shape;1938;p17"/>
          <p:cNvSpPr/>
          <p:nvPr/>
        </p:nvSpPr>
        <p:spPr>
          <a:xfrm>
            <a:off x="1396517" y="6662454"/>
            <a:ext cx="2586314" cy="23567"/>
          </a:xfrm>
          <a:custGeom>
            <a:avLst/>
            <a:gdLst/>
            <a:ahLst/>
            <a:cxnLst/>
            <a:rect l="l" t="t" r="r" b="b"/>
            <a:pathLst>
              <a:path w="16352" h="149" extrusionOk="0">
                <a:moveTo>
                  <a:pt x="1" y="0"/>
                </a:moveTo>
                <a:lnTo>
                  <a:pt x="50" y="149"/>
                </a:lnTo>
                <a:lnTo>
                  <a:pt x="16282" y="149"/>
                </a:lnTo>
                <a:cubicBezTo>
                  <a:pt x="16321" y="149"/>
                  <a:pt x="16352" y="109"/>
                  <a:pt x="16352" y="69"/>
                </a:cubicBezTo>
                <a:cubicBezTo>
                  <a:pt x="16352" y="30"/>
                  <a:pt x="16321" y="0"/>
                  <a:pt x="1628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9" name="Google Shape;1939;p17"/>
          <p:cNvSpPr/>
          <p:nvPr/>
        </p:nvSpPr>
        <p:spPr>
          <a:xfrm>
            <a:off x="170895" y="184475"/>
            <a:ext cx="3811935" cy="3294735"/>
          </a:xfrm>
          <a:custGeom>
            <a:avLst/>
            <a:gdLst/>
            <a:ahLst/>
            <a:cxnLst/>
            <a:rect l="l" t="t" r="r" b="b"/>
            <a:pathLst>
              <a:path w="24101" h="20831" extrusionOk="0">
                <a:moveTo>
                  <a:pt x="4222" y="1"/>
                </a:moveTo>
                <a:cubicBezTo>
                  <a:pt x="4192" y="1"/>
                  <a:pt x="4163" y="20"/>
                  <a:pt x="4152" y="60"/>
                </a:cubicBezTo>
                <a:cubicBezTo>
                  <a:pt x="4143" y="90"/>
                  <a:pt x="3201" y="3519"/>
                  <a:pt x="60" y="4054"/>
                </a:cubicBezTo>
                <a:cubicBezTo>
                  <a:pt x="30" y="4064"/>
                  <a:pt x="0" y="4094"/>
                  <a:pt x="0" y="4123"/>
                </a:cubicBezTo>
                <a:lnTo>
                  <a:pt x="0" y="20762"/>
                </a:lnTo>
                <a:cubicBezTo>
                  <a:pt x="0" y="20801"/>
                  <a:pt x="40" y="20831"/>
                  <a:pt x="80" y="20831"/>
                </a:cubicBezTo>
                <a:cubicBezTo>
                  <a:pt x="119" y="20831"/>
                  <a:pt x="149" y="20801"/>
                  <a:pt x="149" y="20762"/>
                </a:cubicBezTo>
                <a:lnTo>
                  <a:pt x="149" y="4183"/>
                </a:lnTo>
                <a:cubicBezTo>
                  <a:pt x="3112" y="3647"/>
                  <a:pt x="4143" y="595"/>
                  <a:pt x="4281" y="150"/>
                </a:cubicBezTo>
                <a:lnTo>
                  <a:pt x="24031" y="150"/>
                </a:lnTo>
                <a:cubicBezTo>
                  <a:pt x="24070" y="150"/>
                  <a:pt x="24101" y="120"/>
                  <a:pt x="24101" y="80"/>
                </a:cubicBezTo>
                <a:cubicBezTo>
                  <a:pt x="24101" y="40"/>
                  <a:pt x="24070" y="1"/>
                  <a:pt x="240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0" name="Google Shape;1940;p17"/>
          <p:cNvSpPr/>
          <p:nvPr/>
        </p:nvSpPr>
        <p:spPr>
          <a:xfrm>
            <a:off x="203793" y="211205"/>
            <a:ext cx="410755" cy="410755"/>
          </a:xfrm>
          <a:custGeom>
            <a:avLst/>
            <a:gdLst/>
            <a:ahLst/>
            <a:cxnLst/>
            <a:rect l="l" t="t" r="r" b="b"/>
            <a:pathLst>
              <a:path w="2597" h="2597" extrusionOk="0">
                <a:moveTo>
                  <a:pt x="1299" y="1110"/>
                </a:moveTo>
                <a:lnTo>
                  <a:pt x="1338" y="1209"/>
                </a:lnTo>
                <a:lnTo>
                  <a:pt x="1427" y="1170"/>
                </a:lnTo>
                <a:lnTo>
                  <a:pt x="1427" y="1170"/>
                </a:lnTo>
                <a:lnTo>
                  <a:pt x="1388" y="1269"/>
                </a:lnTo>
                <a:lnTo>
                  <a:pt x="1487" y="1298"/>
                </a:lnTo>
                <a:lnTo>
                  <a:pt x="1388" y="1338"/>
                </a:lnTo>
                <a:lnTo>
                  <a:pt x="1427" y="1437"/>
                </a:lnTo>
                <a:lnTo>
                  <a:pt x="1338" y="1388"/>
                </a:lnTo>
                <a:lnTo>
                  <a:pt x="1299" y="1487"/>
                </a:lnTo>
                <a:lnTo>
                  <a:pt x="1259" y="1388"/>
                </a:lnTo>
                <a:lnTo>
                  <a:pt x="1170" y="1437"/>
                </a:lnTo>
                <a:lnTo>
                  <a:pt x="1209" y="1338"/>
                </a:lnTo>
                <a:lnTo>
                  <a:pt x="1110" y="1298"/>
                </a:lnTo>
                <a:lnTo>
                  <a:pt x="1209" y="1269"/>
                </a:lnTo>
                <a:lnTo>
                  <a:pt x="1170" y="1170"/>
                </a:lnTo>
                <a:lnTo>
                  <a:pt x="1170" y="1170"/>
                </a:lnTo>
                <a:lnTo>
                  <a:pt x="1259" y="1209"/>
                </a:lnTo>
                <a:lnTo>
                  <a:pt x="1299" y="1110"/>
                </a:lnTo>
                <a:close/>
                <a:moveTo>
                  <a:pt x="1299" y="1"/>
                </a:moveTo>
                <a:cubicBezTo>
                  <a:pt x="1269" y="1"/>
                  <a:pt x="1249" y="30"/>
                  <a:pt x="1249" y="50"/>
                </a:cubicBezTo>
                <a:lnTo>
                  <a:pt x="1249" y="318"/>
                </a:lnTo>
                <a:lnTo>
                  <a:pt x="1081" y="188"/>
                </a:lnTo>
                <a:cubicBezTo>
                  <a:pt x="1071" y="179"/>
                  <a:pt x="1058" y="174"/>
                  <a:pt x="1046" y="174"/>
                </a:cubicBezTo>
                <a:cubicBezTo>
                  <a:pt x="1033" y="174"/>
                  <a:pt x="1021" y="179"/>
                  <a:pt x="1011" y="188"/>
                </a:cubicBezTo>
                <a:cubicBezTo>
                  <a:pt x="1001" y="219"/>
                  <a:pt x="1001" y="248"/>
                  <a:pt x="1021" y="258"/>
                </a:cubicBezTo>
                <a:lnTo>
                  <a:pt x="1249" y="437"/>
                </a:lnTo>
                <a:lnTo>
                  <a:pt x="1249" y="1051"/>
                </a:lnTo>
                <a:lnTo>
                  <a:pt x="1120" y="734"/>
                </a:lnTo>
                <a:lnTo>
                  <a:pt x="1209" y="565"/>
                </a:lnTo>
                <a:cubicBezTo>
                  <a:pt x="1229" y="536"/>
                  <a:pt x="1219" y="506"/>
                  <a:pt x="1189" y="496"/>
                </a:cubicBezTo>
                <a:cubicBezTo>
                  <a:pt x="1182" y="492"/>
                  <a:pt x="1173" y="490"/>
                  <a:pt x="1165" y="490"/>
                </a:cubicBezTo>
                <a:cubicBezTo>
                  <a:pt x="1150" y="490"/>
                  <a:pt x="1136" y="497"/>
                  <a:pt x="1130" y="516"/>
                </a:cubicBezTo>
                <a:lnTo>
                  <a:pt x="1070" y="615"/>
                </a:lnTo>
                <a:lnTo>
                  <a:pt x="1011" y="476"/>
                </a:lnTo>
                <a:cubicBezTo>
                  <a:pt x="1004" y="454"/>
                  <a:pt x="985" y="443"/>
                  <a:pt x="968" y="443"/>
                </a:cubicBezTo>
                <a:cubicBezTo>
                  <a:pt x="962" y="443"/>
                  <a:pt x="956" y="444"/>
                  <a:pt x="952" y="446"/>
                </a:cubicBezTo>
                <a:cubicBezTo>
                  <a:pt x="922" y="456"/>
                  <a:pt x="912" y="486"/>
                  <a:pt x="922" y="516"/>
                </a:cubicBezTo>
                <a:lnTo>
                  <a:pt x="982" y="655"/>
                </a:lnTo>
                <a:lnTo>
                  <a:pt x="982" y="655"/>
                </a:lnTo>
                <a:lnTo>
                  <a:pt x="863" y="624"/>
                </a:lnTo>
                <a:cubicBezTo>
                  <a:pt x="859" y="623"/>
                  <a:pt x="855" y="622"/>
                  <a:pt x="851" y="622"/>
                </a:cubicBezTo>
                <a:cubicBezTo>
                  <a:pt x="833" y="622"/>
                  <a:pt x="811" y="638"/>
                  <a:pt x="803" y="655"/>
                </a:cubicBezTo>
                <a:cubicBezTo>
                  <a:pt x="793" y="684"/>
                  <a:pt x="813" y="714"/>
                  <a:pt x="843" y="714"/>
                </a:cubicBezTo>
                <a:lnTo>
                  <a:pt x="1031" y="773"/>
                </a:lnTo>
                <a:lnTo>
                  <a:pt x="1160" y="1091"/>
                </a:lnTo>
                <a:lnTo>
                  <a:pt x="724" y="655"/>
                </a:lnTo>
                <a:lnTo>
                  <a:pt x="764" y="367"/>
                </a:lnTo>
                <a:cubicBezTo>
                  <a:pt x="764" y="347"/>
                  <a:pt x="744" y="318"/>
                  <a:pt x="714" y="318"/>
                </a:cubicBezTo>
                <a:cubicBezTo>
                  <a:pt x="710" y="316"/>
                  <a:pt x="706" y="315"/>
                  <a:pt x="702" y="315"/>
                </a:cubicBezTo>
                <a:cubicBezTo>
                  <a:pt x="684" y="315"/>
                  <a:pt x="665" y="333"/>
                  <a:pt x="665" y="357"/>
                </a:cubicBezTo>
                <a:lnTo>
                  <a:pt x="634" y="565"/>
                </a:lnTo>
                <a:lnTo>
                  <a:pt x="456" y="387"/>
                </a:lnTo>
                <a:cubicBezTo>
                  <a:pt x="446" y="377"/>
                  <a:pt x="434" y="372"/>
                  <a:pt x="422" y="372"/>
                </a:cubicBezTo>
                <a:cubicBezTo>
                  <a:pt x="409" y="372"/>
                  <a:pt x="397" y="377"/>
                  <a:pt x="387" y="387"/>
                </a:cubicBezTo>
                <a:cubicBezTo>
                  <a:pt x="367" y="406"/>
                  <a:pt x="367" y="437"/>
                  <a:pt x="387" y="456"/>
                </a:cubicBezTo>
                <a:lnTo>
                  <a:pt x="565" y="635"/>
                </a:lnTo>
                <a:lnTo>
                  <a:pt x="357" y="664"/>
                </a:lnTo>
                <a:cubicBezTo>
                  <a:pt x="328" y="664"/>
                  <a:pt x="308" y="694"/>
                  <a:pt x="317" y="714"/>
                </a:cubicBezTo>
                <a:cubicBezTo>
                  <a:pt x="317" y="743"/>
                  <a:pt x="337" y="763"/>
                  <a:pt x="367" y="763"/>
                </a:cubicBezTo>
                <a:lnTo>
                  <a:pt x="654" y="724"/>
                </a:lnTo>
                <a:lnTo>
                  <a:pt x="1090" y="1160"/>
                </a:lnTo>
                <a:lnTo>
                  <a:pt x="1090" y="1160"/>
                </a:lnTo>
                <a:lnTo>
                  <a:pt x="773" y="1031"/>
                </a:lnTo>
                <a:lnTo>
                  <a:pt x="714" y="842"/>
                </a:lnTo>
                <a:cubicBezTo>
                  <a:pt x="714" y="818"/>
                  <a:pt x="694" y="800"/>
                  <a:pt x="670" y="800"/>
                </a:cubicBezTo>
                <a:cubicBezTo>
                  <a:pt x="665" y="800"/>
                  <a:pt x="659" y="801"/>
                  <a:pt x="654" y="803"/>
                </a:cubicBezTo>
                <a:cubicBezTo>
                  <a:pt x="634" y="813"/>
                  <a:pt x="615" y="842"/>
                  <a:pt x="625" y="862"/>
                </a:cubicBezTo>
                <a:lnTo>
                  <a:pt x="654" y="981"/>
                </a:lnTo>
                <a:lnTo>
                  <a:pt x="515" y="922"/>
                </a:lnTo>
                <a:cubicBezTo>
                  <a:pt x="508" y="919"/>
                  <a:pt x="501" y="918"/>
                  <a:pt x="494" y="918"/>
                </a:cubicBezTo>
                <a:cubicBezTo>
                  <a:pt x="473" y="918"/>
                  <a:pt x="454" y="929"/>
                  <a:pt x="447" y="952"/>
                </a:cubicBezTo>
                <a:cubicBezTo>
                  <a:pt x="436" y="972"/>
                  <a:pt x="447" y="1001"/>
                  <a:pt x="476" y="1011"/>
                </a:cubicBezTo>
                <a:lnTo>
                  <a:pt x="615" y="1071"/>
                </a:lnTo>
                <a:lnTo>
                  <a:pt x="515" y="1130"/>
                </a:lnTo>
                <a:cubicBezTo>
                  <a:pt x="486" y="1140"/>
                  <a:pt x="486" y="1170"/>
                  <a:pt x="496" y="1199"/>
                </a:cubicBezTo>
                <a:cubicBezTo>
                  <a:pt x="502" y="1212"/>
                  <a:pt x="516" y="1220"/>
                  <a:pt x="533" y="1220"/>
                </a:cubicBezTo>
                <a:cubicBezTo>
                  <a:pt x="543" y="1220"/>
                  <a:pt x="554" y="1217"/>
                  <a:pt x="565" y="1209"/>
                </a:cubicBezTo>
                <a:lnTo>
                  <a:pt x="734" y="1120"/>
                </a:lnTo>
                <a:lnTo>
                  <a:pt x="1051" y="1249"/>
                </a:lnTo>
                <a:lnTo>
                  <a:pt x="436" y="1249"/>
                </a:lnTo>
                <a:lnTo>
                  <a:pt x="258" y="1021"/>
                </a:lnTo>
                <a:cubicBezTo>
                  <a:pt x="252" y="1009"/>
                  <a:pt x="237" y="1004"/>
                  <a:pt x="221" y="1004"/>
                </a:cubicBezTo>
                <a:cubicBezTo>
                  <a:pt x="209" y="1004"/>
                  <a:pt x="197" y="1007"/>
                  <a:pt x="189" y="1011"/>
                </a:cubicBezTo>
                <a:cubicBezTo>
                  <a:pt x="169" y="1031"/>
                  <a:pt x="169" y="1060"/>
                  <a:pt x="179" y="1080"/>
                </a:cubicBezTo>
                <a:lnTo>
                  <a:pt x="317" y="1249"/>
                </a:lnTo>
                <a:lnTo>
                  <a:pt x="50" y="1249"/>
                </a:lnTo>
                <a:cubicBezTo>
                  <a:pt x="30" y="1249"/>
                  <a:pt x="0" y="1269"/>
                  <a:pt x="0" y="1298"/>
                </a:cubicBezTo>
                <a:cubicBezTo>
                  <a:pt x="0" y="1328"/>
                  <a:pt x="30" y="1348"/>
                  <a:pt x="50" y="1348"/>
                </a:cubicBezTo>
                <a:lnTo>
                  <a:pt x="317" y="1348"/>
                </a:lnTo>
                <a:lnTo>
                  <a:pt x="179" y="1516"/>
                </a:lnTo>
                <a:cubicBezTo>
                  <a:pt x="169" y="1536"/>
                  <a:pt x="169" y="1566"/>
                  <a:pt x="189" y="1586"/>
                </a:cubicBezTo>
                <a:cubicBezTo>
                  <a:pt x="196" y="1594"/>
                  <a:pt x="207" y="1597"/>
                  <a:pt x="217" y="1597"/>
                </a:cubicBezTo>
                <a:cubicBezTo>
                  <a:pt x="234" y="1597"/>
                  <a:pt x="252" y="1588"/>
                  <a:pt x="258" y="1576"/>
                </a:cubicBezTo>
                <a:lnTo>
                  <a:pt x="436" y="1348"/>
                </a:lnTo>
                <a:lnTo>
                  <a:pt x="1051" y="1348"/>
                </a:lnTo>
                <a:lnTo>
                  <a:pt x="734" y="1477"/>
                </a:lnTo>
                <a:lnTo>
                  <a:pt x="565" y="1388"/>
                </a:lnTo>
                <a:cubicBezTo>
                  <a:pt x="555" y="1381"/>
                  <a:pt x="544" y="1377"/>
                  <a:pt x="534" y="1377"/>
                </a:cubicBezTo>
                <a:cubicBezTo>
                  <a:pt x="517" y="1377"/>
                  <a:pt x="502" y="1388"/>
                  <a:pt x="496" y="1408"/>
                </a:cubicBezTo>
                <a:cubicBezTo>
                  <a:pt x="486" y="1428"/>
                  <a:pt x="486" y="1457"/>
                  <a:pt x="515" y="1477"/>
                </a:cubicBezTo>
                <a:lnTo>
                  <a:pt x="615" y="1527"/>
                </a:lnTo>
                <a:lnTo>
                  <a:pt x="476" y="1586"/>
                </a:lnTo>
                <a:cubicBezTo>
                  <a:pt x="447" y="1596"/>
                  <a:pt x="436" y="1626"/>
                  <a:pt x="447" y="1655"/>
                </a:cubicBezTo>
                <a:cubicBezTo>
                  <a:pt x="453" y="1670"/>
                  <a:pt x="471" y="1679"/>
                  <a:pt x="492" y="1679"/>
                </a:cubicBezTo>
                <a:cubicBezTo>
                  <a:pt x="500" y="1679"/>
                  <a:pt x="508" y="1678"/>
                  <a:pt x="515" y="1675"/>
                </a:cubicBezTo>
                <a:lnTo>
                  <a:pt x="654" y="1626"/>
                </a:lnTo>
                <a:lnTo>
                  <a:pt x="625" y="1734"/>
                </a:lnTo>
                <a:cubicBezTo>
                  <a:pt x="615" y="1764"/>
                  <a:pt x="634" y="1784"/>
                  <a:pt x="654" y="1794"/>
                </a:cubicBezTo>
                <a:lnTo>
                  <a:pt x="674" y="1794"/>
                </a:lnTo>
                <a:cubicBezTo>
                  <a:pt x="694" y="1794"/>
                  <a:pt x="714" y="1784"/>
                  <a:pt x="714" y="1764"/>
                </a:cubicBezTo>
                <a:lnTo>
                  <a:pt x="773" y="1576"/>
                </a:lnTo>
                <a:lnTo>
                  <a:pt x="1090" y="1437"/>
                </a:lnTo>
                <a:lnTo>
                  <a:pt x="654" y="1873"/>
                </a:lnTo>
                <a:lnTo>
                  <a:pt x="367" y="1833"/>
                </a:lnTo>
                <a:cubicBezTo>
                  <a:pt x="347" y="1833"/>
                  <a:pt x="317" y="1853"/>
                  <a:pt x="317" y="1883"/>
                </a:cubicBezTo>
                <a:cubicBezTo>
                  <a:pt x="308" y="1913"/>
                  <a:pt x="328" y="1932"/>
                  <a:pt x="357" y="1932"/>
                </a:cubicBezTo>
                <a:lnTo>
                  <a:pt x="565" y="1963"/>
                </a:lnTo>
                <a:lnTo>
                  <a:pt x="387" y="2151"/>
                </a:lnTo>
                <a:cubicBezTo>
                  <a:pt x="367" y="2170"/>
                  <a:pt x="367" y="2200"/>
                  <a:pt x="387" y="2220"/>
                </a:cubicBezTo>
                <a:cubicBezTo>
                  <a:pt x="397" y="2230"/>
                  <a:pt x="409" y="2235"/>
                  <a:pt x="422" y="2235"/>
                </a:cubicBezTo>
                <a:cubicBezTo>
                  <a:pt x="434" y="2235"/>
                  <a:pt x="446" y="2230"/>
                  <a:pt x="456" y="2220"/>
                </a:cubicBezTo>
                <a:lnTo>
                  <a:pt x="634" y="2032"/>
                </a:lnTo>
                <a:lnTo>
                  <a:pt x="665" y="2240"/>
                </a:lnTo>
                <a:cubicBezTo>
                  <a:pt x="665" y="2269"/>
                  <a:pt x="684" y="2289"/>
                  <a:pt x="714" y="2289"/>
                </a:cubicBezTo>
                <a:lnTo>
                  <a:pt x="714" y="2280"/>
                </a:lnTo>
                <a:cubicBezTo>
                  <a:pt x="744" y="2280"/>
                  <a:pt x="764" y="2260"/>
                  <a:pt x="764" y="2230"/>
                </a:cubicBezTo>
                <a:lnTo>
                  <a:pt x="724" y="1943"/>
                </a:lnTo>
                <a:lnTo>
                  <a:pt x="1160" y="1507"/>
                </a:lnTo>
                <a:lnTo>
                  <a:pt x="1160" y="1507"/>
                </a:lnTo>
                <a:lnTo>
                  <a:pt x="1031" y="1833"/>
                </a:lnTo>
                <a:lnTo>
                  <a:pt x="843" y="1883"/>
                </a:lnTo>
                <a:cubicBezTo>
                  <a:pt x="813" y="1893"/>
                  <a:pt x="793" y="1913"/>
                  <a:pt x="803" y="1943"/>
                </a:cubicBezTo>
                <a:cubicBezTo>
                  <a:pt x="813" y="1963"/>
                  <a:pt x="833" y="1982"/>
                  <a:pt x="852" y="1982"/>
                </a:cubicBezTo>
                <a:cubicBezTo>
                  <a:pt x="863" y="1982"/>
                  <a:pt x="863" y="1982"/>
                  <a:pt x="982" y="1943"/>
                </a:cubicBezTo>
                <a:lnTo>
                  <a:pt x="982" y="1943"/>
                </a:lnTo>
                <a:lnTo>
                  <a:pt x="922" y="2082"/>
                </a:lnTo>
                <a:cubicBezTo>
                  <a:pt x="912" y="2111"/>
                  <a:pt x="922" y="2141"/>
                  <a:pt x="952" y="2151"/>
                </a:cubicBezTo>
                <a:cubicBezTo>
                  <a:pt x="957" y="2153"/>
                  <a:pt x="962" y="2154"/>
                  <a:pt x="968" y="2154"/>
                </a:cubicBezTo>
                <a:cubicBezTo>
                  <a:pt x="985" y="2154"/>
                  <a:pt x="1004" y="2143"/>
                  <a:pt x="1011" y="2121"/>
                </a:cubicBezTo>
                <a:lnTo>
                  <a:pt x="1070" y="1982"/>
                </a:lnTo>
                <a:lnTo>
                  <a:pt x="1130" y="2082"/>
                </a:lnTo>
                <a:cubicBezTo>
                  <a:pt x="1137" y="2101"/>
                  <a:pt x="1151" y="2112"/>
                  <a:pt x="1166" y="2112"/>
                </a:cubicBezTo>
                <a:cubicBezTo>
                  <a:pt x="1174" y="2112"/>
                  <a:pt x="1182" y="2108"/>
                  <a:pt x="1189" y="2101"/>
                </a:cubicBezTo>
                <a:cubicBezTo>
                  <a:pt x="1219" y="2091"/>
                  <a:pt x="1229" y="2062"/>
                  <a:pt x="1209" y="2042"/>
                </a:cubicBezTo>
                <a:lnTo>
                  <a:pt x="1120" y="1864"/>
                </a:lnTo>
                <a:lnTo>
                  <a:pt x="1249" y="1546"/>
                </a:lnTo>
                <a:lnTo>
                  <a:pt x="1249" y="2161"/>
                </a:lnTo>
                <a:lnTo>
                  <a:pt x="1021" y="2339"/>
                </a:lnTo>
                <a:cubicBezTo>
                  <a:pt x="1001" y="2359"/>
                  <a:pt x="1001" y="2388"/>
                  <a:pt x="1011" y="2408"/>
                </a:cubicBezTo>
                <a:cubicBezTo>
                  <a:pt x="1023" y="2420"/>
                  <a:pt x="1038" y="2425"/>
                  <a:pt x="1053" y="2425"/>
                </a:cubicBezTo>
                <a:cubicBezTo>
                  <a:pt x="1063" y="2425"/>
                  <a:pt x="1073" y="2422"/>
                  <a:pt x="1081" y="2418"/>
                </a:cubicBezTo>
                <a:lnTo>
                  <a:pt x="1249" y="2289"/>
                </a:lnTo>
                <a:lnTo>
                  <a:pt x="1249" y="2547"/>
                </a:lnTo>
                <a:cubicBezTo>
                  <a:pt x="1249" y="2577"/>
                  <a:pt x="1269" y="2597"/>
                  <a:pt x="1299" y="2597"/>
                </a:cubicBezTo>
                <a:cubicBezTo>
                  <a:pt x="1328" y="2597"/>
                  <a:pt x="1348" y="2577"/>
                  <a:pt x="1348" y="2547"/>
                </a:cubicBezTo>
                <a:lnTo>
                  <a:pt x="1348" y="2289"/>
                </a:lnTo>
                <a:lnTo>
                  <a:pt x="1517" y="2418"/>
                </a:lnTo>
                <a:cubicBezTo>
                  <a:pt x="1525" y="2422"/>
                  <a:pt x="1535" y="2425"/>
                  <a:pt x="1545" y="2425"/>
                </a:cubicBezTo>
                <a:cubicBezTo>
                  <a:pt x="1559" y="2425"/>
                  <a:pt x="1574" y="2420"/>
                  <a:pt x="1586" y="2408"/>
                </a:cubicBezTo>
                <a:cubicBezTo>
                  <a:pt x="1606" y="2388"/>
                  <a:pt x="1596" y="2359"/>
                  <a:pt x="1576" y="2339"/>
                </a:cubicBezTo>
                <a:lnTo>
                  <a:pt x="1348" y="2161"/>
                </a:lnTo>
                <a:lnTo>
                  <a:pt x="1348" y="1546"/>
                </a:lnTo>
                <a:lnTo>
                  <a:pt x="1477" y="1864"/>
                </a:lnTo>
                <a:lnTo>
                  <a:pt x="1388" y="2042"/>
                </a:lnTo>
                <a:cubicBezTo>
                  <a:pt x="1368" y="2062"/>
                  <a:pt x="1378" y="2091"/>
                  <a:pt x="1407" y="2101"/>
                </a:cubicBezTo>
                <a:cubicBezTo>
                  <a:pt x="1414" y="2108"/>
                  <a:pt x="1423" y="2112"/>
                  <a:pt x="1431" y="2112"/>
                </a:cubicBezTo>
                <a:cubicBezTo>
                  <a:pt x="1446" y="2112"/>
                  <a:pt x="1461" y="2101"/>
                  <a:pt x="1467" y="2082"/>
                </a:cubicBezTo>
                <a:lnTo>
                  <a:pt x="1526" y="1982"/>
                </a:lnTo>
                <a:lnTo>
                  <a:pt x="1586" y="2121"/>
                </a:lnTo>
                <a:cubicBezTo>
                  <a:pt x="1593" y="2143"/>
                  <a:pt x="1612" y="2154"/>
                  <a:pt x="1633" y="2154"/>
                </a:cubicBezTo>
                <a:cubicBezTo>
                  <a:pt x="1640" y="2154"/>
                  <a:pt x="1648" y="2153"/>
                  <a:pt x="1655" y="2151"/>
                </a:cubicBezTo>
                <a:cubicBezTo>
                  <a:pt x="1675" y="2141"/>
                  <a:pt x="1685" y="2111"/>
                  <a:pt x="1675" y="2082"/>
                </a:cubicBezTo>
                <a:lnTo>
                  <a:pt x="1616" y="1943"/>
                </a:lnTo>
                <a:lnTo>
                  <a:pt x="1616" y="1943"/>
                </a:lnTo>
                <a:cubicBezTo>
                  <a:pt x="1735" y="1982"/>
                  <a:pt x="1735" y="1982"/>
                  <a:pt x="1744" y="1982"/>
                </a:cubicBezTo>
                <a:cubicBezTo>
                  <a:pt x="1764" y="1982"/>
                  <a:pt x="1784" y="1963"/>
                  <a:pt x="1794" y="1943"/>
                </a:cubicBezTo>
                <a:cubicBezTo>
                  <a:pt x="1804" y="1913"/>
                  <a:pt x="1784" y="1893"/>
                  <a:pt x="1764" y="1883"/>
                </a:cubicBezTo>
                <a:lnTo>
                  <a:pt x="1576" y="1833"/>
                </a:lnTo>
                <a:lnTo>
                  <a:pt x="1437" y="1507"/>
                </a:lnTo>
                <a:lnTo>
                  <a:pt x="1437" y="1507"/>
                </a:lnTo>
                <a:lnTo>
                  <a:pt x="1874" y="1943"/>
                </a:lnTo>
                <a:lnTo>
                  <a:pt x="1834" y="2230"/>
                </a:lnTo>
                <a:cubicBezTo>
                  <a:pt x="1834" y="2260"/>
                  <a:pt x="1854" y="2280"/>
                  <a:pt x="1883" y="2280"/>
                </a:cubicBezTo>
                <a:lnTo>
                  <a:pt x="1883" y="2289"/>
                </a:lnTo>
                <a:cubicBezTo>
                  <a:pt x="1913" y="2289"/>
                  <a:pt x="1933" y="2269"/>
                  <a:pt x="1933" y="2240"/>
                </a:cubicBezTo>
                <a:lnTo>
                  <a:pt x="1962" y="2032"/>
                </a:lnTo>
                <a:lnTo>
                  <a:pt x="2141" y="2220"/>
                </a:lnTo>
                <a:cubicBezTo>
                  <a:pt x="2151" y="2230"/>
                  <a:pt x="2165" y="2235"/>
                  <a:pt x="2180" y="2235"/>
                </a:cubicBezTo>
                <a:cubicBezTo>
                  <a:pt x="2195" y="2235"/>
                  <a:pt x="2210" y="2230"/>
                  <a:pt x="2220" y="2220"/>
                </a:cubicBezTo>
                <a:cubicBezTo>
                  <a:pt x="2240" y="2200"/>
                  <a:pt x="2240" y="2170"/>
                  <a:pt x="2220" y="2151"/>
                </a:cubicBezTo>
                <a:lnTo>
                  <a:pt x="2032" y="1963"/>
                </a:lnTo>
                <a:lnTo>
                  <a:pt x="2240" y="1932"/>
                </a:lnTo>
                <a:cubicBezTo>
                  <a:pt x="2270" y="1932"/>
                  <a:pt x="2290" y="1913"/>
                  <a:pt x="2279" y="1883"/>
                </a:cubicBezTo>
                <a:cubicBezTo>
                  <a:pt x="2279" y="1853"/>
                  <a:pt x="2260" y="1833"/>
                  <a:pt x="2230" y="1833"/>
                </a:cubicBezTo>
                <a:lnTo>
                  <a:pt x="1942" y="1873"/>
                </a:lnTo>
                <a:lnTo>
                  <a:pt x="1506" y="1437"/>
                </a:lnTo>
                <a:lnTo>
                  <a:pt x="1824" y="1576"/>
                </a:lnTo>
                <a:lnTo>
                  <a:pt x="1883" y="1764"/>
                </a:lnTo>
                <a:cubicBezTo>
                  <a:pt x="1891" y="1781"/>
                  <a:pt x="1906" y="1797"/>
                  <a:pt x="1927" y="1797"/>
                </a:cubicBezTo>
                <a:cubicBezTo>
                  <a:pt x="1932" y="1797"/>
                  <a:pt x="1937" y="1796"/>
                  <a:pt x="1942" y="1794"/>
                </a:cubicBezTo>
                <a:cubicBezTo>
                  <a:pt x="1973" y="1784"/>
                  <a:pt x="1982" y="1764"/>
                  <a:pt x="1973" y="1734"/>
                </a:cubicBezTo>
                <a:lnTo>
                  <a:pt x="1942" y="1626"/>
                </a:lnTo>
                <a:lnTo>
                  <a:pt x="2081" y="1675"/>
                </a:lnTo>
                <a:cubicBezTo>
                  <a:pt x="2090" y="1681"/>
                  <a:pt x="2099" y="1683"/>
                  <a:pt x="2107" y="1683"/>
                </a:cubicBezTo>
                <a:cubicBezTo>
                  <a:pt x="2127" y="1683"/>
                  <a:pt x="2144" y="1669"/>
                  <a:pt x="2151" y="1655"/>
                </a:cubicBezTo>
                <a:cubicBezTo>
                  <a:pt x="2160" y="1626"/>
                  <a:pt x="2151" y="1596"/>
                  <a:pt x="2121" y="1586"/>
                </a:cubicBezTo>
                <a:lnTo>
                  <a:pt x="1982" y="1527"/>
                </a:lnTo>
                <a:lnTo>
                  <a:pt x="2081" y="1477"/>
                </a:lnTo>
                <a:cubicBezTo>
                  <a:pt x="2111" y="1457"/>
                  <a:pt x="2121" y="1428"/>
                  <a:pt x="2101" y="1408"/>
                </a:cubicBezTo>
                <a:cubicBezTo>
                  <a:pt x="2095" y="1389"/>
                  <a:pt x="2081" y="1382"/>
                  <a:pt x="2064" y="1382"/>
                </a:cubicBezTo>
                <a:cubicBezTo>
                  <a:pt x="2054" y="1382"/>
                  <a:pt x="2043" y="1384"/>
                  <a:pt x="2032" y="1388"/>
                </a:cubicBezTo>
                <a:lnTo>
                  <a:pt x="1863" y="1477"/>
                </a:lnTo>
                <a:lnTo>
                  <a:pt x="1546" y="1348"/>
                </a:lnTo>
                <a:lnTo>
                  <a:pt x="2160" y="1348"/>
                </a:lnTo>
                <a:lnTo>
                  <a:pt x="2339" y="1576"/>
                </a:lnTo>
                <a:cubicBezTo>
                  <a:pt x="2351" y="1588"/>
                  <a:pt x="2368" y="1597"/>
                  <a:pt x="2383" y="1597"/>
                </a:cubicBezTo>
                <a:cubicBezTo>
                  <a:pt x="2392" y="1597"/>
                  <a:pt x="2401" y="1594"/>
                  <a:pt x="2409" y="1586"/>
                </a:cubicBezTo>
                <a:cubicBezTo>
                  <a:pt x="2428" y="1566"/>
                  <a:pt x="2428" y="1536"/>
                  <a:pt x="2418" y="1516"/>
                </a:cubicBezTo>
                <a:lnTo>
                  <a:pt x="2290" y="1348"/>
                </a:lnTo>
                <a:lnTo>
                  <a:pt x="2547" y="1348"/>
                </a:lnTo>
                <a:cubicBezTo>
                  <a:pt x="2577" y="1348"/>
                  <a:pt x="2597" y="1328"/>
                  <a:pt x="2597" y="1298"/>
                </a:cubicBezTo>
                <a:cubicBezTo>
                  <a:pt x="2597" y="1269"/>
                  <a:pt x="2577" y="1249"/>
                  <a:pt x="2547" y="1249"/>
                </a:cubicBezTo>
                <a:lnTo>
                  <a:pt x="2290" y="1249"/>
                </a:lnTo>
                <a:lnTo>
                  <a:pt x="2418" y="1080"/>
                </a:lnTo>
                <a:cubicBezTo>
                  <a:pt x="2428" y="1060"/>
                  <a:pt x="2428" y="1031"/>
                  <a:pt x="2409" y="1011"/>
                </a:cubicBezTo>
                <a:cubicBezTo>
                  <a:pt x="2400" y="1007"/>
                  <a:pt x="2390" y="1004"/>
                  <a:pt x="2380" y="1004"/>
                </a:cubicBezTo>
                <a:cubicBezTo>
                  <a:pt x="2365" y="1004"/>
                  <a:pt x="2350" y="1009"/>
                  <a:pt x="2339" y="1021"/>
                </a:cubicBezTo>
                <a:lnTo>
                  <a:pt x="2160" y="1249"/>
                </a:lnTo>
                <a:lnTo>
                  <a:pt x="1546" y="1249"/>
                </a:lnTo>
                <a:lnTo>
                  <a:pt x="1863" y="1120"/>
                </a:lnTo>
                <a:lnTo>
                  <a:pt x="2032" y="1209"/>
                </a:lnTo>
                <a:cubicBezTo>
                  <a:pt x="2043" y="1217"/>
                  <a:pt x="2054" y="1220"/>
                  <a:pt x="2064" y="1220"/>
                </a:cubicBezTo>
                <a:cubicBezTo>
                  <a:pt x="2081" y="1220"/>
                  <a:pt x="2095" y="1212"/>
                  <a:pt x="2101" y="1199"/>
                </a:cubicBezTo>
                <a:cubicBezTo>
                  <a:pt x="2121" y="1170"/>
                  <a:pt x="2111" y="1140"/>
                  <a:pt x="2081" y="1130"/>
                </a:cubicBezTo>
                <a:lnTo>
                  <a:pt x="1982" y="1071"/>
                </a:lnTo>
                <a:lnTo>
                  <a:pt x="2121" y="1011"/>
                </a:lnTo>
                <a:cubicBezTo>
                  <a:pt x="2151" y="1001"/>
                  <a:pt x="2160" y="972"/>
                  <a:pt x="2151" y="952"/>
                </a:cubicBezTo>
                <a:cubicBezTo>
                  <a:pt x="2143" y="929"/>
                  <a:pt x="2125" y="918"/>
                  <a:pt x="2103" y="918"/>
                </a:cubicBezTo>
                <a:cubicBezTo>
                  <a:pt x="2096" y="918"/>
                  <a:pt x="2089" y="919"/>
                  <a:pt x="2081" y="922"/>
                </a:cubicBezTo>
                <a:lnTo>
                  <a:pt x="1942" y="981"/>
                </a:lnTo>
                <a:lnTo>
                  <a:pt x="1973" y="862"/>
                </a:lnTo>
                <a:cubicBezTo>
                  <a:pt x="1982" y="842"/>
                  <a:pt x="1973" y="813"/>
                  <a:pt x="1942" y="803"/>
                </a:cubicBezTo>
                <a:cubicBezTo>
                  <a:pt x="1913" y="803"/>
                  <a:pt x="1893" y="813"/>
                  <a:pt x="1883" y="842"/>
                </a:cubicBezTo>
                <a:lnTo>
                  <a:pt x="1824" y="1031"/>
                </a:lnTo>
                <a:lnTo>
                  <a:pt x="1506" y="1160"/>
                </a:lnTo>
                <a:lnTo>
                  <a:pt x="1506" y="1160"/>
                </a:lnTo>
                <a:lnTo>
                  <a:pt x="1942" y="724"/>
                </a:lnTo>
                <a:lnTo>
                  <a:pt x="2230" y="763"/>
                </a:lnTo>
                <a:cubicBezTo>
                  <a:pt x="2260" y="763"/>
                  <a:pt x="2279" y="743"/>
                  <a:pt x="2279" y="714"/>
                </a:cubicBezTo>
                <a:cubicBezTo>
                  <a:pt x="2290" y="694"/>
                  <a:pt x="2270" y="664"/>
                  <a:pt x="2240" y="664"/>
                </a:cubicBezTo>
                <a:lnTo>
                  <a:pt x="2032" y="635"/>
                </a:lnTo>
                <a:lnTo>
                  <a:pt x="2220" y="456"/>
                </a:lnTo>
                <a:cubicBezTo>
                  <a:pt x="2240" y="437"/>
                  <a:pt x="2240" y="406"/>
                  <a:pt x="2220" y="387"/>
                </a:cubicBezTo>
                <a:cubicBezTo>
                  <a:pt x="2210" y="377"/>
                  <a:pt x="2195" y="372"/>
                  <a:pt x="2180" y="372"/>
                </a:cubicBezTo>
                <a:cubicBezTo>
                  <a:pt x="2165" y="372"/>
                  <a:pt x="2151" y="377"/>
                  <a:pt x="2141" y="387"/>
                </a:cubicBezTo>
                <a:lnTo>
                  <a:pt x="1962" y="565"/>
                </a:lnTo>
                <a:lnTo>
                  <a:pt x="1933" y="357"/>
                </a:lnTo>
                <a:cubicBezTo>
                  <a:pt x="1933" y="333"/>
                  <a:pt x="1920" y="315"/>
                  <a:pt x="1898" y="315"/>
                </a:cubicBezTo>
                <a:cubicBezTo>
                  <a:pt x="1894" y="315"/>
                  <a:pt x="1888" y="316"/>
                  <a:pt x="1883" y="318"/>
                </a:cubicBezTo>
                <a:cubicBezTo>
                  <a:pt x="1854" y="318"/>
                  <a:pt x="1834" y="347"/>
                  <a:pt x="1834" y="367"/>
                </a:cubicBezTo>
                <a:lnTo>
                  <a:pt x="1874" y="655"/>
                </a:lnTo>
                <a:lnTo>
                  <a:pt x="1437" y="1091"/>
                </a:lnTo>
                <a:lnTo>
                  <a:pt x="1437" y="1091"/>
                </a:lnTo>
                <a:lnTo>
                  <a:pt x="1576" y="773"/>
                </a:lnTo>
                <a:lnTo>
                  <a:pt x="1764" y="714"/>
                </a:lnTo>
                <a:cubicBezTo>
                  <a:pt x="1784" y="714"/>
                  <a:pt x="1804" y="684"/>
                  <a:pt x="1794" y="655"/>
                </a:cubicBezTo>
                <a:cubicBezTo>
                  <a:pt x="1786" y="638"/>
                  <a:pt x="1764" y="622"/>
                  <a:pt x="1746" y="622"/>
                </a:cubicBezTo>
                <a:cubicBezTo>
                  <a:pt x="1742" y="622"/>
                  <a:pt x="1738" y="623"/>
                  <a:pt x="1735" y="624"/>
                </a:cubicBezTo>
                <a:lnTo>
                  <a:pt x="1625" y="655"/>
                </a:lnTo>
                <a:lnTo>
                  <a:pt x="1675" y="516"/>
                </a:lnTo>
                <a:cubicBezTo>
                  <a:pt x="1685" y="486"/>
                  <a:pt x="1675" y="456"/>
                  <a:pt x="1655" y="446"/>
                </a:cubicBezTo>
                <a:cubicBezTo>
                  <a:pt x="1648" y="444"/>
                  <a:pt x="1641" y="443"/>
                  <a:pt x="1634" y="443"/>
                </a:cubicBezTo>
                <a:cubicBezTo>
                  <a:pt x="1612" y="443"/>
                  <a:pt x="1593" y="454"/>
                  <a:pt x="1586" y="476"/>
                </a:cubicBezTo>
                <a:lnTo>
                  <a:pt x="1526" y="615"/>
                </a:lnTo>
                <a:lnTo>
                  <a:pt x="1477" y="516"/>
                </a:lnTo>
                <a:cubicBezTo>
                  <a:pt x="1465" y="497"/>
                  <a:pt x="1448" y="490"/>
                  <a:pt x="1432" y="490"/>
                </a:cubicBezTo>
                <a:cubicBezTo>
                  <a:pt x="1423" y="490"/>
                  <a:pt x="1415" y="492"/>
                  <a:pt x="1407" y="496"/>
                </a:cubicBezTo>
                <a:cubicBezTo>
                  <a:pt x="1378" y="506"/>
                  <a:pt x="1368" y="536"/>
                  <a:pt x="1388" y="565"/>
                </a:cubicBezTo>
                <a:lnTo>
                  <a:pt x="1477" y="734"/>
                </a:lnTo>
                <a:lnTo>
                  <a:pt x="1348" y="1051"/>
                </a:lnTo>
                <a:lnTo>
                  <a:pt x="1348" y="437"/>
                </a:lnTo>
                <a:lnTo>
                  <a:pt x="1576" y="258"/>
                </a:lnTo>
                <a:cubicBezTo>
                  <a:pt x="1596" y="248"/>
                  <a:pt x="1606" y="219"/>
                  <a:pt x="1586" y="188"/>
                </a:cubicBezTo>
                <a:cubicBezTo>
                  <a:pt x="1576" y="179"/>
                  <a:pt x="1564" y="174"/>
                  <a:pt x="1551" y="174"/>
                </a:cubicBezTo>
                <a:cubicBezTo>
                  <a:pt x="1539" y="174"/>
                  <a:pt x="1527" y="179"/>
                  <a:pt x="1517" y="188"/>
                </a:cubicBezTo>
                <a:lnTo>
                  <a:pt x="1348" y="318"/>
                </a:lnTo>
                <a:lnTo>
                  <a:pt x="1348" y="50"/>
                </a:lnTo>
                <a:cubicBezTo>
                  <a:pt x="1348" y="30"/>
                  <a:pt x="1328" y="1"/>
                  <a:pt x="129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1" name="Google Shape;1941;p17"/>
          <p:cNvSpPr/>
          <p:nvPr/>
        </p:nvSpPr>
        <p:spPr>
          <a:xfrm>
            <a:off x="642543" y="233190"/>
            <a:ext cx="91103" cy="84776"/>
          </a:xfrm>
          <a:custGeom>
            <a:avLst/>
            <a:gdLst/>
            <a:ahLst/>
            <a:cxnLst/>
            <a:rect l="l" t="t" r="r" b="b"/>
            <a:pathLst>
              <a:path w="576" h="536" extrusionOk="0">
                <a:moveTo>
                  <a:pt x="289" y="0"/>
                </a:moveTo>
                <a:lnTo>
                  <a:pt x="199" y="179"/>
                </a:lnTo>
                <a:lnTo>
                  <a:pt x="1" y="208"/>
                </a:lnTo>
                <a:lnTo>
                  <a:pt x="150" y="347"/>
                </a:lnTo>
                <a:lnTo>
                  <a:pt x="110" y="535"/>
                </a:lnTo>
                <a:lnTo>
                  <a:pt x="289" y="446"/>
                </a:lnTo>
                <a:lnTo>
                  <a:pt x="467" y="535"/>
                </a:lnTo>
                <a:lnTo>
                  <a:pt x="427" y="347"/>
                </a:lnTo>
                <a:lnTo>
                  <a:pt x="576" y="208"/>
                </a:lnTo>
                <a:lnTo>
                  <a:pt x="377" y="179"/>
                </a:lnTo>
                <a:lnTo>
                  <a:pt x="28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2" name="Google Shape;1942;p17"/>
          <p:cNvSpPr/>
          <p:nvPr/>
        </p:nvSpPr>
        <p:spPr>
          <a:xfrm>
            <a:off x="194303" y="640624"/>
            <a:ext cx="136655" cy="130170"/>
          </a:xfrm>
          <a:custGeom>
            <a:avLst/>
            <a:gdLst/>
            <a:ahLst/>
            <a:cxnLst/>
            <a:rect l="l" t="t" r="r" b="b"/>
            <a:pathLst>
              <a:path w="864" h="823" extrusionOk="0">
                <a:moveTo>
                  <a:pt x="437" y="1"/>
                </a:moveTo>
                <a:lnTo>
                  <a:pt x="298" y="268"/>
                </a:lnTo>
                <a:lnTo>
                  <a:pt x="1" y="318"/>
                </a:lnTo>
                <a:lnTo>
                  <a:pt x="219" y="526"/>
                </a:lnTo>
                <a:lnTo>
                  <a:pt x="170" y="823"/>
                </a:lnTo>
                <a:lnTo>
                  <a:pt x="437" y="684"/>
                </a:lnTo>
                <a:lnTo>
                  <a:pt x="694" y="823"/>
                </a:lnTo>
                <a:lnTo>
                  <a:pt x="694" y="823"/>
                </a:lnTo>
                <a:lnTo>
                  <a:pt x="645" y="526"/>
                </a:lnTo>
                <a:lnTo>
                  <a:pt x="863" y="318"/>
                </a:lnTo>
                <a:lnTo>
                  <a:pt x="566" y="268"/>
                </a:lnTo>
                <a:lnTo>
                  <a:pt x="437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17"/>
          <p:cNvSpPr/>
          <p:nvPr/>
        </p:nvSpPr>
        <p:spPr>
          <a:xfrm>
            <a:off x="123919" y="587322"/>
            <a:ext cx="50296" cy="47291"/>
          </a:xfrm>
          <a:custGeom>
            <a:avLst/>
            <a:gdLst/>
            <a:ahLst/>
            <a:cxnLst/>
            <a:rect l="l" t="t" r="r" b="b"/>
            <a:pathLst>
              <a:path w="318" h="299" extrusionOk="0">
                <a:moveTo>
                  <a:pt x="159" y="1"/>
                </a:moveTo>
                <a:lnTo>
                  <a:pt x="109" y="100"/>
                </a:lnTo>
                <a:lnTo>
                  <a:pt x="0" y="120"/>
                </a:lnTo>
                <a:lnTo>
                  <a:pt x="79" y="189"/>
                </a:lnTo>
                <a:lnTo>
                  <a:pt x="60" y="298"/>
                </a:lnTo>
                <a:lnTo>
                  <a:pt x="159" y="248"/>
                </a:lnTo>
                <a:lnTo>
                  <a:pt x="258" y="298"/>
                </a:lnTo>
                <a:lnTo>
                  <a:pt x="238" y="189"/>
                </a:lnTo>
                <a:lnTo>
                  <a:pt x="317" y="120"/>
                </a:lnTo>
                <a:lnTo>
                  <a:pt x="208" y="100"/>
                </a:lnTo>
                <a:lnTo>
                  <a:pt x="15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4" name="Google Shape;1944;p17"/>
          <p:cNvSpPr/>
          <p:nvPr/>
        </p:nvSpPr>
        <p:spPr>
          <a:xfrm>
            <a:off x="8948116" y="1831926"/>
            <a:ext cx="21985" cy="1647288"/>
          </a:xfrm>
          <a:custGeom>
            <a:avLst/>
            <a:gdLst/>
            <a:ahLst/>
            <a:cxnLst/>
            <a:rect l="l" t="t" r="r" b="b"/>
            <a:pathLst>
              <a:path w="139" h="10415" extrusionOk="0">
                <a:moveTo>
                  <a:pt x="0" y="0"/>
                </a:moveTo>
                <a:lnTo>
                  <a:pt x="0" y="10346"/>
                </a:lnTo>
                <a:cubicBezTo>
                  <a:pt x="0" y="10385"/>
                  <a:pt x="29" y="10415"/>
                  <a:pt x="69" y="10415"/>
                </a:cubicBezTo>
                <a:cubicBezTo>
                  <a:pt x="109" y="10415"/>
                  <a:pt x="139" y="10385"/>
                  <a:pt x="139" y="10346"/>
                </a:cubicBezTo>
                <a:lnTo>
                  <a:pt x="13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5" name="Google Shape;1945;p17"/>
          <p:cNvSpPr/>
          <p:nvPr/>
        </p:nvSpPr>
        <p:spPr>
          <a:xfrm>
            <a:off x="3974768" y="184475"/>
            <a:ext cx="3782200" cy="23725"/>
          </a:xfrm>
          <a:custGeom>
            <a:avLst/>
            <a:gdLst/>
            <a:ahLst/>
            <a:cxnLst/>
            <a:rect l="l" t="t" r="r" b="b"/>
            <a:pathLst>
              <a:path w="23913" h="150" extrusionOk="0">
                <a:moveTo>
                  <a:pt x="70" y="1"/>
                </a:moveTo>
                <a:cubicBezTo>
                  <a:pt x="31" y="1"/>
                  <a:pt x="1" y="40"/>
                  <a:pt x="1" y="80"/>
                </a:cubicBezTo>
                <a:cubicBezTo>
                  <a:pt x="1" y="120"/>
                  <a:pt x="31" y="150"/>
                  <a:pt x="70" y="150"/>
                </a:cubicBezTo>
                <a:lnTo>
                  <a:pt x="23913" y="150"/>
                </a:lnTo>
                <a:lnTo>
                  <a:pt x="23843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6" name="Google Shape;1946;p17"/>
          <p:cNvSpPr/>
          <p:nvPr/>
        </p:nvSpPr>
        <p:spPr>
          <a:xfrm>
            <a:off x="-515701" y="6077401"/>
            <a:ext cx="453143" cy="240411"/>
          </a:xfrm>
          <a:custGeom>
            <a:avLst/>
            <a:gdLst/>
            <a:ahLst/>
            <a:cxnLst/>
            <a:rect l="l" t="t" r="r" b="b"/>
            <a:pathLst>
              <a:path w="2865" h="1520" extrusionOk="0">
                <a:moveTo>
                  <a:pt x="780" y="0"/>
                </a:moveTo>
                <a:cubicBezTo>
                  <a:pt x="643" y="0"/>
                  <a:pt x="531" y="57"/>
                  <a:pt x="457" y="191"/>
                </a:cubicBezTo>
                <a:cubicBezTo>
                  <a:pt x="0" y="1013"/>
                  <a:pt x="2865" y="1519"/>
                  <a:pt x="2865" y="1519"/>
                </a:cubicBezTo>
                <a:cubicBezTo>
                  <a:pt x="2865" y="1519"/>
                  <a:pt x="1492" y="0"/>
                  <a:pt x="78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7" name="Google Shape;1947;p17"/>
          <p:cNvSpPr/>
          <p:nvPr/>
        </p:nvSpPr>
        <p:spPr>
          <a:xfrm>
            <a:off x="-253937" y="5987721"/>
            <a:ext cx="291656" cy="295610"/>
          </a:xfrm>
          <a:custGeom>
            <a:avLst/>
            <a:gdLst/>
            <a:ahLst/>
            <a:cxnLst/>
            <a:rect l="l" t="t" r="r" b="b"/>
            <a:pathLst>
              <a:path w="1844" h="1869" extrusionOk="0">
                <a:moveTo>
                  <a:pt x="777" y="1"/>
                </a:moveTo>
                <a:cubicBezTo>
                  <a:pt x="723" y="1"/>
                  <a:pt x="669" y="17"/>
                  <a:pt x="615" y="54"/>
                </a:cubicBezTo>
                <a:cubicBezTo>
                  <a:pt x="1" y="481"/>
                  <a:pt x="1844" y="1868"/>
                  <a:pt x="1844" y="1868"/>
                </a:cubicBezTo>
                <a:cubicBezTo>
                  <a:pt x="1844" y="1868"/>
                  <a:pt x="1340" y="1"/>
                  <a:pt x="77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8" name="Google Shape;1948;p17"/>
          <p:cNvSpPr/>
          <p:nvPr/>
        </p:nvSpPr>
        <p:spPr>
          <a:xfrm>
            <a:off x="-395970" y="6386930"/>
            <a:ext cx="350652" cy="111823"/>
          </a:xfrm>
          <a:custGeom>
            <a:avLst/>
            <a:gdLst/>
            <a:ahLst/>
            <a:cxnLst/>
            <a:rect l="l" t="t" r="r" b="b"/>
            <a:pathLst>
              <a:path w="2217" h="707" extrusionOk="0">
                <a:moveTo>
                  <a:pt x="998" y="1"/>
                </a:moveTo>
                <a:cubicBezTo>
                  <a:pt x="478" y="1"/>
                  <a:pt x="1" y="93"/>
                  <a:pt x="57" y="444"/>
                </a:cubicBezTo>
                <a:cubicBezTo>
                  <a:pt x="85" y="635"/>
                  <a:pt x="242" y="707"/>
                  <a:pt x="460" y="707"/>
                </a:cubicBezTo>
                <a:cubicBezTo>
                  <a:pt x="1087" y="707"/>
                  <a:pt x="2217" y="117"/>
                  <a:pt x="2217" y="117"/>
                </a:cubicBezTo>
                <a:cubicBezTo>
                  <a:pt x="2217" y="117"/>
                  <a:pt x="1581" y="1"/>
                  <a:pt x="99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9" name="Google Shape;1949;p17"/>
          <p:cNvSpPr/>
          <p:nvPr/>
        </p:nvSpPr>
        <p:spPr>
          <a:xfrm>
            <a:off x="-194309" y="6137820"/>
            <a:ext cx="269671" cy="297350"/>
          </a:xfrm>
          <a:custGeom>
            <a:avLst/>
            <a:gdLst/>
            <a:ahLst/>
            <a:cxnLst/>
            <a:rect l="l" t="t" r="r" b="b"/>
            <a:pathLst>
              <a:path w="1705" h="1880" extrusionOk="0">
                <a:moveTo>
                  <a:pt x="876" y="1"/>
                </a:moveTo>
                <a:cubicBezTo>
                  <a:pt x="850" y="1"/>
                  <a:pt x="822" y="29"/>
                  <a:pt x="843" y="57"/>
                </a:cubicBezTo>
                <a:cubicBezTo>
                  <a:pt x="951" y="206"/>
                  <a:pt x="1061" y="354"/>
                  <a:pt x="1160" y="503"/>
                </a:cubicBezTo>
                <a:cubicBezTo>
                  <a:pt x="1288" y="691"/>
                  <a:pt x="1636" y="1137"/>
                  <a:pt x="1517" y="1375"/>
                </a:cubicBezTo>
                <a:cubicBezTo>
                  <a:pt x="1407" y="1593"/>
                  <a:pt x="872" y="1662"/>
                  <a:pt x="665" y="1702"/>
                </a:cubicBezTo>
                <a:cubicBezTo>
                  <a:pt x="456" y="1741"/>
                  <a:pt x="248" y="1781"/>
                  <a:pt x="40" y="1801"/>
                </a:cubicBezTo>
                <a:cubicBezTo>
                  <a:pt x="0" y="1811"/>
                  <a:pt x="0" y="1880"/>
                  <a:pt x="40" y="1880"/>
                </a:cubicBezTo>
                <a:cubicBezTo>
                  <a:pt x="278" y="1851"/>
                  <a:pt x="515" y="1811"/>
                  <a:pt x="744" y="1761"/>
                </a:cubicBezTo>
                <a:cubicBezTo>
                  <a:pt x="982" y="1712"/>
                  <a:pt x="1407" y="1652"/>
                  <a:pt x="1566" y="1434"/>
                </a:cubicBezTo>
                <a:cubicBezTo>
                  <a:pt x="1705" y="1236"/>
                  <a:pt x="1477" y="899"/>
                  <a:pt x="1388" y="731"/>
                </a:cubicBezTo>
                <a:cubicBezTo>
                  <a:pt x="1249" y="483"/>
                  <a:pt x="1081" y="245"/>
                  <a:pt x="902" y="17"/>
                </a:cubicBezTo>
                <a:cubicBezTo>
                  <a:pt x="897" y="5"/>
                  <a:pt x="886" y="1"/>
                  <a:pt x="87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0" name="Google Shape;1950;p17"/>
          <p:cNvSpPr/>
          <p:nvPr/>
        </p:nvSpPr>
        <p:spPr>
          <a:xfrm>
            <a:off x="-268172" y="6199979"/>
            <a:ext cx="1212967" cy="347172"/>
          </a:xfrm>
          <a:custGeom>
            <a:avLst/>
            <a:gdLst/>
            <a:ahLst/>
            <a:cxnLst/>
            <a:rect l="l" t="t" r="r" b="b"/>
            <a:pathLst>
              <a:path w="7669" h="2195" extrusionOk="0">
                <a:moveTo>
                  <a:pt x="65" y="1"/>
                </a:moveTo>
                <a:cubicBezTo>
                  <a:pt x="27" y="1"/>
                  <a:pt x="0" y="65"/>
                  <a:pt x="41" y="90"/>
                </a:cubicBezTo>
                <a:cubicBezTo>
                  <a:pt x="844" y="615"/>
                  <a:pt x="1736" y="1031"/>
                  <a:pt x="2618" y="1378"/>
                </a:cubicBezTo>
                <a:cubicBezTo>
                  <a:pt x="3833" y="1860"/>
                  <a:pt x="5144" y="2194"/>
                  <a:pt x="6453" y="2194"/>
                </a:cubicBezTo>
                <a:cubicBezTo>
                  <a:pt x="6840" y="2194"/>
                  <a:pt x="7228" y="2165"/>
                  <a:pt x="7612" y="2101"/>
                </a:cubicBezTo>
                <a:cubicBezTo>
                  <a:pt x="7669" y="2092"/>
                  <a:pt x="7645" y="2012"/>
                  <a:pt x="7592" y="2012"/>
                </a:cubicBezTo>
                <a:cubicBezTo>
                  <a:pt x="7589" y="2012"/>
                  <a:pt x="7585" y="2012"/>
                  <a:pt x="7582" y="2013"/>
                </a:cubicBezTo>
                <a:cubicBezTo>
                  <a:pt x="7209" y="2073"/>
                  <a:pt x="6834" y="2101"/>
                  <a:pt x="6461" y="2101"/>
                </a:cubicBezTo>
                <a:cubicBezTo>
                  <a:pt x="5067" y="2101"/>
                  <a:pt x="3681" y="1713"/>
                  <a:pt x="2400" y="1190"/>
                </a:cubicBezTo>
                <a:cubicBezTo>
                  <a:pt x="1597" y="863"/>
                  <a:pt x="804" y="476"/>
                  <a:pt x="91" y="11"/>
                </a:cubicBezTo>
                <a:cubicBezTo>
                  <a:pt x="82" y="4"/>
                  <a:pt x="73" y="1"/>
                  <a:pt x="6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1" name="Google Shape;1951;p17"/>
          <p:cNvSpPr/>
          <p:nvPr/>
        </p:nvSpPr>
        <p:spPr>
          <a:xfrm>
            <a:off x="-65879" y="6048931"/>
            <a:ext cx="307473" cy="309529"/>
          </a:xfrm>
          <a:custGeom>
            <a:avLst/>
            <a:gdLst/>
            <a:ahLst/>
            <a:cxnLst/>
            <a:rect l="l" t="t" r="r" b="b"/>
            <a:pathLst>
              <a:path w="1944" h="1957" extrusionOk="0">
                <a:moveTo>
                  <a:pt x="819" y="0"/>
                </a:moveTo>
                <a:cubicBezTo>
                  <a:pt x="765" y="0"/>
                  <a:pt x="710" y="17"/>
                  <a:pt x="655" y="54"/>
                </a:cubicBezTo>
                <a:cubicBezTo>
                  <a:pt x="1" y="500"/>
                  <a:pt x="1943" y="1957"/>
                  <a:pt x="1943" y="1957"/>
                </a:cubicBezTo>
                <a:cubicBezTo>
                  <a:pt x="1943" y="1957"/>
                  <a:pt x="1404" y="0"/>
                  <a:pt x="819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2" name="Google Shape;1952;p17"/>
          <p:cNvSpPr/>
          <p:nvPr/>
        </p:nvSpPr>
        <p:spPr>
          <a:xfrm>
            <a:off x="-214080" y="6469018"/>
            <a:ext cx="367892" cy="116726"/>
          </a:xfrm>
          <a:custGeom>
            <a:avLst/>
            <a:gdLst/>
            <a:ahLst/>
            <a:cxnLst/>
            <a:rect l="l" t="t" r="r" b="b"/>
            <a:pathLst>
              <a:path w="2326" h="738" extrusionOk="0">
                <a:moveTo>
                  <a:pt x="1041" y="0"/>
                </a:moveTo>
                <a:cubicBezTo>
                  <a:pt x="498" y="0"/>
                  <a:pt x="0" y="97"/>
                  <a:pt x="56" y="460"/>
                </a:cubicBezTo>
                <a:cubicBezTo>
                  <a:pt x="87" y="663"/>
                  <a:pt x="254" y="738"/>
                  <a:pt x="485" y="738"/>
                </a:cubicBezTo>
                <a:cubicBezTo>
                  <a:pt x="1145" y="738"/>
                  <a:pt x="2325" y="123"/>
                  <a:pt x="2325" y="123"/>
                </a:cubicBezTo>
                <a:cubicBezTo>
                  <a:pt x="2325" y="123"/>
                  <a:pt x="1654" y="0"/>
                  <a:pt x="104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17"/>
          <p:cNvSpPr/>
          <p:nvPr/>
        </p:nvSpPr>
        <p:spPr>
          <a:xfrm>
            <a:off x="-3087" y="6206780"/>
            <a:ext cx="283906" cy="311585"/>
          </a:xfrm>
          <a:custGeom>
            <a:avLst/>
            <a:gdLst/>
            <a:ahLst/>
            <a:cxnLst/>
            <a:rect l="l" t="t" r="r" b="b"/>
            <a:pathLst>
              <a:path w="1795" h="1970" extrusionOk="0">
                <a:moveTo>
                  <a:pt x="921" y="1"/>
                </a:moveTo>
                <a:cubicBezTo>
                  <a:pt x="895" y="1"/>
                  <a:pt x="871" y="29"/>
                  <a:pt x="892" y="57"/>
                </a:cubicBezTo>
                <a:cubicBezTo>
                  <a:pt x="1001" y="206"/>
                  <a:pt x="1120" y="374"/>
                  <a:pt x="1219" y="532"/>
                </a:cubicBezTo>
                <a:cubicBezTo>
                  <a:pt x="1348" y="731"/>
                  <a:pt x="1715" y="1197"/>
                  <a:pt x="1596" y="1444"/>
                </a:cubicBezTo>
                <a:cubicBezTo>
                  <a:pt x="1477" y="1672"/>
                  <a:pt x="912" y="1741"/>
                  <a:pt x="694" y="1781"/>
                </a:cubicBezTo>
                <a:cubicBezTo>
                  <a:pt x="486" y="1831"/>
                  <a:pt x="268" y="1860"/>
                  <a:pt x="50" y="1890"/>
                </a:cubicBezTo>
                <a:cubicBezTo>
                  <a:pt x="0" y="1900"/>
                  <a:pt x="0" y="1970"/>
                  <a:pt x="50" y="1970"/>
                </a:cubicBezTo>
                <a:cubicBezTo>
                  <a:pt x="297" y="1939"/>
                  <a:pt x="535" y="1900"/>
                  <a:pt x="783" y="1840"/>
                </a:cubicBezTo>
                <a:cubicBezTo>
                  <a:pt x="1031" y="1791"/>
                  <a:pt x="1477" y="1732"/>
                  <a:pt x="1645" y="1503"/>
                </a:cubicBezTo>
                <a:cubicBezTo>
                  <a:pt x="1794" y="1296"/>
                  <a:pt x="1556" y="949"/>
                  <a:pt x="1457" y="770"/>
                </a:cubicBezTo>
                <a:cubicBezTo>
                  <a:pt x="1308" y="503"/>
                  <a:pt x="1140" y="255"/>
                  <a:pt x="951" y="17"/>
                </a:cubicBezTo>
                <a:cubicBezTo>
                  <a:pt x="943" y="5"/>
                  <a:pt x="932" y="1"/>
                  <a:pt x="92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17"/>
          <p:cNvSpPr/>
          <p:nvPr/>
        </p:nvSpPr>
        <p:spPr>
          <a:xfrm>
            <a:off x="114430" y="6084043"/>
            <a:ext cx="365361" cy="329300"/>
          </a:xfrm>
          <a:custGeom>
            <a:avLst/>
            <a:gdLst/>
            <a:ahLst/>
            <a:cxnLst/>
            <a:rect l="l" t="t" r="r" b="b"/>
            <a:pathLst>
              <a:path w="2310" h="2082" extrusionOk="0">
                <a:moveTo>
                  <a:pt x="891" y="1"/>
                </a:moveTo>
                <a:cubicBezTo>
                  <a:pt x="821" y="1"/>
                  <a:pt x="751" y="25"/>
                  <a:pt x="684" y="80"/>
                </a:cubicBezTo>
                <a:cubicBezTo>
                  <a:pt x="1" y="634"/>
                  <a:pt x="2309" y="2081"/>
                  <a:pt x="2309" y="2081"/>
                </a:cubicBezTo>
                <a:cubicBezTo>
                  <a:pt x="2309" y="2081"/>
                  <a:pt x="1544" y="1"/>
                  <a:pt x="89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5" name="Google Shape;1955;p17"/>
          <p:cNvSpPr/>
          <p:nvPr/>
        </p:nvSpPr>
        <p:spPr>
          <a:xfrm>
            <a:off x="-22225" y="6559489"/>
            <a:ext cx="415816" cy="144405"/>
          </a:xfrm>
          <a:custGeom>
            <a:avLst/>
            <a:gdLst/>
            <a:ahLst/>
            <a:cxnLst/>
            <a:rect l="l" t="t" r="r" b="b"/>
            <a:pathLst>
              <a:path w="2629" h="913" extrusionOk="0">
                <a:moveTo>
                  <a:pt x="1786" y="1"/>
                </a:moveTo>
                <a:cubicBezTo>
                  <a:pt x="1012" y="1"/>
                  <a:pt x="1" y="102"/>
                  <a:pt x="131" y="641"/>
                </a:cubicBezTo>
                <a:cubicBezTo>
                  <a:pt x="176" y="837"/>
                  <a:pt x="330" y="913"/>
                  <a:pt x="540" y="913"/>
                </a:cubicBezTo>
                <a:cubicBezTo>
                  <a:pt x="1256" y="913"/>
                  <a:pt x="2629" y="37"/>
                  <a:pt x="2629" y="37"/>
                </a:cubicBezTo>
                <a:cubicBezTo>
                  <a:pt x="2629" y="37"/>
                  <a:pt x="2250" y="1"/>
                  <a:pt x="178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6" name="Google Shape;1956;p17"/>
          <p:cNvSpPr/>
          <p:nvPr/>
        </p:nvSpPr>
        <p:spPr>
          <a:xfrm>
            <a:off x="219926" y="6252648"/>
            <a:ext cx="308422" cy="361407"/>
          </a:xfrm>
          <a:custGeom>
            <a:avLst/>
            <a:gdLst/>
            <a:ahLst/>
            <a:cxnLst/>
            <a:rect l="l" t="t" r="r" b="b"/>
            <a:pathLst>
              <a:path w="1950" h="2285" extrusionOk="0">
                <a:moveTo>
                  <a:pt x="855" y="0"/>
                </a:moveTo>
                <a:cubicBezTo>
                  <a:pt x="821" y="0"/>
                  <a:pt x="791" y="35"/>
                  <a:pt x="820" y="64"/>
                </a:cubicBezTo>
                <a:cubicBezTo>
                  <a:pt x="968" y="233"/>
                  <a:pt x="1098" y="391"/>
                  <a:pt x="1236" y="570"/>
                </a:cubicBezTo>
                <a:cubicBezTo>
                  <a:pt x="1395" y="768"/>
                  <a:pt x="1851" y="1263"/>
                  <a:pt x="1741" y="1550"/>
                </a:cubicBezTo>
                <a:cubicBezTo>
                  <a:pt x="1633" y="1818"/>
                  <a:pt x="1008" y="1947"/>
                  <a:pt x="770" y="2017"/>
                </a:cubicBezTo>
                <a:cubicBezTo>
                  <a:pt x="532" y="2086"/>
                  <a:pt x="295" y="2145"/>
                  <a:pt x="57" y="2195"/>
                </a:cubicBezTo>
                <a:cubicBezTo>
                  <a:pt x="1" y="2204"/>
                  <a:pt x="7" y="2285"/>
                  <a:pt x="58" y="2285"/>
                </a:cubicBezTo>
                <a:cubicBezTo>
                  <a:pt x="61" y="2285"/>
                  <a:pt x="64" y="2284"/>
                  <a:pt x="67" y="2284"/>
                </a:cubicBezTo>
                <a:cubicBezTo>
                  <a:pt x="334" y="2224"/>
                  <a:pt x="602" y="2155"/>
                  <a:pt x="869" y="2076"/>
                </a:cubicBezTo>
                <a:cubicBezTo>
                  <a:pt x="1147" y="1997"/>
                  <a:pt x="1642" y="1887"/>
                  <a:pt x="1801" y="1610"/>
                </a:cubicBezTo>
                <a:cubicBezTo>
                  <a:pt x="1950" y="1363"/>
                  <a:pt x="1653" y="995"/>
                  <a:pt x="1523" y="808"/>
                </a:cubicBezTo>
                <a:cubicBezTo>
                  <a:pt x="1335" y="530"/>
                  <a:pt x="1117" y="262"/>
                  <a:pt x="889" y="15"/>
                </a:cubicBezTo>
                <a:cubicBezTo>
                  <a:pt x="879" y="4"/>
                  <a:pt x="866" y="0"/>
                  <a:pt x="85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7" name="Google Shape;1957;p17"/>
          <p:cNvSpPr/>
          <p:nvPr/>
        </p:nvSpPr>
        <p:spPr>
          <a:xfrm>
            <a:off x="363540" y="6149208"/>
            <a:ext cx="393673" cy="293871"/>
          </a:xfrm>
          <a:custGeom>
            <a:avLst/>
            <a:gdLst/>
            <a:ahLst/>
            <a:cxnLst/>
            <a:rect l="l" t="t" r="r" b="b"/>
            <a:pathLst>
              <a:path w="2489" h="1858" extrusionOk="0">
                <a:moveTo>
                  <a:pt x="849" y="1"/>
                </a:moveTo>
                <a:cubicBezTo>
                  <a:pt x="761" y="1"/>
                  <a:pt x="678" y="35"/>
                  <a:pt x="606" y="114"/>
                </a:cubicBezTo>
                <a:cubicBezTo>
                  <a:pt x="1" y="758"/>
                  <a:pt x="2489" y="1858"/>
                  <a:pt x="2489" y="1858"/>
                </a:cubicBezTo>
                <a:cubicBezTo>
                  <a:pt x="2489" y="1858"/>
                  <a:pt x="1498" y="1"/>
                  <a:pt x="84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" name="Google Shape;1958;p17"/>
          <p:cNvSpPr/>
          <p:nvPr/>
        </p:nvSpPr>
        <p:spPr>
          <a:xfrm>
            <a:off x="263263" y="6607571"/>
            <a:ext cx="431316" cy="183630"/>
          </a:xfrm>
          <a:custGeom>
            <a:avLst/>
            <a:gdLst/>
            <a:ahLst/>
            <a:cxnLst/>
            <a:rect l="l" t="t" r="r" b="b"/>
            <a:pathLst>
              <a:path w="2727" h="1161" extrusionOk="0">
                <a:moveTo>
                  <a:pt x="2726" y="0"/>
                </a:moveTo>
                <a:cubicBezTo>
                  <a:pt x="2726" y="0"/>
                  <a:pt x="1" y="119"/>
                  <a:pt x="328" y="942"/>
                </a:cubicBezTo>
                <a:cubicBezTo>
                  <a:pt x="390" y="1097"/>
                  <a:pt x="514" y="1160"/>
                  <a:pt x="675" y="1160"/>
                </a:cubicBezTo>
                <a:cubicBezTo>
                  <a:pt x="1364" y="1160"/>
                  <a:pt x="2726" y="0"/>
                  <a:pt x="272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9" name="Google Shape;1959;p17"/>
          <p:cNvSpPr/>
          <p:nvPr/>
        </p:nvSpPr>
        <p:spPr>
          <a:xfrm>
            <a:off x="527557" y="6302154"/>
            <a:ext cx="286120" cy="375009"/>
          </a:xfrm>
          <a:custGeom>
            <a:avLst/>
            <a:gdLst/>
            <a:ahLst/>
            <a:cxnLst/>
            <a:rect l="l" t="t" r="r" b="b"/>
            <a:pathLst>
              <a:path w="1809" h="2371" extrusionOk="0">
                <a:moveTo>
                  <a:pt x="546" y="1"/>
                </a:moveTo>
                <a:cubicBezTo>
                  <a:pt x="511" y="1"/>
                  <a:pt x="478" y="44"/>
                  <a:pt x="510" y="68"/>
                </a:cubicBezTo>
                <a:cubicBezTo>
                  <a:pt x="679" y="207"/>
                  <a:pt x="837" y="356"/>
                  <a:pt x="996" y="504"/>
                </a:cubicBezTo>
                <a:cubicBezTo>
                  <a:pt x="1184" y="693"/>
                  <a:pt x="1699" y="1109"/>
                  <a:pt x="1630" y="1416"/>
                </a:cubicBezTo>
                <a:cubicBezTo>
                  <a:pt x="1560" y="1693"/>
                  <a:pt x="956" y="1902"/>
                  <a:pt x="728" y="2010"/>
                </a:cubicBezTo>
                <a:cubicBezTo>
                  <a:pt x="510" y="2109"/>
                  <a:pt x="282" y="2199"/>
                  <a:pt x="45" y="2288"/>
                </a:cubicBezTo>
                <a:cubicBezTo>
                  <a:pt x="0" y="2305"/>
                  <a:pt x="11" y="2370"/>
                  <a:pt x="56" y="2370"/>
                </a:cubicBezTo>
                <a:cubicBezTo>
                  <a:pt x="61" y="2370"/>
                  <a:pt x="67" y="2369"/>
                  <a:pt x="74" y="2367"/>
                </a:cubicBezTo>
                <a:cubicBezTo>
                  <a:pt x="331" y="2278"/>
                  <a:pt x="589" y="2169"/>
                  <a:pt x="837" y="2050"/>
                </a:cubicBezTo>
                <a:cubicBezTo>
                  <a:pt x="1095" y="1931"/>
                  <a:pt x="1571" y="1753"/>
                  <a:pt x="1699" y="1466"/>
                </a:cubicBezTo>
                <a:cubicBezTo>
                  <a:pt x="1808" y="1198"/>
                  <a:pt x="1461" y="881"/>
                  <a:pt x="1303" y="702"/>
                </a:cubicBezTo>
                <a:cubicBezTo>
                  <a:pt x="1085" y="455"/>
                  <a:pt x="827" y="227"/>
                  <a:pt x="569" y="9"/>
                </a:cubicBezTo>
                <a:cubicBezTo>
                  <a:pt x="562" y="3"/>
                  <a:pt x="554" y="1"/>
                  <a:pt x="54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" name="Google Shape;1960;p17"/>
          <p:cNvSpPr/>
          <p:nvPr/>
        </p:nvSpPr>
        <p:spPr>
          <a:xfrm>
            <a:off x="409091" y="6707848"/>
            <a:ext cx="297508" cy="435903"/>
          </a:xfrm>
          <a:custGeom>
            <a:avLst/>
            <a:gdLst/>
            <a:ahLst/>
            <a:cxnLst/>
            <a:rect l="l" t="t" r="r" b="b"/>
            <a:pathLst>
              <a:path w="1881" h="2756" extrusionOk="0">
                <a:moveTo>
                  <a:pt x="992" y="0"/>
                </a:moveTo>
                <a:cubicBezTo>
                  <a:pt x="992" y="1"/>
                  <a:pt x="1" y="2735"/>
                  <a:pt x="942" y="2755"/>
                </a:cubicBezTo>
                <a:cubicBezTo>
                  <a:pt x="944" y="2755"/>
                  <a:pt x="945" y="2755"/>
                  <a:pt x="947" y="2755"/>
                </a:cubicBezTo>
                <a:cubicBezTo>
                  <a:pt x="1880" y="2755"/>
                  <a:pt x="992" y="1"/>
                  <a:pt x="99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1" name="Google Shape;1961;p17"/>
          <p:cNvSpPr/>
          <p:nvPr/>
        </p:nvSpPr>
        <p:spPr>
          <a:xfrm>
            <a:off x="219451" y="6635724"/>
            <a:ext cx="266508" cy="311585"/>
          </a:xfrm>
          <a:custGeom>
            <a:avLst/>
            <a:gdLst/>
            <a:ahLst/>
            <a:cxnLst/>
            <a:rect l="l" t="t" r="r" b="b"/>
            <a:pathLst>
              <a:path w="1685" h="1970" extrusionOk="0">
                <a:moveTo>
                  <a:pt x="1685" y="0"/>
                </a:moveTo>
                <a:cubicBezTo>
                  <a:pt x="1685" y="1"/>
                  <a:pt x="0" y="1586"/>
                  <a:pt x="665" y="1933"/>
                </a:cubicBezTo>
                <a:cubicBezTo>
                  <a:pt x="712" y="1958"/>
                  <a:pt x="757" y="1969"/>
                  <a:pt x="801" y="1969"/>
                </a:cubicBezTo>
                <a:cubicBezTo>
                  <a:pt x="1377" y="1969"/>
                  <a:pt x="1685" y="1"/>
                  <a:pt x="168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2" name="Google Shape;1962;p17"/>
          <p:cNvSpPr/>
          <p:nvPr/>
        </p:nvSpPr>
        <p:spPr>
          <a:xfrm>
            <a:off x="634793" y="6651383"/>
            <a:ext cx="301146" cy="287069"/>
          </a:xfrm>
          <a:custGeom>
            <a:avLst/>
            <a:gdLst/>
            <a:ahLst/>
            <a:cxnLst/>
            <a:rect l="l" t="t" r="r" b="b"/>
            <a:pathLst>
              <a:path w="1904" h="1815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581" y="1814"/>
                  <a:pt x="1132" y="1814"/>
                </a:cubicBezTo>
                <a:cubicBezTo>
                  <a:pt x="1188" y="1814"/>
                  <a:pt x="1244" y="1796"/>
                  <a:pt x="1298" y="1755"/>
                </a:cubicBezTo>
                <a:cubicBezTo>
                  <a:pt x="1903" y="1309"/>
                  <a:pt x="1" y="1"/>
                  <a:pt x="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3" name="Google Shape;1963;p17"/>
          <p:cNvSpPr/>
          <p:nvPr/>
        </p:nvSpPr>
        <p:spPr>
          <a:xfrm>
            <a:off x="400709" y="6583530"/>
            <a:ext cx="328825" cy="206563"/>
          </a:xfrm>
          <a:custGeom>
            <a:avLst/>
            <a:gdLst/>
            <a:ahLst/>
            <a:cxnLst/>
            <a:rect l="l" t="t" r="r" b="b"/>
            <a:pathLst>
              <a:path w="2079" h="1306" extrusionOk="0">
                <a:moveTo>
                  <a:pt x="918" y="1"/>
                </a:moveTo>
                <a:cubicBezTo>
                  <a:pt x="698" y="1"/>
                  <a:pt x="524" y="330"/>
                  <a:pt x="420" y="489"/>
                </a:cubicBezTo>
                <a:cubicBezTo>
                  <a:pt x="261" y="727"/>
                  <a:pt x="133" y="984"/>
                  <a:pt x="14" y="1252"/>
                </a:cubicBezTo>
                <a:cubicBezTo>
                  <a:pt x="1" y="1279"/>
                  <a:pt x="23" y="1305"/>
                  <a:pt x="45" y="1305"/>
                </a:cubicBezTo>
                <a:cubicBezTo>
                  <a:pt x="56" y="1305"/>
                  <a:pt x="67" y="1298"/>
                  <a:pt x="74" y="1282"/>
                </a:cubicBezTo>
                <a:cubicBezTo>
                  <a:pt x="153" y="1114"/>
                  <a:pt x="242" y="955"/>
                  <a:pt x="331" y="786"/>
                </a:cubicBezTo>
                <a:cubicBezTo>
                  <a:pt x="430" y="598"/>
                  <a:pt x="668" y="83"/>
                  <a:pt x="926" y="73"/>
                </a:cubicBezTo>
                <a:cubicBezTo>
                  <a:pt x="928" y="73"/>
                  <a:pt x="931" y="73"/>
                  <a:pt x="934" y="73"/>
                </a:cubicBezTo>
                <a:cubicBezTo>
                  <a:pt x="1180" y="73"/>
                  <a:pt x="1482" y="511"/>
                  <a:pt x="1619" y="678"/>
                </a:cubicBezTo>
                <a:cubicBezTo>
                  <a:pt x="1748" y="836"/>
                  <a:pt x="1877" y="1004"/>
                  <a:pt x="1996" y="1173"/>
                </a:cubicBezTo>
                <a:cubicBezTo>
                  <a:pt x="2005" y="1185"/>
                  <a:pt x="2016" y="1190"/>
                  <a:pt x="2027" y="1190"/>
                </a:cubicBezTo>
                <a:cubicBezTo>
                  <a:pt x="2053" y="1190"/>
                  <a:pt x="2079" y="1162"/>
                  <a:pt x="2065" y="1134"/>
                </a:cubicBezTo>
                <a:cubicBezTo>
                  <a:pt x="1926" y="945"/>
                  <a:pt x="1778" y="757"/>
                  <a:pt x="1629" y="579"/>
                </a:cubicBezTo>
                <a:cubicBezTo>
                  <a:pt x="1470" y="390"/>
                  <a:pt x="1223" y="43"/>
                  <a:pt x="955" y="4"/>
                </a:cubicBezTo>
                <a:cubicBezTo>
                  <a:pt x="943" y="2"/>
                  <a:pt x="931" y="1"/>
                  <a:pt x="91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4" name="Google Shape;1964;p17"/>
          <p:cNvSpPr/>
          <p:nvPr/>
        </p:nvSpPr>
        <p:spPr>
          <a:xfrm>
            <a:off x="270697" y="5723110"/>
            <a:ext cx="309371" cy="1216131"/>
          </a:xfrm>
          <a:custGeom>
            <a:avLst/>
            <a:gdLst/>
            <a:ahLst/>
            <a:cxnLst/>
            <a:rect l="l" t="t" r="r" b="b"/>
            <a:pathLst>
              <a:path w="1956" h="7689" extrusionOk="0">
                <a:moveTo>
                  <a:pt x="63" y="0"/>
                </a:moveTo>
                <a:cubicBezTo>
                  <a:pt x="30" y="0"/>
                  <a:pt x="0" y="44"/>
                  <a:pt x="24" y="82"/>
                </a:cubicBezTo>
                <a:cubicBezTo>
                  <a:pt x="1114" y="1500"/>
                  <a:pt x="1559" y="3293"/>
                  <a:pt x="1737" y="5047"/>
                </a:cubicBezTo>
                <a:cubicBezTo>
                  <a:pt x="1827" y="5900"/>
                  <a:pt x="1856" y="6781"/>
                  <a:pt x="1777" y="7644"/>
                </a:cubicBezTo>
                <a:cubicBezTo>
                  <a:pt x="1777" y="7673"/>
                  <a:pt x="1800" y="7688"/>
                  <a:pt x="1822" y="7688"/>
                </a:cubicBezTo>
                <a:cubicBezTo>
                  <a:pt x="1844" y="7688"/>
                  <a:pt x="1867" y="7673"/>
                  <a:pt x="1867" y="7644"/>
                </a:cubicBezTo>
                <a:cubicBezTo>
                  <a:pt x="1955" y="6692"/>
                  <a:pt x="1906" y="5711"/>
                  <a:pt x="1797" y="4760"/>
                </a:cubicBezTo>
                <a:cubicBezTo>
                  <a:pt x="1609" y="3085"/>
                  <a:pt x="1133" y="1371"/>
                  <a:pt x="92" y="13"/>
                </a:cubicBezTo>
                <a:cubicBezTo>
                  <a:pt x="83" y="4"/>
                  <a:pt x="73" y="0"/>
                  <a:pt x="6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5" name="Google Shape;1965;p17"/>
          <p:cNvSpPr/>
          <p:nvPr/>
        </p:nvSpPr>
        <p:spPr>
          <a:xfrm>
            <a:off x="178645" y="6421094"/>
            <a:ext cx="279161" cy="327402"/>
          </a:xfrm>
          <a:custGeom>
            <a:avLst/>
            <a:gdLst/>
            <a:ahLst/>
            <a:cxnLst/>
            <a:rect l="l" t="t" r="r" b="b"/>
            <a:pathLst>
              <a:path w="1765" h="2070" extrusionOk="0">
                <a:moveTo>
                  <a:pt x="1765" y="0"/>
                </a:moveTo>
                <a:cubicBezTo>
                  <a:pt x="1764" y="0"/>
                  <a:pt x="1" y="1655"/>
                  <a:pt x="694" y="2031"/>
                </a:cubicBezTo>
                <a:cubicBezTo>
                  <a:pt x="744" y="2057"/>
                  <a:pt x="793" y="2070"/>
                  <a:pt x="839" y="2070"/>
                </a:cubicBezTo>
                <a:cubicBezTo>
                  <a:pt x="1448" y="2070"/>
                  <a:pt x="1765" y="0"/>
                  <a:pt x="176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6" name="Google Shape;1966;p17"/>
          <p:cNvSpPr/>
          <p:nvPr/>
        </p:nvSpPr>
        <p:spPr>
          <a:xfrm>
            <a:off x="614390" y="6436752"/>
            <a:ext cx="315223" cy="301779"/>
          </a:xfrm>
          <a:custGeom>
            <a:avLst/>
            <a:gdLst/>
            <a:ahLst/>
            <a:cxnLst/>
            <a:rect l="l" t="t" r="r" b="b"/>
            <a:pathLst>
              <a:path w="1993" h="1908" extrusionOk="0">
                <a:moveTo>
                  <a:pt x="1" y="0"/>
                </a:moveTo>
                <a:cubicBezTo>
                  <a:pt x="1" y="0"/>
                  <a:pt x="604" y="1908"/>
                  <a:pt x="1189" y="1908"/>
                </a:cubicBezTo>
                <a:cubicBezTo>
                  <a:pt x="1249" y="1908"/>
                  <a:pt x="1309" y="1888"/>
                  <a:pt x="1368" y="1843"/>
                </a:cubicBezTo>
                <a:cubicBezTo>
                  <a:pt x="1993" y="1377"/>
                  <a:pt x="1" y="0"/>
                  <a:pt x="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7" name="Google Shape;1967;p17"/>
          <p:cNvSpPr/>
          <p:nvPr/>
        </p:nvSpPr>
        <p:spPr>
          <a:xfrm>
            <a:off x="367652" y="6365736"/>
            <a:ext cx="345907" cy="216370"/>
          </a:xfrm>
          <a:custGeom>
            <a:avLst/>
            <a:gdLst/>
            <a:ahLst/>
            <a:cxnLst/>
            <a:rect l="l" t="t" r="r" b="b"/>
            <a:pathLst>
              <a:path w="2187" h="1368" extrusionOk="0">
                <a:moveTo>
                  <a:pt x="969" y="0"/>
                </a:moveTo>
                <a:cubicBezTo>
                  <a:pt x="739" y="0"/>
                  <a:pt x="554" y="349"/>
                  <a:pt x="441" y="518"/>
                </a:cubicBezTo>
                <a:cubicBezTo>
                  <a:pt x="283" y="766"/>
                  <a:pt x="144" y="1034"/>
                  <a:pt x="15" y="1311"/>
                </a:cubicBezTo>
                <a:cubicBezTo>
                  <a:pt x="1" y="1339"/>
                  <a:pt x="31" y="1367"/>
                  <a:pt x="58" y="1367"/>
                </a:cubicBezTo>
                <a:cubicBezTo>
                  <a:pt x="68" y="1367"/>
                  <a:pt x="79" y="1362"/>
                  <a:pt x="84" y="1351"/>
                </a:cubicBezTo>
                <a:cubicBezTo>
                  <a:pt x="164" y="1172"/>
                  <a:pt x="252" y="1004"/>
                  <a:pt x="352" y="835"/>
                </a:cubicBezTo>
                <a:cubicBezTo>
                  <a:pt x="461" y="628"/>
                  <a:pt x="699" y="82"/>
                  <a:pt x="976" y="73"/>
                </a:cubicBezTo>
                <a:cubicBezTo>
                  <a:pt x="979" y="73"/>
                  <a:pt x="982" y="73"/>
                  <a:pt x="985" y="73"/>
                </a:cubicBezTo>
                <a:cubicBezTo>
                  <a:pt x="1241" y="73"/>
                  <a:pt x="1562" y="540"/>
                  <a:pt x="1699" y="707"/>
                </a:cubicBezTo>
                <a:cubicBezTo>
                  <a:pt x="1838" y="875"/>
                  <a:pt x="1977" y="1053"/>
                  <a:pt x="2096" y="1232"/>
                </a:cubicBezTo>
                <a:cubicBezTo>
                  <a:pt x="2104" y="1243"/>
                  <a:pt x="2117" y="1248"/>
                  <a:pt x="2129" y="1248"/>
                </a:cubicBezTo>
                <a:cubicBezTo>
                  <a:pt x="2158" y="1248"/>
                  <a:pt x="2186" y="1220"/>
                  <a:pt x="2165" y="1192"/>
                </a:cubicBezTo>
                <a:cubicBezTo>
                  <a:pt x="2027" y="994"/>
                  <a:pt x="1868" y="796"/>
                  <a:pt x="1710" y="608"/>
                </a:cubicBezTo>
                <a:cubicBezTo>
                  <a:pt x="1551" y="410"/>
                  <a:pt x="1283" y="43"/>
                  <a:pt x="1006" y="3"/>
                </a:cubicBezTo>
                <a:cubicBezTo>
                  <a:pt x="993" y="1"/>
                  <a:pt x="981" y="0"/>
                  <a:pt x="96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8" name="Google Shape;1968;p17"/>
          <p:cNvSpPr/>
          <p:nvPr/>
        </p:nvSpPr>
        <p:spPr>
          <a:xfrm>
            <a:off x="108261" y="6184320"/>
            <a:ext cx="286911" cy="380861"/>
          </a:xfrm>
          <a:custGeom>
            <a:avLst/>
            <a:gdLst/>
            <a:ahLst/>
            <a:cxnLst/>
            <a:rect l="l" t="t" r="r" b="b"/>
            <a:pathLst>
              <a:path w="1814" h="2408" extrusionOk="0">
                <a:moveTo>
                  <a:pt x="1813" y="0"/>
                </a:moveTo>
                <a:lnTo>
                  <a:pt x="1813" y="0"/>
                </a:lnTo>
                <a:cubicBezTo>
                  <a:pt x="1813" y="1"/>
                  <a:pt x="0" y="2032"/>
                  <a:pt x="813" y="2379"/>
                </a:cubicBezTo>
                <a:cubicBezTo>
                  <a:pt x="860" y="2398"/>
                  <a:pt x="906" y="2408"/>
                  <a:pt x="949" y="2408"/>
                </a:cubicBezTo>
                <a:cubicBezTo>
                  <a:pt x="1647" y="2408"/>
                  <a:pt x="1813" y="1"/>
                  <a:pt x="181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17"/>
          <p:cNvSpPr/>
          <p:nvPr/>
        </p:nvSpPr>
        <p:spPr>
          <a:xfrm>
            <a:off x="570578" y="6189065"/>
            <a:ext cx="373111" cy="318228"/>
          </a:xfrm>
          <a:custGeom>
            <a:avLst/>
            <a:gdLst/>
            <a:ahLst/>
            <a:cxnLst/>
            <a:rect l="l" t="t" r="r" b="b"/>
            <a:pathLst>
              <a:path w="2359" h="2012" extrusionOk="0">
                <a:moveTo>
                  <a:pt x="0" y="1"/>
                </a:moveTo>
                <a:cubicBezTo>
                  <a:pt x="0" y="1"/>
                  <a:pt x="835" y="2011"/>
                  <a:pt x="1486" y="2011"/>
                </a:cubicBezTo>
                <a:cubicBezTo>
                  <a:pt x="1562" y="2011"/>
                  <a:pt x="1635" y="1984"/>
                  <a:pt x="1704" y="1923"/>
                </a:cubicBezTo>
                <a:cubicBezTo>
                  <a:pt x="2358" y="1338"/>
                  <a:pt x="0" y="1"/>
                  <a:pt x="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0" name="Google Shape;1970;p17"/>
          <p:cNvSpPr/>
          <p:nvPr/>
        </p:nvSpPr>
        <p:spPr>
          <a:xfrm>
            <a:off x="309289" y="6116942"/>
            <a:ext cx="383392" cy="257176"/>
          </a:xfrm>
          <a:custGeom>
            <a:avLst/>
            <a:gdLst/>
            <a:ahLst/>
            <a:cxnLst/>
            <a:rect l="l" t="t" r="r" b="b"/>
            <a:pathLst>
              <a:path w="2424" h="1626" extrusionOk="0">
                <a:moveTo>
                  <a:pt x="988" y="1"/>
                </a:moveTo>
                <a:cubicBezTo>
                  <a:pt x="707" y="1"/>
                  <a:pt x="521" y="429"/>
                  <a:pt x="414" y="635"/>
                </a:cubicBezTo>
                <a:cubicBezTo>
                  <a:pt x="255" y="932"/>
                  <a:pt x="126" y="1249"/>
                  <a:pt x="7" y="1566"/>
                </a:cubicBezTo>
                <a:cubicBezTo>
                  <a:pt x="1" y="1598"/>
                  <a:pt x="27" y="1626"/>
                  <a:pt x="52" y="1626"/>
                </a:cubicBezTo>
                <a:cubicBezTo>
                  <a:pt x="66" y="1626"/>
                  <a:pt x="79" y="1617"/>
                  <a:pt x="86" y="1596"/>
                </a:cubicBezTo>
                <a:cubicBezTo>
                  <a:pt x="166" y="1398"/>
                  <a:pt x="245" y="1190"/>
                  <a:pt x="334" y="992"/>
                </a:cubicBezTo>
                <a:cubicBezTo>
                  <a:pt x="443" y="754"/>
                  <a:pt x="661" y="129"/>
                  <a:pt x="969" y="90"/>
                </a:cubicBezTo>
                <a:cubicBezTo>
                  <a:pt x="980" y="88"/>
                  <a:pt x="991" y="87"/>
                  <a:pt x="1002" y="87"/>
                </a:cubicBezTo>
                <a:cubicBezTo>
                  <a:pt x="1286" y="87"/>
                  <a:pt x="1659" y="552"/>
                  <a:pt x="1830" y="724"/>
                </a:cubicBezTo>
                <a:cubicBezTo>
                  <a:pt x="2009" y="902"/>
                  <a:pt x="2167" y="1081"/>
                  <a:pt x="2326" y="1269"/>
                </a:cubicBezTo>
                <a:cubicBezTo>
                  <a:pt x="2337" y="1284"/>
                  <a:pt x="2352" y="1290"/>
                  <a:pt x="2365" y="1290"/>
                </a:cubicBezTo>
                <a:cubicBezTo>
                  <a:pt x="2397" y="1290"/>
                  <a:pt x="2424" y="1255"/>
                  <a:pt x="2396" y="1219"/>
                </a:cubicBezTo>
                <a:cubicBezTo>
                  <a:pt x="2227" y="1012"/>
                  <a:pt x="2029" y="803"/>
                  <a:pt x="1841" y="605"/>
                </a:cubicBezTo>
                <a:cubicBezTo>
                  <a:pt x="1643" y="407"/>
                  <a:pt x="1306" y="21"/>
                  <a:pt x="998" y="1"/>
                </a:cubicBezTo>
                <a:cubicBezTo>
                  <a:pt x="995" y="1"/>
                  <a:pt x="991" y="1"/>
                  <a:pt x="98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1" name="Google Shape;1971;p17"/>
          <p:cNvSpPr/>
          <p:nvPr/>
        </p:nvSpPr>
        <p:spPr>
          <a:xfrm>
            <a:off x="51796" y="5924138"/>
            <a:ext cx="267299" cy="395729"/>
          </a:xfrm>
          <a:custGeom>
            <a:avLst/>
            <a:gdLst/>
            <a:ahLst/>
            <a:cxnLst/>
            <a:rect l="l" t="t" r="r" b="b"/>
            <a:pathLst>
              <a:path w="1690" h="2502" extrusionOk="0">
                <a:moveTo>
                  <a:pt x="1516" y="0"/>
                </a:moveTo>
                <a:cubicBezTo>
                  <a:pt x="1516" y="1"/>
                  <a:pt x="0" y="2260"/>
                  <a:pt x="853" y="2488"/>
                </a:cubicBezTo>
                <a:cubicBezTo>
                  <a:pt x="887" y="2497"/>
                  <a:pt x="919" y="2502"/>
                  <a:pt x="950" y="2502"/>
                </a:cubicBezTo>
                <a:cubicBezTo>
                  <a:pt x="1690" y="2502"/>
                  <a:pt x="1516" y="1"/>
                  <a:pt x="151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2" name="Google Shape;1972;p17"/>
          <p:cNvSpPr/>
          <p:nvPr/>
        </p:nvSpPr>
        <p:spPr>
          <a:xfrm>
            <a:off x="465556" y="5903893"/>
            <a:ext cx="399841" cy="284064"/>
          </a:xfrm>
          <a:custGeom>
            <a:avLst/>
            <a:gdLst/>
            <a:ahLst/>
            <a:cxnLst/>
            <a:rect l="l" t="t" r="r" b="b"/>
            <a:pathLst>
              <a:path w="2528" h="1796" extrusionOk="0">
                <a:moveTo>
                  <a:pt x="0" y="0"/>
                </a:moveTo>
                <a:lnTo>
                  <a:pt x="0" y="0"/>
                </a:lnTo>
                <a:cubicBezTo>
                  <a:pt x="1" y="0"/>
                  <a:pt x="1054" y="1796"/>
                  <a:pt x="1702" y="1796"/>
                </a:cubicBezTo>
                <a:cubicBezTo>
                  <a:pt x="1795" y="1796"/>
                  <a:pt x="1880" y="1759"/>
                  <a:pt x="1952" y="1674"/>
                </a:cubicBezTo>
                <a:cubicBezTo>
                  <a:pt x="2527" y="1001"/>
                  <a:pt x="1" y="0"/>
                  <a:pt x="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3" name="Google Shape;1973;p17"/>
          <p:cNvSpPr/>
          <p:nvPr/>
        </p:nvSpPr>
        <p:spPr>
          <a:xfrm>
            <a:off x="232579" y="5848693"/>
            <a:ext cx="372953" cy="273625"/>
          </a:xfrm>
          <a:custGeom>
            <a:avLst/>
            <a:gdLst/>
            <a:ahLst/>
            <a:cxnLst/>
            <a:rect l="l" t="t" r="r" b="b"/>
            <a:pathLst>
              <a:path w="2358" h="1730" extrusionOk="0">
                <a:moveTo>
                  <a:pt x="800" y="0"/>
                </a:moveTo>
                <a:cubicBezTo>
                  <a:pt x="786" y="0"/>
                  <a:pt x="773" y="1"/>
                  <a:pt x="760" y="2"/>
                </a:cubicBezTo>
                <a:cubicBezTo>
                  <a:pt x="472" y="22"/>
                  <a:pt x="353" y="477"/>
                  <a:pt x="274" y="696"/>
                </a:cubicBezTo>
                <a:cubicBezTo>
                  <a:pt x="155" y="1013"/>
                  <a:pt x="76" y="1350"/>
                  <a:pt x="7" y="1677"/>
                </a:cubicBezTo>
                <a:cubicBezTo>
                  <a:pt x="1" y="1707"/>
                  <a:pt x="27" y="1730"/>
                  <a:pt x="52" y="1730"/>
                </a:cubicBezTo>
                <a:cubicBezTo>
                  <a:pt x="67" y="1730"/>
                  <a:pt x="82" y="1720"/>
                  <a:pt x="86" y="1697"/>
                </a:cubicBezTo>
                <a:cubicBezTo>
                  <a:pt x="135" y="1488"/>
                  <a:pt x="185" y="1281"/>
                  <a:pt x="245" y="1072"/>
                </a:cubicBezTo>
                <a:cubicBezTo>
                  <a:pt x="314" y="814"/>
                  <a:pt x="452" y="160"/>
                  <a:pt x="750" y="81"/>
                </a:cubicBezTo>
                <a:cubicBezTo>
                  <a:pt x="770" y="76"/>
                  <a:pt x="791" y="74"/>
                  <a:pt x="813" y="74"/>
                </a:cubicBezTo>
                <a:cubicBezTo>
                  <a:pt x="1093" y="74"/>
                  <a:pt x="1508" y="459"/>
                  <a:pt x="1692" y="596"/>
                </a:cubicBezTo>
                <a:cubicBezTo>
                  <a:pt x="1890" y="745"/>
                  <a:pt x="2078" y="904"/>
                  <a:pt x="2256" y="1072"/>
                </a:cubicBezTo>
                <a:cubicBezTo>
                  <a:pt x="2266" y="1078"/>
                  <a:pt x="2276" y="1080"/>
                  <a:pt x="2285" y="1080"/>
                </a:cubicBezTo>
                <a:cubicBezTo>
                  <a:pt x="2325" y="1080"/>
                  <a:pt x="2358" y="1037"/>
                  <a:pt x="2326" y="1013"/>
                </a:cubicBezTo>
                <a:cubicBezTo>
                  <a:pt x="2117" y="825"/>
                  <a:pt x="1899" y="646"/>
                  <a:pt x="1681" y="477"/>
                </a:cubicBezTo>
                <a:cubicBezTo>
                  <a:pt x="1463" y="316"/>
                  <a:pt x="1108" y="0"/>
                  <a:pt x="80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4" name="Google Shape;1974;p17"/>
          <p:cNvGrpSpPr/>
          <p:nvPr/>
        </p:nvGrpSpPr>
        <p:grpSpPr>
          <a:xfrm>
            <a:off x="2088504" y="5060555"/>
            <a:ext cx="1329220" cy="1600159"/>
            <a:chOff x="1902804" y="5060555"/>
            <a:chExt cx="1329220" cy="1600159"/>
          </a:xfrm>
        </p:grpSpPr>
        <p:sp>
          <p:nvSpPr>
            <p:cNvPr id="1975" name="Google Shape;1975;p17"/>
            <p:cNvSpPr/>
            <p:nvPr/>
          </p:nvSpPr>
          <p:spPr>
            <a:xfrm>
              <a:off x="2242859" y="6313700"/>
              <a:ext cx="752549" cy="190905"/>
            </a:xfrm>
            <a:custGeom>
              <a:avLst/>
              <a:gdLst/>
              <a:ahLst/>
              <a:cxnLst/>
              <a:rect l="l" t="t" r="r" b="b"/>
              <a:pathLst>
                <a:path w="4758" h="1207" extrusionOk="0">
                  <a:moveTo>
                    <a:pt x="4474" y="1"/>
                  </a:moveTo>
                  <a:cubicBezTo>
                    <a:pt x="4445" y="1"/>
                    <a:pt x="4417" y="3"/>
                    <a:pt x="4390" y="5"/>
                  </a:cubicBezTo>
                  <a:cubicBezTo>
                    <a:pt x="3113" y="85"/>
                    <a:pt x="1844" y="164"/>
                    <a:pt x="565" y="243"/>
                  </a:cubicBezTo>
                  <a:cubicBezTo>
                    <a:pt x="446" y="243"/>
                    <a:pt x="129" y="243"/>
                    <a:pt x="70" y="382"/>
                  </a:cubicBezTo>
                  <a:cubicBezTo>
                    <a:pt x="1" y="540"/>
                    <a:pt x="189" y="768"/>
                    <a:pt x="298" y="847"/>
                  </a:cubicBezTo>
                  <a:cubicBezTo>
                    <a:pt x="437" y="957"/>
                    <a:pt x="625" y="1006"/>
                    <a:pt x="794" y="1045"/>
                  </a:cubicBezTo>
                  <a:cubicBezTo>
                    <a:pt x="1260" y="1152"/>
                    <a:pt x="1740" y="1207"/>
                    <a:pt x="2219" y="1207"/>
                  </a:cubicBezTo>
                  <a:cubicBezTo>
                    <a:pt x="2676" y="1207"/>
                    <a:pt x="3133" y="1157"/>
                    <a:pt x="3578" y="1056"/>
                  </a:cubicBezTo>
                  <a:cubicBezTo>
                    <a:pt x="3796" y="1006"/>
                    <a:pt x="4004" y="946"/>
                    <a:pt x="4203" y="847"/>
                  </a:cubicBezTo>
                  <a:cubicBezTo>
                    <a:pt x="4390" y="739"/>
                    <a:pt x="4569" y="590"/>
                    <a:pt x="4668" y="402"/>
                  </a:cubicBezTo>
                  <a:cubicBezTo>
                    <a:pt x="4727" y="303"/>
                    <a:pt x="4758" y="164"/>
                    <a:pt x="4688" y="74"/>
                  </a:cubicBezTo>
                  <a:cubicBezTo>
                    <a:pt x="4637" y="16"/>
                    <a:pt x="4554" y="1"/>
                    <a:pt x="447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7"/>
            <p:cNvSpPr/>
            <p:nvPr/>
          </p:nvSpPr>
          <p:spPr>
            <a:xfrm>
              <a:off x="2228782" y="6359884"/>
              <a:ext cx="210201" cy="211783"/>
            </a:xfrm>
            <a:custGeom>
              <a:avLst/>
              <a:gdLst/>
              <a:ahLst/>
              <a:cxnLst/>
              <a:rect l="l" t="t" r="r" b="b"/>
              <a:pathLst>
                <a:path w="1329" h="1339" extrusionOk="0">
                  <a:moveTo>
                    <a:pt x="0" y="0"/>
                  </a:moveTo>
                  <a:cubicBezTo>
                    <a:pt x="0" y="0"/>
                    <a:pt x="229" y="1101"/>
                    <a:pt x="466" y="1339"/>
                  </a:cubicBezTo>
                  <a:lnTo>
                    <a:pt x="1170" y="1339"/>
                  </a:lnTo>
                  <a:lnTo>
                    <a:pt x="1328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7"/>
            <p:cNvSpPr/>
            <p:nvPr/>
          </p:nvSpPr>
          <p:spPr>
            <a:xfrm>
              <a:off x="2115852" y="6508876"/>
              <a:ext cx="323131" cy="151838"/>
            </a:xfrm>
            <a:custGeom>
              <a:avLst/>
              <a:gdLst/>
              <a:ahLst/>
              <a:cxnLst/>
              <a:rect l="l" t="t" r="r" b="b"/>
              <a:pathLst>
                <a:path w="2043" h="960" extrusionOk="0">
                  <a:moveTo>
                    <a:pt x="863" y="0"/>
                  </a:moveTo>
                  <a:lnTo>
                    <a:pt x="1022" y="555"/>
                  </a:lnTo>
                  <a:cubicBezTo>
                    <a:pt x="1022" y="555"/>
                    <a:pt x="714" y="624"/>
                    <a:pt x="635" y="624"/>
                  </a:cubicBezTo>
                  <a:cubicBezTo>
                    <a:pt x="556" y="624"/>
                    <a:pt x="397" y="555"/>
                    <a:pt x="397" y="397"/>
                  </a:cubicBezTo>
                  <a:cubicBezTo>
                    <a:pt x="397" y="364"/>
                    <a:pt x="401" y="351"/>
                    <a:pt x="407" y="351"/>
                  </a:cubicBezTo>
                  <a:cubicBezTo>
                    <a:pt x="429" y="351"/>
                    <a:pt x="488" y="489"/>
                    <a:pt x="584" y="489"/>
                  </a:cubicBezTo>
                  <a:cubicBezTo>
                    <a:pt x="600" y="489"/>
                    <a:pt x="617" y="485"/>
                    <a:pt x="635" y="476"/>
                  </a:cubicBezTo>
                  <a:cubicBezTo>
                    <a:pt x="768" y="405"/>
                    <a:pt x="664" y="146"/>
                    <a:pt x="416" y="146"/>
                  </a:cubicBezTo>
                  <a:cubicBezTo>
                    <a:pt x="385" y="146"/>
                    <a:pt x="353" y="150"/>
                    <a:pt x="318" y="159"/>
                  </a:cubicBezTo>
                  <a:cubicBezTo>
                    <a:pt x="1" y="238"/>
                    <a:pt x="80" y="703"/>
                    <a:pt x="318" y="862"/>
                  </a:cubicBezTo>
                  <a:cubicBezTo>
                    <a:pt x="401" y="917"/>
                    <a:pt x="899" y="960"/>
                    <a:pt x="1326" y="960"/>
                  </a:cubicBezTo>
                  <a:cubicBezTo>
                    <a:pt x="1667" y="960"/>
                    <a:pt x="1963" y="932"/>
                    <a:pt x="1963" y="862"/>
                  </a:cubicBezTo>
                  <a:cubicBezTo>
                    <a:pt x="1963" y="703"/>
                    <a:pt x="2042" y="79"/>
                    <a:pt x="2042" y="79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7"/>
            <p:cNvSpPr/>
            <p:nvPr/>
          </p:nvSpPr>
          <p:spPr>
            <a:xfrm>
              <a:off x="2814943" y="6359884"/>
              <a:ext cx="210201" cy="211783"/>
            </a:xfrm>
            <a:custGeom>
              <a:avLst/>
              <a:gdLst/>
              <a:ahLst/>
              <a:cxnLst/>
              <a:rect l="l" t="t" r="r" b="b"/>
              <a:pathLst>
                <a:path w="1329" h="1339" extrusionOk="0">
                  <a:moveTo>
                    <a:pt x="1328" y="0"/>
                  </a:moveTo>
                  <a:lnTo>
                    <a:pt x="1" y="317"/>
                  </a:lnTo>
                  <a:lnTo>
                    <a:pt x="159" y="1339"/>
                  </a:lnTo>
                  <a:lnTo>
                    <a:pt x="863" y="1339"/>
                  </a:lnTo>
                  <a:cubicBezTo>
                    <a:pt x="1091" y="1101"/>
                    <a:pt x="1328" y="0"/>
                    <a:pt x="132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7"/>
            <p:cNvSpPr/>
            <p:nvPr/>
          </p:nvSpPr>
          <p:spPr>
            <a:xfrm>
              <a:off x="2814943" y="6508876"/>
              <a:ext cx="321549" cy="151838"/>
            </a:xfrm>
            <a:custGeom>
              <a:avLst/>
              <a:gdLst/>
              <a:ahLst/>
              <a:cxnLst/>
              <a:rect l="l" t="t" r="r" b="b"/>
              <a:pathLst>
                <a:path w="2033" h="960" extrusionOk="0">
                  <a:moveTo>
                    <a:pt x="1170" y="0"/>
                  </a:moveTo>
                  <a:lnTo>
                    <a:pt x="1" y="79"/>
                  </a:lnTo>
                  <a:cubicBezTo>
                    <a:pt x="1" y="79"/>
                    <a:pt x="80" y="703"/>
                    <a:pt x="80" y="862"/>
                  </a:cubicBezTo>
                  <a:cubicBezTo>
                    <a:pt x="80" y="932"/>
                    <a:pt x="375" y="960"/>
                    <a:pt x="717" y="960"/>
                  </a:cubicBezTo>
                  <a:cubicBezTo>
                    <a:pt x="1144" y="960"/>
                    <a:pt x="1642" y="917"/>
                    <a:pt x="1725" y="862"/>
                  </a:cubicBezTo>
                  <a:cubicBezTo>
                    <a:pt x="1953" y="703"/>
                    <a:pt x="2032" y="238"/>
                    <a:pt x="1725" y="159"/>
                  </a:cubicBezTo>
                  <a:cubicBezTo>
                    <a:pt x="1690" y="150"/>
                    <a:pt x="1657" y="146"/>
                    <a:pt x="1626" y="146"/>
                  </a:cubicBezTo>
                  <a:cubicBezTo>
                    <a:pt x="1377" y="146"/>
                    <a:pt x="1267" y="405"/>
                    <a:pt x="1408" y="476"/>
                  </a:cubicBezTo>
                  <a:cubicBezTo>
                    <a:pt x="1426" y="485"/>
                    <a:pt x="1443" y="489"/>
                    <a:pt x="1459" y="489"/>
                  </a:cubicBezTo>
                  <a:cubicBezTo>
                    <a:pt x="1555" y="489"/>
                    <a:pt x="1613" y="351"/>
                    <a:pt x="1635" y="351"/>
                  </a:cubicBezTo>
                  <a:cubicBezTo>
                    <a:pt x="1642" y="351"/>
                    <a:pt x="1646" y="364"/>
                    <a:pt x="1646" y="397"/>
                  </a:cubicBezTo>
                  <a:cubicBezTo>
                    <a:pt x="1646" y="555"/>
                    <a:pt x="1487" y="624"/>
                    <a:pt x="1408" y="624"/>
                  </a:cubicBezTo>
                  <a:cubicBezTo>
                    <a:pt x="1328" y="624"/>
                    <a:pt x="1011" y="555"/>
                    <a:pt x="1011" y="555"/>
                  </a:cubicBezTo>
                  <a:lnTo>
                    <a:pt x="1170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7"/>
            <p:cNvSpPr/>
            <p:nvPr/>
          </p:nvSpPr>
          <p:spPr>
            <a:xfrm>
              <a:off x="2907469" y="5060555"/>
              <a:ext cx="152155" cy="177303"/>
            </a:xfrm>
            <a:custGeom>
              <a:avLst/>
              <a:gdLst/>
              <a:ahLst/>
              <a:cxnLst/>
              <a:rect l="l" t="t" r="r" b="b"/>
              <a:pathLst>
                <a:path w="962" h="1121" extrusionOk="0">
                  <a:moveTo>
                    <a:pt x="220" y="1"/>
                  </a:moveTo>
                  <a:cubicBezTo>
                    <a:pt x="220" y="1"/>
                    <a:pt x="219" y="1"/>
                    <a:pt x="219" y="1"/>
                  </a:cubicBezTo>
                  <a:cubicBezTo>
                    <a:pt x="1" y="100"/>
                    <a:pt x="169" y="922"/>
                    <a:pt x="238" y="1021"/>
                  </a:cubicBezTo>
                  <a:lnTo>
                    <a:pt x="783" y="1120"/>
                  </a:lnTo>
                  <a:cubicBezTo>
                    <a:pt x="873" y="843"/>
                    <a:pt x="961" y="704"/>
                    <a:pt x="763" y="446"/>
                  </a:cubicBezTo>
                  <a:cubicBezTo>
                    <a:pt x="718" y="394"/>
                    <a:pt x="606" y="337"/>
                    <a:pt x="490" y="337"/>
                  </a:cubicBezTo>
                  <a:cubicBezTo>
                    <a:pt x="452" y="337"/>
                    <a:pt x="414" y="343"/>
                    <a:pt x="377" y="357"/>
                  </a:cubicBezTo>
                  <a:cubicBezTo>
                    <a:pt x="376" y="358"/>
                    <a:pt x="375" y="358"/>
                    <a:pt x="374" y="358"/>
                  </a:cubicBezTo>
                  <a:cubicBezTo>
                    <a:pt x="334" y="358"/>
                    <a:pt x="259" y="1"/>
                    <a:pt x="22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7"/>
            <p:cNvSpPr/>
            <p:nvPr/>
          </p:nvSpPr>
          <p:spPr>
            <a:xfrm>
              <a:off x="2863658" y="5239282"/>
              <a:ext cx="195966" cy="451561"/>
            </a:xfrm>
            <a:custGeom>
              <a:avLst/>
              <a:gdLst/>
              <a:ahLst/>
              <a:cxnLst/>
              <a:rect l="l" t="t" r="r" b="b"/>
              <a:pathLst>
                <a:path w="1239" h="2855" extrusionOk="0">
                  <a:moveTo>
                    <a:pt x="545" y="0"/>
                  </a:moveTo>
                  <a:cubicBezTo>
                    <a:pt x="505" y="80"/>
                    <a:pt x="426" y="1140"/>
                    <a:pt x="29" y="1725"/>
                  </a:cubicBezTo>
                  <a:cubicBezTo>
                    <a:pt x="0" y="1774"/>
                    <a:pt x="1070" y="2854"/>
                    <a:pt x="1070" y="2854"/>
                  </a:cubicBezTo>
                  <a:cubicBezTo>
                    <a:pt x="1229" y="2091"/>
                    <a:pt x="1238" y="1219"/>
                    <a:pt x="1070" y="199"/>
                  </a:cubicBezTo>
                  <a:lnTo>
                    <a:pt x="545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7"/>
            <p:cNvSpPr/>
            <p:nvPr/>
          </p:nvSpPr>
          <p:spPr>
            <a:xfrm>
              <a:off x="2912056" y="5206858"/>
              <a:ext cx="158639" cy="70225"/>
            </a:xfrm>
            <a:custGeom>
              <a:avLst/>
              <a:gdLst/>
              <a:ahLst/>
              <a:cxnLst/>
              <a:rect l="l" t="t" r="r" b="b"/>
              <a:pathLst>
                <a:path w="1003" h="444" extrusionOk="0">
                  <a:moveTo>
                    <a:pt x="174" y="0"/>
                  </a:moveTo>
                  <a:cubicBezTo>
                    <a:pt x="154" y="0"/>
                    <a:pt x="135" y="2"/>
                    <a:pt x="120" y="7"/>
                  </a:cubicBezTo>
                  <a:cubicBezTo>
                    <a:pt x="1" y="56"/>
                    <a:pt x="1" y="255"/>
                    <a:pt x="71" y="334"/>
                  </a:cubicBezTo>
                  <a:cubicBezTo>
                    <a:pt x="170" y="443"/>
                    <a:pt x="328" y="443"/>
                    <a:pt x="467" y="443"/>
                  </a:cubicBezTo>
                  <a:cubicBezTo>
                    <a:pt x="556" y="433"/>
                    <a:pt x="645" y="433"/>
                    <a:pt x="745" y="423"/>
                  </a:cubicBezTo>
                  <a:cubicBezTo>
                    <a:pt x="814" y="423"/>
                    <a:pt x="903" y="413"/>
                    <a:pt x="943" y="354"/>
                  </a:cubicBezTo>
                  <a:cubicBezTo>
                    <a:pt x="1002" y="285"/>
                    <a:pt x="963" y="166"/>
                    <a:pt x="883" y="116"/>
                  </a:cubicBezTo>
                  <a:cubicBezTo>
                    <a:pt x="814" y="56"/>
                    <a:pt x="714" y="47"/>
                    <a:pt x="615" y="47"/>
                  </a:cubicBezTo>
                  <a:cubicBezTo>
                    <a:pt x="536" y="37"/>
                    <a:pt x="447" y="27"/>
                    <a:pt x="358" y="17"/>
                  </a:cubicBezTo>
                  <a:cubicBezTo>
                    <a:pt x="313" y="17"/>
                    <a:pt x="236" y="0"/>
                    <a:pt x="17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7"/>
            <p:cNvSpPr/>
            <p:nvPr/>
          </p:nvSpPr>
          <p:spPr>
            <a:xfrm>
              <a:off x="2092444" y="6261189"/>
              <a:ext cx="548674" cy="222696"/>
            </a:xfrm>
            <a:custGeom>
              <a:avLst/>
              <a:gdLst/>
              <a:ahLst/>
              <a:cxnLst/>
              <a:rect l="l" t="t" r="r" b="b"/>
              <a:pathLst>
                <a:path w="3469" h="1408" extrusionOk="0">
                  <a:moveTo>
                    <a:pt x="625" y="0"/>
                  </a:moveTo>
                  <a:lnTo>
                    <a:pt x="1" y="624"/>
                  </a:lnTo>
                  <a:cubicBezTo>
                    <a:pt x="1011" y="1071"/>
                    <a:pt x="2111" y="1309"/>
                    <a:pt x="3073" y="1408"/>
                  </a:cubicBezTo>
                  <a:lnTo>
                    <a:pt x="3469" y="783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7"/>
            <p:cNvSpPr/>
            <p:nvPr/>
          </p:nvSpPr>
          <p:spPr>
            <a:xfrm>
              <a:off x="2670696" y="6199979"/>
              <a:ext cx="561328" cy="283906"/>
            </a:xfrm>
            <a:custGeom>
              <a:avLst/>
              <a:gdLst/>
              <a:ahLst/>
              <a:cxnLst/>
              <a:rect l="l" t="t" r="r" b="b"/>
              <a:pathLst>
                <a:path w="3549" h="1795" extrusionOk="0">
                  <a:moveTo>
                    <a:pt x="2914" y="1"/>
                  </a:moveTo>
                  <a:lnTo>
                    <a:pt x="1" y="1130"/>
                  </a:lnTo>
                  <a:cubicBezTo>
                    <a:pt x="1" y="1130"/>
                    <a:pt x="258" y="1795"/>
                    <a:pt x="338" y="1795"/>
                  </a:cubicBezTo>
                  <a:cubicBezTo>
                    <a:pt x="408" y="1795"/>
                    <a:pt x="2766" y="1249"/>
                    <a:pt x="3548" y="546"/>
                  </a:cubicBezTo>
                  <a:lnTo>
                    <a:pt x="2914" y="1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7"/>
            <p:cNvSpPr/>
            <p:nvPr/>
          </p:nvSpPr>
          <p:spPr>
            <a:xfrm>
              <a:off x="2178644" y="5530781"/>
              <a:ext cx="953102" cy="855356"/>
            </a:xfrm>
            <a:custGeom>
              <a:avLst/>
              <a:gdLst/>
              <a:ahLst/>
              <a:cxnLst/>
              <a:rect l="l" t="t" r="r" b="b"/>
              <a:pathLst>
                <a:path w="6026" h="5408" extrusionOk="0">
                  <a:moveTo>
                    <a:pt x="4935" y="1"/>
                  </a:moveTo>
                  <a:cubicBezTo>
                    <a:pt x="4935" y="1"/>
                    <a:pt x="466" y="1021"/>
                    <a:pt x="308" y="1705"/>
                  </a:cubicBezTo>
                  <a:cubicBezTo>
                    <a:pt x="0" y="3053"/>
                    <a:pt x="11" y="4608"/>
                    <a:pt x="80" y="4618"/>
                  </a:cubicBezTo>
                  <a:cubicBezTo>
                    <a:pt x="808" y="5186"/>
                    <a:pt x="1734" y="5408"/>
                    <a:pt x="2646" y="5408"/>
                  </a:cubicBezTo>
                  <a:cubicBezTo>
                    <a:pt x="4090" y="5408"/>
                    <a:pt x="5497" y="4851"/>
                    <a:pt x="6025" y="4232"/>
                  </a:cubicBezTo>
                  <a:cubicBezTo>
                    <a:pt x="5798" y="2428"/>
                    <a:pt x="5798" y="1487"/>
                    <a:pt x="493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7"/>
            <p:cNvSpPr/>
            <p:nvPr/>
          </p:nvSpPr>
          <p:spPr>
            <a:xfrm>
              <a:off x="1993591" y="5778468"/>
              <a:ext cx="285488" cy="390351"/>
            </a:xfrm>
            <a:custGeom>
              <a:avLst/>
              <a:gdLst/>
              <a:ahLst/>
              <a:cxnLst/>
              <a:rect l="l" t="t" r="r" b="b"/>
              <a:pathLst>
                <a:path w="1805" h="2468" extrusionOk="0">
                  <a:moveTo>
                    <a:pt x="1804" y="0"/>
                  </a:moveTo>
                  <a:lnTo>
                    <a:pt x="1804" y="0"/>
                  </a:lnTo>
                  <a:cubicBezTo>
                    <a:pt x="397" y="238"/>
                    <a:pt x="1" y="1298"/>
                    <a:pt x="1" y="1645"/>
                  </a:cubicBezTo>
                  <a:cubicBezTo>
                    <a:pt x="1" y="2348"/>
                    <a:pt x="844" y="2359"/>
                    <a:pt x="1101" y="2467"/>
                  </a:cubicBezTo>
                  <a:cubicBezTo>
                    <a:pt x="1181" y="2289"/>
                    <a:pt x="1260" y="2121"/>
                    <a:pt x="1339" y="1952"/>
                  </a:cubicBezTo>
                  <a:cubicBezTo>
                    <a:pt x="1190" y="1932"/>
                    <a:pt x="1101" y="1754"/>
                    <a:pt x="1131" y="1606"/>
                  </a:cubicBezTo>
                  <a:cubicBezTo>
                    <a:pt x="1161" y="1457"/>
                    <a:pt x="1379" y="1199"/>
                    <a:pt x="1498" y="1100"/>
                  </a:cubicBezTo>
                  <a:lnTo>
                    <a:pt x="1804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7"/>
            <p:cNvSpPr/>
            <p:nvPr/>
          </p:nvSpPr>
          <p:spPr>
            <a:xfrm>
              <a:off x="2239854" y="5401560"/>
              <a:ext cx="586318" cy="288967"/>
            </a:xfrm>
            <a:custGeom>
              <a:avLst/>
              <a:gdLst/>
              <a:ahLst/>
              <a:cxnLst/>
              <a:rect l="l" t="t" r="r" b="b"/>
              <a:pathLst>
                <a:path w="3707" h="1827" extrusionOk="0">
                  <a:moveTo>
                    <a:pt x="3253" y="0"/>
                  </a:moveTo>
                  <a:cubicBezTo>
                    <a:pt x="3215" y="0"/>
                    <a:pt x="3178" y="2"/>
                    <a:pt x="3141" y="5"/>
                  </a:cubicBezTo>
                  <a:cubicBezTo>
                    <a:pt x="2388" y="45"/>
                    <a:pt x="1635" y="164"/>
                    <a:pt x="901" y="371"/>
                  </a:cubicBezTo>
                  <a:cubicBezTo>
                    <a:pt x="654" y="441"/>
                    <a:pt x="267" y="540"/>
                    <a:pt x="129" y="787"/>
                  </a:cubicBezTo>
                  <a:cubicBezTo>
                    <a:pt x="0" y="1005"/>
                    <a:pt x="49" y="1342"/>
                    <a:pt x="228" y="1511"/>
                  </a:cubicBezTo>
                  <a:cubicBezTo>
                    <a:pt x="347" y="1630"/>
                    <a:pt x="515" y="1690"/>
                    <a:pt x="674" y="1729"/>
                  </a:cubicBezTo>
                  <a:cubicBezTo>
                    <a:pt x="934" y="1794"/>
                    <a:pt x="1203" y="1827"/>
                    <a:pt x="1474" y="1827"/>
                  </a:cubicBezTo>
                  <a:cubicBezTo>
                    <a:pt x="1903" y="1827"/>
                    <a:pt x="2334" y="1745"/>
                    <a:pt x="2735" y="1580"/>
                  </a:cubicBezTo>
                  <a:cubicBezTo>
                    <a:pt x="2973" y="1481"/>
                    <a:pt x="3201" y="1353"/>
                    <a:pt x="3379" y="1174"/>
                  </a:cubicBezTo>
                  <a:cubicBezTo>
                    <a:pt x="3568" y="986"/>
                    <a:pt x="3696" y="748"/>
                    <a:pt x="3706" y="490"/>
                  </a:cubicBezTo>
                  <a:cubicBezTo>
                    <a:pt x="3706" y="332"/>
                    <a:pt x="3667" y="164"/>
                    <a:pt x="3537" y="74"/>
                  </a:cubicBezTo>
                  <a:cubicBezTo>
                    <a:pt x="3458" y="16"/>
                    <a:pt x="3356" y="0"/>
                    <a:pt x="325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7"/>
            <p:cNvSpPr/>
            <p:nvPr/>
          </p:nvSpPr>
          <p:spPr>
            <a:xfrm>
              <a:off x="2101934" y="5439836"/>
              <a:ext cx="993751" cy="699722"/>
            </a:xfrm>
            <a:custGeom>
              <a:avLst/>
              <a:gdLst/>
              <a:ahLst/>
              <a:cxnLst/>
              <a:rect l="l" t="t" r="r" b="b"/>
              <a:pathLst>
                <a:path w="6283" h="4424" extrusionOk="0">
                  <a:moveTo>
                    <a:pt x="4568" y="1"/>
                  </a:moveTo>
                  <a:cubicBezTo>
                    <a:pt x="4029" y="963"/>
                    <a:pt x="3217" y="1255"/>
                    <a:pt x="2497" y="1255"/>
                  </a:cubicBezTo>
                  <a:cubicBezTo>
                    <a:pt x="1736" y="1255"/>
                    <a:pt x="1078" y="928"/>
                    <a:pt x="961" y="724"/>
                  </a:cubicBezTo>
                  <a:cubicBezTo>
                    <a:pt x="683" y="932"/>
                    <a:pt x="406" y="1140"/>
                    <a:pt x="228" y="1437"/>
                  </a:cubicBezTo>
                  <a:cubicBezTo>
                    <a:pt x="49" y="1725"/>
                    <a:pt x="0" y="2121"/>
                    <a:pt x="198" y="2399"/>
                  </a:cubicBezTo>
                  <a:cubicBezTo>
                    <a:pt x="306" y="2555"/>
                    <a:pt x="498" y="2641"/>
                    <a:pt x="681" y="2641"/>
                  </a:cubicBezTo>
                  <a:cubicBezTo>
                    <a:pt x="836" y="2641"/>
                    <a:pt x="984" y="2580"/>
                    <a:pt x="1070" y="2448"/>
                  </a:cubicBezTo>
                  <a:lnTo>
                    <a:pt x="1070" y="2448"/>
                  </a:lnTo>
                  <a:cubicBezTo>
                    <a:pt x="971" y="2736"/>
                    <a:pt x="912" y="3053"/>
                    <a:pt x="971" y="3350"/>
                  </a:cubicBezTo>
                  <a:cubicBezTo>
                    <a:pt x="1040" y="3648"/>
                    <a:pt x="1238" y="3925"/>
                    <a:pt x="1516" y="4034"/>
                  </a:cubicBezTo>
                  <a:cubicBezTo>
                    <a:pt x="1598" y="4062"/>
                    <a:pt x="1710" y="4076"/>
                    <a:pt x="1832" y="4076"/>
                  </a:cubicBezTo>
                  <a:cubicBezTo>
                    <a:pt x="2138" y="4076"/>
                    <a:pt x="2504" y="3985"/>
                    <a:pt x="2596" y="3786"/>
                  </a:cubicBezTo>
                  <a:cubicBezTo>
                    <a:pt x="2772" y="4240"/>
                    <a:pt x="3109" y="4424"/>
                    <a:pt x="3439" y="4424"/>
                  </a:cubicBezTo>
                  <a:cubicBezTo>
                    <a:pt x="3910" y="4424"/>
                    <a:pt x="4367" y="4049"/>
                    <a:pt x="4321" y="3548"/>
                  </a:cubicBezTo>
                  <a:lnTo>
                    <a:pt x="4321" y="3548"/>
                  </a:lnTo>
                  <a:cubicBezTo>
                    <a:pt x="4486" y="3659"/>
                    <a:pt x="4654" y="3710"/>
                    <a:pt x="4810" y="3710"/>
                  </a:cubicBezTo>
                  <a:cubicBezTo>
                    <a:pt x="5439" y="3710"/>
                    <a:pt x="5873" y="2882"/>
                    <a:pt x="5182" y="1754"/>
                  </a:cubicBezTo>
                  <a:cubicBezTo>
                    <a:pt x="6283" y="1517"/>
                    <a:pt x="5341" y="30"/>
                    <a:pt x="45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7"/>
            <p:cNvSpPr/>
            <p:nvPr/>
          </p:nvSpPr>
          <p:spPr>
            <a:xfrm>
              <a:off x="2445311" y="5514806"/>
              <a:ext cx="313958" cy="133175"/>
            </a:xfrm>
            <a:custGeom>
              <a:avLst/>
              <a:gdLst/>
              <a:ahLst/>
              <a:cxnLst/>
              <a:rect l="l" t="t" r="r" b="b"/>
              <a:pathLst>
                <a:path w="1985" h="842" extrusionOk="0">
                  <a:moveTo>
                    <a:pt x="1213" y="1"/>
                  </a:moveTo>
                  <a:cubicBezTo>
                    <a:pt x="1112" y="1"/>
                    <a:pt x="997" y="14"/>
                    <a:pt x="871" y="42"/>
                  </a:cubicBezTo>
                  <a:cubicBezTo>
                    <a:pt x="188" y="191"/>
                    <a:pt x="0" y="842"/>
                    <a:pt x="710" y="842"/>
                  </a:cubicBezTo>
                  <a:cubicBezTo>
                    <a:pt x="804" y="842"/>
                    <a:pt x="913" y="830"/>
                    <a:pt x="1040" y="805"/>
                  </a:cubicBezTo>
                  <a:cubicBezTo>
                    <a:pt x="1984" y="623"/>
                    <a:pt x="1921" y="1"/>
                    <a:pt x="1213" y="1"/>
                  </a:cubicBezTo>
                  <a:close/>
                </a:path>
              </a:pathLst>
            </a:custGeom>
            <a:solidFill>
              <a:srgbClr val="DF69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7"/>
            <p:cNvSpPr/>
            <p:nvPr/>
          </p:nvSpPr>
          <p:spPr>
            <a:xfrm>
              <a:off x="2456066" y="5445372"/>
              <a:ext cx="258758" cy="94108"/>
            </a:xfrm>
            <a:custGeom>
              <a:avLst/>
              <a:gdLst/>
              <a:ahLst/>
              <a:cxnLst/>
              <a:rect l="l" t="t" r="r" b="b"/>
              <a:pathLst>
                <a:path w="1636" h="595" extrusionOk="0">
                  <a:moveTo>
                    <a:pt x="1506" y="1"/>
                  </a:moveTo>
                  <a:cubicBezTo>
                    <a:pt x="1482" y="1"/>
                    <a:pt x="1458" y="9"/>
                    <a:pt x="1437" y="25"/>
                  </a:cubicBezTo>
                  <a:cubicBezTo>
                    <a:pt x="1417" y="45"/>
                    <a:pt x="1417" y="74"/>
                    <a:pt x="1428" y="94"/>
                  </a:cubicBezTo>
                  <a:cubicBezTo>
                    <a:pt x="1417" y="114"/>
                    <a:pt x="1417" y="124"/>
                    <a:pt x="1408" y="144"/>
                  </a:cubicBezTo>
                  <a:cubicBezTo>
                    <a:pt x="1408" y="193"/>
                    <a:pt x="1428" y="263"/>
                    <a:pt x="1487" y="273"/>
                  </a:cubicBezTo>
                  <a:cubicBezTo>
                    <a:pt x="1496" y="276"/>
                    <a:pt x="1505" y="277"/>
                    <a:pt x="1514" y="277"/>
                  </a:cubicBezTo>
                  <a:cubicBezTo>
                    <a:pt x="1561" y="277"/>
                    <a:pt x="1599" y="236"/>
                    <a:pt x="1615" y="193"/>
                  </a:cubicBezTo>
                  <a:cubicBezTo>
                    <a:pt x="1635" y="144"/>
                    <a:pt x="1626" y="85"/>
                    <a:pt x="1596" y="45"/>
                  </a:cubicBezTo>
                  <a:cubicBezTo>
                    <a:pt x="1573" y="16"/>
                    <a:pt x="1540" y="1"/>
                    <a:pt x="1506" y="1"/>
                  </a:cubicBezTo>
                  <a:close/>
                  <a:moveTo>
                    <a:pt x="99" y="318"/>
                  </a:moveTo>
                  <a:cubicBezTo>
                    <a:pt x="75" y="318"/>
                    <a:pt x="51" y="326"/>
                    <a:pt x="30" y="342"/>
                  </a:cubicBezTo>
                  <a:cubicBezTo>
                    <a:pt x="10" y="362"/>
                    <a:pt x="10" y="382"/>
                    <a:pt x="10" y="411"/>
                  </a:cubicBezTo>
                  <a:cubicBezTo>
                    <a:pt x="10" y="422"/>
                    <a:pt x="1" y="441"/>
                    <a:pt x="1" y="451"/>
                  </a:cubicBezTo>
                  <a:cubicBezTo>
                    <a:pt x="1" y="510"/>
                    <a:pt x="20" y="570"/>
                    <a:pt x="80" y="590"/>
                  </a:cubicBezTo>
                  <a:cubicBezTo>
                    <a:pt x="89" y="593"/>
                    <a:pt x="98" y="594"/>
                    <a:pt x="107" y="594"/>
                  </a:cubicBezTo>
                  <a:cubicBezTo>
                    <a:pt x="154" y="594"/>
                    <a:pt x="192" y="553"/>
                    <a:pt x="208" y="510"/>
                  </a:cubicBezTo>
                  <a:cubicBezTo>
                    <a:pt x="228" y="461"/>
                    <a:pt x="219" y="402"/>
                    <a:pt x="189" y="362"/>
                  </a:cubicBezTo>
                  <a:cubicBezTo>
                    <a:pt x="165" y="333"/>
                    <a:pt x="133" y="318"/>
                    <a:pt x="99" y="318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7"/>
            <p:cNvSpPr/>
            <p:nvPr/>
          </p:nvSpPr>
          <p:spPr>
            <a:xfrm>
              <a:off x="2355789" y="5467199"/>
              <a:ext cx="496954" cy="175563"/>
            </a:xfrm>
            <a:custGeom>
              <a:avLst/>
              <a:gdLst/>
              <a:ahLst/>
              <a:cxnLst/>
              <a:rect l="l" t="t" r="r" b="b"/>
              <a:pathLst>
                <a:path w="3142" h="1110" extrusionOk="0">
                  <a:moveTo>
                    <a:pt x="2779" y="0"/>
                  </a:moveTo>
                  <a:cubicBezTo>
                    <a:pt x="2673" y="0"/>
                    <a:pt x="2567" y="48"/>
                    <a:pt x="2507" y="145"/>
                  </a:cubicBezTo>
                  <a:cubicBezTo>
                    <a:pt x="2428" y="273"/>
                    <a:pt x="2448" y="452"/>
                    <a:pt x="2557" y="561"/>
                  </a:cubicBezTo>
                  <a:cubicBezTo>
                    <a:pt x="2616" y="615"/>
                    <a:pt x="2697" y="642"/>
                    <a:pt x="2779" y="642"/>
                  </a:cubicBezTo>
                  <a:cubicBezTo>
                    <a:pt x="2849" y="642"/>
                    <a:pt x="2918" y="622"/>
                    <a:pt x="2973" y="581"/>
                  </a:cubicBezTo>
                  <a:cubicBezTo>
                    <a:pt x="3092" y="491"/>
                    <a:pt x="3141" y="313"/>
                    <a:pt x="3082" y="185"/>
                  </a:cubicBezTo>
                  <a:cubicBezTo>
                    <a:pt x="3024" y="63"/>
                    <a:pt x="2901" y="0"/>
                    <a:pt x="2779" y="0"/>
                  </a:cubicBezTo>
                  <a:close/>
                  <a:moveTo>
                    <a:pt x="355" y="468"/>
                  </a:moveTo>
                  <a:cubicBezTo>
                    <a:pt x="248" y="468"/>
                    <a:pt x="140" y="518"/>
                    <a:pt x="80" y="621"/>
                  </a:cubicBezTo>
                  <a:cubicBezTo>
                    <a:pt x="0" y="740"/>
                    <a:pt x="20" y="927"/>
                    <a:pt x="129" y="1026"/>
                  </a:cubicBezTo>
                  <a:cubicBezTo>
                    <a:pt x="190" y="1082"/>
                    <a:pt x="275" y="1109"/>
                    <a:pt x="359" y="1109"/>
                  </a:cubicBezTo>
                  <a:cubicBezTo>
                    <a:pt x="426" y="1109"/>
                    <a:pt x="492" y="1092"/>
                    <a:pt x="545" y="1057"/>
                  </a:cubicBezTo>
                  <a:cubicBezTo>
                    <a:pt x="664" y="967"/>
                    <a:pt x="714" y="789"/>
                    <a:pt x="654" y="650"/>
                  </a:cubicBezTo>
                  <a:cubicBezTo>
                    <a:pt x="597" y="530"/>
                    <a:pt x="476" y="468"/>
                    <a:pt x="355" y="468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7"/>
            <p:cNvSpPr/>
            <p:nvPr/>
          </p:nvSpPr>
          <p:spPr>
            <a:xfrm>
              <a:off x="2582914" y="5683252"/>
              <a:ext cx="67695" cy="62950"/>
            </a:xfrm>
            <a:custGeom>
              <a:avLst/>
              <a:gdLst/>
              <a:ahLst/>
              <a:cxnLst/>
              <a:rect l="l" t="t" r="r" b="b"/>
              <a:pathLst>
                <a:path w="428" h="398" extrusionOk="0">
                  <a:moveTo>
                    <a:pt x="217" y="1"/>
                  </a:moveTo>
                  <a:cubicBezTo>
                    <a:pt x="201" y="1"/>
                    <a:pt x="185" y="3"/>
                    <a:pt x="170" y="8"/>
                  </a:cubicBezTo>
                  <a:cubicBezTo>
                    <a:pt x="60" y="28"/>
                    <a:pt x="1" y="136"/>
                    <a:pt x="21" y="246"/>
                  </a:cubicBezTo>
                  <a:cubicBezTo>
                    <a:pt x="47" y="340"/>
                    <a:pt x="126" y="398"/>
                    <a:pt x="217" y="398"/>
                  </a:cubicBezTo>
                  <a:cubicBezTo>
                    <a:pt x="231" y="398"/>
                    <a:pt x="245" y="396"/>
                    <a:pt x="259" y="394"/>
                  </a:cubicBezTo>
                  <a:cubicBezTo>
                    <a:pt x="368" y="364"/>
                    <a:pt x="427" y="265"/>
                    <a:pt x="408" y="156"/>
                  </a:cubicBezTo>
                  <a:cubicBezTo>
                    <a:pt x="382" y="65"/>
                    <a:pt x="301" y="1"/>
                    <a:pt x="217" y="1"/>
                  </a:cubicBezTo>
                  <a:close/>
                </a:path>
              </a:pathLst>
            </a:custGeom>
            <a:solidFill>
              <a:srgbClr val="BA4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7"/>
            <p:cNvSpPr/>
            <p:nvPr/>
          </p:nvSpPr>
          <p:spPr>
            <a:xfrm>
              <a:off x="1984259" y="5080168"/>
              <a:ext cx="799524" cy="605456"/>
            </a:xfrm>
            <a:custGeom>
              <a:avLst/>
              <a:gdLst/>
              <a:ahLst/>
              <a:cxnLst/>
              <a:rect l="l" t="t" r="r" b="b"/>
              <a:pathLst>
                <a:path w="5055" h="3828" extrusionOk="0">
                  <a:moveTo>
                    <a:pt x="3234" y="0"/>
                  </a:moveTo>
                  <a:cubicBezTo>
                    <a:pt x="3058" y="0"/>
                    <a:pt x="2883" y="26"/>
                    <a:pt x="2716" y="65"/>
                  </a:cubicBezTo>
                  <a:cubicBezTo>
                    <a:pt x="1854" y="253"/>
                    <a:pt x="1061" y="709"/>
                    <a:pt x="436" y="1363"/>
                  </a:cubicBezTo>
                  <a:cubicBezTo>
                    <a:pt x="288" y="1511"/>
                    <a:pt x="159" y="1670"/>
                    <a:pt x="90" y="1868"/>
                  </a:cubicBezTo>
                  <a:cubicBezTo>
                    <a:pt x="0" y="2106"/>
                    <a:pt x="20" y="2383"/>
                    <a:pt x="40" y="2641"/>
                  </a:cubicBezTo>
                  <a:cubicBezTo>
                    <a:pt x="60" y="2929"/>
                    <a:pt x="119" y="3246"/>
                    <a:pt x="110" y="3533"/>
                  </a:cubicBezTo>
                  <a:cubicBezTo>
                    <a:pt x="110" y="3603"/>
                    <a:pt x="60" y="3722"/>
                    <a:pt x="90" y="3781"/>
                  </a:cubicBezTo>
                  <a:cubicBezTo>
                    <a:pt x="111" y="3814"/>
                    <a:pt x="134" y="3827"/>
                    <a:pt x="157" y="3827"/>
                  </a:cubicBezTo>
                  <a:cubicBezTo>
                    <a:pt x="209" y="3827"/>
                    <a:pt x="261" y="3760"/>
                    <a:pt x="288" y="3711"/>
                  </a:cubicBezTo>
                  <a:cubicBezTo>
                    <a:pt x="377" y="3543"/>
                    <a:pt x="456" y="3374"/>
                    <a:pt x="546" y="3206"/>
                  </a:cubicBezTo>
                  <a:cubicBezTo>
                    <a:pt x="605" y="3077"/>
                    <a:pt x="674" y="2938"/>
                    <a:pt x="784" y="2839"/>
                  </a:cubicBezTo>
                  <a:cubicBezTo>
                    <a:pt x="872" y="2766"/>
                    <a:pt x="987" y="2725"/>
                    <a:pt x="1102" y="2725"/>
                  </a:cubicBezTo>
                  <a:cubicBezTo>
                    <a:pt x="1141" y="2725"/>
                    <a:pt x="1181" y="2730"/>
                    <a:pt x="1220" y="2740"/>
                  </a:cubicBezTo>
                  <a:cubicBezTo>
                    <a:pt x="1427" y="2788"/>
                    <a:pt x="1607" y="2960"/>
                    <a:pt x="1811" y="2960"/>
                  </a:cubicBezTo>
                  <a:cubicBezTo>
                    <a:pt x="1822" y="2960"/>
                    <a:pt x="1833" y="2959"/>
                    <a:pt x="1844" y="2958"/>
                  </a:cubicBezTo>
                  <a:cubicBezTo>
                    <a:pt x="1982" y="2938"/>
                    <a:pt x="2092" y="2830"/>
                    <a:pt x="2200" y="2731"/>
                  </a:cubicBezTo>
                  <a:cubicBezTo>
                    <a:pt x="3003" y="2017"/>
                    <a:pt x="4014" y="1571"/>
                    <a:pt x="5054" y="1452"/>
                  </a:cubicBezTo>
                  <a:cubicBezTo>
                    <a:pt x="4856" y="1145"/>
                    <a:pt x="4658" y="828"/>
                    <a:pt x="4411" y="570"/>
                  </a:cubicBezTo>
                  <a:cubicBezTo>
                    <a:pt x="4153" y="313"/>
                    <a:pt x="3856" y="95"/>
                    <a:pt x="3519" y="25"/>
                  </a:cubicBezTo>
                  <a:cubicBezTo>
                    <a:pt x="3425" y="8"/>
                    <a:pt x="3329" y="0"/>
                    <a:pt x="323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7"/>
            <p:cNvSpPr/>
            <p:nvPr/>
          </p:nvSpPr>
          <p:spPr>
            <a:xfrm>
              <a:off x="2161404" y="5265696"/>
              <a:ext cx="727875" cy="323606"/>
            </a:xfrm>
            <a:custGeom>
              <a:avLst/>
              <a:gdLst/>
              <a:ahLst/>
              <a:cxnLst/>
              <a:rect l="l" t="t" r="r" b="b"/>
              <a:pathLst>
                <a:path w="4602" h="2046" extrusionOk="0">
                  <a:moveTo>
                    <a:pt x="3475" y="0"/>
                  </a:moveTo>
                  <a:cubicBezTo>
                    <a:pt x="2549" y="0"/>
                    <a:pt x="1214" y="328"/>
                    <a:pt x="684" y="864"/>
                  </a:cubicBezTo>
                  <a:cubicBezTo>
                    <a:pt x="50" y="1498"/>
                    <a:pt x="1" y="1736"/>
                    <a:pt x="268" y="1944"/>
                  </a:cubicBezTo>
                  <a:cubicBezTo>
                    <a:pt x="348" y="2004"/>
                    <a:pt x="482" y="2046"/>
                    <a:pt x="606" y="2046"/>
                  </a:cubicBezTo>
                  <a:cubicBezTo>
                    <a:pt x="667" y="2046"/>
                    <a:pt x="725" y="2036"/>
                    <a:pt x="774" y="2014"/>
                  </a:cubicBezTo>
                  <a:cubicBezTo>
                    <a:pt x="843" y="1983"/>
                    <a:pt x="892" y="1924"/>
                    <a:pt x="942" y="1864"/>
                  </a:cubicBezTo>
                  <a:cubicBezTo>
                    <a:pt x="1190" y="1567"/>
                    <a:pt x="1547" y="1359"/>
                    <a:pt x="1913" y="1221"/>
                  </a:cubicBezTo>
                  <a:cubicBezTo>
                    <a:pt x="2492" y="995"/>
                    <a:pt x="2949" y="928"/>
                    <a:pt x="3294" y="928"/>
                  </a:cubicBezTo>
                  <a:cubicBezTo>
                    <a:pt x="3752" y="928"/>
                    <a:pt x="4013" y="1045"/>
                    <a:pt x="4103" y="1062"/>
                  </a:cubicBezTo>
                  <a:cubicBezTo>
                    <a:pt x="4135" y="1069"/>
                    <a:pt x="4165" y="1072"/>
                    <a:pt x="4192" y="1072"/>
                  </a:cubicBezTo>
                  <a:cubicBezTo>
                    <a:pt x="4601" y="1072"/>
                    <a:pt x="4474" y="351"/>
                    <a:pt x="4390" y="239"/>
                  </a:cubicBezTo>
                  <a:cubicBezTo>
                    <a:pt x="4268" y="76"/>
                    <a:pt x="3918" y="0"/>
                    <a:pt x="34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7"/>
            <p:cNvSpPr/>
            <p:nvPr/>
          </p:nvSpPr>
          <p:spPr>
            <a:xfrm>
              <a:off x="2202211" y="5411683"/>
              <a:ext cx="608303" cy="178885"/>
            </a:xfrm>
            <a:custGeom>
              <a:avLst/>
              <a:gdLst/>
              <a:ahLst/>
              <a:cxnLst/>
              <a:rect l="l" t="t" r="r" b="b"/>
              <a:pathLst>
                <a:path w="3846" h="1131" extrusionOk="0">
                  <a:moveTo>
                    <a:pt x="3033" y="0"/>
                  </a:moveTo>
                  <a:cubicBezTo>
                    <a:pt x="2685" y="0"/>
                    <a:pt x="2230" y="69"/>
                    <a:pt x="1655" y="287"/>
                  </a:cubicBezTo>
                  <a:cubicBezTo>
                    <a:pt x="1289" y="436"/>
                    <a:pt x="932" y="635"/>
                    <a:pt x="674" y="932"/>
                  </a:cubicBezTo>
                  <a:cubicBezTo>
                    <a:pt x="624" y="991"/>
                    <a:pt x="575" y="1060"/>
                    <a:pt x="505" y="1091"/>
                  </a:cubicBezTo>
                  <a:cubicBezTo>
                    <a:pt x="466" y="1110"/>
                    <a:pt x="406" y="1120"/>
                    <a:pt x="347" y="1120"/>
                  </a:cubicBezTo>
                  <a:cubicBezTo>
                    <a:pt x="228" y="1120"/>
                    <a:pt x="89" y="1080"/>
                    <a:pt x="10" y="1011"/>
                  </a:cubicBezTo>
                  <a:lnTo>
                    <a:pt x="0" y="1021"/>
                  </a:lnTo>
                  <a:cubicBezTo>
                    <a:pt x="89" y="1091"/>
                    <a:pt x="228" y="1130"/>
                    <a:pt x="347" y="1130"/>
                  </a:cubicBezTo>
                  <a:cubicBezTo>
                    <a:pt x="406" y="1130"/>
                    <a:pt x="466" y="1120"/>
                    <a:pt x="516" y="1100"/>
                  </a:cubicBezTo>
                  <a:cubicBezTo>
                    <a:pt x="585" y="1071"/>
                    <a:pt x="634" y="1001"/>
                    <a:pt x="684" y="941"/>
                  </a:cubicBezTo>
                  <a:cubicBezTo>
                    <a:pt x="941" y="644"/>
                    <a:pt x="1289" y="446"/>
                    <a:pt x="1655" y="307"/>
                  </a:cubicBezTo>
                  <a:cubicBezTo>
                    <a:pt x="2240" y="80"/>
                    <a:pt x="2696" y="10"/>
                    <a:pt x="3033" y="10"/>
                  </a:cubicBezTo>
                  <a:cubicBezTo>
                    <a:pt x="3260" y="10"/>
                    <a:pt x="3439" y="40"/>
                    <a:pt x="3577" y="69"/>
                  </a:cubicBezTo>
                  <a:cubicBezTo>
                    <a:pt x="3706" y="109"/>
                    <a:pt x="3795" y="139"/>
                    <a:pt x="3835" y="149"/>
                  </a:cubicBezTo>
                  <a:lnTo>
                    <a:pt x="3845" y="139"/>
                  </a:lnTo>
                  <a:cubicBezTo>
                    <a:pt x="3795" y="129"/>
                    <a:pt x="3706" y="89"/>
                    <a:pt x="3577" y="60"/>
                  </a:cubicBezTo>
                  <a:cubicBezTo>
                    <a:pt x="3439" y="30"/>
                    <a:pt x="3260" y="0"/>
                    <a:pt x="3033" y="0"/>
                  </a:cubicBezTo>
                  <a:close/>
                </a:path>
              </a:pathLst>
            </a:custGeom>
            <a:solidFill>
              <a:srgbClr val="E7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7"/>
            <p:cNvSpPr/>
            <p:nvPr/>
          </p:nvSpPr>
          <p:spPr>
            <a:xfrm>
              <a:off x="1902804" y="5627736"/>
              <a:ext cx="202293" cy="183630"/>
            </a:xfrm>
            <a:custGeom>
              <a:avLst/>
              <a:gdLst/>
              <a:ahLst/>
              <a:cxnLst/>
              <a:rect l="l" t="t" r="r" b="b"/>
              <a:pathLst>
                <a:path w="1279" h="1161" extrusionOk="0">
                  <a:moveTo>
                    <a:pt x="641" y="0"/>
                  </a:moveTo>
                  <a:cubicBezTo>
                    <a:pt x="411" y="0"/>
                    <a:pt x="181" y="124"/>
                    <a:pt x="90" y="379"/>
                  </a:cubicBezTo>
                  <a:cubicBezTo>
                    <a:pt x="0" y="606"/>
                    <a:pt x="79" y="894"/>
                    <a:pt x="278" y="1042"/>
                  </a:cubicBezTo>
                  <a:cubicBezTo>
                    <a:pt x="382" y="1120"/>
                    <a:pt x="511" y="1160"/>
                    <a:pt x="640" y="1160"/>
                  </a:cubicBezTo>
                  <a:cubicBezTo>
                    <a:pt x="756" y="1160"/>
                    <a:pt x="873" y="1128"/>
                    <a:pt x="971" y="1062"/>
                  </a:cubicBezTo>
                  <a:cubicBezTo>
                    <a:pt x="1169" y="933"/>
                    <a:pt x="1279" y="656"/>
                    <a:pt x="1209" y="418"/>
                  </a:cubicBezTo>
                  <a:cubicBezTo>
                    <a:pt x="1133" y="142"/>
                    <a:pt x="887" y="0"/>
                    <a:pt x="64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7"/>
            <p:cNvSpPr/>
            <p:nvPr/>
          </p:nvSpPr>
          <p:spPr>
            <a:xfrm>
              <a:off x="2183389" y="6038650"/>
              <a:ext cx="948357" cy="356978"/>
            </a:xfrm>
            <a:custGeom>
              <a:avLst/>
              <a:gdLst/>
              <a:ahLst/>
              <a:cxnLst/>
              <a:rect l="l" t="t" r="r" b="b"/>
              <a:pathLst>
                <a:path w="5996" h="2257" extrusionOk="0">
                  <a:moveTo>
                    <a:pt x="5847" y="0"/>
                  </a:moveTo>
                  <a:cubicBezTo>
                    <a:pt x="5020" y="842"/>
                    <a:pt x="3787" y="1127"/>
                    <a:pt x="2658" y="1127"/>
                  </a:cubicBezTo>
                  <a:cubicBezTo>
                    <a:pt x="1448" y="1127"/>
                    <a:pt x="359" y="799"/>
                    <a:pt x="20" y="476"/>
                  </a:cubicBezTo>
                  <a:lnTo>
                    <a:pt x="20" y="476"/>
                  </a:lnTo>
                  <a:cubicBezTo>
                    <a:pt x="0" y="833"/>
                    <a:pt x="0" y="1159"/>
                    <a:pt x="50" y="1407"/>
                  </a:cubicBezTo>
                  <a:cubicBezTo>
                    <a:pt x="636" y="2024"/>
                    <a:pt x="1597" y="2256"/>
                    <a:pt x="2578" y="2256"/>
                  </a:cubicBezTo>
                  <a:cubicBezTo>
                    <a:pt x="4213" y="2256"/>
                    <a:pt x="5903" y="1609"/>
                    <a:pt x="5995" y="1021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7"/>
            <p:cNvSpPr/>
            <p:nvPr/>
          </p:nvSpPr>
          <p:spPr>
            <a:xfrm>
              <a:off x="2487383" y="6189856"/>
              <a:ext cx="302570" cy="220482"/>
            </a:xfrm>
            <a:custGeom>
              <a:avLst/>
              <a:gdLst/>
              <a:ahLst/>
              <a:cxnLst/>
              <a:rect l="l" t="t" r="r" b="b"/>
              <a:pathLst>
                <a:path w="1913" h="1394" extrusionOk="0">
                  <a:moveTo>
                    <a:pt x="998" y="182"/>
                  </a:moveTo>
                  <a:cubicBezTo>
                    <a:pt x="1215" y="182"/>
                    <a:pt x="1445" y="195"/>
                    <a:pt x="1596" y="223"/>
                  </a:cubicBezTo>
                  <a:cubicBezTo>
                    <a:pt x="1655" y="511"/>
                    <a:pt x="1675" y="808"/>
                    <a:pt x="1655" y="1105"/>
                  </a:cubicBezTo>
                  <a:cubicBezTo>
                    <a:pt x="1515" y="1183"/>
                    <a:pt x="1264" y="1208"/>
                    <a:pt x="1025" y="1208"/>
                  </a:cubicBezTo>
                  <a:cubicBezTo>
                    <a:pt x="773" y="1208"/>
                    <a:pt x="533" y="1180"/>
                    <a:pt x="446" y="1155"/>
                  </a:cubicBezTo>
                  <a:cubicBezTo>
                    <a:pt x="268" y="877"/>
                    <a:pt x="446" y="223"/>
                    <a:pt x="446" y="223"/>
                  </a:cubicBezTo>
                  <a:cubicBezTo>
                    <a:pt x="535" y="197"/>
                    <a:pt x="759" y="182"/>
                    <a:pt x="998" y="182"/>
                  </a:cubicBezTo>
                  <a:close/>
                  <a:moveTo>
                    <a:pt x="1003" y="0"/>
                  </a:moveTo>
                  <a:cubicBezTo>
                    <a:pt x="674" y="0"/>
                    <a:pt x="365" y="23"/>
                    <a:pt x="239" y="65"/>
                  </a:cubicBezTo>
                  <a:cubicBezTo>
                    <a:pt x="239" y="65"/>
                    <a:pt x="1" y="947"/>
                    <a:pt x="239" y="1313"/>
                  </a:cubicBezTo>
                  <a:cubicBezTo>
                    <a:pt x="360" y="1353"/>
                    <a:pt x="683" y="1394"/>
                    <a:pt x="1022" y="1394"/>
                  </a:cubicBezTo>
                  <a:cubicBezTo>
                    <a:pt x="1350" y="1394"/>
                    <a:pt x="1693" y="1356"/>
                    <a:pt x="1884" y="1244"/>
                  </a:cubicBezTo>
                  <a:cubicBezTo>
                    <a:pt x="1913" y="848"/>
                    <a:pt x="1884" y="451"/>
                    <a:pt x="1804" y="55"/>
                  </a:cubicBezTo>
                  <a:cubicBezTo>
                    <a:pt x="1599" y="18"/>
                    <a:pt x="1294" y="0"/>
                    <a:pt x="100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7"/>
            <p:cNvSpPr/>
            <p:nvPr/>
          </p:nvSpPr>
          <p:spPr>
            <a:xfrm>
              <a:off x="2170894" y="6099702"/>
              <a:ext cx="114511" cy="93317"/>
            </a:xfrm>
            <a:custGeom>
              <a:avLst/>
              <a:gdLst/>
              <a:ahLst/>
              <a:cxnLst/>
              <a:rect l="l" t="t" r="r" b="b"/>
              <a:pathLst>
                <a:path w="724" h="590" extrusionOk="0">
                  <a:moveTo>
                    <a:pt x="267" y="0"/>
                  </a:moveTo>
                  <a:lnTo>
                    <a:pt x="0" y="348"/>
                  </a:lnTo>
                  <a:cubicBezTo>
                    <a:pt x="29" y="447"/>
                    <a:pt x="109" y="526"/>
                    <a:pt x="218" y="566"/>
                  </a:cubicBezTo>
                  <a:cubicBezTo>
                    <a:pt x="268" y="582"/>
                    <a:pt x="320" y="590"/>
                    <a:pt x="372" y="590"/>
                  </a:cubicBezTo>
                  <a:cubicBezTo>
                    <a:pt x="444" y="590"/>
                    <a:pt x="513" y="574"/>
                    <a:pt x="565" y="546"/>
                  </a:cubicBezTo>
                  <a:cubicBezTo>
                    <a:pt x="664" y="486"/>
                    <a:pt x="723" y="377"/>
                    <a:pt x="703" y="278"/>
                  </a:cubicBezTo>
                  <a:cubicBezTo>
                    <a:pt x="683" y="199"/>
                    <a:pt x="624" y="130"/>
                    <a:pt x="535" y="90"/>
                  </a:cubicBezTo>
                  <a:cubicBezTo>
                    <a:pt x="456" y="40"/>
                    <a:pt x="366" y="11"/>
                    <a:pt x="26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7"/>
            <p:cNvSpPr/>
            <p:nvPr/>
          </p:nvSpPr>
          <p:spPr>
            <a:xfrm>
              <a:off x="2136414" y="6056365"/>
              <a:ext cx="86200" cy="136022"/>
            </a:xfrm>
            <a:custGeom>
              <a:avLst/>
              <a:gdLst/>
              <a:ahLst/>
              <a:cxnLst/>
              <a:rect l="l" t="t" r="r" b="b"/>
              <a:pathLst>
                <a:path w="545" h="860" extrusionOk="0">
                  <a:moveTo>
                    <a:pt x="409" y="0"/>
                  </a:moveTo>
                  <a:cubicBezTo>
                    <a:pt x="337" y="0"/>
                    <a:pt x="256" y="59"/>
                    <a:pt x="218" y="136"/>
                  </a:cubicBezTo>
                  <a:cubicBezTo>
                    <a:pt x="178" y="215"/>
                    <a:pt x="129" y="294"/>
                    <a:pt x="89" y="364"/>
                  </a:cubicBezTo>
                  <a:cubicBezTo>
                    <a:pt x="49" y="453"/>
                    <a:pt x="0" y="542"/>
                    <a:pt x="0" y="641"/>
                  </a:cubicBezTo>
                  <a:cubicBezTo>
                    <a:pt x="0" y="741"/>
                    <a:pt x="69" y="849"/>
                    <a:pt x="168" y="859"/>
                  </a:cubicBezTo>
                  <a:cubicBezTo>
                    <a:pt x="228" y="859"/>
                    <a:pt x="287" y="820"/>
                    <a:pt x="327" y="770"/>
                  </a:cubicBezTo>
                  <a:cubicBezTo>
                    <a:pt x="366" y="721"/>
                    <a:pt x="386" y="661"/>
                    <a:pt x="416" y="602"/>
                  </a:cubicBezTo>
                  <a:cubicBezTo>
                    <a:pt x="436" y="512"/>
                    <a:pt x="465" y="433"/>
                    <a:pt x="496" y="354"/>
                  </a:cubicBezTo>
                  <a:cubicBezTo>
                    <a:pt x="525" y="285"/>
                    <a:pt x="545" y="205"/>
                    <a:pt x="535" y="136"/>
                  </a:cubicBezTo>
                  <a:cubicBezTo>
                    <a:pt x="518" y="38"/>
                    <a:pt x="466" y="0"/>
                    <a:pt x="4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" name="Google Shape;2001;p17"/>
          <p:cNvGrpSpPr/>
          <p:nvPr/>
        </p:nvGrpSpPr>
        <p:grpSpPr>
          <a:xfrm>
            <a:off x="3877859" y="4658815"/>
            <a:ext cx="1431237" cy="2002057"/>
            <a:chOff x="4322732" y="4658815"/>
            <a:chExt cx="1431237" cy="2002057"/>
          </a:xfrm>
        </p:grpSpPr>
        <p:sp>
          <p:nvSpPr>
            <p:cNvPr id="2002" name="Google Shape;2002;p17"/>
            <p:cNvSpPr/>
            <p:nvPr/>
          </p:nvSpPr>
          <p:spPr>
            <a:xfrm>
              <a:off x="5604819" y="5209863"/>
              <a:ext cx="149150" cy="159588"/>
            </a:xfrm>
            <a:custGeom>
              <a:avLst/>
              <a:gdLst/>
              <a:ahLst/>
              <a:cxnLst/>
              <a:rect l="l" t="t" r="r" b="b"/>
              <a:pathLst>
                <a:path w="943" h="1009" extrusionOk="0">
                  <a:moveTo>
                    <a:pt x="821" y="0"/>
                  </a:moveTo>
                  <a:cubicBezTo>
                    <a:pt x="570" y="0"/>
                    <a:pt x="52" y="387"/>
                    <a:pt x="1" y="473"/>
                  </a:cubicBezTo>
                  <a:lnTo>
                    <a:pt x="150" y="1009"/>
                  </a:lnTo>
                  <a:cubicBezTo>
                    <a:pt x="437" y="969"/>
                    <a:pt x="595" y="999"/>
                    <a:pt x="744" y="711"/>
                  </a:cubicBezTo>
                  <a:cubicBezTo>
                    <a:pt x="784" y="622"/>
                    <a:pt x="784" y="424"/>
                    <a:pt x="665" y="325"/>
                  </a:cubicBezTo>
                  <a:cubicBezTo>
                    <a:pt x="625" y="295"/>
                    <a:pt x="942" y="57"/>
                    <a:pt x="912" y="28"/>
                  </a:cubicBezTo>
                  <a:cubicBezTo>
                    <a:pt x="889" y="9"/>
                    <a:pt x="858" y="0"/>
                    <a:pt x="821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03" name="Google Shape;2003;p17"/>
            <p:cNvGrpSpPr/>
            <p:nvPr/>
          </p:nvGrpSpPr>
          <p:grpSpPr>
            <a:xfrm>
              <a:off x="4322732" y="4658815"/>
              <a:ext cx="1327797" cy="2002057"/>
              <a:chOff x="4322732" y="4658815"/>
              <a:chExt cx="1327797" cy="2002057"/>
            </a:xfrm>
          </p:grpSpPr>
          <p:sp>
            <p:nvSpPr>
              <p:cNvPr id="2004" name="Google Shape;2004;p17"/>
              <p:cNvSpPr/>
              <p:nvPr/>
            </p:nvSpPr>
            <p:spPr>
              <a:xfrm>
                <a:off x="4419845" y="5960200"/>
                <a:ext cx="334203" cy="187742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187" extrusionOk="0">
                    <a:moveTo>
                      <a:pt x="1161" y="1"/>
                    </a:moveTo>
                    <a:cubicBezTo>
                      <a:pt x="962" y="341"/>
                      <a:pt x="658" y="459"/>
                      <a:pt x="250" y="459"/>
                    </a:cubicBezTo>
                    <a:cubicBezTo>
                      <a:pt x="171" y="459"/>
                      <a:pt x="88" y="454"/>
                      <a:pt x="1" y="446"/>
                    </a:cubicBezTo>
                    <a:lnTo>
                      <a:pt x="1" y="446"/>
                    </a:lnTo>
                    <a:lnTo>
                      <a:pt x="259" y="1100"/>
                    </a:lnTo>
                    <a:cubicBezTo>
                      <a:pt x="467" y="1161"/>
                      <a:pt x="655" y="1187"/>
                      <a:pt x="825" y="1187"/>
                    </a:cubicBezTo>
                    <a:cubicBezTo>
                      <a:pt x="1539" y="1187"/>
                      <a:pt x="1920" y="726"/>
                      <a:pt x="2112" y="486"/>
                    </a:cubicBezTo>
                    <a:lnTo>
                      <a:pt x="1161" y="1"/>
                    </a:lnTo>
                    <a:close/>
                  </a:path>
                </a:pathLst>
              </a:custGeom>
              <a:solidFill>
                <a:srgbClr val="940D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7"/>
              <p:cNvSpPr/>
              <p:nvPr/>
            </p:nvSpPr>
            <p:spPr>
              <a:xfrm>
                <a:off x="4322732" y="5988512"/>
                <a:ext cx="226967" cy="311111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967" extrusionOk="0">
                    <a:moveTo>
                      <a:pt x="843" y="0"/>
                    </a:moveTo>
                    <a:cubicBezTo>
                      <a:pt x="843" y="0"/>
                      <a:pt x="288" y="307"/>
                      <a:pt x="150" y="366"/>
                    </a:cubicBezTo>
                    <a:cubicBezTo>
                      <a:pt x="1" y="416"/>
                      <a:pt x="605" y="1793"/>
                      <a:pt x="744" y="1893"/>
                    </a:cubicBezTo>
                    <a:cubicBezTo>
                      <a:pt x="819" y="1943"/>
                      <a:pt x="917" y="1967"/>
                      <a:pt x="1014" y="1967"/>
                    </a:cubicBezTo>
                    <a:cubicBezTo>
                      <a:pt x="1225" y="1967"/>
                      <a:pt x="1435" y="1852"/>
                      <a:pt x="1408" y="1635"/>
                    </a:cubicBezTo>
                    <a:cubicBezTo>
                      <a:pt x="1378" y="1442"/>
                      <a:pt x="1237" y="1355"/>
                      <a:pt x="1130" y="1355"/>
                    </a:cubicBezTo>
                    <a:cubicBezTo>
                      <a:pt x="1061" y="1355"/>
                      <a:pt x="1006" y="1391"/>
                      <a:pt x="1002" y="1456"/>
                    </a:cubicBezTo>
                    <a:cubicBezTo>
                      <a:pt x="982" y="1635"/>
                      <a:pt x="1299" y="1595"/>
                      <a:pt x="1160" y="1645"/>
                    </a:cubicBezTo>
                    <a:cubicBezTo>
                      <a:pt x="1132" y="1656"/>
                      <a:pt x="1105" y="1661"/>
                      <a:pt x="1078" y="1661"/>
                    </a:cubicBezTo>
                    <a:cubicBezTo>
                      <a:pt x="966" y="1661"/>
                      <a:pt x="877" y="1572"/>
                      <a:pt x="853" y="1516"/>
                    </a:cubicBezTo>
                    <a:cubicBezTo>
                      <a:pt x="823" y="1447"/>
                      <a:pt x="784" y="1120"/>
                      <a:pt x="784" y="1120"/>
                    </a:cubicBezTo>
                    <a:lnTo>
                      <a:pt x="1348" y="1070"/>
                    </a:lnTo>
                    <a:lnTo>
                      <a:pt x="843" y="0"/>
                    </a:ln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17"/>
              <p:cNvSpPr/>
              <p:nvPr/>
            </p:nvSpPr>
            <p:spPr>
              <a:xfrm>
                <a:off x="4330640" y="5660793"/>
                <a:ext cx="960852" cy="474179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2998" extrusionOk="0">
                    <a:moveTo>
                      <a:pt x="1021" y="1"/>
                    </a:moveTo>
                    <a:lnTo>
                      <a:pt x="1021" y="1"/>
                    </a:lnTo>
                    <a:cubicBezTo>
                      <a:pt x="922" y="209"/>
                      <a:pt x="0" y="1804"/>
                      <a:pt x="3082" y="2815"/>
                    </a:cubicBezTo>
                    <a:cubicBezTo>
                      <a:pt x="3417" y="2922"/>
                      <a:pt x="3821" y="2997"/>
                      <a:pt x="4213" y="2997"/>
                    </a:cubicBezTo>
                    <a:cubicBezTo>
                      <a:pt x="4585" y="2997"/>
                      <a:pt x="4948" y="2929"/>
                      <a:pt x="5233" y="2756"/>
                    </a:cubicBezTo>
                    <a:cubicBezTo>
                      <a:pt x="5678" y="2488"/>
                      <a:pt x="6075" y="2033"/>
                      <a:pt x="6055" y="1517"/>
                    </a:cubicBezTo>
                    <a:lnTo>
                      <a:pt x="1021" y="1"/>
                    </a:lnTo>
                    <a:close/>
                  </a:path>
                </a:pathLst>
              </a:custGeom>
              <a:solidFill>
                <a:srgbClr val="940D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7"/>
              <p:cNvSpPr/>
              <p:nvPr/>
            </p:nvSpPr>
            <p:spPr>
              <a:xfrm>
                <a:off x="4565674" y="5979022"/>
                <a:ext cx="169553" cy="9743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616" extrusionOk="0">
                    <a:moveTo>
                      <a:pt x="10" y="1"/>
                    </a:moveTo>
                    <a:lnTo>
                      <a:pt x="1" y="10"/>
                    </a:lnTo>
                    <a:cubicBezTo>
                      <a:pt x="259" y="219"/>
                      <a:pt x="605" y="426"/>
                      <a:pt x="1061" y="615"/>
                    </a:cubicBezTo>
                    <a:lnTo>
                      <a:pt x="1071" y="605"/>
                    </a:lnTo>
                    <a:cubicBezTo>
                      <a:pt x="605" y="407"/>
                      <a:pt x="268" y="208"/>
                      <a:pt x="10" y="1"/>
                    </a:cubicBezTo>
                    <a:close/>
                  </a:path>
                </a:pathLst>
              </a:custGeom>
              <a:solidFill>
                <a:srgbClr val="7111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17"/>
              <p:cNvSpPr/>
              <p:nvPr/>
            </p:nvSpPr>
            <p:spPr>
              <a:xfrm>
                <a:off x="4402764" y="5322477"/>
                <a:ext cx="996914" cy="730248"/>
              </a:xfrm>
              <a:custGeom>
                <a:avLst/>
                <a:gdLst/>
                <a:ahLst/>
                <a:cxnLst/>
                <a:rect l="l" t="t" r="r" b="b"/>
                <a:pathLst>
                  <a:path w="6303" h="4617" extrusionOk="0">
                    <a:moveTo>
                      <a:pt x="3699" y="0"/>
                    </a:moveTo>
                    <a:cubicBezTo>
                      <a:pt x="3331" y="0"/>
                      <a:pt x="2962" y="41"/>
                      <a:pt x="2597" y="89"/>
                    </a:cubicBezTo>
                    <a:cubicBezTo>
                      <a:pt x="1595" y="217"/>
                      <a:pt x="357" y="1734"/>
                      <a:pt x="0" y="2814"/>
                    </a:cubicBezTo>
                    <a:cubicBezTo>
                      <a:pt x="503" y="3765"/>
                      <a:pt x="3014" y="4616"/>
                      <a:pt x="4723" y="4616"/>
                    </a:cubicBezTo>
                    <a:cubicBezTo>
                      <a:pt x="5169" y="4616"/>
                      <a:pt x="5560" y="4558"/>
                      <a:pt x="5847" y="4429"/>
                    </a:cubicBezTo>
                    <a:cubicBezTo>
                      <a:pt x="5678" y="4260"/>
                      <a:pt x="5926" y="3686"/>
                      <a:pt x="5975" y="3448"/>
                    </a:cubicBezTo>
                    <a:cubicBezTo>
                      <a:pt x="6025" y="3210"/>
                      <a:pt x="6303" y="1684"/>
                      <a:pt x="6065" y="1208"/>
                    </a:cubicBezTo>
                    <a:cubicBezTo>
                      <a:pt x="5817" y="733"/>
                      <a:pt x="5391" y="366"/>
                      <a:pt x="4896" y="188"/>
                    </a:cubicBezTo>
                    <a:cubicBezTo>
                      <a:pt x="4498" y="48"/>
                      <a:pt x="4099" y="0"/>
                      <a:pt x="3699" y="0"/>
                    </a:cubicBez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17"/>
              <p:cNvSpPr/>
              <p:nvPr/>
            </p:nvSpPr>
            <p:spPr>
              <a:xfrm>
                <a:off x="4463815" y="5518286"/>
                <a:ext cx="909132" cy="396678"/>
              </a:xfrm>
              <a:custGeom>
                <a:avLst/>
                <a:gdLst/>
                <a:ahLst/>
                <a:cxnLst/>
                <a:rect l="l" t="t" r="r" b="b"/>
                <a:pathLst>
                  <a:path w="5748" h="2508" extrusionOk="0">
                    <a:moveTo>
                      <a:pt x="536" y="0"/>
                    </a:moveTo>
                    <a:cubicBezTo>
                      <a:pt x="317" y="228"/>
                      <a:pt x="119" y="496"/>
                      <a:pt x="0" y="763"/>
                    </a:cubicBezTo>
                    <a:cubicBezTo>
                      <a:pt x="1725" y="2190"/>
                      <a:pt x="5530" y="2507"/>
                      <a:pt x="5530" y="2507"/>
                    </a:cubicBezTo>
                    <a:lnTo>
                      <a:pt x="5748" y="1586"/>
                    </a:lnTo>
                    <a:lnTo>
                      <a:pt x="5748" y="1586"/>
                    </a:lnTo>
                    <a:cubicBezTo>
                      <a:pt x="5735" y="1586"/>
                      <a:pt x="5722" y="1586"/>
                      <a:pt x="5708" y="1586"/>
                    </a:cubicBezTo>
                    <a:cubicBezTo>
                      <a:pt x="3570" y="1586"/>
                      <a:pt x="536" y="0"/>
                      <a:pt x="536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17"/>
              <p:cNvSpPr/>
              <p:nvPr/>
            </p:nvSpPr>
            <p:spPr>
              <a:xfrm>
                <a:off x="5271091" y="5758065"/>
                <a:ext cx="114511" cy="17414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01" extrusionOk="0">
                    <a:moveTo>
                      <a:pt x="248" y="0"/>
                    </a:moveTo>
                    <a:lnTo>
                      <a:pt x="0" y="1070"/>
                    </a:lnTo>
                    <a:lnTo>
                      <a:pt x="476" y="1100"/>
                    </a:lnTo>
                    <a:lnTo>
                      <a:pt x="525" y="882"/>
                    </a:lnTo>
                    <a:lnTo>
                      <a:pt x="248" y="832"/>
                    </a:lnTo>
                    <a:lnTo>
                      <a:pt x="366" y="209"/>
                    </a:lnTo>
                    <a:lnTo>
                      <a:pt x="694" y="228"/>
                    </a:lnTo>
                    <a:lnTo>
                      <a:pt x="723" y="4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DBA2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17"/>
              <p:cNvSpPr/>
              <p:nvPr/>
            </p:nvSpPr>
            <p:spPr>
              <a:xfrm>
                <a:off x="4890071" y="6087207"/>
                <a:ext cx="199288" cy="22886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47" extrusionOk="0">
                    <a:moveTo>
                      <a:pt x="1" y="0"/>
                    </a:moveTo>
                    <a:lnTo>
                      <a:pt x="90" y="1447"/>
                    </a:lnTo>
                    <a:lnTo>
                      <a:pt x="794" y="1447"/>
                    </a:lnTo>
                    <a:cubicBezTo>
                      <a:pt x="1031" y="1219"/>
                      <a:pt x="1260" y="119"/>
                      <a:pt x="1260" y="11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40D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17"/>
              <p:cNvSpPr/>
              <p:nvPr/>
            </p:nvSpPr>
            <p:spPr>
              <a:xfrm>
                <a:off x="4888647" y="6087207"/>
                <a:ext cx="202293" cy="23060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458" extrusionOk="0">
                    <a:moveTo>
                      <a:pt x="0" y="0"/>
                    </a:moveTo>
                    <a:lnTo>
                      <a:pt x="89" y="1457"/>
                    </a:lnTo>
                    <a:lnTo>
                      <a:pt x="813" y="1457"/>
                    </a:lnTo>
                    <a:cubicBezTo>
                      <a:pt x="872" y="1398"/>
                      <a:pt x="932" y="1279"/>
                      <a:pt x="981" y="1150"/>
                    </a:cubicBezTo>
                    <a:cubicBezTo>
                      <a:pt x="1150" y="733"/>
                      <a:pt x="1278" y="119"/>
                      <a:pt x="1278" y="119"/>
                    </a:cubicBezTo>
                    <a:lnTo>
                      <a:pt x="1269" y="119"/>
                    </a:lnTo>
                    <a:cubicBezTo>
                      <a:pt x="1269" y="119"/>
                      <a:pt x="1258" y="139"/>
                      <a:pt x="1258" y="169"/>
                    </a:cubicBezTo>
                    <a:cubicBezTo>
                      <a:pt x="1229" y="268"/>
                      <a:pt x="1170" y="546"/>
                      <a:pt x="1090" y="813"/>
                    </a:cubicBezTo>
                    <a:cubicBezTo>
                      <a:pt x="1040" y="942"/>
                      <a:pt x="1001" y="1081"/>
                      <a:pt x="952" y="1189"/>
                    </a:cubicBezTo>
                    <a:cubicBezTo>
                      <a:pt x="902" y="1299"/>
                      <a:pt x="852" y="1398"/>
                      <a:pt x="803" y="1447"/>
                    </a:cubicBezTo>
                    <a:lnTo>
                      <a:pt x="109" y="144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7111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17"/>
              <p:cNvSpPr/>
              <p:nvPr/>
            </p:nvSpPr>
            <p:spPr>
              <a:xfrm>
                <a:off x="4879157" y="6254862"/>
                <a:ext cx="323131" cy="150889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954" extrusionOk="0">
                    <a:moveTo>
                      <a:pt x="1180" y="1"/>
                    </a:moveTo>
                    <a:lnTo>
                      <a:pt x="1" y="80"/>
                    </a:lnTo>
                    <a:cubicBezTo>
                      <a:pt x="1" y="80"/>
                      <a:pt x="80" y="704"/>
                      <a:pt x="80" y="863"/>
                    </a:cubicBezTo>
                    <a:cubicBezTo>
                      <a:pt x="80" y="928"/>
                      <a:pt x="370" y="953"/>
                      <a:pt x="708" y="953"/>
                    </a:cubicBezTo>
                    <a:cubicBezTo>
                      <a:pt x="1136" y="953"/>
                      <a:pt x="1642" y="913"/>
                      <a:pt x="1725" y="863"/>
                    </a:cubicBezTo>
                    <a:cubicBezTo>
                      <a:pt x="1963" y="704"/>
                      <a:pt x="2042" y="228"/>
                      <a:pt x="1725" y="159"/>
                    </a:cubicBezTo>
                    <a:cubicBezTo>
                      <a:pt x="1689" y="150"/>
                      <a:pt x="1656" y="146"/>
                      <a:pt x="1624" y="146"/>
                    </a:cubicBezTo>
                    <a:cubicBezTo>
                      <a:pt x="1378" y="146"/>
                      <a:pt x="1276" y="396"/>
                      <a:pt x="1408" y="466"/>
                    </a:cubicBezTo>
                    <a:cubicBezTo>
                      <a:pt x="1426" y="475"/>
                      <a:pt x="1443" y="479"/>
                      <a:pt x="1459" y="479"/>
                    </a:cubicBezTo>
                    <a:cubicBezTo>
                      <a:pt x="1555" y="479"/>
                      <a:pt x="1614" y="342"/>
                      <a:pt x="1636" y="342"/>
                    </a:cubicBezTo>
                    <a:cubicBezTo>
                      <a:pt x="1642" y="342"/>
                      <a:pt x="1646" y="354"/>
                      <a:pt x="1646" y="387"/>
                    </a:cubicBezTo>
                    <a:cubicBezTo>
                      <a:pt x="1646" y="545"/>
                      <a:pt x="1487" y="625"/>
                      <a:pt x="1408" y="625"/>
                    </a:cubicBezTo>
                    <a:cubicBezTo>
                      <a:pt x="1329" y="625"/>
                      <a:pt x="1021" y="545"/>
                      <a:pt x="1021" y="545"/>
                    </a:cubicBezTo>
                    <a:lnTo>
                      <a:pt x="1180" y="1"/>
                    </a:ln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17"/>
              <p:cNvSpPr/>
              <p:nvPr/>
            </p:nvSpPr>
            <p:spPr>
              <a:xfrm>
                <a:off x="5029731" y="5464984"/>
                <a:ext cx="438908" cy="391933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478" extrusionOk="0">
                    <a:moveTo>
                      <a:pt x="822" y="0"/>
                    </a:moveTo>
                    <a:lnTo>
                      <a:pt x="0" y="327"/>
                    </a:lnTo>
                    <a:cubicBezTo>
                      <a:pt x="446" y="1437"/>
                      <a:pt x="1496" y="2280"/>
                      <a:pt x="2685" y="2478"/>
                    </a:cubicBezTo>
                    <a:lnTo>
                      <a:pt x="2775" y="1863"/>
                    </a:lnTo>
                    <a:cubicBezTo>
                      <a:pt x="1853" y="1675"/>
                      <a:pt x="1060" y="922"/>
                      <a:pt x="822" y="0"/>
                    </a:cubicBez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17"/>
              <p:cNvSpPr/>
              <p:nvPr/>
            </p:nvSpPr>
            <p:spPr>
              <a:xfrm>
                <a:off x="5027991" y="5464984"/>
                <a:ext cx="442229" cy="3935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488" extrusionOk="0">
                    <a:moveTo>
                      <a:pt x="833" y="0"/>
                    </a:moveTo>
                    <a:cubicBezTo>
                      <a:pt x="1061" y="921"/>
                      <a:pt x="1853" y="1674"/>
                      <a:pt x="2784" y="1873"/>
                    </a:cubicBezTo>
                    <a:lnTo>
                      <a:pt x="2784" y="1873"/>
                    </a:lnTo>
                    <a:lnTo>
                      <a:pt x="2687" y="2476"/>
                    </a:lnTo>
                    <a:lnTo>
                      <a:pt x="2687" y="2476"/>
                    </a:lnTo>
                    <a:cubicBezTo>
                      <a:pt x="1512" y="2265"/>
                      <a:pt x="466" y="1424"/>
                      <a:pt x="11" y="327"/>
                    </a:cubicBezTo>
                    <a:lnTo>
                      <a:pt x="1" y="327"/>
                    </a:lnTo>
                    <a:cubicBezTo>
                      <a:pt x="457" y="1437"/>
                      <a:pt x="1507" y="2289"/>
                      <a:pt x="2687" y="2487"/>
                    </a:cubicBezTo>
                    <a:lnTo>
                      <a:pt x="2696" y="2487"/>
                    </a:lnTo>
                    <a:lnTo>
                      <a:pt x="2795" y="1853"/>
                    </a:lnTo>
                    <a:cubicBezTo>
                      <a:pt x="1864" y="1665"/>
                      <a:pt x="1071" y="912"/>
                      <a:pt x="844" y="0"/>
                    </a:cubicBezTo>
                    <a:close/>
                  </a:path>
                </a:pathLst>
              </a:custGeom>
              <a:solidFill>
                <a:srgbClr val="9711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17"/>
              <p:cNvSpPr/>
              <p:nvPr/>
            </p:nvSpPr>
            <p:spPr>
              <a:xfrm>
                <a:off x="5426093" y="5762810"/>
                <a:ext cx="152313" cy="14345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07" extrusionOk="0">
                    <a:moveTo>
                      <a:pt x="507" y="0"/>
                    </a:moveTo>
                    <a:cubicBezTo>
                      <a:pt x="408" y="0"/>
                      <a:pt x="308" y="30"/>
                      <a:pt x="229" y="99"/>
                    </a:cubicBezTo>
                    <a:lnTo>
                      <a:pt x="31" y="466"/>
                    </a:lnTo>
                    <a:cubicBezTo>
                      <a:pt x="1" y="525"/>
                      <a:pt x="1" y="595"/>
                      <a:pt x="31" y="664"/>
                    </a:cubicBezTo>
                    <a:cubicBezTo>
                      <a:pt x="51" y="723"/>
                      <a:pt x="100" y="773"/>
                      <a:pt x="159" y="813"/>
                    </a:cubicBezTo>
                    <a:cubicBezTo>
                      <a:pt x="243" y="873"/>
                      <a:pt x="350" y="906"/>
                      <a:pt x="457" y="906"/>
                    </a:cubicBezTo>
                    <a:cubicBezTo>
                      <a:pt x="541" y="906"/>
                      <a:pt x="625" y="886"/>
                      <a:pt x="695" y="842"/>
                    </a:cubicBezTo>
                    <a:cubicBezTo>
                      <a:pt x="863" y="743"/>
                      <a:pt x="962" y="535"/>
                      <a:pt x="913" y="347"/>
                    </a:cubicBezTo>
                    <a:cubicBezTo>
                      <a:pt x="873" y="159"/>
                      <a:pt x="705" y="10"/>
                      <a:pt x="507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17"/>
              <p:cNvSpPr/>
              <p:nvPr/>
            </p:nvSpPr>
            <p:spPr>
              <a:xfrm>
                <a:off x="5382281" y="5713304"/>
                <a:ext cx="119256" cy="17730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1121" extrusionOk="0">
                    <a:moveTo>
                      <a:pt x="496" y="0"/>
                    </a:moveTo>
                    <a:cubicBezTo>
                      <a:pt x="433" y="0"/>
                      <a:pt x="369" y="21"/>
                      <a:pt x="317" y="65"/>
                    </a:cubicBezTo>
                    <a:cubicBezTo>
                      <a:pt x="169" y="214"/>
                      <a:pt x="90" y="521"/>
                      <a:pt x="40" y="719"/>
                    </a:cubicBezTo>
                    <a:cubicBezTo>
                      <a:pt x="11" y="818"/>
                      <a:pt x="0" y="947"/>
                      <a:pt x="60" y="1036"/>
                    </a:cubicBezTo>
                    <a:cubicBezTo>
                      <a:pt x="101" y="1094"/>
                      <a:pt x="173" y="1121"/>
                      <a:pt x="248" y="1121"/>
                    </a:cubicBezTo>
                    <a:cubicBezTo>
                      <a:pt x="315" y="1121"/>
                      <a:pt x="385" y="1099"/>
                      <a:pt x="436" y="1056"/>
                    </a:cubicBezTo>
                    <a:cubicBezTo>
                      <a:pt x="555" y="977"/>
                      <a:pt x="615" y="838"/>
                      <a:pt x="654" y="699"/>
                    </a:cubicBezTo>
                    <a:cubicBezTo>
                      <a:pt x="685" y="591"/>
                      <a:pt x="714" y="472"/>
                      <a:pt x="734" y="353"/>
                    </a:cubicBezTo>
                    <a:cubicBezTo>
                      <a:pt x="744" y="293"/>
                      <a:pt x="754" y="234"/>
                      <a:pt x="734" y="174"/>
                    </a:cubicBezTo>
                    <a:cubicBezTo>
                      <a:pt x="709" y="62"/>
                      <a:pt x="605" y="0"/>
                      <a:pt x="496" y="0"/>
                    </a:cubicBezTo>
                    <a:close/>
                  </a:path>
                </a:pathLst>
              </a:custGeom>
              <a:solidFill>
                <a:srgbClr val="E8DF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17"/>
              <p:cNvSpPr/>
              <p:nvPr/>
            </p:nvSpPr>
            <p:spPr>
              <a:xfrm>
                <a:off x="5217789" y="5295747"/>
                <a:ext cx="380861" cy="268090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695" extrusionOk="0">
                    <a:moveTo>
                      <a:pt x="2359" y="0"/>
                    </a:moveTo>
                    <a:cubicBezTo>
                      <a:pt x="2281" y="0"/>
                      <a:pt x="1515" y="287"/>
                      <a:pt x="860" y="287"/>
                    </a:cubicBezTo>
                    <a:cubicBezTo>
                      <a:pt x="765" y="287"/>
                      <a:pt x="673" y="281"/>
                      <a:pt x="585" y="267"/>
                    </a:cubicBezTo>
                    <a:cubicBezTo>
                      <a:pt x="584" y="267"/>
                      <a:pt x="584" y="267"/>
                      <a:pt x="584" y="267"/>
                    </a:cubicBezTo>
                    <a:cubicBezTo>
                      <a:pt x="522" y="267"/>
                      <a:pt x="0" y="1694"/>
                      <a:pt x="0" y="1694"/>
                    </a:cubicBezTo>
                    <a:cubicBezTo>
                      <a:pt x="763" y="1506"/>
                      <a:pt x="1556" y="1150"/>
                      <a:pt x="2408" y="565"/>
                    </a:cubicBezTo>
                    <a:lnTo>
                      <a:pt x="2359" y="0"/>
                    </a:ln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17"/>
              <p:cNvSpPr/>
              <p:nvPr/>
            </p:nvSpPr>
            <p:spPr>
              <a:xfrm>
                <a:off x="5553099" y="5261267"/>
                <a:ext cx="97430" cy="147884"/>
              </a:xfrm>
              <a:custGeom>
                <a:avLst/>
                <a:gdLst/>
                <a:ahLst/>
                <a:cxnLst/>
                <a:rect l="l" t="t" r="r" b="b"/>
                <a:pathLst>
                  <a:path w="616" h="935" extrusionOk="0">
                    <a:moveTo>
                      <a:pt x="270" y="1"/>
                    </a:moveTo>
                    <a:cubicBezTo>
                      <a:pt x="181" y="1"/>
                      <a:pt x="85" y="60"/>
                      <a:pt x="50" y="129"/>
                    </a:cubicBezTo>
                    <a:cubicBezTo>
                      <a:pt x="1" y="258"/>
                      <a:pt x="60" y="406"/>
                      <a:pt x="129" y="525"/>
                    </a:cubicBezTo>
                    <a:cubicBezTo>
                      <a:pt x="169" y="604"/>
                      <a:pt x="209" y="694"/>
                      <a:pt x="259" y="773"/>
                    </a:cubicBezTo>
                    <a:cubicBezTo>
                      <a:pt x="288" y="842"/>
                      <a:pt x="338" y="912"/>
                      <a:pt x="407" y="932"/>
                    </a:cubicBezTo>
                    <a:cubicBezTo>
                      <a:pt x="415" y="934"/>
                      <a:pt x="424" y="934"/>
                      <a:pt x="432" y="934"/>
                    </a:cubicBezTo>
                    <a:cubicBezTo>
                      <a:pt x="513" y="934"/>
                      <a:pt x="587" y="853"/>
                      <a:pt x="605" y="773"/>
                    </a:cubicBezTo>
                    <a:cubicBezTo>
                      <a:pt x="615" y="684"/>
                      <a:pt x="585" y="584"/>
                      <a:pt x="556" y="505"/>
                    </a:cubicBezTo>
                    <a:cubicBezTo>
                      <a:pt x="526" y="416"/>
                      <a:pt x="496" y="337"/>
                      <a:pt x="457" y="258"/>
                    </a:cubicBezTo>
                    <a:cubicBezTo>
                      <a:pt x="437" y="198"/>
                      <a:pt x="417" y="79"/>
                      <a:pt x="377" y="40"/>
                    </a:cubicBezTo>
                    <a:cubicBezTo>
                      <a:pt x="347" y="12"/>
                      <a:pt x="309" y="1"/>
                      <a:pt x="270" y="1"/>
                    </a:cubicBezTo>
                    <a:close/>
                  </a:path>
                </a:pathLst>
              </a:custGeom>
              <a:solidFill>
                <a:srgbClr val="E8DF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17"/>
              <p:cNvSpPr/>
              <p:nvPr/>
            </p:nvSpPr>
            <p:spPr>
              <a:xfrm>
                <a:off x="4727160" y="4980524"/>
                <a:ext cx="587899" cy="288493"/>
              </a:xfrm>
              <a:custGeom>
                <a:avLst/>
                <a:gdLst/>
                <a:ahLst/>
                <a:cxnLst/>
                <a:rect l="l" t="t" r="r" b="b"/>
                <a:pathLst>
                  <a:path w="3717" h="1824" extrusionOk="0">
                    <a:moveTo>
                      <a:pt x="3223" y="1"/>
                    </a:moveTo>
                    <a:cubicBezTo>
                      <a:pt x="3196" y="1"/>
                      <a:pt x="3169" y="1"/>
                      <a:pt x="3142" y="1"/>
                    </a:cubicBezTo>
                    <a:cubicBezTo>
                      <a:pt x="2389" y="41"/>
                      <a:pt x="1636" y="170"/>
                      <a:pt x="912" y="368"/>
                    </a:cubicBezTo>
                    <a:cubicBezTo>
                      <a:pt x="654" y="437"/>
                      <a:pt x="278" y="536"/>
                      <a:pt x="129" y="784"/>
                    </a:cubicBezTo>
                    <a:cubicBezTo>
                      <a:pt x="0" y="1002"/>
                      <a:pt x="50" y="1339"/>
                      <a:pt x="229" y="1517"/>
                    </a:cubicBezTo>
                    <a:cubicBezTo>
                      <a:pt x="347" y="1626"/>
                      <a:pt x="515" y="1686"/>
                      <a:pt x="674" y="1725"/>
                    </a:cubicBezTo>
                    <a:cubicBezTo>
                      <a:pt x="934" y="1790"/>
                      <a:pt x="1204" y="1823"/>
                      <a:pt x="1474" y="1823"/>
                    </a:cubicBezTo>
                    <a:cubicBezTo>
                      <a:pt x="1903" y="1823"/>
                      <a:pt x="2334" y="1741"/>
                      <a:pt x="2735" y="1577"/>
                    </a:cubicBezTo>
                    <a:cubicBezTo>
                      <a:pt x="2973" y="1487"/>
                      <a:pt x="3201" y="1359"/>
                      <a:pt x="3380" y="1170"/>
                    </a:cubicBezTo>
                    <a:cubicBezTo>
                      <a:pt x="3568" y="982"/>
                      <a:pt x="3697" y="745"/>
                      <a:pt x="3706" y="487"/>
                    </a:cubicBezTo>
                    <a:cubicBezTo>
                      <a:pt x="3717" y="328"/>
                      <a:pt x="3667" y="159"/>
                      <a:pt x="3548" y="71"/>
                    </a:cubicBezTo>
                    <a:cubicBezTo>
                      <a:pt x="3452" y="7"/>
                      <a:pt x="3337" y="1"/>
                      <a:pt x="3223" y="1"/>
                    </a:cubicBezTo>
                    <a:close/>
                  </a:path>
                </a:pathLst>
              </a:custGeom>
              <a:solidFill>
                <a:srgbClr val="DBA2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17"/>
              <p:cNvSpPr/>
              <p:nvPr/>
            </p:nvSpPr>
            <p:spPr>
              <a:xfrm>
                <a:off x="4589240" y="5019907"/>
                <a:ext cx="993751" cy="698140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4414" extrusionOk="0">
                    <a:moveTo>
                      <a:pt x="4569" y="0"/>
                    </a:moveTo>
                    <a:cubicBezTo>
                      <a:pt x="4031" y="961"/>
                      <a:pt x="3220" y="1253"/>
                      <a:pt x="2502" y="1253"/>
                    </a:cubicBezTo>
                    <a:cubicBezTo>
                      <a:pt x="1738" y="1253"/>
                      <a:pt x="1079" y="923"/>
                      <a:pt x="962" y="714"/>
                    </a:cubicBezTo>
                    <a:cubicBezTo>
                      <a:pt x="684" y="921"/>
                      <a:pt x="407" y="1130"/>
                      <a:pt x="228" y="1427"/>
                    </a:cubicBezTo>
                    <a:cubicBezTo>
                      <a:pt x="50" y="1714"/>
                      <a:pt x="0" y="2110"/>
                      <a:pt x="198" y="2398"/>
                    </a:cubicBezTo>
                    <a:cubicBezTo>
                      <a:pt x="305" y="2548"/>
                      <a:pt x="496" y="2631"/>
                      <a:pt x="678" y="2631"/>
                    </a:cubicBezTo>
                    <a:cubicBezTo>
                      <a:pt x="834" y="2631"/>
                      <a:pt x="984" y="2570"/>
                      <a:pt x="1070" y="2438"/>
                    </a:cubicBezTo>
                    <a:lnTo>
                      <a:pt x="1070" y="2438"/>
                    </a:lnTo>
                    <a:cubicBezTo>
                      <a:pt x="971" y="2725"/>
                      <a:pt x="912" y="3042"/>
                      <a:pt x="982" y="3339"/>
                    </a:cubicBezTo>
                    <a:cubicBezTo>
                      <a:pt x="1041" y="3636"/>
                      <a:pt x="1239" y="3924"/>
                      <a:pt x="1526" y="4023"/>
                    </a:cubicBezTo>
                    <a:cubicBezTo>
                      <a:pt x="1609" y="4055"/>
                      <a:pt x="1722" y="4070"/>
                      <a:pt x="1845" y="4070"/>
                    </a:cubicBezTo>
                    <a:cubicBezTo>
                      <a:pt x="2150" y="4070"/>
                      <a:pt x="2512" y="3973"/>
                      <a:pt x="2596" y="3775"/>
                    </a:cubicBezTo>
                    <a:cubicBezTo>
                      <a:pt x="2773" y="4230"/>
                      <a:pt x="3111" y="4414"/>
                      <a:pt x="3442" y="4414"/>
                    </a:cubicBezTo>
                    <a:cubicBezTo>
                      <a:pt x="3912" y="4414"/>
                      <a:pt x="4367" y="4042"/>
                      <a:pt x="4321" y="3548"/>
                    </a:cubicBezTo>
                    <a:lnTo>
                      <a:pt x="4321" y="3548"/>
                    </a:lnTo>
                    <a:cubicBezTo>
                      <a:pt x="4485" y="3657"/>
                      <a:pt x="4652" y="3708"/>
                      <a:pt x="4808" y="3708"/>
                    </a:cubicBezTo>
                    <a:cubicBezTo>
                      <a:pt x="5437" y="3708"/>
                      <a:pt x="5874" y="2873"/>
                      <a:pt x="5183" y="1744"/>
                    </a:cubicBezTo>
                    <a:cubicBezTo>
                      <a:pt x="6283" y="1506"/>
                      <a:pt x="5342" y="20"/>
                      <a:pt x="4569" y="0"/>
                    </a:cubicBezTo>
                    <a:close/>
                  </a:path>
                </a:pathLst>
              </a:custGeom>
              <a:solidFill>
                <a:srgbClr val="E8DF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17"/>
              <p:cNvSpPr/>
              <p:nvPr/>
            </p:nvSpPr>
            <p:spPr>
              <a:xfrm>
                <a:off x="4932459" y="5093296"/>
                <a:ext cx="314274" cy="134282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849" extrusionOk="0">
                    <a:moveTo>
                      <a:pt x="1217" y="0"/>
                    </a:moveTo>
                    <a:cubicBezTo>
                      <a:pt x="1115" y="0"/>
                      <a:pt x="1000" y="13"/>
                      <a:pt x="873" y="41"/>
                    </a:cubicBezTo>
                    <a:cubicBezTo>
                      <a:pt x="188" y="199"/>
                      <a:pt x="1" y="848"/>
                      <a:pt x="720" y="848"/>
                    </a:cubicBezTo>
                    <a:cubicBezTo>
                      <a:pt x="811" y="848"/>
                      <a:pt x="918" y="838"/>
                      <a:pt x="1041" y="814"/>
                    </a:cubicBezTo>
                    <a:cubicBezTo>
                      <a:pt x="1987" y="623"/>
                      <a:pt x="1930" y="0"/>
                      <a:pt x="1217" y="0"/>
                    </a:cubicBezTo>
                    <a:close/>
                  </a:path>
                </a:pathLst>
              </a:custGeom>
              <a:solidFill>
                <a:srgbClr val="DF69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17"/>
              <p:cNvSpPr/>
              <p:nvPr/>
            </p:nvSpPr>
            <p:spPr>
              <a:xfrm>
                <a:off x="4843096" y="5045530"/>
                <a:ext cx="497113" cy="176670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1117" extrusionOk="0">
                    <a:moveTo>
                      <a:pt x="2779" y="1"/>
                    </a:moveTo>
                    <a:cubicBezTo>
                      <a:pt x="2673" y="1"/>
                      <a:pt x="2568" y="48"/>
                      <a:pt x="2508" y="145"/>
                    </a:cubicBezTo>
                    <a:cubicBezTo>
                      <a:pt x="2429" y="274"/>
                      <a:pt x="2449" y="462"/>
                      <a:pt x="2557" y="561"/>
                    </a:cubicBezTo>
                    <a:cubicBezTo>
                      <a:pt x="2621" y="615"/>
                      <a:pt x="2703" y="642"/>
                      <a:pt x="2783" y="642"/>
                    </a:cubicBezTo>
                    <a:cubicBezTo>
                      <a:pt x="2851" y="642"/>
                      <a:pt x="2919" y="622"/>
                      <a:pt x="2973" y="581"/>
                    </a:cubicBezTo>
                    <a:cubicBezTo>
                      <a:pt x="3092" y="502"/>
                      <a:pt x="3142" y="323"/>
                      <a:pt x="3083" y="185"/>
                    </a:cubicBezTo>
                    <a:cubicBezTo>
                      <a:pt x="3024" y="63"/>
                      <a:pt x="2901" y="1"/>
                      <a:pt x="2779" y="1"/>
                    </a:cubicBezTo>
                    <a:close/>
                    <a:moveTo>
                      <a:pt x="356" y="468"/>
                    </a:moveTo>
                    <a:cubicBezTo>
                      <a:pt x="248" y="468"/>
                      <a:pt x="141" y="518"/>
                      <a:pt x="80" y="621"/>
                    </a:cubicBezTo>
                    <a:cubicBezTo>
                      <a:pt x="0" y="750"/>
                      <a:pt x="20" y="928"/>
                      <a:pt x="139" y="1027"/>
                    </a:cubicBezTo>
                    <a:cubicBezTo>
                      <a:pt x="199" y="1087"/>
                      <a:pt x="280" y="1117"/>
                      <a:pt x="361" y="1117"/>
                    </a:cubicBezTo>
                    <a:cubicBezTo>
                      <a:pt x="427" y="1117"/>
                      <a:pt x="492" y="1097"/>
                      <a:pt x="546" y="1057"/>
                    </a:cubicBezTo>
                    <a:cubicBezTo>
                      <a:pt x="674" y="968"/>
                      <a:pt x="714" y="789"/>
                      <a:pt x="655" y="651"/>
                    </a:cubicBezTo>
                    <a:cubicBezTo>
                      <a:pt x="597" y="530"/>
                      <a:pt x="476" y="468"/>
                      <a:pt x="356" y="468"/>
                    </a:cubicBezTo>
                    <a:close/>
                  </a:path>
                </a:pathLst>
              </a:custGeom>
              <a:solidFill>
                <a:srgbClr val="CD58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17"/>
              <p:cNvSpPr/>
              <p:nvPr/>
            </p:nvSpPr>
            <p:spPr>
              <a:xfrm>
                <a:off x="5137757" y="5024336"/>
                <a:ext cx="76710" cy="45552"/>
              </a:xfrm>
              <a:custGeom>
                <a:avLst/>
                <a:gdLst/>
                <a:ahLst/>
                <a:cxnLst/>
                <a:rect l="l" t="t" r="r" b="b"/>
                <a:pathLst>
                  <a:path w="485" h="288" extrusionOk="0">
                    <a:moveTo>
                      <a:pt x="264" y="1"/>
                    </a:moveTo>
                    <a:cubicBezTo>
                      <a:pt x="259" y="1"/>
                      <a:pt x="254" y="1"/>
                      <a:pt x="249" y="1"/>
                    </a:cubicBezTo>
                    <a:cubicBezTo>
                      <a:pt x="139" y="21"/>
                      <a:pt x="0" y="170"/>
                      <a:pt x="90" y="269"/>
                    </a:cubicBezTo>
                    <a:cubicBezTo>
                      <a:pt x="102" y="282"/>
                      <a:pt x="116" y="287"/>
                      <a:pt x="130" y="287"/>
                    </a:cubicBezTo>
                    <a:cubicBezTo>
                      <a:pt x="149" y="287"/>
                      <a:pt x="167" y="277"/>
                      <a:pt x="179" y="259"/>
                    </a:cubicBezTo>
                    <a:cubicBezTo>
                      <a:pt x="209" y="210"/>
                      <a:pt x="199" y="140"/>
                      <a:pt x="268" y="120"/>
                    </a:cubicBezTo>
                    <a:cubicBezTo>
                      <a:pt x="280" y="115"/>
                      <a:pt x="291" y="113"/>
                      <a:pt x="301" y="113"/>
                    </a:cubicBezTo>
                    <a:cubicBezTo>
                      <a:pt x="354" y="113"/>
                      <a:pt x="392" y="167"/>
                      <a:pt x="417" y="200"/>
                    </a:cubicBezTo>
                    <a:cubicBezTo>
                      <a:pt x="421" y="207"/>
                      <a:pt x="427" y="211"/>
                      <a:pt x="434" y="211"/>
                    </a:cubicBezTo>
                    <a:cubicBezTo>
                      <a:pt x="445" y="211"/>
                      <a:pt x="456" y="202"/>
                      <a:pt x="456" y="190"/>
                    </a:cubicBezTo>
                    <a:cubicBezTo>
                      <a:pt x="485" y="86"/>
                      <a:pt x="361" y="1"/>
                      <a:pt x="264" y="1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17"/>
              <p:cNvSpPr/>
              <p:nvPr/>
            </p:nvSpPr>
            <p:spPr>
              <a:xfrm>
                <a:off x="4923127" y="5070994"/>
                <a:ext cx="80031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82" extrusionOk="0">
                    <a:moveTo>
                      <a:pt x="291" y="1"/>
                    </a:moveTo>
                    <a:cubicBezTo>
                      <a:pt x="280" y="1"/>
                      <a:pt x="269" y="2"/>
                      <a:pt x="258" y="4"/>
                    </a:cubicBezTo>
                    <a:cubicBezTo>
                      <a:pt x="149" y="14"/>
                      <a:pt x="0" y="192"/>
                      <a:pt x="129" y="272"/>
                    </a:cubicBezTo>
                    <a:cubicBezTo>
                      <a:pt x="139" y="279"/>
                      <a:pt x="151" y="282"/>
                      <a:pt x="163" y="282"/>
                    </a:cubicBezTo>
                    <a:cubicBezTo>
                      <a:pt x="184" y="282"/>
                      <a:pt x="205" y="271"/>
                      <a:pt x="218" y="252"/>
                    </a:cubicBezTo>
                    <a:cubicBezTo>
                      <a:pt x="248" y="212"/>
                      <a:pt x="228" y="142"/>
                      <a:pt x="298" y="133"/>
                    </a:cubicBezTo>
                    <a:cubicBezTo>
                      <a:pt x="302" y="132"/>
                      <a:pt x="307" y="132"/>
                      <a:pt x="311" y="132"/>
                    </a:cubicBezTo>
                    <a:cubicBezTo>
                      <a:pt x="366" y="132"/>
                      <a:pt x="420" y="185"/>
                      <a:pt x="456" y="222"/>
                    </a:cubicBezTo>
                    <a:cubicBezTo>
                      <a:pt x="461" y="224"/>
                      <a:pt x="467" y="226"/>
                      <a:pt x="473" y="226"/>
                    </a:cubicBezTo>
                    <a:cubicBezTo>
                      <a:pt x="490" y="226"/>
                      <a:pt x="505" y="216"/>
                      <a:pt x="505" y="202"/>
                    </a:cubicBezTo>
                    <a:cubicBezTo>
                      <a:pt x="505" y="85"/>
                      <a:pt x="400" y="1"/>
                      <a:pt x="291" y="1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17"/>
              <p:cNvSpPr/>
              <p:nvPr/>
            </p:nvSpPr>
            <p:spPr>
              <a:xfrm>
                <a:off x="4995251" y="5199583"/>
                <a:ext cx="239778" cy="129221"/>
              </a:xfrm>
              <a:custGeom>
                <a:avLst/>
                <a:gdLst/>
                <a:ahLst/>
                <a:cxnLst/>
                <a:rect l="l" t="t" r="r" b="b"/>
                <a:pathLst>
                  <a:path w="1516" h="817" extrusionOk="0">
                    <a:moveTo>
                      <a:pt x="1356" y="0"/>
                    </a:moveTo>
                    <a:cubicBezTo>
                      <a:pt x="1257" y="0"/>
                      <a:pt x="1115" y="176"/>
                      <a:pt x="1051" y="232"/>
                    </a:cubicBezTo>
                    <a:cubicBezTo>
                      <a:pt x="937" y="320"/>
                      <a:pt x="792" y="364"/>
                      <a:pt x="647" y="364"/>
                    </a:cubicBezTo>
                    <a:cubicBezTo>
                      <a:pt x="565" y="364"/>
                      <a:pt x="482" y="349"/>
                      <a:pt x="406" y="320"/>
                    </a:cubicBezTo>
                    <a:cubicBezTo>
                      <a:pt x="331" y="290"/>
                      <a:pt x="251" y="244"/>
                      <a:pt x="178" y="244"/>
                    </a:cubicBezTo>
                    <a:cubicBezTo>
                      <a:pt x="154" y="244"/>
                      <a:pt x="131" y="249"/>
                      <a:pt x="109" y="261"/>
                    </a:cubicBezTo>
                    <a:cubicBezTo>
                      <a:pt x="0" y="320"/>
                      <a:pt x="10" y="469"/>
                      <a:pt x="69" y="569"/>
                    </a:cubicBezTo>
                    <a:cubicBezTo>
                      <a:pt x="168" y="727"/>
                      <a:pt x="357" y="816"/>
                      <a:pt x="545" y="816"/>
                    </a:cubicBezTo>
                    <a:cubicBezTo>
                      <a:pt x="556" y="817"/>
                      <a:pt x="568" y="817"/>
                      <a:pt x="580" y="817"/>
                    </a:cubicBezTo>
                    <a:cubicBezTo>
                      <a:pt x="748" y="817"/>
                      <a:pt x="922" y="750"/>
                      <a:pt x="1070" y="657"/>
                    </a:cubicBezTo>
                    <a:cubicBezTo>
                      <a:pt x="1179" y="588"/>
                      <a:pt x="1288" y="499"/>
                      <a:pt x="1357" y="390"/>
                    </a:cubicBezTo>
                    <a:cubicBezTo>
                      <a:pt x="1407" y="320"/>
                      <a:pt x="1516" y="33"/>
                      <a:pt x="1377" y="3"/>
                    </a:cubicBezTo>
                    <a:cubicBezTo>
                      <a:pt x="1370" y="1"/>
                      <a:pt x="1363" y="0"/>
                      <a:pt x="1356" y="0"/>
                    </a:cubicBezTo>
                    <a:close/>
                  </a:path>
                </a:pathLst>
              </a:custGeom>
              <a:solidFill>
                <a:srgbClr val="BA41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17"/>
              <p:cNvSpPr/>
              <p:nvPr/>
            </p:nvSpPr>
            <p:spPr>
              <a:xfrm>
                <a:off x="4471724" y="4658815"/>
                <a:ext cx="799524" cy="605139"/>
              </a:xfrm>
              <a:custGeom>
                <a:avLst/>
                <a:gdLst/>
                <a:ahLst/>
                <a:cxnLst/>
                <a:rect l="l" t="t" r="r" b="b"/>
                <a:pathLst>
                  <a:path w="5055" h="3826" extrusionOk="0">
                    <a:moveTo>
                      <a:pt x="3213" y="1"/>
                    </a:moveTo>
                    <a:cubicBezTo>
                      <a:pt x="3047" y="1"/>
                      <a:pt x="2881" y="27"/>
                      <a:pt x="2716" y="63"/>
                    </a:cubicBezTo>
                    <a:cubicBezTo>
                      <a:pt x="1863" y="251"/>
                      <a:pt x="1060" y="707"/>
                      <a:pt x="436" y="1361"/>
                    </a:cubicBezTo>
                    <a:cubicBezTo>
                      <a:pt x="298" y="1510"/>
                      <a:pt x="159" y="1678"/>
                      <a:pt x="89" y="1867"/>
                    </a:cubicBezTo>
                    <a:cubicBezTo>
                      <a:pt x="0" y="2114"/>
                      <a:pt x="20" y="2382"/>
                      <a:pt x="40" y="2640"/>
                    </a:cubicBezTo>
                    <a:cubicBezTo>
                      <a:pt x="60" y="2927"/>
                      <a:pt x="119" y="3244"/>
                      <a:pt x="109" y="3532"/>
                    </a:cubicBezTo>
                    <a:cubicBezTo>
                      <a:pt x="109" y="3601"/>
                      <a:pt x="60" y="3720"/>
                      <a:pt x="89" y="3779"/>
                    </a:cubicBezTo>
                    <a:cubicBezTo>
                      <a:pt x="110" y="3812"/>
                      <a:pt x="134" y="3825"/>
                      <a:pt x="158" y="3825"/>
                    </a:cubicBezTo>
                    <a:cubicBezTo>
                      <a:pt x="213" y="3825"/>
                      <a:pt x="267" y="3758"/>
                      <a:pt x="287" y="3710"/>
                    </a:cubicBezTo>
                    <a:cubicBezTo>
                      <a:pt x="377" y="3541"/>
                      <a:pt x="456" y="3373"/>
                      <a:pt x="545" y="3204"/>
                    </a:cubicBezTo>
                    <a:cubicBezTo>
                      <a:pt x="604" y="3076"/>
                      <a:pt x="674" y="2937"/>
                      <a:pt x="783" y="2848"/>
                    </a:cubicBezTo>
                    <a:cubicBezTo>
                      <a:pt x="879" y="2767"/>
                      <a:pt x="992" y="2724"/>
                      <a:pt x="1109" y="2724"/>
                    </a:cubicBezTo>
                    <a:cubicBezTo>
                      <a:pt x="1149" y="2724"/>
                      <a:pt x="1189" y="2729"/>
                      <a:pt x="1229" y="2739"/>
                    </a:cubicBezTo>
                    <a:cubicBezTo>
                      <a:pt x="1427" y="2786"/>
                      <a:pt x="1607" y="2958"/>
                      <a:pt x="1811" y="2958"/>
                    </a:cubicBezTo>
                    <a:cubicBezTo>
                      <a:pt x="1822" y="2958"/>
                      <a:pt x="1833" y="2958"/>
                      <a:pt x="1844" y="2957"/>
                    </a:cubicBezTo>
                    <a:cubicBezTo>
                      <a:pt x="1982" y="2937"/>
                      <a:pt x="2091" y="2828"/>
                      <a:pt x="2200" y="2739"/>
                    </a:cubicBezTo>
                    <a:cubicBezTo>
                      <a:pt x="3013" y="2015"/>
                      <a:pt x="4013" y="1570"/>
                      <a:pt x="5054" y="1451"/>
                    </a:cubicBezTo>
                    <a:cubicBezTo>
                      <a:pt x="4856" y="1143"/>
                      <a:pt x="4658" y="836"/>
                      <a:pt x="4410" y="568"/>
                    </a:cubicBezTo>
                    <a:cubicBezTo>
                      <a:pt x="4162" y="311"/>
                      <a:pt x="3855" y="103"/>
                      <a:pt x="3518" y="33"/>
                    </a:cubicBezTo>
                    <a:cubicBezTo>
                      <a:pt x="3416" y="11"/>
                      <a:pt x="3314" y="1"/>
                      <a:pt x="3213" y="1"/>
                    </a:cubicBez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17"/>
              <p:cNvSpPr/>
              <p:nvPr/>
            </p:nvSpPr>
            <p:spPr>
              <a:xfrm>
                <a:off x="4648710" y="4844343"/>
                <a:ext cx="727875" cy="323764"/>
              </a:xfrm>
              <a:custGeom>
                <a:avLst/>
                <a:gdLst/>
                <a:ahLst/>
                <a:cxnLst/>
                <a:rect l="l" t="t" r="r" b="b"/>
                <a:pathLst>
                  <a:path w="4602" h="2047" extrusionOk="0">
                    <a:moveTo>
                      <a:pt x="3484" y="1"/>
                    </a:moveTo>
                    <a:cubicBezTo>
                      <a:pt x="2558" y="1"/>
                      <a:pt x="1216" y="331"/>
                      <a:pt x="685" y="862"/>
                    </a:cubicBezTo>
                    <a:cubicBezTo>
                      <a:pt x="51" y="1496"/>
                      <a:pt x="1" y="1734"/>
                      <a:pt x="269" y="1942"/>
                    </a:cubicBezTo>
                    <a:cubicBezTo>
                      <a:pt x="346" y="2007"/>
                      <a:pt x="475" y="2047"/>
                      <a:pt x="596" y="2047"/>
                    </a:cubicBezTo>
                    <a:cubicBezTo>
                      <a:pt x="660" y="2047"/>
                      <a:pt x="722" y="2036"/>
                      <a:pt x="774" y="2011"/>
                    </a:cubicBezTo>
                    <a:cubicBezTo>
                      <a:pt x="843" y="1982"/>
                      <a:pt x="893" y="1923"/>
                      <a:pt x="943" y="1863"/>
                    </a:cubicBezTo>
                    <a:cubicBezTo>
                      <a:pt x="1200" y="1566"/>
                      <a:pt x="1547" y="1368"/>
                      <a:pt x="1914" y="1219"/>
                    </a:cubicBezTo>
                    <a:cubicBezTo>
                      <a:pt x="2490" y="994"/>
                      <a:pt x="2944" y="928"/>
                      <a:pt x="3288" y="928"/>
                    </a:cubicBezTo>
                    <a:cubicBezTo>
                      <a:pt x="3750" y="928"/>
                      <a:pt x="4012" y="1048"/>
                      <a:pt x="4103" y="1070"/>
                    </a:cubicBezTo>
                    <a:cubicBezTo>
                      <a:pt x="4135" y="1077"/>
                      <a:pt x="4165" y="1080"/>
                      <a:pt x="4192" y="1080"/>
                    </a:cubicBezTo>
                    <a:cubicBezTo>
                      <a:pt x="4601" y="1080"/>
                      <a:pt x="4474" y="358"/>
                      <a:pt x="4391" y="238"/>
                    </a:cubicBezTo>
                    <a:cubicBezTo>
                      <a:pt x="4270" y="75"/>
                      <a:pt x="3924" y="1"/>
                      <a:pt x="3484" y="1"/>
                    </a:cubicBezTo>
                    <a:close/>
                  </a:path>
                </a:pathLst>
              </a:custGeom>
              <a:solidFill>
                <a:srgbClr val="E8DF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17"/>
              <p:cNvSpPr/>
              <p:nvPr/>
            </p:nvSpPr>
            <p:spPr>
              <a:xfrm>
                <a:off x="4689517" y="4990014"/>
                <a:ext cx="608303" cy="178885"/>
              </a:xfrm>
              <a:custGeom>
                <a:avLst/>
                <a:gdLst/>
                <a:ahLst/>
                <a:cxnLst/>
                <a:rect l="l" t="t" r="r" b="b"/>
                <a:pathLst>
                  <a:path w="3846" h="1131" extrusionOk="0">
                    <a:moveTo>
                      <a:pt x="3033" y="0"/>
                    </a:moveTo>
                    <a:cubicBezTo>
                      <a:pt x="2696" y="0"/>
                      <a:pt x="2230" y="70"/>
                      <a:pt x="1656" y="298"/>
                    </a:cubicBezTo>
                    <a:cubicBezTo>
                      <a:pt x="1289" y="436"/>
                      <a:pt x="932" y="635"/>
                      <a:pt x="674" y="942"/>
                    </a:cubicBezTo>
                    <a:cubicBezTo>
                      <a:pt x="625" y="1002"/>
                      <a:pt x="575" y="1061"/>
                      <a:pt x="506" y="1090"/>
                    </a:cubicBezTo>
                    <a:cubicBezTo>
                      <a:pt x="467" y="1110"/>
                      <a:pt x="407" y="1121"/>
                      <a:pt x="348" y="1121"/>
                    </a:cubicBezTo>
                    <a:cubicBezTo>
                      <a:pt x="229" y="1121"/>
                      <a:pt x="90" y="1081"/>
                      <a:pt x="11" y="1011"/>
                    </a:cubicBezTo>
                    <a:lnTo>
                      <a:pt x="0" y="1021"/>
                    </a:lnTo>
                    <a:cubicBezTo>
                      <a:pt x="90" y="1090"/>
                      <a:pt x="229" y="1130"/>
                      <a:pt x="348" y="1130"/>
                    </a:cubicBezTo>
                    <a:cubicBezTo>
                      <a:pt x="407" y="1130"/>
                      <a:pt x="467" y="1121"/>
                      <a:pt x="516" y="1101"/>
                    </a:cubicBezTo>
                    <a:cubicBezTo>
                      <a:pt x="585" y="1071"/>
                      <a:pt x="635" y="1002"/>
                      <a:pt x="685" y="942"/>
                    </a:cubicBezTo>
                    <a:cubicBezTo>
                      <a:pt x="942" y="645"/>
                      <a:pt x="1289" y="447"/>
                      <a:pt x="1656" y="308"/>
                    </a:cubicBezTo>
                    <a:cubicBezTo>
                      <a:pt x="2240" y="80"/>
                      <a:pt x="2696" y="11"/>
                      <a:pt x="3033" y="11"/>
                    </a:cubicBezTo>
                    <a:cubicBezTo>
                      <a:pt x="3261" y="11"/>
                      <a:pt x="3439" y="40"/>
                      <a:pt x="3578" y="80"/>
                    </a:cubicBezTo>
                    <a:cubicBezTo>
                      <a:pt x="3707" y="110"/>
                      <a:pt x="3796" y="139"/>
                      <a:pt x="3845" y="149"/>
                    </a:cubicBezTo>
                    <a:lnTo>
                      <a:pt x="3845" y="139"/>
                    </a:lnTo>
                    <a:cubicBezTo>
                      <a:pt x="3796" y="130"/>
                      <a:pt x="3717" y="99"/>
                      <a:pt x="3578" y="60"/>
                    </a:cubicBezTo>
                    <a:cubicBezTo>
                      <a:pt x="3449" y="31"/>
                      <a:pt x="3261" y="0"/>
                      <a:pt x="3033" y="0"/>
                    </a:cubicBezTo>
                    <a:close/>
                  </a:path>
                </a:pathLst>
              </a:custGeom>
              <a:solidFill>
                <a:srgbClr val="E7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17"/>
              <p:cNvSpPr/>
              <p:nvPr/>
            </p:nvSpPr>
            <p:spPr>
              <a:xfrm>
                <a:off x="4391692" y="5206068"/>
                <a:ext cx="200711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166" extrusionOk="0">
                    <a:moveTo>
                      <a:pt x="632" y="0"/>
                    </a:moveTo>
                    <a:cubicBezTo>
                      <a:pt x="401" y="0"/>
                      <a:pt x="171" y="125"/>
                      <a:pt x="80" y="378"/>
                    </a:cubicBezTo>
                    <a:cubicBezTo>
                      <a:pt x="1" y="607"/>
                      <a:pt x="80" y="894"/>
                      <a:pt x="269" y="1043"/>
                    </a:cubicBezTo>
                    <a:cubicBezTo>
                      <a:pt x="376" y="1123"/>
                      <a:pt x="510" y="1166"/>
                      <a:pt x="643" y="1166"/>
                    </a:cubicBezTo>
                    <a:cubicBezTo>
                      <a:pt x="755" y="1166"/>
                      <a:pt x="867" y="1136"/>
                      <a:pt x="962" y="1072"/>
                    </a:cubicBezTo>
                    <a:cubicBezTo>
                      <a:pt x="1170" y="933"/>
                      <a:pt x="1269" y="656"/>
                      <a:pt x="1200" y="418"/>
                    </a:cubicBezTo>
                    <a:cubicBezTo>
                      <a:pt x="1123" y="142"/>
                      <a:pt x="877" y="0"/>
                      <a:pt x="632" y="0"/>
                    </a:cubicBezTo>
                    <a:close/>
                  </a:path>
                </a:pathLst>
              </a:custGeom>
              <a:solidFill>
                <a:srgbClr val="E8DF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17"/>
              <p:cNvSpPr/>
              <p:nvPr/>
            </p:nvSpPr>
            <p:spPr>
              <a:xfrm>
                <a:off x="5492048" y="5828606"/>
                <a:ext cx="42546" cy="56907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3598" extrusionOk="0">
                    <a:moveTo>
                      <a:pt x="0" y="0"/>
                    </a:moveTo>
                    <a:lnTo>
                      <a:pt x="0" y="3597"/>
                    </a:lnTo>
                    <a:lnTo>
                      <a:pt x="268" y="3597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DBA2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17"/>
              <p:cNvSpPr/>
              <p:nvPr/>
            </p:nvSpPr>
            <p:spPr>
              <a:xfrm>
                <a:off x="4462234" y="6394364"/>
                <a:ext cx="1125502" cy="61368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388" extrusionOk="0">
                    <a:moveTo>
                      <a:pt x="189" y="0"/>
                    </a:moveTo>
                    <a:cubicBezTo>
                      <a:pt x="90" y="0"/>
                      <a:pt x="1" y="90"/>
                      <a:pt x="1" y="189"/>
                    </a:cubicBezTo>
                    <a:cubicBezTo>
                      <a:pt x="1" y="298"/>
                      <a:pt x="90" y="387"/>
                      <a:pt x="189" y="387"/>
                    </a:cubicBezTo>
                    <a:lnTo>
                      <a:pt x="6927" y="387"/>
                    </a:lnTo>
                    <a:cubicBezTo>
                      <a:pt x="7026" y="387"/>
                      <a:pt x="7116" y="298"/>
                      <a:pt x="7116" y="189"/>
                    </a:cubicBezTo>
                    <a:cubicBezTo>
                      <a:pt x="7116" y="90"/>
                      <a:pt x="7026" y="0"/>
                      <a:pt x="6927" y="0"/>
                    </a:cubicBezTo>
                    <a:close/>
                  </a:path>
                </a:pathLst>
              </a:custGeom>
              <a:solidFill>
                <a:srgbClr val="DBA2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17"/>
              <p:cNvSpPr/>
              <p:nvPr/>
            </p:nvSpPr>
            <p:spPr>
              <a:xfrm>
                <a:off x="5405847" y="6455574"/>
                <a:ext cx="205456" cy="205298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8" extrusionOk="0">
                    <a:moveTo>
                      <a:pt x="654" y="0"/>
                    </a:moveTo>
                    <a:cubicBezTo>
                      <a:pt x="287" y="0"/>
                      <a:pt x="0" y="287"/>
                      <a:pt x="0" y="644"/>
                    </a:cubicBezTo>
                    <a:cubicBezTo>
                      <a:pt x="0" y="1011"/>
                      <a:pt x="287" y="1298"/>
                      <a:pt x="654" y="1298"/>
                    </a:cubicBezTo>
                    <a:cubicBezTo>
                      <a:pt x="1011" y="1298"/>
                      <a:pt x="1298" y="1011"/>
                      <a:pt x="1298" y="644"/>
                    </a:cubicBezTo>
                    <a:cubicBezTo>
                      <a:pt x="1298" y="287"/>
                      <a:pt x="1011" y="0"/>
                      <a:pt x="654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17"/>
              <p:cNvSpPr/>
              <p:nvPr/>
            </p:nvSpPr>
            <p:spPr>
              <a:xfrm>
                <a:off x="5446654" y="6494641"/>
                <a:ext cx="123843" cy="12558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94" extrusionOk="0">
                    <a:moveTo>
                      <a:pt x="396" y="1"/>
                    </a:moveTo>
                    <a:cubicBezTo>
                      <a:pt x="178" y="1"/>
                      <a:pt x="0" y="179"/>
                      <a:pt x="0" y="397"/>
                    </a:cubicBezTo>
                    <a:cubicBezTo>
                      <a:pt x="0" y="615"/>
                      <a:pt x="178" y="793"/>
                      <a:pt x="396" y="793"/>
                    </a:cubicBezTo>
                    <a:cubicBezTo>
                      <a:pt x="614" y="793"/>
                      <a:pt x="783" y="615"/>
                      <a:pt x="783" y="397"/>
                    </a:cubicBezTo>
                    <a:cubicBezTo>
                      <a:pt x="783" y="179"/>
                      <a:pt x="614" y="1"/>
                      <a:pt x="396" y="1"/>
                    </a:cubicBezTo>
                    <a:close/>
                  </a:path>
                </a:pathLst>
              </a:custGeom>
              <a:solidFill>
                <a:srgbClr val="5C58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17"/>
              <p:cNvSpPr/>
              <p:nvPr/>
            </p:nvSpPr>
            <p:spPr>
              <a:xfrm>
                <a:off x="5482558" y="6532284"/>
                <a:ext cx="52036" cy="518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28" extrusionOk="0">
                    <a:moveTo>
                      <a:pt x="169" y="0"/>
                    </a:moveTo>
                    <a:cubicBezTo>
                      <a:pt x="70" y="0"/>
                      <a:pt x="1" y="70"/>
                      <a:pt x="1" y="159"/>
                    </a:cubicBezTo>
                    <a:cubicBezTo>
                      <a:pt x="1" y="249"/>
                      <a:pt x="70" y="328"/>
                      <a:pt x="169" y="328"/>
                    </a:cubicBezTo>
                    <a:cubicBezTo>
                      <a:pt x="258" y="328"/>
                      <a:pt x="328" y="249"/>
                      <a:pt x="328" y="159"/>
                    </a:cubicBezTo>
                    <a:cubicBezTo>
                      <a:pt x="328" y="70"/>
                      <a:pt x="258" y="0"/>
                      <a:pt x="169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17"/>
              <p:cNvSpPr/>
              <p:nvPr/>
            </p:nvSpPr>
            <p:spPr>
              <a:xfrm>
                <a:off x="4531194" y="6455574"/>
                <a:ext cx="207038" cy="20529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298" extrusionOk="0">
                    <a:moveTo>
                      <a:pt x="655" y="0"/>
                    </a:moveTo>
                    <a:cubicBezTo>
                      <a:pt x="298" y="0"/>
                      <a:pt x="1" y="287"/>
                      <a:pt x="1" y="644"/>
                    </a:cubicBezTo>
                    <a:cubicBezTo>
                      <a:pt x="1" y="1011"/>
                      <a:pt x="298" y="1298"/>
                      <a:pt x="655" y="1298"/>
                    </a:cubicBezTo>
                    <a:cubicBezTo>
                      <a:pt x="1012" y="1298"/>
                      <a:pt x="1309" y="1011"/>
                      <a:pt x="1309" y="644"/>
                    </a:cubicBezTo>
                    <a:cubicBezTo>
                      <a:pt x="1309" y="287"/>
                      <a:pt x="1012" y="0"/>
                      <a:pt x="655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17"/>
              <p:cNvSpPr/>
              <p:nvPr/>
            </p:nvSpPr>
            <p:spPr>
              <a:xfrm>
                <a:off x="4572000" y="6494641"/>
                <a:ext cx="125583" cy="125583"/>
              </a:xfrm>
              <a:custGeom>
                <a:avLst/>
                <a:gdLst/>
                <a:ahLst/>
                <a:cxnLst/>
                <a:rect l="l" t="t" r="r" b="b"/>
                <a:pathLst>
                  <a:path w="794" h="794" extrusionOk="0">
                    <a:moveTo>
                      <a:pt x="397" y="1"/>
                    </a:moveTo>
                    <a:cubicBezTo>
                      <a:pt x="179" y="1"/>
                      <a:pt x="1" y="179"/>
                      <a:pt x="1" y="397"/>
                    </a:cubicBezTo>
                    <a:cubicBezTo>
                      <a:pt x="1" y="615"/>
                      <a:pt x="179" y="793"/>
                      <a:pt x="397" y="793"/>
                    </a:cubicBezTo>
                    <a:cubicBezTo>
                      <a:pt x="615" y="793"/>
                      <a:pt x="793" y="615"/>
                      <a:pt x="793" y="397"/>
                    </a:cubicBezTo>
                    <a:cubicBezTo>
                      <a:pt x="793" y="179"/>
                      <a:pt x="615" y="1"/>
                      <a:pt x="397" y="1"/>
                    </a:cubicBezTo>
                    <a:close/>
                  </a:path>
                </a:pathLst>
              </a:custGeom>
              <a:solidFill>
                <a:srgbClr val="5C58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17"/>
              <p:cNvSpPr/>
              <p:nvPr/>
            </p:nvSpPr>
            <p:spPr>
              <a:xfrm>
                <a:off x="4608062" y="6532284"/>
                <a:ext cx="53302" cy="5187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28" extrusionOk="0">
                    <a:moveTo>
                      <a:pt x="169" y="0"/>
                    </a:moveTo>
                    <a:cubicBezTo>
                      <a:pt x="79" y="0"/>
                      <a:pt x="0" y="70"/>
                      <a:pt x="0" y="159"/>
                    </a:cubicBezTo>
                    <a:cubicBezTo>
                      <a:pt x="0" y="249"/>
                      <a:pt x="79" y="328"/>
                      <a:pt x="169" y="328"/>
                    </a:cubicBezTo>
                    <a:cubicBezTo>
                      <a:pt x="258" y="328"/>
                      <a:pt x="337" y="249"/>
                      <a:pt x="337" y="159"/>
                    </a:cubicBezTo>
                    <a:cubicBezTo>
                      <a:pt x="337" y="70"/>
                      <a:pt x="258" y="0"/>
                      <a:pt x="169" y="0"/>
                    </a:cubicBezTo>
                    <a:close/>
                  </a:path>
                </a:pathLst>
              </a:custGeom>
              <a:solidFill>
                <a:srgbClr val="7639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17"/>
              <p:cNvSpPr/>
              <p:nvPr/>
            </p:nvSpPr>
            <p:spPr>
              <a:xfrm>
                <a:off x="5476231" y="6289342"/>
                <a:ext cx="74021" cy="10518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665" extrusionOk="0">
                    <a:moveTo>
                      <a:pt x="1" y="1"/>
                    </a:moveTo>
                    <a:lnTo>
                      <a:pt x="1" y="664"/>
                    </a:lnTo>
                    <a:lnTo>
                      <a:pt x="467" y="664"/>
                    </a:lnTo>
                    <a:lnTo>
                      <a:pt x="467" y="1"/>
                    </a:lnTo>
                    <a:close/>
                  </a:path>
                </a:pathLst>
              </a:custGeom>
              <a:solidFill>
                <a:srgbClr val="DBA2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17"/>
              <p:cNvSpPr/>
              <p:nvPr/>
            </p:nvSpPr>
            <p:spPr>
              <a:xfrm>
                <a:off x="5476231" y="5794126"/>
                <a:ext cx="74021" cy="722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57" extrusionOk="0">
                    <a:moveTo>
                      <a:pt x="229" y="0"/>
                    </a:moveTo>
                    <a:cubicBezTo>
                      <a:pt x="100" y="0"/>
                      <a:pt x="1" y="99"/>
                      <a:pt x="1" y="228"/>
                    </a:cubicBezTo>
                    <a:cubicBezTo>
                      <a:pt x="1" y="357"/>
                      <a:pt x="100" y="456"/>
                      <a:pt x="229" y="456"/>
                    </a:cubicBezTo>
                    <a:cubicBezTo>
                      <a:pt x="358" y="456"/>
                      <a:pt x="467" y="357"/>
                      <a:pt x="467" y="228"/>
                    </a:cubicBezTo>
                    <a:cubicBezTo>
                      <a:pt x="467" y="99"/>
                      <a:pt x="358" y="0"/>
                      <a:pt x="229" y="0"/>
                    </a:cubicBezTo>
                    <a:close/>
                  </a:path>
                </a:pathLst>
              </a:custGeom>
              <a:solidFill>
                <a:srgbClr val="5C58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41" name="Google Shape;2041;p17"/>
          <p:cNvGrpSpPr/>
          <p:nvPr/>
        </p:nvGrpSpPr>
        <p:grpSpPr>
          <a:xfrm>
            <a:off x="5480361" y="4754822"/>
            <a:ext cx="2070541" cy="1905734"/>
            <a:chOff x="6518698" y="4754822"/>
            <a:chExt cx="2070541" cy="1905734"/>
          </a:xfrm>
        </p:grpSpPr>
        <p:sp>
          <p:nvSpPr>
            <p:cNvPr id="2042" name="Google Shape;2042;p17"/>
            <p:cNvSpPr/>
            <p:nvPr/>
          </p:nvSpPr>
          <p:spPr>
            <a:xfrm>
              <a:off x="8089121" y="5252568"/>
              <a:ext cx="150573" cy="321549"/>
            </a:xfrm>
            <a:custGeom>
              <a:avLst/>
              <a:gdLst/>
              <a:ahLst/>
              <a:cxnLst/>
              <a:rect l="l" t="t" r="r" b="b"/>
              <a:pathLst>
                <a:path w="952" h="2033" extrusionOk="0">
                  <a:moveTo>
                    <a:pt x="466" y="0"/>
                  </a:moveTo>
                  <a:cubicBezTo>
                    <a:pt x="435" y="0"/>
                    <a:pt x="405" y="8"/>
                    <a:pt x="377" y="25"/>
                  </a:cubicBezTo>
                  <a:cubicBezTo>
                    <a:pt x="238" y="104"/>
                    <a:pt x="258" y="273"/>
                    <a:pt x="327" y="402"/>
                  </a:cubicBezTo>
                  <a:cubicBezTo>
                    <a:pt x="476" y="679"/>
                    <a:pt x="655" y="808"/>
                    <a:pt x="446" y="1304"/>
                  </a:cubicBezTo>
                  <a:cubicBezTo>
                    <a:pt x="421" y="1345"/>
                    <a:pt x="382" y="1387"/>
                    <a:pt x="340" y="1387"/>
                  </a:cubicBezTo>
                  <a:cubicBezTo>
                    <a:pt x="333" y="1387"/>
                    <a:pt x="325" y="1386"/>
                    <a:pt x="318" y="1383"/>
                  </a:cubicBezTo>
                  <a:cubicBezTo>
                    <a:pt x="208" y="1353"/>
                    <a:pt x="248" y="1135"/>
                    <a:pt x="129" y="1106"/>
                  </a:cubicBezTo>
                  <a:cubicBezTo>
                    <a:pt x="124" y="1105"/>
                    <a:pt x="120" y="1104"/>
                    <a:pt x="115" y="1104"/>
                  </a:cubicBezTo>
                  <a:cubicBezTo>
                    <a:pt x="61" y="1104"/>
                    <a:pt x="10" y="1159"/>
                    <a:pt x="10" y="1214"/>
                  </a:cubicBezTo>
                  <a:cubicBezTo>
                    <a:pt x="1" y="1274"/>
                    <a:pt x="30" y="1333"/>
                    <a:pt x="60" y="1393"/>
                  </a:cubicBezTo>
                  <a:cubicBezTo>
                    <a:pt x="120" y="1522"/>
                    <a:pt x="188" y="1650"/>
                    <a:pt x="248" y="1789"/>
                  </a:cubicBezTo>
                  <a:cubicBezTo>
                    <a:pt x="310" y="1906"/>
                    <a:pt x="382" y="2033"/>
                    <a:pt x="476" y="2033"/>
                  </a:cubicBezTo>
                  <a:cubicBezTo>
                    <a:pt x="517" y="2033"/>
                    <a:pt x="563" y="2008"/>
                    <a:pt x="615" y="1947"/>
                  </a:cubicBezTo>
                  <a:cubicBezTo>
                    <a:pt x="734" y="1809"/>
                    <a:pt x="803" y="1591"/>
                    <a:pt x="853" y="1412"/>
                  </a:cubicBezTo>
                  <a:cubicBezTo>
                    <a:pt x="952" y="1046"/>
                    <a:pt x="932" y="639"/>
                    <a:pt x="783" y="283"/>
                  </a:cubicBezTo>
                  <a:cubicBezTo>
                    <a:pt x="743" y="203"/>
                    <a:pt x="704" y="115"/>
                    <a:pt x="625" y="65"/>
                  </a:cubicBezTo>
                  <a:cubicBezTo>
                    <a:pt x="580" y="26"/>
                    <a:pt x="522" y="0"/>
                    <a:pt x="46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7"/>
            <p:cNvSpPr/>
            <p:nvPr/>
          </p:nvSpPr>
          <p:spPr>
            <a:xfrm>
              <a:off x="6846100" y="5571588"/>
              <a:ext cx="213365" cy="290233"/>
            </a:xfrm>
            <a:custGeom>
              <a:avLst/>
              <a:gdLst/>
              <a:ahLst/>
              <a:cxnLst/>
              <a:rect l="l" t="t" r="r" b="b"/>
              <a:pathLst>
                <a:path w="1349" h="1835" extrusionOk="0">
                  <a:moveTo>
                    <a:pt x="278" y="0"/>
                  </a:moveTo>
                  <a:cubicBezTo>
                    <a:pt x="209" y="327"/>
                    <a:pt x="150" y="644"/>
                    <a:pt x="91" y="971"/>
                  </a:cubicBezTo>
                  <a:cubicBezTo>
                    <a:pt x="41" y="1219"/>
                    <a:pt x="1" y="1506"/>
                    <a:pt x="170" y="1694"/>
                  </a:cubicBezTo>
                  <a:cubicBezTo>
                    <a:pt x="259" y="1784"/>
                    <a:pt x="397" y="1833"/>
                    <a:pt x="527" y="1833"/>
                  </a:cubicBezTo>
                  <a:cubicBezTo>
                    <a:pt x="541" y="1834"/>
                    <a:pt x="555" y="1835"/>
                    <a:pt x="569" y="1835"/>
                  </a:cubicBezTo>
                  <a:cubicBezTo>
                    <a:pt x="683" y="1835"/>
                    <a:pt x="798" y="1799"/>
                    <a:pt x="913" y="1764"/>
                  </a:cubicBezTo>
                  <a:lnTo>
                    <a:pt x="1289" y="1120"/>
                  </a:lnTo>
                  <a:cubicBezTo>
                    <a:pt x="1349" y="952"/>
                    <a:pt x="1280" y="753"/>
                    <a:pt x="1161" y="615"/>
                  </a:cubicBezTo>
                  <a:cubicBezTo>
                    <a:pt x="1042" y="476"/>
                    <a:pt x="883" y="386"/>
                    <a:pt x="725" y="298"/>
                  </a:cubicBezTo>
                  <a:cubicBezTo>
                    <a:pt x="566" y="218"/>
                    <a:pt x="408" y="129"/>
                    <a:pt x="27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7"/>
            <p:cNvSpPr/>
            <p:nvPr/>
          </p:nvSpPr>
          <p:spPr>
            <a:xfrm>
              <a:off x="6846100" y="5585664"/>
              <a:ext cx="156900" cy="276156"/>
            </a:xfrm>
            <a:custGeom>
              <a:avLst/>
              <a:gdLst/>
              <a:ahLst/>
              <a:cxnLst/>
              <a:rect l="l" t="t" r="r" b="b"/>
              <a:pathLst>
                <a:path w="992" h="1746" extrusionOk="0">
                  <a:moveTo>
                    <a:pt x="259" y="0"/>
                  </a:moveTo>
                  <a:cubicBezTo>
                    <a:pt x="199" y="297"/>
                    <a:pt x="140" y="585"/>
                    <a:pt x="91" y="882"/>
                  </a:cubicBezTo>
                  <a:cubicBezTo>
                    <a:pt x="41" y="1130"/>
                    <a:pt x="1" y="1417"/>
                    <a:pt x="170" y="1605"/>
                  </a:cubicBezTo>
                  <a:cubicBezTo>
                    <a:pt x="259" y="1695"/>
                    <a:pt x="397" y="1744"/>
                    <a:pt x="527" y="1744"/>
                  </a:cubicBezTo>
                  <a:cubicBezTo>
                    <a:pt x="541" y="1745"/>
                    <a:pt x="555" y="1746"/>
                    <a:pt x="569" y="1746"/>
                  </a:cubicBezTo>
                  <a:cubicBezTo>
                    <a:pt x="683" y="1746"/>
                    <a:pt x="798" y="1710"/>
                    <a:pt x="913" y="1675"/>
                  </a:cubicBezTo>
                  <a:lnTo>
                    <a:pt x="992" y="1536"/>
                  </a:lnTo>
                  <a:cubicBezTo>
                    <a:pt x="774" y="1447"/>
                    <a:pt x="586" y="1299"/>
                    <a:pt x="467" y="1070"/>
                  </a:cubicBezTo>
                  <a:cubicBezTo>
                    <a:pt x="298" y="744"/>
                    <a:pt x="249" y="367"/>
                    <a:pt x="2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7"/>
            <p:cNvSpPr/>
            <p:nvPr/>
          </p:nvSpPr>
          <p:spPr>
            <a:xfrm>
              <a:off x="6518698" y="6005593"/>
              <a:ext cx="509449" cy="182048"/>
            </a:xfrm>
            <a:custGeom>
              <a:avLst/>
              <a:gdLst/>
              <a:ahLst/>
              <a:cxnLst/>
              <a:rect l="l" t="t" r="r" b="b"/>
              <a:pathLst>
                <a:path w="3221" h="1151" extrusionOk="0">
                  <a:moveTo>
                    <a:pt x="525" y="1"/>
                  </a:moveTo>
                  <a:cubicBezTo>
                    <a:pt x="0" y="377"/>
                    <a:pt x="79" y="675"/>
                    <a:pt x="79" y="675"/>
                  </a:cubicBezTo>
                  <a:cubicBezTo>
                    <a:pt x="511" y="992"/>
                    <a:pt x="1056" y="1151"/>
                    <a:pt x="1594" y="1151"/>
                  </a:cubicBezTo>
                  <a:cubicBezTo>
                    <a:pt x="1611" y="1151"/>
                    <a:pt x="1628" y="1151"/>
                    <a:pt x="1645" y="1150"/>
                  </a:cubicBezTo>
                  <a:cubicBezTo>
                    <a:pt x="2200" y="1141"/>
                    <a:pt x="2745" y="962"/>
                    <a:pt x="3220" y="675"/>
                  </a:cubicBezTo>
                  <a:lnTo>
                    <a:pt x="3132" y="308"/>
                  </a:lnTo>
                  <a:cubicBezTo>
                    <a:pt x="2804" y="430"/>
                    <a:pt x="2452" y="494"/>
                    <a:pt x="2105" y="494"/>
                  </a:cubicBezTo>
                  <a:cubicBezTo>
                    <a:pt x="2000" y="494"/>
                    <a:pt x="1896" y="488"/>
                    <a:pt x="1793" y="476"/>
                  </a:cubicBezTo>
                  <a:cubicBezTo>
                    <a:pt x="1338" y="427"/>
                    <a:pt x="902" y="258"/>
                    <a:pt x="52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7"/>
            <p:cNvSpPr/>
            <p:nvPr/>
          </p:nvSpPr>
          <p:spPr>
            <a:xfrm>
              <a:off x="6518698" y="6005593"/>
              <a:ext cx="138078" cy="144405"/>
            </a:xfrm>
            <a:custGeom>
              <a:avLst/>
              <a:gdLst/>
              <a:ahLst/>
              <a:cxnLst/>
              <a:rect l="l" t="t" r="r" b="b"/>
              <a:pathLst>
                <a:path w="873" h="913" extrusionOk="0">
                  <a:moveTo>
                    <a:pt x="525" y="1"/>
                  </a:moveTo>
                  <a:cubicBezTo>
                    <a:pt x="0" y="377"/>
                    <a:pt x="79" y="675"/>
                    <a:pt x="79" y="675"/>
                  </a:cubicBezTo>
                  <a:cubicBezTo>
                    <a:pt x="208" y="764"/>
                    <a:pt x="347" y="844"/>
                    <a:pt x="485" y="912"/>
                  </a:cubicBezTo>
                  <a:cubicBezTo>
                    <a:pt x="575" y="645"/>
                    <a:pt x="694" y="407"/>
                    <a:pt x="872" y="209"/>
                  </a:cubicBezTo>
                  <a:cubicBezTo>
                    <a:pt x="753" y="150"/>
                    <a:pt x="634" y="80"/>
                    <a:pt x="52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7"/>
            <p:cNvSpPr/>
            <p:nvPr/>
          </p:nvSpPr>
          <p:spPr>
            <a:xfrm>
              <a:off x="7927634" y="6148417"/>
              <a:ext cx="465796" cy="271095"/>
            </a:xfrm>
            <a:custGeom>
              <a:avLst/>
              <a:gdLst/>
              <a:ahLst/>
              <a:cxnLst/>
              <a:rect l="l" t="t" r="r" b="b"/>
              <a:pathLst>
                <a:path w="2945" h="1714" extrusionOk="0">
                  <a:moveTo>
                    <a:pt x="525" y="0"/>
                  </a:moveTo>
                  <a:cubicBezTo>
                    <a:pt x="370" y="0"/>
                    <a:pt x="214" y="10"/>
                    <a:pt x="60" y="29"/>
                  </a:cubicBezTo>
                  <a:lnTo>
                    <a:pt x="1" y="406"/>
                  </a:lnTo>
                  <a:cubicBezTo>
                    <a:pt x="456" y="426"/>
                    <a:pt x="903" y="555"/>
                    <a:pt x="1299" y="782"/>
                  </a:cubicBezTo>
                  <a:cubicBezTo>
                    <a:pt x="1695" y="1011"/>
                    <a:pt x="2032" y="1328"/>
                    <a:pt x="2270" y="1714"/>
                  </a:cubicBezTo>
                  <a:cubicBezTo>
                    <a:pt x="2904" y="1585"/>
                    <a:pt x="2944" y="1278"/>
                    <a:pt x="2944" y="1278"/>
                  </a:cubicBezTo>
                  <a:cubicBezTo>
                    <a:pt x="2667" y="802"/>
                    <a:pt x="2211" y="426"/>
                    <a:pt x="1695" y="218"/>
                  </a:cubicBezTo>
                  <a:cubicBezTo>
                    <a:pt x="1324" y="68"/>
                    <a:pt x="926" y="0"/>
                    <a:pt x="52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7"/>
            <p:cNvSpPr/>
            <p:nvPr/>
          </p:nvSpPr>
          <p:spPr>
            <a:xfrm>
              <a:off x="8249026" y="6290924"/>
              <a:ext cx="144405" cy="128588"/>
            </a:xfrm>
            <a:custGeom>
              <a:avLst/>
              <a:gdLst/>
              <a:ahLst/>
              <a:cxnLst/>
              <a:rect l="l" t="t" r="r" b="b"/>
              <a:pathLst>
                <a:path w="913" h="813" extrusionOk="0">
                  <a:moveTo>
                    <a:pt x="635" y="0"/>
                  </a:moveTo>
                  <a:cubicBezTo>
                    <a:pt x="456" y="209"/>
                    <a:pt x="248" y="377"/>
                    <a:pt x="0" y="496"/>
                  </a:cubicBezTo>
                  <a:cubicBezTo>
                    <a:pt x="89" y="595"/>
                    <a:pt x="168" y="704"/>
                    <a:pt x="238" y="813"/>
                  </a:cubicBezTo>
                  <a:cubicBezTo>
                    <a:pt x="872" y="684"/>
                    <a:pt x="912" y="377"/>
                    <a:pt x="912" y="377"/>
                  </a:cubicBezTo>
                  <a:cubicBezTo>
                    <a:pt x="833" y="248"/>
                    <a:pt x="743" y="119"/>
                    <a:pt x="63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7"/>
            <p:cNvSpPr/>
            <p:nvPr/>
          </p:nvSpPr>
          <p:spPr>
            <a:xfrm>
              <a:off x="6913637" y="5704921"/>
              <a:ext cx="1211702" cy="660181"/>
            </a:xfrm>
            <a:custGeom>
              <a:avLst/>
              <a:gdLst/>
              <a:ahLst/>
              <a:cxnLst/>
              <a:rect l="l" t="t" r="r" b="b"/>
              <a:pathLst>
                <a:path w="7661" h="4174" extrusionOk="0">
                  <a:moveTo>
                    <a:pt x="1430" y="0"/>
                  </a:moveTo>
                  <a:cubicBezTo>
                    <a:pt x="1202" y="0"/>
                    <a:pt x="981" y="43"/>
                    <a:pt x="783" y="168"/>
                  </a:cubicBezTo>
                  <a:cubicBezTo>
                    <a:pt x="525" y="327"/>
                    <a:pt x="337" y="614"/>
                    <a:pt x="248" y="921"/>
                  </a:cubicBezTo>
                  <a:cubicBezTo>
                    <a:pt x="0" y="1734"/>
                    <a:pt x="367" y="2655"/>
                    <a:pt x="981" y="3220"/>
                  </a:cubicBezTo>
                  <a:cubicBezTo>
                    <a:pt x="1595" y="3775"/>
                    <a:pt x="2418" y="4033"/>
                    <a:pt x="3231" y="4132"/>
                  </a:cubicBezTo>
                  <a:cubicBezTo>
                    <a:pt x="3465" y="4159"/>
                    <a:pt x="3702" y="4174"/>
                    <a:pt x="3939" y="4174"/>
                  </a:cubicBezTo>
                  <a:cubicBezTo>
                    <a:pt x="4742" y="4174"/>
                    <a:pt x="5542" y="4003"/>
                    <a:pt x="6224" y="3567"/>
                  </a:cubicBezTo>
                  <a:cubicBezTo>
                    <a:pt x="6451" y="3428"/>
                    <a:pt x="6660" y="3249"/>
                    <a:pt x="6838" y="3051"/>
                  </a:cubicBezTo>
                  <a:cubicBezTo>
                    <a:pt x="7175" y="2695"/>
                    <a:pt x="7433" y="2259"/>
                    <a:pt x="7561" y="1773"/>
                  </a:cubicBezTo>
                  <a:cubicBezTo>
                    <a:pt x="7620" y="1545"/>
                    <a:pt x="7660" y="1287"/>
                    <a:pt x="7640" y="1040"/>
                  </a:cubicBezTo>
                  <a:cubicBezTo>
                    <a:pt x="7631" y="812"/>
                    <a:pt x="7452" y="713"/>
                    <a:pt x="7363" y="505"/>
                  </a:cubicBezTo>
                  <a:cubicBezTo>
                    <a:pt x="7294" y="356"/>
                    <a:pt x="7234" y="188"/>
                    <a:pt x="7105" y="89"/>
                  </a:cubicBezTo>
                  <a:cubicBezTo>
                    <a:pt x="7029" y="39"/>
                    <a:pt x="6943" y="22"/>
                    <a:pt x="6854" y="22"/>
                  </a:cubicBezTo>
                  <a:cubicBezTo>
                    <a:pt x="6746" y="22"/>
                    <a:pt x="6634" y="47"/>
                    <a:pt x="6530" y="69"/>
                  </a:cubicBezTo>
                  <a:cubicBezTo>
                    <a:pt x="5797" y="243"/>
                    <a:pt x="5047" y="330"/>
                    <a:pt x="4297" y="330"/>
                  </a:cubicBezTo>
                  <a:cubicBezTo>
                    <a:pt x="3637" y="330"/>
                    <a:pt x="2978" y="263"/>
                    <a:pt x="2329" y="128"/>
                  </a:cubicBezTo>
                  <a:cubicBezTo>
                    <a:pt x="2037" y="72"/>
                    <a:pt x="1727" y="0"/>
                    <a:pt x="14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7"/>
            <p:cNvSpPr/>
            <p:nvPr/>
          </p:nvSpPr>
          <p:spPr>
            <a:xfrm>
              <a:off x="7896317" y="5692268"/>
              <a:ext cx="268248" cy="316804"/>
            </a:xfrm>
            <a:custGeom>
              <a:avLst/>
              <a:gdLst/>
              <a:ahLst/>
              <a:cxnLst/>
              <a:rect l="l" t="t" r="r" b="b"/>
              <a:pathLst>
                <a:path w="1696" h="2003" extrusionOk="0">
                  <a:moveTo>
                    <a:pt x="331" y="1"/>
                  </a:moveTo>
                  <a:cubicBezTo>
                    <a:pt x="219" y="1"/>
                    <a:pt x="130" y="131"/>
                    <a:pt x="99" y="238"/>
                  </a:cubicBezTo>
                  <a:cubicBezTo>
                    <a:pt x="0" y="585"/>
                    <a:pt x="110" y="951"/>
                    <a:pt x="308" y="1239"/>
                  </a:cubicBezTo>
                  <a:cubicBezTo>
                    <a:pt x="516" y="1526"/>
                    <a:pt x="813" y="1744"/>
                    <a:pt x="1130" y="1913"/>
                  </a:cubicBezTo>
                  <a:cubicBezTo>
                    <a:pt x="1220" y="1962"/>
                    <a:pt x="1319" y="2002"/>
                    <a:pt x="1418" y="2002"/>
                  </a:cubicBezTo>
                  <a:cubicBezTo>
                    <a:pt x="1425" y="2002"/>
                    <a:pt x="1433" y="2003"/>
                    <a:pt x="1440" y="2003"/>
                  </a:cubicBezTo>
                  <a:cubicBezTo>
                    <a:pt x="1534" y="2003"/>
                    <a:pt x="1638" y="1945"/>
                    <a:pt x="1665" y="1853"/>
                  </a:cubicBezTo>
                  <a:cubicBezTo>
                    <a:pt x="1695" y="1784"/>
                    <a:pt x="1665" y="1704"/>
                    <a:pt x="1625" y="1635"/>
                  </a:cubicBezTo>
                  <a:cubicBezTo>
                    <a:pt x="1586" y="1576"/>
                    <a:pt x="1526" y="1526"/>
                    <a:pt x="1467" y="1466"/>
                  </a:cubicBezTo>
                  <a:cubicBezTo>
                    <a:pt x="1160" y="1199"/>
                    <a:pt x="902" y="872"/>
                    <a:pt x="694" y="515"/>
                  </a:cubicBezTo>
                  <a:cubicBezTo>
                    <a:pt x="625" y="387"/>
                    <a:pt x="566" y="129"/>
                    <a:pt x="436" y="40"/>
                  </a:cubicBezTo>
                  <a:cubicBezTo>
                    <a:pt x="400" y="12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7"/>
            <p:cNvSpPr/>
            <p:nvPr/>
          </p:nvSpPr>
          <p:spPr>
            <a:xfrm>
              <a:off x="6927713" y="5894403"/>
              <a:ext cx="1161564" cy="470699"/>
            </a:xfrm>
            <a:custGeom>
              <a:avLst/>
              <a:gdLst/>
              <a:ahLst/>
              <a:cxnLst/>
              <a:rect l="l" t="t" r="r" b="b"/>
              <a:pathLst>
                <a:path w="7344" h="2976" extrusionOk="0">
                  <a:moveTo>
                    <a:pt x="99" y="1"/>
                  </a:moveTo>
                  <a:cubicBezTo>
                    <a:pt x="0" y="743"/>
                    <a:pt x="347" y="1516"/>
                    <a:pt x="892" y="2022"/>
                  </a:cubicBezTo>
                  <a:cubicBezTo>
                    <a:pt x="1506" y="2577"/>
                    <a:pt x="2329" y="2835"/>
                    <a:pt x="3142" y="2934"/>
                  </a:cubicBezTo>
                  <a:cubicBezTo>
                    <a:pt x="3376" y="2961"/>
                    <a:pt x="3613" y="2976"/>
                    <a:pt x="3850" y="2976"/>
                  </a:cubicBezTo>
                  <a:cubicBezTo>
                    <a:pt x="4653" y="2976"/>
                    <a:pt x="5453" y="2805"/>
                    <a:pt x="6135" y="2369"/>
                  </a:cubicBezTo>
                  <a:cubicBezTo>
                    <a:pt x="6362" y="2230"/>
                    <a:pt x="6571" y="2051"/>
                    <a:pt x="6749" y="1853"/>
                  </a:cubicBezTo>
                  <a:cubicBezTo>
                    <a:pt x="6996" y="1596"/>
                    <a:pt x="7205" y="1289"/>
                    <a:pt x="7344" y="942"/>
                  </a:cubicBezTo>
                  <a:cubicBezTo>
                    <a:pt x="7319" y="920"/>
                    <a:pt x="7292" y="911"/>
                    <a:pt x="7263" y="911"/>
                  </a:cubicBezTo>
                  <a:cubicBezTo>
                    <a:pt x="6987" y="911"/>
                    <a:pt x="6472" y="1750"/>
                    <a:pt x="5738" y="2082"/>
                  </a:cubicBezTo>
                  <a:cubicBezTo>
                    <a:pt x="5154" y="2348"/>
                    <a:pt x="4532" y="2464"/>
                    <a:pt x="3923" y="2464"/>
                  </a:cubicBezTo>
                  <a:cubicBezTo>
                    <a:pt x="1970" y="2464"/>
                    <a:pt x="145" y="1270"/>
                    <a:pt x="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7"/>
            <p:cNvSpPr/>
            <p:nvPr/>
          </p:nvSpPr>
          <p:spPr>
            <a:xfrm>
              <a:off x="7948037" y="5547230"/>
              <a:ext cx="621747" cy="437801"/>
            </a:xfrm>
            <a:custGeom>
              <a:avLst/>
              <a:gdLst/>
              <a:ahLst/>
              <a:cxnLst/>
              <a:rect l="l" t="t" r="r" b="b"/>
              <a:pathLst>
                <a:path w="3931" h="2768" extrusionOk="0">
                  <a:moveTo>
                    <a:pt x="1093" y="1"/>
                  </a:moveTo>
                  <a:cubicBezTo>
                    <a:pt x="1063" y="1"/>
                    <a:pt x="1032" y="2"/>
                    <a:pt x="1001" y="5"/>
                  </a:cubicBezTo>
                  <a:cubicBezTo>
                    <a:pt x="426" y="45"/>
                    <a:pt x="1" y="670"/>
                    <a:pt x="60" y="1244"/>
                  </a:cubicBezTo>
                  <a:cubicBezTo>
                    <a:pt x="109" y="1829"/>
                    <a:pt x="556" y="2295"/>
                    <a:pt x="1061" y="2582"/>
                  </a:cubicBezTo>
                  <a:cubicBezTo>
                    <a:pt x="1259" y="2694"/>
                    <a:pt x="1559" y="2767"/>
                    <a:pt x="1891" y="2767"/>
                  </a:cubicBezTo>
                  <a:cubicBezTo>
                    <a:pt x="2553" y="2767"/>
                    <a:pt x="3344" y="2478"/>
                    <a:pt x="3727" y="1641"/>
                  </a:cubicBezTo>
                  <a:cubicBezTo>
                    <a:pt x="3931" y="1179"/>
                    <a:pt x="3928" y="470"/>
                    <a:pt x="3270" y="470"/>
                  </a:cubicBezTo>
                  <a:cubicBezTo>
                    <a:pt x="3193" y="470"/>
                    <a:pt x="3108" y="480"/>
                    <a:pt x="3013" y="501"/>
                  </a:cubicBezTo>
                  <a:cubicBezTo>
                    <a:pt x="2923" y="520"/>
                    <a:pt x="2838" y="529"/>
                    <a:pt x="2759" y="529"/>
                  </a:cubicBezTo>
                  <a:cubicBezTo>
                    <a:pt x="2392" y="529"/>
                    <a:pt x="2129" y="349"/>
                    <a:pt x="1893" y="243"/>
                  </a:cubicBezTo>
                  <a:cubicBezTo>
                    <a:pt x="1643" y="118"/>
                    <a:pt x="1376" y="1"/>
                    <a:pt x="109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7"/>
            <p:cNvSpPr/>
            <p:nvPr/>
          </p:nvSpPr>
          <p:spPr>
            <a:xfrm>
              <a:off x="8440247" y="5542169"/>
              <a:ext cx="148991" cy="173191"/>
            </a:xfrm>
            <a:custGeom>
              <a:avLst/>
              <a:gdLst/>
              <a:ahLst/>
              <a:cxnLst/>
              <a:rect l="l" t="t" r="r" b="b"/>
              <a:pathLst>
                <a:path w="942" h="1095" extrusionOk="0">
                  <a:moveTo>
                    <a:pt x="582" y="0"/>
                  </a:moveTo>
                  <a:cubicBezTo>
                    <a:pt x="505" y="0"/>
                    <a:pt x="423" y="27"/>
                    <a:pt x="347" y="87"/>
                  </a:cubicBezTo>
                  <a:cubicBezTo>
                    <a:pt x="149" y="246"/>
                    <a:pt x="0" y="513"/>
                    <a:pt x="0" y="790"/>
                  </a:cubicBezTo>
                  <a:cubicBezTo>
                    <a:pt x="0" y="939"/>
                    <a:pt x="129" y="1068"/>
                    <a:pt x="278" y="1088"/>
                  </a:cubicBezTo>
                  <a:cubicBezTo>
                    <a:pt x="302" y="1092"/>
                    <a:pt x="326" y="1095"/>
                    <a:pt x="349" y="1095"/>
                  </a:cubicBezTo>
                  <a:cubicBezTo>
                    <a:pt x="473" y="1095"/>
                    <a:pt x="593" y="1034"/>
                    <a:pt x="684" y="959"/>
                  </a:cubicBezTo>
                  <a:cubicBezTo>
                    <a:pt x="842" y="830"/>
                    <a:pt x="941" y="632"/>
                    <a:pt x="941" y="424"/>
                  </a:cubicBezTo>
                  <a:cubicBezTo>
                    <a:pt x="941" y="169"/>
                    <a:pt x="775" y="0"/>
                    <a:pt x="58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7"/>
            <p:cNvSpPr/>
            <p:nvPr/>
          </p:nvSpPr>
          <p:spPr>
            <a:xfrm>
              <a:off x="7697345" y="6206305"/>
              <a:ext cx="512613" cy="454250"/>
            </a:xfrm>
            <a:custGeom>
              <a:avLst/>
              <a:gdLst/>
              <a:ahLst/>
              <a:cxnLst/>
              <a:rect l="l" t="t" r="r" b="b"/>
              <a:pathLst>
                <a:path w="3241" h="2872" extrusionOk="0">
                  <a:moveTo>
                    <a:pt x="634" y="0"/>
                  </a:moveTo>
                  <a:lnTo>
                    <a:pt x="0" y="288"/>
                  </a:lnTo>
                  <a:cubicBezTo>
                    <a:pt x="485" y="496"/>
                    <a:pt x="1338" y="1021"/>
                    <a:pt x="1665" y="1438"/>
                  </a:cubicBezTo>
                  <a:cubicBezTo>
                    <a:pt x="2002" y="1843"/>
                    <a:pt x="2229" y="2329"/>
                    <a:pt x="2329" y="2845"/>
                  </a:cubicBezTo>
                  <a:cubicBezTo>
                    <a:pt x="2449" y="2864"/>
                    <a:pt x="2554" y="2872"/>
                    <a:pt x="2646" y="2872"/>
                  </a:cubicBezTo>
                  <a:cubicBezTo>
                    <a:pt x="3122" y="2872"/>
                    <a:pt x="3240" y="2656"/>
                    <a:pt x="3240" y="2656"/>
                  </a:cubicBezTo>
                  <a:cubicBezTo>
                    <a:pt x="3141" y="2022"/>
                    <a:pt x="2804" y="1438"/>
                    <a:pt x="2339" y="991"/>
                  </a:cubicBezTo>
                  <a:cubicBezTo>
                    <a:pt x="1863" y="555"/>
                    <a:pt x="1258" y="159"/>
                    <a:pt x="63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7"/>
            <p:cNvSpPr/>
            <p:nvPr/>
          </p:nvSpPr>
          <p:spPr>
            <a:xfrm>
              <a:off x="8046732" y="6543356"/>
              <a:ext cx="163226" cy="117200"/>
            </a:xfrm>
            <a:custGeom>
              <a:avLst/>
              <a:gdLst/>
              <a:ahLst/>
              <a:cxnLst/>
              <a:rect l="l" t="t" r="r" b="b"/>
              <a:pathLst>
                <a:path w="1032" h="741" extrusionOk="0">
                  <a:moveTo>
                    <a:pt x="893" y="0"/>
                  </a:moveTo>
                  <a:cubicBezTo>
                    <a:pt x="606" y="148"/>
                    <a:pt x="308" y="238"/>
                    <a:pt x="1" y="267"/>
                  </a:cubicBezTo>
                  <a:cubicBezTo>
                    <a:pt x="51" y="416"/>
                    <a:pt x="90" y="565"/>
                    <a:pt x="120" y="714"/>
                  </a:cubicBezTo>
                  <a:cubicBezTo>
                    <a:pt x="240" y="733"/>
                    <a:pt x="345" y="741"/>
                    <a:pt x="437" y="741"/>
                  </a:cubicBezTo>
                  <a:cubicBezTo>
                    <a:pt x="913" y="741"/>
                    <a:pt x="1031" y="525"/>
                    <a:pt x="1031" y="525"/>
                  </a:cubicBezTo>
                  <a:cubicBezTo>
                    <a:pt x="1002" y="347"/>
                    <a:pt x="952" y="168"/>
                    <a:pt x="893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7"/>
            <p:cNvSpPr/>
            <p:nvPr/>
          </p:nvSpPr>
          <p:spPr>
            <a:xfrm>
              <a:off x="6584495" y="6148259"/>
              <a:ext cx="644206" cy="293712"/>
            </a:xfrm>
            <a:custGeom>
              <a:avLst/>
              <a:gdLst/>
              <a:ahLst/>
              <a:cxnLst/>
              <a:rect l="l" t="t" r="r" b="b"/>
              <a:pathLst>
                <a:path w="4073" h="1857" extrusionOk="0">
                  <a:moveTo>
                    <a:pt x="3538" y="1"/>
                  </a:moveTo>
                  <a:cubicBezTo>
                    <a:pt x="3122" y="318"/>
                    <a:pt x="2547" y="833"/>
                    <a:pt x="2031" y="922"/>
                  </a:cubicBezTo>
                  <a:cubicBezTo>
                    <a:pt x="1862" y="948"/>
                    <a:pt x="1689" y="961"/>
                    <a:pt x="1516" y="961"/>
                  </a:cubicBezTo>
                  <a:cubicBezTo>
                    <a:pt x="1163" y="961"/>
                    <a:pt x="809" y="906"/>
                    <a:pt x="476" y="794"/>
                  </a:cubicBezTo>
                  <a:cubicBezTo>
                    <a:pt x="0" y="1388"/>
                    <a:pt x="188" y="1686"/>
                    <a:pt x="188" y="1686"/>
                  </a:cubicBezTo>
                  <a:cubicBezTo>
                    <a:pt x="498" y="1802"/>
                    <a:pt x="826" y="1856"/>
                    <a:pt x="1154" y="1856"/>
                  </a:cubicBezTo>
                  <a:cubicBezTo>
                    <a:pt x="1468" y="1856"/>
                    <a:pt x="1782" y="1807"/>
                    <a:pt x="2081" y="1715"/>
                  </a:cubicBezTo>
                  <a:cubicBezTo>
                    <a:pt x="2696" y="1517"/>
                    <a:pt x="3627" y="843"/>
                    <a:pt x="4073" y="367"/>
                  </a:cubicBezTo>
                  <a:lnTo>
                    <a:pt x="3538" y="1"/>
                  </a:ln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7"/>
            <p:cNvSpPr/>
            <p:nvPr/>
          </p:nvSpPr>
          <p:spPr>
            <a:xfrm>
              <a:off x="6584495" y="6273684"/>
              <a:ext cx="145828" cy="163226"/>
            </a:xfrm>
            <a:custGeom>
              <a:avLst/>
              <a:gdLst/>
              <a:ahLst/>
              <a:cxnLst/>
              <a:rect l="l" t="t" r="r" b="b"/>
              <a:pathLst>
                <a:path w="922" h="1032" extrusionOk="0">
                  <a:moveTo>
                    <a:pt x="476" y="1"/>
                  </a:moveTo>
                  <a:cubicBezTo>
                    <a:pt x="0" y="595"/>
                    <a:pt x="188" y="893"/>
                    <a:pt x="188" y="893"/>
                  </a:cubicBezTo>
                  <a:cubicBezTo>
                    <a:pt x="357" y="952"/>
                    <a:pt x="536" y="1001"/>
                    <a:pt x="723" y="1031"/>
                  </a:cubicBezTo>
                  <a:cubicBezTo>
                    <a:pt x="734" y="704"/>
                    <a:pt x="793" y="397"/>
                    <a:pt x="922" y="120"/>
                  </a:cubicBezTo>
                  <a:cubicBezTo>
                    <a:pt x="773" y="90"/>
                    <a:pt x="624" y="50"/>
                    <a:pt x="47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7"/>
            <p:cNvSpPr/>
            <p:nvPr/>
          </p:nvSpPr>
          <p:spPr>
            <a:xfrm>
              <a:off x="8158081" y="5623150"/>
              <a:ext cx="86358" cy="55990"/>
            </a:xfrm>
            <a:custGeom>
              <a:avLst/>
              <a:gdLst/>
              <a:ahLst/>
              <a:cxnLst/>
              <a:rect l="l" t="t" r="r" b="b"/>
              <a:pathLst>
                <a:path w="546" h="354" extrusionOk="0">
                  <a:moveTo>
                    <a:pt x="252" y="0"/>
                  </a:moveTo>
                  <a:cubicBezTo>
                    <a:pt x="231" y="0"/>
                    <a:pt x="210" y="4"/>
                    <a:pt x="189" y="11"/>
                  </a:cubicBezTo>
                  <a:cubicBezTo>
                    <a:pt x="60" y="60"/>
                    <a:pt x="1" y="269"/>
                    <a:pt x="139" y="348"/>
                  </a:cubicBezTo>
                  <a:cubicBezTo>
                    <a:pt x="148" y="352"/>
                    <a:pt x="157" y="353"/>
                    <a:pt x="166" y="353"/>
                  </a:cubicBezTo>
                  <a:cubicBezTo>
                    <a:pt x="205" y="353"/>
                    <a:pt x="237" y="319"/>
                    <a:pt x="228" y="278"/>
                  </a:cubicBezTo>
                  <a:cubicBezTo>
                    <a:pt x="208" y="239"/>
                    <a:pt x="199" y="170"/>
                    <a:pt x="268" y="170"/>
                  </a:cubicBezTo>
                  <a:cubicBezTo>
                    <a:pt x="307" y="170"/>
                    <a:pt x="367" y="229"/>
                    <a:pt x="387" y="269"/>
                  </a:cubicBezTo>
                  <a:cubicBezTo>
                    <a:pt x="400" y="295"/>
                    <a:pt x="423" y="306"/>
                    <a:pt x="447" y="306"/>
                  </a:cubicBezTo>
                  <a:cubicBezTo>
                    <a:pt x="495" y="306"/>
                    <a:pt x="546" y="262"/>
                    <a:pt x="525" y="209"/>
                  </a:cubicBezTo>
                  <a:cubicBezTo>
                    <a:pt x="484" y="108"/>
                    <a:pt x="370" y="0"/>
                    <a:pt x="252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7"/>
            <p:cNvSpPr/>
            <p:nvPr/>
          </p:nvSpPr>
          <p:spPr>
            <a:xfrm>
              <a:off x="8399441" y="5777993"/>
              <a:ext cx="107710" cy="59312"/>
            </a:xfrm>
            <a:custGeom>
              <a:avLst/>
              <a:gdLst/>
              <a:ahLst/>
              <a:cxnLst/>
              <a:rect l="l" t="t" r="r" b="b"/>
              <a:pathLst>
                <a:path w="681" h="375" extrusionOk="0">
                  <a:moveTo>
                    <a:pt x="166" y="1"/>
                  </a:moveTo>
                  <a:cubicBezTo>
                    <a:pt x="144" y="1"/>
                    <a:pt x="121" y="15"/>
                    <a:pt x="109" y="33"/>
                  </a:cubicBezTo>
                  <a:cubicBezTo>
                    <a:pt x="1" y="182"/>
                    <a:pt x="189" y="350"/>
                    <a:pt x="318" y="370"/>
                  </a:cubicBezTo>
                  <a:cubicBezTo>
                    <a:pt x="337" y="373"/>
                    <a:pt x="355" y="375"/>
                    <a:pt x="374" y="375"/>
                  </a:cubicBezTo>
                  <a:cubicBezTo>
                    <a:pt x="522" y="375"/>
                    <a:pt x="657" y="272"/>
                    <a:pt x="675" y="122"/>
                  </a:cubicBezTo>
                  <a:cubicBezTo>
                    <a:pt x="681" y="96"/>
                    <a:pt x="656" y="73"/>
                    <a:pt x="634" y="73"/>
                  </a:cubicBezTo>
                  <a:cubicBezTo>
                    <a:pt x="622" y="73"/>
                    <a:pt x="611" y="79"/>
                    <a:pt x="605" y="92"/>
                  </a:cubicBezTo>
                  <a:cubicBezTo>
                    <a:pt x="566" y="155"/>
                    <a:pt x="475" y="200"/>
                    <a:pt x="395" y="200"/>
                  </a:cubicBezTo>
                  <a:cubicBezTo>
                    <a:pt x="375" y="200"/>
                    <a:pt x="355" y="197"/>
                    <a:pt x="338" y="191"/>
                  </a:cubicBezTo>
                  <a:cubicBezTo>
                    <a:pt x="268" y="162"/>
                    <a:pt x="258" y="83"/>
                    <a:pt x="208" y="23"/>
                  </a:cubicBezTo>
                  <a:cubicBezTo>
                    <a:pt x="197" y="7"/>
                    <a:pt x="182" y="1"/>
                    <a:pt x="16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7"/>
            <p:cNvSpPr/>
            <p:nvPr/>
          </p:nvSpPr>
          <p:spPr>
            <a:xfrm>
              <a:off x="8197147" y="5689737"/>
              <a:ext cx="160063" cy="146777"/>
            </a:xfrm>
            <a:custGeom>
              <a:avLst/>
              <a:gdLst/>
              <a:ahLst/>
              <a:cxnLst/>
              <a:rect l="l" t="t" r="r" b="b"/>
              <a:pathLst>
                <a:path w="1012" h="928" extrusionOk="0">
                  <a:moveTo>
                    <a:pt x="506" y="0"/>
                  </a:moveTo>
                  <a:cubicBezTo>
                    <a:pt x="334" y="0"/>
                    <a:pt x="162" y="88"/>
                    <a:pt x="80" y="274"/>
                  </a:cubicBezTo>
                  <a:cubicBezTo>
                    <a:pt x="1" y="452"/>
                    <a:pt x="51" y="680"/>
                    <a:pt x="199" y="809"/>
                  </a:cubicBezTo>
                  <a:cubicBezTo>
                    <a:pt x="288" y="886"/>
                    <a:pt x="405" y="927"/>
                    <a:pt x="520" y="927"/>
                  </a:cubicBezTo>
                  <a:cubicBezTo>
                    <a:pt x="599" y="927"/>
                    <a:pt x="676" y="908"/>
                    <a:pt x="745" y="868"/>
                  </a:cubicBezTo>
                  <a:cubicBezTo>
                    <a:pt x="913" y="769"/>
                    <a:pt x="1012" y="551"/>
                    <a:pt x="972" y="363"/>
                  </a:cubicBezTo>
                  <a:cubicBezTo>
                    <a:pt x="918" y="126"/>
                    <a:pt x="712" y="0"/>
                    <a:pt x="506" y="0"/>
                  </a:cubicBezTo>
                  <a:close/>
                </a:path>
              </a:pathLst>
            </a:custGeom>
            <a:solidFill>
              <a:srgbClr val="D49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7"/>
            <p:cNvSpPr/>
            <p:nvPr/>
          </p:nvSpPr>
          <p:spPr>
            <a:xfrm>
              <a:off x="8200311" y="6081671"/>
              <a:ext cx="55041" cy="48240"/>
            </a:xfrm>
            <a:custGeom>
              <a:avLst/>
              <a:gdLst/>
              <a:ahLst/>
              <a:cxnLst/>
              <a:rect l="l" t="t" r="r" b="b"/>
              <a:pathLst>
                <a:path w="348" h="305" extrusionOk="0">
                  <a:moveTo>
                    <a:pt x="135" y="1"/>
                  </a:moveTo>
                  <a:cubicBezTo>
                    <a:pt x="83" y="1"/>
                    <a:pt x="36" y="20"/>
                    <a:pt x="21" y="75"/>
                  </a:cubicBezTo>
                  <a:cubicBezTo>
                    <a:pt x="1" y="125"/>
                    <a:pt x="21" y="184"/>
                    <a:pt x="51" y="224"/>
                  </a:cubicBezTo>
                  <a:cubicBezTo>
                    <a:pt x="86" y="268"/>
                    <a:pt x="146" y="304"/>
                    <a:pt x="208" y="304"/>
                  </a:cubicBezTo>
                  <a:cubicBezTo>
                    <a:pt x="215" y="304"/>
                    <a:pt x="222" y="304"/>
                    <a:pt x="229" y="303"/>
                  </a:cubicBezTo>
                  <a:cubicBezTo>
                    <a:pt x="289" y="293"/>
                    <a:pt x="348" y="233"/>
                    <a:pt x="348" y="164"/>
                  </a:cubicBezTo>
                  <a:cubicBezTo>
                    <a:pt x="348" y="114"/>
                    <a:pt x="318" y="75"/>
                    <a:pt x="278" y="45"/>
                  </a:cubicBezTo>
                  <a:cubicBezTo>
                    <a:pt x="244" y="20"/>
                    <a:pt x="187" y="1"/>
                    <a:pt x="13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7"/>
            <p:cNvSpPr/>
            <p:nvPr/>
          </p:nvSpPr>
          <p:spPr>
            <a:xfrm>
              <a:off x="8112529" y="5989777"/>
              <a:ext cx="139818" cy="132068"/>
            </a:xfrm>
            <a:custGeom>
              <a:avLst/>
              <a:gdLst/>
              <a:ahLst/>
              <a:cxnLst/>
              <a:rect l="l" t="t" r="r" b="b"/>
              <a:pathLst>
                <a:path w="884" h="835" extrusionOk="0">
                  <a:moveTo>
                    <a:pt x="315" y="0"/>
                  </a:moveTo>
                  <a:cubicBezTo>
                    <a:pt x="224" y="0"/>
                    <a:pt x="131" y="44"/>
                    <a:pt x="80" y="121"/>
                  </a:cubicBezTo>
                  <a:cubicBezTo>
                    <a:pt x="1" y="240"/>
                    <a:pt x="31" y="418"/>
                    <a:pt x="150" y="507"/>
                  </a:cubicBezTo>
                  <a:cubicBezTo>
                    <a:pt x="209" y="547"/>
                    <a:pt x="289" y="567"/>
                    <a:pt x="318" y="636"/>
                  </a:cubicBezTo>
                  <a:cubicBezTo>
                    <a:pt x="338" y="686"/>
                    <a:pt x="338" y="745"/>
                    <a:pt x="358" y="785"/>
                  </a:cubicBezTo>
                  <a:cubicBezTo>
                    <a:pt x="385" y="819"/>
                    <a:pt x="431" y="834"/>
                    <a:pt x="476" y="834"/>
                  </a:cubicBezTo>
                  <a:cubicBezTo>
                    <a:pt x="497" y="834"/>
                    <a:pt x="517" y="831"/>
                    <a:pt x="536" y="825"/>
                  </a:cubicBezTo>
                  <a:cubicBezTo>
                    <a:pt x="626" y="805"/>
                    <a:pt x="705" y="755"/>
                    <a:pt x="764" y="676"/>
                  </a:cubicBezTo>
                  <a:cubicBezTo>
                    <a:pt x="804" y="626"/>
                    <a:pt x="883" y="497"/>
                    <a:pt x="833" y="438"/>
                  </a:cubicBezTo>
                  <a:cubicBezTo>
                    <a:pt x="813" y="408"/>
                    <a:pt x="764" y="389"/>
                    <a:pt x="744" y="369"/>
                  </a:cubicBezTo>
                  <a:cubicBezTo>
                    <a:pt x="705" y="339"/>
                    <a:pt x="675" y="299"/>
                    <a:pt x="645" y="259"/>
                  </a:cubicBezTo>
                  <a:cubicBezTo>
                    <a:pt x="595" y="180"/>
                    <a:pt x="546" y="91"/>
                    <a:pt x="457" y="41"/>
                  </a:cubicBezTo>
                  <a:cubicBezTo>
                    <a:pt x="415" y="13"/>
                    <a:pt x="365" y="0"/>
                    <a:pt x="3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7"/>
            <p:cNvSpPr/>
            <p:nvPr/>
          </p:nvSpPr>
          <p:spPr>
            <a:xfrm>
              <a:off x="7935542" y="5002509"/>
              <a:ext cx="249268" cy="404586"/>
            </a:xfrm>
            <a:custGeom>
              <a:avLst/>
              <a:gdLst/>
              <a:ahLst/>
              <a:cxnLst/>
              <a:rect l="l" t="t" r="r" b="b"/>
              <a:pathLst>
                <a:path w="1576" h="2558" extrusionOk="0">
                  <a:moveTo>
                    <a:pt x="912" y="1"/>
                  </a:moveTo>
                  <a:lnTo>
                    <a:pt x="456" y="348"/>
                  </a:lnTo>
                  <a:cubicBezTo>
                    <a:pt x="961" y="1051"/>
                    <a:pt x="278" y="1388"/>
                    <a:pt x="0" y="1755"/>
                  </a:cubicBezTo>
                  <a:lnTo>
                    <a:pt x="516" y="2557"/>
                  </a:lnTo>
                  <a:cubicBezTo>
                    <a:pt x="1259" y="2151"/>
                    <a:pt x="1576" y="873"/>
                    <a:pt x="91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7"/>
            <p:cNvSpPr/>
            <p:nvPr/>
          </p:nvSpPr>
          <p:spPr>
            <a:xfrm>
              <a:off x="7962114" y="4923268"/>
              <a:ext cx="142823" cy="126374"/>
            </a:xfrm>
            <a:custGeom>
              <a:avLst/>
              <a:gdLst/>
              <a:ahLst/>
              <a:cxnLst/>
              <a:rect l="l" t="t" r="r" b="b"/>
              <a:pathLst>
                <a:path w="903" h="799" extrusionOk="0">
                  <a:moveTo>
                    <a:pt x="474" y="0"/>
                  </a:moveTo>
                  <a:cubicBezTo>
                    <a:pt x="324" y="0"/>
                    <a:pt x="167" y="77"/>
                    <a:pt x="90" y="204"/>
                  </a:cubicBezTo>
                  <a:cubicBezTo>
                    <a:pt x="1" y="353"/>
                    <a:pt x="20" y="561"/>
                    <a:pt x="150" y="690"/>
                  </a:cubicBezTo>
                  <a:cubicBezTo>
                    <a:pt x="209" y="750"/>
                    <a:pt x="298" y="789"/>
                    <a:pt x="387" y="799"/>
                  </a:cubicBezTo>
                  <a:lnTo>
                    <a:pt x="754" y="680"/>
                  </a:lnTo>
                  <a:cubicBezTo>
                    <a:pt x="813" y="660"/>
                    <a:pt x="863" y="611"/>
                    <a:pt x="883" y="552"/>
                  </a:cubicBezTo>
                  <a:cubicBezTo>
                    <a:pt x="903" y="492"/>
                    <a:pt x="903" y="433"/>
                    <a:pt x="892" y="363"/>
                  </a:cubicBezTo>
                  <a:cubicBezTo>
                    <a:pt x="853" y="195"/>
                    <a:pt x="714" y="46"/>
                    <a:pt x="546" y="6"/>
                  </a:cubicBezTo>
                  <a:cubicBezTo>
                    <a:pt x="523" y="2"/>
                    <a:pt x="499" y="0"/>
                    <a:pt x="47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7"/>
            <p:cNvSpPr/>
            <p:nvPr/>
          </p:nvSpPr>
          <p:spPr>
            <a:xfrm>
              <a:off x="7963696" y="4986692"/>
              <a:ext cx="172558" cy="117991"/>
            </a:xfrm>
            <a:custGeom>
              <a:avLst/>
              <a:gdLst/>
              <a:ahLst/>
              <a:cxnLst/>
              <a:rect l="l" t="t" r="r" b="b"/>
              <a:pathLst>
                <a:path w="1091" h="746" extrusionOk="0">
                  <a:moveTo>
                    <a:pt x="806" y="1"/>
                  </a:moveTo>
                  <a:cubicBezTo>
                    <a:pt x="686" y="1"/>
                    <a:pt x="568" y="56"/>
                    <a:pt x="466" y="111"/>
                  </a:cubicBezTo>
                  <a:cubicBezTo>
                    <a:pt x="377" y="160"/>
                    <a:pt x="278" y="230"/>
                    <a:pt x="199" y="289"/>
                  </a:cubicBezTo>
                  <a:cubicBezTo>
                    <a:pt x="149" y="329"/>
                    <a:pt x="109" y="358"/>
                    <a:pt x="90" y="408"/>
                  </a:cubicBezTo>
                  <a:cubicBezTo>
                    <a:pt x="1" y="557"/>
                    <a:pt x="129" y="745"/>
                    <a:pt x="288" y="745"/>
                  </a:cubicBezTo>
                  <a:cubicBezTo>
                    <a:pt x="486" y="735"/>
                    <a:pt x="734" y="587"/>
                    <a:pt x="893" y="488"/>
                  </a:cubicBezTo>
                  <a:cubicBezTo>
                    <a:pt x="972" y="428"/>
                    <a:pt x="1061" y="358"/>
                    <a:pt x="1071" y="259"/>
                  </a:cubicBezTo>
                  <a:cubicBezTo>
                    <a:pt x="1091" y="131"/>
                    <a:pt x="962" y="21"/>
                    <a:pt x="833" y="2"/>
                  </a:cubicBezTo>
                  <a:cubicBezTo>
                    <a:pt x="824" y="1"/>
                    <a:pt x="815" y="1"/>
                    <a:pt x="8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17"/>
            <p:cNvSpPr/>
            <p:nvPr/>
          </p:nvSpPr>
          <p:spPr>
            <a:xfrm>
              <a:off x="7042225" y="5406938"/>
              <a:ext cx="648951" cy="511347"/>
            </a:xfrm>
            <a:custGeom>
              <a:avLst/>
              <a:gdLst/>
              <a:ahLst/>
              <a:cxnLst/>
              <a:rect l="l" t="t" r="r" b="b"/>
              <a:pathLst>
                <a:path w="4103" h="3233" extrusionOk="0">
                  <a:moveTo>
                    <a:pt x="337" y="0"/>
                  </a:moveTo>
                  <a:cubicBezTo>
                    <a:pt x="168" y="119"/>
                    <a:pt x="69" y="328"/>
                    <a:pt x="29" y="535"/>
                  </a:cubicBezTo>
                  <a:cubicBezTo>
                    <a:pt x="0" y="744"/>
                    <a:pt x="29" y="962"/>
                    <a:pt x="89" y="1170"/>
                  </a:cubicBezTo>
                  <a:cubicBezTo>
                    <a:pt x="258" y="1764"/>
                    <a:pt x="624" y="2310"/>
                    <a:pt x="1130" y="2686"/>
                  </a:cubicBezTo>
                  <a:cubicBezTo>
                    <a:pt x="1612" y="3036"/>
                    <a:pt x="2203" y="3232"/>
                    <a:pt x="2798" y="3232"/>
                  </a:cubicBezTo>
                  <a:cubicBezTo>
                    <a:pt x="2826" y="3232"/>
                    <a:pt x="2855" y="3232"/>
                    <a:pt x="2883" y="3231"/>
                  </a:cubicBezTo>
                  <a:cubicBezTo>
                    <a:pt x="3359" y="3211"/>
                    <a:pt x="3885" y="3033"/>
                    <a:pt x="4103" y="2616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7"/>
            <p:cNvSpPr/>
            <p:nvPr/>
          </p:nvSpPr>
          <p:spPr>
            <a:xfrm>
              <a:off x="7001418" y="5181552"/>
              <a:ext cx="924791" cy="736416"/>
            </a:xfrm>
            <a:custGeom>
              <a:avLst/>
              <a:gdLst/>
              <a:ahLst/>
              <a:cxnLst/>
              <a:rect l="l" t="t" r="r" b="b"/>
              <a:pathLst>
                <a:path w="5847" h="4656" extrusionOk="0">
                  <a:moveTo>
                    <a:pt x="3039" y="1"/>
                  </a:moveTo>
                  <a:cubicBezTo>
                    <a:pt x="2905" y="1"/>
                    <a:pt x="2777" y="30"/>
                    <a:pt x="2616" y="108"/>
                  </a:cubicBezTo>
                  <a:cubicBezTo>
                    <a:pt x="2220" y="306"/>
                    <a:pt x="1844" y="504"/>
                    <a:pt x="1447" y="702"/>
                  </a:cubicBezTo>
                  <a:cubicBezTo>
                    <a:pt x="1120" y="866"/>
                    <a:pt x="755" y="1042"/>
                    <a:pt x="393" y="1042"/>
                  </a:cubicBezTo>
                  <a:cubicBezTo>
                    <a:pt x="294" y="1042"/>
                    <a:pt x="197" y="1029"/>
                    <a:pt x="99" y="1000"/>
                  </a:cubicBezTo>
                  <a:lnTo>
                    <a:pt x="99" y="1000"/>
                  </a:lnTo>
                  <a:cubicBezTo>
                    <a:pt x="0" y="1693"/>
                    <a:pt x="406" y="2357"/>
                    <a:pt x="892" y="2863"/>
                  </a:cubicBezTo>
                  <a:cubicBezTo>
                    <a:pt x="1853" y="3873"/>
                    <a:pt x="3191" y="4517"/>
                    <a:pt x="4579" y="4656"/>
                  </a:cubicBezTo>
                  <a:cubicBezTo>
                    <a:pt x="4509" y="4448"/>
                    <a:pt x="4608" y="4210"/>
                    <a:pt x="4757" y="4041"/>
                  </a:cubicBezTo>
                  <a:cubicBezTo>
                    <a:pt x="4896" y="3873"/>
                    <a:pt x="5084" y="3744"/>
                    <a:pt x="5242" y="3596"/>
                  </a:cubicBezTo>
                  <a:cubicBezTo>
                    <a:pt x="5589" y="3259"/>
                    <a:pt x="5807" y="2783"/>
                    <a:pt x="5827" y="2297"/>
                  </a:cubicBezTo>
                  <a:cubicBezTo>
                    <a:pt x="5847" y="1822"/>
                    <a:pt x="5678" y="1326"/>
                    <a:pt x="5361" y="970"/>
                  </a:cubicBezTo>
                  <a:cubicBezTo>
                    <a:pt x="4876" y="415"/>
                    <a:pt x="4143" y="207"/>
                    <a:pt x="3449" y="58"/>
                  </a:cubicBezTo>
                  <a:cubicBezTo>
                    <a:pt x="3288" y="25"/>
                    <a:pt x="3161" y="1"/>
                    <a:pt x="30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7"/>
            <p:cNvSpPr/>
            <p:nvPr/>
          </p:nvSpPr>
          <p:spPr>
            <a:xfrm>
              <a:off x="7509287" y="5475898"/>
              <a:ext cx="446658" cy="290865"/>
            </a:xfrm>
            <a:custGeom>
              <a:avLst/>
              <a:gdLst/>
              <a:ahLst/>
              <a:cxnLst/>
              <a:rect l="l" t="t" r="r" b="b"/>
              <a:pathLst>
                <a:path w="2824" h="1839" extrusionOk="0">
                  <a:moveTo>
                    <a:pt x="674" y="0"/>
                  </a:moveTo>
                  <a:lnTo>
                    <a:pt x="0" y="456"/>
                  </a:lnTo>
                  <a:cubicBezTo>
                    <a:pt x="593" y="1304"/>
                    <a:pt x="1625" y="1838"/>
                    <a:pt x="2661" y="1838"/>
                  </a:cubicBezTo>
                  <a:cubicBezTo>
                    <a:pt x="2716" y="1838"/>
                    <a:pt x="2770" y="1837"/>
                    <a:pt x="2824" y="1834"/>
                  </a:cubicBezTo>
                  <a:lnTo>
                    <a:pt x="2784" y="1269"/>
                  </a:lnTo>
                  <a:cubicBezTo>
                    <a:pt x="2776" y="1269"/>
                    <a:pt x="2767" y="1269"/>
                    <a:pt x="2758" y="1269"/>
                  </a:cubicBezTo>
                  <a:cubicBezTo>
                    <a:pt x="1905" y="1269"/>
                    <a:pt x="1056" y="766"/>
                    <a:pt x="67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7"/>
            <p:cNvSpPr/>
            <p:nvPr/>
          </p:nvSpPr>
          <p:spPr>
            <a:xfrm>
              <a:off x="7507547" y="5474316"/>
              <a:ext cx="450138" cy="293238"/>
            </a:xfrm>
            <a:custGeom>
              <a:avLst/>
              <a:gdLst/>
              <a:ahLst/>
              <a:cxnLst/>
              <a:rect l="l" t="t" r="r" b="b"/>
              <a:pathLst>
                <a:path w="2846" h="1854" extrusionOk="0">
                  <a:moveTo>
                    <a:pt x="685" y="1"/>
                  </a:moveTo>
                  <a:lnTo>
                    <a:pt x="675" y="10"/>
                  </a:lnTo>
                  <a:cubicBezTo>
                    <a:pt x="1061" y="774"/>
                    <a:pt x="1903" y="1279"/>
                    <a:pt x="2756" y="1279"/>
                  </a:cubicBezTo>
                  <a:lnTo>
                    <a:pt x="2795" y="1279"/>
                  </a:lnTo>
                  <a:lnTo>
                    <a:pt x="2825" y="1835"/>
                  </a:lnTo>
                  <a:lnTo>
                    <a:pt x="2825" y="1835"/>
                  </a:lnTo>
                  <a:cubicBezTo>
                    <a:pt x="2770" y="1844"/>
                    <a:pt x="2723" y="1844"/>
                    <a:pt x="2667" y="1844"/>
                  </a:cubicBezTo>
                  <a:cubicBezTo>
                    <a:pt x="1636" y="1844"/>
                    <a:pt x="606" y="1309"/>
                    <a:pt x="11" y="457"/>
                  </a:cubicBezTo>
                  <a:lnTo>
                    <a:pt x="1" y="466"/>
                  </a:lnTo>
                  <a:cubicBezTo>
                    <a:pt x="595" y="1329"/>
                    <a:pt x="1626" y="1854"/>
                    <a:pt x="2667" y="1854"/>
                  </a:cubicBezTo>
                  <a:lnTo>
                    <a:pt x="2845" y="1854"/>
                  </a:lnTo>
                  <a:lnTo>
                    <a:pt x="2806" y="1269"/>
                  </a:lnTo>
                  <a:lnTo>
                    <a:pt x="2756" y="1269"/>
                  </a:lnTo>
                  <a:cubicBezTo>
                    <a:pt x="1903" y="1269"/>
                    <a:pt x="1071" y="763"/>
                    <a:pt x="685" y="1"/>
                  </a:cubicBezTo>
                  <a:close/>
                </a:path>
              </a:pathLst>
            </a:custGeom>
            <a:solidFill>
              <a:srgbClr val="9711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7"/>
            <p:cNvSpPr/>
            <p:nvPr/>
          </p:nvSpPr>
          <p:spPr>
            <a:xfrm>
              <a:off x="7929216" y="5671074"/>
              <a:ext cx="135073" cy="132068"/>
            </a:xfrm>
            <a:custGeom>
              <a:avLst/>
              <a:gdLst/>
              <a:ahLst/>
              <a:cxnLst/>
              <a:rect l="l" t="t" r="r" b="b"/>
              <a:pathLst>
                <a:path w="854" h="835" extrusionOk="0">
                  <a:moveTo>
                    <a:pt x="409" y="0"/>
                  </a:moveTo>
                  <a:cubicBezTo>
                    <a:pt x="388" y="0"/>
                    <a:pt x="368" y="2"/>
                    <a:pt x="347" y="5"/>
                  </a:cubicBezTo>
                  <a:cubicBezTo>
                    <a:pt x="258" y="25"/>
                    <a:pt x="179" y="74"/>
                    <a:pt x="120" y="144"/>
                  </a:cubicBezTo>
                  <a:lnTo>
                    <a:pt x="10" y="510"/>
                  </a:lnTo>
                  <a:cubicBezTo>
                    <a:pt x="1" y="570"/>
                    <a:pt x="10" y="640"/>
                    <a:pt x="50" y="689"/>
                  </a:cubicBezTo>
                  <a:cubicBezTo>
                    <a:pt x="80" y="739"/>
                    <a:pt x="140" y="778"/>
                    <a:pt x="189" y="798"/>
                  </a:cubicBezTo>
                  <a:cubicBezTo>
                    <a:pt x="248" y="822"/>
                    <a:pt x="310" y="834"/>
                    <a:pt x="372" y="834"/>
                  </a:cubicBezTo>
                  <a:cubicBezTo>
                    <a:pt x="488" y="834"/>
                    <a:pt x="601" y="793"/>
                    <a:pt x="684" y="709"/>
                  </a:cubicBezTo>
                  <a:cubicBezTo>
                    <a:pt x="813" y="590"/>
                    <a:pt x="853" y="392"/>
                    <a:pt x="783" y="233"/>
                  </a:cubicBezTo>
                  <a:cubicBezTo>
                    <a:pt x="714" y="94"/>
                    <a:pt x="560" y="0"/>
                    <a:pt x="40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7"/>
            <p:cNvSpPr/>
            <p:nvPr/>
          </p:nvSpPr>
          <p:spPr>
            <a:xfrm>
              <a:off x="7891572" y="5635328"/>
              <a:ext cx="87940" cy="168288"/>
            </a:xfrm>
            <a:custGeom>
              <a:avLst/>
              <a:gdLst/>
              <a:ahLst/>
              <a:cxnLst/>
              <a:rect l="l" t="t" r="r" b="b"/>
              <a:pathLst>
                <a:path w="556" h="1064" extrusionOk="0">
                  <a:moveTo>
                    <a:pt x="314" y="1"/>
                  </a:moveTo>
                  <a:cubicBezTo>
                    <a:pt x="238" y="1"/>
                    <a:pt x="163" y="35"/>
                    <a:pt x="120" y="102"/>
                  </a:cubicBezTo>
                  <a:cubicBezTo>
                    <a:pt x="11" y="261"/>
                    <a:pt x="1" y="558"/>
                    <a:pt x="1" y="736"/>
                  </a:cubicBezTo>
                  <a:cubicBezTo>
                    <a:pt x="1" y="836"/>
                    <a:pt x="11" y="945"/>
                    <a:pt x="80" y="1014"/>
                  </a:cubicBezTo>
                  <a:cubicBezTo>
                    <a:pt x="119" y="1049"/>
                    <a:pt x="166" y="1064"/>
                    <a:pt x="215" y="1064"/>
                  </a:cubicBezTo>
                  <a:cubicBezTo>
                    <a:pt x="292" y="1064"/>
                    <a:pt x="372" y="1025"/>
                    <a:pt x="427" y="965"/>
                  </a:cubicBezTo>
                  <a:cubicBezTo>
                    <a:pt x="506" y="866"/>
                    <a:pt x="536" y="727"/>
                    <a:pt x="546" y="598"/>
                  </a:cubicBezTo>
                  <a:cubicBezTo>
                    <a:pt x="556" y="489"/>
                    <a:pt x="556" y="380"/>
                    <a:pt x="546" y="271"/>
                  </a:cubicBezTo>
                  <a:cubicBezTo>
                    <a:pt x="546" y="221"/>
                    <a:pt x="536" y="162"/>
                    <a:pt x="516" y="122"/>
                  </a:cubicBezTo>
                  <a:cubicBezTo>
                    <a:pt x="475" y="40"/>
                    <a:pt x="395" y="1"/>
                    <a:pt x="3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7"/>
            <p:cNvSpPr/>
            <p:nvPr/>
          </p:nvSpPr>
          <p:spPr>
            <a:xfrm>
              <a:off x="7111185" y="5300334"/>
              <a:ext cx="699089" cy="561328"/>
            </a:xfrm>
            <a:custGeom>
              <a:avLst/>
              <a:gdLst/>
              <a:ahLst/>
              <a:cxnLst/>
              <a:rect l="l" t="t" r="r" b="b"/>
              <a:pathLst>
                <a:path w="4420" h="3549" extrusionOk="0">
                  <a:moveTo>
                    <a:pt x="664" y="0"/>
                  </a:moveTo>
                  <a:lnTo>
                    <a:pt x="0" y="249"/>
                  </a:lnTo>
                  <a:cubicBezTo>
                    <a:pt x="664" y="2518"/>
                    <a:pt x="3904" y="3548"/>
                    <a:pt x="3904" y="3548"/>
                  </a:cubicBezTo>
                  <a:lnTo>
                    <a:pt x="4420" y="3023"/>
                  </a:lnTo>
                  <a:cubicBezTo>
                    <a:pt x="2319" y="2330"/>
                    <a:pt x="664" y="0"/>
                    <a:pt x="66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7"/>
            <p:cNvSpPr/>
            <p:nvPr/>
          </p:nvSpPr>
          <p:spPr>
            <a:xfrm>
              <a:off x="7669034" y="5747151"/>
              <a:ext cx="158481" cy="128588"/>
            </a:xfrm>
            <a:custGeom>
              <a:avLst/>
              <a:gdLst/>
              <a:ahLst/>
              <a:cxnLst/>
              <a:rect l="l" t="t" r="r" b="b"/>
              <a:pathLst>
                <a:path w="1002" h="813" extrusionOk="0">
                  <a:moveTo>
                    <a:pt x="576" y="0"/>
                  </a:moveTo>
                  <a:lnTo>
                    <a:pt x="1" y="644"/>
                  </a:lnTo>
                  <a:lnTo>
                    <a:pt x="427" y="813"/>
                  </a:lnTo>
                  <a:lnTo>
                    <a:pt x="466" y="733"/>
                  </a:lnTo>
                  <a:lnTo>
                    <a:pt x="239" y="615"/>
                  </a:lnTo>
                  <a:lnTo>
                    <a:pt x="615" y="178"/>
                  </a:lnTo>
                  <a:lnTo>
                    <a:pt x="942" y="278"/>
                  </a:lnTo>
                  <a:lnTo>
                    <a:pt x="1001" y="15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7"/>
            <p:cNvSpPr/>
            <p:nvPr/>
          </p:nvSpPr>
          <p:spPr>
            <a:xfrm>
              <a:off x="7476230" y="5012157"/>
              <a:ext cx="536179" cy="197074"/>
            </a:xfrm>
            <a:custGeom>
              <a:avLst/>
              <a:gdLst/>
              <a:ahLst/>
              <a:cxnLst/>
              <a:rect l="l" t="t" r="r" b="b"/>
              <a:pathLst>
                <a:path w="3390" h="1246" extrusionOk="0">
                  <a:moveTo>
                    <a:pt x="2744" y="1"/>
                  </a:moveTo>
                  <a:cubicBezTo>
                    <a:pt x="2478" y="1"/>
                    <a:pt x="2176" y="64"/>
                    <a:pt x="1953" y="118"/>
                  </a:cubicBezTo>
                  <a:lnTo>
                    <a:pt x="705" y="386"/>
                  </a:lnTo>
                  <a:cubicBezTo>
                    <a:pt x="447" y="445"/>
                    <a:pt x="1" y="525"/>
                    <a:pt x="139" y="911"/>
                  </a:cubicBezTo>
                  <a:cubicBezTo>
                    <a:pt x="199" y="1069"/>
                    <a:pt x="357" y="1179"/>
                    <a:pt x="516" y="1218"/>
                  </a:cubicBezTo>
                  <a:cubicBezTo>
                    <a:pt x="595" y="1238"/>
                    <a:pt x="676" y="1245"/>
                    <a:pt x="758" y="1245"/>
                  </a:cubicBezTo>
                  <a:cubicBezTo>
                    <a:pt x="842" y="1245"/>
                    <a:pt x="927" y="1238"/>
                    <a:pt x="1011" y="1228"/>
                  </a:cubicBezTo>
                  <a:cubicBezTo>
                    <a:pt x="1606" y="1188"/>
                    <a:pt x="2200" y="1139"/>
                    <a:pt x="2795" y="1099"/>
                  </a:cubicBezTo>
                  <a:cubicBezTo>
                    <a:pt x="2954" y="1089"/>
                    <a:pt x="3122" y="1069"/>
                    <a:pt x="3241" y="970"/>
                  </a:cubicBezTo>
                  <a:cubicBezTo>
                    <a:pt x="3390" y="842"/>
                    <a:pt x="3370" y="673"/>
                    <a:pt x="3291" y="495"/>
                  </a:cubicBezTo>
                  <a:cubicBezTo>
                    <a:pt x="3222" y="316"/>
                    <a:pt x="3261" y="118"/>
                    <a:pt x="3083" y="49"/>
                  </a:cubicBezTo>
                  <a:cubicBezTo>
                    <a:pt x="2985" y="14"/>
                    <a:pt x="2869" y="1"/>
                    <a:pt x="274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7"/>
            <p:cNvSpPr/>
            <p:nvPr/>
          </p:nvSpPr>
          <p:spPr>
            <a:xfrm>
              <a:off x="7181569" y="5123822"/>
              <a:ext cx="901382" cy="615262"/>
            </a:xfrm>
            <a:custGeom>
              <a:avLst/>
              <a:gdLst/>
              <a:ahLst/>
              <a:cxnLst/>
              <a:rect l="l" t="t" r="r" b="b"/>
              <a:pathLst>
                <a:path w="5699" h="3890" extrusionOk="0">
                  <a:moveTo>
                    <a:pt x="1756" y="0"/>
                  </a:moveTo>
                  <a:cubicBezTo>
                    <a:pt x="1407" y="0"/>
                    <a:pt x="1018" y="213"/>
                    <a:pt x="912" y="294"/>
                  </a:cubicBezTo>
                  <a:cubicBezTo>
                    <a:pt x="784" y="403"/>
                    <a:pt x="734" y="621"/>
                    <a:pt x="863" y="730"/>
                  </a:cubicBezTo>
                  <a:cubicBezTo>
                    <a:pt x="794" y="698"/>
                    <a:pt x="720" y="683"/>
                    <a:pt x="646" y="683"/>
                  </a:cubicBezTo>
                  <a:cubicBezTo>
                    <a:pt x="420" y="683"/>
                    <a:pt x="192" y="821"/>
                    <a:pt x="110" y="1037"/>
                  </a:cubicBezTo>
                  <a:cubicBezTo>
                    <a:pt x="1" y="1325"/>
                    <a:pt x="169" y="1682"/>
                    <a:pt x="456" y="1771"/>
                  </a:cubicBezTo>
                  <a:cubicBezTo>
                    <a:pt x="179" y="1889"/>
                    <a:pt x="11" y="2217"/>
                    <a:pt x="60" y="2514"/>
                  </a:cubicBezTo>
                  <a:cubicBezTo>
                    <a:pt x="100" y="2821"/>
                    <a:pt x="328" y="3069"/>
                    <a:pt x="605" y="3188"/>
                  </a:cubicBezTo>
                  <a:cubicBezTo>
                    <a:pt x="747" y="3254"/>
                    <a:pt x="902" y="3283"/>
                    <a:pt x="1058" y="3283"/>
                  </a:cubicBezTo>
                  <a:cubicBezTo>
                    <a:pt x="1207" y="3283"/>
                    <a:pt x="1357" y="3256"/>
                    <a:pt x="1497" y="3208"/>
                  </a:cubicBezTo>
                  <a:lnTo>
                    <a:pt x="1497" y="3208"/>
                  </a:lnTo>
                  <a:cubicBezTo>
                    <a:pt x="1487" y="3545"/>
                    <a:pt x="1804" y="3822"/>
                    <a:pt x="2132" y="3871"/>
                  </a:cubicBezTo>
                  <a:cubicBezTo>
                    <a:pt x="2194" y="3883"/>
                    <a:pt x="2273" y="3890"/>
                    <a:pt x="2364" y="3890"/>
                  </a:cubicBezTo>
                  <a:cubicBezTo>
                    <a:pt x="2753" y="3890"/>
                    <a:pt x="3359" y="3762"/>
                    <a:pt x="3777" y="3297"/>
                  </a:cubicBezTo>
                  <a:cubicBezTo>
                    <a:pt x="3945" y="3098"/>
                    <a:pt x="4074" y="2851"/>
                    <a:pt x="4024" y="2593"/>
                  </a:cubicBezTo>
                  <a:lnTo>
                    <a:pt x="4024" y="2593"/>
                  </a:lnTo>
                  <a:cubicBezTo>
                    <a:pt x="4113" y="2727"/>
                    <a:pt x="4280" y="2794"/>
                    <a:pt x="4446" y="2794"/>
                  </a:cubicBezTo>
                  <a:cubicBezTo>
                    <a:pt x="4502" y="2794"/>
                    <a:pt x="4557" y="2787"/>
                    <a:pt x="4609" y="2772"/>
                  </a:cubicBezTo>
                  <a:cubicBezTo>
                    <a:pt x="4817" y="2712"/>
                    <a:pt x="4985" y="2554"/>
                    <a:pt x="5124" y="2385"/>
                  </a:cubicBezTo>
                  <a:cubicBezTo>
                    <a:pt x="5550" y="1840"/>
                    <a:pt x="5699" y="691"/>
                    <a:pt x="5253" y="86"/>
                  </a:cubicBezTo>
                  <a:lnTo>
                    <a:pt x="5253" y="86"/>
                  </a:lnTo>
                  <a:cubicBezTo>
                    <a:pt x="5213" y="200"/>
                    <a:pt x="4616" y="269"/>
                    <a:pt x="3919" y="269"/>
                  </a:cubicBezTo>
                  <a:cubicBezTo>
                    <a:pt x="3221" y="269"/>
                    <a:pt x="2424" y="200"/>
                    <a:pt x="1982" y="37"/>
                  </a:cubicBezTo>
                  <a:cubicBezTo>
                    <a:pt x="1912" y="11"/>
                    <a:pt x="1835" y="0"/>
                    <a:pt x="17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7"/>
            <p:cNvSpPr/>
            <p:nvPr/>
          </p:nvSpPr>
          <p:spPr>
            <a:xfrm>
              <a:off x="7752545" y="5137424"/>
              <a:ext cx="115619" cy="117200"/>
            </a:xfrm>
            <a:custGeom>
              <a:avLst/>
              <a:gdLst/>
              <a:ahLst/>
              <a:cxnLst/>
              <a:rect l="l" t="t" r="r" b="b"/>
              <a:pathLst>
                <a:path w="731" h="741" extrusionOk="0">
                  <a:moveTo>
                    <a:pt x="408" y="0"/>
                  </a:moveTo>
                  <a:cubicBezTo>
                    <a:pt x="213" y="0"/>
                    <a:pt x="0" y="172"/>
                    <a:pt x="8" y="367"/>
                  </a:cubicBezTo>
                  <a:cubicBezTo>
                    <a:pt x="8" y="515"/>
                    <a:pt x="117" y="644"/>
                    <a:pt x="246" y="704"/>
                  </a:cubicBezTo>
                  <a:cubicBezTo>
                    <a:pt x="299" y="728"/>
                    <a:pt x="353" y="741"/>
                    <a:pt x="407" y="741"/>
                  </a:cubicBezTo>
                  <a:cubicBezTo>
                    <a:pt x="443" y="741"/>
                    <a:pt x="478" y="735"/>
                    <a:pt x="513" y="724"/>
                  </a:cubicBezTo>
                  <a:cubicBezTo>
                    <a:pt x="642" y="674"/>
                    <a:pt x="721" y="525"/>
                    <a:pt x="731" y="387"/>
                  </a:cubicBezTo>
                  <a:cubicBezTo>
                    <a:pt x="731" y="258"/>
                    <a:pt x="682" y="139"/>
                    <a:pt x="583" y="59"/>
                  </a:cubicBezTo>
                  <a:cubicBezTo>
                    <a:pt x="532" y="18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7"/>
            <p:cNvSpPr/>
            <p:nvPr/>
          </p:nvSpPr>
          <p:spPr>
            <a:xfrm>
              <a:off x="7888567" y="5099780"/>
              <a:ext cx="194385" cy="114828"/>
            </a:xfrm>
            <a:custGeom>
              <a:avLst/>
              <a:gdLst/>
              <a:ahLst/>
              <a:cxnLst/>
              <a:rect l="l" t="t" r="r" b="b"/>
              <a:pathLst>
                <a:path w="1229" h="726" extrusionOk="0">
                  <a:moveTo>
                    <a:pt x="650" y="1"/>
                  </a:moveTo>
                  <a:cubicBezTo>
                    <a:pt x="495" y="1"/>
                    <a:pt x="342" y="43"/>
                    <a:pt x="218" y="129"/>
                  </a:cubicBezTo>
                  <a:cubicBezTo>
                    <a:pt x="89" y="218"/>
                    <a:pt x="0" y="416"/>
                    <a:pt x="89" y="555"/>
                  </a:cubicBezTo>
                  <a:cubicBezTo>
                    <a:pt x="168" y="664"/>
                    <a:pt x="317" y="714"/>
                    <a:pt x="456" y="724"/>
                  </a:cubicBezTo>
                  <a:cubicBezTo>
                    <a:pt x="476" y="725"/>
                    <a:pt x="497" y="726"/>
                    <a:pt x="517" y="726"/>
                  </a:cubicBezTo>
                  <a:cubicBezTo>
                    <a:pt x="667" y="726"/>
                    <a:pt x="822" y="694"/>
                    <a:pt x="961" y="625"/>
                  </a:cubicBezTo>
                  <a:cubicBezTo>
                    <a:pt x="1090" y="565"/>
                    <a:pt x="1229" y="446"/>
                    <a:pt x="1209" y="308"/>
                  </a:cubicBezTo>
                  <a:cubicBezTo>
                    <a:pt x="1189" y="209"/>
                    <a:pt x="1120" y="129"/>
                    <a:pt x="1031" y="90"/>
                  </a:cubicBezTo>
                  <a:cubicBezTo>
                    <a:pt x="913" y="31"/>
                    <a:pt x="781" y="1"/>
                    <a:pt x="650" y="1"/>
                  </a:cubicBezTo>
                  <a:close/>
                </a:path>
              </a:pathLst>
            </a:custGeom>
            <a:solidFill>
              <a:srgbClr val="DF69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7"/>
            <p:cNvSpPr/>
            <p:nvPr/>
          </p:nvSpPr>
          <p:spPr>
            <a:xfrm>
              <a:off x="7850924" y="5079377"/>
              <a:ext cx="58679" cy="48557"/>
            </a:xfrm>
            <a:custGeom>
              <a:avLst/>
              <a:gdLst/>
              <a:ahLst/>
              <a:cxnLst/>
              <a:rect l="l" t="t" r="r" b="b"/>
              <a:pathLst>
                <a:path w="371" h="307" extrusionOk="0">
                  <a:moveTo>
                    <a:pt x="89" y="1"/>
                  </a:moveTo>
                  <a:cubicBezTo>
                    <a:pt x="80" y="1"/>
                    <a:pt x="69" y="1"/>
                    <a:pt x="69" y="10"/>
                  </a:cubicBezTo>
                  <a:lnTo>
                    <a:pt x="60" y="20"/>
                  </a:lnTo>
                  <a:cubicBezTo>
                    <a:pt x="60" y="20"/>
                    <a:pt x="60" y="30"/>
                    <a:pt x="69" y="30"/>
                  </a:cubicBezTo>
                  <a:cubicBezTo>
                    <a:pt x="99" y="60"/>
                    <a:pt x="139" y="89"/>
                    <a:pt x="168" y="129"/>
                  </a:cubicBezTo>
                  <a:cubicBezTo>
                    <a:pt x="139" y="120"/>
                    <a:pt x="99" y="120"/>
                    <a:pt x="69" y="120"/>
                  </a:cubicBezTo>
                  <a:cubicBezTo>
                    <a:pt x="49" y="120"/>
                    <a:pt x="20" y="129"/>
                    <a:pt x="10" y="149"/>
                  </a:cubicBezTo>
                  <a:cubicBezTo>
                    <a:pt x="0" y="169"/>
                    <a:pt x="0" y="179"/>
                    <a:pt x="0" y="199"/>
                  </a:cubicBezTo>
                  <a:cubicBezTo>
                    <a:pt x="20" y="228"/>
                    <a:pt x="30" y="248"/>
                    <a:pt x="69" y="248"/>
                  </a:cubicBezTo>
                  <a:cubicBezTo>
                    <a:pt x="139" y="258"/>
                    <a:pt x="208" y="268"/>
                    <a:pt x="268" y="298"/>
                  </a:cubicBezTo>
                  <a:cubicBezTo>
                    <a:pt x="280" y="304"/>
                    <a:pt x="292" y="307"/>
                    <a:pt x="302" y="307"/>
                  </a:cubicBezTo>
                  <a:cubicBezTo>
                    <a:pt x="344" y="307"/>
                    <a:pt x="371" y="266"/>
                    <a:pt x="347" y="219"/>
                  </a:cubicBezTo>
                  <a:cubicBezTo>
                    <a:pt x="298" y="120"/>
                    <a:pt x="208" y="30"/>
                    <a:pt x="89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7"/>
            <p:cNvSpPr/>
            <p:nvPr/>
          </p:nvSpPr>
          <p:spPr>
            <a:xfrm>
              <a:off x="6982597" y="4754822"/>
              <a:ext cx="1025226" cy="305575"/>
            </a:xfrm>
            <a:custGeom>
              <a:avLst/>
              <a:gdLst/>
              <a:ahLst/>
              <a:cxnLst/>
              <a:rect l="l" t="t" r="r" b="b"/>
              <a:pathLst>
                <a:path w="6482" h="1932" extrusionOk="0">
                  <a:moveTo>
                    <a:pt x="4519" y="1"/>
                  </a:moveTo>
                  <a:cubicBezTo>
                    <a:pt x="3082" y="1"/>
                    <a:pt x="2319" y="199"/>
                    <a:pt x="1754" y="754"/>
                  </a:cubicBezTo>
                  <a:cubicBezTo>
                    <a:pt x="1318" y="1190"/>
                    <a:pt x="40" y="972"/>
                    <a:pt x="0" y="1586"/>
                  </a:cubicBezTo>
                  <a:cubicBezTo>
                    <a:pt x="111" y="1626"/>
                    <a:pt x="405" y="1931"/>
                    <a:pt x="1362" y="1931"/>
                  </a:cubicBezTo>
                  <a:cubicBezTo>
                    <a:pt x="1603" y="1931"/>
                    <a:pt x="1887" y="1912"/>
                    <a:pt x="2220" y="1864"/>
                  </a:cubicBezTo>
                  <a:cubicBezTo>
                    <a:pt x="2289" y="1853"/>
                    <a:pt x="2360" y="1848"/>
                    <a:pt x="2430" y="1848"/>
                  </a:cubicBezTo>
                  <a:cubicBezTo>
                    <a:pt x="2717" y="1848"/>
                    <a:pt x="2989" y="1924"/>
                    <a:pt x="3063" y="1924"/>
                  </a:cubicBezTo>
                  <a:cubicBezTo>
                    <a:pt x="3066" y="1924"/>
                    <a:pt x="3070" y="1924"/>
                    <a:pt x="3072" y="1923"/>
                  </a:cubicBezTo>
                  <a:cubicBezTo>
                    <a:pt x="3221" y="1904"/>
                    <a:pt x="3330" y="1606"/>
                    <a:pt x="3458" y="1567"/>
                  </a:cubicBezTo>
                  <a:cubicBezTo>
                    <a:pt x="3855" y="1428"/>
                    <a:pt x="4242" y="1300"/>
                    <a:pt x="4638" y="1170"/>
                  </a:cubicBezTo>
                  <a:cubicBezTo>
                    <a:pt x="4654" y="1165"/>
                    <a:pt x="4669" y="1163"/>
                    <a:pt x="4686" y="1163"/>
                  </a:cubicBezTo>
                  <a:cubicBezTo>
                    <a:pt x="4836" y="1163"/>
                    <a:pt x="5018" y="1361"/>
                    <a:pt x="5171" y="1361"/>
                  </a:cubicBezTo>
                  <a:cubicBezTo>
                    <a:pt x="5192" y="1361"/>
                    <a:pt x="5213" y="1358"/>
                    <a:pt x="5233" y="1349"/>
                  </a:cubicBezTo>
                  <a:cubicBezTo>
                    <a:pt x="5276" y="1331"/>
                    <a:pt x="5374" y="1328"/>
                    <a:pt x="5495" y="1328"/>
                  </a:cubicBezTo>
                  <a:cubicBezTo>
                    <a:pt x="5596" y="1328"/>
                    <a:pt x="5713" y="1330"/>
                    <a:pt x="5826" y="1330"/>
                  </a:cubicBezTo>
                  <a:cubicBezTo>
                    <a:pt x="6043" y="1330"/>
                    <a:pt x="6246" y="1320"/>
                    <a:pt x="6293" y="1260"/>
                  </a:cubicBezTo>
                  <a:cubicBezTo>
                    <a:pt x="6481" y="1012"/>
                    <a:pt x="5599" y="1"/>
                    <a:pt x="451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7"/>
            <p:cNvSpPr/>
            <p:nvPr/>
          </p:nvSpPr>
          <p:spPr>
            <a:xfrm>
              <a:off x="7418342" y="4903655"/>
              <a:ext cx="606563" cy="230605"/>
            </a:xfrm>
            <a:custGeom>
              <a:avLst/>
              <a:gdLst/>
              <a:ahLst/>
              <a:cxnLst/>
              <a:rect l="l" t="t" r="r" b="b"/>
              <a:pathLst>
                <a:path w="3835" h="1458" extrusionOk="0">
                  <a:moveTo>
                    <a:pt x="3165" y="1"/>
                  </a:moveTo>
                  <a:cubicBezTo>
                    <a:pt x="3154" y="1"/>
                    <a:pt x="3143" y="1"/>
                    <a:pt x="3132" y="2"/>
                  </a:cubicBezTo>
                  <a:cubicBezTo>
                    <a:pt x="267" y="121"/>
                    <a:pt x="0" y="1131"/>
                    <a:pt x="69" y="1310"/>
                  </a:cubicBezTo>
                  <a:cubicBezTo>
                    <a:pt x="106" y="1417"/>
                    <a:pt x="207" y="1457"/>
                    <a:pt x="352" y="1457"/>
                  </a:cubicBezTo>
                  <a:cubicBezTo>
                    <a:pt x="717" y="1457"/>
                    <a:pt x="1360" y="1198"/>
                    <a:pt x="1943" y="1092"/>
                  </a:cubicBezTo>
                  <a:cubicBezTo>
                    <a:pt x="2240" y="1039"/>
                    <a:pt x="2494" y="1020"/>
                    <a:pt x="2712" y="1020"/>
                  </a:cubicBezTo>
                  <a:cubicBezTo>
                    <a:pt x="3231" y="1020"/>
                    <a:pt x="3536" y="1127"/>
                    <a:pt x="3692" y="1127"/>
                  </a:cubicBezTo>
                  <a:cubicBezTo>
                    <a:pt x="3789" y="1127"/>
                    <a:pt x="3828" y="1086"/>
                    <a:pt x="3825" y="953"/>
                  </a:cubicBezTo>
                  <a:cubicBezTo>
                    <a:pt x="3815" y="695"/>
                    <a:pt x="3835" y="388"/>
                    <a:pt x="3637" y="200"/>
                  </a:cubicBezTo>
                  <a:cubicBezTo>
                    <a:pt x="3516" y="78"/>
                    <a:pt x="3341" y="1"/>
                    <a:pt x="31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7"/>
            <p:cNvSpPr/>
            <p:nvPr/>
          </p:nvSpPr>
          <p:spPr>
            <a:xfrm>
              <a:off x="7427674" y="4935130"/>
              <a:ext cx="595808" cy="200870"/>
            </a:xfrm>
            <a:custGeom>
              <a:avLst/>
              <a:gdLst/>
              <a:ahLst/>
              <a:cxnLst/>
              <a:rect l="l" t="t" r="r" b="b"/>
              <a:pathLst>
                <a:path w="3767" h="1270" extrusionOk="0">
                  <a:moveTo>
                    <a:pt x="3588" y="1"/>
                  </a:moveTo>
                  <a:lnTo>
                    <a:pt x="3578" y="10"/>
                  </a:lnTo>
                  <a:cubicBezTo>
                    <a:pt x="3677" y="100"/>
                    <a:pt x="3716" y="219"/>
                    <a:pt x="3736" y="358"/>
                  </a:cubicBezTo>
                  <a:cubicBezTo>
                    <a:pt x="3756" y="486"/>
                    <a:pt x="3756" y="625"/>
                    <a:pt x="3756" y="754"/>
                  </a:cubicBezTo>
                  <a:lnTo>
                    <a:pt x="3756" y="783"/>
                  </a:lnTo>
                  <a:cubicBezTo>
                    <a:pt x="3756" y="833"/>
                    <a:pt x="3747" y="873"/>
                    <a:pt x="3727" y="893"/>
                  </a:cubicBezTo>
                  <a:cubicBezTo>
                    <a:pt x="3716" y="902"/>
                    <a:pt x="3707" y="913"/>
                    <a:pt x="3687" y="913"/>
                  </a:cubicBezTo>
                  <a:cubicBezTo>
                    <a:pt x="3677" y="922"/>
                    <a:pt x="3657" y="922"/>
                    <a:pt x="3637" y="922"/>
                  </a:cubicBezTo>
                  <a:cubicBezTo>
                    <a:pt x="3558" y="922"/>
                    <a:pt x="3449" y="893"/>
                    <a:pt x="3280" y="873"/>
                  </a:cubicBezTo>
                  <a:cubicBezTo>
                    <a:pt x="3122" y="843"/>
                    <a:pt x="2924" y="814"/>
                    <a:pt x="2657" y="814"/>
                  </a:cubicBezTo>
                  <a:cubicBezTo>
                    <a:pt x="2439" y="814"/>
                    <a:pt x="2181" y="833"/>
                    <a:pt x="1884" y="893"/>
                  </a:cubicBezTo>
                  <a:cubicBezTo>
                    <a:pt x="1596" y="942"/>
                    <a:pt x="1289" y="1032"/>
                    <a:pt x="1012" y="1111"/>
                  </a:cubicBezTo>
                  <a:cubicBezTo>
                    <a:pt x="724" y="1190"/>
                    <a:pt x="476" y="1250"/>
                    <a:pt x="298" y="1250"/>
                  </a:cubicBezTo>
                  <a:cubicBezTo>
                    <a:pt x="219" y="1250"/>
                    <a:pt x="159" y="1239"/>
                    <a:pt x="109" y="1219"/>
                  </a:cubicBezTo>
                  <a:cubicBezTo>
                    <a:pt x="60" y="1200"/>
                    <a:pt x="30" y="1160"/>
                    <a:pt x="10" y="1111"/>
                  </a:cubicBezTo>
                  <a:lnTo>
                    <a:pt x="1" y="1111"/>
                  </a:lnTo>
                  <a:cubicBezTo>
                    <a:pt x="21" y="1170"/>
                    <a:pt x="60" y="1210"/>
                    <a:pt x="109" y="1230"/>
                  </a:cubicBezTo>
                  <a:cubicBezTo>
                    <a:pt x="159" y="1259"/>
                    <a:pt x="219" y="1269"/>
                    <a:pt x="298" y="1269"/>
                  </a:cubicBezTo>
                  <a:cubicBezTo>
                    <a:pt x="476" y="1269"/>
                    <a:pt x="734" y="1200"/>
                    <a:pt x="1012" y="1120"/>
                  </a:cubicBezTo>
                  <a:cubicBezTo>
                    <a:pt x="1289" y="1041"/>
                    <a:pt x="1596" y="952"/>
                    <a:pt x="1884" y="902"/>
                  </a:cubicBezTo>
                  <a:cubicBezTo>
                    <a:pt x="2190" y="853"/>
                    <a:pt x="2439" y="833"/>
                    <a:pt x="2657" y="833"/>
                  </a:cubicBezTo>
                  <a:cubicBezTo>
                    <a:pt x="2914" y="833"/>
                    <a:pt x="3122" y="853"/>
                    <a:pt x="3280" y="883"/>
                  </a:cubicBezTo>
                  <a:cubicBezTo>
                    <a:pt x="3439" y="913"/>
                    <a:pt x="3558" y="932"/>
                    <a:pt x="3637" y="932"/>
                  </a:cubicBezTo>
                  <a:lnTo>
                    <a:pt x="3697" y="932"/>
                  </a:lnTo>
                  <a:cubicBezTo>
                    <a:pt x="3716" y="922"/>
                    <a:pt x="3736" y="902"/>
                    <a:pt x="3756" y="883"/>
                  </a:cubicBezTo>
                  <a:cubicBezTo>
                    <a:pt x="3766" y="853"/>
                    <a:pt x="3766" y="823"/>
                    <a:pt x="3766" y="783"/>
                  </a:cubicBezTo>
                  <a:lnTo>
                    <a:pt x="3766" y="754"/>
                  </a:lnTo>
                  <a:cubicBezTo>
                    <a:pt x="3766" y="625"/>
                    <a:pt x="3766" y="486"/>
                    <a:pt x="3747" y="347"/>
                  </a:cubicBezTo>
                  <a:cubicBezTo>
                    <a:pt x="3727" y="219"/>
                    <a:pt x="3687" y="90"/>
                    <a:pt x="3588" y="1"/>
                  </a:cubicBezTo>
                  <a:close/>
                </a:path>
              </a:pathLst>
            </a:custGeom>
            <a:solidFill>
              <a:srgbClr val="E7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7"/>
            <p:cNvSpPr/>
            <p:nvPr/>
          </p:nvSpPr>
          <p:spPr>
            <a:xfrm>
              <a:off x="6921387" y="4903497"/>
              <a:ext cx="160063" cy="146935"/>
            </a:xfrm>
            <a:custGeom>
              <a:avLst/>
              <a:gdLst/>
              <a:ahLst/>
              <a:cxnLst/>
              <a:rect l="l" t="t" r="r" b="b"/>
              <a:pathLst>
                <a:path w="1012" h="929" extrusionOk="0">
                  <a:moveTo>
                    <a:pt x="487" y="0"/>
                  </a:moveTo>
                  <a:cubicBezTo>
                    <a:pt x="318" y="0"/>
                    <a:pt x="151" y="94"/>
                    <a:pt x="70" y="290"/>
                  </a:cubicBezTo>
                  <a:cubicBezTo>
                    <a:pt x="1" y="478"/>
                    <a:pt x="60" y="716"/>
                    <a:pt x="229" y="845"/>
                  </a:cubicBezTo>
                  <a:cubicBezTo>
                    <a:pt x="308" y="901"/>
                    <a:pt x="405" y="928"/>
                    <a:pt x="502" y="928"/>
                  </a:cubicBezTo>
                  <a:cubicBezTo>
                    <a:pt x="611" y="928"/>
                    <a:pt x="720" y="893"/>
                    <a:pt x="804" y="825"/>
                  </a:cubicBezTo>
                  <a:cubicBezTo>
                    <a:pt x="962" y="686"/>
                    <a:pt x="1011" y="439"/>
                    <a:pt x="912" y="260"/>
                  </a:cubicBezTo>
                  <a:cubicBezTo>
                    <a:pt x="820" y="89"/>
                    <a:pt x="652" y="0"/>
                    <a:pt x="4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7"/>
            <p:cNvSpPr/>
            <p:nvPr/>
          </p:nvSpPr>
          <p:spPr>
            <a:xfrm>
              <a:off x="7308575" y="5867673"/>
              <a:ext cx="239936" cy="193119"/>
            </a:xfrm>
            <a:custGeom>
              <a:avLst/>
              <a:gdLst/>
              <a:ahLst/>
              <a:cxnLst/>
              <a:rect l="l" t="t" r="r" b="b"/>
              <a:pathLst>
                <a:path w="1517" h="1221" extrusionOk="0">
                  <a:moveTo>
                    <a:pt x="1071" y="1"/>
                  </a:moveTo>
                  <a:lnTo>
                    <a:pt x="1" y="51"/>
                  </a:lnTo>
                  <a:cubicBezTo>
                    <a:pt x="684" y="496"/>
                    <a:pt x="655" y="675"/>
                    <a:pt x="843" y="1220"/>
                  </a:cubicBezTo>
                  <a:cubicBezTo>
                    <a:pt x="853" y="1180"/>
                    <a:pt x="1516" y="1111"/>
                    <a:pt x="1516" y="1111"/>
                  </a:cubicBezTo>
                  <a:cubicBezTo>
                    <a:pt x="1368" y="516"/>
                    <a:pt x="1358" y="239"/>
                    <a:pt x="107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7"/>
            <p:cNvSpPr/>
            <p:nvPr/>
          </p:nvSpPr>
          <p:spPr>
            <a:xfrm>
              <a:off x="7308575" y="5867673"/>
              <a:ext cx="241518" cy="196125"/>
            </a:xfrm>
            <a:custGeom>
              <a:avLst/>
              <a:gdLst/>
              <a:ahLst/>
              <a:cxnLst/>
              <a:rect l="l" t="t" r="r" b="b"/>
              <a:pathLst>
                <a:path w="1527" h="1240" extrusionOk="0">
                  <a:moveTo>
                    <a:pt x="1071" y="1"/>
                  </a:moveTo>
                  <a:lnTo>
                    <a:pt x="1061" y="11"/>
                  </a:lnTo>
                  <a:cubicBezTo>
                    <a:pt x="1210" y="120"/>
                    <a:pt x="1279" y="249"/>
                    <a:pt x="1338" y="427"/>
                  </a:cubicBezTo>
                  <a:cubicBezTo>
                    <a:pt x="1397" y="594"/>
                    <a:pt x="1436" y="819"/>
                    <a:pt x="1505" y="1111"/>
                  </a:cubicBezTo>
                  <a:lnTo>
                    <a:pt x="1505" y="1111"/>
                  </a:lnTo>
                  <a:cubicBezTo>
                    <a:pt x="1464" y="1114"/>
                    <a:pt x="1322" y="1126"/>
                    <a:pt x="1179" y="1150"/>
                  </a:cubicBezTo>
                  <a:cubicBezTo>
                    <a:pt x="1100" y="1161"/>
                    <a:pt x="1021" y="1170"/>
                    <a:pt x="952" y="1180"/>
                  </a:cubicBezTo>
                  <a:cubicBezTo>
                    <a:pt x="922" y="1190"/>
                    <a:pt x="892" y="1190"/>
                    <a:pt x="873" y="1200"/>
                  </a:cubicBezTo>
                  <a:cubicBezTo>
                    <a:pt x="862" y="1200"/>
                    <a:pt x="862" y="1200"/>
                    <a:pt x="853" y="1210"/>
                  </a:cubicBezTo>
                  <a:lnTo>
                    <a:pt x="849" y="1210"/>
                  </a:lnTo>
                  <a:cubicBezTo>
                    <a:pt x="753" y="938"/>
                    <a:pt x="713" y="762"/>
                    <a:pt x="615" y="595"/>
                  </a:cubicBezTo>
                  <a:cubicBezTo>
                    <a:pt x="506" y="427"/>
                    <a:pt x="347" y="269"/>
                    <a:pt x="1" y="40"/>
                  </a:cubicBezTo>
                  <a:lnTo>
                    <a:pt x="1" y="51"/>
                  </a:lnTo>
                  <a:cubicBezTo>
                    <a:pt x="338" y="278"/>
                    <a:pt x="496" y="437"/>
                    <a:pt x="605" y="595"/>
                  </a:cubicBezTo>
                  <a:cubicBezTo>
                    <a:pt x="704" y="764"/>
                    <a:pt x="743" y="952"/>
                    <a:pt x="843" y="1220"/>
                  </a:cubicBezTo>
                  <a:lnTo>
                    <a:pt x="853" y="1240"/>
                  </a:lnTo>
                  <a:lnTo>
                    <a:pt x="853" y="1220"/>
                  </a:lnTo>
                  <a:lnTo>
                    <a:pt x="862" y="1220"/>
                  </a:lnTo>
                  <a:cubicBezTo>
                    <a:pt x="873" y="1210"/>
                    <a:pt x="892" y="1210"/>
                    <a:pt x="912" y="1200"/>
                  </a:cubicBezTo>
                  <a:cubicBezTo>
                    <a:pt x="1001" y="1180"/>
                    <a:pt x="1150" y="1161"/>
                    <a:pt x="1279" y="1150"/>
                  </a:cubicBezTo>
                  <a:cubicBezTo>
                    <a:pt x="1348" y="1141"/>
                    <a:pt x="1408" y="1130"/>
                    <a:pt x="1447" y="1130"/>
                  </a:cubicBezTo>
                  <a:cubicBezTo>
                    <a:pt x="1467" y="1130"/>
                    <a:pt x="1487" y="1121"/>
                    <a:pt x="1497" y="1121"/>
                  </a:cubicBezTo>
                  <a:lnTo>
                    <a:pt x="1527" y="1121"/>
                  </a:lnTo>
                  <a:lnTo>
                    <a:pt x="1527" y="1111"/>
                  </a:lnTo>
                  <a:cubicBezTo>
                    <a:pt x="1447" y="813"/>
                    <a:pt x="1408" y="595"/>
                    <a:pt x="1348" y="417"/>
                  </a:cubicBezTo>
                  <a:cubicBezTo>
                    <a:pt x="1298" y="249"/>
                    <a:pt x="1219" y="110"/>
                    <a:pt x="1071" y="1"/>
                  </a:cubicBezTo>
                  <a:close/>
                </a:path>
              </a:pathLst>
            </a:custGeom>
            <a:solidFill>
              <a:srgbClr val="7111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7"/>
            <p:cNvSpPr/>
            <p:nvPr/>
          </p:nvSpPr>
          <p:spPr>
            <a:xfrm>
              <a:off x="7380699" y="5957037"/>
              <a:ext cx="332463" cy="149308"/>
            </a:xfrm>
            <a:custGeom>
              <a:avLst/>
              <a:gdLst/>
              <a:ahLst/>
              <a:cxnLst/>
              <a:rect l="l" t="t" r="r" b="b"/>
              <a:pathLst>
                <a:path w="2102" h="944" extrusionOk="0">
                  <a:moveTo>
                    <a:pt x="1071" y="1"/>
                  </a:moveTo>
                  <a:lnTo>
                    <a:pt x="0" y="140"/>
                  </a:lnTo>
                  <a:cubicBezTo>
                    <a:pt x="0" y="140"/>
                    <a:pt x="318" y="714"/>
                    <a:pt x="318" y="853"/>
                  </a:cubicBezTo>
                  <a:cubicBezTo>
                    <a:pt x="318" y="918"/>
                    <a:pt x="582" y="943"/>
                    <a:pt x="890" y="943"/>
                  </a:cubicBezTo>
                  <a:cubicBezTo>
                    <a:pt x="1281" y="943"/>
                    <a:pt x="1742" y="903"/>
                    <a:pt x="1814" y="853"/>
                  </a:cubicBezTo>
                  <a:cubicBezTo>
                    <a:pt x="2032" y="714"/>
                    <a:pt x="2101" y="288"/>
                    <a:pt x="1814" y="209"/>
                  </a:cubicBezTo>
                  <a:cubicBezTo>
                    <a:pt x="1783" y="201"/>
                    <a:pt x="1754" y="198"/>
                    <a:pt x="1727" y="198"/>
                  </a:cubicBezTo>
                  <a:cubicBezTo>
                    <a:pt x="1500" y="198"/>
                    <a:pt x="1403" y="434"/>
                    <a:pt x="1527" y="496"/>
                  </a:cubicBezTo>
                  <a:cubicBezTo>
                    <a:pt x="1545" y="506"/>
                    <a:pt x="1562" y="511"/>
                    <a:pt x="1578" y="511"/>
                  </a:cubicBezTo>
                  <a:cubicBezTo>
                    <a:pt x="1665" y="511"/>
                    <a:pt x="1717" y="388"/>
                    <a:pt x="1736" y="388"/>
                  </a:cubicBezTo>
                  <a:cubicBezTo>
                    <a:pt x="1742" y="388"/>
                    <a:pt x="1745" y="399"/>
                    <a:pt x="1745" y="427"/>
                  </a:cubicBezTo>
                  <a:cubicBezTo>
                    <a:pt x="1745" y="576"/>
                    <a:pt x="1606" y="645"/>
                    <a:pt x="1527" y="645"/>
                  </a:cubicBezTo>
                  <a:cubicBezTo>
                    <a:pt x="1457" y="645"/>
                    <a:pt x="1219" y="576"/>
                    <a:pt x="1219" y="576"/>
                  </a:cubicBezTo>
                  <a:lnTo>
                    <a:pt x="1071" y="1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7"/>
            <p:cNvSpPr/>
            <p:nvPr/>
          </p:nvSpPr>
          <p:spPr>
            <a:xfrm>
              <a:off x="7894736" y="5221726"/>
              <a:ext cx="75445" cy="64848"/>
            </a:xfrm>
            <a:custGeom>
              <a:avLst/>
              <a:gdLst/>
              <a:ahLst/>
              <a:cxnLst/>
              <a:rect l="l" t="t" r="r" b="b"/>
              <a:pathLst>
                <a:path w="477" h="410" extrusionOk="0">
                  <a:moveTo>
                    <a:pt x="79" y="1"/>
                  </a:moveTo>
                  <a:cubicBezTo>
                    <a:pt x="69" y="1"/>
                    <a:pt x="58" y="4"/>
                    <a:pt x="50" y="12"/>
                  </a:cubicBezTo>
                  <a:cubicBezTo>
                    <a:pt x="21" y="22"/>
                    <a:pt x="10" y="42"/>
                    <a:pt x="1" y="61"/>
                  </a:cubicBezTo>
                  <a:lnTo>
                    <a:pt x="1" y="141"/>
                  </a:lnTo>
                  <a:cubicBezTo>
                    <a:pt x="21" y="220"/>
                    <a:pt x="50" y="310"/>
                    <a:pt x="120" y="359"/>
                  </a:cubicBezTo>
                  <a:cubicBezTo>
                    <a:pt x="163" y="390"/>
                    <a:pt x="219" y="410"/>
                    <a:pt x="272" y="410"/>
                  </a:cubicBezTo>
                  <a:cubicBezTo>
                    <a:pt x="302" y="410"/>
                    <a:pt x="332" y="403"/>
                    <a:pt x="358" y="389"/>
                  </a:cubicBezTo>
                  <a:cubicBezTo>
                    <a:pt x="417" y="359"/>
                    <a:pt x="476" y="250"/>
                    <a:pt x="437" y="180"/>
                  </a:cubicBezTo>
                  <a:cubicBezTo>
                    <a:pt x="417" y="151"/>
                    <a:pt x="367" y="151"/>
                    <a:pt x="338" y="131"/>
                  </a:cubicBezTo>
                  <a:cubicBezTo>
                    <a:pt x="288" y="111"/>
                    <a:pt x="239" y="92"/>
                    <a:pt x="189" y="52"/>
                  </a:cubicBezTo>
                  <a:cubicBezTo>
                    <a:pt x="169" y="42"/>
                    <a:pt x="149" y="22"/>
                    <a:pt x="120" y="12"/>
                  </a:cubicBezTo>
                  <a:cubicBezTo>
                    <a:pt x="108" y="6"/>
                    <a:pt x="94" y="1"/>
                    <a:pt x="79" y="1"/>
                  </a:cubicBezTo>
                  <a:close/>
                </a:path>
              </a:pathLst>
            </a:custGeom>
            <a:solidFill>
              <a:srgbClr val="BA4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7"/>
            <p:cNvSpPr/>
            <p:nvPr/>
          </p:nvSpPr>
          <p:spPr>
            <a:xfrm>
              <a:off x="7794459" y="5352845"/>
              <a:ext cx="254013" cy="278370"/>
            </a:xfrm>
            <a:custGeom>
              <a:avLst/>
              <a:gdLst/>
              <a:ahLst/>
              <a:cxnLst/>
              <a:rect l="l" t="t" r="r" b="b"/>
              <a:pathLst>
                <a:path w="1606" h="1760" extrusionOk="0">
                  <a:moveTo>
                    <a:pt x="186" y="0"/>
                  </a:moveTo>
                  <a:cubicBezTo>
                    <a:pt x="174" y="0"/>
                    <a:pt x="161" y="2"/>
                    <a:pt x="149" y="5"/>
                  </a:cubicBezTo>
                  <a:cubicBezTo>
                    <a:pt x="70" y="36"/>
                    <a:pt x="40" y="135"/>
                    <a:pt x="30" y="223"/>
                  </a:cubicBezTo>
                  <a:cubicBezTo>
                    <a:pt x="1" y="541"/>
                    <a:pt x="80" y="868"/>
                    <a:pt x="258" y="1135"/>
                  </a:cubicBezTo>
                  <a:cubicBezTo>
                    <a:pt x="437" y="1403"/>
                    <a:pt x="704" y="1601"/>
                    <a:pt x="1011" y="1700"/>
                  </a:cubicBezTo>
                  <a:cubicBezTo>
                    <a:pt x="1077" y="1722"/>
                    <a:pt x="1226" y="1759"/>
                    <a:pt x="1355" y="1759"/>
                  </a:cubicBezTo>
                  <a:cubicBezTo>
                    <a:pt x="1458" y="1759"/>
                    <a:pt x="1549" y="1736"/>
                    <a:pt x="1576" y="1661"/>
                  </a:cubicBezTo>
                  <a:cubicBezTo>
                    <a:pt x="1606" y="1591"/>
                    <a:pt x="1527" y="1512"/>
                    <a:pt x="1497" y="1452"/>
                  </a:cubicBezTo>
                  <a:cubicBezTo>
                    <a:pt x="1457" y="1363"/>
                    <a:pt x="1447" y="1274"/>
                    <a:pt x="1428" y="1175"/>
                  </a:cubicBezTo>
                  <a:cubicBezTo>
                    <a:pt x="1408" y="1095"/>
                    <a:pt x="1378" y="1007"/>
                    <a:pt x="1298" y="957"/>
                  </a:cubicBezTo>
                  <a:cubicBezTo>
                    <a:pt x="1278" y="945"/>
                    <a:pt x="1254" y="940"/>
                    <a:pt x="1229" y="940"/>
                  </a:cubicBezTo>
                  <a:cubicBezTo>
                    <a:pt x="1169" y="940"/>
                    <a:pt x="1105" y="973"/>
                    <a:pt x="1091" y="1036"/>
                  </a:cubicBezTo>
                  <a:cubicBezTo>
                    <a:pt x="1071" y="1115"/>
                    <a:pt x="1150" y="1205"/>
                    <a:pt x="1100" y="1274"/>
                  </a:cubicBezTo>
                  <a:cubicBezTo>
                    <a:pt x="1084" y="1299"/>
                    <a:pt x="1061" y="1310"/>
                    <a:pt x="1035" y="1310"/>
                  </a:cubicBezTo>
                  <a:cubicBezTo>
                    <a:pt x="980" y="1310"/>
                    <a:pt x="913" y="1265"/>
                    <a:pt x="873" y="1225"/>
                  </a:cubicBezTo>
                  <a:cubicBezTo>
                    <a:pt x="644" y="957"/>
                    <a:pt x="476" y="630"/>
                    <a:pt x="397" y="283"/>
                  </a:cubicBezTo>
                  <a:cubicBezTo>
                    <a:pt x="377" y="214"/>
                    <a:pt x="367" y="144"/>
                    <a:pt x="327" y="85"/>
                  </a:cubicBezTo>
                  <a:cubicBezTo>
                    <a:pt x="295" y="36"/>
                    <a:pt x="242" y="0"/>
                    <a:pt x="18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8" name="Google Shape;2088;p17"/>
          <p:cNvSpPr/>
          <p:nvPr/>
        </p:nvSpPr>
        <p:spPr>
          <a:xfrm>
            <a:off x="222615" y="5382422"/>
            <a:ext cx="1109844" cy="973347"/>
          </a:xfrm>
          <a:custGeom>
            <a:avLst/>
            <a:gdLst/>
            <a:ahLst/>
            <a:cxnLst/>
            <a:rect l="l" t="t" r="r" b="b"/>
            <a:pathLst>
              <a:path w="7017" h="6154" extrusionOk="0">
                <a:moveTo>
                  <a:pt x="5796" y="1"/>
                </a:moveTo>
                <a:cubicBezTo>
                  <a:pt x="5786" y="1"/>
                  <a:pt x="5776" y="3"/>
                  <a:pt x="5767" y="7"/>
                </a:cubicBezTo>
                <a:cubicBezTo>
                  <a:pt x="5748" y="27"/>
                  <a:pt x="5728" y="47"/>
                  <a:pt x="5738" y="76"/>
                </a:cubicBezTo>
                <a:cubicBezTo>
                  <a:pt x="5767" y="393"/>
                  <a:pt x="5767" y="750"/>
                  <a:pt x="5748" y="1157"/>
                </a:cubicBezTo>
                <a:cubicBezTo>
                  <a:pt x="5708" y="1226"/>
                  <a:pt x="5668" y="1295"/>
                  <a:pt x="5619" y="1364"/>
                </a:cubicBezTo>
                <a:cubicBezTo>
                  <a:pt x="5639" y="1008"/>
                  <a:pt x="5639" y="641"/>
                  <a:pt x="5580" y="285"/>
                </a:cubicBezTo>
                <a:cubicBezTo>
                  <a:pt x="5571" y="240"/>
                  <a:pt x="5536" y="219"/>
                  <a:pt x="5501" y="219"/>
                </a:cubicBezTo>
                <a:cubicBezTo>
                  <a:pt x="5460" y="219"/>
                  <a:pt x="5420" y="250"/>
                  <a:pt x="5431" y="304"/>
                </a:cubicBezTo>
                <a:cubicBezTo>
                  <a:pt x="5500" y="730"/>
                  <a:pt x="5490" y="1166"/>
                  <a:pt x="5450" y="1593"/>
                </a:cubicBezTo>
                <a:lnTo>
                  <a:pt x="5450" y="1612"/>
                </a:lnTo>
                <a:cubicBezTo>
                  <a:pt x="5381" y="1712"/>
                  <a:pt x="5302" y="1820"/>
                  <a:pt x="5223" y="1930"/>
                </a:cubicBezTo>
                <a:lnTo>
                  <a:pt x="5223" y="1910"/>
                </a:lnTo>
                <a:cubicBezTo>
                  <a:pt x="5223" y="1751"/>
                  <a:pt x="5232" y="1593"/>
                  <a:pt x="5232" y="1434"/>
                </a:cubicBezTo>
                <a:cubicBezTo>
                  <a:pt x="5243" y="1137"/>
                  <a:pt x="5232" y="760"/>
                  <a:pt x="5183" y="373"/>
                </a:cubicBezTo>
                <a:cubicBezTo>
                  <a:pt x="5175" y="342"/>
                  <a:pt x="5144" y="318"/>
                  <a:pt x="5111" y="318"/>
                </a:cubicBezTo>
                <a:cubicBezTo>
                  <a:pt x="5102" y="318"/>
                  <a:pt x="5093" y="320"/>
                  <a:pt x="5084" y="324"/>
                </a:cubicBezTo>
                <a:cubicBezTo>
                  <a:pt x="5054" y="344"/>
                  <a:pt x="5044" y="364"/>
                  <a:pt x="5044" y="393"/>
                </a:cubicBezTo>
                <a:cubicBezTo>
                  <a:pt x="5133" y="988"/>
                  <a:pt x="5104" y="1593"/>
                  <a:pt x="5074" y="2117"/>
                </a:cubicBezTo>
                <a:cubicBezTo>
                  <a:pt x="5025" y="2167"/>
                  <a:pt x="4985" y="2217"/>
                  <a:pt x="4945" y="2266"/>
                </a:cubicBezTo>
                <a:cubicBezTo>
                  <a:pt x="4846" y="1771"/>
                  <a:pt x="4816" y="1245"/>
                  <a:pt x="4906" y="750"/>
                </a:cubicBezTo>
                <a:cubicBezTo>
                  <a:pt x="4917" y="700"/>
                  <a:pt x="4874" y="668"/>
                  <a:pt x="4831" y="668"/>
                </a:cubicBezTo>
                <a:cubicBezTo>
                  <a:pt x="4798" y="668"/>
                  <a:pt x="4765" y="687"/>
                  <a:pt x="4757" y="730"/>
                </a:cubicBezTo>
                <a:cubicBezTo>
                  <a:pt x="4658" y="1285"/>
                  <a:pt x="4697" y="1870"/>
                  <a:pt x="4816" y="2415"/>
                </a:cubicBezTo>
                <a:lnTo>
                  <a:pt x="4816" y="2425"/>
                </a:lnTo>
                <a:cubicBezTo>
                  <a:pt x="4767" y="2484"/>
                  <a:pt x="4708" y="2544"/>
                  <a:pt x="4658" y="2603"/>
                </a:cubicBezTo>
                <a:cubicBezTo>
                  <a:pt x="4648" y="2603"/>
                  <a:pt x="4648" y="2593"/>
                  <a:pt x="4648" y="2593"/>
                </a:cubicBezTo>
                <a:lnTo>
                  <a:pt x="4648" y="2584"/>
                </a:lnTo>
                <a:cubicBezTo>
                  <a:pt x="4608" y="2405"/>
                  <a:pt x="4589" y="2247"/>
                  <a:pt x="4569" y="2108"/>
                </a:cubicBezTo>
                <a:cubicBezTo>
                  <a:pt x="4509" y="1701"/>
                  <a:pt x="4459" y="1265"/>
                  <a:pt x="4559" y="859"/>
                </a:cubicBezTo>
                <a:cubicBezTo>
                  <a:pt x="4569" y="829"/>
                  <a:pt x="4559" y="809"/>
                  <a:pt x="4539" y="790"/>
                </a:cubicBezTo>
                <a:cubicBezTo>
                  <a:pt x="4525" y="783"/>
                  <a:pt x="4506" y="776"/>
                  <a:pt x="4489" y="776"/>
                </a:cubicBezTo>
                <a:cubicBezTo>
                  <a:pt x="4482" y="776"/>
                  <a:pt x="4476" y="777"/>
                  <a:pt x="4470" y="780"/>
                </a:cubicBezTo>
                <a:cubicBezTo>
                  <a:pt x="4450" y="790"/>
                  <a:pt x="4430" y="809"/>
                  <a:pt x="4420" y="829"/>
                </a:cubicBezTo>
                <a:cubicBezTo>
                  <a:pt x="4281" y="1444"/>
                  <a:pt x="4400" y="2137"/>
                  <a:pt x="4539" y="2732"/>
                </a:cubicBezTo>
                <a:cubicBezTo>
                  <a:pt x="4459" y="2821"/>
                  <a:pt x="4380" y="2901"/>
                  <a:pt x="4301" y="2989"/>
                </a:cubicBezTo>
                <a:cubicBezTo>
                  <a:pt x="4291" y="2910"/>
                  <a:pt x="4272" y="2831"/>
                  <a:pt x="4272" y="2752"/>
                </a:cubicBezTo>
                <a:cubicBezTo>
                  <a:pt x="4222" y="2366"/>
                  <a:pt x="4182" y="1969"/>
                  <a:pt x="4241" y="1573"/>
                </a:cubicBezTo>
                <a:cubicBezTo>
                  <a:pt x="4253" y="1522"/>
                  <a:pt x="4210" y="1491"/>
                  <a:pt x="4168" y="1491"/>
                </a:cubicBezTo>
                <a:cubicBezTo>
                  <a:pt x="4135" y="1491"/>
                  <a:pt x="4102" y="1510"/>
                  <a:pt x="4093" y="1553"/>
                </a:cubicBezTo>
                <a:cubicBezTo>
                  <a:pt x="4014" y="2068"/>
                  <a:pt x="4083" y="2613"/>
                  <a:pt x="4162" y="3119"/>
                </a:cubicBezTo>
                <a:cubicBezTo>
                  <a:pt x="4103" y="3178"/>
                  <a:pt x="4034" y="3238"/>
                  <a:pt x="3974" y="3297"/>
                </a:cubicBezTo>
                <a:cubicBezTo>
                  <a:pt x="3964" y="3178"/>
                  <a:pt x="3954" y="3079"/>
                  <a:pt x="3954" y="2970"/>
                </a:cubicBezTo>
                <a:cubicBezTo>
                  <a:pt x="3924" y="2355"/>
                  <a:pt x="3964" y="1870"/>
                  <a:pt x="4093" y="1444"/>
                </a:cubicBezTo>
                <a:cubicBezTo>
                  <a:pt x="4103" y="1414"/>
                  <a:pt x="4093" y="1384"/>
                  <a:pt x="4073" y="1364"/>
                </a:cubicBezTo>
                <a:cubicBezTo>
                  <a:pt x="4059" y="1358"/>
                  <a:pt x="4040" y="1351"/>
                  <a:pt x="4023" y="1351"/>
                </a:cubicBezTo>
                <a:cubicBezTo>
                  <a:pt x="4016" y="1351"/>
                  <a:pt x="4009" y="1352"/>
                  <a:pt x="4004" y="1355"/>
                </a:cubicBezTo>
                <a:cubicBezTo>
                  <a:pt x="3984" y="1364"/>
                  <a:pt x="3974" y="1375"/>
                  <a:pt x="3964" y="1394"/>
                </a:cubicBezTo>
                <a:cubicBezTo>
                  <a:pt x="3796" y="1979"/>
                  <a:pt x="3756" y="2672"/>
                  <a:pt x="3855" y="3416"/>
                </a:cubicBezTo>
                <a:cubicBezTo>
                  <a:pt x="3776" y="3475"/>
                  <a:pt x="3706" y="3535"/>
                  <a:pt x="3637" y="3594"/>
                </a:cubicBezTo>
                <a:cubicBezTo>
                  <a:pt x="3618" y="3436"/>
                  <a:pt x="3598" y="3267"/>
                  <a:pt x="3587" y="3108"/>
                </a:cubicBezTo>
                <a:cubicBezTo>
                  <a:pt x="3568" y="2643"/>
                  <a:pt x="3548" y="2167"/>
                  <a:pt x="3677" y="1721"/>
                </a:cubicBezTo>
                <a:cubicBezTo>
                  <a:pt x="3696" y="1658"/>
                  <a:pt x="3646" y="1611"/>
                  <a:pt x="3600" y="1611"/>
                </a:cubicBezTo>
                <a:cubicBezTo>
                  <a:pt x="3574" y="1611"/>
                  <a:pt x="3549" y="1626"/>
                  <a:pt x="3538" y="1662"/>
                </a:cubicBezTo>
                <a:cubicBezTo>
                  <a:pt x="3350" y="2306"/>
                  <a:pt x="3409" y="3049"/>
                  <a:pt x="3499" y="3713"/>
                </a:cubicBezTo>
                <a:cubicBezTo>
                  <a:pt x="3429" y="3762"/>
                  <a:pt x="3369" y="3812"/>
                  <a:pt x="3310" y="3862"/>
                </a:cubicBezTo>
                <a:cubicBezTo>
                  <a:pt x="3290" y="3733"/>
                  <a:pt x="3281" y="3604"/>
                  <a:pt x="3270" y="3485"/>
                </a:cubicBezTo>
                <a:cubicBezTo>
                  <a:pt x="3241" y="3039"/>
                  <a:pt x="3221" y="2454"/>
                  <a:pt x="3350" y="1880"/>
                </a:cubicBezTo>
                <a:cubicBezTo>
                  <a:pt x="3360" y="1860"/>
                  <a:pt x="3350" y="1830"/>
                  <a:pt x="3330" y="1820"/>
                </a:cubicBezTo>
                <a:cubicBezTo>
                  <a:pt x="3318" y="1809"/>
                  <a:pt x="3303" y="1804"/>
                  <a:pt x="3289" y="1804"/>
                </a:cubicBezTo>
                <a:cubicBezTo>
                  <a:pt x="3279" y="1804"/>
                  <a:pt x="3269" y="1806"/>
                  <a:pt x="3261" y="1811"/>
                </a:cubicBezTo>
                <a:cubicBezTo>
                  <a:pt x="3241" y="1811"/>
                  <a:pt x="3221" y="1830"/>
                  <a:pt x="3221" y="1860"/>
                </a:cubicBezTo>
                <a:cubicBezTo>
                  <a:pt x="3102" y="2355"/>
                  <a:pt x="3082" y="2921"/>
                  <a:pt x="3142" y="3624"/>
                </a:cubicBezTo>
                <a:cubicBezTo>
                  <a:pt x="3151" y="3723"/>
                  <a:pt x="3162" y="3842"/>
                  <a:pt x="3181" y="3961"/>
                </a:cubicBezTo>
                <a:cubicBezTo>
                  <a:pt x="3092" y="4020"/>
                  <a:pt x="3003" y="4090"/>
                  <a:pt x="2914" y="4149"/>
                </a:cubicBezTo>
                <a:cubicBezTo>
                  <a:pt x="2904" y="4030"/>
                  <a:pt x="2894" y="3911"/>
                  <a:pt x="2894" y="3793"/>
                </a:cubicBezTo>
                <a:cubicBezTo>
                  <a:pt x="2864" y="3267"/>
                  <a:pt x="2884" y="2732"/>
                  <a:pt x="3003" y="2217"/>
                </a:cubicBezTo>
                <a:cubicBezTo>
                  <a:pt x="3020" y="2161"/>
                  <a:pt x="2980" y="2130"/>
                  <a:pt x="2936" y="2130"/>
                </a:cubicBezTo>
                <a:cubicBezTo>
                  <a:pt x="2903" y="2130"/>
                  <a:pt x="2867" y="2148"/>
                  <a:pt x="2854" y="2187"/>
                </a:cubicBezTo>
                <a:cubicBezTo>
                  <a:pt x="2706" y="2851"/>
                  <a:pt x="2696" y="3575"/>
                  <a:pt x="2775" y="4248"/>
                </a:cubicBezTo>
                <a:cubicBezTo>
                  <a:pt x="2686" y="4308"/>
                  <a:pt x="2596" y="4367"/>
                  <a:pt x="2508" y="4416"/>
                </a:cubicBezTo>
                <a:cubicBezTo>
                  <a:pt x="2488" y="4288"/>
                  <a:pt x="2478" y="4159"/>
                  <a:pt x="2478" y="4040"/>
                </a:cubicBezTo>
                <a:cubicBezTo>
                  <a:pt x="2468" y="3475"/>
                  <a:pt x="2557" y="2881"/>
                  <a:pt x="2745" y="2286"/>
                </a:cubicBezTo>
                <a:cubicBezTo>
                  <a:pt x="2755" y="2256"/>
                  <a:pt x="2745" y="2236"/>
                  <a:pt x="2726" y="2217"/>
                </a:cubicBezTo>
                <a:cubicBezTo>
                  <a:pt x="2706" y="2197"/>
                  <a:pt x="2676" y="2197"/>
                  <a:pt x="2656" y="2197"/>
                </a:cubicBezTo>
                <a:cubicBezTo>
                  <a:pt x="2636" y="2207"/>
                  <a:pt x="2627" y="2217"/>
                  <a:pt x="2616" y="2247"/>
                </a:cubicBezTo>
                <a:cubicBezTo>
                  <a:pt x="2418" y="2871"/>
                  <a:pt x="2329" y="3485"/>
                  <a:pt x="2339" y="4050"/>
                </a:cubicBezTo>
                <a:cubicBezTo>
                  <a:pt x="2349" y="4189"/>
                  <a:pt x="2349" y="4347"/>
                  <a:pt x="2378" y="4496"/>
                </a:cubicBezTo>
                <a:cubicBezTo>
                  <a:pt x="2270" y="4555"/>
                  <a:pt x="2171" y="4615"/>
                  <a:pt x="2072" y="4674"/>
                </a:cubicBezTo>
                <a:cubicBezTo>
                  <a:pt x="2061" y="4535"/>
                  <a:pt x="2061" y="4387"/>
                  <a:pt x="2061" y="4248"/>
                </a:cubicBezTo>
                <a:cubicBezTo>
                  <a:pt x="2081" y="3713"/>
                  <a:pt x="2131" y="3148"/>
                  <a:pt x="2369" y="2672"/>
                </a:cubicBezTo>
                <a:cubicBezTo>
                  <a:pt x="2396" y="2613"/>
                  <a:pt x="2342" y="2566"/>
                  <a:pt x="2291" y="2566"/>
                </a:cubicBezTo>
                <a:cubicBezTo>
                  <a:pt x="2267" y="2566"/>
                  <a:pt x="2243" y="2577"/>
                  <a:pt x="2230" y="2603"/>
                </a:cubicBezTo>
                <a:cubicBezTo>
                  <a:pt x="1913" y="3247"/>
                  <a:pt x="1883" y="4050"/>
                  <a:pt x="1913" y="4753"/>
                </a:cubicBezTo>
                <a:cubicBezTo>
                  <a:pt x="1834" y="4793"/>
                  <a:pt x="1755" y="4833"/>
                  <a:pt x="1665" y="4872"/>
                </a:cubicBezTo>
                <a:cubicBezTo>
                  <a:pt x="1586" y="4129"/>
                  <a:pt x="1724" y="3297"/>
                  <a:pt x="2081" y="2514"/>
                </a:cubicBezTo>
                <a:cubicBezTo>
                  <a:pt x="2091" y="2484"/>
                  <a:pt x="2081" y="2454"/>
                  <a:pt x="2061" y="2435"/>
                </a:cubicBezTo>
                <a:cubicBezTo>
                  <a:pt x="2041" y="2415"/>
                  <a:pt x="2022" y="2415"/>
                  <a:pt x="2002" y="2415"/>
                </a:cubicBezTo>
                <a:cubicBezTo>
                  <a:pt x="1982" y="2425"/>
                  <a:pt x="1962" y="2435"/>
                  <a:pt x="1953" y="2454"/>
                </a:cubicBezTo>
                <a:cubicBezTo>
                  <a:pt x="1576" y="3297"/>
                  <a:pt x="1427" y="4179"/>
                  <a:pt x="1536" y="4942"/>
                </a:cubicBezTo>
                <a:cubicBezTo>
                  <a:pt x="1487" y="4962"/>
                  <a:pt x="1427" y="4982"/>
                  <a:pt x="1378" y="5011"/>
                </a:cubicBezTo>
                <a:cubicBezTo>
                  <a:pt x="1378" y="4942"/>
                  <a:pt x="1368" y="4883"/>
                  <a:pt x="1368" y="4823"/>
                </a:cubicBezTo>
                <a:cubicBezTo>
                  <a:pt x="1358" y="4337"/>
                  <a:pt x="1387" y="3842"/>
                  <a:pt x="1566" y="3386"/>
                </a:cubicBezTo>
                <a:cubicBezTo>
                  <a:pt x="1585" y="3328"/>
                  <a:pt x="1533" y="3283"/>
                  <a:pt x="1484" y="3283"/>
                </a:cubicBezTo>
                <a:cubicBezTo>
                  <a:pt x="1457" y="3283"/>
                  <a:pt x="1431" y="3295"/>
                  <a:pt x="1418" y="3326"/>
                </a:cubicBezTo>
                <a:cubicBezTo>
                  <a:pt x="1249" y="3812"/>
                  <a:pt x="1200" y="4328"/>
                  <a:pt x="1219" y="4843"/>
                </a:cubicBezTo>
                <a:cubicBezTo>
                  <a:pt x="1219" y="4912"/>
                  <a:pt x="1219" y="4991"/>
                  <a:pt x="1229" y="5070"/>
                </a:cubicBezTo>
                <a:lnTo>
                  <a:pt x="1021" y="5160"/>
                </a:lnTo>
                <a:cubicBezTo>
                  <a:pt x="1011" y="5140"/>
                  <a:pt x="1011" y="5130"/>
                  <a:pt x="1011" y="5120"/>
                </a:cubicBezTo>
                <a:cubicBezTo>
                  <a:pt x="1001" y="4932"/>
                  <a:pt x="1001" y="4753"/>
                  <a:pt x="1011" y="4585"/>
                </a:cubicBezTo>
                <a:cubicBezTo>
                  <a:pt x="1051" y="3991"/>
                  <a:pt x="1229" y="3445"/>
                  <a:pt x="1526" y="2950"/>
                </a:cubicBezTo>
                <a:cubicBezTo>
                  <a:pt x="1536" y="2921"/>
                  <a:pt x="1536" y="2890"/>
                  <a:pt x="1506" y="2871"/>
                </a:cubicBezTo>
                <a:cubicBezTo>
                  <a:pt x="1497" y="2861"/>
                  <a:pt x="1467" y="2851"/>
                  <a:pt x="1447" y="2851"/>
                </a:cubicBezTo>
                <a:cubicBezTo>
                  <a:pt x="1427" y="2861"/>
                  <a:pt x="1407" y="2871"/>
                  <a:pt x="1398" y="2890"/>
                </a:cubicBezTo>
                <a:cubicBezTo>
                  <a:pt x="1070" y="3445"/>
                  <a:pt x="882" y="4070"/>
                  <a:pt x="872" y="4694"/>
                </a:cubicBezTo>
                <a:cubicBezTo>
                  <a:pt x="863" y="4734"/>
                  <a:pt x="863" y="4764"/>
                  <a:pt x="863" y="4803"/>
                </a:cubicBezTo>
                <a:cubicBezTo>
                  <a:pt x="852" y="4932"/>
                  <a:pt x="843" y="5090"/>
                  <a:pt x="882" y="5209"/>
                </a:cubicBezTo>
                <a:cubicBezTo>
                  <a:pt x="605" y="5308"/>
                  <a:pt x="328" y="5398"/>
                  <a:pt x="50" y="5467"/>
                </a:cubicBezTo>
                <a:cubicBezTo>
                  <a:pt x="30" y="5467"/>
                  <a:pt x="10" y="5487"/>
                  <a:pt x="0" y="5507"/>
                </a:cubicBezTo>
                <a:cubicBezTo>
                  <a:pt x="0" y="5537"/>
                  <a:pt x="10" y="5566"/>
                  <a:pt x="30" y="5576"/>
                </a:cubicBezTo>
                <a:cubicBezTo>
                  <a:pt x="50" y="5596"/>
                  <a:pt x="70" y="5596"/>
                  <a:pt x="90" y="5596"/>
                </a:cubicBezTo>
                <a:cubicBezTo>
                  <a:pt x="367" y="5526"/>
                  <a:pt x="664" y="5438"/>
                  <a:pt x="951" y="5328"/>
                </a:cubicBezTo>
                <a:cubicBezTo>
                  <a:pt x="962" y="5338"/>
                  <a:pt x="982" y="5348"/>
                  <a:pt x="991" y="5358"/>
                </a:cubicBezTo>
                <a:cubicBezTo>
                  <a:pt x="1883" y="5843"/>
                  <a:pt x="2963" y="6052"/>
                  <a:pt x="3697" y="6151"/>
                </a:cubicBezTo>
                <a:cubicBezTo>
                  <a:pt x="3702" y="6153"/>
                  <a:pt x="3707" y="6153"/>
                  <a:pt x="3712" y="6153"/>
                </a:cubicBezTo>
                <a:cubicBezTo>
                  <a:pt x="3736" y="6153"/>
                  <a:pt x="3760" y="6136"/>
                  <a:pt x="3776" y="6111"/>
                </a:cubicBezTo>
                <a:cubicBezTo>
                  <a:pt x="3786" y="6072"/>
                  <a:pt x="3766" y="6022"/>
                  <a:pt x="3717" y="6022"/>
                </a:cubicBezTo>
                <a:cubicBezTo>
                  <a:pt x="3063" y="5923"/>
                  <a:pt x="2081" y="5744"/>
                  <a:pt x="1249" y="5338"/>
                </a:cubicBezTo>
                <a:cubicBezTo>
                  <a:pt x="1219" y="5319"/>
                  <a:pt x="1189" y="5308"/>
                  <a:pt x="1160" y="5299"/>
                </a:cubicBezTo>
                <a:lnTo>
                  <a:pt x="1100" y="5269"/>
                </a:lnTo>
                <a:cubicBezTo>
                  <a:pt x="1160" y="5249"/>
                  <a:pt x="1219" y="5220"/>
                  <a:pt x="1279" y="5200"/>
                </a:cubicBezTo>
                <a:cubicBezTo>
                  <a:pt x="1368" y="5288"/>
                  <a:pt x="1616" y="5348"/>
                  <a:pt x="1705" y="5388"/>
                </a:cubicBezTo>
                <a:cubicBezTo>
                  <a:pt x="2428" y="5656"/>
                  <a:pt x="3211" y="5814"/>
                  <a:pt x="3984" y="5903"/>
                </a:cubicBezTo>
                <a:cubicBezTo>
                  <a:pt x="3987" y="5903"/>
                  <a:pt x="3990" y="5903"/>
                  <a:pt x="3993" y="5903"/>
                </a:cubicBezTo>
                <a:cubicBezTo>
                  <a:pt x="4084" y="5903"/>
                  <a:pt x="4099" y="5764"/>
                  <a:pt x="4004" y="5755"/>
                </a:cubicBezTo>
                <a:cubicBezTo>
                  <a:pt x="3330" y="5675"/>
                  <a:pt x="2636" y="5546"/>
                  <a:pt x="1992" y="5328"/>
                </a:cubicBezTo>
                <a:cubicBezTo>
                  <a:pt x="1863" y="5288"/>
                  <a:pt x="1735" y="5239"/>
                  <a:pt x="1616" y="5189"/>
                </a:cubicBezTo>
                <a:cubicBezTo>
                  <a:pt x="1596" y="5180"/>
                  <a:pt x="1526" y="5140"/>
                  <a:pt x="1467" y="5120"/>
                </a:cubicBezTo>
                <a:cubicBezTo>
                  <a:pt x="1517" y="5101"/>
                  <a:pt x="1556" y="5081"/>
                  <a:pt x="1605" y="5061"/>
                </a:cubicBezTo>
                <a:cubicBezTo>
                  <a:pt x="2448" y="5328"/>
                  <a:pt x="3419" y="5477"/>
                  <a:pt x="4400" y="5487"/>
                </a:cubicBezTo>
                <a:cubicBezTo>
                  <a:pt x="4430" y="5487"/>
                  <a:pt x="4450" y="5477"/>
                  <a:pt x="4459" y="5447"/>
                </a:cubicBezTo>
                <a:cubicBezTo>
                  <a:pt x="4479" y="5407"/>
                  <a:pt x="4440" y="5358"/>
                  <a:pt x="4390" y="5358"/>
                </a:cubicBezTo>
                <a:cubicBezTo>
                  <a:pt x="4113" y="5348"/>
                  <a:pt x="3796" y="5328"/>
                  <a:pt x="3449" y="5288"/>
                </a:cubicBezTo>
                <a:cubicBezTo>
                  <a:pt x="3082" y="5249"/>
                  <a:pt x="2785" y="5209"/>
                  <a:pt x="2517" y="5150"/>
                </a:cubicBezTo>
                <a:cubicBezTo>
                  <a:pt x="2497" y="5150"/>
                  <a:pt x="2468" y="5140"/>
                  <a:pt x="2428" y="5140"/>
                </a:cubicBezTo>
                <a:cubicBezTo>
                  <a:pt x="2259" y="5101"/>
                  <a:pt x="1913" y="5041"/>
                  <a:pt x="1744" y="4991"/>
                </a:cubicBezTo>
                <a:cubicBezTo>
                  <a:pt x="1834" y="4952"/>
                  <a:pt x="1913" y="4902"/>
                  <a:pt x="2002" y="4863"/>
                </a:cubicBezTo>
                <a:cubicBezTo>
                  <a:pt x="2438" y="5051"/>
                  <a:pt x="2973" y="5061"/>
                  <a:pt x="3439" y="5090"/>
                </a:cubicBezTo>
                <a:cubicBezTo>
                  <a:pt x="3796" y="5110"/>
                  <a:pt x="4162" y="5130"/>
                  <a:pt x="4519" y="5130"/>
                </a:cubicBezTo>
                <a:cubicBezTo>
                  <a:pt x="4618" y="5130"/>
                  <a:pt x="4598" y="4982"/>
                  <a:pt x="4499" y="4982"/>
                </a:cubicBezTo>
                <a:cubicBezTo>
                  <a:pt x="3816" y="4971"/>
                  <a:pt x="3092" y="4962"/>
                  <a:pt x="2418" y="4823"/>
                </a:cubicBezTo>
                <a:cubicBezTo>
                  <a:pt x="2339" y="4803"/>
                  <a:pt x="2259" y="4793"/>
                  <a:pt x="2180" y="4764"/>
                </a:cubicBezTo>
                <a:cubicBezTo>
                  <a:pt x="2270" y="4724"/>
                  <a:pt x="2359" y="4674"/>
                  <a:pt x="2438" y="4615"/>
                </a:cubicBezTo>
                <a:cubicBezTo>
                  <a:pt x="2497" y="4654"/>
                  <a:pt x="2567" y="4674"/>
                  <a:pt x="2636" y="4684"/>
                </a:cubicBezTo>
                <a:cubicBezTo>
                  <a:pt x="2656" y="4694"/>
                  <a:pt x="2676" y="4704"/>
                  <a:pt x="2696" y="4704"/>
                </a:cubicBezTo>
                <a:cubicBezTo>
                  <a:pt x="3103" y="4830"/>
                  <a:pt x="3516" y="4892"/>
                  <a:pt x="3910" y="4892"/>
                </a:cubicBezTo>
                <a:cubicBezTo>
                  <a:pt x="4320" y="4892"/>
                  <a:pt x="4710" y="4825"/>
                  <a:pt x="5054" y="4694"/>
                </a:cubicBezTo>
                <a:cubicBezTo>
                  <a:pt x="5074" y="4684"/>
                  <a:pt x="5094" y="4665"/>
                  <a:pt x="5094" y="4645"/>
                </a:cubicBezTo>
                <a:cubicBezTo>
                  <a:pt x="5103" y="4600"/>
                  <a:pt x="5064" y="4564"/>
                  <a:pt x="5021" y="4564"/>
                </a:cubicBezTo>
                <a:cubicBezTo>
                  <a:pt x="5015" y="4564"/>
                  <a:pt x="5010" y="4564"/>
                  <a:pt x="5005" y="4565"/>
                </a:cubicBezTo>
                <a:cubicBezTo>
                  <a:pt x="4675" y="4695"/>
                  <a:pt x="4292" y="4760"/>
                  <a:pt x="3898" y="4760"/>
                </a:cubicBezTo>
                <a:cubicBezTo>
                  <a:pt x="3570" y="4760"/>
                  <a:pt x="3234" y="4715"/>
                  <a:pt x="2914" y="4625"/>
                </a:cubicBezTo>
                <a:cubicBezTo>
                  <a:pt x="2874" y="4615"/>
                  <a:pt x="2834" y="4605"/>
                  <a:pt x="2795" y="4605"/>
                </a:cubicBezTo>
                <a:cubicBezTo>
                  <a:pt x="2715" y="4585"/>
                  <a:pt x="2636" y="4575"/>
                  <a:pt x="2577" y="4535"/>
                </a:cubicBezTo>
                <a:cubicBezTo>
                  <a:pt x="2676" y="4476"/>
                  <a:pt x="2765" y="4416"/>
                  <a:pt x="2854" y="4357"/>
                </a:cubicBezTo>
                <a:cubicBezTo>
                  <a:pt x="3222" y="4496"/>
                  <a:pt x="3624" y="4566"/>
                  <a:pt x="4028" y="4566"/>
                </a:cubicBezTo>
                <a:cubicBezTo>
                  <a:pt x="4517" y="4566"/>
                  <a:pt x="5007" y="4464"/>
                  <a:pt x="5441" y="4258"/>
                </a:cubicBezTo>
                <a:cubicBezTo>
                  <a:pt x="5519" y="4223"/>
                  <a:pt x="5482" y="4103"/>
                  <a:pt x="5411" y="4103"/>
                </a:cubicBezTo>
                <a:cubicBezTo>
                  <a:pt x="5402" y="4103"/>
                  <a:pt x="5392" y="4105"/>
                  <a:pt x="5381" y="4110"/>
                </a:cubicBezTo>
                <a:cubicBezTo>
                  <a:pt x="4968" y="4309"/>
                  <a:pt x="4477" y="4414"/>
                  <a:pt x="4004" y="4414"/>
                </a:cubicBezTo>
                <a:cubicBezTo>
                  <a:pt x="3842" y="4414"/>
                  <a:pt x="3682" y="4402"/>
                  <a:pt x="3528" y="4377"/>
                </a:cubicBezTo>
                <a:cubicBezTo>
                  <a:pt x="3360" y="4357"/>
                  <a:pt x="3201" y="4317"/>
                  <a:pt x="3043" y="4268"/>
                </a:cubicBezTo>
                <a:cubicBezTo>
                  <a:pt x="3032" y="4258"/>
                  <a:pt x="3023" y="4258"/>
                  <a:pt x="3003" y="4258"/>
                </a:cubicBezTo>
                <a:cubicBezTo>
                  <a:pt x="3082" y="4198"/>
                  <a:pt x="3171" y="4139"/>
                  <a:pt x="3250" y="4080"/>
                </a:cubicBezTo>
                <a:cubicBezTo>
                  <a:pt x="3350" y="4159"/>
                  <a:pt x="3568" y="4198"/>
                  <a:pt x="3647" y="4218"/>
                </a:cubicBezTo>
                <a:cubicBezTo>
                  <a:pt x="3781" y="4244"/>
                  <a:pt x="3920" y="4257"/>
                  <a:pt x="4064" y="4257"/>
                </a:cubicBezTo>
                <a:cubicBezTo>
                  <a:pt x="4580" y="4257"/>
                  <a:pt x="5143" y="4092"/>
                  <a:pt x="5639" y="3782"/>
                </a:cubicBezTo>
                <a:cubicBezTo>
                  <a:pt x="5659" y="3762"/>
                  <a:pt x="5668" y="3753"/>
                  <a:pt x="5668" y="3733"/>
                </a:cubicBezTo>
                <a:cubicBezTo>
                  <a:pt x="5668" y="3703"/>
                  <a:pt x="5659" y="3683"/>
                  <a:pt x="5639" y="3674"/>
                </a:cubicBezTo>
                <a:cubicBezTo>
                  <a:pt x="5627" y="3662"/>
                  <a:pt x="5612" y="3657"/>
                  <a:pt x="5595" y="3657"/>
                </a:cubicBezTo>
                <a:cubicBezTo>
                  <a:pt x="5584" y="3657"/>
                  <a:pt x="5572" y="3659"/>
                  <a:pt x="5560" y="3663"/>
                </a:cubicBezTo>
                <a:cubicBezTo>
                  <a:pt x="5176" y="3908"/>
                  <a:pt x="4619" y="4133"/>
                  <a:pt x="4080" y="4133"/>
                </a:cubicBezTo>
                <a:cubicBezTo>
                  <a:pt x="3964" y="4133"/>
                  <a:pt x="3849" y="4122"/>
                  <a:pt x="3736" y="4099"/>
                </a:cubicBezTo>
                <a:lnTo>
                  <a:pt x="3697" y="4090"/>
                </a:lnTo>
                <a:cubicBezTo>
                  <a:pt x="3618" y="4070"/>
                  <a:pt x="3459" y="4040"/>
                  <a:pt x="3369" y="3991"/>
                </a:cubicBezTo>
                <a:cubicBezTo>
                  <a:pt x="3449" y="3931"/>
                  <a:pt x="3518" y="3872"/>
                  <a:pt x="3598" y="3812"/>
                </a:cubicBezTo>
                <a:cubicBezTo>
                  <a:pt x="3787" y="3858"/>
                  <a:pt x="3983" y="3880"/>
                  <a:pt x="4181" y="3880"/>
                </a:cubicBezTo>
                <a:cubicBezTo>
                  <a:pt x="4787" y="3880"/>
                  <a:pt x="5410" y="3680"/>
                  <a:pt x="5926" y="3396"/>
                </a:cubicBezTo>
                <a:cubicBezTo>
                  <a:pt x="6001" y="3363"/>
                  <a:pt x="5950" y="3266"/>
                  <a:pt x="5879" y="3266"/>
                </a:cubicBezTo>
                <a:cubicBezTo>
                  <a:pt x="5865" y="3266"/>
                  <a:pt x="5851" y="3269"/>
                  <a:pt x="5837" y="3277"/>
                </a:cubicBezTo>
                <a:cubicBezTo>
                  <a:pt x="5388" y="3523"/>
                  <a:pt x="4757" y="3732"/>
                  <a:pt x="4182" y="3732"/>
                </a:cubicBezTo>
                <a:cubicBezTo>
                  <a:pt x="4084" y="3732"/>
                  <a:pt x="3988" y="3726"/>
                  <a:pt x="3895" y="3713"/>
                </a:cubicBezTo>
                <a:cubicBezTo>
                  <a:pt x="3865" y="3713"/>
                  <a:pt x="3796" y="3693"/>
                  <a:pt x="3746" y="3683"/>
                </a:cubicBezTo>
                <a:cubicBezTo>
                  <a:pt x="3816" y="3634"/>
                  <a:pt x="3885" y="3575"/>
                  <a:pt x="3944" y="3515"/>
                </a:cubicBezTo>
                <a:cubicBezTo>
                  <a:pt x="4767" y="3515"/>
                  <a:pt x="5609" y="3238"/>
                  <a:pt x="6253" y="3000"/>
                </a:cubicBezTo>
                <a:cubicBezTo>
                  <a:pt x="6273" y="2989"/>
                  <a:pt x="6293" y="2970"/>
                  <a:pt x="6293" y="2950"/>
                </a:cubicBezTo>
                <a:cubicBezTo>
                  <a:pt x="6301" y="2908"/>
                  <a:pt x="6267" y="2866"/>
                  <a:pt x="6226" y="2866"/>
                </a:cubicBezTo>
                <a:cubicBezTo>
                  <a:pt x="6219" y="2866"/>
                  <a:pt x="6211" y="2868"/>
                  <a:pt x="6203" y="2871"/>
                </a:cubicBezTo>
                <a:cubicBezTo>
                  <a:pt x="5461" y="3158"/>
                  <a:pt x="4856" y="3307"/>
                  <a:pt x="4291" y="3357"/>
                </a:cubicBezTo>
                <a:cubicBezTo>
                  <a:pt x="4272" y="3366"/>
                  <a:pt x="4232" y="3366"/>
                  <a:pt x="4202" y="3376"/>
                </a:cubicBezTo>
                <a:cubicBezTo>
                  <a:pt x="4162" y="3376"/>
                  <a:pt x="4122" y="3386"/>
                  <a:pt x="4083" y="3396"/>
                </a:cubicBezTo>
                <a:cubicBezTo>
                  <a:pt x="4153" y="3326"/>
                  <a:pt x="4212" y="3257"/>
                  <a:pt x="4281" y="3198"/>
                </a:cubicBezTo>
                <a:cubicBezTo>
                  <a:pt x="4362" y="3209"/>
                  <a:pt x="4444" y="3214"/>
                  <a:pt x="4528" y="3214"/>
                </a:cubicBezTo>
                <a:cubicBezTo>
                  <a:pt x="5177" y="3214"/>
                  <a:pt x="5878" y="2895"/>
                  <a:pt x="6432" y="2623"/>
                </a:cubicBezTo>
                <a:cubicBezTo>
                  <a:pt x="6510" y="2588"/>
                  <a:pt x="6474" y="2477"/>
                  <a:pt x="6410" y="2477"/>
                </a:cubicBezTo>
                <a:cubicBezTo>
                  <a:pt x="6401" y="2477"/>
                  <a:pt x="6392" y="2480"/>
                  <a:pt x="6382" y="2484"/>
                </a:cubicBezTo>
                <a:cubicBezTo>
                  <a:pt x="5867" y="2732"/>
                  <a:pt x="5282" y="2970"/>
                  <a:pt x="4717" y="3039"/>
                </a:cubicBezTo>
                <a:cubicBezTo>
                  <a:pt x="4618" y="3049"/>
                  <a:pt x="4519" y="3059"/>
                  <a:pt x="4420" y="3059"/>
                </a:cubicBezTo>
                <a:cubicBezTo>
                  <a:pt x="4499" y="2980"/>
                  <a:pt x="4569" y="2901"/>
                  <a:pt x="4638" y="2821"/>
                </a:cubicBezTo>
                <a:cubicBezTo>
                  <a:pt x="4709" y="2833"/>
                  <a:pt x="4781" y="2838"/>
                  <a:pt x="4855" y="2838"/>
                </a:cubicBezTo>
                <a:cubicBezTo>
                  <a:pt x="5433" y="2838"/>
                  <a:pt x="6066" y="2510"/>
                  <a:pt x="6620" y="2167"/>
                </a:cubicBezTo>
                <a:cubicBezTo>
                  <a:pt x="6640" y="2157"/>
                  <a:pt x="6650" y="2137"/>
                  <a:pt x="6650" y="2117"/>
                </a:cubicBezTo>
                <a:cubicBezTo>
                  <a:pt x="6650" y="2098"/>
                  <a:pt x="6640" y="2078"/>
                  <a:pt x="6620" y="2058"/>
                </a:cubicBezTo>
                <a:cubicBezTo>
                  <a:pt x="6610" y="2048"/>
                  <a:pt x="6598" y="2043"/>
                  <a:pt x="6584" y="2043"/>
                </a:cubicBezTo>
                <a:cubicBezTo>
                  <a:pt x="6570" y="2043"/>
                  <a:pt x="6555" y="2048"/>
                  <a:pt x="6540" y="2058"/>
                </a:cubicBezTo>
                <a:cubicBezTo>
                  <a:pt x="6045" y="2355"/>
                  <a:pt x="5411" y="2702"/>
                  <a:pt x="4836" y="2702"/>
                </a:cubicBezTo>
                <a:lnTo>
                  <a:pt x="4747" y="2702"/>
                </a:lnTo>
                <a:cubicBezTo>
                  <a:pt x="4816" y="2633"/>
                  <a:pt x="4866" y="2573"/>
                  <a:pt x="4915" y="2514"/>
                </a:cubicBezTo>
                <a:lnTo>
                  <a:pt x="4935" y="2494"/>
                </a:lnTo>
                <a:cubicBezTo>
                  <a:pt x="5569" y="2494"/>
                  <a:pt x="6243" y="2128"/>
                  <a:pt x="6778" y="1800"/>
                </a:cubicBezTo>
                <a:cubicBezTo>
                  <a:pt x="6844" y="1759"/>
                  <a:pt x="6794" y="1670"/>
                  <a:pt x="6729" y="1670"/>
                </a:cubicBezTo>
                <a:cubicBezTo>
                  <a:pt x="6716" y="1670"/>
                  <a:pt x="6703" y="1673"/>
                  <a:pt x="6689" y="1681"/>
                </a:cubicBezTo>
                <a:cubicBezTo>
                  <a:pt x="6214" y="1959"/>
                  <a:pt x="5629" y="2286"/>
                  <a:pt x="5064" y="2335"/>
                </a:cubicBezTo>
                <a:cubicBezTo>
                  <a:pt x="5104" y="2286"/>
                  <a:pt x="5144" y="2247"/>
                  <a:pt x="5173" y="2197"/>
                </a:cubicBezTo>
                <a:cubicBezTo>
                  <a:pt x="5738" y="2038"/>
                  <a:pt x="6333" y="1741"/>
                  <a:pt x="6987" y="1285"/>
                </a:cubicBezTo>
                <a:cubicBezTo>
                  <a:pt x="7007" y="1276"/>
                  <a:pt x="7016" y="1256"/>
                  <a:pt x="7016" y="1236"/>
                </a:cubicBezTo>
                <a:cubicBezTo>
                  <a:pt x="7016" y="1216"/>
                  <a:pt x="7007" y="1196"/>
                  <a:pt x="6987" y="1176"/>
                </a:cubicBezTo>
                <a:cubicBezTo>
                  <a:pt x="6977" y="1167"/>
                  <a:pt x="6964" y="1162"/>
                  <a:pt x="6951" y="1162"/>
                </a:cubicBezTo>
                <a:cubicBezTo>
                  <a:pt x="6937" y="1162"/>
                  <a:pt x="6922" y="1167"/>
                  <a:pt x="6907" y="1176"/>
                </a:cubicBezTo>
                <a:cubicBezTo>
                  <a:pt x="6303" y="1593"/>
                  <a:pt x="5798" y="1860"/>
                  <a:pt x="5322" y="2009"/>
                </a:cubicBezTo>
                <a:cubicBezTo>
                  <a:pt x="5411" y="1899"/>
                  <a:pt x="5490" y="1791"/>
                  <a:pt x="5569" y="1672"/>
                </a:cubicBezTo>
                <a:cubicBezTo>
                  <a:pt x="6035" y="1582"/>
                  <a:pt x="6491" y="1335"/>
                  <a:pt x="6868" y="1047"/>
                </a:cubicBezTo>
                <a:cubicBezTo>
                  <a:pt x="6932" y="999"/>
                  <a:pt x="6886" y="912"/>
                  <a:pt x="6824" y="912"/>
                </a:cubicBezTo>
                <a:cubicBezTo>
                  <a:pt x="6809" y="912"/>
                  <a:pt x="6793" y="917"/>
                  <a:pt x="6778" y="928"/>
                </a:cubicBezTo>
                <a:cubicBezTo>
                  <a:pt x="6461" y="1166"/>
                  <a:pt x="6085" y="1384"/>
                  <a:pt x="5699" y="1494"/>
                </a:cubicBezTo>
                <a:cubicBezTo>
                  <a:pt x="5758" y="1394"/>
                  <a:pt x="5817" y="1305"/>
                  <a:pt x="5877" y="1216"/>
                </a:cubicBezTo>
                <a:cubicBezTo>
                  <a:pt x="6184" y="1126"/>
                  <a:pt x="6461" y="879"/>
                  <a:pt x="6699" y="671"/>
                </a:cubicBezTo>
                <a:lnTo>
                  <a:pt x="6769" y="611"/>
                </a:lnTo>
                <a:cubicBezTo>
                  <a:pt x="6789" y="591"/>
                  <a:pt x="6789" y="572"/>
                  <a:pt x="6789" y="552"/>
                </a:cubicBezTo>
                <a:cubicBezTo>
                  <a:pt x="6789" y="532"/>
                  <a:pt x="6778" y="512"/>
                  <a:pt x="6769" y="503"/>
                </a:cubicBezTo>
                <a:cubicBezTo>
                  <a:pt x="6754" y="493"/>
                  <a:pt x="6739" y="488"/>
                  <a:pt x="6725" y="488"/>
                </a:cubicBezTo>
                <a:cubicBezTo>
                  <a:pt x="6712" y="488"/>
                  <a:pt x="6699" y="493"/>
                  <a:pt x="6689" y="503"/>
                </a:cubicBezTo>
                <a:cubicBezTo>
                  <a:pt x="6659" y="522"/>
                  <a:pt x="6630" y="552"/>
                  <a:pt x="6600" y="572"/>
                </a:cubicBezTo>
                <a:cubicBezTo>
                  <a:pt x="6422" y="730"/>
                  <a:pt x="6214" y="919"/>
                  <a:pt x="5996" y="1027"/>
                </a:cubicBezTo>
                <a:cubicBezTo>
                  <a:pt x="6144" y="770"/>
                  <a:pt x="6283" y="512"/>
                  <a:pt x="6382" y="265"/>
                </a:cubicBezTo>
                <a:cubicBezTo>
                  <a:pt x="6402" y="235"/>
                  <a:pt x="6392" y="205"/>
                  <a:pt x="6372" y="185"/>
                </a:cubicBezTo>
                <a:cubicBezTo>
                  <a:pt x="6353" y="166"/>
                  <a:pt x="6322" y="166"/>
                  <a:pt x="6303" y="166"/>
                </a:cubicBezTo>
                <a:cubicBezTo>
                  <a:pt x="6283" y="175"/>
                  <a:pt x="6273" y="185"/>
                  <a:pt x="6263" y="205"/>
                </a:cubicBezTo>
                <a:cubicBezTo>
                  <a:pt x="6164" y="443"/>
                  <a:pt x="6035" y="681"/>
                  <a:pt x="5897" y="928"/>
                </a:cubicBezTo>
                <a:cubicBezTo>
                  <a:pt x="5906" y="602"/>
                  <a:pt x="5897" y="324"/>
                  <a:pt x="5867" y="56"/>
                </a:cubicBezTo>
                <a:cubicBezTo>
                  <a:pt x="5867" y="25"/>
                  <a:pt x="5830" y="1"/>
                  <a:pt x="579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9" name="Google Shape;2089;p17"/>
          <p:cNvSpPr/>
          <p:nvPr/>
        </p:nvSpPr>
        <p:spPr>
          <a:xfrm>
            <a:off x="-192727" y="6078666"/>
            <a:ext cx="1239855" cy="867851"/>
          </a:xfrm>
          <a:custGeom>
            <a:avLst/>
            <a:gdLst/>
            <a:ahLst/>
            <a:cxnLst/>
            <a:rect l="l" t="t" r="r" b="b"/>
            <a:pathLst>
              <a:path w="7839" h="5487" extrusionOk="0">
                <a:moveTo>
                  <a:pt x="4366" y="1"/>
                </a:moveTo>
                <a:cubicBezTo>
                  <a:pt x="4345" y="1"/>
                  <a:pt x="4325" y="10"/>
                  <a:pt x="4311" y="25"/>
                </a:cubicBezTo>
                <a:cubicBezTo>
                  <a:pt x="4291" y="64"/>
                  <a:pt x="4301" y="114"/>
                  <a:pt x="4341" y="133"/>
                </a:cubicBezTo>
                <a:cubicBezTo>
                  <a:pt x="4965" y="382"/>
                  <a:pt x="5867" y="787"/>
                  <a:pt x="6570" y="1382"/>
                </a:cubicBezTo>
                <a:cubicBezTo>
                  <a:pt x="6600" y="1412"/>
                  <a:pt x="6630" y="1432"/>
                  <a:pt x="6649" y="1441"/>
                </a:cubicBezTo>
                <a:cubicBezTo>
                  <a:pt x="6669" y="1461"/>
                  <a:pt x="6689" y="1472"/>
                  <a:pt x="6699" y="1481"/>
                </a:cubicBezTo>
                <a:lnTo>
                  <a:pt x="6521" y="1511"/>
                </a:lnTo>
                <a:cubicBezTo>
                  <a:pt x="6451" y="1402"/>
                  <a:pt x="6233" y="1283"/>
                  <a:pt x="6154" y="1234"/>
                </a:cubicBezTo>
                <a:cubicBezTo>
                  <a:pt x="5510" y="798"/>
                  <a:pt x="4786" y="461"/>
                  <a:pt x="4063" y="183"/>
                </a:cubicBezTo>
                <a:cubicBezTo>
                  <a:pt x="4054" y="180"/>
                  <a:pt x="4045" y="179"/>
                  <a:pt x="4036" y="179"/>
                </a:cubicBezTo>
                <a:cubicBezTo>
                  <a:pt x="3954" y="179"/>
                  <a:pt x="3914" y="296"/>
                  <a:pt x="4004" y="332"/>
                </a:cubicBezTo>
                <a:cubicBezTo>
                  <a:pt x="4638" y="560"/>
                  <a:pt x="5282" y="847"/>
                  <a:pt x="5857" y="1214"/>
                </a:cubicBezTo>
                <a:cubicBezTo>
                  <a:pt x="5966" y="1293"/>
                  <a:pt x="6085" y="1362"/>
                  <a:pt x="6184" y="1441"/>
                </a:cubicBezTo>
                <a:cubicBezTo>
                  <a:pt x="6204" y="1452"/>
                  <a:pt x="6263" y="1511"/>
                  <a:pt x="6312" y="1541"/>
                </a:cubicBezTo>
                <a:lnTo>
                  <a:pt x="6164" y="1571"/>
                </a:lnTo>
                <a:cubicBezTo>
                  <a:pt x="5411" y="1105"/>
                  <a:pt x="4509" y="728"/>
                  <a:pt x="3558" y="490"/>
                </a:cubicBezTo>
                <a:cubicBezTo>
                  <a:pt x="3550" y="488"/>
                  <a:pt x="3542" y="486"/>
                  <a:pt x="3534" y="486"/>
                </a:cubicBezTo>
                <a:cubicBezTo>
                  <a:pt x="3514" y="486"/>
                  <a:pt x="3496" y="495"/>
                  <a:pt x="3489" y="510"/>
                </a:cubicBezTo>
                <a:cubicBezTo>
                  <a:pt x="3459" y="550"/>
                  <a:pt x="3478" y="609"/>
                  <a:pt x="3528" y="619"/>
                </a:cubicBezTo>
                <a:cubicBezTo>
                  <a:pt x="3806" y="688"/>
                  <a:pt x="4103" y="787"/>
                  <a:pt x="4440" y="906"/>
                </a:cubicBezTo>
                <a:cubicBezTo>
                  <a:pt x="4786" y="1036"/>
                  <a:pt x="5054" y="1144"/>
                  <a:pt x="5302" y="1263"/>
                </a:cubicBezTo>
                <a:cubicBezTo>
                  <a:pt x="5322" y="1273"/>
                  <a:pt x="5352" y="1283"/>
                  <a:pt x="5391" y="1303"/>
                </a:cubicBezTo>
                <a:cubicBezTo>
                  <a:pt x="5540" y="1372"/>
                  <a:pt x="5867" y="1521"/>
                  <a:pt x="6015" y="1600"/>
                </a:cubicBezTo>
                <a:cubicBezTo>
                  <a:pt x="5916" y="1620"/>
                  <a:pt x="5827" y="1640"/>
                  <a:pt x="5738" y="1670"/>
                </a:cubicBezTo>
                <a:cubicBezTo>
                  <a:pt x="5361" y="1382"/>
                  <a:pt x="4836" y="1243"/>
                  <a:pt x="4390" y="1105"/>
                </a:cubicBezTo>
                <a:cubicBezTo>
                  <a:pt x="4044" y="996"/>
                  <a:pt x="3696" y="897"/>
                  <a:pt x="3350" y="807"/>
                </a:cubicBezTo>
                <a:cubicBezTo>
                  <a:pt x="3342" y="805"/>
                  <a:pt x="3335" y="804"/>
                  <a:pt x="3329" y="804"/>
                </a:cubicBezTo>
                <a:cubicBezTo>
                  <a:pt x="3258" y="804"/>
                  <a:pt x="3248" y="938"/>
                  <a:pt x="3330" y="956"/>
                </a:cubicBezTo>
                <a:cubicBezTo>
                  <a:pt x="4004" y="1124"/>
                  <a:pt x="4698" y="1313"/>
                  <a:pt x="5322" y="1610"/>
                </a:cubicBezTo>
                <a:cubicBezTo>
                  <a:pt x="5401" y="1640"/>
                  <a:pt x="5471" y="1679"/>
                  <a:pt x="5540" y="1719"/>
                </a:cubicBezTo>
                <a:cubicBezTo>
                  <a:pt x="5440" y="1739"/>
                  <a:pt x="5341" y="1769"/>
                  <a:pt x="5253" y="1798"/>
                </a:cubicBezTo>
                <a:cubicBezTo>
                  <a:pt x="5203" y="1749"/>
                  <a:pt x="5143" y="1719"/>
                  <a:pt x="5084" y="1679"/>
                </a:cubicBezTo>
                <a:cubicBezTo>
                  <a:pt x="5054" y="1670"/>
                  <a:pt x="5035" y="1659"/>
                  <a:pt x="5015" y="1650"/>
                </a:cubicBezTo>
                <a:cubicBezTo>
                  <a:pt x="4402" y="1286"/>
                  <a:pt x="3713" y="1080"/>
                  <a:pt x="3093" y="1080"/>
                </a:cubicBezTo>
                <a:cubicBezTo>
                  <a:pt x="2971" y="1080"/>
                  <a:pt x="2851" y="1088"/>
                  <a:pt x="2736" y="1105"/>
                </a:cubicBezTo>
                <a:cubicBezTo>
                  <a:pt x="2705" y="1105"/>
                  <a:pt x="2686" y="1124"/>
                  <a:pt x="2676" y="1144"/>
                </a:cubicBezTo>
                <a:cubicBezTo>
                  <a:pt x="2658" y="1181"/>
                  <a:pt x="2690" y="1235"/>
                  <a:pt x="2735" y="1235"/>
                </a:cubicBezTo>
                <a:cubicBezTo>
                  <a:pt x="2738" y="1235"/>
                  <a:pt x="2741" y="1234"/>
                  <a:pt x="2745" y="1234"/>
                </a:cubicBezTo>
                <a:cubicBezTo>
                  <a:pt x="2850" y="1221"/>
                  <a:pt x="2959" y="1214"/>
                  <a:pt x="3069" y="1214"/>
                </a:cubicBezTo>
                <a:cubicBezTo>
                  <a:pt x="3635" y="1214"/>
                  <a:pt x="4256" y="1381"/>
                  <a:pt x="4786" y="1679"/>
                </a:cubicBezTo>
                <a:cubicBezTo>
                  <a:pt x="4826" y="1699"/>
                  <a:pt x="4866" y="1709"/>
                  <a:pt x="4905" y="1729"/>
                </a:cubicBezTo>
                <a:cubicBezTo>
                  <a:pt x="4975" y="1769"/>
                  <a:pt x="5054" y="1798"/>
                  <a:pt x="5104" y="1848"/>
                </a:cubicBezTo>
                <a:cubicBezTo>
                  <a:pt x="4995" y="1877"/>
                  <a:pt x="4885" y="1917"/>
                  <a:pt x="4786" y="1957"/>
                </a:cubicBezTo>
                <a:cubicBezTo>
                  <a:pt x="4239" y="1582"/>
                  <a:pt x="3555" y="1377"/>
                  <a:pt x="2885" y="1377"/>
                </a:cubicBezTo>
                <a:cubicBezTo>
                  <a:pt x="2670" y="1377"/>
                  <a:pt x="2457" y="1398"/>
                  <a:pt x="2250" y="1441"/>
                </a:cubicBezTo>
                <a:cubicBezTo>
                  <a:pt x="2166" y="1460"/>
                  <a:pt x="2169" y="1592"/>
                  <a:pt x="2252" y="1592"/>
                </a:cubicBezTo>
                <a:cubicBezTo>
                  <a:pt x="2257" y="1592"/>
                  <a:pt x="2263" y="1592"/>
                  <a:pt x="2269" y="1590"/>
                </a:cubicBezTo>
                <a:cubicBezTo>
                  <a:pt x="2469" y="1548"/>
                  <a:pt x="2680" y="1527"/>
                  <a:pt x="2893" y="1527"/>
                </a:cubicBezTo>
                <a:cubicBezTo>
                  <a:pt x="3324" y="1527"/>
                  <a:pt x="3764" y="1613"/>
                  <a:pt x="4143" y="1778"/>
                </a:cubicBezTo>
                <a:cubicBezTo>
                  <a:pt x="4291" y="1838"/>
                  <a:pt x="4440" y="1908"/>
                  <a:pt x="4579" y="1996"/>
                </a:cubicBezTo>
                <a:cubicBezTo>
                  <a:pt x="4588" y="2007"/>
                  <a:pt x="4608" y="2016"/>
                  <a:pt x="4618" y="2016"/>
                </a:cubicBezTo>
                <a:cubicBezTo>
                  <a:pt x="4519" y="2056"/>
                  <a:pt x="4430" y="2086"/>
                  <a:pt x="4341" y="2126"/>
                </a:cubicBezTo>
                <a:cubicBezTo>
                  <a:pt x="4262" y="2036"/>
                  <a:pt x="4053" y="1937"/>
                  <a:pt x="3984" y="1908"/>
                </a:cubicBezTo>
                <a:cubicBezTo>
                  <a:pt x="3682" y="1764"/>
                  <a:pt x="3324" y="1692"/>
                  <a:pt x="2946" y="1692"/>
                </a:cubicBezTo>
                <a:cubicBezTo>
                  <a:pt x="2618" y="1692"/>
                  <a:pt x="2275" y="1747"/>
                  <a:pt x="1943" y="1858"/>
                </a:cubicBezTo>
                <a:cubicBezTo>
                  <a:pt x="1923" y="1858"/>
                  <a:pt x="1903" y="1877"/>
                  <a:pt x="1903" y="1897"/>
                </a:cubicBezTo>
                <a:cubicBezTo>
                  <a:pt x="1893" y="1917"/>
                  <a:pt x="1903" y="1937"/>
                  <a:pt x="1913" y="1957"/>
                </a:cubicBezTo>
                <a:cubicBezTo>
                  <a:pt x="1928" y="1979"/>
                  <a:pt x="1948" y="1990"/>
                  <a:pt x="1970" y="1990"/>
                </a:cubicBezTo>
                <a:cubicBezTo>
                  <a:pt x="1977" y="1990"/>
                  <a:pt x="1985" y="1989"/>
                  <a:pt x="1992" y="1987"/>
                </a:cubicBezTo>
                <a:cubicBezTo>
                  <a:pt x="2277" y="1890"/>
                  <a:pt x="2632" y="1819"/>
                  <a:pt x="2991" y="1819"/>
                </a:cubicBezTo>
                <a:cubicBezTo>
                  <a:pt x="3293" y="1819"/>
                  <a:pt x="3598" y="1870"/>
                  <a:pt x="3865" y="1996"/>
                </a:cubicBezTo>
                <a:lnTo>
                  <a:pt x="3905" y="2016"/>
                </a:lnTo>
                <a:cubicBezTo>
                  <a:pt x="3984" y="2056"/>
                  <a:pt x="4132" y="2115"/>
                  <a:pt x="4202" y="2185"/>
                </a:cubicBezTo>
                <a:lnTo>
                  <a:pt x="3934" y="2304"/>
                </a:lnTo>
                <a:cubicBezTo>
                  <a:pt x="3537" y="2103"/>
                  <a:pt x="3077" y="2018"/>
                  <a:pt x="2617" y="2018"/>
                </a:cubicBezTo>
                <a:cubicBezTo>
                  <a:pt x="2260" y="2018"/>
                  <a:pt x="1904" y="2069"/>
                  <a:pt x="1576" y="2155"/>
                </a:cubicBezTo>
                <a:cubicBezTo>
                  <a:pt x="1483" y="2173"/>
                  <a:pt x="1529" y="2296"/>
                  <a:pt x="1608" y="2296"/>
                </a:cubicBezTo>
                <a:cubicBezTo>
                  <a:pt x="1614" y="2296"/>
                  <a:pt x="1620" y="2295"/>
                  <a:pt x="1626" y="2294"/>
                </a:cubicBezTo>
                <a:cubicBezTo>
                  <a:pt x="1918" y="2214"/>
                  <a:pt x="2267" y="2165"/>
                  <a:pt x="2619" y="2165"/>
                </a:cubicBezTo>
                <a:cubicBezTo>
                  <a:pt x="2971" y="2165"/>
                  <a:pt x="3325" y="2214"/>
                  <a:pt x="3627" y="2333"/>
                </a:cubicBezTo>
                <a:cubicBezTo>
                  <a:pt x="3657" y="2344"/>
                  <a:pt x="3716" y="2373"/>
                  <a:pt x="3766" y="2393"/>
                </a:cubicBezTo>
                <a:lnTo>
                  <a:pt x="3528" y="2512"/>
                </a:lnTo>
                <a:cubicBezTo>
                  <a:pt x="3141" y="2416"/>
                  <a:pt x="2736" y="2383"/>
                  <a:pt x="2344" y="2383"/>
                </a:cubicBezTo>
                <a:cubicBezTo>
                  <a:pt x="1922" y="2383"/>
                  <a:pt x="1514" y="2421"/>
                  <a:pt x="1159" y="2463"/>
                </a:cubicBezTo>
                <a:cubicBezTo>
                  <a:pt x="1140" y="2463"/>
                  <a:pt x="1120" y="2482"/>
                  <a:pt x="1110" y="2502"/>
                </a:cubicBezTo>
                <a:cubicBezTo>
                  <a:pt x="1091" y="2551"/>
                  <a:pt x="1130" y="2601"/>
                  <a:pt x="1179" y="2601"/>
                </a:cubicBezTo>
                <a:cubicBezTo>
                  <a:pt x="1598" y="2549"/>
                  <a:pt x="1969" y="2524"/>
                  <a:pt x="2309" y="2524"/>
                </a:cubicBezTo>
                <a:cubicBezTo>
                  <a:pt x="2612" y="2524"/>
                  <a:pt x="2890" y="2544"/>
                  <a:pt x="3152" y="2581"/>
                </a:cubicBezTo>
                <a:cubicBezTo>
                  <a:pt x="3181" y="2581"/>
                  <a:pt x="3211" y="2591"/>
                  <a:pt x="3241" y="2591"/>
                </a:cubicBezTo>
                <a:cubicBezTo>
                  <a:pt x="3280" y="2591"/>
                  <a:pt x="3330" y="2591"/>
                  <a:pt x="3370" y="2601"/>
                </a:cubicBezTo>
                <a:cubicBezTo>
                  <a:pt x="3280" y="2650"/>
                  <a:pt x="3201" y="2700"/>
                  <a:pt x="3122" y="2740"/>
                </a:cubicBezTo>
                <a:cubicBezTo>
                  <a:pt x="2866" y="2641"/>
                  <a:pt x="2577" y="2603"/>
                  <a:pt x="2280" y="2603"/>
                </a:cubicBezTo>
                <a:cubicBezTo>
                  <a:pt x="1808" y="2603"/>
                  <a:pt x="1316" y="2698"/>
                  <a:pt x="902" y="2789"/>
                </a:cubicBezTo>
                <a:cubicBezTo>
                  <a:pt x="809" y="2808"/>
                  <a:pt x="821" y="2940"/>
                  <a:pt x="904" y="2940"/>
                </a:cubicBezTo>
                <a:cubicBezTo>
                  <a:pt x="910" y="2940"/>
                  <a:pt x="916" y="2939"/>
                  <a:pt x="922" y="2938"/>
                </a:cubicBezTo>
                <a:cubicBezTo>
                  <a:pt x="1350" y="2846"/>
                  <a:pt x="1814" y="2766"/>
                  <a:pt x="2267" y="2766"/>
                </a:cubicBezTo>
                <a:cubicBezTo>
                  <a:pt x="2401" y="2766"/>
                  <a:pt x="2535" y="2773"/>
                  <a:pt x="2666" y="2789"/>
                </a:cubicBezTo>
                <a:cubicBezTo>
                  <a:pt x="2765" y="2809"/>
                  <a:pt x="2864" y="2819"/>
                  <a:pt x="2954" y="2849"/>
                </a:cubicBezTo>
                <a:cubicBezTo>
                  <a:pt x="2864" y="2899"/>
                  <a:pt x="2775" y="2958"/>
                  <a:pt x="2686" y="3017"/>
                </a:cubicBezTo>
                <a:cubicBezTo>
                  <a:pt x="2489" y="2936"/>
                  <a:pt x="2273" y="2902"/>
                  <a:pt x="2045" y="2902"/>
                </a:cubicBezTo>
                <a:cubicBezTo>
                  <a:pt x="1584" y="2902"/>
                  <a:pt x="1080" y="3039"/>
                  <a:pt x="615" y="3186"/>
                </a:cubicBezTo>
                <a:cubicBezTo>
                  <a:pt x="595" y="3196"/>
                  <a:pt x="575" y="3205"/>
                  <a:pt x="565" y="3225"/>
                </a:cubicBezTo>
                <a:cubicBezTo>
                  <a:pt x="565" y="3245"/>
                  <a:pt x="565" y="3275"/>
                  <a:pt x="585" y="3295"/>
                </a:cubicBezTo>
                <a:cubicBezTo>
                  <a:pt x="599" y="3309"/>
                  <a:pt x="619" y="3318"/>
                  <a:pt x="637" y="3318"/>
                </a:cubicBezTo>
                <a:cubicBezTo>
                  <a:pt x="643" y="3318"/>
                  <a:pt x="649" y="3317"/>
                  <a:pt x="655" y="3315"/>
                </a:cubicBezTo>
                <a:cubicBezTo>
                  <a:pt x="1078" y="3179"/>
                  <a:pt x="1587" y="3043"/>
                  <a:pt x="2051" y="3043"/>
                </a:cubicBezTo>
                <a:cubicBezTo>
                  <a:pt x="2196" y="3043"/>
                  <a:pt x="2336" y="3056"/>
                  <a:pt x="2468" y="3086"/>
                </a:cubicBezTo>
                <a:cubicBezTo>
                  <a:pt x="2498" y="3097"/>
                  <a:pt x="2518" y="3106"/>
                  <a:pt x="2537" y="3106"/>
                </a:cubicBezTo>
                <a:lnTo>
                  <a:pt x="2557" y="3106"/>
                </a:lnTo>
                <a:cubicBezTo>
                  <a:pt x="2468" y="3166"/>
                  <a:pt x="2408" y="3216"/>
                  <a:pt x="2349" y="3255"/>
                </a:cubicBezTo>
                <a:cubicBezTo>
                  <a:pt x="2339" y="3265"/>
                  <a:pt x="2329" y="3265"/>
                  <a:pt x="2329" y="3265"/>
                </a:cubicBezTo>
                <a:cubicBezTo>
                  <a:pt x="2176" y="3228"/>
                  <a:pt x="2017" y="3213"/>
                  <a:pt x="1854" y="3213"/>
                </a:cubicBezTo>
                <a:cubicBezTo>
                  <a:pt x="1354" y="3213"/>
                  <a:pt x="824" y="3361"/>
                  <a:pt x="367" y="3503"/>
                </a:cubicBezTo>
                <a:cubicBezTo>
                  <a:pt x="287" y="3530"/>
                  <a:pt x="327" y="3646"/>
                  <a:pt x="401" y="3646"/>
                </a:cubicBezTo>
                <a:cubicBezTo>
                  <a:pt x="409" y="3646"/>
                  <a:pt x="418" y="3644"/>
                  <a:pt x="426" y="3641"/>
                </a:cubicBezTo>
                <a:cubicBezTo>
                  <a:pt x="854" y="3512"/>
                  <a:pt x="1361" y="3370"/>
                  <a:pt x="1839" y="3370"/>
                </a:cubicBezTo>
                <a:cubicBezTo>
                  <a:pt x="1948" y="3370"/>
                  <a:pt x="2056" y="3377"/>
                  <a:pt x="2161" y="3394"/>
                </a:cubicBezTo>
                <a:cubicBezTo>
                  <a:pt x="2111" y="3423"/>
                  <a:pt x="2062" y="3463"/>
                  <a:pt x="2012" y="3503"/>
                </a:cubicBezTo>
                <a:cubicBezTo>
                  <a:pt x="1437" y="3522"/>
                  <a:pt x="793" y="3671"/>
                  <a:pt x="40" y="3958"/>
                </a:cubicBezTo>
                <a:cubicBezTo>
                  <a:pt x="20" y="3958"/>
                  <a:pt x="10" y="3978"/>
                  <a:pt x="0" y="3998"/>
                </a:cubicBezTo>
                <a:cubicBezTo>
                  <a:pt x="0" y="4018"/>
                  <a:pt x="0" y="4038"/>
                  <a:pt x="20" y="4058"/>
                </a:cubicBezTo>
                <a:cubicBezTo>
                  <a:pt x="26" y="4077"/>
                  <a:pt x="41" y="4088"/>
                  <a:pt x="59" y="4088"/>
                </a:cubicBezTo>
                <a:cubicBezTo>
                  <a:pt x="68" y="4088"/>
                  <a:pt x="79" y="4084"/>
                  <a:pt x="89" y="4077"/>
                </a:cubicBezTo>
                <a:cubicBezTo>
                  <a:pt x="783" y="3820"/>
                  <a:pt x="1338" y="3681"/>
                  <a:pt x="1833" y="3652"/>
                </a:cubicBezTo>
                <a:lnTo>
                  <a:pt x="1833" y="3652"/>
                </a:lnTo>
                <a:cubicBezTo>
                  <a:pt x="1725" y="3731"/>
                  <a:pt x="1615" y="3820"/>
                  <a:pt x="1516" y="3909"/>
                </a:cubicBezTo>
                <a:cubicBezTo>
                  <a:pt x="1485" y="3908"/>
                  <a:pt x="1454" y="3907"/>
                  <a:pt x="1423" y="3907"/>
                </a:cubicBezTo>
                <a:cubicBezTo>
                  <a:pt x="968" y="3907"/>
                  <a:pt x="508" y="4040"/>
                  <a:pt x="100" y="4216"/>
                </a:cubicBezTo>
                <a:cubicBezTo>
                  <a:pt x="20" y="4243"/>
                  <a:pt x="58" y="4362"/>
                  <a:pt x="129" y="4362"/>
                </a:cubicBezTo>
                <a:cubicBezTo>
                  <a:pt x="139" y="4362"/>
                  <a:pt x="149" y="4359"/>
                  <a:pt x="159" y="4355"/>
                </a:cubicBezTo>
                <a:cubicBezTo>
                  <a:pt x="525" y="4196"/>
                  <a:pt x="941" y="4068"/>
                  <a:pt x="1348" y="4058"/>
                </a:cubicBezTo>
                <a:lnTo>
                  <a:pt x="1348" y="4058"/>
                </a:lnTo>
                <a:cubicBezTo>
                  <a:pt x="1259" y="4137"/>
                  <a:pt x="1179" y="4216"/>
                  <a:pt x="1100" y="4286"/>
                </a:cubicBezTo>
                <a:cubicBezTo>
                  <a:pt x="783" y="4306"/>
                  <a:pt x="446" y="4474"/>
                  <a:pt x="179" y="4623"/>
                </a:cubicBezTo>
                <a:lnTo>
                  <a:pt x="89" y="4662"/>
                </a:lnTo>
                <a:cubicBezTo>
                  <a:pt x="80" y="4672"/>
                  <a:pt x="60" y="4692"/>
                  <a:pt x="60" y="4712"/>
                </a:cubicBezTo>
                <a:cubicBezTo>
                  <a:pt x="50" y="4731"/>
                  <a:pt x="60" y="4762"/>
                  <a:pt x="69" y="4771"/>
                </a:cubicBezTo>
                <a:cubicBezTo>
                  <a:pt x="82" y="4790"/>
                  <a:pt x="99" y="4797"/>
                  <a:pt x="116" y="4797"/>
                </a:cubicBezTo>
                <a:cubicBezTo>
                  <a:pt x="127" y="4797"/>
                  <a:pt x="138" y="4795"/>
                  <a:pt x="149" y="4791"/>
                </a:cubicBezTo>
                <a:cubicBezTo>
                  <a:pt x="179" y="4771"/>
                  <a:pt x="218" y="4751"/>
                  <a:pt x="248" y="4742"/>
                </a:cubicBezTo>
                <a:cubicBezTo>
                  <a:pt x="456" y="4632"/>
                  <a:pt x="704" y="4494"/>
                  <a:pt x="941" y="4444"/>
                </a:cubicBezTo>
                <a:lnTo>
                  <a:pt x="941" y="4444"/>
                </a:lnTo>
                <a:cubicBezTo>
                  <a:pt x="734" y="4662"/>
                  <a:pt x="545" y="4880"/>
                  <a:pt x="387" y="5098"/>
                </a:cubicBezTo>
                <a:cubicBezTo>
                  <a:pt x="367" y="5118"/>
                  <a:pt x="367" y="5148"/>
                  <a:pt x="387" y="5178"/>
                </a:cubicBezTo>
                <a:cubicBezTo>
                  <a:pt x="397" y="5198"/>
                  <a:pt x="417" y="5207"/>
                  <a:pt x="436" y="5207"/>
                </a:cubicBezTo>
                <a:cubicBezTo>
                  <a:pt x="456" y="5207"/>
                  <a:pt x="476" y="5198"/>
                  <a:pt x="496" y="5178"/>
                </a:cubicBezTo>
                <a:cubicBezTo>
                  <a:pt x="644" y="4980"/>
                  <a:pt x="823" y="4771"/>
                  <a:pt x="1021" y="4563"/>
                </a:cubicBezTo>
                <a:lnTo>
                  <a:pt x="1021" y="4563"/>
                </a:lnTo>
                <a:cubicBezTo>
                  <a:pt x="932" y="4880"/>
                  <a:pt x="873" y="5158"/>
                  <a:pt x="842" y="5416"/>
                </a:cubicBezTo>
                <a:cubicBezTo>
                  <a:pt x="834" y="5451"/>
                  <a:pt x="872" y="5486"/>
                  <a:pt x="908" y="5486"/>
                </a:cubicBezTo>
                <a:cubicBezTo>
                  <a:pt x="913" y="5486"/>
                  <a:pt x="917" y="5486"/>
                  <a:pt x="922" y="5485"/>
                </a:cubicBezTo>
                <a:cubicBezTo>
                  <a:pt x="952" y="5475"/>
                  <a:pt x="972" y="5455"/>
                  <a:pt x="972" y="5425"/>
                </a:cubicBezTo>
                <a:cubicBezTo>
                  <a:pt x="1021" y="5108"/>
                  <a:pt x="1091" y="4762"/>
                  <a:pt x="1209" y="4375"/>
                </a:cubicBezTo>
                <a:cubicBezTo>
                  <a:pt x="1269" y="4315"/>
                  <a:pt x="1328" y="4256"/>
                  <a:pt x="1388" y="4207"/>
                </a:cubicBezTo>
                <a:lnTo>
                  <a:pt x="1388" y="4207"/>
                </a:lnTo>
                <a:cubicBezTo>
                  <a:pt x="1278" y="4553"/>
                  <a:pt x="1199" y="4910"/>
                  <a:pt x="1170" y="5267"/>
                </a:cubicBezTo>
                <a:cubicBezTo>
                  <a:pt x="1170" y="5316"/>
                  <a:pt x="1215" y="5344"/>
                  <a:pt x="1256" y="5344"/>
                </a:cubicBezTo>
                <a:cubicBezTo>
                  <a:pt x="1289" y="5344"/>
                  <a:pt x="1318" y="5326"/>
                  <a:pt x="1318" y="5286"/>
                </a:cubicBezTo>
                <a:cubicBezTo>
                  <a:pt x="1348" y="4850"/>
                  <a:pt x="1467" y="4425"/>
                  <a:pt x="1606" y="4018"/>
                </a:cubicBezTo>
                <a:lnTo>
                  <a:pt x="1606" y="4008"/>
                </a:lnTo>
                <a:cubicBezTo>
                  <a:pt x="1705" y="3919"/>
                  <a:pt x="1804" y="3840"/>
                  <a:pt x="1913" y="3751"/>
                </a:cubicBezTo>
                <a:lnTo>
                  <a:pt x="1913" y="3771"/>
                </a:lnTo>
                <a:cubicBezTo>
                  <a:pt x="1863" y="3919"/>
                  <a:pt x="1824" y="4077"/>
                  <a:pt x="1784" y="4226"/>
                </a:cubicBezTo>
                <a:cubicBezTo>
                  <a:pt x="1705" y="4513"/>
                  <a:pt x="1615" y="4890"/>
                  <a:pt x="1576" y="5267"/>
                </a:cubicBezTo>
                <a:cubicBezTo>
                  <a:pt x="1576" y="5307"/>
                  <a:pt x="1609" y="5341"/>
                  <a:pt x="1643" y="5341"/>
                </a:cubicBezTo>
                <a:cubicBezTo>
                  <a:pt x="1651" y="5341"/>
                  <a:pt x="1658" y="5340"/>
                  <a:pt x="1665" y="5336"/>
                </a:cubicBezTo>
                <a:cubicBezTo>
                  <a:pt x="1695" y="5336"/>
                  <a:pt x="1714" y="5306"/>
                  <a:pt x="1714" y="5286"/>
                </a:cubicBezTo>
                <a:cubicBezTo>
                  <a:pt x="1774" y="4692"/>
                  <a:pt x="1943" y="4107"/>
                  <a:pt x="2101" y="3612"/>
                </a:cubicBezTo>
                <a:cubicBezTo>
                  <a:pt x="2150" y="3562"/>
                  <a:pt x="2210" y="3522"/>
                  <a:pt x="2260" y="3483"/>
                </a:cubicBezTo>
                <a:lnTo>
                  <a:pt x="2260" y="3483"/>
                </a:lnTo>
                <a:cubicBezTo>
                  <a:pt x="2240" y="3989"/>
                  <a:pt x="2141" y="4513"/>
                  <a:pt x="1943" y="4969"/>
                </a:cubicBezTo>
                <a:cubicBezTo>
                  <a:pt x="1917" y="5028"/>
                  <a:pt x="1967" y="5073"/>
                  <a:pt x="2016" y="5073"/>
                </a:cubicBezTo>
                <a:cubicBezTo>
                  <a:pt x="2042" y="5073"/>
                  <a:pt x="2068" y="5060"/>
                  <a:pt x="2081" y="5029"/>
                </a:cubicBezTo>
                <a:cubicBezTo>
                  <a:pt x="2309" y="4513"/>
                  <a:pt x="2408" y="3929"/>
                  <a:pt x="2418" y="3374"/>
                </a:cubicBezTo>
                <a:lnTo>
                  <a:pt x="2428" y="3364"/>
                </a:lnTo>
                <a:cubicBezTo>
                  <a:pt x="2487" y="3324"/>
                  <a:pt x="2557" y="3275"/>
                  <a:pt x="2626" y="3225"/>
                </a:cubicBezTo>
                <a:lnTo>
                  <a:pt x="2626" y="3245"/>
                </a:lnTo>
                <a:lnTo>
                  <a:pt x="2626" y="3255"/>
                </a:lnTo>
                <a:cubicBezTo>
                  <a:pt x="2617" y="3434"/>
                  <a:pt x="2606" y="3592"/>
                  <a:pt x="2586" y="3731"/>
                </a:cubicBezTo>
                <a:cubicBezTo>
                  <a:pt x="2547" y="4137"/>
                  <a:pt x="2487" y="4573"/>
                  <a:pt x="2299" y="4949"/>
                </a:cubicBezTo>
                <a:cubicBezTo>
                  <a:pt x="2289" y="4969"/>
                  <a:pt x="2289" y="4999"/>
                  <a:pt x="2309" y="5019"/>
                </a:cubicBezTo>
                <a:cubicBezTo>
                  <a:pt x="2319" y="5039"/>
                  <a:pt x="2349" y="5049"/>
                  <a:pt x="2368" y="5049"/>
                </a:cubicBezTo>
                <a:cubicBezTo>
                  <a:pt x="2388" y="5039"/>
                  <a:pt x="2408" y="5029"/>
                  <a:pt x="2428" y="5009"/>
                </a:cubicBezTo>
                <a:cubicBezTo>
                  <a:pt x="2705" y="4444"/>
                  <a:pt x="2755" y="3740"/>
                  <a:pt x="2765" y="3136"/>
                </a:cubicBezTo>
                <a:cubicBezTo>
                  <a:pt x="2864" y="3067"/>
                  <a:pt x="2963" y="3007"/>
                  <a:pt x="3062" y="2948"/>
                </a:cubicBezTo>
                <a:lnTo>
                  <a:pt x="3062" y="2948"/>
                </a:lnTo>
                <a:cubicBezTo>
                  <a:pt x="3053" y="3017"/>
                  <a:pt x="3042" y="3097"/>
                  <a:pt x="3033" y="3176"/>
                </a:cubicBezTo>
                <a:cubicBezTo>
                  <a:pt x="2983" y="3562"/>
                  <a:pt x="2923" y="3958"/>
                  <a:pt x="2775" y="4326"/>
                </a:cubicBezTo>
                <a:cubicBezTo>
                  <a:pt x="2749" y="4383"/>
                  <a:pt x="2799" y="4429"/>
                  <a:pt x="2848" y="4429"/>
                </a:cubicBezTo>
                <a:cubicBezTo>
                  <a:pt x="2874" y="4429"/>
                  <a:pt x="2900" y="4416"/>
                  <a:pt x="2914" y="4385"/>
                </a:cubicBezTo>
                <a:cubicBezTo>
                  <a:pt x="3112" y="3909"/>
                  <a:pt x="3172" y="3354"/>
                  <a:pt x="3221" y="2849"/>
                </a:cubicBezTo>
                <a:cubicBezTo>
                  <a:pt x="3300" y="2799"/>
                  <a:pt x="3370" y="2760"/>
                  <a:pt x="3449" y="2720"/>
                </a:cubicBezTo>
                <a:lnTo>
                  <a:pt x="3449" y="2720"/>
                </a:lnTo>
                <a:cubicBezTo>
                  <a:pt x="3429" y="2829"/>
                  <a:pt x="3409" y="2938"/>
                  <a:pt x="3390" y="3037"/>
                </a:cubicBezTo>
                <a:cubicBezTo>
                  <a:pt x="3280" y="3641"/>
                  <a:pt x="3112" y="4107"/>
                  <a:pt x="2894" y="4494"/>
                </a:cubicBezTo>
                <a:cubicBezTo>
                  <a:pt x="2874" y="4513"/>
                  <a:pt x="2874" y="4544"/>
                  <a:pt x="2894" y="4573"/>
                </a:cubicBezTo>
                <a:cubicBezTo>
                  <a:pt x="2910" y="4581"/>
                  <a:pt x="2926" y="4596"/>
                  <a:pt x="2942" y="4596"/>
                </a:cubicBezTo>
                <a:cubicBezTo>
                  <a:pt x="2946" y="4596"/>
                  <a:pt x="2950" y="4595"/>
                  <a:pt x="2954" y="4593"/>
                </a:cubicBezTo>
                <a:cubicBezTo>
                  <a:pt x="2973" y="4593"/>
                  <a:pt x="2993" y="4583"/>
                  <a:pt x="3003" y="4563"/>
                </a:cubicBezTo>
                <a:cubicBezTo>
                  <a:pt x="3310" y="4038"/>
                  <a:pt x="3518" y="3374"/>
                  <a:pt x="3597" y="2641"/>
                </a:cubicBezTo>
                <a:cubicBezTo>
                  <a:pt x="3677" y="2591"/>
                  <a:pt x="3766" y="2551"/>
                  <a:pt x="3845" y="2502"/>
                </a:cubicBezTo>
                <a:lnTo>
                  <a:pt x="3845" y="2502"/>
                </a:lnTo>
                <a:cubicBezTo>
                  <a:pt x="3826" y="2670"/>
                  <a:pt x="3806" y="2829"/>
                  <a:pt x="3776" y="2998"/>
                </a:cubicBezTo>
                <a:cubicBezTo>
                  <a:pt x="3687" y="3443"/>
                  <a:pt x="3597" y="3919"/>
                  <a:pt x="3359" y="4326"/>
                </a:cubicBezTo>
                <a:cubicBezTo>
                  <a:pt x="3324" y="4383"/>
                  <a:pt x="3381" y="4450"/>
                  <a:pt x="3430" y="4450"/>
                </a:cubicBezTo>
                <a:cubicBezTo>
                  <a:pt x="3449" y="4450"/>
                  <a:pt x="3467" y="4439"/>
                  <a:pt x="3478" y="4414"/>
                </a:cubicBezTo>
                <a:cubicBezTo>
                  <a:pt x="3815" y="3830"/>
                  <a:pt x="3934" y="3097"/>
                  <a:pt x="4013" y="2432"/>
                </a:cubicBezTo>
                <a:cubicBezTo>
                  <a:pt x="4083" y="2393"/>
                  <a:pt x="4152" y="2363"/>
                  <a:pt x="4231" y="2324"/>
                </a:cubicBezTo>
                <a:lnTo>
                  <a:pt x="4231" y="2324"/>
                </a:lnTo>
                <a:cubicBezTo>
                  <a:pt x="4212" y="2463"/>
                  <a:pt x="4192" y="2581"/>
                  <a:pt x="4172" y="2700"/>
                </a:cubicBezTo>
                <a:cubicBezTo>
                  <a:pt x="4103" y="3146"/>
                  <a:pt x="3984" y="3721"/>
                  <a:pt x="3716" y="4246"/>
                </a:cubicBezTo>
                <a:cubicBezTo>
                  <a:pt x="3707" y="4266"/>
                  <a:pt x="3707" y="4286"/>
                  <a:pt x="3716" y="4306"/>
                </a:cubicBezTo>
                <a:cubicBezTo>
                  <a:pt x="3736" y="4326"/>
                  <a:pt x="3756" y="4335"/>
                  <a:pt x="3786" y="4335"/>
                </a:cubicBezTo>
                <a:cubicBezTo>
                  <a:pt x="3806" y="4335"/>
                  <a:pt x="3826" y="4315"/>
                  <a:pt x="3835" y="4295"/>
                </a:cubicBezTo>
                <a:cubicBezTo>
                  <a:pt x="4073" y="3840"/>
                  <a:pt x="4231" y="3295"/>
                  <a:pt x="4331" y="2591"/>
                </a:cubicBezTo>
                <a:cubicBezTo>
                  <a:pt x="4341" y="2492"/>
                  <a:pt x="4361" y="2383"/>
                  <a:pt x="4370" y="2264"/>
                </a:cubicBezTo>
                <a:cubicBezTo>
                  <a:pt x="4469" y="2225"/>
                  <a:pt x="4579" y="2185"/>
                  <a:pt x="4678" y="2145"/>
                </a:cubicBezTo>
                <a:lnTo>
                  <a:pt x="4678" y="2145"/>
                </a:lnTo>
                <a:cubicBezTo>
                  <a:pt x="4658" y="2254"/>
                  <a:pt x="4638" y="2373"/>
                  <a:pt x="4618" y="2492"/>
                </a:cubicBezTo>
                <a:cubicBezTo>
                  <a:pt x="4519" y="3007"/>
                  <a:pt x="4370" y="3522"/>
                  <a:pt x="4132" y="3998"/>
                </a:cubicBezTo>
                <a:cubicBezTo>
                  <a:pt x="4100" y="4056"/>
                  <a:pt x="4148" y="4102"/>
                  <a:pt x="4199" y="4102"/>
                </a:cubicBezTo>
                <a:cubicBezTo>
                  <a:pt x="4226" y="4102"/>
                  <a:pt x="4254" y="4089"/>
                  <a:pt x="4271" y="4058"/>
                </a:cubicBezTo>
                <a:cubicBezTo>
                  <a:pt x="4579" y="3453"/>
                  <a:pt x="4757" y="2760"/>
                  <a:pt x="4846" y="2086"/>
                </a:cubicBezTo>
                <a:cubicBezTo>
                  <a:pt x="4945" y="2046"/>
                  <a:pt x="5044" y="2007"/>
                  <a:pt x="5143" y="1977"/>
                </a:cubicBezTo>
                <a:lnTo>
                  <a:pt x="5143" y="1977"/>
                </a:lnTo>
                <a:cubicBezTo>
                  <a:pt x="5123" y="2106"/>
                  <a:pt x="5104" y="2234"/>
                  <a:pt x="5074" y="2353"/>
                </a:cubicBezTo>
                <a:cubicBezTo>
                  <a:pt x="4945" y="2908"/>
                  <a:pt x="4717" y="3453"/>
                  <a:pt x="4400" y="3989"/>
                </a:cubicBezTo>
                <a:cubicBezTo>
                  <a:pt x="4390" y="4018"/>
                  <a:pt x="4390" y="4048"/>
                  <a:pt x="4410" y="4068"/>
                </a:cubicBezTo>
                <a:cubicBezTo>
                  <a:pt x="4420" y="4088"/>
                  <a:pt x="4440" y="4097"/>
                  <a:pt x="4460" y="4097"/>
                </a:cubicBezTo>
                <a:cubicBezTo>
                  <a:pt x="4489" y="4097"/>
                  <a:pt x="4499" y="4088"/>
                  <a:pt x="4509" y="4068"/>
                </a:cubicBezTo>
                <a:cubicBezTo>
                  <a:pt x="4856" y="3493"/>
                  <a:pt x="5094" y="2928"/>
                  <a:pt x="5213" y="2373"/>
                </a:cubicBezTo>
                <a:cubicBezTo>
                  <a:pt x="5242" y="2234"/>
                  <a:pt x="5272" y="2086"/>
                  <a:pt x="5282" y="1927"/>
                </a:cubicBezTo>
                <a:cubicBezTo>
                  <a:pt x="5401" y="1897"/>
                  <a:pt x="5510" y="1868"/>
                  <a:pt x="5629" y="1838"/>
                </a:cubicBezTo>
                <a:lnTo>
                  <a:pt x="5629" y="1838"/>
                </a:lnTo>
                <a:cubicBezTo>
                  <a:pt x="5599" y="1977"/>
                  <a:pt x="5570" y="2115"/>
                  <a:pt x="5530" y="2245"/>
                </a:cubicBezTo>
                <a:cubicBezTo>
                  <a:pt x="5381" y="2760"/>
                  <a:pt x="5203" y="3295"/>
                  <a:pt x="4856" y="3711"/>
                </a:cubicBezTo>
                <a:cubicBezTo>
                  <a:pt x="4813" y="3769"/>
                  <a:pt x="4864" y="3831"/>
                  <a:pt x="4921" y="3831"/>
                </a:cubicBezTo>
                <a:cubicBezTo>
                  <a:pt x="4943" y="3831"/>
                  <a:pt x="4966" y="3822"/>
                  <a:pt x="4985" y="3800"/>
                </a:cubicBezTo>
                <a:cubicBezTo>
                  <a:pt x="5440" y="3255"/>
                  <a:pt x="5658" y="2492"/>
                  <a:pt x="5788" y="1798"/>
                </a:cubicBezTo>
                <a:cubicBezTo>
                  <a:pt x="5876" y="1769"/>
                  <a:pt x="5976" y="1749"/>
                  <a:pt x="6065" y="1729"/>
                </a:cubicBezTo>
                <a:lnTo>
                  <a:pt x="6065" y="1729"/>
                </a:lnTo>
                <a:cubicBezTo>
                  <a:pt x="5966" y="2472"/>
                  <a:pt x="5629" y="3255"/>
                  <a:pt x="5104" y="3929"/>
                </a:cubicBezTo>
                <a:cubicBezTo>
                  <a:pt x="5084" y="3958"/>
                  <a:pt x="5084" y="3989"/>
                  <a:pt x="5104" y="4018"/>
                </a:cubicBezTo>
                <a:cubicBezTo>
                  <a:pt x="5114" y="4028"/>
                  <a:pt x="5134" y="4038"/>
                  <a:pt x="5153" y="4038"/>
                </a:cubicBezTo>
                <a:cubicBezTo>
                  <a:pt x="5173" y="4038"/>
                  <a:pt x="5193" y="4028"/>
                  <a:pt x="5213" y="4018"/>
                </a:cubicBezTo>
                <a:cubicBezTo>
                  <a:pt x="5777" y="3285"/>
                  <a:pt x="6125" y="2472"/>
                  <a:pt x="6204" y="1699"/>
                </a:cubicBezTo>
                <a:cubicBezTo>
                  <a:pt x="6263" y="1690"/>
                  <a:pt x="6312" y="1679"/>
                  <a:pt x="6372" y="1670"/>
                </a:cubicBezTo>
                <a:lnTo>
                  <a:pt x="6372" y="1670"/>
                </a:lnTo>
                <a:cubicBezTo>
                  <a:pt x="6362" y="1729"/>
                  <a:pt x="6352" y="1798"/>
                  <a:pt x="6343" y="1858"/>
                </a:cubicBezTo>
                <a:cubicBezTo>
                  <a:pt x="6233" y="2324"/>
                  <a:pt x="6085" y="2799"/>
                  <a:pt x="5817" y="3205"/>
                </a:cubicBezTo>
                <a:cubicBezTo>
                  <a:pt x="5774" y="3263"/>
                  <a:pt x="5825" y="3326"/>
                  <a:pt x="5878" y="3326"/>
                </a:cubicBezTo>
                <a:cubicBezTo>
                  <a:pt x="5899" y="3326"/>
                  <a:pt x="5920" y="3317"/>
                  <a:pt x="5936" y="3295"/>
                </a:cubicBezTo>
                <a:cubicBezTo>
                  <a:pt x="6224" y="2868"/>
                  <a:pt x="6382" y="2373"/>
                  <a:pt x="6491" y="1877"/>
                </a:cubicBezTo>
                <a:cubicBezTo>
                  <a:pt x="6501" y="1808"/>
                  <a:pt x="6530" y="1719"/>
                  <a:pt x="6541" y="1650"/>
                </a:cubicBezTo>
                <a:cubicBezTo>
                  <a:pt x="6610" y="1630"/>
                  <a:pt x="6689" y="1620"/>
                  <a:pt x="6759" y="1610"/>
                </a:cubicBezTo>
                <a:lnTo>
                  <a:pt x="6759" y="1650"/>
                </a:lnTo>
                <a:cubicBezTo>
                  <a:pt x="6729" y="1838"/>
                  <a:pt x="6689" y="2007"/>
                  <a:pt x="6630" y="2165"/>
                </a:cubicBezTo>
                <a:cubicBezTo>
                  <a:pt x="6451" y="2730"/>
                  <a:pt x="6154" y="3225"/>
                  <a:pt x="5748" y="3641"/>
                </a:cubicBezTo>
                <a:cubicBezTo>
                  <a:pt x="5728" y="3661"/>
                  <a:pt x="5718" y="3691"/>
                  <a:pt x="5738" y="3721"/>
                </a:cubicBezTo>
                <a:cubicBezTo>
                  <a:pt x="5758" y="3740"/>
                  <a:pt x="5777" y="3751"/>
                  <a:pt x="5797" y="3751"/>
                </a:cubicBezTo>
                <a:cubicBezTo>
                  <a:pt x="5817" y="3751"/>
                  <a:pt x="5837" y="3740"/>
                  <a:pt x="5847" y="3731"/>
                </a:cubicBezTo>
                <a:cubicBezTo>
                  <a:pt x="6303" y="3265"/>
                  <a:pt x="6630" y="2700"/>
                  <a:pt x="6798" y="2095"/>
                </a:cubicBezTo>
                <a:cubicBezTo>
                  <a:pt x="6808" y="2066"/>
                  <a:pt x="6818" y="2036"/>
                  <a:pt x="6828" y="1996"/>
                </a:cubicBezTo>
                <a:cubicBezTo>
                  <a:pt x="6867" y="1868"/>
                  <a:pt x="6917" y="1719"/>
                  <a:pt x="6907" y="1600"/>
                </a:cubicBezTo>
                <a:cubicBezTo>
                  <a:pt x="7195" y="1560"/>
                  <a:pt x="7482" y="1551"/>
                  <a:pt x="7770" y="1541"/>
                </a:cubicBezTo>
                <a:cubicBezTo>
                  <a:pt x="7799" y="1541"/>
                  <a:pt x="7819" y="1531"/>
                  <a:pt x="7829" y="1511"/>
                </a:cubicBezTo>
                <a:cubicBezTo>
                  <a:pt x="7839" y="1491"/>
                  <a:pt x="7839" y="1461"/>
                  <a:pt x="7819" y="1432"/>
                </a:cubicBezTo>
                <a:cubicBezTo>
                  <a:pt x="7809" y="1422"/>
                  <a:pt x="7789" y="1412"/>
                  <a:pt x="7759" y="1412"/>
                </a:cubicBezTo>
                <a:cubicBezTo>
                  <a:pt x="7472" y="1412"/>
                  <a:pt x="7175" y="1432"/>
                  <a:pt x="6867" y="1461"/>
                </a:cubicBezTo>
                <a:cubicBezTo>
                  <a:pt x="6858" y="1452"/>
                  <a:pt x="6848" y="1441"/>
                  <a:pt x="6828" y="1432"/>
                </a:cubicBezTo>
                <a:cubicBezTo>
                  <a:pt x="6085" y="738"/>
                  <a:pt x="5084" y="282"/>
                  <a:pt x="4390" y="5"/>
                </a:cubicBezTo>
                <a:cubicBezTo>
                  <a:pt x="4382" y="2"/>
                  <a:pt x="4374" y="1"/>
                  <a:pt x="436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0" name="Google Shape;2090;p17"/>
          <p:cNvSpPr/>
          <p:nvPr/>
        </p:nvSpPr>
        <p:spPr>
          <a:xfrm>
            <a:off x="296320" y="4870441"/>
            <a:ext cx="330723" cy="395571"/>
          </a:xfrm>
          <a:custGeom>
            <a:avLst/>
            <a:gdLst/>
            <a:ahLst/>
            <a:cxnLst/>
            <a:rect l="l" t="t" r="r" b="b"/>
            <a:pathLst>
              <a:path w="2091" h="2501" extrusionOk="0">
                <a:moveTo>
                  <a:pt x="1071" y="0"/>
                </a:moveTo>
                <a:cubicBezTo>
                  <a:pt x="344" y="0"/>
                  <a:pt x="0" y="2500"/>
                  <a:pt x="0" y="2500"/>
                </a:cubicBezTo>
                <a:cubicBezTo>
                  <a:pt x="0" y="2500"/>
                  <a:pt x="2091" y="469"/>
                  <a:pt x="1239" y="43"/>
                </a:cubicBezTo>
                <a:cubicBezTo>
                  <a:pt x="1181" y="14"/>
                  <a:pt x="1125" y="0"/>
                  <a:pt x="107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1" name="Google Shape;2091;p17"/>
          <p:cNvSpPr/>
          <p:nvPr/>
        </p:nvSpPr>
        <p:spPr>
          <a:xfrm>
            <a:off x="335386" y="5142169"/>
            <a:ext cx="349703" cy="224120"/>
          </a:xfrm>
          <a:custGeom>
            <a:avLst/>
            <a:gdLst/>
            <a:ahLst/>
            <a:cxnLst/>
            <a:rect l="l" t="t" r="r" b="b"/>
            <a:pathLst>
              <a:path w="2211" h="1417" extrusionOk="0">
                <a:moveTo>
                  <a:pt x="1538" y="0"/>
                </a:moveTo>
                <a:cubicBezTo>
                  <a:pt x="982" y="0"/>
                  <a:pt x="1" y="1417"/>
                  <a:pt x="1" y="1417"/>
                </a:cubicBezTo>
                <a:cubicBezTo>
                  <a:pt x="1" y="1417"/>
                  <a:pt x="2211" y="723"/>
                  <a:pt x="1765" y="119"/>
                </a:cubicBezTo>
                <a:cubicBezTo>
                  <a:pt x="1703" y="36"/>
                  <a:pt x="1626" y="0"/>
                  <a:pt x="153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2" name="Google Shape;2092;p17"/>
          <p:cNvSpPr/>
          <p:nvPr/>
        </p:nvSpPr>
        <p:spPr>
          <a:xfrm>
            <a:off x="28229" y="4945095"/>
            <a:ext cx="230763" cy="341320"/>
          </a:xfrm>
          <a:custGeom>
            <a:avLst/>
            <a:gdLst/>
            <a:ahLst/>
            <a:cxnLst/>
            <a:rect l="l" t="t" r="r" b="b"/>
            <a:pathLst>
              <a:path w="1459" h="2158" extrusionOk="0">
                <a:moveTo>
                  <a:pt x="796" y="1"/>
                </a:moveTo>
                <a:cubicBezTo>
                  <a:pt x="776" y="1"/>
                  <a:pt x="756" y="3"/>
                  <a:pt x="734" y="7"/>
                </a:cubicBezTo>
                <a:cubicBezTo>
                  <a:pt x="0" y="146"/>
                  <a:pt x="1150" y="2158"/>
                  <a:pt x="1150" y="2158"/>
                </a:cubicBezTo>
                <a:cubicBezTo>
                  <a:pt x="1150" y="2158"/>
                  <a:pt x="1458" y="1"/>
                  <a:pt x="79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3" name="Google Shape;2093;p17"/>
          <p:cNvSpPr/>
          <p:nvPr/>
        </p:nvSpPr>
        <p:spPr>
          <a:xfrm>
            <a:off x="174691" y="5139954"/>
            <a:ext cx="304151" cy="250375"/>
          </a:xfrm>
          <a:custGeom>
            <a:avLst/>
            <a:gdLst/>
            <a:ahLst/>
            <a:cxnLst/>
            <a:rect l="l" t="t" r="r" b="b"/>
            <a:pathLst>
              <a:path w="1923" h="1583" extrusionOk="0">
                <a:moveTo>
                  <a:pt x="40" y="0"/>
                </a:moveTo>
                <a:cubicBezTo>
                  <a:pt x="21" y="0"/>
                  <a:pt x="1" y="13"/>
                  <a:pt x="6" y="34"/>
                </a:cubicBezTo>
                <a:cubicBezTo>
                  <a:pt x="45" y="272"/>
                  <a:pt x="95" y="499"/>
                  <a:pt x="145" y="728"/>
                </a:cubicBezTo>
                <a:cubicBezTo>
                  <a:pt x="204" y="965"/>
                  <a:pt x="283" y="1391"/>
                  <a:pt x="501" y="1540"/>
                </a:cubicBezTo>
                <a:cubicBezTo>
                  <a:pt x="546" y="1570"/>
                  <a:pt x="597" y="1582"/>
                  <a:pt x="650" y="1582"/>
                </a:cubicBezTo>
                <a:cubicBezTo>
                  <a:pt x="843" y="1582"/>
                  <a:pt x="1073" y="1417"/>
                  <a:pt x="1205" y="1332"/>
                </a:cubicBezTo>
                <a:cubicBezTo>
                  <a:pt x="1443" y="1183"/>
                  <a:pt x="1681" y="1014"/>
                  <a:pt x="1899" y="827"/>
                </a:cubicBezTo>
                <a:cubicBezTo>
                  <a:pt x="1923" y="802"/>
                  <a:pt x="1901" y="759"/>
                  <a:pt x="1877" y="759"/>
                </a:cubicBezTo>
                <a:cubicBezTo>
                  <a:pt x="1871" y="759"/>
                  <a:pt x="1865" y="761"/>
                  <a:pt x="1859" y="767"/>
                </a:cubicBezTo>
                <a:cubicBezTo>
                  <a:pt x="1710" y="886"/>
                  <a:pt x="1562" y="995"/>
                  <a:pt x="1413" y="1104"/>
                </a:cubicBezTo>
                <a:cubicBezTo>
                  <a:pt x="1257" y="1216"/>
                  <a:pt x="905" y="1510"/>
                  <a:pt x="660" y="1510"/>
                </a:cubicBezTo>
                <a:cubicBezTo>
                  <a:pt x="624" y="1510"/>
                  <a:pt x="591" y="1504"/>
                  <a:pt x="561" y="1490"/>
                </a:cubicBezTo>
                <a:cubicBezTo>
                  <a:pt x="333" y="1391"/>
                  <a:pt x="254" y="856"/>
                  <a:pt x="204" y="648"/>
                </a:cubicBezTo>
                <a:cubicBezTo>
                  <a:pt x="155" y="450"/>
                  <a:pt x="115" y="242"/>
                  <a:pt x="76" y="34"/>
                </a:cubicBezTo>
                <a:cubicBezTo>
                  <a:pt x="76" y="10"/>
                  <a:pt x="58" y="0"/>
                  <a:pt x="4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" name="Google Shape;2094;p17"/>
          <p:cNvSpPr/>
          <p:nvPr/>
        </p:nvSpPr>
        <p:spPr>
          <a:xfrm>
            <a:off x="65873" y="5060081"/>
            <a:ext cx="343376" cy="1217238"/>
          </a:xfrm>
          <a:custGeom>
            <a:avLst/>
            <a:gdLst/>
            <a:ahLst/>
            <a:cxnLst/>
            <a:rect l="l" t="t" r="r" b="b"/>
            <a:pathLst>
              <a:path w="2171" h="7696" extrusionOk="0">
                <a:moveTo>
                  <a:pt x="2111" y="1"/>
                </a:moveTo>
                <a:cubicBezTo>
                  <a:pt x="2096" y="1"/>
                  <a:pt x="2081" y="7"/>
                  <a:pt x="2072" y="24"/>
                </a:cubicBezTo>
                <a:cubicBezTo>
                  <a:pt x="1576" y="846"/>
                  <a:pt x="1189" y="1748"/>
                  <a:pt x="872" y="2649"/>
                </a:cubicBezTo>
                <a:cubicBezTo>
                  <a:pt x="317" y="4245"/>
                  <a:pt x="0" y="5989"/>
                  <a:pt x="347" y="7663"/>
                </a:cubicBezTo>
                <a:cubicBezTo>
                  <a:pt x="351" y="7686"/>
                  <a:pt x="366" y="7696"/>
                  <a:pt x="383" y="7696"/>
                </a:cubicBezTo>
                <a:cubicBezTo>
                  <a:pt x="411" y="7696"/>
                  <a:pt x="443" y="7671"/>
                  <a:pt x="436" y="7634"/>
                </a:cubicBezTo>
                <a:cubicBezTo>
                  <a:pt x="70" y="5880"/>
                  <a:pt x="446" y="4067"/>
                  <a:pt x="1061" y="2411"/>
                </a:cubicBezTo>
                <a:cubicBezTo>
                  <a:pt x="1348" y="1609"/>
                  <a:pt x="1705" y="806"/>
                  <a:pt x="2151" y="63"/>
                </a:cubicBezTo>
                <a:cubicBezTo>
                  <a:pt x="2171" y="30"/>
                  <a:pt x="2141" y="1"/>
                  <a:pt x="211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5" name="Google Shape;2095;p17"/>
          <p:cNvSpPr/>
          <p:nvPr/>
        </p:nvSpPr>
        <p:spPr>
          <a:xfrm>
            <a:off x="268008" y="5336554"/>
            <a:ext cx="365361" cy="235191"/>
          </a:xfrm>
          <a:custGeom>
            <a:avLst/>
            <a:gdLst/>
            <a:ahLst/>
            <a:cxnLst/>
            <a:rect l="l" t="t" r="r" b="b"/>
            <a:pathLst>
              <a:path w="2310" h="1487" extrusionOk="0">
                <a:moveTo>
                  <a:pt x="1604" y="1"/>
                </a:moveTo>
                <a:cubicBezTo>
                  <a:pt x="1023" y="1"/>
                  <a:pt x="1" y="1486"/>
                  <a:pt x="1" y="1486"/>
                </a:cubicBezTo>
                <a:cubicBezTo>
                  <a:pt x="1" y="1486"/>
                  <a:pt x="2309" y="762"/>
                  <a:pt x="1844" y="128"/>
                </a:cubicBezTo>
                <a:cubicBezTo>
                  <a:pt x="1779" y="39"/>
                  <a:pt x="1697" y="1"/>
                  <a:pt x="160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6" name="Google Shape;2096;p17"/>
          <p:cNvSpPr/>
          <p:nvPr/>
        </p:nvSpPr>
        <p:spPr>
          <a:xfrm>
            <a:off x="-54807" y="5130148"/>
            <a:ext cx="241676" cy="358402"/>
          </a:xfrm>
          <a:custGeom>
            <a:avLst/>
            <a:gdLst/>
            <a:ahLst/>
            <a:cxnLst/>
            <a:rect l="l" t="t" r="r" b="b"/>
            <a:pathLst>
              <a:path w="1528" h="2266" extrusionOk="0">
                <a:moveTo>
                  <a:pt x="836" y="0"/>
                </a:moveTo>
                <a:cubicBezTo>
                  <a:pt x="816" y="0"/>
                  <a:pt x="795" y="2"/>
                  <a:pt x="773" y="6"/>
                </a:cubicBezTo>
                <a:cubicBezTo>
                  <a:pt x="1" y="155"/>
                  <a:pt x="1199" y="2266"/>
                  <a:pt x="1199" y="2266"/>
                </a:cubicBezTo>
                <a:cubicBezTo>
                  <a:pt x="1199" y="2266"/>
                  <a:pt x="1527" y="0"/>
                  <a:pt x="83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7" name="Google Shape;2097;p17"/>
          <p:cNvSpPr/>
          <p:nvPr/>
        </p:nvSpPr>
        <p:spPr>
          <a:xfrm>
            <a:off x="97822" y="5334340"/>
            <a:ext cx="320126" cy="262712"/>
          </a:xfrm>
          <a:custGeom>
            <a:avLst/>
            <a:gdLst/>
            <a:ahLst/>
            <a:cxnLst/>
            <a:rect l="l" t="t" r="r" b="b"/>
            <a:pathLst>
              <a:path w="2024" h="1661" extrusionOk="0">
                <a:moveTo>
                  <a:pt x="45" y="1"/>
                </a:moveTo>
                <a:cubicBezTo>
                  <a:pt x="22" y="1"/>
                  <a:pt x="1" y="16"/>
                  <a:pt x="7" y="43"/>
                </a:cubicBezTo>
                <a:cubicBezTo>
                  <a:pt x="46" y="281"/>
                  <a:pt x="95" y="529"/>
                  <a:pt x="155" y="767"/>
                </a:cubicBezTo>
                <a:cubicBezTo>
                  <a:pt x="225" y="1014"/>
                  <a:pt x="294" y="1461"/>
                  <a:pt x="531" y="1619"/>
                </a:cubicBezTo>
                <a:cubicBezTo>
                  <a:pt x="575" y="1648"/>
                  <a:pt x="625" y="1660"/>
                  <a:pt x="677" y="1660"/>
                </a:cubicBezTo>
                <a:cubicBezTo>
                  <a:pt x="877" y="1660"/>
                  <a:pt x="1124" y="1487"/>
                  <a:pt x="1265" y="1401"/>
                </a:cubicBezTo>
                <a:cubicBezTo>
                  <a:pt x="1522" y="1243"/>
                  <a:pt x="1760" y="1064"/>
                  <a:pt x="1998" y="876"/>
                </a:cubicBezTo>
                <a:cubicBezTo>
                  <a:pt x="2023" y="851"/>
                  <a:pt x="2000" y="799"/>
                  <a:pt x="1969" y="799"/>
                </a:cubicBezTo>
                <a:cubicBezTo>
                  <a:pt x="1963" y="799"/>
                  <a:pt x="1956" y="801"/>
                  <a:pt x="1949" y="807"/>
                </a:cubicBezTo>
                <a:cubicBezTo>
                  <a:pt x="1800" y="935"/>
                  <a:pt x="1641" y="1044"/>
                  <a:pt x="1493" y="1163"/>
                </a:cubicBezTo>
                <a:cubicBezTo>
                  <a:pt x="1319" y="1276"/>
                  <a:pt x="946" y="1588"/>
                  <a:pt x="690" y="1588"/>
                </a:cubicBezTo>
                <a:cubicBezTo>
                  <a:pt x="654" y="1588"/>
                  <a:pt x="621" y="1582"/>
                  <a:pt x="591" y="1569"/>
                </a:cubicBezTo>
                <a:cubicBezTo>
                  <a:pt x="353" y="1461"/>
                  <a:pt x="274" y="895"/>
                  <a:pt x="214" y="677"/>
                </a:cubicBezTo>
                <a:cubicBezTo>
                  <a:pt x="165" y="470"/>
                  <a:pt x="126" y="252"/>
                  <a:pt x="86" y="34"/>
                </a:cubicBezTo>
                <a:cubicBezTo>
                  <a:pt x="81" y="11"/>
                  <a:pt x="63" y="1"/>
                  <a:pt x="4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8" name="Google Shape;2098;p17"/>
          <p:cNvSpPr/>
          <p:nvPr/>
        </p:nvSpPr>
        <p:spPr>
          <a:xfrm>
            <a:off x="222615" y="5523189"/>
            <a:ext cx="398259" cy="288177"/>
          </a:xfrm>
          <a:custGeom>
            <a:avLst/>
            <a:gdLst/>
            <a:ahLst/>
            <a:cxnLst/>
            <a:rect l="l" t="t" r="r" b="b"/>
            <a:pathLst>
              <a:path w="2518" h="1822" extrusionOk="0">
                <a:moveTo>
                  <a:pt x="1687" y="0"/>
                </a:moveTo>
                <a:cubicBezTo>
                  <a:pt x="1037" y="0"/>
                  <a:pt x="0" y="1822"/>
                  <a:pt x="0" y="1822"/>
                </a:cubicBezTo>
                <a:cubicBezTo>
                  <a:pt x="0" y="1822"/>
                  <a:pt x="2517" y="782"/>
                  <a:pt x="1933" y="118"/>
                </a:cubicBezTo>
                <a:cubicBezTo>
                  <a:pt x="1861" y="36"/>
                  <a:pt x="1778" y="0"/>
                  <a:pt x="168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9" name="Google Shape;2099;p17"/>
          <p:cNvSpPr/>
          <p:nvPr/>
        </p:nvSpPr>
        <p:spPr>
          <a:xfrm>
            <a:off x="-178651" y="5337187"/>
            <a:ext cx="267615" cy="394464"/>
          </a:xfrm>
          <a:custGeom>
            <a:avLst/>
            <a:gdLst/>
            <a:ahLst/>
            <a:cxnLst/>
            <a:rect l="l" t="t" r="r" b="b"/>
            <a:pathLst>
              <a:path w="1692" h="2494" extrusionOk="0">
                <a:moveTo>
                  <a:pt x="955" y="1"/>
                </a:moveTo>
                <a:cubicBezTo>
                  <a:pt x="922" y="1"/>
                  <a:pt x="888" y="6"/>
                  <a:pt x="852" y="16"/>
                </a:cubicBezTo>
                <a:cubicBezTo>
                  <a:pt x="0" y="253"/>
                  <a:pt x="1546" y="2493"/>
                  <a:pt x="1546" y="2493"/>
                </a:cubicBezTo>
                <a:cubicBezTo>
                  <a:pt x="1546" y="2493"/>
                  <a:pt x="1692" y="1"/>
                  <a:pt x="95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0" name="Google Shape;2100;p17"/>
          <p:cNvSpPr/>
          <p:nvPr/>
        </p:nvSpPr>
        <p:spPr>
          <a:xfrm>
            <a:off x="10831" y="5562098"/>
            <a:ext cx="368999" cy="283115"/>
          </a:xfrm>
          <a:custGeom>
            <a:avLst/>
            <a:gdLst/>
            <a:ahLst/>
            <a:cxnLst/>
            <a:rect l="l" t="t" r="r" b="b"/>
            <a:pathLst>
              <a:path w="2333" h="1790" extrusionOk="0">
                <a:moveTo>
                  <a:pt x="45" y="0"/>
                </a:moveTo>
                <a:cubicBezTo>
                  <a:pt x="22" y="0"/>
                  <a:pt x="1" y="18"/>
                  <a:pt x="11" y="50"/>
                </a:cubicBezTo>
                <a:cubicBezTo>
                  <a:pt x="71" y="318"/>
                  <a:pt x="160" y="585"/>
                  <a:pt x="249" y="843"/>
                </a:cubicBezTo>
                <a:cubicBezTo>
                  <a:pt x="339" y="1120"/>
                  <a:pt x="467" y="1606"/>
                  <a:pt x="745" y="1754"/>
                </a:cubicBezTo>
                <a:cubicBezTo>
                  <a:pt x="789" y="1779"/>
                  <a:pt x="836" y="1790"/>
                  <a:pt x="885" y="1790"/>
                </a:cubicBezTo>
                <a:cubicBezTo>
                  <a:pt x="1114" y="1790"/>
                  <a:pt x="1383" y="1562"/>
                  <a:pt x="1537" y="1448"/>
                </a:cubicBezTo>
                <a:cubicBezTo>
                  <a:pt x="1805" y="1249"/>
                  <a:pt x="2063" y="1021"/>
                  <a:pt x="2301" y="783"/>
                </a:cubicBezTo>
                <a:cubicBezTo>
                  <a:pt x="2332" y="752"/>
                  <a:pt x="2308" y="702"/>
                  <a:pt x="2276" y="702"/>
                </a:cubicBezTo>
                <a:cubicBezTo>
                  <a:pt x="2268" y="702"/>
                  <a:pt x="2259" y="706"/>
                  <a:pt x="2251" y="714"/>
                </a:cubicBezTo>
                <a:cubicBezTo>
                  <a:pt x="2092" y="873"/>
                  <a:pt x="1934" y="1012"/>
                  <a:pt x="1766" y="1150"/>
                </a:cubicBezTo>
                <a:cubicBezTo>
                  <a:pt x="1586" y="1312"/>
                  <a:pt x="1187" y="1709"/>
                  <a:pt x="892" y="1709"/>
                </a:cubicBezTo>
                <a:cubicBezTo>
                  <a:pt x="862" y="1709"/>
                  <a:pt x="832" y="1704"/>
                  <a:pt x="804" y="1695"/>
                </a:cubicBezTo>
                <a:cubicBezTo>
                  <a:pt x="537" y="1606"/>
                  <a:pt x="378" y="981"/>
                  <a:pt x="299" y="744"/>
                </a:cubicBezTo>
                <a:cubicBezTo>
                  <a:pt x="220" y="516"/>
                  <a:pt x="150" y="278"/>
                  <a:pt x="91" y="40"/>
                </a:cubicBezTo>
                <a:cubicBezTo>
                  <a:pt x="86" y="13"/>
                  <a:pt x="65" y="0"/>
                  <a:pt x="4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1" name="Google Shape;2101;p17"/>
          <p:cNvSpPr/>
          <p:nvPr/>
        </p:nvSpPr>
        <p:spPr>
          <a:xfrm>
            <a:off x="202211" y="5768187"/>
            <a:ext cx="371530" cy="322182"/>
          </a:xfrm>
          <a:custGeom>
            <a:avLst/>
            <a:gdLst/>
            <a:ahLst/>
            <a:cxnLst/>
            <a:rect l="l" t="t" r="r" b="b"/>
            <a:pathLst>
              <a:path w="2349" h="2037" extrusionOk="0">
                <a:moveTo>
                  <a:pt x="1462" y="0"/>
                </a:moveTo>
                <a:cubicBezTo>
                  <a:pt x="816" y="0"/>
                  <a:pt x="1" y="2037"/>
                  <a:pt x="1" y="2037"/>
                </a:cubicBezTo>
                <a:cubicBezTo>
                  <a:pt x="1" y="2037"/>
                  <a:pt x="2349" y="660"/>
                  <a:pt x="1675" y="85"/>
                </a:cubicBezTo>
                <a:cubicBezTo>
                  <a:pt x="1607" y="26"/>
                  <a:pt x="1536" y="0"/>
                  <a:pt x="146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2" name="Google Shape;2102;p17"/>
          <p:cNvSpPr/>
          <p:nvPr/>
        </p:nvSpPr>
        <p:spPr>
          <a:xfrm>
            <a:off x="-255361" y="5654466"/>
            <a:ext cx="291656" cy="378014"/>
          </a:xfrm>
          <a:custGeom>
            <a:avLst/>
            <a:gdLst/>
            <a:ahLst/>
            <a:cxnLst/>
            <a:rect l="l" t="t" r="r" b="b"/>
            <a:pathLst>
              <a:path w="1844" h="2390" extrusionOk="0">
                <a:moveTo>
                  <a:pt x="953" y="0"/>
                </a:moveTo>
                <a:cubicBezTo>
                  <a:pt x="909" y="0"/>
                  <a:pt x="862" y="10"/>
                  <a:pt x="813" y="31"/>
                </a:cubicBezTo>
                <a:cubicBezTo>
                  <a:pt x="0" y="388"/>
                  <a:pt x="1843" y="2390"/>
                  <a:pt x="1843" y="2390"/>
                </a:cubicBezTo>
                <a:cubicBezTo>
                  <a:pt x="1843" y="2390"/>
                  <a:pt x="1651" y="0"/>
                  <a:pt x="95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3" name="Google Shape;2103;p17"/>
          <p:cNvSpPr/>
          <p:nvPr/>
        </p:nvSpPr>
        <p:spPr>
          <a:xfrm>
            <a:off x="-41047" y="5871944"/>
            <a:ext cx="381178" cy="263503"/>
          </a:xfrm>
          <a:custGeom>
            <a:avLst/>
            <a:gdLst/>
            <a:ahLst/>
            <a:cxnLst/>
            <a:rect l="l" t="t" r="r" b="b"/>
            <a:pathLst>
              <a:path w="2410" h="1666" extrusionOk="0">
                <a:moveTo>
                  <a:pt x="51" y="0"/>
                </a:moveTo>
                <a:cubicBezTo>
                  <a:pt x="25" y="0"/>
                  <a:pt x="1" y="23"/>
                  <a:pt x="13" y="53"/>
                </a:cubicBezTo>
                <a:cubicBezTo>
                  <a:pt x="112" y="311"/>
                  <a:pt x="231" y="559"/>
                  <a:pt x="359" y="806"/>
                </a:cubicBezTo>
                <a:cubicBezTo>
                  <a:pt x="488" y="1064"/>
                  <a:pt x="676" y="1530"/>
                  <a:pt x="973" y="1649"/>
                </a:cubicBezTo>
                <a:cubicBezTo>
                  <a:pt x="1005" y="1661"/>
                  <a:pt x="1038" y="1666"/>
                  <a:pt x="1071" y="1666"/>
                </a:cubicBezTo>
                <a:cubicBezTo>
                  <a:pt x="1314" y="1666"/>
                  <a:pt x="1577" y="1371"/>
                  <a:pt x="1717" y="1222"/>
                </a:cubicBezTo>
                <a:cubicBezTo>
                  <a:pt x="1955" y="995"/>
                  <a:pt x="2182" y="727"/>
                  <a:pt x="2381" y="469"/>
                </a:cubicBezTo>
                <a:cubicBezTo>
                  <a:pt x="2410" y="433"/>
                  <a:pt x="2380" y="391"/>
                  <a:pt x="2350" y="391"/>
                </a:cubicBezTo>
                <a:cubicBezTo>
                  <a:pt x="2340" y="391"/>
                  <a:pt x="2329" y="397"/>
                  <a:pt x="2321" y="410"/>
                </a:cubicBezTo>
                <a:cubicBezTo>
                  <a:pt x="2193" y="579"/>
                  <a:pt x="2044" y="747"/>
                  <a:pt x="1905" y="905"/>
                </a:cubicBezTo>
                <a:cubicBezTo>
                  <a:pt x="1736" y="1093"/>
                  <a:pt x="1372" y="1574"/>
                  <a:pt x="1073" y="1574"/>
                </a:cubicBezTo>
                <a:cubicBezTo>
                  <a:pt x="1056" y="1574"/>
                  <a:pt x="1040" y="1573"/>
                  <a:pt x="1023" y="1570"/>
                </a:cubicBezTo>
                <a:cubicBezTo>
                  <a:pt x="746" y="1520"/>
                  <a:pt x="508" y="925"/>
                  <a:pt x="399" y="698"/>
                </a:cubicBezTo>
                <a:cubicBezTo>
                  <a:pt x="290" y="480"/>
                  <a:pt x="181" y="262"/>
                  <a:pt x="92" y="33"/>
                </a:cubicBezTo>
                <a:cubicBezTo>
                  <a:pt x="84" y="10"/>
                  <a:pt x="67" y="0"/>
                  <a:pt x="5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4" name="Google Shape;2104;p17"/>
          <p:cNvSpPr/>
          <p:nvPr/>
        </p:nvSpPr>
        <p:spPr>
          <a:xfrm>
            <a:off x="1487462" y="6531335"/>
            <a:ext cx="358244" cy="124476"/>
          </a:xfrm>
          <a:custGeom>
            <a:avLst/>
            <a:gdLst/>
            <a:ahLst/>
            <a:cxnLst/>
            <a:rect l="l" t="t" r="r" b="b"/>
            <a:pathLst>
              <a:path w="2265" h="787" extrusionOk="0">
                <a:moveTo>
                  <a:pt x="1797" y="1"/>
                </a:moveTo>
                <a:cubicBezTo>
                  <a:pt x="1180" y="1"/>
                  <a:pt x="1" y="760"/>
                  <a:pt x="1" y="760"/>
                </a:cubicBezTo>
                <a:cubicBezTo>
                  <a:pt x="1" y="760"/>
                  <a:pt x="307" y="787"/>
                  <a:pt x="688" y="787"/>
                </a:cubicBezTo>
                <a:cubicBezTo>
                  <a:pt x="1359" y="787"/>
                  <a:pt x="2264" y="702"/>
                  <a:pt x="2151" y="235"/>
                </a:cubicBezTo>
                <a:cubicBezTo>
                  <a:pt x="2110" y="66"/>
                  <a:pt x="1977" y="1"/>
                  <a:pt x="179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5" name="Google Shape;2105;p17"/>
          <p:cNvSpPr/>
          <p:nvPr/>
        </p:nvSpPr>
        <p:spPr>
          <a:xfrm>
            <a:off x="1416920" y="6408124"/>
            <a:ext cx="272835" cy="194859"/>
          </a:xfrm>
          <a:custGeom>
            <a:avLst/>
            <a:gdLst/>
            <a:ahLst/>
            <a:cxnLst/>
            <a:rect l="l" t="t" r="r" b="b"/>
            <a:pathLst>
              <a:path w="1725" h="1232" extrusionOk="0">
                <a:moveTo>
                  <a:pt x="1168" y="1"/>
                </a:moveTo>
                <a:cubicBezTo>
                  <a:pt x="722" y="1"/>
                  <a:pt x="0" y="1232"/>
                  <a:pt x="0" y="1232"/>
                </a:cubicBezTo>
                <a:cubicBezTo>
                  <a:pt x="0" y="1232"/>
                  <a:pt x="1724" y="538"/>
                  <a:pt x="1338" y="82"/>
                </a:cubicBezTo>
                <a:cubicBezTo>
                  <a:pt x="1289" y="26"/>
                  <a:pt x="1231" y="1"/>
                  <a:pt x="116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6" name="Google Shape;2106;p17"/>
          <p:cNvSpPr/>
          <p:nvPr/>
        </p:nvSpPr>
        <p:spPr>
          <a:xfrm>
            <a:off x="1456145" y="6715756"/>
            <a:ext cx="293238" cy="134598"/>
          </a:xfrm>
          <a:custGeom>
            <a:avLst/>
            <a:gdLst/>
            <a:ahLst/>
            <a:cxnLst/>
            <a:rect l="l" t="t" r="r" b="b"/>
            <a:pathLst>
              <a:path w="1854" h="85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925" y="850"/>
                  <a:pt x="1386" y="850"/>
                </a:cubicBezTo>
                <a:cubicBezTo>
                  <a:pt x="1485" y="850"/>
                  <a:pt x="1563" y="811"/>
                  <a:pt x="1606" y="714"/>
                </a:cubicBezTo>
                <a:cubicBezTo>
                  <a:pt x="1853" y="159"/>
                  <a:pt x="1" y="0"/>
                  <a:pt x="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7" name="Google Shape;2107;p17"/>
          <p:cNvSpPr/>
          <p:nvPr/>
        </p:nvSpPr>
        <p:spPr>
          <a:xfrm>
            <a:off x="1376114" y="6509508"/>
            <a:ext cx="190747" cy="258600"/>
          </a:xfrm>
          <a:custGeom>
            <a:avLst/>
            <a:gdLst/>
            <a:ahLst/>
            <a:cxnLst/>
            <a:rect l="l" t="t" r="r" b="b"/>
            <a:pathLst>
              <a:path w="1206" h="1635" extrusionOk="0">
                <a:moveTo>
                  <a:pt x="900" y="0"/>
                </a:moveTo>
                <a:cubicBezTo>
                  <a:pt x="894" y="0"/>
                  <a:pt x="888" y="2"/>
                  <a:pt x="883" y="6"/>
                </a:cubicBezTo>
                <a:cubicBezTo>
                  <a:pt x="705" y="144"/>
                  <a:pt x="526" y="303"/>
                  <a:pt x="357" y="462"/>
                </a:cubicBezTo>
                <a:cubicBezTo>
                  <a:pt x="249" y="580"/>
                  <a:pt x="1" y="789"/>
                  <a:pt x="80" y="977"/>
                </a:cubicBezTo>
                <a:cubicBezTo>
                  <a:pt x="150" y="1175"/>
                  <a:pt x="467" y="1304"/>
                  <a:pt x="645" y="1393"/>
                </a:cubicBezTo>
                <a:cubicBezTo>
                  <a:pt x="813" y="1483"/>
                  <a:pt x="982" y="1562"/>
                  <a:pt x="1160" y="1631"/>
                </a:cubicBezTo>
                <a:cubicBezTo>
                  <a:pt x="1166" y="1634"/>
                  <a:pt x="1171" y="1635"/>
                  <a:pt x="1175" y="1635"/>
                </a:cubicBezTo>
                <a:cubicBezTo>
                  <a:pt x="1202" y="1635"/>
                  <a:pt x="1205" y="1590"/>
                  <a:pt x="1180" y="1582"/>
                </a:cubicBezTo>
                <a:cubicBezTo>
                  <a:pt x="1022" y="1512"/>
                  <a:pt x="873" y="1443"/>
                  <a:pt x="724" y="1373"/>
                </a:cubicBezTo>
                <a:cubicBezTo>
                  <a:pt x="566" y="1294"/>
                  <a:pt x="159" y="1135"/>
                  <a:pt x="119" y="937"/>
                </a:cubicBezTo>
                <a:cubicBezTo>
                  <a:pt x="80" y="729"/>
                  <a:pt x="447" y="462"/>
                  <a:pt x="586" y="333"/>
                </a:cubicBezTo>
                <a:cubicBezTo>
                  <a:pt x="694" y="244"/>
                  <a:pt x="804" y="144"/>
                  <a:pt x="923" y="56"/>
                </a:cubicBezTo>
                <a:cubicBezTo>
                  <a:pt x="946" y="31"/>
                  <a:pt x="925" y="0"/>
                  <a:pt x="90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8" name="Google Shape;2108;p17"/>
          <p:cNvSpPr/>
          <p:nvPr/>
        </p:nvSpPr>
        <p:spPr>
          <a:xfrm>
            <a:off x="662314" y="6597448"/>
            <a:ext cx="1007827" cy="99328"/>
          </a:xfrm>
          <a:custGeom>
            <a:avLst/>
            <a:gdLst/>
            <a:ahLst/>
            <a:cxnLst/>
            <a:rect l="l" t="t" r="r" b="b"/>
            <a:pathLst>
              <a:path w="6372" h="628" extrusionOk="0">
                <a:moveTo>
                  <a:pt x="58" y="1"/>
                </a:moveTo>
                <a:cubicBezTo>
                  <a:pt x="25" y="1"/>
                  <a:pt x="0" y="47"/>
                  <a:pt x="34" y="64"/>
                </a:cubicBezTo>
                <a:cubicBezTo>
                  <a:pt x="925" y="474"/>
                  <a:pt x="1906" y="627"/>
                  <a:pt x="2885" y="627"/>
                </a:cubicBezTo>
                <a:cubicBezTo>
                  <a:pt x="3278" y="627"/>
                  <a:pt x="3671" y="602"/>
                  <a:pt x="4058" y="560"/>
                </a:cubicBezTo>
                <a:cubicBezTo>
                  <a:pt x="4821" y="471"/>
                  <a:pt x="5594" y="332"/>
                  <a:pt x="6327" y="94"/>
                </a:cubicBezTo>
                <a:cubicBezTo>
                  <a:pt x="6371" y="85"/>
                  <a:pt x="6360" y="21"/>
                  <a:pt x="6329" y="21"/>
                </a:cubicBezTo>
                <a:cubicBezTo>
                  <a:pt x="6326" y="21"/>
                  <a:pt x="6321" y="22"/>
                  <a:pt x="6317" y="24"/>
                </a:cubicBezTo>
                <a:cubicBezTo>
                  <a:pt x="5654" y="242"/>
                  <a:pt x="4960" y="372"/>
                  <a:pt x="4276" y="460"/>
                </a:cubicBezTo>
                <a:cubicBezTo>
                  <a:pt x="3816" y="516"/>
                  <a:pt x="3349" y="549"/>
                  <a:pt x="2881" y="549"/>
                </a:cubicBezTo>
                <a:cubicBezTo>
                  <a:pt x="1917" y="549"/>
                  <a:pt x="955" y="405"/>
                  <a:pt x="74" y="5"/>
                </a:cubicBezTo>
                <a:cubicBezTo>
                  <a:pt x="69" y="2"/>
                  <a:pt x="63" y="1"/>
                  <a:pt x="5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9" name="Google Shape;2109;p17"/>
          <p:cNvSpPr/>
          <p:nvPr/>
        </p:nvSpPr>
        <p:spPr>
          <a:xfrm>
            <a:off x="1242938" y="6414925"/>
            <a:ext cx="286911" cy="203717"/>
          </a:xfrm>
          <a:custGeom>
            <a:avLst/>
            <a:gdLst/>
            <a:ahLst/>
            <a:cxnLst/>
            <a:rect l="l" t="t" r="r" b="b"/>
            <a:pathLst>
              <a:path w="1814" h="1288" extrusionOk="0">
                <a:moveTo>
                  <a:pt x="1220" y="1"/>
                </a:moveTo>
                <a:cubicBezTo>
                  <a:pt x="758" y="1"/>
                  <a:pt x="1" y="1288"/>
                  <a:pt x="1" y="1288"/>
                </a:cubicBezTo>
                <a:cubicBezTo>
                  <a:pt x="1" y="1288"/>
                  <a:pt x="1814" y="564"/>
                  <a:pt x="1397" y="88"/>
                </a:cubicBezTo>
                <a:cubicBezTo>
                  <a:pt x="1346" y="27"/>
                  <a:pt x="1286" y="1"/>
                  <a:pt x="122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0" name="Google Shape;2110;p17"/>
          <p:cNvSpPr/>
          <p:nvPr/>
        </p:nvSpPr>
        <p:spPr>
          <a:xfrm>
            <a:off x="1283745" y="6737583"/>
            <a:ext cx="307315" cy="141241"/>
          </a:xfrm>
          <a:custGeom>
            <a:avLst/>
            <a:gdLst/>
            <a:ahLst/>
            <a:cxnLst/>
            <a:rect l="l" t="t" r="r" b="b"/>
            <a:pathLst>
              <a:path w="1943" h="893" extrusionOk="0">
                <a:moveTo>
                  <a:pt x="0" y="1"/>
                </a:moveTo>
                <a:cubicBezTo>
                  <a:pt x="0" y="1"/>
                  <a:pt x="965" y="893"/>
                  <a:pt x="1455" y="893"/>
                </a:cubicBezTo>
                <a:cubicBezTo>
                  <a:pt x="1563" y="893"/>
                  <a:pt x="1648" y="849"/>
                  <a:pt x="1694" y="744"/>
                </a:cubicBezTo>
                <a:cubicBezTo>
                  <a:pt x="1943" y="169"/>
                  <a:pt x="0" y="1"/>
                  <a:pt x="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1" name="Google Shape;2111;p17"/>
          <p:cNvSpPr/>
          <p:nvPr/>
        </p:nvSpPr>
        <p:spPr>
          <a:xfrm>
            <a:off x="1200550" y="6521371"/>
            <a:ext cx="200237" cy="271886"/>
          </a:xfrm>
          <a:custGeom>
            <a:avLst/>
            <a:gdLst/>
            <a:ahLst/>
            <a:cxnLst/>
            <a:rect l="l" t="t" r="r" b="b"/>
            <a:pathLst>
              <a:path w="1266" h="1719" extrusionOk="0">
                <a:moveTo>
                  <a:pt x="948" y="1"/>
                </a:moveTo>
                <a:cubicBezTo>
                  <a:pt x="940" y="1"/>
                  <a:pt x="931" y="3"/>
                  <a:pt x="923" y="10"/>
                </a:cubicBezTo>
                <a:cubicBezTo>
                  <a:pt x="734" y="159"/>
                  <a:pt x="546" y="318"/>
                  <a:pt x="377" y="486"/>
                </a:cubicBezTo>
                <a:cubicBezTo>
                  <a:pt x="258" y="605"/>
                  <a:pt x="1" y="833"/>
                  <a:pt x="80" y="1021"/>
                </a:cubicBezTo>
                <a:cubicBezTo>
                  <a:pt x="159" y="1229"/>
                  <a:pt x="496" y="1377"/>
                  <a:pt x="675" y="1467"/>
                </a:cubicBezTo>
                <a:cubicBezTo>
                  <a:pt x="853" y="1556"/>
                  <a:pt x="1031" y="1635"/>
                  <a:pt x="1220" y="1714"/>
                </a:cubicBezTo>
                <a:cubicBezTo>
                  <a:pt x="1225" y="1717"/>
                  <a:pt x="1230" y="1718"/>
                  <a:pt x="1235" y="1718"/>
                </a:cubicBezTo>
                <a:cubicBezTo>
                  <a:pt x="1261" y="1718"/>
                  <a:pt x="1265" y="1672"/>
                  <a:pt x="1240" y="1655"/>
                </a:cubicBezTo>
                <a:cubicBezTo>
                  <a:pt x="1071" y="1586"/>
                  <a:pt x="912" y="1516"/>
                  <a:pt x="754" y="1437"/>
                </a:cubicBezTo>
                <a:cubicBezTo>
                  <a:pt x="595" y="1358"/>
                  <a:pt x="170" y="1190"/>
                  <a:pt x="130" y="981"/>
                </a:cubicBezTo>
                <a:cubicBezTo>
                  <a:pt x="90" y="763"/>
                  <a:pt x="467" y="476"/>
                  <a:pt x="606" y="357"/>
                </a:cubicBezTo>
                <a:cubicBezTo>
                  <a:pt x="724" y="248"/>
                  <a:pt x="843" y="149"/>
                  <a:pt x="972" y="50"/>
                </a:cubicBezTo>
                <a:cubicBezTo>
                  <a:pt x="995" y="34"/>
                  <a:pt x="976" y="1"/>
                  <a:pt x="94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2" name="Google Shape;2112;p17"/>
          <p:cNvSpPr/>
          <p:nvPr/>
        </p:nvSpPr>
        <p:spPr>
          <a:xfrm>
            <a:off x="1046972" y="6401323"/>
            <a:ext cx="330881" cy="209410"/>
          </a:xfrm>
          <a:custGeom>
            <a:avLst/>
            <a:gdLst/>
            <a:ahLst/>
            <a:cxnLst/>
            <a:rect l="l" t="t" r="r" b="b"/>
            <a:pathLst>
              <a:path w="2092" h="1324" extrusionOk="0">
                <a:moveTo>
                  <a:pt x="1468" y="1"/>
                </a:moveTo>
                <a:cubicBezTo>
                  <a:pt x="941" y="1"/>
                  <a:pt x="1" y="1324"/>
                  <a:pt x="1" y="1324"/>
                </a:cubicBezTo>
                <a:cubicBezTo>
                  <a:pt x="1" y="1324"/>
                  <a:pt x="2092" y="700"/>
                  <a:pt x="1685" y="115"/>
                </a:cubicBezTo>
                <a:cubicBezTo>
                  <a:pt x="1627" y="35"/>
                  <a:pt x="1553" y="1"/>
                  <a:pt x="146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3" name="Google Shape;2113;p17"/>
          <p:cNvSpPr/>
          <p:nvPr/>
        </p:nvSpPr>
        <p:spPr>
          <a:xfrm>
            <a:off x="1081452" y="6748496"/>
            <a:ext cx="340371" cy="179675"/>
          </a:xfrm>
          <a:custGeom>
            <a:avLst/>
            <a:gdLst/>
            <a:ahLst/>
            <a:cxnLst/>
            <a:rect l="l" t="t" r="r" b="b"/>
            <a:pathLst>
              <a:path w="2152" h="1136" extrusionOk="0">
                <a:moveTo>
                  <a:pt x="1" y="1"/>
                </a:moveTo>
                <a:cubicBezTo>
                  <a:pt x="1" y="1"/>
                  <a:pt x="1038" y="1135"/>
                  <a:pt x="1572" y="1135"/>
                </a:cubicBezTo>
                <a:cubicBezTo>
                  <a:pt x="1675" y="1135"/>
                  <a:pt x="1760" y="1093"/>
                  <a:pt x="1814" y="992"/>
                </a:cubicBezTo>
                <a:cubicBezTo>
                  <a:pt x="2151" y="368"/>
                  <a:pt x="1" y="1"/>
                  <a:pt x="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4" name="Google Shape;2114;p17"/>
          <p:cNvSpPr/>
          <p:nvPr/>
        </p:nvSpPr>
        <p:spPr>
          <a:xfrm>
            <a:off x="996833" y="6512672"/>
            <a:ext cx="210992" cy="307315"/>
          </a:xfrm>
          <a:custGeom>
            <a:avLst/>
            <a:gdLst/>
            <a:ahLst/>
            <a:cxnLst/>
            <a:rect l="l" t="t" r="r" b="b"/>
            <a:pathLst>
              <a:path w="1334" h="1943" extrusionOk="0">
                <a:moveTo>
                  <a:pt x="1129" y="1"/>
                </a:moveTo>
                <a:cubicBezTo>
                  <a:pt x="1123" y="1"/>
                  <a:pt x="1117" y="2"/>
                  <a:pt x="1110" y="5"/>
                </a:cubicBezTo>
                <a:cubicBezTo>
                  <a:pt x="883" y="155"/>
                  <a:pt x="654" y="313"/>
                  <a:pt x="456" y="491"/>
                </a:cubicBezTo>
                <a:cubicBezTo>
                  <a:pt x="318" y="610"/>
                  <a:pt x="0" y="838"/>
                  <a:pt x="70" y="1056"/>
                </a:cubicBezTo>
                <a:cubicBezTo>
                  <a:pt x="139" y="1294"/>
                  <a:pt x="496" y="1492"/>
                  <a:pt x="694" y="1611"/>
                </a:cubicBezTo>
                <a:cubicBezTo>
                  <a:pt x="883" y="1730"/>
                  <a:pt x="1071" y="1839"/>
                  <a:pt x="1269" y="1938"/>
                </a:cubicBezTo>
                <a:cubicBezTo>
                  <a:pt x="1274" y="1941"/>
                  <a:pt x="1280" y="1942"/>
                  <a:pt x="1285" y="1942"/>
                </a:cubicBezTo>
                <a:cubicBezTo>
                  <a:pt x="1316" y="1942"/>
                  <a:pt x="1333" y="1896"/>
                  <a:pt x="1299" y="1879"/>
                </a:cubicBezTo>
                <a:cubicBezTo>
                  <a:pt x="1121" y="1789"/>
                  <a:pt x="952" y="1690"/>
                  <a:pt x="784" y="1582"/>
                </a:cubicBezTo>
                <a:cubicBezTo>
                  <a:pt x="615" y="1482"/>
                  <a:pt x="149" y="1245"/>
                  <a:pt x="130" y="1016"/>
                </a:cubicBezTo>
                <a:cubicBezTo>
                  <a:pt x="100" y="769"/>
                  <a:pt x="555" y="491"/>
                  <a:pt x="724" y="362"/>
                </a:cubicBezTo>
                <a:cubicBezTo>
                  <a:pt x="863" y="254"/>
                  <a:pt x="1011" y="155"/>
                  <a:pt x="1150" y="65"/>
                </a:cubicBezTo>
                <a:cubicBezTo>
                  <a:pt x="1183" y="40"/>
                  <a:pt x="1161" y="1"/>
                  <a:pt x="112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5" name="Google Shape;2115;p17"/>
          <p:cNvSpPr/>
          <p:nvPr/>
        </p:nvSpPr>
        <p:spPr>
          <a:xfrm>
            <a:off x="824433" y="6401165"/>
            <a:ext cx="341795" cy="175089"/>
          </a:xfrm>
          <a:custGeom>
            <a:avLst/>
            <a:gdLst/>
            <a:ahLst/>
            <a:cxnLst/>
            <a:rect l="l" t="t" r="r" b="b"/>
            <a:pathLst>
              <a:path w="2161" h="1107" extrusionOk="0">
                <a:moveTo>
                  <a:pt x="1589" y="0"/>
                </a:moveTo>
                <a:cubicBezTo>
                  <a:pt x="1052" y="0"/>
                  <a:pt x="0" y="1107"/>
                  <a:pt x="0" y="1107"/>
                </a:cubicBezTo>
                <a:cubicBezTo>
                  <a:pt x="0" y="1107"/>
                  <a:pt x="2161" y="770"/>
                  <a:pt x="1834" y="146"/>
                </a:cubicBezTo>
                <a:cubicBezTo>
                  <a:pt x="1780" y="43"/>
                  <a:pt x="1694" y="0"/>
                  <a:pt x="1589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6" name="Google Shape;2116;p17"/>
          <p:cNvSpPr/>
          <p:nvPr/>
        </p:nvSpPr>
        <p:spPr>
          <a:xfrm>
            <a:off x="840092" y="6717179"/>
            <a:ext cx="329300" cy="212416"/>
          </a:xfrm>
          <a:custGeom>
            <a:avLst/>
            <a:gdLst/>
            <a:ahLst/>
            <a:cxnLst/>
            <a:rect l="l" t="t" r="r" b="b"/>
            <a:pathLst>
              <a:path w="2082" h="1343" extrusionOk="0">
                <a:moveTo>
                  <a:pt x="0" y="1"/>
                </a:moveTo>
                <a:cubicBezTo>
                  <a:pt x="1" y="1"/>
                  <a:pt x="922" y="1343"/>
                  <a:pt x="1443" y="1343"/>
                </a:cubicBezTo>
                <a:cubicBezTo>
                  <a:pt x="1526" y="1343"/>
                  <a:pt x="1599" y="1309"/>
                  <a:pt x="1656" y="1230"/>
                </a:cubicBezTo>
                <a:cubicBezTo>
                  <a:pt x="2081" y="665"/>
                  <a:pt x="1" y="1"/>
                  <a:pt x="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17"/>
          <p:cNvSpPr/>
          <p:nvPr/>
        </p:nvSpPr>
        <p:spPr>
          <a:xfrm>
            <a:off x="771132" y="6497171"/>
            <a:ext cx="202768" cy="307789"/>
          </a:xfrm>
          <a:custGeom>
            <a:avLst/>
            <a:gdLst/>
            <a:ahLst/>
            <a:cxnLst/>
            <a:rect l="l" t="t" r="r" b="b"/>
            <a:pathLst>
              <a:path w="1282" h="1946" extrusionOk="0">
                <a:moveTo>
                  <a:pt x="1226" y="0"/>
                </a:moveTo>
                <a:cubicBezTo>
                  <a:pt x="1220" y="0"/>
                  <a:pt x="1215" y="2"/>
                  <a:pt x="1209" y="4"/>
                </a:cubicBezTo>
                <a:cubicBezTo>
                  <a:pt x="962" y="114"/>
                  <a:pt x="724" y="242"/>
                  <a:pt x="496" y="391"/>
                </a:cubicBezTo>
                <a:cubicBezTo>
                  <a:pt x="337" y="490"/>
                  <a:pt x="0" y="669"/>
                  <a:pt x="31" y="896"/>
                </a:cubicBezTo>
                <a:cubicBezTo>
                  <a:pt x="70" y="1144"/>
                  <a:pt x="397" y="1382"/>
                  <a:pt x="575" y="1530"/>
                </a:cubicBezTo>
                <a:cubicBezTo>
                  <a:pt x="744" y="1669"/>
                  <a:pt x="922" y="1808"/>
                  <a:pt x="1101" y="1937"/>
                </a:cubicBezTo>
                <a:cubicBezTo>
                  <a:pt x="1108" y="1943"/>
                  <a:pt x="1115" y="1945"/>
                  <a:pt x="1122" y="1945"/>
                </a:cubicBezTo>
                <a:cubicBezTo>
                  <a:pt x="1149" y="1945"/>
                  <a:pt x="1164" y="1901"/>
                  <a:pt x="1140" y="1878"/>
                </a:cubicBezTo>
                <a:cubicBezTo>
                  <a:pt x="972" y="1768"/>
                  <a:pt x="813" y="1649"/>
                  <a:pt x="665" y="1521"/>
                </a:cubicBezTo>
                <a:cubicBezTo>
                  <a:pt x="506" y="1392"/>
                  <a:pt x="90" y="1094"/>
                  <a:pt x="100" y="867"/>
                </a:cubicBezTo>
                <a:cubicBezTo>
                  <a:pt x="110" y="619"/>
                  <a:pt x="595" y="401"/>
                  <a:pt x="773" y="302"/>
                </a:cubicBezTo>
                <a:cubicBezTo>
                  <a:pt x="932" y="213"/>
                  <a:pt x="1081" y="134"/>
                  <a:pt x="1240" y="64"/>
                </a:cubicBezTo>
                <a:cubicBezTo>
                  <a:pt x="1282" y="47"/>
                  <a:pt x="1258" y="0"/>
                  <a:pt x="122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8" name="Google Shape;2118;p17"/>
          <p:cNvSpPr/>
          <p:nvPr/>
        </p:nvSpPr>
        <p:spPr>
          <a:xfrm>
            <a:off x="14153" y="5241655"/>
            <a:ext cx="740370" cy="1096400"/>
          </a:xfrm>
          <a:custGeom>
            <a:avLst/>
            <a:gdLst/>
            <a:ahLst/>
            <a:cxnLst/>
            <a:rect l="l" t="t" r="r" b="b"/>
            <a:pathLst>
              <a:path w="4681" h="6932" extrusionOk="0">
                <a:moveTo>
                  <a:pt x="2755" y="1"/>
                </a:moveTo>
                <a:cubicBezTo>
                  <a:pt x="2398" y="1"/>
                  <a:pt x="2002" y="576"/>
                  <a:pt x="1784" y="2195"/>
                </a:cubicBezTo>
                <a:cubicBezTo>
                  <a:pt x="1693" y="2088"/>
                  <a:pt x="1415" y="1869"/>
                  <a:pt x="1102" y="1869"/>
                </a:cubicBezTo>
                <a:cubicBezTo>
                  <a:pt x="1040" y="1869"/>
                  <a:pt x="976" y="1878"/>
                  <a:pt x="912" y="1898"/>
                </a:cubicBezTo>
                <a:cubicBezTo>
                  <a:pt x="525" y="2027"/>
                  <a:pt x="298" y="2809"/>
                  <a:pt x="1170" y="4346"/>
                </a:cubicBezTo>
                <a:cubicBezTo>
                  <a:pt x="1080" y="4240"/>
                  <a:pt x="777" y="4068"/>
                  <a:pt x="508" y="4068"/>
                </a:cubicBezTo>
                <a:cubicBezTo>
                  <a:pt x="271" y="4068"/>
                  <a:pt x="59" y="4201"/>
                  <a:pt x="40" y="4633"/>
                </a:cubicBezTo>
                <a:cubicBezTo>
                  <a:pt x="1" y="5564"/>
                  <a:pt x="2042" y="6932"/>
                  <a:pt x="2042" y="6932"/>
                </a:cubicBezTo>
                <a:cubicBezTo>
                  <a:pt x="2042" y="6932"/>
                  <a:pt x="3608" y="5812"/>
                  <a:pt x="4232" y="4920"/>
                </a:cubicBezTo>
                <a:cubicBezTo>
                  <a:pt x="4681" y="4272"/>
                  <a:pt x="4541" y="3880"/>
                  <a:pt x="4000" y="3880"/>
                </a:cubicBezTo>
                <a:cubicBezTo>
                  <a:pt x="3788" y="3880"/>
                  <a:pt x="3515" y="3940"/>
                  <a:pt x="3191" y="4068"/>
                </a:cubicBezTo>
                <a:cubicBezTo>
                  <a:pt x="3608" y="3652"/>
                  <a:pt x="4658" y="2750"/>
                  <a:pt x="4668" y="2344"/>
                </a:cubicBezTo>
                <a:cubicBezTo>
                  <a:pt x="4672" y="2162"/>
                  <a:pt x="4554" y="2056"/>
                  <a:pt x="4327" y="2056"/>
                </a:cubicBezTo>
                <a:cubicBezTo>
                  <a:pt x="4046" y="2056"/>
                  <a:pt x="3599" y="2218"/>
                  <a:pt x="3013" y="2602"/>
                </a:cubicBezTo>
                <a:cubicBezTo>
                  <a:pt x="3459" y="1660"/>
                  <a:pt x="3340" y="292"/>
                  <a:pt x="2943" y="54"/>
                </a:cubicBezTo>
                <a:cubicBezTo>
                  <a:pt x="2883" y="20"/>
                  <a:pt x="2819" y="1"/>
                  <a:pt x="2755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9" name="Google Shape;2119;p17"/>
          <p:cNvSpPr/>
          <p:nvPr/>
        </p:nvSpPr>
        <p:spPr>
          <a:xfrm>
            <a:off x="302488" y="5326590"/>
            <a:ext cx="152155" cy="1135308"/>
          </a:xfrm>
          <a:custGeom>
            <a:avLst/>
            <a:gdLst/>
            <a:ahLst/>
            <a:cxnLst/>
            <a:rect l="l" t="t" r="r" b="b"/>
            <a:pathLst>
              <a:path w="962" h="7178" extrusionOk="0">
                <a:moveTo>
                  <a:pt x="910" y="1"/>
                </a:moveTo>
                <a:cubicBezTo>
                  <a:pt x="892" y="1"/>
                  <a:pt x="871" y="17"/>
                  <a:pt x="863" y="33"/>
                </a:cubicBezTo>
                <a:cubicBezTo>
                  <a:pt x="1" y="2887"/>
                  <a:pt x="129" y="7088"/>
                  <a:pt x="129" y="7128"/>
                </a:cubicBezTo>
                <a:cubicBezTo>
                  <a:pt x="129" y="7148"/>
                  <a:pt x="129" y="7158"/>
                  <a:pt x="140" y="7158"/>
                </a:cubicBezTo>
                <a:cubicBezTo>
                  <a:pt x="149" y="7168"/>
                  <a:pt x="159" y="7178"/>
                  <a:pt x="179" y="7178"/>
                </a:cubicBezTo>
                <a:cubicBezTo>
                  <a:pt x="199" y="7178"/>
                  <a:pt x="219" y="7158"/>
                  <a:pt x="219" y="7128"/>
                </a:cubicBezTo>
                <a:cubicBezTo>
                  <a:pt x="219" y="7088"/>
                  <a:pt x="100" y="2906"/>
                  <a:pt x="952" y="63"/>
                </a:cubicBezTo>
                <a:cubicBezTo>
                  <a:pt x="962" y="33"/>
                  <a:pt x="952" y="13"/>
                  <a:pt x="922" y="3"/>
                </a:cubicBezTo>
                <a:cubicBezTo>
                  <a:pt x="918" y="1"/>
                  <a:pt x="914" y="1"/>
                  <a:pt x="91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17"/>
          <p:cNvSpPr/>
          <p:nvPr/>
        </p:nvSpPr>
        <p:spPr>
          <a:xfrm>
            <a:off x="183390" y="5615399"/>
            <a:ext cx="177303" cy="250217"/>
          </a:xfrm>
          <a:custGeom>
            <a:avLst/>
            <a:gdLst/>
            <a:ahLst/>
            <a:cxnLst/>
            <a:rect l="l" t="t" r="r" b="b"/>
            <a:pathLst>
              <a:path w="1121" h="1582" extrusionOk="0">
                <a:moveTo>
                  <a:pt x="40" y="1"/>
                </a:moveTo>
                <a:cubicBezTo>
                  <a:pt x="21" y="10"/>
                  <a:pt x="1" y="30"/>
                  <a:pt x="10" y="60"/>
                </a:cubicBezTo>
                <a:cubicBezTo>
                  <a:pt x="90" y="446"/>
                  <a:pt x="437" y="902"/>
                  <a:pt x="704" y="1219"/>
                </a:cubicBezTo>
                <a:cubicBezTo>
                  <a:pt x="882" y="1417"/>
                  <a:pt x="1021" y="1556"/>
                  <a:pt x="1031" y="1566"/>
                </a:cubicBezTo>
                <a:cubicBezTo>
                  <a:pt x="1041" y="1576"/>
                  <a:pt x="1054" y="1581"/>
                  <a:pt x="1066" y="1581"/>
                </a:cubicBezTo>
                <a:cubicBezTo>
                  <a:pt x="1078" y="1581"/>
                  <a:pt x="1090" y="1576"/>
                  <a:pt x="1100" y="1566"/>
                </a:cubicBezTo>
                <a:cubicBezTo>
                  <a:pt x="1120" y="1547"/>
                  <a:pt x="1120" y="1516"/>
                  <a:pt x="1100" y="1497"/>
                </a:cubicBezTo>
                <a:cubicBezTo>
                  <a:pt x="1091" y="1487"/>
                  <a:pt x="239" y="655"/>
                  <a:pt x="100" y="40"/>
                </a:cubicBezTo>
                <a:cubicBezTo>
                  <a:pt x="100" y="10"/>
                  <a:pt x="70" y="1"/>
                  <a:pt x="4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1" name="Google Shape;2121;p17"/>
          <p:cNvSpPr/>
          <p:nvPr/>
        </p:nvSpPr>
        <p:spPr>
          <a:xfrm>
            <a:off x="338550" y="5636594"/>
            <a:ext cx="340371" cy="289442"/>
          </a:xfrm>
          <a:custGeom>
            <a:avLst/>
            <a:gdLst/>
            <a:ahLst/>
            <a:cxnLst/>
            <a:rect l="l" t="t" r="r" b="b"/>
            <a:pathLst>
              <a:path w="2152" h="1830" extrusionOk="0">
                <a:moveTo>
                  <a:pt x="2098" y="0"/>
                </a:moveTo>
                <a:cubicBezTo>
                  <a:pt x="2087" y="0"/>
                  <a:pt x="2077" y="5"/>
                  <a:pt x="2072" y="15"/>
                </a:cubicBezTo>
                <a:cubicBezTo>
                  <a:pt x="1358" y="818"/>
                  <a:pt x="40" y="1730"/>
                  <a:pt x="20" y="1739"/>
                </a:cubicBezTo>
                <a:cubicBezTo>
                  <a:pt x="0" y="1759"/>
                  <a:pt x="0" y="1789"/>
                  <a:pt x="11" y="1809"/>
                </a:cubicBezTo>
                <a:lnTo>
                  <a:pt x="20" y="1809"/>
                </a:lnTo>
                <a:cubicBezTo>
                  <a:pt x="27" y="1821"/>
                  <a:pt x="40" y="1829"/>
                  <a:pt x="54" y="1829"/>
                </a:cubicBezTo>
                <a:cubicBezTo>
                  <a:pt x="63" y="1829"/>
                  <a:pt x="72" y="1826"/>
                  <a:pt x="80" y="1818"/>
                </a:cubicBezTo>
                <a:cubicBezTo>
                  <a:pt x="90" y="1809"/>
                  <a:pt x="1418" y="887"/>
                  <a:pt x="2141" y="85"/>
                </a:cubicBezTo>
                <a:cubicBezTo>
                  <a:pt x="2151" y="65"/>
                  <a:pt x="2151" y="35"/>
                  <a:pt x="2131" y="15"/>
                </a:cubicBezTo>
                <a:cubicBezTo>
                  <a:pt x="2121" y="5"/>
                  <a:pt x="2109" y="0"/>
                  <a:pt x="209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17"/>
          <p:cNvSpPr/>
          <p:nvPr/>
        </p:nvSpPr>
        <p:spPr>
          <a:xfrm>
            <a:off x="75205" y="5940904"/>
            <a:ext cx="263503" cy="291182"/>
          </a:xfrm>
          <a:custGeom>
            <a:avLst/>
            <a:gdLst/>
            <a:ahLst/>
            <a:cxnLst/>
            <a:rect l="l" t="t" r="r" b="b"/>
            <a:pathLst>
              <a:path w="1666" h="1841" extrusionOk="0">
                <a:moveTo>
                  <a:pt x="51" y="0"/>
                </a:moveTo>
                <a:cubicBezTo>
                  <a:pt x="45" y="0"/>
                  <a:pt x="38" y="1"/>
                  <a:pt x="31" y="4"/>
                </a:cubicBezTo>
                <a:cubicBezTo>
                  <a:pt x="11" y="13"/>
                  <a:pt x="1" y="44"/>
                  <a:pt x="11" y="63"/>
                </a:cubicBezTo>
                <a:cubicBezTo>
                  <a:pt x="169" y="469"/>
                  <a:pt x="387" y="786"/>
                  <a:pt x="605" y="1044"/>
                </a:cubicBezTo>
                <a:cubicBezTo>
                  <a:pt x="1091" y="1599"/>
                  <a:pt x="1586" y="1827"/>
                  <a:pt x="1596" y="1837"/>
                </a:cubicBezTo>
                <a:cubicBezTo>
                  <a:pt x="1601" y="1839"/>
                  <a:pt x="1607" y="1841"/>
                  <a:pt x="1613" y="1841"/>
                </a:cubicBezTo>
                <a:cubicBezTo>
                  <a:pt x="1630" y="1841"/>
                  <a:pt x="1648" y="1829"/>
                  <a:pt x="1656" y="1807"/>
                </a:cubicBezTo>
                <a:cubicBezTo>
                  <a:pt x="1665" y="1788"/>
                  <a:pt x="1656" y="1757"/>
                  <a:pt x="1636" y="1748"/>
                </a:cubicBezTo>
                <a:cubicBezTo>
                  <a:pt x="1626" y="1738"/>
                  <a:pt x="605" y="1262"/>
                  <a:pt x="90" y="33"/>
                </a:cubicBezTo>
                <a:cubicBezTo>
                  <a:pt x="82" y="11"/>
                  <a:pt x="69" y="0"/>
                  <a:pt x="5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3" name="Google Shape;2123;p17"/>
          <p:cNvSpPr/>
          <p:nvPr/>
        </p:nvSpPr>
        <p:spPr>
          <a:xfrm>
            <a:off x="324473" y="5940587"/>
            <a:ext cx="305733" cy="209569"/>
          </a:xfrm>
          <a:custGeom>
            <a:avLst/>
            <a:gdLst/>
            <a:ahLst/>
            <a:cxnLst/>
            <a:rect l="l" t="t" r="r" b="b"/>
            <a:pathLst>
              <a:path w="1933" h="1325" extrusionOk="0">
                <a:moveTo>
                  <a:pt x="1879" y="1"/>
                </a:moveTo>
                <a:cubicBezTo>
                  <a:pt x="1868" y="1"/>
                  <a:pt x="1858" y="6"/>
                  <a:pt x="1853" y="15"/>
                </a:cubicBezTo>
                <a:cubicBezTo>
                  <a:pt x="1358" y="501"/>
                  <a:pt x="50" y="1224"/>
                  <a:pt x="30" y="1235"/>
                </a:cubicBezTo>
                <a:cubicBezTo>
                  <a:pt x="10" y="1244"/>
                  <a:pt x="1" y="1274"/>
                  <a:pt x="10" y="1304"/>
                </a:cubicBezTo>
                <a:lnTo>
                  <a:pt x="20" y="1304"/>
                </a:lnTo>
                <a:cubicBezTo>
                  <a:pt x="26" y="1316"/>
                  <a:pt x="40" y="1325"/>
                  <a:pt x="55" y="1325"/>
                </a:cubicBezTo>
                <a:cubicBezTo>
                  <a:pt x="63" y="1325"/>
                  <a:pt x="72" y="1321"/>
                  <a:pt x="80" y="1314"/>
                </a:cubicBezTo>
                <a:cubicBezTo>
                  <a:pt x="129" y="1284"/>
                  <a:pt x="1408" y="581"/>
                  <a:pt x="1913" y="85"/>
                </a:cubicBezTo>
                <a:cubicBezTo>
                  <a:pt x="1933" y="65"/>
                  <a:pt x="1933" y="35"/>
                  <a:pt x="1913" y="15"/>
                </a:cubicBezTo>
                <a:cubicBezTo>
                  <a:pt x="1903" y="6"/>
                  <a:pt x="1891" y="1"/>
                  <a:pt x="187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4" name="Google Shape;2124;p17"/>
          <p:cNvSpPr/>
          <p:nvPr/>
        </p:nvSpPr>
        <p:spPr>
          <a:xfrm>
            <a:off x="504623" y="6016981"/>
            <a:ext cx="1123762" cy="692130"/>
          </a:xfrm>
          <a:custGeom>
            <a:avLst/>
            <a:gdLst/>
            <a:ahLst/>
            <a:cxnLst/>
            <a:rect l="l" t="t" r="r" b="b"/>
            <a:pathLst>
              <a:path w="7105" h="4376" extrusionOk="0">
                <a:moveTo>
                  <a:pt x="2909" y="1"/>
                </a:moveTo>
                <a:cubicBezTo>
                  <a:pt x="2751" y="1"/>
                  <a:pt x="2550" y="57"/>
                  <a:pt x="2310" y="177"/>
                </a:cubicBezTo>
                <a:cubicBezTo>
                  <a:pt x="1339" y="672"/>
                  <a:pt x="1" y="2060"/>
                  <a:pt x="1" y="2060"/>
                </a:cubicBezTo>
                <a:cubicBezTo>
                  <a:pt x="1" y="2060"/>
                  <a:pt x="1071" y="4269"/>
                  <a:pt x="1993" y="4368"/>
                </a:cubicBezTo>
                <a:cubicBezTo>
                  <a:pt x="2037" y="4373"/>
                  <a:pt x="2078" y="4375"/>
                  <a:pt x="2117" y="4375"/>
                </a:cubicBezTo>
                <a:cubicBezTo>
                  <a:pt x="2885" y="4375"/>
                  <a:pt x="2600" y="3477"/>
                  <a:pt x="2449" y="3289"/>
                </a:cubicBezTo>
                <a:lnTo>
                  <a:pt x="2449" y="3289"/>
                </a:lnTo>
                <a:cubicBezTo>
                  <a:pt x="3273" y="3930"/>
                  <a:pt x="3890" y="4152"/>
                  <a:pt x="4295" y="4152"/>
                </a:cubicBezTo>
                <a:cubicBezTo>
                  <a:pt x="4573" y="4152"/>
                  <a:pt x="4751" y="4048"/>
                  <a:pt x="4827" y="3903"/>
                </a:cubicBezTo>
                <a:cubicBezTo>
                  <a:pt x="5006" y="3536"/>
                  <a:pt x="4768" y="3120"/>
                  <a:pt x="4658" y="3001"/>
                </a:cubicBezTo>
                <a:lnTo>
                  <a:pt x="4658" y="3001"/>
                </a:lnTo>
                <a:cubicBezTo>
                  <a:pt x="4681" y="3001"/>
                  <a:pt x="4703" y="3001"/>
                  <a:pt x="4725" y="3001"/>
                </a:cubicBezTo>
                <a:cubicBezTo>
                  <a:pt x="6603" y="3001"/>
                  <a:pt x="7104" y="2570"/>
                  <a:pt x="6938" y="2149"/>
                </a:cubicBezTo>
                <a:cubicBezTo>
                  <a:pt x="6809" y="1841"/>
                  <a:pt x="6075" y="1590"/>
                  <a:pt x="5304" y="1590"/>
                </a:cubicBezTo>
                <a:cubicBezTo>
                  <a:pt x="5008" y="1590"/>
                  <a:pt x="4706" y="1627"/>
                  <a:pt x="4431" y="1713"/>
                </a:cubicBezTo>
                <a:cubicBezTo>
                  <a:pt x="5273" y="772"/>
                  <a:pt x="5323" y="167"/>
                  <a:pt x="4916" y="117"/>
                </a:cubicBezTo>
                <a:cubicBezTo>
                  <a:pt x="4905" y="116"/>
                  <a:pt x="4894" y="115"/>
                  <a:pt x="4883" y="115"/>
                </a:cubicBezTo>
                <a:cubicBezTo>
                  <a:pt x="4465" y="115"/>
                  <a:pt x="3467" y="988"/>
                  <a:pt x="3004" y="1326"/>
                </a:cubicBezTo>
                <a:cubicBezTo>
                  <a:pt x="3466" y="521"/>
                  <a:pt x="3390" y="1"/>
                  <a:pt x="2909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5" name="Google Shape;2125;p17"/>
          <p:cNvSpPr/>
          <p:nvPr/>
        </p:nvSpPr>
        <p:spPr>
          <a:xfrm>
            <a:off x="380938" y="6325404"/>
            <a:ext cx="1141160" cy="82720"/>
          </a:xfrm>
          <a:custGeom>
            <a:avLst/>
            <a:gdLst/>
            <a:ahLst/>
            <a:cxnLst/>
            <a:rect l="l" t="t" r="r" b="b"/>
            <a:pathLst>
              <a:path w="7215" h="523" extrusionOk="0">
                <a:moveTo>
                  <a:pt x="60" y="0"/>
                </a:moveTo>
                <a:cubicBezTo>
                  <a:pt x="30" y="0"/>
                  <a:pt x="10" y="20"/>
                  <a:pt x="10" y="40"/>
                </a:cubicBezTo>
                <a:cubicBezTo>
                  <a:pt x="0" y="60"/>
                  <a:pt x="10" y="70"/>
                  <a:pt x="20" y="80"/>
                </a:cubicBezTo>
                <a:cubicBezTo>
                  <a:pt x="20" y="90"/>
                  <a:pt x="30" y="90"/>
                  <a:pt x="40" y="99"/>
                </a:cubicBezTo>
                <a:cubicBezTo>
                  <a:pt x="78" y="99"/>
                  <a:pt x="2501" y="522"/>
                  <a:pt x="4959" y="522"/>
                </a:cubicBezTo>
                <a:cubicBezTo>
                  <a:pt x="5718" y="522"/>
                  <a:pt x="6479" y="482"/>
                  <a:pt x="7175" y="377"/>
                </a:cubicBezTo>
                <a:cubicBezTo>
                  <a:pt x="7195" y="377"/>
                  <a:pt x="7215" y="357"/>
                  <a:pt x="7215" y="328"/>
                </a:cubicBezTo>
                <a:cubicBezTo>
                  <a:pt x="7204" y="298"/>
                  <a:pt x="7184" y="288"/>
                  <a:pt x="7155" y="288"/>
                </a:cubicBezTo>
                <a:cubicBezTo>
                  <a:pt x="6470" y="390"/>
                  <a:pt x="5719" y="429"/>
                  <a:pt x="4972" y="429"/>
                </a:cubicBezTo>
                <a:cubicBezTo>
                  <a:pt x="2518" y="429"/>
                  <a:pt x="90" y="8"/>
                  <a:pt x="6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17"/>
          <p:cNvSpPr/>
          <p:nvPr/>
        </p:nvSpPr>
        <p:spPr>
          <a:xfrm>
            <a:off x="974848" y="6389461"/>
            <a:ext cx="225860" cy="206247"/>
          </a:xfrm>
          <a:custGeom>
            <a:avLst/>
            <a:gdLst/>
            <a:ahLst/>
            <a:cxnLst/>
            <a:rect l="l" t="t" r="r" b="b"/>
            <a:pathLst>
              <a:path w="1428" h="1304" extrusionOk="0">
                <a:moveTo>
                  <a:pt x="46" y="1"/>
                </a:moveTo>
                <a:cubicBezTo>
                  <a:pt x="37" y="1"/>
                  <a:pt x="28" y="4"/>
                  <a:pt x="21" y="12"/>
                </a:cubicBezTo>
                <a:cubicBezTo>
                  <a:pt x="1" y="22"/>
                  <a:pt x="1" y="51"/>
                  <a:pt x="11" y="71"/>
                </a:cubicBezTo>
                <a:cubicBezTo>
                  <a:pt x="21" y="91"/>
                  <a:pt x="139" y="249"/>
                  <a:pt x="308" y="448"/>
                </a:cubicBezTo>
                <a:cubicBezTo>
                  <a:pt x="575" y="755"/>
                  <a:pt x="982" y="1161"/>
                  <a:pt x="1359" y="1300"/>
                </a:cubicBezTo>
                <a:cubicBezTo>
                  <a:pt x="1364" y="1303"/>
                  <a:pt x="1370" y="1304"/>
                  <a:pt x="1376" y="1304"/>
                </a:cubicBezTo>
                <a:cubicBezTo>
                  <a:pt x="1393" y="1304"/>
                  <a:pt x="1411" y="1294"/>
                  <a:pt x="1418" y="1280"/>
                </a:cubicBezTo>
                <a:cubicBezTo>
                  <a:pt x="1428" y="1251"/>
                  <a:pt x="1418" y="1221"/>
                  <a:pt x="1388" y="1211"/>
                </a:cubicBezTo>
                <a:cubicBezTo>
                  <a:pt x="804" y="993"/>
                  <a:pt x="100" y="31"/>
                  <a:pt x="90" y="22"/>
                </a:cubicBezTo>
                <a:cubicBezTo>
                  <a:pt x="78" y="10"/>
                  <a:pt x="62" y="1"/>
                  <a:pt x="4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7" name="Google Shape;2127;p17"/>
          <p:cNvSpPr/>
          <p:nvPr/>
        </p:nvSpPr>
        <p:spPr>
          <a:xfrm>
            <a:off x="913797" y="6103814"/>
            <a:ext cx="333886" cy="297825"/>
          </a:xfrm>
          <a:custGeom>
            <a:avLst/>
            <a:gdLst/>
            <a:ahLst/>
            <a:cxnLst/>
            <a:rect l="l" t="t" r="r" b="b"/>
            <a:pathLst>
              <a:path w="2111" h="1883" extrusionOk="0">
                <a:moveTo>
                  <a:pt x="2050" y="0"/>
                </a:moveTo>
                <a:cubicBezTo>
                  <a:pt x="2043" y="0"/>
                  <a:pt x="2037" y="2"/>
                  <a:pt x="2032" y="4"/>
                </a:cubicBezTo>
                <a:cubicBezTo>
                  <a:pt x="1130" y="599"/>
                  <a:pt x="30" y="1788"/>
                  <a:pt x="20" y="1798"/>
                </a:cubicBezTo>
                <a:cubicBezTo>
                  <a:pt x="1" y="1818"/>
                  <a:pt x="1" y="1848"/>
                  <a:pt x="20" y="1857"/>
                </a:cubicBezTo>
                <a:lnTo>
                  <a:pt x="20" y="1867"/>
                </a:lnTo>
                <a:cubicBezTo>
                  <a:pt x="30" y="1877"/>
                  <a:pt x="43" y="1882"/>
                  <a:pt x="55" y="1882"/>
                </a:cubicBezTo>
                <a:cubicBezTo>
                  <a:pt x="67" y="1882"/>
                  <a:pt x="80" y="1877"/>
                  <a:pt x="89" y="1867"/>
                </a:cubicBezTo>
                <a:cubicBezTo>
                  <a:pt x="100" y="1848"/>
                  <a:pt x="1190" y="678"/>
                  <a:pt x="2082" y="84"/>
                </a:cubicBezTo>
                <a:cubicBezTo>
                  <a:pt x="2111" y="73"/>
                  <a:pt x="2111" y="44"/>
                  <a:pt x="2101" y="24"/>
                </a:cubicBezTo>
                <a:cubicBezTo>
                  <a:pt x="2087" y="10"/>
                  <a:pt x="2067" y="0"/>
                  <a:pt x="205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8" name="Google Shape;2128;p17"/>
          <p:cNvSpPr/>
          <p:nvPr/>
        </p:nvSpPr>
        <p:spPr>
          <a:xfrm>
            <a:off x="609803" y="6357986"/>
            <a:ext cx="254013" cy="299248"/>
          </a:xfrm>
          <a:custGeom>
            <a:avLst/>
            <a:gdLst/>
            <a:ahLst/>
            <a:cxnLst/>
            <a:rect l="l" t="t" r="r" b="b"/>
            <a:pathLst>
              <a:path w="1606" h="1892" extrusionOk="0">
                <a:moveTo>
                  <a:pt x="46" y="0"/>
                </a:moveTo>
                <a:cubicBezTo>
                  <a:pt x="41" y="0"/>
                  <a:pt x="35" y="1"/>
                  <a:pt x="30" y="3"/>
                </a:cubicBezTo>
                <a:cubicBezTo>
                  <a:pt x="10" y="12"/>
                  <a:pt x="0" y="32"/>
                  <a:pt x="0" y="62"/>
                </a:cubicBezTo>
                <a:cubicBezTo>
                  <a:pt x="0" y="72"/>
                  <a:pt x="159" y="597"/>
                  <a:pt x="644" y="1152"/>
                </a:cubicBezTo>
                <a:cubicBezTo>
                  <a:pt x="862" y="1410"/>
                  <a:pt x="1150" y="1668"/>
                  <a:pt x="1526" y="1886"/>
                </a:cubicBezTo>
                <a:cubicBezTo>
                  <a:pt x="1533" y="1889"/>
                  <a:pt x="1542" y="1891"/>
                  <a:pt x="1550" y="1891"/>
                </a:cubicBezTo>
                <a:cubicBezTo>
                  <a:pt x="1565" y="1891"/>
                  <a:pt x="1579" y="1885"/>
                  <a:pt x="1586" y="1866"/>
                </a:cubicBezTo>
                <a:cubicBezTo>
                  <a:pt x="1606" y="1846"/>
                  <a:pt x="1595" y="1816"/>
                  <a:pt x="1575" y="1806"/>
                </a:cubicBezTo>
                <a:cubicBezTo>
                  <a:pt x="426" y="1122"/>
                  <a:pt x="99" y="42"/>
                  <a:pt x="89" y="32"/>
                </a:cubicBezTo>
                <a:cubicBezTo>
                  <a:pt x="89" y="16"/>
                  <a:pt x="70" y="0"/>
                  <a:pt x="4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9" name="Google Shape;2129;p17"/>
          <p:cNvSpPr/>
          <p:nvPr/>
        </p:nvSpPr>
        <p:spPr>
          <a:xfrm>
            <a:off x="689677" y="6109034"/>
            <a:ext cx="250850" cy="273151"/>
          </a:xfrm>
          <a:custGeom>
            <a:avLst/>
            <a:gdLst/>
            <a:ahLst/>
            <a:cxnLst/>
            <a:rect l="l" t="t" r="r" b="b"/>
            <a:pathLst>
              <a:path w="1586" h="1727" extrusionOk="0">
                <a:moveTo>
                  <a:pt x="1532" y="0"/>
                </a:moveTo>
                <a:cubicBezTo>
                  <a:pt x="1523" y="0"/>
                  <a:pt x="1514" y="3"/>
                  <a:pt x="1506" y="11"/>
                </a:cubicBezTo>
                <a:cubicBezTo>
                  <a:pt x="942" y="437"/>
                  <a:pt x="50" y="1606"/>
                  <a:pt x="20" y="1656"/>
                </a:cubicBezTo>
                <a:cubicBezTo>
                  <a:pt x="0" y="1666"/>
                  <a:pt x="0" y="1696"/>
                  <a:pt x="20" y="1716"/>
                </a:cubicBezTo>
                <a:lnTo>
                  <a:pt x="30" y="1716"/>
                </a:lnTo>
                <a:cubicBezTo>
                  <a:pt x="38" y="1723"/>
                  <a:pt x="47" y="1726"/>
                  <a:pt x="55" y="1726"/>
                </a:cubicBezTo>
                <a:cubicBezTo>
                  <a:pt x="70" y="1726"/>
                  <a:pt x="83" y="1718"/>
                  <a:pt x="90" y="1705"/>
                </a:cubicBezTo>
                <a:cubicBezTo>
                  <a:pt x="99" y="1696"/>
                  <a:pt x="1011" y="507"/>
                  <a:pt x="1566" y="90"/>
                </a:cubicBezTo>
                <a:cubicBezTo>
                  <a:pt x="1586" y="71"/>
                  <a:pt x="1586" y="40"/>
                  <a:pt x="1566" y="21"/>
                </a:cubicBezTo>
                <a:cubicBezTo>
                  <a:pt x="1560" y="8"/>
                  <a:pt x="1546" y="0"/>
                  <a:pt x="153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0" name="Google Shape;2130;p17"/>
          <p:cNvSpPr/>
          <p:nvPr/>
        </p:nvSpPr>
        <p:spPr>
          <a:xfrm>
            <a:off x="54959" y="6120896"/>
            <a:ext cx="407591" cy="363779"/>
          </a:xfrm>
          <a:custGeom>
            <a:avLst/>
            <a:gdLst/>
            <a:ahLst/>
            <a:cxnLst/>
            <a:rect l="l" t="t" r="r" b="b"/>
            <a:pathLst>
              <a:path w="2577" h="2300" extrusionOk="0">
                <a:moveTo>
                  <a:pt x="1295" y="0"/>
                </a:moveTo>
                <a:cubicBezTo>
                  <a:pt x="1027" y="0"/>
                  <a:pt x="756" y="93"/>
                  <a:pt x="535" y="283"/>
                </a:cubicBezTo>
                <a:cubicBezTo>
                  <a:pt x="60" y="699"/>
                  <a:pt x="0" y="1423"/>
                  <a:pt x="416" y="1908"/>
                </a:cubicBezTo>
                <a:cubicBezTo>
                  <a:pt x="643" y="2167"/>
                  <a:pt x="964" y="2300"/>
                  <a:pt x="1286" y="2300"/>
                </a:cubicBezTo>
                <a:cubicBezTo>
                  <a:pt x="1555" y="2300"/>
                  <a:pt x="1825" y="2207"/>
                  <a:pt x="2042" y="2017"/>
                </a:cubicBezTo>
                <a:cubicBezTo>
                  <a:pt x="2527" y="1601"/>
                  <a:pt x="2577" y="877"/>
                  <a:pt x="2160" y="392"/>
                </a:cubicBezTo>
                <a:cubicBezTo>
                  <a:pt x="1934" y="133"/>
                  <a:pt x="1616" y="0"/>
                  <a:pt x="129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17"/>
          <p:cNvSpPr/>
          <p:nvPr/>
        </p:nvSpPr>
        <p:spPr>
          <a:xfrm>
            <a:off x="228783" y="6168029"/>
            <a:ext cx="147568" cy="137287"/>
          </a:xfrm>
          <a:custGeom>
            <a:avLst/>
            <a:gdLst/>
            <a:ahLst/>
            <a:cxnLst/>
            <a:rect l="l" t="t" r="r" b="b"/>
            <a:pathLst>
              <a:path w="933" h="868" extrusionOk="0">
                <a:moveTo>
                  <a:pt x="398" y="1"/>
                </a:moveTo>
                <a:cubicBezTo>
                  <a:pt x="311" y="1"/>
                  <a:pt x="227" y="28"/>
                  <a:pt x="159" y="84"/>
                </a:cubicBezTo>
                <a:cubicBezTo>
                  <a:pt x="1" y="222"/>
                  <a:pt x="1" y="500"/>
                  <a:pt x="170" y="689"/>
                </a:cubicBezTo>
                <a:cubicBezTo>
                  <a:pt x="269" y="806"/>
                  <a:pt x="403" y="868"/>
                  <a:pt x="531" y="868"/>
                </a:cubicBezTo>
                <a:cubicBezTo>
                  <a:pt x="620" y="868"/>
                  <a:pt x="705" y="838"/>
                  <a:pt x="774" y="777"/>
                </a:cubicBezTo>
                <a:cubicBezTo>
                  <a:pt x="932" y="639"/>
                  <a:pt x="932" y="371"/>
                  <a:pt x="764" y="173"/>
                </a:cubicBezTo>
                <a:cubicBezTo>
                  <a:pt x="663" y="60"/>
                  <a:pt x="527" y="1"/>
                  <a:pt x="398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2" name="Google Shape;2132;p17"/>
          <p:cNvSpPr/>
          <p:nvPr/>
        </p:nvSpPr>
        <p:spPr>
          <a:xfrm>
            <a:off x="366703" y="6234301"/>
            <a:ext cx="407749" cy="364570"/>
          </a:xfrm>
          <a:custGeom>
            <a:avLst/>
            <a:gdLst/>
            <a:ahLst/>
            <a:cxnLst/>
            <a:rect l="l" t="t" r="r" b="b"/>
            <a:pathLst>
              <a:path w="2578" h="2305" extrusionOk="0">
                <a:moveTo>
                  <a:pt x="1287" y="1"/>
                </a:moveTo>
                <a:cubicBezTo>
                  <a:pt x="1021" y="1"/>
                  <a:pt x="755" y="92"/>
                  <a:pt x="536" y="279"/>
                </a:cubicBezTo>
                <a:cubicBezTo>
                  <a:pt x="60" y="706"/>
                  <a:pt x="1" y="1429"/>
                  <a:pt x="417" y="1904"/>
                </a:cubicBezTo>
                <a:cubicBezTo>
                  <a:pt x="644" y="2170"/>
                  <a:pt x="967" y="2305"/>
                  <a:pt x="1290" y="2305"/>
                </a:cubicBezTo>
                <a:cubicBezTo>
                  <a:pt x="1558" y="2305"/>
                  <a:pt x="1826" y="2212"/>
                  <a:pt x="2042" y="2023"/>
                </a:cubicBezTo>
                <a:cubicBezTo>
                  <a:pt x="2528" y="1607"/>
                  <a:pt x="2577" y="884"/>
                  <a:pt x="2161" y="398"/>
                </a:cubicBezTo>
                <a:cubicBezTo>
                  <a:pt x="1932" y="136"/>
                  <a:pt x="1611" y="1"/>
                  <a:pt x="128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3" name="Google Shape;2133;p17"/>
          <p:cNvSpPr/>
          <p:nvPr/>
        </p:nvSpPr>
        <p:spPr>
          <a:xfrm>
            <a:off x="540843" y="6281908"/>
            <a:ext cx="147410" cy="137287"/>
          </a:xfrm>
          <a:custGeom>
            <a:avLst/>
            <a:gdLst/>
            <a:ahLst/>
            <a:cxnLst/>
            <a:rect l="l" t="t" r="r" b="b"/>
            <a:pathLst>
              <a:path w="932" h="868" extrusionOk="0">
                <a:moveTo>
                  <a:pt x="395" y="0"/>
                </a:moveTo>
                <a:cubicBezTo>
                  <a:pt x="309" y="0"/>
                  <a:pt x="226" y="28"/>
                  <a:pt x="159" y="87"/>
                </a:cubicBezTo>
                <a:cubicBezTo>
                  <a:pt x="0" y="226"/>
                  <a:pt x="0" y="493"/>
                  <a:pt x="168" y="692"/>
                </a:cubicBezTo>
                <a:cubicBezTo>
                  <a:pt x="270" y="805"/>
                  <a:pt x="407" y="868"/>
                  <a:pt x="534" y="868"/>
                </a:cubicBezTo>
                <a:cubicBezTo>
                  <a:pt x="619" y="868"/>
                  <a:pt x="700" y="840"/>
                  <a:pt x="763" y="781"/>
                </a:cubicBezTo>
                <a:cubicBezTo>
                  <a:pt x="932" y="642"/>
                  <a:pt x="932" y="374"/>
                  <a:pt x="763" y="176"/>
                </a:cubicBezTo>
                <a:cubicBezTo>
                  <a:pt x="662" y="63"/>
                  <a:pt x="525" y="0"/>
                  <a:pt x="395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17"/>
          <p:cNvSpPr/>
          <p:nvPr/>
        </p:nvSpPr>
        <p:spPr>
          <a:xfrm>
            <a:off x="128506" y="6430267"/>
            <a:ext cx="407749" cy="364570"/>
          </a:xfrm>
          <a:custGeom>
            <a:avLst/>
            <a:gdLst/>
            <a:ahLst/>
            <a:cxnLst/>
            <a:rect l="l" t="t" r="r" b="b"/>
            <a:pathLst>
              <a:path w="2578" h="2305" extrusionOk="0">
                <a:moveTo>
                  <a:pt x="1282" y="1"/>
                </a:moveTo>
                <a:cubicBezTo>
                  <a:pt x="1016" y="1"/>
                  <a:pt x="750" y="92"/>
                  <a:pt x="536" y="279"/>
                </a:cubicBezTo>
                <a:cubicBezTo>
                  <a:pt x="50" y="695"/>
                  <a:pt x="1" y="1429"/>
                  <a:pt x="417" y="1904"/>
                </a:cubicBezTo>
                <a:cubicBezTo>
                  <a:pt x="644" y="2170"/>
                  <a:pt x="964" y="2305"/>
                  <a:pt x="1286" y="2305"/>
                </a:cubicBezTo>
                <a:cubicBezTo>
                  <a:pt x="1553" y="2305"/>
                  <a:pt x="1822" y="2212"/>
                  <a:pt x="2042" y="2023"/>
                </a:cubicBezTo>
                <a:cubicBezTo>
                  <a:pt x="2518" y="1607"/>
                  <a:pt x="2577" y="883"/>
                  <a:pt x="2161" y="398"/>
                </a:cubicBezTo>
                <a:cubicBezTo>
                  <a:pt x="1932" y="137"/>
                  <a:pt x="1607" y="1"/>
                  <a:pt x="128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17"/>
          <p:cNvSpPr/>
          <p:nvPr/>
        </p:nvSpPr>
        <p:spPr>
          <a:xfrm>
            <a:off x="300906" y="6477717"/>
            <a:ext cx="149150" cy="136813"/>
          </a:xfrm>
          <a:custGeom>
            <a:avLst/>
            <a:gdLst/>
            <a:ahLst/>
            <a:cxnLst/>
            <a:rect l="l" t="t" r="r" b="b"/>
            <a:pathLst>
              <a:path w="943" h="865" extrusionOk="0">
                <a:moveTo>
                  <a:pt x="398" y="1"/>
                </a:moveTo>
                <a:cubicBezTo>
                  <a:pt x="313" y="1"/>
                  <a:pt x="233" y="29"/>
                  <a:pt x="169" y="88"/>
                </a:cubicBezTo>
                <a:cubicBezTo>
                  <a:pt x="1" y="226"/>
                  <a:pt x="11" y="494"/>
                  <a:pt x="179" y="693"/>
                </a:cubicBezTo>
                <a:cubicBezTo>
                  <a:pt x="274" y="805"/>
                  <a:pt x="411" y="864"/>
                  <a:pt x="540" y="864"/>
                </a:cubicBezTo>
                <a:cubicBezTo>
                  <a:pt x="627" y="864"/>
                  <a:pt x="710" y="837"/>
                  <a:pt x="774" y="781"/>
                </a:cubicBezTo>
                <a:cubicBezTo>
                  <a:pt x="942" y="643"/>
                  <a:pt x="932" y="376"/>
                  <a:pt x="764" y="177"/>
                </a:cubicBezTo>
                <a:cubicBezTo>
                  <a:pt x="663" y="64"/>
                  <a:pt x="525" y="1"/>
                  <a:pt x="398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6" name="Google Shape;2136;p17"/>
          <p:cNvSpPr/>
          <p:nvPr/>
        </p:nvSpPr>
        <p:spPr>
          <a:xfrm>
            <a:off x="9205135" y="538766"/>
            <a:ext cx="454566" cy="241360"/>
          </a:xfrm>
          <a:custGeom>
            <a:avLst/>
            <a:gdLst/>
            <a:ahLst/>
            <a:cxnLst/>
            <a:rect l="l" t="t" r="r" b="b"/>
            <a:pathLst>
              <a:path w="2874" h="1526" extrusionOk="0">
                <a:moveTo>
                  <a:pt x="0" y="0"/>
                </a:moveTo>
                <a:cubicBezTo>
                  <a:pt x="0" y="0"/>
                  <a:pt x="1378" y="1525"/>
                  <a:pt x="2089" y="1525"/>
                </a:cubicBezTo>
                <a:cubicBezTo>
                  <a:pt x="2224" y="1525"/>
                  <a:pt x="2335" y="1470"/>
                  <a:pt x="2408" y="1338"/>
                </a:cubicBezTo>
                <a:cubicBezTo>
                  <a:pt x="2874" y="506"/>
                  <a:pt x="0" y="0"/>
                  <a:pt x="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7" name="Google Shape;2137;p17"/>
          <p:cNvSpPr/>
          <p:nvPr/>
        </p:nvSpPr>
        <p:spPr>
          <a:xfrm>
            <a:off x="9104700" y="574827"/>
            <a:ext cx="293238" cy="294029"/>
          </a:xfrm>
          <a:custGeom>
            <a:avLst/>
            <a:gdLst/>
            <a:ahLst/>
            <a:cxnLst/>
            <a:rect l="l" t="t" r="r" b="b"/>
            <a:pathLst>
              <a:path w="1854" h="1859" extrusionOk="0">
                <a:moveTo>
                  <a:pt x="1" y="1"/>
                </a:moveTo>
                <a:cubicBezTo>
                  <a:pt x="1" y="1"/>
                  <a:pt x="504" y="1858"/>
                  <a:pt x="1067" y="1858"/>
                </a:cubicBezTo>
                <a:cubicBezTo>
                  <a:pt x="1121" y="1858"/>
                  <a:pt x="1175" y="1841"/>
                  <a:pt x="1230" y="1804"/>
                </a:cubicBezTo>
                <a:cubicBezTo>
                  <a:pt x="1854" y="1388"/>
                  <a:pt x="1" y="1"/>
                  <a:pt x="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8" name="Google Shape;2138;p17"/>
          <p:cNvSpPr/>
          <p:nvPr/>
        </p:nvSpPr>
        <p:spPr>
          <a:xfrm>
            <a:off x="9187736" y="357666"/>
            <a:ext cx="350810" cy="111823"/>
          </a:xfrm>
          <a:custGeom>
            <a:avLst/>
            <a:gdLst/>
            <a:ahLst/>
            <a:cxnLst/>
            <a:rect l="l" t="t" r="r" b="b"/>
            <a:pathLst>
              <a:path w="2218" h="707" extrusionOk="0">
                <a:moveTo>
                  <a:pt x="1758" y="1"/>
                </a:moveTo>
                <a:cubicBezTo>
                  <a:pt x="1131" y="1"/>
                  <a:pt x="1" y="590"/>
                  <a:pt x="1" y="590"/>
                </a:cubicBezTo>
                <a:cubicBezTo>
                  <a:pt x="1" y="590"/>
                  <a:pt x="637" y="707"/>
                  <a:pt x="1220" y="707"/>
                </a:cubicBezTo>
                <a:cubicBezTo>
                  <a:pt x="1740" y="707"/>
                  <a:pt x="2217" y="614"/>
                  <a:pt x="2161" y="264"/>
                </a:cubicBezTo>
                <a:cubicBezTo>
                  <a:pt x="2133" y="72"/>
                  <a:pt x="1976" y="1"/>
                  <a:pt x="175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9" name="Google Shape;2139;p17"/>
          <p:cNvSpPr/>
          <p:nvPr/>
        </p:nvSpPr>
        <p:spPr>
          <a:xfrm>
            <a:off x="9067214" y="422672"/>
            <a:ext cx="270778" cy="296559"/>
          </a:xfrm>
          <a:custGeom>
            <a:avLst/>
            <a:gdLst/>
            <a:ahLst/>
            <a:cxnLst/>
            <a:rect l="l" t="t" r="r" b="b"/>
            <a:pathLst>
              <a:path w="1712" h="1875" extrusionOk="0">
                <a:moveTo>
                  <a:pt x="1671" y="0"/>
                </a:moveTo>
                <a:cubicBezTo>
                  <a:pt x="1669" y="0"/>
                  <a:pt x="1667" y="0"/>
                  <a:pt x="1665" y="1"/>
                </a:cubicBezTo>
                <a:cubicBezTo>
                  <a:pt x="1427" y="31"/>
                  <a:pt x="1199" y="71"/>
                  <a:pt x="961" y="120"/>
                </a:cubicBezTo>
                <a:cubicBezTo>
                  <a:pt x="723" y="170"/>
                  <a:pt x="297" y="219"/>
                  <a:pt x="139" y="437"/>
                </a:cubicBezTo>
                <a:cubicBezTo>
                  <a:pt x="0" y="635"/>
                  <a:pt x="228" y="972"/>
                  <a:pt x="317" y="1141"/>
                </a:cubicBezTo>
                <a:cubicBezTo>
                  <a:pt x="456" y="1399"/>
                  <a:pt x="624" y="1636"/>
                  <a:pt x="802" y="1864"/>
                </a:cubicBezTo>
                <a:cubicBezTo>
                  <a:pt x="807" y="1872"/>
                  <a:pt x="816" y="1875"/>
                  <a:pt x="825" y="1875"/>
                </a:cubicBezTo>
                <a:cubicBezTo>
                  <a:pt x="851" y="1875"/>
                  <a:pt x="884" y="1847"/>
                  <a:pt x="862" y="1824"/>
                </a:cubicBezTo>
                <a:cubicBezTo>
                  <a:pt x="753" y="1676"/>
                  <a:pt x="644" y="1517"/>
                  <a:pt x="545" y="1368"/>
                </a:cubicBezTo>
                <a:cubicBezTo>
                  <a:pt x="416" y="1181"/>
                  <a:pt x="79" y="734"/>
                  <a:pt x="188" y="496"/>
                </a:cubicBezTo>
                <a:cubicBezTo>
                  <a:pt x="297" y="278"/>
                  <a:pt x="833" y="219"/>
                  <a:pt x="1040" y="179"/>
                </a:cubicBezTo>
                <a:cubicBezTo>
                  <a:pt x="1249" y="130"/>
                  <a:pt x="1456" y="100"/>
                  <a:pt x="1665" y="71"/>
                </a:cubicBezTo>
                <a:cubicBezTo>
                  <a:pt x="1711" y="71"/>
                  <a:pt x="1705" y="0"/>
                  <a:pt x="167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0" name="Google Shape;2140;p17"/>
          <p:cNvSpPr/>
          <p:nvPr/>
        </p:nvSpPr>
        <p:spPr>
          <a:xfrm>
            <a:off x="8197622" y="310217"/>
            <a:ext cx="1213284" cy="347330"/>
          </a:xfrm>
          <a:custGeom>
            <a:avLst/>
            <a:gdLst/>
            <a:ahLst/>
            <a:cxnLst/>
            <a:rect l="l" t="t" r="r" b="b"/>
            <a:pathLst>
              <a:path w="7671" h="2196" extrusionOk="0">
                <a:moveTo>
                  <a:pt x="1229" y="1"/>
                </a:moveTo>
                <a:cubicBezTo>
                  <a:pt x="838" y="1"/>
                  <a:pt x="446" y="31"/>
                  <a:pt x="57" y="98"/>
                </a:cubicBezTo>
                <a:cubicBezTo>
                  <a:pt x="1" y="107"/>
                  <a:pt x="25" y="188"/>
                  <a:pt x="79" y="188"/>
                </a:cubicBezTo>
                <a:cubicBezTo>
                  <a:pt x="82" y="188"/>
                  <a:pt x="85" y="188"/>
                  <a:pt x="88" y="187"/>
                </a:cubicBezTo>
                <a:cubicBezTo>
                  <a:pt x="470" y="123"/>
                  <a:pt x="853" y="93"/>
                  <a:pt x="1236" y="93"/>
                </a:cubicBezTo>
                <a:cubicBezTo>
                  <a:pt x="2621" y="93"/>
                  <a:pt x="3997" y="479"/>
                  <a:pt x="5270" y="1000"/>
                </a:cubicBezTo>
                <a:cubicBezTo>
                  <a:pt x="6073" y="1326"/>
                  <a:pt x="6866" y="1713"/>
                  <a:pt x="7579" y="2189"/>
                </a:cubicBezTo>
                <a:cubicBezTo>
                  <a:pt x="7587" y="2193"/>
                  <a:pt x="7594" y="2195"/>
                  <a:pt x="7601" y="2195"/>
                </a:cubicBezTo>
                <a:cubicBezTo>
                  <a:pt x="7641" y="2195"/>
                  <a:pt x="7671" y="2133"/>
                  <a:pt x="7628" y="2099"/>
                </a:cubicBezTo>
                <a:cubicBezTo>
                  <a:pt x="6826" y="1574"/>
                  <a:pt x="5944" y="1168"/>
                  <a:pt x="5052" y="811"/>
                </a:cubicBezTo>
                <a:cubicBezTo>
                  <a:pt x="3840" y="338"/>
                  <a:pt x="2534" y="1"/>
                  <a:pt x="122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1" name="Google Shape;2141;p17"/>
          <p:cNvSpPr/>
          <p:nvPr/>
        </p:nvSpPr>
        <p:spPr>
          <a:xfrm>
            <a:off x="8900983" y="497959"/>
            <a:ext cx="307315" cy="310003"/>
          </a:xfrm>
          <a:custGeom>
            <a:avLst/>
            <a:gdLst/>
            <a:ahLst/>
            <a:cxnLst/>
            <a:rect l="l" t="t" r="r" b="b"/>
            <a:pathLst>
              <a:path w="1943" h="1960" extrusionOk="0">
                <a:moveTo>
                  <a:pt x="1" y="1"/>
                </a:moveTo>
                <a:cubicBezTo>
                  <a:pt x="1" y="1"/>
                  <a:pt x="538" y="1960"/>
                  <a:pt x="1122" y="1960"/>
                </a:cubicBezTo>
                <a:cubicBezTo>
                  <a:pt x="1177" y="1960"/>
                  <a:pt x="1233" y="1942"/>
                  <a:pt x="1289" y="1903"/>
                </a:cubicBezTo>
                <a:cubicBezTo>
                  <a:pt x="1943" y="1458"/>
                  <a:pt x="1" y="1"/>
                  <a:pt x="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17"/>
          <p:cNvSpPr/>
          <p:nvPr/>
        </p:nvSpPr>
        <p:spPr>
          <a:xfrm>
            <a:off x="8988764" y="271624"/>
            <a:ext cx="367892" cy="117200"/>
          </a:xfrm>
          <a:custGeom>
            <a:avLst/>
            <a:gdLst/>
            <a:ahLst/>
            <a:cxnLst/>
            <a:rect l="l" t="t" r="r" b="b"/>
            <a:pathLst>
              <a:path w="2326" h="741" extrusionOk="0">
                <a:moveTo>
                  <a:pt x="1847" y="0"/>
                </a:moveTo>
                <a:cubicBezTo>
                  <a:pt x="1189" y="0"/>
                  <a:pt x="1" y="619"/>
                  <a:pt x="1" y="619"/>
                </a:cubicBezTo>
                <a:cubicBezTo>
                  <a:pt x="1" y="619"/>
                  <a:pt x="664" y="740"/>
                  <a:pt x="1274" y="740"/>
                </a:cubicBezTo>
                <a:cubicBezTo>
                  <a:pt x="1821" y="740"/>
                  <a:pt x="2326" y="643"/>
                  <a:pt x="2270" y="273"/>
                </a:cubicBezTo>
                <a:cubicBezTo>
                  <a:pt x="2239" y="74"/>
                  <a:pt x="2075" y="0"/>
                  <a:pt x="184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3" name="Google Shape;2143;p17"/>
          <p:cNvSpPr/>
          <p:nvPr/>
        </p:nvSpPr>
        <p:spPr>
          <a:xfrm>
            <a:off x="8861758" y="339635"/>
            <a:ext cx="283906" cy="311269"/>
          </a:xfrm>
          <a:custGeom>
            <a:avLst/>
            <a:gdLst/>
            <a:ahLst/>
            <a:cxnLst/>
            <a:rect l="l" t="t" r="r" b="b"/>
            <a:pathLst>
              <a:path w="1795" h="1968" extrusionOk="0">
                <a:moveTo>
                  <a:pt x="1753" y="0"/>
                </a:moveTo>
                <a:cubicBezTo>
                  <a:pt x="1751" y="0"/>
                  <a:pt x="1748" y="0"/>
                  <a:pt x="1745" y="1"/>
                </a:cubicBezTo>
                <a:cubicBezTo>
                  <a:pt x="1497" y="30"/>
                  <a:pt x="1260" y="70"/>
                  <a:pt x="1011" y="120"/>
                </a:cubicBezTo>
                <a:cubicBezTo>
                  <a:pt x="764" y="169"/>
                  <a:pt x="318" y="229"/>
                  <a:pt x="150" y="457"/>
                </a:cubicBezTo>
                <a:cubicBezTo>
                  <a:pt x="1" y="665"/>
                  <a:pt x="238" y="1021"/>
                  <a:pt x="338" y="1200"/>
                </a:cubicBezTo>
                <a:cubicBezTo>
                  <a:pt x="487" y="1457"/>
                  <a:pt x="655" y="1706"/>
                  <a:pt x="843" y="1953"/>
                </a:cubicBezTo>
                <a:cubicBezTo>
                  <a:pt x="851" y="1963"/>
                  <a:pt x="861" y="1968"/>
                  <a:pt x="870" y="1968"/>
                </a:cubicBezTo>
                <a:cubicBezTo>
                  <a:pt x="898" y="1968"/>
                  <a:pt x="924" y="1933"/>
                  <a:pt x="903" y="1904"/>
                </a:cubicBezTo>
                <a:cubicBezTo>
                  <a:pt x="793" y="1755"/>
                  <a:pt x="674" y="1596"/>
                  <a:pt x="575" y="1428"/>
                </a:cubicBezTo>
                <a:cubicBezTo>
                  <a:pt x="447" y="1239"/>
                  <a:pt x="80" y="764"/>
                  <a:pt x="199" y="516"/>
                </a:cubicBezTo>
                <a:cubicBezTo>
                  <a:pt x="318" y="288"/>
                  <a:pt x="883" y="229"/>
                  <a:pt x="1101" y="179"/>
                </a:cubicBezTo>
                <a:cubicBezTo>
                  <a:pt x="1309" y="140"/>
                  <a:pt x="1527" y="100"/>
                  <a:pt x="1745" y="70"/>
                </a:cubicBezTo>
                <a:cubicBezTo>
                  <a:pt x="1792" y="70"/>
                  <a:pt x="1794" y="0"/>
                  <a:pt x="175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4" name="Google Shape;2144;p17"/>
          <p:cNvSpPr/>
          <p:nvPr/>
        </p:nvSpPr>
        <p:spPr>
          <a:xfrm>
            <a:off x="8664368" y="444657"/>
            <a:ext cx="365361" cy="327718"/>
          </a:xfrm>
          <a:custGeom>
            <a:avLst/>
            <a:gdLst/>
            <a:ahLst/>
            <a:cxnLst/>
            <a:rect l="l" t="t" r="r" b="b"/>
            <a:pathLst>
              <a:path w="2310" h="2072" extrusionOk="0">
                <a:moveTo>
                  <a:pt x="0" y="1"/>
                </a:moveTo>
                <a:cubicBezTo>
                  <a:pt x="0" y="1"/>
                  <a:pt x="758" y="2072"/>
                  <a:pt x="1408" y="2072"/>
                </a:cubicBezTo>
                <a:cubicBezTo>
                  <a:pt x="1479" y="2072"/>
                  <a:pt x="1548" y="2047"/>
                  <a:pt x="1616" y="1993"/>
                </a:cubicBezTo>
                <a:cubicBezTo>
                  <a:pt x="2309" y="1438"/>
                  <a:pt x="0" y="1"/>
                  <a:pt x="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5" name="Google Shape;2145;p17"/>
          <p:cNvSpPr/>
          <p:nvPr/>
        </p:nvSpPr>
        <p:spPr>
          <a:xfrm>
            <a:off x="8748986" y="153158"/>
            <a:ext cx="415658" cy="143772"/>
          </a:xfrm>
          <a:custGeom>
            <a:avLst/>
            <a:gdLst/>
            <a:ahLst/>
            <a:cxnLst/>
            <a:rect l="l" t="t" r="r" b="b"/>
            <a:pathLst>
              <a:path w="2628" h="909" extrusionOk="0">
                <a:moveTo>
                  <a:pt x="2091" y="1"/>
                </a:moveTo>
                <a:cubicBezTo>
                  <a:pt x="1376" y="1"/>
                  <a:pt x="0" y="873"/>
                  <a:pt x="0" y="873"/>
                </a:cubicBezTo>
                <a:cubicBezTo>
                  <a:pt x="0" y="873"/>
                  <a:pt x="379" y="909"/>
                  <a:pt x="842" y="909"/>
                </a:cubicBezTo>
                <a:cubicBezTo>
                  <a:pt x="1617" y="909"/>
                  <a:pt x="2628" y="808"/>
                  <a:pt x="2497" y="268"/>
                </a:cubicBezTo>
                <a:cubicBezTo>
                  <a:pt x="2452" y="76"/>
                  <a:pt x="2300" y="1"/>
                  <a:pt x="209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6" name="Google Shape;2146;p17"/>
          <p:cNvSpPr/>
          <p:nvPr/>
        </p:nvSpPr>
        <p:spPr>
          <a:xfrm>
            <a:off x="8614071" y="242364"/>
            <a:ext cx="308580" cy="361565"/>
          </a:xfrm>
          <a:custGeom>
            <a:avLst/>
            <a:gdLst/>
            <a:ahLst/>
            <a:cxnLst/>
            <a:rect l="l" t="t" r="r" b="b"/>
            <a:pathLst>
              <a:path w="1951" h="2286" extrusionOk="0">
                <a:moveTo>
                  <a:pt x="1893" y="1"/>
                </a:moveTo>
                <a:cubicBezTo>
                  <a:pt x="1890" y="1"/>
                  <a:pt x="1887" y="1"/>
                  <a:pt x="1884" y="2"/>
                </a:cubicBezTo>
                <a:cubicBezTo>
                  <a:pt x="1617" y="61"/>
                  <a:pt x="1349" y="130"/>
                  <a:pt x="1081" y="209"/>
                </a:cubicBezTo>
                <a:cubicBezTo>
                  <a:pt x="804" y="299"/>
                  <a:pt x="318" y="408"/>
                  <a:pt x="150" y="676"/>
                </a:cubicBezTo>
                <a:cubicBezTo>
                  <a:pt x="1" y="923"/>
                  <a:pt x="298" y="1290"/>
                  <a:pt x="427" y="1488"/>
                </a:cubicBezTo>
                <a:cubicBezTo>
                  <a:pt x="626" y="1766"/>
                  <a:pt x="833" y="2023"/>
                  <a:pt x="1062" y="2271"/>
                </a:cubicBezTo>
                <a:cubicBezTo>
                  <a:pt x="1072" y="2281"/>
                  <a:pt x="1084" y="2285"/>
                  <a:pt x="1096" y="2285"/>
                </a:cubicBezTo>
                <a:cubicBezTo>
                  <a:pt x="1130" y="2285"/>
                  <a:pt x="1160" y="2251"/>
                  <a:pt x="1131" y="2221"/>
                </a:cubicBezTo>
                <a:cubicBezTo>
                  <a:pt x="992" y="2063"/>
                  <a:pt x="853" y="1894"/>
                  <a:pt x="714" y="1726"/>
                </a:cubicBezTo>
                <a:cubicBezTo>
                  <a:pt x="556" y="1517"/>
                  <a:pt x="100" y="1032"/>
                  <a:pt x="209" y="745"/>
                </a:cubicBezTo>
                <a:cubicBezTo>
                  <a:pt x="318" y="467"/>
                  <a:pt x="943" y="348"/>
                  <a:pt x="1181" y="279"/>
                </a:cubicBezTo>
                <a:cubicBezTo>
                  <a:pt x="1418" y="200"/>
                  <a:pt x="1656" y="140"/>
                  <a:pt x="1894" y="91"/>
                </a:cubicBezTo>
                <a:cubicBezTo>
                  <a:pt x="1950" y="82"/>
                  <a:pt x="1944" y="1"/>
                  <a:pt x="189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7" name="Google Shape;2147;p17"/>
          <p:cNvSpPr/>
          <p:nvPr/>
        </p:nvSpPr>
        <p:spPr>
          <a:xfrm>
            <a:off x="8385364" y="413340"/>
            <a:ext cx="393515" cy="294978"/>
          </a:xfrm>
          <a:custGeom>
            <a:avLst/>
            <a:gdLst/>
            <a:ahLst/>
            <a:cxnLst/>
            <a:rect l="l" t="t" r="r" b="b"/>
            <a:pathLst>
              <a:path w="2488" h="1865" extrusionOk="0">
                <a:moveTo>
                  <a:pt x="0" y="0"/>
                </a:moveTo>
                <a:cubicBezTo>
                  <a:pt x="0" y="1"/>
                  <a:pt x="1002" y="1865"/>
                  <a:pt x="1646" y="1865"/>
                </a:cubicBezTo>
                <a:cubicBezTo>
                  <a:pt x="1732" y="1865"/>
                  <a:pt x="1813" y="1831"/>
                  <a:pt x="1883" y="1755"/>
                </a:cubicBezTo>
                <a:cubicBezTo>
                  <a:pt x="2488" y="1110"/>
                  <a:pt x="0" y="1"/>
                  <a:pt x="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8" name="Google Shape;2148;p17"/>
          <p:cNvSpPr/>
          <p:nvPr/>
        </p:nvSpPr>
        <p:spPr>
          <a:xfrm>
            <a:off x="8447998" y="66958"/>
            <a:ext cx="431316" cy="183471"/>
          </a:xfrm>
          <a:custGeom>
            <a:avLst/>
            <a:gdLst/>
            <a:ahLst/>
            <a:cxnLst/>
            <a:rect l="l" t="t" r="r" b="b"/>
            <a:pathLst>
              <a:path w="2727" h="1160" extrusionOk="0">
                <a:moveTo>
                  <a:pt x="2052" y="0"/>
                </a:moveTo>
                <a:cubicBezTo>
                  <a:pt x="1362" y="0"/>
                  <a:pt x="0" y="1160"/>
                  <a:pt x="0" y="1160"/>
                </a:cubicBezTo>
                <a:cubicBezTo>
                  <a:pt x="0" y="1160"/>
                  <a:pt x="2726" y="1041"/>
                  <a:pt x="2399" y="219"/>
                </a:cubicBezTo>
                <a:cubicBezTo>
                  <a:pt x="2337" y="63"/>
                  <a:pt x="2213" y="0"/>
                  <a:pt x="205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9" name="Google Shape;2149;p17"/>
          <p:cNvSpPr/>
          <p:nvPr/>
        </p:nvSpPr>
        <p:spPr>
          <a:xfrm>
            <a:off x="8328899" y="179414"/>
            <a:ext cx="286279" cy="375642"/>
          </a:xfrm>
          <a:custGeom>
            <a:avLst/>
            <a:gdLst/>
            <a:ahLst/>
            <a:cxnLst/>
            <a:rect l="l" t="t" r="r" b="b"/>
            <a:pathLst>
              <a:path w="1810" h="2375" extrusionOk="0">
                <a:moveTo>
                  <a:pt x="1751" y="0"/>
                </a:moveTo>
                <a:cubicBezTo>
                  <a:pt x="1746" y="0"/>
                  <a:pt x="1741" y="1"/>
                  <a:pt x="1735" y="3"/>
                </a:cubicBezTo>
                <a:cubicBezTo>
                  <a:pt x="1477" y="102"/>
                  <a:pt x="1220" y="202"/>
                  <a:pt x="972" y="320"/>
                </a:cubicBezTo>
                <a:cubicBezTo>
                  <a:pt x="714" y="439"/>
                  <a:pt x="238" y="618"/>
                  <a:pt x="110" y="905"/>
                </a:cubicBezTo>
                <a:cubicBezTo>
                  <a:pt x="0" y="1173"/>
                  <a:pt x="348" y="1499"/>
                  <a:pt x="506" y="1668"/>
                </a:cubicBezTo>
                <a:cubicBezTo>
                  <a:pt x="724" y="1915"/>
                  <a:pt x="982" y="2144"/>
                  <a:pt x="1239" y="2362"/>
                </a:cubicBezTo>
                <a:cubicBezTo>
                  <a:pt x="1249" y="2371"/>
                  <a:pt x="1259" y="2375"/>
                  <a:pt x="1270" y="2375"/>
                </a:cubicBezTo>
                <a:cubicBezTo>
                  <a:pt x="1305" y="2375"/>
                  <a:pt x="1337" y="2333"/>
                  <a:pt x="1299" y="2302"/>
                </a:cubicBezTo>
                <a:cubicBezTo>
                  <a:pt x="1130" y="2164"/>
                  <a:pt x="972" y="2015"/>
                  <a:pt x="813" y="1866"/>
                </a:cubicBezTo>
                <a:cubicBezTo>
                  <a:pt x="625" y="1688"/>
                  <a:pt x="110" y="1261"/>
                  <a:pt x="179" y="964"/>
                </a:cubicBezTo>
                <a:cubicBezTo>
                  <a:pt x="249" y="687"/>
                  <a:pt x="853" y="469"/>
                  <a:pt x="1081" y="370"/>
                </a:cubicBezTo>
                <a:cubicBezTo>
                  <a:pt x="1299" y="261"/>
                  <a:pt x="1526" y="171"/>
                  <a:pt x="1764" y="92"/>
                </a:cubicBezTo>
                <a:cubicBezTo>
                  <a:pt x="1809" y="74"/>
                  <a:pt x="1798" y="0"/>
                  <a:pt x="175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17"/>
          <p:cNvSpPr/>
          <p:nvPr/>
        </p:nvSpPr>
        <p:spPr>
          <a:xfrm>
            <a:off x="8436451" y="-285750"/>
            <a:ext cx="297034" cy="435903"/>
          </a:xfrm>
          <a:custGeom>
            <a:avLst/>
            <a:gdLst/>
            <a:ahLst/>
            <a:cxnLst/>
            <a:rect l="l" t="t" r="r" b="b"/>
            <a:pathLst>
              <a:path w="1878" h="2756" extrusionOk="0">
                <a:moveTo>
                  <a:pt x="926" y="1"/>
                </a:moveTo>
                <a:cubicBezTo>
                  <a:pt x="1" y="1"/>
                  <a:pt x="886" y="2756"/>
                  <a:pt x="886" y="2756"/>
                </a:cubicBezTo>
                <a:cubicBezTo>
                  <a:pt x="886" y="2756"/>
                  <a:pt x="1877" y="11"/>
                  <a:pt x="936" y="1"/>
                </a:cubicBezTo>
                <a:cubicBezTo>
                  <a:pt x="933" y="1"/>
                  <a:pt x="929" y="1"/>
                  <a:pt x="92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1" name="Google Shape;2151;p17"/>
          <p:cNvSpPr/>
          <p:nvPr/>
        </p:nvSpPr>
        <p:spPr>
          <a:xfrm>
            <a:off x="8656459" y="-90733"/>
            <a:ext cx="266666" cy="313009"/>
          </a:xfrm>
          <a:custGeom>
            <a:avLst/>
            <a:gdLst/>
            <a:ahLst/>
            <a:cxnLst/>
            <a:rect l="l" t="t" r="r" b="b"/>
            <a:pathLst>
              <a:path w="1686" h="1979" extrusionOk="0">
                <a:moveTo>
                  <a:pt x="886" y="1"/>
                </a:moveTo>
                <a:cubicBezTo>
                  <a:pt x="309" y="1"/>
                  <a:pt x="1" y="1979"/>
                  <a:pt x="1" y="1979"/>
                </a:cubicBezTo>
                <a:cubicBezTo>
                  <a:pt x="1" y="1979"/>
                  <a:pt x="1685" y="393"/>
                  <a:pt x="1021" y="36"/>
                </a:cubicBezTo>
                <a:cubicBezTo>
                  <a:pt x="974" y="12"/>
                  <a:pt x="929" y="1"/>
                  <a:pt x="88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2" name="Google Shape;2152;p17"/>
          <p:cNvSpPr/>
          <p:nvPr/>
        </p:nvSpPr>
        <p:spPr>
          <a:xfrm>
            <a:off x="8206637" y="-81875"/>
            <a:ext cx="301146" cy="288493"/>
          </a:xfrm>
          <a:custGeom>
            <a:avLst/>
            <a:gdLst/>
            <a:ahLst/>
            <a:cxnLst/>
            <a:rect l="l" t="t" r="r" b="b"/>
            <a:pathLst>
              <a:path w="1904" h="1824" extrusionOk="0">
                <a:moveTo>
                  <a:pt x="771" y="0"/>
                </a:moveTo>
                <a:cubicBezTo>
                  <a:pt x="715" y="0"/>
                  <a:pt x="660" y="19"/>
                  <a:pt x="605" y="60"/>
                </a:cubicBezTo>
                <a:cubicBezTo>
                  <a:pt x="0" y="506"/>
                  <a:pt x="1903" y="1823"/>
                  <a:pt x="1903" y="1823"/>
                </a:cubicBezTo>
                <a:cubicBezTo>
                  <a:pt x="1903" y="1823"/>
                  <a:pt x="1323" y="0"/>
                  <a:pt x="77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3" name="Google Shape;2153;p17"/>
          <p:cNvSpPr/>
          <p:nvPr/>
        </p:nvSpPr>
        <p:spPr>
          <a:xfrm>
            <a:off x="8413359" y="67591"/>
            <a:ext cx="328509" cy="206722"/>
          </a:xfrm>
          <a:custGeom>
            <a:avLst/>
            <a:gdLst/>
            <a:ahLst/>
            <a:cxnLst/>
            <a:rect l="l" t="t" r="r" b="b"/>
            <a:pathLst>
              <a:path w="2077" h="1307" extrusionOk="0">
                <a:moveTo>
                  <a:pt x="2028" y="0"/>
                </a:moveTo>
                <a:cubicBezTo>
                  <a:pt x="2018" y="0"/>
                  <a:pt x="2009" y="5"/>
                  <a:pt x="2003" y="17"/>
                </a:cubicBezTo>
                <a:cubicBezTo>
                  <a:pt x="1924" y="185"/>
                  <a:pt x="1835" y="354"/>
                  <a:pt x="1746" y="512"/>
                </a:cubicBezTo>
                <a:cubicBezTo>
                  <a:pt x="1646" y="710"/>
                  <a:pt x="1409" y="1226"/>
                  <a:pt x="1151" y="1235"/>
                </a:cubicBezTo>
                <a:cubicBezTo>
                  <a:pt x="1148" y="1235"/>
                  <a:pt x="1145" y="1235"/>
                  <a:pt x="1143" y="1235"/>
                </a:cubicBezTo>
                <a:cubicBezTo>
                  <a:pt x="897" y="1235"/>
                  <a:pt x="595" y="788"/>
                  <a:pt x="457" y="631"/>
                </a:cubicBezTo>
                <a:cubicBezTo>
                  <a:pt x="329" y="473"/>
                  <a:pt x="200" y="304"/>
                  <a:pt x="81" y="125"/>
                </a:cubicBezTo>
                <a:cubicBezTo>
                  <a:pt x="72" y="117"/>
                  <a:pt x="62" y="113"/>
                  <a:pt x="51" y="113"/>
                </a:cubicBezTo>
                <a:cubicBezTo>
                  <a:pt x="25" y="113"/>
                  <a:pt x="0" y="136"/>
                  <a:pt x="21" y="165"/>
                </a:cubicBezTo>
                <a:cubicBezTo>
                  <a:pt x="151" y="363"/>
                  <a:pt x="299" y="541"/>
                  <a:pt x="448" y="730"/>
                </a:cubicBezTo>
                <a:cubicBezTo>
                  <a:pt x="606" y="918"/>
                  <a:pt x="854" y="1265"/>
                  <a:pt x="1122" y="1305"/>
                </a:cubicBezTo>
                <a:cubicBezTo>
                  <a:pt x="1131" y="1306"/>
                  <a:pt x="1140" y="1307"/>
                  <a:pt x="1149" y="1307"/>
                </a:cubicBezTo>
                <a:cubicBezTo>
                  <a:pt x="1374" y="1307"/>
                  <a:pt x="1552" y="971"/>
                  <a:pt x="1657" y="809"/>
                </a:cubicBezTo>
                <a:cubicBezTo>
                  <a:pt x="1815" y="572"/>
                  <a:pt x="1944" y="314"/>
                  <a:pt x="2063" y="56"/>
                </a:cubicBezTo>
                <a:cubicBezTo>
                  <a:pt x="2077" y="28"/>
                  <a:pt x="2051" y="0"/>
                  <a:pt x="202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4" name="Google Shape;2154;p17"/>
          <p:cNvSpPr/>
          <p:nvPr/>
        </p:nvSpPr>
        <p:spPr>
          <a:xfrm>
            <a:off x="8562509" y="-81084"/>
            <a:ext cx="309371" cy="1215182"/>
          </a:xfrm>
          <a:custGeom>
            <a:avLst/>
            <a:gdLst/>
            <a:ahLst/>
            <a:cxnLst/>
            <a:rect l="l" t="t" r="r" b="b"/>
            <a:pathLst>
              <a:path w="1956" h="7683" extrusionOk="0">
                <a:moveTo>
                  <a:pt x="134" y="0"/>
                </a:moveTo>
                <a:cubicBezTo>
                  <a:pt x="111" y="0"/>
                  <a:pt x="89" y="15"/>
                  <a:pt x="89" y="45"/>
                </a:cubicBezTo>
                <a:cubicBezTo>
                  <a:pt x="0" y="996"/>
                  <a:pt x="49" y="1967"/>
                  <a:pt x="159" y="2919"/>
                </a:cubicBezTo>
                <a:cubicBezTo>
                  <a:pt x="347" y="4603"/>
                  <a:pt x="822" y="6308"/>
                  <a:pt x="1863" y="7665"/>
                </a:cubicBezTo>
                <a:cubicBezTo>
                  <a:pt x="1873" y="7677"/>
                  <a:pt x="1884" y="7682"/>
                  <a:pt x="1894" y="7682"/>
                </a:cubicBezTo>
                <a:cubicBezTo>
                  <a:pt x="1927" y="7682"/>
                  <a:pt x="1955" y="7633"/>
                  <a:pt x="1932" y="7596"/>
                </a:cubicBezTo>
                <a:cubicBezTo>
                  <a:pt x="842" y="6179"/>
                  <a:pt x="397" y="4385"/>
                  <a:pt x="218" y="2631"/>
                </a:cubicBezTo>
                <a:cubicBezTo>
                  <a:pt x="129" y="1779"/>
                  <a:pt x="99" y="897"/>
                  <a:pt x="179" y="45"/>
                </a:cubicBezTo>
                <a:cubicBezTo>
                  <a:pt x="179" y="15"/>
                  <a:pt x="156" y="0"/>
                  <a:pt x="13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" name="Google Shape;2155;p17"/>
          <p:cNvSpPr/>
          <p:nvPr/>
        </p:nvSpPr>
        <p:spPr>
          <a:xfrm>
            <a:off x="8684771" y="109505"/>
            <a:ext cx="279161" cy="327560"/>
          </a:xfrm>
          <a:custGeom>
            <a:avLst/>
            <a:gdLst/>
            <a:ahLst/>
            <a:cxnLst/>
            <a:rect l="l" t="t" r="r" b="b"/>
            <a:pathLst>
              <a:path w="1765" h="2071" extrusionOk="0">
                <a:moveTo>
                  <a:pt x="928" y="1"/>
                </a:moveTo>
                <a:cubicBezTo>
                  <a:pt x="325" y="1"/>
                  <a:pt x="0" y="2071"/>
                  <a:pt x="0" y="2071"/>
                </a:cubicBezTo>
                <a:cubicBezTo>
                  <a:pt x="0" y="2071"/>
                  <a:pt x="1764" y="406"/>
                  <a:pt x="1070" y="39"/>
                </a:cubicBezTo>
                <a:cubicBezTo>
                  <a:pt x="1021" y="13"/>
                  <a:pt x="974" y="1"/>
                  <a:pt x="92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6" name="Google Shape;2156;p17"/>
          <p:cNvSpPr/>
          <p:nvPr/>
        </p:nvSpPr>
        <p:spPr>
          <a:xfrm>
            <a:off x="8212964" y="118204"/>
            <a:ext cx="316646" cy="301621"/>
          </a:xfrm>
          <a:custGeom>
            <a:avLst/>
            <a:gdLst/>
            <a:ahLst/>
            <a:cxnLst/>
            <a:rect l="l" t="t" r="r" b="b"/>
            <a:pathLst>
              <a:path w="2002" h="1907" extrusionOk="0">
                <a:moveTo>
                  <a:pt x="801" y="1"/>
                </a:moveTo>
                <a:cubicBezTo>
                  <a:pt x="742" y="1"/>
                  <a:pt x="683" y="20"/>
                  <a:pt x="625" y="63"/>
                </a:cubicBezTo>
                <a:cubicBezTo>
                  <a:pt x="0" y="529"/>
                  <a:pt x="2002" y="1906"/>
                  <a:pt x="2002" y="1906"/>
                </a:cubicBezTo>
                <a:cubicBezTo>
                  <a:pt x="2002" y="1906"/>
                  <a:pt x="1389" y="1"/>
                  <a:pt x="80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7" name="Google Shape;2157;p17"/>
          <p:cNvSpPr/>
          <p:nvPr/>
        </p:nvSpPr>
        <p:spPr>
          <a:xfrm>
            <a:off x="8429018" y="274946"/>
            <a:ext cx="345749" cy="215895"/>
          </a:xfrm>
          <a:custGeom>
            <a:avLst/>
            <a:gdLst/>
            <a:ahLst/>
            <a:cxnLst/>
            <a:rect l="l" t="t" r="r" b="b"/>
            <a:pathLst>
              <a:path w="2186" h="1365" extrusionOk="0">
                <a:moveTo>
                  <a:pt x="2134" y="0"/>
                </a:moveTo>
                <a:cubicBezTo>
                  <a:pt x="2121" y="0"/>
                  <a:pt x="2109" y="7"/>
                  <a:pt x="2102" y="23"/>
                </a:cubicBezTo>
                <a:cubicBezTo>
                  <a:pt x="2023" y="192"/>
                  <a:pt x="1934" y="370"/>
                  <a:pt x="1845" y="539"/>
                </a:cubicBezTo>
                <a:cubicBezTo>
                  <a:pt x="1726" y="747"/>
                  <a:pt x="1488" y="1282"/>
                  <a:pt x="1211" y="1292"/>
                </a:cubicBezTo>
                <a:cubicBezTo>
                  <a:pt x="1208" y="1292"/>
                  <a:pt x="1205" y="1292"/>
                  <a:pt x="1202" y="1292"/>
                </a:cubicBezTo>
                <a:cubicBezTo>
                  <a:pt x="946" y="1292"/>
                  <a:pt x="625" y="834"/>
                  <a:pt x="488" y="657"/>
                </a:cubicBezTo>
                <a:cubicBezTo>
                  <a:pt x="349" y="489"/>
                  <a:pt x="210" y="321"/>
                  <a:pt x="91" y="133"/>
                </a:cubicBezTo>
                <a:cubicBezTo>
                  <a:pt x="82" y="121"/>
                  <a:pt x="70" y="116"/>
                  <a:pt x="58" y="116"/>
                </a:cubicBezTo>
                <a:cubicBezTo>
                  <a:pt x="29" y="116"/>
                  <a:pt x="1" y="144"/>
                  <a:pt x="21" y="172"/>
                </a:cubicBezTo>
                <a:cubicBezTo>
                  <a:pt x="160" y="380"/>
                  <a:pt x="319" y="578"/>
                  <a:pt x="477" y="767"/>
                </a:cubicBezTo>
                <a:cubicBezTo>
                  <a:pt x="636" y="955"/>
                  <a:pt x="904" y="1331"/>
                  <a:pt x="1181" y="1361"/>
                </a:cubicBezTo>
                <a:cubicBezTo>
                  <a:pt x="1193" y="1363"/>
                  <a:pt x="1206" y="1364"/>
                  <a:pt x="1218" y="1364"/>
                </a:cubicBezTo>
                <a:cubicBezTo>
                  <a:pt x="1449" y="1364"/>
                  <a:pt x="1642" y="1016"/>
                  <a:pt x="1746" y="856"/>
                </a:cubicBezTo>
                <a:cubicBezTo>
                  <a:pt x="1904" y="598"/>
                  <a:pt x="2043" y="331"/>
                  <a:pt x="2172" y="53"/>
                </a:cubicBezTo>
                <a:cubicBezTo>
                  <a:pt x="2185" y="27"/>
                  <a:pt x="2159" y="0"/>
                  <a:pt x="213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17"/>
          <p:cNvSpPr/>
          <p:nvPr/>
        </p:nvSpPr>
        <p:spPr>
          <a:xfrm>
            <a:off x="8747404" y="292502"/>
            <a:ext cx="286911" cy="379596"/>
          </a:xfrm>
          <a:custGeom>
            <a:avLst/>
            <a:gdLst/>
            <a:ahLst/>
            <a:cxnLst/>
            <a:rect l="l" t="t" r="r" b="b"/>
            <a:pathLst>
              <a:path w="1814" h="2400" extrusionOk="0">
                <a:moveTo>
                  <a:pt x="862" y="1"/>
                </a:moveTo>
                <a:cubicBezTo>
                  <a:pt x="167" y="1"/>
                  <a:pt x="1" y="2400"/>
                  <a:pt x="1" y="2400"/>
                </a:cubicBezTo>
                <a:cubicBezTo>
                  <a:pt x="1" y="2400"/>
                  <a:pt x="1814" y="368"/>
                  <a:pt x="1001" y="31"/>
                </a:cubicBezTo>
                <a:cubicBezTo>
                  <a:pt x="952" y="10"/>
                  <a:pt x="906" y="1"/>
                  <a:pt x="862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17"/>
          <p:cNvSpPr/>
          <p:nvPr/>
        </p:nvSpPr>
        <p:spPr>
          <a:xfrm>
            <a:off x="8198887" y="349284"/>
            <a:ext cx="374693" cy="319810"/>
          </a:xfrm>
          <a:custGeom>
            <a:avLst/>
            <a:gdLst/>
            <a:ahLst/>
            <a:cxnLst/>
            <a:rect l="l" t="t" r="r" b="b"/>
            <a:pathLst>
              <a:path w="2369" h="2022" extrusionOk="0">
                <a:moveTo>
                  <a:pt x="872" y="0"/>
                </a:moveTo>
                <a:cubicBezTo>
                  <a:pt x="796" y="0"/>
                  <a:pt x="723" y="28"/>
                  <a:pt x="654" y="88"/>
                </a:cubicBezTo>
                <a:cubicBezTo>
                  <a:pt x="0" y="673"/>
                  <a:pt x="2368" y="2021"/>
                  <a:pt x="2368" y="2021"/>
                </a:cubicBezTo>
                <a:cubicBezTo>
                  <a:pt x="2368" y="2021"/>
                  <a:pt x="1525" y="0"/>
                  <a:pt x="87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17"/>
          <p:cNvSpPr/>
          <p:nvPr/>
        </p:nvSpPr>
        <p:spPr>
          <a:xfrm>
            <a:off x="8449579" y="483408"/>
            <a:ext cx="383708" cy="256069"/>
          </a:xfrm>
          <a:custGeom>
            <a:avLst/>
            <a:gdLst/>
            <a:ahLst/>
            <a:cxnLst/>
            <a:rect l="l" t="t" r="r" b="b"/>
            <a:pathLst>
              <a:path w="2426" h="1619" extrusionOk="0">
                <a:moveTo>
                  <a:pt x="2370" y="1"/>
                </a:moveTo>
                <a:cubicBezTo>
                  <a:pt x="2358" y="1"/>
                  <a:pt x="2346" y="7"/>
                  <a:pt x="2339" y="24"/>
                </a:cubicBezTo>
                <a:cubicBezTo>
                  <a:pt x="2260" y="231"/>
                  <a:pt x="2181" y="430"/>
                  <a:pt x="2091" y="628"/>
                </a:cubicBezTo>
                <a:cubicBezTo>
                  <a:pt x="1983" y="866"/>
                  <a:pt x="1765" y="1500"/>
                  <a:pt x="1457" y="1530"/>
                </a:cubicBezTo>
                <a:cubicBezTo>
                  <a:pt x="1446" y="1531"/>
                  <a:pt x="1435" y="1532"/>
                  <a:pt x="1424" y="1532"/>
                </a:cubicBezTo>
                <a:cubicBezTo>
                  <a:pt x="1140" y="1532"/>
                  <a:pt x="767" y="1067"/>
                  <a:pt x="595" y="896"/>
                </a:cubicBezTo>
                <a:cubicBezTo>
                  <a:pt x="417" y="727"/>
                  <a:pt x="258" y="539"/>
                  <a:pt x="100" y="350"/>
                </a:cubicBezTo>
                <a:cubicBezTo>
                  <a:pt x="90" y="340"/>
                  <a:pt x="77" y="336"/>
                  <a:pt x="66" y="336"/>
                </a:cubicBezTo>
                <a:cubicBezTo>
                  <a:pt x="31" y="336"/>
                  <a:pt x="1" y="371"/>
                  <a:pt x="30" y="400"/>
                </a:cubicBezTo>
                <a:cubicBezTo>
                  <a:pt x="209" y="608"/>
                  <a:pt x="397" y="816"/>
                  <a:pt x="585" y="1015"/>
                </a:cubicBezTo>
                <a:cubicBezTo>
                  <a:pt x="794" y="1213"/>
                  <a:pt x="1120" y="1599"/>
                  <a:pt x="1428" y="1619"/>
                </a:cubicBezTo>
                <a:cubicBezTo>
                  <a:pt x="1431" y="1619"/>
                  <a:pt x="1434" y="1619"/>
                  <a:pt x="1438" y="1619"/>
                </a:cubicBezTo>
                <a:cubicBezTo>
                  <a:pt x="1719" y="1619"/>
                  <a:pt x="1905" y="1191"/>
                  <a:pt x="2012" y="995"/>
                </a:cubicBezTo>
                <a:cubicBezTo>
                  <a:pt x="2171" y="697"/>
                  <a:pt x="2300" y="380"/>
                  <a:pt x="2419" y="63"/>
                </a:cubicBezTo>
                <a:cubicBezTo>
                  <a:pt x="2425" y="30"/>
                  <a:pt x="2396" y="1"/>
                  <a:pt x="237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17"/>
          <p:cNvSpPr/>
          <p:nvPr/>
        </p:nvSpPr>
        <p:spPr>
          <a:xfrm>
            <a:off x="8823324" y="536551"/>
            <a:ext cx="267457" cy="395729"/>
          </a:xfrm>
          <a:custGeom>
            <a:avLst/>
            <a:gdLst/>
            <a:ahLst/>
            <a:cxnLst/>
            <a:rect l="l" t="t" r="r" b="b"/>
            <a:pathLst>
              <a:path w="1691" h="2502" extrusionOk="0">
                <a:moveTo>
                  <a:pt x="740" y="1"/>
                </a:moveTo>
                <a:cubicBezTo>
                  <a:pt x="1" y="1"/>
                  <a:pt x="175" y="2502"/>
                  <a:pt x="175" y="2502"/>
                </a:cubicBezTo>
                <a:cubicBezTo>
                  <a:pt x="175" y="2502"/>
                  <a:pt x="1690" y="243"/>
                  <a:pt x="838" y="14"/>
                </a:cubicBezTo>
                <a:cubicBezTo>
                  <a:pt x="804" y="5"/>
                  <a:pt x="771" y="1"/>
                  <a:pt x="74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17"/>
          <p:cNvSpPr/>
          <p:nvPr/>
        </p:nvSpPr>
        <p:spPr>
          <a:xfrm>
            <a:off x="8277179" y="668936"/>
            <a:ext cx="399841" cy="283748"/>
          </a:xfrm>
          <a:custGeom>
            <a:avLst/>
            <a:gdLst/>
            <a:ahLst/>
            <a:cxnLst/>
            <a:rect l="l" t="t" r="r" b="b"/>
            <a:pathLst>
              <a:path w="2528" h="1794" extrusionOk="0">
                <a:moveTo>
                  <a:pt x="823" y="0"/>
                </a:moveTo>
                <a:cubicBezTo>
                  <a:pt x="731" y="0"/>
                  <a:pt x="647" y="36"/>
                  <a:pt x="576" y="119"/>
                </a:cubicBezTo>
                <a:cubicBezTo>
                  <a:pt x="1" y="793"/>
                  <a:pt x="2527" y="1793"/>
                  <a:pt x="2527" y="1793"/>
                </a:cubicBezTo>
                <a:cubicBezTo>
                  <a:pt x="2527" y="1793"/>
                  <a:pt x="1471" y="0"/>
                  <a:pt x="82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17"/>
          <p:cNvSpPr/>
          <p:nvPr/>
        </p:nvSpPr>
        <p:spPr>
          <a:xfrm>
            <a:off x="8537203" y="734891"/>
            <a:ext cx="372795" cy="274416"/>
          </a:xfrm>
          <a:custGeom>
            <a:avLst/>
            <a:gdLst/>
            <a:ahLst/>
            <a:cxnLst/>
            <a:rect l="l" t="t" r="r" b="b"/>
            <a:pathLst>
              <a:path w="2357" h="1735" extrusionOk="0">
                <a:moveTo>
                  <a:pt x="2305" y="1"/>
                </a:moveTo>
                <a:cubicBezTo>
                  <a:pt x="2289" y="1"/>
                  <a:pt x="2275" y="10"/>
                  <a:pt x="2271" y="29"/>
                </a:cubicBezTo>
                <a:cubicBezTo>
                  <a:pt x="2221" y="237"/>
                  <a:pt x="2172" y="455"/>
                  <a:pt x="2112" y="663"/>
                </a:cubicBezTo>
                <a:cubicBezTo>
                  <a:pt x="2043" y="911"/>
                  <a:pt x="1914" y="1565"/>
                  <a:pt x="1607" y="1644"/>
                </a:cubicBezTo>
                <a:cubicBezTo>
                  <a:pt x="1584" y="1651"/>
                  <a:pt x="1560" y="1654"/>
                  <a:pt x="1535" y="1654"/>
                </a:cubicBezTo>
                <a:cubicBezTo>
                  <a:pt x="1255" y="1654"/>
                  <a:pt x="847" y="1275"/>
                  <a:pt x="665" y="1139"/>
                </a:cubicBezTo>
                <a:cubicBezTo>
                  <a:pt x="467" y="980"/>
                  <a:pt x="279" y="832"/>
                  <a:pt x="101" y="663"/>
                </a:cubicBezTo>
                <a:cubicBezTo>
                  <a:pt x="92" y="654"/>
                  <a:pt x="81" y="650"/>
                  <a:pt x="70" y="650"/>
                </a:cubicBezTo>
                <a:cubicBezTo>
                  <a:pt x="35" y="650"/>
                  <a:pt x="1" y="692"/>
                  <a:pt x="31" y="722"/>
                </a:cubicBezTo>
                <a:cubicBezTo>
                  <a:pt x="240" y="911"/>
                  <a:pt x="458" y="1079"/>
                  <a:pt x="676" y="1248"/>
                </a:cubicBezTo>
                <a:cubicBezTo>
                  <a:pt x="893" y="1419"/>
                  <a:pt x="1248" y="1735"/>
                  <a:pt x="1556" y="1735"/>
                </a:cubicBezTo>
                <a:cubicBezTo>
                  <a:pt x="1570" y="1735"/>
                  <a:pt x="1583" y="1734"/>
                  <a:pt x="1597" y="1733"/>
                </a:cubicBezTo>
                <a:cubicBezTo>
                  <a:pt x="1885" y="1704"/>
                  <a:pt x="2003" y="1248"/>
                  <a:pt x="2083" y="1030"/>
                </a:cubicBezTo>
                <a:cubicBezTo>
                  <a:pt x="2202" y="713"/>
                  <a:pt x="2281" y="385"/>
                  <a:pt x="2350" y="59"/>
                </a:cubicBezTo>
                <a:cubicBezTo>
                  <a:pt x="2356" y="22"/>
                  <a:pt x="2329" y="1"/>
                  <a:pt x="230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17"/>
          <p:cNvSpPr/>
          <p:nvPr/>
        </p:nvSpPr>
        <p:spPr>
          <a:xfrm>
            <a:off x="7810117" y="501122"/>
            <a:ext cx="1109844" cy="973031"/>
          </a:xfrm>
          <a:custGeom>
            <a:avLst/>
            <a:gdLst/>
            <a:ahLst/>
            <a:cxnLst/>
            <a:rect l="l" t="t" r="r" b="b"/>
            <a:pathLst>
              <a:path w="7017" h="6152" extrusionOk="0">
                <a:moveTo>
                  <a:pt x="3320" y="0"/>
                </a:moveTo>
                <a:cubicBezTo>
                  <a:pt x="3291" y="0"/>
                  <a:pt x="3261" y="11"/>
                  <a:pt x="3251" y="40"/>
                </a:cubicBezTo>
                <a:cubicBezTo>
                  <a:pt x="3231" y="80"/>
                  <a:pt x="3251" y="130"/>
                  <a:pt x="3300" y="139"/>
                </a:cubicBezTo>
                <a:cubicBezTo>
                  <a:pt x="3954" y="229"/>
                  <a:pt x="4936" y="407"/>
                  <a:pt x="5768" y="823"/>
                </a:cubicBezTo>
                <a:cubicBezTo>
                  <a:pt x="5797" y="833"/>
                  <a:pt x="5828" y="853"/>
                  <a:pt x="5857" y="863"/>
                </a:cubicBezTo>
                <a:cubicBezTo>
                  <a:pt x="5877" y="872"/>
                  <a:pt x="5896" y="872"/>
                  <a:pt x="5916" y="883"/>
                </a:cubicBezTo>
                <a:cubicBezTo>
                  <a:pt x="5857" y="912"/>
                  <a:pt x="5797" y="932"/>
                  <a:pt x="5738" y="952"/>
                </a:cubicBezTo>
                <a:cubicBezTo>
                  <a:pt x="5649" y="863"/>
                  <a:pt x="5401" y="803"/>
                  <a:pt x="5312" y="773"/>
                </a:cubicBezTo>
                <a:cubicBezTo>
                  <a:pt x="4588" y="496"/>
                  <a:pt x="3806" y="348"/>
                  <a:pt x="3033" y="258"/>
                </a:cubicBezTo>
                <a:cubicBezTo>
                  <a:pt x="3030" y="258"/>
                  <a:pt x="3028" y="258"/>
                  <a:pt x="3025" y="258"/>
                </a:cubicBezTo>
                <a:cubicBezTo>
                  <a:pt x="2942" y="258"/>
                  <a:pt x="2917" y="397"/>
                  <a:pt x="3013" y="407"/>
                </a:cubicBezTo>
                <a:cubicBezTo>
                  <a:pt x="3687" y="486"/>
                  <a:pt x="4381" y="605"/>
                  <a:pt x="5024" y="823"/>
                </a:cubicBezTo>
                <a:cubicBezTo>
                  <a:pt x="5154" y="872"/>
                  <a:pt x="5282" y="912"/>
                  <a:pt x="5401" y="972"/>
                </a:cubicBezTo>
                <a:cubicBezTo>
                  <a:pt x="5421" y="972"/>
                  <a:pt x="5491" y="1011"/>
                  <a:pt x="5550" y="1041"/>
                </a:cubicBezTo>
                <a:cubicBezTo>
                  <a:pt x="5510" y="1061"/>
                  <a:pt x="5460" y="1081"/>
                  <a:pt x="5411" y="1101"/>
                </a:cubicBezTo>
                <a:cubicBezTo>
                  <a:pt x="4569" y="823"/>
                  <a:pt x="3597" y="674"/>
                  <a:pt x="2617" y="665"/>
                </a:cubicBezTo>
                <a:cubicBezTo>
                  <a:pt x="2587" y="665"/>
                  <a:pt x="2567" y="685"/>
                  <a:pt x="2557" y="704"/>
                </a:cubicBezTo>
                <a:cubicBezTo>
                  <a:pt x="2538" y="744"/>
                  <a:pt x="2577" y="803"/>
                  <a:pt x="2626" y="803"/>
                </a:cubicBezTo>
                <a:cubicBezTo>
                  <a:pt x="2904" y="803"/>
                  <a:pt x="3221" y="823"/>
                  <a:pt x="3578" y="863"/>
                </a:cubicBezTo>
                <a:cubicBezTo>
                  <a:pt x="3934" y="903"/>
                  <a:pt x="4232" y="952"/>
                  <a:pt x="4500" y="1002"/>
                </a:cubicBezTo>
                <a:cubicBezTo>
                  <a:pt x="4519" y="1002"/>
                  <a:pt x="4549" y="1011"/>
                  <a:pt x="4588" y="1021"/>
                </a:cubicBezTo>
                <a:cubicBezTo>
                  <a:pt x="4757" y="1051"/>
                  <a:pt x="5104" y="1121"/>
                  <a:pt x="5273" y="1170"/>
                </a:cubicBezTo>
                <a:cubicBezTo>
                  <a:pt x="5183" y="1209"/>
                  <a:pt x="5104" y="1249"/>
                  <a:pt x="5015" y="1289"/>
                </a:cubicBezTo>
                <a:cubicBezTo>
                  <a:pt x="4579" y="1101"/>
                  <a:pt x="4044" y="1090"/>
                  <a:pt x="3578" y="1061"/>
                </a:cubicBezTo>
                <a:cubicBezTo>
                  <a:pt x="3221" y="1041"/>
                  <a:pt x="2855" y="1031"/>
                  <a:pt x="2498" y="1021"/>
                </a:cubicBezTo>
                <a:cubicBezTo>
                  <a:pt x="2399" y="1021"/>
                  <a:pt x="2419" y="1170"/>
                  <a:pt x="2518" y="1170"/>
                </a:cubicBezTo>
                <a:cubicBezTo>
                  <a:pt x="3211" y="1180"/>
                  <a:pt x="3925" y="1200"/>
                  <a:pt x="4608" y="1339"/>
                </a:cubicBezTo>
                <a:cubicBezTo>
                  <a:pt x="4678" y="1348"/>
                  <a:pt x="4757" y="1368"/>
                  <a:pt x="4837" y="1388"/>
                </a:cubicBezTo>
                <a:cubicBezTo>
                  <a:pt x="4747" y="1438"/>
                  <a:pt x="4658" y="1487"/>
                  <a:pt x="4579" y="1537"/>
                </a:cubicBezTo>
                <a:cubicBezTo>
                  <a:pt x="4519" y="1497"/>
                  <a:pt x="4450" y="1477"/>
                  <a:pt x="4381" y="1467"/>
                </a:cubicBezTo>
                <a:cubicBezTo>
                  <a:pt x="4361" y="1458"/>
                  <a:pt x="4341" y="1458"/>
                  <a:pt x="4321" y="1447"/>
                </a:cubicBezTo>
                <a:cubicBezTo>
                  <a:pt x="3909" y="1325"/>
                  <a:pt x="3493" y="1263"/>
                  <a:pt x="3095" y="1263"/>
                </a:cubicBezTo>
                <a:cubicBezTo>
                  <a:pt x="2689" y="1263"/>
                  <a:pt x="2303" y="1327"/>
                  <a:pt x="1963" y="1458"/>
                </a:cubicBezTo>
                <a:cubicBezTo>
                  <a:pt x="1943" y="1467"/>
                  <a:pt x="1923" y="1487"/>
                  <a:pt x="1923" y="1507"/>
                </a:cubicBezTo>
                <a:cubicBezTo>
                  <a:pt x="1914" y="1549"/>
                  <a:pt x="1949" y="1590"/>
                  <a:pt x="1989" y="1590"/>
                </a:cubicBezTo>
                <a:cubicBezTo>
                  <a:pt x="1997" y="1590"/>
                  <a:pt x="2004" y="1589"/>
                  <a:pt x="2012" y="1586"/>
                </a:cubicBezTo>
                <a:cubicBezTo>
                  <a:pt x="2342" y="1456"/>
                  <a:pt x="2725" y="1391"/>
                  <a:pt x="3119" y="1391"/>
                </a:cubicBezTo>
                <a:cubicBezTo>
                  <a:pt x="3447" y="1391"/>
                  <a:pt x="3783" y="1436"/>
                  <a:pt x="4103" y="1526"/>
                </a:cubicBezTo>
                <a:lnTo>
                  <a:pt x="4222" y="1557"/>
                </a:lnTo>
                <a:cubicBezTo>
                  <a:pt x="4301" y="1566"/>
                  <a:pt x="4381" y="1586"/>
                  <a:pt x="4440" y="1616"/>
                </a:cubicBezTo>
                <a:cubicBezTo>
                  <a:pt x="4351" y="1676"/>
                  <a:pt x="4252" y="1735"/>
                  <a:pt x="4163" y="1804"/>
                </a:cubicBezTo>
                <a:cubicBezTo>
                  <a:pt x="3795" y="1665"/>
                  <a:pt x="3392" y="1595"/>
                  <a:pt x="2988" y="1595"/>
                </a:cubicBezTo>
                <a:cubicBezTo>
                  <a:pt x="2500" y="1595"/>
                  <a:pt x="2010" y="1697"/>
                  <a:pt x="1576" y="1903"/>
                </a:cubicBezTo>
                <a:cubicBezTo>
                  <a:pt x="1498" y="1938"/>
                  <a:pt x="1534" y="2049"/>
                  <a:pt x="1604" y="2049"/>
                </a:cubicBezTo>
                <a:cubicBezTo>
                  <a:pt x="1614" y="2049"/>
                  <a:pt x="1624" y="2047"/>
                  <a:pt x="1635" y="2042"/>
                </a:cubicBezTo>
                <a:cubicBezTo>
                  <a:pt x="2049" y="1843"/>
                  <a:pt x="2539" y="1737"/>
                  <a:pt x="3013" y="1737"/>
                </a:cubicBezTo>
                <a:cubicBezTo>
                  <a:pt x="3175" y="1737"/>
                  <a:pt x="3335" y="1749"/>
                  <a:pt x="3489" y="1775"/>
                </a:cubicBezTo>
                <a:cubicBezTo>
                  <a:pt x="3657" y="1804"/>
                  <a:pt x="3815" y="1834"/>
                  <a:pt x="3974" y="1894"/>
                </a:cubicBezTo>
                <a:cubicBezTo>
                  <a:pt x="3984" y="1894"/>
                  <a:pt x="4004" y="1894"/>
                  <a:pt x="4014" y="1903"/>
                </a:cubicBezTo>
                <a:cubicBezTo>
                  <a:pt x="3934" y="1953"/>
                  <a:pt x="3846" y="2012"/>
                  <a:pt x="3776" y="2072"/>
                </a:cubicBezTo>
                <a:cubicBezTo>
                  <a:pt x="3667" y="2002"/>
                  <a:pt x="3449" y="1953"/>
                  <a:pt x="3370" y="1943"/>
                </a:cubicBezTo>
                <a:cubicBezTo>
                  <a:pt x="3233" y="1914"/>
                  <a:pt x="3090" y="1900"/>
                  <a:pt x="2944" y="1900"/>
                </a:cubicBezTo>
                <a:cubicBezTo>
                  <a:pt x="2430" y="1900"/>
                  <a:pt x="1871" y="2070"/>
                  <a:pt x="1378" y="2379"/>
                </a:cubicBezTo>
                <a:cubicBezTo>
                  <a:pt x="1358" y="2389"/>
                  <a:pt x="1348" y="2409"/>
                  <a:pt x="1348" y="2429"/>
                </a:cubicBezTo>
                <a:cubicBezTo>
                  <a:pt x="1348" y="2448"/>
                  <a:pt x="1358" y="2468"/>
                  <a:pt x="1378" y="2488"/>
                </a:cubicBezTo>
                <a:cubicBezTo>
                  <a:pt x="1388" y="2498"/>
                  <a:pt x="1400" y="2503"/>
                  <a:pt x="1414" y="2503"/>
                </a:cubicBezTo>
                <a:cubicBezTo>
                  <a:pt x="1427" y="2503"/>
                  <a:pt x="1442" y="2498"/>
                  <a:pt x="1457" y="2488"/>
                </a:cubicBezTo>
                <a:cubicBezTo>
                  <a:pt x="1841" y="2251"/>
                  <a:pt x="2398" y="2028"/>
                  <a:pt x="2937" y="2028"/>
                </a:cubicBezTo>
                <a:cubicBezTo>
                  <a:pt x="3053" y="2028"/>
                  <a:pt x="3168" y="2039"/>
                  <a:pt x="3280" y="2062"/>
                </a:cubicBezTo>
                <a:lnTo>
                  <a:pt x="3320" y="2072"/>
                </a:lnTo>
                <a:cubicBezTo>
                  <a:pt x="3410" y="2081"/>
                  <a:pt x="3558" y="2112"/>
                  <a:pt x="3647" y="2161"/>
                </a:cubicBezTo>
                <a:cubicBezTo>
                  <a:pt x="3578" y="2220"/>
                  <a:pt x="3498" y="2280"/>
                  <a:pt x="3419" y="2339"/>
                </a:cubicBezTo>
                <a:cubicBezTo>
                  <a:pt x="3232" y="2296"/>
                  <a:pt x="3038" y="2276"/>
                  <a:pt x="2843" y="2276"/>
                </a:cubicBezTo>
                <a:cubicBezTo>
                  <a:pt x="2234" y="2276"/>
                  <a:pt x="1608" y="2470"/>
                  <a:pt x="1091" y="2755"/>
                </a:cubicBezTo>
                <a:cubicBezTo>
                  <a:pt x="1016" y="2797"/>
                  <a:pt x="1066" y="2886"/>
                  <a:pt x="1136" y="2886"/>
                </a:cubicBezTo>
                <a:cubicBezTo>
                  <a:pt x="1150" y="2886"/>
                  <a:pt x="1165" y="2883"/>
                  <a:pt x="1180" y="2874"/>
                </a:cubicBezTo>
                <a:cubicBezTo>
                  <a:pt x="1633" y="2626"/>
                  <a:pt x="2272" y="2422"/>
                  <a:pt x="2852" y="2422"/>
                </a:cubicBezTo>
                <a:cubicBezTo>
                  <a:pt x="2944" y="2422"/>
                  <a:pt x="3034" y="2427"/>
                  <a:pt x="3122" y="2438"/>
                </a:cubicBezTo>
                <a:cubicBezTo>
                  <a:pt x="3152" y="2448"/>
                  <a:pt x="3221" y="2458"/>
                  <a:pt x="3271" y="2468"/>
                </a:cubicBezTo>
                <a:cubicBezTo>
                  <a:pt x="3201" y="2528"/>
                  <a:pt x="3142" y="2587"/>
                  <a:pt x="3073" y="2647"/>
                </a:cubicBezTo>
                <a:cubicBezTo>
                  <a:pt x="3058" y="2646"/>
                  <a:pt x="3043" y="2646"/>
                  <a:pt x="3028" y="2646"/>
                </a:cubicBezTo>
                <a:cubicBezTo>
                  <a:pt x="2219" y="2646"/>
                  <a:pt x="1396" y="2918"/>
                  <a:pt x="763" y="3152"/>
                </a:cubicBezTo>
                <a:cubicBezTo>
                  <a:pt x="744" y="3162"/>
                  <a:pt x="724" y="3182"/>
                  <a:pt x="724" y="3202"/>
                </a:cubicBezTo>
                <a:cubicBezTo>
                  <a:pt x="716" y="3243"/>
                  <a:pt x="750" y="3285"/>
                  <a:pt x="790" y="3285"/>
                </a:cubicBezTo>
                <a:cubicBezTo>
                  <a:pt x="798" y="3285"/>
                  <a:pt x="806" y="3284"/>
                  <a:pt x="813" y="3281"/>
                </a:cubicBezTo>
                <a:cubicBezTo>
                  <a:pt x="1556" y="3003"/>
                  <a:pt x="2170" y="2845"/>
                  <a:pt x="2725" y="2795"/>
                </a:cubicBezTo>
                <a:cubicBezTo>
                  <a:pt x="2745" y="2795"/>
                  <a:pt x="2785" y="2785"/>
                  <a:pt x="2815" y="2785"/>
                </a:cubicBezTo>
                <a:cubicBezTo>
                  <a:pt x="2855" y="2775"/>
                  <a:pt x="2904" y="2766"/>
                  <a:pt x="2943" y="2766"/>
                </a:cubicBezTo>
                <a:cubicBezTo>
                  <a:pt x="2864" y="2825"/>
                  <a:pt x="2805" y="2894"/>
                  <a:pt x="2736" y="2964"/>
                </a:cubicBezTo>
                <a:cubicBezTo>
                  <a:pt x="2654" y="2952"/>
                  <a:pt x="2572" y="2947"/>
                  <a:pt x="2488" y="2947"/>
                </a:cubicBezTo>
                <a:cubicBezTo>
                  <a:pt x="1840" y="2947"/>
                  <a:pt x="1138" y="3265"/>
                  <a:pt x="585" y="3528"/>
                </a:cubicBezTo>
                <a:cubicBezTo>
                  <a:pt x="509" y="3562"/>
                  <a:pt x="542" y="3677"/>
                  <a:pt x="603" y="3677"/>
                </a:cubicBezTo>
                <a:cubicBezTo>
                  <a:pt x="613" y="3677"/>
                  <a:pt x="624" y="3674"/>
                  <a:pt x="635" y="3667"/>
                </a:cubicBezTo>
                <a:cubicBezTo>
                  <a:pt x="1150" y="3420"/>
                  <a:pt x="1734" y="3182"/>
                  <a:pt x="2300" y="3112"/>
                </a:cubicBezTo>
                <a:cubicBezTo>
                  <a:pt x="2370" y="3105"/>
                  <a:pt x="2439" y="3098"/>
                  <a:pt x="2509" y="3098"/>
                </a:cubicBezTo>
                <a:cubicBezTo>
                  <a:pt x="2538" y="3098"/>
                  <a:pt x="2568" y="3099"/>
                  <a:pt x="2597" y="3102"/>
                </a:cubicBezTo>
                <a:cubicBezTo>
                  <a:pt x="2518" y="3171"/>
                  <a:pt x="2448" y="3251"/>
                  <a:pt x="2379" y="3330"/>
                </a:cubicBezTo>
                <a:cubicBezTo>
                  <a:pt x="2309" y="3319"/>
                  <a:pt x="2238" y="3314"/>
                  <a:pt x="2166" y="3314"/>
                </a:cubicBezTo>
                <a:cubicBezTo>
                  <a:pt x="1586" y="3314"/>
                  <a:pt x="952" y="3649"/>
                  <a:pt x="397" y="3984"/>
                </a:cubicBezTo>
                <a:cubicBezTo>
                  <a:pt x="377" y="3994"/>
                  <a:pt x="367" y="4014"/>
                  <a:pt x="367" y="4034"/>
                </a:cubicBezTo>
                <a:cubicBezTo>
                  <a:pt x="367" y="4054"/>
                  <a:pt x="377" y="4083"/>
                  <a:pt x="397" y="4093"/>
                </a:cubicBezTo>
                <a:cubicBezTo>
                  <a:pt x="409" y="4105"/>
                  <a:pt x="423" y="4110"/>
                  <a:pt x="440" y="4110"/>
                </a:cubicBezTo>
                <a:cubicBezTo>
                  <a:pt x="451" y="4110"/>
                  <a:pt x="464" y="4107"/>
                  <a:pt x="476" y="4103"/>
                </a:cubicBezTo>
                <a:cubicBezTo>
                  <a:pt x="972" y="3796"/>
                  <a:pt x="1606" y="3459"/>
                  <a:pt x="2181" y="3449"/>
                </a:cubicBezTo>
                <a:lnTo>
                  <a:pt x="2270" y="3449"/>
                </a:lnTo>
                <a:cubicBezTo>
                  <a:pt x="2201" y="3519"/>
                  <a:pt x="2151" y="3588"/>
                  <a:pt x="2102" y="3647"/>
                </a:cubicBezTo>
                <a:cubicBezTo>
                  <a:pt x="2091" y="3647"/>
                  <a:pt x="2091" y="3657"/>
                  <a:pt x="2091" y="3657"/>
                </a:cubicBezTo>
                <a:cubicBezTo>
                  <a:pt x="1447" y="3667"/>
                  <a:pt x="783" y="4034"/>
                  <a:pt x="239" y="4351"/>
                </a:cubicBezTo>
                <a:cubicBezTo>
                  <a:pt x="174" y="4391"/>
                  <a:pt x="221" y="4485"/>
                  <a:pt x="284" y="4485"/>
                </a:cubicBezTo>
                <a:cubicBezTo>
                  <a:pt x="298" y="4485"/>
                  <a:pt x="313" y="4481"/>
                  <a:pt x="327" y="4470"/>
                </a:cubicBezTo>
                <a:cubicBezTo>
                  <a:pt x="803" y="4193"/>
                  <a:pt x="1388" y="3875"/>
                  <a:pt x="1952" y="3816"/>
                </a:cubicBezTo>
                <a:lnTo>
                  <a:pt x="1952" y="3816"/>
                </a:lnTo>
                <a:cubicBezTo>
                  <a:pt x="1913" y="3865"/>
                  <a:pt x="1884" y="3915"/>
                  <a:pt x="1844" y="3964"/>
                </a:cubicBezTo>
                <a:cubicBezTo>
                  <a:pt x="1279" y="4113"/>
                  <a:pt x="684" y="4411"/>
                  <a:pt x="30" y="4866"/>
                </a:cubicBezTo>
                <a:cubicBezTo>
                  <a:pt x="10" y="4886"/>
                  <a:pt x="1" y="4896"/>
                  <a:pt x="1" y="4916"/>
                </a:cubicBezTo>
                <a:cubicBezTo>
                  <a:pt x="1" y="4946"/>
                  <a:pt x="10" y="4965"/>
                  <a:pt x="30" y="4975"/>
                </a:cubicBezTo>
                <a:cubicBezTo>
                  <a:pt x="42" y="4987"/>
                  <a:pt x="57" y="4992"/>
                  <a:pt x="74" y="4992"/>
                </a:cubicBezTo>
                <a:cubicBezTo>
                  <a:pt x="85" y="4992"/>
                  <a:pt x="97" y="4989"/>
                  <a:pt x="109" y="4985"/>
                </a:cubicBezTo>
                <a:cubicBezTo>
                  <a:pt x="714" y="4559"/>
                  <a:pt x="1219" y="4292"/>
                  <a:pt x="1695" y="4143"/>
                </a:cubicBezTo>
                <a:lnTo>
                  <a:pt x="1695" y="4143"/>
                </a:lnTo>
                <a:cubicBezTo>
                  <a:pt x="1606" y="4252"/>
                  <a:pt x="1527" y="4371"/>
                  <a:pt x="1447" y="4480"/>
                </a:cubicBezTo>
                <a:cubicBezTo>
                  <a:pt x="981" y="4569"/>
                  <a:pt x="526" y="4827"/>
                  <a:pt x="149" y="5104"/>
                </a:cubicBezTo>
                <a:cubicBezTo>
                  <a:pt x="83" y="5154"/>
                  <a:pt x="134" y="5245"/>
                  <a:pt x="199" y="5245"/>
                </a:cubicBezTo>
                <a:cubicBezTo>
                  <a:pt x="212" y="5245"/>
                  <a:pt x="225" y="5241"/>
                  <a:pt x="239" y="5233"/>
                </a:cubicBezTo>
                <a:cubicBezTo>
                  <a:pt x="556" y="4995"/>
                  <a:pt x="932" y="4767"/>
                  <a:pt x="1318" y="4658"/>
                </a:cubicBezTo>
                <a:lnTo>
                  <a:pt x="1318" y="4658"/>
                </a:lnTo>
                <a:cubicBezTo>
                  <a:pt x="1259" y="4757"/>
                  <a:pt x="1199" y="4847"/>
                  <a:pt x="1140" y="4946"/>
                </a:cubicBezTo>
                <a:cubicBezTo>
                  <a:pt x="833" y="5025"/>
                  <a:pt x="556" y="5283"/>
                  <a:pt x="318" y="5481"/>
                </a:cubicBezTo>
                <a:lnTo>
                  <a:pt x="248" y="5550"/>
                </a:lnTo>
                <a:cubicBezTo>
                  <a:pt x="228" y="5560"/>
                  <a:pt x="228" y="5580"/>
                  <a:pt x="228" y="5600"/>
                </a:cubicBezTo>
                <a:cubicBezTo>
                  <a:pt x="228" y="5620"/>
                  <a:pt x="239" y="5639"/>
                  <a:pt x="248" y="5659"/>
                </a:cubicBezTo>
                <a:cubicBezTo>
                  <a:pt x="263" y="5669"/>
                  <a:pt x="278" y="5674"/>
                  <a:pt x="293" y="5674"/>
                </a:cubicBezTo>
                <a:cubicBezTo>
                  <a:pt x="308" y="5674"/>
                  <a:pt x="323" y="5669"/>
                  <a:pt x="338" y="5659"/>
                </a:cubicBezTo>
                <a:cubicBezTo>
                  <a:pt x="357" y="5629"/>
                  <a:pt x="387" y="5609"/>
                  <a:pt x="417" y="5580"/>
                </a:cubicBezTo>
                <a:cubicBezTo>
                  <a:pt x="595" y="5421"/>
                  <a:pt x="803" y="5233"/>
                  <a:pt x="1021" y="5134"/>
                </a:cubicBezTo>
                <a:lnTo>
                  <a:pt x="1021" y="5134"/>
                </a:lnTo>
                <a:cubicBezTo>
                  <a:pt x="873" y="5391"/>
                  <a:pt x="734" y="5649"/>
                  <a:pt x="635" y="5897"/>
                </a:cubicBezTo>
                <a:cubicBezTo>
                  <a:pt x="615" y="5926"/>
                  <a:pt x="625" y="5956"/>
                  <a:pt x="655" y="5976"/>
                </a:cubicBezTo>
                <a:cubicBezTo>
                  <a:pt x="661" y="5983"/>
                  <a:pt x="678" y="5990"/>
                  <a:pt x="695" y="5990"/>
                </a:cubicBezTo>
                <a:cubicBezTo>
                  <a:pt x="702" y="5990"/>
                  <a:pt x="708" y="5989"/>
                  <a:pt x="714" y="5986"/>
                </a:cubicBezTo>
                <a:cubicBezTo>
                  <a:pt x="734" y="5986"/>
                  <a:pt x="744" y="5966"/>
                  <a:pt x="754" y="5946"/>
                </a:cubicBezTo>
                <a:cubicBezTo>
                  <a:pt x="853" y="5719"/>
                  <a:pt x="981" y="5470"/>
                  <a:pt x="1120" y="5233"/>
                </a:cubicBezTo>
                <a:lnTo>
                  <a:pt x="1120" y="5233"/>
                </a:lnTo>
                <a:cubicBezTo>
                  <a:pt x="1111" y="5550"/>
                  <a:pt x="1120" y="5838"/>
                  <a:pt x="1150" y="6095"/>
                </a:cubicBezTo>
                <a:cubicBezTo>
                  <a:pt x="1150" y="6132"/>
                  <a:pt x="1183" y="6152"/>
                  <a:pt x="1216" y="6152"/>
                </a:cubicBezTo>
                <a:cubicBezTo>
                  <a:pt x="1227" y="6152"/>
                  <a:pt x="1239" y="6149"/>
                  <a:pt x="1249" y="6144"/>
                </a:cubicBezTo>
                <a:cubicBezTo>
                  <a:pt x="1279" y="6135"/>
                  <a:pt x="1289" y="6105"/>
                  <a:pt x="1289" y="6075"/>
                </a:cubicBezTo>
                <a:cubicBezTo>
                  <a:pt x="1249" y="5758"/>
                  <a:pt x="1249" y="5402"/>
                  <a:pt x="1269" y="5005"/>
                </a:cubicBezTo>
                <a:lnTo>
                  <a:pt x="1269" y="4995"/>
                </a:lnTo>
                <a:cubicBezTo>
                  <a:pt x="1309" y="4926"/>
                  <a:pt x="1348" y="4856"/>
                  <a:pt x="1398" y="4787"/>
                </a:cubicBezTo>
                <a:lnTo>
                  <a:pt x="1398" y="4787"/>
                </a:lnTo>
                <a:cubicBezTo>
                  <a:pt x="1378" y="5153"/>
                  <a:pt x="1378" y="5520"/>
                  <a:pt x="1437" y="5867"/>
                </a:cubicBezTo>
                <a:cubicBezTo>
                  <a:pt x="1446" y="5913"/>
                  <a:pt x="1483" y="5933"/>
                  <a:pt x="1518" y="5933"/>
                </a:cubicBezTo>
                <a:cubicBezTo>
                  <a:pt x="1559" y="5933"/>
                  <a:pt x="1597" y="5905"/>
                  <a:pt x="1586" y="5857"/>
                </a:cubicBezTo>
                <a:cubicBezTo>
                  <a:pt x="1516" y="5431"/>
                  <a:pt x="1527" y="4985"/>
                  <a:pt x="1566" y="4559"/>
                </a:cubicBezTo>
                <a:lnTo>
                  <a:pt x="1566" y="4549"/>
                </a:lnTo>
                <a:cubicBezTo>
                  <a:pt x="1635" y="4440"/>
                  <a:pt x="1715" y="4331"/>
                  <a:pt x="1804" y="4232"/>
                </a:cubicBezTo>
                <a:lnTo>
                  <a:pt x="1804" y="4242"/>
                </a:lnTo>
                <a:cubicBezTo>
                  <a:pt x="1794" y="4400"/>
                  <a:pt x="1784" y="4559"/>
                  <a:pt x="1784" y="4728"/>
                </a:cubicBezTo>
                <a:cubicBezTo>
                  <a:pt x="1774" y="5015"/>
                  <a:pt x="1784" y="5402"/>
                  <a:pt x="1834" y="5778"/>
                </a:cubicBezTo>
                <a:cubicBezTo>
                  <a:pt x="1841" y="5815"/>
                  <a:pt x="1870" y="5835"/>
                  <a:pt x="1905" y="5835"/>
                </a:cubicBezTo>
                <a:cubicBezTo>
                  <a:pt x="1917" y="5835"/>
                  <a:pt x="1930" y="5832"/>
                  <a:pt x="1943" y="5827"/>
                </a:cubicBezTo>
                <a:cubicBezTo>
                  <a:pt x="1963" y="5818"/>
                  <a:pt x="1972" y="5788"/>
                  <a:pt x="1972" y="5758"/>
                </a:cubicBezTo>
                <a:cubicBezTo>
                  <a:pt x="1884" y="5173"/>
                  <a:pt x="1913" y="4559"/>
                  <a:pt x="1943" y="4044"/>
                </a:cubicBezTo>
                <a:cubicBezTo>
                  <a:pt x="1992" y="3984"/>
                  <a:pt x="2032" y="3935"/>
                  <a:pt x="2071" y="3885"/>
                </a:cubicBezTo>
                <a:cubicBezTo>
                  <a:pt x="2170" y="4380"/>
                  <a:pt x="2201" y="4906"/>
                  <a:pt x="2111" y="5402"/>
                </a:cubicBezTo>
                <a:cubicBezTo>
                  <a:pt x="2100" y="5456"/>
                  <a:pt x="2143" y="5486"/>
                  <a:pt x="2186" y="5486"/>
                </a:cubicBezTo>
                <a:cubicBezTo>
                  <a:pt x="2221" y="5486"/>
                  <a:pt x="2255" y="5466"/>
                  <a:pt x="2260" y="5421"/>
                </a:cubicBezTo>
                <a:cubicBezTo>
                  <a:pt x="2359" y="4876"/>
                  <a:pt x="2320" y="4281"/>
                  <a:pt x="2201" y="3737"/>
                </a:cubicBezTo>
                <a:lnTo>
                  <a:pt x="2210" y="3726"/>
                </a:lnTo>
                <a:cubicBezTo>
                  <a:pt x="2250" y="3667"/>
                  <a:pt x="2309" y="3607"/>
                  <a:pt x="2369" y="3548"/>
                </a:cubicBezTo>
                <a:lnTo>
                  <a:pt x="2369" y="3568"/>
                </a:lnTo>
                <a:cubicBezTo>
                  <a:pt x="2408" y="3757"/>
                  <a:pt x="2428" y="3905"/>
                  <a:pt x="2448" y="4044"/>
                </a:cubicBezTo>
                <a:cubicBezTo>
                  <a:pt x="2507" y="4450"/>
                  <a:pt x="2557" y="4886"/>
                  <a:pt x="2458" y="5302"/>
                </a:cubicBezTo>
                <a:cubicBezTo>
                  <a:pt x="2458" y="5322"/>
                  <a:pt x="2458" y="5352"/>
                  <a:pt x="2478" y="5362"/>
                </a:cubicBezTo>
                <a:cubicBezTo>
                  <a:pt x="2490" y="5373"/>
                  <a:pt x="2504" y="5378"/>
                  <a:pt x="2519" y="5378"/>
                </a:cubicBezTo>
                <a:cubicBezTo>
                  <a:pt x="2529" y="5378"/>
                  <a:pt x="2539" y="5376"/>
                  <a:pt x="2547" y="5371"/>
                </a:cubicBezTo>
                <a:cubicBezTo>
                  <a:pt x="2567" y="5371"/>
                  <a:pt x="2587" y="5352"/>
                  <a:pt x="2597" y="5322"/>
                </a:cubicBezTo>
                <a:cubicBezTo>
                  <a:pt x="2736" y="4708"/>
                  <a:pt x="2617" y="4024"/>
                  <a:pt x="2478" y="3429"/>
                </a:cubicBezTo>
                <a:cubicBezTo>
                  <a:pt x="2557" y="3340"/>
                  <a:pt x="2637" y="3251"/>
                  <a:pt x="2725" y="3171"/>
                </a:cubicBezTo>
                <a:cubicBezTo>
                  <a:pt x="2736" y="3251"/>
                  <a:pt x="2745" y="3321"/>
                  <a:pt x="2745" y="3400"/>
                </a:cubicBezTo>
                <a:cubicBezTo>
                  <a:pt x="2795" y="3786"/>
                  <a:pt x="2835" y="4193"/>
                  <a:pt x="2775" y="4579"/>
                </a:cubicBezTo>
                <a:cubicBezTo>
                  <a:pt x="2764" y="4633"/>
                  <a:pt x="2804" y="4664"/>
                  <a:pt x="2846" y="4664"/>
                </a:cubicBezTo>
                <a:cubicBezTo>
                  <a:pt x="2880" y="4664"/>
                  <a:pt x="2915" y="4643"/>
                  <a:pt x="2924" y="4598"/>
                </a:cubicBezTo>
                <a:cubicBezTo>
                  <a:pt x="3003" y="4093"/>
                  <a:pt x="2934" y="3548"/>
                  <a:pt x="2855" y="3033"/>
                </a:cubicBezTo>
                <a:cubicBezTo>
                  <a:pt x="2914" y="2973"/>
                  <a:pt x="2983" y="2914"/>
                  <a:pt x="3043" y="2854"/>
                </a:cubicBezTo>
                <a:cubicBezTo>
                  <a:pt x="3053" y="2973"/>
                  <a:pt x="3062" y="3083"/>
                  <a:pt x="3073" y="3182"/>
                </a:cubicBezTo>
                <a:cubicBezTo>
                  <a:pt x="3092" y="3796"/>
                  <a:pt x="3053" y="4281"/>
                  <a:pt x="2924" y="4708"/>
                </a:cubicBezTo>
                <a:cubicBezTo>
                  <a:pt x="2914" y="4737"/>
                  <a:pt x="2924" y="4767"/>
                  <a:pt x="2954" y="4787"/>
                </a:cubicBezTo>
                <a:cubicBezTo>
                  <a:pt x="2960" y="4794"/>
                  <a:pt x="2977" y="4801"/>
                  <a:pt x="2994" y="4801"/>
                </a:cubicBezTo>
                <a:cubicBezTo>
                  <a:pt x="3001" y="4801"/>
                  <a:pt x="3007" y="4800"/>
                  <a:pt x="3013" y="4797"/>
                </a:cubicBezTo>
                <a:cubicBezTo>
                  <a:pt x="3033" y="4797"/>
                  <a:pt x="3043" y="4777"/>
                  <a:pt x="3053" y="4757"/>
                </a:cubicBezTo>
                <a:cubicBezTo>
                  <a:pt x="3221" y="4173"/>
                  <a:pt x="3261" y="3479"/>
                  <a:pt x="3172" y="2746"/>
                </a:cubicBezTo>
                <a:cubicBezTo>
                  <a:pt x="3241" y="2676"/>
                  <a:pt x="3310" y="2617"/>
                  <a:pt x="3379" y="2557"/>
                </a:cubicBezTo>
                <a:cubicBezTo>
                  <a:pt x="3399" y="2726"/>
                  <a:pt x="3419" y="2884"/>
                  <a:pt x="3429" y="3053"/>
                </a:cubicBezTo>
                <a:cubicBezTo>
                  <a:pt x="3449" y="3508"/>
                  <a:pt x="3469" y="3994"/>
                  <a:pt x="3340" y="4440"/>
                </a:cubicBezTo>
                <a:cubicBezTo>
                  <a:pt x="3327" y="4498"/>
                  <a:pt x="3381" y="4544"/>
                  <a:pt x="3426" y="4544"/>
                </a:cubicBezTo>
                <a:cubicBezTo>
                  <a:pt x="3450" y="4544"/>
                  <a:pt x="3472" y="4531"/>
                  <a:pt x="3479" y="4499"/>
                </a:cubicBezTo>
                <a:cubicBezTo>
                  <a:pt x="3667" y="3845"/>
                  <a:pt x="3608" y="3112"/>
                  <a:pt x="3518" y="2438"/>
                </a:cubicBezTo>
                <a:cubicBezTo>
                  <a:pt x="3588" y="2389"/>
                  <a:pt x="3647" y="2339"/>
                  <a:pt x="3707" y="2290"/>
                </a:cubicBezTo>
                <a:cubicBezTo>
                  <a:pt x="3727" y="2429"/>
                  <a:pt x="3736" y="2548"/>
                  <a:pt x="3747" y="2676"/>
                </a:cubicBezTo>
                <a:cubicBezTo>
                  <a:pt x="3776" y="3112"/>
                  <a:pt x="3796" y="3697"/>
                  <a:pt x="3667" y="4272"/>
                </a:cubicBezTo>
                <a:cubicBezTo>
                  <a:pt x="3657" y="4301"/>
                  <a:pt x="3667" y="4321"/>
                  <a:pt x="3687" y="4341"/>
                </a:cubicBezTo>
                <a:cubicBezTo>
                  <a:pt x="3701" y="4348"/>
                  <a:pt x="3720" y="4355"/>
                  <a:pt x="3737" y="4355"/>
                </a:cubicBezTo>
                <a:cubicBezTo>
                  <a:pt x="3744" y="4355"/>
                  <a:pt x="3750" y="4354"/>
                  <a:pt x="3756" y="4351"/>
                </a:cubicBezTo>
                <a:cubicBezTo>
                  <a:pt x="3776" y="4341"/>
                  <a:pt x="3796" y="4321"/>
                  <a:pt x="3806" y="4301"/>
                </a:cubicBezTo>
                <a:cubicBezTo>
                  <a:pt x="3915" y="3796"/>
                  <a:pt x="3934" y="3231"/>
                  <a:pt x="3875" y="2528"/>
                </a:cubicBezTo>
                <a:cubicBezTo>
                  <a:pt x="3865" y="2429"/>
                  <a:pt x="3855" y="2319"/>
                  <a:pt x="3835" y="2200"/>
                </a:cubicBezTo>
                <a:cubicBezTo>
                  <a:pt x="3925" y="2131"/>
                  <a:pt x="4014" y="2072"/>
                  <a:pt x="4103" y="2002"/>
                </a:cubicBezTo>
                <a:lnTo>
                  <a:pt x="4133" y="2359"/>
                </a:lnTo>
                <a:cubicBezTo>
                  <a:pt x="4152" y="2894"/>
                  <a:pt x="4133" y="3420"/>
                  <a:pt x="4014" y="3944"/>
                </a:cubicBezTo>
                <a:cubicBezTo>
                  <a:pt x="3997" y="3995"/>
                  <a:pt x="4040" y="4026"/>
                  <a:pt x="4085" y="4026"/>
                </a:cubicBezTo>
                <a:cubicBezTo>
                  <a:pt x="4119" y="4026"/>
                  <a:pt x="4154" y="4007"/>
                  <a:pt x="4163" y="3964"/>
                </a:cubicBezTo>
                <a:cubicBezTo>
                  <a:pt x="4311" y="3301"/>
                  <a:pt x="4321" y="2587"/>
                  <a:pt x="4252" y="1903"/>
                </a:cubicBezTo>
                <a:cubicBezTo>
                  <a:pt x="4331" y="1854"/>
                  <a:pt x="4420" y="1794"/>
                  <a:pt x="4519" y="1735"/>
                </a:cubicBezTo>
                <a:cubicBezTo>
                  <a:pt x="4529" y="1863"/>
                  <a:pt x="4539" y="1993"/>
                  <a:pt x="4539" y="2112"/>
                </a:cubicBezTo>
                <a:cubicBezTo>
                  <a:pt x="4549" y="2686"/>
                  <a:pt x="4460" y="3271"/>
                  <a:pt x="4271" y="3865"/>
                </a:cubicBezTo>
                <a:cubicBezTo>
                  <a:pt x="4262" y="3895"/>
                  <a:pt x="4271" y="3925"/>
                  <a:pt x="4291" y="3944"/>
                </a:cubicBezTo>
                <a:cubicBezTo>
                  <a:pt x="4305" y="3952"/>
                  <a:pt x="4324" y="3959"/>
                  <a:pt x="4342" y="3959"/>
                </a:cubicBezTo>
                <a:cubicBezTo>
                  <a:pt x="4349" y="3959"/>
                  <a:pt x="4355" y="3957"/>
                  <a:pt x="4361" y="3955"/>
                </a:cubicBezTo>
                <a:cubicBezTo>
                  <a:pt x="4381" y="3955"/>
                  <a:pt x="4390" y="3935"/>
                  <a:pt x="4401" y="3915"/>
                </a:cubicBezTo>
                <a:cubicBezTo>
                  <a:pt x="4599" y="3281"/>
                  <a:pt x="4688" y="2676"/>
                  <a:pt x="4678" y="2101"/>
                </a:cubicBezTo>
                <a:cubicBezTo>
                  <a:pt x="4668" y="1962"/>
                  <a:pt x="4668" y="1814"/>
                  <a:pt x="4638" y="1656"/>
                </a:cubicBezTo>
                <a:cubicBezTo>
                  <a:pt x="4747" y="1596"/>
                  <a:pt x="4846" y="1537"/>
                  <a:pt x="4955" y="1487"/>
                </a:cubicBezTo>
                <a:lnTo>
                  <a:pt x="4955" y="1903"/>
                </a:lnTo>
                <a:cubicBezTo>
                  <a:pt x="4936" y="2438"/>
                  <a:pt x="4896" y="3003"/>
                  <a:pt x="4648" y="3489"/>
                </a:cubicBezTo>
                <a:cubicBezTo>
                  <a:pt x="4622" y="3547"/>
                  <a:pt x="4672" y="3592"/>
                  <a:pt x="4721" y="3592"/>
                </a:cubicBezTo>
                <a:cubicBezTo>
                  <a:pt x="4747" y="3592"/>
                  <a:pt x="4773" y="3579"/>
                  <a:pt x="4787" y="3548"/>
                </a:cubicBezTo>
                <a:cubicBezTo>
                  <a:pt x="5104" y="2904"/>
                  <a:pt x="5134" y="2112"/>
                  <a:pt x="5104" y="1408"/>
                </a:cubicBezTo>
                <a:cubicBezTo>
                  <a:pt x="5183" y="1358"/>
                  <a:pt x="5262" y="1319"/>
                  <a:pt x="5352" y="1279"/>
                </a:cubicBezTo>
                <a:lnTo>
                  <a:pt x="5352" y="1279"/>
                </a:lnTo>
                <a:cubicBezTo>
                  <a:pt x="5441" y="2022"/>
                  <a:pt x="5292" y="2865"/>
                  <a:pt x="4936" y="3647"/>
                </a:cubicBezTo>
                <a:cubicBezTo>
                  <a:pt x="4925" y="3677"/>
                  <a:pt x="4936" y="3707"/>
                  <a:pt x="4955" y="3726"/>
                </a:cubicBezTo>
                <a:cubicBezTo>
                  <a:pt x="4970" y="3734"/>
                  <a:pt x="4984" y="3741"/>
                  <a:pt x="4998" y="3741"/>
                </a:cubicBezTo>
                <a:cubicBezTo>
                  <a:pt x="5003" y="3741"/>
                  <a:pt x="5009" y="3739"/>
                  <a:pt x="5015" y="3737"/>
                </a:cubicBezTo>
                <a:cubicBezTo>
                  <a:pt x="5035" y="3737"/>
                  <a:pt x="5055" y="3717"/>
                  <a:pt x="5064" y="3697"/>
                </a:cubicBezTo>
                <a:cubicBezTo>
                  <a:pt x="5441" y="2865"/>
                  <a:pt x="5590" y="1982"/>
                  <a:pt x="5480" y="1220"/>
                </a:cubicBezTo>
                <a:cubicBezTo>
                  <a:pt x="5530" y="1190"/>
                  <a:pt x="5590" y="1170"/>
                  <a:pt x="5639" y="1150"/>
                </a:cubicBezTo>
                <a:cubicBezTo>
                  <a:pt x="5639" y="1209"/>
                  <a:pt x="5649" y="1269"/>
                  <a:pt x="5649" y="1328"/>
                </a:cubicBezTo>
                <a:cubicBezTo>
                  <a:pt x="5659" y="1814"/>
                  <a:pt x="5629" y="2310"/>
                  <a:pt x="5460" y="2766"/>
                </a:cubicBezTo>
                <a:cubicBezTo>
                  <a:pt x="5435" y="2823"/>
                  <a:pt x="5485" y="2869"/>
                  <a:pt x="5534" y="2869"/>
                </a:cubicBezTo>
                <a:cubicBezTo>
                  <a:pt x="5560" y="2869"/>
                  <a:pt x="5585" y="2856"/>
                  <a:pt x="5599" y="2825"/>
                </a:cubicBezTo>
                <a:cubicBezTo>
                  <a:pt x="5778" y="2349"/>
                  <a:pt x="5817" y="1824"/>
                  <a:pt x="5797" y="1319"/>
                </a:cubicBezTo>
                <a:lnTo>
                  <a:pt x="5797" y="1081"/>
                </a:lnTo>
                <a:cubicBezTo>
                  <a:pt x="5857" y="1051"/>
                  <a:pt x="5927" y="1021"/>
                  <a:pt x="5996" y="1002"/>
                </a:cubicBezTo>
                <a:cubicBezTo>
                  <a:pt x="6006" y="1011"/>
                  <a:pt x="6006" y="1021"/>
                  <a:pt x="6006" y="1041"/>
                </a:cubicBezTo>
                <a:cubicBezTo>
                  <a:pt x="6015" y="1220"/>
                  <a:pt x="6026" y="1398"/>
                  <a:pt x="6006" y="1566"/>
                </a:cubicBezTo>
                <a:cubicBezTo>
                  <a:pt x="5966" y="2161"/>
                  <a:pt x="5788" y="2716"/>
                  <a:pt x="5500" y="3211"/>
                </a:cubicBezTo>
                <a:cubicBezTo>
                  <a:pt x="5480" y="3231"/>
                  <a:pt x="5480" y="3271"/>
                  <a:pt x="5510" y="3290"/>
                </a:cubicBezTo>
                <a:cubicBezTo>
                  <a:pt x="5530" y="3301"/>
                  <a:pt x="5550" y="3301"/>
                  <a:pt x="5570" y="3301"/>
                </a:cubicBezTo>
                <a:cubicBezTo>
                  <a:pt x="5590" y="3301"/>
                  <a:pt x="5610" y="3281"/>
                  <a:pt x="5619" y="3271"/>
                </a:cubicBezTo>
                <a:cubicBezTo>
                  <a:pt x="5946" y="2716"/>
                  <a:pt x="6134" y="2081"/>
                  <a:pt x="6154" y="1458"/>
                </a:cubicBezTo>
                <a:lnTo>
                  <a:pt x="6154" y="1348"/>
                </a:lnTo>
                <a:cubicBezTo>
                  <a:pt x="6164" y="1220"/>
                  <a:pt x="6174" y="1071"/>
                  <a:pt x="6134" y="942"/>
                </a:cubicBezTo>
                <a:cubicBezTo>
                  <a:pt x="6412" y="843"/>
                  <a:pt x="6689" y="764"/>
                  <a:pt x="6967" y="694"/>
                </a:cubicBezTo>
                <a:cubicBezTo>
                  <a:pt x="6997" y="685"/>
                  <a:pt x="7006" y="665"/>
                  <a:pt x="7017" y="645"/>
                </a:cubicBezTo>
                <a:cubicBezTo>
                  <a:pt x="7017" y="625"/>
                  <a:pt x="7006" y="595"/>
                  <a:pt x="6987" y="575"/>
                </a:cubicBezTo>
                <a:cubicBezTo>
                  <a:pt x="6973" y="568"/>
                  <a:pt x="6959" y="561"/>
                  <a:pt x="6945" y="561"/>
                </a:cubicBezTo>
                <a:cubicBezTo>
                  <a:pt x="6939" y="561"/>
                  <a:pt x="6933" y="563"/>
                  <a:pt x="6927" y="566"/>
                </a:cubicBezTo>
                <a:cubicBezTo>
                  <a:pt x="6650" y="635"/>
                  <a:pt x="6352" y="724"/>
                  <a:pt x="6065" y="833"/>
                </a:cubicBezTo>
                <a:cubicBezTo>
                  <a:pt x="6055" y="823"/>
                  <a:pt x="6035" y="813"/>
                  <a:pt x="6026" y="803"/>
                </a:cubicBezTo>
                <a:cubicBezTo>
                  <a:pt x="5134" y="308"/>
                  <a:pt x="4053" y="110"/>
                  <a:pt x="332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5" name="Google Shape;2165;p17"/>
          <p:cNvSpPr/>
          <p:nvPr/>
        </p:nvSpPr>
        <p:spPr>
          <a:xfrm>
            <a:off x="8095447" y="-89942"/>
            <a:ext cx="1239855" cy="867693"/>
          </a:xfrm>
          <a:custGeom>
            <a:avLst/>
            <a:gdLst/>
            <a:ahLst/>
            <a:cxnLst/>
            <a:rect l="l" t="t" r="r" b="b"/>
            <a:pathLst>
              <a:path w="7839" h="5486" extrusionOk="0">
                <a:moveTo>
                  <a:pt x="6930" y="0"/>
                </a:moveTo>
                <a:cubicBezTo>
                  <a:pt x="6926" y="0"/>
                  <a:pt x="6921" y="1"/>
                  <a:pt x="6917" y="2"/>
                </a:cubicBezTo>
                <a:cubicBezTo>
                  <a:pt x="6887" y="11"/>
                  <a:pt x="6867" y="31"/>
                  <a:pt x="6867" y="61"/>
                </a:cubicBezTo>
                <a:cubicBezTo>
                  <a:pt x="6818" y="378"/>
                  <a:pt x="6748" y="725"/>
                  <a:pt x="6629" y="1112"/>
                </a:cubicBezTo>
                <a:lnTo>
                  <a:pt x="6629" y="1121"/>
                </a:lnTo>
                <a:cubicBezTo>
                  <a:pt x="6570" y="1171"/>
                  <a:pt x="6510" y="1231"/>
                  <a:pt x="6451" y="1290"/>
                </a:cubicBezTo>
                <a:cubicBezTo>
                  <a:pt x="6560" y="943"/>
                  <a:pt x="6649" y="586"/>
                  <a:pt x="6669" y="229"/>
                </a:cubicBezTo>
                <a:cubicBezTo>
                  <a:pt x="6669" y="175"/>
                  <a:pt x="6624" y="144"/>
                  <a:pt x="6584" y="144"/>
                </a:cubicBezTo>
                <a:cubicBezTo>
                  <a:pt x="6551" y="144"/>
                  <a:pt x="6521" y="165"/>
                  <a:pt x="6521" y="210"/>
                </a:cubicBezTo>
                <a:cubicBezTo>
                  <a:pt x="6491" y="636"/>
                  <a:pt x="6372" y="1062"/>
                  <a:pt x="6233" y="1469"/>
                </a:cubicBezTo>
                <a:lnTo>
                  <a:pt x="6233" y="1478"/>
                </a:lnTo>
                <a:cubicBezTo>
                  <a:pt x="6134" y="1568"/>
                  <a:pt x="6035" y="1656"/>
                  <a:pt x="5926" y="1736"/>
                </a:cubicBezTo>
                <a:cubicBezTo>
                  <a:pt x="5926" y="1726"/>
                  <a:pt x="5926" y="1726"/>
                  <a:pt x="5936" y="1716"/>
                </a:cubicBezTo>
                <a:cubicBezTo>
                  <a:pt x="5975" y="1568"/>
                  <a:pt x="6015" y="1419"/>
                  <a:pt x="6055" y="1260"/>
                </a:cubicBezTo>
                <a:cubicBezTo>
                  <a:pt x="6134" y="983"/>
                  <a:pt x="6223" y="606"/>
                  <a:pt x="6263" y="220"/>
                </a:cubicBezTo>
                <a:cubicBezTo>
                  <a:pt x="6263" y="184"/>
                  <a:pt x="6223" y="149"/>
                  <a:pt x="6186" y="149"/>
                </a:cubicBezTo>
                <a:cubicBezTo>
                  <a:pt x="6182" y="149"/>
                  <a:pt x="6178" y="149"/>
                  <a:pt x="6173" y="150"/>
                </a:cubicBezTo>
                <a:cubicBezTo>
                  <a:pt x="6144" y="160"/>
                  <a:pt x="6124" y="180"/>
                  <a:pt x="6124" y="210"/>
                </a:cubicBezTo>
                <a:cubicBezTo>
                  <a:pt x="6065" y="804"/>
                  <a:pt x="5896" y="1389"/>
                  <a:pt x="5737" y="1885"/>
                </a:cubicBezTo>
                <a:cubicBezTo>
                  <a:pt x="5688" y="1924"/>
                  <a:pt x="5629" y="1964"/>
                  <a:pt x="5579" y="2004"/>
                </a:cubicBezTo>
                <a:cubicBezTo>
                  <a:pt x="5599" y="1498"/>
                  <a:pt x="5698" y="983"/>
                  <a:pt x="5896" y="517"/>
                </a:cubicBezTo>
                <a:cubicBezTo>
                  <a:pt x="5921" y="461"/>
                  <a:pt x="5875" y="420"/>
                  <a:pt x="5828" y="420"/>
                </a:cubicBezTo>
                <a:cubicBezTo>
                  <a:pt x="5800" y="420"/>
                  <a:pt x="5772" y="434"/>
                  <a:pt x="5757" y="467"/>
                </a:cubicBezTo>
                <a:cubicBezTo>
                  <a:pt x="5530" y="973"/>
                  <a:pt x="5431" y="1557"/>
                  <a:pt x="5420" y="2123"/>
                </a:cubicBezTo>
                <a:lnTo>
                  <a:pt x="5411" y="2123"/>
                </a:lnTo>
                <a:cubicBezTo>
                  <a:pt x="5351" y="2172"/>
                  <a:pt x="5292" y="2211"/>
                  <a:pt x="5213" y="2261"/>
                </a:cubicBezTo>
                <a:lnTo>
                  <a:pt x="5213" y="2241"/>
                </a:lnTo>
                <a:lnTo>
                  <a:pt x="5222" y="2241"/>
                </a:lnTo>
                <a:cubicBezTo>
                  <a:pt x="5222" y="2053"/>
                  <a:pt x="5232" y="1905"/>
                  <a:pt x="5252" y="1766"/>
                </a:cubicBezTo>
                <a:cubicBezTo>
                  <a:pt x="5292" y="1350"/>
                  <a:pt x="5351" y="923"/>
                  <a:pt x="5539" y="537"/>
                </a:cubicBezTo>
                <a:cubicBezTo>
                  <a:pt x="5550" y="517"/>
                  <a:pt x="5550" y="487"/>
                  <a:pt x="5539" y="478"/>
                </a:cubicBezTo>
                <a:cubicBezTo>
                  <a:pt x="5519" y="458"/>
                  <a:pt x="5500" y="447"/>
                  <a:pt x="5470" y="447"/>
                </a:cubicBezTo>
                <a:cubicBezTo>
                  <a:pt x="5450" y="447"/>
                  <a:pt x="5431" y="458"/>
                  <a:pt x="5420" y="487"/>
                </a:cubicBezTo>
                <a:cubicBezTo>
                  <a:pt x="5133" y="1052"/>
                  <a:pt x="5083" y="1746"/>
                  <a:pt x="5074" y="2360"/>
                </a:cubicBezTo>
                <a:cubicBezTo>
                  <a:pt x="4984" y="2420"/>
                  <a:pt x="4876" y="2489"/>
                  <a:pt x="4777" y="2548"/>
                </a:cubicBezTo>
                <a:lnTo>
                  <a:pt x="4806" y="2310"/>
                </a:lnTo>
                <a:cubicBezTo>
                  <a:pt x="4856" y="1924"/>
                  <a:pt x="4915" y="1528"/>
                  <a:pt x="5064" y="1161"/>
                </a:cubicBezTo>
                <a:cubicBezTo>
                  <a:pt x="5089" y="1105"/>
                  <a:pt x="5043" y="1065"/>
                  <a:pt x="4996" y="1065"/>
                </a:cubicBezTo>
                <a:cubicBezTo>
                  <a:pt x="4968" y="1065"/>
                  <a:pt x="4940" y="1079"/>
                  <a:pt x="4925" y="1112"/>
                </a:cubicBezTo>
                <a:cubicBezTo>
                  <a:pt x="4727" y="1587"/>
                  <a:pt x="4667" y="2132"/>
                  <a:pt x="4618" y="2647"/>
                </a:cubicBezTo>
                <a:cubicBezTo>
                  <a:pt x="4539" y="2687"/>
                  <a:pt x="4469" y="2727"/>
                  <a:pt x="4390" y="2777"/>
                </a:cubicBezTo>
                <a:cubicBezTo>
                  <a:pt x="4410" y="2658"/>
                  <a:pt x="4429" y="2548"/>
                  <a:pt x="4449" y="2449"/>
                </a:cubicBezTo>
                <a:cubicBezTo>
                  <a:pt x="4568" y="1845"/>
                  <a:pt x="4727" y="1389"/>
                  <a:pt x="4945" y="1002"/>
                </a:cubicBezTo>
                <a:cubicBezTo>
                  <a:pt x="4965" y="973"/>
                  <a:pt x="4965" y="943"/>
                  <a:pt x="4945" y="923"/>
                </a:cubicBezTo>
                <a:cubicBezTo>
                  <a:pt x="4925" y="903"/>
                  <a:pt x="4905" y="894"/>
                  <a:pt x="4885" y="894"/>
                </a:cubicBezTo>
                <a:cubicBezTo>
                  <a:pt x="4865" y="894"/>
                  <a:pt x="4846" y="903"/>
                  <a:pt x="4836" y="923"/>
                </a:cubicBezTo>
                <a:cubicBezTo>
                  <a:pt x="4529" y="1449"/>
                  <a:pt x="4321" y="2112"/>
                  <a:pt x="4242" y="2856"/>
                </a:cubicBezTo>
                <a:cubicBezTo>
                  <a:pt x="4162" y="2895"/>
                  <a:pt x="4073" y="2945"/>
                  <a:pt x="3993" y="2984"/>
                </a:cubicBezTo>
                <a:cubicBezTo>
                  <a:pt x="4013" y="2816"/>
                  <a:pt x="4033" y="2658"/>
                  <a:pt x="4063" y="2499"/>
                </a:cubicBezTo>
                <a:cubicBezTo>
                  <a:pt x="4152" y="2043"/>
                  <a:pt x="4251" y="1568"/>
                  <a:pt x="4479" y="1171"/>
                </a:cubicBezTo>
                <a:cubicBezTo>
                  <a:pt x="4515" y="1106"/>
                  <a:pt x="4457" y="1041"/>
                  <a:pt x="4407" y="1041"/>
                </a:cubicBezTo>
                <a:cubicBezTo>
                  <a:pt x="4389" y="1041"/>
                  <a:pt x="4371" y="1050"/>
                  <a:pt x="4360" y="1072"/>
                </a:cubicBezTo>
                <a:cubicBezTo>
                  <a:pt x="4024" y="1667"/>
                  <a:pt x="3905" y="2400"/>
                  <a:pt x="3825" y="3064"/>
                </a:cubicBezTo>
                <a:cubicBezTo>
                  <a:pt x="3756" y="3094"/>
                  <a:pt x="3687" y="3133"/>
                  <a:pt x="3607" y="3163"/>
                </a:cubicBezTo>
                <a:cubicBezTo>
                  <a:pt x="3627" y="3034"/>
                  <a:pt x="3647" y="2905"/>
                  <a:pt x="3667" y="2786"/>
                </a:cubicBezTo>
                <a:cubicBezTo>
                  <a:pt x="3736" y="2350"/>
                  <a:pt x="3865" y="1775"/>
                  <a:pt x="4123" y="1250"/>
                </a:cubicBezTo>
                <a:cubicBezTo>
                  <a:pt x="4132" y="1220"/>
                  <a:pt x="4132" y="1201"/>
                  <a:pt x="4123" y="1181"/>
                </a:cubicBezTo>
                <a:cubicBezTo>
                  <a:pt x="4103" y="1161"/>
                  <a:pt x="4083" y="1151"/>
                  <a:pt x="4053" y="1151"/>
                </a:cubicBezTo>
                <a:cubicBezTo>
                  <a:pt x="4033" y="1161"/>
                  <a:pt x="4013" y="1171"/>
                  <a:pt x="4004" y="1191"/>
                </a:cubicBezTo>
                <a:cubicBezTo>
                  <a:pt x="3766" y="1656"/>
                  <a:pt x="3617" y="2192"/>
                  <a:pt x="3508" y="2895"/>
                </a:cubicBezTo>
                <a:cubicBezTo>
                  <a:pt x="3498" y="2995"/>
                  <a:pt x="3478" y="3103"/>
                  <a:pt x="3469" y="3222"/>
                </a:cubicBezTo>
                <a:cubicBezTo>
                  <a:pt x="3369" y="3272"/>
                  <a:pt x="3260" y="3312"/>
                  <a:pt x="3161" y="3351"/>
                </a:cubicBezTo>
                <a:cubicBezTo>
                  <a:pt x="3181" y="3232"/>
                  <a:pt x="3201" y="3113"/>
                  <a:pt x="3220" y="3004"/>
                </a:cubicBezTo>
                <a:cubicBezTo>
                  <a:pt x="3330" y="2479"/>
                  <a:pt x="3469" y="1964"/>
                  <a:pt x="3706" y="1488"/>
                </a:cubicBezTo>
                <a:cubicBezTo>
                  <a:pt x="3738" y="1430"/>
                  <a:pt x="3691" y="1389"/>
                  <a:pt x="3641" y="1389"/>
                </a:cubicBezTo>
                <a:cubicBezTo>
                  <a:pt x="3613" y="1389"/>
                  <a:pt x="3585" y="1401"/>
                  <a:pt x="3568" y="1429"/>
                </a:cubicBezTo>
                <a:cubicBezTo>
                  <a:pt x="3260" y="2043"/>
                  <a:pt x="3082" y="2737"/>
                  <a:pt x="3002" y="3411"/>
                </a:cubicBezTo>
                <a:cubicBezTo>
                  <a:pt x="2894" y="3450"/>
                  <a:pt x="2795" y="3480"/>
                  <a:pt x="2696" y="3510"/>
                </a:cubicBezTo>
                <a:cubicBezTo>
                  <a:pt x="2715" y="3381"/>
                  <a:pt x="2735" y="3262"/>
                  <a:pt x="2765" y="3143"/>
                </a:cubicBezTo>
                <a:cubicBezTo>
                  <a:pt x="2894" y="2588"/>
                  <a:pt x="3121" y="2033"/>
                  <a:pt x="3438" y="1498"/>
                </a:cubicBezTo>
                <a:cubicBezTo>
                  <a:pt x="3458" y="1478"/>
                  <a:pt x="3449" y="1449"/>
                  <a:pt x="3429" y="1419"/>
                </a:cubicBezTo>
                <a:cubicBezTo>
                  <a:pt x="3419" y="1399"/>
                  <a:pt x="3399" y="1389"/>
                  <a:pt x="3379" y="1389"/>
                </a:cubicBezTo>
                <a:cubicBezTo>
                  <a:pt x="3359" y="1399"/>
                  <a:pt x="3339" y="1409"/>
                  <a:pt x="3330" y="1429"/>
                </a:cubicBezTo>
                <a:cubicBezTo>
                  <a:pt x="2983" y="1993"/>
                  <a:pt x="2755" y="2559"/>
                  <a:pt x="2626" y="3113"/>
                </a:cubicBezTo>
                <a:cubicBezTo>
                  <a:pt x="2597" y="3252"/>
                  <a:pt x="2566" y="3400"/>
                  <a:pt x="2557" y="3559"/>
                </a:cubicBezTo>
                <a:cubicBezTo>
                  <a:pt x="2438" y="3589"/>
                  <a:pt x="2329" y="3629"/>
                  <a:pt x="2210" y="3658"/>
                </a:cubicBezTo>
                <a:cubicBezTo>
                  <a:pt x="2240" y="3519"/>
                  <a:pt x="2279" y="3381"/>
                  <a:pt x="2309" y="3242"/>
                </a:cubicBezTo>
                <a:cubicBezTo>
                  <a:pt x="2458" y="2727"/>
                  <a:pt x="2636" y="2192"/>
                  <a:pt x="2983" y="1775"/>
                </a:cubicBezTo>
                <a:cubicBezTo>
                  <a:pt x="3027" y="1724"/>
                  <a:pt x="2972" y="1661"/>
                  <a:pt x="2913" y="1661"/>
                </a:cubicBezTo>
                <a:cubicBezTo>
                  <a:pt x="2893" y="1661"/>
                  <a:pt x="2872" y="1669"/>
                  <a:pt x="2854" y="1687"/>
                </a:cubicBezTo>
                <a:cubicBezTo>
                  <a:pt x="2398" y="2231"/>
                  <a:pt x="2180" y="3004"/>
                  <a:pt x="2051" y="3698"/>
                </a:cubicBezTo>
                <a:cubicBezTo>
                  <a:pt x="1962" y="3718"/>
                  <a:pt x="1863" y="3737"/>
                  <a:pt x="1774" y="3757"/>
                </a:cubicBezTo>
                <a:cubicBezTo>
                  <a:pt x="1873" y="3014"/>
                  <a:pt x="2210" y="2231"/>
                  <a:pt x="2735" y="1557"/>
                </a:cubicBezTo>
                <a:cubicBezTo>
                  <a:pt x="2755" y="1537"/>
                  <a:pt x="2755" y="1498"/>
                  <a:pt x="2735" y="1478"/>
                </a:cubicBezTo>
                <a:cubicBezTo>
                  <a:pt x="2725" y="1458"/>
                  <a:pt x="2705" y="1449"/>
                  <a:pt x="2685" y="1449"/>
                </a:cubicBezTo>
                <a:cubicBezTo>
                  <a:pt x="2666" y="1449"/>
                  <a:pt x="2646" y="1458"/>
                  <a:pt x="2626" y="1478"/>
                </a:cubicBezTo>
                <a:cubicBezTo>
                  <a:pt x="2061" y="2202"/>
                  <a:pt x="1714" y="3024"/>
                  <a:pt x="1635" y="3787"/>
                </a:cubicBezTo>
                <a:cubicBezTo>
                  <a:pt x="1575" y="3797"/>
                  <a:pt x="1526" y="3807"/>
                  <a:pt x="1467" y="3817"/>
                </a:cubicBezTo>
                <a:lnTo>
                  <a:pt x="1496" y="3638"/>
                </a:lnTo>
                <a:cubicBezTo>
                  <a:pt x="1606" y="3163"/>
                  <a:pt x="1754" y="2697"/>
                  <a:pt x="2031" y="2291"/>
                </a:cubicBezTo>
                <a:cubicBezTo>
                  <a:pt x="2067" y="2234"/>
                  <a:pt x="2016" y="2166"/>
                  <a:pt x="1962" y="2166"/>
                </a:cubicBezTo>
                <a:cubicBezTo>
                  <a:pt x="1941" y="2166"/>
                  <a:pt x="1920" y="2177"/>
                  <a:pt x="1903" y="2202"/>
                </a:cubicBezTo>
                <a:cubicBezTo>
                  <a:pt x="1615" y="2618"/>
                  <a:pt x="1457" y="3113"/>
                  <a:pt x="1348" y="3618"/>
                </a:cubicBezTo>
                <a:cubicBezTo>
                  <a:pt x="1338" y="3688"/>
                  <a:pt x="1308" y="3768"/>
                  <a:pt x="1298" y="3847"/>
                </a:cubicBezTo>
                <a:cubicBezTo>
                  <a:pt x="1229" y="3856"/>
                  <a:pt x="1150" y="3867"/>
                  <a:pt x="1080" y="3876"/>
                </a:cubicBezTo>
                <a:lnTo>
                  <a:pt x="1080" y="3836"/>
                </a:lnTo>
                <a:cubicBezTo>
                  <a:pt x="1110" y="3658"/>
                  <a:pt x="1150" y="3480"/>
                  <a:pt x="1209" y="3321"/>
                </a:cubicBezTo>
                <a:cubicBezTo>
                  <a:pt x="1388" y="2757"/>
                  <a:pt x="1685" y="2261"/>
                  <a:pt x="2091" y="1855"/>
                </a:cubicBezTo>
                <a:cubicBezTo>
                  <a:pt x="2121" y="1825"/>
                  <a:pt x="2121" y="1795"/>
                  <a:pt x="2101" y="1775"/>
                </a:cubicBezTo>
                <a:cubicBezTo>
                  <a:pt x="2091" y="1755"/>
                  <a:pt x="2061" y="1746"/>
                  <a:pt x="2042" y="1746"/>
                </a:cubicBezTo>
                <a:cubicBezTo>
                  <a:pt x="2022" y="1746"/>
                  <a:pt x="2002" y="1746"/>
                  <a:pt x="1992" y="1766"/>
                </a:cubicBezTo>
                <a:cubicBezTo>
                  <a:pt x="1536" y="2222"/>
                  <a:pt x="1209" y="2786"/>
                  <a:pt x="1040" y="3391"/>
                </a:cubicBezTo>
                <a:cubicBezTo>
                  <a:pt x="1031" y="3420"/>
                  <a:pt x="1021" y="3460"/>
                  <a:pt x="1011" y="3500"/>
                </a:cubicBezTo>
                <a:cubicBezTo>
                  <a:pt x="971" y="3618"/>
                  <a:pt x="921" y="3768"/>
                  <a:pt x="932" y="3896"/>
                </a:cubicBezTo>
                <a:cubicBezTo>
                  <a:pt x="644" y="3926"/>
                  <a:pt x="357" y="3946"/>
                  <a:pt x="69" y="3946"/>
                </a:cubicBezTo>
                <a:cubicBezTo>
                  <a:pt x="40" y="3946"/>
                  <a:pt x="20" y="3955"/>
                  <a:pt x="10" y="3975"/>
                </a:cubicBezTo>
                <a:cubicBezTo>
                  <a:pt x="0" y="4005"/>
                  <a:pt x="0" y="4035"/>
                  <a:pt x="20" y="4055"/>
                </a:cubicBezTo>
                <a:cubicBezTo>
                  <a:pt x="30" y="4074"/>
                  <a:pt x="49" y="4085"/>
                  <a:pt x="80" y="4085"/>
                </a:cubicBezTo>
                <a:cubicBezTo>
                  <a:pt x="366" y="4074"/>
                  <a:pt x="664" y="4065"/>
                  <a:pt x="981" y="4025"/>
                </a:cubicBezTo>
                <a:cubicBezTo>
                  <a:pt x="981" y="4035"/>
                  <a:pt x="1001" y="4055"/>
                  <a:pt x="1011" y="4065"/>
                </a:cubicBezTo>
                <a:cubicBezTo>
                  <a:pt x="1754" y="4758"/>
                  <a:pt x="2755" y="5204"/>
                  <a:pt x="3449" y="5481"/>
                </a:cubicBezTo>
                <a:cubicBezTo>
                  <a:pt x="3457" y="5484"/>
                  <a:pt x="3465" y="5486"/>
                  <a:pt x="3472" y="5486"/>
                </a:cubicBezTo>
                <a:cubicBezTo>
                  <a:pt x="3494" y="5486"/>
                  <a:pt x="3514" y="5476"/>
                  <a:pt x="3528" y="5462"/>
                </a:cubicBezTo>
                <a:cubicBezTo>
                  <a:pt x="3557" y="5422"/>
                  <a:pt x="3538" y="5373"/>
                  <a:pt x="3498" y="5353"/>
                </a:cubicBezTo>
                <a:cubicBezTo>
                  <a:pt x="2884" y="5105"/>
                  <a:pt x="1972" y="4699"/>
                  <a:pt x="1269" y="4104"/>
                </a:cubicBezTo>
                <a:cubicBezTo>
                  <a:pt x="1239" y="4085"/>
                  <a:pt x="1209" y="4065"/>
                  <a:pt x="1189" y="4045"/>
                </a:cubicBezTo>
                <a:cubicBezTo>
                  <a:pt x="1170" y="4035"/>
                  <a:pt x="1150" y="4015"/>
                  <a:pt x="1139" y="4005"/>
                </a:cubicBezTo>
                <a:lnTo>
                  <a:pt x="1318" y="3975"/>
                </a:lnTo>
                <a:cubicBezTo>
                  <a:pt x="1388" y="4085"/>
                  <a:pt x="1615" y="4204"/>
                  <a:pt x="1685" y="4263"/>
                </a:cubicBezTo>
                <a:cubicBezTo>
                  <a:pt x="2329" y="4699"/>
                  <a:pt x="3052" y="5036"/>
                  <a:pt x="3786" y="5303"/>
                </a:cubicBezTo>
                <a:cubicBezTo>
                  <a:pt x="3794" y="5306"/>
                  <a:pt x="3803" y="5307"/>
                  <a:pt x="3811" y="5307"/>
                </a:cubicBezTo>
                <a:cubicBezTo>
                  <a:pt x="3885" y="5307"/>
                  <a:pt x="3924" y="5192"/>
                  <a:pt x="3835" y="5164"/>
                </a:cubicBezTo>
                <a:cubicBezTo>
                  <a:pt x="3201" y="4927"/>
                  <a:pt x="2557" y="4640"/>
                  <a:pt x="1982" y="4273"/>
                </a:cubicBezTo>
                <a:cubicBezTo>
                  <a:pt x="1873" y="4204"/>
                  <a:pt x="1754" y="4124"/>
                  <a:pt x="1655" y="4045"/>
                </a:cubicBezTo>
                <a:cubicBezTo>
                  <a:pt x="1635" y="4035"/>
                  <a:pt x="1575" y="3986"/>
                  <a:pt x="1526" y="3946"/>
                </a:cubicBezTo>
                <a:lnTo>
                  <a:pt x="1675" y="3916"/>
                </a:lnTo>
                <a:cubicBezTo>
                  <a:pt x="2428" y="4391"/>
                  <a:pt x="3330" y="4758"/>
                  <a:pt x="4291" y="5006"/>
                </a:cubicBezTo>
                <a:cubicBezTo>
                  <a:pt x="4310" y="5006"/>
                  <a:pt x="4341" y="4996"/>
                  <a:pt x="4350" y="4976"/>
                </a:cubicBezTo>
                <a:cubicBezTo>
                  <a:pt x="4380" y="4937"/>
                  <a:pt x="4360" y="4877"/>
                  <a:pt x="4310" y="4867"/>
                </a:cubicBezTo>
                <a:cubicBezTo>
                  <a:pt x="4033" y="4798"/>
                  <a:pt x="3736" y="4709"/>
                  <a:pt x="3409" y="4580"/>
                </a:cubicBezTo>
                <a:cubicBezTo>
                  <a:pt x="3062" y="4461"/>
                  <a:pt x="2784" y="4342"/>
                  <a:pt x="2537" y="4233"/>
                </a:cubicBezTo>
                <a:cubicBezTo>
                  <a:pt x="2517" y="4223"/>
                  <a:pt x="2487" y="4213"/>
                  <a:pt x="2448" y="4193"/>
                </a:cubicBezTo>
                <a:cubicBezTo>
                  <a:pt x="2299" y="4124"/>
                  <a:pt x="1972" y="3975"/>
                  <a:pt x="1824" y="3886"/>
                </a:cubicBezTo>
                <a:cubicBezTo>
                  <a:pt x="1923" y="3867"/>
                  <a:pt x="2011" y="3847"/>
                  <a:pt x="2101" y="3827"/>
                </a:cubicBezTo>
                <a:cubicBezTo>
                  <a:pt x="2487" y="4114"/>
                  <a:pt x="3002" y="4253"/>
                  <a:pt x="3449" y="4391"/>
                </a:cubicBezTo>
                <a:cubicBezTo>
                  <a:pt x="3795" y="4491"/>
                  <a:pt x="4142" y="4600"/>
                  <a:pt x="4489" y="4689"/>
                </a:cubicBezTo>
                <a:cubicBezTo>
                  <a:pt x="4494" y="4690"/>
                  <a:pt x="4500" y="4691"/>
                  <a:pt x="4505" y="4691"/>
                </a:cubicBezTo>
                <a:cubicBezTo>
                  <a:pt x="4580" y="4691"/>
                  <a:pt x="4593" y="4558"/>
                  <a:pt x="4509" y="4530"/>
                </a:cubicBezTo>
                <a:cubicBezTo>
                  <a:pt x="3835" y="4362"/>
                  <a:pt x="3141" y="4173"/>
                  <a:pt x="2517" y="3886"/>
                </a:cubicBezTo>
                <a:cubicBezTo>
                  <a:pt x="2438" y="3847"/>
                  <a:pt x="2368" y="3817"/>
                  <a:pt x="2299" y="3777"/>
                </a:cubicBezTo>
                <a:cubicBezTo>
                  <a:pt x="2398" y="3748"/>
                  <a:pt x="2497" y="3718"/>
                  <a:pt x="2586" y="3688"/>
                </a:cubicBezTo>
                <a:cubicBezTo>
                  <a:pt x="2636" y="3737"/>
                  <a:pt x="2696" y="3777"/>
                  <a:pt x="2765" y="3807"/>
                </a:cubicBezTo>
                <a:lnTo>
                  <a:pt x="2824" y="3836"/>
                </a:lnTo>
                <a:cubicBezTo>
                  <a:pt x="3451" y="4213"/>
                  <a:pt x="4140" y="4413"/>
                  <a:pt x="4763" y="4413"/>
                </a:cubicBezTo>
                <a:cubicBezTo>
                  <a:pt x="4879" y="4413"/>
                  <a:pt x="4993" y="4406"/>
                  <a:pt x="5103" y="4391"/>
                </a:cubicBezTo>
                <a:cubicBezTo>
                  <a:pt x="5133" y="4382"/>
                  <a:pt x="5153" y="4372"/>
                  <a:pt x="5163" y="4352"/>
                </a:cubicBezTo>
                <a:cubicBezTo>
                  <a:pt x="5181" y="4306"/>
                  <a:pt x="5148" y="4252"/>
                  <a:pt x="5104" y="4252"/>
                </a:cubicBezTo>
                <a:cubicBezTo>
                  <a:pt x="5101" y="4252"/>
                  <a:pt x="5097" y="4252"/>
                  <a:pt x="5094" y="4253"/>
                </a:cubicBezTo>
                <a:cubicBezTo>
                  <a:pt x="4985" y="4266"/>
                  <a:pt x="4872" y="4273"/>
                  <a:pt x="4758" y="4273"/>
                </a:cubicBezTo>
                <a:cubicBezTo>
                  <a:pt x="4195" y="4273"/>
                  <a:pt x="3579" y="4113"/>
                  <a:pt x="3052" y="3817"/>
                </a:cubicBezTo>
                <a:cubicBezTo>
                  <a:pt x="3013" y="3797"/>
                  <a:pt x="2983" y="3777"/>
                  <a:pt x="2943" y="3757"/>
                </a:cubicBezTo>
                <a:cubicBezTo>
                  <a:pt x="2864" y="3728"/>
                  <a:pt x="2784" y="3688"/>
                  <a:pt x="2735" y="3649"/>
                </a:cubicBezTo>
                <a:cubicBezTo>
                  <a:pt x="2844" y="3609"/>
                  <a:pt x="2953" y="3569"/>
                  <a:pt x="3062" y="3539"/>
                </a:cubicBezTo>
                <a:cubicBezTo>
                  <a:pt x="3605" y="3909"/>
                  <a:pt x="4292" y="4118"/>
                  <a:pt x="4964" y="4118"/>
                </a:cubicBezTo>
                <a:cubicBezTo>
                  <a:pt x="5176" y="4118"/>
                  <a:pt x="5386" y="4097"/>
                  <a:pt x="5589" y="4055"/>
                </a:cubicBezTo>
                <a:cubicBezTo>
                  <a:pt x="5680" y="4036"/>
                  <a:pt x="5671" y="3902"/>
                  <a:pt x="5593" y="3902"/>
                </a:cubicBezTo>
                <a:cubicBezTo>
                  <a:pt x="5586" y="3902"/>
                  <a:pt x="5578" y="3904"/>
                  <a:pt x="5569" y="3906"/>
                </a:cubicBezTo>
                <a:cubicBezTo>
                  <a:pt x="5375" y="3944"/>
                  <a:pt x="5171" y="3963"/>
                  <a:pt x="4965" y="3963"/>
                </a:cubicBezTo>
                <a:cubicBezTo>
                  <a:pt x="4528" y="3963"/>
                  <a:pt x="4080" y="3879"/>
                  <a:pt x="3696" y="3718"/>
                </a:cubicBezTo>
                <a:cubicBezTo>
                  <a:pt x="3548" y="3649"/>
                  <a:pt x="3399" y="3579"/>
                  <a:pt x="3260" y="3490"/>
                </a:cubicBezTo>
                <a:cubicBezTo>
                  <a:pt x="3251" y="3480"/>
                  <a:pt x="3240" y="3480"/>
                  <a:pt x="3220" y="3470"/>
                </a:cubicBezTo>
                <a:cubicBezTo>
                  <a:pt x="3320" y="3440"/>
                  <a:pt x="3409" y="3400"/>
                  <a:pt x="3498" y="3361"/>
                </a:cubicBezTo>
                <a:cubicBezTo>
                  <a:pt x="3577" y="3460"/>
                  <a:pt x="3786" y="3559"/>
                  <a:pt x="3855" y="3589"/>
                </a:cubicBezTo>
                <a:cubicBezTo>
                  <a:pt x="4154" y="3731"/>
                  <a:pt x="4509" y="3800"/>
                  <a:pt x="4883" y="3800"/>
                </a:cubicBezTo>
                <a:cubicBezTo>
                  <a:pt x="5215" y="3800"/>
                  <a:pt x="5561" y="3746"/>
                  <a:pt x="5896" y="3638"/>
                </a:cubicBezTo>
                <a:cubicBezTo>
                  <a:pt x="5916" y="3629"/>
                  <a:pt x="5936" y="3618"/>
                  <a:pt x="5936" y="3599"/>
                </a:cubicBezTo>
                <a:cubicBezTo>
                  <a:pt x="5946" y="3569"/>
                  <a:pt x="5936" y="3550"/>
                  <a:pt x="5926" y="3530"/>
                </a:cubicBezTo>
                <a:cubicBezTo>
                  <a:pt x="5912" y="3515"/>
                  <a:pt x="5892" y="3506"/>
                  <a:pt x="5871" y="3506"/>
                </a:cubicBezTo>
                <a:cubicBezTo>
                  <a:pt x="5863" y="3506"/>
                  <a:pt x="5855" y="3507"/>
                  <a:pt x="5847" y="3510"/>
                </a:cubicBezTo>
                <a:cubicBezTo>
                  <a:pt x="5564" y="3600"/>
                  <a:pt x="5212" y="3668"/>
                  <a:pt x="4857" y="3668"/>
                </a:cubicBezTo>
                <a:cubicBezTo>
                  <a:pt x="4552" y="3668"/>
                  <a:pt x="4244" y="3618"/>
                  <a:pt x="3974" y="3490"/>
                </a:cubicBezTo>
                <a:lnTo>
                  <a:pt x="3934" y="3480"/>
                </a:lnTo>
                <a:cubicBezTo>
                  <a:pt x="3855" y="3440"/>
                  <a:pt x="3716" y="3371"/>
                  <a:pt x="3637" y="3301"/>
                </a:cubicBezTo>
                <a:lnTo>
                  <a:pt x="3905" y="3182"/>
                </a:lnTo>
                <a:cubicBezTo>
                  <a:pt x="4303" y="3391"/>
                  <a:pt x="4766" y="3477"/>
                  <a:pt x="5229" y="3477"/>
                </a:cubicBezTo>
                <a:cubicBezTo>
                  <a:pt x="5583" y="3477"/>
                  <a:pt x="5937" y="3427"/>
                  <a:pt x="6263" y="3341"/>
                </a:cubicBezTo>
                <a:cubicBezTo>
                  <a:pt x="6356" y="3314"/>
                  <a:pt x="6310" y="3191"/>
                  <a:pt x="6230" y="3191"/>
                </a:cubicBezTo>
                <a:cubicBezTo>
                  <a:pt x="6225" y="3191"/>
                  <a:pt x="6219" y="3191"/>
                  <a:pt x="6213" y="3193"/>
                </a:cubicBezTo>
                <a:cubicBezTo>
                  <a:pt x="5917" y="3273"/>
                  <a:pt x="5563" y="3323"/>
                  <a:pt x="5207" y="3323"/>
                </a:cubicBezTo>
                <a:cubicBezTo>
                  <a:pt x="4860" y="3323"/>
                  <a:pt x="4510" y="3275"/>
                  <a:pt x="4211" y="3163"/>
                </a:cubicBezTo>
                <a:cubicBezTo>
                  <a:pt x="4182" y="3143"/>
                  <a:pt x="4132" y="3113"/>
                  <a:pt x="4073" y="3094"/>
                </a:cubicBezTo>
                <a:lnTo>
                  <a:pt x="4310" y="2975"/>
                </a:lnTo>
                <a:cubicBezTo>
                  <a:pt x="4697" y="3070"/>
                  <a:pt x="5102" y="3104"/>
                  <a:pt x="5495" y="3104"/>
                </a:cubicBezTo>
                <a:cubicBezTo>
                  <a:pt x="5917" y="3104"/>
                  <a:pt x="6325" y="3065"/>
                  <a:pt x="6679" y="3024"/>
                </a:cubicBezTo>
                <a:cubicBezTo>
                  <a:pt x="6699" y="3024"/>
                  <a:pt x="6719" y="3004"/>
                  <a:pt x="6728" y="2984"/>
                </a:cubicBezTo>
                <a:cubicBezTo>
                  <a:pt x="6747" y="2948"/>
                  <a:pt x="6714" y="2894"/>
                  <a:pt x="6671" y="2894"/>
                </a:cubicBezTo>
                <a:cubicBezTo>
                  <a:pt x="6667" y="2894"/>
                  <a:pt x="6663" y="2895"/>
                  <a:pt x="6659" y="2895"/>
                </a:cubicBezTo>
                <a:cubicBezTo>
                  <a:pt x="6241" y="2942"/>
                  <a:pt x="5870" y="2967"/>
                  <a:pt x="5530" y="2967"/>
                </a:cubicBezTo>
                <a:cubicBezTo>
                  <a:pt x="5227" y="2967"/>
                  <a:pt x="4949" y="2947"/>
                  <a:pt x="4687" y="2905"/>
                </a:cubicBezTo>
                <a:lnTo>
                  <a:pt x="4598" y="2905"/>
                </a:lnTo>
                <a:cubicBezTo>
                  <a:pt x="4559" y="2895"/>
                  <a:pt x="4509" y="2895"/>
                  <a:pt x="4469" y="2885"/>
                </a:cubicBezTo>
                <a:cubicBezTo>
                  <a:pt x="4559" y="2846"/>
                  <a:pt x="4638" y="2796"/>
                  <a:pt x="4717" y="2746"/>
                </a:cubicBezTo>
                <a:cubicBezTo>
                  <a:pt x="4974" y="2850"/>
                  <a:pt x="5263" y="2888"/>
                  <a:pt x="5560" y="2888"/>
                </a:cubicBezTo>
                <a:cubicBezTo>
                  <a:pt x="6032" y="2888"/>
                  <a:pt x="6524" y="2792"/>
                  <a:pt x="6937" y="2707"/>
                </a:cubicBezTo>
                <a:cubicBezTo>
                  <a:pt x="7030" y="2688"/>
                  <a:pt x="7018" y="2547"/>
                  <a:pt x="6934" y="2547"/>
                </a:cubicBezTo>
                <a:cubicBezTo>
                  <a:pt x="6928" y="2547"/>
                  <a:pt x="6923" y="2547"/>
                  <a:pt x="6917" y="2548"/>
                </a:cubicBezTo>
                <a:cubicBezTo>
                  <a:pt x="6495" y="2646"/>
                  <a:pt x="6039" y="2721"/>
                  <a:pt x="5592" y="2721"/>
                </a:cubicBezTo>
                <a:cubicBezTo>
                  <a:pt x="5451" y="2721"/>
                  <a:pt x="5311" y="2714"/>
                  <a:pt x="5173" y="2697"/>
                </a:cubicBezTo>
                <a:cubicBezTo>
                  <a:pt x="5074" y="2687"/>
                  <a:pt x="4975" y="2677"/>
                  <a:pt x="4885" y="2647"/>
                </a:cubicBezTo>
                <a:lnTo>
                  <a:pt x="5153" y="2469"/>
                </a:lnTo>
                <a:cubicBezTo>
                  <a:pt x="5353" y="2552"/>
                  <a:pt x="5573" y="2586"/>
                  <a:pt x="5804" y="2586"/>
                </a:cubicBezTo>
                <a:cubicBezTo>
                  <a:pt x="6262" y="2586"/>
                  <a:pt x="6763" y="2452"/>
                  <a:pt x="7224" y="2301"/>
                </a:cubicBezTo>
                <a:cubicBezTo>
                  <a:pt x="7254" y="2301"/>
                  <a:pt x="7264" y="2281"/>
                  <a:pt x="7274" y="2261"/>
                </a:cubicBezTo>
                <a:cubicBezTo>
                  <a:pt x="7274" y="2241"/>
                  <a:pt x="7274" y="2222"/>
                  <a:pt x="7254" y="2202"/>
                </a:cubicBezTo>
                <a:cubicBezTo>
                  <a:pt x="7239" y="2179"/>
                  <a:pt x="7224" y="2168"/>
                  <a:pt x="7205" y="2168"/>
                </a:cubicBezTo>
                <a:cubicBezTo>
                  <a:pt x="7199" y="2168"/>
                  <a:pt x="7192" y="2169"/>
                  <a:pt x="7184" y="2172"/>
                </a:cubicBezTo>
                <a:cubicBezTo>
                  <a:pt x="6764" y="2307"/>
                  <a:pt x="6263" y="2448"/>
                  <a:pt x="5800" y="2448"/>
                </a:cubicBezTo>
                <a:cubicBezTo>
                  <a:pt x="5652" y="2448"/>
                  <a:pt x="5508" y="2434"/>
                  <a:pt x="5371" y="2400"/>
                </a:cubicBezTo>
                <a:cubicBezTo>
                  <a:pt x="5341" y="2390"/>
                  <a:pt x="5321" y="2390"/>
                  <a:pt x="5301" y="2380"/>
                </a:cubicBezTo>
                <a:lnTo>
                  <a:pt x="5292" y="2380"/>
                </a:lnTo>
                <a:cubicBezTo>
                  <a:pt x="5371" y="2330"/>
                  <a:pt x="5431" y="2281"/>
                  <a:pt x="5500" y="2231"/>
                </a:cubicBezTo>
                <a:lnTo>
                  <a:pt x="5510" y="2222"/>
                </a:lnTo>
                <a:cubicBezTo>
                  <a:pt x="5663" y="2258"/>
                  <a:pt x="5822" y="2273"/>
                  <a:pt x="5984" y="2273"/>
                </a:cubicBezTo>
                <a:cubicBezTo>
                  <a:pt x="6485" y="2273"/>
                  <a:pt x="7015" y="2126"/>
                  <a:pt x="7472" y="1984"/>
                </a:cubicBezTo>
                <a:cubicBezTo>
                  <a:pt x="7552" y="1957"/>
                  <a:pt x="7512" y="1841"/>
                  <a:pt x="7437" y="1841"/>
                </a:cubicBezTo>
                <a:cubicBezTo>
                  <a:pt x="7430" y="1841"/>
                  <a:pt x="7421" y="1842"/>
                  <a:pt x="7413" y="1845"/>
                </a:cubicBezTo>
                <a:cubicBezTo>
                  <a:pt x="6979" y="1984"/>
                  <a:pt x="6465" y="2123"/>
                  <a:pt x="5981" y="2123"/>
                </a:cubicBezTo>
                <a:cubicBezTo>
                  <a:pt x="5878" y="2123"/>
                  <a:pt x="5777" y="2117"/>
                  <a:pt x="5678" y="2103"/>
                </a:cubicBezTo>
                <a:lnTo>
                  <a:pt x="5827" y="1984"/>
                </a:lnTo>
                <a:cubicBezTo>
                  <a:pt x="6402" y="1974"/>
                  <a:pt x="7056" y="1825"/>
                  <a:pt x="7799" y="1537"/>
                </a:cubicBezTo>
                <a:cubicBezTo>
                  <a:pt x="7818" y="1528"/>
                  <a:pt x="7829" y="1508"/>
                  <a:pt x="7838" y="1488"/>
                </a:cubicBezTo>
                <a:cubicBezTo>
                  <a:pt x="7838" y="1469"/>
                  <a:pt x="7838" y="1449"/>
                  <a:pt x="7829" y="1429"/>
                </a:cubicBezTo>
                <a:cubicBezTo>
                  <a:pt x="7814" y="1414"/>
                  <a:pt x="7794" y="1405"/>
                  <a:pt x="7773" y="1405"/>
                </a:cubicBezTo>
                <a:cubicBezTo>
                  <a:pt x="7765" y="1405"/>
                  <a:pt x="7757" y="1406"/>
                  <a:pt x="7750" y="1409"/>
                </a:cubicBezTo>
                <a:cubicBezTo>
                  <a:pt x="7056" y="1676"/>
                  <a:pt x="6501" y="1815"/>
                  <a:pt x="6005" y="1845"/>
                </a:cubicBezTo>
                <a:cubicBezTo>
                  <a:pt x="6114" y="1755"/>
                  <a:pt x="6223" y="1667"/>
                  <a:pt x="6323" y="1577"/>
                </a:cubicBezTo>
                <a:cubicBezTo>
                  <a:pt x="6354" y="1578"/>
                  <a:pt x="6385" y="1579"/>
                  <a:pt x="6416" y="1579"/>
                </a:cubicBezTo>
                <a:cubicBezTo>
                  <a:pt x="6871" y="1579"/>
                  <a:pt x="7331" y="1447"/>
                  <a:pt x="7739" y="1280"/>
                </a:cubicBezTo>
                <a:cubicBezTo>
                  <a:pt x="7818" y="1245"/>
                  <a:pt x="7782" y="1134"/>
                  <a:pt x="7711" y="1134"/>
                </a:cubicBezTo>
                <a:cubicBezTo>
                  <a:pt x="7701" y="1134"/>
                  <a:pt x="7691" y="1136"/>
                  <a:pt x="7680" y="1141"/>
                </a:cubicBezTo>
                <a:cubicBezTo>
                  <a:pt x="7313" y="1290"/>
                  <a:pt x="6897" y="1419"/>
                  <a:pt x="6491" y="1429"/>
                </a:cubicBezTo>
                <a:cubicBezTo>
                  <a:pt x="6580" y="1350"/>
                  <a:pt x="6659" y="1280"/>
                  <a:pt x="6739" y="1201"/>
                </a:cubicBezTo>
                <a:cubicBezTo>
                  <a:pt x="7056" y="1191"/>
                  <a:pt x="7393" y="1013"/>
                  <a:pt x="7660" y="874"/>
                </a:cubicBezTo>
                <a:lnTo>
                  <a:pt x="7750" y="824"/>
                </a:lnTo>
                <a:cubicBezTo>
                  <a:pt x="7769" y="814"/>
                  <a:pt x="7779" y="795"/>
                  <a:pt x="7779" y="775"/>
                </a:cubicBezTo>
                <a:cubicBezTo>
                  <a:pt x="7789" y="755"/>
                  <a:pt x="7779" y="735"/>
                  <a:pt x="7769" y="715"/>
                </a:cubicBezTo>
                <a:cubicBezTo>
                  <a:pt x="7755" y="701"/>
                  <a:pt x="7735" y="692"/>
                  <a:pt x="7714" y="692"/>
                </a:cubicBezTo>
                <a:cubicBezTo>
                  <a:pt x="7706" y="692"/>
                  <a:pt x="7698" y="693"/>
                  <a:pt x="7690" y="696"/>
                </a:cubicBezTo>
                <a:cubicBezTo>
                  <a:pt x="7660" y="715"/>
                  <a:pt x="7620" y="735"/>
                  <a:pt x="7591" y="755"/>
                </a:cubicBezTo>
                <a:cubicBezTo>
                  <a:pt x="7382" y="864"/>
                  <a:pt x="7135" y="993"/>
                  <a:pt x="6897" y="1042"/>
                </a:cubicBezTo>
                <a:cubicBezTo>
                  <a:pt x="7105" y="824"/>
                  <a:pt x="7294" y="606"/>
                  <a:pt x="7462" y="398"/>
                </a:cubicBezTo>
                <a:cubicBezTo>
                  <a:pt x="7472" y="368"/>
                  <a:pt x="7472" y="339"/>
                  <a:pt x="7462" y="319"/>
                </a:cubicBezTo>
                <a:cubicBezTo>
                  <a:pt x="7442" y="299"/>
                  <a:pt x="7422" y="289"/>
                  <a:pt x="7402" y="289"/>
                </a:cubicBezTo>
                <a:cubicBezTo>
                  <a:pt x="7382" y="289"/>
                  <a:pt x="7363" y="299"/>
                  <a:pt x="7353" y="309"/>
                </a:cubicBezTo>
                <a:cubicBezTo>
                  <a:pt x="7195" y="517"/>
                  <a:pt x="7016" y="725"/>
                  <a:pt x="6828" y="923"/>
                </a:cubicBezTo>
                <a:cubicBezTo>
                  <a:pt x="6907" y="616"/>
                  <a:pt x="6966" y="339"/>
                  <a:pt x="7006" y="81"/>
                </a:cubicBezTo>
                <a:cubicBezTo>
                  <a:pt x="7006" y="37"/>
                  <a:pt x="6967" y="0"/>
                  <a:pt x="693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6" name="Google Shape;2166;p17"/>
          <p:cNvSpPr/>
          <p:nvPr/>
        </p:nvSpPr>
        <p:spPr>
          <a:xfrm>
            <a:off x="8516958" y="1590407"/>
            <a:ext cx="329300" cy="395729"/>
          </a:xfrm>
          <a:custGeom>
            <a:avLst/>
            <a:gdLst/>
            <a:ahLst/>
            <a:cxnLst/>
            <a:rect l="l" t="t" r="r" b="b"/>
            <a:pathLst>
              <a:path w="2082" h="2502" extrusionOk="0">
                <a:moveTo>
                  <a:pt x="2082" y="1"/>
                </a:moveTo>
                <a:cubicBezTo>
                  <a:pt x="2081" y="1"/>
                  <a:pt x="1" y="2042"/>
                  <a:pt x="843" y="2459"/>
                </a:cubicBezTo>
                <a:cubicBezTo>
                  <a:pt x="901" y="2488"/>
                  <a:pt x="957" y="2501"/>
                  <a:pt x="1011" y="2501"/>
                </a:cubicBezTo>
                <a:cubicBezTo>
                  <a:pt x="1738" y="2501"/>
                  <a:pt x="2081" y="1"/>
                  <a:pt x="2082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17"/>
          <p:cNvSpPr/>
          <p:nvPr/>
        </p:nvSpPr>
        <p:spPr>
          <a:xfrm>
            <a:off x="8457329" y="1491712"/>
            <a:ext cx="349861" cy="224278"/>
          </a:xfrm>
          <a:custGeom>
            <a:avLst/>
            <a:gdLst/>
            <a:ahLst/>
            <a:cxnLst/>
            <a:rect l="l" t="t" r="r" b="b"/>
            <a:pathLst>
              <a:path w="2212" h="1418" extrusionOk="0">
                <a:moveTo>
                  <a:pt x="2211" y="0"/>
                </a:moveTo>
                <a:lnTo>
                  <a:pt x="2211" y="0"/>
                </a:lnTo>
                <a:cubicBezTo>
                  <a:pt x="2211" y="0"/>
                  <a:pt x="1" y="694"/>
                  <a:pt x="447" y="1299"/>
                </a:cubicBezTo>
                <a:cubicBezTo>
                  <a:pt x="508" y="1382"/>
                  <a:pt x="586" y="1417"/>
                  <a:pt x="674" y="1417"/>
                </a:cubicBezTo>
                <a:cubicBezTo>
                  <a:pt x="1229" y="1417"/>
                  <a:pt x="2211" y="0"/>
                  <a:pt x="221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8" name="Google Shape;2168;p17"/>
          <p:cNvSpPr/>
          <p:nvPr/>
        </p:nvSpPr>
        <p:spPr>
          <a:xfrm>
            <a:off x="8883743" y="1570004"/>
            <a:ext cx="230605" cy="341320"/>
          </a:xfrm>
          <a:custGeom>
            <a:avLst/>
            <a:gdLst/>
            <a:ahLst/>
            <a:cxnLst/>
            <a:rect l="l" t="t" r="r" b="b"/>
            <a:pathLst>
              <a:path w="1458" h="2158" extrusionOk="0">
                <a:moveTo>
                  <a:pt x="317" y="1"/>
                </a:moveTo>
                <a:cubicBezTo>
                  <a:pt x="317" y="1"/>
                  <a:pt x="0" y="2158"/>
                  <a:pt x="661" y="2158"/>
                </a:cubicBezTo>
                <a:cubicBezTo>
                  <a:pt x="681" y="2158"/>
                  <a:pt x="702" y="2156"/>
                  <a:pt x="724" y="2152"/>
                </a:cubicBezTo>
                <a:cubicBezTo>
                  <a:pt x="1457" y="2013"/>
                  <a:pt x="318" y="1"/>
                  <a:pt x="31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9" name="Google Shape;2169;p17"/>
          <p:cNvSpPr/>
          <p:nvPr/>
        </p:nvSpPr>
        <p:spPr>
          <a:xfrm>
            <a:off x="8663735" y="1467038"/>
            <a:ext cx="303993" cy="250217"/>
          </a:xfrm>
          <a:custGeom>
            <a:avLst/>
            <a:gdLst/>
            <a:ahLst/>
            <a:cxnLst/>
            <a:rect l="l" t="t" r="r" b="b"/>
            <a:pathLst>
              <a:path w="1922" h="1582" extrusionOk="0">
                <a:moveTo>
                  <a:pt x="1286" y="0"/>
                </a:moveTo>
                <a:cubicBezTo>
                  <a:pt x="1093" y="0"/>
                  <a:pt x="854" y="167"/>
                  <a:pt x="728" y="246"/>
                </a:cubicBezTo>
                <a:cubicBezTo>
                  <a:pt x="480" y="394"/>
                  <a:pt x="252" y="572"/>
                  <a:pt x="24" y="751"/>
                </a:cubicBezTo>
                <a:cubicBezTo>
                  <a:pt x="0" y="775"/>
                  <a:pt x="21" y="819"/>
                  <a:pt x="46" y="819"/>
                </a:cubicBezTo>
                <a:cubicBezTo>
                  <a:pt x="52" y="819"/>
                  <a:pt x="58" y="816"/>
                  <a:pt x="63" y="810"/>
                </a:cubicBezTo>
                <a:cubicBezTo>
                  <a:pt x="213" y="691"/>
                  <a:pt x="361" y="583"/>
                  <a:pt x="510" y="473"/>
                </a:cubicBezTo>
                <a:cubicBezTo>
                  <a:pt x="667" y="360"/>
                  <a:pt x="1024" y="70"/>
                  <a:pt x="1269" y="70"/>
                </a:cubicBezTo>
                <a:cubicBezTo>
                  <a:pt x="1302" y="70"/>
                  <a:pt x="1334" y="75"/>
                  <a:pt x="1362" y="87"/>
                </a:cubicBezTo>
                <a:cubicBezTo>
                  <a:pt x="1590" y="186"/>
                  <a:pt x="1669" y="731"/>
                  <a:pt x="1719" y="929"/>
                </a:cubicBezTo>
                <a:cubicBezTo>
                  <a:pt x="1768" y="1138"/>
                  <a:pt x="1808" y="1345"/>
                  <a:pt x="1847" y="1544"/>
                </a:cubicBezTo>
                <a:cubicBezTo>
                  <a:pt x="1852" y="1569"/>
                  <a:pt x="1872" y="1581"/>
                  <a:pt x="1890" y="1581"/>
                </a:cubicBezTo>
                <a:cubicBezTo>
                  <a:pt x="1907" y="1581"/>
                  <a:pt x="1922" y="1569"/>
                  <a:pt x="1917" y="1544"/>
                </a:cubicBezTo>
                <a:cubicBezTo>
                  <a:pt x="1877" y="1306"/>
                  <a:pt x="1827" y="1078"/>
                  <a:pt x="1778" y="850"/>
                </a:cubicBezTo>
                <a:cubicBezTo>
                  <a:pt x="1719" y="612"/>
                  <a:pt x="1639" y="196"/>
                  <a:pt x="1421" y="37"/>
                </a:cubicBezTo>
                <a:cubicBezTo>
                  <a:pt x="1381" y="11"/>
                  <a:pt x="1335" y="0"/>
                  <a:pt x="128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0" name="Google Shape;2170;p17"/>
          <p:cNvSpPr/>
          <p:nvPr/>
        </p:nvSpPr>
        <p:spPr>
          <a:xfrm>
            <a:off x="8733328" y="580679"/>
            <a:ext cx="343376" cy="1215656"/>
          </a:xfrm>
          <a:custGeom>
            <a:avLst/>
            <a:gdLst/>
            <a:ahLst/>
            <a:cxnLst/>
            <a:rect l="l" t="t" r="r" b="b"/>
            <a:pathLst>
              <a:path w="2171" h="7686" extrusionOk="0">
                <a:moveTo>
                  <a:pt x="1788" y="0"/>
                </a:moveTo>
                <a:cubicBezTo>
                  <a:pt x="1760" y="0"/>
                  <a:pt x="1728" y="26"/>
                  <a:pt x="1735" y="63"/>
                </a:cubicBezTo>
                <a:cubicBezTo>
                  <a:pt x="2101" y="1807"/>
                  <a:pt x="1724" y="3620"/>
                  <a:pt x="1120" y="5275"/>
                </a:cubicBezTo>
                <a:cubicBezTo>
                  <a:pt x="823" y="6077"/>
                  <a:pt x="466" y="6890"/>
                  <a:pt x="20" y="7623"/>
                </a:cubicBezTo>
                <a:cubicBezTo>
                  <a:pt x="0" y="7657"/>
                  <a:pt x="30" y="7686"/>
                  <a:pt x="60" y="7686"/>
                </a:cubicBezTo>
                <a:cubicBezTo>
                  <a:pt x="75" y="7686"/>
                  <a:pt x="90" y="7679"/>
                  <a:pt x="99" y="7663"/>
                </a:cubicBezTo>
                <a:cubicBezTo>
                  <a:pt x="595" y="6850"/>
                  <a:pt x="981" y="5949"/>
                  <a:pt x="1299" y="5047"/>
                </a:cubicBezTo>
                <a:cubicBezTo>
                  <a:pt x="1854" y="3452"/>
                  <a:pt x="2171" y="1708"/>
                  <a:pt x="1823" y="33"/>
                </a:cubicBezTo>
                <a:cubicBezTo>
                  <a:pt x="1820" y="10"/>
                  <a:pt x="1805" y="0"/>
                  <a:pt x="178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1" name="Google Shape;2171;p17"/>
          <p:cNvSpPr/>
          <p:nvPr/>
        </p:nvSpPr>
        <p:spPr>
          <a:xfrm>
            <a:off x="8509208" y="1286413"/>
            <a:ext cx="366943" cy="234559"/>
          </a:xfrm>
          <a:custGeom>
            <a:avLst/>
            <a:gdLst/>
            <a:ahLst/>
            <a:cxnLst/>
            <a:rect l="l" t="t" r="r" b="b"/>
            <a:pathLst>
              <a:path w="2320" h="1483" extrusionOk="0">
                <a:moveTo>
                  <a:pt x="2319" y="0"/>
                </a:moveTo>
                <a:lnTo>
                  <a:pt x="2319" y="0"/>
                </a:lnTo>
                <a:cubicBezTo>
                  <a:pt x="2319" y="1"/>
                  <a:pt x="0" y="724"/>
                  <a:pt x="466" y="1358"/>
                </a:cubicBezTo>
                <a:cubicBezTo>
                  <a:pt x="530" y="1445"/>
                  <a:pt x="611" y="1482"/>
                  <a:pt x="704" y="1482"/>
                </a:cubicBezTo>
                <a:cubicBezTo>
                  <a:pt x="1287" y="1482"/>
                  <a:pt x="2319" y="1"/>
                  <a:pt x="2319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17"/>
          <p:cNvSpPr/>
          <p:nvPr/>
        </p:nvSpPr>
        <p:spPr>
          <a:xfrm>
            <a:off x="8955866" y="1367868"/>
            <a:ext cx="241518" cy="358560"/>
          </a:xfrm>
          <a:custGeom>
            <a:avLst/>
            <a:gdLst/>
            <a:ahLst/>
            <a:cxnLst/>
            <a:rect l="l" t="t" r="r" b="b"/>
            <a:pathLst>
              <a:path w="1527" h="2267" extrusionOk="0">
                <a:moveTo>
                  <a:pt x="328" y="1"/>
                </a:moveTo>
                <a:cubicBezTo>
                  <a:pt x="328" y="1"/>
                  <a:pt x="1" y="2267"/>
                  <a:pt x="687" y="2267"/>
                </a:cubicBezTo>
                <a:cubicBezTo>
                  <a:pt x="708" y="2267"/>
                  <a:pt x="730" y="2265"/>
                  <a:pt x="753" y="2260"/>
                </a:cubicBezTo>
                <a:cubicBezTo>
                  <a:pt x="1526" y="2111"/>
                  <a:pt x="328" y="1"/>
                  <a:pt x="32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3" name="Google Shape;2173;p17"/>
          <p:cNvSpPr/>
          <p:nvPr/>
        </p:nvSpPr>
        <p:spPr>
          <a:xfrm>
            <a:off x="8725103" y="1260316"/>
            <a:ext cx="319493" cy="262554"/>
          </a:xfrm>
          <a:custGeom>
            <a:avLst/>
            <a:gdLst/>
            <a:ahLst/>
            <a:cxnLst/>
            <a:rect l="l" t="t" r="r" b="b"/>
            <a:pathLst>
              <a:path w="2020" h="1660" extrusionOk="0">
                <a:moveTo>
                  <a:pt x="1335" y="0"/>
                </a:moveTo>
                <a:cubicBezTo>
                  <a:pt x="1136" y="0"/>
                  <a:pt x="895" y="170"/>
                  <a:pt x="756" y="254"/>
                </a:cubicBezTo>
                <a:cubicBezTo>
                  <a:pt x="498" y="413"/>
                  <a:pt x="261" y="591"/>
                  <a:pt x="32" y="789"/>
                </a:cubicBezTo>
                <a:cubicBezTo>
                  <a:pt x="0" y="814"/>
                  <a:pt x="20" y="857"/>
                  <a:pt x="49" y="857"/>
                </a:cubicBezTo>
                <a:cubicBezTo>
                  <a:pt x="57" y="857"/>
                  <a:pt x="64" y="855"/>
                  <a:pt x="72" y="849"/>
                </a:cubicBezTo>
                <a:cubicBezTo>
                  <a:pt x="221" y="730"/>
                  <a:pt x="379" y="611"/>
                  <a:pt x="538" y="502"/>
                </a:cubicBezTo>
                <a:cubicBezTo>
                  <a:pt x="703" y="381"/>
                  <a:pt x="1073" y="76"/>
                  <a:pt x="1330" y="76"/>
                </a:cubicBezTo>
                <a:cubicBezTo>
                  <a:pt x="1366" y="76"/>
                  <a:pt x="1399" y="82"/>
                  <a:pt x="1430" y="96"/>
                </a:cubicBezTo>
                <a:cubicBezTo>
                  <a:pt x="1668" y="195"/>
                  <a:pt x="1747" y="760"/>
                  <a:pt x="1806" y="978"/>
                </a:cubicBezTo>
                <a:cubicBezTo>
                  <a:pt x="1856" y="1186"/>
                  <a:pt x="1906" y="1404"/>
                  <a:pt x="1935" y="1622"/>
                </a:cubicBezTo>
                <a:cubicBezTo>
                  <a:pt x="1940" y="1647"/>
                  <a:pt x="1962" y="1659"/>
                  <a:pt x="1982" y="1659"/>
                </a:cubicBezTo>
                <a:cubicBezTo>
                  <a:pt x="2002" y="1659"/>
                  <a:pt x="2019" y="1647"/>
                  <a:pt x="2014" y="1622"/>
                </a:cubicBezTo>
                <a:cubicBezTo>
                  <a:pt x="1974" y="1374"/>
                  <a:pt x="1925" y="1126"/>
                  <a:pt x="1866" y="888"/>
                </a:cubicBezTo>
                <a:cubicBezTo>
                  <a:pt x="1796" y="641"/>
                  <a:pt x="1727" y="195"/>
                  <a:pt x="1489" y="47"/>
                </a:cubicBezTo>
                <a:cubicBezTo>
                  <a:pt x="1443" y="14"/>
                  <a:pt x="1391" y="0"/>
                  <a:pt x="133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4" name="Google Shape;2174;p17"/>
          <p:cNvSpPr/>
          <p:nvPr/>
        </p:nvSpPr>
        <p:spPr>
          <a:xfrm>
            <a:off x="8521703" y="1046476"/>
            <a:ext cx="398259" cy="286911"/>
          </a:xfrm>
          <a:custGeom>
            <a:avLst/>
            <a:gdLst/>
            <a:ahLst/>
            <a:cxnLst/>
            <a:rect l="l" t="t" r="r" b="b"/>
            <a:pathLst>
              <a:path w="2518" h="1814" extrusionOk="0">
                <a:moveTo>
                  <a:pt x="2518" y="1"/>
                </a:moveTo>
                <a:cubicBezTo>
                  <a:pt x="2517" y="1"/>
                  <a:pt x="1" y="1032"/>
                  <a:pt x="585" y="1696"/>
                </a:cubicBezTo>
                <a:cubicBezTo>
                  <a:pt x="657" y="1778"/>
                  <a:pt x="741" y="1814"/>
                  <a:pt x="832" y="1814"/>
                </a:cubicBezTo>
                <a:cubicBezTo>
                  <a:pt x="1482" y="1814"/>
                  <a:pt x="2518" y="1"/>
                  <a:pt x="251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5" name="Google Shape;2175;p17"/>
          <p:cNvSpPr/>
          <p:nvPr/>
        </p:nvSpPr>
        <p:spPr>
          <a:xfrm>
            <a:off x="9053612" y="1124926"/>
            <a:ext cx="267615" cy="395887"/>
          </a:xfrm>
          <a:custGeom>
            <a:avLst/>
            <a:gdLst/>
            <a:ahLst/>
            <a:cxnLst/>
            <a:rect l="l" t="t" r="r" b="b"/>
            <a:pathLst>
              <a:path w="1692" h="2503" extrusionOk="0">
                <a:moveTo>
                  <a:pt x="146" y="0"/>
                </a:moveTo>
                <a:lnTo>
                  <a:pt x="146" y="0"/>
                </a:lnTo>
                <a:cubicBezTo>
                  <a:pt x="146" y="1"/>
                  <a:pt x="0" y="2503"/>
                  <a:pt x="738" y="2503"/>
                </a:cubicBezTo>
                <a:cubicBezTo>
                  <a:pt x="770" y="2503"/>
                  <a:pt x="804" y="2498"/>
                  <a:pt x="839" y="2488"/>
                </a:cubicBezTo>
                <a:cubicBezTo>
                  <a:pt x="1691" y="2240"/>
                  <a:pt x="146" y="1"/>
                  <a:pt x="14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6" name="Google Shape;2176;p17"/>
          <p:cNvSpPr/>
          <p:nvPr/>
        </p:nvSpPr>
        <p:spPr>
          <a:xfrm>
            <a:off x="8762746" y="1011364"/>
            <a:ext cx="368999" cy="283432"/>
          </a:xfrm>
          <a:custGeom>
            <a:avLst/>
            <a:gdLst/>
            <a:ahLst/>
            <a:cxnLst/>
            <a:rect l="l" t="t" r="r" b="b"/>
            <a:pathLst>
              <a:path w="2333" h="1792" extrusionOk="0">
                <a:moveTo>
                  <a:pt x="1451" y="1"/>
                </a:moveTo>
                <a:cubicBezTo>
                  <a:pt x="1221" y="1"/>
                  <a:pt x="951" y="236"/>
                  <a:pt x="795" y="342"/>
                </a:cubicBezTo>
                <a:cubicBezTo>
                  <a:pt x="528" y="550"/>
                  <a:pt x="270" y="768"/>
                  <a:pt x="32" y="1006"/>
                </a:cubicBezTo>
                <a:cubicBezTo>
                  <a:pt x="1" y="1037"/>
                  <a:pt x="25" y="1087"/>
                  <a:pt x="56" y="1087"/>
                </a:cubicBezTo>
                <a:cubicBezTo>
                  <a:pt x="65" y="1087"/>
                  <a:pt x="74" y="1084"/>
                  <a:pt x="82" y="1075"/>
                </a:cubicBezTo>
                <a:cubicBezTo>
                  <a:pt x="241" y="927"/>
                  <a:pt x="399" y="778"/>
                  <a:pt x="567" y="639"/>
                </a:cubicBezTo>
                <a:cubicBezTo>
                  <a:pt x="745" y="488"/>
                  <a:pt x="1148" y="88"/>
                  <a:pt x="1437" y="88"/>
                </a:cubicBezTo>
                <a:cubicBezTo>
                  <a:pt x="1469" y="88"/>
                  <a:pt x="1500" y="93"/>
                  <a:pt x="1529" y="104"/>
                </a:cubicBezTo>
                <a:cubicBezTo>
                  <a:pt x="1806" y="194"/>
                  <a:pt x="1954" y="818"/>
                  <a:pt x="2034" y="1046"/>
                </a:cubicBezTo>
                <a:cubicBezTo>
                  <a:pt x="2113" y="1284"/>
                  <a:pt x="2183" y="1521"/>
                  <a:pt x="2242" y="1759"/>
                </a:cubicBezTo>
                <a:cubicBezTo>
                  <a:pt x="2247" y="1781"/>
                  <a:pt x="2267" y="1792"/>
                  <a:pt x="2287" y="1792"/>
                </a:cubicBezTo>
                <a:cubicBezTo>
                  <a:pt x="2310" y="1792"/>
                  <a:pt x="2332" y="1776"/>
                  <a:pt x="2322" y="1749"/>
                </a:cubicBezTo>
                <a:cubicBezTo>
                  <a:pt x="2262" y="1472"/>
                  <a:pt x="2173" y="1214"/>
                  <a:pt x="2084" y="947"/>
                </a:cubicBezTo>
                <a:cubicBezTo>
                  <a:pt x="1994" y="679"/>
                  <a:pt x="1866" y="183"/>
                  <a:pt x="1588" y="35"/>
                </a:cubicBezTo>
                <a:cubicBezTo>
                  <a:pt x="1545" y="11"/>
                  <a:pt x="1499" y="1"/>
                  <a:pt x="145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7" name="Google Shape;2177;p17"/>
          <p:cNvSpPr/>
          <p:nvPr/>
        </p:nvSpPr>
        <p:spPr>
          <a:xfrm>
            <a:off x="8568678" y="767631"/>
            <a:ext cx="371688" cy="320759"/>
          </a:xfrm>
          <a:custGeom>
            <a:avLst/>
            <a:gdLst/>
            <a:ahLst/>
            <a:cxnLst/>
            <a:rect l="l" t="t" r="r" b="b"/>
            <a:pathLst>
              <a:path w="2350" h="2028" extrusionOk="0">
                <a:moveTo>
                  <a:pt x="2349" y="0"/>
                </a:moveTo>
                <a:cubicBezTo>
                  <a:pt x="2349" y="0"/>
                  <a:pt x="1" y="1368"/>
                  <a:pt x="675" y="1942"/>
                </a:cubicBezTo>
                <a:cubicBezTo>
                  <a:pt x="743" y="2001"/>
                  <a:pt x="814" y="2028"/>
                  <a:pt x="888" y="2028"/>
                </a:cubicBezTo>
                <a:cubicBezTo>
                  <a:pt x="1535" y="2028"/>
                  <a:pt x="2349" y="0"/>
                  <a:pt x="2349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8" name="Google Shape;2178;p17"/>
          <p:cNvSpPr/>
          <p:nvPr/>
        </p:nvSpPr>
        <p:spPr>
          <a:xfrm>
            <a:off x="9106281" y="823938"/>
            <a:ext cx="291656" cy="378331"/>
          </a:xfrm>
          <a:custGeom>
            <a:avLst/>
            <a:gdLst/>
            <a:ahLst/>
            <a:cxnLst/>
            <a:rect l="l" t="t" r="r" b="b"/>
            <a:pathLst>
              <a:path w="1844" h="2392" extrusionOk="0">
                <a:moveTo>
                  <a:pt x="1" y="1"/>
                </a:moveTo>
                <a:cubicBezTo>
                  <a:pt x="1" y="1"/>
                  <a:pt x="202" y="2392"/>
                  <a:pt x="889" y="2392"/>
                </a:cubicBezTo>
                <a:cubicBezTo>
                  <a:pt x="934" y="2392"/>
                  <a:pt x="982" y="2381"/>
                  <a:pt x="1031" y="2359"/>
                </a:cubicBezTo>
                <a:cubicBezTo>
                  <a:pt x="1844" y="2003"/>
                  <a:pt x="1" y="1"/>
                  <a:pt x="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9" name="Google Shape;2179;p17"/>
          <p:cNvSpPr/>
          <p:nvPr/>
        </p:nvSpPr>
        <p:spPr>
          <a:xfrm>
            <a:off x="8802130" y="722079"/>
            <a:ext cx="382443" cy="263345"/>
          </a:xfrm>
          <a:custGeom>
            <a:avLst/>
            <a:gdLst/>
            <a:ahLst/>
            <a:cxnLst/>
            <a:rect l="l" t="t" r="r" b="b"/>
            <a:pathLst>
              <a:path w="2418" h="1665" extrusionOk="0">
                <a:moveTo>
                  <a:pt x="1335" y="1"/>
                </a:moveTo>
                <a:cubicBezTo>
                  <a:pt x="1095" y="1"/>
                  <a:pt x="842" y="299"/>
                  <a:pt x="695" y="437"/>
                </a:cubicBezTo>
                <a:cubicBezTo>
                  <a:pt x="457" y="675"/>
                  <a:pt x="229" y="933"/>
                  <a:pt x="31" y="1200"/>
                </a:cubicBezTo>
                <a:cubicBezTo>
                  <a:pt x="1" y="1230"/>
                  <a:pt x="34" y="1272"/>
                  <a:pt x="65" y="1272"/>
                </a:cubicBezTo>
                <a:cubicBezTo>
                  <a:pt x="75" y="1272"/>
                  <a:pt x="84" y="1268"/>
                  <a:pt x="91" y="1259"/>
                </a:cubicBezTo>
                <a:cubicBezTo>
                  <a:pt x="219" y="1081"/>
                  <a:pt x="368" y="922"/>
                  <a:pt x="507" y="754"/>
                </a:cubicBezTo>
                <a:cubicBezTo>
                  <a:pt x="676" y="575"/>
                  <a:pt x="1041" y="85"/>
                  <a:pt x="1340" y="85"/>
                </a:cubicBezTo>
                <a:cubicBezTo>
                  <a:pt x="1356" y="85"/>
                  <a:pt x="1372" y="87"/>
                  <a:pt x="1388" y="90"/>
                </a:cubicBezTo>
                <a:cubicBezTo>
                  <a:pt x="1666" y="149"/>
                  <a:pt x="1904" y="744"/>
                  <a:pt x="2013" y="962"/>
                </a:cubicBezTo>
                <a:cubicBezTo>
                  <a:pt x="2132" y="1180"/>
                  <a:pt x="2231" y="1408"/>
                  <a:pt x="2320" y="1636"/>
                </a:cubicBezTo>
                <a:cubicBezTo>
                  <a:pt x="2328" y="1655"/>
                  <a:pt x="2346" y="1664"/>
                  <a:pt x="2364" y="1664"/>
                </a:cubicBezTo>
                <a:cubicBezTo>
                  <a:pt x="2391" y="1664"/>
                  <a:pt x="2418" y="1643"/>
                  <a:pt x="2399" y="1606"/>
                </a:cubicBezTo>
                <a:cubicBezTo>
                  <a:pt x="2300" y="1349"/>
                  <a:pt x="2181" y="1101"/>
                  <a:pt x="2062" y="853"/>
                </a:cubicBezTo>
                <a:cubicBezTo>
                  <a:pt x="1934" y="596"/>
                  <a:pt x="1736" y="129"/>
                  <a:pt x="1438" y="21"/>
                </a:cubicBezTo>
                <a:cubicBezTo>
                  <a:pt x="1405" y="7"/>
                  <a:pt x="1370" y="1"/>
                  <a:pt x="133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17"/>
          <p:cNvSpPr/>
          <p:nvPr/>
        </p:nvSpPr>
        <p:spPr>
          <a:xfrm>
            <a:off x="7296713" y="200608"/>
            <a:ext cx="358402" cy="125267"/>
          </a:xfrm>
          <a:custGeom>
            <a:avLst/>
            <a:gdLst/>
            <a:ahLst/>
            <a:cxnLst/>
            <a:rect l="l" t="t" r="r" b="b"/>
            <a:pathLst>
              <a:path w="2266" h="792" extrusionOk="0">
                <a:moveTo>
                  <a:pt x="1588" y="1"/>
                </a:moveTo>
                <a:cubicBezTo>
                  <a:pt x="916" y="1"/>
                  <a:pt x="1" y="87"/>
                  <a:pt x="115" y="563"/>
                </a:cubicBezTo>
                <a:cubicBezTo>
                  <a:pt x="155" y="727"/>
                  <a:pt x="285" y="791"/>
                  <a:pt x="463" y="791"/>
                </a:cubicBezTo>
                <a:cubicBezTo>
                  <a:pt x="1079" y="791"/>
                  <a:pt x="2265" y="28"/>
                  <a:pt x="2265" y="28"/>
                </a:cubicBezTo>
                <a:cubicBezTo>
                  <a:pt x="2265" y="28"/>
                  <a:pt x="1965" y="1"/>
                  <a:pt x="158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17"/>
          <p:cNvSpPr/>
          <p:nvPr/>
        </p:nvSpPr>
        <p:spPr>
          <a:xfrm>
            <a:off x="7452822" y="253435"/>
            <a:ext cx="272835" cy="194859"/>
          </a:xfrm>
          <a:custGeom>
            <a:avLst/>
            <a:gdLst/>
            <a:ahLst/>
            <a:cxnLst/>
            <a:rect l="l" t="t" r="r" b="b"/>
            <a:pathLst>
              <a:path w="1725" h="1232" extrusionOk="0">
                <a:moveTo>
                  <a:pt x="1725" y="1"/>
                </a:moveTo>
                <a:cubicBezTo>
                  <a:pt x="1724" y="1"/>
                  <a:pt x="0" y="694"/>
                  <a:pt x="397" y="1150"/>
                </a:cubicBezTo>
                <a:cubicBezTo>
                  <a:pt x="445" y="1207"/>
                  <a:pt x="501" y="1232"/>
                  <a:pt x="564" y="1232"/>
                </a:cubicBezTo>
                <a:cubicBezTo>
                  <a:pt x="1002" y="1232"/>
                  <a:pt x="1725" y="1"/>
                  <a:pt x="172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17"/>
          <p:cNvSpPr/>
          <p:nvPr/>
        </p:nvSpPr>
        <p:spPr>
          <a:xfrm>
            <a:off x="7393194" y="7014"/>
            <a:ext cx="293238" cy="133808"/>
          </a:xfrm>
          <a:custGeom>
            <a:avLst/>
            <a:gdLst/>
            <a:ahLst/>
            <a:cxnLst/>
            <a:rect l="l" t="t" r="r" b="b"/>
            <a:pathLst>
              <a:path w="1854" h="846" extrusionOk="0">
                <a:moveTo>
                  <a:pt x="473" y="1"/>
                </a:moveTo>
                <a:cubicBezTo>
                  <a:pt x="371" y="1"/>
                  <a:pt x="291" y="42"/>
                  <a:pt x="248" y="142"/>
                </a:cubicBezTo>
                <a:cubicBezTo>
                  <a:pt x="1" y="697"/>
                  <a:pt x="1853" y="845"/>
                  <a:pt x="1853" y="845"/>
                </a:cubicBezTo>
                <a:cubicBezTo>
                  <a:pt x="1853" y="845"/>
                  <a:pt x="935" y="1"/>
                  <a:pt x="47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17"/>
          <p:cNvSpPr/>
          <p:nvPr/>
        </p:nvSpPr>
        <p:spPr>
          <a:xfrm>
            <a:off x="7575400" y="88785"/>
            <a:ext cx="191063" cy="258283"/>
          </a:xfrm>
          <a:custGeom>
            <a:avLst/>
            <a:gdLst/>
            <a:ahLst/>
            <a:cxnLst/>
            <a:rect l="l" t="t" r="r" b="b"/>
            <a:pathLst>
              <a:path w="1208" h="1633" extrusionOk="0">
                <a:moveTo>
                  <a:pt x="37" y="0"/>
                </a:moveTo>
                <a:cubicBezTo>
                  <a:pt x="6" y="0"/>
                  <a:pt x="1" y="43"/>
                  <a:pt x="28" y="61"/>
                </a:cubicBezTo>
                <a:cubicBezTo>
                  <a:pt x="186" y="120"/>
                  <a:pt x="335" y="189"/>
                  <a:pt x="494" y="269"/>
                </a:cubicBezTo>
                <a:cubicBezTo>
                  <a:pt x="642" y="348"/>
                  <a:pt x="1049" y="507"/>
                  <a:pt x="1088" y="695"/>
                </a:cubicBezTo>
                <a:cubicBezTo>
                  <a:pt x="1128" y="903"/>
                  <a:pt x="761" y="1180"/>
                  <a:pt x="622" y="1299"/>
                </a:cubicBezTo>
                <a:cubicBezTo>
                  <a:pt x="514" y="1398"/>
                  <a:pt x="404" y="1498"/>
                  <a:pt x="285" y="1587"/>
                </a:cubicBezTo>
                <a:cubicBezTo>
                  <a:pt x="262" y="1603"/>
                  <a:pt x="283" y="1632"/>
                  <a:pt x="308" y="1632"/>
                </a:cubicBezTo>
                <a:cubicBezTo>
                  <a:pt x="313" y="1632"/>
                  <a:pt x="319" y="1631"/>
                  <a:pt x="325" y="1627"/>
                </a:cubicBezTo>
                <a:cubicBezTo>
                  <a:pt x="503" y="1488"/>
                  <a:pt x="682" y="1339"/>
                  <a:pt x="850" y="1171"/>
                </a:cubicBezTo>
                <a:cubicBezTo>
                  <a:pt x="959" y="1062"/>
                  <a:pt x="1207" y="844"/>
                  <a:pt x="1137" y="665"/>
                </a:cubicBezTo>
                <a:cubicBezTo>
                  <a:pt x="1058" y="457"/>
                  <a:pt x="741" y="328"/>
                  <a:pt x="563" y="239"/>
                </a:cubicBezTo>
                <a:cubicBezTo>
                  <a:pt x="395" y="150"/>
                  <a:pt x="226" y="71"/>
                  <a:pt x="47" y="2"/>
                </a:cubicBezTo>
                <a:cubicBezTo>
                  <a:pt x="44" y="1"/>
                  <a:pt x="40" y="0"/>
                  <a:pt x="3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17"/>
          <p:cNvSpPr/>
          <p:nvPr/>
        </p:nvSpPr>
        <p:spPr>
          <a:xfrm>
            <a:off x="7472118" y="161383"/>
            <a:ext cx="1009567" cy="99011"/>
          </a:xfrm>
          <a:custGeom>
            <a:avLst/>
            <a:gdLst/>
            <a:ahLst/>
            <a:cxnLst/>
            <a:rect l="l" t="t" r="r" b="b"/>
            <a:pathLst>
              <a:path w="6383" h="626" extrusionOk="0">
                <a:moveTo>
                  <a:pt x="3494" y="0"/>
                </a:moveTo>
                <a:cubicBezTo>
                  <a:pt x="3099" y="0"/>
                  <a:pt x="2704" y="25"/>
                  <a:pt x="2316" y="67"/>
                </a:cubicBezTo>
                <a:cubicBezTo>
                  <a:pt x="1553" y="147"/>
                  <a:pt x="780" y="285"/>
                  <a:pt x="46" y="523"/>
                </a:cubicBezTo>
                <a:cubicBezTo>
                  <a:pt x="1" y="542"/>
                  <a:pt x="15" y="604"/>
                  <a:pt x="57" y="604"/>
                </a:cubicBezTo>
                <a:cubicBezTo>
                  <a:pt x="60" y="604"/>
                  <a:pt x="63" y="603"/>
                  <a:pt x="66" y="603"/>
                </a:cubicBezTo>
                <a:cubicBezTo>
                  <a:pt x="720" y="385"/>
                  <a:pt x="1414" y="246"/>
                  <a:pt x="2098" y="166"/>
                </a:cubicBezTo>
                <a:cubicBezTo>
                  <a:pt x="2564" y="107"/>
                  <a:pt x="3040" y="71"/>
                  <a:pt x="3514" y="71"/>
                </a:cubicBezTo>
                <a:cubicBezTo>
                  <a:pt x="4471" y="71"/>
                  <a:pt x="5425" y="218"/>
                  <a:pt x="6300" y="622"/>
                </a:cubicBezTo>
                <a:cubicBezTo>
                  <a:pt x="6306" y="625"/>
                  <a:pt x="6312" y="626"/>
                  <a:pt x="6317" y="626"/>
                </a:cubicBezTo>
                <a:cubicBezTo>
                  <a:pt x="6357" y="626"/>
                  <a:pt x="6382" y="571"/>
                  <a:pt x="6339" y="553"/>
                </a:cubicBezTo>
                <a:cubicBezTo>
                  <a:pt x="5450" y="151"/>
                  <a:pt x="4471" y="0"/>
                  <a:pt x="349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17"/>
          <p:cNvSpPr/>
          <p:nvPr/>
        </p:nvSpPr>
        <p:spPr>
          <a:xfrm>
            <a:off x="7612727" y="237777"/>
            <a:ext cx="286911" cy="204824"/>
          </a:xfrm>
          <a:custGeom>
            <a:avLst/>
            <a:gdLst/>
            <a:ahLst/>
            <a:cxnLst/>
            <a:rect l="l" t="t" r="r" b="b"/>
            <a:pathLst>
              <a:path w="1814" h="1295" extrusionOk="0">
                <a:moveTo>
                  <a:pt x="1813" y="1"/>
                </a:moveTo>
                <a:cubicBezTo>
                  <a:pt x="1813" y="1"/>
                  <a:pt x="0" y="724"/>
                  <a:pt x="416" y="1210"/>
                </a:cubicBezTo>
                <a:cubicBezTo>
                  <a:pt x="467" y="1268"/>
                  <a:pt x="526" y="1294"/>
                  <a:pt x="591" y="1294"/>
                </a:cubicBezTo>
                <a:cubicBezTo>
                  <a:pt x="1052" y="1294"/>
                  <a:pt x="1813" y="1"/>
                  <a:pt x="181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17"/>
          <p:cNvSpPr/>
          <p:nvPr/>
        </p:nvSpPr>
        <p:spPr>
          <a:xfrm>
            <a:off x="7551517" y="-21772"/>
            <a:ext cx="307315" cy="140609"/>
          </a:xfrm>
          <a:custGeom>
            <a:avLst/>
            <a:gdLst/>
            <a:ahLst/>
            <a:cxnLst/>
            <a:rect l="l" t="t" r="r" b="b"/>
            <a:pathLst>
              <a:path w="1943" h="889" extrusionOk="0">
                <a:moveTo>
                  <a:pt x="485" y="0"/>
                </a:moveTo>
                <a:cubicBezTo>
                  <a:pt x="378" y="0"/>
                  <a:pt x="294" y="43"/>
                  <a:pt x="248" y="146"/>
                </a:cubicBezTo>
                <a:cubicBezTo>
                  <a:pt x="0" y="730"/>
                  <a:pt x="1942" y="888"/>
                  <a:pt x="1942" y="888"/>
                </a:cubicBezTo>
                <a:cubicBezTo>
                  <a:pt x="1942" y="888"/>
                  <a:pt x="974" y="0"/>
                  <a:pt x="48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7" name="Google Shape;2187;p17"/>
          <p:cNvSpPr/>
          <p:nvPr/>
        </p:nvSpPr>
        <p:spPr>
          <a:xfrm>
            <a:off x="7741632" y="63637"/>
            <a:ext cx="200395" cy="272202"/>
          </a:xfrm>
          <a:custGeom>
            <a:avLst/>
            <a:gdLst/>
            <a:ahLst/>
            <a:cxnLst/>
            <a:rect l="l" t="t" r="r" b="b"/>
            <a:pathLst>
              <a:path w="1267" h="1721" extrusionOk="0">
                <a:moveTo>
                  <a:pt x="38" y="1"/>
                </a:moveTo>
                <a:cubicBezTo>
                  <a:pt x="6" y="1"/>
                  <a:pt x="0" y="52"/>
                  <a:pt x="27" y="61"/>
                </a:cubicBezTo>
                <a:cubicBezTo>
                  <a:pt x="196" y="130"/>
                  <a:pt x="354" y="200"/>
                  <a:pt x="513" y="289"/>
                </a:cubicBezTo>
                <a:cubicBezTo>
                  <a:pt x="672" y="368"/>
                  <a:pt x="1097" y="537"/>
                  <a:pt x="1137" y="735"/>
                </a:cubicBezTo>
                <a:cubicBezTo>
                  <a:pt x="1177" y="953"/>
                  <a:pt x="800" y="1240"/>
                  <a:pt x="661" y="1370"/>
                </a:cubicBezTo>
                <a:cubicBezTo>
                  <a:pt x="542" y="1469"/>
                  <a:pt x="423" y="1568"/>
                  <a:pt x="295" y="1667"/>
                </a:cubicBezTo>
                <a:cubicBezTo>
                  <a:pt x="270" y="1683"/>
                  <a:pt x="301" y="1721"/>
                  <a:pt x="329" y="1721"/>
                </a:cubicBezTo>
                <a:cubicBezTo>
                  <a:pt x="334" y="1721"/>
                  <a:pt x="339" y="1719"/>
                  <a:pt x="344" y="1716"/>
                </a:cubicBezTo>
                <a:cubicBezTo>
                  <a:pt x="533" y="1568"/>
                  <a:pt x="721" y="1409"/>
                  <a:pt x="890" y="1231"/>
                </a:cubicBezTo>
                <a:cubicBezTo>
                  <a:pt x="1008" y="1112"/>
                  <a:pt x="1266" y="894"/>
                  <a:pt x="1187" y="696"/>
                </a:cubicBezTo>
                <a:cubicBezTo>
                  <a:pt x="1108" y="487"/>
                  <a:pt x="771" y="348"/>
                  <a:pt x="592" y="260"/>
                </a:cubicBezTo>
                <a:cubicBezTo>
                  <a:pt x="414" y="161"/>
                  <a:pt x="236" y="81"/>
                  <a:pt x="47" y="2"/>
                </a:cubicBezTo>
                <a:cubicBezTo>
                  <a:pt x="44" y="1"/>
                  <a:pt x="41" y="1"/>
                  <a:pt x="3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8" name="Google Shape;2188;p17"/>
          <p:cNvSpPr/>
          <p:nvPr/>
        </p:nvSpPr>
        <p:spPr>
          <a:xfrm>
            <a:off x="7764566" y="245685"/>
            <a:ext cx="331039" cy="209410"/>
          </a:xfrm>
          <a:custGeom>
            <a:avLst/>
            <a:gdLst/>
            <a:ahLst/>
            <a:cxnLst/>
            <a:rect l="l" t="t" r="r" b="b"/>
            <a:pathLst>
              <a:path w="2093" h="1324" extrusionOk="0">
                <a:moveTo>
                  <a:pt x="2092" y="1"/>
                </a:moveTo>
                <a:cubicBezTo>
                  <a:pt x="2092" y="1"/>
                  <a:pt x="1" y="635"/>
                  <a:pt x="408" y="1210"/>
                </a:cubicBezTo>
                <a:cubicBezTo>
                  <a:pt x="465" y="1289"/>
                  <a:pt x="540" y="1324"/>
                  <a:pt x="624" y="1324"/>
                </a:cubicBezTo>
                <a:cubicBezTo>
                  <a:pt x="1151" y="1324"/>
                  <a:pt x="2092" y="1"/>
                  <a:pt x="2092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9" name="Google Shape;2189;p17"/>
          <p:cNvSpPr/>
          <p:nvPr/>
        </p:nvSpPr>
        <p:spPr>
          <a:xfrm>
            <a:off x="7720754" y="-70171"/>
            <a:ext cx="340371" cy="179675"/>
          </a:xfrm>
          <a:custGeom>
            <a:avLst/>
            <a:gdLst/>
            <a:ahLst/>
            <a:cxnLst/>
            <a:rect l="l" t="t" r="r" b="b"/>
            <a:pathLst>
              <a:path w="2152" h="1136" extrusionOk="0">
                <a:moveTo>
                  <a:pt x="580" y="1"/>
                </a:moveTo>
                <a:cubicBezTo>
                  <a:pt x="476" y="1"/>
                  <a:pt x="392" y="43"/>
                  <a:pt x="337" y="144"/>
                </a:cubicBezTo>
                <a:cubicBezTo>
                  <a:pt x="0" y="769"/>
                  <a:pt x="2151" y="1135"/>
                  <a:pt x="2151" y="1135"/>
                </a:cubicBezTo>
                <a:cubicBezTo>
                  <a:pt x="2151" y="1135"/>
                  <a:pt x="1114" y="1"/>
                  <a:pt x="58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0" name="Google Shape;2190;p17"/>
          <p:cNvSpPr/>
          <p:nvPr/>
        </p:nvSpPr>
        <p:spPr>
          <a:xfrm>
            <a:off x="7934751" y="36591"/>
            <a:ext cx="210992" cy="307631"/>
          </a:xfrm>
          <a:custGeom>
            <a:avLst/>
            <a:gdLst/>
            <a:ahLst/>
            <a:cxnLst/>
            <a:rect l="l" t="t" r="r" b="b"/>
            <a:pathLst>
              <a:path w="1334" h="1945" extrusionOk="0">
                <a:moveTo>
                  <a:pt x="51" y="1"/>
                </a:moveTo>
                <a:cubicBezTo>
                  <a:pt x="19" y="1"/>
                  <a:pt x="0" y="57"/>
                  <a:pt x="35" y="74"/>
                </a:cubicBezTo>
                <a:cubicBezTo>
                  <a:pt x="213" y="163"/>
                  <a:pt x="382" y="262"/>
                  <a:pt x="550" y="361"/>
                </a:cubicBezTo>
                <a:cubicBezTo>
                  <a:pt x="719" y="470"/>
                  <a:pt x="1184" y="698"/>
                  <a:pt x="1204" y="926"/>
                </a:cubicBezTo>
                <a:cubicBezTo>
                  <a:pt x="1234" y="1174"/>
                  <a:pt x="778" y="1461"/>
                  <a:pt x="610" y="1590"/>
                </a:cubicBezTo>
                <a:cubicBezTo>
                  <a:pt x="471" y="1689"/>
                  <a:pt x="332" y="1788"/>
                  <a:pt x="184" y="1887"/>
                </a:cubicBezTo>
                <a:cubicBezTo>
                  <a:pt x="152" y="1903"/>
                  <a:pt x="172" y="1945"/>
                  <a:pt x="201" y="1945"/>
                </a:cubicBezTo>
                <a:cubicBezTo>
                  <a:pt x="208" y="1945"/>
                  <a:pt x="216" y="1943"/>
                  <a:pt x="223" y="1937"/>
                </a:cubicBezTo>
                <a:cubicBezTo>
                  <a:pt x="451" y="1798"/>
                  <a:pt x="679" y="1640"/>
                  <a:pt x="878" y="1461"/>
                </a:cubicBezTo>
                <a:cubicBezTo>
                  <a:pt x="1026" y="1342"/>
                  <a:pt x="1333" y="1114"/>
                  <a:pt x="1264" y="887"/>
                </a:cubicBezTo>
                <a:cubicBezTo>
                  <a:pt x="1195" y="649"/>
                  <a:pt x="838" y="460"/>
                  <a:pt x="640" y="341"/>
                </a:cubicBezTo>
                <a:cubicBezTo>
                  <a:pt x="451" y="222"/>
                  <a:pt x="263" y="103"/>
                  <a:pt x="65" y="4"/>
                </a:cubicBezTo>
                <a:cubicBezTo>
                  <a:pt x="60" y="2"/>
                  <a:pt x="55" y="1"/>
                  <a:pt x="5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1" name="Google Shape;2191;p17"/>
          <p:cNvSpPr/>
          <p:nvPr/>
        </p:nvSpPr>
        <p:spPr>
          <a:xfrm>
            <a:off x="7976349" y="280165"/>
            <a:ext cx="341795" cy="175721"/>
          </a:xfrm>
          <a:custGeom>
            <a:avLst/>
            <a:gdLst/>
            <a:ahLst/>
            <a:cxnLst/>
            <a:rect l="l" t="t" r="r" b="b"/>
            <a:pathLst>
              <a:path w="2161" h="1111" extrusionOk="0">
                <a:moveTo>
                  <a:pt x="2160" y="1"/>
                </a:moveTo>
                <a:cubicBezTo>
                  <a:pt x="2160" y="1"/>
                  <a:pt x="0" y="338"/>
                  <a:pt x="327" y="961"/>
                </a:cubicBezTo>
                <a:cubicBezTo>
                  <a:pt x="381" y="1067"/>
                  <a:pt x="468" y="1110"/>
                  <a:pt x="575" y="1110"/>
                </a:cubicBezTo>
                <a:cubicBezTo>
                  <a:pt x="1112" y="1110"/>
                  <a:pt x="2160" y="1"/>
                  <a:pt x="216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2" name="Google Shape;2192;p17"/>
          <p:cNvSpPr/>
          <p:nvPr/>
        </p:nvSpPr>
        <p:spPr>
          <a:xfrm>
            <a:off x="7973186" y="-72544"/>
            <a:ext cx="329300" cy="213365"/>
          </a:xfrm>
          <a:custGeom>
            <a:avLst/>
            <a:gdLst/>
            <a:ahLst/>
            <a:cxnLst/>
            <a:rect l="l" t="t" r="r" b="b"/>
            <a:pathLst>
              <a:path w="2082" h="1349" extrusionOk="0">
                <a:moveTo>
                  <a:pt x="638" y="0"/>
                </a:moveTo>
                <a:cubicBezTo>
                  <a:pt x="556" y="0"/>
                  <a:pt x="484" y="33"/>
                  <a:pt x="426" y="110"/>
                </a:cubicBezTo>
                <a:cubicBezTo>
                  <a:pt x="0" y="685"/>
                  <a:pt x="2081" y="1348"/>
                  <a:pt x="2081" y="1348"/>
                </a:cubicBezTo>
                <a:cubicBezTo>
                  <a:pt x="2081" y="1348"/>
                  <a:pt x="1163" y="0"/>
                  <a:pt x="63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3" name="Google Shape;2193;p17"/>
          <p:cNvSpPr/>
          <p:nvPr/>
        </p:nvSpPr>
        <p:spPr>
          <a:xfrm>
            <a:off x="8168045" y="52249"/>
            <a:ext cx="203400" cy="308105"/>
          </a:xfrm>
          <a:custGeom>
            <a:avLst/>
            <a:gdLst/>
            <a:ahLst/>
            <a:cxnLst/>
            <a:rect l="l" t="t" r="r" b="b"/>
            <a:pathLst>
              <a:path w="1286" h="1948" extrusionOk="0">
                <a:moveTo>
                  <a:pt x="169" y="0"/>
                </a:moveTo>
                <a:cubicBezTo>
                  <a:pt x="138" y="0"/>
                  <a:pt x="120" y="47"/>
                  <a:pt x="145" y="64"/>
                </a:cubicBezTo>
                <a:cubicBezTo>
                  <a:pt x="314" y="183"/>
                  <a:pt x="473" y="302"/>
                  <a:pt x="621" y="431"/>
                </a:cubicBezTo>
                <a:cubicBezTo>
                  <a:pt x="780" y="559"/>
                  <a:pt x="1196" y="847"/>
                  <a:pt x="1196" y="1075"/>
                </a:cubicBezTo>
                <a:cubicBezTo>
                  <a:pt x="1186" y="1323"/>
                  <a:pt x="691" y="1541"/>
                  <a:pt x="512" y="1649"/>
                </a:cubicBezTo>
                <a:cubicBezTo>
                  <a:pt x="354" y="1729"/>
                  <a:pt x="205" y="1808"/>
                  <a:pt x="46" y="1887"/>
                </a:cubicBezTo>
                <a:cubicBezTo>
                  <a:pt x="1" y="1897"/>
                  <a:pt x="31" y="1948"/>
                  <a:pt x="67" y="1948"/>
                </a:cubicBezTo>
                <a:cubicBezTo>
                  <a:pt x="70" y="1948"/>
                  <a:pt x="73" y="1947"/>
                  <a:pt x="76" y="1947"/>
                </a:cubicBezTo>
                <a:cubicBezTo>
                  <a:pt x="324" y="1828"/>
                  <a:pt x="572" y="1709"/>
                  <a:pt x="790" y="1560"/>
                </a:cubicBezTo>
                <a:cubicBezTo>
                  <a:pt x="948" y="1461"/>
                  <a:pt x="1285" y="1283"/>
                  <a:pt x="1255" y="1045"/>
                </a:cubicBezTo>
                <a:cubicBezTo>
                  <a:pt x="1226" y="797"/>
                  <a:pt x="889" y="559"/>
                  <a:pt x="711" y="411"/>
                </a:cubicBezTo>
                <a:cubicBezTo>
                  <a:pt x="542" y="272"/>
                  <a:pt x="363" y="133"/>
                  <a:pt x="185" y="4"/>
                </a:cubicBezTo>
                <a:cubicBezTo>
                  <a:pt x="179" y="2"/>
                  <a:pt x="174" y="0"/>
                  <a:pt x="16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4" name="Google Shape;2194;p17"/>
          <p:cNvSpPr/>
          <p:nvPr/>
        </p:nvSpPr>
        <p:spPr>
          <a:xfrm>
            <a:off x="8388053" y="518362"/>
            <a:ext cx="740370" cy="1097032"/>
          </a:xfrm>
          <a:custGeom>
            <a:avLst/>
            <a:gdLst/>
            <a:ahLst/>
            <a:cxnLst/>
            <a:rect l="l" t="t" r="r" b="b"/>
            <a:pathLst>
              <a:path w="4681" h="6936" extrusionOk="0">
                <a:moveTo>
                  <a:pt x="2639" y="1"/>
                </a:moveTo>
                <a:cubicBezTo>
                  <a:pt x="2639" y="1"/>
                  <a:pt x="1073" y="1120"/>
                  <a:pt x="449" y="2022"/>
                </a:cubicBezTo>
                <a:cubicBezTo>
                  <a:pt x="1" y="2663"/>
                  <a:pt x="140" y="3053"/>
                  <a:pt x="680" y="3053"/>
                </a:cubicBezTo>
                <a:cubicBezTo>
                  <a:pt x="892" y="3053"/>
                  <a:pt x="1165" y="2993"/>
                  <a:pt x="1489" y="2864"/>
                </a:cubicBezTo>
                <a:lnTo>
                  <a:pt x="1489" y="2864"/>
                </a:lnTo>
                <a:cubicBezTo>
                  <a:pt x="1073" y="3291"/>
                  <a:pt x="23" y="4183"/>
                  <a:pt x="13" y="4589"/>
                </a:cubicBezTo>
                <a:cubicBezTo>
                  <a:pt x="9" y="4772"/>
                  <a:pt x="131" y="4880"/>
                  <a:pt x="362" y="4880"/>
                </a:cubicBezTo>
                <a:cubicBezTo>
                  <a:pt x="644" y="4880"/>
                  <a:pt x="1090" y="4718"/>
                  <a:pt x="1668" y="4331"/>
                </a:cubicBezTo>
                <a:lnTo>
                  <a:pt x="1668" y="4331"/>
                </a:lnTo>
                <a:cubicBezTo>
                  <a:pt x="1222" y="5273"/>
                  <a:pt x="1341" y="6650"/>
                  <a:pt x="1737" y="6878"/>
                </a:cubicBezTo>
                <a:cubicBezTo>
                  <a:pt x="1800" y="6916"/>
                  <a:pt x="1865" y="6936"/>
                  <a:pt x="1932" y="6936"/>
                </a:cubicBezTo>
                <a:cubicBezTo>
                  <a:pt x="2287" y="6936"/>
                  <a:pt x="2681" y="6358"/>
                  <a:pt x="2907" y="4747"/>
                </a:cubicBezTo>
                <a:cubicBezTo>
                  <a:pt x="2988" y="4854"/>
                  <a:pt x="3259" y="5067"/>
                  <a:pt x="3567" y="5067"/>
                </a:cubicBezTo>
                <a:cubicBezTo>
                  <a:pt x="3633" y="5067"/>
                  <a:pt x="3701" y="5057"/>
                  <a:pt x="3769" y="5035"/>
                </a:cubicBezTo>
                <a:cubicBezTo>
                  <a:pt x="4155" y="4906"/>
                  <a:pt x="4383" y="4123"/>
                  <a:pt x="3511" y="2597"/>
                </a:cubicBezTo>
                <a:lnTo>
                  <a:pt x="3511" y="2597"/>
                </a:lnTo>
                <a:cubicBezTo>
                  <a:pt x="3601" y="2697"/>
                  <a:pt x="3903" y="2870"/>
                  <a:pt x="4173" y="2870"/>
                </a:cubicBezTo>
                <a:cubicBezTo>
                  <a:pt x="4410" y="2870"/>
                  <a:pt x="4622" y="2736"/>
                  <a:pt x="4641" y="2300"/>
                </a:cubicBezTo>
                <a:cubicBezTo>
                  <a:pt x="4680" y="1368"/>
                  <a:pt x="2639" y="1"/>
                  <a:pt x="2639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5" name="Google Shape;2195;p17"/>
          <p:cNvSpPr/>
          <p:nvPr/>
        </p:nvSpPr>
        <p:spPr>
          <a:xfrm>
            <a:off x="8687934" y="394519"/>
            <a:ext cx="151997" cy="1135467"/>
          </a:xfrm>
          <a:custGeom>
            <a:avLst/>
            <a:gdLst/>
            <a:ahLst/>
            <a:cxnLst/>
            <a:rect l="l" t="t" r="r" b="b"/>
            <a:pathLst>
              <a:path w="961" h="7179" extrusionOk="0">
                <a:moveTo>
                  <a:pt x="783" y="1"/>
                </a:moveTo>
                <a:cubicBezTo>
                  <a:pt x="763" y="1"/>
                  <a:pt x="743" y="31"/>
                  <a:pt x="743" y="50"/>
                </a:cubicBezTo>
                <a:cubicBezTo>
                  <a:pt x="743" y="100"/>
                  <a:pt x="862" y="4281"/>
                  <a:pt x="10" y="7116"/>
                </a:cubicBezTo>
                <a:cubicBezTo>
                  <a:pt x="0" y="7146"/>
                  <a:pt x="20" y="7175"/>
                  <a:pt x="40" y="7175"/>
                </a:cubicBezTo>
                <a:cubicBezTo>
                  <a:pt x="47" y="7178"/>
                  <a:pt x="54" y="7179"/>
                  <a:pt x="60" y="7179"/>
                </a:cubicBezTo>
                <a:cubicBezTo>
                  <a:pt x="78" y="7179"/>
                  <a:pt x="91" y="7168"/>
                  <a:pt x="99" y="7146"/>
                </a:cubicBezTo>
                <a:cubicBezTo>
                  <a:pt x="961" y="4292"/>
                  <a:pt x="832" y="90"/>
                  <a:pt x="832" y="50"/>
                </a:cubicBezTo>
                <a:cubicBezTo>
                  <a:pt x="832" y="40"/>
                  <a:pt x="832" y="31"/>
                  <a:pt x="822" y="20"/>
                </a:cubicBezTo>
                <a:cubicBezTo>
                  <a:pt x="813" y="11"/>
                  <a:pt x="802" y="1"/>
                  <a:pt x="78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6" name="Google Shape;2196;p17"/>
          <p:cNvSpPr/>
          <p:nvPr/>
        </p:nvSpPr>
        <p:spPr>
          <a:xfrm>
            <a:off x="8781884" y="992226"/>
            <a:ext cx="177145" cy="249268"/>
          </a:xfrm>
          <a:custGeom>
            <a:avLst/>
            <a:gdLst/>
            <a:ahLst/>
            <a:cxnLst/>
            <a:rect l="l" t="t" r="r" b="b"/>
            <a:pathLst>
              <a:path w="1120" h="1576" extrusionOk="0">
                <a:moveTo>
                  <a:pt x="62" y="1"/>
                </a:moveTo>
                <a:cubicBezTo>
                  <a:pt x="47" y="1"/>
                  <a:pt x="32" y="6"/>
                  <a:pt x="20" y="17"/>
                </a:cubicBezTo>
                <a:cubicBezTo>
                  <a:pt x="1" y="27"/>
                  <a:pt x="1" y="57"/>
                  <a:pt x="20" y="77"/>
                </a:cubicBezTo>
                <a:cubicBezTo>
                  <a:pt x="30" y="86"/>
                  <a:pt x="892" y="929"/>
                  <a:pt x="1021" y="1543"/>
                </a:cubicBezTo>
                <a:cubicBezTo>
                  <a:pt x="1029" y="1559"/>
                  <a:pt x="1044" y="1576"/>
                  <a:pt x="1065" y="1576"/>
                </a:cubicBezTo>
                <a:cubicBezTo>
                  <a:pt x="1070" y="1576"/>
                  <a:pt x="1075" y="1575"/>
                  <a:pt x="1080" y="1573"/>
                </a:cubicBezTo>
                <a:cubicBezTo>
                  <a:pt x="1100" y="1573"/>
                  <a:pt x="1120" y="1543"/>
                  <a:pt x="1110" y="1513"/>
                </a:cubicBezTo>
                <a:cubicBezTo>
                  <a:pt x="1031" y="1127"/>
                  <a:pt x="684" y="671"/>
                  <a:pt x="417" y="364"/>
                </a:cubicBezTo>
                <a:cubicBezTo>
                  <a:pt x="238" y="166"/>
                  <a:pt x="100" y="27"/>
                  <a:pt x="89" y="7"/>
                </a:cubicBezTo>
                <a:cubicBezTo>
                  <a:pt x="81" y="3"/>
                  <a:pt x="72" y="1"/>
                  <a:pt x="62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7" name="Google Shape;2197;p17"/>
          <p:cNvSpPr/>
          <p:nvPr/>
        </p:nvSpPr>
        <p:spPr>
          <a:xfrm>
            <a:off x="8463656" y="931174"/>
            <a:ext cx="340371" cy="288967"/>
          </a:xfrm>
          <a:custGeom>
            <a:avLst/>
            <a:gdLst/>
            <a:ahLst/>
            <a:cxnLst/>
            <a:rect l="l" t="t" r="r" b="b"/>
            <a:pathLst>
              <a:path w="2152" h="1827" extrusionOk="0">
                <a:moveTo>
                  <a:pt x="2101" y="0"/>
                </a:moveTo>
                <a:cubicBezTo>
                  <a:pt x="2090" y="0"/>
                  <a:pt x="2080" y="3"/>
                  <a:pt x="2072" y="7"/>
                </a:cubicBezTo>
                <a:cubicBezTo>
                  <a:pt x="2062" y="16"/>
                  <a:pt x="734" y="938"/>
                  <a:pt x="11" y="1751"/>
                </a:cubicBezTo>
                <a:cubicBezTo>
                  <a:pt x="1" y="1771"/>
                  <a:pt x="1" y="1800"/>
                  <a:pt x="20" y="1820"/>
                </a:cubicBezTo>
                <a:cubicBezTo>
                  <a:pt x="29" y="1824"/>
                  <a:pt x="39" y="1827"/>
                  <a:pt x="49" y="1827"/>
                </a:cubicBezTo>
                <a:cubicBezTo>
                  <a:pt x="64" y="1827"/>
                  <a:pt x="79" y="1822"/>
                  <a:pt x="90" y="1810"/>
                </a:cubicBezTo>
                <a:cubicBezTo>
                  <a:pt x="793" y="1018"/>
                  <a:pt x="2112" y="96"/>
                  <a:pt x="2132" y="86"/>
                </a:cubicBezTo>
                <a:cubicBezTo>
                  <a:pt x="2151" y="76"/>
                  <a:pt x="2151" y="47"/>
                  <a:pt x="2141" y="16"/>
                </a:cubicBezTo>
                <a:cubicBezTo>
                  <a:pt x="2130" y="5"/>
                  <a:pt x="2115" y="0"/>
                  <a:pt x="210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8" name="Google Shape;2198;p17"/>
          <p:cNvSpPr/>
          <p:nvPr/>
        </p:nvSpPr>
        <p:spPr>
          <a:xfrm>
            <a:off x="8803869" y="625915"/>
            <a:ext cx="263503" cy="289758"/>
          </a:xfrm>
          <a:custGeom>
            <a:avLst/>
            <a:gdLst/>
            <a:ahLst/>
            <a:cxnLst/>
            <a:rect l="l" t="t" r="r" b="b"/>
            <a:pathLst>
              <a:path w="1666" h="1832" extrusionOk="0">
                <a:moveTo>
                  <a:pt x="52" y="0"/>
                </a:moveTo>
                <a:cubicBezTo>
                  <a:pt x="35" y="0"/>
                  <a:pt x="17" y="9"/>
                  <a:pt x="10" y="24"/>
                </a:cubicBezTo>
                <a:cubicBezTo>
                  <a:pt x="0" y="54"/>
                  <a:pt x="10" y="74"/>
                  <a:pt x="30" y="94"/>
                </a:cubicBezTo>
                <a:cubicBezTo>
                  <a:pt x="40" y="94"/>
                  <a:pt x="1060" y="569"/>
                  <a:pt x="1576" y="1808"/>
                </a:cubicBezTo>
                <a:cubicBezTo>
                  <a:pt x="1583" y="1822"/>
                  <a:pt x="1596" y="1832"/>
                  <a:pt x="1613" y="1832"/>
                </a:cubicBezTo>
                <a:cubicBezTo>
                  <a:pt x="1620" y="1832"/>
                  <a:pt x="1627" y="1830"/>
                  <a:pt x="1635" y="1828"/>
                </a:cubicBezTo>
                <a:cubicBezTo>
                  <a:pt x="1655" y="1818"/>
                  <a:pt x="1665" y="1798"/>
                  <a:pt x="1655" y="1768"/>
                </a:cubicBezTo>
                <a:cubicBezTo>
                  <a:pt x="1496" y="1372"/>
                  <a:pt x="1278" y="1045"/>
                  <a:pt x="1060" y="797"/>
                </a:cubicBezTo>
                <a:cubicBezTo>
                  <a:pt x="575" y="242"/>
                  <a:pt x="80" y="4"/>
                  <a:pt x="69" y="4"/>
                </a:cubicBezTo>
                <a:cubicBezTo>
                  <a:pt x="64" y="2"/>
                  <a:pt x="58" y="0"/>
                  <a:pt x="5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9" name="Google Shape;2199;p17"/>
          <p:cNvSpPr/>
          <p:nvPr/>
        </p:nvSpPr>
        <p:spPr>
          <a:xfrm>
            <a:off x="8512371" y="707054"/>
            <a:ext cx="305733" cy="210359"/>
          </a:xfrm>
          <a:custGeom>
            <a:avLst/>
            <a:gdLst/>
            <a:ahLst/>
            <a:cxnLst/>
            <a:rect l="l" t="t" r="r" b="b"/>
            <a:pathLst>
              <a:path w="1933" h="1330" extrusionOk="0">
                <a:moveTo>
                  <a:pt x="1880" y="0"/>
                </a:moveTo>
                <a:cubicBezTo>
                  <a:pt x="1871" y="0"/>
                  <a:pt x="1861" y="3"/>
                  <a:pt x="1853" y="6"/>
                </a:cubicBezTo>
                <a:cubicBezTo>
                  <a:pt x="1804" y="37"/>
                  <a:pt x="525" y="750"/>
                  <a:pt x="20" y="1246"/>
                </a:cubicBezTo>
                <a:cubicBezTo>
                  <a:pt x="0" y="1265"/>
                  <a:pt x="0" y="1295"/>
                  <a:pt x="20" y="1315"/>
                </a:cubicBezTo>
                <a:cubicBezTo>
                  <a:pt x="30" y="1324"/>
                  <a:pt x="42" y="1329"/>
                  <a:pt x="54" y="1329"/>
                </a:cubicBezTo>
                <a:cubicBezTo>
                  <a:pt x="67" y="1329"/>
                  <a:pt x="79" y="1324"/>
                  <a:pt x="89" y="1315"/>
                </a:cubicBezTo>
                <a:cubicBezTo>
                  <a:pt x="584" y="819"/>
                  <a:pt x="1893" y="96"/>
                  <a:pt x="1903" y="86"/>
                </a:cubicBezTo>
                <a:cubicBezTo>
                  <a:pt x="1923" y="76"/>
                  <a:pt x="1932" y="46"/>
                  <a:pt x="1923" y="26"/>
                </a:cubicBezTo>
                <a:lnTo>
                  <a:pt x="1912" y="17"/>
                </a:lnTo>
                <a:cubicBezTo>
                  <a:pt x="1907" y="5"/>
                  <a:pt x="1894" y="0"/>
                  <a:pt x="188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0" name="Google Shape;2200;p17"/>
          <p:cNvSpPr/>
          <p:nvPr/>
        </p:nvSpPr>
        <p:spPr>
          <a:xfrm>
            <a:off x="7514190" y="147465"/>
            <a:ext cx="1123604" cy="691972"/>
          </a:xfrm>
          <a:custGeom>
            <a:avLst/>
            <a:gdLst/>
            <a:ahLst/>
            <a:cxnLst/>
            <a:rect l="l" t="t" r="r" b="b"/>
            <a:pathLst>
              <a:path w="7104" h="4375" extrusionOk="0">
                <a:moveTo>
                  <a:pt x="4988" y="0"/>
                </a:moveTo>
                <a:cubicBezTo>
                  <a:pt x="4220" y="0"/>
                  <a:pt x="4505" y="898"/>
                  <a:pt x="4656" y="1087"/>
                </a:cubicBezTo>
                <a:cubicBezTo>
                  <a:pt x="3836" y="449"/>
                  <a:pt x="3221" y="226"/>
                  <a:pt x="2817" y="226"/>
                </a:cubicBezTo>
                <a:cubicBezTo>
                  <a:pt x="2538" y="226"/>
                  <a:pt x="2361" y="333"/>
                  <a:pt x="2288" y="483"/>
                </a:cubicBezTo>
                <a:cubicBezTo>
                  <a:pt x="2099" y="840"/>
                  <a:pt x="2337" y="1256"/>
                  <a:pt x="2446" y="1384"/>
                </a:cubicBezTo>
                <a:cubicBezTo>
                  <a:pt x="2425" y="1384"/>
                  <a:pt x="2404" y="1384"/>
                  <a:pt x="2383" y="1384"/>
                </a:cubicBezTo>
                <a:cubicBezTo>
                  <a:pt x="502" y="1384"/>
                  <a:pt x="0" y="1805"/>
                  <a:pt x="167" y="2227"/>
                </a:cubicBezTo>
                <a:cubicBezTo>
                  <a:pt x="296" y="2534"/>
                  <a:pt x="1030" y="2785"/>
                  <a:pt x="1804" y="2785"/>
                </a:cubicBezTo>
                <a:cubicBezTo>
                  <a:pt x="2102" y="2785"/>
                  <a:pt x="2406" y="2748"/>
                  <a:pt x="2684" y="2663"/>
                </a:cubicBezTo>
                <a:lnTo>
                  <a:pt x="2684" y="2663"/>
                </a:lnTo>
                <a:cubicBezTo>
                  <a:pt x="1832" y="3604"/>
                  <a:pt x="1782" y="4218"/>
                  <a:pt x="2189" y="4268"/>
                </a:cubicBezTo>
                <a:cubicBezTo>
                  <a:pt x="2197" y="4269"/>
                  <a:pt x="2206" y="4270"/>
                  <a:pt x="2215" y="4270"/>
                </a:cubicBezTo>
                <a:cubicBezTo>
                  <a:pt x="2629" y="4270"/>
                  <a:pt x="3635" y="3398"/>
                  <a:pt x="4101" y="3049"/>
                </a:cubicBezTo>
                <a:lnTo>
                  <a:pt x="4101" y="3049"/>
                </a:lnTo>
                <a:cubicBezTo>
                  <a:pt x="3638" y="3855"/>
                  <a:pt x="3715" y="4374"/>
                  <a:pt x="4196" y="4374"/>
                </a:cubicBezTo>
                <a:cubicBezTo>
                  <a:pt x="4354" y="4374"/>
                  <a:pt x="4555" y="4319"/>
                  <a:pt x="4795" y="4198"/>
                </a:cubicBezTo>
                <a:cubicBezTo>
                  <a:pt x="5766" y="3713"/>
                  <a:pt x="7104" y="2316"/>
                  <a:pt x="7104" y="2316"/>
                </a:cubicBezTo>
                <a:cubicBezTo>
                  <a:pt x="7104" y="2316"/>
                  <a:pt x="6043" y="106"/>
                  <a:pt x="5112" y="7"/>
                </a:cubicBezTo>
                <a:cubicBezTo>
                  <a:pt x="5068" y="2"/>
                  <a:pt x="5026" y="0"/>
                  <a:pt x="4988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17"/>
          <p:cNvSpPr/>
          <p:nvPr/>
        </p:nvSpPr>
        <p:spPr>
          <a:xfrm>
            <a:off x="7620477" y="448453"/>
            <a:ext cx="1141160" cy="83037"/>
          </a:xfrm>
          <a:custGeom>
            <a:avLst/>
            <a:gdLst/>
            <a:ahLst/>
            <a:cxnLst/>
            <a:rect l="l" t="t" r="r" b="b"/>
            <a:pathLst>
              <a:path w="7215" h="525" extrusionOk="0">
                <a:moveTo>
                  <a:pt x="2252" y="0"/>
                </a:moveTo>
                <a:cubicBezTo>
                  <a:pt x="1495" y="0"/>
                  <a:pt x="735" y="40"/>
                  <a:pt x="40" y="146"/>
                </a:cubicBezTo>
                <a:cubicBezTo>
                  <a:pt x="20" y="146"/>
                  <a:pt x="0" y="175"/>
                  <a:pt x="0" y="195"/>
                </a:cubicBezTo>
                <a:cubicBezTo>
                  <a:pt x="9" y="219"/>
                  <a:pt x="23" y="237"/>
                  <a:pt x="45" y="237"/>
                </a:cubicBezTo>
                <a:cubicBezTo>
                  <a:pt x="49" y="237"/>
                  <a:pt x="54" y="236"/>
                  <a:pt x="60" y="234"/>
                </a:cubicBezTo>
                <a:cubicBezTo>
                  <a:pt x="745" y="132"/>
                  <a:pt x="1495" y="93"/>
                  <a:pt x="2243" y="93"/>
                </a:cubicBezTo>
                <a:cubicBezTo>
                  <a:pt x="4696" y="93"/>
                  <a:pt x="7125" y="514"/>
                  <a:pt x="7155" y="522"/>
                </a:cubicBezTo>
                <a:cubicBezTo>
                  <a:pt x="7160" y="524"/>
                  <a:pt x="7165" y="524"/>
                  <a:pt x="7170" y="524"/>
                </a:cubicBezTo>
                <a:cubicBezTo>
                  <a:pt x="7192" y="524"/>
                  <a:pt x="7207" y="507"/>
                  <a:pt x="7214" y="482"/>
                </a:cubicBezTo>
                <a:cubicBezTo>
                  <a:pt x="7214" y="472"/>
                  <a:pt x="7205" y="452"/>
                  <a:pt x="7195" y="443"/>
                </a:cubicBezTo>
                <a:cubicBezTo>
                  <a:pt x="7195" y="432"/>
                  <a:pt x="7185" y="432"/>
                  <a:pt x="7175" y="432"/>
                </a:cubicBezTo>
                <a:cubicBezTo>
                  <a:pt x="7137" y="425"/>
                  <a:pt x="4712" y="0"/>
                  <a:pt x="225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2" name="Google Shape;2202;p17"/>
          <p:cNvSpPr/>
          <p:nvPr/>
        </p:nvSpPr>
        <p:spPr>
          <a:xfrm>
            <a:off x="7941869" y="260711"/>
            <a:ext cx="225860" cy="207196"/>
          </a:xfrm>
          <a:custGeom>
            <a:avLst/>
            <a:gdLst/>
            <a:ahLst/>
            <a:cxnLst/>
            <a:rect l="l" t="t" r="r" b="b"/>
            <a:pathLst>
              <a:path w="1428" h="1310" extrusionOk="0">
                <a:moveTo>
                  <a:pt x="53" y="1"/>
                </a:moveTo>
                <a:cubicBezTo>
                  <a:pt x="36" y="1"/>
                  <a:pt x="17" y="12"/>
                  <a:pt x="10" y="34"/>
                </a:cubicBezTo>
                <a:cubicBezTo>
                  <a:pt x="0" y="54"/>
                  <a:pt x="10" y="84"/>
                  <a:pt x="40" y="93"/>
                </a:cubicBezTo>
                <a:cubicBezTo>
                  <a:pt x="624" y="311"/>
                  <a:pt x="1328" y="1283"/>
                  <a:pt x="1337" y="1293"/>
                </a:cubicBezTo>
                <a:cubicBezTo>
                  <a:pt x="1349" y="1304"/>
                  <a:pt x="1364" y="1309"/>
                  <a:pt x="1378" y="1309"/>
                </a:cubicBezTo>
                <a:cubicBezTo>
                  <a:pt x="1389" y="1309"/>
                  <a:pt x="1399" y="1307"/>
                  <a:pt x="1407" y="1302"/>
                </a:cubicBezTo>
                <a:cubicBezTo>
                  <a:pt x="1427" y="1283"/>
                  <a:pt x="1427" y="1253"/>
                  <a:pt x="1417" y="1233"/>
                </a:cubicBezTo>
                <a:cubicBezTo>
                  <a:pt x="1407" y="1223"/>
                  <a:pt x="1288" y="1065"/>
                  <a:pt x="1119" y="857"/>
                </a:cubicBezTo>
                <a:cubicBezTo>
                  <a:pt x="852" y="549"/>
                  <a:pt x="446" y="143"/>
                  <a:pt x="69" y="5"/>
                </a:cubicBezTo>
                <a:cubicBezTo>
                  <a:pt x="64" y="2"/>
                  <a:pt x="58" y="1"/>
                  <a:pt x="5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3" name="Google Shape;2203;p17"/>
          <p:cNvSpPr/>
          <p:nvPr/>
        </p:nvSpPr>
        <p:spPr>
          <a:xfrm>
            <a:off x="7894736" y="456520"/>
            <a:ext cx="334044" cy="296559"/>
          </a:xfrm>
          <a:custGeom>
            <a:avLst/>
            <a:gdLst/>
            <a:ahLst/>
            <a:cxnLst/>
            <a:rect l="l" t="t" r="r" b="b"/>
            <a:pathLst>
              <a:path w="2112" h="1875" extrusionOk="0">
                <a:moveTo>
                  <a:pt x="2057" y="0"/>
                </a:moveTo>
                <a:cubicBezTo>
                  <a:pt x="2045" y="0"/>
                  <a:pt x="2032" y="5"/>
                  <a:pt x="2022" y="15"/>
                </a:cubicBezTo>
                <a:cubicBezTo>
                  <a:pt x="2012" y="25"/>
                  <a:pt x="922" y="1204"/>
                  <a:pt x="30" y="1789"/>
                </a:cubicBezTo>
                <a:cubicBezTo>
                  <a:pt x="1" y="1799"/>
                  <a:pt x="1" y="1828"/>
                  <a:pt x="10" y="1858"/>
                </a:cubicBezTo>
                <a:cubicBezTo>
                  <a:pt x="22" y="1870"/>
                  <a:pt x="37" y="1875"/>
                  <a:pt x="51" y="1875"/>
                </a:cubicBezTo>
                <a:cubicBezTo>
                  <a:pt x="62" y="1875"/>
                  <a:pt x="72" y="1872"/>
                  <a:pt x="80" y="1868"/>
                </a:cubicBezTo>
                <a:cubicBezTo>
                  <a:pt x="981" y="1273"/>
                  <a:pt x="2082" y="95"/>
                  <a:pt x="2091" y="75"/>
                </a:cubicBezTo>
                <a:cubicBezTo>
                  <a:pt x="2111" y="64"/>
                  <a:pt x="2111" y="35"/>
                  <a:pt x="2102" y="15"/>
                </a:cubicBezTo>
                <a:lnTo>
                  <a:pt x="2091" y="15"/>
                </a:lnTo>
                <a:cubicBezTo>
                  <a:pt x="2081" y="5"/>
                  <a:pt x="2069" y="0"/>
                  <a:pt x="205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4" name="Google Shape;2204;p17"/>
          <p:cNvSpPr/>
          <p:nvPr/>
        </p:nvSpPr>
        <p:spPr>
          <a:xfrm>
            <a:off x="8278761" y="199659"/>
            <a:ext cx="255595" cy="299090"/>
          </a:xfrm>
          <a:custGeom>
            <a:avLst/>
            <a:gdLst/>
            <a:ahLst/>
            <a:cxnLst/>
            <a:rect l="l" t="t" r="r" b="b"/>
            <a:pathLst>
              <a:path w="1616" h="1891" extrusionOk="0">
                <a:moveTo>
                  <a:pt x="62" y="0"/>
                </a:moveTo>
                <a:cubicBezTo>
                  <a:pt x="45" y="0"/>
                  <a:pt x="28" y="9"/>
                  <a:pt x="20" y="24"/>
                </a:cubicBezTo>
                <a:cubicBezTo>
                  <a:pt x="0" y="43"/>
                  <a:pt x="11" y="74"/>
                  <a:pt x="30" y="93"/>
                </a:cubicBezTo>
                <a:cubicBezTo>
                  <a:pt x="1180" y="767"/>
                  <a:pt x="1507" y="1847"/>
                  <a:pt x="1517" y="1857"/>
                </a:cubicBezTo>
                <a:cubicBezTo>
                  <a:pt x="1517" y="1879"/>
                  <a:pt x="1533" y="1890"/>
                  <a:pt x="1554" y="1890"/>
                </a:cubicBezTo>
                <a:cubicBezTo>
                  <a:pt x="1561" y="1890"/>
                  <a:pt x="1569" y="1889"/>
                  <a:pt x="1576" y="1887"/>
                </a:cubicBezTo>
                <a:cubicBezTo>
                  <a:pt x="1596" y="1887"/>
                  <a:pt x="1616" y="1857"/>
                  <a:pt x="1606" y="1827"/>
                </a:cubicBezTo>
                <a:cubicBezTo>
                  <a:pt x="1606" y="1827"/>
                  <a:pt x="1447" y="1302"/>
                  <a:pt x="962" y="747"/>
                </a:cubicBezTo>
                <a:cubicBezTo>
                  <a:pt x="744" y="490"/>
                  <a:pt x="456" y="232"/>
                  <a:pt x="80" y="4"/>
                </a:cubicBezTo>
                <a:cubicBezTo>
                  <a:pt x="74" y="1"/>
                  <a:pt x="68" y="0"/>
                  <a:pt x="6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5" name="Google Shape;2205;p17"/>
          <p:cNvSpPr/>
          <p:nvPr/>
        </p:nvSpPr>
        <p:spPr>
          <a:xfrm>
            <a:off x="8202051" y="475025"/>
            <a:ext cx="250850" cy="273151"/>
          </a:xfrm>
          <a:custGeom>
            <a:avLst/>
            <a:gdLst/>
            <a:ahLst/>
            <a:cxnLst/>
            <a:rect l="l" t="t" r="r" b="b"/>
            <a:pathLst>
              <a:path w="1586" h="1727" extrusionOk="0">
                <a:moveTo>
                  <a:pt x="1528" y="1"/>
                </a:moveTo>
                <a:cubicBezTo>
                  <a:pt x="1515" y="1"/>
                  <a:pt x="1502" y="5"/>
                  <a:pt x="1496" y="17"/>
                </a:cubicBezTo>
                <a:cubicBezTo>
                  <a:pt x="1487" y="27"/>
                  <a:pt x="575" y="1216"/>
                  <a:pt x="29" y="1642"/>
                </a:cubicBezTo>
                <a:cubicBezTo>
                  <a:pt x="0" y="1652"/>
                  <a:pt x="0" y="1682"/>
                  <a:pt x="20" y="1711"/>
                </a:cubicBezTo>
                <a:cubicBezTo>
                  <a:pt x="25" y="1721"/>
                  <a:pt x="35" y="1726"/>
                  <a:pt x="46" y="1726"/>
                </a:cubicBezTo>
                <a:cubicBezTo>
                  <a:pt x="57" y="1726"/>
                  <a:pt x="69" y="1721"/>
                  <a:pt x="79" y="1711"/>
                </a:cubicBezTo>
                <a:cubicBezTo>
                  <a:pt x="644" y="1286"/>
                  <a:pt x="1536" y="126"/>
                  <a:pt x="1566" y="77"/>
                </a:cubicBezTo>
                <a:cubicBezTo>
                  <a:pt x="1586" y="57"/>
                  <a:pt x="1586" y="27"/>
                  <a:pt x="1566" y="17"/>
                </a:cubicBezTo>
                <a:cubicBezTo>
                  <a:pt x="1566" y="17"/>
                  <a:pt x="1566" y="7"/>
                  <a:pt x="1555" y="7"/>
                </a:cubicBezTo>
                <a:cubicBezTo>
                  <a:pt x="1547" y="3"/>
                  <a:pt x="1538" y="1"/>
                  <a:pt x="152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6" name="Google Shape;2206;p17"/>
          <p:cNvSpPr/>
          <p:nvPr/>
        </p:nvSpPr>
        <p:spPr>
          <a:xfrm>
            <a:off x="8680026" y="371901"/>
            <a:ext cx="407591" cy="364570"/>
          </a:xfrm>
          <a:custGeom>
            <a:avLst/>
            <a:gdLst/>
            <a:ahLst/>
            <a:cxnLst/>
            <a:rect l="l" t="t" r="r" b="b"/>
            <a:pathLst>
              <a:path w="2577" h="2305" extrusionOk="0">
                <a:moveTo>
                  <a:pt x="1287" y="1"/>
                </a:moveTo>
                <a:cubicBezTo>
                  <a:pt x="1019" y="1"/>
                  <a:pt x="751" y="94"/>
                  <a:pt x="535" y="282"/>
                </a:cubicBezTo>
                <a:cubicBezTo>
                  <a:pt x="50" y="698"/>
                  <a:pt x="0" y="1422"/>
                  <a:pt x="416" y="1907"/>
                </a:cubicBezTo>
                <a:cubicBezTo>
                  <a:pt x="645" y="2169"/>
                  <a:pt x="967" y="2305"/>
                  <a:pt x="1291" y="2305"/>
                </a:cubicBezTo>
                <a:cubicBezTo>
                  <a:pt x="1556" y="2305"/>
                  <a:pt x="1823" y="2214"/>
                  <a:pt x="2041" y="2026"/>
                </a:cubicBezTo>
                <a:cubicBezTo>
                  <a:pt x="2517" y="1610"/>
                  <a:pt x="2577" y="877"/>
                  <a:pt x="2160" y="401"/>
                </a:cubicBezTo>
                <a:cubicBezTo>
                  <a:pt x="1933" y="136"/>
                  <a:pt x="1610" y="1"/>
                  <a:pt x="128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7" name="Google Shape;2207;p17"/>
          <p:cNvSpPr/>
          <p:nvPr/>
        </p:nvSpPr>
        <p:spPr>
          <a:xfrm>
            <a:off x="8766226" y="552368"/>
            <a:ext cx="147568" cy="137445"/>
          </a:xfrm>
          <a:custGeom>
            <a:avLst/>
            <a:gdLst/>
            <a:ahLst/>
            <a:cxnLst/>
            <a:rect l="l" t="t" r="r" b="b"/>
            <a:pathLst>
              <a:path w="933" h="869" extrusionOk="0">
                <a:moveTo>
                  <a:pt x="400" y="0"/>
                </a:moveTo>
                <a:cubicBezTo>
                  <a:pt x="314" y="0"/>
                  <a:pt x="232" y="27"/>
                  <a:pt x="169" y="83"/>
                </a:cubicBezTo>
                <a:cubicBezTo>
                  <a:pt x="1" y="222"/>
                  <a:pt x="1" y="499"/>
                  <a:pt x="169" y="687"/>
                </a:cubicBezTo>
                <a:cubicBezTo>
                  <a:pt x="270" y="807"/>
                  <a:pt x="408" y="868"/>
                  <a:pt x="538" y="868"/>
                </a:cubicBezTo>
                <a:cubicBezTo>
                  <a:pt x="624" y="868"/>
                  <a:pt x="706" y="841"/>
                  <a:pt x="773" y="786"/>
                </a:cubicBezTo>
                <a:cubicBezTo>
                  <a:pt x="932" y="638"/>
                  <a:pt x="932" y="370"/>
                  <a:pt x="763" y="172"/>
                </a:cubicBezTo>
                <a:cubicBezTo>
                  <a:pt x="663" y="60"/>
                  <a:pt x="527" y="0"/>
                  <a:pt x="400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8" name="Google Shape;2208;p17"/>
          <p:cNvSpPr/>
          <p:nvPr/>
        </p:nvSpPr>
        <p:spPr>
          <a:xfrm>
            <a:off x="8368124" y="257548"/>
            <a:ext cx="407591" cy="365045"/>
          </a:xfrm>
          <a:custGeom>
            <a:avLst/>
            <a:gdLst/>
            <a:ahLst/>
            <a:cxnLst/>
            <a:rect l="l" t="t" r="r" b="b"/>
            <a:pathLst>
              <a:path w="2577" h="2308" extrusionOk="0">
                <a:moveTo>
                  <a:pt x="1288" y="0"/>
                </a:moveTo>
                <a:cubicBezTo>
                  <a:pt x="1020" y="0"/>
                  <a:pt x="751" y="94"/>
                  <a:pt x="536" y="282"/>
                </a:cubicBezTo>
                <a:cubicBezTo>
                  <a:pt x="50" y="698"/>
                  <a:pt x="1" y="1432"/>
                  <a:pt x="417" y="1907"/>
                </a:cubicBezTo>
                <a:cubicBezTo>
                  <a:pt x="644" y="2173"/>
                  <a:pt x="964" y="2308"/>
                  <a:pt x="1286" y="2308"/>
                </a:cubicBezTo>
                <a:cubicBezTo>
                  <a:pt x="1553" y="2308"/>
                  <a:pt x="1822" y="2215"/>
                  <a:pt x="2042" y="2026"/>
                </a:cubicBezTo>
                <a:cubicBezTo>
                  <a:pt x="2527" y="1610"/>
                  <a:pt x="2577" y="877"/>
                  <a:pt x="2161" y="401"/>
                </a:cubicBezTo>
                <a:cubicBezTo>
                  <a:pt x="1933" y="136"/>
                  <a:pt x="1611" y="0"/>
                  <a:pt x="128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17"/>
          <p:cNvSpPr/>
          <p:nvPr/>
        </p:nvSpPr>
        <p:spPr>
          <a:xfrm>
            <a:off x="8454324" y="438014"/>
            <a:ext cx="147410" cy="137445"/>
          </a:xfrm>
          <a:custGeom>
            <a:avLst/>
            <a:gdLst/>
            <a:ahLst/>
            <a:cxnLst/>
            <a:rect l="l" t="t" r="r" b="b"/>
            <a:pathLst>
              <a:path w="932" h="869" extrusionOk="0">
                <a:moveTo>
                  <a:pt x="397" y="0"/>
                </a:moveTo>
                <a:cubicBezTo>
                  <a:pt x="312" y="0"/>
                  <a:pt x="232" y="27"/>
                  <a:pt x="169" y="82"/>
                </a:cubicBezTo>
                <a:cubicBezTo>
                  <a:pt x="0" y="221"/>
                  <a:pt x="0" y="498"/>
                  <a:pt x="169" y="687"/>
                </a:cubicBezTo>
                <a:cubicBezTo>
                  <a:pt x="270" y="807"/>
                  <a:pt x="408" y="868"/>
                  <a:pt x="538" y="868"/>
                </a:cubicBezTo>
                <a:cubicBezTo>
                  <a:pt x="624" y="868"/>
                  <a:pt x="706" y="841"/>
                  <a:pt x="773" y="786"/>
                </a:cubicBezTo>
                <a:cubicBezTo>
                  <a:pt x="932" y="637"/>
                  <a:pt x="932" y="370"/>
                  <a:pt x="764" y="181"/>
                </a:cubicBezTo>
                <a:cubicBezTo>
                  <a:pt x="662" y="62"/>
                  <a:pt x="524" y="0"/>
                  <a:pt x="397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0" name="Google Shape;2210;p17"/>
          <p:cNvSpPr/>
          <p:nvPr/>
        </p:nvSpPr>
        <p:spPr>
          <a:xfrm>
            <a:off x="8606321" y="61581"/>
            <a:ext cx="407749" cy="365203"/>
          </a:xfrm>
          <a:custGeom>
            <a:avLst/>
            <a:gdLst/>
            <a:ahLst/>
            <a:cxnLst/>
            <a:rect l="l" t="t" r="r" b="b"/>
            <a:pathLst>
              <a:path w="2578" h="2309" extrusionOk="0">
                <a:moveTo>
                  <a:pt x="1292" y="1"/>
                </a:moveTo>
                <a:cubicBezTo>
                  <a:pt x="1025" y="1"/>
                  <a:pt x="756" y="94"/>
                  <a:pt x="536" y="282"/>
                </a:cubicBezTo>
                <a:cubicBezTo>
                  <a:pt x="60" y="698"/>
                  <a:pt x="1" y="1432"/>
                  <a:pt x="417" y="1907"/>
                </a:cubicBezTo>
                <a:cubicBezTo>
                  <a:pt x="644" y="2173"/>
                  <a:pt x="967" y="2308"/>
                  <a:pt x="1290" y="2308"/>
                </a:cubicBezTo>
                <a:cubicBezTo>
                  <a:pt x="1558" y="2308"/>
                  <a:pt x="1826" y="2215"/>
                  <a:pt x="2042" y="2026"/>
                </a:cubicBezTo>
                <a:cubicBezTo>
                  <a:pt x="2527" y="1610"/>
                  <a:pt x="2577" y="877"/>
                  <a:pt x="2161" y="401"/>
                </a:cubicBezTo>
                <a:cubicBezTo>
                  <a:pt x="1933" y="136"/>
                  <a:pt x="1614" y="1"/>
                  <a:pt x="129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1" name="Google Shape;2211;p17"/>
          <p:cNvSpPr/>
          <p:nvPr/>
        </p:nvSpPr>
        <p:spPr>
          <a:xfrm>
            <a:off x="8694103" y="242047"/>
            <a:ext cx="147568" cy="137445"/>
          </a:xfrm>
          <a:custGeom>
            <a:avLst/>
            <a:gdLst/>
            <a:ahLst/>
            <a:cxnLst/>
            <a:rect l="l" t="t" r="r" b="b"/>
            <a:pathLst>
              <a:path w="933" h="869" extrusionOk="0">
                <a:moveTo>
                  <a:pt x="394" y="1"/>
                </a:moveTo>
                <a:cubicBezTo>
                  <a:pt x="309" y="1"/>
                  <a:pt x="226" y="28"/>
                  <a:pt x="159" y="83"/>
                </a:cubicBezTo>
                <a:cubicBezTo>
                  <a:pt x="1" y="222"/>
                  <a:pt x="1" y="499"/>
                  <a:pt x="169" y="687"/>
                </a:cubicBezTo>
                <a:cubicBezTo>
                  <a:pt x="270" y="806"/>
                  <a:pt x="408" y="868"/>
                  <a:pt x="536" y="868"/>
                </a:cubicBezTo>
                <a:cubicBezTo>
                  <a:pt x="620" y="868"/>
                  <a:pt x="700" y="841"/>
                  <a:pt x="763" y="786"/>
                </a:cubicBezTo>
                <a:cubicBezTo>
                  <a:pt x="932" y="638"/>
                  <a:pt x="922" y="370"/>
                  <a:pt x="754" y="182"/>
                </a:cubicBezTo>
                <a:cubicBezTo>
                  <a:pt x="658" y="63"/>
                  <a:pt x="523" y="1"/>
                  <a:pt x="394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2" name="Google Shape;2212;p17"/>
          <p:cNvSpPr txBox="1">
            <a:spLocks noGrp="1"/>
          </p:cNvSpPr>
          <p:nvPr>
            <p:ph type="subTitle" idx="1"/>
          </p:nvPr>
        </p:nvSpPr>
        <p:spPr>
          <a:xfrm>
            <a:off x="1599150" y="1847600"/>
            <a:ext cx="5945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2213" name="Google Shape;2213;p17"/>
          <p:cNvSpPr txBox="1">
            <a:spLocks noGrp="1"/>
          </p:cNvSpPr>
          <p:nvPr>
            <p:ph type="title"/>
          </p:nvPr>
        </p:nvSpPr>
        <p:spPr>
          <a:xfrm>
            <a:off x="540000" y="2545950"/>
            <a:ext cx="8064000" cy="121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7500" b="1">
                <a:solidFill>
                  <a:srgbClr val="6D8E8F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extLst mod="1">
    <p:ext uri="{DCECCB84-F9BA-43D5-87BE-67443E8EF086}">
      <p15:sldGuideLst xmlns:p15="http://schemas.microsoft.com/office/powerpoint/2012/main">
        <p15:guide id="1" pos="2880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6">
  <p:cSld name="CUSTOM_6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5" name="Google Shape;2215;p18"/>
          <p:cNvGrpSpPr/>
          <p:nvPr/>
        </p:nvGrpSpPr>
        <p:grpSpPr>
          <a:xfrm>
            <a:off x="-311325" y="454850"/>
            <a:ext cx="9699673" cy="7424050"/>
            <a:chOff x="-311325" y="454850"/>
            <a:chExt cx="9699673" cy="7424050"/>
          </a:xfrm>
        </p:grpSpPr>
        <p:sp>
          <p:nvSpPr>
            <p:cNvPr id="2216" name="Google Shape;2216;p18"/>
            <p:cNvSpPr/>
            <p:nvPr/>
          </p:nvSpPr>
          <p:spPr>
            <a:xfrm>
              <a:off x="8217384" y="4678078"/>
              <a:ext cx="579527" cy="1893239"/>
            </a:xfrm>
            <a:custGeom>
              <a:avLst/>
              <a:gdLst/>
              <a:ahLst/>
              <a:cxnLst/>
              <a:rect l="l" t="t" r="r" b="b"/>
              <a:pathLst>
                <a:path w="3601" h="11764" extrusionOk="0">
                  <a:moveTo>
                    <a:pt x="2600" y="1"/>
                  </a:moveTo>
                  <a:cubicBezTo>
                    <a:pt x="2584" y="1"/>
                    <a:pt x="2567" y="10"/>
                    <a:pt x="2559" y="29"/>
                  </a:cubicBezTo>
                  <a:cubicBezTo>
                    <a:pt x="2173" y="1099"/>
                    <a:pt x="1964" y="2239"/>
                    <a:pt x="1786" y="3349"/>
                  </a:cubicBezTo>
                  <a:cubicBezTo>
                    <a:pt x="1777" y="3428"/>
                    <a:pt x="1757" y="3507"/>
                    <a:pt x="1746" y="3586"/>
                  </a:cubicBezTo>
                  <a:lnTo>
                    <a:pt x="1746" y="3617"/>
                  </a:lnTo>
                  <a:cubicBezTo>
                    <a:pt x="1707" y="3854"/>
                    <a:pt x="1677" y="4092"/>
                    <a:pt x="1647" y="4340"/>
                  </a:cubicBezTo>
                  <a:cubicBezTo>
                    <a:pt x="1231" y="3111"/>
                    <a:pt x="1142" y="1743"/>
                    <a:pt x="1122" y="465"/>
                  </a:cubicBezTo>
                  <a:cubicBezTo>
                    <a:pt x="1122" y="436"/>
                    <a:pt x="1100" y="421"/>
                    <a:pt x="1078" y="421"/>
                  </a:cubicBezTo>
                  <a:cubicBezTo>
                    <a:pt x="1055" y="421"/>
                    <a:pt x="1033" y="436"/>
                    <a:pt x="1033" y="465"/>
                  </a:cubicBezTo>
                  <a:cubicBezTo>
                    <a:pt x="1063" y="1813"/>
                    <a:pt x="1152" y="3269"/>
                    <a:pt x="1627" y="4538"/>
                  </a:cubicBezTo>
                  <a:cubicBezTo>
                    <a:pt x="1559" y="5083"/>
                    <a:pt x="1519" y="5618"/>
                    <a:pt x="1489" y="6163"/>
                  </a:cubicBezTo>
                  <a:cubicBezTo>
                    <a:pt x="1301" y="5033"/>
                    <a:pt x="775" y="3923"/>
                    <a:pt x="82" y="3042"/>
                  </a:cubicBezTo>
                  <a:cubicBezTo>
                    <a:pt x="74" y="3029"/>
                    <a:pt x="65" y="3024"/>
                    <a:pt x="56" y="3024"/>
                  </a:cubicBezTo>
                  <a:cubicBezTo>
                    <a:pt x="28" y="3024"/>
                    <a:pt x="0" y="3071"/>
                    <a:pt x="22" y="3101"/>
                  </a:cubicBezTo>
                  <a:cubicBezTo>
                    <a:pt x="805" y="4112"/>
                    <a:pt x="1370" y="5420"/>
                    <a:pt x="1459" y="6718"/>
                  </a:cubicBezTo>
                  <a:cubicBezTo>
                    <a:pt x="1400" y="8393"/>
                    <a:pt x="1479" y="10067"/>
                    <a:pt x="1687" y="11723"/>
                  </a:cubicBezTo>
                  <a:cubicBezTo>
                    <a:pt x="1692" y="11748"/>
                    <a:pt x="1719" y="11763"/>
                    <a:pt x="1742" y="11763"/>
                  </a:cubicBezTo>
                  <a:cubicBezTo>
                    <a:pt x="1763" y="11763"/>
                    <a:pt x="1781" y="11751"/>
                    <a:pt x="1777" y="11723"/>
                  </a:cubicBezTo>
                  <a:cubicBezTo>
                    <a:pt x="1588" y="10256"/>
                    <a:pt x="1509" y="8789"/>
                    <a:pt x="1539" y="7312"/>
                  </a:cubicBezTo>
                  <a:cubicBezTo>
                    <a:pt x="1548" y="7312"/>
                    <a:pt x="1559" y="7293"/>
                    <a:pt x="1559" y="7283"/>
                  </a:cubicBezTo>
                  <a:cubicBezTo>
                    <a:pt x="1559" y="7105"/>
                    <a:pt x="1559" y="6926"/>
                    <a:pt x="1548" y="6738"/>
                  </a:cubicBezTo>
                  <a:cubicBezTo>
                    <a:pt x="1548" y="6688"/>
                    <a:pt x="1559" y="6629"/>
                    <a:pt x="1559" y="6570"/>
                  </a:cubicBezTo>
                  <a:cubicBezTo>
                    <a:pt x="1717" y="5262"/>
                    <a:pt x="2658" y="4013"/>
                    <a:pt x="3570" y="3101"/>
                  </a:cubicBezTo>
                  <a:cubicBezTo>
                    <a:pt x="3600" y="3071"/>
                    <a:pt x="3572" y="3029"/>
                    <a:pt x="3540" y="3029"/>
                  </a:cubicBezTo>
                  <a:cubicBezTo>
                    <a:pt x="3530" y="3029"/>
                    <a:pt x="3520" y="3033"/>
                    <a:pt x="3510" y="3042"/>
                  </a:cubicBezTo>
                  <a:cubicBezTo>
                    <a:pt x="2708" y="3835"/>
                    <a:pt x="1905" y="4865"/>
                    <a:pt x="1588" y="5985"/>
                  </a:cubicBezTo>
                  <a:cubicBezTo>
                    <a:pt x="1618" y="5499"/>
                    <a:pt x="1658" y="5024"/>
                    <a:pt x="1717" y="4538"/>
                  </a:cubicBezTo>
                  <a:cubicBezTo>
                    <a:pt x="1746" y="4231"/>
                    <a:pt x="1786" y="3923"/>
                    <a:pt x="1836" y="3606"/>
                  </a:cubicBezTo>
                  <a:cubicBezTo>
                    <a:pt x="2193" y="2744"/>
                    <a:pt x="2847" y="1972"/>
                    <a:pt x="3570" y="1386"/>
                  </a:cubicBezTo>
                  <a:cubicBezTo>
                    <a:pt x="3601" y="1363"/>
                    <a:pt x="3571" y="1315"/>
                    <a:pt x="3537" y="1315"/>
                  </a:cubicBezTo>
                  <a:cubicBezTo>
                    <a:pt x="3528" y="1315"/>
                    <a:pt x="3519" y="1319"/>
                    <a:pt x="3510" y="1327"/>
                  </a:cubicBezTo>
                  <a:cubicBezTo>
                    <a:pt x="2847" y="1853"/>
                    <a:pt x="2262" y="2536"/>
                    <a:pt x="1885" y="3299"/>
                  </a:cubicBezTo>
                  <a:lnTo>
                    <a:pt x="1885" y="3289"/>
                  </a:lnTo>
                  <a:cubicBezTo>
                    <a:pt x="2054" y="2199"/>
                    <a:pt x="2272" y="1089"/>
                    <a:pt x="2638" y="59"/>
                  </a:cubicBezTo>
                  <a:cubicBezTo>
                    <a:pt x="2650" y="22"/>
                    <a:pt x="2626" y="1"/>
                    <a:pt x="260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8"/>
            <p:cNvSpPr/>
            <p:nvPr/>
          </p:nvSpPr>
          <p:spPr>
            <a:xfrm>
              <a:off x="8150757" y="5097310"/>
              <a:ext cx="137278" cy="137278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27" y="1"/>
                  </a:moveTo>
                  <a:cubicBezTo>
                    <a:pt x="189" y="1"/>
                    <a:pt x="0" y="189"/>
                    <a:pt x="0" y="426"/>
                  </a:cubicBezTo>
                  <a:cubicBezTo>
                    <a:pt x="0" y="664"/>
                    <a:pt x="189" y="853"/>
                    <a:pt x="427" y="853"/>
                  </a:cubicBezTo>
                  <a:cubicBezTo>
                    <a:pt x="664" y="853"/>
                    <a:pt x="852" y="664"/>
                    <a:pt x="852" y="426"/>
                  </a:cubicBezTo>
                  <a:cubicBezTo>
                    <a:pt x="852" y="189"/>
                    <a:pt x="664" y="1"/>
                    <a:pt x="42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8"/>
            <p:cNvSpPr/>
            <p:nvPr/>
          </p:nvSpPr>
          <p:spPr>
            <a:xfrm>
              <a:off x="8182622" y="5127566"/>
              <a:ext cx="36854" cy="36854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9" y="1"/>
                  </a:moveTo>
                  <a:cubicBezTo>
                    <a:pt x="50" y="1"/>
                    <a:pt x="0" y="51"/>
                    <a:pt x="0" y="110"/>
                  </a:cubicBezTo>
                  <a:cubicBezTo>
                    <a:pt x="0" y="179"/>
                    <a:pt x="50" y="229"/>
                    <a:pt x="119" y="229"/>
                  </a:cubicBezTo>
                  <a:cubicBezTo>
                    <a:pt x="179" y="229"/>
                    <a:pt x="229" y="179"/>
                    <a:pt x="229" y="110"/>
                  </a:cubicBezTo>
                  <a:cubicBezTo>
                    <a:pt x="229" y="51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8"/>
            <p:cNvSpPr/>
            <p:nvPr/>
          </p:nvSpPr>
          <p:spPr>
            <a:xfrm>
              <a:off x="8335671" y="4689343"/>
              <a:ext cx="124564" cy="109597"/>
            </a:xfrm>
            <a:custGeom>
              <a:avLst/>
              <a:gdLst/>
              <a:ahLst/>
              <a:cxnLst/>
              <a:rect l="l" t="t" r="r" b="b"/>
              <a:pathLst>
                <a:path w="774" h="681" extrusionOk="0">
                  <a:moveTo>
                    <a:pt x="385" y="1"/>
                  </a:moveTo>
                  <a:cubicBezTo>
                    <a:pt x="285" y="1"/>
                    <a:pt x="187" y="44"/>
                    <a:pt x="120" y="127"/>
                  </a:cubicBezTo>
                  <a:cubicBezTo>
                    <a:pt x="1" y="276"/>
                    <a:pt x="31" y="484"/>
                    <a:pt x="179" y="603"/>
                  </a:cubicBezTo>
                  <a:cubicBezTo>
                    <a:pt x="239" y="655"/>
                    <a:pt x="315" y="680"/>
                    <a:pt x="391" y="680"/>
                  </a:cubicBezTo>
                  <a:cubicBezTo>
                    <a:pt x="489" y="680"/>
                    <a:pt x="588" y="638"/>
                    <a:pt x="655" y="554"/>
                  </a:cubicBezTo>
                  <a:cubicBezTo>
                    <a:pt x="774" y="405"/>
                    <a:pt x="744" y="187"/>
                    <a:pt x="606" y="78"/>
                  </a:cubicBezTo>
                  <a:cubicBezTo>
                    <a:pt x="541" y="26"/>
                    <a:pt x="463" y="1"/>
                    <a:pt x="38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8"/>
            <p:cNvSpPr/>
            <p:nvPr/>
          </p:nvSpPr>
          <p:spPr>
            <a:xfrm>
              <a:off x="8380411" y="4707046"/>
              <a:ext cx="33635" cy="29612"/>
            </a:xfrm>
            <a:custGeom>
              <a:avLst/>
              <a:gdLst/>
              <a:ahLst/>
              <a:cxnLst/>
              <a:rect l="l" t="t" r="r" b="b"/>
              <a:pathLst>
                <a:path w="209" h="184" extrusionOk="0">
                  <a:moveTo>
                    <a:pt x="105" y="0"/>
                  </a:moveTo>
                  <a:cubicBezTo>
                    <a:pt x="77" y="0"/>
                    <a:pt x="48" y="13"/>
                    <a:pt x="30" y="37"/>
                  </a:cubicBezTo>
                  <a:cubicBezTo>
                    <a:pt x="0" y="77"/>
                    <a:pt x="10" y="127"/>
                    <a:pt x="50" y="166"/>
                  </a:cubicBezTo>
                  <a:cubicBezTo>
                    <a:pt x="66" y="178"/>
                    <a:pt x="83" y="183"/>
                    <a:pt x="100" y="183"/>
                  </a:cubicBezTo>
                  <a:cubicBezTo>
                    <a:pt x="127" y="183"/>
                    <a:pt x="154" y="171"/>
                    <a:pt x="178" y="147"/>
                  </a:cubicBezTo>
                  <a:cubicBezTo>
                    <a:pt x="209" y="107"/>
                    <a:pt x="198" y="47"/>
                    <a:pt x="159" y="17"/>
                  </a:cubicBezTo>
                  <a:cubicBezTo>
                    <a:pt x="143" y="6"/>
                    <a:pt x="124" y="0"/>
                    <a:pt x="10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8"/>
            <p:cNvSpPr/>
            <p:nvPr/>
          </p:nvSpPr>
          <p:spPr>
            <a:xfrm>
              <a:off x="8528792" y="4598576"/>
              <a:ext cx="204227" cy="180408"/>
            </a:xfrm>
            <a:custGeom>
              <a:avLst/>
              <a:gdLst/>
              <a:ahLst/>
              <a:cxnLst/>
              <a:rect l="l" t="t" r="r" b="b"/>
              <a:pathLst>
                <a:path w="1269" h="1121" extrusionOk="0">
                  <a:moveTo>
                    <a:pt x="628" y="0"/>
                  </a:moveTo>
                  <a:cubicBezTo>
                    <a:pt x="560" y="0"/>
                    <a:pt x="492" y="12"/>
                    <a:pt x="426" y="37"/>
                  </a:cubicBezTo>
                  <a:cubicBezTo>
                    <a:pt x="139" y="156"/>
                    <a:pt x="0" y="484"/>
                    <a:pt x="119" y="771"/>
                  </a:cubicBezTo>
                  <a:cubicBezTo>
                    <a:pt x="201" y="988"/>
                    <a:pt x="409" y="1121"/>
                    <a:pt x="629" y="1121"/>
                  </a:cubicBezTo>
                  <a:cubicBezTo>
                    <a:pt x="700" y="1121"/>
                    <a:pt x="772" y="1107"/>
                    <a:pt x="842" y="1078"/>
                  </a:cubicBezTo>
                  <a:cubicBezTo>
                    <a:pt x="1130" y="969"/>
                    <a:pt x="1269" y="642"/>
                    <a:pt x="1159" y="354"/>
                  </a:cubicBezTo>
                  <a:cubicBezTo>
                    <a:pt x="1068" y="133"/>
                    <a:pt x="853" y="0"/>
                    <a:pt x="62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8"/>
            <p:cNvSpPr/>
            <p:nvPr/>
          </p:nvSpPr>
          <p:spPr>
            <a:xfrm>
              <a:off x="8619559" y="4631729"/>
              <a:ext cx="56005" cy="49568"/>
            </a:xfrm>
            <a:custGeom>
              <a:avLst/>
              <a:gdLst/>
              <a:ahLst/>
              <a:cxnLst/>
              <a:rect l="l" t="t" r="r" b="b"/>
              <a:pathLst>
                <a:path w="348" h="308" extrusionOk="0">
                  <a:moveTo>
                    <a:pt x="164" y="0"/>
                  </a:moveTo>
                  <a:cubicBezTo>
                    <a:pt x="146" y="0"/>
                    <a:pt x="128" y="3"/>
                    <a:pt x="110" y="10"/>
                  </a:cubicBezTo>
                  <a:cubicBezTo>
                    <a:pt x="40" y="40"/>
                    <a:pt x="1" y="129"/>
                    <a:pt x="31" y="208"/>
                  </a:cubicBezTo>
                  <a:cubicBezTo>
                    <a:pt x="53" y="269"/>
                    <a:pt x="113" y="307"/>
                    <a:pt x="175" y="307"/>
                  </a:cubicBezTo>
                  <a:cubicBezTo>
                    <a:pt x="193" y="307"/>
                    <a:pt x="211" y="304"/>
                    <a:pt x="229" y="297"/>
                  </a:cubicBezTo>
                  <a:cubicBezTo>
                    <a:pt x="308" y="267"/>
                    <a:pt x="348" y="179"/>
                    <a:pt x="308" y="99"/>
                  </a:cubicBezTo>
                  <a:cubicBezTo>
                    <a:pt x="285" y="38"/>
                    <a:pt x="226" y="0"/>
                    <a:pt x="16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8"/>
            <p:cNvSpPr/>
            <p:nvPr/>
          </p:nvSpPr>
          <p:spPr>
            <a:xfrm>
              <a:off x="8715315" y="4846575"/>
              <a:ext cx="121345" cy="109275"/>
            </a:xfrm>
            <a:custGeom>
              <a:avLst/>
              <a:gdLst/>
              <a:ahLst/>
              <a:cxnLst/>
              <a:rect l="l" t="t" r="r" b="b"/>
              <a:pathLst>
                <a:path w="754" h="679" extrusionOk="0">
                  <a:moveTo>
                    <a:pt x="379" y="1"/>
                  </a:moveTo>
                  <a:cubicBezTo>
                    <a:pt x="349" y="1"/>
                    <a:pt x="319" y="5"/>
                    <a:pt x="288" y="13"/>
                  </a:cubicBezTo>
                  <a:cubicBezTo>
                    <a:pt x="110" y="52"/>
                    <a:pt x="0" y="240"/>
                    <a:pt x="50" y="429"/>
                  </a:cubicBezTo>
                  <a:cubicBezTo>
                    <a:pt x="91" y="578"/>
                    <a:pt x="223" y="679"/>
                    <a:pt x="375" y="679"/>
                  </a:cubicBezTo>
                  <a:cubicBezTo>
                    <a:pt x="405" y="679"/>
                    <a:pt x="435" y="675"/>
                    <a:pt x="466" y="667"/>
                  </a:cubicBezTo>
                  <a:cubicBezTo>
                    <a:pt x="645" y="617"/>
                    <a:pt x="753" y="429"/>
                    <a:pt x="704" y="251"/>
                  </a:cubicBezTo>
                  <a:cubicBezTo>
                    <a:pt x="662" y="102"/>
                    <a:pt x="531" y="1"/>
                    <a:pt x="37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8"/>
            <p:cNvSpPr/>
            <p:nvPr/>
          </p:nvSpPr>
          <p:spPr>
            <a:xfrm>
              <a:off x="8771159" y="4867336"/>
              <a:ext cx="33635" cy="30256"/>
            </a:xfrm>
            <a:custGeom>
              <a:avLst/>
              <a:gdLst/>
              <a:ahLst/>
              <a:cxnLst/>
              <a:rect l="l" t="t" r="r" b="b"/>
              <a:pathLst>
                <a:path w="209" h="188" extrusionOk="0">
                  <a:moveTo>
                    <a:pt x="99" y="1"/>
                  </a:moveTo>
                  <a:cubicBezTo>
                    <a:pt x="93" y="1"/>
                    <a:pt x="86" y="1"/>
                    <a:pt x="80" y="3"/>
                  </a:cubicBezTo>
                  <a:cubicBezTo>
                    <a:pt x="30" y="23"/>
                    <a:pt x="0" y="72"/>
                    <a:pt x="20" y="122"/>
                  </a:cubicBezTo>
                  <a:cubicBezTo>
                    <a:pt x="28" y="160"/>
                    <a:pt x="60" y="187"/>
                    <a:pt x="98" y="187"/>
                  </a:cubicBezTo>
                  <a:cubicBezTo>
                    <a:pt x="108" y="187"/>
                    <a:pt x="118" y="185"/>
                    <a:pt x="129" y="181"/>
                  </a:cubicBezTo>
                  <a:cubicBezTo>
                    <a:pt x="179" y="171"/>
                    <a:pt x="208" y="122"/>
                    <a:pt x="199" y="72"/>
                  </a:cubicBezTo>
                  <a:cubicBezTo>
                    <a:pt x="181" y="29"/>
                    <a:pt x="141" y="1"/>
                    <a:pt x="9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8"/>
            <p:cNvSpPr/>
            <p:nvPr/>
          </p:nvSpPr>
          <p:spPr>
            <a:xfrm>
              <a:off x="8686508" y="5090551"/>
              <a:ext cx="174132" cy="165280"/>
            </a:xfrm>
            <a:custGeom>
              <a:avLst/>
              <a:gdLst/>
              <a:ahLst/>
              <a:cxnLst/>
              <a:rect l="l" t="t" r="r" b="b"/>
              <a:pathLst>
                <a:path w="1082" h="1027" extrusionOk="0">
                  <a:moveTo>
                    <a:pt x="532" y="0"/>
                  </a:moveTo>
                  <a:cubicBezTo>
                    <a:pt x="277" y="0"/>
                    <a:pt x="58" y="199"/>
                    <a:pt x="31" y="459"/>
                  </a:cubicBezTo>
                  <a:cubicBezTo>
                    <a:pt x="1" y="746"/>
                    <a:pt x="209" y="994"/>
                    <a:pt x="487" y="1023"/>
                  </a:cubicBezTo>
                  <a:cubicBezTo>
                    <a:pt x="505" y="1025"/>
                    <a:pt x="524" y="1026"/>
                    <a:pt x="542" y="1026"/>
                  </a:cubicBezTo>
                  <a:cubicBezTo>
                    <a:pt x="805" y="1026"/>
                    <a:pt x="1024" y="827"/>
                    <a:pt x="1051" y="558"/>
                  </a:cubicBezTo>
                  <a:cubicBezTo>
                    <a:pt x="1081" y="281"/>
                    <a:pt x="873" y="32"/>
                    <a:pt x="586" y="3"/>
                  </a:cubicBezTo>
                  <a:cubicBezTo>
                    <a:pt x="568" y="1"/>
                    <a:pt x="550" y="0"/>
                    <a:pt x="53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8"/>
            <p:cNvSpPr/>
            <p:nvPr/>
          </p:nvSpPr>
          <p:spPr>
            <a:xfrm>
              <a:off x="8777435" y="5130624"/>
              <a:ext cx="46349" cy="45223"/>
            </a:xfrm>
            <a:custGeom>
              <a:avLst/>
              <a:gdLst/>
              <a:ahLst/>
              <a:cxnLst/>
              <a:rect l="l" t="t" r="r" b="b"/>
              <a:pathLst>
                <a:path w="288" h="281" extrusionOk="0">
                  <a:moveTo>
                    <a:pt x="143" y="0"/>
                  </a:moveTo>
                  <a:cubicBezTo>
                    <a:pt x="71" y="0"/>
                    <a:pt x="10" y="57"/>
                    <a:pt x="1" y="131"/>
                  </a:cubicBezTo>
                  <a:cubicBezTo>
                    <a:pt x="1" y="200"/>
                    <a:pt x="50" y="269"/>
                    <a:pt x="129" y="279"/>
                  </a:cubicBezTo>
                  <a:cubicBezTo>
                    <a:pt x="135" y="280"/>
                    <a:pt x="141" y="280"/>
                    <a:pt x="147" y="280"/>
                  </a:cubicBezTo>
                  <a:cubicBezTo>
                    <a:pt x="219" y="280"/>
                    <a:pt x="278" y="224"/>
                    <a:pt x="278" y="150"/>
                  </a:cubicBezTo>
                  <a:cubicBezTo>
                    <a:pt x="288" y="81"/>
                    <a:pt x="228" y="12"/>
                    <a:pt x="160" y="1"/>
                  </a:cubicBezTo>
                  <a:cubicBezTo>
                    <a:pt x="154" y="1"/>
                    <a:pt x="148" y="0"/>
                    <a:pt x="14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8"/>
            <p:cNvSpPr/>
            <p:nvPr/>
          </p:nvSpPr>
          <p:spPr>
            <a:xfrm>
              <a:off x="8396343" y="5221069"/>
              <a:ext cx="818354" cy="1652963"/>
            </a:xfrm>
            <a:custGeom>
              <a:avLst/>
              <a:gdLst/>
              <a:ahLst/>
              <a:cxnLst/>
              <a:rect l="l" t="t" r="r" b="b"/>
              <a:pathLst>
                <a:path w="5085" h="10271" extrusionOk="0">
                  <a:moveTo>
                    <a:pt x="2383" y="1"/>
                  </a:moveTo>
                  <a:cubicBezTo>
                    <a:pt x="2375" y="1"/>
                    <a:pt x="2367" y="2"/>
                    <a:pt x="2359" y="5"/>
                  </a:cubicBezTo>
                  <a:cubicBezTo>
                    <a:pt x="2319" y="5"/>
                    <a:pt x="2299" y="34"/>
                    <a:pt x="2299" y="74"/>
                  </a:cubicBezTo>
                  <a:cubicBezTo>
                    <a:pt x="2290" y="113"/>
                    <a:pt x="2290" y="163"/>
                    <a:pt x="2290" y="212"/>
                  </a:cubicBezTo>
                  <a:cubicBezTo>
                    <a:pt x="2290" y="500"/>
                    <a:pt x="2279" y="847"/>
                    <a:pt x="2191" y="1124"/>
                  </a:cubicBezTo>
                  <a:cubicBezTo>
                    <a:pt x="2081" y="767"/>
                    <a:pt x="1953" y="421"/>
                    <a:pt x="1814" y="113"/>
                  </a:cubicBezTo>
                  <a:cubicBezTo>
                    <a:pt x="1806" y="81"/>
                    <a:pt x="1777" y="61"/>
                    <a:pt x="1745" y="61"/>
                  </a:cubicBezTo>
                  <a:cubicBezTo>
                    <a:pt x="1738" y="61"/>
                    <a:pt x="1731" y="62"/>
                    <a:pt x="1724" y="64"/>
                  </a:cubicBezTo>
                  <a:cubicBezTo>
                    <a:pt x="1705" y="64"/>
                    <a:pt x="1675" y="74"/>
                    <a:pt x="1665" y="104"/>
                  </a:cubicBezTo>
                  <a:cubicBezTo>
                    <a:pt x="1645" y="124"/>
                    <a:pt x="1645" y="143"/>
                    <a:pt x="1665" y="173"/>
                  </a:cubicBezTo>
                  <a:cubicBezTo>
                    <a:pt x="1794" y="470"/>
                    <a:pt x="1913" y="787"/>
                    <a:pt x="2012" y="1124"/>
                  </a:cubicBezTo>
                  <a:cubicBezTo>
                    <a:pt x="1724" y="837"/>
                    <a:pt x="1457" y="589"/>
                    <a:pt x="1189" y="381"/>
                  </a:cubicBezTo>
                  <a:cubicBezTo>
                    <a:pt x="1173" y="368"/>
                    <a:pt x="1155" y="363"/>
                    <a:pt x="1138" y="363"/>
                  </a:cubicBezTo>
                  <a:cubicBezTo>
                    <a:pt x="1101" y="363"/>
                    <a:pt x="1067" y="387"/>
                    <a:pt x="1061" y="421"/>
                  </a:cubicBezTo>
                  <a:cubicBezTo>
                    <a:pt x="1051" y="461"/>
                    <a:pt x="1061" y="490"/>
                    <a:pt x="1090" y="510"/>
                  </a:cubicBezTo>
                  <a:cubicBezTo>
                    <a:pt x="1418" y="767"/>
                    <a:pt x="1744" y="1075"/>
                    <a:pt x="2101" y="1451"/>
                  </a:cubicBezTo>
                  <a:lnTo>
                    <a:pt x="2111" y="1451"/>
                  </a:lnTo>
                  <a:cubicBezTo>
                    <a:pt x="2141" y="1551"/>
                    <a:pt x="2171" y="1650"/>
                    <a:pt x="2191" y="1749"/>
                  </a:cubicBezTo>
                  <a:cubicBezTo>
                    <a:pt x="1873" y="1412"/>
                    <a:pt x="1537" y="1084"/>
                    <a:pt x="1150" y="827"/>
                  </a:cubicBezTo>
                  <a:cubicBezTo>
                    <a:pt x="1132" y="814"/>
                    <a:pt x="1113" y="809"/>
                    <a:pt x="1095" y="809"/>
                  </a:cubicBezTo>
                  <a:cubicBezTo>
                    <a:pt x="1015" y="809"/>
                    <a:pt x="951" y="919"/>
                    <a:pt x="1041" y="976"/>
                  </a:cubicBezTo>
                  <a:cubicBezTo>
                    <a:pt x="1497" y="1283"/>
                    <a:pt x="1903" y="1689"/>
                    <a:pt x="2260" y="2095"/>
                  </a:cubicBezTo>
                  <a:lnTo>
                    <a:pt x="2270" y="2106"/>
                  </a:lnTo>
                  <a:cubicBezTo>
                    <a:pt x="2309" y="2263"/>
                    <a:pt x="2338" y="2420"/>
                    <a:pt x="2368" y="2587"/>
                  </a:cubicBezTo>
                  <a:lnTo>
                    <a:pt x="2368" y="2587"/>
                  </a:lnTo>
                  <a:cubicBezTo>
                    <a:pt x="2366" y="2581"/>
                    <a:pt x="2359" y="2580"/>
                    <a:pt x="2359" y="2571"/>
                  </a:cubicBezTo>
                  <a:cubicBezTo>
                    <a:pt x="2210" y="2432"/>
                    <a:pt x="2072" y="2284"/>
                    <a:pt x="1923" y="2145"/>
                  </a:cubicBezTo>
                  <a:cubicBezTo>
                    <a:pt x="1655" y="1877"/>
                    <a:pt x="1299" y="1540"/>
                    <a:pt x="902" y="1253"/>
                  </a:cubicBezTo>
                  <a:cubicBezTo>
                    <a:pt x="886" y="1240"/>
                    <a:pt x="868" y="1235"/>
                    <a:pt x="850" y="1235"/>
                  </a:cubicBezTo>
                  <a:cubicBezTo>
                    <a:pt x="813" y="1235"/>
                    <a:pt x="777" y="1259"/>
                    <a:pt x="764" y="1293"/>
                  </a:cubicBezTo>
                  <a:cubicBezTo>
                    <a:pt x="764" y="1322"/>
                    <a:pt x="773" y="1362"/>
                    <a:pt x="803" y="1382"/>
                  </a:cubicBezTo>
                  <a:cubicBezTo>
                    <a:pt x="1418" y="1828"/>
                    <a:pt x="1962" y="2393"/>
                    <a:pt x="2418" y="2878"/>
                  </a:cubicBezTo>
                  <a:cubicBezTo>
                    <a:pt x="2428" y="2967"/>
                    <a:pt x="2448" y="3047"/>
                    <a:pt x="2458" y="3136"/>
                  </a:cubicBezTo>
                  <a:cubicBezTo>
                    <a:pt x="1913" y="2779"/>
                    <a:pt x="1398" y="2333"/>
                    <a:pt x="1011" y="1818"/>
                  </a:cubicBezTo>
                  <a:cubicBezTo>
                    <a:pt x="992" y="1790"/>
                    <a:pt x="966" y="1779"/>
                    <a:pt x="941" y="1779"/>
                  </a:cubicBezTo>
                  <a:cubicBezTo>
                    <a:pt x="876" y="1779"/>
                    <a:pt x="812" y="1856"/>
                    <a:pt x="863" y="1927"/>
                  </a:cubicBezTo>
                  <a:cubicBezTo>
                    <a:pt x="1288" y="2502"/>
                    <a:pt x="1873" y="2987"/>
                    <a:pt x="2488" y="3364"/>
                  </a:cubicBezTo>
                  <a:lnTo>
                    <a:pt x="2488" y="3383"/>
                  </a:lnTo>
                  <a:cubicBezTo>
                    <a:pt x="2497" y="3472"/>
                    <a:pt x="2508" y="3571"/>
                    <a:pt x="2517" y="3679"/>
                  </a:cubicBezTo>
                  <a:lnTo>
                    <a:pt x="2517" y="3679"/>
                  </a:lnTo>
                  <a:cubicBezTo>
                    <a:pt x="2516" y="3671"/>
                    <a:pt x="2507" y="3670"/>
                    <a:pt x="2497" y="3661"/>
                  </a:cubicBezTo>
                  <a:cubicBezTo>
                    <a:pt x="2290" y="3532"/>
                    <a:pt x="2131" y="3423"/>
                    <a:pt x="1992" y="3314"/>
                  </a:cubicBezTo>
                  <a:cubicBezTo>
                    <a:pt x="1556" y="2997"/>
                    <a:pt x="1120" y="2650"/>
                    <a:pt x="813" y="2205"/>
                  </a:cubicBezTo>
                  <a:cubicBezTo>
                    <a:pt x="793" y="2185"/>
                    <a:pt x="764" y="2165"/>
                    <a:pt x="733" y="2165"/>
                  </a:cubicBezTo>
                  <a:cubicBezTo>
                    <a:pt x="704" y="2174"/>
                    <a:pt x="684" y="2194"/>
                    <a:pt x="665" y="2214"/>
                  </a:cubicBezTo>
                  <a:cubicBezTo>
                    <a:pt x="654" y="2244"/>
                    <a:pt x="654" y="2274"/>
                    <a:pt x="674" y="2304"/>
                  </a:cubicBezTo>
                  <a:cubicBezTo>
                    <a:pt x="1130" y="2967"/>
                    <a:pt x="1873" y="3473"/>
                    <a:pt x="2537" y="3879"/>
                  </a:cubicBezTo>
                  <a:cubicBezTo>
                    <a:pt x="2557" y="4028"/>
                    <a:pt x="2557" y="4176"/>
                    <a:pt x="2567" y="4315"/>
                  </a:cubicBezTo>
                  <a:lnTo>
                    <a:pt x="2329" y="4137"/>
                  </a:lnTo>
                  <a:cubicBezTo>
                    <a:pt x="1933" y="3830"/>
                    <a:pt x="1526" y="3513"/>
                    <a:pt x="1219" y="3116"/>
                  </a:cubicBezTo>
                  <a:cubicBezTo>
                    <a:pt x="1197" y="3089"/>
                    <a:pt x="1170" y="3077"/>
                    <a:pt x="1143" y="3077"/>
                  </a:cubicBezTo>
                  <a:cubicBezTo>
                    <a:pt x="1075" y="3077"/>
                    <a:pt x="1013" y="3153"/>
                    <a:pt x="1070" y="3225"/>
                  </a:cubicBezTo>
                  <a:cubicBezTo>
                    <a:pt x="1477" y="3740"/>
                    <a:pt x="2042" y="4167"/>
                    <a:pt x="2577" y="4553"/>
                  </a:cubicBezTo>
                  <a:cubicBezTo>
                    <a:pt x="2577" y="4662"/>
                    <a:pt x="2587" y="4761"/>
                    <a:pt x="2587" y="4870"/>
                  </a:cubicBezTo>
                  <a:cubicBezTo>
                    <a:pt x="2468" y="4781"/>
                    <a:pt x="2359" y="4692"/>
                    <a:pt x="2260" y="4603"/>
                  </a:cubicBezTo>
                  <a:cubicBezTo>
                    <a:pt x="1665" y="4087"/>
                    <a:pt x="1249" y="3612"/>
                    <a:pt x="962" y="3126"/>
                  </a:cubicBezTo>
                  <a:cubicBezTo>
                    <a:pt x="945" y="3102"/>
                    <a:pt x="922" y="3084"/>
                    <a:pt x="892" y="3084"/>
                  </a:cubicBezTo>
                  <a:cubicBezTo>
                    <a:pt x="886" y="3084"/>
                    <a:pt x="879" y="3085"/>
                    <a:pt x="872" y="3086"/>
                  </a:cubicBezTo>
                  <a:cubicBezTo>
                    <a:pt x="843" y="3086"/>
                    <a:pt x="823" y="3096"/>
                    <a:pt x="803" y="3126"/>
                  </a:cubicBezTo>
                  <a:cubicBezTo>
                    <a:pt x="793" y="3146"/>
                    <a:pt x="793" y="3176"/>
                    <a:pt x="813" y="3196"/>
                  </a:cubicBezTo>
                  <a:cubicBezTo>
                    <a:pt x="1200" y="3859"/>
                    <a:pt x="1814" y="4513"/>
                    <a:pt x="2587" y="5078"/>
                  </a:cubicBezTo>
                  <a:cubicBezTo>
                    <a:pt x="2577" y="5197"/>
                    <a:pt x="2577" y="5316"/>
                    <a:pt x="2577" y="5425"/>
                  </a:cubicBezTo>
                  <a:cubicBezTo>
                    <a:pt x="2409" y="5296"/>
                    <a:pt x="2240" y="5167"/>
                    <a:pt x="2081" y="5028"/>
                  </a:cubicBezTo>
                  <a:cubicBezTo>
                    <a:pt x="1636" y="4642"/>
                    <a:pt x="1170" y="4236"/>
                    <a:pt x="863" y="3731"/>
                  </a:cubicBezTo>
                  <a:cubicBezTo>
                    <a:pt x="842" y="3692"/>
                    <a:pt x="806" y="3676"/>
                    <a:pt x="771" y="3676"/>
                  </a:cubicBezTo>
                  <a:cubicBezTo>
                    <a:pt x="707" y="3676"/>
                    <a:pt x="646" y="3730"/>
                    <a:pt x="684" y="3800"/>
                  </a:cubicBezTo>
                  <a:cubicBezTo>
                    <a:pt x="1130" y="4533"/>
                    <a:pt x="1873" y="5138"/>
                    <a:pt x="2557" y="5653"/>
                  </a:cubicBezTo>
                  <a:cubicBezTo>
                    <a:pt x="2557" y="5752"/>
                    <a:pt x="2547" y="5841"/>
                    <a:pt x="2537" y="5940"/>
                  </a:cubicBezTo>
                  <a:cubicBezTo>
                    <a:pt x="2398" y="5841"/>
                    <a:pt x="2279" y="5742"/>
                    <a:pt x="2160" y="5643"/>
                  </a:cubicBezTo>
                  <a:cubicBezTo>
                    <a:pt x="1715" y="5277"/>
                    <a:pt x="1160" y="4771"/>
                    <a:pt x="733" y="4147"/>
                  </a:cubicBezTo>
                  <a:cubicBezTo>
                    <a:pt x="714" y="4127"/>
                    <a:pt x="694" y="4107"/>
                    <a:pt x="665" y="4107"/>
                  </a:cubicBezTo>
                  <a:cubicBezTo>
                    <a:pt x="634" y="4117"/>
                    <a:pt x="605" y="4137"/>
                    <a:pt x="595" y="4156"/>
                  </a:cubicBezTo>
                  <a:cubicBezTo>
                    <a:pt x="575" y="4187"/>
                    <a:pt x="585" y="4216"/>
                    <a:pt x="595" y="4246"/>
                  </a:cubicBezTo>
                  <a:cubicBezTo>
                    <a:pt x="971" y="4791"/>
                    <a:pt x="1477" y="5306"/>
                    <a:pt x="2180" y="5871"/>
                  </a:cubicBezTo>
                  <a:cubicBezTo>
                    <a:pt x="2279" y="5950"/>
                    <a:pt x="2398" y="6039"/>
                    <a:pt x="2517" y="6138"/>
                  </a:cubicBezTo>
                  <a:cubicBezTo>
                    <a:pt x="2508" y="6268"/>
                    <a:pt x="2488" y="6396"/>
                    <a:pt x="2468" y="6535"/>
                  </a:cubicBezTo>
                  <a:cubicBezTo>
                    <a:pt x="2349" y="6436"/>
                    <a:pt x="2240" y="6347"/>
                    <a:pt x="2121" y="6237"/>
                  </a:cubicBezTo>
                  <a:cubicBezTo>
                    <a:pt x="1606" y="5792"/>
                    <a:pt x="1130" y="5306"/>
                    <a:pt x="753" y="4741"/>
                  </a:cubicBezTo>
                  <a:cubicBezTo>
                    <a:pt x="733" y="4709"/>
                    <a:pt x="706" y="4696"/>
                    <a:pt x="680" y="4696"/>
                  </a:cubicBezTo>
                  <a:cubicBezTo>
                    <a:pt x="616" y="4696"/>
                    <a:pt x="556" y="4773"/>
                    <a:pt x="605" y="4850"/>
                  </a:cubicBezTo>
                  <a:cubicBezTo>
                    <a:pt x="1090" y="5564"/>
                    <a:pt x="1744" y="6208"/>
                    <a:pt x="2438" y="6743"/>
                  </a:cubicBezTo>
                  <a:cubicBezTo>
                    <a:pt x="2418" y="6872"/>
                    <a:pt x="2398" y="7001"/>
                    <a:pt x="2369" y="7129"/>
                  </a:cubicBezTo>
                  <a:cubicBezTo>
                    <a:pt x="2240" y="7021"/>
                    <a:pt x="2111" y="6922"/>
                    <a:pt x="2002" y="6812"/>
                  </a:cubicBezTo>
                  <a:cubicBezTo>
                    <a:pt x="1467" y="6307"/>
                    <a:pt x="991" y="5713"/>
                    <a:pt x="605" y="5028"/>
                  </a:cubicBezTo>
                  <a:cubicBezTo>
                    <a:pt x="589" y="5004"/>
                    <a:pt x="559" y="4986"/>
                    <a:pt x="526" y="4986"/>
                  </a:cubicBezTo>
                  <a:cubicBezTo>
                    <a:pt x="520" y="4986"/>
                    <a:pt x="513" y="4987"/>
                    <a:pt x="506" y="4989"/>
                  </a:cubicBezTo>
                  <a:cubicBezTo>
                    <a:pt x="476" y="4989"/>
                    <a:pt x="456" y="4999"/>
                    <a:pt x="447" y="5028"/>
                  </a:cubicBezTo>
                  <a:cubicBezTo>
                    <a:pt x="436" y="5048"/>
                    <a:pt x="436" y="5078"/>
                    <a:pt x="447" y="5098"/>
                  </a:cubicBezTo>
                  <a:cubicBezTo>
                    <a:pt x="872" y="5832"/>
                    <a:pt x="1358" y="6446"/>
                    <a:pt x="1893" y="6931"/>
                  </a:cubicBezTo>
                  <a:cubicBezTo>
                    <a:pt x="2032" y="7060"/>
                    <a:pt x="2171" y="7189"/>
                    <a:pt x="2339" y="7308"/>
                  </a:cubicBezTo>
                  <a:cubicBezTo>
                    <a:pt x="2310" y="7446"/>
                    <a:pt x="2270" y="7585"/>
                    <a:pt x="2240" y="7724"/>
                  </a:cubicBezTo>
                  <a:cubicBezTo>
                    <a:pt x="2101" y="7605"/>
                    <a:pt x="1962" y="7477"/>
                    <a:pt x="1843" y="7347"/>
                  </a:cubicBezTo>
                  <a:cubicBezTo>
                    <a:pt x="1358" y="6862"/>
                    <a:pt x="872" y="6327"/>
                    <a:pt x="625" y="5693"/>
                  </a:cubicBezTo>
                  <a:cubicBezTo>
                    <a:pt x="610" y="5649"/>
                    <a:pt x="577" y="5631"/>
                    <a:pt x="544" y="5631"/>
                  </a:cubicBezTo>
                  <a:cubicBezTo>
                    <a:pt x="485" y="5631"/>
                    <a:pt x="425" y="5686"/>
                    <a:pt x="456" y="5762"/>
                  </a:cubicBezTo>
                  <a:cubicBezTo>
                    <a:pt x="783" y="6594"/>
                    <a:pt x="1497" y="7327"/>
                    <a:pt x="2180" y="7922"/>
                  </a:cubicBezTo>
                  <a:cubicBezTo>
                    <a:pt x="2151" y="8031"/>
                    <a:pt x="2121" y="8140"/>
                    <a:pt x="2081" y="8249"/>
                  </a:cubicBezTo>
                  <a:cubicBezTo>
                    <a:pt x="1319" y="7664"/>
                    <a:pt x="665" y="6792"/>
                    <a:pt x="238" y="5801"/>
                  </a:cubicBezTo>
                  <a:cubicBezTo>
                    <a:pt x="218" y="5762"/>
                    <a:pt x="189" y="5742"/>
                    <a:pt x="149" y="5742"/>
                  </a:cubicBezTo>
                  <a:cubicBezTo>
                    <a:pt x="119" y="5752"/>
                    <a:pt x="99" y="5762"/>
                    <a:pt x="79" y="5782"/>
                  </a:cubicBezTo>
                  <a:cubicBezTo>
                    <a:pt x="70" y="5801"/>
                    <a:pt x="70" y="5832"/>
                    <a:pt x="79" y="5861"/>
                  </a:cubicBezTo>
                  <a:cubicBezTo>
                    <a:pt x="535" y="6922"/>
                    <a:pt x="1229" y="7833"/>
                    <a:pt x="2032" y="8418"/>
                  </a:cubicBezTo>
                  <a:cubicBezTo>
                    <a:pt x="2012" y="8477"/>
                    <a:pt x="1982" y="8547"/>
                    <a:pt x="1962" y="8606"/>
                  </a:cubicBezTo>
                  <a:lnTo>
                    <a:pt x="1784" y="8457"/>
                  </a:lnTo>
                  <a:cubicBezTo>
                    <a:pt x="1319" y="8031"/>
                    <a:pt x="892" y="7565"/>
                    <a:pt x="615" y="7021"/>
                  </a:cubicBezTo>
                  <a:cubicBezTo>
                    <a:pt x="593" y="6980"/>
                    <a:pt x="556" y="6963"/>
                    <a:pt x="521" y="6963"/>
                  </a:cubicBezTo>
                  <a:cubicBezTo>
                    <a:pt x="461" y="6963"/>
                    <a:pt x="405" y="7014"/>
                    <a:pt x="436" y="7090"/>
                  </a:cubicBezTo>
                  <a:cubicBezTo>
                    <a:pt x="733" y="7664"/>
                    <a:pt x="1180" y="8160"/>
                    <a:pt x="1675" y="8596"/>
                  </a:cubicBezTo>
                  <a:cubicBezTo>
                    <a:pt x="1735" y="8655"/>
                    <a:pt x="1814" y="8735"/>
                    <a:pt x="1893" y="8804"/>
                  </a:cubicBezTo>
                  <a:cubicBezTo>
                    <a:pt x="1863" y="8884"/>
                    <a:pt x="1824" y="8963"/>
                    <a:pt x="1794" y="9052"/>
                  </a:cubicBezTo>
                  <a:cubicBezTo>
                    <a:pt x="1784" y="9042"/>
                    <a:pt x="1764" y="9032"/>
                    <a:pt x="1755" y="9022"/>
                  </a:cubicBezTo>
                  <a:cubicBezTo>
                    <a:pt x="1566" y="8873"/>
                    <a:pt x="1398" y="8715"/>
                    <a:pt x="1259" y="8556"/>
                  </a:cubicBezTo>
                  <a:cubicBezTo>
                    <a:pt x="744" y="7992"/>
                    <a:pt x="377" y="7358"/>
                    <a:pt x="169" y="6664"/>
                  </a:cubicBezTo>
                  <a:cubicBezTo>
                    <a:pt x="159" y="6624"/>
                    <a:pt x="129" y="6604"/>
                    <a:pt x="90" y="6604"/>
                  </a:cubicBezTo>
                  <a:cubicBezTo>
                    <a:pt x="60" y="6604"/>
                    <a:pt x="40" y="6624"/>
                    <a:pt x="20" y="6644"/>
                  </a:cubicBezTo>
                  <a:cubicBezTo>
                    <a:pt x="10" y="6664"/>
                    <a:pt x="0" y="6684"/>
                    <a:pt x="10" y="6713"/>
                  </a:cubicBezTo>
                  <a:cubicBezTo>
                    <a:pt x="248" y="7486"/>
                    <a:pt x="665" y="8200"/>
                    <a:pt x="1239" y="8774"/>
                  </a:cubicBezTo>
                  <a:cubicBezTo>
                    <a:pt x="1269" y="8804"/>
                    <a:pt x="1299" y="8834"/>
                    <a:pt x="1328" y="8873"/>
                  </a:cubicBezTo>
                  <a:cubicBezTo>
                    <a:pt x="1437" y="8992"/>
                    <a:pt x="1576" y="9141"/>
                    <a:pt x="1724" y="9210"/>
                  </a:cubicBezTo>
                  <a:cubicBezTo>
                    <a:pt x="1586" y="9538"/>
                    <a:pt x="1427" y="9855"/>
                    <a:pt x="1249" y="10152"/>
                  </a:cubicBezTo>
                  <a:cubicBezTo>
                    <a:pt x="1239" y="10181"/>
                    <a:pt x="1239" y="10212"/>
                    <a:pt x="1259" y="10231"/>
                  </a:cubicBezTo>
                  <a:cubicBezTo>
                    <a:pt x="1279" y="10261"/>
                    <a:pt x="1308" y="10271"/>
                    <a:pt x="1348" y="10271"/>
                  </a:cubicBezTo>
                  <a:cubicBezTo>
                    <a:pt x="1378" y="10271"/>
                    <a:pt x="1398" y="10251"/>
                    <a:pt x="1407" y="10231"/>
                  </a:cubicBezTo>
                  <a:cubicBezTo>
                    <a:pt x="1586" y="9934"/>
                    <a:pt x="1744" y="9597"/>
                    <a:pt x="1893" y="9260"/>
                  </a:cubicBezTo>
                  <a:cubicBezTo>
                    <a:pt x="1913" y="9250"/>
                    <a:pt x="1933" y="9250"/>
                    <a:pt x="1953" y="9250"/>
                  </a:cubicBezTo>
                  <a:cubicBezTo>
                    <a:pt x="3171" y="8923"/>
                    <a:pt x="4281" y="8170"/>
                    <a:pt x="5005" y="7635"/>
                  </a:cubicBezTo>
                  <a:cubicBezTo>
                    <a:pt x="5034" y="7615"/>
                    <a:pt x="5045" y="7576"/>
                    <a:pt x="5025" y="7536"/>
                  </a:cubicBezTo>
                  <a:cubicBezTo>
                    <a:pt x="5011" y="7502"/>
                    <a:pt x="4975" y="7482"/>
                    <a:pt x="4941" y="7482"/>
                  </a:cubicBezTo>
                  <a:cubicBezTo>
                    <a:pt x="4924" y="7482"/>
                    <a:pt x="4908" y="7487"/>
                    <a:pt x="4896" y="7496"/>
                  </a:cubicBezTo>
                  <a:cubicBezTo>
                    <a:pt x="4241" y="7981"/>
                    <a:pt x="3251" y="8666"/>
                    <a:pt x="2160" y="9012"/>
                  </a:cubicBezTo>
                  <a:cubicBezTo>
                    <a:pt x="2111" y="9022"/>
                    <a:pt x="2081" y="9042"/>
                    <a:pt x="2042" y="9052"/>
                  </a:cubicBezTo>
                  <a:cubicBezTo>
                    <a:pt x="2012" y="9062"/>
                    <a:pt x="1992" y="9072"/>
                    <a:pt x="1973" y="9082"/>
                  </a:cubicBezTo>
                  <a:cubicBezTo>
                    <a:pt x="2002" y="9012"/>
                    <a:pt x="2022" y="8933"/>
                    <a:pt x="2052" y="8864"/>
                  </a:cubicBezTo>
                  <a:cubicBezTo>
                    <a:pt x="2210" y="8864"/>
                    <a:pt x="2478" y="8715"/>
                    <a:pt x="2587" y="8666"/>
                  </a:cubicBezTo>
                  <a:cubicBezTo>
                    <a:pt x="3459" y="8279"/>
                    <a:pt x="4272" y="7754"/>
                    <a:pt x="5005" y="7169"/>
                  </a:cubicBezTo>
                  <a:cubicBezTo>
                    <a:pt x="5085" y="7113"/>
                    <a:pt x="5016" y="6999"/>
                    <a:pt x="4940" y="6999"/>
                  </a:cubicBezTo>
                  <a:cubicBezTo>
                    <a:pt x="4922" y="6999"/>
                    <a:pt x="4903" y="7005"/>
                    <a:pt x="4886" y="7021"/>
                  </a:cubicBezTo>
                  <a:cubicBezTo>
                    <a:pt x="4241" y="7526"/>
                    <a:pt x="3528" y="8012"/>
                    <a:pt x="2785" y="8368"/>
                  </a:cubicBezTo>
                  <a:cubicBezTo>
                    <a:pt x="2636" y="8437"/>
                    <a:pt x="2478" y="8507"/>
                    <a:pt x="2329" y="8567"/>
                  </a:cubicBezTo>
                  <a:cubicBezTo>
                    <a:pt x="2310" y="8576"/>
                    <a:pt x="2210" y="8606"/>
                    <a:pt x="2141" y="8636"/>
                  </a:cubicBezTo>
                  <a:lnTo>
                    <a:pt x="2200" y="8457"/>
                  </a:lnTo>
                  <a:cubicBezTo>
                    <a:pt x="3171" y="7981"/>
                    <a:pt x="4142" y="7278"/>
                    <a:pt x="4985" y="6446"/>
                  </a:cubicBezTo>
                  <a:cubicBezTo>
                    <a:pt x="5005" y="6426"/>
                    <a:pt x="5014" y="6386"/>
                    <a:pt x="4995" y="6356"/>
                  </a:cubicBezTo>
                  <a:cubicBezTo>
                    <a:pt x="4977" y="6327"/>
                    <a:pt x="4942" y="6308"/>
                    <a:pt x="4908" y="6308"/>
                  </a:cubicBezTo>
                  <a:cubicBezTo>
                    <a:pt x="4885" y="6308"/>
                    <a:pt x="4862" y="6317"/>
                    <a:pt x="4846" y="6337"/>
                  </a:cubicBezTo>
                  <a:cubicBezTo>
                    <a:pt x="4609" y="6574"/>
                    <a:pt x="4321" y="6822"/>
                    <a:pt x="3984" y="7090"/>
                  </a:cubicBezTo>
                  <a:cubicBezTo>
                    <a:pt x="3637" y="7367"/>
                    <a:pt x="3340" y="7585"/>
                    <a:pt x="3063" y="7763"/>
                  </a:cubicBezTo>
                  <a:cubicBezTo>
                    <a:pt x="3043" y="7774"/>
                    <a:pt x="3013" y="7794"/>
                    <a:pt x="2973" y="7823"/>
                  </a:cubicBezTo>
                  <a:cubicBezTo>
                    <a:pt x="2805" y="7942"/>
                    <a:pt x="2438" y="8180"/>
                    <a:pt x="2260" y="8279"/>
                  </a:cubicBezTo>
                  <a:cubicBezTo>
                    <a:pt x="2290" y="8170"/>
                    <a:pt x="2329" y="8061"/>
                    <a:pt x="2359" y="7952"/>
                  </a:cubicBezTo>
                  <a:cubicBezTo>
                    <a:pt x="2904" y="7744"/>
                    <a:pt x="3369" y="7288"/>
                    <a:pt x="3796" y="6911"/>
                  </a:cubicBezTo>
                  <a:cubicBezTo>
                    <a:pt x="4123" y="6624"/>
                    <a:pt x="4440" y="6337"/>
                    <a:pt x="4747" y="6030"/>
                  </a:cubicBezTo>
                  <a:cubicBezTo>
                    <a:pt x="4814" y="5963"/>
                    <a:pt x="4741" y="5879"/>
                    <a:pt x="4668" y="5879"/>
                  </a:cubicBezTo>
                  <a:cubicBezTo>
                    <a:pt x="4643" y="5879"/>
                    <a:pt x="4618" y="5888"/>
                    <a:pt x="4598" y="5911"/>
                  </a:cubicBezTo>
                  <a:cubicBezTo>
                    <a:pt x="4004" y="6495"/>
                    <a:pt x="3369" y="7100"/>
                    <a:pt x="2666" y="7556"/>
                  </a:cubicBezTo>
                  <a:cubicBezTo>
                    <a:pt x="2587" y="7615"/>
                    <a:pt x="2508" y="7664"/>
                    <a:pt x="2418" y="7714"/>
                  </a:cubicBezTo>
                  <a:lnTo>
                    <a:pt x="2508" y="7358"/>
                  </a:lnTo>
                  <a:cubicBezTo>
                    <a:pt x="2587" y="7347"/>
                    <a:pt x="2666" y="7298"/>
                    <a:pt x="2735" y="7248"/>
                  </a:cubicBezTo>
                  <a:cubicBezTo>
                    <a:pt x="2755" y="7239"/>
                    <a:pt x="2785" y="7219"/>
                    <a:pt x="2805" y="7209"/>
                  </a:cubicBezTo>
                  <a:cubicBezTo>
                    <a:pt x="3746" y="6723"/>
                    <a:pt x="4470" y="5990"/>
                    <a:pt x="4796" y="5187"/>
                  </a:cubicBezTo>
                  <a:cubicBezTo>
                    <a:pt x="4816" y="5158"/>
                    <a:pt x="4807" y="5128"/>
                    <a:pt x="4787" y="5108"/>
                  </a:cubicBezTo>
                  <a:cubicBezTo>
                    <a:pt x="4768" y="5084"/>
                    <a:pt x="4740" y="5072"/>
                    <a:pt x="4713" y="5072"/>
                  </a:cubicBezTo>
                  <a:cubicBezTo>
                    <a:pt x="4683" y="5072"/>
                    <a:pt x="4654" y="5087"/>
                    <a:pt x="4638" y="5118"/>
                  </a:cubicBezTo>
                  <a:cubicBezTo>
                    <a:pt x="4341" y="5841"/>
                    <a:pt x="3697" y="6525"/>
                    <a:pt x="2914" y="6951"/>
                  </a:cubicBezTo>
                  <a:cubicBezTo>
                    <a:pt x="2874" y="6981"/>
                    <a:pt x="2834" y="7010"/>
                    <a:pt x="2795" y="7030"/>
                  </a:cubicBezTo>
                  <a:cubicBezTo>
                    <a:pt x="2706" y="7090"/>
                    <a:pt x="2627" y="7149"/>
                    <a:pt x="2547" y="7169"/>
                  </a:cubicBezTo>
                  <a:cubicBezTo>
                    <a:pt x="2567" y="7030"/>
                    <a:pt x="2596" y="6902"/>
                    <a:pt x="2616" y="6763"/>
                  </a:cubicBezTo>
                  <a:cubicBezTo>
                    <a:pt x="3587" y="6337"/>
                    <a:pt x="4400" y="5475"/>
                    <a:pt x="4717" y="4464"/>
                  </a:cubicBezTo>
                  <a:cubicBezTo>
                    <a:pt x="4743" y="4392"/>
                    <a:pt x="4674" y="4332"/>
                    <a:pt x="4613" y="4332"/>
                  </a:cubicBezTo>
                  <a:cubicBezTo>
                    <a:pt x="4581" y="4332"/>
                    <a:pt x="4552" y="4348"/>
                    <a:pt x="4539" y="4385"/>
                  </a:cubicBezTo>
                  <a:cubicBezTo>
                    <a:pt x="4321" y="5098"/>
                    <a:pt x="3805" y="5782"/>
                    <a:pt x="3201" y="6218"/>
                  </a:cubicBezTo>
                  <a:cubicBezTo>
                    <a:pt x="3043" y="6327"/>
                    <a:pt x="2874" y="6436"/>
                    <a:pt x="2696" y="6525"/>
                  </a:cubicBezTo>
                  <a:cubicBezTo>
                    <a:pt x="2676" y="6525"/>
                    <a:pt x="2656" y="6535"/>
                    <a:pt x="2646" y="6555"/>
                  </a:cubicBezTo>
                  <a:cubicBezTo>
                    <a:pt x="2666" y="6426"/>
                    <a:pt x="2676" y="6307"/>
                    <a:pt x="2696" y="6188"/>
                  </a:cubicBezTo>
                  <a:cubicBezTo>
                    <a:pt x="2845" y="6168"/>
                    <a:pt x="3082" y="6019"/>
                    <a:pt x="3162" y="5960"/>
                  </a:cubicBezTo>
                  <a:cubicBezTo>
                    <a:pt x="3796" y="5554"/>
                    <a:pt x="4272" y="4771"/>
                    <a:pt x="4450" y="3869"/>
                  </a:cubicBezTo>
                  <a:cubicBezTo>
                    <a:pt x="4450" y="3839"/>
                    <a:pt x="4450" y="3819"/>
                    <a:pt x="4430" y="3800"/>
                  </a:cubicBezTo>
                  <a:cubicBezTo>
                    <a:pt x="4410" y="3780"/>
                    <a:pt x="4380" y="3770"/>
                    <a:pt x="4351" y="3770"/>
                  </a:cubicBezTo>
                  <a:cubicBezTo>
                    <a:pt x="4311" y="3770"/>
                    <a:pt x="4281" y="3800"/>
                    <a:pt x="4281" y="3839"/>
                  </a:cubicBezTo>
                  <a:cubicBezTo>
                    <a:pt x="4153" y="4493"/>
                    <a:pt x="3786" y="5356"/>
                    <a:pt x="3122" y="5782"/>
                  </a:cubicBezTo>
                  <a:lnTo>
                    <a:pt x="3082" y="5801"/>
                  </a:lnTo>
                  <a:cubicBezTo>
                    <a:pt x="2993" y="5871"/>
                    <a:pt x="2834" y="5970"/>
                    <a:pt x="2715" y="6000"/>
                  </a:cubicBezTo>
                  <a:cubicBezTo>
                    <a:pt x="2726" y="5891"/>
                    <a:pt x="2735" y="5772"/>
                    <a:pt x="2735" y="5653"/>
                  </a:cubicBezTo>
                  <a:cubicBezTo>
                    <a:pt x="3568" y="5147"/>
                    <a:pt x="4103" y="4206"/>
                    <a:pt x="4341" y="3284"/>
                  </a:cubicBezTo>
                  <a:cubicBezTo>
                    <a:pt x="4358" y="3222"/>
                    <a:pt x="4303" y="3182"/>
                    <a:pt x="4248" y="3182"/>
                  </a:cubicBezTo>
                  <a:cubicBezTo>
                    <a:pt x="4207" y="3182"/>
                    <a:pt x="4165" y="3204"/>
                    <a:pt x="4153" y="3255"/>
                  </a:cubicBezTo>
                  <a:cubicBezTo>
                    <a:pt x="3974" y="3969"/>
                    <a:pt x="3528" y="4830"/>
                    <a:pt x="2904" y="5306"/>
                  </a:cubicBezTo>
                  <a:cubicBezTo>
                    <a:pt x="2874" y="5336"/>
                    <a:pt x="2805" y="5376"/>
                    <a:pt x="2755" y="5415"/>
                  </a:cubicBezTo>
                  <a:lnTo>
                    <a:pt x="2755" y="5088"/>
                  </a:lnTo>
                  <a:cubicBezTo>
                    <a:pt x="3469" y="4385"/>
                    <a:pt x="3924" y="3414"/>
                    <a:pt x="4252" y="2650"/>
                  </a:cubicBezTo>
                  <a:cubicBezTo>
                    <a:pt x="4261" y="2630"/>
                    <a:pt x="4261" y="2601"/>
                    <a:pt x="4241" y="2571"/>
                  </a:cubicBezTo>
                  <a:cubicBezTo>
                    <a:pt x="4224" y="2549"/>
                    <a:pt x="4196" y="2538"/>
                    <a:pt x="4169" y="2538"/>
                  </a:cubicBezTo>
                  <a:cubicBezTo>
                    <a:pt x="4136" y="2538"/>
                    <a:pt x="4104" y="2554"/>
                    <a:pt x="4093" y="2581"/>
                  </a:cubicBezTo>
                  <a:cubicBezTo>
                    <a:pt x="3717" y="3473"/>
                    <a:pt x="3340" y="4127"/>
                    <a:pt x="2914" y="4652"/>
                  </a:cubicBezTo>
                  <a:cubicBezTo>
                    <a:pt x="2894" y="4672"/>
                    <a:pt x="2874" y="4711"/>
                    <a:pt x="2845" y="4741"/>
                  </a:cubicBezTo>
                  <a:cubicBezTo>
                    <a:pt x="2825" y="4781"/>
                    <a:pt x="2785" y="4830"/>
                    <a:pt x="2755" y="4860"/>
                  </a:cubicBezTo>
                  <a:lnTo>
                    <a:pt x="2755" y="4513"/>
                  </a:lnTo>
                  <a:cubicBezTo>
                    <a:pt x="3449" y="3998"/>
                    <a:pt x="3805" y="2967"/>
                    <a:pt x="4054" y="2165"/>
                  </a:cubicBezTo>
                  <a:cubicBezTo>
                    <a:pt x="4073" y="2093"/>
                    <a:pt x="4006" y="2033"/>
                    <a:pt x="3947" y="2033"/>
                  </a:cubicBezTo>
                  <a:cubicBezTo>
                    <a:pt x="3917" y="2033"/>
                    <a:pt x="3889" y="2049"/>
                    <a:pt x="3875" y="2086"/>
                  </a:cubicBezTo>
                  <a:cubicBezTo>
                    <a:pt x="3667" y="2749"/>
                    <a:pt x="3400" y="3453"/>
                    <a:pt x="2973" y="4008"/>
                  </a:cubicBezTo>
                  <a:cubicBezTo>
                    <a:pt x="2904" y="4097"/>
                    <a:pt x="2825" y="4196"/>
                    <a:pt x="2746" y="4275"/>
                  </a:cubicBezTo>
                  <a:cubicBezTo>
                    <a:pt x="2735" y="4147"/>
                    <a:pt x="2726" y="4008"/>
                    <a:pt x="2715" y="3879"/>
                  </a:cubicBezTo>
                  <a:cubicBezTo>
                    <a:pt x="3340" y="3423"/>
                    <a:pt x="3607" y="2472"/>
                    <a:pt x="3786" y="1610"/>
                  </a:cubicBezTo>
                  <a:cubicBezTo>
                    <a:pt x="3796" y="1580"/>
                    <a:pt x="3786" y="1551"/>
                    <a:pt x="3766" y="1540"/>
                  </a:cubicBezTo>
                  <a:cubicBezTo>
                    <a:pt x="3750" y="1524"/>
                    <a:pt x="3727" y="1508"/>
                    <a:pt x="3703" y="1508"/>
                  </a:cubicBezTo>
                  <a:cubicBezTo>
                    <a:pt x="3698" y="1508"/>
                    <a:pt x="3692" y="1509"/>
                    <a:pt x="3687" y="1511"/>
                  </a:cubicBezTo>
                  <a:cubicBezTo>
                    <a:pt x="3647" y="1511"/>
                    <a:pt x="3627" y="1540"/>
                    <a:pt x="3618" y="1570"/>
                  </a:cubicBezTo>
                  <a:cubicBezTo>
                    <a:pt x="3479" y="2254"/>
                    <a:pt x="3251" y="3106"/>
                    <a:pt x="2765" y="3601"/>
                  </a:cubicBezTo>
                  <a:cubicBezTo>
                    <a:pt x="2746" y="3632"/>
                    <a:pt x="2726" y="3651"/>
                    <a:pt x="2706" y="3671"/>
                  </a:cubicBezTo>
                  <a:cubicBezTo>
                    <a:pt x="2696" y="3671"/>
                    <a:pt x="2696" y="3681"/>
                    <a:pt x="2696" y="3681"/>
                  </a:cubicBezTo>
                  <a:cubicBezTo>
                    <a:pt x="2686" y="3562"/>
                    <a:pt x="2666" y="3463"/>
                    <a:pt x="2656" y="3364"/>
                  </a:cubicBezTo>
                  <a:lnTo>
                    <a:pt x="2656" y="3344"/>
                  </a:lnTo>
                  <a:cubicBezTo>
                    <a:pt x="3201" y="2789"/>
                    <a:pt x="3419" y="1888"/>
                    <a:pt x="3578" y="1144"/>
                  </a:cubicBezTo>
                  <a:cubicBezTo>
                    <a:pt x="3594" y="1077"/>
                    <a:pt x="3543" y="1039"/>
                    <a:pt x="3488" y="1039"/>
                  </a:cubicBezTo>
                  <a:cubicBezTo>
                    <a:pt x="3446" y="1039"/>
                    <a:pt x="3402" y="1062"/>
                    <a:pt x="3389" y="1115"/>
                  </a:cubicBezTo>
                  <a:cubicBezTo>
                    <a:pt x="3251" y="1769"/>
                    <a:pt x="3052" y="2551"/>
                    <a:pt x="2616" y="3086"/>
                  </a:cubicBezTo>
                  <a:cubicBezTo>
                    <a:pt x="2607" y="3017"/>
                    <a:pt x="2596" y="2938"/>
                    <a:pt x="2587" y="2859"/>
                  </a:cubicBezTo>
                  <a:cubicBezTo>
                    <a:pt x="2924" y="2244"/>
                    <a:pt x="3151" y="1471"/>
                    <a:pt x="3281" y="510"/>
                  </a:cubicBezTo>
                  <a:cubicBezTo>
                    <a:pt x="3290" y="480"/>
                    <a:pt x="3281" y="461"/>
                    <a:pt x="3261" y="441"/>
                  </a:cubicBezTo>
                  <a:cubicBezTo>
                    <a:pt x="3241" y="421"/>
                    <a:pt x="3211" y="411"/>
                    <a:pt x="3182" y="411"/>
                  </a:cubicBezTo>
                  <a:cubicBezTo>
                    <a:pt x="3142" y="411"/>
                    <a:pt x="3112" y="441"/>
                    <a:pt x="3112" y="480"/>
                  </a:cubicBezTo>
                  <a:cubicBezTo>
                    <a:pt x="2983" y="1362"/>
                    <a:pt x="2805" y="2036"/>
                    <a:pt x="2537" y="2581"/>
                  </a:cubicBezTo>
                  <a:cubicBezTo>
                    <a:pt x="2508" y="2403"/>
                    <a:pt x="2468" y="2234"/>
                    <a:pt x="2438" y="2066"/>
                  </a:cubicBezTo>
                  <a:cubicBezTo>
                    <a:pt x="2755" y="1580"/>
                    <a:pt x="2894" y="976"/>
                    <a:pt x="2964" y="401"/>
                  </a:cubicBezTo>
                  <a:cubicBezTo>
                    <a:pt x="2969" y="332"/>
                    <a:pt x="2908" y="290"/>
                    <a:pt x="2854" y="290"/>
                  </a:cubicBezTo>
                  <a:cubicBezTo>
                    <a:pt x="2815" y="290"/>
                    <a:pt x="2779" y="312"/>
                    <a:pt x="2775" y="361"/>
                  </a:cubicBezTo>
                  <a:cubicBezTo>
                    <a:pt x="2715" y="857"/>
                    <a:pt x="2607" y="1372"/>
                    <a:pt x="2378" y="1798"/>
                  </a:cubicBezTo>
                  <a:cubicBezTo>
                    <a:pt x="2339" y="1659"/>
                    <a:pt x="2310" y="1520"/>
                    <a:pt x="2270" y="1392"/>
                  </a:cubicBezTo>
                  <a:cubicBezTo>
                    <a:pt x="2448" y="1055"/>
                    <a:pt x="2458" y="589"/>
                    <a:pt x="2468" y="212"/>
                  </a:cubicBezTo>
                  <a:lnTo>
                    <a:pt x="2468" y="93"/>
                  </a:lnTo>
                  <a:cubicBezTo>
                    <a:pt x="2468" y="64"/>
                    <a:pt x="2458" y="44"/>
                    <a:pt x="2438" y="25"/>
                  </a:cubicBezTo>
                  <a:cubicBezTo>
                    <a:pt x="2423" y="10"/>
                    <a:pt x="2404" y="1"/>
                    <a:pt x="238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8"/>
            <p:cNvSpPr/>
            <p:nvPr/>
          </p:nvSpPr>
          <p:spPr>
            <a:xfrm>
              <a:off x="7247112" y="5484195"/>
              <a:ext cx="780374" cy="1157284"/>
            </a:xfrm>
            <a:custGeom>
              <a:avLst/>
              <a:gdLst/>
              <a:ahLst/>
              <a:cxnLst/>
              <a:rect l="l" t="t" r="r" b="b"/>
              <a:pathLst>
                <a:path w="4849" h="7191" extrusionOk="0">
                  <a:moveTo>
                    <a:pt x="108" y="1"/>
                  </a:moveTo>
                  <a:cubicBezTo>
                    <a:pt x="54" y="1"/>
                    <a:pt x="1" y="73"/>
                    <a:pt x="46" y="134"/>
                  </a:cubicBezTo>
                  <a:cubicBezTo>
                    <a:pt x="215" y="332"/>
                    <a:pt x="423" y="510"/>
                    <a:pt x="601" y="689"/>
                  </a:cubicBezTo>
                  <a:cubicBezTo>
                    <a:pt x="1017" y="1125"/>
                    <a:pt x="1404" y="1580"/>
                    <a:pt x="1781" y="2046"/>
                  </a:cubicBezTo>
                  <a:cubicBezTo>
                    <a:pt x="2999" y="3592"/>
                    <a:pt x="3970" y="5326"/>
                    <a:pt x="4684" y="7150"/>
                  </a:cubicBezTo>
                  <a:cubicBezTo>
                    <a:pt x="4697" y="7179"/>
                    <a:pt x="4720" y="7191"/>
                    <a:pt x="4745" y="7191"/>
                  </a:cubicBezTo>
                  <a:cubicBezTo>
                    <a:pt x="4795" y="7191"/>
                    <a:pt x="4849" y="7140"/>
                    <a:pt x="4822" y="7080"/>
                  </a:cubicBezTo>
                  <a:cubicBezTo>
                    <a:pt x="4109" y="5256"/>
                    <a:pt x="3138" y="3542"/>
                    <a:pt x="1939" y="1997"/>
                  </a:cubicBezTo>
                  <a:cubicBezTo>
                    <a:pt x="1563" y="1521"/>
                    <a:pt x="1166" y="1055"/>
                    <a:pt x="740" y="619"/>
                  </a:cubicBezTo>
                  <a:cubicBezTo>
                    <a:pt x="552" y="421"/>
                    <a:pt x="334" y="233"/>
                    <a:pt x="155" y="24"/>
                  </a:cubicBezTo>
                  <a:cubicBezTo>
                    <a:pt x="141" y="8"/>
                    <a:pt x="124" y="1"/>
                    <a:pt x="10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8"/>
            <p:cNvSpPr/>
            <p:nvPr/>
          </p:nvSpPr>
          <p:spPr>
            <a:xfrm>
              <a:off x="7302795" y="5824571"/>
              <a:ext cx="398958" cy="187167"/>
            </a:xfrm>
            <a:custGeom>
              <a:avLst/>
              <a:gdLst/>
              <a:ahLst/>
              <a:cxnLst/>
              <a:rect l="l" t="t" r="r" b="b"/>
              <a:pathLst>
                <a:path w="2479" h="1163" extrusionOk="0">
                  <a:moveTo>
                    <a:pt x="98" y="0"/>
                  </a:moveTo>
                  <a:cubicBezTo>
                    <a:pt x="7" y="0"/>
                    <a:pt x="0" y="149"/>
                    <a:pt x="96" y="159"/>
                  </a:cubicBezTo>
                  <a:cubicBezTo>
                    <a:pt x="899" y="248"/>
                    <a:pt x="1721" y="595"/>
                    <a:pt x="2316" y="1140"/>
                  </a:cubicBezTo>
                  <a:cubicBezTo>
                    <a:pt x="2332" y="1155"/>
                    <a:pt x="2350" y="1162"/>
                    <a:pt x="2367" y="1162"/>
                  </a:cubicBezTo>
                  <a:cubicBezTo>
                    <a:pt x="2426" y="1162"/>
                    <a:pt x="2479" y="1084"/>
                    <a:pt x="2425" y="1031"/>
                  </a:cubicBezTo>
                  <a:cubicBezTo>
                    <a:pt x="1801" y="466"/>
                    <a:pt x="949" y="100"/>
                    <a:pt x="107" y="1"/>
                  </a:cubicBezTo>
                  <a:cubicBezTo>
                    <a:pt x="104" y="0"/>
                    <a:pt x="100" y="0"/>
                    <a:pt x="9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8"/>
            <p:cNvSpPr/>
            <p:nvPr/>
          </p:nvSpPr>
          <p:spPr>
            <a:xfrm>
              <a:off x="7606639" y="5550500"/>
              <a:ext cx="173005" cy="589666"/>
            </a:xfrm>
            <a:custGeom>
              <a:avLst/>
              <a:gdLst/>
              <a:ahLst/>
              <a:cxnLst/>
              <a:rect l="l" t="t" r="r" b="b"/>
              <a:pathLst>
                <a:path w="1075" h="3664" extrusionOk="0">
                  <a:moveTo>
                    <a:pt x="93" y="0"/>
                  </a:moveTo>
                  <a:cubicBezTo>
                    <a:pt x="47" y="0"/>
                    <a:pt x="0" y="36"/>
                    <a:pt x="12" y="88"/>
                  </a:cubicBezTo>
                  <a:cubicBezTo>
                    <a:pt x="379" y="1248"/>
                    <a:pt x="686" y="2417"/>
                    <a:pt x="914" y="3606"/>
                  </a:cubicBezTo>
                  <a:cubicBezTo>
                    <a:pt x="922" y="3646"/>
                    <a:pt x="951" y="3664"/>
                    <a:pt x="981" y="3664"/>
                  </a:cubicBezTo>
                  <a:cubicBezTo>
                    <a:pt x="1026" y="3664"/>
                    <a:pt x="1074" y="3626"/>
                    <a:pt x="1062" y="3567"/>
                  </a:cubicBezTo>
                  <a:cubicBezTo>
                    <a:pt x="835" y="2387"/>
                    <a:pt x="527" y="1208"/>
                    <a:pt x="170" y="59"/>
                  </a:cubicBezTo>
                  <a:cubicBezTo>
                    <a:pt x="158" y="18"/>
                    <a:pt x="126" y="0"/>
                    <a:pt x="9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8"/>
            <p:cNvSpPr/>
            <p:nvPr/>
          </p:nvSpPr>
          <p:spPr>
            <a:xfrm>
              <a:off x="7034357" y="5281097"/>
              <a:ext cx="402016" cy="347620"/>
            </a:xfrm>
            <a:custGeom>
              <a:avLst/>
              <a:gdLst/>
              <a:ahLst/>
              <a:cxnLst/>
              <a:rect l="l" t="t" r="r" b="b"/>
              <a:pathLst>
                <a:path w="2498" h="2160" extrusionOk="0">
                  <a:moveTo>
                    <a:pt x="1173" y="1"/>
                  </a:moveTo>
                  <a:cubicBezTo>
                    <a:pt x="826" y="1"/>
                    <a:pt x="504" y="149"/>
                    <a:pt x="318" y="434"/>
                  </a:cubicBezTo>
                  <a:cubicBezTo>
                    <a:pt x="0" y="910"/>
                    <a:pt x="199" y="1603"/>
                    <a:pt x="754" y="1970"/>
                  </a:cubicBezTo>
                  <a:cubicBezTo>
                    <a:pt x="951" y="2101"/>
                    <a:pt x="1148" y="2159"/>
                    <a:pt x="1335" y="2159"/>
                  </a:cubicBezTo>
                  <a:cubicBezTo>
                    <a:pt x="1673" y="2159"/>
                    <a:pt x="1976" y="1966"/>
                    <a:pt x="2181" y="1653"/>
                  </a:cubicBezTo>
                  <a:cubicBezTo>
                    <a:pt x="2498" y="1178"/>
                    <a:pt x="2458" y="593"/>
                    <a:pt x="1903" y="226"/>
                  </a:cubicBezTo>
                  <a:cubicBezTo>
                    <a:pt x="1674" y="75"/>
                    <a:pt x="1417" y="1"/>
                    <a:pt x="117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8"/>
            <p:cNvSpPr/>
            <p:nvPr/>
          </p:nvSpPr>
          <p:spPr>
            <a:xfrm>
              <a:off x="6965799" y="5236357"/>
              <a:ext cx="182017" cy="176063"/>
            </a:xfrm>
            <a:custGeom>
              <a:avLst/>
              <a:gdLst/>
              <a:ahLst/>
              <a:cxnLst/>
              <a:rect l="l" t="t" r="r" b="b"/>
              <a:pathLst>
                <a:path w="1131" h="1094" extrusionOk="0">
                  <a:moveTo>
                    <a:pt x="801" y="1"/>
                  </a:moveTo>
                  <a:cubicBezTo>
                    <a:pt x="795" y="1"/>
                    <a:pt x="789" y="3"/>
                    <a:pt x="783" y="9"/>
                  </a:cubicBezTo>
                  <a:cubicBezTo>
                    <a:pt x="704" y="98"/>
                    <a:pt x="853" y="454"/>
                    <a:pt x="853" y="454"/>
                  </a:cubicBezTo>
                  <a:cubicBezTo>
                    <a:pt x="853" y="454"/>
                    <a:pt x="550" y="45"/>
                    <a:pt x="468" y="45"/>
                  </a:cubicBezTo>
                  <a:cubicBezTo>
                    <a:pt x="463" y="45"/>
                    <a:pt x="460" y="46"/>
                    <a:pt x="457" y="48"/>
                  </a:cubicBezTo>
                  <a:cubicBezTo>
                    <a:pt x="407" y="108"/>
                    <a:pt x="675" y="494"/>
                    <a:pt x="675" y="494"/>
                  </a:cubicBezTo>
                  <a:cubicBezTo>
                    <a:pt x="675" y="494"/>
                    <a:pt x="398" y="319"/>
                    <a:pt x="262" y="319"/>
                  </a:cubicBezTo>
                  <a:cubicBezTo>
                    <a:pt x="233" y="319"/>
                    <a:pt x="211" y="327"/>
                    <a:pt x="199" y="346"/>
                  </a:cubicBezTo>
                  <a:cubicBezTo>
                    <a:pt x="120" y="465"/>
                    <a:pt x="516" y="732"/>
                    <a:pt x="516" y="732"/>
                  </a:cubicBezTo>
                  <a:cubicBezTo>
                    <a:pt x="516" y="732"/>
                    <a:pt x="267" y="678"/>
                    <a:pt x="125" y="678"/>
                  </a:cubicBezTo>
                  <a:cubicBezTo>
                    <a:pt x="75" y="678"/>
                    <a:pt x="38" y="684"/>
                    <a:pt x="30" y="702"/>
                  </a:cubicBezTo>
                  <a:cubicBezTo>
                    <a:pt x="1" y="782"/>
                    <a:pt x="556" y="910"/>
                    <a:pt x="556" y="910"/>
                  </a:cubicBezTo>
                  <a:cubicBezTo>
                    <a:pt x="556" y="910"/>
                    <a:pt x="169" y="910"/>
                    <a:pt x="120" y="1020"/>
                  </a:cubicBezTo>
                  <a:cubicBezTo>
                    <a:pt x="95" y="1079"/>
                    <a:pt x="263" y="1094"/>
                    <a:pt x="438" y="1094"/>
                  </a:cubicBezTo>
                  <a:cubicBezTo>
                    <a:pt x="613" y="1094"/>
                    <a:pt x="793" y="1079"/>
                    <a:pt x="793" y="1079"/>
                  </a:cubicBezTo>
                  <a:cubicBezTo>
                    <a:pt x="1001" y="1020"/>
                    <a:pt x="1061" y="910"/>
                    <a:pt x="1061" y="910"/>
                  </a:cubicBezTo>
                  <a:cubicBezTo>
                    <a:pt x="1061" y="910"/>
                    <a:pt x="1130" y="821"/>
                    <a:pt x="1111" y="613"/>
                  </a:cubicBezTo>
                  <a:cubicBezTo>
                    <a:pt x="1111" y="613"/>
                    <a:pt x="901" y="1"/>
                    <a:pt x="80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8"/>
            <p:cNvSpPr/>
            <p:nvPr/>
          </p:nvSpPr>
          <p:spPr>
            <a:xfrm>
              <a:off x="7133170" y="5728815"/>
              <a:ext cx="288878" cy="255404"/>
            </a:xfrm>
            <a:custGeom>
              <a:avLst/>
              <a:gdLst/>
              <a:ahLst/>
              <a:cxnLst/>
              <a:rect l="l" t="t" r="r" b="b"/>
              <a:pathLst>
                <a:path w="1795" h="1587" extrusionOk="0">
                  <a:moveTo>
                    <a:pt x="989" y="1"/>
                  </a:moveTo>
                  <a:cubicBezTo>
                    <a:pt x="945" y="1"/>
                    <a:pt x="900" y="4"/>
                    <a:pt x="853" y="10"/>
                  </a:cubicBezTo>
                  <a:cubicBezTo>
                    <a:pt x="358" y="90"/>
                    <a:pt x="1" y="496"/>
                    <a:pt x="60" y="932"/>
                  </a:cubicBezTo>
                  <a:cubicBezTo>
                    <a:pt x="123" y="1315"/>
                    <a:pt x="498" y="1587"/>
                    <a:pt x="933" y="1587"/>
                  </a:cubicBezTo>
                  <a:cubicBezTo>
                    <a:pt x="982" y="1587"/>
                    <a:pt x="1031" y="1583"/>
                    <a:pt x="1081" y="1576"/>
                  </a:cubicBezTo>
                  <a:cubicBezTo>
                    <a:pt x="1586" y="1507"/>
                    <a:pt x="1795" y="1111"/>
                    <a:pt x="1735" y="684"/>
                  </a:cubicBezTo>
                  <a:cubicBezTo>
                    <a:pt x="1682" y="290"/>
                    <a:pt x="1408" y="1"/>
                    <a:pt x="98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8"/>
            <p:cNvSpPr/>
            <p:nvPr/>
          </p:nvSpPr>
          <p:spPr>
            <a:xfrm>
              <a:off x="7061555" y="5808316"/>
              <a:ext cx="129231" cy="150796"/>
            </a:xfrm>
            <a:custGeom>
              <a:avLst/>
              <a:gdLst/>
              <a:ahLst/>
              <a:cxnLst/>
              <a:rect l="l" t="t" r="r" b="b"/>
              <a:pathLst>
                <a:path w="803" h="937" extrusionOk="0">
                  <a:moveTo>
                    <a:pt x="214" y="0"/>
                  </a:moveTo>
                  <a:cubicBezTo>
                    <a:pt x="193" y="0"/>
                    <a:pt x="180" y="7"/>
                    <a:pt x="179" y="22"/>
                  </a:cubicBezTo>
                  <a:cubicBezTo>
                    <a:pt x="179" y="111"/>
                    <a:pt x="446" y="240"/>
                    <a:pt x="446" y="240"/>
                  </a:cubicBezTo>
                  <a:cubicBezTo>
                    <a:pt x="446" y="240"/>
                    <a:pt x="206" y="190"/>
                    <a:pt x="86" y="190"/>
                  </a:cubicBezTo>
                  <a:cubicBezTo>
                    <a:pt x="47" y="190"/>
                    <a:pt x="20" y="195"/>
                    <a:pt x="20" y="210"/>
                  </a:cubicBezTo>
                  <a:cubicBezTo>
                    <a:pt x="10" y="270"/>
                    <a:pt x="357" y="349"/>
                    <a:pt x="357" y="349"/>
                  </a:cubicBezTo>
                  <a:cubicBezTo>
                    <a:pt x="357" y="349"/>
                    <a:pt x="0" y="399"/>
                    <a:pt x="20" y="507"/>
                  </a:cubicBezTo>
                  <a:cubicBezTo>
                    <a:pt x="25" y="562"/>
                    <a:pt x="141" y="575"/>
                    <a:pt x="243" y="575"/>
                  </a:cubicBezTo>
                  <a:cubicBezTo>
                    <a:pt x="324" y="575"/>
                    <a:pt x="397" y="567"/>
                    <a:pt x="397" y="567"/>
                  </a:cubicBezTo>
                  <a:lnTo>
                    <a:pt x="397" y="567"/>
                  </a:lnTo>
                  <a:cubicBezTo>
                    <a:pt x="397" y="567"/>
                    <a:pt x="80" y="736"/>
                    <a:pt x="99" y="795"/>
                  </a:cubicBezTo>
                  <a:cubicBezTo>
                    <a:pt x="101" y="800"/>
                    <a:pt x="108" y="803"/>
                    <a:pt x="117" y="803"/>
                  </a:cubicBezTo>
                  <a:cubicBezTo>
                    <a:pt x="197" y="803"/>
                    <a:pt x="505" y="637"/>
                    <a:pt x="505" y="637"/>
                  </a:cubicBezTo>
                  <a:lnTo>
                    <a:pt x="505" y="637"/>
                  </a:lnTo>
                  <a:cubicBezTo>
                    <a:pt x="505" y="637"/>
                    <a:pt x="287" y="835"/>
                    <a:pt x="317" y="924"/>
                  </a:cubicBezTo>
                  <a:cubicBezTo>
                    <a:pt x="320" y="933"/>
                    <a:pt x="327" y="937"/>
                    <a:pt x="336" y="937"/>
                  </a:cubicBezTo>
                  <a:cubicBezTo>
                    <a:pt x="419" y="937"/>
                    <a:pt x="723" y="617"/>
                    <a:pt x="723" y="617"/>
                  </a:cubicBezTo>
                  <a:cubicBezTo>
                    <a:pt x="803" y="478"/>
                    <a:pt x="783" y="388"/>
                    <a:pt x="783" y="388"/>
                  </a:cubicBezTo>
                  <a:cubicBezTo>
                    <a:pt x="783" y="388"/>
                    <a:pt x="783" y="300"/>
                    <a:pt x="664" y="190"/>
                  </a:cubicBezTo>
                  <a:cubicBezTo>
                    <a:pt x="664" y="190"/>
                    <a:pt x="325" y="0"/>
                    <a:pt x="21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8"/>
            <p:cNvSpPr/>
            <p:nvPr/>
          </p:nvSpPr>
          <p:spPr>
            <a:xfrm>
              <a:off x="7474512" y="5363817"/>
              <a:ext cx="285660" cy="271336"/>
            </a:xfrm>
            <a:custGeom>
              <a:avLst/>
              <a:gdLst/>
              <a:ahLst/>
              <a:cxnLst/>
              <a:rect l="l" t="t" r="r" b="b"/>
              <a:pathLst>
                <a:path w="1775" h="1686" extrusionOk="0">
                  <a:moveTo>
                    <a:pt x="832" y="1"/>
                  </a:moveTo>
                  <a:cubicBezTo>
                    <a:pt x="780" y="1"/>
                    <a:pt x="727" y="7"/>
                    <a:pt x="674" y="19"/>
                  </a:cubicBezTo>
                  <a:cubicBezTo>
                    <a:pt x="249" y="118"/>
                    <a:pt x="0" y="604"/>
                    <a:pt x="119" y="1089"/>
                  </a:cubicBezTo>
                  <a:cubicBezTo>
                    <a:pt x="216" y="1492"/>
                    <a:pt x="503" y="1685"/>
                    <a:pt x="830" y="1685"/>
                  </a:cubicBezTo>
                  <a:cubicBezTo>
                    <a:pt x="906" y="1685"/>
                    <a:pt x="983" y="1675"/>
                    <a:pt x="1061" y="1655"/>
                  </a:cubicBezTo>
                  <a:cubicBezTo>
                    <a:pt x="1487" y="1555"/>
                    <a:pt x="1775" y="1208"/>
                    <a:pt x="1656" y="723"/>
                  </a:cubicBezTo>
                  <a:cubicBezTo>
                    <a:pt x="1552" y="290"/>
                    <a:pt x="1198" y="1"/>
                    <a:pt x="83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8"/>
            <p:cNvSpPr/>
            <p:nvPr/>
          </p:nvSpPr>
          <p:spPr>
            <a:xfrm>
              <a:off x="7487226" y="5283833"/>
              <a:ext cx="171718" cy="127300"/>
            </a:xfrm>
            <a:custGeom>
              <a:avLst/>
              <a:gdLst/>
              <a:ahLst/>
              <a:cxnLst/>
              <a:rect l="l" t="t" r="r" b="b"/>
              <a:pathLst>
                <a:path w="1067" h="791" extrusionOk="0">
                  <a:moveTo>
                    <a:pt x="774" y="1"/>
                  </a:moveTo>
                  <a:cubicBezTo>
                    <a:pt x="714" y="1"/>
                    <a:pt x="665" y="358"/>
                    <a:pt x="665" y="358"/>
                  </a:cubicBezTo>
                  <a:cubicBezTo>
                    <a:pt x="665" y="358"/>
                    <a:pt x="580" y="30"/>
                    <a:pt x="485" y="30"/>
                  </a:cubicBezTo>
                  <a:cubicBezTo>
                    <a:pt x="482" y="30"/>
                    <a:pt x="479" y="30"/>
                    <a:pt x="476" y="31"/>
                  </a:cubicBezTo>
                  <a:cubicBezTo>
                    <a:pt x="377" y="51"/>
                    <a:pt x="457" y="407"/>
                    <a:pt x="457" y="407"/>
                  </a:cubicBezTo>
                  <a:cubicBezTo>
                    <a:pt x="457" y="407"/>
                    <a:pt x="268" y="137"/>
                    <a:pt x="207" y="137"/>
                  </a:cubicBezTo>
                  <a:cubicBezTo>
                    <a:pt x="204" y="137"/>
                    <a:pt x="201" y="138"/>
                    <a:pt x="199" y="140"/>
                  </a:cubicBezTo>
                  <a:cubicBezTo>
                    <a:pt x="139" y="159"/>
                    <a:pt x="388" y="526"/>
                    <a:pt x="388" y="526"/>
                  </a:cubicBezTo>
                  <a:cubicBezTo>
                    <a:pt x="388" y="526"/>
                    <a:pt x="207" y="363"/>
                    <a:pt x="107" y="363"/>
                  </a:cubicBezTo>
                  <a:cubicBezTo>
                    <a:pt x="97" y="363"/>
                    <a:pt x="88" y="364"/>
                    <a:pt x="80" y="368"/>
                  </a:cubicBezTo>
                  <a:cubicBezTo>
                    <a:pt x="1" y="397"/>
                    <a:pt x="427" y="744"/>
                    <a:pt x="427" y="744"/>
                  </a:cubicBezTo>
                  <a:cubicBezTo>
                    <a:pt x="507" y="782"/>
                    <a:pt x="567" y="790"/>
                    <a:pt x="606" y="790"/>
                  </a:cubicBezTo>
                  <a:cubicBezTo>
                    <a:pt x="638" y="790"/>
                    <a:pt x="655" y="784"/>
                    <a:pt x="655" y="784"/>
                  </a:cubicBezTo>
                  <a:cubicBezTo>
                    <a:pt x="655" y="784"/>
                    <a:pt x="744" y="774"/>
                    <a:pt x="843" y="645"/>
                  </a:cubicBezTo>
                  <a:cubicBezTo>
                    <a:pt x="843" y="645"/>
                    <a:pt x="1066" y="150"/>
                    <a:pt x="975" y="150"/>
                  </a:cubicBezTo>
                  <a:cubicBezTo>
                    <a:pt x="974" y="150"/>
                    <a:pt x="973" y="150"/>
                    <a:pt x="972" y="150"/>
                  </a:cubicBezTo>
                  <a:cubicBezTo>
                    <a:pt x="883" y="150"/>
                    <a:pt x="784" y="427"/>
                    <a:pt x="784" y="427"/>
                  </a:cubicBezTo>
                  <a:cubicBezTo>
                    <a:pt x="784" y="427"/>
                    <a:pt x="833" y="1"/>
                    <a:pt x="77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8"/>
            <p:cNvSpPr/>
            <p:nvPr/>
          </p:nvSpPr>
          <p:spPr>
            <a:xfrm>
              <a:off x="7619675" y="5504634"/>
              <a:ext cx="1591808" cy="1941037"/>
            </a:xfrm>
            <a:custGeom>
              <a:avLst/>
              <a:gdLst/>
              <a:ahLst/>
              <a:cxnLst/>
              <a:rect l="l" t="t" r="r" b="b"/>
              <a:pathLst>
                <a:path w="9891" h="12061" extrusionOk="0">
                  <a:moveTo>
                    <a:pt x="2583" y="298"/>
                  </a:moveTo>
                  <a:cubicBezTo>
                    <a:pt x="2676" y="298"/>
                    <a:pt x="2777" y="333"/>
                    <a:pt x="2864" y="412"/>
                  </a:cubicBezTo>
                  <a:lnTo>
                    <a:pt x="6293" y="3366"/>
                  </a:lnTo>
                  <a:cubicBezTo>
                    <a:pt x="6392" y="3455"/>
                    <a:pt x="6442" y="3544"/>
                    <a:pt x="6432" y="3614"/>
                  </a:cubicBezTo>
                  <a:cubicBezTo>
                    <a:pt x="6412" y="3673"/>
                    <a:pt x="6323" y="3733"/>
                    <a:pt x="6194" y="3762"/>
                  </a:cubicBezTo>
                  <a:lnTo>
                    <a:pt x="5262" y="3990"/>
                  </a:lnTo>
                  <a:lnTo>
                    <a:pt x="7671" y="6061"/>
                  </a:lnTo>
                  <a:cubicBezTo>
                    <a:pt x="7809" y="6180"/>
                    <a:pt x="7869" y="6299"/>
                    <a:pt x="7849" y="6388"/>
                  </a:cubicBezTo>
                  <a:cubicBezTo>
                    <a:pt x="7829" y="6487"/>
                    <a:pt x="7710" y="6567"/>
                    <a:pt x="7532" y="6606"/>
                  </a:cubicBezTo>
                  <a:lnTo>
                    <a:pt x="6729" y="6805"/>
                  </a:lnTo>
                  <a:lnTo>
                    <a:pt x="9305" y="9024"/>
                  </a:lnTo>
                  <a:cubicBezTo>
                    <a:pt x="9484" y="9183"/>
                    <a:pt x="9573" y="9341"/>
                    <a:pt x="9543" y="9480"/>
                  </a:cubicBezTo>
                  <a:cubicBezTo>
                    <a:pt x="9514" y="9609"/>
                    <a:pt x="9355" y="9718"/>
                    <a:pt x="9127" y="9767"/>
                  </a:cubicBezTo>
                  <a:lnTo>
                    <a:pt x="902" y="11740"/>
                  </a:lnTo>
                  <a:cubicBezTo>
                    <a:pt x="825" y="11756"/>
                    <a:pt x="753" y="11765"/>
                    <a:pt x="689" y="11765"/>
                  </a:cubicBezTo>
                  <a:cubicBezTo>
                    <a:pt x="564" y="11765"/>
                    <a:pt x="466" y="11732"/>
                    <a:pt x="407" y="11660"/>
                  </a:cubicBezTo>
                  <a:cubicBezTo>
                    <a:pt x="318" y="11561"/>
                    <a:pt x="318" y="11372"/>
                    <a:pt x="407" y="11154"/>
                  </a:cubicBezTo>
                  <a:lnTo>
                    <a:pt x="1705" y="8003"/>
                  </a:lnTo>
                  <a:lnTo>
                    <a:pt x="1705" y="8003"/>
                  </a:lnTo>
                  <a:lnTo>
                    <a:pt x="892" y="8201"/>
                  </a:lnTo>
                  <a:cubicBezTo>
                    <a:pt x="831" y="8215"/>
                    <a:pt x="776" y="8222"/>
                    <a:pt x="726" y="8222"/>
                  </a:cubicBezTo>
                  <a:cubicBezTo>
                    <a:pt x="632" y="8222"/>
                    <a:pt x="561" y="8198"/>
                    <a:pt x="516" y="8152"/>
                  </a:cubicBezTo>
                  <a:cubicBezTo>
                    <a:pt x="456" y="8073"/>
                    <a:pt x="456" y="7934"/>
                    <a:pt x="525" y="7765"/>
                  </a:cubicBezTo>
                  <a:lnTo>
                    <a:pt x="1734" y="4832"/>
                  </a:lnTo>
                  <a:lnTo>
                    <a:pt x="803" y="5060"/>
                  </a:lnTo>
                  <a:cubicBezTo>
                    <a:pt x="762" y="5070"/>
                    <a:pt x="723" y="5074"/>
                    <a:pt x="687" y="5074"/>
                  </a:cubicBezTo>
                  <a:cubicBezTo>
                    <a:pt x="612" y="5074"/>
                    <a:pt x="552" y="5054"/>
                    <a:pt x="525" y="5021"/>
                  </a:cubicBezTo>
                  <a:cubicBezTo>
                    <a:pt x="476" y="4971"/>
                    <a:pt x="486" y="4872"/>
                    <a:pt x="536" y="4743"/>
                  </a:cubicBezTo>
                  <a:lnTo>
                    <a:pt x="2250" y="562"/>
                  </a:lnTo>
                  <a:cubicBezTo>
                    <a:pt x="2309" y="423"/>
                    <a:pt x="2399" y="333"/>
                    <a:pt x="2518" y="304"/>
                  </a:cubicBezTo>
                  <a:cubicBezTo>
                    <a:pt x="2539" y="300"/>
                    <a:pt x="2561" y="298"/>
                    <a:pt x="2583" y="298"/>
                  </a:cubicBezTo>
                  <a:close/>
                  <a:moveTo>
                    <a:pt x="2578" y="1"/>
                  </a:moveTo>
                  <a:cubicBezTo>
                    <a:pt x="2534" y="1"/>
                    <a:pt x="2490" y="6"/>
                    <a:pt x="2448" y="16"/>
                  </a:cubicBezTo>
                  <a:cubicBezTo>
                    <a:pt x="2240" y="66"/>
                    <a:pt x="2071" y="225"/>
                    <a:pt x="1983" y="452"/>
                  </a:cubicBezTo>
                  <a:lnTo>
                    <a:pt x="258" y="4634"/>
                  </a:lnTo>
                  <a:cubicBezTo>
                    <a:pt x="129" y="4951"/>
                    <a:pt x="228" y="5129"/>
                    <a:pt x="298" y="5219"/>
                  </a:cubicBezTo>
                  <a:cubicBezTo>
                    <a:pt x="352" y="5281"/>
                    <a:pt x="466" y="5372"/>
                    <a:pt x="673" y="5372"/>
                  </a:cubicBezTo>
                  <a:cubicBezTo>
                    <a:pt x="732" y="5372"/>
                    <a:pt x="798" y="5365"/>
                    <a:pt x="873" y="5347"/>
                  </a:cubicBezTo>
                  <a:lnTo>
                    <a:pt x="1239" y="5259"/>
                  </a:lnTo>
                  <a:lnTo>
                    <a:pt x="248" y="7657"/>
                  </a:lnTo>
                  <a:cubicBezTo>
                    <a:pt x="139" y="7934"/>
                    <a:pt x="149" y="8172"/>
                    <a:pt x="288" y="8340"/>
                  </a:cubicBezTo>
                  <a:cubicBezTo>
                    <a:pt x="393" y="8460"/>
                    <a:pt x="543" y="8519"/>
                    <a:pt x="724" y="8519"/>
                  </a:cubicBezTo>
                  <a:cubicBezTo>
                    <a:pt x="798" y="8519"/>
                    <a:pt x="878" y="8509"/>
                    <a:pt x="961" y="8489"/>
                  </a:cubicBezTo>
                  <a:lnTo>
                    <a:pt x="1210" y="8430"/>
                  </a:lnTo>
                  <a:lnTo>
                    <a:pt x="139" y="11046"/>
                  </a:lnTo>
                  <a:cubicBezTo>
                    <a:pt x="1" y="11372"/>
                    <a:pt x="10" y="11660"/>
                    <a:pt x="179" y="11858"/>
                  </a:cubicBezTo>
                  <a:cubicBezTo>
                    <a:pt x="299" y="11992"/>
                    <a:pt x="473" y="12061"/>
                    <a:pt x="689" y="12061"/>
                  </a:cubicBezTo>
                  <a:cubicBezTo>
                    <a:pt x="777" y="12061"/>
                    <a:pt x="871" y="12049"/>
                    <a:pt x="972" y="12026"/>
                  </a:cubicBezTo>
                  <a:lnTo>
                    <a:pt x="9197" y="10055"/>
                  </a:lnTo>
                  <a:cubicBezTo>
                    <a:pt x="9543" y="9976"/>
                    <a:pt x="9771" y="9787"/>
                    <a:pt x="9831" y="9549"/>
                  </a:cubicBezTo>
                  <a:cubicBezTo>
                    <a:pt x="9890" y="9302"/>
                    <a:pt x="9771" y="9034"/>
                    <a:pt x="9504" y="8796"/>
                  </a:cubicBezTo>
                  <a:lnTo>
                    <a:pt x="7354" y="6953"/>
                  </a:lnTo>
                  <a:lnTo>
                    <a:pt x="7601" y="6893"/>
                  </a:lnTo>
                  <a:cubicBezTo>
                    <a:pt x="7898" y="6824"/>
                    <a:pt x="8087" y="6675"/>
                    <a:pt x="8136" y="6468"/>
                  </a:cubicBezTo>
                  <a:cubicBezTo>
                    <a:pt x="8186" y="6250"/>
                    <a:pt x="8087" y="6032"/>
                    <a:pt x="7859" y="5833"/>
                  </a:cubicBezTo>
                  <a:lnTo>
                    <a:pt x="5896" y="4138"/>
                  </a:lnTo>
                  <a:lnTo>
                    <a:pt x="6263" y="4050"/>
                  </a:lnTo>
                  <a:cubicBezTo>
                    <a:pt x="6600" y="3970"/>
                    <a:pt x="6689" y="3782"/>
                    <a:pt x="6719" y="3683"/>
                  </a:cubicBezTo>
                  <a:cubicBezTo>
                    <a:pt x="6739" y="3574"/>
                    <a:pt x="6739" y="3366"/>
                    <a:pt x="6481" y="3138"/>
                  </a:cubicBezTo>
                  <a:lnTo>
                    <a:pt x="3053" y="194"/>
                  </a:lnTo>
                  <a:cubicBezTo>
                    <a:pt x="2912" y="70"/>
                    <a:pt x="2741" y="1"/>
                    <a:pt x="2578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8"/>
            <p:cNvSpPr/>
            <p:nvPr/>
          </p:nvSpPr>
          <p:spPr>
            <a:xfrm>
              <a:off x="7631745" y="5528613"/>
              <a:ext cx="1576519" cy="1893078"/>
            </a:xfrm>
            <a:custGeom>
              <a:avLst/>
              <a:gdLst/>
              <a:ahLst/>
              <a:cxnLst/>
              <a:rect l="l" t="t" r="r" b="b"/>
              <a:pathLst>
                <a:path w="9796" h="11763" extrusionOk="0">
                  <a:moveTo>
                    <a:pt x="2507" y="0"/>
                  </a:moveTo>
                  <a:cubicBezTo>
                    <a:pt x="2312" y="0"/>
                    <a:pt x="2137" y="123"/>
                    <a:pt x="2046" y="353"/>
                  </a:cubicBezTo>
                  <a:lnTo>
                    <a:pt x="322" y="4535"/>
                  </a:lnTo>
                  <a:cubicBezTo>
                    <a:pt x="196" y="4853"/>
                    <a:pt x="318" y="5073"/>
                    <a:pt x="593" y="5073"/>
                  </a:cubicBezTo>
                  <a:cubicBezTo>
                    <a:pt x="643" y="5073"/>
                    <a:pt x="698" y="5065"/>
                    <a:pt x="758" y="5050"/>
                  </a:cubicBezTo>
                  <a:lnTo>
                    <a:pt x="1412" y="4892"/>
                  </a:lnTo>
                  <a:lnTo>
                    <a:pt x="312" y="7557"/>
                  </a:lnTo>
                  <a:cubicBezTo>
                    <a:pt x="153" y="7952"/>
                    <a:pt x="306" y="8218"/>
                    <a:pt x="652" y="8218"/>
                  </a:cubicBezTo>
                  <a:cubicBezTo>
                    <a:pt x="714" y="8218"/>
                    <a:pt x="783" y="8209"/>
                    <a:pt x="857" y="8191"/>
                  </a:cubicBezTo>
                  <a:lnTo>
                    <a:pt x="1382" y="8063"/>
                  </a:lnTo>
                  <a:lnTo>
                    <a:pt x="1382" y="8063"/>
                  </a:lnTo>
                  <a:lnTo>
                    <a:pt x="193" y="10946"/>
                  </a:lnTo>
                  <a:cubicBezTo>
                    <a:pt x="0" y="11433"/>
                    <a:pt x="184" y="11763"/>
                    <a:pt x="611" y="11763"/>
                  </a:cubicBezTo>
                  <a:cubicBezTo>
                    <a:pt x="688" y="11763"/>
                    <a:pt x="774" y="11752"/>
                    <a:pt x="867" y="11729"/>
                  </a:cubicBezTo>
                  <a:lnTo>
                    <a:pt x="9082" y="9767"/>
                  </a:lnTo>
                  <a:cubicBezTo>
                    <a:pt x="9686" y="9618"/>
                    <a:pt x="9796" y="9173"/>
                    <a:pt x="9329" y="8766"/>
                  </a:cubicBezTo>
                  <a:lnTo>
                    <a:pt x="6971" y="6725"/>
                  </a:lnTo>
                  <a:lnTo>
                    <a:pt x="7497" y="6606"/>
                  </a:lnTo>
                  <a:cubicBezTo>
                    <a:pt x="7982" y="6487"/>
                    <a:pt x="8071" y="6120"/>
                    <a:pt x="7684" y="5793"/>
                  </a:cubicBezTo>
                  <a:lnTo>
                    <a:pt x="5504" y="3910"/>
                  </a:lnTo>
                  <a:lnTo>
                    <a:pt x="6149" y="3762"/>
                  </a:lnTo>
                  <a:cubicBezTo>
                    <a:pt x="6545" y="3663"/>
                    <a:pt x="6624" y="3375"/>
                    <a:pt x="6307" y="3108"/>
                  </a:cubicBezTo>
                  <a:lnTo>
                    <a:pt x="2888" y="155"/>
                  </a:lnTo>
                  <a:cubicBezTo>
                    <a:pt x="2765" y="50"/>
                    <a:pt x="2632" y="0"/>
                    <a:pt x="250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8"/>
            <p:cNvSpPr/>
            <p:nvPr/>
          </p:nvSpPr>
          <p:spPr>
            <a:xfrm>
              <a:off x="7793483" y="5620507"/>
              <a:ext cx="1236142" cy="1704784"/>
            </a:xfrm>
            <a:custGeom>
              <a:avLst/>
              <a:gdLst/>
              <a:ahLst/>
              <a:cxnLst/>
              <a:rect l="l" t="t" r="r" b="b"/>
              <a:pathLst>
                <a:path w="7681" h="10593" extrusionOk="0">
                  <a:moveTo>
                    <a:pt x="1804" y="297"/>
                  </a:moveTo>
                  <a:cubicBezTo>
                    <a:pt x="1874" y="297"/>
                    <a:pt x="1943" y="327"/>
                    <a:pt x="2002" y="377"/>
                  </a:cubicBezTo>
                  <a:lnTo>
                    <a:pt x="4539" y="2735"/>
                  </a:lnTo>
                  <a:cubicBezTo>
                    <a:pt x="4629" y="2804"/>
                    <a:pt x="4648" y="2864"/>
                    <a:pt x="4638" y="2894"/>
                  </a:cubicBezTo>
                  <a:cubicBezTo>
                    <a:pt x="4629" y="2923"/>
                    <a:pt x="4589" y="2973"/>
                    <a:pt x="4479" y="2993"/>
                  </a:cubicBezTo>
                  <a:lnTo>
                    <a:pt x="3737" y="3171"/>
                  </a:lnTo>
                  <a:lnTo>
                    <a:pt x="5758" y="5460"/>
                  </a:lnTo>
                  <a:lnTo>
                    <a:pt x="5768" y="5470"/>
                  </a:lnTo>
                  <a:cubicBezTo>
                    <a:pt x="5867" y="5559"/>
                    <a:pt x="5917" y="5638"/>
                    <a:pt x="5897" y="5708"/>
                  </a:cubicBezTo>
                  <a:cubicBezTo>
                    <a:pt x="5887" y="5767"/>
                    <a:pt x="5807" y="5817"/>
                    <a:pt x="5679" y="5847"/>
                  </a:cubicBezTo>
                  <a:lnTo>
                    <a:pt x="5025" y="6005"/>
                  </a:lnTo>
                  <a:lnTo>
                    <a:pt x="7155" y="8265"/>
                  </a:lnTo>
                  <a:lnTo>
                    <a:pt x="7165" y="8274"/>
                  </a:lnTo>
                  <a:cubicBezTo>
                    <a:pt x="7304" y="8393"/>
                    <a:pt x="7364" y="8502"/>
                    <a:pt x="7344" y="8602"/>
                  </a:cubicBezTo>
                  <a:cubicBezTo>
                    <a:pt x="7314" y="8690"/>
                    <a:pt x="7205" y="8760"/>
                    <a:pt x="7036" y="8800"/>
                  </a:cubicBezTo>
                  <a:lnTo>
                    <a:pt x="903" y="10276"/>
                  </a:lnTo>
                  <a:cubicBezTo>
                    <a:pt x="843" y="10286"/>
                    <a:pt x="784" y="10296"/>
                    <a:pt x="734" y="10296"/>
                  </a:cubicBezTo>
                  <a:cubicBezTo>
                    <a:pt x="645" y="10296"/>
                    <a:pt x="575" y="10266"/>
                    <a:pt x="535" y="10227"/>
                  </a:cubicBezTo>
                  <a:cubicBezTo>
                    <a:pt x="476" y="10157"/>
                    <a:pt x="486" y="10018"/>
                    <a:pt x="546" y="9860"/>
                  </a:cubicBezTo>
                  <a:lnTo>
                    <a:pt x="1438" y="6867"/>
                  </a:lnTo>
                  <a:lnTo>
                    <a:pt x="1438" y="6867"/>
                  </a:lnTo>
                  <a:lnTo>
                    <a:pt x="773" y="7026"/>
                  </a:lnTo>
                  <a:cubicBezTo>
                    <a:pt x="734" y="7036"/>
                    <a:pt x="685" y="7036"/>
                    <a:pt x="654" y="7036"/>
                  </a:cubicBezTo>
                  <a:cubicBezTo>
                    <a:pt x="585" y="7036"/>
                    <a:pt x="535" y="7026"/>
                    <a:pt x="516" y="6996"/>
                  </a:cubicBezTo>
                  <a:cubicBezTo>
                    <a:pt x="476" y="6946"/>
                    <a:pt x="476" y="6847"/>
                    <a:pt x="526" y="6728"/>
                  </a:cubicBezTo>
                  <a:lnTo>
                    <a:pt x="1299" y="3755"/>
                  </a:lnTo>
                  <a:lnTo>
                    <a:pt x="555" y="3934"/>
                  </a:lnTo>
                  <a:cubicBezTo>
                    <a:pt x="516" y="3944"/>
                    <a:pt x="486" y="3944"/>
                    <a:pt x="456" y="3944"/>
                  </a:cubicBezTo>
                  <a:cubicBezTo>
                    <a:pt x="407" y="3944"/>
                    <a:pt x="377" y="3934"/>
                    <a:pt x="367" y="3924"/>
                  </a:cubicBezTo>
                  <a:cubicBezTo>
                    <a:pt x="348" y="3894"/>
                    <a:pt x="337" y="3835"/>
                    <a:pt x="377" y="3736"/>
                  </a:cubicBezTo>
                  <a:lnTo>
                    <a:pt x="1576" y="485"/>
                  </a:lnTo>
                  <a:cubicBezTo>
                    <a:pt x="1616" y="386"/>
                    <a:pt x="1685" y="317"/>
                    <a:pt x="1755" y="297"/>
                  </a:cubicBezTo>
                  <a:close/>
                  <a:moveTo>
                    <a:pt x="1804" y="0"/>
                  </a:moveTo>
                  <a:cubicBezTo>
                    <a:pt x="1764" y="0"/>
                    <a:pt x="1725" y="0"/>
                    <a:pt x="1685" y="10"/>
                  </a:cubicBezTo>
                  <a:cubicBezTo>
                    <a:pt x="1517" y="49"/>
                    <a:pt x="1378" y="178"/>
                    <a:pt x="1308" y="366"/>
                  </a:cubicBezTo>
                  <a:lnTo>
                    <a:pt x="110" y="3617"/>
                  </a:lnTo>
                  <a:cubicBezTo>
                    <a:pt x="0" y="3885"/>
                    <a:pt x="80" y="4043"/>
                    <a:pt x="139" y="4112"/>
                  </a:cubicBezTo>
                  <a:cubicBezTo>
                    <a:pt x="189" y="4162"/>
                    <a:pt x="288" y="4241"/>
                    <a:pt x="456" y="4241"/>
                  </a:cubicBezTo>
                  <a:cubicBezTo>
                    <a:pt x="506" y="4241"/>
                    <a:pt x="555" y="4241"/>
                    <a:pt x="625" y="4222"/>
                  </a:cubicBezTo>
                  <a:lnTo>
                    <a:pt x="892" y="4162"/>
                  </a:lnTo>
                  <a:lnTo>
                    <a:pt x="249" y="6629"/>
                  </a:lnTo>
                  <a:cubicBezTo>
                    <a:pt x="130" y="6926"/>
                    <a:pt x="218" y="7105"/>
                    <a:pt x="288" y="7184"/>
                  </a:cubicBezTo>
                  <a:cubicBezTo>
                    <a:pt x="337" y="7244"/>
                    <a:pt x="447" y="7333"/>
                    <a:pt x="645" y="7333"/>
                  </a:cubicBezTo>
                  <a:cubicBezTo>
                    <a:pt x="704" y="7333"/>
                    <a:pt x="773" y="7323"/>
                    <a:pt x="843" y="7313"/>
                  </a:cubicBezTo>
                  <a:lnTo>
                    <a:pt x="1011" y="7274"/>
                  </a:lnTo>
                  <a:lnTo>
                    <a:pt x="268" y="9761"/>
                  </a:lnTo>
                  <a:cubicBezTo>
                    <a:pt x="159" y="10029"/>
                    <a:pt x="179" y="10256"/>
                    <a:pt x="317" y="10415"/>
                  </a:cubicBezTo>
                  <a:cubicBezTo>
                    <a:pt x="417" y="10534"/>
                    <a:pt x="555" y="10593"/>
                    <a:pt x="734" y="10593"/>
                  </a:cubicBezTo>
                  <a:cubicBezTo>
                    <a:pt x="813" y="10593"/>
                    <a:pt x="883" y="10583"/>
                    <a:pt x="972" y="10564"/>
                  </a:cubicBezTo>
                  <a:lnTo>
                    <a:pt x="7106" y="9087"/>
                  </a:lnTo>
                  <a:cubicBezTo>
                    <a:pt x="7393" y="9018"/>
                    <a:pt x="7582" y="8869"/>
                    <a:pt x="7631" y="8671"/>
                  </a:cubicBezTo>
                  <a:cubicBezTo>
                    <a:pt x="7681" y="8463"/>
                    <a:pt x="7582" y="8245"/>
                    <a:pt x="7364" y="8056"/>
                  </a:cubicBezTo>
                  <a:lnTo>
                    <a:pt x="5580" y="6173"/>
                  </a:lnTo>
                  <a:lnTo>
                    <a:pt x="5748" y="6134"/>
                  </a:lnTo>
                  <a:cubicBezTo>
                    <a:pt x="6075" y="6054"/>
                    <a:pt x="6164" y="5876"/>
                    <a:pt x="6184" y="5777"/>
                  </a:cubicBezTo>
                  <a:cubicBezTo>
                    <a:pt x="6214" y="5668"/>
                    <a:pt x="6214" y="5470"/>
                    <a:pt x="5966" y="5252"/>
                  </a:cubicBezTo>
                  <a:lnTo>
                    <a:pt x="4281" y="3350"/>
                  </a:lnTo>
                  <a:lnTo>
                    <a:pt x="4549" y="3280"/>
                  </a:lnTo>
                  <a:cubicBezTo>
                    <a:pt x="4827" y="3211"/>
                    <a:pt x="4906" y="3052"/>
                    <a:pt x="4926" y="2963"/>
                  </a:cubicBezTo>
                  <a:cubicBezTo>
                    <a:pt x="4946" y="2874"/>
                    <a:pt x="4955" y="2695"/>
                    <a:pt x="4728" y="2507"/>
                  </a:cubicBezTo>
                  <a:lnTo>
                    <a:pt x="2191" y="159"/>
                  </a:lnTo>
                  <a:cubicBezTo>
                    <a:pt x="2081" y="49"/>
                    <a:pt x="1943" y="0"/>
                    <a:pt x="1804" y="0"/>
                  </a:cubicBezTo>
                  <a:close/>
                </a:path>
              </a:pathLst>
            </a:custGeom>
            <a:solidFill>
              <a:srgbClr val="BD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8"/>
            <p:cNvSpPr/>
            <p:nvPr/>
          </p:nvSpPr>
          <p:spPr>
            <a:xfrm>
              <a:off x="7767895" y="5614391"/>
              <a:ext cx="1234532" cy="1704784"/>
            </a:xfrm>
            <a:custGeom>
              <a:avLst/>
              <a:gdLst/>
              <a:ahLst/>
              <a:cxnLst/>
              <a:rect l="l" t="t" r="r" b="b"/>
              <a:pathLst>
                <a:path w="7671" h="10593" extrusionOk="0">
                  <a:moveTo>
                    <a:pt x="1805" y="299"/>
                  </a:moveTo>
                  <a:cubicBezTo>
                    <a:pt x="1870" y="299"/>
                    <a:pt x="1939" y="330"/>
                    <a:pt x="2003" y="385"/>
                  </a:cubicBezTo>
                  <a:lnTo>
                    <a:pt x="4539" y="2733"/>
                  </a:lnTo>
                  <a:cubicBezTo>
                    <a:pt x="4619" y="2813"/>
                    <a:pt x="4638" y="2872"/>
                    <a:pt x="4638" y="2902"/>
                  </a:cubicBezTo>
                  <a:cubicBezTo>
                    <a:pt x="4629" y="2921"/>
                    <a:pt x="4579" y="2971"/>
                    <a:pt x="4480" y="2991"/>
                  </a:cubicBezTo>
                  <a:lnTo>
                    <a:pt x="3727" y="3170"/>
                  </a:lnTo>
                  <a:lnTo>
                    <a:pt x="5748" y="5458"/>
                  </a:lnTo>
                  <a:lnTo>
                    <a:pt x="5768" y="5478"/>
                  </a:lnTo>
                  <a:cubicBezTo>
                    <a:pt x="5867" y="5557"/>
                    <a:pt x="5917" y="5647"/>
                    <a:pt x="5897" y="5706"/>
                  </a:cubicBezTo>
                  <a:cubicBezTo>
                    <a:pt x="5887" y="5766"/>
                    <a:pt x="5798" y="5815"/>
                    <a:pt x="5679" y="5845"/>
                  </a:cubicBezTo>
                  <a:lnTo>
                    <a:pt x="5015" y="6004"/>
                  </a:lnTo>
                  <a:lnTo>
                    <a:pt x="7156" y="8263"/>
                  </a:lnTo>
                  <a:lnTo>
                    <a:pt x="7166" y="8273"/>
                  </a:lnTo>
                  <a:cubicBezTo>
                    <a:pt x="7294" y="8391"/>
                    <a:pt x="7364" y="8510"/>
                    <a:pt x="7334" y="8600"/>
                  </a:cubicBezTo>
                  <a:cubicBezTo>
                    <a:pt x="7314" y="8689"/>
                    <a:pt x="7205" y="8758"/>
                    <a:pt x="7037" y="8798"/>
                  </a:cubicBezTo>
                  <a:lnTo>
                    <a:pt x="903" y="10274"/>
                  </a:lnTo>
                  <a:cubicBezTo>
                    <a:pt x="842" y="10288"/>
                    <a:pt x="786" y="10294"/>
                    <a:pt x="737" y="10294"/>
                  </a:cubicBezTo>
                  <a:cubicBezTo>
                    <a:pt x="644" y="10294"/>
                    <a:pt x="575" y="10270"/>
                    <a:pt x="536" y="10225"/>
                  </a:cubicBezTo>
                  <a:cubicBezTo>
                    <a:pt x="476" y="10155"/>
                    <a:pt x="476" y="10027"/>
                    <a:pt x="546" y="9858"/>
                  </a:cubicBezTo>
                  <a:lnTo>
                    <a:pt x="1428" y="6865"/>
                  </a:lnTo>
                  <a:lnTo>
                    <a:pt x="1428" y="6865"/>
                  </a:lnTo>
                  <a:lnTo>
                    <a:pt x="774" y="7024"/>
                  </a:lnTo>
                  <a:cubicBezTo>
                    <a:pt x="726" y="7035"/>
                    <a:pt x="683" y="7041"/>
                    <a:pt x="646" y="7041"/>
                  </a:cubicBezTo>
                  <a:cubicBezTo>
                    <a:pt x="584" y="7041"/>
                    <a:pt x="537" y="7025"/>
                    <a:pt x="507" y="6995"/>
                  </a:cubicBezTo>
                  <a:cubicBezTo>
                    <a:pt x="467" y="6945"/>
                    <a:pt x="476" y="6846"/>
                    <a:pt x="526" y="6727"/>
                  </a:cubicBezTo>
                  <a:lnTo>
                    <a:pt x="1299" y="3754"/>
                  </a:lnTo>
                  <a:lnTo>
                    <a:pt x="546" y="3932"/>
                  </a:lnTo>
                  <a:cubicBezTo>
                    <a:pt x="510" y="3943"/>
                    <a:pt x="478" y="3948"/>
                    <a:pt x="453" y="3948"/>
                  </a:cubicBezTo>
                  <a:cubicBezTo>
                    <a:pt x="409" y="3948"/>
                    <a:pt x="380" y="3935"/>
                    <a:pt x="368" y="3923"/>
                  </a:cubicBezTo>
                  <a:cubicBezTo>
                    <a:pt x="348" y="3893"/>
                    <a:pt x="338" y="3833"/>
                    <a:pt x="377" y="3734"/>
                  </a:cubicBezTo>
                  <a:lnTo>
                    <a:pt x="1577" y="484"/>
                  </a:lnTo>
                  <a:cubicBezTo>
                    <a:pt x="1616" y="385"/>
                    <a:pt x="1676" y="316"/>
                    <a:pt x="1755" y="305"/>
                  </a:cubicBezTo>
                  <a:cubicBezTo>
                    <a:pt x="1771" y="301"/>
                    <a:pt x="1788" y="299"/>
                    <a:pt x="1805" y="299"/>
                  </a:cubicBezTo>
                  <a:close/>
                  <a:moveTo>
                    <a:pt x="1809" y="1"/>
                  </a:moveTo>
                  <a:cubicBezTo>
                    <a:pt x="1767" y="1"/>
                    <a:pt x="1726" y="6"/>
                    <a:pt x="1685" y="18"/>
                  </a:cubicBezTo>
                  <a:cubicBezTo>
                    <a:pt x="1517" y="58"/>
                    <a:pt x="1379" y="186"/>
                    <a:pt x="1299" y="365"/>
                  </a:cubicBezTo>
                  <a:lnTo>
                    <a:pt x="110" y="3625"/>
                  </a:lnTo>
                  <a:cubicBezTo>
                    <a:pt x="1" y="3883"/>
                    <a:pt x="80" y="4042"/>
                    <a:pt x="140" y="4111"/>
                  </a:cubicBezTo>
                  <a:cubicBezTo>
                    <a:pt x="186" y="4165"/>
                    <a:pt x="279" y="4242"/>
                    <a:pt x="448" y="4242"/>
                  </a:cubicBezTo>
                  <a:cubicBezTo>
                    <a:pt x="497" y="4242"/>
                    <a:pt x="553" y="4235"/>
                    <a:pt x="615" y="4220"/>
                  </a:cubicBezTo>
                  <a:lnTo>
                    <a:pt x="883" y="4160"/>
                  </a:lnTo>
                  <a:lnTo>
                    <a:pt x="883" y="4160"/>
                  </a:lnTo>
                  <a:lnTo>
                    <a:pt x="249" y="6628"/>
                  </a:lnTo>
                  <a:cubicBezTo>
                    <a:pt x="120" y="6935"/>
                    <a:pt x="219" y="7103"/>
                    <a:pt x="289" y="7182"/>
                  </a:cubicBezTo>
                  <a:cubicBezTo>
                    <a:pt x="342" y="7244"/>
                    <a:pt x="451" y="7337"/>
                    <a:pt x="651" y="7337"/>
                  </a:cubicBezTo>
                  <a:cubicBezTo>
                    <a:pt x="708" y="7337"/>
                    <a:pt x="771" y="7329"/>
                    <a:pt x="844" y="7312"/>
                  </a:cubicBezTo>
                  <a:lnTo>
                    <a:pt x="1012" y="7272"/>
                  </a:lnTo>
                  <a:lnTo>
                    <a:pt x="269" y="9759"/>
                  </a:lnTo>
                  <a:cubicBezTo>
                    <a:pt x="159" y="10027"/>
                    <a:pt x="179" y="10265"/>
                    <a:pt x="308" y="10423"/>
                  </a:cubicBezTo>
                  <a:cubicBezTo>
                    <a:pt x="406" y="10535"/>
                    <a:pt x="553" y="10592"/>
                    <a:pt x="729" y="10592"/>
                  </a:cubicBezTo>
                  <a:cubicBezTo>
                    <a:pt x="802" y="10592"/>
                    <a:pt x="881" y="10582"/>
                    <a:pt x="962" y="10562"/>
                  </a:cubicBezTo>
                  <a:lnTo>
                    <a:pt x="7106" y="9095"/>
                  </a:lnTo>
                  <a:cubicBezTo>
                    <a:pt x="7393" y="9026"/>
                    <a:pt x="7572" y="8867"/>
                    <a:pt x="7622" y="8669"/>
                  </a:cubicBezTo>
                  <a:cubicBezTo>
                    <a:pt x="7671" y="8461"/>
                    <a:pt x="7582" y="8253"/>
                    <a:pt x="7364" y="8055"/>
                  </a:cubicBezTo>
                  <a:lnTo>
                    <a:pt x="5580" y="6172"/>
                  </a:lnTo>
                  <a:lnTo>
                    <a:pt x="5748" y="6132"/>
                  </a:lnTo>
                  <a:cubicBezTo>
                    <a:pt x="6076" y="6063"/>
                    <a:pt x="6165" y="5874"/>
                    <a:pt x="6184" y="5775"/>
                  </a:cubicBezTo>
                  <a:cubicBezTo>
                    <a:pt x="6215" y="5676"/>
                    <a:pt x="6215" y="5469"/>
                    <a:pt x="5966" y="5260"/>
                  </a:cubicBezTo>
                  <a:lnTo>
                    <a:pt x="4282" y="3348"/>
                  </a:lnTo>
                  <a:lnTo>
                    <a:pt x="4550" y="3278"/>
                  </a:lnTo>
                  <a:cubicBezTo>
                    <a:pt x="4827" y="3219"/>
                    <a:pt x="4906" y="3060"/>
                    <a:pt x="4926" y="2971"/>
                  </a:cubicBezTo>
                  <a:cubicBezTo>
                    <a:pt x="4946" y="2882"/>
                    <a:pt x="4946" y="2703"/>
                    <a:pt x="4728" y="2515"/>
                  </a:cubicBezTo>
                  <a:lnTo>
                    <a:pt x="2191" y="157"/>
                  </a:lnTo>
                  <a:cubicBezTo>
                    <a:pt x="2078" y="59"/>
                    <a:pt x="1942" y="1"/>
                    <a:pt x="18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8"/>
            <p:cNvSpPr/>
            <p:nvPr/>
          </p:nvSpPr>
          <p:spPr>
            <a:xfrm>
              <a:off x="8042288" y="5815076"/>
              <a:ext cx="20922" cy="20761"/>
            </a:xfrm>
            <a:custGeom>
              <a:avLst/>
              <a:gdLst/>
              <a:ahLst/>
              <a:cxnLst/>
              <a:rect l="l" t="t" r="r" b="b"/>
              <a:pathLst>
                <a:path w="130" h="129" extrusionOk="0">
                  <a:moveTo>
                    <a:pt x="60" y="0"/>
                  </a:moveTo>
                  <a:cubicBezTo>
                    <a:pt x="20" y="10"/>
                    <a:pt x="0" y="40"/>
                    <a:pt x="0" y="69"/>
                  </a:cubicBezTo>
                  <a:cubicBezTo>
                    <a:pt x="0" y="99"/>
                    <a:pt x="30" y="128"/>
                    <a:pt x="70" y="128"/>
                  </a:cubicBezTo>
                  <a:cubicBezTo>
                    <a:pt x="99" y="119"/>
                    <a:pt x="129" y="89"/>
                    <a:pt x="119" y="60"/>
                  </a:cubicBezTo>
                  <a:cubicBezTo>
                    <a:pt x="119" y="29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8"/>
            <p:cNvSpPr/>
            <p:nvPr/>
          </p:nvSpPr>
          <p:spPr>
            <a:xfrm>
              <a:off x="8102799" y="5873977"/>
              <a:ext cx="30578" cy="28807"/>
            </a:xfrm>
            <a:custGeom>
              <a:avLst/>
              <a:gdLst/>
              <a:ahLst/>
              <a:cxnLst/>
              <a:rect l="l" t="t" r="r" b="b"/>
              <a:pathLst>
                <a:path w="190" h="179" extrusionOk="0">
                  <a:moveTo>
                    <a:pt x="90" y="0"/>
                  </a:moveTo>
                  <a:cubicBezTo>
                    <a:pt x="40" y="0"/>
                    <a:pt x="1" y="50"/>
                    <a:pt x="11" y="99"/>
                  </a:cubicBezTo>
                  <a:cubicBezTo>
                    <a:pt x="11" y="149"/>
                    <a:pt x="51" y="179"/>
                    <a:pt x="100" y="179"/>
                  </a:cubicBezTo>
                  <a:cubicBezTo>
                    <a:pt x="150" y="179"/>
                    <a:pt x="190" y="130"/>
                    <a:pt x="190" y="80"/>
                  </a:cubicBezTo>
                  <a:cubicBezTo>
                    <a:pt x="179" y="30"/>
                    <a:pt x="140" y="0"/>
                    <a:pt x="9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8"/>
            <p:cNvSpPr/>
            <p:nvPr/>
          </p:nvSpPr>
          <p:spPr>
            <a:xfrm>
              <a:off x="8029413" y="5885243"/>
              <a:ext cx="19312" cy="19151"/>
            </a:xfrm>
            <a:custGeom>
              <a:avLst/>
              <a:gdLst/>
              <a:ahLst/>
              <a:cxnLst/>
              <a:rect l="l" t="t" r="r" b="b"/>
              <a:pathLst>
                <a:path w="120" h="119" extrusionOk="0">
                  <a:moveTo>
                    <a:pt x="51" y="0"/>
                  </a:moveTo>
                  <a:cubicBezTo>
                    <a:pt x="21" y="0"/>
                    <a:pt x="1" y="29"/>
                    <a:pt x="1" y="60"/>
                  </a:cubicBezTo>
                  <a:cubicBezTo>
                    <a:pt x="1" y="89"/>
                    <a:pt x="31" y="119"/>
                    <a:pt x="60" y="119"/>
                  </a:cubicBezTo>
                  <a:cubicBezTo>
                    <a:pt x="91" y="109"/>
                    <a:pt x="120" y="89"/>
                    <a:pt x="110" y="49"/>
                  </a:cubicBezTo>
                  <a:cubicBezTo>
                    <a:pt x="110" y="20"/>
                    <a:pt x="80" y="0"/>
                    <a:pt x="51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8"/>
            <p:cNvSpPr/>
            <p:nvPr/>
          </p:nvSpPr>
          <p:spPr>
            <a:xfrm>
              <a:off x="8268722" y="6097193"/>
              <a:ext cx="22531" cy="20278"/>
            </a:xfrm>
            <a:custGeom>
              <a:avLst/>
              <a:gdLst/>
              <a:ahLst/>
              <a:cxnLst/>
              <a:rect l="l" t="t" r="r" b="b"/>
              <a:pathLst>
                <a:path w="140" h="126" extrusionOk="0">
                  <a:moveTo>
                    <a:pt x="73" y="1"/>
                  </a:moveTo>
                  <a:cubicBezTo>
                    <a:pt x="54" y="1"/>
                    <a:pt x="33" y="11"/>
                    <a:pt x="20" y="31"/>
                  </a:cubicBezTo>
                  <a:cubicBezTo>
                    <a:pt x="0" y="60"/>
                    <a:pt x="11" y="100"/>
                    <a:pt x="40" y="120"/>
                  </a:cubicBezTo>
                  <a:cubicBezTo>
                    <a:pt x="51" y="123"/>
                    <a:pt x="64" y="126"/>
                    <a:pt x="75" y="126"/>
                  </a:cubicBezTo>
                  <a:cubicBezTo>
                    <a:pt x="95" y="126"/>
                    <a:pt x="113" y="119"/>
                    <a:pt x="119" y="100"/>
                  </a:cubicBezTo>
                  <a:cubicBezTo>
                    <a:pt x="139" y="70"/>
                    <a:pt x="130" y="31"/>
                    <a:pt x="100" y="11"/>
                  </a:cubicBezTo>
                  <a:cubicBezTo>
                    <a:pt x="92" y="4"/>
                    <a:pt x="83" y="1"/>
                    <a:pt x="7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8"/>
            <p:cNvSpPr/>
            <p:nvPr/>
          </p:nvSpPr>
          <p:spPr>
            <a:xfrm>
              <a:off x="8112455" y="6129701"/>
              <a:ext cx="32026" cy="28968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99" y="0"/>
                  </a:moveTo>
                  <a:cubicBezTo>
                    <a:pt x="69" y="0"/>
                    <a:pt x="39" y="16"/>
                    <a:pt x="20" y="47"/>
                  </a:cubicBezTo>
                  <a:cubicBezTo>
                    <a:pt x="0" y="86"/>
                    <a:pt x="11" y="136"/>
                    <a:pt x="50" y="166"/>
                  </a:cubicBezTo>
                  <a:cubicBezTo>
                    <a:pt x="67" y="175"/>
                    <a:pt x="83" y="180"/>
                    <a:pt x="99" y="180"/>
                  </a:cubicBezTo>
                  <a:cubicBezTo>
                    <a:pt x="130" y="180"/>
                    <a:pt x="159" y="162"/>
                    <a:pt x="179" y="136"/>
                  </a:cubicBezTo>
                  <a:cubicBezTo>
                    <a:pt x="198" y="96"/>
                    <a:pt x="189" y="36"/>
                    <a:pt x="149" y="17"/>
                  </a:cubicBezTo>
                  <a:cubicBezTo>
                    <a:pt x="134" y="6"/>
                    <a:pt x="117" y="0"/>
                    <a:pt x="9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8"/>
            <p:cNvSpPr/>
            <p:nvPr/>
          </p:nvSpPr>
          <p:spPr>
            <a:xfrm>
              <a:off x="8195336" y="5981803"/>
              <a:ext cx="20922" cy="18347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6" y="0"/>
                  </a:moveTo>
                  <a:cubicBezTo>
                    <a:pt x="55" y="0"/>
                    <a:pt x="35" y="9"/>
                    <a:pt x="20" y="24"/>
                  </a:cubicBezTo>
                  <a:cubicBezTo>
                    <a:pt x="1" y="54"/>
                    <a:pt x="11" y="94"/>
                    <a:pt x="40" y="103"/>
                  </a:cubicBezTo>
                  <a:cubicBezTo>
                    <a:pt x="51" y="110"/>
                    <a:pt x="62" y="114"/>
                    <a:pt x="72" y="114"/>
                  </a:cubicBezTo>
                  <a:cubicBezTo>
                    <a:pt x="90" y="114"/>
                    <a:pt x="107" y="103"/>
                    <a:pt x="119" y="83"/>
                  </a:cubicBezTo>
                  <a:cubicBezTo>
                    <a:pt x="130" y="64"/>
                    <a:pt x="130" y="24"/>
                    <a:pt x="100" y="4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8"/>
            <p:cNvSpPr/>
            <p:nvPr/>
          </p:nvSpPr>
          <p:spPr>
            <a:xfrm>
              <a:off x="8051783" y="6354043"/>
              <a:ext cx="20922" cy="20761"/>
            </a:xfrm>
            <a:custGeom>
              <a:avLst/>
              <a:gdLst/>
              <a:ahLst/>
              <a:cxnLst/>
              <a:rect l="l" t="t" r="r" b="b"/>
              <a:pathLst>
                <a:path w="130" h="129" extrusionOk="0">
                  <a:moveTo>
                    <a:pt x="60" y="0"/>
                  </a:moveTo>
                  <a:cubicBezTo>
                    <a:pt x="31" y="10"/>
                    <a:pt x="1" y="40"/>
                    <a:pt x="1" y="69"/>
                  </a:cubicBezTo>
                  <a:cubicBezTo>
                    <a:pt x="11" y="100"/>
                    <a:pt x="40" y="129"/>
                    <a:pt x="70" y="129"/>
                  </a:cubicBezTo>
                  <a:cubicBezTo>
                    <a:pt x="100" y="119"/>
                    <a:pt x="130" y="89"/>
                    <a:pt x="130" y="60"/>
                  </a:cubicBezTo>
                  <a:cubicBezTo>
                    <a:pt x="120" y="30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8"/>
            <p:cNvSpPr/>
            <p:nvPr/>
          </p:nvSpPr>
          <p:spPr>
            <a:xfrm>
              <a:off x="8161862" y="6416164"/>
              <a:ext cx="30417" cy="28807"/>
            </a:xfrm>
            <a:custGeom>
              <a:avLst/>
              <a:gdLst/>
              <a:ahLst/>
              <a:cxnLst/>
              <a:rect l="l" t="t" r="r" b="b"/>
              <a:pathLst>
                <a:path w="189" h="179" extrusionOk="0">
                  <a:moveTo>
                    <a:pt x="80" y="1"/>
                  </a:moveTo>
                  <a:cubicBezTo>
                    <a:pt x="30" y="11"/>
                    <a:pt x="1" y="51"/>
                    <a:pt x="1" y="100"/>
                  </a:cubicBezTo>
                  <a:cubicBezTo>
                    <a:pt x="10" y="150"/>
                    <a:pt x="50" y="179"/>
                    <a:pt x="100" y="179"/>
                  </a:cubicBezTo>
                  <a:cubicBezTo>
                    <a:pt x="149" y="179"/>
                    <a:pt x="189" y="130"/>
                    <a:pt x="179" y="80"/>
                  </a:cubicBezTo>
                  <a:cubicBezTo>
                    <a:pt x="179" y="31"/>
                    <a:pt x="129" y="1"/>
                    <a:pt x="8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8"/>
            <p:cNvSpPr/>
            <p:nvPr/>
          </p:nvSpPr>
          <p:spPr>
            <a:xfrm>
              <a:off x="8027965" y="6454466"/>
              <a:ext cx="19312" cy="19312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20" y="11"/>
                    <a:pt x="0" y="31"/>
                    <a:pt x="0" y="60"/>
                  </a:cubicBezTo>
                  <a:cubicBezTo>
                    <a:pt x="10" y="99"/>
                    <a:pt x="30" y="119"/>
                    <a:pt x="60" y="119"/>
                  </a:cubicBezTo>
                  <a:cubicBezTo>
                    <a:pt x="100" y="110"/>
                    <a:pt x="119" y="90"/>
                    <a:pt x="119" y="60"/>
                  </a:cubicBezTo>
                  <a:cubicBezTo>
                    <a:pt x="109" y="20"/>
                    <a:pt x="89" y="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8"/>
            <p:cNvSpPr/>
            <p:nvPr/>
          </p:nvSpPr>
          <p:spPr>
            <a:xfrm>
              <a:off x="8509641" y="6491159"/>
              <a:ext cx="22370" cy="19795"/>
            </a:xfrm>
            <a:custGeom>
              <a:avLst/>
              <a:gdLst/>
              <a:ahLst/>
              <a:cxnLst/>
              <a:rect l="l" t="t" r="r" b="b"/>
              <a:pathLst>
                <a:path w="139" h="123" extrusionOk="0">
                  <a:moveTo>
                    <a:pt x="79" y="1"/>
                  </a:moveTo>
                  <a:cubicBezTo>
                    <a:pt x="49" y="1"/>
                    <a:pt x="20" y="21"/>
                    <a:pt x="10" y="50"/>
                  </a:cubicBezTo>
                  <a:cubicBezTo>
                    <a:pt x="0" y="80"/>
                    <a:pt x="29" y="120"/>
                    <a:pt x="60" y="120"/>
                  </a:cubicBezTo>
                  <a:cubicBezTo>
                    <a:pt x="65" y="121"/>
                    <a:pt x="70" y="122"/>
                    <a:pt x="75" y="122"/>
                  </a:cubicBezTo>
                  <a:cubicBezTo>
                    <a:pt x="99" y="122"/>
                    <a:pt x="121" y="104"/>
                    <a:pt x="129" y="80"/>
                  </a:cubicBezTo>
                  <a:cubicBezTo>
                    <a:pt x="139" y="40"/>
                    <a:pt x="119" y="10"/>
                    <a:pt x="79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8"/>
            <p:cNvSpPr/>
            <p:nvPr/>
          </p:nvSpPr>
          <p:spPr>
            <a:xfrm>
              <a:off x="8345327" y="6659979"/>
              <a:ext cx="32026" cy="29451"/>
            </a:xfrm>
            <a:custGeom>
              <a:avLst/>
              <a:gdLst/>
              <a:ahLst/>
              <a:cxnLst/>
              <a:rect l="l" t="t" r="r" b="b"/>
              <a:pathLst>
                <a:path w="199" h="183" extrusionOk="0">
                  <a:moveTo>
                    <a:pt x="100" y="0"/>
                  </a:moveTo>
                  <a:cubicBezTo>
                    <a:pt x="57" y="0"/>
                    <a:pt x="19" y="28"/>
                    <a:pt x="10" y="71"/>
                  </a:cubicBezTo>
                  <a:cubicBezTo>
                    <a:pt x="0" y="121"/>
                    <a:pt x="30" y="170"/>
                    <a:pt x="79" y="180"/>
                  </a:cubicBezTo>
                  <a:cubicBezTo>
                    <a:pt x="86" y="182"/>
                    <a:pt x="92" y="182"/>
                    <a:pt x="98" y="182"/>
                  </a:cubicBezTo>
                  <a:cubicBezTo>
                    <a:pt x="139" y="182"/>
                    <a:pt x="171" y="154"/>
                    <a:pt x="189" y="111"/>
                  </a:cubicBezTo>
                  <a:cubicBezTo>
                    <a:pt x="198" y="62"/>
                    <a:pt x="159" y="12"/>
                    <a:pt x="119" y="2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8"/>
            <p:cNvSpPr/>
            <p:nvPr/>
          </p:nvSpPr>
          <p:spPr>
            <a:xfrm>
              <a:off x="8389906" y="6511919"/>
              <a:ext cx="19312" cy="18025"/>
            </a:xfrm>
            <a:custGeom>
              <a:avLst/>
              <a:gdLst/>
              <a:ahLst/>
              <a:cxnLst/>
              <a:rect l="l" t="t" r="r" b="b"/>
              <a:pathLst>
                <a:path w="120" h="112" extrusionOk="0">
                  <a:moveTo>
                    <a:pt x="70" y="0"/>
                  </a:moveTo>
                  <a:cubicBezTo>
                    <a:pt x="40" y="0"/>
                    <a:pt x="11" y="20"/>
                    <a:pt x="11" y="50"/>
                  </a:cubicBezTo>
                  <a:cubicBezTo>
                    <a:pt x="1" y="79"/>
                    <a:pt x="20" y="110"/>
                    <a:pt x="50" y="110"/>
                  </a:cubicBezTo>
                  <a:cubicBezTo>
                    <a:pt x="56" y="111"/>
                    <a:pt x="61" y="112"/>
                    <a:pt x="66" y="112"/>
                  </a:cubicBezTo>
                  <a:cubicBezTo>
                    <a:pt x="90" y="112"/>
                    <a:pt x="112" y="94"/>
                    <a:pt x="119" y="70"/>
                  </a:cubicBezTo>
                  <a:cubicBezTo>
                    <a:pt x="119" y="40"/>
                    <a:pt x="100" y="10"/>
                    <a:pt x="7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8"/>
            <p:cNvSpPr/>
            <p:nvPr/>
          </p:nvSpPr>
          <p:spPr>
            <a:xfrm>
              <a:off x="8112455" y="7100294"/>
              <a:ext cx="22531" cy="19473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69" y="0"/>
                  </a:moveTo>
                  <a:cubicBezTo>
                    <a:pt x="50" y="0"/>
                    <a:pt x="33" y="11"/>
                    <a:pt x="20" y="30"/>
                  </a:cubicBezTo>
                  <a:cubicBezTo>
                    <a:pt x="0" y="61"/>
                    <a:pt x="11" y="90"/>
                    <a:pt x="40" y="110"/>
                  </a:cubicBezTo>
                  <a:cubicBezTo>
                    <a:pt x="51" y="117"/>
                    <a:pt x="61" y="120"/>
                    <a:pt x="71" y="120"/>
                  </a:cubicBezTo>
                  <a:cubicBezTo>
                    <a:pt x="90" y="120"/>
                    <a:pt x="106" y="109"/>
                    <a:pt x="119" y="90"/>
                  </a:cubicBezTo>
                  <a:cubicBezTo>
                    <a:pt x="139" y="61"/>
                    <a:pt x="130" y="21"/>
                    <a:pt x="99" y="11"/>
                  </a:cubicBez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8"/>
            <p:cNvSpPr/>
            <p:nvPr/>
          </p:nvSpPr>
          <p:spPr>
            <a:xfrm>
              <a:off x="7959246" y="7055071"/>
              <a:ext cx="33796" cy="28968"/>
            </a:xfrm>
            <a:custGeom>
              <a:avLst/>
              <a:gdLst/>
              <a:ahLst/>
              <a:cxnLst/>
              <a:rect l="l" t="t" r="r" b="b"/>
              <a:pathLst>
                <a:path w="210" h="180" extrusionOk="0">
                  <a:moveTo>
                    <a:pt x="106" y="0"/>
                  </a:moveTo>
                  <a:cubicBezTo>
                    <a:pt x="75" y="0"/>
                    <a:pt x="44" y="18"/>
                    <a:pt x="31" y="44"/>
                  </a:cubicBezTo>
                  <a:cubicBezTo>
                    <a:pt x="1" y="84"/>
                    <a:pt x="21" y="143"/>
                    <a:pt x="60" y="163"/>
                  </a:cubicBezTo>
                  <a:cubicBezTo>
                    <a:pt x="75" y="174"/>
                    <a:pt x="93" y="180"/>
                    <a:pt x="110" y="180"/>
                  </a:cubicBezTo>
                  <a:cubicBezTo>
                    <a:pt x="139" y="180"/>
                    <a:pt x="167" y="164"/>
                    <a:pt x="179" y="133"/>
                  </a:cubicBezTo>
                  <a:cubicBezTo>
                    <a:pt x="209" y="93"/>
                    <a:pt x="190" y="44"/>
                    <a:pt x="150" y="14"/>
                  </a:cubicBezTo>
                  <a:cubicBezTo>
                    <a:pt x="137" y="4"/>
                    <a:pt x="122" y="0"/>
                    <a:pt x="10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8"/>
            <p:cNvSpPr/>
            <p:nvPr/>
          </p:nvSpPr>
          <p:spPr>
            <a:xfrm>
              <a:off x="8053553" y="6891402"/>
              <a:ext cx="20761" cy="18347"/>
            </a:xfrm>
            <a:custGeom>
              <a:avLst/>
              <a:gdLst/>
              <a:ahLst/>
              <a:cxnLst/>
              <a:rect l="l" t="t" r="r" b="b"/>
              <a:pathLst>
                <a:path w="129" h="114" extrusionOk="0">
                  <a:moveTo>
                    <a:pt x="65" y="1"/>
                  </a:moveTo>
                  <a:cubicBezTo>
                    <a:pt x="45" y="1"/>
                    <a:pt x="26" y="11"/>
                    <a:pt x="20" y="31"/>
                  </a:cubicBezTo>
                  <a:cubicBezTo>
                    <a:pt x="0" y="51"/>
                    <a:pt x="10" y="90"/>
                    <a:pt x="40" y="110"/>
                  </a:cubicBezTo>
                  <a:cubicBezTo>
                    <a:pt x="45" y="113"/>
                    <a:pt x="52" y="114"/>
                    <a:pt x="59" y="114"/>
                  </a:cubicBezTo>
                  <a:cubicBezTo>
                    <a:pt x="79" y="114"/>
                    <a:pt x="104" y="105"/>
                    <a:pt x="119" y="90"/>
                  </a:cubicBezTo>
                  <a:cubicBezTo>
                    <a:pt x="128" y="60"/>
                    <a:pt x="119" y="20"/>
                    <a:pt x="99" y="11"/>
                  </a:cubicBezTo>
                  <a:cubicBezTo>
                    <a:pt x="88" y="4"/>
                    <a:pt x="76" y="1"/>
                    <a:pt x="6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8"/>
            <p:cNvSpPr/>
            <p:nvPr/>
          </p:nvSpPr>
          <p:spPr>
            <a:xfrm>
              <a:off x="8346936" y="6848432"/>
              <a:ext cx="20761" cy="19312"/>
            </a:xfrm>
            <a:custGeom>
              <a:avLst/>
              <a:gdLst/>
              <a:ahLst/>
              <a:cxnLst/>
              <a:rect l="l" t="t" r="r" b="b"/>
              <a:pathLst>
                <a:path w="129" h="120" extrusionOk="0">
                  <a:moveTo>
                    <a:pt x="60" y="0"/>
                  </a:moveTo>
                  <a:cubicBezTo>
                    <a:pt x="30" y="0"/>
                    <a:pt x="0" y="30"/>
                    <a:pt x="0" y="60"/>
                  </a:cubicBezTo>
                  <a:cubicBezTo>
                    <a:pt x="10" y="100"/>
                    <a:pt x="40" y="119"/>
                    <a:pt x="69" y="119"/>
                  </a:cubicBezTo>
                  <a:cubicBezTo>
                    <a:pt x="99" y="119"/>
                    <a:pt x="129" y="89"/>
                    <a:pt x="129" y="50"/>
                  </a:cubicBezTo>
                  <a:cubicBezTo>
                    <a:pt x="119" y="20"/>
                    <a:pt x="89" y="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8"/>
            <p:cNvSpPr/>
            <p:nvPr/>
          </p:nvSpPr>
          <p:spPr>
            <a:xfrm>
              <a:off x="8409057" y="6907173"/>
              <a:ext cx="28807" cy="29129"/>
            </a:xfrm>
            <a:custGeom>
              <a:avLst/>
              <a:gdLst/>
              <a:ahLst/>
              <a:cxnLst/>
              <a:rect l="l" t="t" r="r" b="b"/>
              <a:pathLst>
                <a:path w="179" h="181" extrusionOk="0">
                  <a:moveTo>
                    <a:pt x="95" y="0"/>
                  </a:moveTo>
                  <a:cubicBezTo>
                    <a:pt x="90" y="0"/>
                    <a:pt x="85" y="1"/>
                    <a:pt x="80" y="2"/>
                  </a:cubicBezTo>
                  <a:cubicBezTo>
                    <a:pt x="31" y="2"/>
                    <a:pt x="0" y="41"/>
                    <a:pt x="0" y="91"/>
                  </a:cubicBezTo>
                  <a:cubicBezTo>
                    <a:pt x="0" y="140"/>
                    <a:pt x="50" y="180"/>
                    <a:pt x="100" y="180"/>
                  </a:cubicBezTo>
                  <a:cubicBezTo>
                    <a:pt x="139" y="171"/>
                    <a:pt x="179" y="131"/>
                    <a:pt x="179" y="81"/>
                  </a:cubicBezTo>
                  <a:cubicBezTo>
                    <a:pt x="170" y="37"/>
                    <a:pt x="137" y="0"/>
                    <a:pt x="9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8"/>
            <p:cNvSpPr/>
            <p:nvPr/>
          </p:nvSpPr>
          <p:spPr>
            <a:xfrm>
              <a:off x="8334222" y="6918277"/>
              <a:ext cx="19312" cy="18025"/>
            </a:xfrm>
            <a:custGeom>
              <a:avLst/>
              <a:gdLst/>
              <a:ahLst/>
              <a:cxnLst/>
              <a:rect l="l" t="t" r="r" b="b"/>
              <a:pathLst>
                <a:path w="120" h="112" extrusionOk="0">
                  <a:moveTo>
                    <a:pt x="71" y="0"/>
                  </a:moveTo>
                  <a:cubicBezTo>
                    <a:pt x="67" y="0"/>
                    <a:pt x="64" y="1"/>
                    <a:pt x="60" y="2"/>
                  </a:cubicBezTo>
                  <a:cubicBezTo>
                    <a:pt x="20" y="2"/>
                    <a:pt x="0" y="32"/>
                    <a:pt x="0" y="62"/>
                  </a:cubicBezTo>
                  <a:cubicBezTo>
                    <a:pt x="10" y="91"/>
                    <a:pt x="29" y="111"/>
                    <a:pt x="60" y="111"/>
                  </a:cubicBezTo>
                  <a:cubicBezTo>
                    <a:pt x="99" y="111"/>
                    <a:pt x="119" y="82"/>
                    <a:pt x="119" y="52"/>
                  </a:cubicBezTo>
                  <a:cubicBezTo>
                    <a:pt x="110" y="26"/>
                    <a:pt x="94" y="0"/>
                    <a:pt x="71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8"/>
            <p:cNvSpPr/>
            <p:nvPr/>
          </p:nvSpPr>
          <p:spPr>
            <a:xfrm>
              <a:off x="8664138" y="6888183"/>
              <a:ext cx="19312" cy="19312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1"/>
                  </a:moveTo>
                  <a:cubicBezTo>
                    <a:pt x="21" y="1"/>
                    <a:pt x="1" y="31"/>
                    <a:pt x="1" y="60"/>
                  </a:cubicBezTo>
                  <a:cubicBezTo>
                    <a:pt x="1" y="100"/>
                    <a:pt x="31" y="120"/>
                    <a:pt x="71" y="120"/>
                  </a:cubicBezTo>
                  <a:cubicBezTo>
                    <a:pt x="100" y="120"/>
                    <a:pt x="120" y="90"/>
                    <a:pt x="120" y="60"/>
                  </a:cubicBezTo>
                  <a:cubicBezTo>
                    <a:pt x="120" y="21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8"/>
            <p:cNvSpPr/>
            <p:nvPr/>
          </p:nvSpPr>
          <p:spPr>
            <a:xfrm>
              <a:off x="8772607" y="6950303"/>
              <a:ext cx="30578" cy="29129"/>
            </a:xfrm>
            <a:custGeom>
              <a:avLst/>
              <a:gdLst/>
              <a:ahLst/>
              <a:cxnLst/>
              <a:rect l="l" t="t" r="r" b="b"/>
              <a:pathLst>
                <a:path w="190" h="181" extrusionOk="0">
                  <a:moveTo>
                    <a:pt x="106" y="0"/>
                  </a:moveTo>
                  <a:cubicBezTo>
                    <a:pt x="101" y="0"/>
                    <a:pt x="96" y="1"/>
                    <a:pt x="90" y="2"/>
                  </a:cubicBezTo>
                  <a:cubicBezTo>
                    <a:pt x="40" y="2"/>
                    <a:pt x="1" y="41"/>
                    <a:pt x="11" y="90"/>
                  </a:cubicBezTo>
                  <a:cubicBezTo>
                    <a:pt x="11" y="140"/>
                    <a:pt x="51" y="180"/>
                    <a:pt x="100" y="180"/>
                  </a:cubicBezTo>
                  <a:cubicBezTo>
                    <a:pt x="150" y="170"/>
                    <a:pt x="190" y="130"/>
                    <a:pt x="190" y="81"/>
                  </a:cubicBezTo>
                  <a:cubicBezTo>
                    <a:pt x="180" y="36"/>
                    <a:pt x="148" y="0"/>
                    <a:pt x="10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8"/>
            <p:cNvSpPr/>
            <p:nvPr/>
          </p:nvSpPr>
          <p:spPr>
            <a:xfrm>
              <a:off x="8640319" y="6988767"/>
              <a:ext cx="17703" cy="17703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0" y="0"/>
                  </a:moveTo>
                  <a:cubicBezTo>
                    <a:pt x="21" y="0"/>
                    <a:pt x="1" y="30"/>
                    <a:pt x="1" y="60"/>
                  </a:cubicBezTo>
                  <a:cubicBezTo>
                    <a:pt x="1" y="89"/>
                    <a:pt x="30" y="109"/>
                    <a:pt x="60" y="109"/>
                  </a:cubicBezTo>
                  <a:cubicBezTo>
                    <a:pt x="90" y="109"/>
                    <a:pt x="109" y="80"/>
                    <a:pt x="109" y="50"/>
                  </a:cubicBezTo>
                  <a:cubicBezTo>
                    <a:pt x="109" y="20"/>
                    <a:pt x="80" y="0"/>
                    <a:pt x="5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8"/>
            <p:cNvSpPr/>
            <p:nvPr/>
          </p:nvSpPr>
          <p:spPr>
            <a:xfrm>
              <a:off x="6348616" y="6679934"/>
              <a:ext cx="1357326" cy="672547"/>
            </a:xfrm>
            <a:custGeom>
              <a:avLst/>
              <a:gdLst/>
              <a:ahLst/>
              <a:cxnLst/>
              <a:rect l="l" t="t" r="r" b="b"/>
              <a:pathLst>
                <a:path w="8434" h="4179" extrusionOk="0">
                  <a:moveTo>
                    <a:pt x="2838" y="0"/>
                  </a:moveTo>
                  <a:cubicBezTo>
                    <a:pt x="2822" y="0"/>
                    <a:pt x="2807" y="5"/>
                    <a:pt x="2795" y="17"/>
                  </a:cubicBezTo>
                  <a:cubicBezTo>
                    <a:pt x="2230" y="502"/>
                    <a:pt x="1427" y="1255"/>
                    <a:pt x="942" y="2147"/>
                  </a:cubicBezTo>
                  <a:cubicBezTo>
                    <a:pt x="942" y="2167"/>
                    <a:pt x="932" y="2177"/>
                    <a:pt x="932" y="2197"/>
                  </a:cubicBezTo>
                  <a:cubicBezTo>
                    <a:pt x="625" y="2266"/>
                    <a:pt x="328" y="2345"/>
                    <a:pt x="60" y="2435"/>
                  </a:cubicBezTo>
                  <a:cubicBezTo>
                    <a:pt x="40" y="2444"/>
                    <a:pt x="20" y="2455"/>
                    <a:pt x="11" y="2474"/>
                  </a:cubicBezTo>
                  <a:cubicBezTo>
                    <a:pt x="0" y="2504"/>
                    <a:pt x="11" y="2534"/>
                    <a:pt x="30" y="2554"/>
                  </a:cubicBezTo>
                  <a:cubicBezTo>
                    <a:pt x="42" y="2565"/>
                    <a:pt x="53" y="2570"/>
                    <a:pt x="65" y="2570"/>
                  </a:cubicBezTo>
                  <a:cubicBezTo>
                    <a:pt x="73" y="2570"/>
                    <a:pt x="82" y="2568"/>
                    <a:pt x="90" y="2563"/>
                  </a:cubicBezTo>
                  <a:cubicBezTo>
                    <a:pt x="367" y="2474"/>
                    <a:pt x="645" y="2395"/>
                    <a:pt x="932" y="2336"/>
                  </a:cubicBezTo>
                  <a:cubicBezTo>
                    <a:pt x="962" y="2455"/>
                    <a:pt x="1051" y="2583"/>
                    <a:pt x="1130" y="2682"/>
                  </a:cubicBezTo>
                  <a:cubicBezTo>
                    <a:pt x="1160" y="2712"/>
                    <a:pt x="1180" y="2742"/>
                    <a:pt x="1189" y="2772"/>
                  </a:cubicBezTo>
                  <a:cubicBezTo>
                    <a:pt x="1546" y="3287"/>
                    <a:pt x="2042" y="3723"/>
                    <a:pt x="2616" y="4010"/>
                  </a:cubicBezTo>
                  <a:cubicBezTo>
                    <a:pt x="2626" y="4015"/>
                    <a:pt x="2636" y="4018"/>
                    <a:pt x="2646" y="4018"/>
                  </a:cubicBezTo>
                  <a:cubicBezTo>
                    <a:pt x="2656" y="4018"/>
                    <a:pt x="2666" y="4015"/>
                    <a:pt x="2676" y="4010"/>
                  </a:cubicBezTo>
                  <a:cubicBezTo>
                    <a:pt x="2696" y="4000"/>
                    <a:pt x="2716" y="3981"/>
                    <a:pt x="2726" y="3961"/>
                  </a:cubicBezTo>
                  <a:cubicBezTo>
                    <a:pt x="2735" y="3931"/>
                    <a:pt x="2716" y="3901"/>
                    <a:pt x="2686" y="3891"/>
                  </a:cubicBezTo>
                  <a:cubicBezTo>
                    <a:pt x="2171" y="3633"/>
                    <a:pt x="1735" y="3257"/>
                    <a:pt x="1368" y="2781"/>
                  </a:cubicBezTo>
                  <a:cubicBezTo>
                    <a:pt x="1269" y="2653"/>
                    <a:pt x="1180" y="2504"/>
                    <a:pt x="1090" y="2336"/>
                  </a:cubicBezTo>
                  <a:cubicBezTo>
                    <a:pt x="1081" y="2325"/>
                    <a:pt x="1081" y="2316"/>
                    <a:pt x="1071" y="2306"/>
                  </a:cubicBezTo>
                  <a:cubicBezTo>
                    <a:pt x="1150" y="2286"/>
                    <a:pt x="1220" y="2276"/>
                    <a:pt x="1289" y="2266"/>
                  </a:cubicBezTo>
                  <a:cubicBezTo>
                    <a:pt x="1328" y="2336"/>
                    <a:pt x="1378" y="2405"/>
                    <a:pt x="1418" y="2464"/>
                  </a:cubicBezTo>
                  <a:cubicBezTo>
                    <a:pt x="1675" y="2900"/>
                    <a:pt x="1993" y="3316"/>
                    <a:pt x="2398" y="3624"/>
                  </a:cubicBezTo>
                  <a:cubicBezTo>
                    <a:pt x="2413" y="3635"/>
                    <a:pt x="2427" y="3639"/>
                    <a:pt x="2441" y="3639"/>
                  </a:cubicBezTo>
                  <a:cubicBezTo>
                    <a:pt x="2504" y="3639"/>
                    <a:pt x="2553" y="3543"/>
                    <a:pt x="2488" y="3495"/>
                  </a:cubicBezTo>
                  <a:cubicBezTo>
                    <a:pt x="2092" y="3208"/>
                    <a:pt x="1804" y="2811"/>
                    <a:pt x="1546" y="2395"/>
                  </a:cubicBezTo>
                  <a:cubicBezTo>
                    <a:pt x="1517" y="2345"/>
                    <a:pt x="1487" y="2286"/>
                    <a:pt x="1457" y="2237"/>
                  </a:cubicBezTo>
                  <a:cubicBezTo>
                    <a:pt x="1517" y="2226"/>
                    <a:pt x="1576" y="2217"/>
                    <a:pt x="1625" y="2206"/>
                  </a:cubicBezTo>
                  <a:cubicBezTo>
                    <a:pt x="1953" y="2910"/>
                    <a:pt x="2547" y="3564"/>
                    <a:pt x="3320" y="4069"/>
                  </a:cubicBezTo>
                  <a:cubicBezTo>
                    <a:pt x="3334" y="4077"/>
                    <a:pt x="3349" y="4084"/>
                    <a:pt x="3363" y="4084"/>
                  </a:cubicBezTo>
                  <a:cubicBezTo>
                    <a:pt x="3368" y="4084"/>
                    <a:pt x="3374" y="4083"/>
                    <a:pt x="3380" y="4080"/>
                  </a:cubicBezTo>
                  <a:cubicBezTo>
                    <a:pt x="3400" y="4069"/>
                    <a:pt x="3409" y="4060"/>
                    <a:pt x="3420" y="4030"/>
                  </a:cubicBezTo>
                  <a:cubicBezTo>
                    <a:pt x="3429" y="4000"/>
                    <a:pt x="3420" y="3970"/>
                    <a:pt x="3400" y="3961"/>
                  </a:cubicBezTo>
                  <a:cubicBezTo>
                    <a:pt x="2676" y="3485"/>
                    <a:pt x="2101" y="2861"/>
                    <a:pt x="1775" y="2187"/>
                  </a:cubicBezTo>
                  <a:cubicBezTo>
                    <a:pt x="1863" y="2177"/>
                    <a:pt x="1953" y="2167"/>
                    <a:pt x="2052" y="2157"/>
                  </a:cubicBezTo>
                  <a:cubicBezTo>
                    <a:pt x="2398" y="2772"/>
                    <a:pt x="2854" y="3426"/>
                    <a:pt x="3469" y="3792"/>
                  </a:cubicBezTo>
                  <a:cubicBezTo>
                    <a:pt x="3482" y="3800"/>
                    <a:pt x="3496" y="3804"/>
                    <a:pt x="3509" y="3804"/>
                  </a:cubicBezTo>
                  <a:cubicBezTo>
                    <a:pt x="3573" y="3804"/>
                    <a:pt x="3622" y="3715"/>
                    <a:pt x="3548" y="3673"/>
                  </a:cubicBezTo>
                  <a:cubicBezTo>
                    <a:pt x="3092" y="3396"/>
                    <a:pt x="2746" y="2940"/>
                    <a:pt x="2448" y="2504"/>
                  </a:cubicBezTo>
                  <a:cubicBezTo>
                    <a:pt x="2369" y="2385"/>
                    <a:pt x="2290" y="2266"/>
                    <a:pt x="2220" y="2147"/>
                  </a:cubicBezTo>
                  <a:cubicBezTo>
                    <a:pt x="2339" y="2137"/>
                    <a:pt x="2458" y="2127"/>
                    <a:pt x="2567" y="2127"/>
                  </a:cubicBezTo>
                  <a:cubicBezTo>
                    <a:pt x="2636" y="2266"/>
                    <a:pt x="2716" y="2395"/>
                    <a:pt x="2785" y="2514"/>
                  </a:cubicBezTo>
                  <a:cubicBezTo>
                    <a:pt x="3083" y="2999"/>
                    <a:pt x="3488" y="3465"/>
                    <a:pt x="3994" y="3891"/>
                  </a:cubicBezTo>
                  <a:cubicBezTo>
                    <a:pt x="4014" y="3911"/>
                    <a:pt x="4034" y="3911"/>
                    <a:pt x="4054" y="3911"/>
                  </a:cubicBezTo>
                  <a:cubicBezTo>
                    <a:pt x="4074" y="3901"/>
                    <a:pt x="4093" y="3882"/>
                    <a:pt x="4093" y="3862"/>
                  </a:cubicBezTo>
                  <a:cubicBezTo>
                    <a:pt x="4103" y="3832"/>
                    <a:pt x="4093" y="3802"/>
                    <a:pt x="4074" y="3782"/>
                  </a:cubicBezTo>
                  <a:cubicBezTo>
                    <a:pt x="3598" y="3386"/>
                    <a:pt x="3211" y="2940"/>
                    <a:pt x="2904" y="2455"/>
                  </a:cubicBezTo>
                  <a:cubicBezTo>
                    <a:pt x="2845" y="2345"/>
                    <a:pt x="2775" y="2237"/>
                    <a:pt x="2726" y="2118"/>
                  </a:cubicBezTo>
                  <a:lnTo>
                    <a:pt x="3043" y="2118"/>
                  </a:lnTo>
                  <a:cubicBezTo>
                    <a:pt x="3340" y="2732"/>
                    <a:pt x="3737" y="3327"/>
                    <a:pt x="4222" y="3812"/>
                  </a:cubicBezTo>
                  <a:cubicBezTo>
                    <a:pt x="4237" y="3825"/>
                    <a:pt x="4254" y="3830"/>
                    <a:pt x="4271" y="3830"/>
                  </a:cubicBezTo>
                  <a:cubicBezTo>
                    <a:pt x="4334" y="3830"/>
                    <a:pt x="4395" y="3757"/>
                    <a:pt x="4341" y="3703"/>
                  </a:cubicBezTo>
                  <a:cubicBezTo>
                    <a:pt x="3955" y="3336"/>
                    <a:pt x="3647" y="2900"/>
                    <a:pt x="3380" y="2435"/>
                  </a:cubicBezTo>
                  <a:cubicBezTo>
                    <a:pt x="3320" y="2336"/>
                    <a:pt x="3270" y="2237"/>
                    <a:pt x="3211" y="2127"/>
                  </a:cubicBezTo>
                  <a:cubicBezTo>
                    <a:pt x="3320" y="2127"/>
                    <a:pt x="3429" y="2137"/>
                    <a:pt x="3538" y="2147"/>
                  </a:cubicBezTo>
                  <a:cubicBezTo>
                    <a:pt x="3588" y="2256"/>
                    <a:pt x="3647" y="2356"/>
                    <a:pt x="3687" y="2444"/>
                  </a:cubicBezTo>
                  <a:cubicBezTo>
                    <a:pt x="4014" y="3069"/>
                    <a:pt x="4341" y="3534"/>
                    <a:pt x="4708" y="3891"/>
                  </a:cubicBezTo>
                  <a:cubicBezTo>
                    <a:pt x="4722" y="3906"/>
                    <a:pt x="4737" y="3915"/>
                    <a:pt x="4751" y="3915"/>
                  </a:cubicBezTo>
                  <a:cubicBezTo>
                    <a:pt x="4757" y="3915"/>
                    <a:pt x="4762" y="3914"/>
                    <a:pt x="4767" y="3911"/>
                  </a:cubicBezTo>
                  <a:cubicBezTo>
                    <a:pt x="4797" y="3911"/>
                    <a:pt x="4816" y="3891"/>
                    <a:pt x="4827" y="3862"/>
                  </a:cubicBezTo>
                  <a:cubicBezTo>
                    <a:pt x="4827" y="3842"/>
                    <a:pt x="4827" y="3822"/>
                    <a:pt x="4807" y="3802"/>
                  </a:cubicBezTo>
                  <a:cubicBezTo>
                    <a:pt x="4380" y="3386"/>
                    <a:pt x="4083" y="2891"/>
                    <a:pt x="3875" y="2494"/>
                  </a:cubicBezTo>
                  <a:cubicBezTo>
                    <a:pt x="3816" y="2385"/>
                    <a:pt x="3756" y="2276"/>
                    <a:pt x="3697" y="2157"/>
                  </a:cubicBezTo>
                  <a:lnTo>
                    <a:pt x="3697" y="2157"/>
                  </a:lnTo>
                  <a:cubicBezTo>
                    <a:pt x="3776" y="2167"/>
                    <a:pt x="3856" y="2177"/>
                    <a:pt x="3935" y="2177"/>
                  </a:cubicBezTo>
                  <a:cubicBezTo>
                    <a:pt x="4222" y="2792"/>
                    <a:pt x="4569" y="3446"/>
                    <a:pt x="5084" y="3891"/>
                  </a:cubicBezTo>
                  <a:cubicBezTo>
                    <a:pt x="5097" y="3902"/>
                    <a:pt x="5110" y="3906"/>
                    <a:pt x="5123" y="3906"/>
                  </a:cubicBezTo>
                  <a:cubicBezTo>
                    <a:pt x="5180" y="3906"/>
                    <a:pt x="5229" y="3811"/>
                    <a:pt x="5164" y="3763"/>
                  </a:cubicBezTo>
                  <a:cubicBezTo>
                    <a:pt x="4816" y="3455"/>
                    <a:pt x="4569" y="3039"/>
                    <a:pt x="4351" y="2642"/>
                  </a:cubicBezTo>
                  <a:cubicBezTo>
                    <a:pt x="4261" y="2494"/>
                    <a:pt x="4192" y="2356"/>
                    <a:pt x="4113" y="2206"/>
                  </a:cubicBezTo>
                  <a:lnTo>
                    <a:pt x="4113" y="2206"/>
                  </a:lnTo>
                  <a:cubicBezTo>
                    <a:pt x="4212" y="2217"/>
                    <a:pt x="4301" y="2226"/>
                    <a:pt x="4400" y="2246"/>
                  </a:cubicBezTo>
                  <a:cubicBezTo>
                    <a:pt x="4717" y="2920"/>
                    <a:pt x="5124" y="3485"/>
                    <a:pt x="5580" y="3871"/>
                  </a:cubicBezTo>
                  <a:cubicBezTo>
                    <a:pt x="5600" y="3891"/>
                    <a:pt x="5619" y="3891"/>
                    <a:pt x="5639" y="3891"/>
                  </a:cubicBezTo>
                  <a:cubicBezTo>
                    <a:pt x="5659" y="3882"/>
                    <a:pt x="5679" y="3871"/>
                    <a:pt x="5688" y="3842"/>
                  </a:cubicBezTo>
                  <a:cubicBezTo>
                    <a:pt x="5699" y="3812"/>
                    <a:pt x="5688" y="3782"/>
                    <a:pt x="5669" y="3772"/>
                  </a:cubicBezTo>
                  <a:cubicBezTo>
                    <a:pt x="5332" y="3475"/>
                    <a:pt x="5025" y="3089"/>
                    <a:pt x="4717" y="2554"/>
                  </a:cubicBezTo>
                  <a:cubicBezTo>
                    <a:pt x="4668" y="2474"/>
                    <a:pt x="4618" y="2375"/>
                    <a:pt x="4569" y="2276"/>
                  </a:cubicBezTo>
                  <a:lnTo>
                    <a:pt x="4569" y="2276"/>
                  </a:lnTo>
                  <a:cubicBezTo>
                    <a:pt x="4648" y="2286"/>
                    <a:pt x="4737" y="2306"/>
                    <a:pt x="4816" y="2316"/>
                  </a:cubicBezTo>
                  <a:cubicBezTo>
                    <a:pt x="5034" y="2792"/>
                    <a:pt x="5263" y="3287"/>
                    <a:pt x="5609" y="3673"/>
                  </a:cubicBezTo>
                  <a:cubicBezTo>
                    <a:pt x="5623" y="3690"/>
                    <a:pt x="5641" y="3697"/>
                    <a:pt x="5659" y="3697"/>
                  </a:cubicBezTo>
                  <a:cubicBezTo>
                    <a:pt x="5715" y="3697"/>
                    <a:pt x="5771" y="3627"/>
                    <a:pt x="5719" y="3574"/>
                  </a:cubicBezTo>
                  <a:cubicBezTo>
                    <a:pt x="5461" y="3277"/>
                    <a:pt x="5283" y="2920"/>
                    <a:pt x="5104" y="2574"/>
                  </a:cubicBezTo>
                  <a:cubicBezTo>
                    <a:pt x="5074" y="2504"/>
                    <a:pt x="5034" y="2435"/>
                    <a:pt x="5005" y="2365"/>
                  </a:cubicBezTo>
                  <a:lnTo>
                    <a:pt x="5005" y="2365"/>
                  </a:lnTo>
                  <a:cubicBezTo>
                    <a:pt x="5124" y="2385"/>
                    <a:pt x="5233" y="2415"/>
                    <a:pt x="5351" y="2444"/>
                  </a:cubicBezTo>
                  <a:cubicBezTo>
                    <a:pt x="5550" y="3019"/>
                    <a:pt x="5827" y="3664"/>
                    <a:pt x="6273" y="4109"/>
                  </a:cubicBezTo>
                  <a:cubicBezTo>
                    <a:pt x="6288" y="4116"/>
                    <a:pt x="6302" y="4123"/>
                    <a:pt x="6319" y="4123"/>
                  </a:cubicBezTo>
                  <a:cubicBezTo>
                    <a:pt x="6326" y="4123"/>
                    <a:pt x="6334" y="4122"/>
                    <a:pt x="6342" y="4119"/>
                  </a:cubicBezTo>
                  <a:cubicBezTo>
                    <a:pt x="6362" y="4119"/>
                    <a:pt x="6382" y="4100"/>
                    <a:pt x="6392" y="4080"/>
                  </a:cubicBezTo>
                  <a:cubicBezTo>
                    <a:pt x="6402" y="4050"/>
                    <a:pt x="6392" y="4030"/>
                    <a:pt x="6373" y="4010"/>
                  </a:cubicBezTo>
                  <a:cubicBezTo>
                    <a:pt x="6075" y="3713"/>
                    <a:pt x="5877" y="3327"/>
                    <a:pt x="5708" y="2950"/>
                  </a:cubicBezTo>
                  <a:cubicBezTo>
                    <a:pt x="5649" y="2821"/>
                    <a:pt x="5589" y="2682"/>
                    <a:pt x="5520" y="2514"/>
                  </a:cubicBezTo>
                  <a:lnTo>
                    <a:pt x="5520" y="2504"/>
                  </a:lnTo>
                  <a:cubicBezTo>
                    <a:pt x="5510" y="2494"/>
                    <a:pt x="5510" y="2494"/>
                    <a:pt x="5510" y="2484"/>
                  </a:cubicBezTo>
                  <a:lnTo>
                    <a:pt x="5510" y="2484"/>
                  </a:lnTo>
                  <a:cubicBezTo>
                    <a:pt x="5589" y="2514"/>
                    <a:pt x="5669" y="2534"/>
                    <a:pt x="5738" y="2554"/>
                  </a:cubicBezTo>
                  <a:lnTo>
                    <a:pt x="5748" y="2554"/>
                  </a:lnTo>
                  <a:cubicBezTo>
                    <a:pt x="5946" y="3079"/>
                    <a:pt x="6224" y="3604"/>
                    <a:pt x="6610" y="4010"/>
                  </a:cubicBezTo>
                  <a:cubicBezTo>
                    <a:pt x="6625" y="4027"/>
                    <a:pt x="6642" y="4034"/>
                    <a:pt x="6660" y="4034"/>
                  </a:cubicBezTo>
                  <a:cubicBezTo>
                    <a:pt x="6716" y="4034"/>
                    <a:pt x="6772" y="3964"/>
                    <a:pt x="6719" y="3911"/>
                  </a:cubicBezTo>
                  <a:cubicBezTo>
                    <a:pt x="6382" y="3545"/>
                    <a:pt x="6124" y="3089"/>
                    <a:pt x="5937" y="2613"/>
                  </a:cubicBezTo>
                  <a:lnTo>
                    <a:pt x="5937" y="2613"/>
                  </a:lnTo>
                  <a:cubicBezTo>
                    <a:pt x="5996" y="2633"/>
                    <a:pt x="6065" y="2653"/>
                    <a:pt x="6124" y="2673"/>
                  </a:cubicBezTo>
                  <a:cubicBezTo>
                    <a:pt x="6442" y="3098"/>
                    <a:pt x="6789" y="3594"/>
                    <a:pt x="7036" y="4139"/>
                  </a:cubicBezTo>
                  <a:cubicBezTo>
                    <a:pt x="7046" y="4159"/>
                    <a:pt x="7076" y="4179"/>
                    <a:pt x="7096" y="4179"/>
                  </a:cubicBezTo>
                  <a:cubicBezTo>
                    <a:pt x="7146" y="4169"/>
                    <a:pt x="7175" y="4119"/>
                    <a:pt x="7155" y="4080"/>
                  </a:cubicBezTo>
                  <a:cubicBezTo>
                    <a:pt x="6996" y="3733"/>
                    <a:pt x="6798" y="3406"/>
                    <a:pt x="6630" y="3158"/>
                  </a:cubicBezTo>
                  <a:lnTo>
                    <a:pt x="6362" y="2772"/>
                  </a:lnTo>
                  <a:cubicBezTo>
                    <a:pt x="6362" y="2761"/>
                    <a:pt x="6353" y="2761"/>
                    <a:pt x="6353" y="2752"/>
                  </a:cubicBezTo>
                  <a:lnTo>
                    <a:pt x="6353" y="2752"/>
                  </a:lnTo>
                  <a:cubicBezTo>
                    <a:pt x="6481" y="2801"/>
                    <a:pt x="6600" y="2851"/>
                    <a:pt x="6719" y="2900"/>
                  </a:cubicBezTo>
                  <a:cubicBezTo>
                    <a:pt x="6719" y="2900"/>
                    <a:pt x="6729" y="2900"/>
                    <a:pt x="6729" y="2910"/>
                  </a:cubicBezTo>
                  <a:cubicBezTo>
                    <a:pt x="6987" y="3247"/>
                    <a:pt x="7245" y="3614"/>
                    <a:pt x="7403" y="4010"/>
                  </a:cubicBezTo>
                  <a:cubicBezTo>
                    <a:pt x="7416" y="4039"/>
                    <a:pt x="7440" y="4052"/>
                    <a:pt x="7464" y="4052"/>
                  </a:cubicBezTo>
                  <a:cubicBezTo>
                    <a:pt x="7515" y="4052"/>
                    <a:pt x="7568" y="4001"/>
                    <a:pt x="7542" y="3941"/>
                  </a:cubicBezTo>
                  <a:cubicBezTo>
                    <a:pt x="7403" y="3614"/>
                    <a:pt x="7205" y="3297"/>
                    <a:pt x="6996" y="3010"/>
                  </a:cubicBezTo>
                  <a:lnTo>
                    <a:pt x="6996" y="3010"/>
                  </a:lnTo>
                  <a:cubicBezTo>
                    <a:pt x="7066" y="3039"/>
                    <a:pt x="7146" y="3079"/>
                    <a:pt x="7214" y="3109"/>
                  </a:cubicBezTo>
                  <a:cubicBezTo>
                    <a:pt x="7214" y="3109"/>
                    <a:pt x="7214" y="3118"/>
                    <a:pt x="7225" y="3118"/>
                  </a:cubicBezTo>
                  <a:cubicBezTo>
                    <a:pt x="7452" y="3446"/>
                    <a:pt x="7641" y="3743"/>
                    <a:pt x="7789" y="4030"/>
                  </a:cubicBezTo>
                  <a:cubicBezTo>
                    <a:pt x="7800" y="4060"/>
                    <a:pt x="7819" y="4069"/>
                    <a:pt x="7849" y="4069"/>
                  </a:cubicBezTo>
                  <a:cubicBezTo>
                    <a:pt x="7899" y="4069"/>
                    <a:pt x="7928" y="4020"/>
                    <a:pt x="7908" y="3970"/>
                  </a:cubicBezTo>
                  <a:cubicBezTo>
                    <a:pt x="7789" y="3743"/>
                    <a:pt x="7641" y="3495"/>
                    <a:pt x="7463" y="3237"/>
                  </a:cubicBezTo>
                  <a:lnTo>
                    <a:pt x="7463" y="3237"/>
                  </a:lnTo>
                  <a:cubicBezTo>
                    <a:pt x="7720" y="3356"/>
                    <a:pt x="7948" y="3495"/>
                    <a:pt x="8156" y="3644"/>
                  </a:cubicBezTo>
                  <a:cubicBezTo>
                    <a:pt x="8176" y="3653"/>
                    <a:pt x="8196" y="3653"/>
                    <a:pt x="8216" y="3653"/>
                  </a:cubicBezTo>
                  <a:cubicBezTo>
                    <a:pt x="8236" y="3644"/>
                    <a:pt x="8255" y="3624"/>
                    <a:pt x="8265" y="3604"/>
                  </a:cubicBezTo>
                  <a:cubicBezTo>
                    <a:pt x="8275" y="3574"/>
                    <a:pt x="8265" y="3545"/>
                    <a:pt x="8236" y="3525"/>
                  </a:cubicBezTo>
                  <a:cubicBezTo>
                    <a:pt x="8007" y="3376"/>
                    <a:pt x="7760" y="3228"/>
                    <a:pt x="7492" y="3098"/>
                  </a:cubicBezTo>
                  <a:cubicBezTo>
                    <a:pt x="7549" y="3091"/>
                    <a:pt x="7610" y="3088"/>
                    <a:pt x="7672" y="3088"/>
                  </a:cubicBezTo>
                  <a:cubicBezTo>
                    <a:pt x="7865" y="3088"/>
                    <a:pt x="8073" y="3118"/>
                    <a:pt x="8245" y="3148"/>
                  </a:cubicBezTo>
                  <a:cubicBezTo>
                    <a:pt x="8285" y="3148"/>
                    <a:pt x="8324" y="3158"/>
                    <a:pt x="8354" y="3168"/>
                  </a:cubicBezTo>
                  <a:cubicBezTo>
                    <a:pt x="8384" y="3168"/>
                    <a:pt x="8414" y="3148"/>
                    <a:pt x="8423" y="3118"/>
                  </a:cubicBezTo>
                  <a:cubicBezTo>
                    <a:pt x="8434" y="3098"/>
                    <a:pt x="8434" y="3079"/>
                    <a:pt x="8414" y="3059"/>
                  </a:cubicBezTo>
                  <a:cubicBezTo>
                    <a:pt x="8404" y="3039"/>
                    <a:pt x="8394" y="3029"/>
                    <a:pt x="8374" y="3029"/>
                  </a:cubicBezTo>
                  <a:lnTo>
                    <a:pt x="8275" y="3010"/>
                  </a:lnTo>
                  <a:cubicBezTo>
                    <a:pt x="8085" y="2985"/>
                    <a:pt x="7869" y="2953"/>
                    <a:pt x="7661" y="2953"/>
                  </a:cubicBezTo>
                  <a:cubicBezTo>
                    <a:pt x="7533" y="2953"/>
                    <a:pt x="7407" y="2965"/>
                    <a:pt x="7294" y="2999"/>
                  </a:cubicBezTo>
                  <a:cubicBezTo>
                    <a:pt x="7195" y="2950"/>
                    <a:pt x="7096" y="2910"/>
                    <a:pt x="6987" y="2861"/>
                  </a:cubicBezTo>
                  <a:cubicBezTo>
                    <a:pt x="7270" y="2773"/>
                    <a:pt x="7580" y="2739"/>
                    <a:pt x="7882" y="2739"/>
                  </a:cubicBezTo>
                  <a:cubicBezTo>
                    <a:pt x="7991" y="2739"/>
                    <a:pt x="8100" y="2744"/>
                    <a:pt x="8205" y="2752"/>
                  </a:cubicBezTo>
                  <a:cubicBezTo>
                    <a:pt x="8208" y="2752"/>
                    <a:pt x="8211" y="2752"/>
                    <a:pt x="8214" y="2752"/>
                  </a:cubicBezTo>
                  <a:cubicBezTo>
                    <a:pt x="8305" y="2752"/>
                    <a:pt x="8312" y="2603"/>
                    <a:pt x="8216" y="2603"/>
                  </a:cubicBezTo>
                  <a:cubicBezTo>
                    <a:pt x="8112" y="2596"/>
                    <a:pt x="8007" y="2593"/>
                    <a:pt x="7901" y="2593"/>
                  </a:cubicBezTo>
                  <a:cubicBezTo>
                    <a:pt x="7519" y="2593"/>
                    <a:pt x="7128" y="2640"/>
                    <a:pt x="6778" y="2772"/>
                  </a:cubicBezTo>
                  <a:cubicBezTo>
                    <a:pt x="6660" y="2722"/>
                    <a:pt x="6531" y="2673"/>
                    <a:pt x="6392" y="2623"/>
                  </a:cubicBezTo>
                  <a:cubicBezTo>
                    <a:pt x="6786" y="2518"/>
                    <a:pt x="7233" y="2466"/>
                    <a:pt x="7779" y="2466"/>
                  </a:cubicBezTo>
                  <a:cubicBezTo>
                    <a:pt x="7906" y="2466"/>
                    <a:pt x="8038" y="2469"/>
                    <a:pt x="8176" y="2474"/>
                  </a:cubicBezTo>
                  <a:cubicBezTo>
                    <a:pt x="8216" y="2474"/>
                    <a:pt x="8236" y="2455"/>
                    <a:pt x="8245" y="2424"/>
                  </a:cubicBezTo>
                  <a:cubicBezTo>
                    <a:pt x="8255" y="2405"/>
                    <a:pt x="8255" y="2385"/>
                    <a:pt x="8236" y="2365"/>
                  </a:cubicBezTo>
                  <a:cubicBezTo>
                    <a:pt x="8225" y="2345"/>
                    <a:pt x="8205" y="2336"/>
                    <a:pt x="8186" y="2336"/>
                  </a:cubicBezTo>
                  <a:cubicBezTo>
                    <a:pt x="8067" y="2331"/>
                    <a:pt x="7951" y="2329"/>
                    <a:pt x="7838" y="2329"/>
                  </a:cubicBezTo>
                  <a:cubicBezTo>
                    <a:pt x="7196" y="2329"/>
                    <a:pt x="6646" y="2402"/>
                    <a:pt x="6174" y="2554"/>
                  </a:cubicBezTo>
                  <a:lnTo>
                    <a:pt x="5996" y="2494"/>
                  </a:lnTo>
                  <a:cubicBezTo>
                    <a:pt x="6511" y="2226"/>
                    <a:pt x="7175" y="2187"/>
                    <a:pt x="7720" y="2167"/>
                  </a:cubicBezTo>
                  <a:cubicBezTo>
                    <a:pt x="7819" y="2167"/>
                    <a:pt x="7829" y="2019"/>
                    <a:pt x="7730" y="2019"/>
                  </a:cubicBezTo>
                  <a:cubicBezTo>
                    <a:pt x="7106" y="2038"/>
                    <a:pt x="6342" y="2088"/>
                    <a:pt x="5807" y="2435"/>
                  </a:cubicBezTo>
                  <a:cubicBezTo>
                    <a:pt x="5798" y="2424"/>
                    <a:pt x="5787" y="2424"/>
                    <a:pt x="5787" y="2424"/>
                  </a:cubicBezTo>
                  <a:cubicBezTo>
                    <a:pt x="5708" y="2405"/>
                    <a:pt x="5629" y="2375"/>
                    <a:pt x="5540" y="2356"/>
                  </a:cubicBezTo>
                  <a:cubicBezTo>
                    <a:pt x="5540" y="2345"/>
                    <a:pt x="5550" y="2345"/>
                    <a:pt x="5550" y="2345"/>
                  </a:cubicBezTo>
                  <a:cubicBezTo>
                    <a:pt x="5569" y="2336"/>
                    <a:pt x="5589" y="2325"/>
                    <a:pt x="5609" y="2306"/>
                  </a:cubicBezTo>
                  <a:cubicBezTo>
                    <a:pt x="6095" y="1999"/>
                    <a:pt x="6818" y="1949"/>
                    <a:pt x="7393" y="1929"/>
                  </a:cubicBezTo>
                  <a:cubicBezTo>
                    <a:pt x="7423" y="1929"/>
                    <a:pt x="7452" y="1909"/>
                    <a:pt x="7463" y="1880"/>
                  </a:cubicBezTo>
                  <a:cubicBezTo>
                    <a:pt x="7472" y="1860"/>
                    <a:pt x="7463" y="1840"/>
                    <a:pt x="7452" y="1820"/>
                  </a:cubicBezTo>
                  <a:cubicBezTo>
                    <a:pt x="7445" y="1806"/>
                    <a:pt x="7433" y="1797"/>
                    <a:pt x="7419" y="1797"/>
                  </a:cubicBezTo>
                  <a:cubicBezTo>
                    <a:pt x="7414" y="1797"/>
                    <a:pt x="7408" y="1798"/>
                    <a:pt x="7403" y="1801"/>
                  </a:cubicBezTo>
                  <a:cubicBezTo>
                    <a:pt x="6670" y="1810"/>
                    <a:pt x="5867" y="1880"/>
                    <a:pt x="5382" y="2306"/>
                  </a:cubicBezTo>
                  <a:cubicBezTo>
                    <a:pt x="5283" y="2286"/>
                    <a:pt x="5173" y="2256"/>
                    <a:pt x="5074" y="2237"/>
                  </a:cubicBezTo>
                  <a:cubicBezTo>
                    <a:pt x="5153" y="2177"/>
                    <a:pt x="5243" y="2127"/>
                    <a:pt x="5332" y="2088"/>
                  </a:cubicBezTo>
                  <a:cubicBezTo>
                    <a:pt x="5847" y="1840"/>
                    <a:pt x="6461" y="1731"/>
                    <a:pt x="7027" y="1662"/>
                  </a:cubicBezTo>
                  <a:cubicBezTo>
                    <a:pt x="7123" y="1652"/>
                    <a:pt x="7097" y="1512"/>
                    <a:pt x="7005" y="1512"/>
                  </a:cubicBezTo>
                  <a:cubicBezTo>
                    <a:pt x="7003" y="1512"/>
                    <a:pt x="7000" y="1513"/>
                    <a:pt x="6996" y="1513"/>
                  </a:cubicBezTo>
                  <a:cubicBezTo>
                    <a:pt x="6313" y="1592"/>
                    <a:pt x="5421" y="1721"/>
                    <a:pt x="4886" y="2187"/>
                  </a:cubicBezTo>
                  <a:cubicBezTo>
                    <a:pt x="4787" y="2177"/>
                    <a:pt x="4697" y="2157"/>
                    <a:pt x="4598" y="2137"/>
                  </a:cubicBezTo>
                  <a:cubicBezTo>
                    <a:pt x="4638" y="2118"/>
                    <a:pt x="4678" y="2098"/>
                    <a:pt x="4717" y="2088"/>
                  </a:cubicBezTo>
                  <a:cubicBezTo>
                    <a:pt x="4747" y="2068"/>
                    <a:pt x="4777" y="2058"/>
                    <a:pt x="4797" y="2048"/>
                  </a:cubicBezTo>
                  <a:cubicBezTo>
                    <a:pt x="5302" y="1790"/>
                    <a:pt x="5897" y="1592"/>
                    <a:pt x="6670" y="1424"/>
                  </a:cubicBezTo>
                  <a:cubicBezTo>
                    <a:pt x="6719" y="1414"/>
                    <a:pt x="6739" y="1345"/>
                    <a:pt x="6709" y="1315"/>
                  </a:cubicBezTo>
                  <a:cubicBezTo>
                    <a:pt x="6695" y="1300"/>
                    <a:pt x="6680" y="1291"/>
                    <a:pt x="6662" y="1291"/>
                  </a:cubicBezTo>
                  <a:cubicBezTo>
                    <a:pt x="6655" y="1291"/>
                    <a:pt x="6648" y="1292"/>
                    <a:pt x="6640" y="1295"/>
                  </a:cubicBezTo>
                  <a:cubicBezTo>
                    <a:pt x="5976" y="1434"/>
                    <a:pt x="5114" y="1662"/>
                    <a:pt x="4430" y="2107"/>
                  </a:cubicBezTo>
                  <a:cubicBezTo>
                    <a:pt x="4341" y="2088"/>
                    <a:pt x="4252" y="2078"/>
                    <a:pt x="4162" y="2068"/>
                  </a:cubicBezTo>
                  <a:cubicBezTo>
                    <a:pt x="4202" y="2028"/>
                    <a:pt x="4252" y="1988"/>
                    <a:pt x="4272" y="1969"/>
                  </a:cubicBezTo>
                  <a:cubicBezTo>
                    <a:pt x="4767" y="1543"/>
                    <a:pt x="5540" y="1325"/>
                    <a:pt x="6144" y="1285"/>
                  </a:cubicBezTo>
                  <a:cubicBezTo>
                    <a:pt x="6243" y="1275"/>
                    <a:pt x="6254" y="1127"/>
                    <a:pt x="6155" y="1127"/>
                  </a:cubicBezTo>
                  <a:cubicBezTo>
                    <a:pt x="5371" y="1186"/>
                    <a:pt x="4519" y="1473"/>
                    <a:pt x="3964" y="2038"/>
                  </a:cubicBezTo>
                  <a:cubicBezTo>
                    <a:pt x="3875" y="2028"/>
                    <a:pt x="3776" y="2019"/>
                    <a:pt x="3687" y="2019"/>
                  </a:cubicBezTo>
                  <a:cubicBezTo>
                    <a:pt x="3726" y="1929"/>
                    <a:pt x="3845" y="1820"/>
                    <a:pt x="3905" y="1751"/>
                  </a:cubicBezTo>
                  <a:lnTo>
                    <a:pt x="3935" y="1731"/>
                  </a:lnTo>
                  <a:cubicBezTo>
                    <a:pt x="4400" y="1275"/>
                    <a:pt x="5153" y="1107"/>
                    <a:pt x="5708" y="1107"/>
                  </a:cubicBezTo>
                  <a:cubicBezTo>
                    <a:pt x="5738" y="1107"/>
                    <a:pt x="5758" y="1087"/>
                    <a:pt x="5768" y="1057"/>
                  </a:cubicBezTo>
                  <a:cubicBezTo>
                    <a:pt x="5778" y="1037"/>
                    <a:pt x="5778" y="1008"/>
                    <a:pt x="5758" y="998"/>
                  </a:cubicBezTo>
                  <a:cubicBezTo>
                    <a:pt x="5748" y="978"/>
                    <a:pt x="5728" y="968"/>
                    <a:pt x="5708" y="968"/>
                  </a:cubicBezTo>
                  <a:cubicBezTo>
                    <a:pt x="4955" y="978"/>
                    <a:pt x="4242" y="1246"/>
                    <a:pt x="3796" y="1671"/>
                  </a:cubicBezTo>
                  <a:cubicBezTo>
                    <a:pt x="3737" y="1731"/>
                    <a:pt x="3578" y="1889"/>
                    <a:pt x="3528" y="1999"/>
                  </a:cubicBezTo>
                  <a:cubicBezTo>
                    <a:pt x="3429" y="1999"/>
                    <a:pt x="3330" y="1988"/>
                    <a:pt x="3231" y="1988"/>
                  </a:cubicBezTo>
                  <a:lnTo>
                    <a:pt x="3261" y="1959"/>
                  </a:lnTo>
                  <a:cubicBezTo>
                    <a:pt x="3360" y="1830"/>
                    <a:pt x="3479" y="1711"/>
                    <a:pt x="3607" y="1602"/>
                  </a:cubicBezTo>
                  <a:cubicBezTo>
                    <a:pt x="4063" y="1196"/>
                    <a:pt x="4697" y="898"/>
                    <a:pt x="5312" y="819"/>
                  </a:cubicBezTo>
                  <a:cubicBezTo>
                    <a:pt x="5408" y="810"/>
                    <a:pt x="5383" y="670"/>
                    <a:pt x="5292" y="670"/>
                  </a:cubicBezTo>
                  <a:cubicBezTo>
                    <a:pt x="5289" y="670"/>
                    <a:pt x="5286" y="671"/>
                    <a:pt x="5283" y="671"/>
                  </a:cubicBezTo>
                  <a:cubicBezTo>
                    <a:pt x="4410" y="779"/>
                    <a:pt x="3578" y="1285"/>
                    <a:pt x="3052" y="1988"/>
                  </a:cubicBezTo>
                  <a:cubicBezTo>
                    <a:pt x="2944" y="1979"/>
                    <a:pt x="2834" y="1979"/>
                    <a:pt x="2716" y="1979"/>
                  </a:cubicBezTo>
                  <a:cubicBezTo>
                    <a:pt x="2746" y="1919"/>
                    <a:pt x="2815" y="1870"/>
                    <a:pt x="2874" y="1810"/>
                  </a:cubicBezTo>
                  <a:cubicBezTo>
                    <a:pt x="2904" y="1781"/>
                    <a:pt x="2934" y="1751"/>
                    <a:pt x="2953" y="1721"/>
                  </a:cubicBezTo>
                  <a:cubicBezTo>
                    <a:pt x="3439" y="1176"/>
                    <a:pt x="4113" y="779"/>
                    <a:pt x="4747" y="641"/>
                  </a:cubicBezTo>
                  <a:cubicBezTo>
                    <a:pt x="4797" y="631"/>
                    <a:pt x="4816" y="572"/>
                    <a:pt x="4777" y="532"/>
                  </a:cubicBezTo>
                  <a:cubicBezTo>
                    <a:pt x="4767" y="512"/>
                    <a:pt x="4737" y="512"/>
                    <a:pt x="4717" y="512"/>
                  </a:cubicBezTo>
                  <a:cubicBezTo>
                    <a:pt x="4014" y="661"/>
                    <a:pt x="3290" y="1116"/>
                    <a:pt x="2735" y="1770"/>
                  </a:cubicBezTo>
                  <a:cubicBezTo>
                    <a:pt x="2716" y="1790"/>
                    <a:pt x="2706" y="1810"/>
                    <a:pt x="2686" y="1820"/>
                  </a:cubicBezTo>
                  <a:cubicBezTo>
                    <a:pt x="2636" y="1870"/>
                    <a:pt x="2587" y="1929"/>
                    <a:pt x="2567" y="1988"/>
                  </a:cubicBezTo>
                  <a:cubicBezTo>
                    <a:pt x="2468" y="1988"/>
                    <a:pt x="2359" y="1999"/>
                    <a:pt x="2260" y="1999"/>
                  </a:cubicBezTo>
                  <a:cubicBezTo>
                    <a:pt x="2310" y="1939"/>
                    <a:pt x="2369" y="1889"/>
                    <a:pt x="2429" y="1830"/>
                  </a:cubicBezTo>
                  <a:cubicBezTo>
                    <a:pt x="2924" y="1354"/>
                    <a:pt x="3519" y="948"/>
                    <a:pt x="4103" y="572"/>
                  </a:cubicBezTo>
                  <a:cubicBezTo>
                    <a:pt x="4170" y="522"/>
                    <a:pt x="4131" y="422"/>
                    <a:pt x="4070" y="422"/>
                  </a:cubicBezTo>
                  <a:cubicBezTo>
                    <a:pt x="4058" y="422"/>
                    <a:pt x="4046" y="425"/>
                    <a:pt x="4034" y="433"/>
                  </a:cubicBezTo>
                  <a:cubicBezTo>
                    <a:pt x="3737" y="631"/>
                    <a:pt x="3439" y="839"/>
                    <a:pt x="3152" y="1047"/>
                  </a:cubicBezTo>
                  <a:cubicBezTo>
                    <a:pt x="2775" y="1325"/>
                    <a:pt x="2329" y="1622"/>
                    <a:pt x="2062" y="2019"/>
                  </a:cubicBezTo>
                  <a:cubicBezTo>
                    <a:pt x="1962" y="2028"/>
                    <a:pt x="1874" y="2038"/>
                    <a:pt x="1775" y="2048"/>
                  </a:cubicBezTo>
                  <a:cubicBezTo>
                    <a:pt x="1883" y="1919"/>
                    <a:pt x="2151" y="1671"/>
                    <a:pt x="2270" y="1563"/>
                  </a:cubicBezTo>
                  <a:lnTo>
                    <a:pt x="2339" y="1493"/>
                  </a:lnTo>
                  <a:cubicBezTo>
                    <a:pt x="2528" y="1305"/>
                    <a:pt x="2755" y="1107"/>
                    <a:pt x="3043" y="879"/>
                  </a:cubicBezTo>
                  <a:cubicBezTo>
                    <a:pt x="3320" y="651"/>
                    <a:pt x="3568" y="473"/>
                    <a:pt x="3806" y="314"/>
                  </a:cubicBezTo>
                  <a:cubicBezTo>
                    <a:pt x="3845" y="284"/>
                    <a:pt x="3845" y="225"/>
                    <a:pt x="3816" y="195"/>
                  </a:cubicBezTo>
                  <a:cubicBezTo>
                    <a:pt x="3806" y="190"/>
                    <a:pt x="3793" y="187"/>
                    <a:pt x="3781" y="187"/>
                  </a:cubicBezTo>
                  <a:cubicBezTo>
                    <a:pt x="3769" y="187"/>
                    <a:pt x="3756" y="190"/>
                    <a:pt x="3746" y="195"/>
                  </a:cubicBezTo>
                  <a:cubicBezTo>
                    <a:pt x="2914" y="730"/>
                    <a:pt x="2180" y="1384"/>
                    <a:pt x="1616" y="2068"/>
                  </a:cubicBezTo>
                  <a:lnTo>
                    <a:pt x="1467" y="2098"/>
                  </a:lnTo>
                  <a:cubicBezTo>
                    <a:pt x="1507" y="2038"/>
                    <a:pt x="1546" y="1969"/>
                    <a:pt x="1557" y="1959"/>
                  </a:cubicBezTo>
                  <a:cubicBezTo>
                    <a:pt x="1636" y="1840"/>
                    <a:pt x="1715" y="1741"/>
                    <a:pt x="1804" y="1632"/>
                  </a:cubicBezTo>
                  <a:cubicBezTo>
                    <a:pt x="2230" y="1097"/>
                    <a:pt x="2735" y="621"/>
                    <a:pt x="3270" y="195"/>
                  </a:cubicBezTo>
                  <a:cubicBezTo>
                    <a:pt x="3326" y="140"/>
                    <a:pt x="3274" y="59"/>
                    <a:pt x="3211" y="59"/>
                  </a:cubicBezTo>
                  <a:cubicBezTo>
                    <a:pt x="3195" y="59"/>
                    <a:pt x="3178" y="64"/>
                    <a:pt x="3162" y="76"/>
                  </a:cubicBezTo>
                  <a:cubicBezTo>
                    <a:pt x="2567" y="572"/>
                    <a:pt x="1993" y="1116"/>
                    <a:pt x="1526" y="1741"/>
                  </a:cubicBezTo>
                  <a:cubicBezTo>
                    <a:pt x="1467" y="1820"/>
                    <a:pt x="1299" y="1999"/>
                    <a:pt x="1269" y="2127"/>
                  </a:cubicBezTo>
                  <a:cubicBezTo>
                    <a:pt x="1209" y="2137"/>
                    <a:pt x="1140" y="2147"/>
                    <a:pt x="1081" y="2157"/>
                  </a:cubicBezTo>
                  <a:cubicBezTo>
                    <a:pt x="1090" y="2147"/>
                    <a:pt x="1110" y="2127"/>
                    <a:pt x="1120" y="2107"/>
                  </a:cubicBezTo>
                  <a:cubicBezTo>
                    <a:pt x="1140" y="2088"/>
                    <a:pt x="1150" y="2058"/>
                    <a:pt x="1170" y="2028"/>
                  </a:cubicBezTo>
                  <a:cubicBezTo>
                    <a:pt x="1656" y="1226"/>
                    <a:pt x="2379" y="552"/>
                    <a:pt x="2884" y="116"/>
                  </a:cubicBezTo>
                  <a:cubicBezTo>
                    <a:pt x="2914" y="86"/>
                    <a:pt x="2914" y="37"/>
                    <a:pt x="2874" y="7"/>
                  </a:cubicBezTo>
                  <a:cubicBezTo>
                    <a:pt x="2862" y="3"/>
                    <a:pt x="2850" y="0"/>
                    <a:pt x="283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8"/>
            <p:cNvSpPr/>
            <p:nvPr/>
          </p:nvSpPr>
          <p:spPr>
            <a:xfrm>
              <a:off x="5267299" y="5429961"/>
              <a:ext cx="684457" cy="1267041"/>
            </a:xfrm>
            <a:custGeom>
              <a:avLst/>
              <a:gdLst/>
              <a:ahLst/>
              <a:cxnLst/>
              <a:rect l="l" t="t" r="r" b="b"/>
              <a:pathLst>
                <a:path w="4253" h="7873" extrusionOk="0">
                  <a:moveTo>
                    <a:pt x="1376" y="1"/>
                  </a:moveTo>
                  <a:cubicBezTo>
                    <a:pt x="1370" y="1"/>
                    <a:pt x="1364" y="2"/>
                    <a:pt x="1359" y="4"/>
                  </a:cubicBezTo>
                  <a:cubicBezTo>
                    <a:pt x="1329" y="4"/>
                    <a:pt x="1309" y="24"/>
                    <a:pt x="1299" y="54"/>
                  </a:cubicBezTo>
                  <a:cubicBezTo>
                    <a:pt x="1269" y="322"/>
                    <a:pt x="1249" y="619"/>
                    <a:pt x="1249" y="916"/>
                  </a:cubicBezTo>
                  <a:cubicBezTo>
                    <a:pt x="1111" y="718"/>
                    <a:pt x="1031" y="440"/>
                    <a:pt x="952" y="222"/>
                  </a:cubicBezTo>
                  <a:cubicBezTo>
                    <a:pt x="942" y="183"/>
                    <a:pt x="932" y="153"/>
                    <a:pt x="923" y="114"/>
                  </a:cubicBezTo>
                  <a:cubicBezTo>
                    <a:pt x="914" y="89"/>
                    <a:pt x="893" y="71"/>
                    <a:pt x="869" y="71"/>
                  </a:cubicBezTo>
                  <a:cubicBezTo>
                    <a:pt x="864" y="71"/>
                    <a:pt x="858" y="72"/>
                    <a:pt x="853" y="74"/>
                  </a:cubicBezTo>
                  <a:cubicBezTo>
                    <a:pt x="833" y="74"/>
                    <a:pt x="813" y="84"/>
                    <a:pt x="804" y="104"/>
                  </a:cubicBezTo>
                  <a:cubicBezTo>
                    <a:pt x="793" y="123"/>
                    <a:pt x="784" y="143"/>
                    <a:pt x="793" y="163"/>
                  </a:cubicBezTo>
                  <a:lnTo>
                    <a:pt x="824" y="253"/>
                  </a:lnTo>
                  <a:cubicBezTo>
                    <a:pt x="923" y="550"/>
                    <a:pt x="1031" y="907"/>
                    <a:pt x="1249" y="1134"/>
                  </a:cubicBezTo>
                  <a:cubicBezTo>
                    <a:pt x="1260" y="1244"/>
                    <a:pt x="1260" y="1362"/>
                    <a:pt x="1269" y="1471"/>
                  </a:cubicBezTo>
                  <a:cubicBezTo>
                    <a:pt x="982" y="1184"/>
                    <a:pt x="774" y="797"/>
                    <a:pt x="625" y="431"/>
                  </a:cubicBezTo>
                  <a:cubicBezTo>
                    <a:pt x="611" y="400"/>
                    <a:pt x="586" y="387"/>
                    <a:pt x="559" y="387"/>
                  </a:cubicBezTo>
                  <a:cubicBezTo>
                    <a:pt x="511" y="387"/>
                    <a:pt x="461" y="432"/>
                    <a:pt x="487" y="490"/>
                  </a:cubicBezTo>
                  <a:cubicBezTo>
                    <a:pt x="665" y="926"/>
                    <a:pt x="923" y="1372"/>
                    <a:pt x="1279" y="1689"/>
                  </a:cubicBezTo>
                  <a:cubicBezTo>
                    <a:pt x="1299" y="1828"/>
                    <a:pt x="1309" y="1967"/>
                    <a:pt x="1329" y="2105"/>
                  </a:cubicBezTo>
                  <a:cubicBezTo>
                    <a:pt x="992" y="1739"/>
                    <a:pt x="694" y="1253"/>
                    <a:pt x="387" y="579"/>
                  </a:cubicBezTo>
                  <a:cubicBezTo>
                    <a:pt x="377" y="550"/>
                    <a:pt x="348" y="540"/>
                    <a:pt x="318" y="540"/>
                  </a:cubicBezTo>
                  <a:cubicBezTo>
                    <a:pt x="288" y="540"/>
                    <a:pt x="269" y="559"/>
                    <a:pt x="258" y="579"/>
                  </a:cubicBezTo>
                  <a:cubicBezTo>
                    <a:pt x="249" y="599"/>
                    <a:pt x="249" y="619"/>
                    <a:pt x="258" y="639"/>
                  </a:cubicBezTo>
                  <a:cubicBezTo>
                    <a:pt x="595" y="1362"/>
                    <a:pt x="952" y="1917"/>
                    <a:pt x="1359" y="2343"/>
                  </a:cubicBezTo>
                  <a:cubicBezTo>
                    <a:pt x="1368" y="2403"/>
                    <a:pt x="1368" y="2462"/>
                    <a:pt x="1378" y="2521"/>
                  </a:cubicBezTo>
                  <a:cubicBezTo>
                    <a:pt x="923" y="2185"/>
                    <a:pt x="586" y="1610"/>
                    <a:pt x="318" y="1125"/>
                  </a:cubicBezTo>
                  <a:cubicBezTo>
                    <a:pt x="301" y="1098"/>
                    <a:pt x="275" y="1087"/>
                    <a:pt x="249" y="1087"/>
                  </a:cubicBezTo>
                  <a:cubicBezTo>
                    <a:pt x="197" y="1087"/>
                    <a:pt x="146" y="1131"/>
                    <a:pt x="179" y="1184"/>
                  </a:cubicBezTo>
                  <a:cubicBezTo>
                    <a:pt x="476" y="1739"/>
                    <a:pt x="863" y="2393"/>
                    <a:pt x="1418" y="2720"/>
                  </a:cubicBezTo>
                  <a:lnTo>
                    <a:pt x="1418" y="2739"/>
                  </a:lnTo>
                  <a:cubicBezTo>
                    <a:pt x="1428" y="2819"/>
                    <a:pt x="1447" y="2898"/>
                    <a:pt x="1467" y="2997"/>
                  </a:cubicBezTo>
                  <a:cubicBezTo>
                    <a:pt x="1458" y="2997"/>
                    <a:pt x="1458" y="2988"/>
                    <a:pt x="1458" y="2988"/>
                  </a:cubicBezTo>
                  <a:cubicBezTo>
                    <a:pt x="1438" y="2977"/>
                    <a:pt x="1418" y="2968"/>
                    <a:pt x="1388" y="2948"/>
                  </a:cubicBezTo>
                  <a:cubicBezTo>
                    <a:pt x="892" y="2651"/>
                    <a:pt x="526" y="2036"/>
                    <a:pt x="258" y="1521"/>
                  </a:cubicBezTo>
                  <a:cubicBezTo>
                    <a:pt x="242" y="1505"/>
                    <a:pt x="219" y="1488"/>
                    <a:pt x="195" y="1488"/>
                  </a:cubicBezTo>
                  <a:cubicBezTo>
                    <a:pt x="190" y="1488"/>
                    <a:pt x="184" y="1489"/>
                    <a:pt x="179" y="1491"/>
                  </a:cubicBezTo>
                  <a:cubicBezTo>
                    <a:pt x="159" y="1491"/>
                    <a:pt x="139" y="1501"/>
                    <a:pt x="130" y="1521"/>
                  </a:cubicBezTo>
                  <a:cubicBezTo>
                    <a:pt x="120" y="1541"/>
                    <a:pt x="120" y="1561"/>
                    <a:pt x="130" y="1580"/>
                  </a:cubicBezTo>
                  <a:cubicBezTo>
                    <a:pt x="476" y="2224"/>
                    <a:pt x="903" y="2918"/>
                    <a:pt x="1497" y="3156"/>
                  </a:cubicBezTo>
                  <a:cubicBezTo>
                    <a:pt x="1517" y="3255"/>
                    <a:pt x="1537" y="3364"/>
                    <a:pt x="1566" y="3463"/>
                  </a:cubicBezTo>
                  <a:cubicBezTo>
                    <a:pt x="1478" y="3424"/>
                    <a:pt x="1398" y="3364"/>
                    <a:pt x="1319" y="3305"/>
                  </a:cubicBezTo>
                  <a:cubicBezTo>
                    <a:pt x="863" y="2948"/>
                    <a:pt x="496" y="2453"/>
                    <a:pt x="179" y="1977"/>
                  </a:cubicBezTo>
                  <a:cubicBezTo>
                    <a:pt x="163" y="1955"/>
                    <a:pt x="142" y="1946"/>
                    <a:pt x="121" y="1946"/>
                  </a:cubicBezTo>
                  <a:cubicBezTo>
                    <a:pt x="67" y="1946"/>
                    <a:pt x="17" y="2008"/>
                    <a:pt x="60" y="2066"/>
                  </a:cubicBezTo>
                  <a:cubicBezTo>
                    <a:pt x="437" y="2640"/>
                    <a:pt x="952" y="3384"/>
                    <a:pt x="1616" y="3651"/>
                  </a:cubicBezTo>
                  <a:cubicBezTo>
                    <a:pt x="1636" y="3750"/>
                    <a:pt x="1665" y="3840"/>
                    <a:pt x="1696" y="3929"/>
                  </a:cubicBezTo>
                  <a:cubicBezTo>
                    <a:pt x="1656" y="3909"/>
                    <a:pt x="1626" y="3879"/>
                    <a:pt x="1596" y="3849"/>
                  </a:cubicBezTo>
                  <a:cubicBezTo>
                    <a:pt x="1566" y="3830"/>
                    <a:pt x="1547" y="3810"/>
                    <a:pt x="1527" y="3790"/>
                  </a:cubicBezTo>
                  <a:cubicBezTo>
                    <a:pt x="1071" y="3463"/>
                    <a:pt x="625" y="3017"/>
                    <a:pt x="130" y="2403"/>
                  </a:cubicBezTo>
                  <a:cubicBezTo>
                    <a:pt x="113" y="2386"/>
                    <a:pt x="93" y="2378"/>
                    <a:pt x="74" y="2378"/>
                  </a:cubicBezTo>
                  <a:cubicBezTo>
                    <a:pt x="48" y="2378"/>
                    <a:pt x="23" y="2394"/>
                    <a:pt x="11" y="2422"/>
                  </a:cubicBezTo>
                  <a:cubicBezTo>
                    <a:pt x="1" y="2442"/>
                    <a:pt x="1" y="2462"/>
                    <a:pt x="20" y="2482"/>
                  </a:cubicBezTo>
                  <a:cubicBezTo>
                    <a:pt x="447" y="3017"/>
                    <a:pt x="1031" y="3681"/>
                    <a:pt x="1745" y="4097"/>
                  </a:cubicBezTo>
                  <a:cubicBezTo>
                    <a:pt x="1775" y="4186"/>
                    <a:pt x="1795" y="4266"/>
                    <a:pt x="1824" y="4355"/>
                  </a:cubicBezTo>
                  <a:cubicBezTo>
                    <a:pt x="1775" y="4335"/>
                    <a:pt x="1715" y="4316"/>
                    <a:pt x="1685" y="4305"/>
                  </a:cubicBezTo>
                  <a:cubicBezTo>
                    <a:pt x="1091" y="4048"/>
                    <a:pt x="546" y="3453"/>
                    <a:pt x="229" y="2938"/>
                  </a:cubicBezTo>
                  <a:cubicBezTo>
                    <a:pt x="212" y="2907"/>
                    <a:pt x="183" y="2894"/>
                    <a:pt x="156" y="2894"/>
                  </a:cubicBezTo>
                  <a:cubicBezTo>
                    <a:pt x="105" y="2894"/>
                    <a:pt x="58" y="2939"/>
                    <a:pt x="90" y="2997"/>
                  </a:cubicBezTo>
                  <a:cubicBezTo>
                    <a:pt x="496" y="3671"/>
                    <a:pt x="1130" y="4296"/>
                    <a:pt x="1894" y="4543"/>
                  </a:cubicBezTo>
                  <a:cubicBezTo>
                    <a:pt x="1923" y="4633"/>
                    <a:pt x="1963" y="4721"/>
                    <a:pt x="1993" y="4811"/>
                  </a:cubicBezTo>
                  <a:cubicBezTo>
                    <a:pt x="1894" y="4811"/>
                    <a:pt x="1745" y="4752"/>
                    <a:pt x="1665" y="4721"/>
                  </a:cubicBezTo>
                  <a:lnTo>
                    <a:pt x="1626" y="4712"/>
                  </a:lnTo>
                  <a:cubicBezTo>
                    <a:pt x="1011" y="4494"/>
                    <a:pt x="526" y="3899"/>
                    <a:pt x="278" y="3404"/>
                  </a:cubicBezTo>
                  <a:cubicBezTo>
                    <a:pt x="262" y="3388"/>
                    <a:pt x="239" y="3371"/>
                    <a:pt x="215" y="3371"/>
                  </a:cubicBezTo>
                  <a:cubicBezTo>
                    <a:pt x="210" y="3371"/>
                    <a:pt x="204" y="3372"/>
                    <a:pt x="199" y="3374"/>
                  </a:cubicBezTo>
                  <a:cubicBezTo>
                    <a:pt x="179" y="3374"/>
                    <a:pt x="159" y="3384"/>
                    <a:pt x="150" y="3404"/>
                  </a:cubicBezTo>
                  <a:cubicBezTo>
                    <a:pt x="139" y="3424"/>
                    <a:pt x="139" y="3443"/>
                    <a:pt x="150" y="3463"/>
                  </a:cubicBezTo>
                  <a:cubicBezTo>
                    <a:pt x="496" y="4137"/>
                    <a:pt x="1051" y="4652"/>
                    <a:pt x="1646" y="4860"/>
                  </a:cubicBezTo>
                  <a:cubicBezTo>
                    <a:pt x="1711" y="4879"/>
                    <a:pt x="1909" y="4951"/>
                    <a:pt x="2031" y="4951"/>
                  </a:cubicBezTo>
                  <a:cubicBezTo>
                    <a:pt x="2039" y="4951"/>
                    <a:pt x="2046" y="4950"/>
                    <a:pt x="2052" y="4950"/>
                  </a:cubicBezTo>
                  <a:lnTo>
                    <a:pt x="2171" y="5217"/>
                  </a:lnTo>
                  <a:cubicBezTo>
                    <a:pt x="2161" y="5217"/>
                    <a:pt x="2151" y="5207"/>
                    <a:pt x="2132" y="5207"/>
                  </a:cubicBezTo>
                  <a:cubicBezTo>
                    <a:pt x="1973" y="5177"/>
                    <a:pt x="1814" y="5118"/>
                    <a:pt x="1665" y="5058"/>
                  </a:cubicBezTo>
                  <a:cubicBezTo>
                    <a:pt x="1091" y="4840"/>
                    <a:pt x="546" y="4395"/>
                    <a:pt x="199" y="3889"/>
                  </a:cubicBezTo>
                  <a:cubicBezTo>
                    <a:pt x="185" y="3864"/>
                    <a:pt x="166" y="3854"/>
                    <a:pt x="146" y="3854"/>
                  </a:cubicBezTo>
                  <a:cubicBezTo>
                    <a:pt x="96" y="3854"/>
                    <a:pt x="44" y="3921"/>
                    <a:pt x="80" y="3979"/>
                  </a:cubicBezTo>
                  <a:cubicBezTo>
                    <a:pt x="566" y="4702"/>
                    <a:pt x="1398" y="5227"/>
                    <a:pt x="2250" y="5375"/>
                  </a:cubicBezTo>
                  <a:cubicBezTo>
                    <a:pt x="2300" y="5485"/>
                    <a:pt x="2350" y="5584"/>
                    <a:pt x="2399" y="5683"/>
                  </a:cubicBezTo>
                  <a:cubicBezTo>
                    <a:pt x="2339" y="5683"/>
                    <a:pt x="2260" y="5653"/>
                    <a:pt x="2181" y="5624"/>
                  </a:cubicBezTo>
                  <a:cubicBezTo>
                    <a:pt x="2141" y="5613"/>
                    <a:pt x="2101" y="5593"/>
                    <a:pt x="2062" y="5584"/>
                  </a:cubicBezTo>
                  <a:cubicBezTo>
                    <a:pt x="1359" y="5395"/>
                    <a:pt x="694" y="4979"/>
                    <a:pt x="298" y="4474"/>
                  </a:cubicBezTo>
                  <a:cubicBezTo>
                    <a:pt x="286" y="4457"/>
                    <a:pt x="266" y="4449"/>
                    <a:pt x="246" y="4449"/>
                  </a:cubicBezTo>
                  <a:cubicBezTo>
                    <a:pt x="219" y="4449"/>
                    <a:pt x="191" y="4465"/>
                    <a:pt x="179" y="4494"/>
                  </a:cubicBezTo>
                  <a:cubicBezTo>
                    <a:pt x="169" y="4514"/>
                    <a:pt x="169" y="4534"/>
                    <a:pt x="189" y="4553"/>
                  </a:cubicBezTo>
                  <a:cubicBezTo>
                    <a:pt x="635" y="5118"/>
                    <a:pt x="1368" y="5554"/>
                    <a:pt x="2211" y="5762"/>
                  </a:cubicBezTo>
                  <a:cubicBezTo>
                    <a:pt x="2231" y="5762"/>
                    <a:pt x="2250" y="5772"/>
                    <a:pt x="2270" y="5782"/>
                  </a:cubicBezTo>
                  <a:cubicBezTo>
                    <a:pt x="2339" y="5802"/>
                    <a:pt x="2409" y="5822"/>
                    <a:pt x="2478" y="5822"/>
                  </a:cubicBezTo>
                  <a:cubicBezTo>
                    <a:pt x="2518" y="5901"/>
                    <a:pt x="2577" y="5990"/>
                    <a:pt x="2627" y="6079"/>
                  </a:cubicBezTo>
                  <a:cubicBezTo>
                    <a:pt x="2548" y="6060"/>
                    <a:pt x="2469" y="6029"/>
                    <a:pt x="2399" y="6010"/>
                  </a:cubicBezTo>
                  <a:cubicBezTo>
                    <a:pt x="1745" y="5782"/>
                    <a:pt x="1111" y="5425"/>
                    <a:pt x="516" y="5078"/>
                  </a:cubicBezTo>
                  <a:cubicBezTo>
                    <a:pt x="503" y="5070"/>
                    <a:pt x="489" y="5066"/>
                    <a:pt x="476" y="5066"/>
                  </a:cubicBezTo>
                  <a:cubicBezTo>
                    <a:pt x="409" y="5066"/>
                    <a:pt x="352" y="5156"/>
                    <a:pt x="427" y="5197"/>
                  </a:cubicBezTo>
                  <a:cubicBezTo>
                    <a:pt x="734" y="5386"/>
                    <a:pt x="1051" y="5554"/>
                    <a:pt x="1378" y="5712"/>
                  </a:cubicBezTo>
                  <a:cubicBezTo>
                    <a:pt x="1795" y="5930"/>
                    <a:pt x="2260" y="6188"/>
                    <a:pt x="2726" y="6258"/>
                  </a:cubicBezTo>
                  <a:cubicBezTo>
                    <a:pt x="2775" y="6337"/>
                    <a:pt x="2835" y="6416"/>
                    <a:pt x="2885" y="6496"/>
                  </a:cubicBezTo>
                  <a:cubicBezTo>
                    <a:pt x="2716" y="6456"/>
                    <a:pt x="2379" y="6327"/>
                    <a:pt x="2220" y="6267"/>
                  </a:cubicBezTo>
                  <a:cubicBezTo>
                    <a:pt x="2181" y="6258"/>
                    <a:pt x="2151" y="6247"/>
                    <a:pt x="2141" y="6238"/>
                  </a:cubicBezTo>
                  <a:cubicBezTo>
                    <a:pt x="1883" y="6148"/>
                    <a:pt x="1606" y="6040"/>
                    <a:pt x="1269" y="5891"/>
                  </a:cubicBezTo>
                  <a:cubicBezTo>
                    <a:pt x="942" y="5742"/>
                    <a:pt x="665" y="5604"/>
                    <a:pt x="417" y="5455"/>
                  </a:cubicBezTo>
                  <a:cubicBezTo>
                    <a:pt x="408" y="5450"/>
                    <a:pt x="399" y="5448"/>
                    <a:pt x="390" y="5448"/>
                  </a:cubicBezTo>
                  <a:cubicBezTo>
                    <a:pt x="358" y="5448"/>
                    <a:pt x="326" y="5474"/>
                    <a:pt x="318" y="5505"/>
                  </a:cubicBezTo>
                  <a:cubicBezTo>
                    <a:pt x="308" y="5534"/>
                    <a:pt x="318" y="5554"/>
                    <a:pt x="348" y="5574"/>
                  </a:cubicBezTo>
                  <a:cubicBezTo>
                    <a:pt x="1200" y="6060"/>
                    <a:pt x="2101" y="6426"/>
                    <a:pt x="2973" y="6624"/>
                  </a:cubicBezTo>
                  <a:lnTo>
                    <a:pt x="3063" y="6743"/>
                  </a:lnTo>
                  <a:cubicBezTo>
                    <a:pt x="2993" y="6733"/>
                    <a:pt x="2914" y="6733"/>
                    <a:pt x="2894" y="6733"/>
                  </a:cubicBezTo>
                  <a:cubicBezTo>
                    <a:pt x="2766" y="6714"/>
                    <a:pt x="2627" y="6683"/>
                    <a:pt x="2498" y="6654"/>
                  </a:cubicBezTo>
                  <a:cubicBezTo>
                    <a:pt x="1834" y="6515"/>
                    <a:pt x="1180" y="6278"/>
                    <a:pt x="556" y="6000"/>
                  </a:cubicBezTo>
                  <a:cubicBezTo>
                    <a:pt x="545" y="5995"/>
                    <a:pt x="534" y="5993"/>
                    <a:pt x="524" y="5993"/>
                  </a:cubicBezTo>
                  <a:cubicBezTo>
                    <a:pt x="454" y="5993"/>
                    <a:pt x="418" y="6104"/>
                    <a:pt x="496" y="6139"/>
                  </a:cubicBezTo>
                  <a:cubicBezTo>
                    <a:pt x="1210" y="6456"/>
                    <a:pt x="1953" y="6714"/>
                    <a:pt x="2726" y="6852"/>
                  </a:cubicBezTo>
                  <a:cubicBezTo>
                    <a:pt x="2800" y="6869"/>
                    <a:pt x="2976" y="6919"/>
                    <a:pt x="3107" y="6919"/>
                  </a:cubicBezTo>
                  <a:cubicBezTo>
                    <a:pt x="3135" y="6919"/>
                    <a:pt x="3160" y="6917"/>
                    <a:pt x="3182" y="6912"/>
                  </a:cubicBezTo>
                  <a:cubicBezTo>
                    <a:pt x="3222" y="6961"/>
                    <a:pt x="3261" y="7011"/>
                    <a:pt x="3291" y="7060"/>
                  </a:cubicBezTo>
                  <a:cubicBezTo>
                    <a:pt x="3281" y="7060"/>
                    <a:pt x="3251" y="7060"/>
                    <a:pt x="3231" y="7051"/>
                  </a:cubicBezTo>
                  <a:cubicBezTo>
                    <a:pt x="3202" y="7051"/>
                    <a:pt x="3172" y="7040"/>
                    <a:pt x="3132" y="7040"/>
                  </a:cubicBezTo>
                  <a:cubicBezTo>
                    <a:pt x="2211" y="6971"/>
                    <a:pt x="1279" y="6624"/>
                    <a:pt x="665" y="6377"/>
                  </a:cubicBezTo>
                  <a:cubicBezTo>
                    <a:pt x="654" y="6372"/>
                    <a:pt x="643" y="6370"/>
                    <a:pt x="634" y="6370"/>
                  </a:cubicBezTo>
                  <a:cubicBezTo>
                    <a:pt x="599" y="6370"/>
                    <a:pt x="573" y="6395"/>
                    <a:pt x="566" y="6426"/>
                  </a:cubicBezTo>
                  <a:cubicBezTo>
                    <a:pt x="566" y="6456"/>
                    <a:pt x="586" y="6485"/>
                    <a:pt x="606" y="6496"/>
                  </a:cubicBezTo>
                  <a:cubicBezTo>
                    <a:pt x="1299" y="6783"/>
                    <a:pt x="2330" y="7159"/>
                    <a:pt x="3350" y="7189"/>
                  </a:cubicBezTo>
                  <a:lnTo>
                    <a:pt x="3400" y="7189"/>
                  </a:lnTo>
                  <a:cubicBezTo>
                    <a:pt x="3588" y="7427"/>
                    <a:pt x="3796" y="7655"/>
                    <a:pt x="4004" y="7853"/>
                  </a:cubicBezTo>
                  <a:cubicBezTo>
                    <a:pt x="4014" y="7873"/>
                    <a:pt x="4034" y="7873"/>
                    <a:pt x="4064" y="7873"/>
                  </a:cubicBezTo>
                  <a:cubicBezTo>
                    <a:pt x="4083" y="7873"/>
                    <a:pt x="4113" y="7853"/>
                    <a:pt x="4113" y="7823"/>
                  </a:cubicBezTo>
                  <a:cubicBezTo>
                    <a:pt x="4123" y="7804"/>
                    <a:pt x="4123" y="7784"/>
                    <a:pt x="4103" y="7764"/>
                  </a:cubicBezTo>
                  <a:cubicBezTo>
                    <a:pt x="3895" y="7566"/>
                    <a:pt x="3697" y="7348"/>
                    <a:pt x="3519" y="7120"/>
                  </a:cubicBezTo>
                  <a:cubicBezTo>
                    <a:pt x="3618" y="7040"/>
                    <a:pt x="3687" y="6902"/>
                    <a:pt x="3737" y="6783"/>
                  </a:cubicBezTo>
                  <a:cubicBezTo>
                    <a:pt x="3757" y="6743"/>
                    <a:pt x="3777" y="6714"/>
                    <a:pt x="3786" y="6694"/>
                  </a:cubicBezTo>
                  <a:cubicBezTo>
                    <a:pt x="4094" y="6139"/>
                    <a:pt x="4252" y="5505"/>
                    <a:pt x="4252" y="4860"/>
                  </a:cubicBezTo>
                  <a:cubicBezTo>
                    <a:pt x="4252" y="4840"/>
                    <a:pt x="4242" y="4820"/>
                    <a:pt x="4232" y="4811"/>
                  </a:cubicBezTo>
                  <a:cubicBezTo>
                    <a:pt x="4218" y="4797"/>
                    <a:pt x="4203" y="4787"/>
                    <a:pt x="4189" y="4787"/>
                  </a:cubicBezTo>
                  <a:cubicBezTo>
                    <a:pt x="4184" y="4787"/>
                    <a:pt x="4178" y="4788"/>
                    <a:pt x="4173" y="4791"/>
                  </a:cubicBezTo>
                  <a:cubicBezTo>
                    <a:pt x="4133" y="4791"/>
                    <a:pt x="4113" y="4820"/>
                    <a:pt x="4113" y="4851"/>
                  </a:cubicBezTo>
                  <a:cubicBezTo>
                    <a:pt x="4123" y="5425"/>
                    <a:pt x="3984" y="5990"/>
                    <a:pt x="3727" y="6525"/>
                  </a:cubicBezTo>
                  <a:cubicBezTo>
                    <a:pt x="3647" y="6674"/>
                    <a:pt x="3559" y="6822"/>
                    <a:pt x="3449" y="6971"/>
                  </a:cubicBezTo>
                  <a:cubicBezTo>
                    <a:pt x="3440" y="6991"/>
                    <a:pt x="3429" y="7001"/>
                    <a:pt x="3429" y="7011"/>
                  </a:cubicBezTo>
                  <a:cubicBezTo>
                    <a:pt x="3380" y="6951"/>
                    <a:pt x="3330" y="6892"/>
                    <a:pt x="3291" y="6833"/>
                  </a:cubicBezTo>
                  <a:cubicBezTo>
                    <a:pt x="3341" y="6773"/>
                    <a:pt x="3380" y="6694"/>
                    <a:pt x="3410" y="6634"/>
                  </a:cubicBezTo>
                  <a:cubicBezTo>
                    <a:pt x="3687" y="6198"/>
                    <a:pt x="3915" y="5732"/>
                    <a:pt x="4014" y="5227"/>
                  </a:cubicBezTo>
                  <a:cubicBezTo>
                    <a:pt x="4020" y="5174"/>
                    <a:pt x="3979" y="5146"/>
                    <a:pt x="3937" y="5146"/>
                  </a:cubicBezTo>
                  <a:cubicBezTo>
                    <a:pt x="3901" y="5146"/>
                    <a:pt x="3865" y="5166"/>
                    <a:pt x="3856" y="5207"/>
                  </a:cubicBezTo>
                  <a:cubicBezTo>
                    <a:pt x="3766" y="5693"/>
                    <a:pt x="3548" y="6129"/>
                    <a:pt x="3291" y="6545"/>
                  </a:cubicBezTo>
                  <a:cubicBezTo>
                    <a:pt x="3261" y="6595"/>
                    <a:pt x="3222" y="6644"/>
                    <a:pt x="3192" y="6694"/>
                  </a:cubicBezTo>
                  <a:cubicBezTo>
                    <a:pt x="3162" y="6644"/>
                    <a:pt x="3123" y="6604"/>
                    <a:pt x="3092" y="6555"/>
                  </a:cubicBezTo>
                  <a:cubicBezTo>
                    <a:pt x="3568" y="5950"/>
                    <a:pt x="3895" y="5118"/>
                    <a:pt x="3995" y="4206"/>
                  </a:cubicBezTo>
                  <a:cubicBezTo>
                    <a:pt x="3995" y="4186"/>
                    <a:pt x="3995" y="4166"/>
                    <a:pt x="3975" y="4147"/>
                  </a:cubicBezTo>
                  <a:cubicBezTo>
                    <a:pt x="3964" y="4137"/>
                    <a:pt x="3935" y="4127"/>
                    <a:pt x="3915" y="4127"/>
                  </a:cubicBezTo>
                  <a:cubicBezTo>
                    <a:pt x="3885" y="4137"/>
                    <a:pt x="3865" y="4157"/>
                    <a:pt x="3865" y="4186"/>
                  </a:cubicBezTo>
                  <a:cubicBezTo>
                    <a:pt x="3766" y="5039"/>
                    <a:pt x="3459" y="5842"/>
                    <a:pt x="3013" y="6436"/>
                  </a:cubicBezTo>
                  <a:cubicBezTo>
                    <a:pt x="2954" y="6357"/>
                    <a:pt x="2905" y="6278"/>
                    <a:pt x="2855" y="6198"/>
                  </a:cubicBezTo>
                  <a:cubicBezTo>
                    <a:pt x="3251" y="5613"/>
                    <a:pt x="3628" y="4910"/>
                    <a:pt x="3687" y="4197"/>
                  </a:cubicBezTo>
                  <a:cubicBezTo>
                    <a:pt x="3693" y="4142"/>
                    <a:pt x="3647" y="4112"/>
                    <a:pt x="3605" y="4112"/>
                  </a:cubicBezTo>
                  <a:cubicBezTo>
                    <a:pt x="3571" y="4112"/>
                    <a:pt x="3539" y="4132"/>
                    <a:pt x="3539" y="4177"/>
                  </a:cubicBezTo>
                  <a:cubicBezTo>
                    <a:pt x="3489" y="4721"/>
                    <a:pt x="3241" y="5227"/>
                    <a:pt x="2984" y="5693"/>
                  </a:cubicBezTo>
                  <a:cubicBezTo>
                    <a:pt x="2924" y="5811"/>
                    <a:pt x="2845" y="5941"/>
                    <a:pt x="2766" y="6060"/>
                  </a:cubicBezTo>
                  <a:cubicBezTo>
                    <a:pt x="2706" y="5950"/>
                    <a:pt x="2647" y="5851"/>
                    <a:pt x="2597" y="5752"/>
                  </a:cubicBezTo>
                  <a:cubicBezTo>
                    <a:pt x="2687" y="5624"/>
                    <a:pt x="2775" y="5505"/>
                    <a:pt x="2845" y="5375"/>
                  </a:cubicBezTo>
                  <a:cubicBezTo>
                    <a:pt x="3152" y="4900"/>
                    <a:pt x="3380" y="4325"/>
                    <a:pt x="3539" y="3681"/>
                  </a:cubicBezTo>
                  <a:cubicBezTo>
                    <a:pt x="3539" y="3661"/>
                    <a:pt x="3539" y="3642"/>
                    <a:pt x="3519" y="3631"/>
                  </a:cubicBezTo>
                  <a:cubicBezTo>
                    <a:pt x="3509" y="3612"/>
                    <a:pt x="3479" y="3602"/>
                    <a:pt x="3459" y="3602"/>
                  </a:cubicBezTo>
                  <a:cubicBezTo>
                    <a:pt x="3429" y="3612"/>
                    <a:pt x="3410" y="3631"/>
                    <a:pt x="3400" y="3661"/>
                  </a:cubicBezTo>
                  <a:cubicBezTo>
                    <a:pt x="3261" y="4266"/>
                    <a:pt x="3033" y="4811"/>
                    <a:pt x="2736" y="5306"/>
                  </a:cubicBezTo>
                  <a:cubicBezTo>
                    <a:pt x="2676" y="5406"/>
                    <a:pt x="2597" y="5514"/>
                    <a:pt x="2528" y="5613"/>
                  </a:cubicBezTo>
                  <a:cubicBezTo>
                    <a:pt x="2478" y="5524"/>
                    <a:pt x="2429" y="5425"/>
                    <a:pt x="2379" y="5336"/>
                  </a:cubicBezTo>
                  <a:cubicBezTo>
                    <a:pt x="2795" y="4791"/>
                    <a:pt x="3152" y="4166"/>
                    <a:pt x="3350" y="3512"/>
                  </a:cubicBezTo>
                  <a:cubicBezTo>
                    <a:pt x="3369" y="3456"/>
                    <a:pt x="3321" y="3412"/>
                    <a:pt x="3275" y="3412"/>
                  </a:cubicBezTo>
                  <a:cubicBezTo>
                    <a:pt x="3248" y="3412"/>
                    <a:pt x="3222" y="3427"/>
                    <a:pt x="3211" y="3463"/>
                  </a:cubicBezTo>
                  <a:cubicBezTo>
                    <a:pt x="3053" y="3968"/>
                    <a:pt x="2795" y="4434"/>
                    <a:pt x="2508" y="4880"/>
                  </a:cubicBezTo>
                  <a:cubicBezTo>
                    <a:pt x="2449" y="4979"/>
                    <a:pt x="2379" y="5078"/>
                    <a:pt x="2310" y="5177"/>
                  </a:cubicBezTo>
                  <a:cubicBezTo>
                    <a:pt x="2260" y="5078"/>
                    <a:pt x="2220" y="4970"/>
                    <a:pt x="2171" y="4870"/>
                  </a:cubicBezTo>
                  <a:cubicBezTo>
                    <a:pt x="2250" y="4781"/>
                    <a:pt x="2319" y="4692"/>
                    <a:pt x="2369" y="4613"/>
                  </a:cubicBezTo>
                  <a:cubicBezTo>
                    <a:pt x="2795" y="4038"/>
                    <a:pt x="3063" y="3532"/>
                    <a:pt x="3211" y="3047"/>
                  </a:cubicBezTo>
                  <a:cubicBezTo>
                    <a:pt x="3222" y="3027"/>
                    <a:pt x="3222" y="2997"/>
                    <a:pt x="3202" y="2977"/>
                  </a:cubicBezTo>
                  <a:cubicBezTo>
                    <a:pt x="3194" y="2963"/>
                    <a:pt x="3176" y="2954"/>
                    <a:pt x="3160" y="2954"/>
                  </a:cubicBezTo>
                  <a:cubicBezTo>
                    <a:pt x="3154" y="2954"/>
                    <a:pt x="3148" y="2955"/>
                    <a:pt x="3142" y="2957"/>
                  </a:cubicBezTo>
                  <a:cubicBezTo>
                    <a:pt x="3112" y="2957"/>
                    <a:pt x="3092" y="2977"/>
                    <a:pt x="3092" y="2997"/>
                  </a:cubicBezTo>
                  <a:cubicBezTo>
                    <a:pt x="2905" y="3562"/>
                    <a:pt x="2597" y="4048"/>
                    <a:pt x="2339" y="4415"/>
                  </a:cubicBezTo>
                  <a:cubicBezTo>
                    <a:pt x="2270" y="4523"/>
                    <a:pt x="2201" y="4622"/>
                    <a:pt x="2112" y="4732"/>
                  </a:cubicBezTo>
                  <a:cubicBezTo>
                    <a:pt x="2082" y="4652"/>
                    <a:pt x="2062" y="4573"/>
                    <a:pt x="2032" y="4503"/>
                  </a:cubicBezTo>
                  <a:cubicBezTo>
                    <a:pt x="2449" y="3979"/>
                    <a:pt x="2874" y="3364"/>
                    <a:pt x="3043" y="2710"/>
                  </a:cubicBezTo>
                  <a:cubicBezTo>
                    <a:pt x="3054" y="2660"/>
                    <a:pt x="3013" y="2632"/>
                    <a:pt x="2971" y="2632"/>
                  </a:cubicBezTo>
                  <a:cubicBezTo>
                    <a:pt x="2938" y="2632"/>
                    <a:pt x="2903" y="2650"/>
                    <a:pt x="2894" y="2690"/>
                  </a:cubicBezTo>
                  <a:cubicBezTo>
                    <a:pt x="2775" y="3146"/>
                    <a:pt x="2508" y="3552"/>
                    <a:pt x="2260" y="3929"/>
                  </a:cubicBezTo>
                  <a:cubicBezTo>
                    <a:pt x="2161" y="4067"/>
                    <a:pt x="2072" y="4197"/>
                    <a:pt x="1973" y="4335"/>
                  </a:cubicBezTo>
                  <a:cubicBezTo>
                    <a:pt x="1943" y="4246"/>
                    <a:pt x="1903" y="4157"/>
                    <a:pt x="1874" y="4058"/>
                  </a:cubicBezTo>
                  <a:cubicBezTo>
                    <a:pt x="2339" y="3483"/>
                    <a:pt x="2656" y="2858"/>
                    <a:pt x="2805" y="2274"/>
                  </a:cubicBezTo>
                  <a:cubicBezTo>
                    <a:pt x="2815" y="2244"/>
                    <a:pt x="2805" y="2224"/>
                    <a:pt x="2795" y="2215"/>
                  </a:cubicBezTo>
                  <a:cubicBezTo>
                    <a:pt x="2775" y="2195"/>
                    <a:pt x="2755" y="2195"/>
                    <a:pt x="2726" y="2195"/>
                  </a:cubicBezTo>
                  <a:cubicBezTo>
                    <a:pt x="2706" y="2195"/>
                    <a:pt x="2676" y="2215"/>
                    <a:pt x="2667" y="2244"/>
                  </a:cubicBezTo>
                  <a:cubicBezTo>
                    <a:pt x="2568" y="2680"/>
                    <a:pt x="2359" y="3116"/>
                    <a:pt x="2013" y="3631"/>
                  </a:cubicBezTo>
                  <a:cubicBezTo>
                    <a:pt x="1963" y="3721"/>
                    <a:pt x="1894" y="3810"/>
                    <a:pt x="1824" y="3899"/>
                  </a:cubicBezTo>
                  <a:cubicBezTo>
                    <a:pt x="1804" y="3820"/>
                    <a:pt x="1784" y="3741"/>
                    <a:pt x="1755" y="3651"/>
                  </a:cubicBezTo>
                  <a:cubicBezTo>
                    <a:pt x="2082" y="3255"/>
                    <a:pt x="2419" y="2819"/>
                    <a:pt x="2617" y="2343"/>
                  </a:cubicBezTo>
                  <a:cubicBezTo>
                    <a:pt x="2636" y="2280"/>
                    <a:pt x="2587" y="2237"/>
                    <a:pt x="2541" y="2237"/>
                  </a:cubicBezTo>
                  <a:cubicBezTo>
                    <a:pt x="2514" y="2237"/>
                    <a:pt x="2489" y="2251"/>
                    <a:pt x="2478" y="2284"/>
                  </a:cubicBezTo>
                  <a:cubicBezTo>
                    <a:pt x="2330" y="2651"/>
                    <a:pt x="2082" y="2968"/>
                    <a:pt x="1854" y="3285"/>
                  </a:cubicBezTo>
                  <a:cubicBezTo>
                    <a:pt x="1804" y="3344"/>
                    <a:pt x="1755" y="3404"/>
                    <a:pt x="1715" y="3473"/>
                  </a:cubicBezTo>
                  <a:cubicBezTo>
                    <a:pt x="1685" y="3354"/>
                    <a:pt x="1656" y="3235"/>
                    <a:pt x="1626" y="3126"/>
                  </a:cubicBezTo>
                  <a:cubicBezTo>
                    <a:pt x="2052" y="2680"/>
                    <a:pt x="2508" y="2155"/>
                    <a:pt x="2696" y="1550"/>
                  </a:cubicBezTo>
                  <a:cubicBezTo>
                    <a:pt x="2706" y="1531"/>
                    <a:pt x="2706" y="1501"/>
                    <a:pt x="2687" y="1481"/>
                  </a:cubicBezTo>
                  <a:cubicBezTo>
                    <a:pt x="2672" y="1467"/>
                    <a:pt x="2658" y="1457"/>
                    <a:pt x="2639" y="1457"/>
                  </a:cubicBezTo>
                  <a:cubicBezTo>
                    <a:pt x="2632" y="1457"/>
                    <a:pt x="2625" y="1459"/>
                    <a:pt x="2617" y="1462"/>
                  </a:cubicBezTo>
                  <a:cubicBezTo>
                    <a:pt x="2597" y="1462"/>
                    <a:pt x="2577" y="1481"/>
                    <a:pt x="2568" y="1501"/>
                  </a:cubicBezTo>
                  <a:cubicBezTo>
                    <a:pt x="2438" y="1907"/>
                    <a:pt x="2181" y="2254"/>
                    <a:pt x="1923" y="2581"/>
                  </a:cubicBezTo>
                  <a:cubicBezTo>
                    <a:pt x="1834" y="2690"/>
                    <a:pt x="1735" y="2809"/>
                    <a:pt x="1616" y="2938"/>
                  </a:cubicBezTo>
                  <a:lnTo>
                    <a:pt x="1606" y="2948"/>
                  </a:lnTo>
                  <a:lnTo>
                    <a:pt x="1596" y="2957"/>
                  </a:lnTo>
                  <a:cubicBezTo>
                    <a:pt x="1577" y="2878"/>
                    <a:pt x="1566" y="2799"/>
                    <a:pt x="1557" y="2720"/>
                  </a:cubicBezTo>
                  <a:cubicBezTo>
                    <a:pt x="1557" y="2720"/>
                    <a:pt x="1547" y="2720"/>
                    <a:pt x="1547" y="2710"/>
                  </a:cubicBezTo>
                  <a:cubicBezTo>
                    <a:pt x="1933" y="2303"/>
                    <a:pt x="2270" y="1818"/>
                    <a:pt x="2469" y="1293"/>
                  </a:cubicBezTo>
                  <a:cubicBezTo>
                    <a:pt x="2488" y="1235"/>
                    <a:pt x="2435" y="1189"/>
                    <a:pt x="2388" y="1189"/>
                  </a:cubicBezTo>
                  <a:cubicBezTo>
                    <a:pt x="2363" y="1189"/>
                    <a:pt x="2340" y="1202"/>
                    <a:pt x="2330" y="1233"/>
                  </a:cubicBezTo>
                  <a:cubicBezTo>
                    <a:pt x="2151" y="1709"/>
                    <a:pt x="1854" y="2145"/>
                    <a:pt x="1517" y="2521"/>
                  </a:cubicBezTo>
                  <a:cubicBezTo>
                    <a:pt x="1507" y="2462"/>
                    <a:pt x="1497" y="2393"/>
                    <a:pt x="1487" y="2323"/>
                  </a:cubicBezTo>
                  <a:cubicBezTo>
                    <a:pt x="1725" y="1858"/>
                    <a:pt x="2013" y="1323"/>
                    <a:pt x="2389" y="857"/>
                  </a:cubicBezTo>
                  <a:cubicBezTo>
                    <a:pt x="2399" y="837"/>
                    <a:pt x="2409" y="808"/>
                    <a:pt x="2389" y="788"/>
                  </a:cubicBezTo>
                  <a:cubicBezTo>
                    <a:pt x="2378" y="760"/>
                    <a:pt x="2354" y="747"/>
                    <a:pt x="2330" y="747"/>
                  </a:cubicBezTo>
                  <a:cubicBezTo>
                    <a:pt x="2312" y="747"/>
                    <a:pt x="2293" y="755"/>
                    <a:pt x="2280" y="768"/>
                  </a:cubicBezTo>
                  <a:cubicBezTo>
                    <a:pt x="2032" y="1075"/>
                    <a:pt x="1844" y="1402"/>
                    <a:pt x="1696" y="1660"/>
                  </a:cubicBezTo>
                  <a:cubicBezTo>
                    <a:pt x="1616" y="1798"/>
                    <a:pt x="1537" y="1937"/>
                    <a:pt x="1467" y="2076"/>
                  </a:cubicBezTo>
                  <a:lnTo>
                    <a:pt x="1458" y="2085"/>
                  </a:lnTo>
                  <a:cubicBezTo>
                    <a:pt x="1438" y="1957"/>
                    <a:pt x="1428" y="1828"/>
                    <a:pt x="1418" y="1699"/>
                  </a:cubicBezTo>
                  <a:cubicBezTo>
                    <a:pt x="1418" y="1689"/>
                    <a:pt x="1418" y="1689"/>
                    <a:pt x="1428" y="1689"/>
                  </a:cubicBezTo>
                  <a:cubicBezTo>
                    <a:pt x="1606" y="1293"/>
                    <a:pt x="1824" y="907"/>
                    <a:pt x="2101" y="579"/>
                  </a:cubicBezTo>
                  <a:cubicBezTo>
                    <a:pt x="2153" y="528"/>
                    <a:pt x="2095" y="465"/>
                    <a:pt x="2037" y="465"/>
                  </a:cubicBezTo>
                  <a:cubicBezTo>
                    <a:pt x="2018" y="465"/>
                    <a:pt x="1998" y="473"/>
                    <a:pt x="1983" y="490"/>
                  </a:cubicBezTo>
                  <a:cubicBezTo>
                    <a:pt x="1745" y="758"/>
                    <a:pt x="1557" y="1075"/>
                    <a:pt x="1398" y="1402"/>
                  </a:cubicBezTo>
                  <a:cubicBezTo>
                    <a:pt x="1388" y="1313"/>
                    <a:pt x="1388" y="1233"/>
                    <a:pt x="1388" y="1154"/>
                  </a:cubicBezTo>
                  <a:lnTo>
                    <a:pt x="1388" y="1144"/>
                  </a:lnTo>
                  <a:cubicBezTo>
                    <a:pt x="1577" y="788"/>
                    <a:pt x="1765" y="490"/>
                    <a:pt x="1953" y="233"/>
                  </a:cubicBezTo>
                  <a:cubicBezTo>
                    <a:pt x="1973" y="213"/>
                    <a:pt x="1973" y="183"/>
                    <a:pt x="1963" y="163"/>
                  </a:cubicBezTo>
                  <a:cubicBezTo>
                    <a:pt x="1947" y="137"/>
                    <a:pt x="1923" y="125"/>
                    <a:pt x="1900" y="125"/>
                  </a:cubicBezTo>
                  <a:cubicBezTo>
                    <a:pt x="1879" y="125"/>
                    <a:pt x="1858" y="135"/>
                    <a:pt x="1844" y="153"/>
                  </a:cubicBezTo>
                  <a:cubicBezTo>
                    <a:pt x="1696" y="361"/>
                    <a:pt x="1537" y="599"/>
                    <a:pt x="1388" y="876"/>
                  </a:cubicBezTo>
                  <a:cubicBezTo>
                    <a:pt x="1388" y="599"/>
                    <a:pt x="1408" y="332"/>
                    <a:pt x="1438" y="74"/>
                  </a:cubicBezTo>
                  <a:cubicBezTo>
                    <a:pt x="1438" y="54"/>
                    <a:pt x="1428" y="35"/>
                    <a:pt x="1418" y="15"/>
                  </a:cubicBezTo>
                  <a:cubicBezTo>
                    <a:pt x="1404" y="7"/>
                    <a:pt x="1390" y="1"/>
                    <a:pt x="137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8"/>
            <p:cNvSpPr/>
            <p:nvPr/>
          </p:nvSpPr>
          <p:spPr>
            <a:xfrm>
              <a:off x="6425060" y="5199986"/>
              <a:ext cx="355988" cy="390267"/>
            </a:xfrm>
            <a:custGeom>
              <a:avLst/>
              <a:gdLst/>
              <a:ahLst/>
              <a:cxnLst/>
              <a:rect l="l" t="t" r="r" b="b"/>
              <a:pathLst>
                <a:path w="2212" h="2425" extrusionOk="0">
                  <a:moveTo>
                    <a:pt x="1212" y="1"/>
                  </a:moveTo>
                  <a:cubicBezTo>
                    <a:pt x="498" y="1"/>
                    <a:pt x="1" y="2424"/>
                    <a:pt x="1" y="2424"/>
                  </a:cubicBezTo>
                  <a:cubicBezTo>
                    <a:pt x="1" y="2424"/>
                    <a:pt x="2211" y="532"/>
                    <a:pt x="1399" y="56"/>
                  </a:cubicBezTo>
                  <a:cubicBezTo>
                    <a:pt x="1335" y="18"/>
                    <a:pt x="1273" y="1"/>
                    <a:pt x="121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8"/>
            <p:cNvSpPr/>
            <p:nvPr/>
          </p:nvSpPr>
          <p:spPr>
            <a:xfrm>
              <a:off x="6458695" y="5482264"/>
              <a:ext cx="362104" cy="211630"/>
            </a:xfrm>
            <a:custGeom>
              <a:avLst/>
              <a:gdLst/>
              <a:ahLst/>
              <a:cxnLst/>
              <a:rect l="l" t="t" r="r" b="b"/>
              <a:pathLst>
                <a:path w="2250" h="1315" extrusionOk="0">
                  <a:moveTo>
                    <a:pt x="1602" y="1"/>
                  </a:moveTo>
                  <a:cubicBezTo>
                    <a:pt x="1041" y="1"/>
                    <a:pt x="0" y="1315"/>
                    <a:pt x="0" y="1315"/>
                  </a:cubicBezTo>
                  <a:cubicBezTo>
                    <a:pt x="0" y="1315"/>
                    <a:pt x="2250" y="770"/>
                    <a:pt x="1844" y="135"/>
                  </a:cubicBezTo>
                  <a:cubicBezTo>
                    <a:pt x="1783" y="41"/>
                    <a:pt x="1700" y="1"/>
                    <a:pt x="160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8"/>
            <p:cNvSpPr/>
            <p:nvPr/>
          </p:nvSpPr>
          <p:spPr>
            <a:xfrm>
              <a:off x="6173198" y="5254704"/>
              <a:ext cx="236414" cy="351482"/>
            </a:xfrm>
            <a:custGeom>
              <a:avLst/>
              <a:gdLst/>
              <a:ahLst/>
              <a:cxnLst/>
              <a:rect l="l" t="t" r="r" b="b"/>
              <a:pathLst>
                <a:path w="1469" h="2184" extrusionOk="0">
                  <a:moveTo>
                    <a:pt x="785" y="1"/>
                  </a:moveTo>
                  <a:cubicBezTo>
                    <a:pt x="772" y="1"/>
                    <a:pt x="758" y="2"/>
                    <a:pt x="744" y="3"/>
                  </a:cubicBezTo>
                  <a:cubicBezTo>
                    <a:pt x="0" y="102"/>
                    <a:pt x="1011" y="2184"/>
                    <a:pt x="1011" y="2184"/>
                  </a:cubicBezTo>
                  <a:cubicBezTo>
                    <a:pt x="1011" y="2184"/>
                    <a:pt x="1469" y="1"/>
                    <a:pt x="78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8"/>
            <p:cNvSpPr/>
            <p:nvPr/>
          </p:nvSpPr>
          <p:spPr>
            <a:xfrm>
              <a:off x="6309509" y="5454906"/>
              <a:ext cx="301592" cy="259910"/>
            </a:xfrm>
            <a:custGeom>
              <a:avLst/>
              <a:gdLst/>
              <a:ahLst/>
              <a:cxnLst/>
              <a:rect l="l" t="t" r="r" b="b"/>
              <a:pathLst>
                <a:path w="1874" h="1615" extrusionOk="0">
                  <a:moveTo>
                    <a:pt x="37" y="1"/>
                  </a:moveTo>
                  <a:cubicBezTo>
                    <a:pt x="18" y="1"/>
                    <a:pt x="1" y="13"/>
                    <a:pt x="5" y="38"/>
                  </a:cubicBezTo>
                  <a:cubicBezTo>
                    <a:pt x="25" y="266"/>
                    <a:pt x="65" y="503"/>
                    <a:pt x="105" y="732"/>
                  </a:cubicBezTo>
                  <a:cubicBezTo>
                    <a:pt x="144" y="970"/>
                    <a:pt x="194" y="1406"/>
                    <a:pt x="402" y="1564"/>
                  </a:cubicBezTo>
                  <a:cubicBezTo>
                    <a:pt x="450" y="1600"/>
                    <a:pt x="506" y="1615"/>
                    <a:pt x="566" y="1615"/>
                  </a:cubicBezTo>
                  <a:cubicBezTo>
                    <a:pt x="754" y="1615"/>
                    <a:pt x="980" y="1473"/>
                    <a:pt x="1115" y="1406"/>
                  </a:cubicBezTo>
                  <a:cubicBezTo>
                    <a:pt x="1363" y="1276"/>
                    <a:pt x="1611" y="1118"/>
                    <a:pt x="1839" y="950"/>
                  </a:cubicBezTo>
                  <a:cubicBezTo>
                    <a:pt x="1873" y="924"/>
                    <a:pt x="1849" y="876"/>
                    <a:pt x="1816" y="876"/>
                  </a:cubicBezTo>
                  <a:cubicBezTo>
                    <a:pt x="1810" y="876"/>
                    <a:pt x="1805" y="877"/>
                    <a:pt x="1800" y="880"/>
                  </a:cubicBezTo>
                  <a:cubicBezTo>
                    <a:pt x="1650" y="989"/>
                    <a:pt x="1502" y="1089"/>
                    <a:pt x="1344" y="1188"/>
                  </a:cubicBezTo>
                  <a:cubicBezTo>
                    <a:pt x="1185" y="1288"/>
                    <a:pt x="835" y="1543"/>
                    <a:pt x="587" y="1543"/>
                  </a:cubicBezTo>
                  <a:cubicBezTo>
                    <a:pt x="541" y="1543"/>
                    <a:pt x="499" y="1534"/>
                    <a:pt x="461" y="1514"/>
                  </a:cubicBezTo>
                  <a:cubicBezTo>
                    <a:pt x="243" y="1406"/>
                    <a:pt x="204" y="860"/>
                    <a:pt x="164" y="653"/>
                  </a:cubicBezTo>
                  <a:cubicBezTo>
                    <a:pt x="124" y="454"/>
                    <a:pt x="95" y="246"/>
                    <a:pt x="75" y="38"/>
                  </a:cubicBezTo>
                  <a:cubicBezTo>
                    <a:pt x="75" y="13"/>
                    <a:pt x="55" y="1"/>
                    <a:pt x="3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8"/>
            <p:cNvSpPr/>
            <p:nvPr/>
          </p:nvSpPr>
          <p:spPr>
            <a:xfrm>
              <a:off x="6141333" y="5387474"/>
              <a:ext cx="411833" cy="1218117"/>
            </a:xfrm>
            <a:custGeom>
              <a:avLst/>
              <a:gdLst/>
              <a:ahLst/>
              <a:cxnLst/>
              <a:rect l="l" t="t" r="r" b="b"/>
              <a:pathLst>
                <a:path w="2559" h="7569" extrusionOk="0">
                  <a:moveTo>
                    <a:pt x="2493" y="0"/>
                  </a:moveTo>
                  <a:cubicBezTo>
                    <a:pt x="2480" y="0"/>
                    <a:pt x="2466" y="6"/>
                    <a:pt x="2458" y="21"/>
                  </a:cubicBezTo>
                  <a:cubicBezTo>
                    <a:pt x="1913" y="814"/>
                    <a:pt x="1467" y="1686"/>
                    <a:pt x="1090" y="2567"/>
                  </a:cubicBezTo>
                  <a:cubicBezTo>
                    <a:pt x="427" y="4113"/>
                    <a:pt x="0" y="5838"/>
                    <a:pt x="238" y="7533"/>
                  </a:cubicBezTo>
                  <a:cubicBezTo>
                    <a:pt x="242" y="7557"/>
                    <a:pt x="260" y="7568"/>
                    <a:pt x="279" y="7568"/>
                  </a:cubicBezTo>
                  <a:cubicBezTo>
                    <a:pt x="305" y="7568"/>
                    <a:pt x="333" y="7547"/>
                    <a:pt x="327" y="7513"/>
                  </a:cubicBezTo>
                  <a:cubicBezTo>
                    <a:pt x="79" y="5739"/>
                    <a:pt x="575" y="3955"/>
                    <a:pt x="1288" y="2349"/>
                  </a:cubicBezTo>
                  <a:cubicBezTo>
                    <a:pt x="1636" y="1557"/>
                    <a:pt x="2041" y="774"/>
                    <a:pt x="2537" y="70"/>
                  </a:cubicBezTo>
                  <a:cubicBezTo>
                    <a:pt x="2558" y="36"/>
                    <a:pt x="2525" y="0"/>
                    <a:pt x="249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8"/>
            <p:cNvSpPr/>
            <p:nvPr/>
          </p:nvSpPr>
          <p:spPr>
            <a:xfrm>
              <a:off x="6375814" y="5675868"/>
              <a:ext cx="379646" cy="222251"/>
            </a:xfrm>
            <a:custGeom>
              <a:avLst/>
              <a:gdLst/>
              <a:ahLst/>
              <a:cxnLst/>
              <a:rect l="l" t="t" r="r" b="b"/>
              <a:pathLst>
                <a:path w="2359" h="1381" extrusionOk="0">
                  <a:moveTo>
                    <a:pt x="1680" y="1"/>
                  </a:moveTo>
                  <a:cubicBezTo>
                    <a:pt x="1092" y="1"/>
                    <a:pt x="0" y="1380"/>
                    <a:pt x="0" y="1380"/>
                  </a:cubicBezTo>
                  <a:cubicBezTo>
                    <a:pt x="0" y="1380"/>
                    <a:pt x="2359" y="806"/>
                    <a:pt x="1932" y="141"/>
                  </a:cubicBezTo>
                  <a:cubicBezTo>
                    <a:pt x="1869" y="43"/>
                    <a:pt x="1782" y="1"/>
                    <a:pt x="168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8"/>
            <p:cNvSpPr/>
            <p:nvPr/>
          </p:nvSpPr>
          <p:spPr>
            <a:xfrm>
              <a:off x="6075993" y="5438168"/>
              <a:ext cx="247196" cy="367415"/>
            </a:xfrm>
            <a:custGeom>
              <a:avLst/>
              <a:gdLst/>
              <a:ahLst/>
              <a:cxnLst/>
              <a:rect l="l" t="t" r="r" b="b"/>
              <a:pathLst>
                <a:path w="1536" h="2283" extrusionOk="0">
                  <a:moveTo>
                    <a:pt x="819" y="0"/>
                  </a:moveTo>
                  <a:cubicBezTo>
                    <a:pt x="805" y="0"/>
                    <a:pt x="789" y="1"/>
                    <a:pt x="773" y="3"/>
                  </a:cubicBezTo>
                  <a:cubicBezTo>
                    <a:pt x="0" y="102"/>
                    <a:pt x="1060" y="2283"/>
                    <a:pt x="1060" y="2283"/>
                  </a:cubicBezTo>
                  <a:cubicBezTo>
                    <a:pt x="1060" y="2283"/>
                    <a:pt x="1536" y="0"/>
                    <a:pt x="81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8"/>
            <p:cNvSpPr/>
            <p:nvPr/>
          </p:nvSpPr>
          <p:spPr>
            <a:xfrm>
              <a:off x="6219547" y="5647865"/>
              <a:ext cx="316237" cy="272624"/>
            </a:xfrm>
            <a:custGeom>
              <a:avLst/>
              <a:gdLst/>
              <a:ahLst/>
              <a:cxnLst/>
              <a:rect l="l" t="t" r="r" b="b"/>
              <a:pathLst>
                <a:path w="1965" h="1694" extrusionOk="0">
                  <a:moveTo>
                    <a:pt x="40" y="1"/>
                  </a:moveTo>
                  <a:cubicBezTo>
                    <a:pt x="20" y="1"/>
                    <a:pt x="0" y="13"/>
                    <a:pt x="0" y="38"/>
                  </a:cubicBezTo>
                  <a:cubicBezTo>
                    <a:pt x="29" y="276"/>
                    <a:pt x="59" y="524"/>
                    <a:pt x="109" y="771"/>
                  </a:cubicBezTo>
                  <a:cubicBezTo>
                    <a:pt x="148" y="1019"/>
                    <a:pt x="198" y="1465"/>
                    <a:pt x="416" y="1643"/>
                  </a:cubicBezTo>
                  <a:cubicBezTo>
                    <a:pt x="466" y="1679"/>
                    <a:pt x="525" y="1694"/>
                    <a:pt x="588" y="1694"/>
                  </a:cubicBezTo>
                  <a:cubicBezTo>
                    <a:pt x="787" y="1694"/>
                    <a:pt x="1026" y="1550"/>
                    <a:pt x="1169" y="1475"/>
                  </a:cubicBezTo>
                  <a:cubicBezTo>
                    <a:pt x="1427" y="1336"/>
                    <a:pt x="1685" y="1167"/>
                    <a:pt x="1932" y="989"/>
                  </a:cubicBezTo>
                  <a:cubicBezTo>
                    <a:pt x="1964" y="965"/>
                    <a:pt x="1944" y="922"/>
                    <a:pt x="1914" y="922"/>
                  </a:cubicBezTo>
                  <a:cubicBezTo>
                    <a:pt x="1907" y="922"/>
                    <a:pt x="1900" y="924"/>
                    <a:pt x="1892" y="930"/>
                  </a:cubicBezTo>
                  <a:cubicBezTo>
                    <a:pt x="1734" y="1039"/>
                    <a:pt x="1566" y="1148"/>
                    <a:pt x="1407" y="1247"/>
                  </a:cubicBezTo>
                  <a:cubicBezTo>
                    <a:pt x="1239" y="1348"/>
                    <a:pt x="861" y="1621"/>
                    <a:pt x="606" y="1621"/>
                  </a:cubicBezTo>
                  <a:cubicBezTo>
                    <a:pt x="562" y="1621"/>
                    <a:pt x="521" y="1613"/>
                    <a:pt x="485" y="1594"/>
                  </a:cubicBezTo>
                  <a:cubicBezTo>
                    <a:pt x="258" y="1475"/>
                    <a:pt x="208" y="910"/>
                    <a:pt x="168" y="682"/>
                  </a:cubicBezTo>
                  <a:cubicBezTo>
                    <a:pt x="128" y="474"/>
                    <a:pt x="99" y="256"/>
                    <a:pt x="79" y="38"/>
                  </a:cubicBezTo>
                  <a:cubicBezTo>
                    <a:pt x="79" y="13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8"/>
            <p:cNvSpPr/>
            <p:nvPr/>
          </p:nvSpPr>
          <p:spPr>
            <a:xfrm>
              <a:off x="6313532" y="5864965"/>
              <a:ext cx="414729" cy="273911"/>
            </a:xfrm>
            <a:custGeom>
              <a:avLst/>
              <a:gdLst/>
              <a:ahLst/>
              <a:cxnLst/>
              <a:rect l="l" t="t" r="r" b="b"/>
              <a:pathLst>
                <a:path w="2577" h="1702" extrusionOk="0">
                  <a:moveTo>
                    <a:pt x="1780" y="0"/>
                  </a:moveTo>
                  <a:cubicBezTo>
                    <a:pt x="1129" y="0"/>
                    <a:pt x="0" y="1701"/>
                    <a:pt x="0" y="1701"/>
                  </a:cubicBezTo>
                  <a:cubicBezTo>
                    <a:pt x="0" y="1701"/>
                    <a:pt x="2577" y="829"/>
                    <a:pt x="2042" y="136"/>
                  </a:cubicBezTo>
                  <a:cubicBezTo>
                    <a:pt x="1970" y="41"/>
                    <a:pt x="1881" y="0"/>
                    <a:pt x="178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8"/>
            <p:cNvSpPr/>
            <p:nvPr/>
          </p:nvSpPr>
          <p:spPr>
            <a:xfrm>
              <a:off x="5935659" y="5641267"/>
              <a:ext cx="274072" cy="406683"/>
            </a:xfrm>
            <a:custGeom>
              <a:avLst/>
              <a:gdLst/>
              <a:ahLst/>
              <a:cxnLst/>
              <a:rect l="l" t="t" r="r" b="b"/>
              <a:pathLst>
                <a:path w="1703" h="2527" extrusionOk="0">
                  <a:moveTo>
                    <a:pt x="945" y="0"/>
                  </a:moveTo>
                  <a:cubicBezTo>
                    <a:pt x="919" y="0"/>
                    <a:pt x="891" y="3"/>
                    <a:pt x="862" y="10"/>
                  </a:cubicBezTo>
                  <a:cubicBezTo>
                    <a:pt x="0" y="188"/>
                    <a:pt x="1397" y="2527"/>
                    <a:pt x="1397" y="2527"/>
                  </a:cubicBezTo>
                  <a:cubicBezTo>
                    <a:pt x="1397" y="2527"/>
                    <a:pt x="1703" y="0"/>
                    <a:pt x="94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8"/>
            <p:cNvSpPr/>
            <p:nvPr/>
          </p:nvSpPr>
          <p:spPr>
            <a:xfrm>
              <a:off x="6114940" y="5872368"/>
              <a:ext cx="368058" cy="297086"/>
            </a:xfrm>
            <a:custGeom>
              <a:avLst/>
              <a:gdLst/>
              <a:ahLst/>
              <a:cxnLst/>
              <a:rect l="l" t="t" r="r" b="b"/>
              <a:pathLst>
                <a:path w="2287" h="1846" extrusionOk="0">
                  <a:moveTo>
                    <a:pt x="48" y="0"/>
                  </a:moveTo>
                  <a:cubicBezTo>
                    <a:pt x="24" y="0"/>
                    <a:pt x="0" y="18"/>
                    <a:pt x="6" y="50"/>
                  </a:cubicBezTo>
                  <a:cubicBezTo>
                    <a:pt x="55" y="318"/>
                    <a:pt x="124" y="595"/>
                    <a:pt x="194" y="863"/>
                  </a:cubicBezTo>
                  <a:cubicBezTo>
                    <a:pt x="263" y="1130"/>
                    <a:pt x="362" y="1626"/>
                    <a:pt x="630" y="1804"/>
                  </a:cubicBezTo>
                  <a:cubicBezTo>
                    <a:pt x="677" y="1834"/>
                    <a:pt x="730" y="1846"/>
                    <a:pt x="786" y="1846"/>
                  </a:cubicBezTo>
                  <a:cubicBezTo>
                    <a:pt x="1013" y="1846"/>
                    <a:pt x="1291" y="1642"/>
                    <a:pt x="1443" y="1547"/>
                  </a:cubicBezTo>
                  <a:cubicBezTo>
                    <a:pt x="1730" y="1358"/>
                    <a:pt x="1998" y="1150"/>
                    <a:pt x="2255" y="932"/>
                  </a:cubicBezTo>
                  <a:cubicBezTo>
                    <a:pt x="2287" y="901"/>
                    <a:pt x="2262" y="851"/>
                    <a:pt x="2231" y="851"/>
                  </a:cubicBezTo>
                  <a:cubicBezTo>
                    <a:pt x="2222" y="851"/>
                    <a:pt x="2214" y="854"/>
                    <a:pt x="2205" y="863"/>
                  </a:cubicBezTo>
                  <a:cubicBezTo>
                    <a:pt x="2037" y="1001"/>
                    <a:pt x="1869" y="1140"/>
                    <a:pt x="1690" y="1269"/>
                  </a:cubicBezTo>
                  <a:cubicBezTo>
                    <a:pt x="1506" y="1400"/>
                    <a:pt x="1089" y="1765"/>
                    <a:pt x="804" y="1765"/>
                  </a:cubicBezTo>
                  <a:cubicBezTo>
                    <a:pt x="766" y="1765"/>
                    <a:pt x="731" y="1759"/>
                    <a:pt x="699" y="1745"/>
                  </a:cubicBezTo>
                  <a:cubicBezTo>
                    <a:pt x="432" y="1626"/>
                    <a:pt x="323" y="1001"/>
                    <a:pt x="254" y="763"/>
                  </a:cubicBezTo>
                  <a:cubicBezTo>
                    <a:pt x="194" y="526"/>
                    <a:pt x="135" y="278"/>
                    <a:pt x="95" y="40"/>
                  </a:cubicBezTo>
                  <a:cubicBezTo>
                    <a:pt x="90" y="13"/>
                    <a:pt x="69" y="0"/>
                    <a:pt x="4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8"/>
            <p:cNvSpPr/>
            <p:nvPr/>
          </p:nvSpPr>
          <p:spPr>
            <a:xfrm>
              <a:off x="6273621" y="6109585"/>
              <a:ext cx="392520" cy="311570"/>
            </a:xfrm>
            <a:custGeom>
              <a:avLst/>
              <a:gdLst/>
              <a:ahLst/>
              <a:cxnLst/>
              <a:rect l="l" t="t" r="r" b="b"/>
              <a:pathLst>
                <a:path w="2439" h="1936" extrusionOk="0">
                  <a:moveTo>
                    <a:pt x="1575" y="1"/>
                  </a:moveTo>
                  <a:cubicBezTo>
                    <a:pt x="929" y="1"/>
                    <a:pt x="1" y="1936"/>
                    <a:pt x="1" y="1936"/>
                  </a:cubicBezTo>
                  <a:cubicBezTo>
                    <a:pt x="1" y="1936"/>
                    <a:pt x="2439" y="716"/>
                    <a:pt x="1804" y="102"/>
                  </a:cubicBezTo>
                  <a:cubicBezTo>
                    <a:pt x="1734" y="32"/>
                    <a:pt x="1657" y="1"/>
                    <a:pt x="157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8"/>
            <p:cNvSpPr/>
            <p:nvPr/>
          </p:nvSpPr>
          <p:spPr>
            <a:xfrm>
              <a:off x="5835075" y="5958146"/>
              <a:ext cx="274394" cy="394452"/>
            </a:xfrm>
            <a:custGeom>
              <a:avLst/>
              <a:gdLst/>
              <a:ahLst/>
              <a:cxnLst/>
              <a:rect l="l" t="t" r="r" b="b"/>
              <a:pathLst>
                <a:path w="1705" h="2451" extrusionOk="0">
                  <a:moveTo>
                    <a:pt x="956" y="0"/>
                  </a:moveTo>
                  <a:cubicBezTo>
                    <a:pt x="917" y="0"/>
                    <a:pt x="876" y="7"/>
                    <a:pt x="833" y="23"/>
                  </a:cubicBezTo>
                  <a:cubicBezTo>
                    <a:pt x="0" y="330"/>
                    <a:pt x="1705" y="2450"/>
                    <a:pt x="1705" y="2450"/>
                  </a:cubicBezTo>
                  <a:cubicBezTo>
                    <a:pt x="1705" y="2450"/>
                    <a:pt x="1669" y="0"/>
                    <a:pt x="95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8"/>
            <p:cNvSpPr/>
            <p:nvPr/>
          </p:nvSpPr>
          <p:spPr>
            <a:xfrm>
              <a:off x="6041554" y="6183453"/>
              <a:ext cx="383991" cy="278418"/>
            </a:xfrm>
            <a:custGeom>
              <a:avLst/>
              <a:gdLst/>
              <a:ahLst/>
              <a:cxnLst/>
              <a:rect l="l" t="t" r="r" b="b"/>
              <a:pathLst>
                <a:path w="2386" h="1730" extrusionOk="0">
                  <a:moveTo>
                    <a:pt x="52" y="1"/>
                  </a:moveTo>
                  <a:cubicBezTo>
                    <a:pt x="26" y="1"/>
                    <a:pt x="0" y="20"/>
                    <a:pt x="6" y="50"/>
                  </a:cubicBezTo>
                  <a:cubicBezTo>
                    <a:pt x="95" y="317"/>
                    <a:pt x="194" y="575"/>
                    <a:pt x="303" y="832"/>
                  </a:cubicBezTo>
                  <a:cubicBezTo>
                    <a:pt x="412" y="1090"/>
                    <a:pt x="580" y="1576"/>
                    <a:pt x="868" y="1704"/>
                  </a:cubicBezTo>
                  <a:cubicBezTo>
                    <a:pt x="906" y="1721"/>
                    <a:pt x="945" y="1729"/>
                    <a:pt x="985" y="1729"/>
                  </a:cubicBezTo>
                  <a:cubicBezTo>
                    <a:pt x="1220" y="1729"/>
                    <a:pt x="1489" y="1465"/>
                    <a:pt x="1641" y="1338"/>
                  </a:cubicBezTo>
                  <a:cubicBezTo>
                    <a:pt x="1899" y="1120"/>
                    <a:pt x="2126" y="872"/>
                    <a:pt x="2355" y="614"/>
                  </a:cubicBezTo>
                  <a:cubicBezTo>
                    <a:pt x="2385" y="584"/>
                    <a:pt x="2357" y="542"/>
                    <a:pt x="2325" y="542"/>
                  </a:cubicBezTo>
                  <a:cubicBezTo>
                    <a:pt x="2315" y="542"/>
                    <a:pt x="2304" y="545"/>
                    <a:pt x="2295" y="555"/>
                  </a:cubicBezTo>
                  <a:lnTo>
                    <a:pt x="1849" y="1030"/>
                  </a:lnTo>
                  <a:cubicBezTo>
                    <a:pt x="1674" y="1196"/>
                    <a:pt x="1286" y="1644"/>
                    <a:pt x="994" y="1644"/>
                  </a:cubicBezTo>
                  <a:cubicBezTo>
                    <a:pt x="971" y="1644"/>
                    <a:pt x="949" y="1641"/>
                    <a:pt x="928" y="1635"/>
                  </a:cubicBezTo>
                  <a:cubicBezTo>
                    <a:pt x="650" y="1565"/>
                    <a:pt x="452" y="951"/>
                    <a:pt x="353" y="724"/>
                  </a:cubicBezTo>
                  <a:cubicBezTo>
                    <a:pt x="254" y="495"/>
                    <a:pt x="175" y="268"/>
                    <a:pt x="95" y="30"/>
                  </a:cubicBezTo>
                  <a:cubicBezTo>
                    <a:pt x="87" y="10"/>
                    <a:pt x="70" y="1"/>
                    <a:pt x="5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8"/>
            <p:cNvSpPr/>
            <p:nvPr/>
          </p:nvSpPr>
          <p:spPr>
            <a:xfrm>
              <a:off x="3907083" y="6054223"/>
              <a:ext cx="1263179" cy="1263179"/>
            </a:xfrm>
            <a:custGeom>
              <a:avLst/>
              <a:gdLst/>
              <a:ahLst/>
              <a:cxnLst/>
              <a:rect l="l" t="t" r="r" b="b"/>
              <a:pathLst>
                <a:path w="7849" h="7849" extrusionOk="0">
                  <a:moveTo>
                    <a:pt x="3924" y="0"/>
                  </a:moveTo>
                  <a:cubicBezTo>
                    <a:pt x="1754" y="0"/>
                    <a:pt x="0" y="1754"/>
                    <a:pt x="0" y="3925"/>
                  </a:cubicBezTo>
                  <a:cubicBezTo>
                    <a:pt x="0" y="6094"/>
                    <a:pt x="1754" y="7849"/>
                    <a:pt x="3924" y="7849"/>
                  </a:cubicBezTo>
                  <a:cubicBezTo>
                    <a:pt x="6094" y="7849"/>
                    <a:pt x="7849" y="6094"/>
                    <a:pt x="7849" y="3925"/>
                  </a:cubicBezTo>
                  <a:cubicBezTo>
                    <a:pt x="7849" y="1754"/>
                    <a:pt x="6094" y="0"/>
                    <a:pt x="392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8"/>
            <p:cNvSpPr/>
            <p:nvPr/>
          </p:nvSpPr>
          <p:spPr>
            <a:xfrm>
              <a:off x="4095215" y="6243964"/>
              <a:ext cx="886913" cy="883694"/>
            </a:xfrm>
            <a:custGeom>
              <a:avLst/>
              <a:gdLst/>
              <a:ahLst/>
              <a:cxnLst/>
              <a:rect l="l" t="t" r="r" b="b"/>
              <a:pathLst>
                <a:path w="5511" h="5491" extrusionOk="0">
                  <a:moveTo>
                    <a:pt x="2181" y="0"/>
                  </a:moveTo>
                  <a:cubicBezTo>
                    <a:pt x="2141" y="0"/>
                    <a:pt x="2101" y="20"/>
                    <a:pt x="2082" y="60"/>
                  </a:cubicBezTo>
                  <a:cubicBezTo>
                    <a:pt x="2062" y="90"/>
                    <a:pt x="2071" y="119"/>
                    <a:pt x="2091" y="149"/>
                  </a:cubicBezTo>
                  <a:lnTo>
                    <a:pt x="2646" y="883"/>
                  </a:lnTo>
                  <a:lnTo>
                    <a:pt x="2646" y="1200"/>
                  </a:lnTo>
                  <a:lnTo>
                    <a:pt x="2428" y="902"/>
                  </a:lnTo>
                  <a:cubicBezTo>
                    <a:pt x="2399" y="872"/>
                    <a:pt x="2368" y="853"/>
                    <a:pt x="2339" y="853"/>
                  </a:cubicBezTo>
                  <a:cubicBezTo>
                    <a:pt x="2300" y="853"/>
                    <a:pt x="2250" y="883"/>
                    <a:pt x="2240" y="912"/>
                  </a:cubicBezTo>
                  <a:cubicBezTo>
                    <a:pt x="2220" y="942"/>
                    <a:pt x="2230" y="982"/>
                    <a:pt x="2250" y="1011"/>
                  </a:cubicBezTo>
                  <a:lnTo>
                    <a:pt x="2646" y="1537"/>
                  </a:lnTo>
                  <a:lnTo>
                    <a:pt x="2646" y="2488"/>
                  </a:lnTo>
                  <a:lnTo>
                    <a:pt x="1982" y="1814"/>
                  </a:lnTo>
                  <a:lnTo>
                    <a:pt x="1893" y="1160"/>
                  </a:lnTo>
                  <a:cubicBezTo>
                    <a:pt x="1883" y="1110"/>
                    <a:pt x="1844" y="1081"/>
                    <a:pt x="1794" y="1081"/>
                  </a:cubicBezTo>
                  <a:cubicBezTo>
                    <a:pt x="1764" y="1081"/>
                    <a:pt x="1734" y="1090"/>
                    <a:pt x="1714" y="1121"/>
                  </a:cubicBezTo>
                  <a:cubicBezTo>
                    <a:pt x="1695" y="1140"/>
                    <a:pt x="1685" y="1170"/>
                    <a:pt x="1685" y="1209"/>
                  </a:cubicBezTo>
                  <a:lnTo>
                    <a:pt x="1734" y="1576"/>
                  </a:lnTo>
                  <a:lnTo>
                    <a:pt x="1516" y="1358"/>
                  </a:lnTo>
                  <a:lnTo>
                    <a:pt x="1397" y="447"/>
                  </a:lnTo>
                  <a:cubicBezTo>
                    <a:pt x="1388" y="397"/>
                    <a:pt x="1348" y="357"/>
                    <a:pt x="1298" y="357"/>
                  </a:cubicBezTo>
                  <a:cubicBezTo>
                    <a:pt x="1269" y="357"/>
                    <a:pt x="1239" y="377"/>
                    <a:pt x="1219" y="397"/>
                  </a:cubicBezTo>
                  <a:cubicBezTo>
                    <a:pt x="1190" y="427"/>
                    <a:pt x="1190" y="456"/>
                    <a:pt x="1190" y="486"/>
                  </a:cubicBezTo>
                  <a:lnTo>
                    <a:pt x="1278" y="1110"/>
                  </a:lnTo>
                  <a:lnTo>
                    <a:pt x="1031" y="872"/>
                  </a:lnTo>
                  <a:cubicBezTo>
                    <a:pt x="1012" y="854"/>
                    <a:pt x="988" y="845"/>
                    <a:pt x="963" y="845"/>
                  </a:cubicBezTo>
                  <a:cubicBezTo>
                    <a:pt x="923" y="845"/>
                    <a:pt x="881" y="869"/>
                    <a:pt x="862" y="912"/>
                  </a:cubicBezTo>
                  <a:cubicBezTo>
                    <a:pt x="853" y="952"/>
                    <a:pt x="853" y="991"/>
                    <a:pt x="882" y="1021"/>
                  </a:cubicBezTo>
                  <a:lnTo>
                    <a:pt x="1130" y="1259"/>
                  </a:lnTo>
                  <a:lnTo>
                    <a:pt x="1130" y="1259"/>
                  </a:lnTo>
                  <a:lnTo>
                    <a:pt x="496" y="1180"/>
                  </a:lnTo>
                  <a:cubicBezTo>
                    <a:pt x="491" y="1179"/>
                    <a:pt x="485" y="1179"/>
                    <a:pt x="480" y="1179"/>
                  </a:cubicBezTo>
                  <a:cubicBezTo>
                    <a:pt x="419" y="1179"/>
                    <a:pt x="377" y="1233"/>
                    <a:pt x="377" y="1279"/>
                  </a:cubicBezTo>
                  <a:cubicBezTo>
                    <a:pt x="367" y="1339"/>
                    <a:pt x="406" y="1378"/>
                    <a:pt x="456" y="1378"/>
                  </a:cubicBezTo>
                  <a:lnTo>
                    <a:pt x="1368" y="1507"/>
                  </a:lnTo>
                  <a:lnTo>
                    <a:pt x="1586" y="1725"/>
                  </a:lnTo>
                  <a:lnTo>
                    <a:pt x="1219" y="1675"/>
                  </a:lnTo>
                  <a:cubicBezTo>
                    <a:pt x="1213" y="1675"/>
                    <a:pt x="1207" y="1674"/>
                    <a:pt x="1201" y="1674"/>
                  </a:cubicBezTo>
                  <a:cubicBezTo>
                    <a:pt x="1132" y="1674"/>
                    <a:pt x="1091" y="1728"/>
                    <a:pt x="1091" y="1775"/>
                  </a:cubicBezTo>
                  <a:cubicBezTo>
                    <a:pt x="1091" y="1834"/>
                    <a:pt x="1120" y="1874"/>
                    <a:pt x="1170" y="1874"/>
                  </a:cubicBezTo>
                  <a:lnTo>
                    <a:pt x="1833" y="1962"/>
                  </a:lnTo>
                  <a:lnTo>
                    <a:pt x="2507" y="2636"/>
                  </a:lnTo>
                  <a:lnTo>
                    <a:pt x="1556" y="2636"/>
                  </a:lnTo>
                  <a:lnTo>
                    <a:pt x="1021" y="2240"/>
                  </a:lnTo>
                  <a:cubicBezTo>
                    <a:pt x="1004" y="2223"/>
                    <a:pt x="984" y="2215"/>
                    <a:pt x="963" y="2215"/>
                  </a:cubicBezTo>
                  <a:cubicBezTo>
                    <a:pt x="924" y="2215"/>
                    <a:pt x="886" y="2244"/>
                    <a:pt x="873" y="2290"/>
                  </a:cubicBezTo>
                  <a:cubicBezTo>
                    <a:pt x="862" y="2329"/>
                    <a:pt x="873" y="2379"/>
                    <a:pt x="912" y="2409"/>
                  </a:cubicBezTo>
                  <a:lnTo>
                    <a:pt x="1209" y="2636"/>
                  </a:lnTo>
                  <a:lnTo>
                    <a:pt x="902" y="2636"/>
                  </a:lnTo>
                  <a:lnTo>
                    <a:pt x="169" y="2081"/>
                  </a:lnTo>
                  <a:cubicBezTo>
                    <a:pt x="148" y="2068"/>
                    <a:pt x="127" y="2061"/>
                    <a:pt x="106" y="2061"/>
                  </a:cubicBezTo>
                  <a:cubicBezTo>
                    <a:pt x="68" y="2061"/>
                    <a:pt x="33" y="2085"/>
                    <a:pt x="20" y="2131"/>
                  </a:cubicBezTo>
                  <a:cubicBezTo>
                    <a:pt x="1" y="2180"/>
                    <a:pt x="10" y="2230"/>
                    <a:pt x="50" y="2250"/>
                  </a:cubicBezTo>
                  <a:lnTo>
                    <a:pt x="555" y="2636"/>
                  </a:lnTo>
                  <a:lnTo>
                    <a:pt x="219" y="2636"/>
                  </a:lnTo>
                  <a:cubicBezTo>
                    <a:pt x="149" y="2636"/>
                    <a:pt x="119" y="2696"/>
                    <a:pt x="119" y="2746"/>
                  </a:cubicBezTo>
                  <a:cubicBezTo>
                    <a:pt x="119" y="2795"/>
                    <a:pt x="149" y="2845"/>
                    <a:pt x="219" y="2845"/>
                  </a:cubicBezTo>
                  <a:lnTo>
                    <a:pt x="555" y="2845"/>
                  </a:lnTo>
                  <a:lnTo>
                    <a:pt x="50" y="3231"/>
                  </a:lnTo>
                  <a:cubicBezTo>
                    <a:pt x="10" y="3261"/>
                    <a:pt x="1" y="3310"/>
                    <a:pt x="20" y="3350"/>
                  </a:cubicBezTo>
                  <a:cubicBezTo>
                    <a:pt x="34" y="3398"/>
                    <a:pt x="71" y="3427"/>
                    <a:pt x="113" y="3427"/>
                  </a:cubicBezTo>
                  <a:cubicBezTo>
                    <a:pt x="131" y="3427"/>
                    <a:pt x="150" y="3421"/>
                    <a:pt x="169" y="3409"/>
                  </a:cubicBezTo>
                  <a:lnTo>
                    <a:pt x="902" y="2845"/>
                  </a:lnTo>
                  <a:lnTo>
                    <a:pt x="1209" y="2845"/>
                  </a:lnTo>
                  <a:lnTo>
                    <a:pt x="912" y="3072"/>
                  </a:lnTo>
                  <a:cubicBezTo>
                    <a:pt x="873" y="3102"/>
                    <a:pt x="862" y="3152"/>
                    <a:pt x="873" y="3202"/>
                  </a:cubicBezTo>
                  <a:cubicBezTo>
                    <a:pt x="886" y="3242"/>
                    <a:pt x="928" y="3269"/>
                    <a:pt x="968" y="3269"/>
                  </a:cubicBezTo>
                  <a:cubicBezTo>
                    <a:pt x="987" y="3269"/>
                    <a:pt x="1005" y="3263"/>
                    <a:pt x="1021" y="3251"/>
                  </a:cubicBezTo>
                  <a:lnTo>
                    <a:pt x="1556" y="2845"/>
                  </a:lnTo>
                  <a:lnTo>
                    <a:pt x="2507" y="2845"/>
                  </a:lnTo>
                  <a:lnTo>
                    <a:pt x="1833" y="3519"/>
                  </a:lnTo>
                  <a:lnTo>
                    <a:pt x="1170" y="3607"/>
                  </a:lnTo>
                  <a:cubicBezTo>
                    <a:pt x="1120" y="3618"/>
                    <a:pt x="1091" y="3657"/>
                    <a:pt x="1091" y="3707"/>
                  </a:cubicBezTo>
                  <a:cubicBezTo>
                    <a:pt x="1091" y="3762"/>
                    <a:pt x="1133" y="3817"/>
                    <a:pt x="1202" y="3817"/>
                  </a:cubicBezTo>
                  <a:cubicBezTo>
                    <a:pt x="1208" y="3817"/>
                    <a:pt x="1213" y="3817"/>
                    <a:pt x="1219" y="3816"/>
                  </a:cubicBezTo>
                  <a:lnTo>
                    <a:pt x="1586" y="3766"/>
                  </a:lnTo>
                  <a:lnTo>
                    <a:pt x="1368" y="3984"/>
                  </a:lnTo>
                  <a:lnTo>
                    <a:pt x="456" y="4103"/>
                  </a:lnTo>
                  <a:cubicBezTo>
                    <a:pt x="406" y="4113"/>
                    <a:pt x="367" y="4153"/>
                    <a:pt x="377" y="4202"/>
                  </a:cubicBezTo>
                  <a:cubicBezTo>
                    <a:pt x="377" y="4257"/>
                    <a:pt x="419" y="4312"/>
                    <a:pt x="481" y="4312"/>
                  </a:cubicBezTo>
                  <a:cubicBezTo>
                    <a:pt x="486" y="4312"/>
                    <a:pt x="491" y="4312"/>
                    <a:pt x="496" y="4311"/>
                  </a:cubicBezTo>
                  <a:lnTo>
                    <a:pt x="1130" y="4222"/>
                  </a:lnTo>
                  <a:lnTo>
                    <a:pt x="882" y="4460"/>
                  </a:lnTo>
                  <a:cubicBezTo>
                    <a:pt x="853" y="4490"/>
                    <a:pt x="853" y="4529"/>
                    <a:pt x="862" y="4569"/>
                  </a:cubicBezTo>
                  <a:cubicBezTo>
                    <a:pt x="881" y="4612"/>
                    <a:pt x="923" y="4636"/>
                    <a:pt x="963" y="4636"/>
                  </a:cubicBezTo>
                  <a:cubicBezTo>
                    <a:pt x="988" y="4636"/>
                    <a:pt x="1012" y="4627"/>
                    <a:pt x="1031" y="4609"/>
                  </a:cubicBezTo>
                  <a:lnTo>
                    <a:pt x="1278" y="4371"/>
                  </a:lnTo>
                  <a:lnTo>
                    <a:pt x="1278" y="4371"/>
                  </a:lnTo>
                  <a:lnTo>
                    <a:pt x="1190" y="4995"/>
                  </a:lnTo>
                  <a:cubicBezTo>
                    <a:pt x="1190" y="5034"/>
                    <a:pt x="1190" y="5065"/>
                    <a:pt x="1219" y="5084"/>
                  </a:cubicBezTo>
                  <a:cubicBezTo>
                    <a:pt x="1239" y="5114"/>
                    <a:pt x="1269" y="5124"/>
                    <a:pt x="1298" y="5124"/>
                  </a:cubicBezTo>
                  <a:cubicBezTo>
                    <a:pt x="1348" y="5124"/>
                    <a:pt x="1388" y="5094"/>
                    <a:pt x="1397" y="5045"/>
                  </a:cubicBezTo>
                  <a:lnTo>
                    <a:pt x="1516" y="4133"/>
                  </a:lnTo>
                  <a:lnTo>
                    <a:pt x="1734" y="3905"/>
                  </a:lnTo>
                  <a:lnTo>
                    <a:pt x="1685" y="4281"/>
                  </a:lnTo>
                  <a:cubicBezTo>
                    <a:pt x="1685" y="4311"/>
                    <a:pt x="1695" y="4341"/>
                    <a:pt x="1714" y="4371"/>
                  </a:cubicBezTo>
                  <a:cubicBezTo>
                    <a:pt x="1734" y="4391"/>
                    <a:pt x="1764" y="4410"/>
                    <a:pt x="1794" y="4410"/>
                  </a:cubicBezTo>
                  <a:cubicBezTo>
                    <a:pt x="1844" y="4410"/>
                    <a:pt x="1883" y="4371"/>
                    <a:pt x="1893" y="4321"/>
                  </a:cubicBezTo>
                  <a:lnTo>
                    <a:pt x="1982" y="3667"/>
                  </a:lnTo>
                  <a:lnTo>
                    <a:pt x="2646" y="2993"/>
                  </a:lnTo>
                  <a:lnTo>
                    <a:pt x="2646" y="3944"/>
                  </a:lnTo>
                  <a:lnTo>
                    <a:pt x="2250" y="4470"/>
                  </a:lnTo>
                  <a:cubicBezTo>
                    <a:pt x="2230" y="4499"/>
                    <a:pt x="2220" y="4539"/>
                    <a:pt x="2240" y="4569"/>
                  </a:cubicBezTo>
                  <a:cubicBezTo>
                    <a:pt x="2250" y="4609"/>
                    <a:pt x="2300" y="4628"/>
                    <a:pt x="2339" y="4628"/>
                  </a:cubicBezTo>
                  <a:cubicBezTo>
                    <a:pt x="2368" y="4628"/>
                    <a:pt x="2399" y="4618"/>
                    <a:pt x="2428" y="4589"/>
                  </a:cubicBezTo>
                  <a:lnTo>
                    <a:pt x="2646" y="4292"/>
                  </a:lnTo>
                  <a:lnTo>
                    <a:pt x="2646" y="4598"/>
                  </a:lnTo>
                  <a:lnTo>
                    <a:pt x="2091" y="5332"/>
                  </a:lnTo>
                  <a:cubicBezTo>
                    <a:pt x="2071" y="5362"/>
                    <a:pt x="2062" y="5401"/>
                    <a:pt x="2082" y="5431"/>
                  </a:cubicBezTo>
                  <a:cubicBezTo>
                    <a:pt x="2101" y="5461"/>
                    <a:pt x="2141" y="5490"/>
                    <a:pt x="2181" y="5490"/>
                  </a:cubicBezTo>
                  <a:cubicBezTo>
                    <a:pt x="2210" y="5490"/>
                    <a:pt x="2250" y="5470"/>
                    <a:pt x="2269" y="5441"/>
                  </a:cubicBezTo>
                  <a:lnTo>
                    <a:pt x="2646" y="4946"/>
                  </a:lnTo>
                  <a:lnTo>
                    <a:pt x="2646" y="5283"/>
                  </a:lnTo>
                  <a:cubicBezTo>
                    <a:pt x="2646" y="5347"/>
                    <a:pt x="2700" y="5379"/>
                    <a:pt x="2755" y="5379"/>
                  </a:cubicBezTo>
                  <a:cubicBezTo>
                    <a:pt x="2809" y="5379"/>
                    <a:pt x="2864" y="5347"/>
                    <a:pt x="2864" y="5283"/>
                  </a:cubicBezTo>
                  <a:lnTo>
                    <a:pt x="2864" y="4946"/>
                  </a:lnTo>
                  <a:lnTo>
                    <a:pt x="3241" y="5441"/>
                  </a:lnTo>
                  <a:cubicBezTo>
                    <a:pt x="3260" y="5470"/>
                    <a:pt x="3290" y="5490"/>
                    <a:pt x="3330" y="5490"/>
                  </a:cubicBezTo>
                  <a:cubicBezTo>
                    <a:pt x="3370" y="5490"/>
                    <a:pt x="3409" y="5461"/>
                    <a:pt x="3429" y="5431"/>
                  </a:cubicBezTo>
                  <a:cubicBezTo>
                    <a:pt x="3449" y="5401"/>
                    <a:pt x="3439" y="5362"/>
                    <a:pt x="3419" y="5332"/>
                  </a:cubicBezTo>
                  <a:lnTo>
                    <a:pt x="2864" y="4598"/>
                  </a:lnTo>
                  <a:lnTo>
                    <a:pt x="2864" y="4292"/>
                  </a:lnTo>
                  <a:lnTo>
                    <a:pt x="3082" y="4589"/>
                  </a:lnTo>
                  <a:cubicBezTo>
                    <a:pt x="3112" y="4618"/>
                    <a:pt x="3141" y="4628"/>
                    <a:pt x="3172" y="4628"/>
                  </a:cubicBezTo>
                  <a:cubicBezTo>
                    <a:pt x="3211" y="4628"/>
                    <a:pt x="3260" y="4609"/>
                    <a:pt x="3271" y="4569"/>
                  </a:cubicBezTo>
                  <a:cubicBezTo>
                    <a:pt x="3290" y="4539"/>
                    <a:pt x="3280" y="4499"/>
                    <a:pt x="3260" y="4470"/>
                  </a:cubicBezTo>
                  <a:lnTo>
                    <a:pt x="2864" y="3944"/>
                  </a:lnTo>
                  <a:lnTo>
                    <a:pt x="2864" y="2993"/>
                  </a:lnTo>
                  <a:lnTo>
                    <a:pt x="3528" y="3667"/>
                  </a:lnTo>
                  <a:lnTo>
                    <a:pt x="3617" y="4321"/>
                  </a:lnTo>
                  <a:cubicBezTo>
                    <a:pt x="3627" y="4371"/>
                    <a:pt x="3667" y="4410"/>
                    <a:pt x="3716" y="4410"/>
                  </a:cubicBezTo>
                  <a:cubicBezTo>
                    <a:pt x="3746" y="4410"/>
                    <a:pt x="3776" y="4391"/>
                    <a:pt x="3795" y="4371"/>
                  </a:cubicBezTo>
                  <a:cubicBezTo>
                    <a:pt x="3815" y="4341"/>
                    <a:pt x="3826" y="4311"/>
                    <a:pt x="3826" y="4281"/>
                  </a:cubicBezTo>
                  <a:lnTo>
                    <a:pt x="3776" y="3905"/>
                  </a:lnTo>
                  <a:lnTo>
                    <a:pt x="3994" y="4133"/>
                  </a:lnTo>
                  <a:lnTo>
                    <a:pt x="4113" y="5045"/>
                  </a:lnTo>
                  <a:cubicBezTo>
                    <a:pt x="4123" y="5094"/>
                    <a:pt x="4163" y="5124"/>
                    <a:pt x="4212" y="5124"/>
                  </a:cubicBezTo>
                  <a:cubicBezTo>
                    <a:pt x="4242" y="5124"/>
                    <a:pt x="4271" y="5114"/>
                    <a:pt x="4291" y="5084"/>
                  </a:cubicBezTo>
                  <a:cubicBezTo>
                    <a:pt x="4311" y="5065"/>
                    <a:pt x="4321" y="5034"/>
                    <a:pt x="4321" y="4995"/>
                  </a:cubicBezTo>
                  <a:lnTo>
                    <a:pt x="4231" y="4371"/>
                  </a:lnTo>
                  <a:lnTo>
                    <a:pt x="4480" y="4609"/>
                  </a:lnTo>
                  <a:cubicBezTo>
                    <a:pt x="4498" y="4627"/>
                    <a:pt x="4522" y="4636"/>
                    <a:pt x="4547" y="4636"/>
                  </a:cubicBezTo>
                  <a:cubicBezTo>
                    <a:pt x="4588" y="4636"/>
                    <a:pt x="4629" y="4612"/>
                    <a:pt x="4648" y="4569"/>
                  </a:cubicBezTo>
                  <a:cubicBezTo>
                    <a:pt x="4658" y="4529"/>
                    <a:pt x="4648" y="4490"/>
                    <a:pt x="4618" y="4460"/>
                  </a:cubicBezTo>
                  <a:lnTo>
                    <a:pt x="4381" y="4222"/>
                  </a:lnTo>
                  <a:lnTo>
                    <a:pt x="5015" y="4311"/>
                  </a:lnTo>
                  <a:cubicBezTo>
                    <a:pt x="5020" y="4312"/>
                    <a:pt x="5025" y="4312"/>
                    <a:pt x="5029" y="4312"/>
                  </a:cubicBezTo>
                  <a:cubicBezTo>
                    <a:pt x="5091" y="4312"/>
                    <a:pt x="5134" y="4257"/>
                    <a:pt x="5134" y="4202"/>
                  </a:cubicBezTo>
                  <a:cubicBezTo>
                    <a:pt x="5143" y="4153"/>
                    <a:pt x="5104" y="4113"/>
                    <a:pt x="5054" y="4103"/>
                  </a:cubicBezTo>
                  <a:lnTo>
                    <a:pt x="4143" y="3984"/>
                  </a:lnTo>
                  <a:lnTo>
                    <a:pt x="3925" y="3766"/>
                  </a:lnTo>
                  <a:lnTo>
                    <a:pt x="4291" y="3816"/>
                  </a:lnTo>
                  <a:cubicBezTo>
                    <a:pt x="4297" y="3817"/>
                    <a:pt x="4302" y="3817"/>
                    <a:pt x="4307" y="3817"/>
                  </a:cubicBezTo>
                  <a:cubicBezTo>
                    <a:pt x="4376" y="3817"/>
                    <a:pt x="4411" y="3762"/>
                    <a:pt x="4420" y="3707"/>
                  </a:cubicBezTo>
                  <a:cubicBezTo>
                    <a:pt x="4420" y="3657"/>
                    <a:pt x="4390" y="3618"/>
                    <a:pt x="4341" y="3607"/>
                  </a:cubicBezTo>
                  <a:lnTo>
                    <a:pt x="3677" y="3519"/>
                  </a:lnTo>
                  <a:lnTo>
                    <a:pt x="3003" y="2845"/>
                  </a:lnTo>
                  <a:lnTo>
                    <a:pt x="3954" y="2845"/>
                  </a:lnTo>
                  <a:lnTo>
                    <a:pt x="4489" y="3251"/>
                  </a:lnTo>
                  <a:cubicBezTo>
                    <a:pt x="4505" y="3263"/>
                    <a:pt x="4523" y="3269"/>
                    <a:pt x="4540" y="3269"/>
                  </a:cubicBezTo>
                  <a:cubicBezTo>
                    <a:pt x="4579" y="3269"/>
                    <a:pt x="4618" y="3242"/>
                    <a:pt x="4638" y="3202"/>
                  </a:cubicBezTo>
                  <a:cubicBezTo>
                    <a:pt x="4648" y="3152"/>
                    <a:pt x="4638" y="3102"/>
                    <a:pt x="4599" y="3072"/>
                  </a:cubicBezTo>
                  <a:cubicBezTo>
                    <a:pt x="4499" y="3003"/>
                    <a:pt x="4400" y="2924"/>
                    <a:pt x="4301" y="2845"/>
                  </a:cubicBezTo>
                  <a:lnTo>
                    <a:pt x="4608" y="2845"/>
                  </a:lnTo>
                  <a:lnTo>
                    <a:pt x="5341" y="3409"/>
                  </a:lnTo>
                  <a:cubicBezTo>
                    <a:pt x="5361" y="3420"/>
                    <a:pt x="5381" y="3429"/>
                    <a:pt x="5401" y="3429"/>
                  </a:cubicBezTo>
                  <a:cubicBezTo>
                    <a:pt x="5440" y="3429"/>
                    <a:pt x="5480" y="3400"/>
                    <a:pt x="5490" y="3350"/>
                  </a:cubicBezTo>
                  <a:cubicBezTo>
                    <a:pt x="5510" y="3310"/>
                    <a:pt x="5490" y="3261"/>
                    <a:pt x="5460" y="3231"/>
                  </a:cubicBezTo>
                  <a:lnTo>
                    <a:pt x="4955" y="2845"/>
                  </a:lnTo>
                  <a:lnTo>
                    <a:pt x="5292" y="2845"/>
                  </a:lnTo>
                  <a:cubicBezTo>
                    <a:pt x="5361" y="2845"/>
                    <a:pt x="5391" y="2795"/>
                    <a:pt x="5391" y="2746"/>
                  </a:cubicBezTo>
                  <a:cubicBezTo>
                    <a:pt x="5391" y="2696"/>
                    <a:pt x="5361" y="2636"/>
                    <a:pt x="5292" y="2636"/>
                  </a:cubicBezTo>
                  <a:lnTo>
                    <a:pt x="4955" y="2636"/>
                  </a:lnTo>
                  <a:lnTo>
                    <a:pt x="5460" y="2250"/>
                  </a:lnTo>
                  <a:cubicBezTo>
                    <a:pt x="5490" y="2230"/>
                    <a:pt x="5510" y="2180"/>
                    <a:pt x="5490" y="2131"/>
                  </a:cubicBezTo>
                  <a:cubicBezTo>
                    <a:pt x="5477" y="2085"/>
                    <a:pt x="5443" y="2061"/>
                    <a:pt x="5404" y="2061"/>
                  </a:cubicBezTo>
                  <a:cubicBezTo>
                    <a:pt x="5383" y="2061"/>
                    <a:pt x="5362" y="2068"/>
                    <a:pt x="5341" y="2081"/>
                  </a:cubicBezTo>
                  <a:lnTo>
                    <a:pt x="4608" y="2636"/>
                  </a:lnTo>
                  <a:lnTo>
                    <a:pt x="4301" y="2636"/>
                  </a:lnTo>
                  <a:lnTo>
                    <a:pt x="4599" y="2409"/>
                  </a:lnTo>
                  <a:cubicBezTo>
                    <a:pt x="4638" y="2379"/>
                    <a:pt x="4648" y="2329"/>
                    <a:pt x="4638" y="2290"/>
                  </a:cubicBezTo>
                  <a:cubicBezTo>
                    <a:pt x="4618" y="2244"/>
                    <a:pt x="4582" y="2215"/>
                    <a:pt x="4545" y="2215"/>
                  </a:cubicBezTo>
                  <a:cubicBezTo>
                    <a:pt x="4525" y="2215"/>
                    <a:pt x="4506" y="2223"/>
                    <a:pt x="4489" y="2240"/>
                  </a:cubicBezTo>
                  <a:lnTo>
                    <a:pt x="3954" y="2636"/>
                  </a:lnTo>
                  <a:lnTo>
                    <a:pt x="3003" y="2636"/>
                  </a:lnTo>
                  <a:cubicBezTo>
                    <a:pt x="3231" y="2418"/>
                    <a:pt x="3459" y="2191"/>
                    <a:pt x="3677" y="1962"/>
                  </a:cubicBezTo>
                  <a:lnTo>
                    <a:pt x="4341" y="1874"/>
                  </a:lnTo>
                  <a:cubicBezTo>
                    <a:pt x="4390" y="1874"/>
                    <a:pt x="4420" y="1834"/>
                    <a:pt x="4420" y="1775"/>
                  </a:cubicBezTo>
                  <a:cubicBezTo>
                    <a:pt x="4411" y="1728"/>
                    <a:pt x="4376" y="1674"/>
                    <a:pt x="4309" y="1674"/>
                  </a:cubicBezTo>
                  <a:cubicBezTo>
                    <a:pt x="4303" y="1674"/>
                    <a:pt x="4297" y="1675"/>
                    <a:pt x="4291" y="1675"/>
                  </a:cubicBezTo>
                  <a:lnTo>
                    <a:pt x="3925" y="1725"/>
                  </a:lnTo>
                  <a:lnTo>
                    <a:pt x="4143" y="1507"/>
                  </a:lnTo>
                  <a:lnTo>
                    <a:pt x="5054" y="1378"/>
                  </a:lnTo>
                  <a:cubicBezTo>
                    <a:pt x="5104" y="1378"/>
                    <a:pt x="5143" y="1339"/>
                    <a:pt x="5134" y="1279"/>
                  </a:cubicBezTo>
                  <a:cubicBezTo>
                    <a:pt x="5134" y="1233"/>
                    <a:pt x="5091" y="1179"/>
                    <a:pt x="5030" y="1179"/>
                  </a:cubicBezTo>
                  <a:cubicBezTo>
                    <a:pt x="5025" y="1179"/>
                    <a:pt x="5020" y="1179"/>
                    <a:pt x="5015" y="1180"/>
                  </a:cubicBezTo>
                  <a:lnTo>
                    <a:pt x="4381" y="1259"/>
                  </a:lnTo>
                  <a:lnTo>
                    <a:pt x="4618" y="1021"/>
                  </a:lnTo>
                  <a:cubicBezTo>
                    <a:pt x="4648" y="991"/>
                    <a:pt x="4658" y="952"/>
                    <a:pt x="4648" y="912"/>
                  </a:cubicBezTo>
                  <a:cubicBezTo>
                    <a:pt x="4629" y="869"/>
                    <a:pt x="4588" y="845"/>
                    <a:pt x="4547" y="845"/>
                  </a:cubicBezTo>
                  <a:cubicBezTo>
                    <a:pt x="4522" y="845"/>
                    <a:pt x="4498" y="854"/>
                    <a:pt x="4480" y="872"/>
                  </a:cubicBezTo>
                  <a:lnTo>
                    <a:pt x="4231" y="1110"/>
                  </a:lnTo>
                  <a:lnTo>
                    <a:pt x="4321" y="486"/>
                  </a:lnTo>
                  <a:cubicBezTo>
                    <a:pt x="4321" y="456"/>
                    <a:pt x="4311" y="427"/>
                    <a:pt x="4291" y="397"/>
                  </a:cubicBezTo>
                  <a:cubicBezTo>
                    <a:pt x="4271" y="377"/>
                    <a:pt x="4242" y="357"/>
                    <a:pt x="4212" y="357"/>
                  </a:cubicBezTo>
                  <a:cubicBezTo>
                    <a:pt x="4163" y="357"/>
                    <a:pt x="4123" y="397"/>
                    <a:pt x="4113" y="447"/>
                  </a:cubicBezTo>
                  <a:lnTo>
                    <a:pt x="3994" y="1358"/>
                  </a:lnTo>
                  <a:lnTo>
                    <a:pt x="3776" y="1576"/>
                  </a:lnTo>
                  <a:lnTo>
                    <a:pt x="3776" y="1576"/>
                  </a:lnTo>
                  <a:lnTo>
                    <a:pt x="3826" y="1209"/>
                  </a:lnTo>
                  <a:cubicBezTo>
                    <a:pt x="3826" y="1170"/>
                    <a:pt x="3815" y="1140"/>
                    <a:pt x="3795" y="1121"/>
                  </a:cubicBezTo>
                  <a:cubicBezTo>
                    <a:pt x="3776" y="1090"/>
                    <a:pt x="3746" y="1081"/>
                    <a:pt x="3716" y="1081"/>
                  </a:cubicBezTo>
                  <a:cubicBezTo>
                    <a:pt x="3667" y="1081"/>
                    <a:pt x="3627" y="1110"/>
                    <a:pt x="3617" y="1160"/>
                  </a:cubicBezTo>
                  <a:lnTo>
                    <a:pt x="3528" y="1814"/>
                  </a:lnTo>
                  <a:lnTo>
                    <a:pt x="2864" y="2488"/>
                  </a:lnTo>
                  <a:lnTo>
                    <a:pt x="2864" y="1537"/>
                  </a:lnTo>
                  <a:lnTo>
                    <a:pt x="3260" y="1011"/>
                  </a:lnTo>
                  <a:cubicBezTo>
                    <a:pt x="3280" y="982"/>
                    <a:pt x="3290" y="942"/>
                    <a:pt x="3271" y="912"/>
                  </a:cubicBezTo>
                  <a:cubicBezTo>
                    <a:pt x="3260" y="883"/>
                    <a:pt x="3211" y="853"/>
                    <a:pt x="3172" y="853"/>
                  </a:cubicBezTo>
                  <a:cubicBezTo>
                    <a:pt x="3141" y="853"/>
                    <a:pt x="3112" y="872"/>
                    <a:pt x="3082" y="902"/>
                  </a:cubicBezTo>
                  <a:lnTo>
                    <a:pt x="2864" y="1200"/>
                  </a:lnTo>
                  <a:lnTo>
                    <a:pt x="2864" y="883"/>
                  </a:lnTo>
                  <a:lnTo>
                    <a:pt x="3419" y="149"/>
                  </a:lnTo>
                  <a:cubicBezTo>
                    <a:pt x="3439" y="119"/>
                    <a:pt x="3449" y="90"/>
                    <a:pt x="3429" y="60"/>
                  </a:cubicBezTo>
                  <a:cubicBezTo>
                    <a:pt x="3409" y="20"/>
                    <a:pt x="3370" y="0"/>
                    <a:pt x="3330" y="0"/>
                  </a:cubicBezTo>
                  <a:cubicBezTo>
                    <a:pt x="3290" y="0"/>
                    <a:pt x="3260" y="11"/>
                    <a:pt x="3241" y="40"/>
                  </a:cubicBezTo>
                  <a:lnTo>
                    <a:pt x="2864" y="546"/>
                  </a:lnTo>
                  <a:lnTo>
                    <a:pt x="2864" y="209"/>
                  </a:lnTo>
                  <a:cubicBezTo>
                    <a:pt x="2864" y="139"/>
                    <a:pt x="2809" y="105"/>
                    <a:pt x="2755" y="105"/>
                  </a:cubicBezTo>
                  <a:cubicBezTo>
                    <a:pt x="2700" y="105"/>
                    <a:pt x="2646" y="139"/>
                    <a:pt x="2646" y="209"/>
                  </a:cubicBezTo>
                  <a:lnTo>
                    <a:pt x="2646" y="546"/>
                  </a:lnTo>
                  <a:lnTo>
                    <a:pt x="2269" y="40"/>
                  </a:lnTo>
                  <a:cubicBezTo>
                    <a:pt x="2250" y="11"/>
                    <a:pt x="2210" y="0"/>
                    <a:pt x="218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8"/>
            <p:cNvSpPr/>
            <p:nvPr/>
          </p:nvSpPr>
          <p:spPr>
            <a:xfrm>
              <a:off x="4474698" y="5840503"/>
              <a:ext cx="127782" cy="129231"/>
            </a:xfrm>
            <a:custGeom>
              <a:avLst/>
              <a:gdLst/>
              <a:ahLst/>
              <a:cxnLst/>
              <a:rect l="l" t="t" r="r" b="b"/>
              <a:pathLst>
                <a:path w="794" h="803" extrusionOk="0">
                  <a:moveTo>
                    <a:pt x="397" y="238"/>
                  </a:moveTo>
                  <a:cubicBezTo>
                    <a:pt x="486" y="238"/>
                    <a:pt x="556" y="318"/>
                    <a:pt x="556" y="406"/>
                  </a:cubicBezTo>
                  <a:cubicBezTo>
                    <a:pt x="556" y="496"/>
                    <a:pt x="486" y="565"/>
                    <a:pt x="397" y="565"/>
                  </a:cubicBezTo>
                  <a:cubicBezTo>
                    <a:pt x="308" y="565"/>
                    <a:pt x="239" y="496"/>
                    <a:pt x="239" y="406"/>
                  </a:cubicBezTo>
                  <a:cubicBezTo>
                    <a:pt x="239" y="318"/>
                    <a:pt x="308" y="238"/>
                    <a:pt x="397" y="238"/>
                  </a:cubicBezTo>
                  <a:close/>
                  <a:moveTo>
                    <a:pt x="397" y="1"/>
                  </a:moveTo>
                  <a:cubicBezTo>
                    <a:pt x="179" y="1"/>
                    <a:pt x="1" y="179"/>
                    <a:pt x="1" y="406"/>
                  </a:cubicBezTo>
                  <a:cubicBezTo>
                    <a:pt x="1" y="625"/>
                    <a:pt x="179" y="803"/>
                    <a:pt x="397" y="803"/>
                  </a:cubicBezTo>
                  <a:cubicBezTo>
                    <a:pt x="615" y="803"/>
                    <a:pt x="794" y="625"/>
                    <a:pt x="794" y="406"/>
                  </a:cubicBezTo>
                  <a:cubicBezTo>
                    <a:pt x="794" y="179"/>
                    <a:pt x="615" y="1"/>
                    <a:pt x="3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8"/>
            <p:cNvSpPr/>
            <p:nvPr/>
          </p:nvSpPr>
          <p:spPr>
            <a:xfrm>
              <a:off x="4433338" y="5939317"/>
              <a:ext cx="210664" cy="205836"/>
            </a:xfrm>
            <a:custGeom>
              <a:avLst/>
              <a:gdLst/>
              <a:ahLst/>
              <a:cxnLst/>
              <a:rect l="l" t="t" r="r" b="b"/>
              <a:pathLst>
                <a:path w="1309" h="1279" extrusionOk="0">
                  <a:moveTo>
                    <a:pt x="287" y="1"/>
                  </a:moveTo>
                  <a:cubicBezTo>
                    <a:pt x="129" y="1"/>
                    <a:pt x="0" y="129"/>
                    <a:pt x="0" y="288"/>
                  </a:cubicBezTo>
                  <a:lnTo>
                    <a:pt x="0" y="992"/>
                  </a:lnTo>
                  <a:cubicBezTo>
                    <a:pt x="0" y="1151"/>
                    <a:pt x="129" y="1279"/>
                    <a:pt x="287" y="1279"/>
                  </a:cubicBezTo>
                  <a:lnTo>
                    <a:pt x="1021" y="1279"/>
                  </a:lnTo>
                  <a:cubicBezTo>
                    <a:pt x="1179" y="1279"/>
                    <a:pt x="1308" y="1151"/>
                    <a:pt x="1308" y="992"/>
                  </a:cubicBezTo>
                  <a:lnTo>
                    <a:pt x="1308" y="288"/>
                  </a:lnTo>
                  <a:cubicBezTo>
                    <a:pt x="1308" y="129"/>
                    <a:pt x="1179" y="1"/>
                    <a:pt x="102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8"/>
            <p:cNvSpPr/>
            <p:nvPr/>
          </p:nvSpPr>
          <p:spPr>
            <a:xfrm>
              <a:off x="3999459" y="6239136"/>
              <a:ext cx="226757" cy="351160"/>
            </a:xfrm>
            <a:custGeom>
              <a:avLst/>
              <a:gdLst/>
              <a:ahLst/>
              <a:cxnLst/>
              <a:rect l="l" t="t" r="r" b="b"/>
              <a:pathLst>
                <a:path w="1409" h="2182" extrusionOk="0">
                  <a:moveTo>
                    <a:pt x="1408" y="1"/>
                  </a:moveTo>
                  <a:cubicBezTo>
                    <a:pt x="1408" y="1"/>
                    <a:pt x="1368" y="1"/>
                    <a:pt x="1289" y="30"/>
                  </a:cubicBezTo>
                  <a:cubicBezTo>
                    <a:pt x="1259" y="41"/>
                    <a:pt x="1210" y="60"/>
                    <a:pt x="1170" y="90"/>
                  </a:cubicBezTo>
                  <a:cubicBezTo>
                    <a:pt x="1140" y="100"/>
                    <a:pt x="1120" y="110"/>
                    <a:pt x="1091" y="120"/>
                  </a:cubicBezTo>
                  <a:cubicBezTo>
                    <a:pt x="1061" y="140"/>
                    <a:pt x="1041" y="149"/>
                    <a:pt x="1012" y="169"/>
                  </a:cubicBezTo>
                  <a:cubicBezTo>
                    <a:pt x="952" y="199"/>
                    <a:pt x="893" y="248"/>
                    <a:pt x="833" y="288"/>
                  </a:cubicBezTo>
                  <a:cubicBezTo>
                    <a:pt x="783" y="338"/>
                    <a:pt x="714" y="387"/>
                    <a:pt x="655" y="447"/>
                  </a:cubicBezTo>
                  <a:cubicBezTo>
                    <a:pt x="635" y="477"/>
                    <a:pt x="605" y="506"/>
                    <a:pt x="576" y="536"/>
                  </a:cubicBezTo>
                  <a:cubicBezTo>
                    <a:pt x="546" y="565"/>
                    <a:pt x="516" y="605"/>
                    <a:pt x="486" y="635"/>
                  </a:cubicBezTo>
                  <a:cubicBezTo>
                    <a:pt x="437" y="704"/>
                    <a:pt x="387" y="774"/>
                    <a:pt x="338" y="853"/>
                  </a:cubicBezTo>
                  <a:cubicBezTo>
                    <a:pt x="288" y="922"/>
                    <a:pt x="248" y="1001"/>
                    <a:pt x="209" y="1081"/>
                  </a:cubicBezTo>
                  <a:cubicBezTo>
                    <a:pt x="179" y="1160"/>
                    <a:pt x="149" y="1239"/>
                    <a:pt x="120" y="1309"/>
                  </a:cubicBezTo>
                  <a:cubicBezTo>
                    <a:pt x="90" y="1388"/>
                    <a:pt x="70" y="1468"/>
                    <a:pt x="50" y="1537"/>
                  </a:cubicBezTo>
                  <a:cubicBezTo>
                    <a:pt x="30" y="1606"/>
                    <a:pt x="30" y="1686"/>
                    <a:pt x="21" y="1745"/>
                  </a:cubicBezTo>
                  <a:cubicBezTo>
                    <a:pt x="10" y="1814"/>
                    <a:pt x="1" y="1874"/>
                    <a:pt x="1" y="1923"/>
                  </a:cubicBezTo>
                  <a:cubicBezTo>
                    <a:pt x="1" y="1973"/>
                    <a:pt x="10" y="2023"/>
                    <a:pt x="10" y="2062"/>
                  </a:cubicBezTo>
                  <a:lnTo>
                    <a:pt x="10" y="2181"/>
                  </a:lnTo>
                  <a:cubicBezTo>
                    <a:pt x="10" y="2181"/>
                    <a:pt x="30" y="2141"/>
                    <a:pt x="60" y="2072"/>
                  </a:cubicBezTo>
                  <a:cubicBezTo>
                    <a:pt x="80" y="2032"/>
                    <a:pt x="100" y="1992"/>
                    <a:pt x="120" y="1943"/>
                  </a:cubicBezTo>
                  <a:cubicBezTo>
                    <a:pt x="129" y="1904"/>
                    <a:pt x="159" y="1844"/>
                    <a:pt x="189" y="1794"/>
                  </a:cubicBezTo>
                  <a:lnTo>
                    <a:pt x="219" y="1705"/>
                  </a:lnTo>
                  <a:cubicBezTo>
                    <a:pt x="239" y="1675"/>
                    <a:pt x="248" y="1646"/>
                    <a:pt x="268" y="1606"/>
                  </a:cubicBezTo>
                  <a:cubicBezTo>
                    <a:pt x="298" y="1547"/>
                    <a:pt x="328" y="1487"/>
                    <a:pt x="358" y="1418"/>
                  </a:cubicBezTo>
                  <a:cubicBezTo>
                    <a:pt x="397" y="1349"/>
                    <a:pt x="427" y="1279"/>
                    <a:pt x="466" y="1210"/>
                  </a:cubicBezTo>
                  <a:lnTo>
                    <a:pt x="585" y="1001"/>
                  </a:lnTo>
                  <a:cubicBezTo>
                    <a:pt x="635" y="942"/>
                    <a:pt x="675" y="873"/>
                    <a:pt x="724" y="803"/>
                  </a:cubicBezTo>
                  <a:lnTo>
                    <a:pt x="783" y="714"/>
                  </a:lnTo>
                  <a:cubicBezTo>
                    <a:pt x="814" y="684"/>
                    <a:pt x="833" y="655"/>
                    <a:pt x="853" y="625"/>
                  </a:cubicBezTo>
                  <a:cubicBezTo>
                    <a:pt x="902" y="556"/>
                    <a:pt x="952" y="506"/>
                    <a:pt x="992" y="447"/>
                  </a:cubicBezTo>
                  <a:cubicBezTo>
                    <a:pt x="1032" y="397"/>
                    <a:pt x="1081" y="347"/>
                    <a:pt x="1120" y="298"/>
                  </a:cubicBezTo>
                  <a:cubicBezTo>
                    <a:pt x="1160" y="259"/>
                    <a:pt x="1200" y="209"/>
                    <a:pt x="1230" y="179"/>
                  </a:cubicBezTo>
                  <a:cubicBezTo>
                    <a:pt x="1269" y="140"/>
                    <a:pt x="1299" y="110"/>
                    <a:pt x="1319" y="80"/>
                  </a:cubicBezTo>
                  <a:cubicBezTo>
                    <a:pt x="1378" y="30"/>
                    <a:pt x="1408" y="1"/>
                    <a:pt x="14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8"/>
            <p:cNvSpPr/>
            <p:nvPr/>
          </p:nvSpPr>
          <p:spPr>
            <a:xfrm>
              <a:off x="6996054" y="6344548"/>
              <a:ext cx="859876" cy="859554"/>
            </a:xfrm>
            <a:custGeom>
              <a:avLst/>
              <a:gdLst/>
              <a:ahLst/>
              <a:cxnLst/>
              <a:rect l="l" t="t" r="r" b="b"/>
              <a:pathLst>
                <a:path w="5343" h="5341" extrusionOk="0">
                  <a:moveTo>
                    <a:pt x="2667" y="0"/>
                  </a:moveTo>
                  <a:cubicBezTo>
                    <a:pt x="1190" y="0"/>
                    <a:pt x="1" y="1199"/>
                    <a:pt x="1" y="2676"/>
                  </a:cubicBezTo>
                  <a:cubicBezTo>
                    <a:pt x="1" y="4152"/>
                    <a:pt x="1190" y="5341"/>
                    <a:pt x="2667" y="5341"/>
                  </a:cubicBezTo>
                  <a:cubicBezTo>
                    <a:pt x="4143" y="5341"/>
                    <a:pt x="5342" y="4152"/>
                    <a:pt x="5342" y="2676"/>
                  </a:cubicBezTo>
                  <a:cubicBezTo>
                    <a:pt x="5342" y="1199"/>
                    <a:pt x="4143" y="0"/>
                    <a:pt x="266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8"/>
            <p:cNvSpPr/>
            <p:nvPr/>
          </p:nvSpPr>
          <p:spPr>
            <a:xfrm>
              <a:off x="6527253" y="5910670"/>
              <a:ext cx="998441" cy="811917"/>
            </a:xfrm>
            <a:custGeom>
              <a:avLst/>
              <a:gdLst/>
              <a:ahLst/>
              <a:cxnLst/>
              <a:rect l="l" t="t" r="r" b="b"/>
              <a:pathLst>
                <a:path w="6204" h="5045" extrusionOk="0">
                  <a:moveTo>
                    <a:pt x="6075" y="1"/>
                  </a:moveTo>
                  <a:cubicBezTo>
                    <a:pt x="6055" y="40"/>
                    <a:pt x="4182" y="4093"/>
                    <a:pt x="0" y="4916"/>
                  </a:cubicBezTo>
                  <a:lnTo>
                    <a:pt x="20" y="5044"/>
                  </a:lnTo>
                  <a:cubicBezTo>
                    <a:pt x="2250" y="4608"/>
                    <a:pt x="3805" y="3280"/>
                    <a:pt x="4727" y="2240"/>
                  </a:cubicBezTo>
                  <a:cubicBezTo>
                    <a:pt x="5718" y="1110"/>
                    <a:pt x="6194" y="70"/>
                    <a:pt x="6204" y="60"/>
                  </a:cubicBezTo>
                  <a:lnTo>
                    <a:pt x="6075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8"/>
            <p:cNvSpPr/>
            <p:nvPr/>
          </p:nvSpPr>
          <p:spPr>
            <a:xfrm>
              <a:off x="7381975" y="6199225"/>
              <a:ext cx="88031" cy="88031"/>
            </a:xfrm>
            <a:custGeom>
              <a:avLst/>
              <a:gdLst/>
              <a:ahLst/>
              <a:cxnLst/>
              <a:rect l="l" t="t" r="r" b="b"/>
              <a:pathLst>
                <a:path w="547" h="547" extrusionOk="0">
                  <a:moveTo>
                    <a:pt x="269" y="170"/>
                  </a:moveTo>
                  <a:cubicBezTo>
                    <a:pt x="328" y="170"/>
                    <a:pt x="377" y="219"/>
                    <a:pt x="377" y="278"/>
                  </a:cubicBezTo>
                  <a:cubicBezTo>
                    <a:pt x="377" y="338"/>
                    <a:pt x="328" y="388"/>
                    <a:pt x="269" y="388"/>
                  </a:cubicBezTo>
                  <a:cubicBezTo>
                    <a:pt x="209" y="388"/>
                    <a:pt x="159" y="338"/>
                    <a:pt x="159" y="278"/>
                  </a:cubicBezTo>
                  <a:cubicBezTo>
                    <a:pt x="159" y="219"/>
                    <a:pt x="209" y="170"/>
                    <a:pt x="269" y="170"/>
                  </a:cubicBezTo>
                  <a:close/>
                  <a:moveTo>
                    <a:pt x="269" y="1"/>
                  </a:moveTo>
                  <a:cubicBezTo>
                    <a:pt x="120" y="1"/>
                    <a:pt x="1" y="130"/>
                    <a:pt x="1" y="278"/>
                  </a:cubicBezTo>
                  <a:cubicBezTo>
                    <a:pt x="1" y="427"/>
                    <a:pt x="120" y="546"/>
                    <a:pt x="269" y="546"/>
                  </a:cubicBezTo>
                  <a:cubicBezTo>
                    <a:pt x="417" y="546"/>
                    <a:pt x="546" y="427"/>
                    <a:pt x="546" y="278"/>
                  </a:cubicBezTo>
                  <a:cubicBezTo>
                    <a:pt x="546" y="130"/>
                    <a:pt x="417" y="1"/>
                    <a:pt x="26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8"/>
            <p:cNvSpPr/>
            <p:nvPr/>
          </p:nvSpPr>
          <p:spPr>
            <a:xfrm>
              <a:off x="7353328" y="6266334"/>
              <a:ext cx="143715" cy="140496"/>
            </a:xfrm>
            <a:custGeom>
              <a:avLst/>
              <a:gdLst/>
              <a:ahLst/>
              <a:cxnLst/>
              <a:rect l="l" t="t" r="r" b="b"/>
              <a:pathLst>
                <a:path w="893" h="873" extrusionOk="0">
                  <a:moveTo>
                    <a:pt x="199" y="0"/>
                  </a:moveTo>
                  <a:cubicBezTo>
                    <a:pt x="90" y="0"/>
                    <a:pt x="0" y="90"/>
                    <a:pt x="0" y="198"/>
                  </a:cubicBezTo>
                  <a:lnTo>
                    <a:pt x="0" y="684"/>
                  </a:lnTo>
                  <a:cubicBezTo>
                    <a:pt x="0" y="783"/>
                    <a:pt x="90" y="872"/>
                    <a:pt x="199" y="872"/>
                  </a:cubicBezTo>
                  <a:lnTo>
                    <a:pt x="694" y="872"/>
                  </a:lnTo>
                  <a:cubicBezTo>
                    <a:pt x="803" y="872"/>
                    <a:pt x="892" y="783"/>
                    <a:pt x="892" y="684"/>
                  </a:cubicBezTo>
                  <a:lnTo>
                    <a:pt x="892" y="198"/>
                  </a:lnTo>
                  <a:cubicBezTo>
                    <a:pt x="892" y="90"/>
                    <a:pt x="803" y="0"/>
                    <a:pt x="69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8"/>
            <p:cNvSpPr/>
            <p:nvPr/>
          </p:nvSpPr>
          <p:spPr>
            <a:xfrm>
              <a:off x="6902069" y="6224652"/>
              <a:ext cx="373369" cy="187006"/>
            </a:xfrm>
            <a:custGeom>
              <a:avLst/>
              <a:gdLst/>
              <a:ahLst/>
              <a:cxnLst/>
              <a:rect l="l" t="t" r="r" b="b"/>
              <a:pathLst>
                <a:path w="2320" h="1162" extrusionOk="0">
                  <a:moveTo>
                    <a:pt x="1713" y="0"/>
                  </a:moveTo>
                  <a:cubicBezTo>
                    <a:pt x="1133" y="0"/>
                    <a:pt x="0" y="1161"/>
                    <a:pt x="0" y="1161"/>
                  </a:cubicBezTo>
                  <a:cubicBezTo>
                    <a:pt x="0" y="1161"/>
                    <a:pt x="2319" y="844"/>
                    <a:pt x="1982" y="160"/>
                  </a:cubicBezTo>
                  <a:cubicBezTo>
                    <a:pt x="1924" y="47"/>
                    <a:pt x="1830" y="0"/>
                    <a:pt x="171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8"/>
            <p:cNvSpPr/>
            <p:nvPr/>
          </p:nvSpPr>
          <p:spPr>
            <a:xfrm>
              <a:off x="6879699" y="6452696"/>
              <a:ext cx="282924" cy="86583"/>
            </a:xfrm>
            <a:custGeom>
              <a:avLst/>
              <a:gdLst/>
              <a:ahLst/>
              <a:cxnLst/>
              <a:rect l="l" t="t" r="r" b="b"/>
              <a:pathLst>
                <a:path w="1758" h="538" extrusionOk="0">
                  <a:moveTo>
                    <a:pt x="1304" y="1"/>
                  </a:moveTo>
                  <a:cubicBezTo>
                    <a:pt x="785" y="1"/>
                    <a:pt x="1" y="269"/>
                    <a:pt x="1" y="269"/>
                  </a:cubicBezTo>
                  <a:cubicBezTo>
                    <a:pt x="1" y="269"/>
                    <a:pt x="780" y="538"/>
                    <a:pt x="1300" y="538"/>
                  </a:cubicBezTo>
                  <a:cubicBezTo>
                    <a:pt x="1559" y="538"/>
                    <a:pt x="1754" y="471"/>
                    <a:pt x="1754" y="269"/>
                  </a:cubicBezTo>
                  <a:cubicBezTo>
                    <a:pt x="1758" y="68"/>
                    <a:pt x="1564" y="1"/>
                    <a:pt x="130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8"/>
            <p:cNvSpPr/>
            <p:nvPr/>
          </p:nvSpPr>
          <p:spPr>
            <a:xfrm>
              <a:off x="6835120" y="6123264"/>
              <a:ext cx="210664" cy="259588"/>
            </a:xfrm>
            <a:custGeom>
              <a:avLst/>
              <a:gdLst/>
              <a:ahLst/>
              <a:cxnLst/>
              <a:rect l="l" t="t" r="r" b="b"/>
              <a:pathLst>
                <a:path w="1309" h="1613" extrusionOk="0">
                  <a:moveTo>
                    <a:pt x="657" y="1"/>
                  </a:moveTo>
                  <a:cubicBezTo>
                    <a:pt x="190" y="1"/>
                    <a:pt x="0" y="1613"/>
                    <a:pt x="0" y="1613"/>
                  </a:cubicBezTo>
                  <a:cubicBezTo>
                    <a:pt x="0" y="1613"/>
                    <a:pt x="1308" y="285"/>
                    <a:pt x="763" y="27"/>
                  </a:cubicBezTo>
                  <a:cubicBezTo>
                    <a:pt x="726" y="9"/>
                    <a:pt x="691" y="1"/>
                    <a:pt x="65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8"/>
            <p:cNvSpPr/>
            <p:nvPr/>
          </p:nvSpPr>
          <p:spPr>
            <a:xfrm>
              <a:off x="6804704" y="6270679"/>
              <a:ext cx="218711" cy="231264"/>
            </a:xfrm>
            <a:custGeom>
              <a:avLst/>
              <a:gdLst/>
              <a:ahLst/>
              <a:cxnLst/>
              <a:rect l="l" t="t" r="r" b="b"/>
              <a:pathLst>
                <a:path w="1359" h="1437" extrusionOk="0">
                  <a:moveTo>
                    <a:pt x="499" y="1"/>
                  </a:moveTo>
                  <a:cubicBezTo>
                    <a:pt x="490" y="1"/>
                    <a:pt x="482" y="4"/>
                    <a:pt x="476" y="13"/>
                  </a:cubicBezTo>
                  <a:cubicBezTo>
                    <a:pt x="387" y="182"/>
                    <a:pt x="308" y="360"/>
                    <a:pt x="238" y="528"/>
                  </a:cubicBezTo>
                  <a:cubicBezTo>
                    <a:pt x="159" y="706"/>
                    <a:pt x="0" y="1023"/>
                    <a:pt x="80" y="1222"/>
                  </a:cubicBezTo>
                  <a:cubicBezTo>
                    <a:pt x="139" y="1410"/>
                    <a:pt x="467" y="1410"/>
                    <a:pt x="625" y="1420"/>
                  </a:cubicBezTo>
                  <a:cubicBezTo>
                    <a:pt x="760" y="1432"/>
                    <a:pt x="898" y="1436"/>
                    <a:pt x="1035" y="1436"/>
                  </a:cubicBezTo>
                  <a:cubicBezTo>
                    <a:pt x="1130" y="1436"/>
                    <a:pt x="1225" y="1434"/>
                    <a:pt x="1319" y="1430"/>
                  </a:cubicBezTo>
                  <a:cubicBezTo>
                    <a:pt x="1358" y="1430"/>
                    <a:pt x="1358" y="1371"/>
                    <a:pt x="1319" y="1371"/>
                  </a:cubicBezTo>
                  <a:cubicBezTo>
                    <a:pt x="1170" y="1380"/>
                    <a:pt x="1022" y="1380"/>
                    <a:pt x="872" y="1380"/>
                  </a:cubicBezTo>
                  <a:cubicBezTo>
                    <a:pt x="694" y="1371"/>
                    <a:pt x="238" y="1400"/>
                    <a:pt x="139" y="1212"/>
                  </a:cubicBezTo>
                  <a:cubicBezTo>
                    <a:pt x="40" y="1043"/>
                    <a:pt x="249" y="657"/>
                    <a:pt x="308" y="499"/>
                  </a:cubicBezTo>
                  <a:cubicBezTo>
                    <a:pt x="377" y="350"/>
                    <a:pt x="447" y="191"/>
                    <a:pt x="526" y="43"/>
                  </a:cubicBezTo>
                  <a:cubicBezTo>
                    <a:pt x="540" y="21"/>
                    <a:pt x="519" y="1"/>
                    <a:pt x="4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8"/>
            <p:cNvSpPr/>
            <p:nvPr/>
          </p:nvSpPr>
          <p:spPr>
            <a:xfrm>
              <a:off x="6294059" y="6324753"/>
              <a:ext cx="781018" cy="669168"/>
            </a:xfrm>
            <a:custGeom>
              <a:avLst/>
              <a:gdLst/>
              <a:ahLst/>
              <a:cxnLst/>
              <a:rect l="l" t="t" r="r" b="b"/>
              <a:pathLst>
                <a:path w="4853" h="4158" extrusionOk="0">
                  <a:moveTo>
                    <a:pt x="4798" y="0"/>
                  </a:moveTo>
                  <a:cubicBezTo>
                    <a:pt x="4792" y="0"/>
                    <a:pt x="4786" y="1"/>
                    <a:pt x="4779" y="4"/>
                  </a:cubicBezTo>
                  <a:cubicBezTo>
                    <a:pt x="4076" y="291"/>
                    <a:pt x="3391" y="698"/>
                    <a:pt x="2757" y="1123"/>
                  </a:cubicBezTo>
                  <a:cubicBezTo>
                    <a:pt x="1628" y="1887"/>
                    <a:pt x="597" y="2858"/>
                    <a:pt x="13" y="4107"/>
                  </a:cubicBezTo>
                  <a:cubicBezTo>
                    <a:pt x="0" y="4138"/>
                    <a:pt x="23" y="4157"/>
                    <a:pt x="47" y="4157"/>
                  </a:cubicBezTo>
                  <a:cubicBezTo>
                    <a:pt x="60" y="4157"/>
                    <a:pt x="74" y="4151"/>
                    <a:pt x="82" y="4136"/>
                  </a:cubicBezTo>
                  <a:cubicBezTo>
                    <a:pt x="687" y="2828"/>
                    <a:pt x="1806" y="1837"/>
                    <a:pt x="2986" y="1064"/>
                  </a:cubicBezTo>
                  <a:cubicBezTo>
                    <a:pt x="3560" y="678"/>
                    <a:pt x="4175" y="331"/>
                    <a:pt x="4818" y="64"/>
                  </a:cubicBezTo>
                  <a:cubicBezTo>
                    <a:pt x="4853" y="47"/>
                    <a:pt x="4836" y="0"/>
                    <a:pt x="47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8"/>
            <p:cNvSpPr/>
            <p:nvPr/>
          </p:nvSpPr>
          <p:spPr>
            <a:xfrm>
              <a:off x="6734536" y="6552636"/>
              <a:ext cx="296764" cy="90928"/>
            </a:xfrm>
            <a:custGeom>
              <a:avLst/>
              <a:gdLst/>
              <a:ahLst/>
              <a:cxnLst/>
              <a:rect l="l" t="t" r="r" b="b"/>
              <a:pathLst>
                <a:path w="1844" h="565" extrusionOk="0">
                  <a:moveTo>
                    <a:pt x="1366" y="0"/>
                  </a:moveTo>
                  <a:cubicBezTo>
                    <a:pt x="820" y="0"/>
                    <a:pt x="0" y="282"/>
                    <a:pt x="0" y="282"/>
                  </a:cubicBezTo>
                  <a:cubicBezTo>
                    <a:pt x="0" y="282"/>
                    <a:pt x="820" y="564"/>
                    <a:pt x="1366" y="564"/>
                  </a:cubicBezTo>
                  <a:cubicBezTo>
                    <a:pt x="1639" y="564"/>
                    <a:pt x="1844" y="494"/>
                    <a:pt x="1844" y="282"/>
                  </a:cubicBezTo>
                  <a:cubicBezTo>
                    <a:pt x="1844" y="71"/>
                    <a:pt x="1639" y="0"/>
                    <a:pt x="136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8"/>
            <p:cNvSpPr/>
            <p:nvPr/>
          </p:nvSpPr>
          <p:spPr>
            <a:xfrm>
              <a:off x="6686739" y="6206145"/>
              <a:ext cx="221768" cy="272463"/>
            </a:xfrm>
            <a:custGeom>
              <a:avLst/>
              <a:gdLst/>
              <a:ahLst/>
              <a:cxnLst/>
              <a:rect l="l" t="t" r="r" b="b"/>
              <a:pathLst>
                <a:path w="1378" h="1693" extrusionOk="0">
                  <a:moveTo>
                    <a:pt x="695" y="0"/>
                  </a:moveTo>
                  <a:cubicBezTo>
                    <a:pt x="207" y="0"/>
                    <a:pt x="0" y="1692"/>
                    <a:pt x="0" y="1692"/>
                  </a:cubicBezTo>
                  <a:cubicBezTo>
                    <a:pt x="0" y="1692"/>
                    <a:pt x="1378" y="305"/>
                    <a:pt x="803" y="28"/>
                  </a:cubicBezTo>
                  <a:cubicBezTo>
                    <a:pt x="766" y="9"/>
                    <a:pt x="729" y="0"/>
                    <a:pt x="69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8"/>
            <p:cNvSpPr/>
            <p:nvPr/>
          </p:nvSpPr>
          <p:spPr>
            <a:xfrm>
              <a:off x="6656483" y="6361607"/>
              <a:ext cx="228045" cy="243012"/>
            </a:xfrm>
            <a:custGeom>
              <a:avLst/>
              <a:gdLst/>
              <a:ahLst/>
              <a:cxnLst/>
              <a:rect l="l" t="t" r="r" b="b"/>
              <a:pathLst>
                <a:path w="1417" h="1510" extrusionOk="0">
                  <a:moveTo>
                    <a:pt x="517" y="1"/>
                  </a:moveTo>
                  <a:cubicBezTo>
                    <a:pt x="509" y="1"/>
                    <a:pt x="501" y="4"/>
                    <a:pt x="496" y="13"/>
                  </a:cubicBezTo>
                  <a:cubicBezTo>
                    <a:pt x="406" y="191"/>
                    <a:pt x="317" y="370"/>
                    <a:pt x="238" y="558"/>
                  </a:cubicBezTo>
                  <a:cubicBezTo>
                    <a:pt x="168" y="746"/>
                    <a:pt x="0" y="1073"/>
                    <a:pt x="80" y="1281"/>
                  </a:cubicBezTo>
                  <a:cubicBezTo>
                    <a:pt x="149" y="1480"/>
                    <a:pt x="485" y="1480"/>
                    <a:pt x="654" y="1489"/>
                  </a:cubicBezTo>
                  <a:cubicBezTo>
                    <a:pt x="773" y="1504"/>
                    <a:pt x="894" y="1509"/>
                    <a:pt x="1016" y="1509"/>
                  </a:cubicBezTo>
                  <a:cubicBezTo>
                    <a:pt x="1137" y="1509"/>
                    <a:pt x="1258" y="1504"/>
                    <a:pt x="1377" y="1499"/>
                  </a:cubicBezTo>
                  <a:cubicBezTo>
                    <a:pt x="1417" y="1499"/>
                    <a:pt x="1417" y="1440"/>
                    <a:pt x="1377" y="1440"/>
                  </a:cubicBezTo>
                  <a:cubicBezTo>
                    <a:pt x="1229" y="1449"/>
                    <a:pt x="1070" y="1449"/>
                    <a:pt x="912" y="1449"/>
                  </a:cubicBezTo>
                  <a:cubicBezTo>
                    <a:pt x="723" y="1440"/>
                    <a:pt x="248" y="1469"/>
                    <a:pt x="139" y="1281"/>
                  </a:cubicBezTo>
                  <a:cubicBezTo>
                    <a:pt x="40" y="1103"/>
                    <a:pt x="248" y="696"/>
                    <a:pt x="317" y="528"/>
                  </a:cubicBezTo>
                  <a:cubicBezTo>
                    <a:pt x="386" y="370"/>
                    <a:pt x="466" y="201"/>
                    <a:pt x="545" y="53"/>
                  </a:cubicBezTo>
                  <a:cubicBezTo>
                    <a:pt x="559" y="24"/>
                    <a:pt x="538" y="1"/>
                    <a:pt x="51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8"/>
            <p:cNvSpPr/>
            <p:nvPr/>
          </p:nvSpPr>
          <p:spPr>
            <a:xfrm>
              <a:off x="6587764" y="6660783"/>
              <a:ext cx="335710" cy="103320"/>
            </a:xfrm>
            <a:custGeom>
              <a:avLst/>
              <a:gdLst/>
              <a:ahLst/>
              <a:cxnLst/>
              <a:rect l="l" t="t" r="r" b="b"/>
              <a:pathLst>
                <a:path w="2086" h="642" extrusionOk="0">
                  <a:moveTo>
                    <a:pt x="1623" y="0"/>
                  </a:moveTo>
                  <a:cubicBezTo>
                    <a:pt x="1017" y="0"/>
                    <a:pt x="1" y="443"/>
                    <a:pt x="1" y="443"/>
                  </a:cubicBezTo>
                  <a:cubicBezTo>
                    <a:pt x="1" y="443"/>
                    <a:pt x="776" y="642"/>
                    <a:pt x="1376" y="642"/>
                  </a:cubicBezTo>
                  <a:cubicBezTo>
                    <a:pt x="1768" y="642"/>
                    <a:pt x="2085" y="557"/>
                    <a:pt x="2062" y="275"/>
                  </a:cubicBezTo>
                  <a:cubicBezTo>
                    <a:pt x="2045" y="72"/>
                    <a:pt x="1867" y="0"/>
                    <a:pt x="162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8"/>
            <p:cNvSpPr/>
            <p:nvPr/>
          </p:nvSpPr>
          <p:spPr>
            <a:xfrm>
              <a:off x="6524034" y="6289992"/>
              <a:ext cx="224987" cy="314467"/>
            </a:xfrm>
            <a:custGeom>
              <a:avLst/>
              <a:gdLst/>
              <a:ahLst/>
              <a:cxnLst/>
              <a:rect l="l" t="t" r="r" b="b"/>
              <a:pathLst>
                <a:path w="1398" h="1954" extrusionOk="0">
                  <a:moveTo>
                    <a:pt x="628" y="1"/>
                  </a:moveTo>
                  <a:cubicBezTo>
                    <a:pt x="63" y="1"/>
                    <a:pt x="0" y="1954"/>
                    <a:pt x="0" y="1954"/>
                  </a:cubicBezTo>
                  <a:cubicBezTo>
                    <a:pt x="0" y="1954"/>
                    <a:pt x="1398" y="269"/>
                    <a:pt x="734" y="22"/>
                  </a:cubicBezTo>
                  <a:cubicBezTo>
                    <a:pt x="697" y="8"/>
                    <a:pt x="662" y="1"/>
                    <a:pt x="62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8"/>
            <p:cNvSpPr/>
            <p:nvPr/>
          </p:nvSpPr>
          <p:spPr>
            <a:xfrm>
              <a:off x="6495227" y="6468950"/>
              <a:ext cx="261198" cy="266508"/>
            </a:xfrm>
            <a:custGeom>
              <a:avLst/>
              <a:gdLst/>
              <a:ahLst/>
              <a:cxnLst/>
              <a:rect l="l" t="t" r="r" b="b"/>
              <a:pathLst>
                <a:path w="1623" h="1656" extrusionOk="0">
                  <a:moveTo>
                    <a:pt x="476" y="1"/>
                  </a:moveTo>
                  <a:cubicBezTo>
                    <a:pt x="465" y="1"/>
                    <a:pt x="454" y="7"/>
                    <a:pt x="447" y="20"/>
                  </a:cubicBezTo>
                  <a:cubicBezTo>
                    <a:pt x="358" y="227"/>
                    <a:pt x="289" y="436"/>
                    <a:pt x="219" y="644"/>
                  </a:cubicBezTo>
                  <a:cubicBezTo>
                    <a:pt x="150" y="862"/>
                    <a:pt x="1" y="1249"/>
                    <a:pt x="100" y="1476"/>
                  </a:cubicBezTo>
                  <a:cubicBezTo>
                    <a:pt x="177" y="1638"/>
                    <a:pt x="427" y="1656"/>
                    <a:pt x="619" y="1656"/>
                  </a:cubicBezTo>
                  <a:cubicBezTo>
                    <a:pt x="674" y="1656"/>
                    <a:pt x="724" y="1654"/>
                    <a:pt x="764" y="1654"/>
                  </a:cubicBezTo>
                  <a:cubicBezTo>
                    <a:pt x="1042" y="1654"/>
                    <a:pt x="1309" y="1635"/>
                    <a:pt x="1577" y="1595"/>
                  </a:cubicBezTo>
                  <a:cubicBezTo>
                    <a:pt x="1623" y="1586"/>
                    <a:pt x="1618" y="1525"/>
                    <a:pt x="1585" y="1525"/>
                  </a:cubicBezTo>
                  <a:cubicBezTo>
                    <a:pt x="1582" y="1525"/>
                    <a:pt x="1580" y="1525"/>
                    <a:pt x="1577" y="1526"/>
                  </a:cubicBezTo>
                  <a:cubicBezTo>
                    <a:pt x="1399" y="1546"/>
                    <a:pt x="1230" y="1566"/>
                    <a:pt x="1051" y="1575"/>
                  </a:cubicBezTo>
                  <a:cubicBezTo>
                    <a:pt x="955" y="1580"/>
                    <a:pt x="791" y="1599"/>
                    <a:pt x="628" y="1599"/>
                  </a:cubicBezTo>
                  <a:cubicBezTo>
                    <a:pt x="438" y="1599"/>
                    <a:pt x="250" y="1573"/>
                    <a:pt x="170" y="1467"/>
                  </a:cubicBezTo>
                  <a:cubicBezTo>
                    <a:pt x="41" y="1268"/>
                    <a:pt x="239" y="802"/>
                    <a:pt x="309" y="604"/>
                  </a:cubicBezTo>
                  <a:cubicBezTo>
                    <a:pt x="368" y="416"/>
                    <a:pt x="437" y="238"/>
                    <a:pt x="507" y="49"/>
                  </a:cubicBezTo>
                  <a:cubicBezTo>
                    <a:pt x="520" y="23"/>
                    <a:pt x="498" y="1"/>
                    <a:pt x="47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8"/>
            <p:cNvSpPr/>
            <p:nvPr/>
          </p:nvSpPr>
          <p:spPr>
            <a:xfrm>
              <a:off x="6437935" y="6797255"/>
              <a:ext cx="340538" cy="115069"/>
            </a:xfrm>
            <a:custGeom>
              <a:avLst/>
              <a:gdLst/>
              <a:ahLst/>
              <a:cxnLst/>
              <a:rect l="l" t="t" r="r" b="b"/>
              <a:pathLst>
                <a:path w="2116" h="715" extrusionOk="0">
                  <a:moveTo>
                    <a:pt x="1683" y="1"/>
                  </a:moveTo>
                  <a:cubicBezTo>
                    <a:pt x="1102" y="1"/>
                    <a:pt x="0" y="675"/>
                    <a:pt x="0" y="675"/>
                  </a:cubicBezTo>
                  <a:cubicBezTo>
                    <a:pt x="0" y="675"/>
                    <a:pt x="361" y="715"/>
                    <a:pt x="778" y="715"/>
                  </a:cubicBezTo>
                  <a:cubicBezTo>
                    <a:pt x="1387" y="715"/>
                    <a:pt x="2116" y="631"/>
                    <a:pt x="2022" y="219"/>
                  </a:cubicBezTo>
                  <a:cubicBezTo>
                    <a:pt x="1985" y="61"/>
                    <a:pt x="1858" y="1"/>
                    <a:pt x="168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8"/>
            <p:cNvSpPr/>
            <p:nvPr/>
          </p:nvSpPr>
          <p:spPr>
            <a:xfrm>
              <a:off x="6322384" y="6462674"/>
              <a:ext cx="220964" cy="325250"/>
            </a:xfrm>
            <a:custGeom>
              <a:avLst/>
              <a:gdLst/>
              <a:ahLst/>
              <a:cxnLst/>
              <a:rect l="l" t="t" r="r" b="b"/>
              <a:pathLst>
                <a:path w="1373" h="2021" extrusionOk="0">
                  <a:moveTo>
                    <a:pt x="609" y="1"/>
                  </a:moveTo>
                  <a:cubicBezTo>
                    <a:pt x="1" y="1"/>
                    <a:pt x="213" y="2021"/>
                    <a:pt x="213" y="2021"/>
                  </a:cubicBezTo>
                  <a:cubicBezTo>
                    <a:pt x="213" y="2021"/>
                    <a:pt x="1372" y="167"/>
                    <a:pt x="679" y="9"/>
                  </a:cubicBezTo>
                  <a:cubicBezTo>
                    <a:pt x="654" y="3"/>
                    <a:pt x="631" y="1"/>
                    <a:pt x="60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8"/>
            <p:cNvSpPr/>
            <p:nvPr/>
          </p:nvSpPr>
          <p:spPr>
            <a:xfrm>
              <a:off x="6337512" y="6647265"/>
              <a:ext cx="266026" cy="263772"/>
            </a:xfrm>
            <a:custGeom>
              <a:avLst/>
              <a:gdLst/>
              <a:ahLst/>
              <a:cxnLst/>
              <a:rect l="l" t="t" r="r" b="b"/>
              <a:pathLst>
                <a:path w="1653" h="1639" extrusionOk="0">
                  <a:moveTo>
                    <a:pt x="303" y="1"/>
                  </a:moveTo>
                  <a:cubicBezTo>
                    <a:pt x="292" y="1"/>
                    <a:pt x="281" y="7"/>
                    <a:pt x="278" y="22"/>
                  </a:cubicBezTo>
                  <a:cubicBezTo>
                    <a:pt x="218" y="240"/>
                    <a:pt x="179" y="458"/>
                    <a:pt x="139" y="676"/>
                  </a:cubicBezTo>
                  <a:cubicBezTo>
                    <a:pt x="99" y="903"/>
                    <a:pt x="0" y="1300"/>
                    <a:pt x="139" y="1508"/>
                  </a:cubicBezTo>
                  <a:cubicBezTo>
                    <a:pt x="200" y="1609"/>
                    <a:pt x="328" y="1638"/>
                    <a:pt x="463" y="1638"/>
                  </a:cubicBezTo>
                  <a:cubicBezTo>
                    <a:pt x="593" y="1638"/>
                    <a:pt x="730" y="1612"/>
                    <a:pt x="822" y="1597"/>
                  </a:cubicBezTo>
                  <a:cubicBezTo>
                    <a:pt x="1090" y="1568"/>
                    <a:pt x="1358" y="1498"/>
                    <a:pt x="1615" y="1429"/>
                  </a:cubicBezTo>
                  <a:cubicBezTo>
                    <a:pt x="1652" y="1419"/>
                    <a:pt x="1646" y="1358"/>
                    <a:pt x="1613" y="1358"/>
                  </a:cubicBezTo>
                  <a:cubicBezTo>
                    <a:pt x="1611" y="1358"/>
                    <a:pt x="1608" y="1358"/>
                    <a:pt x="1606" y="1359"/>
                  </a:cubicBezTo>
                  <a:cubicBezTo>
                    <a:pt x="1437" y="1409"/>
                    <a:pt x="1258" y="1449"/>
                    <a:pt x="1090" y="1478"/>
                  </a:cubicBezTo>
                  <a:cubicBezTo>
                    <a:pt x="958" y="1510"/>
                    <a:pt x="707" y="1581"/>
                    <a:pt x="498" y="1581"/>
                  </a:cubicBezTo>
                  <a:cubicBezTo>
                    <a:pt x="377" y="1581"/>
                    <a:pt x="270" y="1557"/>
                    <a:pt x="208" y="1488"/>
                  </a:cubicBezTo>
                  <a:cubicBezTo>
                    <a:pt x="49" y="1319"/>
                    <a:pt x="179" y="824"/>
                    <a:pt x="218" y="626"/>
                  </a:cubicBezTo>
                  <a:cubicBezTo>
                    <a:pt x="248" y="428"/>
                    <a:pt x="287" y="240"/>
                    <a:pt x="337" y="51"/>
                  </a:cubicBezTo>
                  <a:cubicBezTo>
                    <a:pt x="343" y="20"/>
                    <a:pt x="322" y="1"/>
                    <a:pt x="30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8"/>
            <p:cNvSpPr/>
            <p:nvPr/>
          </p:nvSpPr>
          <p:spPr>
            <a:xfrm>
              <a:off x="5371102" y="6164624"/>
              <a:ext cx="1381144" cy="1359579"/>
            </a:xfrm>
            <a:custGeom>
              <a:avLst/>
              <a:gdLst/>
              <a:ahLst/>
              <a:cxnLst/>
              <a:rect l="l" t="t" r="r" b="b"/>
              <a:pathLst>
                <a:path w="8582" h="8448" extrusionOk="0">
                  <a:moveTo>
                    <a:pt x="6181" y="354"/>
                  </a:moveTo>
                  <a:cubicBezTo>
                    <a:pt x="6187" y="354"/>
                    <a:pt x="6191" y="355"/>
                    <a:pt x="6193" y="355"/>
                  </a:cubicBezTo>
                  <a:cubicBezTo>
                    <a:pt x="6193" y="355"/>
                    <a:pt x="6223" y="394"/>
                    <a:pt x="6213" y="493"/>
                  </a:cubicBezTo>
                  <a:lnTo>
                    <a:pt x="6104" y="2436"/>
                  </a:lnTo>
                  <a:cubicBezTo>
                    <a:pt x="6085" y="2803"/>
                    <a:pt x="6292" y="3268"/>
                    <a:pt x="6590" y="3496"/>
                  </a:cubicBezTo>
                  <a:lnTo>
                    <a:pt x="8126" y="4685"/>
                  </a:lnTo>
                  <a:cubicBezTo>
                    <a:pt x="8205" y="4745"/>
                    <a:pt x="8215" y="4794"/>
                    <a:pt x="8215" y="4794"/>
                  </a:cubicBezTo>
                  <a:cubicBezTo>
                    <a:pt x="8215" y="4804"/>
                    <a:pt x="8185" y="4844"/>
                    <a:pt x="8086" y="4864"/>
                  </a:cubicBezTo>
                  <a:lnTo>
                    <a:pt x="6204" y="5359"/>
                  </a:lnTo>
                  <a:cubicBezTo>
                    <a:pt x="5856" y="5458"/>
                    <a:pt x="5470" y="5795"/>
                    <a:pt x="5351" y="6142"/>
                  </a:cubicBezTo>
                  <a:lnTo>
                    <a:pt x="4687" y="7975"/>
                  </a:lnTo>
                  <a:cubicBezTo>
                    <a:pt x="4658" y="8064"/>
                    <a:pt x="4628" y="8094"/>
                    <a:pt x="4618" y="8094"/>
                  </a:cubicBezTo>
                  <a:lnTo>
                    <a:pt x="4598" y="8094"/>
                  </a:lnTo>
                  <a:cubicBezTo>
                    <a:pt x="4578" y="8084"/>
                    <a:pt x="4548" y="8055"/>
                    <a:pt x="4509" y="7995"/>
                  </a:cubicBezTo>
                  <a:lnTo>
                    <a:pt x="3458" y="6360"/>
                  </a:lnTo>
                  <a:cubicBezTo>
                    <a:pt x="3359" y="6212"/>
                    <a:pt x="3201" y="6073"/>
                    <a:pt x="3013" y="5963"/>
                  </a:cubicBezTo>
                  <a:cubicBezTo>
                    <a:pt x="2824" y="5855"/>
                    <a:pt x="2626" y="5795"/>
                    <a:pt x="2447" y="5785"/>
                  </a:cubicBezTo>
                  <a:lnTo>
                    <a:pt x="505" y="5726"/>
                  </a:lnTo>
                  <a:cubicBezTo>
                    <a:pt x="426" y="5726"/>
                    <a:pt x="397" y="5706"/>
                    <a:pt x="377" y="5706"/>
                  </a:cubicBezTo>
                  <a:cubicBezTo>
                    <a:pt x="366" y="5696"/>
                    <a:pt x="366" y="5696"/>
                    <a:pt x="366" y="5686"/>
                  </a:cubicBezTo>
                  <a:cubicBezTo>
                    <a:pt x="357" y="5676"/>
                    <a:pt x="366" y="5637"/>
                    <a:pt x="426" y="5558"/>
                  </a:cubicBezTo>
                  <a:lnTo>
                    <a:pt x="1655" y="4051"/>
                  </a:lnTo>
                  <a:cubicBezTo>
                    <a:pt x="1892" y="3774"/>
                    <a:pt x="1992" y="3268"/>
                    <a:pt x="1892" y="2911"/>
                  </a:cubicBezTo>
                  <a:lnTo>
                    <a:pt x="1348" y="1048"/>
                  </a:lnTo>
                  <a:cubicBezTo>
                    <a:pt x="1318" y="949"/>
                    <a:pt x="1338" y="910"/>
                    <a:pt x="1338" y="900"/>
                  </a:cubicBezTo>
                  <a:cubicBezTo>
                    <a:pt x="1342" y="900"/>
                    <a:pt x="1351" y="898"/>
                    <a:pt x="1366" y="898"/>
                  </a:cubicBezTo>
                  <a:cubicBezTo>
                    <a:pt x="1388" y="898"/>
                    <a:pt x="1424" y="902"/>
                    <a:pt x="1476" y="920"/>
                  </a:cubicBezTo>
                  <a:lnTo>
                    <a:pt x="3290" y="1633"/>
                  </a:lnTo>
                  <a:cubicBezTo>
                    <a:pt x="3413" y="1679"/>
                    <a:pt x="3556" y="1701"/>
                    <a:pt x="3703" y="1701"/>
                  </a:cubicBezTo>
                  <a:cubicBezTo>
                    <a:pt x="3971" y="1701"/>
                    <a:pt x="4251" y="1629"/>
                    <a:pt x="4449" y="1495"/>
                  </a:cubicBezTo>
                  <a:lnTo>
                    <a:pt x="6054" y="405"/>
                  </a:lnTo>
                  <a:cubicBezTo>
                    <a:pt x="6122" y="359"/>
                    <a:pt x="6162" y="354"/>
                    <a:pt x="6181" y="354"/>
                  </a:cubicBezTo>
                  <a:close/>
                  <a:moveTo>
                    <a:pt x="6184" y="0"/>
                  </a:moveTo>
                  <a:cubicBezTo>
                    <a:pt x="6097" y="0"/>
                    <a:pt x="5986" y="29"/>
                    <a:pt x="5856" y="117"/>
                  </a:cubicBezTo>
                  <a:lnTo>
                    <a:pt x="4251" y="1207"/>
                  </a:lnTo>
                  <a:cubicBezTo>
                    <a:pt x="4118" y="1296"/>
                    <a:pt x="3911" y="1348"/>
                    <a:pt x="3717" y="1348"/>
                  </a:cubicBezTo>
                  <a:cubicBezTo>
                    <a:pt x="3608" y="1348"/>
                    <a:pt x="3504" y="1332"/>
                    <a:pt x="3419" y="1296"/>
                  </a:cubicBezTo>
                  <a:lnTo>
                    <a:pt x="1605" y="592"/>
                  </a:lnTo>
                  <a:cubicBezTo>
                    <a:pt x="1516" y="557"/>
                    <a:pt x="1438" y="544"/>
                    <a:pt x="1372" y="544"/>
                  </a:cubicBezTo>
                  <a:cubicBezTo>
                    <a:pt x="1235" y="544"/>
                    <a:pt x="1147" y="602"/>
                    <a:pt x="1100" y="642"/>
                  </a:cubicBezTo>
                  <a:cubicBezTo>
                    <a:pt x="1031" y="711"/>
                    <a:pt x="921" y="860"/>
                    <a:pt x="1011" y="1147"/>
                  </a:cubicBezTo>
                  <a:lnTo>
                    <a:pt x="1546" y="3010"/>
                  </a:lnTo>
                  <a:cubicBezTo>
                    <a:pt x="1615" y="3258"/>
                    <a:pt x="1546" y="3635"/>
                    <a:pt x="1387" y="3833"/>
                  </a:cubicBezTo>
                  <a:lnTo>
                    <a:pt x="148" y="5339"/>
                  </a:lnTo>
                  <a:cubicBezTo>
                    <a:pt x="10" y="5518"/>
                    <a:pt x="0" y="5657"/>
                    <a:pt x="20" y="5756"/>
                  </a:cubicBezTo>
                  <a:cubicBezTo>
                    <a:pt x="49" y="5944"/>
                    <a:pt x="238" y="6073"/>
                    <a:pt x="496" y="6082"/>
                  </a:cubicBezTo>
                  <a:lnTo>
                    <a:pt x="2438" y="6142"/>
                  </a:lnTo>
                  <a:cubicBezTo>
                    <a:pt x="2557" y="6142"/>
                    <a:pt x="2705" y="6192"/>
                    <a:pt x="2844" y="6271"/>
                  </a:cubicBezTo>
                  <a:cubicBezTo>
                    <a:pt x="2983" y="6350"/>
                    <a:pt x="3092" y="6449"/>
                    <a:pt x="3161" y="6548"/>
                  </a:cubicBezTo>
                  <a:lnTo>
                    <a:pt x="4211" y="8183"/>
                  </a:lnTo>
                  <a:cubicBezTo>
                    <a:pt x="4271" y="8282"/>
                    <a:pt x="4341" y="8352"/>
                    <a:pt x="4420" y="8392"/>
                  </a:cubicBezTo>
                  <a:cubicBezTo>
                    <a:pt x="4483" y="8430"/>
                    <a:pt x="4555" y="8447"/>
                    <a:pt x="4624" y="8447"/>
                  </a:cubicBezTo>
                  <a:cubicBezTo>
                    <a:pt x="4663" y="8447"/>
                    <a:pt x="4701" y="8442"/>
                    <a:pt x="4737" y="8431"/>
                  </a:cubicBezTo>
                  <a:cubicBezTo>
                    <a:pt x="4826" y="8392"/>
                    <a:pt x="4945" y="8312"/>
                    <a:pt x="5024" y="8094"/>
                  </a:cubicBezTo>
                  <a:lnTo>
                    <a:pt x="5678" y="6261"/>
                  </a:lnTo>
                  <a:cubicBezTo>
                    <a:pt x="5768" y="6033"/>
                    <a:pt x="6054" y="5765"/>
                    <a:pt x="6303" y="5706"/>
                  </a:cubicBezTo>
                  <a:lnTo>
                    <a:pt x="8175" y="5210"/>
                  </a:lnTo>
                  <a:cubicBezTo>
                    <a:pt x="8463" y="5131"/>
                    <a:pt x="8542" y="4963"/>
                    <a:pt x="8562" y="4864"/>
                  </a:cubicBezTo>
                  <a:cubicBezTo>
                    <a:pt x="8582" y="4774"/>
                    <a:pt x="8582" y="4586"/>
                    <a:pt x="8344" y="4408"/>
                  </a:cubicBezTo>
                  <a:lnTo>
                    <a:pt x="6808" y="3219"/>
                  </a:lnTo>
                  <a:cubicBezTo>
                    <a:pt x="6609" y="3060"/>
                    <a:pt x="6441" y="2704"/>
                    <a:pt x="6461" y="2455"/>
                  </a:cubicBezTo>
                  <a:lnTo>
                    <a:pt x="6570" y="513"/>
                  </a:lnTo>
                  <a:cubicBezTo>
                    <a:pt x="6590" y="216"/>
                    <a:pt x="6451" y="97"/>
                    <a:pt x="6362" y="48"/>
                  </a:cubicBezTo>
                  <a:cubicBezTo>
                    <a:pt x="6324" y="24"/>
                    <a:pt x="6264" y="0"/>
                    <a:pt x="618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8"/>
            <p:cNvSpPr/>
            <p:nvPr/>
          </p:nvSpPr>
          <p:spPr>
            <a:xfrm>
              <a:off x="5385264" y="6192948"/>
              <a:ext cx="1351049" cy="1303252"/>
            </a:xfrm>
            <a:custGeom>
              <a:avLst/>
              <a:gdLst/>
              <a:ahLst/>
              <a:cxnLst/>
              <a:rect l="l" t="t" r="r" b="b"/>
              <a:pathLst>
                <a:path w="8395" h="8098" extrusionOk="0">
                  <a:moveTo>
                    <a:pt x="6090" y="1"/>
                  </a:moveTo>
                  <a:cubicBezTo>
                    <a:pt x="6025" y="1"/>
                    <a:pt x="5949" y="26"/>
                    <a:pt x="5867" y="79"/>
                  </a:cubicBezTo>
                  <a:lnTo>
                    <a:pt x="4262" y="1180"/>
                  </a:lnTo>
                  <a:cubicBezTo>
                    <a:pt x="4097" y="1287"/>
                    <a:pt x="3855" y="1347"/>
                    <a:pt x="3627" y="1347"/>
                  </a:cubicBezTo>
                  <a:cubicBezTo>
                    <a:pt x="3499" y="1347"/>
                    <a:pt x="3375" y="1328"/>
                    <a:pt x="3271" y="1288"/>
                  </a:cubicBezTo>
                  <a:lnTo>
                    <a:pt x="1458" y="585"/>
                  </a:lnTo>
                  <a:cubicBezTo>
                    <a:pt x="1394" y="561"/>
                    <a:pt x="1336" y="549"/>
                    <a:pt x="1285" y="549"/>
                  </a:cubicBezTo>
                  <a:cubicBezTo>
                    <a:pt x="1108" y="549"/>
                    <a:pt x="1022" y="691"/>
                    <a:pt x="1091" y="922"/>
                  </a:cubicBezTo>
                  <a:lnTo>
                    <a:pt x="1636" y="2785"/>
                  </a:lnTo>
                  <a:cubicBezTo>
                    <a:pt x="1716" y="3082"/>
                    <a:pt x="1626" y="3528"/>
                    <a:pt x="1428" y="3766"/>
                  </a:cubicBezTo>
                  <a:lnTo>
                    <a:pt x="199" y="5272"/>
                  </a:lnTo>
                  <a:cubicBezTo>
                    <a:pt x="1" y="5510"/>
                    <a:pt x="100" y="5718"/>
                    <a:pt x="408" y="5728"/>
                  </a:cubicBezTo>
                  <a:lnTo>
                    <a:pt x="2350" y="5787"/>
                  </a:lnTo>
                  <a:cubicBezTo>
                    <a:pt x="2667" y="5798"/>
                    <a:pt x="3053" y="6016"/>
                    <a:pt x="3222" y="6283"/>
                  </a:cubicBezTo>
                  <a:lnTo>
                    <a:pt x="4272" y="7918"/>
                  </a:lnTo>
                  <a:cubicBezTo>
                    <a:pt x="4350" y="8038"/>
                    <a:pt x="4441" y="8098"/>
                    <a:pt x="4526" y="8098"/>
                  </a:cubicBezTo>
                  <a:cubicBezTo>
                    <a:pt x="4625" y="8098"/>
                    <a:pt x="4715" y="8018"/>
                    <a:pt x="4768" y="7859"/>
                  </a:cubicBezTo>
                  <a:lnTo>
                    <a:pt x="5431" y="6025"/>
                  </a:lnTo>
                  <a:cubicBezTo>
                    <a:pt x="5530" y="5738"/>
                    <a:pt x="5867" y="5431"/>
                    <a:pt x="6165" y="5351"/>
                  </a:cubicBezTo>
                  <a:lnTo>
                    <a:pt x="8048" y="4856"/>
                  </a:lnTo>
                  <a:cubicBezTo>
                    <a:pt x="8345" y="4777"/>
                    <a:pt x="8395" y="4559"/>
                    <a:pt x="8147" y="4371"/>
                  </a:cubicBezTo>
                  <a:lnTo>
                    <a:pt x="6611" y="3182"/>
                  </a:lnTo>
                  <a:cubicBezTo>
                    <a:pt x="6363" y="2993"/>
                    <a:pt x="6175" y="2577"/>
                    <a:pt x="6195" y="2270"/>
                  </a:cubicBezTo>
                  <a:lnTo>
                    <a:pt x="6303" y="328"/>
                  </a:lnTo>
                  <a:cubicBezTo>
                    <a:pt x="6317" y="118"/>
                    <a:pt x="6229" y="1"/>
                    <a:pt x="609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8"/>
            <p:cNvSpPr/>
            <p:nvPr/>
          </p:nvSpPr>
          <p:spPr>
            <a:xfrm>
              <a:off x="6162093" y="6485043"/>
              <a:ext cx="22531" cy="19634"/>
            </a:xfrm>
            <a:custGeom>
              <a:avLst/>
              <a:gdLst/>
              <a:ahLst/>
              <a:cxnLst/>
              <a:rect l="l" t="t" r="r" b="b"/>
              <a:pathLst>
                <a:path w="140" h="122" extrusionOk="0">
                  <a:moveTo>
                    <a:pt x="63" y="1"/>
                  </a:moveTo>
                  <a:cubicBezTo>
                    <a:pt x="40" y="1"/>
                    <a:pt x="17" y="17"/>
                    <a:pt x="10" y="39"/>
                  </a:cubicBezTo>
                  <a:cubicBezTo>
                    <a:pt x="0" y="68"/>
                    <a:pt x="10" y="108"/>
                    <a:pt x="49" y="118"/>
                  </a:cubicBezTo>
                  <a:cubicBezTo>
                    <a:pt x="56" y="120"/>
                    <a:pt x="63" y="121"/>
                    <a:pt x="70" y="121"/>
                  </a:cubicBezTo>
                  <a:cubicBezTo>
                    <a:pt x="92" y="121"/>
                    <a:pt x="111" y="109"/>
                    <a:pt x="119" y="78"/>
                  </a:cubicBezTo>
                  <a:cubicBezTo>
                    <a:pt x="139" y="48"/>
                    <a:pt x="119" y="19"/>
                    <a:pt x="89" y="9"/>
                  </a:cubicBezTo>
                  <a:cubicBezTo>
                    <a:pt x="81" y="3"/>
                    <a:pt x="72" y="1"/>
                    <a:pt x="6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8"/>
            <p:cNvSpPr/>
            <p:nvPr/>
          </p:nvSpPr>
          <p:spPr>
            <a:xfrm>
              <a:off x="6241756" y="6446902"/>
              <a:ext cx="32026" cy="28807"/>
            </a:xfrm>
            <a:custGeom>
              <a:avLst/>
              <a:gdLst/>
              <a:ahLst/>
              <a:cxnLst/>
              <a:rect l="l" t="t" r="r" b="b"/>
              <a:pathLst>
                <a:path w="199" h="179" extrusionOk="0">
                  <a:moveTo>
                    <a:pt x="92" y="0"/>
                  </a:moveTo>
                  <a:cubicBezTo>
                    <a:pt x="56" y="0"/>
                    <a:pt x="25" y="21"/>
                    <a:pt x="10" y="58"/>
                  </a:cubicBezTo>
                  <a:cubicBezTo>
                    <a:pt x="1" y="107"/>
                    <a:pt x="21" y="157"/>
                    <a:pt x="70" y="177"/>
                  </a:cubicBezTo>
                  <a:cubicBezTo>
                    <a:pt x="76" y="178"/>
                    <a:pt x="83" y="179"/>
                    <a:pt x="90" y="179"/>
                  </a:cubicBezTo>
                  <a:cubicBezTo>
                    <a:pt x="127" y="179"/>
                    <a:pt x="171" y="158"/>
                    <a:pt x="179" y="117"/>
                  </a:cubicBezTo>
                  <a:cubicBezTo>
                    <a:pt x="199" y="67"/>
                    <a:pt x="179" y="18"/>
                    <a:pt x="129" y="8"/>
                  </a:cubicBezTo>
                  <a:cubicBezTo>
                    <a:pt x="117" y="3"/>
                    <a:pt x="104" y="0"/>
                    <a:pt x="92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8"/>
            <p:cNvSpPr/>
            <p:nvPr/>
          </p:nvSpPr>
          <p:spPr>
            <a:xfrm>
              <a:off x="6219547" y="6527208"/>
              <a:ext cx="20761" cy="17381"/>
            </a:xfrm>
            <a:custGeom>
              <a:avLst/>
              <a:gdLst/>
              <a:ahLst/>
              <a:cxnLst/>
              <a:rect l="l" t="t" r="r" b="b"/>
              <a:pathLst>
                <a:path w="129" h="108" extrusionOk="0">
                  <a:moveTo>
                    <a:pt x="66" y="1"/>
                  </a:moveTo>
                  <a:cubicBezTo>
                    <a:pt x="42" y="1"/>
                    <a:pt x="17" y="12"/>
                    <a:pt x="10" y="34"/>
                  </a:cubicBezTo>
                  <a:cubicBezTo>
                    <a:pt x="0" y="64"/>
                    <a:pt x="20" y="94"/>
                    <a:pt x="49" y="103"/>
                  </a:cubicBezTo>
                  <a:cubicBezTo>
                    <a:pt x="57" y="106"/>
                    <a:pt x="64" y="107"/>
                    <a:pt x="72" y="107"/>
                  </a:cubicBezTo>
                  <a:cubicBezTo>
                    <a:pt x="93" y="107"/>
                    <a:pt x="111" y="96"/>
                    <a:pt x="119" y="74"/>
                  </a:cubicBezTo>
                  <a:cubicBezTo>
                    <a:pt x="128" y="44"/>
                    <a:pt x="119" y="15"/>
                    <a:pt x="89" y="4"/>
                  </a:cubicBezTo>
                  <a:cubicBezTo>
                    <a:pt x="82" y="2"/>
                    <a:pt x="74" y="1"/>
                    <a:pt x="6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8"/>
            <p:cNvSpPr/>
            <p:nvPr/>
          </p:nvSpPr>
          <p:spPr>
            <a:xfrm>
              <a:off x="6414116" y="6873538"/>
              <a:ext cx="20761" cy="19634"/>
            </a:xfrm>
            <a:custGeom>
              <a:avLst/>
              <a:gdLst/>
              <a:ahLst/>
              <a:cxnLst/>
              <a:rect l="l" t="t" r="r" b="b"/>
              <a:pathLst>
                <a:path w="129" h="122" extrusionOk="0">
                  <a:moveTo>
                    <a:pt x="53" y="0"/>
                  </a:moveTo>
                  <a:cubicBezTo>
                    <a:pt x="30" y="0"/>
                    <a:pt x="8" y="20"/>
                    <a:pt x="0" y="52"/>
                  </a:cubicBezTo>
                  <a:cubicBezTo>
                    <a:pt x="0" y="82"/>
                    <a:pt x="20" y="112"/>
                    <a:pt x="49" y="122"/>
                  </a:cubicBezTo>
                  <a:cubicBezTo>
                    <a:pt x="89" y="122"/>
                    <a:pt x="119" y="102"/>
                    <a:pt x="119" y="72"/>
                  </a:cubicBezTo>
                  <a:cubicBezTo>
                    <a:pt x="128" y="32"/>
                    <a:pt x="99" y="3"/>
                    <a:pt x="69" y="3"/>
                  </a:cubicBezTo>
                  <a:cubicBezTo>
                    <a:pt x="64" y="1"/>
                    <a:pt x="59" y="0"/>
                    <a:pt x="53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8"/>
            <p:cNvSpPr/>
            <p:nvPr/>
          </p:nvSpPr>
          <p:spPr>
            <a:xfrm>
              <a:off x="6457086" y="6945314"/>
              <a:ext cx="32026" cy="29129"/>
            </a:xfrm>
            <a:custGeom>
              <a:avLst/>
              <a:gdLst/>
              <a:ahLst/>
              <a:cxnLst/>
              <a:rect l="l" t="t" r="r" b="b"/>
              <a:pathLst>
                <a:path w="199" h="181" extrusionOk="0">
                  <a:moveTo>
                    <a:pt x="101" y="1"/>
                  </a:moveTo>
                  <a:cubicBezTo>
                    <a:pt x="58" y="1"/>
                    <a:pt x="19" y="29"/>
                    <a:pt x="10" y="72"/>
                  </a:cubicBezTo>
                  <a:cubicBezTo>
                    <a:pt x="0" y="121"/>
                    <a:pt x="40" y="171"/>
                    <a:pt x="90" y="181"/>
                  </a:cubicBezTo>
                  <a:cubicBezTo>
                    <a:pt x="139" y="181"/>
                    <a:pt x="179" y="152"/>
                    <a:pt x="189" y="102"/>
                  </a:cubicBezTo>
                  <a:cubicBezTo>
                    <a:pt x="198" y="52"/>
                    <a:pt x="159" y="1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8"/>
            <p:cNvSpPr/>
            <p:nvPr/>
          </p:nvSpPr>
          <p:spPr>
            <a:xfrm>
              <a:off x="6385309" y="6937750"/>
              <a:ext cx="19312" cy="18025"/>
            </a:xfrm>
            <a:custGeom>
              <a:avLst/>
              <a:gdLst/>
              <a:ahLst/>
              <a:cxnLst/>
              <a:rect l="l" t="t" r="r" b="b"/>
              <a:pathLst>
                <a:path w="120" h="112" extrusionOk="0">
                  <a:moveTo>
                    <a:pt x="70" y="0"/>
                  </a:moveTo>
                  <a:cubicBezTo>
                    <a:pt x="40" y="0"/>
                    <a:pt x="10" y="20"/>
                    <a:pt x="1" y="50"/>
                  </a:cubicBezTo>
                  <a:cubicBezTo>
                    <a:pt x="1" y="80"/>
                    <a:pt x="20" y="109"/>
                    <a:pt x="50" y="109"/>
                  </a:cubicBezTo>
                  <a:cubicBezTo>
                    <a:pt x="55" y="111"/>
                    <a:pt x="61" y="112"/>
                    <a:pt x="66" y="112"/>
                  </a:cubicBezTo>
                  <a:cubicBezTo>
                    <a:pt x="90" y="112"/>
                    <a:pt x="109" y="94"/>
                    <a:pt x="109" y="69"/>
                  </a:cubicBezTo>
                  <a:cubicBezTo>
                    <a:pt x="120" y="40"/>
                    <a:pt x="100" y="10"/>
                    <a:pt x="7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8"/>
            <p:cNvSpPr/>
            <p:nvPr/>
          </p:nvSpPr>
          <p:spPr>
            <a:xfrm>
              <a:off x="6125239" y="7110915"/>
              <a:ext cx="22531" cy="18990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74" y="1"/>
                  </a:moveTo>
                  <a:cubicBezTo>
                    <a:pt x="60" y="1"/>
                    <a:pt x="44" y="5"/>
                    <a:pt x="31" y="14"/>
                  </a:cubicBezTo>
                  <a:cubicBezTo>
                    <a:pt x="11" y="34"/>
                    <a:pt x="1" y="74"/>
                    <a:pt x="21" y="94"/>
                  </a:cubicBezTo>
                  <a:cubicBezTo>
                    <a:pt x="37" y="110"/>
                    <a:pt x="54" y="117"/>
                    <a:pt x="70" y="117"/>
                  </a:cubicBezTo>
                  <a:cubicBezTo>
                    <a:pt x="83" y="117"/>
                    <a:pt x="97" y="112"/>
                    <a:pt x="110" y="103"/>
                  </a:cubicBezTo>
                  <a:cubicBezTo>
                    <a:pt x="140" y="83"/>
                    <a:pt x="140" y="44"/>
                    <a:pt x="120" y="24"/>
                  </a:cubicBezTo>
                  <a:cubicBezTo>
                    <a:pt x="109" y="8"/>
                    <a:pt x="92" y="1"/>
                    <a:pt x="7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8"/>
            <p:cNvSpPr/>
            <p:nvPr/>
          </p:nvSpPr>
          <p:spPr>
            <a:xfrm>
              <a:off x="6106249" y="7195888"/>
              <a:ext cx="32026" cy="28807"/>
            </a:xfrm>
            <a:custGeom>
              <a:avLst/>
              <a:gdLst/>
              <a:ahLst/>
              <a:cxnLst/>
              <a:rect l="l" t="t" r="r" b="b"/>
              <a:pathLst>
                <a:path w="199" h="179" extrusionOk="0">
                  <a:moveTo>
                    <a:pt x="103" y="0"/>
                  </a:moveTo>
                  <a:cubicBezTo>
                    <a:pt x="81" y="0"/>
                    <a:pt x="58" y="8"/>
                    <a:pt x="40" y="22"/>
                  </a:cubicBezTo>
                  <a:cubicBezTo>
                    <a:pt x="0" y="51"/>
                    <a:pt x="0" y="110"/>
                    <a:pt x="30" y="150"/>
                  </a:cubicBezTo>
                  <a:cubicBezTo>
                    <a:pt x="47" y="167"/>
                    <a:pt x="74" y="178"/>
                    <a:pt x="102" y="178"/>
                  </a:cubicBezTo>
                  <a:cubicBezTo>
                    <a:pt x="122" y="178"/>
                    <a:pt x="142" y="173"/>
                    <a:pt x="159" y="160"/>
                  </a:cubicBezTo>
                  <a:cubicBezTo>
                    <a:pt x="189" y="130"/>
                    <a:pt x="198" y="71"/>
                    <a:pt x="169" y="31"/>
                  </a:cubicBezTo>
                  <a:cubicBezTo>
                    <a:pt x="153" y="10"/>
                    <a:pt x="128" y="0"/>
                    <a:pt x="103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8"/>
            <p:cNvSpPr/>
            <p:nvPr/>
          </p:nvSpPr>
          <p:spPr>
            <a:xfrm>
              <a:off x="6061509" y="7139401"/>
              <a:ext cx="20922" cy="17703"/>
            </a:xfrm>
            <a:custGeom>
              <a:avLst/>
              <a:gdLst/>
              <a:ahLst/>
              <a:cxnLst/>
              <a:rect l="l" t="t" r="r" b="b"/>
              <a:pathLst>
                <a:path w="130" h="110" extrusionOk="0">
                  <a:moveTo>
                    <a:pt x="70" y="1"/>
                  </a:moveTo>
                  <a:cubicBezTo>
                    <a:pt x="55" y="1"/>
                    <a:pt x="41" y="6"/>
                    <a:pt x="31" y="16"/>
                  </a:cubicBezTo>
                  <a:cubicBezTo>
                    <a:pt x="11" y="36"/>
                    <a:pt x="1" y="65"/>
                    <a:pt x="20" y="95"/>
                  </a:cubicBezTo>
                  <a:cubicBezTo>
                    <a:pt x="30" y="105"/>
                    <a:pt x="45" y="110"/>
                    <a:pt x="60" y="110"/>
                  </a:cubicBezTo>
                  <a:cubicBezTo>
                    <a:pt x="75" y="110"/>
                    <a:pt x="90" y="105"/>
                    <a:pt x="100" y="95"/>
                  </a:cubicBezTo>
                  <a:cubicBezTo>
                    <a:pt x="130" y="85"/>
                    <a:pt x="130" y="45"/>
                    <a:pt x="110" y="16"/>
                  </a:cubicBezTo>
                  <a:cubicBezTo>
                    <a:pt x="100" y="6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8"/>
            <p:cNvSpPr/>
            <p:nvPr/>
          </p:nvSpPr>
          <p:spPr>
            <a:xfrm>
              <a:off x="5768126" y="6843282"/>
              <a:ext cx="20922" cy="19634"/>
            </a:xfrm>
            <a:custGeom>
              <a:avLst/>
              <a:gdLst/>
              <a:ahLst/>
              <a:cxnLst/>
              <a:rect l="l" t="t" r="r" b="b"/>
              <a:pathLst>
                <a:path w="130" h="122" extrusionOk="0">
                  <a:moveTo>
                    <a:pt x="58" y="0"/>
                  </a:moveTo>
                  <a:cubicBezTo>
                    <a:pt x="33" y="0"/>
                    <a:pt x="11" y="26"/>
                    <a:pt x="11" y="52"/>
                  </a:cubicBezTo>
                  <a:cubicBezTo>
                    <a:pt x="0" y="82"/>
                    <a:pt x="30" y="112"/>
                    <a:pt x="60" y="121"/>
                  </a:cubicBezTo>
                  <a:cubicBezTo>
                    <a:pt x="90" y="121"/>
                    <a:pt x="119" y="101"/>
                    <a:pt x="129" y="62"/>
                  </a:cubicBezTo>
                  <a:cubicBezTo>
                    <a:pt x="129" y="32"/>
                    <a:pt x="110" y="2"/>
                    <a:pt x="70" y="2"/>
                  </a:cubicBezTo>
                  <a:cubicBezTo>
                    <a:pt x="66" y="1"/>
                    <a:pt x="62" y="0"/>
                    <a:pt x="58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8"/>
            <p:cNvSpPr/>
            <p:nvPr/>
          </p:nvSpPr>
          <p:spPr>
            <a:xfrm>
              <a:off x="5688303" y="6891241"/>
              <a:ext cx="30578" cy="28968"/>
            </a:xfrm>
            <a:custGeom>
              <a:avLst/>
              <a:gdLst/>
              <a:ahLst/>
              <a:cxnLst/>
              <a:rect l="l" t="t" r="r" b="b"/>
              <a:pathLst>
                <a:path w="190" h="180" extrusionOk="0">
                  <a:moveTo>
                    <a:pt x="95" y="0"/>
                  </a:moveTo>
                  <a:cubicBezTo>
                    <a:pt x="51" y="0"/>
                    <a:pt x="11" y="37"/>
                    <a:pt x="11" y="81"/>
                  </a:cubicBezTo>
                  <a:cubicBezTo>
                    <a:pt x="1" y="131"/>
                    <a:pt x="40" y="170"/>
                    <a:pt x="90" y="180"/>
                  </a:cubicBezTo>
                  <a:cubicBezTo>
                    <a:pt x="139" y="180"/>
                    <a:pt x="179" y="151"/>
                    <a:pt x="189" y="101"/>
                  </a:cubicBezTo>
                  <a:cubicBezTo>
                    <a:pt x="189" y="52"/>
                    <a:pt x="159" y="2"/>
                    <a:pt x="110" y="2"/>
                  </a:cubicBezTo>
                  <a:cubicBezTo>
                    <a:pt x="105" y="1"/>
                    <a:pt x="100" y="0"/>
                    <a:pt x="9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8"/>
            <p:cNvSpPr/>
            <p:nvPr/>
          </p:nvSpPr>
          <p:spPr>
            <a:xfrm>
              <a:off x="5704235" y="6816567"/>
              <a:ext cx="19312" cy="19312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31" y="0"/>
                    <a:pt x="1" y="20"/>
                    <a:pt x="1" y="49"/>
                  </a:cubicBezTo>
                  <a:cubicBezTo>
                    <a:pt x="1" y="89"/>
                    <a:pt x="21" y="109"/>
                    <a:pt x="51" y="119"/>
                  </a:cubicBezTo>
                  <a:cubicBezTo>
                    <a:pt x="80" y="119"/>
                    <a:pt x="110" y="99"/>
                    <a:pt x="110" y="69"/>
                  </a:cubicBezTo>
                  <a:cubicBezTo>
                    <a:pt x="120" y="40"/>
                    <a:pt x="90" y="1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8"/>
            <p:cNvSpPr/>
            <p:nvPr/>
          </p:nvSpPr>
          <p:spPr>
            <a:xfrm>
              <a:off x="5718719" y="6508218"/>
              <a:ext cx="22531" cy="20117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73" y="1"/>
                  </a:moveTo>
                  <a:cubicBezTo>
                    <a:pt x="47" y="1"/>
                    <a:pt x="18" y="19"/>
                    <a:pt x="10" y="43"/>
                  </a:cubicBezTo>
                  <a:cubicBezTo>
                    <a:pt x="0" y="73"/>
                    <a:pt x="20" y="113"/>
                    <a:pt x="50" y="122"/>
                  </a:cubicBezTo>
                  <a:cubicBezTo>
                    <a:pt x="55" y="124"/>
                    <a:pt x="61" y="125"/>
                    <a:pt x="67" y="125"/>
                  </a:cubicBezTo>
                  <a:cubicBezTo>
                    <a:pt x="93" y="125"/>
                    <a:pt x="121" y="107"/>
                    <a:pt x="129" y="83"/>
                  </a:cubicBezTo>
                  <a:cubicBezTo>
                    <a:pt x="139" y="53"/>
                    <a:pt x="119" y="23"/>
                    <a:pt x="89" y="3"/>
                  </a:cubicBezTo>
                  <a:cubicBezTo>
                    <a:pt x="84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8"/>
            <p:cNvSpPr/>
            <p:nvPr/>
          </p:nvSpPr>
          <p:spPr>
            <a:xfrm>
              <a:off x="5798382" y="6470077"/>
              <a:ext cx="32187" cy="28807"/>
            </a:xfrm>
            <a:custGeom>
              <a:avLst/>
              <a:gdLst/>
              <a:ahLst/>
              <a:cxnLst/>
              <a:rect l="l" t="t" r="r" b="b"/>
              <a:pathLst>
                <a:path w="200" h="179" extrusionOk="0">
                  <a:moveTo>
                    <a:pt x="109" y="0"/>
                  </a:moveTo>
                  <a:cubicBezTo>
                    <a:pt x="72" y="0"/>
                    <a:pt x="29" y="21"/>
                    <a:pt x="21" y="62"/>
                  </a:cubicBezTo>
                  <a:cubicBezTo>
                    <a:pt x="1" y="102"/>
                    <a:pt x="21" y="161"/>
                    <a:pt x="70" y="171"/>
                  </a:cubicBezTo>
                  <a:cubicBezTo>
                    <a:pt x="83" y="176"/>
                    <a:pt x="96" y="179"/>
                    <a:pt x="108" y="179"/>
                  </a:cubicBezTo>
                  <a:cubicBezTo>
                    <a:pt x="143" y="179"/>
                    <a:pt x="174" y="158"/>
                    <a:pt x="189" y="121"/>
                  </a:cubicBezTo>
                  <a:cubicBezTo>
                    <a:pt x="199" y="72"/>
                    <a:pt x="179" y="22"/>
                    <a:pt x="129" y="2"/>
                  </a:cubicBezTo>
                  <a:cubicBezTo>
                    <a:pt x="123" y="1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8"/>
            <p:cNvSpPr/>
            <p:nvPr/>
          </p:nvSpPr>
          <p:spPr>
            <a:xfrm>
              <a:off x="5777621" y="6549739"/>
              <a:ext cx="19312" cy="18668"/>
            </a:xfrm>
            <a:custGeom>
              <a:avLst/>
              <a:gdLst/>
              <a:ahLst/>
              <a:cxnLst/>
              <a:rect l="l" t="t" r="r" b="b"/>
              <a:pathLst>
                <a:path w="120" h="116" extrusionOk="0">
                  <a:moveTo>
                    <a:pt x="65" y="1"/>
                  </a:moveTo>
                  <a:cubicBezTo>
                    <a:pt x="41" y="1"/>
                    <a:pt x="19" y="18"/>
                    <a:pt x="11" y="43"/>
                  </a:cubicBezTo>
                  <a:cubicBezTo>
                    <a:pt x="1" y="73"/>
                    <a:pt x="11" y="102"/>
                    <a:pt x="40" y="112"/>
                  </a:cubicBezTo>
                  <a:cubicBezTo>
                    <a:pt x="48" y="115"/>
                    <a:pt x="55" y="116"/>
                    <a:pt x="62" y="116"/>
                  </a:cubicBezTo>
                  <a:cubicBezTo>
                    <a:pt x="84" y="116"/>
                    <a:pt x="102" y="105"/>
                    <a:pt x="110" y="82"/>
                  </a:cubicBezTo>
                  <a:cubicBezTo>
                    <a:pt x="120" y="53"/>
                    <a:pt x="110" y="23"/>
                    <a:pt x="80" y="3"/>
                  </a:cubicBezTo>
                  <a:cubicBezTo>
                    <a:pt x="75" y="1"/>
                    <a:pt x="70" y="1"/>
                    <a:pt x="6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8"/>
            <p:cNvSpPr/>
            <p:nvPr/>
          </p:nvSpPr>
          <p:spPr>
            <a:xfrm>
              <a:off x="6024977" y="6784059"/>
              <a:ext cx="20761" cy="19473"/>
            </a:xfrm>
            <a:custGeom>
              <a:avLst/>
              <a:gdLst/>
              <a:ahLst/>
              <a:cxnLst/>
              <a:rect l="l" t="t" r="r" b="b"/>
              <a:pathLst>
                <a:path w="129" h="121" extrusionOk="0">
                  <a:moveTo>
                    <a:pt x="67" y="0"/>
                  </a:moveTo>
                  <a:cubicBezTo>
                    <a:pt x="42" y="0"/>
                    <a:pt x="17" y="13"/>
                    <a:pt x="10" y="44"/>
                  </a:cubicBezTo>
                  <a:cubicBezTo>
                    <a:pt x="0" y="73"/>
                    <a:pt x="10" y="103"/>
                    <a:pt x="40" y="113"/>
                  </a:cubicBezTo>
                  <a:cubicBezTo>
                    <a:pt x="51" y="118"/>
                    <a:pt x="61" y="121"/>
                    <a:pt x="70" y="121"/>
                  </a:cubicBezTo>
                  <a:cubicBezTo>
                    <a:pt x="94" y="121"/>
                    <a:pt x="112" y="104"/>
                    <a:pt x="119" y="83"/>
                  </a:cubicBezTo>
                  <a:cubicBezTo>
                    <a:pt x="128" y="53"/>
                    <a:pt x="119" y="14"/>
                    <a:pt x="89" y="4"/>
                  </a:cubicBezTo>
                  <a:cubicBezTo>
                    <a:pt x="82" y="2"/>
                    <a:pt x="74" y="0"/>
                    <a:pt x="6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8"/>
            <p:cNvSpPr/>
            <p:nvPr/>
          </p:nvSpPr>
          <p:spPr>
            <a:xfrm>
              <a:off x="6104640" y="6745274"/>
              <a:ext cx="32026" cy="29290"/>
            </a:xfrm>
            <a:custGeom>
              <a:avLst/>
              <a:gdLst/>
              <a:ahLst/>
              <a:cxnLst/>
              <a:rect l="l" t="t" r="r" b="b"/>
              <a:pathLst>
                <a:path w="199" h="182" extrusionOk="0">
                  <a:moveTo>
                    <a:pt x="97" y="1"/>
                  </a:moveTo>
                  <a:cubicBezTo>
                    <a:pt x="59" y="1"/>
                    <a:pt x="26" y="26"/>
                    <a:pt x="10" y="56"/>
                  </a:cubicBezTo>
                  <a:cubicBezTo>
                    <a:pt x="1" y="106"/>
                    <a:pt x="20" y="155"/>
                    <a:pt x="70" y="175"/>
                  </a:cubicBezTo>
                  <a:cubicBezTo>
                    <a:pt x="78" y="180"/>
                    <a:pt x="88" y="182"/>
                    <a:pt x="97" y="182"/>
                  </a:cubicBezTo>
                  <a:cubicBezTo>
                    <a:pt x="130" y="182"/>
                    <a:pt x="163" y="157"/>
                    <a:pt x="179" y="126"/>
                  </a:cubicBezTo>
                  <a:cubicBezTo>
                    <a:pt x="199" y="76"/>
                    <a:pt x="169" y="27"/>
                    <a:pt x="129" y="7"/>
                  </a:cubicBezTo>
                  <a:cubicBezTo>
                    <a:pt x="118" y="3"/>
                    <a:pt x="107" y="1"/>
                    <a:pt x="97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8"/>
            <p:cNvSpPr/>
            <p:nvPr/>
          </p:nvSpPr>
          <p:spPr>
            <a:xfrm>
              <a:off x="6082270" y="6825580"/>
              <a:ext cx="20922" cy="18668"/>
            </a:xfrm>
            <a:custGeom>
              <a:avLst/>
              <a:gdLst/>
              <a:ahLst/>
              <a:cxnLst/>
              <a:rect l="l" t="t" r="r" b="b"/>
              <a:pathLst>
                <a:path w="130" h="116" extrusionOk="0">
                  <a:moveTo>
                    <a:pt x="72" y="1"/>
                  </a:moveTo>
                  <a:cubicBezTo>
                    <a:pt x="46" y="1"/>
                    <a:pt x="19" y="17"/>
                    <a:pt x="10" y="33"/>
                  </a:cubicBezTo>
                  <a:cubicBezTo>
                    <a:pt x="1" y="63"/>
                    <a:pt x="21" y="103"/>
                    <a:pt x="50" y="112"/>
                  </a:cubicBezTo>
                  <a:cubicBezTo>
                    <a:pt x="55" y="114"/>
                    <a:pt x="61" y="115"/>
                    <a:pt x="66" y="115"/>
                  </a:cubicBezTo>
                  <a:cubicBezTo>
                    <a:pt x="90" y="115"/>
                    <a:pt x="111" y="97"/>
                    <a:pt x="120" y="73"/>
                  </a:cubicBezTo>
                  <a:cubicBezTo>
                    <a:pt x="129" y="43"/>
                    <a:pt x="109" y="13"/>
                    <a:pt x="90" y="4"/>
                  </a:cubicBezTo>
                  <a:cubicBezTo>
                    <a:pt x="84" y="2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8"/>
            <p:cNvSpPr/>
            <p:nvPr/>
          </p:nvSpPr>
          <p:spPr>
            <a:xfrm>
              <a:off x="5597536" y="6365470"/>
              <a:ext cx="931492" cy="898339"/>
            </a:xfrm>
            <a:custGeom>
              <a:avLst/>
              <a:gdLst/>
              <a:ahLst/>
              <a:cxnLst/>
              <a:rect l="l" t="t" r="r" b="b"/>
              <a:pathLst>
                <a:path w="5788" h="5582" extrusionOk="0">
                  <a:moveTo>
                    <a:pt x="4202" y="0"/>
                  </a:moveTo>
                  <a:cubicBezTo>
                    <a:pt x="4156" y="0"/>
                    <a:pt x="4102" y="19"/>
                    <a:pt x="4043" y="58"/>
                  </a:cubicBezTo>
                  <a:lnTo>
                    <a:pt x="2943" y="811"/>
                  </a:lnTo>
                  <a:cubicBezTo>
                    <a:pt x="2828" y="888"/>
                    <a:pt x="2660" y="927"/>
                    <a:pt x="2502" y="927"/>
                  </a:cubicBezTo>
                  <a:cubicBezTo>
                    <a:pt x="2415" y="927"/>
                    <a:pt x="2330" y="915"/>
                    <a:pt x="2260" y="890"/>
                  </a:cubicBezTo>
                  <a:lnTo>
                    <a:pt x="1001" y="405"/>
                  </a:lnTo>
                  <a:cubicBezTo>
                    <a:pt x="955" y="387"/>
                    <a:pt x="913" y="378"/>
                    <a:pt x="878" y="378"/>
                  </a:cubicBezTo>
                  <a:cubicBezTo>
                    <a:pt x="761" y="378"/>
                    <a:pt x="708" y="473"/>
                    <a:pt x="753" y="633"/>
                  </a:cubicBezTo>
                  <a:lnTo>
                    <a:pt x="1130" y="1921"/>
                  </a:lnTo>
                  <a:cubicBezTo>
                    <a:pt x="1189" y="2129"/>
                    <a:pt x="1120" y="2427"/>
                    <a:pt x="991" y="2595"/>
                  </a:cubicBezTo>
                  <a:lnTo>
                    <a:pt x="139" y="3636"/>
                  </a:lnTo>
                  <a:cubicBezTo>
                    <a:pt x="0" y="3804"/>
                    <a:pt x="69" y="3942"/>
                    <a:pt x="287" y="3953"/>
                  </a:cubicBezTo>
                  <a:lnTo>
                    <a:pt x="1625" y="3992"/>
                  </a:lnTo>
                  <a:cubicBezTo>
                    <a:pt x="1833" y="3992"/>
                    <a:pt x="2111" y="4151"/>
                    <a:pt x="2220" y="4329"/>
                  </a:cubicBezTo>
                  <a:lnTo>
                    <a:pt x="2943" y="5459"/>
                  </a:lnTo>
                  <a:cubicBezTo>
                    <a:pt x="2998" y="5541"/>
                    <a:pt x="3061" y="5581"/>
                    <a:pt x="3120" y="5581"/>
                  </a:cubicBezTo>
                  <a:cubicBezTo>
                    <a:pt x="3189" y="5581"/>
                    <a:pt x="3253" y="5526"/>
                    <a:pt x="3290" y="5419"/>
                  </a:cubicBezTo>
                  <a:lnTo>
                    <a:pt x="3746" y="4160"/>
                  </a:lnTo>
                  <a:cubicBezTo>
                    <a:pt x="3815" y="3953"/>
                    <a:pt x="4043" y="3744"/>
                    <a:pt x="4251" y="3695"/>
                  </a:cubicBezTo>
                  <a:lnTo>
                    <a:pt x="5550" y="3348"/>
                  </a:lnTo>
                  <a:cubicBezTo>
                    <a:pt x="5757" y="3299"/>
                    <a:pt x="5787" y="3140"/>
                    <a:pt x="5619" y="3011"/>
                  </a:cubicBezTo>
                  <a:lnTo>
                    <a:pt x="4559" y="2189"/>
                  </a:lnTo>
                  <a:cubicBezTo>
                    <a:pt x="4390" y="2060"/>
                    <a:pt x="4261" y="1782"/>
                    <a:pt x="4271" y="1564"/>
                  </a:cubicBezTo>
                  <a:lnTo>
                    <a:pt x="4350" y="227"/>
                  </a:lnTo>
                  <a:cubicBezTo>
                    <a:pt x="4357" y="80"/>
                    <a:pt x="4296" y="0"/>
                    <a:pt x="420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8"/>
            <p:cNvSpPr/>
            <p:nvPr/>
          </p:nvSpPr>
          <p:spPr>
            <a:xfrm>
              <a:off x="4871884" y="6417773"/>
              <a:ext cx="861324" cy="853438"/>
            </a:xfrm>
            <a:custGeom>
              <a:avLst/>
              <a:gdLst/>
              <a:ahLst/>
              <a:cxnLst/>
              <a:rect l="l" t="t" r="r" b="b"/>
              <a:pathLst>
                <a:path w="5352" h="5303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374" y="1739"/>
                    <a:pt x="1023" y="1942"/>
                    <a:pt x="389" y="1942"/>
                  </a:cubicBezTo>
                  <a:cubicBezTo>
                    <a:pt x="196" y="1942"/>
                    <a:pt x="70" y="1923"/>
                    <a:pt x="70" y="1923"/>
                  </a:cubicBezTo>
                  <a:lnTo>
                    <a:pt x="70" y="1923"/>
                  </a:lnTo>
                  <a:cubicBezTo>
                    <a:pt x="912" y="3915"/>
                    <a:pt x="0" y="4857"/>
                    <a:pt x="0" y="4857"/>
                  </a:cubicBezTo>
                  <a:cubicBezTo>
                    <a:pt x="0" y="4857"/>
                    <a:pt x="335" y="4631"/>
                    <a:pt x="943" y="4631"/>
                  </a:cubicBezTo>
                  <a:cubicBezTo>
                    <a:pt x="1431" y="4631"/>
                    <a:pt x="2096" y="4777"/>
                    <a:pt x="2904" y="5302"/>
                  </a:cubicBezTo>
                  <a:cubicBezTo>
                    <a:pt x="2904" y="5302"/>
                    <a:pt x="2954" y="3332"/>
                    <a:pt x="4697" y="3332"/>
                  </a:cubicBezTo>
                  <a:cubicBezTo>
                    <a:pt x="4849" y="3332"/>
                    <a:pt x="5014" y="3347"/>
                    <a:pt x="5193" y="3380"/>
                  </a:cubicBezTo>
                  <a:cubicBezTo>
                    <a:pt x="5193" y="3380"/>
                    <a:pt x="4340" y="1943"/>
                    <a:pt x="5351" y="377"/>
                  </a:cubicBezTo>
                  <a:lnTo>
                    <a:pt x="5351" y="377"/>
                  </a:lnTo>
                  <a:cubicBezTo>
                    <a:pt x="4925" y="556"/>
                    <a:pt x="4526" y="624"/>
                    <a:pt x="4167" y="624"/>
                  </a:cubicBezTo>
                  <a:cubicBezTo>
                    <a:pt x="3077" y="624"/>
                    <a:pt x="2359" y="1"/>
                    <a:pt x="235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8"/>
            <p:cNvSpPr/>
            <p:nvPr/>
          </p:nvSpPr>
          <p:spPr>
            <a:xfrm>
              <a:off x="4986630" y="6578868"/>
              <a:ext cx="627003" cy="524809"/>
            </a:xfrm>
            <a:custGeom>
              <a:avLst/>
              <a:gdLst/>
              <a:ahLst/>
              <a:cxnLst/>
              <a:rect l="l" t="t" r="r" b="b"/>
              <a:pathLst>
                <a:path w="3896" h="3261" extrusionOk="0">
                  <a:moveTo>
                    <a:pt x="3895" y="0"/>
                  </a:moveTo>
                  <a:cubicBezTo>
                    <a:pt x="3895" y="1"/>
                    <a:pt x="3875" y="11"/>
                    <a:pt x="3845" y="30"/>
                  </a:cubicBezTo>
                  <a:cubicBezTo>
                    <a:pt x="3806" y="50"/>
                    <a:pt x="3766" y="70"/>
                    <a:pt x="3707" y="110"/>
                  </a:cubicBezTo>
                  <a:cubicBezTo>
                    <a:pt x="3578" y="179"/>
                    <a:pt x="3420" y="288"/>
                    <a:pt x="3222" y="427"/>
                  </a:cubicBezTo>
                  <a:cubicBezTo>
                    <a:pt x="3023" y="566"/>
                    <a:pt x="2795" y="724"/>
                    <a:pt x="2557" y="903"/>
                  </a:cubicBezTo>
                  <a:cubicBezTo>
                    <a:pt x="2438" y="991"/>
                    <a:pt x="2319" y="1090"/>
                    <a:pt x="2200" y="1189"/>
                  </a:cubicBezTo>
                  <a:cubicBezTo>
                    <a:pt x="2072" y="1289"/>
                    <a:pt x="1953" y="1388"/>
                    <a:pt x="1834" y="1487"/>
                  </a:cubicBezTo>
                  <a:cubicBezTo>
                    <a:pt x="1715" y="1586"/>
                    <a:pt x="1586" y="1695"/>
                    <a:pt x="1467" y="1794"/>
                  </a:cubicBezTo>
                  <a:cubicBezTo>
                    <a:pt x="1359" y="1903"/>
                    <a:pt x="1240" y="2002"/>
                    <a:pt x="1130" y="2101"/>
                  </a:cubicBezTo>
                  <a:cubicBezTo>
                    <a:pt x="912" y="2299"/>
                    <a:pt x="714" y="2498"/>
                    <a:pt x="546" y="2666"/>
                  </a:cubicBezTo>
                  <a:cubicBezTo>
                    <a:pt x="377" y="2834"/>
                    <a:pt x="238" y="2984"/>
                    <a:pt x="150" y="3092"/>
                  </a:cubicBezTo>
                  <a:cubicBezTo>
                    <a:pt x="100" y="3142"/>
                    <a:pt x="60" y="3182"/>
                    <a:pt x="40" y="3211"/>
                  </a:cubicBezTo>
                  <a:cubicBezTo>
                    <a:pt x="11" y="3241"/>
                    <a:pt x="1" y="3261"/>
                    <a:pt x="1" y="3261"/>
                  </a:cubicBezTo>
                  <a:cubicBezTo>
                    <a:pt x="1" y="3261"/>
                    <a:pt x="20" y="3251"/>
                    <a:pt x="50" y="3231"/>
                  </a:cubicBezTo>
                  <a:cubicBezTo>
                    <a:pt x="90" y="3211"/>
                    <a:pt x="130" y="3182"/>
                    <a:pt x="189" y="3142"/>
                  </a:cubicBezTo>
                  <a:cubicBezTo>
                    <a:pt x="308" y="3072"/>
                    <a:pt x="476" y="2964"/>
                    <a:pt x="674" y="2825"/>
                  </a:cubicBezTo>
                  <a:cubicBezTo>
                    <a:pt x="873" y="2696"/>
                    <a:pt x="1101" y="2528"/>
                    <a:pt x="1339" y="2349"/>
                  </a:cubicBezTo>
                  <a:cubicBezTo>
                    <a:pt x="1458" y="2260"/>
                    <a:pt x="1577" y="2161"/>
                    <a:pt x="1695" y="2062"/>
                  </a:cubicBezTo>
                  <a:cubicBezTo>
                    <a:pt x="1824" y="1973"/>
                    <a:pt x="1943" y="1863"/>
                    <a:pt x="2062" y="1764"/>
                  </a:cubicBezTo>
                  <a:cubicBezTo>
                    <a:pt x="2181" y="1665"/>
                    <a:pt x="2310" y="1566"/>
                    <a:pt x="2418" y="1457"/>
                  </a:cubicBezTo>
                  <a:cubicBezTo>
                    <a:pt x="2537" y="1358"/>
                    <a:pt x="2656" y="1249"/>
                    <a:pt x="2766" y="1150"/>
                  </a:cubicBezTo>
                  <a:cubicBezTo>
                    <a:pt x="2984" y="952"/>
                    <a:pt x="3182" y="753"/>
                    <a:pt x="3350" y="585"/>
                  </a:cubicBezTo>
                  <a:cubicBezTo>
                    <a:pt x="3519" y="417"/>
                    <a:pt x="3658" y="268"/>
                    <a:pt x="3746" y="169"/>
                  </a:cubicBezTo>
                  <a:cubicBezTo>
                    <a:pt x="3796" y="110"/>
                    <a:pt x="3836" y="70"/>
                    <a:pt x="3856" y="40"/>
                  </a:cubicBezTo>
                  <a:cubicBezTo>
                    <a:pt x="3875" y="11"/>
                    <a:pt x="3895" y="1"/>
                    <a:pt x="389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8"/>
            <p:cNvSpPr/>
            <p:nvPr/>
          </p:nvSpPr>
          <p:spPr>
            <a:xfrm>
              <a:off x="5197132" y="6558107"/>
              <a:ext cx="102194" cy="145324"/>
            </a:xfrm>
            <a:custGeom>
              <a:avLst/>
              <a:gdLst/>
              <a:ahLst/>
              <a:cxnLst/>
              <a:rect l="l" t="t" r="r" b="b"/>
              <a:pathLst>
                <a:path w="635" h="903" extrusionOk="0">
                  <a:moveTo>
                    <a:pt x="615" y="1"/>
                  </a:moveTo>
                  <a:cubicBezTo>
                    <a:pt x="615" y="1"/>
                    <a:pt x="615" y="21"/>
                    <a:pt x="595" y="50"/>
                  </a:cubicBezTo>
                  <a:cubicBezTo>
                    <a:pt x="586" y="80"/>
                    <a:pt x="566" y="120"/>
                    <a:pt x="536" y="169"/>
                  </a:cubicBezTo>
                  <a:cubicBezTo>
                    <a:pt x="516" y="209"/>
                    <a:pt x="487" y="268"/>
                    <a:pt x="456" y="318"/>
                  </a:cubicBezTo>
                  <a:cubicBezTo>
                    <a:pt x="437" y="347"/>
                    <a:pt x="427" y="377"/>
                    <a:pt x="407" y="397"/>
                  </a:cubicBezTo>
                  <a:lnTo>
                    <a:pt x="348" y="486"/>
                  </a:lnTo>
                  <a:cubicBezTo>
                    <a:pt x="338" y="516"/>
                    <a:pt x="308" y="536"/>
                    <a:pt x="298" y="565"/>
                  </a:cubicBezTo>
                  <a:cubicBezTo>
                    <a:pt x="278" y="595"/>
                    <a:pt x="249" y="615"/>
                    <a:pt x="238" y="635"/>
                  </a:cubicBezTo>
                  <a:cubicBezTo>
                    <a:pt x="219" y="664"/>
                    <a:pt x="189" y="684"/>
                    <a:pt x="179" y="704"/>
                  </a:cubicBezTo>
                  <a:cubicBezTo>
                    <a:pt x="159" y="734"/>
                    <a:pt x="139" y="754"/>
                    <a:pt x="120" y="774"/>
                  </a:cubicBezTo>
                  <a:cubicBezTo>
                    <a:pt x="100" y="783"/>
                    <a:pt x="90" y="813"/>
                    <a:pt x="70" y="823"/>
                  </a:cubicBezTo>
                  <a:lnTo>
                    <a:pt x="31" y="863"/>
                  </a:lnTo>
                  <a:cubicBezTo>
                    <a:pt x="11" y="893"/>
                    <a:pt x="1" y="902"/>
                    <a:pt x="1" y="902"/>
                  </a:cubicBezTo>
                  <a:cubicBezTo>
                    <a:pt x="1" y="902"/>
                    <a:pt x="11" y="902"/>
                    <a:pt x="51" y="893"/>
                  </a:cubicBezTo>
                  <a:cubicBezTo>
                    <a:pt x="60" y="893"/>
                    <a:pt x="80" y="893"/>
                    <a:pt x="110" y="882"/>
                  </a:cubicBezTo>
                  <a:cubicBezTo>
                    <a:pt x="130" y="873"/>
                    <a:pt x="150" y="863"/>
                    <a:pt x="179" y="853"/>
                  </a:cubicBezTo>
                  <a:cubicBezTo>
                    <a:pt x="209" y="843"/>
                    <a:pt x="229" y="833"/>
                    <a:pt x="258" y="813"/>
                  </a:cubicBezTo>
                  <a:lnTo>
                    <a:pt x="348" y="754"/>
                  </a:lnTo>
                  <a:cubicBezTo>
                    <a:pt x="368" y="724"/>
                    <a:pt x="397" y="704"/>
                    <a:pt x="427" y="675"/>
                  </a:cubicBezTo>
                  <a:cubicBezTo>
                    <a:pt x="447" y="645"/>
                    <a:pt x="476" y="615"/>
                    <a:pt x="496" y="585"/>
                  </a:cubicBezTo>
                  <a:lnTo>
                    <a:pt x="526" y="536"/>
                  </a:lnTo>
                  <a:cubicBezTo>
                    <a:pt x="536" y="516"/>
                    <a:pt x="546" y="506"/>
                    <a:pt x="556" y="486"/>
                  </a:cubicBezTo>
                  <a:cubicBezTo>
                    <a:pt x="575" y="457"/>
                    <a:pt x="586" y="417"/>
                    <a:pt x="595" y="387"/>
                  </a:cubicBezTo>
                  <a:cubicBezTo>
                    <a:pt x="615" y="318"/>
                    <a:pt x="635" y="248"/>
                    <a:pt x="635" y="189"/>
                  </a:cubicBezTo>
                  <a:lnTo>
                    <a:pt x="635" y="60"/>
                  </a:lnTo>
                  <a:cubicBezTo>
                    <a:pt x="625" y="21"/>
                    <a:pt x="615" y="1"/>
                    <a:pt x="6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8"/>
            <p:cNvSpPr/>
            <p:nvPr/>
          </p:nvSpPr>
          <p:spPr>
            <a:xfrm>
              <a:off x="410948" y="4770615"/>
              <a:ext cx="580975" cy="1892113"/>
            </a:xfrm>
            <a:custGeom>
              <a:avLst/>
              <a:gdLst/>
              <a:ahLst/>
              <a:cxnLst/>
              <a:rect l="l" t="t" r="r" b="b"/>
              <a:pathLst>
                <a:path w="3610" h="11757" extrusionOk="0">
                  <a:moveTo>
                    <a:pt x="1006" y="0"/>
                  </a:moveTo>
                  <a:cubicBezTo>
                    <a:pt x="978" y="0"/>
                    <a:pt x="951" y="19"/>
                    <a:pt x="963" y="49"/>
                  </a:cubicBezTo>
                  <a:cubicBezTo>
                    <a:pt x="1340" y="1089"/>
                    <a:pt x="1548" y="2199"/>
                    <a:pt x="1727" y="3279"/>
                  </a:cubicBezTo>
                  <a:lnTo>
                    <a:pt x="1727" y="3289"/>
                  </a:lnTo>
                  <a:cubicBezTo>
                    <a:pt x="1340" y="2536"/>
                    <a:pt x="756" y="1852"/>
                    <a:pt x="102" y="1327"/>
                  </a:cubicBezTo>
                  <a:cubicBezTo>
                    <a:pt x="90" y="1318"/>
                    <a:pt x="78" y="1314"/>
                    <a:pt x="67" y="1314"/>
                  </a:cubicBezTo>
                  <a:cubicBezTo>
                    <a:pt x="29" y="1314"/>
                    <a:pt x="1" y="1356"/>
                    <a:pt x="32" y="1386"/>
                  </a:cubicBezTo>
                  <a:cubicBezTo>
                    <a:pt x="765" y="1971"/>
                    <a:pt x="1410" y="2744"/>
                    <a:pt x="1766" y="3606"/>
                  </a:cubicBezTo>
                  <a:cubicBezTo>
                    <a:pt x="1815" y="3914"/>
                    <a:pt x="1855" y="4220"/>
                    <a:pt x="1895" y="4537"/>
                  </a:cubicBezTo>
                  <a:cubicBezTo>
                    <a:pt x="1945" y="5013"/>
                    <a:pt x="1984" y="5499"/>
                    <a:pt x="2014" y="5984"/>
                  </a:cubicBezTo>
                  <a:cubicBezTo>
                    <a:pt x="1697" y="4865"/>
                    <a:pt x="894" y="3824"/>
                    <a:pt x="102" y="3031"/>
                  </a:cubicBezTo>
                  <a:cubicBezTo>
                    <a:pt x="93" y="3023"/>
                    <a:pt x="84" y="3019"/>
                    <a:pt x="74" y="3019"/>
                  </a:cubicBezTo>
                  <a:cubicBezTo>
                    <a:pt x="37" y="3019"/>
                    <a:pt x="0" y="3070"/>
                    <a:pt x="32" y="3101"/>
                  </a:cubicBezTo>
                  <a:cubicBezTo>
                    <a:pt x="954" y="4013"/>
                    <a:pt x="1885" y="5251"/>
                    <a:pt x="2044" y="6569"/>
                  </a:cubicBezTo>
                  <a:cubicBezTo>
                    <a:pt x="2053" y="6618"/>
                    <a:pt x="2053" y="6678"/>
                    <a:pt x="2053" y="6737"/>
                  </a:cubicBezTo>
                  <a:cubicBezTo>
                    <a:pt x="2044" y="6916"/>
                    <a:pt x="2044" y="7094"/>
                    <a:pt x="2053" y="7273"/>
                  </a:cubicBezTo>
                  <a:cubicBezTo>
                    <a:pt x="2053" y="7292"/>
                    <a:pt x="2064" y="7303"/>
                    <a:pt x="2073" y="7312"/>
                  </a:cubicBezTo>
                  <a:cubicBezTo>
                    <a:pt x="2093" y="8779"/>
                    <a:pt x="2014" y="10256"/>
                    <a:pt x="1826" y="11712"/>
                  </a:cubicBezTo>
                  <a:cubicBezTo>
                    <a:pt x="1826" y="11742"/>
                    <a:pt x="1848" y="11757"/>
                    <a:pt x="1870" y="11757"/>
                  </a:cubicBezTo>
                  <a:cubicBezTo>
                    <a:pt x="1892" y="11757"/>
                    <a:pt x="1915" y="11742"/>
                    <a:pt x="1915" y="11712"/>
                  </a:cubicBezTo>
                  <a:cubicBezTo>
                    <a:pt x="2133" y="10057"/>
                    <a:pt x="2212" y="8382"/>
                    <a:pt x="2143" y="6718"/>
                  </a:cubicBezTo>
                  <a:cubicBezTo>
                    <a:pt x="2232" y="5420"/>
                    <a:pt x="2806" y="4101"/>
                    <a:pt x="3579" y="3101"/>
                  </a:cubicBezTo>
                  <a:cubicBezTo>
                    <a:pt x="3610" y="3062"/>
                    <a:pt x="3576" y="3018"/>
                    <a:pt x="3545" y="3018"/>
                  </a:cubicBezTo>
                  <a:cubicBezTo>
                    <a:pt x="3536" y="3018"/>
                    <a:pt x="3527" y="3022"/>
                    <a:pt x="3520" y="3031"/>
                  </a:cubicBezTo>
                  <a:cubicBezTo>
                    <a:pt x="2837" y="3923"/>
                    <a:pt x="2311" y="5033"/>
                    <a:pt x="2123" y="6163"/>
                  </a:cubicBezTo>
                  <a:cubicBezTo>
                    <a:pt x="2093" y="5618"/>
                    <a:pt x="2044" y="5073"/>
                    <a:pt x="1984" y="4537"/>
                  </a:cubicBezTo>
                  <a:cubicBezTo>
                    <a:pt x="2450" y="3269"/>
                    <a:pt x="2549" y="1802"/>
                    <a:pt x="2569" y="465"/>
                  </a:cubicBezTo>
                  <a:cubicBezTo>
                    <a:pt x="2569" y="435"/>
                    <a:pt x="2546" y="420"/>
                    <a:pt x="2524" y="420"/>
                  </a:cubicBezTo>
                  <a:cubicBezTo>
                    <a:pt x="2502" y="420"/>
                    <a:pt x="2480" y="435"/>
                    <a:pt x="2480" y="465"/>
                  </a:cubicBezTo>
                  <a:cubicBezTo>
                    <a:pt x="2460" y="1743"/>
                    <a:pt x="2370" y="3110"/>
                    <a:pt x="1954" y="4330"/>
                  </a:cubicBezTo>
                  <a:cubicBezTo>
                    <a:pt x="1934" y="4092"/>
                    <a:pt x="1895" y="3844"/>
                    <a:pt x="1865" y="3606"/>
                  </a:cubicBezTo>
                  <a:cubicBezTo>
                    <a:pt x="1865" y="3596"/>
                    <a:pt x="1865" y="3596"/>
                    <a:pt x="1855" y="3586"/>
                  </a:cubicBezTo>
                  <a:cubicBezTo>
                    <a:pt x="1846" y="3497"/>
                    <a:pt x="1835" y="3418"/>
                    <a:pt x="1826" y="3339"/>
                  </a:cubicBezTo>
                  <a:cubicBezTo>
                    <a:pt x="1647" y="2229"/>
                    <a:pt x="1429" y="1089"/>
                    <a:pt x="1053" y="29"/>
                  </a:cubicBezTo>
                  <a:cubicBezTo>
                    <a:pt x="1045" y="9"/>
                    <a:pt x="1025" y="0"/>
                    <a:pt x="100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8"/>
            <p:cNvSpPr/>
            <p:nvPr/>
          </p:nvSpPr>
          <p:spPr>
            <a:xfrm>
              <a:off x="921592" y="5189847"/>
              <a:ext cx="135668" cy="135668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17" y="1"/>
                  </a:moveTo>
                  <a:cubicBezTo>
                    <a:pt x="188" y="1"/>
                    <a:pt x="0" y="188"/>
                    <a:pt x="0" y="426"/>
                  </a:cubicBezTo>
                  <a:cubicBezTo>
                    <a:pt x="0" y="655"/>
                    <a:pt x="188" y="842"/>
                    <a:pt x="417" y="842"/>
                  </a:cubicBezTo>
                  <a:cubicBezTo>
                    <a:pt x="655" y="842"/>
                    <a:pt x="842" y="655"/>
                    <a:pt x="842" y="426"/>
                  </a:cubicBezTo>
                  <a:cubicBezTo>
                    <a:pt x="842" y="188"/>
                    <a:pt x="655" y="1"/>
                    <a:pt x="41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8"/>
            <p:cNvSpPr/>
            <p:nvPr/>
          </p:nvSpPr>
          <p:spPr>
            <a:xfrm>
              <a:off x="988541" y="5218494"/>
              <a:ext cx="36854" cy="36854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20" y="1"/>
                  </a:moveTo>
                  <a:cubicBezTo>
                    <a:pt x="50" y="1"/>
                    <a:pt x="1" y="50"/>
                    <a:pt x="1" y="120"/>
                  </a:cubicBezTo>
                  <a:cubicBezTo>
                    <a:pt x="1" y="179"/>
                    <a:pt x="50" y="228"/>
                    <a:pt x="120" y="228"/>
                  </a:cubicBezTo>
                  <a:cubicBezTo>
                    <a:pt x="179" y="228"/>
                    <a:pt x="228" y="179"/>
                    <a:pt x="228" y="120"/>
                  </a:cubicBezTo>
                  <a:cubicBezTo>
                    <a:pt x="228" y="50"/>
                    <a:pt x="179" y="1"/>
                    <a:pt x="1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8"/>
            <p:cNvSpPr/>
            <p:nvPr/>
          </p:nvSpPr>
          <p:spPr>
            <a:xfrm>
              <a:off x="749392" y="4780271"/>
              <a:ext cx="122793" cy="110562"/>
            </a:xfrm>
            <a:custGeom>
              <a:avLst/>
              <a:gdLst/>
              <a:ahLst/>
              <a:cxnLst/>
              <a:rect l="l" t="t" r="r" b="b"/>
              <a:pathLst>
                <a:path w="763" h="687" extrusionOk="0">
                  <a:moveTo>
                    <a:pt x="384" y="0"/>
                  </a:moveTo>
                  <a:cubicBezTo>
                    <a:pt x="309" y="0"/>
                    <a:pt x="233" y="26"/>
                    <a:pt x="168" y="78"/>
                  </a:cubicBezTo>
                  <a:cubicBezTo>
                    <a:pt x="20" y="197"/>
                    <a:pt x="0" y="415"/>
                    <a:pt x="119" y="553"/>
                  </a:cubicBezTo>
                  <a:cubicBezTo>
                    <a:pt x="182" y="640"/>
                    <a:pt x="283" y="686"/>
                    <a:pt x="385" y="686"/>
                  </a:cubicBezTo>
                  <a:cubicBezTo>
                    <a:pt x="458" y="686"/>
                    <a:pt x="533" y="662"/>
                    <a:pt x="595" y="613"/>
                  </a:cubicBezTo>
                  <a:cubicBezTo>
                    <a:pt x="743" y="494"/>
                    <a:pt x="763" y="276"/>
                    <a:pt x="644" y="128"/>
                  </a:cubicBezTo>
                  <a:cubicBezTo>
                    <a:pt x="577" y="43"/>
                    <a:pt x="481" y="0"/>
                    <a:pt x="38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8"/>
            <p:cNvSpPr/>
            <p:nvPr/>
          </p:nvSpPr>
          <p:spPr>
            <a:xfrm>
              <a:off x="795581" y="4798295"/>
              <a:ext cx="32026" cy="29934"/>
            </a:xfrm>
            <a:custGeom>
              <a:avLst/>
              <a:gdLst/>
              <a:ahLst/>
              <a:cxnLst/>
              <a:rect l="l" t="t" r="r" b="b"/>
              <a:pathLst>
                <a:path w="199" h="186" extrusionOk="0">
                  <a:moveTo>
                    <a:pt x="99" y="0"/>
                  </a:moveTo>
                  <a:cubicBezTo>
                    <a:pt x="78" y="0"/>
                    <a:pt x="57" y="8"/>
                    <a:pt x="40" y="25"/>
                  </a:cubicBezTo>
                  <a:cubicBezTo>
                    <a:pt x="0" y="55"/>
                    <a:pt x="0" y="115"/>
                    <a:pt x="30" y="154"/>
                  </a:cubicBezTo>
                  <a:cubicBezTo>
                    <a:pt x="46" y="175"/>
                    <a:pt x="70" y="185"/>
                    <a:pt x="96" y="185"/>
                  </a:cubicBezTo>
                  <a:cubicBezTo>
                    <a:pt x="118" y="185"/>
                    <a:pt x="140" y="178"/>
                    <a:pt x="159" y="164"/>
                  </a:cubicBezTo>
                  <a:cubicBezTo>
                    <a:pt x="198" y="134"/>
                    <a:pt x="198" y="75"/>
                    <a:pt x="169" y="35"/>
                  </a:cubicBezTo>
                  <a:cubicBezTo>
                    <a:pt x="152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8"/>
            <p:cNvSpPr/>
            <p:nvPr/>
          </p:nvSpPr>
          <p:spPr>
            <a:xfrm>
              <a:off x="475000" y="4690148"/>
              <a:ext cx="204387" cy="181374"/>
            </a:xfrm>
            <a:custGeom>
              <a:avLst/>
              <a:gdLst/>
              <a:ahLst/>
              <a:cxnLst/>
              <a:rect l="l" t="t" r="r" b="b"/>
              <a:pathLst>
                <a:path w="1270" h="1127" extrusionOk="0">
                  <a:moveTo>
                    <a:pt x="630" y="0"/>
                  </a:moveTo>
                  <a:cubicBezTo>
                    <a:pt x="409" y="0"/>
                    <a:pt x="202" y="133"/>
                    <a:pt x="120" y="351"/>
                  </a:cubicBezTo>
                  <a:cubicBezTo>
                    <a:pt x="1" y="638"/>
                    <a:pt x="140" y="965"/>
                    <a:pt x="427" y="1084"/>
                  </a:cubicBezTo>
                  <a:cubicBezTo>
                    <a:pt x="497" y="1113"/>
                    <a:pt x="569" y="1127"/>
                    <a:pt x="640" y="1127"/>
                  </a:cubicBezTo>
                  <a:cubicBezTo>
                    <a:pt x="861" y="1127"/>
                    <a:pt x="1070" y="994"/>
                    <a:pt x="1160" y="776"/>
                  </a:cubicBezTo>
                  <a:cubicBezTo>
                    <a:pt x="1269" y="489"/>
                    <a:pt x="1130" y="162"/>
                    <a:pt x="843" y="43"/>
                  </a:cubicBezTo>
                  <a:cubicBezTo>
                    <a:pt x="773" y="14"/>
                    <a:pt x="701" y="0"/>
                    <a:pt x="63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8"/>
            <p:cNvSpPr/>
            <p:nvPr/>
          </p:nvSpPr>
          <p:spPr>
            <a:xfrm>
              <a:off x="534062" y="4723944"/>
              <a:ext cx="56005" cy="48441"/>
            </a:xfrm>
            <a:custGeom>
              <a:avLst/>
              <a:gdLst/>
              <a:ahLst/>
              <a:cxnLst/>
              <a:rect l="l" t="t" r="r" b="b"/>
              <a:pathLst>
                <a:path w="348" h="301" extrusionOk="0">
                  <a:moveTo>
                    <a:pt x="167" y="0"/>
                  </a:moveTo>
                  <a:cubicBezTo>
                    <a:pt x="107" y="0"/>
                    <a:pt x="52" y="32"/>
                    <a:pt x="30" y="91"/>
                  </a:cubicBezTo>
                  <a:cubicBezTo>
                    <a:pt x="0" y="170"/>
                    <a:pt x="40" y="260"/>
                    <a:pt x="109" y="289"/>
                  </a:cubicBezTo>
                  <a:cubicBezTo>
                    <a:pt x="130" y="297"/>
                    <a:pt x="151" y="300"/>
                    <a:pt x="171" y="300"/>
                  </a:cubicBezTo>
                  <a:cubicBezTo>
                    <a:pt x="230" y="300"/>
                    <a:pt x="285" y="269"/>
                    <a:pt x="308" y="210"/>
                  </a:cubicBezTo>
                  <a:cubicBezTo>
                    <a:pt x="347" y="130"/>
                    <a:pt x="308" y="42"/>
                    <a:pt x="228" y="11"/>
                  </a:cubicBezTo>
                  <a:cubicBezTo>
                    <a:pt x="208" y="4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8"/>
            <p:cNvSpPr/>
            <p:nvPr/>
          </p:nvSpPr>
          <p:spPr>
            <a:xfrm>
              <a:off x="371358" y="4937503"/>
              <a:ext cx="121345" cy="110240"/>
            </a:xfrm>
            <a:custGeom>
              <a:avLst/>
              <a:gdLst/>
              <a:ahLst/>
              <a:cxnLst/>
              <a:rect l="l" t="t" r="r" b="b"/>
              <a:pathLst>
                <a:path w="754" h="685" extrusionOk="0">
                  <a:moveTo>
                    <a:pt x="379" y="1"/>
                  </a:moveTo>
                  <a:cubicBezTo>
                    <a:pt x="230" y="1"/>
                    <a:pt x="91" y="102"/>
                    <a:pt x="50" y="260"/>
                  </a:cubicBezTo>
                  <a:cubicBezTo>
                    <a:pt x="0" y="439"/>
                    <a:pt x="110" y="627"/>
                    <a:pt x="298" y="677"/>
                  </a:cubicBezTo>
                  <a:cubicBezTo>
                    <a:pt x="322" y="682"/>
                    <a:pt x="347" y="685"/>
                    <a:pt x="372" y="685"/>
                  </a:cubicBezTo>
                  <a:cubicBezTo>
                    <a:pt x="525" y="685"/>
                    <a:pt x="671" y="582"/>
                    <a:pt x="714" y="429"/>
                  </a:cubicBezTo>
                  <a:cubicBezTo>
                    <a:pt x="753" y="250"/>
                    <a:pt x="645" y="62"/>
                    <a:pt x="466" y="12"/>
                  </a:cubicBezTo>
                  <a:cubicBezTo>
                    <a:pt x="437" y="4"/>
                    <a:pt x="408" y="1"/>
                    <a:pt x="37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8"/>
            <p:cNvSpPr/>
            <p:nvPr/>
          </p:nvSpPr>
          <p:spPr>
            <a:xfrm>
              <a:off x="403223" y="4959229"/>
              <a:ext cx="33635" cy="30095"/>
            </a:xfrm>
            <a:custGeom>
              <a:avLst/>
              <a:gdLst/>
              <a:ahLst/>
              <a:cxnLst/>
              <a:rect l="l" t="t" r="r" b="b"/>
              <a:pathLst>
                <a:path w="209" h="187" extrusionOk="0">
                  <a:moveTo>
                    <a:pt x="98" y="0"/>
                  </a:moveTo>
                  <a:cubicBezTo>
                    <a:pt x="60" y="0"/>
                    <a:pt x="28" y="27"/>
                    <a:pt x="20" y="66"/>
                  </a:cubicBezTo>
                  <a:cubicBezTo>
                    <a:pt x="0" y="115"/>
                    <a:pt x="31" y="165"/>
                    <a:pt x="80" y="185"/>
                  </a:cubicBezTo>
                  <a:cubicBezTo>
                    <a:pt x="86" y="186"/>
                    <a:pt x="92" y="187"/>
                    <a:pt x="99" y="187"/>
                  </a:cubicBezTo>
                  <a:cubicBezTo>
                    <a:pt x="142" y="187"/>
                    <a:pt x="181" y="159"/>
                    <a:pt x="199" y="115"/>
                  </a:cubicBezTo>
                  <a:cubicBezTo>
                    <a:pt x="209" y="66"/>
                    <a:pt x="179" y="16"/>
                    <a:pt x="130" y="7"/>
                  </a:cubicBezTo>
                  <a:cubicBezTo>
                    <a:pt x="119" y="2"/>
                    <a:pt x="108" y="0"/>
                    <a:pt x="9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8"/>
            <p:cNvSpPr/>
            <p:nvPr/>
          </p:nvSpPr>
          <p:spPr>
            <a:xfrm>
              <a:off x="348988" y="5181318"/>
              <a:ext cx="172361" cy="165441"/>
            </a:xfrm>
            <a:custGeom>
              <a:avLst/>
              <a:gdLst/>
              <a:ahLst/>
              <a:cxnLst/>
              <a:rect l="l" t="t" r="r" b="b"/>
              <a:pathLst>
                <a:path w="1071" h="1028" extrusionOk="0">
                  <a:moveTo>
                    <a:pt x="539" y="1"/>
                  </a:moveTo>
                  <a:cubicBezTo>
                    <a:pt x="522" y="1"/>
                    <a:pt x="504" y="2"/>
                    <a:pt x="487" y="4"/>
                  </a:cubicBezTo>
                  <a:cubicBezTo>
                    <a:pt x="199" y="34"/>
                    <a:pt x="1" y="281"/>
                    <a:pt x="20" y="569"/>
                  </a:cubicBezTo>
                  <a:cubicBezTo>
                    <a:pt x="49" y="829"/>
                    <a:pt x="276" y="1027"/>
                    <a:pt x="533" y="1027"/>
                  </a:cubicBezTo>
                  <a:cubicBezTo>
                    <a:pt x="551" y="1027"/>
                    <a:pt x="568" y="1026"/>
                    <a:pt x="586" y="1025"/>
                  </a:cubicBezTo>
                  <a:cubicBezTo>
                    <a:pt x="873" y="1005"/>
                    <a:pt x="1071" y="747"/>
                    <a:pt x="1051" y="470"/>
                  </a:cubicBezTo>
                  <a:cubicBezTo>
                    <a:pt x="1023" y="200"/>
                    <a:pt x="796" y="1"/>
                    <a:pt x="5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8"/>
            <p:cNvSpPr/>
            <p:nvPr/>
          </p:nvSpPr>
          <p:spPr>
            <a:xfrm>
              <a:off x="384072" y="5221712"/>
              <a:ext cx="47959" cy="45062"/>
            </a:xfrm>
            <a:custGeom>
              <a:avLst/>
              <a:gdLst/>
              <a:ahLst/>
              <a:cxnLst/>
              <a:rect l="l" t="t" r="r" b="b"/>
              <a:pathLst>
                <a:path w="298" h="280" extrusionOk="0">
                  <a:moveTo>
                    <a:pt x="139" y="1"/>
                  </a:moveTo>
                  <a:cubicBezTo>
                    <a:pt x="60" y="10"/>
                    <a:pt x="1" y="80"/>
                    <a:pt x="11" y="159"/>
                  </a:cubicBezTo>
                  <a:cubicBezTo>
                    <a:pt x="20" y="232"/>
                    <a:pt x="79" y="279"/>
                    <a:pt x="142" y="279"/>
                  </a:cubicBezTo>
                  <a:cubicBezTo>
                    <a:pt x="148" y="279"/>
                    <a:pt x="153" y="279"/>
                    <a:pt x="159" y="278"/>
                  </a:cubicBezTo>
                  <a:cubicBezTo>
                    <a:pt x="238" y="278"/>
                    <a:pt x="298" y="208"/>
                    <a:pt x="288" y="129"/>
                  </a:cubicBezTo>
                  <a:cubicBezTo>
                    <a:pt x="278" y="50"/>
                    <a:pt x="209" y="1"/>
                    <a:pt x="13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8"/>
            <p:cNvSpPr/>
            <p:nvPr/>
          </p:nvSpPr>
          <p:spPr>
            <a:xfrm>
              <a:off x="-139447" y="5221069"/>
              <a:ext cx="817067" cy="1652963"/>
            </a:xfrm>
            <a:custGeom>
              <a:avLst/>
              <a:gdLst/>
              <a:ahLst/>
              <a:cxnLst/>
              <a:rect l="l" t="t" r="r" b="b"/>
              <a:pathLst>
                <a:path w="5077" h="10271" extrusionOk="0">
                  <a:moveTo>
                    <a:pt x="2695" y="1"/>
                  </a:moveTo>
                  <a:cubicBezTo>
                    <a:pt x="2674" y="1"/>
                    <a:pt x="2654" y="10"/>
                    <a:pt x="2639" y="25"/>
                  </a:cubicBezTo>
                  <a:cubicBezTo>
                    <a:pt x="2619" y="44"/>
                    <a:pt x="2610" y="64"/>
                    <a:pt x="2610" y="93"/>
                  </a:cubicBezTo>
                  <a:lnTo>
                    <a:pt x="2610" y="212"/>
                  </a:lnTo>
                  <a:cubicBezTo>
                    <a:pt x="2619" y="589"/>
                    <a:pt x="2630" y="1055"/>
                    <a:pt x="2808" y="1392"/>
                  </a:cubicBezTo>
                  <a:cubicBezTo>
                    <a:pt x="2768" y="1520"/>
                    <a:pt x="2738" y="1659"/>
                    <a:pt x="2709" y="1798"/>
                  </a:cubicBezTo>
                  <a:cubicBezTo>
                    <a:pt x="2471" y="1372"/>
                    <a:pt x="2362" y="857"/>
                    <a:pt x="2302" y="361"/>
                  </a:cubicBezTo>
                  <a:cubicBezTo>
                    <a:pt x="2298" y="312"/>
                    <a:pt x="2263" y="290"/>
                    <a:pt x="2224" y="290"/>
                  </a:cubicBezTo>
                  <a:cubicBezTo>
                    <a:pt x="2170" y="290"/>
                    <a:pt x="2108" y="332"/>
                    <a:pt x="2114" y="401"/>
                  </a:cubicBezTo>
                  <a:cubicBezTo>
                    <a:pt x="2183" y="976"/>
                    <a:pt x="2322" y="1580"/>
                    <a:pt x="2639" y="2066"/>
                  </a:cubicBezTo>
                  <a:cubicBezTo>
                    <a:pt x="2610" y="2234"/>
                    <a:pt x="2570" y="2403"/>
                    <a:pt x="2540" y="2581"/>
                  </a:cubicBezTo>
                  <a:cubicBezTo>
                    <a:pt x="2273" y="2036"/>
                    <a:pt x="2095" y="1362"/>
                    <a:pt x="1965" y="480"/>
                  </a:cubicBezTo>
                  <a:cubicBezTo>
                    <a:pt x="1965" y="441"/>
                    <a:pt x="1936" y="411"/>
                    <a:pt x="1896" y="411"/>
                  </a:cubicBezTo>
                  <a:cubicBezTo>
                    <a:pt x="1866" y="411"/>
                    <a:pt x="1837" y="421"/>
                    <a:pt x="1817" y="441"/>
                  </a:cubicBezTo>
                  <a:cubicBezTo>
                    <a:pt x="1797" y="461"/>
                    <a:pt x="1797" y="480"/>
                    <a:pt x="1797" y="510"/>
                  </a:cubicBezTo>
                  <a:cubicBezTo>
                    <a:pt x="1936" y="1471"/>
                    <a:pt x="2164" y="2244"/>
                    <a:pt x="2491" y="2859"/>
                  </a:cubicBezTo>
                  <a:cubicBezTo>
                    <a:pt x="2481" y="2938"/>
                    <a:pt x="2471" y="3017"/>
                    <a:pt x="2461" y="3086"/>
                  </a:cubicBezTo>
                  <a:cubicBezTo>
                    <a:pt x="2025" y="2551"/>
                    <a:pt x="1827" y="1769"/>
                    <a:pt x="1688" y="1115"/>
                  </a:cubicBezTo>
                  <a:cubicBezTo>
                    <a:pt x="1675" y="1062"/>
                    <a:pt x="1631" y="1039"/>
                    <a:pt x="1589" y="1039"/>
                  </a:cubicBezTo>
                  <a:cubicBezTo>
                    <a:pt x="1535" y="1039"/>
                    <a:pt x="1483" y="1077"/>
                    <a:pt x="1500" y="1144"/>
                  </a:cubicBezTo>
                  <a:cubicBezTo>
                    <a:pt x="1659" y="1888"/>
                    <a:pt x="1877" y="2789"/>
                    <a:pt x="2421" y="3344"/>
                  </a:cubicBezTo>
                  <a:lnTo>
                    <a:pt x="2421" y="3364"/>
                  </a:lnTo>
                  <a:cubicBezTo>
                    <a:pt x="2412" y="3463"/>
                    <a:pt x="2392" y="3562"/>
                    <a:pt x="2382" y="3681"/>
                  </a:cubicBezTo>
                  <a:cubicBezTo>
                    <a:pt x="2382" y="3681"/>
                    <a:pt x="2382" y="3671"/>
                    <a:pt x="2372" y="3671"/>
                  </a:cubicBezTo>
                  <a:cubicBezTo>
                    <a:pt x="2352" y="3651"/>
                    <a:pt x="2332" y="3632"/>
                    <a:pt x="2313" y="3601"/>
                  </a:cubicBezTo>
                  <a:cubicBezTo>
                    <a:pt x="1827" y="3106"/>
                    <a:pt x="1599" y="2254"/>
                    <a:pt x="1460" y="1570"/>
                  </a:cubicBezTo>
                  <a:cubicBezTo>
                    <a:pt x="1450" y="1540"/>
                    <a:pt x="1430" y="1511"/>
                    <a:pt x="1391" y="1511"/>
                  </a:cubicBezTo>
                  <a:cubicBezTo>
                    <a:pt x="1385" y="1509"/>
                    <a:pt x="1379" y="1508"/>
                    <a:pt x="1374" y="1508"/>
                  </a:cubicBezTo>
                  <a:cubicBezTo>
                    <a:pt x="1350" y="1508"/>
                    <a:pt x="1327" y="1524"/>
                    <a:pt x="1311" y="1540"/>
                  </a:cubicBezTo>
                  <a:cubicBezTo>
                    <a:pt x="1291" y="1551"/>
                    <a:pt x="1291" y="1580"/>
                    <a:pt x="1291" y="1610"/>
                  </a:cubicBezTo>
                  <a:cubicBezTo>
                    <a:pt x="1470" y="2472"/>
                    <a:pt x="1738" y="3423"/>
                    <a:pt x="2362" y="3879"/>
                  </a:cubicBezTo>
                  <a:cubicBezTo>
                    <a:pt x="2352" y="4008"/>
                    <a:pt x="2342" y="4147"/>
                    <a:pt x="2332" y="4275"/>
                  </a:cubicBezTo>
                  <a:cubicBezTo>
                    <a:pt x="2253" y="4196"/>
                    <a:pt x="2174" y="4097"/>
                    <a:pt x="2104" y="4008"/>
                  </a:cubicBezTo>
                  <a:cubicBezTo>
                    <a:pt x="1678" y="3453"/>
                    <a:pt x="1410" y="2749"/>
                    <a:pt x="1203" y="2086"/>
                  </a:cubicBezTo>
                  <a:cubicBezTo>
                    <a:pt x="1189" y="2049"/>
                    <a:pt x="1161" y="2033"/>
                    <a:pt x="1131" y="2033"/>
                  </a:cubicBezTo>
                  <a:cubicBezTo>
                    <a:pt x="1072" y="2033"/>
                    <a:pt x="1004" y="2093"/>
                    <a:pt x="1024" y="2165"/>
                  </a:cubicBezTo>
                  <a:cubicBezTo>
                    <a:pt x="1272" y="2967"/>
                    <a:pt x="1628" y="3998"/>
                    <a:pt x="2322" y="4513"/>
                  </a:cubicBezTo>
                  <a:lnTo>
                    <a:pt x="2322" y="4860"/>
                  </a:lnTo>
                  <a:cubicBezTo>
                    <a:pt x="2293" y="4830"/>
                    <a:pt x="2253" y="4781"/>
                    <a:pt x="2233" y="4741"/>
                  </a:cubicBezTo>
                  <a:cubicBezTo>
                    <a:pt x="2203" y="4711"/>
                    <a:pt x="2183" y="4672"/>
                    <a:pt x="2164" y="4652"/>
                  </a:cubicBezTo>
                  <a:cubicBezTo>
                    <a:pt x="1738" y="4127"/>
                    <a:pt x="1361" y="3473"/>
                    <a:pt x="985" y="2581"/>
                  </a:cubicBezTo>
                  <a:cubicBezTo>
                    <a:pt x="974" y="2554"/>
                    <a:pt x="942" y="2538"/>
                    <a:pt x="909" y="2538"/>
                  </a:cubicBezTo>
                  <a:cubicBezTo>
                    <a:pt x="881" y="2538"/>
                    <a:pt x="853" y="2549"/>
                    <a:pt x="836" y="2571"/>
                  </a:cubicBezTo>
                  <a:cubicBezTo>
                    <a:pt x="826" y="2601"/>
                    <a:pt x="816" y="2630"/>
                    <a:pt x="826" y="2650"/>
                  </a:cubicBezTo>
                  <a:cubicBezTo>
                    <a:pt x="1153" y="3414"/>
                    <a:pt x="1609" y="4385"/>
                    <a:pt x="2322" y="5088"/>
                  </a:cubicBezTo>
                  <a:lnTo>
                    <a:pt x="2322" y="5415"/>
                  </a:lnTo>
                  <a:cubicBezTo>
                    <a:pt x="2273" y="5376"/>
                    <a:pt x="2203" y="5336"/>
                    <a:pt x="2174" y="5306"/>
                  </a:cubicBezTo>
                  <a:cubicBezTo>
                    <a:pt x="1549" y="4830"/>
                    <a:pt x="1104" y="3969"/>
                    <a:pt x="925" y="3255"/>
                  </a:cubicBezTo>
                  <a:cubicBezTo>
                    <a:pt x="912" y="3204"/>
                    <a:pt x="871" y="3182"/>
                    <a:pt x="830" y="3182"/>
                  </a:cubicBezTo>
                  <a:cubicBezTo>
                    <a:pt x="774" y="3182"/>
                    <a:pt x="720" y="3222"/>
                    <a:pt x="737" y="3284"/>
                  </a:cubicBezTo>
                  <a:cubicBezTo>
                    <a:pt x="974" y="4206"/>
                    <a:pt x="1509" y="5147"/>
                    <a:pt x="2342" y="5653"/>
                  </a:cubicBezTo>
                  <a:cubicBezTo>
                    <a:pt x="2342" y="5772"/>
                    <a:pt x="2352" y="5891"/>
                    <a:pt x="2362" y="6000"/>
                  </a:cubicBezTo>
                  <a:cubicBezTo>
                    <a:pt x="2243" y="5970"/>
                    <a:pt x="2084" y="5871"/>
                    <a:pt x="1995" y="5801"/>
                  </a:cubicBezTo>
                  <a:lnTo>
                    <a:pt x="1956" y="5782"/>
                  </a:lnTo>
                  <a:cubicBezTo>
                    <a:pt x="1291" y="5356"/>
                    <a:pt x="925" y="4493"/>
                    <a:pt x="796" y="3839"/>
                  </a:cubicBezTo>
                  <a:cubicBezTo>
                    <a:pt x="796" y="3800"/>
                    <a:pt x="767" y="3770"/>
                    <a:pt x="727" y="3770"/>
                  </a:cubicBezTo>
                  <a:cubicBezTo>
                    <a:pt x="697" y="3770"/>
                    <a:pt x="668" y="3780"/>
                    <a:pt x="648" y="3800"/>
                  </a:cubicBezTo>
                  <a:cubicBezTo>
                    <a:pt x="628" y="3819"/>
                    <a:pt x="628" y="3839"/>
                    <a:pt x="628" y="3869"/>
                  </a:cubicBezTo>
                  <a:cubicBezTo>
                    <a:pt x="806" y="4771"/>
                    <a:pt x="1282" y="5554"/>
                    <a:pt x="1916" y="5960"/>
                  </a:cubicBezTo>
                  <a:cubicBezTo>
                    <a:pt x="1995" y="6019"/>
                    <a:pt x="2233" y="6168"/>
                    <a:pt x="2382" y="6188"/>
                  </a:cubicBezTo>
                  <a:cubicBezTo>
                    <a:pt x="2401" y="6307"/>
                    <a:pt x="2412" y="6426"/>
                    <a:pt x="2431" y="6555"/>
                  </a:cubicBezTo>
                  <a:cubicBezTo>
                    <a:pt x="2421" y="6535"/>
                    <a:pt x="2401" y="6525"/>
                    <a:pt x="2382" y="6525"/>
                  </a:cubicBezTo>
                  <a:cubicBezTo>
                    <a:pt x="2203" y="6436"/>
                    <a:pt x="2035" y="6327"/>
                    <a:pt x="1877" y="6218"/>
                  </a:cubicBezTo>
                  <a:cubicBezTo>
                    <a:pt x="1272" y="5782"/>
                    <a:pt x="767" y="5098"/>
                    <a:pt x="538" y="4385"/>
                  </a:cubicBezTo>
                  <a:cubicBezTo>
                    <a:pt x="525" y="4348"/>
                    <a:pt x="496" y="4332"/>
                    <a:pt x="464" y="4332"/>
                  </a:cubicBezTo>
                  <a:cubicBezTo>
                    <a:pt x="403" y="4332"/>
                    <a:pt x="334" y="4392"/>
                    <a:pt x="360" y="4464"/>
                  </a:cubicBezTo>
                  <a:cubicBezTo>
                    <a:pt x="677" y="5475"/>
                    <a:pt x="1490" y="6337"/>
                    <a:pt x="2461" y="6763"/>
                  </a:cubicBezTo>
                  <a:cubicBezTo>
                    <a:pt x="2481" y="6902"/>
                    <a:pt x="2511" y="7030"/>
                    <a:pt x="2531" y="7169"/>
                  </a:cubicBezTo>
                  <a:cubicBezTo>
                    <a:pt x="2451" y="7149"/>
                    <a:pt x="2372" y="7090"/>
                    <a:pt x="2282" y="7030"/>
                  </a:cubicBezTo>
                  <a:cubicBezTo>
                    <a:pt x="2243" y="7010"/>
                    <a:pt x="2203" y="6981"/>
                    <a:pt x="2164" y="6951"/>
                  </a:cubicBezTo>
                  <a:cubicBezTo>
                    <a:pt x="1381" y="6525"/>
                    <a:pt x="737" y="5841"/>
                    <a:pt x="439" y="5118"/>
                  </a:cubicBezTo>
                  <a:cubicBezTo>
                    <a:pt x="424" y="5087"/>
                    <a:pt x="395" y="5072"/>
                    <a:pt x="365" y="5072"/>
                  </a:cubicBezTo>
                  <a:cubicBezTo>
                    <a:pt x="338" y="5072"/>
                    <a:pt x="310" y="5084"/>
                    <a:pt x="291" y="5108"/>
                  </a:cubicBezTo>
                  <a:cubicBezTo>
                    <a:pt x="271" y="5128"/>
                    <a:pt x="261" y="5158"/>
                    <a:pt x="281" y="5187"/>
                  </a:cubicBezTo>
                  <a:cubicBezTo>
                    <a:pt x="608" y="5990"/>
                    <a:pt x="1331" y="6723"/>
                    <a:pt x="2273" y="7209"/>
                  </a:cubicBezTo>
                  <a:cubicBezTo>
                    <a:pt x="2293" y="7219"/>
                    <a:pt x="2322" y="7239"/>
                    <a:pt x="2342" y="7248"/>
                  </a:cubicBezTo>
                  <a:cubicBezTo>
                    <a:pt x="2412" y="7298"/>
                    <a:pt x="2491" y="7347"/>
                    <a:pt x="2570" y="7358"/>
                  </a:cubicBezTo>
                  <a:lnTo>
                    <a:pt x="2659" y="7714"/>
                  </a:lnTo>
                  <a:cubicBezTo>
                    <a:pt x="2570" y="7664"/>
                    <a:pt x="2491" y="7615"/>
                    <a:pt x="2412" y="7556"/>
                  </a:cubicBezTo>
                  <a:cubicBezTo>
                    <a:pt x="1708" y="7100"/>
                    <a:pt x="1073" y="6495"/>
                    <a:pt x="479" y="5911"/>
                  </a:cubicBezTo>
                  <a:cubicBezTo>
                    <a:pt x="459" y="5888"/>
                    <a:pt x="434" y="5879"/>
                    <a:pt x="409" y="5879"/>
                  </a:cubicBezTo>
                  <a:cubicBezTo>
                    <a:pt x="336" y="5879"/>
                    <a:pt x="264" y="5963"/>
                    <a:pt x="331" y="6030"/>
                  </a:cubicBezTo>
                  <a:cubicBezTo>
                    <a:pt x="637" y="6337"/>
                    <a:pt x="955" y="6624"/>
                    <a:pt x="1282" y="6911"/>
                  </a:cubicBezTo>
                  <a:cubicBezTo>
                    <a:pt x="1708" y="7288"/>
                    <a:pt x="2174" y="7744"/>
                    <a:pt x="2718" y="7952"/>
                  </a:cubicBezTo>
                  <a:cubicBezTo>
                    <a:pt x="2749" y="8061"/>
                    <a:pt x="2788" y="8170"/>
                    <a:pt x="2818" y="8279"/>
                  </a:cubicBezTo>
                  <a:cubicBezTo>
                    <a:pt x="2639" y="8180"/>
                    <a:pt x="2273" y="7942"/>
                    <a:pt x="2104" y="7823"/>
                  </a:cubicBezTo>
                  <a:cubicBezTo>
                    <a:pt x="2064" y="7794"/>
                    <a:pt x="2035" y="7774"/>
                    <a:pt x="2015" y="7763"/>
                  </a:cubicBezTo>
                  <a:cubicBezTo>
                    <a:pt x="1738" y="7585"/>
                    <a:pt x="1441" y="7367"/>
                    <a:pt x="1093" y="7090"/>
                  </a:cubicBezTo>
                  <a:cubicBezTo>
                    <a:pt x="756" y="6822"/>
                    <a:pt x="469" y="6574"/>
                    <a:pt x="232" y="6337"/>
                  </a:cubicBezTo>
                  <a:cubicBezTo>
                    <a:pt x="216" y="6317"/>
                    <a:pt x="193" y="6308"/>
                    <a:pt x="170" y="6308"/>
                  </a:cubicBezTo>
                  <a:cubicBezTo>
                    <a:pt x="136" y="6308"/>
                    <a:pt x="100" y="6327"/>
                    <a:pt x="82" y="6356"/>
                  </a:cubicBezTo>
                  <a:cubicBezTo>
                    <a:pt x="63" y="6386"/>
                    <a:pt x="73" y="6426"/>
                    <a:pt x="93" y="6446"/>
                  </a:cubicBezTo>
                  <a:cubicBezTo>
                    <a:pt x="945" y="7278"/>
                    <a:pt x="1906" y="7981"/>
                    <a:pt x="2877" y="8457"/>
                  </a:cubicBezTo>
                  <a:lnTo>
                    <a:pt x="2936" y="8636"/>
                  </a:lnTo>
                  <a:cubicBezTo>
                    <a:pt x="2867" y="8606"/>
                    <a:pt x="2768" y="8576"/>
                    <a:pt x="2749" y="8567"/>
                  </a:cubicBezTo>
                  <a:cubicBezTo>
                    <a:pt x="2600" y="8507"/>
                    <a:pt x="2441" y="8437"/>
                    <a:pt x="2293" y="8368"/>
                  </a:cubicBezTo>
                  <a:cubicBezTo>
                    <a:pt x="1549" y="8012"/>
                    <a:pt x="836" y="7526"/>
                    <a:pt x="192" y="7021"/>
                  </a:cubicBezTo>
                  <a:cubicBezTo>
                    <a:pt x="175" y="7005"/>
                    <a:pt x="156" y="6999"/>
                    <a:pt x="139" y="6999"/>
                  </a:cubicBezTo>
                  <a:cubicBezTo>
                    <a:pt x="64" y="6999"/>
                    <a:pt x="1" y="7113"/>
                    <a:pt x="73" y="7169"/>
                  </a:cubicBezTo>
                  <a:cubicBezTo>
                    <a:pt x="806" y="7754"/>
                    <a:pt x="1619" y="8279"/>
                    <a:pt x="2491" y="8666"/>
                  </a:cubicBezTo>
                  <a:cubicBezTo>
                    <a:pt x="2600" y="8715"/>
                    <a:pt x="2867" y="8864"/>
                    <a:pt x="3026" y="8864"/>
                  </a:cubicBezTo>
                  <a:cubicBezTo>
                    <a:pt x="3055" y="8933"/>
                    <a:pt x="3075" y="9012"/>
                    <a:pt x="3105" y="9082"/>
                  </a:cubicBezTo>
                  <a:cubicBezTo>
                    <a:pt x="3085" y="9072"/>
                    <a:pt x="3066" y="9062"/>
                    <a:pt x="3036" y="9052"/>
                  </a:cubicBezTo>
                  <a:cubicBezTo>
                    <a:pt x="2996" y="9042"/>
                    <a:pt x="2967" y="9022"/>
                    <a:pt x="2917" y="9012"/>
                  </a:cubicBezTo>
                  <a:cubicBezTo>
                    <a:pt x="1827" y="8666"/>
                    <a:pt x="836" y="7981"/>
                    <a:pt x="182" y="7496"/>
                  </a:cubicBezTo>
                  <a:cubicBezTo>
                    <a:pt x="169" y="7487"/>
                    <a:pt x="153" y="7482"/>
                    <a:pt x="137" y="7482"/>
                  </a:cubicBezTo>
                  <a:cubicBezTo>
                    <a:pt x="103" y="7482"/>
                    <a:pt x="67" y="7502"/>
                    <a:pt x="53" y="7536"/>
                  </a:cubicBezTo>
                  <a:cubicBezTo>
                    <a:pt x="33" y="7576"/>
                    <a:pt x="43" y="7615"/>
                    <a:pt x="73" y="7635"/>
                  </a:cubicBezTo>
                  <a:cubicBezTo>
                    <a:pt x="796" y="8170"/>
                    <a:pt x="1906" y="8923"/>
                    <a:pt x="3125" y="9250"/>
                  </a:cubicBezTo>
                  <a:cubicBezTo>
                    <a:pt x="3145" y="9250"/>
                    <a:pt x="3165" y="9250"/>
                    <a:pt x="3185" y="9260"/>
                  </a:cubicBezTo>
                  <a:cubicBezTo>
                    <a:pt x="3333" y="9597"/>
                    <a:pt x="3491" y="9934"/>
                    <a:pt x="3670" y="10231"/>
                  </a:cubicBezTo>
                  <a:cubicBezTo>
                    <a:pt x="3680" y="10251"/>
                    <a:pt x="3709" y="10271"/>
                    <a:pt x="3729" y="10271"/>
                  </a:cubicBezTo>
                  <a:cubicBezTo>
                    <a:pt x="3769" y="10271"/>
                    <a:pt x="3799" y="10261"/>
                    <a:pt x="3819" y="10231"/>
                  </a:cubicBezTo>
                  <a:cubicBezTo>
                    <a:pt x="3839" y="10212"/>
                    <a:pt x="3839" y="10181"/>
                    <a:pt x="3828" y="10152"/>
                  </a:cubicBezTo>
                  <a:cubicBezTo>
                    <a:pt x="3650" y="9855"/>
                    <a:pt x="3491" y="9538"/>
                    <a:pt x="3353" y="9210"/>
                  </a:cubicBezTo>
                  <a:cubicBezTo>
                    <a:pt x="3502" y="9141"/>
                    <a:pt x="3640" y="8992"/>
                    <a:pt x="3749" y="8873"/>
                  </a:cubicBezTo>
                  <a:cubicBezTo>
                    <a:pt x="3779" y="8834"/>
                    <a:pt x="3808" y="8804"/>
                    <a:pt x="3839" y="8774"/>
                  </a:cubicBezTo>
                  <a:cubicBezTo>
                    <a:pt x="4413" y="8200"/>
                    <a:pt x="4830" y="7486"/>
                    <a:pt x="5067" y="6713"/>
                  </a:cubicBezTo>
                  <a:cubicBezTo>
                    <a:pt x="5077" y="6684"/>
                    <a:pt x="5067" y="6664"/>
                    <a:pt x="5057" y="6644"/>
                  </a:cubicBezTo>
                  <a:cubicBezTo>
                    <a:pt x="5037" y="6624"/>
                    <a:pt x="5017" y="6604"/>
                    <a:pt x="4988" y="6604"/>
                  </a:cubicBezTo>
                  <a:cubicBezTo>
                    <a:pt x="4948" y="6604"/>
                    <a:pt x="4918" y="6624"/>
                    <a:pt x="4909" y="6664"/>
                  </a:cubicBezTo>
                  <a:cubicBezTo>
                    <a:pt x="4700" y="7358"/>
                    <a:pt x="4334" y="7992"/>
                    <a:pt x="3819" y="8556"/>
                  </a:cubicBezTo>
                  <a:cubicBezTo>
                    <a:pt x="3680" y="8715"/>
                    <a:pt x="3511" y="8873"/>
                    <a:pt x="3323" y="9022"/>
                  </a:cubicBezTo>
                  <a:cubicBezTo>
                    <a:pt x="3313" y="9032"/>
                    <a:pt x="3304" y="9042"/>
                    <a:pt x="3284" y="9052"/>
                  </a:cubicBezTo>
                  <a:cubicBezTo>
                    <a:pt x="3254" y="8963"/>
                    <a:pt x="3214" y="8884"/>
                    <a:pt x="3185" y="8804"/>
                  </a:cubicBezTo>
                  <a:cubicBezTo>
                    <a:pt x="3264" y="8735"/>
                    <a:pt x="3343" y="8655"/>
                    <a:pt x="3412" y="8596"/>
                  </a:cubicBezTo>
                  <a:cubicBezTo>
                    <a:pt x="3898" y="8160"/>
                    <a:pt x="4344" y="7664"/>
                    <a:pt x="4641" y="7090"/>
                  </a:cubicBezTo>
                  <a:cubicBezTo>
                    <a:pt x="4672" y="7014"/>
                    <a:pt x="4617" y="6963"/>
                    <a:pt x="4556" y="6963"/>
                  </a:cubicBezTo>
                  <a:cubicBezTo>
                    <a:pt x="4521" y="6963"/>
                    <a:pt x="4484" y="6980"/>
                    <a:pt x="4463" y="7021"/>
                  </a:cubicBezTo>
                  <a:cubicBezTo>
                    <a:pt x="4185" y="7565"/>
                    <a:pt x="3759" y="8031"/>
                    <a:pt x="3293" y="8457"/>
                  </a:cubicBezTo>
                  <a:lnTo>
                    <a:pt x="3115" y="8606"/>
                  </a:lnTo>
                  <a:cubicBezTo>
                    <a:pt x="3095" y="8547"/>
                    <a:pt x="3066" y="8477"/>
                    <a:pt x="3046" y="8418"/>
                  </a:cubicBezTo>
                  <a:cubicBezTo>
                    <a:pt x="3848" y="7833"/>
                    <a:pt x="4542" y="6922"/>
                    <a:pt x="4998" y="5861"/>
                  </a:cubicBezTo>
                  <a:cubicBezTo>
                    <a:pt x="5008" y="5832"/>
                    <a:pt x="5008" y="5801"/>
                    <a:pt x="4998" y="5782"/>
                  </a:cubicBezTo>
                  <a:cubicBezTo>
                    <a:pt x="4978" y="5762"/>
                    <a:pt x="4958" y="5752"/>
                    <a:pt x="4929" y="5742"/>
                  </a:cubicBezTo>
                  <a:cubicBezTo>
                    <a:pt x="4889" y="5742"/>
                    <a:pt x="4859" y="5762"/>
                    <a:pt x="4839" y="5801"/>
                  </a:cubicBezTo>
                  <a:cubicBezTo>
                    <a:pt x="4413" y="6792"/>
                    <a:pt x="3759" y="7664"/>
                    <a:pt x="2996" y="8249"/>
                  </a:cubicBezTo>
                  <a:cubicBezTo>
                    <a:pt x="2956" y="8140"/>
                    <a:pt x="2927" y="8031"/>
                    <a:pt x="2897" y="7922"/>
                  </a:cubicBezTo>
                  <a:cubicBezTo>
                    <a:pt x="3581" y="7327"/>
                    <a:pt x="4294" y="6594"/>
                    <a:pt x="4621" y="5762"/>
                  </a:cubicBezTo>
                  <a:cubicBezTo>
                    <a:pt x="4653" y="5686"/>
                    <a:pt x="4593" y="5631"/>
                    <a:pt x="4534" y="5631"/>
                  </a:cubicBezTo>
                  <a:cubicBezTo>
                    <a:pt x="4501" y="5631"/>
                    <a:pt x="4467" y="5649"/>
                    <a:pt x="4453" y="5693"/>
                  </a:cubicBezTo>
                  <a:cubicBezTo>
                    <a:pt x="4205" y="6327"/>
                    <a:pt x="3720" y="6862"/>
                    <a:pt x="3234" y="7347"/>
                  </a:cubicBezTo>
                  <a:cubicBezTo>
                    <a:pt x="3115" y="7477"/>
                    <a:pt x="2976" y="7605"/>
                    <a:pt x="2837" y="7724"/>
                  </a:cubicBezTo>
                  <a:cubicBezTo>
                    <a:pt x="2808" y="7585"/>
                    <a:pt x="2768" y="7446"/>
                    <a:pt x="2738" y="7308"/>
                  </a:cubicBezTo>
                  <a:cubicBezTo>
                    <a:pt x="2907" y="7189"/>
                    <a:pt x="3046" y="7060"/>
                    <a:pt x="3185" y="6931"/>
                  </a:cubicBezTo>
                  <a:cubicBezTo>
                    <a:pt x="3720" y="6446"/>
                    <a:pt x="4215" y="5832"/>
                    <a:pt x="4631" y="5098"/>
                  </a:cubicBezTo>
                  <a:cubicBezTo>
                    <a:pt x="4641" y="5078"/>
                    <a:pt x="4641" y="5048"/>
                    <a:pt x="4631" y="5028"/>
                  </a:cubicBezTo>
                  <a:cubicBezTo>
                    <a:pt x="4621" y="4999"/>
                    <a:pt x="4601" y="4989"/>
                    <a:pt x="4572" y="4989"/>
                  </a:cubicBezTo>
                  <a:cubicBezTo>
                    <a:pt x="4565" y="4987"/>
                    <a:pt x="4558" y="4986"/>
                    <a:pt x="4552" y="4986"/>
                  </a:cubicBezTo>
                  <a:cubicBezTo>
                    <a:pt x="4519" y="4986"/>
                    <a:pt x="4489" y="5004"/>
                    <a:pt x="4473" y="5028"/>
                  </a:cubicBezTo>
                  <a:cubicBezTo>
                    <a:pt x="4086" y="5713"/>
                    <a:pt x="3610" y="6307"/>
                    <a:pt x="3075" y="6812"/>
                  </a:cubicBezTo>
                  <a:cubicBezTo>
                    <a:pt x="2967" y="6922"/>
                    <a:pt x="2837" y="7021"/>
                    <a:pt x="2709" y="7129"/>
                  </a:cubicBezTo>
                  <a:cubicBezTo>
                    <a:pt x="2679" y="7001"/>
                    <a:pt x="2659" y="6872"/>
                    <a:pt x="2639" y="6743"/>
                  </a:cubicBezTo>
                  <a:cubicBezTo>
                    <a:pt x="3333" y="6208"/>
                    <a:pt x="3987" y="5564"/>
                    <a:pt x="4473" y="4850"/>
                  </a:cubicBezTo>
                  <a:cubicBezTo>
                    <a:pt x="4522" y="4773"/>
                    <a:pt x="4462" y="4696"/>
                    <a:pt x="4398" y="4696"/>
                  </a:cubicBezTo>
                  <a:cubicBezTo>
                    <a:pt x="4371" y="4696"/>
                    <a:pt x="4344" y="4709"/>
                    <a:pt x="4324" y="4741"/>
                  </a:cubicBezTo>
                  <a:cubicBezTo>
                    <a:pt x="3947" y="5306"/>
                    <a:pt x="3472" y="5792"/>
                    <a:pt x="2956" y="6237"/>
                  </a:cubicBezTo>
                  <a:cubicBezTo>
                    <a:pt x="2837" y="6347"/>
                    <a:pt x="2729" y="6436"/>
                    <a:pt x="2610" y="6535"/>
                  </a:cubicBezTo>
                  <a:cubicBezTo>
                    <a:pt x="2590" y="6396"/>
                    <a:pt x="2570" y="6268"/>
                    <a:pt x="2560" y="6138"/>
                  </a:cubicBezTo>
                  <a:cubicBezTo>
                    <a:pt x="2679" y="6039"/>
                    <a:pt x="2798" y="5950"/>
                    <a:pt x="2897" y="5871"/>
                  </a:cubicBezTo>
                  <a:cubicBezTo>
                    <a:pt x="3601" y="5306"/>
                    <a:pt x="4106" y="4791"/>
                    <a:pt x="4482" y="4246"/>
                  </a:cubicBezTo>
                  <a:cubicBezTo>
                    <a:pt x="4493" y="4216"/>
                    <a:pt x="4502" y="4187"/>
                    <a:pt x="4482" y="4156"/>
                  </a:cubicBezTo>
                  <a:cubicBezTo>
                    <a:pt x="4473" y="4137"/>
                    <a:pt x="4443" y="4117"/>
                    <a:pt x="4413" y="4107"/>
                  </a:cubicBezTo>
                  <a:cubicBezTo>
                    <a:pt x="4383" y="4107"/>
                    <a:pt x="4363" y="4127"/>
                    <a:pt x="4344" y="4147"/>
                  </a:cubicBezTo>
                  <a:cubicBezTo>
                    <a:pt x="3918" y="4771"/>
                    <a:pt x="3363" y="5277"/>
                    <a:pt x="2917" y="5643"/>
                  </a:cubicBezTo>
                  <a:cubicBezTo>
                    <a:pt x="2798" y="5742"/>
                    <a:pt x="2679" y="5841"/>
                    <a:pt x="2540" y="5940"/>
                  </a:cubicBezTo>
                  <a:cubicBezTo>
                    <a:pt x="2531" y="5841"/>
                    <a:pt x="2520" y="5752"/>
                    <a:pt x="2520" y="5653"/>
                  </a:cubicBezTo>
                  <a:cubicBezTo>
                    <a:pt x="3204" y="5138"/>
                    <a:pt x="3947" y="4533"/>
                    <a:pt x="4394" y="3800"/>
                  </a:cubicBezTo>
                  <a:cubicBezTo>
                    <a:pt x="4432" y="3730"/>
                    <a:pt x="4371" y="3676"/>
                    <a:pt x="4307" y="3676"/>
                  </a:cubicBezTo>
                  <a:cubicBezTo>
                    <a:pt x="4272" y="3676"/>
                    <a:pt x="4236" y="3692"/>
                    <a:pt x="4215" y="3731"/>
                  </a:cubicBezTo>
                  <a:cubicBezTo>
                    <a:pt x="3908" y="4236"/>
                    <a:pt x="3442" y="4642"/>
                    <a:pt x="2996" y="5028"/>
                  </a:cubicBezTo>
                  <a:cubicBezTo>
                    <a:pt x="2837" y="5167"/>
                    <a:pt x="2669" y="5296"/>
                    <a:pt x="2500" y="5425"/>
                  </a:cubicBezTo>
                  <a:cubicBezTo>
                    <a:pt x="2500" y="5316"/>
                    <a:pt x="2500" y="5197"/>
                    <a:pt x="2491" y="5078"/>
                  </a:cubicBezTo>
                  <a:cubicBezTo>
                    <a:pt x="3264" y="4513"/>
                    <a:pt x="3878" y="3859"/>
                    <a:pt x="4264" y="3196"/>
                  </a:cubicBezTo>
                  <a:cubicBezTo>
                    <a:pt x="4284" y="3176"/>
                    <a:pt x="4284" y="3146"/>
                    <a:pt x="4275" y="3126"/>
                  </a:cubicBezTo>
                  <a:cubicBezTo>
                    <a:pt x="4264" y="3096"/>
                    <a:pt x="4235" y="3086"/>
                    <a:pt x="4205" y="3086"/>
                  </a:cubicBezTo>
                  <a:cubicBezTo>
                    <a:pt x="4198" y="3085"/>
                    <a:pt x="4192" y="3084"/>
                    <a:pt x="4185" y="3084"/>
                  </a:cubicBezTo>
                  <a:cubicBezTo>
                    <a:pt x="4155" y="3084"/>
                    <a:pt x="4132" y="3102"/>
                    <a:pt x="4116" y="3126"/>
                  </a:cubicBezTo>
                  <a:cubicBezTo>
                    <a:pt x="3828" y="3612"/>
                    <a:pt x="3412" y="4087"/>
                    <a:pt x="2818" y="4603"/>
                  </a:cubicBezTo>
                  <a:cubicBezTo>
                    <a:pt x="2718" y="4692"/>
                    <a:pt x="2610" y="4781"/>
                    <a:pt x="2491" y="4870"/>
                  </a:cubicBezTo>
                  <a:cubicBezTo>
                    <a:pt x="2491" y="4761"/>
                    <a:pt x="2500" y="4662"/>
                    <a:pt x="2500" y="4553"/>
                  </a:cubicBezTo>
                  <a:cubicBezTo>
                    <a:pt x="3036" y="4167"/>
                    <a:pt x="3601" y="3740"/>
                    <a:pt x="4007" y="3225"/>
                  </a:cubicBezTo>
                  <a:cubicBezTo>
                    <a:pt x="4064" y="3153"/>
                    <a:pt x="4003" y="3077"/>
                    <a:pt x="3935" y="3077"/>
                  </a:cubicBezTo>
                  <a:cubicBezTo>
                    <a:pt x="3908" y="3077"/>
                    <a:pt x="3881" y="3089"/>
                    <a:pt x="3858" y="3116"/>
                  </a:cubicBezTo>
                  <a:cubicBezTo>
                    <a:pt x="3551" y="3513"/>
                    <a:pt x="3145" y="3830"/>
                    <a:pt x="2749" y="4137"/>
                  </a:cubicBezTo>
                  <a:lnTo>
                    <a:pt x="2511" y="4315"/>
                  </a:lnTo>
                  <a:cubicBezTo>
                    <a:pt x="2520" y="4176"/>
                    <a:pt x="2531" y="4028"/>
                    <a:pt x="2540" y="3879"/>
                  </a:cubicBezTo>
                  <a:cubicBezTo>
                    <a:pt x="3204" y="3473"/>
                    <a:pt x="3947" y="2967"/>
                    <a:pt x="4403" y="2304"/>
                  </a:cubicBezTo>
                  <a:cubicBezTo>
                    <a:pt x="4423" y="2274"/>
                    <a:pt x="4423" y="2244"/>
                    <a:pt x="4413" y="2214"/>
                  </a:cubicBezTo>
                  <a:cubicBezTo>
                    <a:pt x="4394" y="2194"/>
                    <a:pt x="4374" y="2174"/>
                    <a:pt x="4344" y="2165"/>
                  </a:cubicBezTo>
                  <a:cubicBezTo>
                    <a:pt x="4314" y="2165"/>
                    <a:pt x="4284" y="2185"/>
                    <a:pt x="4264" y="2205"/>
                  </a:cubicBezTo>
                  <a:cubicBezTo>
                    <a:pt x="3958" y="2650"/>
                    <a:pt x="3522" y="2997"/>
                    <a:pt x="3095" y="3314"/>
                  </a:cubicBezTo>
                  <a:cubicBezTo>
                    <a:pt x="2947" y="3423"/>
                    <a:pt x="2788" y="3532"/>
                    <a:pt x="2580" y="3661"/>
                  </a:cubicBezTo>
                  <a:cubicBezTo>
                    <a:pt x="2571" y="3670"/>
                    <a:pt x="2562" y="3671"/>
                    <a:pt x="2560" y="3679"/>
                  </a:cubicBezTo>
                  <a:lnTo>
                    <a:pt x="2560" y="3679"/>
                  </a:lnTo>
                  <a:cubicBezTo>
                    <a:pt x="2570" y="3571"/>
                    <a:pt x="2580" y="3472"/>
                    <a:pt x="2590" y="3383"/>
                  </a:cubicBezTo>
                  <a:lnTo>
                    <a:pt x="2590" y="3364"/>
                  </a:lnTo>
                  <a:cubicBezTo>
                    <a:pt x="3204" y="2987"/>
                    <a:pt x="3789" y="2502"/>
                    <a:pt x="4215" y="1927"/>
                  </a:cubicBezTo>
                  <a:cubicBezTo>
                    <a:pt x="4265" y="1856"/>
                    <a:pt x="4202" y="1779"/>
                    <a:pt x="4136" y="1779"/>
                  </a:cubicBezTo>
                  <a:cubicBezTo>
                    <a:pt x="4111" y="1779"/>
                    <a:pt x="4086" y="1790"/>
                    <a:pt x="4066" y="1818"/>
                  </a:cubicBezTo>
                  <a:cubicBezTo>
                    <a:pt x="3680" y="2333"/>
                    <a:pt x="3165" y="2779"/>
                    <a:pt x="2619" y="3136"/>
                  </a:cubicBezTo>
                  <a:cubicBezTo>
                    <a:pt x="2639" y="3047"/>
                    <a:pt x="2649" y="2967"/>
                    <a:pt x="2659" y="2878"/>
                  </a:cubicBezTo>
                  <a:cubicBezTo>
                    <a:pt x="3115" y="2393"/>
                    <a:pt x="3660" y="1828"/>
                    <a:pt x="4275" y="1382"/>
                  </a:cubicBezTo>
                  <a:cubicBezTo>
                    <a:pt x="4304" y="1362"/>
                    <a:pt x="4314" y="1322"/>
                    <a:pt x="4314" y="1293"/>
                  </a:cubicBezTo>
                  <a:cubicBezTo>
                    <a:pt x="4301" y="1259"/>
                    <a:pt x="4265" y="1235"/>
                    <a:pt x="4227" y="1235"/>
                  </a:cubicBezTo>
                  <a:cubicBezTo>
                    <a:pt x="4210" y="1235"/>
                    <a:pt x="4191" y="1240"/>
                    <a:pt x="4176" y="1253"/>
                  </a:cubicBezTo>
                  <a:cubicBezTo>
                    <a:pt x="3779" y="1540"/>
                    <a:pt x="3422" y="1877"/>
                    <a:pt x="3154" y="2145"/>
                  </a:cubicBezTo>
                  <a:cubicBezTo>
                    <a:pt x="3006" y="2284"/>
                    <a:pt x="2867" y="2432"/>
                    <a:pt x="2729" y="2571"/>
                  </a:cubicBezTo>
                  <a:cubicBezTo>
                    <a:pt x="2720" y="2580"/>
                    <a:pt x="2712" y="2581"/>
                    <a:pt x="2710" y="2587"/>
                  </a:cubicBezTo>
                  <a:lnTo>
                    <a:pt x="2710" y="2587"/>
                  </a:lnTo>
                  <a:cubicBezTo>
                    <a:pt x="2739" y="2420"/>
                    <a:pt x="2769" y="2263"/>
                    <a:pt x="2808" y="2106"/>
                  </a:cubicBezTo>
                  <a:lnTo>
                    <a:pt x="2818" y="2095"/>
                  </a:lnTo>
                  <a:cubicBezTo>
                    <a:pt x="3174" y="1689"/>
                    <a:pt x="3581" y="1283"/>
                    <a:pt x="4037" y="976"/>
                  </a:cubicBezTo>
                  <a:cubicBezTo>
                    <a:pt x="4126" y="919"/>
                    <a:pt x="4062" y="809"/>
                    <a:pt x="3982" y="809"/>
                  </a:cubicBezTo>
                  <a:cubicBezTo>
                    <a:pt x="3964" y="809"/>
                    <a:pt x="3945" y="814"/>
                    <a:pt x="3927" y="827"/>
                  </a:cubicBezTo>
                  <a:cubicBezTo>
                    <a:pt x="3541" y="1084"/>
                    <a:pt x="3204" y="1412"/>
                    <a:pt x="2887" y="1749"/>
                  </a:cubicBezTo>
                  <a:cubicBezTo>
                    <a:pt x="2907" y="1650"/>
                    <a:pt x="2936" y="1551"/>
                    <a:pt x="2967" y="1451"/>
                  </a:cubicBezTo>
                  <a:lnTo>
                    <a:pt x="2976" y="1451"/>
                  </a:lnTo>
                  <a:cubicBezTo>
                    <a:pt x="3333" y="1075"/>
                    <a:pt x="3660" y="767"/>
                    <a:pt x="3987" y="510"/>
                  </a:cubicBezTo>
                  <a:cubicBezTo>
                    <a:pt x="4017" y="490"/>
                    <a:pt x="4027" y="461"/>
                    <a:pt x="4017" y="421"/>
                  </a:cubicBezTo>
                  <a:cubicBezTo>
                    <a:pt x="4010" y="387"/>
                    <a:pt x="3976" y="363"/>
                    <a:pt x="3940" y="363"/>
                  </a:cubicBezTo>
                  <a:cubicBezTo>
                    <a:pt x="3922" y="363"/>
                    <a:pt x="3904" y="368"/>
                    <a:pt x="3888" y="381"/>
                  </a:cubicBezTo>
                  <a:cubicBezTo>
                    <a:pt x="3621" y="589"/>
                    <a:pt x="3353" y="837"/>
                    <a:pt x="3066" y="1124"/>
                  </a:cubicBezTo>
                  <a:cubicBezTo>
                    <a:pt x="3165" y="787"/>
                    <a:pt x="3284" y="470"/>
                    <a:pt x="3422" y="173"/>
                  </a:cubicBezTo>
                  <a:cubicBezTo>
                    <a:pt x="3432" y="143"/>
                    <a:pt x="3432" y="124"/>
                    <a:pt x="3412" y="104"/>
                  </a:cubicBezTo>
                  <a:cubicBezTo>
                    <a:pt x="3403" y="74"/>
                    <a:pt x="3383" y="64"/>
                    <a:pt x="3353" y="64"/>
                  </a:cubicBezTo>
                  <a:cubicBezTo>
                    <a:pt x="3346" y="62"/>
                    <a:pt x="3339" y="61"/>
                    <a:pt x="3332" y="61"/>
                  </a:cubicBezTo>
                  <a:cubicBezTo>
                    <a:pt x="3300" y="61"/>
                    <a:pt x="3272" y="81"/>
                    <a:pt x="3264" y="113"/>
                  </a:cubicBezTo>
                  <a:cubicBezTo>
                    <a:pt x="3125" y="421"/>
                    <a:pt x="2996" y="767"/>
                    <a:pt x="2887" y="1124"/>
                  </a:cubicBezTo>
                  <a:cubicBezTo>
                    <a:pt x="2798" y="847"/>
                    <a:pt x="2788" y="500"/>
                    <a:pt x="2788" y="212"/>
                  </a:cubicBezTo>
                  <a:cubicBezTo>
                    <a:pt x="2788" y="163"/>
                    <a:pt x="2788" y="113"/>
                    <a:pt x="2778" y="74"/>
                  </a:cubicBezTo>
                  <a:cubicBezTo>
                    <a:pt x="2778" y="34"/>
                    <a:pt x="2758" y="5"/>
                    <a:pt x="2718" y="5"/>
                  </a:cubicBezTo>
                  <a:cubicBezTo>
                    <a:pt x="2711" y="2"/>
                    <a:pt x="2703" y="1"/>
                    <a:pt x="269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8"/>
            <p:cNvSpPr/>
            <p:nvPr/>
          </p:nvSpPr>
          <p:spPr>
            <a:xfrm>
              <a:off x="1046477" y="5484195"/>
              <a:ext cx="780374" cy="1157284"/>
            </a:xfrm>
            <a:custGeom>
              <a:avLst/>
              <a:gdLst/>
              <a:ahLst/>
              <a:cxnLst/>
              <a:rect l="l" t="t" r="r" b="b"/>
              <a:pathLst>
                <a:path w="4849" h="7191" extrusionOk="0">
                  <a:moveTo>
                    <a:pt x="4742" y="1"/>
                  </a:moveTo>
                  <a:cubicBezTo>
                    <a:pt x="4725" y="1"/>
                    <a:pt x="4709" y="8"/>
                    <a:pt x="4695" y="24"/>
                  </a:cubicBezTo>
                  <a:cubicBezTo>
                    <a:pt x="4516" y="233"/>
                    <a:pt x="4298" y="421"/>
                    <a:pt x="4109" y="619"/>
                  </a:cubicBezTo>
                  <a:cubicBezTo>
                    <a:pt x="3684" y="1055"/>
                    <a:pt x="3287" y="1521"/>
                    <a:pt x="2911" y="1997"/>
                  </a:cubicBezTo>
                  <a:cubicBezTo>
                    <a:pt x="1711" y="3542"/>
                    <a:pt x="740" y="5256"/>
                    <a:pt x="27" y="7080"/>
                  </a:cubicBezTo>
                  <a:cubicBezTo>
                    <a:pt x="0" y="7140"/>
                    <a:pt x="54" y="7191"/>
                    <a:pt x="104" y="7191"/>
                  </a:cubicBezTo>
                  <a:cubicBezTo>
                    <a:pt x="129" y="7191"/>
                    <a:pt x="152" y="7179"/>
                    <a:pt x="165" y="7150"/>
                  </a:cubicBezTo>
                  <a:cubicBezTo>
                    <a:pt x="879" y="5326"/>
                    <a:pt x="1850" y="3592"/>
                    <a:pt x="3069" y="2046"/>
                  </a:cubicBezTo>
                  <a:cubicBezTo>
                    <a:pt x="3446" y="1580"/>
                    <a:pt x="3832" y="1125"/>
                    <a:pt x="4248" y="689"/>
                  </a:cubicBezTo>
                  <a:cubicBezTo>
                    <a:pt x="4437" y="510"/>
                    <a:pt x="4635" y="332"/>
                    <a:pt x="4803" y="134"/>
                  </a:cubicBezTo>
                  <a:cubicBezTo>
                    <a:pt x="4849" y="73"/>
                    <a:pt x="4796" y="1"/>
                    <a:pt x="474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8"/>
            <p:cNvSpPr/>
            <p:nvPr/>
          </p:nvSpPr>
          <p:spPr>
            <a:xfrm>
              <a:off x="1372208" y="5824571"/>
              <a:ext cx="398958" cy="187167"/>
            </a:xfrm>
            <a:custGeom>
              <a:avLst/>
              <a:gdLst/>
              <a:ahLst/>
              <a:cxnLst/>
              <a:rect l="l" t="t" r="r" b="b"/>
              <a:pathLst>
                <a:path w="2479" h="1163" extrusionOk="0">
                  <a:moveTo>
                    <a:pt x="2382" y="0"/>
                  </a:moveTo>
                  <a:cubicBezTo>
                    <a:pt x="2379" y="0"/>
                    <a:pt x="2376" y="0"/>
                    <a:pt x="2373" y="1"/>
                  </a:cubicBezTo>
                  <a:cubicBezTo>
                    <a:pt x="1541" y="100"/>
                    <a:pt x="678" y="466"/>
                    <a:pt x="54" y="1031"/>
                  </a:cubicBezTo>
                  <a:cubicBezTo>
                    <a:pt x="0" y="1084"/>
                    <a:pt x="54" y="1162"/>
                    <a:pt x="113" y="1162"/>
                  </a:cubicBezTo>
                  <a:cubicBezTo>
                    <a:pt x="130" y="1162"/>
                    <a:pt x="147" y="1155"/>
                    <a:pt x="163" y="1140"/>
                  </a:cubicBezTo>
                  <a:cubicBezTo>
                    <a:pt x="758" y="595"/>
                    <a:pt x="1581" y="248"/>
                    <a:pt x="2383" y="159"/>
                  </a:cubicBezTo>
                  <a:cubicBezTo>
                    <a:pt x="2479" y="149"/>
                    <a:pt x="2473" y="0"/>
                    <a:pt x="238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8"/>
            <p:cNvSpPr/>
            <p:nvPr/>
          </p:nvSpPr>
          <p:spPr>
            <a:xfrm>
              <a:off x="1294477" y="5550500"/>
              <a:ext cx="173810" cy="589666"/>
            </a:xfrm>
            <a:custGeom>
              <a:avLst/>
              <a:gdLst/>
              <a:ahLst/>
              <a:cxnLst/>
              <a:rect l="l" t="t" r="r" b="b"/>
              <a:pathLst>
                <a:path w="1080" h="3664" extrusionOk="0">
                  <a:moveTo>
                    <a:pt x="984" y="0"/>
                  </a:moveTo>
                  <a:cubicBezTo>
                    <a:pt x="950" y="0"/>
                    <a:pt x="916" y="18"/>
                    <a:pt x="904" y="59"/>
                  </a:cubicBezTo>
                  <a:cubicBezTo>
                    <a:pt x="547" y="1208"/>
                    <a:pt x="240" y="2387"/>
                    <a:pt x="12" y="3567"/>
                  </a:cubicBezTo>
                  <a:cubicBezTo>
                    <a:pt x="0" y="3626"/>
                    <a:pt x="48" y="3664"/>
                    <a:pt x="93" y="3664"/>
                  </a:cubicBezTo>
                  <a:cubicBezTo>
                    <a:pt x="124" y="3664"/>
                    <a:pt x="153" y="3646"/>
                    <a:pt x="161" y="3606"/>
                  </a:cubicBezTo>
                  <a:cubicBezTo>
                    <a:pt x="388" y="2417"/>
                    <a:pt x="696" y="1248"/>
                    <a:pt x="1062" y="88"/>
                  </a:cubicBezTo>
                  <a:cubicBezTo>
                    <a:pt x="1080" y="36"/>
                    <a:pt x="1032" y="0"/>
                    <a:pt x="98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8"/>
            <p:cNvSpPr/>
            <p:nvPr/>
          </p:nvSpPr>
          <p:spPr>
            <a:xfrm>
              <a:off x="1637588" y="5281097"/>
              <a:ext cx="402016" cy="347620"/>
            </a:xfrm>
            <a:custGeom>
              <a:avLst/>
              <a:gdLst/>
              <a:ahLst/>
              <a:cxnLst/>
              <a:rect l="l" t="t" r="r" b="b"/>
              <a:pathLst>
                <a:path w="2498" h="2160" extrusionOk="0">
                  <a:moveTo>
                    <a:pt x="1325" y="1"/>
                  </a:moveTo>
                  <a:cubicBezTo>
                    <a:pt x="1081" y="1"/>
                    <a:pt x="824" y="75"/>
                    <a:pt x="595" y="226"/>
                  </a:cubicBezTo>
                  <a:cubicBezTo>
                    <a:pt x="40" y="593"/>
                    <a:pt x="0" y="1178"/>
                    <a:pt x="318" y="1653"/>
                  </a:cubicBezTo>
                  <a:cubicBezTo>
                    <a:pt x="522" y="1966"/>
                    <a:pt x="825" y="2159"/>
                    <a:pt x="1163" y="2159"/>
                  </a:cubicBezTo>
                  <a:cubicBezTo>
                    <a:pt x="1350" y="2159"/>
                    <a:pt x="1547" y="2101"/>
                    <a:pt x="1745" y="1970"/>
                  </a:cubicBezTo>
                  <a:cubicBezTo>
                    <a:pt x="2299" y="1603"/>
                    <a:pt x="2498" y="910"/>
                    <a:pt x="2181" y="434"/>
                  </a:cubicBezTo>
                  <a:cubicBezTo>
                    <a:pt x="1995" y="149"/>
                    <a:pt x="1672" y="1"/>
                    <a:pt x="132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8"/>
            <p:cNvSpPr/>
            <p:nvPr/>
          </p:nvSpPr>
          <p:spPr>
            <a:xfrm>
              <a:off x="1926304" y="5236357"/>
              <a:ext cx="182017" cy="176063"/>
            </a:xfrm>
            <a:custGeom>
              <a:avLst/>
              <a:gdLst/>
              <a:ahLst/>
              <a:cxnLst/>
              <a:rect l="l" t="t" r="r" b="b"/>
              <a:pathLst>
                <a:path w="1131" h="1094" extrusionOk="0">
                  <a:moveTo>
                    <a:pt x="329" y="1"/>
                  </a:moveTo>
                  <a:cubicBezTo>
                    <a:pt x="230" y="1"/>
                    <a:pt x="20" y="613"/>
                    <a:pt x="20" y="613"/>
                  </a:cubicBezTo>
                  <a:cubicBezTo>
                    <a:pt x="0" y="821"/>
                    <a:pt x="69" y="910"/>
                    <a:pt x="69" y="910"/>
                  </a:cubicBezTo>
                  <a:cubicBezTo>
                    <a:pt x="69" y="910"/>
                    <a:pt x="129" y="1020"/>
                    <a:pt x="337" y="1079"/>
                  </a:cubicBezTo>
                  <a:cubicBezTo>
                    <a:pt x="337" y="1079"/>
                    <a:pt x="518" y="1094"/>
                    <a:pt x="693" y="1094"/>
                  </a:cubicBezTo>
                  <a:cubicBezTo>
                    <a:pt x="867" y="1094"/>
                    <a:pt x="1036" y="1079"/>
                    <a:pt x="1011" y="1020"/>
                  </a:cubicBezTo>
                  <a:cubicBezTo>
                    <a:pt x="961" y="910"/>
                    <a:pt x="575" y="910"/>
                    <a:pt x="575" y="910"/>
                  </a:cubicBezTo>
                  <a:cubicBezTo>
                    <a:pt x="575" y="910"/>
                    <a:pt x="1130" y="782"/>
                    <a:pt x="1100" y="702"/>
                  </a:cubicBezTo>
                  <a:cubicBezTo>
                    <a:pt x="1092" y="684"/>
                    <a:pt x="1056" y="678"/>
                    <a:pt x="1006" y="678"/>
                  </a:cubicBezTo>
                  <a:cubicBezTo>
                    <a:pt x="864" y="678"/>
                    <a:pt x="615" y="732"/>
                    <a:pt x="615" y="732"/>
                  </a:cubicBezTo>
                  <a:cubicBezTo>
                    <a:pt x="615" y="732"/>
                    <a:pt x="1011" y="465"/>
                    <a:pt x="932" y="346"/>
                  </a:cubicBezTo>
                  <a:cubicBezTo>
                    <a:pt x="920" y="327"/>
                    <a:pt x="897" y="319"/>
                    <a:pt x="868" y="319"/>
                  </a:cubicBezTo>
                  <a:cubicBezTo>
                    <a:pt x="733" y="319"/>
                    <a:pt x="456" y="494"/>
                    <a:pt x="456" y="494"/>
                  </a:cubicBezTo>
                  <a:cubicBezTo>
                    <a:pt x="456" y="494"/>
                    <a:pt x="734" y="108"/>
                    <a:pt x="674" y="48"/>
                  </a:cubicBezTo>
                  <a:cubicBezTo>
                    <a:pt x="671" y="46"/>
                    <a:pt x="667" y="45"/>
                    <a:pt x="663" y="45"/>
                  </a:cubicBezTo>
                  <a:cubicBezTo>
                    <a:pt x="581" y="45"/>
                    <a:pt x="278" y="454"/>
                    <a:pt x="278" y="454"/>
                  </a:cubicBezTo>
                  <a:cubicBezTo>
                    <a:pt x="278" y="454"/>
                    <a:pt x="426" y="98"/>
                    <a:pt x="347" y="9"/>
                  </a:cubicBezTo>
                  <a:cubicBezTo>
                    <a:pt x="342" y="3"/>
                    <a:pt x="336" y="1"/>
                    <a:pt x="32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8"/>
            <p:cNvSpPr/>
            <p:nvPr/>
          </p:nvSpPr>
          <p:spPr>
            <a:xfrm>
              <a:off x="1652073" y="5728815"/>
              <a:ext cx="288717" cy="255404"/>
            </a:xfrm>
            <a:custGeom>
              <a:avLst/>
              <a:gdLst/>
              <a:ahLst/>
              <a:cxnLst/>
              <a:rect l="l" t="t" r="r" b="b"/>
              <a:pathLst>
                <a:path w="1794" h="1587" extrusionOk="0">
                  <a:moveTo>
                    <a:pt x="805" y="1"/>
                  </a:moveTo>
                  <a:cubicBezTo>
                    <a:pt x="386" y="1"/>
                    <a:pt x="113" y="290"/>
                    <a:pt x="60" y="684"/>
                  </a:cubicBezTo>
                  <a:cubicBezTo>
                    <a:pt x="0" y="1111"/>
                    <a:pt x="208" y="1507"/>
                    <a:pt x="714" y="1576"/>
                  </a:cubicBezTo>
                  <a:cubicBezTo>
                    <a:pt x="763" y="1583"/>
                    <a:pt x="813" y="1587"/>
                    <a:pt x="862" y="1587"/>
                  </a:cubicBezTo>
                  <a:cubicBezTo>
                    <a:pt x="1297" y="1587"/>
                    <a:pt x="1672" y="1315"/>
                    <a:pt x="1734" y="932"/>
                  </a:cubicBezTo>
                  <a:cubicBezTo>
                    <a:pt x="1793" y="496"/>
                    <a:pt x="1437" y="90"/>
                    <a:pt x="941" y="10"/>
                  </a:cubicBezTo>
                  <a:cubicBezTo>
                    <a:pt x="894" y="4"/>
                    <a:pt x="849" y="1"/>
                    <a:pt x="80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8"/>
            <p:cNvSpPr/>
            <p:nvPr/>
          </p:nvSpPr>
          <p:spPr>
            <a:xfrm>
              <a:off x="1883174" y="5808316"/>
              <a:ext cx="129392" cy="150796"/>
            </a:xfrm>
            <a:custGeom>
              <a:avLst/>
              <a:gdLst/>
              <a:ahLst/>
              <a:cxnLst/>
              <a:rect l="l" t="t" r="r" b="b"/>
              <a:pathLst>
                <a:path w="804" h="937" extrusionOk="0">
                  <a:moveTo>
                    <a:pt x="590" y="0"/>
                  </a:moveTo>
                  <a:cubicBezTo>
                    <a:pt x="478" y="0"/>
                    <a:pt x="139" y="190"/>
                    <a:pt x="139" y="190"/>
                  </a:cubicBezTo>
                  <a:cubicBezTo>
                    <a:pt x="20" y="300"/>
                    <a:pt x="20" y="388"/>
                    <a:pt x="20" y="388"/>
                  </a:cubicBezTo>
                  <a:cubicBezTo>
                    <a:pt x="20" y="388"/>
                    <a:pt x="1" y="478"/>
                    <a:pt x="80" y="617"/>
                  </a:cubicBezTo>
                  <a:cubicBezTo>
                    <a:pt x="80" y="617"/>
                    <a:pt x="384" y="937"/>
                    <a:pt x="467" y="937"/>
                  </a:cubicBezTo>
                  <a:cubicBezTo>
                    <a:pt x="477" y="937"/>
                    <a:pt x="483" y="933"/>
                    <a:pt x="487" y="924"/>
                  </a:cubicBezTo>
                  <a:cubicBezTo>
                    <a:pt x="516" y="835"/>
                    <a:pt x="298" y="637"/>
                    <a:pt x="298" y="637"/>
                  </a:cubicBezTo>
                  <a:lnTo>
                    <a:pt x="298" y="637"/>
                  </a:lnTo>
                  <a:cubicBezTo>
                    <a:pt x="298" y="637"/>
                    <a:pt x="607" y="803"/>
                    <a:pt x="687" y="803"/>
                  </a:cubicBezTo>
                  <a:cubicBezTo>
                    <a:pt x="696" y="803"/>
                    <a:pt x="702" y="800"/>
                    <a:pt x="705" y="795"/>
                  </a:cubicBezTo>
                  <a:cubicBezTo>
                    <a:pt x="724" y="736"/>
                    <a:pt x="407" y="567"/>
                    <a:pt x="407" y="567"/>
                  </a:cubicBezTo>
                  <a:lnTo>
                    <a:pt x="407" y="567"/>
                  </a:lnTo>
                  <a:cubicBezTo>
                    <a:pt x="407" y="567"/>
                    <a:pt x="480" y="575"/>
                    <a:pt x="561" y="575"/>
                  </a:cubicBezTo>
                  <a:cubicBezTo>
                    <a:pt x="662" y="575"/>
                    <a:pt x="778" y="562"/>
                    <a:pt x="784" y="507"/>
                  </a:cubicBezTo>
                  <a:cubicBezTo>
                    <a:pt x="804" y="399"/>
                    <a:pt x="447" y="349"/>
                    <a:pt x="447" y="349"/>
                  </a:cubicBezTo>
                  <a:cubicBezTo>
                    <a:pt x="447" y="349"/>
                    <a:pt x="793" y="270"/>
                    <a:pt x="793" y="210"/>
                  </a:cubicBezTo>
                  <a:cubicBezTo>
                    <a:pt x="791" y="195"/>
                    <a:pt x="763" y="190"/>
                    <a:pt x="722" y="190"/>
                  </a:cubicBezTo>
                  <a:cubicBezTo>
                    <a:pt x="598" y="190"/>
                    <a:pt x="357" y="240"/>
                    <a:pt x="357" y="240"/>
                  </a:cubicBezTo>
                  <a:cubicBezTo>
                    <a:pt x="357" y="240"/>
                    <a:pt x="625" y="111"/>
                    <a:pt x="625" y="22"/>
                  </a:cubicBezTo>
                  <a:cubicBezTo>
                    <a:pt x="624" y="7"/>
                    <a:pt x="611" y="0"/>
                    <a:pt x="59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8"/>
            <p:cNvSpPr/>
            <p:nvPr/>
          </p:nvSpPr>
          <p:spPr>
            <a:xfrm>
              <a:off x="1313950" y="5363817"/>
              <a:ext cx="285499" cy="271336"/>
            </a:xfrm>
            <a:custGeom>
              <a:avLst/>
              <a:gdLst/>
              <a:ahLst/>
              <a:cxnLst/>
              <a:rect l="l" t="t" r="r" b="b"/>
              <a:pathLst>
                <a:path w="1774" h="1686" extrusionOk="0">
                  <a:moveTo>
                    <a:pt x="942" y="1"/>
                  </a:moveTo>
                  <a:cubicBezTo>
                    <a:pt x="576" y="1"/>
                    <a:pt x="223" y="290"/>
                    <a:pt x="119" y="723"/>
                  </a:cubicBezTo>
                  <a:cubicBezTo>
                    <a:pt x="0" y="1208"/>
                    <a:pt x="287" y="1555"/>
                    <a:pt x="714" y="1655"/>
                  </a:cubicBezTo>
                  <a:cubicBezTo>
                    <a:pt x="792" y="1675"/>
                    <a:pt x="869" y="1685"/>
                    <a:pt x="945" y="1685"/>
                  </a:cubicBezTo>
                  <a:cubicBezTo>
                    <a:pt x="1272" y="1685"/>
                    <a:pt x="1558" y="1492"/>
                    <a:pt x="1655" y="1089"/>
                  </a:cubicBezTo>
                  <a:cubicBezTo>
                    <a:pt x="1774" y="604"/>
                    <a:pt x="1526" y="118"/>
                    <a:pt x="1100" y="19"/>
                  </a:cubicBezTo>
                  <a:cubicBezTo>
                    <a:pt x="1047" y="7"/>
                    <a:pt x="994" y="1"/>
                    <a:pt x="94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8"/>
            <p:cNvSpPr/>
            <p:nvPr/>
          </p:nvSpPr>
          <p:spPr>
            <a:xfrm>
              <a:off x="1415016" y="5283833"/>
              <a:ext cx="171718" cy="127300"/>
            </a:xfrm>
            <a:custGeom>
              <a:avLst/>
              <a:gdLst/>
              <a:ahLst/>
              <a:cxnLst/>
              <a:rect l="l" t="t" r="r" b="b"/>
              <a:pathLst>
                <a:path w="1067" h="791" extrusionOk="0">
                  <a:moveTo>
                    <a:pt x="293" y="1"/>
                  </a:moveTo>
                  <a:cubicBezTo>
                    <a:pt x="234" y="1"/>
                    <a:pt x="284" y="427"/>
                    <a:pt x="284" y="427"/>
                  </a:cubicBezTo>
                  <a:cubicBezTo>
                    <a:pt x="284" y="427"/>
                    <a:pt x="185" y="150"/>
                    <a:pt x="95" y="150"/>
                  </a:cubicBezTo>
                  <a:cubicBezTo>
                    <a:pt x="94" y="150"/>
                    <a:pt x="93" y="150"/>
                    <a:pt x="92" y="150"/>
                  </a:cubicBezTo>
                  <a:cubicBezTo>
                    <a:pt x="1" y="150"/>
                    <a:pt x="224" y="645"/>
                    <a:pt x="224" y="645"/>
                  </a:cubicBezTo>
                  <a:cubicBezTo>
                    <a:pt x="324" y="774"/>
                    <a:pt x="412" y="784"/>
                    <a:pt x="412" y="784"/>
                  </a:cubicBezTo>
                  <a:cubicBezTo>
                    <a:pt x="412" y="784"/>
                    <a:pt x="429" y="790"/>
                    <a:pt x="462" y="790"/>
                  </a:cubicBezTo>
                  <a:cubicBezTo>
                    <a:pt x="500" y="790"/>
                    <a:pt x="560" y="782"/>
                    <a:pt x="641" y="744"/>
                  </a:cubicBezTo>
                  <a:cubicBezTo>
                    <a:pt x="641" y="744"/>
                    <a:pt x="1066" y="397"/>
                    <a:pt x="987" y="368"/>
                  </a:cubicBezTo>
                  <a:cubicBezTo>
                    <a:pt x="979" y="364"/>
                    <a:pt x="970" y="363"/>
                    <a:pt x="960" y="363"/>
                  </a:cubicBezTo>
                  <a:cubicBezTo>
                    <a:pt x="860" y="363"/>
                    <a:pt x="680" y="526"/>
                    <a:pt x="680" y="526"/>
                  </a:cubicBezTo>
                  <a:cubicBezTo>
                    <a:pt x="680" y="526"/>
                    <a:pt x="928" y="159"/>
                    <a:pt x="868" y="140"/>
                  </a:cubicBezTo>
                  <a:cubicBezTo>
                    <a:pt x="866" y="138"/>
                    <a:pt x="863" y="137"/>
                    <a:pt x="860" y="137"/>
                  </a:cubicBezTo>
                  <a:cubicBezTo>
                    <a:pt x="800" y="137"/>
                    <a:pt x="611" y="407"/>
                    <a:pt x="611" y="407"/>
                  </a:cubicBezTo>
                  <a:cubicBezTo>
                    <a:pt x="611" y="407"/>
                    <a:pt x="690" y="51"/>
                    <a:pt x="591" y="31"/>
                  </a:cubicBezTo>
                  <a:cubicBezTo>
                    <a:pt x="588" y="30"/>
                    <a:pt x="585" y="30"/>
                    <a:pt x="582" y="30"/>
                  </a:cubicBezTo>
                  <a:cubicBezTo>
                    <a:pt x="487" y="30"/>
                    <a:pt x="403" y="358"/>
                    <a:pt x="403" y="358"/>
                  </a:cubicBezTo>
                  <a:cubicBezTo>
                    <a:pt x="403" y="358"/>
                    <a:pt x="353" y="1"/>
                    <a:pt x="29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8"/>
            <p:cNvSpPr/>
            <p:nvPr/>
          </p:nvSpPr>
          <p:spPr>
            <a:xfrm>
              <a:off x="1368185" y="6679934"/>
              <a:ext cx="1357165" cy="672547"/>
            </a:xfrm>
            <a:custGeom>
              <a:avLst/>
              <a:gdLst/>
              <a:ahLst/>
              <a:cxnLst/>
              <a:rect l="l" t="t" r="r" b="b"/>
              <a:pathLst>
                <a:path w="8433" h="4179" extrusionOk="0">
                  <a:moveTo>
                    <a:pt x="5595" y="0"/>
                  </a:moveTo>
                  <a:cubicBezTo>
                    <a:pt x="5584" y="0"/>
                    <a:pt x="5571" y="3"/>
                    <a:pt x="5559" y="7"/>
                  </a:cubicBezTo>
                  <a:cubicBezTo>
                    <a:pt x="5519" y="37"/>
                    <a:pt x="5519" y="86"/>
                    <a:pt x="5550" y="116"/>
                  </a:cubicBezTo>
                  <a:cubicBezTo>
                    <a:pt x="6054" y="552"/>
                    <a:pt x="6778" y="1226"/>
                    <a:pt x="7263" y="2028"/>
                  </a:cubicBezTo>
                  <a:cubicBezTo>
                    <a:pt x="7283" y="2058"/>
                    <a:pt x="7294" y="2088"/>
                    <a:pt x="7313" y="2107"/>
                  </a:cubicBezTo>
                  <a:cubicBezTo>
                    <a:pt x="7323" y="2127"/>
                    <a:pt x="7343" y="2147"/>
                    <a:pt x="7353" y="2157"/>
                  </a:cubicBezTo>
                  <a:cubicBezTo>
                    <a:pt x="7294" y="2147"/>
                    <a:pt x="7224" y="2137"/>
                    <a:pt x="7164" y="2127"/>
                  </a:cubicBezTo>
                  <a:cubicBezTo>
                    <a:pt x="7135" y="1999"/>
                    <a:pt x="6966" y="1820"/>
                    <a:pt x="6907" y="1741"/>
                  </a:cubicBezTo>
                  <a:cubicBezTo>
                    <a:pt x="6441" y="1116"/>
                    <a:pt x="5867" y="572"/>
                    <a:pt x="5272" y="76"/>
                  </a:cubicBezTo>
                  <a:cubicBezTo>
                    <a:pt x="5256" y="64"/>
                    <a:pt x="5239" y="59"/>
                    <a:pt x="5223" y="59"/>
                  </a:cubicBezTo>
                  <a:cubicBezTo>
                    <a:pt x="5160" y="59"/>
                    <a:pt x="5110" y="140"/>
                    <a:pt x="5173" y="195"/>
                  </a:cubicBezTo>
                  <a:cubicBezTo>
                    <a:pt x="5698" y="621"/>
                    <a:pt x="6204" y="1097"/>
                    <a:pt x="6629" y="1632"/>
                  </a:cubicBezTo>
                  <a:cubicBezTo>
                    <a:pt x="6719" y="1741"/>
                    <a:pt x="6798" y="1840"/>
                    <a:pt x="6877" y="1959"/>
                  </a:cubicBezTo>
                  <a:cubicBezTo>
                    <a:pt x="6887" y="1969"/>
                    <a:pt x="6927" y="2038"/>
                    <a:pt x="6966" y="2098"/>
                  </a:cubicBezTo>
                  <a:lnTo>
                    <a:pt x="6818" y="2068"/>
                  </a:lnTo>
                  <a:cubicBezTo>
                    <a:pt x="6253" y="1384"/>
                    <a:pt x="5519" y="730"/>
                    <a:pt x="4697" y="195"/>
                  </a:cubicBezTo>
                  <a:cubicBezTo>
                    <a:pt x="4682" y="190"/>
                    <a:pt x="4667" y="187"/>
                    <a:pt x="4654" y="187"/>
                  </a:cubicBezTo>
                  <a:cubicBezTo>
                    <a:pt x="4640" y="187"/>
                    <a:pt x="4628" y="190"/>
                    <a:pt x="4618" y="195"/>
                  </a:cubicBezTo>
                  <a:cubicBezTo>
                    <a:pt x="4588" y="225"/>
                    <a:pt x="4588" y="284"/>
                    <a:pt x="4628" y="314"/>
                  </a:cubicBezTo>
                  <a:cubicBezTo>
                    <a:pt x="4865" y="473"/>
                    <a:pt x="5113" y="651"/>
                    <a:pt x="5391" y="879"/>
                  </a:cubicBezTo>
                  <a:cubicBezTo>
                    <a:pt x="5678" y="1107"/>
                    <a:pt x="5906" y="1305"/>
                    <a:pt x="6094" y="1493"/>
                  </a:cubicBezTo>
                  <a:lnTo>
                    <a:pt x="6164" y="1563"/>
                  </a:lnTo>
                  <a:cubicBezTo>
                    <a:pt x="6283" y="1671"/>
                    <a:pt x="6550" y="1919"/>
                    <a:pt x="6659" y="2048"/>
                  </a:cubicBezTo>
                  <a:cubicBezTo>
                    <a:pt x="6560" y="2038"/>
                    <a:pt x="6471" y="2028"/>
                    <a:pt x="6372" y="2019"/>
                  </a:cubicBezTo>
                  <a:cubicBezTo>
                    <a:pt x="6104" y="1622"/>
                    <a:pt x="5658" y="1325"/>
                    <a:pt x="5282" y="1047"/>
                  </a:cubicBezTo>
                  <a:cubicBezTo>
                    <a:pt x="4995" y="839"/>
                    <a:pt x="4697" y="631"/>
                    <a:pt x="4400" y="433"/>
                  </a:cubicBezTo>
                  <a:cubicBezTo>
                    <a:pt x="4388" y="425"/>
                    <a:pt x="4375" y="422"/>
                    <a:pt x="4364" y="422"/>
                  </a:cubicBezTo>
                  <a:cubicBezTo>
                    <a:pt x="4303" y="422"/>
                    <a:pt x="4263" y="522"/>
                    <a:pt x="4330" y="572"/>
                  </a:cubicBezTo>
                  <a:cubicBezTo>
                    <a:pt x="4915" y="948"/>
                    <a:pt x="5510" y="1354"/>
                    <a:pt x="6005" y="1830"/>
                  </a:cubicBezTo>
                  <a:cubicBezTo>
                    <a:pt x="6065" y="1889"/>
                    <a:pt x="6124" y="1939"/>
                    <a:pt x="6173" y="1999"/>
                  </a:cubicBezTo>
                  <a:cubicBezTo>
                    <a:pt x="6074" y="1999"/>
                    <a:pt x="5975" y="1988"/>
                    <a:pt x="5867" y="1988"/>
                  </a:cubicBezTo>
                  <a:cubicBezTo>
                    <a:pt x="5847" y="1929"/>
                    <a:pt x="5797" y="1870"/>
                    <a:pt x="5748" y="1820"/>
                  </a:cubicBezTo>
                  <a:cubicBezTo>
                    <a:pt x="5728" y="1810"/>
                    <a:pt x="5718" y="1790"/>
                    <a:pt x="5698" y="1770"/>
                  </a:cubicBezTo>
                  <a:cubicBezTo>
                    <a:pt x="5143" y="1116"/>
                    <a:pt x="4420" y="661"/>
                    <a:pt x="3716" y="512"/>
                  </a:cubicBezTo>
                  <a:cubicBezTo>
                    <a:pt x="3696" y="512"/>
                    <a:pt x="3667" y="512"/>
                    <a:pt x="3656" y="532"/>
                  </a:cubicBezTo>
                  <a:cubicBezTo>
                    <a:pt x="3617" y="572"/>
                    <a:pt x="3637" y="631"/>
                    <a:pt x="3687" y="641"/>
                  </a:cubicBezTo>
                  <a:cubicBezTo>
                    <a:pt x="4321" y="779"/>
                    <a:pt x="4995" y="1176"/>
                    <a:pt x="5480" y="1721"/>
                  </a:cubicBezTo>
                  <a:cubicBezTo>
                    <a:pt x="5500" y="1751"/>
                    <a:pt x="5530" y="1781"/>
                    <a:pt x="5559" y="1810"/>
                  </a:cubicBezTo>
                  <a:cubicBezTo>
                    <a:pt x="5629" y="1870"/>
                    <a:pt x="5688" y="1919"/>
                    <a:pt x="5718" y="1979"/>
                  </a:cubicBezTo>
                  <a:cubicBezTo>
                    <a:pt x="5599" y="1979"/>
                    <a:pt x="5490" y="1979"/>
                    <a:pt x="5381" y="1988"/>
                  </a:cubicBezTo>
                  <a:cubicBezTo>
                    <a:pt x="4856" y="1285"/>
                    <a:pt x="4023" y="779"/>
                    <a:pt x="3151" y="671"/>
                  </a:cubicBezTo>
                  <a:cubicBezTo>
                    <a:pt x="3148" y="671"/>
                    <a:pt x="3145" y="670"/>
                    <a:pt x="3142" y="670"/>
                  </a:cubicBezTo>
                  <a:cubicBezTo>
                    <a:pt x="3050" y="670"/>
                    <a:pt x="3025" y="810"/>
                    <a:pt x="3121" y="819"/>
                  </a:cubicBezTo>
                  <a:cubicBezTo>
                    <a:pt x="3736" y="898"/>
                    <a:pt x="4370" y="1196"/>
                    <a:pt x="4826" y="1602"/>
                  </a:cubicBezTo>
                  <a:cubicBezTo>
                    <a:pt x="4955" y="1711"/>
                    <a:pt x="5074" y="1830"/>
                    <a:pt x="5173" y="1959"/>
                  </a:cubicBezTo>
                  <a:lnTo>
                    <a:pt x="5202" y="1988"/>
                  </a:lnTo>
                  <a:cubicBezTo>
                    <a:pt x="5103" y="1988"/>
                    <a:pt x="5004" y="1999"/>
                    <a:pt x="4905" y="1999"/>
                  </a:cubicBezTo>
                  <a:cubicBezTo>
                    <a:pt x="4856" y="1889"/>
                    <a:pt x="4697" y="1731"/>
                    <a:pt x="4638" y="1671"/>
                  </a:cubicBezTo>
                  <a:cubicBezTo>
                    <a:pt x="4191" y="1246"/>
                    <a:pt x="3478" y="978"/>
                    <a:pt x="2725" y="968"/>
                  </a:cubicBezTo>
                  <a:cubicBezTo>
                    <a:pt x="2705" y="968"/>
                    <a:pt x="2685" y="978"/>
                    <a:pt x="2676" y="998"/>
                  </a:cubicBezTo>
                  <a:cubicBezTo>
                    <a:pt x="2656" y="1008"/>
                    <a:pt x="2656" y="1037"/>
                    <a:pt x="2665" y="1057"/>
                  </a:cubicBezTo>
                  <a:cubicBezTo>
                    <a:pt x="2676" y="1087"/>
                    <a:pt x="2696" y="1107"/>
                    <a:pt x="2725" y="1107"/>
                  </a:cubicBezTo>
                  <a:cubicBezTo>
                    <a:pt x="3280" y="1107"/>
                    <a:pt x="4033" y="1275"/>
                    <a:pt x="4499" y="1731"/>
                  </a:cubicBezTo>
                  <a:lnTo>
                    <a:pt x="4528" y="1751"/>
                  </a:lnTo>
                  <a:cubicBezTo>
                    <a:pt x="4588" y="1820"/>
                    <a:pt x="4707" y="1929"/>
                    <a:pt x="4757" y="2019"/>
                  </a:cubicBezTo>
                  <a:cubicBezTo>
                    <a:pt x="4658" y="2019"/>
                    <a:pt x="4559" y="2028"/>
                    <a:pt x="4469" y="2038"/>
                  </a:cubicBezTo>
                  <a:cubicBezTo>
                    <a:pt x="3914" y="1473"/>
                    <a:pt x="3062" y="1186"/>
                    <a:pt x="2279" y="1127"/>
                  </a:cubicBezTo>
                  <a:cubicBezTo>
                    <a:pt x="2180" y="1127"/>
                    <a:pt x="2190" y="1275"/>
                    <a:pt x="2289" y="1285"/>
                  </a:cubicBezTo>
                  <a:cubicBezTo>
                    <a:pt x="2894" y="1325"/>
                    <a:pt x="3667" y="1543"/>
                    <a:pt x="4162" y="1969"/>
                  </a:cubicBezTo>
                  <a:cubicBezTo>
                    <a:pt x="4182" y="1988"/>
                    <a:pt x="4231" y="2028"/>
                    <a:pt x="4271" y="2068"/>
                  </a:cubicBezTo>
                  <a:cubicBezTo>
                    <a:pt x="4182" y="2078"/>
                    <a:pt x="4092" y="2088"/>
                    <a:pt x="4004" y="2107"/>
                  </a:cubicBezTo>
                  <a:cubicBezTo>
                    <a:pt x="3319" y="1662"/>
                    <a:pt x="2458" y="1434"/>
                    <a:pt x="1793" y="1295"/>
                  </a:cubicBezTo>
                  <a:cubicBezTo>
                    <a:pt x="1786" y="1292"/>
                    <a:pt x="1778" y="1291"/>
                    <a:pt x="1772" y="1291"/>
                  </a:cubicBezTo>
                  <a:cubicBezTo>
                    <a:pt x="1753" y="1291"/>
                    <a:pt x="1739" y="1300"/>
                    <a:pt x="1724" y="1315"/>
                  </a:cubicBezTo>
                  <a:cubicBezTo>
                    <a:pt x="1694" y="1345"/>
                    <a:pt x="1714" y="1414"/>
                    <a:pt x="1764" y="1424"/>
                  </a:cubicBezTo>
                  <a:cubicBezTo>
                    <a:pt x="2537" y="1592"/>
                    <a:pt x="3132" y="1790"/>
                    <a:pt x="3637" y="2048"/>
                  </a:cubicBezTo>
                  <a:cubicBezTo>
                    <a:pt x="3656" y="2058"/>
                    <a:pt x="3687" y="2068"/>
                    <a:pt x="3716" y="2088"/>
                  </a:cubicBezTo>
                  <a:cubicBezTo>
                    <a:pt x="3755" y="2098"/>
                    <a:pt x="3795" y="2118"/>
                    <a:pt x="3835" y="2137"/>
                  </a:cubicBezTo>
                  <a:cubicBezTo>
                    <a:pt x="3736" y="2157"/>
                    <a:pt x="3647" y="2177"/>
                    <a:pt x="3548" y="2187"/>
                  </a:cubicBezTo>
                  <a:cubicBezTo>
                    <a:pt x="3013" y="1721"/>
                    <a:pt x="2121" y="1592"/>
                    <a:pt x="1437" y="1513"/>
                  </a:cubicBezTo>
                  <a:cubicBezTo>
                    <a:pt x="1434" y="1513"/>
                    <a:pt x="1431" y="1512"/>
                    <a:pt x="1428" y="1512"/>
                  </a:cubicBezTo>
                  <a:cubicBezTo>
                    <a:pt x="1336" y="1512"/>
                    <a:pt x="1311" y="1652"/>
                    <a:pt x="1407" y="1662"/>
                  </a:cubicBezTo>
                  <a:cubicBezTo>
                    <a:pt x="1972" y="1731"/>
                    <a:pt x="2586" y="1840"/>
                    <a:pt x="3101" y="2088"/>
                  </a:cubicBezTo>
                  <a:cubicBezTo>
                    <a:pt x="3191" y="2127"/>
                    <a:pt x="3280" y="2177"/>
                    <a:pt x="3359" y="2237"/>
                  </a:cubicBezTo>
                  <a:cubicBezTo>
                    <a:pt x="3260" y="2256"/>
                    <a:pt x="3151" y="2286"/>
                    <a:pt x="3052" y="2306"/>
                  </a:cubicBezTo>
                  <a:cubicBezTo>
                    <a:pt x="2566" y="1880"/>
                    <a:pt x="1764" y="1810"/>
                    <a:pt x="1031" y="1801"/>
                  </a:cubicBezTo>
                  <a:cubicBezTo>
                    <a:pt x="1025" y="1798"/>
                    <a:pt x="1020" y="1797"/>
                    <a:pt x="1015" y="1797"/>
                  </a:cubicBezTo>
                  <a:cubicBezTo>
                    <a:pt x="1001" y="1797"/>
                    <a:pt x="988" y="1806"/>
                    <a:pt x="981" y="1820"/>
                  </a:cubicBezTo>
                  <a:cubicBezTo>
                    <a:pt x="971" y="1840"/>
                    <a:pt x="961" y="1860"/>
                    <a:pt x="971" y="1880"/>
                  </a:cubicBezTo>
                  <a:cubicBezTo>
                    <a:pt x="981" y="1909"/>
                    <a:pt x="1011" y="1929"/>
                    <a:pt x="1040" y="1929"/>
                  </a:cubicBezTo>
                  <a:cubicBezTo>
                    <a:pt x="1615" y="1949"/>
                    <a:pt x="2339" y="1999"/>
                    <a:pt x="2824" y="2306"/>
                  </a:cubicBezTo>
                  <a:cubicBezTo>
                    <a:pt x="2844" y="2325"/>
                    <a:pt x="2864" y="2336"/>
                    <a:pt x="2883" y="2345"/>
                  </a:cubicBezTo>
                  <a:cubicBezTo>
                    <a:pt x="2894" y="2345"/>
                    <a:pt x="2894" y="2345"/>
                    <a:pt x="2894" y="2356"/>
                  </a:cubicBezTo>
                  <a:cubicBezTo>
                    <a:pt x="2804" y="2375"/>
                    <a:pt x="2725" y="2405"/>
                    <a:pt x="2646" y="2424"/>
                  </a:cubicBezTo>
                  <a:cubicBezTo>
                    <a:pt x="2646" y="2424"/>
                    <a:pt x="2636" y="2424"/>
                    <a:pt x="2626" y="2435"/>
                  </a:cubicBezTo>
                  <a:cubicBezTo>
                    <a:pt x="2091" y="2088"/>
                    <a:pt x="1328" y="2038"/>
                    <a:pt x="703" y="2019"/>
                  </a:cubicBezTo>
                  <a:cubicBezTo>
                    <a:pt x="604" y="2019"/>
                    <a:pt x="615" y="2167"/>
                    <a:pt x="714" y="2167"/>
                  </a:cubicBezTo>
                  <a:cubicBezTo>
                    <a:pt x="1258" y="2187"/>
                    <a:pt x="1932" y="2226"/>
                    <a:pt x="2438" y="2494"/>
                  </a:cubicBezTo>
                  <a:lnTo>
                    <a:pt x="2260" y="2554"/>
                  </a:lnTo>
                  <a:cubicBezTo>
                    <a:pt x="1788" y="2402"/>
                    <a:pt x="1244" y="2329"/>
                    <a:pt x="599" y="2329"/>
                  </a:cubicBezTo>
                  <a:cubicBezTo>
                    <a:pt x="485" y="2329"/>
                    <a:pt x="368" y="2331"/>
                    <a:pt x="247" y="2336"/>
                  </a:cubicBezTo>
                  <a:cubicBezTo>
                    <a:pt x="228" y="2336"/>
                    <a:pt x="208" y="2345"/>
                    <a:pt x="198" y="2365"/>
                  </a:cubicBezTo>
                  <a:cubicBezTo>
                    <a:pt x="179" y="2385"/>
                    <a:pt x="179" y="2405"/>
                    <a:pt x="188" y="2424"/>
                  </a:cubicBezTo>
                  <a:cubicBezTo>
                    <a:pt x="198" y="2455"/>
                    <a:pt x="218" y="2474"/>
                    <a:pt x="258" y="2474"/>
                  </a:cubicBezTo>
                  <a:cubicBezTo>
                    <a:pt x="396" y="2469"/>
                    <a:pt x="528" y="2466"/>
                    <a:pt x="655" y="2466"/>
                  </a:cubicBezTo>
                  <a:cubicBezTo>
                    <a:pt x="1201" y="2466"/>
                    <a:pt x="1647" y="2518"/>
                    <a:pt x="2042" y="2623"/>
                  </a:cubicBezTo>
                  <a:cubicBezTo>
                    <a:pt x="1903" y="2673"/>
                    <a:pt x="1774" y="2722"/>
                    <a:pt x="1655" y="2772"/>
                  </a:cubicBezTo>
                  <a:cubicBezTo>
                    <a:pt x="1306" y="2640"/>
                    <a:pt x="915" y="2593"/>
                    <a:pt x="533" y="2593"/>
                  </a:cubicBezTo>
                  <a:cubicBezTo>
                    <a:pt x="427" y="2593"/>
                    <a:pt x="322" y="2596"/>
                    <a:pt x="218" y="2603"/>
                  </a:cubicBezTo>
                  <a:cubicBezTo>
                    <a:pt x="122" y="2603"/>
                    <a:pt x="128" y="2752"/>
                    <a:pt x="219" y="2752"/>
                  </a:cubicBezTo>
                  <a:cubicBezTo>
                    <a:pt x="222" y="2752"/>
                    <a:pt x="225" y="2752"/>
                    <a:pt x="228" y="2752"/>
                  </a:cubicBezTo>
                  <a:cubicBezTo>
                    <a:pt x="333" y="2744"/>
                    <a:pt x="442" y="2739"/>
                    <a:pt x="551" y="2739"/>
                  </a:cubicBezTo>
                  <a:cubicBezTo>
                    <a:pt x="853" y="2739"/>
                    <a:pt x="1163" y="2773"/>
                    <a:pt x="1447" y="2861"/>
                  </a:cubicBezTo>
                  <a:cubicBezTo>
                    <a:pt x="1338" y="2910"/>
                    <a:pt x="1238" y="2950"/>
                    <a:pt x="1139" y="2999"/>
                  </a:cubicBezTo>
                  <a:cubicBezTo>
                    <a:pt x="1026" y="2965"/>
                    <a:pt x="900" y="2953"/>
                    <a:pt x="772" y="2953"/>
                  </a:cubicBezTo>
                  <a:cubicBezTo>
                    <a:pt x="564" y="2953"/>
                    <a:pt x="348" y="2985"/>
                    <a:pt x="159" y="3010"/>
                  </a:cubicBezTo>
                  <a:lnTo>
                    <a:pt x="69" y="3029"/>
                  </a:lnTo>
                  <a:cubicBezTo>
                    <a:pt x="40" y="3029"/>
                    <a:pt x="29" y="3039"/>
                    <a:pt x="20" y="3059"/>
                  </a:cubicBezTo>
                  <a:cubicBezTo>
                    <a:pt x="0" y="3079"/>
                    <a:pt x="0" y="3098"/>
                    <a:pt x="10" y="3118"/>
                  </a:cubicBezTo>
                  <a:cubicBezTo>
                    <a:pt x="20" y="3148"/>
                    <a:pt x="49" y="3168"/>
                    <a:pt x="79" y="3168"/>
                  </a:cubicBezTo>
                  <a:cubicBezTo>
                    <a:pt x="109" y="3158"/>
                    <a:pt x="148" y="3148"/>
                    <a:pt x="188" y="3148"/>
                  </a:cubicBezTo>
                  <a:cubicBezTo>
                    <a:pt x="361" y="3118"/>
                    <a:pt x="568" y="3088"/>
                    <a:pt x="761" y="3088"/>
                  </a:cubicBezTo>
                  <a:cubicBezTo>
                    <a:pt x="823" y="3088"/>
                    <a:pt x="884" y="3091"/>
                    <a:pt x="941" y="3098"/>
                  </a:cubicBezTo>
                  <a:cubicBezTo>
                    <a:pt x="674" y="3228"/>
                    <a:pt x="426" y="3376"/>
                    <a:pt x="198" y="3525"/>
                  </a:cubicBezTo>
                  <a:cubicBezTo>
                    <a:pt x="168" y="3545"/>
                    <a:pt x="159" y="3574"/>
                    <a:pt x="168" y="3604"/>
                  </a:cubicBezTo>
                  <a:cubicBezTo>
                    <a:pt x="179" y="3624"/>
                    <a:pt x="198" y="3644"/>
                    <a:pt x="218" y="3653"/>
                  </a:cubicBezTo>
                  <a:cubicBezTo>
                    <a:pt x="238" y="3653"/>
                    <a:pt x="258" y="3653"/>
                    <a:pt x="278" y="3644"/>
                  </a:cubicBezTo>
                  <a:cubicBezTo>
                    <a:pt x="485" y="3495"/>
                    <a:pt x="723" y="3356"/>
                    <a:pt x="971" y="3237"/>
                  </a:cubicBezTo>
                  <a:lnTo>
                    <a:pt x="971" y="3237"/>
                  </a:lnTo>
                  <a:cubicBezTo>
                    <a:pt x="793" y="3495"/>
                    <a:pt x="644" y="3743"/>
                    <a:pt x="525" y="3970"/>
                  </a:cubicBezTo>
                  <a:cubicBezTo>
                    <a:pt x="505" y="4020"/>
                    <a:pt x="535" y="4069"/>
                    <a:pt x="584" y="4069"/>
                  </a:cubicBezTo>
                  <a:cubicBezTo>
                    <a:pt x="615" y="4069"/>
                    <a:pt x="634" y="4060"/>
                    <a:pt x="644" y="4030"/>
                  </a:cubicBezTo>
                  <a:cubicBezTo>
                    <a:pt x="793" y="3743"/>
                    <a:pt x="981" y="3446"/>
                    <a:pt x="1209" y="3118"/>
                  </a:cubicBezTo>
                  <a:cubicBezTo>
                    <a:pt x="1219" y="3118"/>
                    <a:pt x="1219" y="3109"/>
                    <a:pt x="1219" y="3109"/>
                  </a:cubicBezTo>
                  <a:cubicBezTo>
                    <a:pt x="1288" y="3079"/>
                    <a:pt x="1368" y="3039"/>
                    <a:pt x="1437" y="3010"/>
                  </a:cubicBezTo>
                  <a:lnTo>
                    <a:pt x="1437" y="3010"/>
                  </a:lnTo>
                  <a:cubicBezTo>
                    <a:pt x="1229" y="3297"/>
                    <a:pt x="1031" y="3614"/>
                    <a:pt x="892" y="3941"/>
                  </a:cubicBezTo>
                  <a:cubicBezTo>
                    <a:pt x="865" y="4001"/>
                    <a:pt x="919" y="4052"/>
                    <a:pt x="969" y="4052"/>
                  </a:cubicBezTo>
                  <a:cubicBezTo>
                    <a:pt x="994" y="4052"/>
                    <a:pt x="1018" y="4039"/>
                    <a:pt x="1031" y="4010"/>
                  </a:cubicBezTo>
                  <a:cubicBezTo>
                    <a:pt x="1189" y="3614"/>
                    <a:pt x="1447" y="3247"/>
                    <a:pt x="1705" y="2910"/>
                  </a:cubicBezTo>
                  <a:cubicBezTo>
                    <a:pt x="1705" y="2900"/>
                    <a:pt x="1714" y="2900"/>
                    <a:pt x="1714" y="2900"/>
                  </a:cubicBezTo>
                  <a:cubicBezTo>
                    <a:pt x="1833" y="2851"/>
                    <a:pt x="1952" y="2801"/>
                    <a:pt x="2081" y="2752"/>
                  </a:cubicBezTo>
                  <a:lnTo>
                    <a:pt x="2081" y="2752"/>
                  </a:lnTo>
                  <a:cubicBezTo>
                    <a:pt x="2081" y="2761"/>
                    <a:pt x="2071" y="2761"/>
                    <a:pt x="2071" y="2772"/>
                  </a:cubicBezTo>
                  <a:lnTo>
                    <a:pt x="1804" y="3158"/>
                  </a:lnTo>
                  <a:cubicBezTo>
                    <a:pt x="1645" y="3406"/>
                    <a:pt x="1437" y="3733"/>
                    <a:pt x="1278" y="4080"/>
                  </a:cubicBezTo>
                  <a:cubicBezTo>
                    <a:pt x="1258" y="4119"/>
                    <a:pt x="1288" y="4169"/>
                    <a:pt x="1338" y="4179"/>
                  </a:cubicBezTo>
                  <a:cubicBezTo>
                    <a:pt x="1357" y="4179"/>
                    <a:pt x="1387" y="4159"/>
                    <a:pt x="1397" y="4139"/>
                  </a:cubicBezTo>
                  <a:cubicBezTo>
                    <a:pt x="1645" y="3594"/>
                    <a:pt x="1992" y="3098"/>
                    <a:pt x="2309" y="2673"/>
                  </a:cubicBezTo>
                  <a:cubicBezTo>
                    <a:pt x="2368" y="2653"/>
                    <a:pt x="2438" y="2633"/>
                    <a:pt x="2497" y="2613"/>
                  </a:cubicBezTo>
                  <a:lnTo>
                    <a:pt x="2497" y="2613"/>
                  </a:lnTo>
                  <a:cubicBezTo>
                    <a:pt x="2319" y="3089"/>
                    <a:pt x="2051" y="3545"/>
                    <a:pt x="1714" y="3911"/>
                  </a:cubicBezTo>
                  <a:cubicBezTo>
                    <a:pt x="1662" y="3964"/>
                    <a:pt x="1718" y="4034"/>
                    <a:pt x="1774" y="4034"/>
                  </a:cubicBezTo>
                  <a:cubicBezTo>
                    <a:pt x="1791" y="4034"/>
                    <a:pt x="1809" y="4027"/>
                    <a:pt x="1824" y="4010"/>
                  </a:cubicBezTo>
                  <a:cubicBezTo>
                    <a:pt x="2210" y="3604"/>
                    <a:pt x="2487" y="3079"/>
                    <a:pt x="2685" y="2554"/>
                  </a:cubicBezTo>
                  <a:lnTo>
                    <a:pt x="2696" y="2554"/>
                  </a:lnTo>
                  <a:cubicBezTo>
                    <a:pt x="2765" y="2534"/>
                    <a:pt x="2844" y="2514"/>
                    <a:pt x="2923" y="2484"/>
                  </a:cubicBezTo>
                  <a:lnTo>
                    <a:pt x="2923" y="2484"/>
                  </a:lnTo>
                  <a:cubicBezTo>
                    <a:pt x="2923" y="2494"/>
                    <a:pt x="2923" y="2494"/>
                    <a:pt x="2914" y="2504"/>
                  </a:cubicBezTo>
                  <a:lnTo>
                    <a:pt x="2914" y="2514"/>
                  </a:lnTo>
                  <a:cubicBezTo>
                    <a:pt x="2844" y="2682"/>
                    <a:pt x="2784" y="2821"/>
                    <a:pt x="2725" y="2950"/>
                  </a:cubicBezTo>
                  <a:cubicBezTo>
                    <a:pt x="2557" y="3327"/>
                    <a:pt x="2359" y="3713"/>
                    <a:pt x="2061" y="4010"/>
                  </a:cubicBezTo>
                  <a:cubicBezTo>
                    <a:pt x="2042" y="4030"/>
                    <a:pt x="2031" y="4050"/>
                    <a:pt x="2042" y="4080"/>
                  </a:cubicBezTo>
                  <a:cubicBezTo>
                    <a:pt x="2051" y="4100"/>
                    <a:pt x="2071" y="4119"/>
                    <a:pt x="2091" y="4119"/>
                  </a:cubicBezTo>
                  <a:cubicBezTo>
                    <a:pt x="2099" y="4122"/>
                    <a:pt x="2107" y="4123"/>
                    <a:pt x="2115" y="4123"/>
                  </a:cubicBezTo>
                  <a:cubicBezTo>
                    <a:pt x="2132" y="4123"/>
                    <a:pt x="2146" y="4116"/>
                    <a:pt x="2160" y="4109"/>
                  </a:cubicBezTo>
                  <a:cubicBezTo>
                    <a:pt x="2606" y="3664"/>
                    <a:pt x="2883" y="3019"/>
                    <a:pt x="3082" y="2444"/>
                  </a:cubicBezTo>
                  <a:cubicBezTo>
                    <a:pt x="3201" y="2415"/>
                    <a:pt x="3310" y="2385"/>
                    <a:pt x="3429" y="2365"/>
                  </a:cubicBezTo>
                  <a:lnTo>
                    <a:pt x="3429" y="2365"/>
                  </a:lnTo>
                  <a:cubicBezTo>
                    <a:pt x="3399" y="2435"/>
                    <a:pt x="3359" y="2504"/>
                    <a:pt x="3330" y="2574"/>
                  </a:cubicBezTo>
                  <a:cubicBezTo>
                    <a:pt x="3151" y="2920"/>
                    <a:pt x="2973" y="3277"/>
                    <a:pt x="2715" y="3574"/>
                  </a:cubicBezTo>
                  <a:cubicBezTo>
                    <a:pt x="2662" y="3627"/>
                    <a:pt x="2718" y="3697"/>
                    <a:pt x="2774" y="3697"/>
                  </a:cubicBezTo>
                  <a:cubicBezTo>
                    <a:pt x="2792" y="3697"/>
                    <a:pt x="2810" y="3690"/>
                    <a:pt x="2824" y="3673"/>
                  </a:cubicBezTo>
                  <a:cubicBezTo>
                    <a:pt x="3171" y="3287"/>
                    <a:pt x="3409" y="2792"/>
                    <a:pt x="3617" y="2316"/>
                  </a:cubicBezTo>
                  <a:cubicBezTo>
                    <a:pt x="3696" y="2306"/>
                    <a:pt x="3786" y="2286"/>
                    <a:pt x="3865" y="2276"/>
                  </a:cubicBezTo>
                  <a:lnTo>
                    <a:pt x="3865" y="2276"/>
                  </a:lnTo>
                  <a:cubicBezTo>
                    <a:pt x="3815" y="2375"/>
                    <a:pt x="3766" y="2474"/>
                    <a:pt x="3716" y="2554"/>
                  </a:cubicBezTo>
                  <a:cubicBezTo>
                    <a:pt x="3409" y="3089"/>
                    <a:pt x="3101" y="3475"/>
                    <a:pt x="2765" y="3772"/>
                  </a:cubicBezTo>
                  <a:cubicBezTo>
                    <a:pt x="2745" y="3782"/>
                    <a:pt x="2735" y="3812"/>
                    <a:pt x="2745" y="3842"/>
                  </a:cubicBezTo>
                  <a:cubicBezTo>
                    <a:pt x="2755" y="3871"/>
                    <a:pt x="2775" y="3882"/>
                    <a:pt x="2795" y="3891"/>
                  </a:cubicBezTo>
                  <a:cubicBezTo>
                    <a:pt x="2814" y="3891"/>
                    <a:pt x="2834" y="3891"/>
                    <a:pt x="2854" y="3871"/>
                  </a:cubicBezTo>
                  <a:cubicBezTo>
                    <a:pt x="3310" y="3485"/>
                    <a:pt x="3716" y="2920"/>
                    <a:pt x="4033" y="2246"/>
                  </a:cubicBezTo>
                  <a:cubicBezTo>
                    <a:pt x="4132" y="2226"/>
                    <a:pt x="4222" y="2217"/>
                    <a:pt x="4321" y="2206"/>
                  </a:cubicBezTo>
                  <a:lnTo>
                    <a:pt x="4321" y="2206"/>
                  </a:lnTo>
                  <a:cubicBezTo>
                    <a:pt x="4241" y="2356"/>
                    <a:pt x="4172" y="2494"/>
                    <a:pt x="4083" y="2642"/>
                  </a:cubicBezTo>
                  <a:cubicBezTo>
                    <a:pt x="3865" y="3039"/>
                    <a:pt x="3617" y="3455"/>
                    <a:pt x="3270" y="3763"/>
                  </a:cubicBezTo>
                  <a:cubicBezTo>
                    <a:pt x="3205" y="3811"/>
                    <a:pt x="3253" y="3906"/>
                    <a:pt x="3311" y="3906"/>
                  </a:cubicBezTo>
                  <a:cubicBezTo>
                    <a:pt x="3324" y="3906"/>
                    <a:pt x="3337" y="3902"/>
                    <a:pt x="3350" y="3891"/>
                  </a:cubicBezTo>
                  <a:cubicBezTo>
                    <a:pt x="3865" y="3446"/>
                    <a:pt x="4211" y="2792"/>
                    <a:pt x="4499" y="2177"/>
                  </a:cubicBezTo>
                  <a:cubicBezTo>
                    <a:pt x="4578" y="2177"/>
                    <a:pt x="4658" y="2167"/>
                    <a:pt x="4737" y="2157"/>
                  </a:cubicBezTo>
                  <a:lnTo>
                    <a:pt x="4737" y="2157"/>
                  </a:lnTo>
                  <a:cubicBezTo>
                    <a:pt x="4677" y="2276"/>
                    <a:pt x="4618" y="2385"/>
                    <a:pt x="4559" y="2494"/>
                  </a:cubicBezTo>
                  <a:cubicBezTo>
                    <a:pt x="4350" y="2891"/>
                    <a:pt x="4053" y="3386"/>
                    <a:pt x="3627" y="3802"/>
                  </a:cubicBezTo>
                  <a:cubicBezTo>
                    <a:pt x="3607" y="3822"/>
                    <a:pt x="3607" y="3842"/>
                    <a:pt x="3607" y="3862"/>
                  </a:cubicBezTo>
                  <a:cubicBezTo>
                    <a:pt x="3617" y="3891"/>
                    <a:pt x="3637" y="3911"/>
                    <a:pt x="3667" y="3911"/>
                  </a:cubicBezTo>
                  <a:cubicBezTo>
                    <a:pt x="3672" y="3914"/>
                    <a:pt x="3677" y="3915"/>
                    <a:pt x="3683" y="3915"/>
                  </a:cubicBezTo>
                  <a:cubicBezTo>
                    <a:pt x="3697" y="3915"/>
                    <a:pt x="3712" y="3906"/>
                    <a:pt x="3726" y="3891"/>
                  </a:cubicBezTo>
                  <a:cubicBezTo>
                    <a:pt x="4092" y="3534"/>
                    <a:pt x="4420" y="3069"/>
                    <a:pt x="4746" y="2444"/>
                  </a:cubicBezTo>
                  <a:cubicBezTo>
                    <a:pt x="4786" y="2356"/>
                    <a:pt x="4846" y="2256"/>
                    <a:pt x="4895" y="2147"/>
                  </a:cubicBezTo>
                  <a:cubicBezTo>
                    <a:pt x="5004" y="2137"/>
                    <a:pt x="5113" y="2127"/>
                    <a:pt x="5222" y="2127"/>
                  </a:cubicBezTo>
                  <a:cubicBezTo>
                    <a:pt x="5163" y="2237"/>
                    <a:pt x="5113" y="2336"/>
                    <a:pt x="5054" y="2435"/>
                  </a:cubicBezTo>
                  <a:cubicBezTo>
                    <a:pt x="4786" y="2900"/>
                    <a:pt x="4479" y="3336"/>
                    <a:pt x="4092" y="3703"/>
                  </a:cubicBezTo>
                  <a:cubicBezTo>
                    <a:pt x="4038" y="3757"/>
                    <a:pt x="4100" y="3830"/>
                    <a:pt x="4162" y="3830"/>
                  </a:cubicBezTo>
                  <a:cubicBezTo>
                    <a:pt x="4179" y="3830"/>
                    <a:pt x="4196" y="3825"/>
                    <a:pt x="4211" y="3812"/>
                  </a:cubicBezTo>
                  <a:cubicBezTo>
                    <a:pt x="4697" y="3327"/>
                    <a:pt x="5094" y="2732"/>
                    <a:pt x="5391" y="2118"/>
                  </a:cubicBezTo>
                  <a:lnTo>
                    <a:pt x="5718" y="2118"/>
                  </a:lnTo>
                  <a:cubicBezTo>
                    <a:pt x="5658" y="2237"/>
                    <a:pt x="5589" y="2345"/>
                    <a:pt x="5530" y="2455"/>
                  </a:cubicBezTo>
                  <a:cubicBezTo>
                    <a:pt x="5222" y="2940"/>
                    <a:pt x="4836" y="3386"/>
                    <a:pt x="4360" y="3782"/>
                  </a:cubicBezTo>
                  <a:cubicBezTo>
                    <a:pt x="4341" y="3802"/>
                    <a:pt x="4330" y="3832"/>
                    <a:pt x="4341" y="3862"/>
                  </a:cubicBezTo>
                  <a:cubicBezTo>
                    <a:pt x="4341" y="3882"/>
                    <a:pt x="4360" y="3901"/>
                    <a:pt x="4380" y="3911"/>
                  </a:cubicBezTo>
                  <a:cubicBezTo>
                    <a:pt x="4400" y="3911"/>
                    <a:pt x="4420" y="3911"/>
                    <a:pt x="4440" y="3891"/>
                  </a:cubicBezTo>
                  <a:cubicBezTo>
                    <a:pt x="4945" y="3465"/>
                    <a:pt x="5351" y="2999"/>
                    <a:pt x="5649" y="2514"/>
                  </a:cubicBezTo>
                  <a:cubicBezTo>
                    <a:pt x="5718" y="2395"/>
                    <a:pt x="5797" y="2266"/>
                    <a:pt x="5867" y="2127"/>
                  </a:cubicBezTo>
                  <a:cubicBezTo>
                    <a:pt x="5975" y="2127"/>
                    <a:pt x="6094" y="2137"/>
                    <a:pt x="6213" y="2147"/>
                  </a:cubicBezTo>
                  <a:cubicBezTo>
                    <a:pt x="6144" y="2266"/>
                    <a:pt x="6065" y="2385"/>
                    <a:pt x="5986" y="2504"/>
                  </a:cubicBezTo>
                  <a:cubicBezTo>
                    <a:pt x="5688" y="2940"/>
                    <a:pt x="5341" y="3396"/>
                    <a:pt x="4885" y="3673"/>
                  </a:cubicBezTo>
                  <a:cubicBezTo>
                    <a:pt x="4811" y="3715"/>
                    <a:pt x="4860" y="3804"/>
                    <a:pt x="4925" y="3804"/>
                  </a:cubicBezTo>
                  <a:cubicBezTo>
                    <a:pt x="4938" y="3804"/>
                    <a:pt x="4951" y="3800"/>
                    <a:pt x="4964" y="3792"/>
                  </a:cubicBezTo>
                  <a:cubicBezTo>
                    <a:pt x="5579" y="3426"/>
                    <a:pt x="6035" y="2772"/>
                    <a:pt x="6382" y="2157"/>
                  </a:cubicBezTo>
                  <a:cubicBezTo>
                    <a:pt x="6481" y="2167"/>
                    <a:pt x="6570" y="2177"/>
                    <a:pt x="6659" y="2187"/>
                  </a:cubicBezTo>
                  <a:cubicBezTo>
                    <a:pt x="6332" y="2861"/>
                    <a:pt x="5757" y="3485"/>
                    <a:pt x="5044" y="3961"/>
                  </a:cubicBezTo>
                  <a:cubicBezTo>
                    <a:pt x="5014" y="3970"/>
                    <a:pt x="5004" y="4000"/>
                    <a:pt x="5014" y="4030"/>
                  </a:cubicBezTo>
                  <a:cubicBezTo>
                    <a:pt x="5024" y="4060"/>
                    <a:pt x="5034" y="4069"/>
                    <a:pt x="5054" y="4080"/>
                  </a:cubicBezTo>
                  <a:cubicBezTo>
                    <a:pt x="5060" y="4083"/>
                    <a:pt x="5066" y="4084"/>
                    <a:pt x="5071" y="4084"/>
                  </a:cubicBezTo>
                  <a:cubicBezTo>
                    <a:pt x="5085" y="4084"/>
                    <a:pt x="5099" y="4077"/>
                    <a:pt x="5113" y="4069"/>
                  </a:cubicBezTo>
                  <a:cubicBezTo>
                    <a:pt x="5886" y="3564"/>
                    <a:pt x="6481" y="2910"/>
                    <a:pt x="6808" y="2206"/>
                  </a:cubicBezTo>
                  <a:cubicBezTo>
                    <a:pt x="6867" y="2217"/>
                    <a:pt x="6917" y="2226"/>
                    <a:pt x="6976" y="2237"/>
                  </a:cubicBezTo>
                  <a:cubicBezTo>
                    <a:pt x="6946" y="2286"/>
                    <a:pt x="6917" y="2345"/>
                    <a:pt x="6887" y="2395"/>
                  </a:cubicBezTo>
                  <a:cubicBezTo>
                    <a:pt x="6629" y="2811"/>
                    <a:pt x="6342" y="3208"/>
                    <a:pt x="5946" y="3495"/>
                  </a:cubicBezTo>
                  <a:cubicBezTo>
                    <a:pt x="5889" y="3543"/>
                    <a:pt x="5932" y="3639"/>
                    <a:pt x="5993" y="3639"/>
                  </a:cubicBezTo>
                  <a:cubicBezTo>
                    <a:pt x="6006" y="3639"/>
                    <a:pt x="6020" y="3635"/>
                    <a:pt x="6035" y="3624"/>
                  </a:cubicBezTo>
                  <a:cubicBezTo>
                    <a:pt x="6441" y="3316"/>
                    <a:pt x="6758" y="2900"/>
                    <a:pt x="7016" y="2464"/>
                  </a:cubicBezTo>
                  <a:cubicBezTo>
                    <a:pt x="7056" y="2405"/>
                    <a:pt x="7105" y="2336"/>
                    <a:pt x="7145" y="2266"/>
                  </a:cubicBezTo>
                  <a:cubicBezTo>
                    <a:pt x="7214" y="2276"/>
                    <a:pt x="7283" y="2286"/>
                    <a:pt x="7363" y="2306"/>
                  </a:cubicBezTo>
                  <a:cubicBezTo>
                    <a:pt x="7353" y="2316"/>
                    <a:pt x="7353" y="2325"/>
                    <a:pt x="7343" y="2336"/>
                  </a:cubicBezTo>
                  <a:cubicBezTo>
                    <a:pt x="7254" y="2504"/>
                    <a:pt x="7164" y="2653"/>
                    <a:pt x="7065" y="2781"/>
                  </a:cubicBezTo>
                  <a:cubicBezTo>
                    <a:pt x="6709" y="3257"/>
                    <a:pt x="6263" y="3633"/>
                    <a:pt x="5748" y="3891"/>
                  </a:cubicBezTo>
                  <a:cubicBezTo>
                    <a:pt x="5718" y="3901"/>
                    <a:pt x="5698" y="3931"/>
                    <a:pt x="5708" y="3961"/>
                  </a:cubicBezTo>
                  <a:cubicBezTo>
                    <a:pt x="5718" y="3981"/>
                    <a:pt x="5737" y="4000"/>
                    <a:pt x="5757" y="4010"/>
                  </a:cubicBezTo>
                  <a:cubicBezTo>
                    <a:pt x="5767" y="4015"/>
                    <a:pt x="5777" y="4018"/>
                    <a:pt x="5787" y="4018"/>
                  </a:cubicBezTo>
                  <a:cubicBezTo>
                    <a:pt x="5797" y="4018"/>
                    <a:pt x="5807" y="4015"/>
                    <a:pt x="5817" y="4010"/>
                  </a:cubicBezTo>
                  <a:cubicBezTo>
                    <a:pt x="6391" y="3723"/>
                    <a:pt x="6887" y="3287"/>
                    <a:pt x="7244" y="2772"/>
                  </a:cubicBezTo>
                  <a:cubicBezTo>
                    <a:pt x="7254" y="2742"/>
                    <a:pt x="7274" y="2712"/>
                    <a:pt x="7303" y="2682"/>
                  </a:cubicBezTo>
                  <a:cubicBezTo>
                    <a:pt x="7382" y="2583"/>
                    <a:pt x="7472" y="2455"/>
                    <a:pt x="7501" y="2336"/>
                  </a:cubicBezTo>
                  <a:cubicBezTo>
                    <a:pt x="7789" y="2395"/>
                    <a:pt x="8067" y="2474"/>
                    <a:pt x="8344" y="2563"/>
                  </a:cubicBezTo>
                  <a:cubicBezTo>
                    <a:pt x="8352" y="2568"/>
                    <a:pt x="8361" y="2570"/>
                    <a:pt x="8369" y="2570"/>
                  </a:cubicBezTo>
                  <a:cubicBezTo>
                    <a:pt x="8380" y="2570"/>
                    <a:pt x="8392" y="2565"/>
                    <a:pt x="8403" y="2554"/>
                  </a:cubicBezTo>
                  <a:cubicBezTo>
                    <a:pt x="8423" y="2534"/>
                    <a:pt x="8433" y="2504"/>
                    <a:pt x="8423" y="2474"/>
                  </a:cubicBezTo>
                  <a:cubicBezTo>
                    <a:pt x="8413" y="2455"/>
                    <a:pt x="8393" y="2444"/>
                    <a:pt x="8373" y="2435"/>
                  </a:cubicBezTo>
                  <a:cubicBezTo>
                    <a:pt x="8106" y="2345"/>
                    <a:pt x="7809" y="2266"/>
                    <a:pt x="7501" y="2197"/>
                  </a:cubicBezTo>
                  <a:cubicBezTo>
                    <a:pt x="7501" y="2177"/>
                    <a:pt x="7492" y="2167"/>
                    <a:pt x="7492" y="2147"/>
                  </a:cubicBezTo>
                  <a:cubicBezTo>
                    <a:pt x="7006" y="1255"/>
                    <a:pt x="6204" y="502"/>
                    <a:pt x="5638" y="17"/>
                  </a:cubicBezTo>
                  <a:cubicBezTo>
                    <a:pt x="5627" y="5"/>
                    <a:pt x="5612" y="0"/>
                    <a:pt x="559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8"/>
            <p:cNvSpPr/>
            <p:nvPr/>
          </p:nvSpPr>
          <p:spPr>
            <a:xfrm>
              <a:off x="3122368" y="5429961"/>
              <a:ext cx="684296" cy="1267041"/>
            </a:xfrm>
            <a:custGeom>
              <a:avLst/>
              <a:gdLst/>
              <a:ahLst/>
              <a:cxnLst/>
              <a:rect l="l" t="t" r="r" b="b"/>
              <a:pathLst>
                <a:path w="4252" h="7873" extrusionOk="0">
                  <a:moveTo>
                    <a:pt x="2877" y="1"/>
                  </a:moveTo>
                  <a:cubicBezTo>
                    <a:pt x="2863" y="1"/>
                    <a:pt x="2849" y="7"/>
                    <a:pt x="2835" y="15"/>
                  </a:cubicBezTo>
                  <a:cubicBezTo>
                    <a:pt x="2824" y="35"/>
                    <a:pt x="2815" y="54"/>
                    <a:pt x="2815" y="74"/>
                  </a:cubicBezTo>
                  <a:cubicBezTo>
                    <a:pt x="2844" y="332"/>
                    <a:pt x="2864" y="599"/>
                    <a:pt x="2864" y="876"/>
                  </a:cubicBezTo>
                  <a:cubicBezTo>
                    <a:pt x="2716" y="599"/>
                    <a:pt x="2557" y="361"/>
                    <a:pt x="2408" y="153"/>
                  </a:cubicBezTo>
                  <a:cubicBezTo>
                    <a:pt x="2394" y="135"/>
                    <a:pt x="2374" y="125"/>
                    <a:pt x="2353" y="125"/>
                  </a:cubicBezTo>
                  <a:cubicBezTo>
                    <a:pt x="2329" y="125"/>
                    <a:pt x="2305" y="137"/>
                    <a:pt x="2289" y="163"/>
                  </a:cubicBezTo>
                  <a:cubicBezTo>
                    <a:pt x="2280" y="183"/>
                    <a:pt x="2280" y="213"/>
                    <a:pt x="2300" y="233"/>
                  </a:cubicBezTo>
                  <a:cubicBezTo>
                    <a:pt x="2488" y="490"/>
                    <a:pt x="2676" y="788"/>
                    <a:pt x="2864" y="1144"/>
                  </a:cubicBezTo>
                  <a:lnTo>
                    <a:pt x="2864" y="1154"/>
                  </a:lnTo>
                  <a:cubicBezTo>
                    <a:pt x="2864" y="1233"/>
                    <a:pt x="2864" y="1313"/>
                    <a:pt x="2855" y="1402"/>
                  </a:cubicBezTo>
                  <a:cubicBezTo>
                    <a:pt x="2696" y="1075"/>
                    <a:pt x="2507" y="758"/>
                    <a:pt x="2270" y="490"/>
                  </a:cubicBezTo>
                  <a:cubicBezTo>
                    <a:pt x="2254" y="473"/>
                    <a:pt x="2235" y="465"/>
                    <a:pt x="2215" y="465"/>
                  </a:cubicBezTo>
                  <a:cubicBezTo>
                    <a:pt x="2157" y="465"/>
                    <a:pt x="2099" y="528"/>
                    <a:pt x="2151" y="579"/>
                  </a:cubicBezTo>
                  <a:cubicBezTo>
                    <a:pt x="2428" y="907"/>
                    <a:pt x="2646" y="1293"/>
                    <a:pt x="2824" y="1689"/>
                  </a:cubicBezTo>
                  <a:cubicBezTo>
                    <a:pt x="2835" y="1689"/>
                    <a:pt x="2835" y="1689"/>
                    <a:pt x="2835" y="1699"/>
                  </a:cubicBezTo>
                  <a:cubicBezTo>
                    <a:pt x="2824" y="1828"/>
                    <a:pt x="2815" y="1957"/>
                    <a:pt x="2795" y="2085"/>
                  </a:cubicBezTo>
                  <a:lnTo>
                    <a:pt x="2785" y="2076"/>
                  </a:lnTo>
                  <a:cubicBezTo>
                    <a:pt x="2716" y="1937"/>
                    <a:pt x="2637" y="1798"/>
                    <a:pt x="2557" y="1660"/>
                  </a:cubicBezTo>
                  <a:cubicBezTo>
                    <a:pt x="2408" y="1402"/>
                    <a:pt x="2220" y="1075"/>
                    <a:pt x="1972" y="768"/>
                  </a:cubicBezTo>
                  <a:cubicBezTo>
                    <a:pt x="1959" y="755"/>
                    <a:pt x="1941" y="747"/>
                    <a:pt x="1922" y="747"/>
                  </a:cubicBezTo>
                  <a:cubicBezTo>
                    <a:pt x="1899" y="747"/>
                    <a:pt x="1875" y="760"/>
                    <a:pt x="1864" y="788"/>
                  </a:cubicBezTo>
                  <a:cubicBezTo>
                    <a:pt x="1844" y="808"/>
                    <a:pt x="1853" y="837"/>
                    <a:pt x="1864" y="857"/>
                  </a:cubicBezTo>
                  <a:cubicBezTo>
                    <a:pt x="2240" y="1323"/>
                    <a:pt x="2527" y="1858"/>
                    <a:pt x="2765" y="2323"/>
                  </a:cubicBezTo>
                  <a:cubicBezTo>
                    <a:pt x="2756" y="2393"/>
                    <a:pt x="2745" y="2462"/>
                    <a:pt x="2736" y="2521"/>
                  </a:cubicBezTo>
                  <a:cubicBezTo>
                    <a:pt x="2399" y="2145"/>
                    <a:pt x="2101" y="1709"/>
                    <a:pt x="1923" y="1233"/>
                  </a:cubicBezTo>
                  <a:cubicBezTo>
                    <a:pt x="1913" y="1202"/>
                    <a:pt x="1889" y="1189"/>
                    <a:pt x="1864" y="1189"/>
                  </a:cubicBezTo>
                  <a:cubicBezTo>
                    <a:pt x="1817" y="1189"/>
                    <a:pt x="1765" y="1235"/>
                    <a:pt x="1784" y="1293"/>
                  </a:cubicBezTo>
                  <a:cubicBezTo>
                    <a:pt x="1983" y="1818"/>
                    <a:pt x="2320" y="2303"/>
                    <a:pt x="2706" y="2710"/>
                  </a:cubicBezTo>
                  <a:cubicBezTo>
                    <a:pt x="2706" y="2720"/>
                    <a:pt x="2706" y="2720"/>
                    <a:pt x="2696" y="2720"/>
                  </a:cubicBezTo>
                  <a:cubicBezTo>
                    <a:pt x="2686" y="2799"/>
                    <a:pt x="2676" y="2878"/>
                    <a:pt x="2656" y="2957"/>
                  </a:cubicBezTo>
                  <a:lnTo>
                    <a:pt x="2646" y="2948"/>
                  </a:lnTo>
                  <a:lnTo>
                    <a:pt x="2637" y="2938"/>
                  </a:lnTo>
                  <a:cubicBezTo>
                    <a:pt x="2518" y="2809"/>
                    <a:pt x="2419" y="2690"/>
                    <a:pt x="2329" y="2581"/>
                  </a:cubicBezTo>
                  <a:cubicBezTo>
                    <a:pt x="2071" y="2254"/>
                    <a:pt x="1814" y="1907"/>
                    <a:pt x="1685" y="1501"/>
                  </a:cubicBezTo>
                  <a:cubicBezTo>
                    <a:pt x="1675" y="1481"/>
                    <a:pt x="1655" y="1462"/>
                    <a:pt x="1635" y="1462"/>
                  </a:cubicBezTo>
                  <a:cubicBezTo>
                    <a:pt x="1627" y="1459"/>
                    <a:pt x="1620" y="1457"/>
                    <a:pt x="1614" y="1457"/>
                  </a:cubicBezTo>
                  <a:cubicBezTo>
                    <a:pt x="1595" y="1457"/>
                    <a:pt x="1581" y="1467"/>
                    <a:pt x="1566" y="1481"/>
                  </a:cubicBezTo>
                  <a:cubicBezTo>
                    <a:pt x="1547" y="1501"/>
                    <a:pt x="1547" y="1531"/>
                    <a:pt x="1556" y="1550"/>
                  </a:cubicBezTo>
                  <a:cubicBezTo>
                    <a:pt x="1745" y="2155"/>
                    <a:pt x="2201" y="2680"/>
                    <a:pt x="2626" y="3126"/>
                  </a:cubicBezTo>
                  <a:cubicBezTo>
                    <a:pt x="2597" y="3235"/>
                    <a:pt x="2567" y="3354"/>
                    <a:pt x="2547" y="3473"/>
                  </a:cubicBezTo>
                  <a:cubicBezTo>
                    <a:pt x="2498" y="3404"/>
                    <a:pt x="2448" y="3344"/>
                    <a:pt x="2399" y="3285"/>
                  </a:cubicBezTo>
                  <a:cubicBezTo>
                    <a:pt x="2170" y="2968"/>
                    <a:pt x="1923" y="2651"/>
                    <a:pt x="1784" y="2284"/>
                  </a:cubicBezTo>
                  <a:cubicBezTo>
                    <a:pt x="1770" y="2251"/>
                    <a:pt x="1742" y="2237"/>
                    <a:pt x="1715" y="2237"/>
                  </a:cubicBezTo>
                  <a:cubicBezTo>
                    <a:pt x="1666" y="2237"/>
                    <a:pt x="1617" y="2280"/>
                    <a:pt x="1635" y="2343"/>
                  </a:cubicBezTo>
                  <a:cubicBezTo>
                    <a:pt x="1834" y="2819"/>
                    <a:pt x="2170" y="3255"/>
                    <a:pt x="2498" y="3651"/>
                  </a:cubicBezTo>
                  <a:cubicBezTo>
                    <a:pt x="2468" y="3741"/>
                    <a:pt x="2448" y="3820"/>
                    <a:pt x="2428" y="3899"/>
                  </a:cubicBezTo>
                  <a:cubicBezTo>
                    <a:pt x="2359" y="3810"/>
                    <a:pt x="2289" y="3721"/>
                    <a:pt x="2240" y="3631"/>
                  </a:cubicBezTo>
                  <a:cubicBezTo>
                    <a:pt x="1893" y="3116"/>
                    <a:pt x="1685" y="2680"/>
                    <a:pt x="1586" y="2244"/>
                  </a:cubicBezTo>
                  <a:cubicBezTo>
                    <a:pt x="1576" y="2215"/>
                    <a:pt x="1556" y="2195"/>
                    <a:pt x="1527" y="2195"/>
                  </a:cubicBezTo>
                  <a:cubicBezTo>
                    <a:pt x="1497" y="2195"/>
                    <a:pt x="1477" y="2195"/>
                    <a:pt x="1457" y="2215"/>
                  </a:cubicBezTo>
                  <a:cubicBezTo>
                    <a:pt x="1447" y="2224"/>
                    <a:pt x="1447" y="2244"/>
                    <a:pt x="1447" y="2274"/>
                  </a:cubicBezTo>
                  <a:cubicBezTo>
                    <a:pt x="1596" y="2858"/>
                    <a:pt x="1913" y="3483"/>
                    <a:pt x="2379" y="4058"/>
                  </a:cubicBezTo>
                  <a:cubicBezTo>
                    <a:pt x="2349" y="4157"/>
                    <a:pt x="2320" y="4246"/>
                    <a:pt x="2280" y="4335"/>
                  </a:cubicBezTo>
                  <a:cubicBezTo>
                    <a:pt x="2181" y="4197"/>
                    <a:pt x="2091" y="4067"/>
                    <a:pt x="1992" y="3929"/>
                  </a:cubicBezTo>
                  <a:cubicBezTo>
                    <a:pt x="1745" y="3552"/>
                    <a:pt x="1477" y="3146"/>
                    <a:pt x="1358" y="2690"/>
                  </a:cubicBezTo>
                  <a:cubicBezTo>
                    <a:pt x="1349" y="2650"/>
                    <a:pt x="1315" y="2632"/>
                    <a:pt x="1281" y="2632"/>
                  </a:cubicBezTo>
                  <a:cubicBezTo>
                    <a:pt x="1239" y="2632"/>
                    <a:pt x="1199" y="2660"/>
                    <a:pt x="1210" y="2710"/>
                  </a:cubicBezTo>
                  <a:cubicBezTo>
                    <a:pt x="1378" y="3364"/>
                    <a:pt x="1804" y="3979"/>
                    <a:pt x="2220" y="4503"/>
                  </a:cubicBezTo>
                  <a:cubicBezTo>
                    <a:pt x="2190" y="4573"/>
                    <a:pt x="2170" y="4652"/>
                    <a:pt x="2141" y="4732"/>
                  </a:cubicBezTo>
                  <a:cubicBezTo>
                    <a:pt x="2052" y="4622"/>
                    <a:pt x="1983" y="4523"/>
                    <a:pt x="1913" y="4415"/>
                  </a:cubicBezTo>
                  <a:cubicBezTo>
                    <a:pt x="1655" y="4048"/>
                    <a:pt x="1348" y="3562"/>
                    <a:pt x="1170" y="2997"/>
                  </a:cubicBezTo>
                  <a:cubicBezTo>
                    <a:pt x="1160" y="2977"/>
                    <a:pt x="1140" y="2957"/>
                    <a:pt x="1111" y="2957"/>
                  </a:cubicBezTo>
                  <a:cubicBezTo>
                    <a:pt x="1105" y="2955"/>
                    <a:pt x="1099" y="2954"/>
                    <a:pt x="1093" y="2954"/>
                  </a:cubicBezTo>
                  <a:cubicBezTo>
                    <a:pt x="1076" y="2954"/>
                    <a:pt x="1058" y="2963"/>
                    <a:pt x="1051" y="2977"/>
                  </a:cubicBezTo>
                  <a:cubicBezTo>
                    <a:pt x="1031" y="2997"/>
                    <a:pt x="1031" y="3027"/>
                    <a:pt x="1041" y="3047"/>
                  </a:cubicBezTo>
                  <a:cubicBezTo>
                    <a:pt x="1190" y="3532"/>
                    <a:pt x="1457" y="4038"/>
                    <a:pt x="1883" y="4613"/>
                  </a:cubicBezTo>
                  <a:cubicBezTo>
                    <a:pt x="1933" y="4692"/>
                    <a:pt x="2002" y="4781"/>
                    <a:pt x="2082" y="4870"/>
                  </a:cubicBezTo>
                  <a:cubicBezTo>
                    <a:pt x="2032" y="4970"/>
                    <a:pt x="1992" y="5078"/>
                    <a:pt x="1943" y="5177"/>
                  </a:cubicBezTo>
                  <a:cubicBezTo>
                    <a:pt x="1873" y="5078"/>
                    <a:pt x="1804" y="4979"/>
                    <a:pt x="1745" y="4880"/>
                  </a:cubicBezTo>
                  <a:cubicBezTo>
                    <a:pt x="1457" y="4434"/>
                    <a:pt x="1199" y="3968"/>
                    <a:pt x="1041" y="3463"/>
                  </a:cubicBezTo>
                  <a:cubicBezTo>
                    <a:pt x="1030" y="3427"/>
                    <a:pt x="1004" y="3412"/>
                    <a:pt x="978" y="3412"/>
                  </a:cubicBezTo>
                  <a:cubicBezTo>
                    <a:pt x="932" y="3412"/>
                    <a:pt x="883" y="3456"/>
                    <a:pt x="902" y="3512"/>
                  </a:cubicBezTo>
                  <a:cubicBezTo>
                    <a:pt x="1100" y="4166"/>
                    <a:pt x="1457" y="4791"/>
                    <a:pt x="1873" y="5336"/>
                  </a:cubicBezTo>
                  <a:cubicBezTo>
                    <a:pt x="1824" y="5425"/>
                    <a:pt x="1774" y="5524"/>
                    <a:pt x="1725" y="5613"/>
                  </a:cubicBezTo>
                  <a:cubicBezTo>
                    <a:pt x="1655" y="5514"/>
                    <a:pt x="1576" y="5406"/>
                    <a:pt x="1516" y="5306"/>
                  </a:cubicBezTo>
                  <a:cubicBezTo>
                    <a:pt x="1219" y="4811"/>
                    <a:pt x="992" y="4266"/>
                    <a:pt x="853" y="3661"/>
                  </a:cubicBezTo>
                  <a:cubicBezTo>
                    <a:pt x="843" y="3631"/>
                    <a:pt x="823" y="3612"/>
                    <a:pt x="793" y="3602"/>
                  </a:cubicBezTo>
                  <a:cubicBezTo>
                    <a:pt x="774" y="3602"/>
                    <a:pt x="743" y="3612"/>
                    <a:pt x="734" y="3631"/>
                  </a:cubicBezTo>
                  <a:cubicBezTo>
                    <a:pt x="714" y="3642"/>
                    <a:pt x="714" y="3661"/>
                    <a:pt x="714" y="3681"/>
                  </a:cubicBezTo>
                  <a:cubicBezTo>
                    <a:pt x="873" y="4325"/>
                    <a:pt x="1100" y="4900"/>
                    <a:pt x="1408" y="5375"/>
                  </a:cubicBezTo>
                  <a:cubicBezTo>
                    <a:pt x="1477" y="5505"/>
                    <a:pt x="1566" y="5624"/>
                    <a:pt x="1655" y="5752"/>
                  </a:cubicBezTo>
                  <a:cubicBezTo>
                    <a:pt x="1606" y="5851"/>
                    <a:pt x="1547" y="5950"/>
                    <a:pt x="1487" y="6060"/>
                  </a:cubicBezTo>
                  <a:cubicBezTo>
                    <a:pt x="1408" y="5941"/>
                    <a:pt x="1329" y="5811"/>
                    <a:pt x="1269" y="5693"/>
                  </a:cubicBezTo>
                  <a:cubicBezTo>
                    <a:pt x="1011" y="5227"/>
                    <a:pt x="763" y="4721"/>
                    <a:pt x="714" y="4177"/>
                  </a:cubicBezTo>
                  <a:cubicBezTo>
                    <a:pt x="714" y="4132"/>
                    <a:pt x="682" y="4112"/>
                    <a:pt x="647" y="4112"/>
                  </a:cubicBezTo>
                  <a:cubicBezTo>
                    <a:pt x="605" y="4112"/>
                    <a:pt x="560" y="4142"/>
                    <a:pt x="565" y="4197"/>
                  </a:cubicBezTo>
                  <a:cubicBezTo>
                    <a:pt x="625" y="4910"/>
                    <a:pt x="1001" y="5613"/>
                    <a:pt x="1398" y="6198"/>
                  </a:cubicBezTo>
                  <a:cubicBezTo>
                    <a:pt x="1348" y="6278"/>
                    <a:pt x="1298" y="6357"/>
                    <a:pt x="1239" y="6436"/>
                  </a:cubicBezTo>
                  <a:cubicBezTo>
                    <a:pt x="793" y="5842"/>
                    <a:pt x="486" y="5039"/>
                    <a:pt x="387" y="4186"/>
                  </a:cubicBezTo>
                  <a:cubicBezTo>
                    <a:pt x="387" y="4157"/>
                    <a:pt x="367" y="4137"/>
                    <a:pt x="338" y="4127"/>
                  </a:cubicBezTo>
                  <a:cubicBezTo>
                    <a:pt x="318" y="4127"/>
                    <a:pt x="288" y="4137"/>
                    <a:pt x="278" y="4147"/>
                  </a:cubicBezTo>
                  <a:cubicBezTo>
                    <a:pt x="258" y="4166"/>
                    <a:pt x="258" y="4186"/>
                    <a:pt x="258" y="4206"/>
                  </a:cubicBezTo>
                  <a:cubicBezTo>
                    <a:pt x="357" y="5118"/>
                    <a:pt x="684" y="5950"/>
                    <a:pt x="1160" y="6555"/>
                  </a:cubicBezTo>
                  <a:cubicBezTo>
                    <a:pt x="1130" y="6604"/>
                    <a:pt x="1100" y="6644"/>
                    <a:pt x="1061" y="6694"/>
                  </a:cubicBezTo>
                  <a:cubicBezTo>
                    <a:pt x="1031" y="6644"/>
                    <a:pt x="992" y="6595"/>
                    <a:pt x="961" y="6545"/>
                  </a:cubicBezTo>
                  <a:cubicBezTo>
                    <a:pt x="704" y="6129"/>
                    <a:pt x="486" y="5693"/>
                    <a:pt x="397" y="5207"/>
                  </a:cubicBezTo>
                  <a:cubicBezTo>
                    <a:pt x="388" y="5166"/>
                    <a:pt x="351" y="5146"/>
                    <a:pt x="317" y="5146"/>
                  </a:cubicBezTo>
                  <a:cubicBezTo>
                    <a:pt x="276" y="5146"/>
                    <a:pt x="237" y="5174"/>
                    <a:pt x="248" y="5227"/>
                  </a:cubicBezTo>
                  <a:cubicBezTo>
                    <a:pt x="338" y="5732"/>
                    <a:pt x="565" y="6198"/>
                    <a:pt x="843" y="6634"/>
                  </a:cubicBezTo>
                  <a:cubicBezTo>
                    <a:pt x="873" y="6694"/>
                    <a:pt x="912" y="6773"/>
                    <a:pt x="961" y="6833"/>
                  </a:cubicBezTo>
                  <a:cubicBezTo>
                    <a:pt x="922" y="6892"/>
                    <a:pt x="873" y="6951"/>
                    <a:pt x="823" y="7011"/>
                  </a:cubicBezTo>
                  <a:cubicBezTo>
                    <a:pt x="823" y="7001"/>
                    <a:pt x="813" y="6991"/>
                    <a:pt x="803" y="6971"/>
                  </a:cubicBezTo>
                  <a:cubicBezTo>
                    <a:pt x="694" y="6822"/>
                    <a:pt x="605" y="6674"/>
                    <a:pt x="525" y="6525"/>
                  </a:cubicBezTo>
                  <a:cubicBezTo>
                    <a:pt x="268" y="5990"/>
                    <a:pt x="129" y="5425"/>
                    <a:pt x="139" y="4851"/>
                  </a:cubicBezTo>
                  <a:cubicBezTo>
                    <a:pt x="139" y="4820"/>
                    <a:pt x="120" y="4791"/>
                    <a:pt x="80" y="4791"/>
                  </a:cubicBezTo>
                  <a:cubicBezTo>
                    <a:pt x="75" y="4788"/>
                    <a:pt x="69" y="4787"/>
                    <a:pt x="64" y="4787"/>
                  </a:cubicBezTo>
                  <a:cubicBezTo>
                    <a:pt x="49" y="4787"/>
                    <a:pt x="35" y="4797"/>
                    <a:pt x="20" y="4811"/>
                  </a:cubicBezTo>
                  <a:cubicBezTo>
                    <a:pt x="10" y="4820"/>
                    <a:pt x="1" y="4840"/>
                    <a:pt x="1" y="4860"/>
                  </a:cubicBezTo>
                  <a:cubicBezTo>
                    <a:pt x="1" y="5505"/>
                    <a:pt x="159" y="6139"/>
                    <a:pt x="466" y="6694"/>
                  </a:cubicBezTo>
                  <a:cubicBezTo>
                    <a:pt x="476" y="6714"/>
                    <a:pt x="496" y="6743"/>
                    <a:pt x="516" y="6783"/>
                  </a:cubicBezTo>
                  <a:cubicBezTo>
                    <a:pt x="565" y="6902"/>
                    <a:pt x="635" y="7040"/>
                    <a:pt x="734" y="7120"/>
                  </a:cubicBezTo>
                  <a:cubicBezTo>
                    <a:pt x="556" y="7348"/>
                    <a:pt x="357" y="7566"/>
                    <a:pt x="149" y="7764"/>
                  </a:cubicBezTo>
                  <a:cubicBezTo>
                    <a:pt x="129" y="7784"/>
                    <a:pt x="129" y="7804"/>
                    <a:pt x="139" y="7823"/>
                  </a:cubicBezTo>
                  <a:cubicBezTo>
                    <a:pt x="139" y="7853"/>
                    <a:pt x="169" y="7873"/>
                    <a:pt x="189" y="7873"/>
                  </a:cubicBezTo>
                  <a:cubicBezTo>
                    <a:pt x="219" y="7873"/>
                    <a:pt x="238" y="7873"/>
                    <a:pt x="248" y="7853"/>
                  </a:cubicBezTo>
                  <a:cubicBezTo>
                    <a:pt x="457" y="7655"/>
                    <a:pt x="664" y="7427"/>
                    <a:pt x="853" y="7189"/>
                  </a:cubicBezTo>
                  <a:lnTo>
                    <a:pt x="912" y="7189"/>
                  </a:lnTo>
                  <a:cubicBezTo>
                    <a:pt x="1923" y="7159"/>
                    <a:pt x="2954" y="6783"/>
                    <a:pt x="3647" y="6496"/>
                  </a:cubicBezTo>
                  <a:cubicBezTo>
                    <a:pt x="3667" y="6485"/>
                    <a:pt x="3687" y="6456"/>
                    <a:pt x="3687" y="6426"/>
                  </a:cubicBezTo>
                  <a:cubicBezTo>
                    <a:pt x="3679" y="6395"/>
                    <a:pt x="3653" y="6370"/>
                    <a:pt x="3619" y="6370"/>
                  </a:cubicBezTo>
                  <a:cubicBezTo>
                    <a:pt x="3609" y="6370"/>
                    <a:pt x="3599" y="6372"/>
                    <a:pt x="3588" y="6377"/>
                  </a:cubicBezTo>
                  <a:cubicBezTo>
                    <a:pt x="2974" y="6624"/>
                    <a:pt x="2042" y="6971"/>
                    <a:pt x="1120" y="7040"/>
                  </a:cubicBezTo>
                  <a:cubicBezTo>
                    <a:pt x="1080" y="7040"/>
                    <a:pt x="1051" y="7051"/>
                    <a:pt x="1021" y="7051"/>
                  </a:cubicBezTo>
                  <a:cubicBezTo>
                    <a:pt x="1001" y="7060"/>
                    <a:pt x="981" y="7060"/>
                    <a:pt x="961" y="7060"/>
                  </a:cubicBezTo>
                  <a:cubicBezTo>
                    <a:pt x="992" y="7011"/>
                    <a:pt x="1031" y="6961"/>
                    <a:pt x="1071" y="6912"/>
                  </a:cubicBezTo>
                  <a:cubicBezTo>
                    <a:pt x="1093" y="6917"/>
                    <a:pt x="1118" y="6919"/>
                    <a:pt x="1145" y="6919"/>
                  </a:cubicBezTo>
                  <a:cubicBezTo>
                    <a:pt x="1276" y="6919"/>
                    <a:pt x="1452" y="6869"/>
                    <a:pt x="1527" y="6852"/>
                  </a:cubicBezTo>
                  <a:cubicBezTo>
                    <a:pt x="2300" y="6714"/>
                    <a:pt x="3053" y="6456"/>
                    <a:pt x="3756" y="6139"/>
                  </a:cubicBezTo>
                  <a:cubicBezTo>
                    <a:pt x="3835" y="6104"/>
                    <a:pt x="3798" y="5993"/>
                    <a:pt x="3728" y="5993"/>
                  </a:cubicBezTo>
                  <a:cubicBezTo>
                    <a:pt x="3718" y="5993"/>
                    <a:pt x="3708" y="5995"/>
                    <a:pt x="3697" y="6000"/>
                  </a:cubicBezTo>
                  <a:cubicBezTo>
                    <a:pt x="3082" y="6278"/>
                    <a:pt x="2419" y="6515"/>
                    <a:pt x="1754" y="6654"/>
                  </a:cubicBezTo>
                  <a:cubicBezTo>
                    <a:pt x="1626" y="6683"/>
                    <a:pt x="1487" y="6714"/>
                    <a:pt x="1358" y="6733"/>
                  </a:cubicBezTo>
                  <a:cubicBezTo>
                    <a:pt x="1338" y="6733"/>
                    <a:pt x="1259" y="6733"/>
                    <a:pt x="1190" y="6743"/>
                  </a:cubicBezTo>
                  <a:lnTo>
                    <a:pt x="1279" y="6624"/>
                  </a:lnTo>
                  <a:cubicBezTo>
                    <a:pt x="2151" y="6426"/>
                    <a:pt x="3062" y="6060"/>
                    <a:pt x="3905" y="5574"/>
                  </a:cubicBezTo>
                  <a:cubicBezTo>
                    <a:pt x="3934" y="5554"/>
                    <a:pt x="3945" y="5534"/>
                    <a:pt x="3934" y="5505"/>
                  </a:cubicBezTo>
                  <a:cubicBezTo>
                    <a:pt x="3927" y="5474"/>
                    <a:pt x="3895" y="5448"/>
                    <a:pt x="3862" y="5448"/>
                  </a:cubicBezTo>
                  <a:cubicBezTo>
                    <a:pt x="3853" y="5448"/>
                    <a:pt x="3844" y="5450"/>
                    <a:pt x="3835" y="5455"/>
                  </a:cubicBezTo>
                  <a:cubicBezTo>
                    <a:pt x="3588" y="5604"/>
                    <a:pt x="3310" y="5742"/>
                    <a:pt x="2983" y="5891"/>
                  </a:cubicBezTo>
                  <a:cubicBezTo>
                    <a:pt x="2646" y="6040"/>
                    <a:pt x="2369" y="6148"/>
                    <a:pt x="2111" y="6238"/>
                  </a:cubicBezTo>
                  <a:cubicBezTo>
                    <a:pt x="2101" y="6247"/>
                    <a:pt x="2071" y="6258"/>
                    <a:pt x="2032" y="6267"/>
                  </a:cubicBezTo>
                  <a:cubicBezTo>
                    <a:pt x="1873" y="6327"/>
                    <a:pt x="1536" y="6456"/>
                    <a:pt x="1368" y="6496"/>
                  </a:cubicBezTo>
                  <a:cubicBezTo>
                    <a:pt x="1417" y="6416"/>
                    <a:pt x="1477" y="6337"/>
                    <a:pt x="1527" y="6258"/>
                  </a:cubicBezTo>
                  <a:cubicBezTo>
                    <a:pt x="1992" y="6188"/>
                    <a:pt x="2458" y="5930"/>
                    <a:pt x="2874" y="5712"/>
                  </a:cubicBezTo>
                  <a:cubicBezTo>
                    <a:pt x="3201" y="5554"/>
                    <a:pt x="3518" y="5386"/>
                    <a:pt x="3826" y="5197"/>
                  </a:cubicBezTo>
                  <a:cubicBezTo>
                    <a:pt x="3900" y="5156"/>
                    <a:pt x="3843" y="5066"/>
                    <a:pt x="3776" y="5066"/>
                  </a:cubicBezTo>
                  <a:cubicBezTo>
                    <a:pt x="3763" y="5066"/>
                    <a:pt x="3749" y="5070"/>
                    <a:pt x="3736" y="5078"/>
                  </a:cubicBezTo>
                  <a:cubicBezTo>
                    <a:pt x="3142" y="5425"/>
                    <a:pt x="2507" y="5782"/>
                    <a:pt x="1853" y="6010"/>
                  </a:cubicBezTo>
                  <a:cubicBezTo>
                    <a:pt x="1784" y="6029"/>
                    <a:pt x="1705" y="6060"/>
                    <a:pt x="1626" y="6079"/>
                  </a:cubicBezTo>
                  <a:cubicBezTo>
                    <a:pt x="1675" y="5990"/>
                    <a:pt x="1734" y="5901"/>
                    <a:pt x="1774" y="5822"/>
                  </a:cubicBezTo>
                  <a:cubicBezTo>
                    <a:pt x="1844" y="5822"/>
                    <a:pt x="1913" y="5802"/>
                    <a:pt x="1983" y="5782"/>
                  </a:cubicBezTo>
                  <a:cubicBezTo>
                    <a:pt x="2002" y="5772"/>
                    <a:pt x="2022" y="5762"/>
                    <a:pt x="2042" y="5762"/>
                  </a:cubicBezTo>
                  <a:cubicBezTo>
                    <a:pt x="2884" y="5554"/>
                    <a:pt x="3617" y="5118"/>
                    <a:pt x="4064" y="4553"/>
                  </a:cubicBezTo>
                  <a:cubicBezTo>
                    <a:pt x="4083" y="4534"/>
                    <a:pt x="4083" y="4514"/>
                    <a:pt x="4073" y="4494"/>
                  </a:cubicBezTo>
                  <a:cubicBezTo>
                    <a:pt x="4062" y="4465"/>
                    <a:pt x="4033" y="4449"/>
                    <a:pt x="4006" y="4449"/>
                  </a:cubicBezTo>
                  <a:cubicBezTo>
                    <a:pt x="3986" y="4449"/>
                    <a:pt x="3967" y="4457"/>
                    <a:pt x="3954" y="4474"/>
                  </a:cubicBezTo>
                  <a:cubicBezTo>
                    <a:pt x="3558" y="4979"/>
                    <a:pt x="2894" y="5395"/>
                    <a:pt x="2190" y="5584"/>
                  </a:cubicBezTo>
                  <a:cubicBezTo>
                    <a:pt x="2151" y="5593"/>
                    <a:pt x="2111" y="5613"/>
                    <a:pt x="2071" y="5624"/>
                  </a:cubicBezTo>
                  <a:cubicBezTo>
                    <a:pt x="2002" y="5653"/>
                    <a:pt x="1923" y="5683"/>
                    <a:pt x="1853" y="5683"/>
                  </a:cubicBezTo>
                  <a:cubicBezTo>
                    <a:pt x="1903" y="5584"/>
                    <a:pt x="1952" y="5485"/>
                    <a:pt x="2002" y="5375"/>
                  </a:cubicBezTo>
                  <a:cubicBezTo>
                    <a:pt x="2855" y="5227"/>
                    <a:pt x="3687" y="4702"/>
                    <a:pt x="4172" y="3979"/>
                  </a:cubicBezTo>
                  <a:cubicBezTo>
                    <a:pt x="4208" y="3921"/>
                    <a:pt x="4157" y="3854"/>
                    <a:pt x="4106" y="3854"/>
                  </a:cubicBezTo>
                  <a:cubicBezTo>
                    <a:pt x="4087" y="3854"/>
                    <a:pt x="4067" y="3864"/>
                    <a:pt x="4053" y="3889"/>
                  </a:cubicBezTo>
                  <a:cubicBezTo>
                    <a:pt x="3707" y="4395"/>
                    <a:pt x="3161" y="4840"/>
                    <a:pt x="2587" y="5058"/>
                  </a:cubicBezTo>
                  <a:cubicBezTo>
                    <a:pt x="2438" y="5118"/>
                    <a:pt x="2280" y="5177"/>
                    <a:pt x="2121" y="5207"/>
                  </a:cubicBezTo>
                  <a:cubicBezTo>
                    <a:pt x="2101" y="5207"/>
                    <a:pt x="2091" y="5217"/>
                    <a:pt x="2082" y="5217"/>
                  </a:cubicBezTo>
                  <a:lnTo>
                    <a:pt x="2201" y="4950"/>
                  </a:lnTo>
                  <a:cubicBezTo>
                    <a:pt x="2207" y="4950"/>
                    <a:pt x="2214" y="4951"/>
                    <a:pt x="2222" y="4951"/>
                  </a:cubicBezTo>
                  <a:cubicBezTo>
                    <a:pt x="2344" y="4951"/>
                    <a:pt x="2541" y="4879"/>
                    <a:pt x="2606" y="4860"/>
                  </a:cubicBezTo>
                  <a:cubicBezTo>
                    <a:pt x="3201" y="4652"/>
                    <a:pt x="3756" y="4137"/>
                    <a:pt x="4103" y="3463"/>
                  </a:cubicBezTo>
                  <a:cubicBezTo>
                    <a:pt x="4113" y="3443"/>
                    <a:pt x="4113" y="3424"/>
                    <a:pt x="4103" y="3404"/>
                  </a:cubicBezTo>
                  <a:cubicBezTo>
                    <a:pt x="4093" y="3384"/>
                    <a:pt x="4073" y="3374"/>
                    <a:pt x="4053" y="3374"/>
                  </a:cubicBezTo>
                  <a:cubicBezTo>
                    <a:pt x="4048" y="3372"/>
                    <a:pt x="4043" y="3371"/>
                    <a:pt x="4038" y="3371"/>
                  </a:cubicBezTo>
                  <a:cubicBezTo>
                    <a:pt x="4014" y="3371"/>
                    <a:pt x="3990" y="3388"/>
                    <a:pt x="3974" y="3404"/>
                  </a:cubicBezTo>
                  <a:cubicBezTo>
                    <a:pt x="3727" y="3899"/>
                    <a:pt x="3241" y="4494"/>
                    <a:pt x="2626" y="4712"/>
                  </a:cubicBezTo>
                  <a:lnTo>
                    <a:pt x="2587" y="4721"/>
                  </a:lnTo>
                  <a:cubicBezTo>
                    <a:pt x="2507" y="4752"/>
                    <a:pt x="2359" y="4811"/>
                    <a:pt x="2260" y="4811"/>
                  </a:cubicBezTo>
                  <a:cubicBezTo>
                    <a:pt x="2289" y="4721"/>
                    <a:pt x="2329" y="4633"/>
                    <a:pt x="2359" y="4543"/>
                  </a:cubicBezTo>
                  <a:cubicBezTo>
                    <a:pt x="3122" y="4296"/>
                    <a:pt x="3756" y="3671"/>
                    <a:pt x="4163" y="2997"/>
                  </a:cubicBezTo>
                  <a:cubicBezTo>
                    <a:pt x="4195" y="2939"/>
                    <a:pt x="4147" y="2894"/>
                    <a:pt x="4096" y="2894"/>
                  </a:cubicBezTo>
                  <a:cubicBezTo>
                    <a:pt x="4069" y="2894"/>
                    <a:pt x="4041" y="2907"/>
                    <a:pt x="4024" y="2938"/>
                  </a:cubicBezTo>
                  <a:cubicBezTo>
                    <a:pt x="3707" y="3453"/>
                    <a:pt x="3161" y="4048"/>
                    <a:pt x="2567" y="4305"/>
                  </a:cubicBezTo>
                  <a:cubicBezTo>
                    <a:pt x="2538" y="4316"/>
                    <a:pt x="2478" y="4335"/>
                    <a:pt x="2428" y="4355"/>
                  </a:cubicBezTo>
                  <a:cubicBezTo>
                    <a:pt x="2458" y="4266"/>
                    <a:pt x="2478" y="4186"/>
                    <a:pt x="2507" y="4097"/>
                  </a:cubicBezTo>
                  <a:cubicBezTo>
                    <a:pt x="3221" y="3681"/>
                    <a:pt x="3806" y="3017"/>
                    <a:pt x="4232" y="2482"/>
                  </a:cubicBezTo>
                  <a:cubicBezTo>
                    <a:pt x="4251" y="2462"/>
                    <a:pt x="4251" y="2442"/>
                    <a:pt x="4242" y="2422"/>
                  </a:cubicBezTo>
                  <a:cubicBezTo>
                    <a:pt x="4230" y="2394"/>
                    <a:pt x="4205" y="2378"/>
                    <a:pt x="4179" y="2378"/>
                  </a:cubicBezTo>
                  <a:cubicBezTo>
                    <a:pt x="4159" y="2378"/>
                    <a:pt x="4140" y="2386"/>
                    <a:pt x="4123" y="2403"/>
                  </a:cubicBezTo>
                  <a:cubicBezTo>
                    <a:pt x="3628" y="3017"/>
                    <a:pt x="3181" y="3463"/>
                    <a:pt x="2725" y="3790"/>
                  </a:cubicBezTo>
                  <a:cubicBezTo>
                    <a:pt x="2706" y="3810"/>
                    <a:pt x="2686" y="3830"/>
                    <a:pt x="2656" y="3849"/>
                  </a:cubicBezTo>
                  <a:cubicBezTo>
                    <a:pt x="2626" y="3879"/>
                    <a:pt x="2597" y="3909"/>
                    <a:pt x="2557" y="3929"/>
                  </a:cubicBezTo>
                  <a:cubicBezTo>
                    <a:pt x="2587" y="3840"/>
                    <a:pt x="2617" y="3750"/>
                    <a:pt x="2637" y="3651"/>
                  </a:cubicBezTo>
                  <a:cubicBezTo>
                    <a:pt x="3300" y="3384"/>
                    <a:pt x="3815" y="2640"/>
                    <a:pt x="4192" y="2066"/>
                  </a:cubicBezTo>
                  <a:cubicBezTo>
                    <a:pt x="4235" y="2008"/>
                    <a:pt x="4185" y="1946"/>
                    <a:pt x="4131" y="1946"/>
                  </a:cubicBezTo>
                  <a:cubicBezTo>
                    <a:pt x="4110" y="1946"/>
                    <a:pt x="4090" y="1955"/>
                    <a:pt x="4073" y="1977"/>
                  </a:cubicBezTo>
                  <a:cubicBezTo>
                    <a:pt x="3766" y="2453"/>
                    <a:pt x="3390" y="2948"/>
                    <a:pt x="2934" y="3305"/>
                  </a:cubicBezTo>
                  <a:cubicBezTo>
                    <a:pt x="2855" y="3364"/>
                    <a:pt x="2775" y="3424"/>
                    <a:pt x="2686" y="3463"/>
                  </a:cubicBezTo>
                  <a:cubicBezTo>
                    <a:pt x="2716" y="3364"/>
                    <a:pt x="2736" y="3255"/>
                    <a:pt x="2756" y="3156"/>
                  </a:cubicBezTo>
                  <a:cubicBezTo>
                    <a:pt x="3350" y="2918"/>
                    <a:pt x="3786" y="2224"/>
                    <a:pt x="4123" y="1580"/>
                  </a:cubicBezTo>
                  <a:cubicBezTo>
                    <a:pt x="4133" y="1561"/>
                    <a:pt x="4133" y="1541"/>
                    <a:pt x="4123" y="1521"/>
                  </a:cubicBezTo>
                  <a:cubicBezTo>
                    <a:pt x="4113" y="1501"/>
                    <a:pt x="4093" y="1491"/>
                    <a:pt x="4073" y="1491"/>
                  </a:cubicBezTo>
                  <a:cubicBezTo>
                    <a:pt x="4068" y="1489"/>
                    <a:pt x="4063" y="1488"/>
                    <a:pt x="4057" y="1488"/>
                  </a:cubicBezTo>
                  <a:cubicBezTo>
                    <a:pt x="4034" y="1488"/>
                    <a:pt x="4012" y="1505"/>
                    <a:pt x="4004" y="1521"/>
                  </a:cubicBezTo>
                  <a:cubicBezTo>
                    <a:pt x="3727" y="2036"/>
                    <a:pt x="3360" y="2651"/>
                    <a:pt x="2864" y="2948"/>
                  </a:cubicBezTo>
                  <a:cubicBezTo>
                    <a:pt x="2835" y="2968"/>
                    <a:pt x="2815" y="2977"/>
                    <a:pt x="2795" y="2988"/>
                  </a:cubicBezTo>
                  <a:cubicBezTo>
                    <a:pt x="2795" y="2988"/>
                    <a:pt x="2795" y="2997"/>
                    <a:pt x="2785" y="2997"/>
                  </a:cubicBezTo>
                  <a:cubicBezTo>
                    <a:pt x="2805" y="2898"/>
                    <a:pt x="2824" y="2819"/>
                    <a:pt x="2835" y="2739"/>
                  </a:cubicBezTo>
                  <a:lnTo>
                    <a:pt x="2835" y="2720"/>
                  </a:lnTo>
                  <a:cubicBezTo>
                    <a:pt x="3390" y="2393"/>
                    <a:pt x="3776" y="1739"/>
                    <a:pt x="4073" y="1184"/>
                  </a:cubicBezTo>
                  <a:cubicBezTo>
                    <a:pt x="4106" y="1131"/>
                    <a:pt x="4056" y="1087"/>
                    <a:pt x="4004" y="1087"/>
                  </a:cubicBezTo>
                  <a:cubicBezTo>
                    <a:pt x="3978" y="1087"/>
                    <a:pt x="3951" y="1098"/>
                    <a:pt x="3934" y="1125"/>
                  </a:cubicBezTo>
                  <a:cubicBezTo>
                    <a:pt x="3667" y="1610"/>
                    <a:pt x="3330" y="2185"/>
                    <a:pt x="2874" y="2521"/>
                  </a:cubicBezTo>
                  <a:cubicBezTo>
                    <a:pt x="2884" y="2462"/>
                    <a:pt x="2884" y="2403"/>
                    <a:pt x="2894" y="2343"/>
                  </a:cubicBezTo>
                  <a:cubicBezTo>
                    <a:pt x="3300" y="1917"/>
                    <a:pt x="3657" y="1362"/>
                    <a:pt x="3994" y="639"/>
                  </a:cubicBezTo>
                  <a:cubicBezTo>
                    <a:pt x="4004" y="619"/>
                    <a:pt x="4004" y="599"/>
                    <a:pt x="3994" y="579"/>
                  </a:cubicBezTo>
                  <a:cubicBezTo>
                    <a:pt x="3984" y="559"/>
                    <a:pt x="3964" y="540"/>
                    <a:pt x="3934" y="540"/>
                  </a:cubicBezTo>
                  <a:cubicBezTo>
                    <a:pt x="3905" y="540"/>
                    <a:pt x="3875" y="550"/>
                    <a:pt x="3865" y="579"/>
                  </a:cubicBezTo>
                  <a:cubicBezTo>
                    <a:pt x="3558" y="1253"/>
                    <a:pt x="3261" y="1739"/>
                    <a:pt x="2924" y="2105"/>
                  </a:cubicBezTo>
                  <a:cubicBezTo>
                    <a:pt x="2943" y="1967"/>
                    <a:pt x="2954" y="1828"/>
                    <a:pt x="2974" y="1689"/>
                  </a:cubicBezTo>
                  <a:cubicBezTo>
                    <a:pt x="3330" y="1372"/>
                    <a:pt x="3588" y="926"/>
                    <a:pt x="3776" y="490"/>
                  </a:cubicBezTo>
                  <a:cubicBezTo>
                    <a:pt x="3795" y="432"/>
                    <a:pt x="3744" y="387"/>
                    <a:pt x="3694" y="387"/>
                  </a:cubicBezTo>
                  <a:cubicBezTo>
                    <a:pt x="3667" y="387"/>
                    <a:pt x="3641" y="400"/>
                    <a:pt x="3628" y="431"/>
                  </a:cubicBezTo>
                  <a:cubicBezTo>
                    <a:pt x="3479" y="797"/>
                    <a:pt x="3271" y="1184"/>
                    <a:pt x="2983" y="1471"/>
                  </a:cubicBezTo>
                  <a:cubicBezTo>
                    <a:pt x="2993" y="1362"/>
                    <a:pt x="2993" y="1244"/>
                    <a:pt x="3003" y="1134"/>
                  </a:cubicBezTo>
                  <a:cubicBezTo>
                    <a:pt x="3221" y="907"/>
                    <a:pt x="3330" y="550"/>
                    <a:pt x="3429" y="253"/>
                  </a:cubicBezTo>
                  <a:lnTo>
                    <a:pt x="3459" y="163"/>
                  </a:lnTo>
                  <a:cubicBezTo>
                    <a:pt x="3469" y="143"/>
                    <a:pt x="3459" y="123"/>
                    <a:pt x="3449" y="104"/>
                  </a:cubicBezTo>
                  <a:cubicBezTo>
                    <a:pt x="3439" y="84"/>
                    <a:pt x="3419" y="74"/>
                    <a:pt x="3399" y="74"/>
                  </a:cubicBezTo>
                  <a:cubicBezTo>
                    <a:pt x="3394" y="72"/>
                    <a:pt x="3389" y="71"/>
                    <a:pt x="3383" y="71"/>
                  </a:cubicBezTo>
                  <a:cubicBezTo>
                    <a:pt x="3360" y="71"/>
                    <a:pt x="3338" y="89"/>
                    <a:pt x="3330" y="114"/>
                  </a:cubicBezTo>
                  <a:cubicBezTo>
                    <a:pt x="3320" y="153"/>
                    <a:pt x="3310" y="183"/>
                    <a:pt x="3300" y="222"/>
                  </a:cubicBezTo>
                  <a:cubicBezTo>
                    <a:pt x="3221" y="440"/>
                    <a:pt x="3142" y="718"/>
                    <a:pt x="3003" y="916"/>
                  </a:cubicBezTo>
                  <a:cubicBezTo>
                    <a:pt x="3003" y="619"/>
                    <a:pt x="2983" y="322"/>
                    <a:pt x="2954" y="54"/>
                  </a:cubicBezTo>
                  <a:cubicBezTo>
                    <a:pt x="2943" y="24"/>
                    <a:pt x="2924" y="4"/>
                    <a:pt x="2894" y="4"/>
                  </a:cubicBezTo>
                  <a:cubicBezTo>
                    <a:pt x="2889" y="2"/>
                    <a:pt x="2883" y="1"/>
                    <a:pt x="287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8"/>
            <p:cNvSpPr/>
            <p:nvPr/>
          </p:nvSpPr>
          <p:spPr>
            <a:xfrm>
              <a:off x="2293074" y="5199986"/>
              <a:ext cx="355827" cy="390267"/>
            </a:xfrm>
            <a:custGeom>
              <a:avLst/>
              <a:gdLst/>
              <a:ahLst/>
              <a:cxnLst/>
              <a:rect l="l" t="t" r="r" b="b"/>
              <a:pathLst>
                <a:path w="2211" h="2425" extrusionOk="0">
                  <a:moveTo>
                    <a:pt x="1000" y="1"/>
                  </a:moveTo>
                  <a:cubicBezTo>
                    <a:pt x="939" y="1"/>
                    <a:pt x="877" y="18"/>
                    <a:pt x="813" y="56"/>
                  </a:cubicBezTo>
                  <a:cubicBezTo>
                    <a:pt x="1" y="532"/>
                    <a:pt x="2210" y="2424"/>
                    <a:pt x="2210" y="2424"/>
                  </a:cubicBezTo>
                  <a:cubicBezTo>
                    <a:pt x="2210" y="2424"/>
                    <a:pt x="1714" y="1"/>
                    <a:pt x="100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8"/>
            <p:cNvSpPr/>
            <p:nvPr/>
          </p:nvSpPr>
          <p:spPr>
            <a:xfrm>
              <a:off x="2253162" y="5482264"/>
              <a:ext cx="362265" cy="211630"/>
            </a:xfrm>
            <a:custGeom>
              <a:avLst/>
              <a:gdLst/>
              <a:ahLst/>
              <a:cxnLst/>
              <a:rect l="l" t="t" r="r" b="b"/>
              <a:pathLst>
                <a:path w="2251" h="1315" extrusionOk="0">
                  <a:moveTo>
                    <a:pt x="649" y="1"/>
                  </a:moveTo>
                  <a:cubicBezTo>
                    <a:pt x="551" y="1"/>
                    <a:pt x="468" y="41"/>
                    <a:pt x="407" y="135"/>
                  </a:cubicBezTo>
                  <a:cubicBezTo>
                    <a:pt x="1" y="770"/>
                    <a:pt x="2250" y="1315"/>
                    <a:pt x="2250" y="1315"/>
                  </a:cubicBezTo>
                  <a:cubicBezTo>
                    <a:pt x="2250" y="1315"/>
                    <a:pt x="1209" y="1"/>
                    <a:pt x="64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8"/>
            <p:cNvSpPr/>
            <p:nvPr/>
          </p:nvSpPr>
          <p:spPr>
            <a:xfrm>
              <a:off x="2664349" y="5254704"/>
              <a:ext cx="238184" cy="351482"/>
            </a:xfrm>
            <a:custGeom>
              <a:avLst/>
              <a:gdLst/>
              <a:ahLst/>
              <a:cxnLst/>
              <a:rect l="l" t="t" r="r" b="b"/>
              <a:pathLst>
                <a:path w="1480" h="2184" extrusionOk="0">
                  <a:moveTo>
                    <a:pt x="685" y="1"/>
                  </a:moveTo>
                  <a:cubicBezTo>
                    <a:pt x="0" y="1"/>
                    <a:pt x="458" y="2184"/>
                    <a:pt x="458" y="2184"/>
                  </a:cubicBezTo>
                  <a:cubicBezTo>
                    <a:pt x="458" y="2184"/>
                    <a:pt x="1479" y="102"/>
                    <a:pt x="726" y="3"/>
                  </a:cubicBezTo>
                  <a:cubicBezTo>
                    <a:pt x="712" y="2"/>
                    <a:pt x="698" y="1"/>
                    <a:pt x="68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8"/>
            <p:cNvSpPr/>
            <p:nvPr/>
          </p:nvSpPr>
          <p:spPr>
            <a:xfrm>
              <a:off x="2463020" y="5454906"/>
              <a:ext cx="301431" cy="259910"/>
            </a:xfrm>
            <a:custGeom>
              <a:avLst/>
              <a:gdLst/>
              <a:ahLst/>
              <a:cxnLst/>
              <a:rect l="l" t="t" r="r" b="b"/>
              <a:pathLst>
                <a:path w="1873" h="1615" extrusionOk="0">
                  <a:moveTo>
                    <a:pt x="1837" y="1"/>
                  </a:moveTo>
                  <a:cubicBezTo>
                    <a:pt x="1818" y="1"/>
                    <a:pt x="1799" y="13"/>
                    <a:pt x="1799" y="38"/>
                  </a:cubicBezTo>
                  <a:cubicBezTo>
                    <a:pt x="1779" y="246"/>
                    <a:pt x="1749" y="454"/>
                    <a:pt x="1709" y="653"/>
                  </a:cubicBezTo>
                  <a:cubicBezTo>
                    <a:pt x="1669" y="860"/>
                    <a:pt x="1630" y="1406"/>
                    <a:pt x="1412" y="1514"/>
                  </a:cubicBezTo>
                  <a:cubicBezTo>
                    <a:pt x="1375" y="1534"/>
                    <a:pt x="1332" y="1543"/>
                    <a:pt x="1286" y="1543"/>
                  </a:cubicBezTo>
                  <a:cubicBezTo>
                    <a:pt x="1038" y="1543"/>
                    <a:pt x="689" y="1288"/>
                    <a:pt x="530" y="1188"/>
                  </a:cubicBezTo>
                  <a:cubicBezTo>
                    <a:pt x="372" y="1089"/>
                    <a:pt x="223" y="989"/>
                    <a:pt x="74" y="880"/>
                  </a:cubicBezTo>
                  <a:cubicBezTo>
                    <a:pt x="69" y="877"/>
                    <a:pt x="63" y="876"/>
                    <a:pt x="58" y="876"/>
                  </a:cubicBezTo>
                  <a:cubicBezTo>
                    <a:pt x="25" y="876"/>
                    <a:pt x="1" y="924"/>
                    <a:pt x="35" y="950"/>
                  </a:cubicBezTo>
                  <a:cubicBezTo>
                    <a:pt x="262" y="1118"/>
                    <a:pt x="510" y="1276"/>
                    <a:pt x="758" y="1406"/>
                  </a:cubicBezTo>
                  <a:cubicBezTo>
                    <a:pt x="893" y="1473"/>
                    <a:pt x="1119" y="1615"/>
                    <a:pt x="1307" y="1615"/>
                  </a:cubicBezTo>
                  <a:cubicBezTo>
                    <a:pt x="1367" y="1615"/>
                    <a:pt x="1423" y="1600"/>
                    <a:pt x="1471" y="1564"/>
                  </a:cubicBezTo>
                  <a:cubicBezTo>
                    <a:pt x="1680" y="1406"/>
                    <a:pt x="1729" y="970"/>
                    <a:pt x="1769" y="732"/>
                  </a:cubicBezTo>
                  <a:cubicBezTo>
                    <a:pt x="1818" y="503"/>
                    <a:pt x="1848" y="266"/>
                    <a:pt x="1868" y="38"/>
                  </a:cubicBezTo>
                  <a:cubicBezTo>
                    <a:pt x="1873" y="13"/>
                    <a:pt x="1856" y="1"/>
                    <a:pt x="183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8"/>
            <p:cNvSpPr/>
            <p:nvPr/>
          </p:nvSpPr>
          <p:spPr>
            <a:xfrm>
              <a:off x="2520956" y="5387474"/>
              <a:ext cx="411833" cy="1218117"/>
            </a:xfrm>
            <a:custGeom>
              <a:avLst/>
              <a:gdLst/>
              <a:ahLst/>
              <a:cxnLst/>
              <a:rect l="l" t="t" r="r" b="b"/>
              <a:pathLst>
                <a:path w="2559" h="7569" extrusionOk="0">
                  <a:moveTo>
                    <a:pt x="66" y="0"/>
                  </a:moveTo>
                  <a:cubicBezTo>
                    <a:pt x="34" y="0"/>
                    <a:pt x="0" y="36"/>
                    <a:pt x="21" y="70"/>
                  </a:cubicBezTo>
                  <a:cubicBezTo>
                    <a:pt x="517" y="774"/>
                    <a:pt x="923" y="1557"/>
                    <a:pt x="1270" y="2349"/>
                  </a:cubicBezTo>
                  <a:cubicBezTo>
                    <a:pt x="1983" y="3955"/>
                    <a:pt x="2479" y="5739"/>
                    <a:pt x="2231" y="7513"/>
                  </a:cubicBezTo>
                  <a:cubicBezTo>
                    <a:pt x="2225" y="7547"/>
                    <a:pt x="2253" y="7568"/>
                    <a:pt x="2279" y="7568"/>
                  </a:cubicBezTo>
                  <a:cubicBezTo>
                    <a:pt x="2298" y="7568"/>
                    <a:pt x="2316" y="7557"/>
                    <a:pt x="2320" y="7533"/>
                  </a:cubicBezTo>
                  <a:cubicBezTo>
                    <a:pt x="2558" y="5838"/>
                    <a:pt x="2132" y="4113"/>
                    <a:pt x="1468" y="2567"/>
                  </a:cubicBezTo>
                  <a:cubicBezTo>
                    <a:pt x="1091" y="1686"/>
                    <a:pt x="646" y="814"/>
                    <a:pt x="100" y="21"/>
                  </a:cubicBezTo>
                  <a:cubicBezTo>
                    <a:pt x="92" y="6"/>
                    <a:pt x="79" y="0"/>
                    <a:pt x="6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8"/>
            <p:cNvSpPr/>
            <p:nvPr/>
          </p:nvSpPr>
          <p:spPr>
            <a:xfrm>
              <a:off x="2318662" y="5675868"/>
              <a:ext cx="379646" cy="222251"/>
            </a:xfrm>
            <a:custGeom>
              <a:avLst/>
              <a:gdLst/>
              <a:ahLst/>
              <a:cxnLst/>
              <a:rect l="l" t="t" r="r" b="b"/>
              <a:pathLst>
                <a:path w="2359" h="1381" extrusionOk="0">
                  <a:moveTo>
                    <a:pt x="679" y="1"/>
                  </a:moveTo>
                  <a:cubicBezTo>
                    <a:pt x="576" y="1"/>
                    <a:pt x="489" y="43"/>
                    <a:pt x="426" y="141"/>
                  </a:cubicBezTo>
                  <a:cubicBezTo>
                    <a:pt x="0" y="806"/>
                    <a:pt x="2359" y="1380"/>
                    <a:pt x="2359" y="1380"/>
                  </a:cubicBezTo>
                  <a:cubicBezTo>
                    <a:pt x="2359" y="1380"/>
                    <a:pt x="1267" y="1"/>
                    <a:pt x="67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8"/>
            <p:cNvSpPr/>
            <p:nvPr/>
          </p:nvSpPr>
          <p:spPr>
            <a:xfrm>
              <a:off x="2750770" y="5438168"/>
              <a:ext cx="247357" cy="367415"/>
            </a:xfrm>
            <a:custGeom>
              <a:avLst/>
              <a:gdLst/>
              <a:ahLst/>
              <a:cxnLst/>
              <a:rect l="l" t="t" r="r" b="b"/>
              <a:pathLst>
                <a:path w="1537" h="2283" extrusionOk="0">
                  <a:moveTo>
                    <a:pt x="717" y="0"/>
                  </a:moveTo>
                  <a:cubicBezTo>
                    <a:pt x="1" y="0"/>
                    <a:pt x="476" y="2283"/>
                    <a:pt x="476" y="2283"/>
                  </a:cubicBezTo>
                  <a:cubicBezTo>
                    <a:pt x="476" y="2283"/>
                    <a:pt x="1537" y="102"/>
                    <a:pt x="764" y="3"/>
                  </a:cubicBezTo>
                  <a:cubicBezTo>
                    <a:pt x="748" y="1"/>
                    <a:pt x="732" y="0"/>
                    <a:pt x="71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8"/>
            <p:cNvSpPr/>
            <p:nvPr/>
          </p:nvSpPr>
          <p:spPr>
            <a:xfrm>
              <a:off x="2538176" y="5647865"/>
              <a:ext cx="316398" cy="272624"/>
            </a:xfrm>
            <a:custGeom>
              <a:avLst/>
              <a:gdLst/>
              <a:ahLst/>
              <a:cxnLst/>
              <a:rect l="l" t="t" r="r" b="b"/>
              <a:pathLst>
                <a:path w="1966" h="1694" extrusionOk="0">
                  <a:moveTo>
                    <a:pt x="1930" y="1"/>
                  </a:moveTo>
                  <a:cubicBezTo>
                    <a:pt x="1911" y="1"/>
                    <a:pt x="1891" y="13"/>
                    <a:pt x="1887" y="38"/>
                  </a:cubicBezTo>
                  <a:cubicBezTo>
                    <a:pt x="1867" y="256"/>
                    <a:pt x="1837" y="474"/>
                    <a:pt x="1797" y="682"/>
                  </a:cubicBezTo>
                  <a:cubicBezTo>
                    <a:pt x="1757" y="910"/>
                    <a:pt x="1708" y="1475"/>
                    <a:pt x="1480" y="1594"/>
                  </a:cubicBezTo>
                  <a:cubicBezTo>
                    <a:pt x="1444" y="1613"/>
                    <a:pt x="1404" y="1621"/>
                    <a:pt x="1359" y="1621"/>
                  </a:cubicBezTo>
                  <a:cubicBezTo>
                    <a:pt x="1104" y="1621"/>
                    <a:pt x="727" y="1348"/>
                    <a:pt x="559" y="1247"/>
                  </a:cubicBezTo>
                  <a:cubicBezTo>
                    <a:pt x="400" y="1148"/>
                    <a:pt x="231" y="1039"/>
                    <a:pt x="73" y="930"/>
                  </a:cubicBezTo>
                  <a:cubicBezTo>
                    <a:pt x="65" y="924"/>
                    <a:pt x="58" y="922"/>
                    <a:pt x="51" y="922"/>
                  </a:cubicBezTo>
                  <a:cubicBezTo>
                    <a:pt x="21" y="922"/>
                    <a:pt x="1" y="965"/>
                    <a:pt x="33" y="989"/>
                  </a:cubicBezTo>
                  <a:cubicBezTo>
                    <a:pt x="281" y="1167"/>
                    <a:pt x="539" y="1336"/>
                    <a:pt x="806" y="1475"/>
                  </a:cubicBezTo>
                  <a:cubicBezTo>
                    <a:pt x="941" y="1550"/>
                    <a:pt x="1179" y="1694"/>
                    <a:pt x="1377" y="1694"/>
                  </a:cubicBezTo>
                  <a:cubicBezTo>
                    <a:pt x="1440" y="1694"/>
                    <a:pt x="1499" y="1679"/>
                    <a:pt x="1550" y="1643"/>
                  </a:cubicBezTo>
                  <a:cubicBezTo>
                    <a:pt x="1768" y="1465"/>
                    <a:pt x="1817" y="1019"/>
                    <a:pt x="1856" y="771"/>
                  </a:cubicBezTo>
                  <a:cubicBezTo>
                    <a:pt x="1906" y="524"/>
                    <a:pt x="1946" y="276"/>
                    <a:pt x="1966" y="38"/>
                  </a:cubicBezTo>
                  <a:cubicBezTo>
                    <a:pt x="1966" y="13"/>
                    <a:pt x="1948" y="1"/>
                    <a:pt x="193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8"/>
            <p:cNvSpPr/>
            <p:nvPr/>
          </p:nvSpPr>
          <p:spPr>
            <a:xfrm>
              <a:off x="2345699" y="5864965"/>
              <a:ext cx="414729" cy="273911"/>
            </a:xfrm>
            <a:custGeom>
              <a:avLst/>
              <a:gdLst/>
              <a:ahLst/>
              <a:cxnLst/>
              <a:rect l="l" t="t" r="r" b="b"/>
              <a:pathLst>
                <a:path w="2577" h="1702" extrusionOk="0">
                  <a:moveTo>
                    <a:pt x="797" y="0"/>
                  </a:moveTo>
                  <a:cubicBezTo>
                    <a:pt x="697" y="0"/>
                    <a:pt x="607" y="41"/>
                    <a:pt x="535" y="136"/>
                  </a:cubicBezTo>
                  <a:cubicBezTo>
                    <a:pt x="0" y="829"/>
                    <a:pt x="2577" y="1701"/>
                    <a:pt x="2577" y="1701"/>
                  </a:cubicBezTo>
                  <a:cubicBezTo>
                    <a:pt x="2577" y="1701"/>
                    <a:pt x="1448" y="0"/>
                    <a:pt x="79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8"/>
            <p:cNvSpPr/>
            <p:nvPr/>
          </p:nvSpPr>
          <p:spPr>
            <a:xfrm>
              <a:off x="2864390" y="5641267"/>
              <a:ext cx="274072" cy="406683"/>
            </a:xfrm>
            <a:custGeom>
              <a:avLst/>
              <a:gdLst/>
              <a:ahLst/>
              <a:cxnLst/>
              <a:rect l="l" t="t" r="r" b="b"/>
              <a:pathLst>
                <a:path w="1703" h="2527" extrusionOk="0">
                  <a:moveTo>
                    <a:pt x="757" y="0"/>
                  </a:moveTo>
                  <a:cubicBezTo>
                    <a:pt x="0" y="0"/>
                    <a:pt x="305" y="2527"/>
                    <a:pt x="305" y="2527"/>
                  </a:cubicBezTo>
                  <a:cubicBezTo>
                    <a:pt x="305" y="2527"/>
                    <a:pt x="1703" y="188"/>
                    <a:pt x="840" y="10"/>
                  </a:cubicBezTo>
                  <a:cubicBezTo>
                    <a:pt x="811" y="3"/>
                    <a:pt x="784" y="0"/>
                    <a:pt x="75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8"/>
            <p:cNvSpPr/>
            <p:nvPr/>
          </p:nvSpPr>
          <p:spPr>
            <a:xfrm>
              <a:off x="2591124" y="5872368"/>
              <a:ext cx="368058" cy="297086"/>
            </a:xfrm>
            <a:custGeom>
              <a:avLst/>
              <a:gdLst/>
              <a:ahLst/>
              <a:cxnLst/>
              <a:rect l="l" t="t" r="r" b="b"/>
              <a:pathLst>
                <a:path w="2287" h="1846" extrusionOk="0">
                  <a:moveTo>
                    <a:pt x="2238" y="0"/>
                  </a:moveTo>
                  <a:cubicBezTo>
                    <a:pt x="2218" y="0"/>
                    <a:pt x="2196" y="13"/>
                    <a:pt x="2192" y="40"/>
                  </a:cubicBezTo>
                  <a:cubicBezTo>
                    <a:pt x="2152" y="278"/>
                    <a:pt x="2093" y="526"/>
                    <a:pt x="2033" y="763"/>
                  </a:cubicBezTo>
                  <a:cubicBezTo>
                    <a:pt x="1963" y="1001"/>
                    <a:pt x="1855" y="1626"/>
                    <a:pt x="1597" y="1745"/>
                  </a:cubicBezTo>
                  <a:cubicBezTo>
                    <a:pt x="1564" y="1759"/>
                    <a:pt x="1528" y="1765"/>
                    <a:pt x="1490" y="1765"/>
                  </a:cubicBezTo>
                  <a:cubicBezTo>
                    <a:pt x="1197" y="1765"/>
                    <a:pt x="780" y="1400"/>
                    <a:pt x="596" y="1269"/>
                  </a:cubicBezTo>
                  <a:cubicBezTo>
                    <a:pt x="418" y="1140"/>
                    <a:pt x="250" y="1001"/>
                    <a:pt x="81" y="863"/>
                  </a:cubicBezTo>
                  <a:cubicBezTo>
                    <a:pt x="72" y="854"/>
                    <a:pt x="64" y="851"/>
                    <a:pt x="55" y="851"/>
                  </a:cubicBezTo>
                  <a:cubicBezTo>
                    <a:pt x="24" y="851"/>
                    <a:pt x="0" y="901"/>
                    <a:pt x="32" y="932"/>
                  </a:cubicBezTo>
                  <a:cubicBezTo>
                    <a:pt x="289" y="1150"/>
                    <a:pt x="556" y="1358"/>
                    <a:pt x="844" y="1547"/>
                  </a:cubicBezTo>
                  <a:cubicBezTo>
                    <a:pt x="995" y="1642"/>
                    <a:pt x="1274" y="1846"/>
                    <a:pt x="1501" y="1846"/>
                  </a:cubicBezTo>
                  <a:cubicBezTo>
                    <a:pt x="1557" y="1846"/>
                    <a:pt x="1610" y="1834"/>
                    <a:pt x="1657" y="1804"/>
                  </a:cubicBezTo>
                  <a:cubicBezTo>
                    <a:pt x="1924" y="1626"/>
                    <a:pt x="2023" y="1130"/>
                    <a:pt x="2093" y="863"/>
                  </a:cubicBezTo>
                  <a:cubicBezTo>
                    <a:pt x="2162" y="595"/>
                    <a:pt x="2231" y="318"/>
                    <a:pt x="2281" y="50"/>
                  </a:cubicBezTo>
                  <a:cubicBezTo>
                    <a:pt x="2286" y="18"/>
                    <a:pt x="2263" y="0"/>
                    <a:pt x="223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8"/>
            <p:cNvSpPr/>
            <p:nvPr/>
          </p:nvSpPr>
          <p:spPr>
            <a:xfrm>
              <a:off x="2407981" y="6109585"/>
              <a:ext cx="392360" cy="311570"/>
            </a:xfrm>
            <a:custGeom>
              <a:avLst/>
              <a:gdLst/>
              <a:ahLst/>
              <a:cxnLst/>
              <a:rect l="l" t="t" r="r" b="b"/>
              <a:pathLst>
                <a:path w="2438" h="1936" extrusionOk="0">
                  <a:moveTo>
                    <a:pt x="864" y="1"/>
                  </a:moveTo>
                  <a:cubicBezTo>
                    <a:pt x="782" y="1"/>
                    <a:pt x="705" y="32"/>
                    <a:pt x="634" y="102"/>
                  </a:cubicBezTo>
                  <a:cubicBezTo>
                    <a:pt x="0" y="716"/>
                    <a:pt x="2438" y="1936"/>
                    <a:pt x="2438" y="1936"/>
                  </a:cubicBezTo>
                  <a:cubicBezTo>
                    <a:pt x="2438" y="1936"/>
                    <a:pt x="1509" y="1"/>
                    <a:pt x="86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8"/>
            <p:cNvSpPr/>
            <p:nvPr/>
          </p:nvSpPr>
          <p:spPr>
            <a:xfrm>
              <a:off x="2964491" y="5958146"/>
              <a:ext cx="274394" cy="394452"/>
            </a:xfrm>
            <a:custGeom>
              <a:avLst/>
              <a:gdLst/>
              <a:ahLst/>
              <a:cxnLst/>
              <a:rect l="l" t="t" r="r" b="b"/>
              <a:pathLst>
                <a:path w="1705" h="2451" extrusionOk="0">
                  <a:moveTo>
                    <a:pt x="749" y="0"/>
                  </a:moveTo>
                  <a:cubicBezTo>
                    <a:pt x="36" y="0"/>
                    <a:pt x="0" y="2450"/>
                    <a:pt x="0" y="2450"/>
                  </a:cubicBezTo>
                  <a:cubicBezTo>
                    <a:pt x="0" y="2450"/>
                    <a:pt x="1705" y="330"/>
                    <a:pt x="872" y="23"/>
                  </a:cubicBezTo>
                  <a:cubicBezTo>
                    <a:pt x="829" y="7"/>
                    <a:pt x="788" y="0"/>
                    <a:pt x="74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8"/>
            <p:cNvSpPr/>
            <p:nvPr/>
          </p:nvSpPr>
          <p:spPr>
            <a:xfrm>
              <a:off x="2648577" y="6183453"/>
              <a:ext cx="383991" cy="278418"/>
            </a:xfrm>
            <a:custGeom>
              <a:avLst/>
              <a:gdLst/>
              <a:ahLst/>
              <a:cxnLst/>
              <a:rect l="l" t="t" r="r" b="b"/>
              <a:pathLst>
                <a:path w="2386" h="1730" extrusionOk="0">
                  <a:moveTo>
                    <a:pt x="2334" y="1"/>
                  </a:moveTo>
                  <a:cubicBezTo>
                    <a:pt x="2316" y="1"/>
                    <a:pt x="2299" y="10"/>
                    <a:pt x="2291" y="30"/>
                  </a:cubicBezTo>
                  <a:cubicBezTo>
                    <a:pt x="2211" y="268"/>
                    <a:pt x="2132" y="495"/>
                    <a:pt x="2033" y="724"/>
                  </a:cubicBezTo>
                  <a:cubicBezTo>
                    <a:pt x="1934" y="951"/>
                    <a:pt x="1736" y="1565"/>
                    <a:pt x="1458" y="1635"/>
                  </a:cubicBezTo>
                  <a:cubicBezTo>
                    <a:pt x="1437" y="1641"/>
                    <a:pt x="1415" y="1644"/>
                    <a:pt x="1392" y="1644"/>
                  </a:cubicBezTo>
                  <a:cubicBezTo>
                    <a:pt x="1100" y="1644"/>
                    <a:pt x="711" y="1196"/>
                    <a:pt x="536" y="1030"/>
                  </a:cubicBezTo>
                  <a:lnTo>
                    <a:pt x="91" y="555"/>
                  </a:lnTo>
                  <a:cubicBezTo>
                    <a:pt x="82" y="545"/>
                    <a:pt x="71" y="542"/>
                    <a:pt x="61" y="542"/>
                  </a:cubicBezTo>
                  <a:cubicBezTo>
                    <a:pt x="29" y="542"/>
                    <a:pt x="1" y="584"/>
                    <a:pt x="31" y="614"/>
                  </a:cubicBezTo>
                  <a:cubicBezTo>
                    <a:pt x="259" y="872"/>
                    <a:pt x="487" y="1120"/>
                    <a:pt x="745" y="1338"/>
                  </a:cubicBezTo>
                  <a:cubicBezTo>
                    <a:pt x="897" y="1465"/>
                    <a:pt x="1165" y="1729"/>
                    <a:pt x="1401" y="1729"/>
                  </a:cubicBezTo>
                  <a:cubicBezTo>
                    <a:pt x="1441" y="1729"/>
                    <a:pt x="1480" y="1721"/>
                    <a:pt x="1518" y="1704"/>
                  </a:cubicBezTo>
                  <a:cubicBezTo>
                    <a:pt x="1805" y="1576"/>
                    <a:pt x="1974" y="1090"/>
                    <a:pt x="2082" y="832"/>
                  </a:cubicBezTo>
                  <a:cubicBezTo>
                    <a:pt x="2192" y="575"/>
                    <a:pt x="2291" y="317"/>
                    <a:pt x="2379" y="50"/>
                  </a:cubicBezTo>
                  <a:cubicBezTo>
                    <a:pt x="2386" y="20"/>
                    <a:pt x="2360" y="1"/>
                    <a:pt x="233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8"/>
            <p:cNvSpPr/>
            <p:nvPr/>
          </p:nvSpPr>
          <p:spPr>
            <a:xfrm>
              <a:off x="1798684" y="6224652"/>
              <a:ext cx="373369" cy="187006"/>
            </a:xfrm>
            <a:custGeom>
              <a:avLst/>
              <a:gdLst/>
              <a:ahLst/>
              <a:cxnLst/>
              <a:rect l="l" t="t" r="r" b="b"/>
              <a:pathLst>
                <a:path w="2320" h="1162" extrusionOk="0">
                  <a:moveTo>
                    <a:pt x="606" y="0"/>
                  </a:moveTo>
                  <a:cubicBezTo>
                    <a:pt x="490" y="0"/>
                    <a:pt x="396" y="47"/>
                    <a:pt x="338" y="160"/>
                  </a:cubicBezTo>
                  <a:cubicBezTo>
                    <a:pt x="1" y="844"/>
                    <a:pt x="2320" y="1161"/>
                    <a:pt x="2320" y="1161"/>
                  </a:cubicBezTo>
                  <a:cubicBezTo>
                    <a:pt x="2320" y="1161"/>
                    <a:pt x="1186" y="0"/>
                    <a:pt x="60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8"/>
            <p:cNvSpPr/>
            <p:nvPr/>
          </p:nvSpPr>
          <p:spPr>
            <a:xfrm>
              <a:off x="1911338" y="6452696"/>
              <a:ext cx="283085" cy="86583"/>
            </a:xfrm>
            <a:custGeom>
              <a:avLst/>
              <a:gdLst/>
              <a:ahLst/>
              <a:cxnLst/>
              <a:rect l="l" t="t" r="r" b="b"/>
              <a:pathLst>
                <a:path w="1759" h="538" extrusionOk="0">
                  <a:moveTo>
                    <a:pt x="455" y="1"/>
                  </a:moveTo>
                  <a:cubicBezTo>
                    <a:pt x="195" y="1"/>
                    <a:pt x="1" y="68"/>
                    <a:pt x="4" y="269"/>
                  </a:cubicBezTo>
                  <a:cubicBezTo>
                    <a:pt x="4" y="471"/>
                    <a:pt x="199" y="538"/>
                    <a:pt x="459" y="538"/>
                  </a:cubicBezTo>
                  <a:cubicBezTo>
                    <a:pt x="979" y="538"/>
                    <a:pt x="1758" y="269"/>
                    <a:pt x="1758" y="269"/>
                  </a:cubicBezTo>
                  <a:cubicBezTo>
                    <a:pt x="1758" y="269"/>
                    <a:pt x="974" y="1"/>
                    <a:pt x="45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8"/>
            <p:cNvSpPr/>
            <p:nvPr/>
          </p:nvSpPr>
          <p:spPr>
            <a:xfrm>
              <a:off x="2028337" y="6123264"/>
              <a:ext cx="210664" cy="259588"/>
            </a:xfrm>
            <a:custGeom>
              <a:avLst/>
              <a:gdLst/>
              <a:ahLst/>
              <a:cxnLst/>
              <a:rect l="l" t="t" r="r" b="b"/>
              <a:pathLst>
                <a:path w="1309" h="1613" extrusionOk="0">
                  <a:moveTo>
                    <a:pt x="651" y="1"/>
                  </a:moveTo>
                  <a:cubicBezTo>
                    <a:pt x="617" y="1"/>
                    <a:pt x="582" y="9"/>
                    <a:pt x="545" y="27"/>
                  </a:cubicBezTo>
                  <a:cubicBezTo>
                    <a:pt x="1" y="285"/>
                    <a:pt x="1309" y="1613"/>
                    <a:pt x="1309" y="1613"/>
                  </a:cubicBezTo>
                  <a:cubicBezTo>
                    <a:pt x="1309" y="1613"/>
                    <a:pt x="1119" y="1"/>
                    <a:pt x="65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8"/>
            <p:cNvSpPr/>
            <p:nvPr/>
          </p:nvSpPr>
          <p:spPr>
            <a:xfrm>
              <a:off x="2050707" y="6270679"/>
              <a:ext cx="218550" cy="231264"/>
            </a:xfrm>
            <a:custGeom>
              <a:avLst/>
              <a:gdLst/>
              <a:ahLst/>
              <a:cxnLst/>
              <a:rect l="l" t="t" r="r" b="b"/>
              <a:pathLst>
                <a:path w="1358" h="1437" extrusionOk="0">
                  <a:moveTo>
                    <a:pt x="866" y="1"/>
                  </a:moveTo>
                  <a:cubicBezTo>
                    <a:pt x="848" y="1"/>
                    <a:pt x="826" y="21"/>
                    <a:pt x="833" y="43"/>
                  </a:cubicBezTo>
                  <a:cubicBezTo>
                    <a:pt x="912" y="191"/>
                    <a:pt x="981" y="350"/>
                    <a:pt x="1051" y="499"/>
                  </a:cubicBezTo>
                  <a:cubicBezTo>
                    <a:pt x="1110" y="657"/>
                    <a:pt x="1318" y="1043"/>
                    <a:pt x="1219" y="1212"/>
                  </a:cubicBezTo>
                  <a:cubicBezTo>
                    <a:pt x="1120" y="1400"/>
                    <a:pt x="664" y="1371"/>
                    <a:pt x="486" y="1380"/>
                  </a:cubicBezTo>
                  <a:cubicBezTo>
                    <a:pt x="337" y="1380"/>
                    <a:pt x="188" y="1380"/>
                    <a:pt x="40" y="1371"/>
                  </a:cubicBezTo>
                  <a:cubicBezTo>
                    <a:pt x="0" y="1371"/>
                    <a:pt x="0" y="1430"/>
                    <a:pt x="40" y="1430"/>
                  </a:cubicBezTo>
                  <a:cubicBezTo>
                    <a:pt x="133" y="1434"/>
                    <a:pt x="228" y="1436"/>
                    <a:pt x="323" y="1436"/>
                  </a:cubicBezTo>
                  <a:cubicBezTo>
                    <a:pt x="461" y="1436"/>
                    <a:pt x="599" y="1432"/>
                    <a:pt x="734" y="1420"/>
                  </a:cubicBezTo>
                  <a:cubicBezTo>
                    <a:pt x="892" y="1410"/>
                    <a:pt x="1219" y="1410"/>
                    <a:pt x="1278" y="1222"/>
                  </a:cubicBezTo>
                  <a:cubicBezTo>
                    <a:pt x="1358" y="1023"/>
                    <a:pt x="1199" y="706"/>
                    <a:pt x="1120" y="528"/>
                  </a:cubicBezTo>
                  <a:cubicBezTo>
                    <a:pt x="1051" y="360"/>
                    <a:pt x="972" y="182"/>
                    <a:pt x="882" y="13"/>
                  </a:cubicBezTo>
                  <a:cubicBezTo>
                    <a:pt x="879" y="4"/>
                    <a:pt x="873" y="1"/>
                    <a:pt x="86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8"/>
            <p:cNvSpPr/>
            <p:nvPr/>
          </p:nvSpPr>
          <p:spPr>
            <a:xfrm>
              <a:off x="1998886" y="6324753"/>
              <a:ext cx="781178" cy="669168"/>
            </a:xfrm>
            <a:custGeom>
              <a:avLst/>
              <a:gdLst/>
              <a:ahLst/>
              <a:cxnLst/>
              <a:rect l="l" t="t" r="r" b="b"/>
              <a:pathLst>
                <a:path w="4854" h="4158" extrusionOk="0">
                  <a:moveTo>
                    <a:pt x="55" y="0"/>
                  </a:moveTo>
                  <a:cubicBezTo>
                    <a:pt x="18" y="0"/>
                    <a:pt x="1" y="47"/>
                    <a:pt x="35" y="64"/>
                  </a:cubicBezTo>
                  <a:cubicBezTo>
                    <a:pt x="679" y="331"/>
                    <a:pt x="1294" y="678"/>
                    <a:pt x="1868" y="1064"/>
                  </a:cubicBezTo>
                  <a:cubicBezTo>
                    <a:pt x="3047" y="1837"/>
                    <a:pt x="4167" y="2828"/>
                    <a:pt x="4771" y="4136"/>
                  </a:cubicBezTo>
                  <a:cubicBezTo>
                    <a:pt x="4779" y="4151"/>
                    <a:pt x="4793" y="4157"/>
                    <a:pt x="4807" y="4157"/>
                  </a:cubicBezTo>
                  <a:cubicBezTo>
                    <a:pt x="4830" y="4157"/>
                    <a:pt x="4854" y="4138"/>
                    <a:pt x="4841" y="4107"/>
                  </a:cubicBezTo>
                  <a:cubicBezTo>
                    <a:pt x="4256" y="2858"/>
                    <a:pt x="3226" y="1887"/>
                    <a:pt x="2096" y="1123"/>
                  </a:cubicBezTo>
                  <a:cubicBezTo>
                    <a:pt x="1462" y="698"/>
                    <a:pt x="778" y="291"/>
                    <a:pt x="74" y="4"/>
                  </a:cubicBez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8"/>
            <p:cNvSpPr/>
            <p:nvPr/>
          </p:nvSpPr>
          <p:spPr>
            <a:xfrm>
              <a:off x="2042660" y="6552636"/>
              <a:ext cx="296764" cy="90928"/>
            </a:xfrm>
            <a:custGeom>
              <a:avLst/>
              <a:gdLst/>
              <a:ahLst/>
              <a:cxnLst/>
              <a:rect l="l" t="t" r="r" b="b"/>
              <a:pathLst>
                <a:path w="1844" h="565" extrusionOk="0">
                  <a:moveTo>
                    <a:pt x="478" y="0"/>
                  </a:moveTo>
                  <a:cubicBezTo>
                    <a:pt x="205" y="0"/>
                    <a:pt x="0" y="71"/>
                    <a:pt x="0" y="282"/>
                  </a:cubicBezTo>
                  <a:cubicBezTo>
                    <a:pt x="0" y="494"/>
                    <a:pt x="205" y="564"/>
                    <a:pt x="478" y="564"/>
                  </a:cubicBezTo>
                  <a:cubicBezTo>
                    <a:pt x="1024" y="564"/>
                    <a:pt x="1844" y="282"/>
                    <a:pt x="1844" y="282"/>
                  </a:cubicBezTo>
                  <a:cubicBezTo>
                    <a:pt x="1844" y="282"/>
                    <a:pt x="1024" y="0"/>
                    <a:pt x="47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8"/>
            <p:cNvSpPr/>
            <p:nvPr/>
          </p:nvSpPr>
          <p:spPr>
            <a:xfrm>
              <a:off x="2165453" y="6206145"/>
              <a:ext cx="221768" cy="272463"/>
            </a:xfrm>
            <a:custGeom>
              <a:avLst/>
              <a:gdLst/>
              <a:ahLst/>
              <a:cxnLst/>
              <a:rect l="l" t="t" r="r" b="b"/>
              <a:pathLst>
                <a:path w="1378" h="1693" extrusionOk="0">
                  <a:moveTo>
                    <a:pt x="684" y="0"/>
                  </a:moveTo>
                  <a:cubicBezTo>
                    <a:pt x="649" y="0"/>
                    <a:pt x="613" y="9"/>
                    <a:pt x="576" y="28"/>
                  </a:cubicBezTo>
                  <a:cubicBezTo>
                    <a:pt x="1" y="305"/>
                    <a:pt x="1378" y="1692"/>
                    <a:pt x="1378" y="1692"/>
                  </a:cubicBezTo>
                  <a:cubicBezTo>
                    <a:pt x="1378" y="1692"/>
                    <a:pt x="1171" y="0"/>
                    <a:pt x="68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8"/>
            <p:cNvSpPr/>
            <p:nvPr/>
          </p:nvSpPr>
          <p:spPr>
            <a:xfrm>
              <a:off x="2189432" y="6361607"/>
              <a:ext cx="228206" cy="243012"/>
            </a:xfrm>
            <a:custGeom>
              <a:avLst/>
              <a:gdLst/>
              <a:ahLst/>
              <a:cxnLst/>
              <a:rect l="l" t="t" r="r" b="b"/>
              <a:pathLst>
                <a:path w="1418" h="1510" extrusionOk="0">
                  <a:moveTo>
                    <a:pt x="900" y="1"/>
                  </a:moveTo>
                  <a:cubicBezTo>
                    <a:pt x="880" y="1"/>
                    <a:pt x="858" y="24"/>
                    <a:pt x="872" y="53"/>
                  </a:cubicBezTo>
                  <a:cubicBezTo>
                    <a:pt x="951" y="201"/>
                    <a:pt x="1031" y="370"/>
                    <a:pt x="1101" y="528"/>
                  </a:cubicBezTo>
                  <a:cubicBezTo>
                    <a:pt x="1170" y="696"/>
                    <a:pt x="1378" y="1103"/>
                    <a:pt x="1279" y="1281"/>
                  </a:cubicBezTo>
                  <a:cubicBezTo>
                    <a:pt x="1170" y="1469"/>
                    <a:pt x="694" y="1440"/>
                    <a:pt x="506" y="1449"/>
                  </a:cubicBezTo>
                  <a:cubicBezTo>
                    <a:pt x="347" y="1449"/>
                    <a:pt x="189" y="1449"/>
                    <a:pt x="40" y="1440"/>
                  </a:cubicBezTo>
                  <a:cubicBezTo>
                    <a:pt x="0" y="1440"/>
                    <a:pt x="0" y="1499"/>
                    <a:pt x="40" y="1499"/>
                  </a:cubicBezTo>
                  <a:cubicBezTo>
                    <a:pt x="159" y="1504"/>
                    <a:pt x="280" y="1509"/>
                    <a:pt x="402" y="1509"/>
                  </a:cubicBezTo>
                  <a:cubicBezTo>
                    <a:pt x="523" y="1509"/>
                    <a:pt x="645" y="1504"/>
                    <a:pt x="764" y="1489"/>
                  </a:cubicBezTo>
                  <a:cubicBezTo>
                    <a:pt x="932" y="1480"/>
                    <a:pt x="1269" y="1480"/>
                    <a:pt x="1338" y="1281"/>
                  </a:cubicBezTo>
                  <a:cubicBezTo>
                    <a:pt x="1418" y="1073"/>
                    <a:pt x="1249" y="746"/>
                    <a:pt x="1180" y="558"/>
                  </a:cubicBezTo>
                  <a:cubicBezTo>
                    <a:pt x="1101" y="370"/>
                    <a:pt x="1011" y="191"/>
                    <a:pt x="922" y="13"/>
                  </a:cubicBezTo>
                  <a:cubicBezTo>
                    <a:pt x="917" y="4"/>
                    <a:pt x="908" y="1"/>
                    <a:pt x="90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8"/>
            <p:cNvSpPr/>
            <p:nvPr/>
          </p:nvSpPr>
          <p:spPr>
            <a:xfrm>
              <a:off x="2150486" y="6660783"/>
              <a:ext cx="335710" cy="103320"/>
            </a:xfrm>
            <a:custGeom>
              <a:avLst/>
              <a:gdLst/>
              <a:ahLst/>
              <a:cxnLst/>
              <a:rect l="l" t="t" r="r" b="b"/>
              <a:pathLst>
                <a:path w="2086" h="642" extrusionOk="0">
                  <a:moveTo>
                    <a:pt x="464" y="0"/>
                  </a:moveTo>
                  <a:cubicBezTo>
                    <a:pt x="219" y="0"/>
                    <a:pt x="41" y="72"/>
                    <a:pt x="24" y="275"/>
                  </a:cubicBezTo>
                  <a:cubicBezTo>
                    <a:pt x="1" y="557"/>
                    <a:pt x="318" y="642"/>
                    <a:pt x="710" y="642"/>
                  </a:cubicBezTo>
                  <a:cubicBezTo>
                    <a:pt x="1310" y="642"/>
                    <a:pt x="2085" y="443"/>
                    <a:pt x="2085" y="443"/>
                  </a:cubicBezTo>
                  <a:cubicBezTo>
                    <a:pt x="2085" y="443"/>
                    <a:pt x="1069" y="0"/>
                    <a:pt x="46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8"/>
            <p:cNvSpPr/>
            <p:nvPr/>
          </p:nvSpPr>
          <p:spPr>
            <a:xfrm>
              <a:off x="2324939" y="6289992"/>
              <a:ext cx="224987" cy="314467"/>
            </a:xfrm>
            <a:custGeom>
              <a:avLst/>
              <a:gdLst/>
              <a:ahLst/>
              <a:cxnLst/>
              <a:rect l="l" t="t" r="r" b="b"/>
              <a:pathLst>
                <a:path w="1398" h="1954" extrusionOk="0">
                  <a:moveTo>
                    <a:pt x="770" y="1"/>
                  </a:moveTo>
                  <a:cubicBezTo>
                    <a:pt x="736" y="1"/>
                    <a:pt x="701" y="8"/>
                    <a:pt x="664" y="22"/>
                  </a:cubicBezTo>
                  <a:cubicBezTo>
                    <a:pt x="1" y="269"/>
                    <a:pt x="1398" y="1954"/>
                    <a:pt x="1398" y="1954"/>
                  </a:cubicBezTo>
                  <a:cubicBezTo>
                    <a:pt x="1398" y="1954"/>
                    <a:pt x="1336" y="1"/>
                    <a:pt x="77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8"/>
            <p:cNvSpPr/>
            <p:nvPr/>
          </p:nvSpPr>
          <p:spPr>
            <a:xfrm>
              <a:off x="2318662" y="6468950"/>
              <a:ext cx="260071" cy="266508"/>
            </a:xfrm>
            <a:custGeom>
              <a:avLst/>
              <a:gdLst/>
              <a:ahLst/>
              <a:cxnLst/>
              <a:rect l="l" t="t" r="r" b="b"/>
              <a:pathLst>
                <a:path w="1616" h="1656" extrusionOk="0">
                  <a:moveTo>
                    <a:pt x="1141" y="1"/>
                  </a:moveTo>
                  <a:cubicBezTo>
                    <a:pt x="1119" y="1"/>
                    <a:pt x="1097" y="23"/>
                    <a:pt x="1110" y="49"/>
                  </a:cubicBezTo>
                  <a:cubicBezTo>
                    <a:pt x="1189" y="238"/>
                    <a:pt x="1249" y="416"/>
                    <a:pt x="1308" y="604"/>
                  </a:cubicBezTo>
                  <a:cubicBezTo>
                    <a:pt x="1377" y="802"/>
                    <a:pt x="1575" y="1268"/>
                    <a:pt x="1447" y="1467"/>
                  </a:cubicBezTo>
                  <a:cubicBezTo>
                    <a:pt x="1367" y="1573"/>
                    <a:pt x="1178" y="1599"/>
                    <a:pt x="988" y="1599"/>
                  </a:cubicBezTo>
                  <a:cubicBezTo>
                    <a:pt x="825" y="1599"/>
                    <a:pt x="661" y="1580"/>
                    <a:pt x="565" y="1575"/>
                  </a:cubicBezTo>
                  <a:cubicBezTo>
                    <a:pt x="386" y="1566"/>
                    <a:pt x="218" y="1546"/>
                    <a:pt x="40" y="1526"/>
                  </a:cubicBezTo>
                  <a:cubicBezTo>
                    <a:pt x="37" y="1525"/>
                    <a:pt x="35" y="1525"/>
                    <a:pt x="32" y="1525"/>
                  </a:cubicBezTo>
                  <a:cubicBezTo>
                    <a:pt x="0" y="1525"/>
                    <a:pt x="3" y="1586"/>
                    <a:pt x="40" y="1595"/>
                  </a:cubicBezTo>
                  <a:cubicBezTo>
                    <a:pt x="307" y="1635"/>
                    <a:pt x="585" y="1654"/>
                    <a:pt x="852" y="1654"/>
                  </a:cubicBezTo>
                  <a:cubicBezTo>
                    <a:pt x="892" y="1654"/>
                    <a:pt x="943" y="1656"/>
                    <a:pt x="998" y="1656"/>
                  </a:cubicBezTo>
                  <a:cubicBezTo>
                    <a:pt x="1190" y="1656"/>
                    <a:pt x="1439" y="1638"/>
                    <a:pt x="1516" y="1476"/>
                  </a:cubicBezTo>
                  <a:cubicBezTo>
                    <a:pt x="1615" y="1249"/>
                    <a:pt x="1467" y="862"/>
                    <a:pt x="1397" y="644"/>
                  </a:cubicBezTo>
                  <a:cubicBezTo>
                    <a:pt x="1328" y="436"/>
                    <a:pt x="1258" y="227"/>
                    <a:pt x="1170" y="20"/>
                  </a:cubicBezTo>
                  <a:cubicBezTo>
                    <a:pt x="1163" y="7"/>
                    <a:pt x="1152" y="1"/>
                    <a:pt x="11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8"/>
            <p:cNvSpPr/>
            <p:nvPr/>
          </p:nvSpPr>
          <p:spPr>
            <a:xfrm>
              <a:off x="2295488" y="6797255"/>
              <a:ext cx="340538" cy="115069"/>
            </a:xfrm>
            <a:custGeom>
              <a:avLst/>
              <a:gdLst/>
              <a:ahLst/>
              <a:cxnLst/>
              <a:rect l="l" t="t" r="r" b="b"/>
              <a:pathLst>
                <a:path w="2116" h="715" extrusionOk="0">
                  <a:moveTo>
                    <a:pt x="433" y="1"/>
                  </a:moveTo>
                  <a:cubicBezTo>
                    <a:pt x="258" y="1"/>
                    <a:pt x="131" y="61"/>
                    <a:pt x="94" y="219"/>
                  </a:cubicBezTo>
                  <a:cubicBezTo>
                    <a:pt x="0" y="631"/>
                    <a:pt x="729" y="715"/>
                    <a:pt x="1338" y="715"/>
                  </a:cubicBezTo>
                  <a:cubicBezTo>
                    <a:pt x="1755" y="715"/>
                    <a:pt x="2116" y="675"/>
                    <a:pt x="2116" y="675"/>
                  </a:cubicBezTo>
                  <a:cubicBezTo>
                    <a:pt x="2116" y="675"/>
                    <a:pt x="1014" y="1"/>
                    <a:pt x="43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8"/>
            <p:cNvSpPr/>
            <p:nvPr/>
          </p:nvSpPr>
          <p:spPr>
            <a:xfrm>
              <a:off x="2530612" y="6462674"/>
              <a:ext cx="220964" cy="325250"/>
            </a:xfrm>
            <a:custGeom>
              <a:avLst/>
              <a:gdLst/>
              <a:ahLst/>
              <a:cxnLst/>
              <a:rect l="l" t="t" r="r" b="b"/>
              <a:pathLst>
                <a:path w="1373" h="2021" extrusionOk="0">
                  <a:moveTo>
                    <a:pt x="764" y="1"/>
                  </a:moveTo>
                  <a:cubicBezTo>
                    <a:pt x="742" y="1"/>
                    <a:pt x="719" y="3"/>
                    <a:pt x="694" y="9"/>
                  </a:cubicBezTo>
                  <a:cubicBezTo>
                    <a:pt x="1" y="167"/>
                    <a:pt x="1161" y="2021"/>
                    <a:pt x="1161" y="2021"/>
                  </a:cubicBezTo>
                  <a:cubicBezTo>
                    <a:pt x="1161" y="2021"/>
                    <a:pt x="1372" y="1"/>
                    <a:pt x="76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8"/>
            <p:cNvSpPr/>
            <p:nvPr/>
          </p:nvSpPr>
          <p:spPr>
            <a:xfrm>
              <a:off x="2470423" y="6647265"/>
              <a:ext cx="266186" cy="263772"/>
            </a:xfrm>
            <a:custGeom>
              <a:avLst/>
              <a:gdLst/>
              <a:ahLst/>
              <a:cxnLst/>
              <a:rect l="l" t="t" r="r" b="b"/>
              <a:pathLst>
                <a:path w="1654" h="1639" extrusionOk="0">
                  <a:moveTo>
                    <a:pt x="1351" y="1"/>
                  </a:moveTo>
                  <a:cubicBezTo>
                    <a:pt x="1331" y="1"/>
                    <a:pt x="1310" y="20"/>
                    <a:pt x="1317" y="51"/>
                  </a:cubicBezTo>
                  <a:cubicBezTo>
                    <a:pt x="1366" y="240"/>
                    <a:pt x="1405" y="428"/>
                    <a:pt x="1436" y="626"/>
                  </a:cubicBezTo>
                  <a:cubicBezTo>
                    <a:pt x="1475" y="824"/>
                    <a:pt x="1604" y="1319"/>
                    <a:pt x="1445" y="1488"/>
                  </a:cubicBezTo>
                  <a:cubicBezTo>
                    <a:pt x="1384" y="1557"/>
                    <a:pt x="1277" y="1581"/>
                    <a:pt x="1156" y="1581"/>
                  </a:cubicBezTo>
                  <a:cubicBezTo>
                    <a:pt x="947" y="1581"/>
                    <a:pt x="695" y="1510"/>
                    <a:pt x="564" y="1478"/>
                  </a:cubicBezTo>
                  <a:cubicBezTo>
                    <a:pt x="395" y="1449"/>
                    <a:pt x="216" y="1409"/>
                    <a:pt x="48" y="1359"/>
                  </a:cubicBezTo>
                  <a:cubicBezTo>
                    <a:pt x="46" y="1358"/>
                    <a:pt x="43" y="1358"/>
                    <a:pt x="41" y="1358"/>
                  </a:cubicBezTo>
                  <a:cubicBezTo>
                    <a:pt x="7" y="1358"/>
                    <a:pt x="1" y="1419"/>
                    <a:pt x="38" y="1429"/>
                  </a:cubicBezTo>
                  <a:cubicBezTo>
                    <a:pt x="296" y="1498"/>
                    <a:pt x="564" y="1568"/>
                    <a:pt x="831" y="1597"/>
                  </a:cubicBezTo>
                  <a:cubicBezTo>
                    <a:pt x="923" y="1612"/>
                    <a:pt x="1060" y="1638"/>
                    <a:pt x="1190" y="1638"/>
                  </a:cubicBezTo>
                  <a:cubicBezTo>
                    <a:pt x="1326" y="1638"/>
                    <a:pt x="1454" y="1609"/>
                    <a:pt x="1515" y="1508"/>
                  </a:cubicBezTo>
                  <a:cubicBezTo>
                    <a:pt x="1654" y="1300"/>
                    <a:pt x="1554" y="903"/>
                    <a:pt x="1515" y="676"/>
                  </a:cubicBezTo>
                  <a:cubicBezTo>
                    <a:pt x="1475" y="458"/>
                    <a:pt x="1436" y="240"/>
                    <a:pt x="1376" y="22"/>
                  </a:cubicBezTo>
                  <a:cubicBezTo>
                    <a:pt x="1372" y="7"/>
                    <a:pt x="1362" y="1"/>
                    <a:pt x="135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8"/>
            <p:cNvSpPr/>
            <p:nvPr/>
          </p:nvSpPr>
          <p:spPr>
            <a:xfrm>
              <a:off x="2286797" y="6006587"/>
              <a:ext cx="1286997" cy="1353624"/>
            </a:xfrm>
            <a:custGeom>
              <a:avLst/>
              <a:gdLst/>
              <a:ahLst/>
              <a:cxnLst/>
              <a:rect l="l" t="t" r="r" b="b"/>
              <a:pathLst>
                <a:path w="7997" h="8411" extrusionOk="0">
                  <a:moveTo>
                    <a:pt x="3496" y="256"/>
                  </a:moveTo>
                  <a:cubicBezTo>
                    <a:pt x="3611" y="256"/>
                    <a:pt x="3775" y="284"/>
                    <a:pt x="3964" y="396"/>
                  </a:cubicBezTo>
                  <a:cubicBezTo>
                    <a:pt x="4400" y="663"/>
                    <a:pt x="7462" y="2814"/>
                    <a:pt x="7492" y="2833"/>
                  </a:cubicBezTo>
                  <a:lnTo>
                    <a:pt x="7501" y="2843"/>
                  </a:lnTo>
                  <a:cubicBezTo>
                    <a:pt x="7611" y="2902"/>
                    <a:pt x="7719" y="3012"/>
                    <a:pt x="7730" y="3051"/>
                  </a:cubicBezTo>
                  <a:cubicBezTo>
                    <a:pt x="7730" y="3061"/>
                    <a:pt x="7719" y="3071"/>
                    <a:pt x="7699" y="3071"/>
                  </a:cubicBezTo>
                  <a:lnTo>
                    <a:pt x="6857" y="3250"/>
                  </a:lnTo>
                  <a:lnTo>
                    <a:pt x="7571" y="6708"/>
                  </a:lnTo>
                  <a:cubicBezTo>
                    <a:pt x="7571" y="6708"/>
                    <a:pt x="7650" y="7114"/>
                    <a:pt x="6937" y="7263"/>
                  </a:cubicBezTo>
                  <a:lnTo>
                    <a:pt x="2705" y="8135"/>
                  </a:lnTo>
                  <a:cubicBezTo>
                    <a:pt x="2600" y="8156"/>
                    <a:pt x="2508" y="8165"/>
                    <a:pt x="2428" y="8165"/>
                  </a:cubicBezTo>
                  <a:cubicBezTo>
                    <a:pt x="1983" y="8165"/>
                    <a:pt x="1912" y="7886"/>
                    <a:pt x="1912" y="7877"/>
                  </a:cubicBezTo>
                  <a:lnTo>
                    <a:pt x="1199" y="4419"/>
                  </a:lnTo>
                  <a:lnTo>
                    <a:pt x="357" y="4587"/>
                  </a:lnTo>
                  <a:cubicBezTo>
                    <a:pt x="337" y="4587"/>
                    <a:pt x="327" y="4587"/>
                    <a:pt x="317" y="4577"/>
                  </a:cubicBezTo>
                  <a:cubicBezTo>
                    <a:pt x="317" y="4538"/>
                    <a:pt x="377" y="4399"/>
                    <a:pt x="446" y="4290"/>
                  </a:cubicBezTo>
                  <a:lnTo>
                    <a:pt x="456" y="4290"/>
                  </a:lnTo>
                  <a:cubicBezTo>
                    <a:pt x="476" y="4250"/>
                    <a:pt x="2438" y="1069"/>
                    <a:pt x="2735" y="653"/>
                  </a:cubicBezTo>
                  <a:cubicBezTo>
                    <a:pt x="2913" y="396"/>
                    <a:pt x="3112" y="316"/>
                    <a:pt x="3211" y="296"/>
                  </a:cubicBezTo>
                  <a:cubicBezTo>
                    <a:pt x="3250" y="286"/>
                    <a:pt x="3270" y="286"/>
                    <a:pt x="3270" y="286"/>
                  </a:cubicBezTo>
                  <a:lnTo>
                    <a:pt x="3300" y="286"/>
                  </a:lnTo>
                  <a:lnTo>
                    <a:pt x="3330" y="277"/>
                  </a:lnTo>
                  <a:cubicBezTo>
                    <a:pt x="3330" y="277"/>
                    <a:pt x="3349" y="266"/>
                    <a:pt x="3379" y="266"/>
                  </a:cubicBezTo>
                  <a:cubicBezTo>
                    <a:pt x="3408" y="261"/>
                    <a:pt x="3448" y="256"/>
                    <a:pt x="3496" y="256"/>
                  </a:cubicBezTo>
                  <a:close/>
                  <a:moveTo>
                    <a:pt x="3504" y="1"/>
                  </a:moveTo>
                  <a:cubicBezTo>
                    <a:pt x="3433" y="1"/>
                    <a:pt x="3374" y="9"/>
                    <a:pt x="3330" y="19"/>
                  </a:cubicBezTo>
                  <a:cubicBezTo>
                    <a:pt x="3300" y="29"/>
                    <a:pt x="3270" y="39"/>
                    <a:pt x="3250" y="39"/>
                  </a:cubicBezTo>
                  <a:cubicBezTo>
                    <a:pt x="3231" y="39"/>
                    <a:pt x="3200" y="48"/>
                    <a:pt x="3161" y="48"/>
                  </a:cubicBezTo>
                  <a:cubicBezTo>
                    <a:pt x="3022" y="78"/>
                    <a:pt x="2764" y="178"/>
                    <a:pt x="2527" y="504"/>
                  </a:cubicBezTo>
                  <a:cubicBezTo>
                    <a:pt x="2229" y="931"/>
                    <a:pt x="357" y="3973"/>
                    <a:pt x="238" y="4151"/>
                  </a:cubicBezTo>
                  <a:cubicBezTo>
                    <a:pt x="178" y="4240"/>
                    <a:pt x="0" y="4508"/>
                    <a:pt x="99" y="4696"/>
                  </a:cubicBezTo>
                  <a:cubicBezTo>
                    <a:pt x="128" y="4765"/>
                    <a:pt x="198" y="4835"/>
                    <a:pt x="366" y="4835"/>
                  </a:cubicBezTo>
                  <a:lnTo>
                    <a:pt x="377" y="4835"/>
                  </a:lnTo>
                  <a:lnTo>
                    <a:pt x="1001" y="4706"/>
                  </a:lnTo>
                  <a:lnTo>
                    <a:pt x="1665" y="7927"/>
                  </a:lnTo>
                  <a:cubicBezTo>
                    <a:pt x="1665" y="7927"/>
                    <a:pt x="1769" y="8410"/>
                    <a:pt x="2416" y="8410"/>
                  </a:cubicBezTo>
                  <a:cubicBezTo>
                    <a:pt x="2516" y="8410"/>
                    <a:pt x="2628" y="8399"/>
                    <a:pt x="2755" y="8372"/>
                  </a:cubicBezTo>
                  <a:lnTo>
                    <a:pt x="6986" y="7511"/>
                  </a:lnTo>
                  <a:cubicBezTo>
                    <a:pt x="7937" y="7312"/>
                    <a:pt x="7818" y="6668"/>
                    <a:pt x="7818" y="6658"/>
                  </a:cubicBezTo>
                  <a:lnTo>
                    <a:pt x="7155" y="3448"/>
                  </a:lnTo>
                  <a:lnTo>
                    <a:pt x="7779" y="3319"/>
                  </a:lnTo>
                  <a:lnTo>
                    <a:pt x="7789" y="3309"/>
                  </a:lnTo>
                  <a:cubicBezTo>
                    <a:pt x="7937" y="3239"/>
                    <a:pt x="7977" y="3150"/>
                    <a:pt x="7987" y="3071"/>
                  </a:cubicBezTo>
                  <a:cubicBezTo>
                    <a:pt x="7997" y="2863"/>
                    <a:pt x="7719" y="2684"/>
                    <a:pt x="7630" y="2625"/>
                  </a:cubicBezTo>
                  <a:cubicBezTo>
                    <a:pt x="7462" y="2506"/>
                    <a:pt x="4539" y="455"/>
                    <a:pt x="4092" y="187"/>
                  </a:cubicBezTo>
                  <a:cubicBezTo>
                    <a:pt x="3857" y="39"/>
                    <a:pt x="3654" y="1"/>
                    <a:pt x="350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8"/>
            <p:cNvSpPr/>
            <p:nvPr/>
          </p:nvSpPr>
          <p:spPr>
            <a:xfrm>
              <a:off x="2285027" y="6027026"/>
              <a:ext cx="1303252" cy="1313712"/>
            </a:xfrm>
            <a:custGeom>
              <a:avLst/>
              <a:gdLst/>
              <a:ahLst/>
              <a:cxnLst/>
              <a:rect l="l" t="t" r="r" b="b"/>
              <a:pathLst>
                <a:path w="8098" h="8163" extrusionOk="0">
                  <a:moveTo>
                    <a:pt x="3509" y="1"/>
                  </a:moveTo>
                  <a:cubicBezTo>
                    <a:pt x="3366" y="1"/>
                    <a:pt x="3281" y="40"/>
                    <a:pt x="3281" y="40"/>
                  </a:cubicBezTo>
                  <a:cubicBezTo>
                    <a:pt x="3281" y="40"/>
                    <a:pt x="3281" y="40"/>
                    <a:pt x="3279" y="40"/>
                  </a:cubicBezTo>
                  <a:cubicBezTo>
                    <a:pt x="3252" y="40"/>
                    <a:pt x="2931" y="49"/>
                    <a:pt x="2637" y="456"/>
                  </a:cubicBezTo>
                  <a:cubicBezTo>
                    <a:pt x="2339" y="873"/>
                    <a:pt x="357" y="4094"/>
                    <a:pt x="357" y="4094"/>
                  </a:cubicBezTo>
                  <a:cubicBezTo>
                    <a:pt x="357" y="4094"/>
                    <a:pt x="1" y="4579"/>
                    <a:pt x="377" y="4589"/>
                  </a:cubicBezTo>
                  <a:lnTo>
                    <a:pt x="1111" y="4431"/>
                  </a:lnTo>
                  <a:lnTo>
                    <a:pt x="1795" y="7770"/>
                  </a:lnTo>
                  <a:cubicBezTo>
                    <a:pt x="1795" y="7770"/>
                    <a:pt x="1875" y="8163"/>
                    <a:pt x="2428" y="8163"/>
                  </a:cubicBezTo>
                  <a:cubicBezTo>
                    <a:pt x="2520" y="8163"/>
                    <a:pt x="2626" y="8152"/>
                    <a:pt x="2746" y="8126"/>
                  </a:cubicBezTo>
                  <a:lnTo>
                    <a:pt x="4856" y="7690"/>
                  </a:lnTo>
                  <a:lnTo>
                    <a:pt x="6977" y="7254"/>
                  </a:lnTo>
                  <a:cubicBezTo>
                    <a:pt x="7820" y="7086"/>
                    <a:pt x="7710" y="6551"/>
                    <a:pt x="7710" y="6551"/>
                  </a:cubicBezTo>
                  <a:lnTo>
                    <a:pt x="7017" y="3222"/>
                  </a:lnTo>
                  <a:lnTo>
                    <a:pt x="7750" y="3063"/>
                  </a:lnTo>
                  <a:cubicBezTo>
                    <a:pt x="8097" y="2914"/>
                    <a:pt x="7572" y="2607"/>
                    <a:pt x="7572" y="2607"/>
                  </a:cubicBezTo>
                  <a:cubicBezTo>
                    <a:pt x="7572" y="2607"/>
                    <a:pt x="4490" y="437"/>
                    <a:pt x="4044" y="169"/>
                  </a:cubicBezTo>
                  <a:cubicBezTo>
                    <a:pt x="3828" y="35"/>
                    <a:pt x="3643" y="1"/>
                    <a:pt x="35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8"/>
            <p:cNvSpPr/>
            <p:nvPr/>
          </p:nvSpPr>
          <p:spPr>
            <a:xfrm>
              <a:off x="2800177" y="6242355"/>
              <a:ext cx="14484" cy="13519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30" y="1"/>
                  </a:moveTo>
                  <a:cubicBezTo>
                    <a:pt x="10" y="10"/>
                    <a:pt x="1" y="30"/>
                    <a:pt x="10" y="50"/>
                  </a:cubicBezTo>
                  <a:cubicBezTo>
                    <a:pt x="10" y="73"/>
                    <a:pt x="28" y="84"/>
                    <a:pt x="44" y="84"/>
                  </a:cubicBezTo>
                  <a:cubicBezTo>
                    <a:pt x="50" y="84"/>
                    <a:pt x="55" y="82"/>
                    <a:pt x="60" y="80"/>
                  </a:cubicBezTo>
                  <a:cubicBezTo>
                    <a:pt x="80" y="80"/>
                    <a:pt x="90" y="50"/>
                    <a:pt x="90" y="30"/>
                  </a:cubicBezTo>
                  <a:cubicBezTo>
                    <a:pt x="80" y="10"/>
                    <a:pt x="60" y="1"/>
                    <a:pt x="3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8"/>
            <p:cNvSpPr/>
            <p:nvPr/>
          </p:nvSpPr>
          <p:spPr>
            <a:xfrm>
              <a:off x="2849584" y="6272289"/>
              <a:ext cx="20922" cy="20117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66" y="0"/>
                  </a:moveTo>
                  <a:cubicBezTo>
                    <a:pt x="61" y="0"/>
                    <a:pt x="56" y="1"/>
                    <a:pt x="51" y="3"/>
                  </a:cubicBezTo>
                  <a:cubicBezTo>
                    <a:pt x="11" y="13"/>
                    <a:pt x="1" y="42"/>
                    <a:pt x="1" y="82"/>
                  </a:cubicBezTo>
                  <a:cubicBezTo>
                    <a:pt x="9" y="107"/>
                    <a:pt x="37" y="124"/>
                    <a:pt x="63" y="124"/>
                  </a:cubicBezTo>
                  <a:cubicBezTo>
                    <a:pt x="69" y="124"/>
                    <a:pt x="75" y="123"/>
                    <a:pt x="80" y="122"/>
                  </a:cubicBezTo>
                  <a:cubicBezTo>
                    <a:pt x="110" y="112"/>
                    <a:pt x="130" y="72"/>
                    <a:pt x="120" y="42"/>
                  </a:cubicBezTo>
                  <a:cubicBezTo>
                    <a:pt x="112" y="18"/>
                    <a:pt x="90" y="0"/>
                    <a:pt x="6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8"/>
            <p:cNvSpPr/>
            <p:nvPr/>
          </p:nvSpPr>
          <p:spPr>
            <a:xfrm>
              <a:off x="2801787" y="6291118"/>
              <a:ext cx="12875" cy="12070"/>
            </a:xfrm>
            <a:custGeom>
              <a:avLst/>
              <a:gdLst/>
              <a:ahLst/>
              <a:cxnLst/>
              <a:rect l="l" t="t" r="r" b="b"/>
              <a:pathLst>
                <a:path w="80" h="75" extrusionOk="0">
                  <a:moveTo>
                    <a:pt x="46" y="1"/>
                  </a:moveTo>
                  <a:cubicBezTo>
                    <a:pt x="41" y="1"/>
                    <a:pt x="36" y="2"/>
                    <a:pt x="31" y="5"/>
                  </a:cubicBezTo>
                  <a:cubicBezTo>
                    <a:pt x="11" y="5"/>
                    <a:pt x="0" y="24"/>
                    <a:pt x="0" y="44"/>
                  </a:cubicBezTo>
                  <a:cubicBezTo>
                    <a:pt x="11" y="64"/>
                    <a:pt x="31" y="74"/>
                    <a:pt x="50" y="74"/>
                  </a:cubicBezTo>
                  <a:cubicBezTo>
                    <a:pt x="70" y="64"/>
                    <a:pt x="80" y="44"/>
                    <a:pt x="80" y="24"/>
                  </a:cubicBezTo>
                  <a:cubicBezTo>
                    <a:pt x="73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8"/>
            <p:cNvSpPr/>
            <p:nvPr/>
          </p:nvSpPr>
          <p:spPr>
            <a:xfrm>
              <a:off x="3125586" y="6421957"/>
              <a:ext cx="14484" cy="13519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38" y="0"/>
                  </a:moveTo>
                  <a:cubicBezTo>
                    <a:pt x="20" y="0"/>
                    <a:pt x="7" y="9"/>
                    <a:pt x="0" y="24"/>
                  </a:cubicBezTo>
                  <a:cubicBezTo>
                    <a:pt x="0" y="44"/>
                    <a:pt x="10" y="74"/>
                    <a:pt x="30" y="83"/>
                  </a:cubicBezTo>
                  <a:cubicBezTo>
                    <a:pt x="50" y="83"/>
                    <a:pt x="69" y="74"/>
                    <a:pt x="80" y="54"/>
                  </a:cubicBezTo>
                  <a:cubicBezTo>
                    <a:pt x="89" y="34"/>
                    <a:pt x="80" y="15"/>
                    <a:pt x="60" y="4"/>
                  </a:cubicBezTo>
                  <a:cubicBezTo>
                    <a:pt x="52" y="2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8"/>
            <p:cNvSpPr/>
            <p:nvPr/>
          </p:nvSpPr>
          <p:spPr>
            <a:xfrm>
              <a:off x="3025002" y="6463639"/>
              <a:ext cx="22531" cy="19473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0"/>
                  </a:moveTo>
                  <a:cubicBezTo>
                    <a:pt x="51" y="0"/>
                    <a:pt x="29" y="18"/>
                    <a:pt x="21" y="42"/>
                  </a:cubicBezTo>
                  <a:cubicBezTo>
                    <a:pt x="1" y="73"/>
                    <a:pt x="21" y="102"/>
                    <a:pt x="51" y="112"/>
                  </a:cubicBezTo>
                  <a:cubicBezTo>
                    <a:pt x="59" y="118"/>
                    <a:pt x="68" y="120"/>
                    <a:pt x="77" y="120"/>
                  </a:cubicBezTo>
                  <a:cubicBezTo>
                    <a:pt x="100" y="120"/>
                    <a:pt x="123" y="104"/>
                    <a:pt x="130" y="82"/>
                  </a:cubicBezTo>
                  <a:cubicBezTo>
                    <a:pt x="140" y="53"/>
                    <a:pt x="120" y="13"/>
                    <a:pt x="90" y="3"/>
                  </a:cubicBezTo>
                  <a:cubicBezTo>
                    <a:pt x="85" y="1"/>
                    <a:pt x="80" y="0"/>
                    <a:pt x="7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8"/>
            <p:cNvSpPr/>
            <p:nvPr/>
          </p:nvSpPr>
          <p:spPr>
            <a:xfrm>
              <a:off x="3060086" y="6355009"/>
              <a:ext cx="14645" cy="12553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45" y="0"/>
                  </a:moveTo>
                  <a:cubicBezTo>
                    <a:pt x="31" y="0"/>
                    <a:pt x="18" y="9"/>
                    <a:pt x="11" y="24"/>
                  </a:cubicBezTo>
                  <a:cubicBezTo>
                    <a:pt x="1" y="44"/>
                    <a:pt x="11" y="63"/>
                    <a:pt x="31" y="74"/>
                  </a:cubicBezTo>
                  <a:cubicBezTo>
                    <a:pt x="36" y="76"/>
                    <a:pt x="41" y="77"/>
                    <a:pt x="47" y="77"/>
                  </a:cubicBezTo>
                  <a:cubicBezTo>
                    <a:pt x="61" y="77"/>
                    <a:pt x="73" y="68"/>
                    <a:pt x="80" y="54"/>
                  </a:cubicBezTo>
                  <a:cubicBezTo>
                    <a:pt x="90" y="34"/>
                    <a:pt x="80" y="14"/>
                    <a:pt x="60" y="4"/>
                  </a:cubicBezTo>
                  <a:cubicBezTo>
                    <a:pt x="55" y="1"/>
                    <a:pt x="50" y="0"/>
                    <a:pt x="4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8"/>
            <p:cNvSpPr/>
            <p:nvPr/>
          </p:nvSpPr>
          <p:spPr>
            <a:xfrm>
              <a:off x="2637634" y="6535255"/>
              <a:ext cx="14323" cy="13519"/>
            </a:xfrm>
            <a:custGeom>
              <a:avLst/>
              <a:gdLst/>
              <a:ahLst/>
              <a:cxnLst/>
              <a:rect l="l" t="t" r="r" b="b"/>
              <a:pathLst>
                <a:path w="89" h="84" extrusionOk="0">
                  <a:moveTo>
                    <a:pt x="55" y="0"/>
                  </a:moveTo>
                  <a:cubicBezTo>
                    <a:pt x="50" y="0"/>
                    <a:pt x="45" y="2"/>
                    <a:pt x="40" y="4"/>
                  </a:cubicBezTo>
                  <a:cubicBezTo>
                    <a:pt x="10" y="4"/>
                    <a:pt x="0" y="34"/>
                    <a:pt x="10" y="53"/>
                  </a:cubicBezTo>
                  <a:cubicBezTo>
                    <a:pt x="10" y="73"/>
                    <a:pt x="40" y="83"/>
                    <a:pt x="60" y="83"/>
                  </a:cubicBezTo>
                  <a:cubicBezTo>
                    <a:pt x="79" y="73"/>
                    <a:pt x="89" y="53"/>
                    <a:pt x="89" y="34"/>
                  </a:cubicBezTo>
                  <a:cubicBezTo>
                    <a:pt x="82" y="12"/>
                    <a:pt x="69" y="0"/>
                    <a:pt x="5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8"/>
            <p:cNvSpPr/>
            <p:nvPr/>
          </p:nvSpPr>
          <p:spPr>
            <a:xfrm>
              <a:off x="2718906" y="6560843"/>
              <a:ext cx="22370" cy="18829"/>
            </a:xfrm>
            <a:custGeom>
              <a:avLst/>
              <a:gdLst/>
              <a:ahLst/>
              <a:cxnLst/>
              <a:rect l="l" t="t" r="r" b="b"/>
              <a:pathLst>
                <a:path w="139" h="117" extrusionOk="0">
                  <a:moveTo>
                    <a:pt x="67" y="1"/>
                  </a:moveTo>
                  <a:cubicBezTo>
                    <a:pt x="61" y="1"/>
                    <a:pt x="55" y="2"/>
                    <a:pt x="50" y="4"/>
                  </a:cubicBezTo>
                  <a:cubicBezTo>
                    <a:pt x="20" y="13"/>
                    <a:pt x="0" y="43"/>
                    <a:pt x="10" y="73"/>
                  </a:cubicBezTo>
                  <a:cubicBezTo>
                    <a:pt x="18" y="103"/>
                    <a:pt x="37" y="116"/>
                    <a:pt x="63" y="116"/>
                  </a:cubicBezTo>
                  <a:cubicBezTo>
                    <a:pt x="71" y="116"/>
                    <a:pt x="80" y="115"/>
                    <a:pt x="90" y="112"/>
                  </a:cubicBezTo>
                  <a:cubicBezTo>
                    <a:pt x="119" y="112"/>
                    <a:pt x="139" y="73"/>
                    <a:pt x="129" y="43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8"/>
            <p:cNvSpPr/>
            <p:nvPr/>
          </p:nvSpPr>
          <p:spPr>
            <a:xfrm>
              <a:off x="2635863" y="6605422"/>
              <a:ext cx="13036" cy="12231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47" y="0"/>
                  </a:moveTo>
                  <a:cubicBezTo>
                    <a:pt x="42" y="0"/>
                    <a:pt x="36" y="1"/>
                    <a:pt x="31" y="4"/>
                  </a:cubicBezTo>
                  <a:cubicBezTo>
                    <a:pt x="11" y="4"/>
                    <a:pt x="1" y="24"/>
                    <a:pt x="1" y="44"/>
                  </a:cubicBezTo>
                  <a:cubicBezTo>
                    <a:pt x="9" y="60"/>
                    <a:pt x="24" y="76"/>
                    <a:pt x="40" y="76"/>
                  </a:cubicBezTo>
                  <a:cubicBezTo>
                    <a:pt x="43" y="76"/>
                    <a:pt x="47" y="75"/>
                    <a:pt x="51" y="73"/>
                  </a:cubicBezTo>
                  <a:cubicBezTo>
                    <a:pt x="71" y="64"/>
                    <a:pt x="80" y="44"/>
                    <a:pt x="80" y="24"/>
                  </a:cubicBezTo>
                  <a:cubicBezTo>
                    <a:pt x="73" y="10"/>
                    <a:pt x="61" y="0"/>
                    <a:pt x="4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8"/>
            <p:cNvSpPr/>
            <p:nvPr/>
          </p:nvSpPr>
          <p:spPr>
            <a:xfrm>
              <a:off x="3010679" y="6567763"/>
              <a:ext cx="13036" cy="12875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41" y="0"/>
                  </a:moveTo>
                  <a:cubicBezTo>
                    <a:pt x="21" y="0"/>
                    <a:pt x="1" y="20"/>
                    <a:pt x="1" y="40"/>
                  </a:cubicBezTo>
                  <a:cubicBezTo>
                    <a:pt x="1" y="60"/>
                    <a:pt x="21" y="80"/>
                    <a:pt x="41" y="80"/>
                  </a:cubicBezTo>
                  <a:cubicBezTo>
                    <a:pt x="60" y="80"/>
                    <a:pt x="80" y="60"/>
                    <a:pt x="80" y="40"/>
                  </a:cubicBezTo>
                  <a:cubicBezTo>
                    <a:pt x="80" y="20"/>
                    <a:pt x="60" y="0"/>
                    <a:pt x="41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8"/>
            <p:cNvSpPr/>
            <p:nvPr/>
          </p:nvSpPr>
          <p:spPr>
            <a:xfrm>
              <a:off x="2924579" y="6701660"/>
              <a:ext cx="19312" cy="19312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1"/>
                  </a:moveTo>
                  <a:cubicBezTo>
                    <a:pt x="30" y="1"/>
                    <a:pt x="1" y="21"/>
                    <a:pt x="1" y="60"/>
                  </a:cubicBezTo>
                  <a:cubicBezTo>
                    <a:pt x="1" y="90"/>
                    <a:pt x="30" y="120"/>
                    <a:pt x="60" y="120"/>
                  </a:cubicBezTo>
                  <a:cubicBezTo>
                    <a:pt x="90" y="120"/>
                    <a:pt x="120" y="90"/>
                    <a:pt x="120" y="60"/>
                  </a:cubicBezTo>
                  <a:cubicBezTo>
                    <a:pt x="120" y="21"/>
                    <a:pt x="100" y="1"/>
                    <a:pt x="6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8"/>
            <p:cNvSpPr/>
            <p:nvPr/>
          </p:nvSpPr>
          <p:spPr>
            <a:xfrm>
              <a:off x="2932626" y="6598019"/>
              <a:ext cx="12875" cy="11265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40" y="0"/>
                  </a:moveTo>
                  <a:cubicBezTo>
                    <a:pt x="20" y="0"/>
                    <a:pt x="0" y="11"/>
                    <a:pt x="0" y="40"/>
                  </a:cubicBezTo>
                  <a:cubicBezTo>
                    <a:pt x="0" y="60"/>
                    <a:pt x="20" y="70"/>
                    <a:pt x="40" y="70"/>
                  </a:cubicBezTo>
                  <a:cubicBezTo>
                    <a:pt x="59" y="70"/>
                    <a:pt x="79" y="60"/>
                    <a:pt x="79" y="40"/>
                  </a:cubicBezTo>
                  <a:cubicBezTo>
                    <a:pt x="79" y="11"/>
                    <a:pt x="59" y="0"/>
                    <a:pt x="4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8"/>
            <p:cNvSpPr/>
            <p:nvPr/>
          </p:nvSpPr>
          <p:spPr>
            <a:xfrm>
              <a:off x="2776198" y="7032862"/>
              <a:ext cx="14645" cy="14001"/>
            </a:xfrm>
            <a:custGeom>
              <a:avLst/>
              <a:gdLst/>
              <a:ahLst/>
              <a:cxnLst/>
              <a:rect l="l" t="t" r="r" b="b"/>
              <a:pathLst>
                <a:path w="91" h="87" extrusionOk="0">
                  <a:moveTo>
                    <a:pt x="40" y="0"/>
                  </a:moveTo>
                  <a:cubicBezTo>
                    <a:pt x="22" y="0"/>
                    <a:pt x="9" y="11"/>
                    <a:pt x="1" y="33"/>
                  </a:cubicBezTo>
                  <a:cubicBezTo>
                    <a:pt x="1" y="53"/>
                    <a:pt x="11" y="73"/>
                    <a:pt x="31" y="83"/>
                  </a:cubicBezTo>
                  <a:cubicBezTo>
                    <a:pt x="36" y="86"/>
                    <a:pt x="41" y="87"/>
                    <a:pt x="46" y="87"/>
                  </a:cubicBezTo>
                  <a:cubicBezTo>
                    <a:pt x="60" y="87"/>
                    <a:pt x="73" y="76"/>
                    <a:pt x="80" y="53"/>
                  </a:cubicBezTo>
                  <a:cubicBezTo>
                    <a:pt x="90" y="33"/>
                    <a:pt x="80" y="13"/>
                    <a:pt x="60" y="4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8"/>
            <p:cNvSpPr/>
            <p:nvPr/>
          </p:nvSpPr>
          <p:spPr>
            <a:xfrm>
              <a:off x="2669499" y="7023367"/>
              <a:ext cx="20761" cy="20117"/>
            </a:xfrm>
            <a:custGeom>
              <a:avLst/>
              <a:gdLst/>
              <a:ahLst/>
              <a:cxnLst/>
              <a:rect l="l" t="t" r="r" b="b"/>
              <a:pathLst>
                <a:path w="129" h="125" extrusionOk="0">
                  <a:moveTo>
                    <a:pt x="69" y="1"/>
                  </a:moveTo>
                  <a:cubicBezTo>
                    <a:pt x="39" y="1"/>
                    <a:pt x="18" y="18"/>
                    <a:pt x="10" y="43"/>
                  </a:cubicBezTo>
                  <a:cubicBezTo>
                    <a:pt x="0" y="72"/>
                    <a:pt x="10" y="112"/>
                    <a:pt x="40" y="122"/>
                  </a:cubicBezTo>
                  <a:cubicBezTo>
                    <a:pt x="47" y="124"/>
                    <a:pt x="53" y="125"/>
                    <a:pt x="60" y="125"/>
                  </a:cubicBezTo>
                  <a:cubicBezTo>
                    <a:pt x="89" y="125"/>
                    <a:pt x="111" y="107"/>
                    <a:pt x="119" y="83"/>
                  </a:cubicBezTo>
                  <a:cubicBezTo>
                    <a:pt x="129" y="53"/>
                    <a:pt x="119" y="13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8"/>
            <p:cNvSpPr/>
            <p:nvPr/>
          </p:nvSpPr>
          <p:spPr>
            <a:xfrm>
              <a:off x="2707801" y="6902667"/>
              <a:ext cx="14323" cy="12875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60" y="0"/>
                  </a:moveTo>
                  <a:cubicBezTo>
                    <a:pt x="40" y="0"/>
                    <a:pt x="20" y="10"/>
                    <a:pt x="10" y="30"/>
                  </a:cubicBezTo>
                  <a:cubicBezTo>
                    <a:pt x="0" y="50"/>
                    <a:pt x="10" y="69"/>
                    <a:pt x="30" y="80"/>
                  </a:cubicBezTo>
                  <a:cubicBezTo>
                    <a:pt x="49" y="80"/>
                    <a:pt x="79" y="69"/>
                    <a:pt x="79" y="50"/>
                  </a:cubicBezTo>
                  <a:cubicBezTo>
                    <a:pt x="89" y="30"/>
                    <a:pt x="79" y="10"/>
                    <a:pt x="6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8"/>
            <p:cNvSpPr/>
            <p:nvPr/>
          </p:nvSpPr>
          <p:spPr>
            <a:xfrm>
              <a:off x="2964491" y="6983939"/>
              <a:ext cx="14484" cy="13519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40" y="0"/>
                  </a:moveTo>
                  <a:cubicBezTo>
                    <a:pt x="11" y="11"/>
                    <a:pt x="0" y="30"/>
                    <a:pt x="11" y="60"/>
                  </a:cubicBezTo>
                  <a:cubicBezTo>
                    <a:pt x="11" y="74"/>
                    <a:pt x="26" y="84"/>
                    <a:pt x="42" y="84"/>
                  </a:cubicBezTo>
                  <a:cubicBezTo>
                    <a:pt x="48" y="84"/>
                    <a:pt x="54" y="82"/>
                    <a:pt x="60" y="80"/>
                  </a:cubicBezTo>
                  <a:cubicBezTo>
                    <a:pt x="80" y="80"/>
                    <a:pt x="90" y="50"/>
                    <a:pt x="90" y="30"/>
                  </a:cubicBezTo>
                  <a:cubicBezTo>
                    <a:pt x="80" y="11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8"/>
            <p:cNvSpPr/>
            <p:nvPr/>
          </p:nvSpPr>
          <p:spPr>
            <a:xfrm>
              <a:off x="3013898" y="7013872"/>
              <a:ext cx="20922" cy="20117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67" y="0"/>
                  </a:moveTo>
                  <a:cubicBezTo>
                    <a:pt x="61" y="0"/>
                    <a:pt x="55" y="1"/>
                    <a:pt x="50" y="3"/>
                  </a:cubicBezTo>
                  <a:cubicBezTo>
                    <a:pt x="21" y="13"/>
                    <a:pt x="1" y="43"/>
                    <a:pt x="10" y="82"/>
                  </a:cubicBezTo>
                  <a:cubicBezTo>
                    <a:pt x="19" y="107"/>
                    <a:pt x="40" y="124"/>
                    <a:pt x="65" y="124"/>
                  </a:cubicBezTo>
                  <a:cubicBezTo>
                    <a:pt x="70" y="124"/>
                    <a:pt x="75" y="124"/>
                    <a:pt x="80" y="122"/>
                  </a:cubicBezTo>
                  <a:cubicBezTo>
                    <a:pt x="109" y="112"/>
                    <a:pt x="129" y="82"/>
                    <a:pt x="120" y="43"/>
                  </a:cubicBezTo>
                  <a:cubicBezTo>
                    <a:pt x="120" y="18"/>
                    <a:pt x="93" y="0"/>
                    <a:pt x="6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8"/>
            <p:cNvSpPr/>
            <p:nvPr/>
          </p:nvSpPr>
          <p:spPr>
            <a:xfrm>
              <a:off x="2966100" y="7032701"/>
              <a:ext cx="12875" cy="12392"/>
            </a:xfrm>
            <a:custGeom>
              <a:avLst/>
              <a:gdLst/>
              <a:ahLst/>
              <a:cxnLst/>
              <a:rect l="l" t="t" r="r" b="b"/>
              <a:pathLst>
                <a:path w="80" h="77" extrusionOk="0">
                  <a:moveTo>
                    <a:pt x="46" y="1"/>
                  </a:moveTo>
                  <a:cubicBezTo>
                    <a:pt x="41" y="1"/>
                    <a:pt x="35" y="2"/>
                    <a:pt x="30" y="5"/>
                  </a:cubicBezTo>
                  <a:cubicBezTo>
                    <a:pt x="10" y="5"/>
                    <a:pt x="1" y="25"/>
                    <a:pt x="1" y="45"/>
                  </a:cubicBezTo>
                  <a:cubicBezTo>
                    <a:pt x="8" y="61"/>
                    <a:pt x="23" y="77"/>
                    <a:pt x="39" y="77"/>
                  </a:cubicBezTo>
                  <a:cubicBezTo>
                    <a:pt x="42" y="77"/>
                    <a:pt x="46" y="76"/>
                    <a:pt x="50" y="74"/>
                  </a:cubicBezTo>
                  <a:cubicBezTo>
                    <a:pt x="70" y="64"/>
                    <a:pt x="80" y="45"/>
                    <a:pt x="80" y="25"/>
                  </a:cubicBezTo>
                  <a:cubicBezTo>
                    <a:pt x="72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8"/>
            <p:cNvSpPr/>
            <p:nvPr/>
          </p:nvSpPr>
          <p:spPr>
            <a:xfrm>
              <a:off x="3128805" y="6817533"/>
              <a:ext cx="14484" cy="13519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55" y="0"/>
                  </a:moveTo>
                  <a:cubicBezTo>
                    <a:pt x="50" y="0"/>
                    <a:pt x="45" y="1"/>
                    <a:pt x="40" y="4"/>
                  </a:cubicBezTo>
                  <a:cubicBezTo>
                    <a:pt x="10" y="4"/>
                    <a:pt x="0" y="34"/>
                    <a:pt x="10" y="54"/>
                  </a:cubicBezTo>
                  <a:cubicBezTo>
                    <a:pt x="10" y="74"/>
                    <a:pt x="40" y="83"/>
                    <a:pt x="60" y="83"/>
                  </a:cubicBezTo>
                  <a:cubicBezTo>
                    <a:pt x="80" y="74"/>
                    <a:pt x="89" y="54"/>
                    <a:pt x="89" y="34"/>
                  </a:cubicBezTo>
                  <a:cubicBezTo>
                    <a:pt x="82" y="11"/>
                    <a:pt x="69" y="0"/>
                    <a:pt x="5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8"/>
            <p:cNvSpPr/>
            <p:nvPr/>
          </p:nvSpPr>
          <p:spPr>
            <a:xfrm>
              <a:off x="3210077" y="6843121"/>
              <a:ext cx="22531" cy="18668"/>
            </a:xfrm>
            <a:custGeom>
              <a:avLst/>
              <a:gdLst/>
              <a:ahLst/>
              <a:cxnLst/>
              <a:rect l="l" t="t" r="r" b="b"/>
              <a:pathLst>
                <a:path w="140" h="116" extrusionOk="0">
                  <a:moveTo>
                    <a:pt x="66" y="1"/>
                  </a:moveTo>
                  <a:cubicBezTo>
                    <a:pt x="61" y="1"/>
                    <a:pt x="55" y="2"/>
                    <a:pt x="50" y="3"/>
                  </a:cubicBezTo>
                  <a:cubicBezTo>
                    <a:pt x="20" y="14"/>
                    <a:pt x="0" y="43"/>
                    <a:pt x="11" y="73"/>
                  </a:cubicBezTo>
                  <a:cubicBezTo>
                    <a:pt x="18" y="97"/>
                    <a:pt x="40" y="115"/>
                    <a:pt x="64" y="115"/>
                  </a:cubicBezTo>
                  <a:cubicBezTo>
                    <a:pt x="69" y="115"/>
                    <a:pt x="75" y="114"/>
                    <a:pt x="80" y="113"/>
                  </a:cubicBezTo>
                  <a:cubicBezTo>
                    <a:pt x="119" y="102"/>
                    <a:pt x="139" y="73"/>
                    <a:pt x="130" y="43"/>
                  </a:cubicBezTo>
                  <a:cubicBezTo>
                    <a:pt x="121" y="19"/>
                    <a:pt x="92" y="1"/>
                    <a:pt x="6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8"/>
            <p:cNvSpPr/>
            <p:nvPr/>
          </p:nvSpPr>
          <p:spPr>
            <a:xfrm>
              <a:off x="3127196" y="6887700"/>
              <a:ext cx="12875" cy="12231"/>
            </a:xfrm>
            <a:custGeom>
              <a:avLst/>
              <a:gdLst/>
              <a:ahLst/>
              <a:cxnLst/>
              <a:rect l="l" t="t" r="r" b="b"/>
              <a:pathLst>
                <a:path w="80" h="76" extrusionOk="0">
                  <a:moveTo>
                    <a:pt x="46" y="0"/>
                  </a:moveTo>
                  <a:cubicBezTo>
                    <a:pt x="41" y="0"/>
                    <a:pt x="35" y="1"/>
                    <a:pt x="30" y="4"/>
                  </a:cubicBezTo>
                  <a:cubicBezTo>
                    <a:pt x="10" y="4"/>
                    <a:pt x="0" y="24"/>
                    <a:pt x="0" y="43"/>
                  </a:cubicBezTo>
                  <a:cubicBezTo>
                    <a:pt x="8" y="60"/>
                    <a:pt x="23" y="76"/>
                    <a:pt x="39" y="76"/>
                  </a:cubicBezTo>
                  <a:cubicBezTo>
                    <a:pt x="43" y="76"/>
                    <a:pt x="46" y="75"/>
                    <a:pt x="50" y="74"/>
                  </a:cubicBezTo>
                  <a:cubicBezTo>
                    <a:pt x="70" y="63"/>
                    <a:pt x="79" y="43"/>
                    <a:pt x="79" y="24"/>
                  </a:cubicBezTo>
                  <a:cubicBezTo>
                    <a:pt x="72" y="9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8"/>
            <p:cNvSpPr/>
            <p:nvPr/>
          </p:nvSpPr>
          <p:spPr>
            <a:xfrm>
              <a:off x="2384001" y="6069673"/>
              <a:ext cx="1102244" cy="1206530"/>
            </a:xfrm>
            <a:custGeom>
              <a:avLst/>
              <a:gdLst/>
              <a:ahLst/>
              <a:cxnLst/>
              <a:rect l="l" t="t" r="r" b="b"/>
              <a:pathLst>
                <a:path w="6849" h="7497" extrusionOk="0">
                  <a:moveTo>
                    <a:pt x="2997" y="250"/>
                  </a:moveTo>
                  <a:cubicBezTo>
                    <a:pt x="3090" y="250"/>
                    <a:pt x="3223" y="275"/>
                    <a:pt x="3380" y="370"/>
                  </a:cubicBezTo>
                  <a:cubicBezTo>
                    <a:pt x="3746" y="598"/>
                    <a:pt x="6322" y="2372"/>
                    <a:pt x="6353" y="2391"/>
                  </a:cubicBezTo>
                  <a:lnTo>
                    <a:pt x="6362" y="2391"/>
                  </a:lnTo>
                  <a:cubicBezTo>
                    <a:pt x="6432" y="2441"/>
                    <a:pt x="6521" y="2510"/>
                    <a:pt x="6540" y="2550"/>
                  </a:cubicBezTo>
                  <a:lnTo>
                    <a:pt x="6531" y="2550"/>
                  </a:lnTo>
                  <a:lnTo>
                    <a:pt x="5807" y="2708"/>
                  </a:lnTo>
                  <a:lnTo>
                    <a:pt x="6253" y="4889"/>
                  </a:lnTo>
                  <a:cubicBezTo>
                    <a:pt x="6223" y="4908"/>
                    <a:pt x="6204" y="4939"/>
                    <a:pt x="6184" y="4968"/>
                  </a:cubicBezTo>
                  <a:cubicBezTo>
                    <a:pt x="6174" y="4978"/>
                    <a:pt x="6164" y="4988"/>
                    <a:pt x="6164" y="5008"/>
                  </a:cubicBezTo>
                  <a:cubicBezTo>
                    <a:pt x="6135" y="5047"/>
                    <a:pt x="6104" y="5107"/>
                    <a:pt x="6065" y="5117"/>
                  </a:cubicBezTo>
                  <a:cubicBezTo>
                    <a:pt x="6005" y="5117"/>
                    <a:pt x="5966" y="5087"/>
                    <a:pt x="5917" y="5057"/>
                  </a:cubicBezTo>
                  <a:lnTo>
                    <a:pt x="5886" y="5027"/>
                  </a:lnTo>
                  <a:cubicBezTo>
                    <a:pt x="5836" y="4998"/>
                    <a:pt x="5780" y="4980"/>
                    <a:pt x="5726" y="4980"/>
                  </a:cubicBezTo>
                  <a:cubicBezTo>
                    <a:pt x="5706" y="4980"/>
                    <a:pt x="5687" y="4982"/>
                    <a:pt x="5668" y="4988"/>
                  </a:cubicBezTo>
                  <a:cubicBezTo>
                    <a:pt x="5599" y="4998"/>
                    <a:pt x="5530" y="5038"/>
                    <a:pt x="5481" y="5097"/>
                  </a:cubicBezTo>
                  <a:cubicBezTo>
                    <a:pt x="5461" y="5117"/>
                    <a:pt x="5450" y="5137"/>
                    <a:pt x="5431" y="5157"/>
                  </a:cubicBezTo>
                  <a:cubicBezTo>
                    <a:pt x="5391" y="5206"/>
                    <a:pt x="5362" y="5245"/>
                    <a:pt x="5331" y="5245"/>
                  </a:cubicBezTo>
                  <a:cubicBezTo>
                    <a:pt x="5326" y="5247"/>
                    <a:pt x="5320" y="5248"/>
                    <a:pt x="5314" y="5248"/>
                  </a:cubicBezTo>
                  <a:cubicBezTo>
                    <a:pt x="5287" y="5248"/>
                    <a:pt x="5252" y="5230"/>
                    <a:pt x="5203" y="5206"/>
                  </a:cubicBezTo>
                  <a:cubicBezTo>
                    <a:pt x="5144" y="5166"/>
                    <a:pt x="5094" y="5137"/>
                    <a:pt x="5034" y="5126"/>
                  </a:cubicBezTo>
                  <a:cubicBezTo>
                    <a:pt x="5014" y="5122"/>
                    <a:pt x="4997" y="5119"/>
                    <a:pt x="4981" y="5119"/>
                  </a:cubicBezTo>
                  <a:cubicBezTo>
                    <a:pt x="4965" y="5119"/>
                    <a:pt x="4950" y="5122"/>
                    <a:pt x="4935" y="5126"/>
                  </a:cubicBezTo>
                  <a:cubicBezTo>
                    <a:pt x="4866" y="5137"/>
                    <a:pt x="4816" y="5186"/>
                    <a:pt x="4777" y="5245"/>
                  </a:cubicBezTo>
                  <a:cubicBezTo>
                    <a:pt x="4608" y="4702"/>
                    <a:pt x="4350" y="4247"/>
                    <a:pt x="3889" y="4247"/>
                  </a:cubicBezTo>
                  <a:cubicBezTo>
                    <a:pt x="3838" y="4247"/>
                    <a:pt x="3783" y="4253"/>
                    <a:pt x="3726" y="4265"/>
                  </a:cubicBezTo>
                  <a:cubicBezTo>
                    <a:pt x="3142" y="4384"/>
                    <a:pt x="3082" y="5038"/>
                    <a:pt x="3171" y="5701"/>
                  </a:cubicBezTo>
                  <a:cubicBezTo>
                    <a:pt x="3132" y="5701"/>
                    <a:pt x="3082" y="5672"/>
                    <a:pt x="3032" y="5642"/>
                  </a:cubicBezTo>
                  <a:cubicBezTo>
                    <a:pt x="2974" y="5600"/>
                    <a:pt x="2908" y="5558"/>
                    <a:pt x="2835" y="5558"/>
                  </a:cubicBezTo>
                  <a:cubicBezTo>
                    <a:pt x="2822" y="5558"/>
                    <a:pt x="2808" y="5559"/>
                    <a:pt x="2795" y="5562"/>
                  </a:cubicBezTo>
                  <a:cubicBezTo>
                    <a:pt x="2765" y="5573"/>
                    <a:pt x="2735" y="5582"/>
                    <a:pt x="2706" y="5602"/>
                  </a:cubicBezTo>
                  <a:cubicBezTo>
                    <a:pt x="2656" y="5642"/>
                    <a:pt x="2616" y="5681"/>
                    <a:pt x="2577" y="5741"/>
                  </a:cubicBezTo>
                  <a:cubicBezTo>
                    <a:pt x="2547" y="5800"/>
                    <a:pt x="2508" y="5830"/>
                    <a:pt x="2488" y="5830"/>
                  </a:cubicBezTo>
                  <a:cubicBezTo>
                    <a:pt x="2481" y="5832"/>
                    <a:pt x="2474" y="5833"/>
                    <a:pt x="2467" y="5833"/>
                  </a:cubicBezTo>
                  <a:cubicBezTo>
                    <a:pt x="2434" y="5833"/>
                    <a:pt x="2398" y="5815"/>
                    <a:pt x="2349" y="5791"/>
                  </a:cubicBezTo>
                  <a:cubicBezTo>
                    <a:pt x="2329" y="5780"/>
                    <a:pt x="2309" y="5761"/>
                    <a:pt x="2290" y="5751"/>
                  </a:cubicBezTo>
                  <a:cubicBezTo>
                    <a:pt x="2237" y="5728"/>
                    <a:pt x="2179" y="5717"/>
                    <a:pt x="2124" y="5717"/>
                  </a:cubicBezTo>
                  <a:cubicBezTo>
                    <a:pt x="2106" y="5717"/>
                    <a:pt x="2089" y="5719"/>
                    <a:pt x="2072" y="5721"/>
                  </a:cubicBezTo>
                  <a:cubicBezTo>
                    <a:pt x="1992" y="5741"/>
                    <a:pt x="1933" y="5780"/>
                    <a:pt x="1893" y="5850"/>
                  </a:cubicBezTo>
                  <a:cubicBezTo>
                    <a:pt x="1883" y="5860"/>
                    <a:pt x="1873" y="5880"/>
                    <a:pt x="1873" y="5890"/>
                  </a:cubicBezTo>
                  <a:cubicBezTo>
                    <a:pt x="1834" y="5939"/>
                    <a:pt x="1814" y="5979"/>
                    <a:pt x="1755" y="5998"/>
                  </a:cubicBezTo>
                  <a:cubicBezTo>
                    <a:pt x="1751" y="6000"/>
                    <a:pt x="1748" y="6000"/>
                    <a:pt x="1744" y="6000"/>
                  </a:cubicBezTo>
                  <a:cubicBezTo>
                    <a:pt x="1712" y="6000"/>
                    <a:pt x="1661" y="5966"/>
                    <a:pt x="1625" y="5939"/>
                  </a:cubicBezTo>
                  <a:lnTo>
                    <a:pt x="1596" y="5910"/>
                  </a:lnTo>
                  <a:cubicBezTo>
                    <a:pt x="1556" y="5890"/>
                    <a:pt x="1526" y="5880"/>
                    <a:pt x="1497" y="5870"/>
                  </a:cubicBezTo>
                  <a:lnTo>
                    <a:pt x="1051" y="3680"/>
                  </a:lnTo>
                  <a:lnTo>
                    <a:pt x="317" y="3829"/>
                  </a:lnTo>
                  <a:lnTo>
                    <a:pt x="308" y="3829"/>
                  </a:lnTo>
                  <a:cubicBezTo>
                    <a:pt x="317" y="3789"/>
                    <a:pt x="357" y="3690"/>
                    <a:pt x="416" y="3620"/>
                  </a:cubicBezTo>
                  <a:lnTo>
                    <a:pt x="416" y="3611"/>
                  </a:lnTo>
                  <a:cubicBezTo>
                    <a:pt x="436" y="3581"/>
                    <a:pt x="2111" y="935"/>
                    <a:pt x="2359" y="578"/>
                  </a:cubicBezTo>
                  <a:cubicBezTo>
                    <a:pt x="2508" y="370"/>
                    <a:pt x="2666" y="310"/>
                    <a:pt x="2755" y="291"/>
                  </a:cubicBezTo>
                  <a:cubicBezTo>
                    <a:pt x="2775" y="281"/>
                    <a:pt x="2795" y="281"/>
                    <a:pt x="2795" y="281"/>
                  </a:cubicBezTo>
                  <a:lnTo>
                    <a:pt x="2854" y="271"/>
                  </a:lnTo>
                  <a:cubicBezTo>
                    <a:pt x="2854" y="271"/>
                    <a:pt x="2864" y="261"/>
                    <a:pt x="2894" y="261"/>
                  </a:cubicBezTo>
                  <a:cubicBezTo>
                    <a:pt x="2919" y="255"/>
                    <a:pt x="2953" y="250"/>
                    <a:pt x="2997" y="250"/>
                  </a:cubicBezTo>
                  <a:close/>
                  <a:moveTo>
                    <a:pt x="6313" y="5176"/>
                  </a:moveTo>
                  <a:lnTo>
                    <a:pt x="6491" y="6038"/>
                  </a:lnTo>
                  <a:cubicBezTo>
                    <a:pt x="6491" y="6038"/>
                    <a:pt x="6551" y="6366"/>
                    <a:pt x="5966" y="6484"/>
                  </a:cubicBezTo>
                  <a:lnTo>
                    <a:pt x="5064" y="6663"/>
                  </a:lnTo>
                  <a:cubicBezTo>
                    <a:pt x="5014" y="6375"/>
                    <a:pt x="4955" y="5939"/>
                    <a:pt x="4856" y="5523"/>
                  </a:cubicBezTo>
                  <a:cubicBezTo>
                    <a:pt x="4856" y="5513"/>
                    <a:pt x="4856" y="5513"/>
                    <a:pt x="4866" y="5503"/>
                  </a:cubicBezTo>
                  <a:cubicBezTo>
                    <a:pt x="4866" y="5493"/>
                    <a:pt x="4876" y="5483"/>
                    <a:pt x="4886" y="5474"/>
                  </a:cubicBezTo>
                  <a:cubicBezTo>
                    <a:pt x="4915" y="5424"/>
                    <a:pt x="4945" y="5364"/>
                    <a:pt x="4985" y="5355"/>
                  </a:cubicBezTo>
                  <a:cubicBezTo>
                    <a:pt x="5034" y="5355"/>
                    <a:pt x="5074" y="5384"/>
                    <a:pt x="5124" y="5424"/>
                  </a:cubicBezTo>
                  <a:cubicBezTo>
                    <a:pt x="5144" y="5434"/>
                    <a:pt x="5153" y="5434"/>
                    <a:pt x="5163" y="5444"/>
                  </a:cubicBezTo>
                  <a:cubicBezTo>
                    <a:pt x="5217" y="5482"/>
                    <a:pt x="5271" y="5497"/>
                    <a:pt x="5330" y="5497"/>
                  </a:cubicBezTo>
                  <a:cubicBezTo>
                    <a:pt x="5347" y="5497"/>
                    <a:pt x="5364" y="5496"/>
                    <a:pt x="5381" y="5493"/>
                  </a:cubicBezTo>
                  <a:cubicBezTo>
                    <a:pt x="5450" y="5474"/>
                    <a:pt x="5510" y="5434"/>
                    <a:pt x="5569" y="5375"/>
                  </a:cubicBezTo>
                  <a:cubicBezTo>
                    <a:pt x="5580" y="5355"/>
                    <a:pt x="5599" y="5335"/>
                    <a:pt x="5609" y="5325"/>
                  </a:cubicBezTo>
                  <a:cubicBezTo>
                    <a:pt x="5649" y="5275"/>
                    <a:pt x="5679" y="5236"/>
                    <a:pt x="5718" y="5226"/>
                  </a:cubicBezTo>
                  <a:cubicBezTo>
                    <a:pt x="5723" y="5224"/>
                    <a:pt x="5728" y="5223"/>
                    <a:pt x="5734" y="5223"/>
                  </a:cubicBezTo>
                  <a:cubicBezTo>
                    <a:pt x="5761" y="5223"/>
                    <a:pt x="5796" y="5242"/>
                    <a:pt x="5837" y="5275"/>
                  </a:cubicBezTo>
                  <a:cubicBezTo>
                    <a:pt x="5897" y="5315"/>
                    <a:pt x="5946" y="5335"/>
                    <a:pt x="6016" y="5344"/>
                  </a:cubicBezTo>
                  <a:cubicBezTo>
                    <a:pt x="6045" y="5355"/>
                    <a:pt x="6075" y="5355"/>
                    <a:pt x="6104" y="5355"/>
                  </a:cubicBezTo>
                  <a:cubicBezTo>
                    <a:pt x="6204" y="5335"/>
                    <a:pt x="6253" y="5256"/>
                    <a:pt x="6303" y="5186"/>
                  </a:cubicBezTo>
                  <a:cubicBezTo>
                    <a:pt x="6303" y="5176"/>
                    <a:pt x="6313" y="5176"/>
                    <a:pt x="6313" y="5176"/>
                  </a:cubicBezTo>
                  <a:close/>
                  <a:moveTo>
                    <a:pt x="3874" y="4479"/>
                  </a:moveTo>
                  <a:cubicBezTo>
                    <a:pt x="4230" y="4479"/>
                    <a:pt x="4441" y="5017"/>
                    <a:pt x="4569" y="5463"/>
                  </a:cubicBezTo>
                  <a:cubicBezTo>
                    <a:pt x="4549" y="5493"/>
                    <a:pt x="4539" y="5533"/>
                    <a:pt x="4549" y="5562"/>
                  </a:cubicBezTo>
                  <a:cubicBezTo>
                    <a:pt x="4559" y="5593"/>
                    <a:pt x="4578" y="5622"/>
                    <a:pt x="4608" y="5632"/>
                  </a:cubicBezTo>
                  <a:cubicBezTo>
                    <a:pt x="4638" y="5741"/>
                    <a:pt x="4658" y="5840"/>
                    <a:pt x="4668" y="5919"/>
                  </a:cubicBezTo>
                  <a:cubicBezTo>
                    <a:pt x="4727" y="6177"/>
                    <a:pt x="4777" y="6434"/>
                    <a:pt x="4826" y="6692"/>
                  </a:cubicBezTo>
                  <a:cubicBezTo>
                    <a:pt x="4440" y="6771"/>
                    <a:pt x="4063" y="6841"/>
                    <a:pt x="3677" y="6920"/>
                  </a:cubicBezTo>
                  <a:cubicBezTo>
                    <a:pt x="3618" y="6672"/>
                    <a:pt x="3568" y="6415"/>
                    <a:pt x="3518" y="6157"/>
                  </a:cubicBezTo>
                  <a:cubicBezTo>
                    <a:pt x="3429" y="5721"/>
                    <a:pt x="3201" y="4651"/>
                    <a:pt x="3776" y="4492"/>
                  </a:cubicBezTo>
                  <a:cubicBezTo>
                    <a:pt x="3810" y="4483"/>
                    <a:pt x="3842" y="4479"/>
                    <a:pt x="3874" y="4479"/>
                  </a:cubicBezTo>
                  <a:close/>
                  <a:moveTo>
                    <a:pt x="2864" y="5799"/>
                  </a:moveTo>
                  <a:cubicBezTo>
                    <a:pt x="2896" y="5799"/>
                    <a:pt x="2947" y="5833"/>
                    <a:pt x="2973" y="5860"/>
                  </a:cubicBezTo>
                  <a:cubicBezTo>
                    <a:pt x="2993" y="5870"/>
                    <a:pt x="3003" y="5880"/>
                    <a:pt x="3013" y="5890"/>
                  </a:cubicBezTo>
                  <a:cubicBezTo>
                    <a:pt x="3082" y="5929"/>
                    <a:pt x="3142" y="5939"/>
                    <a:pt x="3211" y="5939"/>
                  </a:cubicBezTo>
                  <a:cubicBezTo>
                    <a:pt x="3281" y="6346"/>
                    <a:pt x="3389" y="6742"/>
                    <a:pt x="3449" y="7000"/>
                  </a:cubicBezTo>
                  <a:lnTo>
                    <a:pt x="2389" y="7218"/>
                  </a:lnTo>
                  <a:cubicBezTo>
                    <a:pt x="2293" y="7238"/>
                    <a:pt x="2211" y="7246"/>
                    <a:pt x="2140" y="7246"/>
                  </a:cubicBezTo>
                  <a:cubicBezTo>
                    <a:pt x="1796" y="7246"/>
                    <a:pt x="1735" y="7044"/>
                    <a:pt x="1735" y="7020"/>
                  </a:cubicBezTo>
                  <a:lnTo>
                    <a:pt x="1557" y="6152"/>
                  </a:lnTo>
                  <a:lnTo>
                    <a:pt x="1557" y="6152"/>
                  </a:lnTo>
                  <a:cubicBezTo>
                    <a:pt x="1560" y="6157"/>
                    <a:pt x="1566" y="6157"/>
                    <a:pt x="1566" y="6157"/>
                  </a:cubicBezTo>
                  <a:cubicBezTo>
                    <a:pt x="1625" y="6199"/>
                    <a:pt x="1690" y="6241"/>
                    <a:pt x="1769" y="6241"/>
                  </a:cubicBezTo>
                  <a:cubicBezTo>
                    <a:pt x="1784" y="6241"/>
                    <a:pt x="1799" y="6239"/>
                    <a:pt x="1814" y="6236"/>
                  </a:cubicBezTo>
                  <a:cubicBezTo>
                    <a:pt x="1843" y="6227"/>
                    <a:pt x="1873" y="6216"/>
                    <a:pt x="1903" y="6197"/>
                  </a:cubicBezTo>
                  <a:cubicBezTo>
                    <a:pt x="1953" y="6157"/>
                    <a:pt x="1992" y="6117"/>
                    <a:pt x="2032" y="6058"/>
                  </a:cubicBezTo>
                  <a:cubicBezTo>
                    <a:pt x="2061" y="5998"/>
                    <a:pt x="2091" y="5969"/>
                    <a:pt x="2121" y="5969"/>
                  </a:cubicBezTo>
                  <a:cubicBezTo>
                    <a:pt x="2126" y="5967"/>
                    <a:pt x="2132" y="5966"/>
                    <a:pt x="2139" y="5966"/>
                  </a:cubicBezTo>
                  <a:cubicBezTo>
                    <a:pt x="2169" y="5966"/>
                    <a:pt x="2209" y="5984"/>
                    <a:pt x="2250" y="6009"/>
                  </a:cubicBezTo>
                  <a:cubicBezTo>
                    <a:pt x="2270" y="6018"/>
                    <a:pt x="2299" y="6038"/>
                    <a:pt x="2319" y="6048"/>
                  </a:cubicBezTo>
                  <a:cubicBezTo>
                    <a:pt x="2371" y="6070"/>
                    <a:pt x="2429" y="6082"/>
                    <a:pt x="2483" y="6082"/>
                  </a:cubicBezTo>
                  <a:cubicBezTo>
                    <a:pt x="2502" y="6082"/>
                    <a:pt x="2520" y="6080"/>
                    <a:pt x="2537" y="6078"/>
                  </a:cubicBezTo>
                  <a:cubicBezTo>
                    <a:pt x="2607" y="6058"/>
                    <a:pt x="2676" y="6018"/>
                    <a:pt x="2715" y="5949"/>
                  </a:cubicBezTo>
                  <a:cubicBezTo>
                    <a:pt x="2726" y="5939"/>
                    <a:pt x="2726" y="5929"/>
                    <a:pt x="2735" y="5910"/>
                  </a:cubicBezTo>
                  <a:cubicBezTo>
                    <a:pt x="2765" y="5860"/>
                    <a:pt x="2795" y="5820"/>
                    <a:pt x="2854" y="5800"/>
                  </a:cubicBezTo>
                  <a:cubicBezTo>
                    <a:pt x="2857" y="5799"/>
                    <a:pt x="2861" y="5799"/>
                    <a:pt x="2864" y="5799"/>
                  </a:cubicBezTo>
                  <a:close/>
                  <a:moveTo>
                    <a:pt x="2989" y="1"/>
                  </a:moveTo>
                  <a:cubicBezTo>
                    <a:pt x="2930" y="1"/>
                    <a:pt x="2881" y="7"/>
                    <a:pt x="2845" y="13"/>
                  </a:cubicBezTo>
                  <a:cubicBezTo>
                    <a:pt x="2814" y="23"/>
                    <a:pt x="2735" y="33"/>
                    <a:pt x="2706" y="43"/>
                  </a:cubicBezTo>
                  <a:cubicBezTo>
                    <a:pt x="2587" y="63"/>
                    <a:pt x="2359" y="152"/>
                    <a:pt x="2151" y="440"/>
                  </a:cubicBezTo>
                  <a:cubicBezTo>
                    <a:pt x="1903" y="796"/>
                    <a:pt x="297" y="3323"/>
                    <a:pt x="209" y="3472"/>
                  </a:cubicBezTo>
                  <a:cubicBezTo>
                    <a:pt x="159" y="3551"/>
                    <a:pt x="0" y="3789"/>
                    <a:pt x="90" y="3957"/>
                  </a:cubicBezTo>
                  <a:cubicBezTo>
                    <a:pt x="110" y="4017"/>
                    <a:pt x="179" y="4086"/>
                    <a:pt x="328" y="4086"/>
                  </a:cubicBezTo>
                  <a:lnTo>
                    <a:pt x="337" y="4086"/>
                  </a:lnTo>
                  <a:lnTo>
                    <a:pt x="852" y="3977"/>
                  </a:lnTo>
                  <a:lnTo>
                    <a:pt x="1487" y="7069"/>
                  </a:lnTo>
                  <a:cubicBezTo>
                    <a:pt x="1487" y="7069"/>
                    <a:pt x="1584" y="7497"/>
                    <a:pt x="2151" y="7497"/>
                  </a:cubicBezTo>
                  <a:cubicBezTo>
                    <a:pt x="2236" y="7497"/>
                    <a:pt x="2331" y="7487"/>
                    <a:pt x="2438" y="7465"/>
                  </a:cubicBezTo>
                  <a:lnTo>
                    <a:pt x="6016" y="6722"/>
                  </a:lnTo>
                  <a:cubicBezTo>
                    <a:pt x="6848" y="6553"/>
                    <a:pt x="6739" y="5989"/>
                    <a:pt x="6739" y="5989"/>
                  </a:cubicBezTo>
                  <a:lnTo>
                    <a:pt x="6104" y="2897"/>
                  </a:lnTo>
                  <a:lnTo>
                    <a:pt x="6610" y="2798"/>
                  </a:lnTo>
                  <a:lnTo>
                    <a:pt x="6620" y="2788"/>
                  </a:lnTo>
                  <a:cubicBezTo>
                    <a:pt x="6758" y="2728"/>
                    <a:pt x="6789" y="2640"/>
                    <a:pt x="6798" y="2570"/>
                  </a:cubicBezTo>
                  <a:cubicBezTo>
                    <a:pt x="6808" y="2391"/>
                    <a:pt x="6571" y="2223"/>
                    <a:pt x="6491" y="2184"/>
                  </a:cubicBezTo>
                  <a:cubicBezTo>
                    <a:pt x="6342" y="2085"/>
                    <a:pt x="3875" y="380"/>
                    <a:pt x="3508" y="162"/>
                  </a:cubicBezTo>
                  <a:cubicBezTo>
                    <a:pt x="3303" y="32"/>
                    <a:pt x="3121" y="1"/>
                    <a:pt x="2989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8"/>
            <p:cNvSpPr/>
            <p:nvPr/>
          </p:nvSpPr>
          <p:spPr>
            <a:xfrm>
              <a:off x="2640691" y="6499527"/>
              <a:ext cx="213883" cy="252990"/>
            </a:xfrm>
            <a:custGeom>
              <a:avLst/>
              <a:gdLst/>
              <a:ahLst/>
              <a:cxnLst/>
              <a:rect l="l" t="t" r="r" b="b"/>
              <a:pathLst>
                <a:path w="1329" h="1572" extrusionOk="0">
                  <a:moveTo>
                    <a:pt x="667" y="153"/>
                  </a:moveTo>
                  <a:cubicBezTo>
                    <a:pt x="851" y="153"/>
                    <a:pt x="1016" y="235"/>
                    <a:pt x="1051" y="414"/>
                  </a:cubicBezTo>
                  <a:cubicBezTo>
                    <a:pt x="1071" y="484"/>
                    <a:pt x="1081" y="553"/>
                    <a:pt x="1101" y="632"/>
                  </a:cubicBezTo>
                  <a:cubicBezTo>
                    <a:pt x="972" y="652"/>
                    <a:pt x="843" y="682"/>
                    <a:pt x="724" y="702"/>
                  </a:cubicBezTo>
                  <a:cubicBezTo>
                    <a:pt x="684" y="523"/>
                    <a:pt x="645" y="345"/>
                    <a:pt x="605" y="156"/>
                  </a:cubicBezTo>
                  <a:cubicBezTo>
                    <a:pt x="626" y="154"/>
                    <a:pt x="646" y="153"/>
                    <a:pt x="667" y="153"/>
                  </a:cubicBezTo>
                  <a:close/>
                  <a:moveTo>
                    <a:pt x="477" y="187"/>
                  </a:moveTo>
                  <a:cubicBezTo>
                    <a:pt x="506" y="365"/>
                    <a:pt x="546" y="553"/>
                    <a:pt x="585" y="731"/>
                  </a:cubicBezTo>
                  <a:cubicBezTo>
                    <a:pt x="457" y="761"/>
                    <a:pt x="338" y="781"/>
                    <a:pt x="209" y="810"/>
                  </a:cubicBezTo>
                  <a:cubicBezTo>
                    <a:pt x="199" y="741"/>
                    <a:pt x="179" y="662"/>
                    <a:pt x="160" y="583"/>
                  </a:cubicBezTo>
                  <a:cubicBezTo>
                    <a:pt x="120" y="394"/>
                    <a:pt x="278" y="246"/>
                    <a:pt x="477" y="187"/>
                  </a:cubicBezTo>
                  <a:close/>
                  <a:moveTo>
                    <a:pt x="1120" y="761"/>
                  </a:moveTo>
                  <a:cubicBezTo>
                    <a:pt x="1140" y="841"/>
                    <a:pt x="1160" y="920"/>
                    <a:pt x="1170" y="989"/>
                  </a:cubicBezTo>
                  <a:cubicBezTo>
                    <a:pt x="1190" y="1177"/>
                    <a:pt x="1041" y="1326"/>
                    <a:pt x="863" y="1385"/>
                  </a:cubicBezTo>
                  <a:cubicBezTo>
                    <a:pt x="823" y="1207"/>
                    <a:pt x="783" y="1028"/>
                    <a:pt x="754" y="841"/>
                  </a:cubicBezTo>
                  <a:cubicBezTo>
                    <a:pt x="873" y="821"/>
                    <a:pt x="1001" y="791"/>
                    <a:pt x="1120" y="761"/>
                  </a:cubicBezTo>
                  <a:close/>
                  <a:moveTo>
                    <a:pt x="615" y="870"/>
                  </a:moveTo>
                  <a:cubicBezTo>
                    <a:pt x="655" y="1059"/>
                    <a:pt x="684" y="1237"/>
                    <a:pt x="724" y="1415"/>
                  </a:cubicBezTo>
                  <a:cubicBezTo>
                    <a:pt x="695" y="1420"/>
                    <a:pt x="667" y="1422"/>
                    <a:pt x="638" y="1422"/>
                  </a:cubicBezTo>
                  <a:cubicBezTo>
                    <a:pt x="472" y="1422"/>
                    <a:pt x="320" y="1345"/>
                    <a:pt x="278" y="1167"/>
                  </a:cubicBezTo>
                  <a:cubicBezTo>
                    <a:pt x="268" y="1098"/>
                    <a:pt x="248" y="1019"/>
                    <a:pt x="239" y="949"/>
                  </a:cubicBezTo>
                  <a:cubicBezTo>
                    <a:pt x="367" y="920"/>
                    <a:pt x="486" y="900"/>
                    <a:pt x="615" y="870"/>
                  </a:cubicBezTo>
                  <a:close/>
                  <a:moveTo>
                    <a:pt x="732" y="1"/>
                  </a:moveTo>
                  <a:cubicBezTo>
                    <a:pt x="592" y="1"/>
                    <a:pt x="432" y="52"/>
                    <a:pt x="318" y="87"/>
                  </a:cubicBezTo>
                  <a:cubicBezTo>
                    <a:pt x="90" y="156"/>
                    <a:pt x="1" y="405"/>
                    <a:pt x="30" y="612"/>
                  </a:cubicBezTo>
                  <a:cubicBezTo>
                    <a:pt x="60" y="949"/>
                    <a:pt x="120" y="1396"/>
                    <a:pt x="457" y="1544"/>
                  </a:cubicBezTo>
                  <a:cubicBezTo>
                    <a:pt x="501" y="1563"/>
                    <a:pt x="552" y="1571"/>
                    <a:pt x="606" y="1571"/>
                  </a:cubicBezTo>
                  <a:cubicBezTo>
                    <a:pt x="743" y="1571"/>
                    <a:pt x="898" y="1520"/>
                    <a:pt x="1012" y="1484"/>
                  </a:cubicBezTo>
                  <a:cubicBezTo>
                    <a:pt x="1239" y="1425"/>
                    <a:pt x="1329" y="1187"/>
                    <a:pt x="1309" y="979"/>
                  </a:cubicBezTo>
                  <a:lnTo>
                    <a:pt x="1309" y="959"/>
                  </a:lnTo>
                  <a:cubicBezTo>
                    <a:pt x="1239" y="623"/>
                    <a:pt x="1239" y="187"/>
                    <a:pt x="883" y="28"/>
                  </a:cubicBezTo>
                  <a:cubicBezTo>
                    <a:pt x="838" y="8"/>
                    <a:pt x="786" y="1"/>
                    <a:pt x="732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8"/>
            <p:cNvSpPr/>
            <p:nvPr/>
          </p:nvSpPr>
          <p:spPr>
            <a:xfrm>
              <a:off x="3047372" y="6416647"/>
              <a:ext cx="213883" cy="252829"/>
            </a:xfrm>
            <a:custGeom>
              <a:avLst/>
              <a:gdLst/>
              <a:ahLst/>
              <a:cxnLst/>
              <a:rect l="l" t="t" r="r" b="b"/>
              <a:pathLst>
                <a:path w="1329" h="1571" extrusionOk="0">
                  <a:moveTo>
                    <a:pt x="670" y="153"/>
                  </a:moveTo>
                  <a:cubicBezTo>
                    <a:pt x="847" y="153"/>
                    <a:pt x="1016" y="227"/>
                    <a:pt x="1051" y="404"/>
                  </a:cubicBezTo>
                  <a:cubicBezTo>
                    <a:pt x="1061" y="484"/>
                    <a:pt x="1081" y="552"/>
                    <a:pt x="1091" y="622"/>
                  </a:cubicBezTo>
                  <a:cubicBezTo>
                    <a:pt x="972" y="652"/>
                    <a:pt x="843" y="671"/>
                    <a:pt x="724" y="702"/>
                  </a:cubicBezTo>
                  <a:cubicBezTo>
                    <a:pt x="685" y="523"/>
                    <a:pt x="645" y="334"/>
                    <a:pt x="605" y="156"/>
                  </a:cubicBezTo>
                  <a:cubicBezTo>
                    <a:pt x="627" y="154"/>
                    <a:pt x="648" y="153"/>
                    <a:pt x="670" y="153"/>
                  </a:cubicBezTo>
                  <a:close/>
                  <a:moveTo>
                    <a:pt x="467" y="186"/>
                  </a:moveTo>
                  <a:cubicBezTo>
                    <a:pt x="506" y="365"/>
                    <a:pt x="546" y="543"/>
                    <a:pt x="586" y="731"/>
                  </a:cubicBezTo>
                  <a:cubicBezTo>
                    <a:pt x="456" y="751"/>
                    <a:pt x="337" y="781"/>
                    <a:pt x="209" y="810"/>
                  </a:cubicBezTo>
                  <a:cubicBezTo>
                    <a:pt x="189" y="731"/>
                    <a:pt x="179" y="662"/>
                    <a:pt x="159" y="583"/>
                  </a:cubicBezTo>
                  <a:cubicBezTo>
                    <a:pt x="119" y="384"/>
                    <a:pt x="278" y="246"/>
                    <a:pt x="467" y="186"/>
                  </a:cubicBezTo>
                  <a:close/>
                  <a:moveTo>
                    <a:pt x="1121" y="761"/>
                  </a:moveTo>
                  <a:cubicBezTo>
                    <a:pt x="1141" y="840"/>
                    <a:pt x="1150" y="909"/>
                    <a:pt x="1170" y="989"/>
                  </a:cubicBezTo>
                  <a:cubicBezTo>
                    <a:pt x="1190" y="1177"/>
                    <a:pt x="1041" y="1316"/>
                    <a:pt x="863" y="1385"/>
                  </a:cubicBezTo>
                  <a:cubicBezTo>
                    <a:pt x="823" y="1197"/>
                    <a:pt x="784" y="1019"/>
                    <a:pt x="744" y="840"/>
                  </a:cubicBezTo>
                  <a:cubicBezTo>
                    <a:pt x="873" y="810"/>
                    <a:pt x="1002" y="790"/>
                    <a:pt x="1121" y="761"/>
                  </a:cubicBezTo>
                  <a:close/>
                  <a:moveTo>
                    <a:pt x="615" y="870"/>
                  </a:moveTo>
                  <a:cubicBezTo>
                    <a:pt x="645" y="1048"/>
                    <a:pt x="685" y="1237"/>
                    <a:pt x="724" y="1415"/>
                  </a:cubicBezTo>
                  <a:cubicBezTo>
                    <a:pt x="698" y="1419"/>
                    <a:pt x="671" y="1421"/>
                    <a:pt x="645" y="1421"/>
                  </a:cubicBezTo>
                  <a:cubicBezTo>
                    <a:pt x="476" y="1421"/>
                    <a:pt x="321" y="1337"/>
                    <a:pt x="278" y="1157"/>
                  </a:cubicBezTo>
                  <a:cubicBezTo>
                    <a:pt x="268" y="1088"/>
                    <a:pt x="249" y="1019"/>
                    <a:pt x="238" y="939"/>
                  </a:cubicBezTo>
                  <a:cubicBezTo>
                    <a:pt x="357" y="920"/>
                    <a:pt x="486" y="889"/>
                    <a:pt x="615" y="870"/>
                  </a:cubicBezTo>
                  <a:close/>
                  <a:moveTo>
                    <a:pt x="727" y="0"/>
                  </a:moveTo>
                  <a:cubicBezTo>
                    <a:pt x="586" y="0"/>
                    <a:pt x="432" y="51"/>
                    <a:pt x="318" y="87"/>
                  </a:cubicBezTo>
                  <a:cubicBezTo>
                    <a:pt x="90" y="156"/>
                    <a:pt x="1" y="394"/>
                    <a:pt x="20" y="612"/>
                  </a:cubicBezTo>
                  <a:cubicBezTo>
                    <a:pt x="60" y="939"/>
                    <a:pt x="110" y="1395"/>
                    <a:pt x="447" y="1543"/>
                  </a:cubicBezTo>
                  <a:cubicBezTo>
                    <a:pt x="494" y="1563"/>
                    <a:pt x="547" y="1571"/>
                    <a:pt x="602" y="1571"/>
                  </a:cubicBezTo>
                  <a:cubicBezTo>
                    <a:pt x="743" y="1571"/>
                    <a:pt x="897" y="1520"/>
                    <a:pt x="1011" y="1484"/>
                  </a:cubicBezTo>
                  <a:cubicBezTo>
                    <a:pt x="1240" y="1415"/>
                    <a:pt x="1328" y="1187"/>
                    <a:pt x="1309" y="979"/>
                  </a:cubicBezTo>
                  <a:lnTo>
                    <a:pt x="1309" y="959"/>
                  </a:lnTo>
                  <a:cubicBezTo>
                    <a:pt x="1240" y="622"/>
                    <a:pt x="1240" y="186"/>
                    <a:pt x="883" y="28"/>
                  </a:cubicBezTo>
                  <a:cubicBezTo>
                    <a:pt x="835" y="8"/>
                    <a:pt x="782" y="0"/>
                    <a:pt x="72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8"/>
            <p:cNvSpPr/>
            <p:nvPr/>
          </p:nvSpPr>
          <p:spPr>
            <a:xfrm>
              <a:off x="2773140" y="6257644"/>
              <a:ext cx="224987" cy="158682"/>
            </a:xfrm>
            <a:custGeom>
              <a:avLst/>
              <a:gdLst/>
              <a:ahLst/>
              <a:cxnLst/>
              <a:rect l="l" t="t" r="r" b="b"/>
              <a:pathLst>
                <a:path w="1398" h="986" extrusionOk="0">
                  <a:moveTo>
                    <a:pt x="949" y="0"/>
                  </a:moveTo>
                  <a:cubicBezTo>
                    <a:pt x="722" y="0"/>
                    <a:pt x="714" y="371"/>
                    <a:pt x="714" y="371"/>
                  </a:cubicBezTo>
                  <a:cubicBezTo>
                    <a:pt x="714" y="371"/>
                    <a:pt x="593" y="105"/>
                    <a:pt x="424" y="105"/>
                  </a:cubicBezTo>
                  <a:cubicBezTo>
                    <a:pt x="381" y="105"/>
                    <a:pt x="335" y="122"/>
                    <a:pt x="288" y="163"/>
                  </a:cubicBezTo>
                  <a:cubicBezTo>
                    <a:pt x="0" y="431"/>
                    <a:pt x="843" y="986"/>
                    <a:pt x="843" y="986"/>
                  </a:cubicBezTo>
                  <a:cubicBezTo>
                    <a:pt x="843" y="986"/>
                    <a:pt x="1398" y="144"/>
                    <a:pt x="1031" y="14"/>
                  </a:cubicBezTo>
                  <a:cubicBezTo>
                    <a:pt x="1001" y="5"/>
                    <a:pt x="973" y="0"/>
                    <a:pt x="94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8"/>
            <p:cNvSpPr/>
            <p:nvPr/>
          </p:nvSpPr>
          <p:spPr>
            <a:xfrm>
              <a:off x="2643910" y="6902023"/>
              <a:ext cx="87871" cy="61316"/>
            </a:xfrm>
            <a:custGeom>
              <a:avLst/>
              <a:gdLst/>
              <a:ahLst/>
              <a:cxnLst/>
              <a:rect l="l" t="t" r="r" b="b"/>
              <a:pathLst>
                <a:path w="546" h="381" extrusionOk="0">
                  <a:moveTo>
                    <a:pt x="370" y="1"/>
                  </a:moveTo>
                  <a:cubicBezTo>
                    <a:pt x="278" y="1"/>
                    <a:pt x="278" y="143"/>
                    <a:pt x="278" y="143"/>
                  </a:cubicBezTo>
                  <a:cubicBezTo>
                    <a:pt x="278" y="143"/>
                    <a:pt x="234" y="42"/>
                    <a:pt x="165" y="42"/>
                  </a:cubicBezTo>
                  <a:cubicBezTo>
                    <a:pt x="148" y="42"/>
                    <a:pt x="129" y="48"/>
                    <a:pt x="109" y="64"/>
                  </a:cubicBezTo>
                  <a:cubicBezTo>
                    <a:pt x="1" y="172"/>
                    <a:pt x="327" y="381"/>
                    <a:pt x="327" y="381"/>
                  </a:cubicBezTo>
                  <a:cubicBezTo>
                    <a:pt x="327" y="381"/>
                    <a:pt x="545" y="54"/>
                    <a:pt x="397" y="4"/>
                  </a:cubicBezTo>
                  <a:cubicBezTo>
                    <a:pt x="387" y="2"/>
                    <a:pt x="379" y="1"/>
                    <a:pt x="37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8"/>
            <p:cNvSpPr/>
            <p:nvPr/>
          </p:nvSpPr>
          <p:spPr>
            <a:xfrm>
              <a:off x="2755599" y="6879331"/>
              <a:ext cx="86261" cy="61799"/>
            </a:xfrm>
            <a:custGeom>
              <a:avLst/>
              <a:gdLst/>
              <a:ahLst/>
              <a:cxnLst/>
              <a:rect l="l" t="t" r="r" b="b"/>
              <a:pathLst>
                <a:path w="536" h="384" extrusionOk="0">
                  <a:moveTo>
                    <a:pt x="364" y="1"/>
                  </a:moveTo>
                  <a:cubicBezTo>
                    <a:pt x="276" y="1"/>
                    <a:pt x="268" y="145"/>
                    <a:pt x="268" y="145"/>
                  </a:cubicBezTo>
                  <a:cubicBezTo>
                    <a:pt x="268" y="145"/>
                    <a:pt x="223" y="44"/>
                    <a:pt x="160" y="44"/>
                  </a:cubicBezTo>
                  <a:cubicBezTo>
                    <a:pt x="144" y="44"/>
                    <a:pt x="127" y="50"/>
                    <a:pt x="109" y="66"/>
                  </a:cubicBezTo>
                  <a:cubicBezTo>
                    <a:pt x="0" y="165"/>
                    <a:pt x="318" y="383"/>
                    <a:pt x="318" y="383"/>
                  </a:cubicBezTo>
                  <a:cubicBezTo>
                    <a:pt x="318" y="383"/>
                    <a:pt x="536" y="56"/>
                    <a:pt x="397" y="7"/>
                  </a:cubicBezTo>
                  <a:cubicBezTo>
                    <a:pt x="385" y="3"/>
                    <a:pt x="374" y="1"/>
                    <a:pt x="36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8"/>
            <p:cNvSpPr/>
            <p:nvPr/>
          </p:nvSpPr>
          <p:spPr>
            <a:xfrm>
              <a:off x="3160670" y="6796451"/>
              <a:ext cx="87871" cy="60029"/>
            </a:xfrm>
            <a:custGeom>
              <a:avLst/>
              <a:gdLst/>
              <a:ahLst/>
              <a:cxnLst/>
              <a:rect l="l" t="t" r="r" b="b"/>
              <a:pathLst>
                <a:path w="546" h="373" extrusionOk="0">
                  <a:moveTo>
                    <a:pt x="365" y="0"/>
                  </a:moveTo>
                  <a:cubicBezTo>
                    <a:pt x="286" y="0"/>
                    <a:pt x="278" y="135"/>
                    <a:pt x="278" y="135"/>
                  </a:cubicBezTo>
                  <a:cubicBezTo>
                    <a:pt x="278" y="135"/>
                    <a:pt x="236" y="38"/>
                    <a:pt x="175" y="38"/>
                  </a:cubicBezTo>
                  <a:cubicBezTo>
                    <a:pt x="158" y="38"/>
                    <a:pt x="139" y="46"/>
                    <a:pt x="119" y="66"/>
                  </a:cubicBezTo>
                  <a:cubicBezTo>
                    <a:pt x="0" y="165"/>
                    <a:pt x="327" y="373"/>
                    <a:pt x="327" y="373"/>
                  </a:cubicBezTo>
                  <a:cubicBezTo>
                    <a:pt x="327" y="373"/>
                    <a:pt x="545" y="55"/>
                    <a:pt x="397" y="6"/>
                  </a:cubicBezTo>
                  <a:cubicBezTo>
                    <a:pt x="385" y="2"/>
                    <a:pt x="375" y="0"/>
                    <a:pt x="36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8"/>
            <p:cNvSpPr/>
            <p:nvPr/>
          </p:nvSpPr>
          <p:spPr>
            <a:xfrm>
              <a:off x="3272358" y="6774081"/>
              <a:ext cx="86261" cy="60029"/>
            </a:xfrm>
            <a:custGeom>
              <a:avLst/>
              <a:gdLst/>
              <a:ahLst/>
              <a:cxnLst/>
              <a:rect l="l" t="t" r="r" b="b"/>
              <a:pathLst>
                <a:path w="536" h="373" extrusionOk="0">
                  <a:moveTo>
                    <a:pt x="363" y="1"/>
                  </a:moveTo>
                  <a:cubicBezTo>
                    <a:pt x="278" y="1"/>
                    <a:pt x="278" y="135"/>
                    <a:pt x="278" y="135"/>
                  </a:cubicBezTo>
                  <a:cubicBezTo>
                    <a:pt x="278" y="135"/>
                    <a:pt x="227" y="34"/>
                    <a:pt x="161" y="34"/>
                  </a:cubicBezTo>
                  <a:cubicBezTo>
                    <a:pt x="144" y="34"/>
                    <a:pt x="127" y="40"/>
                    <a:pt x="109" y="56"/>
                  </a:cubicBezTo>
                  <a:cubicBezTo>
                    <a:pt x="0" y="165"/>
                    <a:pt x="317" y="373"/>
                    <a:pt x="317" y="373"/>
                  </a:cubicBezTo>
                  <a:cubicBezTo>
                    <a:pt x="317" y="373"/>
                    <a:pt x="535" y="46"/>
                    <a:pt x="397" y="7"/>
                  </a:cubicBezTo>
                  <a:cubicBezTo>
                    <a:pt x="384" y="2"/>
                    <a:pt x="373" y="1"/>
                    <a:pt x="36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8"/>
            <p:cNvSpPr/>
            <p:nvPr/>
          </p:nvSpPr>
          <p:spPr>
            <a:xfrm>
              <a:off x="3053810" y="6948694"/>
              <a:ext cx="49568" cy="45706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149" y="0"/>
                  </a:moveTo>
                  <a:cubicBezTo>
                    <a:pt x="142" y="0"/>
                    <a:pt x="136" y="1"/>
                    <a:pt x="129" y="1"/>
                  </a:cubicBezTo>
                  <a:cubicBezTo>
                    <a:pt x="50" y="21"/>
                    <a:pt x="0" y="100"/>
                    <a:pt x="20" y="170"/>
                  </a:cubicBezTo>
                  <a:cubicBezTo>
                    <a:pt x="29" y="238"/>
                    <a:pt x="87" y="283"/>
                    <a:pt x="153" y="283"/>
                  </a:cubicBezTo>
                  <a:cubicBezTo>
                    <a:pt x="165" y="283"/>
                    <a:pt x="177" y="282"/>
                    <a:pt x="189" y="279"/>
                  </a:cubicBezTo>
                  <a:cubicBezTo>
                    <a:pt x="258" y="269"/>
                    <a:pt x="308" y="190"/>
                    <a:pt x="297" y="120"/>
                  </a:cubicBezTo>
                  <a:cubicBezTo>
                    <a:pt x="279" y="48"/>
                    <a:pt x="220" y="0"/>
                    <a:pt x="14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8"/>
            <p:cNvSpPr/>
            <p:nvPr/>
          </p:nvSpPr>
          <p:spPr>
            <a:xfrm>
              <a:off x="2368069" y="6072892"/>
              <a:ext cx="1102083" cy="1206530"/>
            </a:xfrm>
            <a:custGeom>
              <a:avLst/>
              <a:gdLst/>
              <a:ahLst/>
              <a:cxnLst/>
              <a:rect l="l" t="t" r="r" b="b"/>
              <a:pathLst>
                <a:path w="6848" h="7497" extrusionOk="0">
                  <a:moveTo>
                    <a:pt x="3001" y="250"/>
                  </a:moveTo>
                  <a:cubicBezTo>
                    <a:pt x="3095" y="250"/>
                    <a:pt x="3223" y="275"/>
                    <a:pt x="3380" y="370"/>
                  </a:cubicBezTo>
                  <a:cubicBezTo>
                    <a:pt x="3746" y="598"/>
                    <a:pt x="6322" y="2371"/>
                    <a:pt x="6352" y="2391"/>
                  </a:cubicBezTo>
                  <a:lnTo>
                    <a:pt x="6362" y="2391"/>
                  </a:lnTo>
                  <a:cubicBezTo>
                    <a:pt x="6432" y="2441"/>
                    <a:pt x="6521" y="2510"/>
                    <a:pt x="6540" y="2550"/>
                  </a:cubicBezTo>
                  <a:cubicBezTo>
                    <a:pt x="6540" y="2550"/>
                    <a:pt x="6531" y="2550"/>
                    <a:pt x="6531" y="2560"/>
                  </a:cubicBezTo>
                  <a:lnTo>
                    <a:pt x="5807" y="2708"/>
                  </a:lnTo>
                  <a:lnTo>
                    <a:pt x="6253" y="4888"/>
                  </a:lnTo>
                  <a:cubicBezTo>
                    <a:pt x="6234" y="4908"/>
                    <a:pt x="6203" y="4938"/>
                    <a:pt x="6184" y="4968"/>
                  </a:cubicBezTo>
                  <a:cubicBezTo>
                    <a:pt x="6174" y="4978"/>
                    <a:pt x="6164" y="4988"/>
                    <a:pt x="6164" y="5007"/>
                  </a:cubicBezTo>
                  <a:cubicBezTo>
                    <a:pt x="6134" y="5047"/>
                    <a:pt x="6104" y="5106"/>
                    <a:pt x="6065" y="5117"/>
                  </a:cubicBezTo>
                  <a:cubicBezTo>
                    <a:pt x="6005" y="5117"/>
                    <a:pt x="5966" y="5087"/>
                    <a:pt x="5916" y="5057"/>
                  </a:cubicBezTo>
                  <a:lnTo>
                    <a:pt x="5886" y="5027"/>
                  </a:lnTo>
                  <a:cubicBezTo>
                    <a:pt x="5836" y="4998"/>
                    <a:pt x="5785" y="4980"/>
                    <a:pt x="5730" y="4980"/>
                  </a:cubicBezTo>
                  <a:cubicBezTo>
                    <a:pt x="5710" y="4980"/>
                    <a:pt x="5690" y="4982"/>
                    <a:pt x="5668" y="4988"/>
                  </a:cubicBezTo>
                  <a:cubicBezTo>
                    <a:pt x="5599" y="4998"/>
                    <a:pt x="5530" y="5037"/>
                    <a:pt x="5480" y="5097"/>
                  </a:cubicBezTo>
                  <a:cubicBezTo>
                    <a:pt x="5461" y="5117"/>
                    <a:pt x="5450" y="5137"/>
                    <a:pt x="5430" y="5156"/>
                  </a:cubicBezTo>
                  <a:cubicBezTo>
                    <a:pt x="5391" y="5206"/>
                    <a:pt x="5362" y="5245"/>
                    <a:pt x="5331" y="5245"/>
                  </a:cubicBezTo>
                  <a:cubicBezTo>
                    <a:pt x="5326" y="5247"/>
                    <a:pt x="5320" y="5248"/>
                    <a:pt x="5314" y="5248"/>
                  </a:cubicBezTo>
                  <a:cubicBezTo>
                    <a:pt x="5287" y="5248"/>
                    <a:pt x="5252" y="5230"/>
                    <a:pt x="5203" y="5206"/>
                  </a:cubicBezTo>
                  <a:cubicBezTo>
                    <a:pt x="5153" y="5166"/>
                    <a:pt x="5104" y="5137"/>
                    <a:pt x="5034" y="5126"/>
                  </a:cubicBezTo>
                  <a:cubicBezTo>
                    <a:pt x="5019" y="5121"/>
                    <a:pt x="5002" y="5119"/>
                    <a:pt x="4985" y="5119"/>
                  </a:cubicBezTo>
                  <a:cubicBezTo>
                    <a:pt x="4968" y="5119"/>
                    <a:pt x="4950" y="5121"/>
                    <a:pt x="4935" y="5126"/>
                  </a:cubicBezTo>
                  <a:cubicBezTo>
                    <a:pt x="4866" y="5137"/>
                    <a:pt x="4816" y="5186"/>
                    <a:pt x="4776" y="5245"/>
                  </a:cubicBezTo>
                  <a:cubicBezTo>
                    <a:pt x="4608" y="4702"/>
                    <a:pt x="4350" y="4247"/>
                    <a:pt x="3889" y="4247"/>
                  </a:cubicBezTo>
                  <a:cubicBezTo>
                    <a:pt x="3837" y="4247"/>
                    <a:pt x="3783" y="4253"/>
                    <a:pt x="3726" y="4265"/>
                  </a:cubicBezTo>
                  <a:cubicBezTo>
                    <a:pt x="3151" y="4383"/>
                    <a:pt x="3092" y="5037"/>
                    <a:pt x="3171" y="5701"/>
                  </a:cubicBezTo>
                  <a:cubicBezTo>
                    <a:pt x="3131" y="5701"/>
                    <a:pt x="3082" y="5672"/>
                    <a:pt x="3043" y="5642"/>
                  </a:cubicBezTo>
                  <a:cubicBezTo>
                    <a:pt x="2976" y="5600"/>
                    <a:pt x="2909" y="5558"/>
                    <a:pt x="2835" y="5558"/>
                  </a:cubicBezTo>
                  <a:cubicBezTo>
                    <a:pt x="2822" y="5558"/>
                    <a:pt x="2808" y="5559"/>
                    <a:pt x="2795" y="5562"/>
                  </a:cubicBezTo>
                  <a:cubicBezTo>
                    <a:pt x="2765" y="5573"/>
                    <a:pt x="2735" y="5582"/>
                    <a:pt x="2706" y="5602"/>
                  </a:cubicBezTo>
                  <a:cubicBezTo>
                    <a:pt x="2656" y="5642"/>
                    <a:pt x="2616" y="5681"/>
                    <a:pt x="2577" y="5741"/>
                  </a:cubicBezTo>
                  <a:cubicBezTo>
                    <a:pt x="2547" y="5800"/>
                    <a:pt x="2517" y="5830"/>
                    <a:pt x="2488" y="5830"/>
                  </a:cubicBezTo>
                  <a:cubicBezTo>
                    <a:pt x="2481" y="5832"/>
                    <a:pt x="2474" y="5833"/>
                    <a:pt x="2467" y="5833"/>
                  </a:cubicBezTo>
                  <a:cubicBezTo>
                    <a:pt x="2434" y="5833"/>
                    <a:pt x="2398" y="5815"/>
                    <a:pt x="2349" y="5791"/>
                  </a:cubicBezTo>
                  <a:cubicBezTo>
                    <a:pt x="2329" y="5780"/>
                    <a:pt x="2309" y="5760"/>
                    <a:pt x="2290" y="5751"/>
                  </a:cubicBezTo>
                  <a:cubicBezTo>
                    <a:pt x="2237" y="5728"/>
                    <a:pt x="2179" y="5717"/>
                    <a:pt x="2124" y="5717"/>
                  </a:cubicBezTo>
                  <a:cubicBezTo>
                    <a:pt x="2106" y="5717"/>
                    <a:pt x="2089" y="5718"/>
                    <a:pt x="2072" y="5721"/>
                  </a:cubicBezTo>
                  <a:cubicBezTo>
                    <a:pt x="1992" y="5741"/>
                    <a:pt x="1933" y="5780"/>
                    <a:pt x="1893" y="5850"/>
                  </a:cubicBezTo>
                  <a:cubicBezTo>
                    <a:pt x="1883" y="5860"/>
                    <a:pt x="1873" y="5879"/>
                    <a:pt x="1873" y="5890"/>
                  </a:cubicBezTo>
                  <a:cubicBezTo>
                    <a:pt x="1834" y="5939"/>
                    <a:pt x="1814" y="5978"/>
                    <a:pt x="1754" y="5998"/>
                  </a:cubicBezTo>
                  <a:cubicBezTo>
                    <a:pt x="1751" y="5999"/>
                    <a:pt x="1747" y="6000"/>
                    <a:pt x="1743" y="6000"/>
                  </a:cubicBezTo>
                  <a:cubicBezTo>
                    <a:pt x="1711" y="6000"/>
                    <a:pt x="1660" y="5966"/>
                    <a:pt x="1625" y="5939"/>
                  </a:cubicBezTo>
                  <a:lnTo>
                    <a:pt x="1596" y="5909"/>
                  </a:lnTo>
                  <a:cubicBezTo>
                    <a:pt x="1566" y="5890"/>
                    <a:pt x="1526" y="5879"/>
                    <a:pt x="1497" y="5870"/>
                  </a:cubicBezTo>
                  <a:lnTo>
                    <a:pt x="1050" y="3679"/>
                  </a:lnTo>
                  <a:lnTo>
                    <a:pt x="317" y="3838"/>
                  </a:lnTo>
                  <a:cubicBezTo>
                    <a:pt x="317" y="3838"/>
                    <a:pt x="317" y="3828"/>
                    <a:pt x="308" y="3828"/>
                  </a:cubicBezTo>
                  <a:cubicBezTo>
                    <a:pt x="317" y="3789"/>
                    <a:pt x="367" y="3690"/>
                    <a:pt x="416" y="3620"/>
                  </a:cubicBezTo>
                  <a:lnTo>
                    <a:pt x="416" y="3610"/>
                  </a:lnTo>
                  <a:cubicBezTo>
                    <a:pt x="436" y="3580"/>
                    <a:pt x="2111" y="935"/>
                    <a:pt x="2359" y="578"/>
                  </a:cubicBezTo>
                  <a:cubicBezTo>
                    <a:pt x="2508" y="370"/>
                    <a:pt x="2676" y="310"/>
                    <a:pt x="2755" y="290"/>
                  </a:cubicBezTo>
                  <a:cubicBezTo>
                    <a:pt x="2785" y="281"/>
                    <a:pt x="2795" y="281"/>
                    <a:pt x="2795" y="281"/>
                  </a:cubicBezTo>
                  <a:lnTo>
                    <a:pt x="2854" y="271"/>
                  </a:lnTo>
                  <a:cubicBezTo>
                    <a:pt x="2854" y="271"/>
                    <a:pt x="2864" y="261"/>
                    <a:pt x="2894" y="261"/>
                  </a:cubicBezTo>
                  <a:cubicBezTo>
                    <a:pt x="2922" y="255"/>
                    <a:pt x="2958" y="250"/>
                    <a:pt x="3001" y="250"/>
                  </a:cubicBezTo>
                  <a:close/>
                  <a:moveTo>
                    <a:pt x="6313" y="5176"/>
                  </a:moveTo>
                  <a:lnTo>
                    <a:pt x="6491" y="6038"/>
                  </a:lnTo>
                  <a:cubicBezTo>
                    <a:pt x="6491" y="6038"/>
                    <a:pt x="6551" y="6365"/>
                    <a:pt x="5966" y="6484"/>
                  </a:cubicBezTo>
                  <a:lnTo>
                    <a:pt x="5064" y="6663"/>
                  </a:lnTo>
                  <a:cubicBezTo>
                    <a:pt x="5014" y="6375"/>
                    <a:pt x="4955" y="5939"/>
                    <a:pt x="4856" y="5523"/>
                  </a:cubicBezTo>
                  <a:cubicBezTo>
                    <a:pt x="4856" y="5513"/>
                    <a:pt x="4866" y="5513"/>
                    <a:pt x="4866" y="5503"/>
                  </a:cubicBezTo>
                  <a:cubicBezTo>
                    <a:pt x="4876" y="5493"/>
                    <a:pt x="4876" y="5483"/>
                    <a:pt x="4886" y="5473"/>
                  </a:cubicBezTo>
                  <a:cubicBezTo>
                    <a:pt x="4915" y="5424"/>
                    <a:pt x="4945" y="5364"/>
                    <a:pt x="4985" y="5355"/>
                  </a:cubicBezTo>
                  <a:cubicBezTo>
                    <a:pt x="5034" y="5355"/>
                    <a:pt x="5074" y="5384"/>
                    <a:pt x="5124" y="5424"/>
                  </a:cubicBezTo>
                  <a:cubicBezTo>
                    <a:pt x="5144" y="5434"/>
                    <a:pt x="5153" y="5434"/>
                    <a:pt x="5163" y="5443"/>
                  </a:cubicBezTo>
                  <a:cubicBezTo>
                    <a:pt x="5217" y="5482"/>
                    <a:pt x="5271" y="5497"/>
                    <a:pt x="5330" y="5497"/>
                  </a:cubicBezTo>
                  <a:cubicBezTo>
                    <a:pt x="5347" y="5497"/>
                    <a:pt x="5364" y="5495"/>
                    <a:pt x="5381" y="5493"/>
                  </a:cubicBezTo>
                  <a:cubicBezTo>
                    <a:pt x="5450" y="5473"/>
                    <a:pt x="5520" y="5434"/>
                    <a:pt x="5569" y="5384"/>
                  </a:cubicBezTo>
                  <a:cubicBezTo>
                    <a:pt x="5580" y="5355"/>
                    <a:pt x="5599" y="5335"/>
                    <a:pt x="5619" y="5324"/>
                  </a:cubicBezTo>
                  <a:cubicBezTo>
                    <a:pt x="5648" y="5275"/>
                    <a:pt x="5688" y="5236"/>
                    <a:pt x="5718" y="5225"/>
                  </a:cubicBezTo>
                  <a:cubicBezTo>
                    <a:pt x="5723" y="5224"/>
                    <a:pt x="5728" y="5223"/>
                    <a:pt x="5734" y="5223"/>
                  </a:cubicBezTo>
                  <a:cubicBezTo>
                    <a:pt x="5761" y="5223"/>
                    <a:pt x="5796" y="5242"/>
                    <a:pt x="5837" y="5275"/>
                  </a:cubicBezTo>
                  <a:cubicBezTo>
                    <a:pt x="5897" y="5315"/>
                    <a:pt x="5946" y="5335"/>
                    <a:pt x="6016" y="5344"/>
                  </a:cubicBezTo>
                  <a:cubicBezTo>
                    <a:pt x="6045" y="5355"/>
                    <a:pt x="6085" y="5355"/>
                    <a:pt x="6115" y="5355"/>
                  </a:cubicBezTo>
                  <a:cubicBezTo>
                    <a:pt x="6203" y="5335"/>
                    <a:pt x="6253" y="5255"/>
                    <a:pt x="6303" y="5186"/>
                  </a:cubicBezTo>
                  <a:lnTo>
                    <a:pt x="6313" y="5176"/>
                  </a:lnTo>
                  <a:close/>
                  <a:moveTo>
                    <a:pt x="3874" y="4479"/>
                  </a:moveTo>
                  <a:cubicBezTo>
                    <a:pt x="4230" y="4479"/>
                    <a:pt x="4441" y="5017"/>
                    <a:pt x="4569" y="5463"/>
                  </a:cubicBezTo>
                  <a:cubicBezTo>
                    <a:pt x="4549" y="5493"/>
                    <a:pt x="4539" y="5533"/>
                    <a:pt x="4549" y="5562"/>
                  </a:cubicBezTo>
                  <a:cubicBezTo>
                    <a:pt x="4558" y="5592"/>
                    <a:pt x="4578" y="5622"/>
                    <a:pt x="4608" y="5632"/>
                  </a:cubicBezTo>
                  <a:cubicBezTo>
                    <a:pt x="4638" y="5751"/>
                    <a:pt x="4658" y="5850"/>
                    <a:pt x="4668" y="5919"/>
                  </a:cubicBezTo>
                  <a:cubicBezTo>
                    <a:pt x="4727" y="6177"/>
                    <a:pt x="4776" y="6434"/>
                    <a:pt x="4826" y="6692"/>
                  </a:cubicBezTo>
                  <a:cubicBezTo>
                    <a:pt x="4440" y="6771"/>
                    <a:pt x="4063" y="6851"/>
                    <a:pt x="3677" y="6930"/>
                  </a:cubicBezTo>
                  <a:cubicBezTo>
                    <a:pt x="3627" y="6672"/>
                    <a:pt x="3567" y="6414"/>
                    <a:pt x="3518" y="6157"/>
                  </a:cubicBezTo>
                  <a:cubicBezTo>
                    <a:pt x="3429" y="5721"/>
                    <a:pt x="3201" y="4651"/>
                    <a:pt x="3776" y="4492"/>
                  </a:cubicBezTo>
                  <a:cubicBezTo>
                    <a:pt x="3810" y="4483"/>
                    <a:pt x="3842" y="4479"/>
                    <a:pt x="3874" y="4479"/>
                  </a:cubicBezTo>
                  <a:close/>
                  <a:moveTo>
                    <a:pt x="2864" y="5799"/>
                  </a:moveTo>
                  <a:cubicBezTo>
                    <a:pt x="2896" y="5799"/>
                    <a:pt x="2948" y="5833"/>
                    <a:pt x="2983" y="5860"/>
                  </a:cubicBezTo>
                  <a:lnTo>
                    <a:pt x="3013" y="5890"/>
                  </a:lnTo>
                  <a:cubicBezTo>
                    <a:pt x="3082" y="5929"/>
                    <a:pt x="3142" y="5939"/>
                    <a:pt x="3211" y="5939"/>
                  </a:cubicBezTo>
                  <a:cubicBezTo>
                    <a:pt x="3281" y="6346"/>
                    <a:pt x="3389" y="6742"/>
                    <a:pt x="3449" y="7000"/>
                  </a:cubicBezTo>
                  <a:lnTo>
                    <a:pt x="2389" y="7218"/>
                  </a:lnTo>
                  <a:cubicBezTo>
                    <a:pt x="2293" y="7238"/>
                    <a:pt x="2211" y="7246"/>
                    <a:pt x="2141" y="7246"/>
                  </a:cubicBezTo>
                  <a:cubicBezTo>
                    <a:pt x="1799" y="7246"/>
                    <a:pt x="1743" y="7044"/>
                    <a:pt x="1735" y="7019"/>
                  </a:cubicBezTo>
                  <a:lnTo>
                    <a:pt x="1557" y="6152"/>
                  </a:lnTo>
                  <a:lnTo>
                    <a:pt x="1557" y="6152"/>
                  </a:lnTo>
                  <a:cubicBezTo>
                    <a:pt x="1560" y="6157"/>
                    <a:pt x="1566" y="6157"/>
                    <a:pt x="1566" y="6157"/>
                  </a:cubicBezTo>
                  <a:cubicBezTo>
                    <a:pt x="1625" y="6199"/>
                    <a:pt x="1690" y="6241"/>
                    <a:pt x="1769" y="6241"/>
                  </a:cubicBezTo>
                  <a:cubicBezTo>
                    <a:pt x="1784" y="6241"/>
                    <a:pt x="1798" y="6239"/>
                    <a:pt x="1814" y="6236"/>
                  </a:cubicBezTo>
                  <a:cubicBezTo>
                    <a:pt x="1843" y="6227"/>
                    <a:pt x="1873" y="6216"/>
                    <a:pt x="1903" y="6196"/>
                  </a:cubicBezTo>
                  <a:cubicBezTo>
                    <a:pt x="1953" y="6157"/>
                    <a:pt x="1992" y="6117"/>
                    <a:pt x="2032" y="6058"/>
                  </a:cubicBezTo>
                  <a:cubicBezTo>
                    <a:pt x="2061" y="5998"/>
                    <a:pt x="2091" y="5969"/>
                    <a:pt x="2121" y="5969"/>
                  </a:cubicBezTo>
                  <a:cubicBezTo>
                    <a:pt x="2126" y="5967"/>
                    <a:pt x="2132" y="5966"/>
                    <a:pt x="2139" y="5966"/>
                  </a:cubicBezTo>
                  <a:cubicBezTo>
                    <a:pt x="2169" y="5966"/>
                    <a:pt x="2209" y="5984"/>
                    <a:pt x="2250" y="6009"/>
                  </a:cubicBezTo>
                  <a:cubicBezTo>
                    <a:pt x="2279" y="6018"/>
                    <a:pt x="2299" y="6038"/>
                    <a:pt x="2319" y="6048"/>
                  </a:cubicBezTo>
                  <a:cubicBezTo>
                    <a:pt x="2371" y="6070"/>
                    <a:pt x="2429" y="6081"/>
                    <a:pt x="2483" y="6081"/>
                  </a:cubicBezTo>
                  <a:cubicBezTo>
                    <a:pt x="2501" y="6081"/>
                    <a:pt x="2519" y="6080"/>
                    <a:pt x="2537" y="6078"/>
                  </a:cubicBezTo>
                  <a:cubicBezTo>
                    <a:pt x="2607" y="6058"/>
                    <a:pt x="2676" y="6018"/>
                    <a:pt x="2715" y="5949"/>
                  </a:cubicBezTo>
                  <a:cubicBezTo>
                    <a:pt x="2726" y="5939"/>
                    <a:pt x="2735" y="5929"/>
                    <a:pt x="2735" y="5909"/>
                  </a:cubicBezTo>
                  <a:cubicBezTo>
                    <a:pt x="2765" y="5860"/>
                    <a:pt x="2795" y="5820"/>
                    <a:pt x="2854" y="5800"/>
                  </a:cubicBezTo>
                  <a:cubicBezTo>
                    <a:pt x="2857" y="5799"/>
                    <a:pt x="2861" y="5799"/>
                    <a:pt x="2864" y="5799"/>
                  </a:cubicBezTo>
                  <a:close/>
                  <a:moveTo>
                    <a:pt x="2989" y="1"/>
                  </a:moveTo>
                  <a:cubicBezTo>
                    <a:pt x="2930" y="1"/>
                    <a:pt x="2881" y="7"/>
                    <a:pt x="2844" y="13"/>
                  </a:cubicBezTo>
                  <a:cubicBezTo>
                    <a:pt x="2814" y="23"/>
                    <a:pt x="2735" y="33"/>
                    <a:pt x="2706" y="43"/>
                  </a:cubicBezTo>
                  <a:cubicBezTo>
                    <a:pt x="2587" y="72"/>
                    <a:pt x="2359" y="152"/>
                    <a:pt x="2151" y="439"/>
                  </a:cubicBezTo>
                  <a:cubicBezTo>
                    <a:pt x="1903" y="796"/>
                    <a:pt x="308" y="3323"/>
                    <a:pt x="209" y="3472"/>
                  </a:cubicBezTo>
                  <a:cubicBezTo>
                    <a:pt x="159" y="3551"/>
                    <a:pt x="0" y="3789"/>
                    <a:pt x="90" y="3957"/>
                  </a:cubicBezTo>
                  <a:cubicBezTo>
                    <a:pt x="119" y="4016"/>
                    <a:pt x="178" y="4086"/>
                    <a:pt x="327" y="4086"/>
                  </a:cubicBezTo>
                  <a:lnTo>
                    <a:pt x="347" y="4086"/>
                  </a:lnTo>
                  <a:lnTo>
                    <a:pt x="852" y="3977"/>
                  </a:lnTo>
                  <a:lnTo>
                    <a:pt x="1486" y="7069"/>
                  </a:lnTo>
                  <a:cubicBezTo>
                    <a:pt x="1486" y="7069"/>
                    <a:pt x="1584" y="7496"/>
                    <a:pt x="2151" y="7496"/>
                  </a:cubicBezTo>
                  <a:cubicBezTo>
                    <a:pt x="2236" y="7496"/>
                    <a:pt x="2331" y="7487"/>
                    <a:pt x="2438" y="7465"/>
                  </a:cubicBezTo>
                  <a:lnTo>
                    <a:pt x="6016" y="6732"/>
                  </a:lnTo>
                  <a:cubicBezTo>
                    <a:pt x="6848" y="6553"/>
                    <a:pt x="6739" y="5989"/>
                    <a:pt x="6739" y="5989"/>
                  </a:cubicBezTo>
                  <a:lnTo>
                    <a:pt x="6104" y="2897"/>
                  </a:lnTo>
                  <a:lnTo>
                    <a:pt x="6610" y="2798"/>
                  </a:lnTo>
                  <a:lnTo>
                    <a:pt x="6620" y="2788"/>
                  </a:lnTo>
                  <a:cubicBezTo>
                    <a:pt x="6758" y="2728"/>
                    <a:pt x="6788" y="2639"/>
                    <a:pt x="6798" y="2570"/>
                  </a:cubicBezTo>
                  <a:cubicBezTo>
                    <a:pt x="6808" y="2391"/>
                    <a:pt x="6570" y="2223"/>
                    <a:pt x="6491" y="2184"/>
                  </a:cubicBezTo>
                  <a:cubicBezTo>
                    <a:pt x="6342" y="2084"/>
                    <a:pt x="3875" y="380"/>
                    <a:pt x="3508" y="162"/>
                  </a:cubicBezTo>
                  <a:cubicBezTo>
                    <a:pt x="3302" y="31"/>
                    <a:pt x="3121" y="1"/>
                    <a:pt x="29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8"/>
            <p:cNvSpPr/>
            <p:nvPr/>
          </p:nvSpPr>
          <p:spPr>
            <a:xfrm>
              <a:off x="2624759" y="6502746"/>
              <a:ext cx="213883" cy="252990"/>
            </a:xfrm>
            <a:custGeom>
              <a:avLst/>
              <a:gdLst/>
              <a:ahLst/>
              <a:cxnLst/>
              <a:rect l="l" t="t" r="r" b="b"/>
              <a:pathLst>
                <a:path w="1329" h="1572" extrusionOk="0">
                  <a:moveTo>
                    <a:pt x="674" y="153"/>
                  </a:moveTo>
                  <a:cubicBezTo>
                    <a:pt x="851" y="153"/>
                    <a:pt x="1016" y="235"/>
                    <a:pt x="1051" y="414"/>
                  </a:cubicBezTo>
                  <a:cubicBezTo>
                    <a:pt x="1071" y="484"/>
                    <a:pt x="1081" y="553"/>
                    <a:pt x="1100" y="632"/>
                  </a:cubicBezTo>
                  <a:cubicBezTo>
                    <a:pt x="972" y="652"/>
                    <a:pt x="843" y="682"/>
                    <a:pt x="724" y="702"/>
                  </a:cubicBezTo>
                  <a:cubicBezTo>
                    <a:pt x="684" y="523"/>
                    <a:pt x="645" y="345"/>
                    <a:pt x="615" y="156"/>
                  </a:cubicBezTo>
                  <a:cubicBezTo>
                    <a:pt x="635" y="154"/>
                    <a:pt x="655" y="153"/>
                    <a:pt x="674" y="153"/>
                  </a:cubicBezTo>
                  <a:close/>
                  <a:moveTo>
                    <a:pt x="477" y="186"/>
                  </a:moveTo>
                  <a:cubicBezTo>
                    <a:pt x="506" y="365"/>
                    <a:pt x="546" y="553"/>
                    <a:pt x="585" y="731"/>
                  </a:cubicBezTo>
                  <a:cubicBezTo>
                    <a:pt x="457" y="761"/>
                    <a:pt x="338" y="781"/>
                    <a:pt x="209" y="810"/>
                  </a:cubicBezTo>
                  <a:cubicBezTo>
                    <a:pt x="199" y="741"/>
                    <a:pt x="179" y="662"/>
                    <a:pt x="169" y="583"/>
                  </a:cubicBezTo>
                  <a:cubicBezTo>
                    <a:pt x="120" y="394"/>
                    <a:pt x="278" y="246"/>
                    <a:pt x="477" y="186"/>
                  </a:cubicBezTo>
                  <a:close/>
                  <a:moveTo>
                    <a:pt x="1131" y="771"/>
                  </a:moveTo>
                  <a:cubicBezTo>
                    <a:pt x="1140" y="840"/>
                    <a:pt x="1160" y="920"/>
                    <a:pt x="1170" y="989"/>
                  </a:cubicBezTo>
                  <a:cubicBezTo>
                    <a:pt x="1190" y="1177"/>
                    <a:pt x="1041" y="1326"/>
                    <a:pt x="863" y="1385"/>
                  </a:cubicBezTo>
                  <a:cubicBezTo>
                    <a:pt x="823" y="1207"/>
                    <a:pt x="783" y="1028"/>
                    <a:pt x="754" y="840"/>
                  </a:cubicBezTo>
                  <a:cubicBezTo>
                    <a:pt x="873" y="821"/>
                    <a:pt x="1001" y="790"/>
                    <a:pt x="1131" y="771"/>
                  </a:cubicBezTo>
                  <a:close/>
                  <a:moveTo>
                    <a:pt x="615" y="870"/>
                  </a:moveTo>
                  <a:cubicBezTo>
                    <a:pt x="655" y="1058"/>
                    <a:pt x="684" y="1237"/>
                    <a:pt x="724" y="1415"/>
                  </a:cubicBezTo>
                  <a:cubicBezTo>
                    <a:pt x="695" y="1419"/>
                    <a:pt x="666" y="1422"/>
                    <a:pt x="638" y="1422"/>
                  </a:cubicBezTo>
                  <a:cubicBezTo>
                    <a:pt x="472" y="1422"/>
                    <a:pt x="322" y="1345"/>
                    <a:pt x="288" y="1167"/>
                  </a:cubicBezTo>
                  <a:cubicBezTo>
                    <a:pt x="268" y="1098"/>
                    <a:pt x="259" y="1019"/>
                    <a:pt x="239" y="949"/>
                  </a:cubicBezTo>
                  <a:cubicBezTo>
                    <a:pt x="367" y="920"/>
                    <a:pt x="486" y="900"/>
                    <a:pt x="615" y="870"/>
                  </a:cubicBezTo>
                  <a:close/>
                  <a:moveTo>
                    <a:pt x="731" y="0"/>
                  </a:moveTo>
                  <a:cubicBezTo>
                    <a:pt x="592" y="0"/>
                    <a:pt x="432" y="51"/>
                    <a:pt x="318" y="87"/>
                  </a:cubicBezTo>
                  <a:cubicBezTo>
                    <a:pt x="90" y="156"/>
                    <a:pt x="1" y="404"/>
                    <a:pt x="30" y="612"/>
                  </a:cubicBezTo>
                  <a:cubicBezTo>
                    <a:pt x="60" y="949"/>
                    <a:pt x="120" y="1395"/>
                    <a:pt x="457" y="1544"/>
                  </a:cubicBezTo>
                  <a:cubicBezTo>
                    <a:pt x="501" y="1563"/>
                    <a:pt x="552" y="1571"/>
                    <a:pt x="606" y="1571"/>
                  </a:cubicBezTo>
                  <a:cubicBezTo>
                    <a:pt x="744" y="1571"/>
                    <a:pt x="900" y="1520"/>
                    <a:pt x="1021" y="1484"/>
                  </a:cubicBezTo>
                  <a:cubicBezTo>
                    <a:pt x="1239" y="1425"/>
                    <a:pt x="1329" y="1187"/>
                    <a:pt x="1309" y="979"/>
                  </a:cubicBezTo>
                  <a:lnTo>
                    <a:pt x="1309" y="959"/>
                  </a:lnTo>
                  <a:cubicBezTo>
                    <a:pt x="1239" y="622"/>
                    <a:pt x="1239" y="186"/>
                    <a:pt x="882" y="28"/>
                  </a:cubicBezTo>
                  <a:cubicBezTo>
                    <a:pt x="838" y="8"/>
                    <a:pt x="786" y="0"/>
                    <a:pt x="7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8"/>
            <p:cNvSpPr/>
            <p:nvPr/>
          </p:nvSpPr>
          <p:spPr>
            <a:xfrm>
              <a:off x="3031440" y="6419865"/>
              <a:ext cx="213883" cy="252829"/>
            </a:xfrm>
            <a:custGeom>
              <a:avLst/>
              <a:gdLst/>
              <a:ahLst/>
              <a:cxnLst/>
              <a:rect l="l" t="t" r="r" b="b"/>
              <a:pathLst>
                <a:path w="1329" h="1571" extrusionOk="0">
                  <a:moveTo>
                    <a:pt x="672" y="153"/>
                  </a:moveTo>
                  <a:cubicBezTo>
                    <a:pt x="854" y="153"/>
                    <a:pt x="1015" y="227"/>
                    <a:pt x="1051" y="404"/>
                  </a:cubicBezTo>
                  <a:cubicBezTo>
                    <a:pt x="1061" y="483"/>
                    <a:pt x="1081" y="552"/>
                    <a:pt x="1090" y="622"/>
                  </a:cubicBezTo>
                  <a:cubicBezTo>
                    <a:pt x="972" y="651"/>
                    <a:pt x="843" y="671"/>
                    <a:pt x="724" y="701"/>
                  </a:cubicBezTo>
                  <a:cubicBezTo>
                    <a:pt x="685" y="523"/>
                    <a:pt x="645" y="334"/>
                    <a:pt x="605" y="156"/>
                  </a:cubicBezTo>
                  <a:cubicBezTo>
                    <a:pt x="628" y="154"/>
                    <a:pt x="650" y="153"/>
                    <a:pt x="672" y="153"/>
                  </a:cubicBezTo>
                  <a:close/>
                  <a:moveTo>
                    <a:pt x="467" y="186"/>
                  </a:moveTo>
                  <a:cubicBezTo>
                    <a:pt x="506" y="364"/>
                    <a:pt x="546" y="543"/>
                    <a:pt x="585" y="731"/>
                  </a:cubicBezTo>
                  <a:cubicBezTo>
                    <a:pt x="456" y="751"/>
                    <a:pt x="337" y="781"/>
                    <a:pt x="209" y="810"/>
                  </a:cubicBezTo>
                  <a:cubicBezTo>
                    <a:pt x="189" y="731"/>
                    <a:pt x="179" y="662"/>
                    <a:pt x="159" y="582"/>
                  </a:cubicBezTo>
                  <a:cubicBezTo>
                    <a:pt x="119" y="384"/>
                    <a:pt x="278" y="246"/>
                    <a:pt x="467" y="186"/>
                  </a:cubicBezTo>
                  <a:close/>
                  <a:moveTo>
                    <a:pt x="1121" y="761"/>
                  </a:moveTo>
                  <a:cubicBezTo>
                    <a:pt x="1140" y="840"/>
                    <a:pt x="1150" y="909"/>
                    <a:pt x="1170" y="988"/>
                  </a:cubicBezTo>
                  <a:cubicBezTo>
                    <a:pt x="1190" y="1177"/>
                    <a:pt x="1041" y="1316"/>
                    <a:pt x="863" y="1385"/>
                  </a:cubicBezTo>
                  <a:cubicBezTo>
                    <a:pt x="823" y="1197"/>
                    <a:pt x="784" y="1018"/>
                    <a:pt x="754" y="840"/>
                  </a:cubicBezTo>
                  <a:cubicBezTo>
                    <a:pt x="872" y="810"/>
                    <a:pt x="1002" y="790"/>
                    <a:pt x="1121" y="761"/>
                  </a:cubicBezTo>
                  <a:close/>
                  <a:moveTo>
                    <a:pt x="615" y="869"/>
                  </a:moveTo>
                  <a:cubicBezTo>
                    <a:pt x="645" y="1048"/>
                    <a:pt x="685" y="1236"/>
                    <a:pt x="724" y="1415"/>
                  </a:cubicBezTo>
                  <a:cubicBezTo>
                    <a:pt x="698" y="1419"/>
                    <a:pt x="671" y="1421"/>
                    <a:pt x="645" y="1421"/>
                  </a:cubicBezTo>
                  <a:cubicBezTo>
                    <a:pt x="476" y="1421"/>
                    <a:pt x="321" y="1338"/>
                    <a:pt x="278" y="1167"/>
                  </a:cubicBezTo>
                  <a:cubicBezTo>
                    <a:pt x="268" y="1087"/>
                    <a:pt x="249" y="1018"/>
                    <a:pt x="238" y="939"/>
                  </a:cubicBezTo>
                  <a:cubicBezTo>
                    <a:pt x="357" y="919"/>
                    <a:pt x="486" y="889"/>
                    <a:pt x="615" y="869"/>
                  </a:cubicBezTo>
                  <a:close/>
                  <a:moveTo>
                    <a:pt x="732" y="0"/>
                  </a:moveTo>
                  <a:cubicBezTo>
                    <a:pt x="592" y="0"/>
                    <a:pt x="431" y="51"/>
                    <a:pt x="318" y="87"/>
                  </a:cubicBezTo>
                  <a:cubicBezTo>
                    <a:pt x="90" y="156"/>
                    <a:pt x="0" y="394"/>
                    <a:pt x="20" y="612"/>
                  </a:cubicBezTo>
                  <a:cubicBezTo>
                    <a:pt x="60" y="939"/>
                    <a:pt x="119" y="1395"/>
                    <a:pt x="447" y="1543"/>
                  </a:cubicBezTo>
                  <a:cubicBezTo>
                    <a:pt x="494" y="1563"/>
                    <a:pt x="547" y="1571"/>
                    <a:pt x="602" y="1571"/>
                  </a:cubicBezTo>
                  <a:cubicBezTo>
                    <a:pt x="742" y="1571"/>
                    <a:pt x="897" y="1520"/>
                    <a:pt x="1011" y="1484"/>
                  </a:cubicBezTo>
                  <a:cubicBezTo>
                    <a:pt x="1240" y="1415"/>
                    <a:pt x="1328" y="1187"/>
                    <a:pt x="1308" y="979"/>
                  </a:cubicBezTo>
                  <a:lnTo>
                    <a:pt x="1308" y="959"/>
                  </a:lnTo>
                  <a:cubicBezTo>
                    <a:pt x="1240" y="622"/>
                    <a:pt x="1240" y="186"/>
                    <a:pt x="883" y="28"/>
                  </a:cubicBezTo>
                  <a:cubicBezTo>
                    <a:pt x="838" y="8"/>
                    <a:pt x="786" y="0"/>
                    <a:pt x="7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8"/>
            <p:cNvSpPr/>
            <p:nvPr/>
          </p:nvSpPr>
          <p:spPr>
            <a:xfrm>
              <a:off x="2757047" y="6260862"/>
              <a:ext cx="226757" cy="158682"/>
            </a:xfrm>
            <a:custGeom>
              <a:avLst/>
              <a:gdLst/>
              <a:ahLst/>
              <a:cxnLst/>
              <a:rect l="l" t="t" r="r" b="b"/>
              <a:pathLst>
                <a:path w="1409" h="986" extrusionOk="0">
                  <a:moveTo>
                    <a:pt x="952" y="0"/>
                  </a:moveTo>
                  <a:cubicBezTo>
                    <a:pt x="731" y="0"/>
                    <a:pt x="714" y="371"/>
                    <a:pt x="714" y="371"/>
                  </a:cubicBezTo>
                  <a:cubicBezTo>
                    <a:pt x="714" y="371"/>
                    <a:pt x="594" y="105"/>
                    <a:pt x="425" y="105"/>
                  </a:cubicBezTo>
                  <a:cubicBezTo>
                    <a:pt x="382" y="105"/>
                    <a:pt x="336" y="122"/>
                    <a:pt x="289" y="163"/>
                  </a:cubicBezTo>
                  <a:cubicBezTo>
                    <a:pt x="1" y="430"/>
                    <a:pt x="844" y="985"/>
                    <a:pt x="844" y="985"/>
                  </a:cubicBezTo>
                  <a:cubicBezTo>
                    <a:pt x="844" y="985"/>
                    <a:pt x="1408" y="143"/>
                    <a:pt x="1032" y="14"/>
                  </a:cubicBezTo>
                  <a:cubicBezTo>
                    <a:pt x="1002" y="5"/>
                    <a:pt x="976" y="0"/>
                    <a:pt x="9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8"/>
            <p:cNvSpPr/>
            <p:nvPr/>
          </p:nvSpPr>
          <p:spPr>
            <a:xfrm>
              <a:off x="2627978" y="6906368"/>
              <a:ext cx="87871" cy="60190"/>
            </a:xfrm>
            <a:custGeom>
              <a:avLst/>
              <a:gdLst/>
              <a:ahLst/>
              <a:cxnLst/>
              <a:rect l="l" t="t" r="r" b="b"/>
              <a:pathLst>
                <a:path w="546" h="374" extrusionOk="0">
                  <a:moveTo>
                    <a:pt x="366" y="1"/>
                  </a:moveTo>
                  <a:cubicBezTo>
                    <a:pt x="286" y="1"/>
                    <a:pt x="278" y="136"/>
                    <a:pt x="278" y="136"/>
                  </a:cubicBezTo>
                  <a:cubicBezTo>
                    <a:pt x="278" y="136"/>
                    <a:pt x="234" y="34"/>
                    <a:pt x="170" y="34"/>
                  </a:cubicBezTo>
                  <a:cubicBezTo>
                    <a:pt x="154" y="34"/>
                    <a:pt x="137" y="41"/>
                    <a:pt x="120" y="57"/>
                  </a:cubicBezTo>
                  <a:cubicBezTo>
                    <a:pt x="1" y="165"/>
                    <a:pt x="327" y="374"/>
                    <a:pt x="327" y="374"/>
                  </a:cubicBezTo>
                  <a:cubicBezTo>
                    <a:pt x="327" y="374"/>
                    <a:pt x="545" y="46"/>
                    <a:pt x="397" y="7"/>
                  </a:cubicBezTo>
                  <a:cubicBezTo>
                    <a:pt x="386" y="3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8"/>
            <p:cNvSpPr/>
            <p:nvPr/>
          </p:nvSpPr>
          <p:spPr>
            <a:xfrm>
              <a:off x="2739666" y="6882550"/>
              <a:ext cx="86261" cy="61799"/>
            </a:xfrm>
            <a:custGeom>
              <a:avLst/>
              <a:gdLst/>
              <a:ahLst/>
              <a:cxnLst/>
              <a:rect l="l" t="t" r="r" b="b"/>
              <a:pathLst>
                <a:path w="536" h="384" extrusionOk="0">
                  <a:moveTo>
                    <a:pt x="364" y="1"/>
                  </a:moveTo>
                  <a:cubicBezTo>
                    <a:pt x="276" y="1"/>
                    <a:pt x="268" y="145"/>
                    <a:pt x="268" y="145"/>
                  </a:cubicBezTo>
                  <a:cubicBezTo>
                    <a:pt x="268" y="145"/>
                    <a:pt x="223" y="44"/>
                    <a:pt x="160" y="44"/>
                  </a:cubicBezTo>
                  <a:cubicBezTo>
                    <a:pt x="144" y="44"/>
                    <a:pt x="127" y="50"/>
                    <a:pt x="109" y="66"/>
                  </a:cubicBezTo>
                  <a:cubicBezTo>
                    <a:pt x="0" y="165"/>
                    <a:pt x="317" y="383"/>
                    <a:pt x="317" y="383"/>
                  </a:cubicBezTo>
                  <a:cubicBezTo>
                    <a:pt x="317" y="383"/>
                    <a:pt x="535" y="56"/>
                    <a:pt x="397" y="6"/>
                  </a:cubicBezTo>
                  <a:cubicBezTo>
                    <a:pt x="385" y="2"/>
                    <a:pt x="374" y="1"/>
                    <a:pt x="36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8"/>
            <p:cNvSpPr/>
            <p:nvPr/>
          </p:nvSpPr>
          <p:spPr>
            <a:xfrm>
              <a:off x="3144737" y="6799669"/>
              <a:ext cx="87871" cy="60029"/>
            </a:xfrm>
            <a:custGeom>
              <a:avLst/>
              <a:gdLst/>
              <a:ahLst/>
              <a:cxnLst/>
              <a:rect l="l" t="t" r="r" b="b"/>
              <a:pathLst>
                <a:path w="546" h="373" extrusionOk="0">
                  <a:moveTo>
                    <a:pt x="365" y="0"/>
                  </a:moveTo>
                  <a:cubicBezTo>
                    <a:pt x="285" y="0"/>
                    <a:pt x="278" y="135"/>
                    <a:pt x="278" y="135"/>
                  </a:cubicBezTo>
                  <a:cubicBezTo>
                    <a:pt x="278" y="135"/>
                    <a:pt x="235" y="38"/>
                    <a:pt x="175" y="38"/>
                  </a:cubicBezTo>
                  <a:cubicBezTo>
                    <a:pt x="158" y="38"/>
                    <a:pt x="139" y="46"/>
                    <a:pt x="119" y="66"/>
                  </a:cubicBezTo>
                  <a:cubicBezTo>
                    <a:pt x="0" y="165"/>
                    <a:pt x="327" y="372"/>
                    <a:pt x="327" y="372"/>
                  </a:cubicBezTo>
                  <a:cubicBezTo>
                    <a:pt x="327" y="372"/>
                    <a:pt x="545" y="55"/>
                    <a:pt x="397" y="6"/>
                  </a:cubicBezTo>
                  <a:cubicBezTo>
                    <a:pt x="385" y="2"/>
                    <a:pt x="375" y="0"/>
                    <a:pt x="3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8"/>
            <p:cNvSpPr/>
            <p:nvPr/>
          </p:nvSpPr>
          <p:spPr>
            <a:xfrm>
              <a:off x="3256426" y="6777299"/>
              <a:ext cx="86261" cy="60029"/>
            </a:xfrm>
            <a:custGeom>
              <a:avLst/>
              <a:gdLst/>
              <a:ahLst/>
              <a:cxnLst/>
              <a:rect l="l" t="t" r="r" b="b"/>
              <a:pathLst>
                <a:path w="536" h="373" extrusionOk="0">
                  <a:moveTo>
                    <a:pt x="363" y="0"/>
                  </a:moveTo>
                  <a:cubicBezTo>
                    <a:pt x="278" y="0"/>
                    <a:pt x="278" y="135"/>
                    <a:pt x="278" y="135"/>
                  </a:cubicBezTo>
                  <a:cubicBezTo>
                    <a:pt x="278" y="135"/>
                    <a:pt x="227" y="33"/>
                    <a:pt x="161" y="33"/>
                  </a:cubicBezTo>
                  <a:cubicBezTo>
                    <a:pt x="144" y="33"/>
                    <a:pt x="127" y="40"/>
                    <a:pt x="109" y="56"/>
                  </a:cubicBezTo>
                  <a:cubicBezTo>
                    <a:pt x="0" y="165"/>
                    <a:pt x="327" y="373"/>
                    <a:pt x="327" y="373"/>
                  </a:cubicBezTo>
                  <a:cubicBezTo>
                    <a:pt x="327" y="373"/>
                    <a:pt x="535" y="46"/>
                    <a:pt x="396" y="6"/>
                  </a:cubicBezTo>
                  <a:cubicBezTo>
                    <a:pt x="384" y="2"/>
                    <a:pt x="373" y="0"/>
                    <a:pt x="36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8"/>
            <p:cNvSpPr/>
            <p:nvPr/>
          </p:nvSpPr>
          <p:spPr>
            <a:xfrm>
              <a:off x="3037877" y="6951752"/>
              <a:ext cx="49568" cy="45866"/>
            </a:xfrm>
            <a:custGeom>
              <a:avLst/>
              <a:gdLst/>
              <a:ahLst/>
              <a:cxnLst/>
              <a:rect l="l" t="t" r="r" b="b"/>
              <a:pathLst>
                <a:path w="308" h="285" extrusionOk="0">
                  <a:moveTo>
                    <a:pt x="149" y="1"/>
                  </a:moveTo>
                  <a:cubicBezTo>
                    <a:pt x="142" y="1"/>
                    <a:pt x="136" y="1"/>
                    <a:pt x="129" y="2"/>
                  </a:cubicBezTo>
                  <a:cubicBezTo>
                    <a:pt x="50" y="22"/>
                    <a:pt x="0" y="101"/>
                    <a:pt x="20" y="171"/>
                  </a:cubicBezTo>
                  <a:cubicBezTo>
                    <a:pt x="29" y="238"/>
                    <a:pt x="87" y="284"/>
                    <a:pt x="153" y="284"/>
                  </a:cubicBezTo>
                  <a:cubicBezTo>
                    <a:pt x="165" y="284"/>
                    <a:pt x="177" y="283"/>
                    <a:pt x="189" y="280"/>
                  </a:cubicBezTo>
                  <a:cubicBezTo>
                    <a:pt x="258" y="270"/>
                    <a:pt x="308" y="191"/>
                    <a:pt x="297" y="121"/>
                  </a:cubicBezTo>
                  <a:cubicBezTo>
                    <a:pt x="279" y="48"/>
                    <a:pt x="220" y="1"/>
                    <a:pt x="1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8"/>
            <p:cNvSpPr/>
            <p:nvPr/>
          </p:nvSpPr>
          <p:spPr>
            <a:xfrm>
              <a:off x="3342526" y="6417773"/>
              <a:ext cx="859715" cy="853438"/>
            </a:xfrm>
            <a:custGeom>
              <a:avLst/>
              <a:gdLst/>
              <a:ahLst/>
              <a:cxnLst/>
              <a:rect l="l" t="t" r="r" b="b"/>
              <a:pathLst>
                <a:path w="5342" h="5303" extrusionOk="0">
                  <a:moveTo>
                    <a:pt x="2983" y="1"/>
                  </a:moveTo>
                  <a:lnTo>
                    <a:pt x="2983" y="1"/>
                  </a:lnTo>
                  <a:cubicBezTo>
                    <a:pt x="2982" y="1"/>
                    <a:pt x="2264" y="624"/>
                    <a:pt x="1178" y="624"/>
                  </a:cubicBezTo>
                  <a:cubicBezTo>
                    <a:pt x="821" y="624"/>
                    <a:pt x="424" y="556"/>
                    <a:pt x="0" y="377"/>
                  </a:cubicBezTo>
                  <a:lnTo>
                    <a:pt x="0" y="377"/>
                  </a:lnTo>
                  <a:cubicBezTo>
                    <a:pt x="1001" y="1943"/>
                    <a:pt x="148" y="3380"/>
                    <a:pt x="148" y="3380"/>
                  </a:cubicBezTo>
                  <a:cubicBezTo>
                    <a:pt x="327" y="3347"/>
                    <a:pt x="492" y="3332"/>
                    <a:pt x="644" y="3332"/>
                  </a:cubicBezTo>
                  <a:cubicBezTo>
                    <a:pt x="2388" y="3332"/>
                    <a:pt x="2438" y="5302"/>
                    <a:pt x="2438" y="5302"/>
                  </a:cubicBezTo>
                  <a:cubicBezTo>
                    <a:pt x="3246" y="4777"/>
                    <a:pt x="3910" y="4631"/>
                    <a:pt x="4399" y="4631"/>
                  </a:cubicBezTo>
                  <a:cubicBezTo>
                    <a:pt x="5006" y="4631"/>
                    <a:pt x="5341" y="4857"/>
                    <a:pt x="5341" y="4857"/>
                  </a:cubicBezTo>
                  <a:cubicBezTo>
                    <a:pt x="5341" y="4857"/>
                    <a:pt x="4429" y="3915"/>
                    <a:pt x="5272" y="1923"/>
                  </a:cubicBezTo>
                  <a:lnTo>
                    <a:pt x="5272" y="1923"/>
                  </a:lnTo>
                  <a:cubicBezTo>
                    <a:pt x="5272" y="1923"/>
                    <a:pt x="5146" y="1942"/>
                    <a:pt x="4952" y="1942"/>
                  </a:cubicBezTo>
                  <a:cubicBezTo>
                    <a:pt x="4319" y="1942"/>
                    <a:pt x="2967" y="1739"/>
                    <a:pt x="298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8"/>
            <p:cNvSpPr/>
            <p:nvPr/>
          </p:nvSpPr>
          <p:spPr>
            <a:xfrm>
              <a:off x="3460490" y="6578868"/>
              <a:ext cx="626842" cy="524809"/>
            </a:xfrm>
            <a:custGeom>
              <a:avLst/>
              <a:gdLst/>
              <a:ahLst/>
              <a:cxnLst/>
              <a:rect l="l" t="t" r="r" b="b"/>
              <a:pathLst>
                <a:path w="3895" h="3261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" y="11"/>
                    <a:pt x="40" y="40"/>
                  </a:cubicBezTo>
                  <a:cubicBezTo>
                    <a:pt x="69" y="70"/>
                    <a:pt x="100" y="110"/>
                    <a:pt x="149" y="169"/>
                  </a:cubicBezTo>
                  <a:cubicBezTo>
                    <a:pt x="238" y="268"/>
                    <a:pt x="377" y="417"/>
                    <a:pt x="545" y="585"/>
                  </a:cubicBezTo>
                  <a:cubicBezTo>
                    <a:pt x="714" y="753"/>
                    <a:pt x="912" y="952"/>
                    <a:pt x="1130" y="1150"/>
                  </a:cubicBezTo>
                  <a:cubicBezTo>
                    <a:pt x="1239" y="1249"/>
                    <a:pt x="1358" y="1358"/>
                    <a:pt x="1477" y="1457"/>
                  </a:cubicBezTo>
                  <a:cubicBezTo>
                    <a:pt x="1586" y="1566"/>
                    <a:pt x="1714" y="1665"/>
                    <a:pt x="1833" y="1764"/>
                  </a:cubicBezTo>
                  <a:cubicBezTo>
                    <a:pt x="1952" y="1863"/>
                    <a:pt x="2071" y="1973"/>
                    <a:pt x="2200" y="2062"/>
                  </a:cubicBezTo>
                  <a:cubicBezTo>
                    <a:pt x="2319" y="2161"/>
                    <a:pt x="2438" y="2260"/>
                    <a:pt x="2557" y="2349"/>
                  </a:cubicBezTo>
                  <a:cubicBezTo>
                    <a:pt x="2795" y="2528"/>
                    <a:pt x="3023" y="2696"/>
                    <a:pt x="3221" y="2825"/>
                  </a:cubicBezTo>
                  <a:cubicBezTo>
                    <a:pt x="3419" y="2964"/>
                    <a:pt x="3588" y="3072"/>
                    <a:pt x="3707" y="3142"/>
                  </a:cubicBezTo>
                  <a:cubicBezTo>
                    <a:pt x="3766" y="3182"/>
                    <a:pt x="3815" y="3211"/>
                    <a:pt x="3845" y="3231"/>
                  </a:cubicBezTo>
                  <a:cubicBezTo>
                    <a:pt x="3875" y="3251"/>
                    <a:pt x="3895" y="3261"/>
                    <a:pt x="3895" y="3261"/>
                  </a:cubicBezTo>
                  <a:cubicBezTo>
                    <a:pt x="3895" y="3261"/>
                    <a:pt x="3885" y="3241"/>
                    <a:pt x="3855" y="3211"/>
                  </a:cubicBezTo>
                  <a:cubicBezTo>
                    <a:pt x="3835" y="3182"/>
                    <a:pt x="3795" y="3142"/>
                    <a:pt x="3746" y="3092"/>
                  </a:cubicBezTo>
                  <a:cubicBezTo>
                    <a:pt x="3657" y="2984"/>
                    <a:pt x="3518" y="2834"/>
                    <a:pt x="3350" y="2666"/>
                  </a:cubicBezTo>
                  <a:cubicBezTo>
                    <a:pt x="3181" y="2498"/>
                    <a:pt x="2983" y="2299"/>
                    <a:pt x="2765" y="2101"/>
                  </a:cubicBezTo>
                  <a:cubicBezTo>
                    <a:pt x="2656" y="2002"/>
                    <a:pt x="2537" y="1903"/>
                    <a:pt x="2428" y="1794"/>
                  </a:cubicBezTo>
                  <a:cubicBezTo>
                    <a:pt x="2309" y="1695"/>
                    <a:pt x="2190" y="1586"/>
                    <a:pt x="2062" y="1487"/>
                  </a:cubicBezTo>
                  <a:cubicBezTo>
                    <a:pt x="1943" y="1388"/>
                    <a:pt x="1824" y="1289"/>
                    <a:pt x="1695" y="1189"/>
                  </a:cubicBezTo>
                  <a:cubicBezTo>
                    <a:pt x="1576" y="1090"/>
                    <a:pt x="1457" y="991"/>
                    <a:pt x="1338" y="903"/>
                  </a:cubicBezTo>
                  <a:cubicBezTo>
                    <a:pt x="1100" y="724"/>
                    <a:pt x="873" y="566"/>
                    <a:pt x="674" y="427"/>
                  </a:cubicBezTo>
                  <a:cubicBezTo>
                    <a:pt x="486" y="288"/>
                    <a:pt x="318" y="179"/>
                    <a:pt x="188" y="110"/>
                  </a:cubicBezTo>
                  <a:cubicBezTo>
                    <a:pt x="139" y="70"/>
                    <a:pt x="89" y="50"/>
                    <a:pt x="50" y="30"/>
                  </a:cubicBezTo>
                  <a:cubicBezTo>
                    <a:pt x="21" y="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8"/>
            <p:cNvSpPr/>
            <p:nvPr/>
          </p:nvSpPr>
          <p:spPr>
            <a:xfrm>
              <a:off x="3774634" y="6558107"/>
              <a:ext cx="102194" cy="145324"/>
            </a:xfrm>
            <a:custGeom>
              <a:avLst/>
              <a:gdLst/>
              <a:ahLst/>
              <a:cxnLst/>
              <a:rect l="l" t="t" r="r" b="b"/>
              <a:pathLst>
                <a:path w="635" h="903" extrusionOk="0">
                  <a:moveTo>
                    <a:pt x="20" y="1"/>
                  </a:moveTo>
                  <a:cubicBezTo>
                    <a:pt x="20" y="1"/>
                    <a:pt x="11" y="21"/>
                    <a:pt x="0" y="60"/>
                  </a:cubicBezTo>
                  <a:lnTo>
                    <a:pt x="0" y="189"/>
                  </a:lnTo>
                  <a:cubicBezTo>
                    <a:pt x="0" y="248"/>
                    <a:pt x="20" y="318"/>
                    <a:pt x="40" y="387"/>
                  </a:cubicBezTo>
                  <a:cubicBezTo>
                    <a:pt x="50" y="417"/>
                    <a:pt x="60" y="457"/>
                    <a:pt x="80" y="486"/>
                  </a:cubicBezTo>
                  <a:cubicBezTo>
                    <a:pt x="90" y="506"/>
                    <a:pt x="99" y="516"/>
                    <a:pt x="110" y="536"/>
                  </a:cubicBezTo>
                  <a:lnTo>
                    <a:pt x="139" y="585"/>
                  </a:lnTo>
                  <a:cubicBezTo>
                    <a:pt x="159" y="615"/>
                    <a:pt x="189" y="645"/>
                    <a:pt x="209" y="675"/>
                  </a:cubicBezTo>
                  <a:cubicBezTo>
                    <a:pt x="238" y="704"/>
                    <a:pt x="268" y="724"/>
                    <a:pt x="288" y="754"/>
                  </a:cubicBezTo>
                  <a:lnTo>
                    <a:pt x="377" y="813"/>
                  </a:lnTo>
                  <a:cubicBezTo>
                    <a:pt x="407" y="833"/>
                    <a:pt x="427" y="843"/>
                    <a:pt x="456" y="853"/>
                  </a:cubicBezTo>
                  <a:cubicBezTo>
                    <a:pt x="486" y="863"/>
                    <a:pt x="506" y="873"/>
                    <a:pt x="526" y="882"/>
                  </a:cubicBezTo>
                  <a:cubicBezTo>
                    <a:pt x="555" y="893"/>
                    <a:pt x="575" y="893"/>
                    <a:pt x="585" y="893"/>
                  </a:cubicBezTo>
                  <a:cubicBezTo>
                    <a:pt x="625" y="902"/>
                    <a:pt x="634" y="902"/>
                    <a:pt x="634" y="902"/>
                  </a:cubicBezTo>
                  <a:cubicBezTo>
                    <a:pt x="634" y="902"/>
                    <a:pt x="625" y="893"/>
                    <a:pt x="605" y="863"/>
                  </a:cubicBezTo>
                  <a:lnTo>
                    <a:pt x="566" y="823"/>
                  </a:lnTo>
                  <a:cubicBezTo>
                    <a:pt x="546" y="813"/>
                    <a:pt x="535" y="783"/>
                    <a:pt x="516" y="774"/>
                  </a:cubicBezTo>
                  <a:cubicBezTo>
                    <a:pt x="496" y="754"/>
                    <a:pt x="476" y="734"/>
                    <a:pt x="456" y="704"/>
                  </a:cubicBezTo>
                  <a:cubicBezTo>
                    <a:pt x="447" y="684"/>
                    <a:pt x="416" y="664"/>
                    <a:pt x="407" y="635"/>
                  </a:cubicBezTo>
                  <a:cubicBezTo>
                    <a:pt x="387" y="615"/>
                    <a:pt x="357" y="595"/>
                    <a:pt x="348" y="565"/>
                  </a:cubicBezTo>
                  <a:cubicBezTo>
                    <a:pt x="328" y="536"/>
                    <a:pt x="308" y="516"/>
                    <a:pt x="288" y="486"/>
                  </a:cubicBezTo>
                  <a:lnTo>
                    <a:pt x="229" y="397"/>
                  </a:lnTo>
                  <a:cubicBezTo>
                    <a:pt x="218" y="377"/>
                    <a:pt x="198" y="347"/>
                    <a:pt x="179" y="318"/>
                  </a:cubicBezTo>
                  <a:cubicBezTo>
                    <a:pt x="149" y="268"/>
                    <a:pt x="119" y="209"/>
                    <a:pt x="99" y="169"/>
                  </a:cubicBezTo>
                  <a:cubicBezTo>
                    <a:pt x="70" y="120"/>
                    <a:pt x="50" y="80"/>
                    <a:pt x="40" y="50"/>
                  </a:cubicBezTo>
                  <a:cubicBezTo>
                    <a:pt x="20" y="21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8"/>
            <p:cNvSpPr/>
            <p:nvPr/>
          </p:nvSpPr>
          <p:spPr>
            <a:xfrm>
              <a:off x="-129469" y="5374599"/>
              <a:ext cx="1886963" cy="2111950"/>
            </a:xfrm>
            <a:custGeom>
              <a:avLst/>
              <a:gdLst/>
              <a:ahLst/>
              <a:cxnLst/>
              <a:rect l="l" t="t" r="r" b="b"/>
              <a:pathLst>
                <a:path w="11725" h="13123" extrusionOk="0">
                  <a:moveTo>
                    <a:pt x="7117" y="373"/>
                  </a:moveTo>
                  <a:cubicBezTo>
                    <a:pt x="7284" y="373"/>
                    <a:pt x="7453" y="394"/>
                    <a:pt x="7622" y="438"/>
                  </a:cubicBezTo>
                  <a:cubicBezTo>
                    <a:pt x="8692" y="725"/>
                    <a:pt x="9326" y="1825"/>
                    <a:pt x="9049" y="2896"/>
                  </a:cubicBezTo>
                  <a:cubicBezTo>
                    <a:pt x="8850" y="3609"/>
                    <a:pt x="8285" y="4164"/>
                    <a:pt x="7552" y="4332"/>
                  </a:cubicBezTo>
                  <a:lnTo>
                    <a:pt x="7017" y="4451"/>
                  </a:lnTo>
                  <a:lnTo>
                    <a:pt x="7512" y="4679"/>
                  </a:lnTo>
                  <a:cubicBezTo>
                    <a:pt x="7676" y="4754"/>
                    <a:pt x="7858" y="4792"/>
                    <a:pt x="8052" y="4792"/>
                  </a:cubicBezTo>
                  <a:cubicBezTo>
                    <a:pt x="8141" y="4792"/>
                    <a:pt x="8232" y="4784"/>
                    <a:pt x="8325" y="4768"/>
                  </a:cubicBezTo>
                  <a:lnTo>
                    <a:pt x="10337" y="4243"/>
                  </a:lnTo>
                  <a:cubicBezTo>
                    <a:pt x="10406" y="4228"/>
                    <a:pt x="10475" y="4221"/>
                    <a:pt x="10544" y="4221"/>
                  </a:cubicBezTo>
                  <a:cubicBezTo>
                    <a:pt x="10612" y="4221"/>
                    <a:pt x="10678" y="4228"/>
                    <a:pt x="10743" y="4243"/>
                  </a:cubicBezTo>
                  <a:cubicBezTo>
                    <a:pt x="11011" y="4312"/>
                    <a:pt x="11218" y="4521"/>
                    <a:pt x="11288" y="4778"/>
                  </a:cubicBezTo>
                  <a:cubicBezTo>
                    <a:pt x="11337" y="4977"/>
                    <a:pt x="11308" y="5175"/>
                    <a:pt x="11198" y="5353"/>
                  </a:cubicBezTo>
                  <a:cubicBezTo>
                    <a:pt x="11090" y="5532"/>
                    <a:pt x="10921" y="5650"/>
                    <a:pt x="10713" y="5710"/>
                  </a:cubicBezTo>
                  <a:lnTo>
                    <a:pt x="8919" y="6166"/>
                  </a:lnTo>
                  <a:lnTo>
                    <a:pt x="8910" y="6166"/>
                  </a:lnTo>
                  <a:cubicBezTo>
                    <a:pt x="8741" y="6225"/>
                    <a:pt x="8206" y="6443"/>
                    <a:pt x="8137" y="7027"/>
                  </a:cubicBezTo>
                  <a:cubicBezTo>
                    <a:pt x="8087" y="7444"/>
                    <a:pt x="8186" y="7880"/>
                    <a:pt x="8265" y="8118"/>
                  </a:cubicBezTo>
                  <a:lnTo>
                    <a:pt x="8236" y="8128"/>
                  </a:lnTo>
                  <a:lnTo>
                    <a:pt x="8315" y="8316"/>
                  </a:lnTo>
                  <a:cubicBezTo>
                    <a:pt x="8335" y="8355"/>
                    <a:pt x="8345" y="8386"/>
                    <a:pt x="8355" y="8415"/>
                  </a:cubicBezTo>
                  <a:lnTo>
                    <a:pt x="9197" y="11497"/>
                  </a:lnTo>
                  <a:cubicBezTo>
                    <a:pt x="9335" y="12002"/>
                    <a:pt x="9038" y="12537"/>
                    <a:pt x="8523" y="12676"/>
                  </a:cubicBezTo>
                  <a:lnTo>
                    <a:pt x="8364" y="12716"/>
                  </a:lnTo>
                  <a:cubicBezTo>
                    <a:pt x="8285" y="12741"/>
                    <a:pt x="8201" y="12753"/>
                    <a:pt x="8117" y="12753"/>
                  </a:cubicBezTo>
                  <a:cubicBezTo>
                    <a:pt x="8032" y="12753"/>
                    <a:pt x="7948" y="12741"/>
                    <a:pt x="7869" y="12716"/>
                  </a:cubicBezTo>
                  <a:cubicBezTo>
                    <a:pt x="7542" y="12636"/>
                    <a:pt x="7274" y="12379"/>
                    <a:pt x="7186" y="12052"/>
                  </a:cubicBezTo>
                  <a:lnTo>
                    <a:pt x="7017" y="11438"/>
                  </a:lnTo>
                  <a:lnTo>
                    <a:pt x="7017" y="11418"/>
                  </a:lnTo>
                  <a:cubicBezTo>
                    <a:pt x="6997" y="11378"/>
                    <a:pt x="6987" y="11358"/>
                    <a:pt x="6987" y="11328"/>
                  </a:cubicBezTo>
                  <a:lnTo>
                    <a:pt x="6343" y="8960"/>
                  </a:lnTo>
                  <a:cubicBezTo>
                    <a:pt x="6333" y="8940"/>
                    <a:pt x="6323" y="8910"/>
                    <a:pt x="6323" y="8871"/>
                  </a:cubicBezTo>
                  <a:lnTo>
                    <a:pt x="6294" y="8672"/>
                  </a:lnTo>
                  <a:lnTo>
                    <a:pt x="6264" y="8683"/>
                  </a:lnTo>
                  <a:cubicBezTo>
                    <a:pt x="6184" y="8474"/>
                    <a:pt x="5996" y="8157"/>
                    <a:pt x="5609" y="8058"/>
                  </a:cubicBezTo>
                  <a:cubicBezTo>
                    <a:pt x="5526" y="8035"/>
                    <a:pt x="5447" y="8026"/>
                    <a:pt x="5372" y="8026"/>
                  </a:cubicBezTo>
                  <a:cubicBezTo>
                    <a:pt x="5087" y="8026"/>
                    <a:pt x="4861" y="8164"/>
                    <a:pt x="4728" y="8267"/>
                  </a:cubicBezTo>
                  <a:lnTo>
                    <a:pt x="4698" y="8247"/>
                  </a:lnTo>
                  <a:lnTo>
                    <a:pt x="4579" y="8405"/>
                  </a:lnTo>
                  <a:cubicBezTo>
                    <a:pt x="4559" y="8435"/>
                    <a:pt x="4539" y="8454"/>
                    <a:pt x="4519" y="8474"/>
                  </a:cubicBezTo>
                  <a:lnTo>
                    <a:pt x="3846" y="9148"/>
                  </a:lnTo>
                  <a:lnTo>
                    <a:pt x="3826" y="9168"/>
                  </a:lnTo>
                  <a:cubicBezTo>
                    <a:pt x="3826" y="9168"/>
                    <a:pt x="3826" y="9178"/>
                    <a:pt x="3816" y="9178"/>
                  </a:cubicBezTo>
                  <a:lnTo>
                    <a:pt x="2251" y="10734"/>
                  </a:lnTo>
                  <a:cubicBezTo>
                    <a:pt x="2071" y="10913"/>
                    <a:pt x="1828" y="11014"/>
                    <a:pt x="1575" y="11014"/>
                  </a:cubicBezTo>
                  <a:cubicBezTo>
                    <a:pt x="1494" y="11014"/>
                    <a:pt x="1411" y="11003"/>
                    <a:pt x="1329" y="10982"/>
                  </a:cubicBezTo>
                  <a:cubicBezTo>
                    <a:pt x="1170" y="10932"/>
                    <a:pt x="1022" y="10853"/>
                    <a:pt x="903" y="10734"/>
                  </a:cubicBezTo>
                  <a:lnTo>
                    <a:pt x="784" y="10615"/>
                  </a:lnTo>
                  <a:cubicBezTo>
                    <a:pt x="407" y="10238"/>
                    <a:pt x="407" y="9634"/>
                    <a:pt x="784" y="9258"/>
                  </a:cubicBezTo>
                  <a:lnTo>
                    <a:pt x="1260" y="8791"/>
                  </a:lnTo>
                  <a:lnTo>
                    <a:pt x="1269" y="8772"/>
                  </a:lnTo>
                  <a:cubicBezTo>
                    <a:pt x="1279" y="8762"/>
                    <a:pt x="1299" y="8752"/>
                    <a:pt x="1309" y="8732"/>
                  </a:cubicBezTo>
                  <a:lnTo>
                    <a:pt x="3043" y="6998"/>
                  </a:lnTo>
                  <a:cubicBezTo>
                    <a:pt x="3063" y="6978"/>
                    <a:pt x="3092" y="6959"/>
                    <a:pt x="3123" y="6939"/>
                  </a:cubicBezTo>
                  <a:lnTo>
                    <a:pt x="3291" y="6809"/>
                  </a:lnTo>
                  <a:lnTo>
                    <a:pt x="3271" y="6790"/>
                  </a:lnTo>
                  <a:cubicBezTo>
                    <a:pt x="3449" y="6611"/>
                    <a:pt x="3757" y="6285"/>
                    <a:pt x="3915" y="5908"/>
                  </a:cubicBezTo>
                  <a:cubicBezTo>
                    <a:pt x="4153" y="5363"/>
                    <a:pt x="3796" y="4907"/>
                    <a:pt x="3678" y="4778"/>
                  </a:cubicBezTo>
                  <a:lnTo>
                    <a:pt x="2339" y="3480"/>
                  </a:lnTo>
                  <a:cubicBezTo>
                    <a:pt x="2033" y="3173"/>
                    <a:pt x="2013" y="2687"/>
                    <a:pt x="2310" y="2390"/>
                  </a:cubicBezTo>
                  <a:cubicBezTo>
                    <a:pt x="2446" y="2247"/>
                    <a:pt x="2644" y="2167"/>
                    <a:pt x="2849" y="2167"/>
                  </a:cubicBezTo>
                  <a:cubicBezTo>
                    <a:pt x="2913" y="2167"/>
                    <a:pt x="2979" y="2175"/>
                    <a:pt x="3043" y="2192"/>
                  </a:cubicBezTo>
                  <a:cubicBezTo>
                    <a:pt x="3172" y="2231"/>
                    <a:pt x="3291" y="2301"/>
                    <a:pt x="3390" y="2400"/>
                  </a:cubicBezTo>
                  <a:lnTo>
                    <a:pt x="4856" y="3827"/>
                  </a:lnTo>
                  <a:lnTo>
                    <a:pt x="4886" y="3847"/>
                  </a:lnTo>
                  <a:cubicBezTo>
                    <a:pt x="5104" y="4035"/>
                    <a:pt x="5352" y="4144"/>
                    <a:pt x="5609" y="4174"/>
                  </a:cubicBezTo>
                  <a:lnTo>
                    <a:pt x="6164" y="4233"/>
                  </a:lnTo>
                  <a:lnTo>
                    <a:pt x="5759" y="3856"/>
                  </a:lnTo>
                  <a:cubicBezTo>
                    <a:pt x="5204" y="3351"/>
                    <a:pt x="4986" y="2578"/>
                    <a:pt x="5173" y="1865"/>
                  </a:cubicBezTo>
                  <a:cubicBezTo>
                    <a:pt x="5416" y="965"/>
                    <a:pt x="6232" y="373"/>
                    <a:pt x="7117" y="373"/>
                  </a:cubicBezTo>
                  <a:close/>
                  <a:moveTo>
                    <a:pt x="7108" y="1"/>
                  </a:moveTo>
                  <a:cubicBezTo>
                    <a:pt x="6058" y="1"/>
                    <a:pt x="5099" y="702"/>
                    <a:pt x="4817" y="1766"/>
                  </a:cubicBezTo>
                  <a:cubicBezTo>
                    <a:pt x="4668" y="2330"/>
                    <a:pt x="4728" y="2915"/>
                    <a:pt x="4975" y="3420"/>
                  </a:cubicBezTo>
                  <a:lnTo>
                    <a:pt x="3647" y="2132"/>
                  </a:lnTo>
                  <a:cubicBezTo>
                    <a:pt x="3509" y="1993"/>
                    <a:pt x="3330" y="1885"/>
                    <a:pt x="3132" y="1835"/>
                  </a:cubicBezTo>
                  <a:cubicBezTo>
                    <a:pt x="3036" y="1811"/>
                    <a:pt x="2939" y="1799"/>
                    <a:pt x="2843" y="1799"/>
                  </a:cubicBezTo>
                  <a:cubicBezTo>
                    <a:pt x="2542" y="1799"/>
                    <a:pt x="2252" y="1915"/>
                    <a:pt x="2042" y="2132"/>
                  </a:cubicBezTo>
                  <a:cubicBezTo>
                    <a:pt x="1606" y="2578"/>
                    <a:pt x="1626" y="3301"/>
                    <a:pt x="2082" y="3738"/>
                  </a:cubicBezTo>
                  <a:lnTo>
                    <a:pt x="3410" y="5026"/>
                  </a:lnTo>
                  <a:cubicBezTo>
                    <a:pt x="3489" y="5125"/>
                    <a:pt x="3727" y="5422"/>
                    <a:pt x="3578" y="5759"/>
                  </a:cubicBezTo>
                  <a:cubicBezTo>
                    <a:pt x="3370" y="6235"/>
                    <a:pt x="2894" y="6631"/>
                    <a:pt x="2885" y="6641"/>
                  </a:cubicBezTo>
                  <a:lnTo>
                    <a:pt x="2726" y="6770"/>
                  </a:lnTo>
                  <a:lnTo>
                    <a:pt x="2736" y="6780"/>
                  </a:lnTo>
                  <a:lnTo>
                    <a:pt x="1051" y="8474"/>
                  </a:lnTo>
                  <a:lnTo>
                    <a:pt x="992" y="8534"/>
                  </a:lnTo>
                  <a:lnTo>
                    <a:pt x="526" y="9000"/>
                  </a:lnTo>
                  <a:cubicBezTo>
                    <a:pt x="11" y="9515"/>
                    <a:pt x="1" y="10357"/>
                    <a:pt x="516" y="10872"/>
                  </a:cubicBezTo>
                  <a:lnTo>
                    <a:pt x="635" y="10991"/>
                  </a:lnTo>
                  <a:cubicBezTo>
                    <a:pt x="804" y="11160"/>
                    <a:pt x="1011" y="11279"/>
                    <a:pt x="1240" y="11339"/>
                  </a:cubicBezTo>
                  <a:cubicBezTo>
                    <a:pt x="1352" y="11368"/>
                    <a:pt x="1466" y="11382"/>
                    <a:pt x="1579" y="11382"/>
                  </a:cubicBezTo>
                  <a:cubicBezTo>
                    <a:pt x="1925" y="11382"/>
                    <a:pt x="2264" y="11248"/>
                    <a:pt x="2518" y="11002"/>
                  </a:cubicBezTo>
                  <a:lnTo>
                    <a:pt x="4074" y="9445"/>
                  </a:lnTo>
                  <a:lnTo>
                    <a:pt x="4103" y="9416"/>
                  </a:lnTo>
                  <a:lnTo>
                    <a:pt x="4728" y="8791"/>
                  </a:lnTo>
                  <a:lnTo>
                    <a:pt x="4737" y="8791"/>
                  </a:lnTo>
                  <a:lnTo>
                    <a:pt x="4867" y="8643"/>
                  </a:lnTo>
                  <a:cubicBezTo>
                    <a:pt x="4867" y="8643"/>
                    <a:pt x="5083" y="8396"/>
                    <a:pt x="5374" y="8396"/>
                  </a:cubicBezTo>
                  <a:cubicBezTo>
                    <a:pt x="5418" y="8396"/>
                    <a:pt x="5464" y="8402"/>
                    <a:pt x="5510" y="8415"/>
                  </a:cubicBezTo>
                  <a:cubicBezTo>
                    <a:pt x="5867" y="8514"/>
                    <a:pt x="5957" y="8921"/>
                    <a:pt x="5957" y="8940"/>
                  </a:cubicBezTo>
                  <a:lnTo>
                    <a:pt x="5996" y="9128"/>
                  </a:lnTo>
                  <a:lnTo>
                    <a:pt x="6631" y="11427"/>
                  </a:lnTo>
                  <a:cubicBezTo>
                    <a:pt x="6640" y="11457"/>
                    <a:pt x="6650" y="11497"/>
                    <a:pt x="6670" y="11546"/>
                  </a:cubicBezTo>
                  <a:lnTo>
                    <a:pt x="6829" y="12151"/>
                  </a:lnTo>
                  <a:cubicBezTo>
                    <a:pt x="6957" y="12597"/>
                    <a:pt x="7314" y="12953"/>
                    <a:pt x="7770" y="13083"/>
                  </a:cubicBezTo>
                  <a:cubicBezTo>
                    <a:pt x="7874" y="13110"/>
                    <a:pt x="7980" y="13122"/>
                    <a:pt x="8087" y="13122"/>
                  </a:cubicBezTo>
                  <a:cubicBezTo>
                    <a:pt x="8213" y="13122"/>
                    <a:pt x="8340" y="13105"/>
                    <a:pt x="8463" y="13072"/>
                  </a:cubicBezTo>
                  <a:lnTo>
                    <a:pt x="8622" y="13033"/>
                  </a:lnTo>
                  <a:cubicBezTo>
                    <a:pt x="9326" y="12834"/>
                    <a:pt x="9742" y="12101"/>
                    <a:pt x="9553" y="11398"/>
                  </a:cubicBezTo>
                  <a:lnTo>
                    <a:pt x="9029" y="9485"/>
                  </a:lnTo>
                  <a:lnTo>
                    <a:pt x="8721" y="8375"/>
                  </a:lnTo>
                  <a:lnTo>
                    <a:pt x="8741" y="8366"/>
                  </a:lnTo>
                  <a:lnTo>
                    <a:pt x="8672" y="8177"/>
                  </a:lnTo>
                  <a:cubicBezTo>
                    <a:pt x="8672" y="8167"/>
                    <a:pt x="8444" y="7582"/>
                    <a:pt x="8503" y="7067"/>
                  </a:cubicBezTo>
                  <a:cubicBezTo>
                    <a:pt x="8543" y="6710"/>
                    <a:pt x="8899" y="6562"/>
                    <a:pt x="9018" y="6523"/>
                  </a:cubicBezTo>
                  <a:lnTo>
                    <a:pt x="10802" y="6067"/>
                  </a:lnTo>
                  <a:cubicBezTo>
                    <a:pt x="11099" y="5987"/>
                    <a:pt x="11357" y="5799"/>
                    <a:pt x="11516" y="5541"/>
                  </a:cubicBezTo>
                  <a:cubicBezTo>
                    <a:pt x="11674" y="5283"/>
                    <a:pt x="11724" y="4977"/>
                    <a:pt x="11645" y="4689"/>
                  </a:cubicBezTo>
                  <a:cubicBezTo>
                    <a:pt x="11546" y="4303"/>
                    <a:pt x="11238" y="3995"/>
                    <a:pt x="10842" y="3887"/>
                  </a:cubicBezTo>
                  <a:cubicBezTo>
                    <a:pt x="10743" y="3862"/>
                    <a:pt x="10641" y="3849"/>
                    <a:pt x="10541" y="3849"/>
                  </a:cubicBezTo>
                  <a:cubicBezTo>
                    <a:pt x="10441" y="3849"/>
                    <a:pt x="10342" y="3862"/>
                    <a:pt x="10247" y="3887"/>
                  </a:cubicBezTo>
                  <a:lnTo>
                    <a:pt x="8414" y="4362"/>
                  </a:lnTo>
                  <a:cubicBezTo>
                    <a:pt x="8890" y="4045"/>
                    <a:pt x="9247" y="3559"/>
                    <a:pt x="9405" y="2984"/>
                  </a:cubicBezTo>
                  <a:cubicBezTo>
                    <a:pt x="9742" y="1726"/>
                    <a:pt x="8989" y="418"/>
                    <a:pt x="7721" y="81"/>
                  </a:cubicBezTo>
                  <a:cubicBezTo>
                    <a:pt x="7516" y="27"/>
                    <a:pt x="7310" y="1"/>
                    <a:pt x="7108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8"/>
            <p:cNvSpPr/>
            <p:nvPr/>
          </p:nvSpPr>
          <p:spPr>
            <a:xfrm>
              <a:off x="-95834" y="5404533"/>
              <a:ext cx="1832406" cy="2051921"/>
            </a:xfrm>
            <a:custGeom>
              <a:avLst/>
              <a:gdLst/>
              <a:ahLst/>
              <a:cxnLst/>
              <a:rect l="l" t="t" r="r" b="b"/>
              <a:pathLst>
                <a:path w="11386" h="12750" extrusionOk="0">
                  <a:moveTo>
                    <a:pt x="6901" y="1"/>
                  </a:moveTo>
                  <a:cubicBezTo>
                    <a:pt x="5931" y="1"/>
                    <a:pt x="5044" y="647"/>
                    <a:pt x="4786" y="1629"/>
                  </a:cubicBezTo>
                  <a:cubicBezTo>
                    <a:pt x="4568" y="2442"/>
                    <a:pt x="4846" y="3274"/>
                    <a:pt x="5420" y="3800"/>
                  </a:cubicBezTo>
                  <a:cubicBezTo>
                    <a:pt x="5262" y="3789"/>
                    <a:pt x="5034" y="3720"/>
                    <a:pt x="4796" y="3522"/>
                  </a:cubicBezTo>
                  <a:cubicBezTo>
                    <a:pt x="4786" y="3522"/>
                    <a:pt x="4786" y="3512"/>
                    <a:pt x="4777" y="3502"/>
                  </a:cubicBezTo>
                  <a:lnTo>
                    <a:pt x="3310" y="2075"/>
                  </a:lnTo>
                  <a:cubicBezTo>
                    <a:pt x="3122" y="1892"/>
                    <a:pt x="2876" y="1800"/>
                    <a:pt x="2632" y="1800"/>
                  </a:cubicBezTo>
                  <a:cubicBezTo>
                    <a:pt x="2388" y="1800"/>
                    <a:pt x="2145" y="1892"/>
                    <a:pt x="1962" y="2075"/>
                  </a:cubicBezTo>
                  <a:cubicBezTo>
                    <a:pt x="1606" y="2442"/>
                    <a:pt x="1625" y="3047"/>
                    <a:pt x="2002" y="3423"/>
                  </a:cubicBezTo>
                  <a:lnTo>
                    <a:pt x="3330" y="4721"/>
                  </a:lnTo>
                  <a:cubicBezTo>
                    <a:pt x="3429" y="4820"/>
                    <a:pt x="3736" y="5207"/>
                    <a:pt x="3537" y="5652"/>
                  </a:cubicBezTo>
                  <a:cubicBezTo>
                    <a:pt x="3310" y="6168"/>
                    <a:pt x="2795" y="6594"/>
                    <a:pt x="2795" y="6594"/>
                  </a:cubicBezTo>
                  <a:lnTo>
                    <a:pt x="2804" y="6604"/>
                  </a:lnTo>
                  <a:cubicBezTo>
                    <a:pt x="2765" y="6623"/>
                    <a:pt x="2735" y="6654"/>
                    <a:pt x="2705" y="6683"/>
                  </a:cubicBezTo>
                  <a:lnTo>
                    <a:pt x="971" y="8418"/>
                  </a:lnTo>
                  <a:lnTo>
                    <a:pt x="921" y="8467"/>
                  </a:lnTo>
                  <a:lnTo>
                    <a:pt x="446" y="8942"/>
                  </a:lnTo>
                  <a:cubicBezTo>
                    <a:pt x="0" y="9389"/>
                    <a:pt x="0" y="10112"/>
                    <a:pt x="446" y="10558"/>
                  </a:cubicBezTo>
                  <a:lnTo>
                    <a:pt x="565" y="10677"/>
                  </a:lnTo>
                  <a:cubicBezTo>
                    <a:pt x="783" y="10900"/>
                    <a:pt x="1075" y="11011"/>
                    <a:pt x="1369" y="11011"/>
                  </a:cubicBezTo>
                  <a:cubicBezTo>
                    <a:pt x="1662" y="11011"/>
                    <a:pt x="1957" y="10900"/>
                    <a:pt x="2180" y="10677"/>
                  </a:cubicBezTo>
                  <a:lnTo>
                    <a:pt x="2696" y="10162"/>
                  </a:lnTo>
                  <a:cubicBezTo>
                    <a:pt x="2696" y="10162"/>
                    <a:pt x="2705" y="10162"/>
                    <a:pt x="2705" y="10151"/>
                  </a:cubicBezTo>
                  <a:lnTo>
                    <a:pt x="2943" y="9924"/>
                  </a:lnTo>
                  <a:lnTo>
                    <a:pt x="3736" y="9121"/>
                  </a:lnTo>
                  <a:lnTo>
                    <a:pt x="3766" y="9091"/>
                  </a:lnTo>
                  <a:lnTo>
                    <a:pt x="4440" y="8427"/>
                  </a:lnTo>
                  <a:cubicBezTo>
                    <a:pt x="4469" y="8398"/>
                    <a:pt x="4489" y="8368"/>
                    <a:pt x="4509" y="8338"/>
                  </a:cubicBezTo>
                  <a:lnTo>
                    <a:pt x="4519" y="8338"/>
                  </a:lnTo>
                  <a:cubicBezTo>
                    <a:pt x="4519" y="8338"/>
                    <a:pt x="4787" y="8026"/>
                    <a:pt x="5168" y="8026"/>
                  </a:cubicBezTo>
                  <a:cubicBezTo>
                    <a:pt x="5226" y="8026"/>
                    <a:pt x="5288" y="8033"/>
                    <a:pt x="5351" y="8050"/>
                  </a:cubicBezTo>
                  <a:cubicBezTo>
                    <a:pt x="5827" y="8180"/>
                    <a:pt x="5926" y="8715"/>
                    <a:pt x="5926" y="8715"/>
                  </a:cubicBezTo>
                  <a:cubicBezTo>
                    <a:pt x="5936" y="8754"/>
                    <a:pt x="5946" y="8794"/>
                    <a:pt x="5955" y="8823"/>
                  </a:cubicBezTo>
                  <a:lnTo>
                    <a:pt x="6600" y="11192"/>
                  </a:lnTo>
                  <a:cubicBezTo>
                    <a:pt x="6609" y="11232"/>
                    <a:pt x="6620" y="11261"/>
                    <a:pt x="6629" y="11301"/>
                  </a:cubicBezTo>
                  <a:lnTo>
                    <a:pt x="6798" y="11915"/>
                  </a:lnTo>
                  <a:cubicBezTo>
                    <a:pt x="6938" y="12418"/>
                    <a:pt x="7400" y="12750"/>
                    <a:pt x="7900" y="12750"/>
                  </a:cubicBezTo>
                  <a:cubicBezTo>
                    <a:pt x="8001" y="12750"/>
                    <a:pt x="8104" y="12736"/>
                    <a:pt x="8205" y="12708"/>
                  </a:cubicBezTo>
                  <a:lnTo>
                    <a:pt x="8364" y="12668"/>
                  </a:lnTo>
                  <a:cubicBezTo>
                    <a:pt x="8968" y="12500"/>
                    <a:pt x="9335" y="11866"/>
                    <a:pt x="9166" y="11261"/>
                  </a:cubicBezTo>
                  <a:lnTo>
                    <a:pt x="8641" y="9349"/>
                  </a:lnTo>
                  <a:lnTo>
                    <a:pt x="8324" y="8180"/>
                  </a:lnTo>
                  <a:cubicBezTo>
                    <a:pt x="8314" y="8140"/>
                    <a:pt x="8294" y="8100"/>
                    <a:pt x="8285" y="8061"/>
                  </a:cubicBezTo>
                  <a:cubicBezTo>
                    <a:pt x="8285" y="8061"/>
                    <a:pt x="8047" y="7427"/>
                    <a:pt x="8116" y="6861"/>
                  </a:cubicBezTo>
                  <a:cubicBezTo>
                    <a:pt x="8166" y="6386"/>
                    <a:pt x="8621" y="6207"/>
                    <a:pt x="8760" y="6158"/>
                  </a:cubicBezTo>
                  <a:lnTo>
                    <a:pt x="10553" y="5702"/>
                  </a:lnTo>
                  <a:cubicBezTo>
                    <a:pt x="11069" y="5564"/>
                    <a:pt x="11386" y="5048"/>
                    <a:pt x="11257" y="4542"/>
                  </a:cubicBezTo>
                  <a:cubicBezTo>
                    <a:pt x="11149" y="4125"/>
                    <a:pt x="10760" y="3849"/>
                    <a:pt x="10326" y="3849"/>
                  </a:cubicBezTo>
                  <a:cubicBezTo>
                    <a:pt x="10244" y="3849"/>
                    <a:pt x="10161" y="3858"/>
                    <a:pt x="10078" y="3879"/>
                  </a:cubicBezTo>
                  <a:lnTo>
                    <a:pt x="8096" y="4394"/>
                  </a:lnTo>
                  <a:lnTo>
                    <a:pt x="8076" y="4394"/>
                  </a:lnTo>
                  <a:cubicBezTo>
                    <a:pt x="7988" y="4411"/>
                    <a:pt x="7905" y="4419"/>
                    <a:pt x="7829" y="4419"/>
                  </a:cubicBezTo>
                  <a:cubicBezTo>
                    <a:pt x="7640" y="4419"/>
                    <a:pt x="7489" y="4374"/>
                    <a:pt x="7382" y="4324"/>
                  </a:cubicBezTo>
                  <a:cubicBezTo>
                    <a:pt x="8155" y="4146"/>
                    <a:pt x="8800" y="3562"/>
                    <a:pt x="9018" y="2749"/>
                  </a:cubicBezTo>
                  <a:cubicBezTo>
                    <a:pt x="9325" y="1580"/>
                    <a:pt x="8631" y="391"/>
                    <a:pt x="7462" y="74"/>
                  </a:cubicBezTo>
                  <a:cubicBezTo>
                    <a:pt x="7274" y="24"/>
                    <a:pt x="7086" y="1"/>
                    <a:pt x="690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8"/>
            <p:cNvSpPr/>
            <p:nvPr/>
          </p:nvSpPr>
          <p:spPr>
            <a:xfrm>
              <a:off x="585079" y="5970860"/>
              <a:ext cx="22370" cy="20117"/>
            </a:xfrm>
            <a:custGeom>
              <a:avLst/>
              <a:gdLst/>
              <a:ahLst/>
              <a:cxnLst/>
              <a:rect l="l" t="t" r="r" b="b"/>
              <a:pathLst>
                <a:path w="139" h="125" extrusionOk="0">
                  <a:moveTo>
                    <a:pt x="73" y="0"/>
                  </a:moveTo>
                  <a:cubicBezTo>
                    <a:pt x="50" y="0"/>
                    <a:pt x="28" y="18"/>
                    <a:pt x="20" y="43"/>
                  </a:cubicBezTo>
                  <a:cubicBezTo>
                    <a:pt x="0" y="72"/>
                    <a:pt x="20" y="112"/>
                    <a:pt x="50" y="122"/>
                  </a:cubicBezTo>
                  <a:cubicBezTo>
                    <a:pt x="55" y="124"/>
                    <a:pt x="61" y="125"/>
                    <a:pt x="66" y="125"/>
                  </a:cubicBezTo>
                  <a:cubicBezTo>
                    <a:pt x="92" y="125"/>
                    <a:pt x="121" y="107"/>
                    <a:pt x="129" y="82"/>
                  </a:cubicBezTo>
                  <a:cubicBezTo>
                    <a:pt x="139" y="52"/>
                    <a:pt x="119" y="13"/>
                    <a:pt x="90" y="3"/>
                  </a:cubicBezTo>
                  <a:cubicBezTo>
                    <a:pt x="84" y="1"/>
                    <a:pt x="79" y="0"/>
                    <a:pt x="73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8"/>
            <p:cNvSpPr/>
            <p:nvPr/>
          </p:nvSpPr>
          <p:spPr>
            <a:xfrm>
              <a:off x="500588" y="6010771"/>
              <a:ext cx="32026" cy="28646"/>
            </a:xfrm>
            <a:custGeom>
              <a:avLst/>
              <a:gdLst/>
              <a:ahLst/>
              <a:cxnLst/>
              <a:rect l="l" t="t" r="r" b="b"/>
              <a:pathLst>
                <a:path w="199" h="178" extrusionOk="0">
                  <a:moveTo>
                    <a:pt x="105" y="0"/>
                  </a:moveTo>
                  <a:cubicBezTo>
                    <a:pt x="64" y="0"/>
                    <a:pt x="28" y="21"/>
                    <a:pt x="20" y="62"/>
                  </a:cubicBezTo>
                  <a:cubicBezTo>
                    <a:pt x="0" y="102"/>
                    <a:pt x="30" y="152"/>
                    <a:pt x="69" y="171"/>
                  </a:cubicBezTo>
                  <a:cubicBezTo>
                    <a:pt x="80" y="176"/>
                    <a:pt x="91" y="178"/>
                    <a:pt x="102" y="178"/>
                  </a:cubicBezTo>
                  <a:cubicBezTo>
                    <a:pt x="139" y="178"/>
                    <a:pt x="173" y="152"/>
                    <a:pt x="188" y="121"/>
                  </a:cubicBezTo>
                  <a:cubicBezTo>
                    <a:pt x="199" y="72"/>
                    <a:pt x="179" y="22"/>
                    <a:pt x="129" y="3"/>
                  </a:cubicBezTo>
                  <a:cubicBezTo>
                    <a:pt x="121" y="1"/>
                    <a:pt x="113" y="0"/>
                    <a:pt x="10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8"/>
            <p:cNvSpPr/>
            <p:nvPr/>
          </p:nvSpPr>
          <p:spPr>
            <a:xfrm>
              <a:off x="581860" y="6042475"/>
              <a:ext cx="20922" cy="18668"/>
            </a:xfrm>
            <a:custGeom>
              <a:avLst/>
              <a:gdLst/>
              <a:ahLst/>
              <a:cxnLst/>
              <a:rect l="l" t="t" r="r" b="b"/>
              <a:pathLst>
                <a:path w="130" h="116" extrusionOk="0">
                  <a:moveTo>
                    <a:pt x="58" y="0"/>
                  </a:moveTo>
                  <a:cubicBezTo>
                    <a:pt x="37" y="0"/>
                    <a:pt x="18" y="11"/>
                    <a:pt x="11" y="34"/>
                  </a:cubicBezTo>
                  <a:cubicBezTo>
                    <a:pt x="0" y="63"/>
                    <a:pt x="11" y="103"/>
                    <a:pt x="40" y="113"/>
                  </a:cubicBezTo>
                  <a:cubicBezTo>
                    <a:pt x="45" y="115"/>
                    <a:pt x="51" y="116"/>
                    <a:pt x="56" y="116"/>
                  </a:cubicBezTo>
                  <a:cubicBezTo>
                    <a:pt x="83" y="116"/>
                    <a:pt x="111" y="98"/>
                    <a:pt x="119" y="73"/>
                  </a:cubicBezTo>
                  <a:cubicBezTo>
                    <a:pt x="130" y="43"/>
                    <a:pt x="110" y="14"/>
                    <a:pt x="80" y="4"/>
                  </a:cubicBezTo>
                  <a:cubicBezTo>
                    <a:pt x="72" y="1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8"/>
            <p:cNvSpPr/>
            <p:nvPr/>
          </p:nvSpPr>
          <p:spPr>
            <a:xfrm>
              <a:off x="558042" y="6296268"/>
              <a:ext cx="22370" cy="20117"/>
            </a:xfrm>
            <a:custGeom>
              <a:avLst/>
              <a:gdLst/>
              <a:ahLst/>
              <a:cxnLst/>
              <a:rect l="l" t="t" r="r" b="b"/>
              <a:pathLst>
                <a:path w="139" h="125" extrusionOk="0">
                  <a:moveTo>
                    <a:pt x="75" y="0"/>
                  </a:moveTo>
                  <a:cubicBezTo>
                    <a:pt x="70" y="0"/>
                    <a:pt x="65" y="1"/>
                    <a:pt x="60" y="3"/>
                  </a:cubicBezTo>
                  <a:cubicBezTo>
                    <a:pt x="20" y="12"/>
                    <a:pt x="0" y="52"/>
                    <a:pt x="10" y="82"/>
                  </a:cubicBezTo>
                  <a:cubicBezTo>
                    <a:pt x="18" y="106"/>
                    <a:pt x="47" y="124"/>
                    <a:pt x="73" y="124"/>
                  </a:cubicBezTo>
                  <a:cubicBezTo>
                    <a:pt x="78" y="124"/>
                    <a:pt x="84" y="123"/>
                    <a:pt x="89" y="122"/>
                  </a:cubicBezTo>
                  <a:cubicBezTo>
                    <a:pt x="119" y="111"/>
                    <a:pt x="139" y="82"/>
                    <a:pt x="129" y="52"/>
                  </a:cubicBezTo>
                  <a:cubicBezTo>
                    <a:pt x="121" y="19"/>
                    <a:pt x="99" y="0"/>
                    <a:pt x="7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8"/>
            <p:cNvSpPr/>
            <p:nvPr/>
          </p:nvSpPr>
          <p:spPr>
            <a:xfrm>
              <a:off x="690330" y="6366435"/>
              <a:ext cx="32026" cy="28646"/>
            </a:xfrm>
            <a:custGeom>
              <a:avLst/>
              <a:gdLst/>
              <a:ahLst/>
              <a:cxnLst/>
              <a:rect l="l" t="t" r="r" b="b"/>
              <a:pathLst>
                <a:path w="199" h="178" extrusionOk="0">
                  <a:moveTo>
                    <a:pt x="105" y="0"/>
                  </a:moveTo>
                  <a:cubicBezTo>
                    <a:pt x="97" y="0"/>
                    <a:pt x="88" y="1"/>
                    <a:pt x="79" y="3"/>
                  </a:cubicBezTo>
                  <a:cubicBezTo>
                    <a:pt x="30" y="23"/>
                    <a:pt x="0" y="62"/>
                    <a:pt x="20" y="111"/>
                  </a:cubicBezTo>
                  <a:cubicBezTo>
                    <a:pt x="28" y="151"/>
                    <a:pt x="60" y="177"/>
                    <a:pt x="98" y="177"/>
                  </a:cubicBezTo>
                  <a:cubicBezTo>
                    <a:pt x="108" y="177"/>
                    <a:pt x="119" y="175"/>
                    <a:pt x="129" y="171"/>
                  </a:cubicBezTo>
                  <a:cubicBezTo>
                    <a:pt x="179" y="161"/>
                    <a:pt x="198" y="111"/>
                    <a:pt x="189" y="62"/>
                  </a:cubicBezTo>
                  <a:cubicBezTo>
                    <a:pt x="180" y="21"/>
                    <a:pt x="145" y="0"/>
                    <a:pt x="10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8"/>
            <p:cNvSpPr/>
            <p:nvPr/>
          </p:nvSpPr>
          <p:spPr>
            <a:xfrm>
              <a:off x="661522" y="6203731"/>
              <a:ext cx="19312" cy="18508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57" y="0"/>
                  </a:moveTo>
                  <a:cubicBezTo>
                    <a:pt x="51" y="0"/>
                    <a:pt x="46" y="1"/>
                    <a:pt x="40" y="3"/>
                  </a:cubicBezTo>
                  <a:cubicBezTo>
                    <a:pt x="11" y="12"/>
                    <a:pt x="1" y="43"/>
                    <a:pt x="1" y="72"/>
                  </a:cubicBezTo>
                  <a:cubicBezTo>
                    <a:pt x="9" y="97"/>
                    <a:pt x="30" y="114"/>
                    <a:pt x="54" y="114"/>
                  </a:cubicBezTo>
                  <a:cubicBezTo>
                    <a:pt x="60" y="114"/>
                    <a:pt x="65" y="113"/>
                    <a:pt x="71" y="112"/>
                  </a:cubicBezTo>
                  <a:cubicBezTo>
                    <a:pt x="110" y="102"/>
                    <a:pt x="120" y="72"/>
                    <a:pt x="110" y="43"/>
                  </a:cubicBezTo>
                  <a:cubicBezTo>
                    <a:pt x="102" y="18"/>
                    <a:pt x="81" y="0"/>
                    <a:pt x="5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8"/>
            <p:cNvSpPr/>
            <p:nvPr/>
          </p:nvSpPr>
          <p:spPr>
            <a:xfrm>
              <a:off x="312456" y="6777782"/>
              <a:ext cx="22370" cy="20117"/>
            </a:xfrm>
            <a:custGeom>
              <a:avLst/>
              <a:gdLst/>
              <a:ahLst/>
              <a:cxnLst/>
              <a:rect l="l" t="t" r="r" b="b"/>
              <a:pathLst>
                <a:path w="139" h="125" extrusionOk="0">
                  <a:moveTo>
                    <a:pt x="72" y="1"/>
                  </a:moveTo>
                  <a:cubicBezTo>
                    <a:pt x="46" y="1"/>
                    <a:pt x="18" y="18"/>
                    <a:pt x="10" y="43"/>
                  </a:cubicBezTo>
                  <a:cubicBezTo>
                    <a:pt x="0" y="72"/>
                    <a:pt x="10" y="112"/>
                    <a:pt x="49" y="122"/>
                  </a:cubicBezTo>
                  <a:cubicBezTo>
                    <a:pt x="54" y="124"/>
                    <a:pt x="60" y="125"/>
                    <a:pt x="65" y="125"/>
                  </a:cubicBezTo>
                  <a:cubicBezTo>
                    <a:pt x="89" y="125"/>
                    <a:pt x="110" y="107"/>
                    <a:pt x="119" y="83"/>
                  </a:cubicBezTo>
                  <a:cubicBezTo>
                    <a:pt x="139" y="53"/>
                    <a:pt x="119" y="23"/>
                    <a:pt x="89" y="3"/>
                  </a:cubicBezTo>
                  <a:cubicBezTo>
                    <a:pt x="83" y="2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8"/>
            <p:cNvSpPr/>
            <p:nvPr/>
          </p:nvSpPr>
          <p:spPr>
            <a:xfrm>
              <a:off x="180007" y="6808038"/>
              <a:ext cx="32026" cy="28968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05" y="1"/>
                  </a:moveTo>
                  <a:cubicBezTo>
                    <a:pt x="64" y="1"/>
                    <a:pt x="27" y="22"/>
                    <a:pt x="10" y="63"/>
                  </a:cubicBezTo>
                  <a:cubicBezTo>
                    <a:pt x="0" y="113"/>
                    <a:pt x="20" y="162"/>
                    <a:pt x="70" y="172"/>
                  </a:cubicBezTo>
                  <a:cubicBezTo>
                    <a:pt x="83" y="177"/>
                    <a:pt x="95" y="180"/>
                    <a:pt x="107" y="180"/>
                  </a:cubicBezTo>
                  <a:cubicBezTo>
                    <a:pt x="142" y="180"/>
                    <a:pt x="171" y="159"/>
                    <a:pt x="179" y="122"/>
                  </a:cubicBezTo>
                  <a:cubicBezTo>
                    <a:pt x="198" y="73"/>
                    <a:pt x="169" y="23"/>
                    <a:pt x="129" y="3"/>
                  </a:cubicBezTo>
                  <a:cubicBezTo>
                    <a:pt x="121" y="2"/>
                    <a:pt x="113" y="1"/>
                    <a:pt x="10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8"/>
            <p:cNvSpPr/>
            <p:nvPr/>
          </p:nvSpPr>
          <p:spPr>
            <a:xfrm>
              <a:off x="310686" y="6881424"/>
              <a:ext cx="20922" cy="18508"/>
            </a:xfrm>
            <a:custGeom>
              <a:avLst/>
              <a:gdLst/>
              <a:ahLst/>
              <a:cxnLst/>
              <a:rect l="l" t="t" r="r" b="b"/>
              <a:pathLst>
                <a:path w="130" h="115" extrusionOk="0">
                  <a:moveTo>
                    <a:pt x="74" y="1"/>
                  </a:moveTo>
                  <a:cubicBezTo>
                    <a:pt x="47" y="1"/>
                    <a:pt x="19" y="19"/>
                    <a:pt x="11" y="43"/>
                  </a:cubicBezTo>
                  <a:cubicBezTo>
                    <a:pt x="1" y="73"/>
                    <a:pt x="21" y="102"/>
                    <a:pt x="51" y="113"/>
                  </a:cubicBezTo>
                  <a:cubicBezTo>
                    <a:pt x="56" y="114"/>
                    <a:pt x="61" y="115"/>
                    <a:pt x="66" y="115"/>
                  </a:cubicBezTo>
                  <a:cubicBezTo>
                    <a:pt x="90" y="115"/>
                    <a:pt x="112" y="97"/>
                    <a:pt x="120" y="73"/>
                  </a:cubicBezTo>
                  <a:cubicBezTo>
                    <a:pt x="130" y="53"/>
                    <a:pt x="120" y="13"/>
                    <a:pt x="90" y="3"/>
                  </a:cubicBezTo>
                  <a:cubicBezTo>
                    <a:pt x="85" y="2"/>
                    <a:pt x="80" y="1"/>
                    <a:pt x="7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8"/>
            <p:cNvSpPr/>
            <p:nvPr/>
          </p:nvSpPr>
          <p:spPr>
            <a:xfrm>
              <a:off x="361702" y="6497274"/>
              <a:ext cx="19312" cy="19634"/>
            </a:xfrm>
            <a:custGeom>
              <a:avLst/>
              <a:gdLst/>
              <a:ahLst/>
              <a:cxnLst/>
              <a:rect l="l" t="t" r="r" b="b"/>
              <a:pathLst>
                <a:path w="120" h="122" extrusionOk="0">
                  <a:moveTo>
                    <a:pt x="48" y="0"/>
                  </a:moveTo>
                  <a:cubicBezTo>
                    <a:pt x="23" y="0"/>
                    <a:pt x="1" y="26"/>
                    <a:pt x="1" y="51"/>
                  </a:cubicBezTo>
                  <a:cubicBezTo>
                    <a:pt x="1" y="91"/>
                    <a:pt x="21" y="121"/>
                    <a:pt x="60" y="121"/>
                  </a:cubicBezTo>
                  <a:cubicBezTo>
                    <a:pt x="90" y="121"/>
                    <a:pt x="120" y="91"/>
                    <a:pt x="120" y="62"/>
                  </a:cubicBezTo>
                  <a:cubicBezTo>
                    <a:pt x="120" y="32"/>
                    <a:pt x="100" y="2"/>
                    <a:pt x="60" y="2"/>
                  </a:cubicBezTo>
                  <a:cubicBezTo>
                    <a:pt x="56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8"/>
            <p:cNvSpPr/>
            <p:nvPr/>
          </p:nvSpPr>
          <p:spPr>
            <a:xfrm>
              <a:off x="466953" y="6701500"/>
              <a:ext cx="28968" cy="29129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84" y="0"/>
                  </a:moveTo>
                  <a:cubicBezTo>
                    <a:pt x="41" y="0"/>
                    <a:pt x="1" y="36"/>
                    <a:pt x="1" y="81"/>
                  </a:cubicBezTo>
                  <a:cubicBezTo>
                    <a:pt x="1" y="130"/>
                    <a:pt x="40" y="170"/>
                    <a:pt x="90" y="180"/>
                  </a:cubicBezTo>
                  <a:cubicBezTo>
                    <a:pt x="140" y="180"/>
                    <a:pt x="179" y="141"/>
                    <a:pt x="179" y="91"/>
                  </a:cubicBezTo>
                  <a:cubicBezTo>
                    <a:pt x="179" y="41"/>
                    <a:pt x="150" y="2"/>
                    <a:pt x="100" y="2"/>
                  </a:cubicBezTo>
                  <a:cubicBezTo>
                    <a:pt x="95" y="1"/>
                    <a:pt x="89" y="0"/>
                    <a:pt x="8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8"/>
            <p:cNvSpPr/>
            <p:nvPr/>
          </p:nvSpPr>
          <p:spPr>
            <a:xfrm>
              <a:off x="473390" y="6547003"/>
              <a:ext cx="19312" cy="19312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70" y="0"/>
                  </a:moveTo>
                  <a:cubicBezTo>
                    <a:pt x="31" y="0"/>
                    <a:pt x="11" y="30"/>
                    <a:pt x="11" y="60"/>
                  </a:cubicBezTo>
                  <a:cubicBezTo>
                    <a:pt x="0" y="90"/>
                    <a:pt x="31" y="119"/>
                    <a:pt x="60" y="119"/>
                  </a:cubicBezTo>
                  <a:cubicBezTo>
                    <a:pt x="90" y="119"/>
                    <a:pt x="119" y="90"/>
                    <a:pt x="119" y="60"/>
                  </a:cubicBezTo>
                  <a:cubicBezTo>
                    <a:pt x="119" y="30"/>
                    <a:pt x="100" y="10"/>
                    <a:pt x="70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8"/>
            <p:cNvSpPr/>
            <p:nvPr/>
          </p:nvSpPr>
          <p:spPr>
            <a:xfrm>
              <a:off x="881680" y="6219663"/>
              <a:ext cx="20922" cy="20117"/>
            </a:xfrm>
            <a:custGeom>
              <a:avLst/>
              <a:gdLst/>
              <a:ahLst/>
              <a:cxnLst/>
              <a:rect l="l" t="t" r="r" b="b"/>
              <a:pathLst>
                <a:path w="130" h="125" extrusionOk="0">
                  <a:moveTo>
                    <a:pt x="66" y="0"/>
                  </a:moveTo>
                  <a:cubicBezTo>
                    <a:pt x="61" y="0"/>
                    <a:pt x="56" y="1"/>
                    <a:pt x="50" y="3"/>
                  </a:cubicBezTo>
                  <a:cubicBezTo>
                    <a:pt x="11" y="13"/>
                    <a:pt x="0" y="43"/>
                    <a:pt x="0" y="82"/>
                  </a:cubicBezTo>
                  <a:cubicBezTo>
                    <a:pt x="9" y="107"/>
                    <a:pt x="38" y="124"/>
                    <a:pt x="64" y="124"/>
                  </a:cubicBezTo>
                  <a:cubicBezTo>
                    <a:pt x="69" y="124"/>
                    <a:pt x="75" y="124"/>
                    <a:pt x="80" y="122"/>
                  </a:cubicBezTo>
                  <a:cubicBezTo>
                    <a:pt x="110" y="112"/>
                    <a:pt x="130" y="82"/>
                    <a:pt x="119" y="43"/>
                  </a:cubicBezTo>
                  <a:cubicBezTo>
                    <a:pt x="111" y="18"/>
                    <a:pt x="90" y="0"/>
                    <a:pt x="6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8"/>
            <p:cNvSpPr/>
            <p:nvPr/>
          </p:nvSpPr>
          <p:spPr>
            <a:xfrm>
              <a:off x="1028452" y="6214192"/>
              <a:ext cx="32026" cy="29290"/>
            </a:xfrm>
            <a:custGeom>
              <a:avLst/>
              <a:gdLst/>
              <a:ahLst/>
              <a:cxnLst/>
              <a:rect l="l" t="t" r="r" b="b"/>
              <a:pathLst>
                <a:path w="199" h="182" extrusionOk="0">
                  <a:moveTo>
                    <a:pt x="106" y="1"/>
                  </a:moveTo>
                  <a:cubicBezTo>
                    <a:pt x="97" y="1"/>
                    <a:pt x="88" y="3"/>
                    <a:pt x="79" y="7"/>
                  </a:cubicBezTo>
                  <a:cubicBezTo>
                    <a:pt x="30" y="17"/>
                    <a:pt x="0" y="66"/>
                    <a:pt x="10" y="116"/>
                  </a:cubicBezTo>
                  <a:cubicBezTo>
                    <a:pt x="26" y="155"/>
                    <a:pt x="60" y="182"/>
                    <a:pt x="98" y="182"/>
                  </a:cubicBezTo>
                  <a:cubicBezTo>
                    <a:pt x="108" y="182"/>
                    <a:pt x="119" y="180"/>
                    <a:pt x="129" y="176"/>
                  </a:cubicBezTo>
                  <a:cubicBezTo>
                    <a:pt x="169" y="166"/>
                    <a:pt x="198" y="116"/>
                    <a:pt x="189" y="66"/>
                  </a:cubicBezTo>
                  <a:cubicBezTo>
                    <a:pt x="173" y="28"/>
                    <a:pt x="139" y="1"/>
                    <a:pt x="10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8"/>
            <p:cNvSpPr/>
            <p:nvPr/>
          </p:nvSpPr>
          <p:spPr>
            <a:xfrm>
              <a:off x="993369" y="6032980"/>
              <a:ext cx="19151" cy="18668"/>
            </a:xfrm>
            <a:custGeom>
              <a:avLst/>
              <a:gdLst/>
              <a:ahLst/>
              <a:cxnLst/>
              <a:rect l="l" t="t" r="r" b="b"/>
              <a:pathLst>
                <a:path w="119" h="116" extrusionOk="0">
                  <a:moveTo>
                    <a:pt x="65" y="1"/>
                  </a:moveTo>
                  <a:cubicBezTo>
                    <a:pt x="60" y="1"/>
                    <a:pt x="55" y="2"/>
                    <a:pt x="50" y="3"/>
                  </a:cubicBezTo>
                  <a:cubicBezTo>
                    <a:pt x="20" y="14"/>
                    <a:pt x="0" y="43"/>
                    <a:pt x="10" y="73"/>
                  </a:cubicBezTo>
                  <a:cubicBezTo>
                    <a:pt x="18" y="97"/>
                    <a:pt x="40" y="115"/>
                    <a:pt x="64" y="115"/>
                  </a:cubicBezTo>
                  <a:cubicBezTo>
                    <a:pt x="69" y="115"/>
                    <a:pt x="74" y="114"/>
                    <a:pt x="79" y="113"/>
                  </a:cubicBezTo>
                  <a:cubicBezTo>
                    <a:pt x="109" y="102"/>
                    <a:pt x="119" y="73"/>
                    <a:pt x="119" y="43"/>
                  </a:cubicBezTo>
                  <a:cubicBezTo>
                    <a:pt x="111" y="19"/>
                    <a:pt x="89" y="1"/>
                    <a:pt x="6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8"/>
            <p:cNvSpPr/>
            <p:nvPr/>
          </p:nvSpPr>
          <p:spPr>
            <a:xfrm>
              <a:off x="1358529" y="6203731"/>
              <a:ext cx="22531" cy="20117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73" y="0"/>
                  </a:moveTo>
                  <a:cubicBezTo>
                    <a:pt x="47" y="0"/>
                    <a:pt x="19" y="18"/>
                    <a:pt x="10" y="43"/>
                  </a:cubicBezTo>
                  <a:cubicBezTo>
                    <a:pt x="1" y="72"/>
                    <a:pt x="10" y="102"/>
                    <a:pt x="50" y="122"/>
                  </a:cubicBezTo>
                  <a:cubicBezTo>
                    <a:pt x="55" y="124"/>
                    <a:pt x="60" y="124"/>
                    <a:pt x="65" y="124"/>
                  </a:cubicBezTo>
                  <a:cubicBezTo>
                    <a:pt x="90" y="124"/>
                    <a:pt x="111" y="107"/>
                    <a:pt x="120" y="82"/>
                  </a:cubicBezTo>
                  <a:cubicBezTo>
                    <a:pt x="139" y="52"/>
                    <a:pt x="120" y="12"/>
                    <a:pt x="89" y="3"/>
                  </a:cubicBezTo>
                  <a:cubicBezTo>
                    <a:pt x="84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8"/>
            <p:cNvSpPr/>
            <p:nvPr/>
          </p:nvSpPr>
          <p:spPr>
            <a:xfrm>
              <a:off x="1272429" y="6242999"/>
              <a:ext cx="33635" cy="29290"/>
            </a:xfrm>
            <a:custGeom>
              <a:avLst/>
              <a:gdLst/>
              <a:ahLst/>
              <a:cxnLst/>
              <a:rect l="l" t="t" r="r" b="b"/>
              <a:pathLst>
                <a:path w="209" h="182" extrusionOk="0">
                  <a:moveTo>
                    <a:pt x="107" y="0"/>
                  </a:moveTo>
                  <a:cubicBezTo>
                    <a:pt x="69" y="0"/>
                    <a:pt x="36" y="25"/>
                    <a:pt x="20" y="56"/>
                  </a:cubicBezTo>
                  <a:cubicBezTo>
                    <a:pt x="1" y="105"/>
                    <a:pt x="30" y="155"/>
                    <a:pt x="80" y="175"/>
                  </a:cubicBezTo>
                  <a:cubicBezTo>
                    <a:pt x="88" y="179"/>
                    <a:pt x="97" y="181"/>
                    <a:pt x="106" y="181"/>
                  </a:cubicBezTo>
                  <a:cubicBezTo>
                    <a:pt x="139" y="181"/>
                    <a:pt x="173" y="154"/>
                    <a:pt x="188" y="116"/>
                  </a:cubicBezTo>
                  <a:cubicBezTo>
                    <a:pt x="208" y="76"/>
                    <a:pt x="179" y="26"/>
                    <a:pt x="139" y="6"/>
                  </a:cubicBezTo>
                  <a:cubicBezTo>
                    <a:pt x="128" y="2"/>
                    <a:pt x="118" y="0"/>
                    <a:pt x="10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8"/>
            <p:cNvSpPr/>
            <p:nvPr/>
          </p:nvSpPr>
          <p:spPr>
            <a:xfrm>
              <a:off x="1353700" y="6274542"/>
              <a:ext cx="20922" cy="18025"/>
            </a:xfrm>
            <a:custGeom>
              <a:avLst/>
              <a:gdLst/>
              <a:ahLst/>
              <a:cxnLst/>
              <a:rect l="l" t="t" r="r" b="b"/>
              <a:pathLst>
                <a:path w="130" h="112" extrusionOk="0">
                  <a:moveTo>
                    <a:pt x="64" y="1"/>
                  </a:moveTo>
                  <a:cubicBezTo>
                    <a:pt x="40" y="1"/>
                    <a:pt x="18" y="17"/>
                    <a:pt x="11" y="39"/>
                  </a:cubicBezTo>
                  <a:cubicBezTo>
                    <a:pt x="1" y="68"/>
                    <a:pt x="20" y="98"/>
                    <a:pt x="51" y="108"/>
                  </a:cubicBezTo>
                  <a:cubicBezTo>
                    <a:pt x="58" y="110"/>
                    <a:pt x="65" y="112"/>
                    <a:pt x="73" y="112"/>
                  </a:cubicBezTo>
                  <a:cubicBezTo>
                    <a:pt x="94" y="112"/>
                    <a:pt x="112" y="100"/>
                    <a:pt x="119" y="78"/>
                  </a:cubicBezTo>
                  <a:cubicBezTo>
                    <a:pt x="130" y="48"/>
                    <a:pt x="119" y="19"/>
                    <a:pt x="90" y="9"/>
                  </a:cubicBezTo>
                  <a:cubicBezTo>
                    <a:pt x="82" y="3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8"/>
            <p:cNvSpPr/>
            <p:nvPr/>
          </p:nvSpPr>
          <p:spPr>
            <a:xfrm>
              <a:off x="943962" y="6527369"/>
              <a:ext cx="22370" cy="20117"/>
            </a:xfrm>
            <a:custGeom>
              <a:avLst/>
              <a:gdLst/>
              <a:ahLst/>
              <a:cxnLst/>
              <a:rect l="l" t="t" r="r" b="b"/>
              <a:pathLst>
                <a:path w="139" h="125" extrusionOk="0">
                  <a:moveTo>
                    <a:pt x="73" y="1"/>
                  </a:moveTo>
                  <a:cubicBezTo>
                    <a:pt x="47" y="1"/>
                    <a:pt x="18" y="19"/>
                    <a:pt x="10" y="43"/>
                  </a:cubicBezTo>
                  <a:cubicBezTo>
                    <a:pt x="0" y="73"/>
                    <a:pt x="20" y="113"/>
                    <a:pt x="49" y="122"/>
                  </a:cubicBezTo>
                  <a:cubicBezTo>
                    <a:pt x="55" y="124"/>
                    <a:pt x="61" y="125"/>
                    <a:pt x="67" y="125"/>
                  </a:cubicBezTo>
                  <a:cubicBezTo>
                    <a:pt x="93" y="125"/>
                    <a:pt x="121" y="107"/>
                    <a:pt x="129" y="83"/>
                  </a:cubicBezTo>
                  <a:cubicBezTo>
                    <a:pt x="139" y="53"/>
                    <a:pt x="119" y="23"/>
                    <a:pt x="89" y="3"/>
                  </a:cubicBezTo>
                  <a:cubicBezTo>
                    <a:pt x="84" y="2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8"/>
            <p:cNvSpPr/>
            <p:nvPr/>
          </p:nvSpPr>
          <p:spPr>
            <a:xfrm>
              <a:off x="811513" y="6557786"/>
              <a:ext cx="32026" cy="28807"/>
            </a:xfrm>
            <a:custGeom>
              <a:avLst/>
              <a:gdLst/>
              <a:ahLst/>
              <a:cxnLst/>
              <a:rect l="l" t="t" r="r" b="b"/>
              <a:pathLst>
                <a:path w="199" h="179" extrusionOk="0">
                  <a:moveTo>
                    <a:pt x="104" y="0"/>
                  </a:moveTo>
                  <a:cubicBezTo>
                    <a:pt x="64" y="0"/>
                    <a:pt x="29" y="21"/>
                    <a:pt x="20" y="62"/>
                  </a:cubicBezTo>
                  <a:cubicBezTo>
                    <a:pt x="0" y="112"/>
                    <a:pt x="20" y="161"/>
                    <a:pt x="70" y="171"/>
                  </a:cubicBezTo>
                  <a:cubicBezTo>
                    <a:pt x="83" y="176"/>
                    <a:pt x="96" y="179"/>
                    <a:pt x="108" y="179"/>
                  </a:cubicBezTo>
                  <a:cubicBezTo>
                    <a:pt x="143" y="179"/>
                    <a:pt x="174" y="158"/>
                    <a:pt x="189" y="122"/>
                  </a:cubicBezTo>
                  <a:cubicBezTo>
                    <a:pt x="199" y="72"/>
                    <a:pt x="179" y="23"/>
                    <a:pt x="130" y="3"/>
                  </a:cubicBezTo>
                  <a:cubicBezTo>
                    <a:pt x="121" y="1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8"/>
            <p:cNvSpPr/>
            <p:nvPr/>
          </p:nvSpPr>
          <p:spPr>
            <a:xfrm>
              <a:off x="943962" y="6631010"/>
              <a:ext cx="19312" cy="18668"/>
            </a:xfrm>
            <a:custGeom>
              <a:avLst/>
              <a:gdLst/>
              <a:ahLst/>
              <a:cxnLst/>
              <a:rect l="l" t="t" r="r" b="b"/>
              <a:pathLst>
                <a:path w="120" h="116" extrusionOk="0">
                  <a:moveTo>
                    <a:pt x="63" y="1"/>
                  </a:moveTo>
                  <a:cubicBezTo>
                    <a:pt x="39" y="1"/>
                    <a:pt x="18" y="19"/>
                    <a:pt x="10" y="43"/>
                  </a:cubicBezTo>
                  <a:cubicBezTo>
                    <a:pt x="0" y="73"/>
                    <a:pt x="10" y="103"/>
                    <a:pt x="40" y="112"/>
                  </a:cubicBezTo>
                  <a:cubicBezTo>
                    <a:pt x="45" y="114"/>
                    <a:pt x="51" y="115"/>
                    <a:pt x="56" y="115"/>
                  </a:cubicBezTo>
                  <a:cubicBezTo>
                    <a:pt x="79" y="115"/>
                    <a:pt x="101" y="97"/>
                    <a:pt x="109" y="73"/>
                  </a:cubicBezTo>
                  <a:cubicBezTo>
                    <a:pt x="119" y="53"/>
                    <a:pt x="109" y="13"/>
                    <a:pt x="79" y="4"/>
                  </a:cubicBezTo>
                  <a:cubicBezTo>
                    <a:pt x="74" y="2"/>
                    <a:pt x="69" y="1"/>
                    <a:pt x="6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8"/>
            <p:cNvSpPr/>
            <p:nvPr/>
          </p:nvSpPr>
          <p:spPr>
            <a:xfrm>
              <a:off x="1025234" y="6892689"/>
              <a:ext cx="22370" cy="18668"/>
            </a:xfrm>
            <a:custGeom>
              <a:avLst/>
              <a:gdLst/>
              <a:ahLst/>
              <a:cxnLst/>
              <a:rect l="l" t="t" r="r" b="b"/>
              <a:pathLst>
                <a:path w="139" h="116" extrusionOk="0">
                  <a:moveTo>
                    <a:pt x="76" y="0"/>
                  </a:moveTo>
                  <a:cubicBezTo>
                    <a:pt x="71" y="0"/>
                    <a:pt x="65" y="1"/>
                    <a:pt x="60" y="3"/>
                  </a:cubicBezTo>
                  <a:cubicBezTo>
                    <a:pt x="20" y="12"/>
                    <a:pt x="0" y="43"/>
                    <a:pt x="11" y="72"/>
                  </a:cubicBezTo>
                  <a:cubicBezTo>
                    <a:pt x="18" y="102"/>
                    <a:pt x="42" y="115"/>
                    <a:pt x="67" y="115"/>
                  </a:cubicBezTo>
                  <a:cubicBezTo>
                    <a:pt x="75" y="115"/>
                    <a:pt x="83" y="114"/>
                    <a:pt x="90" y="112"/>
                  </a:cubicBezTo>
                  <a:cubicBezTo>
                    <a:pt x="119" y="102"/>
                    <a:pt x="139" y="72"/>
                    <a:pt x="129" y="43"/>
                  </a:cubicBezTo>
                  <a:cubicBezTo>
                    <a:pt x="121" y="18"/>
                    <a:pt x="100" y="0"/>
                    <a:pt x="7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8"/>
            <p:cNvSpPr/>
            <p:nvPr/>
          </p:nvSpPr>
          <p:spPr>
            <a:xfrm>
              <a:off x="1157683" y="6961247"/>
              <a:ext cx="32026" cy="29612"/>
            </a:xfrm>
            <a:custGeom>
              <a:avLst/>
              <a:gdLst/>
              <a:ahLst/>
              <a:cxnLst/>
              <a:rect l="l" t="t" r="r" b="b"/>
              <a:pathLst>
                <a:path w="199" h="184" extrusionOk="0">
                  <a:moveTo>
                    <a:pt x="98" y="1"/>
                  </a:moveTo>
                  <a:cubicBezTo>
                    <a:pt x="92" y="1"/>
                    <a:pt x="86" y="1"/>
                    <a:pt x="79" y="3"/>
                  </a:cubicBezTo>
                  <a:cubicBezTo>
                    <a:pt x="29" y="22"/>
                    <a:pt x="0" y="72"/>
                    <a:pt x="20" y="122"/>
                  </a:cubicBezTo>
                  <a:cubicBezTo>
                    <a:pt x="28" y="156"/>
                    <a:pt x="67" y="183"/>
                    <a:pt x="109" y="183"/>
                  </a:cubicBezTo>
                  <a:cubicBezTo>
                    <a:pt x="115" y="183"/>
                    <a:pt x="122" y="182"/>
                    <a:pt x="129" y="181"/>
                  </a:cubicBezTo>
                  <a:cubicBezTo>
                    <a:pt x="178" y="161"/>
                    <a:pt x="198" y="112"/>
                    <a:pt x="188" y="72"/>
                  </a:cubicBezTo>
                  <a:cubicBezTo>
                    <a:pt x="180" y="29"/>
                    <a:pt x="140" y="1"/>
                    <a:pt x="98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8"/>
            <p:cNvSpPr/>
            <p:nvPr/>
          </p:nvSpPr>
          <p:spPr>
            <a:xfrm>
              <a:off x="1128875" y="6798543"/>
              <a:ext cx="19312" cy="18508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56" y="0"/>
                  </a:moveTo>
                  <a:cubicBezTo>
                    <a:pt x="51" y="0"/>
                    <a:pt x="45" y="1"/>
                    <a:pt x="40" y="3"/>
                  </a:cubicBezTo>
                  <a:cubicBezTo>
                    <a:pt x="10" y="13"/>
                    <a:pt x="1" y="42"/>
                    <a:pt x="1" y="73"/>
                  </a:cubicBezTo>
                  <a:cubicBezTo>
                    <a:pt x="9" y="97"/>
                    <a:pt x="37" y="115"/>
                    <a:pt x="64" y="115"/>
                  </a:cubicBezTo>
                  <a:cubicBezTo>
                    <a:pt x="69" y="115"/>
                    <a:pt x="75" y="114"/>
                    <a:pt x="80" y="112"/>
                  </a:cubicBezTo>
                  <a:cubicBezTo>
                    <a:pt x="109" y="102"/>
                    <a:pt x="120" y="73"/>
                    <a:pt x="109" y="42"/>
                  </a:cubicBezTo>
                  <a:cubicBezTo>
                    <a:pt x="109" y="18"/>
                    <a:pt x="82" y="0"/>
                    <a:pt x="5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8"/>
            <p:cNvSpPr/>
            <p:nvPr/>
          </p:nvSpPr>
          <p:spPr>
            <a:xfrm>
              <a:off x="787695" y="5647222"/>
              <a:ext cx="124564" cy="110884"/>
            </a:xfrm>
            <a:custGeom>
              <a:avLst/>
              <a:gdLst/>
              <a:ahLst/>
              <a:cxnLst/>
              <a:rect l="l" t="t" r="r" b="b"/>
              <a:pathLst>
                <a:path w="774" h="689" extrusionOk="0">
                  <a:moveTo>
                    <a:pt x="384" y="0"/>
                  </a:moveTo>
                  <a:cubicBezTo>
                    <a:pt x="229" y="0"/>
                    <a:pt x="91" y="103"/>
                    <a:pt x="49" y="260"/>
                  </a:cubicBezTo>
                  <a:cubicBezTo>
                    <a:pt x="0" y="438"/>
                    <a:pt x="109" y="636"/>
                    <a:pt x="297" y="676"/>
                  </a:cubicBezTo>
                  <a:cubicBezTo>
                    <a:pt x="328" y="684"/>
                    <a:pt x="359" y="688"/>
                    <a:pt x="389" y="688"/>
                  </a:cubicBezTo>
                  <a:cubicBezTo>
                    <a:pt x="544" y="688"/>
                    <a:pt x="682" y="587"/>
                    <a:pt x="723" y="438"/>
                  </a:cubicBezTo>
                  <a:cubicBezTo>
                    <a:pt x="773" y="250"/>
                    <a:pt x="654" y="62"/>
                    <a:pt x="476" y="12"/>
                  </a:cubicBezTo>
                  <a:cubicBezTo>
                    <a:pt x="445" y="4"/>
                    <a:pt x="414" y="0"/>
                    <a:pt x="38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8"/>
            <p:cNvSpPr/>
            <p:nvPr/>
          </p:nvSpPr>
          <p:spPr>
            <a:xfrm>
              <a:off x="1125657" y="5736540"/>
              <a:ext cx="122954" cy="112494"/>
            </a:xfrm>
            <a:custGeom>
              <a:avLst/>
              <a:gdLst/>
              <a:ahLst/>
              <a:cxnLst/>
              <a:rect l="l" t="t" r="r" b="b"/>
              <a:pathLst>
                <a:path w="764" h="699" extrusionOk="0">
                  <a:moveTo>
                    <a:pt x="379" y="0"/>
                  </a:moveTo>
                  <a:cubicBezTo>
                    <a:pt x="230" y="0"/>
                    <a:pt x="92" y="103"/>
                    <a:pt x="50" y="260"/>
                  </a:cubicBezTo>
                  <a:cubicBezTo>
                    <a:pt x="1" y="448"/>
                    <a:pt x="110" y="636"/>
                    <a:pt x="288" y="686"/>
                  </a:cubicBezTo>
                  <a:cubicBezTo>
                    <a:pt x="318" y="694"/>
                    <a:pt x="349" y="698"/>
                    <a:pt x="379" y="698"/>
                  </a:cubicBezTo>
                  <a:cubicBezTo>
                    <a:pt x="534" y="698"/>
                    <a:pt x="673" y="596"/>
                    <a:pt x="714" y="438"/>
                  </a:cubicBezTo>
                  <a:cubicBezTo>
                    <a:pt x="764" y="250"/>
                    <a:pt x="655" y="62"/>
                    <a:pt x="466" y="12"/>
                  </a:cubicBezTo>
                  <a:cubicBezTo>
                    <a:pt x="437" y="4"/>
                    <a:pt x="408" y="0"/>
                    <a:pt x="379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8"/>
            <p:cNvSpPr/>
            <p:nvPr/>
          </p:nvSpPr>
          <p:spPr>
            <a:xfrm>
              <a:off x="910166" y="5799948"/>
              <a:ext cx="164315" cy="102194"/>
            </a:xfrm>
            <a:custGeom>
              <a:avLst/>
              <a:gdLst/>
              <a:ahLst/>
              <a:cxnLst/>
              <a:rect l="l" t="t" r="r" b="b"/>
              <a:pathLst>
                <a:path w="1021" h="635" extrusionOk="0">
                  <a:moveTo>
                    <a:pt x="139" y="0"/>
                  </a:moveTo>
                  <a:cubicBezTo>
                    <a:pt x="109" y="0"/>
                    <a:pt x="80" y="17"/>
                    <a:pt x="71" y="54"/>
                  </a:cubicBezTo>
                  <a:cubicBezTo>
                    <a:pt x="0" y="410"/>
                    <a:pt x="280" y="634"/>
                    <a:pt x="556" y="634"/>
                  </a:cubicBezTo>
                  <a:cubicBezTo>
                    <a:pt x="742" y="634"/>
                    <a:pt x="927" y="533"/>
                    <a:pt x="1003" y="302"/>
                  </a:cubicBezTo>
                  <a:cubicBezTo>
                    <a:pt x="1021" y="248"/>
                    <a:pt x="981" y="216"/>
                    <a:pt x="941" y="216"/>
                  </a:cubicBezTo>
                  <a:cubicBezTo>
                    <a:pt x="913" y="216"/>
                    <a:pt x="886" y="230"/>
                    <a:pt x="874" y="262"/>
                  </a:cubicBezTo>
                  <a:cubicBezTo>
                    <a:pt x="818" y="429"/>
                    <a:pt x="686" y="502"/>
                    <a:pt x="553" y="502"/>
                  </a:cubicBezTo>
                  <a:cubicBezTo>
                    <a:pt x="355" y="502"/>
                    <a:pt x="157" y="339"/>
                    <a:pt x="210" y="84"/>
                  </a:cubicBezTo>
                  <a:cubicBezTo>
                    <a:pt x="222" y="32"/>
                    <a:pt x="180" y="0"/>
                    <a:pt x="1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8"/>
            <p:cNvSpPr/>
            <p:nvPr/>
          </p:nvSpPr>
          <p:spPr>
            <a:xfrm>
              <a:off x="720585" y="5755691"/>
              <a:ext cx="138887" cy="125046"/>
            </a:xfrm>
            <a:custGeom>
              <a:avLst/>
              <a:gdLst/>
              <a:ahLst/>
              <a:cxnLst/>
              <a:rect l="l" t="t" r="r" b="b"/>
              <a:pathLst>
                <a:path w="863" h="777" extrusionOk="0">
                  <a:moveTo>
                    <a:pt x="440" y="1"/>
                  </a:moveTo>
                  <a:cubicBezTo>
                    <a:pt x="265" y="1"/>
                    <a:pt x="102" y="113"/>
                    <a:pt x="60" y="290"/>
                  </a:cubicBezTo>
                  <a:cubicBezTo>
                    <a:pt x="1" y="497"/>
                    <a:pt x="129" y="706"/>
                    <a:pt x="338" y="765"/>
                  </a:cubicBezTo>
                  <a:cubicBezTo>
                    <a:pt x="368" y="773"/>
                    <a:pt x="398" y="776"/>
                    <a:pt x="429" y="776"/>
                  </a:cubicBezTo>
                  <a:cubicBezTo>
                    <a:pt x="598" y="776"/>
                    <a:pt x="761" y="664"/>
                    <a:pt x="803" y="488"/>
                  </a:cubicBezTo>
                  <a:cubicBezTo>
                    <a:pt x="863" y="279"/>
                    <a:pt x="744" y="72"/>
                    <a:pt x="536" y="12"/>
                  </a:cubicBezTo>
                  <a:cubicBezTo>
                    <a:pt x="504" y="5"/>
                    <a:pt x="472" y="1"/>
                    <a:pt x="440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8"/>
            <p:cNvSpPr/>
            <p:nvPr/>
          </p:nvSpPr>
          <p:spPr>
            <a:xfrm>
              <a:off x="1112943" y="5860459"/>
              <a:ext cx="138887" cy="124403"/>
            </a:xfrm>
            <a:custGeom>
              <a:avLst/>
              <a:gdLst/>
              <a:ahLst/>
              <a:cxnLst/>
              <a:rect l="l" t="t" r="r" b="b"/>
              <a:pathLst>
                <a:path w="863" h="773" extrusionOk="0">
                  <a:moveTo>
                    <a:pt x="427" y="0"/>
                  </a:moveTo>
                  <a:cubicBezTo>
                    <a:pt x="256" y="0"/>
                    <a:pt x="101" y="111"/>
                    <a:pt x="60" y="282"/>
                  </a:cubicBezTo>
                  <a:cubicBezTo>
                    <a:pt x="1" y="491"/>
                    <a:pt x="129" y="709"/>
                    <a:pt x="338" y="758"/>
                  </a:cubicBezTo>
                  <a:cubicBezTo>
                    <a:pt x="370" y="768"/>
                    <a:pt x="404" y="773"/>
                    <a:pt x="437" y="773"/>
                  </a:cubicBezTo>
                  <a:cubicBezTo>
                    <a:pt x="604" y="773"/>
                    <a:pt x="762" y="655"/>
                    <a:pt x="803" y="481"/>
                  </a:cubicBezTo>
                  <a:cubicBezTo>
                    <a:pt x="862" y="282"/>
                    <a:pt x="743" y="64"/>
                    <a:pt x="536" y="15"/>
                  </a:cubicBezTo>
                  <a:cubicBezTo>
                    <a:pt x="499" y="5"/>
                    <a:pt x="463" y="0"/>
                    <a:pt x="427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8"/>
            <p:cNvSpPr/>
            <p:nvPr/>
          </p:nvSpPr>
          <p:spPr>
            <a:xfrm>
              <a:off x="1009301" y="5496105"/>
              <a:ext cx="116517" cy="113298"/>
            </a:xfrm>
            <a:custGeom>
              <a:avLst/>
              <a:gdLst/>
              <a:ahLst/>
              <a:cxnLst/>
              <a:rect l="l" t="t" r="r" b="b"/>
              <a:pathLst>
                <a:path w="724" h="704" extrusionOk="0">
                  <a:moveTo>
                    <a:pt x="427" y="0"/>
                  </a:moveTo>
                  <a:cubicBezTo>
                    <a:pt x="427" y="0"/>
                    <a:pt x="396" y="0"/>
                    <a:pt x="347" y="10"/>
                  </a:cubicBezTo>
                  <a:cubicBezTo>
                    <a:pt x="317" y="10"/>
                    <a:pt x="288" y="20"/>
                    <a:pt x="248" y="29"/>
                  </a:cubicBezTo>
                  <a:cubicBezTo>
                    <a:pt x="218" y="40"/>
                    <a:pt x="178" y="49"/>
                    <a:pt x="139" y="79"/>
                  </a:cubicBezTo>
                  <a:cubicBezTo>
                    <a:pt x="99" y="109"/>
                    <a:pt x="60" y="148"/>
                    <a:pt x="30" y="208"/>
                  </a:cubicBezTo>
                  <a:cubicBezTo>
                    <a:pt x="10" y="258"/>
                    <a:pt x="0" y="327"/>
                    <a:pt x="10" y="386"/>
                  </a:cubicBezTo>
                  <a:cubicBezTo>
                    <a:pt x="20" y="406"/>
                    <a:pt x="20" y="416"/>
                    <a:pt x="20" y="436"/>
                  </a:cubicBezTo>
                  <a:cubicBezTo>
                    <a:pt x="30" y="456"/>
                    <a:pt x="40" y="465"/>
                    <a:pt x="40" y="485"/>
                  </a:cubicBezTo>
                  <a:cubicBezTo>
                    <a:pt x="60" y="515"/>
                    <a:pt x="79" y="545"/>
                    <a:pt x="99" y="565"/>
                  </a:cubicBezTo>
                  <a:cubicBezTo>
                    <a:pt x="149" y="615"/>
                    <a:pt x="209" y="654"/>
                    <a:pt x="278" y="674"/>
                  </a:cubicBezTo>
                  <a:cubicBezTo>
                    <a:pt x="337" y="703"/>
                    <a:pt x="407" y="703"/>
                    <a:pt x="466" y="703"/>
                  </a:cubicBezTo>
                  <a:cubicBezTo>
                    <a:pt x="535" y="703"/>
                    <a:pt x="605" y="684"/>
                    <a:pt x="664" y="634"/>
                  </a:cubicBezTo>
                  <a:cubicBezTo>
                    <a:pt x="694" y="615"/>
                    <a:pt x="714" y="575"/>
                    <a:pt x="724" y="535"/>
                  </a:cubicBezTo>
                  <a:lnTo>
                    <a:pt x="724" y="505"/>
                  </a:lnTo>
                  <a:lnTo>
                    <a:pt x="724" y="496"/>
                  </a:lnTo>
                  <a:lnTo>
                    <a:pt x="724" y="485"/>
                  </a:lnTo>
                  <a:cubicBezTo>
                    <a:pt x="724" y="465"/>
                    <a:pt x="724" y="456"/>
                    <a:pt x="714" y="436"/>
                  </a:cubicBezTo>
                  <a:cubicBezTo>
                    <a:pt x="694" y="366"/>
                    <a:pt x="645" y="327"/>
                    <a:pt x="595" y="307"/>
                  </a:cubicBezTo>
                  <a:cubicBezTo>
                    <a:pt x="574" y="299"/>
                    <a:pt x="553" y="296"/>
                    <a:pt x="533" y="296"/>
                  </a:cubicBezTo>
                  <a:cubicBezTo>
                    <a:pt x="505" y="296"/>
                    <a:pt x="479" y="301"/>
                    <a:pt x="456" y="307"/>
                  </a:cubicBezTo>
                  <a:cubicBezTo>
                    <a:pt x="416" y="317"/>
                    <a:pt x="387" y="337"/>
                    <a:pt x="377" y="357"/>
                  </a:cubicBezTo>
                  <a:lnTo>
                    <a:pt x="347" y="386"/>
                  </a:lnTo>
                  <a:cubicBezTo>
                    <a:pt x="347" y="397"/>
                    <a:pt x="347" y="406"/>
                    <a:pt x="337" y="416"/>
                  </a:cubicBezTo>
                  <a:lnTo>
                    <a:pt x="337" y="436"/>
                  </a:lnTo>
                  <a:cubicBezTo>
                    <a:pt x="337" y="436"/>
                    <a:pt x="337" y="426"/>
                    <a:pt x="347" y="416"/>
                  </a:cubicBezTo>
                  <a:cubicBezTo>
                    <a:pt x="357" y="406"/>
                    <a:pt x="367" y="397"/>
                    <a:pt x="387" y="386"/>
                  </a:cubicBezTo>
                  <a:cubicBezTo>
                    <a:pt x="410" y="369"/>
                    <a:pt x="446" y="359"/>
                    <a:pt x="485" y="359"/>
                  </a:cubicBezTo>
                  <a:cubicBezTo>
                    <a:pt x="512" y="359"/>
                    <a:pt x="540" y="364"/>
                    <a:pt x="565" y="377"/>
                  </a:cubicBezTo>
                  <a:cubicBezTo>
                    <a:pt x="595" y="397"/>
                    <a:pt x="605" y="426"/>
                    <a:pt x="614" y="456"/>
                  </a:cubicBezTo>
                  <a:cubicBezTo>
                    <a:pt x="625" y="515"/>
                    <a:pt x="614" y="515"/>
                    <a:pt x="585" y="545"/>
                  </a:cubicBezTo>
                  <a:cubicBezTo>
                    <a:pt x="555" y="565"/>
                    <a:pt x="506" y="565"/>
                    <a:pt x="466" y="575"/>
                  </a:cubicBezTo>
                  <a:cubicBezTo>
                    <a:pt x="416" y="575"/>
                    <a:pt x="367" y="565"/>
                    <a:pt x="317" y="545"/>
                  </a:cubicBezTo>
                  <a:cubicBezTo>
                    <a:pt x="278" y="535"/>
                    <a:pt x="228" y="505"/>
                    <a:pt x="198" y="476"/>
                  </a:cubicBezTo>
                  <a:cubicBezTo>
                    <a:pt x="178" y="456"/>
                    <a:pt x="169" y="446"/>
                    <a:pt x="159" y="426"/>
                  </a:cubicBezTo>
                  <a:cubicBezTo>
                    <a:pt x="149" y="416"/>
                    <a:pt x="149" y="406"/>
                    <a:pt x="139" y="397"/>
                  </a:cubicBezTo>
                  <a:cubicBezTo>
                    <a:pt x="139" y="386"/>
                    <a:pt x="139" y="366"/>
                    <a:pt x="129" y="366"/>
                  </a:cubicBezTo>
                  <a:cubicBezTo>
                    <a:pt x="119" y="317"/>
                    <a:pt x="119" y="278"/>
                    <a:pt x="129" y="238"/>
                  </a:cubicBezTo>
                  <a:cubicBezTo>
                    <a:pt x="139" y="198"/>
                    <a:pt x="159" y="168"/>
                    <a:pt x="189" y="139"/>
                  </a:cubicBezTo>
                  <a:cubicBezTo>
                    <a:pt x="218" y="109"/>
                    <a:pt x="248" y="89"/>
                    <a:pt x="278" y="69"/>
                  </a:cubicBezTo>
                  <a:cubicBezTo>
                    <a:pt x="308" y="60"/>
                    <a:pt x="328" y="40"/>
                    <a:pt x="357" y="29"/>
                  </a:cubicBezTo>
                  <a:cubicBezTo>
                    <a:pt x="396" y="10"/>
                    <a:pt x="427" y="0"/>
                    <a:pt x="4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8"/>
            <p:cNvSpPr/>
            <p:nvPr/>
          </p:nvSpPr>
          <p:spPr>
            <a:xfrm>
              <a:off x="1527670" y="6042636"/>
              <a:ext cx="112333" cy="246713"/>
            </a:xfrm>
            <a:custGeom>
              <a:avLst/>
              <a:gdLst/>
              <a:ahLst/>
              <a:cxnLst/>
              <a:rect l="l" t="t" r="r" b="b"/>
              <a:pathLst>
                <a:path w="698" h="1533" extrusionOk="0">
                  <a:moveTo>
                    <a:pt x="158" y="1"/>
                  </a:moveTo>
                  <a:cubicBezTo>
                    <a:pt x="110" y="1"/>
                    <a:pt x="57" y="42"/>
                    <a:pt x="69" y="102"/>
                  </a:cubicBezTo>
                  <a:cubicBezTo>
                    <a:pt x="99" y="251"/>
                    <a:pt x="0" y="370"/>
                    <a:pt x="60" y="509"/>
                  </a:cubicBezTo>
                  <a:cubicBezTo>
                    <a:pt x="129" y="647"/>
                    <a:pt x="337" y="756"/>
                    <a:pt x="287" y="934"/>
                  </a:cubicBezTo>
                  <a:cubicBezTo>
                    <a:pt x="258" y="1013"/>
                    <a:pt x="247" y="1103"/>
                    <a:pt x="287" y="1192"/>
                  </a:cubicBezTo>
                  <a:cubicBezTo>
                    <a:pt x="347" y="1311"/>
                    <a:pt x="465" y="1370"/>
                    <a:pt x="525" y="1489"/>
                  </a:cubicBezTo>
                  <a:cubicBezTo>
                    <a:pt x="541" y="1520"/>
                    <a:pt x="565" y="1533"/>
                    <a:pt x="589" y="1533"/>
                  </a:cubicBezTo>
                  <a:cubicBezTo>
                    <a:pt x="643" y="1533"/>
                    <a:pt x="698" y="1471"/>
                    <a:pt x="664" y="1410"/>
                  </a:cubicBezTo>
                  <a:cubicBezTo>
                    <a:pt x="604" y="1271"/>
                    <a:pt x="396" y="1152"/>
                    <a:pt x="446" y="974"/>
                  </a:cubicBezTo>
                  <a:cubicBezTo>
                    <a:pt x="465" y="895"/>
                    <a:pt x="485" y="806"/>
                    <a:pt x="446" y="727"/>
                  </a:cubicBezTo>
                  <a:cubicBezTo>
                    <a:pt x="377" y="588"/>
                    <a:pt x="168" y="478"/>
                    <a:pt x="218" y="300"/>
                  </a:cubicBezTo>
                  <a:cubicBezTo>
                    <a:pt x="247" y="211"/>
                    <a:pt x="247" y="152"/>
                    <a:pt x="228" y="62"/>
                  </a:cubicBezTo>
                  <a:cubicBezTo>
                    <a:pt x="220" y="19"/>
                    <a:pt x="190" y="1"/>
                    <a:pt x="158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8"/>
            <p:cNvSpPr/>
            <p:nvPr/>
          </p:nvSpPr>
          <p:spPr>
            <a:xfrm>
              <a:off x="1454284" y="6067742"/>
              <a:ext cx="112815" cy="245909"/>
            </a:xfrm>
            <a:custGeom>
              <a:avLst/>
              <a:gdLst/>
              <a:ahLst/>
              <a:cxnLst/>
              <a:rect l="l" t="t" r="r" b="b"/>
              <a:pathLst>
                <a:path w="701" h="1528" extrusionOk="0">
                  <a:moveTo>
                    <a:pt x="155" y="0"/>
                  </a:moveTo>
                  <a:cubicBezTo>
                    <a:pt x="108" y="0"/>
                    <a:pt x="58" y="40"/>
                    <a:pt x="69" y="104"/>
                  </a:cubicBezTo>
                  <a:cubicBezTo>
                    <a:pt x="99" y="243"/>
                    <a:pt x="0" y="372"/>
                    <a:pt x="69" y="511"/>
                  </a:cubicBezTo>
                  <a:cubicBezTo>
                    <a:pt x="129" y="639"/>
                    <a:pt x="337" y="758"/>
                    <a:pt x="287" y="937"/>
                  </a:cubicBezTo>
                  <a:cubicBezTo>
                    <a:pt x="267" y="1016"/>
                    <a:pt x="248" y="1106"/>
                    <a:pt x="287" y="1185"/>
                  </a:cubicBezTo>
                  <a:cubicBezTo>
                    <a:pt x="347" y="1313"/>
                    <a:pt x="466" y="1363"/>
                    <a:pt x="525" y="1482"/>
                  </a:cubicBezTo>
                  <a:cubicBezTo>
                    <a:pt x="541" y="1514"/>
                    <a:pt x="567" y="1528"/>
                    <a:pt x="593" y="1528"/>
                  </a:cubicBezTo>
                  <a:cubicBezTo>
                    <a:pt x="646" y="1528"/>
                    <a:pt x="701" y="1470"/>
                    <a:pt x="674" y="1403"/>
                  </a:cubicBezTo>
                  <a:cubicBezTo>
                    <a:pt x="604" y="1264"/>
                    <a:pt x="397" y="1155"/>
                    <a:pt x="446" y="976"/>
                  </a:cubicBezTo>
                  <a:cubicBezTo>
                    <a:pt x="476" y="897"/>
                    <a:pt x="485" y="808"/>
                    <a:pt x="446" y="719"/>
                  </a:cubicBezTo>
                  <a:cubicBezTo>
                    <a:pt x="386" y="590"/>
                    <a:pt x="179" y="471"/>
                    <a:pt x="228" y="293"/>
                  </a:cubicBezTo>
                  <a:cubicBezTo>
                    <a:pt x="248" y="214"/>
                    <a:pt x="248" y="144"/>
                    <a:pt x="228" y="65"/>
                  </a:cubicBezTo>
                  <a:cubicBezTo>
                    <a:pt x="220" y="20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8"/>
            <p:cNvSpPr/>
            <p:nvPr/>
          </p:nvSpPr>
          <p:spPr>
            <a:xfrm>
              <a:off x="1505301" y="6037003"/>
              <a:ext cx="112815" cy="246391"/>
            </a:xfrm>
            <a:custGeom>
              <a:avLst/>
              <a:gdLst/>
              <a:ahLst/>
              <a:cxnLst/>
              <a:rect l="l" t="t" r="r" b="b"/>
              <a:pathLst>
                <a:path w="701" h="1531" extrusionOk="0">
                  <a:moveTo>
                    <a:pt x="159" y="1"/>
                  </a:moveTo>
                  <a:cubicBezTo>
                    <a:pt x="110" y="1"/>
                    <a:pt x="57" y="41"/>
                    <a:pt x="69" y="107"/>
                  </a:cubicBezTo>
                  <a:cubicBezTo>
                    <a:pt x="99" y="246"/>
                    <a:pt x="0" y="365"/>
                    <a:pt x="69" y="504"/>
                  </a:cubicBezTo>
                  <a:cubicBezTo>
                    <a:pt x="129" y="643"/>
                    <a:pt x="337" y="762"/>
                    <a:pt x="287" y="930"/>
                  </a:cubicBezTo>
                  <a:cubicBezTo>
                    <a:pt x="268" y="1019"/>
                    <a:pt x="248" y="1108"/>
                    <a:pt x="287" y="1187"/>
                  </a:cubicBezTo>
                  <a:cubicBezTo>
                    <a:pt x="347" y="1316"/>
                    <a:pt x="466" y="1366"/>
                    <a:pt x="525" y="1485"/>
                  </a:cubicBezTo>
                  <a:cubicBezTo>
                    <a:pt x="541" y="1517"/>
                    <a:pt x="567" y="1530"/>
                    <a:pt x="593" y="1530"/>
                  </a:cubicBezTo>
                  <a:cubicBezTo>
                    <a:pt x="646" y="1530"/>
                    <a:pt x="701" y="1472"/>
                    <a:pt x="674" y="1405"/>
                  </a:cubicBezTo>
                  <a:cubicBezTo>
                    <a:pt x="604" y="1267"/>
                    <a:pt x="397" y="1158"/>
                    <a:pt x="446" y="980"/>
                  </a:cubicBezTo>
                  <a:cubicBezTo>
                    <a:pt x="476" y="890"/>
                    <a:pt x="486" y="801"/>
                    <a:pt x="446" y="722"/>
                  </a:cubicBezTo>
                  <a:cubicBezTo>
                    <a:pt x="386" y="593"/>
                    <a:pt x="179" y="474"/>
                    <a:pt x="228" y="295"/>
                  </a:cubicBezTo>
                  <a:cubicBezTo>
                    <a:pt x="248" y="207"/>
                    <a:pt x="248" y="147"/>
                    <a:pt x="228" y="58"/>
                  </a:cubicBezTo>
                  <a:cubicBezTo>
                    <a:pt x="220" y="18"/>
                    <a:pt x="190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8"/>
            <p:cNvSpPr/>
            <p:nvPr/>
          </p:nvSpPr>
          <p:spPr>
            <a:xfrm>
              <a:off x="1431915" y="6061787"/>
              <a:ext cx="114103" cy="246713"/>
            </a:xfrm>
            <a:custGeom>
              <a:avLst/>
              <a:gdLst/>
              <a:ahLst/>
              <a:cxnLst/>
              <a:rect l="l" t="t" r="r" b="b"/>
              <a:pathLst>
                <a:path w="709" h="1533" extrusionOk="0">
                  <a:moveTo>
                    <a:pt x="169" y="1"/>
                  </a:moveTo>
                  <a:cubicBezTo>
                    <a:pt x="121" y="1"/>
                    <a:pt x="68" y="42"/>
                    <a:pt x="80" y="102"/>
                  </a:cubicBezTo>
                  <a:cubicBezTo>
                    <a:pt x="100" y="251"/>
                    <a:pt x="1" y="370"/>
                    <a:pt x="70" y="508"/>
                  </a:cubicBezTo>
                  <a:cubicBezTo>
                    <a:pt x="139" y="647"/>
                    <a:pt x="347" y="756"/>
                    <a:pt x="298" y="934"/>
                  </a:cubicBezTo>
                  <a:cubicBezTo>
                    <a:pt x="268" y="1013"/>
                    <a:pt x="258" y="1103"/>
                    <a:pt x="298" y="1192"/>
                  </a:cubicBezTo>
                  <a:cubicBezTo>
                    <a:pt x="357" y="1311"/>
                    <a:pt x="476" y="1361"/>
                    <a:pt x="536" y="1489"/>
                  </a:cubicBezTo>
                  <a:cubicBezTo>
                    <a:pt x="548" y="1520"/>
                    <a:pt x="570" y="1532"/>
                    <a:pt x="594" y="1532"/>
                  </a:cubicBezTo>
                  <a:cubicBezTo>
                    <a:pt x="648" y="1532"/>
                    <a:pt x="708" y="1469"/>
                    <a:pt x="674" y="1400"/>
                  </a:cubicBezTo>
                  <a:cubicBezTo>
                    <a:pt x="615" y="1271"/>
                    <a:pt x="406" y="1152"/>
                    <a:pt x="456" y="974"/>
                  </a:cubicBezTo>
                  <a:cubicBezTo>
                    <a:pt x="476" y="894"/>
                    <a:pt x="496" y="806"/>
                    <a:pt x="456" y="726"/>
                  </a:cubicBezTo>
                  <a:cubicBezTo>
                    <a:pt x="387" y="588"/>
                    <a:pt x="179" y="469"/>
                    <a:pt x="228" y="300"/>
                  </a:cubicBezTo>
                  <a:cubicBezTo>
                    <a:pt x="258" y="211"/>
                    <a:pt x="248" y="152"/>
                    <a:pt x="238" y="62"/>
                  </a:cubicBezTo>
                  <a:cubicBezTo>
                    <a:pt x="230" y="19"/>
                    <a:pt x="201" y="1"/>
                    <a:pt x="1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8"/>
            <p:cNvSpPr/>
            <p:nvPr/>
          </p:nvSpPr>
          <p:spPr>
            <a:xfrm>
              <a:off x="1070617" y="7262515"/>
              <a:ext cx="259910" cy="96400"/>
            </a:xfrm>
            <a:custGeom>
              <a:avLst/>
              <a:gdLst/>
              <a:ahLst/>
              <a:cxnLst/>
              <a:rect l="l" t="t" r="r" b="b"/>
              <a:pathLst>
                <a:path w="1615" h="599" extrusionOk="0">
                  <a:moveTo>
                    <a:pt x="1176" y="0"/>
                  </a:moveTo>
                  <a:cubicBezTo>
                    <a:pt x="1144" y="0"/>
                    <a:pt x="1111" y="6"/>
                    <a:pt x="1076" y="24"/>
                  </a:cubicBezTo>
                  <a:cubicBezTo>
                    <a:pt x="953" y="77"/>
                    <a:pt x="845" y="239"/>
                    <a:pt x="697" y="239"/>
                  </a:cubicBezTo>
                  <a:cubicBezTo>
                    <a:pt x="679" y="239"/>
                    <a:pt x="660" y="237"/>
                    <a:pt x="640" y="231"/>
                  </a:cubicBezTo>
                  <a:cubicBezTo>
                    <a:pt x="593" y="214"/>
                    <a:pt x="541" y="200"/>
                    <a:pt x="491" y="200"/>
                  </a:cubicBezTo>
                  <a:cubicBezTo>
                    <a:pt x="457" y="200"/>
                    <a:pt x="424" y="206"/>
                    <a:pt x="392" y="222"/>
                  </a:cubicBezTo>
                  <a:cubicBezTo>
                    <a:pt x="264" y="271"/>
                    <a:pt x="204" y="390"/>
                    <a:pt x="85" y="449"/>
                  </a:cubicBezTo>
                  <a:cubicBezTo>
                    <a:pt x="0" y="484"/>
                    <a:pt x="47" y="598"/>
                    <a:pt x="118" y="598"/>
                  </a:cubicBezTo>
                  <a:cubicBezTo>
                    <a:pt x="129" y="598"/>
                    <a:pt x="142" y="595"/>
                    <a:pt x="154" y="588"/>
                  </a:cubicBezTo>
                  <a:cubicBezTo>
                    <a:pt x="275" y="536"/>
                    <a:pt x="389" y="379"/>
                    <a:pt x="528" y="379"/>
                  </a:cubicBezTo>
                  <a:cubicBezTo>
                    <a:pt x="548" y="379"/>
                    <a:pt x="569" y="382"/>
                    <a:pt x="590" y="390"/>
                  </a:cubicBezTo>
                  <a:cubicBezTo>
                    <a:pt x="636" y="401"/>
                    <a:pt x="685" y="413"/>
                    <a:pt x="736" y="413"/>
                  </a:cubicBezTo>
                  <a:cubicBezTo>
                    <a:pt x="773" y="413"/>
                    <a:pt x="810" y="407"/>
                    <a:pt x="848" y="390"/>
                  </a:cubicBezTo>
                  <a:cubicBezTo>
                    <a:pt x="971" y="337"/>
                    <a:pt x="1079" y="174"/>
                    <a:pt x="1227" y="174"/>
                  </a:cubicBezTo>
                  <a:cubicBezTo>
                    <a:pt x="1245" y="174"/>
                    <a:pt x="1264" y="177"/>
                    <a:pt x="1284" y="182"/>
                  </a:cubicBezTo>
                  <a:cubicBezTo>
                    <a:pt x="1334" y="201"/>
                    <a:pt x="1381" y="208"/>
                    <a:pt x="1429" y="208"/>
                  </a:cubicBezTo>
                  <a:cubicBezTo>
                    <a:pt x="1456" y="208"/>
                    <a:pt x="1483" y="206"/>
                    <a:pt x="1512" y="202"/>
                  </a:cubicBezTo>
                  <a:cubicBezTo>
                    <a:pt x="1614" y="183"/>
                    <a:pt x="1585" y="42"/>
                    <a:pt x="1499" y="42"/>
                  </a:cubicBezTo>
                  <a:cubicBezTo>
                    <a:pt x="1494" y="42"/>
                    <a:pt x="1488" y="42"/>
                    <a:pt x="1482" y="44"/>
                  </a:cubicBezTo>
                  <a:cubicBezTo>
                    <a:pt x="1469" y="45"/>
                    <a:pt x="1457" y="46"/>
                    <a:pt x="1445" y="46"/>
                  </a:cubicBezTo>
                  <a:cubicBezTo>
                    <a:pt x="1349" y="46"/>
                    <a:pt x="1264" y="0"/>
                    <a:pt x="117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8"/>
            <p:cNvSpPr/>
            <p:nvPr/>
          </p:nvSpPr>
          <p:spPr>
            <a:xfrm>
              <a:off x="1048247" y="7188325"/>
              <a:ext cx="260393" cy="97205"/>
            </a:xfrm>
            <a:custGeom>
              <a:avLst/>
              <a:gdLst/>
              <a:ahLst/>
              <a:cxnLst/>
              <a:rect l="l" t="t" r="r" b="b"/>
              <a:pathLst>
                <a:path w="1618" h="604" extrusionOk="0">
                  <a:moveTo>
                    <a:pt x="1166" y="1"/>
                  </a:moveTo>
                  <a:cubicBezTo>
                    <a:pt x="1137" y="1"/>
                    <a:pt x="1107" y="6"/>
                    <a:pt x="1076" y="19"/>
                  </a:cubicBezTo>
                  <a:cubicBezTo>
                    <a:pt x="955" y="71"/>
                    <a:pt x="848" y="238"/>
                    <a:pt x="704" y="238"/>
                  </a:cubicBezTo>
                  <a:cubicBezTo>
                    <a:pt x="683" y="238"/>
                    <a:pt x="662" y="234"/>
                    <a:pt x="640" y="227"/>
                  </a:cubicBezTo>
                  <a:cubicBezTo>
                    <a:pt x="595" y="216"/>
                    <a:pt x="545" y="204"/>
                    <a:pt x="497" y="204"/>
                  </a:cubicBezTo>
                  <a:cubicBezTo>
                    <a:pt x="461" y="204"/>
                    <a:pt x="426" y="210"/>
                    <a:pt x="392" y="227"/>
                  </a:cubicBezTo>
                  <a:cubicBezTo>
                    <a:pt x="264" y="276"/>
                    <a:pt x="204" y="395"/>
                    <a:pt x="86" y="445"/>
                  </a:cubicBezTo>
                  <a:cubicBezTo>
                    <a:pt x="0" y="487"/>
                    <a:pt x="47" y="603"/>
                    <a:pt x="118" y="603"/>
                  </a:cubicBezTo>
                  <a:cubicBezTo>
                    <a:pt x="130" y="603"/>
                    <a:pt x="142" y="600"/>
                    <a:pt x="154" y="593"/>
                  </a:cubicBezTo>
                  <a:cubicBezTo>
                    <a:pt x="278" y="540"/>
                    <a:pt x="394" y="378"/>
                    <a:pt x="536" y="378"/>
                  </a:cubicBezTo>
                  <a:cubicBezTo>
                    <a:pt x="554" y="378"/>
                    <a:pt x="572" y="380"/>
                    <a:pt x="591" y="386"/>
                  </a:cubicBezTo>
                  <a:cubicBezTo>
                    <a:pt x="644" y="403"/>
                    <a:pt x="698" y="417"/>
                    <a:pt x="749" y="417"/>
                  </a:cubicBezTo>
                  <a:cubicBezTo>
                    <a:pt x="783" y="417"/>
                    <a:pt x="816" y="411"/>
                    <a:pt x="848" y="395"/>
                  </a:cubicBezTo>
                  <a:cubicBezTo>
                    <a:pt x="970" y="343"/>
                    <a:pt x="1076" y="177"/>
                    <a:pt x="1221" y="177"/>
                  </a:cubicBezTo>
                  <a:cubicBezTo>
                    <a:pt x="1241" y="177"/>
                    <a:pt x="1262" y="180"/>
                    <a:pt x="1284" y="187"/>
                  </a:cubicBezTo>
                  <a:cubicBezTo>
                    <a:pt x="1335" y="206"/>
                    <a:pt x="1381" y="213"/>
                    <a:pt x="1429" y="213"/>
                  </a:cubicBezTo>
                  <a:cubicBezTo>
                    <a:pt x="1456" y="213"/>
                    <a:pt x="1484" y="211"/>
                    <a:pt x="1512" y="207"/>
                  </a:cubicBezTo>
                  <a:cubicBezTo>
                    <a:pt x="1618" y="188"/>
                    <a:pt x="1584" y="38"/>
                    <a:pt x="1491" y="38"/>
                  </a:cubicBezTo>
                  <a:cubicBezTo>
                    <a:pt x="1488" y="38"/>
                    <a:pt x="1485" y="38"/>
                    <a:pt x="1482" y="38"/>
                  </a:cubicBezTo>
                  <a:cubicBezTo>
                    <a:pt x="1464" y="42"/>
                    <a:pt x="1446" y="44"/>
                    <a:pt x="1428" y="44"/>
                  </a:cubicBezTo>
                  <a:cubicBezTo>
                    <a:pt x="1335" y="44"/>
                    <a:pt x="1252" y="1"/>
                    <a:pt x="116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8"/>
            <p:cNvSpPr/>
            <p:nvPr/>
          </p:nvSpPr>
          <p:spPr>
            <a:xfrm>
              <a:off x="1076572" y="7240789"/>
              <a:ext cx="260393" cy="96883"/>
            </a:xfrm>
            <a:custGeom>
              <a:avLst/>
              <a:gdLst/>
              <a:ahLst/>
              <a:cxnLst/>
              <a:rect l="l" t="t" r="r" b="b"/>
              <a:pathLst>
                <a:path w="1618" h="602" extrusionOk="0">
                  <a:moveTo>
                    <a:pt x="1175" y="1"/>
                  </a:moveTo>
                  <a:cubicBezTo>
                    <a:pt x="1143" y="1"/>
                    <a:pt x="1112" y="6"/>
                    <a:pt x="1079" y="20"/>
                  </a:cubicBezTo>
                  <a:cubicBezTo>
                    <a:pt x="957" y="72"/>
                    <a:pt x="851" y="238"/>
                    <a:pt x="706" y="238"/>
                  </a:cubicBezTo>
                  <a:cubicBezTo>
                    <a:pt x="686" y="238"/>
                    <a:pt x="665" y="235"/>
                    <a:pt x="643" y="228"/>
                  </a:cubicBezTo>
                  <a:cubicBezTo>
                    <a:pt x="597" y="211"/>
                    <a:pt x="547" y="200"/>
                    <a:pt x="498" y="200"/>
                  </a:cubicBezTo>
                  <a:cubicBezTo>
                    <a:pt x="463" y="200"/>
                    <a:pt x="428" y="206"/>
                    <a:pt x="395" y="218"/>
                  </a:cubicBezTo>
                  <a:cubicBezTo>
                    <a:pt x="266" y="278"/>
                    <a:pt x="207" y="397"/>
                    <a:pt x="88" y="446"/>
                  </a:cubicBezTo>
                  <a:cubicBezTo>
                    <a:pt x="0" y="481"/>
                    <a:pt x="52" y="601"/>
                    <a:pt x="127" y="601"/>
                  </a:cubicBezTo>
                  <a:cubicBezTo>
                    <a:pt x="136" y="601"/>
                    <a:pt x="147" y="599"/>
                    <a:pt x="157" y="595"/>
                  </a:cubicBezTo>
                  <a:cubicBezTo>
                    <a:pt x="279" y="543"/>
                    <a:pt x="393" y="376"/>
                    <a:pt x="533" y="376"/>
                  </a:cubicBezTo>
                  <a:cubicBezTo>
                    <a:pt x="552" y="376"/>
                    <a:pt x="572" y="379"/>
                    <a:pt x="593" y="386"/>
                  </a:cubicBezTo>
                  <a:cubicBezTo>
                    <a:pt x="645" y="404"/>
                    <a:pt x="697" y="414"/>
                    <a:pt x="747" y="414"/>
                  </a:cubicBezTo>
                  <a:cubicBezTo>
                    <a:pt x="782" y="414"/>
                    <a:pt x="817" y="409"/>
                    <a:pt x="851" y="397"/>
                  </a:cubicBezTo>
                  <a:cubicBezTo>
                    <a:pt x="972" y="344"/>
                    <a:pt x="1079" y="178"/>
                    <a:pt x="1223" y="178"/>
                  </a:cubicBezTo>
                  <a:cubicBezTo>
                    <a:pt x="1244" y="178"/>
                    <a:pt x="1265" y="181"/>
                    <a:pt x="1287" y="188"/>
                  </a:cubicBezTo>
                  <a:cubicBezTo>
                    <a:pt x="1330" y="205"/>
                    <a:pt x="1371" y="212"/>
                    <a:pt x="1412" y="212"/>
                  </a:cubicBezTo>
                  <a:cubicBezTo>
                    <a:pt x="1446" y="212"/>
                    <a:pt x="1479" y="207"/>
                    <a:pt x="1515" y="198"/>
                  </a:cubicBezTo>
                  <a:cubicBezTo>
                    <a:pt x="1617" y="189"/>
                    <a:pt x="1588" y="38"/>
                    <a:pt x="1501" y="38"/>
                  </a:cubicBezTo>
                  <a:cubicBezTo>
                    <a:pt x="1496" y="38"/>
                    <a:pt x="1490" y="39"/>
                    <a:pt x="1485" y="40"/>
                  </a:cubicBezTo>
                  <a:cubicBezTo>
                    <a:pt x="1471" y="42"/>
                    <a:pt x="1457" y="43"/>
                    <a:pt x="1444" y="43"/>
                  </a:cubicBezTo>
                  <a:cubicBezTo>
                    <a:pt x="1348" y="43"/>
                    <a:pt x="1263" y="1"/>
                    <a:pt x="11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8"/>
            <p:cNvSpPr/>
            <p:nvPr/>
          </p:nvSpPr>
          <p:spPr>
            <a:xfrm>
              <a:off x="1054202" y="7167403"/>
              <a:ext cx="260554" cy="96883"/>
            </a:xfrm>
            <a:custGeom>
              <a:avLst/>
              <a:gdLst/>
              <a:ahLst/>
              <a:cxnLst/>
              <a:rect l="l" t="t" r="r" b="b"/>
              <a:pathLst>
                <a:path w="1619" h="602" extrusionOk="0">
                  <a:moveTo>
                    <a:pt x="1175" y="1"/>
                  </a:moveTo>
                  <a:cubicBezTo>
                    <a:pt x="1144" y="1"/>
                    <a:pt x="1112" y="6"/>
                    <a:pt x="1079" y="20"/>
                  </a:cubicBezTo>
                  <a:cubicBezTo>
                    <a:pt x="957" y="72"/>
                    <a:pt x="851" y="238"/>
                    <a:pt x="706" y="238"/>
                  </a:cubicBezTo>
                  <a:cubicBezTo>
                    <a:pt x="686" y="238"/>
                    <a:pt x="665" y="235"/>
                    <a:pt x="643" y="228"/>
                  </a:cubicBezTo>
                  <a:cubicBezTo>
                    <a:pt x="596" y="210"/>
                    <a:pt x="544" y="196"/>
                    <a:pt x="494" y="196"/>
                  </a:cubicBezTo>
                  <a:cubicBezTo>
                    <a:pt x="460" y="196"/>
                    <a:pt x="427" y="202"/>
                    <a:pt x="395" y="218"/>
                  </a:cubicBezTo>
                  <a:cubicBezTo>
                    <a:pt x="267" y="278"/>
                    <a:pt x="207" y="397"/>
                    <a:pt x="88" y="446"/>
                  </a:cubicBezTo>
                  <a:cubicBezTo>
                    <a:pt x="1" y="481"/>
                    <a:pt x="52" y="602"/>
                    <a:pt x="134" y="602"/>
                  </a:cubicBezTo>
                  <a:cubicBezTo>
                    <a:pt x="145" y="602"/>
                    <a:pt x="156" y="600"/>
                    <a:pt x="167" y="595"/>
                  </a:cubicBezTo>
                  <a:cubicBezTo>
                    <a:pt x="280" y="543"/>
                    <a:pt x="393" y="376"/>
                    <a:pt x="533" y="376"/>
                  </a:cubicBezTo>
                  <a:cubicBezTo>
                    <a:pt x="553" y="376"/>
                    <a:pt x="573" y="379"/>
                    <a:pt x="593" y="386"/>
                  </a:cubicBezTo>
                  <a:cubicBezTo>
                    <a:pt x="645" y="404"/>
                    <a:pt x="697" y="414"/>
                    <a:pt x="747" y="414"/>
                  </a:cubicBezTo>
                  <a:cubicBezTo>
                    <a:pt x="783" y="414"/>
                    <a:pt x="818" y="409"/>
                    <a:pt x="851" y="397"/>
                  </a:cubicBezTo>
                  <a:cubicBezTo>
                    <a:pt x="973" y="345"/>
                    <a:pt x="1079" y="178"/>
                    <a:pt x="1224" y="178"/>
                  </a:cubicBezTo>
                  <a:cubicBezTo>
                    <a:pt x="1244" y="178"/>
                    <a:pt x="1265" y="181"/>
                    <a:pt x="1287" y="188"/>
                  </a:cubicBezTo>
                  <a:cubicBezTo>
                    <a:pt x="1343" y="201"/>
                    <a:pt x="1387" y="209"/>
                    <a:pt x="1433" y="209"/>
                  </a:cubicBezTo>
                  <a:cubicBezTo>
                    <a:pt x="1462" y="209"/>
                    <a:pt x="1491" y="206"/>
                    <a:pt x="1525" y="199"/>
                  </a:cubicBezTo>
                  <a:cubicBezTo>
                    <a:pt x="1618" y="189"/>
                    <a:pt x="1588" y="38"/>
                    <a:pt x="1501" y="38"/>
                  </a:cubicBezTo>
                  <a:cubicBezTo>
                    <a:pt x="1496" y="38"/>
                    <a:pt x="1491" y="39"/>
                    <a:pt x="1485" y="40"/>
                  </a:cubicBezTo>
                  <a:cubicBezTo>
                    <a:pt x="1471" y="42"/>
                    <a:pt x="1458" y="43"/>
                    <a:pt x="1444" y="43"/>
                  </a:cubicBezTo>
                  <a:cubicBezTo>
                    <a:pt x="1348" y="43"/>
                    <a:pt x="1263" y="1"/>
                    <a:pt x="11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8"/>
            <p:cNvSpPr/>
            <p:nvPr/>
          </p:nvSpPr>
          <p:spPr>
            <a:xfrm>
              <a:off x="204791" y="5734287"/>
              <a:ext cx="207284" cy="182017"/>
            </a:xfrm>
            <a:custGeom>
              <a:avLst/>
              <a:gdLst/>
              <a:ahLst/>
              <a:cxnLst/>
              <a:rect l="l" t="t" r="r" b="b"/>
              <a:pathLst>
                <a:path w="1288" h="1131" extrusionOk="0">
                  <a:moveTo>
                    <a:pt x="1177" y="0"/>
                  </a:moveTo>
                  <a:cubicBezTo>
                    <a:pt x="1159" y="0"/>
                    <a:pt x="1141" y="8"/>
                    <a:pt x="1125" y="26"/>
                  </a:cubicBezTo>
                  <a:cubicBezTo>
                    <a:pt x="1065" y="95"/>
                    <a:pt x="1035" y="145"/>
                    <a:pt x="1006" y="234"/>
                  </a:cubicBezTo>
                  <a:cubicBezTo>
                    <a:pt x="966" y="412"/>
                    <a:pt x="728" y="412"/>
                    <a:pt x="599" y="492"/>
                  </a:cubicBezTo>
                  <a:cubicBezTo>
                    <a:pt x="530" y="551"/>
                    <a:pt x="500" y="630"/>
                    <a:pt x="480" y="710"/>
                  </a:cubicBezTo>
                  <a:cubicBezTo>
                    <a:pt x="431" y="898"/>
                    <a:pt x="193" y="888"/>
                    <a:pt x="74" y="978"/>
                  </a:cubicBezTo>
                  <a:cubicBezTo>
                    <a:pt x="0" y="1027"/>
                    <a:pt x="42" y="1131"/>
                    <a:pt x="110" y="1131"/>
                  </a:cubicBezTo>
                  <a:cubicBezTo>
                    <a:pt x="124" y="1131"/>
                    <a:pt x="138" y="1127"/>
                    <a:pt x="154" y="1116"/>
                  </a:cubicBezTo>
                  <a:cubicBezTo>
                    <a:pt x="262" y="1037"/>
                    <a:pt x="401" y="1057"/>
                    <a:pt x="510" y="978"/>
                  </a:cubicBezTo>
                  <a:cubicBezTo>
                    <a:pt x="579" y="928"/>
                    <a:pt x="619" y="839"/>
                    <a:pt x="639" y="760"/>
                  </a:cubicBezTo>
                  <a:cubicBezTo>
                    <a:pt x="679" y="581"/>
                    <a:pt x="916" y="581"/>
                    <a:pt x="1046" y="502"/>
                  </a:cubicBezTo>
                  <a:cubicBezTo>
                    <a:pt x="1165" y="412"/>
                    <a:pt x="1145" y="254"/>
                    <a:pt x="1233" y="145"/>
                  </a:cubicBezTo>
                  <a:cubicBezTo>
                    <a:pt x="1287" y="84"/>
                    <a:pt x="1235" y="0"/>
                    <a:pt x="1177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8"/>
            <p:cNvSpPr/>
            <p:nvPr/>
          </p:nvSpPr>
          <p:spPr>
            <a:xfrm>
              <a:off x="255807" y="5791579"/>
              <a:ext cx="207284" cy="182178"/>
            </a:xfrm>
            <a:custGeom>
              <a:avLst/>
              <a:gdLst/>
              <a:ahLst/>
              <a:cxnLst/>
              <a:rect l="l" t="t" r="r" b="b"/>
              <a:pathLst>
                <a:path w="1288" h="1132" extrusionOk="0">
                  <a:moveTo>
                    <a:pt x="1177" y="1"/>
                  </a:moveTo>
                  <a:cubicBezTo>
                    <a:pt x="1159" y="1"/>
                    <a:pt x="1141" y="9"/>
                    <a:pt x="1125" y="27"/>
                  </a:cubicBezTo>
                  <a:cubicBezTo>
                    <a:pt x="1066" y="96"/>
                    <a:pt x="1026" y="156"/>
                    <a:pt x="1006" y="235"/>
                  </a:cubicBezTo>
                  <a:cubicBezTo>
                    <a:pt x="966" y="413"/>
                    <a:pt x="729" y="413"/>
                    <a:pt x="599" y="492"/>
                  </a:cubicBezTo>
                  <a:cubicBezTo>
                    <a:pt x="530" y="552"/>
                    <a:pt x="500" y="631"/>
                    <a:pt x="480" y="721"/>
                  </a:cubicBezTo>
                  <a:cubicBezTo>
                    <a:pt x="431" y="899"/>
                    <a:pt x="193" y="889"/>
                    <a:pt x="75" y="978"/>
                  </a:cubicBezTo>
                  <a:cubicBezTo>
                    <a:pt x="0" y="1028"/>
                    <a:pt x="42" y="1132"/>
                    <a:pt x="110" y="1132"/>
                  </a:cubicBezTo>
                  <a:cubicBezTo>
                    <a:pt x="124" y="1132"/>
                    <a:pt x="139" y="1127"/>
                    <a:pt x="154" y="1117"/>
                  </a:cubicBezTo>
                  <a:cubicBezTo>
                    <a:pt x="262" y="1047"/>
                    <a:pt x="392" y="1058"/>
                    <a:pt x="511" y="978"/>
                  </a:cubicBezTo>
                  <a:cubicBezTo>
                    <a:pt x="580" y="929"/>
                    <a:pt x="619" y="840"/>
                    <a:pt x="639" y="760"/>
                  </a:cubicBezTo>
                  <a:cubicBezTo>
                    <a:pt x="679" y="582"/>
                    <a:pt x="916" y="582"/>
                    <a:pt x="1046" y="503"/>
                  </a:cubicBezTo>
                  <a:cubicBezTo>
                    <a:pt x="1165" y="413"/>
                    <a:pt x="1145" y="255"/>
                    <a:pt x="1234" y="146"/>
                  </a:cubicBezTo>
                  <a:cubicBezTo>
                    <a:pt x="1287" y="85"/>
                    <a:pt x="1235" y="1"/>
                    <a:pt x="1177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8"/>
            <p:cNvSpPr/>
            <p:nvPr/>
          </p:nvSpPr>
          <p:spPr>
            <a:xfrm>
              <a:off x="226678" y="5740563"/>
              <a:ext cx="207606" cy="182017"/>
            </a:xfrm>
            <a:custGeom>
              <a:avLst/>
              <a:gdLst/>
              <a:ahLst/>
              <a:cxnLst/>
              <a:rect l="l" t="t" r="r" b="b"/>
              <a:pathLst>
                <a:path w="1290" h="1131" extrusionOk="0">
                  <a:moveTo>
                    <a:pt x="1171" y="1"/>
                  </a:moveTo>
                  <a:cubicBezTo>
                    <a:pt x="1152" y="1"/>
                    <a:pt x="1134" y="9"/>
                    <a:pt x="1117" y="27"/>
                  </a:cubicBezTo>
                  <a:cubicBezTo>
                    <a:pt x="1058" y="96"/>
                    <a:pt x="1029" y="146"/>
                    <a:pt x="1009" y="235"/>
                  </a:cubicBezTo>
                  <a:cubicBezTo>
                    <a:pt x="969" y="413"/>
                    <a:pt x="731" y="404"/>
                    <a:pt x="602" y="492"/>
                  </a:cubicBezTo>
                  <a:cubicBezTo>
                    <a:pt x="533" y="542"/>
                    <a:pt x="493" y="631"/>
                    <a:pt x="474" y="710"/>
                  </a:cubicBezTo>
                  <a:cubicBezTo>
                    <a:pt x="434" y="889"/>
                    <a:pt x="196" y="889"/>
                    <a:pt x="67" y="968"/>
                  </a:cubicBezTo>
                  <a:cubicBezTo>
                    <a:pt x="0" y="1018"/>
                    <a:pt x="45" y="1131"/>
                    <a:pt x="115" y="1131"/>
                  </a:cubicBezTo>
                  <a:cubicBezTo>
                    <a:pt x="128" y="1131"/>
                    <a:pt x="142" y="1127"/>
                    <a:pt x="156" y="1117"/>
                  </a:cubicBezTo>
                  <a:cubicBezTo>
                    <a:pt x="265" y="1038"/>
                    <a:pt x="394" y="1047"/>
                    <a:pt x="513" y="978"/>
                  </a:cubicBezTo>
                  <a:cubicBezTo>
                    <a:pt x="582" y="919"/>
                    <a:pt x="612" y="840"/>
                    <a:pt x="632" y="750"/>
                  </a:cubicBezTo>
                  <a:cubicBezTo>
                    <a:pt x="681" y="572"/>
                    <a:pt x="919" y="582"/>
                    <a:pt x="1038" y="492"/>
                  </a:cubicBezTo>
                  <a:cubicBezTo>
                    <a:pt x="1167" y="404"/>
                    <a:pt x="1147" y="255"/>
                    <a:pt x="1236" y="146"/>
                  </a:cubicBezTo>
                  <a:cubicBezTo>
                    <a:pt x="1290" y="85"/>
                    <a:pt x="1232" y="1"/>
                    <a:pt x="117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8"/>
            <p:cNvSpPr/>
            <p:nvPr/>
          </p:nvSpPr>
          <p:spPr>
            <a:xfrm>
              <a:off x="276568" y="5798017"/>
              <a:ext cx="208733" cy="182178"/>
            </a:xfrm>
            <a:custGeom>
              <a:avLst/>
              <a:gdLst/>
              <a:ahLst/>
              <a:cxnLst/>
              <a:rect l="l" t="t" r="r" b="b"/>
              <a:pathLst>
                <a:path w="1297" h="1132" extrusionOk="0">
                  <a:moveTo>
                    <a:pt x="1178" y="1"/>
                  </a:moveTo>
                  <a:cubicBezTo>
                    <a:pt x="1159" y="1"/>
                    <a:pt x="1141" y="8"/>
                    <a:pt x="1124" y="27"/>
                  </a:cubicBezTo>
                  <a:cubicBezTo>
                    <a:pt x="1065" y="96"/>
                    <a:pt x="1036" y="146"/>
                    <a:pt x="1016" y="234"/>
                  </a:cubicBezTo>
                  <a:cubicBezTo>
                    <a:pt x="976" y="413"/>
                    <a:pt x="728" y="413"/>
                    <a:pt x="609" y="492"/>
                  </a:cubicBezTo>
                  <a:cubicBezTo>
                    <a:pt x="540" y="542"/>
                    <a:pt x="500" y="631"/>
                    <a:pt x="481" y="710"/>
                  </a:cubicBezTo>
                  <a:cubicBezTo>
                    <a:pt x="441" y="889"/>
                    <a:pt x="203" y="889"/>
                    <a:pt x="74" y="968"/>
                  </a:cubicBezTo>
                  <a:cubicBezTo>
                    <a:pt x="0" y="1026"/>
                    <a:pt x="49" y="1131"/>
                    <a:pt x="119" y="1131"/>
                  </a:cubicBezTo>
                  <a:cubicBezTo>
                    <a:pt x="133" y="1131"/>
                    <a:pt x="148" y="1127"/>
                    <a:pt x="164" y="1117"/>
                  </a:cubicBezTo>
                  <a:cubicBezTo>
                    <a:pt x="272" y="1038"/>
                    <a:pt x="401" y="1057"/>
                    <a:pt x="510" y="978"/>
                  </a:cubicBezTo>
                  <a:cubicBezTo>
                    <a:pt x="589" y="928"/>
                    <a:pt x="619" y="839"/>
                    <a:pt x="639" y="760"/>
                  </a:cubicBezTo>
                  <a:cubicBezTo>
                    <a:pt x="688" y="582"/>
                    <a:pt x="926" y="582"/>
                    <a:pt x="1045" y="492"/>
                  </a:cubicBezTo>
                  <a:cubicBezTo>
                    <a:pt x="1174" y="413"/>
                    <a:pt x="1155" y="254"/>
                    <a:pt x="1243" y="146"/>
                  </a:cubicBezTo>
                  <a:cubicBezTo>
                    <a:pt x="1297" y="85"/>
                    <a:pt x="1239" y="1"/>
                    <a:pt x="117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8"/>
            <p:cNvSpPr/>
            <p:nvPr/>
          </p:nvSpPr>
          <p:spPr>
            <a:xfrm>
              <a:off x="-26150" y="6918438"/>
              <a:ext cx="198755" cy="191191"/>
            </a:xfrm>
            <a:custGeom>
              <a:avLst/>
              <a:gdLst/>
              <a:ahLst/>
              <a:cxnLst/>
              <a:rect l="l" t="t" r="r" b="b"/>
              <a:pathLst>
                <a:path w="1235" h="1188" extrusionOk="0">
                  <a:moveTo>
                    <a:pt x="124" y="0"/>
                  </a:moveTo>
                  <a:cubicBezTo>
                    <a:pt x="54" y="0"/>
                    <a:pt x="0" y="85"/>
                    <a:pt x="63" y="140"/>
                  </a:cubicBezTo>
                  <a:cubicBezTo>
                    <a:pt x="132" y="200"/>
                    <a:pt x="191" y="229"/>
                    <a:pt x="281" y="239"/>
                  </a:cubicBezTo>
                  <a:cubicBezTo>
                    <a:pt x="459" y="279"/>
                    <a:pt x="459" y="517"/>
                    <a:pt x="548" y="636"/>
                  </a:cubicBezTo>
                  <a:cubicBezTo>
                    <a:pt x="607" y="715"/>
                    <a:pt x="687" y="744"/>
                    <a:pt x="776" y="755"/>
                  </a:cubicBezTo>
                  <a:cubicBezTo>
                    <a:pt x="955" y="794"/>
                    <a:pt x="964" y="1032"/>
                    <a:pt x="1054" y="1151"/>
                  </a:cubicBezTo>
                  <a:cubicBezTo>
                    <a:pt x="1071" y="1177"/>
                    <a:pt x="1095" y="1188"/>
                    <a:pt x="1119" y="1188"/>
                  </a:cubicBezTo>
                  <a:cubicBezTo>
                    <a:pt x="1177" y="1188"/>
                    <a:pt x="1234" y="1125"/>
                    <a:pt x="1192" y="1061"/>
                  </a:cubicBezTo>
                  <a:cubicBezTo>
                    <a:pt x="1113" y="953"/>
                    <a:pt x="1113" y="824"/>
                    <a:pt x="1034" y="715"/>
                  </a:cubicBezTo>
                  <a:cubicBezTo>
                    <a:pt x="984" y="645"/>
                    <a:pt x="895" y="616"/>
                    <a:pt x="816" y="596"/>
                  </a:cubicBezTo>
                  <a:cubicBezTo>
                    <a:pt x="627" y="556"/>
                    <a:pt x="627" y="319"/>
                    <a:pt x="538" y="200"/>
                  </a:cubicBezTo>
                  <a:cubicBezTo>
                    <a:pt x="449" y="81"/>
                    <a:pt x="290" y="110"/>
                    <a:pt x="182" y="21"/>
                  </a:cubicBezTo>
                  <a:cubicBezTo>
                    <a:pt x="162" y="6"/>
                    <a:pt x="142" y="0"/>
                    <a:pt x="124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8"/>
            <p:cNvSpPr/>
            <p:nvPr/>
          </p:nvSpPr>
          <p:spPr>
            <a:xfrm>
              <a:off x="29534" y="6865813"/>
              <a:ext cx="198755" cy="191191"/>
            </a:xfrm>
            <a:custGeom>
              <a:avLst/>
              <a:gdLst/>
              <a:ahLst/>
              <a:cxnLst/>
              <a:rect l="l" t="t" r="r" b="b"/>
              <a:pathLst>
                <a:path w="1235" h="1188" extrusionOk="0">
                  <a:moveTo>
                    <a:pt x="125" y="0"/>
                  </a:moveTo>
                  <a:cubicBezTo>
                    <a:pt x="55" y="0"/>
                    <a:pt x="1" y="85"/>
                    <a:pt x="63" y="140"/>
                  </a:cubicBezTo>
                  <a:cubicBezTo>
                    <a:pt x="133" y="190"/>
                    <a:pt x="192" y="219"/>
                    <a:pt x="281" y="239"/>
                  </a:cubicBezTo>
                  <a:cubicBezTo>
                    <a:pt x="459" y="279"/>
                    <a:pt x="459" y="516"/>
                    <a:pt x="549" y="635"/>
                  </a:cubicBezTo>
                  <a:cubicBezTo>
                    <a:pt x="609" y="715"/>
                    <a:pt x="688" y="734"/>
                    <a:pt x="777" y="754"/>
                  </a:cubicBezTo>
                  <a:cubicBezTo>
                    <a:pt x="955" y="794"/>
                    <a:pt x="965" y="1032"/>
                    <a:pt x="1054" y="1151"/>
                  </a:cubicBezTo>
                  <a:cubicBezTo>
                    <a:pt x="1071" y="1177"/>
                    <a:pt x="1096" y="1188"/>
                    <a:pt x="1120" y="1188"/>
                  </a:cubicBezTo>
                  <a:cubicBezTo>
                    <a:pt x="1178" y="1188"/>
                    <a:pt x="1235" y="1125"/>
                    <a:pt x="1193" y="1062"/>
                  </a:cubicBezTo>
                  <a:cubicBezTo>
                    <a:pt x="1114" y="952"/>
                    <a:pt x="1114" y="824"/>
                    <a:pt x="1034" y="715"/>
                  </a:cubicBezTo>
                  <a:cubicBezTo>
                    <a:pt x="985" y="646"/>
                    <a:pt x="895" y="615"/>
                    <a:pt x="816" y="596"/>
                  </a:cubicBezTo>
                  <a:cubicBezTo>
                    <a:pt x="628" y="556"/>
                    <a:pt x="628" y="318"/>
                    <a:pt x="539" y="199"/>
                  </a:cubicBezTo>
                  <a:cubicBezTo>
                    <a:pt x="450" y="80"/>
                    <a:pt x="291" y="110"/>
                    <a:pt x="182" y="21"/>
                  </a:cubicBezTo>
                  <a:cubicBezTo>
                    <a:pt x="163" y="6"/>
                    <a:pt x="143" y="0"/>
                    <a:pt x="125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8"/>
            <p:cNvSpPr/>
            <p:nvPr/>
          </p:nvSpPr>
          <p:spPr>
            <a:xfrm>
              <a:off x="-21161" y="6896069"/>
              <a:ext cx="198594" cy="191835"/>
            </a:xfrm>
            <a:custGeom>
              <a:avLst/>
              <a:gdLst/>
              <a:ahLst/>
              <a:cxnLst/>
              <a:rect l="l" t="t" r="r" b="b"/>
              <a:pathLst>
                <a:path w="1234" h="1192" extrusionOk="0">
                  <a:moveTo>
                    <a:pt x="126" y="0"/>
                  </a:moveTo>
                  <a:cubicBezTo>
                    <a:pt x="59" y="0"/>
                    <a:pt x="1" y="86"/>
                    <a:pt x="71" y="140"/>
                  </a:cubicBezTo>
                  <a:cubicBezTo>
                    <a:pt x="140" y="200"/>
                    <a:pt x="190" y="229"/>
                    <a:pt x="279" y="249"/>
                  </a:cubicBezTo>
                  <a:cubicBezTo>
                    <a:pt x="457" y="279"/>
                    <a:pt x="457" y="517"/>
                    <a:pt x="556" y="645"/>
                  </a:cubicBezTo>
                  <a:cubicBezTo>
                    <a:pt x="606" y="715"/>
                    <a:pt x="695" y="745"/>
                    <a:pt x="774" y="764"/>
                  </a:cubicBezTo>
                  <a:cubicBezTo>
                    <a:pt x="953" y="794"/>
                    <a:pt x="963" y="1032"/>
                    <a:pt x="1052" y="1161"/>
                  </a:cubicBezTo>
                  <a:cubicBezTo>
                    <a:pt x="1068" y="1183"/>
                    <a:pt x="1091" y="1192"/>
                    <a:pt x="1113" y="1192"/>
                  </a:cubicBezTo>
                  <a:cubicBezTo>
                    <a:pt x="1173" y="1192"/>
                    <a:pt x="1234" y="1129"/>
                    <a:pt x="1191" y="1072"/>
                  </a:cubicBezTo>
                  <a:cubicBezTo>
                    <a:pt x="1111" y="963"/>
                    <a:pt x="1122" y="824"/>
                    <a:pt x="1032" y="715"/>
                  </a:cubicBezTo>
                  <a:cubicBezTo>
                    <a:pt x="983" y="645"/>
                    <a:pt x="893" y="616"/>
                    <a:pt x="814" y="596"/>
                  </a:cubicBezTo>
                  <a:cubicBezTo>
                    <a:pt x="636" y="566"/>
                    <a:pt x="626" y="319"/>
                    <a:pt x="537" y="200"/>
                  </a:cubicBezTo>
                  <a:cubicBezTo>
                    <a:pt x="448" y="81"/>
                    <a:pt x="289" y="110"/>
                    <a:pt x="180" y="22"/>
                  </a:cubicBezTo>
                  <a:cubicBezTo>
                    <a:pt x="163" y="7"/>
                    <a:pt x="144" y="0"/>
                    <a:pt x="12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8"/>
            <p:cNvSpPr/>
            <p:nvPr/>
          </p:nvSpPr>
          <p:spPr>
            <a:xfrm>
              <a:off x="34684" y="6843443"/>
              <a:ext cx="198433" cy="191191"/>
            </a:xfrm>
            <a:custGeom>
              <a:avLst/>
              <a:gdLst/>
              <a:ahLst/>
              <a:cxnLst/>
              <a:rect l="l" t="t" r="r" b="b"/>
              <a:pathLst>
                <a:path w="1233" h="1188" extrusionOk="0">
                  <a:moveTo>
                    <a:pt x="127" y="0"/>
                  </a:moveTo>
                  <a:cubicBezTo>
                    <a:pt x="60" y="0"/>
                    <a:pt x="1" y="86"/>
                    <a:pt x="71" y="140"/>
                  </a:cubicBezTo>
                  <a:cubicBezTo>
                    <a:pt x="140" y="200"/>
                    <a:pt x="190" y="230"/>
                    <a:pt x="279" y="239"/>
                  </a:cubicBezTo>
                  <a:cubicBezTo>
                    <a:pt x="458" y="279"/>
                    <a:pt x="458" y="517"/>
                    <a:pt x="546" y="636"/>
                  </a:cubicBezTo>
                  <a:cubicBezTo>
                    <a:pt x="606" y="715"/>
                    <a:pt x="695" y="745"/>
                    <a:pt x="775" y="754"/>
                  </a:cubicBezTo>
                  <a:cubicBezTo>
                    <a:pt x="953" y="794"/>
                    <a:pt x="963" y="1032"/>
                    <a:pt x="1052" y="1151"/>
                  </a:cubicBezTo>
                  <a:cubicBezTo>
                    <a:pt x="1070" y="1177"/>
                    <a:pt x="1094" y="1188"/>
                    <a:pt x="1118" y="1188"/>
                  </a:cubicBezTo>
                  <a:cubicBezTo>
                    <a:pt x="1176" y="1188"/>
                    <a:pt x="1233" y="1125"/>
                    <a:pt x="1191" y="1062"/>
                  </a:cubicBezTo>
                  <a:cubicBezTo>
                    <a:pt x="1112" y="953"/>
                    <a:pt x="1121" y="824"/>
                    <a:pt x="1032" y="715"/>
                  </a:cubicBezTo>
                  <a:cubicBezTo>
                    <a:pt x="982" y="646"/>
                    <a:pt x="894" y="616"/>
                    <a:pt x="814" y="596"/>
                  </a:cubicBezTo>
                  <a:cubicBezTo>
                    <a:pt x="636" y="556"/>
                    <a:pt x="626" y="318"/>
                    <a:pt x="537" y="200"/>
                  </a:cubicBezTo>
                  <a:cubicBezTo>
                    <a:pt x="447" y="81"/>
                    <a:pt x="289" y="111"/>
                    <a:pt x="180" y="21"/>
                  </a:cubicBezTo>
                  <a:cubicBezTo>
                    <a:pt x="163" y="7"/>
                    <a:pt x="145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8"/>
            <p:cNvSpPr/>
            <p:nvPr/>
          </p:nvSpPr>
          <p:spPr>
            <a:xfrm>
              <a:off x="824227" y="6094135"/>
              <a:ext cx="193283" cy="173971"/>
            </a:xfrm>
            <a:custGeom>
              <a:avLst/>
              <a:gdLst/>
              <a:ahLst/>
              <a:cxnLst/>
              <a:rect l="l" t="t" r="r" b="b"/>
              <a:pathLst>
                <a:path w="1201" h="1081" extrusionOk="0">
                  <a:moveTo>
                    <a:pt x="601" y="0"/>
                  </a:moveTo>
                  <a:cubicBezTo>
                    <a:pt x="364" y="0"/>
                    <a:pt x="146" y="159"/>
                    <a:pt x="80" y="407"/>
                  </a:cubicBezTo>
                  <a:cubicBezTo>
                    <a:pt x="1" y="693"/>
                    <a:pt x="179" y="991"/>
                    <a:pt x="467" y="1061"/>
                  </a:cubicBezTo>
                  <a:cubicBezTo>
                    <a:pt x="515" y="1074"/>
                    <a:pt x="563" y="1080"/>
                    <a:pt x="610" y="1080"/>
                  </a:cubicBezTo>
                  <a:cubicBezTo>
                    <a:pt x="847" y="1080"/>
                    <a:pt x="1063" y="923"/>
                    <a:pt x="1121" y="684"/>
                  </a:cubicBezTo>
                  <a:cubicBezTo>
                    <a:pt x="1200" y="396"/>
                    <a:pt x="1031" y="99"/>
                    <a:pt x="744" y="20"/>
                  </a:cubicBezTo>
                  <a:cubicBezTo>
                    <a:pt x="696" y="6"/>
                    <a:pt x="648" y="0"/>
                    <a:pt x="601" y="0"/>
                  </a:cubicBezTo>
                  <a:close/>
                </a:path>
              </a:pathLst>
            </a:custGeom>
            <a:solidFill>
              <a:srgbClr val="C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8"/>
            <p:cNvSpPr/>
            <p:nvPr/>
          </p:nvSpPr>
          <p:spPr>
            <a:xfrm>
              <a:off x="813122" y="6090916"/>
              <a:ext cx="193122" cy="173971"/>
            </a:xfrm>
            <a:custGeom>
              <a:avLst/>
              <a:gdLst/>
              <a:ahLst/>
              <a:cxnLst/>
              <a:rect l="l" t="t" r="r" b="b"/>
              <a:pathLst>
                <a:path w="1200" h="1081" extrusionOk="0">
                  <a:moveTo>
                    <a:pt x="591" y="0"/>
                  </a:moveTo>
                  <a:cubicBezTo>
                    <a:pt x="354" y="0"/>
                    <a:pt x="137" y="159"/>
                    <a:pt x="80" y="407"/>
                  </a:cubicBezTo>
                  <a:cubicBezTo>
                    <a:pt x="1" y="694"/>
                    <a:pt x="169" y="991"/>
                    <a:pt x="456" y="1061"/>
                  </a:cubicBezTo>
                  <a:cubicBezTo>
                    <a:pt x="504" y="1074"/>
                    <a:pt x="553" y="1080"/>
                    <a:pt x="600" y="1080"/>
                  </a:cubicBezTo>
                  <a:cubicBezTo>
                    <a:pt x="837" y="1080"/>
                    <a:pt x="1054" y="923"/>
                    <a:pt x="1120" y="684"/>
                  </a:cubicBezTo>
                  <a:cubicBezTo>
                    <a:pt x="1199" y="396"/>
                    <a:pt x="1021" y="99"/>
                    <a:pt x="734" y="20"/>
                  </a:cubicBezTo>
                  <a:cubicBezTo>
                    <a:pt x="686" y="7"/>
                    <a:pt x="638" y="0"/>
                    <a:pt x="59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8"/>
            <p:cNvSpPr/>
            <p:nvPr/>
          </p:nvSpPr>
          <p:spPr>
            <a:xfrm>
              <a:off x="865748" y="6132437"/>
              <a:ext cx="100584" cy="89802"/>
            </a:xfrm>
            <a:custGeom>
              <a:avLst/>
              <a:gdLst/>
              <a:ahLst/>
              <a:cxnLst/>
              <a:rect l="l" t="t" r="r" b="b"/>
              <a:pathLst>
                <a:path w="625" h="558" extrusionOk="0">
                  <a:moveTo>
                    <a:pt x="312" y="1"/>
                  </a:moveTo>
                  <a:cubicBezTo>
                    <a:pt x="183" y="1"/>
                    <a:pt x="73" y="83"/>
                    <a:pt x="40" y="208"/>
                  </a:cubicBezTo>
                  <a:cubicBezTo>
                    <a:pt x="0" y="356"/>
                    <a:pt x="90" y="505"/>
                    <a:pt x="238" y="545"/>
                  </a:cubicBezTo>
                  <a:cubicBezTo>
                    <a:pt x="264" y="554"/>
                    <a:pt x="291" y="558"/>
                    <a:pt x="317" y="558"/>
                  </a:cubicBezTo>
                  <a:cubicBezTo>
                    <a:pt x="439" y="558"/>
                    <a:pt x="553" y="469"/>
                    <a:pt x="585" y="347"/>
                  </a:cubicBezTo>
                  <a:cubicBezTo>
                    <a:pt x="625" y="198"/>
                    <a:pt x="535" y="50"/>
                    <a:pt x="387" y="10"/>
                  </a:cubicBezTo>
                  <a:cubicBezTo>
                    <a:pt x="362" y="4"/>
                    <a:pt x="336" y="1"/>
                    <a:pt x="312" y="1"/>
                  </a:cubicBezTo>
                  <a:close/>
                </a:path>
              </a:pathLst>
            </a:custGeom>
            <a:solidFill>
              <a:srgbClr val="EB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8"/>
            <p:cNvSpPr/>
            <p:nvPr/>
          </p:nvSpPr>
          <p:spPr>
            <a:xfrm>
              <a:off x="854643" y="6129219"/>
              <a:ext cx="100584" cy="90928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1" y="1"/>
                  </a:moveTo>
                  <a:cubicBezTo>
                    <a:pt x="183" y="1"/>
                    <a:pt x="73" y="83"/>
                    <a:pt x="40" y="208"/>
                  </a:cubicBezTo>
                  <a:cubicBezTo>
                    <a:pt x="0" y="357"/>
                    <a:pt x="89" y="515"/>
                    <a:pt x="238" y="555"/>
                  </a:cubicBezTo>
                  <a:cubicBezTo>
                    <a:pt x="262" y="561"/>
                    <a:pt x="286" y="564"/>
                    <a:pt x="310" y="564"/>
                  </a:cubicBezTo>
                  <a:cubicBezTo>
                    <a:pt x="434" y="564"/>
                    <a:pt x="551" y="480"/>
                    <a:pt x="585" y="347"/>
                  </a:cubicBezTo>
                  <a:cubicBezTo>
                    <a:pt x="624" y="198"/>
                    <a:pt x="535" y="50"/>
                    <a:pt x="386" y="10"/>
                  </a:cubicBezTo>
                  <a:cubicBezTo>
                    <a:pt x="361" y="4"/>
                    <a:pt x="335" y="1"/>
                    <a:pt x="311" y="1"/>
                  </a:cubicBezTo>
                  <a:close/>
                </a:path>
              </a:pathLst>
            </a:custGeom>
            <a:solidFill>
              <a:srgbClr val="D73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8"/>
            <p:cNvSpPr/>
            <p:nvPr/>
          </p:nvSpPr>
          <p:spPr>
            <a:xfrm>
              <a:off x="875243" y="6143864"/>
              <a:ext cx="38463" cy="25428"/>
            </a:xfrm>
            <a:custGeom>
              <a:avLst/>
              <a:gdLst/>
              <a:ahLst/>
              <a:cxnLst/>
              <a:rect l="l" t="t" r="r" b="b"/>
              <a:pathLst>
                <a:path w="239" h="158" extrusionOk="0">
                  <a:moveTo>
                    <a:pt x="154" y="0"/>
                  </a:moveTo>
                  <a:cubicBezTo>
                    <a:pt x="133" y="0"/>
                    <a:pt x="111" y="6"/>
                    <a:pt x="90" y="18"/>
                  </a:cubicBezTo>
                  <a:cubicBezTo>
                    <a:pt x="31" y="48"/>
                    <a:pt x="1" y="98"/>
                    <a:pt x="21" y="127"/>
                  </a:cubicBezTo>
                  <a:cubicBezTo>
                    <a:pt x="31" y="148"/>
                    <a:pt x="53" y="158"/>
                    <a:pt x="79" y="158"/>
                  </a:cubicBezTo>
                  <a:cubicBezTo>
                    <a:pt x="102" y="158"/>
                    <a:pt x="127" y="151"/>
                    <a:pt x="150" y="137"/>
                  </a:cubicBezTo>
                  <a:cubicBezTo>
                    <a:pt x="209" y="117"/>
                    <a:pt x="239" y="58"/>
                    <a:pt x="219" y="28"/>
                  </a:cubicBezTo>
                  <a:cubicBezTo>
                    <a:pt x="207" y="11"/>
                    <a:pt x="182" y="0"/>
                    <a:pt x="1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8"/>
            <p:cNvSpPr/>
            <p:nvPr/>
          </p:nvSpPr>
          <p:spPr>
            <a:xfrm>
              <a:off x="742955" y="6400231"/>
              <a:ext cx="193122" cy="173971"/>
            </a:xfrm>
            <a:custGeom>
              <a:avLst/>
              <a:gdLst/>
              <a:ahLst/>
              <a:cxnLst/>
              <a:rect l="l" t="t" r="r" b="b"/>
              <a:pathLst>
                <a:path w="1200" h="1081" extrusionOk="0">
                  <a:moveTo>
                    <a:pt x="600" y="1"/>
                  </a:moveTo>
                  <a:cubicBezTo>
                    <a:pt x="363" y="1"/>
                    <a:pt x="146" y="158"/>
                    <a:pt x="80" y="397"/>
                  </a:cubicBezTo>
                  <a:cubicBezTo>
                    <a:pt x="1" y="685"/>
                    <a:pt x="179" y="982"/>
                    <a:pt x="466" y="1061"/>
                  </a:cubicBezTo>
                  <a:cubicBezTo>
                    <a:pt x="512" y="1074"/>
                    <a:pt x="559" y="1080"/>
                    <a:pt x="605" y="1080"/>
                  </a:cubicBezTo>
                  <a:cubicBezTo>
                    <a:pt x="844" y="1080"/>
                    <a:pt x="1062" y="916"/>
                    <a:pt x="1120" y="674"/>
                  </a:cubicBezTo>
                  <a:cubicBezTo>
                    <a:pt x="1199" y="387"/>
                    <a:pt x="1031" y="90"/>
                    <a:pt x="743" y="20"/>
                  </a:cubicBezTo>
                  <a:cubicBezTo>
                    <a:pt x="695" y="7"/>
                    <a:pt x="647" y="1"/>
                    <a:pt x="600" y="1"/>
                  </a:cubicBezTo>
                  <a:close/>
                </a:path>
              </a:pathLst>
            </a:custGeom>
            <a:solidFill>
              <a:srgbClr val="C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8"/>
            <p:cNvSpPr/>
            <p:nvPr/>
          </p:nvSpPr>
          <p:spPr>
            <a:xfrm>
              <a:off x="731690" y="6397013"/>
              <a:ext cx="193283" cy="173971"/>
            </a:xfrm>
            <a:custGeom>
              <a:avLst/>
              <a:gdLst/>
              <a:ahLst/>
              <a:cxnLst/>
              <a:rect l="l" t="t" r="r" b="b"/>
              <a:pathLst>
                <a:path w="1201" h="1081" extrusionOk="0">
                  <a:moveTo>
                    <a:pt x="591" y="1"/>
                  </a:moveTo>
                  <a:cubicBezTo>
                    <a:pt x="354" y="1"/>
                    <a:pt x="138" y="158"/>
                    <a:pt x="80" y="397"/>
                  </a:cubicBezTo>
                  <a:cubicBezTo>
                    <a:pt x="1" y="685"/>
                    <a:pt x="170" y="982"/>
                    <a:pt x="457" y="1061"/>
                  </a:cubicBezTo>
                  <a:cubicBezTo>
                    <a:pt x="503" y="1074"/>
                    <a:pt x="550" y="1080"/>
                    <a:pt x="596" y="1080"/>
                  </a:cubicBezTo>
                  <a:cubicBezTo>
                    <a:pt x="835" y="1080"/>
                    <a:pt x="1055" y="916"/>
                    <a:pt x="1121" y="674"/>
                  </a:cubicBezTo>
                  <a:cubicBezTo>
                    <a:pt x="1200" y="388"/>
                    <a:pt x="1022" y="90"/>
                    <a:pt x="734" y="20"/>
                  </a:cubicBezTo>
                  <a:cubicBezTo>
                    <a:pt x="686" y="7"/>
                    <a:pt x="638" y="1"/>
                    <a:pt x="59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8"/>
            <p:cNvSpPr/>
            <p:nvPr/>
          </p:nvSpPr>
          <p:spPr>
            <a:xfrm>
              <a:off x="784476" y="6436924"/>
              <a:ext cx="100584" cy="91089"/>
            </a:xfrm>
            <a:custGeom>
              <a:avLst/>
              <a:gdLst/>
              <a:ahLst/>
              <a:cxnLst/>
              <a:rect l="l" t="t" r="r" b="b"/>
              <a:pathLst>
                <a:path w="625" h="566" extrusionOk="0">
                  <a:moveTo>
                    <a:pt x="311" y="1"/>
                  </a:moveTo>
                  <a:cubicBezTo>
                    <a:pt x="183" y="1"/>
                    <a:pt x="73" y="84"/>
                    <a:pt x="40" y="208"/>
                  </a:cubicBezTo>
                  <a:cubicBezTo>
                    <a:pt x="0" y="358"/>
                    <a:pt x="89" y="516"/>
                    <a:pt x="238" y="556"/>
                  </a:cubicBezTo>
                  <a:cubicBezTo>
                    <a:pt x="262" y="562"/>
                    <a:pt x="286" y="565"/>
                    <a:pt x="310" y="565"/>
                  </a:cubicBezTo>
                  <a:cubicBezTo>
                    <a:pt x="434" y="565"/>
                    <a:pt x="551" y="482"/>
                    <a:pt x="585" y="358"/>
                  </a:cubicBezTo>
                  <a:cubicBezTo>
                    <a:pt x="624" y="208"/>
                    <a:pt x="535" y="50"/>
                    <a:pt x="386" y="10"/>
                  </a:cubicBezTo>
                  <a:cubicBezTo>
                    <a:pt x="361" y="4"/>
                    <a:pt x="336" y="1"/>
                    <a:pt x="311" y="1"/>
                  </a:cubicBezTo>
                  <a:close/>
                </a:path>
              </a:pathLst>
            </a:custGeom>
            <a:solidFill>
              <a:srgbClr val="EB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8"/>
            <p:cNvSpPr/>
            <p:nvPr/>
          </p:nvSpPr>
          <p:spPr>
            <a:xfrm>
              <a:off x="773211" y="6433866"/>
              <a:ext cx="100745" cy="90928"/>
            </a:xfrm>
            <a:custGeom>
              <a:avLst/>
              <a:gdLst/>
              <a:ahLst/>
              <a:cxnLst/>
              <a:rect l="l" t="t" r="r" b="b"/>
              <a:pathLst>
                <a:path w="626" h="565" extrusionOk="0">
                  <a:moveTo>
                    <a:pt x="312" y="0"/>
                  </a:moveTo>
                  <a:cubicBezTo>
                    <a:pt x="184" y="0"/>
                    <a:pt x="73" y="83"/>
                    <a:pt x="40" y="208"/>
                  </a:cubicBezTo>
                  <a:cubicBezTo>
                    <a:pt x="0" y="366"/>
                    <a:pt x="90" y="515"/>
                    <a:pt x="238" y="555"/>
                  </a:cubicBezTo>
                  <a:cubicBezTo>
                    <a:pt x="262" y="561"/>
                    <a:pt x="286" y="564"/>
                    <a:pt x="310" y="564"/>
                  </a:cubicBezTo>
                  <a:cubicBezTo>
                    <a:pt x="435" y="564"/>
                    <a:pt x="552" y="481"/>
                    <a:pt x="586" y="357"/>
                  </a:cubicBezTo>
                  <a:cubicBezTo>
                    <a:pt x="625" y="208"/>
                    <a:pt x="536" y="49"/>
                    <a:pt x="387" y="9"/>
                  </a:cubicBezTo>
                  <a:cubicBezTo>
                    <a:pt x="362" y="3"/>
                    <a:pt x="337" y="0"/>
                    <a:pt x="312" y="0"/>
                  </a:cubicBezTo>
                  <a:close/>
                </a:path>
              </a:pathLst>
            </a:custGeom>
            <a:solidFill>
              <a:srgbClr val="D73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8"/>
            <p:cNvSpPr/>
            <p:nvPr/>
          </p:nvSpPr>
          <p:spPr>
            <a:xfrm>
              <a:off x="793971" y="6449477"/>
              <a:ext cx="38463" cy="25589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161" y="0"/>
                  </a:moveTo>
                  <a:cubicBezTo>
                    <a:pt x="138" y="0"/>
                    <a:pt x="113" y="8"/>
                    <a:pt x="89" y="22"/>
                  </a:cubicBezTo>
                  <a:cubicBezTo>
                    <a:pt x="30" y="51"/>
                    <a:pt x="1" y="101"/>
                    <a:pt x="21" y="130"/>
                  </a:cubicBezTo>
                  <a:cubicBezTo>
                    <a:pt x="32" y="148"/>
                    <a:pt x="57" y="159"/>
                    <a:pt x="85" y="159"/>
                  </a:cubicBezTo>
                  <a:cubicBezTo>
                    <a:pt x="106" y="159"/>
                    <a:pt x="128" y="153"/>
                    <a:pt x="149" y="141"/>
                  </a:cubicBezTo>
                  <a:cubicBezTo>
                    <a:pt x="208" y="111"/>
                    <a:pt x="239" y="62"/>
                    <a:pt x="219" y="31"/>
                  </a:cubicBezTo>
                  <a:cubicBezTo>
                    <a:pt x="208" y="10"/>
                    <a:pt x="186" y="0"/>
                    <a:pt x="1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8"/>
            <p:cNvSpPr/>
            <p:nvPr/>
          </p:nvSpPr>
          <p:spPr>
            <a:xfrm>
              <a:off x="1218194" y="6344548"/>
              <a:ext cx="859715" cy="859554"/>
            </a:xfrm>
            <a:custGeom>
              <a:avLst/>
              <a:gdLst/>
              <a:ahLst/>
              <a:cxnLst/>
              <a:rect l="l" t="t" r="r" b="b"/>
              <a:pathLst>
                <a:path w="5342" h="5341" extrusionOk="0">
                  <a:moveTo>
                    <a:pt x="2676" y="0"/>
                  </a:moveTo>
                  <a:cubicBezTo>
                    <a:pt x="1199" y="0"/>
                    <a:pt x="1" y="1199"/>
                    <a:pt x="1" y="2676"/>
                  </a:cubicBezTo>
                  <a:cubicBezTo>
                    <a:pt x="1" y="4152"/>
                    <a:pt x="1199" y="5341"/>
                    <a:pt x="2676" y="5341"/>
                  </a:cubicBezTo>
                  <a:cubicBezTo>
                    <a:pt x="4152" y="5341"/>
                    <a:pt x="5342" y="4152"/>
                    <a:pt x="5342" y="2676"/>
                  </a:cubicBezTo>
                  <a:cubicBezTo>
                    <a:pt x="5342" y="1199"/>
                    <a:pt x="4152" y="0"/>
                    <a:pt x="267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8"/>
            <p:cNvSpPr/>
            <p:nvPr/>
          </p:nvSpPr>
          <p:spPr>
            <a:xfrm>
              <a:off x="1604114" y="6199225"/>
              <a:ext cx="87871" cy="88031"/>
            </a:xfrm>
            <a:custGeom>
              <a:avLst/>
              <a:gdLst/>
              <a:ahLst/>
              <a:cxnLst/>
              <a:rect l="l" t="t" r="r" b="b"/>
              <a:pathLst>
                <a:path w="546" h="547" extrusionOk="0">
                  <a:moveTo>
                    <a:pt x="278" y="170"/>
                  </a:moveTo>
                  <a:cubicBezTo>
                    <a:pt x="338" y="170"/>
                    <a:pt x="387" y="219"/>
                    <a:pt x="387" y="278"/>
                  </a:cubicBezTo>
                  <a:cubicBezTo>
                    <a:pt x="387" y="338"/>
                    <a:pt x="338" y="388"/>
                    <a:pt x="278" y="388"/>
                  </a:cubicBezTo>
                  <a:cubicBezTo>
                    <a:pt x="219" y="388"/>
                    <a:pt x="169" y="338"/>
                    <a:pt x="169" y="278"/>
                  </a:cubicBezTo>
                  <a:cubicBezTo>
                    <a:pt x="169" y="219"/>
                    <a:pt x="219" y="170"/>
                    <a:pt x="278" y="170"/>
                  </a:cubicBezTo>
                  <a:close/>
                  <a:moveTo>
                    <a:pt x="278" y="1"/>
                  </a:moveTo>
                  <a:cubicBezTo>
                    <a:pt x="129" y="1"/>
                    <a:pt x="1" y="130"/>
                    <a:pt x="1" y="278"/>
                  </a:cubicBezTo>
                  <a:cubicBezTo>
                    <a:pt x="1" y="427"/>
                    <a:pt x="129" y="546"/>
                    <a:pt x="278" y="546"/>
                  </a:cubicBezTo>
                  <a:cubicBezTo>
                    <a:pt x="426" y="546"/>
                    <a:pt x="545" y="427"/>
                    <a:pt x="545" y="278"/>
                  </a:cubicBezTo>
                  <a:cubicBezTo>
                    <a:pt x="545" y="130"/>
                    <a:pt x="426" y="1"/>
                    <a:pt x="27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8"/>
            <p:cNvSpPr/>
            <p:nvPr/>
          </p:nvSpPr>
          <p:spPr>
            <a:xfrm>
              <a:off x="1576916" y="6266334"/>
              <a:ext cx="143715" cy="140496"/>
            </a:xfrm>
            <a:custGeom>
              <a:avLst/>
              <a:gdLst/>
              <a:ahLst/>
              <a:cxnLst/>
              <a:rect l="l" t="t" r="r" b="b"/>
              <a:pathLst>
                <a:path w="893" h="873" extrusionOk="0">
                  <a:moveTo>
                    <a:pt x="199" y="0"/>
                  </a:moveTo>
                  <a:cubicBezTo>
                    <a:pt x="90" y="0"/>
                    <a:pt x="1" y="90"/>
                    <a:pt x="1" y="198"/>
                  </a:cubicBezTo>
                  <a:lnTo>
                    <a:pt x="1" y="684"/>
                  </a:lnTo>
                  <a:cubicBezTo>
                    <a:pt x="1" y="783"/>
                    <a:pt x="90" y="872"/>
                    <a:pt x="199" y="872"/>
                  </a:cubicBezTo>
                  <a:lnTo>
                    <a:pt x="695" y="872"/>
                  </a:lnTo>
                  <a:cubicBezTo>
                    <a:pt x="804" y="872"/>
                    <a:pt x="893" y="783"/>
                    <a:pt x="893" y="684"/>
                  </a:cubicBezTo>
                  <a:lnTo>
                    <a:pt x="893" y="198"/>
                  </a:lnTo>
                  <a:cubicBezTo>
                    <a:pt x="893" y="90"/>
                    <a:pt x="804" y="0"/>
                    <a:pt x="69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8"/>
            <p:cNvSpPr/>
            <p:nvPr/>
          </p:nvSpPr>
          <p:spPr>
            <a:xfrm>
              <a:off x="-311325" y="6695384"/>
              <a:ext cx="1322403" cy="1183516"/>
            </a:xfrm>
            <a:custGeom>
              <a:avLst/>
              <a:gdLst/>
              <a:ahLst/>
              <a:cxnLst/>
              <a:rect l="l" t="t" r="r" b="b"/>
              <a:pathLst>
                <a:path w="8217" h="7354" extrusionOk="0">
                  <a:moveTo>
                    <a:pt x="6878" y="0"/>
                  </a:moveTo>
                  <a:cubicBezTo>
                    <a:pt x="6858" y="0"/>
                    <a:pt x="6829" y="10"/>
                    <a:pt x="6809" y="29"/>
                  </a:cubicBezTo>
                  <a:cubicBezTo>
                    <a:pt x="6105" y="703"/>
                    <a:pt x="5610" y="1338"/>
                    <a:pt x="5313" y="1972"/>
                  </a:cubicBezTo>
                  <a:cubicBezTo>
                    <a:pt x="5244" y="2002"/>
                    <a:pt x="5174" y="2041"/>
                    <a:pt x="5105" y="2071"/>
                  </a:cubicBezTo>
                  <a:cubicBezTo>
                    <a:pt x="5283" y="1407"/>
                    <a:pt x="5808" y="793"/>
                    <a:pt x="6254" y="287"/>
                  </a:cubicBezTo>
                  <a:cubicBezTo>
                    <a:pt x="6315" y="226"/>
                    <a:pt x="6247" y="130"/>
                    <a:pt x="6176" y="130"/>
                  </a:cubicBezTo>
                  <a:cubicBezTo>
                    <a:pt x="6155" y="130"/>
                    <a:pt x="6134" y="138"/>
                    <a:pt x="6116" y="159"/>
                  </a:cubicBezTo>
                  <a:cubicBezTo>
                    <a:pt x="5610" y="723"/>
                    <a:pt x="5015" y="1427"/>
                    <a:pt x="4876" y="2190"/>
                  </a:cubicBezTo>
                  <a:cubicBezTo>
                    <a:pt x="4867" y="2200"/>
                    <a:pt x="4867" y="2200"/>
                    <a:pt x="4857" y="2200"/>
                  </a:cubicBezTo>
                  <a:cubicBezTo>
                    <a:pt x="4768" y="2249"/>
                    <a:pt x="4689" y="2299"/>
                    <a:pt x="4579" y="2359"/>
                  </a:cubicBezTo>
                  <a:lnTo>
                    <a:pt x="4579" y="2339"/>
                  </a:lnTo>
                  <a:cubicBezTo>
                    <a:pt x="4590" y="2319"/>
                    <a:pt x="4590" y="2289"/>
                    <a:pt x="4599" y="2249"/>
                  </a:cubicBezTo>
                  <a:cubicBezTo>
                    <a:pt x="4718" y="1566"/>
                    <a:pt x="5273" y="892"/>
                    <a:pt x="5759" y="377"/>
                  </a:cubicBezTo>
                  <a:cubicBezTo>
                    <a:pt x="5779" y="347"/>
                    <a:pt x="5779" y="317"/>
                    <a:pt x="5759" y="278"/>
                  </a:cubicBezTo>
                  <a:cubicBezTo>
                    <a:pt x="5749" y="258"/>
                    <a:pt x="5719" y="238"/>
                    <a:pt x="5699" y="238"/>
                  </a:cubicBezTo>
                  <a:cubicBezTo>
                    <a:pt x="5691" y="235"/>
                    <a:pt x="5684" y="234"/>
                    <a:pt x="5677" y="234"/>
                  </a:cubicBezTo>
                  <a:cubicBezTo>
                    <a:pt x="5659" y="234"/>
                    <a:pt x="5644" y="243"/>
                    <a:pt x="5630" y="258"/>
                  </a:cubicBezTo>
                  <a:cubicBezTo>
                    <a:pt x="5026" y="912"/>
                    <a:pt x="4411" y="1674"/>
                    <a:pt x="4411" y="2458"/>
                  </a:cubicBezTo>
                  <a:cubicBezTo>
                    <a:pt x="4292" y="2527"/>
                    <a:pt x="4183" y="2596"/>
                    <a:pt x="4074" y="2665"/>
                  </a:cubicBezTo>
                  <a:cubicBezTo>
                    <a:pt x="4084" y="2546"/>
                    <a:pt x="4114" y="2428"/>
                    <a:pt x="4153" y="2319"/>
                  </a:cubicBezTo>
                  <a:cubicBezTo>
                    <a:pt x="4352" y="1655"/>
                    <a:pt x="4768" y="1020"/>
                    <a:pt x="5184" y="465"/>
                  </a:cubicBezTo>
                  <a:cubicBezTo>
                    <a:pt x="5234" y="401"/>
                    <a:pt x="5160" y="332"/>
                    <a:pt x="5089" y="332"/>
                  </a:cubicBezTo>
                  <a:cubicBezTo>
                    <a:pt x="5061" y="332"/>
                    <a:pt x="5035" y="342"/>
                    <a:pt x="5015" y="366"/>
                  </a:cubicBezTo>
                  <a:cubicBezTo>
                    <a:pt x="4510" y="1040"/>
                    <a:pt x="3886" y="1932"/>
                    <a:pt x="3866" y="2795"/>
                  </a:cubicBezTo>
                  <a:cubicBezTo>
                    <a:pt x="3777" y="2864"/>
                    <a:pt x="3678" y="2923"/>
                    <a:pt x="3579" y="2993"/>
                  </a:cubicBezTo>
                  <a:cubicBezTo>
                    <a:pt x="3588" y="2953"/>
                    <a:pt x="3608" y="2894"/>
                    <a:pt x="3628" y="2854"/>
                  </a:cubicBezTo>
                  <a:cubicBezTo>
                    <a:pt x="3638" y="2814"/>
                    <a:pt x="3658" y="2775"/>
                    <a:pt x="3668" y="2745"/>
                  </a:cubicBezTo>
                  <a:cubicBezTo>
                    <a:pt x="3836" y="2091"/>
                    <a:pt x="4153" y="1407"/>
                    <a:pt x="4658" y="584"/>
                  </a:cubicBezTo>
                  <a:cubicBezTo>
                    <a:pt x="4689" y="535"/>
                    <a:pt x="4639" y="456"/>
                    <a:pt x="4579" y="456"/>
                  </a:cubicBezTo>
                  <a:cubicBezTo>
                    <a:pt x="4550" y="456"/>
                    <a:pt x="4520" y="465"/>
                    <a:pt x="4500" y="496"/>
                  </a:cubicBezTo>
                  <a:cubicBezTo>
                    <a:pt x="4074" y="1199"/>
                    <a:pt x="3559" y="2141"/>
                    <a:pt x="3400" y="3121"/>
                  </a:cubicBezTo>
                  <a:cubicBezTo>
                    <a:pt x="3311" y="3191"/>
                    <a:pt x="3222" y="3250"/>
                    <a:pt x="3143" y="3319"/>
                  </a:cubicBezTo>
                  <a:cubicBezTo>
                    <a:pt x="3143" y="3260"/>
                    <a:pt x="3132" y="3181"/>
                    <a:pt x="3132" y="3141"/>
                  </a:cubicBezTo>
                  <a:cubicBezTo>
                    <a:pt x="3163" y="2348"/>
                    <a:pt x="3608" y="1487"/>
                    <a:pt x="4074" y="921"/>
                  </a:cubicBezTo>
                  <a:cubicBezTo>
                    <a:pt x="4136" y="853"/>
                    <a:pt x="4066" y="754"/>
                    <a:pt x="3995" y="754"/>
                  </a:cubicBezTo>
                  <a:cubicBezTo>
                    <a:pt x="3974" y="754"/>
                    <a:pt x="3953" y="762"/>
                    <a:pt x="3935" y="783"/>
                  </a:cubicBezTo>
                  <a:cubicBezTo>
                    <a:pt x="3331" y="1516"/>
                    <a:pt x="2875" y="2507"/>
                    <a:pt x="2954" y="3468"/>
                  </a:cubicBezTo>
                  <a:cubicBezTo>
                    <a:pt x="2855" y="3548"/>
                    <a:pt x="2766" y="3617"/>
                    <a:pt x="2687" y="3696"/>
                  </a:cubicBezTo>
                  <a:cubicBezTo>
                    <a:pt x="2637" y="3587"/>
                    <a:pt x="2627" y="3389"/>
                    <a:pt x="2627" y="3280"/>
                  </a:cubicBezTo>
                  <a:lnTo>
                    <a:pt x="2627" y="3231"/>
                  </a:lnTo>
                  <a:cubicBezTo>
                    <a:pt x="2588" y="2447"/>
                    <a:pt x="3073" y="1645"/>
                    <a:pt x="3529" y="1159"/>
                  </a:cubicBezTo>
                  <a:cubicBezTo>
                    <a:pt x="3559" y="1130"/>
                    <a:pt x="3559" y="1100"/>
                    <a:pt x="3539" y="1060"/>
                  </a:cubicBezTo>
                  <a:cubicBezTo>
                    <a:pt x="3529" y="1040"/>
                    <a:pt x="3499" y="1020"/>
                    <a:pt x="3469" y="1020"/>
                  </a:cubicBezTo>
                  <a:cubicBezTo>
                    <a:pt x="3464" y="1018"/>
                    <a:pt x="3458" y="1017"/>
                    <a:pt x="3452" y="1017"/>
                  </a:cubicBezTo>
                  <a:cubicBezTo>
                    <a:pt x="3435" y="1017"/>
                    <a:pt x="3415" y="1026"/>
                    <a:pt x="3400" y="1040"/>
                  </a:cubicBezTo>
                  <a:cubicBezTo>
                    <a:pt x="2776" y="1705"/>
                    <a:pt x="2419" y="2557"/>
                    <a:pt x="2459" y="3310"/>
                  </a:cubicBezTo>
                  <a:cubicBezTo>
                    <a:pt x="2459" y="3409"/>
                    <a:pt x="2469" y="3686"/>
                    <a:pt x="2538" y="3825"/>
                  </a:cubicBezTo>
                  <a:cubicBezTo>
                    <a:pt x="2449" y="3904"/>
                    <a:pt x="2359" y="3984"/>
                    <a:pt x="2280" y="4073"/>
                  </a:cubicBezTo>
                  <a:cubicBezTo>
                    <a:pt x="2280" y="4053"/>
                    <a:pt x="2280" y="4033"/>
                    <a:pt x="2271" y="4013"/>
                  </a:cubicBezTo>
                  <a:cubicBezTo>
                    <a:pt x="2231" y="3815"/>
                    <a:pt x="2231" y="3617"/>
                    <a:pt x="2231" y="3419"/>
                  </a:cubicBezTo>
                  <a:cubicBezTo>
                    <a:pt x="2221" y="2676"/>
                    <a:pt x="2489" y="1863"/>
                    <a:pt x="2925" y="1269"/>
                  </a:cubicBezTo>
                  <a:cubicBezTo>
                    <a:pt x="2981" y="1198"/>
                    <a:pt x="2913" y="1128"/>
                    <a:pt x="2844" y="1128"/>
                  </a:cubicBezTo>
                  <a:cubicBezTo>
                    <a:pt x="2815" y="1128"/>
                    <a:pt x="2786" y="1140"/>
                    <a:pt x="2766" y="1169"/>
                  </a:cubicBezTo>
                  <a:cubicBezTo>
                    <a:pt x="2132" y="2022"/>
                    <a:pt x="1894" y="3181"/>
                    <a:pt x="2122" y="4222"/>
                  </a:cubicBezTo>
                  <a:cubicBezTo>
                    <a:pt x="2023" y="4321"/>
                    <a:pt x="1934" y="4409"/>
                    <a:pt x="1835" y="4519"/>
                  </a:cubicBezTo>
                  <a:cubicBezTo>
                    <a:pt x="1805" y="4440"/>
                    <a:pt x="1805" y="4341"/>
                    <a:pt x="1795" y="4231"/>
                  </a:cubicBezTo>
                  <a:lnTo>
                    <a:pt x="1795" y="4083"/>
                  </a:lnTo>
                  <a:cubicBezTo>
                    <a:pt x="1686" y="3201"/>
                    <a:pt x="1864" y="2279"/>
                    <a:pt x="2280" y="1615"/>
                  </a:cubicBezTo>
                  <a:cubicBezTo>
                    <a:pt x="2310" y="1566"/>
                    <a:pt x="2260" y="1487"/>
                    <a:pt x="2201" y="1487"/>
                  </a:cubicBezTo>
                  <a:cubicBezTo>
                    <a:pt x="2172" y="1487"/>
                    <a:pt x="2141" y="1496"/>
                    <a:pt x="2132" y="1526"/>
                  </a:cubicBezTo>
                  <a:cubicBezTo>
                    <a:pt x="1666" y="2260"/>
                    <a:pt x="1498" y="3280"/>
                    <a:pt x="1646" y="4330"/>
                  </a:cubicBezTo>
                  <a:cubicBezTo>
                    <a:pt x="1656" y="4350"/>
                    <a:pt x="1656" y="4380"/>
                    <a:pt x="1656" y="4409"/>
                  </a:cubicBezTo>
                  <a:cubicBezTo>
                    <a:pt x="1666" y="4489"/>
                    <a:pt x="1666" y="4578"/>
                    <a:pt x="1705" y="4658"/>
                  </a:cubicBezTo>
                  <a:cubicBezTo>
                    <a:pt x="1626" y="4746"/>
                    <a:pt x="1547" y="4836"/>
                    <a:pt x="1468" y="4935"/>
                  </a:cubicBezTo>
                  <a:cubicBezTo>
                    <a:pt x="1458" y="4836"/>
                    <a:pt x="1448" y="4737"/>
                    <a:pt x="1448" y="4638"/>
                  </a:cubicBezTo>
                  <a:cubicBezTo>
                    <a:pt x="1408" y="3795"/>
                    <a:pt x="1527" y="2943"/>
                    <a:pt x="1656" y="2110"/>
                  </a:cubicBezTo>
                  <a:cubicBezTo>
                    <a:pt x="1668" y="2037"/>
                    <a:pt x="1602" y="1991"/>
                    <a:pt x="1547" y="1991"/>
                  </a:cubicBezTo>
                  <a:cubicBezTo>
                    <a:pt x="1512" y="1991"/>
                    <a:pt x="1482" y="2009"/>
                    <a:pt x="1478" y="2051"/>
                  </a:cubicBezTo>
                  <a:cubicBezTo>
                    <a:pt x="1408" y="2487"/>
                    <a:pt x="1359" y="2923"/>
                    <a:pt x="1309" y="3350"/>
                  </a:cubicBezTo>
                  <a:cubicBezTo>
                    <a:pt x="1260" y="3914"/>
                    <a:pt x="1161" y="4559"/>
                    <a:pt x="1309" y="5123"/>
                  </a:cubicBezTo>
                  <a:lnTo>
                    <a:pt x="1101" y="5391"/>
                  </a:lnTo>
                  <a:cubicBezTo>
                    <a:pt x="1071" y="5193"/>
                    <a:pt x="1062" y="4757"/>
                    <a:pt x="1051" y="4548"/>
                  </a:cubicBezTo>
                  <a:lnTo>
                    <a:pt x="1051" y="4440"/>
                  </a:lnTo>
                  <a:cubicBezTo>
                    <a:pt x="1032" y="4112"/>
                    <a:pt x="1032" y="3746"/>
                    <a:pt x="1062" y="3300"/>
                  </a:cubicBezTo>
                  <a:cubicBezTo>
                    <a:pt x="1082" y="2864"/>
                    <a:pt x="1111" y="2497"/>
                    <a:pt x="1170" y="2150"/>
                  </a:cubicBezTo>
                  <a:cubicBezTo>
                    <a:pt x="1180" y="2104"/>
                    <a:pt x="1129" y="2050"/>
                    <a:pt x="1075" y="2050"/>
                  </a:cubicBezTo>
                  <a:cubicBezTo>
                    <a:pt x="1070" y="2050"/>
                    <a:pt x="1066" y="2050"/>
                    <a:pt x="1062" y="2051"/>
                  </a:cubicBezTo>
                  <a:cubicBezTo>
                    <a:pt x="1032" y="2061"/>
                    <a:pt x="1002" y="2081"/>
                    <a:pt x="1002" y="2110"/>
                  </a:cubicBezTo>
                  <a:cubicBezTo>
                    <a:pt x="814" y="3290"/>
                    <a:pt x="814" y="4479"/>
                    <a:pt x="992" y="5549"/>
                  </a:cubicBezTo>
                  <a:cubicBezTo>
                    <a:pt x="952" y="5599"/>
                    <a:pt x="923" y="5649"/>
                    <a:pt x="883" y="5698"/>
                  </a:cubicBezTo>
                  <a:cubicBezTo>
                    <a:pt x="864" y="5618"/>
                    <a:pt x="833" y="5519"/>
                    <a:pt x="824" y="5510"/>
                  </a:cubicBezTo>
                  <a:cubicBezTo>
                    <a:pt x="784" y="5351"/>
                    <a:pt x="754" y="5182"/>
                    <a:pt x="725" y="5024"/>
                  </a:cubicBezTo>
                  <a:cubicBezTo>
                    <a:pt x="576" y="4202"/>
                    <a:pt x="556" y="3350"/>
                    <a:pt x="596" y="2527"/>
                  </a:cubicBezTo>
                  <a:cubicBezTo>
                    <a:pt x="596" y="2465"/>
                    <a:pt x="545" y="2433"/>
                    <a:pt x="495" y="2433"/>
                  </a:cubicBezTo>
                  <a:cubicBezTo>
                    <a:pt x="448" y="2433"/>
                    <a:pt x="402" y="2460"/>
                    <a:pt x="397" y="2517"/>
                  </a:cubicBezTo>
                  <a:cubicBezTo>
                    <a:pt x="358" y="3458"/>
                    <a:pt x="397" y="4420"/>
                    <a:pt x="596" y="5351"/>
                  </a:cubicBezTo>
                  <a:cubicBezTo>
                    <a:pt x="615" y="5470"/>
                    <a:pt x="655" y="5777"/>
                    <a:pt x="745" y="5906"/>
                  </a:cubicBezTo>
                  <a:cubicBezTo>
                    <a:pt x="705" y="5966"/>
                    <a:pt x="665" y="6035"/>
                    <a:pt x="626" y="6094"/>
                  </a:cubicBezTo>
                  <a:cubicBezTo>
                    <a:pt x="615" y="6074"/>
                    <a:pt x="606" y="6045"/>
                    <a:pt x="596" y="6015"/>
                  </a:cubicBezTo>
                  <a:cubicBezTo>
                    <a:pt x="596" y="5986"/>
                    <a:pt x="576" y="5946"/>
                    <a:pt x="566" y="5906"/>
                  </a:cubicBezTo>
                  <a:cubicBezTo>
                    <a:pt x="209" y="4816"/>
                    <a:pt x="190" y="3607"/>
                    <a:pt x="199" y="2795"/>
                  </a:cubicBezTo>
                  <a:cubicBezTo>
                    <a:pt x="199" y="2750"/>
                    <a:pt x="152" y="2714"/>
                    <a:pt x="99" y="2714"/>
                  </a:cubicBezTo>
                  <a:cubicBezTo>
                    <a:pt x="93" y="2714"/>
                    <a:pt x="87" y="2714"/>
                    <a:pt x="80" y="2715"/>
                  </a:cubicBezTo>
                  <a:cubicBezTo>
                    <a:pt x="51" y="2725"/>
                    <a:pt x="21" y="2755"/>
                    <a:pt x="21" y="2795"/>
                  </a:cubicBezTo>
                  <a:cubicBezTo>
                    <a:pt x="11" y="3696"/>
                    <a:pt x="51" y="5024"/>
                    <a:pt x="496" y="6204"/>
                  </a:cubicBezTo>
                  <a:cubicBezTo>
                    <a:pt x="496" y="6223"/>
                    <a:pt x="507" y="6243"/>
                    <a:pt x="516" y="6263"/>
                  </a:cubicBezTo>
                  <a:cubicBezTo>
                    <a:pt x="328" y="6580"/>
                    <a:pt x="160" y="6907"/>
                    <a:pt x="11" y="7224"/>
                  </a:cubicBezTo>
                  <a:cubicBezTo>
                    <a:pt x="1" y="7244"/>
                    <a:pt x="1" y="7274"/>
                    <a:pt x="11" y="7303"/>
                  </a:cubicBezTo>
                  <a:cubicBezTo>
                    <a:pt x="31" y="7333"/>
                    <a:pt x="71" y="7353"/>
                    <a:pt x="100" y="7353"/>
                  </a:cubicBezTo>
                  <a:cubicBezTo>
                    <a:pt x="130" y="7343"/>
                    <a:pt x="150" y="7333"/>
                    <a:pt x="170" y="7303"/>
                  </a:cubicBezTo>
                  <a:cubicBezTo>
                    <a:pt x="309" y="6986"/>
                    <a:pt x="477" y="6679"/>
                    <a:pt x="655" y="6372"/>
                  </a:cubicBezTo>
                  <a:cubicBezTo>
                    <a:pt x="794" y="6451"/>
                    <a:pt x="1002" y="6471"/>
                    <a:pt x="1161" y="6490"/>
                  </a:cubicBezTo>
                  <a:cubicBezTo>
                    <a:pt x="1210" y="6501"/>
                    <a:pt x="1260" y="6501"/>
                    <a:pt x="1300" y="6510"/>
                  </a:cubicBezTo>
                  <a:cubicBezTo>
                    <a:pt x="1557" y="6552"/>
                    <a:pt x="1818" y="6573"/>
                    <a:pt x="2079" y="6573"/>
                  </a:cubicBezTo>
                  <a:cubicBezTo>
                    <a:pt x="2622" y="6573"/>
                    <a:pt x="3166" y="6483"/>
                    <a:pt x="3687" y="6303"/>
                  </a:cubicBezTo>
                  <a:cubicBezTo>
                    <a:pt x="3707" y="6292"/>
                    <a:pt x="3727" y="6283"/>
                    <a:pt x="3737" y="6253"/>
                  </a:cubicBezTo>
                  <a:cubicBezTo>
                    <a:pt x="3747" y="6233"/>
                    <a:pt x="3737" y="6204"/>
                    <a:pt x="3727" y="6184"/>
                  </a:cubicBezTo>
                  <a:cubicBezTo>
                    <a:pt x="3712" y="6153"/>
                    <a:pt x="3685" y="6140"/>
                    <a:pt x="3656" y="6140"/>
                  </a:cubicBezTo>
                  <a:cubicBezTo>
                    <a:pt x="3647" y="6140"/>
                    <a:pt x="3637" y="6142"/>
                    <a:pt x="3628" y="6144"/>
                  </a:cubicBezTo>
                  <a:cubicBezTo>
                    <a:pt x="3127" y="6318"/>
                    <a:pt x="2605" y="6407"/>
                    <a:pt x="2062" y="6407"/>
                  </a:cubicBezTo>
                  <a:cubicBezTo>
                    <a:pt x="1863" y="6407"/>
                    <a:pt x="1662" y="6396"/>
                    <a:pt x="1458" y="6372"/>
                  </a:cubicBezTo>
                  <a:cubicBezTo>
                    <a:pt x="1250" y="6342"/>
                    <a:pt x="1022" y="6303"/>
                    <a:pt x="794" y="6243"/>
                  </a:cubicBezTo>
                  <a:cubicBezTo>
                    <a:pt x="774" y="6233"/>
                    <a:pt x="764" y="6233"/>
                    <a:pt x="745" y="6223"/>
                  </a:cubicBezTo>
                  <a:cubicBezTo>
                    <a:pt x="794" y="6144"/>
                    <a:pt x="844" y="6074"/>
                    <a:pt x="893" y="5995"/>
                  </a:cubicBezTo>
                  <a:cubicBezTo>
                    <a:pt x="992" y="6025"/>
                    <a:pt x="1101" y="6035"/>
                    <a:pt x="1190" y="6054"/>
                  </a:cubicBezTo>
                  <a:cubicBezTo>
                    <a:pt x="1620" y="6156"/>
                    <a:pt x="2064" y="6220"/>
                    <a:pt x="2506" y="6220"/>
                  </a:cubicBezTo>
                  <a:cubicBezTo>
                    <a:pt x="2716" y="6220"/>
                    <a:pt x="2925" y="6205"/>
                    <a:pt x="3132" y="6173"/>
                  </a:cubicBezTo>
                  <a:cubicBezTo>
                    <a:pt x="3245" y="6155"/>
                    <a:pt x="3207" y="5993"/>
                    <a:pt x="3101" y="5993"/>
                  </a:cubicBezTo>
                  <a:cubicBezTo>
                    <a:pt x="3096" y="5993"/>
                    <a:pt x="3089" y="5994"/>
                    <a:pt x="3083" y="5995"/>
                  </a:cubicBezTo>
                  <a:cubicBezTo>
                    <a:pt x="2892" y="6023"/>
                    <a:pt x="2699" y="6035"/>
                    <a:pt x="2506" y="6035"/>
                  </a:cubicBezTo>
                  <a:cubicBezTo>
                    <a:pt x="2081" y="6035"/>
                    <a:pt x="1656" y="5975"/>
                    <a:pt x="1240" y="5886"/>
                  </a:cubicBezTo>
                  <a:lnTo>
                    <a:pt x="1002" y="5827"/>
                  </a:lnTo>
                  <a:cubicBezTo>
                    <a:pt x="1042" y="5767"/>
                    <a:pt x="1082" y="5718"/>
                    <a:pt x="1121" y="5658"/>
                  </a:cubicBezTo>
                  <a:cubicBezTo>
                    <a:pt x="1642" y="5828"/>
                    <a:pt x="2224" y="5913"/>
                    <a:pt x="2833" y="5913"/>
                  </a:cubicBezTo>
                  <a:cubicBezTo>
                    <a:pt x="3324" y="5913"/>
                    <a:pt x="3833" y="5858"/>
                    <a:pt x="4341" y="5748"/>
                  </a:cubicBezTo>
                  <a:cubicBezTo>
                    <a:pt x="4361" y="5748"/>
                    <a:pt x="4381" y="5728"/>
                    <a:pt x="4391" y="5708"/>
                  </a:cubicBezTo>
                  <a:cubicBezTo>
                    <a:pt x="4401" y="5678"/>
                    <a:pt x="4401" y="5649"/>
                    <a:pt x="4391" y="5629"/>
                  </a:cubicBezTo>
                  <a:cubicBezTo>
                    <a:pt x="4375" y="5604"/>
                    <a:pt x="4346" y="5586"/>
                    <a:pt x="4314" y="5586"/>
                  </a:cubicBezTo>
                  <a:cubicBezTo>
                    <a:pt x="4307" y="5586"/>
                    <a:pt x="4299" y="5587"/>
                    <a:pt x="4292" y="5589"/>
                  </a:cubicBezTo>
                  <a:cubicBezTo>
                    <a:pt x="3809" y="5693"/>
                    <a:pt x="3322" y="5745"/>
                    <a:pt x="2847" y="5745"/>
                  </a:cubicBezTo>
                  <a:cubicBezTo>
                    <a:pt x="2280" y="5745"/>
                    <a:pt x="1732" y="5670"/>
                    <a:pt x="1230" y="5519"/>
                  </a:cubicBezTo>
                  <a:lnTo>
                    <a:pt x="1438" y="5252"/>
                  </a:lnTo>
                  <a:cubicBezTo>
                    <a:pt x="2013" y="5388"/>
                    <a:pt x="2643" y="5498"/>
                    <a:pt x="3254" y="5498"/>
                  </a:cubicBezTo>
                  <a:cubicBezTo>
                    <a:pt x="3579" y="5498"/>
                    <a:pt x="3899" y="5467"/>
                    <a:pt x="4203" y="5391"/>
                  </a:cubicBezTo>
                  <a:cubicBezTo>
                    <a:pt x="4310" y="5364"/>
                    <a:pt x="4280" y="5207"/>
                    <a:pt x="4185" y="5207"/>
                  </a:cubicBezTo>
                  <a:cubicBezTo>
                    <a:pt x="4175" y="5207"/>
                    <a:pt x="4165" y="5209"/>
                    <a:pt x="4153" y="5213"/>
                  </a:cubicBezTo>
                  <a:cubicBezTo>
                    <a:pt x="3881" y="5282"/>
                    <a:pt x="3597" y="5310"/>
                    <a:pt x="3310" y="5310"/>
                  </a:cubicBezTo>
                  <a:cubicBezTo>
                    <a:pt x="2906" y="5310"/>
                    <a:pt x="2495" y="5256"/>
                    <a:pt x="2102" y="5193"/>
                  </a:cubicBezTo>
                  <a:cubicBezTo>
                    <a:pt x="1923" y="5163"/>
                    <a:pt x="1745" y="5123"/>
                    <a:pt x="1567" y="5094"/>
                  </a:cubicBezTo>
                  <a:cubicBezTo>
                    <a:pt x="1656" y="4975"/>
                    <a:pt x="1755" y="4865"/>
                    <a:pt x="1844" y="4766"/>
                  </a:cubicBezTo>
                  <a:cubicBezTo>
                    <a:pt x="2033" y="4826"/>
                    <a:pt x="2221" y="4865"/>
                    <a:pt x="2399" y="4905"/>
                  </a:cubicBezTo>
                  <a:cubicBezTo>
                    <a:pt x="2865" y="5001"/>
                    <a:pt x="3355" y="5051"/>
                    <a:pt x="3867" y="5051"/>
                  </a:cubicBezTo>
                  <a:cubicBezTo>
                    <a:pt x="4151" y="5051"/>
                    <a:pt x="4441" y="5036"/>
                    <a:pt x="4738" y="5004"/>
                  </a:cubicBezTo>
                  <a:cubicBezTo>
                    <a:pt x="4768" y="5004"/>
                    <a:pt x="4788" y="4995"/>
                    <a:pt x="4797" y="4975"/>
                  </a:cubicBezTo>
                  <a:cubicBezTo>
                    <a:pt x="4817" y="4945"/>
                    <a:pt x="4808" y="4915"/>
                    <a:pt x="4797" y="4895"/>
                  </a:cubicBezTo>
                  <a:cubicBezTo>
                    <a:pt x="4777" y="4856"/>
                    <a:pt x="4738" y="4846"/>
                    <a:pt x="4708" y="4846"/>
                  </a:cubicBezTo>
                  <a:cubicBezTo>
                    <a:pt x="4428" y="4874"/>
                    <a:pt x="4150" y="4888"/>
                    <a:pt x="3875" y="4888"/>
                  </a:cubicBezTo>
                  <a:cubicBezTo>
                    <a:pt x="3384" y="4888"/>
                    <a:pt x="2903" y="4842"/>
                    <a:pt x="2439" y="4746"/>
                  </a:cubicBezTo>
                  <a:cubicBezTo>
                    <a:pt x="2290" y="4717"/>
                    <a:pt x="2132" y="4677"/>
                    <a:pt x="1973" y="4627"/>
                  </a:cubicBezTo>
                  <a:cubicBezTo>
                    <a:pt x="2062" y="4539"/>
                    <a:pt x="2152" y="4440"/>
                    <a:pt x="2241" y="4350"/>
                  </a:cubicBezTo>
                  <a:cubicBezTo>
                    <a:pt x="3033" y="4592"/>
                    <a:pt x="3878" y="4739"/>
                    <a:pt x="4701" y="4739"/>
                  </a:cubicBezTo>
                  <a:cubicBezTo>
                    <a:pt x="4753" y="4739"/>
                    <a:pt x="4805" y="4738"/>
                    <a:pt x="4857" y="4737"/>
                  </a:cubicBezTo>
                  <a:cubicBezTo>
                    <a:pt x="4976" y="4727"/>
                    <a:pt x="4976" y="4548"/>
                    <a:pt x="4857" y="4548"/>
                  </a:cubicBezTo>
                  <a:cubicBezTo>
                    <a:pt x="4798" y="4550"/>
                    <a:pt x="4740" y="4551"/>
                    <a:pt x="4682" y="4551"/>
                  </a:cubicBezTo>
                  <a:cubicBezTo>
                    <a:pt x="4058" y="4551"/>
                    <a:pt x="3443" y="4456"/>
                    <a:pt x="2835" y="4321"/>
                  </a:cubicBezTo>
                  <a:lnTo>
                    <a:pt x="2390" y="4202"/>
                  </a:lnTo>
                  <a:cubicBezTo>
                    <a:pt x="2489" y="4112"/>
                    <a:pt x="2588" y="4013"/>
                    <a:pt x="2687" y="3924"/>
                  </a:cubicBezTo>
                  <a:cubicBezTo>
                    <a:pt x="2835" y="3973"/>
                    <a:pt x="2974" y="4013"/>
                    <a:pt x="3093" y="4053"/>
                  </a:cubicBezTo>
                  <a:cubicBezTo>
                    <a:pt x="3934" y="4289"/>
                    <a:pt x="4622" y="4390"/>
                    <a:pt x="5251" y="4390"/>
                  </a:cubicBezTo>
                  <a:cubicBezTo>
                    <a:pt x="5281" y="4390"/>
                    <a:pt x="5312" y="4390"/>
                    <a:pt x="5343" y="4390"/>
                  </a:cubicBezTo>
                  <a:cubicBezTo>
                    <a:pt x="5372" y="4380"/>
                    <a:pt x="5402" y="4370"/>
                    <a:pt x="5422" y="4341"/>
                  </a:cubicBezTo>
                  <a:cubicBezTo>
                    <a:pt x="5431" y="4321"/>
                    <a:pt x="5431" y="4281"/>
                    <a:pt x="5422" y="4261"/>
                  </a:cubicBezTo>
                  <a:cubicBezTo>
                    <a:pt x="5402" y="4231"/>
                    <a:pt x="5372" y="4222"/>
                    <a:pt x="5343" y="4222"/>
                  </a:cubicBezTo>
                  <a:cubicBezTo>
                    <a:pt x="5299" y="4223"/>
                    <a:pt x="5256" y="4223"/>
                    <a:pt x="5213" y="4223"/>
                  </a:cubicBezTo>
                  <a:cubicBezTo>
                    <a:pt x="4506" y="4223"/>
                    <a:pt x="3824" y="4074"/>
                    <a:pt x="3301" y="3934"/>
                  </a:cubicBezTo>
                  <a:cubicBezTo>
                    <a:pt x="3152" y="3894"/>
                    <a:pt x="3004" y="3855"/>
                    <a:pt x="2835" y="3805"/>
                  </a:cubicBezTo>
                  <a:cubicBezTo>
                    <a:pt x="2905" y="3736"/>
                    <a:pt x="2984" y="3676"/>
                    <a:pt x="3063" y="3617"/>
                  </a:cubicBezTo>
                  <a:cubicBezTo>
                    <a:pt x="3782" y="3844"/>
                    <a:pt x="4592" y="4065"/>
                    <a:pt x="5360" y="4065"/>
                  </a:cubicBezTo>
                  <a:cubicBezTo>
                    <a:pt x="5460" y="4065"/>
                    <a:pt x="5561" y="4061"/>
                    <a:pt x="5660" y="4053"/>
                  </a:cubicBezTo>
                  <a:cubicBezTo>
                    <a:pt x="5776" y="4043"/>
                    <a:pt x="5731" y="3874"/>
                    <a:pt x="5619" y="3874"/>
                  </a:cubicBezTo>
                  <a:cubicBezTo>
                    <a:pt x="5616" y="3874"/>
                    <a:pt x="5613" y="3874"/>
                    <a:pt x="5610" y="3874"/>
                  </a:cubicBezTo>
                  <a:cubicBezTo>
                    <a:pt x="5527" y="3881"/>
                    <a:pt x="5443" y="3885"/>
                    <a:pt x="5359" y="3885"/>
                  </a:cubicBezTo>
                  <a:cubicBezTo>
                    <a:pt x="4854" y="3885"/>
                    <a:pt x="4339" y="3766"/>
                    <a:pt x="3846" y="3647"/>
                  </a:cubicBezTo>
                  <a:cubicBezTo>
                    <a:pt x="3638" y="3597"/>
                    <a:pt x="3440" y="3537"/>
                    <a:pt x="3232" y="3478"/>
                  </a:cubicBezTo>
                  <a:cubicBezTo>
                    <a:pt x="3321" y="3399"/>
                    <a:pt x="3420" y="3330"/>
                    <a:pt x="3509" y="3260"/>
                  </a:cubicBezTo>
                  <a:cubicBezTo>
                    <a:pt x="4262" y="3505"/>
                    <a:pt x="4994" y="3623"/>
                    <a:pt x="5662" y="3623"/>
                  </a:cubicBezTo>
                  <a:cubicBezTo>
                    <a:pt x="5803" y="3623"/>
                    <a:pt x="5941" y="3618"/>
                    <a:pt x="6076" y="3607"/>
                  </a:cubicBezTo>
                  <a:cubicBezTo>
                    <a:pt x="6096" y="3597"/>
                    <a:pt x="6125" y="3587"/>
                    <a:pt x="6135" y="3568"/>
                  </a:cubicBezTo>
                  <a:cubicBezTo>
                    <a:pt x="6145" y="3537"/>
                    <a:pt x="6145" y="3508"/>
                    <a:pt x="6125" y="3488"/>
                  </a:cubicBezTo>
                  <a:cubicBezTo>
                    <a:pt x="6105" y="3458"/>
                    <a:pt x="6076" y="3438"/>
                    <a:pt x="6036" y="3438"/>
                  </a:cubicBezTo>
                  <a:cubicBezTo>
                    <a:pt x="5909" y="3450"/>
                    <a:pt x="5778" y="3455"/>
                    <a:pt x="5644" y="3455"/>
                  </a:cubicBezTo>
                  <a:cubicBezTo>
                    <a:pt x="5185" y="3455"/>
                    <a:pt x="4682" y="3389"/>
                    <a:pt x="4084" y="3250"/>
                  </a:cubicBezTo>
                  <a:cubicBezTo>
                    <a:pt x="3955" y="3220"/>
                    <a:pt x="3826" y="3181"/>
                    <a:pt x="3678" y="3141"/>
                  </a:cubicBezTo>
                  <a:cubicBezTo>
                    <a:pt x="3767" y="3082"/>
                    <a:pt x="3846" y="3022"/>
                    <a:pt x="3935" y="2963"/>
                  </a:cubicBezTo>
                  <a:cubicBezTo>
                    <a:pt x="4570" y="3171"/>
                    <a:pt x="5244" y="3389"/>
                    <a:pt x="5898" y="3409"/>
                  </a:cubicBezTo>
                  <a:cubicBezTo>
                    <a:pt x="5901" y="3409"/>
                    <a:pt x="5904" y="3409"/>
                    <a:pt x="5907" y="3409"/>
                  </a:cubicBezTo>
                  <a:cubicBezTo>
                    <a:pt x="6026" y="3409"/>
                    <a:pt x="6023" y="3231"/>
                    <a:pt x="5898" y="3231"/>
                  </a:cubicBezTo>
                  <a:cubicBezTo>
                    <a:pt x="5402" y="3211"/>
                    <a:pt x="4907" y="3062"/>
                    <a:pt x="4421" y="2923"/>
                  </a:cubicBezTo>
                  <a:cubicBezTo>
                    <a:pt x="4322" y="2894"/>
                    <a:pt x="4233" y="2864"/>
                    <a:pt x="4134" y="2834"/>
                  </a:cubicBezTo>
                  <a:cubicBezTo>
                    <a:pt x="4253" y="2755"/>
                    <a:pt x="4381" y="2676"/>
                    <a:pt x="4510" y="2596"/>
                  </a:cubicBezTo>
                  <a:cubicBezTo>
                    <a:pt x="5202" y="2894"/>
                    <a:pt x="6024" y="3192"/>
                    <a:pt x="6804" y="3192"/>
                  </a:cubicBezTo>
                  <a:cubicBezTo>
                    <a:pt x="6829" y="3192"/>
                    <a:pt x="6854" y="3192"/>
                    <a:pt x="6878" y="3191"/>
                  </a:cubicBezTo>
                  <a:cubicBezTo>
                    <a:pt x="6908" y="3191"/>
                    <a:pt x="6938" y="3171"/>
                    <a:pt x="6948" y="3151"/>
                  </a:cubicBezTo>
                  <a:cubicBezTo>
                    <a:pt x="6968" y="3121"/>
                    <a:pt x="6968" y="3092"/>
                    <a:pt x="6948" y="3062"/>
                  </a:cubicBezTo>
                  <a:cubicBezTo>
                    <a:pt x="6938" y="3042"/>
                    <a:pt x="6908" y="3022"/>
                    <a:pt x="6878" y="3022"/>
                  </a:cubicBezTo>
                  <a:cubicBezTo>
                    <a:pt x="6847" y="3023"/>
                    <a:pt x="6816" y="3024"/>
                    <a:pt x="6785" y="3024"/>
                  </a:cubicBezTo>
                  <a:cubicBezTo>
                    <a:pt x="6273" y="3024"/>
                    <a:pt x="5770" y="2874"/>
                    <a:pt x="5293" y="2715"/>
                  </a:cubicBezTo>
                  <a:cubicBezTo>
                    <a:pt x="5114" y="2656"/>
                    <a:pt x="4936" y="2596"/>
                    <a:pt x="4718" y="2507"/>
                  </a:cubicBezTo>
                  <a:lnTo>
                    <a:pt x="4708" y="2507"/>
                  </a:lnTo>
                  <a:cubicBezTo>
                    <a:pt x="4698" y="2497"/>
                    <a:pt x="4689" y="2497"/>
                    <a:pt x="4689" y="2497"/>
                  </a:cubicBezTo>
                  <a:cubicBezTo>
                    <a:pt x="4777" y="2438"/>
                    <a:pt x="4857" y="2398"/>
                    <a:pt x="4946" y="2348"/>
                  </a:cubicBezTo>
                  <a:cubicBezTo>
                    <a:pt x="4946" y="2348"/>
                    <a:pt x="4956" y="2348"/>
                    <a:pt x="4956" y="2339"/>
                  </a:cubicBezTo>
                  <a:cubicBezTo>
                    <a:pt x="5620" y="2616"/>
                    <a:pt x="6353" y="2804"/>
                    <a:pt x="7067" y="2824"/>
                  </a:cubicBezTo>
                  <a:cubicBezTo>
                    <a:pt x="7195" y="2824"/>
                    <a:pt x="7195" y="2636"/>
                    <a:pt x="7076" y="2636"/>
                  </a:cubicBezTo>
                  <a:cubicBezTo>
                    <a:pt x="6433" y="2626"/>
                    <a:pt x="5768" y="2467"/>
                    <a:pt x="5164" y="2229"/>
                  </a:cubicBezTo>
                  <a:cubicBezTo>
                    <a:pt x="5244" y="2190"/>
                    <a:pt x="5313" y="2150"/>
                    <a:pt x="5392" y="2110"/>
                  </a:cubicBezTo>
                  <a:cubicBezTo>
                    <a:pt x="6056" y="2200"/>
                    <a:pt x="6829" y="2309"/>
                    <a:pt x="7552" y="2546"/>
                  </a:cubicBezTo>
                  <a:cubicBezTo>
                    <a:pt x="7563" y="2550"/>
                    <a:pt x="7576" y="2553"/>
                    <a:pt x="7588" y="2553"/>
                  </a:cubicBezTo>
                  <a:cubicBezTo>
                    <a:pt x="7609" y="2553"/>
                    <a:pt x="7629" y="2546"/>
                    <a:pt x="7642" y="2527"/>
                  </a:cubicBezTo>
                  <a:cubicBezTo>
                    <a:pt x="7681" y="2487"/>
                    <a:pt x="7661" y="2408"/>
                    <a:pt x="7602" y="2388"/>
                  </a:cubicBezTo>
                  <a:cubicBezTo>
                    <a:pt x="7136" y="2240"/>
                    <a:pt x="6651" y="2150"/>
                    <a:pt x="6284" y="2081"/>
                  </a:cubicBezTo>
                  <a:cubicBezTo>
                    <a:pt x="6076" y="2051"/>
                    <a:pt x="5878" y="2011"/>
                    <a:pt x="5680" y="1992"/>
                  </a:cubicBezTo>
                  <a:cubicBezTo>
                    <a:pt x="5669" y="1982"/>
                    <a:pt x="5660" y="1982"/>
                    <a:pt x="5649" y="1982"/>
                  </a:cubicBezTo>
                  <a:cubicBezTo>
                    <a:pt x="5808" y="1912"/>
                    <a:pt x="5957" y="1843"/>
                    <a:pt x="6105" y="1784"/>
                  </a:cubicBezTo>
                  <a:lnTo>
                    <a:pt x="6116" y="1784"/>
                  </a:lnTo>
                  <a:cubicBezTo>
                    <a:pt x="6660" y="1843"/>
                    <a:pt x="7225" y="1923"/>
                    <a:pt x="7741" y="2121"/>
                  </a:cubicBezTo>
                  <a:cubicBezTo>
                    <a:pt x="7753" y="2125"/>
                    <a:pt x="7764" y="2126"/>
                    <a:pt x="7774" y="2126"/>
                  </a:cubicBezTo>
                  <a:cubicBezTo>
                    <a:pt x="7868" y="2126"/>
                    <a:pt x="7898" y="1978"/>
                    <a:pt x="7800" y="1942"/>
                  </a:cubicBezTo>
                  <a:cubicBezTo>
                    <a:pt x="7364" y="1784"/>
                    <a:pt x="6898" y="1694"/>
                    <a:pt x="6442" y="1635"/>
                  </a:cubicBezTo>
                  <a:cubicBezTo>
                    <a:pt x="6541" y="1595"/>
                    <a:pt x="6631" y="1566"/>
                    <a:pt x="6730" y="1526"/>
                  </a:cubicBezTo>
                  <a:lnTo>
                    <a:pt x="6739" y="1526"/>
                  </a:lnTo>
                  <a:cubicBezTo>
                    <a:pt x="7245" y="1605"/>
                    <a:pt x="7691" y="1694"/>
                    <a:pt x="8087" y="1813"/>
                  </a:cubicBezTo>
                  <a:cubicBezTo>
                    <a:pt x="8097" y="1816"/>
                    <a:pt x="8107" y="1817"/>
                    <a:pt x="8115" y="1817"/>
                  </a:cubicBezTo>
                  <a:cubicBezTo>
                    <a:pt x="8141" y="1817"/>
                    <a:pt x="8162" y="1806"/>
                    <a:pt x="8177" y="1784"/>
                  </a:cubicBezTo>
                  <a:cubicBezTo>
                    <a:pt x="8216" y="1744"/>
                    <a:pt x="8197" y="1665"/>
                    <a:pt x="8137" y="1655"/>
                  </a:cubicBezTo>
                  <a:cubicBezTo>
                    <a:pt x="7810" y="1556"/>
                    <a:pt x="7453" y="1476"/>
                    <a:pt x="7057" y="1417"/>
                  </a:cubicBezTo>
                  <a:cubicBezTo>
                    <a:pt x="7384" y="1298"/>
                    <a:pt x="7721" y="1209"/>
                    <a:pt x="8028" y="1150"/>
                  </a:cubicBezTo>
                  <a:cubicBezTo>
                    <a:pt x="8058" y="1139"/>
                    <a:pt x="8078" y="1130"/>
                    <a:pt x="8087" y="1100"/>
                  </a:cubicBezTo>
                  <a:cubicBezTo>
                    <a:pt x="8097" y="1080"/>
                    <a:pt x="8097" y="1051"/>
                    <a:pt x="8087" y="1031"/>
                  </a:cubicBezTo>
                  <a:cubicBezTo>
                    <a:pt x="8072" y="1001"/>
                    <a:pt x="8045" y="987"/>
                    <a:pt x="8016" y="987"/>
                  </a:cubicBezTo>
                  <a:cubicBezTo>
                    <a:pt x="8007" y="987"/>
                    <a:pt x="7998" y="989"/>
                    <a:pt x="7988" y="991"/>
                  </a:cubicBezTo>
                  <a:cubicBezTo>
                    <a:pt x="7651" y="1060"/>
                    <a:pt x="7305" y="1150"/>
                    <a:pt x="6948" y="1278"/>
                  </a:cubicBezTo>
                  <a:cubicBezTo>
                    <a:pt x="7116" y="1040"/>
                    <a:pt x="7404" y="833"/>
                    <a:pt x="7631" y="654"/>
                  </a:cubicBezTo>
                  <a:cubicBezTo>
                    <a:pt x="7671" y="624"/>
                    <a:pt x="7711" y="604"/>
                    <a:pt x="7741" y="575"/>
                  </a:cubicBezTo>
                  <a:cubicBezTo>
                    <a:pt x="7770" y="555"/>
                    <a:pt x="7780" y="515"/>
                    <a:pt x="7761" y="476"/>
                  </a:cubicBezTo>
                  <a:cubicBezTo>
                    <a:pt x="7750" y="456"/>
                    <a:pt x="7721" y="436"/>
                    <a:pt x="7701" y="436"/>
                  </a:cubicBezTo>
                  <a:cubicBezTo>
                    <a:pt x="7692" y="433"/>
                    <a:pt x="7683" y="432"/>
                    <a:pt x="7675" y="432"/>
                  </a:cubicBezTo>
                  <a:cubicBezTo>
                    <a:pt x="7654" y="432"/>
                    <a:pt x="7636" y="439"/>
                    <a:pt x="7622" y="446"/>
                  </a:cubicBezTo>
                  <a:lnTo>
                    <a:pt x="7532" y="525"/>
                  </a:lnTo>
                  <a:cubicBezTo>
                    <a:pt x="7225" y="743"/>
                    <a:pt x="6858" y="1020"/>
                    <a:pt x="6680" y="1368"/>
                  </a:cubicBezTo>
                  <a:cubicBezTo>
                    <a:pt x="6561" y="1417"/>
                    <a:pt x="6422" y="1467"/>
                    <a:pt x="6294" y="1516"/>
                  </a:cubicBezTo>
                  <a:cubicBezTo>
                    <a:pt x="6512" y="1070"/>
                    <a:pt x="6858" y="683"/>
                    <a:pt x="7225" y="357"/>
                  </a:cubicBezTo>
                  <a:cubicBezTo>
                    <a:pt x="7296" y="294"/>
                    <a:pt x="7224" y="194"/>
                    <a:pt x="7147" y="194"/>
                  </a:cubicBezTo>
                  <a:cubicBezTo>
                    <a:pt x="7126" y="194"/>
                    <a:pt x="7105" y="202"/>
                    <a:pt x="7087" y="218"/>
                  </a:cubicBezTo>
                  <a:cubicBezTo>
                    <a:pt x="6660" y="615"/>
                    <a:pt x="6244" y="1090"/>
                    <a:pt x="6036" y="1625"/>
                  </a:cubicBezTo>
                  <a:cubicBezTo>
                    <a:pt x="5887" y="1694"/>
                    <a:pt x="5729" y="1764"/>
                    <a:pt x="5570" y="1843"/>
                  </a:cubicBezTo>
                  <a:cubicBezTo>
                    <a:pt x="5848" y="1308"/>
                    <a:pt x="6284" y="763"/>
                    <a:pt x="6938" y="148"/>
                  </a:cubicBezTo>
                  <a:cubicBezTo>
                    <a:pt x="6968" y="119"/>
                    <a:pt x="6968" y="79"/>
                    <a:pt x="6948" y="49"/>
                  </a:cubicBezTo>
                  <a:cubicBezTo>
                    <a:pt x="6938" y="29"/>
                    <a:pt x="6908" y="10"/>
                    <a:pt x="687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8"/>
            <p:cNvSpPr/>
            <p:nvPr/>
          </p:nvSpPr>
          <p:spPr>
            <a:xfrm>
              <a:off x="8066267" y="6695384"/>
              <a:ext cx="1322081" cy="1183516"/>
            </a:xfrm>
            <a:custGeom>
              <a:avLst/>
              <a:gdLst/>
              <a:ahLst/>
              <a:cxnLst/>
              <a:rect l="l" t="t" r="r" b="b"/>
              <a:pathLst>
                <a:path w="8215" h="7354" extrusionOk="0">
                  <a:moveTo>
                    <a:pt x="1328" y="0"/>
                  </a:moveTo>
                  <a:cubicBezTo>
                    <a:pt x="1308" y="10"/>
                    <a:pt x="1278" y="29"/>
                    <a:pt x="1269" y="49"/>
                  </a:cubicBezTo>
                  <a:cubicBezTo>
                    <a:pt x="1249" y="79"/>
                    <a:pt x="1249" y="119"/>
                    <a:pt x="1278" y="148"/>
                  </a:cubicBezTo>
                  <a:cubicBezTo>
                    <a:pt x="1932" y="763"/>
                    <a:pt x="2368" y="1308"/>
                    <a:pt x="2646" y="1843"/>
                  </a:cubicBezTo>
                  <a:cubicBezTo>
                    <a:pt x="2487" y="1764"/>
                    <a:pt x="2329" y="1694"/>
                    <a:pt x="2180" y="1625"/>
                  </a:cubicBezTo>
                  <a:cubicBezTo>
                    <a:pt x="1972" y="1090"/>
                    <a:pt x="1556" y="615"/>
                    <a:pt x="1130" y="218"/>
                  </a:cubicBezTo>
                  <a:cubicBezTo>
                    <a:pt x="1111" y="202"/>
                    <a:pt x="1090" y="194"/>
                    <a:pt x="1070" y="194"/>
                  </a:cubicBezTo>
                  <a:cubicBezTo>
                    <a:pt x="992" y="194"/>
                    <a:pt x="920" y="294"/>
                    <a:pt x="991" y="357"/>
                  </a:cubicBezTo>
                  <a:cubicBezTo>
                    <a:pt x="1358" y="683"/>
                    <a:pt x="1705" y="1070"/>
                    <a:pt x="1923" y="1516"/>
                  </a:cubicBezTo>
                  <a:cubicBezTo>
                    <a:pt x="1784" y="1467"/>
                    <a:pt x="1655" y="1417"/>
                    <a:pt x="1526" y="1368"/>
                  </a:cubicBezTo>
                  <a:cubicBezTo>
                    <a:pt x="1358" y="1020"/>
                    <a:pt x="991" y="743"/>
                    <a:pt x="684" y="525"/>
                  </a:cubicBezTo>
                  <a:lnTo>
                    <a:pt x="595" y="446"/>
                  </a:lnTo>
                  <a:cubicBezTo>
                    <a:pt x="581" y="439"/>
                    <a:pt x="562" y="432"/>
                    <a:pt x="542" y="432"/>
                  </a:cubicBezTo>
                  <a:cubicBezTo>
                    <a:pt x="533" y="432"/>
                    <a:pt x="524" y="433"/>
                    <a:pt x="516" y="436"/>
                  </a:cubicBezTo>
                  <a:cubicBezTo>
                    <a:pt x="496" y="436"/>
                    <a:pt x="466" y="456"/>
                    <a:pt x="456" y="476"/>
                  </a:cubicBezTo>
                  <a:cubicBezTo>
                    <a:pt x="436" y="515"/>
                    <a:pt x="446" y="555"/>
                    <a:pt x="476" y="575"/>
                  </a:cubicBezTo>
                  <a:cubicBezTo>
                    <a:pt x="505" y="604"/>
                    <a:pt x="545" y="624"/>
                    <a:pt x="585" y="654"/>
                  </a:cubicBezTo>
                  <a:cubicBezTo>
                    <a:pt x="813" y="833"/>
                    <a:pt x="1100" y="1040"/>
                    <a:pt x="1269" y="1278"/>
                  </a:cubicBezTo>
                  <a:cubicBezTo>
                    <a:pt x="912" y="1150"/>
                    <a:pt x="565" y="1060"/>
                    <a:pt x="228" y="991"/>
                  </a:cubicBezTo>
                  <a:cubicBezTo>
                    <a:pt x="218" y="989"/>
                    <a:pt x="209" y="987"/>
                    <a:pt x="200" y="987"/>
                  </a:cubicBezTo>
                  <a:cubicBezTo>
                    <a:pt x="170" y="987"/>
                    <a:pt x="144" y="1001"/>
                    <a:pt x="129" y="1031"/>
                  </a:cubicBezTo>
                  <a:cubicBezTo>
                    <a:pt x="119" y="1051"/>
                    <a:pt x="119" y="1080"/>
                    <a:pt x="129" y="1100"/>
                  </a:cubicBezTo>
                  <a:cubicBezTo>
                    <a:pt x="139" y="1130"/>
                    <a:pt x="159" y="1139"/>
                    <a:pt x="188" y="1150"/>
                  </a:cubicBezTo>
                  <a:cubicBezTo>
                    <a:pt x="496" y="1209"/>
                    <a:pt x="833" y="1298"/>
                    <a:pt x="1159" y="1417"/>
                  </a:cubicBezTo>
                  <a:cubicBezTo>
                    <a:pt x="753" y="1476"/>
                    <a:pt x="406" y="1556"/>
                    <a:pt x="80" y="1655"/>
                  </a:cubicBezTo>
                  <a:cubicBezTo>
                    <a:pt x="20" y="1665"/>
                    <a:pt x="0" y="1744"/>
                    <a:pt x="40" y="1784"/>
                  </a:cubicBezTo>
                  <a:cubicBezTo>
                    <a:pt x="55" y="1806"/>
                    <a:pt x="75" y="1817"/>
                    <a:pt x="101" y="1817"/>
                  </a:cubicBezTo>
                  <a:cubicBezTo>
                    <a:pt x="109" y="1817"/>
                    <a:pt x="119" y="1816"/>
                    <a:pt x="129" y="1813"/>
                  </a:cubicBezTo>
                  <a:cubicBezTo>
                    <a:pt x="525" y="1694"/>
                    <a:pt x="971" y="1605"/>
                    <a:pt x="1476" y="1526"/>
                  </a:cubicBezTo>
                  <a:lnTo>
                    <a:pt x="1487" y="1526"/>
                  </a:lnTo>
                  <a:cubicBezTo>
                    <a:pt x="1586" y="1566"/>
                    <a:pt x="1675" y="1595"/>
                    <a:pt x="1774" y="1635"/>
                  </a:cubicBezTo>
                  <a:cubicBezTo>
                    <a:pt x="1318" y="1694"/>
                    <a:pt x="853" y="1784"/>
                    <a:pt x="417" y="1942"/>
                  </a:cubicBezTo>
                  <a:cubicBezTo>
                    <a:pt x="318" y="1978"/>
                    <a:pt x="349" y="2126"/>
                    <a:pt x="443" y="2126"/>
                  </a:cubicBezTo>
                  <a:cubicBezTo>
                    <a:pt x="453" y="2126"/>
                    <a:pt x="464" y="2125"/>
                    <a:pt x="476" y="2121"/>
                  </a:cubicBezTo>
                  <a:cubicBezTo>
                    <a:pt x="991" y="1923"/>
                    <a:pt x="1556" y="1843"/>
                    <a:pt x="2101" y="1784"/>
                  </a:cubicBezTo>
                  <a:lnTo>
                    <a:pt x="2111" y="1784"/>
                  </a:lnTo>
                  <a:cubicBezTo>
                    <a:pt x="2260" y="1843"/>
                    <a:pt x="2408" y="1912"/>
                    <a:pt x="2557" y="1982"/>
                  </a:cubicBezTo>
                  <a:cubicBezTo>
                    <a:pt x="2557" y="1982"/>
                    <a:pt x="2547" y="1982"/>
                    <a:pt x="2537" y="1992"/>
                  </a:cubicBezTo>
                  <a:cubicBezTo>
                    <a:pt x="2339" y="2011"/>
                    <a:pt x="2141" y="2051"/>
                    <a:pt x="1932" y="2081"/>
                  </a:cubicBezTo>
                  <a:cubicBezTo>
                    <a:pt x="1566" y="2150"/>
                    <a:pt x="1080" y="2240"/>
                    <a:pt x="615" y="2388"/>
                  </a:cubicBezTo>
                  <a:cubicBezTo>
                    <a:pt x="555" y="2408"/>
                    <a:pt x="535" y="2487"/>
                    <a:pt x="575" y="2527"/>
                  </a:cubicBezTo>
                  <a:cubicBezTo>
                    <a:pt x="588" y="2546"/>
                    <a:pt x="604" y="2553"/>
                    <a:pt x="624" y="2553"/>
                  </a:cubicBezTo>
                  <a:cubicBezTo>
                    <a:pt x="636" y="2553"/>
                    <a:pt x="649" y="2550"/>
                    <a:pt x="664" y="2546"/>
                  </a:cubicBezTo>
                  <a:cubicBezTo>
                    <a:pt x="1388" y="2309"/>
                    <a:pt x="2161" y="2200"/>
                    <a:pt x="2824" y="2110"/>
                  </a:cubicBezTo>
                  <a:cubicBezTo>
                    <a:pt x="2903" y="2150"/>
                    <a:pt x="2973" y="2190"/>
                    <a:pt x="3052" y="2229"/>
                  </a:cubicBezTo>
                  <a:cubicBezTo>
                    <a:pt x="2448" y="2467"/>
                    <a:pt x="1784" y="2626"/>
                    <a:pt x="1140" y="2636"/>
                  </a:cubicBezTo>
                  <a:cubicBezTo>
                    <a:pt x="1021" y="2636"/>
                    <a:pt x="1021" y="2824"/>
                    <a:pt x="1150" y="2824"/>
                  </a:cubicBezTo>
                  <a:cubicBezTo>
                    <a:pt x="1863" y="2804"/>
                    <a:pt x="2597" y="2616"/>
                    <a:pt x="3260" y="2339"/>
                  </a:cubicBezTo>
                  <a:cubicBezTo>
                    <a:pt x="3260" y="2348"/>
                    <a:pt x="3270" y="2348"/>
                    <a:pt x="3270" y="2348"/>
                  </a:cubicBezTo>
                  <a:cubicBezTo>
                    <a:pt x="3350" y="2398"/>
                    <a:pt x="3439" y="2438"/>
                    <a:pt x="3528" y="2497"/>
                  </a:cubicBezTo>
                  <a:cubicBezTo>
                    <a:pt x="3528" y="2497"/>
                    <a:pt x="3518" y="2497"/>
                    <a:pt x="3508" y="2507"/>
                  </a:cubicBezTo>
                  <a:lnTo>
                    <a:pt x="3498" y="2507"/>
                  </a:lnTo>
                  <a:cubicBezTo>
                    <a:pt x="3280" y="2596"/>
                    <a:pt x="3092" y="2656"/>
                    <a:pt x="2923" y="2715"/>
                  </a:cubicBezTo>
                  <a:cubicBezTo>
                    <a:pt x="2447" y="2874"/>
                    <a:pt x="1944" y="3024"/>
                    <a:pt x="1431" y="3024"/>
                  </a:cubicBezTo>
                  <a:cubicBezTo>
                    <a:pt x="1400" y="3024"/>
                    <a:pt x="1369" y="3023"/>
                    <a:pt x="1338" y="3022"/>
                  </a:cubicBezTo>
                  <a:cubicBezTo>
                    <a:pt x="1308" y="3022"/>
                    <a:pt x="1278" y="3042"/>
                    <a:pt x="1269" y="3062"/>
                  </a:cubicBezTo>
                  <a:cubicBezTo>
                    <a:pt x="1249" y="3092"/>
                    <a:pt x="1249" y="3121"/>
                    <a:pt x="1269" y="3151"/>
                  </a:cubicBezTo>
                  <a:cubicBezTo>
                    <a:pt x="1278" y="3171"/>
                    <a:pt x="1308" y="3191"/>
                    <a:pt x="1338" y="3191"/>
                  </a:cubicBezTo>
                  <a:cubicBezTo>
                    <a:pt x="1362" y="3192"/>
                    <a:pt x="1387" y="3192"/>
                    <a:pt x="1412" y="3192"/>
                  </a:cubicBezTo>
                  <a:cubicBezTo>
                    <a:pt x="2192" y="3192"/>
                    <a:pt x="3005" y="2894"/>
                    <a:pt x="3706" y="2596"/>
                  </a:cubicBezTo>
                  <a:cubicBezTo>
                    <a:pt x="3835" y="2676"/>
                    <a:pt x="3954" y="2755"/>
                    <a:pt x="4083" y="2834"/>
                  </a:cubicBezTo>
                  <a:cubicBezTo>
                    <a:pt x="3984" y="2864"/>
                    <a:pt x="3894" y="2894"/>
                    <a:pt x="3795" y="2923"/>
                  </a:cubicBezTo>
                  <a:cubicBezTo>
                    <a:pt x="3310" y="3062"/>
                    <a:pt x="2815" y="3211"/>
                    <a:pt x="2309" y="3231"/>
                  </a:cubicBezTo>
                  <a:cubicBezTo>
                    <a:pt x="2193" y="3231"/>
                    <a:pt x="2190" y="3409"/>
                    <a:pt x="2310" y="3409"/>
                  </a:cubicBezTo>
                  <a:cubicBezTo>
                    <a:pt x="2313" y="3409"/>
                    <a:pt x="2316" y="3409"/>
                    <a:pt x="2319" y="3409"/>
                  </a:cubicBezTo>
                  <a:cubicBezTo>
                    <a:pt x="2973" y="3389"/>
                    <a:pt x="3647" y="3171"/>
                    <a:pt x="4281" y="2963"/>
                  </a:cubicBezTo>
                  <a:cubicBezTo>
                    <a:pt x="4361" y="3022"/>
                    <a:pt x="4449" y="3082"/>
                    <a:pt x="4539" y="3141"/>
                  </a:cubicBezTo>
                  <a:cubicBezTo>
                    <a:pt x="4390" y="3181"/>
                    <a:pt x="4261" y="3220"/>
                    <a:pt x="4132" y="3250"/>
                  </a:cubicBezTo>
                  <a:cubicBezTo>
                    <a:pt x="3534" y="3389"/>
                    <a:pt x="3025" y="3455"/>
                    <a:pt x="2568" y="3455"/>
                  </a:cubicBezTo>
                  <a:cubicBezTo>
                    <a:pt x="2435" y="3455"/>
                    <a:pt x="2306" y="3450"/>
                    <a:pt x="2180" y="3438"/>
                  </a:cubicBezTo>
                  <a:cubicBezTo>
                    <a:pt x="2141" y="3438"/>
                    <a:pt x="2101" y="3458"/>
                    <a:pt x="2091" y="3488"/>
                  </a:cubicBezTo>
                  <a:cubicBezTo>
                    <a:pt x="2071" y="3508"/>
                    <a:pt x="2071" y="3537"/>
                    <a:pt x="2081" y="3568"/>
                  </a:cubicBezTo>
                  <a:cubicBezTo>
                    <a:pt x="2091" y="3587"/>
                    <a:pt x="2111" y="3597"/>
                    <a:pt x="2141" y="3607"/>
                  </a:cubicBezTo>
                  <a:cubicBezTo>
                    <a:pt x="2276" y="3618"/>
                    <a:pt x="2414" y="3623"/>
                    <a:pt x="2555" y="3623"/>
                  </a:cubicBezTo>
                  <a:cubicBezTo>
                    <a:pt x="3222" y="3623"/>
                    <a:pt x="3954" y="3505"/>
                    <a:pt x="4707" y="3260"/>
                  </a:cubicBezTo>
                  <a:cubicBezTo>
                    <a:pt x="4797" y="3330"/>
                    <a:pt x="4896" y="3399"/>
                    <a:pt x="4984" y="3478"/>
                  </a:cubicBezTo>
                  <a:cubicBezTo>
                    <a:pt x="4777" y="3537"/>
                    <a:pt x="4579" y="3597"/>
                    <a:pt x="4370" y="3647"/>
                  </a:cubicBezTo>
                  <a:cubicBezTo>
                    <a:pt x="3877" y="3766"/>
                    <a:pt x="3363" y="3885"/>
                    <a:pt x="2857" y="3885"/>
                  </a:cubicBezTo>
                  <a:cubicBezTo>
                    <a:pt x="2773" y="3885"/>
                    <a:pt x="2689" y="3881"/>
                    <a:pt x="2606" y="3874"/>
                  </a:cubicBezTo>
                  <a:cubicBezTo>
                    <a:pt x="2603" y="3874"/>
                    <a:pt x="2600" y="3874"/>
                    <a:pt x="2597" y="3874"/>
                  </a:cubicBezTo>
                  <a:cubicBezTo>
                    <a:pt x="2485" y="3874"/>
                    <a:pt x="2441" y="4043"/>
                    <a:pt x="2557" y="4053"/>
                  </a:cubicBezTo>
                  <a:cubicBezTo>
                    <a:pt x="2656" y="4061"/>
                    <a:pt x="2756" y="4065"/>
                    <a:pt x="2857" y="4065"/>
                  </a:cubicBezTo>
                  <a:cubicBezTo>
                    <a:pt x="3622" y="4065"/>
                    <a:pt x="4426" y="3844"/>
                    <a:pt x="5153" y="3617"/>
                  </a:cubicBezTo>
                  <a:cubicBezTo>
                    <a:pt x="5233" y="3676"/>
                    <a:pt x="5312" y="3736"/>
                    <a:pt x="5381" y="3805"/>
                  </a:cubicBezTo>
                  <a:cubicBezTo>
                    <a:pt x="5213" y="3855"/>
                    <a:pt x="5064" y="3894"/>
                    <a:pt x="4915" y="3934"/>
                  </a:cubicBezTo>
                  <a:cubicBezTo>
                    <a:pt x="4392" y="4074"/>
                    <a:pt x="3711" y="4223"/>
                    <a:pt x="3003" y="4223"/>
                  </a:cubicBezTo>
                  <a:cubicBezTo>
                    <a:pt x="2960" y="4223"/>
                    <a:pt x="2917" y="4223"/>
                    <a:pt x="2874" y="4222"/>
                  </a:cubicBezTo>
                  <a:cubicBezTo>
                    <a:pt x="2844" y="4222"/>
                    <a:pt x="2815" y="4231"/>
                    <a:pt x="2795" y="4261"/>
                  </a:cubicBezTo>
                  <a:cubicBezTo>
                    <a:pt x="2784" y="4281"/>
                    <a:pt x="2784" y="4321"/>
                    <a:pt x="2795" y="4341"/>
                  </a:cubicBezTo>
                  <a:cubicBezTo>
                    <a:pt x="2815" y="4370"/>
                    <a:pt x="2834" y="4380"/>
                    <a:pt x="2874" y="4390"/>
                  </a:cubicBezTo>
                  <a:cubicBezTo>
                    <a:pt x="2905" y="4390"/>
                    <a:pt x="2935" y="4390"/>
                    <a:pt x="2966" y="4390"/>
                  </a:cubicBezTo>
                  <a:cubicBezTo>
                    <a:pt x="3595" y="4390"/>
                    <a:pt x="4283" y="4289"/>
                    <a:pt x="5123" y="4053"/>
                  </a:cubicBezTo>
                  <a:cubicBezTo>
                    <a:pt x="5242" y="4013"/>
                    <a:pt x="5381" y="3973"/>
                    <a:pt x="5530" y="3924"/>
                  </a:cubicBezTo>
                  <a:cubicBezTo>
                    <a:pt x="5629" y="4013"/>
                    <a:pt x="5728" y="4112"/>
                    <a:pt x="5827" y="4202"/>
                  </a:cubicBezTo>
                  <a:lnTo>
                    <a:pt x="5381" y="4321"/>
                  </a:lnTo>
                  <a:cubicBezTo>
                    <a:pt x="4774" y="4456"/>
                    <a:pt x="4159" y="4551"/>
                    <a:pt x="3534" y="4551"/>
                  </a:cubicBezTo>
                  <a:cubicBezTo>
                    <a:pt x="3476" y="4551"/>
                    <a:pt x="3418" y="4550"/>
                    <a:pt x="3359" y="4548"/>
                  </a:cubicBezTo>
                  <a:cubicBezTo>
                    <a:pt x="3240" y="4548"/>
                    <a:pt x="3240" y="4727"/>
                    <a:pt x="3359" y="4737"/>
                  </a:cubicBezTo>
                  <a:cubicBezTo>
                    <a:pt x="3411" y="4738"/>
                    <a:pt x="3463" y="4739"/>
                    <a:pt x="3515" y="4739"/>
                  </a:cubicBezTo>
                  <a:cubicBezTo>
                    <a:pt x="4338" y="4739"/>
                    <a:pt x="5183" y="4592"/>
                    <a:pt x="5975" y="4350"/>
                  </a:cubicBezTo>
                  <a:cubicBezTo>
                    <a:pt x="6065" y="4440"/>
                    <a:pt x="6154" y="4539"/>
                    <a:pt x="6243" y="4627"/>
                  </a:cubicBezTo>
                  <a:cubicBezTo>
                    <a:pt x="6085" y="4677"/>
                    <a:pt x="5926" y="4717"/>
                    <a:pt x="5777" y="4746"/>
                  </a:cubicBezTo>
                  <a:cubicBezTo>
                    <a:pt x="5313" y="4842"/>
                    <a:pt x="4833" y="4888"/>
                    <a:pt x="4341" y="4888"/>
                  </a:cubicBezTo>
                  <a:cubicBezTo>
                    <a:pt x="4067" y="4888"/>
                    <a:pt x="3789" y="4874"/>
                    <a:pt x="3508" y="4846"/>
                  </a:cubicBezTo>
                  <a:cubicBezTo>
                    <a:pt x="3469" y="4846"/>
                    <a:pt x="3439" y="4856"/>
                    <a:pt x="3419" y="4895"/>
                  </a:cubicBezTo>
                  <a:cubicBezTo>
                    <a:pt x="3399" y="4915"/>
                    <a:pt x="3399" y="4945"/>
                    <a:pt x="3419" y="4975"/>
                  </a:cubicBezTo>
                  <a:cubicBezTo>
                    <a:pt x="3429" y="4995"/>
                    <a:pt x="3449" y="5004"/>
                    <a:pt x="3478" y="5004"/>
                  </a:cubicBezTo>
                  <a:cubicBezTo>
                    <a:pt x="3775" y="5036"/>
                    <a:pt x="4065" y="5051"/>
                    <a:pt x="4348" y="5051"/>
                  </a:cubicBezTo>
                  <a:cubicBezTo>
                    <a:pt x="4860" y="5051"/>
                    <a:pt x="5348" y="5001"/>
                    <a:pt x="5807" y="4905"/>
                  </a:cubicBezTo>
                  <a:cubicBezTo>
                    <a:pt x="5986" y="4865"/>
                    <a:pt x="6184" y="4826"/>
                    <a:pt x="6372" y="4766"/>
                  </a:cubicBezTo>
                  <a:cubicBezTo>
                    <a:pt x="6461" y="4865"/>
                    <a:pt x="6560" y="4975"/>
                    <a:pt x="6649" y="5094"/>
                  </a:cubicBezTo>
                  <a:cubicBezTo>
                    <a:pt x="6471" y="5123"/>
                    <a:pt x="6292" y="5163"/>
                    <a:pt x="6114" y="5193"/>
                  </a:cubicBezTo>
                  <a:cubicBezTo>
                    <a:pt x="5721" y="5256"/>
                    <a:pt x="5310" y="5310"/>
                    <a:pt x="4907" y="5310"/>
                  </a:cubicBezTo>
                  <a:cubicBezTo>
                    <a:pt x="4619" y="5310"/>
                    <a:pt x="4335" y="5282"/>
                    <a:pt x="4063" y="5213"/>
                  </a:cubicBezTo>
                  <a:cubicBezTo>
                    <a:pt x="4052" y="5209"/>
                    <a:pt x="4041" y="5207"/>
                    <a:pt x="4031" y="5207"/>
                  </a:cubicBezTo>
                  <a:cubicBezTo>
                    <a:pt x="3936" y="5207"/>
                    <a:pt x="3906" y="5364"/>
                    <a:pt x="4013" y="5391"/>
                  </a:cubicBezTo>
                  <a:cubicBezTo>
                    <a:pt x="4317" y="5467"/>
                    <a:pt x="4637" y="5498"/>
                    <a:pt x="4962" y="5498"/>
                  </a:cubicBezTo>
                  <a:cubicBezTo>
                    <a:pt x="5573" y="5498"/>
                    <a:pt x="6203" y="5388"/>
                    <a:pt x="6778" y="5252"/>
                  </a:cubicBezTo>
                  <a:lnTo>
                    <a:pt x="6986" y="5519"/>
                  </a:lnTo>
                  <a:cubicBezTo>
                    <a:pt x="6485" y="5670"/>
                    <a:pt x="5936" y="5745"/>
                    <a:pt x="5369" y="5745"/>
                  </a:cubicBezTo>
                  <a:cubicBezTo>
                    <a:pt x="4895" y="5745"/>
                    <a:pt x="4407" y="5693"/>
                    <a:pt x="3924" y="5589"/>
                  </a:cubicBezTo>
                  <a:cubicBezTo>
                    <a:pt x="3917" y="5587"/>
                    <a:pt x="3910" y="5586"/>
                    <a:pt x="3903" y="5586"/>
                  </a:cubicBezTo>
                  <a:cubicBezTo>
                    <a:pt x="3871" y="5586"/>
                    <a:pt x="3842" y="5604"/>
                    <a:pt x="3825" y="5629"/>
                  </a:cubicBezTo>
                  <a:cubicBezTo>
                    <a:pt x="3815" y="5649"/>
                    <a:pt x="3806" y="5678"/>
                    <a:pt x="3825" y="5708"/>
                  </a:cubicBezTo>
                  <a:cubicBezTo>
                    <a:pt x="3835" y="5728"/>
                    <a:pt x="3855" y="5748"/>
                    <a:pt x="3875" y="5748"/>
                  </a:cubicBezTo>
                  <a:cubicBezTo>
                    <a:pt x="4383" y="5858"/>
                    <a:pt x="4892" y="5913"/>
                    <a:pt x="5383" y="5913"/>
                  </a:cubicBezTo>
                  <a:cubicBezTo>
                    <a:pt x="5992" y="5913"/>
                    <a:pt x="6574" y="5828"/>
                    <a:pt x="7096" y="5658"/>
                  </a:cubicBezTo>
                  <a:cubicBezTo>
                    <a:pt x="7135" y="5718"/>
                    <a:pt x="7175" y="5767"/>
                    <a:pt x="7204" y="5827"/>
                  </a:cubicBezTo>
                  <a:cubicBezTo>
                    <a:pt x="7135" y="5847"/>
                    <a:pt x="7056" y="5867"/>
                    <a:pt x="6977" y="5886"/>
                  </a:cubicBezTo>
                  <a:cubicBezTo>
                    <a:pt x="6560" y="5975"/>
                    <a:pt x="6130" y="6035"/>
                    <a:pt x="5706" y="6035"/>
                  </a:cubicBezTo>
                  <a:cubicBezTo>
                    <a:pt x="5513" y="6035"/>
                    <a:pt x="5322" y="6023"/>
                    <a:pt x="5133" y="5995"/>
                  </a:cubicBezTo>
                  <a:cubicBezTo>
                    <a:pt x="5127" y="5994"/>
                    <a:pt x="5121" y="5993"/>
                    <a:pt x="5115" y="5993"/>
                  </a:cubicBezTo>
                  <a:cubicBezTo>
                    <a:pt x="5010" y="5993"/>
                    <a:pt x="4971" y="6155"/>
                    <a:pt x="5084" y="6173"/>
                  </a:cubicBezTo>
                  <a:cubicBezTo>
                    <a:pt x="5291" y="6205"/>
                    <a:pt x="5500" y="6220"/>
                    <a:pt x="5710" y="6220"/>
                  </a:cubicBezTo>
                  <a:cubicBezTo>
                    <a:pt x="6152" y="6220"/>
                    <a:pt x="6596" y="6156"/>
                    <a:pt x="7026" y="6054"/>
                  </a:cubicBezTo>
                  <a:cubicBezTo>
                    <a:pt x="7115" y="6035"/>
                    <a:pt x="7224" y="6025"/>
                    <a:pt x="7323" y="5995"/>
                  </a:cubicBezTo>
                  <a:cubicBezTo>
                    <a:pt x="7373" y="6074"/>
                    <a:pt x="7422" y="6144"/>
                    <a:pt x="7472" y="6223"/>
                  </a:cubicBezTo>
                  <a:cubicBezTo>
                    <a:pt x="7452" y="6233"/>
                    <a:pt x="7442" y="6233"/>
                    <a:pt x="7422" y="6243"/>
                  </a:cubicBezTo>
                  <a:cubicBezTo>
                    <a:pt x="7195" y="6303"/>
                    <a:pt x="6966" y="6342"/>
                    <a:pt x="6759" y="6372"/>
                  </a:cubicBezTo>
                  <a:cubicBezTo>
                    <a:pt x="6554" y="6396"/>
                    <a:pt x="6353" y="6407"/>
                    <a:pt x="6155" y="6407"/>
                  </a:cubicBezTo>
                  <a:cubicBezTo>
                    <a:pt x="5611" y="6407"/>
                    <a:pt x="5089" y="6318"/>
                    <a:pt x="4588" y="6144"/>
                  </a:cubicBezTo>
                  <a:cubicBezTo>
                    <a:pt x="4579" y="6142"/>
                    <a:pt x="4569" y="6140"/>
                    <a:pt x="4560" y="6140"/>
                  </a:cubicBezTo>
                  <a:cubicBezTo>
                    <a:pt x="4531" y="6140"/>
                    <a:pt x="4504" y="6153"/>
                    <a:pt x="4489" y="6184"/>
                  </a:cubicBezTo>
                  <a:cubicBezTo>
                    <a:pt x="4469" y="6204"/>
                    <a:pt x="4469" y="6233"/>
                    <a:pt x="4479" y="6253"/>
                  </a:cubicBezTo>
                  <a:cubicBezTo>
                    <a:pt x="4489" y="6283"/>
                    <a:pt x="4509" y="6292"/>
                    <a:pt x="4529" y="6303"/>
                  </a:cubicBezTo>
                  <a:cubicBezTo>
                    <a:pt x="5050" y="6483"/>
                    <a:pt x="5595" y="6573"/>
                    <a:pt x="6137" y="6573"/>
                  </a:cubicBezTo>
                  <a:cubicBezTo>
                    <a:pt x="6399" y="6573"/>
                    <a:pt x="6659" y="6552"/>
                    <a:pt x="6917" y="6510"/>
                  </a:cubicBezTo>
                  <a:cubicBezTo>
                    <a:pt x="6957" y="6501"/>
                    <a:pt x="7006" y="6501"/>
                    <a:pt x="7056" y="6490"/>
                  </a:cubicBezTo>
                  <a:cubicBezTo>
                    <a:pt x="7214" y="6471"/>
                    <a:pt x="7422" y="6451"/>
                    <a:pt x="7561" y="6372"/>
                  </a:cubicBezTo>
                  <a:cubicBezTo>
                    <a:pt x="7739" y="6679"/>
                    <a:pt x="7908" y="6986"/>
                    <a:pt x="8047" y="7303"/>
                  </a:cubicBezTo>
                  <a:cubicBezTo>
                    <a:pt x="8067" y="7333"/>
                    <a:pt x="8087" y="7343"/>
                    <a:pt x="8116" y="7353"/>
                  </a:cubicBezTo>
                  <a:cubicBezTo>
                    <a:pt x="8146" y="7353"/>
                    <a:pt x="8186" y="7333"/>
                    <a:pt x="8195" y="7303"/>
                  </a:cubicBezTo>
                  <a:cubicBezTo>
                    <a:pt x="8215" y="7274"/>
                    <a:pt x="8215" y="7244"/>
                    <a:pt x="8205" y="7224"/>
                  </a:cubicBezTo>
                  <a:cubicBezTo>
                    <a:pt x="8056" y="6907"/>
                    <a:pt x="7888" y="6580"/>
                    <a:pt x="7690" y="6263"/>
                  </a:cubicBezTo>
                  <a:cubicBezTo>
                    <a:pt x="7710" y="6243"/>
                    <a:pt x="7719" y="6223"/>
                    <a:pt x="7719" y="6204"/>
                  </a:cubicBezTo>
                  <a:cubicBezTo>
                    <a:pt x="8166" y="5024"/>
                    <a:pt x="8205" y="3696"/>
                    <a:pt x="8195" y="2795"/>
                  </a:cubicBezTo>
                  <a:cubicBezTo>
                    <a:pt x="8195" y="2755"/>
                    <a:pt x="8166" y="2725"/>
                    <a:pt x="8126" y="2715"/>
                  </a:cubicBezTo>
                  <a:cubicBezTo>
                    <a:pt x="8121" y="2714"/>
                    <a:pt x="8115" y="2714"/>
                    <a:pt x="8110" y="2714"/>
                  </a:cubicBezTo>
                  <a:cubicBezTo>
                    <a:pt x="8064" y="2714"/>
                    <a:pt x="8017" y="2750"/>
                    <a:pt x="8017" y="2795"/>
                  </a:cubicBezTo>
                  <a:cubicBezTo>
                    <a:pt x="8027" y="3607"/>
                    <a:pt x="8007" y="4816"/>
                    <a:pt x="7650" y="5906"/>
                  </a:cubicBezTo>
                  <a:cubicBezTo>
                    <a:pt x="7631" y="5946"/>
                    <a:pt x="7620" y="5986"/>
                    <a:pt x="7620" y="6015"/>
                  </a:cubicBezTo>
                  <a:cubicBezTo>
                    <a:pt x="7611" y="6045"/>
                    <a:pt x="7601" y="6074"/>
                    <a:pt x="7591" y="6094"/>
                  </a:cubicBezTo>
                  <a:cubicBezTo>
                    <a:pt x="7551" y="6035"/>
                    <a:pt x="7512" y="5966"/>
                    <a:pt x="7472" y="5906"/>
                  </a:cubicBezTo>
                  <a:cubicBezTo>
                    <a:pt x="7561" y="5777"/>
                    <a:pt x="7601" y="5470"/>
                    <a:pt x="7620" y="5351"/>
                  </a:cubicBezTo>
                  <a:cubicBezTo>
                    <a:pt x="7819" y="4420"/>
                    <a:pt x="7858" y="3458"/>
                    <a:pt x="7819" y="2517"/>
                  </a:cubicBezTo>
                  <a:cubicBezTo>
                    <a:pt x="7814" y="2460"/>
                    <a:pt x="7768" y="2433"/>
                    <a:pt x="7722" y="2433"/>
                  </a:cubicBezTo>
                  <a:cubicBezTo>
                    <a:pt x="7671" y="2433"/>
                    <a:pt x="7620" y="2465"/>
                    <a:pt x="7620" y="2527"/>
                  </a:cubicBezTo>
                  <a:cubicBezTo>
                    <a:pt x="7660" y="3350"/>
                    <a:pt x="7640" y="4202"/>
                    <a:pt x="7492" y="5024"/>
                  </a:cubicBezTo>
                  <a:cubicBezTo>
                    <a:pt x="7462" y="5182"/>
                    <a:pt x="7432" y="5351"/>
                    <a:pt x="7393" y="5510"/>
                  </a:cubicBezTo>
                  <a:cubicBezTo>
                    <a:pt x="7383" y="5519"/>
                    <a:pt x="7353" y="5618"/>
                    <a:pt x="7333" y="5698"/>
                  </a:cubicBezTo>
                  <a:cubicBezTo>
                    <a:pt x="7294" y="5649"/>
                    <a:pt x="7264" y="5599"/>
                    <a:pt x="7224" y="5549"/>
                  </a:cubicBezTo>
                  <a:cubicBezTo>
                    <a:pt x="7402" y="4479"/>
                    <a:pt x="7402" y="3290"/>
                    <a:pt x="7214" y="2110"/>
                  </a:cubicBezTo>
                  <a:cubicBezTo>
                    <a:pt x="7214" y="2081"/>
                    <a:pt x="7184" y="2061"/>
                    <a:pt x="7155" y="2051"/>
                  </a:cubicBezTo>
                  <a:cubicBezTo>
                    <a:pt x="7151" y="2050"/>
                    <a:pt x="7146" y="2050"/>
                    <a:pt x="7142" y="2050"/>
                  </a:cubicBezTo>
                  <a:cubicBezTo>
                    <a:pt x="7087" y="2050"/>
                    <a:pt x="7037" y="2104"/>
                    <a:pt x="7046" y="2150"/>
                  </a:cubicBezTo>
                  <a:cubicBezTo>
                    <a:pt x="7096" y="2497"/>
                    <a:pt x="7135" y="2864"/>
                    <a:pt x="7155" y="3300"/>
                  </a:cubicBezTo>
                  <a:cubicBezTo>
                    <a:pt x="7184" y="3746"/>
                    <a:pt x="7184" y="4112"/>
                    <a:pt x="7165" y="4440"/>
                  </a:cubicBezTo>
                  <a:lnTo>
                    <a:pt x="7165" y="4548"/>
                  </a:lnTo>
                  <a:cubicBezTo>
                    <a:pt x="7155" y="4757"/>
                    <a:pt x="7145" y="5193"/>
                    <a:pt x="7115" y="5391"/>
                  </a:cubicBezTo>
                  <a:lnTo>
                    <a:pt x="6907" y="5123"/>
                  </a:lnTo>
                  <a:cubicBezTo>
                    <a:pt x="7056" y="4559"/>
                    <a:pt x="6957" y="3914"/>
                    <a:pt x="6907" y="3350"/>
                  </a:cubicBezTo>
                  <a:cubicBezTo>
                    <a:pt x="6858" y="2923"/>
                    <a:pt x="6808" y="2487"/>
                    <a:pt x="6739" y="2051"/>
                  </a:cubicBezTo>
                  <a:cubicBezTo>
                    <a:pt x="6731" y="2009"/>
                    <a:pt x="6700" y="1991"/>
                    <a:pt x="6666" y="1991"/>
                  </a:cubicBezTo>
                  <a:cubicBezTo>
                    <a:pt x="6611" y="1991"/>
                    <a:pt x="6548" y="2037"/>
                    <a:pt x="6560" y="2110"/>
                  </a:cubicBezTo>
                  <a:cubicBezTo>
                    <a:pt x="6679" y="2943"/>
                    <a:pt x="6808" y="3795"/>
                    <a:pt x="6768" y="4638"/>
                  </a:cubicBezTo>
                  <a:cubicBezTo>
                    <a:pt x="6768" y="4737"/>
                    <a:pt x="6759" y="4836"/>
                    <a:pt x="6748" y="4935"/>
                  </a:cubicBezTo>
                  <a:cubicBezTo>
                    <a:pt x="6669" y="4836"/>
                    <a:pt x="6590" y="4746"/>
                    <a:pt x="6510" y="4658"/>
                  </a:cubicBezTo>
                  <a:cubicBezTo>
                    <a:pt x="6550" y="4578"/>
                    <a:pt x="6550" y="4489"/>
                    <a:pt x="6560" y="4409"/>
                  </a:cubicBezTo>
                  <a:cubicBezTo>
                    <a:pt x="6560" y="4380"/>
                    <a:pt x="6560" y="4350"/>
                    <a:pt x="6570" y="4330"/>
                  </a:cubicBezTo>
                  <a:cubicBezTo>
                    <a:pt x="6719" y="3280"/>
                    <a:pt x="6550" y="2260"/>
                    <a:pt x="6085" y="1526"/>
                  </a:cubicBezTo>
                  <a:cubicBezTo>
                    <a:pt x="6074" y="1496"/>
                    <a:pt x="6045" y="1487"/>
                    <a:pt x="6015" y="1487"/>
                  </a:cubicBezTo>
                  <a:cubicBezTo>
                    <a:pt x="5956" y="1487"/>
                    <a:pt x="5906" y="1566"/>
                    <a:pt x="5936" y="1615"/>
                  </a:cubicBezTo>
                  <a:cubicBezTo>
                    <a:pt x="6352" y="2279"/>
                    <a:pt x="6530" y="3201"/>
                    <a:pt x="6422" y="4083"/>
                  </a:cubicBezTo>
                  <a:cubicBezTo>
                    <a:pt x="6422" y="4132"/>
                    <a:pt x="6422" y="4182"/>
                    <a:pt x="6411" y="4231"/>
                  </a:cubicBezTo>
                  <a:cubicBezTo>
                    <a:pt x="6411" y="4341"/>
                    <a:pt x="6411" y="4440"/>
                    <a:pt x="6382" y="4519"/>
                  </a:cubicBezTo>
                  <a:cubicBezTo>
                    <a:pt x="6283" y="4409"/>
                    <a:pt x="6193" y="4321"/>
                    <a:pt x="6094" y="4222"/>
                  </a:cubicBezTo>
                  <a:cubicBezTo>
                    <a:pt x="6312" y="3181"/>
                    <a:pt x="6085" y="2022"/>
                    <a:pt x="5451" y="1169"/>
                  </a:cubicBezTo>
                  <a:cubicBezTo>
                    <a:pt x="5430" y="1140"/>
                    <a:pt x="5401" y="1128"/>
                    <a:pt x="5372" y="1128"/>
                  </a:cubicBezTo>
                  <a:cubicBezTo>
                    <a:pt x="5303" y="1128"/>
                    <a:pt x="5233" y="1198"/>
                    <a:pt x="5282" y="1269"/>
                  </a:cubicBezTo>
                  <a:cubicBezTo>
                    <a:pt x="5728" y="1863"/>
                    <a:pt x="5995" y="2676"/>
                    <a:pt x="5986" y="3419"/>
                  </a:cubicBezTo>
                  <a:cubicBezTo>
                    <a:pt x="5986" y="3617"/>
                    <a:pt x="5975" y="3815"/>
                    <a:pt x="5946" y="4013"/>
                  </a:cubicBezTo>
                  <a:cubicBezTo>
                    <a:pt x="5936" y="4033"/>
                    <a:pt x="5936" y="4053"/>
                    <a:pt x="5936" y="4073"/>
                  </a:cubicBezTo>
                  <a:cubicBezTo>
                    <a:pt x="5847" y="3984"/>
                    <a:pt x="5768" y="3904"/>
                    <a:pt x="5669" y="3825"/>
                  </a:cubicBezTo>
                  <a:cubicBezTo>
                    <a:pt x="5748" y="3686"/>
                    <a:pt x="5757" y="3409"/>
                    <a:pt x="5757" y="3310"/>
                  </a:cubicBezTo>
                  <a:cubicBezTo>
                    <a:pt x="5797" y="2557"/>
                    <a:pt x="5440" y="1705"/>
                    <a:pt x="4816" y="1040"/>
                  </a:cubicBezTo>
                  <a:cubicBezTo>
                    <a:pt x="4802" y="1026"/>
                    <a:pt x="4782" y="1017"/>
                    <a:pt x="4764" y="1017"/>
                  </a:cubicBezTo>
                  <a:cubicBezTo>
                    <a:pt x="4758" y="1017"/>
                    <a:pt x="4752" y="1018"/>
                    <a:pt x="4747" y="1020"/>
                  </a:cubicBezTo>
                  <a:cubicBezTo>
                    <a:pt x="4717" y="1020"/>
                    <a:pt x="4687" y="1040"/>
                    <a:pt x="4678" y="1060"/>
                  </a:cubicBezTo>
                  <a:cubicBezTo>
                    <a:pt x="4658" y="1100"/>
                    <a:pt x="4658" y="1130"/>
                    <a:pt x="4687" y="1159"/>
                  </a:cubicBezTo>
                  <a:cubicBezTo>
                    <a:pt x="5143" y="1645"/>
                    <a:pt x="5629" y="2447"/>
                    <a:pt x="5589" y="3231"/>
                  </a:cubicBezTo>
                  <a:lnTo>
                    <a:pt x="5589" y="3280"/>
                  </a:lnTo>
                  <a:cubicBezTo>
                    <a:pt x="5589" y="3389"/>
                    <a:pt x="5579" y="3587"/>
                    <a:pt x="5530" y="3696"/>
                  </a:cubicBezTo>
                  <a:cubicBezTo>
                    <a:pt x="5451" y="3617"/>
                    <a:pt x="5351" y="3548"/>
                    <a:pt x="5262" y="3468"/>
                  </a:cubicBezTo>
                  <a:cubicBezTo>
                    <a:pt x="5341" y="2507"/>
                    <a:pt x="4885" y="1516"/>
                    <a:pt x="4281" y="783"/>
                  </a:cubicBezTo>
                  <a:cubicBezTo>
                    <a:pt x="4263" y="762"/>
                    <a:pt x="4242" y="754"/>
                    <a:pt x="4221" y="754"/>
                  </a:cubicBezTo>
                  <a:cubicBezTo>
                    <a:pt x="4150" y="754"/>
                    <a:pt x="4081" y="853"/>
                    <a:pt x="4143" y="921"/>
                  </a:cubicBezTo>
                  <a:cubicBezTo>
                    <a:pt x="4608" y="1487"/>
                    <a:pt x="5054" y="2348"/>
                    <a:pt x="5084" y="3141"/>
                  </a:cubicBezTo>
                  <a:cubicBezTo>
                    <a:pt x="5084" y="3181"/>
                    <a:pt x="5074" y="3260"/>
                    <a:pt x="5074" y="3319"/>
                  </a:cubicBezTo>
                  <a:cubicBezTo>
                    <a:pt x="4984" y="3250"/>
                    <a:pt x="4905" y="3191"/>
                    <a:pt x="4816" y="3121"/>
                  </a:cubicBezTo>
                  <a:cubicBezTo>
                    <a:pt x="4658" y="2141"/>
                    <a:pt x="4143" y="1199"/>
                    <a:pt x="3706" y="496"/>
                  </a:cubicBezTo>
                  <a:cubicBezTo>
                    <a:pt x="3696" y="465"/>
                    <a:pt x="3667" y="456"/>
                    <a:pt x="3637" y="456"/>
                  </a:cubicBezTo>
                  <a:cubicBezTo>
                    <a:pt x="3577" y="456"/>
                    <a:pt x="3528" y="535"/>
                    <a:pt x="3557" y="584"/>
                  </a:cubicBezTo>
                  <a:cubicBezTo>
                    <a:pt x="4063" y="1407"/>
                    <a:pt x="4380" y="2091"/>
                    <a:pt x="4548" y="2745"/>
                  </a:cubicBezTo>
                  <a:cubicBezTo>
                    <a:pt x="4559" y="2775"/>
                    <a:pt x="4568" y="2814"/>
                    <a:pt x="4588" y="2854"/>
                  </a:cubicBezTo>
                  <a:cubicBezTo>
                    <a:pt x="4608" y="2894"/>
                    <a:pt x="4618" y="2953"/>
                    <a:pt x="4638" y="2993"/>
                  </a:cubicBezTo>
                  <a:cubicBezTo>
                    <a:pt x="4539" y="2923"/>
                    <a:pt x="4440" y="2864"/>
                    <a:pt x="4350" y="2795"/>
                  </a:cubicBezTo>
                  <a:cubicBezTo>
                    <a:pt x="4330" y="1932"/>
                    <a:pt x="3706" y="1040"/>
                    <a:pt x="3201" y="366"/>
                  </a:cubicBezTo>
                  <a:cubicBezTo>
                    <a:pt x="3182" y="342"/>
                    <a:pt x="3155" y="332"/>
                    <a:pt x="3128" y="332"/>
                  </a:cubicBezTo>
                  <a:cubicBezTo>
                    <a:pt x="3057" y="332"/>
                    <a:pt x="2982" y="401"/>
                    <a:pt x="3033" y="465"/>
                  </a:cubicBezTo>
                  <a:cubicBezTo>
                    <a:pt x="3449" y="1020"/>
                    <a:pt x="3865" y="1655"/>
                    <a:pt x="4063" y="2319"/>
                  </a:cubicBezTo>
                  <a:cubicBezTo>
                    <a:pt x="4103" y="2428"/>
                    <a:pt x="4132" y="2546"/>
                    <a:pt x="4143" y="2665"/>
                  </a:cubicBezTo>
                  <a:cubicBezTo>
                    <a:pt x="4033" y="2596"/>
                    <a:pt x="3924" y="2527"/>
                    <a:pt x="3806" y="2458"/>
                  </a:cubicBezTo>
                  <a:cubicBezTo>
                    <a:pt x="3806" y="1674"/>
                    <a:pt x="3191" y="912"/>
                    <a:pt x="2586" y="258"/>
                  </a:cubicBezTo>
                  <a:cubicBezTo>
                    <a:pt x="2572" y="243"/>
                    <a:pt x="2557" y="234"/>
                    <a:pt x="2539" y="234"/>
                  </a:cubicBezTo>
                  <a:cubicBezTo>
                    <a:pt x="2532" y="234"/>
                    <a:pt x="2525" y="235"/>
                    <a:pt x="2517" y="238"/>
                  </a:cubicBezTo>
                  <a:cubicBezTo>
                    <a:pt x="2498" y="238"/>
                    <a:pt x="2467" y="258"/>
                    <a:pt x="2448" y="278"/>
                  </a:cubicBezTo>
                  <a:cubicBezTo>
                    <a:pt x="2438" y="317"/>
                    <a:pt x="2438" y="347"/>
                    <a:pt x="2458" y="377"/>
                  </a:cubicBezTo>
                  <a:cubicBezTo>
                    <a:pt x="2934" y="892"/>
                    <a:pt x="3498" y="1566"/>
                    <a:pt x="3617" y="2249"/>
                  </a:cubicBezTo>
                  <a:cubicBezTo>
                    <a:pt x="3627" y="2289"/>
                    <a:pt x="3627" y="2319"/>
                    <a:pt x="3637" y="2339"/>
                  </a:cubicBezTo>
                  <a:lnTo>
                    <a:pt x="3637" y="2359"/>
                  </a:lnTo>
                  <a:cubicBezTo>
                    <a:pt x="3528" y="2299"/>
                    <a:pt x="3449" y="2249"/>
                    <a:pt x="3359" y="2200"/>
                  </a:cubicBezTo>
                  <a:cubicBezTo>
                    <a:pt x="3350" y="2200"/>
                    <a:pt x="3339" y="2200"/>
                    <a:pt x="3339" y="2190"/>
                  </a:cubicBezTo>
                  <a:cubicBezTo>
                    <a:pt x="3201" y="1427"/>
                    <a:pt x="2606" y="723"/>
                    <a:pt x="2101" y="159"/>
                  </a:cubicBezTo>
                  <a:cubicBezTo>
                    <a:pt x="2081" y="138"/>
                    <a:pt x="2058" y="130"/>
                    <a:pt x="2036" y="130"/>
                  </a:cubicBezTo>
                  <a:cubicBezTo>
                    <a:pt x="1964" y="130"/>
                    <a:pt x="1901" y="226"/>
                    <a:pt x="1962" y="287"/>
                  </a:cubicBezTo>
                  <a:cubicBezTo>
                    <a:pt x="2408" y="793"/>
                    <a:pt x="2934" y="1407"/>
                    <a:pt x="3112" y="2071"/>
                  </a:cubicBezTo>
                  <a:cubicBezTo>
                    <a:pt x="3042" y="2041"/>
                    <a:pt x="2973" y="2002"/>
                    <a:pt x="2903" y="1972"/>
                  </a:cubicBezTo>
                  <a:cubicBezTo>
                    <a:pt x="2606" y="1338"/>
                    <a:pt x="2111" y="703"/>
                    <a:pt x="1407" y="29"/>
                  </a:cubicBezTo>
                  <a:cubicBezTo>
                    <a:pt x="1388" y="10"/>
                    <a:pt x="1358" y="0"/>
                    <a:pt x="132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8"/>
            <p:cNvSpPr/>
            <p:nvPr/>
          </p:nvSpPr>
          <p:spPr>
            <a:xfrm>
              <a:off x="1644026" y="4799100"/>
              <a:ext cx="47959" cy="47959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49" y="0"/>
                  </a:moveTo>
                  <a:cubicBezTo>
                    <a:pt x="70" y="0"/>
                    <a:pt x="0" y="70"/>
                    <a:pt x="0" y="149"/>
                  </a:cubicBezTo>
                  <a:cubicBezTo>
                    <a:pt x="0" y="229"/>
                    <a:pt x="70" y="298"/>
                    <a:pt x="149" y="298"/>
                  </a:cubicBezTo>
                  <a:cubicBezTo>
                    <a:pt x="228" y="298"/>
                    <a:pt x="297" y="229"/>
                    <a:pt x="297" y="149"/>
                  </a:cubicBezTo>
                  <a:cubicBezTo>
                    <a:pt x="297" y="70"/>
                    <a:pt x="22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8"/>
            <p:cNvSpPr/>
            <p:nvPr/>
          </p:nvSpPr>
          <p:spPr>
            <a:xfrm>
              <a:off x="521188" y="4400306"/>
              <a:ext cx="84813" cy="83203"/>
            </a:xfrm>
            <a:custGeom>
              <a:avLst/>
              <a:gdLst/>
              <a:ahLst/>
              <a:cxnLst/>
              <a:rect l="l" t="t" r="r" b="b"/>
              <a:pathLst>
                <a:path w="527" h="517" extrusionOk="0">
                  <a:moveTo>
                    <a:pt x="258" y="1"/>
                  </a:moveTo>
                  <a:cubicBezTo>
                    <a:pt x="120" y="1"/>
                    <a:pt x="1" y="120"/>
                    <a:pt x="1" y="259"/>
                  </a:cubicBezTo>
                  <a:cubicBezTo>
                    <a:pt x="1" y="408"/>
                    <a:pt x="120" y="516"/>
                    <a:pt x="258" y="516"/>
                  </a:cubicBezTo>
                  <a:cubicBezTo>
                    <a:pt x="407" y="516"/>
                    <a:pt x="526" y="408"/>
                    <a:pt x="526" y="259"/>
                  </a:cubicBezTo>
                  <a:cubicBezTo>
                    <a:pt x="526" y="120"/>
                    <a:pt x="407" y="1"/>
                    <a:pt x="2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8"/>
            <p:cNvSpPr/>
            <p:nvPr/>
          </p:nvSpPr>
          <p:spPr>
            <a:xfrm>
              <a:off x="1238954" y="4418008"/>
              <a:ext cx="47959" cy="47959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49" y="0"/>
                  </a:moveTo>
                  <a:cubicBezTo>
                    <a:pt x="70" y="0"/>
                    <a:pt x="0" y="69"/>
                    <a:pt x="0" y="149"/>
                  </a:cubicBezTo>
                  <a:cubicBezTo>
                    <a:pt x="0" y="228"/>
                    <a:pt x="70" y="298"/>
                    <a:pt x="149" y="298"/>
                  </a:cubicBezTo>
                  <a:cubicBezTo>
                    <a:pt x="228" y="298"/>
                    <a:pt x="297" y="228"/>
                    <a:pt x="297" y="149"/>
                  </a:cubicBezTo>
                  <a:cubicBezTo>
                    <a:pt x="297" y="69"/>
                    <a:pt x="22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8"/>
            <p:cNvSpPr/>
            <p:nvPr/>
          </p:nvSpPr>
          <p:spPr>
            <a:xfrm>
              <a:off x="2221297" y="4846897"/>
              <a:ext cx="84652" cy="83042"/>
            </a:xfrm>
            <a:custGeom>
              <a:avLst/>
              <a:gdLst/>
              <a:ahLst/>
              <a:cxnLst/>
              <a:rect l="l" t="t" r="r" b="b"/>
              <a:pathLst>
                <a:path w="526" h="516" extrusionOk="0">
                  <a:moveTo>
                    <a:pt x="258" y="1"/>
                  </a:moveTo>
                  <a:cubicBezTo>
                    <a:pt x="119" y="1"/>
                    <a:pt x="0" y="119"/>
                    <a:pt x="0" y="258"/>
                  </a:cubicBezTo>
                  <a:cubicBezTo>
                    <a:pt x="0" y="407"/>
                    <a:pt x="119" y="516"/>
                    <a:pt x="258" y="516"/>
                  </a:cubicBezTo>
                  <a:cubicBezTo>
                    <a:pt x="407" y="516"/>
                    <a:pt x="526" y="407"/>
                    <a:pt x="526" y="258"/>
                  </a:cubicBezTo>
                  <a:cubicBezTo>
                    <a:pt x="526" y="119"/>
                    <a:pt x="407" y="1"/>
                    <a:pt x="2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8"/>
            <p:cNvSpPr/>
            <p:nvPr/>
          </p:nvSpPr>
          <p:spPr>
            <a:xfrm>
              <a:off x="3125586" y="5121129"/>
              <a:ext cx="47959" cy="48120"/>
            </a:xfrm>
            <a:custGeom>
              <a:avLst/>
              <a:gdLst/>
              <a:ahLst/>
              <a:cxnLst/>
              <a:rect l="l" t="t" r="r" b="b"/>
              <a:pathLst>
                <a:path w="298" h="299" extrusionOk="0">
                  <a:moveTo>
                    <a:pt x="149" y="1"/>
                  </a:moveTo>
                  <a:cubicBezTo>
                    <a:pt x="69" y="1"/>
                    <a:pt x="0" y="71"/>
                    <a:pt x="0" y="150"/>
                  </a:cubicBezTo>
                  <a:cubicBezTo>
                    <a:pt x="0" y="229"/>
                    <a:pt x="69" y="298"/>
                    <a:pt x="149" y="298"/>
                  </a:cubicBezTo>
                  <a:cubicBezTo>
                    <a:pt x="228" y="298"/>
                    <a:pt x="298" y="229"/>
                    <a:pt x="298" y="150"/>
                  </a:cubicBezTo>
                  <a:cubicBezTo>
                    <a:pt x="298" y="71"/>
                    <a:pt x="228" y="1"/>
                    <a:pt x="1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8"/>
            <p:cNvSpPr/>
            <p:nvPr/>
          </p:nvSpPr>
          <p:spPr>
            <a:xfrm>
              <a:off x="4127080" y="5425937"/>
              <a:ext cx="83042" cy="83042"/>
            </a:xfrm>
            <a:custGeom>
              <a:avLst/>
              <a:gdLst/>
              <a:ahLst/>
              <a:cxnLst/>
              <a:rect l="l" t="t" r="r" b="b"/>
              <a:pathLst>
                <a:path w="516" h="516" extrusionOk="0">
                  <a:moveTo>
                    <a:pt x="258" y="0"/>
                  </a:moveTo>
                  <a:cubicBezTo>
                    <a:pt x="120" y="0"/>
                    <a:pt x="1" y="109"/>
                    <a:pt x="1" y="258"/>
                  </a:cubicBezTo>
                  <a:cubicBezTo>
                    <a:pt x="1" y="396"/>
                    <a:pt x="120" y="515"/>
                    <a:pt x="258" y="515"/>
                  </a:cubicBezTo>
                  <a:cubicBezTo>
                    <a:pt x="407" y="515"/>
                    <a:pt x="516" y="396"/>
                    <a:pt x="516" y="258"/>
                  </a:cubicBezTo>
                  <a:cubicBezTo>
                    <a:pt x="516" y="109"/>
                    <a:pt x="407" y="0"/>
                    <a:pt x="2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8"/>
            <p:cNvSpPr/>
            <p:nvPr/>
          </p:nvSpPr>
          <p:spPr>
            <a:xfrm>
              <a:off x="7291208" y="4483348"/>
              <a:ext cx="47959" cy="47959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49" y="0"/>
                  </a:moveTo>
                  <a:cubicBezTo>
                    <a:pt x="69" y="0"/>
                    <a:pt x="0" y="70"/>
                    <a:pt x="0" y="149"/>
                  </a:cubicBezTo>
                  <a:cubicBezTo>
                    <a:pt x="0" y="228"/>
                    <a:pt x="69" y="297"/>
                    <a:pt x="149" y="297"/>
                  </a:cubicBezTo>
                  <a:cubicBezTo>
                    <a:pt x="228" y="297"/>
                    <a:pt x="298" y="228"/>
                    <a:pt x="298" y="149"/>
                  </a:cubicBezTo>
                  <a:cubicBezTo>
                    <a:pt x="298" y="70"/>
                    <a:pt x="22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8"/>
            <p:cNvSpPr/>
            <p:nvPr/>
          </p:nvSpPr>
          <p:spPr>
            <a:xfrm>
              <a:off x="7814244" y="4775282"/>
              <a:ext cx="47959" cy="47959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49" y="0"/>
                  </a:moveTo>
                  <a:cubicBezTo>
                    <a:pt x="70" y="0"/>
                    <a:pt x="1" y="69"/>
                    <a:pt x="1" y="148"/>
                  </a:cubicBezTo>
                  <a:cubicBezTo>
                    <a:pt x="1" y="238"/>
                    <a:pt x="70" y="297"/>
                    <a:pt x="149" y="297"/>
                  </a:cubicBezTo>
                  <a:cubicBezTo>
                    <a:pt x="228" y="297"/>
                    <a:pt x="298" y="238"/>
                    <a:pt x="298" y="148"/>
                  </a:cubicBezTo>
                  <a:cubicBezTo>
                    <a:pt x="298" y="69"/>
                    <a:pt x="22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8"/>
            <p:cNvSpPr/>
            <p:nvPr/>
          </p:nvSpPr>
          <p:spPr>
            <a:xfrm>
              <a:off x="6819188" y="4996888"/>
              <a:ext cx="84491" cy="83042"/>
            </a:xfrm>
            <a:custGeom>
              <a:avLst/>
              <a:gdLst/>
              <a:ahLst/>
              <a:cxnLst/>
              <a:rect l="l" t="t" r="r" b="b"/>
              <a:pathLst>
                <a:path w="525" h="516" extrusionOk="0">
                  <a:moveTo>
                    <a:pt x="258" y="0"/>
                  </a:moveTo>
                  <a:cubicBezTo>
                    <a:pt x="119" y="0"/>
                    <a:pt x="0" y="109"/>
                    <a:pt x="0" y="258"/>
                  </a:cubicBezTo>
                  <a:cubicBezTo>
                    <a:pt x="0" y="396"/>
                    <a:pt x="119" y="515"/>
                    <a:pt x="258" y="515"/>
                  </a:cubicBezTo>
                  <a:cubicBezTo>
                    <a:pt x="406" y="515"/>
                    <a:pt x="525" y="396"/>
                    <a:pt x="525" y="258"/>
                  </a:cubicBezTo>
                  <a:cubicBezTo>
                    <a:pt x="525" y="109"/>
                    <a:pt x="406" y="0"/>
                    <a:pt x="2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8"/>
            <p:cNvSpPr/>
            <p:nvPr/>
          </p:nvSpPr>
          <p:spPr>
            <a:xfrm>
              <a:off x="4908577" y="5055950"/>
              <a:ext cx="46349" cy="47959"/>
            </a:xfrm>
            <a:custGeom>
              <a:avLst/>
              <a:gdLst/>
              <a:ahLst/>
              <a:cxnLst/>
              <a:rect l="l" t="t" r="r" b="b"/>
              <a:pathLst>
                <a:path w="288" h="298" extrusionOk="0">
                  <a:moveTo>
                    <a:pt x="149" y="0"/>
                  </a:moveTo>
                  <a:cubicBezTo>
                    <a:pt x="60" y="0"/>
                    <a:pt x="0" y="69"/>
                    <a:pt x="0" y="148"/>
                  </a:cubicBezTo>
                  <a:cubicBezTo>
                    <a:pt x="0" y="228"/>
                    <a:pt x="60" y="297"/>
                    <a:pt x="149" y="297"/>
                  </a:cubicBezTo>
                  <a:cubicBezTo>
                    <a:pt x="228" y="297"/>
                    <a:pt x="287" y="228"/>
                    <a:pt x="287" y="148"/>
                  </a:cubicBezTo>
                  <a:cubicBezTo>
                    <a:pt x="287" y="69"/>
                    <a:pt x="228" y="0"/>
                    <a:pt x="1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8"/>
            <p:cNvSpPr/>
            <p:nvPr/>
          </p:nvSpPr>
          <p:spPr>
            <a:xfrm>
              <a:off x="5868549" y="5038248"/>
              <a:ext cx="83203" cy="83042"/>
            </a:xfrm>
            <a:custGeom>
              <a:avLst/>
              <a:gdLst/>
              <a:ahLst/>
              <a:cxnLst/>
              <a:rect l="l" t="t" r="r" b="b"/>
              <a:pathLst>
                <a:path w="517" h="516" extrusionOk="0">
                  <a:moveTo>
                    <a:pt x="259" y="1"/>
                  </a:moveTo>
                  <a:cubicBezTo>
                    <a:pt x="110" y="1"/>
                    <a:pt x="1" y="110"/>
                    <a:pt x="1" y="258"/>
                  </a:cubicBezTo>
                  <a:cubicBezTo>
                    <a:pt x="1" y="397"/>
                    <a:pt x="110" y="516"/>
                    <a:pt x="259" y="516"/>
                  </a:cubicBezTo>
                  <a:cubicBezTo>
                    <a:pt x="397" y="516"/>
                    <a:pt x="516" y="397"/>
                    <a:pt x="516" y="258"/>
                  </a:cubicBezTo>
                  <a:cubicBezTo>
                    <a:pt x="516" y="110"/>
                    <a:pt x="397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8"/>
            <p:cNvSpPr/>
            <p:nvPr/>
          </p:nvSpPr>
          <p:spPr>
            <a:xfrm>
              <a:off x="313904" y="2115044"/>
              <a:ext cx="49729" cy="49568"/>
            </a:xfrm>
            <a:custGeom>
              <a:avLst/>
              <a:gdLst/>
              <a:ahLst/>
              <a:cxnLst/>
              <a:rect l="l" t="t" r="r" b="b"/>
              <a:pathLst>
                <a:path w="309" h="308" extrusionOk="0">
                  <a:moveTo>
                    <a:pt x="150" y="1"/>
                  </a:moveTo>
                  <a:cubicBezTo>
                    <a:pt x="70" y="1"/>
                    <a:pt x="1" y="70"/>
                    <a:pt x="1" y="149"/>
                  </a:cubicBezTo>
                  <a:cubicBezTo>
                    <a:pt x="1" y="239"/>
                    <a:pt x="70" y="308"/>
                    <a:pt x="150" y="308"/>
                  </a:cubicBezTo>
                  <a:cubicBezTo>
                    <a:pt x="238" y="308"/>
                    <a:pt x="308" y="239"/>
                    <a:pt x="308" y="149"/>
                  </a:cubicBezTo>
                  <a:cubicBezTo>
                    <a:pt x="308" y="70"/>
                    <a:pt x="238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8"/>
            <p:cNvSpPr/>
            <p:nvPr/>
          </p:nvSpPr>
          <p:spPr>
            <a:xfrm>
              <a:off x="1173615" y="1529728"/>
              <a:ext cx="86261" cy="86261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1"/>
                  </a:moveTo>
                  <a:cubicBezTo>
                    <a:pt x="119" y="1"/>
                    <a:pt x="0" y="120"/>
                    <a:pt x="0" y="269"/>
                  </a:cubicBezTo>
                  <a:cubicBezTo>
                    <a:pt x="0" y="417"/>
                    <a:pt x="119" y="536"/>
                    <a:pt x="267" y="536"/>
                  </a:cubicBezTo>
                  <a:cubicBezTo>
                    <a:pt x="416" y="536"/>
                    <a:pt x="535" y="417"/>
                    <a:pt x="535" y="269"/>
                  </a:cubicBezTo>
                  <a:cubicBezTo>
                    <a:pt x="535" y="120"/>
                    <a:pt x="416" y="1"/>
                    <a:pt x="2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8"/>
            <p:cNvSpPr/>
            <p:nvPr/>
          </p:nvSpPr>
          <p:spPr>
            <a:xfrm>
              <a:off x="1009301" y="864749"/>
              <a:ext cx="118126" cy="119736"/>
            </a:xfrm>
            <a:custGeom>
              <a:avLst/>
              <a:gdLst/>
              <a:ahLst/>
              <a:cxnLst/>
              <a:rect l="l" t="t" r="r" b="b"/>
              <a:pathLst>
                <a:path w="734" h="744" extrusionOk="0">
                  <a:moveTo>
                    <a:pt x="367" y="1"/>
                  </a:moveTo>
                  <a:cubicBezTo>
                    <a:pt x="169" y="1"/>
                    <a:pt x="0" y="169"/>
                    <a:pt x="0" y="367"/>
                  </a:cubicBezTo>
                  <a:cubicBezTo>
                    <a:pt x="0" y="576"/>
                    <a:pt x="169" y="744"/>
                    <a:pt x="367" y="744"/>
                  </a:cubicBezTo>
                  <a:cubicBezTo>
                    <a:pt x="575" y="744"/>
                    <a:pt x="733" y="576"/>
                    <a:pt x="733" y="367"/>
                  </a:cubicBezTo>
                  <a:cubicBezTo>
                    <a:pt x="733" y="169"/>
                    <a:pt x="575" y="1"/>
                    <a:pt x="3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8"/>
            <p:cNvSpPr/>
            <p:nvPr/>
          </p:nvSpPr>
          <p:spPr>
            <a:xfrm>
              <a:off x="2309006" y="678065"/>
              <a:ext cx="49568" cy="49729"/>
            </a:xfrm>
            <a:custGeom>
              <a:avLst/>
              <a:gdLst/>
              <a:ahLst/>
              <a:cxnLst/>
              <a:rect l="l" t="t" r="r" b="b"/>
              <a:pathLst>
                <a:path w="308" h="309" extrusionOk="0">
                  <a:moveTo>
                    <a:pt x="149" y="1"/>
                  </a:moveTo>
                  <a:cubicBezTo>
                    <a:pt x="70" y="1"/>
                    <a:pt x="1" y="71"/>
                    <a:pt x="1" y="150"/>
                  </a:cubicBezTo>
                  <a:cubicBezTo>
                    <a:pt x="1" y="239"/>
                    <a:pt x="70" y="309"/>
                    <a:pt x="149" y="309"/>
                  </a:cubicBezTo>
                  <a:cubicBezTo>
                    <a:pt x="239" y="309"/>
                    <a:pt x="308" y="239"/>
                    <a:pt x="308" y="150"/>
                  </a:cubicBezTo>
                  <a:cubicBezTo>
                    <a:pt x="308" y="71"/>
                    <a:pt x="239" y="1"/>
                    <a:pt x="1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8"/>
            <p:cNvSpPr/>
            <p:nvPr/>
          </p:nvSpPr>
          <p:spPr>
            <a:xfrm>
              <a:off x="781257" y="2378171"/>
              <a:ext cx="49568" cy="49729"/>
            </a:xfrm>
            <a:custGeom>
              <a:avLst/>
              <a:gdLst/>
              <a:ahLst/>
              <a:cxnLst/>
              <a:rect l="l" t="t" r="r" b="b"/>
              <a:pathLst>
                <a:path w="308" h="309" extrusionOk="0">
                  <a:moveTo>
                    <a:pt x="159" y="1"/>
                  </a:moveTo>
                  <a:cubicBezTo>
                    <a:pt x="69" y="1"/>
                    <a:pt x="0" y="70"/>
                    <a:pt x="0" y="150"/>
                  </a:cubicBezTo>
                  <a:cubicBezTo>
                    <a:pt x="0" y="238"/>
                    <a:pt x="69" y="308"/>
                    <a:pt x="159" y="308"/>
                  </a:cubicBezTo>
                  <a:cubicBezTo>
                    <a:pt x="238" y="308"/>
                    <a:pt x="307" y="238"/>
                    <a:pt x="307" y="150"/>
                  </a:cubicBezTo>
                  <a:cubicBezTo>
                    <a:pt x="307" y="7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8"/>
            <p:cNvSpPr/>
            <p:nvPr/>
          </p:nvSpPr>
          <p:spPr>
            <a:xfrm>
              <a:off x="1553098" y="2139023"/>
              <a:ext cx="49568" cy="49568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59" y="0"/>
                  </a:moveTo>
                  <a:cubicBezTo>
                    <a:pt x="70" y="0"/>
                    <a:pt x="1" y="70"/>
                    <a:pt x="1" y="159"/>
                  </a:cubicBezTo>
                  <a:cubicBezTo>
                    <a:pt x="1" y="238"/>
                    <a:pt x="70" y="308"/>
                    <a:pt x="159" y="308"/>
                  </a:cubicBezTo>
                  <a:cubicBezTo>
                    <a:pt x="238" y="308"/>
                    <a:pt x="307" y="238"/>
                    <a:pt x="307" y="159"/>
                  </a:cubicBezTo>
                  <a:cubicBezTo>
                    <a:pt x="307" y="70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8"/>
            <p:cNvSpPr/>
            <p:nvPr/>
          </p:nvSpPr>
          <p:spPr>
            <a:xfrm>
              <a:off x="2222906" y="1989033"/>
              <a:ext cx="86261" cy="88031"/>
            </a:xfrm>
            <a:custGeom>
              <a:avLst/>
              <a:gdLst/>
              <a:ahLst/>
              <a:cxnLst/>
              <a:rect l="l" t="t" r="r" b="b"/>
              <a:pathLst>
                <a:path w="536" h="547" extrusionOk="0">
                  <a:moveTo>
                    <a:pt x="268" y="1"/>
                  </a:moveTo>
                  <a:cubicBezTo>
                    <a:pt x="120" y="1"/>
                    <a:pt x="1" y="130"/>
                    <a:pt x="1" y="269"/>
                  </a:cubicBezTo>
                  <a:cubicBezTo>
                    <a:pt x="1" y="417"/>
                    <a:pt x="120" y="546"/>
                    <a:pt x="268" y="546"/>
                  </a:cubicBezTo>
                  <a:cubicBezTo>
                    <a:pt x="417" y="546"/>
                    <a:pt x="536" y="417"/>
                    <a:pt x="536" y="269"/>
                  </a:cubicBezTo>
                  <a:cubicBezTo>
                    <a:pt x="536" y="130"/>
                    <a:pt x="417" y="1"/>
                    <a:pt x="2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8"/>
            <p:cNvSpPr/>
            <p:nvPr/>
          </p:nvSpPr>
          <p:spPr>
            <a:xfrm>
              <a:off x="3211686" y="3778457"/>
              <a:ext cx="86261" cy="86261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20" y="0"/>
                    <a:pt x="1" y="119"/>
                    <a:pt x="1" y="268"/>
                  </a:cubicBezTo>
                  <a:cubicBezTo>
                    <a:pt x="1" y="416"/>
                    <a:pt x="120" y="535"/>
                    <a:pt x="268" y="535"/>
                  </a:cubicBezTo>
                  <a:cubicBezTo>
                    <a:pt x="417" y="535"/>
                    <a:pt x="536" y="416"/>
                    <a:pt x="536" y="268"/>
                  </a:cubicBezTo>
                  <a:cubicBezTo>
                    <a:pt x="536" y="119"/>
                    <a:pt x="417" y="0"/>
                    <a:pt x="2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8"/>
            <p:cNvSpPr/>
            <p:nvPr/>
          </p:nvSpPr>
          <p:spPr>
            <a:xfrm>
              <a:off x="3642346" y="2748158"/>
              <a:ext cx="41521" cy="41682"/>
            </a:xfrm>
            <a:custGeom>
              <a:avLst/>
              <a:gdLst/>
              <a:ahLst/>
              <a:cxnLst/>
              <a:rect l="l" t="t" r="r" b="b"/>
              <a:pathLst>
                <a:path w="258" h="259" extrusionOk="0">
                  <a:moveTo>
                    <a:pt x="129" y="1"/>
                  </a:moveTo>
                  <a:cubicBezTo>
                    <a:pt x="49" y="1"/>
                    <a:pt x="0" y="60"/>
                    <a:pt x="0" y="130"/>
                  </a:cubicBezTo>
                  <a:cubicBezTo>
                    <a:pt x="0" y="199"/>
                    <a:pt x="49" y="258"/>
                    <a:pt x="129" y="258"/>
                  </a:cubicBezTo>
                  <a:cubicBezTo>
                    <a:pt x="198" y="258"/>
                    <a:pt x="258" y="199"/>
                    <a:pt x="258" y="130"/>
                  </a:cubicBezTo>
                  <a:cubicBezTo>
                    <a:pt x="258" y="60"/>
                    <a:pt x="19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8"/>
            <p:cNvSpPr/>
            <p:nvPr/>
          </p:nvSpPr>
          <p:spPr>
            <a:xfrm>
              <a:off x="3379058" y="1523451"/>
              <a:ext cx="49729" cy="49568"/>
            </a:xfrm>
            <a:custGeom>
              <a:avLst/>
              <a:gdLst/>
              <a:ahLst/>
              <a:cxnLst/>
              <a:rect l="l" t="t" r="r" b="b"/>
              <a:pathLst>
                <a:path w="309" h="308" extrusionOk="0">
                  <a:moveTo>
                    <a:pt x="150" y="0"/>
                  </a:moveTo>
                  <a:cubicBezTo>
                    <a:pt x="70" y="0"/>
                    <a:pt x="1" y="70"/>
                    <a:pt x="1" y="159"/>
                  </a:cubicBezTo>
                  <a:cubicBezTo>
                    <a:pt x="1" y="238"/>
                    <a:pt x="70" y="308"/>
                    <a:pt x="150" y="308"/>
                  </a:cubicBezTo>
                  <a:cubicBezTo>
                    <a:pt x="239" y="308"/>
                    <a:pt x="308" y="238"/>
                    <a:pt x="308" y="159"/>
                  </a:cubicBezTo>
                  <a:cubicBezTo>
                    <a:pt x="308" y="70"/>
                    <a:pt x="239" y="0"/>
                    <a:pt x="1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8"/>
            <p:cNvSpPr/>
            <p:nvPr/>
          </p:nvSpPr>
          <p:spPr>
            <a:xfrm>
              <a:off x="4061741" y="454850"/>
              <a:ext cx="49568" cy="49729"/>
            </a:xfrm>
            <a:custGeom>
              <a:avLst/>
              <a:gdLst/>
              <a:ahLst/>
              <a:cxnLst/>
              <a:rect l="l" t="t" r="r" b="b"/>
              <a:pathLst>
                <a:path w="308" h="309" extrusionOk="0">
                  <a:moveTo>
                    <a:pt x="149" y="1"/>
                  </a:moveTo>
                  <a:cubicBezTo>
                    <a:pt x="70" y="1"/>
                    <a:pt x="0" y="70"/>
                    <a:pt x="0" y="150"/>
                  </a:cubicBezTo>
                  <a:cubicBezTo>
                    <a:pt x="0" y="238"/>
                    <a:pt x="70" y="308"/>
                    <a:pt x="149" y="308"/>
                  </a:cubicBezTo>
                  <a:cubicBezTo>
                    <a:pt x="238" y="308"/>
                    <a:pt x="308" y="238"/>
                    <a:pt x="308" y="150"/>
                  </a:cubicBezTo>
                  <a:cubicBezTo>
                    <a:pt x="308" y="70"/>
                    <a:pt x="238" y="1"/>
                    <a:pt x="1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8"/>
            <p:cNvSpPr/>
            <p:nvPr/>
          </p:nvSpPr>
          <p:spPr>
            <a:xfrm>
              <a:off x="9056495" y="2115044"/>
              <a:ext cx="48120" cy="49568"/>
            </a:xfrm>
            <a:custGeom>
              <a:avLst/>
              <a:gdLst/>
              <a:ahLst/>
              <a:cxnLst/>
              <a:rect l="l" t="t" r="r" b="b"/>
              <a:pathLst>
                <a:path w="299" h="308" extrusionOk="0">
                  <a:moveTo>
                    <a:pt x="150" y="1"/>
                  </a:moveTo>
                  <a:cubicBezTo>
                    <a:pt x="60" y="1"/>
                    <a:pt x="1" y="70"/>
                    <a:pt x="1" y="149"/>
                  </a:cubicBezTo>
                  <a:cubicBezTo>
                    <a:pt x="1" y="239"/>
                    <a:pt x="60" y="308"/>
                    <a:pt x="150" y="308"/>
                  </a:cubicBezTo>
                  <a:cubicBezTo>
                    <a:pt x="229" y="308"/>
                    <a:pt x="298" y="239"/>
                    <a:pt x="298" y="149"/>
                  </a:cubicBezTo>
                  <a:cubicBezTo>
                    <a:pt x="298" y="70"/>
                    <a:pt x="229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8"/>
            <p:cNvSpPr/>
            <p:nvPr/>
          </p:nvSpPr>
          <p:spPr>
            <a:xfrm>
              <a:off x="8158804" y="1529728"/>
              <a:ext cx="86261" cy="86261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1"/>
                  </a:moveTo>
                  <a:cubicBezTo>
                    <a:pt x="119" y="1"/>
                    <a:pt x="0" y="120"/>
                    <a:pt x="0" y="269"/>
                  </a:cubicBezTo>
                  <a:cubicBezTo>
                    <a:pt x="0" y="417"/>
                    <a:pt x="119" y="536"/>
                    <a:pt x="267" y="536"/>
                  </a:cubicBezTo>
                  <a:cubicBezTo>
                    <a:pt x="416" y="536"/>
                    <a:pt x="535" y="417"/>
                    <a:pt x="535" y="269"/>
                  </a:cubicBezTo>
                  <a:cubicBezTo>
                    <a:pt x="535" y="120"/>
                    <a:pt x="416" y="1"/>
                    <a:pt x="2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8"/>
            <p:cNvSpPr/>
            <p:nvPr/>
          </p:nvSpPr>
          <p:spPr>
            <a:xfrm>
              <a:off x="8291092" y="864749"/>
              <a:ext cx="118126" cy="119736"/>
            </a:xfrm>
            <a:custGeom>
              <a:avLst/>
              <a:gdLst/>
              <a:ahLst/>
              <a:cxnLst/>
              <a:rect l="l" t="t" r="r" b="b"/>
              <a:pathLst>
                <a:path w="734" h="744" extrusionOk="0">
                  <a:moveTo>
                    <a:pt x="367" y="1"/>
                  </a:moveTo>
                  <a:cubicBezTo>
                    <a:pt x="159" y="1"/>
                    <a:pt x="0" y="169"/>
                    <a:pt x="0" y="367"/>
                  </a:cubicBezTo>
                  <a:cubicBezTo>
                    <a:pt x="0" y="576"/>
                    <a:pt x="159" y="744"/>
                    <a:pt x="367" y="744"/>
                  </a:cubicBezTo>
                  <a:cubicBezTo>
                    <a:pt x="565" y="744"/>
                    <a:pt x="733" y="576"/>
                    <a:pt x="733" y="367"/>
                  </a:cubicBezTo>
                  <a:cubicBezTo>
                    <a:pt x="733" y="169"/>
                    <a:pt x="565" y="1"/>
                    <a:pt x="3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8"/>
            <p:cNvSpPr/>
            <p:nvPr/>
          </p:nvSpPr>
          <p:spPr>
            <a:xfrm>
              <a:off x="6708948" y="619164"/>
              <a:ext cx="118287" cy="118126"/>
            </a:xfrm>
            <a:custGeom>
              <a:avLst/>
              <a:gdLst/>
              <a:ahLst/>
              <a:cxnLst/>
              <a:rect l="l" t="t" r="r" b="b"/>
              <a:pathLst>
                <a:path w="735" h="734" extrusionOk="0">
                  <a:moveTo>
                    <a:pt x="368" y="1"/>
                  </a:moveTo>
                  <a:cubicBezTo>
                    <a:pt x="170" y="1"/>
                    <a:pt x="1" y="159"/>
                    <a:pt x="1" y="367"/>
                  </a:cubicBezTo>
                  <a:cubicBezTo>
                    <a:pt x="1" y="575"/>
                    <a:pt x="170" y="734"/>
                    <a:pt x="368" y="734"/>
                  </a:cubicBezTo>
                  <a:cubicBezTo>
                    <a:pt x="576" y="734"/>
                    <a:pt x="734" y="575"/>
                    <a:pt x="734" y="367"/>
                  </a:cubicBezTo>
                  <a:cubicBezTo>
                    <a:pt x="734" y="159"/>
                    <a:pt x="576" y="1"/>
                    <a:pt x="3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8"/>
            <p:cNvSpPr/>
            <p:nvPr/>
          </p:nvSpPr>
          <p:spPr>
            <a:xfrm>
              <a:off x="8563876" y="2352583"/>
              <a:ext cx="49407" cy="49729"/>
            </a:xfrm>
            <a:custGeom>
              <a:avLst/>
              <a:gdLst/>
              <a:ahLst/>
              <a:cxnLst/>
              <a:rect l="l" t="t" r="r" b="b"/>
              <a:pathLst>
                <a:path w="307" h="309" extrusionOk="0">
                  <a:moveTo>
                    <a:pt x="148" y="1"/>
                  </a:moveTo>
                  <a:cubicBezTo>
                    <a:pt x="69" y="1"/>
                    <a:pt x="0" y="71"/>
                    <a:pt x="0" y="160"/>
                  </a:cubicBezTo>
                  <a:cubicBezTo>
                    <a:pt x="0" y="239"/>
                    <a:pt x="69" y="309"/>
                    <a:pt x="148" y="309"/>
                  </a:cubicBezTo>
                  <a:cubicBezTo>
                    <a:pt x="238" y="309"/>
                    <a:pt x="307" y="239"/>
                    <a:pt x="307" y="160"/>
                  </a:cubicBezTo>
                  <a:cubicBezTo>
                    <a:pt x="307" y="71"/>
                    <a:pt x="238" y="1"/>
                    <a:pt x="1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8"/>
            <p:cNvSpPr/>
            <p:nvPr/>
          </p:nvSpPr>
          <p:spPr>
            <a:xfrm>
              <a:off x="8863696" y="2835867"/>
              <a:ext cx="73386" cy="73547"/>
            </a:xfrm>
            <a:custGeom>
              <a:avLst/>
              <a:gdLst/>
              <a:ahLst/>
              <a:cxnLst/>
              <a:rect l="l" t="t" r="r" b="b"/>
              <a:pathLst>
                <a:path w="456" h="457" extrusionOk="0">
                  <a:moveTo>
                    <a:pt x="228" y="1"/>
                  </a:moveTo>
                  <a:cubicBezTo>
                    <a:pt x="99" y="1"/>
                    <a:pt x="0" y="100"/>
                    <a:pt x="0" y="229"/>
                  </a:cubicBezTo>
                  <a:cubicBezTo>
                    <a:pt x="0" y="358"/>
                    <a:pt x="99" y="457"/>
                    <a:pt x="228" y="457"/>
                  </a:cubicBezTo>
                  <a:cubicBezTo>
                    <a:pt x="347" y="457"/>
                    <a:pt x="456" y="358"/>
                    <a:pt x="456" y="229"/>
                  </a:cubicBezTo>
                  <a:cubicBezTo>
                    <a:pt x="456" y="100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8"/>
            <p:cNvSpPr/>
            <p:nvPr/>
          </p:nvSpPr>
          <p:spPr>
            <a:xfrm>
              <a:off x="7815853" y="2139023"/>
              <a:ext cx="49568" cy="49568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59" y="0"/>
                  </a:moveTo>
                  <a:cubicBezTo>
                    <a:pt x="70" y="0"/>
                    <a:pt x="0" y="70"/>
                    <a:pt x="0" y="159"/>
                  </a:cubicBezTo>
                  <a:cubicBezTo>
                    <a:pt x="0" y="238"/>
                    <a:pt x="70" y="308"/>
                    <a:pt x="159" y="308"/>
                  </a:cubicBezTo>
                  <a:cubicBezTo>
                    <a:pt x="238" y="308"/>
                    <a:pt x="308" y="238"/>
                    <a:pt x="308" y="159"/>
                  </a:cubicBezTo>
                  <a:cubicBezTo>
                    <a:pt x="308" y="70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8"/>
            <p:cNvSpPr/>
            <p:nvPr/>
          </p:nvSpPr>
          <p:spPr>
            <a:xfrm>
              <a:off x="7109352" y="1989033"/>
              <a:ext cx="86261" cy="88031"/>
            </a:xfrm>
            <a:custGeom>
              <a:avLst/>
              <a:gdLst/>
              <a:ahLst/>
              <a:cxnLst/>
              <a:rect l="l" t="t" r="r" b="b"/>
              <a:pathLst>
                <a:path w="536" h="547" extrusionOk="0">
                  <a:moveTo>
                    <a:pt x="268" y="1"/>
                  </a:moveTo>
                  <a:cubicBezTo>
                    <a:pt x="119" y="1"/>
                    <a:pt x="1" y="130"/>
                    <a:pt x="1" y="269"/>
                  </a:cubicBezTo>
                  <a:cubicBezTo>
                    <a:pt x="1" y="417"/>
                    <a:pt x="119" y="546"/>
                    <a:pt x="268" y="546"/>
                  </a:cubicBezTo>
                  <a:cubicBezTo>
                    <a:pt x="417" y="546"/>
                    <a:pt x="536" y="417"/>
                    <a:pt x="536" y="269"/>
                  </a:cubicBezTo>
                  <a:cubicBezTo>
                    <a:pt x="536" y="130"/>
                    <a:pt x="417" y="1"/>
                    <a:pt x="2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8"/>
            <p:cNvSpPr/>
            <p:nvPr/>
          </p:nvSpPr>
          <p:spPr>
            <a:xfrm>
              <a:off x="6839787" y="2748158"/>
              <a:ext cx="41682" cy="41682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130" y="1"/>
                  </a:moveTo>
                  <a:cubicBezTo>
                    <a:pt x="60" y="1"/>
                    <a:pt x="0" y="60"/>
                    <a:pt x="0" y="130"/>
                  </a:cubicBezTo>
                  <a:cubicBezTo>
                    <a:pt x="0" y="199"/>
                    <a:pt x="60" y="258"/>
                    <a:pt x="130" y="258"/>
                  </a:cubicBezTo>
                  <a:cubicBezTo>
                    <a:pt x="199" y="258"/>
                    <a:pt x="258" y="199"/>
                    <a:pt x="258" y="130"/>
                  </a:cubicBezTo>
                  <a:cubicBezTo>
                    <a:pt x="258" y="60"/>
                    <a:pt x="199" y="1"/>
                    <a:pt x="1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8"/>
            <p:cNvSpPr/>
            <p:nvPr/>
          </p:nvSpPr>
          <p:spPr>
            <a:xfrm>
              <a:off x="5090432" y="1395831"/>
              <a:ext cx="49407" cy="49568"/>
            </a:xfrm>
            <a:custGeom>
              <a:avLst/>
              <a:gdLst/>
              <a:ahLst/>
              <a:cxnLst/>
              <a:rect l="l" t="t" r="r" b="b"/>
              <a:pathLst>
                <a:path w="307" h="308" extrusionOk="0">
                  <a:moveTo>
                    <a:pt x="159" y="0"/>
                  </a:moveTo>
                  <a:cubicBezTo>
                    <a:pt x="69" y="0"/>
                    <a:pt x="0" y="70"/>
                    <a:pt x="0" y="159"/>
                  </a:cubicBezTo>
                  <a:cubicBezTo>
                    <a:pt x="0" y="238"/>
                    <a:pt x="69" y="308"/>
                    <a:pt x="159" y="308"/>
                  </a:cubicBezTo>
                  <a:cubicBezTo>
                    <a:pt x="238" y="308"/>
                    <a:pt x="307" y="238"/>
                    <a:pt x="307" y="159"/>
                  </a:cubicBezTo>
                  <a:cubicBezTo>
                    <a:pt x="307" y="70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8"/>
            <p:cNvSpPr/>
            <p:nvPr/>
          </p:nvSpPr>
          <p:spPr>
            <a:xfrm>
              <a:off x="4768242" y="3424402"/>
              <a:ext cx="49568" cy="49568"/>
            </a:xfrm>
            <a:custGeom>
              <a:avLst/>
              <a:gdLst/>
              <a:ahLst/>
              <a:cxnLst/>
              <a:rect l="l" t="t" r="r" b="b"/>
              <a:pathLst>
                <a:path w="308" h="308" extrusionOk="0">
                  <a:moveTo>
                    <a:pt x="159" y="0"/>
                  </a:moveTo>
                  <a:cubicBezTo>
                    <a:pt x="69" y="0"/>
                    <a:pt x="0" y="70"/>
                    <a:pt x="0" y="149"/>
                  </a:cubicBezTo>
                  <a:cubicBezTo>
                    <a:pt x="0" y="238"/>
                    <a:pt x="69" y="308"/>
                    <a:pt x="159" y="308"/>
                  </a:cubicBezTo>
                  <a:cubicBezTo>
                    <a:pt x="238" y="308"/>
                    <a:pt x="307" y="238"/>
                    <a:pt x="307" y="149"/>
                  </a:cubicBezTo>
                  <a:cubicBezTo>
                    <a:pt x="307" y="70"/>
                    <a:pt x="238" y="0"/>
                    <a:pt x="1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8"/>
            <p:cNvSpPr/>
            <p:nvPr/>
          </p:nvSpPr>
          <p:spPr>
            <a:xfrm>
              <a:off x="5139678" y="702045"/>
              <a:ext cx="49729" cy="49568"/>
            </a:xfrm>
            <a:custGeom>
              <a:avLst/>
              <a:gdLst/>
              <a:ahLst/>
              <a:cxnLst/>
              <a:rect l="l" t="t" r="r" b="b"/>
              <a:pathLst>
                <a:path w="309" h="308" extrusionOk="0">
                  <a:moveTo>
                    <a:pt x="159" y="1"/>
                  </a:moveTo>
                  <a:cubicBezTo>
                    <a:pt x="71" y="1"/>
                    <a:pt x="1" y="70"/>
                    <a:pt x="1" y="160"/>
                  </a:cubicBezTo>
                  <a:cubicBezTo>
                    <a:pt x="1" y="239"/>
                    <a:pt x="71" y="308"/>
                    <a:pt x="159" y="308"/>
                  </a:cubicBezTo>
                  <a:cubicBezTo>
                    <a:pt x="239" y="308"/>
                    <a:pt x="308" y="239"/>
                    <a:pt x="308" y="160"/>
                  </a:cubicBezTo>
                  <a:cubicBezTo>
                    <a:pt x="308" y="70"/>
                    <a:pt x="239" y="1"/>
                    <a:pt x="1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8"/>
            <p:cNvSpPr/>
            <p:nvPr/>
          </p:nvSpPr>
          <p:spPr>
            <a:xfrm>
              <a:off x="4395035" y="1218803"/>
              <a:ext cx="86261" cy="86261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1"/>
                  </a:moveTo>
                  <a:cubicBezTo>
                    <a:pt x="119" y="1"/>
                    <a:pt x="0" y="120"/>
                    <a:pt x="0" y="268"/>
                  </a:cubicBezTo>
                  <a:cubicBezTo>
                    <a:pt x="0" y="407"/>
                    <a:pt x="119" y="536"/>
                    <a:pt x="268" y="536"/>
                  </a:cubicBezTo>
                  <a:cubicBezTo>
                    <a:pt x="417" y="536"/>
                    <a:pt x="536" y="407"/>
                    <a:pt x="536" y="268"/>
                  </a:cubicBezTo>
                  <a:cubicBezTo>
                    <a:pt x="536" y="120"/>
                    <a:pt x="417" y="1"/>
                    <a:pt x="2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8"/>
            <p:cNvSpPr/>
            <p:nvPr/>
          </p:nvSpPr>
          <p:spPr>
            <a:xfrm>
              <a:off x="6127010" y="1615827"/>
              <a:ext cx="86261" cy="86261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7" y="1"/>
                  </a:moveTo>
                  <a:cubicBezTo>
                    <a:pt x="119" y="1"/>
                    <a:pt x="0" y="120"/>
                    <a:pt x="0" y="269"/>
                  </a:cubicBezTo>
                  <a:cubicBezTo>
                    <a:pt x="0" y="417"/>
                    <a:pt x="119" y="536"/>
                    <a:pt x="267" y="536"/>
                  </a:cubicBezTo>
                  <a:cubicBezTo>
                    <a:pt x="416" y="536"/>
                    <a:pt x="535" y="417"/>
                    <a:pt x="535" y="269"/>
                  </a:cubicBezTo>
                  <a:cubicBezTo>
                    <a:pt x="535" y="120"/>
                    <a:pt x="416" y="1"/>
                    <a:pt x="2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8"/>
            <p:cNvSpPr/>
            <p:nvPr/>
          </p:nvSpPr>
          <p:spPr>
            <a:xfrm>
              <a:off x="1335849" y="6474740"/>
              <a:ext cx="627000" cy="624725"/>
            </a:xfrm>
            <a:custGeom>
              <a:avLst/>
              <a:gdLst/>
              <a:ahLst/>
              <a:cxnLst/>
              <a:rect l="l" t="t" r="r" b="b"/>
              <a:pathLst>
                <a:path w="5511" h="5491" extrusionOk="0">
                  <a:moveTo>
                    <a:pt x="2181" y="0"/>
                  </a:moveTo>
                  <a:cubicBezTo>
                    <a:pt x="2141" y="0"/>
                    <a:pt x="2101" y="20"/>
                    <a:pt x="2082" y="60"/>
                  </a:cubicBezTo>
                  <a:cubicBezTo>
                    <a:pt x="2062" y="90"/>
                    <a:pt x="2071" y="119"/>
                    <a:pt x="2091" y="149"/>
                  </a:cubicBezTo>
                  <a:lnTo>
                    <a:pt x="2646" y="883"/>
                  </a:lnTo>
                  <a:lnTo>
                    <a:pt x="2646" y="1200"/>
                  </a:lnTo>
                  <a:lnTo>
                    <a:pt x="2428" y="902"/>
                  </a:lnTo>
                  <a:cubicBezTo>
                    <a:pt x="2399" y="872"/>
                    <a:pt x="2368" y="853"/>
                    <a:pt x="2339" y="853"/>
                  </a:cubicBezTo>
                  <a:cubicBezTo>
                    <a:pt x="2300" y="853"/>
                    <a:pt x="2250" y="883"/>
                    <a:pt x="2240" y="912"/>
                  </a:cubicBezTo>
                  <a:cubicBezTo>
                    <a:pt x="2220" y="942"/>
                    <a:pt x="2230" y="982"/>
                    <a:pt x="2250" y="1011"/>
                  </a:cubicBezTo>
                  <a:lnTo>
                    <a:pt x="2646" y="1537"/>
                  </a:lnTo>
                  <a:lnTo>
                    <a:pt x="2646" y="2488"/>
                  </a:lnTo>
                  <a:lnTo>
                    <a:pt x="1982" y="1814"/>
                  </a:lnTo>
                  <a:lnTo>
                    <a:pt x="1893" y="1160"/>
                  </a:lnTo>
                  <a:cubicBezTo>
                    <a:pt x="1883" y="1110"/>
                    <a:pt x="1844" y="1081"/>
                    <a:pt x="1794" y="1081"/>
                  </a:cubicBezTo>
                  <a:cubicBezTo>
                    <a:pt x="1764" y="1081"/>
                    <a:pt x="1734" y="1090"/>
                    <a:pt x="1714" y="1121"/>
                  </a:cubicBezTo>
                  <a:cubicBezTo>
                    <a:pt x="1695" y="1140"/>
                    <a:pt x="1685" y="1170"/>
                    <a:pt x="1685" y="1209"/>
                  </a:cubicBezTo>
                  <a:lnTo>
                    <a:pt x="1734" y="1576"/>
                  </a:lnTo>
                  <a:lnTo>
                    <a:pt x="1516" y="1358"/>
                  </a:lnTo>
                  <a:lnTo>
                    <a:pt x="1397" y="447"/>
                  </a:lnTo>
                  <a:cubicBezTo>
                    <a:pt x="1388" y="397"/>
                    <a:pt x="1348" y="357"/>
                    <a:pt x="1298" y="357"/>
                  </a:cubicBezTo>
                  <a:cubicBezTo>
                    <a:pt x="1269" y="357"/>
                    <a:pt x="1239" y="377"/>
                    <a:pt x="1219" y="397"/>
                  </a:cubicBezTo>
                  <a:cubicBezTo>
                    <a:pt x="1190" y="427"/>
                    <a:pt x="1190" y="456"/>
                    <a:pt x="1190" y="486"/>
                  </a:cubicBezTo>
                  <a:lnTo>
                    <a:pt x="1278" y="1110"/>
                  </a:lnTo>
                  <a:lnTo>
                    <a:pt x="1031" y="872"/>
                  </a:lnTo>
                  <a:cubicBezTo>
                    <a:pt x="1012" y="854"/>
                    <a:pt x="988" y="845"/>
                    <a:pt x="963" y="845"/>
                  </a:cubicBezTo>
                  <a:cubicBezTo>
                    <a:pt x="923" y="845"/>
                    <a:pt x="881" y="869"/>
                    <a:pt x="862" y="912"/>
                  </a:cubicBezTo>
                  <a:cubicBezTo>
                    <a:pt x="853" y="952"/>
                    <a:pt x="853" y="991"/>
                    <a:pt x="882" y="1021"/>
                  </a:cubicBezTo>
                  <a:lnTo>
                    <a:pt x="1130" y="1259"/>
                  </a:lnTo>
                  <a:lnTo>
                    <a:pt x="1130" y="1259"/>
                  </a:lnTo>
                  <a:lnTo>
                    <a:pt x="496" y="1180"/>
                  </a:lnTo>
                  <a:cubicBezTo>
                    <a:pt x="491" y="1179"/>
                    <a:pt x="485" y="1179"/>
                    <a:pt x="480" y="1179"/>
                  </a:cubicBezTo>
                  <a:cubicBezTo>
                    <a:pt x="419" y="1179"/>
                    <a:pt x="377" y="1233"/>
                    <a:pt x="377" y="1279"/>
                  </a:cubicBezTo>
                  <a:cubicBezTo>
                    <a:pt x="367" y="1339"/>
                    <a:pt x="406" y="1378"/>
                    <a:pt x="456" y="1378"/>
                  </a:cubicBezTo>
                  <a:lnTo>
                    <a:pt x="1368" y="1507"/>
                  </a:lnTo>
                  <a:lnTo>
                    <a:pt x="1586" y="1725"/>
                  </a:lnTo>
                  <a:lnTo>
                    <a:pt x="1219" y="1675"/>
                  </a:lnTo>
                  <a:cubicBezTo>
                    <a:pt x="1213" y="1675"/>
                    <a:pt x="1207" y="1674"/>
                    <a:pt x="1201" y="1674"/>
                  </a:cubicBezTo>
                  <a:cubicBezTo>
                    <a:pt x="1132" y="1674"/>
                    <a:pt x="1091" y="1728"/>
                    <a:pt x="1091" y="1775"/>
                  </a:cubicBezTo>
                  <a:cubicBezTo>
                    <a:pt x="1091" y="1834"/>
                    <a:pt x="1120" y="1874"/>
                    <a:pt x="1170" y="1874"/>
                  </a:cubicBezTo>
                  <a:lnTo>
                    <a:pt x="1833" y="1962"/>
                  </a:lnTo>
                  <a:lnTo>
                    <a:pt x="2507" y="2636"/>
                  </a:lnTo>
                  <a:lnTo>
                    <a:pt x="1556" y="2636"/>
                  </a:lnTo>
                  <a:lnTo>
                    <a:pt x="1021" y="2240"/>
                  </a:lnTo>
                  <a:cubicBezTo>
                    <a:pt x="1004" y="2223"/>
                    <a:pt x="984" y="2215"/>
                    <a:pt x="963" y="2215"/>
                  </a:cubicBezTo>
                  <a:cubicBezTo>
                    <a:pt x="924" y="2215"/>
                    <a:pt x="886" y="2244"/>
                    <a:pt x="873" y="2290"/>
                  </a:cubicBezTo>
                  <a:cubicBezTo>
                    <a:pt x="862" y="2329"/>
                    <a:pt x="873" y="2379"/>
                    <a:pt x="912" y="2409"/>
                  </a:cubicBezTo>
                  <a:lnTo>
                    <a:pt x="1209" y="2636"/>
                  </a:lnTo>
                  <a:lnTo>
                    <a:pt x="902" y="2636"/>
                  </a:lnTo>
                  <a:lnTo>
                    <a:pt x="169" y="2081"/>
                  </a:lnTo>
                  <a:cubicBezTo>
                    <a:pt x="148" y="2068"/>
                    <a:pt x="127" y="2061"/>
                    <a:pt x="106" y="2061"/>
                  </a:cubicBezTo>
                  <a:cubicBezTo>
                    <a:pt x="68" y="2061"/>
                    <a:pt x="33" y="2085"/>
                    <a:pt x="20" y="2131"/>
                  </a:cubicBezTo>
                  <a:cubicBezTo>
                    <a:pt x="1" y="2180"/>
                    <a:pt x="10" y="2230"/>
                    <a:pt x="50" y="2250"/>
                  </a:cubicBezTo>
                  <a:lnTo>
                    <a:pt x="555" y="2636"/>
                  </a:lnTo>
                  <a:lnTo>
                    <a:pt x="219" y="2636"/>
                  </a:lnTo>
                  <a:cubicBezTo>
                    <a:pt x="149" y="2636"/>
                    <a:pt x="119" y="2696"/>
                    <a:pt x="119" y="2746"/>
                  </a:cubicBezTo>
                  <a:cubicBezTo>
                    <a:pt x="119" y="2795"/>
                    <a:pt x="149" y="2845"/>
                    <a:pt x="219" y="2845"/>
                  </a:cubicBezTo>
                  <a:lnTo>
                    <a:pt x="555" y="2845"/>
                  </a:lnTo>
                  <a:lnTo>
                    <a:pt x="50" y="3231"/>
                  </a:lnTo>
                  <a:cubicBezTo>
                    <a:pt x="10" y="3261"/>
                    <a:pt x="1" y="3310"/>
                    <a:pt x="20" y="3350"/>
                  </a:cubicBezTo>
                  <a:cubicBezTo>
                    <a:pt x="34" y="3398"/>
                    <a:pt x="71" y="3427"/>
                    <a:pt x="113" y="3427"/>
                  </a:cubicBezTo>
                  <a:cubicBezTo>
                    <a:pt x="131" y="3427"/>
                    <a:pt x="150" y="3421"/>
                    <a:pt x="169" y="3409"/>
                  </a:cubicBezTo>
                  <a:lnTo>
                    <a:pt x="902" y="2845"/>
                  </a:lnTo>
                  <a:lnTo>
                    <a:pt x="1209" y="2845"/>
                  </a:lnTo>
                  <a:lnTo>
                    <a:pt x="912" y="3072"/>
                  </a:lnTo>
                  <a:cubicBezTo>
                    <a:pt x="873" y="3102"/>
                    <a:pt x="862" y="3152"/>
                    <a:pt x="873" y="3202"/>
                  </a:cubicBezTo>
                  <a:cubicBezTo>
                    <a:pt x="886" y="3242"/>
                    <a:pt x="928" y="3269"/>
                    <a:pt x="968" y="3269"/>
                  </a:cubicBezTo>
                  <a:cubicBezTo>
                    <a:pt x="987" y="3269"/>
                    <a:pt x="1005" y="3263"/>
                    <a:pt x="1021" y="3251"/>
                  </a:cubicBezTo>
                  <a:lnTo>
                    <a:pt x="1556" y="2845"/>
                  </a:lnTo>
                  <a:lnTo>
                    <a:pt x="2507" y="2845"/>
                  </a:lnTo>
                  <a:lnTo>
                    <a:pt x="1833" y="3519"/>
                  </a:lnTo>
                  <a:lnTo>
                    <a:pt x="1170" y="3607"/>
                  </a:lnTo>
                  <a:cubicBezTo>
                    <a:pt x="1120" y="3618"/>
                    <a:pt x="1091" y="3657"/>
                    <a:pt x="1091" y="3707"/>
                  </a:cubicBezTo>
                  <a:cubicBezTo>
                    <a:pt x="1091" y="3762"/>
                    <a:pt x="1133" y="3817"/>
                    <a:pt x="1202" y="3817"/>
                  </a:cubicBezTo>
                  <a:cubicBezTo>
                    <a:pt x="1208" y="3817"/>
                    <a:pt x="1213" y="3817"/>
                    <a:pt x="1219" y="3816"/>
                  </a:cubicBezTo>
                  <a:lnTo>
                    <a:pt x="1586" y="3766"/>
                  </a:lnTo>
                  <a:lnTo>
                    <a:pt x="1368" y="3984"/>
                  </a:lnTo>
                  <a:lnTo>
                    <a:pt x="456" y="4103"/>
                  </a:lnTo>
                  <a:cubicBezTo>
                    <a:pt x="406" y="4113"/>
                    <a:pt x="367" y="4153"/>
                    <a:pt x="377" y="4202"/>
                  </a:cubicBezTo>
                  <a:cubicBezTo>
                    <a:pt x="377" y="4257"/>
                    <a:pt x="419" y="4312"/>
                    <a:pt x="481" y="4312"/>
                  </a:cubicBezTo>
                  <a:cubicBezTo>
                    <a:pt x="486" y="4312"/>
                    <a:pt x="491" y="4312"/>
                    <a:pt x="496" y="4311"/>
                  </a:cubicBezTo>
                  <a:lnTo>
                    <a:pt x="1130" y="4222"/>
                  </a:lnTo>
                  <a:lnTo>
                    <a:pt x="882" y="4460"/>
                  </a:lnTo>
                  <a:cubicBezTo>
                    <a:pt x="853" y="4490"/>
                    <a:pt x="853" y="4529"/>
                    <a:pt x="862" y="4569"/>
                  </a:cubicBezTo>
                  <a:cubicBezTo>
                    <a:pt x="881" y="4612"/>
                    <a:pt x="923" y="4636"/>
                    <a:pt x="963" y="4636"/>
                  </a:cubicBezTo>
                  <a:cubicBezTo>
                    <a:pt x="988" y="4636"/>
                    <a:pt x="1012" y="4627"/>
                    <a:pt x="1031" y="4609"/>
                  </a:cubicBezTo>
                  <a:lnTo>
                    <a:pt x="1278" y="4371"/>
                  </a:lnTo>
                  <a:lnTo>
                    <a:pt x="1278" y="4371"/>
                  </a:lnTo>
                  <a:lnTo>
                    <a:pt x="1190" y="4995"/>
                  </a:lnTo>
                  <a:cubicBezTo>
                    <a:pt x="1190" y="5034"/>
                    <a:pt x="1190" y="5065"/>
                    <a:pt x="1219" y="5084"/>
                  </a:cubicBezTo>
                  <a:cubicBezTo>
                    <a:pt x="1239" y="5114"/>
                    <a:pt x="1269" y="5124"/>
                    <a:pt x="1298" y="5124"/>
                  </a:cubicBezTo>
                  <a:cubicBezTo>
                    <a:pt x="1348" y="5124"/>
                    <a:pt x="1388" y="5094"/>
                    <a:pt x="1397" y="5045"/>
                  </a:cubicBezTo>
                  <a:lnTo>
                    <a:pt x="1516" y="4133"/>
                  </a:lnTo>
                  <a:lnTo>
                    <a:pt x="1734" y="3905"/>
                  </a:lnTo>
                  <a:lnTo>
                    <a:pt x="1685" y="4281"/>
                  </a:lnTo>
                  <a:cubicBezTo>
                    <a:pt x="1685" y="4311"/>
                    <a:pt x="1695" y="4341"/>
                    <a:pt x="1714" y="4371"/>
                  </a:cubicBezTo>
                  <a:cubicBezTo>
                    <a:pt x="1734" y="4391"/>
                    <a:pt x="1764" y="4410"/>
                    <a:pt x="1794" y="4410"/>
                  </a:cubicBezTo>
                  <a:cubicBezTo>
                    <a:pt x="1844" y="4410"/>
                    <a:pt x="1883" y="4371"/>
                    <a:pt x="1893" y="4321"/>
                  </a:cubicBezTo>
                  <a:lnTo>
                    <a:pt x="1982" y="3667"/>
                  </a:lnTo>
                  <a:lnTo>
                    <a:pt x="2646" y="2993"/>
                  </a:lnTo>
                  <a:lnTo>
                    <a:pt x="2646" y="3944"/>
                  </a:lnTo>
                  <a:lnTo>
                    <a:pt x="2250" y="4470"/>
                  </a:lnTo>
                  <a:cubicBezTo>
                    <a:pt x="2230" y="4499"/>
                    <a:pt x="2220" y="4539"/>
                    <a:pt x="2240" y="4569"/>
                  </a:cubicBezTo>
                  <a:cubicBezTo>
                    <a:pt x="2250" y="4609"/>
                    <a:pt x="2300" y="4628"/>
                    <a:pt x="2339" y="4628"/>
                  </a:cubicBezTo>
                  <a:cubicBezTo>
                    <a:pt x="2368" y="4628"/>
                    <a:pt x="2399" y="4618"/>
                    <a:pt x="2428" y="4589"/>
                  </a:cubicBezTo>
                  <a:lnTo>
                    <a:pt x="2646" y="4292"/>
                  </a:lnTo>
                  <a:lnTo>
                    <a:pt x="2646" y="4598"/>
                  </a:lnTo>
                  <a:lnTo>
                    <a:pt x="2091" y="5332"/>
                  </a:lnTo>
                  <a:cubicBezTo>
                    <a:pt x="2071" y="5362"/>
                    <a:pt x="2062" y="5401"/>
                    <a:pt x="2082" y="5431"/>
                  </a:cubicBezTo>
                  <a:cubicBezTo>
                    <a:pt x="2101" y="5461"/>
                    <a:pt x="2141" y="5490"/>
                    <a:pt x="2181" y="5490"/>
                  </a:cubicBezTo>
                  <a:cubicBezTo>
                    <a:pt x="2210" y="5490"/>
                    <a:pt x="2250" y="5470"/>
                    <a:pt x="2269" y="5441"/>
                  </a:cubicBezTo>
                  <a:lnTo>
                    <a:pt x="2646" y="4946"/>
                  </a:lnTo>
                  <a:lnTo>
                    <a:pt x="2646" y="5283"/>
                  </a:lnTo>
                  <a:cubicBezTo>
                    <a:pt x="2646" y="5347"/>
                    <a:pt x="2700" y="5379"/>
                    <a:pt x="2755" y="5379"/>
                  </a:cubicBezTo>
                  <a:cubicBezTo>
                    <a:pt x="2809" y="5379"/>
                    <a:pt x="2864" y="5347"/>
                    <a:pt x="2864" y="5283"/>
                  </a:cubicBezTo>
                  <a:lnTo>
                    <a:pt x="2864" y="4946"/>
                  </a:lnTo>
                  <a:lnTo>
                    <a:pt x="3241" y="5441"/>
                  </a:lnTo>
                  <a:cubicBezTo>
                    <a:pt x="3260" y="5470"/>
                    <a:pt x="3290" y="5490"/>
                    <a:pt x="3330" y="5490"/>
                  </a:cubicBezTo>
                  <a:cubicBezTo>
                    <a:pt x="3370" y="5490"/>
                    <a:pt x="3409" y="5461"/>
                    <a:pt x="3429" y="5431"/>
                  </a:cubicBezTo>
                  <a:cubicBezTo>
                    <a:pt x="3449" y="5401"/>
                    <a:pt x="3439" y="5362"/>
                    <a:pt x="3419" y="5332"/>
                  </a:cubicBezTo>
                  <a:lnTo>
                    <a:pt x="2864" y="4598"/>
                  </a:lnTo>
                  <a:lnTo>
                    <a:pt x="2864" y="4292"/>
                  </a:lnTo>
                  <a:lnTo>
                    <a:pt x="3082" y="4589"/>
                  </a:lnTo>
                  <a:cubicBezTo>
                    <a:pt x="3112" y="4618"/>
                    <a:pt x="3141" y="4628"/>
                    <a:pt x="3172" y="4628"/>
                  </a:cubicBezTo>
                  <a:cubicBezTo>
                    <a:pt x="3211" y="4628"/>
                    <a:pt x="3260" y="4609"/>
                    <a:pt x="3271" y="4569"/>
                  </a:cubicBezTo>
                  <a:cubicBezTo>
                    <a:pt x="3290" y="4539"/>
                    <a:pt x="3280" y="4499"/>
                    <a:pt x="3260" y="4470"/>
                  </a:cubicBezTo>
                  <a:lnTo>
                    <a:pt x="2864" y="3944"/>
                  </a:lnTo>
                  <a:lnTo>
                    <a:pt x="2864" y="2993"/>
                  </a:lnTo>
                  <a:lnTo>
                    <a:pt x="3528" y="3667"/>
                  </a:lnTo>
                  <a:lnTo>
                    <a:pt x="3617" y="4321"/>
                  </a:lnTo>
                  <a:cubicBezTo>
                    <a:pt x="3627" y="4371"/>
                    <a:pt x="3667" y="4410"/>
                    <a:pt x="3716" y="4410"/>
                  </a:cubicBezTo>
                  <a:cubicBezTo>
                    <a:pt x="3746" y="4410"/>
                    <a:pt x="3776" y="4391"/>
                    <a:pt x="3795" y="4371"/>
                  </a:cubicBezTo>
                  <a:cubicBezTo>
                    <a:pt x="3815" y="4341"/>
                    <a:pt x="3826" y="4311"/>
                    <a:pt x="3826" y="4281"/>
                  </a:cubicBezTo>
                  <a:lnTo>
                    <a:pt x="3776" y="3905"/>
                  </a:lnTo>
                  <a:lnTo>
                    <a:pt x="3994" y="4133"/>
                  </a:lnTo>
                  <a:lnTo>
                    <a:pt x="4113" y="5045"/>
                  </a:lnTo>
                  <a:cubicBezTo>
                    <a:pt x="4123" y="5094"/>
                    <a:pt x="4163" y="5124"/>
                    <a:pt x="4212" y="5124"/>
                  </a:cubicBezTo>
                  <a:cubicBezTo>
                    <a:pt x="4242" y="5124"/>
                    <a:pt x="4271" y="5114"/>
                    <a:pt x="4291" y="5084"/>
                  </a:cubicBezTo>
                  <a:cubicBezTo>
                    <a:pt x="4311" y="5065"/>
                    <a:pt x="4321" y="5034"/>
                    <a:pt x="4321" y="4995"/>
                  </a:cubicBezTo>
                  <a:lnTo>
                    <a:pt x="4231" y="4371"/>
                  </a:lnTo>
                  <a:lnTo>
                    <a:pt x="4480" y="4609"/>
                  </a:lnTo>
                  <a:cubicBezTo>
                    <a:pt x="4498" y="4627"/>
                    <a:pt x="4522" y="4636"/>
                    <a:pt x="4547" y="4636"/>
                  </a:cubicBezTo>
                  <a:cubicBezTo>
                    <a:pt x="4588" y="4636"/>
                    <a:pt x="4629" y="4612"/>
                    <a:pt x="4648" y="4569"/>
                  </a:cubicBezTo>
                  <a:cubicBezTo>
                    <a:pt x="4658" y="4529"/>
                    <a:pt x="4648" y="4490"/>
                    <a:pt x="4618" y="4460"/>
                  </a:cubicBezTo>
                  <a:lnTo>
                    <a:pt x="4381" y="4222"/>
                  </a:lnTo>
                  <a:lnTo>
                    <a:pt x="5015" y="4311"/>
                  </a:lnTo>
                  <a:cubicBezTo>
                    <a:pt x="5020" y="4312"/>
                    <a:pt x="5025" y="4312"/>
                    <a:pt x="5029" y="4312"/>
                  </a:cubicBezTo>
                  <a:cubicBezTo>
                    <a:pt x="5091" y="4312"/>
                    <a:pt x="5134" y="4257"/>
                    <a:pt x="5134" y="4202"/>
                  </a:cubicBezTo>
                  <a:cubicBezTo>
                    <a:pt x="5143" y="4153"/>
                    <a:pt x="5104" y="4113"/>
                    <a:pt x="5054" y="4103"/>
                  </a:cubicBezTo>
                  <a:lnTo>
                    <a:pt x="4143" y="3984"/>
                  </a:lnTo>
                  <a:lnTo>
                    <a:pt x="3925" y="3766"/>
                  </a:lnTo>
                  <a:lnTo>
                    <a:pt x="4291" y="3816"/>
                  </a:lnTo>
                  <a:cubicBezTo>
                    <a:pt x="4297" y="3817"/>
                    <a:pt x="4302" y="3817"/>
                    <a:pt x="4307" y="3817"/>
                  </a:cubicBezTo>
                  <a:cubicBezTo>
                    <a:pt x="4376" y="3817"/>
                    <a:pt x="4411" y="3762"/>
                    <a:pt x="4420" y="3707"/>
                  </a:cubicBezTo>
                  <a:cubicBezTo>
                    <a:pt x="4420" y="3657"/>
                    <a:pt x="4390" y="3618"/>
                    <a:pt x="4341" y="3607"/>
                  </a:cubicBezTo>
                  <a:lnTo>
                    <a:pt x="3677" y="3519"/>
                  </a:lnTo>
                  <a:lnTo>
                    <a:pt x="3003" y="2845"/>
                  </a:lnTo>
                  <a:lnTo>
                    <a:pt x="3954" y="2845"/>
                  </a:lnTo>
                  <a:lnTo>
                    <a:pt x="4489" y="3251"/>
                  </a:lnTo>
                  <a:cubicBezTo>
                    <a:pt x="4505" y="3263"/>
                    <a:pt x="4523" y="3269"/>
                    <a:pt x="4540" y="3269"/>
                  </a:cubicBezTo>
                  <a:cubicBezTo>
                    <a:pt x="4579" y="3269"/>
                    <a:pt x="4618" y="3242"/>
                    <a:pt x="4638" y="3202"/>
                  </a:cubicBezTo>
                  <a:cubicBezTo>
                    <a:pt x="4648" y="3152"/>
                    <a:pt x="4638" y="3102"/>
                    <a:pt x="4599" y="3072"/>
                  </a:cubicBezTo>
                  <a:cubicBezTo>
                    <a:pt x="4499" y="3003"/>
                    <a:pt x="4400" y="2924"/>
                    <a:pt x="4301" y="2845"/>
                  </a:cubicBezTo>
                  <a:lnTo>
                    <a:pt x="4608" y="2845"/>
                  </a:lnTo>
                  <a:lnTo>
                    <a:pt x="5341" y="3409"/>
                  </a:lnTo>
                  <a:cubicBezTo>
                    <a:pt x="5361" y="3420"/>
                    <a:pt x="5381" y="3429"/>
                    <a:pt x="5401" y="3429"/>
                  </a:cubicBezTo>
                  <a:cubicBezTo>
                    <a:pt x="5440" y="3429"/>
                    <a:pt x="5480" y="3400"/>
                    <a:pt x="5490" y="3350"/>
                  </a:cubicBezTo>
                  <a:cubicBezTo>
                    <a:pt x="5510" y="3310"/>
                    <a:pt x="5490" y="3261"/>
                    <a:pt x="5460" y="3231"/>
                  </a:cubicBezTo>
                  <a:lnTo>
                    <a:pt x="4955" y="2845"/>
                  </a:lnTo>
                  <a:lnTo>
                    <a:pt x="5292" y="2845"/>
                  </a:lnTo>
                  <a:cubicBezTo>
                    <a:pt x="5361" y="2845"/>
                    <a:pt x="5391" y="2795"/>
                    <a:pt x="5391" y="2746"/>
                  </a:cubicBezTo>
                  <a:cubicBezTo>
                    <a:pt x="5391" y="2696"/>
                    <a:pt x="5361" y="2636"/>
                    <a:pt x="5292" y="2636"/>
                  </a:cubicBezTo>
                  <a:lnTo>
                    <a:pt x="4955" y="2636"/>
                  </a:lnTo>
                  <a:lnTo>
                    <a:pt x="5460" y="2250"/>
                  </a:lnTo>
                  <a:cubicBezTo>
                    <a:pt x="5490" y="2230"/>
                    <a:pt x="5510" y="2180"/>
                    <a:pt x="5490" y="2131"/>
                  </a:cubicBezTo>
                  <a:cubicBezTo>
                    <a:pt x="5477" y="2085"/>
                    <a:pt x="5443" y="2061"/>
                    <a:pt x="5404" y="2061"/>
                  </a:cubicBezTo>
                  <a:cubicBezTo>
                    <a:pt x="5383" y="2061"/>
                    <a:pt x="5362" y="2068"/>
                    <a:pt x="5341" y="2081"/>
                  </a:cubicBezTo>
                  <a:lnTo>
                    <a:pt x="4608" y="2636"/>
                  </a:lnTo>
                  <a:lnTo>
                    <a:pt x="4301" y="2636"/>
                  </a:lnTo>
                  <a:lnTo>
                    <a:pt x="4599" y="2409"/>
                  </a:lnTo>
                  <a:cubicBezTo>
                    <a:pt x="4638" y="2379"/>
                    <a:pt x="4648" y="2329"/>
                    <a:pt x="4638" y="2290"/>
                  </a:cubicBezTo>
                  <a:cubicBezTo>
                    <a:pt x="4618" y="2244"/>
                    <a:pt x="4582" y="2215"/>
                    <a:pt x="4545" y="2215"/>
                  </a:cubicBezTo>
                  <a:cubicBezTo>
                    <a:pt x="4525" y="2215"/>
                    <a:pt x="4506" y="2223"/>
                    <a:pt x="4489" y="2240"/>
                  </a:cubicBezTo>
                  <a:lnTo>
                    <a:pt x="3954" y="2636"/>
                  </a:lnTo>
                  <a:lnTo>
                    <a:pt x="3003" y="2636"/>
                  </a:lnTo>
                  <a:cubicBezTo>
                    <a:pt x="3231" y="2418"/>
                    <a:pt x="3459" y="2191"/>
                    <a:pt x="3677" y="1962"/>
                  </a:cubicBezTo>
                  <a:lnTo>
                    <a:pt x="4341" y="1874"/>
                  </a:lnTo>
                  <a:cubicBezTo>
                    <a:pt x="4390" y="1874"/>
                    <a:pt x="4420" y="1834"/>
                    <a:pt x="4420" y="1775"/>
                  </a:cubicBezTo>
                  <a:cubicBezTo>
                    <a:pt x="4411" y="1728"/>
                    <a:pt x="4376" y="1674"/>
                    <a:pt x="4309" y="1674"/>
                  </a:cubicBezTo>
                  <a:cubicBezTo>
                    <a:pt x="4303" y="1674"/>
                    <a:pt x="4297" y="1675"/>
                    <a:pt x="4291" y="1675"/>
                  </a:cubicBezTo>
                  <a:lnTo>
                    <a:pt x="3925" y="1725"/>
                  </a:lnTo>
                  <a:lnTo>
                    <a:pt x="4143" y="1507"/>
                  </a:lnTo>
                  <a:lnTo>
                    <a:pt x="5054" y="1378"/>
                  </a:lnTo>
                  <a:cubicBezTo>
                    <a:pt x="5104" y="1378"/>
                    <a:pt x="5143" y="1339"/>
                    <a:pt x="5134" y="1279"/>
                  </a:cubicBezTo>
                  <a:cubicBezTo>
                    <a:pt x="5134" y="1233"/>
                    <a:pt x="5091" y="1179"/>
                    <a:pt x="5030" y="1179"/>
                  </a:cubicBezTo>
                  <a:cubicBezTo>
                    <a:pt x="5025" y="1179"/>
                    <a:pt x="5020" y="1179"/>
                    <a:pt x="5015" y="1180"/>
                  </a:cubicBezTo>
                  <a:lnTo>
                    <a:pt x="4381" y="1259"/>
                  </a:lnTo>
                  <a:lnTo>
                    <a:pt x="4618" y="1021"/>
                  </a:lnTo>
                  <a:cubicBezTo>
                    <a:pt x="4648" y="991"/>
                    <a:pt x="4658" y="952"/>
                    <a:pt x="4648" y="912"/>
                  </a:cubicBezTo>
                  <a:cubicBezTo>
                    <a:pt x="4629" y="869"/>
                    <a:pt x="4588" y="845"/>
                    <a:pt x="4547" y="845"/>
                  </a:cubicBezTo>
                  <a:cubicBezTo>
                    <a:pt x="4522" y="845"/>
                    <a:pt x="4498" y="854"/>
                    <a:pt x="4480" y="872"/>
                  </a:cubicBezTo>
                  <a:lnTo>
                    <a:pt x="4231" y="1110"/>
                  </a:lnTo>
                  <a:lnTo>
                    <a:pt x="4321" y="486"/>
                  </a:lnTo>
                  <a:cubicBezTo>
                    <a:pt x="4321" y="456"/>
                    <a:pt x="4311" y="427"/>
                    <a:pt x="4291" y="397"/>
                  </a:cubicBezTo>
                  <a:cubicBezTo>
                    <a:pt x="4271" y="377"/>
                    <a:pt x="4242" y="357"/>
                    <a:pt x="4212" y="357"/>
                  </a:cubicBezTo>
                  <a:cubicBezTo>
                    <a:pt x="4163" y="357"/>
                    <a:pt x="4123" y="397"/>
                    <a:pt x="4113" y="447"/>
                  </a:cubicBezTo>
                  <a:lnTo>
                    <a:pt x="3994" y="1358"/>
                  </a:lnTo>
                  <a:lnTo>
                    <a:pt x="3776" y="1576"/>
                  </a:lnTo>
                  <a:lnTo>
                    <a:pt x="3776" y="1576"/>
                  </a:lnTo>
                  <a:lnTo>
                    <a:pt x="3826" y="1209"/>
                  </a:lnTo>
                  <a:cubicBezTo>
                    <a:pt x="3826" y="1170"/>
                    <a:pt x="3815" y="1140"/>
                    <a:pt x="3795" y="1121"/>
                  </a:cubicBezTo>
                  <a:cubicBezTo>
                    <a:pt x="3776" y="1090"/>
                    <a:pt x="3746" y="1081"/>
                    <a:pt x="3716" y="1081"/>
                  </a:cubicBezTo>
                  <a:cubicBezTo>
                    <a:pt x="3667" y="1081"/>
                    <a:pt x="3627" y="1110"/>
                    <a:pt x="3617" y="1160"/>
                  </a:cubicBezTo>
                  <a:lnTo>
                    <a:pt x="3528" y="1814"/>
                  </a:lnTo>
                  <a:lnTo>
                    <a:pt x="2864" y="2488"/>
                  </a:lnTo>
                  <a:lnTo>
                    <a:pt x="2864" y="1537"/>
                  </a:lnTo>
                  <a:lnTo>
                    <a:pt x="3260" y="1011"/>
                  </a:lnTo>
                  <a:cubicBezTo>
                    <a:pt x="3280" y="982"/>
                    <a:pt x="3290" y="942"/>
                    <a:pt x="3271" y="912"/>
                  </a:cubicBezTo>
                  <a:cubicBezTo>
                    <a:pt x="3260" y="883"/>
                    <a:pt x="3211" y="853"/>
                    <a:pt x="3172" y="853"/>
                  </a:cubicBezTo>
                  <a:cubicBezTo>
                    <a:pt x="3141" y="853"/>
                    <a:pt x="3112" y="872"/>
                    <a:pt x="3082" y="902"/>
                  </a:cubicBezTo>
                  <a:lnTo>
                    <a:pt x="2864" y="1200"/>
                  </a:lnTo>
                  <a:lnTo>
                    <a:pt x="2864" y="883"/>
                  </a:lnTo>
                  <a:lnTo>
                    <a:pt x="3419" y="149"/>
                  </a:lnTo>
                  <a:cubicBezTo>
                    <a:pt x="3439" y="119"/>
                    <a:pt x="3449" y="90"/>
                    <a:pt x="3429" y="60"/>
                  </a:cubicBezTo>
                  <a:cubicBezTo>
                    <a:pt x="3409" y="20"/>
                    <a:pt x="3370" y="0"/>
                    <a:pt x="3330" y="0"/>
                  </a:cubicBezTo>
                  <a:cubicBezTo>
                    <a:pt x="3290" y="0"/>
                    <a:pt x="3260" y="11"/>
                    <a:pt x="3241" y="40"/>
                  </a:cubicBezTo>
                  <a:lnTo>
                    <a:pt x="2864" y="546"/>
                  </a:lnTo>
                  <a:lnTo>
                    <a:pt x="2864" y="209"/>
                  </a:lnTo>
                  <a:cubicBezTo>
                    <a:pt x="2864" y="139"/>
                    <a:pt x="2809" y="105"/>
                    <a:pt x="2755" y="105"/>
                  </a:cubicBezTo>
                  <a:cubicBezTo>
                    <a:pt x="2700" y="105"/>
                    <a:pt x="2646" y="139"/>
                    <a:pt x="2646" y="209"/>
                  </a:cubicBezTo>
                  <a:lnTo>
                    <a:pt x="2646" y="546"/>
                  </a:lnTo>
                  <a:lnTo>
                    <a:pt x="2269" y="40"/>
                  </a:lnTo>
                  <a:cubicBezTo>
                    <a:pt x="2250" y="11"/>
                    <a:pt x="2210" y="0"/>
                    <a:pt x="218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8"/>
            <p:cNvSpPr/>
            <p:nvPr/>
          </p:nvSpPr>
          <p:spPr>
            <a:xfrm>
              <a:off x="7107987" y="6474740"/>
              <a:ext cx="627000" cy="624725"/>
            </a:xfrm>
            <a:custGeom>
              <a:avLst/>
              <a:gdLst/>
              <a:ahLst/>
              <a:cxnLst/>
              <a:rect l="l" t="t" r="r" b="b"/>
              <a:pathLst>
                <a:path w="5511" h="5491" extrusionOk="0">
                  <a:moveTo>
                    <a:pt x="2181" y="0"/>
                  </a:moveTo>
                  <a:cubicBezTo>
                    <a:pt x="2141" y="0"/>
                    <a:pt x="2101" y="20"/>
                    <a:pt x="2082" y="60"/>
                  </a:cubicBezTo>
                  <a:cubicBezTo>
                    <a:pt x="2062" y="90"/>
                    <a:pt x="2071" y="119"/>
                    <a:pt x="2091" y="149"/>
                  </a:cubicBezTo>
                  <a:lnTo>
                    <a:pt x="2646" y="883"/>
                  </a:lnTo>
                  <a:lnTo>
                    <a:pt x="2646" y="1200"/>
                  </a:lnTo>
                  <a:lnTo>
                    <a:pt x="2428" y="902"/>
                  </a:lnTo>
                  <a:cubicBezTo>
                    <a:pt x="2399" y="872"/>
                    <a:pt x="2368" y="853"/>
                    <a:pt x="2339" y="853"/>
                  </a:cubicBezTo>
                  <a:cubicBezTo>
                    <a:pt x="2300" y="853"/>
                    <a:pt x="2250" y="883"/>
                    <a:pt x="2240" y="912"/>
                  </a:cubicBezTo>
                  <a:cubicBezTo>
                    <a:pt x="2220" y="942"/>
                    <a:pt x="2230" y="982"/>
                    <a:pt x="2250" y="1011"/>
                  </a:cubicBezTo>
                  <a:lnTo>
                    <a:pt x="2646" y="1537"/>
                  </a:lnTo>
                  <a:lnTo>
                    <a:pt x="2646" y="2488"/>
                  </a:lnTo>
                  <a:lnTo>
                    <a:pt x="1982" y="1814"/>
                  </a:lnTo>
                  <a:lnTo>
                    <a:pt x="1893" y="1160"/>
                  </a:lnTo>
                  <a:cubicBezTo>
                    <a:pt x="1883" y="1110"/>
                    <a:pt x="1844" y="1081"/>
                    <a:pt x="1794" y="1081"/>
                  </a:cubicBezTo>
                  <a:cubicBezTo>
                    <a:pt x="1764" y="1081"/>
                    <a:pt x="1734" y="1090"/>
                    <a:pt x="1714" y="1121"/>
                  </a:cubicBezTo>
                  <a:cubicBezTo>
                    <a:pt x="1695" y="1140"/>
                    <a:pt x="1685" y="1170"/>
                    <a:pt x="1685" y="1209"/>
                  </a:cubicBezTo>
                  <a:lnTo>
                    <a:pt x="1734" y="1576"/>
                  </a:lnTo>
                  <a:lnTo>
                    <a:pt x="1516" y="1358"/>
                  </a:lnTo>
                  <a:lnTo>
                    <a:pt x="1397" y="447"/>
                  </a:lnTo>
                  <a:cubicBezTo>
                    <a:pt x="1388" y="397"/>
                    <a:pt x="1348" y="357"/>
                    <a:pt x="1298" y="357"/>
                  </a:cubicBezTo>
                  <a:cubicBezTo>
                    <a:pt x="1269" y="357"/>
                    <a:pt x="1239" y="377"/>
                    <a:pt x="1219" y="397"/>
                  </a:cubicBezTo>
                  <a:cubicBezTo>
                    <a:pt x="1190" y="427"/>
                    <a:pt x="1190" y="456"/>
                    <a:pt x="1190" y="486"/>
                  </a:cubicBezTo>
                  <a:lnTo>
                    <a:pt x="1278" y="1110"/>
                  </a:lnTo>
                  <a:lnTo>
                    <a:pt x="1031" y="872"/>
                  </a:lnTo>
                  <a:cubicBezTo>
                    <a:pt x="1012" y="854"/>
                    <a:pt x="988" y="845"/>
                    <a:pt x="963" y="845"/>
                  </a:cubicBezTo>
                  <a:cubicBezTo>
                    <a:pt x="923" y="845"/>
                    <a:pt x="881" y="869"/>
                    <a:pt x="862" y="912"/>
                  </a:cubicBezTo>
                  <a:cubicBezTo>
                    <a:pt x="853" y="952"/>
                    <a:pt x="853" y="991"/>
                    <a:pt x="882" y="1021"/>
                  </a:cubicBezTo>
                  <a:lnTo>
                    <a:pt x="1130" y="1259"/>
                  </a:lnTo>
                  <a:lnTo>
                    <a:pt x="1130" y="1259"/>
                  </a:lnTo>
                  <a:lnTo>
                    <a:pt x="496" y="1180"/>
                  </a:lnTo>
                  <a:cubicBezTo>
                    <a:pt x="491" y="1179"/>
                    <a:pt x="485" y="1179"/>
                    <a:pt x="480" y="1179"/>
                  </a:cubicBezTo>
                  <a:cubicBezTo>
                    <a:pt x="419" y="1179"/>
                    <a:pt x="377" y="1233"/>
                    <a:pt x="377" y="1279"/>
                  </a:cubicBezTo>
                  <a:cubicBezTo>
                    <a:pt x="367" y="1339"/>
                    <a:pt x="406" y="1378"/>
                    <a:pt x="456" y="1378"/>
                  </a:cubicBezTo>
                  <a:lnTo>
                    <a:pt x="1368" y="1507"/>
                  </a:lnTo>
                  <a:lnTo>
                    <a:pt x="1586" y="1725"/>
                  </a:lnTo>
                  <a:lnTo>
                    <a:pt x="1219" y="1675"/>
                  </a:lnTo>
                  <a:cubicBezTo>
                    <a:pt x="1213" y="1675"/>
                    <a:pt x="1207" y="1674"/>
                    <a:pt x="1201" y="1674"/>
                  </a:cubicBezTo>
                  <a:cubicBezTo>
                    <a:pt x="1132" y="1674"/>
                    <a:pt x="1091" y="1728"/>
                    <a:pt x="1091" y="1775"/>
                  </a:cubicBezTo>
                  <a:cubicBezTo>
                    <a:pt x="1091" y="1834"/>
                    <a:pt x="1120" y="1874"/>
                    <a:pt x="1170" y="1874"/>
                  </a:cubicBezTo>
                  <a:lnTo>
                    <a:pt x="1833" y="1962"/>
                  </a:lnTo>
                  <a:lnTo>
                    <a:pt x="2507" y="2636"/>
                  </a:lnTo>
                  <a:lnTo>
                    <a:pt x="1556" y="2636"/>
                  </a:lnTo>
                  <a:lnTo>
                    <a:pt x="1021" y="2240"/>
                  </a:lnTo>
                  <a:cubicBezTo>
                    <a:pt x="1004" y="2223"/>
                    <a:pt x="984" y="2215"/>
                    <a:pt x="963" y="2215"/>
                  </a:cubicBezTo>
                  <a:cubicBezTo>
                    <a:pt x="924" y="2215"/>
                    <a:pt x="886" y="2244"/>
                    <a:pt x="873" y="2290"/>
                  </a:cubicBezTo>
                  <a:cubicBezTo>
                    <a:pt x="862" y="2329"/>
                    <a:pt x="873" y="2379"/>
                    <a:pt x="912" y="2409"/>
                  </a:cubicBezTo>
                  <a:lnTo>
                    <a:pt x="1209" y="2636"/>
                  </a:lnTo>
                  <a:lnTo>
                    <a:pt x="902" y="2636"/>
                  </a:lnTo>
                  <a:lnTo>
                    <a:pt x="169" y="2081"/>
                  </a:lnTo>
                  <a:cubicBezTo>
                    <a:pt x="148" y="2068"/>
                    <a:pt x="127" y="2061"/>
                    <a:pt x="106" y="2061"/>
                  </a:cubicBezTo>
                  <a:cubicBezTo>
                    <a:pt x="68" y="2061"/>
                    <a:pt x="33" y="2085"/>
                    <a:pt x="20" y="2131"/>
                  </a:cubicBezTo>
                  <a:cubicBezTo>
                    <a:pt x="1" y="2180"/>
                    <a:pt x="10" y="2230"/>
                    <a:pt x="50" y="2250"/>
                  </a:cubicBezTo>
                  <a:lnTo>
                    <a:pt x="555" y="2636"/>
                  </a:lnTo>
                  <a:lnTo>
                    <a:pt x="219" y="2636"/>
                  </a:lnTo>
                  <a:cubicBezTo>
                    <a:pt x="149" y="2636"/>
                    <a:pt x="119" y="2696"/>
                    <a:pt x="119" y="2746"/>
                  </a:cubicBezTo>
                  <a:cubicBezTo>
                    <a:pt x="119" y="2795"/>
                    <a:pt x="149" y="2845"/>
                    <a:pt x="219" y="2845"/>
                  </a:cubicBezTo>
                  <a:lnTo>
                    <a:pt x="555" y="2845"/>
                  </a:lnTo>
                  <a:lnTo>
                    <a:pt x="50" y="3231"/>
                  </a:lnTo>
                  <a:cubicBezTo>
                    <a:pt x="10" y="3261"/>
                    <a:pt x="1" y="3310"/>
                    <a:pt x="20" y="3350"/>
                  </a:cubicBezTo>
                  <a:cubicBezTo>
                    <a:pt x="34" y="3398"/>
                    <a:pt x="71" y="3427"/>
                    <a:pt x="113" y="3427"/>
                  </a:cubicBezTo>
                  <a:cubicBezTo>
                    <a:pt x="131" y="3427"/>
                    <a:pt x="150" y="3421"/>
                    <a:pt x="169" y="3409"/>
                  </a:cubicBezTo>
                  <a:lnTo>
                    <a:pt x="902" y="2845"/>
                  </a:lnTo>
                  <a:lnTo>
                    <a:pt x="1209" y="2845"/>
                  </a:lnTo>
                  <a:lnTo>
                    <a:pt x="912" y="3072"/>
                  </a:lnTo>
                  <a:cubicBezTo>
                    <a:pt x="873" y="3102"/>
                    <a:pt x="862" y="3152"/>
                    <a:pt x="873" y="3202"/>
                  </a:cubicBezTo>
                  <a:cubicBezTo>
                    <a:pt x="886" y="3242"/>
                    <a:pt x="928" y="3269"/>
                    <a:pt x="968" y="3269"/>
                  </a:cubicBezTo>
                  <a:cubicBezTo>
                    <a:pt x="987" y="3269"/>
                    <a:pt x="1005" y="3263"/>
                    <a:pt x="1021" y="3251"/>
                  </a:cubicBezTo>
                  <a:lnTo>
                    <a:pt x="1556" y="2845"/>
                  </a:lnTo>
                  <a:lnTo>
                    <a:pt x="2507" y="2845"/>
                  </a:lnTo>
                  <a:lnTo>
                    <a:pt x="1833" y="3519"/>
                  </a:lnTo>
                  <a:lnTo>
                    <a:pt x="1170" y="3607"/>
                  </a:lnTo>
                  <a:cubicBezTo>
                    <a:pt x="1120" y="3618"/>
                    <a:pt x="1091" y="3657"/>
                    <a:pt x="1091" y="3707"/>
                  </a:cubicBezTo>
                  <a:cubicBezTo>
                    <a:pt x="1091" y="3762"/>
                    <a:pt x="1133" y="3817"/>
                    <a:pt x="1202" y="3817"/>
                  </a:cubicBezTo>
                  <a:cubicBezTo>
                    <a:pt x="1208" y="3817"/>
                    <a:pt x="1213" y="3817"/>
                    <a:pt x="1219" y="3816"/>
                  </a:cubicBezTo>
                  <a:lnTo>
                    <a:pt x="1586" y="3766"/>
                  </a:lnTo>
                  <a:lnTo>
                    <a:pt x="1368" y="3984"/>
                  </a:lnTo>
                  <a:lnTo>
                    <a:pt x="456" y="4103"/>
                  </a:lnTo>
                  <a:cubicBezTo>
                    <a:pt x="406" y="4113"/>
                    <a:pt x="367" y="4153"/>
                    <a:pt x="377" y="4202"/>
                  </a:cubicBezTo>
                  <a:cubicBezTo>
                    <a:pt x="377" y="4257"/>
                    <a:pt x="419" y="4312"/>
                    <a:pt x="481" y="4312"/>
                  </a:cubicBezTo>
                  <a:cubicBezTo>
                    <a:pt x="486" y="4312"/>
                    <a:pt x="491" y="4312"/>
                    <a:pt x="496" y="4311"/>
                  </a:cubicBezTo>
                  <a:lnTo>
                    <a:pt x="1130" y="4222"/>
                  </a:lnTo>
                  <a:lnTo>
                    <a:pt x="882" y="4460"/>
                  </a:lnTo>
                  <a:cubicBezTo>
                    <a:pt x="853" y="4490"/>
                    <a:pt x="853" y="4529"/>
                    <a:pt x="862" y="4569"/>
                  </a:cubicBezTo>
                  <a:cubicBezTo>
                    <a:pt x="881" y="4612"/>
                    <a:pt x="923" y="4636"/>
                    <a:pt x="963" y="4636"/>
                  </a:cubicBezTo>
                  <a:cubicBezTo>
                    <a:pt x="988" y="4636"/>
                    <a:pt x="1012" y="4627"/>
                    <a:pt x="1031" y="4609"/>
                  </a:cubicBezTo>
                  <a:lnTo>
                    <a:pt x="1278" y="4371"/>
                  </a:lnTo>
                  <a:lnTo>
                    <a:pt x="1278" y="4371"/>
                  </a:lnTo>
                  <a:lnTo>
                    <a:pt x="1190" y="4995"/>
                  </a:lnTo>
                  <a:cubicBezTo>
                    <a:pt x="1190" y="5034"/>
                    <a:pt x="1190" y="5065"/>
                    <a:pt x="1219" y="5084"/>
                  </a:cubicBezTo>
                  <a:cubicBezTo>
                    <a:pt x="1239" y="5114"/>
                    <a:pt x="1269" y="5124"/>
                    <a:pt x="1298" y="5124"/>
                  </a:cubicBezTo>
                  <a:cubicBezTo>
                    <a:pt x="1348" y="5124"/>
                    <a:pt x="1388" y="5094"/>
                    <a:pt x="1397" y="5045"/>
                  </a:cubicBezTo>
                  <a:lnTo>
                    <a:pt x="1516" y="4133"/>
                  </a:lnTo>
                  <a:lnTo>
                    <a:pt x="1734" y="3905"/>
                  </a:lnTo>
                  <a:lnTo>
                    <a:pt x="1685" y="4281"/>
                  </a:lnTo>
                  <a:cubicBezTo>
                    <a:pt x="1685" y="4311"/>
                    <a:pt x="1695" y="4341"/>
                    <a:pt x="1714" y="4371"/>
                  </a:cubicBezTo>
                  <a:cubicBezTo>
                    <a:pt x="1734" y="4391"/>
                    <a:pt x="1764" y="4410"/>
                    <a:pt x="1794" y="4410"/>
                  </a:cubicBezTo>
                  <a:cubicBezTo>
                    <a:pt x="1844" y="4410"/>
                    <a:pt x="1883" y="4371"/>
                    <a:pt x="1893" y="4321"/>
                  </a:cubicBezTo>
                  <a:lnTo>
                    <a:pt x="1982" y="3667"/>
                  </a:lnTo>
                  <a:lnTo>
                    <a:pt x="2646" y="2993"/>
                  </a:lnTo>
                  <a:lnTo>
                    <a:pt x="2646" y="3944"/>
                  </a:lnTo>
                  <a:lnTo>
                    <a:pt x="2250" y="4470"/>
                  </a:lnTo>
                  <a:cubicBezTo>
                    <a:pt x="2230" y="4499"/>
                    <a:pt x="2220" y="4539"/>
                    <a:pt x="2240" y="4569"/>
                  </a:cubicBezTo>
                  <a:cubicBezTo>
                    <a:pt x="2250" y="4609"/>
                    <a:pt x="2300" y="4628"/>
                    <a:pt x="2339" y="4628"/>
                  </a:cubicBezTo>
                  <a:cubicBezTo>
                    <a:pt x="2368" y="4628"/>
                    <a:pt x="2399" y="4618"/>
                    <a:pt x="2428" y="4589"/>
                  </a:cubicBezTo>
                  <a:lnTo>
                    <a:pt x="2646" y="4292"/>
                  </a:lnTo>
                  <a:lnTo>
                    <a:pt x="2646" y="4598"/>
                  </a:lnTo>
                  <a:lnTo>
                    <a:pt x="2091" y="5332"/>
                  </a:lnTo>
                  <a:cubicBezTo>
                    <a:pt x="2071" y="5362"/>
                    <a:pt x="2062" y="5401"/>
                    <a:pt x="2082" y="5431"/>
                  </a:cubicBezTo>
                  <a:cubicBezTo>
                    <a:pt x="2101" y="5461"/>
                    <a:pt x="2141" y="5490"/>
                    <a:pt x="2181" y="5490"/>
                  </a:cubicBezTo>
                  <a:cubicBezTo>
                    <a:pt x="2210" y="5490"/>
                    <a:pt x="2250" y="5470"/>
                    <a:pt x="2269" y="5441"/>
                  </a:cubicBezTo>
                  <a:lnTo>
                    <a:pt x="2646" y="4946"/>
                  </a:lnTo>
                  <a:lnTo>
                    <a:pt x="2646" y="5283"/>
                  </a:lnTo>
                  <a:cubicBezTo>
                    <a:pt x="2646" y="5347"/>
                    <a:pt x="2700" y="5379"/>
                    <a:pt x="2755" y="5379"/>
                  </a:cubicBezTo>
                  <a:cubicBezTo>
                    <a:pt x="2809" y="5379"/>
                    <a:pt x="2864" y="5347"/>
                    <a:pt x="2864" y="5283"/>
                  </a:cubicBezTo>
                  <a:lnTo>
                    <a:pt x="2864" y="4946"/>
                  </a:lnTo>
                  <a:lnTo>
                    <a:pt x="3241" y="5441"/>
                  </a:lnTo>
                  <a:cubicBezTo>
                    <a:pt x="3260" y="5470"/>
                    <a:pt x="3290" y="5490"/>
                    <a:pt x="3330" y="5490"/>
                  </a:cubicBezTo>
                  <a:cubicBezTo>
                    <a:pt x="3370" y="5490"/>
                    <a:pt x="3409" y="5461"/>
                    <a:pt x="3429" y="5431"/>
                  </a:cubicBezTo>
                  <a:cubicBezTo>
                    <a:pt x="3449" y="5401"/>
                    <a:pt x="3439" y="5362"/>
                    <a:pt x="3419" y="5332"/>
                  </a:cubicBezTo>
                  <a:lnTo>
                    <a:pt x="2864" y="4598"/>
                  </a:lnTo>
                  <a:lnTo>
                    <a:pt x="2864" y="4292"/>
                  </a:lnTo>
                  <a:lnTo>
                    <a:pt x="3082" y="4589"/>
                  </a:lnTo>
                  <a:cubicBezTo>
                    <a:pt x="3112" y="4618"/>
                    <a:pt x="3141" y="4628"/>
                    <a:pt x="3172" y="4628"/>
                  </a:cubicBezTo>
                  <a:cubicBezTo>
                    <a:pt x="3211" y="4628"/>
                    <a:pt x="3260" y="4609"/>
                    <a:pt x="3271" y="4569"/>
                  </a:cubicBezTo>
                  <a:cubicBezTo>
                    <a:pt x="3290" y="4539"/>
                    <a:pt x="3280" y="4499"/>
                    <a:pt x="3260" y="4470"/>
                  </a:cubicBezTo>
                  <a:lnTo>
                    <a:pt x="2864" y="3944"/>
                  </a:lnTo>
                  <a:lnTo>
                    <a:pt x="2864" y="2993"/>
                  </a:lnTo>
                  <a:lnTo>
                    <a:pt x="3528" y="3667"/>
                  </a:lnTo>
                  <a:lnTo>
                    <a:pt x="3617" y="4321"/>
                  </a:lnTo>
                  <a:cubicBezTo>
                    <a:pt x="3627" y="4371"/>
                    <a:pt x="3667" y="4410"/>
                    <a:pt x="3716" y="4410"/>
                  </a:cubicBezTo>
                  <a:cubicBezTo>
                    <a:pt x="3746" y="4410"/>
                    <a:pt x="3776" y="4391"/>
                    <a:pt x="3795" y="4371"/>
                  </a:cubicBezTo>
                  <a:cubicBezTo>
                    <a:pt x="3815" y="4341"/>
                    <a:pt x="3826" y="4311"/>
                    <a:pt x="3826" y="4281"/>
                  </a:cubicBezTo>
                  <a:lnTo>
                    <a:pt x="3776" y="3905"/>
                  </a:lnTo>
                  <a:lnTo>
                    <a:pt x="3994" y="4133"/>
                  </a:lnTo>
                  <a:lnTo>
                    <a:pt x="4113" y="5045"/>
                  </a:lnTo>
                  <a:cubicBezTo>
                    <a:pt x="4123" y="5094"/>
                    <a:pt x="4163" y="5124"/>
                    <a:pt x="4212" y="5124"/>
                  </a:cubicBezTo>
                  <a:cubicBezTo>
                    <a:pt x="4242" y="5124"/>
                    <a:pt x="4271" y="5114"/>
                    <a:pt x="4291" y="5084"/>
                  </a:cubicBezTo>
                  <a:cubicBezTo>
                    <a:pt x="4311" y="5065"/>
                    <a:pt x="4321" y="5034"/>
                    <a:pt x="4321" y="4995"/>
                  </a:cubicBezTo>
                  <a:lnTo>
                    <a:pt x="4231" y="4371"/>
                  </a:lnTo>
                  <a:lnTo>
                    <a:pt x="4480" y="4609"/>
                  </a:lnTo>
                  <a:cubicBezTo>
                    <a:pt x="4498" y="4627"/>
                    <a:pt x="4522" y="4636"/>
                    <a:pt x="4547" y="4636"/>
                  </a:cubicBezTo>
                  <a:cubicBezTo>
                    <a:pt x="4588" y="4636"/>
                    <a:pt x="4629" y="4612"/>
                    <a:pt x="4648" y="4569"/>
                  </a:cubicBezTo>
                  <a:cubicBezTo>
                    <a:pt x="4658" y="4529"/>
                    <a:pt x="4648" y="4490"/>
                    <a:pt x="4618" y="4460"/>
                  </a:cubicBezTo>
                  <a:lnTo>
                    <a:pt x="4381" y="4222"/>
                  </a:lnTo>
                  <a:lnTo>
                    <a:pt x="5015" y="4311"/>
                  </a:lnTo>
                  <a:cubicBezTo>
                    <a:pt x="5020" y="4312"/>
                    <a:pt x="5025" y="4312"/>
                    <a:pt x="5029" y="4312"/>
                  </a:cubicBezTo>
                  <a:cubicBezTo>
                    <a:pt x="5091" y="4312"/>
                    <a:pt x="5134" y="4257"/>
                    <a:pt x="5134" y="4202"/>
                  </a:cubicBezTo>
                  <a:cubicBezTo>
                    <a:pt x="5143" y="4153"/>
                    <a:pt x="5104" y="4113"/>
                    <a:pt x="5054" y="4103"/>
                  </a:cubicBezTo>
                  <a:lnTo>
                    <a:pt x="4143" y="3984"/>
                  </a:lnTo>
                  <a:lnTo>
                    <a:pt x="3925" y="3766"/>
                  </a:lnTo>
                  <a:lnTo>
                    <a:pt x="4291" y="3816"/>
                  </a:lnTo>
                  <a:cubicBezTo>
                    <a:pt x="4297" y="3817"/>
                    <a:pt x="4302" y="3817"/>
                    <a:pt x="4307" y="3817"/>
                  </a:cubicBezTo>
                  <a:cubicBezTo>
                    <a:pt x="4376" y="3817"/>
                    <a:pt x="4411" y="3762"/>
                    <a:pt x="4420" y="3707"/>
                  </a:cubicBezTo>
                  <a:cubicBezTo>
                    <a:pt x="4420" y="3657"/>
                    <a:pt x="4390" y="3618"/>
                    <a:pt x="4341" y="3607"/>
                  </a:cubicBezTo>
                  <a:lnTo>
                    <a:pt x="3677" y="3519"/>
                  </a:lnTo>
                  <a:lnTo>
                    <a:pt x="3003" y="2845"/>
                  </a:lnTo>
                  <a:lnTo>
                    <a:pt x="3954" y="2845"/>
                  </a:lnTo>
                  <a:lnTo>
                    <a:pt x="4489" y="3251"/>
                  </a:lnTo>
                  <a:cubicBezTo>
                    <a:pt x="4505" y="3263"/>
                    <a:pt x="4523" y="3269"/>
                    <a:pt x="4540" y="3269"/>
                  </a:cubicBezTo>
                  <a:cubicBezTo>
                    <a:pt x="4579" y="3269"/>
                    <a:pt x="4618" y="3242"/>
                    <a:pt x="4638" y="3202"/>
                  </a:cubicBezTo>
                  <a:cubicBezTo>
                    <a:pt x="4648" y="3152"/>
                    <a:pt x="4638" y="3102"/>
                    <a:pt x="4599" y="3072"/>
                  </a:cubicBezTo>
                  <a:cubicBezTo>
                    <a:pt x="4499" y="3003"/>
                    <a:pt x="4400" y="2924"/>
                    <a:pt x="4301" y="2845"/>
                  </a:cubicBezTo>
                  <a:lnTo>
                    <a:pt x="4608" y="2845"/>
                  </a:lnTo>
                  <a:lnTo>
                    <a:pt x="5341" y="3409"/>
                  </a:lnTo>
                  <a:cubicBezTo>
                    <a:pt x="5361" y="3420"/>
                    <a:pt x="5381" y="3429"/>
                    <a:pt x="5401" y="3429"/>
                  </a:cubicBezTo>
                  <a:cubicBezTo>
                    <a:pt x="5440" y="3429"/>
                    <a:pt x="5480" y="3400"/>
                    <a:pt x="5490" y="3350"/>
                  </a:cubicBezTo>
                  <a:cubicBezTo>
                    <a:pt x="5510" y="3310"/>
                    <a:pt x="5490" y="3261"/>
                    <a:pt x="5460" y="3231"/>
                  </a:cubicBezTo>
                  <a:lnTo>
                    <a:pt x="4955" y="2845"/>
                  </a:lnTo>
                  <a:lnTo>
                    <a:pt x="5292" y="2845"/>
                  </a:lnTo>
                  <a:cubicBezTo>
                    <a:pt x="5361" y="2845"/>
                    <a:pt x="5391" y="2795"/>
                    <a:pt x="5391" y="2746"/>
                  </a:cubicBezTo>
                  <a:cubicBezTo>
                    <a:pt x="5391" y="2696"/>
                    <a:pt x="5361" y="2636"/>
                    <a:pt x="5292" y="2636"/>
                  </a:cubicBezTo>
                  <a:lnTo>
                    <a:pt x="4955" y="2636"/>
                  </a:lnTo>
                  <a:lnTo>
                    <a:pt x="5460" y="2250"/>
                  </a:lnTo>
                  <a:cubicBezTo>
                    <a:pt x="5490" y="2230"/>
                    <a:pt x="5510" y="2180"/>
                    <a:pt x="5490" y="2131"/>
                  </a:cubicBezTo>
                  <a:cubicBezTo>
                    <a:pt x="5477" y="2085"/>
                    <a:pt x="5443" y="2061"/>
                    <a:pt x="5404" y="2061"/>
                  </a:cubicBezTo>
                  <a:cubicBezTo>
                    <a:pt x="5383" y="2061"/>
                    <a:pt x="5362" y="2068"/>
                    <a:pt x="5341" y="2081"/>
                  </a:cubicBezTo>
                  <a:lnTo>
                    <a:pt x="4608" y="2636"/>
                  </a:lnTo>
                  <a:lnTo>
                    <a:pt x="4301" y="2636"/>
                  </a:lnTo>
                  <a:lnTo>
                    <a:pt x="4599" y="2409"/>
                  </a:lnTo>
                  <a:cubicBezTo>
                    <a:pt x="4638" y="2379"/>
                    <a:pt x="4648" y="2329"/>
                    <a:pt x="4638" y="2290"/>
                  </a:cubicBezTo>
                  <a:cubicBezTo>
                    <a:pt x="4618" y="2244"/>
                    <a:pt x="4582" y="2215"/>
                    <a:pt x="4545" y="2215"/>
                  </a:cubicBezTo>
                  <a:cubicBezTo>
                    <a:pt x="4525" y="2215"/>
                    <a:pt x="4506" y="2223"/>
                    <a:pt x="4489" y="2240"/>
                  </a:cubicBezTo>
                  <a:lnTo>
                    <a:pt x="3954" y="2636"/>
                  </a:lnTo>
                  <a:lnTo>
                    <a:pt x="3003" y="2636"/>
                  </a:lnTo>
                  <a:cubicBezTo>
                    <a:pt x="3231" y="2418"/>
                    <a:pt x="3459" y="2191"/>
                    <a:pt x="3677" y="1962"/>
                  </a:cubicBezTo>
                  <a:lnTo>
                    <a:pt x="4341" y="1874"/>
                  </a:lnTo>
                  <a:cubicBezTo>
                    <a:pt x="4390" y="1874"/>
                    <a:pt x="4420" y="1834"/>
                    <a:pt x="4420" y="1775"/>
                  </a:cubicBezTo>
                  <a:cubicBezTo>
                    <a:pt x="4411" y="1728"/>
                    <a:pt x="4376" y="1674"/>
                    <a:pt x="4309" y="1674"/>
                  </a:cubicBezTo>
                  <a:cubicBezTo>
                    <a:pt x="4303" y="1674"/>
                    <a:pt x="4297" y="1675"/>
                    <a:pt x="4291" y="1675"/>
                  </a:cubicBezTo>
                  <a:lnTo>
                    <a:pt x="3925" y="1725"/>
                  </a:lnTo>
                  <a:lnTo>
                    <a:pt x="4143" y="1507"/>
                  </a:lnTo>
                  <a:lnTo>
                    <a:pt x="5054" y="1378"/>
                  </a:lnTo>
                  <a:cubicBezTo>
                    <a:pt x="5104" y="1378"/>
                    <a:pt x="5143" y="1339"/>
                    <a:pt x="5134" y="1279"/>
                  </a:cubicBezTo>
                  <a:cubicBezTo>
                    <a:pt x="5134" y="1233"/>
                    <a:pt x="5091" y="1179"/>
                    <a:pt x="5030" y="1179"/>
                  </a:cubicBezTo>
                  <a:cubicBezTo>
                    <a:pt x="5025" y="1179"/>
                    <a:pt x="5020" y="1179"/>
                    <a:pt x="5015" y="1180"/>
                  </a:cubicBezTo>
                  <a:lnTo>
                    <a:pt x="4381" y="1259"/>
                  </a:lnTo>
                  <a:lnTo>
                    <a:pt x="4618" y="1021"/>
                  </a:lnTo>
                  <a:cubicBezTo>
                    <a:pt x="4648" y="991"/>
                    <a:pt x="4658" y="952"/>
                    <a:pt x="4648" y="912"/>
                  </a:cubicBezTo>
                  <a:cubicBezTo>
                    <a:pt x="4629" y="869"/>
                    <a:pt x="4588" y="845"/>
                    <a:pt x="4547" y="845"/>
                  </a:cubicBezTo>
                  <a:cubicBezTo>
                    <a:pt x="4522" y="845"/>
                    <a:pt x="4498" y="854"/>
                    <a:pt x="4480" y="872"/>
                  </a:cubicBezTo>
                  <a:lnTo>
                    <a:pt x="4231" y="1110"/>
                  </a:lnTo>
                  <a:lnTo>
                    <a:pt x="4321" y="486"/>
                  </a:lnTo>
                  <a:cubicBezTo>
                    <a:pt x="4321" y="456"/>
                    <a:pt x="4311" y="427"/>
                    <a:pt x="4291" y="397"/>
                  </a:cubicBezTo>
                  <a:cubicBezTo>
                    <a:pt x="4271" y="377"/>
                    <a:pt x="4242" y="357"/>
                    <a:pt x="4212" y="357"/>
                  </a:cubicBezTo>
                  <a:cubicBezTo>
                    <a:pt x="4163" y="357"/>
                    <a:pt x="4123" y="397"/>
                    <a:pt x="4113" y="447"/>
                  </a:cubicBezTo>
                  <a:lnTo>
                    <a:pt x="3994" y="1358"/>
                  </a:lnTo>
                  <a:lnTo>
                    <a:pt x="3776" y="1576"/>
                  </a:lnTo>
                  <a:lnTo>
                    <a:pt x="3776" y="1576"/>
                  </a:lnTo>
                  <a:lnTo>
                    <a:pt x="3826" y="1209"/>
                  </a:lnTo>
                  <a:cubicBezTo>
                    <a:pt x="3826" y="1170"/>
                    <a:pt x="3815" y="1140"/>
                    <a:pt x="3795" y="1121"/>
                  </a:cubicBezTo>
                  <a:cubicBezTo>
                    <a:pt x="3776" y="1090"/>
                    <a:pt x="3746" y="1081"/>
                    <a:pt x="3716" y="1081"/>
                  </a:cubicBezTo>
                  <a:cubicBezTo>
                    <a:pt x="3667" y="1081"/>
                    <a:pt x="3627" y="1110"/>
                    <a:pt x="3617" y="1160"/>
                  </a:cubicBezTo>
                  <a:lnTo>
                    <a:pt x="3528" y="1814"/>
                  </a:lnTo>
                  <a:lnTo>
                    <a:pt x="2864" y="2488"/>
                  </a:lnTo>
                  <a:lnTo>
                    <a:pt x="2864" y="1537"/>
                  </a:lnTo>
                  <a:lnTo>
                    <a:pt x="3260" y="1011"/>
                  </a:lnTo>
                  <a:cubicBezTo>
                    <a:pt x="3280" y="982"/>
                    <a:pt x="3290" y="942"/>
                    <a:pt x="3271" y="912"/>
                  </a:cubicBezTo>
                  <a:cubicBezTo>
                    <a:pt x="3260" y="883"/>
                    <a:pt x="3211" y="853"/>
                    <a:pt x="3172" y="853"/>
                  </a:cubicBezTo>
                  <a:cubicBezTo>
                    <a:pt x="3141" y="853"/>
                    <a:pt x="3112" y="872"/>
                    <a:pt x="3082" y="902"/>
                  </a:cubicBezTo>
                  <a:lnTo>
                    <a:pt x="2864" y="1200"/>
                  </a:lnTo>
                  <a:lnTo>
                    <a:pt x="2864" y="883"/>
                  </a:lnTo>
                  <a:lnTo>
                    <a:pt x="3419" y="149"/>
                  </a:lnTo>
                  <a:cubicBezTo>
                    <a:pt x="3439" y="119"/>
                    <a:pt x="3449" y="90"/>
                    <a:pt x="3429" y="60"/>
                  </a:cubicBezTo>
                  <a:cubicBezTo>
                    <a:pt x="3409" y="20"/>
                    <a:pt x="3370" y="0"/>
                    <a:pt x="3330" y="0"/>
                  </a:cubicBezTo>
                  <a:cubicBezTo>
                    <a:pt x="3290" y="0"/>
                    <a:pt x="3260" y="11"/>
                    <a:pt x="3241" y="40"/>
                  </a:cubicBezTo>
                  <a:lnTo>
                    <a:pt x="2864" y="546"/>
                  </a:lnTo>
                  <a:lnTo>
                    <a:pt x="2864" y="209"/>
                  </a:lnTo>
                  <a:cubicBezTo>
                    <a:pt x="2864" y="139"/>
                    <a:pt x="2809" y="105"/>
                    <a:pt x="2755" y="105"/>
                  </a:cubicBezTo>
                  <a:cubicBezTo>
                    <a:pt x="2700" y="105"/>
                    <a:pt x="2646" y="139"/>
                    <a:pt x="2646" y="209"/>
                  </a:cubicBezTo>
                  <a:lnTo>
                    <a:pt x="2646" y="546"/>
                  </a:lnTo>
                  <a:lnTo>
                    <a:pt x="2269" y="40"/>
                  </a:lnTo>
                  <a:cubicBezTo>
                    <a:pt x="2250" y="11"/>
                    <a:pt x="2210" y="0"/>
                    <a:pt x="218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1" name="Google Shape;2521;p18"/>
          <p:cNvSpPr txBox="1">
            <a:spLocks noGrp="1"/>
          </p:cNvSpPr>
          <p:nvPr>
            <p:ph type="subTitle" idx="1"/>
          </p:nvPr>
        </p:nvSpPr>
        <p:spPr>
          <a:xfrm>
            <a:off x="1599150" y="1964050"/>
            <a:ext cx="5945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C6445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2522" name="Google Shape;2522;p18"/>
          <p:cNvSpPr txBox="1">
            <a:spLocks noGrp="1"/>
          </p:cNvSpPr>
          <p:nvPr>
            <p:ph type="title"/>
          </p:nvPr>
        </p:nvSpPr>
        <p:spPr>
          <a:xfrm>
            <a:off x="540001" y="2615650"/>
            <a:ext cx="80640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Berkshire Swash"/>
              <a:buNone/>
              <a:defRPr sz="6000">
                <a:solidFill>
                  <a:srgbClr val="C6445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7">
  <p:cSld name="CUSTOM_7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4" name="Google Shape;2524;p19"/>
          <p:cNvSpPr/>
          <p:nvPr/>
        </p:nvSpPr>
        <p:spPr>
          <a:xfrm>
            <a:off x="2357730" y="4772142"/>
            <a:ext cx="257143" cy="422550"/>
          </a:xfrm>
          <a:custGeom>
            <a:avLst/>
            <a:gdLst/>
            <a:ahLst/>
            <a:cxnLst/>
            <a:rect l="l" t="t" r="r" b="b"/>
            <a:pathLst>
              <a:path w="8042" h="13215" extrusionOk="0">
                <a:moveTo>
                  <a:pt x="5239" y="1"/>
                </a:moveTo>
                <a:cubicBezTo>
                  <a:pt x="4807" y="1"/>
                  <a:pt x="4242" y="287"/>
                  <a:pt x="3514" y="944"/>
                </a:cubicBezTo>
                <a:cubicBezTo>
                  <a:pt x="1" y="4100"/>
                  <a:pt x="3158" y="10397"/>
                  <a:pt x="5619" y="13035"/>
                </a:cubicBezTo>
                <a:lnTo>
                  <a:pt x="5796" y="13214"/>
                </a:lnTo>
                <a:cubicBezTo>
                  <a:pt x="5334" y="11994"/>
                  <a:pt x="8041" y="1"/>
                  <a:pt x="5239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5" name="Google Shape;2525;p19"/>
          <p:cNvSpPr/>
          <p:nvPr/>
        </p:nvSpPr>
        <p:spPr>
          <a:xfrm>
            <a:off x="2598957" y="4878175"/>
            <a:ext cx="261587" cy="372413"/>
          </a:xfrm>
          <a:custGeom>
            <a:avLst/>
            <a:gdLst/>
            <a:ahLst/>
            <a:cxnLst/>
            <a:rect l="l" t="t" r="r" b="b"/>
            <a:pathLst>
              <a:path w="8181" h="11647" extrusionOk="0">
                <a:moveTo>
                  <a:pt x="5235" y="0"/>
                </a:moveTo>
                <a:cubicBezTo>
                  <a:pt x="5022" y="0"/>
                  <a:pt x="4794" y="23"/>
                  <a:pt x="4550" y="71"/>
                </a:cubicBezTo>
                <a:cubicBezTo>
                  <a:pt x="1" y="1124"/>
                  <a:pt x="3158" y="8312"/>
                  <a:pt x="3335" y="11290"/>
                </a:cubicBezTo>
                <a:lnTo>
                  <a:pt x="3497" y="11646"/>
                </a:lnTo>
                <a:cubicBezTo>
                  <a:pt x="4906" y="10060"/>
                  <a:pt x="6654" y="8489"/>
                  <a:pt x="7367" y="6385"/>
                </a:cubicBezTo>
                <a:cubicBezTo>
                  <a:pt x="8180" y="4111"/>
                  <a:pt x="8082" y="0"/>
                  <a:pt x="5235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6" name="Google Shape;2526;p19"/>
          <p:cNvSpPr/>
          <p:nvPr/>
        </p:nvSpPr>
        <p:spPr>
          <a:xfrm>
            <a:off x="2257325" y="5361144"/>
            <a:ext cx="380982" cy="264721"/>
          </a:xfrm>
          <a:custGeom>
            <a:avLst/>
            <a:gdLst/>
            <a:ahLst/>
            <a:cxnLst/>
            <a:rect l="l" t="t" r="r" b="b"/>
            <a:pathLst>
              <a:path w="11915" h="8279" extrusionOk="0">
                <a:moveTo>
                  <a:pt x="3479" y="0"/>
                </a:moveTo>
                <a:cubicBezTo>
                  <a:pt x="2663" y="0"/>
                  <a:pt x="1985" y="556"/>
                  <a:pt x="1571" y="1965"/>
                </a:cubicBezTo>
                <a:cubicBezTo>
                  <a:pt x="0" y="7404"/>
                  <a:pt x="8936" y="7760"/>
                  <a:pt x="11915" y="8278"/>
                </a:cubicBezTo>
                <a:lnTo>
                  <a:pt x="11381" y="7404"/>
                </a:lnTo>
                <a:cubicBezTo>
                  <a:pt x="10182" y="5797"/>
                  <a:pt x="6114" y="0"/>
                  <a:pt x="3479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19"/>
          <p:cNvSpPr/>
          <p:nvPr/>
        </p:nvSpPr>
        <p:spPr>
          <a:xfrm>
            <a:off x="2867013" y="5429925"/>
            <a:ext cx="320517" cy="369855"/>
          </a:xfrm>
          <a:custGeom>
            <a:avLst/>
            <a:gdLst/>
            <a:ahLst/>
            <a:cxnLst/>
            <a:rect l="l" t="t" r="r" b="b"/>
            <a:pathLst>
              <a:path w="10024" h="11567" extrusionOk="0">
                <a:moveTo>
                  <a:pt x="3617" y="1"/>
                </a:moveTo>
                <a:cubicBezTo>
                  <a:pt x="0" y="1"/>
                  <a:pt x="1936" y="8591"/>
                  <a:pt x="1606" y="10871"/>
                </a:cubicBezTo>
                <a:lnTo>
                  <a:pt x="1606" y="11566"/>
                </a:lnTo>
                <a:cubicBezTo>
                  <a:pt x="4229" y="10515"/>
                  <a:pt x="10024" y="1756"/>
                  <a:pt x="4585" y="170"/>
                </a:cubicBezTo>
                <a:cubicBezTo>
                  <a:pt x="4225" y="55"/>
                  <a:pt x="3903" y="1"/>
                  <a:pt x="3617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8" name="Google Shape;2528;p19"/>
          <p:cNvSpPr/>
          <p:nvPr/>
        </p:nvSpPr>
        <p:spPr>
          <a:xfrm>
            <a:off x="2461812" y="4906218"/>
            <a:ext cx="385619" cy="1316123"/>
          </a:xfrm>
          <a:custGeom>
            <a:avLst/>
            <a:gdLst/>
            <a:ahLst/>
            <a:cxnLst/>
            <a:rect l="l" t="t" r="r" b="b"/>
            <a:pathLst>
              <a:path w="12060" h="41161" extrusionOk="0">
                <a:moveTo>
                  <a:pt x="801" y="0"/>
                </a:moveTo>
                <a:cubicBezTo>
                  <a:pt x="582" y="0"/>
                  <a:pt x="356" y="142"/>
                  <a:pt x="340" y="425"/>
                </a:cubicBezTo>
                <a:cubicBezTo>
                  <a:pt x="0" y="7353"/>
                  <a:pt x="4921" y="13246"/>
                  <a:pt x="7803" y="19138"/>
                </a:cubicBezTo>
                <a:cubicBezTo>
                  <a:pt x="11073" y="25792"/>
                  <a:pt x="11088" y="34145"/>
                  <a:pt x="7058" y="40506"/>
                </a:cubicBezTo>
                <a:cubicBezTo>
                  <a:pt x="6855" y="40845"/>
                  <a:pt x="7164" y="41161"/>
                  <a:pt x="7468" y="41161"/>
                </a:cubicBezTo>
                <a:cubicBezTo>
                  <a:pt x="7600" y="41161"/>
                  <a:pt x="7730" y="41102"/>
                  <a:pt x="7819" y="40959"/>
                </a:cubicBezTo>
                <a:cubicBezTo>
                  <a:pt x="11429" y="35246"/>
                  <a:pt x="12060" y="27411"/>
                  <a:pt x="9632" y="21130"/>
                </a:cubicBezTo>
                <a:cubicBezTo>
                  <a:pt x="7009" y="14314"/>
                  <a:pt x="842" y="8115"/>
                  <a:pt x="1214" y="425"/>
                </a:cubicBezTo>
                <a:cubicBezTo>
                  <a:pt x="1230" y="142"/>
                  <a:pt x="1020" y="0"/>
                  <a:pt x="80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9" name="Google Shape;2529;p19"/>
          <p:cNvSpPr/>
          <p:nvPr/>
        </p:nvSpPr>
        <p:spPr>
          <a:xfrm>
            <a:off x="2661183" y="4990571"/>
            <a:ext cx="109642" cy="436139"/>
          </a:xfrm>
          <a:custGeom>
            <a:avLst/>
            <a:gdLst/>
            <a:ahLst/>
            <a:cxnLst/>
            <a:rect l="l" t="t" r="r" b="b"/>
            <a:pathLst>
              <a:path w="3429" h="13640" extrusionOk="0">
                <a:moveTo>
                  <a:pt x="3008" y="0"/>
                </a:moveTo>
                <a:cubicBezTo>
                  <a:pt x="2790" y="0"/>
                  <a:pt x="2555" y="142"/>
                  <a:pt x="2522" y="426"/>
                </a:cubicBezTo>
                <a:cubicBezTo>
                  <a:pt x="1989" y="4700"/>
                  <a:pt x="1115" y="8908"/>
                  <a:pt x="79" y="13100"/>
                </a:cubicBezTo>
                <a:cubicBezTo>
                  <a:pt x="1" y="13423"/>
                  <a:pt x="276" y="13639"/>
                  <a:pt x="538" y="13639"/>
                </a:cubicBezTo>
                <a:cubicBezTo>
                  <a:pt x="711" y="13639"/>
                  <a:pt x="878" y="13546"/>
                  <a:pt x="936" y="13327"/>
                </a:cubicBezTo>
                <a:cubicBezTo>
                  <a:pt x="1989" y="9070"/>
                  <a:pt x="2863" y="4780"/>
                  <a:pt x="3397" y="426"/>
                </a:cubicBezTo>
                <a:cubicBezTo>
                  <a:pt x="3429" y="142"/>
                  <a:pt x="3227" y="0"/>
                  <a:pt x="300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0" name="Google Shape;2530;p19"/>
          <p:cNvSpPr/>
          <p:nvPr/>
        </p:nvSpPr>
        <p:spPr>
          <a:xfrm>
            <a:off x="2378418" y="5460046"/>
            <a:ext cx="420599" cy="207390"/>
          </a:xfrm>
          <a:custGeom>
            <a:avLst/>
            <a:gdLst/>
            <a:ahLst/>
            <a:cxnLst/>
            <a:rect l="l" t="t" r="r" b="b"/>
            <a:pathLst>
              <a:path w="13154" h="6486" extrusionOk="0">
                <a:moveTo>
                  <a:pt x="578" y="1"/>
                </a:moveTo>
                <a:cubicBezTo>
                  <a:pt x="231" y="1"/>
                  <a:pt x="1" y="564"/>
                  <a:pt x="374" y="831"/>
                </a:cubicBezTo>
                <a:cubicBezTo>
                  <a:pt x="3968" y="3518"/>
                  <a:pt x="7869" y="5849"/>
                  <a:pt x="12386" y="6480"/>
                </a:cubicBezTo>
                <a:cubicBezTo>
                  <a:pt x="12411" y="6484"/>
                  <a:pt x="12436" y="6486"/>
                  <a:pt x="12460" y="6486"/>
                </a:cubicBezTo>
                <a:cubicBezTo>
                  <a:pt x="12957" y="6486"/>
                  <a:pt x="13153" y="5716"/>
                  <a:pt x="12628" y="5638"/>
                </a:cubicBezTo>
                <a:cubicBezTo>
                  <a:pt x="8177" y="5023"/>
                  <a:pt x="4357" y="2709"/>
                  <a:pt x="811" y="86"/>
                </a:cubicBezTo>
                <a:cubicBezTo>
                  <a:pt x="731" y="26"/>
                  <a:pt x="652" y="1"/>
                  <a:pt x="57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1" name="Google Shape;2531;p19"/>
          <p:cNvSpPr/>
          <p:nvPr/>
        </p:nvSpPr>
        <p:spPr>
          <a:xfrm>
            <a:off x="2792412" y="5544815"/>
            <a:ext cx="225648" cy="342164"/>
          </a:xfrm>
          <a:custGeom>
            <a:avLst/>
            <a:gdLst/>
            <a:ahLst/>
            <a:cxnLst/>
            <a:rect l="l" t="t" r="r" b="b"/>
            <a:pathLst>
              <a:path w="7057" h="10701" extrusionOk="0">
                <a:moveTo>
                  <a:pt x="6521" y="0"/>
                </a:moveTo>
                <a:cubicBezTo>
                  <a:pt x="6348" y="0"/>
                  <a:pt x="6186" y="96"/>
                  <a:pt x="6141" y="317"/>
                </a:cubicBezTo>
                <a:cubicBezTo>
                  <a:pt x="5379" y="4056"/>
                  <a:pt x="3648" y="7699"/>
                  <a:pt x="393" y="9868"/>
                </a:cubicBezTo>
                <a:cubicBezTo>
                  <a:pt x="1" y="10125"/>
                  <a:pt x="243" y="10700"/>
                  <a:pt x="608" y="10700"/>
                </a:cubicBezTo>
                <a:cubicBezTo>
                  <a:pt x="679" y="10700"/>
                  <a:pt x="754" y="10678"/>
                  <a:pt x="831" y="10628"/>
                </a:cubicBezTo>
                <a:cubicBezTo>
                  <a:pt x="4278" y="8329"/>
                  <a:pt x="6173" y="4526"/>
                  <a:pt x="6998" y="544"/>
                </a:cubicBezTo>
                <a:cubicBezTo>
                  <a:pt x="7056" y="214"/>
                  <a:pt x="6778" y="0"/>
                  <a:pt x="652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2" name="Google Shape;2532;p19"/>
          <p:cNvSpPr/>
          <p:nvPr/>
        </p:nvSpPr>
        <p:spPr>
          <a:xfrm>
            <a:off x="6741584" y="5777922"/>
            <a:ext cx="294010" cy="332188"/>
          </a:xfrm>
          <a:custGeom>
            <a:avLst/>
            <a:gdLst/>
            <a:ahLst/>
            <a:cxnLst/>
            <a:rect l="l" t="t" r="r" b="b"/>
            <a:pathLst>
              <a:path w="9195" h="10389" extrusionOk="0">
                <a:moveTo>
                  <a:pt x="2182" y="1004"/>
                </a:moveTo>
                <a:cubicBezTo>
                  <a:pt x="2314" y="1004"/>
                  <a:pt x="2494" y="1077"/>
                  <a:pt x="2735" y="1251"/>
                </a:cubicBezTo>
                <a:cubicBezTo>
                  <a:pt x="4160" y="2270"/>
                  <a:pt x="5213" y="3986"/>
                  <a:pt x="6119" y="5427"/>
                </a:cubicBezTo>
                <a:cubicBezTo>
                  <a:pt x="6764" y="6444"/>
                  <a:pt x="7580" y="7641"/>
                  <a:pt x="8013" y="8858"/>
                </a:cubicBezTo>
                <a:lnTo>
                  <a:pt x="8013" y="8858"/>
                </a:lnTo>
                <a:cubicBezTo>
                  <a:pt x="6577" y="7907"/>
                  <a:pt x="5262" y="6717"/>
                  <a:pt x="4112" y="5459"/>
                </a:cubicBezTo>
                <a:cubicBezTo>
                  <a:pt x="3318" y="4585"/>
                  <a:pt x="2476" y="3582"/>
                  <a:pt x="2072" y="2448"/>
                </a:cubicBezTo>
                <a:cubicBezTo>
                  <a:pt x="1849" y="1802"/>
                  <a:pt x="1748" y="1004"/>
                  <a:pt x="2182" y="1004"/>
                </a:cubicBezTo>
                <a:close/>
                <a:moveTo>
                  <a:pt x="2117" y="0"/>
                </a:moveTo>
                <a:cubicBezTo>
                  <a:pt x="2086" y="0"/>
                  <a:pt x="2054" y="1"/>
                  <a:pt x="2023" y="3"/>
                </a:cubicBezTo>
                <a:cubicBezTo>
                  <a:pt x="0" y="150"/>
                  <a:pt x="1489" y="3387"/>
                  <a:pt x="2023" y="4212"/>
                </a:cubicBezTo>
                <a:cubicBezTo>
                  <a:pt x="3537" y="6546"/>
                  <a:pt x="5881" y="8666"/>
                  <a:pt x="8306" y="10061"/>
                </a:cubicBezTo>
                <a:lnTo>
                  <a:pt x="8306" y="10061"/>
                </a:lnTo>
                <a:cubicBezTo>
                  <a:pt x="8372" y="10279"/>
                  <a:pt x="8579" y="10388"/>
                  <a:pt x="8774" y="10388"/>
                </a:cubicBezTo>
                <a:cubicBezTo>
                  <a:pt x="8993" y="10388"/>
                  <a:pt x="9195" y="10250"/>
                  <a:pt x="9162" y="9975"/>
                </a:cubicBezTo>
                <a:cubicBezTo>
                  <a:pt x="9158" y="9934"/>
                  <a:pt x="9152" y="9893"/>
                  <a:pt x="9146" y="9852"/>
                </a:cubicBezTo>
                <a:lnTo>
                  <a:pt x="9146" y="9852"/>
                </a:lnTo>
                <a:cubicBezTo>
                  <a:pt x="9164" y="9758"/>
                  <a:pt x="9153" y="9661"/>
                  <a:pt x="9100" y="9576"/>
                </a:cubicBezTo>
                <a:lnTo>
                  <a:pt x="9100" y="9576"/>
                </a:lnTo>
                <a:cubicBezTo>
                  <a:pt x="8716" y="7558"/>
                  <a:pt x="7308" y="5562"/>
                  <a:pt x="6184" y="3938"/>
                </a:cubicBezTo>
                <a:cubicBezTo>
                  <a:pt x="5421" y="2841"/>
                  <a:pt x="3755" y="0"/>
                  <a:pt x="211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3" name="Google Shape;2533;p19"/>
          <p:cNvSpPr/>
          <p:nvPr/>
        </p:nvSpPr>
        <p:spPr>
          <a:xfrm>
            <a:off x="6923240" y="5640105"/>
            <a:ext cx="179124" cy="459161"/>
          </a:xfrm>
          <a:custGeom>
            <a:avLst/>
            <a:gdLst/>
            <a:ahLst/>
            <a:cxnLst/>
            <a:rect l="l" t="t" r="r" b="b"/>
            <a:pathLst>
              <a:path w="5602" h="14360" extrusionOk="0">
                <a:moveTo>
                  <a:pt x="3400" y="1171"/>
                </a:moveTo>
                <a:cubicBezTo>
                  <a:pt x="3499" y="1171"/>
                  <a:pt x="3595" y="1323"/>
                  <a:pt x="3821" y="1675"/>
                </a:cubicBezTo>
                <a:cubicBezTo>
                  <a:pt x="4874" y="3327"/>
                  <a:pt x="4760" y="5722"/>
                  <a:pt x="4598" y="7583"/>
                </a:cubicBezTo>
                <a:cubicBezTo>
                  <a:pt x="4446" y="9468"/>
                  <a:pt x="4094" y="11452"/>
                  <a:pt x="3342" y="13201"/>
                </a:cubicBezTo>
                <a:lnTo>
                  <a:pt x="3342" y="13201"/>
                </a:lnTo>
                <a:cubicBezTo>
                  <a:pt x="2914" y="11043"/>
                  <a:pt x="2497" y="8882"/>
                  <a:pt x="2364" y="6694"/>
                </a:cubicBezTo>
                <a:cubicBezTo>
                  <a:pt x="2299" y="5544"/>
                  <a:pt x="2299" y="4378"/>
                  <a:pt x="2493" y="3245"/>
                </a:cubicBezTo>
                <a:cubicBezTo>
                  <a:pt x="2575" y="2776"/>
                  <a:pt x="2688" y="1885"/>
                  <a:pt x="3011" y="1529"/>
                </a:cubicBezTo>
                <a:cubicBezTo>
                  <a:pt x="3214" y="1303"/>
                  <a:pt x="3308" y="1171"/>
                  <a:pt x="3400" y="1171"/>
                </a:cubicBezTo>
                <a:close/>
                <a:moveTo>
                  <a:pt x="3218" y="0"/>
                </a:moveTo>
                <a:cubicBezTo>
                  <a:pt x="3095" y="0"/>
                  <a:pt x="2967" y="43"/>
                  <a:pt x="2899" y="121"/>
                </a:cubicBezTo>
                <a:cubicBezTo>
                  <a:pt x="0" y="3780"/>
                  <a:pt x="1798" y="9947"/>
                  <a:pt x="2623" y="14043"/>
                </a:cubicBezTo>
                <a:cubicBezTo>
                  <a:pt x="2662" y="14264"/>
                  <a:pt x="2823" y="14360"/>
                  <a:pt x="2995" y="14360"/>
                </a:cubicBezTo>
                <a:cubicBezTo>
                  <a:pt x="3151" y="14360"/>
                  <a:pt x="3316" y="14281"/>
                  <a:pt x="3406" y="14146"/>
                </a:cubicBezTo>
                <a:lnTo>
                  <a:pt x="3406" y="14146"/>
                </a:lnTo>
                <a:cubicBezTo>
                  <a:pt x="3472" y="14180"/>
                  <a:pt x="3546" y="14200"/>
                  <a:pt x="3617" y="14200"/>
                </a:cubicBezTo>
                <a:cubicBezTo>
                  <a:pt x="3748" y="14200"/>
                  <a:pt x="3875" y="14135"/>
                  <a:pt x="3950" y="13978"/>
                </a:cubicBezTo>
                <a:cubicBezTo>
                  <a:pt x="5051" y="11663"/>
                  <a:pt x="5489" y="8911"/>
                  <a:pt x="5554" y="6353"/>
                </a:cubicBezTo>
                <a:cubicBezTo>
                  <a:pt x="5601" y="4168"/>
                  <a:pt x="5407" y="1416"/>
                  <a:pt x="3432" y="57"/>
                </a:cubicBezTo>
                <a:cubicBezTo>
                  <a:pt x="3375" y="18"/>
                  <a:pt x="3297" y="0"/>
                  <a:pt x="321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4" name="Google Shape;2534;p19"/>
          <p:cNvSpPr/>
          <p:nvPr/>
        </p:nvSpPr>
        <p:spPr>
          <a:xfrm>
            <a:off x="7013349" y="5846000"/>
            <a:ext cx="328159" cy="264337"/>
          </a:xfrm>
          <a:custGeom>
            <a:avLst/>
            <a:gdLst/>
            <a:ahLst/>
            <a:cxnLst/>
            <a:rect l="l" t="t" r="r" b="b"/>
            <a:pathLst>
              <a:path w="10263" h="8267" extrusionOk="0">
                <a:moveTo>
                  <a:pt x="8422" y="934"/>
                </a:moveTo>
                <a:cubicBezTo>
                  <a:pt x="8506" y="934"/>
                  <a:pt x="8577" y="963"/>
                  <a:pt x="8628" y="1032"/>
                </a:cubicBezTo>
                <a:cubicBezTo>
                  <a:pt x="9178" y="1727"/>
                  <a:pt x="7575" y="3346"/>
                  <a:pt x="7139" y="3734"/>
                </a:cubicBezTo>
                <a:cubicBezTo>
                  <a:pt x="5565" y="5169"/>
                  <a:pt x="3585" y="6136"/>
                  <a:pt x="1640" y="7027"/>
                </a:cubicBezTo>
                <a:lnTo>
                  <a:pt x="1640" y="7027"/>
                </a:lnTo>
                <a:cubicBezTo>
                  <a:pt x="3337" y="4969"/>
                  <a:pt x="5301" y="2881"/>
                  <a:pt x="7446" y="1436"/>
                </a:cubicBezTo>
                <a:cubicBezTo>
                  <a:pt x="7697" y="1273"/>
                  <a:pt x="8133" y="934"/>
                  <a:pt x="8422" y="934"/>
                </a:cubicBezTo>
                <a:close/>
                <a:moveTo>
                  <a:pt x="8458" y="1"/>
                </a:moveTo>
                <a:cubicBezTo>
                  <a:pt x="7075" y="1"/>
                  <a:pt x="5356" y="1987"/>
                  <a:pt x="4516" y="2780"/>
                </a:cubicBezTo>
                <a:cubicBezTo>
                  <a:pt x="3010" y="4205"/>
                  <a:pt x="1553" y="5726"/>
                  <a:pt x="258" y="7361"/>
                </a:cubicBezTo>
                <a:cubicBezTo>
                  <a:pt x="1" y="7692"/>
                  <a:pt x="292" y="8126"/>
                  <a:pt x="596" y="8126"/>
                </a:cubicBezTo>
                <a:cubicBezTo>
                  <a:pt x="604" y="8126"/>
                  <a:pt x="612" y="8126"/>
                  <a:pt x="620" y="8125"/>
                </a:cubicBezTo>
                <a:lnTo>
                  <a:pt x="620" y="8125"/>
                </a:lnTo>
                <a:cubicBezTo>
                  <a:pt x="704" y="8210"/>
                  <a:pt x="818" y="8266"/>
                  <a:pt x="947" y="8266"/>
                </a:cubicBezTo>
                <a:cubicBezTo>
                  <a:pt x="1011" y="8266"/>
                  <a:pt x="1079" y="8252"/>
                  <a:pt x="1149" y="8219"/>
                </a:cubicBezTo>
                <a:cubicBezTo>
                  <a:pt x="3755" y="7021"/>
                  <a:pt x="6944" y="5726"/>
                  <a:pt x="8725" y="3330"/>
                </a:cubicBezTo>
                <a:cubicBezTo>
                  <a:pt x="9259" y="2601"/>
                  <a:pt x="10262" y="205"/>
                  <a:pt x="8628" y="11"/>
                </a:cubicBezTo>
                <a:cubicBezTo>
                  <a:pt x="8572" y="4"/>
                  <a:pt x="8515" y="1"/>
                  <a:pt x="845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5" name="Google Shape;2535;p19"/>
          <p:cNvSpPr/>
          <p:nvPr/>
        </p:nvSpPr>
        <p:spPr>
          <a:xfrm>
            <a:off x="6426300" y="6053429"/>
            <a:ext cx="1546663" cy="1102370"/>
          </a:xfrm>
          <a:custGeom>
            <a:avLst/>
            <a:gdLst/>
            <a:ahLst/>
            <a:cxnLst/>
            <a:rect l="l" t="t" r="r" b="b"/>
            <a:pathLst>
              <a:path w="48371" h="34476" extrusionOk="0">
                <a:moveTo>
                  <a:pt x="34371" y="1"/>
                </a:moveTo>
                <a:cubicBezTo>
                  <a:pt x="31791" y="1"/>
                  <a:pt x="28846" y="140"/>
                  <a:pt x="25573" y="140"/>
                </a:cubicBezTo>
                <a:cubicBezTo>
                  <a:pt x="25060" y="140"/>
                  <a:pt x="24538" y="137"/>
                  <a:pt x="24008" y="129"/>
                </a:cubicBezTo>
                <a:cubicBezTo>
                  <a:pt x="21772" y="129"/>
                  <a:pt x="19868" y="121"/>
                  <a:pt x="18228" y="121"/>
                </a:cubicBezTo>
                <a:cubicBezTo>
                  <a:pt x="8947" y="121"/>
                  <a:pt x="8147" y="378"/>
                  <a:pt x="3676" y="3804"/>
                </a:cubicBezTo>
                <a:cubicBezTo>
                  <a:pt x="1" y="6783"/>
                  <a:pt x="1" y="12222"/>
                  <a:pt x="180" y="16431"/>
                </a:cubicBezTo>
                <a:cubicBezTo>
                  <a:pt x="357" y="20284"/>
                  <a:pt x="1" y="25188"/>
                  <a:pt x="1054" y="28702"/>
                </a:cubicBezTo>
                <a:cubicBezTo>
                  <a:pt x="2462" y="33456"/>
                  <a:pt x="9805" y="34476"/>
                  <a:pt x="16706" y="34476"/>
                </a:cubicBezTo>
                <a:cubicBezTo>
                  <a:pt x="20990" y="34476"/>
                  <a:pt x="25103" y="34083"/>
                  <a:pt x="27521" y="33946"/>
                </a:cubicBezTo>
                <a:cubicBezTo>
                  <a:pt x="31373" y="33768"/>
                  <a:pt x="36100" y="33768"/>
                  <a:pt x="39953" y="33072"/>
                </a:cubicBezTo>
                <a:cubicBezTo>
                  <a:pt x="45215" y="32019"/>
                  <a:pt x="46801" y="29738"/>
                  <a:pt x="47675" y="24136"/>
                </a:cubicBezTo>
                <a:cubicBezTo>
                  <a:pt x="48371" y="18001"/>
                  <a:pt x="47675" y="11866"/>
                  <a:pt x="46089" y="6086"/>
                </a:cubicBezTo>
                <a:cubicBezTo>
                  <a:pt x="44565" y="786"/>
                  <a:pt x="40495" y="1"/>
                  <a:pt x="34371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6" name="Google Shape;2536;p19"/>
          <p:cNvSpPr/>
          <p:nvPr/>
        </p:nvSpPr>
        <p:spPr>
          <a:xfrm>
            <a:off x="6245731" y="6340544"/>
            <a:ext cx="2064626" cy="115590"/>
          </a:xfrm>
          <a:custGeom>
            <a:avLst/>
            <a:gdLst/>
            <a:ahLst/>
            <a:cxnLst/>
            <a:rect l="l" t="t" r="r" b="b"/>
            <a:pathLst>
              <a:path w="64570" h="3615" extrusionOk="0">
                <a:moveTo>
                  <a:pt x="64079" y="0"/>
                </a:moveTo>
                <a:cubicBezTo>
                  <a:pt x="64056" y="0"/>
                  <a:pt x="64032" y="2"/>
                  <a:pt x="64006" y="5"/>
                </a:cubicBezTo>
                <a:cubicBezTo>
                  <a:pt x="42962" y="2725"/>
                  <a:pt x="21691" y="912"/>
                  <a:pt x="565" y="2272"/>
                </a:cubicBezTo>
                <a:cubicBezTo>
                  <a:pt x="29" y="2318"/>
                  <a:pt x="0" y="3148"/>
                  <a:pt x="521" y="3148"/>
                </a:cubicBezTo>
                <a:cubicBezTo>
                  <a:pt x="535" y="3148"/>
                  <a:pt x="550" y="3147"/>
                  <a:pt x="565" y="3146"/>
                </a:cubicBezTo>
                <a:cubicBezTo>
                  <a:pt x="21691" y="1786"/>
                  <a:pt x="42962" y="3615"/>
                  <a:pt x="64006" y="880"/>
                </a:cubicBezTo>
                <a:cubicBezTo>
                  <a:pt x="64532" y="802"/>
                  <a:pt x="64570" y="0"/>
                  <a:pt x="6407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7" name="Google Shape;2537;p19"/>
          <p:cNvSpPr/>
          <p:nvPr/>
        </p:nvSpPr>
        <p:spPr>
          <a:xfrm>
            <a:off x="6887555" y="5931824"/>
            <a:ext cx="156837" cy="1416620"/>
          </a:xfrm>
          <a:custGeom>
            <a:avLst/>
            <a:gdLst/>
            <a:ahLst/>
            <a:cxnLst/>
            <a:rect l="l" t="t" r="r" b="b"/>
            <a:pathLst>
              <a:path w="4905" h="44304" extrusionOk="0">
                <a:moveTo>
                  <a:pt x="4319" y="1"/>
                </a:moveTo>
                <a:cubicBezTo>
                  <a:pt x="4100" y="1"/>
                  <a:pt x="3885" y="138"/>
                  <a:pt x="3885" y="420"/>
                </a:cubicBezTo>
                <a:cubicBezTo>
                  <a:pt x="4030" y="15005"/>
                  <a:pt x="1796" y="29444"/>
                  <a:pt x="32" y="43884"/>
                </a:cubicBezTo>
                <a:cubicBezTo>
                  <a:pt x="0" y="44166"/>
                  <a:pt x="199" y="44303"/>
                  <a:pt x="416" y="44303"/>
                </a:cubicBezTo>
                <a:cubicBezTo>
                  <a:pt x="636" y="44303"/>
                  <a:pt x="874" y="44161"/>
                  <a:pt x="907" y="43884"/>
                </a:cubicBezTo>
                <a:cubicBezTo>
                  <a:pt x="2687" y="29444"/>
                  <a:pt x="4904" y="15005"/>
                  <a:pt x="4775" y="420"/>
                </a:cubicBezTo>
                <a:cubicBezTo>
                  <a:pt x="4767" y="143"/>
                  <a:pt x="4541" y="1"/>
                  <a:pt x="431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8" name="Google Shape;2538;p19"/>
          <p:cNvSpPr/>
          <p:nvPr/>
        </p:nvSpPr>
        <p:spPr>
          <a:xfrm>
            <a:off x="6670022" y="6178073"/>
            <a:ext cx="95541" cy="83998"/>
          </a:xfrm>
          <a:custGeom>
            <a:avLst/>
            <a:gdLst/>
            <a:ahLst/>
            <a:cxnLst/>
            <a:rect l="l" t="t" r="r" b="b"/>
            <a:pathLst>
              <a:path w="2988" h="2627" extrusionOk="0">
                <a:moveTo>
                  <a:pt x="628" y="0"/>
                </a:moveTo>
                <a:cubicBezTo>
                  <a:pt x="293" y="0"/>
                  <a:pt x="0" y="436"/>
                  <a:pt x="311" y="748"/>
                </a:cubicBezTo>
                <a:lnTo>
                  <a:pt x="2059" y="2496"/>
                </a:lnTo>
                <a:cubicBezTo>
                  <a:pt x="2151" y="2588"/>
                  <a:pt x="2254" y="2627"/>
                  <a:pt x="2353" y="2627"/>
                </a:cubicBezTo>
                <a:cubicBezTo>
                  <a:pt x="2691" y="2627"/>
                  <a:pt x="2988" y="2182"/>
                  <a:pt x="2674" y="1881"/>
                </a:cubicBezTo>
                <a:lnTo>
                  <a:pt x="926" y="133"/>
                </a:lnTo>
                <a:cubicBezTo>
                  <a:pt x="833" y="39"/>
                  <a:pt x="729" y="0"/>
                  <a:pt x="62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9" name="Google Shape;2539;p19"/>
          <p:cNvSpPr/>
          <p:nvPr/>
        </p:nvSpPr>
        <p:spPr>
          <a:xfrm>
            <a:off x="6832556" y="6206020"/>
            <a:ext cx="89786" cy="78371"/>
          </a:xfrm>
          <a:custGeom>
            <a:avLst/>
            <a:gdLst/>
            <a:ahLst/>
            <a:cxnLst/>
            <a:rect l="l" t="t" r="r" b="b"/>
            <a:pathLst>
              <a:path w="2808" h="2451" extrusionOk="0">
                <a:moveTo>
                  <a:pt x="2180" y="0"/>
                </a:moveTo>
                <a:cubicBezTo>
                  <a:pt x="2080" y="0"/>
                  <a:pt x="1975" y="40"/>
                  <a:pt x="1882" y="133"/>
                </a:cubicBezTo>
                <a:lnTo>
                  <a:pt x="311" y="1703"/>
                </a:lnTo>
                <a:cubicBezTo>
                  <a:pt x="0" y="2015"/>
                  <a:pt x="293" y="2451"/>
                  <a:pt x="628" y="2451"/>
                </a:cubicBezTo>
                <a:cubicBezTo>
                  <a:pt x="729" y="2451"/>
                  <a:pt x="833" y="2411"/>
                  <a:pt x="926" y="2318"/>
                </a:cubicBezTo>
                <a:lnTo>
                  <a:pt x="2497" y="748"/>
                </a:lnTo>
                <a:cubicBezTo>
                  <a:pt x="2808" y="436"/>
                  <a:pt x="2516" y="0"/>
                  <a:pt x="2180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0" name="Google Shape;2540;p19"/>
          <p:cNvSpPr/>
          <p:nvPr/>
        </p:nvSpPr>
        <p:spPr>
          <a:xfrm>
            <a:off x="6546818" y="6559038"/>
            <a:ext cx="84222" cy="72903"/>
          </a:xfrm>
          <a:custGeom>
            <a:avLst/>
            <a:gdLst/>
            <a:ahLst/>
            <a:cxnLst/>
            <a:rect l="l" t="t" r="r" b="b"/>
            <a:pathLst>
              <a:path w="2634" h="2280" extrusionOk="0">
                <a:moveTo>
                  <a:pt x="628" y="1"/>
                </a:moveTo>
                <a:cubicBezTo>
                  <a:pt x="293" y="1"/>
                  <a:pt x="0" y="437"/>
                  <a:pt x="311" y="748"/>
                </a:cubicBezTo>
                <a:cubicBezTo>
                  <a:pt x="765" y="1217"/>
                  <a:pt x="1235" y="1687"/>
                  <a:pt x="1703" y="2156"/>
                </a:cubicBezTo>
                <a:cubicBezTo>
                  <a:pt x="1794" y="2243"/>
                  <a:pt x="1895" y="2280"/>
                  <a:pt x="1993" y="2280"/>
                </a:cubicBezTo>
                <a:cubicBezTo>
                  <a:pt x="2333" y="2280"/>
                  <a:pt x="2633" y="1839"/>
                  <a:pt x="2319" y="1525"/>
                </a:cubicBezTo>
                <a:cubicBezTo>
                  <a:pt x="1865" y="1055"/>
                  <a:pt x="1397" y="602"/>
                  <a:pt x="926" y="133"/>
                </a:cubicBezTo>
                <a:cubicBezTo>
                  <a:pt x="833" y="40"/>
                  <a:pt x="729" y="1"/>
                  <a:pt x="62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1" name="Google Shape;2541;p19"/>
          <p:cNvSpPr/>
          <p:nvPr/>
        </p:nvSpPr>
        <p:spPr>
          <a:xfrm>
            <a:off x="6776438" y="6525399"/>
            <a:ext cx="112296" cy="100881"/>
          </a:xfrm>
          <a:custGeom>
            <a:avLst/>
            <a:gdLst/>
            <a:ahLst/>
            <a:cxnLst/>
            <a:rect l="l" t="t" r="r" b="b"/>
            <a:pathLst>
              <a:path w="3512" h="3155" extrusionOk="0">
                <a:moveTo>
                  <a:pt x="2882" y="0"/>
                </a:moveTo>
                <a:cubicBezTo>
                  <a:pt x="2782" y="0"/>
                  <a:pt x="2677" y="39"/>
                  <a:pt x="2584" y="132"/>
                </a:cubicBezTo>
                <a:lnTo>
                  <a:pt x="302" y="2416"/>
                </a:lnTo>
                <a:cubicBezTo>
                  <a:pt x="1" y="2717"/>
                  <a:pt x="303" y="3155"/>
                  <a:pt x="643" y="3155"/>
                </a:cubicBezTo>
                <a:cubicBezTo>
                  <a:pt x="741" y="3155"/>
                  <a:pt x="842" y="3118"/>
                  <a:pt x="933" y="3031"/>
                </a:cubicBezTo>
                <a:cubicBezTo>
                  <a:pt x="1694" y="2269"/>
                  <a:pt x="2455" y="1509"/>
                  <a:pt x="3199" y="748"/>
                </a:cubicBezTo>
                <a:cubicBezTo>
                  <a:pt x="3511" y="437"/>
                  <a:pt x="3219" y="0"/>
                  <a:pt x="288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2" name="Google Shape;2542;p19"/>
          <p:cNvSpPr/>
          <p:nvPr/>
        </p:nvSpPr>
        <p:spPr>
          <a:xfrm>
            <a:off x="6658606" y="6783191"/>
            <a:ext cx="84734" cy="72903"/>
          </a:xfrm>
          <a:custGeom>
            <a:avLst/>
            <a:gdLst/>
            <a:ahLst/>
            <a:cxnLst/>
            <a:rect l="l" t="t" r="r" b="b"/>
            <a:pathLst>
              <a:path w="2650" h="2280" extrusionOk="0">
                <a:moveTo>
                  <a:pt x="636" y="0"/>
                </a:moveTo>
                <a:cubicBezTo>
                  <a:pt x="303" y="0"/>
                  <a:pt x="1" y="436"/>
                  <a:pt x="312" y="747"/>
                </a:cubicBezTo>
                <a:lnTo>
                  <a:pt x="1721" y="2156"/>
                </a:lnTo>
                <a:cubicBezTo>
                  <a:pt x="1808" y="2243"/>
                  <a:pt x="1907" y="2280"/>
                  <a:pt x="2004" y="2280"/>
                </a:cubicBezTo>
                <a:cubicBezTo>
                  <a:pt x="2340" y="2280"/>
                  <a:pt x="2650" y="1839"/>
                  <a:pt x="2336" y="1524"/>
                </a:cubicBezTo>
                <a:cubicBezTo>
                  <a:pt x="1866" y="1071"/>
                  <a:pt x="1397" y="602"/>
                  <a:pt x="927" y="132"/>
                </a:cubicBezTo>
                <a:cubicBezTo>
                  <a:pt x="838" y="39"/>
                  <a:pt x="735" y="0"/>
                  <a:pt x="63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3" name="Google Shape;2543;p19"/>
          <p:cNvSpPr/>
          <p:nvPr/>
        </p:nvSpPr>
        <p:spPr>
          <a:xfrm>
            <a:off x="7073591" y="6811202"/>
            <a:ext cx="112296" cy="101009"/>
          </a:xfrm>
          <a:custGeom>
            <a:avLst/>
            <a:gdLst/>
            <a:ahLst/>
            <a:cxnLst/>
            <a:rect l="l" t="t" r="r" b="b"/>
            <a:pathLst>
              <a:path w="3512" h="3159" extrusionOk="0">
                <a:moveTo>
                  <a:pt x="2877" y="0"/>
                </a:moveTo>
                <a:cubicBezTo>
                  <a:pt x="2778" y="0"/>
                  <a:pt x="2675" y="39"/>
                  <a:pt x="2583" y="130"/>
                </a:cubicBezTo>
                <a:lnTo>
                  <a:pt x="301" y="2413"/>
                </a:lnTo>
                <a:cubicBezTo>
                  <a:pt x="1" y="2714"/>
                  <a:pt x="300" y="3159"/>
                  <a:pt x="638" y="3159"/>
                </a:cubicBezTo>
                <a:cubicBezTo>
                  <a:pt x="737" y="3159"/>
                  <a:pt x="840" y="3120"/>
                  <a:pt x="932" y="3029"/>
                </a:cubicBezTo>
                <a:cubicBezTo>
                  <a:pt x="1676" y="2267"/>
                  <a:pt x="2438" y="1507"/>
                  <a:pt x="3198" y="745"/>
                </a:cubicBezTo>
                <a:cubicBezTo>
                  <a:pt x="3511" y="445"/>
                  <a:pt x="3215" y="0"/>
                  <a:pt x="287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4" name="Google Shape;2544;p19"/>
          <p:cNvSpPr/>
          <p:nvPr/>
        </p:nvSpPr>
        <p:spPr>
          <a:xfrm>
            <a:off x="7163124" y="6480440"/>
            <a:ext cx="106701" cy="95381"/>
          </a:xfrm>
          <a:custGeom>
            <a:avLst/>
            <a:gdLst/>
            <a:ahLst/>
            <a:cxnLst/>
            <a:rect l="l" t="t" r="r" b="b"/>
            <a:pathLst>
              <a:path w="3337" h="2983" extrusionOk="0">
                <a:moveTo>
                  <a:pt x="638" y="0"/>
                </a:moveTo>
                <a:cubicBezTo>
                  <a:pt x="300" y="0"/>
                  <a:pt x="1" y="446"/>
                  <a:pt x="301" y="746"/>
                </a:cubicBezTo>
                <a:lnTo>
                  <a:pt x="2405" y="2850"/>
                </a:lnTo>
                <a:cubicBezTo>
                  <a:pt x="2499" y="2943"/>
                  <a:pt x="2603" y="2982"/>
                  <a:pt x="2704" y="2982"/>
                </a:cubicBezTo>
                <a:cubicBezTo>
                  <a:pt x="3041" y="2982"/>
                  <a:pt x="3337" y="2546"/>
                  <a:pt x="3037" y="2235"/>
                </a:cubicBezTo>
                <a:cubicBezTo>
                  <a:pt x="2325" y="1538"/>
                  <a:pt x="1628" y="826"/>
                  <a:pt x="933" y="131"/>
                </a:cubicBezTo>
                <a:cubicBezTo>
                  <a:pt x="841" y="39"/>
                  <a:pt x="738" y="0"/>
                  <a:pt x="63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5" name="Google Shape;2545;p19"/>
          <p:cNvSpPr/>
          <p:nvPr/>
        </p:nvSpPr>
        <p:spPr>
          <a:xfrm>
            <a:off x="7314403" y="6783191"/>
            <a:ext cx="106956" cy="95381"/>
          </a:xfrm>
          <a:custGeom>
            <a:avLst/>
            <a:gdLst/>
            <a:ahLst/>
            <a:cxnLst/>
            <a:rect l="l" t="t" r="r" b="b"/>
            <a:pathLst>
              <a:path w="3345" h="2983" extrusionOk="0">
                <a:moveTo>
                  <a:pt x="2709" y="0"/>
                </a:moveTo>
                <a:cubicBezTo>
                  <a:pt x="2610" y="0"/>
                  <a:pt x="2508" y="39"/>
                  <a:pt x="2418" y="132"/>
                </a:cubicBezTo>
                <a:cubicBezTo>
                  <a:pt x="1706" y="829"/>
                  <a:pt x="1009" y="1524"/>
                  <a:pt x="314" y="2237"/>
                </a:cubicBezTo>
                <a:cubicBezTo>
                  <a:pt x="1" y="2537"/>
                  <a:pt x="297" y="2982"/>
                  <a:pt x="634" y="2982"/>
                </a:cubicBezTo>
                <a:cubicBezTo>
                  <a:pt x="734" y="2982"/>
                  <a:pt x="837" y="2944"/>
                  <a:pt x="929" y="2852"/>
                </a:cubicBezTo>
                <a:lnTo>
                  <a:pt x="3033" y="747"/>
                </a:lnTo>
                <a:cubicBezTo>
                  <a:pt x="3344" y="436"/>
                  <a:pt x="3042" y="0"/>
                  <a:pt x="270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6" name="Google Shape;2546;p19"/>
          <p:cNvSpPr/>
          <p:nvPr/>
        </p:nvSpPr>
        <p:spPr>
          <a:xfrm>
            <a:off x="7448958" y="6502887"/>
            <a:ext cx="112264" cy="100881"/>
          </a:xfrm>
          <a:custGeom>
            <a:avLst/>
            <a:gdLst/>
            <a:ahLst/>
            <a:cxnLst/>
            <a:rect l="l" t="t" r="r" b="b"/>
            <a:pathLst>
              <a:path w="3511" h="3155" extrusionOk="0">
                <a:moveTo>
                  <a:pt x="640" y="1"/>
                </a:moveTo>
                <a:cubicBezTo>
                  <a:pt x="300" y="1"/>
                  <a:pt x="0" y="442"/>
                  <a:pt x="315" y="756"/>
                </a:cubicBezTo>
                <a:cubicBezTo>
                  <a:pt x="1075" y="1516"/>
                  <a:pt x="1820" y="2278"/>
                  <a:pt x="2581" y="3022"/>
                </a:cubicBezTo>
                <a:cubicBezTo>
                  <a:pt x="2674" y="3116"/>
                  <a:pt x="2778" y="3155"/>
                  <a:pt x="2879" y="3155"/>
                </a:cubicBezTo>
                <a:cubicBezTo>
                  <a:pt x="3215" y="3155"/>
                  <a:pt x="3511" y="2718"/>
                  <a:pt x="3212" y="2407"/>
                </a:cubicBezTo>
                <a:lnTo>
                  <a:pt x="930" y="124"/>
                </a:lnTo>
                <a:cubicBezTo>
                  <a:pt x="839" y="37"/>
                  <a:pt x="738" y="1"/>
                  <a:pt x="640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19"/>
          <p:cNvSpPr/>
          <p:nvPr/>
        </p:nvSpPr>
        <p:spPr>
          <a:xfrm>
            <a:off x="7667419" y="6800011"/>
            <a:ext cx="90106" cy="78563"/>
          </a:xfrm>
          <a:custGeom>
            <a:avLst/>
            <a:gdLst/>
            <a:ahLst/>
            <a:cxnLst/>
            <a:rect l="l" t="t" r="r" b="b"/>
            <a:pathLst>
              <a:path w="2818" h="2457" extrusionOk="0">
                <a:moveTo>
                  <a:pt x="2174" y="0"/>
                </a:moveTo>
                <a:cubicBezTo>
                  <a:pt x="2076" y="0"/>
                  <a:pt x="1974" y="37"/>
                  <a:pt x="1884" y="124"/>
                </a:cubicBezTo>
                <a:cubicBezTo>
                  <a:pt x="1366" y="659"/>
                  <a:pt x="832" y="1177"/>
                  <a:pt x="314" y="1711"/>
                </a:cubicBezTo>
                <a:cubicBezTo>
                  <a:pt x="1" y="2011"/>
                  <a:pt x="297" y="2456"/>
                  <a:pt x="635" y="2456"/>
                </a:cubicBezTo>
                <a:cubicBezTo>
                  <a:pt x="734" y="2456"/>
                  <a:pt x="837" y="2418"/>
                  <a:pt x="929" y="2326"/>
                </a:cubicBezTo>
                <a:cubicBezTo>
                  <a:pt x="1463" y="1792"/>
                  <a:pt x="1981" y="1274"/>
                  <a:pt x="2516" y="756"/>
                </a:cubicBezTo>
                <a:cubicBezTo>
                  <a:pt x="2817" y="441"/>
                  <a:pt x="2514" y="0"/>
                  <a:pt x="217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8" name="Google Shape;2548;p19"/>
          <p:cNvSpPr/>
          <p:nvPr/>
        </p:nvSpPr>
        <p:spPr>
          <a:xfrm>
            <a:off x="7757048" y="6598368"/>
            <a:ext cx="95669" cy="84030"/>
          </a:xfrm>
          <a:custGeom>
            <a:avLst/>
            <a:gdLst/>
            <a:ahLst/>
            <a:cxnLst/>
            <a:rect l="l" t="t" r="r" b="b"/>
            <a:pathLst>
              <a:path w="2992" h="2628" extrusionOk="0">
                <a:moveTo>
                  <a:pt x="634" y="1"/>
                </a:moveTo>
                <a:cubicBezTo>
                  <a:pt x="302" y="1"/>
                  <a:pt x="0" y="437"/>
                  <a:pt x="311" y="749"/>
                </a:cubicBezTo>
                <a:lnTo>
                  <a:pt x="2059" y="2497"/>
                </a:lnTo>
                <a:cubicBezTo>
                  <a:pt x="2151" y="2589"/>
                  <a:pt x="2254" y="2627"/>
                  <a:pt x="2354" y="2627"/>
                </a:cubicBezTo>
                <a:cubicBezTo>
                  <a:pt x="2692" y="2627"/>
                  <a:pt x="2991" y="2182"/>
                  <a:pt x="2691" y="1882"/>
                </a:cubicBezTo>
                <a:cubicBezTo>
                  <a:pt x="2092" y="1299"/>
                  <a:pt x="1509" y="716"/>
                  <a:pt x="926" y="134"/>
                </a:cubicBezTo>
                <a:cubicBezTo>
                  <a:pt x="836" y="40"/>
                  <a:pt x="734" y="1"/>
                  <a:pt x="63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19"/>
          <p:cNvSpPr/>
          <p:nvPr/>
        </p:nvSpPr>
        <p:spPr>
          <a:xfrm>
            <a:off x="7123954" y="6144434"/>
            <a:ext cx="123487" cy="112008"/>
          </a:xfrm>
          <a:custGeom>
            <a:avLst/>
            <a:gdLst/>
            <a:ahLst/>
            <a:cxnLst/>
            <a:rect l="l" t="t" r="r" b="b"/>
            <a:pathLst>
              <a:path w="3862" h="3503" extrusionOk="0">
                <a:moveTo>
                  <a:pt x="3233" y="0"/>
                </a:moveTo>
                <a:cubicBezTo>
                  <a:pt x="3132" y="0"/>
                  <a:pt x="3028" y="39"/>
                  <a:pt x="2935" y="132"/>
                </a:cubicBezTo>
                <a:lnTo>
                  <a:pt x="313" y="2755"/>
                </a:lnTo>
                <a:cubicBezTo>
                  <a:pt x="1" y="3066"/>
                  <a:pt x="293" y="3502"/>
                  <a:pt x="629" y="3502"/>
                </a:cubicBezTo>
                <a:cubicBezTo>
                  <a:pt x="730" y="3502"/>
                  <a:pt x="834" y="3463"/>
                  <a:pt x="928" y="3370"/>
                </a:cubicBezTo>
                <a:lnTo>
                  <a:pt x="3550" y="747"/>
                </a:lnTo>
                <a:cubicBezTo>
                  <a:pt x="3861" y="436"/>
                  <a:pt x="3568" y="0"/>
                  <a:pt x="323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19"/>
          <p:cNvSpPr/>
          <p:nvPr/>
        </p:nvSpPr>
        <p:spPr>
          <a:xfrm>
            <a:off x="7387437" y="6178073"/>
            <a:ext cx="117764" cy="106317"/>
          </a:xfrm>
          <a:custGeom>
            <a:avLst/>
            <a:gdLst/>
            <a:ahLst/>
            <a:cxnLst/>
            <a:rect l="l" t="t" r="r" b="b"/>
            <a:pathLst>
              <a:path w="3683" h="3325" extrusionOk="0">
                <a:moveTo>
                  <a:pt x="629" y="0"/>
                </a:moveTo>
                <a:cubicBezTo>
                  <a:pt x="293" y="0"/>
                  <a:pt x="1" y="436"/>
                  <a:pt x="312" y="748"/>
                </a:cubicBezTo>
                <a:lnTo>
                  <a:pt x="2757" y="3192"/>
                </a:lnTo>
                <a:cubicBezTo>
                  <a:pt x="2850" y="3285"/>
                  <a:pt x="2954" y="3325"/>
                  <a:pt x="3055" y="3325"/>
                </a:cubicBezTo>
                <a:cubicBezTo>
                  <a:pt x="3390" y="3325"/>
                  <a:pt x="3683" y="2889"/>
                  <a:pt x="3372" y="2577"/>
                </a:cubicBezTo>
                <a:lnTo>
                  <a:pt x="927" y="133"/>
                </a:lnTo>
                <a:cubicBezTo>
                  <a:pt x="834" y="39"/>
                  <a:pt x="729" y="0"/>
                  <a:pt x="62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19"/>
          <p:cNvSpPr/>
          <p:nvPr/>
        </p:nvSpPr>
        <p:spPr>
          <a:xfrm>
            <a:off x="7639440" y="6166753"/>
            <a:ext cx="84350" cy="72839"/>
          </a:xfrm>
          <a:custGeom>
            <a:avLst/>
            <a:gdLst/>
            <a:ahLst/>
            <a:cxnLst/>
            <a:rect l="l" t="t" r="r" b="b"/>
            <a:pathLst>
              <a:path w="2638" h="2278" extrusionOk="0">
                <a:moveTo>
                  <a:pt x="2001" y="0"/>
                </a:moveTo>
                <a:cubicBezTo>
                  <a:pt x="1902" y="0"/>
                  <a:pt x="1799" y="39"/>
                  <a:pt x="1707" y="131"/>
                </a:cubicBezTo>
                <a:cubicBezTo>
                  <a:pt x="1237" y="600"/>
                  <a:pt x="784" y="1070"/>
                  <a:pt x="315" y="1538"/>
                </a:cubicBezTo>
                <a:cubicBezTo>
                  <a:pt x="0" y="1840"/>
                  <a:pt x="300" y="2277"/>
                  <a:pt x="639" y="2277"/>
                </a:cubicBezTo>
                <a:cubicBezTo>
                  <a:pt x="738" y="2277"/>
                  <a:pt x="839" y="2241"/>
                  <a:pt x="930" y="2154"/>
                </a:cubicBezTo>
                <a:lnTo>
                  <a:pt x="2338" y="746"/>
                </a:lnTo>
                <a:cubicBezTo>
                  <a:pt x="2638" y="446"/>
                  <a:pt x="2339" y="0"/>
                  <a:pt x="200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19"/>
          <p:cNvSpPr/>
          <p:nvPr/>
        </p:nvSpPr>
        <p:spPr>
          <a:xfrm>
            <a:off x="5245072" y="5002051"/>
            <a:ext cx="749046" cy="1275994"/>
          </a:xfrm>
          <a:custGeom>
            <a:avLst/>
            <a:gdLst/>
            <a:ahLst/>
            <a:cxnLst/>
            <a:rect l="l" t="t" r="r" b="b"/>
            <a:pathLst>
              <a:path w="23426" h="39906" extrusionOk="0">
                <a:moveTo>
                  <a:pt x="20102" y="0"/>
                </a:moveTo>
                <a:cubicBezTo>
                  <a:pt x="19832" y="0"/>
                  <a:pt x="19575" y="207"/>
                  <a:pt x="19702" y="520"/>
                </a:cubicBezTo>
                <a:cubicBezTo>
                  <a:pt x="21289" y="4550"/>
                  <a:pt x="21466" y="8889"/>
                  <a:pt x="19540" y="12839"/>
                </a:cubicBezTo>
                <a:cubicBezTo>
                  <a:pt x="17598" y="16838"/>
                  <a:pt x="14214" y="19055"/>
                  <a:pt x="10814" y="21677"/>
                </a:cubicBezTo>
                <a:cubicBezTo>
                  <a:pt x="5375" y="25838"/>
                  <a:pt x="1" y="32361"/>
                  <a:pt x="2705" y="39614"/>
                </a:cubicBezTo>
                <a:cubicBezTo>
                  <a:pt x="2781" y="39817"/>
                  <a:pt x="2958" y="39906"/>
                  <a:pt x="3132" y="39906"/>
                </a:cubicBezTo>
                <a:cubicBezTo>
                  <a:pt x="3401" y="39906"/>
                  <a:pt x="3664" y="39695"/>
                  <a:pt x="3547" y="39371"/>
                </a:cubicBezTo>
                <a:cubicBezTo>
                  <a:pt x="1943" y="35081"/>
                  <a:pt x="3368" y="30872"/>
                  <a:pt x="6104" y="27408"/>
                </a:cubicBezTo>
                <a:cubicBezTo>
                  <a:pt x="8613" y="24235"/>
                  <a:pt x="11850" y="22212"/>
                  <a:pt x="14959" y="19752"/>
                </a:cubicBezTo>
                <a:cubicBezTo>
                  <a:pt x="20980" y="14928"/>
                  <a:pt x="23426" y="7578"/>
                  <a:pt x="20544" y="293"/>
                </a:cubicBezTo>
                <a:cubicBezTo>
                  <a:pt x="20461" y="89"/>
                  <a:pt x="20279" y="0"/>
                  <a:pt x="2010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19"/>
          <p:cNvSpPr/>
          <p:nvPr/>
        </p:nvSpPr>
        <p:spPr>
          <a:xfrm>
            <a:off x="5483742" y="5438846"/>
            <a:ext cx="74694" cy="319110"/>
          </a:xfrm>
          <a:custGeom>
            <a:avLst/>
            <a:gdLst/>
            <a:ahLst/>
            <a:cxnLst/>
            <a:rect l="l" t="t" r="r" b="b"/>
            <a:pathLst>
              <a:path w="2336" h="9980" extrusionOk="0">
                <a:moveTo>
                  <a:pt x="963" y="0"/>
                </a:moveTo>
                <a:cubicBezTo>
                  <a:pt x="740" y="0"/>
                  <a:pt x="501" y="142"/>
                  <a:pt x="469" y="426"/>
                </a:cubicBezTo>
                <a:cubicBezTo>
                  <a:pt x="97" y="3566"/>
                  <a:pt x="0" y="6836"/>
                  <a:pt x="1408" y="9750"/>
                </a:cubicBezTo>
                <a:cubicBezTo>
                  <a:pt x="1484" y="9912"/>
                  <a:pt x="1611" y="9979"/>
                  <a:pt x="1742" y="9979"/>
                </a:cubicBezTo>
                <a:cubicBezTo>
                  <a:pt x="2029" y="9979"/>
                  <a:pt x="2336" y="9657"/>
                  <a:pt x="2169" y="9312"/>
                </a:cubicBezTo>
                <a:cubicBezTo>
                  <a:pt x="825" y="6560"/>
                  <a:pt x="1004" y="3388"/>
                  <a:pt x="1360" y="426"/>
                </a:cubicBezTo>
                <a:cubicBezTo>
                  <a:pt x="1392" y="142"/>
                  <a:pt x="1186" y="0"/>
                  <a:pt x="96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19"/>
          <p:cNvSpPr/>
          <p:nvPr/>
        </p:nvSpPr>
        <p:spPr>
          <a:xfrm>
            <a:off x="5668499" y="5538580"/>
            <a:ext cx="390543" cy="134391"/>
          </a:xfrm>
          <a:custGeom>
            <a:avLst/>
            <a:gdLst/>
            <a:ahLst/>
            <a:cxnLst/>
            <a:rect l="l" t="t" r="r" b="b"/>
            <a:pathLst>
              <a:path w="12214" h="4203" extrusionOk="0">
                <a:moveTo>
                  <a:pt x="11585" y="0"/>
                </a:moveTo>
                <a:cubicBezTo>
                  <a:pt x="11487" y="0"/>
                  <a:pt x="11386" y="41"/>
                  <a:pt x="11300" y="139"/>
                </a:cubicBezTo>
                <a:cubicBezTo>
                  <a:pt x="8354" y="3393"/>
                  <a:pt x="4582" y="3037"/>
                  <a:pt x="568" y="3167"/>
                </a:cubicBezTo>
                <a:cubicBezTo>
                  <a:pt x="11" y="3182"/>
                  <a:pt x="1" y="4042"/>
                  <a:pt x="538" y="4042"/>
                </a:cubicBezTo>
                <a:cubicBezTo>
                  <a:pt x="548" y="4042"/>
                  <a:pt x="558" y="4042"/>
                  <a:pt x="568" y="4041"/>
                </a:cubicBezTo>
                <a:cubicBezTo>
                  <a:pt x="4841" y="3895"/>
                  <a:pt x="8807" y="4203"/>
                  <a:pt x="11915" y="771"/>
                </a:cubicBezTo>
                <a:cubicBezTo>
                  <a:pt x="12213" y="448"/>
                  <a:pt x="11911" y="0"/>
                  <a:pt x="1158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5" name="Google Shape;2555;p19"/>
          <p:cNvSpPr/>
          <p:nvPr/>
        </p:nvSpPr>
        <p:spPr>
          <a:xfrm>
            <a:off x="5635788" y="5130563"/>
            <a:ext cx="234633" cy="340822"/>
          </a:xfrm>
          <a:custGeom>
            <a:avLst/>
            <a:gdLst/>
            <a:ahLst/>
            <a:cxnLst/>
            <a:rect l="l" t="t" r="r" b="b"/>
            <a:pathLst>
              <a:path w="7338" h="10659" extrusionOk="0">
                <a:moveTo>
                  <a:pt x="532" y="0"/>
                </a:moveTo>
                <a:cubicBezTo>
                  <a:pt x="265" y="0"/>
                  <a:pt x="0" y="210"/>
                  <a:pt x="117" y="531"/>
                </a:cubicBezTo>
                <a:cubicBezTo>
                  <a:pt x="1332" y="3996"/>
                  <a:pt x="2789" y="8981"/>
                  <a:pt x="6447" y="10617"/>
                </a:cubicBezTo>
                <a:cubicBezTo>
                  <a:pt x="6513" y="10646"/>
                  <a:pt x="6578" y="10659"/>
                  <a:pt x="6639" y="10659"/>
                </a:cubicBezTo>
                <a:cubicBezTo>
                  <a:pt x="7061" y="10659"/>
                  <a:pt x="7338" y="10053"/>
                  <a:pt x="6900" y="9856"/>
                </a:cubicBezTo>
                <a:cubicBezTo>
                  <a:pt x="3452" y="8334"/>
                  <a:pt x="2109" y="3559"/>
                  <a:pt x="959" y="305"/>
                </a:cubicBezTo>
                <a:cubicBezTo>
                  <a:pt x="888" y="92"/>
                  <a:pt x="710" y="0"/>
                  <a:pt x="53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6" name="Google Shape;2556;p19"/>
          <p:cNvSpPr/>
          <p:nvPr/>
        </p:nvSpPr>
        <p:spPr>
          <a:xfrm>
            <a:off x="5904067" y="5219425"/>
            <a:ext cx="208925" cy="112968"/>
          </a:xfrm>
          <a:custGeom>
            <a:avLst/>
            <a:gdLst/>
            <a:ahLst/>
            <a:cxnLst/>
            <a:rect l="l" t="t" r="r" b="b"/>
            <a:pathLst>
              <a:path w="6534" h="3533" extrusionOk="0">
                <a:moveTo>
                  <a:pt x="5948" y="0"/>
                </a:moveTo>
                <a:cubicBezTo>
                  <a:pt x="5818" y="0"/>
                  <a:pt x="5693" y="67"/>
                  <a:pt x="5616" y="230"/>
                </a:cubicBezTo>
                <a:cubicBezTo>
                  <a:pt x="4789" y="2017"/>
                  <a:pt x="2937" y="2658"/>
                  <a:pt x="1094" y="2658"/>
                </a:cubicBezTo>
                <a:cubicBezTo>
                  <a:pt x="917" y="2658"/>
                  <a:pt x="741" y="2652"/>
                  <a:pt x="566" y="2641"/>
                </a:cubicBezTo>
                <a:cubicBezTo>
                  <a:pt x="551" y="2640"/>
                  <a:pt x="536" y="2639"/>
                  <a:pt x="522" y="2639"/>
                </a:cubicBezTo>
                <a:cubicBezTo>
                  <a:pt x="0" y="2639"/>
                  <a:pt x="15" y="3484"/>
                  <a:pt x="566" y="3515"/>
                </a:cubicBezTo>
                <a:cubicBezTo>
                  <a:pt x="747" y="3527"/>
                  <a:pt x="929" y="3533"/>
                  <a:pt x="1111" y="3533"/>
                </a:cubicBezTo>
                <a:cubicBezTo>
                  <a:pt x="3245" y="3533"/>
                  <a:pt x="5423" y="2724"/>
                  <a:pt x="6378" y="666"/>
                </a:cubicBezTo>
                <a:cubicBezTo>
                  <a:pt x="6534" y="322"/>
                  <a:pt x="6231" y="0"/>
                  <a:pt x="594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7" name="Google Shape;2557;p19"/>
          <p:cNvSpPr/>
          <p:nvPr/>
        </p:nvSpPr>
        <p:spPr>
          <a:xfrm>
            <a:off x="5444891" y="5404280"/>
            <a:ext cx="131002" cy="101489"/>
          </a:xfrm>
          <a:custGeom>
            <a:avLst/>
            <a:gdLst/>
            <a:ahLst/>
            <a:cxnLst/>
            <a:rect l="l" t="t" r="r" b="b"/>
            <a:pathLst>
              <a:path w="4097" h="3174" extrusionOk="0">
                <a:moveTo>
                  <a:pt x="2040" y="1"/>
                </a:moveTo>
                <a:cubicBezTo>
                  <a:pt x="0" y="1"/>
                  <a:pt x="0" y="3173"/>
                  <a:pt x="2040" y="3173"/>
                </a:cubicBezTo>
                <a:cubicBezTo>
                  <a:pt x="4097" y="3173"/>
                  <a:pt x="4097" y="1"/>
                  <a:pt x="2040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8" name="Google Shape;2558;p19"/>
          <p:cNvSpPr/>
          <p:nvPr/>
        </p:nvSpPr>
        <p:spPr>
          <a:xfrm>
            <a:off x="5596042" y="5062646"/>
            <a:ext cx="131002" cy="101489"/>
          </a:xfrm>
          <a:custGeom>
            <a:avLst/>
            <a:gdLst/>
            <a:ahLst/>
            <a:cxnLst/>
            <a:rect l="l" t="t" r="r" b="b"/>
            <a:pathLst>
              <a:path w="4097" h="3174" extrusionOk="0">
                <a:moveTo>
                  <a:pt x="2040" y="0"/>
                </a:moveTo>
                <a:cubicBezTo>
                  <a:pt x="0" y="0"/>
                  <a:pt x="0" y="3173"/>
                  <a:pt x="2040" y="3173"/>
                </a:cubicBezTo>
                <a:cubicBezTo>
                  <a:pt x="4096" y="3173"/>
                  <a:pt x="4096" y="0"/>
                  <a:pt x="2040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19"/>
          <p:cNvSpPr/>
          <p:nvPr/>
        </p:nvSpPr>
        <p:spPr>
          <a:xfrm>
            <a:off x="5820194" y="4956005"/>
            <a:ext cx="130970" cy="101489"/>
          </a:xfrm>
          <a:custGeom>
            <a:avLst/>
            <a:gdLst/>
            <a:ahLst/>
            <a:cxnLst/>
            <a:rect l="l" t="t" r="r" b="b"/>
            <a:pathLst>
              <a:path w="4096" h="3174" extrusionOk="0">
                <a:moveTo>
                  <a:pt x="2040" y="1"/>
                </a:moveTo>
                <a:cubicBezTo>
                  <a:pt x="0" y="1"/>
                  <a:pt x="0" y="3174"/>
                  <a:pt x="2040" y="3174"/>
                </a:cubicBezTo>
                <a:cubicBezTo>
                  <a:pt x="4095" y="3174"/>
                  <a:pt x="4095" y="1"/>
                  <a:pt x="2040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0" name="Google Shape;2560;p19"/>
          <p:cNvSpPr/>
          <p:nvPr/>
        </p:nvSpPr>
        <p:spPr>
          <a:xfrm>
            <a:off x="6055697" y="5157903"/>
            <a:ext cx="131002" cy="101457"/>
          </a:xfrm>
          <a:custGeom>
            <a:avLst/>
            <a:gdLst/>
            <a:ahLst/>
            <a:cxnLst/>
            <a:rect l="l" t="t" r="r" b="b"/>
            <a:pathLst>
              <a:path w="4097" h="3173" extrusionOk="0">
                <a:moveTo>
                  <a:pt x="2040" y="0"/>
                </a:moveTo>
                <a:cubicBezTo>
                  <a:pt x="0" y="0"/>
                  <a:pt x="0" y="3173"/>
                  <a:pt x="2040" y="3173"/>
                </a:cubicBezTo>
                <a:cubicBezTo>
                  <a:pt x="4096" y="3173"/>
                  <a:pt x="4096" y="0"/>
                  <a:pt x="2040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19"/>
          <p:cNvSpPr/>
          <p:nvPr/>
        </p:nvSpPr>
        <p:spPr>
          <a:xfrm>
            <a:off x="6004951" y="5493845"/>
            <a:ext cx="131034" cy="101489"/>
          </a:xfrm>
          <a:custGeom>
            <a:avLst/>
            <a:gdLst/>
            <a:ahLst/>
            <a:cxnLst/>
            <a:rect l="l" t="t" r="r" b="b"/>
            <a:pathLst>
              <a:path w="4098" h="3174" extrusionOk="0">
                <a:moveTo>
                  <a:pt x="2057" y="1"/>
                </a:moveTo>
                <a:cubicBezTo>
                  <a:pt x="1" y="1"/>
                  <a:pt x="1" y="3174"/>
                  <a:pt x="2057" y="3174"/>
                </a:cubicBezTo>
                <a:cubicBezTo>
                  <a:pt x="4097" y="3174"/>
                  <a:pt x="4097" y="1"/>
                  <a:pt x="2057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19"/>
          <p:cNvSpPr/>
          <p:nvPr/>
        </p:nvSpPr>
        <p:spPr>
          <a:xfrm>
            <a:off x="4701128" y="5477633"/>
            <a:ext cx="489601" cy="425267"/>
          </a:xfrm>
          <a:custGeom>
            <a:avLst/>
            <a:gdLst/>
            <a:ahLst/>
            <a:cxnLst/>
            <a:rect l="l" t="t" r="r" b="b"/>
            <a:pathLst>
              <a:path w="15312" h="13300" extrusionOk="0">
                <a:moveTo>
                  <a:pt x="14649" y="1"/>
                </a:moveTo>
                <a:cubicBezTo>
                  <a:pt x="14627" y="1"/>
                  <a:pt x="14605" y="2"/>
                  <a:pt x="14584" y="5"/>
                </a:cubicBezTo>
                <a:cubicBezTo>
                  <a:pt x="12252" y="345"/>
                  <a:pt x="9905" y="475"/>
                  <a:pt x="7554" y="475"/>
                </a:cubicBezTo>
                <a:cubicBezTo>
                  <a:pt x="5203" y="475"/>
                  <a:pt x="2847" y="345"/>
                  <a:pt x="500" y="167"/>
                </a:cubicBezTo>
                <a:cubicBezTo>
                  <a:pt x="494" y="167"/>
                  <a:pt x="487" y="167"/>
                  <a:pt x="481" y="167"/>
                </a:cubicBezTo>
                <a:cubicBezTo>
                  <a:pt x="215" y="167"/>
                  <a:pt x="1" y="481"/>
                  <a:pt x="79" y="718"/>
                </a:cubicBezTo>
                <a:cubicBezTo>
                  <a:pt x="1115" y="3761"/>
                  <a:pt x="2459" y="6707"/>
                  <a:pt x="3236" y="9832"/>
                </a:cubicBezTo>
                <a:cubicBezTo>
                  <a:pt x="3288" y="10053"/>
                  <a:pt x="3457" y="10149"/>
                  <a:pt x="3632" y="10149"/>
                </a:cubicBezTo>
                <a:cubicBezTo>
                  <a:pt x="3892" y="10149"/>
                  <a:pt x="4165" y="9935"/>
                  <a:pt x="4078" y="9605"/>
                </a:cubicBezTo>
                <a:cubicBezTo>
                  <a:pt x="3352" y="6685"/>
                  <a:pt x="2130" y="3920"/>
                  <a:pt x="1128" y="1087"/>
                </a:cubicBezTo>
                <a:lnTo>
                  <a:pt x="1128" y="1087"/>
                </a:lnTo>
                <a:cubicBezTo>
                  <a:pt x="3252" y="1237"/>
                  <a:pt x="5380" y="1339"/>
                  <a:pt x="7504" y="1339"/>
                </a:cubicBezTo>
                <a:cubicBezTo>
                  <a:pt x="9606" y="1339"/>
                  <a:pt x="11706" y="1239"/>
                  <a:pt x="13797" y="983"/>
                </a:cubicBezTo>
                <a:lnTo>
                  <a:pt x="13797" y="983"/>
                </a:lnTo>
                <a:cubicBezTo>
                  <a:pt x="11479" y="4460"/>
                  <a:pt x="9623" y="8703"/>
                  <a:pt x="9533" y="12875"/>
                </a:cubicBezTo>
                <a:cubicBezTo>
                  <a:pt x="9525" y="13158"/>
                  <a:pt x="9740" y="13300"/>
                  <a:pt x="9958" y="13300"/>
                </a:cubicBezTo>
                <a:cubicBezTo>
                  <a:pt x="10177" y="13300"/>
                  <a:pt x="10399" y="13158"/>
                  <a:pt x="10407" y="12875"/>
                </a:cubicBezTo>
                <a:cubicBezTo>
                  <a:pt x="10504" y="8537"/>
                  <a:pt x="12609" y="4149"/>
                  <a:pt x="15069" y="653"/>
                </a:cubicBezTo>
                <a:cubicBezTo>
                  <a:pt x="15312" y="319"/>
                  <a:pt x="14973" y="1"/>
                  <a:pt x="1464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3" name="Google Shape;2563;p19"/>
          <p:cNvSpPr/>
          <p:nvPr/>
        </p:nvSpPr>
        <p:spPr>
          <a:xfrm>
            <a:off x="4825291" y="4913732"/>
            <a:ext cx="222066" cy="602505"/>
          </a:xfrm>
          <a:custGeom>
            <a:avLst/>
            <a:gdLst/>
            <a:ahLst/>
            <a:cxnLst/>
            <a:rect l="l" t="t" r="r" b="b"/>
            <a:pathLst>
              <a:path w="6945" h="18843" extrusionOk="0">
                <a:moveTo>
                  <a:pt x="3576" y="0"/>
                </a:moveTo>
                <a:cubicBezTo>
                  <a:pt x="3251" y="0"/>
                  <a:pt x="2901" y="65"/>
                  <a:pt x="2526" y="206"/>
                </a:cubicBezTo>
                <a:cubicBezTo>
                  <a:pt x="1" y="1193"/>
                  <a:pt x="422" y="4869"/>
                  <a:pt x="713" y="6973"/>
                </a:cubicBezTo>
                <a:cubicBezTo>
                  <a:pt x="1005" y="9061"/>
                  <a:pt x="1490" y="11100"/>
                  <a:pt x="1959" y="13140"/>
                </a:cubicBezTo>
                <a:cubicBezTo>
                  <a:pt x="2348" y="14791"/>
                  <a:pt x="2882" y="16540"/>
                  <a:pt x="2833" y="18240"/>
                </a:cubicBezTo>
                <a:cubicBezTo>
                  <a:pt x="2833" y="18523"/>
                  <a:pt x="3052" y="18664"/>
                  <a:pt x="3272" y="18664"/>
                </a:cubicBezTo>
                <a:cubicBezTo>
                  <a:pt x="3493" y="18664"/>
                  <a:pt x="3716" y="18523"/>
                  <a:pt x="3724" y="18240"/>
                </a:cubicBezTo>
                <a:cubicBezTo>
                  <a:pt x="3772" y="15715"/>
                  <a:pt x="2833" y="13108"/>
                  <a:pt x="2300" y="10664"/>
                </a:cubicBezTo>
                <a:cubicBezTo>
                  <a:pt x="1765" y="8251"/>
                  <a:pt x="454" y="4124"/>
                  <a:pt x="1911" y="1825"/>
                </a:cubicBezTo>
                <a:cubicBezTo>
                  <a:pt x="2268" y="1258"/>
                  <a:pt x="2952" y="882"/>
                  <a:pt x="3618" y="882"/>
                </a:cubicBezTo>
                <a:cubicBezTo>
                  <a:pt x="3979" y="882"/>
                  <a:pt x="4335" y="992"/>
                  <a:pt x="4631" y="1242"/>
                </a:cubicBezTo>
                <a:cubicBezTo>
                  <a:pt x="5408" y="1922"/>
                  <a:pt x="5553" y="3282"/>
                  <a:pt x="5650" y="4221"/>
                </a:cubicBezTo>
                <a:cubicBezTo>
                  <a:pt x="5893" y="6924"/>
                  <a:pt x="5505" y="9708"/>
                  <a:pt x="5116" y="12380"/>
                </a:cubicBezTo>
                <a:cubicBezTo>
                  <a:pt x="4825" y="14306"/>
                  <a:pt x="4128" y="16475"/>
                  <a:pt x="4242" y="18417"/>
                </a:cubicBezTo>
                <a:cubicBezTo>
                  <a:pt x="4258" y="18701"/>
                  <a:pt x="4485" y="18843"/>
                  <a:pt x="4704" y="18843"/>
                </a:cubicBezTo>
                <a:cubicBezTo>
                  <a:pt x="4922" y="18843"/>
                  <a:pt x="5133" y="18701"/>
                  <a:pt x="5116" y="18417"/>
                </a:cubicBezTo>
                <a:cubicBezTo>
                  <a:pt x="4987" y="16183"/>
                  <a:pt x="5812" y="13690"/>
                  <a:pt x="6120" y="11489"/>
                </a:cubicBezTo>
                <a:cubicBezTo>
                  <a:pt x="6492" y="8689"/>
                  <a:pt x="6945" y="5613"/>
                  <a:pt x="6314" y="2812"/>
                </a:cubicBezTo>
                <a:cubicBezTo>
                  <a:pt x="5983" y="1303"/>
                  <a:pt x="5035" y="0"/>
                  <a:pt x="357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4" name="Google Shape;2564;p19"/>
          <p:cNvSpPr/>
          <p:nvPr/>
        </p:nvSpPr>
        <p:spPr>
          <a:xfrm>
            <a:off x="4128564" y="5715409"/>
            <a:ext cx="1603067" cy="1449011"/>
          </a:xfrm>
          <a:custGeom>
            <a:avLst/>
            <a:gdLst/>
            <a:ahLst/>
            <a:cxnLst/>
            <a:rect l="l" t="t" r="r" b="b"/>
            <a:pathLst>
              <a:path w="50135" h="45317" extrusionOk="0">
                <a:moveTo>
                  <a:pt x="24542" y="0"/>
                </a:moveTo>
                <a:cubicBezTo>
                  <a:pt x="12627" y="0"/>
                  <a:pt x="2818" y="7365"/>
                  <a:pt x="1231" y="19636"/>
                </a:cubicBezTo>
                <a:cubicBezTo>
                  <a:pt x="1" y="29802"/>
                  <a:pt x="5440" y="41360"/>
                  <a:pt x="16124" y="44177"/>
                </a:cubicBezTo>
                <a:cubicBezTo>
                  <a:pt x="19082" y="44859"/>
                  <a:pt x="22331" y="45317"/>
                  <a:pt x="25490" y="45317"/>
                </a:cubicBezTo>
                <a:cubicBezTo>
                  <a:pt x="27207" y="45317"/>
                  <a:pt x="28897" y="45181"/>
                  <a:pt x="30499" y="44874"/>
                </a:cubicBezTo>
                <a:cubicBezTo>
                  <a:pt x="37169" y="43821"/>
                  <a:pt x="42770" y="39612"/>
                  <a:pt x="45230" y="33477"/>
                </a:cubicBezTo>
                <a:cubicBezTo>
                  <a:pt x="50135" y="21740"/>
                  <a:pt x="47965" y="8904"/>
                  <a:pt x="36116" y="2979"/>
                </a:cubicBezTo>
                <a:cubicBezTo>
                  <a:pt x="33299" y="1587"/>
                  <a:pt x="28395" y="0"/>
                  <a:pt x="24542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5" name="Google Shape;2565;p19"/>
          <p:cNvSpPr/>
          <p:nvPr/>
        </p:nvSpPr>
        <p:spPr>
          <a:xfrm>
            <a:off x="4257971" y="5715409"/>
            <a:ext cx="1338601" cy="481224"/>
          </a:xfrm>
          <a:custGeom>
            <a:avLst/>
            <a:gdLst/>
            <a:ahLst/>
            <a:cxnLst/>
            <a:rect l="l" t="t" r="r" b="b"/>
            <a:pathLst>
              <a:path w="41864" h="15050" extrusionOk="0">
                <a:moveTo>
                  <a:pt x="20495" y="0"/>
                </a:moveTo>
                <a:cubicBezTo>
                  <a:pt x="11689" y="0"/>
                  <a:pt x="4048" y="4030"/>
                  <a:pt x="1" y="11073"/>
                </a:cubicBezTo>
                <a:cubicBezTo>
                  <a:pt x="940" y="12951"/>
                  <a:pt x="2704" y="14682"/>
                  <a:pt x="4873" y="14715"/>
                </a:cubicBezTo>
                <a:cubicBezTo>
                  <a:pt x="4909" y="14715"/>
                  <a:pt x="4945" y="14716"/>
                  <a:pt x="4982" y="14716"/>
                </a:cubicBezTo>
                <a:cubicBezTo>
                  <a:pt x="7374" y="14716"/>
                  <a:pt x="9226" y="13127"/>
                  <a:pt x="11203" y="11947"/>
                </a:cubicBezTo>
                <a:cubicBezTo>
                  <a:pt x="12588" y="11108"/>
                  <a:pt x="14174" y="10379"/>
                  <a:pt x="15810" y="10379"/>
                </a:cubicBezTo>
                <a:cubicBezTo>
                  <a:pt x="16257" y="10379"/>
                  <a:pt x="16708" y="10433"/>
                  <a:pt x="17160" y="10555"/>
                </a:cubicBezTo>
                <a:cubicBezTo>
                  <a:pt x="19718" y="11250"/>
                  <a:pt x="21385" y="13339"/>
                  <a:pt x="23700" y="14488"/>
                </a:cubicBezTo>
                <a:cubicBezTo>
                  <a:pt x="24497" y="14882"/>
                  <a:pt x="25217" y="15049"/>
                  <a:pt x="25892" y="15049"/>
                </a:cubicBezTo>
                <a:cubicBezTo>
                  <a:pt x="27575" y="15049"/>
                  <a:pt x="28979" y="14009"/>
                  <a:pt x="30596" y="12854"/>
                </a:cubicBezTo>
                <a:cubicBezTo>
                  <a:pt x="31678" y="12081"/>
                  <a:pt x="32813" y="11586"/>
                  <a:pt x="34021" y="11586"/>
                </a:cubicBezTo>
                <a:cubicBezTo>
                  <a:pt x="34584" y="11586"/>
                  <a:pt x="35163" y="11694"/>
                  <a:pt x="35760" y="11930"/>
                </a:cubicBezTo>
                <a:cubicBezTo>
                  <a:pt x="37113" y="12451"/>
                  <a:pt x="38791" y="13359"/>
                  <a:pt x="40372" y="13359"/>
                </a:cubicBezTo>
                <a:cubicBezTo>
                  <a:pt x="40758" y="13359"/>
                  <a:pt x="41138" y="13304"/>
                  <a:pt x="41507" y="13177"/>
                </a:cubicBezTo>
                <a:cubicBezTo>
                  <a:pt x="41620" y="13128"/>
                  <a:pt x="41749" y="13080"/>
                  <a:pt x="41863" y="13031"/>
                </a:cubicBezTo>
                <a:cubicBezTo>
                  <a:pt x="40066" y="8904"/>
                  <a:pt x="36845" y="5375"/>
                  <a:pt x="32069" y="2979"/>
                </a:cubicBezTo>
                <a:cubicBezTo>
                  <a:pt x="29252" y="1587"/>
                  <a:pt x="24348" y="0"/>
                  <a:pt x="20495" y="0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6" name="Google Shape;2566;p19"/>
          <p:cNvSpPr/>
          <p:nvPr/>
        </p:nvSpPr>
        <p:spPr>
          <a:xfrm>
            <a:off x="4156000" y="6159175"/>
            <a:ext cx="1514560" cy="585302"/>
          </a:xfrm>
          <a:custGeom>
            <a:avLst/>
            <a:gdLst/>
            <a:ahLst/>
            <a:cxnLst/>
            <a:rect l="l" t="t" r="r" b="b"/>
            <a:pathLst>
              <a:path w="47367" h="18305" extrusionOk="0">
                <a:moveTo>
                  <a:pt x="18932" y="0"/>
                </a:moveTo>
                <a:cubicBezTo>
                  <a:pt x="18742" y="0"/>
                  <a:pt x="18550" y="24"/>
                  <a:pt x="18357" y="76"/>
                </a:cubicBezTo>
                <a:cubicBezTo>
                  <a:pt x="16026" y="707"/>
                  <a:pt x="14116" y="2553"/>
                  <a:pt x="11931" y="3556"/>
                </a:cubicBezTo>
                <a:cubicBezTo>
                  <a:pt x="10763" y="4094"/>
                  <a:pt x="9594" y="4339"/>
                  <a:pt x="8461" y="4339"/>
                </a:cubicBezTo>
                <a:cubicBezTo>
                  <a:pt x="5777" y="4339"/>
                  <a:pt x="3297" y="2968"/>
                  <a:pt x="1522" y="886"/>
                </a:cubicBezTo>
                <a:cubicBezTo>
                  <a:pt x="988" y="2407"/>
                  <a:pt x="600" y="4026"/>
                  <a:pt x="373" y="5758"/>
                </a:cubicBezTo>
                <a:cubicBezTo>
                  <a:pt x="0" y="8866"/>
                  <a:pt x="259" y="12103"/>
                  <a:pt x="1085" y="15179"/>
                </a:cubicBezTo>
                <a:cubicBezTo>
                  <a:pt x="5489" y="13966"/>
                  <a:pt x="10086" y="13383"/>
                  <a:pt x="14619" y="13156"/>
                </a:cubicBezTo>
                <a:cubicBezTo>
                  <a:pt x="16248" y="13080"/>
                  <a:pt x="17885" y="13036"/>
                  <a:pt x="19524" y="13036"/>
                </a:cubicBezTo>
                <a:cubicBezTo>
                  <a:pt x="23110" y="13036"/>
                  <a:pt x="26701" y="13248"/>
                  <a:pt x="30224" y="13804"/>
                </a:cubicBezTo>
                <a:cubicBezTo>
                  <a:pt x="35016" y="14564"/>
                  <a:pt x="40325" y="15876"/>
                  <a:pt x="44873" y="18304"/>
                </a:cubicBezTo>
                <a:cubicBezTo>
                  <a:pt x="46865" y="12930"/>
                  <a:pt x="47366" y="7393"/>
                  <a:pt x="46153" y="2455"/>
                </a:cubicBezTo>
                <a:lnTo>
                  <a:pt x="46153" y="2455"/>
                </a:lnTo>
                <a:cubicBezTo>
                  <a:pt x="45264" y="2773"/>
                  <a:pt x="44340" y="2925"/>
                  <a:pt x="43414" y="2925"/>
                </a:cubicBezTo>
                <a:cubicBezTo>
                  <a:pt x="42216" y="2925"/>
                  <a:pt x="41013" y="2671"/>
                  <a:pt x="39872" y="2196"/>
                </a:cubicBezTo>
                <a:cubicBezTo>
                  <a:pt x="39300" y="1951"/>
                  <a:pt x="38019" y="1146"/>
                  <a:pt x="37164" y="1146"/>
                </a:cubicBezTo>
                <a:cubicBezTo>
                  <a:pt x="37002" y="1146"/>
                  <a:pt x="36855" y="1175"/>
                  <a:pt x="36731" y="1242"/>
                </a:cubicBezTo>
                <a:cubicBezTo>
                  <a:pt x="35436" y="1954"/>
                  <a:pt x="34416" y="3055"/>
                  <a:pt x="33088" y="3703"/>
                </a:cubicBezTo>
                <a:cubicBezTo>
                  <a:pt x="31780" y="4352"/>
                  <a:pt x="30461" y="4712"/>
                  <a:pt x="29125" y="4712"/>
                </a:cubicBezTo>
                <a:cubicBezTo>
                  <a:pt x="28099" y="4712"/>
                  <a:pt x="27063" y="4499"/>
                  <a:pt x="26015" y="4042"/>
                </a:cubicBezTo>
                <a:cubicBezTo>
                  <a:pt x="24509" y="3394"/>
                  <a:pt x="23198" y="2455"/>
                  <a:pt x="21919" y="1452"/>
                </a:cubicBezTo>
                <a:cubicBezTo>
                  <a:pt x="21104" y="803"/>
                  <a:pt x="20042" y="0"/>
                  <a:pt x="18932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7" name="Google Shape;2567;p19"/>
          <p:cNvSpPr/>
          <p:nvPr/>
        </p:nvSpPr>
        <p:spPr>
          <a:xfrm>
            <a:off x="4482635" y="6096885"/>
            <a:ext cx="144431" cy="111817"/>
          </a:xfrm>
          <a:custGeom>
            <a:avLst/>
            <a:gdLst/>
            <a:ahLst/>
            <a:cxnLst/>
            <a:rect l="l" t="t" r="r" b="b"/>
            <a:pathLst>
              <a:path w="4517" h="3497" extrusionOk="0">
                <a:moveTo>
                  <a:pt x="2250" y="0"/>
                </a:moveTo>
                <a:cubicBezTo>
                  <a:pt x="0" y="0"/>
                  <a:pt x="0" y="3497"/>
                  <a:pt x="2250" y="3497"/>
                </a:cubicBezTo>
                <a:cubicBezTo>
                  <a:pt x="4516" y="3497"/>
                  <a:pt x="4516" y="0"/>
                  <a:pt x="2250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19"/>
          <p:cNvSpPr/>
          <p:nvPr/>
        </p:nvSpPr>
        <p:spPr>
          <a:xfrm>
            <a:off x="4717627" y="5990244"/>
            <a:ext cx="144975" cy="111849"/>
          </a:xfrm>
          <a:custGeom>
            <a:avLst/>
            <a:gdLst/>
            <a:ahLst/>
            <a:cxnLst/>
            <a:rect l="l" t="t" r="r" b="b"/>
            <a:pathLst>
              <a:path w="4534" h="3498" extrusionOk="0">
                <a:moveTo>
                  <a:pt x="2267" y="0"/>
                </a:moveTo>
                <a:cubicBezTo>
                  <a:pt x="1" y="0"/>
                  <a:pt x="1" y="3497"/>
                  <a:pt x="2267" y="3497"/>
                </a:cubicBezTo>
                <a:cubicBezTo>
                  <a:pt x="4533" y="3497"/>
                  <a:pt x="4533" y="0"/>
                  <a:pt x="226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19"/>
          <p:cNvSpPr/>
          <p:nvPr/>
        </p:nvSpPr>
        <p:spPr>
          <a:xfrm>
            <a:off x="4964514" y="6124832"/>
            <a:ext cx="144463" cy="111817"/>
          </a:xfrm>
          <a:custGeom>
            <a:avLst/>
            <a:gdLst/>
            <a:ahLst/>
            <a:cxnLst/>
            <a:rect l="l" t="t" r="r" b="b"/>
            <a:pathLst>
              <a:path w="4518" h="3497" extrusionOk="0">
                <a:moveTo>
                  <a:pt x="2252" y="0"/>
                </a:moveTo>
                <a:cubicBezTo>
                  <a:pt x="1" y="0"/>
                  <a:pt x="1" y="3497"/>
                  <a:pt x="2252" y="3497"/>
                </a:cubicBezTo>
                <a:cubicBezTo>
                  <a:pt x="4518" y="3497"/>
                  <a:pt x="4518" y="0"/>
                  <a:pt x="225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0" name="Google Shape;2570;p19"/>
          <p:cNvSpPr/>
          <p:nvPr/>
        </p:nvSpPr>
        <p:spPr>
          <a:xfrm>
            <a:off x="5227485" y="6035299"/>
            <a:ext cx="144975" cy="111849"/>
          </a:xfrm>
          <a:custGeom>
            <a:avLst/>
            <a:gdLst/>
            <a:ahLst/>
            <a:cxnLst/>
            <a:rect l="l" t="t" r="r" b="b"/>
            <a:pathLst>
              <a:path w="4534" h="3498" extrusionOk="0">
                <a:moveTo>
                  <a:pt x="2267" y="0"/>
                </a:moveTo>
                <a:cubicBezTo>
                  <a:pt x="0" y="0"/>
                  <a:pt x="0" y="3497"/>
                  <a:pt x="2267" y="3497"/>
                </a:cubicBezTo>
                <a:cubicBezTo>
                  <a:pt x="4533" y="3497"/>
                  <a:pt x="4533" y="0"/>
                  <a:pt x="226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1" name="Google Shape;2571;p19"/>
          <p:cNvSpPr/>
          <p:nvPr/>
        </p:nvSpPr>
        <p:spPr>
          <a:xfrm>
            <a:off x="5435074" y="6091193"/>
            <a:ext cx="144431" cy="111849"/>
          </a:xfrm>
          <a:custGeom>
            <a:avLst/>
            <a:gdLst/>
            <a:ahLst/>
            <a:cxnLst/>
            <a:rect l="l" t="t" r="r" b="b"/>
            <a:pathLst>
              <a:path w="4517" h="3498" extrusionOk="0">
                <a:moveTo>
                  <a:pt x="2267" y="1"/>
                </a:moveTo>
                <a:cubicBezTo>
                  <a:pt x="0" y="1"/>
                  <a:pt x="0" y="3497"/>
                  <a:pt x="2267" y="3497"/>
                </a:cubicBezTo>
                <a:cubicBezTo>
                  <a:pt x="4516" y="3497"/>
                  <a:pt x="4516" y="1"/>
                  <a:pt x="226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2" name="Google Shape;2572;p19"/>
          <p:cNvSpPr/>
          <p:nvPr/>
        </p:nvSpPr>
        <p:spPr>
          <a:xfrm>
            <a:off x="4234181" y="6256926"/>
            <a:ext cx="1336939" cy="197829"/>
          </a:xfrm>
          <a:custGeom>
            <a:avLst/>
            <a:gdLst/>
            <a:ahLst/>
            <a:cxnLst/>
            <a:rect l="l" t="t" r="r" b="b"/>
            <a:pathLst>
              <a:path w="41812" h="6187" extrusionOk="0">
                <a:moveTo>
                  <a:pt x="15524" y="0"/>
                </a:moveTo>
                <a:cubicBezTo>
                  <a:pt x="14492" y="0"/>
                  <a:pt x="13551" y="578"/>
                  <a:pt x="12675" y="1211"/>
                </a:cubicBezTo>
                <a:cubicBezTo>
                  <a:pt x="10829" y="2518"/>
                  <a:pt x="9275" y="3810"/>
                  <a:pt x="6967" y="3810"/>
                </a:cubicBezTo>
                <a:cubicBezTo>
                  <a:pt x="6786" y="3810"/>
                  <a:pt x="6601" y="3802"/>
                  <a:pt x="6411" y="3786"/>
                </a:cubicBezTo>
                <a:cubicBezTo>
                  <a:pt x="4419" y="3624"/>
                  <a:pt x="2558" y="2782"/>
                  <a:pt x="566" y="2620"/>
                </a:cubicBezTo>
                <a:cubicBezTo>
                  <a:pt x="551" y="2619"/>
                  <a:pt x="536" y="2618"/>
                  <a:pt x="521" y="2618"/>
                </a:cubicBezTo>
                <a:cubicBezTo>
                  <a:pt x="1" y="2618"/>
                  <a:pt x="16" y="3447"/>
                  <a:pt x="566" y="3495"/>
                </a:cubicBezTo>
                <a:cubicBezTo>
                  <a:pt x="2558" y="3656"/>
                  <a:pt x="4419" y="4514"/>
                  <a:pt x="6411" y="4676"/>
                </a:cubicBezTo>
                <a:cubicBezTo>
                  <a:pt x="6609" y="4691"/>
                  <a:pt x="6804" y="4699"/>
                  <a:pt x="6998" y="4699"/>
                </a:cubicBezTo>
                <a:cubicBezTo>
                  <a:pt x="8628" y="4699"/>
                  <a:pt x="10115" y="4156"/>
                  <a:pt x="11461" y="3186"/>
                </a:cubicBezTo>
                <a:cubicBezTo>
                  <a:pt x="12833" y="2225"/>
                  <a:pt x="14091" y="1020"/>
                  <a:pt x="15483" y="1020"/>
                </a:cubicBezTo>
                <a:cubicBezTo>
                  <a:pt x="16129" y="1020"/>
                  <a:pt x="16803" y="1279"/>
                  <a:pt x="17531" y="1941"/>
                </a:cubicBezTo>
                <a:cubicBezTo>
                  <a:pt x="18956" y="3236"/>
                  <a:pt x="19927" y="4401"/>
                  <a:pt x="21740" y="5194"/>
                </a:cubicBezTo>
                <a:cubicBezTo>
                  <a:pt x="23177" y="5823"/>
                  <a:pt x="24784" y="6187"/>
                  <a:pt x="26370" y="6187"/>
                </a:cubicBezTo>
                <a:cubicBezTo>
                  <a:pt x="28377" y="6187"/>
                  <a:pt x="30351" y="5604"/>
                  <a:pt x="31906" y="4239"/>
                </a:cubicBezTo>
                <a:cubicBezTo>
                  <a:pt x="32603" y="3640"/>
                  <a:pt x="33186" y="2879"/>
                  <a:pt x="33946" y="2361"/>
                </a:cubicBezTo>
                <a:cubicBezTo>
                  <a:pt x="34451" y="2022"/>
                  <a:pt x="34928" y="1880"/>
                  <a:pt x="35393" y="1880"/>
                </a:cubicBezTo>
                <a:cubicBezTo>
                  <a:pt x="36061" y="1880"/>
                  <a:pt x="36703" y="2174"/>
                  <a:pt x="37362" y="2604"/>
                </a:cubicBezTo>
                <a:cubicBezTo>
                  <a:pt x="38372" y="3256"/>
                  <a:pt x="39251" y="3989"/>
                  <a:pt x="40373" y="3989"/>
                </a:cubicBezTo>
                <a:cubicBezTo>
                  <a:pt x="40672" y="3989"/>
                  <a:pt x="40988" y="3937"/>
                  <a:pt x="41328" y="3818"/>
                </a:cubicBezTo>
                <a:cubicBezTo>
                  <a:pt x="41812" y="3657"/>
                  <a:pt x="41672" y="2952"/>
                  <a:pt x="41245" y="2952"/>
                </a:cubicBezTo>
                <a:cubicBezTo>
                  <a:pt x="41200" y="2952"/>
                  <a:pt x="41152" y="2960"/>
                  <a:pt x="41101" y="2977"/>
                </a:cubicBezTo>
                <a:cubicBezTo>
                  <a:pt x="40849" y="3065"/>
                  <a:pt x="40607" y="3104"/>
                  <a:pt x="40374" y="3104"/>
                </a:cubicBezTo>
                <a:cubicBezTo>
                  <a:pt x="38814" y="3104"/>
                  <a:pt x="37632" y="1359"/>
                  <a:pt x="36083" y="1050"/>
                </a:cubicBezTo>
                <a:cubicBezTo>
                  <a:pt x="35861" y="1007"/>
                  <a:pt x="35647" y="987"/>
                  <a:pt x="35441" y="987"/>
                </a:cubicBezTo>
                <a:cubicBezTo>
                  <a:pt x="34399" y="987"/>
                  <a:pt x="33543" y="1502"/>
                  <a:pt x="32732" y="2232"/>
                </a:cubicBezTo>
                <a:cubicBezTo>
                  <a:pt x="30919" y="3851"/>
                  <a:pt x="29478" y="5146"/>
                  <a:pt x="26888" y="5308"/>
                </a:cubicBezTo>
                <a:cubicBezTo>
                  <a:pt x="26716" y="5317"/>
                  <a:pt x="26543" y="5322"/>
                  <a:pt x="26367" y="5322"/>
                </a:cubicBezTo>
                <a:cubicBezTo>
                  <a:pt x="24098" y="5322"/>
                  <a:pt x="21577" y="4545"/>
                  <a:pt x="19879" y="3057"/>
                </a:cubicBezTo>
                <a:cubicBezTo>
                  <a:pt x="18794" y="2118"/>
                  <a:pt x="17952" y="758"/>
                  <a:pt x="16577" y="208"/>
                </a:cubicBezTo>
                <a:cubicBezTo>
                  <a:pt x="16215" y="63"/>
                  <a:pt x="15865" y="0"/>
                  <a:pt x="1552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3" name="Google Shape;2573;p19"/>
          <p:cNvSpPr/>
          <p:nvPr/>
        </p:nvSpPr>
        <p:spPr>
          <a:xfrm>
            <a:off x="4310444" y="6662481"/>
            <a:ext cx="1137702" cy="188525"/>
          </a:xfrm>
          <a:custGeom>
            <a:avLst/>
            <a:gdLst/>
            <a:ahLst/>
            <a:cxnLst/>
            <a:rect l="l" t="t" r="r" b="b"/>
            <a:pathLst>
              <a:path w="35581" h="5896" extrusionOk="0">
                <a:moveTo>
                  <a:pt x="16718" y="0"/>
                </a:moveTo>
                <a:cubicBezTo>
                  <a:pt x="11131" y="0"/>
                  <a:pt x="5487" y="944"/>
                  <a:pt x="512" y="2208"/>
                </a:cubicBezTo>
                <a:cubicBezTo>
                  <a:pt x="1" y="2343"/>
                  <a:pt x="175" y="3079"/>
                  <a:pt x="630" y="3079"/>
                </a:cubicBezTo>
                <a:cubicBezTo>
                  <a:pt x="665" y="3079"/>
                  <a:pt x="701" y="3075"/>
                  <a:pt x="739" y="3065"/>
                </a:cubicBezTo>
                <a:cubicBezTo>
                  <a:pt x="5642" y="1817"/>
                  <a:pt x="11211" y="879"/>
                  <a:pt x="16718" y="879"/>
                </a:cubicBezTo>
                <a:cubicBezTo>
                  <a:pt x="23210" y="879"/>
                  <a:pt x="29618" y="2183"/>
                  <a:pt x="34751" y="5817"/>
                </a:cubicBezTo>
                <a:cubicBezTo>
                  <a:pt x="34830" y="5872"/>
                  <a:pt x="34909" y="5896"/>
                  <a:pt x="34982" y="5896"/>
                </a:cubicBezTo>
                <a:cubicBezTo>
                  <a:pt x="35342" y="5896"/>
                  <a:pt x="35580" y="5326"/>
                  <a:pt x="35204" y="5057"/>
                </a:cubicBezTo>
                <a:cubicBezTo>
                  <a:pt x="29935" y="1336"/>
                  <a:pt x="23366" y="0"/>
                  <a:pt x="1671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19"/>
          <p:cNvSpPr/>
          <p:nvPr/>
        </p:nvSpPr>
        <p:spPr>
          <a:xfrm>
            <a:off x="4501757" y="6825208"/>
            <a:ext cx="72519" cy="55924"/>
          </a:xfrm>
          <a:custGeom>
            <a:avLst/>
            <a:gdLst/>
            <a:ahLst/>
            <a:cxnLst/>
            <a:rect l="l" t="t" r="r" b="b"/>
            <a:pathLst>
              <a:path w="2268" h="1749" extrusionOk="0">
                <a:moveTo>
                  <a:pt x="1134" y="0"/>
                </a:moveTo>
                <a:cubicBezTo>
                  <a:pt x="1" y="0"/>
                  <a:pt x="1" y="1749"/>
                  <a:pt x="1134" y="1749"/>
                </a:cubicBezTo>
                <a:cubicBezTo>
                  <a:pt x="2267" y="1749"/>
                  <a:pt x="2267" y="0"/>
                  <a:pt x="113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19"/>
          <p:cNvSpPr/>
          <p:nvPr/>
        </p:nvSpPr>
        <p:spPr>
          <a:xfrm>
            <a:off x="4737292" y="6802920"/>
            <a:ext cx="71976" cy="55956"/>
          </a:xfrm>
          <a:custGeom>
            <a:avLst/>
            <a:gdLst/>
            <a:ahLst/>
            <a:cxnLst/>
            <a:rect l="l" t="t" r="r" b="b"/>
            <a:pathLst>
              <a:path w="2251" h="1750" extrusionOk="0">
                <a:moveTo>
                  <a:pt x="1117" y="1"/>
                </a:moveTo>
                <a:cubicBezTo>
                  <a:pt x="1" y="1"/>
                  <a:pt x="1" y="1749"/>
                  <a:pt x="1117" y="1749"/>
                </a:cubicBezTo>
                <a:cubicBezTo>
                  <a:pt x="2250" y="1749"/>
                  <a:pt x="2250" y="1"/>
                  <a:pt x="111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6" name="Google Shape;2576;p19"/>
          <p:cNvSpPr/>
          <p:nvPr/>
        </p:nvSpPr>
        <p:spPr>
          <a:xfrm>
            <a:off x="5039594" y="6813824"/>
            <a:ext cx="72519" cy="56436"/>
          </a:xfrm>
          <a:custGeom>
            <a:avLst/>
            <a:gdLst/>
            <a:ahLst/>
            <a:cxnLst/>
            <a:rect l="l" t="t" r="r" b="b"/>
            <a:pathLst>
              <a:path w="2268" h="1765" extrusionOk="0">
                <a:moveTo>
                  <a:pt x="1134" y="0"/>
                </a:moveTo>
                <a:cubicBezTo>
                  <a:pt x="1" y="0"/>
                  <a:pt x="1" y="1764"/>
                  <a:pt x="1134" y="1764"/>
                </a:cubicBezTo>
                <a:cubicBezTo>
                  <a:pt x="2267" y="1764"/>
                  <a:pt x="2267" y="0"/>
                  <a:pt x="113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7" name="Google Shape;2577;p19"/>
          <p:cNvSpPr/>
          <p:nvPr/>
        </p:nvSpPr>
        <p:spPr>
          <a:xfrm>
            <a:off x="5252874" y="6841772"/>
            <a:ext cx="71944" cy="56436"/>
          </a:xfrm>
          <a:custGeom>
            <a:avLst/>
            <a:gdLst/>
            <a:ahLst/>
            <a:cxnLst/>
            <a:rect l="l" t="t" r="r" b="b"/>
            <a:pathLst>
              <a:path w="2250" h="1765" extrusionOk="0">
                <a:moveTo>
                  <a:pt x="1117" y="1"/>
                </a:moveTo>
                <a:cubicBezTo>
                  <a:pt x="0" y="1"/>
                  <a:pt x="0" y="1764"/>
                  <a:pt x="1117" y="1764"/>
                </a:cubicBezTo>
                <a:cubicBezTo>
                  <a:pt x="2250" y="1764"/>
                  <a:pt x="2250" y="1"/>
                  <a:pt x="111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8" name="Google Shape;2578;p19"/>
          <p:cNvSpPr/>
          <p:nvPr/>
        </p:nvSpPr>
        <p:spPr>
          <a:xfrm>
            <a:off x="3335046" y="5007327"/>
            <a:ext cx="432238" cy="917842"/>
          </a:xfrm>
          <a:custGeom>
            <a:avLst/>
            <a:gdLst/>
            <a:ahLst/>
            <a:cxnLst/>
            <a:rect l="l" t="t" r="r" b="b"/>
            <a:pathLst>
              <a:path w="13518" h="28705" extrusionOk="0">
                <a:moveTo>
                  <a:pt x="416" y="1"/>
                </a:moveTo>
                <a:cubicBezTo>
                  <a:pt x="199" y="1"/>
                  <a:pt x="0" y="138"/>
                  <a:pt x="32" y="420"/>
                </a:cubicBezTo>
                <a:cubicBezTo>
                  <a:pt x="1230" y="10861"/>
                  <a:pt x="12627" y="17368"/>
                  <a:pt x="11769" y="28279"/>
                </a:cubicBezTo>
                <a:cubicBezTo>
                  <a:pt x="11745" y="28563"/>
                  <a:pt x="11951" y="28704"/>
                  <a:pt x="12169" y="28704"/>
                </a:cubicBezTo>
                <a:cubicBezTo>
                  <a:pt x="12388" y="28704"/>
                  <a:pt x="12619" y="28563"/>
                  <a:pt x="12643" y="28279"/>
                </a:cubicBezTo>
                <a:cubicBezTo>
                  <a:pt x="13518" y="17239"/>
                  <a:pt x="2104" y="10861"/>
                  <a:pt x="906" y="420"/>
                </a:cubicBezTo>
                <a:cubicBezTo>
                  <a:pt x="874" y="143"/>
                  <a:pt x="636" y="1"/>
                  <a:pt x="41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9" name="Google Shape;2579;p19"/>
          <p:cNvSpPr/>
          <p:nvPr/>
        </p:nvSpPr>
        <p:spPr>
          <a:xfrm>
            <a:off x="3205863" y="5203277"/>
            <a:ext cx="286624" cy="145294"/>
          </a:xfrm>
          <a:custGeom>
            <a:avLst/>
            <a:gdLst/>
            <a:ahLst/>
            <a:cxnLst/>
            <a:rect l="l" t="t" r="r" b="b"/>
            <a:pathLst>
              <a:path w="8964" h="4544" extrusionOk="0">
                <a:moveTo>
                  <a:pt x="656" y="1"/>
                </a:moveTo>
                <a:cubicBezTo>
                  <a:pt x="259" y="1"/>
                  <a:pt x="1" y="578"/>
                  <a:pt x="431" y="799"/>
                </a:cubicBezTo>
                <a:cubicBezTo>
                  <a:pt x="3004" y="2110"/>
                  <a:pt x="5449" y="3713"/>
                  <a:pt x="8249" y="4523"/>
                </a:cubicBezTo>
                <a:cubicBezTo>
                  <a:pt x="8295" y="4537"/>
                  <a:pt x="8340" y="4543"/>
                  <a:pt x="8381" y="4543"/>
                </a:cubicBezTo>
                <a:cubicBezTo>
                  <a:pt x="8817" y="4543"/>
                  <a:pt x="8964" y="3829"/>
                  <a:pt x="8475" y="3681"/>
                </a:cubicBezTo>
                <a:cubicBezTo>
                  <a:pt x="5756" y="2887"/>
                  <a:pt x="3377" y="1333"/>
                  <a:pt x="867" y="55"/>
                </a:cubicBezTo>
                <a:cubicBezTo>
                  <a:pt x="795" y="17"/>
                  <a:pt x="724" y="1"/>
                  <a:pt x="65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0" name="Google Shape;2580;p19"/>
          <p:cNvSpPr/>
          <p:nvPr/>
        </p:nvSpPr>
        <p:spPr>
          <a:xfrm>
            <a:off x="3535152" y="5125031"/>
            <a:ext cx="86684" cy="329630"/>
          </a:xfrm>
          <a:custGeom>
            <a:avLst/>
            <a:gdLst/>
            <a:ahLst/>
            <a:cxnLst/>
            <a:rect l="l" t="t" r="r" b="b"/>
            <a:pathLst>
              <a:path w="2711" h="10309" extrusionOk="0">
                <a:moveTo>
                  <a:pt x="2273" y="0"/>
                </a:moveTo>
                <a:cubicBezTo>
                  <a:pt x="2054" y="0"/>
                  <a:pt x="1836" y="138"/>
                  <a:pt x="1836" y="413"/>
                </a:cubicBezTo>
                <a:cubicBezTo>
                  <a:pt x="1771" y="3635"/>
                  <a:pt x="914" y="6694"/>
                  <a:pt x="88" y="9770"/>
                </a:cubicBezTo>
                <a:cubicBezTo>
                  <a:pt x="0" y="10092"/>
                  <a:pt x="272" y="10308"/>
                  <a:pt x="533" y="10308"/>
                </a:cubicBezTo>
                <a:cubicBezTo>
                  <a:pt x="705" y="10308"/>
                  <a:pt x="872" y="10215"/>
                  <a:pt x="929" y="9996"/>
                </a:cubicBezTo>
                <a:cubicBezTo>
                  <a:pt x="1788" y="6840"/>
                  <a:pt x="2645" y="3700"/>
                  <a:pt x="2710" y="413"/>
                </a:cubicBezTo>
                <a:cubicBezTo>
                  <a:pt x="2710" y="138"/>
                  <a:pt x="2492" y="0"/>
                  <a:pt x="227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1" name="Google Shape;2581;p19"/>
          <p:cNvSpPr/>
          <p:nvPr/>
        </p:nvSpPr>
        <p:spPr>
          <a:xfrm>
            <a:off x="3255714" y="5472549"/>
            <a:ext cx="403365" cy="145230"/>
          </a:xfrm>
          <a:custGeom>
            <a:avLst/>
            <a:gdLst/>
            <a:ahLst/>
            <a:cxnLst/>
            <a:rect l="l" t="t" r="r" b="b"/>
            <a:pathLst>
              <a:path w="12615" h="4542" extrusionOk="0">
                <a:moveTo>
                  <a:pt x="695" y="1"/>
                </a:moveTo>
                <a:cubicBezTo>
                  <a:pt x="326" y="1"/>
                  <a:pt x="0" y="448"/>
                  <a:pt x="361" y="732"/>
                </a:cubicBezTo>
                <a:cubicBezTo>
                  <a:pt x="3515" y="3233"/>
                  <a:pt x="7535" y="4542"/>
                  <a:pt x="11561" y="4542"/>
                </a:cubicBezTo>
                <a:cubicBezTo>
                  <a:pt x="11728" y="4542"/>
                  <a:pt x="11896" y="4540"/>
                  <a:pt x="12064" y="4535"/>
                </a:cubicBezTo>
                <a:cubicBezTo>
                  <a:pt x="12610" y="4520"/>
                  <a:pt x="12615" y="3661"/>
                  <a:pt x="12079" y="3661"/>
                </a:cubicBezTo>
                <a:cubicBezTo>
                  <a:pt x="12074" y="3661"/>
                  <a:pt x="12069" y="3661"/>
                  <a:pt x="12064" y="3661"/>
                </a:cubicBezTo>
                <a:cubicBezTo>
                  <a:pt x="11895" y="3666"/>
                  <a:pt x="11725" y="3668"/>
                  <a:pt x="11555" y="3668"/>
                </a:cubicBezTo>
                <a:cubicBezTo>
                  <a:pt x="7770" y="3668"/>
                  <a:pt x="3951" y="2454"/>
                  <a:pt x="976" y="100"/>
                </a:cubicBezTo>
                <a:cubicBezTo>
                  <a:pt x="887" y="30"/>
                  <a:pt x="789" y="1"/>
                  <a:pt x="695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2" name="Google Shape;2582;p19"/>
          <p:cNvSpPr/>
          <p:nvPr/>
        </p:nvSpPr>
        <p:spPr>
          <a:xfrm>
            <a:off x="3672298" y="5393824"/>
            <a:ext cx="121377" cy="285665"/>
          </a:xfrm>
          <a:custGeom>
            <a:avLst/>
            <a:gdLst/>
            <a:ahLst/>
            <a:cxnLst/>
            <a:rect l="l" t="t" r="r" b="b"/>
            <a:pathLst>
              <a:path w="3796" h="8934" extrusionOk="0">
                <a:moveTo>
                  <a:pt x="3217" y="0"/>
                </a:moveTo>
                <a:cubicBezTo>
                  <a:pt x="2999" y="0"/>
                  <a:pt x="2784" y="142"/>
                  <a:pt x="2792" y="425"/>
                </a:cubicBezTo>
                <a:cubicBezTo>
                  <a:pt x="2921" y="3306"/>
                  <a:pt x="2323" y="6026"/>
                  <a:pt x="299" y="8179"/>
                </a:cubicBezTo>
                <a:cubicBezTo>
                  <a:pt x="1" y="8489"/>
                  <a:pt x="293" y="8934"/>
                  <a:pt x="621" y="8934"/>
                </a:cubicBezTo>
                <a:cubicBezTo>
                  <a:pt x="721" y="8934"/>
                  <a:pt x="824" y="8893"/>
                  <a:pt x="914" y="8795"/>
                </a:cubicBezTo>
                <a:cubicBezTo>
                  <a:pt x="3083" y="6496"/>
                  <a:pt x="3796" y="3533"/>
                  <a:pt x="3666" y="425"/>
                </a:cubicBezTo>
                <a:cubicBezTo>
                  <a:pt x="3658" y="142"/>
                  <a:pt x="3436" y="0"/>
                  <a:pt x="321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3" name="Google Shape;2583;p19"/>
          <p:cNvSpPr/>
          <p:nvPr/>
        </p:nvSpPr>
        <p:spPr>
          <a:xfrm>
            <a:off x="3283277" y="4942063"/>
            <a:ext cx="144463" cy="112328"/>
          </a:xfrm>
          <a:custGeom>
            <a:avLst/>
            <a:gdLst/>
            <a:ahLst/>
            <a:cxnLst/>
            <a:rect l="l" t="t" r="r" b="b"/>
            <a:pathLst>
              <a:path w="4518" h="3513" extrusionOk="0">
                <a:moveTo>
                  <a:pt x="2251" y="0"/>
                </a:moveTo>
                <a:cubicBezTo>
                  <a:pt x="0" y="0"/>
                  <a:pt x="0" y="3512"/>
                  <a:pt x="2251" y="3512"/>
                </a:cubicBezTo>
                <a:cubicBezTo>
                  <a:pt x="4517" y="3512"/>
                  <a:pt x="4517" y="0"/>
                  <a:pt x="2251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4" name="Google Shape;2584;p19"/>
          <p:cNvSpPr/>
          <p:nvPr/>
        </p:nvSpPr>
        <p:spPr>
          <a:xfrm>
            <a:off x="3541036" y="5054364"/>
            <a:ext cx="144463" cy="111849"/>
          </a:xfrm>
          <a:custGeom>
            <a:avLst/>
            <a:gdLst/>
            <a:ahLst/>
            <a:cxnLst/>
            <a:rect l="l" t="t" r="r" b="b"/>
            <a:pathLst>
              <a:path w="4518" h="3498" extrusionOk="0">
                <a:moveTo>
                  <a:pt x="2252" y="0"/>
                </a:moveTo>
                <a:cubicBezTo>
                  <a:pt x="1" y="0"/>
                  <a:pt x="1" y="3497"/>
                  <a:pt x="2252" y="3497"/>
                </a:cubicBezTo>
                <a:cubicBezTo>
                  <a:pt x="4518" y="3497"/>
                  <a:pt x="4518" y="0"/>
                  <a:pt x="2252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5" name="Google Shape;2585;p19"/>
          <p:cNvSpPr/>
          <p:nvPr/>
        </p:nvSpPr>
        <p:spPr>
          <a:xfrm>
            <a:off x="3137306" y="5143929"/>
            <a:ext cx="144943" cy="112328"/>
          </a:xfrm>
          <a:custGeom>
            <a:avLst/>
            <a:gdLst/>
            <a:ahLst/>
            <a:cxnLst/>
            <a:rect l="l" t="t" r="r" b="b"/>
            <a:pathLst>
              <a:path w="4533" h="3513" extrusionOk="0">
                <a:moveTo>
                  <a:pt x="2266" y="1"/>
                </a:moveTo>
                <a:cubicBezTo>
                  <a:pt x="0" y="1"/>
                  <a:pt x="0" y="3513"/>
                  <a:pt x="2266" y="3513"/>
                </a:cubicBezTo>
                <a:cubicBezTo>
                  <a:pt x="4533" y="3513"/>
                  <a:pt x="4533" y="1"/>
                  <a:pt x="2266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6" name="Google Shape;2586;p19"/>
          <p:cNvSpPr/>
          <p:nvPr/>
        </p:nvSpPr>
        <p:spPr>
          <a:xfrm>
            <a:off x="3188020" y="5435329"/>
            <a:ext cx="144463" cy="112392"/>
          </a:xfrm>
          <a:custGeom>
            <a:avLst/>
            <a:gdLst/>
            <a:ahLst/>
            <a:cxnLst/>
            <a:rect l="l" t="t" r="r" b="b"/>
            <a:pathLst>
              <a:path w="4518" h="3515" extrusionOk="0">
                <a:moveTo>
                  <a:pt x="2251" y="1"/>
                </a:moveTo>
                <a:cubicBezTo>
                  <a:pt x="1" y="1"/>
                  <a:pt x="1" y="3514"/>
                  <a:pt x="2251" y="3514"/>
                </a:cubicBezTo>
                <a:cubicBezTo>
                  <a:pt x="4518" y="3514"/>
                  <a:pt x="4518" y="1"/>
                  <a:pt x="2251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7" name="Google Shape;2587;p19"/>
          <p:cNvSpPr/>
          <p:nvPr/>
        </p:nvSpPr>
        <p:spPr>
          <a:xfrm>
            <a:off x="3697911" y="5351487"/>
            <a:ext cx="144431" cy="111849"/>
          </a:xfrm>
          <a:custGeom>
            <a:avLst/>
            <a:gdLst/>
            <a:ahLst/>
            <a:cxnLst/>
            <a:rect l="l" t="t" r="r" b="b"/>
            <a:pathLst>
              <a:path w="4517" h="3498" extrusionOk="0">
                <a:moveTo>
                  <a:pt x="2267" y="0"/>
                </a:moveTo>
                <a:cubicBezTo>
                  <a:pt x="0" y="0"/>
                  <a:pt x="0" y="3497"/>
                  <a:pt x="2267" y="3497"/>
                </a:cubicBezTo>
                <a:cubicBezTo>
                  <a:pt x="4516" y="3497"/>
                  <a:pt x="4516" y="0"/>
                  <a:pt x="2267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8" name="Google Shape;2588;p19"/>
          <p:cNvSpPr/>
          <p:nvPr/>
        </p:nvSpPr>
        <p:spPr>
          <a:xfrm>
            <a:off x="7918683" y="5357548"/>
            <a:ext cx="1396611" cy="2010572"/>
          </a:xfrm>
          <a:custGeom>
            <a:avLst/>
            <a:gdLst/>
            <a:ahLst/>
            <a:cxnLst/>
            <a:rect l="l" t="t" r="r" b="b"/>
            <a:pathLst>
              <a:path w="39815" h="57318" extrusionOk="0">
                <a:moveTo>
                  <a:pt x="546" y="0"/>
                </a:moveTo>
                <a:cubicBezTo>
                  <a:pt x="286" y="0"/>
                  <a:pt x="1" y="221"/>
                  <a:pt x="59" y="554"/>
                </a:cubicBezTo>
                <a:cubicBezTo>
                  <a:pt x="1257" y="6657"/>
                  <a:pt x="3992" y="12631"/>
                  <a:pt x="6874" y="18135"/>
                </a:cubicBezTo>
                <a:cubicBezTo>
                  <a:pt x="9772" y="23687"/>
                  <a:pt x="13187" y="28916"/>
                  <a:pt x="16619" y="34144"/>
                </a:cubicBezTo>
                <a:cubicBezTo>
                  <a:pt x="19841" y="39017"/>
                  <a:pt x="23176" y="43712"/>
                  <a:pt x="27320" y="47856"/>
                </a:cubicBezTo>
                <a:cubicBezTo>
                  <a:pt x="30784" y="51353"/>
                  <a:pt x="34329" y="55562"/>
                  <a:pt x="39105" y="57293"/>
                </a:cubicBezTo>
                <a:cubicBezTo>
                  <a:pt x="39156" y="57310"/>
                  <a:pt x="39204" y="57318"/>
                  <a:pt x="39248" y="57318"/>
                </a:cubicBezTo>
                <a:cubicBezTo>
                  <a:pt x="39675" y="57318"/>
                  <a:pt x="39815" y="56611"/>
                  <a:pt x="39332" y="56436"/>
                </a:cubicBezTo>
                <a:cubicBezTo>
                  <a:pt x="34443" y="54671"/>
                  <a:pt x="30768" y="50090"/>
                  <a:pt x="27191" y="46512"/>
                </a:cubicBezTo>
                <a:cubicBezTo>
                  <a:pt x="23094" y="42384"/>
                  <a:pt x="19906" y="37511"/>
                  <a:pt x="16716" y="32687"/>
                </a:cubicBezTo>
                <a:cubicBezTo>
                  <a:pt x="10226" y="22829"/>
                  <a:pt x="3215" y="12080"/>
                  <a:pt x="917" y="311"/>
                </a:cubicBezTo>
                <a:cubicBezTo>
                  <a:pt x="872" y="94"/>
                  <a:pt x="715" y="0"/>
                  <a:pt x="54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9" name="Google Shape;2589;p19"/>
          <p:cNvSpPr/>
          <p:nvPr/>
        </p:nvSpPr>
        <p:spPr>
          <a:xfrm>
            <a:off x="7810574" y="5007895"/>
            <a:ext cx="153920" cy="445765"/>
          </a:xfrm>
          <a:custGeom>
            <a:avLst/>
            <a:gdLst/>
            <a:ahLst/>
            <a:cxnLst/>
            <a:rect l="l" t="t" r="r" b="b"/>
            <a:pathLst>
              <a:path w="4388" h="12708" extrusionOk="0">
                <a:moveTo>
                  <a:pt x="2203" y="0"/>
                </a:moveTo>
                <a:lnTo>
                  <a:pt x="2203" y="0"/>
                </a:lnTo>
                <a:cubicBezTo>
                  <a:pt x="1" y="3156"/>
                  <a:pt x="2898" y="9195"/>
                  <a:pt x="3772" y="12448"/>
                </a:cubicBezTo>
                <a:lnTo>
                  <a:pt x="3869" y="12707"/>
                </a:lnTo>
                <a:cubicBezTo>
                  <a:pt x="4387" y="8936"/>
                  <a:pt x="3692" y="3512"/>
                  <a:pt x="220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0" name="Google Shape;2590;p19"/>
          <p:cNvSpPr/>
          <p:nvPr/>
        </p:nvSpPr>
        <p:spPr>
          <a:xfrm>
            <a:off x="8012726" y="5173531"/>
            <a:ext cx="94709" cy="494207"/>
          </a:xfrm>
          <a:custGeom>
            <a:avLst/>
            <a:gdLst/>
            <a:ahLst/>
            <a:cxnLst/>
            <a:rect l="l" t="t" r="r" b="b"/>
            <a:pathLst>
              <a:path w="2700" h="14089" extrusionOk="0">
                <a:moveTo>
                  <a:pt x="1621" y="0"/>
                </a:moveTo>
                <a:cubicBezTo>
                  <a:pt x="1553" y="0"/>
                  <a:pt x="1477" y="23"/>
                  <a:pt x="1393" y="70"/>
                </a:cubicBezTo>
                <a:cubicBezTo>
                  <a:pt x="1" y="944"/>
                  <a:pt x="260" y="5768"/>
                  <a:pt x="260" y="7160"/>
                </a:cubicBezTo>
                <a:cubicBezTo>
                  <a:pt x="260" y="9321"/>
                  <a:pt x="88" y="11808"/>
                  <a:pt x="418" y="13966"/>
                </a:cubicBezTo>
                <a:lnTo>
                  <a:pt x="418" y="13966"/>
                </a:lnTo>
                <a:cubicBezTo>
                  <a:pt x="434" y="13786"/>
                  <a:pt x="631" y="13135"/>
                  <a:pt x="696" y="12777"/>
                </a:cubicBezTo>
                <a:cubicBezTo>
                  <a:pt x="1052" y="10672"/>
                  <a:pt x="1393" y="8488"/>
                  <a:pt x="1749" y="6383"/>
                </a:cubicBezTo>
                <a:cubicBezTo>
                  <a:pt x="1916" y="5561"/>
                  <a:pt x="2699" y="0"/>
                  <a:pt x="1621" y="0"/>
                </a:cubicBezTo>
                <a:close/>
                <a:moveTo>
                  <a:pt x="418" y="13966"/>
                </a:moveTo>
                <a:cubicBezTo>
                  <a:pt x="415" y="13994"/>
                  <a:pt x="417" y="14011"/>
                  <a:pt x="425" y="14012"/>
                </a:cubicBezTo>
                <a:lnTo>
                  <a:pt x="425" y="14012"/>
                </a:lnTo>
                <a:cubicBezTo>
                  <a:pt x="423" y="13997"/>
                  <a:pt x="420" y="13981"/>
                  <a:pt x="418" y="13966"/>
                </a:cubicBezTo>
                <a:close/>
                <a:moveTo>
                  <a:pt x="437" y="14007"/>
                </a:moveTo>
                <a:cubicBezTo>
                  <a:pt x="433" y="14011"/>
                  <a:pt x="430" y="14013"/>
                  <a:pt x="427" y="14013"/>
                </a:cubicBezTo>
                <a:cubicBezTo>
                  <a:pt x="426" y="14013"/>
                  <a:pt x="426" y="14012"/>
                  <a:pt x="425" y="14012"/>
                </a:cubicBezTo>
                <a:lnTo>
                  <a:pt x="425" y="14012"/>
                </a:lnTo>
                <a:cubicBezTo>
                  <a:pt x="429" y="14038"/>
                  <a:pt x="433" y="14063"/>
                  <a:pt x="437" y="14089"/>
                </a:cubicBezTo>
                <a:lnTo>
                  <a:pt x="437" y="14007"/>
                </a:ln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1" name="Google Shape;2591;p19"/>
          <p:cNvSpPr/>
          <p:nvPr/>
        </p:nvSpPr>
        <p:spPr>
          <a:xfrm>
            <a:off x="7643640" y="5306229"/>
            <a:ext cx="332219" cy="247963"/>
          </a:xfrm>
          <a:custGeom>
            <a:avLst/>
            <a:gdLst/>
            <a:ahLst/>
            <a:cxnLst/>
            <a:rect l="l" t="t" r="r" b="b"/>
            <a:pathLst>
              <a:path w="9471" h="7069" extrusionOk="0">
                <a:moveTo>
                  <a:pt x="1088" y="0"/>
                </a:moveTo>
                <a:cubicBezTo>
                  <a:pt x="845" y="0"/>
                  <a:pt x="679" y="98"/>
                  <a:pt x="616" y="317"/>
                </a:cubicBezTo>
                <a:cubicBezTo>
                  <a:pt x="1" y="2600"/>
                  <a:pt x="7625" y="6533"/>
                  <a:pt x="9373" y="7068"/>
                </a:cubicBezTo>
                <a:lnTo>
                  <a:pt x="9470" y="6712"/>
                </a:lnTo>
                <a:cubicBezTo>
                  <a:pt x="9000" y="5399"/>
                  <a:pt x="2896" y="0"/>
                  <a:pt x="108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2" name="Google Shape;2592;p19"/>
          <p:cNvSpPr/>
          <p:nvPr/>
        </p:nvSpPr>
        <p:spPr>
          <a:xfrm>
            <a:off x="7613158" y="5545984"/>
            <a:ext cx="442783" cy="229652"/>
          </a:xfrm>
          <a:custGeom>
            <a:avLst/>
            <a:gdLst/>
            <a:ahLst/>
            <a:cxnLst/>
            <a:rect l="l" t="t" r="r" b="b"/>
            <a:pathLst>
              <a:path w="12623" h="6547" extrusionOk="0">
                <a:moveTo>
                  <a:pt x="748" y="0"/>
                </a:moveTo>
                <a:cubicBezTo>
                  <a:pt x="272" y="0"/>
                  <a:pt x="1" y="250"/>
                  <a:pt x="255" y="1107"/>
                </a:cubicBezTo>
                <a:cubicBezTo>
                  <a:pt x="870" y="3212"/>
                  <a:pt x="5256" y="4086"/>
                  <a:pt x="7004" y="4604"/>
                </a:cubicBezTo>
                <a:cubicBezTo>
                  <a:pt x="8830" y="5212"/>
                  <a:pt x="10735" y="5916"/>
                  <a:pt x="12563" y="6433"/>
                </a:cubicBezTo>
                <a:lnTo>
                  <a:pt x="12563" y="6433"/>
                </a:lnTo>
                <a:cubicBezTo>
                  <a:pt x="11531" y="4542"/>
                  <a:pt x="8556" y="3012"/>
                  <a:pt x="6827" y="1981"/>
                </a:cubicBezTo>
                <a:cubicBezTo>
                  <a:pt x="5435" y="1188"/>
                  <a:pt x="4123" y="751"/>
                  <a:pt x="2536" y="411"/>
                </a:cubicBezTo>
                <a:cubicBezTo>
                  <a:pt x="1959" y="271"/>
                  <a:pt x="1242" y="0"/>
                  <a:pt x="748" y="0"/>
                </a:cubicBezTo>
                <a:close/>
                <a:moveTo>
                  <a:pt x="12563" y="6433"/>
                </a:moveTo>
                <a:lnTo>
                  <a:pt x="12563" y="6433"/>
                </a:lnTo>
                <a:cubicBezTo>
                  <a:pt x="12583" y="6470"/>
                  <a:pt x="12603" y="6508"/>
                  <a:pt x="12622" y="6546"/>
                </a:cubicBezTo>
                <a:lnTo>
                  <a:pt x="12622" y="6449"/>
                </a:lnTo>
                <a:cubicBezTo>
                  <a:pt x="12602" y="6444"/>
                  <a:pt x="12583" y="6438"/>
                  <a:pt x="12563" y="6433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3" name="Google Shape;2593;p19"/>
          <p:cNvSpPr/>
          <p:nvPr/>
        </p:nvSpPr>
        <p:spPr>
          <a:xfrm>
            <a:off x="8108136" y="5378664"/>
            <a:ext cx="147080" cy="513359"/>
          </a:xfrm>
          <a:custGeom>
            <a:avLst/>
            <a:gdLst/>
            <a:ahLst/>
            <a:cxnLst/>
            <a:rect l="l" t="t" r="r" b="b"/>
            <a:pathLst>
              <a:path w="4193" h="14635" extrusionOk="0">
                <a:moveTo>
                  <a:pt x="3238" y="0"/>
                </a:moveTo>
                <a:lnTo>
                  <a:pt x="3238" y="0"/>
                </a:lnTo>
                <a:cubicBezTo>
                  <a:pt x="1393" y="616"/>
                  <a:pt x="616" y="6233"/>
                  <a:pt x="340" y="7982"/>
                </a:cubicBezTo>
                <a:cubicBezTo>
                  <a:pt x="1" y="10166"/>
                  <a:pt x="437" y="12353"/>
                  <a:pt x="437" y="14554"/>
                </a:cubicBezTo>
                <a:lnTo>
                  <a:pt x="519" y="14634"/>
                </a:lnTo>
                <a:cubicBezTo>
                  <a:pt x="1214" y="13939"/>
                  <a:pt x="1570" y="10782"/>
                  <a:pt x="1829" y="9471"/>
                </a:cubicBezTo>
                <a:cubicBezTo>
                  <a:pt x="2444" y="7108"/>
                  <a:pt x="4193" y="2461"/>
                  <a:pt x="323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4" name="Google Shape;2594;p19"/>
          <p:cNvSpPr/>
          <p:nvPr/>
        </p:nvSpPr>
        <p:spPr>
          <a:xfrm>
            <a:off x="7692503" y="5822079"/>
            <a:ext cx="473581" cy="172055"/>
          </a:xfrm>
          <a:custGeom>
            <a:avLst/>
            <a:gdLst/>
            <a:ahLst/>
            <a:cxnLst/>
            <a:rect l="l" t="t" r="r" b="b"/>
            <a:pathLst>
              <a:path w="13501" h="4905" extrusionOk="0">
                <a:moveTo>
                  <a:pt x="2055" y="0"/>
                </a:moveTo>
                <a:cubicBezTo>
                  <a:pt x="785" y="0"/>
                  <a:pt x="0" y="286"/>
                  <a:pt x="890" y="1216"/>
                </a:cubicBezTo>
                <a:cubicBezTo>
                  <a:pt x="1683" y="2091"/>
                  <a:pt x="3788" y="1913"/>
                  <a:pt x="4839" y="2091"/>
                </a:cubicBezTo>
                <a:cubicBezTo>
                  <a:pt x="6329" y="2350"/>
                  <a:pt x="7543" y="2965"/>
                  <a:pt x="8871" y="3580"/>
                </a:cubicBezTo>
                <a:cubicBezTo>
                  <a:pt x="9960" y="4091"/>
                  <a:pt x="11475" y="4905"/>
                  <a:pt x="12755" y="4905"/>
                </a:cubicBezTo>
                <a:cubicBezTo>
                  <a:pt x="13015" y="4905"/>
                  <a:pt x="13266" y="4871"/>
                  <a:pt x="13501" y="4795"/>
                </a:cubicBezTo>
                <a:lnTo>
                  <a:pt x="13063" y="4018"/>
                </a:lnTo>
                <a:cubicBezTo>
                  <a:pt x="11137" y="2706"/>
                  <a:pt x="9210" y="1298"/>
                  <a:pt x="6944" y="683"/>
                </a:cubicBezTo>
                <a:cubicBezTo>
                  <a:pt x="6430" y="533"/>
                  <a:pt x="3790" y="0"/>
                  <a:pt x="205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19"/>
          <p:cNvSpPr/>
          <p:nvPr/>
        </p:nvSpPr>
        <p:spPr>
          <a:xfrm>
            <a:off x="8215438" y="5628416"/>
            <a:ext cx="132347" cy="463479"/>
          </a:xfrm>
          <a:custGeom>
            <a:avLst/>
            <a:gdLst/>
            <a:ahLst/>
            <a:cxnLst/>
            <a:rect l="l" t="t" r="r" b="b"/>
            <a:pathLst>
              <a:path w="3773" h="13213" extrusionOk="0">
                <a:moveTo>
                  <a:pt x="2709" y="1"/>
                </a:moveTo>
                <a:cubicBezTo>
                  <a:pt x="2217" y="1"/>
                  <a:pt x="1652" y="1340"/>
                  <a:pt x="1409" y="2092"/>
                </a:cubicBezTo>
                <a:cubicBezTo>
                  <a:pt x="1053" y="3225"/>
                  <a:pt x="875" y="4536"/>
                  <a:pt x="697" y="5766"/>
                </a:cubicBezTo>
                <a:cubicBezTo>
                  <a:pt x="259" y="8130"/>
                  <a:pt x="0" y="10590"/>
                  <a:pt x="616" y="12954"/>
                </a:cubicBezTo>
                <a:lnTo>
                  <a:pt x="794" y="13213"/>
                </a:lnTo>
                <a:cubicBezTo>
                  <a:pt x="1231" y="11546"/>
                  <a:pt x="1409" y="9798"/>
                  <a:pt x="1749" y="8130"/>
                </a:cubicBezTo>
                <a:cubicBezTo>
                  <a:pt x="2186" y="6284"/>
                  <a:pt x="3773" y="2610"/>
                  <a:pt x="3238" y="765"/>
                </a:cubicBezTo>
                <a:cubicBezTo>
                  <a:pt x="3090" y="215"/>
                  <a:pt x="2905" y="1"/>
                  <a:pt x="270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6" name="Google Shape;2596;p19"/>
          <p:cNvSpPr/>
          <p:nvPr/>
        </p:nvSpPr>
        <p:spPr>
          <a:xfrm>
            <a:off x="7802857" y="6080249"/>
            <a:ext cx="495505" cy="153078"/>
          </a:xfrm>
          <a:custGeom>
            <a:avLst/>
            <a:gdLst/>
            <a:ahLst/>
            <a:cxnLst/>
            <a:rect l="l" t="t" r="r" b="b"/>
            <a:pathLst>
              <a:path w="14126" h="4364" extrusionOk="0">
                <a:moveTo>
                  <a:pt x="3398" y="0"/>
                </a:moveTo>
                <a:cubicBezTo>
                  <a:pt x="2391" y="0"/>
                  <a:pt x="1519" y="177"/>
                  <a:pt x="1078" y="688"/>
                </a:cubicBezTo>
                <a:cubicBezTo>
                  <a:pt x="1" y="1828"/>
                  <a:pt x="1085" y="2038"/>
                  <a:pt x="2082" y="2038"/>
                </a:cubicBezTo>
                <a:cubicBezTo>
                  <a:pt x="2387" y="2038"/>
                  <a:pt x="2684" y="2018"/>
                  <a:pt x="2908" y="2000"/>
                </a:cubicBezTo>
                <a:cubicBezTo>
                  <a:pt x="3280" y="1978"/>
                  <a:pt x="3640" y="1968"/>
                  <a:pt x="3992" y="1968"/>
                </a:cubicBezTo>
                <a:cubicBezTo>
                  <a:pt x="4972" y="1968"/>
                  <a:pt x="5893" y="2047"/>
                  <a:pt x="6858" y="2177"/>
                </a:cubicBezTo>
                <a:cubicBezTo>
                  <a:pt x="9140" y="2518"/>
                  <a:pt x="10970" y="3407"/>
                  <a:pt x="13074" y="4104"/>
                </a:cubicBezTo>
                <a:cubicBezTo>
                  <a:pt x="13430" y="4184"/>
                  <a:pt x="13867" y="4281"/>
                  <a:pt x="14126" y="4363"/>
                </a:cubicBezTo>
                <a:lnTo>
                  <a:pt x="13867" y="3133"/>
                </a:lnTo>
                <a:cubicBezTo>
                  <a:pt x="11941" y="2518"/>
                  <a:pt x="10273" y="1125"/>
                  <a:pt x="8347" y="769"/>
                </a:cubicBezTo>
                <a:cubicBezTo>
                  <a:pt x="7347" y="542"/>
                  <a:pt x="5165" y="0"/>
                  <a:pt x="339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7" name="Google Shape;2597;p19"/>
          <p:cNvSpPr/>
          <p:nvPr/>
        </p:nvSpPr>
        <p:spPr>
          <a:xfrm>
            <a:off x="8369358" y="5882623"/>
            <a:ext cx="100111" cy="446081"/>
          </a:xfrm>
          <a:custGeom>
            <a:avLst/>
            <a:gdLst/>
            <a:ahLst/>
            <a:cxnLst/>
            <a:rect l="l" t="t" r="r" b="b"/>
            <a:pathLst>
              <a:path w="2854" h="12717" extrusionOk="0">
                <a:moveTo>
                  <a:pt x="2303" y="1"/>
                </a:moveTo>
                <a:cubicBezTo>
                  <a:pt x="2083" y="1"/>
                  <a:pt x="1785" y="251"/>
                  <a:pt x="1392" y="883"/>
                </a:cubicBezTo>
                <a:cubicBezTo>
                  <a:pt x="874" y="1757"/>
                  <a:pt x="615" y="3343"/>
                  <a:pt x="436" y="4396"/>
                </a:cubicBezTo>
                <a:cubicBezTo>
                  <a:pt x="0" y="7018"/>
                  <a:pt x="0" y="9738"/>
                  <a:pt x="0" y="12361"/>
                </a:cubicBezTo>
                <a:lnTo>
                  <a:pt x="259" y="12717"/>
                </a:lnTo>
                <a:cubicBezTo>
                  <a:pt x="954" y="9123"/>
                  <a:pt x="2266" y="5529"/>
                  <a:pt x="2800" y="1854"/>
                </a:cubicBezTo>
                <a:cubicBezTo>
                  <a:pt x="2854" y="928"/>
                  <a:pt x="2724" y="1"/>
                  <a:pt x="2303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8" name="Google Shape;2598;p19"/>
          <p:cNvSpPr/>
          <p:nvPr/>
        </p:nvSpPr>
        <p:spPr>
          <a:xfrm>
            <a:off x="7911071" y="6300957"/>
            <a:ext cx="519638" cy="141327"/>
          </a:xfrm>
          <a:custGeom>
            <a:avLst/>
            <a:gdLst/>
            <a:ahLst/>
            <a:cxnLst/>
            <a:rect l="l" t="t" r="r" b="b"/>
            <a:pathLst>
              <a:path w="14814" h="4029" extrusionOk="0">
                <a:moveTo>
                  <a:pt x="2411" y="0"/>
                </a:moveTo>
                <a:cubicBezTo>
                  <a:pt x="2049" y="0"/>
                  <a:pt x="1709" y="49"/>
                  <a:pt x="1410" y="176"/>
                </a:cubicBezTo>
                <a:cubicBezTo>
                  <a:pt x="1" y="612"/>
                  <a:pt x="179" y="1924"/>
                  <a:pt x="1749" y="2360"/>
                </a:cubicBezTo>
                <a:cubicBezTo>
                  <a:pt x="2672" y="2681"/>
                  <a:pt x="3695" y="2743"/>
                  <a:pt x="4742" y="2743"/>
                </a:cubicBezTo>
                <a:cubicBezTo>
                  <a:pt x="5394" y="2743"/>
                  <a:pt x="6055" y="2719"/>
                  <a:pt x="6707" y="2719"/>
                </a:cubicBezTo>
                <a:cubicBezTo>
                  <a:pt x="7601" y="2719"/>
                  <a:pt x="8478" y="2763"/>
                  <a:pt x="9293" y="2975"/>
                </a:cubicBezTo>
                <a:cubicBezTo>
                  <a:pt x="11138" y="3413"/>
                  <a:pt x="12968" y="3591"/>
                  <a:pt x="14732" y="4028"/>
                </a:cubicBezTo>
                <a:lnTo>
                  <a:pt x="14813" y="4028"/>
                </a:lnTo>
                <a:lnTo>
                  <a:pt x="14554" y="3234"/>
                </a:lnTo>
                <a:cubicBezTo>
                  <a:pt x="12094" y="1486"/>
                  <a:pt x="8775" y="1050"/>
                  <a:pt x="5780" y="612"/>
                </a:cubicBezTo>
                <a:cubicBezTo>
                  <a:pt x="4861" y="478"/>
                  <a:pt x="3535" y="0"/>
                  <a:pt x="241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9" name="Google Shape;2599;p19"/>
          <p:cNvSpPr/>
          <p:nvPr/>
        </p:nvSpPr>
        <p:spPr>
          <a:xfrm>
            <a:off x="8495392" y="6065166"/>
            <a:ext cx="168653" cy="475335"/>
          </a:xfrm>
          <a:custGeom>
            <a:avLst/>
            <a:gdLst/>
            <a:ahLst/>
            <a:cxnLst/>
            <a:rect l="l" t="t" r="r" b="b"/>
            <a:pathLst>
              <a:path w="4808" h="13551" extrusionOk="0">
                <a:moveTo>
                  <a:pt x="3314" y="1"/>
                </a:moveTo>
                <a:cubicBezTo>
                  <a:pt x="2253" y="1"/>
                  <a:pt x="686" y="5981"/>
                  <a:pt x="519" y="6898"/>
                </a:cubicBezTo>
                <a:cubicBezTo>
                  <a:pt x="1" y="9179"/>
                  <a:pt x="340" y="11106"/>
                  <a:pt x="519" y="13388"/>
                </a:cubicBezTo>
                <a:lnTo>
                  <a:pt x="875" y="13550"/>
                </a:lnTo>
                <a:lnTo>
                  <a:pt x="875" y="12935"/>
                </a:lnTo>
                <a:cubicBezTo>
                  <a:pt x="1052" y="11106"/>
                  <a:pt x="1749" y="9358"/>
                  <a:pt x="2185" y="7513"/>
                </a:cubicBezTo>
                <a:cubicBezTo>
                  <a:pt x="2542" y="6379"/>
                  <a:pt x="4808" y="1021"/>
                  <a:pt x="3497" y="66"/>
                </a:cubicBezTo>
                <a:cubicBezTo>
                  <a:pt x="3438" y="22"/>
                  <a:pt x="3377" y="1"/>
                  <a:pt x="331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0" name="Google Shape;2600;p19"/>
          <p:cNvSpPr/>
          <p:nvPr/>
        </p:nvSpPr>
        <p:spPr>
          <a:xfrm>
            <a:off x="8144091" y="6561898"/>
            <a:ext cx="435382" cy="75136"/>
          </a:xfrm>
          <a:custGeom>
            <a:avLst/>
            <a:gdLst/>
            <a:ahLst/>
            <a:cxnLst/>
            <a:rect l="l" t="t" r="r" b="b"/>
            <a:pathLst>
              <a:path w="12412" h="2142" extrusionOk="0">
                <a:moveTo>
                  <a:pt x="5673" y="0"/>
                </a:moveTo>
                <a:cubicBezTo>
                  <a:pt x="3703" y="0"/>
                  <a:pt x="1" y="229"/>
                  <a:pt x="756" y="1526"/>
                </a:cubicBezTo>
                <a:cubicBezTo>
                  <a:pt x="924" y="1808"/>
                  <a:pt x="1623" y="1900"/>
                  <a:pt x="2532" y="1900"/>
                </a:cubicBezTo>
                <a:cubicBezTo>
                  <a:pt x="4207" y="1900"/>
                  <a:pt x="6593" y="1589"/>
                  <a:pt x="7664" y="1589"/>
                </a:cubicBezTo>
                <a:cubicBezTo>
                  <a:pt x="7810" y="1589"/>
                  <a:pt x="7932" y="1594"/>
                  <a:pt x="8024" y="1608"/>
                </a:cubicBezTo>
                <a:cubicBezTo>
                  <a:pt x="9254" y="1785"/>
                  <a:pt x="11359" y="1705"/>
                  <a:pt x="12412" y="2141"/>
                </a:cubicBezTo>
                <a:lnTo>
                  <a:pt x="12136" y="1608"/>
                </a:lnTo>
                <a:cubicBezTo>
                  <a:pt x="10744" y="296"/>
                  <a:pt x="8721" y="118"/>
                  <a:pt x="6794" y="37"/>
                </a:cubicBezTo>
                <a:cubicBezTo>
                  <a:pt x="6657" y="19"/>
                  <a:pt x="6236" y="0"/>
                  <a:pt x="567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1" name="Google Shape;2601;p19"/>
          <p:cNvSpPr/>
          <p:nvPr/>
        </p:nvSpPr>
        <p:spPr>
          <a:xfrm>
            <a:off x="8635632" y="6376128"/>
            <a:ext cx="141432" cy="357440"/>
          </a:xfrm>
          <a:custGeom>
            <a:avLst/>
            <a:gdLst/>
            <a:ahLst/>
            <a:cxnLst/>
            <a:rect l="l" t="t" r="r" b="b"/>
            <a:pathLst>
              <a:path w="4032" h="10190" extrusionOk="0">
                <a:moveTo>
                  <a:pt x="2292" y="1"/>
                </a:moveTo>
                <a:cubicBezTo>
                  <a:pt x="547" y="1"/>
                  <a:pt x="1" y="9029"/>
                  <a:pt x="1" y="10189"/>
                </a:cubicBezTo>
                <a:lnTo>
                  <a:pt x="438" y="10092"/>
                </a:lnTo>
                <a:cubicBezTo>
                  <a:pt x="179" y="8603"/>
                  <a:pt x="4032" y="897"/>
                  <a:pt x="2623" y="105"/>
                </a:cubicBezTo>
                <a:cubicBezTo>
                  <a:pt x="2508" y="34"/>
                  <a:pt x="2398" y="1"/>
                  <a:pt x="229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2" name="Google Shape;2602;p19"/>
          <p:cNvSpPr/>
          <p:nvPr/>
        </p:nvSpPr>
        <p:spPr>
          <a:xfrm>
            <a:off x="8249499" y="6792287"/>
            <a:ext cx="461129" cy="89763"/>
          </a:xfrm>
          <a:custGeom>
            <a:avLst/>
            <a:gdLst/>
            <a:ahLst/>
            <a:cxnLst/>
            <a:rect l="l" t="t" r="r" b="b"/>
            <a:pathLst>
              <a:path w="13146" h="2559" extrusionOk="0">
                <a:moveTo>
                  <a:pt x="7737" y="0"/>
                </a:moveTo>
                <a:cubicBezTo>
                  <a:pt x="7609" y="0"/>
                  <a:pt x="7480" y="3"/>
                  <a:pt x="7350" y="9"/>
                </a:cubicBezTo>
                <a:cubicBezTo>
                  <a:pt x="6396" y="106"/>
                  <a:pt x="1" y="883"/>
                  <a:pt x="3497" y="2292"/>
                </a:cubicBezTo>
                <a:cubicBezTo>
                  <a:pt x="3989" y="2487"/>
                  <a:pt x="4542" y="2559"/>
                  <a:pt x="5126" y="2559"/>
                </a:cubicBezTo>
                <a:cubicBezTo>
                  <a:pt x="6619" y="2559"/>
                  <a:pt x="8306" y="2091"/>
                  <a:pt x="9633" y="2033"/>
                </a:cubicBezTo>
                <a:cubicBezTo>
                  <a:pt x="10116" y="2033"/>
                  <a:pt x="10635" y="2080"/>
                  <a:pt x="11152" y="2080"/>
                </a:cubicBezTo>
                <a:cubicBezTo>
                  <a:pt x="11848" y="2080"/>
                  <a:pt x="12542" y="1995"/>
                  <a:pt x="13145" y="1595"/>
                </a:cubicBezTo>
                <a:lnTo>
                  <a:pt x="12709" y="803"/>
                </a:lnTo>
                <a:cubicBezTo>
                  <a:pt x="11068" y="471"/>
                  <a:pt x="9441" y="0"/>
                  <a:pt x="773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3" name="Google Shape;2603;p19"/>
          <p:cNvSpPr/>
          <p:nvPr/>
        </p:nvSpPr>
        <p:spPr>
          <a:xfrm>
            <a:off x="8782150" y="6608166"/>
            <a:ext cx="82923" cy="312786"/>
          </a:xfrm>
          <a:custGeom>
            <a:avLst/>
            <a:gdLst/>
            <a:ahLst/>
            <a:cxnLst/>
            <a:rect l="l" t="t" r="r" b="b"/>
            <a:pathLst>
              <a:path w="2364" h="8917" extrusionOk="0">
                <a:moveTo>
                  <a:pt x="1057" y="1"/>
                </a:moveTo>
                <a:cubicBezTo>
                  <a:pt x="333" y="1"/>
                  <a:pt x="0" y="3570"/>
                  <a:pt x="0" y="4271"/>
                </a:cubicBezTo>
                <a:cubicBezTo>
                  <a:pt x="0" y="5840"/>
                  <a:pt x="259" y="7330"/>
                  <a:pt x="356" y="8916"/>
                </a:cubicBezTo>
                <a:lnTo>
                  <a:pt x="697" y="8480"/>
                </a:lnTo>
                <a:cubicBezTo>
                  <a:pt x="956" y="6553"/>
                  <a:pt x="2364" y="2603"/>
                  <a:pt x="1668" y="757"/>
                </a:cubicBezTo>
                <a:cubicBezTo>
                  <a:pt x="1440" y="220"/>
                  <a:pt x="1236" y="1"/>
                  <a:pt x="105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4" name="Google Shape;2604;p19"/>
          <p:cNvSpPr/>
          <p:nvPr/>
        </p:nvSpPr>
        <p:spPr>
          <a:xfrm>
            <a:off x="-94807" y="5357548"/>
            <a:ext cx="1396470" cy="2010572"/>
          </a:xfrm>
          <a:custGeom>
            <a:avLst/>
            <a:gdLst/>
            <a:ahLst/>
            <a:cxnLst/>
            <a:rect l="l" t="t" r="r" b="b"/>
            <a:pathLst>
              <a:path w="39811" h="57318" extrusionOk="0">
                <a:moveTo>
                  <a:pt x="39263" y="0"/>
                </a:moveTo>
                <a:cubicBezTo>
                  <a:pt x="39094" y="0"/>
                  <a:pt x="38938" y="94"/>
                  <a:pt x="38899" y="311"/>
                </a:cubicBezTo>
                <a:cubicBezTo>
                  <a:pt x="36585" y="12096"/>
                  <a:pt x="29575" y="22829"/>
                  <a:pt x="23084" y="32687"/>
                </a:cubicBezTo>
                <a:cubicBezTo>
                  <a:pt x="19911" y="37511"/>
                  <a:pt x="16706" y="42384"/>
                  <a:pt x="12610" y="46512"/>
                </a:cubicBezTo>
                <a:cubicBezTo>
                  <a:pt x="9049" y="50090"/>
                  <a:pt x="5358" y="54671"/>
                  <a:pt x="469" y="56436"/>
                </a:cubicBezTo>
                <a:cubicBezTo>
                  <a:pt x="0" y="56611"/>
                  <a:pt x="141" y="57318"/>
                  <a:pt x="556" y="57318"/>
                </a:cubicBezTo>
                <a:cubicBezTo>
                  <a:pt x="600" y="57318"/>
                  <a:pt x="646" y="57310"/>
                  <a:pt x="696" y="57293"/>
                </a:cubicBezTo>
                <a:cubicBezTo>
                  <a:pt x="5472" y="55562"/>
                  <a:pt x="9016" y="51353"/>
                  <a:pt x="12497" y="47856"/>
                </a:cubicBezTo>
                <a:cubicBezTo>
                  <a:pt x="16625" y="43712"/>
                  <a:pt x="19959" y="39017"/>
                  <a:pt x="23181" y="34144"/>
                </a:cubicBezTo>
                <a:cubicBezTo>
                  <a:pt x="26629" y="28916"/>
                  <a:pt x="30045" y="23687"/>
                  <a:pt x="32942" y="18135"/>
                </a:cubicBezTo>
                <a:cubicBezTo>
                  <a:pt x="35808" y="12631"/>
                  <a:pt x="38543" y="6657"/>
                  <a:pt x="39741" y="554"/>
                </a:cubicBezTo>
                <a:cubicBezTo>
                  <a:pt x="39810" y="221"/>
                  <a:pt x="39522" y="0"/>
                  <a:pt x="3926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5" name="Google Shape;2605;p19"/>
          <p:cNvSpPr/>
          <p:nvPr/>
        </p:nvSpPr>
        <p:spPr>
          <a:xfrm>
            <a:off x="1255501" y="5007895"/>
            <a:ext cx="153885" cy="445765"/>
          </a:xfrm>
          <a:custGeom>
            <a:avLst/>
            <a:gdLst/>
            <a:ahLst/>
            <a:cxnLst/>
            <a:rect l="l" t="t" r="r" b="b"/>
            <a:pathLst>
              <a:path w="4387" h="12708" extrusionOk="0">
                <a:moveTo>
                  <a:pt x="2202" y="0"/>
                </a:moveTo>
                <a:lnTo>
                  <a:pt x="2202" y="0"/>
                </a:lnTo>
                <a:cubicBezTo>
                  <a:pt x="713" y="3512"/>
                  <a:pt x="0" y="8936"/>
                  <a:pt x="534" y="12707"/>
                </a:cubicBezTo>
                <a:lnTo>
                  <a:pt x="615" y="12448"/>
                </a:lnTo>
                <a:cubicBezTo>
                  <a:pt x="1490" y="9195"/>
                  <a:pt x="4387" y="3156"/>
                  <a:pt x="220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6" name="Google Shape;2606;p19"/>
          <p:cNvSpPr/>
          <p:nvPr/>
        </p:nvSpPr>
        <p:spPr>
          <a:xfrm>
            <a:off x="1112560" y="5173531"/>
            <a:ext cx="94674" cy="494207"/>
          </a:xfrm>
          <a:custGeom>
            <a:avLst/>
            <a:gdLst/>
            <a:ahLst/>
            <a:cxnLst/>
            <a:rect l="l" t="t" r="r" b="b"/>
            <a:pathLst>
              <a:path w="2699" h="14089" extrusionOk="0">
                <a:moveTo>
                  <a:pt x="1078" y="0"/>
                </a:moveTo>
                <a:cubicBezTo>
                  <a:pt x="0" y="0"/>
                  <a:pt x="783" y="5561"/>
                  <a:pt x="950" y="6383"/>
                </a:cubicBezTo>
                <a:cubicBezTo>
                  <a:pt x="1306" y="8488"/>
                  <a:pt x="1663" y="10672"/>
                  <a:pt x="2003" y="12777"/>
                </a:cubicBezTo>
                <a:cubicBezTo>
                  <a:pt x="2082" y="13131"/>
                  <a:pt x="2267" y="13772"/>
                  <a:pt x="2283" y="13960"/>
                </a:cubicBezTo>
                <a:lnTo>
                  <a:pt x="2283" y="13960"/>
                </a:lnTo>
                <a:cubicBezTo>
                  <a:pt x="2611" y="11803"/>
                  <a:pt x="2440" y="9319"/>
                  <a:pt x="2440" y="7160"/>
                </a:cubicBezTo>
                <a:cubicBezTo>
                  <a:pt x="2440" y="5768"/>
                  <a:pt x="2699" y="944"/>
                  <a:pt x="1306" y="70"/>
                </a:cubicBezTo>
                <a:cubicBezTo>
                  <a:pt x="1223" y="23"/>
                  <a:pt x="1147" y="0"/>
                  <a:pt x="1078" y="0"/>
                </a:cubicBezTo>
                <a:close/>
                <a:moveTo>
                  <a:pt x="2283" y="13960"/>
                </a:moveTo>
                <a:lnTo>
                  <a:pt x="2283" y="13960"/>
                </a:lnTo>
                <a:cubicBezTo>
                  <a:pt x="2280" y="13977"/>
                  <a:pt x="2277" y="13995"/>
                  <a:pt x="2274" y="14012"/>
                </a:cubicBezTo>
                <a:lnTo>
                  <a:pt x="2274" y="14012"/>
                </a:lnTo>
                <a:cubicBezTo>
                  <a:pt x="2283" y="14011"/>
                  <a:pt x="2285" y="13992"/>
                  <a:pt x="2283" y="13960"/>
                </a:cubicBezTo>
                <a:close/>
                <a:moveTo>
                  <a:pt x="2262" y="14007"/>
                </a:moveTo>
                <a:lnTo>
                  <a:pt x="2262" y="14089"/>
                </a:lnTo>
                <a:cubicBezTo>
                  <a:pt x="2266" y="14063"/>
                  <a:pt x="2270" y="14038"/>
                  <a:pt x="2274" y="14012"/>
                </a:cubicBezTo>
                <a:lnTo>
                  <a:pt x="2274" y="14012"/>
                </a:lnTo>
                <a:cubicBezTo>
                  <a:pt x="2274" y="14012"/>
                  <a:pt x="2273" y="14013"/>
                  <a:pt x="2273" y="14013"/>
                </a:cubicBezTo>
                <a:cubicBezTo>
                  <a:pt x="2270" y="14013"/>
                  <a:pt x="2266" y="14011"/>
                  <a:pt x="2262" y="14007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7" name="Google Shape;2607;p19"/>
          <p:cNvSpPr/>
          <p:nvPr/>
        </p:nvSpPr>
        <p:spPr>
          <a:xfrm>
            <a:off x="1244136" y="5306229"/>
            <a:ext cx="332184" cy="247963"/>
          </a:xfrm>
          <a:custGeom>
            <a:avLst/>
            <a:gdLst/>
            <a:ahLst/>
            <a:cxnLst/>
            <a:rect l="l" t="t" r="r" b="b"/>
            <a:pathLst>
              <a:path w="9470" h="7069" extrusionOk="0">
                <a:moveTo>
                  <a:pt x="8387" y="0"/>
                </a:moveTo>
                <a:cubicBezTo>
                  <a:pt x="6587" y="0"/>
                  <a:pt x="471" y="5399"/>
                  <a:pt x="0" y="6712"/>
                </a:cubicBezTo>
                <a:lnTo>
                  <a:pt x="98" y="7068"/>
                </a:lnTo>
                <a:cubicBezTo>
                  <a:pt x="1846" y="6533"/>
                  <a:pt x="9470" y="2600"/>
                  <a:pt x="8855" y="317"/>
                </a:cubicBezTo>
                <a:cubicBezTo>
                  <a:pt x="8793" y="98"/>
                  <a:pt x="8629" y="0"/>
                  <a:pt x="838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8" name="Google Shape;2608;p19"/>
          <p:cNvSpPr/>
          <p:nvPr/>
        </p:nvSpPr>
        <p:spPr>
          <a:xfrm>
            <a:off x="1164650" y="5545984"/>
            <a:ext cx="442152" cy="229652"/>
          </a:xfrm>
          <a:custGeom>
            <a:avLst/>
            <a:gdLst/>
            <a:ahLst/>
            <a:cxnLst/>
            <a:rect l="l" t="t" r="r" b="b"/>
            <a:pathLst>
              <a:path w="12605" h="6547" extrusionOk="0">
                <a:moveTo>
                  <a:pt x="11864" y="0"/>
                </a:moveTo>
                <a:cubicBezTo>
                  <a:pt x="11371" y="0"/>
                  <a:pt x="10655" y="271"/>
                  <a:pt x="10069" y="411"/>
                </a:cubicBezTo>
                <a:cubicBezTo>
                  <a:pt x="8498" y="751"/>
                  <a:pt x="7188" y="1188"/>
                  <a:pt x="5779" y="1981"/>
                </a:cubicBezTo>
                <a:cubicBezTo>
                  <a:pt x="4065" y="3012"/>
                  <a:pt x="1075" y="4543"/>
                  <a:pt x="59" y="6433"/>
                </a:cubicBezTo>
                <a:lnTo>
                  <a:pt x="59" y="6433"/>
                </a:lnTo>
                <a:cubicBezTo>
                  <a:pt x="1870" y="5916"/>
                  <a:pt x="3775" y="5213"/>
                  <a:pt x="5601" y="4604"/>
                </a:cubicBezTo>
                <a:cubicBezTo>
                  <a:pt x="7350" y="4086"/>
                  <a:pt x="11736" y="3212"/>
                  <a:pt x="12351" y="1107"/>
                </a:cubicBezTo>
                <a:cubicBezTo>
                  <a:pt x="12605" y="250"/>
                  <a:pt x="12338" y="0"/>
                  <a:pt x="11864" y="0"/>
                </a:cubicBezTo>
                <a:close/>
                <a:moveTo>
                  <a:pt x="59" y="6433"/>
                </a:moveTo>
                <a:cubicBezTo>
                  <a:pt x="39" y="6438"/>
                  <a:pt x="20" y="6444"/>
                  <a:pt x="0" y="6449"/>
                </a:cubicBezTo>
                <a:lnTo>
                  <a:pt x="0" y="6546"/>
                </a:lnTo>
                <a:cubicBezTo>
                  <a:pt x="19" y="6508"/>
                  <a:pt x="38" y="6470"/>
                  <a:pt x="59" y="6433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9" name="Google Shape;2609;p19"/>
          <p:cNvSpPr/>
          <p:nvPr/>
        </p:nvSpPr>
        <p:spPr>
          <a:xfrm>
            <a:off x="964744" y="5378664"/>
            <a:ext cx="147676" cy="513359"/>
          </a:xfrm>
          <a:custGeom>
            <a:avLst/>
            <a:gdLst/>
            <a:ahLst/>
            <a:cxnLst/>
            <a:rect l="l" t="t" r="r" b="b"/>
            <a:pathLst>
              <a:path w="4210" h="14635" extrusionOk="0">
                <a:moveTo>
                  <a:pt x="955" y="0"/>
                </a:moveTo>
                <a:lnTo>
                  <a:pt x="955" y="0"/>
                </a:lnTo>
                <a:cubicBezTo>
                  <a:pt x="1" y="2461"/>
                  <a:pt x="1749" y="7108"/>
                  <a:pt x="2364" y="9471"/>
                </a:cubicBezTo>
                <a:cubicBezTo>
                  <a:pt x="2623" y="10782"/>
                  <a:pt x="2980" y="13939"/>
                  <a:pt x="3675" y="14634"/>
                </a:cubicBezTo>
                <a:lnTo>
                  <a:pt x="3772" y="14554"/>
                </a:lnTo>
                <a:cubicBezTo>
                  <a:pt x="3772" y="12353"/>
                  <a:pt x="4210" y="10166"/>
                  <a:pt x="3854" y="7982"/>
                </a:cubicBezTo>
                <a:cubicBezTo>
                  <a:pt x="3595" y="6233"/>
                  <a:pt x="2801" y="616"/>
                  <a:pt x="95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19"/>
          <p:cNvSpPr/>
          <p:nvPr/>
        </p:nvSpPr>
        <p:spPr>
          <a:xfrm>
            <a:off x="1053876" y="5822079"/>
            <a:ext cx="473616" cy="172055"/>
          </a:xfrm>
          <a:custGeom>
            <a:avLst/>
            <a:gdLst/>
            <a:ahLst/>
            <a:cxnLst/>
            <a:rect l="l" t="t" r="r" b="b"/>
            <a:pathLst>
              <a:path w="13502" h="4905" extrusionOk="0">
                <a:moveTo>
                  <a:pt x="11448" y="0"/>
                </a:moveTo>
                <a:cubicBezTo>
                  <a:pt x="9714" y="0"/>
                  <a:pt x="7078" y="533"/>
                  <a:pt x="6573" y="683"/>
                </a:cubicBezTo>
                <a:cubicBezTo>
                  <a:pt x="4291" y="1298"/>
                  <a:pt x="2364" y="2706"/>
                  <a:pt x="439" y="4018"/>
                </a:cubicBezTo>
                <a:lnTo>
                  <a:pt x="1" y="4795"/>
                </a:lnTo>
                <a:cubicBezTo>
                  <a:pt x="236" y="4871"/>
                  <a:pt x="487" y="4905"/>
                  <a:pt x="748" y="4905"/>
                </a:cubicBezTo>
                <a:cubicBezTo>
                  <a:pt x="2031" y="4905"/>
                  <a:pt x="3557" y="4091"/>
                  <a:pt x="4647" y="3580"/>
                </a:cubicBezTo>
                <a:cubicBezTo>
                  <a:pt x="5958" y="2965"/>
                  <a:pt x="7188" y="2350"/>
                  <a:pt x="8678" y="2091"/>
                </a:cubicBezTo>
                <a:cubicBezTo>
                  <a:pt x="9731" y="1913"/>
                  <a:pt x="11835" y="2091"/>
                  <a:pt x="12612" y="1216"/>
                </a:cubicBezTo>
                <a:cubicBezTo>
                  <a:pt x="13501" y="286"/>
                  <a:pt x="12717" y="0"/>
                  <a:pt x="1144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1" name="Google Shape;2611;p19"/>
          <p:cNvSpPr/>
          <p:nvPr/>
        </p:nvSpPr>
        <p:spPr>
          <a:xfrm>
            <a:off x="872174" y="5628416"/>
            <a:ext cx="132382" cy="463479"/>
          </a:xfrm>
          <a:custGeom>
            <a:avLst/>
            <a:gdLst/>
            <a:ahLst/>
            <a:cxnLst/>
            <a:rect l="l" t="t" r="r" b="b"/>
            <a:pathLst>
              <a:path w="3774" h="13213" extrusionOk="0">
                <a:moveTo>
                  <a:pt x="1065" y="1"/>
                </a:moveTo>
                <a:cubicBezTo>
                  <a:pt x="868" y="1"/>
                  <a:pt x="683" y="215"/>
                  <a:pt x="536" y="765"/>
                </a:cubicBezTo>
                <a:cubicBezTo>
                  <a:pt x="1" y="2610"/>
                  <a:pt x="1587" y="6284"/>
                  <a:pt x="2025" y="8130"/>
                </a:cubicBezTo>
                <a:cubicBezTo>
                  <a:pt x="2381" y="9798"/>
                  <a:pt x="2543" y="11546"/>
                  <a:pt x="2979" y="13213"/>
                </a:cubicBezTo>
                <a:lnTo>
                  <a:pt x="3158" y="12954"/>
                </a:lnTo>
                <a:cubicBezTo>
                  <a:pt x="3773" y="10590"/>
                  <a:pt x="3514" y="8130"/>
                  <a:pt x="3076" y="5766"/>
                </a:cubicBezTo>
                <a:cubicBezTo>
                  <a:pt x="2899" y="4536"/>
                  <a:pt x="2720" y="3225"/>
                  <a:pt x="2381" y="2092"/>
                </a:cubicBezTo>
                <a:cubicBezTo>
                  <a:pt x="2126" y="1340"/>
                  <a:pt x="1558" y="1"/>
                  <a:pt x="1065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2" name="Google Shape;2612;p19"/>
          <p:cNvSpPr/>
          <p:nvPr/>
        </p:nvSpPr>
        <p:spPr>
          <a:xfrm>
            <a:off x="921598" y="6080249"/>
            <a:ext cx="495645" cy="153078"/>
          </a:xfrm>
          <a:custGeom>
            <a:avLst/>
            <a:gdLst/>
            <a:ahLst/>
            <a:cxnLst/>
            <a:rect l="l" t="t" r="r" b="b"/>
            <a:pathLst>
              <a:path w="14130" h="4364" extrusionOk="0">
                <a:moveTo>
                  <a:pt x="10736" y="0"/>
                </a:moveTo>
                <a:cubicBezTo>
                  <a:pt x="8969" y="0"/>
                  <a:pt x="6790" y="542"/>
                  <a:pt x="5779" y="769"/>
                </a:cubicBezTo>
                <a:cubicBezTo>
                  <a:pt x="3853" y="1125"/>
                  <a:pt x="2185" y="2518"/>
                  <a:pt x="260" y="3133"/>
                </a:cubicBezTo>
                <a:lnTo>
                  <a:pt x="1" y="4363"/>
                </a:lnTo>
                <a:cubicBezTo>
                  <a:pt x="260" y="4281"/>
                  <a:pt x="696" y="4184"/>
                  <a:pt x="1052" y="4104"/>
                </a:cubicBezTo>
                <a:cubicBezTo>
                  <a:pt x="3157" y="3407"/>
                  <a:pt x="5002" y="2518"/>
                  <a:pt x="7268" y="2177"/>
                </a:cubicBezTo>
                <a:cubicBezTo>
                  <a:pt x="8245" y="2047"/>
                  <a:pt x="9160" y="1968"/>
                  <a:pt x="10136" y="1968"/>
                </a:cubicBezTo>
                <a:cubicBezTo>
                  <a:pt x="10487" y="1968"/>
                  <a:pt x="10846" y="1978"/>
                  <a:pt x="11218" y="2000"/>
                </a:cubicBezTo>
                <a:cubicBezTo>
                  <a:pt x="11442" y="2018"/>
                  <a:pt x="11740" y="2038"/>
                  <a:pt x="12045" y="2038"/>
                </a:cubicBezTo>
                <a:cubicBezTo>
                  <a:pt x="13042" y="2038"/>
                  <a:pt x="14129" y="1828"/>
                  <a:pt x="13064" y="688"/>
                </a:cubicBezTo>
                <a:cubicBezTo>
                  <a:pt x="12617" y="177"/>
                  <a:pt x="11744" y="0"/>
                  <a:pt x="1073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19"/>
          <p:cNvSpPr/>
          <p:nvPr/>
        </p:nvSpPr>
        <p:spPr>
          <a:xfrm>
            <a:off x="750490" y="5882623"/>
            <a:ext cx="100743" cy="446081"/>
          </a:xfrm>
          <a:custGeom>
            <a:avLst/>
            <a:gdLst/>
            <a:ahLst/>
            <a:cxnLst/>
            <a:rect l="l" t="t" r="r" b="b"/>
            <a:pathLst>
              <a:path w="2872" h="12717" extrusionOk="0">
                <a:moveTo>
                  <a:pt x="559" y="1"/>
                </a:moveTo>
                <a:cubicBezTo>
                  <a:pt x="137" y="1"/>
                  <a:pt x="1" y="928"/>
                  <a:pt x="55" y="1854"/>
                </a:cubicBezTo>
                <a:cubicBezTo>
                  <a:pt x="588" y="5529"/>
                  <a:pt x="1900" y="9123"/>
                  <a:pt x="2596" y="12717"/>
                </a:cubicBezTo>
                <a:lnTo>
                  <a:pt x="2871" y="12361"/>
                </a:lnTo>
                <a:cubicBezTo>
                  <a:pt x="2871" y="9738"/>
                  <a:pt x="2871" y="7018"/>
                  <a:pt x="2418" y="4396"/>
                </a:cubicBezTo>
                <a:cubicBezTo>
                  <a:pt x="2256" y="3343"/>
                  <a:pt x="1980" y="1757"/>
                  <a:pt x="1462" y="883"/>
                </a:cubicBezTo>
                <a:cubicBezTo>
                  <a:pt x="1075" y="251"/>
                  <a:pt x="778" y="1"/>
                  <a:pt x="55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19"/>
          <p:cNvSpPr/>
          <p:nvPr/>
        </p:nvSpPr>
        <p:spPr>
          <a:xfrm>
            <a:off x="789286" y="6300957"/>
            <a:ext cx="519603" cy="141327"/>
          </a:xfrm>
          <a:custGeom>
            <a:avLst/>
            <a:gdLst/>
            <a:ahLst/>
            <a:cxnLst/>
            <a:rect l="l" t="t" r="r" b="b"/>
            <a:pathLst>
              <a:path w="14813" h="4029" extrusionOk="0">
                <a:moveTo>
                  <a:pt x="12412" y="0"/>
                </a:moveTo>
                <a:cubicBezTo>
                  <a:pt x="11294" y="0"/>
                  <a:pt x="9964" y="478"/>
                  <a:pt x="9033" y="612"/>
                </a:cubicBezTo>
                <a:cubicBezTo>
                  <a:pt x="6055" y="1050"/>
                  <a:pt x="2720" y="1486"/>
                  <a:pt x="276" y="3234"/>
                </a:cubicBezTo>
                <a:lnTo>
                  <a:pt x="0" y="4028"/>
                </a:lnTo>
                <a:lnTo>
                  <a:pt x="97" y="4028"/>
                </a:lnTo>
                <a:cubicBezTo>
                  <a:pt x="1846" y="3591"/>
                  <a:pt x="3691" y="3413"/>
                  <a:pt x="5521" y="2975"/>
                </a:cubicBezTo>
                <a:cubicBezTo>
                  <a:pt x="6335" y="2763"/>
                  <a:pt x="7213" y="2719"/>
                  <a:pt x="8107" y="2719"/>
                </a:cubicBezTo>
                <a:cubicBezTo>
                  <a:pt x="8759" y="2719"/>
                  <a:pt x="9420" y="2743"/>
                  <a:pt x="10072" y="2743"/>
                </a:cubicBezTo>
                <a:cubicBezTo>
                  <a:pt x="11119" y="2743"/>
                  <a:pt x="12142" y="2681"/>
                  <a:pt x="13065" y="2360"/>
                </a:cubicBezTo>
                <a:cubicBezTo>
                  <a:pt x="14634" y="1924"/>
                  <a:pt x="14813" y="612"/>
                  <a:pt x="13404" y="176"/>
                </a:cubicBezTo>
                <a:cubicBezTo>
                  <a:pt x="13109" y="49"/>
                  <a:pt x="12771" y="0"/>
                  <a:pt x="1241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5" name="Google Shape;2615;p19"/>
          <p:cNvSpPr/>
          <p:nvPr/>
        </p:nvSpPr>
        <p:spPr>
          <a:xfrm>
            <a:off x="555915" y="6065166"/>
            <a:ext cx="169249" cy="475335"/>
          </a:xfrm>
          <a:custGeom>
            <a:avLst/>
            <a:gdLst/>
            <a:ahLst/>
            <a:cxnLst/>
            <a:rect l="l" t="t" r="r" b="b"/>
            <a:pathLst>
              <a:path w="4825" h="13551" extrusionOk="0">
                <a:moveTo>
                  <a:pt x="1494" y="1"/>
                </a:moveTo>
                <a:cubicBezTo>
                  <a:pt x="1431" y="1"/>
                  <a:pt x="1370" y="22"/>
                  <a:pt x="1311" y="66"/>
                </a:cubicBezTo>
                <a:cubicBezTo>
                  <a:pt x="1" y="1021"/>
                  <a:pt x="2282" y="6379"/>
                  <a:pt x="2623" y="7513"/>
                </a:cubicBezTo>
                <a:cubicBezTo>
                  <a:pt x="3059" y="9358"/>
                  <a:pt x="3772" y="11106"/>
                  <a:pt x="3950" y="12935"/>
                </a:cubicBezTo>
                <a:lnTo>
                  <a:pt x="3950" y="13550"/>
                </a:lnTo>
                <a:lnTo>
                  <a:pt x="4290" y="13388"/>
                </a:lnTo>
                <a:cubicBezTo>
                  <a:pt x="4468" y="11106"/>
                  <a:pt x="4825" y="9179"/>
                  <a:pt x="4290" y="6898"/>
                </a:cubicBezTo>
                <a:cubicBezTo>
                  <a:pt x="4122" y="5981"/>
                  <a:pt x="2555" y="1"/>
                  <a:pt x="149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6" name="Google Shape;2616;p19"/>
          <p:cNvSpPr/>
          <p:nvPr/>
        </p:nvSpPr>
        <p:spPr>
          <a:xfrm>
            <a:off x="641084" y="6561898"/>
            <a:ext cx="434926" cy="75136"/>
          </a:xfrm>
          <a:custGeom>
            <a:avLst/>
            <a:gdLst/>
            <a:ahLst/>
            <a:cxnLst/>
            <a:rect l="l" t="t" r="r" b="b"/>
            <a:pathLst>
              <a:path w="12399" h="2142" extrusionOk="0">
                <a:moveTo>
                  <a:pt x="6722" y="0"/>
                </a:moveTo>
                <a:cubicBezTo>
                  <a:pt x="6160" y="0"/>
                  <a:pt x="5738" y="19"/>
                  <a:pt x="5602" y="37"/>
                </a:cubicBezTo>
                <a:cubicBezTo>
                  <a:pt x="3675" y="118"/>
                  <a:pt x="1668" y="296"/>
                  <a:pt x="260" y="1608"/>
                </a:cubicBezTo>
                <a:lnTo>
                  <a:pt x="1" y="2141"/>
                </a:lnTo>
                <a:cubicBezTo>
                  <a:pt x="1052" y="1705"/>
                  <a:pt x="3157" y="1785"/>
                  <a:pt x="4372" y="1608"/>
                </a:cubicBezTo>
                <a:cubicBezTo>
                  <a:pt x="4465" y="1594"/>
                  <a:pt x="4587" y="1589"/>
                  <a:pt x="4734" y="1589"/>
                </a:cubicBezTo>
                <a:cubicBezTo>
                  <a:pt x="5812" y="1589"/>
                  <a:pt x="8196" y="1900"/>
                  <a:pt x="9872" y="1900"/>
                </a:cubicBezTo>
                <a:cubicBezTo>
                  <a:pt x="10782" y="1900"/>
                  <a:pt x="11483" y="1808"/>
                  <a:pt x="11656" y="1526"/>
                </a:cubicBezTo>
                <a:cubicBezTo>
                  <a:pt x="12399" y="229"/>
                  <a:pt x="8694" y="0"/>
                  <a:pt x="672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19"/>
          <p:cNvSpPr/>
          <p:nvPr/>
        </p:nvSpPr>
        <p:spPr>
          <a:xfrm>
            <a:off x="442896" y="6376128"/>
            <a:ext cx="141432" cy="357440"/>
          </a:xfrm>
          <a:custGeom>
            <a:avLst/>
            <a:gdLst/>
            <a:ahLst/>
            <a:cxnLst/>
            <a:rect l="l" t="t" r="r" b="b"/>
            <a:pathLst>
              <a:path w="4032" h="10190" extrusionOk="0">
                <a:moveTo>
                  <a:pt x="1743" y="1"/>
                </a:moveTo>
                <a:cubicBezTo>
                  <a:pt x="1637" y="1"/>
                  <a:pt x="1525" y="34"/>
                  <a:pt x="1410" y="105"/>
                </a:cubicBezTo>
                <a:cubicBezTo>
                  <a:pt x="1" y="897"/>
                  <a:pt x="3870" y="8603"/>
                  <a:pt x="3594" y="10092"/>
                </a:cubicBezTo>
                <a:lnTo>
                  <a:pt x="4032" y="10189"/>
                </a:lnTo>
                <a:cubicBezTo>
                  <a:pt x="4032" y="9029"/>
                  <a:pt x="3499" y="1"/>
                  <a:pt x="1743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8" name="Google Shape;2618;p19"/>
          <p:cNvSpPr/>
          <p:nvPr/>
        </p:nvSpPr>
        <p:spPr>
          <a:xfrm>
            <a:off x="509894" y="6792287"/>
            <a:ext cx="461129" cy="89763"/>
          </a:xfrm>
          <a:custGeom>
            <a:avLst/>
            <a:gdLst/>
            <a:ahLst/>
            <a:cxnLst/>
            <a:rect l="l" t="t" r="r" b="b"/>
            <a:pathLst>
              <a:path w="13146" h="2559" extrusionOk="0">
                <a:moveTo>
                  <a:pt x="5393" y="0"/>
                </a:moveTo>
                <a:cubicBezTo>
                  <a:pt x="3689" y="0"/>
                  <a:pt x="2064" y="471"/>
                  <a:pt x="438" y="803"/>
                </a:cubicBezTo>
                <a:lnTo>
                  <a:pt x="1" y="1595"/>
                </a:lnTo>
                <a:cubicBezTo>
                  <a:pt x="605" y="1995"/>
                  <a:pt x="1293" y="2080"/>
                  <a:pt x="1985" y="2080"/>
                </a:cubicBezTo>
                <a:cubicBezTo>
                  <a:pt x="2499" y="2080"/>
                  <a:pt x="3014" y="2033"/>
                  <a:pt x="3497" y="2033"/>
                </a:cubicBezTo>
                <a:cubicBezTo>
                  <a:pt x="4824" y="2091"/>
                  <a:pt x="6511" y="2559"/>
                  <a:pt x="8005" y="2559"/>
                </a:cubicBezTo>
                <a:cubicBezTo>
                  <a:pt x="8588" y="2559"/>
                  <a:pt x="9142" y="2487"/>
                  <a:pt x="9633" y="2292"/>
                </a:cubicBezTo>
                <a:cubicBezTo>
                  <a:pt x="13145" y="883"/>
                  <a:pt x="6752" y="106"/>
                  <a:pt x="5780" y="9"/>
                </a:cubicBezTo>
                <a:cubicBezTo>
                  <a:pt x="5651" y="3"/>
                  <a:pt x="5522" y="0"/>
                  <a:pt x="539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9" name="Google Shape;2619;p19"/>
          <p:cNvSpPr/>
          <p:nvPr/>
        </p:nvSpPr>
        <p:spPr>
          <a:xfrm>
            <a:off x="354921" y="6608166"/>
            <a:ext cx="82923" cy="312786"/>
          </a:xfrm>
          <a:custGeom>
            <a:avLst/>
            <a:gdLst/>
            <a:ahLst/>
            <a:cxnLst/>
            <a:rect l="l" t="t" r="r" b="b"/>
            <a:pathLst>
              <a:path w="2364" h="8917" extrusionOk="0">
                <a:moveTo>
                  <a:pt x="1316" y="1"/>
                </a:moveTo>
                <a:cubicBezTo>
                  <a:pt x="1138" y="1"/>
                  <a:pt x="937" y="220"/>
                  <a:pt x="712" y="757"/>
                </a:cubicBezTo>
                <a:cubicBezTo>
                  <a:pt x="0" y="2603"/>
                  <a:pt x="1408" y="6553"/>
                  <a:pt x="1667" y="8480"/>
                </a:cubicBezTo>
                <a:lnTo>
                  <a:pt x="2023" y="8916"/>
                </a:lnTo>
                <a:cubicBezTo>
                  <a:pt x="2104" y="7330"/>
                  <a:pt x="2363" y="5840"/>
                  <a:pt x="2363" y="4271"/>
                </a:cubicBezTo>
                <a:cubicBezTo>
                  <a:pt x="2363" y="3570"/>
                  <a:pt x="2031" y="1"/>
                  <a:pt x="131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0" name="Google Shape;2620;p19"/>
          <p:cNvSpPr/>
          <p:nvPr/>
        </p:nvSpPr>
        <p:spPr>
          <a:xfrm>
            <a:off x="8365114" y="4592823"/>
            <a:ext cx="357440" cy="521848"/>
          </a:xfrm>
          <a:custGeom>
            <a:avLst/>
            <a:gdLst/>
            <a:ahLst/>
            <a:cxnLst/>
            <a:rect l="l" t="t" r="r" b="b"/>
            <a:pathLst>
              <a:path w="10190" h="14877" extrusionOk="0">
                <a:moveTo>
                  <a:pt x="4725" y="1"/>
                </a:moveTo>
                <a:cubicBezTo>
                  <a:pt x="2154" y="1"/>
                  <a:pt x="1" y="2850"/>
                  <a:pt x="460" y="5406"/>
                </a:cubicBezTo>
                <a:cubicBezTo>
                  <a:pt x="1351" y="9696"/>
                  <a:pt x="7211" y="12075"/>
                  <a:pt x="10108" y="14698"/>
                </a:cubicBezTo>
                <a:lnTo>
                  <a:pt x="10190" y="14877"/>
                </a:lnTo>
                <a:cubicBezTo>
                  <a:pt x="9413" y="12950"/>
                  <a:pt x="10108" y="9535"/>
                  <a:pt x="9849" y="7430"/>
                </a:cubicBezTo>
                <a:cubicBezTo>
                  <a:pt x="9493" y="4613"/>
                  <a:pt x="8878" y="1117"/>
                  <a:pt x="5722" y="145"/>
                </a:cubicBezTo>
                <a:cubicBezTo>
                  <a:pt x="5386" y="47"/>
                  <a:pt x="5052" y="1"/>
                  <a:pt x="4725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1" name="Google Shape;2621;p19"/>
          <p:cNvSpPr/>
          <p:nvPr/>
        </p:nvSpPr>
        <p:spPr>
          <a:xfrm>
            <a:off x="8753212" y="4656945"/>
            <a:ext cx="264625" cy="516200"/>
          </a:xfrm>
          <a:custGeom>
            <a:avLst/>
            <a:gdLst/>
            <a:ahLst/>
            <a:cxnLst/>
            <a:rect l="l" t="t" r="r" b="b"/>
            <a:pathLst>
              <a:path w="7544" h="14716" extrusionOk="0">
                <a:moveTo>
                  <a:pt x="3818" y="1"/>
                </a:moveTo>
                <a:cubicBezTo>
                  <a:pt x="3107" y="1"/>
                  <a:pt x="2343" y="448"/>
                  <a:pt x="1587" y="1571"/>
                </a:cubicBezTo>
                <a:cubicBezTo>
                  <a:pt x="0" y="4113"/>
                  <a:pt x="2105" y="6994"/>
                  <a:pt x="2817" y="9455"/>
                </a:cubicBezTo>
                <a:cubicBezTo>
                  <a:pt x="3253" y="11024"/>
                  <a:pt x="3512" y="12951"/>
                  <a:pt x="2979" y="14538"/>
                </a:cubicBezTo>
                <a:lnTo>
                  <a:pt x="3156" y="14715"/>
                </a:lnTo>
                <a:cubicBezTo>
                  <a:pt x="3868" y="14100"/>
                  <a:pt x="4921" y="12692"/>
                  <a:pt x="5520" y="11640"/>
                </a:cubicBezTo>
                <a:cubicBezTo>
                  <a:pt x="6670" y="9632"/>
                  <a:pt x="7544" y="6913"/>
                  <a:pt x="7188" y="4452"/>
                </a:cubicBezTo>
                <a:cubicBezTo>
                  <a:pt x="6880" y="2486"/>
                  <a:pt x="5496" y="1"/>
                  <a:pt x="3818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2" name="Google Shape;2622;p19"/>
          <p:cNvSpPr/>
          <p:nvPr/>
        </p:nvSpPr>
        <p:spPr>
          <a:xfrm>
            <a:off x="8273948" y="5181003"/>
            <a:ext cx="436680" cy="354423"/>
          </a:xfrm>
          <a:custGeom>
            <a:avLst/>
            <a:gdLst/>
            <a:ahLst/>
            <a:cxnLst/>
            <a:rect l="l" t="t" r="r" b="b"/>
            <a:pathLst>
              <a:path w="12449" h="10104" extrusionOk="0">
                <a:moveTo>
                  <a:pt x="4175" y="0"/>
                </a:moveTo>
                <a:cubicBezTo>
                  <a:pt x="3763" y="0"/>
                  <a:pt x="3361" y="90"/>
                  <a:pt x="2979" y="293"/>
                </a:cubicBezTo>
                <a:cubicBezTo>
                  <a:pt x="0" y="1880"/>
                  <a:pt x="3853" y="6429"/>
                  <a:pt x="5261" y="7660"/>
                </a:cubicBezTo>
                <a:cubicBezTo>
                  <a:pt x="7009" y="9229"/>
                  <a:pt x="9551" y="10023"/>
                  <a:pt x="11833" y="10103"/>
                </a:cubicBezTo>
                <a:lnTo>
                  <a:pt x="12092" y="10103"/>
                </a:lnTo>
                <a:lnTo>
                  <a:pt x="12448" y="9844"/>
                </a:lnTo>
                <a:cubicBezTo>
                  <a:pt x="11736" y="7837"/>
                  <a:pt x="11218" y="5814"/>
                  <a:pt x="9988" y="4066"/>
                </a:cubicBezTo>
                <a:cubicBezTo>
                  <a:pt x="8948" y="2657"/>
                  <a:pt x="6419" y="0"/>
                  <a:pt x="4175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3" name="Google Shape;2623;p19"/>
          <p:cNvSpPr/>
          <p:nvPr/>
        </p:nvSpPr>
        <p:spPr>
          <a:xfrm>
            <a:off x="8506582" y="4746042"/>
            <a:ext cx="1005321" cy="1391454"/>
          </a:xfrm>
          <a:custGeom>
            <a:avLst/>
            <a:gdLst/>
            <a:ahLst/>
            <a:cxnLst/>
            <a:rect l="l" t="t" r="r" b="b"/>
            <a:pathLst>
              <a:path w="28660" h="39668" extrusionOk="0">
                <a:moveTo>
                  <a:pt x="654" y="0"/>
                </a:moveTo>
                <a:cubicBezTo>
                  <a:pt x="304" y="0"/>
                  <a:pt x="0" y="439"/>
                  <a:pt x="329" y="731"/>
                </a:cubicBezTo>
                <a:cubicBezTo>
                  <a:pt x="3550" y="3596"/>
                  <a:pt x="4959" y="7983"/>
                  <a:pt x="6173" y="12013"/>
                </a:cubicBezTo>
                <a:cubicBezTo>
                  <a:pt x="7370" y="15948"/>
                  <a:pt x="8164" y="20043"/>
                  <a:pt x="9783" y="23848"/>
                </a:cubicBezTo>
                <a:cubicBezTo>
                  <a:pt x="11320" y="27474"/>
                  <a:pt x="13603" y="30323"/>
                  <a:pt x="16759" y="32669"/>
                </a:cubicBezTo>
                <a:cubicBezTo>
                  <a:pt x="18475" y="33932"/>
                  <a:pt x="20321" y="35000"/>
                  <a:pt x="22054" y="36198"/>
                </a:cubicBezTo>
                <a:cubicBezTo>
                  <a:pt x="23882" y="37478"/>
                  <a:pt x="25712" y="38741"/>
                  <a:pt x="27752" y="39630"/>
                </a:cubicBezTo>
                <a:cubicBezTo>
                  <a:pt x="27815" y="39656"/>
                  <a:pt x="27877" y="39668"/>
                  <a:pt x="27937" y="39668"/>
                </a:cubicBezTo>
                <a:cubicBezTo>
                  <a:pt x="28366" y="39668"/>
                  <a:pt x="28660" y="39069"/>
                  <a:pt x="28205" y="38870"/>
                </a:cubicBezTo>
                <a:cubicBezTo>
                  <a:pt x="26246" y="38011"/>
                  <a:pt x="24482" y="36830"/>
                  <a:pt x="22734" y="35616"/>
                </a:cubicBezTo>
                <a:cubicBezTo>
                  <a:pt x="21001" y="34402"/>
                  <a:pt x="19155" y="33334"/>
                  <a:pt x="17439" y="32087"/>
                </a:cubicBezTo>
                <a:cubicBezTo>
                  <a:pt x="13603" y="29302"/>
                  <a:pt x="11240" y="25693"/>
                  <a:pt x="9718" y="21225"/>
                </a:cubicBezTo>
                <a:cubicBezTo>
                  <a:pt x="8423" y="17420"/>
                  <a:pt x="7679" y="13455"/>
                  <a:pt x="6334" y="9682"/>
                </a:cubicBezTo>
                <a:cubicBezTo>
                  <a:pt x="5089" y="6170"/>
                  <a:pt x="3809" y="2641"/>
                  <a:pt x="944" y="116"/>
                </a:cubicBezTo>
                <a:cubicBezTo>
                  <a:pt x="852" y="34"/>
                  <a:pt x="751" y="0"/>
                  <a:pt x="65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4" name="Google Shape;2624;p19"/>
          <p:cNvSpPr/>
          <p:nvPr/>
        </p:nvSpPr>
        <p:spPr>
          <a:xfrm>
            <a:off x="8773065" y="4809602"/>
            <a:ext cx="224882" cy="642900"/>
          </a:xfrm>
          <a:custGeom>
            <a:avLst/>
            <a:gdLst/>
            <a:ahLst/>
            <a:cxnLst/>
            <a:rect l="l" t="t" r="r" b="b"/>
            <a:pathLst>
              <a:path w="6411" h="18328" extrusionOk="0">
                <a:moveTo>
                  <a:pt x="3445" y="1"/>
                </a:moveTo>
                <a:cubicBezTo>
                  <a:pt x="3167" y="1"/>
                  <a:pt x="2855" y="327"/>
                  <a:pt x="3011" y="683"/>
                </a:cubicBezTo>
                <a:cubicBezTo>
                  <a:pt x="5521" y="6511"/>
                  <a:pt x="0" y="12031"/>
                  <a:pt x="939" y="18004"/>
                </a:cubicBezTo>
                <a:cubicBezTo>
                  <a:pt x="978" y="18231"/>
                  <a:pt x="1135" y="18328"/>
                  <a:pt x="1306" y="18328"/>
                </a:cubicBezTo>
                <a:cubicBezTo>
                  <a:pt x="1561" y="18328"/>
                  <a:pt x="1846" y="18108"/>
                  <a:pt x="1798" y="17777"/>
                </a:cubicBezTo>
                <a:cubicBezTo>
                  <a:pt x="826" y="11643"/>
                  <a:pt x="6411" y="6365"/>
                  <a:pt x="3756" y="230"/>
                </a:cubicBezTo>
                <a:cubicBezTo>
                  <a:pt x="3690" y="68"/>
                  <a:pt x="3571" y="1"/>
                  <a:pt x="3445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5" name="Google Shape;2625;p19"/>
          <p:cNvSpPr/>
          <p:nvPr/>
        </p:nvSpPr>
        <p:spPr>
          <a:xfrm>
            <a:off x="8436742" y="5283008"/>
            <a:ext cx="501363" cy="418685"/>
          </a:xfrm>
          <a:custGeom>
            <a:avLst/>
            <a:gdLst/>
            <a:ahLst/>
            <a:cxnLst/>
            <a:rect l="l" t="t" r="r" b="b"/>
            <a:pathLst>
              <a:path w="14293" h="11936" extrusionOk="0">
                <a:moveTo>
                  <a:pt x="608" y="1"/>
                </a:moveTo>
                <a:cubicBezTo>
                  <a:pt x="243" y="1"/>
                  <a:pt x="1" y="576"/>
                  <a:pt x="393" y="834"/>
                </a:cubicBezTo>
                <a:cubicBezTo>
                  <a:pt x="3097" y="2582"/>
                  <a:pt x="4991" y="5123"/>
                  <a:pt x="7274" y="7357"/>
                </a:cubicBezTo>
                <a:cubicBezTo>
                  <a:pt x="9055" y="9105"/>
                  <a:pt x="11045" y="11275"/>
                  <a:pt x="13555" y="11922"/>
                </a:cubicBezTo>
                <a:cubicBezTo>
                  <a:pt x="13594" y="11931"/>
                  <a:pt x="13631" y="11936"/>
                  <a:pt x="13667" y="11936"/>
                </a:cubicBezTo>
                <a:cubicBezTo>
                  <a:pt x="14133" y="11936"/>
                  <a:pt x="14293" y="11200"/>
                  <a:pt x="13781" y="11065"/>
                </a:cubicBezTo>
                <a:cubicBezTo>
                  <a:pt x="11029" y="10368"/>
                  <a:pt x="8634" y="7568"/>
                  <a:pt x="6739" y="5544"/>
                </a:cubicBezTo>
                <a:cubicBezTo>
                  <a:pt x="4894" y="3569"/>
                  <a:pt x="3130" y="1562"/>
                  <a:pt x="831" y="73"/>
                </a:cubicBezTo>
                <a:cubicBezTo>
                  <a:pt x="755" y="23"/>
                  <a:pt x="679" y="1"/>
                  <a:pt x="60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6" name="Google Shape;2626;p19"/>
          <p:cNvSpPr/>
          <p:nvPr/>
        </p:nvSpPr>
        <p:spPr>
          <a:xfrm>
            <a:off x="8417590" y="3326432"/>
            <a:ext cx="991466" cy="1067093"/>
          </a:xfrm>
          <a:custGeom>
            <a:avLst/>
            <a:gdLst/>
            <a:ahLst/>
            <a:cxnLst/>
            <a:rect l="l" t="t" r="r" b="b"/>
            <a:pathLst>
              <a:path w="28265" h="30421" extrusionOk="0">
                <a:moveTo>
                  <a:pt x="1708" y="1"/>
                </a:moveTo>
                <a:cubicBezTo>
                  <a:pt x="1168" y="1"/>
                  <a:pt x="637" y="12"/>
                  <a:pt x="114" y="36"/>
                </a:cubicBezTo>
                <a:lnTo>
                  <a:pt x="114" y="149"/>
                </a:lnTo>
                <a:cubicBezTo>
                  <a:pt x="0" y="392"/>
                  <a:pt x="2914" y="4018"/>
                  <a:pt x="3270" y="4601"/>
                </a:cubicBezTo>
                <a:cubicBezTo>
                  <a:pt x="4194" y="6123"/>
                  <a:pt x="5019" y="7757"/>
                  <a:pt x="5715" y="9505"/>
                </a:cubicBezTo>
                <a:cubicBezTo>
                  <a:pt x="7123" y="12775"/>
                  <a:pt x="7820" y="16515"/>
                  <a:pt x="9698" y="19559"/>
                </a:cubicBezTo>
                <a:cubicBezTo>
                  <a:pt x="11915" y="22941"/>
                  <a:pt x="15411" y="26325"/>
                  <a:pt x="19151" y="28074"/>
                </a:cubicBezTo>
                <a:cubicBezTo>
                  <a:pt x="21612" y="29255"/>
                  <a:pt x="24299" y="29369"/>
                  <a:pt x="26630" y="30420"/>
                </a:cubicBezTo>
                <a:lnTo>
                  <a:pt x="26986" y="30178"/>
                </a:lnTo>
                <a:cubicBezTo>
                  <a:pt x="27213" y="29125"/>
                  <a:pt x="27326" y="27847"/>
                  <a:pt x="27455" y="26681"/>
                </a:cubicBezTo>
                <a:cubicBezTo>
                  <a:pt x="28265" y="20141"/>
                  <a:pt x="27326" y="12663"/>
                  <a:pt x="22664" y="7627"/>
                </a:cubicBezTo>
                <a:cubicBezTo>
                  <a:pt x="17659" y="2186"/>
                  <a:pt x="9005" y="1"/>
                  <a:pt x="170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7" name="Google Shape;2627;p19"/>
          <p:cNvSpPr/>
          <p:nvPr/>
        </p:nvSpPr>
        <p:spPr>
          <a:xfrm>
            <a:off x="8667026" y="3462813"/>
            <a:ext cx="731611" cy="1020545"/>
          </a:xfrm>
          <a:custGeom>
            <a:avLst/>
            <a:gdLst/>
            <a:ahLst/>
            <a:cxnLst/>
            <a:rect l="l" t="t" r="r" b="b"/>
            <a:pathLst>
              <a:path w="20857" h="29094" extrusionOk="0">
                <a:moveTo>
                  <a:pt x="490" y="0"/>
                </a:moveTo>
                <a:cubicBezTo>
                  <a:pt x="232" y="0"/>
                  <a:pt x="0" y="351"/>
                  <a:pt x="223" y="599"/>
                </a:cubicBezTo>
                <a:cubicBezTo>
                  <a:pt x="4173" y="4873"/>
                  <a:pt x="7864" y="9357"/>
                  <a:pt x="11490" y="13890"/>
                </a:cubicBezTo>
                <a:cubicBezTo>
                  <a:pt x="15116" y="18423"/>
                  <a:pt x="18693" y="23117"/>
                  <a:pt x="20118" y="28848"/>
                </a:cubicBezTo>
                <a:cubicBezTo>
                  <a:pt x="20163" y="29020"/>
                  <a:pt x="20293" y="29094"/>
                  <a:pt x="20428" y="29094"/>
                </a:cubicBezTo>
                <a:cubicBezTo>
                  <a:pt x="20636" y="29094"/>
                  <a:pt x="20856" y="28918"/>
                  <a:pt x="20798" y="28654"/>
                </a:cubicBezTo>
                <a:cubicBezTo>
                  <a:pt x="19455" y="23262"/>
                  <a:pt x="16233" y="18714"/>
                  <a:pt x="12817" y="14424"/>
                </a:cubicBezTo>
                <a:cubicBezTo>
                  <a:pt x="8916" y="9535"/>
                  <a:pt x="4966" y="4711"/>
                  <a:pt x="724" y="113"/>
                </a:cubicBezTo>
                <a:cubicBezTo>
                  <a:pt x="652" y="33"/>
                  <a:pt x="570" y="0"/>
                  <a:pt x="490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8" name="Google Shape;2628;p19"/>
          <p:cNvSpPr/>
          <p:nvPr/>
        </p:nvSpPr>
        <p:spPr>
          <a:xfrm>
            <a:off x="8686459" y="3468005"/>
            <a:ext cx="158480" cy="191839"/>
          </a:xfrm>
          <a:custGeom>
            <a:avLst/>
            <a:gdLst/>
            <a:ahLst/>
            <a:cxnLst/>
            <a:rect l="l" t="t" r="r" b="b"/>
            <a:pathLst>
              <a:path w="4518" h="5469" extrusionOk="0">
                <a:moveTo>
                  <a:pt x="3414" y="1"/>
                </a:moveTo>
                <a:cubicBezTo>
                  <a:pt x="3202" y="1"/>
                  <a:pt x="2997" y="166"/>
                  <a:pt x="3084" y="419"/>
                </a:cubicBezTo>
                <a:cubicBezTo>
                  <a:pt x="3596" y="1771"/>
                  <a:pt x="3508" y="3222"/>
                  <a:pt x="3699" y="4631"/>
                </a:cubicBezTo>
                <a:lnTo>
                  <a:pt x="3699" y="4631"/>
                </a:lnTo>
                <a:cubicBezTo>
                  <a:pt x="2683" y="4363"/>
                  <a:pt x="1645" y="4158"/>
                  <a:pt x="608" y="3964"/>
                </a:cubicBezTo>
                <a:cubicBezTo>
                  <a:pt x="583" y="3960"/>
                  <a:pt x="558" y="3958"/>
                  <a:pt x="534" y="3958"/>
                </a:cubicBezTo>
                <a:cubicBezTo>
                  <a:pt x="137" y="3958"/>
                  <a:pt x="1" y="4567"/>
                  <a:pt x="414" y="4644"/>
                </a:cubicBezTo>
                <a:cubicBezTo>
                  <a:pt x="1627" y="4854"/>
                  <a:pt x="2842" y="5113"/>
                  <a:pt x="4040" y="5454"/>
                </a:cubicBezTo>
                <a:cubicBezTo>
                  <a:pt x="4073" y="5464"/>
                  <a:pt x="4105" y="5469"/>
                  <a:pt x="4136" y="5469"/>
                </a:cubicBezTo>
                <a:cubicBezTo>
                  <a:pt x="4352" y="5469"/>
                  <a:pt x="4517" y="5242"/>
                  <a:pt x="4461" y="5016"/>
                </a:cubicBezTo>
                <a:cubicBezTo>
                  <a:pt x="4137" y="3430"/>
                  <a:pt x="4347" y="1763"/>
                  <a:pt x="3764" y="241"/>
                </a:cubicBezTo>
                <a:cubicBezTo>
                  <a:pt x="3700" y="73"/>
                  <a:pt x="3555" y="1"/>
                  <a:pt x="3414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9" name="Google Shape;2629;p19"/>
          <p:cNvSpPr/>
          <p:nvPr/>
        </p:nvSpPr>
        <p:spPr>
          <a:xfrm>
            <a:off x="8741846" y="3529250"/>
            <a:ext cx="229337" cy="278340"/>
          </a:xfrm>
          <a:custGeom>
            <a:avLst/>
            <a:gdLst/>
            <a:ahLst/>
            <a:cxnLst/>
            <a:rect l="l" t="t" r="r" b="b"/>
            <a:pathLst>
              <a:path w="6538" h="7935" extrusionOk="0">
                <a:moveTo>
                  <a:pt x="5820" y="1"/>
                </a:moveTo>
                <a:cubicBezTo>
                  <a:pt x="5646" y="1"/>
                  <a:pt x="5472" y="114"/>
                  <a:pt x="5472" y="341"/>
                </a:cubicBezTo>
                <a:cubicBezTo>
                  <a:pt x="5486" y="2578"/>
                  <a:pt x="5585" y="4816"/>
                  <a:pt x="5781" y="7054"/>
                </a:cubicBezTo>
                <a:lnTo>
                  <a:pt x="5781" y="7054"/>
                </a:lnTo>
                <a:cubicBezTo>
                  <a:pt x="4061" y="6466"/>
                  <a:pt x="2243" y="6490"/>
                  <a:pt x="454" y="6298"/>
                </a:cubicBezTo>
                <a:cubicBezTo>
                  <a:pt x="438" y="6296"/>
                  <a:pt x="423" y="6295"/>
                  <a:pt x="409" y="6295"/>
                </a:cubicBezTo>
                <a:cubicBezTo>
                  <a:pt x="1" y="6295"/>
                  <a:pt x="16" y="6947"/>
                  <a:pt x="454" y="6993"/>
                </a:cubicBezTo>
                <a:cubicBezTo>
                  <a:pt x="2347" y="7204"/>
                  <a:pt x="4274" y="7155"/>
                  <a:pt x="6087" y="7917"/>
                </a:cubicBezTo>
                <a:cubicBezTo>
                  <a:pt x="6116" y="7929"/>
                  <a:pt x="6147" y="7934"/>
                  <a:pt x="6177" y="7934"/>
                </a:cubicBezTo>
                <a:cubicBezTo>
                  <a:pt x="6353" y="7934"/>
                  <a:pt x="6538" y="7756"/>
                  <a:pt x="6523" y="7576"/>
                </a:cubicBezTo>
                <a:cubicBezTo>
                  <a:pt x="6297" y="5165"/>
                  <a:pt x="6184" y="2752"/>
                  <a:pt x="6167" y="341"/>
                </a:cubicBezTo>
                <a:cubicBezTo>
                  <a:pt x="6167" y="114"/>
                  <a:pt x="5994" y="1"/>
                  <a:pt x="5820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0" name="Google Shape;2630;p19"/>
          <p:cNvSpPr/>
          <p:nvPr/>
        </p:nvSpPr>
        <p:spPr>
          <a:xfrm>
            <a:off x="8801162" y="3647917"/>
            <a:ext cx="293143" cy="302649"/>
          </a:xfrm>
          <a:custGeom>
            <a:avLst/>
            <a:gdLst/>
            <a:ahLst/>
            <a:cxnLst/>
            <a:rect l="l" t="t" r="r" b="b"/>
            <a:pathLst>
              <a:path w="8357" h="8628" extrusionOk="0">
                <a:moveTo>
                  <a:pt x="7399" y="0"/>
                </a:moveTo>
                <a:cubicBezTo>
                  <a:pt x="7225" y="0"/>
                  <a:pt x="7051" y="114"/>
                  <a:pt x="7051" y="340"/>
                </a:cubicBezTo>
                <a:cubicBezTo>
                  <a:pt x="7066" y="2835"/>
                  <a:pt x="7266" y="5330"/>
                  <a:pt x="7573" y="7811"/>
                </a:cubicBezTo>
                <a:lnTo>
                  <a:pt x="7573" y="7811"/>
                </a:lnTo>
                <a:cubicBezTo>
                  <a:pt x="5276" y="7217"/>
                  <a:pt x="2928" y="6864"/>
                  <a:pt x="608" y="6427"/>
                </a:cubicBezTo>
                <a:cubicBezTo>
                  <a:pt x="583" y="6423"/>
                  <a:pt x="559" y="6420"/>
                  <a:pt x="535" y="6420"/>
                </a:cubicBezTo>
                <a:cubicBezTo>
                  <a:pt x="137" y="6420"/>
                  <a:pt x="0" y="7031"/>
                  <a:pt x="414" y="7107"/>
                </a:cubicBezTo>
                <a:cubicBezTo>
                  <a:pt x="2922" y="7560"/>
                  <a:pt x="5432" y="7949"/>
                  <a:pt x="7893" y="8613"/>
                </a:cubicBezTo>
                <a:cubicBezTo>
                  <a:pt x="7922" y="8623"/>
                  <a:pt x="7953" y="8627"/>
                  <a:pt x="7985" y="8627"/>
                </a:cubicBezTo>
                <a:cubicBezTo>
                  <a:pt x="8163" y="8627"/>
                  <a:pt x="8357" y="8482"/>
                  <a:pt x="8329" y="8289"/>
                </a:cubicBezTo>
                <a:cubicBezTo>
                  <a:pt x="7990" y="5650"/>
                  <a:pt x="7763" y="2995"/>
                  <a:pt x="7746" y="340"/>
                </a:cubicBezTo>
                <a:cubicBezTo>
                  <a:pt x="7746" y="114"/>
                  <a:pt x="7572" y="0"/>
                  <a:pt x="7399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1" name="Google Shape;2631;p19"/>
          <p:cNvSpPr/>
          <p:nvPr/>
        </p:nvSpPr>
        <p:spPr>
          <a:xfrm>
            <a:off x="8906676" y="3856874"/>
            <a:ext cx="356458" cy="282339"/>
          </a:xfrm>
          <a:custGeom>
            <a:avLst/>
            <a:gdLst/>
            <a:ahLst/>
            <a:cxnLst/>
            <a:rect l="l" t="t" r="r" b="b"/>
            <a:pathLst>
              <a:path w="10162" h="8049" extrusionOk="0">
                <a:moveTo>
                  <a:pt x="9765" y="1"/>
                </a:moveTo>
                <a:cubicBezTo>
                  <a:pt x="9591" y="1"/>
                  <a:pt x="9417" y="114"/>
                  <a:pt x="9417" y="340"/>
                </a:cubicBezTo>
                <a:cubicBezTo>
                  <a:pt x="9462" y="2663"/>
                  <a:pt x="8854" y="4927"/>
                  <a:pt x="8644" y="7242"/>
                </a:cubicBezTo>
                <a:lnTo>
                  <a:pt x="8644" y="7242"/>
                </a:lnTo>
                <a:cubicBezTo>
                  <a:pt x="6024" y="6461"/>
                  <a:pt x="3234" y="6290"/>
                  <a:pt x="708" y="5181"/>
                </a:cubicBezTo>
                <a:cubicBezTo>
                  <a:pt x="657" y="5159"/>
                  <a:pt x="606" y="5148"/>
                  <a:pt x="557" y="5148"/>
                </a:cubicBezTo>
                <a:cubicBezTo>
                  <a:pt x="225" y="5148"/>
                  <a:pt x="0" y="5625"/>
                  <a:pt x="368" y="5780"/>
                </a:cubicBezTo>
                <a:cubicBezTo>
                  <a:pt x="3072" y="6978"/>
                  <a:pt x="6066" y="7124"/>
                  <a:pt x="8850" y="8030"/>
                </a:cubicBezTo>
                <a:cubicBezTo>
                  <a:pt x="8889" y="8043"/>
                  <a:pt x="8926" y="8049"/>
                  <a:pt x="8961" y="8049"/>
                </a:cubicBezTo>
                <a:cubicBezTo>
                  <a:pt x="9150" y="8049"/>
                  <a:pt x="9290" y="7883"/>
                  <a:pt x="9303" y="7707"/>
                </a:cubicBezTo>
                <a:cubicBezTo>
                  <a:pt x="9465" y="5229"/>
                  <a:pt x="10162" y="2818"/>
                  <a:pt x="10113" y="340"/>
                </a:cubicBezTo>
                <a:cubicBezTo>
                  <a:pt x="10113" y="114"/>
                  <a:pt x="9939" y="1"/>
                  <a:pt x="9765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2" name="Google Shape;2632;p19"/>
          <p:cNvSpPr/>
          <p:nvPr/>
        </p:nvSpPr>
        <p:spPr>
          <a:xfrm>
            <a:off x="8548184" y="2448372"/>
            <a:ext cx="971752" cy="1070635"/>
          </a:xfrm>
          <a:custGeom>
            <a:avLst/>
            <a:gdLst/>
            <a:ahLst/>
            <a:cxnLst/>
            <a:rect l="l" t="t" r="r" b="b"/>
            <a:pathLst>
              <a:path w="27703" h="30522" extrusionOk="0">
                <a:moveTo>
                  <a:pt x="421" y="0"/>
                </a:moveTo>
                <a:cubicBezTo>
                  <a:pt x="203" y="0"/>
                  <a:pt x="1" y="138"/>
                  <a:pt x="33" y="413"/>
                </a:cubicBezTo>
                <a:cubicBezTo>
                  <a:pt x="519" y="4023"/>
                  <a:pt x="551" y="7811"/>
                  <a:pt x="2122" y="11162"/>
                </a:cubicBezTo>
                <a:cubicBezTo>
                  <a:pt x="3627" y="14399"/>
                  <a:pt x="6541" y="16488"/>
                  <a:pt x="9616" y="18139"/>
                </a:cubicBezTo>
                <a:cubicBezTo>
                  <a:pt x="12595" y="19726"/>
                  <a:pt x="15768" y="20956"/>
                  <a:pt x="18682" y="22655"/>
                </a:cubicBezTo>
                <a:cubicBezTo>
                  <a:pt x="21984" y="24582"/>
                  <a:pt x="24688" y="27091"/>
                  <a:pt x="26743" y="30313"/>
                </a:cubicBezTo>
                <a:cubicBezTo>
                  <a:pt x="26832" y="30460"/>
                  <a:pt x="26964" y="30521"/>
                  <a:pt x="27096" y="30521"/>
                </a:cubicBezTo>
                <a:cubicBezTo>
                  <a:pt x="27399" y="30521"/>
                  <a:pt x="27702" y="30202"/>
                  <a:pt x="27488" y="29875"/>
                </a:cubicBezTo>
                <a:cubicBezTo>
                  <a:pt x="24008" y="24371"/>
                  <a:pt x="18779" y="21522"/>
                  <a:pt x="13033" y="18835"/>
                </a:cubicBezTo>
                <a:cubicBezTo>
                  <a:pt x="9778" y="17313"/>
                  <a:pt x="6331" y="15662"/>
                  <a:pt x="4097" y="12748"/>
                </a:cubicBezTo>
                <a:cubicBezTo>
                  <a:pt x="1410" y="9252"/>
                  <a:pt x="1458" y="4589"/>
                  <a:pt x="907" y="413"/>
                </a:cubicBezTo>
                <a:cubicBezTo>
                  <a:pt x="875" y="138"/>
                  <a:pt x="640" y="0"/>
                  <a:pt x="42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3" name="Google Shape;2633;p19"/>
          <p:cNvSpPr/>
          <p:nvPr/>
        </p:nvSpPr>
        <p:spPr>
          <a:xfrm>
            <a:off x="8496304" y="2046384"/>
            <a:ext cx="140801" cy="489296"/>
          </a:xfrm>
          <a:custGeom>
            <a:avLst/>
            <a:gdLst/>
            <a:ahLst/>
            <a:cxnLst/>
            <a:rect l="l" t="t" r="r" b="b"/>
            <a:pathLst>
              <a:path w="4014" h="13949" extrusionOk="0">
                <a:moveTo>
                  <a:pt x="2455" y="1769"/>
                </a:moveTo>
                <a:cubicBezTo>
                  <a:pt x="2817" y="4535"/>
                  <a:pt x="2420" y="7368"/>
                  <a:pt x="1984" y="10148"/>
                </a:cubicBezTo>
                <a:lnTo>
                  <a:pt x="1984" y="10148"/>
                </a:lnTo>
                <a:cubicBezTo>
                  <a:pt x="1592" y="7321"/>
                  <a:pt x="1416" y="4247"/>
                  <a:pt x="2455" y="1769"/>
                </a:cubicBezTo>
                <a:close/>
                <a:moveTo>
                  <a:pt x="2672" y="1"/>
                </a:moveTo>
                <a:cubicBezTo>
                  <a:pt x="2519" y="1"/>
                  <a:pt x="2361" y="70"/>
                  <a:pt x="2273" y="202"/>
                </a:cubicBezTo>
                <a:cubicBezTo>
                  <a:pt x="0" y="3811"/>
                  <a:pt x="875" y="8922"/>
                  <a:pt x="1551" y="12990"/>
                </a:cubicBezTo>
                <a:lnTo>
                  <a:pt x="1551" y="12990"/>
                </a:lnTo>
                <a:cubicBezTo>
                  <a:pt x="1538" y="13088"/>
                  <a:pt x="1525" y="13185"/>
                  <a:pt x="1512" y="13282"/>
                </a:cubicBezTo>
                <a:cubicBezTo>
                  <a:pt x="1493" y="13445"/>
                  <a:pt x="1556" y="13560"/>
                  <a:pt x="1656" y="13626"/>
                </a:cubicBezTo>
                <a:lnTo>
                  <a:pt x="1656" y="13626"/>
                </a:lnTo>
                <a:cubicBezTo>
                  <a:pt x="1657" y="13630"/>
                  <a:pt x="1658" y="13634"/>
                  <a:pt x="1658" y="13638"/>
                </a:cubicBezTo>
                <a:cubicBezTo>
                  <a:pt x="1690" y="13855"/>
                  <a:pt x="1840" y="13949"/>
                  <a:pt x="2005" y="13949"/>
                </a:cubicBezTo>
                <a:cubicBezTo>
                  <a:pt x="2259" y="13949"/>
                  <a:pt x="2549" y="13728"/>
                  <a:pt x="2500" y="13395"/>
                </a:cubicBezTo>
                <a:cubicBezTo>
                  <a:pt x="2477" y="13253"/>
                  <a:pt x="2453" y="13109"/>
                  <a:pt x="2429" y="12964"/>
                </a:cubicBezTo>
                <a:lnTo>
                  <a:pt x="2429" y="12964"/>
                </a:lnTo>
                <a:cubicBezTo>
                  <a:pt x="3006" y="8803"/>
                  <a:pt x="4014" y="4482"/>
                  <a:pt x="3083" y="315"/>
                </a:cubicBezTo>
                <a:cubicBezTo>
                  <a:pt x="3038" y="102"/>
                  <a:pt x="2858" y="1"/>
                  <a:pt x="267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4" name="Google Shape;2634;p19"/>
          <p:cNvSpPr/>
          <p:nvPr/>
        </p:nvSpPr>
        <p:spPr>
          <a:xfrm>
            <a:off x="8579438" y="2304238"/>
            <a:ext cx="197065" cy="432611"/>
          </a:xfrm>
          <a:custGeom>
            <a:avLst/>
            <a:gdLst/>
            <a:ahLst/>
            <a:cxnLst/>
            <a:rect l="l" t="t" r="r" b="b"/>
            <a:pathLst>
              <a:path w="5618" h="12333" extrusionOk="0">
                <a:moveTo>
                  <a:pt x="4041" y="1219"/>
                </a:moveTo>
                <a:cubicBezTo>
                  <a:pt x="4648" y="2987"/>
                  <a:pt x="3518" y="5358"/>
                  <a:pt x="2833" y="6902"/>
                </a:cubicBezTo>
                <a:cubicBezTo>
                  <a:pt x="2292" y="8089"/>
                  <a:pt x="1666" y="9226"/>
                  <a:pt x="1053" y="10367"/>
                </a:cubicBezTo>
                <a:lnTo>
                  <a:pt x="1053" y="10367"/>
                </a:lnTo>
                <a:cubicBezTo>
                  <a:pt x="1121" y="7219"/>
                  <a:pt x="2063" y="3635"/>
                  <a:pt x="4041" y="1219"/>
                </a:cubicBezTo>
                <a:close/>
                <a:moveTo>
                  <a:pt x="4129" y="0"/>
                </a:moveTo>
                <a:cubicBezTo>
                  <a:pt x="4022" y="0"/>
                  <a:pt x="3917" y="42"/>
                  <a:pt x="3837" y="136"/>
                </a:cubicBezTo>
                <a:cubicBezTo>
                  <a:pt x="1149" y="3000"/>
                  <a:pt x="1" y="7695"/>
                  <a:pt x="195" y="11532"/>
                </a:cubicBezTo>
                <a:cubicBezTo>
                  <a:pt x="202" y="11658"/>
                  <a:pt x="251" y="11755"/>
                  <a:pt x="322" y="11825"/>
                </a:cubicBezTo>
                <a:lnTo>
                  <a:pt x="322" y="11825"/>
                </a:lnTo>
                <a:cubicBezTo>
                  <a:pt x="292" y="12104"/>
                  <a:pt x="550" y="12333"/>
                  <a:pt x="797" y="12333"/>
                </a:cubicBezTo>
                <a:cubicBezTo>
                  <a:pt x="927" y="12333"/>
                  <a:pt x="1054" y="12269"/>
                  <a:pt x="1134" y="12115"/>
                </a:cubicBezTo>
                <a:cubicBezTo>
                  <a:pt x="2153" y="10107"/>
                  <a:pt x="3303" y="8165"/>
                  <a:pt x="4128" y="6060"/>
                </a:cubicBezTo>
                <a:cubicBezTo>
                  <a:pt x="4808" y="4312"/>
                  <a:pt x="5617" y="1964"/>
                  <a:pt x="4516" y="216"/>
                </a:cubicBezTo>
                <a:cubicBezTo>
                  <a:pt x="4431" y="83"/>
                  <a:pt x="4279" y="0"/>
                  <a:pt x="412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5" name="Google Shape;2635;p19"/>
          <p:cNvSpPr/>
          <p:nvPr/>
        </p:nvSpPr>
        <p:spPr>
          <a:xfrm>
            <a:off x="8251217" y="2238714"/>
            <a:ext cx="330535" cy="305981"/>
          </a:xfrm>
          <a:custGeom>
            <a:avLst/>
            <a:gdLst/>
            <a:ahLst/>
            <a:cxnLst/>
            <a:rect l="l" t="t" r="r" b="b"/>
            <a:pathLst>
              <a:path w="9423" h="8723" extrusionOk="0">
                <a:moveTo>
                  <a:pt x="1154" y="1006"/>
                </a:moveTo>
                <a:lnTo>
                  <a:pt x="1154" y="1006"/>
                </a:lnTo>
                <a:cubicBezTo>
                  <a:pt x="2661" y="1573"/>
                  <a:pt x="3985" y="3047"/>
                  <a:pt x="5035" y="4140"/>
                </a:cubicBezTo>
                <a:cubicBezTo>
                  <a:pt x="5990" y="5118"/>
                  <a:pt x="6917" y="6142"/>
                  <a:pt x="7750" y="7231"/>
                </a:cubicBezTo>
                <a:lnTo>
                  <a:pt x="7750" y="7231"/>
                </a:lnTo>
                <a:cubicBezTo>
                  <a:pt x="6628" y="6646"/>
                  <a:pt x="5559" y="5940"/>
                  <a:pt x="4566" y="5192"/>
                </a:cubicBezTo>
                <a:cubicBezTo>
                  <a:pt x="3346" y="4299"/>
                  <a:pt x="1236" y="2737"/>
                  <a:pt x="1154" y="1006"/>
                </a:cubicBezTo>
                <a:close/>
                <a:moveTo>
                  <a:pt x="776" y="1"/>
                </a:moveTo>
                <a:cubicBezTo>
                  <a:pt x="586" y="1"/>
                  <a:pt x="382" y="113"/>
                  <a:pt x="340" y="320"/>
                </a:cubicBezTo>
                <a:cubicBezTo>
                  <a:pt x="1" y="2327"/>
                  <a:pt x="1700" y="3978"/>
                  <a:pt x="3109" y="5160"/>
                </a:cubicBezTo>
                <a:cubicBezTo>
                  <a:pt x="4808" y="6584"/>
                  <a:pt x="6768" y="7831"/>
                  <a:pt x="8823" y="8689"/>
                </a:cubicBezTo>
                <a:cubicBezTo>
                  <a:pt x="8880" y="8712"/>
                  <a:pt x="8933" y="8722"/>
                  <a:pt x="8982" y="8722"/>
                </a:cubicBezTo>
                <a:cubicBezTo>
                  <a:pt x="9188" y="8722"/>
                  <a:pt x="9322" y="8540"/>
                  <a:pt x="9343" y="8337"/>
                </a:cubicBezTo>
                <a:lnTo>
                  <a:pt x="9343" y="8337"/>
                </a:lnTo>
                <a:cubicBezTo>
                  <a:pt x="9413" y="8223"/>
                  <a:pt x="9423" y="8077"/>
                  <a:pt x="9325" y="7928"/>
                </a:cubicBezTo>
                <a:cubicBezTo>
                  <a:pt x="8192" y="6228"/>
                  <a:pt x="6800" y="4658"/>
                  <a:pt x="5375" y="3217"/>
                </a:cubicBezTo>
                <a:cubicBezTo>
                  <a:pt x="4161" y="2004"/>
                  <a:pt x="2639" y="400"/>
                  <a:pt x="875" y="12"/>
                </a:cubicBezTo>
                <a:cubicBezTo>
                  <a:pt x="843" y="4"/>
                  <a:pt x="810" y="1"/>
                  <a:pt x="77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6" name="Google Shape;2636;p19"/>
          <p:cNvSpPr/>
          <p:nvPr/>
        </p:nvSpPr>
        <p:spPr>
          <a:xfrm>
            <a:off x="8225120" y="2492605"/>
            <a:ext cx="395183" cy="248033"/>
          </a:xfrm>
          <a:custGeom>
            <a:avLst/>
            <a:gdLst/>
            <a:ahLst/>
            <a:cxnLst/>
            <a:rect l="l" t="t" r="r" b="b"/>
            <a:pathLst>
              <a:path w="11266" h="7071" extrusionOk="0">
                <a:moveTo>
                  <a:pt x="1302" y="869"/>
                </a:moveTo>
                <a:cubicBezTo>
                  <a:pt x="2899" y="869"/>
                  <a:pt x="4782" y="2250"/>
                  <a:pt x="5941" y="3005"/>
                </a:cubicBezTo>
                <a:cubicBezTo>
                  <a:pt x="7325" y="3923"/>
                  <a:pt x="8722" y="4919"/>
                  <a:pt x="9919" y="6088"/>
                </a:cubicBezTo>
                <a:lnTo>
                  <a:pt x="9919" y="6088"/>
                </a:lnTo>
                <a:cubicBezTo>
                  <a:pt x="8290" y="5795"/>
                  <a:pt x="6656" y="5038"/>
                  <a:pt x="5213" y="4316"/>
                </a:cubicBezTo>
                <a:cubicBezTo>
                  <a:pt x="3813" y="3616"/>
                  <a:pt x="1576" y="2532"/>
                  <a:pt x="988" y="888"/>
                </a:cubicBezTo>
                <a:lnTo>
                  <a:pt x="988" y="888"/>
                </a:lnTo>
                <a:cubicBezTo>
                  <a:pt x="1091" y="875"/>
                  <a:pt x="1196" y="869"/>
                  <a:pt x="1302" y="869"/>
                </a:cubicBezTo>
                <a:close/>
                <a:moveTo>
                  <a:pt x="1245" y="0"/>
                </a:moveTo>
                <a:cubicBezTo>
                  <a:pt x="936" y="0"/>
                  <a:pt x="633" y="43"/>
                  <a:pt x="340" y="140"/>
                </a:cubicBezTo>
                <a:cubicBezTo>
                  <a:pt x="97" y="220"/>
                  <a:pt x="0" y="431"/>
                  <a:pt x="33" y="674"/>
                </a:cubicBezTo>
                <a:cubicBezTo>
                  <a:pt x="356" y="2698"/>
                  <a:pt x="2785" y="4025"/>
                  <a:pt x="4403" y="4882"/>
                </a:cubicBezTo>
                <a:cubicBezTo>
                  <a:pt x="6329" y="5903"/>
                  <a:pt x="8548" y="6890"/>
                  <a:pt x="10732" y="7068"/>
                </a:cubicBezTo>
                <a:cubicBezTo>
                  <a:pt x="10747" y="7070"/>
                  <a:pt x="10762" y="7070"/>
                  <a:pt x="10776" y="7070"/>
                </a:cubicBezTo>
                <a:cubicBezTo>
                  <a:pt x="11186" y="7070"/>
                  <a:pt x="11266" y="6560"/>
                  <a:pt x="11014" y="6318"/>
                </a:cubicBezTo>
                <a:lnTo>
                  <a:pt x="11014" y="6318"/>
                </a:lnTo>
                <a:cubicBezTo>
                  <a:pt x="11076" y="6173"/>
                  <a:pt x="11066" y="5999"/>
                  <a:pt x="10927" y="5854"/>
                </a:cubicBezTo>
                <a:cubicBezTo>
                  <a:pt x="9422" y="4284"/>
                  <a:pt x="7527" y="2940"/>
                  <a:pt x="5666" y="1807"/>
                </a:cubicBezTo>
                <a:cubicBezTo>
                  <a:pt x="4478" y="1078"/>
                  <a:pt x="2795" y="0"/>
                  <a:pt x="124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7" name="Google Shape;2637;p19"/>
          <p:cNvSpPr/>
          <p:nvPr/>
        </p:nvSpPr>
        <p:spPr>
          <a:xfrm>
            <a:off x="8678321" y="2590506"/>
            <a:ext cx="254347" cy="342672"/>
          </a:xfrm>
          <a:custGeom>
            <a:avLst/>
            <a:gdLst/>
            <a:ahLst/>
            <a:cxnLst/>
            <a:rect l="l" t="t" r="r" b="b"/>
            <a:pathLst>
              <a:path w="7251" h="9769" extrusionOk="0">
                <a:moveTo>
                  <a:pt x="3991" y="1106"/>
                </a:moveTo>
                <a:cubicBezTo>
                  <a:pt x="4106" y="1106"/>
                  <a:pt x="4218" y="1201"/>
                  <a:pt x="4320" y="1444"/>
                </a:cubicBezTo>
                <a:cubicBezTo>
                  <a:pt x="4741" y="2529"/>
                  <a:pt x="3139" y="4584"/>
                  <a:pt x="2604" y="5411"/>
                </a:cubicBezTo>
                <a:cubicBezTo>
                  <a:pt x="2227" y="6002"/>
                  <a:pt x="1818" y="6575"/>
                  <a:pt x="1431" y="7159"/>
                </a:cubicBezTo>
                <a:lnTo>
                  <a:pt x="1431" y="7159"/>
                </a:lnTo>
                <a:cubicBezTo>
                  <a:pt x="1672" y="6031"/>
                  <a:pt x="1931" y="4909"/>
                  <a:pt x="2345" y="3840"/>
                </a:cubicBezTo>
                <a:cubicBezTo>
                  <a:pt x="2572" y="3241"/>
                  <a:pt x="2847" y="2642"/>
                  <a:pt x="3171" y="2091"/>
                </a:cubicBezTo>
                <a:cubicBezTo>
                  <a:pt x="3359" y="1774"/>
                  <a:pt x="3684" y="1106"/>
                  <a:pt x="3991" y="1106"/>
                </a:cubicBezTo>
                <a:close/>
                <a:moveTo>
                  <a:pt x="4044" y="0"/>
                </a:moveTo>
                <a:cubicBezTo>
                  <a:pt x="1762" y="0"/>
                  <a:pt x="259" y="8539"/>
                  <a:pt x="79" y="9214"/>
                </a:cubicBezTo>
                <a:cubicBezTo>
                  <a:pt x="0" y="9548"/>
                  <a:pt x="278" y="9768"/>
                  <a:pt x="538" y="9768"/>
                </a:cubicBezTo>
                <a:cubicBezTo>
                  <a:pt x="707" y="9768"/>
                  <a:pt x="869" y="9675"/>
                  <a:pt x="920" y="9458"/>
                </a:cubicBezTo>
                <a:cubicBezTo>
                  <a:pt x="923" y="9449"/>
                  <a:pt x="925" y="9441"/>
                  <a:pt x="927" y="9432"/>
                </a:cubicBezTo>
                <a:lnTo>
                  <a:pt x="927" y="9432"/>
                </a:lnTo>
                <a:cubicBezTo>
                  <a:pt x="1046" y="9424"/>
                  <a:pt x="1159" y="9359"/>
                  <a:pt x="1229" y="9214"/>
                </a:cubicBezTo>
                <a:cubicBezTo>
                  <a:pt x="1973" y="7725"/>
                  <a:pt x="7251" y="1768"/>
                  <a:pt x="4596" y="166"/>
                </a:cubicBezTo>
                <a:cubicBezTo>
                  <a:pt x="4407" y="53"/>
                  <a:pt x="4223" y="0"/>
                  <a:pt x="404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8" name="Google Shape;2638;p19"/>
          <p:cNvSpPr/>
          <p:nvPr/>
        </p:nvSpPr>
        <p:spPr>
          <a:xfrm>
            <a:off x="8273807" y="2827244"/>
            <a:ext cx="441941" cy="113967"/>
          </a:xfrm>
          <a:custGeom>
            <a:avLst/>
            <a:gdLst/>
            <a:ahLst/>
            <a:cxnLst/>
            <a:rect l="l" t="t" r="r" b="b"/>
            <a:pathLst>
              <a:path w="12599" h="3249" extrusionOk="0">
                <a:moveTo>
                  <a:pt x="3208" y="818"/>
                </a:moveTo>
                <a:cubicBezTo>
                  <a:pt x="4496" y="818"/>
                  <a:pt x="6115" y="1435"/>
                  <a:pt x="7143" y="1705"/>
                </a:cubicBezTo>
                <a:cubicBezTo>
                  <a:pt x="7914" y="1913"/>
                  <a:pt x="8691" y="2157"/>
                  <a:pt x="9475" y="2369"/>
                </a:cubicBezTo>
                <a:lnTo>
                  <a:pt x="9475" y="2369"/>
                </a:lnTo>
                <a:cubicBezTo>
                  <a:pt x="8756" y="2405"/>
                  <a:pt x="8037" y="2438"/>
                  <a:pt x="7319" y="2438"/>
                </a:cubicBezTo>
                <a:cubicBezTo>
                  <a:pt x="6544" y="2438"/>
                  <a:pt x="5771" y="2400"/>
                  <a:pt x="5006" y="2288"/>
                </a:cubicBezTo>
                <a:cubicBezTo>
                  <a:pt x="4358" y="2191"/>
                  <a:pt x="3711" y="2093"/>
                  <a:pt x="3080" y="1932"/>
                </a:cubicBezTo>
                <a:cubicBezTo>
                  <a:pt x="2465" y="1770"/>
                  <a:pt x="1088" y="1397"/>
                  <a:pt x="2286" y="960"/>
                </a:cubicBezTo>
                <a:cubicBezTo>
                  <a:pt x="2560" y="860"/>
                  <a:pt x="2873" y="818"/>
                  <a:pt x="3208" y="818"/>
                </a:cubicBezTo>
                <a:close/>
                <a:moveTo>
                  <a:pt x="2740" y="1"/>
                </a:moveTo>
                <a:cubicBezTo>
                  <a:pt x="1869" y="1"/>
                  <a:pt x="1054" y="209"/>
                  <a:pt x="765" y="943"/>
                </a:cubicBezTo>
                <a:cubicBezTo>
                  <a:pt x="1" y="2902"/>
                  <a:pt x="4669" y="3248"/>
                  <a:pt x="8237" y="3248"/>
                </a:cubicBezTo>
                <a:cubicBezTo>
                  <a:pt x="10184" y="3248"/>
                  <a:pt x="11803" y="3145"/>
                  <a:pt x="12031" y="3145"/>
                </a:cubicBezTo>
                <a:cubicBezTo>
                  <a:pt x="12594" y="3130"/>
                  <a:pt x="12599" y="2271"/>
                  <a:pt x="12046" y="2271"/>
                </a:cubicBezTo>
                <a:cubicBezTo>
                  <a:pt x="12041" y="2271"/>
                  <a:pt x="12036" y="2271"/>
                  <a:pt x="12031" y="2271"/>
                </a:cubicBezTo>
                <a:cubicBezTo>
                  <a:pt x="11983" y="2271"/>
                  <a:pt x="11934" y="2272"/>
                  <a:pt x="11886" y="2272"/>
                </a:cubicBezTo>
                <a:lnTo>
                  <a:pt x="11886" y="2272"/>
                </a:lnTo>
                <a:cubicBezTo>
                  <a:pt x="11881" y="2110"/>
                  <a:pt x="11783" y="1963"/>
                  <a:pt x="11563" y="1932"/>
                </a:cubicBezTo>
                <a:cubicBezTo>
                  <a:pt x="9344" y="1608"/>
                  <a:pt x="7207" y="717"/>
                  <a:pt x="4990" y="296"/>
                </a:cubicBezTo>
                <a:cubicBezTo>
                  <a:pt x="4467" y="193"/>
                  <a:pt x="3578" y="1"/>
                  <a:pt x="2740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9" name="Google Shape;2639;p19"/>
          <p:cNvSpPr/>
          <p:nvPr/>
        </p:nvSpPr>
        <p:spPr>
          <a:xfrm>
            <a:off x="8401770" y="2999054"/>
            <a:ext cx="419562" cy="158901"/>
          </a:xfrm>
          <a:custGeom>
            <a:avLst/>
            <a:gdLst/>
            <a:ahLst/>
            <a:cxnLst/>
            <a:rect l="l" t="t" r="r" b="b"/>
            <a:pathLst>
              <a:path w="11961" h="4530" extrusionOk="0">
                <a:moveTo>
                  <a:pt x="8559" y="908"/>
                </a:moveTo>
                <a:cubicBezTo>
                  <a:pt x="7725" y="1237"/>
                  <a:pt x="6921" y="1675"/>
                  <a:pt x="6134" y="2084"/>
                </a:cubicBezTo>
                <a:cubicBezTo>
                  <a:pt x="5033" y="2650"/>
                  <a:pt x="3900" y="3315"/>
                  <a:pt x="2653" y="3557"/>
                </a:cubicBezTo>
                <a:cubicBezTo>
                  <a:pt x="2304" y="3626"/>
                  <a:pt x="1918" y="3692"/>
                  <a:pt x="1612" y="3692"/>
                </a:cubicBezTo>
                <a:cubicBezTo>
                  <a:pt x="1065" y="3692"/>
                  <a:pt x="774" y="3483"/>
                  <a:pt x="1407" y="2715"/>
                </a:cubicBezTo>
                <a:cubicBezTo>
                  <a:pt x="2491" y="1420"/>
                  <a:pt x="5033" y="1178"/>
                  <a:pt x="6555" y="1031"/>
                </a:cubicBezTo>
                <a:cubicBezTo>
                  <a:pt x="7211" y="969"/>
                  <a:pt x="7884" y="918"/>
                  <a:pt x="8559" y="908"/>
                </a:cubicBezTo>
                <a:close/>
                <a:moveTo>
                  <a:pt x="7987" y="0"/>
                </a:moveTo>
                <a:cubicBezTo>
                  <a:pt x="4459" y="0"/>
                  <a:pt x="1" y="819"/>
                  <a:pt x="128" y="3881"/>
                </a:cubicBezTo>
                <a:cubicBezTo>
                  <a:pt x="128" y="4075"/>
                  <a:pt x="257" y="4237"/>
                  <a:pt x="451" y="4301"/>
                </a:cubicBezTo>
                <a:cubicBezTo>
                  <a:pt x="941" y="4461"/>
                  <a:pt x="1416" y="4530"/>
                  <a:pt x="1882" y="4530"/>
                </a:cubicBezTo>
                <a:cubicBezTo>
                  <a:pt x="5078" y="4530"/>
                  <a:pt x="7789" y="1259"/>
                  <a:pt x="11034" y="1259"/>
                </a:cubicBezTo>
                <a:cubicBezTo>
                  <a:pt x="11164" y="1259"/>
                  <a:pt x="11295" y="1264"/>
                  <a:pt x="11427" y="1275"/>
                </a:cubicBezTo>
                <a:cubicBezTo>
                  <a:pt x="11442" y="1276"/>
                  <a:pt x="11457" y="1277"/>
                  <a:pt x="11471" y="1277"/>
                </a:cubicBezTo>
                <a:cubicBezTo>
                  <a:pt x="11881" y="1277"/>
                  <a:pt x="11960" y="765"/>
                  <a:pt x="11708" y="523"/>
                </a:cubicBezTo>
                <a:lnTo>
                  <a:pt x="11708" y="523"/>
                </a:lnTo>
                <a:cubicBezTo>
                  <a:pt x="11663" y="421"/>
                  <a:pt x="11572" y="338"/>
                  <a:pt x="11427" y="304"/>
                </a:cubicBezTo>
                <a:cubicBezTo>
                  <a:pt x="10667" y="132"/>
                  <a:pt x="9401" y="0"/>
                  <a:pt x="798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19"/>
          <p:cNvSpPr/>
          <p:nvPr/>
        </p:nvSpPr>
        <p:spPr>
          <a:xfrm>
            <a:off x="8838906" y="2701666"/>
            <a:ext cx="191418" cy="391254"/>
          </a:xfrm>
          <a:custGeom>
            <a:avLst/>
            <a:gdLst/>
            <a:ahLst/>
            <a:cxnLst/>
            <a:rect l="l" t="t" r="r" b="b"/>
            <a:pathLst>
              <a:path w="5457" h="11154" extrusionOk="0">
                <a:moveTo>
                  <a:pt x="3220" y="1114"/>
                </a:moveTo>
                <a:cubicBezTo>
                  <a:pt x="4088" y="3502"/>
                  <a:pt x="2593" y="6318"/>
                  <a:pt x="2266" y="8957"/>
                </a:cubicBezTo>
                <a:lnTo>
                  <a:pt x="2266" y="8957"/>
                </a:lnTo>
                <a:cubicBezTo>
                  <a:pt x="1291" y="6481"/>
                  <a:pt x="1294" y="2757"/>
                  <a:pt x="3220" y="1114"/>
                </a:cubicBezTo>
                <a:close/>
                <a:moveTo>
                  <a:pt x="3395" y="1"/>
                </a:moveTo>
                <a:cubicBezTo>
                  <a:pt x="3321" y="1"/>
                  <a:pt x="3249" y="19"/>
                  <a:pt x="3191" y="56"/>
                </a:cubicBezTo>
                <a:cubicBezTo>
                  <a:pt x="1" y="2047"/>
                  <a:pt x="228" y="7972"/>
                  <a:pt x="2202" y="10707"/>
                </a:cubicBezTo>
                <a:cubicBezTo>
                  <a:pt x="2225" y="10737"/>
                  <a:pt x="2249" y="10764"/>
                  <a:pt x="2275" y="10786"/>
                </a:cubicBezTo>
                <a:lnTo>
                  <a:pt x="2275" y="10786"/>
                </a:lnTo>
                <a:cubicBezTo>
                  <a:pt x="2278" y="10803"/>
                  <a:pt x="2281" y="10820"/>
                  <a:pt x="2284" y="10837"/>
                </a:cubicBezTo>
                <a:cubicBezTo>
                  <a:pt x="2323" y="11058"/>
                  <a:pt x="2482" y="11153"/>
                  <a:pt x="2652" y="11153"/>
                </a:cubicBezTo>
                <a:cubicBezTo>
                  <a:pt x="2905" y="11153"/>
                  <a:pt x="3184" y="10940"/>
                  <a:pt x="3126" y="10610"/>
                </a:cubicBezTo>
                <a:cubicBezTo>
                  <a:pt x="2511" y="7163"/>
                  <a:pt x="5457" y="3552"/>
                  <a:pt x="3789" y="217"/>
                </a:cubicBezTo>
                <a:cubicBezTo>
                  <a:pt x="3713" y="76"/>
                  <a:pt x="3549" y="1"/>
                  <a:pt x="3395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1" name="Google Shape;2641;p19"/>
          <p:cNvSpPr/>
          <p:nvPr/>
        </p:nvSpPr>
        <p:spPr>
          <a:xfrm>
            <a:off x="8673165" y="3123789"/>
            <a:ext cx="382696" cy="151921"/>
          </a:xfrm>
          <a:custGeom>
            <a:avLst/>
            <a:gdLst/>
            <a:ahLst/>
            <a:cxnLst/>
            <a:rect l="l" t="t" r="r" b="b"/>
            <a:pathLst>
              <a:path w="10910" h="4331" extrusionOk="0">
                <a:moveTo>
                  <a:pt x="6544" y="1253"/>
                </a:moveTo>
                <a:cubicBezTo>
                  <a:pt x="6078" y="1466"/>
                  <a:pt x="5620" y="1714"/>
                  <a:pt x="5164" y="1993"/>
                </a:cubicBezTo>
                <a:cubicBezTo>
                  <a:pt x="4337" y="2478"/>
                  <a:pt x="3366" y="3223"/>
                  <a:pt x="2427" y="3385"/>
                </a:cubicBezTo>
                <a:cubicBezTo>
                  <a:pt x="2248" y="3414"/>
                  <a:pt x="2088" y="3428"/>
                  <a:pt x="1951" y="3428"/>
                </a:cubicBezTo>
                <a:cubicBezTo>
                  <a:pt x="1335" y="3428"/>
                  <a:pt x="1201" y="3144"/>
                  <a:pt x="2023" y="2720"/>
                </a:cubicBezTo>
                <a:cubicBezTo>
                  <a:pt x="3307" y="2060"/>
                  <a:pt x="4926" y="1564"/>
                  <a:pt x="6544" y="1253"/>
                </a:cubicBezTo>
                <a:close/>
                <a:moveTo>
                  <a:pt x="9905" y="1"/>
                </a:moveTo>
                <a:cubicBezTo>
                  <a:pt x="9900" y="1"/>
                  <a:pt x="9895" y="1"/>
                  <a:pt x="9891" y="1"/>
                </a:cubicBezTo>
                <a:cubicBezTo>
                  <a:pt x="8158" y="50"/>
                  <a:pt x="6394" y="486"/>
                  <a:pt x="4726" y="907"/>
                </a:cubicBezTo>
                <a:cubicBezTo>
                  <a:pt x="3610" y="1199"/>
                  <a:pt x="1149" y="1587"/>
                  <a:pt x="534" y="2785"/>
                </a:cubicBezTo>
                <a:cubicBezTo>
                  <a:pt x="0" y="3808"/>
                  <a:pt x="1120" y="4331"/>
                  <a:pt x="2012" y="4331"/>
                </a:cubicBezTo>
                <a:cubicBezTo>
                  <a:pt x="2123" y="4331"/>
                  <a:pt x="2230" y="4323"/>
                  <a:pt x="2330" y="4307"/>
                </a:cubicBezTo>
                <a:cubicBezTo>
                  <a:pt x="3496" y="4097"/>
                  <a:pt x="4596" y="3352"/>
                  <a:pt x="5600" y="2737"/>
                </a:cubicBezTo>
                <a:cubicBezTo>
                  <a:pt x="7089" y="1846"/>
                  <a:pt x="8579" y="1280"/>
                  <a:pt x="10344" y="1231"/>
                </a:cubicBezTo>
                <a:cubicBezTo>
                  <a:pt x="10905" y="1216"/>
                  <a:pt x="10910" y="357"/>
                  <a:pt x="10359" y="357"/>
                </a:cubicBezTo>
                <a:cubicBezTo>
                  <a:pt x="10354" y="357"/>
                  <a:pt x="10349" y="357"/>
                  <a:pt x="10344" y="357"/>
                </a:cubicBezTo>
                <a:cubicBezTo>
                  <a:pt x="10329" y="357"/>
                  <a:pt x="10314" y="358"/>
                  <a:pt x="10299" y="358"/>
                </a:cubicBezTo>
                <a:lnTo>
                  <a:pt x="10299" y="358"/>
                </a:lnTo>
                <a:cubicBezTo>
                  <a:pt x="10274" y="169"/>
                  <a:pt x="10142" y="1"/>
                  <a:pt x="9905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2" name="Google Shape;2642;p19"/>
          <p:cNvSpPr/>
          <p:nvPr/>
        </p:nvSpPr>
        <p:spPr>
          <a:xfrm>
            <a:off x="8969570" y="2886139"/>
            <a:ext cx="168091" cy="305700"/>
          </a:xfrm>
          <a:custGeom>
            <a:avLst/>
            <a:gdLst/>
            <a:ahLst/>
            <a:cxnLst/>
            <a:rect l="l" t="t" r="r" b="b"/>
            <a:pathLst>
              <a:path w="4792" h="8715" extrusionOk="0">
                <a:moveTo>
                  <a:pt x="2297" y="1137"/>
                </a:moveTo>
                <a:cubicBezTo>
                  <a:pt x="3320" y="2412"/>
                  <a:pt x="3302" y="4178"/>
                  <a:pt x="3327" y="5869"/>
                </a:cubicBezTo>
                <a:lnTo>
                  <a:pt x="3327" y="5869"/>
                </a:lnTo>
                <a:cubicBezTo>
                  <a:pt x="2398" y="4299"/>
                  <a:pt x="1542" y="2522"/>
                  <a:pt x="2297" y="1137"/>
                </a:cubicBezTo>
                <a:close/>
                <a:moveTo>
                  <a:pt x="2226" y="1"/>
                </a:moveTo>
                <a:cubicBezTo>
                  <a:pt x="2117" y="1"/>
                  <a:pt x="2011" y="38"/>
                  <a:pt x="1942" y="123"/>
                </a:cubicBezTo>
                <a:cubicBezTo>
                  <a:pt x="0" y="2484"/>
                  <a:pt x="2118" y="5403"/>
                  <a:pt x="3431" y="7707"/>
                </a:cubicBezTo>
                <a:lnTo>
                  <a:pt x="3431" y="7707"/>
                </a:lnTo>
                <a:cubicBezTo>
                  <a:pt x="3440" y="7781"/>
                  <a:pt x="3451" y="7854"/>
                  <a:pt x="3463" y="7926"/>
                </a:cubicBezTo>
                <a:cubicBezTo>
                  <a:pt x="3493" y="8094"/>
                  <a:pt x="3593" y="8189"/>
                  <a:pt x="3714" y="8222"/>
                </a:cubicBezTo>
                <a:lnTo>
                  <a:pt x="3714" y="8222"/>
                </a:lnTo>
                <a:cubicBezTo>
                  <a:pt x="3762" y="8313"/>
                  <a:pt x="3808" y="8403"/>
                  <a:pt x="3852" y="8492"/>
                </a:cubicBezTo>
                <a:cubicBezTo>
                  <a:pt x="3933" y="8649"/>
                  <a:pt x="4063" y="8714"/>
                  <a:pt x="4196" y="8714"/>
                </a:cubicBezTo>
                <a:cubicBezTo>
                  <a:pt x="4487" y="8714"/>
                  <a:pt x="4791" y="8400"/>
                  <a:pt x="4613" y="8055"/>
                </a:cubicBezTo>
                <a:cubicBezTo>
                  <a:pt x="4515" y="7857"/>
                  <a:pt x="4397" y="7645"/>
                  <a:pt x="4266" y="7421"/>
                </a:cubicBezTo>
                <a:lnTo>
                  <a:pt x="4266" y="7421"/>
                </a:lnTo>
                <a:cubicBezTo>
                  <a:pt x="3935" y="4936"/>
                  <a:pt x="4606" y="2031"/>
                  <a:pt x="2557" y="123"/>
                </a:cubicBezTo>
                <a:cubicBezTo>
                  <a:pt x="2472" y="46"/>
                  <a:pt x="2347" y="1"/>
                  <a:pt x="222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3" name="Google Shape;2643;p19"/>
          <p:cNvSpPr/>
          <p:nvPr/>
        </p:nvSpPr>
        <p:spPr>
          <a:xfrm>
            <a:off x="2974260" y="5607329"/>
            <a:ext cx="1610293" cy="1429666"/>
          </a:xfrm>
          <a:custGeom>
            <a:avLst/>
            <a:gdLst/>
            <a:ahLst/>
            <a:cxnLst/>
            <a:rect l="l" t="t" r="r" b="b"/>
            <a:pathLst>
              <a:path w="50361" h="44712" extrusionOk="0">
                <a:moveTo>
                  <a:pt x="43006" y="1"/>
                </a:moveTo>
                <a:cubicBezTo>
                  <a:pt x="40549" y="1"/>
                  <a:pt x="37573" y="1822"/>
                  <a:pt x="36100" y="2927"/>
                </a:cubicBezTo>
                <a:cubicBezTo>
                  <a:pt x="32830" y="5614"/>
                  <a:pt x="30725" y="9580"/>
                  <a:pt x="27455" y="12040"/>
                </a:cubicBezTo>
                <a:cubicBezTo>
                  <a:pt x="26805" y="12532"/>
                  <a:pt x="26361" y="12744"/>
                  <a:pt x="26074" y="12744"/>
                </a:cubicBezTo>
                <a:cubicBezTo>
                  <a:pt x="24453" y="12744"/>
                  <a:pt x="27837" y="6002"/>
                  <a:pt x="27341" y="4902"/>
                </a:cubicBezTo>
                <a:cubicBezTo>
                  <a:pt x="27053" y="4150"/>
                  <a:pt x="26605" y="3838"/>
                  <a:pt x="26062" y="3838"/>
                </a:cubicBezTo>
                <a:cubicBezTo>
                  <a:pt x="23742" y="3838"/>
                  <a:pt x="19688" y="9534"/>
                  <a:pt x="18940" y="10859"/>
                </a:cubicBezTo>
                <a:cubicBezTo>
                  <a:pt x="18114" y="12381"/>
                  <a:pt x="17175" y="13903"/>
                  <a:pt x="16480" y="15537"/>
                </a:cubicBezTo>
                <a:cubicBezTo>
                  <a:pt x="15897" y="16946"/>
                  <a:pt x="15654" y="19163"/>
                  <a:pt x="14488" y="20216"/>
                </a:cubicBezTo>
                <a:cubicBezTo>
                  <a:pt x="14113" y="20617"/>
                  <a:pt x="13812" y="20785"/>
                  <a:pt x="13570" y="20785"/>
                </a:cubicBezTo>
                <a:cubicBezTo>
                  <a:pt x="12762" y="20785"/>
                  <a:pt x="12627" y="18901"/>
                  <a:pt x="12627" y="17641"/>
                </a:cubicBezTo>
                <a:cubicBezTo>
                  <a:pt x="12627" y="15651"/>
                  <a:pt x="13210" y="13789"/>
                  <a:pt x="13096" y="11798"/>
                </a:cubicBezTo>
                <a:cubicBezTo>
                  <a:pt x="12970" y="9729"/>
                  <a:pt x="12229" y="8965"/>
                  <a:pt x="11242" y="8965"/>
                </a:cubicBezTo>
                <a:cubicBezTo>
                  <a:pt x="9441" y="8965"/>
                  <a:pt x="6820" y="11510"/>
                  <a:pt x="5617" y="13320"/>
                </a:cubicBezTo>
                <a:cubicBezTo>
                  <a:pt x="3627" y="16234"/>
                  <a:pt x="2574" y="19860"/>
                  <a:pt x="1764" y="23372"/>
                </a:cubicBezTo>
                <a:cubicBezTo>
                  <a:pt x="939" y="26400"/>
                  <a:pt x="357" y="29670"/>
                  <a:pt x="243" y="32826"/>
                </a:cubicBezTo>
                <a:cubicBezTo>
                  <a:pt x="130" y="36225"/>
                  <a:pt x="0" y="41244"/>
                  <a:pt x="1166" y="44401"/>
                </a:cubicBezTo>
                <a:lnTo>
                  <a:pt x="1296" y="44627"/>
                </a:lnTo>
                <a:cubicBezTo>
                  <a:pt x="1530" y="44684"/>
                  <a:pt x="1704" y="44712"/>
                  <a:pt x="1878" y="44712"/>
                </a:cubicBezTo>
                <a:cubicBezTo>
                  <a:pt x="2052" y="44712"/>
                  <a:pt x="2226" y="44684"/>
                  <a:pt x="2461" y="44627"/>
                </a:cubicBezTo>
                <a:cubicBezTo>
                  <a:pt x="5375" y="44045"/>
                  <a:pt x="8645" y="41357"/>
                  <a:pt x="11218" y="39836"/>
                </a:cubicBezTo>
                <a:cubicBezTo>
                  <a:pt x="14488" y="38087"/>
                  <a:pt x="17888" y="36452"/>
                  <a:pt x="21384" y="35174"/>
                </a:cubicBezTo>
                <a:cubicBezTo>
                  <a:pt x="24428" y="33991"/>
                  <a:pt x="27585" y="33765"/>
                  <a:pt x="30725" y="33408"/>
                </a:cubicBezTo>
                <a:cubicBezTo>
                  <a:pt x="33413" y="33069"/>
                  <a:pt x="39968" y="31660"/>
                  <a:pt x="38917" y="27565"/>
                </a:cubicBezTo>
                <a:cubicBezTo>
                  <a:pt x="38472" y="25966"/>
                  <a:pt x="37286" y="25519"/>
                  <a:pt x="35873" y="25519"/>
                </a:cubicBezTo>
                <a:cubicBezTo>
                  <a:pt x="34085" y="25519"/>
                  <a:pt x="31933" y="26234"/>
                  <a:pt x="30458" y="26234"/>
                </a:cubicBezTo>
                <a:cubicBezTo>
                  <a:pt x="29701" y="26234"/>
                  <a:pt x="29123" y="26046"/>
                  <a:pt x="28863" y="25476"/>
                </a:cubicBezTo>
                <a:cubicBezTo>
                  <a:pt x="27698" y="22789"/>
                  <a:pt x="35873" y="21267"/>
                  <a:pt x="37281" y="20799"/>
                </a:cubicBezTo>
                <a:cubicBezTo>
                  <a:pt x="39256" y="20329"/>
                  <a:pt x="41474" y="19860"/>
                  <a:pt x="43238" y="18921"/>
                </a:cubicBezTo>
                <a:cubicBezTo>
                  <a:pt x="45925" y="17529"/>
                  <a:pt x="44760" y="15763"/>
                  <a:pt x="42187" y="15068"/>
                </a:cubicBezTo>
                <a:cubicBezTo>
                  <a:pt x="41598" y="14886"/>
                  <a:pt x="41010" y="14812"/>
                  <a:pt x="40421" y="14812"/>
                </a:cubicBezTo>
                <a:cubicBezTo>
                  <a:pt x="37965" y="14812"/>
                  <a:pt x="35505" y="16094"/>
                  <a:pt x="32993" y="16094"/>
                </a:cubicBezTo>
                <a:cubicBezTo>
                  <a:pt x="32632" y="16094"/>
                  <a:pt x="32270" y="16068"/>
                  <a:pt x="31906" y="16007"/>
                </a:cubicBezTo>
                <a:cubicBezTo>
                  <a:pt x="32603" y="13676"/>
                  <a:pt x="50361" y="3849"/>
                  <a:pt x="44874" y="466"/>
                </a:cubicBezTo>
                <a:cubicBezTo>
                  <a:pt x="44318" y="138"/>
                  <a:pt x="43682" y="1"/>
                  <a:pt x="4300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4" name="Google Shape;2644;p19"/>
          <p:cNvSpPr/>
          <p:nvPr/>
        </p:nvSpPr>
        <p:spPr>
          <a:xfrm>
            <a:off x="2993926" y="5682473"/>
            <a:ext cx="1322230" cy="1469955"/>
          </a:xfrm>
          <a:custGeom>
            <a:avLst/>
            <a:gdLst/>
            <a:ahLst/>
            <a:cxnLst/>
            <a:rect l="l" t="t" r="r" b="b"/>
            <a:pathLst>
              <a:path w="41352" h="45972" extrusionOk="0">
                <a:moveTo>
                  <a:pt x="40724" y="0"/>
                </a:moveTo>
                <a:cubicBezTo>
                  <a:pt x="40626" y="0"/>
                  <a:pt x="40525" y="41"/>
                  <a:pt x="40438" y="139"/>
                </a:cubicBezTo>
                <a:cubicBezTo>
                  <a:pt x="33057" y="8330"/>
                  <a:pt x="23732" y="14563"/>
                  <a:pt x="15638" y="21993"/>
                </a:cubicBezTo>
                <a:cubicBezTo>
                  <a:pt x="11915" y="25425"/>
                  <a:pt x="8159" y="29116"/>
                  <a:pt x="5196" y="33228"/>
                </a:cubicBezTo>
                <a:cubicBezTo>
                  <a:pt x="2736" y="36644"/>
                  <a:pt x="1" y="41225"/>
                  <a:pt x="1" y="45547"/>
                </a:cubicBezTo>
                <a:cubicBezTo>
                  <a:pt x="1" y="45830"/>
                  <a:pt x="219" y="45972"/>
                  <a:pt x="438" y="45972"/>
                </a:cubicBezTo>
                <a:cubicBezTo>
                  <a:pt x="656" y="45972"/>
                  <a:pt x="875" y="45830"/>
                  <a:pt x="875" y="45547"/>
                </a:cubicBezTo>
                <a:cubicBezTo>
                  <a:pt x="875" y="40821"/>
                  <a:pt x="4257" y="35673"/>
                  <a:pt x="7139" y="32111"/>
                </a:cubicBezTo>
                <a:cubicBezTo>
                  <a:pt x="10296" y="28226"/>
                  <a:pt x="13938" y="24665"/>
                  <a:pt x="17661" y="21346"/>
                </a:cubicBezTo>
                <a:cubicBezTo>
                  <a:pt x="25383" y="14466"/>
                  <a:pt x="34108" y="8477"/>
                  <a:pt x="41054" y="754"/>
                </a:cubicBezTo>
                <a:cubicBezTo>
                  <a:pt x="41352" y="444"/>
                  <a:pt x="41049" y="0"/>
                  <a:pt x="40724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5" name="Google Shape;2645;p19"/>
          <p:cNvSpPr/>
          <p:nvPr/>
        </p:nvSpPr>
        <p:spPr>
          <a:xfrm>
            <a:off x="3627499" y="6460263"/>
            <a:ext cx="53878" cy="42463"/>
          </a:xfrm>
          <a:custGeom>
            <a:avLst/>
            <a:gdLst/>
            <a:ahLst/>
            <a:cxnLst/>
            <a:rect l="l" t="t" r="r" b="b"/>
            <a:pathLst>
              <a:path w="1685" h="1328" extrusionOk="0">
                <a:moveTo>
                  <a:pt x="843" y="0"/>
                </a:moveTo>
                <a:cubicBezTo>
                  <a:pt x="1" y="0"/>
                  <a:pt x="1" y="1328"/>
                  <a:pt x="843" y="1328"/>
                </a:cubicBezTo>
                <a:cubicBezTo>
                  <a:pt x="1684" y="1328"/>
                  <a:pt x="1684" y="0"/>
                  <a:pt x="843" y="0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6" name="Google Shape;2646;p19"/>
          <p:cNvSpPr/>
          <p:nvPr/>
        </p:nvSpPr>
        <p:spPr>
          <a:xfrm>
            <a:off x="3685472" y="6392953"/>
            <a:ext cx="42495" cy="46140"/>
          </a:xfrm>
          <a:custGeom>
            <a:avLst/>
            <a:gdLst/>
            <a:ahLst/>
            <a:cxnLst/>
            <a:rect l="l" t="t" r="r" b="b"/>
            <a:pathLst>
              <a:path w="1329" h="1443" extrusionOk="0">
                <a:moveTo>
                  <a:pt x="664" y="1"/>
                </a:moveTo>
                <a:cubicBezTo>
                  <a:pt x="308" y="18"/>
                  <a:pt x="1" y="292"/>
                  <a:pt x="1" y="665"/>
                </a:cubicBezTo>
                <a:lnTo>
                  <a:pt x="1" y="778"/>
                </a:lnTo>
                <a:cubicBezTo>
                  <a:pt x="1" y="1126"/>
                  <a:pt x="294" y="1443"/>
                  <a:pt x="639" y="1443"/>
                </a:cubicBezTo>
                <a:cubicBezTo>
                  <a:pt x="647" y="1443"/>
                  <a:pt x="656" y="1443"/>
                  <a:pt x="664" y="1442"/>
                </a:cubicBezTo>
                <a:cubicBezTo>
                  <a:pt x="1020" y="1425"/>
                  <a:pt x="1328" y="1151"/>
                  <a:pt x="1328" y="778"/>
                </a:cubicBezTo>
                <a:lnTo>
                  <a:pt x="1328" y="665"/>
                </a:lnTo>
                <a:cubicBezTo>
                  <a:pt x="1328" y="325"/>
                  <a:pt x="1020" y="1"/>
                  <a:pt x="664" y="1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7" name="Google Shape;2647;p19"/>
          <p:cNvSpPr/>
          <p:nvPr/>
        </p:nvSpPr>
        <p:spPr>
          <a:xfrm>
            <a:off x="3702035" y="6475292"/>
            <a:ext cx="54357" cy="41919"/>
          </a:xfrm>
          <a:custGeom>
            <a:avLst/>
            <a:gdLst/>
            <a:ahLst/>
            <a:cxnLst/>
            <a:rect l="l" t="t" r="r" b="b"/>
            <a:pathLst>
              <a:path w="1700" h="1311" extrusionOk="0">
                <a:moveTo>
                  <a:pt x="843" y="0"/>
                </a:moveTo>
                <a:cubicBezTo>
                  <a:pt x="1" y="0"/>
                  <a:pt x="1" y="1311"/>
                  <a:pt x="843" y="1311"/>
                </a:cubicBezTo>
                <a:cubicBezTo>
                  <a:pt x="1684" y="1311"/>
                  <a:pt x="1700" y="0"/>
                  <a:pt x="843" y="0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8" name="Google Shape;2648;p19"/>
          <p:cNvSpPr/>
          <p:nvPr/>
        </p:nvSpPr>
        <p:spPr>
          <a:xfrm>
            <a:off x="3208741" y="6097908"/>
            <a:ext cx="54389" cy="42495"/>
          </a:xfrm>
          <a:custGeom>
            <a:avLst/>
            <a:gdLst/>
            <a:ahLst/>
            <a:cxnLst/>
            <a:rect l="l" t="t" r="r" b="b"/>
            <a:pathLst>
              <a:path w="1701" h="1329" extrusionOk="0">
                <a:moveTo>
                  <a:pt x="859" y="1"/>
                </a:moveTo>
                <a:cubicBezTo>
                  <a:pt x="0" y="1"/>
                  <a:pt x="0" y="1328"/>
                  <a:pt x="859" y="1328"/>
                </a:cubicBezTo>
                <a:cubicBezTo>
                  <a:pt x="1700" y="1328"/>
                  <a:pt x="1700" y="1"/>
                  <a:pt x="859" y="1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19"/>
          <p:cNvSpPr/>
          <p:nvPr/>
        </p:nvSpPr>
        <p:spPr>
          <a:xfrm>
            <a:off x="3257376" y="6049241"/>
            <a:ext cx="54421" cy="42495"/>
          </a:xfrm>
          <a:custGeom>
            <a:avLst/>
            <a:gdLst/>
            <a:ahLst/>
            <a:cxnLst/>
            <a:rect l="l" t="t" r="r" b="b"/>
            <a:pathLst>
              <a:path w="1702" h="1329" extrusionOk="0">
                <a:moveTo>
                  <a:pt x="842" y="1"/>
                </a:moveTo>
                <a:cubicBezTo>
                  <a:pt x="1" y="1"/>
                  <a:pt x="1" y="1328"/>
                  <a:pt x="842" y="1328"/>
                </a:cubicBezTo>
                <a:cubicBezTo>
                  <a:pt x="1701" y="1328"/>
                  <a:pt x="1701" y="1"/>
                  <a:pt x="842" y="1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19"/>
          <p:cNvSpPr/>
          <p:nvPr/>
        </p:nvSpPr>
        <p:spPr>
          <a:xfrm>
            <a:off x="4229001" y="6146576"/>
            <a:ext cx="53846" cy="41983"/>
          </a:xfrm>
          <a:custGeom>
            <a:avLst/>
            <a:gdLst/>
            <a:ahLst/>
            <a:cxnLst/>
            <a:rect l="l" t="t" r="r" b="b"/>
            <a:pathLst>
              <a:path w="1684" h="1313" extrusionOk="0">
                <a:moveTo>
                  <a:pt x="842" y="0"/>
                </a:moveTo>
                <a:cubicBezTo>
                  <a:pt x="0" y="0"/>
                  <a:pt x="0" y="1312"/>
                  <a:pt x="842" y="1312"/>
                </a:cubicBezTo>
                <a:cubicBezTo>
                  <a:pt x="1684" y="1312"/>
                  <a:pt x="1684" y="0"/>
                  <a:pt x="842" y="0"/>
                </a:cubicBezTo>
                <a:close/>
              </a:path>
            </a:pathLst>
          </a:custGeom>
          <a:solidFill>
            <a:srgbClr val="4A8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19"/>
          <p:cNvSpPr/>
          <p:nvPr/>
        </p:nvSpPr>
        <p:spPr>
          <a:xfrm>
            <a:off x="3211331" y="6324204"/>
            <a:ext cx="254233" cy="381110"/>
          </a:xfrm>
          <a:custGeom>
            <a:avLst/>
            <a:gdLst/>
            <a:ahLst/>
            <a:cxnLst/>
            <a:rect l="l" t="t" r="r" b="b"/>
            <a:pathLst>
              <a:path w="7951" h="11919" extrusionOk="0">
                <a:moveTo>
                  <a:pt x="2235" y="1"/>
                </a:moveTo>
                <a:cubicBezTo>
                  <a:pt x="2060" y="1"/>
                  <a:pt x="1884" y="93"/>
                  <a:pt x="1814" y="305"/>
                </a:cubicBezTo>
                <a:cubicBezTo>
                  <a:pt x="583" y="3867"/>
                  <a:pt x="728" y="7672"/>
                  <a:pt x="49" y="11346"/>
                </a:cubicBezTo>
                <a:cubicBezTo>
                  <a:pt x="1" y="11637"/>
                  <a:pt x="178" y="11880"/>
                  <a:pt x="469" y="11896"/>
                </a:cubicBezTo>
                <a:cubicBezTo>
                  <a:pt x="749" y="11911"/>
                  <a:pt x="1028" y="11919"/>
                  <a:pt x="1306" y="11919"/>
                </a:cubicBezTo>
                <a:cubicBezTo>
                  <a:pt x="3368" y="11919"/>
                  <a:pt x="5405" y="11526"/>
                  <a:pt x="7430" y="11184"/>
                </a:cubicBezTo>
                <a:cubicBezTo>
                  <a:pt x="7951" y="11092"/>
                  <a:pt x="7776" y="10334"/>
                  <a:pt x="7277" y="10334"/>
                </a:cubicBezTo>
                <a:cubicBezTo>
                  <a:pt x="7249" y="10334"/>
                  <a:pt x="7219" y="10337"/>
                  <a:pt x="7188" y="10342"/>
                </a:cubicBezTo>
                <a:cubicBezTo>
                  <a:pt x="5242" y="10669"/>
                  <a:pt x="3297" y="11045"/>
                  <a:pt x="1308" y="11045"/>
                </a:cubicBezTo>
                <a:cubicBezTo>
                  <a:pt x="1205" y="11045"/>
                  <a:pt x="1103" y="11044"/>
                  <a:pt x="1000" y="11042"/>
                </a:cubicBezTo>
                <a:lnTo>
                  <a:pt x="1000" y="11042"/>
                </a:lnTo>
                <a:cubicBezTo>
                  <a:pt x="1576" y="7546"/>
                  <a:pt x="1499" y="3922"/>
                  <a:pt x="2655" y="532"/>
                </a:cubicBezTo>
                <a:cubicBezTo>
                  <a:pt x="2762" y="211"/>
                  <a:pt x="2500" y="1"/>
                  <a:pt x="2235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2" name="Google Shape;2652;p19"/>
          <p:cNvSpPr/>
          <p:nvPr/>
        </p:nvSpPr>
        <p:spPr>
          <a:xfrm>
            <a:off x="3596866" y="5993602"/>
            <a:ext cx="392941" cy="318855"/>
          </a:xfrm>
          <a:custGeom>
            <a:avLst/>
            <a:gdLst/>
            <a:ahLst/>
            <a:cxnLst/>
            <a:rect l="l" t="t" r="r" b="b"/>
            <a:pathLst>
              <a:path w="12289" h="9972" extrusionOk="0">
                <a:moveTo>
                  <a:pt x="2671" y="1"/>
                </a:moveTo>
                <a:cubicBezTo>
                  <a:pt x="2452" y="1"/>
                  <a:pt x="2213" y="138"/>
                  <a:pt x="2172" y="414"/>
                </a:cubicBezTo>
                <a:cubicBezTo>
                  <a:pt x="1801" y="3489"/>
                  <a:pt x="1136" y="6500"/>
                  <a:pt x="85" y="9414"/>
                </a:cubicBezTo>
                <a:cubicBezTo>
                  <a:pt x="1" y="9681"/>
                  <a:pt x="244" y="9971"/>
                  <a:pt x="510" y="9971"/>
                </a:cubicBezTo>
                <a:cubicBezTo>
                  <a:pt x="552" y="9971"/>
                  <a:pt x="594" y="9964"/>
                  <a:pt x="635" y="9949"/>
                </a:cubicBezTo>
                <a:cubicBezTo>
                  <a:pt x="3533" y="8912"/>
                  <a:pt x="6606" y="8094"/>
                  <a:pt x="9700" y="8094"/>
                </a:cubicBezTo>
                <a:cubicBezTo>
                  <a:pt x="10374" y="8094"/>
                  <a:pt x="11049" y="8132"/>
                  <a:pt x="11723" y="8216"/>
                </a:cubicBezTo>
                <a:cubicBezTo>
                  <a:pt x="11743" y="8218"/>
                  <a:pt x="11763" y="8220"/>
                  <a:pt x="11782" y="8220"/>
                </a:cubicBezTo>
                <a:cubicBezTo>
                  <a:pt x="12289" y="8220"/>
                  <a:pt x="12254" y="7404"/>
                  <a:pt x="11723" y="7342"/>
                </a:cubicBezTo>
                <a:cubicBezTo>
                  <a:pt x="11029" y="7254"/>
                  <a:pt x="10333" y="7213"/>
                  <a:pt x="9636" y="7213"/>
                </a:cubicBezTo>
                <a:cubicBezTo>
                  <a:pt x="6783" y="7213"/>
                  <a:pt x="3930" y="7896"/>
                  <a:pt x="1231" y="8813"/>
                </a:cubicBezTo>
                <a:lnTo>
                  <a:pt x="1231" y="8813"/>
                </a:lnTo>
                <a:cubicBezTo>
                  <a:pt x="2129" y="6082"/>
                  <a:pt x="2694" y="3275"/>
                  <a:pt x="3046" y="414"/>
                </a:cubicBezTo>
                <a:cubicBezTo>
                  <a:pt x="3087" y="138"/>
                  <a:pt x="2889" y="1"/>
                  <a:pt x="2671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3" name="Google Shape;2653;p19"/>
          <p:cNvSpPr/>
          <p:nvPr/>
        </p:nvSpPr>
        <p:spPr>
          <a:xfrm>
            <a:off x="5647299" y="5441053"/>
            <a:ext cx="997460" cy="1664139"/>
          </a:xfrm>
          <a:custGeom>
            <a:avLst/>
            <a:gdLst/>
            <a:ahLst/>
            <a:cxnLst/>
            <a:rect l="l" t="t" r="r" b="b"/>
            <a:pathLst>
              <a:path w="31195" h="52045" extrusionOk="0">
                <a:moveTo>
                  <a:pt x="26111" y="1"/>
                </a:moveTo>
                <a:cubicBezTo>
                  <a:pt x="18924" y="7706"/>
                  <a:pt x="10700" y="14376"/>
                  <a:pt x="5617" y="23829"/>
                </a:cubicBezTo>
                <a:cubicBezTo>
                  <a:pt x="2105" y="30499"/>
                  <a:pt x="1" y="44339"/>
                  <a:pt x="4566" y="50993"/>
                </a:cubicBezTo>
                <a:lnTo>
                  <a:pt x="5440" y="52045"/>
                </a:lnTo>
                <a:cubicBezTo>
                  <a:pt x="6135" y="52045"/>
                  <a:pt x="6670" y="51705"/>
                  <a:pt x="7365" y="51527"/>
                </a:cubicBezTo>
                <a:cubicBezTo>
                  <a:pt x="17532" y="48548"/>
                  <a:pt x="24898" y="38900"/>
                  <a:pt x="28750" y="29446"/>
                </a:cubicBezTo>
                <a:cubicBezTo>
                  <a:pt x="30676" y="24542"/>
                  <a:pt x="31194" y="19280"/>
                  <a:pt x="30499" y="14019"/>
                </a:cubicBezTo>
                <a:cubicBezTo>
                  <a:pt x="29981" y="9988"/>
                  <a:pt x="28750" y="2979"/>
                  <a:pt x="26111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4" name="Google Shape;2654;p19"/>
          <p:cNvSpPr/>
          <p:nvPr/>
        </p:nvSpPr>
        <p:spPr>
          <a:xfrm>
            <a:off x="5768073" y="5645892"/>
            <a:ext cx="673777" cy="1489555"/>
          </a:xfrm>
          <a:custGeom>
            <a:avLst/>
            <a:gdLst/>
            <a:ahLst/>
            <a:cxnLst/>
            <a:rect l="l" t="t" r="r" b="b"/>
            <a:pathLst>
              <a:path w="21072" h="46585" extrusionOk="0">
                <a:moveTo>
                  <a:pt x="20587" y="1"/>
                </a:moveTo>
                <a:cubicBezTo>
                  <a:pt x="20368" y="1"/>
                  <a:pt x="20149" y="142"/>
                  <a:pt x="20149" y="426"/>
                </a:cubicBezTo>
                <a:cubicBezTo>
                  <a:pt x="20197" y="4861"/>
                  <a:pt x="17413" y="8665"/>
                  <a:pt x="15325" y="12356"/>
                </a:cubicBezTo>
                <a:cubicBezTo>
                  <a:pt x="13010" y="16403"/>
                  <a:pt x="10858" y="20532"/>
                  <a:pt x="8801" y="24708"/>
                </a:cubicBezTo>
                <a:cubicBezTo>
                  <a:pt x="7134" y="28108"/>
                  <a:pt x="5936" y="31555"/>
                  <a:pt x="4836" y="35166"/>
                </a:cubicBezTo>
                <a:cubicBezTo>
                  <a:pt x="3702" y="38921"/>
                  <a:pt x="2520" y="42709"/>
                  <a:pt x="238" y="45947"/>
                </a:cubicBezTo>
                <a:cubicBezTo>
                  <a:pt x="1" y="46273"/>
                  <a:pt x="298" y="46585"/>
                  <a:pt x="610" y="46585"/>
                </a:cubicBezTo>
                <a:cubicBezTo>
                  <a:pt x="746" y="46585"/>
                  <a:pt x="885" y="46526"/>
                  <a:pt x="983" y="46383"/>
                </a:cubicBezTo>
                <a:cubicBezTo>
                  <a:pt x="3217" y="43260"/>
                  <a:pt x="4415" y="39569"/>
                  <a:pt x="5515" y="35926"/>
                </a:cubicBezTo>
                <a:cubicBezTo>
                  <a:pt x="6794" y="31766"/>
                  <a:pt x="8218" y="27849"/>
                  <a:pt x="10161" y="23931"/>
                </a:cubicBezTo>
                <a:cubicBezTo>
                  <a:pt x="12298" y="19657"/>
                  <a:pt x="14532" y="15416"/>
                  <a:pt x="16960" y="11288"/>
                </a:cubicBezTo>
                <a:cubicBezTo>
                  <a:pt x="18919" y="7953"/>
                  <a:pt x="21072" y="4424"/>
                  <a:pt x="21024" y="426"/>
                </a:cubicBezTo>
                <a:cubicBezTo>
                  <a:pt x="21024" y="142"/>
                  <a:pt x="20805" y="1"/>
                  <a:pt x="2058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19"/>
          <p:cNvSpPr/>
          <p:nvPr/>
        </p:nvSpPr>
        <p:spPr>
          <a:xfrm>
            <a:off x="5797970" y="6532050"/>
            <a:ext cx="395850" cy="402118"/>
          </a:xfrm>
          <a:custGeom>
            <a:avLst/>
            <a:gdLst/>
            <a:ahLst/>
            <a:cxnLst/>
            <a:rect l="l" t="t" r="r" b="b"/>
            <a:pathLst>
              <a:path w="12380" h="12576" extrusionOk="0">
                <a:moveTo>
                  <a:pt x="536" y="0"/>
                </a:moveTo>
                <a:cubicBezTo>
                  <a:pt x="264" y="0"/>
                  <a:pt x="0" y="208"/>
                  <a:pt x="128" y="524"/>
                </a:cubicBezTo>
                <a:cubicBezTo>
                  <a:pt x="1699" y="4263"/>
                  <a:pt x="1391" y="8424"/>
                  <a:pt x="2589" y="12260"/>
                </a:cubicBezTo>
                <a:cubicBezTo>
                  <a:pt x="2649" y="12470"/>
                  <a:pt x="2814" y="12575"/>
                  <a:pt x="2992" y="12575"/>
                </a:cubicBezTo>
                <a:cubicBezTo>
                  <a:pt x="3103" y="12575"/>
                  <a:pt x="3219" y="12535"/>
                  <a:pt x="3318" y="12454"/>
                </a:cubicBezTo>
                <a:cubicBezTo>
                  <a:pt x="6312" y="9864"/>
                  <a:pt x="9761" y="7712"/>
                  <a:pt x="12140" y="4489"/>
                </a:cubicBezTo>
                <a:cubicBezTo>
                  <a:pt x="12379" y="4160"/>
                  <a:pt x="12074" y="3846"/>
                  <a:pt x="11759" y="3846"/>
                </a:cubicBezTo>
                <a:cubicBezTo>
                  <a:pt x="11626" y="3846"/>
                  <a:pt x="11491" y="3902"/>
                  <a:pt x="11395" y="4036"/>
                </a:cubicBezTo>
                <a:cubicBezTo>
                  <a:pt x="9209" y="6998"/>
                  <a:pt x="6054" y="9046"/>
                  <a:pt x="3239" y="11373"/>
                </a:cubicBezTo>
                <a:lnTo>
                  <a:pt x="3239" y="11373"/>
                </a:lnTo>
                <a:cubicBezTo>
                  <a:pt x="2262" y="7722"/>
                  <a:pt x="2451" y="3807"/>
                  <a:pt x="970" y="281"/>
                </a:cubicBezTo>
                <a:cubicBezTo>
                  <a:pt x="888" y="85"/>
                  <a:pt x="710" y="0"/>
                  <a:pt x="53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19"/>
          <p:cNvSpPr/>
          <p:nvPr/>
        </p:nvSpPr>
        <p:spPr>
          <a:xfrm>
            <a:off x="5940456" y="6183733"/>
            <a:ext cx="442310" cy="375163"/>
          </a:xfrm>
          <a:custGeom>
            <a:avLst/>
            <a:gdLst/>
            <a:ahLst/>
            <a:cxnLst/>
            <a:rect l="l" t="t" r="r" b="b"/>
            <a:pathLst>
              <a:path w="13833" h="11733" extrusionOk="0">
                <a:moveTo>
                  <a:pt x="542" y="1"/>
                </a:moveTo>
                <a:cubicBezTo>
                  <a:pt x="286" y="1"/>
                  <a:pt x="1" y="221"/>
                  <a:pt x="60" y="554"/>
                </a:cubicBezTo>
                <a:cubicBezTo>
                  <a:pt x="626" y="4132"/>
                  <a:pt x="1565" y="7661"/>
                  <a:pt x="1791" y="11303"/>
                </a:cubicBezTo>
                <a:cubicBezTo>
                  <a:pt x="1806" y="11562"/>
                  <a:pt x="1999" y="11732"/>
                  <a:pt x="2247" y="11732"/>
                </a:cubicBezTo>
                <a:cubicBezTo>
                  <a:pt x="2277" y="11732"/>
                  <a:pt x="2309" y="11729"/>
                  <a:pt x="2342" y="11724"/>
                </a:cubicBezTo>
                <a:cubicBezTo>
                  <a:pt x="4592" y="11320"/>
                  <a:pt x="6762" y="9814"/>
                  <a:pt x="8607" y="8568"/>
                </a:cubicBezTo>
                <a:cubicBezTo>
                  <a:pt x="10403" y="7370"/>
                  <a:pt x="12572" y="5929"/>
                  <a:pt x="13641" y="3986"/>
                </a:cubicBezTo>
                <a:cubicBezTo>
                  <a:pt x="13832" y="3639"/>
                  <a:pt x="13525" y="3322"/>
                  <a:pt x="13232" y="3322"/>
                </a:cubicBezTo>
                <a:cubicBezTo>
                  <a:pt x="13102" y="3322"/>
                  <a:pt x="12976" y="3384"/>
                  <a:pt x="12896" y="3533"/>
                </a:cubicBezTo>
                <a:cubicBezTo>
                  <a:pt x="11828" y="5475"/>
                  <a:pt x="9594" y="6884"/>
                  <a:pt x="7813" y="8065"/>
                </a:cubicBezTo>
                <a:cubicBezTo>
                  <a:pt x="6258" y="9088"/>
                  <a:pt x="4471" y="10287"/>
                  <a:pt x="2628" y="10768"/>
                </a:cubicBezTo>
                <a:lnTo>
                  <a:pt x="2628" y="10768"/>
                </a:lnTo>
                <a:cubicBezTo>
                  <a:pt x="2348" y="7235"/>
                  <a:pt x="1456" y="3810"/>
                  <a:pt x="901" y="312"/>
                </a:cubicBezTo>
                <a:cubicBezTo>
                  <a:pt x="863" y="95"/>
                  <a:pt x="709" y="1"/>
                  <a:pt x="54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7" name="Google Shape;2657;p19"/>
          <p:cNvSpPr/>
          <p:nvPr/>
        </p:nvSpPr>
        <p:spPr>
          <a:xfrm>
            <a:off x="6130969" y="5931472"/>
            <a:ext cx="327136" cy="251931"/>
          </a:xfrm>
          <a:custGeom>
            <a:avLst/>
            <a:gdLst/>
            <a:ahLst/>
            <a:cxnLst/>
            <a:rect l="l" t="t" r="r" b="b"/>
            <a:pathLst>
              <a:path w="10231" h="7879" extrusionOk="0">
                <a:moveTo>
                  <a:pt x="533" y="0"/>
                </a:moveTo>
                <a:cubicBezTo>
                  <a:pt x="279" y="0"/>
                  <a:pt x="1" y="214"/>
                  <a:pt x="59" y="543"/>
                </a:cubicBezTo>
                <a:cubicBezTo>
                  <a:pt x="447" y="2907"/>
                  <a:pt x="1095" y="5206"/>
                  <a:pt x="1451" y="7569"/>
                </a:cubicBezTo>
                <a:cubicBezTo>
                  <a:pt x="1482" y="7739"/>
                  <a:pt x="1688" y="7878"/>
                  <a:pt x="1848" y="7878"/>
                </a:cubicBezTo>
                <a:cubicBezTo>
                  <a:pt x="1856" y="7878"/>
                  <a:pt x="1864" y="7878"/>
                  <a:pt x="1872" y="7877"/>
                </a:cubicBezTo>
                <a:cubicBezTo>
                  <a:pt x="4883" y="7731"/>
                  <a:pt x="7279" y="5724"/>
                  <a:pt x="9804" y="4316"/>
                </a:cubicBezTo>
                <a:cubicBezTo>
                  <a:pt x="10231" y="4081"/>
                  <a:pt x="9978" y="3496"/>
                  <a:pt x="9584" y="3496"/>
                </a:cubicBezTo>
                <a:cubicBezTo>
                  <a:pt x="9515" y="3496"/>
                  <a:pt x="9441" y="3514"/>
                  <a:pt x="9366" y="3554"/>
                </a:cubicBezTo>
                <a:cubicBezTo>
                  <a:pt x="7521" y="4590"/>
                  <a:pt x="5384" y="6533"/>
                  <a:pt x="3247" y="6809"/>
                </a:cubicBezTo>
                <a:cubicBezTo>
                  <a:pt x="3064" y="6832"/>
                  <a:pt x="2922" y="6846"/>
                  <a:pt x="2808" y="6846"/>
                </a:cubicBezTo>
                <a:cubicBezTo>
                  <a:pt x="2367" y="6846"/>
                  <a:pt x="2352" y="6642"/>
                  <a:pt x="2082" y="5999"/>
                </a:cubicBezTo>
                <a:cubicBezTo>
                  <a:pt x="1840" y="5449"/>
                  <a:pt x="1807" y="4672"/>
                  <a:pt x="1678" y="4072"/>
                </a:cubicBezTo>
                <a:cubicBezTo>
                  <a:pt x="1402" y="2827"/>
                  <a:pt x="1110" y="1579"/>
                  <a:pt x="901" y="317"/>
                </a:cubicBezTo>
                <a:cubicBezTo>
                  <a:pt x="862" y="96"/>
                  <a:pt x="703" y="0"/>
                  <a:pt x="53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8" name="Google Shape;2658;p19"/>
          <p:cNvSpPr/>
          <p:nvPr/>
        </p:nvSpPr>
        <p:spPr>
          <a:xfrm>
            <a:off x="6294591" y="5786172"/>
            <a:ext cx="207901" cy="161698"/>
          </a:xfrm>
          <a:custGeom>
            <a:avLst/>
            <a:gdLst/>
            <a:ahLst/>
            <a:cxnLst/>
            <a:rect l="l" t="t" r="r" b="b"/>
            <a:pathLst>
              <a:path w="6502" h="5057" extrusionOk="0">
                <a:moveTo>
                  <a:pt x="434" y="1"/>
                </a:moveTo>
                <a:cubicBezTo>
                  <a:pt x="215" y="1"/>
                  <a:pt x="0" y="142"/>
                  <a:pt x="8" y="425"/>
                </a:cubicBezTo>
                <a:cubicBezTo>
                  <a:pt x="40" y="1915"/>
                  <a:pt x="381" y="3339"/>
                  <a:pt x="899" y="4748"/>
                </a:cubicBezTo>
                <a:cubicBezTo>
                  <a:pt x="968" y="4956"/>
                  <a:pt x="1127" y="5056"/>
                  <a:pt x="1313" y="5056"/>
                </a:cubicBezTo>
                <a:cubicBezTo>
                  <a:pt x="1388" y="5056"/>
                  <a:pt x="1467" y="5040"/>
                  <a:pt x="1547" y="5007"/>
                </a:cubicBezTo>
                <a:cubicBezTo>
                  <a:pt x="3101" y="4310"/>
                  <a:pt x="4638" y="3615"/>
                  <a:pt x="6095" y="2724"/>
                </a:cubicBezTo>
                <a:cubicBezTo>
                  <a:pt x="6501" y="2480"/>
                  <a:pt x="6262" y="1908"/>
                  <a:pt x="5888" y="1908"/>
                </a:cubicBezTo>
                <a:cubicBezTo>
                  <a:pt x="5815" y="1908"/>
                  <a:pt x="5738" y="1929"/>
                  <a:pt x="5658" y="1979"/>
                </a:cubicBezTo>
                <a:cubicBezTo>
                  <a:pt x="4352" y="2763"/>
                  <a:pt x="2968" y="3417"/>
                  <a:pt x="1575" y="4034"/>
                </a:cubicBezTo>
                <a:lnTo>
                  <a:pt x="1575" y="4034"/>
                </a:lnTo>
                <a:cubicBezTo>
                  <a:pt x="1179" y="2862"/>
                  <a:pt x="911" y="1681"/>
                  <a:pt x="882" y="425"/>
                </a:cubicBezTo>
                <a:cubicBezTo>
                  <a:pt x="875" y="142"/>
                  <a:pt x="652" y="1"/>
                  <a:pt x="43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19"/>
          <p:cNvSpPr/>
          <p:nvPr/>
        </p:nvSpPr>
        <p:spPr>
          <a:xfrm>
            <a:off x="6315055" y="6490289"/>
            <a:ext cx="54357" cy="41983"/>
          </a:xfrm>
          <a:custGeom>
            <a:avLst/>
            <a:gdLst/>
            <a:ahLst/>
            <a:cxnLst/>
            <a:rect l="l" t="t" r="r" b="b"/>
            <a:pathLst>
              <a:path w="1700" h="1313" extrusionOk="0">
                <a:moveTo>
                  <a:pt x="857" y="0"/>
                </a:moveTo>
                <a:cubicBezTo>
                  <a:pt x="0" y="0"/>
                  <a:pt x="0" y="1312"/>
                  <a:pt x="857" y="1312"/>
                </a:cubicBezTo>
                <a:cubicBezTo>
                  <a:pt x="1699" y="1312"/>
                  <a:pt x="1699" y="0"/>
                  <a:pt x="85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0" name="Google Shape;2660;p19"/>
          <p:cNvSpPr/>
          <p:nvPr/>
        </p:nvSpPr>
        <p:spPr>
          <a:xfrm>
            <a:off x="6376609" y="6395032"/>
            <a:ext cx="54421" cy="41983"/>
          </a:xfrm>
          <a:custGeom>
            <a:avLst/>
            <a:gdLst/>
            <a:ahLst/>
            <a:cxnLst/>
            <a:rect l="l" t="t" r="r" b="b"/>
            <a:pathLst>
              <a:path w="1702" h="1313" extrusionOk="0">
                <a:moveTo>
                  <a:pt x="859" y="1"/>
                </a:moveTo>
                <a:cubicBezTo>
                  <a:pt x="1" y="1"/>
                  <a:pt x="1" y="1312"/>
                  <a:pt x="859" y="1312"/>
                </a:cubicBezTo>
                <a:cubicBezTo>
                  <a:pt x="1701" y="1312"/>
                  <a:pt x="1701" y="1"/>
                  <a:pt x="85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1" name="Google Shape;2661;p19"/>
          <p:cNvSpPr/>
          <p:nvPr/>
        </p:nvSpPr>
        <p:spPr>
          <a:xfrm>
            <a:off x="6012754" y="6075685"/>
            <a:ext cx="53846" cy="41919"/>
          </a:xfrm>
          <a:custGeom>
            <a:avLst/>
            <a:gdLst/>
            <a:ahLst/>
            <a:cxnLst/>
            <a:rect l="l" t="t" r="r" b="b"/>
            <a:pathLst>
              <a:path w="1684" h="1311" extrusionOk="0">
                <a:moveTo>
                  <a:pt x="842" y="0"/>
                </a:moveTo>
                <a:cubicBezTo>
                  <a:pt x="0" y="0"/>
                  <a:pt x="0" y="1311"/>
                  <a:pt x="842" y="1311"/>
                </a:cubicBezTo>
                <a:cubicBezTo>
                  <a:pt x="1684" y="1311"/>
                  <a:pt x="1684" y="0"/>
                  <a:pt x="84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2" name="Google Shape;2662;p19"/>
          <p:cNvSpPr/>
          <p:nvPr/>
        </p:nvSpPr>
        <p:spPr>
          <a:xfrm>
            <a:off x="6040701" y="6170910"/>
            <a:ext cx="54357" cy="41951"/>
          </a:xfrm>
          <a:custGeom>
            <a:avLst/>
            <a:gdLst/>
            <a:ahLst/>
            <a:cxnLst/>
            <a:rect l="l" t="t" r="r" b="b"/>
            <a:pathLst>
              <a:path w="1700" h="1312" extrusionOk="0">
                <a:moveTo>
                  <a:pt x="842" y="1"/>
                </a:moveTo>
                <a:cubicBezTo>
                  <a:pt x="0" y="1"/>
                  <a:pt x="0" y="1311"/>
                  <a:pt x="842" y="1311"/>
                </a:cubicBezTo>
                <a:cubicBezTo>
                  <a:pt x="1700" y="1311"/>
                  <a:pt x="1700" y="1"/>
                  <a:pt x="84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3" name="Google Shape;2663;p19"/>
          <p:cNvSpPr/>
          <p:nvPr/>
        </p:nvSpPr>
        <p:spPr>
          <a:xfrm>
            <a:off x="6494633" y="5700380"/>
            <a:ext cx="53878" cy="41983"/>
          </a:xfrm>
          <a:custGeom>
            <a:avLst/>
            <a:gdLst/>
            <a:ahLst/>
            <a:cxnLst/>
            <a:rect l="l" t="t" r="r" b="b"/>
            <a:pathLst>
              <a:path w="1685" h="1313" extrusionOk="0">
                <a:moveTo>
                  <a:pt x="842" y="0"/>
                </a:moveTo>
                <a:cubicBezTo>
                  <a:pt x="1" y="0"/>
                  <a:pt x="1" y="1312"/>
                  <a:pt x="842" y="1312"/>
                </a:cubicBezTo>
                <a:cubicBezTo>
                  <a:pt x="1684" y="1312"/>
                  <a:pt x="1684" y="0"/>
                  <a:pt x="84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4" name="Google Shape;2664;p19"/>
          <p:cNvSpPr/>
          <p:nvPr/>
        </p:nvSpPr>
        <p:spPr>
          <a:xfrm>
            <a:off x="5872443" y="6490289"/>
            <a:ext cx="54421" cy="41983"/>
          </a:xfrm>
          <a:custGeom>
            <a:avLst/>
            <a:gdLst/>
            <a:ahLst/>
            <a:cxnLst/>
            <a:rect l="l" t="t" r="r" b="b"/>
            <a:pathLst>
              <a:path w="1702" h="1313" extrusionOk="0">
                <a:moveTo>
                  <a:pt x="842" y="0"/>
                </a:moveTo>
                <a:cubicBezTo>
                  <a:pt x="1" y="0"/>
                  <a:pt x="1" y="1312"/>
                  <a:pt x="842" y="1312"/>
                </a:cubicBezTo>
                <a:cubicBezTo>
                  <a:pt x="1701" y="1312"/>
                  <a:pt x="1701" y="0"/>
                  <a:pt x="84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5" name="Google Shape;2665;p19"/>
          <p:cNvSpPr/>
          <p:nvPr/>
        </p:nvSpPr>
        <p:spPr>
          <a:xfrm>
            <a:off x="6107978" y="6843306"/>
            <a:ext cx="54357" cy="41983"/>
          </a:xfrm>
          <a:custGeom>
            <a:avLst/>
            <a:gdLst/>
            <a:ahLst/>
            <a:cxnLst/>
            <a:rect l="l" t="t" r="r" b="b"/>
            <a:pathLst>
              <a:path w="1700" h="1313" extrusionOk="0">
                <a:moveTo>
                  <a:pt x="843" y="0"/>
                </a:moveTo>
                <a:cubicBezTo>
                  <a:pt x="1" y="0"/>
                  <a:pt x="1" y="1312"/>
                  <a:pt x="843" y="1312"/>
                </a:cubicBezTo>
                <a:cubicBezTo>
                  <a:pt x="1700" y="1312"/>
                  <a:pt x="1700" y="0"/>
                  <a:pt x="84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6" name="Google Shape;2666;p19"/>
          <p:cNvSpPr/>
          <p:nvPr/>
        </p:nvSpPr>
        <p:spPr>
          <a:xfrm>
            <a:off x="8215263" y="5722880"/>
            <a:ext cx="1078528" cy="1328104"/>
          </a:xfrm>
          <a:custGeom>
            <a:avLst/>
            <a:gdLst/>
            <a:ahLst/>
            <a:cxnLst/>
            <a:rect l="l" t="t" r="r" b="b"/>
            <a:pathLst>
              <a:path w="30747" h="37862" extrusionOk="0">
                <a:moveTo>
                  <a:pt x="8525" y="0"/>
                </a:moveTo>
                <a:cubicBezTo>
                  <a:pt x="8459" y="0"/>
                  <a:pt x="8392" y="5"/>
                  <a:pt x="8326" y="14"/>
                </a:cubicBezTo>
                <a:cubicBezTo>
                  <a:pt x="6319" y="353"/>
                  <a:pt x="6934" y="3591"/>
                  <a:pt x="7372" y="4821"/>
                </a:cubicBezTo>
                <a:cubicBezTo>
                  <a:pt x="7987" y="7023"/>
                  <a:pt x="10868" y="10698"/>
                  <a:pt x="11581" y="12706"/>
                </a:cubicBezTo>
                <a:cubicBezTo>
                  <a:pt x="11316" y="12838"/>
                  <a:pt x="10917" y="12890"/>
                  <a:pt x="10426" y="12890"/>
                </a:cubicBezTo>
                <a:cubicBezTo>
                  <a:pt x="8629" y="12890"/>
                  <a:pt x="5594" y="12195"/>
                  <a:pt x="3365" y="12195"/>
                </a:cubicBezTo>
                <a:cubicBezTo>
                  <a:pt x="1355" y="12195"/>
                  <a:pt x="0" y="12760"/>
                  <a:pt x="799" y="14907"/>
                </a:cubicBezTo>
                <a:cubicBezTo>
                  <a:pt x="2289" y="18937"/>
                  <a:pt x="9556" y="18322"/>
                  <a:pt x="12196" y="21123"/>
                </a:cubicBezTo>
                <a:cubicBezTo>
                  <a:pt x="11600" y="21282"/>
                  <a:pt x="11004" y="21313"/>
                  <a:pt x="10412" y="21313"/>
                </a:cubicBezTo>
                <a:cubicBezTo>
                  <a:pt x="10038" y="21313"/>
                  <a:pt x="9667" y="21301"/>
                  <a:pt x="9297" y="21301"/>
                </a:cubicBezTo>
                <a:cubicBezTo>
                  <a:pt x="7372" y="21382"/>
                  <a:pt x="2030" y="21739"/>
                  <a:pt x="4570" y="24538"/>
                </a:cubicBezTo>
                <a:cubicBezTo>
                  <a:pt x="6497" y="26643"/>
                  <a:pt x="9653" y="27258"/>
                  <a:pt x="12196" y="28132"/>
                </a:cubicBezTo>
                <a:cubicBezTo>
                  <a:pt x="15336" y="29185"/>
                  <a:pt x="18233" y="30593"/>
                  <a:pt x="21390" y="31808"/>
                </a:cubicBezTo>
                <a:cubicBezTo>
                  <a:pt x="23139" y="32520"/>
                  <a:pt x="24887" y="33394"/>
                  <a:pt x="26295" y="34705"/>
                </a:cubicBezTo>
                <a:cubicBezTo>
                  <a:pt x="27266" y="35676"/>
                  <a:pt x="27704" y="36891"/>
                  <a:pt x="28578" y="37862"/>
                </a:cubicBezTo>
                <a:lnTo>
                  <a:pt x="28658" y="37780"/>
                </a:lnTo>
                <a:cubicBezTo>
                  <a:pt x="28578" y="37506"/>
                  <a:pt x="28481" y="37068"/>
                  <a:pt x="28399" y="36809"/>
                </a:cubicBezTo>
                <a:cubicBezTo>
                  <a:pt x="27607" y="32244"/>
                  <a:pt x="27428" y="26999"/>
                  <a:pt x="28222" y="22434"/>
                </a:cubicBezTo>
                <a:cubicBezTo>
                  <a:pt x="28578" y="20071"/>
                  <a:pt x="29711" y="17966"/>
                  <a:pt x="30245" y="15684"/>
                </a:cubicBezTo>
                <a:cubicBezTo>
                  <a:pt x="30673" y="13878"/>
                  <a:pt x="30747" y="10570"/>
                  <a:pt x="28834" y="10570"/>
                </a:cubicBezTo>
                <a:cubicBezTo>
                  <a:pt x="28432" y="10570"/>
                  <a:pt x="27941" y="10717"/>
                  <a:pt x="27348" y="11054"/>
                </a:cubicBezTo>
                <a:cubicBezTo>
                  <a:pt x="25939" y="11831"/>
                  <a:pt x="25064" y="13142"/>
                  <a:pt x="24190" y="14469"/>
                </a:cubicBezTo>
                <a:cubicBezTo>
                  <a:pt x="23649" y="15282"/>
                  <a:pt x="23107" y="16094"/>
                  <a:pt x="22689" y="16094"/>
                </a:cubicBezTo>
                <a:cubicBezTo>
                  <a:pt x="22432" y="16094"/>
                  <a:pt x="22221" y="15788"/>
                  <a:pt x="22086" y="14987"/>
                </a:cubicBezTo>
                <a:cubicBezTo>
                  <a:pt x="21747" y="12706"/>
                  <a:pt x="22783" y="10083"/>
                  <a:pt x="23139" y="7897"/>
                </a:cubicBezTo>
                <a:cubicBezTo>
                  <a:pt x="23430" y="6388"/>
                  <a:pt x="23775" y="2836"/>
                  <a:pt x="22167" y="2836"/>
                </a:cubicBezTo>
                <a:cubicBezTo>
                  <a:pt x="21808" y="2836"/>
                  <a:pt x="21351" y="3013"/>
                  <a:pt x="20775" y="3429"/>
                </a:cubicBezTo>
                <a:cubicBezTo>
                  <a:pt x="18671" y="4919"/>
                  <a:pt x="17974" y="8415"/>
                  <a:pt x="17262" y="10779"/>
                </a:cubicBezTo>
                <a:cubicBezTo>
                  <a:pt x="15692" y="9030"/>
                  <a:pt x="14721" y="6748"/>
                  <a:pt x="13329" y="4919"/>
                </a:cubicBezTo>
                <a:cubicBezTo>
                  <a:pt x="12391" y="3637"/>
                  <a:pt x="10396" y="0"/>
                  <a:pt x="8525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7" name="Google Shape;2667;p19"/>
          <p:cNvSpPr/>
          <p:nvPr/>
        </p:nvSpPr>
        <p:spPr>
          <a:xfrm>
            <a:off x="8579613" y="5962249"/>
            <a:ext cx="708145" cy="1192530"/>
          </a:xfrm>
          <a:custGeom>
            <a:avLst/>
            <a:gdLst/>
            <a:ahLst/>
            <a:cxnLst/>
            <a:rect l="l" t="t" r="r" b="b"/>
            <a:pathLst>
              <a:path w="20188" h="33997" extrusionOk="0">
                <a:moveTo>
                  <a:pt x="599" y="1"/>
                </a:moveTo>
                <a:cubicBezTo>
                  <a:pt x="288" y="1"/>
                  <a:pt x="0" y="434"/>
                  <a:pt x="270" y="766"/>
                </a:cubicBezTo>
                <a:cubicBezTo>
                  <a:pt x="2456" y="3453"/>
                  <a:pt x="3993" y="6642"/>
                  <a:pt x="5904" y="9523"/>
                </a:cubicBezTo>
                <a:cubicBezTo>
                  <a:pt x="7717" y="12260"/>
                  <a:pt x="9594" y="14962"/>
                  <a:pt x="11181" y="17844"/>
                </a:cubicBezTo>
                <a:cubicBezTo>
                  <a:pt x="12687" y="20548"/>
                  <a:pt x="14468" y="23121"/>
                  <a:pt x="15827" y="25890"/>
                </a:cubicBezTo>
                <a:cubicBezTo>
                  <a:pt x="17090" y="28480"/>
                  <a:pt x="17576" y="31394"/>
                  <a:pt x="19210" y="33805"/>
                </a:cubicBezTo>
                <a:cubicBezTo>
                  <a:pt x="19302" y="33940"/>
                  <a:pt x="19433" y="33996"/>
                  <a:pt x="19565" y="33996"/>
                </a:cubicBezTo>
                <a:cubicBezTo>
                  <a:pt x="19876" y="33996"/>
                  <a:pt x="20187" y="33683"/>
                  <a:pt x="19972" y="33352"/>
                </a:cubicBezTo>
                <a:cubicBezTo>
                  <a:pt x="18336" y="30956"/>
                  <a:pt x="17850" y="28027"/>
                  <a:pt x="16588" y="25452"/>
                </a:cubicBezTo>
                <a:cubicBezTo>
                  <a:pt x="15131" y="22506"/>
                  <a:pt x="13253" y="19706"/>
                  <a:pt x="11634" y="16840"/>
                </a:cubicBezTo>
                <a:cubicBezTo>
                  <a:pt x="9951" y="13894"/>
                  <a:pt x="7992" y="11127"/>
                  <a:pt x="6147" y="8293"/>
                </a:cubicBezTo>
                <a:cubicBezTo>
                  <a:pt x="4366" y="5573"/>
                  <a:pt x="2925" y="2660"/>
                  <a:pt x="885" y="151"/>
                </a:cubicBezTo>
                <a:cubicBezTo>
                  <a:pt x="799" y="45"/>
                  <a:pt x="698" y="1"/>
                  <a:pt x="59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8" name="Google Shape;2668;p19"/>
          <p:cNvSpPr/>
          <p:nvPr/>
        </p:nvSpPr>
        <p:spPr>
          <a:xfrm>
            <a:off x="8493252" y="6098139"/>
            <a:ext cx="442818" cy="307209"/>
          </a:xfrm>
          <a:custGeom>
            <a:avLst/>
            <a:gdLst/>
            <a:ahLst/>
            <a:cxnLst/>
            <a:rect l="l" t="t" r="r" b="b"/>
            <a:pathLst>
              <a:path w="12624" h="8758" extrusionOk="0">
                <a:moveTo>
                  <a:pt x="12087" y="0"/>
                </a:moveTo>
                <a:cubicBezTo>
                  <a:pt x="11919" y="0"/>
                  <a:pt x="11765" y="98"/>
                  <a:pt x="11733" y="324"/>
                </a:cubicBezTo>
                <a:cubicBezTo>
                  <a:pt x="11474" y="1846"/>
                  <a:pt x="11458" y="7559"/>
                  <a:pt x="9725" y="7641"/>
                </a:cubicBezTo>
                <a:cubicBezTo>
                  <a:pt x="9706" y="7642"/>
                  <a:pt x="9686" y="7643"/>
                  <a:pt x="9666" y="7643"/>
                </a:cubicBezTo>
                <a:cubicBezTo>
                  <a:pt x="9036" y="7643"/>
                  <a:pt x="8120" y="7164"/>
                  <a:pt x="7524" y="6961"/>
                </a:cubicBezTo>
                <a:cubicBezTo>
                  <a:pt x="6796" y="6735"/>
                  <a:pt x="6067" y="6476"/>
                  <a:pt x="5355" y="6217"/>
                </a:cubicBezTo>
                <a:cubicBezTo>
                  <a:pt x="3801" y="5649"/>
                  <a:pt x="2246" y="5051"/>
                  <a:pt x="692" y="4484"/>
                </a:cubicBezTo>
                <a:cubicBezTo>
                  <a:pt x="639" y="4464"/>
                  <a:pt x="590" y="4455"/>
                  <a:pt x="543" y="4455"/>
                </a:cubicBezTo>
                <a:cubicBezTo>
                  <a:pt x="136" y="4455"/>
                  <a:pt x="1" y="5151"/>
                  <a:pt x="466" y="5326"/>
                </a:cubicBezTo>
                <a:cubicBezTo>
                  <a:pt x="3768" y="6556"/>
                  <a:pt x="7038" y="7835"/>
                  <a:pt x="10454" y="8742"/>
                </a:cubicBezTo>
                <a:cubicBezTo>
                  <a:pt x="10492" y="8752"/>
                  <a:pt x="10533" y="8757"/>
                  <a:pt x="10574" y="8757"/>
                </a:cubicBezTo>
                <a:cubicBezTo>
                  <a:pt x="10728" y="8757"/>
                  <a:pt x="10892" y="8687"/>
                  <a:pt x="10956" y="8548"/>
                </a:cubicBezTo>
                <a:cubicBezTo>
                  <a:pt x="12089" y="6038"/>
                  <a:pt x="12121" y="3238"/>
                  <a:pt x="12574" y="551"/>
                </a:cubicBezTo>
                <a:cubicBezTo>
                  <a:pt x="12623" y="220"/>
                  <a:pt x="12339" y="0"/>
                  <a:pt x="1208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9" name="Google Shape;2669;p19"/>
          <p:cNvSpPr/>
          <p:nvPr/>
        </p:nvSpPr>
        <p:spPr>
          <a:xfrm>
            <a:off x="8651382" y="6310358"/>
            <a:ext cx="487402" cy="402725"/>
          </a:xfrm>
          <a:custGeom>
            <a:avLst/>
            <a:gdLst/>
            <a:ahLst/>
            <a:cxnLst/>
            <a:rect l="l" t="t" r="r" b="b"/>
            <a:pathLst>
              <a:path w="13895" h="11481" extrusionOk="0">
                <a:moveTo>
                  <a:pt x="13351" y="1"/>
                </a:moveTo>
                <a:cubicBezTo>
                  <a:pt x="13186" y="1"/>
                  <a:pt x="13036" y="95"/>
                  <a:pt x="13004" y="312"/>
                </a:cubicBezTo>
                <a:cubicBezTo>
                  <a:pt x="12478" y="3716"/>
                  <a:pt x="11848" y="7091"/>
                  <a:pt x="11087" y="10451"/>
                </a:cubicBezTo>
                <a:lnTo>
                  <a:pt x="11087" y="10451"/>
                </a:lnTo>
                <a:cubicBezTo>
                  <a:pt x="9343" y="9833"/>
                  <a:pt x="7610" y="9181"/>
                  <a:pt x="5849" y="8584"/>
                </a:cubicBezTo>
                <a:cubicBezTo>
                  <a:pt x="4149" y="8034"/>
                  <a:pt x="2417" y="7710"/>
                  <a:pt x="847" y="6804"/>
                </a:cubicBezTo>
                <a:cubicBezTo>
                  <a:pt x="771" y="6758"/>
                  <a:pt x="696" y="6738"/>
                  <a:pt x="626" y="6738"/>
                </a:cubicBezTo>
                <a:cubicBezTo>
                  <a:pt x="247" y="6738"/>
                  <a:pt x="0" y="7318"/>
                  <a:pt x="410" y="7564"/>
                </a:cubicBezTo>
                <a:cubicBezTo>
                  <a:pt x="1883" y="8406"/>
                  <a:pt x="3486" y="8779"/>
                  <a:pt x="5105" y="9264"/>
                </a:cubicBezTo>
                <a:cubicBezTo>
                  <a:pt x="7192" y="9927"/>
                  <a:pt x="9232" y="10737"/>
                  <a:pt x="11289" y="11466"/>
                </a:cubicBezTo>
                <a:cubicBezTo>
                  <a:pt x="11323" y="11476"/>
                  <a:pt x="11358" y="11480"/>
                  <a:pt x="11393" y="11480"/>
                </a:cubicBezTo>
                <a:cubicBezTo>
                  <a:pt x="11589" y="11480"/>
                  <a:pt x="11784" y="11337"/>
                  <a:pt x="11839" y="11158"/>
                </a:cubicBezTo>
                <a:cubicBezTo>
                  <a:pt x="12631" y="7645"/>
                  <a:pt x="13311" y="4100"/>
                  <a:pt x="13846" y="555"/>
                </a:cubicBezTo>
                <a:cubicBezTo>
                  <a:pt x="13895" y="222"/>
                  <a:pt x="13605" y="1"/>
                  <a:pt x="13351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0" name="Google Shape;2670;p19"/>
          <p:cNvSpPr/>
          <p:nvPr/>
        </p:nvSpPr>
        <p:spPr>
          <a:xfrm>
            <a:off x="6711558" y="5038919"/>
            <a:ext cx="328063" cy="304594"/>
          </a:xfrm>
          <a:custGeom>
            <a:avLst/>
            <a:gdLst/>
            <a:ahLst/>
            <a:cxnLst/>
            <a:rect l="l" t="t" r="r" b="b"/>
            <a:pathLst>
              <a:path w="10260" h="9526" extrusionOk="0">
                <a:moveTo>
                  <a:pt x="4491" y="1"/>
                </a:moveTo>
                <a:cubicBezTo>
                  <a:pt x="4119" y="1"/>
                  <a:pt x="3752" y="348"/>
                  <a:pt x="3707" y="742"/>
                </a:cubicBezTo>
                <a:cubicBezTo>
                  <a:pt x="3626" y="1601"/>
                  <a:pt x="3594" y="2458"/>
                  <a:pt x="3577" y="3317"/>
                </a:cubicBezTo>
                <a:cubicBezTo>
                  <a:pt x="2623" y="3544"/>
                  <a:pt x="1684" y="3753"/>
                  <a:pt x="728" y="3997"/>
                </a:cubicBezTo>
                <a:cubicBezTo>
                  <a:pt x="65" y="4174"/>
                  <a:pt x="0" y="5275"/>
                  <a:pt x="728" y="5405"/>
                </a:cubicBezTo>
                <a:cubicBezTo>
                  <a:pt x="1699" y="5583"/>
                  <a:pt x="2606" y="5907"/>
                  <a:pt x="3512" y="6263"/>
                </a:cubicBezTo>
                <a:cubicBezTo>
                  <a:pt x="3464" y="7040"/>
                  <a:pt x="3415" y="7833"/>
                  <a:pt x="3302" y="8610"/>
                </a:cubicBezTo>
                <a:cubicBezTo>
                  <a:pt x="3216" y="9160"/>
                  <a:pt x="3694" y="9525"/>
                  <a:pt x="4121" y="9525"/>
                </a:cubicBezTo>
                <a:cubicBezTo>
                  <a:pt x="4260" y="9525"/>
                  <a:pt x="4393" y="9487"/>
                  <a:pt x="4500" y="9404"/>
                </a:cubicBezTo>
                <a:cubicBezTo>
                  <a:pt x="4513" y="9405"/>
                  <a:pt x="4526" y="9405"/>
                  <a:pt x="4538" y="9405"/>
                </a:cubicBezTo>
                <a:cubicBezTo>
                  <a:pt x="4737" y="9405"/>
                  <a:pt x="4946" y="9290"/>
                  <a:pt x="5083" y="9031"/>
                </a:cubicBezTo>
                <a:cubicBezTo>
                  <a:pt x="5375" y="8432"/>
                  <a:pt x="5714" y="7865"/>
                  <a:pt x="6070" y="7332"/>
                </a:cubicBezTo>
                <a:cubicBezTo>
                  <a:pt x="6961" y="7688"/>
                  <a:pt x="7851" y="8012"/>
                  <a:pt x="8790" y="8189"/>
                </a:cubicBezTo>
                <a:cubicBezTo>
                  <a:pt x="8836" y="8198"/>
                  <a:pt x="8883" y="8203"/>
                  <a:pt x="8930" y="8203"/>
                </a:cubicBezTo>
                <a:cubicBezTo>
                  <a:pt x="9458" y="8203"/>
                  <a:pt x="9987" y="7641"/>
                  <a:pt x="9616" y="7121"/>
                </a:cubicBezTo>
                <a:cubicBezTo>
                  <a:pt x="9098" y="6376"/>
                  <a:pt x="8612" y="5616"/>
                  <a:pt x="8142" y="4854"/>
                </a:cubicBezTo>
                <a:cubicBezTo>
                  <a:pt x="8677" y="4288"/>
                  <a:pt x="9227" y="3721"/>
                  <a:pt x="9793" y="3171"/>
                </a:cubicBezTo>
                <a:cubicBezTo>
                  <a:pt x="10260" y="2704"/>
                  <a:pt x="9886" y="1910"/>
                  <a:pt x="9287" y="1910"/>
                </a:cubicBezTo>
                <a:cubicBezTo>
                  <a:pt x="9221" y="1910"/>
                  <a:pt x="9152" y="1920"/>
                  <a:pt x="9081" y="1940"/>
                </a:cubicBezTo>
                <a:cubicBezTo>
                  <a:pt x="8304" y="2184"/>
                  <a:pt x="7511" y="2394"/>
                  <a:pt x="6734" y="2588"/>
                </a:cubicBezTo>
                <a:cubicBezTo>
                  <a:pt x="6184" y="1763"/>
                  <a:pt x="5617" y="969"/>
                  <a:pt x="4954" y="224"/>
                </a:cubicBezTo>
                <a:cubicBezTo>
                  <a:pt x="4816" y="67"/>
                  <a:pt x="4653" y="1"/>
                  <a:pt x="4491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1" name="Google Shape;2671;p19"/>
          <p:cNvSpPr/>
          <p:nvPr/>
        </p:nvSpPr>
        <p:spPr>
          <a:xfrm>
            <a:off x="3819245" y="629183"/>
            <a:ext cx="218147" cy="202432"/>
          </a:xfrm>
          <a:custGeom>
            <a:avLst/>
            <a:gdLst/>
            <a:ahLst/>
            <a:cxnLst/>
            <a:rect l="l" t="t" r="r" b="b"/>
            <a:pathLst>
              <a:path w="6219" h="5771" extrusionOk="0">
                <a:moveTo>
                  <a:pt x="2721" y="0"/>
                </a:moveTo>
                <a:cubicBezTo>
                  <a:pt x="2492" y="0"/>
                  <a:pt x="2274" y="209"/>
                  <a:pt x="2251" y="457"/>
                </a:cubicBezTo>
                <a:cubicBezTo>
                  <a:pt x="2202" y="975"/>
                  <a:pt x="2187" y="1494"/>
                  <a:pt x="2170" y="2012"/>
                </a:cubicBezTo>
                <a:cubicBezTo>
                  <a:pt x="1587" y="2141"/>
                  <a:pt x="1021" y="2271"/>
                  <a:pt x="438" y="2416"/>
                </a:cubicBezTo>
                <a:cubicBezTo>
                  <a:pt x="33" y="2530"/>
                  <a:pt x="1" y="3193"/>
                  <a:pt x="438" y="3274"/>
                </a:cubicBezTo>
                <a:cubicBezTo>
                  <a:pt x="1021" y="3387"/>
                  <a:pt x="1587" y="3581"/>
                  <a:pt x="2122" y="3792"/>
                </a:cubicBezTo>
                <a:cubicBezTo>
                  <a:pt x="2105" y="4261"/>
                  <a:pt x="2073" y="4747"/>
                  <a:pt x="1992" y="5217"/>
                </a:cubicBezTo>
                <a:cubicBezTo>
                  <a:pt x="1943" y="5549"/>
                  <a:pt x="2241" y="5770"/>
                  <a:pt x="2501" y="5770"/>
                </a:cubicBezTo>
                <a:cubicBezTo>
                  <a:pt x="2582" y="5770"/>
                  <a:pt x="2659" y="5749"/>
                  <a:pt x="2720" y="5702"/>
                </a:cubicBezTo>
                <a:cubicBezTo>
                  <a:pt x="2867" y="5702"/>
                  <a:pt x="2996" y="5638"/>
                  <a:pt x="3076" y="5476"/>
                </a:cubicBezTo>
                <a:cubicBezTo>
                  <a:pt x="3255" y="5103"/>
                  <a:pt x="3465" y="4764"/>
                  <a:pt x="3691" y="4440"/>
                </a:cubicBezTo>
                <a:cubicBezTo>
                  <a:pt x="4209" y="4666"/>
                  <a:pt x="4760" y="4844"/>
                  <a:pt x="5327" y="4958"/>
                </a:cubicBezTo>
                <a:cubicBezTo>
                  <a:pt x="5353" y="4963"/>
                  <a:pt x="5380" y="4965"/>
                  <a:pt x="5407" y="4965"/>
                </a:cubicBezTo>
                <a:cubicBezTo>
                  <a:pt x="5725" y="4965"/>
                  <a:pt x="6053" y="4623"/>
                  <a:pt x="5828" y="4310"/>
                </a:cubicBezTo>
                <a:cubicBezTo>
                  <a:pt x="5505" y="3873"/>
                  <a:pt x="5230" y="3404"/>
                  <a:pt x="4939" y="2934"/>
                </a:cubicBezTo>
                <a:cubicBezTo>
                  <a:pt x="5262" y="2594"/>
                  <a:pt x="5602" y="2254"/>
                  <a:pt x="5942" y="1914"/>
                </a:cubicBezTo>
                <a:cubicBezTo>
                  <a:pt x="6219" y="1637"/>
                  <a:pt x="5997" y="1151"/>
                  <a:pt x="5631" y="1151"/>
                </a:cubicBezTo>
                <a:cubicBezTo>
                  <a:pt x="5591" y="1151"/>
                  <a:pt x="5548" y="1157"/>
                  <a:pt x="5505" y="1170"/>
                </a:cubicBezTo>
                <a:cubicBezTo>
                  <a:pt x="5036" y="1315"/>
                  <a:pt x="4550" y="1444"/>
                  <a:pt x="4080" y="1574"/>
                </a:cubicBezTo>
                <a:cubicBezTo>
                  <a:pt x="3756" y="1073"/>
                  <a:pt x="3400" y="587"/>
                  <a:pt x="3012" y="134"/>
                </a:cubicBezTo>
                <a:cubicBezTo>
                  <a:pt x="2923" y="40"/>
                  <a:pt x="2821" y="0"/>
                  <a:pt x="2721" y="0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2" name="Google Shape;2672;p19"/>
          <p:cNvSpPr/>
          <p:nvPr/>
        </p:nvSpPr>
        <p:spPr>
          <a:xfrm>
            <a:off x="7503365" y="434117"/>
            <a:ext cx="217586" cy="202467"/>
          </a:xfrm>
          <a:custGeom>
            <a:avLst/>
            <a:gdLst/>
            <a:ahLst/>
            <a:cxnLst/>
            <a:rect l="l" t="t" r="r" b="b"/>
            <a:pathLst>
              <a:path w="6203" h="5772" extrusionOk="0">
                <a:moveTo>
                  <a:pt x="2710" y="1"/>
                </a:moveTo>
                <a:cubicBezTo>
                  <a:pt x="2482" y="1"/>
                  <a:pt x="2257" y="214"/>
                  <a:pt x="2235" y="450"/>
                </a:cubicBezTo>
                <a:cubicBezTo>
                  <a:pt x="2187" y="968"/>
                  <a:pt x="2170" y="1486"/>
                  <a:pt x="2154" y="2019"/>
                </a:cubicBezTo>
                <a:cubicBezTo>
                  <a:pt x="1587" y="2149"/>
                  <a:pt x="1004" y="2278"/>
                  <a:pt x="438" y="2425"/>
                </a:cubicBezTo>
                <a:cubicBezTo>
                  <a:pt x="33" y="2522"/>
                  <a:pt x="1" y="3202"/>
                  <a:pt x="438" y="3282"/>
                </a:cubicBezTo>
                <a:cubicBezTo>
                  <a:pt x="1021" y="3379"/>
                  <a:pt x="1571" y="3573"/>
                  <a:pt x="2122" y="3800"/>
                </a:cubicBezTo>
                <a:cubicBezTo>
                  <a:pt x="2090" y="4270"/>
                  <a:pt x="2057" y="4739"/>
                  <a:pt x="1992" y="5225"/>
                </a:cubicBezTo>
                <a:cubicBezTo>
                  <a:pt x="1944" y="5553"/>
                  <a:pt x="2223" y="5771"/>
                  <a:pt x="2482" y="5771"/>
                </a:cubicBezTo>
                <a:cubicBezTo>
                  <a:pt x="2568" y="5771"/>
                  <a:pt x="2652" y="5747"/>
                  <a:pt x="2720" y="5695"/>
                </a:cubicBezTo>
                <a:cubicBezTo>
                  <a:pt x="2732" y="5696"/>
                  <a:pt x="2745" y="5697"/>
                  <a:pt x="2757" y="5697"/>
                </a:cubicBezTo>
                <a:cubicBezTo>
                  <a:pt x="2874" y="5697"/>
                  <a:pt x="2987" y="5629"/>
                  <a:pt x="3061" y="5468"/>
                </a:cubicBezTo>
                <a:cubicBezTo>
                  <a:pt x="3238" y="5112"/>
                  <a:pt x="3449" y="4771"/>
                  <a:pt x="3676" y="4448"/>
                </a:cubicBezTo>
                <a:cubicBezTo>
                  <a:pt x="4209" y="4659"/>
                  <a:pt x="4744" y="4853"/>
                  <a:pt x="5310" y="4966"/>
                </a:cubicBezTo>
                <a:cubicBezTo>
                  <a:pt x="5338" y="4971"/>
                  <a:pt x="5366" y="4973"/>
                  <a:pt x="5394" y="4973"/>
                </a:cubicBezTo>
                <a:cubicBezTo>
                  <a:pt x="5725" y="4973"/>
                  <a:pt x="6052" y="4632"/>
                  <a:pt x="5813" y="4318"/>
                </a:cubicBezTo>
                <a:cubicBezTo>
                  <a:pt x="5505" y="3865"/>
                  <a:pt x="5213" y="3412"/>
                  <a:pt x="4922" y="2943"/>
                </a:cubicBezTo>
                <a:cubicBezTo>
                  <a:pt x="5246" y="2602"/>
                  <a:pt x="5586" y="2263"/>
                  <a:pt x="5925" y="1922"/>
                </a:cubicBezTo>
                <a:cubicBezTo>
                  <a:pt x="6203" y="1646"/>
                  <a:pt x="5981" y="1159"/>
                  <a:pt x="5615" y="1159"/>
                </a:cubicBezTo>
                <a:cubicBezTo>
                  <a:pt x="5575" y="1159"/>
                  <a:pt x="5533" y="1165"/>
                  <a:pt x="5489" y="1178"/>
                </a:cubicBezTo>
                <a:cubicBezTo>
                  <a:pt x="5019" y="1324"/>
                  <a:pt x="4550" y="1453"/>
                  <a:pt x="4064" y="1566"/>
                </a:cubicBezTo>
                <a:cubicBezTo>
                  <a:pt x="3741" y="1065"/>
                  <a:pt x="3400" y="595"/>
                  <a:pt x="2996" y="142"/>
                </a:cubicBezTo>
                <a:cubicBezTo>
                  <a:pt x="2912" y="42"/>
                  <a:pt x="2810" y="1"/>
                  <a:pt x="2710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3" name="Google Shape;2673;p19"/>
          <p:cNvSpPr/>
          <p:nvPr/>
        </p:nvSpPr>
        <p:spPr>
          <a:xfrm>
            <a:off x="7666896" y="2012850"/>
            <a:ext cx="347022" cy="334008"/>
          </a:xfrm>
          <a:custGeom>
            <a:avLst/>
            <a:gdLst/>
            <a:ahLst/>
            <a:cxnLst/>
            <a:rect l="l" t="t" r="r" b="b"/>
            <a:pathLst>
              <a:path w="9893" h="9522" extrusionOk="0">
                <a:moveTo>
                  <a:pt x="6343" y="0"/>
                </a:moveTo>
                <a:cubicBezTo>
                  <a:pt x="6121" y="0"/>
                  <a:pt x="5891" y="85"/>
                  <a:pt x="5731" y="251"/>
                </a:cubicBezTo>
                <a:cubicBezTo>
                  <a:pt x="5133" y="882"/>
                  <a:pt x="4583" y="1530"/>
                  <a:pt x="4032" y="2194"/>
                </a:cubicBezTo>
                <a:cubicBezTo>
                  <a:pt x="3158" y="1773"/>
                  <a:pt x="2267" y="1352"/>
                  <a:pt x="1377" y="964"/>
                </a:cubicBezTo>
                <a:cubicBezTo>
                  <a:pt x="1291" y="926"/>
                  <a:pt x="1203" y="909"/>
                  <a:pt x="1116" y="909"/>
                </a:cubicBezTo>
                <a:cubicBezTo>
                  <a:pt x="569" y="909"/>
                  <a:pt x="84" y="1591"/>
                  <a:pt x="503" y="2080"/>
                </a:cubicBezTo>
                <a:cubicBezTo>
                  <a:pt x="1151" y="2809"/>
                  <a:pt x="1669" y="3618"/>
                  <a:pt x="2154" y="4460"/>
                </a:cubicBezTo>
                <a:cubicBezTo>
                  <a:pt x="1636" y="5059"/>
                  <a:pt x="1118" y="5626"/>
                  <a:pt x="536" y="6176"/>
                </a:cubicBezTo>
                <a:cubicBezTo>
                  <a:pt x="1" y="6677"/>
                  <a:pt x="438" y="7536"/>
                  <a:pt x="989" y="7536"/>
                </a:cubicBezTo>
                <a:cubicBezTo>
                  <a:pt x="1086" y="7623"/>
                  <a:pt x="1212" y="7676"/>
                  <a:pt x="1361" y="7676"/>
                </a:cubicBezTo>
                <a:cubicBezTo>
                  <a:pt x="1459" y="7676"/>
                  <a:pt x="1568" y="7652"/>
                  <a:pt x="1684" y="7601"/>
                </a:cubicBezTo>
                <a:cubicBezTo>
                  <a:pt x="2284" y="7309"/>
                  <a:pt x="2882" y="7083"/>
                  <a:pt x="3514" y="6904"/>
                </a:cubicBezTo>
                <a:cubicBezTo>
                  <a:pt x="3983" y="7713"/>
                  <a:pt x="4485" y="8523"/>
                  <a:pt x="5116" y="9252"/>
                </a:cubicBezTo>
                <a:cubicBezTo>
                  <a:pt x="5268" y="9429"/>
                  <a:pt x="5507" y="9521"/>
                  <a:pt x="5741" y="9521"/>
                </a:cubicBezTo>
                <a:cubicBezTo>
                  <a:pt x="6082" y="9521"/>
                  <a:pt x="6409" y="9325"/>
                  <a:pt x="6428" y="8911"/>
                </a:cubicBezTo>
                <a:cubicBezTo>
                  <a:pt x="6460" y="8005"/>
                  <a:pt x="6558" y="7115"/>
                  <a:pt x="6670" y="6224"/>
                </a:cubicBezTo>
                <a:cubicBezTo>
                  <a:pt x="7447" y="6111"/>
                  <a:pt x="8224" y="6014"/>
                  <a:pt x="9001" y="5917"/>
                </a:cubicBezTo>
                <a:cubicBezTo>
                  <a:pt x="9730" y="5836"/>
                  <a:pt x="9892" y="4784"/>
                  <a:pt x="9212" y="4525"/>
                </a:cubicBezTo>
                <a:cubicBezTo>
                  <a:pt x="8451" y="4234"/>
                  <a:pt x="7706" y="3910"/>
                  <a:pt x="6962" y="3569"/>
                </a:cubicBezTo>
                <a:cubicBezTo>
                  <a:pt x="7043" y="2598"/>
                  <a:pt x="7091" y="1611"/>
                  <a:pt x="7026" y="623"/>
                </a:cubicBezTo>
                <a:cubicBezTo>
                  <a:pt x="7007" y="202"/>
                  <a:pt x="6684" y="0"/>
                  <a:pt x="6343" y="0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4" name="Google Shape;2674;p19"/>
          <p:cNvSpPr/>
          <p:nvPr/>
        </p:nvSpPr>
        <p:spPr>
          <a:xfrm>
            <a:off x="257792" y="1825992"/>
            <a:ext cx="346987" cy="333692"/>
          </a:xfrm>
          <a:custGeom>
            <a:avLst/>
            <a:gdLst/>
            <a:ahLst/>
            <a:cxnLst/>
            <a:rect l="l" t="t" r="r" b="b"/>
            <a:pathLst>
              <a:path w="9892" h="9513" extrusionOk="0">
                <a:moveTo>
                  <a:pt x="6342" y="1"/>
                </a:moveTo>
                <a:cubicBezTo>
                  <a:pt x="6120" y="1"/>
                  <a:pt x="5890" y="86"/>
                  <a:pt x="5731" y="252"/>
                </a:cubicBezTo>
                <a:cubicBezTo>
                  <a:pt x="5132" y="884"/>
                  <a:pt x="4582" y="1531"/>
                  <a:pt x="4032" y="2194"/>
                </a:cubicBezTo>
                <a:cubicBezTo>
                  <a:pt x="3158" y="1774"/>
                  <a:pt x="2267" y="1353"/>
                  <a:pt x="1377" y="964"/>
                </a:cubicBezTo>
                <a:cubicBezTo>
                  <a:pt x="1291" y="927"/>
                  <a:pt x="1203" y="910"/>
                  <a:pt x="1116" y="910"/>
                </a:cubicBezTo>
                <a:cubicBezTo>
                  <a:pt x="569" y="910"/>
                  <a:pt x="83" y="1590"/>
                  <a:pt x="503" y="2065"/>
                </a:cubicBezTo>
                <a:cubicBezTo>
                  <a:pt x="1150" y="2810"/>
                  <a:pt x="1668" y="3619"/>
                  <a:pt x="2154" y="4461"/>
                </a:cubicBezTo>
                <a:cubicBezTo>
                  <a:pt x="1636" y="5060"/>
                  <a:pt x="1101" y="5626"/>
                  <a:pt x="535" y="6177"/>
                </a:cubicBezTo>
                <a:cubicBezTo>
                  <a:pt x="0" y="6679"/>
                  <a:pt x="438" y="7536"/>
                  <a:pt x="988" y="7536"/>
                </a:cubicBezTo>
                <a:cubicBezTo>
                  <a:pt x="1085" y="7624"/>
                  <a:pt x="1211" y="7677"/>
                  <a:pt x="1356" y="7677"/>
                </a:cubicBezTo>
                <a:cubicBezTo>
                  <a:pt x="1453" y="7677"/>
                  <a:pt x="1558" y="7653"/>
                  <a:pt x="1668" y="7601"/>
                </a:cubicBezTo>
                <a:cubicBezTo>
                  <a:pt x="2267" y="7310"/>
                  <a:pt x="2882" y="7083"/>
                  <a:pt x="3497" y="6889"/>
                </a:cubicBezTo>
                <a:cubicBezTo>
                  <a:pt x="3982" y="7715"/>
                  <a:pt x="4485" y="8525"/>
                  <a:pt x="5100" y="9237"/>
                </a:cubicBezTo>
                <a:cubicBezTo>
                  <a:pt x="5261" y="9417"/>
                  <a:pt x="5510" y="9512"/>
                  <a:pt x="5749" y="9512"/>
                </a:cubicBezTo>
                <a:cubicBezTo>
                  <a:pt x="6089" y="9512"/>
                  <a:pt x="6409" y="9321"/>
                  <a:pt x="6428" y="8913"/>
                </a:cubicBezTo>
                <a:cubicBezTo>
                  <a:pt x="6460" y="8007"/>
                  <a:pt x="6557" y="7116"/>
                  <a:pt x="6670" y="6226"/>
                </a:cubicBezTo>
                <a:cubicBezTo>
                  <a:pt x="7431" y="6112"/>
                  <a:pt x="8224" y="6015"/>
                  <a:pt x="9001" y="5918"/>
                </a:cubicBezTo>
                <a:cubicBezTo>
                  <a:pt x="9713" y="5837"/>
                  <a:pt x="9892" y="4784"/>
                  <a:pt x="9195" y="4525"/>
                </a:cubicBezTo>
                <a:cubicBezTo>
                  <a:pt x="8435" y="4234"/>
                  <a:pt x="7690" y="3910"/>
                  <a:pt x="6961" y="3571"/>
                </a:cubicBezTo>
                <a:cubicBezTo>
                  <a:pt x="7043" y="2600"/>
                  <a:pt x="7091" y="1612"/>
                  <a:pt x="7026" y="625"/>
                </a:cubicBezTo>
                <a:cubicBezTo>
                  <a:pt x="7006" y="203"/>
                  <a:pt x="6684" y="1"/>
                  <a:pt x="6342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5" name="Google Shape;2675;p19"/>
          <p:cNvSpPr/>
          <p:nvPr/>
        </p:nvSpPr>
        <p:spPr>
          <a:xfrm>
            <a:off x="4148229" y="5100697"/>
            <a:ext cx="243074" cy="226159"/>
          </a:xfrm>
          <a:custGeom>
            <a:avLst/>
            <a:gdLst/>
            <a:ahLst/>
            <a:cxnLst/>
            <a:rect l="l" t="t" r="r" b="b"/>
            <a:pathLst>
              <a:path w="7602" h="7073" extrusionOk="0">
                <a:moveTo>
                  <a:pt x="3323" y="0"/>
                </a:moveTo>
                <a:cubicBezTo>
                  <a:pt x="3046" y="0"/>
                  <a:pt x="2775" y="257"/>
                  <a:pt x="2753" y="559"/>
                </a:cubicBezTo>
                <a:cubicBezTo>
                  <a:pt x="2688" y="1191"/>
                  <a:pt x="2656" y="1838"/>
                  <a:pt x="2656" y="2469"/>
                </a:cubicBezTo>
                <a:cubicBezTo>
                  <a:pt x="1944" y="2631"/>
                  <a:pt x="1231" y="2777"/>
                  <a:pt x="535" y="2955"/>
                </a:cubicBezTo>
                <a:cubicBezTo>
                  <a:pt x="33" y="3084"/>
                  <a:pt x="1" y="3910"/>
                  <a:pt x="535" y="4007"/>
                </a:cubicBezTo>
                <a:cubicBezTo>
                  <a:pt x="1247" y="4137"/>
                  <a:pt x="1927" y="4379"/>
                  <a:pt x="2591" y="4655"/>
                </a:cubicBezTo>
                <a:cubicBezTo>
                  <a:pt x="2559" y="5238"/>
                  <a:pt x="2509" y="5804"/>
                  <a:pt x="2429" y="6386"/>
                </a:cubicBezTo>
                <a:cubicBezTo>
                  <a:pt x="2367" y="6804"/>
                  <a:pt x="2724" y="7072"/>
                  <a:pt x="3042" y="7072"/>
                </a:cubicBezTo>
                <a:cubicBezTo>
                  <a:pt x="3143" y="7072"/>
                  <a:pt x="3241" y="7045"/>
                  <a:pt x="3319" y="6986"/>
                </a:cubicBezTo>
                <a:cubicBezTo>
                  <a:pt x="3481" y="6986"/>
                  <a:pt x="3643" y="6905"/>
                  <a:pt x="3740" y="6695"/>
                </a:cubicBezTo>
                <a:cubicBezTo>
                  <a:pt x="3966" y="6257"/>
                  <a:pt x="4210" y="5853"/>
                  <a:pt x="4484" y="5448"/>
                </a:cubicBezTo>
                <a:cubicBezTo>
                  <a:pt x="5149" y="5723"/>
                  <a:pt x="5812" y="5950"/>
                  <a:pt x="6509" y="6095"/>
                </a:cubicBezTo>
                <a:cubicBezTo>
                  <a:pt x="6541" y="6102"/>
                  <a:pt x="6573" y="6105"/>
                  <a:pt x="6606" y="6105"/>
                </a:cubicBezTo>
                <a:cubicBezTo>
                  <a:pt x="6988" y="6105"/>
                  <a:pt x="7392" y="5689"/>
                  <a:pt x="7124" y="5286"/>
                </a:cubicBezTo>
                <a:cubicBezTo>
                  <a:pt x="6735" y="4752"/>
                  <a:pt x="6379" y="4185"/>
                  <a:pt x="6023" y="3619"/>
                </a:cubicBezTo>
                <a:cubicBezTo>
                  <a:pt x="6427" y="3198"/>
                  <a:pt x="6832" y="2777"/>
                  <a:pt x="7253" y="2372"/>
                </a:cubicBezTo>
                <a:cubicBezTo>
                  <a:pt x="7602" y="2023"/>
                  <a:pt x="7325" y="1441"/>
                  <a:pt x="6891" y="1441"/>
                </a:cubicBezTo>
                <a:cubicBezTo>
                  <a:pt x="6841" y="1441"/>
                  <a:pt x="6789" y="1449"/>
                  <a:pt x="6735" y="1465"/>
                </a:cubicBezTo>
                <a:cubicBezTo>
                  <a:pt x="6152" y="1627"/>
                  <a:pt x="5570" y="1789"/>
                  <a:pt x="4987" y="1935"/>
                </a:cubicBezTo>
                <a:cubicBezTo>
                  <a:pt x="4582" y="1320"/>
                  <a:pt x="4161" y="721"/>
                  <a:pt x="3675" y="170"/>
                </a:cubicBezTo>
                <a:cubicBezTo>
                  <a:pt x="3571" y="51"/>
                  <a:pt x="3446" y="0"/>
                  <a:pt x="3323" y="0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6" name="Google Shape;2676;p19"/>
          <p:cNvSpPr/>
          <p:nvPr/>
        </p:nvSpPr>
        <p:spPr>
          <a:xfrm>
            <a:off x="1514408" y="4096208"/>
            <a:ext cx="266729" cy="247542"/>
          </a:xfrm>
          <a:custGeom>
            <a:avLst/>
            <a:gdLst/>
            <a:ahLst/>
            <a:cxnLst/>
            <a:rect l="l" t="t" r="r" b="b"/>
            <a:pathLst>
              <a:path w="7604" h="7057" extrusionOk="0">
                <a:moveTo>
                  <a:pt x="3330" y="1"/>
                </a:moveTo>
                <a:cubicBezTo>
                  <a:pt x="3051" y="1"/>
                  <a:pt x="2786" y="252"/>
                  <a:pt x="2753" y="543"/>
                </a:cubicBezTo>
                <a:cubicBezTo>
                  <a:pt x="2688" y="1175"/>
                  <a:pt x="2671" y="1823"/>
                  <a:pt x="2656" y="2453"/>
                </a:cubicBezTo>
                <a:cubicBezTo>
                  <a:pt x="1944" y="2615"/>
                  <a:pt x="1247" y="2777"/>
                  <a:pt x="535" y="2956"/>
                </a:cubicBezTo>
                <a:cubicBezTo>
                  <a:pt x="49" y="3068"/>
                  <a:pt x="1" y="3895"/>
                  <a:pt x="535" y="3992"/>
                </a:cubicBezTo>
                <a:cubicBezTo>
                  <a:pt x="1247" y="4137"/>
                  <a:pt x="1927" y="4364"/>
                  <a:pt x="2591" y="4639"/>
                </a:cubicBezTo>
                <a:cubicBezTo>
                  <a:pt x="2559" y="5222"/>
                  <a:pt x="2526" y="5805"/>
                  <a:pt x="2429" y="6371"/>
                </a:cubicBezTo>
                <a:cubicBezTo>
                  <a:pt x="2367" y="6788"/>
                  <a:pt x="2724" y="7056"/>
                  <a:pt x="3042" y="7056"/>
                </a:cubicBezTo>
                <a:cubicBezTo>
                  <a:pt x="3143" y="7056"/>
                  <a:pt x="3241" y="7029"/>
                  <a:pt x="3319" y="6970"/>
                </a:cubicBezTo>
                <a:cubicBezTo>
                  <a:pt x="3481" y="6970"/>
                  <a:pt x="3643" y="6906"/>
                  <a:pt x="3757" y="6695"/>
                </a:cubicBezTo>
                <a:cubicBezTo>
                  <a:pt x="3966" y="6241"/>
                  <a:pt x="4225" y="5837"/>
                  <a:pt x="4501" y="5449"/>
                </a:cubicBezTo>
                <a:cubicBezTo>
                  <a:pt x="5149" y="5708"/>
                  <a:pt x="5812" y="5934"/>
                  <a:pt x="6509" y="6079"/>
                </a:cubicBezTo>
                <a:cubicBezTo>
                  <a:pt x="6542" y="6086"/>
                  <a:pt x="6576" y="6089"/>
                  <a:pt x="6610" y="6089"/>
                </a:cubicBezTo>
                <a:cubicBezTo>
                  <a:pt x="7004" y="6089"/>
                  <a:pt x="7406" y="5674"/>
                  <a:pt x="7124" y="5287"/>
                </a:cubicBezTo>
                <a:cubicBezTo>
                  <a:pt x="6735" y="4736"/>
                  <a:pt x="6379" y="4169"/>
                  <a:pt x="6038" y="3603"/>
                </a:cubicBezTo>
                <a:cubicBezTo>
                  <a:pt x="6427" y="3182"/>
                  <a:pt x="6848" y="2762"/>
                  <a:pt x="7269" y="2356"/>
                </a:cubicBezTo>
                <a:cubicBezTo>
                  <a:pt x="7604" y="2022"/>
                  <a:pt x="7337" y="1426"/>
                  <a:pt x="6892" y="1426"/>
                </a:cubicBezTo>
                <a:cubicBezTo>
                  <a:pt x="6842" y="1426"/>
                  <a:pt x="6789" y="1433"/>
                  <a:pt x="6735" y="1450"/>
                </a:cubicBezTo>
                <a:cubicBezTo>
                  <a:pt x="6152" y="1628"/>
                  <a:pt x="5570" y="1773"/>
                  <a:pt x="4987" y="1920"/>
                </a:cubicBezTo>
                <a:cubicBezTo>
                  <a:pt x="4598" y="1305"/>
                  <a:pt x="4178" y="722"/>
                  <a:pt x="3692" y="171"/>
                </a:cubicBezTo>
                <a:cubicBezTo>
                  <a:pt x="3582" y="51"/>
                  <a:pt x="3454" y="1"/>
                  <a:pt x="3330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7" name="Google Shape;2677;p19"/>
          <p:cNvSpPr/>
          <p:nvPr/>
        </p:nvSpPr>
        <p:spPr>
          <a:xfrm>
            <a:off x="1595804" y="6001500"/>
            <a:ext cx="1638783" cy="1140388"/>
          </a:xfrm>
          <a:custGeom>
            <a:avLst/>
            <a:gdLst/>
            <a:ahLst/>
            <a:cxnLst/>
            <a:rect l="l" t="t" r="r" b="b"/>
            <a:pathLst>
              <a:path w="51252" h="35665" extrusionOk="0">
                <a:moveTo>
                  <a:pt x="34503" y="1"/>
                </a:moveTo>
                <a:cubicBezTo>
                  <a:pt x="32642" y="1"/>
                  <a:pt x="30556" y="55"/>
                  <a:pt x="28216" y="167"/>
                </a:cubicBezTo>
                <a:cubicBezTo>
                  <a:pt x="23829" y="345"/>
                  <a:pt x="11396" y="167"/>
                  <a:pt x="6313" y="701"/>
                </a:cubicBezTo>
                <a:cubicBezTo>
                  <a:pt x="0" y="1219"/>
                  <a:pt x="0" y="5250"/>
                  <a:pt x="356" y="10867"/>
                </a:cubicBezTo>
                <a:cubicBezTo>
                  <a:pt x="535" y="15772"/>
                  <a:pt x="1053" y="20499"/>
                  <a:pt x="1587" y="25404"/>
                </a:cubicBezTo>
                <a:cubicBezTo>
                  <a:pt x="2105" y="30309"/>
                  <a:pt x="2801" y="33643"/>
                  <a:pt x="8418" y="34696"/>
                </a:cubicBezTo>
                <a:cubicBezTo>
                  <a:pt x="12967" y="35392"/>
                  <a:pt x="17872" y="35230"/>
                  <a:pt x="22615" y="35570"/>
                </a:cubicBezTo>
                <a:cubicBezTo>
                  <a:pt x="23669" y="35630"/>
                  <a:pt x="25076" y="35665"/>
                  <a:pt x="26696" y="35665"/>
                </a:cubicBezTo>
                <a:cubicBezTo>
                  <a:pt x="34754" y="35665"/>
                  <a:pt x="48055" y="34807"/>
                  <a:pt x="49067" y="31895"/>
                </a:cubicBezTo>
                <a:cubicBezTo>
                  <a:pt x="51251" y="25679"/>
                  <a:pt x="50474" y="16469"/>
                  <a:pt x="50118" y="9993"/>
                </a:cubicBezTo>
                <a:cubicBezTo>
                  <a:pt x="49815" y="3871"/>
                  <a:pt x="50197" y="1"/>
                  <a:pt x="34503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8" name="Google Shape;2678;p19"/>
          <p:cNvSpPr/>
          <p:nvPr/>
        </p:nvSpPr>
        <p:spPr>
          <a:xfrm>
            <a:off x="1964328" y="5898377"/>
            <a:ext cx="77188" cy="1304612"/>
          </a:xfrm>
          <a:custGeom>
            <a:avLst/>
            <a:gdLst/>
            <a:ahLst/>
            <a:cxnLst/>
            <a:rect l="l" t="t" r="r" b="b"/>
            <a:pathLst>
              <a:path w="2414" h="40801" extrusionOk="0">
                <a:moveTo>
                  <a:pt x="1114" y="0"/>
                </a:moveTo>
                <a:cubicBezTo>
                  <a:pt x="896" y="0"/>
                  <a:pt x="673" y="138"/>
                  <a:pt x="665" y="413"/>
                </a:cubicBezTo>
                <a:cubicBezTo>
                  <a:pt x="1" y="13752"/>
                  <a:pt x="1507" y="27043"/>
                  <a:pt x="1539" y="40382"/>
                </a:cubicBezTo>
                <a:cubicBezTo>
                  <a:pt x="1539" y="40659"/>
                  <a:pt x="1761" y="40801"/>
                  <a:pt x="1981" y="40801"/>
                </a:cubicBezTo>
                <a:cubicBezTo>
                  <a:pt x="2198" y="40801"/>
                  <a:pt x="2414" y="40663"/>
                  <a:pt x="2414" y="40382"/>
                </a:cubicBezTo>
                <a:cubicBezTo>
                  <a:pt x="2381" y="27043"/>
                  <a:pt x="875" y="13752"/>
                  <a:pt x="1539" y="413"/>
                </a:cubicBezTo>
                <a:cubicBezTo>
                  <a:pt x="1547" y="138"/>
                  <a:pt x="1333" y="0"/>
                  <a:pt x="111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9" name="Google Shape;2679;p19"/>
          <p:cNvSpPr/>
          <p:nvPr/>
        </p:nvSpPr>
        <p:spPr>
          <a:xfrm>
            <a:off x="1484464" y="6284138"/>
            <a:ext cx="1888827" cy="128667"/>
          </a:xfrm>
          <a:custGeom>
            <a:avLst/>
            <a:gdLst/>
            <a:ahLst/>
            <a:cxnLst/>
            <a:rect l="l" t="t" r="r" b="b"/>
            <a:pathLst>
              <a:path w="59072" h="4024" extrusionOk="0">
                <a:moveTo>
                  <a:pt x="58564" y="1"/>
                </a:moveTo>
                <a:cubicBezTo>
                  <a:pt x="58546" y="1"/>
                  <a:pt x="58526" y="2"/>
                  <a:pt x="58506" y="4"/>
                </a:cubicBezTo>
                <a:cubicBezTo>
                  <a:pt x="47822" y="1413"/>
                  <a:pt x="37186" y="1446"/>
                  <a:pt x="26437" y="1688"/>
                </a:cubicBezTo>
                <a:cubicBezTo>
                  <a:pt x="22821" y="1776"/>
                  <a:pt x="19214" y="1951"/>
                  <a:pt x="15601" y="1951"/>
                </a:cubicBezTo>
                <a:cubicBezTo>
                  <a:pt x="14541" y="1951"/>
                  <a:pt x="13480" y="1936"/>
                  <a:pt x="12418" y="1899"/>
                </a:cubicBezTo>
                <a:cubicBezTo>
                  <a:pt x="11248" y="1861"/>
                  <a:pt x="10064" y="1819"/>
                  <a:pt x="8879" y="1819"/>
                </a:cubicBezTo>
                <a:cubicBezTo>
                  <a:pt x="5998" y="1819"/>
                  <a:pt x="3117" y="2067"/>
                  <a:pt x="456" y="3226"/>
                </a:cubicBezTo>
                <a:cubicBezTo>
                  <a:pt x="1" y="3425"/>
                  <a:pt x="295" y="4024"/>
                  <a:pt x="724" y="4024"/>
                </a:cubicBezTo>
                <a:cubicBezTo>
                  <a:pt x="784" y="4024"/>
                  <a:pt x="846" y="4012"/>
                  <a:pt x="909" y="3987"/>
                </a:cubicBezTo>
                <a:cubicBezTo>
                  <a:pt x="3343" y="2919"/>
                  <a:pt x="6000" y="2669"/>
                  <a:pt x="8666" y="2669"/>
                </a:cubicBezTo>
                <a:cubicBezTo>
                  <a:pt x="10486" y="2669"/>
                  <a:pt x="12309" y="2785"/>
                  <a:pt x="14069" y="2838"/>
                </a:cubicBezTo>
                <a:cubicBezTo>
                  <a:pt x="14812" y="2859"/>
                  <a:pt x="15555" y="2868"/>
                  <a:pt x="16299" y="2868"/>
                </a:cubicBezTo>
                <a:cubicBezTo>
                  <a:pt x="20124" y="2868"/>
                  <a:pt x="23956" y="2628"/>
                  <a:pt x="27764" y="2546"/>
                </a:cubicBezTo>
                <a:cubicBezTo>
                  <a:pt x="38077" y="2320"/>
                  <a:pt x="48275" y="2238"/>
                  <a:pt x="58506" y="878"/>
                </a:cubicBezTo>
                <a:cubicBezTo>
                  <a:pt x="59052" y="816"/>
                  <a:pt x="59071" y="1"/>
                  <a:pt x="5856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0" name="Google Shape;2680;p19"/>
          <p:cNvSpPr/>
          <p:nvPr/>
        </p:nvSpPr>
        <p:spPr>
          <a:xfrm>
            <a:off x="1970564" y="5471910"/>
            <a:ext cx="212282" cy="560074"/>
          </a:xfrm>
          <a:custGeom>
            <a:avLst/>
            <a:gdLst/>
            <a:ahLst/>
            <a:cxnLst/>
            <a:rect l="l" t="t" r="r" b="b"/>
            <a:pathLst>
              <a:path w="6639" h="17516" extrusionOk="0">
                <a:moveTo>
                  <a:pt x="3602" y="849"/>
                </a:moveTo>
                <a:cubicBezTo>
                  <a:pt x="3605" y="849"/>
                  <a:pt x="3608" y="849"/>
                  <a:pt x="3611" y="849"/>
                </a:cubicBezTo>
                <a:cubicBezTo>
                  <a:pt x="6638" y="863"/>
                  <a:pt x="2007" y="13308"/>
                  <a:pt x="984" y="16458"/>
                </a:cubicBezTo>
                <a:lnTo>
                  <a:pt x="984" y="16458"/>
                </a:lnTo>
                <a:cubicBezTo>
                  <a:pt x="961" y="13915"/>
                  <a:pt x="904" y="11372"/>
                  <a:pt x="1053" y="8829"/>
                </a:cubicBezTo>
                <a:cubicBezTo>
                  <a:pt x="1133" y="7341"/>
                  <a:pt x="1215" y="849"/>
                  <a:pt x="3602" y="849"/>
                </a:cubicBezTo>
                <a:close/>
                <a:moveTo>
                  <a:pt x="3596" y="1"/>
                </a:moveTo>
                <a:cubicBezTo>
                  <a:pt x="3092" y="1"/>
                  <a:pt x="2564" y="218"/>
                  <a:pt x="2122" y="687"/>
                </a:cubicBezTo>
                <a:cubicBezTo>
                  <a:pt x="454" y="2467"/>
                  <a:pt x="389" y="5835"/>
                  <a:pt x="227" y="8116"/>
                </a:cubicBezTo>
                <a:cubicBezTo>
                  <a:pt x="0" y="11095"/>
                  <a:pt x="97" y="14090"/>
                  <a:pt x="114" y="17085"/>
                </a:cubicBezTo>
                <a:cubicBezTo>
                  <a:pt x="114" y="17368"/>
                  <a:pt x="333" y="17510"/>
                  <a:pt x="551" y="17510"/>
                </a:cubicBezTo>
                <a:cubicBezTo>
                  <a:pt x="685" y="17510"/>
                  <a:pt x="818" y="17457"/>
                  <a:pt x="902" y="17352"/>
                </a:cubicBezTo>
                <a:lnTo>
                  <a:pt x="902" y="17352"/>
                </a:lnTo>
                <a:cubicBezTo>
                  <a:pt x="990" y="17456"/>
                  <a:pt x="1128" y="17515"/>
                  <a:pt x="1265" y="17515"/>
                </a:cubicBezTo>
                <a:cubicBezTo>
                  <a:pt x="1439" y="17515"/>
                  <a:pt x="1610" y="17419"/>
                  <a:pt x="1668" y="17199"/>
                </a:cubicBezTo>
                <a:cubicBezTo>
                  <a:pt x="2331" y="14721"/>
                  <a:pt x="3352" y="12342"/>
                  <a:pt x="4096" y="9882"/>
                </a:cubicBezTo>
                <a:cubicBezTo>
                  <a:pt x="4841" y="7437"/>
                  <a:pt x="6087" y="4119"/>
                  <a:pt x="5407" y="1529"/>
                </a:cubicBezTo>
                <a:cubicBezTo>
                  <a:pt x="5148" y="554"/>
                  <a:pt x="4401" y="1"/>
                  <a:pt x="359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1" name="Google Shape;2681;p19"/>
          <p:cNvSpPr/>
          <p:nvPr/>
        </p:nvSpPr>
        <p:spPr>
          <a:xfrm>
            <a:off x="1973889" y="5818596"/>
            <a:ext cx="419608" cy="219604"/>
          </a:xfrm>
          <a:custGeom>
            <a:avLst/>
            <a:gdLst/>
            <a:ahLst/>
            <a:cxnLst/>
            <a:rect l="l" t="t" r="r" b="b"/>
            <a:pathLst>
              <a:path w="13123" h="6868" extrusionOk="0">
                <a:moveTo>
                  <a:pt x="10804" y="915"/>
                </a:moveTo>
                <a:cubicBezTo>
                  <a:pt x="11049" y="915"/>
                  <a:pt x="11226" y="982"/>
                  <a:pt x="11293" y="1144"/>
                </a:cubicBezTo>
                <a:cubicBezTo>
                  <a:pt x="11666" y="2034"/>
                  <a:pt x="9917" y="3167"/>
                  <a:pt x="9335" y="3508"/>
                </a:cubicBezTo>
                <a:cubicBezTo>
                  <a:pt x="8379" y="4058"/>
                  <a:pt x="7295" y="4397"/>
                  <a:pt x="6242" y="4705"/>
                </a:cubicBezTo>
                <a:cubicBezTo>
                  <a:pt x="4988" y="5059"/>
                  <a:pt x="3713" y="5306"/>
                  <a:pt x="2445" y="5569"/>
                </a:cubicBezTo>
                <a:lnTo>
                  <a:pt x="2445" y="5569"/>
                </a:lnTo>
                <a:cubicBezTo>
                  <a:pt x="3861" y="4257"/>
                  <a:pt x="5420" y="3188"/>
                  <a:pt x="7165" y="2277"/>
                </a:cubicBezTo>
                <a:cubicBezTo>
                  <a:pt x="7646" y="2030"/>
                  <a:pt x="9800" y="915"/>
                  <a:pt x="10804" y="915"/>
                </a:cubicBezTo>
                <a:close/>
                <a:moveTo>
                  <a:pt x="10991" y="1"/>
                </a:moveTo>
                <a:cubicBezTo>
                  <a:pt x="10006" y="1"/>
                  <a:pt x="8744" y="595"/>
                  <a:pt x="8152" y="853"/>
                </a:cubicBezTo>
                <a:cubicBezTo>
                  <a:pt x="5383" y="2032"/>
                  <a:pt x="2906" y="3732"/>
                  <a:pt x="837" y="5922"/>
                </a:cubicBezTo>
                <a:lnTo>
                  <a:pt x="837" y="5922"/>
                </a:lnTo>
                <a:cubicBezTo>
                  <a:pt x="728" y="5947"/>
                  <a:pt x="620" y="5974"/>
                  <a:pt x="511" y="6000"/>
                </a:cubicBezTo>
                <a:cubicBezTo>
                  <a:pt x="0" y="6121"/>
                  <a:pt x="159" y="6856"/>
                  <a:pt x="626" y="6856"/>
                </a:cubicBezTo>
                <a:cubicBezTo>
                  <a:pt x="661" y="6856"/>
                  <a:pt x="699" y="6851"/>
                  <a:pt x="738" y="6842"/>
                </a:cubicBezTo>
                <a:cubicBezTo>
                  <a:pt x="764" y="6836"/>
                  <a:pt x="790" y="6830"/>
                  <a:pt x="816" y="6824"/>
                </a:cubicBezTo>
                <a:lnTo>
                  <a:pt x="816" y="6824"/>
                </a:lnTo>
                <a:cubicBezTo>
                  <a:pt x="872" y="6852"/>
                  <a:pt x="933" y="6867"/>
                  <a:pt x="995" y="6867"/>
                </a:cubicBezTo>
                <a:cubicBezTo>
                  <a:pt x="1095" y="6867"/>
                  <a:pt x="1198" y="6826"/>
                  <a:pt x="1288" y="6728"/>
                </a:cubicBezTo>
                <a:cubicBezTo>
                  <a:pt x="1293" y="6723"/>
                  <a:pt x="1298" y="6717"/>
                  <a:pt x="1303" y="6712"/>
                </a:cubicBezTo>
                <a:lnTo>
                  <a:pt x="1303" y="6712"/>
                </a:lnTo>
                <a:cubicBezTo>
                  <a:pt x="3848" y="6144"/>
                  <a:pt x="6469" y="5776"/>
                  <a:pt x="8864" y="4721"/>
                </a:cubicBezTo>
                <a:cubicBezTo>
                  <a:pt x="10014" y="4203"/>
                  <a:pt x="13123" y="2325"/>
                  <a:pt x="12151" y="577"/>
                </a:cubicBezTo>
                <a:cubicBezTo>
                  <a:pt x="11917" y="153"/>
                  <a:pt x="11490" y="1"/>
                  <a:pt x="10991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2" name="Google Shape;2682;p19"/>
          <p:cNvSpPr/>
          <p:nvPr/>
        </p:nvSpPr>
        <p:spPr>
          <a:xfrm>
            <a:off x="1666184" y="5745242"/>
            <a:ext cx="352780" cy="292731"/>
          </a:xfrm>
          <a:custGeom>
            <a:avLst/>
            <a:gdLst/>
            <a:ahLst/>
            <a:cxnLst/>
            <a:rect l="l" t="t" r="r" b="b"/>
            <a:pathLst>
              <a:path w="11033" h="9155" extrusionOk="0">
                <a:moveTo>
                  <a:pt x="1056" y="883"/>
                </a:moveTo>
                <a:cubicBezTo>
                  <a:pt x="3175" y="883"/>
                  <a:pt x="4884" y="2830"/>
                  <a:pt x="6185" y="4295"/>
                </a:cubicBezTo>
                <a:cubicBezTo>
                  <a:pt x="7159" y="5411"/>
                  <a:pt x="8040" y="6620"/>
                  <a:pt x="8987" y="7761"/>
                </a:cubicBezTo>
                <a:lnTo>
                  <a:pt x="8987" y="7761"/>
                </a:lnTo>
                <a:cubicBezTo>
                  <a:pt x="5829" y="6270"/>
                  <a:pt x="1243" y="4548"/>
                  <a:pt x="1041" y="883"/>
                </a:cubicBezTo>
                <a:lnTo>
                  <a:pt x="1041" y="883"/>
                </a:lnTo>
                <a:cubicBezTo>
                  <a:pt x="1046" y="883"/>
                  <a:pt x="1051" y="883"/>
                  <a:pt x="1056" y="883"/>
                </a:cubicBezTo>
                <a:close/>
                <a:moveTo>
                  <a:pt x="1188" y="1"/>
                </a:moveTo>
                <a:cubicBezTo>
                  <a:pt x="995" y="1"/>
                  <a:pt x="799" y="13"/>
                  <a:pt x="600" y="39"/>
                </a:cubicBezTo>
                <a:cubicBezTo>
                  <a:pt x="357" y="71"/>
                  <a:pt x="179" y="216"/>
                  <a:pt x="163" y="475"/>
                </a:cubicBezTo>
                <a:cubicBezTo>
                  <a:pt x="1" y="5381"/>
                  <a:pt x="6217" y="7209"/>
                  <a:pt x="9666" y="9087"/>
                </a:cubicBezTo>
                <a:cubicBezTo>
                  <a:pt x="9740" y="9128"/>
                  <a:pt x="9814" y="9146"/>
                  <a:pt x="9883" y="9146"/>
                </a:cubicBezTo>
                <a:cubicBezTo>
                  <a:pt x="9979" y="9146"/>
                  <a:pt x="10067" y="9112"/>
                  <a:pt x="10138" y="9056"/>
                </a:cubicBezTo>
                <a:lnTo>
                  <a:pt x="10138" y="9056"/>
                </a:lnTo>
                <a:cubicBezTo>
                  <a:pt x="10222" y="9125"/>
                  <a:pt x="10313" y="9155"/>
                  <a:pt x="10401" y="9155"/>
                </a:cubicBezTo>
                <a:cubicBezTo>
                  <a:pt x="10738" y="9155"/>
                  <a:pt x="11033" y="8719"/>
                  <a:pt x="10734" y="8407"/>
                </a:cubicBezTo>
                <a:cubicBezTo>
                  <a:pt x="8242" y="5838"/>
                  <a:pt x="5380" y="1"/>
                  <a:pt x="118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19"/>
          <p:cNvSpPr/>
          <p:nvPr/>
        </p:nvSpPr>
        <p:spPr>
          <a:xfrm>
            <a:off x="-295275" y="4561008"/>
            <a:ext cx="1505912" cy="1346380"/>
          </a:xfrm>
          <a:custGeom>
            <a:avLst/>
            <a:gdLst/>
            <a:ahLst/>
            <a:cxnLst/>
            <a:rect l="l" t="t" r="r" b="b"/>
            <a:pathLst>
              <a:path w="42931" h="38383" extrusionOk="0">
                <a:moveTo>
                  <a:pt x="37665" y="0"/>
                </a:moveTo>
                <a:cubicBezTo>
                  <a:pt x="33914" y="0"/>
                  <a:pt x="27341" y="8048"/>
                  <a:pt x="25400" y="9826"/>
                </a:cubicBezTo>
                <a:cubicBezTo>
                  <a:pt x="25400" y="7937"/>
                  <a:pt x="27440" y="293"/>
                  <a:pt x="25262" y="293"/>
                </a:cubicBezTo>
                <a:cubicBezTo>
                  <a:pt x="24808" y="293"/>
                  <a:pt x="24171" y="624"/>
                  <a:pt x="23295" y="1409"/>
                </a:cubicBezTo>
                <a:cubicBezTo>
                  <a:pt x="19443" y="4921"/>
                  <a:pt x="19620" y="11219"/>
                  <a:pt x="16641" y="14731"/>
                </a:cubicBezTo>
                <a:cubicBezTo>
                  <a:pt x="16285" y="12805"/>
                  <a:pt x="17516" y="4565"/>
                  <a:pt x="15234" y="4031"/>
                </a:cubicBezTo>
                <a:cubicBezTo>
                  <a:pt x="15080" y="3995"/>
                  <a:pt x="14931" y="3977"/>
                  <a:pt x="14786" y="3977"/>
                </a:cubicBezTo>
                <a:cubicBezTo>
                  <a:pt x="11457" y="3977"/>
                  <a:pt x="10314" y="13225"/>
                  <a:pt x="9989" y="15071"/>
                </a:cubicBezTo>
                <a:cubicBezTo>
                  <a:pt x="9098" y="18940"/>
                  <a:pt x="8580" y="22971"/>
                  <a:pt x="7349" y="26645"/>
                </a:cubicBezTo>
                <a:cubicBezTo>
                  <a:pt x="5960" y="31025"/>
                  <a:pt x="2635" y="34517"/>
                  <a:pt x="175" y="38361"/>
                </a:cubicBezTo>
                <a:lnTo>
                  <a:pt x="175" y="38361"/>
                </a:lnTo>
                <a:cubicBezTo>
                  <a:pt x="7650" y="37446"/>
                  <a:pt x="15468" y="33462"/>
                  <a:pt x="22777" y="31551"/>
                </a:cubicBezTo>
                <a:cubicBezTo>
                  <a:pt x="26112" y="30677"/>
                  <a:pt x="36440" y="30677"/>
                  <a:pt x="37670" y="26824"/>
                </a:cubicBezTo>
                <a:cubicBezTo>
                  <a:pt x="39078" y="21562"/>
                  <a:pt x="29252" y="22792"/>
                  <a:pt x="26986" y="21562"/>
                </a:cubicBezTo>
                <a:cubicBezTo>
                  <a:pt x="29609" y="19992"/>
                  <a:pt x="41523" y="17888"/>
                  <a:pt x="42235" y="15071"/>
                </a:cubicBezTo>
                <a:cubicBezTo>
                  <a:pt x="42736" y="12908"/>
                  <a:pt x="41004" y="12262"/>
                  <a:pt x="38660" y="12262"/>
                </a:cubicBezTo>
                <a:cubicBezTo>
                  <a:pt x="35321" y="12262"/>
                  <a:pt x="30740" y="13574"/>
                  <a:pt x="29609" y="13679"/>
                </a:cubicBezTo>
                <a:cubicBezTo>
                  <a:pt x="31016" y="11931"/>
                  <a:pt x="42931" y="2104"/>
                  <a:pt x="38544" y="178"/>
                </a:cubicBezTo>
                <a:cubicBezTo>
                  <a:pt x="38274" y="57"/>
                  <a:pt x="37980" y="0"/>
                  <a:pt x="37665" y="0"/>
                </a:cubicBezTo>
                <a:close/>
                <a:moveTo>
                  <a:pt x="175" y="38361"/>
                </a:moveTo>
                <a:lnTo>
                  <a:pt x="175" y="38361"/>
                </a:lnTo>
                <a:cubicBezTo>
                  <a:pt x="117" y="38368"/>
                  <a:pt x="58" y="38375"/>
                  <a:pt x="0" y="38382"/>
                </a:cubicBezTo>
                <a:lnTo>
                  <a:pt x="162" y="38382"/>
                </a:lnTo>
                <a:cubicBezTo>
                  <a:pt x="166" y="38375"/>
                  <a:pt x="171" y="38368"/>
                  <a:pt x="175" y="3836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4" name="Google Shape;2684;p19"/>
          <p:cNvSpPr/>
          <p:nvPr/>
        </p:nvSpPr>
        <p:spPr>
          <a:xfrm>
            <a:off x="-317725" y="4655962"/>
            <a:ext cx="1266368" cy="1260861"/>
          </a:xfrm>
          <a:custGeom>
            <a:avLst/>
            <a:gdLst/>
            <a:ahLst/>
            <a:cxnLst/>
            <a:rect l="l" t="t" r="r" b="b"/>
            <a:pathLst>
              <a:path w="36102" h="35945" extrusionOk="0">
                <a:moveTo>
                  <a:pt x="35490" y="1"/>
                </a:moveTo>
                <a:cubicBezTo>
                  <a:pt x="35391" y="1"/>
                  <a:pt x="35290" y="42"/>
                  <a:pt x="35202" y="142"/>
                </a:cubicBezTo>
                <a:cubicBezTo>
                  <a:pt x="24469" y="12509"/>
                  <a:pt x="14902" y="26787"/>
                  <a:pt x="413" y="35125"/>
                </a:cubicBezTo>
                <a:cubicBezTo>
                  <a:pt x="0" y="35358"/>
                  <a:pt x="255" y="35944"/>
                  <a:pt x="640" y="35944"/>
                </a:cubicBezTo>
                <a:cubicBezTo>
                  <a:pt x="707" y="35944"/>
                  <a:pt x="779" y="35926"/>
                  <a:pt x="851" y="35885"/>
                </a:cubicBezTo>
                <a:cubicBezTo>
                  <a:pt x="15420" y="27499"/>
                  <a:pt x="25036" y="13189"/>
                  <a:pt x="35817" y="757"/>
                </a:cubicBezTo>
                <a:cubicBezTo>
                  <a:pt x="36101" y="435"/>
                  <a:pt x="35809" y="1"/>
                  <a:pt x="35490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5" name="Google Shape;2685;p19"/>
          <p:cNvSpPr/>
          <p:nvPr/>
        </p:nvSpPr>
        <p:spPr>
          <a:xfrm>
            <a:off x="468643" y="4786275"/>
            <a:ext cx="475932" cy="448010"/>
          </a:xfrm>
          <a:custGeom>
            <a:avLst/>
            <a:gdLst/>
            <a:ahLst/>
            <a:cxnLst/>
            <a:rect l="l" t="t" r="r" b="b"/>
            <a:pathLst>
              <a:path w="13568" h="12772" extrusionOk="0">
                <a:moveTo>
                  <a:pt x="1529" y="0"/>
                </a:moveTo>
                <a:cubicBezTo>
                  <a:pt x="1311" y="0"/>
                  <a:pt x="1088" y="142"/>
                  <a:pt x="1080" y="426"/>
                </a:cubicBezTo>
                <a:cubicBezTo>
                  <a:pt x="1064" y="4376"/>
                  <a:pt x="578" y="8309"/>
                  <a:pt x="44" y="12226"/>
                </a:cubicBezTo>
                <a:cubicBezTo>
                  <a:pt x="1" y="12531"/>
                  <a:pt x="191" y="12771"/>
                  <a:pt x="487" y="12771"/>
                </a:cubicBezTo>
                <a:cubicBezTo>
                  <a:pt x="521" y="12771"/>
                  <a:pt x="557" y="12768"/>
                  <a:pt x="594" y="12761"/>
                </a:cubicBezTo>
                <a:cubicBezTo>
                  <a:pt x="4884" y="11952"/>
                  <a:pt x="8672" y="9523"/>
                  <a:pt x="13026" y="8908"/>
                </a:cubicBezTo>
                <a:cubicBezTo>
                  <a:pt x="13567" y="8830"/>
                  <a:pt x="13371" y="8061"/>
                  <a:pt x="12874" y="8061"/>
                </a:cubicBezTo>
                <a:cubicBezTo>
                  <a:pt x="12850" y="8061"/>
                  <a:pt x="12825" y="8063"/>
                  <a:pt x="12800" y="8067"/>
                </a:cubicBezTo>
                <a:cubicBezTo>
                  <a:pt x="8662" y="8651"/>
                  <a:pt x="5036" y="10873"/>
                  <a:pt x="991" y="11787"/>
                </a:cubicBezTo>
                <a:lnTo>
                  <a:pt x="991" y="11787"/>
                </a:lnTo>
                <a:cubicBezTo>
                  <a:pt x="1490" y="8011"/>
                  <a:pt x="1939" y="4232"/>
                  <a:pt x="1954" y="426"/>
                </a:cubicBezTo>
                <a:cubicBezTo>
                  <a:pt x="1962" y="142"/>
                  <a:pt x="1748" y="0"/>
                  <a:pt x="152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6" name="Google Shape;2686;p19"/>
          <p:cNvSpPr/>
          <p:nvPr/>
        </p:nvSpPr>
        <p:spPr>
          <a:xfrm>
            <a:off x="98645" y="4970292"/>
            <a:ext cx="574920" cy="651354"/>
          </a:xfrm>
          <a:custGeom>
            <a:avLst/>
            <a:gdLst/>
            <a:ahLst/>
            <a:cxnLst/>
            <a:rect l="l" t="t" r="r" b="b"/>
            <a:pathLst>
              <a:path w="16390" h="18569" extrusionOk="0">
                <a:moveTo>
                  <a:pt x="3068" y="0"/>
                </a:moveTo>
                <a:cubicBezTo>
                  <a:pt x="2901" y="0"/>
                  <a:pt x="2747" y="94"/>
                  <a:pt x="2709" y="311"/>
                </a:cubicBezTo>
                <a:cubicBezTo>
                  <a:pt x="1705" y="6203"/>
                  <a:pt x="1608" y="12225"/>
                  <a:pt x="86" y="18020"/>
                </a:cubicBezTo>
                <a:cubicBezTo>
                  <a:pt x="0" y="18307"/>
                  <a:pt x="231" y="18569"/>
                  <a:pt x="510" y="18569"/>
                </a:cubicBezTo>
                <a:cubicBezTo>
                  <a:pt x="546" y="18569"/>
                  <a:pt x="583" y="18564"/>
                  <a:pt x="620" y="18555"/>
                </a:cubicBezTo>
                <a:cubicBezTo>
                  <a:pt x="5703" y="17308"/>
                  <a:pt x="10706" y="15771"/>
                  <a:pt x="15869" y="14880"/>
                </a:cubicBezTo>
                <a:cubicBezTo>
                  <a:pt x="16390" y="14788"/>
                  <a:pt x="16215" y="14015"/>
                  <a:pt x="15728" y="14015"/>
                </a:cubicBezTo>
                <a:cubicBezTo>
                  <a:pt x="15700" y="14015"/>
                  <a:pt x="15672" y="14017"/>
                  <a:pt x="15642" y="14023"/>
                </a:cubicBezTo>
                <a:cubicBezTo>
                  <a:pt x="10721" y="14871"/>
                  <a:pt x="5945" y="16322"/>
                  <a:pt x="1107" y="17536"/>
                </a:cubicBezTo>
                <a:lnTo>
                  <a:pt x="1107" y="17536"/>
                </a:lnTo>
                <a:cubicBezTo>
                  <a:pt x="2459" y="11960"/>
                  <a:pt x="2588" y="6190"/>
                  <a:pt x="3550" y="554"/>
                </a:cubicBezTo>
                <a:cubicBezTo>
                  <a:pt x="3609" y="221"/>
                  <a:pt x="3324" y="0"/>
                  <a:pt x="306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7" name="Google Shape;2687;p19"/>
          <p:cNvSpPr/>
          <p:nvPr/>
        </p:nvSpPr>
        <p:spPr>
          <a:xfrm>
            <a:off x="720604" y="1163483"/>
            <a:ext cx="31219" cy="493225"/>
          </a:xfrm>
          <a:custGeom>
            <a:avLst/>
            <a:gdLst/>
            <a:ahLst/>
            <a:cxnLst/>
            <a:rect l="l" t="t" r="r" b="b"/>
            <a:pathLst>
              <a:path w="890" h="14061" extrusionOk="0">
                <a:moveTo>
                  <a:pt x="445" y="1"/>
                </a:moveTo>
                <a:cubicBezTo>
                  <a:pt x="223" y="1"/>
                  <a:pt x="0" y="142"/>
                  <a:pt x="0" y="425"/>
                </a:cubicBezTo>
                <a:lnTo>
                  <a:pt x="0" y="13635"/>
                </a:lnTo>
                <a:cubicBezTo>
                  <a:pt x="0" y="13919"/>
                  <a:pt x="223" y="14060"/>
                  <a:pt x="445" y="14060"/>
                </a:cubicBezTo>
                <a:cubicBezTo>
                  <a:pt x="667" y="14060"/>
                  <a:pt x="890" y="13919"/>
                  <a:pt x="890" y="13635"/>
                </a:cubicBezTo>
                <a:lnTo>
                  <a:pt x="890" y="425"/>
                </a:lnTo>
                <a:cubicBezTo>
                  <a:pt x="890" y="142"/>
                  <a:pt x="667" y="1"/>
                  <a:pt x="445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8" name="Google Shape;2688;p19"/>
          <p:cNvSpPr/>
          <p:nvPr/>
        </p:nvSpPr>
        <p:spPr>
          <a:xfrm>
            <a:off x="483796" y="1383384"/>
            <a:ext cx="519007" cy="30728"/>
          </a:xfrm>
          <a:custGeom>
            <a:avLst/>
            <a:gdLst/>
            <a:ahLst/>
            <a:cxnLst/>
            <a:rect l="l" t="t" r="r" b="b"/>
            <a:pathLst>
              <a:path w="14796" h="876" extrusionOk="0">
                <a:moveTo>
                  <a:pt x="567" y="1"/>
                </a:moveTo>
                <a:cubicBezTo>
                  <a:pt x="0" y="1"/>
                  <a:pt x="0" y="875"/>
                  <a:pt x="567" y="875"/>
                </a:cubicBezTo>
                <a:lnTo>
                  <a:pt x="14230" y="875"/>
                </a:lnTo>
                <a:cubicBezTo>
                  <a:pt x="14796" y="875"/>
                  <a:pt x="14796" y="1"/>
                  <a:pt x="14230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9" name="Google Shape;2689;p19"/>
          <p:cNvSpPr/>
          <p:nvPr/>
        </p:nvSpPr>
        <p:spPr>
          <a:xfrm>
            <a:off x="590221" y="1258999"/>
            <a:ext cx="310576" cy="298229"/>
          </a:xfrm>
          <a:custGeom>
            <a:avLst/>
            <a:gdLst/>
            <a:ahLst/>
            <a:cxnLst/>
            <a:rect l="l" t="t" r="r" b="b"/>
            <a:pathLst>
              <a:path w="8854" h="8502" extrusionOk="0">
                <a:moveTo>
                  <a:pt x="631" y="1"/>
                </a:moveTo>
                <a:cubicBezTo>
                  <a:pt x="300" y="1"/>
                  <a:pt x="0" y="445"/>
                  <a:pt x="301" y="746"/>
                </a:cubicBezTo>
                <a:lnTo>
                  <a:pt x="7926" y="8371"/>
                </a:lnTo>
                <a:cubicBezTo>
                  <a:pt x="8018" y="8463"/>
                  <a:pt x="8120" y="8501"/>
                  <a:pt x="8219" y="8501"/>
                </a:cubicBezTo>
                <a:cubicBezTo>
                  <a:pt x="8557" y="8501"/>
                  <a:pt x="8853" y="8056"/>
                  <a:pt x="8541" y="7756"/>
                </a:cubicBezTo>
                <a:lnTo>
                  <a:pt x="916" y="131"/>
                </a:lnTo>
                <a:cubicBezTo>
                  <a:pt x="828" y="39"/>
                  <a:pt x="728" y="1"/>
                  <a:pt x="631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0" name="Google Shape;2690;p19"/>
          <p:cNvSpPr/>
          <p:nvPr/>
        </p:nvSpPr>
        <p:spPr>
          <a:xfrm>
            <a:off x="602288" y="1279449"/>
            <a:ext cx="275920" cy="263572"/>
          </a:xfrm>
          <a:custGeom>
            <a:avLst/>
            <a:gdLst/>
            <a:ahLst/>
            <a:cxnLst/>
            <a:rect l="l" t="t" r="r" b="b"/>
            <a:pathLst>
              <a:path w="7866" h="7514" extrusionOk="0">
                <a:moveTo>
                  <a:pt x="7228" y="0"/>
                </a:moveTo>
                <a:cubicBezTo>
                  <a:pt x="7129" y="0"/>
                  <a:pt x="7026" y="39"/>
                  <a:pt x="6934" y="130"/>
                </a:cubicBezTo>
                <a:cubicBezTo>
                  <a:pt x="4733" y="2332"/>
                  <a:pt x="2514" y="4550"/>
                  <a:pt x="313" y="6768"/>
                </a:cubicBezTo>
                <a:cubicBezTo>
                  <a:pt x="1" y="7068"/>
                  <a:pt x="297" y="7513"/>
                  <a:pt x="634" y="7513"/>
                </a:cubicBezTo>
                <a:cubicBezTo>
                  <a:pt x="734" y="7513"/>
                  <a:pt x="836" y="7475"/>
                  <a:pt x="928" y="7383"/>
                </a:cubicBezTo>
                <a:lnTo>
                  <a:pt x="7565" y="746"/>
                </a:lnTo>
                <a:cubicBezTo>
                  <a:pt x="7865" y="445"/>
                  <a:pt x="7566" y="0"/>
                  <a:pt x="7228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1" name="Google Shape;2691;p19"/>
          <p:cNvSpPr/>
          <p:nvPr/>
        </p:nvSpPr>
        <p:spPr>
          <a:xfrm>
            <a:off x="7737893" y="3833477"/>
            <a:ext cx="31254" cy="492628"/>
          </a:xfrm>
          <a:custGeom>
            <a:avLst/>
            <a:gdLst/>
            <a:ahLst/>
            <a:cxnLst/>
            <a:rect l="l" t="t" r="r" b="b"/>
            <a:pathLst>
              <a:path w="891" h="14044" extrusionOk="0">
                <a:moveTo>
                  <a:pt x="446" y="0"/>
                </a:moveTo>
                <a:cubicBezTo>
                  <a:pt x="223" y="0"/>
                  <a:pt x="1" y="142"/>
                  <a:pt x="1" y="425"/>
                </a:cubicBezTo>
                <a:lnTo>
                  <a:pt x="1" y="13619"/>
                </a:lnTo>
                <a:cubicBezTo>
                  <a:pt x="1" y="13902"/>
                  <a:pt x="223" y="14043"/>
                  <a:pt x="446" y="14043"/>
                </a:cubicBezTo>
                <a:cubicBezTo>
                  <a:pt x="668" y="14043"/>
                  <a:pt x="891" y="13902"/>
                  <a:pt x="891" y="13619"/>
                </a:cubicBezTo>
                <a:lnTo>
                  <a:pt x="891" y="425"/>
                </a:lnTo>
                <a:cubicBezTo>
                  <a:pt x="891" y="142"/>
                  <a:pt x="668" y="0"/>
                  <a:pt x="446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2" name="Google Shape;2692;p19"/>
          <p:cNvSpPr/>
          <p:nvPr/>
        </p:nvSpPr>
        <p:spPr>
          <a:xfrm>
            <a:off x="7501085" y="4053378"/>
            <a:ext cx="519042" cy="30693"/>
          </a:xfrm>
          <a:custGeom>
            <a:avLst/>
            <a:gdLst/>
            <a:ahLst/>
            <a:cxnLst/>
            <a:rect l="l" t="t" r="r" b="b"/>
            <a:pathLst>
              <a:path w="14797" h="875" extrusionOk="0">
                <a:moveTo>
                  <a:pt x="568" y="0"/>
                </a:moveTo>
                <a:cubicBezTo>
                  <a:pt x="1" y="0"/>
                  <a:pt x="1" y="874"/>
                  <a:pt x="568" y="874"/>
                </a:cubicBezTo>
                <a:lnTo>
                  <a:pt x="14231" y="874"/>
                </a:lnTo>
                <a:cubicBezTo>
                  <a:pt x="14797" y="874"/>
                  <a:pt x="14797" y="0"/>
                  <a:pt x="14231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3" name="Google Shape;2693;p19"/>
          <p:cNvSpPr/>
          <p:nvPr/>
        </p:nvSpPr>
        <p:spPr>
          <a:xfrm>
            <a:off x="7607159" y="3928888"/>
            <a:ext cx="310997" cy="298054"/>
          </a:xfrm>
          <a:custGeom>
            <a:avLst/>
            <a:gdLst/>
            <a:ahLst/>
            <a:cxnLst/>
            <a:rect l="l" t="t" r="r" b="b"/>
            <a:pathLst>
              <a:path w="8866" h="8497" extrusionOk="0">
                <a:moveTo>
                  <a:pt x="635" y="1"/>
                </a:moveTo>
                <a:cubicBezTo>
                  <a:pt x="303" y="1"/>
                  <a:pt x="1" y="437"/>
                  <a:pt x="312" y="748"/>
                </a:cubicBezTo>
                <a:lnTo>
                  <a:pt x="7937" y="8373"/>
                </a:lnTo>
                <a:cubicBezTo>
                  <a:pt x="8027" y="8460"/>
                  <a:pt x="8128" y="8497"/>
                  <a:pt x="8226" y="8497"/>
                </a:cubicBezTo>
                <a:cubicBezTo>
                  <a:pt x="8565" y="8497"/>
                  <a:pt x="8866" y="8056"/>
                  <a:pt x="8552" y="7741"/>
                </a:cubicBezTo>
                <a:cubicBezTo>
                  <a:pt x="6010" y="5200"/>
                  <a:pt x="3469" y="2658"/>
                  <a:pt x="927" y="133"/>
                </a:cubicBezTo>
                <a:cubicBezTo>
                  <a:pt x="837" y="40"/>
                  <a:pt x="735" y="1"/>
                  <a:pt x="635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4" name="Google Shape;2694;p19"/>
          <p:cNvSpPr/>
          <p:nvPr/>
        </p:nvSpPr>
        <p:spPr>
          <a:xfrm>
            <a:off x="7619647" y="3949093"/>
            <a:ext cx="275920" cy="263397"/>
          </a:xfrm>
          <a:custGeom>
            <a:avLst/>
            <a:gdLst/>
            <a:ahLst/>
            <a:cxnLst/>
            <a:rect l="l" t="t" r="r" b="b"/>
            <a:pathLst>
              <a:path w="7866" h="7509" extrusionOk="0">
                <a:moveTo>
                  <a:pt x="7223" y="1"/>
                </a:moveTo>
                <a:cubicBezTo>
                  <a:pt x="7125" y="1"/>
                  <a:pt x="7024" y="37"/>
                  <a:pt x="6933" y="124"/>
                </a:cubicBezTo>
                <a:cubicBezTo>
                  <a:pt x="4732" y="2341"/>
                  <a:pt x="2513" y="4560"/>
                  <a:pt x="312" y="6761"/>
                </a:cubicBezTo>
                <a:cubicBezTo>
                  <a:pt x="1" y="7072"/>
                  <a:pt x="294" y="7508"/>
                  <a:pt x="629" y="7508"/>
                </a:cubicBezTo>
                <a:cubicBezTo>
                  <a:pt x="730" y="7508"/>
                  <a:pt x="834" y="7469"/>
                  <a:pt x="927" y="7376"/>
                </a:cubicBezTo>
                <a:cubicBezTo>
                  <a:pt x="3145" y="5175"/>
                  <a:pt x="5347" y="2956"/>
                  <a:pt x="7564" y="755"/>
                </a:cubicBezTo>
                <a:cubicBezTo>
                  <a:pt x="7865" y="441"/>
                  <a:pt x="7562" y="1"/>
                  <a:pt x="7223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5" name="Google Shape;2695;p19"/>
          <p:cNvSpPr/>
          <p:nvPr/>
        </p:nvSpPr>
        <p:spPr>
          <a:xfrm>
            <a:off x="6771438" y="4284468"/>
            <a:ext cx="78959" cy="61947"/>
          </a:xfrm>
          <a:custGeom>
            <a:avLst/>
            <a:gdLst/>
            <a:ahLst/>
            <a:cxnLst/>
            <a:rect l="l" t="t" r="r" b="b"/>
            <a:pathLst>
              <a:path w="2251" h="1766" extrusionOk="0">
                <a:moveTo>
                  <a:pt x="1117" y="0"/>
                </a:moveTo>
                <a:cubicBezTo>
                  <a:pt x="1" y="0"/>
                  <a:pt x="1" y="1765"/>
                  <a:pt x="1117" y="1765"/>
                </a:cubicBezTo>
                <a:cubicBezTo>
                  <a:pt x="2250" y="1765"/>
                  <a:pt x="2250" y="0"/>
                  <a:pt x="1117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6" name="Google Shape;2696;p19"/>
          <p:cNvSpPr/>
          <p:nvPr/>
        </p:nvSpPr>
        <p:spPr>
          <a:xfrm>
            <a:off x="6832789" y="4186251"/>
            <a:ext cx="78924" cy="61351"/>
          </a:xfrm>
          <a:custGeom>
            <a:avLst/>
            <a:gdLst/>
            <a:ahLst/>
            <a:cxnLst/>
            <a:rect l="l" t="t" r="r" b="b"/>
            <a:pathLst>
              <a:path w="2250" h="1749" extrusionOk="0">
                <a:moveTo>
                  <a:pt x="1133" y="0"/>
                </a:moveTo>
                <a:cubicBezTo>
                  <a:pt x="0" y="0"/>
                  <a:pt x="0" y="1749"/>
                  <a:pt x="1133" y="1749"/>
                </a:cubicBezTo>
                <a:cubicBezTo>
                  <a:pt x="2250" y="1749"/>
                  <a:pt x="2250" y="0"/>
                  <a:pt x="113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7" name="Google Shape;2697;p19"/>
          <p:cNvSpPr/>
          <p:nvPr/>
        </p:nvSpPr>
        <p:spPr>
          <a:xfrm>
            <a:off x="6869655" y="4296956"/>
            <a:ext cx="78995" cy="61351"/>
          </a:xfrm>
          <a:custGeom>
            <a:avLst/>
            <a:gdLst/>
            <a:ahLst/>
            <a:cxnLst/>
            <a:rect l="l" t="t" r="r" b="b"/>
            <a:pathLst>
              <a:path w="2252" h="1749" extrusionOk="0">
                <a:moveTo>
                  <a:pt x="1134" y="0"/>
                </a:moveTo>
                <a:cubicBezTo>
                  <a:pt x="1" y="0"/>
                  <a:pt x="1" y="1749"/>
                  <a:pt x="1134" y="1749"/>
                </a:cubicBezTo>
                <a:cubicBezTo>
                  <a:pt x="2252" y="1749"/>
                  <a:pt x="2252" y="0"/>
                  <a:pt x="113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8" name="Google Shape;2698;p19"/>
          <p:cNvSpPr/>
          <p:nvPr/>
        </p:nvSpPr>
        <p:spPr>
          <a:xfrm>
            <a:off x="4693166" y="1490160"/>
            <a:ext cx="79521" cy="61351"/>
          </a:xfrm>
          <a:custGeom>
            <a:avLst/>
            <a:gdLst/>
            <a:ahLst/>
            <a:cxnLst/>
            <a:rect l="l" t="t" r="r" b="b"/>
            <a:pathLst>
              <a:path w="2267" h="1749" extrusionOk="0">
                <a:moveTo>
                  <a:pt x="1134" y="0"/>
                </a:moveTo>
                <a:cubicBezTo>
                  <a:pt x="1" y="0"/>
                  <a:pt x="1" y="1749"/>
                  <a:pt x="1134" y="1749"/>
                </a:cubicBezTo>
                <a:cubicBezTo>
                  <a:pt x="2267" y="1749"/>
                  <a:pt x="2267" y="0"/>
                  <a:pt x="113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9" name="Google Shape;2699;p19"/>
          <p:cNvSpPr/>
          <p:nvPr/>
        </p:nvSpPr>
        <p:spPr>
          <a:xfrm>
            <a:off x="4755043" y="1391908"/>
            <a:ext cx="78995" cy="61351"/>
          </a:xfrm>
          <a:custGeom>
            <a:avLst/>
            <a:gdLst/>
            <a:ahLst/>
            <a:cxnLst/>
            <a:rect l="l" t="t" r="r" b="b"/>
            <a:pathLst>
              <a:path w="2252" h="1749" extrusionOk="0">
                <a:moveTo>
                  <a:pt x="1118" y="0"/>
                </a:moveTo>
                <a:cubicBezTo>
                  <a:pt x="0" y="0"/>
                  <a:pt x="0" y="1748"/>
                  <a:pt x="1118" y="1748"/>
                </a:cubicBezTo>
                <a:cubicBezTo>
                  <a:pt x="2251" y="1748"/>
                  <a:pt x="2251" y="0"/>
                  <a:pt x="111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0" name="Google Shape;2700;p19"/>
          <p:cNvSpPr/>
          <p:nvPr/>
        </p:nvSpPr>
        <p:spPr>
          <a:xfrm>
            <a:off x="4791980" y="1502051"/>
            <a:ext cx="78924" cy="61947"/>
          </a:xfrm>
          <a:custGeom>
            <a:avLst/>
            <a:gdLst/>
            <a:ahLst/>
            <a:cxnLst/>
            <a:rect l="l" t="t" r="r" b="b"/>
            <a:pathLst>
              <a:path w="2250" h="1766" extrusionOk="0">
                <a:moveTo>
                  <a:pt x="1117" y="1"/>
                </a:moveTo>
                <a:cubicBezTo>
                  <a:pt x="0" y="1"/>
                  <a:pt x="0" y="1766"/>
                  <a:pt x="1117" y="1766"/>
                </a:cubicBezTo>
                <a:cubicBezTo>
                  <a:pt x="2250" y="1766"/>
                  <a:pt x="2250" y="1"/>
                  <a:pt x="111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1" name="Google Shape;2701;p19"/>
          <p:cNvSpPr/>
          <p:nvPr/>
        </p:nvSpPr>
        <p:spPr>
          <a:xfrm>
            <a:off x="1644440" y="3731366"/>
            <a:ext cx="78995" cy="61386"/>
          </a:xfrm>
          <a:custGeom>
            <a:avLst/>
            <a:gdLst/>
            <a:ahLst/>
            <a:cxnLst/>
            <a:rect l="l" t="t" r="r" b="b"/>
            <a:pathLst>
              <a:path w="2252" h="1750" extrusionOk="0">
                <a:moveTo>
                  <a:pt x="1118" y="1"/>
                </a:moveTo>
                <a:cubicBezTo>
                  <a:pt x="0" y="1"/>
                  <a:pt x="0" y="1749"/>
                  <a:pt x="1118" y="1749"/>
                </a:cubicBezTo>
                <a:cubicBezTo>
                  <a:pt x="2251" y="1749"/>
                  <a:pt x="2251" y="1"/>
                  <a:pt x="1118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2" name="Google Shape;2702;p19"/>
          <p:cNvSpPr/>
          <p:nvPr/>
        </p:nvSpPr>
        <p:spPr>
          <a:xfrm>
            <a:off x="1705756" y="3633185"/>
            <a:ext cx="79556" cy="61351"/>
          </a:xfrm>
          <a:custGeom>
            <a:avLst/>
            <a:gdLst/>
            <a:ahLst/>
            <a:cxnLst/>
            <a:rect l="l" t="t" r="r" b="b"/>
            <a:pathLst>
              <a:path w="2268" h="1749" extrusionOk="0">
                <a:moveTo>
                  <a:pt x="1134" y="0"/>
                </a:moveTo>
                <a:cubicBezTo>
                  <a:pt x="1" y="0"/>
                  <a:pt x="1" y="1748"/>
                  <a:pt x="1134" y="1748"/>
                </a:cubicBezTo>
                <a:cubicBezTo>
                  <a:pt x="2267" y="1748"/>
                  <a:pt x="2267" y="0"/>
                  <a:pt x="113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3" name="Google Shape;2703;p19"/>
          <p:cNvSpPr/>
          <p:nvPr/>
        </p:nvSpPr>
        <p:spPr>
          <a:xfrm>
            <a:off x="1742693" y="3743889"/>
            <a:ext cx="79521" cy="61351"/>
          </a:xfrm>
          <a:custGeom>
            <a:avLst/>
            <a:gdLst/>
            <a:ahLst/>
            <a:cxnLst/>
            <a:rect l="l" t="t" r="r" b="b"/>
            <a:pathLst>
              <a:path w="2267" h="1749" extrusionOk="0">
                <a:moveTo>
                  <a:pt x="1134" y="0"/>
                </a:moveTo>
                <a:cubicBezTo>
                  <a:pt x="1" y="0"/>
                  <a:pt x="1" y="1748"/>
                  <a:pt x="1134" y="1748"/>
                </a:cubicBezTo>
                <a:cubicBezTo>
                  <a:pt x="2267" y="1748"/>
                  <a:pt x="2267" y="0"/>
                  <a:pt x="1134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4" name="Google Shape;2704;p19"/>
          <p:cNvSpPr/>
          <p:nvPr/>
        </p:nvSpPr>
        <p:spPr>
          <a:xfrm>
            <a:off x="414518" y="589580"/>
            <a:ext cx="208992" cy="353862"/>
          </a:xfrm>
          <a:custGeom>
            <a:avLst/>
            <a:gdLst/>
            <a:ahLst/>
            <a:cxnLst/>
            <a:rect l="l" t="t" r="r" b="b"/>
            <a:pathLst>
              <a:path w="5958" h="10088" extrusionOk="0">
                <a:moveTo>
                  <a:pt x="2542" y="0"/>
                </a:moveTo>
                <a:cubicBezTo>
                  <a:pt x="1133" y="874"/>
                  <a:pt x="259" y="2185"/>
                  <a:pt x="82" y="3853"/>
                </a:cubicBezTo>
                <a:cubicBezTo>
                  <a:pt x="0" y="5163"/>
                  <a:pt x="356" y="6313"/>
                  <a:pt x="697" y="7527"/>
                </a:cubicBezTo>
                <a:cubicBezTo>
                  <a:pt x="794" y="7965"/>
                  <a:pt x="956" y="9728"/>
                  <a:pt x="1409" y="9987"/>
                </a:cubicBezTo>
                <a:cubicBezTo>
                  <a:pt x="1546" y="10056"/>
                  <a:pt x="1687" y="10088"/>
                  <a:pt x="1829" y="10088"/>
                </a:cubicBezTo>
                <a:cubicBezTo>
                  <a:pt x="3503" y="10088"/>
                  <a:pt x="5460" y="5690"/>
                  <a:pt x="5698" y="4645"/>
                </a:cubicBezTo>
                <a:cubicBezTo>
                  <a:pt x="5957" y="3238"/>
                  <a:pt x="5877" y="1667"/>
                  <a:pt x="5165" y="339"/>
                </a:cubicBezTo>
                <a:lnTo>
                  <a:pt x="2542" y="0"/>
                </a:ln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5" name="Google Shape;2705;p19"/>
          <p:cNvSpPr/>
          <p:nvPr/>
        </p:nvSpPr>
        <p:spPr>
          <a:xfrm>
            <a:off x="980669" y="737747"/>
            <a:ext cx="262906" cy="323379"/>
          </a:xfrm>
          <a:custGeom>
            <a:avLst/>
            <a:gdLst/>
            <a:ahLst/>
            <a:cxnLst/>
            <a:rect l="l" t="t" r="r" b="b"/>
            <a:pathLst>
              <a:path w="7495" h="9219" extrusionOk="0">
                <a:moveTo>
                  <a:pt x="4986" y="0"/>
                </a:moveTo>
                <a:cubicBezTo>
                  <a:pt x="3367" y="309"/>
                  <a:pt x="2072" y="1215"/>
                  <a:pt x="1311" y="2705"/>
                </a:cubicBezTo>
                <a:cubicBezTo>
                  <a:pt x="745" y="3902"/>
                  <a:pt x="663" y="5084"/>
                  <a:pt x="551" y="6363"/>
                </a:cubicBezTo>
                <a:cubicBezTo>
                  <a:pt x="469" y="6799"/>
                  <a:pt x="0" y="8500"/>
                  <a:pt x="307" y="8904"/>
                </a:cubicBezTo>
                <a:cubicBezTo>
                  <a:pt x="510" y="9124"/>
                  <a:pt x="774" y="9219"/>
                  <a:pt x="1078" y="9219"/>
                </a:cubicBezTo>
                <a:cubicBezTo>
                  <a:pt x="2768" y="9219"/>
                  <a:pt x="5700" y="6282"/>
                  <a:pt x="6249" y="5472"/>
                </a:cubicBezTo>
                <a:cubicBezTo>
                  <a:pt x="7009" y="4259"/>
                  <a:pt x="7495" y="2752"/>
                  <a:pt x="7317" y="1280"/>
                </a:cubicBezTo>
                <a:lnTo>
                  <a:pt x="4986" y="0"/>
                </a:ln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6" name="Google Shape;2706;p19"/>
          <p:cNvSpPr/>
          <p:nvPr/>
        </p:nvSpPr>
        <p:spPr>
          <a:xfrm>
            <a:off x="2365038" y="1247108"/>
            <a:ext cx="202748" cy="354669"/>
          </a:xfrm>
          <a:custGeom>
            <a:avLst/>
            <a:gdLst/>
            <a:ahLst/>
            <a:cxnLst/>
            <a:rect l="l" t="t" r="r" b="b"/>
            <a:pathLst>
              <a:path w="5780" h="10111" extrusionOk="0">
                <a:moveTo>
                  <a:pt x="2008" y="1"/>
                </a:moveTo>
                <a:cubicBezTo>
                  <a:pt x="713" y="1020"/>
                  <a:pt x="1" y="2429"/>
                  <a:pt x="1" y="4096"/>
                </a:cubicBezTo>
                <a:cubicBezTo>
                  <a:pt x="65" y="5423"/>
                  <a:pt x="551" y="6508"/>
                  <a:pt x="1037" y="7690"/>
                </a:cubicBezTo>
                <a:cubicBezTo>
                  <a:pt x="1166" y="8110"/>
                  <a:pt x="1538" y="9843"/>
                  <a:pt x="2008" y="10053"/>
                </a:cubicBezTo>
                <a:cubicBezTo>
                  <a:pt x="2115" y="10092"/>
                  <a:pt x="2222" y="10110"/>
                  <a:pt x="2328" y="10110"/>
                </a:cubicBezTo>
                <a:cubicBezTo>
                  <a:pt x="4031" y="10110"/>
                  <a:pt x="5545" y="5355"/>
                  <a:pt x="5666" y="4258"/>
                </a:cubicBezTo>
                <a:cubicBezTo>
                  <a:pt x="5779" y="2833"/>
                  <a:pt x="5505" y="1279"/>
                  <a:pt x="4663" y="49"/>
                </a:cubicBezTo>
                <a:lnTo>
                  <a:pt x="2008" y="1"/>
                </a:ln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7" name="Google Shape;2707;p19"/>
          <p:cNvSpPr/>
          <p:nvPr/>
        </p:nvSpPr>
        <p:spPr>
          <a:xfrm>
            <a:off x="3118011" y="536788"/>
            <a:ext cx="202713" cy="354914"/>
          </a:xfrm>
          <a:custGeom>
            <a:avLst/>
            <a:gdLst/>
            <a:ahLst/>
            <a:cxnLst/>
            <a:rect l="l" t="t" r="r" b="b"/>
            <a:pathLst>
              <a:path w="5779" h="10118" extrusionOk="0">
                <a:moveTo>
                  <a:pt x="3533" y="1"/>
                </a:moveTo>
                <a:cubicBezTo>
                  <a:pt x="1830" y="1"/>
                  <a:pt x="266" y="4732"/>
                  <a:pt x="130" y="5811"/>
                </a:cubicBezTo>
                <a:cubicBezTo>
                  <a:pt x="0" y="7236"/>
                  <a:pt x="242" y="8805"/>
                  <a:pt x="1084" y="10036"/>
                </a:cubicBezTo>
                <a:lnTo>
                  <a:pt x="3723" y="10117"/>
                </a:lnTo>
                <a:cubicBezTo>
                  <a:pt x="5034" y="9113"/>
                  <a:pt x="5778" y="7721"/>
                  <a:pt x="5778" y="6038"/>
                </a:cubicBezTo>
                <a:cubicBezTo>
                  <a:pt x="5746" y="4726"/>
                  <a:pt x="5277" y="3625"/>
                  <a:pt x="4807" y="2444"/>
                </a:cubicBezTo>
                <a:cubicBezTo>
                  <a:pt x="4678" y="2023"/>
                  <a:pt x="4322" y="290"/>
                  <a:pt x="3868" y="64"/>
                </a:cubicBezTo>
                <a:cubicBezTo>
                  <a:pt x="3756" y="21"/>
                  <a:pt x="3645" y="1"/>
                  <a:pt x="3533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8" name="Google Shape;2708;p19"/>
          <p:cNvSpPr/>
          <p:nvPr/>
        </p:nvSpPr>
        <p:spPr>
          <a:xfrm>
            <a:off x="5325158" y="432328"/>
            <a:ext cx="202783" cy="354879"/>
          </a:xfrm>
          <a:custGeom>
            <a:avLst/>
            <a:gdLst/>
            <a:ahLst/>
            <a:cxnLst/>
            <a:rect l="l" t="t" r="r" b="b"/>
            <a:pathLst>
              <a:path w="5781" h="10117" extrusionOk="0">
                <a:moveTo>
                  <a:pt x="3518" y="0"/>
                </a:moveTo>
                <a:cubicBezTo>
                  <a:pt x="1816" y="0"/>
                  <a:pt x="266" y="4731"/>
                  <a:pt x="114" y="5810"/>
                </a:cubicBezTo>
                <a:cubicBezTo>
                  <a:pt x="0" y="7235"/>
                  <a:pt x="244" y="8805"/>
                  <a:pt x="1069" y="10035"/>
                </a:cubicBezTo>
                <a:lnTo>
                  <a:pt x="3724" y="10116"/>
                </a:lnTo>
                <a:cubicBezTo>
                  <a:pt x="5035" y="9113"/>
                  <a:pt x="5763" y="7721"/>
                  <a:pt x="5780" y="6037"/>
                </a:cubicBezTo>
                <a:cubicBezTo>
                  <a:pt x="5731" y="4725"/>
                  <a:pt x="5278" y="3624"/>
                  <a:pt x="4809" y="2443"/>
                </a:cubicBezTo>
                <a:cubicBezTo>
                  <a:pt x="4662" y="2006"/>
                  <a:pt x="4323" y="290"/>
                  <a:pt x="3853" y="63"/>
                </a:cubicBezTo>
                <a:cubicBezTo>
                  <a:pt x="3741" y="20"/>
                  <a:pt x="3629" y="0"/>
                  <a:pt x="3518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9" name="Google Shape;2709;p19"/>
          <p:cNvSpPr/>
          <p:nvPr/>
        </p:nvSpPr>
        <p:spPr>
          <a:xfrm>
            <a:off x="6021306" y="1105710"/>
            <a:ext cx="208922" cy="362351"/>
          </a:xfrm>
          <a:custGeom>
            <a:avLst/>
            <a:gdLst/>
            <a:ahLst/>
            <a:cxnLst/>
            <a:rect l="l" t="t" r="r" b="b"/>
            <a:pathLst>
              <a:path w="5956" h="10330" extrusionOk="0">
                <a:moveTo>
                  <a:pt x="4177" y="0"/>
                </a:moveTo>
                <a:lnTo>
                  <a:pt x="1555" y="406"/>
                </a:lnTo>
                <a:cubicBezTo>
                  <a:pt x="471" y="1652"/>
                  <a:pt x="1" y="3158"/>
                  <a:pt x="292" y="4809"/>
                </a:cubicBezTo>
                <a:cubicBezTo>
                  <a:pt x="584" y="6087"/>
                  <a:pt x="1231" y="7075"/>
                  <a:pt x="1928" y="8159"/>
                </a:cubicBezTo>
                <a:cubicBezTo>
                  <a:pt x="2122" y="8564"/>
                  <a:pt x="2785" y="10183"/>
                  <a:pt x="3288" y="10313"/>
                </a:cubicBezTo>
                <a:cubicBezTo>
                  <a:pt x="3348" y="10324"/>
                  <a:pt x="3406" y="10329"/>
                  <a:pt x="3464" y="10329"/>
                </a:cubicBezTo>
                <a:cubicBezTo>
                  <a:pt x="5259" y="10329"/>
                  <a:pt x="5956" y="5112"/>
                  <a:pt x="5893" y="3983"/>
                </a:cubicBezTo>
                <a:cubicBezTo>
                  <a:pt x="5748" y="2558"/>
                  <a:pt x="5230" y="1069"/>
                  <a:pt x="4177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0" name="Google Shape;2710;p19"/>
          <p:cNvSpPr/>
          <p:nvPr/>
        </p:nvSpPr>
        <p:spPr>
          <a:xfrm>
            <a:off x="6780523" y="881425"/>
            <a:ext cx="208957" cy="362315"/>
          </a:xfrm>
          <a:custGeom>
            <a:avLst/>
            <a:gdLst/>
            <a:ahLst/>
            <a:cxnLst/>
            <a:rect l="l" t="t" r="r" b="b"/>
            <a:pathLst>
              <a:path w="5957" h="10329" extrusionOk="0">
                <a:moveTo>
                  <a:pt x="4177" y="1"/>
                </a:moveTo>
                <a:lnTo>
                  <a:pt x="1555" y="405"/>
                </a:lnTo>
                <a:cubicBezTo>
                  <a:pt x="470" y="1652"/>
                  <a:pt x="1" y="3157"/>
                  <a:pt x="292" y="4792"/>
                </a:cubicBezTo>
                <a:cubicBezTo>
                  <a:pt x="584" y="6087"/>
                  <a:pt x="1231" y="7074"/>
                  <a:pt x="1927" y="8160"/>
                </a:cubicBezTo>
                <a:cubicBezTo>
                  <a:pt x="2121" y="8548"/>
                  <a:pt x="2785" y="10182"/>
                  <a:pt x="3286" y="10312"/>
                </a:cubicBezTo>
                <a:cubicBezTo>
                  <a:pt x="3346" y="10323"/>
                  <a:pt x="3405" y="10328"/>
                  <a:pt x="3463" y="10328"/>
                </a:cubicBezTo>
                <a:cubicBezTo>
                  <a:pt x="5259" y="10328"/>
                  <a:pt x="5956" y="5112"/>
                  <a:pt x="5893" y="3983"/>
                </a:cubicBezTo>
                <a:cubicBezTo>
                  <a:pt x="5747" y="2558"/>
                  <a:pt x="5229" y="1069"/>
                  <a:pt x="4177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1" name="Google Shape;2711;p19"/>
          <p:cNvSpPr/>
          <p:nvPr/>
        </p:nvSpPr>
        <p:spPr>
          <a:xfrm>
            <a:off x="7457414" y="1692311"/>
            <a:ext cx="203309" cy="355966"/>
          </a:xfrm>
          <a:custGeom>
            <a:avLst/>
            <a:gdLst/>
            <a:ahLst/>
            <a:cxnLst/>
            <a:rect l="l" t="t" r="r" b="b"/>
            <a:pathLst>
              <a:path w="5796" h="10148" extrusionOk="0">
                <a:moveTo>
                  <a:pt x="4581" y="0"/>
                </a:moveTo>
                <a:lnTo>
                  <a:pt x="1926" y="48"/>
                </a:lnTo>
                <a:cubicBezTo>
                  <a:pt x="663" y="1133"/>
                  <a:pt x="0" y="2558"/>
                  <a:pt x="80" y="4242"/>
                </a:cubicBezTo>
                <a:cubicBezTo>
                  <a:pt x="194" y="5552"/>
                  <a:pt x="712" y="6621"/>
                  <a:pt x="1246" y="7786"/>
                </a:cubicBezTo>
                <a:cubicBezTo>
                  <a:pt x="1408" y="8191"/>
                  <a:pt x="1845" y="9907"/>
                  <a:pt x="2314" y="10102"/>
                </a:cubicBezTo>
                <a:cubicBezTo>
                  <a:pt x="2412" y="10133"/>
                  <a:pt x="2509" y="10148"/>
                  <a:pt x="2604" y="10148"/>
                </a:cubicBezTo>
                <a:cubicBezTo>
                  <a:pt x="4329" y="10148"/>
                  <a:pt x="5670" y="5264"/>
                  <a:pt x="5746" y="4160"/>
                </a:cubicBezTo>
                <a:cubicBezTo>
                  <a:pt x="5795" y="2735"/>
                  <a:pt x="5472" y="1198"/>
                  <a:pt x="4581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2" name="Google Shape;2712;p19"/>
          <p:cNvSpPr/>
          <p:nvPr/>
        </p:nvSpPr>
        <p:spPr>
          <a:xfrm>
            <a:off x="8139952" y="996689"/>
            <a:ext cx="268027" cy="349863"/>
          </a:xfrm>
          <a:custGeom>
            <a:avLst/>
            <a:gdLst/>
            <a:ahLst/>
            <a:cxnLst/>
            <a:rect l="l" t="t" r="r" b="b"/>
            <a:pathLst>
              <a:path w="7641" h="9974" extrusionOk="0">
                <a:moveTo>
                  <a:pt x="2914" y="0"/>
                </a:moveTo>
                <a:lnTo>
                  <a:pt x="598" y="1312"/>
                </a:lnTo>
                <a:cubicBezTo>
                  <a:pt x="0" y="2849"/>
                  <a:pt x="97" y="4436"/>
                  <a:pt x="971" y="5860"/>
                </a:cubicBezTo>
                <a:cubicBezTo>
                  <a:pt x="1684" y="6978"/>
                  <a:pt x="2655" y="7673"/>
                  <a:pt x="3674" y="8435"/>
                </a:cubicBezTo>
                <a:cubicBezTo>
                  <a:pt x="4008" y="8721"/>
                  <a:pt x="5152" y="9973"/>
                  <a:pt x="5684" y="9973"/>
                </a:cubicBezTo>
                <a:cubicBezTo>
                  <a:pt x="5694" y="9973"/>
                  <a:pt x="5704" y="9973"/>
                  <a:pt x="5714" y="9972"/>
                </a:cubicBezTo>
                <a:cubicBezTo>
                  <a:pt x="7641" y="9616"/>
                  <a:pt x="6394" y="4177"/>
                  <a:pt x="5908" y="3108"/>
                </a:cubicBezTo>
                <a:cubicBezTo>
                  <a:pt x="5277" y="1846"/>
                  <a:pt x="4257" y="632"/>
                  <a:pt x="2914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3" name="Google Shape;2713;p19"/>
          <p:cNvSpPr/>
          <p:nvPr/>
        </p:nvSpPr>
        <p:spPr>
          <a:xfrm>
            <a:off x="8361396" y="157951"/>
            <a:ext cx="264625" cy="351021"/>
          </a:xfrm>
          <a:custGeom>
            <a:avLst/>
            <a:gdLst/>
            <a:ahLst/>
            <a:cxnLst/>
            <a:rect l="l" t="t" r="r" b="b"/>
            <a:pathLst>
              <a:path w="7544" h="10007" extrusionOk="0">
                <a:moveTo>
                  <a:pt x="1955" y="1"/>
                </a:moveTo>
                <a:cubicBezTo>
                  <a:pt x="1945" y="1"/>
                  <a:pt x="1936" y="1"/>
                  <a:pt x="1926" y="2"/>
                </a:cubicBezTo>
                <a:cubicBezTo>
                  <a:pt x="0" y="341"/>
                  <a:pt x="1181" y="5781"/>
                  <a:pt x="1635" y="6849"/>
                </a:cubicBezTo>
                <a:cubicBezTo>
                  <a:pt x="2267" y="8144"/>
                  <a:pt x="3270" y="9359"/>
                  <a:pt x="4613" y="10006"/>
                </a:cubicBezTo>
                <a:lnTo>
                  <a:pt x="6929" y="8727"/>
                </a:lnTo>
                <a:cubicBezTo>
                  <a:pt x="7544" y="7190"/>
                  <a:pt x="7479" y="5603"/>
                  <a:pt x="6621" y="4162"/>
                </a:cubicBezTo>
                <a:cubicBezTo>
                  <a:pt x="5925" y="3045"/>
                  <a:pt x="4954" y="2349"/>
                  <a:pt x="3950" y="1556"/>
                </a:cubicBezTo>
                <a:cubicBezTo>
                  <a:pt x="3632" y="1270"/>
                  <a:pt x="2487" y="1"/>
                  <a:pt x="1955" y="1"/>
                </a:cubicBezTo>
                <a:close/>
              </a:path>
            </a:pathLst>
          </a:custGeom>
          <a:solidFill>
            <a:srgbClr val="CCA0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4" name="Google Shape;2714;p19"/>
          <p:cNvSpPr/>
          <p:nvPr/>
        </p:nvSpPr>
        <p:spPr>
          <a:xfrm>
            <a:off x="3847658" y="1348727"/>
            <a:ext cx="210044" cy="362315"/>
          </a:xfrm>
          <a:custGeom>
            <a:avLst/>
            <a:gdLst/>
            <a:ahLst/>
            <a:cxnLst/>
            <a:rect l="l" t="t" r="r" b="b"/>
            <a:pathLst>
              <a:path w="5988" h="10329" extrusionOk="0">
                <a:moveTo>
                  <a:pt x="4177" y="1"/>
                </a:moveTo>
                <a:lnTo>
                  <a:pt x="1554" y="406"/>
                </a:lnTo>
                <a:cubicBezTo>
                  <a:pt x="470" y="1652"/>
                  <a:pt x="0" y="3158"/>
                  <a:pt x="308" y="4809"/>
                </a:cubicBezTo>
                <a:cubicBezTo>
                  <a:pt x="600" y="6088"/>
                  <a:pt x="1263" y="7091"/>
                  <a:pt x="1943" y="8160"/>
                </a:cubicBezTo>
                <a:cubicBezTo>
                  <a:pt x="2154" y="8548"/>
                  <a:pt x="2834" y="10184"/>
                  <a:pt x="3319" y="10313"/>
                </a:cubicBezTo>
                <a:cubicBezTo>
                  <a:pt x="3376" y="10323"/>
                  <a:pt x="3433" y="10328"/>
                  <a:pt x="3488" y="10328"/>
                </a:cubicBezTo>
                <a:cubicBezTo>
                  <a:pt x="5288" y="10328"/>
                  <a:pt x="5987" y="5098"/>
                  <a:pt x="5909" y="3968"/>
                </a:cubicBezTo>
                <a:cubicBezTo>
                  <a:pt x="5763" y="2543"/>
                  <a:pt x="5229" y="1054"/>
                  <a:pt x="4177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5" name="Google Shape;2715;p19"/>
          <p:cNvSpPr/>
          <p:nvPr/>
        </p:nvSpPr>
        <p:spPr>
          <a:xfrm>
            <a:off x="-81793" y="-3"/>
            <a:ext cx="9294976" cy="1663761"/>
          </a:xfrm>
          <a:custGeom>
            <a:avLst/>
            <a:gdLst/>
            <a:ahLst/>
            <a:cxnLst/>
            <a:rect l="l" t="t" r="r" b="b"/>
            <a:pathLst>
              <a:path w="264984" h="47431" extrusionOk="0">
                <a:moveTo>
                  <a:pt x="135536" y="3885"/>
                </a:moveTo>
                <a:cubicBezTo>
                  <a:pt x="137388" y="3885"/>
                  <a:pt x="139146" y="5404"/>
                  <a:pt x="140254" y="7435"/>
                </a:cubicBezTo>
                <a:cubicBezTo>
                  <a:pt x="143448" y="13244"/>
                  <a:pt x="140406" y="18925"/>
                  <a:pt x="136079" y="23159"/>
                </a:cubicBezTo>
                <a:lnTo>
                  <a:pt x="136079" y="23159"/>
                </a:lnTo>
                <a:cubicBezTo>
                  <a:pt x="133439" y="21284"/>
                  <a:pt x="131373" y="18850"/>
                  <a:pt x="130461" y="15723"/>
                </a:cubicBezTo>
                <a:cubicBezTo>
                  <a:pt x="129490" y="12356"/>
                  <a:pt x="130040" y="8196"/>
                  <a:pt x="132419" y="5509"/>
                </a:cubicBezTo>
                <a:cubicBezTo>
                  <a:pt x="133422" y="4366"/>
                  <a:pt x="134494" y="3885"/>
                  <a:pt x="135536" y="3885"/>
                </a:cubicBezTo>
                <a:close/>
                <a:moveTo>
                  <a:pt x="221000" y="26986"/>
                </a:moveTo>
                <a:cubicBezTo>
                  <a:pt x="221186" y="27172"/>
                  <a:pt x="221369" y="27362"/>
                  <a:pt x="221550" y="27557"/>
                </a:cubicBezTo>
                <a:cubicBezTo>
                  <a:pt x="224982" y="31248"/>
                  <a:pt x="228010" y="37188"/>
                  <a:pt x="222700" y="40717"/>
                </a:cubicBezTo>
                <a:cubicBezTo>
                  <a:pt x="221311" y="41646"/>
                  <a:pt x="219137" y="42382"/>
                  <a:pt x="217106" y="42382"/>
                </a:cubicBezTo>
                <a:cubicBezTo>
                  <a:pt x="215278" y="42382"/>
                  <a:pt x="213567" y="41787"/>
                  <a:pt x="212647" y="40199"/>
                </a:cubicBezTo>
                <a:cubicBezTo>
                  <a:pt x="211352" y="37998"/>
                  <a:pt x="212614" y="35051"/>
                  <a:pt x="213812" y="33126"/>
                </a:cubicBezTo>
                <a:cubicBezTo>
                  <a:pt x="215524" y="30358"/>
                  <a:pt x="218130" y="28396"/>
                  <a:pt x="221000" y="26986"/>
                </a:cubicBezTo>
                <a:close/>
                <a:moveTo>
                  <a:pt x="59820" y="31676"/>
                </a:moveTo>
                <a:cubicBezTo>
                  <a:pt x="61018" y="35444"/>
                  <a:pt x="61223" y="39524"/>
                  <a:pt x="59119" y="42709"/>
                </a:cubicBezTo>
                <a:cubicBezTo>
                  <a:pt x="57442" y="45251"/>
                  <a:pt x="54322" y="46552"/>
                  <a:pt x="51297" y="46552"/>
                </a:cubicBezTo>
                <a:cubicBezTo>
                  <a:pt x="50585" y="46552"/>
                  <a:pt x="49878" y="46480"/>
                  <a:pt x="49197" y="46335"/>
                </a:cubicBezTo>
                <a:cubicBezTo>
                  <a:pt x="47302" y="45930"/>
                  <a:pt x="45263" y="44846"/>
                  <a:pt x="44567" y="42903"/>
                </a:cubicBezTo>
                <a:cubicBezTo>
                  <a:pt x="43822" y="40782"/>
                  <a:pt x="44988" y="38630"/>
                  <a:pt x="46493" y="37188"/>
                </a:cubicBezTo>
                <a:cubicBezTo>
                  <a:pt x="49569" y="34259"/>
                  <a:pt x="54069" y="32899"/>
                  <a:pt x="58116" y="32025"/>
                </a:cubicBezTo>
                <a:cubicBezTo>
                  <a:pt x="58682" y="31901"/>
                  <a:pt x="59250" y="31785"/>
                  <a:pt x="59820" y="31676"/>
                </a:cubicBezTo>
                <a:close/>
                <a:moveTo>
                  <a:pt x="264482" y="0"/>
                </a:moveTo>
                <a:cubicBezTo>
                  <a:pt x="264263" y="0"/>
                  <a:pt x="264045" y="142"/>
                  <a:pt x="264045" y="426"/>
                </a:cubicBezTo>
                <a:cubicBezTo>
                  <a:pt x="264174" y="9426"/>
                  <a:pt x="257246" y="14752"/>
                  <a:pt x="249620" y="17957"/>
                </a:cubicBezTo>
                <a:cubicBezTo>
                  <a:pt x="246173" y="19398"/>
                  <a:pt x="242579" y="20612"/>
                  <a:pt x="238904" y="21373"/>
                </a:cubicBezTo>
                <a:cubicBezTo>
                  <a:pt x="235148" y="22150"/>
                  <a:pt x="231360" y="22748"/>
                  <a:pt x="227654" y="23704"/>
                </a:cubicBezTo>
                <a:cubicBezTo>
                  <a:pt x="225521" y="24261"/>
                  <a:pt x="223311" y="24983"/>
                  <a:pt x="221225" y="25946"/>
                </a:cubicBezTo>
                <a:lnTo>
                  <a:pt x="221225" y="25946"/>
                </a:lnTo>
                <a:cubicBezTo>
                  <a:pt x="220736" y="25484"/>
                  <a:pt x="220251" y="25059"/>
                  <a:pt x="219786" y="24675"/>
                </a:cubicBezTo>
                <a:cubicBezTo>
                  <a:pt x="214880" y="20648"/>
                  <a:pt x="209191" y="19214"/>
                  <a:pt x="203264" y="19214"/>
                </a:cubicBezTo>
                <a:cubicBezTo>
                  <a:pt x="193800" y="19214"/>
                  <a:pt x="183730" y="22870"/>
                  <a:pt x="175269" y="25468"/>
                </a:cubicBezTo>
                <a:cubicBezTo>
                  <a:pt x="171659" y="26569"/>
                  <a:pt x="168017" y="27654"/>
                  <a:pt x="164309" y="28366"/>
                </a:cubicBezTo>
                <a:cubicBezTo>
                  <a:pt x="162110" y="28779"/>
                  <a:pt x="159871" y="28958"/>
                  <a:pt x="157630" y="28958"/>
                </a:cubicBezTo>
                <a:cubicBezTo>
                  <a:pt x="155831" y="28958"/>
                  <a:pt x="154031" y="28843"/>
                  <a:pt x="152250" y="28641"/>
                </a:cubicBezTo>
                <a:cubicBezTo>
                  <a:pt x="147478" y="28083"/>
                  <a:pt x="141426" y="26641"/>
                  <a:pt x="136831" y="23669"/>
                </a:cubicBezTo>
                <a:lnTo>
                  <a:pt x="136831" y="23669"/>
                </a:lnTo>
                <a:cubicBezTo>
                  <a:pt x="140436" y="20142"/>
                  <a:pt x="143245" y="15572"/>
                  <a:pt x="142310" y="10478"/>
                </a:cubicBezTo>
                <a:cubicBezTo>
                  <a:pt x="141792" y="7726"/>
                  <a:pt x="140060" y="4326"/>
                  <a:pt x="137325" y="3226"/>
                </a:cubicBezTo>
                <a:cubicBezTo>
                  <a:pt x="136790" y="3007"/>
                  <a:pt x="136257" y="2907"/>
                  <a:pt x="135736" y="2907"/>
                </a:cubicBezTo>
                <a:cubicBezTo>
                  <a:pt x="134140" y="2907"/>
                  <a:pt x="132655" y="3839"/>
                  <a:pt x="131594" y="5120"/>
                </a:cubicBezTo>
                <a:cubicBezTo>
                  <a:pt x="127385" y="10236"/>
                  <a:pt x="128939" y="17682"/>
                  <a:pt x="133472" y="21956"/>
                </a:cubicBezTo>
                <a:cubicBezTo>
                  <a:pt x="134126" y="22573"/>
                  <a:pt x="134816" y="23145"/>
                  <a:pt x="135536" y="23677"/>
                </a:cubicBezTo>
                <a:lnTo>
                  <a:pt x="135536" y="23677"/>
                </a:lnTo>
                <a:cubicBezTo>
                  <a:pt x="134065" y="25044"/>
                  <a:pt x="132475" y="26246"/>
                  <a:pt x="130946" y="27233"/>
                </a:cubicBezTo>
                <a:cubicBezTo>
                  <a:pt x="127822" y="29256"/>
                  <a:pt x="124357" y="30956"/>
                  <a:pt x="120683" y="31684"/>
                </a:cubicBezTo>
                <a:cubicBezTo>
                  <a:pt x="117275" y="32363"/>
                  <a:pt x="113809" y="32615"/>
                  <a:pt x="110338" y="32615"/>
                </a:cubicBezTo>
                <a:cubicBezTo>
                  <a:pt x="107429" y="32615"/>
                  <a:pt x="104516" y="32438"/>
                  <a:pt x="101629" y="32187"/>
                </a:cubicBezTo>
                <a:cubicBezTo>
                  <a:pt x="92055" y="31338"/>
                  <a:pt x="82512" y="29576"/>
                  <a:pt x="72907" y="29576"/>
                </a:cubicBezTo>
                <a:cubicBezTo>
                  <a:pt x="70592" y="29576"/>
                  <a:pt x="68274" y="29678"/>
                  <a:pt x="65951" y="29920"/>
                </a:cubicBezTo>
                <a:cubicBezTo>
                  <a:pt x="64089" y="30115"/>
                  <a:pt x="62213" y="30354"/>
                  <a:pt x="60353" y="30679"/>
                </a:cubicBezTo>
                <a:lnTo>
                  <a:pt x="60353" y="30679"/>
                </a:lnTo>
                <a:cubicBezTo>
                  <a:pt x="58627" y="25506"/>
                  <a:pt x="55290" y="21017"/>
                  <a:pt x="50395" y="18442"/>
                </a:cubicBezTo>
                <a:cubicBezTo>
                  <a:pt x="44017" y="15124"/>
                  <a:pt x="36715" y="13521"/>
                  <a:pt x="29690" y="12243"/>
                </a:cubicBezTo>
                <a:cubicBezTo>
                  <a:pt x="22437" y="10931"/>
                  <a:pt x="15056" y="10089"/>
                  <a:pt x="7691" y="9782"/>
                </a:cubicBezTo>
                <a:cubicBezTo>
                  <a:pt x="6397" y="9730"/>
                  <a:pt x="5104" y="9686"/>
                  <a:pt x="3811" y="9686"/>
                </a:cubicBezTo>
                <a:cubicBezTo>
                  <a:pt x="2725" y="9686"/>
                  <a:pt x="1638" y="9717"/>
                  <a:pt x="551" y="9798"/>
                </a:cubicBezTo>
                <a:cubicBezTo>
                  <a:pt x="11" y="9830"/>
                  <a:pt x="1" y="10673"/>
                  <a:pt x="522" y="10673"/>
                </a:cubicBezTo>
                <a:cubicBezTo>
                  <a:pt x="531" y="10673"/>
                  <a:pt x="541" y="10673"/>
                  <a:pt x="551" y="10672"/>
                </a:cubicBezTo>
                <a:cubicBezTo>
                  <a:pt x="1921" y="10570"/>
                  <a:pt x="3297" y="10526"/>
                  <a:pt x="4676" y="10526"/>
                </a:cubicBezTo>
                <a:cubicBezTo>
                  <a:pt x="9002" y="10526"/>
                  <a:pt x="13354" y="10959"/>
                  <a:pt x="17613" y="11401"/>
                </a:cubicBezTo>
                <a:cubicBezTo>
                  <a:pt x="25319" y="12226"/>
                  <a:pt x="33057" y="13473"/>
                  <a:pt x="40503" y="15610"/>
                </a:cubicBezTo>
                <a:cubicBezTo>
                  <a:pt x="46525" y="17342"/>
                  <a:pt x="52823" y="19576"/>
                  <a:pt x="56514" y="24950"/>
                </a:cubicBezTo>
                <a:cubicBezTo>
                  <a:pt x="57651" y="26607"/>
                  <a:pt x="58746" y="28648"/>
                  <a:pt x="59532" y="30828"/>
                </a:cubicBezTo>
                <a:lnTo>
                  <a:pt x="59532" y="30828"/>
                </a:lnTo>
                <a:cubicBezTo>
                  <a:pt x="57337" y="31243"/>
                  <a:pt x="55170" y="31786"/>
                  <a:pt x="53082" y="32526"/>
                </a:cubicBezTo>
                <a:cubicBezTo>
                  <a:pt x="49844" y="33659"/>
                  <a:pt x="45927" y="35440"/>
                  <a:pt x="44226" y="38630"/>
                </a:cubicBezTo>
                <a:cubicBezTo>
                  <a:pt x="42754" y="41397"/>
                  <a:pt x="43596" y="44473"/>
                  <a:pt x="46251" y="46108"/>
                </a:cubicBezTo>
                <a:cubicBezTo>
                  <a:pt x="47732" y="47021"/>
                  <a:pt x="49460" y="47431"/>
                  <a:pt x="51200" y="47431"/>
                </a:cubicBezTo>
                <a:cubicBezTo>
                  <a:pt x="52825" y="47431"/>
                  <a:pt x="54460" y="47073"/>
                  <a:pt x="55914" y="46432"/>
                </a:cubicBezTo>
                <a:cubicBezTo>
                  <a:pt x="61597" y="43922"/>
                  <a:pt x="62244" y="37432"/>
                  <a:pt x="60771" y="32057"/>
                </a:cubicBezTo>
                <a:cubicBezTo>
                  <a:pt x="60722" y="31880"/>
                  <a:pt x="60672" y="31704"/>
                  <a:pt x="60620" y="31528"/>
                </a:cubicBezTo>
                <a:lnTo>
                  <a:pt x="60620" y="31528"/>
                </a:lnTo>
                <a:cubicBezTo>
                  <a:pt x="64721" y="30795"/>
                  <a:pt x="68905" y="30438"/>
                  <a:pt x="73060" y="30438"/>
                </a:cubicBezTo>
                <a:cubicBezTo>
                  <a:pt x="73140" y="30438"/>
                  <a:pt x="73220" y="30438"/>
                  <a:pt x="73300" y="30438"/>
                </a:cubicBezTo>
                <a:cubicBezTo>
                  <a:pt x="85102" y="30454"/>
                  <a:pt x="96693" y="33190"/>
                  <a:pt x="108477" y="33465"/>
                </a:cubicBezTo>
                <a:cubicBezTo>
                  <a:pt x="109287" y="33486"/>
                  <a:pt x="110107" y="33499"/>
                  <a:pt x="110932" y="33499"/>
                </a:cubicBezTo>
                <a:cubicBezTo>
                  <a:pt x="115136" y="33499"/>
                  <a:pt x="119486" y="33162"/>
                  <a:pt x="123451" y="31863"/>
                </a:cubicBezTo>
                <a:cubicBezTo>
                  <a:pt x="126818" y="30762"/>
                  <a:pt x="130008" y="29046"/>
                  <a:pt x="132872" y="26974"/>
                </a:cubicBezTo>
                <a:cubicBezTo>
                  <a:pt x="134012" y="26155"/>
                  <a:pt x="135172" y="25225"/>
                  <a:pt x="136275" y="24200"/>
                </a:cubicBezTo>
                <a:lnTo>
                  <a:pt x="136275" y="24200"/>
                </a:lnTo>
                <a:cubicBezTo>
                  <a:pt x="141716" y="27899"/>
                  <a:pt x="148708" y="29402"/>
                  <a:pt x="155131" y="29759"/>
                </a:cubicBezTo>
                <a:cubicBezTo>
                  <a:pt x="155783" y="29794"/>
                  <a:pt x="156431" y="29811"/>
                  <a:pt x="157075" y="29811"/>
                </a:cubicBezTo>
                <a:cubicBezTo>
                  <a:pt x="163807" y="29811"/>
                  <a:pt x="170155" y="27964"/>
                  <a:pt x="176597" y="25970"/>
                </a:cubicBezTo>
                <a:cubicBezTo>
                  <a:pt x="184285" y="23590"/>
                  <a:pt x="192088" y="20935"/>
                  <a:pt x="200167" y="20288"/>
                </a:cubicBezTo>
                <a:cubicBezTo>
                  <a:pt x="201145" y="20208"/>
                  <a:pt x="202122" y="20167"/>
                  <a:pt x="203091" y="20167"/>
                </a:cubicBezTo>
                <a:cubicBezTo>
                  <a:pt x="209480" y="20167"/>
                  <a:pt x="215592" y="21954"/>
                  <a:pt x="220356" y="26365"/>
                </a:cubicBezTo>
                <a:lnTo>
                  <a:pt x="220356" y="26365"/>
                </a:lnTo>
                <a:cubicBezTo>
                  <a:pt x="216383" y="28368"/>
                  <a:pt x="212984" y="31317"/>
                  <a:pt x="211628" y="35764"/>
                </a:cubicBezTo>
                <a:cubicBezTo>
                  <a:pt x="210527" y="39439"/>
                  <a:pt x="212258" y="42627"/>
                  <a:pt x="216160" y="43130"/>
                </a:cubicBezTo>
                <a:cubicBezTo>
                  <a:pt x="216564" y="43183"/>
                  <a:pt x="216976" y="43209"/>
                  <a:pt x="217394" y="43209"/>
                </a:cubicBezTo>
                <a:cubicBezTo>
                  <a:pt x="220673" y="43209"/>
                  <a:pt x="224227" y="41593"/>
                  <a:pt x="225792" y="38677"/>
                </a:cubicBezTo>
                <a:cubicBezTo>
                  <a:pt x="228061" y="34446"/>
                  <a:pt x="225067" y="29800"/>
                  <a:pt x="221872" y="26578"/>
                </a:cubicBezTo>
                <a:lnTo>
                  <a:pt x="221872" y="26578"/>
                </a:lnTo>
                <a:cubicBezTo>
                  <a:pt x="222194" y="26434"/>
                  <a:pt x="222519" y="26296"/>
                  <a:pt x="222845" y="26165"/>
                </a:cubicBezTo>
                <a:cubicBezTo>
                  <a:pt x="229709" y="23428"/>
                  <a:pt x="237205" y="23169"/>
                  <a:pt x="244181" y="20887"/>
                </a:cubicBezTo>
                <a:cubicBezTo>
                  <a:pt x="250738" y="18734"/>
                  <a:pt x="257990" y="15902"/>
                  <a:pt x="262118" y="10041"/>
                </a:cubicBezTo>
                <a:cubicBezTo>
                  <a:pt x="264125" y="7208"/>
                  <a:pt x="264983" y="3858"/>
                  <a:pt x="264919" y="426"/>
                </a:cubicBezTo>
                <a:cubicBezTo>
                  <a:pt x="264919" y="142"/>
                  <a:pt x="264700" y="0"/>
                  <a:pt x="26448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6" name="Google Shape;2716;p19"/>
          <p:cNvSpPr/>
          <p:nvPr/>
        </p:nvSpPr>
        <p:spPr>
          <a:xfrm>
            <a:off x="434933" y="371644"/>
            <a:ext cx="289670" cy="245437"/>
          </a:xfrm>
          <a:custGeom>
            <a:avLst/>
            <a:gdLst/>
            <a:ahLst/>
            <a:cxnLst/>
            <a:rect l="l" t="t" r="r" b="b"/>
            <a:pathLst>
              <a:path w="8258" h="6997" extrusionOk="0">
                <a:moveTo>
                  <a:pt x="1579" y="0"/>
                </a:moveTo>
                <a:cubicBezTo>
                  <a:pt x="1407" y="0"/>
                  <a:pt x="1241" y="93"/>
                  <a:pt x="1183" y="304"/>
                </a:cubicBezTo>
                <a:cubicBezTo>
                  <a:pt x="762" y="1987"/>
                  <a:pt x="471" y="3703"/>
                  <a:pt x="50" y="5387"/>
                </a:cubicBezTo>
                <a:cubicBezTo>
                  <a:pt x="1" y="5566"/>
                  <a:pt x="66" y="5808"/>
                  <a:pt x="244" y="5889"/>
                </a:cubicBezTo>
                <a:cubicBezTo>
                  <a:pt x="2187" y="6844"/>
                  <a:pt x="4421" y="6537"/>
                  <a:pt x="6493" y="6990"/>
                </a:cubicBezTo>
                <a:cubicBezTo>
                  <a:pt x="6519" y="6994"/>
                  <a:pt x="6546" y="6996"/>
                  <a:pt x="6574" y="6996"/>
                </a:cubicBezTo>
                <a:cubicBezTo>
                  <a:pt x="6771" y="6996"/>
                  <a:pt x="6998" y="6895"/>
                  <a:pt x="7026" y="6682"/>
                </a:cubicBezTo>
                <a:cubicBezTo>
                  <a:pt x="7302" y="4901"/>
                  <a:pt x="7642" y="3137"/>
                  <a:pt x="8160" y="1421"/>
                </a:cubicBezTo>
                <a:cubicBezTo>
                  <a:pt x="8257" y="1089"/>
                  <a:pt x="7989" y="875"/>
                  <a:pt x="7725" y="875"/>
                </a:cubicBezTo>
                <a:cubicBezTo>
                  <a:pt x="7553" y="875"/>
                  <a:pt x="7382" y="967"/>
                  <a:pt x="7318" y="1178"/>
                </a:cubicBezTo>
                <a:cubicBezTo>
                  <a:pt x="6838" y="2782"/>
                  <a:pt x="6512" y="4400"/>
                  <a:pt x="6247" y="6045"/>
                </a:cubicBezTo>
                <a:lnTo>
                  <a:pt x="6247" y="6045"/>
                </a:lnTo>
                <a:cubicBezTo>
                  <a:pt x="4500" y="5770"/>
                  <a:pt x="2606" y="5941"/>
                  <a:pt x="983" y="5258"/>
                </a:cubicBezTo>
                <a:lnTo>
                  <a:pt x="983" y="5258"/>
                </a:lnTo>
                <a:cubicBezTo>
                  <a:pt x="1356" y="3694"/>
                  <a:pt x="1635" y="2107"/>
                  <a:pt x="2025" y="547"/>
                </a:cubicBezTo>
                <a:cubicBezTo>
                  <a:pt x="2113" y="215"/>
                  <a:pt x="1840" y="0"/>
                  <a:pt x="157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7" name="Google Shape;2717;p19"/>
          <p:cNvSpPr/>
          <p:nvPr/>
        </p:nvSpPr>
        <p:spPr>
          <a:xfrm>
            <a:off x="1076045" y="478560"/>
            <a:ext cx="388308" cy="344531"/>
          </a:xfrm>
          <a:custGeom>
            <a:avLst/>
            <a:gdLst/>
            <a:ahLst/>
            <a:cxnLst/>
            <a:rect l="l" t="t" r="r" b="b"/>
            <a:pathLst>
              <a:path w="11070" h="9822" extrusionOk="0">
                <a:moveTo>
                  <a:pt x="3268" y="0"/>
                </a:moveTo>
                <a:cubicBezTo>
                  <a:pt x="3137" y="0"/>
                  <a:pt x="3010" y="64"/>
                  <a:pt x="2930" y="219"/>
                </a:cubicBezTo>
                <a:cubicBezTo>
                  <a:pt x="1879" y="2226"/>
                  <a:pt x="810" y="4233"/>
                  <a:pt x="81" y="6370"/>
                </a:cubicBezTo>
                <a:cubicBezTo>
                  <a:pt x="1" y="6597"/>
                  <a:pt x="178" y="6856"/>
                  <a:pt x="389" y="6921"/>
                </a:cubicBezTo>
                <a:cubicBezTo>
                  <a:pt x="2429" y="7519"/>
                  <a:pt x="4177" y="8669"/>
                  <a:pt x="5974" y="9770"/>
                </a:cubicBezTo>
                <a:cubicBezTo>
                  <a:pt x="6039" y="9805"/>
                  <a:pt x="6111" y="9821"/>
                  <a:pt x="6183" y="9821"/>
                </a:cubicBezTo>
                <a:cubicBezTo>
                  <a:pt x="6340" y="9821"/>
                  <a:pt x="6495" y="9742"/>
                  <a:pt x="6573" y="9608"/>
                </a:cubicBezTo>
                <a:cubicBezTo>
                  <a:pt x="8030" y="7244"/>
                  <a:pt x="9503" y="4913"/>
                  <a:pt x="10879" y="2501"/>
                </a:cubicBezTo>
                <a:cubicBezTo>
                  <a:pt x="11069" y="2165"/>
                  <a:pt x="10764" y="1852"/>
                  <a:pt x="10466" y="1852"/>
                </a:cubicBezTo>
                <a:cubicBezTo>
                  <a:pt x="10334" y="1852"/>
                  <a:pt x="10203" y="1915"/>
                  <a:pt x="10118" y="2064"/>
                </a:cubicBezTo>
                <a:cubicBezTo>
                  <a:pt x="8830" y="4349"/>
                  <a:pt x="7425" y="6561"/>
                  <a:pt x="6056" y="8784"/>
                </a:cubicBezTo>
                <a:lnTo>
                  <a:pt x="6056" y="8784"/>
                </a:lnTo>
                <a:cubicBezTo>
                  <a:pt x="4443" y="7803"/>
                  <a:pt x="2859" y="6816"/>
                  <a:pt x="1066" y="6206"/>
                </a:cubicBezTo>
                <a:lnTo>
                  <a:pt x="1066" y="6206"/>
                </a:lnTo>
                <a:cubicBezTo>
                  <a:pt x="1770" y="4273"/>
                  <a:pt x="2738" y="2472"/>
                  <a:pt x="3692" y="672"/>
                </a:cubicBezTo>
                <a:cubicBezTo>
                  <a:pt x="3871" y="324"/>
                  <a:pt x="3561" y="0"/>
                  <a:pt x="3268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8" name="Google Shape;2718;p19"/>
          <p:cNvSpPr/>
          <p:nvPr/>
        </p:nvSpPr>
        <p:spPr>
          <a:xfrm>
            <a:off x="2341746" y="1044816"/>
            <a:ext cx="279392" cy="215095"/>
          </a:xfrm>
          <a:custGeom>
            <a:avLst/>
            <a:gdLst/>
            <a:ahLst/>
            <a:cxnLst/>
            <a:rect l="l" t="t" r="r" b="b"/>
            <a:pathLst>
              <a:path w="7965" h="6132" extrusionOk="0">
                <a:moveTo>
                  <a:pt x="7091" y="0"/>
                </a:moveTo>
                <a:cubicBezTo>
                  <a:pt x="6873" y="0"/>
                  <a:pt x="6654" y="142"/>
                  <a:pt x="6654" y="426"/>
                </a:cubicBezTo>
                <a:cubicBezTo>
                  <a:pt x="6685" y="1993"/>
                  <a:pt x="7044" y="3619"/>
                  <a:pt x="6817" y="5180"/>
                </a:cubicBezTo>
                <a:lnTo>
                  <a:pt x="6817" y="5180"/>
                </a:lnTo>
                <a:cubicBezTo>
                  <a:pt x="5984" y="5236"/>
                  <a:pt x="5149" y="5258"/>
                  <a:pt x="4314" y="5258"/>
                </a:cubicBezTo>
                <a:cubicBezTo>
                  <a:pt x="3194" y="5258"/>
                  <a:pt x="2072" y="5219"/>
                  <a:pt x="955" y="5172"/>
                </a:cubicBezTo>
                <a:lnTo>
                  <a:pt x="955" y="5172"/>
                </a:lnTo>
                <a:cubicBezTo>
                  <a:pt x="946" y="3625"/>
                  <a:pt x="890" y="2066"/>
                  <a:pt x="874" y="506"/>
                </a:cubicBezTo>
                <a:cubicBezTo>
                  <a:pt x="874" y="231"/>
                  <a:pt x="656" y="93"/>
                  <a:pt x="437" y="93"/>
                </a:cubicBezTo>
                <a:cubicBezTo>
                  <a:pt x="219" y="93"/>
                  <a:pt x="0" y="231"/>
                  <a:pt x="0" y="506"/>
                </a:cubicBezTo>
                <a:cubicBezTo>
                  <a:pt x="0" y="2206"/>
                  <a:pt x="82" y="3906"/>
                  <a:pt x="82" y="5589"/>
                </a:cubicBezTo>
                <a:cubicBezTo>
                  <a:pt x="82" y="5833"/>
                  <a:pt x="292" y="6027"/>
                  <a:pt x="518" y="6027"/>
                </a:cubicBezTo>
                <a:cubicBezTo>
                  <a:pt x="1780" y="6082"/>
                  <a:pt x="3048" y="6132"/>
                  <a:pt x="4314" y="6132"/>
                </a:cubicBezTo>
                <a:cubicBezTo>
                  <a:pt x="5273" y="6132"/>
                  <a:pt x="6232" y="6103"/>
                  <a:pt x="7188" y="6027"/>
                </a:cubicBezTo>
                <a:cubicBezTo>
                  <a:pt x="7367" y="6027"/>
                  <a:pt x="7561" y="5913"/>
                  <a:pt x="7609" y="5719"/>
                </a:cubicBezTo>
                <a:cubicBezTo>
                  <a:pt x="7965" y="3955"/>
                  <a:pt x="7576" y="2190"/>
                  <a:pt x="7528" y="426"/>
                </a:cubicBezTo>
                <a:cubicBezTo>
                  <a:pt x="7528" y="142"/>
                  <a:pt x="7310" y="0"/>
                  <a:pt x="709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9" name="Google Shape;2719;p19"/>
          <p:cNvSpPr/>
          <p:nvPr/>
        </p:nvSpPr>
        <p:spPr>
          <a:xfrm>
            <a:off x="3044454" y="884406"/>
            <a:ext cx="301246" cy="251576"/>
          </a:xfrm>
          <a:custGeom>
            <a:avLst/>
            <a:gdLst/>
            <a:ahLst/>
            <a:cxnLst/>
            <a:rect l="l" t="t" r="r" b="b"/>
            <a:pathLst>
              <a:path w="8588" h="7172" extrusionOk="0">
                <a:moveTo>
                  <a:pt x="5142" y="0"/>
                </a:moveTo>
                <a:cubicBezTo>
                  <a:pt x="3645" y="0"/>
                  <a:pt x="2145" y="67"/>
                  <a:pt x="640" y="175"/>
                </a:cubicBezTo>
                <a:cubicBezTo>
                  <a:pt x="413" y="190"/>
                  <a:pt x="202" y="369"/>
                  <a:pt x="202" y="611"/>
                </a:cubicBezTo>
                <a:cubicBezTo>
                  <a:pt x="202" y="2312"/>
                  <a:pt x="187" y="4011"/>
                  <a:pt x="25" y="5694"/>
                </a:cubicBezTo>
                <a:cubicBezTo>
                  <a:pt x="0" y="5978"/>
                  <a:pt x="207" y="6120"/>
                  <a:pt x="427" y="6120"/>
                </a:cubicBezTo>
                <a:cubicBezTo>
                  <a:pt x="648" y="6120"/>
                  <a:pt x="882" y="5978"/>
                  <a:pt x="915" y="5694"/>
                </a:cubicBezTo>
                <a:cubicBezTo>
                  <a:pt x="1049" y="4146"/>
                  <a:pt x="1073" y="2585"/>
                  <a:pt x="1076" y="1021"/>
                </a:cubicBezTo>
                <a:lnTo>
                  <a:pt x="1076" y="1021"/>
                </a:lnTo>
                <a:cubicBezTo>
                  <a:pt x="2473" y="936"/>
                  <a:pt x="3864" y="879"/>
                  <a:pt x="5254" y="879"/>
                </a:cubicBezTo>
                <a:cubicBezTo>
                  <a:pt x="6055" y="879"/>
                  <a:pt x="6857" y="898"/>
                  <a:pt x="7658" y="942"/>
                </a:cubicBezTo>
                <a:lnTo>
                  <a:pt x="7658" y="942"/>
                </a:lnTo>
                <a:cubicBezTo>
                  <a:pt x="7687" y="2877"/>
                  <a:pt x="7503" y="4812"/>
                  <a:pt x="7487" y="6747"/>
                </a:cubicBezTo>
                <a:cubicBezTo>
                  <a:pt x="7479" y="7030"/>
                  <a:pt x="7694" y="7172"/>
                  <a:pt x="7912" y="7172"/>
                </a:cubicBezTo>
                <a:cubicBezTo>
                  <a:pt x="8131" y="7172"/>
                  <a:pt x="8353" y="7030"/>
                  <a:pt x="8361" y="6747"/>
                </a:cubicBezTo>
                <a:cubicBezTo>
                  <a:pt x="8378" y="4675"/>
                  <a:pt x="8588" y="2603"/>
                  <a:pt x="8540" y="531"/>
                </a:cubicBezTo>
                <a:cubicBezTo>
                  <a:pt x="8523" y="287"/>
                  <a:pt x="8329" y="110"/>
                  <a:pt x="8087" y="93"/>
                </a:cubicBezTo>
                <a:cubicBezTo>
                  <a:pt x="7105" y="29"/>
                  <a:pt x="6124" y="0"/>
                  <a:pt x="514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0" name="Google Shape;2720;p19"/>
          <p:cNvSpPr/>
          <p:nvPr/>
        </p:nvSpPr>
        <p:spPr>
          <a:xfrm>
            <a:off x="3774943" y="1131106"/>
            <a:ext cx="341900" cy="239614"/>
          </a:xfrm>
          <a:custGeom>
            <a:avLst/>
            <a:gdLst/>
            <a:ahLst/>
            <a:cxnLst/>
            <a:rect l="l" t="t" r="r" b="b"/>
            <a:pathLst>
              <a:path w="9747" h="6831" extrusionOk="0">
                <a:moveTo>
                  <a:pt x="8233" y="1"/>
                </a:moveTo>
                <a:cubicBezTo>
                  <a:pt x="8014" y="1"/>
                  <a:pt x="7787" y="143"/>
                  <a:pt x="7771" y="426"/>
                </a:cubicBezTo>
                <a:cubicBezTo>
                  <a:pt x="7691" y="1624"/>
                  <a:pt x="8063" y="2887"/>
                  <a:pt x="8354" y="4052"/>
                </a:cubicBezTo>
                <a:cubicBezTo>
                  <a:pt x="8548" y="4910"/>
                  <a:pt x="9001" y="5639"/>
                  <a:pt x="7868" y="5687"/>
                </a:cubicBezTo>
                <a:cubicBezTo>
                  <a:pt x="7845" y="5687"/>
                  <a:pt x="7821" y="5688"/>
                  <a:pt x="7797" y="5688"/>
                </a:cubicBezTo>
                <a:cubicBezTo>
                  <a:pt x="7230" y="5688"/>
                  <a:pt x="6661" y="5508"/>
                  <a:pt x="6080" y="5508"/>
                </a:cubicBezTo>
                <a:cubicBezTo>
                  <a:pt x="6056" y="5508"/>
                  <a:pt x="6032" y="5509"/>
                  <a:pt x="6007" y="5509"/>
                </a:cubicBezTo>
                <a:cubicBezTo>
                  <a:pt x="5258" y="5539"/>
                  <a:pt x="3971" y="5962"/>
                  <a:pt x="2922" y="5962"/>
                </a:cubicBezTo>
                <a:cubicBezTo>
                  <a:pt x="2293" y="5962"/>
                  <a:pt x="1749" y="5810"/>
                  <a:pt x="1458" y="5331"/>
                </a:cubicBezTo>
                <a:cubicBezTo>
                  <a:pt x="860" y="4327"/>
                  <a:pt x="1037" y="2093"/>
                  <a:pt x="1119" y="944"/>
                </a:cubicBezTo>
                <a:cubicBezTo>
                  <a:pt x="1135" y="661"/>
                  <a:pt x="924" y="519"/>
                  <a:pt x="706" y="519"/>
                </a:cubicBezTo>
                <a:cubicBezTo>
                  <a:pt x="487" y="519"/>
                  <a:pt x="261" y="661"/>
                  <a:pt x="244" y="944"/>
                </a:cubicBezTo>
                <a:cubicBezTo>
                  <a:pt x="147" y="2320"/>
                  <a:pt x="1" y="4862"/>
                  <a:pt x="827" y="6075"/>
                </a:cubicBezTo>
                <a:cubicBezTo>
                  <a:pt x="1223" y="6655"/>
                  <a:pt x="1913" y="6831"/>
                  <a:pt x="2672" y="6831"/>
                </a:cubicBezTo>
                <a:cubicBezTo>
                  <a:pt x="3650" y="6831"/>
                  <a:pt x="4743" y="6539"/>
                  <a:pt x="5472" y="6448"/>
                </a:cubicBezTo>
                <a:cubicBezTo>
                  <a:pt x="5549" y="6439"/>
                  <a:pt x="5634" y="6435"/>
                  <a:pt x="5724" y="6435"/>
                </a:cubicBezTo>
                <a:cubicBezTo>
                  <a:pt x="6332" y="6435"/>
                  <a:pt x="7220" y="6622"/>
                  <a:pt x="7989" y="6622"/>
                </a:cubicBezTo>
                <a:cubicBezTo>
                  <a:pt x="8652" y="6622"/>
                  <a:pt x="9226" y="6483"/>
                  <a:pt x="9455" y="5963"/>
                </a:cubicBezTo>
                <a:cubicBezTo>
                  <a:pt x="9746" y="5315"/>
                  <a:pt x="9293" y="4279"/>
                  <a:pt x="9148" y="3632"/>
                </a:cubicBezTo>
                <a:cubicBezTo>
                  <a:pt x="8904" y="2611"/>
                  <a:pt x="8581" y="1478"/>
                  <a:pt x="8645" y="426"/>
                </a:cubicBezTo>
                <a:cubicBezTo>
                  <a:pt x="8662" y="143"/>
                  <a:pt x="8451" y="1"/>
                  <a:pt x="8233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1" name="Google Shape;2721;p19"/>
          <p:cNvSpPr/>
          <p:nvPr/>
        </p:nvSpPr>
        <p:spPr>
          <a:xfrm>
            <a:off x="5223503" y="767949"/>
            <a:ext cx="311769" cy="269992"/>
          </a:xfrm>
          <a:custGeom>
            <a:avLst/>
            <a:gdLst/>
            <a:ahLst/>
            <a:cxnLst/>
            <a:rect l="l" t="t" r="r" b="b"/>
            <a:pathLst>
              <a:path w="8888" h="7697" extrusionOk="0">
                <a:moveTo>
                  <a:pt x="1971" y="0"/>
                </a:moveTo>
                <a:cubicBezTo>
                  <a:pt x="1731" y="0"/>
                  <a:pt x="1536" y="170"/>
                  <a:pt x="1523" y="435"/>
                </a:cubicBezTo>
                <a:cubicBezTo>
                  <a:pt x="1441" y="2604"/>
                  <a:pt x="390" y="4579"/>
                  <a:pt x="49" y="6716"/>
                </a:cubicBezTo>
                <a:cubicBezTo>
                  <a:pt x="1" y="7046"/>
                  <a:pt x="285" y="7266"/>
                  <a:pt x="538" y="7266"/>
                </a:cubicBezTo>
                <a:cubicBezTo>
                  <a:pt x="705" y="7266"/>
                  <a:pt x="859" y="7169"/>
                  <a:pt x="891" y="6942"/>
                </a:cubicBezTo>
                <a:cubicBezTo>
                  <a:pt x="1220" y="4892"/>
                  <a:pt x="2145" y="3007"/>
                  <a:pt x="2360" y="944"/>
                </a:cubicBezTo>
                <a:lnTo>
                  <a:pt x="2360" y="944"/>
                </a:lnTo>
                <a:cubicBezTo>
                  <a:pt x="3195" y="1078"/>
                  <a:pt x="4026" y="1165"/>
                  <a:pt x="4875" y="1165"/>
                </a:cubicBezTo>
                <a:cubicBezTo>
                  <a:pt x="4934" y="1165"/>
                  <a:pt x="4993" y="1164"/>
                  <a:pt x="5052" y="1164"/>
                </a:cubicBezTo>
                <a:cubicBezTo>
                  <a:pt x="5405" y="1164"/>
                  <a:pt x="5976" y="1056"/>
                  <a:pt x="6509" y="1056"/>
                </a:cubicBezTo>
                <a:cubicBezTo>
                  <a:pt x="7050" y="1056"/>
                  <a:pt x="7551" y="1167"/>
                  <a:pt x="7739" y="1617"/>
                </a:cubicBezTo>
                <a:cubicBezTo>
                  <a:pt x="8031" y="2329"/>
                  <a:pt x="7642" y="3705"/>
                  <a:pt x="7528" y="4434"/>
                </a:cubicBezTo>
                <a:cubicBezTo>
                  <a:pt x="7399" y="5340"/>
                  <a:pt x="7221" y="6262"/>
                  <a:pt x="6978" y="7153"/>
                </a:cubicBezTo>
                <a:cubicBezTo>
                  <a:pt x="6891" y="7483"/>
                  <a:pt x="7158" y="7696"/>
                  <a:pt x="7417" y="7696"/>
                </a:cubicBezTo>
                <a:cubicBezTo>
                  <a:pt x="7591" y="7696"/>
                  <a:pt x="7761" y="7601"/>
                  <a:pt x="7819" y="7380"/>
                </a:cubicBezTo>
                <a:cubicBezTo>
                  <a:pt x="8128" y="6230"/>
                  <a:pt x="8337" y="5064"/>
                  <a:pt x="8484" y="3883"/>
                </a:cubicBezTo>
                <a:cubicBezTo>
                  <a:pt x="8596" y="3025"/>
                  <a:pt x="8888" y="1649"/>
                  <a:pt x="8451" y="840"/>
                </a:cubicBezTo>
                <a:cubicBezTo>
                  <a:pt x="8176" y="354"/>
                  <a:pt x="7772" y="240"/>
                  <a:pt x="7237" y="208"/>
                </a:cubicBezTo>
                <a:cubicBezTo>
                  <a:pt x="6846" y="183"/>
                  <a:pt x="6459" y="175"/>
                  <a:pt x="6076" y="175"/>
                </a:cubicBezTo>
                <a:cubicBezTo>
                  <a:pt x="5521" y="175"/>
                  <a:pt x="4973" y="191"/>
                  <a:pt x="4423" y="191"/>
                </a:cubicBezTo>
                <a:cubicBezTo>
                  <a:pt x="3653" y="191"/>
                  <a:pt x="2881" y="160"/>
                  <a:pt x="2089" y="14"/>
                </a:cubicBezTo>
                <a:cubicBezTo>
                  <a:pt x="2049" y="5"/>
                  <a:pt x="2009" y="0"/>
                  <a:pt x="1971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2" name="Google Shape;2722;p19"/>
          <p:cNvSpPr/>
          <p:nvPr/>
        </p:nvSpPr>
        <p:spPr>
          <a:xfrm>
            <a:off x="5957710" y="863676"/>
            <a:ext cx="290792" cy="282023"/>
          </a:xfrm>
          <a:custGeom>
            <a:avLst/>
            <a:gdLst/>
            <a:ahLst/>
            <a:cxnLst/>
            <a:rect l="l" t="t" r="r" b="b"/>
            <a:pathLst>
              <a:path w="8290" h="8040" extrusionOk="0">
                <a:moveTo>
                  <a:pt x="6929" y="1"/>
                </a:moveTo>
                <a:cubicBezTo>
                  <a:pt x="6711" y="1"/>
                  <a:pt x="6508" y="142"/>
                  <a:pt x="6541" y="425"/>
                </a:cubicBezTo>
                <a:cubicBezTo>
                  <a:pt x="6605" y="1267"/>
                  <a:pt x="6784" y="2109"/>
                  <a:pt x="6929" y="2950"/>
                </a:cubicBezTo>
                <a:cubicBezTo>
                  <a:pt x="7091" y="3809"/>
                  <a:pt x="7609" y="5363"/>
                  <a:pt x="7059" y="6123"/>
                </a:cubicBezTo>
                <a:cubicBezTo>
                  <a:pt x="6837" y="6433"/>
                  <a:pt x="6435" y="6483"/>
                  <a:pt x="6016" y="6483"/>
                </a:cubicBezTo>
                <a:cubicBezTo>
                  <a:pt x="5819" y="6483"/>
                  <a:pt x="5618" y="6472"/>
                  <a:pt x="5431" y="6472"/>
                </a:cubicBezTo>
                <a:cubicBezTo>
                  <a:pt x="5350" y="6472"/>
                  <a:pt x="5272" y="6474"/>
                  <a:pt x="5198" y="6479"/>
                </a:cubicBezTo>
                <a:cubicBezTo>
                  <a:pt x="4088" y="6580"/>
                  <a:pt x="2965" y="6842"/>
                  <a:pt x="1875" y="7080"/>
                </a:cubicBezTo>
                <a:lnTo>
                  <a:pt x="1875" y="7080"/>
                </a:lnTo>
                <a:cubicBezTo>
                  <a:pt x="1521" y="5529"/>
                  <a:pt x="898" y="3880"/>
                  <a:pt x="1166" y="2287"/>
                </a:cubicBezTo>
                <a:cubicBezTo>
                  <a:pt x="1225" y="1957"/>
                  <a:pt x="944" y="1737"/>
                  <a:pt x="690" y="1737"/>
                </a:cubicBezTo>
                <a:cubicBezTo>
                  <a:pt x="521" y="1737"/>
                  <a:pt x="363" y="1834"/>
                  <a:pt x="325" y="2061"/>
                </a:cubicBezTo>
                <a:cubicBezTo>
                  <a:pt x="1" y="3971"/>
                  <a:pt x="745" y="5864"/>
                  <a:pt x="1118" y="7727"/>
                </a:cubicBezTo>
                <a:cubicBezTo>
                  <a:pt x="1160" y="7939"/>
                  <a:pt x="1377" y="8040"/>
                  <a:pt x="1571" y="8040"/>
                </a:cubicBezTo>
                <a:cubicBezTo>
                  <a:pt x="1599" y="8040"/>
                  <a:pt x="1626" y="8038"/>
                  <a:pt x="1652" y="8034"/>
                </a:cubicBezTo>
                <a:cubicBezTo>
                  <a:pt x="3206" y="7694"/>
                  <a:pt x="4728" y="7386"/>
                  <a:pt x="6314" y="7321"/>
                </a:cubicBezTo>
                <a:cubicBezTo>
                  <a:pt x="6864" y="7306"/>
                  <a:pt x="7447" y="7289"/>
                  <a:pt x="7803" y="6803"/>
                </a:cubicBezTo>
                <a:cubicBezTo>
                  <a:pt x="8289" y="6188"/>
                  <a:pt x="8112" y="5120"/>
                  <a:pt x="8047" y="4407"/>
                </a:cubicBezTo>
                <a:cubicBezTo>
                  <a:pt x="7885" y="3080"/>
                  <a:pt x="7529" y="1769"/>
                  <a:pt x="7415" y="425"/>
                </a:cubicBezTo>
                <a:cubicBezTo>
                  <a:pt x="7383" y="142"/>
                  <a:pt x="7148" y="1"/>
                  <a:pt x="692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19"/>
          <p:cNvSpPr/>
          <p:nvPr/>
        </p:nvSpPr>
        <p:spPr>
          <a:xfrm>
            <a:off x="6714297" y="681974"/>
            <a:ext cx="280901" cy="220637"/>
          </a:xfrm>
          <a:custGeom>
            <a:avLst/>
            <a:gdLst/>
            <a:ahLst/>
            <a:cxnLst/>
            <a:rect l="l" t="t" r="r" b="b"/>
            <a:pathLst>
              <a:path w="8008" h="6290" extrusionOk="0">
                <a:moveTo>
                  <a:pt x="7002" y="0"/>
                </a:moveTo>
                <a:cubicBezTo>
                  <a:pt x="6831" y="0"/>
                  <a:pt x="6667" y="94"/>
                  <a:pt x="6616" y="312"/>
                </a:cubicBezTo>
                <a:cubicBezTo>
                  <a:pt x="6275" y="1925"/>
                  <a:pt x="6990" y="3458"/>
                  <a:pt x="7053" y="5057"/>
                </a:cubicBezTo>
                <a:lnTo>
                  <a:pt x="7053" y="5057"/>
                </a:lnTo>
                <a:cubicBezTo>
                  <a:pt x="5898" y="5057"/>
                  <a:pt x="4716" y="5348"/>
                  <a:pt x="3561" y="5348"/>
                </a:cubicBezTo>
                <a:cubicBezTo>
                  <a:pt x="3266" y="5348"/>
                  <a:pt x="2972" y="5329"/>
                  <a:pt x="2681" y="5281"/>
                </a:cubicBezTo>
                <a:cubicBezTo>
                  <a:pt x="1063" y="5007"/>
                  <a:pt x="1095" y="2529"/>
                  <a:pt x="901" y="1186"/>
                </a:cubicBezTo>
                <a:cubicBezTo>
                  <a:pt x="869" y="967"/>
                  <a:pt x="713" y="871"/>
                  <a:pt x="543" y="871"/>
                </a:cubicBezTo>
                <a:cubicBezTo>
                  <a:pt x="287" y="871"/>
                  <a:pt x="1" y="1088"/>
                  <a:pt x="59" y="1429"/>
                </a:cubicBezTo>
                <a:cubicBezTo>
                  <a:pt x="253" y="2740"/>
                  <a:pt x="253" y="5169"/>
                  <a:pt x="1613" y="5913"/>
                </a:cubicBezTo>
                <a:cubicBezTo>
                  <a:pt x="2137" y="6196"/>
                  <a:pt x="2741" y="6289"/>
                  <a:pt x="3379" y="6289"/>
                </a:cubicBezTo>
                <a:cubicBezTo>
                  <a:pt x="4622" y="6289"/>
                  <a:pt x="5993" y="5934"/>
                  <a:pt x="7144" y="5934"/>
                </a:cubicBezTo>
                <a:cubicBezTo>
                  <a:pt x="7262" y="5934"/>
                  <a:pt x="7377" y="5938"/>
                  <a:pt x="7490" y="5946"/>
                </a:cubicBezTo>
                <a:cubicBezTo>
                  <a:pt x="7498" y="5946"/>
                  <a:pt x="7506" y="5946"/>
                  <a:pt x="7513" y="5946"/>
                </a:cubicBezTo>
                <a:cubicBezTo>
                  <a:pt x="7744" y="5946"/>
                  <a:pt x="7911" y="5727"/>
                  <a:pt x="7926" y="5508"/>
                </a:cubicBezTo>
                <a:cubicBezTo>
                  <a:pt x="8008" y="3841"/>
                  <a:pt x="7117" y="2190"/>
                  <a:pt x="7473" y="539"/>
                </a:cubicBezTo>
                <a:cubicBezTo>
                  <a:pt x="7542" y="216"/>
                  <a:pt x="7263" y="0"/>
                  <a:pt x="700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4" name="Google Shape;2724;p19"/>
          <p:cNvSpPr/>
          <p:nvPr/>
        </p:nvSpPr>
        <p:spPr>
          <a:xfrm>
            <a:off x="8017812" y="767879"/>
            <a:ext cx="315768" cy="276621"/>
          </a:xfrm>
          <a:custGeom>
            <a:avLst/>
            <a:gdLst/>
            <a:ahLst/>
            <a:cxnLst/>
            <a:rect l="l" t="t" r="r" b="b"/>
            <a:pathLst>
              <a:path w="9002" h="7886" extrusionOk="0">
                <a:moveTo>
                  <a:pt x="7002" y="0"/>
                </a:moveTo>
                <a:cubicBezTo>
                  <a:pt x="6747" y="0"/>
                  <a:pt x="6467" y="220"/>
                  <a:pt x="6525" y="550"/>
                </a:cubicBezTo>
                <a:cubicBezTo>
                  <a:pt x="6827" y="2272"/>
                  <a:pt x="7396" y="3909"/>
                  <a:pt x="7984" y="5540"/>
                </a:cubicBezTo>
                <a:lnTo>
                  <a:pt x="7984" y="5540"/>
                </a:lnTo>
                <a:cubicBezTo>
                  <a:pt x="7287" y="5820"/>
                  <a:pt x="6558" y="6057"/>
                  <a:pt x="5829" y="6281"/>
                </a:cubicBezTo>
                <a:cubicBezTo>
                  <a:pt x="5065" y="6516"/>
                  <a:pt x="3997" y="6976"/>
                  <a:pt x="3128" y="6976"/>
                </a:cubicBezTo>
                <a:cubicBezTo>
                  <a:pt x="3039" y="6976"/>
                  <a:pt x="2952" y="6971"/>
                  <a:pt x="2867" y="6961"/>
                </a:cubicBezTo>
                <a:cubicBezTo>
                  <a:pt x="1313" y="6782"/>
                  <a:pt x="1021" y="3108"/>
                  <a:pt x="907" y="1829"/>
                </a:cubicBezTo>
                <a:cubicBezTo>
                  <a:pt x="884" y="1554"/>
                  <a:pt x="649" y="1416"/>
                  <a:pt x="428" y="1416"/>
                </a:cubicBezTo>
                <a:cubicBezTo>
                  <a:pt x="208" y="1416"/>
                  <a:pt x="1" y="1554"/>
                  <a:pt x="33" y="1829"/>
                </a:cubicBezTo>
                <a:cubicBezTo>
                  <a:pt x="163" y="3367"/>
                  <a:pt x="439" y="7138"/>
                  <a:pt x="2187" y="7786"/>
                </a:cubicBezTo>
                <a:cubicBezTo>
                  <a:pt x="2387" y="7856"/>
                  <a:pt x="2609" y="7885"/>
                  <a:pt x="2843" y="7885"/>
                </a:cubicBezTo>
                <a:cubicBezTo>
                  <a:pt x="3629" y="7885"/>
                  <a:pt x="4545" y="7557"/>
                  <a:pt x="5181" y="7382"/>
                </a:cubicBezTo>
                <a:cubicBezTo>
                  <a:pt x="6379" y="7058"/>
                  <a:pt x="7594" y="6653"/>
                  <a:pt x="8743" y="6152"/>
                </a:cubicBezTo>
                <a:cubicBezTo>
                  <a:pt x="8921" y="6087"/>
                  <a:pt x="9002" y="5828"/>
                  <a:pt x="8954" y="5666"/>
                </a:cubicBezTo>
                <a:cubicBezTo>
                  <a:pt x="8338" y="3901"/>
                  <a:pt x="7691" y="2152"/>
                  <a:pt x="7367" y="324"/>
                </a:cubicBezTo>
                <a:cubicBezTo>
                  <a:pt x="7328" y="97"/>
                  <a:pt x="7171" y="0"/>
                  <a:pt x="700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5" name="Google Shape;2725;p19"/>
          <p:cNvSpPr/>
          <p:nvPr/>
        </p:nvSpPr>
        <p:spPr>
          <a:xfrm>
            <a:off x="8439163" y="441939"/>
            <a:ext cx="306928" cy="269992"/>
          </a:xfrm>
          <a:custGeom>
            <a:avLst/>
            <a:gdLst/>
            <a:ahLst/>
            <a:cxnLst/>
            <a:rect l="l" t="t" r="r" b="b"/>
            <a:pathLst>
              <a:path w="8750" h="7697" extrusionOk="0">
                <a:moveTo>
                  <a:pt x="6509" y="0"/>
                </a:moveTo>
                <a:cubicBezTo>
                  <a:pt x="6472" y="0"/>
                  <a:pt x="6435" y="5"/>
                  <a:pt x="6395" y="16"/>
                </a:cubicBezTo>
                <a:cubicBezTo>
                  <a:pt x="4356" y="583"/>
                  <a:pt x="2446" y="1473"/>
                  <a:pt x="438" y="2120"/>
                </a:cubicBezTo>
                <a:cubicBezTo>
                  <a:pt x="179" y="2202"/>
                  <a:pt x="0" y="2525"/>
                  <a:pt x="162" y="2768"/>
                </a:cubicBezTo>
                <a:cubicBezTo>
                  <a:pt x="1183" y="4192"/>
                  <a:pt x="1231" y="6022"/>
                  <a:pt x="2187" y="7495"/>
                </a:cubicBezTo>
                <a:cubicBezTo>
                  <a:pt x="2280" y="7637"/>
                  <a:pt x="2415" y="7696"/>
                  <a:pt x="2549" y="7696"/>
                </a:cubicBezTo>
                <a:cubicBezTo>
                  <a:pt x="2857" y="7696"/>
                  <a:pt x="3161" y="7385"/>
                  <a:pt x="2947" y="7058"/>
                </a:cubicBezTo>
                <a:cubicBezTo>
                  <a:pt x="2092" y="5738"/>
                  <a:pt x="1963" y="4134"/>
                  <a:pt x="1214" y="2778"/>
                </a:cubicBezTo>
                <a:lnTo>
                  <a:pt x="1214" y="2778"/>
                </a:lnTo>
                <a:cubicBezTo>
                  <a:pt x="2899" y="2197"/>
                  <a:pt x="4530" y="1479"/>
                  <a:pt x="6243" y="967"/>
                </a:cubicBezTo>
                <a:lnTo>
                  <a:pt x="6243" y="967"/>
                </a:lnTo>
                <a:cubicBezTo>
                  <a:pt x="6745" y="2390"/>
                  <a:pt x="6992" y="3916"/>
                  <a:pt x="7788" y="5213"/>
                </a:cubicBezTo>
                <a:cubicBezTo>
                  <a:pt x="7877" y="5362"/>
                  <a:pt x="8011" y="5424"/>
                  <a:pt x="8146" y="5424"/>
                </a:cubicBezTo>
                <a:cubicBezTo>
                  <a:pt x="8447" y="5424"/>
                  <a:pt x="8749" y="5111"/>
                  <a:pt x="8548" y="4775"/>
                </a:cubicBezTo>
                <a:cubicBezTo>
                  <a:pt x="7723" y="3415"/>
                  <a:pt x="7512" y="1781"/>
                  <a:pt x="6929" y="324"/>
                </a:cubicBezTo>
                <a:cubicBezTo>
                  <a:pt x="6848" y="134"/>
                  <a:pt x="6698" y="0"/>
                  <a:pt x="6509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6" name="Google Shape;2726;p19"/>
          <p:cNvSpPr/>
          <p:nvPr/>
        </p:nvSpPr>
        <p:spPr>
          <a:xfrm>
            <a:off x="7396624" y="1472270"/>
            <a:ext cx="318609" cy="242175"/>
          </a:xfrm>
          <a:custGeom>
            <a:avLst/>
            <a:gdLst/>
            <a:ahLst/>
            <a:cxnLst/>
            <a:rect l="l" t="t" r="r" b="b"/>
            <a:pathLst>
              <a:path w="9083" h="6904" extrusionOk="0">
                <a:moveTo>
                  <a:pt x="7730" y="0"/>
                </a:moveTo>
                <a:cubicBezTo>
                  <a:pt x="7511" y="0"/>
                  <a:pt x="7301" y="138"/>
                  <a:pt x="7317" y="413"/>
                </a:cubicBezTo>
                <a:cubicBezTo>
                  <a:pt x="7378" y="2265"/>
                  <a:pt x="8122" y="4130"/>
                  <a:pt x="7908" y="5984"/>
                </a:cubicBezTo>
                <a:lnTo>
                  <a:pt x="7908" y="5984"/>
                </a:lnTo>
                <a:cubicBezTo>
                  <a:pt x="5605" y="5720"/>
                  <a:pt x="3280" y="6001"/>
                  <a:pt x="991" y="5671"/>
                </a:cubicBezTo>
                <a:lnTo>
                  <a:pt x="991" y="5671"/>
                </a:lnTo>
                <a:cubicBezTo>
                  <a:pt x="1326" y="4081"/>
                  <a:pt x="1659" y="2497"/>
                  <a:pt x="2219" y="979"/>
                </a:cubicBezTo>
                <a:cubicBezTo>
                  <a:pt x="2337" y="655"/>
                  <a:pt x="2067" y="445"/>
                  <a:pt x="1793" y="445"/>
                </a:cubicBezTo>
                <a:cubicBezTo>
                  <a:pt x="1616" y="445"/>
                  <a:pt x="1436" y="533"/>
                  <a:pt x="1360" y="737"/>
                </a:cubicBezTo>
                <a:cubicBezTo>
                  <a:pt x="762" y="2421"/>
                  <a:pt x="421" y="4169"/>
                  <a:pt x="49" y="5917"/>
                </a:cubicBezTo>
                <a:cubicBezTo>
                  <a:pt x="0" y="6127"/>
                  <a:pt x="114" y="6403"/>
                  <a:pt x="356" y="6451"/>
                </a:cubicBezTo>
                <a:cubicBezTo>
                  <a:pt x="2946" y="6904"/>
                  <a:pt x="5569" y="6515"/>
                  <a:pt x="8159" y="6888"/>
                </a:cubicBezTo>
                <a:cubicBezTo>
                  <a:pt x="8188" y="6893"/>
                  <a:pt x="8218" y="6895"/>
                  <a:pt x="8248" y="6895"/>
                </a:cubicBezTo>
                <a:cubicBezTo>
                  <a:pt x="8441" y="6895"/>
                  <a:pt x="8651" y="6804"/>
                  <a:pt x="8694" y="6580"/>
                </a:cubicBezTo>
                <a:cubicBezTo>
                  <a:pt x="9082" y="4493"/>
                  <a:pt x="8256" y="2501"/>
                  <a:pt x="8191" y="413"/>
                </a:cubicBezTo>
                <a:cubicBezTo>
                  <a:pt x="8175" y="138"/>
                  <a:pt x="7949" y="0"/>
                  <a:pt x="7730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7" name="Google Shape;2727;p19"/>
          <p:cNvSpPr/>
          <p:nvPr/>
        </p:nvSpPr>
        <p:spPr>
          <a:xfrm>
            <a:off x="6875934" y="1977351"/>
            <a:ext cx="430436" cy="546858"/>
          </a:xfrm>
          <a:custGeom>
            <a:avLst/>
            <a:gdLst/>
            <a:ahLst/>
            <a:cxnLst/>
            <a:rect l="l" t="t" r="r" b="b"/>
            <a:pathLst>
              <a:path w="12271" h="15590" extrusionOk="0">
                <a:moveTo>
                  <a:pt x="11574" y="1"/>
                </a:moveTo>
                <a:cubicBezTo>
                  <a:pt x="10129" y="1679"/>
                  <a:pt x="8356" y="3114"/>
                  <a:pt x="6422" y="3114"/>
                </a:cubicBezTo>
                <a:cubicBezTo>
                  <a:pt x="5540" y="3114"/>
                  <a:pt x="4624" y="2815"/>
                  <a:pt x="3691" y="2105"/>
                </a:cubicBezTo>
                <a:lnTo>
                  <a:pt x="3691" y="2105"/>
                </a:lnTo>
                <a:cubicBezTo>
                  <a:pt x="4565" y="5423"/>
                  <a:pt x="2638" y="6832"/>
                  <a:pt x="0" y="8062"/>
                </a:cubicBezTo>
                <a:cubicBezTo>
                  <a:pt x="2105" y="9632"/>
                  <a:pt x="3156" y="13323"/>
                  <a:pt x="713" y="15071"/>
                </a:cubicBezTo>
                <a:lnTo>
                  <a:pt x="2800" y="15589"/>
                </a:lnTo>
                <a:cubicBezTo>
                  <a:pt x="3570" y="13673"/>
                  <a:pt x="5462" y="13157"/>
                  <a:pt x="7385" y="13157"/>
                </a:cubicBezTo>
                <a:cubicBezTo>
                  <a:pt x="8094" y="13157"/>
                  <a:pt x="8807" y="13227"/>
                  <a:pt x="9470" y="13323"/>
                </a:cubicBezTo>
                <a:cubicBezTo>
                  <a:pt x="7188" y="10685"/>
                  <a:pt x="9470" y="8402"/>
                  <a:pt x="12271" y="7884"/>
                </a:cubicBezTo>
                <a:cubicBezTo>
                  <a:pt x="10523" y="5261"/>
                  <a:pt x="10700" y="2801"/>
                  <a:pt x="11574" y="1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8" name="Google Shape;2728;p19"/>
          <p:cNvSpPr/>
          <p:nvPr/>
        </p:nvSpPr>
        <p:spPr>
          <a:xfrm>
            <a:off x="6935425" y="2133797"/>
            <a:ext cx="243227" cy="375014"/>
          </a:xfrm>
          <a:custGeom>
            <a:avLst/>
            <a:gdLst/>
            <a:ahLst/>
            <a:cxnLst/>
            <a:rect l="l" t="t" r="r" b="b"/>
            <a:pathLst>
              <a:path w="6934" h="10691" extrusionOk="0">
                <a:moveTo>
                  <a:pt x="6330" y="0"/>
                </a:moveTo>
                <a:cubicBezTo>
                  <a:pt x="6200" y="0"/>
                  <a:pt x="6073" y="64"/>
                  <a:pt x="5993" y="218"/>
                </a:cubicBezTo>
                <a:cubicBezTo>
                  <a:pt x="4212" y="3570"/>
                  <a:pt x="2190" y="6791"/>
                  <a:pt x="215" y="10045"/>
                </a:cubicBezTo>
                <a:cubicBezTo>
                  <a:pt x="0" y="10371"/>
                  <a:pt x="304" y="10690"/>
                  <a:pt x="606" y="10690"/>
                </a:cubicBezTo>
                <a:cubicBezTo>
                  <a:pt x="739" y="10690"/>
                  <a:pt x="871" y="10629"/>
                  <a:pt x="959" y="10482"/>
                </a:cubicBezTo>
                <a:cubicBezTo>
                  <a:pt x="2950" y="7244"/>
                  <a:pt x="4957" y="4023"/>
                  <a:pt x="6755" y="672"/>
                </a:cubicBezTo>
                <a:cubicBezTo>
                  <a:pt x="6934" y="325"/>
                  <a:pt x="6624" y="0"/>
                  <a:pt x="6330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9" name="Google Shape;2729;p19"/>
          <p:cNvSpPr/>
          <p:nvPr/>
        </p:nvSpPr>
        <p:spPr>
          <a:xfrm>
            <a:off x="6745867" y="2402561"/>
            <a:ext cx="405461" cy="351827"/>
          </a:xfrm>
          <a:custGeom>
            <a:avLst/>
            <a:gdLst/>
            <a:ahLst/>
            <a:cxnLst/>
            <a:rect l="l" t="t" r="r" b="b"/>
            <a:pathLst>
              <a:path w="11559" h="10030" extrusionOk="0">
                <a:moveTo>
                  <a:pt x="5491" y="0"/>
                </a:moveTo>
                <a:cubicBezTo>
                  <a:pt x="4601" y="0"/>
                  <a:pt x="3721" y="185"/>
                  <a:pt x="2979" y="553"/>
                </a:cubicBezTo>
                <a:cubicBezTo>
                  <a:pt x="827" y="1622"/>
                  <a:pt x="1" y="4034"/>
                  <a:pt x="924" y="6187"/>
                </a:cubicBezTo>
                <a:cubicBezTo>
                  <a:pt x="1021" y="6851"/>
                  <a:pt x="1231" y="7514"/>
                  <a:pt x="1572" y="8097"/>
                </a:cubicBezTo>
                <a:cubicBezTo>
                  <a:pt x="2320" y="9457"/>
                  <a:pt x="3682" y="10029"/>
                  <a:pt x="5100" y="10029"/>
                </a:cubicBezTo>
                <a:cubicBezTo>
                  <a:pt x="6349" y="10029"/>
                  <a:pt x="7642" y="9585"/>
                  <a:pt x="8597" y="8842"/>
                </a:cubicBezTo>
                <a:cubicBezTo>
                  <a:pt x="10944" y="7029"/>
                  <a:pt x="11559" y="4002"/>
                  <a:pt x="9569" y="1671"/>
                </a:cubicBezTo>
                <a:cubicBezTo>
                  <a:pt x="8605" y="553"/>
                  <a:pt x="7030" y="0"/>
                  <a:pt x="5491" y="0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0" name="Google Shape;2730;p19"/>
          <p:cNvSpPr/>
          <p:nvPr/>
        </p:nvSpPr>
        <p:spPr>
          <a:xfrm>
            <a:off x="6881020" y="2546168"/>
            <a:ext cx="166302" cy="117089"/>
          </a:xfrm>
          <a:custGeom>
            <a:avLst/>
            <a:gdLst/>
            <a:ahLst/>
            <a:cxnLst/>
            <a:rect l="l" t="t" r="r" b="b"/>
            <a:pathLst>
              <a:path w="4741" h="3338" extrusionOk="0">
                <a:moveTo>
                  <a:pt x="4206" y="0"/>
                </a:moveTo>
                <a:cubicBezTo>
                  <a:pt x="4036" y="0"/>
                  <a:pt x="3872" y="94"/>
                  <a:pt x="3821" y="312"/>
                </a:cubicBezTo>
                <a:cubicBezTo>
                  <a:pt x="3476" y="1771"/>
                  <a:pt x="2279" y="2461"/>
                  <a:pt x="891" y="2461"/>
                </a:cubicBezTo>
                <a:cubicBezTo>
                  <a:pt x="784" y="2461"/>
                  <a:pt x="676" y="2457"/>
                  <a:pt x="568" y="2449"/>
                </a:cubicBezTo>
                <a:cubicBezTo>
                  <a:pt x="553" y="2448"/>
                  <a:pt x="538" y="2447"/>
                  <a:pt x="524" y="2447"/>
                </a:cubicBezTo>
                <a:cubicBezTo>
                  <a:pt x="1" y="2447"/>
                  <a:pt x="16" y="3276"/>
                  <a:pt x="568" y="3323"/>
                </a:cubicBezTo>
                <a:cubicBezTo>
                  <a:pt x="692" y="3333"/>
                  <a:pt x="815" y="3337"/>
                  <a:pt x="937" y="3337"/>
                </a:cubicBezTo>
                <a:cubicBezTo>
                  <a:pt x="2697" y="3337"/>
                  <a:pt x="4239" y="2355"/>
                  <a:pt x="4663" y="539"/>
                </a:cubicBezTo>
                <a:cubicBezTo>
                  <a:pt x="4741" y="217"/>
                  <a:pt x="4465" y="0"/>
                  <a:pt x="420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1" name="Google Shape;2731;p19"/>
          <p:cNvSpPr/>
          <p:nvPr/>
        </p:nvSpPr>
        <p:spPr>
          <a:xfrm>
            <a:off x="1386095" y="1905232"/>
            <a:ext cx="443485" cy="520164"/>
          </a:xfrm>
          <a:custGeom>
            <a:avLst/>
            <a:gdLst/>
            <a:ahLst/>
            <a:cxnLst/>
            <a:rect l="l" t="t" r="r" b="b"/>
            <a:pathLst>
              <a:path w="12643" h="14829" extrusionOk="0">
                <a:moveTo>
                  <a:pt x="324" y="0"/>
                </a:moveTo>
                <a:cubicBezTo>
                  <a:pt x="2056" y="2737"/>
                  <a:pt x="3059" y="5974"/>
                  <a:pt x="0" y="8143"/>
                </a:cubicBezTo>
                <a:cubicBezTo>
                  <a:pt x="3448" y="8305"/>
                  <a:pt x="4209" y="10555"/>
                  <a:pt x="4613" y="13421"/>
                </a:cubicBezTo>
                <a:cubicBezTo>
                  <a:pt x="5491" y="12785"/>
                  <a:pt x="6661" y="12425"/>
                  <a:pt x="7798" y="12425"/>
                </a:cubicBezTo>
                <a:cubicBezTo>
                  <a:pt x="9411" y="12425"/>
                  <a:pt x="10959" y="13148"/>
                  <a:pt x="11510" y="14828"/>
                </a:cubicBezTo>
                <a:lnTo>
                  <a:pt x="12643" y="12983"/>
                </a:lnTo>
                <a:cubicBezTo>
                  <a:pt x="10441" y="11202"/>
                  <a:pt x="11364" y="8176"/>
                  <a:pt x="12433" y="5942"/>
                </a:cubicBezTo>
                <a:lnTo>
                  <a:pt x="12433" y="5942"/>
                </a:lnTo>
                <a:cubicBezTo>
                  <a:pt x="11857" y="6193"/>
                  <a:pt x="11337" y="6306"/>
                  <a:pt x="10872" y="6306"/>
                </a:cubicBezTo>
                <a:cubicBezTo>
                  <a:pt x="8760" y="6306"/>
                  <a:pt x="7800" y="3974"/>
                  <a:pt x="8078" y="1651"/>
                </a:cubicBezTo>
                <a:lnTo>
                  <a:pt x="8078" y="1651"/>
                </a:lnTo>
                <a:cubicBezTo>
                  <a:pt x="7245" y="1899"/>
                  <a:pt x="6470" y="2013"/>
                  <a:pt x="5733" y="2013"/>
                </a:cubicBezTo>
                <a:cubicBezTo>
                  <a:pt x="3775" y="2013"/>
                  <a:pt x="2088" y="1212"/>
                  <a:pt x="324" y="0"/>
                </a:cubicBezTo>
                <a:close/>
              </a:path>
            </a:pathLst>
          </a:custGeom>
          <a:solidFill>
            <a:srgbClr val="96B4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2" name="Google Shape;2732;p19"/>
          <p:cNvSpPr/>
          <p:nvPr/>
        </p:nvSpPr>
        <p:spPr>
          <a:xfrm>
            <a:off x="1509603" y="2033475"/>
            <a:ext cx="304262" cy="357405"/>
          </a:xfrm>
          <a:custGeom>
            <a:avLst/>
            <a:gdLst/>
            <a:ahLst/>
            <a:cxnLst/>
            <a:rect l="l" t="t" r="r" b="b"/>
            <a:pathLst>
              <a:path w="8674" h="10189" extrusionOk="0">
                <a:moveTo>
                  <a:pt x="614" y="1"/>
                </a:moveTo>
                <a:cubicBezTo>
                  <a:pt x="298" y="1"/>
                  <a:pt x="0" y="444"/>
                  <a:pt x="283" y="764"/>
                </a:cubicBezTo>
                <a:cubicBezTo>
                  <a:pt x="2825" y="3791"/>
                  <a:pt x="6014" y="6348"/>
                  <a:pt x="7746" y="9959"/>
                </a:cubicBezTo>
                <a:cubicBezTo>
                  <a:pt x="7822" y="10121"/>
                  <a:pt x="7949" y="10188"/>
                  <a:pt x="8080" y="10188"/>
                </a:cubicBezTo>
                <a:cubicBezTo>
                  <a:pt x="8367" y="10188"/>
                  <a:pt x="8674" y="9866"/>
                  <a:pt x="8507" y="9521"/>
                </a:cubicBezTo>
                <a:cubicBezTo>
                  <a:pt x="6743" y="5830"/>
                  <a:pt x="3488" y="3225"/>
                  <a:pt x="898" y="149"/>
                </a:cubicBezTo>
                <a:cubicBezTo>
                  <a:pt x="813" y="45"/>
                  <a:pt x="713" y="1"/>
                  <a:pt x="614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3" name="Google Shape;2733;p19"/>
          <p:cNvSpPr/>
          <p:nvPr/>
        </p:nvSpPr>
        <p:spPr>
          <a:xfrm>
            <a:off x="1629112" y="2244080"/>
            <a:ext cx="401497" cy="363052"/>
          </a:xfrm>
          <a:custGeom>
            <a:avLst/>
            <a:gdLst/>
            <a:ahLst/>
            <a:cxnLst/>
            <a:rect l="l" t="t" r="r" b="b"/>
            <a:pathLst>
              <a:path w="11446" h="10350" extrusionOk="0">
                <a:moveTo>
                  <a:pt x="6177" y="1"/>
                </a:moveTo>
                <a:cubicBezTo>
                  <a:pt x="4258" y="1"/>
                  <a:pt x="2230" y="1165"/>
                  <a:pt x="1264" y="2740"/>
                </a:cubicBezTo>
                <a:cubicBezTo>
                  <a:pt x="1" y="4797"/>
                  <a:pt x="599" y="7273"/>
                  <a:pt x="2509" y="8600"/>
                </a:cubicBezTo>
                <a:cubicBezTo>
                  <a:pt x="2947" y="9118"/>
                  <a:pt x="3481" y="9556"/>
                  <a:pt x="4080" y="9895"/>
                </a:cubicBezTo>
                <a:cubicBezTo>
                  <a:pt x="4651" y="10210"/>
                  <a:pt x="5239" y="10349"/>
                  <a:pt x="5819" y="10349"/>
                </a:cubicBezTo>
                <a:cubicBezTo>
                  <a:pt x="7837" y="10349"/>
                  <a:pt x="9747" y="8658"/>
                  <a:pt x="10426" y="6772"/>
                </a:cubicBezTo>
                <a:cubicBezTo>
                  <a:pt x="11445" y="3987"/>
                  <a:pt x="10361" y="1089"/>
                  <a:pt x="7431" y="183"/>
                </a:cubicBezTo>
                <a:cubicBezTo>
                  <a:pt x="7027" y="59"/>
                  <a:pt x="6605" y="1"/>
                  <a:pt x="6177" y="1"/>
                </a:cubicBezTo>
                <a:close/>
              </a:path>
            </a:pathLst>
          </a:custGeom>
          <a:solidFill>
            <a:srgbClr val="AE4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4" name="Google Shape;2734;p19"/>
          <p:cNvSpPr/>
          <p:nvPr/>
        </p:nvSpPr>
        <p:spPr>
          <a:xfrm>
            <a:off x="1827124" y="2322128"/>
            <a:ext cx="124560" cy="215516"/>
          </a:xfrm>
          <a:custGeom>
            <a:avLst/>
            <a:gdLst/>
            <a:ahLst/>
            <a:cxnLst/>
            <a:rect l="l" t="t" r="r" b="b"/>
            <a:pathLst>
              <a:path w="3551" h="6144" extrusionOk="0">
                <a:moveTo>
                  <a:pt x="1166" y="0"/>
                </a:moveTo>
                <a:cubicBezTo>
                  <a:pt x="806" y="0"/>
                  <a:pt x="570" y="570"/>
                  <a:pt x="961" y="839"/>
                </a:cubicBezTo>
                <a:cubicBezTo>
                  <a:pt x="2644" y="2037"/>
                  <a:pt x="1624" y="4352"/>
                  <a:pt x="346" y="5404"/>
                </a:cubicBezTo>
                <a:cubicBezTo>
                  <a:pt x="0" y="5698"/>
                  <a:pt x="310" y="6143"/>
                  <a:pt x="671" y="6143"/>
                </a:cubicBezTo>
                <a:cubicBezTo>
                  <a:pt x="768" y="6143"/>
                  <a:pt x="868" y="6111"/>
                  <a:pt x="961" y="6036"/>
                </a:cubicBezTo>
                <a:cubicBezTo>
                  <a:pt x="2741" y="4547"/>
                  <a:pt x="3551" y="1600"/>
                  <a:pt x="1397" y="79"/>
                </a:cubicBezTo>
                <a:cubicBezTo>
                  <a:pt x="1318" y="24"/>
                  <a:pt x="1239" y="0"/>
                  <a:pt x="116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5" name="Google Shape;2735;p19"/>
          <p:cNvSpPr/>
          <p:nvPr/>
        </p:nvSpPr>
        <p:spPr>
          <a:xfrm>
            <a:off x="1056944" y="5958684"/>
            <a:ext cx="779582" cy="1134633"/>
          </a:xfrm>
          <a:custGeom>
            <a:avLst/>
            <a:gdLst/>
            <a:ahLst/>
            <a:cxnLst/>
            <a:rect l="l" t="t" r="r" b="b"/>
            <a:pathLst>
              <a:path w="24381" h="35485" extrusionOk="0">
                <a:moveTo>
                  <a:pt x="20219" y="1"/>
                </a:moveTo>
                <a:lnTo>
                  <a:pt x="20107" y="49"/>
                </a:lnTo>
                <a:cubicBezTo>
                  <a:pt x="20105" y="48"/>
                  <a:pt x="20104" y="48"/>
                  <a:pt x="20103" y="48"/>
                </a:cubicBezTo>
                <a:cubicBezTo>
                  <a:pt x="19828" y="48"/>
                  <a:pt x="17418" y="3985"/>
                  <a:pt x="16998" y="4516"/>
                </a:cubicBezTo>
                <a:cubicBezTo>
                  <a:pt x="15881" y="5909"/>
                  <a:pt x="14618" y="7236"/>
                  <a:pt x="13210" y="8483"/>
                </a:cubicBezTo>
                <a:cubicBezTo>
                  <a:pt x="10604" y="10911"/>
                  <a:pt x="7318" y="12837"/>
                  <a:pt x="5100" y="15622"/>
                </a:cubicBezTo>
                <a:cubicBezTo>
                  <a:pt x="2656" y="18859"/>
                  <a:pt x="649" y="23295"/>
                  <a:pt x="276" y="27406"/>
                </a:cubicBezTo>
                <a:cubicBezTo>
                  <a:pt x="1" y="30110"/>
                  <a:pt x="794" y="32684"/>
                  <a:pt x="599" y="35241"/>
                </a:cubicBezTo>
                <a:lnTo>
                  <a:pt x="940" y="35485"/>
                </a:lnTo>
                <a:cubicBezTo>
                  <a:pt x="2008" y="35355"/>
                  <a:pt x="3254" y="35032"/>
                  <a:pt x="4387" y="34740"/>
                </a:cubicBezTo>
                <a:cubicBezTo>
                  <a:pt x="10830" y="33299"/>
                  <a:pt x="17549" y="29884"/>
                  <a:pt x="20689" y="23797"/>
                </a:cubicBezTo>
                <a:cubicBezTo>
                  <a:pt x="24380" y="16755"/>
                  <a:pt x="23118" y="7026"/>
                  <a:pt x="2021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6" name="Google Shape;2736;p19"/>
          <p:cNvSpPr/>
          <p:nvPr/>
        </p:nvSpPr>
        <p:spPr>
          <a:xfrm>
            <a:off x="1003576" y="6218011"/>
            <a:ext cx="668309" cy="931144"/>
          </a:xfrm>
          <a:custGeom>
            <a:avLst/>
            <a:gdLst/>
            <a:ahLst/>
            <a:cxnLst/>
            <a:rect l="l" t="t" r="r" b="b"/>
            <a:pathLst>
              <a:path w="20901" h="29121" extrusionOk="0">
                <a:moveTo>
                  <a:pt x="20430" y="0"/>
                </a:moveTo>
                <a:cubicBezTo>
                  <a:pt x="20325" y="0"/>
                  <a:pt x="20222" y="53"/>
                  <a:pt x="20157" y="179"/>
                </a:cubicBezTo>
                <a:cubicBezTo>
                  <a:pt x="17372" y="5504"/>
                  <a:pt x="14280" y="10669"/>
                  <a:pt x="11139" y="15784"/>
                </a:cubicBezTo>
                <a:cubicBezTo>
                  <a:pt x="8210" y="20544"/>
                  <a:pt x="5053" y="25303"/>
                  <a:pt x="310" y="28459"/>
                </a:cubicBezTo>
                <a:cubicBezTo>
                  <a:pt x="0" y="28661"/>
                  <a:pt x="194" y="29121"/>
                  <a:pt x="483" y="29121"/>
                </a:cubicBezTo>
                <a:cubicBezTo>
                  <a:pt x="541" y="29121"/>
                  <a:pt x="604" y="29102"/>
                  <a:pt x="666" y="29058"/>
                </a:cubicBezTo>
                <a:cubicBezTo>
                  <a:pt x="5102" y="26112"/>
                  <a:pt x="8242" y="21774"/>
                  <a:pt x="11027" y="17306"/>
                </a:cubicBezTo>
                <a:cubicBezTo>
                  <a:pt x="14442" y="11818"/>
                  <a:pt x="17761" y="6266"/>
                  <a:pt x="20755" y="535"/>
                </a:cubicBezTo>
                <a:cubicBezTo>
                  <a:pt x="20900" y="256"/>
                  <a:pt x="20661" y="0"/>
                  <a:pt x="20430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7" name="Google Shape;2737;p19"/>
          <p:cNvSpPr/>
          <p:nvPr/>
        </p:nvSpPr>
        <p:spPr>
          <a:xfrm>
            <a:off x="1528814" y="6280013"/>
            <a:ext cx="179572" cy="140242"/>
          </a:xfrm>
          <a:custGeom>
            <a:avLst/>
            <a:gdLst/>
            <a:ahLst/>
            <a:cxnLst/>
            <a:rect l="l" t="t" r="r" b="b"/>
            <a:pathLst>
              <a:path w="5616" h="4386" extrusionOk="0">
                <a:moveTo>
                  <a:pt x="433" y="0"/>
                </a:moveTo>
                <a:cubicBezTo>
                  <a:pt x="229" y="0"/>
                  <a:pt x="1" y="176"/>
                  <a:pt x="40" y="442"/>
                </a:cubicBezTo>
                <a:cubicBezTo>
                  <a:pt x="234" y="1639"/>
                  <a:pt x="412" y="2821"/>
                  <a:pt x="476" y="4035"/>
                </a:cubicBezTo>
                <a:cubicBezTo>
                  <a:pt x="489" y="4229"/>
                  <a:pt x="645" y="4386"/>
                  <a:pt x="825" y="4386"/>
                </a:cubicBezTo>
                <a:cubicBezTo>
                  <a:pt x="886" y="4386"/>
                  <a:pt x="949" y="4368"/>
                  <a:pt x="1011" y="4327"/>
                </a:cubicBezTo>
                <a:cubicBezTo>
                  <a:pt x="2419" y="3468"/>
                  <a:pt x="4070" y="3080"/>
                  <a:pt x="5350" y="1996"/>
                </a:cubicBezTo>
                <a:cubicBezTo>
                  <a:pt x="5615" y="1767"/>
                  <a:pt x="5375" y="1420"/>
                  <a:pt x="5095" y="1420"/>
                </a:cubicBezTo>
                <a:cubicBezTo>
                  <a:pt x="5018" y="1420"/>
                  <a:pt x="4937" y="1447"/>
                  <a:pt x="4864" y="1510"/>
                </a:cubicBezTo>
                <a:cubicBezTo>
                  <a:pt x="3779" y="2424"/>
                  <a:pt x="2391" y="2809"/>
                  <a:pt x="1145" y="3453"/>
                </a:cubicBezTo>
                <a:lnTo>
                  <a:pt x="1145" y="3453"/>
                </a:lnTo>
                <a:cubicBezTo>
                  <a:pt x="1053" y="2376"/>
                  <a:pt x="898" y="1318"/>
                  <a:pt x="720" y="247"/>
                </a:cubicBezTo>
                <a:cubicBezTo>
                  <a:pt x="688" y="75"/>
                  <a:pt x="565" y="0"/>
                  <a:pt x="433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8" name="Google Shape;2738;p19"/>
          <p:cNvSpPr/>
          <p:nvPr/>
        </p:nvSpPr>
        <p:spPr>
          <a:xfrm>
            <a:off x="1421247" y="6370090"/>
            <a:ext cx="276168" cy="204128"/>
          </a:xfrm>
          <a:custGeom>
            <a:avLst/>
            <a:gdLst/>
            <a:ahLst/>
            <a:cxnLst/>
            <a:rect l="l" t="t" r="r" b="b"/>
            <a:pathLst>
              <a:path w="8637" h="6384" extrusionOk="0">
                <a:moveTo>
                  <a:pt x="434" y="0"/>
                </a:moveTo>
                <a:cubicBezTo>
                  <a:pt x="223" y="0"/>
                  <a:pt x="0" y="176"/>
                  <a:pt x="69" y="441"/>
                </a:cubicBezTo>
                <a:cubicBezTo>
                  <a:pt x="522" y="2302"/>
                  <a:pt x="1202" y="4100"/>
                  <a:pt x="1121" y="6042"/>
                </a:cubicBezTo>
                <a:cubicBezTo>
                  <a:pt x="1109" y="6265"/>
                  <a:pt x="1285" y="6383"/>
                  <a:pt x="1470" y="6383"/>
                </a:cubicBezTo>
                <a:cubicBezTo>
                  <a:pt x="1527" y="6383"/>
                  <a:pt x="1585" y="6372"/>
                  <a:pt x="1639" y="6349"/>
                </a:cubicBezTo>
                <a:cubicBezTo>
                  <a:pt x="3808" y="5330"/>
                  <a:pt x="6009" y="4424"/>
                  <a:pt x="8260" y="3597"/>
                </a:cubicBezTo>
                <a:cubicBezTo>
                  <a:pt x="8637" y="3467"/>
                  <a:pt x="8521" y="2909"/>
                  <a:pt x="8191" y="2909"/>
                </a:cubicBezTo>
                <a:cubicBezTo>
                  <a:pt x="8152" y="2909"/>
                  <a:pt x="8110" y="2917"/>
                  <a:pt x="8066" y="2934"/>
                </a:cubicBezTo>
                <a:cubicBezTo>
                  <a:pt x="5954" y="3692"/>
                  <a:pt x="3870" y="4546"/>
                  <a:pt x="1825" y="5496"/>
                </a:cubicBezTo>
                <a:lnTo>
                  <a:pt x="1825" y="5496"/>
                </a:lnTo>
                <a:cubicBezTo>
                  <a:pt x="1789" y="3695"/>
                  <a:pt x="1175" y="1997"/>
                  <a:pt x="749" y="247"/>
                </a:cubicBezTo>
                <a:cubicBezTo>
                  <a:pt x="704" y="75"/>
                  <a:pt x="571" y="0"/>
                  <a:pt x="434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9" name="Google Shape;2739;p19"/>
          <p:cNvSpPr/>
          <p:nvPr/>
        </p:nvSpPr>
        <p:spPr>
          <a:xfrm>
            <a:off x="1335423" y="6460519"/>
            <a:ext cx="295193" cy="263666"/>
          </a:xfrm>
          <a:custGeom>
            <a:avLst/>
            <a:gdLst/>
            <a:ahLst/>
            <a:cxnLst/>
            <a:rect l="l" t="t" r="r" b="b"/>
            <a:pathLst>
              <a:path w="9232" h="8246" extrusionOk="0">
                <a:moveTo>
                  <a:pt x="432" y="1"/>
                </a:moveTo>
                <a:cubicBezTo>
                  <a:pt x="227" y="1"/>
                  <a:pt x="1" y="173"/>
                  <a:pt x="49" y="446"/>
                </a:cubicBezTo>
                <a:cubicBezTo>
                  <a:pt x="454" y="2923"/>
                  <a:pt x="940" y="5384"/>
                  <a:pt x="1134" y="7892"/>
                </a:cubicBezTo>
                <a:cubicBezTo>
                  <a:pt x="1146" y="8102"/>
                  <a:pt x="1299" y="8246"/>
                  <a:pt x="1485" y="8246"/>
                </a:cubicBezTo>
                <a:cubicBezTo>
                  <a:pt x="1544" y="8246"/>
                  <a:pt x="1606" y="8231"/>
                  <a:pt x="1668" y="8200"/>
                </a:cubicBezTo>
                <a:cubicBezTo>
                  <a:pt x="3999" y="7002"/>
                  <a:pt x="6379" y="5902"/>
                  <a:pt x="8855" y="4995"/>
                </a:cubicBezTo>
                <a:cubicBezTo>
                  <a:pt x="9232" y="4864"/>
                  <a:pt x="9130" y="4306"/>
                  <a:pt x="8802" y="4306"/>
                </a:cubicBezTo>
                <a:cubicBezTo>
                  <a:pt x="8764" y="4306"/>
                  <a:pt x="8722" y="4314"/>
                  <a:pt x="8678" y="4331"/>
                </a:cubicBezTo>
                <a:cubicBezTo>
                  <a:pt x="6303" y="5193"/>
                  <a:pt x="4027" y="6211"/>
                  <a:pt x="1785" y="7357"/>
                </a:cubicBezTo>
                <a:lnTo>
                  <a:pt x="1785" y="7357"/>
                </a:lnTo>
                <a:cubicBezTo>
                  <a:pt x="1566" y="4980"/>
                  <a:pt x="1106" y="2616"/>
                  <a:pt x="729" y="251"/>
                </a:cubicBezTo>
                <a:cubicBezTo>
                  <a:pt x="697" y="77"/>
                  <a:pt x="569" y="1"/>
                  <a:pt x="432" y="1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0" name="Google Shape;2740;p19"/>
          <p:cNvSpPr/>
          <p:nvPr/>
        </p:nvSpPr>
        <p:spPr>
          <a:xfrm>
            <a:off x="1222068" y="6602813"/>
            <a:ext cx="287423" cy="299446"/>
          </a:xfrm>
          <a:custGeom>
            <a:avLst/>
            <a:gdLst/>
            <a:ahLst/>
            <a:cxnLst/>
            <a:rect l="l" t="t" r="r" b="b"/>
            <a:pathLst>
              <a:path w="8989" h="9365" extrusionOk="0">
                <a:moveTo>
                  <a:pt x="588" y="0"/>
                </a:moveTo>
                <a:cubicBezTo>
                  <a:pt x="413" y="0"/>
                  <a:pt x="228" y="114"/>
                  <a:pt x="211" y="334"/>
                </a:cubicBezTo>
                <a:cubicBezTo>
                  <a:pt x="0" y="3265"/>
                  <a:pt x="874" y="6097"/>
                  <a:pt x="972" y="9011"/>
                </a:cubicBezTo>
                <a:cubicBezTo>
                  <a:pt x="972" y="9205"/>
                  <a:pt x="1127" y="9365"/>
                  <a:pt x="1315" y="9365"/>
                </a:cubicBezTo>
                <a:cubicBezTo>
                  <a:pt x="1346" y="9365"/>
                  <a:pt x="1377" y="9360"/>
                  <a:pt x="1409" y="9351"/>
                </a:cubicBezTo>
                <a:cubicBezTo>
                  <a:pt x="3788" y="8671"/>
                  <a:pt x="6298" y="8510"/>
                  <a:pt x="8612" y="7619"/>
                </a:cubicBezTo>
                <a:cubicBezTo>
                  <a:pt x="8988" y="7474"/>
                  <a:pt x="8887" y="6930"/>
                  <a:pt x="8550" y="6930"/>
                </a:cubicBezTo>
                <a:cubicBezTo>
                  <a:pt x="8509" y="6930"/>
                  <a:pt x="8465" y="6938"/>
                  <a:pt x="8418" y="6955"/>
                </a:cubicBezTo>
                <a:cubicBezTo>
                  <a:pt x="6239" y="7779"/>
                  <a:pt x="3901" y="7970"/>
                  <a:pt x="1647" y="8558"/>
                </a:cubicBezTo>
                <a:lnTo>
                  <a:pt x="1647" y="8558"/>
                </a:lnTo>
                <a:cubicBezTo>
                  <a:pt x="1485" y="5801"/>
                  <a:pt x="723" y="3097"/>
                  <a:pt x="907" y="334"/>
                </a:cubicBezTo>
                <a:cubicBezTo>
                  <a:pt x="923" y="109"/>
                  <a:pt x="760" y="0"/>
                  <a:pt x="588" y="0"/>
                </a:cubicBezTo>
                <a:close/>
              </a:path>
            </a:pathLst>
          </a:custGeom>
          <a:solidFill>
            <a:srgbClr val="768D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1" name="Google Shape;2741;p19"/>
          <p:cNvSpPr/>
          <p:nvPr/>
        </p:nvSpPr>
        <p:spPr>
          <a:xfrm>
            <a:off x="121902" y="3409004"/>
            <a:ext cx="248349" cy="466145"/>
          </a:xfrm>
          <a:custGeom>
            <a:avLst/>
            <a:gdLst/>
            <a:ahLst/>
            <a:cxnLst/>
            <a:rect l="l" t="t" r="r" b="b"/>
            <a:pathLst>
              <a:path w="7080" h="13289" extrusionOk="0">
                <a:moveTo>
                  <a:pt x="5481" y="1363"/>
                </a:moveTo>
                <a:cubicBezTo>
                  <a:pt x="5687" y="4809"/>
                  <a:pt x="3196" y="8246"/>
                  <a:pt x="1494" y="11284"/>
                </a:cubicBezTo>
                <a:lnTo>
                  <a:pt x="1494" y="11284"/>
                </a:lnTo>
                <a:cubicBezTo>
                  <a:pt x="2459" y="7855"/>
                  <a:pt x="3097" y="3983"/>
                  <a:pt x="5481" y="1363"/>
                </a:cubicBezTo>
                <a:close/>
                <a:moveTo>
                  <a:pt x="5822" y="1"/>
                </a:moveTo>
                <a:cubicBezTo>
                  <a:pt x="5703" y="1"/>
                  <a:pt x="5582" y="43"/>
                  <a:pt x="5493" y="126"/>
                </a:cubicBezTo>
                <a:cubicBezTo>
                  <a:pt x="1981" y="3251"/>
                  <a:pt x="1592" y="8576"/>
                  <a:pt x="119" y="12752"/>
                </a:cubicBezTo>
                <a:cubicBezTo>
                  <a:pt x="1" y="13077"/>
                  <a:pt x="271" y="13288"/>
                  <a:pt x="541" y="13288"/>
                </a:cubicBezTo>
                <a:cubicBezTo>
                  <a:pt x="715" y="13288"/>
                  <a:pt x="888" y="13201"/>
                  <a:pt x="959" y="13000"/>
                </a:cubicBezTo>
                <a:lnTo>
                  <a:pt x="959" y="13000"/>
                </a:lnTo>
                <a:cubicBezTo>
                  <a:pt x="1050" y="13088"/>
                  <a:pt x="1172" y="13144"/>
                  <a:pt x="1290" y="13144"/>
                </a:cubicBezTo>
                <a:cubicBezTo>
                  <a:pt x="1421" y="13144"/>
                  <a:pt x="1548" y="13077"/>
                  <a:pt x="1625" y="12914"/>
                </a:cubicBezTo>
                <a:cubicBezTo>
                  <a:pt x="3470" y="9126"/>
                  <a:pt x="7079" y="4805"/>
                  <a:pt x="6222" y="320"/>
                </a:cubicBezTo>
                <a:cubicBezTo>
                  <a:pt x="6183" y="103"/>
                  <a:pt x="6005" y="1"/>
                  <a:pt x="5822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2" name="Google Shape;2742;p19"/>
          <p:cNvSpPr/>
          <p:nvPr/>
        </p:nvSpPr>
        <p:spPr>
          <a:xfrm>
            <a:off x="250496" y="3807976"/>
            <a:ext cx="379293" cy="282795"/>
          </a:xfrm>
          <a:custGeom>
            <a:avLst/>
            <a:gdLst/>
            <a:ahLst/>
            <a:cxnLst/>
            <a:rect l="l" t="t" r="r" b="b"/>
            <a:pathLst>
              <a:path w="10813" h="8062" extrusionOk="0">
                <a:moveTo>
                  <a:pt x="2430" y="2287"/>
                </a:moveTo>
                <a:cubicBezTo>
                  <a:pt x="3343" y="2809"/>
                  <a:pt x="4327" y="3239"/>
                  <a:pt x="5227" y="3694"/>
                </a:cubicBezTo>
                <a:cubicBezTo>
                  <a:pt x="6550" y="4363"/>
                  <a:pt x="9269" y="5409"/>
                  <a:pt x="9834" y="7045"/>
                </a:cubicBezTo>
                <a:lnTo>
                  <a:pt x="9834" y="7045"/>
                </a:lnTo>
                <a:cubicBezTo>
                  <a:pt x="6992" y="6266"/>
                  <a:pt x="4423" y="4488"/>
                  <a:pt x="2430" y="2287"/>
                </a:cubicBezTo>
                <a:close/>
                <a:moveTo>
                  <a:pt x="753" y="0"/>
                </a:moveTo>
                <a:cubicBezTo>
                  <a:pt x="596" y="0"/>
                  <a:pt x="445" y="104"/>
                  <a:pt x="364" y="249"/>
                </a:cubicBezTo>
                <a:lnTo>
                  <a:pt x="364" y="249"/>
                </a:lnTo>
                <a:cubicBezTo>
                  <a:pt x="144" y="345"/>
                  <a:pt x="0" y="590"/>
                  <a:pt x="176" y="845"/>
                </a:cubicBezTo>
                <a:cubicBezTo>
                  <a:pt x="2539" y="4260"/>
                  <a:pt x="6133" y="7158"/>
                  <a:pt x="10262" y="8048"/>
                </a:cubicBezTo>
                <a:cubicBezTo>
                  <a:pt x="10297" y="8057"/>
                  <a:pt x="10334" y="8061"/>
                  <a:pt x="10370" y="8061"/>
                </a:cubicBezTo>
                <a:cubicBezTo>
                  <a:pt x="10596" y="8061"/>
                  <a:pt x="10812" y="7893"/>
                  <a:pt x="10812" y="7627"/>
                </a:cubicBezTo>
                <a:cubicBezTo>
                  <a:pt x="10780" y="5782"/>
                  <a:pt x="8853" y="4665"/>
                  <a:pt x="7428" y="3871"/>
                </a:cubicBezTo>
                <a:cubicBezTo>
                  <a:pt x="5373" y="2706"/>
                  <a:pt x="2669" y="1913"/>
                  <a:pt x="1034" y="133"/>
                </a:cubicBezTo>
                <a:cubicBezTo>
                  <a:pt x="949" y="39"/>
                  <a:pt x="850" y="0"/>
                  <a:pt x="753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3" name="Google Shape;2743;p19"/>
          <p:cNvSpPr/>
          <p:nvPr/>
        </p:nvSpPr>
        <p:spPr>
          <a:xfrm>
            <a:off x="426164" y="3298265"/>
            <a:ext cx="184858" cy="448080"/>
          </a:xfrm>
          <a:custGeom>
            <a:avLst/>
            <a:gdLst/>
            <a:ahLst/>
            <a:cxnLst/>
            <a:rect l="l" t="t" r="r" b="b"/>
            <a:pathLst>
              <a:path w="5270" h="12774" extrusionOk="0">
                <a:moveTo>
                  <a:pt x="3787" y="1289"/>
                </a:moveTo>
                <a:lnTo>
                  <a:pt x="3787" y="1289"/>
                </a:lnTo>
                <a:cubicBezTo>
                  <a:pt x="3890" y="3952"/>
                  <a:pt x="2318" y="6209"/>
                  <a:pt x="1323" y="8606"/>
                </a:cubicBezTo>
                <a:lnTo>
                  <a:pt x="1323" y="8606"/>
                </a:lnTo>
                <a:cubicBezTo>
                  <a:pt x="1446" y="7847"/>
                  <a:pt x="1591" y="7092"/>
                  <a:pt x="1757" y="6343"/>
                </a:cubicBezTo>
                <a:cubicBezTo>
                  <a:pt x="2125" y="4771"/>
                  <a:pt x="2567" y="2556"/>
                  <a:pt x="3787" y="1289"/>
                </a:cubicBezTo>
                <a:close/>
                <a:moveTo>
                  <a:pt x="4127" y="1"/>
                </a:moveTo>
                <a:cubicBezTo>
                  <a:pt x="4050" y="1"/>
                  <a:pt x="3974" y="20"/>
                  <a:pt x="3909" y="62"/>
                </a:cubicBezTo>
                <a:cubicBezTo>
                  <a:pt x="2243" y="1146"/>
                  <a:pt x="1595" y="3429"/>
                  <a:pt x="1125" y="5258"/>
                </a:cubicBezTo>
                <a:cubicBezTo>
                  <a:pt x="527" y="7573"/>
                  <a:pt x="171" y="9969"/>
                  <a:pt x="24" y="12348"/>
                </a:cubicBezTo>
                <a:cubicBezTo>
                  <a:pt x="0" y="12632"/>
                  <a:pt x="207" y="12773"/>
                  <a:pt x="425" y="12773"/>
                </a:cubicBezTo>
                <a:cubicBezTo>
                  <a:pt x="527" y="12773"/>
                  <a:pt x="631" y="12743"/>
                  <a:pt x="716" y="12682"/>
                </a:cubicBezTo>
                <a:lnTo>
                  <a:pt x="716" y="12682"/>
                </a:lnTo>
                <a:cubicBezTo>
                  <a:pt x="799" y="12743"/>
                  <a:pt x="902" y="12773"/>
                  <a:pt x="1004" y="12773"/>
                </a:cubicBezTo>
                <a:cubicBezTo>
                  <a:pt x="1222" y="12773"/>
                  <a:pt x="1433" y="12632"/>
                  <a:pt x="1416" y="12348"/>
                </a:cubicBezTo>
                <a:cubicBezTo>
                  <a:pt x="1207" y="8026"/>
                  <a:pt x="5269" y="4821"/>
                  <a:pt x="4557" y="321"/>
                </a:cubicBezTo>
                <a:cubicBezTo>
                  <a:pt x="4523" y="123"/>
                  <a:pt x="4322" y="1"/>
                  <a:pt x="412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4" name="Google Shape;2744;p19"/>
          <p:cNvSpPr/>
          <p:nvPr/>
        </p:nvSpPr>
        <p:spPr>
          <a:xfrm>
            <a:off x="571665" y="3679767"/>
            <a:ext cx="430611" cy="224040"/>
          </a:xfrm>
          <a:custGeom>
            <a:avLst/>
            <a:gdLst/>
            <a:ahLst/>
            <a:cxnLst/>
            <a:rect l="l" t="t" r="r" b="b"/>
            <a:pathLst>
              <a:path w="12276" h="6387" extrusionOk="0">
                <a:moveTo>
                  <a:pt x="2272" y="1596"/>
                </a:moveTo>
                <a:cubicBezTo>
                  <a:pt x="3082" y="1880"/>
                  <a:pt x="3903" y="2142"/>
                  <a:pt x="4699" y="2443"/>
                </a:cubicBezTo>
                <a:cubicBezTo>
                  <a:pt x="5362" y="2702"/>
                  <a:pt x="9960" y="4144"/>
                  <a:pt x="9895" y="5195"/>
                </a:cubicBezTo>
                <a:cubicBezTo>
                  <a:pt x="9881" y="5376"/>
                  <a:pt x="9743" y="5452"/>
                  <a:pt x="9521" y="5452"/>
                </a:cubicBezTo>
                <a:cubicBezTo>
                  <a:pt x="8450" y="5452"/>
                  <a:pt x="5434" y="3691"/>
                  <a:pt x="5071" y="3464"/>
                </a:cubicBezTo>
                <a:cubicBezTo>
                  <a:pt x="4151" y="2891"/>
                  <a:pt x="3166" y="2286"/>
                  <a:pt x="2272" y="1596"/>
                </a:cubicBezTo>
                <a:close/>
                <a:moveTo>
                  <a:pt x="535" y="0"/>
                </a:moveTo>
                <a:cubicBezTo>
                  <a:pt x="232" y="0"/>
                  <a:pt x="0" y="330"/>
                  <a:pt x="85" y="586"/>
                </a:cubicBezTo>
                <a:lnTo>
                  <a:pt x="85" y="586"/>
                </a:lnTo>
                <a:cubicBezTo>
                  <a:pt x="77" y="693"/>
                  <a:pt x="110" y="805"/>
                  <a:pt x="199" y="906"/>
                </a:cubicBezTo>
                <a:cubicBezTo>
                  <a:pt x="1721" y="2573"/>
                  <a:pt x="3955" y="3885"/>
                  <a:pt x="5897" y="4969"/>
                </a:cubicBezTo>
                <a:cubicBezTo>
                  <a:pt x="6577" y="5356"/>
                  <a:pt x="8265" y="6387"/>
                  <a:pt x="9496" y="6387"/>
                </a:cubicBezTo>
                <a:cubicBezTo>
                  <a:pt x="9966" y="6387"/>
                  <a:pt x="10369" y="6236"/>
                  <a:pt x="10624" y="5843"/>
                </a:cubicBezTo>
                <a:cubicBezTo>
                  <a:pt x="12275" y="3367"/>
                  <a:pt x="2092" y="679"/>
                  <a:pt x="733" y="47"/>
                </a:cubicBezTo>
                <a:cubicBezTo>
                  <a:pt x="665" y="15"/>
                  <a:pt x="599" y="0"/>
                  <a:pt x="535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5" name="Google Shape;2745;p19"/>
          <p:cNvSpPr/>
          <p:nvPr/>
        </p:nvSpPr>
        <p:spPr>
          <a:xfrm>
            <a:off x="699558" y="3095236"/>
            <a:ext cx="155078" cy="497224"/>
          </a:xfrm>
          <a:custGeom>
            <a:avLst/>
            <a:gdLst/>
            <a:ahLst/>
            <a:cxnLst/>
            <a:rect l="l" t="t" r="r" b="b"/>
            <a:pathLst>
              <a:path w="4421" h="14175" extrusionOk="0">
                <a:moveTo>
                  <a:pt x="1439" y="1"/>
                </a:moveTo>
                <a:cubicBezTo>
                  <a:pt x="1245" y="1"/>
                  <a:pt x="1046" y="127"/>
                  <a:pt x="1004" y="314"/>
                </a:cubicBezTo>
                <a:cubicBezTo>
                  <a:pt x="1" y="4749"/>
                  <a:pt x="98" y="9249"/>
                  <a:pt x="114" y="13750"/>
                </a:cubicBezTo>
                <a:cubicBezTo>
                  <a:pt x="114" y="14033"/>
                  <a:pt x="333" y="14174"/>
                  <a:pt x="552" y="14174"/>
                </a:cubicBezTo>
                <a:cubicBezTo>
                  <a:pt x="770" y="14174"/>
                  <a:pt x="989" y="14033"/>
                  <a:pt x="989" y="13750"/>
                </a:cubicBezTo>
                <a:cubicBezTo>
                  <a:pt x="973" y="9668"/>
                  <a:pt x="876" y="5573"/>
                  <a:pt x="1638" y="1554"/>
                </a:cubicBezTo>
                <a:lnTo>
                  <a:pt x="1638" y="1554"/>
                </a:lnTo>
                <a:cubicBezTo>
                  <a:pt x="3329" y="4744"/>
                  <a:pt x="2375" y="10034"/>
                  <a:pt x="1053" y="13005"/>
                </a:cubicBezTo>
                <a:cubicBezTo>
                  <a:pt x="886" y="13362"/>
                  <a:pt x="1194" y="13680"/>
                  <a:pt x="1477" y="13680"/>
                </a:cubicBezTo>
                <a:cubicBezTo>
                  <a:pt x="1605" y="13680"/>
                  <a:pt x="1727" y="13614"/>
                  <a:pt x="1798" y="13458"/>
                </a:cubicBezTo>
                <a:cubicBezTo>
                  <a:pt x="3432" y="9783"/>
                  <a:pt x="4420" y="3534"/>
                  <a:pt x="1733" y="135"/>
                </a:cubicBezTo>
                <a:cubicBezTo>
                  <a:pt x="1657" y="41"/>
                  <a:pt x="1549" y="1"/>
                  <a:pt x="1439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6" name="Google Shape;2746;p19"/>
          <p:cNvSpPr/>
          <p:nvPr/>
        </p:nvSpPr>
        <p:spPr>
          <a:xfrm>
            <a:off x="818892" y="3318785"/>
            <a:ext cx="472389" cy="206431"/>
          </a:xfrm>
          <a:custGeom>
            <a:avLst/>
            <a:gdLst/>
            <a:ahLst/>
            <a:cxnLst/>
            <a:rect l="l" t="t" r="r" b="b"/>
            <a:pathLst>
              <a:path w="13467" h="5885" extrusionOk="0">
                <a:moveTo>
                  <a:pt x="11232" y="837"/>
                </a:moveTo>
                <a:cubicBezTo>
                  <a:pt x="11433" y="837"/>
                  <a:pt x="11596" y="871"/>
                  <a:pt x="11703" y="949"/>
                </a:cubicBezTo>
                <a:cubicBezTo>
                  <a:pt x="12123" y="1258"/>
                  <a:pt x="10440" y="2471"/>
                  <a:pt x="9987" y="2730"/>
                </a:cubicBezTo>
                <a:cubicBezTo>
                  <a:pt x="8886" y="3345"/>
                  <a:pt x="7623" y="3686"/>
                  <a:pt x="6393" y="3960"/>
                </a:cubicBezTo>
                <a:cubicBezTo>
                  <a:pt x="5082" y="4248"/>
                  <a:pt x="3743" y="4417"/>
                  <a:pt x="2414" y="4632"/>
                </a:cubicBezTo>
                <a:lnTo>
                  <a:pt x="2414" y="4632"/>
                </a:lnTo>
                <a:cubicBezTo>
                  <a:pt x="4004" y="3646"/>
                  <a:pt x="5574" y="2638"/>
                  <a:pt x="7364" y="2018"/>
                </a:cubicBezTo>
                <a:cubicBezTo>
                  <a:pt x="7938" y="1814"/>
                  <a:pt x="10146" y="837"/>
                  <a:pt x="11232" y="837"/>
                </a:cubicBezTo>
                <a:close/>
                <a:moveTo>
                  <a:pt x="11456" y="1"/>
                </a:moveTo>
                <a:cubicBezTo>
                  <a:pt x="10384" y="1"/>
                  <a:pt x="8964" y="566"/>
                  <a:pt x="8400" y="740"/>
                </a:cubicBezTo>
                <a:cubicBezTo>
                  <a:pt x="5405" y="1678"/>
                  <a:pt x="2977" y="3362"/>
                  <a:pt x="257" y="4899"/>
                </a:cubicBezTo>
                <a:cubicBezTo>
                  <a:pt x="79" y="5001"/>
                  <a:pt x="25" y="5167"/>
                  <a:pt x="52" y="5324"/>
                </a:cubicBezTo>
                <a:lnTo>
                  <a:pt x="52" y="5324"/>
                </a:lnTo>
                <a:cubicBezTo>
                  <a:pt x="1" y="5574"/>
                  <a:pt x="181" y="5884"/>
                  <a:pt x="485" y="5884"/>
                </a:cubicBezTo>
                <a:cubicBezTo>
                  <a:pt x="521" y="5884"/>
                  <a:pt x="558" y="5880"/>
                  <a:pt x="598" y="5871"/>
                </a:cubicBezTo>
                <a:cubicBezTo>
                  <a:pt x="3447" y="5207"/>
                  <a:pt x="6441" y="5126"/>
                  <a:pt x="9193" y="4057"/>
                </a:cubicBezTo>
                <a:cubicBezTo>
                  <a:pt x="10132" y="3686"/>
                  <a:pt x="13466" y="2050"/>
                  <a:pt x="12642" y="528"/>
                </a:cubicBezTo>
                <a:cubicBezTo>
                  <a:pt x="12428" y="138"/>
                  <a:pt x="11984" y="1"/>
                  <a:pt x="1145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7" name="Google Shape;2747;p19"/>
          <p:cNvSpPr/>
          <p:nvPr/>
        </p:nvSpPr>
        <p:spPr>
          <a:xfrm>
            <a:off x="952712" y="3114353"/>
            <a:ext cx="385116" cy="201801"/>
          </a:xfrm>
          <a:custGeom>
            <a:avLst/>
            <a:gdLst/>
            <a:ahLst/>
            <a:cxnLst/>
            <a:rect l="l" t="t" r="r" b="b"/>
            <a:pathLst>
              <a:path w="10979" h="5753" extrusionOk="0">
                <a:moveTo>
                  <a:pt x="8534" y="984"/>
                </a:moveTo>
                <a:cubicBezTo>
                  <a:pt x="9401" y="984"/>
                  <a:pt x="8757" y="1679"/>
                  <a:pt x="8114" y="2083"/>
                </a:cubicBezTo>
                <a:cubicBezTo>
                  <a:pt x="7320" y="2601"/>
                  <a:pt x="6398" y="2941"/>
                  <a:pt x="5524" y="3265"/>
                </a:cubicBezTo>
                <a:cubicBezTo>
                  <a:pt x="4599" y="3597"/>
                  <a:pt x="3654" y="3890"/>
                  <a:pt x="2699" y="4151"/>
                </a:cubicBezTo>
                <a:lnTo>
                  <a:pt x="2699" y="4151"/>
                </a:lnTo>
                <a:cubicBezTo>
                  <a:pt x="3158" y="3834"/>
                  <a:pt x="3626" y="3531"/>
                  <a:pt x="4083" y="3233"/>
                </a:cubicBezTo>
                <a:cubicBezTo>
                  <a:pt x="5233" y="2471"/>
                  <a:pt x="6867" y="1161"/>
                  <a:pt x="8292" y="999"/>
                </a:cubicBezTo>
                <a:cubicBezTo>
                  <a:pt x="8383" y="989"/>
                  <a:pt x="8464" y="984"/>
                  <a:pt x="8534" y="984"/>
                </a:cubicBezTo>
                <a:close/>
                <a:moveTo>
                  <a:pt x="8687" y="1"/>
                </a:moveTo>
                <a:cubicBezTo>
                  <a:pt x="7472" y="1"/>
                  <a:pt x="5827" y="1137"/>
                  <a:pt x="5086" y="1565"/>
                </a:cubicBezTo>
                <a:cubicBezTo>
                  <a:pt x="3544" y="2470"/>
                  <a:pt x="1920" y="3483"/>
                  <a:pt x="576" y="4681"/>
                </a:cubicBezTo>
                <a:lnTo>
                  <a:pt x="576" y="4681"/>
                </a:lnTo>
                <a:cubicBezTo>
                  <a:pt x="514" y="4695"/>
                  <a:pt x="453" y="4708"/>
                  <a:pt x="392" y="4722"/>
                </a:cubicBezTo>
                <a:cubicBezTo>
                  <a:pt x="147" y="4781"/>
                  <a:pt x="62" y="4991"/>
                  <a:pt x="95" y="5189"/>
                </a:cubicBezTo>
                <a:lnTo>
                  <a:pt x="95" y="5189"/>
                </a:lnTo>
                <a:cubicBezTo>
                  <a:pt x="1" y="5460"/>
                  <a:pt x="257" y="5752"/>
                  <a:pt x="537" y="5752"/>
                </a:cubicBezTo>
                <a:cubicBezTo>
                  <a:pt x="636" y="5752"/>
                  <a:pt x="739" y="5716"/>
                  <a:pt x="830" y="5629"/>
                </a:cubicBezTo>
                <a:cubicBezTo>
                  <a:pt x="873" y="5587"/>
                  <a:pt x="918" y="5546"/>
                  <a:pt x="963" y="5505"/>
                </a:cubicBezTo>
                <a:lnTo>
                  <a:pt x="963" y="5505"/>
                </a:lnTo>
                <a:cubicBezTo>
                  <a:pt x="3288" y="4969"/>
                  <a:pt x="5673" y="4316"/>
                  <a:pt x="7823" y="3248"/>
                </a:cubicBezTo>
                <a:cubicBezTo>
                  <a:pt x="8632" y="2844"/>
                  <a:pt x="10979" y="1323"/>
                  <a:pt x="9490" y="237"/>
                </a:cubicBezTo>
                <a:cubicBezTo>
                  <a:pt x="9262" y="70"/>
                  <a:pt x="8988" y="1"/>
                  <a:pt x="868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8" name="Google Shape;2748;p19"/>
          <p:cNvSpPr/>
          <p:nvPr/>
        </p:nvSpPr>
        <p:spPr>
          <a:xfrm>
            <a:off x="908515" y="2683321"/>
            <a:ext cx="210746" cy="454289"/>
          </a:xfrm>
          <a:custGeom>
            <a:avLst/>
            <a:gdLst/>
            <a:ahLst/>
            <a:cxnLst/>
            <a:rect l="l" t="t" r="r" b="b"/>
            <a:pathLst>
              <a:path w="6008" h="12951" extrusionOk="0">
                <a:moveTo>
                  <a:pt x="3447" y="1167"/>
                </a:moveTo>
                <a:cubicBezTo>
                  <a:pt x="4924" y="4030"/>
                  <a:pt x="4600" y="8108"/>
                  <a:pt x="3398" y="11055"/>
                </a:cubicBezTo>
                <a:lnTo>
                  <a:pt x="3398" y="11055"/>
                </a:lnTo>
                <a:cubicBezTo>
                  <a:pt x="3274" y="9620"/>
                  <a:pt x="2971" y="8186"/>
                  <a:pt x="2802" y="6762"/>
                </a:cubicBezTo>
                <a:cubicBezTo>
                  <a:pt x="2566" y="4980"/>
                  <a:pt x="2277" y="2688"/>
                  <a:pt x="3447" y="1167"/>
                </a:cubicBezTo>
                <a:close/>
                <a:moveTo>
                  <a:pt x="3532" y="0"/>
                </a:moveTo>
                <a:cubicBezTo>
                  <a:pt x="3424" y="0"/>
                  <a:pt x="3313" y="42"/>
                  <a:pt x="3223" y="125"/>
                </a:cubicBezTo>
                <a:cubicBezTo>
                  <a:pt x="1" y="3072"/>
                  <a:pt x="2672" y="8867"/>
                  <a:pt x="2558" y="12525"/>
                </a:cubicBezTo>
                <a:cubicBezTo>
                  <a:pt x="2551" y="12809"/>
                  <a:pt x="2769" y="12951"/>
                  <a:pt x="2992" y="12951"/>
                </a:cubicBezTo>
                <a:cubicBezTo>
                  <a:pt x="3214" y="12951"/>
                  <a:pt x="3441" y="12809"/>
                  <a:pt x="3449" y="12525"/>
                </a:cubicBezTo>
                <a:cubicBezTo>
                  <a:pt x="3452" y="12437"/>
                  <a:pt x="3453" y="12348"/>
                  <a:pt x="3453" y="12259"/>
                </a:cubicBezTo>
                <a:lnTo>
                  <a:pt x="3453" y="12259"/>
                </a:lnTo>
                <a:cubicBezTo>
                  <a:pt x="3493" y="12271"/>
                  <a:pt x="3534" y="12278"/>
                  <a:pt x="3574" y="12278"/>
                </a:cubicBezTo>
                <a:cubicBezTo>
                  <a:pt x="3702" y="12278"/>
                  <a:pt x="3827" y="12213"/>
                  <a:pt x="3903" y="12057"/>
                </a:cubicBezTo>
                <a:cubicBezTo>
                  <a:pt x="5521" y="8640"/>
                  <a:pt x="6007" y="3542"/>
                  <a:pt x="3903" y="222"/>
                </a:cubicBezTo>
                <a:cubicBezTo>
                  <a:pt x="3819" y="74"/>
                  <a:pt x="3677" y="0"/>
                  <a:pt x="3532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9" name="Google Shape;2749;p19"/>
          <p:cNvSpPr/>
          <p:nvPr/>
        </p:nvSpPr>
        <p:spPr>
          <a:xfrm>
            <a:off x="781920" y="2880632"/>
            <a:ext cx="213201" cy="392903"/>
          </a:xfrm>
          <a:custGeom>
            <a:avLst/>
            <a:gdLst/>
            <a:ahLst/>
            <a:cxnLst/>
            <a:rect l="l" t="t" r="r" b="b"/>
            <a:pathLst>
              <a:path w="6078" h="11201" extrusionOk="0">
                <a:moveTo>
                  <a:pt x="1643" y="1253"/>
                </a:moveTo>
                <a:lnTo>
                  <a:pt x="1643" y="1253"/>
                </a:lnTo>
                <a:cubicBezTo>
                  <a:pt x="3940" y="3514"/>
                  <a:pt x="4139" y="6887"/>
                  <a:pt x="4995" y="9892"/>
                </a:cubicBezTo>
                <a:lnTo>
                  <a:pt x="4995" y="9892"/>
                </a:lnTo>
                <a:cubicBezTo>
                  <a:pt x="3134" y="7774"/>
                  <a:pt x="1309" y="4060"/>
                  <a:pt x="1643" y="1253"/>
                </a:cubicBezTo>
                <a:close/>
                <a:moveTo>
                  <a:pt x="1326" y="0"/>
                </a:moveTo>
                <a:cubicBezTo>
                  <a:pt x="1149" y="0"/>
                  <a:pt x="988" y="97"/>
                  <a:pt x="939" y="312"/>
                </a:cubicBezTo>
                <a:cubicBezTo>
                  <a:pt x="0" y="3728"/>
                  <a:pt x="2477" y="8730"/>
                  <a:pt x="4905" y="11077"/>
                </a:cubicBezTo>
                <a:cubicBezTo>
                  <a:pt x="4995" y="11164"/>
                  <a:pt x="5097" y="11201"/>
                  <a:pt x="5195" y="11201"/>
                </a:cubicBezTo>
                <a:cubicBezTo>
                  <a:pt x="5466" y="11201"/>
                  <a:pt x="5712" y="10919"/>
                  <a:pt x="5640" y="10646"/>
                </a:cubicBezTo>
                <a:lnTo>
                  <a:pt x="5640" y="10646"/>
                </a:lnTo>
                <a:cubicBezTo>
                  <a:pt x="5874" y="10607"/>
                  <a:pt x="6077" y="10409"/>
                  <a:pt x="5990" y="10122"/>
                </a:cubicBezTo>
                <a:cubicBezTo>
                  <a:pt x="4872" y="6609"/>
                  <a:pt x="4808" y="2562"/>
                  <a:pt x="1667" y="118"/>
                </a:cubicBezTo>
                <a:cubicBezTo>
                  <a:pt x="1565" y="41"/>
                  <a:pt x="1442" y="0"/>
                  <a:pt x="132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0" name="Google Shape;2750;p19"/>
          <p:cNvSpPr/>
          <p:nvPr/>
        </p:nvSpPr>
        <p:spPr>
          <a:xfrm>
            <a:off x="738424" y="3568361"/>
            <a:ext cx="421105" cy="185700"/>
          </a:xfrm>
          <a:custGeom>
            <a:avLst/>
            <a:gdLst/>
            <a:ahLst/>
            <a:cxnLst/>
            <a:rect l="l" t="t" r="r" b="b"/>
            <a:pathLst>
              <a:path w="12005" h="5294" extrusionOk="0">
                <a:moveTo>
                  <a:pt x="1439" y="959"/>
                </a:moveTo>
                <a:cubicBezTo>
                  <a:pt x="3066" y="1108"/>
                  <a:pt x="4690" y="1304"/>
                  <a:pt x="6291" y="1669"/>
                </a:cubicBezTo>
                <a:cubicBezTo>
                  <a:pt x="7262" y="1913"/>
                  <a:pt x="8331" y="2172"/>
                  <a:pt x="9173" y="2738"/>
                </a:cubicBezTo>
                <a:cubicBezTo>
                  <a:pt x="9788" y="3159"/>
                  <a:pt x="10694" y="4179"/>
                  <a:pt x="9529" y="4341"/>
                </a:cubicBezTo>
                <a:cubicBezTo>
                  <a:pt x="9412" y="4359"/>
                  <a:pt x="9292" y="4368"/>
                  <a:pt x="9167" y="4368"/>
                </a:cubicBezTo>
                <a:cubicBezTo>
                  <a:pt x="7736" y="4368"/>
                  <a:pt x="5835" y="3240"/>
                  <a:pt x="4688" y="2690"/>
                </a:cubicBezTo>
                <a:cubicBezTo>
                  <a:pt x="3612" y="2171"/>
                  <a:pt x="2448" y="1642"/>
                  <a:pt x="1439" y="959"/>
                </a:cubicBezTo>
                <a:close/>
                <a:moveTo>
                  <a:pt x="450" y="1"/>
                </a:moveTo>
                <a:cubicBezTo>
                  <a:pt x="116" y="1"/>
                  <a:pt x="2" y="342"/>
                  <a:pt x="109" y="599"/>
                </a:cubicBezTo>
                <a:lnTo>
                  <a:pt x="109" y="599"/>
                </a:lnTo>
                <a:cubicBezTo>
                  <a:pt x="7" y="750"/>
                  <a:pt x="0" y="951"/>
                  <a:pt x="188" y="1103"/>
                </a:cubicBezTo>
                <a:cubicBezTo>
                  <a:pt x="1806" y="2414"/>
                  <a:pt x="3895" y="3353"/>
                  <a:pt x="5805" y="4162"/>
                </a:cubicBezTo>
                <a:cubicBezTo>
                  <a:pt x="6574" y="4477"/>
                  <a:pt x="8230" y="5294"/>
                  <a:pt x="9491" y="5294"/>
                </a:cubicBezTo>
                <a:cubicBezTo>
                  <a:pt x="9983" y="5294"/>
                  <a:pt x="10415" y="5169"/>
                  <a:pt x="10710" y="4842"/>
                </a:cubicBezTo>
                <a:cubicBezTo>
                  <a:pt x="12005" y="3418"/>
                  <a:pt x="9512" y="1848"/>
                  <a:pt x="8493" y="1427"/>
                </a:cubicBezTo>
                <a:cubicBezTo>
                  <a:pt x="5983" y="424"/>
                  <a:pt x="3151" y="229"/>
                  <a:pt x="496" y="3"/>
                </a:cubicBezTo>
                <a:cubicBezTo>
                  <a:pt x="480" y="1"/>
                  <a:pt x="465" y="1"/>
                  <a:pt x="450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1" name="Google Shape;2751;p19"/>
          <p:cNvSpPr/>
          <p:nvPr/>
        </p:nvSpPr>
        <p:spPr>
          <a:xfrm>
            <a:off x="442124" y="3715582"/>
            <a:ext cx="372172" cy="249611"/>
          </a:xfrm>
          <a:custGeom>
            <a:avLst/>
            <a:gdLst/>
            <a:ahLst/>
            <a:cxnLst/>
            <a:rect l="l" t="t" r="r" b="b"/>
            <a:pathLst>
              <a:path w="10610" h="7116" extrusionOk="0">
                <a:moveTo>
                  <a:pt x="1692" y="1575"/>
                </a:moveTo>
                <a:cubicBezTo>
                  <a:pt x="2575" y="2077"/>
                  <a:pt x="3486" y="2534"/>
                  <a:pt x="4345" y="3073"/>
                </a:cubicBezTo>
                <a:cubicBezTo>
                  <a:pt x="4669" y="3268"/>
                  <a:pt x="8425" y="6037"/>
                  <a:pt x="6709" y="6214"/>
                </a:cubicBezTo>
                <a:cubicBezTo>
                  <a:pt x="6681" y="6217"/>
                  <a:pt x="6652" y="6218"/>
                  <a:pt x="6623" y="6218"/>
                </a:cubicBezTo>
                <a:cubicBezTo>
                  <a:pt x="5555" y="6218"/>
                  <a:pt x="3989" y="4221"/>
                  <a:pt x="3390" y="3559"/>
                </a:cubicBezTo>
                <a:cubicBezTo>
                  <a:pt x="2813" y="2929"/>
                  <a:pt x="2222" y="2272"/>
                  <a:pt x="1692" y="1575"/>
                </a:cubicBezTo>
                <a:close/>
                <a:moveTo>
                  <a:pt x="697" y="1"/>
                </a:moveTo>
                <a:cubicBezTo>
                  <a:pt x="540" y="1"/>
                  <a:pt x="406" y="109"/>
                  <a:pt x="337" y="252"/>
                </a:cubicBezTo>
                <a:lnTo>
                  <a:pt x="337" y="252"/>
                </a:lnTo>
                <a:cubicBezTo>
                  <a:pt x="134" y="359"/>
                  <a:pt x="0" y="603"/>
                  <a:pt x="152" y="856"/>
                </a:cubicBezTo>
                <a:cubicBezTo>
                  <a:pt x="1075" y="2410"/>
                  <a:pt x="2370" y="3835"/>
                  <a:pt x="3649" y="5098"/>
                </a:cubicBezTo>
                <a:cubicBezTo>
                  <a:pt x="4290" y="5726"/>
                  <a:pt x="5606" y="7116"/>
                  <a:pt x="6747" y="7116"/>
                </a:cubicBezTo>
                <a:cubicBezTo>
                  <a:pt x="6987" y="7116"/>
                  <a:pt x="7220" y="7054"/>
                  <a:pt x="7437" y="6911"/>
                </a:cubicBezTo>
                <a:cubicBezTo>
                  <a:pt x="10609" y="4854"/>
                  <a:pt x="1950" y="775"/>
                  <a:pt x="929" y="79"/>
                </a:cubicBezTo>
                <a:cubicBezTo>
                  <a:pt x="849" y="24"/>
                  <a:pt x="771" y="1"/>
                  <a:pt x="697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2" name="Google Shape;2752;p19"/>
          <p:cNvSpPr/>
          <p:nvPr/>
        </p:nvSpPr>
        <p:spPr>
          <a:xfrm>
            <a:off x="57254" y="3882059"/>
            <a:ext cx="354458" cy="257890"/>
          </a:xfrm>
          <a:custGeom>
            <a:avLst/>
            <a:gdLst/>
            <a:ahLst/>
            <a:cxnLst/>
            <a:rect l="l" t="t" r="r" b="b"/>
            <a:pathLst>
              <a:path w="10105" h="7352" extrusionOk="0">
                <a:moveTo>
                  <a:pt x="1166" y="1"/>
                </a:moveTo>
                <a:cubicBezTo>
                  <a:pt x="779" y="1"/>
                  <a:pt x="515" y="587"/>
                  <a:pt x="942" y="820"/>
                </a:cubicBezTo>
                <a:cubicBezTo>
                  <a:pt x="2957" y="1952"/>
                  <a:pt x="8592" y="3410"/>
                  <a:pt x="8501" y="6401"/>
                </a:cubicBezTo>
                <a:lnTo>
                  <a:pt x="8501" y="6401"/>
                </a:lnTo>
                <a:cubicBezTo>
                  <a:pt x="5496" y="5651"/>
                  <a:pt x="3125" y="2850"/>
                  <a:pt x="942" y="837"/>
                </a:cubicBezTo>
                <a:cubicBezTo>
                  <a:pt x="848" y="750"/>
                  <a:pt x="744" y="713"/>
                  <a:pt x="644" y="713"/>
                </a:cubicBezTo>
                <a:cubicBezTo>
                  <a:pt x="298" y="713"/>
                  <a:pt x="1" y="1151"/>
                  <a:pt x="327" y="1452"/>
                </a:cubicBezTo>
                <a:cubicBezTo>
                  <a:pt x="2723" y="3670"/>
                  <a:pt x="5361" y="6762"/>
                  <a:pt x="8761" y="7345"/>
                </a:cubicBezTo>
                <a:cubicBezTo>
                  <a:pt x="8789" y="7349"/>
                  <a:pt x="8820" y="7352"/>
                  <a:pt x="8850" y="7352"/>
                </a:cubicBezTo>
                <a:cubicBezTo>
                  <a:pt x="9043" y="7352"/>
                  <a:pt x="9253" y="7260"/>
                  <a:pt x="9295" y="7037"/>
                </a:cubicBezTo>
                <a:cubicBezTo>
                  <a:pt x="10105" y="3006"/>
                  <a:pt x="3969" y="1500"/>
                  <a:pt x="1379" y="60"/>
                </a:cubicBezTo>
                <a:cubicBezTo>
                  <a:pt x="1306" y="19"/>
                  <a:pt x="1234" y="1"/>
                  <a:pt x="1166" y="1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3" name="Google Shape;2753;p19"/>
          <p:cNvSpPr/>
          <p:nvPr/>
        </p:nvSpPr>
        <p:spPr>
          <a:xfrm>
            <a:off x="-375918" y="3064648"/>
            <a:ext cx="1418499" cy="1468905"/>
          </a:xfrm>
          <a:custGeom>
            <a:avLst/>
            <a:gdLst/>
            <a:ahLst/>
            <a:cxnLst/>
            <a:rect l="l" t="t" r="r" b="b"/>
            <a:pathLst>
              <a:path w="40439" h="41876" extrusionOk="0">
                <a:moveTo>
                  <a:pt x="39896" y="0"/>
                </a:moveTo>
                <a:cubicBezTo>
                  <a:pt x="39731" y="0"/>
                  <a:pt x="39580" y="94"/>
                  <a:pt x="39548" y="311"/>
                </a:cubicBezTo>
                <a:cubicBezTo>
                  <a:pt x="38237" y="9862"/>
                  <a:pt x="30563" y="16758"/>
                  <a:pt x="21692" y="19575"/>
                </a:cubicBezTo>
                <a:cubicBezTo>
                  <a:pt x="14943" y="21712"/>
                  <a:pt x="7997" y="25807"/>
                  <a:pt x="3626" y="31473"/>
                </a:cubicBezTo>
                <a:cubicBezTo>
                  <a:pt x="1377" y="34387"/>
                  <a:pt x="0" y="37835"/>
                  <a:pt x="648" y="41559"/>
                </a:cubicBezTo>
                <a:cubicBezTo>
                  <a:pt x="687" y="41779"/>
                  <a:pt x="846" y="41875"/>
                  <a:pt x="1016" y="41875"/>
                </a:cubicBezTo>
                <a:cubicBezTo>
                  <a:pt x="1269" y="41875"/>
                  <a:pt x="1548" y="41662"/>
                  <a:pt x="1490" y="41332"/>
                </a:cubicBezTo>
                <a:cubicBezTo>
                  <a:pt x="113" y="33318"/>
                  <a:pt x="8532" y="27037"/>
                  <a:pt x="14602" y="23622"/>
                </a:cubicBezTo>
                <a:cubicBezTo>
                  <a:pt x="17856" y="21809"/>
                  <a:pt x="21304" y="20838"/>
                  <a:pt x="24703" y="19413"/>
                </a:cubicBezTo>
                <a:cubicBezTo>
                  <a:pt x="28379" y="17875"/>
                  <a:pt x="31761" y="15625"/>
                  <a:pt x="34481" y="12711"/>
                </a:cubicBezTo>
                <a:cubicBezTo>
                  <a:pt x="37654" y="9328"/>
                  <a:pt x="39758" y="5151"/>
                  <a:pt x="40390" y="554"/>
                </a:cubicBezTo>
                <a:cubicBezTo>
                  <a:pt x="40439" y="221"/>
                  <a:pt x="40150" y="0"/>
                  <a:pt x="39896" y="0"/>
                </a:cubicBezTo>
                <a:close/>
              </a:path>
            </a:pathLst>
          </a:custGeom>
          <a:solidFill>
            <a:srgbClr val="627D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4" name="Google Shape;2754;p19"/>
          <p:cNvSpPr txBox="1">
            <a:spLocks noGrp="1"/>
          </p:cNvSpPr>
          <p:nvPr>
            <p:ph type="subTitle" idx="1"/>
          </p:nvPr>
        </p:nvSpPr>
        <p:spPr>
          <a:xfrm>
            <a:off x="2466150" y="3829163"/>
            <a:ext cx="4211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18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2755" name="Google Shape;2755;p19"/>
          <p:cNvSpPr txBox="1">
            <a:spLocks noGrp="1"/>
          </p:cNvSpPr>
          <p:nvPr>
            <p:ph type="title"/>
          </p:nvPr>
        </p:nvSpPr>
        <p:spPr>
          <a:xfrm>
            <a:off x="2466150" y="1862338"/>
            <a:ext cx="4211700" cy="191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Vidaloka"/>
              <a:buNone/>
              <a:defRPr sz="5500">
                <a:solidFill>
                  <a:srgbClr val="557E8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8">
  <p:cSld name="CUSTOM_8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7" name="Google Shape;2757;p20"/>
          <p:cNvSpPr txBox="1">
            <a:spLocks noGrp="1"/>
          </p:cNvSpPr>
          <p:nvPr>
            <p:ph type="subTitle" idx="1"/>
          </p:nvPr>
        </p:nvSpPr>
        <p:spPr>
          <a:xfrm>
            <a:off x="540000" y="5712000"/>
            <a:ext cx="8064000" cy="4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C6445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2758" name="Google Shape;2758;p20"/>
          <p:cNvSpPr txBox="1">
            <a:spLocks noGrp="1"/>
          </p:cNvSpPr>
          <p:nvPr>
            <p:ph type="title"/>
          </p:nvPr>
        </p:nvSpPr>
        <p:spPr>
          <a:xfrm>
            <a:off x="540000" y="4396400"/>
            <a:ext cx="8064000" cy="126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7000">
                <a:solidFill>
                  <a:srgbClr val="C6445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  <p:grpSp>
        <p:nvGrpSpPr>
          <p:cNvPr id="2759" name="Google Shape;2759;p20"/>
          <p:cNvGrpSpPr/>
          <p:nvPr/>
        </p:nvGrpSpPr>
        <p:grpSpPr>
          <a:xfrm>
            <a:off x="-33190" y="-66580"/>
            <a:ext cx="9210388" cy="3954172"/>
            <a:chOff x="238125" y="742175"/>
            <a:chExt cx="7142050" cy="3066200"/>
          </a:xfrm>
        </p:grpSpPr>
        <p:sp>
          <p:nvSpPr>
            <p:cNvPr id="2760" name="Google Shape;2760;p20"/>
            <p:cNvSpPr/>
            <p:nvPr/>
          </p:nvSpPr>
          <p:spPr>
            <a:xfrm>
              <a:off x="238125" y="742175"/>
              <a:ext cx="7138300" cy="1469050"/>
            </a:xfrm>
            <a:custGeom>
              <a:avLst/>
              <a:gdLst/>
              <a:ahLst/>
              <a:cxnLst/>
              <a:rect l="l" t="t" r="r" b="b"/>
              <a:pathLst>
                <a:path w="285532" h="58762" extrusionOk="0">
                  <a:moveTo>
                    <a:pt x="0" y="0"/>
                  </a:moveTo>
                  <a:lnTo>
                    <a:pt x="0" y="56277"/>
                  </a:lnTo>
                  <a:cubicBezTo>
                    <a:pt x="56599" y="49713"/>
                    <a:pt x="105496" y="47446"/>
                    <a:pt x="146043" y="47446"/>
                  </a:cubicBezTo>
                  <a:cubicBezTo>
                    <a:pt x="236625" y="47446"/>
                    <a:pt x="285532" y="58761"/>
                    <a:pt x="285532" y="58761"/>
                  </a:cubicBezTo>
                  <a:lnTo>
                    <a:pt x="285532" y="0"/>
                  </a:ln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0"/>
            <p:cNvSpPr/>
            <p:nvPr/>
          </p:nvSpPr>
          <p:spPr>
            <a:xfrm>
              <a:off x="2806925" y="2544000"/>
              <a:ext cx="287575" cy="287125"/>
            </a:xfrm>
            <a:custGeom>
              <a:avLst/>
              <a:gdLst/>
              <a:ahLst/>
              <a:cxnLst/>
              <a:rect l="l" t="t" r="r" b="b"/>
              <a:pathLst>
                <a:path w="11503" h="11485" extrusionOk="0">
                  <a:moveTo>
                    <a:pt x="5752" y="1"/>
                  </a:moveTo>
                  <a:cubicBezTo>
                    <a:pt x="2577" y="1"/>
                    <a:pt x="1" y="2577"/>
                    <a:pt x="1" y="5752"/>
                  </a:cubicBezTo>
                  <a:cubicBezTo>
                    <a:pt x="1" y="8926"/>
                    <a:pt x="2577" y="11485"/>
                    <a:pt x="5752" y="11485"/>
                  </a:cubicBezTo>
                  <a:cubicBezTo>
                    <a:pt x="8926" y="11485"/>
                    <a:pt x="11503" y="8926"/>
                    <a:pt x="11503" y="5752"/>
                  </a:cubicBezTo>
                  <a:cubicBezTo>
                    <a:pt x="11503" y="2577"/>
                    <a:pt x="8926" y="1"/>
                    <a:pt x="5752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0"/>
            <p:cNvSpPr/>
            <p:nvPr/>
          </p:nvSpPr>
          <p:spPr>
            <a:xfrm>
              <a:off x="4675050" y="2544000"/>
              <a:ext cx="287100" cy="287125"/>
            </a:xfrm>
            <a:custGeom>
              <a:avLst/>
              <a:gdLst/>
              <a:ahLst/>
              <a:cxnLst/>
              <a:rect l="l" t="t" r="r" b="b"/>
              <a:pathLst>
                <a:path w="11484" h="11485" extrusionOk="0">
                  <a:moveTo>
                    <a:pt x="5732" y="1"/>
                  </a:moveTo>
                  <a:cubicBezTo>
                    <a:pt x="2558" y="1"/>
                    <a:pt x="1" y="2577"/>
                    <a:pt x="1" y="5752"/>
                  </a:cubicBezTo>
                  <a:cubicBezTo>
                    <a:pt x="1" y="8926"/>
                    <a:pt x="2558" y="11485"/>
                    <a:pt x="5732" y="11485"/>
                  </a:cubicBezTo>
                  <a:cubicBezTo>
                    <a:pt x="8907" y="11485"/>
                    <a:pt x="11483" y="8926"/>
                    <a:pt x="11483" y="5752"/>
                  </a:cubicBezTo>
                  <a:cubicBezTo>
                    <a:pt x="11483" y="2577"/>
                    <a:pt x="8907" y="1"/>
                    <a:pt x="5732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0"/>
            <p:cNvSpPr/>
            <p:nvPr/>
          </p:nvSpPr>
          <p:spPr>
            <a:xfrm>
              <a:off x="2049775" y="2833425"/>
              <a:ext cx="957900" cy="957900"/>
            </a:xfrm>
            <a:custGeom>
              <a:avLst/>
              <a:gdLst/>
              <a:ahLst/>
              <a:cxnLst/>
              <a:rect l="l" t="t" r="r" b="b"/>
              <a:pathLst>
                <a:path w="38316" h="38316" extrusionOk="0">
                  <a:moveTo>
                    <a:pt x="19158" y="0"/>
                  </a:moveTo>
                  <a:cubicBezTo>
                    <a:pt x="8570" y="0"/>
                    <a:pt x="1" y="8589"/>
                    <a:pt x="1" y="19158"/>
                  </a:cubicBezTo>
                  <a:cubicBezTo>
                    <a:pt x="1" y="29745"/>
                    <a:pt x="8570" y="38315"/>
                    <a:pt x="19158" y="38315"/>
                  </a:cubicBezTo>
                  <a:cubicBezTo>
                    <a:pt x="29744" y="38315"/>
                    <a:pt x="38316" y="29745"/>
                    <a:pt x="38316" y="19158"/>
                  </a:cubicBezTo>
                  <a:cubicBezTo>
                    <a:pt x="38316" y="8589"/>
                    <a:pt x="29744" y="0"/>
                    <a:pt x="19158" y="0"/>
                  </a:cubicBezTo>
                  <a:close/>
                </a:path>
              </a:pathLst>
            </a:custGeom>
            <a:solidFill>
              <a:srgbClr val="E7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0"/>
            <p:cNvSpPr/>
            <p:nvPr/>
          </p:nvSpPr>
          <p:spPr>
            <a:xfrm>
              <a:off x="4964475" y="2833425"/>
              <a:ext cx="957900" cy="957900"/>
            </a:xfrm>
            <a:custGeom>
              <a:avLst/>
              <a:gdLst/>
              <a:ahLst/>
              <a:cxnLst/>
              <a:rect l="l" t="t" r="r" b="b"/>
              <a:pathLst>
                <a:path w="38316" h="38316" extrusionOk="0">
                  <a:moveTo>
                    <a:pt x="19158" y="0"/>
                  </a:moveTo>
                  <a:cubicBezTo>
                    <a:pt x="8590" y="0"/>
                    <a:pt x="1" y="8589"/>
                    <a:pt x="1" y="19158"/>
                  </a:cubicBezTo>
                  <a:cubicBezTo>
                    <a:pt x="1" y="29745"/>
                    <a:pt x="8590" y="38315"/>
                    <a:pt x="19158" y="38315"/>
                  </a:cubicBezTo>
                  <a:cubicBezTo>
                    <a:pt x="29744" y="38315"/>
                    <a:pt x="38315" y="29745"/>
                    <a:pt x="38315" y="19158"/>
                  </a:cubicBezTo>
                  <a:cubicBezTo>
                    <a:pt x="38315" y="8589"/>
                    <a:pt x="29744" y="0"/>
                    <a:pt x="19158" y="0"/>
                  </a:cubicBezTo>
                  <a:close/>
                </a:path>
              </a:pathLst>
            </a:custGeom>
            <a:solidFill>
              <a:srgbClr val="E7DE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0"/>
            <p:cNvSpPr/>
            <p:nvPr/>
          </p:nvSpPr>
          <p:spPr>
            <a:xfrm>
              <a:off x="3179425" y="3290550"/>
              <a:ext cx="1147875" cy="517825"/>
            </a:xfrm>
            <a:custGeom>
              <a:avLst/>
              <a:gdLst/>
              <a:ahLst/>
              <a:cxnLst/>
              <a:rect l="l" t="t" r="r" b="b"/>
              <a:pathLst>
                <a:path w="45915" h="20713" extrusionOk="0">
                  <a:moveTo>
                    <a:pt x="1259" y="1"/>
                  </a:moveTo>
                  <a:cubicBezTo>
                    <a:pt x="1170" y="1"/>
                    <a:pt x="1080" y="11"/>
                    <a:pt x="990" y="33"/>
                  </a:cubicBezTo>
                  <a:cubicBezTo>
                    <a:pt x="374" y="183"/>
                    <a:pt x="1" y="817"/>
                    <a:pt x="150" y="1433"/>
                  </a:cubicBezTo>
                  <a:cubicBezTo>
                    <a:pt x="1271" y="6046"/>
                    <a:pt x="3623" y="10171"/>
                    <a:pt x="7002" y="13570"/>
                  </a:cubicBezTo>
                  <a:cubicBezTo>
                    <a:pt x="10326" y="17025"/>
                    <a:pt x="14882" y="19283"/>
                    <a:pt x="19587" y="20217"/>
                  </a:cubicBezTo>
                  <a:cubicBezTo>
                    <a:pt x="21373" y="20545"/>
                    <a:pt x="23194" y="20713"/>
                    <a:pt x="25013" y="20713"/>
                  </a:cubicBezTo>
                  <a:cubicBezTo>
                    <a:pt x="27950" y="20713"/>
                    <a:pt x="30881" y="20277"/>
                    <a:pt x="33648" y="19377"/>
                  </a:cubicBezTo>
                  <a:cubicBezTo>
                    <a:pt x="35906" y="18686"/>
                    <a:pt x="38035" y="17677"/>
                    <a:pt x="40034" y="16465"/>
                  </a:cubicBezTo>
                  <a:cubicBezTo>
                    <a:pt x="42031" y="15232"/>
                    <a:pt x="43843" y="13868"/>
                    <a:pt x="45486" y="12095"/>
                  </a:cubicBezTo>
                  <a:cubicBezTo>
                    <a:pt x="45859" y="11702"/>
                    <a:pt x="45915" y="11087"/>
                    <a:pt x="45578" y="10639"/>
                  </a:cubicBezTo>
                  <a:cubicBezTo>
                    <a:pt x="45353" y="10323"/>
                    <a:pt x="45006" y="10158"/>
                    <a:pt x="44650" y="10158"/>
                  </a:cubicBezTo>
                  <a:cubicBezTo>
                    <a:pt x="44417" y="10158"/>
                    <a:pt x="44180" y="10229"/>
                    <a:pt x="43973" y="10377"/>
                  </a:cubicBezTo>
                  <a:lnTo>
                    <a:pt x="43880" y="10433"/>
                  </a:lnTo>
                  <a:cubicBezTo>
                    <a:pt x="42255" y="11610"/>
                    <a:pt x="40370" y="12711"/>
                    <a:pt x="38465" y="13570"/>
                  </a:cubicBezTo>
                  <a:cubicBezTo>
                    <a:pt x="36579" y="14448"/>
                    <a:pt x="34599" y="15138"/>
                    <a:pt x="32583" y="15624"/>
                  </a:cubicBezTo>
                  <a:cubicBezTo>
                    <a:pt x="30586" y="16091"/>
                    <a:pt x="28550" y="16427"/>
                    <a:pt x="26496" y="16427"/>
                  </a:cubicBezTo>
                  <a:cubicBezTo>
                    <a:pt x="26274" y="16439"/>
                    <a:pt x="26051" y="16444"/>
                    <a:pt x="25827" y="16444"/>
                  </a:cubicBezTo>
                  <a:cubicBezTo>
                    <a:pt x="25035" y="16444"/>
                    <a:pt x="24235" y="16382"/>
                    <a:pt x="23433" y="16352"/>
                  </a:cubicBezTo>
                  <a:cubicBezTo>
                    <a:pt x="22425" y="16278"/>
                    <a:pt x="21417" y="16091"/>
                    <a:pt x="20409" y="15942"/>
                  </a:cubicBezTo>
                  <a:cubicBezTo>
                    <a:pt x="18467" y="15474"/>
                    <a:pt x="16488" y="14989"/>
                    <a:pt x="14732" y="14018"/>
                  </a:cubicBezTo>
                  <a:lnTo>
                    <a:pt x="14042" y="13719"/>
                  </a:lnTo>
                  <a:cubicBezTo>
                    <a:pt x="13818" y="13589"/>
                    <a:pt x="13612" y="13458"/>
                    <a:pt x="13407" y="13328"/>
                  </a:cubicBezTo>
                  <a:cubicBezTo>
                    <a:pt x="12977" y="13066"/>
                    <a:pt x="12529" y="12823"/>
                    <a:pt x="12100" y="12561"/>
                  </a:cubicBezTo>
                  <a:cubicBezTo>
                    <a:pt x="11297" y="11946"/>
                    <a:pt x="10457" y="11386"/>
                    <a:pt x="9710" y="10694"/>
                  </a:cubicBezTo>
                  <a:cubicBezTo>
                    <a:pt x="6648" y="8043"/>
                    <a:pt x="4109" y="4514"/>
                    <a:pt x="2354" y="780"/>
                  </a:cubicBezTo>
                  <a:lnTo>
                    <a:pt x="2316" y="668"/>
                  </a:lnTo>
                  <a:cubicBezTo>
                    <a:pt x="2113" y="263"/>
                    <a:pt x="1704" y="1"/>
                    <a:pt x="1259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0"/>
            <p:cNvSpPr/>
            <p:nvPr/>
          </p:nvSpPr>
          <p:spPr>
            <a:xfrm>
              <a:off x="245575" y="1344325"/>
              <a:ext cx="7134600" cy="992450"/>
            </a:xfrm>
            <a:custGeom>
              <a:avLst/>
              <a:gdLst/>
              <a:ahLst/>
              <a:cxnLst/>
              <a:rect l="l" t="t" r="r" b="b"/>
              <a:pathLst>
                <a:path w="285384" h="39698" extrusionOk="0">
                  <a:moveTo>
                    <a:pt x="136866" y="1"/>
                  </a:moveTo>
                  <a:cubicBezTo>
                    <a:pt x="45859" y="1"/>
                    <a:pt x="1" y="9860"/>
                    <a:pt x="1" y="9860"/>
                  </a:cubicBezTo>
                  <a:lnTo>
                    <a:pt x="1" y="38241"/>
                  </a:lnTo>
                  <a:cubicBezTo>
                    <a:pt x="58679" y="33553"/>
                    <a:pt x="108586" y="31943"/>
                    <a:pt x="149462" y="31943"/>
                  </a:cubicBezTo>
                  <a:cubicBezTo>
                    <a:pt x="239167" y="31943"/>
                    <a:pt x="285383" y="39697"/>
                    <a:pt x="285383" y="39697"/>
                  </a:cubicBezTo>
                  <a:lnTo>
                    <a:pt x="285234" y="9860"/>
                  </a:lnTo>
                  <a:cubicBezTo>
                    <a:pt x="285234" y="9860"/>
                    <a:pt x="227874" y="1"/>
                    <a:pt x="136866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0"/>
            <p:cNvSpPr/>
            <p:nvPr/>
          </p:nvSpPr>
          <p:spPr>
            <a:xfrm>
              <a:off x="245575" y="1262175"/>
              <a:ext cx="7134600" cy="992450"/>
            </a:xfrm>
            <a:custGeom>
              <a:avLst/>
              <a:gdLst/>
              <a:ahLst/>
              <a:cxnLst/>
              <a:rect l="l" t="t" r="r" b="b"/>
              <a:pathLst>
                <a:path w="285384" h="39698" extrusionOk="0">
                  <a:moveTo>
                    <a:pt x="136866" y="1"/>
                  </a:moveTo>
                  <a:cubicBezTo>
                    <a:pt x="45859" y="1"/>
                    <a:pt x="1" y="9859"/>
                    <a:pt x="1" y="9859"/>
                  </a:cubicBezTo>
                  <a:lnTo>
                    <a:pt x="1" y="38241"/>
                  </a:lnTo>
                  <a:cubicBezTo>
                    <a:pt x="58679" y="33553"/>
                    <a:pt x="108586" y="31943"/>
                    <a:pt x="149462" y="31943"/>
                  </a:cubicBezTo>
                  <a:cubicBezTo>
                    <a:pt x="239167" y="31943"/>
                    <a:pt x="285383" y="39697"/>
                    <a:pt x="285383" y="39697"/>
                  </a:cubicBezTo>
                  <a:lnTo>
                    <a:pt x="285234" y="9859"/>
                  </a:lnTo>
                  <a:cubicBezTo>
                    <a:pt x="285234" y="9859"/>
                    <a:pt x="227874" y="1"/>
                    <a:pt x="136866" y="1"/>
                  </a:cubicBezTo>
                  <a:close/>
                </a:path>
              </a:pathLst>
            </a:custGeom>
            <a:solidFill>
              <a:srgbClr val="960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0"/>
            <p:cNvSpPr/>
            <p:nvPr/>
          </p:nvSpPr>
          <p:spPr>
            <a:xfrm>
              <a:off x="546200" y="1504050"/>
              <a:ext cx="83125" cy="653175"/>
            </a:xfrm>
            <a:custGeom>
              <a:avLst/>
              <a:gdLst/>
              <a:ahLst/>
              <a:cxnLst/>
              <a:rect l="l" t="t" r="r" b="b"/>
              <a:pathLst>
                <a:path w="3325" h="26127" extrusionOk="0">
                  <a:moveTo>
                    <a:pt x="1921" y="0"/>
                  </a:moveTo>
                  <a:cubicBezTo>
                    <a:pt x="1505" y="0"/>
                    <a:pt x="1147" y="296"/>
                    <a:pt x="1066" y="707"/>
                  </a:cubicBezTo>
                  <a:cubicBezTo>
                    <a:pt x="673" y="2761"/>
                    <a:pt x="449" y="4797"/>
                    <a:pt x="299" y="6851"/>
                  </a:cubicBezTo>
                  <a:cubicBezTo>
                    <a:pt x="132" y="8905"/>
                    <a:pt x="38" y="10959"/>
                    <a:pt x="20" y="13031"/>
                  </a:cubicBezTo>
                  <a:cubicBezTo>
                    <a:pt x="1" y="15085"/>
                    <a:pt x="1" y="17138"/>
                    <a:pt x="113" y="19212"/>
                  </a:cubicBezTo>
                  <a:cubicBezTo>
                    <a:pt x="225" y="21266"/>
                    <a:pt x="393" y="23338"/>
                    <a:pt x="785" y="25411"/>
                  </a:cubicBezTo>
                  <a:cubicBezTo>
                    <a:pt x="859" y="25765"/>
                    <a:pt x="1158" y="26064"/>
                    <a:pt x="1551" y="26120"/>
                  </a:cubicBezTo>
                  <a:cubicBezTo>
                    <a:pt x="1585" y="26124"/>
                    <a:pt x="1618" y="26126"/>
                    <a:pt x="1651" y="26126"/>
                  </a:cubicBezTo>
                  <a:cubicBezTo>
                    <a:pt x="2094" y="26126"/>
                    <a:pt x="2469" y="25788"/>
                    <a:pt x="2522" y="25336"/>
                  </a:cubicBezTo>
                  <a:cubicBezTo>
                    <a:pt x="2988" y="21266"/>
                    <a:pt x="3194" y="17176"/>
                    <a:pt x="3287" y="13068"/>
                  </a:cubicBezTo>
                  <a:cubicBezTo>
                    <a:pt x="3324" y="11033"/>
                    <a:pt x="3324" y="8980"/>
                    <a:pt x="3249" y="6926"/>
                  </a:cubicBezTo>
                  <a:cubicBezTo>
                    <a:pt x="3194" y="4872"/>
                    <a:pt x="3063" y="2818"/>
                    <a:pt x="2801" y="764"/>
                  </a:cubicBezTo>
                  <a:cubicBezTo>
                    <a:pt x="2746" y="390"/>
                    <a:pt x="2465" y="92"/>
                    <a:pt x="2092" y="17"/>
                  </a:cubicBezTo>
                  <a:cubicBezTo>
                    <a:pt x="2034" y="6"/>
                    <a:pt x="1977" y="0"/>
                    <a:pt x="1921" y="0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0"/>
            <p:cNvSpPr/>
            <p:nvPr/>
          </p:nvSpPr>
          <p:spPr>
            <a:xfrm>
              <a:off x="1254350" y="1435550"/>
              <a:ext cx="84050" cy="680500"/>
            </a:xfrm>
            <a:custGeom>
              <a:avLst/>
              <a:gdLst/>
              <a:ahLst/>
              <a:cxnLst/>
              <a:rect l="l" t="t" r="r" b="b"/>
              <a:pathLst>
                <a:path w="3362" h="27220" extrusionOk="0">
                  <a:moveTo>
                    <a:pt x="1558" y="1"/>
                  </a:moveTo>
                  <a:cubicBezTo>
                    <a:pt x="1129" y="1"/>
                    <a:pt x="758" y="302"/>
                    <a:pt x="691" y="740"/>
                  </a:cubicBezTo>
                  <a:cubicBezTo>
                    <a:pt x="374" y="2887"/>
                    <a:pt x="205" y="5035"/>
                    <a:pt x="113" y="7182"/>
                  </a:cubicBezTo>
                  <a:cubicBezTo>
                    <a:pt x="19" y="9330"/>
                    <a:pt x="1" y="11476"/>
                    <a:pt x="38" y="13642"/>
                  </a:cubicBezTo>
                  <a:cubicBezTo>
                    <a:pt x="93" y="15790"/>
                    <a:pt x="187" y="17937"/>
                    <a:pt x="374" y="20085"/>
                  </a:cubicBezTo>
                  <a:cubicBezTo>
                    <a:pt x="561" y="22231"/>
                    <a:pt x="803" y="24379"/>
                    <a:pt x="1251" y="26526"/>
                  </a:cubicBezTo>
                  <a:cubicBezTo>
                    <a:pt x="1326" y="26881"/>
                    <a:pt x="1644" y="27180"/>
                    <a:pt x="2035" y="27217"/>
                  </a:cubicBezTo>
                  <a:cubicBezTo>
                    <a:pt x="2059" y="27219"/>
                    <a:pt x="2082" y="27220"/>
                    <a:pt x="2105" y="27220"/>
                  </a:cubicBezTo>
                  <a:cubicBezTo>
                    <a:pt x="2559" y="27220"/>
                    <a:pt x="2933" y="26876"/>
                    <a:pt x="2969" y="26414"/>
                  </a:cubicBezTo>
                  <a:cubicBezTo>
                    <a:pt x="3324" y="22119"/>
                    <a:pt x="3362" y="17862"/>
                    <a:pt x="3324" y="13587"/>
                  </a:cubicBezTo>
                  <a:cubicBezTo>
                    <a:pt x="3287" y="11439"/>
                    <a:pt x="3212" y="9292"/>
                    <a:pt x="3081" y="7164"/>
                  </a:cubicBezTo>
                  <a:cubicBezTo>
                    <a:pt x="2951" y="5016"/>
                    <a:pt x="2764" y="2869"/>
                    <a:pt x="2428" y="740"/>
                  </a:cubicBezTo>
                  <a:cubicBezTo>
                    <a:pt x="2371" y="367"/>
                    <a:pt x="2092" y="68"/>
                    <a:pt x="1699" y="11"/>
                  </a:cubicBezTo>
                  <a:cubicBezTo>
                    <a:pt x="1652" y="4"/>
                    <a:pt x="1604" y="1"/>
                    <a:pt x="1558" y="1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0"/>
            <p:cNvSpPr/>
            <p:nvPr/>
          </p:nvSpPr>
          <p:spPr>
            <a:xfrm>
              <a:off x="1960150" y="1373700"/>
              <a:ext cx="90100" cy="681150"/>
            </a:xfrm>
            <a:custGeom>
              <a:avLst/>
              <a:gdLst/>
              <a:ahLst/>
              <a:cxnLst/>
              <a:rect l="l" t="t" r="r" b="b"/>
              <a:pathLst>
                <a:path w="3604" h="27246" extrusionOk="0">
                  <a:moveTo>
                    <a:pt x="1272" y="0"/>
                  </a:moveTo>
                  <a:cubicBezTo>
                    <a:pt x="817" y="0"/>
                    <a:pt x="427" y="326"/>
                    <a:pt x="374" y="787"/>
                  </a:cubicBezTo>
                  <a:cubicBezTo>
                    <a:pt x="131" y="2953"/>
                    <a:pt x="38" y="5100"/>
                    <a:pt x="19" y="7248"/>
                  </a:cubicBezTo>
                  <a:cubicBezTo>
                    <a:pt x="1" y="9394"/>
                    <a:pt x="56" y="11542"/>
                    <a:pt x="150" y="13708"/>
                  </a:cubicBezTo>
                  <a:cubicBezTo>
                    <a:pt x="280" y="15855"/>
                    <a:pt x="411" y="17983"/>
                    <a:pt x="673" y="20131"/>
                  </a:cubicBezTo>
                  <a:cubicBezTo>
                    <a:pt x="915" y="22278"/>
                    <a:pt x="1196" y="24406"/>
                    <a:pt x="1736" y="26592"/>
                  </a:cubicBezTo>
                  <a:cubicBezTo>
                    <a:pt x="1831" y="26946"/>
                    <a:pt x="2167" y="27227"/>
                    <a:pt x="2558" y="27244"/>
                  </a:cubicBezTo>
                  <a:cubicBezTo>
                    <a:pt x="2570" y="27245"/>
                    <a:pt x="2581" y="27245"/>
                    <a:pt x="2593" y="27245"/>
                  </a:cubicBezTo>
                  <a:cubicBezTo>
                    <a:pt x="3046" y="27245"/>
                    <a:pt x="3437" y="26878"/>
                    <a:pt x="3454" y="26405"/>
                  </a:cubicBezTo>
                  <a:lnTo>
                    <a:pt x="3454" y="26368"/>
                  </a:lnTo>
                  <a:cubicBezTo>
                    <a:pt x="3548" y="24276"/>
                    <a:pt x="3604" y="22110"/>
                    <a:pt x="3586" y="19962"/>
                  </a:cubicBezTo>
                  <a:cubicBezTo>
                    <a:pt x="3586" y="17834"/>
                    <a:pt x="3511" y="15687"/>
                    <a:pt x="3436" y="13539"/>
                  </a:cubicBezTo>
                  <a:cubicBezTo>
                    <a:pt x="3324" y="11393"/>
                    <a:pt x="3193" y="9264"/>
                    <a:pt x="2969" y="7116"/>
                  </a:cubicBezTo>
                  <a:cubicBezTo>
                    <a:pt x="2782" y="4988"/>
                    <a:pt x="2521" y="2841"/>
                    <a:pt x="2092" y="712"/>
                  </a:cubicBezTo>
                  <a:cubicBezTo>
                    <a:pt x="2035" y="357"/>
                    <a:pt x="1736" y="58"/>
                    <a:pt x="1345" y="3"/>
                  </a:cubicBezTo>
                  <a:cubicBezTo>
                    <a:pt x="1320" y="1"/>
                    <a:pt x="1296" y="0"/>
                    <a:pt x="1272" y="0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0"/>
            <p:cNvSpPr/>
            <p:nvPr/>
          </p:nvSpPr>
          <p:spPr>
            <a:xfrm>
              <a:off x="2664100" y="1339525"/>
              <a:ext cx="99900" cy="695275"/>
            </a:xfrm>
            <a:custGeom>
              <a:avLst/>
              <a:gdLst/>
              <a:ahLst/>
              <a:cxnLst/>
              <a:rect l="l" t="t" r="r" b="b"/>
              <a:pathLst>
                <a:path w="3996" h="27811" extrusionOk="0">
                  <a:moveTo>
                    <a:pt x="1207" y="0"/>
                  </a:moveTo>
                  <a:cubicBezTo>
                    <a:pt x="764" y="0"/>
                    <a:pt x="388" y="337"/>
                    <a:pt x="336" y="772"/>
                  </a:cubicBezTo>
                  <a:cubicBezTo>
                    <a:pt x="93" y="2994"/>
                    <a:pt x="18" y="5197"/>
                    <a:pt x="18" y="7400"/>
                  </a:cubicBezTo>
                  <a:cubicBezTo>
                    <a:pt x="0" y="9603"/>
                    <a:pt x="75" y="11807"/>
                    <a:pt x="224" y="14010"/>
                  </a:cubicBezTo>
                  <a:cubicBezTo>
                    <a:pt x="373" y="16213"/>
                    <a:pt x="541" y="18417"/>
                    <a:pt x="859" y="20602"/>
                  </a:cubicBezTo>
                  <a:cubicBezTo>
                    <a:pt x="1176" y="22805"/>
                    <a:pt x="1494" y="24989"/>
                    <a:pt x="2278" y="27230"/>
                  </a:cubicBezTo>
                  <a:cubicBezTo>
                    <a:pt x="2403" y="27573"/>
                    <a:pt x="2721" y="27810"/>
                    <a:pt x="3096" y="27810"/>
                  </a:cubicBezTo>
                  <a:cubicBezTo>
                    <a:pt x="3110" y="27810"/>
                    <a:pt x="3123" y="27810"/>
                    <a:pt x="3137" y="27809"/>
                  </a:cubicBezTo>
                  <a:cubicBezTo>
                    <a:pt x="3622" y="27790"/>
                    <a:pt x="3996" y="27379"/>
                    <a:pt x="3976" y="26894"/>
                  </a:cubicBezTo>
                  <a:lnTo>
                    <a:pt x="3958" y="26819"/>
                  </a:lnTo>
                  <a:cubicBezTo>
                    <a:pt x="3864" y="24765"/>
                    <a:pt x="3846" y="22524"/>
                    <a:pt x="3772" y="20358"/>
                  </a:cubicBezTo>
                  <a:cubicBezTo>
                    <a:pt x="3715" y="18193"/>
                    <a:pt x="3603" y="15989"/>
                    <a:pt x="3491" y="13805"/>
                  </a:cubicBezTo>
                  <a:cubicBezTo>
                    <a:pt x="3361" y="11620"/>
                    <a:pt x="3212" y="9436"/>
                    <a:pt x="2968" y="7251"/>
                  </a:cubicBezTo>
                  <a:cubicBezTo>
                    <a:pt x="2763" y="5085"/>
                    <a:pt x="2483" y="2901"/>
                    <a:pt x="2072" y="716"/>
                  </a:cubicBezTo>
                  <a:cubicBezTo>
                    <a:pt x="1997" y="342"/>
                    <a:pt x="1698" y="43"/>
                    <a:pt x="1307" y="6"/>
                  </a:cubicBezTo>
                  <a:cubicBezTo>
                    <a:pt x="1273" y="2"/>
                    <a:pt x="1240" y="0"/>
                    <a:pt x="1207" y="0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0"/>
            <p:cNvSpPr/>
            <p:nvPr/>
          </p:nvSpPr>
          <p:spPr>
            <a:xfrm>
              <a:off x="3379225" y="1318975"/>
              <a:ext cx="86850" cy="695700"/>
            </a:xfrm>
            <a:custGeom>
              <a:avLst/>
              <a:gdLst/>
              <a:ahLst/>
              <a:cxnLst/>
              <a:rect l="l" t="t" r="r" b="b"/>
              <a:pathLst>
                <a:path w="3474" h="27828" extrusionOk="0">
                  <a:moveTo>
                    <a:pt x="1370" y="1"/>
                  </a:moveTo>
                  <a:cubicBezTo>
                    <a:pt x="927" y="1"/>
                    <a:pt x="537" y="322"/>
                    <a:pt x="486" y="773"/>
                  </a:cubicBezTo>
                  <a:cubicBezTo>
                    <a:pt x="205" y="2976"/>
                    <a:pt x="93" y="5160"/>
                    <a:pt x="56" y="7363"/>
                  </a:cubicBezTo>
                  <a:cubicBezTo>
                    <a:pt x="1" y="9567"/>
                    <a:pt x="18" y="11752"/>
                    <a:pt x="93" y="13955"/>
                  </a:cubicBezTo>
                  <a:cubicBezTo>
                    <a:pt x="187" y="16139"/>
                    <a:pt x="317" y="18342"/>
                    <a:pt x="523" y="20528"/>
                  </a:cubicBezTo>
                  <a:cubicBezTo>
                    <a:pt x="765" y="22749"/>
                    <a:pt x="989" y="24878"/>
                    <a:pt x="1587" y="27175"/>
                  </a:cubicBezTo>
                  <a:cubicBezTo>
                    <a:pt x="1699" y="27529"/>
                    <a:pt x="2017" y="27810"/>
                    <a:pt x="2408" y="27828"/>
                  </a:cubicBezTo>
                  <a:cubicBezTo>
                    <a:pt x="2894" y="27828"/>
                    <a:pt x="3287" y="27454"/>
                    <a:pt x="3305" y="26988"/>
                  </a:cubicBezTo>
                  <a:lnTo>
                    <a:pt x="3305" y="26876"/>
                  </a:lnTo>
                  <a:cubicBezTo>
                    <a:pt x="3361" y="24822"/>
                    <a:pt x="3454" y="22562"/>
                    <a:pt x="3454" y="20396"/>
                  </a:cubicBezTo>
                  <a:cubicBezTo>
                    <a:pt x="3473" y="18212"/>
                    <a:pt x="3436" y="16027"/>
                    <a:pt x="3379" y="13843"/>
                  </a:cubicBezTo>
                  <a:cubicBezTo>
                    <a:pt x="3305" y="11658"/>
                    <a:pt x="3193" y="9474"/>
                    <a:pt x="3006" y="7289"/>
                  </a:cubicBezTo>
                  <a:cubicBezTo>
                    <a:pt x="2839" y="5085"/>
                    <a:pt x="2595" y="2901"/>
                    <a:pt x="2222" y="735"/>
                  </a:cubicBezTo>
                  <a:cubicBezTo>
                    <a:pt x="2147" y="362"/>
                    <a:pt x="1848" y="63"/>
                    <a:pt x="1475" y="7"/>
                  </a:cubicBezTo>
                  <a:cubicBezTo>
                    <a:pt x="1440" y="3"/>
                    <a:pt x="1405" y="1"/>
                    <a:pt x="1370" y="1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0"/>
            <p:cNvSpPr/>
            <p:nvPr/>
          </p:nvSpPr>
          <p:spPr>
            <a:xfrm>
              <a:off x="4088750" y="1332975"/>
              <a:ext cx="85450" cy="655725"/>
            </a:xfrm>
            <a:custGeom>
              <a:avLst/>
              <a:gdLst/>
              <a:ahLst/>
              <a:cxnLst/>
              <a:rect l="l" t="t" r="r" b="b"/>
              <a:pathLst>
                <a:path w="3418" h="26229" extrusionOk="0">
                  <a:moveTo>
                    <a:pt x="1356" y="1"/>
                  </a:moveTo>
                  <a:cubicBezTo>
                    <a:pt x="927" y="1"/>
                    <a:pt x="538" y="323"/>
                    <a:pt x="486" y="773"/>
                  </a:cubicBezTo>
                  <a:cubicBezTo>
                    <a:pt x="225" y="2827"/>
                    <a:pt x="113" y="4899"/>
                    <a:pt x="56" y="6953"/>
                  </a:cubicBezTo>
                  <a:cubicBezTo>
                    <a:pt x="1" y="9007"/>
                    <a:pt x="19" y="11060"/>
                    <a:pt x="76" y="13134"/>
                  </a:cubicBezTo>
                  <a:cubicBezTo>
                    <a:pt x="150" y="15188"/>
                    <a:pt x="243" y="17242"/>
                    <a:pt x="430" y="19296"/>
                  </a:cubicBezTo>
                  <a:cubicBezTo>
                    <a:pt x="616" y="21349"/>
                    <a:pt x="840" y="23403"/>
                    <a:pt x="1214" y="25457"/>
                  </a:cubicBezTo>
                  <a:lnTo>
                    <a:pt x="1233" y="25513"/>
                  </a:lnTo>
                  <a:cubicBezTo>
                    <a:pt x="1289" y="25868"/>
                    <a:pt x="1587" y="26167"/>
                    <a:pt x="1980" y="26222"/>
                  </a:cubicBezTo>
                  <a:cubicBezTo>
                    <a:pt x="2015" y="26226"/>
                    <a:pt x="2049" y="26228"/>
                    <a:pt x="2083" y="26228"/>
                  </a:cubicBezTo>
                  <a:cubicBezTo>
                    <a:pt x="2510" y="26228"/>
                    <a:pt x="2899" y="25907"/>
                    <a:pt x="2951" y="25457"/>
                  </a:cubicBezTo>
                  <a:cubicBezTo>
                    <a:pt x="3193" y="23403"/>
                    <a:pt x="3305" y="21330"/>
                    <a:pt x="3362" y="19276"/>
                  </a:cubicBezTo>
                  <a:cubicBezTo>
                    <a:pt x="3417" y="17204"/>
                    <a:pt x="3399" y="15131"/>
                    <a:pt x="3362" y="13077"/>
                  </a:cubicBezTo>
                  <a:cubicBezTo>
                    <a:pt x="3287" y="11005"/>
                    <a:pt x="3193" y="8951"/>
                    <a:pt x="3006" y="6878"/>
                  </a:cubicBezTo>
                  <a:cubicBezTo>
                    <a:pt x="2839" y="4824"/>
                    <a:pt x="2615" y="2752"/>
                    <a:pt x="2222" y="716"/>
                  </a:cubicBezTo>
                  <a:cubicBezTo>
                    <a:pt x="2147" y="343"/>
                    <a:pt x="1849" y="44"/>
                    <a:pt x="1457" y="7"/>
                  </a:cubicBezTo>
                  <a:cubicBezTo>
                    <a:pt x="1424" y="3"/>
                    <a:pt x="1390" y="1"/>
                    <a:pt x="1356" y="1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0"/>
            <p:cNvSpPr/>
            <p:nvPr/>
          </p:nvSpPr>
          <p:spPr>
            <a:xfrm>
              <a:off x="4796425" y="1348850"/>
              <a:ext cx="87300" cy="635175"/>
            </a:xfrm>
            <a:custGeom>
              <a:avLst/>
              <a:gdLst/>
              <a:ahLst/>
              <a:cxnLst/>
              <a:rect l="l" t="t" r="r" b="b"/>
              <a:pathLst>
                <a:path w="3492" h="25407" extrusionOk="0">
                  <a:moveTo>
                    <a:pt x="1316" y="1"/>
                  </a:moveTo>
                  <a:cubicBezTo>
                    <a:pt x="874" y="1"/>
                    <a:pt x="500" y="322"/>
                    <a:pt x="449" y="773"/>
                  </a:cubicBezTo>
                  <a:lnTo>
                    <a:pt x="429" y="773"/>
                  </a:lnTo>
                  <a:cubicBezTo>
                    <a:pt x="187" y="2789"/>
                    <a:pt x="93" y="4769"/>
                    <a:pt x="56" y="6766"/>
                  </a:cubicBezTo>
                  <a:cubicBezTo>
                    <a:pt x="1" y="8745"/>
                    <a:pt x="38" y="10744"/>
                    <a:pt x="113" y="12723"/>
                  </a:cubicBezTo>
                  <a:cubicBezTo>
                    <a:pt x="205" y="14720"/>
                    <a:pt x="317" y="16699"/>
                    <a:pt x="523" y="18678"/>
                  </a:cubicBezTo>
                  <a:cubicBezTo>
                    <a:pt x="710" y="20677"/>
                    <a:pt x="952" y="22656"/>
                    <a:pt x="1345" y="24636"/>
                  </a:cubicBezTo>
                  <a:lnTo>
                    <a:pt x="1363" y="24710"/>
                  </a:lnTo>
                  <a:cubicBezTo>
                    <a:pt x="1438" y="25064"/>
                    <a:pt x="1736" y="25363"/>
                    <a:pt x="2110" y="25400"/>
                  </a:cubicBezTo>
                  <a:cubicBezTo>
                    <a:pt x="2146" y="25405"/>
                    <a:pt x="2181" y="25407"/>
                    <a:pt x="2216" y="25407"/>
                  </a:cubicBezTo>
                  <a:cubicBezTo>
                    <a:pt x="2657" y="25407"/>
                    <a:pt x="3030" y="25085"/>
                    <a:pt x="3081" y="24636"/>
                  </a:cubicBezTo>
                  <a:cubicBezTo>
                    <a:pt x="3324" y="22656"/>
                    <a:pt x="3417" y="20640"/>
                    <a:pt x="3454" y="18641"/>
                  </a:cubicBezTo>
                  <a:cubicBezTo>
                    <a:pt x="3492" y="16644"/>
                    <a:pt x="3454" y="14645"/>
                    <a:pt x="3399" y="12648"/>
                  </a:cubicBezTo>
                  <a:cubicBezTo>
                    <a:pt x="3324" y="10650"/>
                    <a:pt x="3212" y="8652"/>
                    <a:pt x="3006" y="6673"/>
                  </a:cubicBezTo>
                  <a:cubicBezTo>
                    <a:pt x="2819" y="4675"/>
                    <a:pt x="2577" y="2677"/>
                    <a:pt x="2167" y="698"/>
                  </a:cubicBezTo>
                  <a:cubicBezTo>
                    <a:pt x="2092" y="343"/>
                    <a:pt x="1793" y="63"/>
                    <a:pt x="1420" y="7"/>
                  </a:cubicBezTo>
                  <a:cubicBezTo>
                    <a:pt x="1385" y="3"/>
                    <a:pt x="1350" y="1"/>
                    <a:pt x="1316" y="1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0"/>
            <p:cNvSpPr/>
            <p:nvPr/>
          </p:nvSpPr>
          <p:spPr>
            <a:xfrm>
              <a:off x="5505975" y="1399150"/>
              <a:ext cx="85900" cy="598425"/>
            </a:xfrm>
            <a:custGeom>
              <a:avLst/>
              <a:gdLst/>
              <a:ahLst/>
              <a:cxnLst/>
              <a:rect l="l" t="t" r="r" b="b"/>
              <a:pathLst>
                <a:path w="3436" h="23937" extrusionOk="0">
                  <a:moveTo>
                    <a:pt x="1359" y="1"/>
                  </a:moveTo>
                  <a:cubicBezTo>
                    <a:pt x="928" y="1"/>
                    <a:pt x="555" y="318"/>
                    <a:pt x="503" y="758"/>
                  </a:cubicBezTo>
                  <a:lnTo>
                    <a:pt x="503" y="777"/>
                  </a:lnTo>
                  <a:cubicBezTo>
                    <a:pt x="224" y="2645"/>
                    <a:pt x="112" y="4530"/>
                    <a:pt x="75" y="6397"/>
                  </a:cubicBezTo>
                  <a:cubicBezTo>
                    <a:pt x="0" y="8264"/>
                    <a:pt x="37" y="10131"/>
                    <a:pt x="93" y="11981"/>
                  </a:cubicBezTo>
                  <a:cubicBezTo>
                    <a:pt x="167" y="13848"/>
                    <a:pt x="261" y="15715"/>
                    <a:pt x="448" y="17582"/>
                  </a:cubicBezTo>
                  <a:cubicBezTo>
                    <a:pt x="635" y="19449"/>
                    <a:pt x="859" y="21317"/>
                    <a:pt x="1232" y="23184"/>
                  </a:cubicBezTo>
                  <a:lnTo>
                    <a:pt x="1232" y="23239"/>
                  </a:lnTo>
                  <a:cubicBezTo>
                    <a:pt x="1307" y="23594"/>
                    <a:pt x="1606" y="23874"/>
                    <a:pt x="1979" y="23931"/>
                  </a:cubicBezTo>
                  <a:cubicBezTo>
                    <a:pt x="2013" y="23935"/>
                    <a:pt x="2047" y="23937"/>
                    <a:pt x="2080" y="23937"/>
                  </a:cubicBezTo>
                  <a:cubicBezTo>
                    <a:pt x="2508" y="23937"/>
                    <a:pt x="2898" y="23616"/>
                    <a:pt x="2950" y="23184"/>
                  </a:cubicBezTo>
                  <a:cubicBezTo>
                    <a:pt x="3212" y="21297"/>
                    <a:pt x="3324" y="19430"/>
                    <a:pt x="3379" y="17545"/>
                  </a:cubicBezTo>
                  <a:cubicBezTo>
                    <a:pt x="3436" y="15678"/>
                    <a:pt x="3416" y="13791"/>
                    <a:pt x="3361" y="11924"/>
                  </a:cubicBezTo>
                  <a:cubicBezTo>
                    <a:pt x="3304" y="10039"/>
                    <a:pt x="3212" y="8171"/>
                    <a:pt x="3025" y="6304"/>
                  </a:cubicBezTo>
                  <a:cubicBezTo>
                    <a:pt x="2856" y="4437"/>
                    <a:pt x="2614" y="2550"/>
                    <a:pt x="2221" y="703"/>
                  </a:cubicBezTo>
                  <a:cubicBezTo>
                    <a:pt x="2147" y="347"/>
                    <a:pt x="1867" y="68"/>
                    <a:pt x="1494" y="11"/>
                  </a:cubicBezTo>
                  <a:cubicBezTo>
                    <a:pt x="1448" y="4"/>
                    <a:pt x="1403" y="1"/>
                    <a:pt x="1359" y="1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0"/>
            <p:cNvSpPr/>
            <p:nvPr/>
          </p:nvSpPr>
          <p:spPr>
            <a:xfrm>
              <a:off x="6214075" y="1428775"/>
              <a:ext cx="87800" cy="618550"/>
            </a:xfrm>
            <a:custGeom>
              <a:avLst/>
              <a:gdLst/>
              <a:ahLst/>
              <a:cxnLst/>
              <a:rect l="l" t="t" r="r" b="b"/>
              <a:pathLst>
                <a:path w="3512" h="24742" extrusionOk="0">
                  <a:moveTo>
                    <a:pt x="1197" y="0"/>
                  </a:moveTo>
                  <a:cubicBezTo>
                    <a:pt x="742" y="0"/>
                    <a:pt x="353" y="327"/>
                    <a:pt x="299" y="787"/>
                  </a:cubicBezTo>
                  <a:cubicBezTo>
                    <a:pt x="95" y="2747"/>
                    <a:pt x="20" y="4689"/>
                    <a:pt x="20" y="6631"/>
                  </a:cubicBezTo>
                  <a:cubicBezTo>
                    <a:pt x="1" y="8573"/>
                    <a:pt x="57" y="10497"/>
                    <a:pt x="132" y="12439"/>
                  </a:cubicBezTo>
                  <a:cubicBezTo>
                    <a:pt x="319" y="16285"/>
                    <a:pt x="636" y="20169"/>
                    <a:pt x="1121" y="23959"/>
                  </a:cubicBezTo>
                  <a:lnTo>
                    <a:pt x="1121" y="23978"/>
                  </a:lnTo>
                  <a:cubicBezTo>
                    <a:pt x="1178" y="24351"/>
                    <a:pt x="1439" y="24650"/>
                    <a:pt x="1831" y="24725"/>
                  </a:cubicBezTo>
                  <a:cubicBezTo>
                    <a:pt x="1888" y="24736"/>
                    <a:pt x="1945" y="24742"/>
                    <a:pt x="2001" y="24742"/>
                  </a:cubicBezTo>
                  <a:cubicBezTo>
                    <a:pt x="2406" y="24742"/>
                    <a:pt x="2776" y="24459"/>
                    <a:pt x="2858" y="24033"/>
                  </a:cubicBezTo>
                  <a:cubicBezTo>
                    <a:pt x="3250" y="22054"/>
                    <a:pt x="3362" y="20094"/>
                    <a:pt x="3436" y="18133"/>
                  </a:cubicBezTo>
                  <a:cubicBezTo>
                    <a:pt x="3511" y="16191"/>
                    <a:pt x="3474" y="14231"/>
                    <a:pt x="3418" y="12289"/>
                  </a:cubicBezTo>
                  <a:cubicBezTo>
                    <a:pt x="3324" y="10347"/>
                    <a:pt x="3194" y="8406"/>
                    <a:pt x="2970" y="6464"/>
                  </a:cubicBezTo>
                  <a:cubicBezTo>
                    <a:pt x="2764" y="4540"/>
                    <a:pt x="2485" y="2598"/>
                    <a:pt x="2037" y="675"/>
                  </a:cubicBezTo>
                  <a:cubicBezTo>
                    <a:pt x="1943" y="339"/>
                    <a:pt x="1644" y="41"/>
                    <a:pt x="1270" y="3"/>
                  </a:cubicBezTo>
                  <a:cubicBezTo>
                    <a:pt x="1246" y="1"/>
                    <a:pt x="1221" y="0"/>
                    <a:pt x="1197" y="0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0"/>
            <p:cNvSpPr/>
            <p:nvPr/>
          </p:nvSpPr>
          <p:spPr>
            <a:xfrm>
              <a:off x="6921750" y="1483675"/>
              <a:ext cx="82675" cy="618575"/>
            </a:xfrm>
            <a:custGeom>
              <a:avLst/>
              <a:gdLst/>
              <a:ahLst/>
              <a:cxnLst/>
              <a:rect l="l" t="t" r="r" b="b"/>
              <a:pathLst>
                <a:path w="3307" h="24743" extrusionOk="0">
                  <a:moveTo>
                    <a:pt x="1513" y="0"/>
                  </a:moveTo>
                  <a:cubicBezTo>
                    <a:pt x="1097" y="0"/>
                    <a:pt x="722" y="316"/>
                    <a:pt x="655" y="738"/>
                  </a:cubicBezTo>
                  <a:cubicBezTo>
                    <a:pt x="337" y="2680"/>
                    <a:pt x="187" y="4622"/>
                    <a:pt x="112" y="6564"/>
                  </a:cubicBezTo>
                  <a:cubicBezTo>
                    <a:pt x="0" y="8505"/>
                    <a:pt x="0" y="10429"/>
                    <a:pt x="20" y="12371"/>
                  </a:cubicBezTo>
                  <a:cubicBezTo>
                    <a:pt x="57" y="14313"/>
                    <a:pt x="112" y="16255"/>
                    <a:pt x="262" y="18178"/>
                  </a:cubicBezTo>
                  <a:cubicBezTo>
                    <a:pt x="393" y="20119"/>
                    <a:pt x="580" y="22061"/>
                    <a:pt x="916" y="23985"/>
                  </a:cubicBezTo>
                  <a:lnTo>
                    <a:pt x="934" y="24023"/>
                  </a:lnTo>
                  <a:cubicBezTo>
                    <a:pt x="991" y="24377"/>
                    <a:pt x="1270" y="24675"/>
                    <a:pt x="1663" y="24732"/>
                  </a:cubicBezTo>
                  <a:cubicBezTo>
                    <a:pt x="1707" y="24739"/>
                    <a:pt x="1750" y="24742"/>
                    <a:pt x="1793" y="24742"/>
                  </a:cubicBezTo>
                  <a:cubicBezTo>
                    <a:pt x="2210" y="24742"/>
                    <a:pt x="2584" y="24425"/>
                    <a:pt x="2652" y="23985"/>
                  </a:cubicBezTo>
                  <a:cubicBezTo>
                    <a:pt x="2951" y="22061"/>
                    <a:pt x="3082" y="20119"/>
                    <a:pt x="3175" y="18178"/>
                  </a:cubicBezTo>
                  <a:cubicBezTo>
                    <a:pt x="3287" y="16236"/>
                    <a:pt x="3306" y="14294"/>
                    <a:pt x="3287" y="12352"/>
                  </a:cubicBezTo>
                  <a:cubicBezTo>
                    <a:pt x="3269" y="10410"/>
                    <a:pt x="3212" y="8468"/>
                    <a:pt x="3063" y="6526"/>
                  </a:cubicBezTo>
                  <a:cubicBezTo>
                    <a:pt x="2933" y="4584"/>
                    <a:pt x="2727" y="2642"/>
                    <a:pt x="2373" y="720"/>
                  </a:cubicBezTo>
                  <a:cubicBezTo>
                    <a:pt x="2316" y="364"/>
                    <a:pt x="2036" y="66"/>
                    <a:pt x="1644" y="10"/>
                  </a:cubicBezTo>
                  <a:cubicBezTo>
                    <a:pt x="1600" y="3"/>
                    <a:pt x="1556" y="0"/>
                    <a:pt x="1513" y="0"/>
                  </a:cubicBezTo>
                  <a:close/>
                </a:path>
              </a:pathLst>
            </a:custGeom>
            <a:solidFill>
              <a:srgbClr val="C84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0"/>
            <p:cNvSpPr/>
            <p:nvPr/>
          </p:nvSpPr>
          <p:spPr>
            <a:xfrm>
              <a:off x="3402575" y="2564100"/>
              <a:ext cx="1889575" cy="815375"/>
            </a:xfrm>
            <a:custGeom>
              <a:avLst/>
              <a:gdLst/>
              <a:ahLst/>
              <a:cxnLst/>
              <a:rect l="l" t="t" r="r" b="b"/>
              <a:pathLst>
                <a:path w="75583" h="32615" extrusionOk="0">
                  <a:moveTo>
                    <a:pt x="16328" y="0"/>
                  </a:moveTo>
                  <a:cubicBezTo>
                    <a:pt x="16318" y="0"/>
                    <a:pt x="16309" y="0"/>
                    <a:pt x="16300" y="0"/>
                  </a:cubicBezTo>
                  <a:cubicBezTo>
                    <a:pt x="9672" y="93"/>
                    <a:pt x="0" y="16992"/>
                    <a:pt x="6553" y="25188"/>
                  </a:cubicBezTo>
                  <a:cubicBezTo>
                    <a:pt x="9726" y="29157"/>
                    <a:pt x="44942" y="32614"/>
                    <a:pt x="63213" y="32614"/>
                  </a:cubicBezTo>
                  <a:cubicBezTo>
                    <a:pt x="69352" y="32614"/>
                    <a:pt x="73578" y="32224"/>
                    <a:pt x="74034" y="31332"/>
                  </a:cubicBezTo>
                  <a:cubicBezTo>
                    <a:pt x="75582" y="28348"/>
                    <a:pt x="23383" y="0"/>
                    <a:pt x="16328" y="0"/>
                  </a:cubicBezTo>
                  <a:close/>
                </a:path>
              </a:pathLst>
            </a:custGeom>
            <a:solidFill>
              <a:srgbClr val="DBA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0"/>
            <p:cNvSpPr/>
            <p:nvPr/>
          </p:nvSpPr>
          <p:spPr>
            <a:xfrm>
              <a:off x="3807250" y="2637450"/>
              <a:ext cx="224575" cy="295200"/>
            </a:xfrm>
            <a:custGeom>
              <a:avLst/>
              <a:gdLst/>
              <a:ahLst/>
              <a:cxnLst/>
              <a:rect l="l" t="t" r="r" b="b"/>
              <a:pathLst>
                <a:path w="8983" h="11808" extrusionOk="0">
                  <a:moveTo>
                    <a:pt x="8357" y="0"/>
                  </a:moveTo>
                  <a:cubicBezTo>
                    <a:pt x="8311" y="0"/>
                    <a:pt x="8264" y="5"/>
                    <a:pt x="8217" y="16"/>
                  </a:cubicBezTo>
                  <a:cubicBezTo>
                    <a:pt x="6984" y="315"/>
                    <a:pt x="5901" y="1005"/>
                    <a:pt x="4987" y="1827"/>
                  </a:cubicBezTo>
                  <a:cubicBezTo>
                    <a:pt x="4034" y="2631"/>
                    <a:pt x="3307" y="3601"/>
                    <a:pt x="2652" y="4590"/>
                  </a:cubicBezTo>
                  <a:cubicBezTo>
                    <a:pt x="2000" y="5599"/>
                    <a:pt x="1457" y="6644"/>
                    <a:pt x="1009" y="7747"/>
                  </a:cubicBezTo>
                  <a:cubicBezTo>
                    <a:pt x="581" y="8830"/>
                    <a:pt x="225" y="9931"/>
                    <a:pt x="38" y="11126"/>
                  </a:cubicBezTo>
                  <a:cubicBezTo>
                    <a:pt x="1" y="11369"/>
                    <a:pt x="113" y="11593"/>
                    <a:pt x="319" y="11723"/>
                  </a:cubicBezTo>
                  <a:cubicBezTo>
                    <a:pt x="414" y="11780"/>
                    <a:pt x="517" y="11807"/>
                    <a:pt x="618" y="11807"/>
                  </a:cubicBezTo>
                  <a:cubicBezTo>
                    <a:pt x="817" y="11807"/>
                    <a:pt x="1011" y="11703"/>
                    <a:pt x="1121" y="11518"/>
                  </a:cubicBezTo>
                  <a:lnTo>
                    <a:pt x="1141" y="11499"/>
                  </a:lnTo>
                  <a:cubicBezTo>
                    <a:pt x="2279" y="9577"/>
                    <a:pt x="3307" y="7597"/>
                    <a:pt x="4482" y="5785"/>
                  </a:cubicBezTo>
                  <a:cubicBezTo>
                    <a:pt x="5659" y="3956"/>
                    <a:pt x="6929" y="2275"/>
                    <a:pt x="8647" y="1080"/>
                  </a:cubicBezTo>
                  <a:lnTo>
                    <a:pt x="8684" y="1062"/>
                  </a:lnTo>
                  <a:cubicBezTo>
                    <a:pt x="8871" y="931"/>
                    <a:pt x="8983" y="689"/>
                    <a:pt x="8926" y="445"/>
                  </a:cubicBezTo>
                  <a:cubicBezTo>
                    <a:pt x="8863" y="176"/>
                    <a:pt x="8623" y="0"/>
                    <a:pt x="8357" y="0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0"/>
            <p:cNvSpPr/>
            <p:nvPr/>
          </p:nvSpPr>
          <p:spPr>
            <a:xfrm>
              <a:off x="4081300" y="2747275"/>
              <a:ext cx="183000" cy="276275"/>
            </a:xfrm>
            <a:custGeom>
              <a:avLst/>
              <a:gdLst/>
              <a:ahLst/>
              <a:cxnLst/>
              <a:rect l="l" t="t" r="r" b="b"/>
              <a:pathLst>
                <a:path w="7320" h="11051" extrusionOk="0">
                  <a:moveTo>
                    <a:pt x="6703" y="1"/>
                  </a:moveTo>
                  <a:cubicBezTo>
                    <a:pt x="6628" y="1"/>
                    <a:pt x="6552" y="16"/>
                    <a:pt x="6479" y="48"/>
                  </a:cubicBezTo>
                  <a:cubicBezTo>
                    <a:pt x="5452" y="478"/>
                    <a:pt x="4574" y="1188"/>
                    <a:pt x="3827" y="1953"/>
                  </a:cubicBezTo>
                  <a:cubicBezTo>
                    <a:pt x="3080" y="2737"/>
                    <a:pt x="2502" y="3615"/>
                    <a:pt x="1979" y="4529"/>
                  </a:cubicBezTo>
                  <a:cubicBezTo>
                    <a:pt x="1457" y="5445"/>
                    <a:pt x="1046" y="6396"/>
                    <a:pt x="710" y="7367"/>
                  </a:cubicBezTo>
                  <a:cubicBezTo>
                    <a:pt x="374" y="8358"/>
                    <a:pt x="112" y="9347"/>
                    <a:pt x="18" y="10412"/>
                  </a:cubicBezTo>
                  <a:cubicBezTo>
                    <a:pt x="0" y="10636"/>
                    <a:pt x="112" y="10860"/>
                    <a:pt x="317" y="10972"/>
                  </a:cubicBezTo>
                  <a:cubicBezTo>
                    <a:pt x="407" y="11025"/>
                    <a:pt x="504" y="11050"/>
                    <a:pt x="600" y="11050"/>
                  </a:cubicBezTo>
                  <a:cubicBezTo>
                    <a:pt x="805" y="11050"/>
                    <a:pt x="1006" y="10938"/>
                    <a:pt x="1120" y="10748"/>
                  </a:cubicBezTo>
                  <a:lnTo>
                    <a:pt x="1138" y="10728"/>
                  </a:lnTo>
                  <a:cubicBezTo>
                    <a:pt x="2109" y="9011"/>
                    <a:pt x="2950" y="7255"/>
                    <a:pt x="3884" y="5594"/>
                  </a:cubicBezTo>
                  <a:cubicBezTo>
                    <a:pt x="4798" y="3914"/>
                    <a:pt x="5806" y="2363"/>
                    <a:pt x="7096" y="1019"/>
                  </a:cubicBezTo>
                  <a:lnTo>
                    <a:pt x="7113" y="1001"/>
                  </a:lnTo>
                  <a:cubicBezTo>
                    <a:pt x="7263" y="832"/>
                    <a:pt x="7320" y="590"/>
                    <a:pt x="7225" y="366"/>
                  </a:cubicBezTo>
                  <a:cubicBezTo>
                    <a:pt x="7141" y="141"/>
                    <a:pt x="6930" y="1"/>
                    <a:pt x="6703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0"/>
            <p:cNvSpPr/>
            <p:nvPr/>
          </p:nvSpPr>
          <p:spPr>
            <a:xfrm>
              <a:off x="4366975" y="2883925"/>
              <a:ext cx="151725" cy="218800"/>
            </a:xfrm>
            <a:custGeom>
              <a:avLst/>
              <a:gdLst/>
              <a:ahLst/>
              <a:cxnLst/>
              <a:rect l="l" t="t" r="r" b="b"/>
              <a:pathLst>
                <a:path w="6069" h="8752" extrusionOk="0">
                  <a:moveTo>
                    <a:pt x="5472" y="1"/>
                  </a:moveTo>
                  <a:cubicBezTo>
                    <a:pt x="5429" y="1"/>
                    <a:pt x="5385" y="6"/>
                    <a:pt x="5341" y="16"/>
                  </a:cubicBezTo>
                  <a:cubicBezTo>
                    <a:pt x="4388" y="221"/>
                    <a:pt x="3641" y="800"/>
                    <a:pt x="3025" y="1416"/>
                  </a:cubicBezTo>
                  <a:cubicBezTo>
                    <a:pt x="2408" y="2033"/>
                    <a:pt x="1923" y="2723"/>
                    <a:pt x="1494" y="3452"/>
                  </a:cubicBezTo>
                  <a:cubicBezTo>
                    <a:pt x="1101" y="4179"/>
                    <a:pt x="747" y="4926"/>
                    <a:pt x="504" y="5710"/>
                  </a:cubicBezTo>
                  <a:cubicBezTo>
                    <a:pt x="242" y="6477"/>
                    <a:pt x="56" y="7261"/>
                    <a:pt x="0" y="8120"/>
                  </a:cubicBezTo>
                  <a:cubicBezTo>
                    <a:pt x="0" y="8325"/>
                    <a:pt x="75" y="8531"/>
                    <a:pt x="262" y="8643"/>
                  </a:cubicBezTo>
                  <a:cubicBezTo>
                    <a:pt x="371" y="8716"/>
                    <a:pt x="491" y="8751"/>
                    <a:pt x="609" y="8751"/>
                  </a:cubicBezTo>
                  <a:cubicBezTo>
                    <a:pt x="793" y="8751"/>
                    <a:pt x="969" y="8664"/>
                    <a:pt x="1083" y="8493"/>
                  </a:cubicBezTo>
                  <a:lnTo>
                    <a:pt x="1101" y="8474"/>
                  </a:lnTo>
                  <a:cubicBezTo>
                    <a:pt x="1980" y="7186"/>
                    <a:pt x="2670" y="5805"/>
                    <a:pt x="3399" y="4515"/>
                  </a:cubicBezTo>
                  <a:cubicBezTo>
                    <a:pt x="4126" y="3228"/>
                    <a:pt x="4836" y="1995"/>
                    <a:pt x="5807" y="1080"/>
                  </a:cubicBezTo>
                  <a:lnTo>
                    <a:pt x="5863" y="1005"/>
                  </a:lnTo>
                  <a:cubicBezTo>
                    <a:pt x="6013" y="875"/>
                    <a:pt x="6068" y="669"/>
                    <a:pt x="6031" y="464"/>
                  </a:cubicBezTo>
                  <a:cubicBezTo>
                    <a:pt x="5983" y="191"/>
                    <a:pt x="5741" y="1"/>
                    <a:pt x="5472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0"/>
            <p:cNvSpPr/>
            <p:nvPr/>
          </p:nvSpPr>
          <p:spPr>
            <a:xfrm>
              <a:off x="4590100" y="3004250"/>
              <a:ext cx="165275" cy="192125"/>
            </a:xfrm>
            <a:custGeom>
              <a:avLst/>
              <a:gdLst/>
              <a:ahLst/>
              <a:cxnLst/>
              <a:rect l="l" t="t" r="r" b="b"/>
              <a:pathLst>
                <a:path w="6611" h="7685" extrusionOk="0">
                  <a:moveTo>
                    <a:pt x="6008" y="0"/>
                  </a:moveTo>
                  <a:cubicBezTo>
                    <a:pt x="5997" y="0"/>
                    <a:pt x="5987" y="1"/>
                    <a:pt x="5976" y="1"/>
                  </a:cubicBezTo>
                  <a:cubicBezTo>
                    <a:pt x="5135" y="58"/>
                    <a:pt x="4276" y="337"/>
                    <a:pt x="3548" y="805"/>
                  </a:cubicBezTo>
                  <a:cubicBezTo>
                    <a:pt x="2801" y="1253"/>
                    <a:pt x="2184" y="1868"/>
                    <a:pt x="1662" y="2523"/>
                  </a:cubicBezTo>
                  <a:cubicBezTo>
                    <a:pt x="1176" y="3195"/>
                    <a:pt x="765" y="3922"/>
                    <a:pt x="486" y="4689"/>
                  </a:cubicBezTo>
                  <a:cubicBezTo>
                    <a:pt x="205" y="5453"/>
                    <a:pt x="19" y="6220"/>
                    <a:pt x="1" y="7079"/>
                  </a:cubicBezTo>
                  <a:cubicBezTo>
                    <a:pt x="1" y="7283"/>
                    <a:pt x="93" y="7470"/>
                    <a:pt x="280" y="7582"/>
                  </a:cubicBezTo>
                  <a:cubicBezTo>
                    <a:pt x="377" y="7652"/>
                    <a:pt x="490" y="7685"/>
                    <a:pt x="603" y="7685"/>
                  </a:cubicBezTo>
                  <a:cubicBezTo>
                    <a:pt x="793" y="7685"/>
                    <a:pt x="984" y="7590"/>
                    <a:pt x="1102" y="7415"/>
                  </a:cubicBezTo>
                  <a:lnTo>
                    <a:pt x="1121" y="7358"/>
                  </a:lnTo>
                  <a:cubicBezTo>
                    <a:pt x="1512" y="6760"/>
                    <a:pt x="1905" y="6126"/>
                    <a:pt x="2259" y="5548"/>
                  </a:cubicBezTo>
                  <a:cubicBezTo>
                    <a:pt x="2633" y="4950"/>
                    <a:pt x="3006" y="4370"/>
                    <a:pt x="3417" y="3830"/>
                  </a:cubicBezTo>
                  <a:cubicBezTo>
                    <a:pt x="3810" y="3307"/>
                    <a:pt x="4258" y="2821"/>
                    <a:pt x="4706" y="2354"/>
                  </a:cubicBezTo>
                  <a:cubicBezTo>
                    <a:pt x="5191" y="1906"/>
                    <a:pt x="5714" y="1532"/>
                    <a:pt x="6292" y="1122"/>
                  </a:cubicBezTo>
                  <a:lnTo>
                    <a:pt x="6349" y="1084"/>
                  </a:lnTo>
                  <a:cubicBezTo>
                    <a:pt x="6516" y="972"/>
                    <a:pt x="6611" y="768"/>
                    <a:pt x="6591" y="561"/>
                  </a:cubicBezTo>
                  <a:cubicBezTo>
                    <a:pt x="6574" y="255"/>
                    <a:pt x="6328" y="0"/>
                    <a:pt x="6008" y="0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0"/>
            <p:cNvSpPr/>
            <p:nvPr/>
          </p:nvSpPr>
          <p:spPr>
            <a:xfrm>
              <a:off x="4806700" y="3098075"/>
              <a:ext cx="121400" cy="165800"/>
            </a:xfrm>
            <a:custGeom>
              <a:avLst/>
              <a:gdLst/>
              <a:ahLst/>
              <a:cxnLst/>
              <a:rect l="l" t="t" r="r" b="b"/>
              <a:pathLst>
                <a:path w="4856" h="6632" extrusionOk="0">
                  <a:moveTo>
                    <a:pt x="4256" y="1"/>
                  </a:moveTo>
                  <a:cubicBezTo>
                    <a:pt x="4244" y="1"/>
                    <a:pt x="4232" y="1"/>
                    <a:pt x="4220" y="2"/>
                  </a:cubicBezTo>
                  <a:cubicBezTo>
                    <a:pt x="3436" y="57"/>
                    <a:pt x="2782" y="468"/>
                    <a:pt x="2278" y="916"/>
                  </a:cubicBezTo>
                  <a:cubicBezTo>
                    <a:pt x="1756" y="1364"/>
                    <a:pt x="1363" y="1907"/>
                    <a:pt x="1027" y="2447"/>
                  </a:cubicBezTo>
                  <a:cubicBezTo>
                    <a:pt x="710" y="3007"/>
                    <a:pt x="449" y="3568"/>
                    <a:pt x="280" y="4165"/>
                  </a:cubicBezTo>
                  <a:cubicBezTo>
                    <a:pt x="112" y="4782"/>
                    <a:pt x="0" y="5380"/>
                    <a:pt x="18" y="6032"/>
                  </a:cubicBezTo>
                  <a:cubicBezTo>
                    <a:pt x="18" y="6219"/>
                    <a:pt x="112" y="6388"/>
                    <a:pt x="242" y="6500"/>
                  </a:cubicBezTo>
                  <a:cubicBezTo>
                    <a:pt x="355" y="6588"/>
                    <a:pt x="491" y="6631"/>
                    <a:pt x="627" y="6631"/>
                  </a:cubicBezTo>
                  <a:cubicBezTo>
                    <a:pt x="807" y="6631"/>
                    <a:pt x="985" y="6555"/>
                    <a:pt x="1101" y="6406"/>
                  </a:cubicBezTo>
                  <a:lnTo>
                    <a:pt x="1121" y="6368"/>
                  </a:lnTo>
                  <a:cubicBezTo>
                    <a:pt x="1868" y="5454"/>
                    <a:pt x="2390" y="4464"/>
                    <a:pt x="2913" y="3550"/>
                  </a:cubicBezTo>
                  <a:cubicBezTo>
                    <a:pt x="3454" y="2616"/>
                    <a:pt x="3939" y="1775"/>
                    <a:pt x="4594" y="1103"/>
                  </a:cubicBezTo>
                  <a:lnTo>
                    <a:pt x="4686" y="991"/>
                  </a:lnTo>
                  <a:cubicBezTo>
                    <a:pt x="4798" y="879"/>
                    <a:pt x="4855" y="729"/>
                    <a:pt x="4836" y="562"/>
                  </a:cubicBezTo>
                  <a:cubicBezTo>
                    <a:pt x="4818" y="239"/>
                    <a:pt x="4558" y="1"/>
                    <a:pt x="4256" y="1"/>
                  </a:cubicBezTo>
                  <a:close/>
                </a:path>
              </a:pathLst>
            </a:custGeom>
            <a:solidFill>
              <a:srgbClr val="7738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9">
  <p:cSld name="CUSTOM_9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" name="Google Shape;2785;p21"/>
          <p:cNvSpPr/>
          <p:nvPr/>
        </p:nvSpPr>
        <p:spPr>
          <a:xfrm>
            <a:off x="-600947" y="4910128"/>
            <a:ext cx="2561823" cy="1769991"/>
          </a:xfrm>
          <a:custGeom>
            <a:avLst/>
            <a:gdLst/>
            <a:ahLst/>
            <a:cxnLst/>
            <a:rect l="l" t="t" r="r" b="b"/>
            <a:pathLst>
              <a:path w="12113" h="8369" extrusionOk="0">
                <a:moveTo>
                  <a:pt x="4841" y="4812"/>
                </a:moveTo>
                <a:cubicBezTo>
                  <a:pt x="5057" y="4812"/>
                  <a:pt x="5253" y="4920"/>
                  <a:pt x="5341" y="5106"/>
                </a:cubicBezTo>
                <a:cubicBezTo>
                  <a:pt x="5527" y="5488"/>
                  <a:pt x="5263" y="5997"/>
                  <a:pt x="4645" y="6487"/>
                </a:cubicBezTo>
                <a:cubicBezTo>
                  <a:pt x="4469" y="6625"/>
                  <a:pt x="4292" y="6733"/>
                  <a:pt x="4106" y="6801"/>
                </a:cubicBezTo>
                <a:cubicBezTo>
                  <a:pt x="4048" y="6625"/>
                  <a:pt x="4009" y="6429"/>
                  <a:pt x="4009" y="6223"/>
                </a:cubicBezTo>
                <a:cubicBezTo>
                  <a:pt x="3989" y="5322"/>
                  <a:pt x="4351" y="4910"/>
                  <a:pt x="4694" y="4822"/>
                </a:cubicBezTo>
                <a:cubicBezTo>
                  <a:pt x="4743" y="4812"/>
                  <a:pt x="4792" y="4812"/>
                  <a:pt x="4841" y="4812"/>
                </a:cubicBezTo>
                <a:close/>
                <a:moveTo>
                  <a:pt x="1500" y="0"/>
                </a:moveTo>
                <a:lnTo>
                  <a:pt x="1500" y="0"/>
                </a:lnTo>
                <a:cubicBezTo>
                  <a:pt x="0" y="3450"/>
                  <a:pt x="823" y="5723"/>
                  <a:pt x="1990" y="6625"/>
                </a:cubicBezTo>
                <a:cubicBezTo>
                  <a:pt x="2409" y="6946"/>
                  <a:pt x="2876" y="7105"/>
                  <a:pt x="3342" y="7105"/>
                </a:cubicBezTo>
                <a:cubicBezTo>
                  <a:pt x="3573" y="7105"/>
                  <a:pt x="3804" y="7066"/>
                  <a:pt x="4028" y="6988"/>
                </a:cubicBezTo>
                <a:cubicBezTo>
                  <a:pt x="4253" y="7487"/>
                  <a:pt x="4694" y="7879"/>
                  <a:pt x="5302" y="8114"/>
                </a:cubicBezTo>
                <a:cubicBezTo>
                  <a:pt x="5733" y="8290"/>
                  <a:pt x="6233" y="8369"/>
                  <a:pt x="6772" y="8369"/>
                </a:cubicBezTo>
                <a:cubicBezTo>
                  <a:pt x="7310" y="8369"/>
                  <a:pt x="7898" y="8281"/>
                  <a:pt x="8486" y="8105"/>
                </a:cubicBezTo>
                <a:cubicBezTo>
                  <a:pt x="9810" y="7713"/>
                  <a:pt x="11054" y="6929"/>
                  <a:pt x="12112" y="5821"/>
                </a:cubicBezTo>
                <a:lnTo>
                  <a:pt x="12005" y="5723"/>
                </a:lnTo>
                <a:cubicBezTo>
                  <a:pt x="10679" y="7111"/>
                  <a:pt x="8637" y="8240"/>
                  <a:pt x="6774" y="8240"/>
                </a:cubicBezTo>
                <a:cubicBezTo>
                  <a:pt x="6282" y="8240"/>
                  <a:pt x="5801" y="8161"/>
                  <a:pt x="5351" y="7987"/>
                </a:cubicBezTo>
                <a:cubicBezTo>
                  <a:pt x="4773" y="7761"/>
                  <a:pt x="4371" y="7399"/>
                  <a:pt x="4155" y="6938"/>
                </a:cubicBezTo>
                <a:cubicBezTo>
                  <a:pt x="4361" y="6860"/>
                  <a:pt x="4547" y="6742"/>
                  <a:pt x="4734" y="6596"/>
                </a:cubicBezTo>
                <a:cubicBezTo>
                  <a:pt x="5409" y="6066"/>
                  <a:pt x="5684" y="5488"/>
                  <a:pt x="5468" y="5047"/>
                </a:cubicBezTo>
                <a:cubicBezTo>
                  <a:pt x="5356" y="4806"/>
                  <a:pt x="5111" y="4664"/>
                  <a:pt x="4843" y="4664"/>
                </a:cubicBezTo>
                <a:cubicBezTo>
                  <a:pt x="4784" y="4664"/>
                  <a:pt x="4724" y="4670"/>
                  <a:pt x="4665" y="4684"/>
                </a:cubicBezTo>
                <a:cubicBezTo>
                  <a:pt x="4469" y="4734"/>
                  <a:pt x="3832" y="4978"/>
                  <a:pt x="3861" y="6233"/>
                </a:cubicBezTo>
                <a:cubicBezTo>
                  <a:pt x="3871" y="6448"/>
                  <a:pt x="3900" y="6654"/>
                  <a:pt x="3979" y="6850"/>
                </a:cubicBezTo>
                <a:cubicBezTo>
                  <a:pt x="3769" y="6921"/>
                  <a:pt x="3554" y="6957"/>
                  <a:pt x="3338" y="6957"/>
                </a:cubicBezTo>
                <a:cubicBezTo>
                  <a:pt x="2901" y="6957"/>
                  <a:pt x="2465" y="6809"/>
                  <a:pt x="2078" y="6507"/>
                </a:cubicBezTo>
                <a:cubicBezTo>
                  <a:pt x="951" y="5645"/>
                  <a:pt x="167" y="3430"/>
                  <a:pt x="1637" y="50"/>
                </a:cubicBezTo>
                <a:lnTo>
                  <a:pt x="150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6" name="Google Shape;2786;p21"/>
          <p:cNvSpPr/>
          <p:nvPr/>
        </p:nvSpPr>
        <p:spPr>
          <a:xfrm>
            <a:off x="7941620" y="2653301"/>
            <a:ext cx="667474" cy="785488"/>
          </a:xfrm>
          <a:custGeom>
            <a:avLst/>
            <a:gdLst/>
            <a:ahLst/>
            <a:cxnLst/>
            <a:rect l="l" t="t" r="r" b="b"/>
            <a:pathLst>
              <a:path w="3156" h="3714" extrusionOk="0">
                <a:moveTo>
                  <a:pt x="893" y="147"/>
                </a:moveTo>
                <a:cubicBezTo>
                  <a:pt x="540" y="284"/>
                  <a:pt x="373" y="676"/>
                  <a:pt x="510" y="1029"/>
                </a:cubicBezTo>
                <a:cubicBezTo>
                  <a:pt x="579" y="1215"/>
                  <a:pt x="697" y="1353"/>
                  <a:pt x="863" y="1421"/>
                </a:cubicBezTo>
                <a:cubicBezTo>
                  <a:pt x="902" y="1431"/>
                  <a:pt x="893" y="1440"/>
                  <a:pt x="853" y="1460"/>
                </a:cubicBezTo>
                <a:cubicBezTo>
                  <a:pt x="686" y="1538"/>
                  <a:pt x="559" y="1588"/>
                  <a:pt x="393" y="1636"/>
                </a:cubicBezTo>
                <a:cubicBezTo>
                  <a:pt x="1" y="1774"/>
                  <a:pt x="187" y="2313"/>
                  <a:pt x="628" y="2224"/>
                </a:cubicBezTo>
                <a:cubicBezTo>
                  <a:pt x="804" y="2195"/>
                  <a:pt x="932" y="2146"/>
                  <a:pt x="1078" y="2058"/>
                </a:cubicBezTo>
                <a:cubicBezTo>
                  <a:pt x="1118" y="2039"/>
                  <a:pt x="1147" y="2028"/>
                  <a:pt x="1157" y="2107"/>
                </a:cubicBezTo>
                <a:cubicBezTo>
                  <a:pt x="1206" y="2479"/>
                  <a:pt x="1245" y="2989"/>
                  <a:pt x="1216" y="3215"/>
                </a:cubicBezTo>
                <a:cubicBezTo>
                  <a:pt x="1147" y="3714"/>
                  <a:pt x="1843" y="3675"/>
                  <a:pt x="1902" y="3117"/>
                </a:cubicBezTo>
                <a:cubicBezTo>
                  <a:pt x="1921" y="2989"/>
                  <a:pt x="1921" y="2871"/>
                  <a:pt x="1912" y="2754"/>
                </a:cubicBezTo>
                <a:cubicBezTo>
                  <a:pt x="1902" y="2714"/>
                  <a:pt x="1931" y="2714"/>
                  <a:pt x="1951" y="2734"/>
                </a:cubicBezTo>
                <a:cubicBezTo>
                  <a:pt x="2029" y="2823"/>
                  <a:pt x="2098" y="2921"/>
                  <a:pt x="2196" y="3008"/>
                </a:cubicBezTo>
                <a:cubicBezTo>
                  <a:pt x="2627" y="3371"/>
                  <a:pt x="3156" y="2910"/>
                  <a:pt x="2764" y="2597"/>
                </a:cubicBezTo>
                <a:cubicBezTo>
                  <a:pt x="2588" y="2460"/>
                  <a:pt x="2274" y="2058"/>
                  <a:pt x="2029" y="1734"/>
                </a:cubicBezTo>
                <a:cubicBezTo>
                  <a:pt x="2019" y="1715"/>
                  <a:pt x="1980" y="1686"/>
                  <a:pt x="2069" y="1666"/>
                </a:cubicBezTo>
                <a:cubicBezTo>
                  <a:pt x="2235" y="1627"/>
                  <a:pt x="2363" y="1578"/>
                  <a:pt x="2519" y="1480"/>
                </a:cubicBezTo>
                <a:cubicBezTo>
                  <a:pt x="2901" y="1235"/>
                  <a:pt x="2657" y="715"/>
                  <a:pt x="2284" y="892"/>
                </a:cubicBezTo>
                <a:cubicBezTo>
                  <a:pt x="2127" y="961"/>
                  <a:pt x="1980" y="1029"/>
                  <a:pt x="1833" y="1078"/>
                </a:cubicBezTo>
                <a:cubicBezTo>
                  <a:pt x="1814" y="1078"/>
                  <a:pt x="1794" y="1078"/>
                  <a:pt x="1804" y="1039"/>
                </a:cubicBezTo>
                <a:cubicBezTo>
                  <a:pt x="1843" y="892"/>
                  <a:pt x="1853" y="696"/>
                  <a:pt x="1784" y="530"/>
                </a:cubicBezTo>
                <a:cubicBezTo>
                  <a:pt x="1637" y="177"/>
                  <a:pt x="1245" y="0"/>
                  <a:pt x="893" y="14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7" name="Google Shape;2787;p21"/>
          <p:cNvSpPr/>
          <p:nvPr/>
        </p:nvSpPr>
        <p:spPr>
          <a:xfrm>
            <a:off x="8123926" y="2808536"/>
            <a:ext cx="139163" cy="85443"/>
          </a:xfrm>
          <a:custGeom>
            <a:avLst/>
            <a:gdLst/>
            <a:ahLst/>
            <a:cxnLst/>
            <a:rect l="l" t="t" r="r" b="b"/>
            <a:pathLst>
              <a:path w="658" h="404" extrusionOk="0">
                <a:moveTo>
                  <a:pt x="579" y="40"/>
                </a:moveTo>
                <a:cubicBezTo>
                  <a:pt x="579" y="21"/>
                  <a:pt x="599" y="1"/>
                  <a:pt x="619" y="1"/>
                </a:cubicBezTo>
                <a:cubicBezTo>
                  <a:pt x="648" y="1"/>
                  <a:pt x="658" y="31"/>
                  <a:pt x="658" y="50"/>
                </a:cubicBezTo>
                <a:cubicBezTo>
                  <a:pt x="658" y="118"/>
                  <a:pt x="628" y="187"/>
                  <a:pt x="589" y="236"/>
                </a:cubicBezTo>
                <a:cubicBezTo>
                  <a:pt x="540" y="295"/>
                  <a:pt x="481" y="334"/>
                  <a:pt x="412" y="364"/>
                </a:cubicBezTo>
                <a:cubicBezTo>
                  <a:pt x="354" y="393"/>
                  <a:pt x="275" y="403"/>
                  <a:pt x="207" y="393"/>
                </a:cubicBezTo>
                <a:cubicBezTo>
                  <a:pt x="138" y="383"/>
                  <a:pt x="70" y="364"/>
                  <a:pt x="20" y="314"/>
                </a:cubicBezTo>
                <a:cubicBezTo>
                  <a:pt x="1" y="305"/>
                  <a:pt x="1" y="275"/>
                  <a:pt x="11" y="256"/>
                </a:cubicBezTo>
                <a:cubicBezTo>
                  <a:pt x="20" y="246"/>
                  <a:pt x="50" y="236"/>
                  <a:pt x="70" y="256"/>
                </a:cubicBezTo>
                <a:cubicBezTo>
                  <a:pt x="109" y="285"/>
                  <a:pt x="168" y="305"/>
                  <a:pt x="216" y="305"/>
                </a:cubicBezTo>
                <a:cubicBezTo>
                  <a:pt x="275" y="314"/>
                  <a:pt x="334" y="305"/>
                  <a:pt x="383" y="285"/>
                </a:cubicBezTo>
                <a:cubicBezTo>
                  <a:pt x="442" y="266"/>
                  <a:pt x="481" y="227"/>
                  <a:pt x="521" y="187"/>
                </a:cubicBezTo>
                <a:cubicBezTo>
                  <a:pt x="550" y="148"/>
                  <a:pt x="569" y="99"/>
                  <a:pt x="57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8" name="Google Shape;2788;p21"/>
          <p:cNvSpPr/>
          <p:nvPr/>
        </p:nvSpPr>
        <p:spPr>
          <a:xfrm>
            <a:off x="8412189" y="3194085"/>
            <a:ext cx="99614" cy="101940"/>
          </a:xfrm>
          <a:custGeom>
            <a:avLst/>
            <a:gdLst/>
            <a:ahLst/>
            <a:cxnLst/>
            <a:rect l="l" t="t" r="r" b="b"/>
            <a:pathLst>
              <a:path w="471" h="482" extrusionOk="0">
                <a:moveTo>
                  <a:pt x="29" y="393"/>
                </a:moveTo>
                <a:lnTo>
                  <a:pt x="40" y="393"/>
                </a:lnTo>
                <a:cubicBezTo>
                  <a:pt x="69" y="403"/>
                  <a:pt x="69" y="403"/>
                  <a:pt x="69" y="393"/>
                </a:cubicBezTo>
                <a:cubicBezTo>
                  <a:pt x="79" y="383"/>
                  <a:pt x="79" y="373"/>
                  <a:pt x="79" y="353"/>
                </a:cubicBezTo>
                <a:cubicBezTo>
                  <a:pt x="79" y="344"/>
                  <a:pt x="79" y="324"/>
                  <a:pt x="88" y="305"/>
                </a:cubicBezTo>
                <a:cubicBezTo>
                  <a:pt x="118" y="207"/>
                  <a:pt x="216" y="285"/>
                  <a:pt x="225" y="266"/>
                </a:cubicBezTo>
                <a:cubicBezTo>
                  <a:pt x="236" y="255"/>
                  <a:pt x="236" y="236"/>
                  <a:pt x="236" y="226"/>
                </a:cubicBezTo>
                <a:cubicBezTo>
                  <a:pt x="236" y="207"/>
                  <a:pt x="236" y="187"/>
                  <a:pt x="245" y="177"/>
                </a:cubicBezTo>
                <a:cubicBezTo>
                  <a:pt x="275" y="70"/>
                  <a:pt x="373" y="157"/>
                  <a:pt x="382" y="138"/>
                </a:cubicBezTo>
                <a:lnTo>
                  <a:pt x="382" y="99"/>
                </a:lnTo>
                <a:cubicBezTo>
                  <a:pt x="392" y="79"/>
                  <a:pt x="392" y="59"/>
                  <a:pt x="392" y="40"/>
                </a:cubicBezTo>
                <a:cubicBezTo>
                  <a:pt x="402" y="40"/>
                  <a:pt x="402" y="30"/>
                  <a:pt x="402" y="20"/>
                </a:cubicBezTo>
                <a:cubicBezTo>
                  <a:pt x="412" y="1"/>
                  <a:pt x="471" y="50"/>
                  <a:pt x="461" y="70"/>
                </a:cubicBezTo>
                <a:lnTo>
                  <a:pt x="461" y="99"/>
                </a:lnTo>
                <a:cubicBezTo>
                  <a:pt x="451" y="118"/>
                  <a:pt x="451" y="138"/>
                  <a:pt x="451" y="157"/>
                </a:cubicBezTo>
                <a:cubicBezTo>
                  <a:pt x="432" y="197"/>
                  <a:pt x="402" y="226"/>
                  <a:pt x="323" y="197"/>
                </a:cubicBezTo>
                <a:lnTo>
                  <a:pt x="304" y="197"/>
                </a:lnTo>
                <a:lnTo>
                  <a:pt x="304" y="236"/>
                </a:lnTo>
                <a:cubicBezTo>
                  <a:pt x="304" y="255"/>
                  <a:pt x="304" y="266"/>
                  <a:pt x="294" y="285"/>
                </a:cubicBezTo>
                <a:cubicBezTo>
                  <a:pt x="275" y="334"/>
                  <a:pt x="245" y="353"/>
                  <a:pt x="177" y="324"/>
                </a:cubicBezTo>
                <a:lnTo>
                  <a:pt x="157" y="324"/>
                </a:lnTo>
                <a:cubicBezTo>
                  <a:pt x="147" y="334"/>
                  <a:pt x="147" y="353"/>
                  <a:pt x="147" y="364"/>
                </a:cubicBezTo>
                <a:cubicBezTo>
                  <a:pt x="147" y="383"/>
                  <a:pt x="147" y="403"/>
                  <a:pt x="138" y="422"/>
                </a:cubicBezTo>
                <a:cubicBezTo>
                  <a:pt x="138" y="432"/>
                  <a:pt x="127" y="442"/>
                  <a:pt x="118" y="451"/>
                </a:cubicBezTo>
                <a:cubicBezTo>
                  <a:pt x="98" y="481"/>
                  <a:pt x="0" y="383"/>
                  <a:pt x="29" y="39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9" name="Google Shape;2789;p21"/>
          <p:cNvSpPr/>
          <p:nvPr/>
        </p:nvSpPr>
        <p:spPr>
          <a:xfrm>
            <a:off x="8242149" y="3005646"/>
            <a:ext cx="54142" cy="56046"/>
          </a:xfrm>
          <a:custGeom>
            <a:avLst/>
            <a:gdLst/>
            <a:ahLst/>
            <a:cxnLst/>
            <a:rect l="l" t="t" r="r" b="b"/>
            <a:pathLst>
              <a:path w="256" h="265" extrusionOk="0">
                <a:moveTo>
                  <a:pt x="89" y="20"/>
                </a:moveTo>
                <a:cubicBezTo>
                  <a:pt x="147" y="0"/>
                  <a:pt x="206" y="29"/>
                  <a:pt x="236" y="88"/>
                </a:cubicBezTo>
                <a:cubicBezTo>
                  <a:pt x="256" y="147"/>
                  <a:pt x="226" y="216"/>
                  <a:pt x="167" y="235"/>
                </a:cubicBezTo>
                <a:cubicBezTo>
                  <a:pt x="108" y="264"/>
                  <a:pt x="40" y="235"/>
                  <a:pt x="20" y="177"/>
                </a:cubicBezTo>
                <a:cubicBezTo>
                  <a:pt x="1" y="118"/>
                  <a:pt x="30" y="49"/>
                  <a:pt x="8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0" name="Google Shape;2790;p21"/>
          <p:cNvSpPr/>
          <p:nvPr/>
        </p:nvSpPr>
        <p:spPr>
          <a:xfrm>
            <a:off x="8155226" y="2889538"/>
            <a:ext cx="167926" cy="137048"/>
          </a:xfrm>
          <a:custGeom>
            <a:avLst/>
            <a:gdLst/>
            <a:ahLst/>
            <a:cxnLst/>
            <a:rect l="l" t="t" r="r" b="b"/>
            <a:pathLst>
              <a:path w="794" h="648" extrusionOk="0">
                <a:moveTo>
                  <a:pt x="362" y="245"/>
                </a:moveTo>
                <a:cubicBezTo>
                  <a:pt x="392" y="236"/>
                  <a:pt x="421" y="225"/>
                  <a:pt x="441" y="225"/>
                </a:cubicBezTo>
                <a:cubicBezTo>
                  <a:pt x="441" y="225"/>
                  <a:pt x="451" y="225"/>
                  <a:pt x="451" y="216"/>
                </a:cubicBezTo>
                <a:cubicBezTo>
                  <a:pt x="500" y="177"/>
                  <a:pt x="637" y="0"/>
                  <a:pt x="656" y="138"/>
                </a:cubicBezTo>
                <a:cubicBezTo>
                  <a:pt x="667" y="186"/>
                  <a:pt x="686" y="236"/>
                  <a:pt x="715" y="284"/>
                </a:cubicBezTo>
                <a:cubicBezTo>
                  <a:pt x="794" y="402"/>
                  <a:pt x="588" y="373"/>
                  <a:pt x="510" y="363"/>
                </a:cubicBezTo>
                <a:lnTo>
                  <a:pt x="500" y="363"/>
                </a:lnTo>
                <a:cubicBezTo>
                  <a:pt x="480" y="382"/>
                  <a:pt x="460" y="402"/>
                  <a:pt x="431" y="412"/>
                </a:cubicBezTo>
                <a:cubicBezTo>
                  <a:pt x="402" y="421"/>
                  <a:pt x="382" y="421"/>
                  <a:pt x="353" y="421"/>
                </a:cubicBezTo>
                <a:cubicBezTo>
                  <a:pt x="353" y="421"/>
                  <a:pt x="353" y="432"/>
                  <a:pt x="343" y="432"/>
                </a:cubicBezTo>
                <a:cubicBezTo>
                  <a:pt x="294" y="480"/>
                  <a:pt x="166" y="647"/>
                  <a:pt x="137" y="519"/>
                </a:cubicBezTo>
                <a:cubicBezTo>
                  <a:pt x="127" y="451"/>
                  <a:pt x="108" y="402"/>
                  <a:pt x="79" y="363"/>
                </a:cubicBezTo>
                <a:cubicBezTo>
                  <a:pt x="0" y="255"/>
                  <a:pt x="216" y="284"/>
                  <a:pt x="284" y="284"/>
                </a:cubicBezTo>
                <a:lnTo>
                  <a:pt x="304" y="284"/>
                </a:lnTo>
                <a:cubicBezTo>
                  <a:pt x="314" y="265"/>
                  <a:pt x="343" y="255"/>
                  <a:pt x="362" y="24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1" name="Google Shape;2791;p21"/>
          <p:cNvSpPr/>
          <p:nvPr/>
        </p:nvSpPr>
        <p:spPr>
          <a:xfrm>
            <a:off x="8211060" y="3295813"/>
            <a:ext cx="120340" cy="45683"/>
          </a:xfrm>
          <a:custGeom>
            <a:avLst/>
            <a:gdLst/>
            <a:ahLst/>
            <a:cxnLst/>
            <a:rect l="l" t="t" r="r" b="b"/>
            <a:pathLst>
              <a:path w="569" h="216" extrusionOk="0">
                <a:moveTo>
                  <a:pt x="549" y="79"/>
                </a:moveTo>
                <a:lnTo>
                  <a:pt x="540" y="88"/>
                </a:lnTo>
                <a:cubicBezTo>
                  <a:pt x="530" y="108"/>
                  <a:pt x="530" y="118"/>
                  <a:pt x="520" y="108"/>
                </a:cubicBezTo>
                <a:cubicBezTo>
                  <a:pt x="510" y="108"/>
                  <a:pt x="501" y="98"/>
                  <a:pt x="490" y="88"/>
                </a:cubicBezTo>
                <a:cubicBezTo>
                  <a:pt x="481" y="79"/>
                  <a:pt x="461" y="68"/>
                  <a:pt x="451" y="59"/>
                </a:cubicBezTo>
                <a:cubicBezTo>
                  <a:pt x="353" y="0"/>
                  <a:pt x="344" y="127"/>
                  <a:pt x="324" y="118"/>
                </a:cubicBezTo>
                <a:cubicBezTo>
                  <a:pt x="314" y="118"/>
                  <a:pt x="305" y="108"/>
                  <a:pt x="285" y="98"/>
                </a:cubicBezTo>
                <a:cubicBezTo>
                  <a:pt x="275" y="88"/>
                  <a:pt x="265" y="79"/>
                  <a:pt x="246" y="68"/>
                </a:cubicBezTo>
                <a:cubicBezTo>
                  <a:pt x="157" y="20"/>
                  <a:pt x="138" y="137"/>
                  <a:pt x="118" y="127"/>
                </a:cubicBezTo>
                <a:cubicBezTo>
                  <a:pt x="109" y="127"/>
                  <a:pt x="98" y="118"/>
                  <a:pt x="89" y="108"/>
                </a:cubicBezTo>
                <a:cubicBezTo>
                  <a:pt x="79" y="98"/>
                  <a:pt x="59" y="88"/>
                  <a:pt x="50" y="79"/>
                </a:cubicBezTo>
                <a:cubicBezTo>
                  <a:pt x="40" y="68"/>
                  <a:pt x="30" y="68"/>
                  <a:pt x="20" y="68"/>
                </a:cubicBezTo>
                <a:cubicBezTo>
                  <a:pt x="0" y="59"/>
                  <a:pt x="0" y="127"/>
                  <a:pt x="20" y="147"/>
                </a:cubicBezTo>
                <a:cubicBezTo>
                  <a:pt x="20" y="147"/>
                  <a:pt x="30" y="157"/>
                  <a:pt x="40" y="157"/>
                </a:cubicBezTo>
                <a:cubicBezTo>
                  <a:pt x="50" y="177"/>
                  <a:pt x="69" y="186"/>
                  <a:pt x="89" y="196"/>
                </a:cubicBezTo>
                <a:cubicBezTo>
                  <a:pt x="128" y="216"/>
                  <a:pt x="167" y="216"/>
                  <a:pt x="196" y="137"/>
                </a:cubicBezTo>
                <a:cubicBezTo>
                  <a:pt x="207" y="127"/>
                  <a:pt x="216" y="127"/>
                  <a:pt x="216" y="127"/>
                </a:cubicBezTo>
                <a:cubicBezTo>
                  <a:pt x="226" y="137"/>
                  <a:pt x="236" y="137"/>
                  <a:pt x="246" y="147"/>
                </a:cubicBezTo>
                <a:cubicBezTo>
                  <a:pt x="255" y="166"/>
                  <a:pt x="275" y="177"/>
                  <a:pt x="285" y="186"/>
                </a:cubicBezTo>
                <a:cubicBezTo>
                  <a:pt x="324" y="206"/>
                  <a:pt x="363" y="206"/>
                  <a:pt x="403" y="127"/>
                </a:cubicBezTo>
                <a:lnTo>
                  <a:pt x="412" y="118"/>
                </a:lnTo>
                <a:cubicBezTo>
                  <a:pt x="422" y="118"/>
                  <a:pt x="432" y="127"/>
                  <a:pt x="442" y="137"/>
                </a:cubicBezTo>
                <a:cubicBezTo>
                  <a:pt x="461" y="157"/>
                  <a:pt x="471" y="166"/>
                  <a:pt x="490" y="177"/>
                </a:cubicBezTo>
                <a:cubicBezTo>
                  <a:pt x="501" y="177"/>
                  <a:pt x="520" y="186"/>
                  <a:pt x="530" y="186"/>
                </a:cubicBezTo>
                <a:cubicBezTo>
                  <a:pt x="569" y="186"/>
                  <a:pt x="569" y="59"/>
                  <a:pt x="54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21"/>
          <p:cNvSpPr/>
          <p:nvPr/>
        </p:nvSpPr>
        <p:spPr>
          <a:xfrm>
            <a:off x="8039118" y="3001417"/>
            <a:ext cx="62391" cy="114207"/>
          </a:xfrm>
          <a:custGeom>
            <a:avLst/>
            <a:gdLst/>
            <a:ahLst/>
            <a:cxnLst/>
            <a:rect l="l" t="t" r="r" b="b"/>
            <a:pathLst>
              <a:path w="295" h="540" extrusionOk="0">
                <a:moveTo>
                  <a:pt x="275" y="491"/>
                </a:moveTo>
                <a:lnTo>
                  <a:pt x="255" y="491"/>
                </a:lnTo>
                <a:cubicBezTo>
                  <a:pt x="236" y="480"/>
                  <a:pt x="225" y="480"/>
                  <a:pt x="225" y="480"/>
                </a:cubicBezTo>
                <a:cubicBezTo>
                  <a:pt x="225" y="471"/>
                  <a:pt x="236" y="451"/>
                  <a:pt x="245" y="441"/>
                </a:cubicBezTo>
                <a:cubicBezTo>
                  <a:pt x="245" y="422"/>
                  <a:pt x="255" y="412"/>
                  <a:pt x="255" y="393"/>
                </a:cubicBezTo>
                <a:cubicBezTo>
                  <a:pt x="275" y="295"/>
                  <a:pt x="147" y="324"/>
                  <a:pt x="157" y="304"/>
                </a:cubicBezTo>
                <a:cubicBezTo>
                  <a:pt x="157" y="295"/>
                  <a:pt x="157" y="275"/>
                  <a:pt x="167" y="265"/>
                </a:cubicBezTo>
                <a:cubicBezTo>
                  <a:pt x="177" y="245"/>
                  <a:pt x="177" y="236"/>
                  <a:pt x="186" y="216"/>
                </a:cubicBezTo>
                <a:cubicBezTo>
                  <a:pt x="206" y="118"/>
                  <a:pt x="79" y="147"/>
                  <a:pt x="79" y="118"/>
                </a:cubicBezTo>
                <a:cubicBezTo>
                  <a:pt x="79" y="118"/>
                  <a:pt x="88" y="99"/>
                  <a:pt x="88" y="88"/>
                </a:cubicBezTo>
                <a:cubicBezTo>
                  <a:pt x="98" y="69"/>
                  <a:pt x="108" y="59"/>
                  <a:pt x="108" y="40"/>
                </a:cubicBezTo>
                <a:lnTo>
                  <a:pt x="108" y="20"/>
                </a:lnTo>
                <a:cubicBezTo>
                  <a:pt x="108" y="1"/>
                  <a:pt x="40" y="10"/>
                  <a:pt x="40" y="40"/>
                </a:cubicBezTo>
                <a:cubicBezTo>
                  <a:pt x="30" y="49"/>
                  <a:pt x="30" y="59"/>
                  <a:pt x="30" y="69"/>
                </a:cubicBezTo>
                <a:cubicBezTo>
                  <a:pt x="20" y="79"/>
                  <a:pt x="10" y="99"/>
                  <a:pt x="10" y="118"/>
                </a:cubicBezTo>
                <a:cubicBezTo>
                  <a:pt x="0" y="157"/>
                  <a:pt x="20" y="197"/>
                  <a:pt x="98" y="197"/>
                </a:cubicBezTo>
                <a:cubicBezTo>
                  <a:pt x="108" y="206"/>
                  <a:pt x="118" y="206"/>
                  <a:pt x="108" y="206"/>
                </a:cubicBezTo>
                <a:cubicBezTo>
                  <a:pt x="108" y="216"/>
                  <a:pt x="108" y="226"/>
                  <a:pt x="98" y="245"/>
                </a:cubicBezTo>
                <a:cubicBezTo>
                  <a:pt x="88" y="255"/>
                  <a:pt x="88" y="275"/>
                  <a:pt x="79" y="295"/>
                </a:cubicBezTo>
                <a:cubicBezTo>
                  <a:pt x="79" y="334"/>
                  <a:pt x="88" y="373"/>
                  <a:pt x="167" y="373"/>
                </a:cubicBezTo>
                <a:lnTo>
                  <a:pt x="186" y="382"/>
                </a:lnTo>
                <a:cubicBezTo>
                  <a:pt x="186" y="393"/>
                  <a:pt x="177" y="402"/>
                  <a:pt x="177" y="422"/>
                </a:cubicBezTo>
                <a:cubicBezTo>
                  <a:pt x="167" y="432"/>
                  <a:pt x="157" y="451"/>
                  <a:pt x="157" y="471"/>
                </a:cubicBezTo>
                <a:lnTo>
                  <a:pt x="157" y="510"/>
                </a:lnTo>
                <a:cubicBezTo>
                  <a:pt x="167" y="539"/>
                  <a:pt x="294" y="500"/>
                  <a:pt x="275" y="49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3" name="Google Shape;2793;p21"/>
          <p:cNvSpPr/>
          <p:nvPr/>
        </p:nvSpPr>
        <p:spPr>
          <a:xfrm>
            <a:off x="8395481" y="2860563"/>
            <a:ext cx="70850" cy="113995"/>
          </a:xfrm>
          <a:custGeom>
            <a:avLst/>
            <a:gdLst/>
            <a:ahLst/>
            <a:cxnLst/>
            <a:rect l="l" t="t" r="r" b="b"/>
            <a:pathLst>
              <a:path w="335" h="539" extrusionOk="0">
                <a:moveTo>
                  <a:pt x="226" y="510"/>
                </a:moveTo>
                <a:cubicBezTo>
                  <a:pt x="226" y="510"/>
                  <a:pt x="226" y="500"/>
                  <a:pt x="236" y="500"/>
                </a:cubicBezTo>
                <a:cubicBezTo>
                  <a:pt x="246" y="480"/>
                  <a:pt x="246" y="471"/>
                  <a:pt x="246" y="471"/>
                </a:cubicBezTo>
                <a:cubicBezTo>
                  <a:pt x="236" y="460"/>
                  <a:pt x="226" y="460"/>
                  <a:pt x="217" y="451"/>
                </a:cubicBezTo>
                <a:cubicBezTo>
                  <a:pt x="197" y="451"/>
                  <a:pt x="177" y="441"/>
                  <a:pt x="167" y="431"/>
                </a:cubicBezTo>
                <a:cubicBezTo>
                  <a:pt x="79" y="373"/>
                  <a:pt x="197" y="304"/>
                  <a:pt x="177" y="284"/>
                </a:cubicBezTo>
                <a:cubicBezTo>
                  <a:pt x="167" y="284"/>
                  <a:pt x="158" y="275"/>
                  <a:pt x="148" y="275"/>
                </a:cubicBezTo>
                <a:cubicBezTo>
                  <a:pt x="128" y="264"/>
                  <a:pt x="108" y="255"/>
                  <a:pt x="99" y="245"/>
                </a:cubicBezTo>
                <a:cubicBezTo>
                  <a:pt x="10" y="186"/>
                  <a:pt x="128" y="118"/>
                  <a:pt x="108" y="108"/>
                </a:cubicBezTo>
                <a:cubicBezTo>
                  <a:pt x="108" y="98"/>
                  <a:pt x="89" y="98"/>
                  <a:pt x="79" y="88"/>
                </a:cubicBezTo>
                <a:cubicBezTo>
                  <a:pt x="60" y="79"/>
                  <a:pt x="50" y="79"/>
                  <a:pt x="30" y="68"/>
                </a:cubicBezTo>
                <a:cubicBezTo>
                  <a:pt x="30" y="59"/>
                  <a:pt x="21" y="59"/>
                  <a:pt x="10" y="49"/>
                </a:cubicBezTo>
                <a:cubicBezTo>
                  <a:pt x="1" y="29"/>
                  <a:pt x="69" y="0"/>
                  <a:pt x="79" y="10"/>
                </a:cubicBezTo>
                <a:cubicBezTo>
                  <a:pt x="89" y="20"/>
                  <a:pt x="99" y="20"/>
                  <a:pt x="108" y="29"/>
                </a:cubicBezTo>
                <a:cubicBezTo>
                  <a:pt x="128" y="29"/>
                  <a:pt x="148" y="39"/>
                  <a:pt x="158" y="49"/>
                </a:cubicBezTo>
                <a:cubicBezTo>
                  <a:pt x="197" y="79"/>
                  <a:pt x="206" y="118"/>
                  <a:pt x="148" y="177"/>
                </a:cubicBezTo>
                <a:cubicBezTo>
                  <a:pt x="148" y="186"/>
                  <a:pt x="138" y="186"/>
                  <a:pt x="148" y="196"/>
                </a:cubicBezTo>
                <a:cubicBezTo>
                  <a:pt x="148" y="196"/>
                  <a:pt x="167" y="206"/>
                  <a:pt x="177" y="206"/>
                </a:cubicBezTo>
                <a:cubicBezTo>
                  <a:pt x="197" y="216"/>
                  <a:pt x="206" y="225"/>
                  <a:pt x="226" y="235"/>
                </a:cubicBezTo>
                <a:cubicBezTo>
                  <a:pt x="265" y="264"/>
                  <a:pt x="275" y="294"/>
                  <a:pt x="217" y="362"/>
                </a:cubicBezTo>
                <a:cubicBezTo>
                  <a:pt x="206" y="373"/>
                  <a:pt x="206" y="373"/>
                  <a:pt x="217" y="373"/>
                </a:cubicBezTo>
                <a:cubicBezTo>
                  <a:pt x="217" y="382"/>
                  <a:pt x="236" y="382"/>
                  <a:pt x="246" y="392"/>
                </a:cubicBezTo>
                <a:cubicBezTo>
                  <a:pt x="265" y="402"/>
                  <a:pt x="275" y="402"/>
                  <a:pt x="295" y="421"/>
                </a:cubicBezTo>
                <a:cubicBezTo>
                  <a:pt x="304" y="421"/>
                  <a:pt x="315" y="441"/>
                  <a:pt x="324" y="451"/>
                </a:cubicBezTo>
                <a:cubicBezTo>
                  <a:pt x="334" y="480"/>
                  <a:pt x="206" y="539"/>
                  <a:pt x="226" y="5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4" name="Google Shape;2794;p21"/>
          <p:cNvSpPr/>
          <p:nvPr/>
        </p:nvSpPr>
        <p:spPr>
          <a:xfrm>
            <a:off x="8119907" y="2800288"/>
            <a:ext cx="37434" cy="37646"/>
          </a:xfrm>
          <a:custGeom>
            <a:avLst/>
            <a:gdLst/>
            <a:ahLst/>
            <a:cxnLst/>
            <a:rect l="l" t="t" r="r" b="b"/>
            <a:pathLst>
              <a:path w="177" h="178" extrusionOk="0">
                <a:moveTo>
                  <a:pt x="59" y="20"/>
                </a:moveTo>
                <a:cubicBezTo>
                  <a:pt x="98" y="1"/>
                  <a:pt x="148" y="20"/>
                  <a:pt x="157" y="60"/>
                </a:cubicBezTo>
                <a:cubicBezTo>
                  <a:pt x="177" y="99"/>
                  <a:pt x="157" y="148"/>
                  <a:pt x="118" y="157"/>
                </a:cubicBezTo>
                <a:cubicBezTo>
                  <a:pt x="79" y="177"/>
                  <a:pt x="39" y="157"/>
                  <a:pt x="20" y="118"/>
                </a:cubicBezTo>
                <a:cubicBezTo>
                  <a:pt x="0" y="79"/>
                  <a:pt x="20" y="40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5" name="Google Shape;2795;p21"/>
          <p:cNvSpPr/>
          <p:nvPr/>
        </p:nvSpPr>
        <p:spPr>
          <a:xfrm>
            <a:off x="8198582" y="2769410"/>
            <a:ext cx="37646" cy="37434"/>
          </a:xfrm>
          <a:custGeom>
            <a:avLst/>
            <a:gdLst/>
            <a:ahLst/>
            <a:cxnLst/>
            <a:rect l="l" t="t" r="r" b="b"/>
            <a:pathLst>
              <a:path w="178" h="177" extrusionOk="0">
                <a:moveTo>
                  <a:pt x="59" y="20"/>
                </a:moveTo>
                <a:cubicBezTo>
                  <a:pt x="99" y="0"/>
                  <a:pt x="148" y="20"/>
                  <a:pt x="157" y="59"/>
                </a:cubicBezTo>
                <a:cubicBezTo>
                  <a:pt x="177" y="98"/>
                  <a:pt x="157" y="147"/>
                  <a:pt x="118" y="157"/>
                </a:cubicBezTo>
                <a:cubicBezTo>
                  <a:pt x="79" y="176"/>
                  <a:pt x="40" y="157"/>
                  <a:pt x="20" y="118"/>
                </a:cubicBezTo>
                <a:cubicBezTo>
                  <a:pt x="1" y="79"/>
                  <a:pt x="20" y="39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6" name="Google Shape;2796;p21"/>
          <p:cNvSpPr/>
          <p:nvPr/>
        </p:nvSpPr>
        <p:spPr>
          <a:xfrm>
            <a:off x="8271335" y="3082206"/>
            <a:ext cx="56046" cy="54142"/>
          </a:xfrm>
          <a:custGeom>
            <a:avLst/>
            <a:gdLst/>
            <a:ahLst/>
            <a:cxnLst/>
            <a:rect l="l" t="t" r="r" b="b"/>
            <a:pathLst>
              <a:path w="265" h="256" extrusionOk="0">
                <a:moveTo>
                  <a:pt x="88" y="20"/>
                </a:moveTo>
                <a:cubicBezTo>
                  <a:pt x="147" y="0"/>
                  <a:pt x="216" y="30"/>
                  <a:pt x="235" y="89"/>
                </a:cubicBezTo>
                <a:cubicBezTo>
                  <a:pt x="264" y="148"/>
                  <a:pt x="235" y="216"/>
                  <a:pt x="176" y="236"/>
                </a:cubicBezTo>
                <a:cubicBezTo>
                  <a:pt x="118" y="255"/>
                  <a:pt x="49" y="226"/>
                  <a:pt x="29" y="167"/>
                </a:cubicBezTo>
                <a:cubicBezTo>
                  <a:pt x="0" y="109"/>
                  <a:pt x="29" y="40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7" name="Google Shape;2797;p21"/>
          <p:cNvSpPr/>
          <p:nvPr/>
        </p:nvSpPr>
        <p:spPr>
          <a:xfrm>
            <a:off x="8088818" y="2767084"/>
            <a:ext cx="70639" cy="45894"/>
          </a:xfrm>
          <a:custGeom>
            <a:avLst/>
            <a:gdLst/>
            <a:ahLst/>
            <a:cxnLst/>
            <a:rect l="l" t="t" r="r" b="b"/>
            <a:pathLst>
              <a:path w="334" h="217" extrusionOk="0">
                <a:moveTo>
                  <a:pt x="10" y="158"/>
                </a:moveTo>
                <a:cubicBezTo>
                  <a:pt x="1" y="177"/>
                  <a:pt x="10" y="197"/>
                  <a:pt x="30" y="207"/>
                </a:cubicBezTo>
                <a:cubicBezTo>
                  <a:pt x="49" y="217"/>
                  <a:pt x="79" y="217"/>
                  <a:pt x="88" y="187"/>
                </a:cubicBezTo>
                <a:cubicBezTo>
                  <a:pt x="108" y="148"/>
                  <a:pt x="138" y="119"/>
                  <a:pt x="167" y="109"/>
                </a:cubicBezTo>
                <a:cubicBezTo>
                  <a:pt x="197" y="90"/>
                  <a:pt x="236" y="79"/>
                  <a:pt x="284" y="90"/>
                </a:cubicBezTo>
                <a:cubicBezTo>
                  <a:pt x="304" y="90"/>
                  <a:pt x="324" y="79"/>
                  <a:pt x="324" y="50"/>
                </a:cubicBezTo>
                <a:cubicBezTo>
                  <a:pt x="334" y="31"/>
                  <a:pt x="314" y="11"/>
                  <a:pt x="295" y="11"/>
                </a:cubicBezTo>
                <a:cubicBezTo>
                  <a:pt x="226" y="1"/>
                  <a:pt x="177" y="11"/>
                  <a:pt x="128" y="31"/>
                </a:cubicBezTo>
                <a:cubicBezTo>
                  <a:pt x="79" y="60"/>
                  <a:pt x="40" y="99"/>
                  <a:pt x="10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8" name="Google Shape;2798;p21"/>
          <p:cNvSpPr/>
          <p:nvPr/>
        </p:nvSpPr>
        <p:spPr>
          <a:xfrm>
            <a:off x="8171723" y="2736206"/>
            <a:ext cx="74869" cy="39549"/>
          </a:xfrm>
          <a:custGeom>
            <a:avLst/>
            <a:gdLst/>
            <a:ahLst/>
            <a:cxnLst/>
            <a:rect l="l" t="t" r="r" b="b"/>
            <a:pathLst>
              <a:path w="354" h="187" extrusionOk="0">
                <a:moveTo>
                  <a:pt x="314" y="20"/>
                </a:moveTo>
                <a:cubicBezTo>
                  <a:pt x="334" y="29"/>
                  <a:pt x="353" y="59"/>
                  <a:pt x="343" y="79"/>
                </a:cubicBezTo>
                <a:cubicBezTo>
                  <a:pt x="334" y="98"/>
                  <a:pt x="314" y="108"/>
                  <a:pt x="284" y="98"/>
                </a:cubicBezTo>
                <a:cubicBezTo>
                  <a:pt x="245" y="88"/>
                  <a:pt x="206" y="88"/>
                  <a:pt x="167" y="98"/>
                </a:cubicBezTo>
                <a:cubicBezTo>
                  <a:pt x="138" y="108"/>
                  <a:pt x="108" y="127"/>
                  <a:pt x="79" y="157"/>
                </a:cubicBezTo>
                <a:cubicBezTo>
                  <a:pt x="59" y="177"/>
                  <a:pt x="40" y="186"/>
                  <a:pt x="20" y="167"/>
                </a:cubicBezTo>
                <a:cubicBezTo>
                  <a:pt x="1" y="157"/>
                  <a:pt x="1" y="127"/>
                  <a:pt x="10" y="108"/>
                </a:cubicBezTo>
                <a:cubicBezTo>
                  <a:pt x="49" y="59"/>
                  <a:pt x="99" y="29"/>
                  <a:pt x="147" y="10"/>
                </a:cubicBezTo>
                <a:cubicBezTo>
                  <a:pt x="197" y="0"/>
                  <a:pt x="255" y="0"/>
                  <a:pt x="314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9" name="Google Shape;2799;p21"/>
          <p:cNvSpPr/>
          <p:nvPr/>
        </p:nvSpPr>
        <p:spPr>
          <a:xfrm>
            <a:off x="8905387" y="808884"/>
            <a:ext cx="1415739" cy="1417642"/>
          </a:xfrm>
          <a:custGeom>
            <a:avLst/>
            <a:gdLst/>
            <a:ahLst/>
            <a:cxnLst/>
            <a:rect l="l" t="t" r="r" b="b"/>
            <a:pathLst>
              <a:path w="6694" h="6703" extrusionOk="0">
                <a:moveTo>
                  <a:pt x="1" y="1401"/>
                </a:moveTo>
                <a:lnTo>
                  <a:pt x="5302" y="0"/>
                </a:lnTo>
                <a:lnTo>
                  <a:pt x="6693" y="5311"/>
                </a:lnTo>
                <a:lnTo>
                  <a:pt x="1392" y="6703"/>
                </a:ln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0" name="Google Shape;2800;p21"/>
          <p:cNvSpPr/>
          <p:nvPr/>
        </p:nvSpPr>
        <p:spPr>
          <a:xfrm>
            <a:off x="9015151" y="1055271"/>
            <a:ext cx="503989" cy="1111188"/>
          </a:xfrm>
          <a:custGeom>
            <a:avLst/>
            <a:gdLst/>
            <a:ahLst/>
            <a:cxnLst/>
            <a:rect l="l" t="t" r="r" b="b"/>
            <a:pathLst>
              <a:path w="2383" h="5254" extrusionOk="0">
                <a:moveTo>
                  <a:pt x="20" y="118"/>
                </a:moveTo>
                <a:cubicBezTo>
                  <a:pt x="1" y="79"/>
                  <a:pt x="20" y="31"/>
                  <a:pt x="59" y="20"/>
                </a:cubicBezTo>
                <a:cubicBezTo>
                  <a:pt x="89" y="1"/>
                  <a:pt x="138" y="20"/>
                  <a:pt x="157" y="60"/>
                </a:cubicBezTo>
                <a:lnTo>
                  <a:pt x="2363" y="5146"/>
                </a:lnTo>
                <a:cubicBezTo>
                  <a:pt x="2382" y="5185"/>
                  <a:pt x="2363" y="5224"/>
                  <a:pt x="2333" y="5244"/>
                </a:cubicBezTo>
                <a:cubicBezTo>
                  <a:pt x="2294" y="5253"/>
                  <a:pt x="2245" y="5244"/>
                  <a:pt x="2235" y="520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1" name="Google Shape;2801;p21"/>
          <p:cNvSpPr/>
          <p:nvPr/>
        </p:nvSpPr>
        <p:spPr>
          <a:xfrm>
            <a:off x="9102286" y="1034545"/>
            <a:ext cx="188864" cy="1185634"/>
          </a:xfrm>
          <a:custGeom>
            <a:avLst/>
            <a:gdLst/>
            <a:ahLst/>
            <a:cxnLst/>
            <a:rect l="l" t="t" r="r" b="b"/>
            <a:pathLst>
              <a:path w="893" h="5606" extrusionOk="0">
                <a:moveTo>
                  <a:pt x="10" y="89"/>
                </a:moveTo>
                <a:cubicBezTo>
                  <a:pt x="0" y="40"/>
                  <a:pt x="30" y="11"/>
                  <a:pt x="69" y="1"/>
                </a:cubicBezTo>
                <a:cubicBezTo>
                  <a:pt x="118" y="1"/>
                  <a:pt x="147" y="31"/>
                  <a:pt x="157" y="70"/>
                </a:cubicBezTo>
                <a:lnTo>
                  <a:pt x="882" y="5518"/>
                </a:lnTo>
                <a:cubicBezTo>
                  <a:pt x="892" y="5567"/>
                  <a:pt x="862" y="5597"/>
                  <a:pt x="814" y="5606"/>
                </a:cubicBezTo>
                <a:cubicBezTo>
                  <a:pt x="775" y="5606"/>
                  <a:pt x="745" y="5577"/>
                  <a:pt x="735" y="553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2" name="Google Shape;2802;p21"/>
          <p:cNvSpPr/>
          <p:nvPr/>
        </p:nvSpPr>
        <p:spPr>
          <a:xfrm>
            <a:off x="9133375" y="1324712"/>
            <a:ext cx="371171" cy="464440"/>
          </a:xfrm>
          <a:custGeom>
            <a:avLst/>
            <a:gdLst/>
            <a:ahLst/>
            <a:cxnLst/>
            <a:rect l="l" t="t" r="r" b="b"/>
            <a:pathLst>
              <a:path w="1755" h="2196" extrusionOk="0">
                <a:moveTo>
                  <a:pt x="79" y="148"/>
                </a:moveTo>
                <a:cubicBezTo>
                  <a:pt x="29" y="148"/>
                  <a:pt x="0" y="118"/>
                  <a:pt x="0" y="79"/>
                </a:cubicBezTo>
                <a:cubicBezTo>
                  <a:pt x="0" y="30"/>
                  <a:pt x="40" y="1"/>
                  <a:pt x="79" y="1"/>
                </a:cubicBezTo>
                <a:cubicBezTo>
                  <a:pt x="334" y="1"/>
                  <a:pt x="519" y="393"/>
                  <a:pt x="735" y="843"/>
                </a:cubicBezTo>
                <a:cubicBezTo>
                  <a:pt x="980" y="1373"/>
                  <a:pt x="1274" y="1971"/>
                  <a:pt x="1686" y="2049"/>
                </a:cubicBezTo>
                <a:cubicBezTo>
                  <a:pt x="1725" y="2049"/>
                  <a:pt x="1754" y="2088"/>
                  <a:pt x="1745" y="2127"/>
                </a:cubicBezTo>
                <a:cubicBezTo>
                  <a:pt x="1745" y="2176"/>
                  <a:pt x="1706" y="2196"/>
                  <a:pt x="1666" y="2196"/>
                </a:cubicBezTo>
                <a:cubicBezTo>
                  <a:pt x="1166" y="2108"/>
                  <a:pt x="863" y="1461"/>
                  <a:pt x="598" y="912"/>
                </a:cubicBezTo>
                <a:cubicBezTo>
                  <a:pt x="412" y="510"/>
                  <a:pt x="236" y="148"/>
                  <a:pt x="79" y="14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3" name="Google Shape;2803;p21"/>
          <p:cNvSpPr/>
          <p:nvPr/>
        </p:nvSpPr>
        <p:spPr>
          <a:xfrm>
            <a:off x="9131260" y="1303985"/>
            <a:ext cx="346427" cy="271769"/>
          </a:xfrm>
          <a:custGeom>
            <a:avLst/>
            <a:gdLst/>
            <a:ahLst/>
            <a:cxnLst/>
            <a:rect l="l" t="t" r="r" b="b"/>
            <a:pathLst>
              <a:path w="1638" h="1285" extrusionOk="0">
                <a:moveTo>
                  <a:pt x="128" y="236"/>
                </a:moveTo>
                <a:cubicBezTo>
                  <a:pt x="98" y="255"/>
                  <a:pt x="50" y="246"/>
                  <a:pt x="20" y="216"/>
                </a:cubicBezTo>
                <a:cubicBezTo>
                  <a:pt x="0" y="187"/>
                  <a:pt x="10" y="138"/>
                  <a:pt x="39" y="109"/>
                </a:cubicBezTo>
                <a:cubicBezTo>
                  <a:pt x="108" y="59"/>
                  <a:pt x="196" y="40"/>
                  <a:pt x="285" y="20"/>
                </a:cubicBezTo>
                <a:cubicBezTo>
                  <a:pt x="461" y="1"/>
                  <a:pt x="667" y="50"/>
                  <a:pt x="873" y="148"/>
                </a:cubicBezTo>
                <a:cubicBezTo>
                  <a:pt x="1069" y="255"/>
                  <a:pt x="1255" y="412"/>
                  <a:pt x="1402" y="618"/>
                </a:cubicBezTo>
                <a:cubicBezTo>
                  <a:pt x="1520" y="775"/>
                  <a:pt x="1598" y="971"/>
                  <a:pt x="1627" y="1196"/>
                </a:cubicBezTo>
                <a:cubicBezTo>
                  <a:pt x="1637" y="1235"/>
                  <a:pt x="1607" y="1275"/>
                  <a:pt x="1568" y="1275"/>
                </a:cubicBezTo>
                <a:cubicBezTo>
                  <a:pt x="1520" y="1285"/>
                  <a:pt x="1490" y="1255"/>
                  <a:pt x="1480" y="1216"/>
                </a:cubicBezTo>
                <a:cubicBezTo>
                  <a:pt x="1451" y="1020"/>
                  <a:pt x="1382" y="843"/>
                  <a:pt x="1274" y="697"/>
                </a:cubicBezTo>
                <a:cubicBezTo>
                  <a:pt x="1147" y="520"/>
                  <a:pt x="980" y="373"/>
                  <a:pt x="804" y="285"/>
                </a:cubicBezTo>
                <a:cubicBezTo>
                  <a:pt x="627" y="197"/>
                  <a:pt x="451" y="148"/>
                  <a:pt x="304" y="168"/>
                </a:cubicBezTo>
                <a:cubicBezTo>
                  <a:pt x="235" y="177"/>
                  <a:pt x="177" y="197"/>
                  <a:pt x="128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4" name="Google Shape;2804;p21"/>
          <p:cNvSpPr/>
          <p:nvPr/>
        </p:nvSpPr>
        <p:spPr>
          <a:xfrm>
            <a:off x="8785260" y="1169477"/>
            <a:ext cx="381535" cy="215724"/>
          </a:xfrm>
          <a:custGeom>
            <a:avLst/>
            <a:gdLst/>
            <a:ahLst/>
            <a:cxnLst/>
            <a:rect l="l" t="t" r="r" b="b"/>
            <a:pathLst>
              <a:path w="1804" h="1020" extrusionOk="0">
                <a:moveTo>
                  <a:pt x="1597" y="774"/>
                </a:moveTo>
                <a:cubicBezTo>
                  <a:pt x="1519" y="676"/>
                  <a:pt x="1401" y="578"/>
                  <a:pt x="1264" y="480"/>
                </a:cubicBezTo>
                <a:cubicBezTo>
                  <a:pt x="1107" y="362"/>
                  <a:pt x="931" y="274"/>
                  <a:pt x="765" y="225"/>
                </a:cubicBezTo>
                <a:cubicBezTo>
                  <a:pt x="510" y="157"/>
                  <a:pt x="323" y="196"/>
                  <a:pt x="225" y="284"/>
                </a:cubicBezTo>
                <a:cubicBezTo>
                  <a:pt x="196" y="323"/>
                  <a:pt x="166" y="362"/>
                  <a:pt x="157" y="401"/>
                </a:cubicBezTo>
                <a:cubicBezTo>
                  <a:pt x="147" y="441"/>
                  <a:pt x="147" y="490"/>
                  <a:pt x="166" y="539"/>
                </a:cubicBezTo>
                <a:cubicBezTo>
                  <a:pt x="206" y="656"/>
                  <a:pt x="333" y="774"/>
                  <a:pt x="578" y="833"/>
                </a:cubicBezTo>
                <a:cubicBezTo>
                  <a:pt x="696" y="862"/>
                  <a:pt x="852" y="872"/>
                  <a:pt x="1048" y="862"/>
                </a:cubicBezTo>
                <a:cubicBezTo>
                  <a:pt x="1205" y="852"/>
                  <a:pt x="1392" y="823"/>
                  <a:pt x="1597" y="774"/>
                </a:cubicBezTo>
                <a:close/>
                <a:moveTo>
                  <a:pt x="1352" y="362"/>
                </a:moveTo>
                <a:cubicBezTo>
                  <a:pt x="1529" y="490"/>
                  <a:pt x="1695" y="647"/>
                  <a:pt x="1784" y="784"/>
                </a:cubicBezTo>
                <a:cubicBezTo>
                  <a:pt x="1784" y="784"/>
                  <a:pt x="1793" y="793"/>
                  <a:pt x="1793" y="804"/>
                </a:cubicBezTo>
                <a:cubicBezTo>
                  <a:pt x="1803" y="843"/>
                  <a:pt x="1773" y="882"/>
                  <a:pt x="1734" y="891"/>
                </a:cubicBezTo>
                <a:cubicBezTo>
                  <a:pt x="1470" y="960"/>
                  <a:pt x="1244" y="989"/>
                  <a:pt x="1059" y="1009"/>
                </a:cubicBezTo>
                <a:cubicBezTo>
                  <a:pt x="843" y="1019"/>
                  <a:pt x="676" y="1009"/>
                  <a:pt x="539" y="980"/>
                </a:cubicBezTo>
                <a:cubicBezTo>
                  <a:pt x="245" y="902"/>
                  <a:pt x="79" y="745"/>
                  <a:pt x="29" y="578"/>
                </a:cubicBezTo>
                <a:cubicBezTo>
                  <a:pt x="0" y="510"/>
                  <a:pt x="0" y="431"/>
                  <a:pt x="20" y="362"/>
                </a:cubicBezTo>
                <a:cubicBezTo>
                  <a:pt x="39" y="294"/>
                  <a:pt x="79" y="235"/>
                  <a:pt x="127" y="186"/>
                </a:cubicBezTo>
                <a:cubicBezTo>
                  <a:pt x="255" y="59"/>
                  <a:pt x="490" y="0"/>
                  <a:pt x="804" y="88"/>
                </a:cubicBezTo>
                <a:cubicBezTo>
                  <a:pt x="980" y="137"/>
                  <a:pt x="1176" y="245"/>
                  <a:pt x="1352" y="36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5" name="Google Shape;2805;p21"/>
          <p:cNvSpPr/>
          <p:nvPr/>
        </p:nvSpPr>
        <p:spPr>
          <a:xfrm>
            <a:off x="9145853" y="980615"/>
            <a:ext cx="232220" cy="365038"/>
          </a:xfrm>
          <a:custGeom>
            <a:avLst/>
            <a:gdLst/>
            <a:ahLst/>
            <a:cxnLst/>
            <a:rect l="l" t="t" r="r" b="b"/>
            <a:pathLst>
              <a:path w="1098" h="1726" extrusionOk="0">
                <a:moveTo>
                  <a:pt x="157" y="1540"/>
                </a:moveTo>
                <a:cubicBezTo>
                  <a:pt x="264" y="1471"/>
                  <a:pt x="392" y="1373"/>
                  <a:pt x="510" y="1255"/>
                </a:cubicBezTo>
                <a:cubicBezTo>
                  <a:pt x="637" y="1118"/>
                  <a:pt x="765" y="952"/>
                  <a:pt x="833" y="795"/>
                </a:cubicBezTo>
                <a:cubicBezTo>
                  <a:pt x="941" y="560"/>
                  <a:pt x="931" y="373"/>
                  <a:pt x="852" y="256"/>
                </a:cubicBezTo>
                <a:cubicBezTo>
                  <a:pt x="833" y="217"/>
                  <a:pt x="794" y="188"/>
                  <a:pt x="754" y="177"/>
                </a:cubicBezTo>
                <a:cubicBezTo>
                  <a:pt x="715" y="158"/>
                  <a:pt x="667" y="148"/>
                  <a:pt x="627" y="158"/>
                </a:cubicBezTo>
                <a:cubicBezTo>
                  <a:pt x="500" y="177"/>
                  <a:pt x="353" y="286"/>
                  <a:pt x="264" y="521"/>
                </a:cubicBezTo>
                <a:cubicBezTo>
                  <a:pt x="216" y="628"/>
                  <a:pt x="177" y="785"/>
                  <a:pt x="166" y="981"/>
                </a:cubicBezTo>
                <a:cubicBezTo>
                  <a:pt x="147" y="1138"/>
                  <a:pt x="147" y="1324"/>
                  <a:pt x="157" y="1540"/>
                </a:cubicBezTo>
                <a:close/>
                <a:moveTo>
                  <a:pt x="608" y="1353"/>
                </a:moveTo>
                <a:cubicBezTo>
                  <a:pt x="451" y="1520"/>
                  <a:pt x="275" y="1647"/>
                  <a:pt x="127" y="1716"/>
                </a:cubicBezTo>
                <a:cubicBezTo>
                  <a:pt x="118" y="1716"/>
                  <a:pt x="108" y="1726"/>
                  <a:pt x="98" y="1726"/>
                </a:cubicBezTo>
                <a:cubicBezTo>
                  <a:pt x="59" y="1726"/>
                  <a:pt x="29" y="1697"/>
                  <a:pt x="20" y="1657"/>
                </a:cubicBezTo>
                <a:cubicBezTo>
                  <a:pt x="0" y="1383"/>
                  <a:pt x="0" y="1157"/>
                  <a:pt x="20" y="971"/>
                </a:cubicBezTo>
                <a:cubicBezTo>
                  <a:pt x="39" y="756"/>
                  <a:pt x="79" y="589"/>
                  <a:pt x="127" y="462"/>
                </a:cubicBezTo>
                <a:cubicBezTo>
                  <a:pt x="245" y="177"/>
                  <a:pt x="431" y="40"/>
                  <a:pt x="598" y="11"/>
                </a:cubicBezTo>
                <a:cubicBezTo>
                  <a:pt x="676" y="1"/>
                  <a:pt x="745" y="11"/>
                  <a:pt x="813" y="40"/>
                </a:cubicBezTo>
                <a:cubicBezTo>
                  <a:pt x="882" y="70"/>
                  <a:pt x="931" y="119"/>
                  <a:pt x="980" y="177"/>
                </a:cubicBezTo>
                <a:cubicBezTo>
                  <a:pt x="1078" y="325"/>
                  <a:pt x="1098" y="560"/>
                  <a:pt x="961" y="854"/>
                </a:cubicBezTo>
                <a:cubicBezTo>
                  <a:pt x="882" y="1030"/>
                  <a:pt x="754" y="1207"/>
                  <a:pt x="608" y="135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6" name="Google Shape;2806;p21"/>
          <p:cNvSpPr/>
          <p:nvPr/>
        </p:nvSpPr>
        <p:spPr>
          <a:xfrm>
            <a:off x="8418322" y="5063459"/>
            <a:ext cx="333949" cy="255273"/>
          </a:xfrm>
          <a:custGeom>
            <a:avLst/>
            <a:gdLst/>
            <a:ahLst/>
            <a:cxnLst/>
            <a:rect l="l" t="t" r="r" b="b"/>
            <a:pathLst>
              <a:path w="1579" h="1207" extrusionOk="0">
                <a:moveTo>
                  <a:pt x="1578" y="1196"/>
                </a:moveTo>
                <a:cubicBezTo>
                  <a:pt x="1490" y="863"/>
                  <a:pt x="1294" y="549"/>
                  <a:pt x="1000" y="324"/>
                </a:cubicBezTo>
                <a:cubicBezTo>
                  <a:pt x="696" y="109"/>
                  <a:pt x="344" y="0"/>
                  <a:pt x="0" y="11"/>
                </a:cubicBezTo>
                <a:cubicBezTo>
                  <a:pt x="89" y="344"/>
                  <a:pt x="285" y="657"/>
                  <a:pt x="588" y="882"/>
                </a:cubicBezTo>
                <a:cubicBezTo>
                  <a:pt x="882" y="1108"/>
                  <a:pt x="1235" y="1206"/>
                  <a:pt x="1578" y="119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7" name="Google Shape;2807;p21"/>
          <p:cNvSpPr/>
          <p:nvPr/>
        </p:nvSpPr>
        <p:spPr>
          <a:xfrm>
            <a:off x="8418322" y="5065574"/>
            <a:ext cx="333949" cy="255061"/>
          </a:xfrm>
          <a:custGeom>
            <a:avLst/>
            <a:gdLst/>
            <a:ahLst/>
            <a:cxnLst/>
            <a:rect l="l" t="t" r="r" b="b"/>
            <a:pathLst>
              <a:path w="1579" h="1206" extrusionOk="0">
                <a:moveTo>
                  <a:pt x="1578" y="1186"/>
                </a:moveTo>
                <a:cubicBezTo>
                  <a:pt x="1167" y="716"/>
                  <a:pt x="471" y="265"/>
                  <a:pt x="0" y="1"/>
                </a:cubicBezTo>
                <a:cubicBezTo>
                  <a:pt x="187" y="716"/>
                  <a:pt x="853" y="1206"/>
                  <a:pt x="1578" y="118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8" name="Google Shape;2808;p21"/>
          <p:cNvSpPr/>
          <p:nvPr/>
        </p:nvSpPr>
        <p:spPr>
          <a:xfrm>
            <a:off x="8468022" y="5094548"/>
            <a:ext cx="286151" cy="230317"/>
          </a:xfrm>
          <a:custGeom>
            <a:avLst/>
            <a:gdLst/>
            <a:ahLst/>
            <a:cxnLst/>
            <a:rect l="l" t="t" r="r" b="b"/>
            <a:pathLst>
              <a:path w="1353" h="1089" extrusionOk="0">
                <a:moveTo>
                  <a:pt x="1265" y="1059"/>
                </a:moveTo>
                <a:cubicBezTo>
                  <a:pt x="1285" y="1088"/>
                  <a:pt x="1353" y="1049"/>
                  <a:pt x="1333" y="1029"/>
                </a:cubicBezTo>
                <a:cubicBezTo>
                  <a:pt x="1059" y="677"/>
                  <a:pt x="461" y="236"/>
                  <a:pt x="30" y="20"/>
                </a:cubicBezTo>
                <a:cubicBezTo>
                  <a:pt x="11" y="1"/>
                  <a:pt x="1" y="40"/>
                  <a:pt x="30" y="49"/>
                </a:cubicBezTo>
                <a:cubicBezTo>
                  <a:pt x="451" y="275"/>
                  <a:pt x="980" y="706"/>
                  <a:pt x="1265" y="105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9" name="Google Shape;2809;p21"/>
          <p:cNvSpPr/>
          <p:nvPr/>
        </p:nvSpPr>
        <p:spPr>
          <a:xfrm>
            <a:off x="8484519" y="5144460"/>
            <a:ext cx="95595" cy="29186"/>
          </a:xfrm>
          <a:custGeom>
            <a:avLst/>
            <a:gdLst/>
            <a:ahLst/>
            <a:cxnLst/>
            <a:rect l="l" t="t" r="r" b="b"/>
            <a:pathLst>
              <a:path w="452" h="138" extrusionOk="0">
                <a:moveTo>
                  <a:pt x="403" y="107"/>
                </a:moveTo>
                <a:cubicBezTo>
                  <a:pt x="432" y="127"/>
                  <a:pt x="452" y="98"/>
                  <a:pt x="423" y="78"/>
                </a:cubicBezTo>
                <a:cubicBezTo>
                  <a:pt x="325" y="0"/>
                  <a:pt x="119" y="20"/>
                  <a:pt x="21" y="98"/>
                </a:cubicBezTo>
                <a:cubicBezTo>
                  <a:pt x="1" y="107"/>
                  <a:pt x="21" y="137"/>
                  <a:pt x="40" y="118"/>
                </a:cubicBezTo>
                <a:cubicBezTo>
                  <a:pt x="129" y="59"/>
                  <a:pt x="315" y="49"/>
                  <a:pt x="403" y="10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0" name="Google Shape;2810;p21"/>
          <p:cNvSpPr/>
          <p:nvPr/>
        </p:nvSpPr>
        <p:spPr>
          <a:xfrm>
            <a:off x="8549024" y="5196064"/>
            <a:ext cx="93269" cy="37646"/>
          </a:xfrm>
          <a:custGeom>
            <a:avLst/>
            <a:gdLst/>
            <a:ahLst/>
            <a:cxnLst/>
            <a:rect l="l" t="t" r="r" b="b"/>
            <a:pathLst>
              <a:path w="441" h="178" extrusionOk="0">
                <a:moveTo>
                  <a:pt x="431" y="89"/>
                </a:moveTo>
                <a:cubicBezTo>
                  <a:pt x="441" y="79"/>
                  <a:pt x="431" y="59"/>
                  <a:pt x="421" y="59"/>
                </a:cubicBezTo>
                <a:cubicBezTo>
                  <a:pt x="314" y="1"/>
                  <a:pt x="107" y="50"/>
                  <a:pt x="20" y="138"/>
                </a:cubicBezTo>
                <a:cubicBezTo>
                  <a:pt x="0" y="157"/>
                  <a:pt x="20" y="177"/>
                  <a:pt x="39" y="157"/>
                </a:cubicBezTo>
                <a:cubicBezTo>
                  <a:pt x="196" y="1"/>
                  <a:pt x="412" y="128"/>
                  <a:pt x="431" y="8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1" name="Google Shape;2811;p21"/>
          <p:cNvSpPr/>
          <p:nvPr/>
        </p:nvSpPr>
        <p:spPr>
          <a:xfrm>
            <a:off x="8567423" y="5100682"/>
            <a:ext cx="45894" cy="103843"/>
          </a:xfrm>
          <a:custGeom>
            <a:avLst/>
            <a:gdLst/>
            <a:ahLst/>
            <a:cxnLst/>
            <a:rect l="l" t="t" r="r" b="b"/>
            <a:pathLst>
              <a:path w="217" h="491" extrusionOk="0">
                <a:moveTo>
                  <a:pt x="207" y="423"/>
                </a:moveTo>
                <a:cubicBezTo>
                  <a:pt x="216" y="412"/>
                  <a:pt x="197" y="393"/>
                  <a:pt x="187" y="383"/>
                </a:cubicBezTo>
                <a:cubicBezTo>
                  <a:pt x="99" y="325"/>
                  <a:pt x="40" y="138"/>
                  <a:pt x="70" y="40"/>
                </a:cubicBezTo>
                <a:cubicBezTo>
                  <a:pt x="79" y="11"/>
                  <a:pt x="60" y="1"/>
                  <a:pt x="50" y="31"/>
                </a:cubicBezTo>
                <a:cubicBezTo>
                  <a:pt x="1" y="197"/>
                  <a:pt x="158" y="491"/>
                  <a:pt x="207" y="42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2" name="Google Shape;2812;p21"/>
          <p:cNvSpPr/>
          <p:nvPr/>
        </p:nvSpPr>
        <p:spPr>
          <a:xfrm>
            <a:off x="8650328" y="5169205"/>
            <a:ext cx="45894" cy="93480"/>
          </a:xfrm>
          <a:custGeom>
            <a:avLst/>
            <a:gdLst/>
            <a:ahLst/>
            <a:cxnLst/>
            <a:rect l="l" t="t" r="r" b="b"/>
            <a:pathLst>
              <a:path w="217" h="442" extrusionOk="0">
                <a:moveTo>
                  <a:pt x="168" y="422"/>
                </a:moveTo>
                <a:cubicBezTo>
                  <a:pt x="187" y="441"/>
                  <a:pt x="216" y="402"/>
                  <a:pt x="187" y="393"/>
                </a:cubicBezTo>
                <a:cubicBezTo>
                  <a:pt x="99" y="324"/>
                  <a:pt x="31" y="138"/>
                  <a:pt x="60" y="40"/>
                </a:cubicBezTo>
                <a:cubicBezTo>
                  <a:pt x="70" y="10"/>
                  <a:pt x="40" y="1"/>
                  <a:pt x="40" y="30"/>
                </a:cubicBezTo>
                <a:cubicBezTo>
                  <a:pt x="1" y="147"/>
                  <a:pt x="60" y="353"/>
                  <a:pt x="168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3" name="Google Shape;2813;p21"/>
          <p:cNvSpPr/>
          <p:nvPr/>
        </p:nvSpPr>
        <p:spPr>
          <a:xfrm>
            <a:off x="8718851" y="5289332"/>
            <a:ext cx="112092" cy="112303"/>
          </a:xfrm>
          <a:custGeom>
            <a:avLst/>
            <a:gdLst/>
            <a:ahLst/>
            <a:cxnLst/>
            <a:rect l="l" t="t" r="r" b="b"/>
            <a:pathLst>
              <a:path w="530" h="531" extrusionOk="0">
                <a:moveTo>
                  <a:pt x="275" y="1"/>
                </a:moveTo>
                <a:cubicBezTo>
                  <a:pt x="422" y="10"/>
                  <a:pt x="530" y="128"/>
                  <a:pt x="530" y="275"/>
                </a:cubicBezTo>
                <a:cubicBezTo>
                  <a:pt x="520" y="422"/>
                  <a:pt x="402" y="530"/>
                  <a:pt x="255" y="530"/>
                </a:cubicBezTo>
                <a:cubicBezTo>
                  <a:pt x="108" y="520"/>
                  <a:pt x="1" y="402"/>
                  <a:pt x="1" y="256"/>
                </a:cubicBezTo>
                <a:cubicBezTo>
                  <a:pt x="10" y="108"/>
                  <a:pt x="128" y="1"/>
                  <a:pt x="275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4" name="Google Shape;2814;p21"/>
          <p:cNvSpPr/>
          <p:nvPr/>
        </p:nvSpPr>
        <p:spPr>
          <a:xfrm>
            <a:off x="8731329" y="5310058"/>
            <a:ext cx="41664" cy="41664"/>
          </a:xfrm>
          <a:custGeom>
            <a:avLst/>
            <a:gdLst/>
            <a:ahLst/>
            <a:cxnLst/>
            <a:rect l="l" t="t" r="r" b="b"/>
            <a:pathLst>
              <a:path w="197" h="197" extrusionOk="0">
                <a:moveTo>
                  <a:pt x="98" y="1"/>
                </a:moveTo>
                <a:cubicBezTo>
                  <a:pt x="157" y="1"/>
                  <a:pt x="196" y="50"/>
                  <a:pt x="196" y="99"/>
                </a:cubicBezTo>
                <a:cubicBezTo>
                  <a:pt x="196" y="158"/>
                  <a:pt x="147" y="197"/>
                  <a:pt x="98" y="197"/>
                </a:cubicBezTo>
                <a:cubicBezTo>
                  <a:pt x="40" y="187"/>
                  <a:pt x="0" y="148"/>
                  <a:pt x="0" y="99"/>
                </a:cubicBezTo>
                <a:cubicBezTo>
                  <a:pt x="10" y="40"/>
                  <a:pt x="49" y="1"/>
                  <a:pt x="98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21"/>
          <p:cNvSpPr/>
          <p:nvPr/>
        </p:nvSpPr>
        <p:spPr>
          <a:xfrm>
            <a:off x="8068092" y="3521474"/>
            <a:ext cx="31301" cy="31513"/>
          </a:xfrm>
          <a:custGeom>
            <a:avLst/>
            <a:gdLst/>
            <a:ahLst/>
            <a:cxnLst/>
            <a:rect l="l" t="t" r="r" b="b"/>
            <a:pathLst>
              <a:path w="148" h="149" extrusionOk="0">
                <a:moveTo>
                  <a:pt x="79" y="1"/>
                </a:moveTo>
                <a:cubicBezTo>
                  <a:pt x="99" y="1"/>
                  <a:pt x="108" y="11"/>
                  <a:pt x="128" y="20"/>
                </a:cubicBezTo>
                <a:cubicBezTo>
                  <a:pt x="138" y="40"/>
                  <a:pt x="147" y="60"/>
                  <a:pt x="147" y="79"/>
                </a:cubicBezTo>
                <a:cubicBezTo>
                  <a:pt x="147" y="99"/>
                  <a:pt x="138" y="118"/>
                  <a:pt x="128" y="129"/>
                </a:cubicBezTo>
                <a:cubicBezTo>
                  <a:pt x="108" y="138"/>
                  <a:pt x="99" y="148"/>
                  <a:pt x="79" y="148"/>
                </a:cubicBezTo>
                <a:cubicBezTo>
                  <a:pt x="49" y="148"/>
                  <a:pt x="40" y="138"/>
                  <a:pt x="20" y="129"/>
                </a:cubicBezTo>
                <a:cubicBezTo>
                  <a:pt x="10" y="118"/>
                  <a:pt x="1" y="99"/>
                  <a:pt x="1" y="79"/>
                </a:cubicBezTo>
                <a:cubicBezTo>
                  <a:pt x="1" y="60"/>
                  <a:pt x="10" y="40"/>
                  <a:pt x="20" y="20"/>
                </a:cubicBezTo>
                <a:cubicBezTo>
                  <a:pt x="40" y="11"/>
                  <a:pt x="49" y="1"/>
                  <a:pt x="79" y="1"/>
                </a:cubicBezTo>
                <a:close/>
                <a:moveTo>
                  <a:pt x="108" y="50"/>
                </a:moveTo>
                <a:cubicBezTo>
                  <a:pt x="99" y="40"/>
                  <a:pt x="88" y="31"/>
                  <a:pt x="79" y="31"/>
                </a:cubicBezTo>
                <a:cubicBezTo>
                  <a:pt x="59" y="31"/>
                  <a:pt x="49" y="40"/>
                  <a:pt x="40" y="50"/>
                </a:cubicBezTo>
                <a:cubicBezTo>
                  <a:pt x="40" y="50"/>
                  <a:pt x="30" y="60"/>
                  <a:pt x="30" y="79"/>
                </a:cubicBezTo>
                <a:cubicBezTo>
                  <a:pt x="30" y="89"/>
                  <a:pt x="40" y="99"/>
                  <a:pt x="40" y="109"/>
                </a:cubicBezTo>
                <a:cubicBezTo>
                  <a:pt x="49" y="118"/>
                  <a:pt x="59" y="118"/>
                  <a:pt x="79" y="118"/>
                </a:cubicBezTo>
                <a:cubicBezTo>
                  <a:pt x="88" y="118"/>
                  <a:pt x="99" y="118"/>
                  <a:pt x="108" y="109"/>
                </a:cubicBezTo>
                <a:cubicBezTo>
                  <a:pt x="108" y="99"/>
                  <a:pt x="118" y="89"/>
                  <a:pt x="118" y="79"/>
                </a:cubicBezTo>
                <a:cubicBezTo>
                  <a:pt x="118" y="60"/>
                  <a:pt x="108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6" name="Google Shape;2816;p21"/>
          <p:cNvSpPr/>
          <p:nvPr/>
        </p:nvSpPr>
        <p:spPr>
          <a:xfrm>
            <a:off x="8080570" y="3432436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0" y="10"/>
                </a:moveTo>
                <a:cubicBezTo>
                  <a:pt x="0" y="10"/>
                  <a:pt x="10" y="1"/>
                  <a:pt x="20" y="1"/>
                </a:cubicBezTo>
                <a:lnTo>
                  <a:pt x="29" y="10"/>
                </a:lnTo>
                <a:lnTo>
                  <a:pt x="29" y="441"/>
                </a:lnTo>
                <a:cubicBezTo>
                  <a:pt x="29" y="452"/>
                  <a:pt x="20" y="452"/>
                  <a:pt x="20" y="452"/>
                </a:cubicBezTo>
                <a:cubicBezTo>
                  <a:pt x="10" y="452"/>
                  <a:pt x="0" y="452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7" name="Google Shape;2817;p21"/>
          <p:cNvSpPr/>
          <p:nvPr/>
        </p:nvSpPr>
        <p:spPr>
          <a:xfrm>
            <a:off x="8068092" y="344279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0" y="30"/>
                </a:moveTo>
                <a:cubicBezTo>
                  <a:pt x="1" y="20"/>
                  <a:pt x="1" y="11"/>
                  <a:pt x="10" y="11"/>
                </a:cubicBezTo>
                <a:cubicBezTo>
                  <a:pt x="20" y="0"/>
                  <a:pt x="30" y="0"/>
                  <a:pt x="30" y="11"/>
                </a:cubicBezTo>
                <a:lnTo>
                  <a:pt x="88" y="79"/>
                </a:lnTo>
                <a:lnTo>
                  <a:pt x="88" y="98"/>
                </a:lnTo>
                <a:cubicBezTo>
                  <a:pt x="79" y="109"/>
                  <a:pt x="69" y="109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8" name="Google Shape;2818;p21"/>
          <p:cNvSpPr/>
          <p:nvPr/>
        </p:nvSpPr>
        <p:spPr>
          <a:xfrm>
            <a:off x="8080570" y="344279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1"/>
                </a:moveTo>
                <a:cubicBezTo>
                  <a:pt x="69" y="0"/>
                  <a:pt x="79" y="0"/>
                  <a:pt x="79" y="11"/>
                </a:cubicBezTo>
                <a:cubicBezTo>
                  <a:pt x="88" y="11"/>
                  <a:pt x="88" y="20"/>
                  <a:pt x="79" y="30"/>
                </a:cubicBezTo>
                <a:lnTo>
                  <a:pt x="29" y="98"/>
                </a:lnTo>
                <a:cubicBezTo>
                  <a:pt x="20" y="109"/>
                  <a:pt x="10" y="109"/>
                  <a:pt x="10" y="98"/>
                </a:cubicBezTo>
                <a:cubicBezTo>
                  <a:pt x="0" y="98"/>
                  <a:pt x="0" y="89"/>
                  <a:pt x="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9" name="Google Shape;2819;p21"/>
          <p:cNvSpPr/>
          <p:nvPr/>
        </p:nvSpPr>
        <p:spPr>
          <a:xfrm>
            <a:off x="8068092" y="3457392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10" y="29"/>
                </a:moveTo>
                <a:cubicBezTo>
                  <a:pt x="1" y="20"/>
                  <a:pt x="1" y="10"/>
                  <a:pt x="10" y="10"/>
                </a:cubicBezTo>
                <a:cubicBezTo>
                  <a:pt x="20" y="0"/>
                  <a:pt x="30" y="0"/>
                  <a:pt x="30" y="10"/>
                </a:cubicBezTo>
                <a:lnTo>
                  <a:pt x="88" y="79"/>
                </a:lnTo>
                <a:lnTo>
                  <a:pt x="88" y="98"/>
                </a:lnTo>
                <a:cubicBezTo>
                  <a:pt x="79" y="108"/>
                  <a:pt x="69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0" name="Google Shape;2820;p21"/>
          <p:cNvSpPr/>
          <p:nvPr/>
        </p:nvSpPr>
        <p:spPr>
          <a:xfrm>
            <a:off x="8080570" y="3457392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59" y="10"/>
                </a:moveTo>
                <a:cubicBezTo>
                  <a:pt x="69" y="0"/>
                  <a:pt x="79" y="0"/>
                  <a:pt x="79" y="10"/>
                </a:cubicBezTo>
                <a:cubicBezTo>
                  <a:pt x="88" y="10"/>
                  <a:pt x="88" y="20"/>
                  <a:pt x="79" y="29"/>
                </a:cubicBezTo>
                <a:lnTo>
                  <a:pt x="29" y="98"/>
                </a:lnTo>
                <a:cubicBezTo>
                  <a:pt x="20" y="108"/>
                  <a:pt x="10" y="108"/>
                  <a:pt x="10" y="98"/>
                </a:cubicBezTo>
                <a:cubicBezTo>
                  <a:pt x="0" y="98"/>
                  <a:pt x="0" y="88"/>
                  <a:pt x="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1" name="Google Shape;2821;p21"/>
          <p:cNvSpPr/>
          <p:nvPr/>
        </p:nvSpPr>
        <p:spPr>
          <a:xfrm>
            <a:off x="8090933" y="3482348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372" y="9"/>
                </a:moveTo>
                <a:cubicBezTo>
                  <a:pt x="383" y="0"/>
                  <a:pt x="392" y="0"/>
                  <a:pt x="402" y="9"/>
                </a:cubicBezTo>
                <a:cubicBezTo>
                  <a:pt x="402" y="20"/>
                  <a:pt x="402" y="29"/>
                  <a:pt x="392" y="29"/>
                </a:cubicBezTo>
                <a:lnTo>
                  <a:pt x="20" y="245"/>
                </a:lnTo>
                <a:cubicBezTo>
                  <a:pt x="20" y="245"/>
                  <a:pt x="10" y="245"/>
                  <a:pt x="0" y="235"/>
                </a:cubicBezTo>
                <a:cubicBezTo>
                  <a:pt x="0" y="235"/>
                  <a:pt x="0" y="225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2" name="Google Shape;2822;p21"/>
          <p:cNvSpPr/>
          <p:nvPr/>
        </p:nvSpPr>
        <p:spPr>
          <a:xfrm>
            <a:off x="8144652" y="3478119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40" y="10"/>
                </a:moveTo>
                <a:cubicBezTo>
                  <a:pt x="40" y="10"/>
                  <a:pt x="50" y="0"/>
                  <a:pt x="60" y="0"/>
                </a:cubicBezTo>
                <a:cubicBezTo>
                  <a:pt x="70" y="10"/>
                  <a:pt x="70" y="20"/>
                  <a:pt x="70" y="29"/>
                </a:cubicBezTo>
                <a:lnTo>
                  <a:pt x="40" y="108"/>
                </a:lnTo>
                <a:cubicBezTo>
                  <a:pt x="31" y="118"/>
                  <a:pt x="20" y="118"/>
                  <a:pt x="20" y="118"/>
                </a:cubicBezTo>
                <a:cubicBezTo>
                  <a:pt x="11" y="118"/>
                  <a:pt x="1" y="108"/>
                  <a:pt x="1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3" name="Google Shape;2823;p21"/>
          <p:cNvSpPr/>
          <p:nvPr/>
        </p:nvSpPr>
        <p:spPr>
          <a:xfrm>
            <a:off x="8144652" y="3496730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109" y="10"/>
                </a:moveTo>
                <a:cubicBezTo>
                  <a:pt x="118" y="10"/>
                  <a:pt x="129" y="20"/>
                  <a:pt x="129" y="30"/>
                </a:cubicBezTo>
                <a:cubicBezTo>
                  <a:pt x="129" y="39"/>
                  <a:pt x="118" y="39"/>
                  <a:pt x="109" y="39"/>
                </a:cubicBezTo>
                <a:lnTo>
                  <a:pt x="20" y="30"/>
                </a:lnTo>
                <a:cubicBezTo>
                  <a:pt x="11" y="30"/>
                  <a:pt x="1" y="20"/>
                  <a:pt x="11" y="10"/>
                </a:cubicBezTo>
                <a:cubicBezTo>
                  <a:pt x="11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4" name="Google Shape;2824;p21"/>
          <p:cNvSpPr/>
          <p:nvPr/>
        </p:nvSpPr>
        <p:spPr>
          <a:xfrm>
            <a:off x="8132385" y="34863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9" y="10"/>
                </a:moveTo>
                <a:cubicBezTo>
                  <a:pt x="39" y="1"/>
                  <a:pt x="49" y="1"/>
                  <a:pt x="59" y="1"/>
                </a:cubicBezTo>
                <a:cubicBezTo>
                  <a:pt x="69" y="1"/>
                  <a:pt x="69" y="10"/>
                  <a:pt x="69" y="20"/>
                </a:cubicBezTo>
                <a:lnTo>
                  <a:pt x="30" y="108"/>
                </a:ln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0" y="99"/>
                  <a:pt x="1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5" name="Google Shape;2825;p21"/>
          <p:cNvSpPr/>
          <p:nvPr/>
        </p:nvSpPr>
        <p:spPr>
          <a:xfrm>
            <a:off x="8132385" y="3503075"/>
            <a:ext cx="27071" cy="10363"/>
          </a:xfrm>
          <a:custGeom>
            <a:avLst/>
            <a:gdLst/>
            <a:ahLst/>
            <a:cxnLst/>
            <a:rect l="l" t="t" r="r" b="b"/>
            <a:pathLst>
              <a:path w="128" h="49" extrusionOk="0">
                <a:moveTo>
                  <a:pt x="108" y="20"/>
                </a:moveTo>
                <a:cubicBezTo>
                  <a:pt x="118" y="20"/>
                  <a:pt x="128" y="29"/>
                  <a:pt x="128" y="39"/>
                </a:cubicBezTo>
                <a:cubicBezTo>
                  <a:pt x="128" y="39"/>
                  <a:pt x="118" y="49"/>
                  <a:pt x="108" y="49"/>
                </a:cubicBezTo>
                <a:lnTo>
                  <a:pt x="20" y="39"/>
                </a:lnTo>
                <a:cubicBezTo>
                  <a:pt x="10" y="29"/>
                  <a:pt x="0" y="29"/>
                  <a:pt x="0" y="20"/>
                </a:cubicBezTo>
                <a:cubicBezTo>
                  <a:pt x="10" y="9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6" name="Google Shape;2826;p21"/>
          <p:cNvSpPr/>
          <p:nvPr/>
        </p:nvSpPr>
        <p:spPr>
          <a:xfrm>
            <a:off x="8090933" y="3540297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92" y="216"/>
                </a:moveTo>
                <a:cubicBezTo>
                  <a:pt x="402" y="216"/>
                  <a:pt x="402" y="225"/>
                  <a:pt x="402" y="236"/>
                </a:cubicBezTo>
                <a:cubicBezTo>
                  <a:pt x="392" y="245"/>
                  <a:pt x="383" y="245"/>
                  <a:pt x="372" y="245"/>
                </a:cubicBezTo>
                <a:lnTo>
                  <a:pt x="10" y="29"/>
                </a:lnTo>
                <a:cubicBezTo>
                  <a:pt x="0" y="29"/>
                  <a:pt x="0" y="20"/>
                  <a:pt x="0" y="10"/>
                </a:cubicBezTo>
                <a:cubicBezTo>
                  <a:pt x="10" y="0"/>
                  <a:pt x="2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7" name="Google Shape;2827;p21"/>
          <p:cNvSpPr/>
          <p:nvPr/>
        </p:nvSpPr>
        <p:spPr>
          <a:xfrm>
            <a:off x="8144652" y="3569271"/>
            <a:ext cx="27283" cy="10575"/>
          </a:xfrm>
          <a:custGeom>
            <a:avLst/>
            <a:gdLst/>
            <a:ahLst/>
            <a:cxnLst/>
            <a:rect l="l" t="t" r="r" b="b"/>
            <a:pathLst>
              <a:path w="129" h="50" extrusionOk="0">
                <a:moveTo>
                  <a:pt x="109" y="1"/>
                </a:moveTo>
                <a:cubicBezTo>
                  <a:pt x="118" y="1"/>
                  <a:pt x="129" y="1"/>
                  <a:pt x="129" y="10"/>
                </a:cubicBezTo>
                <a:cubicBezTo>
                  <a:pt x="129" y="20"/>
                  <a:pt x="118" y="30"/>
                  <a:pt x="109" y="30"/>
                </a:cubicBezTo>
                <a:lnTo>
                  <a:pt x="20" y="40"/>
                </a:lnTo>
                <a:cubicBezTo>
                  <a:pt x="11" y="49"/>
                  <a:pt x="11" y="40"/>
                  <a:pt x="11" y="30"/>
                </a:cubicBezTo>
                <a:cubicBezTo>
                  <a:pt x="1" y="20"/>
                  <a:pt x="11" y="1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8" name="Google Shape;2828;p21"/>
          <p:cNvSpPr/>
          <p:nvPr/>
        </p:nvSpPr>
        <p:spPr>
          <a:xfrm>
            <a:off x="8144652" y="3571386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70" y="98"/>
                </a:moveTo>
                <a:cubicBezTo>
                  <a:pt x="70" y="108"/>
                  <a:pt x="70" y="118"/>
                  <a:pt x="60" y="118"/>
                </a:cubicBezTo>
                <a:cubicBezTo>
                  <a:pt x="50" y="118"/>
                  <a:pt x="40" y="118"/>
                  <a:pt x="40" y="108"/>
                </a:cubicBezTo>
                <a:lnTo>
                  <a:pt x="11" y="20"/>
                </a:lnTo>
                <a:cubicBezTo>
                  <a:pt x="1" y="20"/>
                  <a:pt x="11" y="10"/>
                  <a:pt x="20" y="0"/>
                </a:cubicBezTo>
                <a:cubicBezTo>
                  <a:pt x="20" y="0"/>
                  <a:pt x="31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9" name="Google Shape;2829;p21"/>
          <p:cNvSpPr/>
          <p:nvPr/>
        </p:nvSpPr>
        <p:spPr>
          <a:xfrm>
            <a:off x="8132385" y="3561023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0"/>
                </a:moveTo>
                <a:cubicBezTo>
                  <a:pt x="118" y="0"/>
                  <a:pt x="128" y="10"/>
                  <a:pt x="128" y="20"/>
                </a:cubicBezTo>
                <a:cubicBezTo>
                  <a:pt x="128" y="29"/>
                  <a:pt x="118" y="29"/>
                  <a:pt x="108" y="40"/>
                </a:cubicBezTo>
                <a:lnTo>
                  <a:pt x="20" y="49"/>
                </a:lnTo>
                <a:cubicBezTo>
                  <a:pt x="10" y="49"/>
                  <a:pt x="10" y="40"/>
                  <a:pt x="0" y="40"/>
                </a:cubicBezTo>
                <a:cubicBezTo>
                  <a:pt x="0" y="29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0" name="Google Shape;2830;p21"/>
          <p:cNvSpPr/>
          <p:nvPr/>
        </p:nvSpPr>
        <p:spPr>
          <a:xfrm>
            <a:off x="8132385" y="3565253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69" y="88"/>
                </a:moveTo>
                <a:cubicBezTo>
                  <a:pt x="69" y="98"/>
                  <a:pt x="69" y="107"/>
                  <a:pt x="59" y="107"/>
                </a:cubicBezTo>
                <a:cubicBezTo>
                  <a:pt x="49" y="118"/>
                  <a:pt x="39" y="107"/>
                  <a:pt x="39" y="98"/>
                </a:cubicBezTo>
                <a:lnTo>
                  <a:pt x="10" y="20"/>
                </a:lnTo>
                <a:cubicBezTo>
                  <a:pt x="0" y="9"/>
                  <a:pt x="10" y="0"/>
                  <a:pt x="10" y="0"/>
                </a:cubicBezTo>
                <a:cubicBezTo>
                  <a:pt x="20" y="0"/>
                  <a:pt x="30" y="0"/>
                  <a:pt x="3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1" name="Google Shape;2831;p21"/>
          <p:cNvSpPr/>
          <p:nvPr/>
        </p:nvSpPr>
        <p:spPr>
          <a:xfrm>
            <a:off x="8080570" y="3546430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29" y="442"/>
                </a:moveTo>
                <a:cubicBezTo>
                  <a:pt x="29" y="451"/>
                  <a:pt x="20" y="461"/>
                  <a:pt x="20" y="461"/>
                </a:cubicBezTo>
                <a:cubicBezTo>
                  <a:pt x="10" y="461"/>
                  <a:pt x="0" y="451"/>
                  <a:pt x="0" y="442"/>
                </a:cubicBezTo>
                <a:lnTo>
                  <a:pt x="0" y="20"/>
                </a:lnTo>
                <a:cubicBezTo>
                  <a:pt x="0" y="11"/>
                  <a:pt x="10" y="0"/>
                  <a:pt x="20" y="0"/>
                </a:cubicBezTo>
                <a:cubicBezTo>
                  <a:pt x="20" y="0"/>
                  <a:pt x="29" y="11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2" name="Google Shape;2832;p21"/>
          <p:cNvSpPr/>
          <p:nvPr/>
        </p:nvSpPr>
        <p:spPr>
          <a:xfrm>
            <a:off x="8080570" y="360860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79" y="79"/>
                </a:moveTo>
                <a:cubicBezTo>
                  <a:pt x="88" y="89"/>
                  <a:pt x="88" y="98"/>
                  <a:pt x="79" y="98"/>
                </a:cubicBezTo>
                <a:cubicBezTo>
                  <a:pt x="79" y="109"/>
                  <a:pt x="69" y="109"/>
                  <a:pt x="59" y="98"/>
                </a:cubicBezTo>
                <a:lnTo>
                  <a:pt x="0" y="30"/>
                </a:lnTo>
                <a:cubicBezTo>
                  <a:pt x="0" y="20"/>
                  <a:pt x="0" y="11"/>
                  <a:pt x="10" y="11"/>
                </a:cubicBezTo>
                <a:cubicBezTo>
                  <a:pt x="10" y="0"/>
                  <a:pt x="20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3" name="Google Shape;2833;p21"/>
          <p:cNvSpPr/>
          <p:nvPr/>
        </p:nvSpPr>
        <p:spPr>
          <a:xfrm>
            <a:off x="8068092" y="360860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8"/>
                </a:moveTo>
                <a:cubicBezTo>
                  <a:pt x="30" y="109"/>
                  <a:pt x="20" y="109"/>
                  <a:pt x="10" y="98"/>
                </a:cubicBezTo>
                <a:cubicBezTo>
                  <a:pt x="1" y="98"/>
                  <a:pt x="1" y="89"/>
                  <a:pt x="10" y="79"/>
                </a:cubicBezTo>
                <a:lnTo>
                  <a:pt x="59" y="11"/>
                </a:lnTo>
                <a:cubicBezTo>
                  <a:pt x="69" y="0"/>
                  <a:pt x="79" y="0"/>
                  <a:pt x="88" y="11"/>
                </a:cubicBezTo>
                <a:lnTo>
                  <a:pt x="88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4" name="Google Shape;2834;p21"/>
          <p:cNvSpPr/>
          <p:nvPr/>
        </p:nvSpPr>
        <p:spPr>
          <a:xfrm>
            <a:off x="8080570" y="3594227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79" y="79"/>
                </a:moveTo>
                <a:cubicBezTo>
                  <a:pt x="88" y="88"/>
                  <a:pt x="88" y="98"/>
                  <a:pt x="79" y="98"/>
                </a:cubicBezTo>
                <a:cubicBezTo>
                  <a:pt x="79" y="108"/>
                  <a:pt x="69" y="108"/>
                  <a:pt x="59" y="98"/>
                </a:cubicBezTo>
                <a:lnTo>
                  <a:pt x="0" y="29"/>
                </a:lnTo>
                <a:cubicBezTo>
                  <a:pt x="0" y="20"/>
                  <a:pt x="0" y="10"/>
                  <a:pt x="10" y="10"/>
                </a:cubicBezTo>
                <a:cubicBezTo>
                  <a:pt x="10" y="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5" name="Google Shape;2835;p21"/>
          <p:cNvSpPr/>
          <p:nvPr/>
        </p:nvSpPr>
        <p:spPr>
          <a:xfrm>
            <a:off x="8068092" y="3594227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30" y="98"/>
                </a:moveTo>
                <a:cubicBezTo>
                  <a:pt x="30" y="108"/>
                  <a:pt x="20" y="108"/>
                  <a:pt x="10" y="98"/>
                </a:cubicBezTo>
                <a:cubicBezTo>
                  <a:pt x="1" y="98"/>
                  <a:pt x="1" y="88"/>
                  <a:pt x="10" y="79"/>
                </a:cubicBezTo>
                <a:lnTo>
                  <a:pt x="59" y="10"/>
                </a:lnTo>
                <a:cubicBezTo>
                  <a:pt x="69" y="0"/>
                  <a:pt x="79" y="0"/>
                  <a:pt x="88" y="10"/>
                </a:cubicBezTo>
                <a:lnTo>
                  <a:pt x="88" y="2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6" name="Google Shape;2836;p21"/>
          <p:cNvSpPr/>
          <p:nvPr/>
        </p:nvSpPr>
        <p:spPr>
          <a:xfrm>
            <a:off x="7991320" y="3540297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1" y="245"/>
                </a:moveTo>
                <a:cubicBezTo>
                  <a:pt x="20" y="245"/>
                  <a:pt x="11" y="245"/>
                  <a:pt x="11" y="236"/>
                </a:cubicBezTo>
                <a:cubicBezTo>
                  <a:pt x="1" y="225"/>
                  <a:pt x="1" y="216"/>
                  <a:pt x="11" y="216"/>
                </a:cubicBezTo>
                <a:lnTo>
                  <a:pt x="383" y="0"/>
                </a:lnTo>
                <a:cubicBezTo>
                  <a:pt x="383" y="0"/>
                  <a:pt x="393" y="0"/>
                  <a:pt x="403" y="10"/>
                </a:cubicBezTo>
                <a:cubicBezTo>
                  <a:pt x="403" y="20"/>
                  <a:pt x="403" y="29"/>
                  <a:pt x="393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7" name="Google Shape;2837;p21"/>
          <p:cNvSpPr/>
          <p:nvPr/>
        </p:nvSpPr>
        <p:spPr>
          <a:xfrm>
            <a:off x="8008028" y="3571386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08"/>
                </a:moveTo>
                <a:cubicBezTo>
                  <a:pt x="30" y="118"/>
                  <a:pt x="20" y="118"/>
                  <a:pt x="10" y="118"/>
                </a:cubicBezTo>
                <a:cubicBezTo>
                  <a:pt x="0" y="118"/>
                  <a:pt x="0" y="108"/>
                  <a:pt x="0" y="98"/>
                </a:cubicBezTo>
                <a:lnTo>
                  <a:pt x="39" y="10"/>
                </a:lnTo>
                <a:cubicBezTo>
                  <a:pt x="39" y="0"/>
                  <a:pt x="50" y="0"/>
                  <a:pt x="59" y="0"/>
                </a:cubicBezTo>
                <a:cubicBezTo>
                  <a:pt x="59" y="10"/>
                  <a:pt x="69" y="20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8" name="Google Shape;2838;p21"/>
          <p:cNvSpPr/>
          <p:nvPr/>
        </p:nvSpPr>
        <p:spPr>
          <a:xfrm>
            <a:off x="7995550" y="3569271"/>
            <a:ext cx="27283" cy="10575"/>
          </a:xfrm>
          <a:custGeom>
            <a:avLst/>
            <a:gdLst/>
            <a:ahLst/>
            <a:cxnLst/>
            <a:rect l="l" t="t" r="r" b="b"/>
            <a:pathLst>
              <a:path w="129" h="50" extrusionOk="0">
                <a:moveTo>
                  <a:pt x="20" y="30"/>
                </a:moveTo>
                <a:cubicBezTo>
                  <a:pt x="11" y="30"/>
                  <a:pt x="0" y="20"/>
                  <a:pt x="0" y="10"/>
                </a:cubicBezTo>
                <a:cubicBezTo>
                  <a:pt x="11" y="1"/>
                  <a:pt x="11" y="1"/>
                  <a:pt x="20" y="1"/>
                </a:cubicBezTo>
                <a:lnTo>
                  <a:pt x="109" y="10"/>
                </a:lnTo>
                <a:cubicBezTo>
                  <a:pt x="118" y="10"/>
                  <a:pt x="128" y="20"/>
                  <a:pt x="128" y="30"/>
                </a:cubicBezTo>
                <a:cubicBezTo>
                  <a:pt x="118" y="40"/>
                  <a:pt x="118" y="49"/>
                  <a:pt x="10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9" name="Google Shape;2839;p21"/>
          <p:cNvSpPr/>
          <p:nvPr/>
        </p:nvSpPr>
        <p:spPr>
          <a:xfrm>
            <a:off x="8020295" y="3565253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98"/>
                </a:moveTo>
                <a:cubicBezTo>
                  <a:pt x="31" y="107"/>
                  <a:pt x="21" y="118"/>
                  <a:pt x="11" y="107"/>
                </a:cubicBezTo>
                <a:cubicBezTo>
                  <a:pt x="1" y="107"/>
                  <a:pt x="1" y="98"/>
                  <a:pt x="1" y="88"/>
                </a:cubicBezTo>
                <a:lnTo>
                  <a:pt x="40" y="9"/>
                </a:lnTo>
                <a:cubicBezTo>
                  <a:pt x="40" y="0"/>
                  <a:pt x="50" y="0"/>
                  <a:pt x="60" y="0"/>
                </a:cubicBezTo>
                <a:cubicBezTo>
                  <a:pt x="60" y="0"/>
                  <a:pt x="70" y="9"/>
                  <a:pt x="7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21"/>
          <p:cNvSpPr/>
          <p:nvPr/>
        </p:nvSpPr>
        <p:spPr>
          <a:xfrm>
            <a:off x="8008028" y="3561023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40"/>
                </a:moveTo>
                <a:cubicBezTo>
                  <a:pt x="10" y="29"/>
                  <a:pt x="0" y="29"/>
                  <a:pt x="0" y="20"/>
                </a:cubicBezTo>
                <a:cubicBezTo>
                  <a:pt x="10" y="10"/>
                  <a:pt x="10" y="0"/>
                  <a:pt x="20" y="0"/>
                </a:cubicBezTo>
                <a:lnTo>
                  <a:pt x="108" y="20"/>
                </a:lnTo>
                <a:cubicBezTo>
                  <a:pt x="118" y="20"/>
                  <a:pt x="128" y="29"/>
                  <a:pt x="128" y="40"/>
                </a:cubicBezTo>
                <a:cubicBezTo>
                  <a:pt x="128" y="40"/>
                  <a:pt x="118" y="49"/>
                  <a:pt x="10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1" name="Google Shape;2841;p21"/>
          <p:cNvSpPr/>
          <p:nvPr/>
        </p:nvSpPr>
        <p:spPr>
          <a:xfrm>
            <a:off x="7991320" y="3482348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11" y="29"/>
                </a:moveTo>
                <a:cubicBezTo>
                  <a:pt x="1" y="29"/>
                  <a:pt x="1" y="20"/>
                  <a:pt x="11" y="9"/>
                </a:cubicBezTo>
                <a:cubicBezTo>
                  <a:pt x="11" y="0"/>
                  <a:pt x="20" y="0"/>
                  <a:pt x="31" y="9"/>
                </a:cubicBezTo>
                <a:lnTo>
                  <a:pt x="393" y="216"/>
                </a:lnTo>
                <a:cubicBezTo>
                  <a:pt x="403" y="225"/>
                  <a:pt x="403" y="235"/>
                  <a:pt x="403" y="235"/>
                </a:cubicBezTo>
                <a:cubicBezTo>
                  <a:pt x="393" y="245"/>
                  <a:pt x="383" y="245"/>
                  <a:pt x="383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2" name="Google Shape;2842;p21"/>
          <p:cNvSpPr/>
          <p:nvPr/>
        </p:nvSpPr>
        <p:spPr>
          <a:xfrm>
            <a:off x="7995550" y="3496730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20" y="39"/>
                </a:moveTo>
                <a:cubicBezTo>
                  <a:pt x="11" y="39"/>
                  <a:pt x="11" y="39"/>
                  <a:pt x="0" y="30"/>
                </a:cubicBezTo>
                <a:cubicBezTo>
                  <a:pt x="0" y="20"/>
                  <a:pt x="11" y="10"/>
                  <a:pt x="20" y="10"/>
                </a:cubicBezTo>
                <a:lnTo>
                  <a:pt x="109" y="0"/>
                </a:lnTo>
                <a:cubicBezTo>
                  <a:pt x="118" y="0"/>
                  <a:pt x="118" y="0"/>
                  <a:pt x="128" y="10"/>
                </a:cubicBezTo>
                <a:cubicBezTo>
                  <a:pt x="128" y="20"/>
                  <a:pt x="118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3" name="Google Shape;2843;p21"/>
          <p:cNvSpPr/>
          <p:nvPr/>
        </p:nvSpPr>
        <p:spPr>
          <a:xfrm>
            <a:off x="8008028" y="3478119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0" y="29"/>
                </a:moveTo>
                <a:cubicBezTo>
                  <a:pt x="0" y="20"/>
                  <a:pt x="0" y="10"/>
                  <a:pt x="10" y="0"/>
                </a:cubicBezTo>
                <a:cubicBezTo>
                  <a:pt x="20" y="0"/>
                  <a:pt x="30" y="10"/>
                  <a:pt x="30" y="10"/>
                </a:cubicBezTo>
                <a:lnTo>
                  <a:pt x="59" y="98"/>
                </a:lnTo>
                <a:cubicBezTo>
                  <a:pt x="69" y="108"/>
                  <a:pt x="59" y="118"/>
                  <a:pt x="59" y="118"/>
                </a:cubicBezTo>
                <a:cubicBezTo>
                  <a:pt x="50" y="118"/>
                  <a:pt x="39" y="118"/>
                  <a:pt x="39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1"/>
          <p:cNvSpPr/>
          <p:nvPr/>
        </p:nvSpPr>
        <p:spPr>
          <a:xfrm>
            <a:off x="8008028" y="3503075"/>
            <a:ext cx="27071" cy="10363"/>
          </a:xfrm>
          <a:custGeom>
            <a:avLst/>
            <a:gdLst/>
            <a:ahLst/>
            <a:cxnLst/>
            <a:rect l="l" t="t" r="r" b="b"/>
            <a:pathLst>
              <a:path w="128" h="49" extrusionOk="0">
                <a:moveTo>
                  <a:pt x="20" y="49"/>
                </a:moveTo>
                <a:cubicBezTo>
                  <a:pt x="10" y="49"/>
                  <a:pt x="10" y="39"/>
                  <a:pt x="0" y="39"/>
                </a:cubicBezTo>
                <a:cubicBezTo>
                  <a:pt x="0" y="29"/>
                  <a:pt x="10" y="20"/>
                  <a:pt x="20" y="20"/>
                </a:cubicBezTo>
                <a:lnTo>
                  <a:pt x="108" y="0"/>
                </a:lnTo>
                <a:cubicBezTo>
                  <a:pt x="118" y="0"/>
                  <a:pt x="128" y="9"/>
                  <a:pt x="128" y="20"/>
                </a:cubicBezTo>
                <a:cubicBezTo>
                  <a:pt x="128" y="29"/>
                  <a:pt x="118" y="29"/>
                  <a:pt x="10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1"/>
          <p:cNvSpPr/>
          <p:nvPr/>
        </p:nvSpPr>
        <p:spPr>
          <a:xfrm>
            <a:off x="8020295" y="34863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" y="20"/>
                </a:moveTo>
                <a:cubicBezTo>
                  <a:pt x="1" y="10"/>
                  <a:pt x="1" y="1"/>
                  <a:pt x="11" y="1"/>
                </a:cubicBezTo>
                <a:cubicBezTo>
                  <a:pt x="21" y="1"/>
                  <a:pt x="31" y="1"/>
                  <a:pt x="31" y="10"/>
                </a:cubicBezTo>
                <a:lnTo>
                  <a:pt x="70" y="88"/>
                </a:lnTo>
                <a:cubicBezTo>
                  <a:pt x="70" y="99"/>
                  <a:pt x="60" y="108"/>
                  <a:pt x="60" y="108"/>
                </a:cubicBezTo>
                <a:cubicBezTo>
                  <a:pt x="50" y="118"/>
                  <a:pt x="40" y="10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1"/>
          <p:cNvSpPr/>
          <p:nvPr/>
        </p:nvSpPr>
        <p:spPr>
          <a:xfrm>
            <a:off x="8049481" y="3480022"/>
            <a:ext cx="31301" cy="50124"/>
          </a:xfrm>
          <a:custGeom>
            <a:avLst/>
            <a:gdLst/>
            <a:ahLst/>
            <a:cxnLst/>
            <a:rect l="l" t="t" r="r" b="b"/>
            <a:pathLst>
              <a:path w="148" h="237" extrusionOk="0">
                <a:moveTo>
                  <a:pt x="0" y="20"/>
                </a:moveTo>
                <a:cubicBezTo>
                  <a:pt x="0" y="11"/>
                  <a:pt x="0" y="1"/>
                  <a:pt x="10" y="1"/>
                </a:cubicBezTo>
                <a:cubicBezTo>
                  <a:pt x="10" y="1"/>
                  <a:pt x="20" y="1"/>
                  <a:pt x="30" y="11"/>
                </a:cubicBezTo>
                <a:lnTo>
                  <a:pt x="147" y="216"/>
                </a:lnTo>
                <a:cubicBezTo>
                  <a:pt x="147" y="227"/>
                  <a:pt x="147" y="227"/>
                  <a:pt x="137" y="236"/>
                </a:cubicBezTo>
                <a:cubicBezTo>
                  <a:pt x="137" y="236"/>
                  <a:pt x="128" y="236"/>
                  <a:pt x="118" y="22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7" name="Google Shape;2847;p21"/>
          <p:cNvSpPr/>
          <p:nvPr/>
        </p:nvSpPr>
        <p:spPr>
          <a:xfrm>
            <a:off x="8041021" y="3486367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11" y="40"/>
                </a:moveTo>
                <a:cubicBezTo>
                  <a:pt x="1" y="30"/>
                  <a:pt x="1" y="20"/>
                  <a:pt x="1" y="20"/>
                </a:cubicBezTo>
                <a:cubicBezTo>
                  <a:pt x="11" y="10"/>
                  <a:pt x="21" y="1"/>
                  <a:pt x="21" y="10"/>
                </a:cubicBezTo>
                <a:lnTo>
                  <a:pt x="99" y="40"/>
                </a:lnTo>
                <a:cubicBezTo>
                  <a:pt x="109" y="40"/>
                  <a:pt x="109" y="49"/>
                  <a:pt x="109" y="59"/>
                </a:cubicBezTo>
                <a:cubicBezTo>
                  <a:pt x="99" y="69"/>
                  <a:pt x="99" y="69"/>
                  <a:pt x="8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8" name="Google Shape;2848;p21"/>
          <p:cNvSpPr/>
          <p:nvPr/>
        </p:nvSpPr>
        <p:spPr>
          <a:xfrm>
            <a:off x="8057729" y="3476004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10" y="20"/>
                </a:moveTo>
                <a:cubicBezTo>
                  <a:pt x="10" y="10"/>
                  <a:pt x="20" y="0"/>
                  <a:pt x="30" y="10"/>
                </a:cubicBezTo>
                <a:cubicBezTo>
                  <a:pt x="39" y="10"/>
                  <a:pt x="39" y="20"/>
                  <a:pt x="39" y="20"/>
                </a:cubicBezTo>
                <a:lnTo>
                  <a:pt x="30" y="98"/>
                </a:lnTo>
                <a:cubicBezTo>
                  <a:pt x="30" y="108"/>
                  <a:pt x="20" y="118"/>
                  <a:pt x="10" y="118"/>
                </a:cubicBezTo>
                <a:cubicBezTo>
                  <a:pt x="0" y="11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9" name="Google Shape;2849;p21"/>
          <p:cNvSpPr/>
          <p:nvPr/>
        </p:nvSpPr>
        <p:spPr>
          <a:xfrm>
            <a:off x="8047366" y="349884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0" y="29"/>
                </a:moveTo>
                <a:cubicBezTo>
                  <a:pt x="1" y="29"/>
                  <a:pt x="1" y="20"/>
                  <a:pt x="1" y="10"/>
                </a:cubicBezTo>
                <a:cubicBezTo>
                  <a:pt x="10" y="0"/>
                  <a:pt x="20" y="0"/>
                  <a:pt x="20" y="0"/>
                </a:cubicBezTo>
                <a:lnTo>
                  <a:pt x="99" y="29"/>
                </a:lnTo>
                <a:cubicBezTo>
                  <a:pt x="108" y="29"/>
                  <a:pt x="108" y="40"/>
                  <a:pt x="108" y="49"/>
                </a:cubicBezTo>
                <a:cubicBezTo>
                  <a:pt x="108" y="59"/>
                  <a:pt x="99" y="59"/>
                  <a:pt x="88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0" name="Google Shape;2850;p21"/>
          <p:cNvSpPr/>
          <p:nvPr/>
        </p:nvSpPr>
        <p:spPr>
          <a:xfrm>
            <a:off x="8064074" y="348848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9" y="10"/>
                </a:moveTo>
                <a:cubicBezTo>
                  <a:pt x="9" y="0"/>
                  <a:pt x="20" y="0"/>
                  <a:pt x="29" y="0"/>
                </a:cubicBezTo>
                <a:cubicBezTo>
                  <a:pt x="39" y="0"/>
                  <a:pt x="39" y="10"/>
                  <a:pt x="39" y="20"/>
                </a:cubicBezTo>
                <a:lnTo>
                  <a:pt x="29" y="98"/>
                </a:lnTo>
                <a:cubicBezTo>
                  <a:pt x="29" y="108"/>
                  <a:pt x="20" y="108"/>
                  <a:pt x="9" y="108"/>
                </a:cubicBezTo>
                <a:cubicBezTo>
                  <a:pt x="0" y="108"/>
                  <a:pt x="0" y="98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1" name="Google Shape;2851;p21"/>
          <p:cNvSpPr/>
          <p:nvPr/>
        </p:nvSpPr>
        <p:spPr>
          <a:xfrm>
            <a:off x="8086703" y="3480022"/>
            <a:ext cx="31301" cy="50124"/>
          </a:xfrm>
          <a:custGeom>
            <a:avLst/>
            <a:gdLst/>
            <a:ahLst/>
            <a:cxnLst/>
            <a:rect l="l" t="t" r="r" b="b"/>
            <a:pathLst>
              <a:path w="148" h="237" extrusionOk="0">
                <a:moveTo>
                  <a:pt x="118" y="11"/>
                </a:moveTo>
                <a:cubicBezTo>
                  <a:pt x="128" y="1"/>
                  <a:pt x="138" y="1"/>
                  <a:pt x="138" y="1"/>
                </a:cubicBezTo>
                <a:cubicBezTo>
                  <a:pt x="148" y="1"/>
                  <a:pt x="148" y="11"/>
                  <a:pt x="148" y="20"/>
                </a:cubicBezTo>
                <a:lnTo>
                  <a:pt x="30" y="227"/>
                </a:lnTo>
                <a:cubicBezTo>
                  <a:pt x="20" y="236"/>
                  <a:pt x="11" y="236"/>
                  <a:pt x="11" y="236"/>
                </a:cubicBezTo>
                <a:cubicBezTo>
                  <a:pt x="0" y="227"/>
                  <a:pt x="0" y="227"/>
                  <a:pt x="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1"/>
          <p:cNvSpPr/>
          <p:nvPr/>
        </p:nvSpPr>
        <p:spPr>
          <a:xfrm>
            <a:off x="8101296" y="3476004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0" y="20"/>
                </a:moveTo>
                <a:lnTo>
                  <a:pt x="10" y="10"/>
                </a:lnTo>
                <a:cubicBezTo>
                  <a:pt x="20" y="0"/>
                  <a:pt x="29" y="10"/>
                  <a:pt x="29" y="20"/>
                </a:cubicBezTo>
                <a:lnTo>
                  <a:pt x="40" y="98"/>
                </a:lnTo>
                <a:cubicBezTo>
                  <a:pt x="40" y="108"/>
                  <a:pt x="40" y="118"/>
                  <a:pt x="29" y="118"/>
                </a:cubicBezTo>
                <a:cubicBezTo>
                  <a:pt x="20" y="118"/>
                  <a:pt x="10" y="108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1"/>
          <p:cNvSpPr/>
          <p:nvPr/>
        </p:nvSpPr>
        <p:spPr>
          <a:xfrm>
            <a:off x="8103199" y="3486367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89" y="10"/>
                </a:moveTo>
                <a:cubicBezTo>
                  <a:pt x="99" y="1"/>
                  <a:pt x="99" y="10"/>
                  <a:pt x="109" y="20"/>
                </a:cubicBezTo>
                <a:cubicBezTo>
                  <a:pt x="109" y="20"/>
                  <a:pt x="109" y="30"/>
                  <a:pt x="99" y="40"/>
                </a:cubicBezTo>
                <a:lnTo>
                  <a:pt x="20" y="69"/>
                </a:lnTo>
                <a:cubicBezTo>
                  <a:pt x="20" y="69"/>
                  <a:pt x="11" y="69"/>
                  <a:pt x="1" y="59"/>
                </a:cubicBezTo>
                <a:cubicBezTo>
                  <a:pt x="1" y="49"/>
                  <a:pt x="1" y="40"/>
                  <a:pt x="11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4" name="Google Shape;2854;p21"/>
          <p:cNvSpPr/>
          <p:nvPr/>
        </p:nvSpPr>
        <p:spPr>
          <a:xfrm>
            <a:off x="8094951" y="348848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1" y="20"/>
                </a:moveTo>
                <a:cubicBezTo>
                  <a:pt x="1" y="10"/>
                  <a:pt x="1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lnTo>
                  <a:pt x="40" y="89"/>
                </a:lnTo>
                <a:cubicBezTo>
                  <a:pt x="40" y="98"/>
                  <a:pt x="40" y="108"/>
                  <a:pt x="30" y="108"/>
                </a:cubicBezTo>
                <a:cubicBezTo>
                  <a:pt x="20" y="108"/>
                  <a:pt x="11" y="108"/>
                  <a:pt x="1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21"/>
          <p:cNvSpPr/>
          <p:nvPr/>
        </p:nvSpPr>
        <p:spPr>
          <a:xfrm>
            <a:off x="8097066" y="349884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0"/>
                </a:moveTo>
                <a:cubicBezTo>
                  <a:pt x="89" y="0"/>
                  <a:pt x="99" y="0"/>
                  <a:pt x="108" y="10"/>
                </a:cubicBezTo>
                <a:cubicBezTo>
                  <a:pt x="108" y="20"/>
                  <a:pt x="108" y="29"/>
                  <a:pt x="99" y="29"/>
                </a:cubicBezTo>
                <a:lnTo>
                  <a:pt x="20" y="59"/>
                </a:lnTo>
                <a:cubicBezTo>
                  <a:pt x="10" y="59"/>
                  <a:pt x="10" y="59"/>
                  <a:pt x="1" y="49"/>
                </a:cubicBezTo>
                <a:cubicBezTo>
                  <a:pt x="1" y="40"/>
                  <a:pt x="1" y="29"/>
                  <a:pt x="1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21"/>
          <p:cNvSpPr/>
          <p:nvPr/>
        </p:nvSpPr>
        <p:spPr>
          <a:xfrm>
            <a:off x="8093048" y="3533952"/>
            <a:ext cx="56046" cy="6556"/>
          </a:xfrm>
          <a:custGeom>
            <a:avLst/>
            <a:gdLst/>
            <a:ahLst/>
            <a:cxnLst/>
            <a:rect l="l" t="t" r="r" b="b"/>
            <a:pathLst>
              <a:path w="265" h="31" extrusionOk="0">
                <a:moveTo>
                  <a:pt x="255" y="1"/>
                </a:moveTo>
                <a:cubicBezTo>
                  <a:pt x="264" y="1"/>
                  <a:pt x="264" y="11"/>
                  <a:pt x="264" y="20"/>
                </a:cubicBezTo>
                <a:cubicBezTo>
                  <a:pt x="264" y="30"/>
                  <a:pt x="264" y="30"/>
                  <a:pt x="255" y="30"/>
                </a:cubicBezTo>
                <a:lnTo>
                  <a:pt x="10" y="30"/>
                </a:ln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1"/>
                  <a:pt x="1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21"/>
          <p:cNvSpPr/>
          <p:nvPr/>
        </p:nvSpPr>
        <p:spPr>
          <a:xfrm>
            <a:off x="8126252" y="352380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8" y="0"/>
                </a:moveTo>
                <a:cubicBezTo>
                  <a:pt x="78" y="0"/>
                  <a:pt x="88" y="0"/>
                  <a:pt x="98" y="9"/>
                </a:cubicBezTo>
                <a:cubicBezTo>
                  <a:pt x="98" y="9"/>
                  <a:pt x="98" y="20"/>
                  <a:pt x="88" y="29"/>
                </a:cubicBezTo>
                <a:lnTo>
                  <a:pt x="29" y="78"/>
                </a:lnTo>
                <a:lnTo>
                  <a:pt x="9" y="78"/>
                </a:lnTo>
                <a:cubicBezTo>
                  <a:pt x="0" y="68"/>
                  <a:pt x="0" y="59"/>
                  <a:pt x="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8" name="Google Shape;2858;p21"/>
          <p:cNvSpPr/>
          <p:nvPr/>
        </p:nvSpPr>
        <p:spPr>
          <a:xfrm>
            <a:off x="8126252" y="353395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8" y="50"/>
                </a:moveTo>
                <a:cubicBezTo>
                  <a:pt x="98" y="59"/>
                  <a:pt x="98" y="70"/>
                  <a:pt x="98" y="79"/>
                </a:cubicBezTo>
                <a:lnTo>
                  <a:pt x="68" y="79"/>
                </a:lnTo>
                <a:lnTo>
                  <a:pt x="9" y="30"/>
                </a:lnTo>
                <a:cubicBezTo>
                  <a:pt x="0" y="20"/>
                  <a:pt x="0" y="11"/>
                  <a:pt x="9" y="11"/>
                </a:cubicBezTo>
                <a:cubicBezTo>
                  <a:pt x="9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9" name="Google Shape;2859;p21"/>
          <p:cNvSpPr/>
          <p:nvPr/>
        </p:nvSpPr>
        <p:spPr>
          <a:xfrm>
            <a:off x="8113774" y="352380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8" y="0"/>
                </a:moveTo>
                <a:cubicBezTo>
                  <a:pt x="79" y="0"/>
                  <a:pt x="88" y="0"/>
                  <a:pt x="88" y="9"/>
                </a:cubicBezTo>
                <a:cubicBezTo>
                  <a:pt x="98" y="9"/>
                  <a:pt x="98" y="20"/>
                  <a:pt x="88" y="29"/>
                </a:cubicBezTo>
                <a:lnTo>
                  <a:pt x="29" y="78"/>
                </a:lnTo>
                <a:lnTo>
                  <a:pt x="10" y="78"/>
                </a:lnTo>
                <a:cubicBezTo>
                  <a:pt x="0" y="68"/>
                  <a:pt x="0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0" name="Google Shape;2860;p21"/>
          <p:cNvSpPr/>
          <p:nvPr/>
        </p:nvSpPr>
        <p:spPr>
          <a:xfrm>
            <a:off x="8113774" y="353395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8" y="50"/>
                </a:moveTo>
                <a:cubicBezTo>
                  <a:pt x="98" y="59"/>
                  <a:pt x="98" y="70"/>
                  <a:pt x="88" y="79"/>
                </a:cubicBezTo>
                <a:lnTo>
                  <a:pt x="68" y="79"/>
                </a:lnTo>
                <a:lnTo>
                  <a:pt x="10" y="30"/>
                </a:lnTo>
                <a:cubicBezTo>
                  <a:pt x="0" y="20"/>
                  <a:pt x="0" y="11"/>
                  <a:pt x="10" y="11"/>
                </a:cubicBezTo>
                <a:cubicBezTo>
                  <a:pt x="10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1" name="Google Shape;2861;p21"/>
          <p:cNvSpPr/>
          <p:nvPr/>
        </p:nvSpPr>
        <p:spPr>
          <a:xfrm>
            <a:off x="8086703" y="3544527"/>
            <a:ext cx="31301" cy="51816"/>
          </a:xfrm>
          <a:custGeom>
            <a:avLst/>
            <a:gdLst/>
            <a:ahLst/>
            <a:cxnLst/>
            <a:rect l="l" t="t" r="r" b="b"/>
            <a:pathLst>
              <a:path w="148" h="245" extrusionOk="0">
                <a:moveTo>
                  <a:pt x="148" y="216"/>
                </a:moveTo>
                <a:cubicBezTo>
                  <a:pt x="148" y="225"/>
                  <a:pt x="148" y="235"/>
                  <a:pt x="138" y="235"/>
                </a:cubicBezTo>
                <a:cubicBezTo>
                  <a:pt x="138" y="245"/>
                  <a:pt x="128" y="235"/>
                  <a:pt x="118" y="235"/>
                </a:cubicBezTo>
                <a:lnTo>
                  <a:pt x="0" y="29"/>
                </a:lnTo>
                <a:cubicBezTo>
                  <a:pt x="0" y="20"/>
                  <a:pt x="0" y="9"/>
                  <a:pt x="11" y="0"/>
                </a:cubicBezTo>
                <a:cubicBezTo>
                  <a:pt x="11" y="0"/>
                  <a:pt x="20" y="0"/>
                  <a:pt x="3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2" name="Google Shape;2862;p21"/>
          <p:cNvSpPr/>
          <p:nvPr/>
        </p:nvSpPr>
        <p:spPr>
          <a:xfrm>
            <a:off x="8103199" y="3573501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99" y="39"/>
                </a:moveTo>
                <a:cubicBezTo>
                  <a:pt x="109" y="39"/>
                  <a:pt x="109" y="49"/>
                  <a:pt x="109" y="59"/>
                </a:cubicBezTo>
                <a:cubicBezTo>
                  <a:pt x="99" y="68"/>
                  <a:pt x="99" y="68"/>
                  <a:pt x="89" y="68"/>
                </a:cubicBezTo>
                <a:lnTo>
                  <a:pt x="11" y="39"/>
                </a:lnTo>
                <a:cubicBezTo>
                  <a:pt x="1" y="29"/>
                  <a:pt x="1" y="20"/>
                  <a:pt x="1" y="20"/>
                </a:cubicBezTo>
                <a:cubicBezTo>
                  <a:pt x="11" y="10"/>
                  <a:pt x="20" y="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21"/>
          <p:cNvSpPr/>
          <p:nvPr/>
        </p:nvSpPr>
        <p:spPr>
          <a:xfrm>
            <a:off x="8101296" y="3573501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29" y="98"/>
                </a:moveTo>
                <a:cubicBezTo>
                  <a:pt x="29" y="108"/>
                  <a:pt x="20" y="118"/>
                  <a:pt x="10" y="118"/>
                </a:cubicBezTo>
                <a:cubicBezTo>
                  <a:pt x="10" y="118"/>
                  <a:pt x="0" y="108"/>
                  <a:pt x="0" y="98"/>
                </a:cubicBezTo>
                <a:lnTo>
                  <a:pt x="10" y="20"/>
                </a:lnTo>
                <a:cubicBezTo>
                  <a:pt x="10" y="10"/>
                  <a:pt x="20" y="0"/>
                  <a:pt x="29" y="10"/>
                </a:cubicBezTo>
                <a:cubicBezTo>
                  <a:pt x="40" y="10"/>
                  <a:pt x="40" y="2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21"/>
          <p:cNvSpPr/>
          <p:nvPr/>
        </p:nvSpPr>
        <p:spPr>
          <a:xfrm>
            <a:off x="8097066" y="3562927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9" y="31"/>
                </a:moveTo>
                <a:cubicBezTo>
                  <a:pt x="108" y="40"/>
                  <a:pt x="108" y="50"/>
                  <a:pt x="108" y="50"/>
                </a:cubicBezTo>
                <a:cubicBezTo>
                  <a:pt x="99" y="60"/>
                  <a:pt x="89" y="70"/>
                  <a:pt x="89" y="60"/>
                </a:cubicBezTo>
                <a:lnTo>
                  <a:pt x="10" y="31"/>
                </a:lnTo>
                <a:cubicBezTo>
                  <a:pt x="1" y="31"/>
                  <a:pt x="1" y="20"/>
                  <a:pt x="1" y="11"/>
                </a:cubicBezTo>
                <a:cubicBezTo>
                  <a:pt x="1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5" name="Google Shape;2865;p21"/>
          <p:cNvSpPr/>
          <p:nvPr/>
        </p:nvSpPr>
        <p:spPr>
          <a:xfrm>
            <a:off x="8094951" y="3562927"/>
            <a:ext cx="8460" cy="23264"/>
          </a:xfrm>
          <a:custGeom>
            <a:avLst/>
            <a:gdLst/>
            <a:ahLst/>
            <a:cxnLst/>
            <a:rect l="l" t="t" r="r" b="b"/>
            <a:pathLst>
              <a:path w="40" h="110" extrusionOk="0">
                <a:moveTo>
                  <a:pt x="30" y="99"/>
                </a:moveTo>
                <a:cubicBezTo>
                  <a:pt x="30" y="109"/>
                  <a:pt x="20" y="109"/>
                  <a:pt x="11" y="109"/>
                </a:cubicBezTo>
                <a:cubicBezTo>
                  <a:pt x="1" y="109"/>
                  <a:pt x="1" y="99"/>
                  <a:pt x="1" y="99"/>
                </a:cubicBezTo>
                <a:lnTo>
                  <a:pt x="11" y="20"/>
                </a:lnTo>
                <a:cubicBezTo>
                  <a:pt x="11" y="11"/>
                  <a:pt x="20" y="1"/>
                  <a:pt x="30" y="1"/>
                </a:cubicBezTo>
                <a:cubicBezTo>
                  <a:pt x="40" y="1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6" name="Google Shape;2866;p21"/>
          <p:cNvSpPr/>
          <p:nvPr/>
        </p:nvSpPr>
        <p:spPr>
          <a:xfrm>
            <a:off x="8049481" y="3544527"/>
            <a:ext cx="31301" cy="51816"/>
          </a:xfrm>
          <a:custGeom>
            <a:avLst/>
            <a:gdLst/>
            <a:ahLst/>
            <a:cxnLst/>
            <a:rect l="l" t="t" r="r" b="b"/>
            <a:pathLst>
              <a:path w="148" h="245" extrusionOk="0">
                <a:moveTo>
                  <a:pt x="30" y="235"/>
                </a:moveTo>
                <a:cubicBezTo>
                  <a:pt x="20" y="235"/>
                  <a:pt x="10" y="245"/>
                  <a:pt x="10" y="235"/>
                </a:cubicBezTo>
                <a:cubicBezTo>
                  <a:pt x="0" y="235"/>
                  <a:pt x="0" y="225"/>
                  <a:pt x="0" y="216"/>
                </a:cubicBezTo>
                <a:lnTo>
                  <a:pt x="118" y="9"/>
                </a:lnTo>
                <a:cubicBezTo>
                  <a:pt x="128" y="0"/>
                  <a:pt x="137" y="0"/>
                  <a:pt x="137" y="0"/>
                </a:cubicBezTo>
                <a:cubicBezTo>
                  <a:pt x="147" y="9"/>
                  <a:pt x="147" y="20"/>
                  <a:pt x="147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7" name="Google Shape;2867;p21"/>
          <p:cNvSpPr/>
          <p:nvPr/>
        </p:nvSpPr>
        <p:spPr>
          <a:xfrm>
            <a:off x="8057729" y="3573501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39" y="98"/>
                </a:moveTo>
                <a:cubicBezTo>
                  <a:pt x="39" y="108"/>
                  <a:pt x="39" y="118"/>
                  <a:pt x="30" y="118"/>
                </a:cubicBezTo>
                <a:cubicBezTo>
                  <a:pt x="20" y="118"/>
                  <a:pt x="10" y="108"/>
                  <a:pt x="10" y="98"/>
                </a:cubicBezTo>
                <a:lnTo>
                  <a:pt x="0" y="20"/>
                </a:ln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8" name="Google Shape;2868;p21"/>
          <p:cNvSpPr/>
          <p:nvPr/>
        </p:nvSpPr>
        <p:spPr>
          <a:xfrm>
            <a:off x="8041021" y="3573501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21" y="68"/>
                </a:moveTo>
                <a:cubicBezTo>
                  <a:pt x="21" y="68"/>
                  <a:pt x="11" y="68"/>
                  <a:pt x="1" y="59"/>
                </a:cubicBezTo>
                <a:cubicBezTo>
                  <a:pt x="1" y="49"/>
                  <a:pt x="1" y="39"/>
                  <a:pt x="11" y="39"/>
                </a:cubicBezTo>
                <a:lnTo>
                  <a:pt x="89" y="10"/>
                </a:lnTo>
                <a:cubicBezTo>
                  <a:pt x="99" y="0"/>
                  <a:pt x="99" y="10"/>
                  <a:pt x="109" y="20"/>
                </a:cubicBezTo>
                <a:cubicBezTo>
                  <a:pt x="109" y="20"/>
                  <a:pt x="109" y="29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9" name="Google Shape;2869;p21"/>
          <p:cNvSpPr/>
          <p:nvPr/>
        </p:nvSpPr>
        <p:spPr>
          <a:xfrm>
            <a:off x="8064074" y="3562927"/>
            <a:ext cx="8460" cy="23264"/>
          </a:xfrm>
          <a:custGeom>
            <a:avLst/>
            <a:gdLst/>
            <a:ahLst/>
            <a:cxnLst/>
            <a:rect l="l" t="t" r="r" b="b"/>
            <a:pathLst>
              <a:path w="40" h="110" extrusionOk="0">
                <a:moveTo>
                  <a:pt x="39" y="99"/>
                </a:moveTo>
                <a:cubicBezTo>
                  <a:pt x="39" y="99"/>
                  <a:pt x="39" y="109"/>
                  <a:pt x="29" y="109"/>
                </a:cubicBezTo>
                <a:cubicBezTo>
                  <a:pt x="20" y="109"/>
                  <a:pt x="9" y="109"/>
                  <a:pt x="9" y="99"/>
                </a:cubicBezTo>
                <a:lnTo>
                  <a:pt x="0" y="20"/>
                </a:lnTo>
                <a:cubicBezTo>
                  <a:pt x="0" y="11"/>
                  <a:pt x="0" y="1"/>
                  <a:pt x="9" y="1"/>
                </a:cubicBezTo>
                <a:cubicBezTo>
                  <a:pt x="20" y="1"/>
                  <a:pt x="29" y="11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0" name="Google Shape;2870;p21"/>
          <p:cNvSpPr/>
          <p:nvPr/>
        </p:nvSpPr>
        <p:spPr>
          <a:xfrm>
            <a:off x="8047366" y="3562927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20" y="60"/>
                </a:moveTo>
                <a:cubicBezTo>
                  <a:pt x="20" y="70"/>
                  <a:pt x="10" y="60"/>
                  <a:pt x="1" y="50"/>
                </a:cubicBezTo>
                <a:cubicBezTo>
                  <a:pt x="1" y="50"/>
                  <a:pt x="1" y="40"/>
                  <a:pt x="10" y="31"/>
                </a:cubicBezTo>
                <a:lnTo>
                  <a:pt x="88" y="1"/>
                </a:lnTo>
                <a:cubicBezTo>
                  <a:pt x="99" y="1"/>
                  <a:pt x="108" y="1"/>
                  <a:pt x="108" y="11"/>
                </a:cubicBezTo>
                <a:cubicBezTo>
                  <a:pt x="108" y="20"/>
                  <a:pt x="108" y="31"/>
                  <a:pt x="9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21"/>
          <p:cNvSpPr/>
          <p:nvPr/>
        </p:nvSpPr>
        <p:spPr>
          <a:xfrm>
            <a:off x="8018391" y="3533952"/>
            <a:ext cx="56046" cy="6556"/>
          </a:xfrm>
          <a:custGeom>
            <a:avLst/>
            <a:gdLst/>
            <a:ahLst/>
            <a:cxnLst/>
            <a:rect l="l" t="t" r="r" b="b"/>
            <a:pathLst>
              <a:path w="265" h="31" extrusionOk="0">
                <a:moveTo>
                  <a:pt x="10" y="30"/>
                </a:moveTo>
                <a:cubicBezTo>
                  <a:pt x="1" y="30"/>
                  <a:pt x="1" y="30"/>
                  <a:pt x="1" y="20"/>
                </a:cubicBezTo>
                <a:cubicBezTo>
                  <a:pt x="1" y="11"/>
                  <a:pt x="1" y="1"/>
                  <a:pt x="10" y="1"/>
                </a:cubicBezTo>
                <a:lnTo>
                  <a:pt x="255" y="1"/>
                </a:lnTo>
                <a:cubicBezTo>
                  <a:pt x="265" y="1"/>
                  <a:pt x="265" y="11"/>
                  <a:pt x="265" y="20"/>
                </a:cubicBezTo>
                <a:cubicBezTo>
                  <a:pt x="265" y="3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2" name="Google Shape;2872;p21"/>
          <p:cNvSpPr/>
          <p:nvPr/>
        </p:nvSpPr>
        <p:spPr>
          <a:xfrm>
            <a:off x="8020295" y="353395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31" y="79"/>
                </a:moveTo>
                <a:lnTo>
                  <a:pt x="1" y="79"/>
                </a:lnTo>
                <a:cubicBezTo>
                  <a:pt x="1" y="70"/>
                  <a:pt x="1" y="59"/>
                  <a:pt x="11" y="50"/>
                </a:cubicBezTo>
                <a:lnTo>
                  <a:pt x="70" y="1"/>
                </a:lnTo>
                <a:cubicBezTo>
                  <a:pt x="79" y="1"/>
                  <a:pt x="89" y="1"/>
                  <a:pt x="89" y="11"/>
                </a:cubicBezTo>
                <a:cubicBezTo>
                  <a:pt x="99" y="11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3" name="Google Shape;2873;p21"/>
          <p:cNvSpPr/>
          <p:nvPr/>
        </p:nvSpPr>
        <p:spPr>
          <a:xfrm>
            <a:off x="8020295" y="352380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1" y="29"/>
                </a:moveTo>
                <a:cubicBezTo>
                  <a:pt x="1" y="20"/>
                  <a:pt x="1" y="9"/>
                  <a:pt x="1" y="9"/>
                </a:cubicBezTo>
                <a:cubicBezTo>
                  <a:pt x="11" y="0"/>
                  <a:pt x="21" y="0"/>
                  <a:pt x="31" y="0"/>
                </a:cubicBezTo>
                <a:lnTo>
                  <a:pt x="89" y="49"/>
                </a:lnTo>
                <a:cubicBezTo>
                  <a:pt x="99" y="59"/>
                  <a:pt x="99" y="68"/>
                  <a:pt x="89" y="78"/>
                </a:cubicBezTo>
                <a:lnTo>
                  <a:pt x="7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4" name="Google Shape;2874;p21"/>
          <p:cNvSpPr/>
          <p:nvPr/>
        </p:nvSpPr>
        <p:spPr>
          <a:xfrm>
            <a:off x="8032773" y="353395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30" y="79"/>
                </a:moveTo>
                <a:lnTo>
                  <a:pt x="11" y="79"/>
                </a:lnTo>
                <a:cubicBezTo>
                  <a:pt x="1" y="70"/>
                  <a:pt x="1" y="59"/>
                  <a:pt x="11" y="50"/>
                </a:cubicBezTo>
                <a:lnTo>
                  <a:pt x="70" y="1"/>
                </a:lnTo>
                <a:cubicBezTo>
                  <a:pt x="79" y="1"/>
                  <a:pt x="89" y="1"/>
                  <a:pt x="99" y="11"/>
                </a:cubicBezTo>
                <a:cubicBezTo>
                  <a:pt x="99" y="11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5" name="Google Shape;2875;p21"/>
          <p:cNvSpPr/>
          <p:nvPr/>
        </p:nvSpPr>
        <p:spPr>
          <a:xfrm>
            <a:off x="8032773" y="352380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1" y="29"/>
                </a:moveTo>
                <a:cubicBezTo>
                  <a:pt x="1" y="20"/>
                  <a:pt x="1" y="9"/>
                  <a:pt x="11" y="9"/>
                </a:cubicBezTo>
                <a:cubicBezTo>
                  <a:pt x="11" y="0"/>
                  <a:pt x="20" y="0"/>
                  <a:pt x="30" y="0"/>
                </a:cubicBezTo>
                <a:lnTo>
                  <a:pt x="89" y="49"/>
                </a:lnTo>
                <a:cubicBezTo>
                  <a:pt x="99" y="59"/>
                  <a:pt x="99" y="68"/>
                  <a:pt x="99" y="78"/>
                </a:cubicBezTo>
                <a:lnTo>
                  <a:pt x="7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6" name="Google Shape;2876;p21"/>
          <p:cNvSpPr/>
          <p:nvPr/>
        </p:nvSpPr>
        <p:spPr>
          <a:xfrm>
            <a:off x="7444192" y="1049138"/>
            <a:ext cx="717387" cy="491300"/>
          </a:xfrm>
          <a:custGeom>
            <a:avLst/>
            <a:gdLst/>
            <a:ahLst/>
            <a:cxnLst/>
            <a:rect l="l" t="t" r="r" b="b"/>
            <a:pathLst>
              <a:path w="3392" h="2323" extrusionOk="0">
                <a:moveTo>
                  <a:pt x="1520" y="1333"/>
                </a:moveTo>
                <a:cubicBezTo>
                  <a:pt x="1775" y="1245"/>
                  <a:pt x="2039" y="1275"/>
                  <a:pt x="2245" y="1451"/>
                </a:cubicBezTo>
                <a:cubicBezTo>
                  <a:pt x="2265" y="1460"/>
                  <a:pt x="2274" y="1471"/>
                  <a:pt x="2294" y="1451"/>
                </a:cubicBezTo>
                <a:cubicBezTo>
                  <a:pt x="2304" y="1441"/>
                  <a:pt x="2284" y="1431"/>
                  <a:pt x="2265" y="1421"/>
                </a:cubicBezTo>
                <a:cubicBezTo>
                  <a:pt x="2157" y="1323"/>
                  <a:pt x="2059" y="1255"/>
                  <a:pt x="1941" y="1225"/>
                </a:cubicBezTo>
                <a:lnTo>
                  <a:pt x="1941" y="1225"/>
                </a:lnTo>
                <a:lnTo>
                  <a:pt x="1941" y="1225"/>
                </a:lnTo>
                <a:lnTo>
                  <a:pt x="1921" y="1225"/>
                </a:lnTo>
                <a:cubicBezTo>
                  <a:pt x="2333" y="1157"/>
                  <a:pt x="2627" y="1059"/>
                  <a:pt x="2823" y="1588"/>
                </a:cubicBezTo>
                <a:cubicBezTo>
                  <a:pt x="2833" y="1608"/>
                  <a:pt x="2833" y="1637"/>
                  <a:pt x="2853" y="1627"/>
                </a:cubicBezTo>
                <a:cubicBezTo>
                  <a:pt x="2872" y="1617"/>
                  <a:pt x="2882" y="1598"/>
                  <a:pt x="2872" y="1578"/>
                </a:cubicBezTo>
                <a:cubicBezTo>
                  <a:pt x="2813" y="1412"/>
                  <a:pt x="2735" y="1216"/>
                  <a:pt x="2578" y="1127"/>
                </a:cubicBezTo>
                <a:cubicBezTo>
                  <a:pt x="2882" y="1108"/>
                  <a:pt x="3136" y="1118"/>
                  <a:pt x="3352" y="1166"/>
                </a:cubicBezTo>
                <a:cubicBezTo>
                  <a:pt x="3372" y="1177"/>
                  <a:pt x="3382" y="1186"/>
                  <a:pt x="3391" y="1166"/>
                </a:cubicBezTo>
                <a:cubicBezTo>
                  <a:pt x="3391" y="1147"/>
                  <a:pt x="3382" y="1118"/>
                  <a:pt x="3362" y="1118"/>
                </a:cubicBezTo>
                <a:cubicBezTo>
                  <a:pt x="3205" y="1079"/>
                  <a:pt x="3049" y="1049"/>
                  <a:pt x="2843" y="1049"/>
                </a:cubicBezTo>
                <a:cubicBezTo>
                  <a:pt x="2990" y="970"/>
                  <a:pt x="3058" y="833"/>
                  <a:pt x="3127" y="687"/>
                </a:cubicBezTo>
                <a:cubicBezTo>
                  <a:pt x="3136" y="667"/>
                  <a:pt x="3147" y="657"/>
                  <a:pt x="3127" y="647"/>
                </a:cubicBezTo>
                <a:cubicBezTo>
                  <a:pt x="3107" y="637"/>
                  <a:pt x="3088" y="647"/>
                  <a:pt x="3078" y="667"/>
                </a:cubicBezTo>
                <a:cubicBezTo>
                  <a:pt x="2901" y="1049"/>
                  <a:pt x="2618" y="1039"/>
                  <a:pt x="2284" y="1079"/>
                </a:cubicBezTo>
                <a:cubicBezTo>
                  <a:pt x="2480" y="696"/>
                  <a:pt x="2823" y="383"/>
                  <a:pt x="3254" y="324"/>
                </a:cubicBezTo>
                <a:cubicBezTo>
                  <a:pt x="3274" y="314"/>
                  <a:pt x="3293" y="324"/>
                  <a:pt x="3293" y="304"/>
                </a:cubicBezTo>
                <a:cubicBezTo>
                  <a:pt x="3293" y="285"/>
                  <a:pt x="3274" y="265"/>
                  <a:pt x="3254" y="275"/>
                </a:cubicBezTo>
                <a:cubicBezTo>
                  <a:pt x="2999" y="314"/>
                  <a:pt x="2774" y="412"/>
                  <a:pt x="2598" y="559"/>
                </a:cubicBezTo>
                <a:cubicBezTo>
                  <a:pt x="2559" y="579"/>
                  <a:pt x="2529" y="608"/>
                  <a:pt x="2500" y="637"/>
                </a:cubicBezTo>
                <a:cubicBezTo>
                  <a:pt x="2490" y="422"/>
                  <a:pt x="2578" y="206"/>
                  <a:pt x="2735" y="69"/>
                </a:cubicBezTo>
                <a:cubicBezTo>
                  <a:pt x="2755" y="49"/>
                  <a:pt x="2764" y="30"/>
                  <a:pt x="2745" y="20"/>
                </a:cubicBezTo>
                <a:cubicBezTo>
                  <a:pt x="2735" y="1"/>
                  <a:pt x="2716" y="10"/>
                  <a:pt x="2705" y="30"/>
                </a:cubicBezTo>
                <a:cubicBezTo>
                  <a:pt x="2509" y="197"/>
                  <a:pt x="2343" y="510"/>
                  <a:pt x="2382" y="765"/>
                </a:cubicBezTo>
                <a:cubicBezTo>
                  <a:pt x="2265" y="883"/>
                  <a:pt x="2215" y="961"/>
                  <a:pt x="2157" y="1098"/>
                </a:cubicBezTo>
                <a:cubicBezTo>
                  <a:pt x="1961" y="1127"/>
                  <a:pt x="1755" y="1177"/>
                  <a:pt x="1540" y="1245"/>
                </a:cubicBezTo>
                <a:lnTo>
                  <a:pt x="1540" y="1245"/>
                </a:lnTo>
                <a:lnTo>
                  <a:pt x="1540" y="1245"/>
                </a:lnTo>
                <a:lnTo>
                  <a:pt x="1529" y="1255"/>
                </a:lnTo>
                <a:cubicBezTo>
                  <a:pt x="1657" y="1118"/>
                  <a:pt x="1725" y="922"/>
                  <a:pt x="1725" y="735"/>
                </a:cubicBezTo>
                <a:cubicBezTo>
                  <a:pt x="1725" y="716"/>
                  <a:pt x="1725" y="716"/>
                  <a:pt x="1696" y="706"/>
                </a:cubicBezTo>
                <a:cubicBezTo>
                  <a:pt x="1677" y="706"/>
                  <a:pt x="1686" y="726"/>
                  <a:pt x="1686" y="745"/>
                </a:cubicBezTo>
                <a:cubicBezTo>
                  <a:pt x="1677" y="981"/>
                  <a:pt x="1510" y="1216"/>
                  <a:pt x="1304" y="1333"/>
                </a:cubicBezTo>
                <a:cubicBezTo>
                  <a:pt x="1246" y="1353"/>
                  <a:pt x="1187" y="1382"/>
                  <a:pt x="1128" y="1412"/>
                </a:cubicBezTo>
                <a:lnTo>
                  <a:pt x="1128" y="1412"/>
                </a:lnTo>
                <a:cubicBezTo>
                  <a:pt x="941" y="1500"/>
                  <a:pt x="765" y="1598"/>
                  <a:pt x="589" y="1725"/>
                </a:cubicBezTo>
                <a:cubicBezTo>
                  <a:pt x="628" y="1637"/>
                  <a:pt x="667" y="1549"/>
                  <a:pt x="697" y="1451"/>
                </a:cubicBezTo>
                <a:cubicBezTo>
                  <a:pt x="952" y="1333"/>
                  <a:pt x="1089" y="1118"/>
                  <a:pt x="1128" y="843"/>
                </a:cubicBezTo>
                <a:cubicBezTo>
                  <a:pt x="1128" y="814"/>
                  <a:pt x="1128" y="814"/>
                  <a:pt x="1108" y="814"/>
                </a:cubicBezTo>
                <a:cubicBezTo>
                  <a:pt x="1089" y="804"/>
                  <a:pt x="1069" y="833"/>
                  <a:pt x="1069" y="853"/>
                </a:cubicBezTo>
                <a:cubicBezTo>
                  <a:pt x="1039" y="1049"/>
                  <a:pt x="893" y="1255"/>
                  <a:pt x="716" y="1353"/>
                </a:cubicBezTo>
                <a:cubicBezTo>
                  <a:pt x="765" y="1068"/>
                  <a:pt x="726" y="785"/>
                  <a:pt x="608" y="520"/>
                </a:cubicBezTo>
                <a:cubicBezTo>
                  <a:pt x="599" y="500"/>
                  <a:pt x="599" y="491"/>
                  <a:pt x="579" y="500"/>
                </a:cubicBezTo>
                <a:cubicBezTo>
                  <a:pt x="560" y="500"/>
                  <a:pt x="569" y="520"/>
                  <a:pt x="579" y="539"/>
                </a:cubicBezTo>
                <a:cubicBezTo>
                  <a:pt x="745" y="941"/>
                  <a:pt x="677" y="1490"/>
                  <a:pt x="422" y="1852"/>
                </a:cubicBezTo>
                <a:cubicBezTo>
                  <a:pt x="275" y="1970"/>
                  <a:pt x="138" y="2107"/>
                  <a:pt x="20" y="2255"/>
                </a:cubicBezTo>
                <a:cubicBezTo>
                  <a:pt x="1" y="2274"/>
                  <a:pt x="11" y="2294"/>
                  <a:pt x="20" y="2303"/>
                </a:cubicBezTo>
                <a:cubicBezTo>
                  <a:pt x="40" y="2323"/>
                  <a:pt x="60" y="2323"/>
                  <a:pt x="79" y="2303"/>
                </a:cubicBezTo>
                <a:cubicBezTo>
                  <a:pt x="158" y="2205"/>
                  <a:pt x="236" y="2117"/>
                  <a:pt x="325" y="2039"/>
                </a:cubicBezTo>
                <a:cubicBezTo>
                  <a:pt x="560" y="1970"/>
                  <a:pt x="814" y="2000"/>
                  <a:pt x="1010" y="2157"/>
                </a:cubicBezTo>
                <a:cubicBezTo>
                  <a:pt x="1030" y="2176"/>
                  <a:pt x="1030" y="2186"/>
                  <a:pt x="1039" y="2176"/>
                </a:cubicBezTo>
                <a:cubicBezTo>
                  <a:pt x="1059" y="2157"/>
                  <a:pt x="1050" y="2137"/>
                  <a:pt x="1039" y="2127"/>
                </a:cubicBezTo>
                <a:cubicBezTo>
                  <a:pt x="863" y="1980"/>
                  <a:pt x="658" y="1911"/>
                  <a:pt x="442" y="1941"/>
                </a:cubicBezTo>
                <a:cubicBezTo>
                  <a:pt x="658" y="1754"/>
                  <a:pt x="893" y="1608"/>
                  <a:pt x="1137" y="1490"/>
                </a:cubicBezTo>
                <a:cubicBezTo>
                  <a:pt x="1255" y="1588"/>
                  <a:pt x="1392" y="1667"/>
                  <a:pt x="1549" y="1715"/>
                </a:cubicBezTo>
                <a:cubicBezTo>
                  <a:pt x="1638" y="1961"/>
                  <a:pt x="1853" y="2146"/>
                  <a:pt x="2108" y="2205"/>
                </a:cubicBezTo>
                <a:cubicBezTo>
                  <a:pt x="2128" y="2215"/>
                  <a:pt x="2147" y="2196"/>
                  <a:pt x="2157" y="2176"/>
                </a:cubicBezTo>
                <a:cubicBezTo>
                  <a:pt x="2157" y="2157"/>
                  <a:pt x="2147" y="2166"/>
                  <a:pt x="2128" y="2157"/>
                </a:cubicBezTo>
                <a:cubicBezTo>
                  <a:pt x="1921" y="2117"/>
                  <a:pt x="1736" y="1941"/>
                  <a:pt x="1647" y="1745"/>
                </a:cubicBezTo>
                <a:cubicBezTo>
                  <a:pt x="1921" y="1823"/>
                  <a:pt x="2206" y="1794"/>
                  <a:pt x="2470" y="1696"/>
                </a:cubicBezTo>
                <a:cubicBezTo>
                  <a:pt x="2490" y="1686"/>
                  <a:pt x="2509" y="1686"/>
                  <a:pt x="2509" y="1667"/>
                </a:cubicBezTo>
                <a:cubicBezTo>
                  <a:pt x="2500" y="1647"/>
                  <a:pt x="2480" y="1647"/>
                  <a:pt x="2461" y="1656"/>
                </a:cubicBezTo>
                <a:cubicBezTo>
                  <a:pt x="2019" y="1804"/>
                  <a:pt x="1608" y="1715"/>
                  <a:pt x="1246" y="1441"/>
                </a:cubicBezTo>
                <a:cubicBezTo>
                  <a:pt x="1344" y="1402"/>
                  <a:pt x="1422" y="1373"/>
                  <a:pt x="1520" y="133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7" name="Google Shape;2877;p21"/>
          <p:cNvSpPr/>
          <p:nvPr/>
        </p:nvSpPr>
        <p:spPr>
          <a:xfrm>
            <a:off x="8101296" y="1071979"/>
            <a:ext cx="72754" cy="72754"/>
          </a:xfrm>
          <a:custGeom>
            <a:avLst/>
            <a:gdLst/>
            <a:ahLst/>
            <a:cxnLst/>
            <a:rect l="l" t="t" r="r" b="b"/>
            <a:pathLst>
              <a:path w="344" h="344" extrusionOk="0">
                <a:moveTo>
                  <a:pt x="334" y="196"/>
                </a:moveTo>
                <a:cubicBezTo>
                  <a:pt x="314" y="285"/>
                  <a:pt x="236" y="344"/>
                  <a:pt x="147" y="324"/>
                </a:cubicBezTo>
                <a:cubicBezTo>
                  <a:pt x="59" y="314"/>
                  <a:pt x="0" y="226"/>
                  <a:pt x="20" y="148"/>
                </a:cubicBezTo>
                <a:cubicBezTo>
                  <a:pt x="29" y="59"/>
                  <a:pt x="118" y="0"/>
                  <a:pt x="196" y="20"/>
                </a:cubicBezTo>
                <a:cubicBezTo>
                  <a:pt x="284" y="30"/>
                  <a:pt x="343" y="118"/>
                  <a:pt x="334" y="1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8" name="Google Shape;2878;p21"/>
          <p:cNvSpPr/>
          <p:nvPr/>
        </p:nvSpPr>
        <p:spPr>
          <a:xfrm>
            <a:off x="8136404" y="1088475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09" y="70"/>
                </a:moveTo>
                <a:cubicBezTo>
                  <a:pt x="109" y="99"/>
                  <a:pt x="79" y="118"/>
                  <a:pt x="50" y="109"/>
                </a:cubicBezTo>
                <a:cubicBezTo>
                  <a:pt x="20" y="99"/>
                  <a:pt x="1" y="79"/>
                  <a:pt x="11" y="50"/>
                </a:cubicBezTo>
                <a:cubicBezTo>
                  <a:pt x="11" y="20"/>
                  <a:pt x="40" y="1"/>
                  <a:pt x="70" y="1"/>
                </a:cubicBezTo>
                <a:cubicBezTo>
                  <a:pt x="99" y="11"/>
                  <a:pt x="118" y="40"/>
                  <a:pt x="109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9" name="Google Shape;2879;p21"/>
          <p:cNvSpPr/>
          <p:nvPr/>
        </p:nvSpPr>
        <p:spPr>
          <a:xfrm>
            <a:off x="7989417" y="1015934"/>
            <a:ext cx="72542" cy="72754"/>
          </a:xfrm>
          <a:custGeom>
            <a:avLst/>
            <a:gdLst/>
            <a:ahLst/>
            <a:cxnLst/>
            <a:rect l="l" t="t" r="r" b="b"/>
            <a:pathLst>
              <a:path w="343" h="344" extrusionOk="0">
                <a:moveTo>
                  <a:pt x="323" y="206"/>
                </a:moveTo>
                <a:cubicBezTo>
                  <a:pt x="314" y="285"/>
                  <a:pt x="225" y="344"/>
                  <a:pt x="147" y="334"/>
                </a:cubicBezTo>
                <a:cubicBezTo>
                  <a:pt x="59" y="315"/>
                  <a:pt x="0" y="236"/>
                  <a:pt x="10" y="148"/>
                </a:cubicBezTo>
                <a:cubicBezTo>
                  <a:pt x="29" y="60"/>
                  <a:pt x="108" y="1"/>
                  <a:pt x="196" y="21"/>
                </a:cubicBezTo>
                <a:cubicBezTo>
                  <a:pt x="284" y="30"/>
                  <a:pt x="343" y="119"/>
                  <a:pt x="323" y="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0" name="Google Shape;2880;p21"/>
          <p:cNvSpPr/>
          <p:nvPr/>
        </p:nvSpPr>
        <p:spPr>
          <a:xfrm>
            <a:off x="8024525" y="1032642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09" y="69"/>
                </a:moveTo>
                <a:cubicBezTo>
                  <a:pt x="109" y="98"/>
                  <a:pt x="79" y="118"/>
                  <a:pt x="50" y="108"/>
                </a:cubicBezTo>
                <a:cubicBezTo>
                  <a:pt x="20" y="108"/>
                  <a:pt x="1" y="79"/>
                  <a:pt x="1" y="49"/>
                </a:cubicBezTo>
                <a:cubicBezTo>
                  <a:pt x="11" y="20"/>
                  <a:pt x="40" y="0"/>
                  <a:pt x="69" y="0"/>
                </a:cubicBezTo>
                <a:cubicBezTo>
                  <a:pt x="99" y="10"/>
                  <a:pt x="118" y="40"/>
                  <a:pt x="10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1" name="Google Shape;2881;p21"/>
          <p:cNvSpPr/>
          <p:nvPr/>
        </p:nvSpPr>
        <p:spPr>
          <a:xfrm>
            <a:off x="8119907" y="1264648"/>
            <a:ext cx="72754" cy="72754"/>
          </a:xfrm>
          <a:custGeom>
            <a:avLst/>
            <a:gdLst/>
            <a:ahLst/>
            <a:cxnLst/>
            <a:rect l="l" t="t" r="r" b="b"/>
            <a:pathLst>
              <a:path w="344" h="344" extrusionOk="0">
                <a:moveTo>
                  <a:pt x="333" y="197"/>
                </a:moveTo>
                <a:cubicBezTo>
                  <a:pt x="314" y="285"/>
                  <a:pt x="235" y="343"/>
                  <a:pt x="148" y="324"/>
                </a:cubicBezTo>
                <a:cubicBezTo>
                  <a:pt x="59" y="304"/>
                  <a:pt x="0" y="226"/>
                  <a:pt x="20" y="138"/>
                </a:cubicBezTo>
                <a:cubicBezTo>
                  <a:pt x="39" y="49"/>
                  <a:pt x="118" y="1"/>
                  <a:pt x="206" y="10"/>
                </a:cubicBezTo>
                <a:cubicBezTo>
                  <a:pt x="294" y="30"/>
                  <a:pt x="344" y="108"/>
                  <a:pt x="333" y="19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2" name="Google Shape;2882;p21"/>
          <p:cNvSpPr/>
          <p:nvPr/>
        </p:nvSpPr>
        <p:spPr>
          <a:xfrm>
            <a:off x="8155226" y="1279241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118" y="69"/>
                </a:moveTo>
                <a:cubicBezTo>
                  <a:pt x="108" y="98"/>
                  <a:pt x="79" y="118"/>
                  <a:pt x="49" y="118"/>
                </a:cubicBezTo>
                <a:cubicBezTo>
                  <a:pt x="20" y="108"/>
                  <a:pt x="0" y="78"/>
                  <a:pt x="10" y="49"/>
                </a:cubicBezTo>
                <a:cubicBezTo>
                  <a:pt x="10" y="20"/>
                  <a:pt x="39" y="0"/>
                  <a:pt x="68" y="10"/>
                </a:cubicBezTo>
                <a:cubicBezTo>
                  <a:pt x="98" y="10"/>
                  <a:pt x="118" y="39"/>
                  <a:pt x="11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3" name="Google Shape;2883;p21"/>
          <p:cNvSpPr/>
          <p:nvPr/>
        </p:nvSpPr>
        <p:spPr>
          <a:xfrm>
            <a:off x="8068092" y="1148751"/>
            <a:ext cx="72754" cy="72542"/>
          </a:xfrm>
          <a:custGeom>
            <a:avLst/>
            <a:gdLst/>
            <a:ahLst/>
            <a:cxnLst/>
            <a:rect l="l" t="t" r="r" b="b"/>
            <a:pathLst>
              <a:path w="344" h="343" extrusionOk="0">
                <a:moveTo>
                  <a:pt x="334" y="205"/>
                </a:moveTo>
                <a:cubicBezTo>
                  <a:pt x="314" y="284"/>
                  <a:pt x="236" y="343"/>
                  <a:pt x="147" y="333"/>
                </a:cubicBezTo>
                <a:cubicBezTo>
                  <a:pt x="59" y="314"/>
                  <a:pt x="1" y="235"/>
                  <a:pt x="20" y="147"/>
                </a:cubicBezTo>
                <a:cubicBezTo>
                  <a:pt x="40" y="59"/>
                  <a:pt x="118" y="0"/>
                  <a:pt x="206" y="20"/>
                </a:cubicBezTo>
                <a:cubicBezTo>
                  <a:pt x="295" y="29"/>
                  <a:pt x="343" y="118"/>
                  <a:pt x="334" y="20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4" name="Google Shape;2884;p21"/>
          <p:cNvSpPr/>
          <p:nvPr/>
        </p:nvSpPr>
        <p:spPr>
          <a:xfrm>
            <a:off x="8103199" y="1165247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18" y="69"/>
                </a:moveTo>
                <a:cubicBezTo>
                  <a:pt x="109" y="98"/>
                  <a:pt x="79" y="118"/>
                  <a:pt x="50" y="108"/>
                </a:cubicBezTo>
                <a:cubicBezTo>
                  <a:pt x="20" y="108"/>
                  <a:pt x="1" y="79"/>
                  <a:pt x="11" y="49"/>
                </a:cubicBezTo>
                <a:cubicBezTo>
                  <a:pt x="11" y="20"/>
                  <a:pt x="40" y="0"/>
                  <a:pt x="70" y="0"/>
                </a:cubicBezTo>
                <a:cubicBezTo>
                  <a:pt x="99" y="10"/>
                  <a:pt x="118" y="40"/>
                  <a:pt x="11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5" name="Google Shape;2885;p21"/>
          <p:cNvSpPr/>
          <p:nvPr/>
        </p:nvSpPr>
        <p:spPr>
          <a:xfrm>
            <a:off x="8010143" y="1357916"/>
            <a:ext cx="72542" cy="72754"/>
          </a:xfrm>
          <a:custGeom>
            <a:avLst/>
            <a:gdLst/>
            <a:ahLst/>
            <a:cxnLst/>
            <a:rect l="l" t="t" r="r" b="b"/>
            <a:pathLst>
              <a:path w="343" h="344" extrusionOk="0">
                <a:moveTo>
                  <a:pt x="333" y="196"/>
                </a:moveTo>
                <a:cubicBezTo>
                  <a:pt x="314" y="285"/>
                  <a:pt x="235" y="344"/>
                  <a:pt x="147" y="324"/>
                </a:cubicBezTo>
                <a:cubicBezTo>
                  <a:pt x="59" y="314"/>
                  <a:pt x="0" y="226"/>
                  <a:pt x="20" y="138"/>
                </a:cubicBezTo>
                <a:cubicBezTo>
                  <a:pt x="29" y="59"/>
                  <a:pt x="118" y="0"/>
                  <a:pt x="206" y="11"/>
                </a:cubicBezTo>
                <a:cubicBezTo>
                  <a:pt x="284" y="30"/>
                  <a:pt x="343" y="109"/>
                  <a:pt x="333" y="1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6" name="Google Shape;2886;p21"/>
          <p:cNvSpPr/>
          <p:nvPr/>
        </p:nvSpPr>
        <p:spPr>
          <a:xfrm>
            <a:off x="8045251" y="1372509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09" y="69"/>
                </a:moveTo>
                <a:cubicBezTo>
                  <a:pt x="109" y="98"/>
                  <a:pt x="79" y="118"/>
                  <a:pt x="50" y="118"/>
                </a:cubicBezTo>
                <a:cubicBezTo>
                  <a:pt x="20" y="108"/>
                  <a:pt x="1" y="79"/>
                  <a:pt x="11" y="49"/>
                </a:cubicBezTo>
                <a:cubicBezTo>
                  <a:pt x="11" y="20"/>
                  <a:pt x="40" y="0"/>
                  <a:pt x="69" y="10"/>
                </a:cubicBezTo>
                <a:cubicBezTo>
                  <a:pt x="98" y="10"/>
                  <a:pt x="118" y="40"/>
                  <a:pt x="10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7" name="Google Shape;2887;p21"/>
          <p:cNvSpPr/>
          <p:nvPr/>
        </p:nvSpPr>
        <p:spPr>
          <a:xfrm>
            <a:off x="7912646" y="1370394"/>
            <a:ext cx="72754" cy="72754"/>
          </a:xfrm>
          <a:custGeom>
            <a:avLst/>
            <a:gdLst/>
            <a:ahLst/>
            <a:cxnLst/>
            <a:rect l="l" t="t" r="r" b="b"/>
            <a:pathLst>
              <a:path w="344" h="344" extrusionOk="0">
                <a:moveTo>
                  <a:pt x="324" y="196"/>
                </a:moveTo>
                <a:cubicBezTo>
                  <a:pt x="305" y="285"/>
                  <a:pt x="226" y="344"/>
                  <a:pt x="138" y="324"/>
                </a:cubicBezTo>
                <a:cubicBezTo>
                  <a:pt x="50" y="314"/>
                  <a:pt x="0" y="226"/>
                  <a:pt x="11" y="137"/>
                </a:cubicBezTo>
                <a:cubicBezTo>
                  <a:pt x="30" y="59"/>
                  <a:pt x="109" y="0"/>
                  <a:pt x="196" y="10"/>
                </a:cubicBezTo>
                <a:cubicBezTo>
                  <a:pt x="285" y="30"/>
                  <a:pt x="344" y="108"/>
                  <a:pt x="324" y="1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8" name="Google Shape;2888;p21"/>
          <p:cNvSpPr/>
          <p:nvPr/>
        </p:nvSpPr>
        <p:spPr>
          <a:xfrm>
            <a:off x="7945850" y="1384987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118" y="68"/>
                </a:moveTo>
                <a:cubicBezTo>
                  <a:pt x="108" y="98"/>
                  <a:pt x="79" y="118"/>
                  <a:pt x="50" y="118"/>
                </a:cubicBezTo>
                <a:cubicBezTo>
                  <a:pt x="20" y="108"/>
                  <a:pt x="0" y="79"/>
                  <a:pt x="10" y="49"/>
                </a:cubicBezTo>
                <a:cubicBezTo>
                  <a:pt x="20" y="20"/>
                  <a:pt x="39" y="0"/>
                  <a:pt x="69" y="10"/>
                </a:cubicBezTo>
                <a:cubicBezTo>
                  <a:pt x="98" y="20"/>
                  <a:pt x="118" y="39"/>
                  <a:pt x="118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9" name="Google Shape;2889;p21"/>
          <p:cNvSpPr/>
          <p:nvPr/>
        </p:nvSpPr>
        <p:spPr>
          <a:xfrm>
            <a:off x="7865060" y="1308215"/>
            <a:ext cx="72542" cy="72754"/>
          </a:xfrm>
          <a:custGeom>
            <a:avLst/>
            <a:gdLst/>
            <a:ahLst/>
            <a:cxnLst/>
            <a:rect l="l" t="t" r="r" b="b"/>
            <a:pathLst>
              <a:path w="343" h="344" extrusionOk="0">
                <a:moveTo>
                  <a:pt x="334" y="206"/>
                </a:moveTo>
                <a:cubicBezTo>
                  <a:pt x="314" y="285"/>
                  <a:pt x="236" y="344"/>
                  <a:pt x="147" y="333"/>
                </a:cubicBezTo>
                <a:cubicBezTo>
                  <a:pt x="59" y="314"/>
                  <a:pt x="0" y="235"/>
                  <a:pt x="20" y="148"/>
                </a:cubicBezTo>
                <a:cubicBezTo>
                  <a:pt x="29" y="59"/>
                  <a:pt x="118" y="0"/>
                  <a:pt x="196" y="20"/>
                </a:cubicBezTo>
                <a:cubicBezTo>
                  <a:pt x="284" y="30"/>
                  <a:pt x="343" y="118"/>
                  <a:pt x="334" y="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0" name="Google Shape;2890;p21"/>
          <p:cNvSpPr/>
          <p:nvPr/>
        </p:nvSpPr>
        <p:spPr>
          <a:xfrm>
            <a:off x="7900168" y="1324712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09" y="70"/>
                </a:moveTo>
                <a:cubicBezTo>
                  <a:pt x="109" y="99"/>
                  <a:pt x="79" y="118"/>
                  <a:pt x="50" y="109"/>
                </a:cubicBezTo>
                <a:cubicBezTo>
                  <a:pt x="20" y="109"/>
                  <a:pt x="1" y="79"/>
                  <a:pt x="11" y="50"/>
                </a:cubicBezTo>
                <a:cubicBezTo>
                  <a:pt x="11" y="20"/>
                  <a:pt x="40" y="1"/>
                  <a:pt x="70" y="1"/>
                </a:cubicBezTo>
                <a:cubicBezTo>
                  <a:pt x="99" y="11"/>
                  <a:pt x="118" y="40"/>
                  <a:pt x="109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1" name="Google Shape;2891;p21"/>
          <p:cNvSpPr/>
          <p:nvPr/>
        </p:nvSpPr>
        <p:spPr>
          <a:xfrm>
            <a:off x="7860830" y="1476139"/>
            <a:ext cx="72754" cy="74869"/>
          </a:xfrm>
          <a:custGeom>
            <a:avLst/>
            <a:gdLst/>
            <a:ahLst/>
            <a:cxnLst/>
            <a:rect l="l" t="t" r="r" b="b"/>
            <a:pathLst>
              <a:path w="344" h="354" extrusionOk="0">
                <a:moveTo>
                  <a:pt x="324" y="206"/>
                </a:moveTo>
                <a:cubicBezTo>
                  <a:pt x="304" y="294"/>
                  <a:pt x="226" y="353"/>
                  <a:pt x="138" y="334"/>
                </a:cubicBezTo>
                <a:cubicBezTo>
                  <a:pt x="49" y="314"/>
                  <a:pt x="1" y="236"/>
                  <a:pt x="10" y="147"/>
                </a:cubicBezTo>
                <a:cubicBezTo>
                  <a:pt x="30" y="59"/>
                  <a:pt x="108" y="0"/>
                  <a:pt x="197" y="20"/>
                </a:cubicBezTo>
                <a:cubicBezTo>
                  <a:pt x="285" y="40"/>
                  <a:pt x="343" y="118"/>
                  <a:pt x="324" y="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2" name="Google Shape;2892;p21"/>
          <p:cNvSpPr/>
          <p:nvPr/>
        </p:nvSpPr>
        <p:spPr>
          <a:xfrm>
            <a:off x="7895938" y="1492636"/>
            <a:ext cx="23264" cy="25168"/>
          </a:xfrm>
          <a:custGeom>
            <a:avLst/>
            <a:gdLst/>
            <a:ahLst/>
            <a:cxnLst/>
            <a:rect l="l" t="t" r="r" b="b"/>
            <a:pathLst>
              <a:path w="110" h="119" extrusionOk="0">
                <a:moveTo>
                  <a:pt x="109" y="69"/>
                </a:moveTo>
                <a:cubicBezTo>
                  <a:pt x="99" y="99"/>
                  <a:pt x="79" y="118"/>
                  <a:pt x="50" y="108"/>
                </a:cubicBezTo>
                <a:cubicBezTo>
                  <a:pt x="21" y="108"/>
                  <a:pt x="1" y="79"/>
                  <a:pt x="1" y="49"/>
                </a:cubicBezTo>
                <a:cubicBezTo>
                  <a:pt x="11" y="20"/>
                  <a:pt x="31" y="1"/>
                  <a:pt x="60" y="10"/>
                </a:cubicBezTo>
                <a:cubicBezTo>
                  <a:pt x="90" y="10"/>
                  <a:pt x="109" y="40"/>
                  <a:pt x="10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3" name="Google Shape;2893;p21"/>
          <p:cNvSpPr/>
          <p:nvPr/>
        </p:nvSpPr>
        <p:spPr>
          <a:xfrm>
            <a:off x="7761429" y="1161017"/>
            <a:ext cx="72542" cy="72754"/>
          </a:xfrm>
          <a:custGeom>
            <a:avLst/>
            <a:gdLst/>
            <a:ahLst/>
            <a:cxnLst/>
            <a:rect l="l" t="t" r="r" b="b"/>
            <a:pathLst>
              <a:path w="343" h="344" extrusionOk="0">
                <a:moveTo>
                  <a:pt x="334" y="206"/>
                </a:moveTo>
                <a:cubicBezTo>
                  <a:pt x="314" y="285"/>
                  <a:pt x="236" y="343"/>
                  <a:pt x="147" y="334"/>
                </a:cubicBezTo>
                <a:cubicBezTo>
                  <a:pt x="59" y="314"/>
                  <a:pt x="0" y="236"/>
                  <a:pt x="20" y="147"/>
                </a:cubicBezTo>
                <a:cubicBezTo>
                  <a:pt x="29" y="60"/>
                  <a:pt x="118" y="1"/>
                  <a:pt x="206" y="20"/>
                </a:cubicBezTo>
                <a:cubicBezTo>
                  <a:pt x="284" y="30"/>
                  <a:pt x="343" y="118"/>
                  <a:pt x="334" y="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4" name="Google Shape;2894;p21"/>
          <p:cNvSpPr/>
          <p:nvPr/>
        </p:nvSpPr>
        <p:spPr>
          <a:xfrm>
            <a:off x="7796537" y="1177725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09" y="68"/>
                </a:moveTo>
                <a:cubicBezTo>
                  <a:pt x="109" y="98"/>
                  <a:pt x="79" y="118"/>
                  <a:pt x="50" y="108"/>
                </a:cubicBezTo>
                <a:cubicBezTo>
                  <a:pt x="20" y="108"/>
                  <a:pt x="1" y="79"/>
                  <a:pt x="11" y="49"/>
                </a:cubicBezTo>
                <a:cubicBezTo>
                  <a:pt x="11" y="20"/>
                  <a:pt x="40" y="0"/>
                  <a:pt x="70" y="0"/>
                </a:cubicBezTo>
                <a:cubicBezTo>
                  <a:pt x="99" y="10"/>
                  <a:pt x="118" y="39"/>
                  <a:pt x="109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5" name="Google Shape;2895;p21"/>
          <p:cNvSpPr/>
          <p:nvPr/>
        </p:nvSpPr>
        <p:spPr>
          <a:xfrm>
            <a:off x="7637072" y="1187877"/>
            <a:ext cx="72754" cy="72965"/>
          </a:xfrm>
          <a:custGeom>
            <a:avLst/>
            <a:gdLst/>
            <a:ahLst/>
            <a:cxnLst/>
            <a:rect l="l" t="t" r="r" b="b"/>
            <a:pathLst>
              <a:path w="344" h="345" extrusionOk="0">
                <a:moveTo>
                  <a:pt x="323" y="197"/>
                </a:moveTo>
                <a:cubicBezTo>
                  <a:pt x="314" y="285"/>
                  <a:pt x="225" y="344"/>
                  <a:pt x="147" y="325"/>
                </a:cubicBezTo>
                <a:cubicBezTo>
                  <a:pt x="59" y="305"/>
                  <a:pt x="0" y="227"/>
                  <a:pt x="10" y="138"/>
                </a:cubicBezTo>
                <a:cubicBezTo>
                  <a:pt x="29" y="50"/>
                  <a:pt x="108" y="1"/>
                  <a:pt x="196" y="11"/>
                </a:cubicBezTo>
                <a:cubicBezTo>
                  <a:pt x="284" y="31"/>
                  <a:pt x="343" y="109"/>
                  <a:pt x="323" y="19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6" name="Google Shape;2896;p21"/>
          <p:cNvSpPr/>
          <p:nvPr/>
        </p:nvSpPr>
        <p:spPr>
          <a:xfrm>
            <a:off x="7672180" y="1202469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09" y="69"/>
                </a:moveTo>
                <a:cubicBezTo>
                  <a:pt x="109" y="99"/>
                  <a:pt x="79" y="118"/>
                  <a:pt x="50" y="118"/>
                </a:cubicBezTo>
                <a:cubicBezTo>
                  <a:pt x="20" y="108"/>
                  <a:pt x="1" y="79"/>
                  <a:pt x="1" y="49"/>
                </a:cubicBezTo>
                <a:cubicBezTo>
                  <a:pt x="11" y="20"/>
                  <a:pt x="40" y="1"/>
                  <a:pt x="70" y="10"/>
                </a:cubicBezTo>
                <a:cubicBezTo>
                  <a:pt x="99" y="10"/>
                  <a:pt x="118" y="40"/>
                  <a:pt x="10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7" name="Google Shape;2897;p21"/>
          <p:cNvSpPr/>
          <p:nvPr/>
        </p:nvSpPr>
        <p:spPr>
          <a:xfrm>
            <a:off x="7523078" y="1128024"/>
            <a:ext cx="72754" cy="72542"/>
          </a:xfrm>
          <a:custGeom>
            <a:avLst/>
            <a:gdLst/>
            <a:ahLst/>
            <a:cxnLst/>
            <a:rect l="l" t="t" r="r" b="b"/>
            <a:pathLst>
              <a:path w="344" h="343" extrusionOk="0">
                <a:moveTo>
                  <a:pt x="324" y="206"/>
                </a:moveTo>
                <a:cubicBezTo>
                  <a:pt x="314" y="284"/>
                  <a:pt x="226" y="343"/>
                  <a:pt x="147" y="333"/>
                </a:cubicBezTo>
                <a:cubicBezTo>
                  <a:pt x="59" y="314"/>
                  <a:pt x="0" y="235"/>
                  <a:pt x="10" y="147"/>
                </a:cubicBezTo>
                <a:cubicBezTo>
                  <a:pt x="30" y="59"/>
                  <a:pt x="108" y="0"/>
                  <a:pt x="196" y="20"/>
                </a:cubicBezTo>
                <a:cubicBezTo>
                  <a:pt x="285" y="29"/>
                  <a:pt x="343" y="118"/>
                  <a:pt x="324" y="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8" name="Google Shape;2898;p21"/>
          <p:cNvSpPr/>
          <p:nvPr/>
        </p:nvSpPr>
        <p:spPr>
          <a:xfrm>
            <a:off x="7558397" y="1144521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107" y="69"/>
                </a:moveTo>
                <a:cubicBezTo>
                  <a:pt x="107" y="98"/>
                  <a:pt x="78" y="118"/>
                  <a:pt x="49" y="108"/>
                </a:cubicBezTo>
                <a:cubicBezTo>
                  <a:pt x="20" y="108"/>
                  <a:pt x="0" y="79"/>
                  <a:pt x="0" y="49"/>
                </a:cubicBezTo>
                <a:cubicBezTo>
                  <a:pt x="9" y="20"/>
                  <a:pt x="39" y="1"/>
                  <a:pt x="68" y="1"/>
                </a:cubicBezTo>
                <a:cubicBezTo>
                  <a:pt x="98" y="10"/>
                  <a:pt x="118" y="40"/>
                  <a:pt x="10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9" name="Google Shape;2899;p21"/>
          <p:cNvSpPr/>
          <p:nvPr/>
        </p:nvSpPr>
        <p:spPr>
          <a:xfrm>
            <a:off x="7622479" y="1465565"/>
            <a:ext cx="72754" cy="72965"/>
          </a:xfrm>
          <a:custGeom>
            <a:avLst/>
            <a:gdLst/>
            <a:ahLst/>
            <a:cxnLst/>
            <a:rect l="l" t="t" r="r" b="b"/>
            <a:pathLst>
              <a:path w="344" h="345" extrusionOk="0">
                <a:moveTo>
                  <a:pt x="334" y="197"/>
                </a:moveTo>
                <a:cubicBezTo>
                  <a:pt x="314" y="286"/>
                  <a:pt x="236" y="344"/>
                  <a:pt x="148" y="325"/>
                </a:cubicBezTo>
                <a:cubicBezTo>
                  <a:pt x="59" y="315"/>
                  <a:pt x="0" y="227"/>
                  <a:pt x="20" y="148"/>
                </a:cubicBezTo>
                <a:cubicBezTo>
                  <a:pt x="40" y="60"/>
                  <a:pt x="118" y="1"/>
                  <a:pt x="207" y="11"/>
                </a:cubicBezTo>
                <a:cubicBezTo>
                  <a:pt x="294" y="31"/>
                  <a:pt x="344" y="109"/>
                  <a:pt x="334" y="19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0" name="Google Shape;2900;p21"/>
          <p:cNvSpPr/>
          <p:nvPr/>
        </p:nvSpPr>
        <p:spPr>
          <a:xfrm>
            <a:off x="7657798" y="1480158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18" y="69"/>
                </a:moveTo>
                <a:cubicBezTo>
                  <a:pt x="108" y="99"/>
                  <a:pt x="79" y="119"/>
                  <a:pt x="49" y="119"/>
                </a:cubicBezTo>
                <a:cubicBezTo>
                  <a:pt x="20" y="108"/>
                  <a:pt x="0" y="79"/>
                  <a:pt x="10" y="50"/>
                </a:cubicBezTo>
                <a:cubicBezTo>
                  <a:pt x="10" y="21"/>
                  <a:pt x="40" y="1"/>
                  <a:pt x="69" y="10"/>
                </a:cubicBezTo>
                <a:cubicBezTo>
                  <a:pt x="98" y="21"/>
                  <a:pt x="118" y="40"/>
                  <a:pt x="11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1" name="Google Shape;2901;p21"/>
          <p:cNvSpPr/>
          <p:nvPr/>
        </p:nvSpPr>
        <p:spPr>
          <a:xfrm>
            <a:off x="8762419" y="2253159"/>
            <a:ext cx="814674" cy="476918"/>
          </a:xfrm>
          <a:custGeom>
            <a:avLst/>
            <a:gdLst/>
            <a:ahLst/>
            <a:cxnLst/>
            <a:rect l="l" t="t" r="r" b="b"/>
            <a:pathLst>
              <a:path w="3852" h="2255" extrusionOk="0">
                <a:moveTo>
                  <a:pt x="1794" y="1196"/>
                </a:moveTo>
                <a:cubicBezTo>
                  <a:pt x="2058" y="1246"/>
                  <a:pt x="2273" y="1392"/>
                  <a:pt x="2362" y="1647"/>
                </a:cubicBezTo>
                <a:cubicBezTo>
                  <a:pt x="2371" y="1667"/>
                  <a:pt x="2382" y="1686"/>
                  <a:pt x="2401" y="1677"/>
                </a:cubicBezTo>
                <a:cubicBezTo>
                  <a:pt x="2421" y="1667"/>
                  <a:pt x="2411" y="1657"/>
                  <a:pt x="2401" y="1638"/>
                </a:cubicBezTo>
                <a:cubicBezTo>
                  <a:pt x="2352" y="1500"/>
                  <a:pt x="2303" y="1383"/>
                  <a:pt x="2205" y="1304"/>
                </a:cubicBezTo>
                <a:lnTo>
                  <a:pt x="2205" y="1304"/>
                </a:lnTo>
                <a:lnTo>
                  <a:pt x="2205" y="1304"/>
                </a:lnTo>
                <a:lnTo>
                  <a:pt x="2195" y="1294"/>
                </a:lnTo>
                <a:cubicBezTo>
                  <a:pt x="2587" y="1431"/>
                  <a:pt x="2891" y="1500"/>
                  <a:pt x="2803" y="2059"/>
                </a:cubicBezTo>
                <a:cubicBezTo>
                  <a:pt x="2803" y="2078"/>
                  <a:pt x="2783" y="2098"/>
                  <a:pt x="2803" y="2108"/>
                </a:cubicBezTo>
                <a:cubicBezTo>
                  <a:pt x="2822" y="2108"/>
                  <a:pt x="2842" y="2088"/>
                  <a:pt x="2852" y="2069"/>
                </a:cubicBezTo>
                <a:cubicBezTo>
                  <a:pt x="2872" y="1892"/>
                  <a:pt x="2911" y="1696"/>
                  <a:pt x="2813" y="1529"/>
                </a:cubicBezTo>
                <a:cubicBezTo>
                  <a:pt x="3087" y="1667"/>
                  <a:pt x="3303" y="1804"/>
                  <a:pt x="3469" y="1951"/>
                </a:cubicBezTo>
                <a:cubicBezTo>
                  <a:pt x="3479" y="1971"/>
                  <a:pt x="3489" y="1980"/>
                  <a:pt x="3499" y="1961"/>
                </a:cubicBezTo>
                <a:cubicBezTo>
                  <a:pt x="3518" y="1951"/>
                  <a:pt x="3518" y="1921"/>
                  <a:pt x="3499" y="1912"/>
                </a:cubicBezTo>
                <a:cubicBezTo>
                  <a:pt x="3381" y="1794"/>
                  <a:pt x="3264" y="1696"/>
                  <a:pt x="3077" y="1588"/>
                </a:cubicBezTo>
                <a:cubicBezTo>
                  <a:pt x="3244" y="1598"/>
                  <a:pt x="3371" y="1520"/>
                  <a:pt x="3508" y="1422"/>
                </a:cubicBezTo>
                <a:cubicBezTo>
                  <a:pt x="3528" y="1402"/>
                  <a:pt x="3538" y="1402"/>
                  <a:pt x="3528" y="1383"/>
                </a:cubicBezTo>
                <a:cubicBezTo>
                  <a:pt x="3518" y="1363"/>
                  <a:pt x="3499" y="1373"/>
                  <a:pt x="3479" y="1383"/>
                </a:cubicBezTo>
                <a:cubicBezTo>
                  <a:pt x="3136" y="1618"/>
                  <a:pt x="2891" y="1481"/>
                  <a:pt x="2578" y="1353"/>
                </a:cubicBezTo>
                <a:cubicBezTo>
                  <a:pt x="2940" y="1108"/>
                  <a:pt x="3391" y="1010"/>
                  <a:pt x="3802" y="1167"/>
                </a:cubicBezTo>
                <a:cubicBezTo>
                  <a:pt x="3822" y="1177"/>
                  <a:pt x="3832" y="1187"/>
                  <a:pt x="3841" y="1167"/>
                </a:cubicBezTo>
                <a:cubicBezTo>
                  <a:pt x="3852" y="1148"/>
                  <a:pt x="3841" y="1128"/>
                  <a:pt x="3822" y="1118"/>
                </a:cubicBezTo>
                <a:cubicBezTo>
                  <a:pt x="3577" y="1030"/>
                  <a:pt x="3332" y="1010"/>
                  <a:pt x="3107" y="1039"/>
                </a:cubicBezTo>
                <a:cubicBezTo>
                  <a:pt x="3068" y="1050"/>
                  <a:pt x="3018" y="1059"/>
                  <a:pt x="2979" y="1069"/>
                </a:cubicBezTo>
                <a:cubicBezTo>
                  <a:pt x="3077" y="873"/>
                  <a:pt x="3264" y="726"/>
                  <a:pt x="3479" y="687"/>
                </a:cubicBezTo>
                <a:cubicBezTo>
                  <a:pt x="3499" y="687"/>
                  <a:pt x="3508" y="667"/>
                  <a:pt x="3508" y="647"/>
                </a:cubicBezTo>
                <a:cubicBezTo>
                  <a:pt x="3499" y="628"/>
                  <a:pt x="3479" y="638"/>
                  <a:pt x="3460" y="638"/>
                </a:cubicBezTo>
                <a:cubicBezTo>
                  <a:pt x="3205" y="687"/>
                  <a:pt x="2911" y="883"/>
                  <a:pt x="2822" y="1118"/>
                </a:cubicBezTo>
                <a:cubicBezTo>
                  <a:pt x="2656" y="1167"/>
                  <a:pt x="2578" y="1216"/>
                  <a:pt x="2460" y="1304"/>
                </a:cubicBezTo>
                <a:cubicBezTo>
                  <a:pt x="2273" y="1235"/>
                  <a:pt x="2068" y="1177"/>
                  <a:pt x="1852" y="1128"/>
                </a:cubicBezTo>
                <a:lnTo>
                  <a:pt x="1852" y="1128"/>
                </a:lnTo>
                <a:lnTo>
                  <a:pt x="1842" y="1128"/>
                </a:lnTo>
                <a:lnTo>
                  <a:pt x="1842" y="1128"/>
                </a:lnTo>
                <a:cubicBezTo>
                  <a:pt x="2019" y="1069"/>
                  <a:pt x="2166" y="941"/>
                  <a:pt x="2264" y="775"/>
                </a:cubicBezTo>
                <a:cubicBezTo>
                  <a:pt x="2273" y="765"/>
                  <a:pt x="2273" y="745"/>
                  <a:pt x="2254" y="736"/>
                </a:cubicBezTo>
                <a:cubicBezTo>
                  <a:pt x="2234" y="726"/>
                  <a:pt x="2234" y="745"/>
                  <a:pt x="2225" y="765"/>
                </a:cubicBezTo>
                <a:cubicBezTo>
                  <a:pt x="2097" y="961"/>
                  <a:pt x="1842" y="1089"/>
                  <a:pt x="1607" y="1089"/>
                </a:cubicBezTo>
                <a:cubicBezTo>
                  <a:pt x="1539" y="1079"/>
                  <a:pt x="1470" y="1069"/>
                  <a:pt x="1411" y="1069"/>
                </a:cubicBezTo>
                <a:lnTo>
                  <a:pt x="1402" y="1069"/>
                </a:lnTo>
                <a:cubicBezTo>
                  <a:pt x="1206" y="1050"/>
                  <a:pt x="1000" y="1050"/>
                  <a:pt x="794" y="1079"/>
                </a:cubicBezTo>
                <a:cubicBezTo>
                  <a:pt x="873" y="1020"/>
                  <a:pt x="941" y="961"/>
                  <a:pt x="1010" y="883"/>
                </a:cubicBezTo>
                <a:cubicBezTo>
                  <a:pt x="1294" y="912"/>
                  <a:pt x="1519" y="785"/>
                  <a:pt x="1685" y="569"/>
                </a:cubicBezTo>
                <a:cubicBezTo>
                  <a:pt x="1705" y="549"/>
                  <a:pt x="1705" y="549"/>
                  <a:pt x="1685" y="530"/>
                </a:cubicBezTo>
                <a:cubicBezTo>
                  <a:pt x="1666" y="520"/>
                  <a:pt x="1646" y="530"/>
                  <a:pt x="1637" y="549"/>
                </a:cubicBezTo>
                <a:cubicBezTo>
                  <a:pt x="1509" y="706"/>
                  <a:pt x="1284" y="814"/>
                  <a:pt x="1078" y="814"/>
                </a:cubicBezTo>
                <a:cubicBezTo>
                  <a:pt x="1265" y="599"/>
                  <a:pt x="1363" y="324"/>
                  <a:pt x="1392" y="30"/>
                </a:cubicBezTo>
                <a:cubicBezTo>
                  <a:pt x="1402" y="11"/>
                  <a:pt x="1402" y="1"/>
                  <a:pt x="1382" y="1"/>
                </a:cubicBezTo>
                <a:cubicBezTo>
                  <a:pt x="1352" y="1"/>
                  <a:pt x="1352" y="20"/>
                  <a:pt x="1352" y="40"/>
                </a:cubicBezTo>
                <a:cubicBezTo>
                  <a:pt x="1313" y="471"/>
                  <a:pt x="980" y="922"/>
                  <a:pt x="588" y="1108"/>
                </a:cubicBezTo>
                <a:cubicBezTo>
                  <a:pt x="392" y="1137"/>
                  <a:pt x="206" y="1187"/>
                  <a:pt x="30" y="1255"/>
                </a:cubicBezTo>
                <a:cubicBezTo>
                  <a:pt x="10" y="1265"/>
                  <a:pt x="0" y="1285"/>
                  <a:pt x="10" y="1304"/>
                </a:cubicBezTo>
                <a:cubicBezTo>
                  <a:pt x="10" y="1324"/>
                  <a:pt x="39" y="1333"/>
                  <a:pt x="59" y="1333"/>
                </a:cubicBezTo>
                <a:cubicBezTo>
                  <a:pt x="167" y="1285"/>
                  <a:pt x="285" y="1246"/>
                  <a:pt x="402" y="1226"/>
                </a:cubicBezTo>
                <a:cubicBezTo>
                  <a:pt x="647" y="1285"/>
                  <a:pt x="853" y="1422"/>
                  <a:pt x="941" y="1667"/>
                </a:cubicBezTo>
                <a:cubicBezTo>
                  <a:pt x="951" y="1686"/>
                  <a:pt x="941" y="1696"/>
                  <a:pt x="960" y="1686"/>
                </a:cubicBezTo>
                <a:cubicBezTo>
                  <a:pt x="980" y="1686"/>
                  <a:pt x="990" y="1667"/>
                  <a:pt x="980" y="1647"/>
                </a:cubicBezTo>
                <a:cubicBezTo>
                  <a:pt x="902" y="1431"/>
                  <a:pt x="755" y="1275"/>
                  <a:pt x="549" y="1187"/>
                </a:cubicBezTo>
                <a:cubicBezTo>
                  <a:pt x="823" y="1137"/>
                  <a:pt x="1108" y="1128"/>
                  <a:pt x="1372" y="1148"/>
                </a:cubicBezTo>
                <a:cubicBezTo>
                  <a:pt x="1431" y="1285"/>
                  <a:pt x="1519" y="1422"/>
                  <a:pt x="1627" y="1540"/>
                </a:cubicBezTo>
                <a:cubicBezTo>
                  <a:pt x="1587" y="1794"/>
                  <a:pt x="1685" y="2069"/>
                  <a:pt x="1872" y="2245"/>
                </a:cubicBezTo>
                <a:cubicBezTo>
                  <a:pt x="1892" y="2255"/>
                  <a:pt x="1911" y="2255"/>
                  <a:pt x="1931" y="2235"/>
                </a:cubicBezTo>
                <a:cubicBezTo>
                  <a:pt x="1940" y="2226"/>
                  <a:pt x="1931" y="2226"/>
                  <a:pt x="1911" y="2206"/>
                </a:cubicBezTo>
                <a:cubicBezTo>
                  <a:pt x="1754" y="2069"/>
                  <a:pt x="1685" y="1823"/>
                  <a:pt x="1696" y="1618"/>
                </a:cubicBezTo>
                <a:cubicBezTo>
                  <a:pt x="1901" y="1814"/>
                  <a:pt x="2156" y="1921"/>
                  <a:pt x="2440" y="1980"/>
                </a:cubicBezTo>
                <a:cubicBezTo>
                  <a:pt x="2460" y="1980"/>
                  <a:pt x="2480" y="1990"/>
                  <a:pt x="2489" y="1971"/>
                </a:cubicBezTo>
                <a:cubicBezTo>
                  <a:pt x="2489" y="1951"/>
                  <a:pt x="2469" y="1941"/>
                  <a:pt x="2450" y="1932"/>
                </a:cubicBezTo>
                <a:cubicBezTo>
                  <a:pt x="1990" y="1853"/>
                  <a:pt x="1676" y="1569"/>
                  <a:pt x="1490" y="1157"/>
                </a:cubicBezTo>
                <a:cubicBezTo>
                  <a:pt x="1598" y="1167"/>
                  <a:pt x="1685" y="1177"/>
                  <a:pt x="1794" y="119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2" name="Google Shape;2902;p21"/>
          <p:cNvSpPr/>
          <p:nvPr/>
        </p:nvSpPr>
        <p:spPr>
          <a:xfrm>
            <a:off x="9537324" y="2456403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295" y="285"/>
                </a:moveTo>
                <a:cubicBezTo>
                  <a:pt x="246" y="343"/>
                  <a:pt x="138" y="353"/>
                  <a:pt x="79" y="304"/>
                </a:cubicBezTo>
                <a:cubicBezTo>
                  <a:pt x="11" y="245"/>
                  <a:pt x="1" y="147"/>
                  <a:pt x="50" y="78"/>
                </a:cubicBezTo>
                <a:cubicBezTo>
                  <a:pt x="109" y="10"/>
                  <a:pt x="207" y="0"/>
                  <a:pt x="275" y="59"/>
                </a:cubicBezTo>
                <a:cubicBezTo>
                  <a:pt x="344" y="108"/>
                  <a:pt x="354" y="216"/>
                  <a:pt x="295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1"/>
          <p:cNvSpPr/>
          <p:nvPr/>
        </p:nvSpPr>
        <p:spPr>
          <a:xfrm>
            <a:off x="9574758" y="2479244"/>
            <a:ext cx="27283" cy="27071"/>
          </a:xfrm>
          <a:custGeom>
            <a:avLst/>
            <a:gdLst/>
            <a:ahLst/>
            <a:cxnLst/>
            <a:rect l="l" t="t" r="r" b="b"/>
            <a:pathLst>
              <a:path w="129" h="128" extrusionOk="0">
                <a:moveTo>
                  <a:pt x="108" y="98"/>
                </a:moveTo>
                <a:cubicBezTo>
                  <a:pt x="89" y="118"/>
                  <a:pt x="50" y="127"/>
                  <a:pt x="30" y="108"/>
                </a:cubicBezTo>
                <a:cubicBezTo>
                  <a:pt x="11" y="88"/>
                  <a:pt x="0" y="49"/>
                  <a:pt x="20" y="29"/>
                </a:cubicBezTo>
                <a:cubicBezTo>
                  <a:pt x="40" y="10"/>
                  <a:pt x="79" y="0"/>
                  <a:pt x="98" y="20"/>
                </a:cubicBezTo>
                <a:cubicBezTo>
                  <a:pt x="118" y="39"/>
                  <a:pt x="128" y="79"/>
                  <a:pt x="10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1"/>
          <p:cNvSpPr/>
          <p:nvPr/>
        </p:nvSpPr>
        <p:spPr>
          <a:xfrm>
            <a:off x="9466897" y="2352772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295" y="285"/>
                </a:moveTo>
                <a:cubicBezTo>
                  <a:pt x="246" y="353"/>
                  <a:pt x="138" y="353"/>
                  <a:pt x="70" y="304"/>
                </a:cubicBezTo>
                <a:cubicBezTo>
                  <a:pt x="11" y="245"/>
                  <a:pt x="1" y="147"/>
                  <a:pt x="50" y="78"/>
                </a:cubicBezTo>
                <a:cubicBezTo>
                  <a:pt x="109" y="10"/>
                  <a:pt x="207" y="0"/>
                  <a:pt x="275" y="59"/>
                </a:cubicBezTo>
                <a:cubicBezTo>
                  <a:pt x="344" y="118"/>
                  <a:pt x="354" y="216"/>
                  <a:pt x="295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1"/>
          <p:cNvSpPr/>
          <p:nvPr/>
        </p:nvSpPr>
        <p:spPr>
          <a:xfrm>
            <a:off x="9504331" y="2375613"/>
            <a:ext cx="27071" cy="27071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108" y="98"/>
                </a:moveTo>
                <a:cubicBezTo>
                  <a:pt x="89" y="118"/>
                  <a:pt x="50" y="127"/>
                  <a:pt x="30" y="108"/>
                </a:cubicBezTo>
                <a:cubicBezTo>
                  <a:pt x="10" y="88"/>
                  <a:pt x="0" y="49"/>
                  <a:pt x="20" y="29"/>
                </a:cubicBezTo>
                <a:cubicBezTo>
                  <a:pt x="39" y="10"/>
                  <a:pt x="79" y="0"/>
                  <a:pt x="98" y="20"/>
                </a:cubicBezTo>
                <a:cubicBezTo>
                  <a:pt x="118" y="39"/>
                  <a:pt x="128" y="79"/>
                  <a:pt x="10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1"/>
          <p:cNvSpPr/>
          <p:nvPr/>
        </p:nvSpPr>
        <p:spPr>
          <a:xfrm>
            <a:off x="9458649" y="2632575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305" y="284"/>
                </a:moveTo>
                <a:cubicBezTo>
                  <a:pt x="246" y="353"/>
                  <a:pt x="148" y="363"/>
                  <a:pt x="79" y="304"/>
                </a:cubicBezTo>
                <a:cubicBezTo>
                  <a:pt x="11" y="245"/>
                  <a:pt x="1" y="147"/>
                  <a:pt x="59" y="79"/>
                </a:cubicBezTo>
                <a:cubicBezTo>
                  <a:pt x="118" y="10"/>
                  <a:pt x="216" y="0"/>
                  <a:pt x="285" y="59"/>
                </a:cubicBezTo>
                <a:cubicBezTo>
                  <a:pt x="353" y="118"/>
                  <a:pt x="364" y="216"/>
                  <a:pt x="305" y="28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1"/>
          <p:cNvSpPr/>
          <p:nvPr/>
        </p:nvSpPr>
        <p:spPr>
          <a:xfrm>
            <a:off x="9498198" y="2657320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98" y="89"/>
                </a:moveTo>
                <a:cubicBezTo>
                  <a:pt x="79" y="119"/>
                  <a:pt x="49" y="119"/>
                  <a:pt x="29" y="99"/>
                </a:cubicBezTo>
                <a:cubicBezTo>
                  <a:pt x="0" y="79"/>
                  <a:pt x="0" y="50"/>
                  <a:pt x="20" y="21"/>
                </a:cubicBezTo>
                <a:cubicBezTo>
                  <a:pt x="39" y="1"/>
                  <a:pt x="68" y="1"/>
                  <a:pt x="98" y="10"/>
                </a:cubicBezTo>
                <a:cubicBezTo>
                  <a:pt x="118" y="30"/>
                  <a:pt x="118" y="69"/>
                  <a:pt x="9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1"/>
          <p:cNvSpPr/>
          <p:nvPr/>
        </p:nvSpPr>
        <p:spPr>
          <a:xfrm>
            <a:off x="9471127" y="2508218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94" y="275"/>
                </a:moveTo>
                <a:cubicBezTo>
                  <a:pt x="246" y="343"/>
                  <a:pt x="138" y="353"/>
                  <a:pt x="79" y="294"/>
                </a:cubicBezTo>
                <a:cubicBezTo>
                  <a:pt x="11" y="245"/>
                  <a:pt x="0" y="147"/>
                  <a:pt x="50" y="79"/>
                </a:cubicBezTo>
                <a:cubicBezTo>
                  <a:pt x="109" y="10"/>
                  <a:pt x="207" y="0"/>
                  <a:pt x="275" y="49"/>
                </a:cubicBezTo>
                <a:cubicBezTo>
                  <a:pt x="344" y="108"/>
                  <a:pt x="353" y="206"/>
                  <a:pt x="294" y="27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1"/>
          <p:cNvSpPr/>
          <p:nvPr/>
        </p:nvSpPr>
        <p:spPr>
          <a:xfrm>
            <a:off x="9508349" y="2530848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109" y="99"/>
                </a:moveTo>
                <a:cubicBezTo>
                  <a:pt x="89" y="118"/>
                  <a:pt x="50" y="118"/>
                  <a:pt x="31" y="99"/>
                </a:cubicBezTo>
                <a:cubicBezTo>
                  <a:pt x="11" y="79"/>
                  <a:pt x="1" y="50"/>
                  <a:pt x="20" y="31"/>
                </a:cubicBezTo>
                <a:cubicBezTo>
                  <a:pt x="40" y="1"/>
                  <a:pt x="79" y="1"/>
                  <a:pt x="99" y="20"/>
                </a:cubicBezTo>
                <a:cubicBezTo>
                  <a:pt x="118" y="40"/>
                  <a:pt x="129" y="70"/>
                  <a:pt x="10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1"/>
          <p:cNvSpPr/>
          <p:nvPr/>
        </p:nvSpPr>
        <p:spPr>
          <a:xfrm>
            <a:off x="9317795" y="2659435"/>
            <a:ext cx="74657" cy="76984"/>
          </a:xfrm>
          <a:custGeom>
            <a:avLst/>
            <a:gdLst/>
            <a:ahLst/>
            <a:cxnLst/>
            <a:rect l="l" t="t" r="r" b="b"/>
            <a:pathLst>
              <a:path w="353" h="364" extrusionOk="0">
                <a:moveTo>
                  <a:pt x="294" y="285"/>
                </a:moveTo>
                <a:cubicBezTo>
                  <a:pt x="246" y="353"/>
                  <a:pt x="148" y="363"/>
                  <a:pt x="79" y="305"/>
                </a:cubicBezTo>
                <a:cubicBezTo>
                  <a:pt x="10" y="246"/>
                  <a:pt x="0" y="148"/>
                  <a:pt x="59" y="79"/>
                </a:cubicBezTo>
                <a:cubicBezTo>
                  <a:pt x="108" y="11"/>
                  <a:pt x="206" y="0"/>
                  <a:pt x="275" y="59"/>
                </a:cubicBezTo>
                <a:cubicBezTo>
                  <a:pt x="344" y="118"/>
                  <a:pt x="353" y="216"/>
                  <a:pt x="294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1"/>
          <p:cNvSpPr/>
          <p:nvPr/>
        </p:nvSpPr>
        <p:spPr>
          <a:xfrm>
            <a:off x="9355018" y="2684179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109" y="90"/>
                </a:moveTo>
                <a:cubicBezTo>
                  <a:pt x="89" y="119"/>
                  <a:pt x="50" y="119"/>
                  <a:pt x="30" y="99"/>
                </a:cubicBezTo>
                <a:cubicBezTo>
                  <a:pt x="11" y="79"/>
                  <a:pt x="1" y="50"/>
                  <a:pt x="20" y="21"/>
                </a:cubicBezTo>
                <a:cubicBezTo>
                  <a:pt x="40" y="1"/>
                  <a:pt x="79" y="1"/>
                  <a:pt x="99" y="11"/>
                </a:cubicBezTo>
                <a:cubicBezTo>
                  <a:pt x="118" y="31"/>
                  <a:pt x="128" y="70"/>
                  <a:pt x="109" y="9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1"/>
          <p:cNvSpPr/>
          <p:nvPr/>
        </p:nvSpPr>
        <p:spPr>
          <a:xfrm>
            <a:off x="9224528" y="2622001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304" y="286"/>
                </a:moveTo>
                <a:cubicBezTo>
                  <a:pt x="245" y="354"/>
                  <a:pt x="147" y="364"/>
                  <a:pt x="79" y="305"/>
                </a:cubicBezTo>
                <a:cubicBezTo>
                  <a:pt x="10" y="246"/>
                  <a:pt x="1" y="148"/>
                  <a:pt x="59" y="79"/>
                </a:cubicBezTo>
                <a:cubicBezTo>
                  <a:pt x="118" y="11"/>
                  <a:pt x="216" y="1"/>
                  <a:pt x="284" y="60"/>
                </a:cubicBezTo>
                <a:cubicBezTo>
                  <a:pt x="353" y="119"/>
                  <a:pt x="363" y="217"/>
                  <a:pt x="304" y="28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1"/>
          <p:cNvSpPr/>
          <p:nvPr/>
        </p:nvSpPr>
        <p:spPr>
          <a:xfrm>
            <a:off x="9263865" y="2646957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98" y="89"/>
                </a:moveTo>
                <a:cubicBezTo>
                  <a:pt x="79" y="118"/>
                  <a:pt x="50" y="118"/>
                  <a:pt x="30" y="99"/>
                </a:cubicBezTo>
                <a:cubicBezTo>
                  <a:pt x="0" y="79"/>
                  <a:pt x="0" y="50"/>
                  <a:pt x="20" y="20"/>
                </a:cubicBezTo>
                <a:cubicBezTo>
                  <a:pt x="40" y="1"/>
                  <a:pt x="69" y="1"/>
                  <a:pt x="98" y="20"/>
                </a:cubicBezTo>
                <a:cubicBezTo>
                  <a:pt x="118" y="30"/>
                  <a:pt x="118" y="70"/>
                  <a:pt x="9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1"/>
          <p:cNvSpPr/>
          <p:nvPr/>
        </p:nvSpPr>
        <p:spPr>
          <a:xfrm>
            <a:off x="9214165" y="2547556"/>
            <a:ext cx="76984" cy="74657"/>
          </a:xfrm>
          <a:custGeom>
            <a:avLst/>
            <a:gdLst/>
            <a:ahLst/>
            <a:cxnLst/>
            <a:rect l="l" t="t" r="r" b="b"/>
            <a:pathLst>
              <a:path w="364" h="353" extrusionOk="0">
                <a:moveTo>
                  <a:pt x="304" y="275"/>
                </a:moveTo>
                <a:cubicBezTo>
                  <a:pt x="246" y="344"/>
                  <a:pt x="148" y="353"/>
                  <a:pt x="79" y="294"/>
                </a:cubicBezTo>
                <a:cubicBezTo>
                  <a:pt x="10" y="246"/>
                  <a:pt x="0" y="137"/>
                  <a:pt x="59" y="69"/>
                </a:cubicBezTo>
                <a:cubicBezTo>
                  <a:pt x="118" y="10"/>
                  <a:pt x="216" y="0"/>
                  <a:pt x="285" y="50"/>
                </a:cubicBezTo>
                <a:cubicBezTo>
                  <a:pt x="353" y="108"/>
                  <a:pt x="363" y="206"/>
                  <a:pt x="304" y="27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1"/>
          <p:cNvSpPr/>
          <p:nvPr/>
        </p:nvSpPr>
        <p:spPr>
          <a:xfrm>
            <a:off x="9253502" y="2570397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99" y="88"/>
                </a:moveTo>
                <a:cubicBezTo>
                  <a:pt x="79" y="118"/>
                  <a:pt x="49" y="118"/>
                  <a:pt x="30" y="98"/>
                </a:cubicBezTo>
                <a:cubicBezTo>
                  <a:pt x="1" y="79"/>
                  <a:pt x="1" y="49"/>
                  <a:pt x="20" y="20"/>
                </a:cubicBezTo>
                <a:cubicBezTo>
                  <a:pt x="40" y="0"/>
                  <a:pt x="69" y="0"/>
                  <a:pt x="99" y="20"/>
                </a:cubicBezTo>
                <a:cubicBezTo>
                  <a:pt x="118" y="40"/>
                  <a:pt x="118" y="69"/>
                  <a:pt x="99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1"/>
          <p:cNvSpPr/>
          <p:nvPr/>
        </p:nvSpPr>
        <p:spPr>
          <a:xfrm>
            <a:off x="9127030" y="2690524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05" y="285"/>
                </a:moveTo>
                <a:cubicBezTo>
                  <a:pt x="246" y="343"/>
                  <a:pt x="148" y="354"/>
                  <a:pt x="79" y="304"/>
                </a:cubicBezTo>
                <a:cubicBezTo>
                  <a:pt x="11" y="245"/>
                  <a:pt x="1" y="147"/>
                  <a:pt x="59" y="79"/>
                </a:cubicBezTo>
                <a:cubicBezTo>
                  <a:pt x="118" y="10"/>
                  <a:pt x="216" y="1"/>
                  <a:pt x="285" y="60"/>
                </a:cubicBezTo>
                <a:cubicBezTo>
                  <a:pt x="353" y="118"/>
                  <a:pt x="364" y="216"/>
                  <a:pt x="305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1"/>
          <p:cNvSpPr/>
          <p:nvPr/>
        </p:nvSpPr>
        <p:spPr>
          <a:xfrm>
            <a:off x="9166579" y="2713365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98" y="98"/>
                </a:moveTo>
                <a:cubicBezTo>
                  <a:pt x="79" y="118"/>
                  <a:pt x="49" y="128"/>
                  <a:pt x="20" y="108"/>
                </a:cubicBezTo>
                <a:cubicBezTo>
                  <a:pt x="0" y="89"/>
                  <a:pt x="0" y="50"/>
                  <a:pt x="20" y="30"/>
                </a:cubicBezTo>
                <a:cubicBezTo>
                  <a:pt x="39" y="10"/>
                  <a:pt x="68" y="0"/>
                  <a:pt x="88" y="20"/>
                </a:cubicBezTo>
                <a:cubicBezTo>
                  <a:pt x="118" y="39"/>
                  <a:pt x="118" y="79"/>
                  <a:pt x="9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1"/>
          <p:cNvSpPr/>
          <p:nvPr/>
        </p:nvSpPr>
        <p:spPr>
          <a:xfrm>
            <a:off x="9197457" y="2367365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295" y="284"/>
                </a:moveTo>
                <a:cubicBezTo>
                  <a:pt x="246" y="353"/>
                  <a:pt x="138" y="353"/>
                  <a:pt x="79" y="303"/>
                </a:cubicBezTo>
                <a:cubicBezTo>
                  <a:pt x="11" y="245"/>
                  <a:pt x="1" y="147"/>
                  <a:pt x="50" y="78"/>
                </a:cubicBezTo>
                <a:cubicBezTo>
                  <a:pt x="109" y="9"/>
                  <a:pt x="207" y="0"/>
                  <a:pt x="275" y="59"/>
                </a:cubicBezTo>
                <a:cubicBezTo>
                  <a:pt x="344" y="118"/>
                  <a:pt x="354" y="216"/>
                  <a:pt x="295" y="28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1"/>
          <p:cNvSpPr/>
          <p:nvPr/>
        </p:nvSpPr>
        <p:spPr>
          <a:xfrm>
            <a:off x="9234891" y="2389994"/>
            <a:ext cx="27283" cy="27283"/>
          </a:xfrm>
          <a:custGeom>
            <a:avLst/>
            <a:gdLst/>
            <a:ahLst/>
            <a:cxnLst/>
            <a:rect l="l" t="t" r="r" b="b"/>
            <a:pathLst>
              <a:path w="129" h="129" extrusionOk="0">
                <a:moveTo>
                  <a:pt x="108" y="98"/>
                </a:moveTo>
                <a:cubicBezTo>
                  <a:pt x="89" y="118"/>
                  <a:pt x="50" y="128"/>
                  <a:pt x="30" y="109"/>
                </a:cubicBezTo>
                <a:cubicBezTo>
                  <a:pt x="10" y="89"/>
                  <a:pt x="0" y="50"/>
                  <a:pt x="20" y="30"/>
                </a:cubicBezTo>
                <a:cubicBezTo>
                  <a:pt x="39" y="11"/>
                  <a:pt x="79" y="0"/>
                  <a:pt x="98" y="20"/>
                </a:cubicBezTo>
                <a:cubicBezTo>
                  <a:pt x="118" y="40"/>
                  <a:pt x="128" y="79"/>
                  <a:pt x="10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1"/>
          <p:cNvSpPr/>
          <p:nvPr/>
        </p:nvSpPr>
        <p:spPr>
          <a:xfrm>
            <a:off x="9075426" y="2327816"/>
            <a:ext cx="74657" cy="76984"/>
          </a:xfrm>
          <a:custGeom>
            <a:avLst/>
            <a:gdLst/>
            <a:ahLst/>
            <a:cxnLst/>
            <a:rect l="l" t="t" r="r" b="b"/>
            <a:pathLst>
              <a:path w="353" h="364" extrusionOk="0">
                <a:moveTo>
                  <a:pt x="303" y="285"/>
                </a:moveTo>
                <a:cubicBezTo>
                  <a:pt x="245" y="353"/>
                  <a:pt x="147" y="363"/>
                  <a:pt x="78" y="305"/>
                </a:cubicBezTo>
                <a:cubicBezTo>
                  <a:pt x="10" y="246"/>
                  <a:pt x="0" y="148"/>
                  <a:pt x="59" y="79"/>
                </a:cubicBezTo>
                <a:cubicBezTo>
                  <a:pt x="107" y="11"/>
                  <a:pt x="216" y="0"/>
                  <a:pt x="284" y="59"/>
                </a:cubicBezTo>
                <a:cubicBezTo>
                  <a:pt x="343" y="118"/>
                  <a:pt x="353" y="216"/>
                  <a:pt x="303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1"/>
          <p:cNvSpPr/>
          <p:nvPr/>
        </p:nvSpPr>
        <p:spPr>
          <a:xfrm>
            <a:off x="9114552" y="2352772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99" y="89"/>
                </a:moveTo>
                <a:cubicBezTo>
                  <a:pt x="79" y="118"/>
                  <a:pt x="50" y="118"/>
                  <a:pt x="20" y="98"/>
                </a:cubicBezTo>
                <a:cubicBezTo>
                  <a:pt x="1" y="78"/>
                  <a:pt x="1" y="49"/>
                  <a:pt x="20" y="20"/>
                </a:cubicBezTo>
                <a:cubicBezTo>
                  <a:pt x="40" y="0"/>
                  <a:pt x="70" y="0"/>
                  <a:pt x="89" y="10"/>
                </a:cubicBezTo>
                <a:cubicBezTo>
                  <a:pt x="118" y="30"/>
                  <a:pt x="118" y="69"/>
                  <a:pt x="99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1"/>
          <p:cNvSpPr/>
          <p:nvPr/>
        </p:nvSpPr>
        <p:spPr>
          <a:xfrm>
            <a:off x="9004788" y="2222282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304" y="274"/>
                </a:moveTo>
                <a:cubicBezTo>
                  <a:pt x="246" y="343"/>
                  <a:pt x="148" y="353"/>
                  <a:pt x="79" y="294"/>
                </a:cubicBezTo>
                <a:cubicBezTo>
                  <a:pt x="10" y="245"/>
                  <a:pt x="1" y="137"/>
                  <a:pt x="60" y="79"/>
                </a:cubicBezTo>
                <a:cubicBezTo>
                  <a:pt x="108" y="10"/>
                  <a:pt x="217" y="0"/>
                  <a:pt x="285" y="49"/>
                </a:cubicBezTo>
                <a:cubicBezTo>
                  <a:pt x="344" y="108"/>
                  <a:pt x="354" y="206"/>
                  <a:pt x="304" y="27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1"/>
          <p:cNvSpPr/>
          <p:nvPr/>
        </p:nvSpPr>
        <p:spPr>
          <a:xfrm>
            <a:off x="9044125" y="2244911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99" y="99"/>
                </a:moveTo>
                <a:cubicBezTo>
                  <a:pt x="79" y="118"/>
                  <a:pt x="50" y="118"/>
                  <a:pt x="20" y="99"/>
                </a:cubicBezTo>
                <a:cubicBezTo>
                  <a:pt x="1" y="79"/>
                  <a:pt x="1" y="50"/>
                  <a:pt x="20" y="30"/>
                </a:cubicBezTo>
                <a:cubicBezTo>
                  <a:pt x="40" y="1"/>
                  <a:pt x="70" y="1"/>
                  <a:pt x="89" y="20"/>
                </a:cubicBezTo>
                <a:cubicBezTo>
                  <a:pt x="118" y="40"/>
                  <a:pt x="118" y="69"/>
                  <a:pt x="9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1"/>
          <p:cNvSpPr/>
          <p:nvPr/>
        </p:nvSpPr>
        <p:spPr>
          <a:xfrm>
            <a:off x="8928017" y="2564052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95" y="285"/>
                </a:moveTo>
                <a:cubicBezTo>
                  <a:pt x="236" y="353"/>
                  <a:pt x="138" y="353"/>
                  <a:pt x="70" y="305"/>
                </a:cubicBezTo>
                <a:cubicBezTo>
                  <a:pt x="1" y="246"/>
                  <a:pt x="1" y="148"/>
                  <a:pt x="50" y="79"/>
                </a:cubicBezTo>
                <a:cubicBezTo>
                  <a:pt x="109" y="11"/>
                  <a:pt x="207" y="1"/>
                  <a:pt x="275" y="59"/>
                </a:cubicBezTo>
                <a:cubicBezTo>
                  <a:pt x="344" y="118"/>
                  <a:pt x="354" y="216"/>
                  <a:pt x="295" y="28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1"/>
          <p:cNvSpPr/>
          <p:nvPr/>
        </p:nvSpPr>
        <p:spPr>
          <a:xfrm>
            <a:off x="8965451" y="2586893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109" y="99"/>
                </a:moveTo>
                <a:cubicBezTo>
                  <a:pt x="89" y="118"/>
                  <a:pt x="50" y="128"/>
                  <a:pt x="30" y="108"/>
                </a:cubicBezTo>
                <a:cubicBezTo>
                  <a:pt x="0" y="89"/>
                  <a:pt x="0" y="49"/>
                  <a:pt x="20" y="30"/>
                </a:cubicBezTo>
                <a:cubicBezTo>
                  <a:pt x="40" y="10"/>
                  <a:pt x="69" y="1"/>
                  <a:pt x="98" y="20"/>
                </a:cubicBezTo>
                <a:cubicBezTo>
                  <a:pt x="118" y="40"/>
                  <a:pt x="118" y="79"/>
                  <a:pt x="10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1"/>
          <p:cNvSpPr/>
          <p:nvPr/>
        </p:nvSpPr>
        <p:spPr>
          <a:xfrm>
            <a:off x="9906376" y="3886297"/>
            <a:ext cx="462325" cy="806425"/>
          </a:xfrm>
          <a:custGeom>
            <a:avLst/>
            <a:gdLst/>
            <a:ahLst/>
            <a:cxnLst/>
            <a:rect l="l" t="t" r="r" b="b"/>
            <a:pathLst>
              <a:path w="2186" h="3813" extrusionOk="0">
                <a:moveTo>
                  <a:pt x="1147" y="2039"/>
                </a:moveTo>
                <a:cubicBezTo>
                  <a:pt x="1167" y="1775"/>
                  <a:pt x="1284" y="1539"/>
                  <a:pt x="1529" y="1422"/>
                </a:cubicBezTo>
                <a:cubicBezTo>
                  <a:pt x="1548" y="1412"/>
                  <a:pt x="1568" y="1402"/>
                  <a:pt x="1559" y="1383"/>
                </a:cubicBezTo>
                <a:cubicBezTo>
                  <a:pt x="1548" y="1363"/>
                  <a:pt x="1529" y="1383"/>
                  <a:pt x="1509" y="1392"/>
                </a:cubicBezTo>
                <a:cubicBezTo>
                  <a:pt x="1382" y="1451"/>
                  <a:pt x="1274" y="1510"/>
                  <a:pt x="1206" y="1618"/>
                </a:cubicBezTo>
                <a:lnTo>
                  <a:pt x="1206" y="1618"/>
                </a:lnTo>
                <a:lnTo>
                  <a:pt x="1206" y="1618"/>
                </a:lnTo>
                <a:cubicBezTo>
                  <a:pt x="1206" y="1618"/>
                  <a:pt x="1206" y="1627"/>
                  <a:pt x="1196" y="1627"/>
                </a:cubicBezTo>
                <a:cubicBezTo>
                  <a:pt x="1294" y="1226"/>
                  <a:pt x="1323" y="912"/>
                  <a:pt x="1892" y="941"/>
                </a:cubicBezTo>
                <a:cubicBezTo>
                  <a:pt x="1911" y="941"/>
                  <a:pt x="1931" y="961"/>
                  <a:pt x="1940" y="941"/>
                </a:cubicBezTo>
                <a:cubicBezTo>
                  <a:pt x="1940" y="912"/>
                  <a:pt x="1921" y="893"/>
                  <a:pt x="1901" y="893"/>
                </a:cubicBezTo>
                <a:cubicBezTo>
                  <a:pt x="1715" y="882"/>
                  <a:pt x="1519" y="873"/>
                  <a:pt x="1372" y="991"/>
                </a:cubicBezTo>
                <a:cubicBezTo>
                  <a:pt x="1470" y="697"/>
                  <a:pt x="1578" y="471"/>
                  <a:pt x="1715" y="294"/>
                </a:cubicBezTo>
                <a:cubicBezTo>
                  <a:pt x="1725" y="275"/>
                  <a:pt x="1735" y="265"/>
                  <a:pt x="1725" y="255"/>
                </a:cubicBezTo>
                <a:cubicBezTo>
                  <a:pt x="1705" y="246"/>
                  <a:pt x="1676" y="246"/>
                  <a:pt x="1666" y="265"/>
                </a:cubicBezTo>
                <a:cubicBezTo>
                  <a:pt x="1568" y="392"/>
                  <a:pt x="1490" y="530"/>
                  <a:pt x="1402" y="716"/>
                </a:cubicBezTo>
                <a:cubicBezTo>
                  <a:pt x="1382" y="549"/>
                  <a:pt x="1294" y="432"/>
                  <a:pt x="1176" y="305"/>
                </a:cubicBezTo>
                <a:cubicBezTo>
                  <a:pt x="1167" y="285"/>
                  <a:pt x="1156" y="285"/>
                  <a:pt x="1147" y="294"/>
                </a:cubicBezTo>
                <a:cubicBezTo>
                  <a:pt x="1127" y="305"/>
                  <a:pt x="1137" y="324"/>
                  <a:pt x="1147" y="344"/>
                </a:cubicBezTo>
                <a:cubicBezTo>
                  <a:pt x="1421" y="657"/>
                  <a:pt x="1304" y="912"/>
                  <a:pt x="1215" y="1235"/>
                </a:cubicBezTo>
                <a:cubicBezTo>
                  <a:pt x="932" y="912"/>
                  <a:pt x="784" y="461"/>
                  <a:pt x="892" y="50"/>
                </a:cubicBezTo>
                <a:cubicBezTo>
                  <a:pt x="902" y="20"/>
                  <a:pt x="921" y="11"/>
                  <a:pt x="892" y="1"/>
                </a:cubicBezTo>
                <a:cubicBezTo>
                  <a:pt x="873" y="1"/>
                  <a:pt x="853" y="11"/>
                  <a:pt x="853" y="30"/>
                </a:cubicBezTo>
                <a:cubicBezTo>
                  <a:pt x="784" y="275"/>
                  <a:pt x="794" y="520"/>
                  <a:pt x="853" y="745"/>
                </a:cubicBezTo>
                <a:cubicBezTo>
                  <a:pt x="863" y="795"/>
                  <a:pt x="873" y="834"/>
                  <a:pt x="882" y="873"/>
                </a:cubicBezTo>
                <a:cubicBezTo>
                  <a:pt x="686" y="795"/>
                  <a:pt x="520" y="628"/>
                  <a:pt x="451" y="422"/>
                </a:cubicBezTo>
                <a:cubicBezTo>
                  <a:pt x="451" y="403"/>
                  <a:pt x="442" y="383"/>
                  <a:pt x="422" y="392"/>
                </a:cubicBezTo>
                <a:cubicBezTo>
                  <a:pt x="392" y="403"/>
                  <a:pt x="402" y="422"/>
                  <a:pt x="412" y="442"/>
                </a:cubicBezTo>
                <a:cubicBezTo>
                  <a:pt x="481" y="686"/>
                  <a:pt x="706" y="961"/>
                  <a:pt x="961" y="1030"/>
                </a:cubicBezTo>
                <a:cubicBezTo>
                  <a:pt x="1029" y="1176"/>
                  <a:pt x="1078" y="1255"/>
                  <a:pt x="1176" y="1363"/>
                </a:cubicBezTo>
                <a:cubicBezTo>
                  <a:pt x="1127" y="1559"/>
                  <a:pt x="1088" y="1764"/>
                  <a:pt x="1069" y="1990"/>
                </a:cubicBezTo>
                <a:lnTo>
                  <a:pt x="1069" y="1990"/>
                </a:lnTo>
                <a:lnTo>
                  <a:pt x="1069" y="1990"/>
                </a:lnTo>
                <a:lnTo>
                  <a:pt x="1069" y="2000"/>
                </a:lnTo>
                <a:cubicBezTo>
                  <a:pt x="990" y="1833"/>
                  <a:pt x="843" y="1696"/>
                  <a:pt x="677" y="1618"/>
                </a:cubicBezTo>
                <a:cubicBezTo>
                  <a:pt x="657" y="1608"/>
                  <a:pt x="647" y="1608"/>
                  <a:pt x="638" y="1627"/>
                </a:cubicBezTo>
                <a:cubicBezTo>
                  <a:pt x="627" y="1647"/>
                  <a:pt x="647" y="1647"/>
                  <a:pt x="667" y="1657"/>
                </a:cubicBezTo>
                <a:cubicBezTo>
                  <a:pt x="882" y="1755"/>
                  <a:pt x="1029" y="2000"/>
                  <a:pt x="1058" y="2235"/>
                </a:cubicBezTo>
                <a:lnTo>
                  <a:pt x="1058" y="2431"/>
                </a:lnTo>
                <a:lnTo>
                  <a:pt x="1058" y="2441"/>
                </a:lnTo>
                <a:cubicBezTo>
                  <a:pt x="1058" y="2637"/>
                  <a:pt x="1088" y="2842"/>
                  <a:pt x="1127" y="3048"/>
                </a:cubicBezTo>
                <a:cubicBezTo>
                  <a:pt x="1069" y="2979"/>
                  <a:pt x="1000" y="2911"/>
                  <a:pt x="921" y="2842"/>
                </a:cubicBezTo>
                <a:cubicBezTo>
                  <a:pt x="912" y="2558"/>
                  <a:pt x="765" y="2352"/>
                  <a:pt x="529" y="2206"/>
                </a:cubicBezTo>
                <a:cubicBezTo>
                  <a:pt x="510" y="2196"/>
                  <a:pt x="510" y="2196"/>
                  <a:pt x="500" y="2215"/>
                </a:cubicBezTo>
                <a:cubicBezTo>
                  <a:pt x="481" y="2235"/>
                  <a:pt x="500" y="2254"/>
                  <a:pt x="520" y="2265"/>
                </a:cubicBezTo>
                <a:cubicBezTo>
                  <a:pt x="686" y="2372"/>
                  <a:pt x="814" y="2588"/>
                  <a:pt x="834" y="2783"/>
                </a:cubicBezTo>
                <a:cubicBezTo>
                  <a:pt x="598" y="2627"/>
                  <a:pt x="314" y="2558"/>
                  <a:pt x="30" y="2558"/>
                </a:cubicBezTo>
                <a:cubicBezTo>
                  <a:pt x="10" y="2558"/>
                  <a:pt x="0" y="2558"/>
                  <a:pt x="0" y="2578"/>
                </a:cubicBezTo>
                <a:cubicBezTo>
                  <a:pt x="0" y="2598"/>
                  <a:pt x="20" y="2598"/>
                  <a:pt x="39" y="2598"/>
                </a:cubicBezTo>
                <a:cubicBezTo>
                  <a:pt x="471" y="2598"/>
                  <a:pt x="951" y="2872"/>
                  <a:pt x="1186" y="3254"/>
                </a:cubicBezTo>
                <a:cubicBezTo>
                  <a:pt x="1235" y="3430"/>
                  <a:pt x="1304" y="3617"/>
                  <a:pt x="1392" y="3783"/>
                </a:cubicBezTo>
                <a:cubicBezTo>
                  <a:pt x="1402" y="3803"/>
                  <a:pt x="1431" y="3813"/>
                  <a:pt x="1441" y="3803"/>
                </a:cubicBezTo>
                <a:cubicBezTo>
                  <a:pt x="1461" y="3793"/>
                  <a:pt x="1470" y="3763"/>
                  <a:pt x="1461" y="3754"/>
                </a:cubicBezTo>
                <a:cubicBezTo>
                  <a:pt x="1402" y="3636"/>
                  <a:pt x="1363" y="3528"/>
                  <a:pt x="1313" y="3421"/>
                </a:cubicBezTo>
                <a:cubicBezTo>
                  <a:pt x="1352" y="3175"/>
                  <a:pt x="1470" y="2950"/>
                  <a:pt x="1696" y="2833"/>
                </a:cubicBezTo>
                <a:cubicBezTo>
                  <a:pt x="1715" y="2823"/>
                  <a:pt x="1735" y="2833"/>
                  <a:pt x="1725" y="2813"/>
                </a:cubicBezTo>
                <a:cubicBezTo>
                  <a:pt x="1715" y="2794"/>
                  <a:pt x="1696" y="2794"/>
                  <a:pt x="1676" y="2803"/>
                </a:cubicBezTo>
                <a:cubicBezTo>
                  <a:pt x="1480" y="2901"/>
                  <a:pt x="1333" y="3058"/>
                  <a:pt x="1265" y="3273"/>
                </a:cubicBezTo>
                <a:cubicBezTo>
                  <a:pt x="1186" y="2999"/>
                  <a:pt x="1147" y="2725"/>
                  <a:pt x="1137" y="2461"/>
                </a:cubicBezTo>
                <a:cubicBezTo>
                  <a:pt x="1265" y="2392"/>
                  <a:pt x="1392" y="2284"/>
                  <a:pt x="1500" y="2167"/>
                </a:cubicBezTo>
                <a:cubicBezTo>
                  <a:pt x="1764" y="2176"/>
                  <a:pt x="2019" y="2049"/>
                  <a:pt x="2176" y="1843"/>
                </a:cubicBezTo>
                <a:cubicBezTo>
                  <a:pt x="2186" y="1823"/>
                  <a:pt x="2186" y="1804"/>
                  <a:pt x="2166" y="1794"/>
                </a:cubicBezTo>
                <a:cubicBezTo>
                  <a:pt x="2147" y="1775"/>
                  <a:pt x="2147" y="1794"/>
                  <a:pt x="2136" y="1814"/>
                </a:cubicBezTo>
                <a:cubicBezTo>
                  <a:pt x="2009" y="1980"/>
                  <a:pt x="1784" y="2078"/>
                  <a:pt x="1568" y="2088"/>
                </a:cubicBezTo>
                <a:cubicBezTo>
                  <a:pt x="1744" y="1862"/>
                  <a:pt x="1833" y="1598"/>
                  <a:pt x="1853" y="1314"/>
                </a:cubicBezTo>
                <a:cubicBezTo>
                  <a:pt x="1853" y="1294"/>
                  <a:pt x="1862" y="1265"/>
                  <a:pt x="1842" y="1265"/>
                </a:cubicBezTo>
                <a:cubicBezTo>
                  <a:pt x="1813" y="1265"/>
                  <a:pt x="1813" y="1285"/>
                  <a:pt x="1803" y="1304"/>
                </a:cubicBezTo>
                <a:cubicBezTo>
                  <a:pt x="1774" y="1764"/>
                  <a:pt x="1529" y="2117"/>
                  <a:pt x="1137" y="2343"/>
                </a:cubicBezTo>
                <a:cubicBezTo>
                  <a:pt x="1127" y="2235"/>
                  <a:pt x="1137" y="2147"/>
                  <a:pt x="1147" y="203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1"/>
          <p:cNvSpPr/>
          <p:nvPr/>
        </p:nvSpPr>
        <p:spPr>
          <a:xfrm>
            <a:off x="10051460" y="3849075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65" y="50"/>
                </a:moveTo>
                <a:cubicBezTo>
                  <a:pt x="343" y="98"/>
                  <a:pt x="363" y="196"/>
                  <a:pt x="314" y="274"/>
                </a:cubicBezTo>
                <a:cubicBezTo>
                  <a:pt x="265" y="343"/>
                  <a:pt x="167" y="363"/>
                  <a:pt x="98" y="314"/>
                </a:cubicBezTo>
                <a:cubicBezTo>
                  <a:pt x="20" y="265"/>
                  <a:pt x="0" y="167"/>
                  <a:pt x="50" y="98"/>
                </a:cubicBezTo>
                <a:cubicBezTo>
                  <a:pt x="98" y="20"/>
                  <a:pt x="196" y="0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1"/>
          <p:cNvSpPr/>
          <p:nvPr/>
        </p:nvSpPr>
        <p:spPr>
          <a:xfrm>
            <a:off x="10074301" y="3861341"/>
            <a:ext cx="24956" cy="27283"/>
          </a:xfrm>
          <a:custGeom>
            <a:avLst/>
            <a:gdLst/>
            <a:ahLst/>
            <a:cxnLst/>
            <a:rect l="l" t="t" r="r" b="b"/>
            <a:pathLst>
              <a:path w="118" h="129" extrusionOk="0">
                <a:moveTo>
                  <a:pt x="88" y="21"/>
                </a:moveTo>
                <a:cubicBezTo>
                  <a:pt x="118" y="31"/>
                  <a:pt x="118" y="70"/>
                  <a:pt x="108" y="89"/>
                </a:cubicBezTo>
                <a:cubicBezTo>
                  <a:pt x="88" y="119"/>
                  <a:pt x="49" y="129"/>
                  <a:pt x="29" y="109"/>
                </a:cubicBezTo>
                <a:cubicBezTo>
                  <a:pt x="0" y="89"/>
                  <a:pt x="0" y="60"/>
                  <a:pt x="10" y="31"/>
                </a:cubicBezTo>
                <a:cubicBezTo>
                  <a:pt x="29" y="11"/>
                  <a:pt x="59" y="1"/>
                  <a:pt x="88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1"/>
          <p:cNvSpPr/>
          <p:nvPr/>
        </p:nvSpPr>
        <p:spPr>
          <a:xfrm>
            <a:off x="9956077" y="3931979"/>
            <a:ext cx="76984" cy="74657"/>
          </a:xfrm>
          <a:custGeom>
            <a:avLst/>
            <a:gdLst/>
            <a:ahLst/>
            <a:cxnLst/>
            <a:rect l="l" t="t" r="r" b="b"/>
            <a:pathLst>
              <a:path w="364" h="353" extrusionOk="0">
                <a:moveTo>
                  <a:pt x="265" y="49"/>
                </a:moveTo>
                <a:cubicBezTo>
                  <a:pt x="344" y="89"/>
                  <a:pt x="363" y="196"/>
                  <a:pt x="314" y="265"/>
                </a:cubicBezTo>
                <a:cubicBezTo>
                  <a:pt x="265" y="333"/>
                  <a:pt x="167" y="353"/>
                  <a:pt x="98" y="314"/>
                </a:cubicBezTo>
                <a:cubicBezTo>
                  <a:pt x="20" y="265"/>
                  <a:pt x="0" y="167"/>
                  <a:pt x="50" y="89"/>
                </a:cubicBezTo>
                <a:cubicBezTo>
                  <a:pt x="98" y="20"/>
                  <a:pt x="196" y="0"/>
                  <a:pt x="265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1"/>
          <p:cNvSpPr/>
          <p:nvPr/>
        </p:nvSpPr>
        <p:spPr>
          <a:xfrm>
            <a:off x="9978918" y="3942342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88" y="20"/>
                </a:moveTo>
                <a:cubicBezTo>
                  <a:pt x="118" y="40"/>
                  <a:pt x="118" y="69"/>
                  <a:pt x="108" y="98"/>
                </a:cubicBezTo>
                <a:cubicBezTo>
                  <a:pt x="88" y="118"/>
                  <a:pt x="59" y="127"/>
                  <a:pt x="30" y="108"/>
                </a:cubicBezTo>
                <a:cubicBezTo>
                  <a:pt x="1" y="88"/>
                  <a:pt x="1" y="59"/>
                  <a:pt x="10" y="40"/>
                </a:cubicBezTo>
                <a:cubicBezTo>
                  <a:pt x="30" y="10"/>
                  <a:pt x="69" y="0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1"/>
          <p:cNvSpPr/>
          <p:nvPr/>
        </p:nvSpPr>
        <p:spPr>
          <a:xfrm>
            <a:off x="10235880" y="3907023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5" y="50"/>
                </a:moveTo>
                <a:cubicBezTo>
                  <a:pt x="343" y="98"/>
                  <a:pt x="363" y="196"/>
                  <a:pt x="314" y="275"/>
                </a:cubicBezTo>
                <a:cubicBezTo>
                  <a:pt x="265" y="344"/>
                  <a:pt x="167" y="363"/>
                  <a:pt x="88" y="314"/>
                </a:cubicBezTo>
                <a:cubicBezTo>
                  <a:pt x="20" y="265"/>
                  <a:pt x="1" y="167"/>
                  <a:pt x="49" y="98"/>
                </a:cubicBezTo>
                <a:cubicBezTo>
                  <a:pt x="99" y="20"/>
                  <a:pt x="197" y="0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1"/>
          <p:cNvSpPr/>
          <p:nvPr/>
        </p:nvSpPr>
        <p:spPr>
          <a:xfrm>
            <a:off x="10256606" y="3919501"/>
            <a:ext cx="27071" cy="27283"/>
          </a:xfrm>
          <a:custGeom>
            <a:avLst/>
            <a:gdLst/>
            <a:ahLst/>
            <a:cxnLst/>
            <a:rect l="l" t="t" r="r" b="b"/>
            <a:pathLst>
              <a:path w="128" h="129" extrusionOk="0">
                <a:moveTo>
                  <a:pt x="99" y="20"/>
                </a:moveTo>
                <a:cubicBezTo>
                  <a:pt x="118" y="30"/>
                  <a:pt x="128" y="69"/>
                  <a:pt x="108" y="89"/>
                </a:cubicBezTo>
                <a:cubicBezTo>
                  <a:pt x="99" y="118"/>
                  <a:pt x="59" y="128"/>
                  <a:pt x="40" y="108"/>
                </a:cubicBezTo>
                <a:cubicBezTo>
                  <a:pt x="10" y="89"/>
                  <a:pt x="1" y="59"/>
                  <a:pt x="20" y="30"/>
                </a:cubicBezTo>
                <a:cubicBezTo>
                  <a:pt x="40" y="10"/>
                  <a:pt x="69" y="0"/>
                  <a:pt x="9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1"/>
          <p:cNvSpPr/>
          <p:nvPr/>
        </p:nvSpPr>
        <p:spPr>
          <a:xfrm>
            <a:off x="10109408" y="3911253"/>
            <a:ext cx="76984" cy="74657"/>
          </a:xfrm>
          <a:custGeom>
            <a:avLst/>
            <a:gdLst/>
            <a:ahLst/>
            <a:cxnLst/>
            <a:rect l="l" t="t" r="r" b="b"/>
            <a:pathLst>
              <a:path w="364" h="353" extrusionOk="0">
                <a:moveTo>
                  <a:pt x="265" y="39"/>
                </a:moveTo>
                <a:cubicBezTo>
                  <a:pt x="344" y="89"/>
                  <a:pt x="363" y="187"/>
                  <a:pt x="314" y="265"/>
                </a:cubicBezTo>
                <a:cubicBezTo>
                  <a:pt x="265" y="333"/>
                  <a:pt x="167" y="353"/>
                  <a:pt x="98" y="304"/>
                </a:cubicBezTo>
                <a:cubicBezTo>
                  <a:pt x="20" y="265"/>
                  <a:pt x="1" y="167"/>
                  <a:pt x="50" y="89"/>
                </a:cubicBezTo>
                <a:cubicBezTo>
                  <a:pt x="98" y="20"/>
                  <a:pt x="196" y="0"/>
                  <a:pt x="265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1"/>
          <p:cNvSpPr/>
          <p:nvPr/>
        </p:nvSpPr>
        <p:spPr>
          <a:xfrm>
            <a:off x="10132249" y="3921616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88" y="20"/>
                </a:moveTo>
                <a:cubicBezTo>
                  <a:pt x="118" y="40"/>
                  <a:pt x="118" y="69"/>
                  <a:pt x="108" y="98"/>
                </a:cubicBezTo>
                <a:cubicBezTo>
                  <a:pt x="88" y="118"/>
                  <a:pt x="59" y="127"/>
                  <a:pt x="30" y="108"/>
                </a:cubicBezTo>
                <a:cubicBezTo>
                  <a:pt x="1" y="88"/>
                  <a:pt x="1" y="59"/>
                  <a:pt x="10" y="29"/>
                </a:cubicBezTo>
                <a:cubicBezTo>
                  <a:pt x="30" y="10"/>
                  <a:pt x="59" y="0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1"/>
          <p:cNvSpPr/>
          <p:nvPr/>
        </p:nvSpPr>
        <p:spPr>
          <a:xfrm>
            <a:off x="10277333" y="4045973"/>
            <a:ext cx="76772" cy="76772"/>
          </a:xfrm>
          <a:custGeom>
            <a:avLst/>
            <a:gdLst/>
            <a:ahLst/>
            <a:cxnLst/>
            <a:rect l="l" t="t" r="r" b="b"/>
            <a:pathLst>
              <a:path w="363" h="363" extrusionOk="0">
                <a:moveTo>
                  <a:pt x="265" y="49"/>
                </a:moveTo>
                <a:cubicBezTo>
                  <a:pt x="343" y="98"/>
                  <a:pt x="363" y="196"/>
                  <a:pt x="314" y="265"/>
                </a:cubicBezTo>
                <a:cubicBezTo>
                  <a:pt x="265" y="343"/>
                  <a:pt x="167" y="363"/>
                  <a:pt x="99" y="314"/>
                </a:cubicBezTo>
                <a:cubicBezTo>
                  <a:pt x="20" y="265"/>
                  <a:pt x="1" y="167"/>
                  <a:pt x="49" y="98"/>
                </a:cubicBezTo>
                <a:cubicBezTo>
                  <a:pt x="99" y="20"/>
                  <a:pt x="197" y="0"/>
                  <a:pt x="265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1"/>
          <p:cNvSpPr/>
          <p:nvPr/>
        </p:nvSpPr>
        <p:spPr>
          <a:xfrm>
            <a:off x="10300174" y="4058451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89" y="10"/>
                </a:moveTo>
                <a:cubicBezTo>
                  <a:pt x="118" y="29"/>
                  <a:pt x="118" y="68"/>
                  <a:pt x="108" y="88"/>
                </a:cubicBezTo>
                <a:cubicBezTo>
                  <a:pt x="89" y="118"/>
                  <a:pt x="59" y="118"/>
                  <a:pt x="30" y="108"/>
                </a:cubicBezTo>
                <a:cubicBezTo>
                  <a:pt x="10" y="88"/>
                  <a:pt x="0" y="59"/>
                  <a:pt x="10" y="29"/>
                </a:cubicBezTo>
                <a:cubicBezTo>
                  <a:pt x="30" y="0"/>
                  <a:pt x="69" y="0"/>
                  <a:pt x="8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1"/>
          <p:cNvSpPr/>
          <p:nvPr/>
        </p:nvSpPr>
        <p:spPr>
          <a:xfrm>
            <a:off x="10250262" y="4141356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266" y="49"/>
                </a:moveTo>
                <a:cubicBezTo>
                  <a:pt x="344" y="98"/>
                  <a:pt x="364" y="196"/>
                  <a:pt x="314" y="275"/>
                </a:cubicBezTo>
                <a:cubicBezTo>
                  <a:pt x="266" y="343"/>
                  <a:pt x="168" y="362"/>
                  <a:pt x="99" y="314"/>
                </a:cubicBezTo>
                <a:cubicBezTo>
                  <a:pt x="20" y="264"/>
                  <a:pt x="1" y="166"/>
                  <a:pt x="50" y="98"/>
                </a:cubicBezTo>
                <a:cubicBezTo>
                  <a:pt x="99" y="20"/>
                  <a:pt x="197" y="0"/>
                  <a:pt x="266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1"/>
          <p:cNvSpPr/>
          <p:nvPr/>
        </p:nvSpPr>
        <p:spPr>
          <a:xfrm>
            <a:off x="10273314" y="4153623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88" y="21"/>
                </a:moveTo>
                <a:cubicBezTo>
                  <a:pt x="118" y="30"/>
                  <a:pt x="118" y="69"/>
                  <a:pt x="107" y="89"/>
                </a:cubicBezTo>
                <a:cubicBezTo>
                  <a:pt x="88" y="119"/>
                  <a:pt x="49" y="119"/>
                  <a:pt x="29" y="108"/>
                </a:cubicBezTo>
                <a:cubicBezTo>
                  <a:pt x="0" y="89"/>
                  <a:pt x="0" y="60"/>
                  <a:pt x="9" y="30"/>
                </a:cubicBezTo>
                <a:cubicBezTo>
                  <a:pt x="29" y="10"/>
                  <a:pt x="59" y="1"/>
                  <a:pt x="88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1"/>
          <p:cNvSpPr/>
          <p:nvPr/>
        </p:nvSpPr>
        <p:spPr>
          <a:xfrm>
            <a:off x="10175817" y="4159967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265" y="49"/>
                </a:moveTo>
                <a:cubicBezTo>
                  <a:pt x="343" y="98"/>
                  <a:pt x="363" y="196"/>
                  <a:pt x="314" y="274"/>
                </a:cubicBezTo>
                <a:cubicBezTo>
                  <a:pt x="265" y="343"/>
                  <a:pt x="167" y="363"/>
                  <a:pt x="98" y="314"/>
                </a:cubicBezTo>
                <a:cubicBezTo>
                  <a:pt x="20" y="265"/>
                  <a:pt x="0" y="167"/>
                  <a:pt x="49" y="98"/>
                </a:cubicBezTo>
                <a:cubicBezTo>
                  <a:pt x="98" y="20"/>
                  <a:pt x="196" y="0"/>
                  <a:pt x="265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1"/>
          <p:cNvSpPr/>
          <p:nvPr/>
        </p:nvSpPr>
        <p:spPr>
          <a:xfrm>
            <a:off x="10198658" y="4172234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88" y="20"/>
                </a:moveTo>
                <a:cubicBezTo>
                  <a:pt x="118" y="31"/>
                  <a:pt x="118" y="70"/>
                  <a:pt x="108" y="89"/>
                </a:cubicBezTo>
                <a:cubicBezTo>
                  <a:pt x="88" y="118"/>
                  <a:pt x="49" y="118"/>
                  <a:pt x="29" y="109"/>
                </a:cubicBezTo>
                <a:cubicBezTo>
                  <a:pt x="0" y="89"/>
                  <a:pt x="0" y="60"/>
                  <a:pt x="10" y="31"/>
                </a:cubicBezTo>
                <a:cubicBezTo>
                  <a:pt x="29" y="11"/>
                  <a:pt x="59" y="1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1"/>
          <p:cNvSpPr/>
          <p:nvPr/>
        </p:nvSpPr>
        <p:spPr>
          <a:xfrm>
            <a:off x="10329148" y="4232509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265" y="40"/>
                </a:moveTo>
                <a:cubicBezTo>
                  <a:pt x="333" y="88"/>
                  <a:pt x="363" y="186"/>
                  <a:pt x="314" y="265"/>
                </a:cubicBezTo>
                <a:cubicBezTo>
                  <a:pt x="265" y="334"/>
                  <a:pt x="167" y="353"/>
                  <a:pt x="89" y="304"/>
                </a:cubicBezTo>
                <a:cubicBezTo>
                  <a:pt x="20" y="265"/>
                  <a:pt x="0" y="167"/>
                  <a:pt x="50" y="88"/>
                </a:cubicBezTo>
                <a:cubicBezTo>
                  <a:pt x="98" y="20"/>
                  <a:pt x="196" y="0"/>
                  <a:pt x="265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1"/>
          <p:cNvSpPr/>
          <p:nvPr/>
        </p:nvSpPr>
        <p:spPr>
          <a:xfrm>
            <a:off x="10349874" y="4242660"/>
            <a:ext cx="27071" cy="27283"/>
          </a:xfrm>
          <a:custGeom>
            <a:avLst/>
            <a:gdLst/>
            <a:ahLst/>
            <a:cxnLst/>
            <a:rect l="l" t="t" r="r" b="b"/>
            <a:pathLst>
              <a:path w="128" h="129" extrusionOk="0">
                <a:moveTo>
                  <a:pt x="98" y="21"/>
                </a:moveTo>
                <a:cubicBezTo>
                  <a:pt x="118" y="40"/>
                  <a:pt x="128" y="70"/>
                  <a:pt x="108" y="99"/>
                </a:cubicBezTo>
                <a:cubicBezTo>
                  <a:pt x="89" y="119"/>
                  <a:pt x="59" y="129"/>
                  <a:pt x="39" y="109"/>
                </a:cubicBezTo>
                <a:cubicBezTo>
                  <a:pt x="10" y="90"/>
                  <a:pt x="0" y="60"/>
                  <a:pt x="20" y="31"/>
                </a:cubicBezTo>
                <a:cubicBezTo>
                  <a:pt x="39" y="11"/>
                  <a:pt x="69" y="1"/>
                  <a:pt x="98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1"/>
          <p:cNvSpPr/>
          <p:nvPr/>
        </p:nvSpPr>
        <p:spPr>
          <a:xfrm>
            <a:off x="9999644" y="4197190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5" y="50"/>
                </a:moveTo>
                <a:cubicBezTo>
                  <a:pt x="343" y="98"/>
                  <a:pt x="363" y="196"/>
                  <a:pt x="314" y="265"/>
                </a:cubicBezTo>
                <a:cubicBezTo>
                  <a:pt x="265" y="344"/>
                  <a:pt x="167" y="363"/>
                  <a:pt x="88" y="314"/>
                </a:cubicBezTo>
                <a:cubicBezTo>
                  <a:pt x="20" y="265"/>
                  <a:pt x="1" y="167"/>
                  <a:pt x="49" y="98"/>
                </a:cubicBezTo>
                <a:cubicBezTo>
                  <a:pt x="99" y="20"/>
                  <a:pt x="197" y="0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1"/>
          <p:cNvSpPr/>
          <p:nvPr/>
        </p:nvSpPr>
        <p:spPr>
          <a:xfrm>
            <a:off x="10022274" y="4209668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90" y="10"/>
                </a:moveTo>
                <a:cubicBezTo>
                  <a:pt x="109" y="30"/>
                  <a:pt x="119" y="59"/>
                  <a:pt x="99" y="89"/>
                </a:cubicBezTo>
                <a:cubicBezTo>
                  <a:pt x="90" y="118"/>
                  <a:pt x="50" y="118"/>
                  <a:pt x="31" y="108"/>
                </a:cubicBezTo>
                <a:cubicBezTo>
                  <a:pt x="1" y="89"/>
                  <a:pt x="1" y="50"/>
                  <a:pt x="11" y="30"/>
                </a:cubicBezTo>
                <a:cubicBezTo>
                  <a:pt x="31" y="0"/>
                  <a:pt x="60" y="0"/>
                  <a:pt x="9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1"/>
          <p:cNvSpPr/>
          <p:nvPr/>
        </p:nvSpPr>
        <p:spPr>
          <a:xfrm>
            <a:off x="9974688" y="4321547"/>
            <a:ext cx="74869" cy="76984"/>
          </a:xfrm>
          <a:custGeom>
            <a:avLst/>
            <a:gdLst/>
            <a:ahLst/>
            <a:cxnLst/>
            <a:rect l="l" t="t" r="r" b="b"/>
            <a:pathLst>
              <a:path w="354" h="364" extrusionOk="0">
                <a:moveTo>
                  <a:pt x="265" y="50"/>
                </a:moveTo>
                <a:cubicBezTo>
                  <a:pt x="334" y="98"/>
                  <a:pt x="354" y="196"/>
                  <a:pt x="304" y="275"/>
                </a:cubicBezTo>
                <a:cubicBezTo>
                  <a:pt x="265" y="344"/>
                  <a:pt x="167" y="363"/>
                  <a:pt x="89" y="314"/>
                </a:cubicBezTo>
                <a:cubicBezTo>
                  <a:pt x="21" y="265"/>
                  <a:pt x="1" y="167"/>
                  <a:pt x="40" y="98"/>
                </a:cubicBezTo>
                <a:cubicBezTo>
                  <a:pt x="89" y="20"/>
                  <a:pt x="187" y="0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1"/>
          <p:cNvSpPr/>
          <p:nvPr/>
        </p:nvSpPr>
        <p:spPr>
          <a:xfrm>
            <a:off x="9995414" y="4334025"/>
            <a:ext cx="27071" cy="27071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89" y="20"/>
                </a:moveTo>
                <a:cubicBezTo>
                  <a:pt x="119" y="30"/>
                  <a:pt x="128" y="69"/>
                  <a:pt x="108" y="89"/>
                </a:cubicBezTo>
                <a:cubicBezTo>
                  <a:pt x="89" y="118"/>
                  <a:pt x="60" y="128"/>
                  <a:pt x="30" y="108"/>
                </a:cubicBezTo>
                <a:cubicBezTo>
                  <a:pt x="10" y="89"/>
                  <a:pt x="1" y="59"/>
                  <a:pt x="21" y="30"/>
                </a:cubicBezTo>
                <a:cubicBezTo>
                  <a:pt x="40" y="10"/>
                  <a:pt x="69" y="0"/>
                  <a:pt x="8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1"/>
          <p:cNvSpPr/>
          <p:nvPr/>
        </p:nvSpPr>
        <p:spPr>
          <a:xfrm>
            <a:off x="9875287" y="4404452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5" y="50"/>
                </a:moveTo>
                <a:cubicBezTo>
                  <a:pt x="343" y="98"/>
                  <a:pt x="363" y="196"/>
                  <a:pt x="314" y="265"/>
                </a:cubicBezTo>
                <a:cubicBezTo>
                  <a:pt x="265" y="333"/>
                  <a:pt x="167" y="363"/>
                  <a:pt x="88" y="314"/>
                </a:cubicBezTo>
                <a:cubicBezTo>
                  <a:pt x="20" y="265"/>
                  <a:pt x="1" y="167"/>
                  <a:pt x="49" y="89"/>
                </a:cubicBezTo>
                <a:cubicBezTo>
                  <a:pt x="99" y="20"/>
                  <a:pt x="197" y="0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1"/>
          <p:cNvSpPr/>
          <p:nvPr/>
        </p:nvSpPr>
        <p:spPr>
          <a:xfrm>
            <a:off x="9897917" y="4414815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90" y="20"/>
                </a:moveTo>
                <a:cubicBezTo>
                  <a:pt x="109" y="40"/>
                  <a:pt x="119" y="69"/>
                  <a:pt x="99" y="99"/>
                </a:cubicBezTo>
                <a:cubicBezTo>
                  <a:pt x="90" y="118"/>
                  <a:pt x="50" y="128"/>
                  <a:pt x="31" y="108"/>
                </a:cubicBezTo>
                <a:cubicBezTo>
                  <a:pt x="1" y="99"/>
                  <a:pt x="1" y="59"/>
                  <a:pt x="11" y="40"/>
                </a:cubicBezTo>
                <a:cubicBezTo>
                  <a:pt x="31" y="10"/>
                  <a:pt x="60" y="1"/>
                  <a:pt x="9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1"/>
          <p:cNvSpPr/>
          <p:nvPr/>
        </p:nvSpPr>
        <p:spPr>
          <a:xfrm>
            <a:off x="10223402" y="4443789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75" y="49"/>
                </a:moveTo>
                <a:cubicBezTo>
                  <a:pt x="343" y="99"/>
                  <a:pt x="363" y="197"/>
                  <a:pt x="314" y="275"/>
                </a:cubicBezTo>
                <a:cubicBezTo>
                  <a:pt x="265" y="343"/>
                  <a:pt x="167" y="363"/>
                  <a:pt x="99" y="314"/>
                </a:cubicBezTo>
                <a:cubicBezTo>
                  <a:pt x="20" y="265"/>
                  <a:pt x="1" y="167"/>
                  <a:pt x="49" y="99"/>
                </a:cubicBezTo>
                <a:cubicBezTo>
                  <a:pt x="99" y="20"/>
                  <a:pt x="197" y="1"/>
                  <a:pt x="275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1"/>
          <p:cNvSpPr/>
          <p:nvPr/>
        </p:nvSpPr>
        <p:spPr>
          <a:xfrm>
            <a:off x="10246243" y="4456267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89" y="20"/>
                </a:moveTo>
                <a:cubicBezTo>
                  <a:pt x="118" y="30"/>
                  <a:pt x="128" y="69"/>
                  <a:pt x="108" y="88"/>
                </a:cubicBezTo>
                <a:cubicBezTo>
                  <a:pt x="89" y="118"/>
                  <a:pt x="59" y="118"/>
                  <a:pt x="30" y="108"/>
                </a:cubicBezTo>
                <a:cubicBezTo>
                  <a:pt x="10" y="88"/>
                  <a:pt x="0" y="59"/>
                  <a:pt x="20" y="30"/>
                </a:cubicBezTo>
                <a:cubicBezTo>
                  <a:pt x="30" y="10"/>
                  <a:pt x="69" y="1"/>
                  <a:pt x="8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1"/>
          <p:cNvSpPr/>
          <p:nvPr/>
        </p:nvSpPr>
        <p:spPr>
          <a:xfrm>
            <a:off x="7945850" y="3743329"/>
            <a:ext cx="860356" cy="1208475"/>
          </a:xfrm>
          <a:custGeom>
            <a:avLst/>
            <a:gdLst/>
            <a:ahLst/>
            <a:cxnLst/>
            <a:rect l="l" t="t" r="r" b="b"/>
            <a:pathLst>
              <a:path w="4068" h="5714" extrusionOk="0">
                <a:moveTo>
                  <a:pt x="1343" y="441"/>
                </a:moveTo>
                <a:cubicBezTo>
                  <a:pt x="951" y="2225"/>
                  <a:pt x="0" y="2989"/>
                  <a:pt x="167" y="4097"/>
                </a:cubicBezTo>
                <a:cubicBezTo>
                  <a:pt x="255" y="4675"/>
                  <a:pt x="500" y="4959"/>
                  <a:pt x="1313" y="5145"/>
                </a:cubicBezTo>
                <a:cubicBezTo>
                  <a:pt x="1882" y="5282"/>
                  <a:pt x="2068" y="5430"/>
                  <a:pt x="2578" y="5537"/>
                </a:cubicBezTo>
                <a:cubicBezTo>
                  <a:pt x="3508" y="5713"/>
                  <a:pt x="4067" y="4391"/>
                  <a:pt x="3107" y="4038"/>
                </a:cubicBezTo>
                <a:cubicBezTo>
                  <a:pt x="2274" y="3734"/>
                  <a:pt x="1999" y="3646"/>
                  <a:pt x="2107" y="3332"/>
                </a:cubicBezTo>
                <a:cubicBezTo>
                  <a:pt x="2225" y="3028"/>
                  <a:pt x="2979" y="1735"/>
                  <a:pt x="3322" y="1147"/>
                </a:cubicBezTo>
                <a:cubicBezTo>
                  <a:pt x="3489" y="863"/>
                  <a:pt x="2959" y="667"/>
                  <a:pt x="2470" y="461"/>
                </a:cubicBezTo>
                <a:cubicBezTo>
                  <a:pt x="1940" y="236"/>
                  <a:pt x="1441" y="1"/>
                  <a:pt x="1343" y="44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1"/>
          <p:cNvSpPr/>
          <p:nvPr/>
        </p:nvSpPr>
        <p:spPr>
          <a:xfrm>
            <a:off x="8198582" y="3842941"/>
            <a:ext cx="425102" cy="277903"/>
          </a:xfrm>
          <a:custGeom>
            <a:avLst/>
            <a:gdLst/>
            <a:ahLst/>
            <a:cxnLst/>
            <a:rect l="l" t="t" r="r" b="b"/>
            <a:pathLst>
              <a:path w="2010" h="1314" extrusionOk="0">
                <a:moveTo>
                  <a:pt x="2010" y="872"/>
                </a:moveTo>
                <a:lnTo>
                  <a:pt x="1971" y="72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15"/>
                </a:lnTo>
                <a:lnTo>
                  <a:pt x="1971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706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60" y="695"/>
                </a:lnTo>
                <a:lnTo>
                  <a:pt x="1951" y="695"/>
                </a:lnTo>
                <a:lnTo>
                  <a:pt x="1951" y="695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51" y="686"/>
                </a:lnTo>
                <a:lnTo>
                  <a:pt x="1941" y="676"/>
                </a:lnTo>
                <a:lnTo>
                  <a:pt x="1941" y="676"/>
                </a:lnTo>
                <a:lnTo>
                  <a:pt x="1941" y="676"/>
                </a:lnTo>
                <a:lnTo>
                  <a:pt x="1941" y="676"/>
                </a:lnTo>
                <a:lnTo>
                  <a:pt x="1931" y="666"/>
                </a:lnTo>
                <a:lnTo>
                  <a:pt x="1931" y="666"/>
                </a:lnTo>
                <a:lnTo>
                  <a:pt x="1931" y="666"/>
                </a:lnTo>
                <a:lnTo>
                  <a:pt x="1931" y="666"/>
                </a:lnTo>
                <a:lnTo>
                  <a:pt x="1931" y="666"/>
                </a:lnTo>
                <a:lnTo>
                  <a:pt x="193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21" y="666"/>
                </a:lnTo>
                <a:lnTo>
                  <a:pt x="1912" y="666"/>
                </a:lnTo>
                <a:lnTo>
                  <a:pt x="1912" y="666"/>
                </a:lnTo>
                <a:lnTo>
                  <a:pt x="1912" y="666"/>
                </a:lnTo>
                <a:lnTo>
                  <a:pt x="1912" y="656"/>
                </a:lnTo>
                <a:lnTo>
                  <a:pt x="1912" y="656"/>
                </a:lnTo>
                <a:lnTo>
                  <a:pt x="1912" y="656"/>
                </a:lnTo>
                <a:lnTo>
                  <a:pt x="1912" y="656"/>
                </a:lnTo>
                <a:lnTo>
                  <a:pt x="1912" y="656"/>
                </a:lnTo>
                <a:lnTo>
                  <a:pt x="1912" y="656"/>
                </a:lnTo>
                <a:lnTo>
                  <a:pt x="1902" y="656"/>
                </a:lnTo>
                <a:lnTo>
                  <a:pt x="1892" y="656"/>
                </a:lnTo>
                <a:lnTo>
                  <a:pt x="1892" y="656"/>
                </a:lnTo>
                <a:lnTo>
                  <a:pt x="1892" y="656"/>
                </a:lnTo>
                <a:lnTo>
                  <a:pt x="1892" y="656"/>
                </a:lnTo>
                <a:lnTo>
                  <a:pt x="189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82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73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62" y="656"/>
                </a:lnTo>
                <a:lnTo>
                  <a:pt x="1853" y="656"/>
                </a:lnTo>
                <a:lnTo>
                  <a:pt x="1853" y="656"/>
                </a:lnTo>
                <a:lnTo>
                  <a:pt x="1853" y="656"/>
                </a:lnTo>
                <a:lnTo>
                  <a:pt x="1853" y="656"/>
                </a:lnTo>
                <a:lnTo>
                  <a:pt x="1853" y="666"/>
                </a:lnTo>
                <a:lnTo>
                  <a:pt x="1853" y="666"/>
                </a:lnTo>
                <a:lnTo>
                  <a:pt x="1853" y="666"/>
                </a:lnTo>
                <a:lnTo>
                  <a:pt x="1853" y="666"/>
                </a:lnTo>
                <a:lnTo>
                  <a:pt x="1853" y="666"/>
                </a:lnTo>
                <a:lnTo>
                  <a:pt x="1843" y="666"/>
                </a:lnTo>
                <a:lnTo>
                  <a:pt x="1843" y="666"/>
                </a:lnTo>
                <a:lnTo>
                  <a:pt x="1843" y="666"/>
                </a:lnTo>
                <a:lnTo>
                  <a:pt x="1843" y="666"/>
                </a:lnTo>
                <a:lnTo>
                  <a:pt x="1843" y="666"/>
                </a:lnTo>
                <a:lnTo>
                  <a:pt x="1843" y="666"/>
                </a:lnTo>
                <a:lnTo>
                  <a:pt x="1363" y="911"/>
                </a:lnTo>
                <a:lnTo>
                  <a:pt x="1206" y="392"/>
                </a:lnTo>
                <a:lnTo>
                  <a:pt x="1206" y="392"/>
                </a:lnTo>
                <a:lnTo>
                  <a:pt x="1206" y="392"/>
                </a:lnTo>
                <a:lnTo>
                  <a:pt x="1206" y="392"/>
                </a:lnTo>
                <a:lnTo>
                  <a:pt x="1206" y="39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82"/>
                </a:lnTo>
                <a:lnTo>
                  <a:pt x="1206" y="372"/>
                </a:lnTo>
                <a:lnTo>
                  <a:pt x="1206" y="372"/>
                </a:lnTo>
                <a:lnTo>
                  <a:pt x="1206" y="372"/>
                </a:lnTo>
                <a:lnTo>
                  <a:pt x="1206" y="372"/>
                </a:lnTo>
                <a:lnTo>
                  <a:pt x="1206" y="372"/>
                </a:lnTo>
                <a:lnTo>
                  <a:pt x="1196" y="372"/>
                </a:lnTo>
                <a:lnTo>
                  <a:pt x="1196" y="372"/>
                </a:lnTo>
                <a:lnTo>
                  <a:pt x="1196" y="372"/>
                </a:lnTo>
                <a:lnTo>
                  <a:pt x="1196" y="37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62"/>
                </a:lnTo>
                <a:lnTo>
                  <a:pt x="1196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87" y="353"/>
                </a:lnTo>
                <a:lnTo>
                  <a:pt x="1177" y="343"/>
                </a:lnTo>
                <a:lnTo>
                  <a:pt x="1167" y="343"/>
                </a:lnTo>
                <a:lnTo>
                  <a:pt x="1167" y="343"/>
                </a:lnTo>
                <a:lnTo>
                  <a:pt x="1167" y="343"/>
                </a:lnTo>
                <a:lnTo>
                  <a:pt x="1167" y="343"/>
                </a:lnTo>
                <a:lnTo>
                  <a:pt x="1167" y="333"/>
                </a:lnTo>
                <a:lnTo>
                  <a:pt x="1167" y="333"/>
                </a:lnTo>
                <a:lnTo>
                  <a:pt x="1167" y="333"/>
                </a:lnTo>
                <a:lnTo>
                  <a:pt x="1167" y="333"/>
                </a:lnTo>
                <a:lnTo>
                  <a:pt x="116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57" y="333"/>
                </a:lnTo>
                <a:lnTo>
                  <a:pt x="1148" y="333"/>
                </a:lnTo>
                <a:lnTo>
                  <a:pt x="1148" y="333"/>
                </a:lnTo>
                <a:lnTo>
                  <a:pt x="1148" y="333"/>
                </a:lnTo>
                <a:lnTo>
                  <a:pt x="1148" y="333"/>
                </a:lnTo>
                <a:lnTo>
                  <a:pt x="1148" y="333"/>
                </a:lnTo>
                <a:cubicBezTo>
                  <a:pt x="1137" y="333"/>
                  <a:pt x="1137" y="323"/>
                  <a:pt x="1128" y="323"/>
                </a:cubicBezTo>
                <a:lnTo>
                  <a:pt x="1128" y="323"/>
                </a:lnTo>
                <a:lnTo>
                  <a:pt x="1128" y="323"/>
                </a:lnTo>
                <a:lnTo>
                  <a:pt x="1128" y="323"/>
                </a:lnTo>
                <a:lnTo>
                  <a:pt x="1128" y="323"/>
                </a:lnTo>
                <a:lnTo>
                  <a:pt x="1128" y="323"/>
                </a:lnTo>
                <a:lnTo>
                  <a:pt x="1128" y="323"/>
                </a:lnTo>
                <a:lnTo>
                  <a:pt x="112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18" y="323"/>
                </a:lnTo>
                <a:lnTo>
                  <a:pt x="1108" y="323"/>
                </a:lnTo>
                <a:lnTo>
                  <a:pt x="1108" y="323"/>
                </a:lnTo>
                <a:lnTo>
                  <a:pt x="1108" y="323"/>
                </a:lnTo>
                <a:lnTo>
                  <a:pt x="1108" y="333"/>
                </a:lnTo>
                <a:lnTo>
                  <a:pt x="1108" y="333"/>
                </a:lnTo>
                <a:lnTo>
                  <a:pt x="1108" y="333"/>
                </a:lnTo>
                <a:lnTo>
                  <a:pt x="1108" y="333"/>
                </a:lnTo>
                <a:lnTo>
                  <a:pt x="1108" y="333"/>
                </a:lnTo>
                <a:lnTo>
                  <a:pt x="110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98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89" y="333"/>
                </a:lnTo>
                <a:lnTo>
                  <a:pt x="1079" y="333"/>
                </a:lnTo>
                <a:lnTo>
                  <a:pt x="599" y="578"/>
                </a:lnTo>
                <a:lnTo>
                  <a:pt x="451" y="68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59"/>
                </a:lnTo>
                <a:lnTo>
                  <a:pt x="451" y="49"/>
                </a:lnTo>
                <a:lnTo>
                  <a:pt x="451" y="49"/>
                </a:lnTo>
                <a:lnTo>
                  <a:pt x="451" y="49"/>
                </a:lnTo>
                <a:lnTo>
                  <a:pt x="451" y="49"/>
                </a:lnTo>
                <a:lnTo>
                  <a:pt x="442" y="49"/>
                </a:lnTo>
                <a:lnTo>
                  <a:pt x="442" y="49"/>
                </a:lnTo>
                <a:lnTo>
                  <a:pt x="442" y="49"/>
                </a:lnTo>
                <a:lnTo>
                  <a:pt x="442" y="49"/>
                </a:lnTo>
                <a:lnTo>
                  <a:pt x="442" y="49"/>
                </a:lnTo>
                <a:lnTo>
                  <a:pt x="442" y="4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42" y="3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0"/>
                </a:lnTo>
                <a:lnTo>
                  <a:pt x="422" y="20"/>
                </a:lnTo>
                <a:lnTo>
                  <a:pt x="422" y="20"/>
                </a:lnTo>
                <a:lnTo>
                  <a:pt x="422" y="20"/>
                </a:lnTo>
                <a:lnTo>
                  <a:pt x="422" y="2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403" y="1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93" y="0"/>
                </a:lnTo>
                <a:lnTo>
                  <a:pt x="383" y="0"/>
                </a:lnTo>
                <a:lnTo>
                  <a:pt x="373" y="0"/>
                </a:lnTo>
                <a:lnTo>
                  <a:pt x="373" y="0"/>
                </a:lnTo>
                <a:lnTo>
                  <a:pt x="373" y="0"/>
                </a:lnTo>
                <a:lnTo>
                  <a:pt x="373" y="0"/>
                </a:lnTo>
                <a:lnTo>
                  <a:pt x="373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64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53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34" y="0"/>
                </a:lnTo>
                <a:lnTo>
                  <a:pt x="334" y="0"/>
                </a:lnTo>
                <a:lnTo>
                  <a:pt x="334" y="0"/>
                </a:lnTo>
                <a:lnTo>
                  <a:pt x="334" y="0"/>
                </a:lnTo>
                <a:lnTo>
                  <a:pt x="334" y="0"/>
                </a:lnTo>
                <a:lnTo>
                  <a:pt x="334" y="0"/>
                </a:lnTo>
                <a:lnTo>
                  <a:pt x="334" y="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118" y="118"/>
                </a:lnTo>
                <a:cubicBezTo>
                  <a:pt x="79" y="255"/>
                  <a:pt x="40" y="392"/>
                  <a:pt x="1" y="519"/>
                </a:cubicBezTo>
                <a:lnTo>
                  <a:pt x="236" y="401"/>
                </a:lnTo>
                <a:lnTo>
                  <a:pt x="383" y="911"/>
                </a:lnTo>
                <a:lnTo>
                  <a:pt x="383" y="921"/>
                </a:lnTo>
                <a:lnTo>
                  <a:pt x="383" y="921"/>
                </a:lnTo>
                <a:lnTo>
                  <a:pt x="383" y="921"/>
                </a:lnTo>
                <a:lnTo>
                  <a:pt x="383" y="921"/>
                </a:lnTo>
                <a:lnTo>
                  <a:pt x="383" y="921"/>
                </a:lnTo>
                <a:lnTo>
                  <a:pt x="383" y="931"/>
                </a:lnTo>
                <a:lnTo>
                  <a:pt x="383" y="931"/>
                </a:lnTo>
                <a:lnTo>
                  <a:pt x="383" y="931"/>
                </a:lnTo>
                <a:lnTo>
                  <a:pt x="383" y="931"/>
                </a:lnTo>
                <a:lnTo>
                  <a:pt x="393" y="931"/>
                </a:lnTo>
                <a:lnTo>
                  <a:pt x="393" y="931"/>
                </a:lnTo>
                <a:lnTo>
                  <a:pt x="393" y="931"/>
                </a:lnTo>
                <a:lnTo>
                  <a:pt x="393" y="931"/>
                </a:lnTo>
                <a:lnTo>
                  <a:pt x="393" y="931"/>
                </a:lnTo>
                <a:lnTo>
                  <a:pt x="393" y="93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41"/>
                </a:lnTo>
                <a:lnTo>
                  <a:pt x="393" y="950"/>
                </a:lnTo>
                <a:lnTo>
                  <a:pt x="39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50"/>
                </a:lnTo>
                <a:lnTo>
                  <a:pt x="403" y="960"/>
                </a:lnTo>
                <a:lnTo>
                  <a:pt x="403" y="960"/>
                </a:lnTo>
                <a:lnTo>
                  <a:pt x="403" y="960"/>
                </a:lnTo>
                <a:lnTo>
                  <a:pt x="403" y="960"/>
                </a:lnTo>
                <a:lnTo>
                  <a:pt x="403" y="960"/>
                </a:lnTo>
                <a:lnTo>
                  <a:pt x="412" y="960"/>
                </a:lnTo>
                <a:lnTo>
                  <a:pt x="412" y="960"/>
                </a:lnTo>
                <a:lnTo>
                  <a:pt x="412" y="960"/>
                </a:lnTo>
                <a:lnTo>
                  <a:pt x="412" y="960"/>
                </a:lnTo>
                <a:lnTo>
                  <a:pt x="412" y="960"/>
                </a:lnTo>
                <a:cubicBezTo>
                  <a:pt x="412" y="970"/>
                  <a:pt x="422" y="970"/>
                  <a:pt x="422" y="970"/>
                </a:cubicBezTo>
                <a:lnTo>
                  <a:pt x="422" y="970"/>
                </a:lnTo>
                <a:lnTo>
                  <a:pt x="422" y="970"/>
                </a:lnTo>
                <a:lnTo>
                  <a:pt x="422" y="970"/>
                </a:lnTo>
                <a:lnTo>
                  <a:pt x="432" y="97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32" y="980"/>
                </a:lnTo>
                <a:lnTo>
                  <a:pt x="442" y="980"/>
                </a:lnTo>
                <a:lnTo>
                  <a:pt x="442" y="980"/>
                </a:lnTo>
                <a:lnTo>
                  <a:pt x="442" y="980"/>
                </a:lnTo>
                <a:lnTo>
                  <a:pt x="442" y="980"/>
                </a:lnTo>
                <a:lnTo>
                  <a:pt x="442" y="980"/>
                </a:lnTo>
                <a:lnTo>
                  <a:pt x="442" y="980"/>
                </a:lnTo>
                <a:lnTo>
                  <a:pt x="442" y="980"/>
                </a:lnTo>
                <a:lnTo>
                  <a:pt x="451" y="980"/>
                </a:lnTo>
                <a:lnTo>
                  <a:pt x="451" y="980"/>
                </a:lnTo>
                <a:lnTo>
                  <a:pt x="451" y="980"/>
                </a:lnTo>
                <a:lnTo>
                  <a:pt x="462" y="989"/>
                </a:lnTo>
                <a:lnTo>
                  <a:pt x="462" y="989"/>
                </a:lnTo>
                <a:lnTo>
                  <a:pt x="462" y="989"/>
                </a:lnTo>
                <a:lnTo>
                  <a:pt x="462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7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81" y="989"/>
                </a:lnTo>
                <a:lnTo>
                  <a:pt x="491" y="980"/>
                </a:lnTo>
                <a:lnTo>
                  <a:pt x="491" y="980"/>
                </a:lnTo>
                <a:lnTo>
                  <a:pt x="491" y="980"/>
                </a:lnTo>
                <a:lnTo>
                  <a:pt x="491" y="980"/>
                </a:lnTo>
                <a:lnTo>
                  <a:pt x="491" y="980"/>
                </a:lnTo>
                <a:lnTo>
                  <a:pt x="491" y="980"/>
                </a:lnTo>
                <a:lnTo>
                  <a:pt x="49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01" y="980"/>
                </a:lnTo>
                <a:lnTo>
                  <a:pt x="510" y="980"/>
                </a:lnTo>
                <a:lnTo>
                  <a:pt x="510" y="980"/>
                </a:lnTo>
                <a:lnTo>
                  <a:pt x="510" y="980"/>
                </a:lnTo>
                <a:lnTo>
                  <a:pt x="510" y="980"/>
                </a:lnTo>
                <a:lnTo>
                  <a:pt x="510" y="980"/>
                </a:lnTo>
                <a:lnTo>
                  <a:pt x="510" y="980"/>
                </a:lnTo>
                <a:lnTo>
                  <a:pt x="510" y="980"/>
                </a:lnTo>
                <a:lnTo>
                  <a:pt x="991" y="735"/>
                </a:lnTo>
                <a:lnTo>
                  <a:pt x="1137" y="1235"/>
                </a:lnTo>
                <a:lnTo>
                  <a:pt x="1148" y="124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5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48" y="126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74"/>
                </a:lnTo>
                <a:lnTo>
                  <a:pt x="1157" y="1283"/>
                </a:lnTo>
                <a:lnTo>
                  <a:pt x="1157" y="1283"/>
                </a:lnTo>
                <a:lnTo>
                  <a:pt x="1157" y="1283"/>
                </a:lnTo>
                <a:lnTo>
                  <a:pt x="1157" y="1283"/>
                </a:lnTo>
                <a:lnTo>
                  <a:pt x="1167" y="1283"/>
                </a:lnTo>
                <a:lnTo>
                  <a:pt x="1167" y="1283"/>
                </a:lnTo>
                <a:lnTo>
                  <a:pt x="1167" y="1283"/>
                </a:lnTo>
                <a:lnTo>
                  <a:pt x="1167" y="1283"/>
                </a:lnTo>
                <a:lnTo>
                  <a:pt x="1167" y="1283"/>
                </a:lnTo>
                <a:lnTo>
                  <a:pt x="1167" y="1294"/>
                </a:lnTo>
                <a:lnTo>
                  <a:pt x="1167" y="1294"/>
                </a:lnTo>
                <a:lnTo>
                  <a:pt x="1167" y="1294"/>
                </a:lnTo>
                <a:lnTo>
                  <a:pt x="1167" y="1294"/>
                </a:lnTo>
                <a:lnTo>
                  <a:pt x="1167" y="1294"/>
                </a:lnTo>
                <a:cubicBezTo>
                  <a:pt x="1177" y="1294"/>
                  <a:pt x="1177" y="1294"/>
                  <a:pt x="1187" y="1303"/>
                </a:cubicBez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87" y="1303"/>
                </a:lnTo>
                <a:lnTo>
                  <a:pt x="1196" y="1303"/>
                </a:lnTo>
                <a:lnTo>
                  <a:pt x="1196" y="1303"/>
                </a:lnTo>
                <a:lnTo>
                  <a:pt x="1196" y="1303"/>
                </a:lnTo>
                <a:lnTo>
                  <a:pt x="1196" y="1313"/>
                </a:lnTo>
                <a:lnTo>
                  <a:pt x="1196" y="1313"/>
                </a:lnTo>
                <a:lnTo>
                  <a:pt x="1196" y="1313"/>
                </a:lnTo>
                <a:lnTo>
                  <a:pt x="1196" y="1313"/>
                </a:lnTo>
                <a:lnTo>
                  <a:pt x="1196" y="1313"/>
                </a:lnTo>
                <a:lnTo>
                  <a:pt x="1206" y="1313"/>
                </a:lnTo>
                <a:lnTo>
                  <a:pt x="1206" y="1313"/>
                </a:lnTo>
                <a:lnTo>
                  <a:pt x="1206" y="1313"/>
                </a:lnTo>
                <a:lnTo>
                  <a:pt x="1206" y="1313"/>
                </a:lnTo>
                <a:lnTo>
                  <a:pt x="1206" y="1313"/>
                </a:lnTo>
                <a:lnTo>
                  <a:pt x="120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26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35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46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55" y="1313"/>
                </a:lnTo>
                <a:lnTo>
                  <a:pt x="1265" y="1313"/>
                </a:lnTo>
                <a:lnTo>
                  <a:pt x="1265" y="1313"/>
                </a:lnTo>
                <a:lnTo>
                  <a:pt x="1265" y="1313"/>
                </a:lnTo>
                <a:lnTo>
                  <a:pt x="1265" y="1303"/>
                </a:lnTo>
                <a:lnTo>
                  <a:pt x="1265" y="1303"/>
                </a:lnTo>
                <a:lnTo>
                  <a:pt x="1265" y="1303"/>
                </a:lnTo>
                <a:lnTo>
                  <a:pt x="1265" y="1303"/>
                </a:lnTo>
                <a:lnTo>
                  <a:pt x="1265" y="1303"/>
                </a:lnTo>
                <a:lnTo>
                  <a:pt x="1265" y="1303"/>
                </a:lnTo>
                <a:lnTo>
                  <a:pt x="1275" y="1303"/>
                </a:lnTo>
                <a:lnTo>
                  <a:pt x="1275" y="1303"/>
                </a:lnTo>
                <a:lnTo>
                  <a:pt x="1755" y="1058"/>
                </a:lnTo>
                <a:lnTo>
                  <a:pt x="1804" y="1235"/>
                </a:lnTo>
                <a:cubicBezTo>
                  <a:pt x="1882" y="1107"/>
                  <a:pt x="1951" y="980"/>
                  <a:pt x="2010" y="872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1"/>
          <p:cNvSpPr/>
          <p:nvPr/>
        </p:nvSpPr>
        <p:spPr>
          <a:xfrm>
            <a:off x="8122022" y="4047877"/>
            <a:ext cx="395916" cy="280229"/>
          </a:xfrm>
          <a:custGeom>
            <a:avLst/>
            <a:gdLst/>
            <a:ahLst/>
            <a:cxnLst/>
            <a:rect l="l" t="t" r="r" b="b"/>
            <a:pathLst>
              <a:path w="1872" h="1325" extrusionOk="0">
                <a:moveTo>
                  <a:pt x="1872" y="765"/>
                </a:moveTo>
                <a:lnTo>
                  <a:pt x="1862" y="726"/>
                </a:lnTo>
                <a:lnTo>
                  <a:pt x="1862" y="726"/>
                </a:lnTo>
                <a:lnTo>
                  <a:pt x="1862" y="726"/>
                </a:lnTo>
                <a:lnTo>
                  <a:pt x="1862" y="726"/>
                </a:lnTo>
                <a:lnTo>
                  <a:pt x="1862" y="726"/>
                </a:lnTo>
                <a:lnTo>
                  <a:pt x="1862" y="726"/>
                </a:lnTo>
                <a:lnTo>
                  <a:pt x="1862" y="726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17"/>
                </a:lnTo>
                <a:lnTo>
                  <a:pt x="1862" y="706"/>
                </a:lnTo>
                <a:lnTo>
                  <a:pt x="186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706"/>
                </a:lnTo>
                <a:lnTo>
                  <a:pt x="1852" y="697"/>
                </a:lnTo>
                <a:lnTo>
                  <a:pt x="1852" y="697"/>
                </a:lnTo>
                <a:lnTo>
                  <a:pt x="1852" y="697"/>
                </a:lnTo>
                <a:lnTo>
                  <a:pt x="1852" y="697"/>
                </a:lnTo>
                <a:lnTo>
                  <a:pt x="1852" y="697"/>
                </a:lnTo>
                <a:lnTo>
                  <a:pt x="1852" y="697"/>
                </a:lnTo>
                <a:lnTo>
                  <a:pt x="1843" y="697"/>
                </a:lnTo>
                <a:lnTo>
                  <a:pt x="1843" y="697"/>
                </a:lnTo>
                <a:lnTo>
                  <a:pt x="1843" y="697"/>
                </a:lnTo>
                <a:lnTo>
                  <a:pt x="1843" y="697"/>
                </a:lnTo>
                <a:lnTo>
                  <a:pt x="1843" y="697"/>
                </a:lnTo>
                <a:lnTo>
                  <a:pt x="1843" y="687"/>
                </a:lnTo>
                <a:lnTo>
                  <a:pt x="1843" y="687"/>
                </a:lnTo>
                <a:lnTo>
                  <a:pt x="1843" y="687"/>
                </a:lnTo>
                <a:lnTo>
                  <a:pt x="1843" y="687"/>
                </a:lnTo>
                <a:lnTo>
                  <a:pt x="1843" y="687"/>
                </a:lnTo>
                <a:lnTo>
                  <a:pt x="1843" y="687"/>
                </a:lnTo>
                <a:lnTo>
                  <a:pt x="1843" y="687"/>
                </a:lnTo>
                <a:cubicBezTo>
                  <a:pt x="1833" y="687"/>
                  <a:pt x="1833" y="677"/>
                  <a:pt x="1823" y="677"/>
                </a:cubicBezTo>
                <a:lnTo>
                  <a:pt x="1823" y="677"/>
                </a:lnTo>
                <a:lnTo>
                  <a:pt x="1823" y="677"/>
                </a:lnTo>
                <a:lnTo>
                  <a:pt x="1823" y="677"/>
                </a:lnTo>
                <a:lnTo>
                  <a:pt x="1823" y="677"/>
                </a:lnTo>
                <a:lnTo>
                  <a:pt x="1823" y="677"/>
                </a:lnTo>
                <a:lnTo>
                  <a:pt x="1823" y="677"/>
                </a:lnTo>
                <a:lnTo>
                  <a:pt x="1823" y="677"/>
                </a:lnTo>
                <a:lnTo>
                  <a:pt x="1813" y="677"/>
                </a:lnTo>
                <a:lnTo>
                  <a:pt x="1813" y="67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13" y="667"/>
                </a:lnTo>
                <a:lnTo>
                  <a:pt x="1804" y="667"/>
                </a:lnTo>
                <a:lnTo>
                  <a:pt x="1804" y="667"/>
                </a:lnTo>
                <a:lnTo>
                  <a:pt x="1804" y="667"/>
                </a:lnTo>
                <a:lnTo>
                  <a:pt x="1804" y="667"/>
                </a:lnTo>
                <a:lnTo>
                  <a:pt x="1804" y="667"/>
                </a:lnTo>
                <a:lnTo>
                  <a:pt x="180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8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7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6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54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45" y="667"/>
                </a:lnTo>
                <a:lnTo>
                  <a:pt x="1735" y="677"/>
                </a:lnTo>
                <a:lnTo>
                  <a:pt x="1735" y="677"/>
                </a:lnTo>
                <a:lnTo>
                  <a:pt x="1735" y="677"/>
                </a:lnTo>
                <a:lnTo>
                  <a:pt x="1255" y="913"/>
                </a:lnTo>
                <a:lnTo>
                  <a:pt x="1107" y="403"/>
                </a:lnTo>
                <a:lnTo>
                  <a:pt x="1107" y="403"/>
                </a:lnTo>
                <a:lnTo>
                  <a:pt x="1107" y="403"/>
                </a:lnTo>
                <a:lnTo>
                  <a:pt x="1107" y="393"/>
                </a:lnTo>
                <a:lnTo>
                  <a:pt x="1107" y="393"/>
                </a:lnTo>
                <a:lnTo>
                  <a:pt x="1107" y="393"/>
                </a:lnTo>
                <a:lnTo>
                  <a:pt x="1107" y="393"/>
                </a:lnTo>
                <a:lnTo>
                  <a:pt x="1107" y="393"/>
                </a:lnTo>
                <a:lnTo>
                  <a:pt x="1107" y="393"/>
                </a:lnTo>
                <a:lnTo>
                  <a:pt x="1098" y="393"/>
                </a:lnTo>
                <a:lnTo>
                  <a:pt x="1098" y="39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83"/>
                </a:lnTo>
                <a:lnTo>
                  <a:pt x="1098" y="373"/>
                </a:lnTo>
                <a:lnTo>
                  <a:pt x="1098" y="373"/>
                </a:lnTo>
                <a:lnTo>
                  <a:pt x="1098" y="373"/>
                </a:lnTo>
                <a:lnTo>
                  <a:pt x="1098" y="373"/>
                </a:lnTo>
                <a:lnTo>
                  <a:pt x="1098" y="373"/>
                </a:lnTo>
                <a:lnTo>
                  <a:pt x="1098" y="373"/>
                </a:lnTo>
                <a:lnTo>
                  <a:pt x="1088" y="373"/>
                </a:lnTo>
                <a:lnTo>
                  <a:pt x="1088" y="373"/>
                </a:lnTo>
                <a:lnTo>
                  <a:pt x="1088" y="373"/>
                </a:lnTo>
                <a:lnTo>
                  <a:pt x="1088" y="373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88" y="364"/>
                </a:lnTo>
                <a:lnTo>
                  <a:pt x="1078" y="364"/>
                </a:lnTo>
                <a:lnTo>
                  <a:pt x="1078" y="364"/>
                </a:lnTo>
                <a:lnTo>
                  <a:pt x="1078" y="364"/>
                </a:lnTo>
                <a:lnTo>
                  <a:pt x="1078" y="354"/>
                </a:lnTo>
                <a:lnTo>
                  <a:pt x="1078" y="354"/>
                </a:lnTo>
                <a:lnTo>
                  <a:pt x="1078" y="354"/>
                </a:lnTo>
                <a:cubicBezTo>
                  <a:pt x="1078" y="354"/>
                  <a:pt x="1068" y="354"/>
                  <a:pt x="1068" y="344"/>
                </a:cubicBezTo>
                <a:lnTo>
                  <a:pt x="1068" y="344"/>
                </a:lnTo>
                <a:lnTo>
                  <a:pt x="1068" y="344"/>
                </a:lnTo>
                <a:lnTo>
                  <a:pt x="1068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59" y="344"/>
                </a:lnTo>
                <a:lnTo>
                  <a:pt x="1049" y="344"/>
                </a:lnTo>
                <a:lnTo>
                  <a:pt x="1049" y="344"/>
                </a:lnTo>
                <a:lnTo>
                  <a:pt x="1049" y="344"/>
                </a:lnTo>
                <a:lnTo>
                  <a:pt x="1049" y="344"/>
                </a:lnTo>
                <a:lnTo>
                  <a:pt x="1049" y="344"/>
                </a:lnTo>
                <a:lnTo>
                  <a:pt x="1049" y="344"/>
                </a:lnTo>
                <a:lnTo>
                  <a:pt x="1049" y="334"/>
                </a:lnTo>
                <a:lnTo>
                  <a:pt x="1049" y="334"/>
                </a:lnTo>
                <a:lnTo>
                  <a:pt x="1039" y="334"/>
                </a:lnTo>
                <a:lnTo>
                  <a:pt x="1039" y="334"/>
                </a:lnTo>
                <a:lnTo>
                  <a:pt x="1039" y="334"/>
                </a:lnTo>
                <a:lnTo>
                  <a:pt x="1029" y="334"/>
                </a:lnTo>
                <a:lnTo>
                  <a:pt x="1029" y="334"/>
                </a:lnTo>
                <a:lnTo>
                  <a:pt x="1029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20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9" y="334"/>
                </a:lnTo>
                <a:lnTo>
                  <a:pt x="1000" y="334"/>
                </a:lnTo>
                <a:lnTo>
                  <a:pt x="1000" y="334"/>
                </a:lnTo>
                <a:lnTo>
                  <a:pt x="1000" y="334"/>
                </a:lnTo>
                <a:lnTo>
                  <a:pt x="1000" y="334"/>
                </a:lnTo>
                <a:lnTo>
                  <a:pt x="1000" y="334"/>
                </a:lnTo>
                <a:lnTo>
                  <a:pt x="1000" y="334"/>
                </a:lnTo>
                <a:lnTo>
                  <a:pt x="1000" y="334"/>
                </a:lnTo>
                <a:lnTo>
                  <a:pt x="990" y="334"/>
                </a:lnTo>
                <a:lnTo>
                  <a:pt x="990" y="334"/>
                </a:lnTo>
                <a:lnTo>
                  <a:pt x="990" y="334"/>
                </a:lnTo>
                <a:lnTo>
                  <a:pt x="990" y="334"/>
                </a:lnTo>
                <a:lnTo>
                  <a:pt x="990" y="344"/>
                </a:lnTo>
                <a:lnTo>
                  <a:pt x="990" y="344"/>
                </a:lnTo>
                <a:lnTo>
                  <a:pt x="990" y="344"/>
                </a:lnTo>
                <a:lnTo>
                  <a:pt x="990" y="344"/>
                </a:lnTo>
                <a:lnTo>
                  <a:pt x="990" y="344"/>
                </a:lnTo>
                <a:lnTo>
                  <a:pt x="990" y="344"/>
                </a:lnTo>
                <a:lnTo>
                  <a:pt x="980" y="344"/>
                </a:lnTo>
                <a:lnTo>
                  <a:pt x="980" y="344"/>
                </a:lnTo>
                <a:lnTo>
                  <a:pt x="980" y="344"/>
                </a:lnTo>
                <a:lnTo>
                  <a:pt x="980" y="344"/>
                </a:lnTo>
                <a:lnTo>
                  <a:pt x="980" y="344"/>
                </a:lnTo>
                <a:lnTo>
                  <a:pt x="980" y="344"/>
                </a:lnTo>
                <a:lnTo>
                  <a:pt x="980" y="344"/>
                </a:lnTo>
                <a:lnTo>
                  <a:pt x="500" y="589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7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6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5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34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lnTo>
                  <a:pt x="323" y="31"/>
                </a:lnTo>
                <a:cubicBezTo>
                  <a:pt x="314" y="31"/>
                  <a:pt x="314" y="20"/>
                  <a:pt x="304" y="20"/>
                </a:cubicBez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11"/>
                </a:lnTo>
                <a:lnTo>
                  <a:pt x="30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94" y="11"/>
                </a:lnTo>
                <a:lnTo>
                  <a:pt x="284" y="11"/>
                </a:lnTo>
                <a:lnTo>
                  <a:pt x="284" y="11"/>
                </a:lnTo>
                <a:lnTo>
                  <a:pt x="284" y="11"/>
                </a:lnTo>
                <a:lnTo>
                  <a:pt x="284" y="11"/>
                </a:lnTo>
                <a:lnTo>
                  <a:pt x="284" y="11"/>
                </a:lnTo>
                <a:lnTo>
                  <a:pt x="284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1"/>
                </a:lnTo>
                <a:lnTo>
                  <a:pt x="255" y="11"/>
                </a:lnTo>
                <a:lnTo>
                  <a:pt x="25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45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25" y="11"/>
                </a:lnTo>
                <a:lnTo>
                  <a:pt x="216" y="11"/>
                </a:lnTo>
                <a:lnTo>
                  <a:pt x="216" y="11"/>
                </a:lnTo>
                <a:lnTo>
                  <a:pt x="216" y="20"/>
                </a:lnTo>
                <a:lnTo>
                  <a:pt x="196" y="31"/>
                </a:lnTo>
                <a:cubicBezTo>
                  <a:pt x="138" y="187"/>
                  <a:pt x="69" y="334"/>
                  <a:pt x="0" y="471"/>
                </a:cubicBezTo>
                <a:lnTo>
                  <a:pt x="127" y="412"/>
                </a:lnTo>
                <a:lnTo>
                  <a:pt x="275" y="913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3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42"/>
                </a:lnTo>
                <a:lnTo>
                  <a:pt x="284" y="952"/>
                </a:lnTo>
                <a:lnTo>
                  <a:pt x="284" y="952"/>
                </a:lnTo>
                <a:lnTo>
                  <a:pt x="28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52"/>
                </a:lnTo>
                <a:lnTo>
                  <a:pt x="294" y="961"/>
                </a:lnTo>
                <a:lnTo>
                  <a:pt x="294" y="961"/>
                </a:lnTo>
                <a:lnTo>
                  <a:pt x="294" y="961"/>
                </a:lnTo>
                <a:lnTo>
                  <a:pt x="294" y="961"/>
                </a:lnTo>
                <a:lnTo>
                  <a:pt x="294" y="961"/>
                </a:lnTo>
                <a:lnTo>
                  <a:pt x="294" y="961"/>
                </a:lnTo>
                <a:lnTo>
                  <a:pt x="294" y="961"/>
                </a:lnTo>
                <a:lnTo>
                  <a:pt x="304" y="961"/>
                </a:lnTo>
                <a:lnTo>
                  <a:pt x="304" y="961"/>
                </a:lnTo>
                <a:lnTo>
                  <a:pt x="304" y="961"/>
                </a:lnTo>
                <a:lnTo>
                  <a:pt x="304" y="971"/>
                </a:lnTo>
                <a:lnTo>
                  <a:pt x="304" y="971"/>
                </a:lnTo>
                <a:lnTo>
                  <a:pt x="304" y="971"/>
                </a:lnTo>
                <a:lnTo>
                  <a:pt x="304" y="971"/>
                </a:lnTo>
                <a:lnTo>
                  <a:pt x="304" y="971"/>
                </a:lnTo>
                <a:lnTo>
                  <a:pt x="304" y="971"/>
                </a:lnTo>
                <a:cubicBezTo>
                  <a:pt x="314" y="971"/>
                  <a:pt x="314" y="981"/>
                  <a:pt x="314" y="981"/>
                </a:cubicBezTo>
                <a:lnTo>
                  <a:pt x="314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23" y="981"/>
                </a:lnTo>
                <a:lnTo>
                  <a:pt x="334" y="98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34" y="991"/>
                </a:lnTo>
                <a:lnTo>
                  <a:pt x="343" y="991"/>
                </a:lnTo>
                <a:lnTo>
                  <a:pt x="343" y="991"/>
                </a:lnTo>
                <a:lnTo>
                  <a:pt x="343" y="991"/>
                </a:lnTo>
                <a:lnTo>
                  <a:pt x="343" y="991"/>
                </a:lnTo>
                <a:lnTo>
                  <a:pt x="34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6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73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8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392" y="991"/>
                </a:lnTo>
                <a:lnTo>
                  <a:pt x="402" y="991"/>
                </a:lnTo>
                <a:lnTo>
                  <a:pt x="402" y="991"/>
                </a:lnTo>
                <a:lnTo>
                  <a:pt x="402" y="991"/>
                </a:lnTo>
                <a:lnTo>
                  <a:pt x="402" y="991"/>
                </a:lnTo>
                <a:lnTo>
                  <a:pt x="402" y="991"/>
                </a:lnTo>
                <a:lnTo>
                  <a:pt x="402" y="981"/>
                </a:lnTo>
                <a:lnTo>
                  <a:pt x="402" y="981"/>
                </a:lnTo>
                <a:lnTo>
                  <a:pt x="402" y="981"/>
                </a:lnTo>
                <a:lnTo>
                  <a:pt x="402" y="981"/>
                </a:lnTo>
                <a:lnTo>
                  <a:pt x="412" y="981"/>
                </a:lnTo>
                <a:lnTo>
                  <a:pt x="892" y="736"/>
                </a:lnTo>
                <a:lnTo>
                  <a:pt x="1039" y="1246"/>
                </a:lnTo>
                <a:lnTo>
                  <a:pt x="1039" y="1255"/>
                </a:lnTo>
                <a:lnTo>
                  <a:pt x="1039" y="1255"/>
                </a:lnTo>
                <a:lnTo>
                  <a:pt x="1039" y="125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39" y="126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75"/>
                </a:lnTo>
                <a:lnTo>
                  <a:pt x="1049" y="1285"/>
                </a:lnTo>
                <a:lnTo>
                  <a:pt x="1049" y="1285"/>
                </a:lnTo>
                <a:lnTo>
                  <a:pt x="1049" y="1285"/>
                </a:lnTo>
                <a:lnTo>
                  <a:pt x="1049" y="1285"/>
                </a:lnTo>
                <a:lnTo>
                  <a:pt x="1049" y="1285"/>
                </a:lnTo>
                <a:lnTo>
                  <a:pt x="1049" y="1285"/>
                </a:lnTo>
                <a:lnTo>
                  <a:pt x="1049" y="1285"/>
                </a:lnTo>
                <a:lnTo>
                  <a:pt x="1059" y="1285"/>
                </a:lnTo>
                <a:lnTo>
                  <a:pt x="1059" y="1285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59" y="1294"/>
                </a:lnTo>
                <a:lnTo>
                  <a:pt x="1068" y="1294"/>
                </a:lnTo>
                <a:lnTo>
                  <a:pt x="1068" y="1294"/>
                </a:lnTo>
                <a:cubicBezTo>
                  <a:pt x="1068" y="1305"/>
                  <a:pt x="1068" y="1305"/>
                  <a:pt x="1078" y="1305"/>
                </a:cubicBezTo>
                <a:lnTo>
                  <a:pt x="1078" y="1305"/>
                </a:lnTo>
                <a:lnTo>
                  <a:pt x="1078" y="1314"/>
                </a:lnTo>
                <a:lnTo>
                  <a:pt x="1078" y="1314"/>
                </a:lnTo>
                <a:lnTo>
                  <a:pt x="1078" y="1314"/>
                </a:lnTo>
                <a:lnTo>
                  <a:pt x="107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8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14"/>
                </a:lnTo>
                <a:lnTo>
                  <a:pt x="1098" y="1324"/>
                </a:lnTo>
                <a:lnTo>
                  <a:pt x="1098" y="1324"/>
                </a:lnTo>
                <a:lnTo>
                  <a:pt x="1107" y="1324"/>
                </a:lnTo>
                <a:lnTo>
                  <a:pt x="1118" y="1324"/>
                </a:lnTo>
                <a:lnTo>
                  <a:pt x="1118" y="1324"/>
                </a:lnTo>
                <a:lnTo>
                  <a:pt x="1118" y="1324"/>
                </a:lnTo>
                <a:lnTo>
                  <a:pt x="1118" y="1324"/>
                </a:lnTo>
                <a:lnTo>
                  <a:pt x="1118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2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37" y="1324"/>
                </a:lnTo>
                <a:lnTo>
                  <a:pt x="1147" y="1324"/>
                </a:lnTo>
                <a:lnTo>
                  <a:pt x="1147" y="1324"/>
                </a:lnTo>
                <a:lnTo>
                  <a:pt x="1147" y="1324"/>
                </a:lnTo>
                <a:lnTo>
                  <a:pt x="1147" y="1324"/>
                </a:lnTo>
                <a:lnTo>
                  <a:pt x="1147" y="1324"/>
                </a:lnTo>
                <a:lnTo>
                  <a:pt x="1147" y="1314"/>
                </a:lnTo>
                <a:lnTo>
                  <a:pt x="114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57" y="1314"/>
                </a:lnTo>
                <a:lnTo>
                  <a:pt x="1166" y="1314"/>
                </a:lnTo>
                <a:lnTo>
                  <a:pt x="1166" y="1314"/>
                </a:lnTo>
                <a:lnTo>
                  <a:pt x="1166" y="1314"/>
                </a:lnTo>
                <a:lnTo>
                  <a:pt x="1166" y="1314"/>
                </a:lnTo>
                <a:lnTo>
                  <a:pt x="1166" y="1314"/>
                </a:lnTo>
                <a:lnTo>
                  <a:pt x="1647" y="1069"/>
                </a:lnTo>
                <a:lnTo>
                  <a:pt x="1666" y="1138"/>
                </a:lnTo>
                <a:cubicBezTo>
                  <a:pt x="1735" y="1020"/>
                  <a:pt x="1804" y="893"/>
                  <a:pt x="1872" y="76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1"/>
          <p:cNvSpPr/>
          <p:nvPr/>
        </p:nvSpPr>
        <p:spPr>
          <a:xfrm>
            <a:off x="8478385" y="4603465"/>
            <a:ext cx="319355" cy="348330"/>
          </a:xfrm>
          <a:custGeom>
            <a:avLst/>
            <a:gdLst/>
            <a:ahLst/>
            <a:cxnLst/>
            <a:rect l="l" t="t" r="r" b="b"/>
            <a:pathLst>
              <a:path w="1510" h="1647" extrusionOk="0">
                <a:moveTo>
                  <a:pt x="1" y="1461"/>
                </a:moveTo>
                <a:cubicBezTo>
                  <a:pt x="21" y="1461"/>
                  <a:pt x="40" y="1461"/>
                  <a:pt x="60" y="1470"/>
                </a:cubicBezTo>
                <a:cubicBezTo>
                  <a:pt x="961" y="1646"/>
                  <a:pt x="1510" y="402"/>
                  <a:pt x="677" y="0"/>
                </a:cubicBezTo>
                <a:cubicBezTo>
                  <a:pt x="334" y="235"/>
                  <a:pt x="60" y="657"/>
                  <a:pt x="1" y="146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1"/>
          <p:cNvSpPr/>
          <p:nvPr/>
        </p:nvSpPr>
        <p:spPr>
          <a:xfrm>
            <a:off x="7968691" y="4350521"/>
            <a:ext cx="188652" cy="462537"/>
          </a:xfrm>
          <a:custGeom>
            <a:avLst/>
            <a:gdLst/>
            <a:ahLst/>
            <a:cxnLst/>
            <a:rect l="l" t="t" r="r" b="b"/>
            <a:pathLst>
              <a:path w="892" h="2187" extrusionOk="0">
                <a:moveTo>
                  <a:pt x="275" y="1"/>
                </a:moveTo>
                <a:cubicBezTo>
                  <a:pt x="98" y="412"/>
                  <a:pt x="0" y="784"/>
                  <a:pt x="59" y="1226"/>
                </a:cubicBezTo>
                <a:cubicBezTo>
                  <a:pt x="127" y="1716"/>
                  <a:pt x="323" y="2000"/>
                  <a:pt x="892" y="2186"/>
                </a:cubicBezTo>
                <a:cubicBezTo>
                  <a:pt x="892" y="1510"/>
                  <a:pt x="784" y="608"/>
                  <a:pt x="275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1"/>
          <p:cNvSpPr/>
          <p:nvPr/>
        </p:nvSpPr>
        <p:spPr>
          <a:xfrm>
            <a:off x="3695292" y="-818121"/>
            <a:ext cx="2016592" cy="2012574"/>
          </a:xfrm>
          <a:custGeom>
            <a:avLst/>
            <a:gdLst/>
            <a:ahLst/>
            <a:cxnLst/>
            <a:rect l="l" t="t" r="r" b="b"/>
            <a:pathLst>
              <a:path w="9535" h="9516" extrusionOk="0">
                <a:moveTo>
                  <a:pt x="5116" y="9437"/>
                </a:moveTo>
                <a:lnTo>
                  <a:pt x="98" y="5243"/>
                </a:lnTo>
                <a:cubicBezTo>
                  <a:pt x="10" y="5174"/>
                  <a:pt x="0" y="5047"/>
                  <a:pt x="79" y="4959"/>
                </a:cubicBezTo>
                <a:lnTo>
                  <a:pt x="4136" y="98"/>
                </a:lnTo>
                <a:cubicBezTo>
                  <a:pt x="4214" y="10"/>
                  <a:pt x="4341" y="0"/>
                  <a:pt x="4419" y="79"/>
                </a:cubicBezTo>
                <a:lnTo>
                  <a:pt x="9437" y="4273"/>
                </a:lnTo>
                <a:cubicBezTo>
                  <a:pt x="9525" y="4342"/>
                  <a:pt x="9535" y="4469"/>
                  <a:pt x="9466" y="4557"/>
                </a:cubicBezTo>
                <a:lnTo>
                  <a:pt x="5399" y="9418"/>
                </a:lnTo>
                <a:cubicBezTo>
                  <a:pt x="5331" y="9496"/>
                  <a:pt x="5203" y="9516"/>
                  <a:pt x="5116" y="943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1"/>
          <p:cNvSpPr/>
          <p:nvPr/>
        </p:nvSpPr>
        <p:spPr>
          <a:xfrm>
            <a:off x="5388282" y="-38986"/>
            <a:ext cx="147623" cy="143393"/>
          </a:xfrm>
          <a:custGeom>
            <a:avLst/>
            <a:gdLst/>
            <a:ahLst/>
            <a:cxnLst/>
            <a:rect l="l" t="t" r="r" b="b"/>
            <a:pathLst>
              <a:path w="698" h="678" extrusionOk="0">
                <a:moveTo>
                  <a:pt x="589" y="79"/>
                </a:moveTo>
                <a:lnTo>
                  <a:pt x="569" y="50"/>
                </a:lnTo>
                <a:lnTo>
                  <a:pt x="521" y="109"/>
                </a:lnTo>
                <a:lnTo>
                  <a:pt x="510" y="60"/>
                </a:lnTo>
                <a:lnTo>
                  <a:pt x="471" y="79"/>
                </a:lnTo>
                <a:lnTo>
                  <a:pt x="491" y="138"/>
                </a:lnTo>
                <a:lnTo>
                  <a:pt x="471" y="168"/>
                </a:lnTo>
                <a:lnTo>
                  <a:pt x="442" y="79"/>
                </a:lnTo>
                <a:lnTo>
                  <a:pt x="403" y="99"/>
                </a:lnTo>
                <a:lnTo>
                  <a:pt x="442" y="207"/>
                </a:lnTo>
                <a:lnTo>
                  <a:pt x="393" y="256"/>
                </a:lnTo>
                <a:lnTo>
                  <a:pt x="383" y="246"/>
                </a:lnTo>
                <a:lnTo>
                  <a:pt x="393" y="236"/>
                </a:lnTo>
                <a:lnTo>
                  <a:pt x="354" y="227"/>
                </a:lnTo>
                <a:lnTo>
                  <a:pt x="354" y="246"/>
                </a:lnTo>
                <a:lnTo>
                  <a:pt x="334" y="246"/>
                </a:lnTo>
                <a:lnTo>
                  <a:pt x="315" y="177"/>
                </a:lnTo>
                <a:lnTo>
                  <a:pt x="383" y="99"/>
                </a:lnTo>
                <a:lnTo>
                  <a:pt x="364" y="70"/>
                </a:lnTo>
                <a:lnTo>
                  <a:pt x="305" y="138"/>
                </a:lnTo>
                <a:lnTo>
                  <a:pt x="285" y="109"/>
                </a:lnTo>
                <a:lnTo>
                  <a:pt x="334" y="50"/>
                </a:lnTo>
                <a:lnTo>
                  <a:pt x="305" y="31"/>
                </a:lnTo>
                <a:lnTo>
                  <a:pt x="275" y="60"/>
                </a:lnTo>
                <a:lnTo>
                  <a:pt x="256" y="1"/>
                </a:lnTo>
                <a:lnTo>
                  <a:pt x="217" y="11"/>
                </a:lnTo>
                <a:lnTo>
                  <a:pt x="236" y="79"/>
                </a:lnTo>
                <a:lnTo>
                  <a:pt x="197" y="70"/>
                </a:lnTo>
                <a:lnTo>
                  <a:pt x="188" y="109"/>
                </a:lnTo>
                <a:lnTo>
                  <a:pt x="256" y="118"/>
                </a:lnTo>
                <a:lnTo>
                  <a:pt x="266" y="158"/>
                </a:lnTo>
                <a:lnTo>
                  <a:pt x="177" y="138"/>
                </a:lnTo>
                <a:lnTo>
                  <a:pt x="168" y="177"/>
                </a:lnTo>
                <a:lnTo>
                  <a:pt x="275" y="197"/>
                </a:lnTo>
                <a:lnTo>
                  <a:pt x="305" y="256"/>
                </a:lnTo>
                <a:cubicBezTo>
                  <a:pt x="295" y="256"/>
                  <a:pt x="295" y="266"/>
                  <a:pt x="295" y="266"/>
                </a:cubicBezTo>
                <a:lnTo>
                  <a:pt x="275" y="256"/>
                </a:lnTo>
                <a:lnTo>
                  <a:pt x="256" y="285"/>
                </a:lnTo>
                <a:lnTo>
                  <a:pt x="266" y="295"/>
                </a:lnTo>
                <a:lnTo>
                  <a:pt x="266" y="305"/>
                </a:lnTo>
                <a:lnTo>
                  <a:pt x="197" y="295"/>
                </a:lnTo>
                <a:lnTo>
                  <a:pt x="158" y="187"/>
                </a:lnTo>
                <a:lnTo>
                  <a:pt x="129" y="207"/>
                </a:lnTo>
                <a:lnTo>
                  <a:pt x="158" y="285"/>
                </a:lnTo>
                <a:lnTo>
                  <a:pt x="119" y="285"/>
                </a:lnTo>
                <a:lnTo>
                  <a:pt x="99" y="216"/>
                </a:lnTo>
                <a:lnTo>
                  <a:pt x="60" y="236"/>
                </a:lnTo>
                <a:lnTo>
                  <a:pt x="70" y="275"/>
                </a:lnTo>
                <a:lnTo>
                  <a:pt x="11" y="266"/>
                </a:lnTo>
                <a:lnTo>
                  <a:pt x="1" y="305"/>
                </a:lnTo>
                <a:lnTo>
                  <a:pt x="70" y="314"/>
                </a:lnTo>
                <a:lnTo>
                  <a:pt x="40" y="344"/>
                </a:lnTo>
                <a:lnTo>
                  <a:pt x="70" y="373"/>
                </a:lnTo>
                <a:lnTo>
                  <a:pt x="109" y="314"/>
                </a:lnTo>
                <a:lnTo>
                  <a:pt x="148" y="325"/>
                </a:lnTo>
                <a:lnTo>
                  <a:pt x="90" y="393"/>
                </a:lnTo>
                <a:lnTo>
                  <a:pt x="119" y="423"/>
                </a:lnTo>
                <a:lnTo>
                  <a:pt x="188" y="334"/>
                </a:lnTo>
                <a:lnTo>
                  <a:pt x="256" y="344"/>
                </a:lnTo>
                <a:lnTo>
                  <a:pt x="256" y="354"/>
                </a:lnTo>
                <a:lnTo>
                  <a:pt x="236" y="364"/>
                </a:lnTo>
                <a:lnTo>
                  <a:pt x="256" y="393"/>
                </a:lnTo>
                <a:lnTo>
                  <a:pt x="266" y="393"/>
                </a:lnTo>
                <a:cubicBezTo>
                  <a:pt x="275" y="393"/>
                  <a:pt x="275" y="393"/>
                  <a:pt x="275" y="403"/>
                </a:cubicBezTo>
                <a:lnTo>
                  <a:pt x="236" y="452"/>
                </a:lnTo>
                <a:lnTo>
                  <a:pt x="119" y="432"/>
                </a:lnTo>
                <a:lnTo>
                  <a:pt x="119" y="471"/>
                </a:lnTo>
                <a:lnTo>
                  <a:pt x="207" y="481"/>
                </a:lnTo>
                <a:lnTo>
                  <a:pt x="177" y="521"/>
                </a:lnTo>
                <a:lnTo>
                  <a:pt x="119" y="501"/>
                </a:lnTo>
                <a:lnTo>
                  <a:pt x="109" y="540"/>
                </a:lnTo>
                <a:lnTo>
                  <a:pt x="148" y="550"/>
                </a:lnTo>
                <a:lnTo>
                  <a:pt x="109" y="599"/>
                </a:lnTo>
                <a:lnTo>
                  <a:pt x="138" y="628"/>
                </a:lnTo>
                <a:lnTo>
                  <a:pt x="177" y="569"/>
                </a:lnTo>
                <a:lnTo>
                  <a:pt x="197" y="618"/>
                </a:lnTo>
                <a:lnTo>
                  <a:pt x="227" y="599"/>
                </a:lnTo>
                <a:lnTo>
                  <a:pt x="207" y="540"/>
                </a:lnTo>
                <a:lnTo>
                  <a:pt x="236" y="510"/>
                </a:lnTo>
                <a:lnTo>
                  <a:pt x="266" y="599"/>
                </a:lnTo>
                <a:lnTo>
                  <a:pt x="295" y="579"/>
                </a:lnTo>
                <a:lnTo>
                  <a:pt x="256" y="471"/>
                </a:lnTo>
                <a:lnTo>
                  <a:pt x="305" y="423"/>
                </a:lnTo>
                <a:cubicBezTo>
                  <a:pt x="305" y="423"/>
                  <a:pt x="315" y="423"/>
                  <a:pt x="315" y="432"/>
                </a:cubicBezTo>
                <a:lnTo>
                  <a:pt x="315" y="442"/>
                </a:lnTo>
                <a:lnTo>
                  <a:pt x="344" y="452"/>
                </a:lnTo>
                <a:lnTo>
                  <a:pt x="354" y="432"/>
                </a:lnTo>
                <a:lnTo>
                  <a:pt x="364" y="432"/>
                </a:lnTo>
                <a:lnTo>
                  <a:pt x="383" y="501"/>
                </a:lnTo>
                <a:lnTo>
                  <a:pt x="315" y="579"/>
                </a:lnTo>
                <a:lnTo>
                  <a:pt x="344" y="608"/>
                </a:lnTo>
                <a:lnTo>
                  <a:pt x="403" y="540"/>
                </a:lnTo>
                <a:lnTo>
                  <a:pt x="412" y="569"/>
                </a:lnTo>
                <a:lnTo>
                  <a:pt x="373" y="628"/>
                </a:lnTo>
                <a:lnTo>
                  <a:pt x="403" y="648"/>
                </a:lnTo>
                <a:lnTo>
                  <a:pt x="432" y="618"/>
                </a:lnTo>
                <a:lnTo>
                  <a:pt x="452" y="677"/>
                </a:lnTo>
                <a:lnTo>
                  <a:pt x="481" y="667"/>
                </a:lnTo>
                <a:lnTo>
                  <a:pt x="462" y="599"/>
                </a:lnTo>
                <a:lnTo>
                  <a:pt x="510" y="608"/>
                </a:lnTo>
                <a:lnTo>
                  <a:pt x="510" y="569"/>
                </a:lnTo>
                <a:lnTo>
                  <a:pt x="452" y="560"/>
                </a:lnTo>
                <a:lnTo>
                  <a:pt x="432" y="521"/>
                </a:lnTo>
                <a:lnTo>
                  <a:pt x="521" y="540"/>
                </a:lnTo>
                <a:lnTo>
                  <a:pt x="530" y="501"/>
                </a:lnTo>
                <a:lnTo>
                  <a:pt x="423" y="481"/>
                </a:lnTo>
                <a:lnTo>
                  <a:pt x="403" y="423"/>
                </a:lnTo>
                <a:cubicBezTo>
                  <a:pt x="403" y="423"/>
                  <a:pt x="403" y="412"/>
                  <a:pt x="412" y="412"/>
                </a:cubicBezTo>
                <a:lnTo>
                  <a:pt x="423" y="423"/>
                </a:lnTo>
                <a:lnTo>
                  <a:pt x="452" y="393"/>
                </a:lnTo>
                <a:lnTo>
                  <a:pt x="432" y="383"/>
                </a:lnTo>
                <a:lnTo>
                  <a:pt x="442" y="373"/>
                </a:lnTo>
                <a:lnTo>
                  <a:pt x="501" y="383"/>
                </a:lnTo>
                <a:lnTo>
                  <a:pt x="540" y="491"/>
                </a:lnTo>
                <a:lnTo>
                  <a:pt x="579" y="471"/>
                </a:lnTo>
                <a:lnTo>
                  <a:pt x="550" y="393"/>
                </a:lnTo>
                <a:lnTo>
                  <a:pt x="589" y="393"/>
                </a:lnTo>
                <a:lnTo>
                  <a:pt x="608" y="462"/>
                </a:lnTo>
                <a:lnTo>
                  <a:pt x="638" y="442"/>
                </a:lnTo>
                <a:lnTo>
                  <a:pt x="628" y="403"/>
                </a:lnTo>
                <a:lnTo>
                  <a:pt x="697" y="412"/>
                </a:lnTo>
                <a:lnTo>
                  <a:pt x="697" y="373"/>
                </a:lnTo>
                <a:lnTo>
                  <a:pt x="638" y="364"/>
                </a:lnTo>
                <a:lnTo>
                  <a:pt x="667" y="334"/>
                </a:lnTo>
                <a:lnTo>
                  <a:pt x="638" y="305"/>
                </a:lnTo>
                <a:lnTo>
                  <a:pt x="589" y="364"/>
                </a:lnTo>
                <a:lnTo>
                  <a:pt x="550" y="354"/>
                </a:lnTo>
                <a:lnTo>
                  <a:pt x="608" y="285"/>
                </a:lnTo>
                <a:lnTo>
                  <a:pt x="589" y="256"/>
                </a:lnTo>
                <a:lnTo>
                  <a:pt x="510" y="344"/>
                </a:lnTo>
                <a:lnTo>
                  <a:pt x="442" y="334"/>
                </a:lnTo>
                <a:lnTo>
                  <a:pt x="442" y="325"/>
                </a:lnTo>
                <a:lnTo>
                  <a:pt x="462" y="314"/>
                </a:lnTo>
                <a:lnTo>
                  <a:pt x="452" y="285"/>
                </a:lnTo>
                <a:lnTo>
                  <a:pt x="432" y="285"/>
                </a:lnTo>
                <a:lnTo>
                  <a:pt x="423" y="275"/>
                </a:lnTo>
                <a:lnTo>
                  <a:pt x="471" y="227"/>
                </a:lnTo>
                <a:lnTo>
                  <a:pt x="579" y="246"/>
                </a:lnTo>
                <a:lnTo>
                  <a:pt x="589" y="207"/>
                </a:lnTo>
                <a:lnTo>
                  <a:pt x="501" y="197"/>
                </a:lnTo>
                <a:lnTo>
                  <a:pt x="521" y="158"/>
                </a:lnTo>
                <a:lnTo>
                  <a:pt x="589" y="177"/>
                </a:lnTo>
                <a:lnTo>
                  <a:pt x="599" y="138"/>
                </a:lnTo>
                <a:lnTo>
                  <a:pt x="550" y="129"/>
                </a:lnTo>
                <a:close/>
                <a:moveTo>
                  <a:pt x="403" y="344"/>
                </a:moveTo>
                <a:cubicBezTo>
                  <a:pt x="403" y="383"/>
                  <a:pt x="373" y="403"/>
                  <a:pt x="344" y="393"/>
                </a:cubicBezTo>
                <a:cubicBezTo>
                  <a:pt x="305" y="393"/>
                  <a:pt x="285" y="364"/>
                  <a:pt x="295" y="334"/>
                </a:cubicBezTo>
                <a:cubicBezTo>
                  <a:pt x="295" y="295"/>
                  <a:pt x="334" y="275"/>
                  <a:pt x="364" y="285"/>
                </a:cubicBezTo>
                <a:cubicBezTo>
                  <a:pt x="393" y="285"/>
                  <a:pt x="412" y="314"/>
                  <a:pt x="403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1"/>
          <p:cNvSpPr/>
          <p:nvPr/>
        </p:nvSpPr>
        <p:spPr>
          <a:xfrm>
            <a:off x="5233048" y="147550"/>
            <a:ext cx="147200" cy="143393"/>
          </a:xfrm>
          <a:custGeom>
            <a:avLst/>
            <a:gdLst/>
            <a:ahLst/>
            <a:cxnLst/>
            <a:rect l="l" t="t" r="r" b="b"/>
            <a:pathLst>
              <a:path w="696" h="678" extrusionOk="0">
                <a:moveTo>
                  <a:pt x="588" y="79"/>
                </a:moveTo>
                <a:lnTo>
                  <a:pt x="569" y="50"/>
                </a:lnTo>
                <a:lnTo>
                  <a:pt x="519" y="99"/>
                </a:lnTo>
                <a:lnTo>
                  <a:pt x="510" y="59"/>
                </a:lnTo>
                <a:lnTo>
                  <a:pt x="471" y="70"/>
                </a:lnTo>
                <a:lnTo>
                  <a:pt x="490" y="138"/>
                </a:lnTo>
                <a:lnTo>
                  <a:pt x="471" y="168"/>
                </a:lnTo>
                <a:lnTo>
                  <a:pt x="441" y="79"/>
                </a:lnTo>
                <a:lnTo>
                  <a:pt x="402" y="99"/>
                </a:lnTo>
                <a:lnTo>
                  <a:pt x="441" y="197"/>
                </a:lnTo>
                <a:lnTo>
                  <a:pt x="392" y="255"/>
                </a:lnTo>
                <a:cubicBezTo>
                  <a:pt x="392" y="246"/>
                  <a:pt x="392" y="246"/>
                  <a:pt x="382" y="246"/>
                </a:cubicBezTo>
                <a:lnTo>
                  <a:pt x="392" y="226"/>
                </a:lnTo>
                <a:lnTo>
                  <a:pt x="353" y="226"/>
                </a:lnTo>
                <a:lnTo>
                  <a:pt x="353" y="236"/>
                </a:lnTo>
                <a:cubicBezTo>
                  <a:pt x="343" y="236"/>
                  <a:pt x="343" y="246"/>
                  <a:pt x="334" y="246"/>
                </a:cubicBezTo>
                <a:lnTo>
                  <a:pt x="314" y="177"/>
                </a:lnTo>
                <a:lnTo>
                  <a:pt x="382" y="89"/>
                </a:lnTo>
                <a:lnTo>
                  <a:pt x="363" y="70"/>
                </a:lnTo>
                <a:lnTo>
                  <a:pt x="304" y="138"/>
                </a:lnTo>
                <a:lnTo>
                  <a:pt x="284" y="99"/>
                </a:lnTo>
                <a:lnTo>
                  <a:pt x="334" y="50"/>
                </a:lnTo>
                <a:lnTo>
                  <a:pt x="304" y="30"/>
                </a:lnTo>
                <a:lnTo>
                  <a:pt x="275" y="59"/>
                </a:lnTo>
                <a:lnTo>
                  <a:pt x="255" y="1"/>
                </a:lnTo>
                <a:lnTo>
                  <a:pt x="216" y="11"/>
                </a:lnTo>
                <a:lnTo>
                  <a:pt x="236" y="70"/>
                </a:lnTo>
                <a:lnTo>
                  <a:pt x="196" y="70"/>
                </a:lnTo>
                <a:lnTo>
                  <a:pt x="186" y="99"/>
                </a:lnTo>
                <a:lnTo>
                  <a:pt x="255" y="118"/>
                </a:lnTo>
                <a:lnTo>
                  <a:pt x="265" y="148"/>
                </a:lnTo>
                <a:lnTo>
                  <a:pt x="177" y="138"/>
                </a:lnTo>
                <a:lnTo>
                  <a:pt x="167" y="177"/>
                </a:lnTo>
                <a:lnTo>
                  <a:pt x="275" y="187"/>
                </a:lnTo>
                <a:lnTo>
                  <a:pt x="304" y="255"/>
                </a:lnTo>
                <a:cubicBezTo>
                  <a:pt x="294" y="255"/>
                  <a:pt x="294" y="255"/>
                  <a:pt x="294" y="266"/>
                </a:cubicBezTo>
                <a:lnTo>
                  <a:pt x="275" y="246"/>
                </a:lnTo>
                <a:lnTo>
                  <a:pt x="255" y="275"/>
                </a:lnTo>
                <a:lnTo>
                  <a:pt x="265" y="295"/>
                </a:lnTo>
                <a:lnTo>
                  <a:pt x="265" y="305"/>
                </a:lnTo>
                <a:lnTo>
                  <a:pt x="196" y="295"/>
                </a:lnTo>
                <a:lnTo>
                  <a:pt x="157" y="187"/>
                </a:lnTo>
                <a:lnTo>
                  <a:pt x="127" y="197"/>
                </a:lnTo>
                <a:lnTo>
                  <a:pt x="157" y="285"/>
                </a:lnTo>
                <a:lnTo>
                  <a:pt x="118" y="275"/>
                </a:lnTo>
                <a:lnTo>
                  <a:pt x="88" y="216"/>
                </a:lnTo>
                <a:lnTo>
                  <a:pt x="59" y="226"/>
                </a:lnTo>
                <a:lnTo>
                  <a:pt x="69" y="275"/>
                </a:lnTo>
                <a:lnTo>
                  <a:pt x="10" y="255"/>
                </a:lnTo>
                <a:lnTo>
                  <a:pt x="0" y="295"/>
                </a:lnTo>
                <a:lnTo>
                  <a:pt x="69" y="305"/>
                </a:lnTo>
                <a:lnTo>
                  <a:pt x="40" y="344"/>
                </a:lnTo>
                <a:lnTo>
                  <a:pt x="69" y="364"/>
                </a:lnTo>
                <a:lnTo>
                  <a:pt x="108" y="314"/>
                </a:lnTo>
                <a:lnTo>
                  <a:pt x="147" y="324"/>
                </a:lnTo>
                <a:lnTo>
                  <a:pt x="88" y="393"/>
                </a:lnTo>
                <a:lnTo>
                  <a:pt x="118" y="412"/>
                </a:lnTo>
                <a:lnTo>
                  <a:pt x="186" y="324"/>
                </a:lnTo>
                <a:lnTo>
                  <a:pt x="255" y="344"/>
                </a:lnTo>
                <a:lnTo>
                  <a:pt x="255" y="353"/>
                </a:lnTo>
                <a:lnTo>
                  <a:pt x="236" y="353"/>
                </a:lnTo>
                <a:lnTo>
                  <a:pt x="255" y="393"/>
                </a:lnTo>
                <a:lnTo>
                  <a:pt x="265" y="383"/>
                </a:lnTo>
                <a:lnTo>
                  <a:pt x="275" y="393"/>
                </a:lnTo>
                <a:lnTo>
                  <a:pt x="236" y="451"/>
                </a:lnTo>
                <a:lnTo>
                  <a:pt x="118" y="432"/>
                </a:lnTo>
                <a:lnTo>
                  <a:pt x="118" y="471"/>
                </a:lnTo>
                <a:lnTo>
                  <a:pt x="206" y="481"/>
                </a:lnTo>
                <a:lnTo>
                  <a:pt x="177" y="510"/>
                </a:lnTo>
                <a:lnTo>
                  <a:pt x="118" y="501"/>
                </a:lnTo>
                <a:lnTo>
                  <a:pt x="108" y="540"/>
                </a:lnTo>
                <a:lnTo>
                  <a:pt x="147" y="549"/>
                </a:lnTo>
                <a:lnTo>
                  <a:pt x="108" y="599"/>
                </a:lnTo>
                <a:lnTo>
                  <a:pt x="138" y="618"/>
                </a:lnTo>
                <a:lnTo>
                  <a:pt x="177" y="569"/>
                </a:lnTo>
                <a:lnTo>
                  <a:pt x="196" y="608"/>
                </a:lnTo>
                <a:lnTo>
                  <a:pt x="225" y="599"/>
                </a:lnTo>
                <a:lnTo>
                  <a:pt x="206" y="540"/>
                </a:lnTo>
                <a:lnTo>
                  <a:pt x="236" y="510"/>
                </a:lnTo>
                <a:lnTo>
                  <a:pt x="265" y="589"/>
                </a:lnTo>
                <a:lnTo>
                  <a:pt x="294" y="579"/>
                </a:lnTo>
                <a:lnTo>
                  <a:pt x="255" y="471"/>
                </a:lnTo>
                <a:lnTo>
                  <a:pt x="304" y="422"/>
                </a:lnTo>
                <a:lnTo>
                  <a:pt x="314" y="422"/>
                </a:lnTo>
                <a:lnTo>
                  <a:pt x="314" y="442"/>
                </a:lnTo>
                <a:lnTo>
                  <a:pt x="343" y="451"/>
                </a:lnTo>
                <a:lnTo>
                  <a:pt x="353" y="432"/>
                </a:lnTo>
                <a:lnTo>
                  <a:pt x="363" y="432"/>
                </a:lnTo>
                <a:lnTo>
                  <a:pt x="382" y="491"/>
                </a:lnTo>
                <a:lnTo>
                  <a:pt x="314" y="579"/>
                </a:lnTo>
                <a:lnTo>
                  <a:pt x="343" y="608"/>
                </a:lnTo>
                <a:lnTo>
                  <a:pt x="402" y="530"/>
                </a:lnTo>
                <a:lnTo>
                  <a:pt x="412" y="569"/>
                </a:lnTo>
                <a:lnTo>
                  <a:pt x="373" y="618"/>
                </a:lnTo>
                <a:lnTo>
                  <a:pt x="402" y="647"/>
                </a:lnTo>
                <a:lnTo>
                  <a:pt x="432" y="608"/>
                </a:lnTo>
                <a:lnTo>
                  <a:pt x="451" y="677"/>
                </a:lnTo>
                <a:lnTo>
                  <a:pt x="480" y="658"/>
                </a:lnTo>
                <a:lnTo>
                  <a:pt x="461" y="599"/>
                </a:lnTo>
                <a:lnTo>
                  <a:pt x="500" y="608"/>
                </a:lnTo>
                <a:lnTo>
                  <a:pt x="510" y="569"/>
                </a:lnTo>
                <a:lnTo>
                  <a:pt x="451" y="560"/>
                </a:lnTo>
                <a:lnTo>
                  <a:pt x="432" y="520"/>
                </a:lnTo>
                <a:lnTo>
                  <a:pt x="519" y="540"/>
                </a:lnTo>
                <a:lnTo>
                  <a:pt x="530" y="501"/>
                </a:lnTo>
                <a:lnTo>
                  <a:pt x="421" y="481"/>
                </a:lnTo>
                <a:lnTo>
                  <a:pt x="402" y="412"/>
                </a:lnTo>
                <a:lnTo>
                  <a:pt x="412" y="412"/>
                </a:lnTo>
                <a:lnTo>
                  <a:pt x="421" y="422"/>
                </a:lnTo>
                <a:lnTo>
                  <a:pt x="441" y="393"/>
                </a:lnTo>
                <a:lnTo>
                  <a:pt x="432" y="383"/>
                </a:lnTo>
                <a:cubicBezTo>
                  <a:pt x="432" y="373"/>
                  <a:pt x="432" y="373"/>
                  <a:pt x="441" y="373"/>
                </a:cubicBezTo>
                <a:lnTo>
                  <a:pt x="500" y="383"/>
                </a:lnTo>
                <a:lnTo>
                  <a:pt x="539" y="481"/>
                </a:lnTo>
                <a:lnTo>
                  <a:pt x="578" y="471"/>
                </a:lnTo>
                <a:lnTo>
                  <a:pt x="549" y="383"/>
                </a:lnTo>
                <a:lnTo>
                  <a:pt x="588" y="393"/>
                </a:lnTo>
                <a:lnTo>
                  <a:pt x="608" y="451"/>
                </a:lnTo>
                <a:lnTo>
                  <a:pt x="637" y="442"/>
                </a:lnTo>
                <a:lnTo>
                  <a:pt x="628" y="403"/>
                </a:lnTo>
                <a:lnTo>
                  <a:pt x="696" y="412"/>
                </a:lnTo>
                <a:lnTo>
                  <a:pt x="696" y="373"/>
                </a:lnTo>
                <a:lnTo>
                  <a:pt x="637" y="364"/>
                </a:lnTo>
                <a:lnTo>
                  <a:pt x="667" y="334"/>
                </a:lnTo>
                <a:lnTo>
                  <a:pt x="637" y="305"/>
                </a:lnTo>
                <a:lnTo>
                  <a:pt x="588" y="353"/>
                </a:lnTo>
                <a:lnTo>
                  <a:pt x="549" y="353"/>
                </a:lnTo>
                <a:lnTo>
                  <a:pt x="608" y="285"/>
                </a:lnTo>
                <a:lnTo>
                  <a:pt x="578" y="255"/>
                </a:lnTo>
                <a:lnTo>
                  <a:pt x="510" y="344"/>
                </a:lnTo>
                <a:lnTo>
                  <a:pt x="441" y="334"/>
                </a:lnTo>
                <a:lnTo>
                  <a:pt x="441" y="324"/>
                </a:lnTo>
                <a:lnTo>
                  <a:pt x="461" y="314"/>
                </a:lnTo>
                <a:lnTo>
                  <a:pt x="451" y="275"/>
                </a:lnTo>
                <a:lnTo>
                  <a:pt x="432" y="285"/>
                </a:lnTo>
                <a:cubicBezTo>
                  <a:pt x="432" y="285"/>
                  <a:pt x="432" y="275"/>
                  <a:pt x="421" y="275"/>
                </a:cubicBezTo>
                <a:lnTo>
                  <a:pt x="471" y="226"/>
                </a:lnTo>
                <a:lnTo>
                  <a:pt x="578" y="246"/>
                </a:lnTo>
                <a:lnTo>
                  <a:pt x="588" y="207"/>
                </a:lnTo>
                <a:lnTo>
                  <a:pt x="500" y="187"/>
                </a:lnTo>
                <a:lnTo>
                  <a:pt x="519" y="157"/>
                </a:lnTo>
                <a:lnTo>
                  <a:pt x="588" y="168"/>
                </a:lnTo>
                <a:lnTo>
                  <a:pt x="588" y="128"/>
                </a:lnTo>
                <a:lnTo>
                  <a:pt x="549" y="128"/>
                </a:lnTo>
                <a:close/>
                <a:moveTo>
                  <a:pt x="402" y="344"/>
                </a:moveTo>
                <a:cubicBezTo>
                  <a:pt x="402" y="373"/>
                  <a:pt x="373" y="403"/>
                  <a:pt x="343" y="393"/>
                </a:cubicBezTo>
                <a:cubicBezTo>
                  <a:pt x="304" y="393"/>
                  <a:pt x="284" y="353"/>
                  <a:pt x="294" y="324"/>
                </a:cubicBezTo>
                <a:cubicBezTo>
                  <a:pt x="294" y="295"/>
                  <a:pt x="334" y="275"/>
                  <a:pt x="363" y="275"/>
                </a:cubicBezTo>
                <a:cubicBezTo>
                  <a:pt x="392" y="285"/>
                  <a:pt x="412" y="314"/>
                  <a:pt x="40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1"/>
          <p:cNvSpPr/>
          <p:nvPr/>
        </p:nvSpPr>
        <p:spPr>
          <a:xfrm>
            <a:off x="5077601" y="332182"/>
            <a:ext cx="147411" cy="142970"/>
          </a:xfrm>
          <a:custGeom>
            <a:avLst/>
            <a:gdLst/>
            <a:ahLst/>
            <a:cxnLst/>
            <a:rect l="l" t="t" r="r" b="b"/>
            <a:pathLst>
              <a:path w="697" h="676" extrusionOk="0">
                <a:moveTo>
                  <a:pt x="588" y="79"/>
                </a:moveTo>
                <a:lnTo>
                  <a:pt x="568" y="59"/>
                </a:lnTo>
                <a:lnTo>
                  <a:pt x="520" y="108"/>
                </a:lnTo>
                <a:lnTo>
                  <a:pt x="510" y="68"/>
                </a:lnTo>
                <a:lnTo>
                  <a:pt x="470" y="79"/>
                </a:lnTo>
                <a:lnTo>
                  <a:pt x="490" y="137"/>
                </a:lnTo>
                <a:lnTo>
                  <a:pt x="470" y="166"/>
                </a:lnTo>
                <a:lnTo>
                  <a:pt x="441" y="88"/>
                </a:lnTo>
                <a:lnTo>
                  <a:pt x="402" y="98"/>
                </a:lnTo>
                <a:lnTo>
                  <a:pt x="441" y="206"/>
                </a:lnTo>
                <a:lnTo>
                  <a:pt x="392" y="255"/>
                </a:lnTo>
                <a:lnTo>
                  <a:pt x="383" y="255"/>
                </a:lnTo>
                <a:lnTo>
                  <a:pt x="392" y="235"/>
                </a:lnTo>
                <a:lnTo>
                  <a:pt x="353" y="225"/>
                </a:lnTo>
                <a:lnTo>
                  <a:pt x="343" y="245"/>
                </a:lnTo>
                <a:lnTo>
                  <a:pt x="333" y="245"/>
                </a:lnTo>
                <a:lnTo>
                  <a:pt x="314" y="186"/>
                </a:lnTo>
                <a:lnTo>
                  <a:pt x="383" y="98"/>
                </a:lnTo>
                <a:lnTo>
                  <a:pt x="363" y="68"/>
                </a:lnTo>
                <a:lnTo>
                  <a:pt x="304" y="147"/>
                </a:lnTo>
                <a:lnTo>
                  <a:pt x="285" y="108"/>
                </a:lnTo>
                <a:lnTo>
                  <a:pt x="333" y="59"/>
                </a:lnTo>
                <a:lnTo>
                  <a:pt x="304" y="29"/>
                </a:lnTo>
                <a:lnTo>
                  <a:pt x="274" y="68"/>
                </a:lnTo>
                <a:lnTo>
                  <a:pt x="255" y="0"/>
                </a:lnTo>
                <a:lnTo>
                  <a:pt x="216" y="20"/>
                </a:lnTo>
                <a:lnTo>
                  <a:pt x="235" y="79"/>
                </a:lnTo>
                <a:lnTo>
                  <a:pt x="196" y="68"/>
                </a:lnTo>
                <a:lnTo>
                  <a:pt x="187" y="108"/>
                </a:lnTo>
                <a:lnTo>
                  <a:pt x="255" y="118"/>
                </a:lnTo>
                <a:lnTo>
                  <a:pt x="265" y="157"/>
                </a:lnTo>
                <a:lnTo>
                  <a:pt x="176" y="137"/>
                </a:lnTo>
                <a:lnTo>
                  <a:pt x="167" y="177"/>
                </a:lnTo>
                <a:lnTo>
                  <a:pt x="274" y="196"/>
                </a:lnTo>
                <a:lnTo>
                  <a:pt x="304" y="264"/>
                </a:lnTo>
                <a:lnTo>
                  <a:pt x="294" y="264"/>
                </a:lnTo>
                <a:lnTo>
                  <a:pt x="274" y="255"/>
                </a:lnTo>
                <a:lnTo>
                  <a:pt x="255" y="284"/>
                </a:lnTo>
                <a:lnTo>
                  <a:pt x="265" y="294"/>
                </a:lnTo>
                <a:lnTo>
                  <a:pt x="265" y="304"/>
                </a:lnTo>
                <a:lnTo>
                  <a:pt x="196" y="294"/>
                </a:lnTo>
                <a:lnTo>
                  <a:pt x="157" y="196"/>
                </a:lnTo>
                <a:lnTo>
                  <a:pt x="128" y="206"/>
                </a:lnTo>
                <a:lnTo>
                  <a:pt x="157" y="294"/>
                </a:lnTo>
                <a:lnTo>
                  <a:pt x="118" y="284"/>
                </a:lnTo>
                <a:lnTo>
                  <a:pt x="89" y="225"/>
                </a:lnTo>
                <a:lnTo>
                  <a:pt x="59" y="235"/>
                </a:lnTo>
                <a:lnTo>
                  <a:pt x="69" y="275"/>
                </a:lnTo>
                <a:lnTo>
                  <a:pt x="10" y="264"/>
                </a:lnTo>
                <a:lnTo>
                  <a:pt x="0" y="304"/>
                </a:lnTo>
                <a:lnTo>
                  <a:pt x="69" y="314"/>
                </a:lnTo>
                <a:lnTo>
                  <a:pt x="39" y="343"/>
                </a:lnTo>
                <a:lnTo>
                  <a:pt x="69" y="373"/>
                </a:lnTo>
                <a:lnTo>
                  <a:pt x="108" y="323"/>
                </a:lnTo>
                <a:lnTo>
                  <a:pt x="147" y="323"/>
                </a:lnTo>
                <a:lnTo>
                  <a:pt x="89" y="392"/>
                </a:lnTo>
                <a:lnTo>
                  <a:pt x="118" y="421"/>
                </a:lnTo>
                <a:lnTo>
                  <a:pt x="187" y="333"/>
                </a:lnTo>
                <a:lnTo>
                  <a:pt x="255" y="343"/>
                </a:lnTo>
                <a:lnTo>
                  <a:pt x="255" y="353"/>
                </a:lnTo>
                <a:lnTo>
                  <a:pt x="235" y="362"/>
                </a:lnTo>
                <a:lnTo>
                  <a:pt x="255" y="402"/>
                </a:lnTo>
                <a:lnTo>
                  <a:pt x="265" y="392"/>
                </a:lnTo>
                <a:cubicBezTo>
                  <a:pt x="274" y="392"/>
                  <a:pt x="274" y="402"/>
                  <a:pt x="274" y="402"/>
                </a:cubicBezTo>
                <a:lnTo>
                  <a:pt x="235" y="451"/>
                </a:lnTo>
                <a:lnTo>
                  <a:pt x="118" y="441"/>
                </a:lnTo>
                <a:lnTo>
                  <a:pt x="118" y="471"/>
                </a:lnTo>
                <a:lnTo>
                  <a:pt x="206" y="490"/>
                </a:lnTo>
                <a:lnTo>
                  <a:pt x="176" y="519"/>
                </a:lnTo>
                <a:lnTo>
                  <a:pt x="118" y="510"/>
                </a:lnTo>
                <a:lnTo>
                  <a:pt x="108" y="549"/>
                </a:lnTo>
                <a:lnTo>
                  <a:pt x="147" y="549"/>
                </a:lnTo>
                <a:lnTo>
                  <a:pt x="108" y="608"/>
                </a:lnTo>
                <a:lnTo>
                  <a:pt x="137" y="627"/>
                </a:lnTo>
                <a:lnTo>
                  <a:pt x="176" y="578"/>
                </a:lnTo>
                <a:lnTo>
                  <a:pt x="196" y="617"/>
                </a:lnTo>
                <a:lnTo>
                  <a:pt x="226" y="608"/>
                </a:lnTo>
                <a:lnTo>
                  <a:pt x="206" y="539"/>
                </a:lnTo>
                <a:lnTo>
                  <a:pt x="235" y="510"/>
                </a:lnTo>
                <a:lnTo>
                  <a:pt x="265" y="598"/>
                </a:lnTo>
                <a:lnTo>
                  <a:pt x="294" y="588"/>
                </a:lnTo>
                <a:lnTo>
                  <a:pt x="255" y="480"/>
                </a:lnTo>
                <a:lnTo>
                  <a:pt x="304" y="421"/>
                </a:lnTo>
                <a:cubicBezTo>
                  <a:pt x="304" y="431"/>
                  <a:pt x="314" y="431"/>
                  <a:pt x="314" y="431"/>
                </a:cubicBezTo>
                <a:lnTo>
                  <a:pt x="314" y="451"/>
                </a:lnTo>
                <a:lnTo>
                  <a:pt x="343" y="451"/>
                </a:lnTo>
                <a:lnTo>
                  <a:pt x="353" y="441"/>
                </a:lnTo>
                <a:cubicBezTo>
                  <a:pt x="353" y="441"/>
                  <a:pt x="363" y="441"/>
                  <a:pt x="363" y="431"/>
                </a:cubicBezTo>
                <a:lnTo>
                  <a:pt x="383" y="500"/>
                </a:lnTo>
                <a:lnTo>
                  <a:pt x="314" y="588"/>
                </a:lnTo>
                <a:lnTo>
                  <a:pt x="343" y="608"/>
                </a:lnTo>
                <a:lnTo>
                  <a:pt x="402" y="539"/>
                </a:lnTo>
                <a:lnTo>
                  <a:pt x="412" y="578"/>
                </a:lnTo>
                <a:lnTo>
                  <a:pt x="372" y="627"/>
                </a:lnTo>
                <a:lnTo>
                  <a:pt x="402" y="647"/>
                </a:lnTo>
                <a:lnTo>
                  <a:pt x="422" y="617"/>
                </a:lnTo>
                <a:lnTo>
                  <a:pt x="451" y="676"/>
                </a:lnTo>
                <a:lnTo>
                  <a:pt x="481" y="667"/>
                </a:lnTo>
                <a:lnTo>
                  <a:pt x="461" y="608"/>
                </a:lnTo>
                <a:lnTo>
                  <a:pt x="500" y="608"/>
                </a:lnTo>
                <a:lnTo>
                  <a:pt x="510" y="578"/>
                </a:lnTo>
                <a:lnTo>
                  <a:pt x="451" y="558"/>
                </a:lnTo>
                <a:lnTo>
                  <a:pt x="431" y="529"/>
                </a:lnTo>
                <a:lnTo>
                  <a:pt x="520" y="539"/>
                </a:lnTo>
                <a:lnTo>
                  <a:pt x="529" y="500"/>
                </a:lnTo>
                <a:lnTo>
                  <a:pt x="422" y="490"/>
                </a:lnTo>
                <a:lnTo>
                  <a:pt x="402" y="421"/>
                </a:lnTo>
                <a:lnTo>
                  <a:pt x="412" y="412"/>
                </a:lnTo>
                <a:lnTo>
                  <a:pt x="422" y="431"/>
                </a:lnTo>
                <a:lnTo>
                  <a:pt x="441" y="402"/>
                </a:lnTo>
                <a:lnTo>
                  <a:pt x="431" y="382"/>
                </a:lnTo>
                <a:lnTo>
                  <a:pt x="441" y="373"/>
                </a:lnTo>
                <a:lnTo>
                  <a:pt x="500" y="382"/>
                </a:lnTo>
                <a:lnTo>
                  <a:pt x="539" y="490"/>
                </a:lnTo>
                <a:lnTo>
                  <a:pt x="579" y="480"/>
                </a:lnTo>
                <a:lnTo>
                  <a:pt x="549" y="392"/>
                </a:lnTo>
                <a:lnTo>
                  <a:pt x="588" y="402"/>
                </a:lnTo>
                <a:lnTo>
                  <a:pt x="608" y="460"/>
                </a:lnTo>
                <a:lnTo>
                  <a:pt x="637" y="451"/>
                </a:lnTo>
                <a:lnTo>
                  <a:pt x="627" y="412"/>
                </a:lnTo>
                <a:lnTo>
                  <a:pt x="686" y="421"/>
                </a:lnTo>
                <a:lnTo>
                  <a:pt x="696" y="382"/>
                </a:lnTo>
                <a:lnTo>
                  <a:pt x="637" y="373"/>
                </a:lnTo>
                <a:lnTo>
                  <a:pt x="666" y="333"/>
                </a:lnTo>
                <a:lnTo>
                  <a:pt x="637" y="314"/>
                </a:lnTo>
                <a:lnTo>
                  <a:pt x="588" y="362"/>
                </a:lnTo>
                <a:lnTo>
                  <a:pt x="549" y="353"/>
                </a:lnTo>
                <a:lnTo>
                  <a:pt x="608" y="284"/>
                </a:lnTo>
                <a:lnTo>
                  <a:pt x="579" y="264"/>
                </a:lnTo>
                <a:lnTo>
                  <a:pt x="510" y="353"/>
                </a:lnTo>
                <a:lnTo>
                  <a:pt x="441" y="333"/>
                </a:lnTo>
                <a:lnTo>
                  <a:pt x="441" y="323"/>
                </a:lnTo>
                <a:lnTo>
                  <a:pt x="461" y="323"/>
                </a:lnTo>
                <a:lnTo>
                  <a:pt x="451" y="284"/>
                </a:lnTo>
                <a:lnTo>
                  <a:pt x="431" y="294"/>
                </a:lnTo>
                <a:cubicBezTo>
                  <a:pt x="431" y="284"/>
                  <a:pt x="431" y="284"/>
                  <a:pt x="422" y="284"/>
                </a:cubicBezTo>
                <a:lnTo>
                  <a:pt x="470" y="225"/>
                </a:lnTo>
                <a:lnTo>
                  <a:pt x="579" y="245"/>
                </a:lnTo>
                <a:lnTo>
                  <a:pt x="588" y="206"/>
                </a:lnTo>
                <a:lnTo>
                  <a:pt x="500" y="196"/>
                </a:lnTo>
                <a:lnTo>
                  <a:pt x="520" y="166"/>
                </a:lnTo>
                <a:lnTo>
                  <a:pt x="588" y="177"/>
                </a:lnTo>
                <a:lnTo>
                  <a:pt x="588" y="137"/>
                </a:lnTo>
                <a:lnTo>
                  <a:pt x="549" y="127"/>
                </a:lnTo>
                <a:close/>
                <a:moveTo>
                  <a:pt x="402" y="353"/>
                </a:moveTo>
                <a:cubicBezTo>
                  <a:pt x="402" y="382"/>
                  <a:pt x="372" y="402"/>
                  <a:pt x="343" y="402"/>
                </a:cubicBezTo>
                <a:cubicBezTo>
                  <a:pt x="304" y="392"/>
                  <a:pt x="285" y="362"/>
                  <a:pt x="294" y="333"/>
                </a:cubicBezTo>
                <a:cubicBezTo>
                  <a:pt x="294" y="304"/>
                  <a:pt x="333" y="275"/>
                  <a:pt x="363" y="284"/>
                </a:cubicBezTo>
                <a:cubicBezTo>
                  <a:pt x="392" y="294"/>
                  <a:pt x="412" y="323"/>
                  <a:pt x="402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1"/>
          <p:cNvSpPr/>
          <p:nvPr/>
        </p:nvSpPr>
        <p:spPr>
          <a:xfrm>
            <a:off x="4922155" y="518717"/>
            <a:ext cx="147200" cy="142970"/>
          </a:xfrm>
          <a:custGeom>
            <a:avLst/>
            <a:gdLst/>
            <a:ahLst/>
            <a:cxnLst/>
            <a:rect l="l" t="t" r="r" b="b"/>
            <a:pathLst>
              <a:path w="696" h="676" extrusionOk="0">
                <a:moveTo>
                  <a:pt x="588" y="79"/>
                </a:moveTo>
                <a:lnTo>
                  <a:pt x="559" y="49"/>
                </a:lnTo>
                <a:lnTo>
                  <a:pt x="519" y="108"/>
                </a:lnTo>
                <a:lnTo>
                  <a:pt x="510" y="59"/>
                </a:lnTo>
                <a:lnTo>
                  <a:pt x="471" y="79"/>
                </a:lnTo>
                <a:lnTo>
                  <a:pt x="490" y="137"/>
                </a:lnTo>
                <a:lnTo>
                  <a:pt x="471" y="166"/>
                </a:lnTo>
                <a:lnTo>
                  <a:pt x="441" y="88"/>
                </a:lnTo>
                <a:lnTo>
                  <a:pt x="402" y="98"/>
                </a:lnTo>
                <a:lnTo>
                  <a:pt x="441" y="206"/>
                </a:lnTo>
                <a:lnTo>
                  <a:pt x="392" y="255"/>
                </a:lnTo>
                <a:lnTo>
                  <a:pt x="382" y="245"/>
                </a:lnTo>
                <a:lnTo>
                  <a:pt x="392" y="235"/>
                </a:lnTo>
                <a:lnTo>
                  <a:pt x="353" y="225"/>
                </a:lnTo>
                <a:lnTo>
                  <a:pt x="343" y="245"/>
                </a:lnTo>
                <a:lnTo>
                  <a:pt x="334" y="245"/>
                </a:lnTo>
                <a:lnTo>
                  <a:pt x="314" y="177"/>
                </a:lnTo>
                <a:lnTo>
                  <a:pt x="382" y="98"/>
                </a:lnTo>
                <a:lnTo>
                  <a:pt x="353" y="68"/>
                </a:lnTo>
                <a:lnTo>
                  <a:pt x="304" y="137"/>
                </a:lnTo>
                <a:lnTo>
                  <a:pt x="284" y="108"/>
                </a:lnTo>
                <a:lnTo>
                  <a:pt x="334" y="49"/>
                </a:lnTo>
                <a:lnTo>
                  <a:pt x="304" y="29"/>
                </a:lnTo>
                <a:lnTo>
                  <a:pt x="275" y="59"/>
                </a:lnTo>
                <a:lnTo>
                  <a:pt x="255" y="0"/>
                </a:lnTo>
                <a:lnTo>
                  <a:pt x="216" y="10"/>
                </a:lnTo>
                <a:lnTo>
                  <a:pt x="236" y="79"/>
                </a:lnTo>
                <a:lnTo>
                  <a:pt x="196" y="68"/>
                </a:lnTo>
                <a:lnTo>
                  <a:pt x="186" y="108"/>
                </a:lnTo>
                <a:lnTo>
                  <a:pt x="255" y="118"/>
                </a:lnTo>
                <a:lnTo>
                  <a:pt x="265" y="157"/>
                </a:lnTo>
                <a:lnTo>
                  <a:pt x="177" y="137"/>
                </a:lnTo>
                <a:lnTo>
                  <a:pt x="167" y="177"/>
                </a:lnTo>
                <a:lnTo>
                  <a:pt x="275" y="196"/>
                </a:lnTo>
                <a:lnTo>
                  <a:pt x="304" y="255"/>
                </a:lnTo>
                <a:cubicBezTo>
                  <a:pt x="294" y="255"/>
                  <a:pt x="294" y="264"/>
                  <a:pt x="294" y="264"/>
                </a:cubicBezTo>
                <a:lnTo>
                  <a:pt x="275" y="255"/>
                </a:lnTo>
                <a:lnTo>
                  <a:pt x="255" y="284"/>
                </a:lnTo>
                <a:lnTo>
                  <a:pt x="265" y="294"/>
                </a:lnTo>
                <a:lnTo>
                  <a:pt x="265" y="304"/>
                </a:lnTo>
                <a:lnTo>
                  <a:pt x="196" y="294"/>
                </a:lnTo>
                <a:lnTo>
                  <a:pt x="157" y="186"/>
                </a:lnTo>
                <a:lnTo>
                  <a:pt x="118" y="206"/>
                </a:lnTo>
                <a:lnTo>
                  <a:pt x="157" y="284"/>
                </a:lnTo>
                <a:lnTo>
                  <a:pt x="118" y="284"/>
                </a:lnTo>
                <a:lnTo>
                  <a:pt x="88" y="216"/>
                </a:lnTo>
                <a:lnTo>
                  <a:pt x="59" y="235"/>
                </a:lnTo>
                <a:lnTo>
                  <a:pt x="69" y="275"/>
                </a:lnTo>
                <a:lnTo>
                  <a:pt x="10" y="264"/>
                </a:lnTo>
                <a:lnTo>
                  <a:pt x="0" y="304"/>
                </a:lnTo>
                <a:lnTo>
                  <a:pt x="69" y="314"/>
                </a:lnTo>
                <a:lnTo>
                  <a:pt x="40" y="343"/>
                </a:lnTo>
                <a:lnTo>
                  <a:pt x="69" y="373"/>
                </a:lnTo>
                <a:lnTo>
                  <a:pt x="108" y="314"/>
                </a:lnTo>
                <a:lnTo>
                  <a:pt x="147" y="323"/>
                </a:lnTo>
                <a:lnTo>
                  <a:pt x="88" y="392"/>
                </a:lnTo>
                <a:lnTo>
                  <a:pt x="118" y="421"/>
                </a:lnTo>
                <a:lnTo>
                  <a:pt x="186" y="333"/>
                </a:lnTo>
                <a:lnTo>
                  <a:pt x="255" y="343"/>
                </a:lnTo>
                <a:lnTo>
                  <a:pt x="255" y="353"/>
                </a:lnTo>
                <a:lnTo>
                  <a:pt x="236" y="362"/>
                </a:lnTo>
                <a:lnTo>
                  <a:pt x="255" y="392"/>
                </a:lnTo>
                <a:lnTo>
                  <a:pt x="265" y="392"/>
                </a:lnTo>
                <a:cubicBezTo>
                  <a:pt x="265" y="392"/>
                  <a:pt x="275" y="392"/>
                  <a:pt x="275" y="402"/>
                </a:cubicBezTo>
                <a:lnTo>
                  <a:pt x="225" y="451"/>
                </a:lnTo>
                <a:lnTo>
                  <a:pt x="118" y="431"/>
                </a:lnTo>
                <a:lnTo>
                  <a:pt x="118" y="471"/>
                </a:lnTo>
                <a:lnTo>
                  <a:pt x="206" y="480"/>
                </a:lnTo>
                <a:lnTo>
                  <a:pt x="177" y="519"/>
                </a:lnTo>
                <a:lnTo>
                  <a:pt x="108" y="500"/>
                </a:lnTo>
                <a:lnTo>
                  <a:pt x="108" y="539"/>
                </a:lnTo>
                <a:lnTo>
                  <a:pt x="147" y="549"/>
                </a:lnTo>
                <a:lnTo>
                  <a:pt x="108" y="597"/>
                </a:lnTo>
                <a:lnTo>
                  <a:pt x="138" y="627"/>
                </a:lnTo>
                <a:lnTo>
                  <a:pt x="177" y="568"/>
                </a:lnTo>
                <a:lnTo>
                  <a:pt x="186" y="617"/>
                </a:lnTo>
                <a:lnTo>
                  <a:pt x="225" y="597"/>
                </a:lnTo>
                <a:lnTo>
                  <a:pt x="206" y="539"/>
                </a:lnTo>
                <a:lnTo>
                  <a:pt x="236" y="510"/>
                </a:lnTo>
                <a:lnTo>
                  <a:pt x="265" y="597"/>
                </a:lnTo>
                <a:lnTo>
                  <a:pt x="294" y="578"/>
                </a:lnTo>
                <a:lnTo>
                  <a:pt x="255" y="471"/>
                </a:lnTo>
                <a:lnTo>
                  <a:pt x="304" y="421"/>
                </a:lnTo>
                <a:cubicBezTo>
                  <a:pt x="304" y="421"/>
                  <a:pt x="314" y="421"/>
                  <a:pt x="314" y="431"/>
                </a:cubicBezTo>
                <a:lnTo>
                  <a:pt x="314" y="441"/>
                </a:lnTo>
                <a:lnTo>
                  <a:pt x="343" y="451"/>
                </a:lnTo>
                <a:lnTo>
                  <a:pt x="353" y="431"/>
                </a:lnTo>
                <a:lnTo>
                  <a:pt x="363" y="431"/>
                </a:lnTo>
                <a:lnTo>
                  <a:pt x="382" y="500"/>
                </a:lnTo>
                <a:lnTo>
                  <a:pt x="314" y="578"/>
                </a:lnTo>
                <a:lnTo>
                  <a:pt x="343" y="608"/>
                </a:lnTo>
                <a:lnTo>
                  <a:pt x="402" y="539"/>
                </a:lnTo>
                <a:lnTo>
                  <a:pt x="412" y="578"/>
                </a:lnTo>
                <a:lnTo>
                  <a:pt x="373" y="627"/>
                </a:lnTo>
                <a:lnTo>
                  <a:pt x="402" y="647"/>
                </a:lnTo>
                <a:lnTo>
                  <a:pt x="421" y="617"/>
                </a:lnTo>
                <a:lnTo>
                  <a:pt x="451" y="676"/>
                </a:lnTo>
                <a:lnTo>
                  <a:pt x="480" y="666"/>
                </a:lnTo>
                <a:lnTo>
                  <a:pt x="461" y="597"/>
                </a:lnTo>
                <a:lnTo>
                  <a:pt x="500" y="608"/>
                </a:lnTo>
                <a:lnTo>
                  <a:pt x="510" y="568"/>
                </a:lnTo>
                <a:lnTo>
                  <a:pt x="451" y="558"/>
                </a:lnTo>
                <a:lnTo>
                  <a:pt x="432" y="519"/>
                </a:lnTo>
                <a:lnTo>
                  <a:pt x="519" y="539"/>
                </a:lnTo>
                <a:lnTo>
                  <a:pt x="530" y="500"/>
                </a:lnTo>
                <a:lnTo>
                  <a:pt x="421" y="480"/>
                </a:lnTo>
                <a:lnTo>
                  <a:pt x="402" y="421"/>
                </a:lnTo>
                <a:cubicBezTo>
                  <a:pt x="402" y="421"/>
                  <a:pt x="402" y="412"/>
                  <a:pt x="412" y="412"/>
                </a:cubicBezTo>
                <a:lnTo>
                  <a:pt x="421" y="421"/>
                </a:lnTo>
                <a:lnTo>
                  <a:pt x="441" y="392"/>
                </a:lnTo>
                <a:lnTo>
                  <a:pt x="432" y="382"/>
                </a:lnTo>
                <a:cubicBezTo>
                  <a:pt x="432" y="382"/>
                  <a:pt x="432" y="373"/>
                  <a:pt x="441" y="373"/>
                </a:cubicBezTo>
                <a:lnTo>
                  <a:pt x="500" y="382"/>
                </a:lnTo>
                <a:lnTo>
                  <a:pt x="539" y="490"/>
                </a:lnTo>
                <a:lnTo>
                  <a:pt x="578" y="471"/>
                </a:lnTo>
                <a:lnTo>
                  <a:pt x="549" y="392"/>
                </a:lnTo>
                <a:lnTo>
                  <a:pt x="588" y="392"/>
                </a:lnTo>
                <a:lnTo>
                  <a:pt x="608" y="460"/>
                </a:lnTo>
                <a:lnTo>
                  <a:pt x="637" y="441"/>
                </a:lnTo>
                <a:lnTo>
                  <a:pt x="628" y="402"/>
                </a:lnTo>
                <a:lnTo>
                  <a:pt x="686" y="412"/>
                </a:lnTo>
                <a:lnTo>
                  <a:pt x="696" y="373"/>
                </a:lnTo>
                <a:lnTo>
                  <a:pt x="637" y="362"/>
                </a:lnTo>
                <a:lnTo>
                  <a:pt x="667" y="333"/>
                </a:lnTo>
                <a:lnTo>
                  <a:pt x="637" y="304"/>
                </a:lnTo>
                <a:lnTo>
                  <a:pt x="588" y="362"/>
                </a:lnTo>
                <a:lnTo>
                  <a:pt x="549" y="353"/>
                </a:lnTo>
                <a:lnTo>
                  <a:pt x="608" y="284"/>
                </a:lnTo>
                <a:lnTo>
                  <a:pt x="578" y="255"/>
                </a:lnTo>
                <a:lnTo>
                  <a:pt x="510" y="343"/>
                </a:lnTo>
                <a:lnTo>
                  <a:pt x="441" y="333"/>
                </a:lnTo>
                <a:lnTo>
                  <a:pt x="441" y="323"/>
                </a:lnTo>
                <a:lnTo>
                  <a:pt x="461" y="314"/>
                </a:lnTo>
                <a:lnTo>
                  <a:pt x="451" y="284"/>
                </a:lnTo>
                <a:lnTo>
                  <a:pt x="432" y="284"/>
                </a:lnTo>
                <a:cubicBezTo>
                  <a:pt x="432" y="284"/>
                  <a:pt x="421" y="284"/>
                  <a:pt x="421" y="275"/>
                </a:cubicBezTo>
                <a:lnTo>
                  <a:pt x="471" y="225"/>
                </a:lnTo>
                <a:lnTo>
                  <a:pt x="578" y="245"/>
                </a:lnTo>
                <a:lnTo>
                  <a:pt x="588" y="206"/>
                </a:lnTo>
                <a:lnTo>
                  <a:pt x="500" y="196"/>
                </a:lnTo>
                <a:lnTo>
                  <a:pt x="519" y="157"/>
                </a:lnTo>
                <a:lnTo>
                  <a:pt x="588" y="177"/>
                </a:lnTo>
                <a:lnTo>
                  <a:pt x="588" y="137"/>
                </a:lnTo>
                <a:lnTo>
                  <a:pt x="549" y="127"/>
                </a:lnTo>
                <a:close/>
                <a:moveTo>
                  <a:pt x="402" y="343"/>
                </a:moveTo>
                <a:cubicBezTo>
                  <a:pt x="402" y="382"/>
                  <a:pt x="373" y="402"/>
                  <a:pt x="334" y="392"/>
                </a:cubicBezTo>
                <a:cubicBezTo>
                  <a:pt x="304" y="392"/>
                  <a:pt x="284" y="362"/>
                  <a:pt x="294" y="333"/>
                </a:cubicBezTo>
                <a:cubicBezTo>
                  <a:pt x="294" y="294"/>
                  <a:pt x="323" y="275"/>
                  <a:pt x="363" y="284"/>
                </a:cubicBezTo>
                <a:cubicBezTo>
                  <a:pt x="392" y="284"/>
                  <a:pt x="412" y="314"/>
                  <a:pt x="40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1"/>
          <p:cNvSpPr/>
          <p:nvPr/>
        </p:nvSpPr>
        <p:spPr>
          <a:xfrm>
            <a:off x="4766709" y="705253"/>
            <a:ext cx="147411" cy="142970"/>
          </a:xfrm>
          <a:custGeom>
            <a:avLst/>
            <a:gdLst/>
            <a:ahLst/>
            <a:cxnLst/>
            <a:rect l="l" t="t" r="r" b="b"/>
            <a:pathLst>
              <a:path w="697" h="676" extrusionOk="0">
                <a:moveTo>
                  <a:pt x="588" y="78"/>
                </a:moveTo>
                <a:lnTo>
                  <a:pt x="559" y="49"/>
                </a:lnTo>
                <a:lnTo>
                  <a:pt x="520" y="98"/>
                </a:lnTo>
                <a:lnTo>
                  <a:pt x="510" y="59"/>
                </a:lnTo>
                <a:lnTo>
                  <a:pt x="471" y="68"/>
                </a:lnTo>
                <a:lnTo>
                  <a:pt x="490" y="137"/>
                </a:lnTo>
                <a:lnTo>
                  <a:pt x="471" y="166"/>
                </a:lnTo>
                <a:lnTo>
                  <a:pt x="442" y="78"/>
                </a:lnTo>
                <a:lnTo>
                  <a:pt x="402" y="98"/>
                </a:lnTo>
                <a:lnTo>
                  <a:pt x="442" y="196"/>
                </a:lnTo>
                <a:lnTo>
                  <a:pt x="392" y="255"/>
                </a:lnTo>
                <a:cubicBezTo>
                  <a:pt x="392" y="245"/>
                  <a:pt x="392" y="245"/>
                  <a:pt x="383" y="245"/>
                </a:cubicBezTo>
                <a:lnTo>
                  <a:pt x="392" y="225"/>
                </a:lnTo>
                <a:lnTo>
                  <a:pt x="353" y="225"/>
                </a:lnTo>
                <a:lnTo>
                  <a:pt x="344" y="235"/>
                </a:lnTo>
                <a:cubicBezTo>
                  <a:pt x="344" y="235"/>
                  <a:pt x="344" y="245"/>
                  <a:pt x="333" y="245"/>
                </a:cubicBezTo>
                <a:lnTo>
                  <a:pt x="314" y="176"/>
                </a:lnTo>
                <a:lnTo>
                  <a:pt x="383" y="88"/>
                </a:lnTo>
                <a:lnTo>
                  <a:pt x="353" y="68"/>
                </a:lnTo>
                <a:lnTo>
                  <a:pt x="294" y="137"/>
                </a:lnTo>
                <a:lnTo>
                  <a:pt x="285" y="98"/>
                </a:lnTo>
                <a:lnTo>
                  <a:pt x="333" y="49"/>
                </a:lnTo>
                <a:lnTo>
                  <a:pt x="304" y="29"/>
                </a:lnTo>
                <a:lnTo>
                  <a:pt x="275" y="59"/>
                </a:lnTo>
                <a:lnTo>
                  <a:pt x="255" y="0"/>
                </a:lnTo>
                <a:lnTo>
                  <a:pt x="216" y="9"/>
                </a:lnTo>
                <a:lnTo>
                  <a:pt x="235" y="68"/>
                </a:lnTo>
                <a:lnTo>
                  <a:pt x="196" y="68"/>
                </a:lnTo>
                <a:lnTo>
                  <a:pt x="187" y="107"/>
                </a:lnTo>
                <a:lnTo>
                  <a:pt x="255" y="118"/>
                </a:lnTo>
                <a:lnTo>
                  <a:pt x="265" y="147"/>
                </a:lnTo>
                <a:lnTo>
                  <a:pt x="177" y="137"/>
                </a:lnTo>
                <a:lnTo>
                  <a:pt x="167" y="176"/>
                </a:lnTo>
                <a:lnTo>
                  <a:pt x="275" y="186"/>
                </a:lnTo>
                <a:lnTo>
                  <a:pt x="304" y="255"/>
                </a:lnTo>
                <a:cubicBezTo>
                  <a:pt x="294" y="255"/>
                  <a:pt x="294" y="255"/>
                  <a:pt x="294" y="264"/>
                </a:cubicBezTo>
                <a:lnTo>
                  <a:pt x="275" y="245"/>
                </a:lnTo>
                <a:lnTo>
                  <a:pt x="255" y="274"/>
                </a:lnTo>
                <a:lnTo>
                  <a:pt x="265" y="294"/>
                </a:lnTo>
                <a:lnTo>
                  <a:pt x="265" y="303"/>
                </a:lnTo>
                <a:lnTo>
                  <a:pt x="196" y="294"/>
                </a:lnTo>
                <a:lnTo>
                  <a:pt x="157" y="186"/>
                </a:lnTo>
                <a:lnTo>
                  <a:pt x="118" y="196"/>
                </a:lnTo>
                <a:lnTo>
                  <a:pt x="148" y="284"/>
                </a:lnTo>
                <a:lnTo>
                  <a:pt x="118" y="274"/>
                </a:lnTo>
                <a:lnTo>
                  <a:pt x="89" y="216"/>
                </a:lnTo>
                <a:lnTo>
                  <a:pt x="59" y="225"/>
                </a:lnTo>
                <a:lnTo>
                  <a:pt x="69" y="274"/>
                </a:lnTo>
                <a:lnTo>
                  <a:pt x="10" y="255"/>
                </a:lnTo>
                <a:lnTo>
                  <a:pt x="0" y="294"/>
                </a:lnTo>
                <a:lnTo>
                  <a:pt x="69" y="303"/>
                </a:lnTo>
                <a:lnTo>
                  <a:pt x="39" y="343"/>
                </a:lnTo>
                <a:lnTo>
                  <a:pt x="69" y="362"/>
                </a:lnTo>
                <a:lnTo>
                  <a:pt x="108" y="314"/>
                </a:lnTo>
                <a:lnTo>
                  <a:pt x="148" y="323"/>
                </a:lnTo>
                <a:lnTo>
                  <a:pt x="89" y="392"/>
                </a:lnTo>
                <a:lnTo>
                  <a:pt x="118" y="412"/>
                </a:lnTo>
                <a:lnTo>
                  <a:pt x="187" y="323"/>
                </a:lnTo>
                <a:lnTo>
                  <a:pt x="255" y="343"/>
                </a:lnTo>
                <a:lnTo>
                  <a:pt x="255" y="353"/>
                </a:lnTo>
                <a:lnTo>
                  <a:pt x="235" y="353"/>
                </a:lnTo>
                <a:lnTo>
                  <a:pt x="255" y="392"/>
                </a:lnTo>
                <a:lnTo>
                  <a:pt x="265" y="382"/>
                </a:lnTo>
                <a:cubicBezTo>
                  <a:pt x="265" y="392"/>
                  <a:pt x="275" y="392"/>
                  <a:pt x="275" y="392"/>
                </a:cubicBezTo>
                <a:lnTo>
                  <a:pt x="226" y="451"/>
                </a:lnTo>
                <a:lnTo>
                  <a:pt x="118" y="431"/>
                </a:lnTo>
                <a:lnTo>
                  <a:pt x="118" y="470"/>
                </a:lnTo>
                <a:lnTo>
                  <a:pt x="206" y="480"/>
                </a:lnTo>
                <a:lnTo>
                  <a:pt x="177" y="510"/>
                </a:lnTo>
                <a:lnTo>
                  <a:pt x="108" y="499"/>
                </a:lnTo>
                <a:lnTo>
                  <a:pt x="108" y="539"/>
                </a:lnTo>
                <a:lnTo>
                  <a:pt x="148" y="549"/>
                </a:lnTo>
                <a:lnTo>
                  <a:pt x="108" y="597"/>
                </a:lnTo>
                <a:lnTo>
                  <a:pt x="137" y="617"/>
                </a:lnTo>
                <a:lnTo>
                  <a:pt x="177" y="568"/>
                </a:lnTo>
                <a:lnTo>
                  <a:pt x="187" y="608"/>
                </a:lnTo>
                <a:lnTo>
                  <a:pt x="226" y="597"/>
                </a:lnTo>
                <a:lnTo>
                  <a:pt x="206" y="539"/>
                </a:lnTo>
                <a:lnTo>
                  <a:pt x="226" y="510"/>
                </a:lnTo>
                <a:lnTo>
                  <a:pt x="265" y="588"/>
                </a:lnTo>
                <a:lnTo>
                  <a:pt x="294" y="578"/>
                </a:lnTo>
                <a:lnTo>
                  <a:pt x="255" y="470"/>
                </a:lnTo>
                <a:lnTo>
                  <a:pt x="304" y="421"/>
                </a:lnTo>
                <a:lnTo>
                  <a:pt x="314" y="421"/>
                </a:lnTo>
                <a:lnTo>
                  <a:pt x="314" y="441"/>
                </a:lnTo>
                <a:lnTo>
                  <a:pt x="344" y="451"/>
                </a:lnTo>
                <a:lnTo>
                  <a:pt x="353" y="431"/>
                </a:lnTo>
                <a:lnTo>
                  <a:pt x="363" y="431"/>
                </a:lnTo>
                <a:lnTo>
                  <a:pt x="383" y="490"/>
                </a:lnTo>
                <a:lnTo>
                  <a:pt x="314" y="578"/>
                </a:lnTo>
                <a:lnTo>
                  <a:pt x="344" y="608"/>
                </a:lnTo>
                <a:lnTo>
                  <a:pt x="402" y="529"/>
                </a:lnTo>
                <a:lnTo>
                  <a:pt x="412" y="568"/>
                </a:lnTo>
                <a:lnTo>
                  <a:pt x="373" y="617"/>
                </a:lnTo>
                <a:lnTo>
                  <a:pt x="402" y="647"/>
                </a:lnTo>
                <a:lnTo>
                  <a:pt x="422" y="608"/>
                </a:lnTo>
                <a:lnTo>
                  <a:pt x="451" y="676"/>
                </a:lnTo>
                <a:lnTo>
                  <a:pt x="481" y="656"/>
                </a:lnTo>
                <a:lnTo>
                  <a:pt x="461" y="597"/>
                </a:lnTo>
                <a:lnTo>
                  <a:pt x="500" y="608"/>
                </a:lnTo>
                <a:lnTo>
                  <a:pt x="510" y="568"/>
                </a:lnTo>
                <a:lnTo>
                  <a:pt x="451" y="558"/>
                </a:lnTo>
                <a:lnTo>
                  <a:pt x="431" y="519"/>
                </a:lnTo>
                <a:lnTo>
                  <a:pt x="520" y="539"/>
                </a:lnTo>
                <a:lnTo>
                  <a:pt x="529" y="499"/>
                </a:lnTo>
                <a:lnTo>
                  <a:pt x="422" y="480"/>
                </a:lnTo>
                <a:lnTo>
                  <a:pt x="402" y="412"/>
                </a:lnTo>
                <a:lnTo>
                  <a:pt x="412" y="412"/>
                </a:lnTo>
                <a:lnTo>
                  <a:pt x="422" y="421"/>
                </a:lnTo>
                <a:lnTo>
                  <a:pt x="442" y="392"/>
                </a:lnTo>
                <a:lnTo>
                  <a:pt x="431" y="382"/>
                </a:lnTo>
                <a:cubicBezTo>
                  <a:pt x="431" y="372"/>
                  <a:pt x="431" y="372"/>
                  <a:pt x="442" y="372"/>
                </a:cubicBezTo>
                <a:lnTo>
                  <a:pt x="500" y="382"/>
                </a:lnTo>
                <a:lnTo>
                  <a:pt x="540" y="480"/>
                </a:lnTo>
                <a:lnTo>
                  <a:pt x="579" y="470"/>
                </a:lnTo>
                <a:lnTo>
                  <a:pt x="549" y="382"/>
                </a:lnTo>
                <a:lnTo>
                  <a:pt x="588" y="392"/>
                </a:lnTo>
                <a:lnTo>
                  <a:pt x="608" y="451"/>
                </a:lnTo>
                <a:lnTo>
                  <a:pt x="638" y="441"/>
                </a:lnTo>
                <a:lnTo>
                  <a:pt x="627" y="401"/>
                </a:lnTo>
                <a:lnTo>
                  <a:pt x="686" y="412"/>
                </a:lnTo>
                <a:lnTo>
                  <a:pt x="696" y="372"/>
                </a:lnTo>
                <a:lnTo>
                  <a:pt x="638" y="362"/>
                </a:lnTo>
                <a:lnTo>
                  <a:pt x="657" y="333"/>
                </a:lnTo>
                <a:lnTo>
                  <a:pt x="638" y="303"/>
                </a:lnTo>
                <a:lnTo>
                  <a:pt x="588" y="353"/>
                </a:lnTo>
                <a:lnTo>
                  <a:pt x="549" y="353"/>
                </a:lnTo>
                <a:lnTo>
                  <a:pt x="608" y="284"/>
                </a:lnTo>
                <a:lnTo>
                  <a:pt x="579" y="255"/>
                </a:lnTo>
                <a:lnTo>
                  <a:pt x="510" y="343"/>
                </a:lnTo>
                <a:lnTo>
                  <a:pt x="442" y="333"/>
                </a:lnTo>
                <a:lnTo>
                  <a:pt x="442" y="323"/>
                </a:lnTo>
                <a:lnTo>
                  <a:pt x="461" y="314"/>
                </a:lnTo>
                <a:lnTo>
                  <a:pt x="451" y="274"/>
                </a:lnTo>
                <a:lnTo>
                  <a:pt x="431" y="284"/>
                </a:lnTo>
                <a:lnTo>
                  <a:pt x="422" y="274"/>
                </a:lnTo>
                <a:lnTo>
                  <a:pt x="471" y="225"/>
                </a:lnTo>
                <a:lnTo>
                  <a:pt x="579" y="245"/>
                </a:lnTo>
                <a:lnTo>
                  <a:pt x="588" y="205"/>
                </a:lnTo>
                <a:lnTo>
                  <a:pt x="500" y="186"/>
                </a:lnTo>
                <a:lnTo>
                  <a:pt x="520" y="157"/>
                </a:lnTo>
                <a:lnTo>
                  <a:pt x="588" y="166"/>
                </a:lnTo>
                <a:lnTo>
                  <a:pt x="588" y="127"/>
                </a:lnTo>
                <a:lnTo>
                  <a:pt x="549" y="127"/>
                </a:lnTo>
                <a:close/>
                <a:moveTo>
                  <a:pt x="402" y="343"/>
                </a:moveTo>
                <a:cubicBezTo>
                  <a:pt x="402" y="372"/>
                  <a:pt x="373" y="401"/>
                  <a:pt x="333" y="392"/>
                </a:cubicBezTo>
                <a:cubicBezTo>
                  <a:pt x="304" y="392"/>
                  <a:pt x="285" y="353"/>
                  <a:pt x="294" y="323"/>
                </a:cubicBezTo>
                <a:cubicBezTo>
                  <a:pt x="294" y="294"/>
                  <a:pt x="324" y="274"/>
                  <a:pt x="363" y="274"/>
                </a:cubicBezTo>
                <a:cubicBezTo>
                  <a:pt x="392" y="284"/>
                  <a:pt x="412" y="314"/>
                  <a:pt x="40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1"/>
          <p:cNvSpPr/>
          <p:nvPr/>
        </p:nvSpPr>
        <p:spPr>
          <a:xfrm>
            <a:off x="4611262" y="889462"/>
            <a:ext cx="147200" cy="143393"/>
          </a:xfrm>
          <a:custGeom>
            <a:avLst/>
            <a:gdLst/>
            <a:ahLst/>
            <a:cxnLst/>
            <a:rect l="l" t="t" r="r" b="b"/>
            <a:pathLst>
              <a:path w="696" h="678" extrusionOk="0">
                <a:moveTo>
                  <a:pt x="589" y="79"/>
                </a:moveTo>
                <a:lnTo>
                  <a:pt x="559" y="60"/>
                </a:lnTo>
                <a:lnTo>
                  <a:pt x="520" y="109"/>
                </a:lnTo>
                <a:lnTo>
                  <a:pt x="510" y="70"/>
                </a:lnTo>
                <a:lnTo>
                  <a:pt x="471" y="79"/>
                </a:lnTo>
                <a:lnTo>
                  <a:pt x="491" y="138"/>
                </a:lnTo>
                <a:lnTo>
                  <a:pt x="471" y="168"/>
                </a:lnTo>
                <a:lnTo>
                  <a:pt x="441" y="89"/>
                </a:lnTo>
                <a:lnTo>
                  <a:pt x="402" y="99"/>
                </a:lnTo>
                <a:lnTo>
                  <a:pt x="441" y="207"/>
                </a:lnTo>
                <a:lnTo>
                  <a:pt x="393" y="256"/>
                </a:lnTo>
                <a:lnTo>
                  <a:pt x="382" y="256"/>
                </a:lnTo>
                <a:lnTo>
                  <a:pt x="393" y="236"/>
                </a:lnTo>
                <a:lnTo>
                  <a:pt x="353" y="227"/>
                </a:lnTo>
                <a:lnTo>
                  <a:pt x="343" y="246"/>
                </a:lnTo>
                <a:lnTo>
                  <a:pt x="334" y="246"/>
                </a:lnTo>
                <a:lnTo>
                  <a:pt x="314" y="187"/>
                </a:lnTo>
                <a:lnTo>
                  <a:pt x="382" y="99"/>
                </a:lnTo>
                <a:lnTo>
                  <a:pt x="353" y="79"/>
                </a:lnTo>
                <a:lnTo>
                  <a:pt x="295" y="148"/>
                </a:lnTo>
                <a:lnTo>
                  <a:pt x="284" y="109"/>
                </a:lnTo>
                <a:lnTo>
                  <a:pt x="324" y="60"/>
                </a:lnTo>
                <a:lnTo>
                  <a:pt x="304" y="31"/>
                </a:lnTo>
                <a:lnTo>
                  <a:pt x="275" y="70"/>
                </a:lnTo>
                <a:lnTo>
                  <a:pt x="245" y="1"/>
                </a:lnTo>
                <a:lnTo>
                  <a:pt x="216" y="20"/>
                </a:lnTo>
                <a:lnTo>
                  <a:pt x="236" y="79"/>
                </a:lnTo>
                <a:lnTo>
                  <a:pt x="197" y="70"/>
                </a:lnTo>
                <a:lnTo>
                  <a:pt x="186" y="109"/>
                </a:lnTo>
                <a:lnTo>
                  <a:pt x="255" y="118"/>
                </a:lnTo>
                <a:lnTo>
                  <a:pt x="265" y="158"/>
                </a:lnTo>
                <a:lnTo>
                  <a:pt x="177" y="138"/>
                </a:lnTo>
                <a:lnTo>
                  <a:pt x="167" y="177"/>
                </a:lnTo>
                <a:lnTo>
                  <a:pt x="275" y="197"/>
                </a:lnTo>
                <a:lnTo>
                  <a:pt x="304" y="266"/>
                </a:lnTo>
                <a:lnTo>
                  <a:pt x="295" y="266"/>
                </a:lnTo>
                <a:lnTo>
                  <a:pt x="275" y="256"/>
                </a:lnTo>
                <a:lnTo>
                  <a:pt x="255" y="285"/>
                </a:lnTo>
                <a:lnTo>
                  <a:pt x="265" y="295"/>
                </a:lnTo>
                <a:lnTo>
                  <a:pt x="265" y="305"/>
                </a:lnTo>
                <a:lnTo>
                  <a:pt x="197" y="295"/>
                </a:lnTo>
                <a:lnTo>
                  <a:pt x="157" y="197"/>
                </a:lnTo>
                <a:lnTo>
                  <a:pt x="118" y="207"/>
                </a:lnTo>
                <a:lnTo>
                  <a:pt x="147" y="295"/>
                </a:lnTo>
                <a:lnTo>
                  <a:pt x="118" y="285"/>
                </a:lnTo>
                <a:lnTo>
                  <a:pt x="88" y="227"/>
                </a:lnTo>
                <a:lnTo>
                  <a:pt x="59" y="236"/>
                </a:lnTo>
                <a:lnTo>
                  <a:pt x="69" y="275"/>
                </a:lnTo>
                <a:lnTo>
                  <a:pt x="10" y="266"/>
                </a:lnTo>
                <a:lnTo>
                  <a:pt x="1" y="305"/>
                </a:lnTo>
                <a:lnTo>
                  <a:pt x="59" y="314"/>
                </a:lnTo>
                <a:lnTo>
                  <a:pt x="40" y="344"/>
                </a:lnTo>
                <a:lnTo>
                  <a:pt x="69" y="373"/>
                </a:lnTo>
                <a:lnTo>
                  <a:pt x="108" y="325"/>
                </a:lnTo>
                <a:lnTo>
                  <a:pt x="147" y="325"/>
                </a:lnTo>
                <a:lnTo>
                  <a:pt x="88" y="403"/>
                </a:lnTo>
                <a:lnTo>
                  <a:pt x="118" y="423"/>
                </a:lnTo>
                <a:lnTo>
                  <a:pt x="186" y="334"/>
                </a:lnTo>
                <a:lnTo>
                  <a:pt x="255" y="344"/>
                </a:lnTo>
                <a:lnTo>
                  <a:pt x="255" y="354"/>
                </a:lnTo>
                <a:lnTo>
                  <a:pt x="236" y="364"/>
                </a:lnTo>
                <a:lnTo>
                  <a:pt x="245" y="403"/>
                </a:lnTo>
                <a:lnTo>
                  <a:pt x="265" y="393"/>
                </a:lnTo>
                <a:lnTo>
                  <a:pt x="275" y="403"/>
                </a:lnTo>
                <a:lnTo>
                  <a:pt x="226" y="452"/>
                </a:lnTo>
                <a:lnTo>
                  <a:pt x="118" y="442"/>
                </a:lnTo>
                <a:lnTo>
                  <a:pt x="118" y="471"/>
                </a:lnTo>
                <a:lnTo>
                  <a:pt x="206" y="491"/>
                </a:lnTo>
                <a:lnTo>
                  <a:pt x="177" y="521"/>
                </a:lnTo>
                <a:lnTo>
                  <a:pt x="108" y="510"/>
                </a:lnTo>
                <a:lnTo>
                  <a:pt x="108" y="550"/>
                </a:lnTo>
                <a:lnTo>
                  <a:pt x="147" y="550"/>
                </a:lnTo>
                <a:lnTo>
                  <a:pt x="108" y="608"/>
                </a:lnTo>
                <a:lnTo>
                  <a:pt x="138" y="628"/>
                </a:lnTo>
                <a:lnTo>
                  <a:pt x="177" y="579"/>
                </a:lnTo>
                <a:lnTo>
                  <a:pt x="186" y="619"/>
                </a:lnTo>
                <a:lnTo>
                  <a:pt x="226" y="608"/>
                </a:lnTo>
                <a:lnTo>
                  <a:pt x="206" y="540"/>
                </a:lnTo>
                <a:lnTo>
                  <a:pt x="226" y="510"/>
                </a:lnTo>
                <a:lnTo>
                  <a:pt x="255" y="599"/>
                </a:lnTo>
                <a:lnTo>
                  <a:pt x="295" y="589"/>
                </a:lnTo>
                <a:lnTo>
                  <a:pt x="255" y="481"/>
                </a:lnTo>
                <a:lnTo>
                  <a:pt x="304" y="423"/>
                </a:lnTo>
                <a:cubicBezTo>
                  <a:pt x="304" y="432"/>
                  <a:pt x="314" y="432"/>
                  <a:pt x="314" y="432"/>
                </a:cubicBezTo>
                <a:lnTo>
                  <a:pt x="314" y="452"/>
                </a:lnTo>
                <a:lnTo>
                  <a:pt x="343" y="452"/>
                </a:lnTo>
                <a:lnTo>
                  <a:pt x="353" y="442"/>
                </a:lnTo>
                <a:lnTo>
                  <a:pt x="363" y="432"/>
                </a:lnTo>
                <a:lnTo>
                  <a:pt x="382" y="501"/>
                </a:lnTo>
                <a:lnTo>
                  <a:pt x="314" y="589"/>
                </a:lnTo>
                <a:lnTo>
                  <a:pt x="343" y="608"/>
                </a:lnTo>
                <a:lnTo>
                  <a:pt x="402" y="540"/>
                </a:lnTo>
                <a:lnTo>
                  <a:pt x="412" y="579"/>
                </a:lnTo>
                <a:lnTo>
                  <a:pt x="373" y="628"/>
                </a:lnTo>
                <a:lnTo>
                  <a:pt x="402" y="648"/>
                </a:lnTo>
                <a:lnTo>
                  <a:pt x="422" y="619"/>
                </a:lnTo>
                <a:lnTo>
                  <a:pt x="451" y="677"/>
                </a:lnTo>
                <a:lnTo>
                  <a:pt x="480" y="667"/>
                </a:lnTo>
                <a:lnTo>
                  <a:pt x="461" y="608"/>
                </a:lnTo>
                <a:lnTo>
                  <a:pt x="500" y="608"/>
                </a:lnTo>
                <a:lnTo>
                  <a:pt x="510" y="579"/>
                </a:lnTo>
                <a:lnTo>
                  <a:pt x="451" y="560"/>
                </a:lnTo>
                <a:lnTo>
                  <a:pt x="432" y="530"/>
                </a:lnTo>
                <a:lnTo>
                  <a:pt x="520" y="540"/>
                </a:lnTo>
                <a:lnTo>
                  <a:pt x="530" y="501"/>
                </a:lnTo>
                <a:lnTo>
                  <a:pt x="422" y="491"/>
                </a:lnTo>
                <a:lnTo>
                  <a:pt x="393" y="423"/>
                </a:lnTo>
                <a:cubicBezTo>
                  <a:pt x="402" y="423"/>
                  <a:pt x="402" y="423"/>
                  <a:pt x="402" y="412"/>
                </a:cubicBezTo>
                <a:lnTo>
                  <a:pt x="422" y="432"/>
                </a:lnTo>
                <a:lnTo>
                  <a:pt x="441" y="403"/>
                </a:lnTo>
                <a:lnTo>
                  <a:pt x="432" y="383"/>
                </a:lnTo>
                <a:lnTo>
                  <a:pt x="432" y="373"/>
                </a:lnTo>
                <a:lnTo>
                  <a:pt x="500" y="383"/>
                </a:lnTo>
                <a:lnTo>
                  <a:pt x="539" y="491"/>
                </a:lnTo>
                <a:lnTo>
                  <a:pt x="578" y="481"/>
                </a:lnTo>
                <a:lnTo>
                  <a:pt x="549" y="393"/>
                </a:lnTo>
                <a:lnTo>
                  <a:pt x="589" y="403"/>
                </a:lnTo>
                <a:lnTo>
                  <a:pt x="608" y="462"/>
                </a:lnTo>
                <a:lnTo>
                  <a:pt x="637" y="452"/>
                </a:lnTo>
                <a:lnTo>
                  <a:pt x="628" y="412"/>
                </a:lnTo>
                <a:lnTo>
                  <a:pt x="687" y="423"/>
                </a:lnTo>
                <a:lnTo>
                  <a:pt x="696" y="383"/>
                </a:lnTo>
                <a:lnTo>
                  <a:pt x="637" y="373"/>
                </a:lnTo>
                <a:lnTo>
                  <a:pt x="657" y="334"/>
                </a:lnTo>
                <a:lnTo>
                  <a:pt x="637" y="314"/>
                </a:lnTo>
                <a:lnTo>
                  <a:pt x="589" y="364"/>
                </a:lnTo>
                <a:lnTo>
                  <a:pt x="549" y="354"/>
                </a:lnTo>
                <a:lnTo>
                  <a:pt x="608" y="285"/>
                </a:lnTo>
                <a:lnTo>
                  <a:pt x="578" y="266"/>
                </a:lnTo>
                <a:lnTo>
                  <a:pt x="510" y="354"/>
                </a:lnTo>
                <a:lnTo>
                  <a:pt x="441" y="344"/>
                </a:lnTo>
                <a:lnTo>
                  <a:pt x="441" y="325"/>
                </a:lnTo>
                <a:lnTo>
                  <a:pt x="461" y="325"/>
                </a:lnTo>
                <a:lnTo>
                  <a:pt x="451" y="285"/>
                </a:lnTo>
                <a:lnTo>
                  <a:pt x="432" y="295"/>
                </a:lnTo>
                <a:cubicBezTo>
                  <a:pt x="432" y="285"/>
                  <a:pt x="422" y="285"/>
                  <a:pt x="422" y="285"/>
                </a:cubicBezTo>
                <a:lnTo>
                  <a:pt x="471" y="227"/>
                </a:lnTo>
                <a:lnTo>
                  <a:pt x="578" y="246"/>
                </a:lnTo>
                <a:lnTo>
                  <a:pt x="589" y="207"/>
                </a:lnTo>
                <a:lnTo>
                  <a:pt x="500" y="197"/>
                </a:lnTo>
                <a:lnTo>
                  <a:pt x="520" y="168"/>
                </a:lnTo>
                <a:lnTo>
                  <a:pt x="589" y="177"/>
                </a:lnTo>
                <a:lnTo>
                  <a:pt x="589" y="138"/>
                </a:lnTo>
                <a:lnTo>
                  <a:pt x="549" y="129"/>
                </a:lnTo>
                <a:close/>
                <a:moveTo>
                  <a:pt x="402" y="354"/>
                </a:moveTo>
                <a:cubicBezTo>
                  <a:pt x="402" y="383"/>
                  <a:pt x="373" y="403"/>
                  <a:pt x="334" y="403"/>
                </a:cubicBezTo>
                <a:cubicBezTo>
                  <a:pt x="304" y="393"/>
                  <a:pt x="284" y="364"/>
                  <a:pt x="295" y="334"/>
                </a:cubicBezTo>
                <a:cubicBezTo>
                  <a:pt x="295" y="305"/>
                  <a:pt x="324" y="275"/>
                  <a:pt x="363" y="285"/>
                </a:cubicBezTo>
                <a:cubicBezTo>
                  <a:pt x="393" y="295"/>
                  <a:pt x="412" y="325"/>
                  <a:pt x="402" y="35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1"/>
          <p:cNvSpPr/>
          <p:nvPr/>
        </p:nvSpPr>
        <p:spPr>
          <a:xfrm>
            <a:off x="5125187" y="-101164"/>
            <a:ext cx="149526" cy="143393"/>
          </a:xfrm>
          <a:custGeom>
            <a:avLst/>
            <a:gdLst/>
            <a:ahLst/>
            <a:cxnLst/>
            <a:rect l="l" t="t" r="r" b="b"/>
            <a:pathLst>
              <a:path w="707" h="678" extrusionOk="0">
                <a:moveTo>
                  <a:pt x="598" y="79"/>
                </a:moveTo>
                <a:lnTo>
                  <a:pt x="569" y="60"/>
                </a:lnTo>
                <a:lnTo>
                  <a:pt x="530" y="109"/>
                </a:lnTo>
                <a:lnTo>
                  <a:pt x="510" y="70"/>
                </a:lnTo>
                <a:lnTo>
                  <a:pt x="471" y="79"/>
                </a:lnTo>
                <a:lnTo>
                  <a:pt x="500" y="138"/>
                </a:lnTo>
                <a:lnTo>
                  <a:pt x="471" y="168"/>
                </a:lnTo>
                <a:lnTo>
                  <a:pt x="441" y="89"/>
                </a:lnTo>
                <a:lnTo>
                  <a:pt x="402" y="99"/>
                </a:lnTo>
                <a:lnTo>
                  <a:pt x="441" y="207"/>
                </a:lnTo>
                <a:lnTo>
                  <a:pt x="402" y="256"/>
                </a:lnTo>
                <a:lnTo>
                  <a:pt x="393" y="256"/>
                </a:lnTo>
                <a:lnTo>
                  <a:pt x="393" y="236"/>
                </a:lnTo>
                <a:lnTo>
                  <a:pt x="354" y="227"/>
                </a:lnTo>
                <a:lnTo>
                  <a:pt x="354" y="246"/>
                </a:lnTo>
                <a:lnTo>
                  <a:pt x="343" y="246"/>
                </a:lnTo>
                <a:lnTo>
                  <a:pt x="314" y="187"/>
                </a:lnTo>
                <a:lnTo>
                  <a:pt x="393" y="99"/>
                </a:lnTo>
                <a:lnTo>
                  <a:pt x="363" y="70"/>
                </a:lnTo>
                <a:lnTo>
                  <a:pt x="304" y="138"/>
                </a:lnTo>
                <a:lnTo>
                  <a:pt x="295" y="109"/>
                </a:lnTo>
                <a:lnTo>
                  <a:pt x="334" y="60"/>
                </a:lnTo>
                <a:lnTo>
                  <a:pt x="304" y="31"/>
                </a:lnTo>
                <a:lnTo>
                  <a:pt x="275" y="70"/>
                </a:lnTo>
                <a:lnTo>
                  <a:pt x="256" y="1"/>
                </a:lnTo>
                <a:lnTo>
                  <a:pt x="216" y="20"/>
                </a:lnTo>
                <a:lnTo>
                  <a:pt x="245" y="79"/>
                </a:lnTo>
                <a:lnTo>
                  <a:pt x="197" y="70"/>
                </a:lnTo>
                <a:lnTo>
                  <a:pt x="187" y="109"/>
                </a:lnTo>
                <a:lnTo>
                  <a:pt x="256" y="118"/>
                </a:lnTo>
                <a:lnTo>
                  <a:pt x="265" y="158"/>
                </a:lnTo>
                <a:lnTo>
                  <a:pt x="177" y="138"/>
                </a:lnTo>
                <a:lnTo>
                  <a:pt x="177" y="177"/>
                </a:lnTo>
                <a:lnTo>
                  <a:pt x="285" y="197"/>
                </a:lnTo>
                <a:lnTo>
                  <a:pt x="304" y="256"/>
                </a:lnTo>
                <a:cubicBezTo>
                  <a:pt x="304" y="266"/>
                  <a:pt x="295" y="266"/>
                  <a:pt x="295" y="266"/>
                </a:cubicBezTo>
                <a:lnTo>
                  <a:pt x="285" y="256"/>
                </a:lnTo>
                <a:lnTo>
                  <a:pt x="256" y="285"/>
                </a:lnTo>
                <a:lnTo>
                  <a:pt x="275" y="295"/>
                </a:lnTo>
                <a:lnTo>
                  <a:pt x="265" y="305"/>
                </a:lnTo>
                <a:lnTo>
                  <a:pt x="197" y="295"/>
                </a:lnTo>
                <a:lnTo>
                  <a:pt x="167" y="187"/>
                </a:lnTo>
                <a:lnTo>
                  <a:pt x="128" y="207"/>
                </a:lnTo>
                <a:lnTo>
                  <a:pt x="158" y="285"/>
                </a:lnTo>
                <a:lnTo>
                  <a:pt x="118" y="285"/>
                </a:lnTo>
                <a:lnTo>
                  <a:pt x="99" y="227"/>
                </a:lnTo>
                <a:lnTo>
                  <a:pt x="60" y="236"/>
                </a:lnTo>
                <a:lnTo>
                  <a:pt x="79" y="275"/>
                </a:lnTo>
                <a:lnTo>
                  <a:pt x="10" y="266"/>
                </a:lnTo>
                <a:lnTo>
                  <a:pt x="1" y="305"/>
                </a:lnTo>
                <a:lnTo>
                  <a:pt x="69" y="314"/>
                </a:lnTo>
                <a:lnTo>
                  <a:pt x="40" y="344"/>
                </a:lnTo>
                <a:lnTo>
                  <a:pt x="69" y="373"/>
                </a:lnTo>
                <a:lnTo>
                  <a:pt x="108" y="325"/>
                </a:lnTo>
                <a:lnTo>
                  <a:pt x="147" y="325"/>
                </a:lnTo>
                <a:lnTo>
                  <a:pt x="89" y="393"/>
                </a:lnTo>
                <a:lnTo>
                  <a:pt x="118" y="423"/>
                </a:lnTo>
                <a:lnTo>
                  <a:pt x="197" y="334"/>
                </a:lnTo>
                <a:lnTo>
                  <a:pt x="256" y="344"/>
                </a:lnTo>
                <a:lnTo>
                  <a:pt x="256" y="354"/>
                </a:lnTo>
                <a:lnTo>
                  <a:pt x="245" y="364"/>
                </a:lnTo>
                <a:lnTo>
                  <a:pt x="256" y="403"/>
                </a:lnTo>
                <a:lnTo>
                  <a:pt x="275" y="393"/>
                </a:lnTo>
                <a:lnTo>
                  <a:pt x="275" y="403"/>
                </a:lnTo>
                <a:lnTo>
                  <a:pt x="236" y="452"/>
                </a:lnTo>
                <a:lnTo>
                  <a:pt x="128" y="432"/>
                </a:lnTo>
                <a:lnTo>
                  <a:pt x="118" y="471"/>
                </a:lnTo>
                <a:lnTo>
                  <a:pt x="206" y="491"/>
                </a:lnTo>
                <a:lnTo>
                  <a:pt x="177" y="521"/>
                </a:lnTo>
                <a:lnTo>
                  <a:pt x="118" y="510"/>
                </a:lnTo>
                <a:lnTo>
                  <a:pt x="108" y="550"/>
                </a:lnTo>
                <a:lnTo>
                  <a:pt x="158" y="550"/>
                </a:lnTo>
                <a:lnTo>
                  <a:pt x="108" y="599"/>
                </a:lnTo>
                <a:lnTo>
                  <a:pt x="138" y="628"/>
                </a:lnTo>
                <a:lnTo>
                  <a:pt x="177" y="579"/>
                </a:lnTo>
                <a:lnTo>
                  <a:pt x="197" y="619"/>
                </a:lnTo>
                <a:lnTo>
                  <a:pt x="236" y="599"/>
                </a:lnTo>
                <a:lnTo>
                  <a:pt x="206" y="540"/>
                </a:lnTo>
                <a:lnTo>
                  <a:pt x="236" y="510"/>
                </a:lnTo>
                <a:lnTo>
                  <a:pt x="265" y="599"/>
                </a:lnTo>
                <a:lnTo>
                  <a:pt x="304" y="579"/>
                </a:lnTo>
                <a:lnTo>
                  <a:pt x="265" y="481"/>
                </a:lnTo>
                <a:lnTo>
                  <a:pt x="304" y="423"/>
                </a:lnTo>
                <a:lnTo>
                  <a:pt x="314" y="432"/>
                </a:lnTo>
                <a:lnTo>
                  <a:pt x="314" y="452"/>
                </a:lnTo>
                <a:lnTo>
                  <a:pt x="354" y="452"/>
                </a:lnTo>
                <a:lnTo>
                  <a:pt x="354" y="432"/>
                </a:lnTo>
                <a:lnTo>
                  <a:pt x="363" y="432"/>
                </a:lnTo>
                <a:lnTo>
                  <a:pt x="393" y="501"/>
                </a:lnTo>
                <a:lnTo>
                  <a:pt x="314" y="589"/>
                </a:lnTo>
                <a:lnTo>
                  <a:pt x="343" y="608"/>
                </a:lnTo>
                <a:lnTo>
                  <a:pt x="402" y="540"/>
                </a:lnTo>
                <a:lnTo>
                  <a:pt x="412" y="579"/>
                </a:lnTo>
                <a:lnTo>
                  <a:pt x="373" y="628"/>
                </a:lnTo>
                <a:lnTo>
                  <a:pt x="402" y="648"/>
                </a:lnTo>
                <a:lnTo>
                  <a:pt x="432" y="619"/>
                </a:lnTo>
                <a:lnTo>
                  <a:pt x="452" y="677"/>
                </a:lnTo>
                <a:lnTo>
                  <a:pt x="491" y="667"/>
                </a:lnTo>
                <a:lnTo>
                  <a:pt x="461" y="608"/>
                </a:lnTo>
                <a:lnTo>
                  <a:pt x="510" y="608"/>
                </a:lnTo>
                <a:lnTo>
                  <a:pt x="520" y="569"/>
                </a:lnTo>
                <a:lnTo>
                  <a:pt x="452" y="560"/>
                </a:lnTo>
                <a:lnTo>
                  <a:pt x="441" y="530"/>
                </a:lnTo>
                <a:lnTo>
                  <a:pt x="530" y="540"/>
                </a:lnTo>
                <a:lnTo>
                  <a:pt x="530" y="501"/>
                </a:lnTo>
                <a:lnTo>
                  <a:pt x="422" y="481"/>
                </a:lnTo>
                <a:lnTo>
                  <a:pt x="402" y="423"/>
                </a:lnTo>
                <a:cubicBezTo>
                  <a:pt x="402" y="423"/>
                  <a:pt x="412" y="423"/>
                  <a:pt x="412" y="412"/>
                </a:cubicBezTo>
                <a:lnTo>
                  <a:pt x="422" y="423"/>
                </a:lnTo>
                <a:lnTo>
                  <a:pt x="452" y="393"/>
                </a:lnTo>
                <a:lnTo>
                  <a:pt x="432" y="383"/>
                </a:lnTo>
                <a:cubicBezTo>
                  <a:pt x="441" y="383"/>
                  <a:pt x="441" y="383"/>
                  <a:pt x="441" y="373"/>
                </a:cubicBezTo>
                <a:lnTo>
                  <a:pt x="510" y="383"/>
                </a:lnTo>
                <a:lnTo>
                  <a:pt x="539" y="491"/>
                </a:lnTo>
                <a:lnTo>
                  <a:pt x="579" y="481"/>
                </a:lnTo>
                <a:lnTo>
                  <a:pt x="550" y="393"/>
                </a:lnTo>
                <a:lnTo>
                  <a:pt x="589" y="403"/>
                </a:lnTo>
                <a:lnTo>
                  <a:pt x="608" y="462"/>
                </a:lnTo>
                <a:lnTo>
                  <a:pt x="648" y="452"/>
                </a:lnTo>
                <a:lnTo>
                  <a:pt x="628" y="403"/>
                </a:lnTo>
                <a:lnTo>
                  <a:pt x="696" y="412"/>
                </a:lnTo>
                <a:lnTo>
                  <a:pt x="706" y="383"/>
                </a:lnTo>
                <a:lnTo>
                  <a:pt x="637" y="373"/>
                </a:lnTo>
                <a:lnTo>
                  <a:pt x="667" y="334"/>
                </a:lnTo>
                <a:lnTo>
                  <a:pt x="637" y="314"/>
                </a:lnTo>
                <a:lnTo>
                  <a:pt x="598" y="364"/>
                </a:lnTo>
                <a:lnTo>
                  <a:pt x="559" y="354"/>
                </a:lnTo>
                <a:lnTo>
                  <a:pt x="618" y="285"/>
                </a:lnTo>
                <a:lnTo>
                  <a:pt x="589" y="266"/>
                </a:lnTo>
                <a:lnTo>
                  <a:pt x="510" y="344"/>
                </a:lnTo>
                <a:lnTo>
                  <a:pt x="452" y="334"/>
                </a:lnTo>
                <a:lnTo>
                  <a:pt x="452" y="325"/>
                </a:lnTo>
                <a:lnTo>
                  <a:pt x="461" y="325"/>
                </a:lnTo>
                <a:lnTo>
                  <a:pt x="452" y="285"/>
                </a:lnTo>
                <a:lnTo>
                  <a:pt x="432" y="295"/>
                </a:lnTo>
                <a:lnTo>
                  <a:pt x="432" y="285"/>
                </a:lnTo>
                <a:lnTo>
                  <a:pt x="471" y="227"/>
                </a:lnTo>
                <a:lnTo>
                  <a:pt x="579" y="246"/>
                </a:lnTo>
                <a:lnTo>
                  <a:pt x="589" y="207"/>
                </a:lnTo>
                <a:lnTo>
                  <a:pt x="500" y="197"/>
                </a:lnTo>
                <a:lnTo>
                  <a:pt x="530" y="168"/>
                </a:lnTo>
                <a:lnTo>
                  <a:pt x="589" y="177"/>
                </a:lnTo>
                <a:lnTo>
                  <a:pt x="598" y="138"/>
                </a:lnTo>
                <a:lnTo>
                  <a:pt x="550" y="129"/>
                </a:lnTo>
                <a:close/>
                <a:moveTo>
                  <a:pt x="412" y="354"/>
                </a:moveTo>
                <a:cubicBezTo>
                  <a:pt x="402" y="383"/>
                  <a:pt x="373" y="403"/>
                  <a:pt x="343" y="403"/>
                </a:cubicBezTo>
                <a:cubicBezTo>
                  <a:pt x="314" y="393"/>
                  <a:pt x="295" y="364"/>
                  <a:pt x="295" y="334"/>
                </a:cubicBezTo>
                <a:cubicBezTo>
                  <a:pt x="304" y="305"/>
                  <a:pt x="334" y="275"/>
                  <a:pt x="363" y="285"/>
                </a:cubicBezTo>
                <a:cubicBezTo>
                  <a:pt x="393" y="285"/>
                  <a:pt x="412" y="314"/>
                  <a:pt x="412" y="35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1"/>
          <p:cNvSpPr/>
          <p:nvPr/>
        </p:nvSpPr>
        <p:spPr>
          <a:xfrm>
            <a:off x="4969741" y="85371"/>
            <a:ext cx="149526" cy="143393"/>
          </a:xfrm>
          <a:custGeom>
            <a:avLst/>
            <a:gdLst/>
            <a:ahLst/>
            <a:cxnLst/>
            <a:rect l="l" t="t" r="r" b="b"/>
            <a:pathLst>
              <a:path w="707" h="678" extrusionOk="0">
                <a:moveTo>
                  <a:pt x="599" y="79"/>
                </a:moveTo>
                <a:lnTo>
                  <a:pt x="569" y="50"/>
                </a:lnTo>
                <a:lnTo>
                  <a:pt x="530" y="99"/>
                </a:lnTo>
                <a:lnTo>
                  <a:pt x="510" y="60"/>
                </a:lnTo>
                <a:lnTo>
                  <a:pt x="471" y="79"/>
                </a:lnTo>
                <a:lnTo>
                  <a:pt x="501" y="138"/>
                </a:lnTo>
                <a:lnTo>
                  <a:pt x="471" y="168"/>
                </a:lnTo>
                <a:lnTo>
                  <a:pt x="442" y="79"/>
                </a:lnTo>
                <a:lnTo>
                  <a:pt x="403" y="99"/>
                </a:lnTo>
                <a:lnTo>
                  <a:pt x="442" y="197"/>
                </a:lnTo>
                <a:lnTo>
                  <a:pt x="403" y="255"/>
                </a:lnTo>
                <a:cubicBezTo>
                  <a:pt x="392" y="255"/>
                  <a:pt x="392" y="246"/>
                  <a:pt x="392" y="246"/>
                </a:cubicBezTo>
                <a:lnTo>
                  <a:pt x="392" y="226"/>
                </a:lnTo>
                <a:lnTo>
                  <a:pt x="353" y="226"/>
                </a:lnTo>
                <a:lnTo>
                  <a:pt x="353" y="246"/>
                </a:lnTo>
                <a:lnTo>
                  <a:pt x="344" y="246"/>
                </a:lnTo>
                <a:lnTo>
                  <a:pt x="314" y="177"/>
                </a:lnTo>
                <a:lnTo>
                  <a:pt x="392" y="89"/>
                </a:lnTo>
                <a:lnTo>
                  <a:pt x="363" y="70"/>
                </a:lnTo>
                <a:lnTo>
                  <a:pt x="305" y="138"/>
                </a:lnTo>
                <a:lnTo>
                  <a:pt x="294" y="99"/>
                </a:lnTo>
                <a:lnTo>
                  <a:pt x="334" y="50"/>
                </a:lnTo>
                <a:lnTo>
                  <a:pt x="305" y="30"/>
                </a:lnTo>
                <a:lnTo>
                  <a:pt x="275" y="60"/>
                </a:lnTo>
                <a:lnTo>
                  <a:pt x="255" y="1"/>
                </a:lnTo>
                <a:lnTo>
                  <a:pt x="216" y="11"/>
                </a:lnTo>
                <a:lnTo>
                  <a:pt x="236" y="79"/>
                </a:lnTo>
                <a:lnTo>
                  <a:pt x="196" y="70"/>
                </a:lnTo>
                <a:lnTo>
                  <a:pt x="187" y="109"/>
                </a:lnTo>
                <a:lnTo>
                  <a:pt x="255" y="118"/>
                </a:lnTo>
                <a:lnTo>
                  <a:pt x="265" y="157"/>
                </a:lnTo>
                <a:lnTo>
                  <a:pt x="177" y="138"/>
                </a:lnTo>
                <a:lnTo>
                  <a:pt x="177" y="177"/>
                </a:lnTo>
                <a:lnTo>
                  <a:pt x="285" y="197"/>
                </a:lnTo>
                <a:lnTo>
                  <a:pt x="305" y="255"/>
                </a:lnTo>
                <a:lnTo>
                  <a:pt x="294" y="266"/>
                </a:lnTo>
                <a:lnTo>
                  <a:pt x="285" y="255"/>
                </a:lnTo>
                <a:lnTo>
                  <a:pt x="255" y="285"/>
                </a:lnTo>
                <a:lnTo>
                  <a:pt x="275" y="295"/>
                </a:lnTo>
                <a:cubicBezTo>
                  <a:pt x="265" y="295"/>
                  <a:pt x="265" y="305"/>
                  <a:pt x="265" y="305"/>
                </a:cubicBezTo>
                <a:lnTo>
                  <a:pt x="196" y="295"/>
                </a:lnTo>
                <a:lnTo>
                  <a:pt x="157" y="187"/>
                </a:lnTo>
                <a:lnTo>
                  <a:pt x="128" y="207"/>
                </a:lnTo>
                <a:lnTo>
                  <a:pt x="157" y="285"/>
                </a:lnTo>
                <a:lnTo>
                  <a:pt x="118" y="275"/>
                </a:lnTo>
                <a:lnTo>
                  <a:pt x="98" y="216"/>
                </a:lnTo>
                <a:lnTo>
                  <a:pt x="59" y="236"/>
                </a:lnTo>
                <a:lnTo>
                  <a:pt x="79" y="275"/>
                </a:lnTo>
                <a:lnTo>
                  <a:pt x="11" y="266"/>
                </a:lnTo>
                <a:lnTo>
                  <a:pt x="0" y="295"/>
                </a:lnTo>
                <a:lnTo>
                  <a:pt x="69" y="314"/>
                </a:lnTo>
                <a:lnTo>
                  <a:pt x="40" y="344"/>
                </a:lnTo>
                <a:lnTo>
                  <a:pt x="69" y="364"/>
                </a:lnTo>
                <a:lnTo>
                  <a:pt x="109" y="314"/>
                </a:lnTo>
                <a:lnTo>
                  <a:pt x="148" y="324"/>
                </a:lnTo>
                <a:lnTo>
                  <a:pt x="89" y="393"/>
                </a:lnTo>
                <a:lnTo>
                  <a:pt x="118" y="412"/>
                </a:lnTo>
                <a:lnTo>
                  <a:pt x="196" y="334"/>
                </a:lnTo>
                <a:lnTo>
                  <a:pt x="255" y="344"/>
                </a:lnTo>
                <a:lnTo>
                  <a:pt x="255" y="353"/>
                </a:lnTo>
                <a:lnTo>
                  <a:pt x="246" y="364"/>
                </a:lnTo>
                <a:lnTo>
                  <a:pt x="255" y="393"/>
                </a:lnTo>
                <a:lnTo>
                  <a:pt x="275" y="393"/>
                </a:lnTo>
                <a:lnTo>
                  <a:pt x="275" y="403"/>
                </a:lnTo>
                <a:lnTo>
                  <a:pt x="236" y="451"/>
                </a:lnTo>
                <a:lnTo>
                  <a:pt x="128" y="432"/>
                </a:lnTo>
                <a:lnTo>
                  <a:pt x="118" y="471"/>
                </a:lnTo>
                <a:lnTo>
                  <a:pt x="207" y="481"/>
                </a:lnTo>
                <a:lnTo>
                  <a:pt x="177" y="510"/>
                </a:lnTo>
                <a:lnTo>
                  <a:pt x="118" y="501"/>
                </a:lnTo>
                <a:lnTo>
                  <a:pt x="109" y="540"/>
                </a:lnTo>
                <a:lnTo>
                  <a:pt x="148" y="549"/>
                </a:lnTo>
                <a:lnTo>
                  <a:pt x="109" y="599"/>
                </a:lnTo>
                <a:lnTo>
                  <a:pt x="138" y="628"/>
                </a:lnTo>
                <a:lnTo>
                  <a:pt x="177" y="569"/>
                </a:lnTo>
                <a:lnTo>
                  <a:pt x="196" y="618"/>
                </a:lnTo>
                <a:lnTo>
                  <a:pt x="226" y="599"/>
                </a:lnTo>
                <a:lnTo>
                  <a:pt x="207" y="540"/>
                </a:lnTo>
                <a:lnTo>
                  <a:pt x="236" y="510"/>
                </a:lnTo>
                <a:lnTo>
                  <a:pt x="265" y="589"/>
                </a:lnTo>
                <a:lnTo>
                  <a:pt x="305" y="579"/>
                </a:lnTo>
                <a:lnTo>
                  <a:pt x="265" y="471"/>
                </a:lnTo>
                <a:lnTo>
                  <a:pt x="305" y="422"/>
                </a:lnTo>
                <a:cubicBezTo>
                  <a:pt x="314" y="422"/>
                  <a:pt x="314" y="422"/>
                  <a:pt x="314" y="432"/>
                </a:cubicBezTo>
                <a:lnTo>
                  <a:pt x="314" y="442"/>
                </a:lnTo>
                <a:lnTo>
                  <a:pt x="353" y="451"/>
                </a:lnTo>
                <a:lnTo>
                  <a:pt x="353" y="432"/>
                </a:lnTo>
                <a:lnTo>
                  <a:pt x="363" y="432"/>
                </a:lnTo>
                <a:lnTo>
                  <a:pt x="392" y="491"/>
                </a:lnTo>
                <a:lnTo>
                  <a:pt x="314" y="579"/>
                </a:lnTo>
                <a:lnTo>
                  <a:pt x="344" y="608"/>
                </a:lnTo>
                <a:lnTo>
                  <a:pt x="403" y="540"/>
                </a:lnTo>
                <a:lnTo>
                  <a:pt x="412" y="569"/>
                </a:lnTo>
                <a:lnTo>
                  <a:pt x="373" y="628"/>
                </a:lnTo>
                <a:lnTo>
                  <a:pt x="403" y="647"/>
                </a:lnTo>
                <a:lnTo>
                  <a:pt x="432" y="618"/>
                </a:lnTo>
                <a:lnTo>
                  <a:pt x="451" y="677"/>
                </a:lnTo>
                <a:lnTo>
                  <a:pt x="490" y="658"/>
                </a:lnTo>
                <a:lnTo>
                  <a:pt x="461" y="599"/>
                </a:lnTo>
                <a:lnTo>
                  <a:pt x="510" y="608"/>
                </a:lnTo>
                <a:lnTo>
                  <a:pt x="510" y="569"/>
                </a:lnTo>
                <a:lnTo>
                  <a:pt x="451" y="560"/>
                </a:lnTo>
                <a:lnTo>
                  <a:pt x="442" y="520"/>
                </a:lnTo>
                <a:lnTo>
                  <a:pt x="530" y="540"/>
                </a:lnTo>
                <a:lnTo>
                  <a:pt x="530" y="501"/>
                </a:lnTo>
                <a:lnTo>
                  <a:pt x="422" y="481"/>
                </a:lnTo>
                <a:lnTo>
                  <a:pt x="403" y="422"/>
                </a:lnTo>
                <a:cubicBezTo>
                  <a:pt x="403" y="412"/>
                  <a:pt x="412" y="412"/>
                  <a:pt x="412" y="412"/>
                </a:cubicBezTo>
                <a:lnTo>
                  <a:pt x="422" y="422"/>
                </a:lnTo>
                <a:lnTo>
                  <a:pt x="451" y="393"/>
                </a:lnTo>
                <a:lnTo>
                  <a:pt x="432" y="383"/>
                </a:lnTo>
                <a:cubicBezTo>
                  <a:pt x="442" y="383"/>
                  <a:pt x="442" y="373"/>
                  <a:pt x="442" y="373"/>
                </a:cubicBezTo>
                <a:lnTo>
                  <a:pt x="510" y="383"/>
                </a:lnTo>
                <a:lnTo>
                  <a:pt x="540" y="491"/>
                </a:lnTo>
                <a:lnTo>
                  <a:pt x="579" y="471"/>
                </a:lnTo>
                <a:lnTo>
                  <a:pt x="549" y="393"/>
                </a:lnTo>
                <a:lnTo>
                  <a:pt x="588" y="393"/>
                </a:lnTo>
                <a:lnTo>
                  <a:pt x="608" y="462"/>
                </a:lnTo>
                <a:lnTo>
                  <a:pt x="647" y="442"/>
                </a:lnTo>
                <a:lnTo>
                  <a:pt x="628" y="403"/>
                </a:lnTo>
                <a:lnTo>
                  <a:pt x="697" y="412"/>
                </a:lnTo>
                <a:lnTo>
                  <a:pt x="706" y="373"/>
                </a:lnTo>
                <a:lnTo>
                  <a:pt x="638" y="364"/>
                </a:lnTo>
                <a:lnTo>
                  <a:pt x="667" y="334"/>
                </a:lnTo>
                <a:lnTo>
                  <a:pt x="638" y="305"/>
                </a:lnTo>
                <a:lnTo>
                  <a:pt x="599" y="364"/>
                </a:lnTo>
                <a:lnTo>
                  <a:pt x="559" y="353"/>
                </a:lnTo>
                <a:lnTo>
                  <a:pt x="618" y="285"/>
                </a:lnTo>
                <a:lnTo>
                  <a:pt x="588" y="255"/>
                </a:lnTo>
                <a:lnTo>
                  <a:pt x="510" y="344"/>
                </a:lnTo>
                <a:lnTo>
                  <a:pt x="451" y="334"/>
                </a:lnTo>
                <a:lnTo>
                  <a:pt x="451" y="324"/>
                </a:lnTo>
                <a:lnTo>
                  <a:pt x="461" y="314"/>
                </a:lnTo>
                <a:lnTo>
                  <a:pt x="451" y="285"/>
                </a:lnTo>
                <a:lnTo>
                  <a:pt x="432" y="285"/>
                </a:lnTo>
                <a:lnTo>
                  <a:pt x="432" y="275"/>
                </a:lnTo>
                <a:lnTo>
                  <a:pt x="471" y="226"/>
                </a:lnTo>
                <a:lnTo>
                  <a:pt x="579" y="246"/>
                </a:lnTo>
                <a:lnTo>
                  <a:pt x="588" y="207"/>
                </a:lnTo>
                <a:lnTo>
                  <a:pt x="501" y="187"/>
                </a:lnTo>
                <a:lnTo>
                  <a:pt x="530" y="157"/>
                </a:lnTo>
                <a:lnTo>
                  <a:pt x="588" y="168"/>
                </a:lnTo>
                <a:lnTo>
                  <a:pt x="599" y="138"/>
                </a:lnTo>
                <a:lnTo>
                  <a:pt x="549" y="128"/>
                </a:lnTo>
                <a:close/>
                <a:moveTo>
                  <a:pt x="412" y="344"/>
                </a:moveTo>
                <a:cubicBezTo>
                  <a:pt x="403" y="383"/>
                  <a:pt x="373" y="403"/>
                  <a:pt x="344" y="393"/>
                </a:cubicBezTo>
                <a:cubicBezTo>
                  <a:pt x="314" y="393"/>
                  <a:pt x="294" y="364"/>
                  <a:pt x="294" y="324"/>
                </a:cubicBezTo>
                <a:cubicBezTo>
                  <a:pt x="305" y="295"/>
                  <a:pt x="334" y="275"/>
                  <a:pt x="363" y="285"/>
                </a:cubicBezTo>
                <a:cubicBezTo>
                  <a:pt x="392" y="285"/>
                  <a:pt x="412" y="314"/>
                  <a:pt x="41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1"/>
          <p:cNvSpPr/>
          <p:nvPr/>
        </p:nvSpPr>
        <p:spPr>
          <a:xfrm>
            <a:off x="4814294" y="271907"/>
            <a:ext cx="149526" cy="141066"/>
          </a:xfrm>
          <a:custGeom>
            <a:avLst/>
            <a:gdLst/>
            <a:ahLst/>
            <a:cxnLst/>
            <a:rect l="l" t="t" r="r" b="b"/>
            <a:pathLst>
              <a:path w="707" h="667" extrusionOk="0">
                <a:moveTo>
                  <a:pt x="598" y="70"/>
                </a:moveTo>
                <a:lnTo>
                  <a:pt x="569" y="50"/>
                </a:lnTo>
                <a:lnTo>
                  <a:pt x="520" y="99"/>
                </a:lnTo>
                <a:lnTo>
                  <a:pt x="510" y="59"/>
                </a:lnTo>
                <a:lnTo>
                  <a:pt x="471" y="70"/>
                </a:lnTo>
                <a:lnTo>
                  <a:pt x="500" y="138"/>
                </a:lnTo>
                <a:lnTo>
                  <a:pt x="471" y="168"/>
                </a:lnTo>
                <a:lnTo>
                  <a:pt x="442" y="79"/>
                </a:lnTo>
                <a:lnTo>
                  <a:pt x="402" y="89"/>
                </a:lnTo>
                <a:lnTo>
                  <a:pt x="442" y="197"/>
                </a:lnTo>
                <a:lnTo>
                  <a:pt x="402" y="246"/>
                </a:lnTo>
                <a:lnTo>
                  <a:pt x="393" y="246"/>
                </a:lnTo>
                <a:lnTo>
                  <a:pt x="393" y="226"/>
                </a:lnTo>
                <a:lnTo>
                  <a:pt x="354" y="226"/>
                </a:lnTo>
                <a:lnTo>
                  <a:pt x="354" y="236"/>
                </a:lnTo>
                <a:lnTo>
                  <a:pt x="344" y="236"/>
                </a:lnTo>
                <a:lnTo>
                  <a:pt x="315" y="177"/>
                </a:lnTo>
                <a:lnTo>
                  <a:pt x="393" y="89"/>
                </a:lnTo>
                <a:lnTo>
                  <a:pt x="363" y="70"/>
                </a:lnTo>
                <a:lnTo>
                  <a:pt x="304" y="138"/>
                </a:lnTo>
                <a:lnTo>
                  <a:pt x="295" y="99"/>
                </a:lnTo>
                <a:lnTo>
                  <a:pt x="334" y="50"/>
                </a:lnTo>
                <a:lnTo>
                  <a:pt x="304" y="20"/>
                </a:lnTo>
                <a:lnTo>
                  <a:pt x="275" y="59"/>
                </a:lnTo>
                <a:lnTo>
                  <a:pt x="256" y="1"/>
                </a:lnTo>
                <a:lnTo>
                  <a:pt x="217" y="11"/>
                </a:lnTo>
                <a:lnTo>
                  <a:pt x="236" y="70"/>
                </a:lnTo>
                <a:lnTo>
                  <a:pt x="197" y="70"/>
                </a:lnTo>
                <a:lnTo>
                  <a:pt x="187" y="99"/>
                </a:lnTo>
                <a:lnTo>
                  <a:pt x="256" y="109"/>
                </a:lnTo>
                <a:lnTo>
                  <a:pt x="265" y="148"/>
                </a:lnTo>
                <a:lnTo>
                  <a:pt x="177" y="138"/>
                </a:lnTo>
                <a:lnTo>
                  <a:pt x="177" y="177"/>
                </a:lnTo>
                <a:lnTo>
                  <a:pt x="285" y="187"/>
                </a:lnTo>
                <a:lnTo>
                  <a:pt x="304" y="255"/>
                </a:lnTo>
                <a:cubicBezTo>
                  <a:pt x="304" y="255"/>
                  <a:pt x="295" y="255"/>
                  <a:pt x="295" y="266"/>
                </a:cubicBezTo>
                <a:lnTo>
                  <a:pt x="285" y="246"/>
                </a:lnTo>
                <a:lnTo>
                  <a:pt x="256" y="275"/>
                </a:lnTo>
                <a:lnTo>
                  <a:pt x="265" y="295"/>
                </a:lnTo>
                <a:lnTo>
                  <a:pt x="265" y="305"/>
                </a:lnTo>
                <a:lnTo>
                  <a:pt x="197" y="295"/>
                </a:lnTo>
                <a:lnTo>
                  <a:pt x="158" y="187"/>
                </a:lnTo>
                <a:lnTo>
                  <a:pt x="128" y="197"/>
                </a:lnTo>
                <a:lnTo>
                  <a:pt x="158" y="285"/>
                </a:lnTo>
                <a:lnTo>
                  <a:pt x="119" y="275"/>
                </a:lnTo>
                <a:lnTo>
                  <a:pt x="99" y="216"/>
                </a:lnTo>
                <a:lnTo>
                  <a:pt x="60" y="226"/>
                </a:lnTo>
                <a:lnTo>
                  <a:pt x="79" y="266"/>
                </a:lnTo>
                <a:lnTo>
                  <a:pt x="10" y="255"/>
                </a:lnTo>
                <a:lnTo>
                  <a:pt x="1" y="295"/>
                </a:lnTo>
                <a:lnTo>
                  <a:pt x="69" y="305"/>
                </a:lnTo>
                <a:lnTo>
                  <a:pt x="40" y="344"/>
                </a:lnTo>
                <a:lnTo>
                  <a:pt x="69" y="364"/>
                </a:lnTo>
                <a:lnTo>
                  <a:pt x="108" y="314"/>
                </a:lnTo>
                <a:lnTo>
                  <a:pt x="148" y="324"/>
                </a:lnTo>
                <a:lnTo>
                  <a:pt x="89" y="393"/>
                </a:lnTo>
                <a:lnTo>
                  <a:pt x="119" y="412"/>
                </a:lnTo>
                <a:lnTo>
                  <a:pt x="197" y="324"/>
                </a:lnTo>
                <a:lnTo>
                  <a:pt x="256" y="334"/>
                </a:lnTo>
                <a:lnTo>
                  <a:pt x="256" y="353"/>
                </a:lnTo>
                <a:lnTo>
                  <a:pt x="246" y="353"/>
                </a:lnTo>
                <a:lnTo>
                  <a:pt x="256" y="393"/>
                </a:lnTo>
                <a:lnTo>
                  <a:pt x="275" y="383"/>
                </a:lnTo>
                <a:lnTo>
                  <a:pt x="275" y="393"/>
                </a:lnTo>
                <a:lnTo>
                  <a:pt x="236" y="451"/>
                </a:lnTo>
                <a:lnTo>
                  <a:pt x="128" y="432"/>
                </a:lnTo>
                <a:lnTo>
                  <a:pt x="119" y="471"/>
                </a:lnTo>
                <a:lnTo>
                  <a:pt x="206" y="481"/>
                </a:lnTo>
                <a:lnTo>
                  <a:pt x="177" y="510"/>
                </a:lnTo>
                <a:lnTo>
                  <a:pt x="119" y="501"/>
                </a:lnTo>
                <a:lnTo>
                  <a:pt x="108" y="540"/>
                </a:lnTo>
                <a:lnTo>
                  <a:pt x="148" y="549"/>
                </a:lnTo>
                <a:lnTo>
                  <a:pt x="108" y="599"/>
                </a:lnTo>
                <a:lnTo>
                  <a:pt x="138" y="618"/>
                </a:lnTo>
                <a:lnTo>
                  <a:pt x="177" y="569"/>
                </a:lnTo>
                <a:lnTo>
                  <a:pt x="197" y="608"/>
                </a:lnTo>
                <a:lnTo>
                  <a:pt x="226" y="599"/>
                </a:lnTo>
                <a:lnTo>
                  <a:pt x="206" y="540"/>
                </a:lnTo>
                <a:lnTo>
                  <a:pt x="236" y="501"/>
                </a:lnTo>
                <a:lnTo>
                  <a:pt x="265" y="589"/>
                </a:lnTo>
                <a:lnTo>
                  <a:pt x="295" y="579"/>
                </a:lnTo>
                <a:lnTo>
                  <a:pt x="265" y="471"/>
                </a:lnTo>
                <a:lnTo>
                  <a:pt x="304" y="422"/>
                </a:lnTo>
                <a:lnTo>
                  <a:pt x="315" y="422"/>
                </a:lnTo>
                <a:lnTo>
                  <a:pt x="315" y="442"/>
                </a:lnTo>
                <a:lnTo>
                  <a:pt x="354" y="451"/>
                </a:lnTo>
                <a:lnTo>
                  <a:pt x="354" y="432"/>
                </a:lnTo>
                <a:lnTo>
                  <a:pt x="363" y="432"/>
                </a:lnTo>
                <a:lnTo>
                  <a:pt x="393" y="491"/>
                </a:lnTo>
                <a:lnTo>
                  <a:pt x="315" y="579"/>
                </a:lnTo>
                <a:lnTo>
                  <a:pt x="344" y="599"/>
                </a:lnTo>
                <a:lnTo>
                  <a:pt x="402" y="530"/>
                </a:lnTo>
                <a:lnTo>
                  <a:pt x="413" y="569"/>
                </a:lnTo>
                <a:lnTo>
                  <a:pt x="373" y="618"/>
                </a:lnTo>
                <a:lnTo>
                  <a:pt x="402" y="647"/>
                </a:lnTo>
                <a:lnTo>
                  <a:pt x="432" y="608"/>
                </a:lnTo>
                <a:lnTo>
                  <a:pt x="452" y="667"/>
                </a:lnTo>
                <a:lnTo>
                  <a:pt x="491" y="658"/>
                </a:lnTo>
                <a:lnTo>
                  <a:pt x="461" y="599"/>
                </a:lnTo>
                <a:lnTo>
                  <a:pt x="510" y="608"/>
                </a:lnTo>
                <a:lnTo>
                  <a:pt x="510" y="569"/>
                </a:lnTo>
                <a:lnTo>
                  <a:pt x="452" y="560"/>
                </a:lnTo>
                <a:lnTo>
                  <a:pt x="442" y="520"/>
                </a:lnTo>
                <a:lnTo>
                  <a:pt x="530" y="530"/>
                </a:lnTo>
                <a:lnTo>
                  <a:pt x="530" y="501"/>
                </a:lnTo>
                <a:lnTo>
                  <a:pt x="422" y="481"/>
                </a:lnTo>
                <a:lnTo>
                  <a:pt x="402" y="412"/>
                </a:lnTo>
                <a:lnTo>
                  <a:pt x="413" y="412"/>
                </a:lnTo>
                <a:lnTo>
                  <a:pt x="422" y="422"/>
                </a:lnTo>
                <a:lnTo>
                  <a:pt x="452" y="393"/>
                </a:lnTo>
                <a:lnTo>
                  <a:pt x="432" y="383"/>
                </a:lnTo>
                <a:lnTo>
                  <a:pt x="442" y="373"/>
                </a:lnTo>
                <a:lnTo>
                  <a:pt x="510" y="383"/>
                </a:lnTo>
                <a:lnTo>
                  <a:pt x="540" y="481"/>
                </a:lnTo>
                <a:lnTo>
                  <a:pt x="579" y="471"/>
                </a:lnTo>
                <a:lnTo>
                  <a:pt x="550" y="383"/>
                </a:lnTo>
                <a:lnTo>
                  <a:pt x="589" y="393"/>
                </a:lnTo>
                <a:lnTo>
                  <a:pt x="608" y="451"/>
                </a:lnTo>
                <a:lnTo>
                  <a:pt x="648" y="442"/>
                </a:lnTo>
                <a:lnTo>
                  <a:pt x="628" y="403"/>
                </a:lnTo>
                <a:lnTo>
                  <a:pt x="696" y="412"/>
                </a:lnTo>
                <a:lnTo>
                  <a:pt x="706" y="373"/>
                </a:lnTo>
                <a:lnTo>
                  <a:pt x="637" y="364"/>
                </a:lnTo>
                <a:lnTo>
                  <a:pt x="667" y="324"/>
                </a:lnTo>
                <a:lnTo>
                  <a:pt x="637" y="305"/>
                </a:lnTo>
                <a:lnTo>
                  <a:pt x="598" y="353"/>
                </a:lnTo>
                <a:lnTo>
                  <a:pt x="559" y="353"/>
                </a:lnTo>
                <a:lnTo>
                  <a:pt x="618" y="275"/>
                </a:lnTo>
                <a:lnTo>
                  <a:pt x="589" y="255"/>
                </a:lnTo>
                <a:lnTo>
                  <a:pt x="510" y="344"/>
                </a:lnTo>
                <a:lnTo>
                  <a:pt x="452" y="334"/>
                </a:lnTo>
                <a:lnTo>
                  <a:pt x="452" y="324"/>
                </a:lnTo>
                <a:lnTo>
                  <a:pt x="461" y="314"/>
                </a:lnTo>
                <a:lnTo>
                  <a:pt x="452" y="275"/>
                </a:lnTo>
                <a:lnTo>
                  <a:pt x="432" y="285"/>
                </a:lnTo>
                <a:lnTo>
                  <a:pt x="432" y="275"/>
                </a:lnTo>
                <a:lnTo>
                  <a:pt x="471" y="226"/>
                </a:lnTo>
                <a:lnTo>
                  <a:pt x="579" y="236"/>
                </a:lnTo>
                <a:lnTo>
                  <a:pt x="589" y="207"/>
                </a:lnTo>
                <a:lnTo>
                  <a:pt x="500" y="187"/>
                </a:lnTo>
                <a:lnTo>
                  <a:pt x="530" y="157"/>
                </a:lnTo>
                <a:lnTo>
                  <a:pt x="589" y="168"/>
                </a:lnTo>
                <a:lnTo>
                  <a:pt x="598" y="128"/>
                </a:lnTo>
                <a:lnTo>
                  <a:pt x="550" y="128"/>
                </a:lnTo>
                <a:close/>
                <a:moveTo>
                  <a:pt x="413" y="344"/>
                </a:moveTo>
                <a:cubicBezTo>
                  <a:pt x="402" y="373"/>
                  <a:pt x="373" y="393"/>
                  <a:pt x="344" y="393"/>
                </a:cubicBezTo>
                <a:cubicBezTo>
                  <a:pt x="315" y="383"/>
                  <a:pt x="295" y="353"/>
                  <a:pt x="295" y="324"/>
                </a:cubicBezTo>
                <a:cubicBezTo>
                  <a:pt x="304" y="295"/>
                  <a:pt x="334" y="275"/>
                  <a:pt x="363" y="275"/>
                </a:cubicBezTo>
                <a:cubicBezTo>
                  <a:pt x="393" y="285"/>
                  <a:pt x="413" y="314"/>
                  <a:pt x="413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1"/>
          <p:cNvSpPr/>
          <p:nvPr/>
        </p:nvSpPr>
        <p:spPr>
          <a:xfrm>
            <a:off x="4658848" y="456539"/>
            <a:ext cx="147411" cy="142970"/>
          </a:xfrm>
          <a:custGeom>
            <a:avLst/>
            <a:gdLst/>
            <a:ahLst/>
            <a:cxnLst/>
            <a:rect l="l" t="t" r="r" b="b"/>
            <a:pathLst>
              <a:path w="697" h="676" extrusionOk="0">
                <a:moveTo>
                  <a:pt x="599" y="79"/>
                </a:moveTo>
                <a:lnTo>
                  <a:pt x="569" y="59"/>
                </a:lnTo>
                <a:lnTo>
                  <a:pt x="520" y="108"/>
                </a:lnTo>
                <a:lnTo>
                  <a:pt x="510" y="68"/>
                </a:lnTo>
                <a:lnTo>
                  <a:pt x="471" y="79"/>
                </a:lnTo>
                <a:lnTo>
                  <a:pt x="501" y="137"/>
                </a:lnTo>
                <a:lnTo>
                  <a:pt x="471" y="166"/>
                </a:lnTo>
                <a:lnTo>
                  <a:pt x="442" y="88"/>
                </a:lnTo>
                <a:lnTo>
                  <a:pt x="403" y="98"/>
                </a:lnTo>
                <a:lnTo>
                  <a:pt x="442" y="206"/>
                </a:lnTo>
                <a:lnTo>
                  <a:pt x="403" y="255"/>
                </a:lnTo>
                <a:lnTo>
                  <a:pt x="393" y="255"/>
                </a:lnTo>
                <a:lnTo>
                  <a:pt x="393" y="235"/>
                </a:lnTo>
                <a:lnTo>
                  <a:pt x="353" y="225"/>
                </a:lnTo>
                <a:lnTo>
                  <a:pt x="353" y="245"/>
                </a:lnTo>
                <a:lnTo>
                  <a:pt x="344" y="245"/>
                </a:lnTo>
                <a:lnTo>
                  <a:pt x="314" y="186"/>
                </a:lnTo>
                <a:lnTo>
                  <a:pt x="393" y="98"/>
                </a:lnTo>
                <a:lnTo>
                  <a:pt x="364" y="68"/>
                </a:lnTo>
                <a:lnTo>
                  <a:pt x="305" y="137"/>
                </a:lnTo>
                <a:lnTo>
                  <a:pt x="295" y="108"/>
                </a:lnTo>
                <a:lnTo>
                  <a:pt x="334" y="59"/>
                </a:lnTo>
                <a:lnTo>
                  <a:pt x="305" y="29"/>
                </a:lnTo>
                <a:lnTo>
                  <a:pt x="275" y="68"/>
                </a:lnTo>
                <a:lnTo>
                  <a:pt x="255" y="0"/>
                </a:lnTo>
                <a:lnTo>
                  <a:pt x="216" y="20"/>
                </a:lnTo>
                <a:lnTo>
                  <a:pt x="236" y="79"/>
                </a:lnTo>
                <a:lnTo>
                  <a:pt x="197" y="68"/>
                </a:lnTo>
                <a:lnTo>
                  <a:pt x="187" y="108"/>
                </a:lnTo>
                <a:lnTo>
                  <a:pt x="255" y="118"/>
                </a:lnTo>
                <a:lnTo>
                  <a:pt x="266" y="157"/>
                </a:lnTo>
                <a:lnTo>
                  <a:pt x="177" y="137"/>
                </a:lnTo>
                <a:lnTo>
                  <a:pt x="177" y="177"/>
                </a:lnTo>
                <a:lnTo>
                  <a:pt x="285" y="196"/>
                </a:lnTo>
                <a:lnTo>
                  <a:pt x="305" y="255"/>
                </a:lnTo>
                <a:cubicBezTo>
                  <a:pt x="305" y="264"/>
                  <a:pt x="295" y="264"/>
                  <a:pt x="295" y="264"/>
                </a:cubicBezTo>
                <a:lnTo>
                  <a:pt x="285" y="255"/>
                </a:lnTo>
                <a:lnTo>
                  <a:pt x="255" y="284"/>
                </a:lnTo>
                <a:lnTo>
                  <a:pt x="266" y="294"/>
                </a:lnTo>
                <a:lnTo>
                  <a:pt x="266" y="304"/>
                </a:lnTo>
                <a:lnTo>
                  <a:pt x="197" y="294"/>
                </a:lnTo>
                <a:lnTo>
                  <a:pt x="157" y="186"/>
                </a:lnTo>
                <a:lnTo>
                  <a:pt x="128" y="206"/>
                </a:lnTo>
                <a:lnTo>
                  <a:pt x="157" y="284"/>
                </a:lnTo>
                <a:lnTo>
                  <a:pt x="118" y="284"/>
                </a:lnTo>
                <a:lnTo>
                  <a:pt x="99" y="225"/>
                </a:lnTo>
                <a:lnTo>
                  <a:pt x="59" y="235"/>
                </a:lnTo>
                <a:lnTo>
                  <a:pt x="79" y="275"/>
                </a:lnTo>
                <a:lnTo>
                  <a:pt x="11" y="264"/>
                </a:lnTo>
                <a:lnTo>
                  <a:pt x="1" y="304"/>
                </a:lnTo>
                <a:lnTo>
                  <a:pt x="70" y="314"/>
                </a:lnTo>
                <a:lnTo>
                  <a:pt x="40" y="343"/>
                </a:lnTo>
                <a:lnTo>
                  <a:pt x="70" y="373"/>
                </a:lnTo>
                <a:lnTo>
                  <a:pt x="109" y="323"/>
                </a:lnTo>
                <a:lnTo>
                  <a:pt x="148" y="323"/>
                </a:lnTo>
                <a:lnTo>
                  <a:pt x="89" y="392"/>
                </a:lnTo>
                <a:lnTo>
                  <a:pt x="118" y="421"/>
                </a:lnTo>
                <a:lnTo>
                  <a:pt x="187" y="333"/>
                </a:lnTo>
                <a:lnTo>
                  <a:pt x="255" y="343"/>
                </a:lnTo>
                <a:lnTo>
                  <a:pt x="255" y="353"/>
                </a:lnTo>
                <a:lnTo>
                  <a:pt x="246" y="362"/>
                </a:lnTo>
                <a:lnTo>
                  <a:pt x="255" y="402"/>
                </a:lnTo>
                <a:lnTo>
                  <a:pt x="275" y="392"/>
                </a:lnTo>
                <a:lnTo>
                  <a:pt x="275" y="402"/>
                </a:lnTo>
                <a:lnTo>
                  <a:pt x="236" y="451"/>
                </a:lnTo>
                <a:lnTo>
                  <a:pt x="128" y="431"/>
                </a:lnTo>
                <a:lnTo>
                  <a:pt x="118" y="471"/>
                </a:lnTo>
                <a:lnTo>
                  <a:pt x="207" y="490"/>
                </a:lnTo>
                <a:lnTo>
                  <a:pt x="177" y="519"/>
                </a:lnTo>
                <a:lnTo>
                  <a:pt x="118" y="510"/>
                </a:lnTo>
                <a:lnTo>
                  <a:pt x="109" y="549"/>
                </a:lnTo>
                <a:lnTo>
                  <a:pt x="148" y="549"/>
                </a:lnTo>
                <a:lnTo>
                  <a:pt x="109" y="598"/>
                </a:lnTo>
                <a:lnTo>
                  <a:pt x="138" y="627"/>
                </a:lnTo>
                <a:lnTo>
                  <a:pt x="177" y="578"/>
                </a:lnTo>
                <a:lnTo>
                  <a:pt x="197" y="617"/>
                </a:lnTo>
                <a:lnTo>
                  <a:pt x="226" y="598"/>
                </a:lnTo>
                <a:lnTo>
                  <a:pt x="207" y="539"/>
                </a:lnTo>
                <a:lnTo>
                  <a:pt x="236" y="510"/>
                </a:lnTo>
                <a:lnTo>
                  <a:pt x="266" y="598"/>
                </a:lnTo>
                <a:lnTo>
                  <a:pt x="295" y="578"/>
                </a:lnTo>
                <a:lnTo>
                  <a:pt x="266" y="480"/>
                </a:lnTo>
                <a:lnTo>
                  <a:pt x="305" y="421"/>
                </a:lnTo>
                <a:lnTo>
                  <a:pt x="314" y="431"/>
                </a:lnTo>
                <a:lnTo>
                  <a:pt x="314" y="451"/>
                </a:lnTo>
                <a:lnTo>
                  <a:pt x="353" y="451"/>
                </a:lnTo>
                <a:lnTo>
                  <a:pt x="353" y="431"/>
                </a:lnTo>
                <a:lnTo>
                  <a:pt x="364" y="431"/>
                </a:lnTo>
                <a:lnTo>
                  <a:pt x="383" y="500"/>
                </a:lnTo>
                <a:lnTo>
                  <a:pt x="314" y="588"/>
                </a:lnTo>
                <a:lnTo>
                  <a:pt x="344" y="608"/>
                </a:lnTo>
                <a:lnTo>
                  <a:pt x="403" y="539"/>
                </a:lnTo>
                <a:lnTo>
                  <a:pt x="412" y="578"/>
                </a:lnTo>
                <a:lnTo>
                  <a:pt x="373" y="627"/>
                </a:lnTo>
                <a:lnTo>
                  <a:pt x="403" y="647"/>
                </a:lnTo>
                <a:lnTo>
                  <a:pt x="432" y="617"/>
                </a:lnTo>
                <a:lnTo>
                  <a:pt x="451" y="676"/>
                </a:lnTo>
                <a:lnTo>
                  <a:pt x="491" y="667"/>
                </a:lnTo>
                <a:lnTo>
                  <a:pt x="462" y="608"/>
                </a:lnTo>
                <a:lnTo>
                  <a:pt x="510" y="608"/>
                </a:lnTo>
                <a:lnTo>
                  <a:pt x="510" y="569"/>
                </a:lnTo>
                <a:lnTo>
                  <a:pt x="451" y="558"/>
                </a:lnTo>
                <a:lnTo>
                  <a:pt x="442" y="529"/>
                </a:lnTo>
                <a:lnTo>
                  <a:pt x="530" y="539"/>
                </a:lnTo>
                <a:lnTo>
                  <a:pt x="530" y="500"/>
                </a:lnTo>
                <a:lnTo>
                  <a:pt x="422" y="480"/>
                </a:lnTo>
                <a:lnTo>
                  <a:pt x="403" y="421"/>
                </a:lnTo>
                <a:cubicBezTo>
                  <a:pt x="403" y="421"/>
                  <a:pt x="412" y="421"/>
                  <a:pt x="412" y="412"/>
                </a:cubicBezTo>
                <a:lnTo>
                  <a:pt x="422" y="421"/>
                </a:lnTo>
                <a:lnTo>
                  <a:pt x="451" y="392"/>
                </a:lnTo>
                <a:lnTo>
                  <a:pt x="432" y="382"/>
                </a:lnTo>
                <a:cubicBezTo>
                  <a:pt x="442" y="382"/>
                  <a:pt x="442" y="382"/>
                  <a:pt x="442" y="373"/>
                </a:cubicBezTo>
                <a:lnTo>
                  <a:pt x="510" y="382"/>
                </a:lnTo>
                <a:lnTo>
                  <a:pt x="540" y="490"/>
                </a:lnTo>
                <a:lnTo>
                  <a:pt x="579" y="480"/>
                </a:lnTo>
                <a:lnTo>
                  <a:pt x="549" y="392"/>
                </a:lnTo>
                <a:lnTo>
                  <a:pt x="589" y="402"/>
                </a:lnTo>
                <a:lnTo>
                  <a:pt x="608" y="460"/>
                </a:lnTo>
                <a:lnTo>
                  <a:pt x="647" y="451"/>
                </a:lnTo>
                <a:lnTo>
                  <a:pt x="628" y="402"/>
                </a:lnTo>
                <a:lnTo>
                  <a:pt x="697" y="412"/>
                </a:lnTo>
                <a:lnTo>
                  <a:pt x="697" y="382"/>
                </a:lnTo>
                <a:lnTo>
                  <a:pt x="638" y="373"/>
                </a:lnTo>
                <a:lnTo>
                  <a:pt x="667" y="333"/>
                </a:lnTo>
                <a:lnTo>
                  <a:pt x="638" y="314"/>
                </a:lnTo>
                <a:lnTo>
                  <a:pt x="599" y="362"/>
                </a:lnTo>
                <a:lnTo>
                  <a:pt x="560" y="353"/>
                </a:lnTo>
                <a:lnTo>
                  <a:pt x="618" y="284"/>
                </a:lnTo>
                <a:lnTo>
                  <a:pt x="589" y="264"/>
                </a:lnTo>
                <a:lnTo>
                  <a:pt x="510" y="343"/>
                </a:lnTo>
                <a:lnTo>
                  <a:pt x="451" y="333"/>
                </a:lnTo>
                <a:lnTo>
                  <a:pt x="442" y="323"/>
                </a:lnTo>
                <a:lnTo>
                  <a:pt x="462" y="323"/>
                </a:lnTo>
                <a:lnTo>
                  <a:pt x="451" y="284"/>
                </a:lnTo>
                <a:lnTo>
                  <a:pt x="432" y="294"/>
                </a:lnTo>
                <a:lnTo>
                  <a:pt x="432" y="284"/>
                </a:lnTo>
                <a:lnTo>
                  <a:pt x="471" y="225"/>
                </a:lnTo>
                <a:lnTo>
                  <a:pt x="579" y="245"/>
                </a:lnTo>
                <a:lnTo>
                  <a:pt x="589" y="206"/>
                </a:lnTo>
                <a:lnTo>
                  <a:pt x="501" y="196"/>
                </a:lnTo>
                <a:lnTo>
                  <a:pt x="520" y="166"/>
                </a:lnTo>
                <a:lnTo>
                  <a:pt x="589" y="177"/>
                </a:lnTo>
                <a:lnTo>
                  <a:pt x="599" y="137"/>
                </a:lnTo>
                <a:lnTo>
                  <a:pt x="549" y="127"/>
                </a:lnTo>
                <a:close/>
                <a:moveTo>
                  <a:pt x="412" y="353"/>
                </a:moveTo>
                <a:cubicBezTo>
                  <a:pt x="403" y="382"/>
                  <a:pt x="373" y="402"/>
                  <a:pt x="344" y="402"/>
                </a:cubicBezTo>
                <a:cubicBezTo>
                  <a:pt x="314" y="392"/>
                  <a:pt x="285" y="362"/>
                  <a:pt x="295" y="333"/>
                </a:cubicBezTo>
                <a:cubicBezTo>
                  <a:pt x="305" y="304"/>
                  <a:pt x="334" y="275"/>
                  <a:pt x="364" y="284"/>
                </a:cubicBezTo>
                <a:cubicBezTo>
                  <a:pt x="393" y="284"/>
                  <a:pt x="412" y="314"/>
                  <a:pt x="412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1"/>
          <p:cNvSpPr/>
          <p:nvPr/>
        </p:nvSpPr>
        <p:spPr>
          <a:xfrm>
            <a:off x="4503613" y="643074"/>
            <a:ext cx="147200" cy="142970"/>
          </a:xfrm>
          <a:custGeom>
            <a:avLst/>
            <a:gdLst/>
            <a:ahLst/>
            <a:cxnLst/>
            <a:rect l="l" t="t" r="r" b="b"/>
            <a:pathLst>
              <a:path w="696" h="676" extrusionOk="0">
                <a:moveTo>
                  <a:pt x="597" y="78"/>
                </a:moveTo>
                <a:lnTo>
                  <a:pt x="568" y="49"/>
                </a:lnTo>
                <a:lnTo>
                  <a:pt x="519" y="98"/>
                </a:lnTo>
                <a:lnTo>
                  <a:pt x="510" y="59"/>
                </a:lnTo>
                <a:lnTo>
                  <a:pt x="470" y="78"/>
                </a:lnTo>
                <a:lnTo>
                  <a:pt x="499" y="137"/>
                </a:lnTo>
                <a:lnTo>
                  <a:pt x="470" y="166"/>
                </a:lnTo>
                <a:lnTo>
                  <a:pt x="441" y="78"/>
                </a:lnTo>
                <a:lnTo>
                  <a:pt x="401" y="98"/>
                </a:lnTo>
                <a:lnTo>
                  <a:pt x="441" y="196"/>
                </a:lnTo>
                <a:lnTo>
                  <a:pt x="401" y="255"/>
                </a:lnTo>
                <a:cubicBezTo>
                  <a:pt x="392" y="255"/>
                  <a:pt x="392" y="245"/>
                  <a:pt x="392" y="245"/>
                </a:cubicBezTo>
                <a:lnTo>
                  <a:pt x="392" y="225"/>
                </a:lnTo>
                <a:lnTo>
                  <a:pt x="353" y="225"/>
                </a:lnTo>
                <a:lnTo>
                  <a:pt x="353" y="245"/>
                </a:lnTo>
                <a:lnTo>
                  <a:pt x="343" y="245"/>
                </a:lnTo>
                <a:lnTo>
                  <a:pt x="314" y="176"/>
                </a:lnTo>
                <a:lnTo>
                  <a:pt x="392" y="88"/>
                </a:lnTo>
                <a:lnTo>
                  <a:pt x="362" y="68"/>
                </a:lnTo>
                <a:lnTo>
                  <a:pt x="303" y="137"/>
                </a:lnTo>
                <a:lnTo>
                  <a:pt x="284" y="98"/>
                </a:lnTo>
                <a:lnTo>
                  <a:pt x="333" y="49"/>
                </a:lnTo>
                <a:lnTo>
                  <a:pt x="303" y="29"/>
                </a:lnTo>
                <a:lnTo>
                  <a:pt x="274" y="59"/>
                </a:lnTo>
                <a:lnTo>
                  <a:pt x="255" y="0"/>
                </a:lnTo>
                <a:lnTo>
                  <a:pt x="216" y="9"/>
                </a:lnTo>
                <a:lnTo>
                  <a:pt x="235" y="78"/>
                </a:lnTo>
                <a:lnTo>
                  <a:pt x="196" y="68"/>
                </a:lnTo>
                <a:lnTo>
                  <a:pt x="186" y="107"/>
                </a:lnTo>
                <a:lnTo>
                  <a:pt x="255" y="118"/>
                </a:lnTo>
                <a:lnTo>
                  <a:pt x="264" y="157"/>
                </a:lnTo>
                <a:lnTo>
                  <a:pt x="176" y="137"/>
                </a:lnTo>
                <a:lnTo>
                  <a:pt x="166" y="176"/>
                </a:lnTo>
                <a:lnTo>
                  <a:pt x="284" y="196"/>
                </a:lnTo>
                <a:lnTo>
                  <a:pt x="303" y="255"/>
                </a:lnTo>
                <a:lnTo>
                  <a:pt x="294" y="264"/>
                </a:lnTo>
                <a:lnTo>
                  <a:pt x="284" y="255"/>
                </a:lnTo>
                <a:lnTo>
                  <a:pt x="255" y="284"/>
                </a:lnTo>
                <a:lnTo>
                  <a:pt x="264" y="294"/>
                </a:lnTo>
                <a:lnTo>
                  <a:pt x="264" y="303"/>
                </a:lnTo>
                <a:lnTo>
                  <a:pt x="196" y="294"/>
                </a:lnTo>
                <a:lnTo>
                  <a:pt x="157" y="186"/>
                </a:lnTo>
                <a:lnTo>
                  <a:pt x="127" y="205"/>
                </a:lnTo>
                <a:lnTo>
                  <a:pt x="157" y="284"/>
                </a:lnTo>
                <a:lnTo>
                  <a:pt x="118" y="274"/>
                </a:lnTo>
                <a:lnTo>
                  <a:pt x="98" y="216"/>
                </a:lnTo>
                <a:lnTo>
                  <a:pt x="59" y="235"/>
                </a:lnTo>
                <a:lnTo>
                  <a:pt x="78" y="274"/>
                </a:lnTo>
                <a:lnTo>
                  <a:pt x="9" y="264"/>
                </a:lnTo>
                <a:lnTo>
                  <a:pt x="0" y="294"/>
                </a:lnTo>
                <a:lnTo>
                  <a:pt x="68" y="314"/>
                </a:lnTo>
                <a:lnTo>
                  <a:pt x="39" y="343"/>
                </a:lnTo>
                <a:lnTo>
                  <a:pt x="68" y="362"/>
                </a:lnTo>
                <a:lnTo>
                  <a:pt x="107" y="314"/>
                </a:lnTo>
                <a:lnTo>
                  <a:pt x="147" y="323"/>
                </a:lnTo>
                <a:lnTo>
                  <a:pt x="88" y="392"/>
                </a:lnTo>
                <a:lnTo>
                  <a:pt x="118" y="421"/>
                </a:lnTo>
                <a:lnTo>
                  <a:pt x="186" y="333"/>
                </a:lnTo>
                <a:lnTo>
                  <a:pt x="255" y="343"/>
                </a:lnTo>
                <a:lnTo>
                  <a:pt x="255" y="353"/>
                </a:lnTo>
                <a:lnTo>
                  <a:pt x="245" y="362"/>
                </a:lnTo>
                <a:lnTo>
                  <a:pt x="255" y="392"/>
                </a:lnTo>
                <a:lnTo>
                  <a:pt x="274" y="392"/>
                </a:lnTo>
                <a:lnTo>
                  <a:pt x="274" y="401"/>
                </a:lnTo>
                <a:lnTo>
                  <a:pt x="235" y="451"/>
                </a:lnTo>
                <a:lnTo>
                  <a:pt x="127" y="431"/>
                </a:lnTo>
                <a:lnTo>
                  <a:pt x="118" y="470"/>
                </a:lnTo>
                <a:lnTo>
                  <a:pt x="205" y="480"/>
                </a:lnTo>
                <a:lnTo>
                  <a:pt x="176" y="510"/>
                </a:lnTo>
                <a:lnTo>
                  <a:pt x="118" y="499"/>
                </a:lnTo>
                <a:lnTo>
                  <a:pt x="107" y="539"/>
                </a:lnTo>
                <a:lnTo>
                  <a:pt x="147" y="549"/>
                </a:lnTo>
                <a:lnTo>
                  <a:pt x="107" y="597"/>
                </a:lnTo>
                <a:lnTo>
                  <a:pt x="137" y="627"/>
                </a:lnTo>
                <a:lnTo>
                  <a:pt x="176" y="568"/>
                </a:lnTo>
                <a:lnTo>
                  <a:pt x="196" y="617"/>
                </a:lnTo>
                <a:lnTo>
                  <a:pt x="225" y="597"/>
                </a:lnTo>
                <a:lnTo>
                  <a:pt x="205" y="539"/>
                </a:lnTo>
                <a:lnTo>
                  <a:pt x="235" y="510"/>
                </a:lnTo>
                <a:lnTo>
                  <a:pt x="264" y="588"/>
                </a:lnTo>
                <a:lnTo>
                  <a:pt x="294" y="578"/>
                </a:lnTo>
                <a:lnTo>
                  <a:pt x="264" y="470"/>
                </a:lnTo>
                <a:lnTo>
                  <a:pt x="303" y="421"/>
                </a:lnTo>
                <a:cubicBezTo>
                  <a:pt x="303" y="421"/>
                  <a:pt x="314" y="421"/>
                  <a:pt x="314" y="431"/>
                </a:cubicBezTo>
                <a:lnTo>
                  <a:pt x="314" y="441"/>
                </a:lnTo>
                <a:lnTo>
                  <a:pt x="353" y="451"/>
                </a:lnTo>
                <a:lnTo>
                  <a:pt x="353" y="431"/>
                </a:lnTo>
                <a:lnTo>
                  <a:pt x="362" y="431"/>
                </a:lnTo>
                <a:lnTo>
                  <a:pt x="382" y="490"/>
                </a:lnTo>
                <a:lnTo>
                  <a:pt x="314" y="578"/>
                </a:lnTo>
                <a:lnTo>
                  <a:pt x="343" y="608"/>
                </a:lnTo>
                <a:lnTo>
                  <a:pt x="401" y="539"/>
                </a:lnTo>
                <a:lnTo>
                  <a:pt x="412" y="568"/>
                </a:lnTo>
                <a:lnTo>
                  <a:pt x="372" y="627"/>
                </a:lnTo>
                <a:lnTo>
                  <a:pt x="401" y="647"/>
                </a:lnTo>
                <a:lnTo>
                  <a:pt x="431" y="617"/>
                </a:lnTo>
                <a:lnTo>
                  <a:pt x="451" y="676"/>
                </a:lnTo>
                <a:lnTo>
                  <a:pt x="490" y="656"/>
                </a:lnTo>
                <a:lnTo>
                  <a:pt x="460" y="597"/>
                </a:lnTo>
                <a:lnTo>
                  <a:pt x="510" y="608"/>
                </a:lnTo>
                <a:lnTo>
                  <a:pt x="510" y="568"/>
                </a:lnTo>
                <a:lnTo>
                  <a:pt x="451" y="558"/>
                </a:lnTo>
                <a:lnTo>
                  <a:pt x="441" y="519"/>
                </a:lnTo>
                <a:lnTo>
                  <a:pt x="529" y="539"/>
                </a:lnTo>
                <a:lnTo>
                  <a:pt x="529" y="499"/>
                </a:lnTo>
                <a:lnTo>
                  <a:pt x="421" y="480"/>
                </a:lnTo>
                <a:lnTo>
                  <a:pt x="401" y="421"/>
                </a:lnTo>
                <a:cubicBezTo>
                  <a:pt x="401" y="412"/>
                  <a:pt x="401" y="412"/>
                  <a:pt x="412" y="412"/>
                </a:cubicBezTo>
                <a:lnTo>
                  <a:pt x="421" y="421"/>
                </a:lnTo>
                <a:lnTo>
                  <a:pt x="451" y="392"/>
                </a:lnTo>
                <a:lnTo>
                  <a:pt x="431" y="382"/>
                </a:lnTo>
                <a:cubicBezTo>
                  <a:pt x="441" y="382"/>
                  <a:pt x="441" y="372"/>
                  <a:pt x="441" y="372"/>
                </a:cubicBezTo>
                <a:lnTo>
                  <a:pt x="510" y="382"/>
                </a:lnTo>
                <a:lnTo>
                  <a:pt x="539" y="490"/>
                </a:lnTo>
                <a:lnTo>
                  <a:pt x="578" y="470"/>
                </a:lnTo>
                <a:lnTo>
                  <a:pt x="549" y="392"/>
                </a:lnTo>
                <a:lnTo>
                  <a:pt x="588" y="392"/>
                </a:lnTo>
                <a:lnTo>
                  <a:pt x="608" y="460"/>
                </a:lnTo>
                <a:lnTo>
                  <a:pt x="647" y="441"/>
                </a:lnTo>
                <a:lnTo>
                  <a:pt x="627" y="401"/>
                </a:lnTo>
                <a:lnTo>
                  <a:pt x="695" y="412"/>
                </a:lnTo>
                <a:lnTo>
                  <a:pt x="695" y="372"/>
                </a:lnTo>
                <a:lnTo>
                  <a:pt x="637" y="362"/>
                </a:lnTo>
                <a:lnTo>
                  <a:pt x="666" y="333"/>
                </a:lnTo>
                <a:lnTo>
                  <a:pt x="637" y="303"/>
                </a:lnTo>
                <a:lnTo>
                  <a:pt x="597" y="362"/>
                </a:lnTo>
                <a:lnTo>
                  <a:pt x="558" y="353"/>
                </a:lnTo>
                <a:lnTo>
                  <a:pt x="617" y="284"/>
                </a:lnTo>
                <a:lnTo>
                  <a:pt x="588" y="255"/>
                </a:lnTo>
                <a:lnTo>
                  <a:pt x="510" y="343"/>
                </a:lnTo>
                <a:lnTo>
                  <a:pt x="451" y="333"/>
                </a:lnTo>
                <a:cubicBezTo>
                  <a:pt x="451" y="333"/>
                  <a:pt x="451" y="323"/>
                  <a:pt x="441" y="323"/>
                </a:cubicBezTo>
                <a:lnTo>
                  <a:pt x="460" y="314"/>
                </a:lnTo>
                <a:lnTo>
                  <a:pt x="451" y="284"/>
                </a:lnTo>
                <a:lnTo>
                  <a:pt x="431" y="284"/>
                </a:lnTo>
                <a:lnTo>
                  <a:pt x="431" y="274"/>
                </a:lnTo>
                <a:lnTo>
                  <a:pt x="470" y="225"/>
                </a:lnTo>
                <a:lnTo>
                  <a:pt x="578" y="245"/>
                </a:lnTo>
                <a:lnTo>
                  <a:pt x="588" y="205"/>
                </a:lnTo>
                <a:lnTo>
                  <a:pt x="499" y="186"/>
                </a:lnTo>
                <a:lnTo>
                  <a:pt x="519" y="157"/>
                </a:lnTo>
                <a:lnTo>
                  <a:pt x="588" y="166"/>
                </a:lnTo>
                <a:lnTo>
                  <a:pt x="597" y="137"/>
                </a:lnTo>
                <a:lnTo>
                  <a:pt x="549" y="127"/>
                </a:lnTo>
                <a:close/>
                <a:moveTo>
                  <a:pt x="412" y="343"/>
                </a:moveTo>
                <a:cubicBezTo>
                  <a:pt x="401" y="382"/>
                  <a:pt x="372" y="401"/>
                  <a:pt x="343" y="392"/>
                </a:cubicBezTo>
                <a:cubicBezTo>
                  <a:pt x="314" y="392"/>
                  <a:pt x="284" y="362"/>
                  <a:pt x="294" y="323"/>
                </a:cubicBezTo>
                <a:cubicBezTo>
                  <a:pt x="303" y="294"/>
                  <a:pt x="333" y="274"/>
                  <a:pt x="362" y="284"/>
                </a:cubicBezTo>
                <a:cubicBezTo>
                  <a:pt x="392" y="284"/>
                  <a:pt x="412" y="314"/>
                  <a:pt x="41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1"/>
          <p:cNvSpPr/>
          <p:nvPr/>
        </p:nvSpPr>
        <p:spPr>
          <a:xfrm>
            <a:off x="5019441" y="-347552"/>
            <a:ext cx="147411" cy="142970"/>
          </a:xfrm>
          <a:custGeom>
            <a:avLst/>
            <a:gdLst/>
            <a:ahLst/>
            <a:cxnLst/>
            <a:rect l="l" t="t" r="r" b="b"/>
            <a:pathLst>
              <a:path w="697" h="676" extrusionOk="0">
                <a:moveTo>
                  <a:pt x="589" y="78"/>
                </a:moveTo>
                <a:lnTo>
                  <a:pt x="560" y="49"/>
                </a:lnTo>
                <a:lnTo>
                  <a:pt x="520" y="98"/>
                </a:lnTo>
                <a:lnTo>
                  <a:pt x="501" y="59"/>
                </a:lnTo>
                <a:lnTo>
                  <a:pt x="471" y="78"/>
                </a:lnTo>
                <a:lnTo>
                  <a:pt x="491" y="137"/>
                </a:lnTo>
                <a:lnTo>
                  <a:pt x="462" y="166"/>
                </a:lnTo>
                <a:lnTo>
                  <a:pt x="432" y="78"/>
                </a:lnTo>
                <a:lnTo>
                  <a:pt x="403" y="98"/>
                </a:lnTo>
                <a:lnTo>
                  <a:pt x="442" y="196"/>
                </a:lnTo>
                <a:lnTo>
                  <a:pt x="393" y="255"/>
                </a:lnTo>
                <a:cubicBezTo>
                  <a:pt x="393" y="245"/>
                  <a:pt x="383" y="245"/>
                  <a:pt x="383" y="245"/>
                </a:cubicBezTo>
                <a:lnTo>
                  <a:pt x="383" y="225"/>
                </a:lnTo>
                <a:lnTo>
                  <a:pt x="353" y="225"/>
                </a:lnTo>
                <a:lnTo>
                  <a:pt x="344" y="245"/>
                </a:lnTo>
                <a:lnTo>
                  <a:pt x="334" y="245"/>
                </a:lnTo>
                <a:lnTo>
                  <a:pt x="314" y="176"/>
                </a:lnTo>
                <a:lnTo>
                  <a:pt x="383" y="88"/>
                </a:lnTo>
                <a:lnTo>
                  <a:pt x="353" y="68"/>
                </a:lnTo>
                <a:lnTo>
                  <a:pt x="295" y="137"/>
                </a:lnTo>
                <a:lnTo>
                  <a:pt x="285" y="98"/>
                </a:lnTo>
                <a:lnTo>
                  <a:pt x="324" y="49"/>
                </a:lnTo>
                <a:lnTo>
                  <a:pt x="295" y="29"/>
                </a:lnTo>
                <a:lnTo>
                  <a:pt x="266" y="59"/>
                </a:lnTo>
                <a:lnTo>
                  <a:pt x="246" y="0"/>
                </a:lnTo>
                <a:lnTo>
                  <a:pt x="216" y="9"/>
                </a:lnTo>
                <a:lnTo>
                  <a:pt x="236" y="68"/>
                </a:lnTo>
                <a:lnTo>
                  <a:pt x="187" y="68"/>
                </a:lnTo>
                <a:lnTo>
                  <a:pt x="187" y="107"/>
                </a:lnTo>
                <a:lnTo>
                  <a:pt x="246" y="118"/>
                </a:lnTo>
                <a:lnTo>
                  <a:pt x="266" y="147"/>
                </a:lnTo>
                <a:lnTo>
                  <a:pt x="177" y="137"/>
                </a:lnTo>
                <a:lnTo>
                  <a:pt x="168" y="176"/>
                </a:lnTo>
                <a:lnTo>
                  <a:pt x="275" y="196"/>
                </a:lnTo>
                <a:lnTo>
                  <a:pt x="295" y="255"/>
                </a:lnTo>
                <a:lnTo>
                  <a:pt x="285" y="264"/>
                </a:lnTo>
                <a:lnTo>
                  <a:pt x="275" y="255"/>
                </a:lnTo>
                <a:lnTo>
                  <a:pt x="246" y="284"/>
                </a:lnTo>
                <a:lnTo>
                  <a:pt x="266" y="294"/>
                </a:lnTo>
                <a:lnTo>
                  <a:pt x="255" y="303"/>
                </a:lnTo>
                <a:lnTo>
                  <a:pt x="197" y="294"/>
                </a:lnTo>
                <a:lnTo>
                  <a:pt x="157" y="186"/>
                </a:lnTo>
                <a:lnTo>
                  <a:pt x="118" y="196"/>
                </a:lnTo>
                <a:lnTo>
                  <a:pt x="148" y="284"/>
                </a:lnTo>
                <a:lnTo>
                  <a:pt x="109" y="274"/>
                </a:lnTo>
                <a:lnTo>
                  <a:pt x="89" y="216"/>
                </a:lnTo>
                <a:lnTo>
                  <a:pt x="59" y="225"/>
                </a:lnTo>
                <a:lnTo>
                  <a:pt x="70" y="274"/>
                </a:lnTo>
                <a:lnTo>
                  <a:pt x="1" y="264"/>
                </a:lnTo>
                <a:lnTo>
                  <a:pt x="1" y="294"/>
                </a:lnTo>
                <a:lnTo>
                  <a:pt x="59" y="303"/>
                </a:lnTo>
                <a:lnTo>
                  <a:pt x="30" y="343"/>
                </a:lnTo>
                <a:lnTo>
                  <a:pt x="59" y="362"/>
                </a:lnTo>
                <a:lnTo>
                  <a:pt x="109" y="314"/>
                </a:lnTo>
                <a:lnTo>
                  <a:pt x="148" y="323"/>
                </a:lnTo>
                <a:lnTo>
                  <a:pt x="89" y="392"/>
                </a:lnTo>
                <a:lnTo>
                  <a:pt x="118" y="412"/>
                </a:lnTo>
                <a:lnTo>
                  <a:pt x="187" y="333"/>
                </a:lnTo>
                <a:lnTo>
                  <a:pt x="255" y="343"/>
                </a:lnTo>
                <a:lnTo>
                  <a:pt x="255" y="353"/>
                </a:lnTo>
                <a:lnTo>
                  <a:pt x="236" y="353"/>
                </a:lnTo>
                <a:lnTo>
                  <a:pt x="246" y="392"/>
                </a:lnTo>
                <a:lnTo>
                  <a:pt x="266" y="382"/>
                </a:lnTo>
                <a:cubicBezTo>
                  <a:pt x="266" y="392"/>
                  <a:pt x="266" y="392"/>
                  <a:pt x="275" y="392"/>
                </a:cubicBezTo>
                <a:lnTo>
                  <a:pt x="226" y="451"/>
                </a:lnTo>
                <a:lnTo>
                  <a:pt x="118" y="431"/>
                </a:lnTo>
                <a:lnTo>
                  <a:pt x="109" y="470"/>
                </a:lnTo>
                <a:lnTo>
                  <a:pt x="197" y="480"/>
                </a:lnTo>
                <a:lnTo>
                  <a:pt x="177" y="510"/>
                </a:lnTo>
                <a:lnTo>
                  <a:pt x="109" y="499"/>
                </a:lnTo>
                <a:lnTo>
                  <a:pt x="99" y="539"/>
                </a:lnTo>
                <a:lnTo>
                  <a:pt x="148" y="549"/>
                </a:lnTo>
                <a:lnTo>
                  <a:pt x="109" y="597"/>
                </a:lnTo>
                <a:lnTo>
                  <a:pt x="128" y="617"/>
                </a:lnTo>
                <a:lnTo>
                  <a:pt x="177" y="568"/>
                </a:lnTo>
                <a:lnTo>
                  <a:pt x="187" y="608"/>
                </a:lnTo>
                <a:lnTo>
                  <a:pt x="226" y="597"/>
                </a:lnTo>
                <a:lnTo>
                  <a:pt x="207" y="539"/>
                </a:lnTo>
                <a:lnTo>
                  <a:pt x="226" y="510"/>
                </a:lnTo>
                <a:lnTo>
                  <a:pt x="255" y="588"/>
                </a:lnTo>
                <a:lnTo>
                  <a:pt x="295" y="578"/>
                </a:lnTo>
                <a:lnTo>
                  <a:pt x="255" y="470"/>
                </a:lnTo>
                <a:lnTo>
                  <a:pt x="305" y="421"/>
                </a:lnTo>
                <a:lnTo>
                  <a:pt x="314" y="421"/>
                </a:lnTo>
                <a:lnTo>
                  <a:pt x="305" y="441"/>
                </a:lnTo>
                <a:lnTo>
                  <a:pt x="344" y="451"/>
                </a:lnTo>
                <a:lnTo>
                  <a:pt x="344" y="431"/>
                </a:lnTo>
                <a:lnTo>
                  <a:pt x="364" y="431"/>
                </a:lnTo>
                <a:lnTo>
                  <a:pt x="383" y="490"/>
                </a:lnTo>
                <a:lnTo>
                  <a:pt x="314" y="578"/>
                </a:lnTo>
                <a:lnTo>
                  <a:pt x="334" y="608"/>
                </a:lnTo>
                <a:lnTo>
                  <a:pt x="393" y="539"/>
                </a:lnTo>
                <a:lnTo>
                  <a:pt x="412" y="568"/>
                </a:lnTo>
                <a:lnTo>
                  <a:pt x="364" y="617"/>
                </a:lnTo>
                <a:lnTo>
                  <a:pt x="393" y="647"/>
                </a:lnTo>
                <a:lnTo>
                  <a:pt x="422" y="608"/>
                </a:lnTo>
                <a:lnTo>
                  <a:pt x="442" y="676"/>
                </a:lnTo>
                <a:lnTo>
                  <a:pt x="481" y="656"/>
                </a:lnTo>
                <a:lnTo>
                  <a:pt x="462" y="597"/>
                </a:lnTo>
                <a:lnTo>
                  <a:pt x="501" y="608"/>
                </a:lnTo>
                <a:lnTo>
                  <a:pt x="510" y="568"/>
                </a:lnTo>
                <a:lnTo>
                  <a:pt x="442" y="558"/>
                </a:lnTo>
                <a:lnTo>
                  <a:pt x="432" y="519"/>
                </a:lnTo>
                <a:lnTo>
                  <a:pt x="520" y="539"/>
                </a:lnTo>
                <a:lnTo>
                  <a:pt x="530" y="499"/>
                </a:lnTo>
                <a:lnTo>
                  <a:pt x="422" y="480"/>
                </a:lnTo>
                <a:lnTo>
                  <a:pt x="393" y="421"/>
                </a:lnTo>
                <a:lnTo>
                  <a:pt x="403" y="412"/>
                </a:lnTo>
                <a:lnTo>
                  <a:pt x="422" y="421"/>
                </a:lnTo>
                <a:lnTo>
                  <a:pt x="442" y="392"/>
                </a:lnTo>
                <a:lnTo>
                  <a:pt x="432" y="382"/>
                </a:lnTo>
                <a:lnTo>
                  <a:pt x="432" y="372"/>
                </a:lnTo>
                <a:lnTo>
                  <a:pt x="501" y="382"/>
                </a:lnTo>
                <a:lnTo>
                  <a:pt x="540" y="490"/>
                </a:lnTo>
                <a:lnTo>
                  <a:pt x="569" y="470"/>
                </a:lnTo>
                <a:lnTo>
                  <a:pt x="540" y="392"/>
                </a:lnTo>
                <a:lnTo>
                  <a:pt x="579" y="392"/>
                </a:lnTo>
                <a:lnTo>
                  <a:pt x="599" y="451"/>
                </a:lnTo>
                <a:lnTo>
                  <a:pt x="638" y="441"/>
                </a:lnTo>
                <a:lnTo>
                  <a:pt x="628" y="401"/>
                </a:lnTo>
                <a:lnTo>
                  <a:pt x="687" y="412"/>
                </a:lnTo>
                <a:lnTo>
                  <a:pt x="697" y="372"/>
                </a:lnTo>
                <a:lnTo>
                  <a:pt x="628" y="362"/>
                </a:lnTo>
                <a:lnTo>
                  <a:pt x="658" y="333"/>
                </a:lnTo>
                <a:lnTo>
                  <a:pt x="628" y="303"/>
                </a:lnTo>
                <a:lnTo>
                  <a:pt x="589" y="353"/>
                </a:lnTo>
                <a:lnTo>
                  <a:pt x="549" y="353"/>
                </a:lnTo>
                <a:lnTo>
                  <a:pt x="608" y="284"/>
                </a:lnTo>
                <a:lnTo>
                  <a:pt x="579" y="255"/>
                </a:lnTo>
                <a:lnTo>
                  <a:pt x="510" y="343"/>
                </a:lnTo>
                <a:lnTo>
                  <a:pt x="442" y="333"/>
                </a:lnTo>
                <a:lnTo>
                  <a:pt x="442" y="323"/>
                </a:lnTo>
                <a:lnTo>
                  <a:pt x="462" y="314"/>
                </a:lnTo>
                <a:lnTo>
                  <a:pt x="442" y="274"/>
                </a:lnTo>
                <a:lnTo>
                  <a:pt x="432" y="284"/>
                </a:lnTo>
                <a:cubicBezTo>
                  <a:pt x="422" y="284"/>
                  <a:pt x="422" y="274"/>
                  <a:pt x="422" y="274"/>
                </a:cubicBezTo>
                <a:lnTo>
                  <a:pt x="462" y="225"/>
                </a:lnTo>
                <a:lnTo>
                  <a:pt x="579" y="245"/>
                </a:lnTo>
                <a:lnTo>
                  <a:pt x="579" y="205"/>
                </a:lnTo>
                <a:lnTo>
                  <a:pt x="491" y="186"/>
                </a:lnTo>
                <a:lnTo>
                  <a:pt x="520" y="157"/>
                </a:lnTo>
                <a:lnTo>
                  <a:pt x="579" y="166"/>
                </a:lnTo>
                <a:lnTo>
                  <a:pt x="589" y="127"/>
                </a:lnTo>
                <a:lnTo>
                  <a:pt x="549" y="127"/>
                </a:lnTo>
                <a:close/>
                <a:moveTo>
                  <a:pt x="403" y="343"/>
                </a:moveTo>
                <a:cubicBezTo>
                  <a:pt x="403" y="372"/>
                  <a:pt x="364" y="401"/>
                  <a:pt x="334" y="392"/>
                </a:cubicBezTo>
                <a:cubicBezTo>
                  <a:pt x="305" y="392"/>
                  <a:pt x="285" y="362"/>
                  <a:pt x="295" y="323"/>
                </a:cubicBezTo>
                <a:cubicBezTo>
                  <a:pt x="295" y="294"/>
                  <a:pt x="324" y="274"/>
                  <a:pt x="353" y="274"/>
                </a:cubicBezTo>
                <a:cubicBezTo>
                  <a:pt x="393" y="284"/>
                  <a:pt x="412" y="314"/>
                  <a:pt x="403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1"/>
          <p:cNvSpPr/>
          <p:nvPr/>
        </p:nvSpPr>
        <p:spPr>
          <a:xfrm>
            <a:off x="4864206" y="-161228"/>
            <a:ext cx="147200" cy="141278"/>
          </a:xfrm>
          <a:custGeom>
            <a:avLst/>
            <a:gdLst/>
            <a:ahLst/>
            <a:cxnLst/>
            <a:rect l="l" t="t" r="r" b="b"/>
            <a:pathLst>
              <a:path w="696" h="668" extrusionOk="0">
                <a:moveTo>
                  <a:pt x="588" y="69"/>
                </a:moveTo>
                <a:lnTo>
                  <a:pt x="558" y="50"/>
                </a:lnTo>
                <a:lnTo>
                  <a:pt x="519" y="99"/>
                </a:lnTo>
                <a:lnTo>
                  <a:pt x="499" y="60"/>
                </a:lnTo>
                <a:lnTo>
                  <a:pt x="470" y="69"/>
                </a:lnTo>
                <a:lnTo>
                  <a:pt x="490" y="128"/>
                </a:lnTo>
                <a:lnTo>
                  <a:pt x="460" y="167"/>
                </a:lnTo>
                <a:lnTo>
                  <a:pt x="431" y="79"/>
                </a:lnTo>
                <a:lnTo>
                  <a:pt x="401" y="89"/>
                </a:lnTo>
                <a:lnTo>
                  <a:pt x="431" y="197"/>
                </a:lnTo>
                <a:lnTo>
                  <a:pt x="392" y="246"/>
                </a:lnTo>
                <a:lnTo>
                  <a:pt x="382" y="246"/>
                </a:lnTo>
                <a:lnTo>
                  <a:pt x="382" y="226"/>
                </a:lnTo>
                <a:lnTo>
                  <a:pt x="353" y="217"/>
                </a:lnTo>
                <a:lnTo>
                  <a:pt x="343" y="236"/>
                </a:lnTo>
                <a:lnTo>
                  <a:pt x="333" y="236"/>
                </a:lnTo>
                <a:lnTo>
                  <a:pt x="314" y="177"/>
                </a:lnTo>
                <a:lnTo>
                  <a:pt x="382" y="89"/>
                </a:lnTo>
                <a:lnTo>
                  <a:pt x="353" y="69"/>
                </a:lnTo>
                <a:lnTo>
                  <a:pt x="294" y="138"/>
                </a:lnTo>
                <a:lnTo>
                  <a:pt x="284" y="99"/>
                </a:lnTo>
                <a:lnTo>
                  <a:pt x="323" y="50"/>
                </a:lnTo>
                <a:lnTo>
                  <a:pt x="294" y="21"/>
                </a:lnTo>
                <a:lnTo>
                  <a:pt x="264" y="60"/>
                </a:lnTo>
                <a:lnTo>
                  <a:pt x="245" y="1"/>
                </a:lnTo>
                <a:lnTo>
                  <a:pt x="216" y="10"/>
                </a:lnTo>
                <a:lnTo>
                  <a:pt x="235" y="69"/>
                </a:lnTo>
                <a:lnTo>
                  <a:pt x="186" y="60"/>
                </a:lnTo>
                <a:lnTo>
                  <a:pt x="186" y="99"/>
                </a:lnTo>
                <a:lnTo>
                  <a:pt x="245" y="108"/>
                </a:lnTo>
                <a:lnTo>
                  <a:pt x="264" y="148"/>
                </a:lnTo>
                <a:lnTo>
                  <a:pt x="177" y="138"/>
                </a:lnTo>
                <a:lnTo>
                  <a:pt x="166" y="167"/>
                </a:lnTo>
                <a:lnTo>
                  <a:pt x="274" y="187"/>
                </a:lnTo>
                <a:lnTo>
                  <a:pt x="294" y="256"/>
                </a:lnTo>
                <a:lnTo>
                  <a:pt x="284" y="256"/>
                </a:lnTo>
                <a:lnTo>
                  <a:pt x="274" y="246"/>
                </a:lnTo>
                <a:lnTo>
                  <a:pt x="245" y="275"/>
                </a:lnTo>
                <a:lnTo>
                  <a:pt x="264" y="285"/>
                </a:lnTo>
                <a:cubicBezTo>
                  <a:pt x="264" y="295"/>
                  <a:pt x="255" y="295"/>
                  <a:pt x="255" y="295"/>
                </a:cubicBezTo>
                <a:lnTo>
                  <a:pt x="196" y="285"/>
                </a:lnTo>
                <a:lnTo>
                  <a:pt x="157" y="187"/>
                </a:lnTo>
                <a:lnTo>
                  <a:pt x="118" y="197"/>
                </a:lnTo>
                <a:lnTo>
                  <a:pt x="147" y="285"/>
                </a:lnTo>
                <a:lnTo>
                  <a:pt x="108" y="275"/>
                </a:lnTo>
                <a:lnTo>
                  <a:pt x="88" y="217"/>
                </a:lnTo>
                <a:lnTo>
                  <a:pt x="49" y="226"/>
                </a:lnTo>
                <a:lnTo>
                  <a:pt x="68" y="265"/>
                </a:lnTo>
                <a:lnTo>
                  <a:pt x="0" y="256"/>
                </a:lnTo>
                <a:lnTo>
                  <a:pt x="0" y="295"/>
                </a:lnTo>
                <a:lnTo>
                  <a:pt x="59" y="304"/>
                </a:lnTo>
                <a:lnTo>
                  <a:pt x="29" y="344"/>
                </a:lnTo>
                <a:lnTo>
                  <a:pt x="59" y="363"/>
                </a:lnTo>
                <a:lnTo>
                  <a:pt x="108" y="315"/>
                </a:lnTo>
                <a:lnTo>
                  <a:pt x="147" y="315"/>
                </a:lnTo>
                <a:lnTo>
                  <a:pt x="88" y="393"/>
                </a:lnTo>
                <a:lnTo>
                  <a:pt x="108" y="413"/>
                </a:lnTo>
                <a:lnTo>
                  <a:pt x="186" y="324"/>
                </a:lnTo>
                <a:lnTo>
                  <a:pt x="255" y="334"/>
                </a:lnTo>
                <a:lnTo>
                  <a:pt x="255" y="354"/>
                </a:lnTo>
                <a:lnTo>
                  <a:pt x="235" y="354"/>
                </a:lnTo>
                <a:lnTo>
                  <a:pt x="245" y="393"/>
                </a:lnTo>
                <a:lnTo>
                  <a:pt x="264" y="383"/>
                </a:lnTo>
                <a:cubicBezTo>
                  <a:pt x="264" y="383"/>
                  <a:pt x="264" y="393"/>
                  <a:pt x="274" y="393"/>
                </a:cubicBezTo>
                <a:lnTo>
                  <a:pt x="225" y="442"/>
                </a:lnTo>
                <a:lnTo>
                  <a:pt x="118" y="432"/>
                </a:lnTo>
                <a:lnTo>
                  <a:pt x="108" y="461"/>
                </a:lnTo>
                <a:lnTo>
                  <a:pt x="196" y="481"/>
                </a:lnTo>
                <a:lnTo>
                  <a:pt x="177" y="511"/>
                </a:lnTo>
                <a:lnTo>
                  <a:pt x="108" y="500"/>
                </a:lnTo>
                <a:lnTo>
                  <a:pt x="98" y="540"/>
                </a:lnTo>
                <a:lnTo>
                  <a:pt x="147" y="540"/>
                </a:lnTo>
                <a:lnTo>
                  <a:pt x="98" y="598"/>
                </a:lnTo>
                <a:lnTo>
                  <a:pt x="127" y="618"/>
                </a:lnTo>
                <a:lnTo>
                  <a:pt x="177" y="569"/>
                </a:lnTo>
                <a:lnTo>
                  <a:pt x="186" y="609"/>
                </a:lnTo>
                <a:lnTo>
                  <a:pt x="225" y="598"/>
                </a:lnTo>
                <a:lnTo>
                  <a:pt x="206" y="530"/>
                </a:lnTo>
                <a:lnTo>
                  <a:pt x="225" y="500"/>
                </a:lnTo>
                <a:lnTo>
                  <a:pt x="255" y="589"/>
                </a:lnTo>
                <a:lnTo>
                  <a:pt x="294" y="579"/>
                </a:lnTo>
                <a:lnTo>
                  <a:pt x="255" y="471"/>
                </a:lnTo>
                <a:lnTo>
                  <a:pt x="304" y="422"/>
                </a:lnTo>
                <a:lnTo>
                  <a:pt x="314" y="422"/>
                </a:lnTo>
                <a:lnTo>
                  <a:pt x="304" y="442"/>
                </a:lnTo>
                <a:lnTo>
                  <a:pt x="343" y="452"/>
                </a:lnTo>
                <a:lnTo>
                  <a:pt x="343" y="432"/>
                </a:lnTo>
                <a:lnTo>
                  <a:pt x="362" y="432"/>
                </a:lnTo>
                <a:lnTo>
                  <a:pt x="382" y="491"/>
                </a:lnTo>
                <a:lnTo>
                  <a:pt x="304" y="579"/>
                </a:lnTo>
                <a:lnTo>
                  <a:pt x="333" y="598"/>
                </a:lnTo>
                <a:lnTo>
                  <a:pt x="392" y="530"/>
                </a:lnTo>
                <a:lnTo>
                  <a:pt x="412" y="569"/>
                </a:lnTo>
                <a:lnTo>
                  <a:pt x="362" y="618"/>
                </a:lnTo>
                <a:lnTo>
                  <a:pt x="392" y="648"/>
                </a:lnTo>
                <a:lnTo>
                  <a:pt x="421" y="609"/>
                </a:lnTo>
                <a:lnTo>
                  <a:pt x="441" y="667"/>
                </a:lnTo>
                <a:lnTo>
                  <a:pt x="480" y="657"/>
                </a:lnTo>
                <a:lnTo>
                  <a:pt x="460" y="598"/>
                </a:lnTo>
                <a:lnTo>
                  <a:pt x="499" y="598"/>
                </a:lnTo>
                <a:lnTo>
                  <a:pt x="510" y="569"/>
                </a:lnTo>
                <a:lnTo>
                  <a:pt x="441" y="559"/>
                </a:lnTo>
                <a:lnTo>
                  <a:pt x="431" y="520"/>
                </a:lnTo>
                <a:lnTo>
                  <a:pt x="519" y="530"/>
                </a:lnTo>
                <a:lnTo>
                  <a:pt x="529" y="500"/>
                </a:lnTo>
                <a:lnTo>
                  <a:pt x="421" y="481"/>
                </a:lnTo>
                <a:lnTo>
                  <a:pt x="392" y="413"/>
                </a:lnTo>
                <a:cubicBezTo>
                  <a:pt x="401" y="413"/>
                  <a:pt x="401" y="413"/>
                  <a:pt x="401" y="402"/>
                </a:cubicBezTo>
                <a:lnTo>
                  <a:pt x="421" y="422"/>
                </a:lnTo>
                <a:lnTo>
                  <a:pt x="441" y="393"/>
                </a:lnTo>
                <a:lnTo>
                  <a:pt x="431" y="383"/>
                </a:lnTo>
                <a:lnTo>
                  <a:pt x="431" y="363"/>
                </a:lnTo>
                <a:lnTo>
                  <a:pt x="499" y="383"/>
                </a:lnTo>
                <a:lnTo>
                  <a:pt x="539" y="481"/>
                </a:lnTo>
                <a:lnTo>
                  <a:pt x="568" y="471"/>
                </a:lnTo>
                <a:lnTo>
                  <a:pt x="539" y="383"/>
                </a:lnTo>
                <a:lnTo>
                  <a:pt x="578" y="393"/>
                </a:lnTo>
                <a:lnTo>
                  <a:pt x="597" y="452"/>
                </a:lnTo>
                <a:lnTo>
                  <a:pt x="637" y="442"/>
                </a:lnTo>
                <a:lnTo>
                  <a:pt x="627" y="402"/>
                </a:lnTo>
                <a:lnTo>
                  <a:pt x="686" y="413"/>
                </a:lnTo>
                <a:lnTo>
                  <a:pt x="695" y="373"/>
                </a:lnTo>
                <a:lnTo>
                  <a:pt x="627" y="363"/>
                </a:lnTo>
                <a:lnTo>
                  <a:pt x="656" y="324"/>
                </a:lnTo>
                <a:lnTo>
                  <a:pt x="627" y="304"/>
                </a:lnTo>
                <a:lnTo>
                  <a:pt x="588" y="354"/>
                </a:lnTo>
                <a:lnTo>
                  <a:pt x="549" y="344"/>
                </a:lnTo>
                <a:lnTo>
                  <a:pt x="608" y="275"/>
                </a:lnTo>
                <a:lnTo>
                  <a:pt x="578" y="256"/>
                </a:lnTo>
                <a:lnTo>
                  <a:pt x="510" y="344"/>
                </a:lnTo>
                <a:lnTo>
                  <a:pt x="441" y="334"/>
                </a:lnTo>
                <a:lnTo>
                  <a:pt x="441" y="315"/>
                </a:lnTo>
                <a:lnTo>
                  <a:pt x="460" y="315"/>
                </a:lnTo>
                <a:lnTo>
                  <a:pt x="441" y="275"/>
                </a:lnTo>
                <a:lnTo>
                  <a:pt x="431" y="285"/>
                </a:lnTo>
                <a:lnTo>
                  <a:pt x="421" y="275"/>
                </a:lnTo>
                <a:lnTo>
                  <a:pt x="460" y="217"/>
                </a:lnTo>
                <a:lnTo>
                  <a:pt x="578" y="236"/>
                </a:lnTo>
                <a:lnTo>
                  <a:pt x="578" y="197"/>
                </a:lnTo>
                <a:lnTo>
                  <a:pt x="490" y="187"/>
                </a:lnTo>
                <a:lnTo>
                  <a:pt x="519" y="158"/>
                </a:lnTo>
                <a:lnTo>
                  <a:pt x="578" y="167"/>
                </a:lnTo>
                <a:lnTo>
                  <a:pt x="588" y="128"/>
                </a:lnTo>
                <a:lnTo>
                  <a:pt x="549" y="119"/>
                </a:lnTo>
                <a:close/>
                <a:moveTo>
                  <a:pt x="401" y="344"/>
                </a:moveTo>
                <a:cubicBezTo>
                  <a:pt x="392" y="373"/>
                  <a:pt x="362" y="393"/>
                  <a:pt x="333" y="393"/>
                </a:cubicBezTo>
                <a:cubicBezTo>
                  <a:pt x="304" y="383"/>
                  <a:pt x="284" y="354"/>
                  <a:pt x="284" y="324"/>
                </a:cubicBezTo>
                <a:cubicBezTo>
                  <a:pt x="294" y="295"/>
                  <a:pt x="323" y="275"/>
                  <a:pt x="353" y="275"/>
                </a:cubicBezTo>
                <a:cubicBezTo>
                  <a:pt x="392" y="285"/>
                  <a:pt x="412" y="315"/>
                  <a:pt x="401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1"/>
          <p:cNvSpPr/>
          <p:nvPr/>
        </p:nvSpPr>
        <p:spPr>
          <a:xfrm>
            <a:off x="4708549" y="23193"/>
            <a:ext cx="147411" cy="143393"/>
          </a:xfrm>
          <a:custGeom>
            <a:avLst/>
            <a:gdLst/>
            <a:ahLst/>
            <a:cxnLst/>
            <a:rect l="l" t="t" r="r" b="b"/>
            <a:pathLst>
              <a:path w="697" h="678" extrusionOk="0">
                <a:moveTo>
                  <a:pt x="589" y="79"/>
                </a:moveTo>
                <a:lnTo>
                  <a:pt x="560" y="50"/>
                </a:lnTo>
                <a:lnTo>
                  <a:pt x="521" y="109"/>
                </a:lnTo>
                <a:lnTo>
                  <a:pt x="501" y="60"/>
                </a:lnTo>
                <a:lnTo>
                  <a:pt x="471" y="79"/>
                </a:lnTo>
                <a:lnTo>
                  <a:pt x="491" y="138"/>
                </a:lnTo>
                <a:lnTo>
                  <a:pt x="462" y="168"/>
                </a:lnTo>
                <a:lnTo>
                  <a:pt x="432" y="89"/>
                </a:lnTo>
                <a:lnTo>
                  <a:pt x="403" y="99"/>
                </a:lnTo>
                <a:lnTo>
                  <a:pt x="432" y="207"/>
                </a:lnTo>
                <a:lnTo>
                  <a:pt x="393" y="256"/>
                </a:lnTo>
                <a:lnTo>
                  <a:pt x="383" y="256"/>
                </a:lnTo>
                <a:lnTo>
                  <a:pt x="383" y="236"/>
                </a:lnTo>
                <a:lnTo>
                  <a:pt x="344" y="227"/>
                </a:lnTo>
                <a:lnTo>
                  <a:pt x="344" y="246"/>
                </a:lnTo>
                <a:lnTo>
                  <a:pt x="334" y="246"/>
                </a:lnTo>
                <a:lnTo>
                  <a:pt x="314" y="187"/>
                </a:lnTo>
                <a:lnTo>
                  <a:pt x="383" y="99"/>
                </a:lnTo>
                <a:lnTo>
                  <a:pt x="354" y="70"/>
                </a:lnTo>
                <a:lnTo>
                  <a:pt x="295" y="138"/>
                </a:lnTo>
                <a:lnTo>
                  <a:pt x="285" y="109"/>
                </a:lnTo>
                <a:lnTo>
                  <a:pt x="325" y="50"/>
                </a:lnTo>
                <a:lnTo>
                  <a:pt x="295" y="31"/>
                </a:lnTo>
                <a:lnTo>
                  <a:pt x="266" y="60"/>
                </a:lnTo>
                <a:lnTo>
                  <a:pt x="246" y="1"/>
                </a:lnTo>
                <a:lnTo>
                  <a:pt x="216" y="20"/>
                </a:lnTo>
                <a:lnTo>
                  <a:pt x="236" y="79"/>
                </a:lnTo>
                <a:lnTo>
                  <a:pt x="187" y="70"/>
                </a:lnTo>
                <a:lnTo>
                  <a:pt x="187" y="109"/>
                </a:lnTo>
                <a:lnTo>
                  <a:pt x="246" y="118"/>
                </a:lnTo>
                <a:lnTo>
                  <a:pt x="266" y="158"/>
                </a:lnTo>
                <a:lnTo>
                  <a:pt x="177" y="138"/>
                </a:lnTo>
                <a:lnTo>
                  <a:pt x="168" y="177"/>
                </a:lnTo>
                <a:lnTo>
                  <a:pt x="275" y="197"/>
                </a:lnTo>
                <a:lnTo>
                  <a:pt x="295" y="256"/>
                </a:lnTo>
                <a:cubicBezTo>
                  <a:pt x="295" y="266"/>
                  <a:pt x="295" y="266"/>
                  <a:pt x="285" y="266"/>
                </a:cubicBezTo>
                <a:lnTo>
                  <a:pt x="275" y="256"/>
                </a:lnTo>
                <a:lnTo>
                  <a:pt x="246" y="285"/>
                </a:lnTo>
                <a:lnTo>
                  <a:pt x="266" y="295"/>
                </a:lnTo>
                <a:lnTo>
                  <a:pt x="256" y="305"/>
                </a:lnTo>
                <a:lnTo>
                  <a:pt x="197" y="295"/>
                </a:lnTo>
                <a:lnTo>
                  <a:pt x="158" y="187"/>
                </a:lnTo>
                <a:lnTo>
                  <a:pt x="118" y="207"/>
                </a:lnTo>
                <a:lnTo>
                  <a:pt x="148" y="285"/>
                </a:lnTo>
                <a:lnTo>
                  <a:pt x="109" y="285"/>
                </a:lnTo>
                <a:lnTo>
                  <a:pt x="89" y="216"/>
                </a:lnTo>
                <a:lnTo>
                  <a:pt x="50" y="236"/>
                </a:lnTo>
                <a:lnTo>
                  <a:pt x="70" y="275"/>
                </a:lnTo>
                <a:lnTo>
                  <a:pt x="1" y="266"/>
                </a:lnTo>
                <a:lnTo>
                  <a:pt x="1" y="305"/>
                </a:lnTo>
                <a:lnTo>
                  <a:pt x="60" y="314"/>
                </a:lnTo>
                <a:lnTo>
                  <a:pt x="31" y="344"/>
                </a:lnTo>
                <a:lnTo>
                  <a:pt x="60" y="373"/>
                </a:lnTo>
                <a:lnTo>
                  <a:pt x="109" y="314"/>
                </a:lnTo>
                <a:lnTo>
                  <a:pt x="138" y="324"/>
                </a:lnTo>
                <a:lnTo>
                  <a:pt x="89" y="393"/>
                </a:lnTo>
                <a:lnTo>
                  <a:pt x="109" y="422"/>
                </a:lnTo>
                <a:lnTo>
                  <a:pt x="187" y="334"/>
                </a:lnTo>
                <a:lnTo>
                  <a:pt x="256" y="344"/>
                </a:lnTo>
                <a:lnTo>
                  <a:pt x="256" y="354"/>
                </a:lnTo>
                <a:lnTo>
                  <a:pt x="236" y="364"/>
                </a:lnTo>
                <a:lnTo>
                  <a:pt x="246" y="393"/>
                </a:lnTo>
                <a:lnTo>
                  <a:pt x="266" y="393"/>
                </a:lnTo>
                <a:lnTo>
                  <a:pt x="275" y="403"/>
                </a:lnTo>
                <a:lnTo>
                  <a:pt x="227" y="451"/>
                </a:lnTo>
                <a:lnTo>
                  <a:pt x="118" y="432"/>
                </a:lnTo>
                <a:lnTo>
                  <a:pt x="109" y="471"/>
                </a:lnTo>
                <a:lnTo>
                  <a:pt x="197" y="491"/>
                </a:lnTo>
                <a:lnTo>
                  <a:pt x="177" y="520"/>
                </a:lnTo>
                <a:lnTo>
                  <a:pt x="109" y="510"/>
                </a:lnTo>
                <a:lnTo>
                  <a:pt x="99" y="540"/>
                </a:lnTo>
                <a:lnTo>
                  <a:pt x="148" y="549"/>
                </a:lnTo>
                <a:lnTo>
                  <a:pt x="99" y="599"/>
                </a:lnTo>
                <a:lnTo>
                  <a:pt x="129" y="628"/>
                </a:lnTo>
                <a:lnTo>
                  <a:pt x="177" y="579"/>
                </a:lnTo>
                <a:lnTo>
                  <a:pt x="187" y="618"/>
                </a:lnTo>
                <a:lnTo>
                  <a:pt x="227" y="599"/>
                </a:lnTo>
                <a:lnTo>
                  <a:pt x="207" y="540"/>
                </a:lnTo>
                <a:lnTo>
                  <a:pt x="227" y="510"/>
                </a:lnTo>
                <a:lnTo>
                  <a:pt x="256" y="599"/>
                </a:lnTo>
                <a:lnTo>
                  <a:pt x="295" y="579"/>
                </a:lnTo>
                <a:lnTo>
                  <a:pt x="256" y="481"/>
                </a:lnTo>
                <a:lnTo>
                  <a:pt x="305" y="422"/>
                </a:lnTo>
                <a:cubicBezTo>
                  <a:pt x="305" y="422"/>
                  <a:pt x="305" y="432"/>
                  <a:pt x="314" y="432"/>
                </a:cubicBezTo>
                <a:lnTo>
                  <a:pt x="305" y="451"/>
                </a:lnTo>
                <a:lnTo>
                  <a:pt x="344" y="451"/>
                </a:lnTo>
                <a:lnTo>
                  <a:pt x="344" y="432"/>
                </a:lnTo>
                <a:lnTo>
                  <a:pt x="364" y="432"/>
                </a:lnTo>
                <a:lnTo>
                  <a:pt x="383" y="501"/>
                </a:lnTo>
                <a:lnTo>
                  <a:pt x="305" y="589"/>
                </a:lnTo>
                <a:lnTo>
                  <a:pt x="334" y="608"/>
                </a:lnTo>
                <a:lnTo>
                  <a:pt x="393" y="540"/>
                </a:lnTo>
                <a:lnTo>
                  <a:pt x="412" y="579"/>
                </a:lnTo>
                <a:lnTo>
                  <a:pt x="364" y="628"/>
                </a:lnTo>
                <a:lnTo>
                  <a:pt x="393" y="647"/>
                </a:lnTo>
                <a:lnTo>
                  <a:pt x="423" y="618"/>
                </a:lnTo>
                <a:lnTo>
                  <a:pt x="442" y="677"/>
                </a:lnTo>
                <a:lnTo>
                  <a:pt x="481" y="667"/>
                </a:lnTo>
                <a:lnTo>
                  <a:pt x="462" y="599"/>
                </a:lnTo>
                <a:lnTo>
                  <a:pt x="501" y="608"/>
                </a:lnTo>
                <a:lnTo>
                  <a:pt x="510" y="569"/>
                </a:lnTo>
                <a:lnTo>
                  <a:pt x="442" y="560"/>
                </a:lnTo>
                <a:lnTo>
                  <a:pt x="432" y="530"/>
                </a:lnTo>
                <a:lnTo>
                  <a:pt x="521" y="540"/>
                </a:lnTo>
                <a:lnTo>
                  <a:pt x="530" y="501"/>
                </a:lnTo>
                <a:lnTo>
                  <a:pt x="412" y="481"/>
                </a:lnTo>
                <a:lnTo>
                  <a:pt x="393" y="422"/>
                </a:lnTo>
                <a:cubicBezTo>
                  <a:pt x="403" y="422"/>
                  <a:pt x="403" y="412"/>
                  <a:pt x="403" y="412"/>
                </a:cubicBezTo>
                <a:lnTo>
                  <a:pt x="423" y="422"/>
                </a:lnTo>
                <a:lnTo>
                  <a:pt x="442" y="393"/>
                </a:lnTo>
                <a:lnTo>
                  <a:pt x="432" y="383"/>
                </a:lnTo>
                <a:lnTo>
                  <a:pt x="432" y="373"/>
                </a:lnTo>
                <a:lnTo>
                  <a:pt x="501" y="383"/>
                </a:lnTo>
                <a:lnTo>
                  <a:pt x="540" y="491"/>
                </a:lnTo>
                <a:lnTo>
                  <a:pt x="569" y="481"/>
                </a:lnTo>
                <a:lnTo>
                  <a:pt x="540" y="393"/>
                </a:lnTo>
                <a:lnTo>
                  <a:pt x="579" y="403"/>
                </a:lnTo>
                <a:lnTo>
                  <a:pt x="599" y="462"/>
                </a:lnTo>
                <a:lnTo>
                  <a:pt x="638" y="442"/>
                </a:lnTo>
                <a:lnTo>
                  <a:pt x="628" y="403"/>
                </a:lnTo>
                <a:lnTo>
                  <a:pt x="687" y="412"/>
                </a:lnTo>
                <a:lnTo>
                  <a:pt x="697" y="383"/>
                </a:lnTo>
                <a:lnTo>
                  <a:pt x="628" y="364"/>
                </a:lnTo>
                <a:lnTo>
                  <a:pt x="658" y="334"/>
                </a:lnTo>
                <a:lnTo>
                  <a:pt x="628" y="314"/>
                </a:lnTo>
                <a:lnTo>
                  <a:pt x="589" y="364"/>
                </a:lnTo>
                <a:lnTo>
                  <a:pt x="550" y="354"/>
                </a:lnTo>
                <a:lnTo>
                  <a:pt x="608" y="285"/>
                </a:lnTo>
                <a:lnTo>
                  <a:pt x="579" y="266"/>
                </a:lnTo>
                <a:lnTo>
                  <a:pt x="510" y="344"/>
                </a:lnTo>
                <a:lnTo>
                  <a:pt x="442" y="334"/>
                </a:lnTo>
                <a:lnTo>
                  <a:pt x="442" y="324"/>
                </a:lnTo>
                <a:lnTo>
                  <a:pt x="462" y="314"/>
                </a:lnTo>
                <a:lnTo>
                  <a:pt x="442" y="285"/>
                </a:lnTo>
                <a:lnTo>
                  <a:pt x="432" y="285"/>
                </a:lnTo>
                <a:cubicBezTo>
                  <a:pt x="423" y="285"/>
                  <a:pt x="423" y="285"/>
                  <a:pt x="423" y="275"/>
                </a:cubicBezTo>
                <a:lnTo>
                  <a:pt x="462" y="227"/>
                </a:lnTo>
                <a:lnTo>
                  <a:pt x="579" y="246"/>
                </a:lnTo>
                <a:lnTo>
                  <a:pt x="579" y="207"/>
                </a:lnTo>
                <a:lnTo>
                  <a:pt x="491" y="197"/>
                </a:lnTo>
                <a:lnTo>
                  <a:pt x="521" y="168"/>
                </a:lnTo>
                <a:lnTo>
                  <a:pt x="579" y="177"/>
                </a:lnTo>
                <a:lnTo>
                  <a:pt x="589" y="138"/>
                </a:lnTo>
                <a:lnTo>
                  <a:pt x="550" y="129"/>
                </a:lnTo>
                <a:close/>
                <a:moveTo>
                  <a:pt x="403" y="354"/>
                </a:moveTo>
                <a:cubicBezTo>
                  <a:pt x="393" y="383"/>
                  <a:pt x="364" y="403"/>
                  <a:pt x="334" y="393"/>
                </a:cubicBezTo>
                <a:cubicBezTo>
                  <a:pt x="305" y="393"/>
                  <a:pt x="285" y="364"/>
                  <a:pt x="285" y="334"/>
                </a:cubicBezTo>
                <a:cubicBezTo>
                  <a:pt x="295" y="295"/>
                  <a:pt x="325" y="275"/>
                  <a:pt x="354" y="285"/>
                </a:cubicBezTo>
                <a:cubicBezTo>
                  <a:pt x="393" y="285"/>
                  <a:pt x="412" y="314"/>
                  <a:pt x="403" y="35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1"/>
          <p:cNvSpPr/>
          <p:nvPr/>
        </p:nvSpPr>
        <p:spPr>
          <a:xfrm>
            <a:off x="4553314" y="209728"/>
            <a:ext cx="147200" cy="143393"/>
          </a:xfrm>
          <a:custGeom>
            <a:avLst/>
            <a:gdLst/>
            <a:ahLst/>
            <a:cxnLst/>
            <a:rect l="l" t="t" r="r" b="b"/>
            <a:pathLst>
              <a:path w="696" h="678" extrusionOk="0">
                <a:moveTo>
                  <a:pt x="588" y="79"/>
                </a:moveTo>
                <a:lnTo>
                  <a:pt x="558" y="50"/>
                </a:lnTo>
                <a:lnTo>
                  <a:pt x="519" y="99"/>
                </a:lnTo>
                <a:lnTo>
                  <a:pt x="500" y="59"/>
                </a:lnTo>
                <a:lnTo>
                  <a:pt x="471" y="79"/>
                </a:lnTo>
                <a:lnTo>
                  <a:pt x="490" y="138"/>
                </a:lnTo>
                <a:lnTo>
                  <a:pt x="460" y="168"/>
                </a:lnTo>
                <a:lnTo>
                  <a:pt x="431" y="79"/>
                </a:lnTo>
                <a:lnTo>
                  <a:pt x="402" y="99"/>
                </a:lnTo>
                <a:lnTo>
                  <a:pt x="431" y="197"/>
                </a:lnTo>
                <a:lnTo>
                  <a:pt x="392" y="255"/>
                </a:lnTo>
                <a:cubicBezTo>
                  <a:pt x="392" y="246"/>
                  <a:pt x="382" y="246"/>
                  <a:pt x="382" y="246"/>
                </a:cubicBezTo>
                <a:lnTo>
                  <a:pt x="382" y="226"/>
                </a:lnTo>
                <a:lnTo>
                  <a:pt x="343" y="226"/>
                </a:lnTo>
                <a:lnTo>
                  <a:pt x="343" y="246"/>
                </a:lnTo>
                <a:lnTo>
                  <a:pt x="333" y="246"/>
                </a:lnTo>
                <a:lnTo>
                  <a:pt x="314" y="177"/>
                </a:lnTo>
                <a:lnTo>
                  <a:pt x="382" y="89"/>
                </a:lnTo>
                <a:lnTo>
                  <a:pt x="353" y="70"/>
                </a:lnTo>
                <a:lnTo>
                  <a:pt x="294" y="138"/>
                </a:lnTo>
                <a:lnTo>
                  <a:pt x="284" y="99"/>
                </a:lnTo>
                <a:lnTo>
                  <a:pt x="323" y="50"/>
                </a:lnTo>
                <a:lnTo>
                  <a:pt x="294" y="30"/>
                </a:lnTo>
                <a:lnTo>
                  <a:pt x="264" y="59"/>
                </a:lnTo>
                <a:lnTo>
                  <a:pt x="245" y="1"/>
                </a:lnTo>
                <a:lnTo>
                  <a:pt x="216" y="11"/>
                </a:lnTo>
                <a:lnTo>
                  <a:pt x="235" y="70"/>
                </a:lnTo>
                <a:lnTo>
                  <a:pt x="186" y="70"/>
                </a:lnTo>
                <a:lnTo>
                  <a:pt x="186" y="109"/>
                </a:lnTo>
                <a:lnTo>
                  <a:pt x="245" y="118"/>
                </a:lnTo>
                <a:lnTo>
                  <a:pt x="264" y="148"/>
                </a:lnTo>
                <a:lnTo>
                  <a:pt x="177" y="138"/>
                </a:lnTo>
                <a:lnTo>
                  <a:pt x="166" y="177"/>
                </a:lnTo>
                <a:lnTo>
                  <a:pt x="275" y="197"/>
                </a:lnTo>
                <a:lnTo>
                  <a:pt x="294" y="255"/>
                </a:lnTo>
                <a:lnTo>
                  <a:pt x="284" y="266"/>
                </a:lnTo>
                <a:lnTo>
                  <a:pt x="275" y="255"/>
                </a:lnTo>
                <a:lnTo>
                  <a:pt x="245" y="285"/>
                </a:lnTo>
                <a:lnTo>
                  <a:pt x="264" y="295"/>
                </a:lnTo>
                <a:cubicBezTo>
                  <a:pt x="264" y="295"/>
                  <a:pt x="255" y="295"/>
                  <a:pt x="255" y="305"/>
                </a:cubicBezTo>
                <a:lnTo>
                  <a:pt x="196" y="295"/>
                </a:lnTo>
                <a:lnTo>
                  <a:pt x="157" y="187"/>
                </a:lnTo>
                <a:lnTo>
                  <a:pt x="118" y="197"/>
                </a:lnTo>
                <a:lnTo>
                  <a:pt x="147" y="285"/>
                </a:lnTo>
                <a:lnTo>
                  <a:pt x="108" y="275"/>
                </a:lnTo>
                <a:lnTo>
                  <a:pt x="88" y="216"/>
                </a:lnTo>
                <a:lnTo>
                  <a:pt x="49" y="226"/>
                </a:lnTo>
                <a:lnTo>
                  <a:pt x="68" y="275"/>
                </a:lnTo>
                <a:lnTo>
                  <a:pt x="0" y="266"/>
                </a:lnTo>
                <a:lnTo>
                  <a:pt x="0" y="295"/>
                </a:lnTo>
                <a:lnTo>
                  <a:pt x="59" y="305"/>
                </a:lnTo>
                <a:lnTo>
                  <a:pt x="29" y="344"/>
                </a:lnTo>
                <a:lnTo>
                  <a:pt x="59" y="364"/>
                </a:lnTo>
                <a:lnTo>
                  <a:pt x="108" y="314"/>
                </a:lnTo>
                <a:lnTo>
                  <a:pt x="137" y="324"/>
                </a:lnTo>
                <a:lnTo>
                  <a:pt x="79" y="393"/>
                </a:lnTo>
                <a:lnTo>
                  <a:pt x="108" y="412"/>
                </a:lnTo>
                <a:lnTo>
                  <a:pt x="186" y="334"/>
                </a:lnTo>
                <a:lnTo>
                  <a:pt x="255" y="344"/>
                </a:lnTo>
                <a:lnTo>
                  <a:pt x="255" y="353"/>
                </a:lnTo>
                <a:lnTo>
                  <a:pt x="235" y="364"/>
                </a:lnTo>
                <a:lnTo>
                  <a:pt x="245" y="393"/>
                </a:lnTo>
                <a:lnTo>
                  <a:pt x="264" y="383"/>
                </a:lnTo>
                <a:cubicBezTo>
                  <a:pt x="264" y="393"/>
                  <a:pt x="264" y="393"/>
                  <a:pt x="275" y="393"/>
                </a:cubicBezTo>
                <a:lnTo>
                  <a:pt x="225" y="451"/>
                </a:lnTo>
                <a:lnTo>
                  <a:pt x="118" y="432"/>
                </a:lnTo>
                <a:lnTo>
                  <a:pt x="108" y="471"/>
                </a:lnTo>
                <a:lnTo>
                  <a:pt x="196" y="481"/>
                </a:lnTo>
                <a:lnTo>
                  <a:pt x="177" y="510"/>
                </a:lnTo>
                <a:lnTo>
                  <a:pt x="108" y="501"/>
                </a:lnTo>
                <a:lnTo>
                  <a:pt x="98" y="540"/>
                </a:lnTo>
                <a:lnTo>
                  <a:pt x="147" y="549"/>
                </a:lnTo>
                <a:lnTo>
                  <a:pt x="98" y="599"/>
                </a:lnTo>
                <a:lnTo>
                  <a:pt x="127" y="618"/>
                </a:lnTo>
                <a:lnTo>
                  <a:pt x="177" y="569"/>
                </a:lnTo>
                <a:lnTo>
                  <a:pt x="186" y="608"/>
                </a:lnTo>
                <a:lnTo>
                  <a:pt x="225" y="599"/>
                </a:lnTo>
                <a:lnTo>
                  <a:pt x="206" y="540"/>
                </a:lnTo>
                <a:lnTo>
                  <a:pt x="225" y="510"/>
                </a:lnTo>
                <a:lnTo>
                  <a:pt x="255" y="589"/>
                </a:lnTo>
                <a:lnTo>
                  <a:pt x="294" y="579"/>
                </a:lnTo>
                <a:lnTo>
                  <a:pt x="255" y="471"/>
                </a:lnTo>
                <a:lnTo>
                  <a:pt x="304" y="422"/>
                </a:lnTo>
                <a:lnTo>
                  <a:pt x="314" y="422"/>
                </a:lnTo>
                <a:lnTo>
                  <a:pt x="304" y="442"/>
                </a:lnTo>
                <a:lnTo>
                  <a:pt x="343" y="451"/>
                </a:lnTo>
                <a:lnTo>
                  <a:pt x="343" y="432"/>
                </a:lnTo>
                <a:lnTo>
                  <a:pt x="362" y="432"/>
                </a:lnTo>
                <a:lnTo>
                  <a:pt x="382" y="491"/>
                </a:lnTo>
                <a:lnTo>
                  <a:pt x="304" y="579"/>
                </a:lnTo>
                <a:lnTo>
                  <a:pt x="333" y="608"/>
                </a:lnTo>
                <a:lnTo>
                  <a:pt x="392" y="540"/>
                </a:lnTo>
                <a:lnTo>
                  <a:pt x="412" y="569"/>
                </a:lnTo>
                <a:lnTo>
                  <a:pt x="362" y="618"/>
                </a:lnTo>
                <a:lnTo>
                  <a:pt x="392" y="647"/>
                </a:lnTo>
                <a:lnTo>
                  <a:pt x="421" y="608"/>
                </a:lnTo>
                <a:lnTo>
                  <a:pt x="441" y="677"/>
                </a:lnTo>
                <a:lnTo>
                  <a:pt x="480" y="658"/>
                </a:lnTo>
                <a:lnTo>
                  <a:pt x="460" y="599"/>
                </a:lnTo>
                <a:lnTo>
                  <a:pt x="500" y="608"/>
                </a:lnTo>
                <a:lnTo>
                  <a:pt x="510" y="569"/>
                </a:lnTo>
                <a:lnTo>
                  <a:pt x="441" y="560"/>
                </a:lnTo>
                <a:lnTo>
                  <a:pt x="431" y="520"/>
                </a:lnTo>
                <a:lnTo>
                  <a:pt x="519" y="540"/>
                </a:lnTo>
                <a:lnTo>
                  <a:pt x="529" y="501"/>
                </a:lnTo>
                <a:lnTo>
                  <a:pt x="412" y="481"/>
                </a:lnTo>
                <a:lnTo>
                  <a:pt x="392" y="422"/>
                </a:lnTo>
                <a:lnTo>
                  <a:pt x="402" y="412"/>
                </a:lnTo>
                <a:lnTo>
                  <a:pt x="421" y="422"/>
                </a:lnTo>
                <a:lnTo>
                  <a:pt x="441" y="393"/>
                </a:lnTo>
                <a:lnTo>
                  <a:pt x="431" y="383"/>
                </a:lnTo>
                <a:lnTo>
                  <a:pt x="431" y="373"/>
                </a:lnTo>
                <a:lnTo>
                  <a:pt x="500" y="383"/>
                </a:lnTo>
                <a:lnTo>
                  <a:pt x="539" y="491"/>
                </a:lnTo>
                <a:lnTo>
                  <a:pt x="569" y="471"/>
                </a:lnTo>
                <a:lnTo>
                  <a:pt x="539" y="393"/>
                </a:lnTo>
                <a:lnTo>
                  <a:pt x="578" y="393"/>
                </a:lnTo>
                <a:lnTo>
                  <a:pt x="598" y="451"/>
                </a:lnTo>
                <a:lnTo>
                  <a:pt x="637" y="442"/>
                </a:lnTo>
                <a:lnTo>
                  <a:pt x="627" y="403"/>
                </a:lnTo>
                <a:lnTo>
                  <a:pt x="686" y="412"/>
                </a:lnTo>
                <a:lnTo>
                  <a:pt x="696" y="373"/>
                </a:lnTo>
                <a:lnTo>
                  <a:pt x="627" y="364"/>
                </a:lnTo>
                <a:lnTo>
                  <a:pt x="656" y="334"/>
                </a:lnTo>
                <a:lnTo>
                  <a:pt x="627" y="305"/>
                </a:lnTo>
                <a:lnTo>
                  <a:pt x="588" y="353"/>
                </a:lnTo>
                <a:lnTo>
                  <a:pt x="549" y="353"/>
                </a:lnTo>
                <a:lnTo>
                  <a:pt x="608" y="285"/>
                </a:lnTo>
                <a:lnTo>
                  <a:pt x="578" y="255"/>
                </a:lnTo>
                <a:lnTo>
                  <a:pt x="510" y="344"/>
                </a:lnTo>
                <a:lnTo>
                  <a:pt x="441" y="334"/>
                </a:lnTo>
                <a:lnTo>
                  <a:pt x="441" y="324"/>
                </a:lnTo>
                <a:lnTo>
                  <a:pt x="460" y="314"/>
                </a:lnTo>
                <a:lnTo>
                  <a:pt x="441" y="275"/>
                </a:lnTo>
                <a:lnTo>
                  <a:pt x="431" y="285"/>
                </a:lnTo>
                <a:cubicBezTo>
                  <a:pt x="421" y="285"/>
                  <a:pt x="421" y="275"/>
                  <a:pt x="421" y="275"/>
                </a:cubicBezTo>
                <a:lnTo>
                  <a:pt x="460" y="226"/>
                </a:lnTo>
                <a:lnTo>
                  <a:pt x="578" y="246"/>
                </a:lnTo>
                <a:lnTo>
                  <a:pt x="578" y="207"/>
                </a:lnTo>
                <a:lnTo>
                  <a:pt x="490" y="187"/>
                </a:lnTo>
                <a:lnTo>
                  <a:pt x="519" y="157"/>
                </a:lnTo>
                <a:lnTo>
                  <a:pt x="578" y="168"/>
                </a:lnTo>
                <a:lnTo>
                  <a:pt x="588" y="138"/>
                </a:lnTo>
                <a:lnTo>
                  <a:pt x="549" y="128"/>
                </a:lnTo>
                <a:close/>
                <a:moveTo>
                  <a:pt x="402" y="344"/>
                </a:moveTo>
                <a:cubicBezTo>
                  <a:pt x="392" y="373"/>
                  <a:pt x="362" y="403"/>
                  <a:pt x="333" y="393"/>
                </a:cubicBezTo>
                <a:cubicBezTo>
                  <a:pt x="304" y="393"/>
                  <a:pt x="284" y="364"/>
                  <a:pt x="284" y="324"/>
                </a:cubicBezTo>
                <a:cubicBezTo>
                  <a:pt x="294" y="295"/>
                  <a:pt x="323" y="275"/>
                  <a:pt x="353" y="275"/>
                </a:cubicBezTo>
                <a:cubicBezTo>
                  <a:pt x="392" y="285"/>
                  <a:pt x="412" y="314"/>
                  <a:pt x="40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1"/>
          <p:cNvSpPr/>
          <p:nvPr/>
        </p:nvSpPr>
        <p:spPr>
          <a:xfrm>
            <a:off x="4397656" y="396264"/>
            <a:ext cx="147623" cy="141066"/>
          </a:xfrm>
          <a:custGeom>
            <a:avLst/>
            <a:gdLst/>
            <a:ahLst/>
            <a:cxnLst/>
            <a:rect l="l" t="t" r="r" b="b"/>
            <a:pathLst>
              <a:path w="698" h="667" extrusionOk="0">
                <a:moveTo>
                  <a:pt x="589" y="70"/>
                </a:moveTo>
                <a:lnTo>
                  <a:pt x="560" y="50"/>
                </a:lnTo>
                <a:lnTo>
                  <a:pt x="521" y="99"/>
                </a:lnTo>
                <a:lnTo>
                  <a:pt x="501" y="59"/>
                </a:lnTo>
                <a:lnTo>
                  <a:pt x="471" y="70"/>
                </a:lnTo>
                <a:lnTo>
                  <a:pt x="491" y="128"/>
                </a:lnTo>
                <a:lnTo>
                  <a:pt x="462" y="168"/>
                </a:lnTo>
                <a:lnTo>
                  <a:pt x="432" y="79"/>
                </a:lnTo>
                <a:lnTo>
                  <a:pt x="403" y="89"/>
                </a:lnTo>
                <a:lnTo>
                  <a:pt x="432" y="197"/>
                </a:lnTo>
                <a:lnTo>
                  <a:pt x="393" y="246"/>
                </a:lnTo>
                <a:lnTo>
                  <a:pt x="383" y="246"/>
                </a:lnTo>
                <a:lnTo>
                  <a:pt x="383" y="226"/>
                </a:lnTo>
                <a:lnTo>
                  <a:pt x="344" y="216"/>
                </a:lnTo>
                <a:lnTo>
                  <a:pt x="344" y="236"/>
                </a:lnTo>
                <a:lnTo>
                  <a:pt x="334" y="236"/>
                </a:lnTo>
                <a:lnTo>
                  <a:pt x="314" y="177"/>
                </a:lnTo>
                <a:lnTo>
                  <a:pt x="383" y="89"/>
                </a:lnTo>
                <a:lnTo>
                  <a:pt x="354" y="70"/>
                </a:lnTo>
                <a:lnTo>
                  <a:pt x="295" y="138"/>
                </a:lnTo>
                <a:lnTo>
                  <a:pt x="285" y="99"/>
                </a:lnTo>
                <a:lnTo>
                  <a:pt x="325" y="50"/>
                </a:lnTo>
                <a:lnTo>
                  <a:pt x="295" y="20"/>
                </a:lnTo>
                <a:lnTo>
                  <a:pt x="266" y="59"/>
                </a:lnTo>
                <a:lnTo>
                  <a:pt x="246" y="1"/>
                </a:lnTo>
                <a:lnTo>
                  <a:pt x="216" y="11"/>
                </a:lnTo>
                <a:lnTo>
                  <a:pt x="236" y="70"/>
                </a:lnTo>
                <a:lnTo>
                  <a:pt x="187" y="59"/>
                </a:lnTo>
                <a:lnTo>
                  <a:pt x="187" y="99"/>
                </a:lnTo>
                <a:lnTo>
                  <a:pt x="246" y="109"/>
                </a:lnTo>
                <a:lnTo>
                  <a:pt x="266" y="148"/>
                </a:lnTo>
                <a:lnTo>
                  <a:pt x="177" y="138"/>
                </a:lnTo>
                <a:lnTo>
                  <a:pt x="168" y="168"/>
                </a:lnTo>
                <a:lnTo>
                  <a:pt x="275" y="187"/>
                </a:lnTo>
                <a:lnTo>
                  <a:pt x="295" y="255"/>
                </a:lnTo>
                <a:lnTo>
                  <a:pt x="285" y="255"/>
                </a:lnTo>
                <a:lnTo>
                  <a:pt x="275" y="246"/>
                </a:lnTo>
                <a:lnTo>
                  <a:pt x="246" y="275"/>
                </a:lnTo>
                <a:lnTo>
                  <a:pt x="266" y="285"/>
                </a:lnTo>
                <a:cubicBezTo>
                  <a:pt x="266" y="295"/>
                  <a:pt x="256" y="295"/>
                  <a:pt x="256" y="305"/>
                </a:cubicBezTo>
                <a:lnTo>
                  <a:pt x="187" y="285"/>
                </a:lnTo>
                <a:lnTo>
                  <a:pt x="158" y="187"/>
                </a:lnTo>
                <a:lnTo>
                  <a:pt x="118" y="197"/>
                </a:lnTo>
                <a:lnTo>
                  <a:pt x="148" y="285"/>
                </a:lnTo>
                <a:lnTo>
                  <a:pt x="109" y="275"/>
                </a:lnTo>
                <a:lnTo>
                  <a:pt x="89" y="216"/>
                </a:lnTo>
                <a:lnTo>
                  <a:pt x="50" y="226"/>
                </a:lnTo>
                <a:lnTo>
                  <a:pt x="70" y="266"/>
                </a:lnTo>
                <a:lnTo>
                  <a:pt x="1" y="255"/>
                </a:lnTo>
                <a:lnTo>
                  <a:pt x="1" y="295"/>
                </a:lnTo>
                <a:lnTo>
                  <a:pt x="60" y="305"/>
                </a:lnTo>
                <a:lnTo>
                  <a:pt x="31" y="344"/>
                </a:lnTo>
                <a:lnTo>
                  <a:pt x="60" y="364"/>
                </a:lnTo>
                <a:lnTo>
                  <a:pt x="109" y="314"/>
                </a:lnTo>
                <a:lnTo>
                  <a:pt x="138" y="314"/>
                </a:lnTo>
                <a:lnTo>
                  <a:pt x="79" y="393"/>
                </a:lnTo>
                <a:lnTo>
                  <a:pt x="109" y="412"/>
                </a:lnTo>
                <a:lnTo>
                  <a:pt x="187" y="324"/>
                </a:lnTo>
                <a:lnTo>
                  <a:pt x="256" y="334"/>
                </a:lnTo>
                <a:lnTo>
                  <a:pt x="256" y="353"/>
                </a:lnTo>
                <a:lnTo>
                  <a:pt x="236" y="353"/>
                </a:lnTo>
                <a:lnTo>
                  <a:pt x="246" y="393"/>
                </a:lnTo>
                <a:lnTo>
                  <a:pt x="266" y="383"/>
                </a:lnTo>
                <a:cubicBezTo>
                  <a:pt x="266" y="383"/>
                  <a:pt x="266" y="393"/>
                  <a:pt x="275" y="393"/>
                </a:cubicBezTo>
                <a:lnTo>
                  <a:pt x="227" y="442"/>
                </a:lnTo>
                <a:lnTo>
                  <a:pt x="118" y="432"/>
                </a:lnTo>
                <a:lnTo>
                  <a:pt x="109" y="462"/>
                </a:lnTo>
                <a:lnTo>
                  <a:pt x="197" y="481"/>
                </a:lnTo>
                <a:lnTo>
                  <a:pt x="177" y="510"/>
                </a:lnTo>
                <a:lnTo>
                  <a:pt x="109" y="501"/>
                </a:lnTo>
                <a:lnTo>
                  <a:pt x="99" y="540"/>
                </a:lnTo>
                <a:lnTo>
                  <a:pt x="148" y="540"/>
                </a:lnTo>
                <a:lnTo>
                  <a:pt x="99" y="599"/>
                </a:lnTo>
                <a:lnTo>
                  <a:pt x="129" y="618"/>
                </a:lnTo>
                <a:lnTo>
                  <a:pt x="177" y="569"/>
                </a:lnTo>
                <a:lnTo>
                  <a:pt x="187" y="608"/>
                </a:lnTo>
                <a:lnTo>
                  <a:pt x="227" y="599"/>
                </a:lnTo>
                <a:lnTo>
                  <a:pt x="207" y="530"/>
                </a:lnTo>
                <a:lnTo>
                  <a:pt x="227" y="501"/>
                </a:lnTo>
                <a:lnTo>
                  <a:pt x="256" y="589"/>
                </a:lnTo>
                <a:lnTo>
                  <a:pt x="295" y="579"/>
                </a:lnTo>
                <a:lnTo>
                  <a:pt x="256" y="471"/>
                </a:lnTo>
                <a:lnTo>
                  <a:pt x="295" y="422"/>
                </a:lnTo>
                <a:lnTo>
                  <a:pt x="314" y="422"/>
                </a:lnTo>
                <a:lnTo>
                  <a:pt x="305" y="442"/>
                </a:lnTo>
                <a:lnTo>
                  <a:pt x="344" y="451"/>
                </a:lnTo>
                <a:lnTo>
                  <a:pt x="344" y="432"/>
                </a:lnTo>
                <a:lnTo>
                  <a:pt x="364" y="432"/>
                </a:lnTo>
                <a:lnTo>
                  <a:pt x="383" y="491"/>
                </a:lnTo>
                <a:lnTo>
                  <a:pt x="305" y="579"/>
                </a:lnTo>
                <a:lnTo>
                  <a:pt x="334" y="599"/>
                </a:lnTo>
                <a:lnTo>
                  <a:pt x="393" y="530"/>
                </a:lnTo>
                <a:lnTo>
                  <a:pt x="412" y="569"/>
                </a:lnTo>
                <a:lnTo>
                  <a:pt x="364" y="618"/>
                </a:lnTo>
                <a:lnTo>
                  <a:pt x="393" y="647"/>
                </a:lnTo>
                <a:lnTo>
                  <a:pt x="423" y="608"/>
                </a:lnTo>
                <a:lnTo>
                  <a:pt x="442" y="667"/>
                </a:lnTo>
                <a:lnTo>
                  <a:pt x="481" y="658"/>
                </a:lnTo>
                <a:lnTo>
                  <a:pt x="462" y="599"/>
                </a:lnTo>
                <a:lnTo>
                  <a:pt x="501" y="599"/>
                </a:lnTo>
                <a:lnTo>
                  <a:pt x="510" y="569"/>
                </a:lnTo>
                <a:lnTo>
                  <a:pt x="442" y="560"/>
                </a:lnTo>
                <a:lnTo>
                  <a:pt x="432" y="520"/>
                </a:lnTo>
                <a:lnTo>
                  <a:pt x="521" y="530"/>
                </a:lnTo>
                <a:lnTo>
                  <a:pt x="530" y="501"/>
                </a:lnTo>
                <a:lnTo>
                  <a:pt x="412" y="481"/>
                </a:lnTo>
                <a:lnTo>
                  <a:pt x="393" y="412"/>
                </a:lnTo>
                <a:lnTo>
                  <a:pt x="403" y="412"/>
                </a:lnTo>
                <a:lnTo>
                  <a:pt x="423" y="422"/>
                </a:lnTo>
                <a:lnTo>
                  <a:pt x="442" y="393"/>
                </a:lnTo>
                <a:lnTo>
                  <a:pt x="432" y="383"/>
                </a:lnTo>
                <a:lnTo>
                  <a:pt x="432" y="364"/>
                </a:lnTo>
                <a:lnTo>
                  <a:pt x="501" y="383"/>
                </a:lnTo>
                <a:lnTo>
                  <a:pt x="540" y="481"/>
                </a:lnTo>
                <a:lnTo>
                  <a:pt x="569" y="471"/>
                </a:lnTo>
                <a:lnTo>
                  <a:pt x="540" y="383"/>
                </a:lnTo>
                <a:lnTo>
                  <a:pt x="579" y="393"/>
                </a:lnTo>
                <a:lnTo>
                  <a:pt x="599" y="451"/>
                </a:lnTo>
                <a:lnTo>
                  <a:pt x="638" y="442"/>
                </a:lnTo>
                <a:lnTo>
                  <a:pt x="628" y="403"/>
                </a:lnTo>
                <a:lnTo>
                  <a:pt x="687" y="412"/>
                </a:lnTo>
                <a:lnTo>
                  <a:pt x="697" y="373"/>
                </a:lnTo>
                <a:lnTo>
                  <a:pt x="628" y="364"/>
                </a:lnTo>
                <a:lnTo>
                  <a:pt x="658" y="324"/>
                </a:lnTo>
                <a:lnTo>
                  <a:pt x="628" y="305"/>
                </a:lnTo>
                <a:lnTo>
                  <a:pt x="589" y="353"/>
                </a:lnTo>
                <a:lnTo>
                  <a:pt x="550" y="344"/>
                </a:lnTo>
                <a:lnTo>
                  <a:pt x="608" y="275"/>
                </a:lnTo>
                <a:lnTo>
                  <a:pt x="579" y="255"/>
                </a:lnTo>
                <a:lnTo>
                  <a:pt x="510" y="344"/>
                </a:lnTo>
                <a:lnTo>
                  <a:pt x="442" y="334"/>
                </a:lnTo>
                <a:lnTo>
                  <a:pt x="442" y="314"/>
                </a:lnTo>
                <a:lnTo>
                  <a:pt x="462" y="314"/>
                </a:lnTo>
                <a:lnTo>
                  <a:pt x="442" y="275"/>
                </a:lnTo>
                <a:lnTo>
                  <a:pt x="432" y="285"/>
                </a:lnTo>
                <a:lnTo>
                  <a:pt x="423" y="275"/>
                </a:lnTo>
                <a:lnTo>
                  <a:pt x="462" y="216"/>
                </a:lnTo>
                <a:lnTo>
                  <a:pt x="569" y="236"/>
                </a:lnTo>
                <a:lnTo>
                  <a:pt x="579" y="197"/>
                </a:lnTo>
                <a:lnTo>
                  <a:pt x="491" y="187"/>
                </a:lnTo>
                <a:lnTo>
                  <a:pt x="521" y="157"/>
                </a:lnTo>
                <a:lnTo>
                  <a:pt x="579" y="168"/>
                </a:lnTo>
                <a:lnTo>
                  <a:pt x="589" y="128"/>
                </a:lnTo>
                <a:lnTo>
                  <a:pt x="550" y="118"/>
                </a:lnTo>
                <a:close/>
                <a:moveTo>
                  <a:pt x="403" y="344"/>
                </a:moveTo>
                <a:cubicBezTo>
                  <a:pt x="393" y="373"/>
                  <a:pt x="364" y="393"/>
                  <a:pt x="334" y="393"/>
                </a:cubicBezTo>
                <a:cubicBezTo>
                  <a:pt x="305" y="383"/>
                  <a:pt x="285" y="353"/>
                  <a:pt x="285" y="324"/>
                </a:cubicBezTo>
                <a:cubicBezTo>
                  <a:pt x="295" y="295"/>
                  <a:pt x="325" y="275"/>
                  <a:pt x="354" y="275"/>
                </a:cubicBezTo>
                <a:cubicBezTo>
                  <a:pt x="393" y="285"/>
                  <a:pt x="412" y="314"/>
                  <a:pt x="403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1"/>
          <p:cNvSpPr/>
          <p:nvPr/>
        </p:nvSpPr>
        <p:spPr>
          <a:xfrm>
            <a:off x="4242421" y="580896"/>
            <a:ext cx="147200" cy="142970"/>
          </a:xfrm>
          <a:custGeom>
            <a:avLst/>
            <a:gdLst/>
            <a:ahLst/>
            <a:cxnLst/>
            <a:rect l="l" t="t" r="r" b="b"/>
            <a:pathLst>
              <a:path w="696" h="676" extrusionOk="0">
                <a:moveTo>
                  <a:pt x="588" y="79"/>
                </a:moveTo>
                <a:lnTo>
                  <a:pt x="559" y="59"/>
                </a:lnTo>
                <a:lnTo>
                  <a:pt x="519" y="108"/>
                </a:lnTo>
                <a:lnTo>
                  <a:pt x="500" y="68"/>
                </a:lnTo>
                <a:lnTo>
                  <a:pt x="471" y="79"/>
                </a:lnTo>
                <a:lnTo>
                  <a:pt x="490" y="137"/>
                </a:lnTo>
                <a:lnTo>
                  <a:pt x="461" y="166"/>
                </a:lnTo>
                <a:lnTo>
                  <a:pt x="432" y="88"/>
                </a:lnTo>
                <a:lnTo>
                  <a:pt x="402" y="98"/>
                </a:lnTo>
                <a:lnTo>
                  <a:pt x="432" y="206"/>
                </a:lnTo>
                <a:lnTo>
                  <a:pt x="392" y="255"/>
                </a:lnTo>
                <a:lnTo>
                  <a:pt x="382" y="255"/>
                </a:lnTo>
                <a:lnTo>
                  <a:pt x="382" y="235"/>
                </a:lnTo>
                <a:lnTo>
                  <a:pt x="343" y="225"/>
                </a:lnTo>
                <a:lnTo>
                  <a:pt x="343" y="245"/>
                </a:lnTo>
                <a:lnTo>
                  <a:pt x="334" y="245"/>
                </a:lnTo>
                <a:lnTo>
                  <a:pt x="314" y="186"/>
                </a:lnTo>
                <a:lnTo>
                  <a:pt x="382" y="98"/>
                </a:lnTo>
                <a:lnTo>
                  <a:pt x="353" y="68"/>
                </a:lnTo>
                <a:lnTo>
                  <a:pt x="294" y="137"/>
                </a:lnTo>
                <a:lnTo>
                  <a:pt x="284" y="108"/>
                </a:lnTo>
                <a:lnTo>
                  <a:pt x="323" y="49"/>
                </a:lnTo>
                <a:lnTo>
                  <a:pt x="294" y="29"/>
                </a:lnTo>
                <a:lnTo>
                  <a:pt x="265" y="59"/>
                </a:lnTo>
                <a:lnTo>
                  <a:pt x="245" y="0"/>
                </a:lnTo>
                <a:lnTo>
                  <a:pt x="206" y="20"/>
                </a:lnTo>
                <a:lnTo>
                  <a:pt x="236" y="79"/>
                </a:lnTo>
                <a:lnTo>
                  <a:pt x="186" y="68"/>
                </a:lnTo>
                <a:lnTo>
                  <a:pt x="186" y="108"/>
                </a:lnTo>
                <a:lnTo>
                  <a:pt x="245" y="118"/>
                </a:lnTo>
                <a:lnTo>
                  <a:pt x="255" y="157"/>
                </a:lnTo>
                <a:lnTo>
                  <a:pt x="167" y="137"/>
                </a:lnTo>
                <a:lnTo>
                  <a:pt x="167" y="177"/>
                </a:lnTo>
                <a:lnTo>
                  <a:pt x="275" y="196"/>
                </a:lnTo>
                <a:lnTo>
                  <a:pt x="294" y="255"/>
                </a:lnTo>
                <a:cubicBezTo>
                  <a:pt x="294" y="264"/>
                  <a:pt x="294" y="264"/>
                  <a:pt x="284" y="264"/>
                </a:cubicBezTo>
                <a:lnTo>
                  <a:pt x="275" y="255"/>
                </a:lnTo>
                <a:lnTo>
                  <a:pt x="245" y="284"/>
                </a:lnTo>
                <a:lnTo>
                  <a:pt x="265" y="294"/>
                </a:lnTo>
                <a:lnTo>
                  <a:pt x="255" y="303"/>
                </a:lnTo>
                <a:lnTo>
                  <a:pt x="186" y="294"/>
                </a:lnTo>
                <a:lnTo>
                  <a:pt x="157" y="186"/>
                </a:lnTo>
                <a:lnTo>
                  <a:pt x="118" y="206"/>
                </a:lnTo>
                <a:lnTo>
                  <a:pt x="147" y="284"/>
                </a:lnTo>
                <a:lnTo>
                  <a:pt x="108" y="284"/>
                </a:lnTo>
                <a:lnTo>
                  <a:pt x="88" y="216"/>
                </a:lnTo>
                <a:lnTo>
                  <a:pt x="49" y="235"/>
                </a:lnTo>
                <a:lnTo>
                  <a:pt x="69" y="274"/>
                </a:lnTo>
                <a:lnTo>
                  <a:pt x="0" y="264"/>
                </a:lnTo>
                <a:lnTo>
                  <a:pt x="0" y="303"/>
                </a:lnTo>
                <a:lnTo>
                  <a:pt x="59" y="314"/>
                </a:lnTo>
                <a:lnTo>
                  <a:pt x="29" y="343"/>
                </a:lnTo>
                <a:lnTo>
                  <a:pt x="59" y="372"/>
                </a:lnTo>
                <a:lnTo>
                  <a:pt x="98" y="323"/>
                </a:lnTo>
                <a:lnTo>
                  <a:pt x="138" y="323"/>
                </a:lnTo>
                <a:lnTo>
                  <a:pt x="79" y="392"/>
                </a:lnTo>
                <a:lnTo>
                  <a:pt x="108" y="421"/>
                </a:lnTo>
                <a:lnTo>
                  <a:pt x="186" y="333"/>
                </a:lnTo>
                <a:lnTo>
                  <a:pt x="245" y="343"/>
                </a:lnTo>
                <a:lnTo>
                  <a:pt x="255" y="353"/>
                </a:lnTo>
                <a:lnTo>
                  <a:pt x="236" y="362"/>
                </a:lnTo>
                <a:lnTo>
                  <a:pt x="245" y="392"/>
                </a:lnTo>
                <a:lnTo>
                  <a:pt x="265" y="392"/>
                </a:lnTo>
                <a:lnTo>
                  <a:pt x="275" y="401"/>
                </a:lnTo>
                <a:lnTo>
                  <a:pt x="225" y="451"/>
                </a:lnTo>
                <a:lnTo>
                  <a:pt x="118" y="431"/>
                </a:lnTo>
                <a:lnTo>
                  <a:pt x="108" y="470"/>
                </a:lnTo>
                <a:lnTo>
                  <a:pt x="196" y="490"/>
                </a:lnTo>
                <a:lnTo>
                  <a:pt x="177" y="519"/>
                </a:lnTo>
                <a:lnTo>
                  <a:pt x="108" y="510"/>
                </a:lnTo>
                <a:lnTo>
                  <a:pt x="98" y="539"/>
                </a:lnTo>
                <a:lnTo>
                  <a:pt x="147" y="549"/>
                </a:lnTo>
                <a:lnTo>
                  <a:pt x="98" y="597"/>
                </a:lnTo>
                <a:lnTo>
                  <a:pt x="127" y="627"/>
                </a:lnTo>
                <a:lnTo>
                  <a:pt x="177" y="578"/>
                </a:lnTo>
                <a:lnTo>
                  <a:pt x="186" y="617"/>
                </a:lnTo>
                <a:lnTo>
                  <a:pt x="225" y="597"/>
                </a:lnTo>
                <a:lnTo>
                  <a:pt x="206" y="539"/>
                </a:lnTo>
                <a:lnTo>
                  <a:pt x="225" y="510"/>
                </a:lnTo>
                <a:lnTo>
                  <a:pt x="255" y="597"/>
                </a:lnTo>
                <a:lnTo>
                  <a:pt x="294" y="578"/>
                </a:lnTo>
                <a:lnTo>
                  <a:pt x="255" y="480"/>
                </a:lnTo>
                <a:lnTo>
                  <a:pt x="294" y="421"/>
                </a:lnTo>
                <a:cubicBezTo>
                  <a:pt x="304" y="421"/>
                  <a:pt x="304" y="431"/>
                  <a:pt x="314" y="431"/>
                </a:cubicBezTo>
                <a:lnTo>
                  <a:pt x="304" y="451"/>
                </a:lnTo>
                <a:lnTo>
                  <a:pt x="343" y="451"/>
                </a:lnTo>
                <a:lnTo>
                  <a:pt x="343" y="431"/>
                </a:lnTo>
                <a:lnTo>
                  <a:pt x="363" y="431"/>
                </a:lnTo>
                <a:lnTo>
                  <a:pt x="382" y="499"/>
                </a:lnTo>
                <a:lnTo>
                  <a:pt x="304" y="588"/>
                </a:lnTo>
                <a:lnTo>
                  <a:pt x="334" y="608"/>
                </a:lnTo>
                <a:lnTo>
                  <a:pt x="392" y="539"/>
                </a:lnTo>
                <a:lnTo>
                  <a:pt x="412" y="578"/>
                </a:lnTo>
                <a:lnTo>
                  <a:pt x="363" y="627"/>
                </a:lnTo>
                <a:lnTo>
                  <a:pt x="392" y="647"/>
                </a:lnTo>
                <a:lnTo>
                  <a:pt x="421" y="617"/>
                </a:lnTo>
                <a:lnTo>
                  <a:pt x="441" y="676"/>
                </a:lnTo>
                <a:lnTo>
                  <a:pt x="480" y="666"/>
                </a:lnTo>
                <a:lnTo>
                  <a:pt x="461" y="597"/>
                </a:lnTo>
                <a:lnTo>
                  <a:pt x="500" y="608"/>
                </a:lnTo>
                <a:lnTo>
                  <a:pt x="510" y="568"/>
                </a:lnTo>
                <a:lnTo>
                  <a:pt x="441" y="558"/>
                </a:lnTo>
                <a:lnTo>
                  <a:pt x="432" y="529"/>
                </a:lnTo>
                <a:lnTo>
                  <a:pt x="519" y="539"/>
                </a:lnTo>
                <a:lnTo>
                  <a:pt x="530" y="499"/>
                </a:lnTo>
                <a:lnTo>
                  <a:pt x="412" y="480"/>
                </a:lnTo>
                <a:lnTo>
                  <a:pt x="392" y="421"/>
                </a:lnTo>
                <a:lnTo>
                  <a:pt x="402" y="412"/>
                </a:lnTo>
                <a:lnTo>
                  <a:pt x="421" y="421"/>
                </a:lnTo>
                <a:lnTo>
                  <a:pt x="441" y="392"/>
                </a:lnTo>
                <a:lnTo>
                  <a:pt x="432" y="382"/>
                </a:lnTo>
                <a:lnTo>
                  <a:pt x="432" y="372"/>
                </a:lnTo>
                <a:lnTo>
                  <a:pt x="500" y="382"/>
                </a:lnTo>
                <a:lnTo>
                  <a:pt x="539" y="490"/>
                </a:lnTo>
                <a:lnTo>
                  <a:pt x="569" y="480"/>
                </a:lnTo>
                <a:lnTo>
                  <a:pt x="539" y="392"/>
                </a:lnTo>
                <a:lnTo>
                  <a:pt x="578" y="401"/>
                </a:lnTo>
                <a:lnTo>
                  <a:pt x="598" y="460"/>
                </a:lnTo>
                <a:lnTo>
                  <a:pt x="637" y="441"/>
                </a:lnTo>
                <a:lnTo>
                  <a:pt x="628" y="401"/>
                </a:lnTo>
                <a:lnTo>
                  <a:pt x="686" y="412"/>
                </a:lnTo>
                <a:lnTo>
                  <a:pt x="696" y="382"/>
                </a:lnTo>
                <a:lnTo>
                  <a:pt x="628" y="362"/>
                </a:lnTo>
                <a:lnTo>
                  <a:pt x="657" y="333"/>
                </a:lnTo>
                <a:lnTo>
                  <a:pt x="628" y="314"/>
                </a:lnTo>
                <a:lnTo>
                  <a:pt x="588" y="362"/>
                </a:lnTo>
                <a:lnTo>
                  <a:pt x="549" y="353"/>
                </a:lnTo>
                <a:lnTo>
                  <a:pt x="608" y="284"/>
                </a:lnTo>
                <a:lnTo>
                  <a:pt x="578" y="264"/>
                </a:lnTo>
                <a:lnTo>
                  <a:pt x="510" y="343"/>
                </a:lnTo>
                <a:lnTo>
                  <a:pt x="441" y="333"/>
                </a:lnTo>
                <a:lnTo>
                  <a:pt x="441" y="323"/>
                </a:lnTo>
                <a:lnTo>
                  <a:pt x="451" y="314"/>
                </a:lnTo>
                <a:lnTo>
                  <a:pt x="441" y="284"/>
                </a:lnTo>
                <a:lnTo>
                  <a:pt x="421" y="284"/>
                </a:lnTo>
                <a:lnTo>
                  <a:pt x="421" y="274"/>
                </a:lnTo>
                <a:lnTo>
                  <a:pt x="461" y="225"/>
                </a:lnTo>
                <a:lnTo>
                  <a:pt x="569" y="245"/>
                </a:lnTo>
                <a:lnTo>
                  <a:pt x="578" y="206"/>
                </a:lnTo>
                <a:lnTo>
                  <a:pt x="490" y="196"/>
                </a:lnTo>
                <a:lnTo>
                  <a:pt x="519" y="166"/>
                </a:lnTo>
                <a:lnTo>
                  <a:pt x="578" y="177"/>
                </a:lnTo>
                <a:lnTo>
                  <a:pt x="588" y="137"/>
                </a:lnTo>
                <a:lnTo>
                  <a:pt x="549" y="127"/>
                </a:lnTo>
                <a:close/>
                <a:moveTo>
                  <a:pt x="402" y="353"/>
                </a:moveTo>
                <a:cubicBezTo>
                  <a:pt x="392" y="382"/>
                  <a:pt x="363" y="401"/>
                  <a:pt x="334" y="401"/>
                </a:cubicBezTo>
                <a:cubicBezTo>
                  <a:pt x="304" y="392"/>
                  <a:pt x="284" y="362"/>
                  <a:pt x="284" y="333"/>
                </a:cubicBezTo>
                <a:cubicBezTo>
                  <a:pt x="294" y="294"/>
                  <a:pt x="323" y="274"/>
                  <a:pt x="353" y="284"/>
                </a:cubicBezTo>
                <a:cubicBezTo>
                  <a:pt x="382" y="284"/>
                  <a:pt x="412" y="314"/>
                  <a:pt x="402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1"/>
          <p:cNvSpPr/>
          <p:nvPr/>
        </p:nvSpPr>
        <p:spPr>
          <a:xfrm>
            <a:off x="4756346" y="-409731"/>
            <a:ext cx="147200" cy="142970"/>
          </a:xfrm>
          <a:custGeom>
            <a:avLst/>
            <a:gdLst/>
            <a:ahLst/>
            <a:cxnLst/>
            <a:rect l="l" t="t" r="r" b="b"/>
            <a:pathLst>
              <a:path w="696" h="676" extrusionOk="0">
                <a:moveTo>
                  <a:pt x="589" y="78"/>
                </a:moveTo>
                <a:lnTo>
                  <a:pt x="569" y="49"/>
                </a:lnTo>
                <a:lnTo>
                  <a:pt x="520" y="107"/>
                </a:lnTo>
                <a:lnTo>
                  <a:pt x="510" y="59"/>
                </a:lnTo>
                <a:lnTo>
                  <a:pt x="471" y="78"/>
                </a:lnTo>
                <a:lnTo>
                  <a:pt x="491" y="137"/>
                </a:lnTo>
                <a:lnTo>
                  <a:pt x="471" y="166"/>
                </a:lnTo>
                <a:lnTo>
                  <a:pt x="441" y="78"/>
                </a:lnTo>
                <a:lnTo>
                  <a:pt x="402" y="98"/>
                </a:lnTo>
                <a:lnTo>
                  <a:pt x="441" y="205"/>
                </a:lnTo>
                <a:lnTo>
                  <a:pt x="393" y="255"/>
                </a:lnTo>
                <a:lnTo>
                  <a:pt x="382" y="245"/>
                </a:lnTo>
                <a:lnTo>
                  <a:pt x="393" y="235"/>
                </a:lnTo>
                <a:lnTo>
                  <a:pt x="353" y="225"/>
                </a:lnTo>
                <a:lnTo>
                  <a:pt x="343" y="245"/>
                </a:lnTo>
                <a:lnTo>
                  <a:pt x="334" y="245"/>
                </a:lnTo>
                <a:lnTo>
                  <a:pt x="314" y="176"/>
                </a:lnTo>
                <a:lnTo>
                  <a:pt x="382" y="98"/>
                </a:lnTo>
                <a:lnTo>
                  <a:pt x="363" y="68"/>
                </a:lnTo>
                <a:lnTo>
                  <a:pt x="304" y="137"/>
                </a:lnTo>
                <a:lnTo>
                  <a:pt x="284" y="107"/>
                </a:lnTo>
                <a:lnTo>
                  <a:pt x="334" y="49"/>
                </a:lnTo>
                <a:lnTo>
                  <a:pt x="304" y="29"/>
                </a:lnTo>
                <a:lnTo>
                  <a:pt x="275" y="59"/>
                </a:lnTo>
                <a:lnTo>
                  <a:pt x="255" y="0"/>
                </a:lnTo>
                <a:lnTo>
                  <a:pt x="216" y="9"/>
                </a:lnTo>
                <a:lnTo>
                  <a:pt x="236" y="78"/>
                </a:lnTo>
                <a:lnTo>
                  <a:pt x="197" y="68"/>
                </a:lnTo>
                <a:lnTo>
                  <a:pt x="186" y="107"/>
                </a:lnTo>
                <a:lnTo>
                  <a:pt x="255" y="118"/>
                </a:lnTo>
                <a:lnTo>
                  <a:pt x="265" y="157"/>
                </a:lnTo>
                <a:lnTo>
                  <a:pt x="177" y="137"/>
                </a:lnTo>
                <a:lnTo>
                  <a:pt x="167" y="176"/>
                </a:lnTo>
                <a:lnTo>
                  <a:pt x="275" y="196"/>
                </a:lnTo>
                <a:lnTo>
                  <a:pt x="304" y="255"/>
                </a:lnTo>
                <a:cubicBezTo>
                  <a:pt x="295" y="255"/>
                  <a:pt x="295" y="264"/>
                  <a:pt x="295" y="264"/>
                </a:cubicBezTo>
                <a:lnTo>
                  <a:pt x="275" y="255"/>
                </a:lnTo>
                <a:lnTo>
                  <a:pt x="255" y="284"/>
                </a:lnTo>
                <a:lnTo>
                  <a:pt x="265" y="294"/>
                </a:lnTo>
                <a:lnTo>
                  <a:pt x="265" y="303"/>
                </a:lnTo>
                <a:lnTo>
                  <a:pt x="197" y="294"/>
                </a:lnTo>
                <a:lnTo>
                  <a:pt x="157" y="186"/>
                </a:lnTo>
                <a:lnTo>
                  <a:pt x="128" y="205"/>
                </a:lnTo>
                <a:lnTo>
                  <a:pt x="157" y="284"/>
                </a:lnTo>
                <a:lnTo>
                  <a:pt x="118" y="284"/>
                </a:lnTo>
                <a:lnTo>
                  <a:pt x="88" y="216"/>
                </a:lnTo>
                <a:lnTo>
                  <a:pt x="59" y="235"/>
                </a:lnTo>
                <a:lnTo>
                  <a:pt x="69" y="274"/>
                </a:lnTo>
                <a:lnTo>
                  <a:pt x="10" y="264"/>
                </a:lnTo>
                <a:lnTo>
                  <a:pt x="1" y="303"/>
                </a:lnTo>
                <a:lnTo>
                  <a:pt x="69" y="314"/>
                </a:lnTo>
                <a:lnTo>
                  <a:pt x="40" y="343"/>
                </a:lnTo>
                <a:lnTo>
                  <a:pt x="69" y="372"/>
                </a:lnTo>
                <a:lnTo>
                  <a:pt x="108" y="314"/>
                </a:lnTo>
                <a:lnTo>
                  <a:pt x="147" y="323"/>
                </a:lnTo>
                <a:lnTo>
                  <a:pt x="88" y="392"/>
                </a:lnTo>
                <a:lnTo>
                  <a:pt x="118" y="421"/>
                </a:lnTo>
                <a:lnTo>
                  <a:pt x="186" y="333"/>
                </a:lnTo>
                <a:lnTo>
                  <a:pt x="255" y="343"/>
                </a:lnTo>
                <a:lnTo>
                  <a:pt x="255" y="353"/>
                </a:lnTo>
                <a:lnTo>
                  <a:pt x="236" y="362"/>
                </a:lnTo>
                <a:lnTo>
                  <a:pt x="255" y="392"/>
                </a:lnTo>
                <a:lnTo>
                  <a:pt x="265" y="392"/>
                </a:lnTo>
                <a:cubicBezTo>
                  <a:pt x="275" y="392"/>
                  <a:pt x="275" y="392"/>
                  <a:pt x="275" y="401"/>
                </a:cubicBezTo>
                <a:lnTo>
                  <a:pt x="236" y="451"/>
                </a:lnTo>
                <a:lnTo>
                  <a:pt x="118" y="431"/>
                </a:lnTo>
                <a:lnTo>
                  <a:pt x="118" y="470"/>
                </a:lnTo>
                <a:lnTo>
                  <a:pt x="206" y="480"/>
                </a:lnTo>
                <a:lnTo>
                  <a:pt x="177" y="519"/>
                </a:lnTo>
                <a:lnTo>
                  <a:pt x="118" y="499"/>
                </a:lnTo>
                <a:lnTo>
                  <a:pt x="108" y="539"/>
                </a:lnTo>
                <a:lnTo>
                  <a:pt x="147" y="549"/>
                </a:lnTo>
                <a:lnTo>
                  <a:pt x="108" y="597"/>
                </a:lnTo>
                <a:lnTo>
                  <a:pt x="138" y="627"/>
                </a:lnTo>
                <a:lnTo>
                  <a:pt x="177" y="568"/>
                </a:lnTo>
                <a:lnTo>
                  <a:pt x="197" y="617"/>
                </a:lnTo>
                <a:lnTo>
                  <a:pt x="226" y="597"/>
                </a:lnTo>
                <a:lnTo>
                  <a:pt x="206" y="539"/>
                </a:lnTo>
                <a:lnTo>
                  <a:pt x="236" y="510"/>
                </a:lnTo>
                <a:lnTo>
                  <a:pt x="265" y="597"/>
                </a:lnTo>
                <a:lnTo>
                  <a:pt x="295" y="578"/>
                </a:lnTo>
                <a:lnTo>
                  <a:pt x="255" y="470"/>
                </a:lnTo>
                <a:lnTo>
                  <a:pt x="304" y="421"/>
                </a:lnTo>
                <a:cubicBezTo>
                  <a:pt x="304" y="421"/>
                  <a:pt x="314" y="421"/>
                  <a:pt x="314" y="431"/>
                </a:cubicBezTo>
                <a:lnTo>
                  <a:pt x="314" y="441"/>
                </a:lnTo>
                <a:lnTo>
                  <a:pt x="343" y="451"/>
                </a:lnTo>
                <a:lnTo>
                  <a:pt x="353" y="431"/>
                </a:lnTo>
                <a:lnTo>
                  <a:pt x="363" y="431"/>
                </a:lnTo>
                <a:lnTo>
                  <a:pt x="382" y="499"/>
                </a:lnTo>
                <a:lnTo>
                  <a:pt x="314" y="578"/>
                </a:lnTo>
                <a:lnTo>
                  <a:pt x="343" y="608"/>
                </a:lnTo>
                <a:lnTo>
                  <a:pt x="402" y="539"/>
                </a:lnTo>
                <a:lnTo>
                  <a:pt x="412" y="568"/>
                </a:lnTo>
                <a:lnTo>
                  <a:pt x="373" y="627"/>
                </a:lnTo>
                <a:lnTo>
                  <a:pt x="402" y="647"/>
                </a:lnTo>
                <a:lnTo>
                  <a:pt x="422" y="617"/>
                </a:lnTo>
                <a:lnTo>
                  <a:pt x="451" y="676"/>
                </a:lnTo>
                <a:lnTo>
                  <a:pt x="480" y="666"/>
                </a:lnTo>
                <a:lnTo>
                  <a:pt x="461" y="597"/>
                </a:lnTo>
                <a:lnTo>
                  <a:pt x="500" y="608"/>
                </a:lnTo>
                <a:lnTo>
                  <a:pt x="510" y="568"/>
                </a:lnTo>
                <a:lnTo>
                  <a:pt x="451" y="558"/>
                </a:lnTo>
                <a:lnTo>
                  <a:pt x="432" y="519"/>
                </a:lnTo>
                <a:lnTo>
                  <a:pt x="520" y="539"/>
                </a:lnTo>
                <a:lnTo>
                  <a:pt x="530" y="499"/>
                </a:lnTo>
                <a:lnTo>
                  <a:pt x="422" y="480"/>
                </a:lnTo>
                <a:lnTo>
                  <a:pt x="402" y="421"/>
                </a:lnTo>
                <a:cubicBezTo>
                  <a:pt x="402" y="421"/>
                  <a:pt x="402" y="412"/>
                  <a:pt x="412" y="412"/>
                </a:cubicBezTo>
                <a:lnTo>
                  <a:pt x="422" y="421"/>
                </a:lnTo>
                <a:lnTo>
                  <a:pt x="441" y="392"/>
                </a:lnTo>
                <a:lnTo>
                  <a:pt x="432" y="382"/>
                </a:lnTo>
                <a:cubicBezTo>
                  <a:pt x="432" y="382"/>
                  <a:pt x="432" y="372"/>
                  <a:pt x="441" y="372"/>
                </a:cubicBezTo>
                <a:lnTo>
                  <a:pt x="500" y="382"/>
                </a:lnTo>
                <a:lnTo>
                  <a:pt x="539" y="490"/>
                </a:lnTo>
                <a:lnTo>
                  <a:pt x="578" y="470"/>
                </a:lnTo>
                <a:lnTo>
                  <a:pt x="549" y="392"/>
                </a:lnTo>
                <a:lnTo>
                  <a:pt x="589" y="392"/>
                </a:lnTo>
                <a:lnTo>
                  <a:pt x="608" y="460"/>
                </a:lnTo>
                <a:lnTo>
                  <a:pt x="637" y="441"/>
                </a:lnTo>
                <a:lnTo>
                  <a:pt x="628" y="401"/>
                </a:lnTo>
                <a:lnTo>
                  <a:pt x="687" y="412"/>
                </a:lnTo>
                <a:lnTo>
                  <a:pt x="696" y="372"/>
                </a:lnTo>
                <a:lnTo>
                  <a:pt x="637" y="362"/>
                </a:lnTo>
                <a:lnTo>
                  <a:pt x="667" y="333"/>
                </a:lnTo>
                <a:lnTo>
                  <a:pt x="637" y="303"/>
                </a:lnTo>
                <a:lnTo>
                  <a:pt x="589" y="362"/>
                </a:lnTo>
                <a:lnTo>
                  <a:pt x="549" y="353"/>
                </a:lnTo>
                <a:lnTo>
                  <a:pt x="608" y="284"/>
                </a:lnTo>
                <a:lnTo>
                  <a:pt x="578" y="255"/>
                </a:lnTo>
                <a:lnTo>
                  <a:pt x="510" y="343"/>
                </a:lnTo>
                <a:lnTo>
                  <a:pt x="441" y="333"/>
                </a:lnTo>
                <a:lnTo>
                  <a:pt x="441" y="323"/>
                </a:lnTo>
                <a:lnTo>
                  <a:pt x="461" y="314"/>
                </a:lnTo>
                <a:lnTo>
                  <a:pt x="451" y="284"/>
                </a:lnTo>
                <a:lnTo>
                  <a:pt x="432" y="284"/>
                </a:lnTo>
                <a:lnTo>
                  <a:pt x="422" y="274"/>
                </a:lnTo>
                <a:lnTo>
                  <a:pt x="471" y="225"/>
                </a:lnTo>
                <a:lnTo>
                  <a:pt x="578" y="245"/>
                </a:lnTo>
                <a:lnTo>
                  <a:pt x="589" y="205"/>
                </a:lnTo>
                <a:lnTo>
                  <a:pt x="500" y="196"/>
                </a:lnTo>
                <a:lnTo>
                  <a:pt x="520" y="157"/>
                </a:lnTo>
                <a:lnTo>
                  <a:pt x="589" y="176"/>
                </a:lnTo>
                <a:lnTo>
                  <a:pt x="589" y="137"/>
                </a:lnTo>
                <a:lnTo>
                  <a:pt x="549" y="127"/>
                </a:lnTo>
                <a:close/>
                <a:moveTo>
                  <a:pt x="402" y="343"/>
                </a:moveTo>
                <a:cubicBezTo>
                  <a:pt x="402" y="382"/>
                  <a:pt x="373" y="401"/>
                  <a:pt x="343" y="392"/>
                </a:cubicBezTo>
                <a:cubicBezTo>
                  <a:pt x="304" y="392"/>
                  <a:pt x="284" y="362"/>
                  <a:pt x="295" y="333"/>
                </a:cubicBezTo>
                <a:cubicBezTo>
                  <a:pt x="295" y="294"/>
                  <a:pt x="334" y="274"/>
                  <a:pt x="363" y="284"/>
                </a:cubicBezTo>
                <a:cubicBezTo>
                  <a:pt x="393" y="284"/>
                  <a:pt x="412" y="314"/>
                  <a:pt x="40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1"/>
          <p:cNvSpPr/>
          <p:nvPr/>
        </p:nvSpPr>
        <p:spPr>
          <a:xfrm>
            <a:off x="4600899" y="-223195"/>
            <a:ext cx="147411" cy="142970"/>
          </a:xfrm>
          <a:custGeom>
            <a:avLst/>
            <a:gdLst/>
            <a:ahLst/>
            <a:cxnLst/>
            <a:rect l="l" t="t" r="r" b="b"/>
            <a:pathLst>
              <a:path w="697" h="676" extrusionOk="0">
                <a:moveTo>
                  <a:pt x="588" y="68"/>
                </a:moveTo>
                <a:lnTo>
                  <a:pt x="559" y="49"/>
                </a:lnTo>
                <a:lnTo>
                  <a:pt x="520" y="98"/>
                </a:lnTo>
                <a:lnTo>
                  <a:pt x="510" y="59"/>
                </a:lnTo>
                <a:lnTo>
                  <a:pt x="471" y="68"/>
                </a:lnTo>
                <a:lnTo>
                  <a:pt x="490" y="137"/>
                </a:lnTo>
                <a:lnTo>
                  <a:pt x="471" y="166"/>
                </a:lnTo>
                <a:lnTo>
                  <a:pt x="442" y="78"/>
                </a:lnTo>
                <a:lnTo>
                  <a:pt x="402" y="98"/>
                </a:lnTo>
                <a:lnTo>
                  <a:pt x="442" y="196"/>
                </a:lnTo>
                <a:lnTo>
                  <a:pt x="392" y="255"/>
                </a:lnTo>
                <a:cubicBezTo>
                  <a:pt x="392" y="245"/>
                  <a:pt x="392" y="245"/>
                  <a:pt x="383" y="245"/>
                </a:cubicBezTo>
                <a:lnTo>
                  <a:pt x="392" y="225"/>
                </a:lnTo>
                <a:lnTo>
                  <a:pt x="353" y="225"/>
                </a:lnTo>
                <a:lnTo>
                  <a:pt x="344" y="235"/>
                </a:lnTo>
                <a:lnTo>
                  <a:pt x="333" y="245"/>
                </a:lnTo>
                <a:lnTo>
                  <a:pt x="314" y="176"/>
                </a:lnTo>
                <a:lnTo>
                  <a:pt x="383" y="88"/>
                </a:lnTo>
                <a:lnTo>
                  <a:pt x="353" y="68"/>
                </a:lnTo>
                <a:lnTo>
                  <a:pt x="304" y="137"/>
                </a:lnTo>
                <a:lnTo>
                  <a:pt x="285" y="98"/>
                </a:lnTo>
                <a:lnTo>
                  <a:pt x="333" y="49"/>
                </a:lnTo>
                <a:lnTo>
                  <a:pt x="304" y="29"/>
                </a:lnTo>
                <a:lnTo>
                  <a:pt x="275" y="59"/>
                </a:lnTo>
                <a:lnTo>
                  <a:pt x="255" y="0"/>
                </a:lnTo>
                <a:lnTo>
                  <a:pt x="216" y="9"/>
                </a:lnTo>
                <a:lnTo>
                  <a:pt x="235" y="68"/>
                </a:lnTo>
                <a:lnTo>
                  <a:pt x="196" y="68"/>
                </a:lnTo>
                <a:lnTo>
                  <a:pt x="187" y="98"/>
                </a:lnTo>
                <a:lnTo>
                  <a:pt x="255" y="118"/>
                </a:lnTo>
                <a:lnTo>
                  <a:pt x="265" y="147"/>
                </a:lnTo>
                <a:lnTo>
                  <a:pt x="177" y="137"/>
                </a:lnTo>
                <a:lnTo>
                  <a:pt x="167" y="176"/>
                </a:lnTo>
                <a:lnTo>
                  <a:pt x="275" y="186"/>
                </a:lnTo>
                <a:lnTo>
                  <a:pt x="304" y="255"/>
                </a:lnTo>
                <a:cubicBezTo>
                  <a:pt x="294" y="255"/>
                  <a:pt x="294" y="255"/>
                  <a:pt x="294" y="264"/>
                </a:cubicBezTo>
                <a:lnTo>
                  <a:pt x="275" y="245"/>
                </a:lnTo>
                <a:lnTo>
                  <a:pt x="255" y="274"/>
                </a:lnTo>
                <a:lnTo>
                  <a:pt x="265" y="294"/>
                </a:lnTo>
                <a:lnTo>
                  <a:pt x="265" y="303"/>
                </a:lnTo>
                <a:lnTo>
                  <a:pt x="196" y="294"/>
                </a:lnTo>
                <a:lnTo>
                  <a:pt x="157" y="186"/>
                </a:lnTo>
                <a:lnTo>
                  <a:pt x="118" y="196"/>
                </a:lnTo>
                <a:lnTo>
                  <a:pt x="157" y="284"/>
                </a:lnTo>
                <a:lnTo>
                  <a:pt x="118" y="274"/>
                </a:lnTo>
                <a:lnTo>
                  <a:pt x="89" y="216"/>
                </a:lnTo>
                <a:lnTo>
                  <a:pt x="59" y="225"/>
                </a:lnTo>
                <a:lnTo>
                  <a:pt x="69" y="274"/>
                </a:lnTo>
                <a:lnTo>
                  <a:pt x="10" y="255"/>
                </a:lnTo>
                <a:lnTo>
                  <a:pt x="0" y="294"/>
                </a:lnTo>
                <a:lnTo>
                  <a:pt x="69" y="303"/>
                </a:lnTo>
                <a:lnTo>
                  <a:pt x="39" y="343"/>
                </a:lnTo>
                <a:lnTo>
                  <a:pt x="69" y="362"/>
                </a:lnTo>
                <a:lnTo>
                  <a:pt x="108" y="314"/>
                </a:lnTo>
                <a:lnTo>
                  <a:pt x="148" y="323"/>
                </a:lnTo>
                <a:lnTo>
                  <a:pt x="89" y="392"/>
                </a:lnTo>
                <a:lnTo>
                  <a:pt x="118" y="412"/>
                </a:lnTo>
                <a:lnTo>
                  <a:pt x="187" y="323"/>
                </a:lnTo>
                <a:lnTo>
                  <a:pt x="255" y="343"/>
                </a:lnTo>
                <a:lnTo>
                  <a:pt x="255" y="353"/>
                </a:lnTo>
                <a:lnTo>
                  <a:pt x="235" y="353"/>
                </a:lnTo>
                <a:lnTo>
                  <a:pt x="255" y="392"/>
                </a:lnTo>
                <a:lnTo>
                  <a:pt x="265" y="382"/>
                </a:lnTo>
                <a:cubicBezTo>
                  <a:pt x="265" y="392"/>
                  <a:pt x="275" y="392"/>
                  <a:pt x="275" y="392"/>
                </a:cubicBezTo>
                <a:lnTo>
                  <a:pt x="226" y="451"/>
                </a:lnTo>
                <a:lnTo>
                  <a:pt x="118" y="431"/>
                </a:lnTo>
                <a:lnTo>
                  <a:pt x="118" y="470"/>
                </a:lnTo>
                <a:lnTo>
                  <a:pt x="206" y="480"/>
                </a:lnTo>
                <a:lnTo>
                  <a:pt x="177" y="510"/>
                </a:lnTo>
                <a:lnTo>
                  <a:pt x="108" y="499"/>
                </a:lnTo>
                <a:lnTo>
                  <a:pt x="108" y="539"/>
                </a:lnTo>
                <a:lnTo>
                  <a:pt x="148" y="549"/>
                </a:lnTo>
                <a:lnTo>
                  <a:pt x="108" y="597"/>
                </a:lnTo>
                <a:lnTo>
                  <a:pt x="137" y="617"/>
                </a:lnTo>
                <a:lnTo>
                  <a:pt x="177" y="568"/>
                </a:lnTo>
                <a:lnTo>
                  <a:pt x="196" y="608"/>
                </a:lnTo>
                <a:lnTo>
                  <a:pt x="226" y="597"/>
                </a:lnTo>
                <a:lnTo>
                  <a:pt x="206" y="539"/>
                </a:lnTo>
                <a:lnTo>
                  <a:pt x="235" y="510"/>
                </a:lnTo>
                <a:lnTo>
                  <a:pt x="265" y="588"/>
                </a:lnTo>
                <a:lnTo>
                  <a:pt x="294" y="578"/>
                </a:lnTo>
                <a:lnTo>
                  <a:pt x="255" y="470"/>
                </a:lnTo>
                <a:lnTo>
                  <a:pt x="304" y="421"/>
                </a:lnTo>
                <a:lnTo>
                  <a:pt x="314" y="421"/>
                </a:lnTo>
                <a:lnTo>
                  <a:pt x="314" y="441"/>
                </a:lnTo>
                <a:lnTo>
                  <a:pt x="344" y="451"/>
                </a:lnTo>
                <a:lnTo>
                  <a:pt x="353" y="431"/>
                </a:lnTo>
                <a:lnTo>
                  <a:pt x="363" y="431"/>
                </a:lnTo>
                <a:lnTo>
                  <a:pt x="383" y="490"/>
                </a:lnTo>
                <a:lnTo>
                  <a:pt x="314" y="578"/>
                </a:lnTo>
                <a:lnTo>
                  <a:pt x="344" y="608"/>
                </a:lnTo>
                <a:lnTo>
                  <a:pt x="402" y="529"/>
                </a:lnTo>
                <a:lnTo>
                  <a:pt x="412" y="568"/>
                </a:lnTo>
                <a:lnTo>
                  <a:pt x="373" y="617"/>
                </a:lnTo>
                <a:lnTo>
                  <a:pt x="402" y="647"/>
                </a:lnTo>
                <a:lnTo>
                  <a:pt x="422" y="608"/>
                </a:lnTo>
                <a:lnTo>
                  <a:pt x="451" y="676"/>
                </a:lnTo>
                <a:lnTo>
                  <a:pt x="481" y="656"/>
                </a:lnTo>
                <a:lnTo>
                  <a:pt x="461" y="597"/>
                </a:lnTo>
                <a:lnTo>
                  <a:pt x="500" y="608"/>
                </a:lnTo>
                <a:lnTo>
                  <a:pt x="510" y="568"/>
                </a:lnTo>
                <a:lnTo>
                  <a:pt x="451" y="558"/>
                </a:lnTo>
                <a:lnTo>
                  <a:pt x="431" y="519"/>
                </a:lnTo>
                <a:lnTo>
                  <a:pt x="520" y="539"/>
                </a:lnTo>
                <a:lnTo>
                  <a:pt x="529" y="499"/>
                </a:lnTo>
                <a:lnTo>
                  <a:pt x="422" y="480"/>
                </a:lnTo>
                <a:lnTo>
                  <a:pt x="402" y="412"/>
                </a:lnTo>
                <a:lnTo>
                  <a:pt x="412" y="412"/>
                </a:lnTo>
                <a:lnTo>
                  <a:pt x="422" y="421"/>
                </a:lnTo>
                <a:lnTo>
                  <a:pt x="442" y="392"/>
                </a:lnTo>
                <a:lnTo>
                  <a:pt x="431" y="382"/>
                </a:lnTo>
                <a:cubicBezTo>
                  <a:pt x="431" y="372"/>
                  <a:pt x="431" y="372"/>
                  <a:pt x="442" y="372"/>
                </a:cubicBezTo>
                <a:lnTo>
                  <a:pt x="500" y="382"/>
                </a:lnTo>
                <a:lnTo>
                  <a:pt x="540" y="480"/>
                </a:lnTo>
                <a:lnTo>
                  <a:pt x="579" y="470"/>
                </a:lnTo>
                <a:lnTo>
                  <a:pt x="549" y="382"/>
                </a:lnTo>
                <a:lnTo>
                  <a:pt x="588" y="392"/>
                </a:lnTo>
                <a:lnTo>
                  <a:pt x="608" y="451"/>
                </a:lnTo>
                <a:lnTo>
                  <a:pt x="638" y="441"/>
                </a:lnTo>
                <a:lnTo>
                  <a:pt x="627" y="401"/>
                </a:lnTo>
                <a:lnTo>
                  <a:pt x="686" y="412"/>
                </a:lnTo>
                <a:lnTo>
                  <a:pt x="696" y="372"/>
                </a:lnTo>
                <a:lnTo>
                  <a:pt x="638" y="362"/>
                </a:lnTo>
                <a:lnTo>
                  <a:pt x="667" y="333"/>
                </a:lnTo>
                <a:lnTo>
                  <a:pt x="638" y="303"/>
                </a:lnTo>
                <a:lnTo>
                  <a:pt x="588" y="353"/>
                </a:lnTo>
                <a:lnTo>
                  <a:pt x="549" y="353"/>
                </a:lnTo>
                <a:lnTo>
                  <a:pt x="608" y="284"/>
                </a:lnTo>
                <a:lnTo>
                  <a:pt x="579" y="255"/>
                </a:lnTo>
                <a:lnTo>
                  <a:pt x="510" y="343"/>
                </a:lnTo>
                <a:lnTo>
                  <a:pt x="442" y="333"/>
                </a:lnTo>
                <a:lnTo>
                  <a:pt x="442" y="323"/>
                </a:lnTo>
                <a:lnTo>
                  <a:pt x="461" y="314"/>
                </a:lnTo>
                <a:lnTo>
                  <a:pt x="451" y="274"/>
                </a:lnTo>
                <a:lnTo>
                  <a:pt x="431" y="284"/>
                </a:lnTo>
                <a:lnTo>
                  <a:pt x="422" y="274"/>
                </a:lnTo>
                <a:lnTo>
                  <a:pt x="471" y="225"/>
                </a:lnTo>
                <a:lnTo>
                  <a:pt x="579" y="245"/>
                </a:lnTo>
                <a:lnTo>
                  <a:pt x="588" y="205"/>
                </a:lnTo>
                <a:lnTo>
                  <a:pt x="500" y="186"/>
                </a:lnTo>
                <a:lnTo>
                  <a:pt x="520" y="157"/>
                </a:lnTo>
                <a:lnTo>
                  <a:pt x="588" y="166"/>
                </a:lnTo>
                <a:lnTo>
                  <a:pt x="588" y="127"/>
                </a:lnTo>
                <a:lnTo>
                  <a:pt x="549" y="127"/>
                </a:lnTo>
                <a:close/>
                <a:moveTo>
                  <a:pt x="402" y="343"/>
                </a:moveTo>
                <a:cubicBezTo>
                  <a:pt x="402" y="372"/>
                  <a:pt x="373" y="401"/>
                  <a:pt x="344" y="392"/>
                </a:cubicBezTo>
                <a:cubicBezTo>
                  <a:pt x="304" y="392"/>
                  <a:pt x="285" y="353"/>
                  <a:pt x="294" y="323"/>
                </a:cubicBezTo>
                <a:cubicBezTo>
                  <a:pt x="294" y="294"/>
                  <a:pt x="324" y="274"/>
                  <a:pt x="363" y="274"/>
                </a:cubicBezTo>
                <a:cubicBezTo>
                  <a:pt x="392" y="284"/>
                  <a:pt x="412" y="314"/>
                  <a:pt x="40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1"/>
          <p:cNvSpPr/>
          <p:nvPr/>
        </p:nvSpPr>
        <p:spPr>
          <a:xfrm>
            <a:off x="4445453" y="-38986"/>
            <a:ext cx="147411" cy="143393"/>
          </a:xfrm>
          <a:custGeom>
            <a:avLst/>
            <a:gdLst/>
            <a:ahLst/>
            <a:cxnLst/>
            <a:rect l="l" t="t" r="r" b="b"/>
            <a:pathLst>
              <a:path w="697" h="678" extrusionOk="0">
                <a:moveTo>
                  <a:pt x="589" y="79"/>
                </a:moveTo>
                <a:lnTo>
                  <a:pt x="559" y="60"/>
                </a:lnTo>
                <a:lnTo>
                  <a:pt x="520" y="109"/>
                </a:lnTo>
                <a:lnTo>
                  <a:pt x="510" y="70"/>
                </a:lnTo>
                <a:lnTo>
                  <a:pt x="471" y="79"/>
                </a:lnTo>
                <a:lnTo>
                  <a:pt x="491" y="138"/>
                </a:lnTo>
                <a:lnTo>
                  <a:pt x="471" y="168"/>
                </a:lnTo>
                <a:lnTo>
                  <a:pt x="441" y="89"/>
                </a:lnTo>
                <a:lnTo>
                  <a:pt x="402" y="99"/>
                </a:lnTo>
                <a:lnTo>
                  <a:pt x="441" y="207"/>
                </a:lnTo>
                <a:lnTo>
                  <a:pt x="393" y="256"/>
                </a:lnTo>
                <a:lnTo>
                  <a:pt x="382" y="256"/>
                </a:lnTo>
                <a:lnTo>
                  <a:pt x="393" y="236"/>
                </a:lnTo>
                <a:lnTo>
                  <a:pt x="353" y="227"/>
                </a:lnTo>
                <a:lnTo>
                  <a:pt x="343" y="246"/>
                </a:lnTo>
                <a:lnTo>
                  <a:pt x="334" y="246"/>
                </a:lnTo>
                <a:lnTo>
                  <a:pt x="314" y="187"/>
                </a:lnTo>
                <a:lnTo>
                  <a:pt x="382" y="99"/>
                </a:lnTo>
                <a:lnTo>
                  <a:pt x="353" y="70"/>
                </a:lnTo>
                <a:lnTo>
                  <a:pt x="295" y="148"/>
                </a:lnTo>
                <a:lnTo>
                  <a:pt x="284" y="109"/>
                </a:lnTo>
                <a:lnTo>
                  <a:pt x="334" y="60"/>
                </a:lnTo>
                <a:lnTo>
                  <a:pt x="304" y="31"/>
                </a:lnTo>
                <a:lnTo>
                  <a:pt x="275" y="70"/>
                </a:lnTo>
                <a:lnTo>
                  <a:pt x="255" y="1"/>
                </a:lnTo>
                <a:lnTo>
                  <a:pt x="216" y="20"/>
                </a:lnTo>
                <a:lnTo>
                  <a:pt x="236" y="79"/>
                </a:lnTo>
                <a:lnTo>
                  <a:pt x="197" y="70"/>
                </a:lnTo>
                <a:lnTo>
                  <a:pt x="186" y="109"/>
                </a:lnTo>
                <a:lnTo>
                  <a:pt x="255" y="118"/>
                </a:lnTo>
                <a:lnTo>
                  <a:pt x="265" y="158"/>
                </a:lnTo>
                <a:lnTo>
                  <a:pt x="177" y="138"/>
                </a:lnTo>
                <a:lnTo>
                  <a:pt x="167" y="177"/>
                </a:lnTo>
                <a:lnTo>
                  <a:pt x="275" y="197"/>
                </a:lnTo>
                <a:lnTo>
                  <a:pt x="304" y="266"/>
                </a:lnTo>
                <a:lnTo>
                  <a:pt x="295" y="266"/>
                </a:lnTo>
                <a:lnTo>
                  <a:pt x="275" y="256"/>
                </a:lnTo>
                <a:lnTo>
                  <a:pt x="255" y="285"/>
                </a:lnTo>
                <a:lnTo>
                  <a:pt x="265" y="295"/>
                </a:lnTo>
                <a:lnTo>
                  <a:pt x="265" y="305"/>
                </a:lnTo>
                <a:lnTo>
                  <a:pt x="197" y="295"/>
                </a:lnTo>
                <a:lnTo>
                  <a:pt x="157" y="197"/>
                </a:lnTo>
                <a:lnTo>
                  <a:pt x="118" y="207"/>
                </a:lnTo>
                <a:lnTo>
                  <a:pt x="147" y="295"/>
                </a:lnTo>
                <a:lnTo>
                  <a:pt x="118" y="285"/>
                </a:lnTo>
                <a:lnTo>
                  <a:pt x="88" y="227"/>
                </a:lnTo>
                <a:lnTo>
                  <a:pt x="59" y="236"/>
                </a:lnTo>
                <a:lnTo>
                  <a:pt x="69" y="275"/>
                </a:lnTo>
                <a:lnTo>
                  <a:pt x="10" y="266"/>
                </a:lnTo>
                <a:lnTo>
                  <a:pt x="1" y="305"/>
                </a:lnTo>
                <a:lnTo>
                  <a:pt x="69" y="314"/>
                </a:lnTo>
                <a:lnTo>
                  <a:pt x="40" y="344"/>
                </a:lnTo>
                <a:lnTo>
                  <a:pt x="69" y="373"/>
                </a:lnTo>
                <a:lnTo>
                  <a:pt x="108" y="325"/>
                </a:lnTo>
                <a:lnTo>
                  <a:pt x="147" y="325"/>
                </a:lnTo>
                <a:lnTo>
                  <a:pt x="88" y="393"/>
                </a:lnTo>
                <a:lnTo>
                  <a:pt x="118" y="423"/>
                </a:lnTo>
                <a:lnTo>
                  <a:pt x="186" y="334"/>
                </a:lnTo>
                <a:lnTo>
                  <a:pt x="255" y="344"/>
                </a:lnTo>
                <a:lnTo>
                  <a:pt x="255" y="354"/>
                </a:lnTo>
                <a:lnTo>
                  <a:pt x="236" y="364"/>
                </a:lnTo>
                <a:lnTo>
                  <a:pt x="255" y="403"/>
                </a:lnTo>
                <a:lnTo>
                  <a:pt x="265" y="393"/>
                </a:lnTo>
                <a:lnTo>
                  <a:pt x="275" y="403"/>
                </a:lnTo>
                <a:lnTo>
                  <a:pt x="226" y="452"/>
                </a:lnTo>
                <a:lnTo>
                  <a:pt x="118" y="432"/>
                </a:lnTo>
                <a:lnTo>
                  <a:pt x="118" y="471"/>
                </a:lnTo>
                <a:lnTo>
                  <a:pt x="206" y="491"/>
                </a:lnTo>
                <a:lnTo>
                  <a:pt x="177" y="521"/>
                </a:lnTo>
                <a:lnTo>
                  <a:pt x="108" y="510"/>
                </a:lnTo>
                <a:lnTo>
                  <a:pt x="108" y="550"/>
                </a:lnTo>
                <a:lnTo>
                  <a:pt x="147" y="550"/>
                </a:lnTo>
                <a:lnTo>
                  <a:pt x="108" y="608"/>
                </a:lnTo>
                <a:lnTo>
                  <a:pt x="138" y="628"/>
                </a:lnTo>
                <a:lnTo>
                  <a:pt x="177" y="579"/>
                </a:lnTo>
                <a:lnTo>
                  <a:pt x="186" y="618"/>
                </a:lnTo>
                <a:lnTo>
                  <a:pt x="226" y="608"/>
                </a:lnTo>
                <a:lnTo>
                  <a:pt x="206" y="540"/>
                </a:lnTo>
                <a:lnTo>
                  <a:pt x="226" y="510"/>
                </a:lnTo>
                <a:lnTo>
                  <a:pt x="265" y="599"/>
                </a:lnTo>
                <a:lnTo>
                  <a:pt x="295" y="579"/>
                </a:lnTo>
                <a:lnTo>
                  <a:pt x="255" y="481"/>
                </a:lnTo>
                <a:lnTo>
                  <a:pt x="304" y="423"/>
                </a:lnTo>
                <a:cubicBezTo>
                  <a:pt x="304" y="432"/>
                  <a:pt x="314" y="432"/>
                  <a:pt x="314" y="432"/>
                </a:cubicBezTo>
                <a:lnTo>
                  <a:pt x="314" y="452"/>
                </a:lnTo>
                <a:lnTo>
                  <a:pt x="343" y="452"/>
                </a:lnTo>
                <a:lnTo>
                  <a:pt x="353" y="442"/>
                </a:lnTo>
                <a:cubicBezTo>
                  <a:pt x="353" y="442"/>
                  <a:pt x="363" y="442"/>
                  <a:pt x="363" y="432"/>
                </a:cubicBezTo>
                <a:lnTo>
                  <a:pt x="382" y="501"/>
                </a:lnTo>
                <a:lnTo>
                  <a:pt x="314" y="589"/>
                </a:lnTo>
                <a:lnTo>
                  <a:pt x="343" y="608"/>
                </a:lnTo>
                <a:lnTo>
                  <a:pt x="402" y="540"/>
                </a:lnTo>
                <a:lnTo>
                  <a:pt x="412" y="579"/>
                </a:lnTo>
                <a:lnTo>
                  <a:pt x="373" y="628"/>
                </a:lnTo>
                <a:lnTo>
                  <a:pt x="402" y="648"/>
                </a:lnTo>
                <a:lnTo>
                  <a:pt x="422" y="618"/>
                </a:lnTo>
                <a:lnTo>
                  <a:pt x="451" y="677"/>
                </a:lnTo>
                <a:lnTo>
                  <a:pt x="480" y="667"/>
                </a:lnTo>
                <a:lnTo>
                  <a:pt x="461" y="608"/>
                </a:lnTo>
                <a:lnTo>
                  <a:pt x="500" y="608"/>
                </a:lnTo>
                <a:lnTo>
                  <a:pt x="510" y="579"/>
                </a:lnTo>
                <a:lnTo>
                  <a:pt x="451" y="560"/>
                </a:lnTo>
                <a:lnTo>
                  <a:pt x="432" y="530"/>
                </a:lnTo>
                <a:lnTo>
                  <a:pt x="520" y="540"/>
                </a:lnTo>
                <a:lnTo>
                  <a:pt x="530" y="501"/>
                </a:lnTo>
                <a:lnTo>
                  <a:pt x="422" y="491"/>
                </a:lnTo>
                <a:lnTo>
                  <a:pt x="402" y="423"/>
                </a:lnTo>
                <a:lnTo>
                  <a:pt x="412" y="412"/>
                </a:lnTo>
                <a:lnTo>
                  <a:pt x="422" y="432"/>
                </a:lnTo>
                <a:lnTo>
                  <a:pt x="441" y="403"/>
                </a:lnTo>
                <a:lnTo>
                  <a:pt x="432" y="383"/>
                </a:lnTo>
                <a:lnTo>
                  <a:pt x="441" y="373"/>
                </a:lnTo>
                <a:lnTo>
                  <a:pt x="500" y="383"/>
                </a:lnTo>
                <a:lnTo>
                  <a:pt x="539" y="491"/>
                </a:lnTo>
                <a:lnTo>
                  <a:pt x="578" y="481"/>
                </a:lnTo>
                <a:lnTo>
                  <a:pt x="549" y="393"/>
                </a:lnTo>
                <a:lnTo>
                  <a:pt x="589" y="403"/>
                </a:lnTo>
                <a:lnTo>
                  <a:pt x="608" y="462"/>
                </a:lnTo>
                <a:lnTo>
                  <a:pt x="637" y="452"/>
                </a:lnTo>
                <a:lnTo>
                  <a:pt x="628" y="403"/>
                </a:lnTo>
                <a:lnTo>
                  <a:pt x="687" y="423"/>
                </a:lnTo>
                <a:lnTo>
                  <a:pt x="696" y="383"/>
                </a:lnTo>
                <a:lnTo>
                  <a:pt x="637" y="373"/>
                </a:lnTo>
                <a:lnTo>
                  <a:pt x="657" y="334"/>
                </a:lnTo>
                <a:lnTo>
                  <a:pt x="637" y="314"/>
                </a:lnTo>
                <a:lnTo>
                  <a:pt x="589" y="364"/>
                </a:lnTo>
                <a:lnTo>
                  <a:pt x="549" y="354"/>
                </a:lnTo>
                <a:lnTo>
                  <a:pt x="608" y="285"/>
                </a:lnTo>
                <a:lnTo>
                  <a:pt x="578" y="266"/>
                </a:lnTo>
                <a:lnTo>
                  <a:pt x="510" y="354"/>
                </a:lnTo>
                <a:lnTo>
                  <a:pt x="441" y="334"/>
                </a:lnTo>
                <a:lnTo>
                  <a:pt x="441" y="325"/>
                </a:lnTo>
                <a:lnTo>
                  <a:pt x="461" y="325"/>
                </a:lnTo>
                <a:lnTo>
                  <a:pt x="451" y="285"/>
                </a:lnTo>
                <a:lnTo>
                  <a:pt x="432" y="295"/>
                </a:lnTo>
                <a:cubicBezTo>
                  <a:pt x="432" y="285"/>
                  <a:pt x="422" y="285"/>
                  <a:pt x="422" y="285"/>
                </a:cubicBezTo>
                <a:lnTo>
                  <a:pt x="471" y="227"/>
                </a:lnTo>
                <a:lnTo>
                  <a:pt x="578" y="246"/>
                </a:lnTo>
                <a:lnTo>
                  <a:pt x="589" y="207"/>
                </a:lnTo>
                <a:lnTo>
                  <a:pt x="500" y="197"/>
                </a:lnTo>
                <a:lnTo>
                  <a:pt x="520" y="168"/>
                </a:lnTo>
                <a:lnTo>
                  <a:pt x="589" y="177"/>
                </a:lnTo>
                <a:lnTo>
                  <a:pt x="589" y="138"/>
                </a:lnTo>
                <a:lnTo>
                  <a:pt x="549" y="129"/>
                </a:lnTo>
                <a:close/>
                <a:moveTo>
                  <a:pt x="402" y="354"/>
                </a:moveTo>
                <a:cubicBezTo>
                  <a:pt x="402" y="383"/>
                  <a:pt x="373" y="403"/>
                  <a:pt x="334" y="403"/>
                </a:cubicBezTo>
                <a:cubicBezTo>
                  <a:pt x="304" y="393"/>
                  <a:pt x="284" y="364"/>
                  <a:pt x="295" y="334"/>
                </a:cubicBezTo>
                <a:cubicBezTo>
                  <a:pt x="295" y="305"/>
                  <a:pt x="324" y="275"/>
                  <a:pt x="363" y="285"/>
                </a:cubicBezTo>
                <a:cubicBezTo>
                  <a:pt x="393" y="285"/>
                  <a:pt x="412" y="325"/>
                  <a:pt x="402" y="35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1"/>
          <p:cNvSpPr/>
          <p:nvPr/>
        </p:nvSpPr>
        <p:spPr>
          <a:xfrm>
            <a:off x="4290007" y="147550"/>
            <a:ext cx="147411" cy="143393"/>
          </a:xfrm>
          <a:custGeom>
            <a:avLst/>
            <a:gdLst/>
            <a:ahLst/>
            <a:cxnLst/>
            <a:rect l="l" t="t" r="r" b="b"/>
            <a:pathLst>
              <a:path w="697" h="678" extrusionOk="0">
                <a:moveTo>
                  <a:pt x="588" y="79"/>
                </a:moveTo>
                <a:lnTo>
                  <a:pt x="559" y="50"/>
                </a:lnTo>
                <a:lnTo>
                  <a:pt x="520" y="109"/>
                </a:lnTo>
                <a:lnTo>
                  <a:pt x="510" y="59"/>
                </a:lnTo>
                <a:lnTo>
                  <a:pt x="471" y="79"/>
                </a:lnTo>
                <a:lnTo>
                  <a:pt x="490" y="138"/>
                </a:lnTo>
                <a:lnTo>
                  <a:pt x="471" y="168"/>
                </a:lnTo>
                <a:lnTo>
                  <a:pt x="442" y="79"/>
                </a:lnTo>
                <a:lnTo>
                  <a:pt x="403" y="99"/>
                </a:lnTo>
                <a:lnTo>
                  <a:pt x="442" y="207"/>
                </a:lnTo>
                <a:lnTo>
                  <a:pt x="392" y="255"/>
                </a:lnTo>
                <a:lnTo>
                  <a:pt x="383" y="246"/>
                </a:lnTo>
                <a:lnTo>
                  <a:pt x="392" y="236"/>
                </a:lnTo>
                <a:lnTo>
                  <a:pt x="353" y="226"/>
                </a:lnTo>
                <a:lnTo>
                  <a:pt x="344" y="246"/>
                </a:lnTo>
                <a:lnTo>
                  <a:pt x="334" y="246"/>
                </a:lnTo>
                <a:lnTo>
                  <a:pt x="314" y="177"/>
                </a:lnTo>
                <a:lnTo>
                  <a:pt x="383" y="99"/>
                </a:lnTo>
                <a:lnTo>
                  <a:pt x="353" y="70"/>
                </a:lnTo>
                <a:lnTo>
                  <a:pt x="294" y="138"/>
                </a:lnTo>
                <a:lnTo>
                  <a:pt x="285" y="109"/>
                </a:lnTo>
                <a:lnTo>
                  <a:pt x="324" y="50"/>
                </a:lnTo>
                <a:lnTo>
                  <a:pt x="305" y="30"/>
                </a:lnTo>
                <a:lnTo>
                  <a:pt x="275" y="59"/>
                </a:lnTo>
                <a:lnTo>
                  <a:pt x="246" y="1"/>
                </a:lnTo>
                <a:lnTo>
                  <a:pt x="216" y="11"/>
                </a:lnTo>
                <a:lnTo>
                  <a:pt x="236" y="79"/>
                </a:lnTo>
                <a:lnTo>
                  <a:pt x="196" y="70"/>
                </a:lnTo>
                <a:lnTo>
                  <a:pt x="187" y="109"/>
                </a:lnTo>
                <a:lnTo>
                  <a:pt x="255" y="118"/>
                </a:lnTo>
                <a:lnTo>
                  <a:pt x="265" y="157"/>
                </a:lnTo>
                <a:lnTo>
                  <a:pt x="177" y="138"/>
                </a:lnTo>
                <a:lnTo>
                  <a:pt x="167" y="177"/>
                </a:lnTo>
                <a:lnTo>
                  <a:pt x="275" y="197"/>
                </a:lnTo>
                <a:lnTo>
                  <a:pt x="305" y="255"/>
                </a:lnTo>
                <a:cubicBezTo>
                  <a:pt x="294" y="255"/>
                  <a:pt x="294" y="266"/>
                  <a:pt x="294" y="266"/>
                </a:cubicBezTo>
                <a:lnTo>
                  <a:pt x="275" y="255"/>
                </a:lnTo>
                <a:lnTo>
                  <a:pt x="255" y="285"/>
                </a:lnTo>
                <a:lnTo>
                  <a:pt x="265" y="295"/>
                </a:lnTo>
                <a:lnTo>
                  <a:pt x="265" y="305"/>
                </a:lnTo>
                <a:lnTo>
                  <a:pt x="196" y="295"/>
                </a:lnTo>
                <a:lnTo>
                  <a:pt x="157" y="187"/>
                </a:lnTo>
                <a:lnTo>
                  <a:pt x="118" y="207"/>
                </a:lnTo>
                <a:lnTo>
                  <a:pt x="148" y="285"/>
                </a:lnTo>
                <a:lnTo>
                  <a:pt x="118" y="285"/>
                </a:lnTo>
                <a:lnTo>
                  <a:pt x="89" y="216"/>
                </a:lnTo>
                <a:lnTo>
                  <a:pt x="59" y="236"/>
                </a:lnTo>
                <a:lnTo>
                  <a:pt x="69" y="275"/>
                </a:lnTo>
                <a:lnTo>
                  <a:pt x="11" y="266"/>
                </a:lnTo>
                <a:lnTo>
                  <a:pt x="0" y="305"/>
                </a:lnTo>
                <a:lnTo>
                  <a:pt x="59" y="314"/>
                </a:lnTo>
                <a:lnTo>
                  <a:pt x="40" y="344"/>
                </a:lnTo>
                <a:lnTo>
                  <a:pt x="69" y="373"/>
                </a:lnTo>
                <a:lnTo>
                  <a:pt x="109" y="314"/>
                </a:lnTo>
                <a:lnTo>
                  <a:pt x="148" y="324"/>
                </a:lnTo>
                <a:lnTo>
                  <a:pt x="89" y="393"/>
                </a:lnTo>
                <a:lnTo>
                  <a:pt x="118" y="422"/>
                </a:lnTo>
                <a:lnTo>
                  <a:pt x="187" y="334"/>
                </a:lnTo>
                <a:lnTo>
                  <a:pt x="255" y="344"/>
                </a:lnTo>
                <a:lnTo>
                  <a:pt x="255" y="353"/>
                </a:lnTo>
                <a:lnTo>
                  <a:pt x="236" y="364"/>
                </a:lnTo>
                <a:lnTo>
                  <a:pt x="246" y="393"/>
                </a:lnTo>
                <a:lnTo>
                  <a:pt x="265" y="393"/>
                </a:lnTo>
                <a:cubicBezTo>
                  <a:pt x="265" y="393"/>
                  <a:pt x="275" y="393"/>
                  <a:pt x="275" y="403"/>
                </a:cubicBezTo>
                <a:lnTo>
                  <a:pt x="226" y="451"/>
                </a:lnTo>
                <a:lnTo>
                  <a:pt x="118" y="432"/>
                </a:lnTo>
                <a:lnTo>
                  <a:pt x="118" y="471"/>
                </a:lnTo>
                <a:lnTo>
                  <a:pt x="207" y="481"/>
                </a:lnTo>
                <a:lnTo>
                  <a:pt x="177" y="520"/>
                </a:lnTo>
                <a:lnTo>
                  <a:pt x="109" y="501"/>
                </a:lnTo>
                <a:lnTo>
                  <a:pt x="109" y="540"/>
                </a:lnTo>
                <a:lnTo>
                  <a:pt x="148" y="549"/>
                </a:lnTo>
                <a:lnTo>
                  <a:pt x="109" y="599"/>
                </a:lnTo>
                <a:lnTo>
                  <a:pt x="138" y="628"/>
                </a:lnTo>
                <a:lnTo>
                  <a:pt x="177" y="569"/>
                </a:lnTo>
                <a:lnTo>
                  <a:pt x="187" y="618"/>
                </a:lnTo>
                <a:lnTo>
                  <a:pt x="226" y="599"/>
                </a:lnTo>
                <a:lnTo>
                  <a:pt x="207" y="540"/>
                </a:lnTo>
                <a:lnTo>
                  <a:pt x="226" y="510"/>
                </a:lnTo>
                <a:lnTo>
                  <a:pt x="255" y="599"/>
                </a:lnTo>
                <a:lnTo>
                  <a:pt x="294" y="579"/>
                </a:lnTo>
                <a:lnTo>
                  <a:pt x="255" y="471"/>
                </a:lnTo>
                <a:lnTo>
                  <a:pt x="305" y="422"/>
                </a:lnTo>
                <a:cubicBezTo>
                  <a:pt x="305" y="422"/>
                  <a:pt x="314" y="422"/>
                  <a:pt x="314" y="432"/>
                </a:cubicBezTo>
                <a:lnTo>
                  <a:pt x="314" y="442"/>
                </a:lnTo>
                <a:lnTo>
                  <a:pt x="344" y="451"/>
                </a:lnTo>
                <a:lnTo>
                  <a:pt x="353" y="432"/>
                </a:lnTo>
                <a:lnTo>
                  <a:pt x="363" y="432"/>
                </a:lnTo>
                <a:lnTo>
                  <a:pt x="383" y="501"/>
                </a:lnTo>
                <a:lnTo>
                  <a:pt x="314" y="579"/>
                </a:lnTo>
                <a:lnTo>
                  <a:pt x="344" y="608"/>
                </a:lnTo>
                <a:lnTo>
                  <a:pt x="403" y="540"/>
                </a:lnTo>
                <a:lnTo>
                  <a:pt x="412" y="569"/>
                </a:lnTo>
                <a:lnTo>
                  <a:pt x="373" y="628"/>
                </a:lnTo>
                <a:lnTo>
                  <a:pt x="403" y="647"/>
                </a:lnTo>
                <a:lnTo>
                  <a:pt x="422" y="618"/>
                </a:lnTo>
                <a:lnTo>
                  <a:pt x="451" y="677"/>
                </a:lnTo>
                <a:lnTo>
                  <a:pt x="481" y="667"/>
                </a:lnTo>
                <a:lnTo>
                  <a:pt x="461" y="599"/>
                </a:lnTo>
                <a:lnTo>
                  <a:pt x="501" y="608"/>
                </a:lnTo>
                <a:lnTo>
                  <a:pt x="510" y="569"/>
                </a:lnTo>
                <a:lnTo>
                  <a:pt x="451" y="560"/>
                </a:lnTo>
                <a:lnTo>
                  <a:pt x="432" y="520"/>
                </a:lnTo>
                <a:lnTo>
                  <a:pt x="520" y="540"/>
                </a:lnTo>
                <a:lnTo>
                  <a:pt x="530" y="501"/>
                </a:lnTo>
                <a:lnTo>
                  <a:pt x="422" y="481"/>
                </a:lnTo>
                <a:lnTo>
                  <a:pt x="392" y="422"/>
                </a:lnTo>
                <a:cubicBezTo>
                  <a:pt x="403" y="422"/>
                  <a:pt x="403" y="412"/>
                  <a:pt x="403" y="412"/>
                </a:cubicBezTo>
                <a:lnTo>
                  <a:pt x="422" y="422"/>
                </a:lnTo>
                <a:lnTo>
                  <a:pt x="442" y="393"/>
                </a:lnTo>
                <a:lnTo>
                  <a:pt x="432" y="383"/>
                </a:lnTo>
                <a:cubicBezTo>
                  <a:pt x="432" y="383"/>
                  <a:pt x="432" y="373"/>
                  <a:pt x="442" y="373"/>
                </a:cubicBezTo>
                <a:lnTo>
                  <a:pt x="501" y="383"/>
                </a:lnTo>
                <a:lnTo>
                  <a:pt x="540" y="491"/>
                </a:lnTo>
                <a:lnTo>
                  <a:pt x="579" y="471"/>
                </a:lnTo>
                <a:lnTo>
                  <a:pt x="549" y="393"/>
                </a:lnTo>
                <a:lnTo>
                  <a:pt x="588" y="393"/>
                </a:lnTo>
                <a:lnTo>
                  <a:pt x="608" y="462"/>
                </a:lnTo>
                <a:lnTo>
                  <a:pt x="638" y="442"/>
                </a:lnTo>
                <a:lnTo>
                  <a:pt x="627" y="403"/>
                </a:lnTo>
                <a:lnTo>
                  <a:pt x="686" y="412"/>
                </a:lnTo>
                <a:lnTo>
                  <a:pt x="696" y="373"/>
                </a:lnTo>
                <a:lnTo>
                  <a:pt x="638" y="364"/>
                </a:lnTo>
                <a:lnTo>
                  <a:pt x="657" y="334"/>
                </a:lnTo>
                <a:lnTo>
                  <a:pt x="638" y="305"/>
                </a:lnTo>
                <a:lnTo>
                  <a:pt x="588" y="364"/>
                </a:lnTo>
                <a:lnTo>
                  <a:pt x="549" y="353"/>
                </a:lnTo>
                <a:lnTo>
                  <a:pt x="608" y="285"/>
                </a:lnTo>
                <a:lnTo>
                  <a:pt x="579" y="255"/>
                </a:lnTo>
                <a:lnTo>
                  <a:pt x="510" y="344"/>
                </a:lnTo>
                <a:lnTo>
                  <a:pt x="442" y="334"/>
                </a:lnTo>
                <a:lnTo>
                  <a:pt x="442" y="324"/>
                </a:lnTo>
                <a:lnTo>
                  <a:pt x="461" y="314"/>
                </a:lnTo>
                <a:lnTo>
                  <a:pt x="451" y="285"/>
                </a:lnTo>
                <a:lnTo>
                  <a:pt x="432" y="285"/>
                </a:lnTo>
                <a:cubicBezTo>
                  <a:pt x="432" y="285"/>
                  <a:pt x="422" y="285"/>
                  <a:pt x="422" y="275"/>
                </a:cubicBezTo>
                <a:lnTo>
                  <a:pt x="471" y="226"/>
                </a:lnTo>
                <a:lnTo>
                  <a:pt x="579" y="246"/>
                </a:lnTo>
                <a:lnTo>
                  <a:pt x="588" y="207"/>
                </a:lnTo>
                <a:lnTo>
                  <a:pt x="501" y="197"/>
                </a:lnTo>
                <a:lnTo>
                  <a:pt x="520" y="157"/>
                </a:lnTo>
                <a:lnTo>
                  <a:pt x="588" y="177"/>
                </a:lnTo>
                <a:lnTo>
                  <a:pt x="588" y="138"/>
                </a:lnTo>
                <a:lnTo>
                  <a:pt x="549" y="128"/>
                </a:lnTo>
                <a:close/>
                <a:moveTo>
                  <a:pt x="403" y="344"/>
                </a:moveTo>
                <a:cubicBezTo>
                  <a:pt x="403" y="383"/>
                  <a:pt x="373" y="403"/>
                  <a:pt x="334" y="393"/>
                </a:cubicBezTo>
                <a:cubicBezTo>
                  <a:pt x="305" y="393"/>
                  <a:pt x="285" y="364"/>
                  <a:pt x="294" y="334"/>
                </a:cubicBezTo>
                <a:cubicBezTo>
                  <a:pt x="294" y="295"/>
                  <a:pt x="324" y="275"/>
                  <a:pt x="363" y="285"/>
                </a:cubicBezTo>
                <a:cubicBezTo>
                  <a:pt x="392" y="285"/>
                  <a:pt x="412" y="314"/>
                  <a:pt x="403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1"/>
          <p:cNvSpPr/>
          <p:nvPr/>
        </p:nvSpPr>
        <p:spPr>
          <a:xfrm>
            <a:off x="4134560" y="334085"/>
            <a:ext cx="147411" cy="143393"/>
          </a:xfrm>
          <a:custGeom>
            <a:avLst/>
            <a:gdLst/>
            <a:ahLst/>
            <a:cxnLst/>
            <a:rect l="l" t="t" r="r" b="b"/>
            <a:pathLst>
              <a:path w="697" h="678" extrusionOk="0">
                <a:moveTo>
                  <a:pt x="589" y="70"/>
                </a:moveTo>
                <a:lnTo>
                  <a:pt x="559" y="50"/>
                </a:lnTo>
                <a:lnTo>
                  <a:pt x="520" y="99"/>
                </a:lnTo>
                <a:lnTo>
                  <a:pt x="510" y="59"/>
                </a:lnTo>
                <a:lnTo>
                  <a:pt x="471" y="70"/>
                </a:lnTo>
                <a:lnTo>
                  <a:pt x="491" y="138"/>
                </a:lnTo>
                <a:lnTo>
                  <a:pt x="471" y="168"/>
                </a:lnTo>
                <a:lnTo>
                  <a:pt x="441" y="79"/>
                </a:lnTo>
                <a:lnTo>
                  <a:pt x="402" y="99"/>
                </a:lnTo>
                <a:lnTo>
                  <a:pt x="441" y="197"/>
                </a:lnTo>
                <a:lnTo>
                  <a:pt x="393" y="255"/>
                </a:lnTo>
                <a:cubicBezTo>
                  <a:pt x="393" y="246"/>
                  <a:pt x="393" y="246"/>
                  <a:pt x="383" y="246"/>
                </a:cubicBezTo>
                <a:lnTo>
                  <a:pt x="383" y="226"/>
                </a:lnTo>
                <a:lnTo>
                  <a:pt x="354" y="226"/>
                </a:lnTo>
                <a:lnTo>
                  <a:pt x="343" y="236"/>
                </a:lnTo>
                <a:lnTo>
                  <a:pt x="334" y="246"/>
                </a:lnTo>
                <a:lnTo>
                  <a:pt x="314" y="177"/>
                </a:lnTo>
                <a:lnTo>
                  <a:pt x="383" y="89"/>
                </a:lnTo>
                <a:lnTo>
                  <a:pt x="354" y="70"/>
                </a:lnTo>
                <a:lnTo>
                  <a:pt x="295" y="138"/>
                </a:lnTo>
                <a:lnTo>
                  <a:pt x="285" y="99"/>
                </a:lnTo>
                <a:lnTo>
                  <a:pt x="324" y="50"/>
                </a:lnTo>
                <a:lnTo>
                  <a:pt x="304" y="30"/>
                </a:lnTo>
                <a:lnTo>
                  <a:pt x="275" y="59"/>
                </a:lnTo>
                <a:lnTo>
                  <a:pt x="245" y="1"/>
                </a:lnTo>
                <a:lnTo>
                  <a:pt x="216" y="11"/>
                </a:lnTo>
                <a:lnTo>
                  <a:pt x="236" y="70"/>
                </a:lnTo>
                <a:lnTo>
                  <a:pt x="197" y="70"/>
                </a:lnTo>
                <a:lnTo>
                  <a:pt x="187" y="99"/>
                </a:lnTo>
                <a:lnTo>
                  <a:pt x="245" y="118"/>
                </a:lnTo>
                <a:lnTo>
                  <a:pt x="265" y="148"/>
                </a:lnTo>
                <a:lnTo>
                  <a:pt x="177" y="138"/>
                </a:lnTo>
                <a:lnTo>
                  <a:pt x="167" y="177"/>
                </a:lnTo>
                <a:lnTo>
                  <a:pt x="275" y="187"/>
                </a:lnTo>
                <a:lnTo>
                  <a:pt x="304" y="255"/>
                </a:lnTo>
                <a:cubicBezTo>
                  <a:pt x="295" y="255"/>
                  <a:pt x="295" y="255"/>
                  <a:pt x="295" y="266"/>
                </a:cubicBezTo>
                <a:lnTo>
                  <a:pt x="275" y="246"/>
                </a:lnTo>
                <a:lnTo>
                  <a:pt x="256" y="275"/>
                </a:lnTo>
                <a:lnTo>
                  <a:pt x="265" y="295"/>
                </a:lnTo>
                <a:lnTo>
                  <a:pt x="265" y="305"/>
                </a:lnTo>
                <a:lnTo>
                  <a:pt x="197" y="295"/>
                </a:lnTo>
                <a:lnTo>
                  <a:pt x="158" y="187"/>
                </a:lnTo>
                <a:lnTo>
                  <a:pt x="118" y="197"/>
                </a:lnTo>
                <a:lnTo>
                  <a:pt x="147" y="285"/>
                </a:lnTo>
                <a:lnTo>
                  <a:pt x="118" y="275"/>
                </a:lnTo>
                <a:lnTo>
                  <a:pt x="89" y="216"/>
                </a:lnTo>
                <a:lnTo>
                  <a:pt x="60" y="226"/>
                </a:lnTo>
                <a:lnTo>
                  <a:pt x="69" y="275"/>
                </a:lnTo>
                <a:lnTo>
                  <a:pt x="10" y="255"/>
                </a:lnTo>
                <a:lnTo>
                  <a:pt x="1" y="295"/>
                </a:lnTo>
                <a:lnTo>
                  <a:pt x="60" y="305"/>
                </a:lnTo>
                <a:lnTo>
                  <a:pt x="40" y="344"/>
                </a:lnTo>
                <a:lnTo>
                  <a:pt x="60" y="364"/>
                </a:lnTo>
                <a:lnTo>
                  <a:pt x="108" y="314"/>
                </a:lnTo>
                <a:lnTo>
                  <a:pt x="147" y="324"/>
                </a:lnTo>
                <a:lnTo>
                  <a:pt x="89" y="393"/>
                </a:lnTo>
                <a:lnTo>
                  <a:pt x="118" y="412"/>
                </a:lnTo>
                <a:lnTo>
                  <a:pt x="187" y="324"/>
                </a:lnTo>
                <a:lnTo>
                  <a:pt x="256" y="344"/>
                </a:lnTo>
                <a:lnTo>
                  <a:pt x="256" y="353"/>
                </a:lnTo>
                <a:lnTo>
                  <a:pt x="236" y="353"/>
                </a:lnTo>
                <a:lnTo>
                  <a:pt x="245" y="393"/>
                </a:lnTo>
                <a:lnTo>
                  <a:pt x="265" y="383"/>
                </a:lnTo>
                <a:cubicBezTo>
                  <a:pt x="265" y="393"/>
                  <a:pt x="275" y="393"/>
                  <a:pt x="275" y="393"/>
                </a:cubicBezTo>
                <a:lnTo>
                  <a:pt x="226" y="451"/>
                </a:lnTo>
                <a:lnTo>
                  <a:pt x="118" y="432"/>
                </a:lnTo>
                <a:lnTo>
                  <a:pt x="118" y="471"/>
                </a:lnTo>
                <a:lnTo>
                  <a:pt x="206" y="481"/>
                </a:lnTo>
                <a:lnTo>
                  <a:pt x="177" y="510"/>
                </a:lnTo>
                <a:lnTo>
                  <a:pt x="108" y="501"/>
                </a:lnTo>
                <a:lnTo>
                  <a:pt x="108" y="540"/>
                </a:lnTo>
                <a:lnTo>
                  <a:pt x="147" y="549"/>
                </a:lnTo>
                <a:lnTo>
                  <a:pt x="108" y="599"/>
                </a:lnTo>
                <a:lnTo>
                  <a:pt x="138" y="618"/>
                </a:lnTo>
                <a:lnTo>
                  <a:pt x="177" y="569"/>
                </a:lnTo>
                <a:lnTo>
                  <a:pt x="187" y="608"/>
                </a:lnTo>
                <a:lnTo>
                  <a:pt x="226" y="599"/>
                </a:lnTo>
                <a:lnTo>
                  <a:pt x="206" y="540"/>
                </a:lnTo>
                <a:lnTo>
                  <a:pt x="226" y="510"/>
                </a:lnTo>
                <a:lnTo>
                  <a:pt x="256" y="589"/>
                </a:lnTo>
                <a:lnTo>
                  <a:pt x="295" y="579"/>
                </a:lnTo>
                <a:lnTo>
                  <a:pt x="256" y="471"/>
                </a:lnTo>
                <a:lnTo>
                  <a:pt x="304" y="422"/>
                </a:lnTo>
                <a:lnTo>
                  <a:pt x="314" y="422"/>
                </a:lnTo>
                <a:lnTo>
                  <a:pt x="314" y="442"/>
                </a:lnTo>
                <a:lnTo>
                  <a:pt x="343" y="451"/>
                </a:lnTo>
                <a:lnTo>
                  <a:pt x="354" y="432"/>
                </a:lnTo>
                <a:lnTo>
                  <a:pt x="363" y="432"/>
                </a:lnTo>
                <a:lnTo>
                  <a:pt x="383" y="491"/>
                </a:lnTo>
                <a:lnTo>
                  <a:pt x="314" y="579"/>
                </a:lnTo>
                <a:lnTo>
                  <a:pt x="343" y="608"/>
                </a:lnTo>
                <a:lnTo>
                  <a:pt x="402" y="530"/>
                </a:lnTo>
                <a:lnTo>
                  <a:pt x="412" y="569"/>
                </a:lnTo>
                <a:lnTo>
                  <a:pt x="373" y="618"/>
                </a:lnTo>
                <a:lnTo>
                  <a:pt x="393" y="647"/>
                </a:lnTo>
                <a:lnTo>
                  <a:pt x="422" y="608"/>
                </a:lnTo>
                <a:lnTo>
                  <a:pt x="452" y="677"/>
                </a:lnTo>
                <a:lnTo>
                  <a:pt x="481" y="658"/>
                </a:lnTo>
                <a:lnTo>
                  <a:pt x="461" y="599"/>
                </a:lnTo>
                <a:lnTo>
                  <a:pt x="500" y="608"/>
                </a:lnTo>
                <a:lnTo>
                  <a:pt x="510" y="569"/>
                </a:lnTo>
                <a:lnTo>
                  <a:pt x="452" y="560"/>
                </a:lnTo>
                <a:lnTo>
                  <a:pt x="432" y="520"/>
                </a:lnTo>
                <a:lnTo>
                  <a:pt x="520" y="540"/>
                </a:lnTo>
                <a:lnTo>
                  <a:pt x="530" y="501"/>
                </a:lnTo>
                <a:lnTo>
                  <a:pt x="422" y="481"/>
                </a:lnTo>
                <a:lnTo>
                  <a:pt x="393" y="412"/>
                </a:lnTo>
                <a:lnTo>
                  <a:pt x="402" y="412"/>
                </a:lnTo>
                <a:lnTo>
                  <a:pt x="422" y="422"/>
                </a:lnTo>
                <a:lnTo>
                  <a:pt x="441" y="393"/>
                </a:lnTo>
                <a:lnTo>
                  <a:pt x="432" y="383"/>
                </a:lnTo>
                <a:lnTo>
                  <a:pt x="432" y="373"/>
                </a:lnTo>
                <a:lnTo>
                  <a:pt x="500" y="383"/>
                </a:lnTo>
                <a:lnTo>
                  <a:pt x="539" y="481"/>
                </a:lnTo>
                <a:lnTo>
                  <a:pt x="579" y="471"/>
                </a:lnTo>
                <a:lnTo>
                  <a:pt x="550" y="383"/>
                </a:lnTo>
                <a:lnTo>
                  <a:pt x="579" y="393"/>
                </a:lnTo>
                <a:lnTo>
                  <a:pt x="608" y="451"/>
                </a:lnTo>
                <a:lnTo>
                  <a:pt x="637" y="442"/>
                </a:lnTo>
                <a:lnTo>
                  <a:pt x="628" y="403"/>
                </a:lnTo>
                <a:lnTo>
                  <a:pt x="687" y="412"/>
                </a:lnTo>
                <a:lnTo>
                  <a:pt x="696" y="373"/>
                </a:lnTo>
                <a:lnTo>
                  <a:pt x="637" y="364"/>
                </a:lnTo>
                <a:lnTo>
                  <a:pt x="657" y="334"/>
                </a:lnTo>
                <a:lnTo>
                  <a:pt x="637" y="305"/>
                </a:lnTo>
                <a:lnTo>
                  <a:pt x="589" y="353"/>
                </a:lnTo>
                <a:lnTo>
                  <a:pt x="550" y="353"/>
                </a:lnTo>
                <a:lnTo>
                  <a:pt x="608" y="285"/>
                </a:lnTo>
                <a:lnTo>
                  <a:pt x="579" y="255"/>
                </a:lnTo>
                <a:lnTo>
                  <a:pt x="510" y="344"/>
                </a:lnTo>
                <a:lnTo>
                  <a:pt x="441" y="334"/>
                </a:lnTo>
                <a:lnTo>
                  <a:pt x="441" y="324"/>
                </a:lnTo>
                <a:lnTo>
                  <a:pt x="461" y="314"/>
                </a:lnTo>
                <a:lnTo>
                  <a:pt x="452" y="275"/>
                </a:lnTo>
                <a:lnTo>
                  <a:pt x="432" y="285"/>
                </a:lnTo>
                <a:lnTo>
                  <a:pt x="422" y="275"/>
                </a:lnTo>
                <a:lnTo>
                  <a:pt x="471" y="226"/>
                </a:lnTo>
                <a:lnTo>
                  <a:pt x="579" y="246"/>
                </a:lnTo>
                <a:lnTo>
                  <a:pt x="579" y="207"/>
                </a:lnTo>
                <a:lnTo>
                  <a:pt x="500" y="187"/>
                </a:lnTo>
                <a:lnTo>
                  <a:pt x="520" y="157"/>
                </a:lnTo>
                <a:lnTo>
                  <a:pt x="589" y="168"/>
                </a:lnTo>
                <a:lnTo>
                  <a:pt x="589" y="128"/>
                </a:lnTo>
                <a:lnTo>
                  <a:pt x="550" y="128"/>
                </a:lnTo>
                <a:close/>
                <a:moveTo>
                  <a:pt x="402" y="344"/>
                </a:moveTo>
                <a:cubicBezTo>
                  <a:pt x="402" y="373"/>
                  <a:pt x="373" y="403"/>
                  <a:pt x="334" y="393"/>
                </a:cubicBezTo>
                <a:cubicBezTo>
                  <a:pt x="304" y="393"/>
                  <a:pt x="285" y="353"/>
                  <a:pt x="295" y="324"/>
                </a:cubicBezTo>
                <a:cubicBezTo>
                  <a:pt x="295" y="295"/>
                  <a:pt x="324" y="275"/>
                  <a:pt x="363" y="275"/>
                </a:cubicBezTo>
                <a:cubicBezTo>
                  <a:pt x="393" y="285"/>
                  <a:pt x="412" y="314"/>
                  <a:pt x="40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1"/>
          <p:cNvSpPr/>
          <p:nvPr/>
        </p:nvSpPr>
        <p:spPr>
          <a:xfrm>
            <a:off x="4648696" y="-656541"/>
            <a:ext cx="149315" cy="141066"/>
          </a:xfrm>
          <a:custGeom>
            <a:avLst/>
            <a:gdLst/>
            <a:ahLst/>
            <a:cxnLst/>
            <a:rect l="l" t="t" r="r" b="b"/>
            <a:pathLst>
              <a:path w="706" h="667" extrusionOk="0">
                <a:moveTo>
                  <a:pt x="597" y="70"/>
                </a:moveTo>
                <a:lnTo>
                  <a:pt x="568" y="50"/>
                </a:lnTo>
                <a:lnTo>
                  <a:pt x="529" y="99"/>
                </a:lnTo>
                <a:lnTo>
                  <a:pt x="510" y="59"/>
                </a:lnTo>
                <a:lnTo>
                  <a:pt x="470" y="70"/>
                </a:lnTo>
                <a:lnTo>
                  <a:pt x="499" y="138"/>
                </a:lnTo>
                <a:lnTo>
                  <a:pt x="470" y="168"/>
                </a:lnTo>
                <a:lnTo>
                  <a:pt x="441" y="79"/>
                </a:lnTo>
                <a:lnTo>
                  <a:pt x="401" y="89"/>
                </a:lnTo>
                <a:lnTo>
                  <a:pt x="441" y="197"/>
                </a:lnTo>
                <a:lnTo>
                  <a:pt x="401" y="246"/>
                </a:lnTo>
                <a:lnTo>
                  <a:pt x="392" y="246"/>
                </a:lnTo>
                <a:lnTo>
                  <a:pt x="392" y="226"/>
                </a:lnTo>
                <a:lnTo>
                  <a:pt x="353" y="216"/>
                </a:lnTo>
                <a:lnTo>
                  <a:pt x="353" y="236"/>
                </a:lnTo>
                <a:lnTo>
                  <a:pt x="343" y="236"/>
                </a:lnTo>
                <a:lnTo>
                  <a:pt x="314" y="177"/>
                </a:lnTo>
                <a:lnTo>
                  <a:pt x="392" y="89"/>
                </a:lnTo>
                <a:lnTo>
                  <a:pt x="362" y="70"/>
                </a:lnTo>
                <a:lnTo>
                  <a:pt x="303" y="138"/>
                </a:lnTo>
                <a:lnTo>
                  <a:pt x="294" y="99"/>
                </a:lnTo>
                <a:lnTo>
                  <a:pt x="333" y="50"/>
                </a:lnTo>
                <a:lnTo>
                  <a:pt x="303" y="20"/>
                </a:lnTo>
                <a:lnTo>
                  <a:pt x="274" y="59"/>
                </a:lnTo>
                <a:lnTo>
                  <a:pt x="255" y="1"/>
                </a:lnTo>
                <a:lnTo>
                  <a:pt x="216" y="11"/>
                </a:lnTo>
                <a:lnTo>
                  <a:pt x="235" y="70"/>
                </a:lnTo>
                <a:lnTo>
                  <a:pt x="196" y="70"/>
                </a:lnTo>
                <a:lnTo>
                  <a:pt x="186" y="99"/>
                </a:lnTo>
                <a:lnTo>
                  <a:pt x="255" y="109"/>
                </a:lnTo>
                <a:lnTo>
                  <a:pt x="264" y="148"/>
                </a:lnTo>
                <a:lnTo>
                  <a:pt x="176" y="138"/>
                </a:lnTo>
                <a:lnTo>
                  <a:pt x="176" y="168"/>
                </a:lnTo>
                <a:lnTo>
                  <a:pt x="284" y="187"/>
                </a:lnTo>
                <a:lnTo>
                  <a:pt x="303" y="255"/>
                </a:lnTo>
                <a:lnTo>
                  <a:pt x="294" y="255"/>
                </a:lnTo>
                <a:lnTo>
                  <a:pt x="284" y="246"/>
                </a:lnTo>
                <a:lnTo>
                  <a:pt x="255" y="275"/>
                </a:lnTo>
                <a:lnTo>
                  <a:pt x="274" y="285"/>
                </a:lnTo>
                <a:cubicBezTo>
                  <a:pt x="264" y="295"/>
                  <a:pt x="264" y="295"/>
                  <a:pt x="264" y="305"/>
                </a:cubicBezTo>
                <a:lnTo>
                  <a:pt x="196" y="285"/>
                </a:lnTo>
                <a:lnTo>
                  <a:pt x="157" y="187"/>
                </a:lnTo>
                <a:lnTo>
                  <a:pt x="127" y="197"/>
                </a:lnTo>
                <a:lnTo>
                  <a:pt x="157" y="285"/>
                </a:lnTo>
                <a:lnTo>
                  <a:pt x="118" y="275"/>
                </a:lnTo>
                <a:lnTo>
                  <a:pt x="98" y="216"/>
                </a:lnTo>
                <a:lnTo>
                  <a:pt x="59" y="226"/>
                </a:lnTo>
                <a:lnTo>
                  <a:pt x="78" y="266"/>
                </a:lnTo>
                <a:lnTo>
                  <a:pt x="9" y="255"/>
                </a:lnTo>
                <a:lnTo>
                  <a:pt x="0" y="295"/>
                </a:lnTo>
                <a:lnTo>
                  <a:pt x="68" y="305"/>
                </a:lnTo>
                <a:lnTo>
                  <a:pt x="39" y="344"/>
                </a:lnTo>
                <a:lnTo>
                  <a:pt x="68" y="364"/>
                </a:lnTo>
                <a:lnTo>
                  <a:pt x="107" y="314"/>
                </a:lnTo>
                <a:lnTo>
                  <a:pt x="147" y="324"/>
                </a:lnTo>
                <a:lnTo>
                  <a:pt x="88" y="393"/>
                </a:lnTo>
                <a:lnTo>
                  <a:pt x="118" y="412"/>
                </a:lnTo>
                <a:lnTo>
                  <a:pt x="196" y="324"/>
                </a:lnTo>
                <a:lnTo>
                  <a:pt x="255" y="334"/>
                </a:lnTo>
                <a:lnTo>
                  <a:pt x="255" y="353"/>
                </a:lnTo>
                <a:lnTo>
                  <a:pt x="245" y="353"/>
                </a:lnTo>
                <a:lnTo>
                  <a:pt x="255" y="393"/>
                </a:lnTo>
                <a:lnTo>
                  <a:pt x="274" y="383"/>
                </a:lnTo>
                <a:lnTo>
                  <a:pt x="274" y="393"/>
                </a:lnTo>
                <a:lnTo>
                  <a:pt x="235" y="451"/>
                </a:lnTo>
                <a:lnTo>
                  <a:pt x="127" y="432"/>
                </a:lnTo>
                <a:lnTo>
                  <a:pt x="118" y="471"/>
                </a:lnTo>
                <a:lnTo>
                  <a:pt x="205" y="481"/>
                </a:lnTo>
                <a:lnTo>
                  <a:pt x="176" y="510"/>
                </a:lnTo>
                <a:lnTo>
                  <a:pt x="118" y="501"/>
                </a:lnTo>
                <a:lnTo>
                  <a:pt x="107" y="540"/>
                </a:lnTo>
                <a:lnTo>
                  <a:pt x="147" y="549"/>
                </a:lnTo>
                <a:lnTo>
                  <a:pt x="107" y="599"/>
                </a:lnTo>
                <a:lnTo>
                  <a:pt x="137" y="618"/>
                </a:lnTo>
                <a:lnTo>
                  <a:pt x="176" y="569"/>
                </a:lnTo>
                <a:lnTo>
                  <a:pt x="196" y="608"/>
                </a:lnTo>
                <a:lnTo>
                  <a:pt x="225" y="599"/>
                </a:lnTo>
                <a:lnTo>
                  <a:pt x="205" y="540"/>
                </a:lnTo>
                <a:lnTo>
                  <a:pt x="235" y="501"/>
                </a:lnTo>
                <a:lnTo>
                  <a:pt x="264" y="589"/>
                </a:lnTo>
                <a:lnTo>
                  <a:pt x="303" y="579"/>
                </a:lnTo>
                <a:lnTo>
                  <a:pt x="264" y="471"/>
                </a:lnTo>
                <a:lnTo>
                  <a:pt x="303" y="422"/>
                </a:lnTo>
                <a:lnTo>
                  <a:pt x="314" y="422"/>
                </a:lnTo>
                <a:lnTo>
                  <a:pt x="314" y="442"/>
                </a:lnTo>
                <a:lnTo>
                  <a:pt x="353" y="451"/>
                </a:lnTo>
                <a:lnTo>
                  <a:pt x="353" y="432"/>
                </a:lnTo>
                <a:lnTo>
                  <a:pt x="362" y="432"/>
                </a:lnTo>
                <a:lnTo>
                  <a:pt x="392" y="491"/>
                </a:lnTo>
                <a:lnTo>
                  <a:pt x="314" y="579"/>
                </a:lnTo>
                <a:lnTo>
                  <a:pt x="343" y="599"/>
                </a:lnTo>
                <a:lnTo>
                  <a:pt x="401" y="530"/>
                </a:lnTo>
                <a:lnTo>
                  <a:pt x="412" y="569"/>
                </a:lnTo>
                <a:lnTo>
                  <a:pt x="372" y="618"/>
                </a:lnTo>
                <a:lnTo>
                  <a:pt x="401" y="647"/>
                </a:lnTo>
                <a:lnTo>
                  <a:pt x="431" y="608"/>
                </a:lnTo>
                <a:lnTo>
                  <a:pt x="451" y="667"/>
                </a:lnTo>
                <a:lnTo>
                  <a:pt x="490" y="658"/>
                </a:lnTo>
                <a:lnTo>
                  <a:pt x="460" y="599"/>
                </a:lnTo>
                <a:lnTo>
                  <a:pt x="510" y="608"/>
                </a:lnTo>
                <a:lnTo>
                  <a:pt x="519" y="569"/>
                </a:lnTo>
                <a:lnTo>
                  <a:pt x="451" y="560"/>
                </a:lnTo>
                <a:lnTo>
                  <a:pt x="441" y="520"/>
                </a:lnTo>
                <a:lnTo>
                  <a:pt x="529" y="530"/>
                </a:lnTo>
                <a:lnTo>
                  <a:pt x="529" y="501"/>
                </a:lnTo>
                <a:lnTo>
                  <a:pt x="421" y="481"/>
                </a:lnTo>
                <a:lnTo>
                  <a:pt x="401" y="412"/>
                </a:lnTo>
                <a:lnTo>
                  <a:pt x="412" y="412"/>
                </a:lnTo>
                <a:lnTo>
                  <a:pt x="421" y="422"/>
                </a:lnTo>
                <a:lnTo>
                  <a:pt x="451" y="393"/>
                </a:lnTo>
                <a:lnTo>
                  <a:pt x="431" y="383"/>
                </a:lnTo>
                <a:cubicBezTo>
                  <a:pt x="441" y="373"/>
                  <a:pt x="441" y="373"/>
                  <a:pt x="441" y="364"/>
                </a:cubicBezTo>
                <a:lnTo>
                  <a:pt x="510" y="383"/>
                </a:lnTo>
                <a:lnTo>
                  <a:pt x="539" y="481"/>
                </a:lnTo>
                <a:lnTo>
                  <a:pt x="578" y="471"/>
                </a:lnTo>
                <a:lnTo>
                  <a:pt x="549" y="383"/>
                </a:lnTo>
                <a:lnTo>
                  <a:pt x="588" y="393"/>
                </a:lnTo>
                <a:lnTo>
                  <a:pt x="608" y="451"/>
                </a:lnTo>
                <a:lnTo>
                  <a:pt x="647" y="442"/>
                </a:lnTo>
                <a:lnTo>
                  <a:pt x="627" y="403"/>
                </a:lnTo>
                <a:lnTo>
                  <a:pt x="695" y="412"/>
                </a:lnTo>
                <a:lnTo>
                  <a:pt x="706" y="373"/>
                </a:lnTo>
                <a:lnTo>
                  <a:pt x="637" y="364"/>
                </a:lnTo>
                <a:lnTo>
                  <a:pt x="666" y="324"/>
                </a:lnTo>
                <a:lnTo>
                  <a:pt x="637" y="305"/>
                </a:lnTo>
                <a:lnTo>
                  <a:pt x="597" y="353"/>
                </a:lnTo>
                <a:lnTo>
                  <a:pt x="558" y="353"/>
                </a:lnTo>
                <a:lnTo>
                  <a:pt x="617" y="275"/>
                </a:lnTo>
                <a:lnTo>
                  <a:pt x="588" y="255"/>
                </a:lnTo>
                <a:lnTo>
                  <a:pt x="510" y="344"/>
                </a:lnTo>
                <a:lnTo>
                  <a:pt x="451" y="334"/>
                </a:lnTo>
                <a:lnTo>
                  <a:pt x="451" y="314"/>
                </a:lnTo>
                <a:lnTo>
                  <a:pt x="460" y="314"/>
                </a:lnTo>
                <a:lnTo>
                  <a:pt x="451" y="275"/>
                </a:lnTo>
                <a:lnTo>
                  <a:pt x="431" y="285"/>
                </a:lnTo>
                <a:lnTo>
                  <a:pt x="431" y="275"/>
                </a:lnTo>
                <a:lnTo>
                  <a:pt x="470" y="226"/>
                </a:lnTo>
                <a:lnTo>
                  <a:pt x="578" y="236"/>
                </a:lnTo>
                <a:lnTo>
                  <a:pt x="588" y="207"/>
                </a:lnTo>
                <a:lnTo>
                  <a:pt x="499" y="187"/>
                </a:lnTo>
                <a:lnTo>
                  <a:pt x="529" y="157"/>
                </a:lnTo>
                <a:lnTo>
                  <a:pt x="588" y="168"/>
                </a:lnTo>
                <a:lnTo>
                  <a:pt x="597" y="128"/>
                </a:lnTo>
                <a:lnTo>
                  <a:pt x="549" y="128"/>
                </a:lnTo>
                <a:close/>
                <a:moveTo>
                  <a:pt x="412" y="344"/>
                </a:moveTo>
                <a:cubicBezTo>
                  <a:pt x="401" y="373"/>
                  <a:pt x="372" y="393"/>
                  <a:pt x="343" y="393"/>
                </a:cubicBezTo>
                <a:cubicBezTo>
                  <a:pt x="314" y="383"/>
                  <a:pt x="294" y="353"/>
                  <a:pt x="294" y="324"/>
                </a:cubicBezTo>
                <a:cubicBezTo>
                  <a:pt x="303" y="295"/>
                  <a:pt x="333" y="275"/>
                  <a:pt x="362" y="275"/>
                </a:cubicBezTo>
                <a:cubicBezTo>
                  <a:pt x="392" y="285"/>
                  <a:pt x="412" y="314"/>
                  <a:pt x="41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1"/>
          <p:cNvSpPr/>
          <p:nvPr/>
        </p:nvSpPr>
        <p:spPr>
          <a:xfrm>
            <a:off x="4493039" y="-471909"/>
            <a:ext cx="149526" cy="142970"/>
          </a:xfrm>
          <a:custGeom>
            <a:avLst/>
            <a:gdLst/>
            <a:ahLst/>
            <a:cxnLst/>
            <a:rect l="l" t="t" r="r" b="b"/>
            <a:pathLst>
              <a:path w="707" h="676" extrusionOk="0">
                <a:moveTo>
                  <a:pt x="599" y="78"/>
                </a:moveTo>
                <a:lnTo>
                  <a:pt x="569" y="59"/>
                </a:lnTo>
                <a:lnTo>
                  <a:pt x="520" y="108"/>
                </a:lnTo>
                <a:lnTo>
                  <a:pt x="510" y="68"/>
                </a:lnTo>
                <a:lnTo>
                  <a:pt x="471" y="78"/>
                </a:lnTo>
                <a:lnTo>
                  <a:pt x="501" y="137"/>
                </a:lnTo>
                <a:lnTo>
                  <a:pt x="471" y="166"/>
                </a:lnTo>
                <a:lnTo>
                  <a:pt x="442" y="88"/>
                </a:lnTo>
                <a:lnTo>
                  <a:pt x="403" y="98"/>
                </a:lnTo>
                <a:lnTo>
                  <a:pt x="442" y="205"/>
                </a:lnTo>
                <a:lnTo>
                  <a:pt x="403" y="255"/>
                </a:lnTo>
                <a:lnTo>
                  <a:pt x="393" y="255"/>
                </a:lnTo>
                <a:lnTo>
                  <a:pt x="393" y="235"/>
                </a:lnTo>
                <a:lnTo>
                  <a:pt x="353" y="225"/>
                </a:lnTo>
                <a:lnTo>
                  <a:pt x="353" y="245"/>
                </a:lnTo>
                <a:lnTo>
                  <a:pt x="344" y="245"/>
                </a:lnTo>
                <a:lnTo>
                  <a:pt x="314" y="186"/>
                </a:lnTo>
                <a:lnTo>
                  <a:pt x="393" y="98"/>
                </a:lnTo>
                <a:lnTo>
                  <a:pt x="364" y="68"/>
                </a:lnTo>
                <a:lnTo>
                  <a:pt x="305" y="137"/>
                </a:lnTo>
                <a:lnTo>
                  <a:pt x="295" y="108"/>
                </a:lnTo>
                <a:lnTo>
                  <a:pt x="334" y="59"/>
                </a:lnTo>
                <a:lnTo>
                  <a:pt x="305" y="29"/>
                </a:lnTo>
                <a:lnTo>
                  <a:pt x="275" y="68"/>
                </a:lnTo>
                <a:lnTo>
                  <a:pt x="255" y="0"/>
                </a:lnTo>
                <a:lnTo>
                  <a:pt x="216" y="20"/>
                </a:lnTo>
                <a:lnTo>
                  <a:pt x="236" y="78"/>
                </a:lnTo>
                <a:lnTo>
                  <a:pt x="197" y="68"/>
                </a:lnTo>
                <a:lnTo>
                  <a:pt x="187" y="108"/>
                </a:lnTo>
                <a:lnTo>
                  <a:pt x="255" y="118"/>
                </a:lnTo>
                <a:lnTo>
                  <a:pt x="266" y="157"/>
                </a:lnTo>
                <a:lnTo>
                  <a:pt x="177" y="137"/>
                </a:lnTo>
                <a:lnTo>
                  <a:pt x="177" y="176"/>
                </a:lnTo>
                <a:lnTo>
                  <a:pt x="285" y="196"/>
                </a:lnTo>
                <a:lnTo>
                  <a:pt x="305" y="255"/>
                </a:lnTo>
                <a:cubicBezTo>
                  <a:pt x="305" y="264"/>
                  <a:pt x="295" y="264"/>
                  <a:pt x="295" y="264"/>
                </a:cubicBezTo>
                <a:lnTo>
                  <a:pt x="285" y="255"/>
                </a:lnTo>
                <a:lnTo>
                  <a:pt x="255" y="284"/>
                </a:lnTo>
                <a:lnTo>
                  <a:pt x="266" y="294"/>
                </a:lnTo>
                <a:lnTo>
                  <a:pt x="266" y="303"/>
                </a:lnTo>
                <a:lnTo>
                  <a:pt x="197" y="294"/>
                </a:lnTo>
                <a:lnTo>
                  <a:pt x="157" y="186"/>
                </a:lnTo>
                <a:lnTo>
                  <a:pt x="128" y="205"/>
                </a:lnTo>
                <a:lnTo>
                  <a:pt x="157" y="284"/>
                </a:lnTo>
                <a:lnTo>
                  <a:pt x="118" y="284"/>
                </a:lnTo>
                <a:lnTo>
                  <a:pt x="99" y="225"/>
                </a:lnTo>
                <a:lnTo>
                  <a:pt x="59" y="235"/>
                </a:lnTo>
                <a:lnTo>
                  <a:pt x="79" y="274"/>
                </a:lnTo>
                <a:lnTo>
                  <a:pt x="11" y="264"/>
                </a:lnTo>
                <a:lnTo>
                  <a:pt x="1" y="303"/>
                </a:lnTo>
                <a:lnTo>
                  <a:pt x="70" y="314"/>
                </a:lnTo>
                <a:lnTo>
                  <a:pt x="40" y="343"/>
                </a:lnTo>
                <a:lnTo>
                  <a:pt x="70" y="372"/>
                </a:lnTo>
                <a:lnTo>
                  <a:pt x="109" y="323"/>
                </a:lnTo>
                <a:lnTo>
                  <a:pt x="148" y="323"/>
                </a:lnTo>
                <a:lnTo>
                  <a:pt x="89" y="392"/>
                </a:lnTo>
                <a:lnTo>
                  <a:pt x="118" y="421"/>
                </a:lnTo>
                <a:lnTo>
                  <a:pt x="197" y="333"/>
                </a:lnTo>
                <a:lnTo>
                  <a:pt x="255" y="343"/>
                </a:lnTo>
                <a:lnTo>
                  <a:pt x="255" y="353"/>
                </a:lnTo>
                <a:lnTo>
                  <a:pt x="246" y="362"/>
                </a:lnTo>
                <a:lnTo>
                  <a:pt x="255" y="401"/>
                </a:lnTo>
                <a:lnTo>
                  <a:pt x="275" y="392"/>
                </a:lnTo>
                <a:lnTo>
                  <a:pt x="275" y="401"/>
                </a:lnTo>
                <a:lnTo>
                  <a:pt x="236" y="451"/>
                </a:lnTo>
                <a:lnTo>
                  <a:pt x="128" y="431"/>
                </a:lnTo>
                <a:lnTo>
                  <a:pt x="118" y="470"/>
                </a:lnTo>
                <a:lnTo>
                  <a:pt x="207" y="490"/>
                </a:lnTo>
                <a:lnTo>
                  <a:pt x="177" y="519"/>
                </a:lnTo>
                <a:lnTo>
                  <a:pt x="118" y="510"/>
                </a:lnTo>
                <a:lnTo>
                  <a:pt x="109" y="539"/>
                </a:lnTo>
                <a:lnTo>
                  <a:pt x="148" y="549"/>
                </a:lnTo>
                <a:lnTo>
                  <a:pt x="109" y="597"/>
                </a:lnTo>
                <a:lnTo>
                  <a:pt x="138" y="627"/>
                </a:lnTo>
                <a:lnTo>
                  <a:pt x="177" y="578"/>
                </a:lnTo>
                <a:lnTo>
                  <a:pt x="197" y="617"/>
                </a:lnTo>
                <a:lnTo>
                  <a:pt x="226" y="597"/>
                </a:lnTo>
                <a:lnTo>
                  <a:pt x="207" y="539"/>
                </a:lnTo>
                <a:lnTo>
                  <a:pt x="236" y="510"/>
                </a:lnTo>
                <a:lnTo>
                  <a:pt x="266" y="597"/>
                </a:lnTo>
                <a:lnTo>
                  <a:pt x="295" y="578"/>
                </a:lnTo>
                <a:lnTo>
                  <a:pt x="266" y="480"/>
                </a:lnTo>
                <a:lnTo>
                  <a:pt x="305" y="421"/>
                </a:lnTo>
                <a:lnTo>
                  <a:pt x="314" y="431"/>
                </a:lnTo>
                <a:lnTo>
                  <a:pt x="314" y="451"/>
                </a:lnTo>
                <a:lnTo>
                  <a:pt x="353" y="451"/>
                </a:lnTo>
                <a:lnTo>
                  <a:pt x="353" y="431"/>
                </a:lnTo>
                <a:lnTo>
                  <a:pt x="364" y="431"/>
                </a:lnTo>
                <a:lnTo>
                  <a:pt x="393" y="499"/>
                </a:lnTo>
                <a:lnTo>
                  <a:pt x="314" y="588"/>
                </a:lnTo>
                <a:lnTo>
                  <a:pt x="344" y="608"/>
                </a:lnTo>
                <a:lnTo>
                  <a:pt x="403" y="539"/>
                </a:lnTo>
                <a:lnTo>
                  <a:pt x="412" y="578"/>
                </a:lnTo>
                <a:lnTo>
                  <a:pt x="373" y="627"/>
                </a:lnTo>
                <a:lnTo>
                  <a:pt x="403" y="647"/>
                </a:lnTo>
                <a:lnTo>
                  <a:pt x="432" y="617"/>
                </a:lnTo>
                <a:lnTo>
                  <a:pt x="451" y="676"/>
                </a:lnTo>
                <a:lnTo>
                  <a:pt x="491" y="666"/>
                </a:lnTo>
                <a:lnTo>
                  <a:pt x="462" y="608"/>
                </a:lnTo>
                <a:lnTo>
                  <a:pt x="510" y="608"/>
                </a:lnTo>
                <a:lnTo>
                  <a:pt x="510" y="568"/>
                </a:lnTo>
                <a:lnTo>
                  <a:pt x="451" y="558"/>
                </a:lnTo>
                <a:lnTo>
                  <a:pt x="442" y="529"/>
                </a:lnTo>
                <a:lnTo>
                  <a:pt x="530" y="539"/>
                </a:lnTo>
                <a:lnTo>
                  <a:pt x="530" y="499"/>
                </a:lnTo>
                <a:lnTo>
                  <a:pt x="422" y="480"/>
                </a:lnTo>
                <a:lnTo>
                  <a:pt x="403" y="421"/>
                </a:lnTo>
                <a:cubicBezTo>
                  <a:pt x="403" y="421"/>
                  <a:pt x="412" y="421"/>
                  <a:pt x="412" y="412"/>
                </a:cubicBezTo>
                <a:lnTo>
                  <a:pt x="422" y="421"/>
                </a:lnTo>
                <a:lnTo>
                  <a:pt x="451" y="392"/>
                </a:lnTo>
                <a:lnTo>
                  <a:pt x="432" y="382"/>
                </a:lnTo>
                <a:cubicBezTo>
                  <a:pt x="442" y="382"/>
                  <a:pt x="442" y="382"/>
                  <a:pt x="442" y="372"/>
                </a:cubicBezTo>
                <a:lnTo>
                  <a:pt x="510" y="382"/>
                </a:lnTo>
                <a:lnTo>
                  <a:pt x="540" y="490"/>
                </a:lnTo>
                <a:lnTo>
                  <a:pt x="579" y="480"/>
                </a:lnTo>
                <a:lnTo>
                  <a:pt x="549" y="392"/>
                </a:lnTo>
                <a:lnTo>
                  <a:pt x="589" y="401"/>
                </a:lnTo>
                <a:lnTo>
                  <a:pt x="608" y="460"/>
                </a:lnTo>
                <a:lnTo>
                  <a:pt x="647" y="451"/>
                </a:lnTo>
                <a:lnTo>
                  <a:pt x="628" y="401"/>
                </a:lnTo>
                <a:lnTo>
                  <a:pt x="697" y="412"/>
                </a:lnTo>
                <a:lnTo>
                  <a:pt x="706" y="382"/>
                </a:lnTo>
                <a:lnTo>
                  <a:pt x="638" y="372"/>
                </a:lnTo>
                <a:lnTo>
                  <a:pt x="667" y="333"/>
                </a:lnTo>
                <a:lnTo>
                  <a:pt x="638" y="314"/>
                </a:lnTo>
                <a:lnTo>
                  <a:pt x="599" y="362"/>
                </a:lnTo>
                <a:lnTo>
                  <a:pt x="560" y="353"/>
                </a:lnTo>
                <a:lnTo>
                  <a:pt x="618" y="284"/>
                </a:lnTo>
                <a:lnTo>
                  <a:pt x="589" y="264"/>
                </a:lnTo>
                <a:lnTo>
                  <a:pt x="510" y="343"/>
                </a:lnTo>
                <a:lnTo>
                  <a:pt x="451" y="333"/>
                </a:lnTo>
                <a:lnTo>
                  <a:pt x="451" y="323"/>
                </a:lnTo>
                <a:lnTo>
                  <a:pt x="462" y="314"/>
                </a:lnTo>
                <a:lnTo>
                  <a:pt x="451" y="284"/>
                </a:lnTo>
                <a:lnTo>
                  <a:pt x="432" y="294"/>
                </a:lnTo>
                <a:lnTo>
                  <a:pt x="432" y="284"/>
                </a:lnTo>
                <a:lnTo>
                  <a:pt x="471" y="225"/>
                </a:lnTo>
                <a:lnTo>
                  <a:pt x="579" y="245"/>
                </a:lnTo>
                <a:lnTo>
                  <a:pt x="589" y="205"/>
                </a:lnTo>
                <a:lnTo>
                  <a:pt x="501" y="196"/>
                </a:lnTo>
                <a:lnTo>
                  <a:pt x="530" y="166"/>
                </a:lnTo>
                <a:lnTo>
                  <a:pt x="589" y="176"/>
                </a:lnTo>
                <a:lnTo>
                  <a:pt x="599" y="137"/>
                </a:lnTo>
                <a:lnTo>
                  <a:pt x="549" y="127"/>
                </a:lnTo>
                <a:close/>
                <a:moveTo>
                  <a:pt x="412" y="353"/>
                </a:moveTo>
                <a:cubicBezTo>
                  <a:pt x="403" y="382"/>
                  <a:pt x="373" y="401"/>
                  <a:pt x="344" y="401"/>
                </a:cubicBezTo>
                <a:cubicBezTo>
                  <a:pt x="314" y="392"/>
                  <a:pt x="295" y="362"/>
                  <a:pt x="295" y="333"/>
                </a:cubicBezTo>
                <a:cubicBezTo>
                  <a:pt x="305" y="303"/>
                  <a:pt x="334" y="274"/>
                  <a:pt x="364" y="284"/>
                </a:cubicBezTo>
                <a:cubicBezTo>
                  <a:pt x="393" y="284"/>
                  <a:pt x="412" y="314"/>
                  <a:pt x="412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1"/>
          <p:cNvSpPr/>
          <p:nvPr/>
        </p:nvSpPr>
        <p:spPr>
          <a:xfrm>
            <a:off x="4337804" y="-285374"/>
            <a:ext cx="147200" cy="142970"/>
          </a:xfrm>
          <a:custGeom>
            <a:avLst/>
            <a:gdLst/>
            <a:ahLst/>
            <a:cxnLst/>
            <a:rect l="l" t="t" r="r" b="b"/>
            <a:pathLst>
              <a:path w="696" h="676" extrusionOk="0">
                <a:moveTo>
                  <a:pt x="597" y="78"/>
                </a:moveTo>
                <a:lnTo>
                  <a:pt x="568" y="49"/>
                </a:lnTo>
                <a:lnTo>
                  <a:pt x="519" y="98"/>
                </a:lnTo>
                <a:lnTo>
                  <a:pt x="510" y="59"/>
                </a:lnTo>
                <a:lnTo>
                  <a:pt x="470" y="78"/>
                </a:lnTo>
                <a:lnTo>
                  <a:pt x="499" y="137"/>
                </a:lnTo>
                <a:lnTo>
                  <a:pt x="470" y="166"/>
                </a:lnTo>
                <a:lnTo>
                  <a:pt x="441" y="78"/>
                </a:lnTo>
                <a:lnTo>
                  <a:pt x="401" y="98"/>
                </a:lnTo>
                <a:lnTo>
                  <a:pt x="441" y="196"/>
                </a:lnTo>
                <a:lnTo>
                  <a:pt x="401" y="255"/>
                </a:lnTo>
                <a:cubicBezTo>
                  <a:pt x="392" y="255"/>
                  <a:pt x="392" y="245"/>
                  <a:pt x="392" y="245"/>
                </a:cubicBezTo>
                <a:lnTo>
                  <a:pt x="392" y="225"/>
                </a:lnTo>
                <a:lnTo>
                  <a:pt x="353" y="225"/>
                </a:lnTo>
                <a:lnTo>
                  <a:pt x="353" y="245"/>
                </a:lnTo>
                <a:lnTo>
                  <a:pt x="343" y="245"/>
                </a:lnTo>
                <a:lnTo>
                  <a:pt x="314" y="176"/>
                </a:lnTo>
                <a:lnTo>
                  <a:pt x="392" y="88"/>
                </a:lnTo>
                <a:lnTo>
                  <a:pt x="362" y="68"/>
                </a:lnTo>
                <a:lnTo>
                  <a:pt x="304" y="137"/>
                </a:lnTo>
                <a:lnTo>
                  <a:pt x="294" y="98"/>
                </a:lnTo>
                <a:lnTo>
                  <a:pt x="333" y="49"/>
                </a:lnTo>
                <a:lnTo>
                  <a:pt x="304" y="29"/>
                </a:lnTo>
                <a:lnTo>
                  <a:pt x="275" y="59"/>
                </a:lnTo>
                <a:lnTo>
                  <a:pt x="255" y="0"/>
                </a:lnTo>
                <a:lnTo>
                  <a:pt x="216" y="9"/>
                </a:lnTo>
                <a:lnTo>
                  <a:pt x="235" y="78"/>
                </a:lnTo>
                <a:lnTo>
                  <a:pt x="196" y="68"/>
                </a:lnTo>
                <a:lnTo>
                  <a:pt x="186" y="107"/>
                </a:lnTo>
                <a:lnTo>
                  <a:pt x="255" y="118"/>
                </a:lnTo>
                <a:lnTo>
                  <a:pt x="264" y="147"/>
                </a:lnTo>
                <a:lnTo>
                  <a:pt x="177" y="137"/>
                </a:lnTo>
                <a:lnTo>
                  <a:pt x="177" y="176"/>
                </a:lnTo>
                <a:lnTo>
                  <a:pt x="284" y="196"/>
                </a:lnTo>
                <a:lnTo>
                  <a:pt x="304" y="255"/>
                </a:lnTo>
                <a:lnTo>
                  <a:pt x="294" y="264"/>
                </a:lnTo>
                <a:lnTo>
                  <a:pt x="284" y="255"/>
                </a:lnTo>
                <a:lnTo>
                  <a:pt x="255" y="284"/>
                </a:lnTo>
                <a:lnTo>
                  <a:pt x="264" y="294"/>
                </a:lnTo>
                <a:lnTo>
                  <a:pt x="264" y="303"/>
                </a:lnTo>
                <a:lnTo>
                  <a:pt x="196" y="294"/>
                </a:lnTo>
                <a:lnTo>
                  <a:pt x="157" y="186"/>
                </a:lnTo>
                <a:lnTo>
                  <a:pt x="127" y="196"/>
                </a:lnTo>
                <a:lnTo>
                  <a:pt x="157" y="284"/>
                </a:lnTo>
                <a:lnTo>
                  <a:pt x="118" y="274"/>
                </a:lnTo>
                <a:lnTo>
                  <a:pt x="98" y="216"/>
                </a:lnTo>
                <a:lnTo>
                  <a:pt x="59" y="235"/>
                </a:lnTo>
                <a:lnTo>
                  <a:pt x="79" y="274"/>
                </a:lnTo>
                <a:lnTo>
                  <a:pt x="10" y="264"/>
                </a:lnTo>
                <a:lnTo>
                  <a:pt x="0" y="294"/>
                </a:lnTo>
                <a:lnTo>
                  <a:pt x="68" y="314"/>
                </a:lnTo>
                <a:lnTo>
                  <a:pt x="39" y="343"/>
                </a:lnTo>
                <a:lnTo>
                  <a:pt x="68" y="362"/>
                </a:lnTo>
                <a:lnTo>
                  <a:pt x="108" y="314"/>
                </a:lnTo>
                <a:lnTo>
                  <a:pt x="147" y="323"/>
                </a:lnTo>
                <a:lnTo>
                  <a:pt x="88" y="392"/>
                </a:lnTo>
                <a:lnTo>
                  <a:pt x="118" y="412"/>
                </a:lnTo>
                <a:lnTo>
                  <a:pt x="186" y="333"/>
                </a:lnTo>
                <a:lnTo>
                  <a:pt x="255" y="343"/>
                </a:lnTo>
                <a:lnTo>
                  <a:pt x="255" y="353"/>
                </a:lnTo>
                <a:lnTo>
                  <a:pt x="245" y="362"/>
                </a:lnTo>
                <a:lnTo>
                  <a:pt x="255" y="392"/>
                </a:lnTo>
                <a:lnTo>
                  <a:pt x="275" y="392"/>
                </a:lnTo>
                <a:lnTo>
                  <a:pt x="275" y="401"/>
                </a:lnTo>
                <a:lnTo>
                  <a:pt x="235" y="451"/>
                </a:lnTo>
                <a:lnTo>
                  <a:pt x="127" y="431"/>
                </a:lnTo>
                <a:lnTo>
                  <a:pt x="118" y="470"/>
                </a:lnTo>
                <a:lnTo>
                  <a:pt x="206" y="480"/>
                </a:lnTo>
                <a:lnTo>
                  <a:pt x="177" y="510"/>
                </a:lnTo>
                <a:lnTo>
                  <a:pt x="118" y="499"/>
                </a:lnTo>
                <a:lnTo>
                  <a:pt x="108" y="539"/>
                </a:lnTo>
                <a:lnTo>
                  <a:pt x="147" y="549"/>
                </a:lnTo>
                <a:lnTo>
                  <a:pt x="108" y="597"/>
                </a:lnTo>
                <a:lnTo>
                  <a:pt x="137" y="627"/>
                </a:lnTo>
                <a:lnTo>
                  <a:pt x="177" y="568"/>
                </a:lnTo>
                <a:lnTo>
                  <a:pt x="196" y="617"/>
                </a:lnTo>
                <a:lnTo>
                  <a:pt x="225" y="597"/>
                </a:lnTo>
                <a:lnTo>
                  <a:pt x="206" y="539"/>
                </a:lnTo>
                <a:lnTo>
                  <a:pt x="235" y="510"/>
                </a:lnTo>
                <a:lnTo>
                  <a:pt x="264" y="588"/>
                </a:lnTo>
                <a:lnTo>
                  <a:pt x="294" y="578"/>
                </a:lnTo>
                <a:lnTo>
                  <a:pt x="264" y="470"/>
                </a:lnTo>
                <a:lnTo>
                  <a:pt x="304" y="421"/>
                </a:lnTo>
                <a:lnTo>
                  <a:pt x="314" y="421"/>
                </a:lnTo>
                <a:lnTo>
                  <a:pt x="314" y="441"/>
                </a:lnTo>
                <a:lnTo>
                  <a:pt x="353" y="451"/>
                </a:lnTo>
                <a:lnTo>
                  <a:pt x="353" y="431"/>
                </a:lnTo>
                <a:lnTo>
                  <a:pt x="362" y="431"/>
                </a:lnTo>
                <a:lnTo>
                  <a:pt x="392" y="490"/>
                </a:lnTo>
                <a:lnTo>
                  <a:pt x="314" y="578"/>
                </a:lnTo>
                <a:lnTo>
                  <a:pt x="343" y="608"/>
                </a:lnTo>
                <a:lnTo>
                  <a:pt x="401" y="539"/>
                </a:lnTo>
                <a:lnTo>
                  <a:pt x="412" y="568"/>
                </a:lnTo>
                <a:lnTo>
                  <a:pt x="372" y="627"/>
                </a:lnTo>
                <a:lnTo>
                  <a:pt x="401" y="647"/>
                </a:lnTo>
                <a:lnTo>
                  <a:pt x="431" y="617"/>
                </a:lnTo>
                <a:lnTo>
                  <a:pt x="451" y="676"/>
                </a:lnTo>
                <a:lnTo>
                  <a:pt x="490" y="656"/>
                </a:lnTo>
                <a:lnTo>
                  <a:pt x="460" y="597"/>
                </a:lnTo>
                <a:lnTo>
                  <a:pt x="510" y="608"/>
                </a:lnTo>
                <a:lnTo>
                  <a:pt x="510" y="568"/>
                </a:lnTo>
                <a:lnTo>
                  <a:pt x="451" y="558"/>
                </a:lnTo>
                <a:lnTo>
                  <a:pt x="441" y="519"/>
                </a:lnTo>
                <a:lnTo>
                  <a:pt x="529" y="539"/>
                </a:lnTo>
                <a:lnTo>
                  <a:pt x="529" y="499"/>
                </a:lnTo>
                <a:lnTo>
                  <a:pt x="421" y="480"/>
                </a:lnTo>
                <a:lnTo>
                  <a:pt x="401" y="421"/>
                </a:lnTo>
                <a:cubicBezTo>
                  <a:pt x="401" y="412"/>
                  <a:pt x="412" y="412"/>
                  <a:pt x="412" y="412"/>
                </a:cubicBezTo>
                <a:lnTo>
                  <a:pt x="421" y="421"/>
                </a:lnTo>
                <a:lnTo>
                  <a:pt x="451" y="392"/>
                </a:lnTo>
                <a:lnTo>
                  <a:pt x="431" y="382"/>
                </a:lnTo>
                <a:cubicBezTo>
                  <a:pt x="441" y="382"/>
                  <a:pt x="441" y="372"/>
                  <a:pt x="441" y="372"/>
                </a:cubicBezTo>
                <a:lnTo>
                  <a:pt x="510" y="382"/>
                </a:lnTo>
                <a:lnTo>
                  <a:pt x="539" y="490"/>
                </a:lnTo>
                <a:lnTo>
                  <a:pt x="578" y="470"/>
                </a:lnTo>
                <a:lnTo>
                  <a:pt x="549" y="392"/>
                </a:lnTo>
                <a:lnTo>
                  <a:pt x="588" y="392"/>
                </a:lnTo>
                <a:lnTo>
                  <a:pt x="608" y="460"/>
                </a:lnTo>
                <a:lnTo>
                  <a:pt x="647" y="441"/>
                </a:lnTo>
                <a:lnTo>
                  <a:pt x="627" y="401"/>
                </a:lnTo>
                <a:lnTo>
                  <a:pt x="695" y="412"/>
                </a:lnTo>
                <a:lnTo>
                  <a:pt x="695" y="372"/>
                </a:lnTo>
                <a:lnTo>
                  <a:pt x="637" y="362"/>
                </a:lnTo>
                <a:lnTo>
                  <a:pt x="666" y="333"/>
                </a:lnTo>
                <a:lnTo>
                  <a:pt x="637" y="303"/>
                </a:lnTo>
                <a:lnTo>
                  <a:pt x="597" y="362"/>
                </a:lnTo>
                <a:lnTo>
                  <a:pt x="558" y="353"/>
                </a:lnTo>
                <a:lnTo>
                  <a:pt x="617" y="284"/>
                </a:lnTo>
                <a:lnTo>
                  <a:pt x="588" y="255"/>
                </a:lnTo>
                <a:lnTo>
                  <a:pt x="510" y="343"/>
                </a:lnTo>
                <a:lnTo>
                  <a:pt x="451" y="333"/>
                </a:lnTo>
                <a:cubicBezTo>
                  <a:pt x="451" y="333"/>
                  <a:pt x="451" y="323"/>
                  <a:pt x="441" y="323"/>
                </a:cubicBezTo>
                <a:lnTo>
                  <a:pt x="460" y="314"/>
                </a:lnTo>
                <a:lnTo>
                  <a:pt x="451" y="284"/>
                </a:lnTo>
                <a:lnTo>
                  <a:pt x="431" y="284"/>
                </a:lnTo>
                <a:lnTo>
                  <a:pt x="431" y="274"/>
                </a:lnTo>
                <a:lnTo>
                  <a:pt x="470" y="225"/>
                </a:lnTo>
                <a:lnTo>
                  <a:pt x="578" y="245"/>
                </a:lnTo>
                <a:lnTo>
                  <a:pt x="588" y="205"/>
                </a:lnTo>
                <a:lnTo>
                  <a:pt x="499" y="186"/>
                </a:lnTo>
                <a:lnTo>
                  <a:pt x="519" y="157"/>
                </a:lnTo>
                <a:lnTo>
                  <a:pt x="588" y="166"/>
                </a:lnTo>
                <a:lnTo>
                  <a:pt x="597" y="137"/>
                </a:lnTo>
                <a:lnTo>
                  <a:pt x="549" y="127"/>
                </a:lnTo>
                <a:close/>
                <a:moveTo>
                  <a:pt x="412" y="343"/>
                </a:moveTo>
                <a:cubicBezTo>
                  <a:pt x="401" y="382"/>
                  <a:pt x="372" y="401"/>
                  <a:pt x="343" y="392"/>
                </a:cubicBezTo>
                <a:cubicBezTo>
                  <a:pt x="314" y="392"/>
                  <a:pt x="284" y="362"/>
                  <a:pt x="294" y="323"/>
                </a:cubicBezTo>
                <a:cubicBezTo>
                  <a:pt x="304" y="294"/>
                  <a:pt x="333" y="274"/>
                  <a:pt x="362" y="284"/>
                </a:cubicBezTo>
                <a:cubicBezTo>
                  <a:pt x="392" y="284"/>
                  <a:pt x="412" y="314"/>
                  <a:pt x="412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1"/>
          <p:cNvSpPr/>
          <p:nvPr/>
        </p:nvSpPr>
        <p:spPr>
          <a:xfrm>
            <a:off x="4182146" y="-99050"/>
            <a:ext cx="147411" cy="141278"/>
          </a:xfrm>
          <a:custGeom>
            <a:avLst/>
            <a:gdLst/>
            <a:ahLst/>
            <a:cxnLst/>
            <a:rect l="l" t="t" r="r" b="b"/>
            <a:pathLst>
              <a:path w="697" h="668" extrusionOk="0">
                <a:moveTo>
                  <a:pt x="599" y="69"/>
                </a:moveTo>
                <a:lnTo>
                  <a:pt x="569" y="50"/>
                </a:lnTo>
                <a:lnTo>
                  <a:pt x="521" y="99"/>
                </a:lnTo>
                <a:lnTo>
                  <a:pt x="510" y="60"/>
                </a:lnTo>
                <a:lnTo>
                  <a:pt x="471" y="69"/>
                </a:lnTo>
                <a:lnTo>
                  <a:pt x="501" y="138"/>
                </a:lnTo>
                <a:lnTo>
                  <a:pt x="471" y="167"/>
                </a:lnTo>
                <a:lnTo>
                  <a:pt x="442" y="79"/>
                </a:lnTo>
                <a:lnTo>
                  <a:pt x="403" y="89"/>
                </a:lnTo>
                <a:lnTo>
                  <a:pt x="442" y="197"/>
                </a:lnTo>
                <a:lnTo>
                  <a:pt x="403" y="246"/>
                </a:lnTo>
                <a:lnTo>
                  <a:pt x="393" y="246"/>
                </a:lnTo>
                <a:lnTo>
                  <a:pt x="393" y="226"/>
                </a:lnTo>
                <a:lnTo>
                  <a:pt x="354" y="217"/>
                </a:lnTo>
                <a:lnTo>
                  <a:pt x="354" y="236"/>
                </a:lnTo>
                <a:lnTo>
                  <a:pt x="344" y="236"/>
                </a:lnTo>
                <a:lnTo>
                  <a:pt x="314" y="177"/>
                </a:lnTo>
                <a:lnTo>
                  <a:pt x="393" y="89"/>
                </a:lnTo>
                <a:lnTo>
                  <a:pt x="364" y="69"/>
                </a:lnTo>
                <a:lnTo>
                  <a:pt x="305" y="138"/>
                </a:lnTo>
                <a:lnTo>
                  <a:pt x="285" y="99"/>
                </a:lnTo>
                <a:lnTo>
                  <a:pt x="334" y="50"/>
                </a:lnTo>
                <a:lnTo>
                  <a:pt x="305" y="21"/>
                </a:lnTo>
                <a:lnTo>
                  <a:pt x="275" y="60"/>
                </a:lnTo>
                <a:lnTo>
                  <a:pt x="256" y="1"/>
                </a:lnTo>
                <a:lnTo>
                  <a:pt x="216" y="10"/>
                </a:lnTo>
                <a:lnTo>
                  <a:pt x="236" y="69"/>
                </a:lnTo>
                <a:lnTo>
                  <a:pt x="197" y="69"/>
                </a:lnTo>
                <a:lnTo>
                  <a:pt x="187" y="99"/>
                </a:lnTo>
                <a:lnTo>
                  <a:pt x="256" y="108"/>
                </a:lnTo>
                <a:lnTo>
                  <a:pt x="266" y="148"/>
                </a:lnTo>
                <a:lnTo>
                  <a:pt x="177" y="138"/>
                </a:lnTo>
                <a:lnTo>
                  <a:pt x="168" y="167"/>
                </a:lnTo>
                <a:lnTo>
                  <a:pt x="285" y="187"/>
                </a:lnTo>
                <a:lnTo>
                  <a:pt x="305" y="256"/>
                </a:lnTo>
                <a:cubicBezTo>
                  <a:pt x="305" y="256"/>
                  <a:pt x="295" y="256"/>
                  <a:pt x="295" y="265"/>
                </a:cubicBezTo>
                <a:lnTo>
                  <a:pt x="285" y="246"/>
                </a:lnTo>
                <a:lnTo>
                  <a:pt x="256" y="275"/>
                </a:lnTo>
                <a:lnTo>
                  <a:pt x="266" y="295"/>
                </a:lnTo>
                <a:lnTo>
                  <a:pt x="266" y="304"/>
                </a:lnTo>
                <a:lnTo>
                  <a:pt x="197" y="285"/>
                </a:lnTo>
                <a:lnTo>
                  <a:pt x="158" y="187"/>
                </a:lnTo>
                <a:lnTo>
                  <a:pt x="129" y="197"/>
                </a:lnTo>
                <a:lnTo>
                  <a:pt x="158" y="285"/>
                </a:lnTo>
                <a:lnTo>
                  <a:pt x="118" y="275"/>
                </a:lnTo>
                <a:lnTo>
                  <a:pt x="99" y="217"/>
                </a:lnTo>
                <a:lnTo>
                  <a:pt x="60" y="226"/>
                </a:lnTo>
                <a:lnTo>
                  <a:pt x="79" y="265"/>
                </a:lnTo>
                <a:lnTo>
                  <a:pt x="11" y="256"/>
                </a:lnTo>
                <a:lnTo>
                  <a:pt x="1" y="295"/>
                </a:lnTo>
                <a:lnTo>
                  <a:pt x="70" y="304"/>
                </a:lnTo>
                <a:lnTo>
                  <a:pt x="40" y="344"/>
                </a:lnTo>
                <a:lnTo>
                  <a:pt x="70" y="363"/>
                </a:lnTo>
                <a:lnTo>
                  <a:pt x="109" y="315"/>
                </a:lnTo>
                <a:lnTo>
                  <a:pt x="148" y="324"/>
                </a:lnTo>
                <a:lnTo>
                  <a:pt x="89" y="393"/>
                </a:lnTo>
                <a:lnTo>
                  <a:pt x="118" y="413"/>
                </a:lnTo>
                <a:lnTo>
                  <a:pt x="187" y="324"/>
                </a:lnTo>
                <a:lnTo>
                  <a:pt x="256" y="334"/>
                </a:lnTo>
                <a:lnTo>
                  <a:pt x="256" y="354"/>
                </a:lnTo>
                <a:lnTo>
                  <a:pt x="246" y="354"/>
                </a:lnTo>
                <a:lnTo>
                  <a:pt x="256" y="393"/>
                </a:lnTo>
                <a:lnTo>
                  <a:pt x="275" y="383"/>
                </a:lnTo>
                <a:lnTo>
                  <a:pt x="275" y="393"/>
                </a:lnTo>
                <a:lnTo>
                  <a:pt x="236" y="452"/>
                </a:lnTo>
                <a:lnTo>
                  <a:pt x="129" y="432"/>
                </a:lnTo>
                <a:lnTo>
                  <a:pt x="118" y="471"/>
                </a:lnTo>
                <a:lnTo>
                  <a:pt x="207" y="481"/>
                </a:lnTo>
                <a:lnTo>
                  <a:pt x="177" y="511"/>
                </a:lnTo>
                <a:lnTo>
                  <a:pt x="118" y="500"/>
                </a:lnTo>
                <a:lnTo>
                  <a:pt x="109" y="540"/>
                </a:lnTo>
                <a:lnTo>
                  <a:pt x="148" y="550"/>
                </a:lnTo>
                <a:lnTo>
                  <a:pt x="109" y="598"/>
                </a:lnTo>
                <a:lnTo>
                  <a:pt x="138" y="618"/>
                </a:lnTo>
                <a:lnTo>
                  <a:pt x="177" y="569"/>
                </a:lnTo>
                <a:lnTo>
                  <a:pt x="197" y="609"/>
                </a:lnTo>
                <a:lnTo>
                  <a:pt x="227" y="598"/>
                </a:lnTo>
                <a:lnTo>
                  <a:pt x="207" y="540"/>
                </a:lnTo>
                <a:lnTo>
                  <a:pt x="236" y="500"/>
                </a:lnTo>
                <a:lnTo>
                  <a:pt x="266" y="589"/>
                </a:lnTo>
                <a:lnTo>
                  <a:pt x="295" y="579"/>
                </a:lnTo>
                <a:lnTo>
                  <a:pt x="266" y="471"/>
                </a:lnTo>
                <a:lnTo>
                  <a:pt x="305" y="422"/>
                </a:lnTo>
                <a:lnTo>
                  <a:pt x="314" y="422"/>
                </a:lnTo>
                <a:lnTo>
                  <a:pt x="314" y="442"/>
                </a:lnTo>
                <a:lnTo>
                  <a:pt x="354" y="452"/>
                </a:lnTo>
                <a:lnTo>
                  <a:pt x="354" y="432"/>
                </a:lnTo>
                <a:lnTo>
                  <a:pt x="364" y="432"/>
                </a:lnTo>
                <a:lnTo>
                  <a:pt x="383" y="491"/>
                </a:lnTo>
                <a:lnTo>
                  <a:pt x="314" y="579"/>
                </a:lnTo>
                <a:lnTo>
                  <a:pt x="344" y="598"/>
                </a:lnTo>
                <a:lnTo>
                  <a:pt x="403" y="530"/>
                </a:lnTo>
                <a:lnTo>
                  <a:pt x="412" y="569"/>
                </a:lnTo>
                <a:lnTo>
                  <a:pt x="373" y="618"/>
                </a:lnTo>
                <a:lnTo>
                  <a:pt x="403" y="648"/>
                </a:lnTo>
                <a:lnTo>
                  <a:pt x="432" y="609"/>
                </a:lnTo>
                <a:lnTo>
                  <a:pt x="452" y="667"/>
                </a:lnTo>
                <a:lnTo>
                  <a:pt x="491" y="657"/>
                </a:lnTo>
                <a:lnTo>
                  <a:pt x="462" y="598"/>
                </a:lnTo>
                <a:lnTo>
                  <a:pt x="510" y="609"/>
                </a:lnTo>
                <a:lnTo>
                  <a:pt x="510" y="569"/>
                </a:lnTo>
                <a:lnTo>
                  <a:pt x="452" y="559"/>
                </a:lnTo>
                <a:lnTo>
                  <a:pt x="442" y="520"/>
                </a:lnTo>
                <a:lnTo>
                  <a:pt x="530" y="530"/>
                </a:lnTo>
                <a:lnTo>
                  <a:pt x="530" y="500"/>
                </a:lnTo>
                <a:lnTo>
                  <a:pt x="423" y="481"/>
                </a:lnTo>
                <a:lnTo>
                  <a:pt x="403" y="413"/>
                </a:lnTo>
                <a:lnTo>
                  <a:pt x="412" y="413"/>
                </a:lnTo>
                <a:lnTo>
                  <a:pt x="423" y="422"/>
                </a:lnTo>
                <a:lnTo>
                  <a:pt x="452" y="393"/>
                </a:lnTo>
                <a:lnTo>
                  <a:pt x="432" y="383"/>
                </a:lnTo>
                <a:lnTo>
                  <a:pt x="442" y="373"/>
                </a:lnTo>
                <a:lnTo>
                  <a:pt x="510" y="383"/>
                </a:lnTo>
                <a:lnTo>
                  <a:pt x="540" y="481"/>
                </a:lnTo>
                <a:lnTo>
                  <a:pt x="579" y="471"/>
                </a:lnTo>
                <a:lnTo>
                  <a:pt x="550" y="383"/>
                </a:lnTo>
                <a:lnTo>
                  <a:pt x="589" y="393"/>
                </a:lnTo>
                <a:lnTo>
                  <a:pt x="608" y="452"/>
                </a:lnTo>
                <a:lnTo>
                  <a:pt x="648" y="442"/>
                </a:lnTo>
                <a:lnTo>
                  <a:pt x="628" y="402"/>
                </a:lnTo>
                <a:lnTo>
                  <a:pt x="697" y="413"/>
                </a:lnTo>
                <a:lnTo>
                  <a:pt x="697" y="373"/>
                </a:lnTo>
                <a:lnTo>
                  <a:pt x="638" y="363"/>
                </a:lnTo>
                <a:lnTo>
                  <a:pt x="667" y="324"/>
                </a:lnTo>
                <a:lnTo>
                  <a:pt x="638" y="304"/>
                </a:lnTo>
                <a:lnTo>
                  <a:pt x="599" y="354"/>
                </a:lnTo>
                <a:lnTo>
                  <a:pt x="560" y="354"/>
                </a:lnTo>
                <a:lnTo>
                  <a:pt x="619" y="275"/>
                </a:lnTo>
                <a:lnTo>
                  <a:pt x="589" y="256"/>
                </a:lnTo>
                <a:lnTo>
                  <a:pt x="510" y="344"/>
                </a:lnTo>
                <a:lnTo>
                  <a:pt x="452" y="334"/>
                </a:lnTo>
                <a:cubicBezTo>
                  <a:pt x="452" y="324"/>
                  <a:pt x="452" y="324"/>
                  <a:pt x="442" y="315"/>
                </a:cubicBezTo>
                <a:lnTo>
                  <a:pt x="462" y="315"/>
                </a:lnTo>
                <a:lnTo>
                  <a:pt x="452" y="275"/>
                </a:lnTo>
                <a:lnTo>
                  <a:pt x="432" y="285"/>
                </a:lnTo>
                <a:lnTo>
                  <a:pt x="432" y="275"/>
                </a:lnTo>
                <a:lnTo>
                  <a:pt x="471" y="226"/>
                </a:lnTo>
                <a:lnTo>
                  <a:pt x="579" y="236"/>
                </a:lnTo>
                <a:lnTo>
                  <a:pt x="589" y="206"/>
                </a:lnTo>
                <a:lnTo>
                  <a:pt x="501" y="187"/>
                </a:lnTo>
                <a:lnTo>
                  <a:pt x="521" y="158"/>
                </a:lnTo>
                <a:lnTo>
                  <a:pt x="589" y="167"/>
                </a:lnTo>
                <a:lnTo>
                  <a:pt x="599" y="128"/>
                </a:lnTo>
                <a:lnTo>
                  <a:pt x="550" y="128"/>
                </a:lnTo>
                <a:close/>
                <a:moveTo>
                  <a:pt x="412" y="344"/>
                </a:moveTo>
                <a:cubicBezTo>
                  <a:pt x="403" y="373"/>
                  <a:pt x="373" y="393"/>
                  <a:pt x="344" y="393"/>
                </a:cubicBezTo>
                <a:cubicBezTo>
                  <a:pt x="314" y="383"/>
                  <a:pt x="285" y="354"/>
                  <a:pt x="295" y="324"/>
                </a:cubicBezTo>
                <a:cubicBezTo>
                  <a:pt x="305" y="295"/>
                  <a:pt x="334" y="275"/>
                  <a:pt x="364" y="275"/>
                </a:cubicBezTo>
                <a:cubicBezTo>
                  <a:pt x="393" y="285"/>
                  <a:pt x="412" y="315"/>
                  <a:pt x="41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1"/>
          <p:cNvSpPr/>
          <p:nvPr/>
        </p:nvSpPr>
        <p:spPr>
          <a:xfrm>
            <a:off x="4026911" y="85371"/>
            <a:ext cx="147200" cy="143393"/>
          </a:xfrm>
          <a:custGeom>
            <a:avLst/>
            <a:gdLst/>
            <a:ahLst/>
            <a:cxnLst/>
            <a:rect l="l" t="t" r="r" b="b"/>
            <a:pathLst>
              <a:path w="696" h="678" extrusionOk="0">
                <a:moveTo>
                  <a:pt x="598" y="79"/>
                </a:moveTo>
                <a:lnTo>
                  <a:pt x="569" y="60"/>
                </a:lnTo>
                <a:lnTo>
                  <a:pt x="519" y="109"/>
                </a:lnTo>
                <a:lnTo>
                  <a:pt x="510" y="70"/>
                </a:lnTo>
                <a:lnTo>
                  <a:pt x="471" y="79"/>
                </a:lnTo>
                <a:lnTo>
                  <a:pt x="500" y="138"/>
                </a:lnTo>
                <a:lnTo>
                  <a:pt x="471" y="168"/>
                </a:lnTo>
                <a:lnTo>
                  <a:pt x="441" y="89"/>
                </a:lnTo>
                <a:lnTo>
                  <a:pt x="402" y="99"/>
                </a:lnTo>
                <a:lnTo>
                  <a:pt x="441" y="207"/>
                </a:lnTo>
                <a:lnTo>
                  <a:pt x="402" y="255"/>
                </a:lnTo>
                <a:lnTo>
                  <a:pt x="382" y="255"/>
                </a:lnTo>
                <a:lnTo>
                  <a:pt x="392" y="236"/>
                </a:lnTo>
                <a:lnTo>
                  <a:pt x="353" y="226"/>
                </a:lnTo>
                <a:lnTo>
                  <a:pt x="353" y="246"/>
                </a:lnTo>
                <a:lnTo>
                  <a:pt x="343" y="246"/>
                </a:lnTo>
                <a:lnTo>
                  <a:pt x="314" y="187"/>
                </a:lnTo>
                <a:lnTo>
                  <a:pt x="392" y="99"/>
                </a:lnTo>
                <a:lnTo>
                  <a:pt x="362" y="70"/>
                </a:lnTo>
                <a:lnTo>
                  <a:pt x="304" y="138"/>
                </a:lnTo>
                <a:lnTo>
                  <a:pt x="284" y="109"/>
                </a:lnTo>
                <a:lnTo>
                  <a:pt x="333" y="60"/>
                </a:lnTo>
                <a:lnTo>
                  <a:pt x="304" y="30"/>
                </a:lnTo>
                <a:lnTo>
                  <a:pt x="275" y="70"/>
                </a:lnTo>
                <a:lnTo>
                  <a:pt x="255" y="1"/>
                </a:lnTo>
                <a:lnTo>
                  <a:pt x="216" y="20"/>
                </a:lnTo>
                <a:lnTo>
                  <a:pt x="235" y="79"/>
                </a:lnTo>
                <a:lnTo>
                  <a:pt x="196" y="70"/>
                </a:lnTo>
                <a:lnTo>
                  <a:pt x="186" y="109"/>
                </a:lnTo>
                <a:lnTo>
                  <a:pt x="255" y="118"/>
                </a:lnTo>
                <a:lnTo>
                  <a:pt x="264" y="157"/>
                </a:lnTo>
                <a:lnTo>
                  <a:pt x="177" y="138"/>
                </a:lnTo>
                <a:lnTo>
                  <a:pt x="166" y="177"/>
                </a:lnTo>
                <a:lnTo>
                  <a:pt x="284" y="197"/>
                </a:lnTo>
                <a:lnTo>
                  <a:pt x="304" y="255"/>
                </a:lnTo>
                <a:cubicBezTo>
                  <a:pt x="304" y="266"/>
                  <a:pt x="294" y="266"/>
                  <a:pt x="294" y="266"/>
                </a:cubicBezTo>
                <a:lnTo>
                  <a:pt x="284" y="255"/>
                </a:lnTo>
                <a:lnTo>
                  <a:pt x="255" y="285"/>
                </a:lnTo>
                <a:lnTo>
                  <a:pt x="264" y="295"/>
                </a:lnTo>
                <a:lnTo>
                  <a:pt x="264" y="305"/>
                </a:lnTo>
                <a:lnTo>
                  <a:pt x="196" y="295"/>
                </a:lnTo>
                <a:lnTo>
                  <a:pt x="157" y="187"/>
                </a:lnTo>
                <a:lnTo>
                  <a:pt x="127" y="207"/>
                </a:lnTo>
                <a:lnTo>
                  <a:pt x="157" y="285"/>
                </a:lnTo>
                <a:lnTo>
                  <a:pt x="118" y="285"/>
                </a:lnTo>
                <a:lnTo>
                  <a:pt x="98" y="226"/>
                </a:lnTo>
                <a:lnTo>
                  <a:pt x="59" y="236"/>
                </a:lnTo>
                <a:lnTo>
                  <a:pt x="79" y="275"/>
                </a:lnTo>
                <a:lnTo>
                  <a:pt x="10" y="266"/>
                </a:lnTo>
                <a:lnTo>
                  <a:pt x="0" y="305"/>
                </a:lnTo>
                <a:lnTo>
                  <a:pt x="68" y="314"/>
                </a:lnTo>
                <a:lnTo>
                  <a:pt x="39" y="344"/>
                </a:lnTo>
                <a:lnTo>
                  <a:pt x="68" y="373"/>
                </a:lnTo>
                <a:lnTo>
                  <a:pt x="108" y="324"/>
                </a:lnTo>
                <a:lnTo>
                  <a:pt x="147" y="324"/>
                </a:lnTo>
                <a:lnTo>
                  <a:pt x="88" y="393"/>
                </a:lnTo>
                <a:lnTo>
                  <a:pt x="118" y="422"/>
                </a:lnTo>
                <a:lnTo>
                  <a:pt x="186" y="334"/>
                </a:lnTo>
                <a:lnTo>
                  <a:pt x="255" y="344"/>
                </a:lnTo>
                <a:lnTo>
                  <a:pt x="255" y="353"/>
                </a:lnTo>
                <a:lnTo>
                  <a:pt x="245" y="364"/>
                </a:lnTo>
                <a:lnTo>
                  <a:pt x="255" y="403"/>
                </a:lnTo>
                <a:lnTo>
                  <a:pt x="275" y="393"/>
                </a:lnTo>
                <a:lnTo>
                  <a:pt x="275" y="403"/>
                </a:lnTo>
                <a:lnTo>
                  <a:pt x="235" y="451"/>
                </a:lnTo>
                <a:lnTo>
                  <a:pt x="127" y="432"/>
                </a:lnTo>
                <a:lnTo>
                  <a:pt x="118" y="471"/>
                </a:lnTo>
                <a:lnTo>
                  <a:pt x="206" y="491"/>
                </a:lnTo>
                <a:lnTo>
                  <a:pt x="177" y="520"/>
                </a:lnTo>
                <a:lnTo>
                  <a:pt x="118" y="510"/>
                </a:lnTo>
                <a:lnTo>
                  <a:pt x="108" y="549"/>
                </a:lnTo>
                <a:lnTo>
                  <a:pt x="147" y="549"/>
                </a:lnTo>
                <a:lnTo>
                  <a:pt x="108" y="599"/>
                </a:lnTo>
                <a:lnTo>
                  <a:pt x="137" y="628"/>
                </a:lnTo>
                <a:lnTo>
                  <a:pt x="177" y="579"/>
                </a:lnTo>
                <a:lnTo>
                  <a:pt x="196" y="618"/>
                </a:lnTo>
                <a:lnTo>
                  <a:pt x="225" y="599"/>
                </a:lnTo>
                <a:lnTo>
                  <a:pt x="206" y="540"/>
                </a:lnTo>
                <a:lnTo>
                  <a:pt x="235" y="510"/>
                </a:lnTo>
                <a:lnTo>
                  <a:pt x="264" y="599"/>
                </a:lnTo>
                <a:lnTo>
                  <a:pt x="294" y="579"/>
                </a:lnTo>
                <a:lnTo>
                  <a:pt x="264" y="481"/>
                </a:lnTo>
                <a:lnTo>
                  <a:pt x="304" y="422"/>
                </a:lnTo>
                <a:cubicBezTo>
                  <a:pt x="304" y="432"/>
                  <a:pt x="314" y="432"/>
                  <a:pt x="314" y="432"/>
                </a:cubicBezTo>
                <a:lnTo>
                  <a:pt x="314" y="451"/>
                </a:lnTo>
                <a:lnTo>
                  <a:pt x="353" y="451"/>
                </a:lnTo>
                <a:lnTo>
                  <a:pt x="353" y="432"/>
                </a:lnTo>
                <a:lnTo>
                  <a:pt x="362" y="432"/>
                </a:lnTo>
                <a:lnTo>
                  <a:pt x="382" y="501"/>
                </a:lnTo>
                <a:lnTo>
                  <a:pt x="314" y="589"/>
                </a:lnTo>
                <a:lnTo>
                  <a:pt x="343" y="608"/>
                </a:lnTo>
                <a:lnTo>
                  <a:pt x="402" y="540"/>
                </a:lnTo>
                <a:lnTo>
                  <a:pt x="412" y="579"/>
                </a:lnTo>
                <a:lnTo>
                  <a:pt x="373" y="628"/>
                </a:lnTo>
                <a:lnTo>
                  <a:pt x="402" y="647"/>
                </a:lnTo>
                <a:lnTo>
                  <a:pt x="431" y="618"/>
                </a:lnTo>
                <a:lnTo>
                  <a:pt x="451" y="677"/>
                </a:lnTo>
                <a:lnTo>
                  <a:pt x="490" y="667"/>
                </a:lnTo>
                <a:lnTo>
                  <a:pt x="460" y="608"/>
                </a:lnTo>
                <a:lnTo>
                  <a:pt x="510" y="608"/>
                </a:lnTo>
                <a:lnTo>
                  <a:pt x="510" y="569"/>
                </a:lnTo>
                <a:lnTo>
                  <a:pt x="451" y="560"/>
                </a:lnTo>
                <a:lnTo>
                  <a:pt x="441" y="530"/>
                </a:lnTo>
                <a:lnTo>
                  <a:pt x="529" y="540"/>
                </a:lnTo>
                <a:lnTo>
                  <a:pt x="529" y="501"/>
                </a:lnTo>
                <a:lnTo>
                  <a:pt x="421" y="481"/>
                </a:lnTo>
                <a:lnTo>
                  <a:pt x="402" y="422"/>
                </a:lnTo>
                <a:lnTo>
                  <a:pt x="412" y="412"/>
                </a:lnTo>
                <a:lnTo>
                  <a:pt x="421" y="422"/>
                </a:lnTo>
                <a:lnTo>
                  <a:pt x="451" y="393"/>
                </a:lnTo>
                <a:lnTo>
                  <a:pt x="431" y="383"/>
                </a:lnTo>
                <a:cubicBezTo>
                  <a:pt x="431" y="383"/>
                  <a:pt x="441" y="383"/>
                  <a:pt x="441" y="373"/>
                </a:cubicBezTo>
                <a:lnTo>
                  <a:pt x="510" y="383"/>
                </a:lnTo>
                <a:lnTo>
                  <a:pt x="539" y="491"/>
                </a:lnTo>
                <a:lnTo>
                  <a:pt x="578" y="481"/>
                </a:lnTo>
                <a:lnTo>
                  <a:pt x="549" y="393"/>
                </a:lnTo>
                <a:lnTo>
                  <a:pt x="588" y="403"/>
                </a:lnTo>
                <a:lnTo>
                  <a:pt x="608" y="462"/>
                </a:lnTo>
                <a:lnTo>
                  <a:pt x="647" y="451"/>
                </a:lnTo>
                <a:lnTo>
                  <a:pt x="627" y="403"/>
                </a:lnTo>
                <a:lnTo>
                  <a:pt x="696" y="412"/>
                </a:lnTo>
                <a:lnTo>
                  <a:pt x="696" y="383"/>
                </a:lnTo>
                <a:lnTo>
                  <a:pt x="637" y="373"/>
                </a:lnTo>
                <a:lnTo>
                  <a:pt x="667" y="334"/>
                </a:lnTo>
                <a:lnTo>
                  <a:pt x="637" y="314"/>
                </a:lnTo>
                <a:lnTo>
                  <a:pt x="598" y="364"/>
                </a:lnTo>
                <a:lnTo>
                  <a:pt x="558" y="353"/>
                </a:lnTo>
                <a:lnTo>
                  <a:pt x="617" y="285"/>
                </a:lnTo>
                <a:lnTo>
                  <a:pt x="588" y="266"/>
                </a:lnTo>
                <a:lnTo>
                  <a:pt x="510" y="344"/>
                </a:lnTo>
                <a:lnTo>
                  <a:pt x="451" y="334"/>
                </a:lnTo>
                <a:cubicBezTo>
                  <a:pt x="451" y="334"/>
                  <a:pt x="441" y="334"/>
                  <a:pt x="441" y="324"/>
                </a:cubicBezTo>
                <a:lnTo>
                  <a:pt x="460" y="324"/>
                </a:lnTo>
                <a:lnTo>
                  <a:pt x="451" y="285"/>
                </a:lnTo>
                <a:lnTo>
                  <a:pt x="431" y="295"/>
                </a:lnTo>
                <a:cubicBezTo>
                  <a:pt x="431" y="285"/>
                  <a:pt x="431" y="285"/>
                  <a:pt x="421" y="285"/>
                </a:cubicBezTo>
                <a:lnTo>
                  <a:pt x="471" y="226"/>
                </a:lnTo>
                <a:lnTo>
                  <a:pt x="578" y="246"/>
                </a:lnTo>
                <a:lnTo>
                  <a:pt x="588" y="207"/>
                </a:lnTo>
                <a:lnTo>
                  <a:pt x="500" y="197"/>
                </a:lnTo>
                <a:lnTo>
                  <a:pt x="519" y="168"/>
                </a:lnTo>
                <a:lnTo>
                  <a:pt x="588" y="177"/>
                </a:lnTo>
                <a:lnTo>
                  <a:pt x="598" y="138"/>
                </a:lnTo>
                <a:lnTo>
                  <a:pt x="549" y="128"/>
                </a:lnTo>
                <a:close/>
                <a:moveTo>
                  <a:pt x="412" y="353"/>
                </a:moveTo>
                <a:cubicBezTo>
                  <a:pt x="402" y="383"/>
                  <a:pt x="373" y="403"/>
                  <a:pt x="343" y="403"/>
                </a:cubicBezTo>
                <a:cubicBezTo>
                  <a:pt x="314" y="393"/>
                  <a:pt x="284" y="364"/>
                  <a:pt x="294" y="334"/>
                </a:cubicBezTo>
                <a:cubicBezTo>
                  <a:pt x="304" y="305"/>
                  <a:pt x="333" y="275"/>
                  <a:pt x="362" y="285"/>
                </a:cubicBezTo>
                <a:cubicBezTo>
                  <a:pt x="392" y="285"/>
                  <a:pt x="412" y="314"/>
                  <a:pt x="412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1"/>
          <p:cNvSpPr/>
          <p:nvPr/>
        </p:nvSpPr>
        <p:spPr>
          <a:xfrm>
            <a:off x="3871253" y="271907"/>
            <a:ext cx="147623" cy="143393"/>
          </a:xfrm>
          <a:custGeom>
            <a:avLst/>
            <a:gdLst/>
            <a:ahLst/>
            <a:cxnLst/>
            <a:rect l="l" t="t" r="r" b="b"/>
            <a:pathLst>
              <a:path w="698" h="678" extrusionOk="0">
                <a:moveTo>
                  <a:pt x="599" y="79"/>
                </a:moveTo>
                <a:lnTo>
                  <a:pt x="569" y="50"/>
                </a:lnTo>
                <a:lnTo>
                  <a:pt x="521" y="99"/>
                </a:lnTo>
                <a:lnTo>
                  <a:pt x="510" y="59"/>
                </a:lnTo>
                <a:lnTo>
                  <a:pt x="471" y="79"/>
                </a:lnTo>
                <a:lnTo>
                  <a:pt x="491" y="138"/>
                </a:lnTo>
                <a:lnTo>
                  <a:pt x="471" y="168"/>
                </a:lnTo>
                <a:lnTo>
                  <a:pt x="442" y="79"/>
                </a:lnTo>
                <a:lnTo>
                  <a:pt x="403" y="99"/>
                </a:lnTo>
                <a:lnTo>
                  <a:pt x="442" y="197"/>
                </a:lnTo>
                <a:lnTo>
                  <a:pt x="403" y="255"/>
                </a:lnTo>
                <a:cubicBezTo>
                  <a:pt x="393" y="255"/>
                  <a:pt x="393" y="246"/>
                  <a:pt x="383" y="246"/>
                </a:cubicBezTo>
                <a:lnTo>
                  <a:pt x="393" y="226"/>
                </a:lnTo>
                <a:lnTo>
                  <a:pt x="354" y="226"/>
                </a:lnTo>
                <a:lnTo>
                  <a:pt x="354" y="246"/>
                </a:lnTo>
                <a:lnTo>
                  <a:pt x="334" y="246"/>
                </a:lnTo>
                <a:lnTo>
                  <a:pt x="314" y="177"/>
                </a:lnTo>
                <a:lnTo>
                  <a:pt x="393" y="89"/>
                </a:lnTo>
                <a:lnTo>
                  <a:pt x="364" y="70"/>
                </a:lnTo>
                <a:lnTo>
                  <a:pt x="305" y="138"/>
                </a:lnTo>
                <a:lnTo>
                  <a:pt x="285" y="99"/>
                </a:lnTo>
                <a:lnTo>
                  <a:pt x="334" y="50"/>
                </a:lnTo>
                <a:lnTo>
                  <a:pt x="305" y="30"/>
                </a:lnTo>
                <a:lnTo>
                  <a:pt x="275" y="59"/>
                </a:lnTo>
                <a:lnTo>
                  <a:pt x="256" y="1"/>
                </a:lnTo>
                <a:lnTo>
                  <a:pt x="216" y="11"/>
                </a:lnTo>
                <a:lnTo>
                  <a:pt x="236" y="79"/>
                </a:lnTo>
                <a:lnTo>
                  <a:pt x="197" y="70"/>
                </a:lnTo>
                <a:lnTo>
                  <a:pt x="187" y="109"/>
                </a:lnTo>
                <a:lnTo>
                  <a:pt x="256" y="118"/>
                </a:lnTo>
                <a:lnTo>
                  <a:pt x="266" y="157"/>
                </a:lnTo>
                <a:lnTo>
                  <a:pt x="177" y="138"/>
                </a:lnTo>
                <a:lnTo>
                  <a:pt x="168" y="177"/>
                </a:lnTo>
                <a:lnTo>
                  <a:pt x="285" y="197"/>
                </a:lnTo>
                <a:lnTo>
                  <a:pt x="305" y="255"/>
                </a:lnTo>
                <a:lnTo>
                  <a:pt x="295" y="266"/>
                </a:lnTo>
                <a:lnTo>
                  <a:pt x="275" y="255"/>
                </a:lnTo>
                <a:lnTo>
                  <a:pt x="256" y="285"/>
                </a:lnTo>
                <a:lnTo>
                  <a:pt x="266" y="295"/>
                </a:lnTo>
                <a:lnTo>
                  <a:pt x="266" y="305"/>
                </a:lnTo>
                <a:lnTo>
                  <a:pt x="197" y="295"/>
                </a:lnTo>
                <a:lnTo>
                  <a:pt x="158" y="187"/>
                </a:lnTo>
                <a:lnTo>
                  <a:pt x="129" y="207"/>
                </a:lnTo>
                <a:lnTo>
                  <a:pt x="158" y="285"/>
                </a:lnTo>
                <a:lnTo>
                  <a:pt x="119" y="275"/>
                </a:lnTo>
                <a:lnTo>
                  <a:pt x="99" y="216"/>
                </a:lnTo>
                <a:lnTo>
                  <a:pt x="60" y="236"/>
                </a:lnTo>
                <a:lnTo>
                  <a:pt x="70" y="275"/>
                </a:lnTo>
                <a:lnTo>
                  <a:pt x="11" y="266"/>
                </a:lnTo>
                <a:lnTo>
                  <a:pt x="1" y="295"/>
                </a:lnTo>
                <a:lnTo>
                  <a:pt x="70" y="314"/>
                </a:lnTo>
                <a:lnTo>
                  <a:pt x="40" y="344"/>
                </a:lnTo>
                <a:lnTo>
                  <a:pt x="70" y="364"/>
                </a:lnTo>
                <a:lnTo>
                  <a:pt x="109" y="314"/>
                </a:lnTo>
                <a:lnTo>
                  <a:pt x="148" y="324"/>
                </a:lnTo>
                <a:lnTo>
                  <a:pt x="89" y="393"/>
                </a:lnTo>
                <a:lnTo>
                  <a:pt x="119" y="412"/>
                </a:lnTo>
                <a:lnTo>
                  <a:pt x="187" y="334"/>
                </a:lnTo>
                <a:lnTo>
                  <a:pt x="256" y="344"/>
                </a:lnTo>
                <a:lnTo>
                  <a:pt x="256" y="353"/>
                </a:lnTo>
                <a:lnTo>
                  <a:pt x="236" y="364"/>
                </a:lnTo>
                <a:lnTo>
                  <a:pt x="256" y="393"/>
                </a:lnTo>
                <a:lnTo>
                  <a:pt x="266" y="393"/>
                </a:lnTo>
                <a:cubicBezTo>
                  <a:pt x="275" y="393"/>
                  <a:pt x="275" y="393"/>
                  <a:pt x="275" y="403"/>
                </a:cubicBezTo>
                <a:lnTo>
                  <a:pt x="236" y="451"/>
                </a:lnTo>
                <a:lnTo>
                  <a:pt x="129" y="432"/>
                </a:lnTo>
                <a:lnTo>
                  <a:pt x="119" y="471"/>
                </a:lnTo>
                <a:lnTo>
                  <a:pt x="207" y="481"/>
                </a:lnTo>
                <a:lnTo>
                  <a:pt x="177" y="510"/>
                </a:lnTo>
                <a:lnTo>
                  <a:pt x="119" y="501"/>
                </a:lnTo>
                <a:lnTo>
                  <a:pt x="109" y="540"/>
                </a:lnTo>
                <a:lnTo>
                  <a:pt x="148" y="549"/>
                </a:lnTo>
                <a:lnTo>
                  <a:pt x="109" y="599"/>
                </a:lnTo>
                <a:lnTo>
                  <a:pt x="138" y="628"/>
                </a:lnTo>
                <a:lnTo>
                  <a:pt x="177" y="569"/>
                </a:lnTo>
                <a:lnTo>
                  <a:pt x="197" y="618"/>
                </a:lnTo>
                <a:lnTo>
                  <a:pt x="227" y="599"/>
                </a:lnTo>
                <a:lnTo>
                  <a:pt x="207" y="540"/>
                </a:lnTo>
                <a:lnTo>
                  <a:pt x="236" y="510"/>
                </a:lnTo>
                <a:lnTo>
                  <a:pt x="266" y="589"/>
                </a:lnTo>
                <a:lnTo>
                  <a:pt x="295" y="579"/>
                </a:lnTo>
                <a:lnTo>
                  <a:pt x="266" y="471"/>
                </a:lnTo>
                <a:lnTo>
                  <a:pt x="305" y="422"/>
                </a:lnTo>
                <a:cubicBezTo>
                  <a:pt x="305" y="422"/>
                  <a:pt x="314" y="422"/>
                  <a:pt x="314" y="432"/>
                </a:cubicBezTo>
                <a:lnTo>
                  <a:pt x="314" y="442"/>
                </a:lnTo>
                <a:lnTo>
                  <a:pt x="354" y="451"/>
                </a:lnTo>
                <a:lnTo>
                  <a:pt x="354" y="432"/>
                </a:lnTo>
                <a:lnTo>
                  <a:pt x="364" y="432"/>
                </a:lnTo>
                <a:lnTo>
                  <a:pt x="383" y="491"/>
                </a:lnTo>
                <a:lnTo>
                  <a:pt x="314" y="579"/>
                </a:lnTo>
                <a:lnTo>
                  <a:pt x="344" y="608"/>
                </a:lnTo>
                <a:lnTo>
                  <a:pt x="403" y="540"/>
                </a:lnTo>
                <a:lnTo>
                  <a:pt x="412" y="569"/>
                </a:lnTo>
                <a:lnTo>
                  <a:pt x="373" y="628"/>
                </a:lnTo>
                <a:lnTo>
                  <a:pt x="403" y="647"/>
                </a:lnTo>
                <a:lnTo>
                  <a:pt x="432" y="618"/>
                </a:lnTo>
                <a:lnTo>
                  <a:pt x="452" y="677"/>
                </a:lnTo>
                <a:lnTo>
                  <a:pt x="481" y="658"/>
                </a:lnTo>
                <a:lnTo>
                  <a:pt x="462" y="599"/>
                </a:lnTo>
                <a:lnTo>
                  <a:pt x="510" y="608"/>
                </a:lnTo>
                <a:lnTo>
                  <a:pt x="510" y="569"/>
                </a:lnTo>
                <a:lnTo>
                  <a:pt x="452" y="560"/>
                </a:lnTo>
                <a:lnTo>
                  <a:pt x="442" y="520"/>
                </a:lnTo>
                <a:lnTo>
                  <a:pt x="521" y="540"/>
                </a:lnTo>
                <a:lnTo>
                  <a:pt x="530" y="501"/>
                </a:lnTo>
                <a:lnTo>
                  <a:pt x="423" y="481"/>
                </a:lnTo>
                <a:lnTo>
                  <a:pt x="403" y="422"/>
                </a:lnTo>
                <a:cubicBezTo>
                  <a:pt x="403" y="412"/>
                  <a:pt x="403" y="412"/>
                  <a:pt x="412" y="412"/>
                </a:cubicBezTo>
                <a:lnTo>
                  <a:pt x="423" y="422"/>
                </a:lnTo>
                <a:lnTo>
                  <a:pt x="452" y="393"/>
                </a:lnTo>
                <a:lnTo>
                  <a:pt x="432" y="383"/>
                </a:lnTo>
                <a:lnTo>
                  <a:pt x="442" y="373"/>
                </a:lnTo>
                <a:lnTo>
                  <a:pt x="510" y="383"/>
                </a:lnTo>
                <a:lnTo>
                  <a:pt x="540" y="491"/>
                </a:lnTo>
                <a:lnTo>
                  <a:pt x="579" y="471"/>
                </a:lnTo>
                <a:lnTo>
                  <a:pt x="550" y="393"/>
                </a:lnTo>
                <a:lnTo>
                  <a:pt x="589" y="393"/>
                </a:lnTo>
                <a:lnTo>
                  <a:pt x="608" y="462"/>
                </a:lnTo>
                <a:lnTo>
                  <a:pt x="648" y="442"/>
                </a:lnTo>
                <a:lnTo>
                  <a:pt x="628" y="403"/>
                </a:lnTo>
                <a:lnTo>
                  <a:pt x="697" y="412"/>
                </a:lnTo>
                <a:lnTo>
                  <a:pt x="697" y="373"/>
                </a:lnTo>
                <a:lnTo>
                  <a:pt x="638" y="364"/>
                </a:lnTo>
                <a:lnTo>
                  <a:pt x="667" y="334"/>
                </a:lnTo>
                <a:lnTo>
                  <a:pt x="638" y="305"/>
                </a:lnTo>
                <a:lnTo>
                  <a:pt x="589" y="364"/>
                </a:lnTo>
                <a:lnTo>
                  <a:pt x="560" y="353"/>
                </a:lnTo>
                <a:lnTo>
                  <a:pt x="619" y="285"/>
                </a:lnTo>
                <a:lnTo>
                  <a:pt x="589" y="255"/>
                </a:lnTo>
                <a:lnTo>
                  <a:pt x="510" y="344"/>
                </a:lnTo>
                <a:lnTo>
                  <a:pt x="442" y="334"/>
                </a:lnTo>
                <a:lnTo>
                  <a:pt x="442" y="324"/>
                </a:lnTo>
                <a:lnTo>
                  <a:pt x="462" y="314"/>
                </a:lnTo>
                <a:lnTo>
                  <a:pt x="452" y="285"/>
                </a:lnTo>
                <a:lnTo>
                  <a:pt x="432" y="285"/>
                </a:lnTo>
                <a:lnTo>
                  <a:pt x="423" y="275"/>
                </a:lnTo>
                <a:lnTo>
                  <a:pt x="471" y="226"/>
                </a:lnTo>
                <a:lnTo>
                  <a:pt x="579" y="246"/>
                </a:lnTo>
                <a:lnTo>
                  <a:pt x="589" y="207"/>
                </a:lnTo>
                <a:lnTo>
                  <a:pt x="501" y="187"/>
                </a:lnTo>
                <a:lnTo>
                  <a:pt x="521" y="157"/>
                </a:lnTo>
                <a:lnTo>
                  <a:pt x="589" y="168"/>
                </a:lnTo>
                <a:lnTo>
                  <a:pt x="599" y="138"/>
                </a:lnTo>
                <a:lnTo>
                  <a:pt x="550" y="128"/>
                </a:lnTo>
                <a:close/>
                <a:moveTo>
                  <a:pt x="412" y="344"/>
                </a:moveTo>
                <a:cubicBezTo>
                  <a:pt x="403" y="383"/>
                  <a:pt x="373" y="403"/>
                  <a:pt x="344" y="393"/>
                </a:cubicBezTo>
                <a:cubicBezTo>
                  <a:pt x="314" y="393"/>
                  <a:pt x="285" y="364"/>
                  <a:pt x="295" y="324"/>
                </a:cubicBezTo>
                <a:cubicBezTo>
                  <a:pt x="305" y="295"/>
                  <a:pt x="334" y="275"/>
                  <a:pt x="364" y="285"/>
                </a:cubicBezTo>
                <a:cubicBezTo>
                  <a:pt x="393" y="285"/>
                  <a:pt x="412" y="314"/>
                  <a:pt x="412" y="34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1"/>
          <p:cNvSpPr/>
          <p:nvPr/>
        </p:nvSpPr>
        <p:spPr>
          <a:xfrm>
            <a:off x="4542739" y="-905255"/>
            <a:ext cx="147411" cy="143393"/>
          </a:xfrm>
          <a:custGeom>
            <a:avLst/>
            <a:gdLst/>
            <a:ahLst/>
            <a:cxnLst/>
            <a:rect l="l" t="t" r="r" b="b"/>
            <a:pathLst>
              <a:path w="697" h="678" extrusionOk="0">
                <a:moveTo>
                  <a:pt x="589" y="79"/>
                </a:moveTo>
                <a:lnTo>
                  <a:pt x="560" y="50"/>
                </a:lnTo>
                <a:lnTo>
                  <a:pt x="521" y="109"/>
                </a:lnTo>
                <a:lnTo>
                  <a:pt x="501" y="59"/>
                </a:lnTo>
                <a:lnTo>
                  <a:pt x="471" y="79"/>
                </a:lnTo>
                <a:lnTo>
                  <a:pt x="491" y="138"/>
                </a:lnTo>
                <a:lnTo>
                  <a:pt x="462" y="168"/>
                </a:lnTo>
                <a:lnTo>
                  <a:pt x="432" y="89"/>
                </a:lnTo>
                <a:lnTo>
                  <a:pt x="403" y="99"/>
                </a:lnTo>
                <a:lnTo>
                  <a:pt x="432" y="207"/>
                </a:lnTo>
                <a:lnTo>
                  <a:pt x="393" y="255"/>
                </a:lnTo>
                <a:cubicBezTo>
                  <a:pt x="393" y="255"/>
                  <a:pt x="383" y="255"/>
                  <a:pt x="383" y="246"/>
                </a:cubicBezTo>
                <a:lnTo>
                  <a:pt x="383" y="236"/>
                </a:lnTo>
                <a:lnTo>
                  <a:pt x="354" y="226"/>
                </a:lnTo>
                <a:lnTo>
                  <a:pt x="344" y="246"/>
                </a:lnTo>
                <a:lnTo>
                  <a:pt x="334" y="246"/>
                </a:lnTo>
                <a:lnTo>
                  <a:pt x="314" y="187"/>
                </a:lnTo>
                <a:lnTo>
                  <a:pt x="383" y="99"/>
                </a:lnTo>
                <a:lnTo>
                  <a:pt x="354" y="70"/>
                </a:lnTo>
                <a:lnTo>
                  <a:pt x="295" y="138"/>
                </a:lnTo>
                <a:lnTo>
                  <a:pt x="285" y="109"/>
                </a:lnTo>
                <a:lnTo>
                  <a:pt x="325" y="50"/>
                </a:lnTo>
                <a:lnTo>
                  <a:pt x="295" y="30"/>
                </a:lnTo>
                <a:lnTo>
                  <a:pt x="266" y="59"/>
                </a:lnTo>
                <a:lnTo>
                  <a:pt x="246" y="1"/>
                </a:lnTo>
                <a:lnTo>
                  <a:pt x="216" y="20"/>
                </a:lnTo>
                <a:lnTo>
                  <a:pt x="236" y="79"/>
                </a:lnTo>
                <a:lnTo>
                  <a:pt x="187" y="70"/>
                </a:lnTo>
                <a:lnTo>
                  <a:pt x="187" y="109"/>
                </a:lnTo>
                <a:lnTo>
                  <a:pt x="246" y="118"/>
                </a:lnTo>
                <a:lnTo>
                  <a:pt x="266" y="157"/>
                </a:lnTo>
                <a:lnTo>
                  <a:pt x="177" y="138"/>
                </a:lnTo>
                <a:lnTo>
                  <a:pt x="168" y="177"/>
                </a:lnTo>
                <a:lnTo>
                  <a:pt x="275" y="197"/>
                </a:lnTo>
                <a:lnTo>
                  <a:pt x="295" y="255"/>
                </a:lnTo>
                <a:cubicBezTo>
                  <a:pt x="295" y="266"/>
                  <a:pt x="295" y="266"/>
                  <a:pt x="285" y="266"/>
                </a:cubicBezTo>
                <a:lnTo>
                  <a:pt x="275" y="255"/>
                </a:lnTo>
                <a:lnTo>
                  <a:pt x="246" y="285"/>
                </a:lnTo>
                <a:lnTo>
                  <a:pt x="266" y="295"/>
                </a:lnTo>
                <a:lnTo>
                  <a:pt x="256" y="305"/>
                </a:lnTo>
                <a:lnTo>
                  <a:pt x="197" y="295"/>
                </a:lnTo>
                <a:lnTo>
                  <a:pt x="158" y="187"/>
                </a:lnTo>
                <a:lnTo>
                  <a:pt x="118" y="207"/>
                </a:lnTo>
                <a:lnTo>
                  <a:pt x="148" y="285"/>
                </a:lnTo>
                <a:lnTo>
                  <a:pt x="109" y="285"/>
                </a:lnTo>
                <a:lnTo>
                  <a:pt x="89" y="216"/>
                </a:lnTo>
                <a:lnTo>
                  <a:pt x="60" y="236"/>
                </a:lnTo>
                <a:lnTo>
                  <a:pt x="70" y="275"/>
                </a:lnTo>
                <a:lnTo>
                  <a:pt x="1" y="266"/>
                </a:lnTo>
                <a:lnTo>
                  <a:pt x="1" y="305"/>
                </a:lnTo>
                <a:lnTo>
                  <a:pt x="60" y="314"/>
                </a:lnTo>
                <a:lnTo>
                  <a:pt x="31" y="344"/>
                </a:lnTo>
                <a:lnTo>
                  <a:pt x="60" y="373"/>
                </a:lnTo>
                <a:lnTo>
                  <a:pt x="109" y="314"/>
                </a:lnTo>
                <a:lnTo>
                  <a:pt x="148" y="324"/>
                </a:lnTo>
                <a:lnTo>
                  <a:pt x="89" y="393"/>
                </a:lnTo>
                <a:lnTo>
                  <a:pt x="109" y="422"/>
                </a:lnTo>
                <a:lnTo>
                  <a:pt x="187" y="334"/>
                </a:lnTo>
                <a:lnTo>
                  <a:pt x="256" y="344"/>
                </a:lnTo>
                <a:lnTo>
                  <a:pt x="256" y="353"/>
                </a:lnTo>
                <a:lnTo>
                  <a:pt x="236" y="364"/>
                </a:lnTo>
                <a:lnTo>
                  <a:pt x="246" y="393"/>
                </a:lnTo>
                <a:lnTo>
                  <a:pt x="266" y="393"/>
                </a:lnTo>
                <a:lnTo>
                  <a:pt x="275" y="403"/>
                </a:lnTo>
                <a:lnTo>
                  <a:pt x="227" y="451"/>
                </a:lnTo>
                <a:lnTo>
                  <a:pt x="118" y="432"/>
                </a:lnTo>
                <a:lnTo>
                  <a:pt x="109" y="471"/>
                </a:lnTo>
                <a:lnTo>
                  <a:pt x="197" y="491"/>
                </a:lnTo>
                <a:lnTo>
                  <a:pt x="177" y="520"/>
                </a:lnTo>
                <a:lnTo>
                  <a:pt x="109" y="510"/>
                </a:lnTo>
                <a:lnTo>
                  <a:pt x="99" y="540"/>
                </a:lnTo>
                <a:lnTo>
                  <a:pt x="148" y="549"/>
                </a:lnTo>
                <a:lnTo>
                  <a:pt x="99" y="599"/>
                </a:lnTo>
                <a:lnTo>
                  <a:pt x="129" y="628"/>
                </a:lnTo>
                <a:lnTo>
                  <a:pt x="177" y="579"/>
                </a:lnTo>
                <a:lnTo>
                  <a:pt x="187" y="618"/>
                </a:lnTo>
                <a:lnTo>
                  <a:pt x="227" y="599"/>
                </a:lnTo>
                <a:lnTo>
                  <a:pt x="207" y="540"/>
                </a:lnTo>
                <a:lnTo>
                  <a:pt x="227" y="510"/>
                </a:lnTo>
                <a:lnTo>
                  <a:pt x="256" y="599"/>
                </a:lnTo>
                <a:lnTo>
                  <a:pt x="295" y="579"/>
                </a:lnTo>
                <a:lnTo>
                  <a:pt x="256" y="481"/>
                </a:lnTo>
                <a:lnTo>
                  <a:pt x="305" y="422"/>
                </a:lnTo>
                <a:cubicBezTo>
                  <a:pt x="305" y="422"/>
                  <a:pt x="305" y="432"/>
                  <a:pt x="314" y="432"/>
                </a:cubicBezTo>
                <a:lnTo>
                  <a:pt x="305" y="451"/>
                </a:lnTo>
                <a:lnTo>
                  <a:pt x="344" y="451"/>
                </a:lnTo>
                <a:lnTo>
                  <a:pt x="344" y="432"/>
                </a:lnTo>
                <a:lnTo>
                  <a:pt x="364" y="432"/>
                </a:lnTo>
                <a:lnTo>
                  <a:pt x="383" y="501"/>
                </a:lnTo>
                <a:lnTo>
                  <a:pt x="314" y="579"/>
                </a:lnTo>
                <a:lnTo>
                  <a:pt x="334" y="608"/>
                </a:lnTo>
                <a:lnTo>
                  <a:pt x="393" y="540"/>
                </a:lnTo>
                <a:lnTo>
                  <a:pt x="412" y="579"/>
                </a:lnTo>
                <a:lnTo>
                  <a:pt x="364" y="628"/>
                </a:lnTo>
                <a:lnTo>
                  <a:pt x="393" y="647"/>
                </a:lnTo>
                <a:lnTo>
                  <a:pt x="423" y="618"/>
                </a:lnTo>
                <a:lnTo>
                  <a:pt x="442" y="677"/>
                </a:lnTo>
                <a:lnTo>
                  <a:pt x="481" y="667"/>
                </a:lnTo>
                <a:lnTo>
                  <a:pt x="462" y="599"/>
                </a:lnTo>
                <a:lnTo>
                  <a:pt x="501" y="608"/>
                </a:lnTo>
                <a:lnTo>
                  <a:pt x="510" y="569"/>
                </a:lnTo>
                <a:lnTo>
                  <a:pt x="442" y="560"/>
                </a:lnTo>
                <a:lnTo>
                  <a:pt x="432" y="520"/>
                </a:lnTo>
                <a:lnTo>
                  <a:pt x="521" y="540"/>
                </a:lnTo>
                <a:lnTo>
                  <a:pt x="530" y="501"/>
                </a:lnTo>
                <a:lnTo>
                  <a:pt x="423" y="481"/>
                </a:lnTo>
                <a:lnTo>
                  <a:pt x="393" y="422"/>
                </a:lnTo>
                <a:cubicBezTo>
                  <a:pt x="403" y="422"/>
                  <a:pt x="403" y="412"/>
                  <a:pt x="403" y="412"/>
                </a:cubicBezTo>
                <a:lnTo>
                  <a:pt x="423" y="422"/>
                </a:lnTo>
                <a:lnTo>
                  <a:pt x="442" y="393"/>
                </a:lnTo>
                <a:lnTo>
                  <a:pt x="432" y="383"/>
                </a:lnTo>
                <a:lnTo>
                  <a:pt x="432" y="373"/>
                </a:lnTo>
                <a:lnTo>
                  <a:pt x="501" y="383"/>
                </a:lnTo>
                <a:lnTo>
                  <a:pt x="540" y="491"/>
                </a:lnTo>
                <a:lnTo>
                  <a:pt x="569" y="471"/>
                </a:lnTo>
                <a:lnTo>
                  <a:pt x="540" y="393"/>
                </a:lnTo>
                <a:lnTo>
                  <a:pt x="579" y="403"/>
                </a:lnTo>
                <a:lnTo>
                  <a:pt x="599" y="462"/>
                </a:lnTo>
                <a:lnTo>
                  <a:pt x="638" y="442"/>
                </a:lnTo>
                <a:lnTo>
                  <a:pt x="628" y="403"/>
                </a:lnTo>
                <a:lnTo>
                  <a:pt x="687" y="412"/>
                </a:lnTo>
                <a:lnTo>
                  <a:pt x="697" y="383"/>
                </a:lnTo>
                <a:lnTo>
                  <a:pt x="628" y="364"/>
                </a:lnTo>
                <a:lnTo>
                  <a:pt x="658" y="334"/>
                </a:lnTo>
                <a:lnTo>
                  <a:pt x="628" y="314"/>
                </a:lnTo>
                <a:lnTo>
                  <a:pt x="589" y="364"/>
                </a:lnTo>
                <a:lnTo>
                  <a:pt x="550" y="353"/>
                </a:lnTo>
                <a:lnTo>
                  <a:pt x="608" y="285"/>
                </a:lnTo>
                <a:lnTo>
                  <a:pt x="579" y="255"/>
                </a:lnTo>
                <a:lnTo>
                  <a:pt x="510" y="344"/>
                </a:lnTo>
                <a:lnTo>
                  <a:pt x="442" y="334"/>
                </a:lnTo>
                <a:lnTo>
                  <a:pt x="442" y="324"/>
                </a:lnTo>
                <a:lnTo>
                  <a:pt x="462" y="314"/>
                </a:lnTo>
                <a:lnTo>
                  <a:pt x="442" y="285"/>
                </a:lnTo>
                <a:lnTo>
                  <a:pt x="432" y="285"/>
                </a:lnTo>
                <a:cubicBezTo>
                  <a:pt x="423" y="285"/>
                  <a:pt x="423" y="285"/>
                  <a:pt x="423" y="275"/>
                </a:cubicBezTo>
                <a:lnTo>
                  <a:pt x="462" y="226"/>
                </a:lnTo>
                <a:lnTo>
                  <a:pt x="579" y="246"/>
                </a:lnTo>
                <a:lnTo>
                  <a:pt x="579" y="207"/>
                </a:lnTo>
                <a:lnTo>
                  <a:pt x="491" y="197"/>
                </a:lnTo>
                <a:lnTo>
                  <a:pt x="521" y="168"/>
                </a:lnTo>
                <a:lnTo>
                  <a:pt x="579" y="177"/>
                </a:lnTo>
                <a:lnTo>
                  <a:pt x="589" y="138"/>
                </a:lnTo>
                <a:lnTo>
                  <a:pt x="550" y="128"/>
                </a:lnTo>
                <a:close/>
                <a:moveTo>
                  <a:pt x="403" y="353"/>
                </a:moveTo>
                <a:cubicBezTo>
                  <a:pt x="403" y="383"/>
                  <a:pt x="364" y="403"/>
                  <a:pt x="334" y="393"/>
                </a:cubicBezTo>
                <a:cubicBezTo>
                  <a:pt x="305" y="393"/>
                  <a:pt x="285" y="364"/>
                  <a:pt x="285" y="334"/>
                </a:cubicBezTo>
                <a:cubicBezTo>
                  <a:pt x="295" y="295"/>
                  <a:pt x="325" y="275"/>
                  <a:pt x="354" y="285"/>
                </a:cubicBezTo>
                <a:cubicBezTo>
                  <a:pt x="393" y="285"/>
                  <a:pt x="412" y="314"/>
                  <a:pt x="403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1"/>
          <p:cNvSpPr/>
          <p:nvPr/>
        </p:nvSpPr>
        <p:spPr>
          <a:xfrm>
            <a:off x="3844394" y="36094"/>
            <a:ext cx="1160889" cy="973928"/>
          </a:xfrm>
          <a:custGeom>
            <a:avLst/>
            <a:gdLst/>
            <a:ahLst/>
            <a:cxnLst/>
            <a:rect l="l" t="t" r="r" b="b"/>
            <a:pathLst>
              <a:path w="5489" h="4605" extrusionOk="0">
                <a:moveTo>
                  <a:pt x="79" y="1"/>
                </a:moveTo>
                <a:cubicBezTo>
                  <a:pt x="58" y="1"/>
                  <a:pt x="37" y="11"/>
                  <a:pt x="21" y="28"/>
                </a:cubicBezTo>
                <a:cubicBezTo>
                  <a:pt x="1" y="57"/>
                  <a:pt x="1" y="97"/>
                  <a:pt x="30" y="126"/>
                </a:cubicBezTo>
                <a:lnTo>
                  <a:pt x="5361" y="4585"/>
                </a:lnTo>
                <a:cubicBezTo>
                  <a:pt x="5371" y="4595"/>
                  <a:pt x="5390" y="4604"/>
                  <a:pt x="5410" y="4604"/>
                </a:cubicBezTo>
                <a:cubicBezTo>
                  <a:pt x="5430" y="4604"/>
                  <a:pt x="5449" y="4595"/>
                  <a:pt x="5459" y="4575"/>
                </a:cubicBezTo>
                <a:cubicBezTo>
                  <a:pt x="5488" y="4545"/>
                  <a:pt x="5478" y="4497"/>
                  <a:pt x="5449" y="4477"/>
                </a:cubicBezTo>
                <a:lnTo>
                  <a:pt x="128" y="18"/>
                </a:lnTo>
                <a:cubicBezTo>
                  <a:pt x="112" y="6"/>
                  <a:pt x="95" y="1"/>
                  <a:pt x="7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1"/>
          <p:cNvSpPr/>
          <p:nvPr/>
        </p:nvSpPr>
        <p:spPr>
          <a:xfrm>
            <a:off x="3910802" y="-640679"/>
            <a:ext cx="947280" cy="1124300"/>
          </a:xfrm>
          <a:custGeom>
            <a:avLst/>
            <a:gdLst/>
            <a:ahLst/>
            <a:cxnLst/>
            <a:rect l="l" t="t" r="r" b="b"/>
            <a:pathLst>
              <a:path w="4479" h="5316" extrusionOk="0">
                <a:moveTo>
                  <a:pt x="4402" y="0"/>
                </a:moveTo>
                <a:cubicBezTo>
                  <a:pt x="4382" y="0"/>
                  <a:pt x="4362" y="8"/>
                  <a:pt x="4351" y="24"/>
                </a:cubicBezTo>
                <a:lnTo>
                  <a:pt x="20" y="5198"/>
                </a:lnTo>
                <a:cubicBezTo>
                  <a:pt x="0" y="5227"/>
                  <a:pt x="0" y="5267"/>
                  <a:pt x="29" y="5296"/>
                </a:cubicBezTo>
                <a:cubicBezTo>
                  <a:pt x="49" y="5306"/>
                  <a:pt x="59" y="5315"/>
                  <a:pt x="79" y="5315"/>
                </a:cubicBezTo>
                <a:cubicBezTo>
                  <a:pt x="98" y="5315"/>
                  <a:pt x="118" y="5306"/>
                  <a:pt x="138" y="5286"/>
                </a:cubicBezTo>
                <a:lnTo>
                  <a:pt x="4459" y="112"/>
                </a:lnTo>
                <a:cubicBezTo>
                  <a:pt x="4478" y="82"/>
                  <a:pt x="4478" y="43"/>
                  <a:pt x="4449" y="14"/>
                </a:cubicBezTo>
                <a:cubicBezTo>
                  <a:pt x="4436" y="5"/>
                  <a:pt x="4419" y="0"/>
                  <a:pt x="440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1"/>
          <p:cNvSpPr/>
          <p:nvPr/>
        </p:nvSpPr>
        <p:spPr>
          <a:xfrm>
            <a:off x="4043408" y="240183"/>
            <a:ext cx="170252" cy="270289"/>
          </a:xfrm>
          <a:custGeom>
            <a:avLst/>
            <a:gdLst/>
            <a:ahLst/>
            <a:cxnLst/>
            <a:rect l="l" t="t" r="r" b="b"/>
            <a:pathLst>
              <a:path w="805" h="1278" extrusionOk="0">
                <a:moveTo>
                  <a:pt x="304" y="200"/>
                </a:moveTo>
                <a:cubicBezTo>
                  <a:pt x="559" y="523"/>
                  <a:pt x="667" y="808"/>
                  <a:pt x="608" y="984"/>
                </a:cubicBezTo>
                <a:cubicBezTo>
                  <a:pt x="569" y="1082"/>
                  <a:pt x="491" y="1121"/>
                  <a:pt x="441" y="1131"/>
                </a:cubicBezTo>
                <a:cubicBezTo>
                  <a:pt x="431" y="1132"/>
                  <a:pt x="422" y="1133"/>
                  <a:pt x="413" y="1133"/>
                </a:cubicBezTo>
                <a:cubicBezTo>
                  <a:pt x="366" y="1133"/>
                  <a:pt x="327" y="1111"/>
                  <a:pt x="295" y="1062"/>
                </a:cubicBezTo>
                <a:cubicBezTo>
                  <a:pt x="177" y="906"/>
                  <a:pt x="157" y="543"/>
                  <a:pt x="304" y="200"/>
                </a:cubicBezTo>
                <a:close/>
                <a:moveTo>
                  <a:pt x="302" y="0"/>
                </a:moveTo>
                <a:cubicBezTo>
                  <a:pt x="296" y="0"/>
                  <a:pt x="290" y="1"/>
                  <a:pt x="284" y="4"/>
                </a:cubicBezTo>
                <a:cubicBezTo>
                  <a:pt x="255" y="4"/>
                  <a:pt x="236" y="13"/>
                  <a:pt x="226" y="33"/>
                </a:cubicBezTo>
                <a:cubicBezTo>
                  <a:pt x="1" y="455"/>
                  <a:pt x="30" y="935"/>
                  <a:pt x="186" y="1141"/>
                </a:cubicBezTo>
                <a:cubicBezTo>
                  <a:pt x="245" y="1229"/>
                  <a:pt x="324" y="1278"/>
                  <a:pt x="412" y="1278"/>
                </a:cubicBezTo>
                <a:cubicBezTo>
                  <a:pt x="432" y="1278"/>
                  <a:pt x="441" y="1278"/>
                  <a:pt x="461" y="1268"/>
                </a:cubicBezTo>
                <a:cubicBezTo>
                  <a:pt x="598" y="1248"/>
                  <a:pt x="696" y="1160"/>
                  <a:pt x="735" y="1033"/>
                </a:cubicBezTo>
                <a:cubicBezTo>
                  <a:pt x="794" y="886"/>
                  <a:pt x="804" y="562"/>
                  <a:pt x="343" y="24"/>
                </a:cubicBezTo>
                <a:cubicBezTo>
                  <a:pt x="336" y="9"/>
                  <a:pt x="319" y="0"/>
                  <a:pt x="30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1"/>
          <p:cNvSpPr/>
          <p:nvPr/>
        </p:nvSpPr>
        <p:spPr>
          <a:xfrm>
            <a:off x="3854757" y="228339"/>
            <a:ext cx="265425" cy="162004"/>
          </a:xfrm>
          <a:custGeom>
            <a:avLst/>
            <a:gdLst/>
            <a:ahLst/>
            <a:cxnLst/>
            <a:rect l="l" t="t" r="r" b="b"/>
            <a:pathLst>
              <a:path w="1255" h="766" extrusionOk="0">
                <a:moveTo>
                  <a:pt x="795" y="138"/>
                </a:moveTo>
                <a:cubicBezTo>
                  <a:pt x="882" y="138"/>
                  <a:pt x="971" y="148"/>
                  <a:pt x="1059" y="167"/>
                </a:cubicBezTo>
                <a:cubicBezTo>
                  <a:pt x="815" y="457"/>
                  <a:pt x="579" y="622"/>
                  <a:pt x="390" y="622"/>
                </a:cubicBezTo>
                <a:cubicBezTo>
                  <a:pt x="374" y="622"/>
                  <a:pt x="359" y="620"/>
                  <a:pt x="344" y="618"/>
                </a:cubicBezTo>
                <a:cubicBezTo>
                  <a:pt x="246" y="609"/>
                  <a:pt x="197" y="540"/>
                  <a:pt x="177" y="481"/>
                </a:cubicBezTo>
                <a:cubicBezTo>
                  <a:pt x="157" y="432"/>
                  <a:pt x="167" y="383"/>
                  <a:pt x="216" y="334"/>
                </a:cubicBezTo>
                <a:cubicBezTo>
                  <a:pt x="314" y="226"/>
                  <a:pt x="540" y="138"/>
                  <a:pt x="795" y="138"/>
                </a:cubicBezTo>
                <a:close/>
                <a:moveTo>
                  <a:pt x="799" y="1"/>
                </a:moveTo>
                <a:cubicBezTo>
                  <a:pt x="494" y="1"/>
                  <a:pt x="232" y="99"/>
                  <a:pt x="109" y="236"/>
                </a:cubicBezTo>
                <a:cubicBezTo>
                  <a:pt x="20" y="334"/>
                  <a:pt x="1" y="432"/>
                  <a:pt x="40" y="540"/>
                </a:cubicBezTo>
                <a:cubicBezTo>
                  <a:pt x="99" y="657"/>
                  <a:pt x="197" y="746"/>
                  <a:pt x="324" y="766"/>
                </a:cubicBezTo>
                <a:lnTo>
                  <a:pt x="383" y="766"/>
                </a:lnTo>
                <a:cubicBezTo>
                  <a:pt x="549" y="766"/>
                  <a:pt x="853" y="668"/>
                  <a:pt x="1235" y="167"/>
                </a:cubicBezTo>
                <a:cubicBezTo>
                  <a:pt x="1255" y="148"/>
                  <a:pt x="1255" y="128"/>
                  <a:pt x="1255" y="109"/>
                </a:cubicBezTo>
                <a:cubicBezTo>
                  <a:pt x="1245" y="80"/>
                  <a:pt x="1226" y="69"/>
                  <a:pt x="1206" y="60"/>
                </a:cubicBezTo>
                <a:cubicBezTo>
                  <a:pt x="1068" y="19"/>
                  <a:pt x="929" y="1"/>
                  <a:pt x="79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1"/>
          <p:cNvSpPr/>
          <p:nvPr/>
        </p:nvSpPr>
        <p:spPr>
          <a:xfrm>
            <a:off x="3999840" y="18328"/>
            <a:ext cx="132818" cy="251889"/>
          </a:xfrm>
          <a:custGeom>
            <a:avLst/>
            <a:gdLst/>
            <a:ahLst/>
            <a:cxnLst/>
            <a:rect l="l" t="t" r="r" b="b"/>
            <a:pathLst>
              <a:path w="628" h="1191" extrusionOk="0">
                <a:moveTo>
                  <a:pt x="77" y="1"/>
                </a:moveTo>
                <a:cubicBezTo>
                  <a:pt x="61" y="1"/>
                  <a:pt x="43" y="5"/>
                  <a:pt x="30" y="14"/>
                </a:cubicBezTo>
                <a:cubicBezTo>
                  <a:pt x="0" y="43"/>
                  <a:pt x="0" y="83"/>
                  <a:pt x="20" y="122"/>
                </a:cubicBezTo>
                <a:cubicBezTo>
                  <a:pt x="157" y="279"/>
                  <a:pt x="481" y="710"/>
                  <a:pt x="422" y="1112"/>
                </a:cubicBezTo>
                <a:cubicBezTo>
                  <a:pt x="422" y="1151"/>
                  <a:pt x="451" y="1190"/>
                  <a:pt x="490" y="1190"/>
                </a:cubicBezTo>
                <a:lnTo>
                  <a:pt x="501" y="1190"/>
                </a:lnTo>
                <a:cubicBezTo>
                  <a:pt x="530" y="1190"/>
                  <a:pt x="559" y="1171"/>
                  <a:pt x="569" y="1131"/>
                </a:cubicBezTo>
                <a:cubicBezTo>
                  <a:pt x="628" y="670"/>
                  <a:pt x="285" y="210"/>
                  <a:pt x="128" y="24"/>
                </a:cubicBezTo>
                <a:cubicBezTo>
                  <a:pt x="117" y="8"/>
                  <a:pt x="98" y="1"/>
                  <a:pt x="7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1"/>
          <p:cNvSpPr/>
          <p:nvPr/>
        </p:nvSpPr>
        <p:spPr>
          <a:xfrm>
            <a:off x="4080842" y="-120199"/>
            <a:ext cx="101517" cy="390417"/>
          </a:xfrm>
          <a:custGeom>
            <a:avLst/>
            <a:gdLst/>
            <a:ahLst/>
            <a:cxnLst/>
            <a:rect l="l" t="t" r="r" b="b"/>
            <a:pathLst>
              <a:path w="480" h="1846" extrusionOk="0">
                <a:moveTo>
                  <a:pt x="73" y="0"/>
                </a:moveTo>
                <a:cubicBezTo>
                  <a:pt x="54" y="0"/>
                  <a:pt x="34" y="8"/>
                  <a:pt x="20" y="23"/>
                </a:cubicBezTo>
                <a:cubicBezTo>
                  <a:pt x="0" y="52"/>
                  <a:pt x="0" y="101"/>
                  <a:pt x="29" y="121"/>
                </a:cubicBezTo>
                <a:cubicBezTo>
                  <a:pt x="196" y="287"/>
                  <a:pt x="323" y="611"/>
                  <a:pt x="333" y="944"/>
                </a:cubicBezTo>
                <a:cubicBezTo>
                  <a:pt x="343" y="1257"/>
                  <a:pt x="245" y="1541"/>
                  <a:pt x="59" y="1728"/>
                </a:cubicBezTo>
                <a:cubicBezTo>
                  <a:pt x="39" y="1757"/>
                  <a:pt x="39" y="1796"/>
                  <a:pt x="68" y="1826"/>
                </a:cubicBezTo>
                <a:cubicBezTo>
                  <a:pt x="78" y="1835"/>
                  <a:pt x="98" y="1845"/>
                  <a:pt x="118" y="1845"/>
                </a:cubicBezTo>
                <a:cubicBezTo>
                  <a:pt x="127" y="1845"/>
                  <a:pt x="147" y="1835"/>
                  <a:pt x="166" y="1826"/>
                </a:cubicBezTo>
                <a:cubicBezTo>
                  <a:pt x="372" y="1610"/>
                  <a:pt x="480" y="1296"/>
                  <a:pt x="470" y="934"/>
                </a:cubicBezTo>
                <a:cubicBezTo>
                  <a:pt x="460" y="561"/>
                  <a:pt x="323" y="208"/>
                  <a:pt x="127" y="23"/>
                </a:cubicBezTo>
                <a:cubicBezTo>
                  <a:pt x="113" y="8"/>
                  <a:pt x="93" y="0"/>
                  <a:pt x="73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1"/>
          <p:cNvSpPr/>
          <p:nvPr/>
        </p:nvSpPr>
        <p:spPr>
          <a:xfrm>
            <a:off x="8308558" y="2386399"/>
            <a:ext cx="1187537" cy="2814135"/>
          </a:xfrm>
          <a:custGeom>
            <a:avLst/>
            <a:gdLst/>
            <a:ahLst/>
            <a:cxnLst/>
            <a:rect l="l" t="t" r="r" b="b"/>
            <a:pathLst>
              <a:path w="5615" h="13306" extrusionOk="0">
                <a:moveTo>
                  <a:pt x="2440" y="8769"/>
                </a:moveTo>
                <a:cubicBezTo>
                  <a:pt x="2646" y="8769"/>
                  <a:pt x="2891" y="8808"/>
                  <a:pt x="3204" y="8906"/>
                </a:cubicBezTo>
                <a:cubicBezTo>
                  <a:pt x="3254" y="8925"/>
                  <a:pt x="3313" y="8945"/>
                  <a:pt x="3371" y="8965"/>
                </a:cubicBezTo>
                <a:cubicBezTo>
                  <a:pt x="3313" y="9043"/>
                  <a:pt x="3254" y="9111"/>
                  <a:pt x="3185" y="9170"/>
                </a:cubicBezTo>
                <a:cubicBezTo>
                  <a:pt x="2843" y="9505"/>
                  <a:pt x="2541" y="9628"/>
                  <a:pt x="2305" y="9628"/>
                </a:cubicBezTo>
                <a:cubicBezTo>
                  <a:pt x="2169" y="9628"/>
                  <a:pt x="2056" y="9587"/>
                  <a:pt x="1970" y="9523"/>
                </a:cubicBezTo>
                <a:cubicBezTo>
                  <a:pt x="1803" y="9405"/>
                  <a:pt x="1745" y="9200"/>
                  <a:pt x="1832" y="9033"/>
                </a:cubicBezTo>
                <a:cubicBezTo>
                  <a:pt x="1901" y="8886"/>
                  <a:pt x="2097" y="8769"/>
                  <a:pt x="2440" y="8769"/>
                </a:cubicBezTo>
                <a:close/>
                <a:moveTo>
                  <a:pt x="85" y="0"/>
                </a:moveTo>
                <a:cubicBezTo>
                  <a:pt x="54" y="0"/>
                  <a:pt x="24" y="19"/>
                  <a:pt x="10" y="47"/>
                </a:cubicBezTo>
                <a:cubicBezTo>
                  <a:pt x="0" y="86"/>
                  <a:pt x="20" y="135"/>
                  <a:pt x="59" y="155"/>
                </a:cubicBezTo>
                <a:cubicBezTo>
                  <a:pt x="2185" y="1008"/>
                  <a:pt x="3342" y="3388"/>
                  <a:pt x="3724" y="5329"/>
                </a:cubicBezTo>
                <a:cubicBezTo>
                  <a:pt x="4008" y="6779"/>
                  <a:pt x="3900" y="8083"/>
                  <a:pt x="3450" y="8827"/>
                </a:cubicBezTo>
                <a:cubicBezTo>
                  <a:pt x="3391" y="8808"/>
                  <a:pt x="3322" y="8778"/>
                  <a:pt x="3254" y="8758"/>
                </a:cubicBezTo>
                <a:cubicBezTo>
                  <a:pt x="2923" y="8656"/>
                  <a:pt x="2661" y="8617"/>
                  <a:pt x="2452" y="8617"/>
                </a:cubicBezTo>
                <a:cubicBezTo>
                  <a:pt x="1925" y="8617"/>
                  <a:pt x="1745" y="8866"/>
                  <a:pt x="1695" y="8965"/>
                </a:cubicBezTo>
                <a:cubicBezTo>
                  <a:pt x="1578" y="9190"/>
                  <a:pt x="1656" y="9484"/>
                  <a:pt x="1882" y="9650"/>
                </a:cubicBezTo>
                <a:cubicBezTo>
                  <a:pt x="1991" y="9730"/>
                  <a:pt x="2135" y="9781"/>
                  <a:pt x="2306" y="9781"/>
                </a:cubicBezTo>
                <a:cubicBezTo>
                  <a:pt x="2579" y="9781"/>
                  <a:pt x="2919" y="9649"/>
                  <a:pt x="3293" y="9288"/>
                </a:cubicBezTo>
                <a:cubicBezTo>
                  <a:pt x="3371" y="9209"/>
                  <a:pt x="3450" y="9121"/>
                  <a:pt x="3518" y="9023"/>
                </a:cubicBezTo>
                <a:cubicBezTo>
                  <a:pt x="4390" y="9366"/>
                  <a:pt x="4998" y="9934"/>
                  <a:pt x="5223" y="10640"/>
                </a:cubicBezTo>
                <a:cubicBezTo>
                  <a:pt x="5449" y="11326"/>
                  <a:pt x="5301" y="12100"/>
                  <a:pt x="4822" y="12767"/>
                </a:cubicBezTo>
                <a:cubicBezTo>
                  <a:pt x="4674" y="12963"/>
                  <a:pt x="4410" y="13159"/>
                  <a:pt x="4214" y="13159"/>
                </a:cubicBezTo>
                <a:cubicBezTo>
                  <a:pt x="4136" y="13159"/>
                  <a:pt x="4077" y="13119"/>
                  <a:pt x="4038" y="13061"/>
                </a:cubicBezTo>
                <a:cubicBezTo>
                  <a:pt x="4018" y="13034"/>
                  <a:pt x="3989" y="13021"/>
                  <a:pt x="3964" y="13021"/>
                </a:cubicBezTo>
                <a:cubicBezTo>
                  <a:pt x="3951" y="13021"/>
                  <a:pt x="3939" y="13024"/>
                  <a:pt x="3929" y="13031"/>
                </a:cubicBezTo>
                <a:cubicBezTo>
                  <a:pt x="3890" y="13061"/>
                  <a:pt x="3881" y="13109"/>
                  <a:pt x="3910" y="13139"/>
                </a:cubicBezTo>
                <a:cubicBezTo>
                  <a:pt x="3979" y="13246"/>
                  <a:pt x="4077" y="13305"/>
                  <a:pt x="4204" y="13305"/>
                </a:cubicBezTo>
                <a:lnTo>
                  <a:pt x="4214" y="13305"/>
                </a:lnTo>
                <a:cubicBezTo>
                  <a:pt x="4478" y="13305"/>
                  <a:pt x="4782" y="13080"/>
                  <a:pt x="4939" y="12854"/>
                </a:cubicBezTo>
                <a:cubicBezTo>
                  <a:pt x="5458" y="12149"/>
                  <a:pt x="5615" y="11326"/>
                  <a:pt x="5370" y="10591"/>
                </a:cubicBezTo>
                <a:cubicBezTo>
                  <a:pt x="5125" y="9846"/>
                  <a:pt x="4508" y="9248"/>
                  <a:pt x="3596" y="8886"/>
                </a:cubicBezTo>
                <a:cubicBezTo>
                  <a:pt x="4047" y="8102"/>
                  <a:pt x="4165" y="6759"/>
                  <a:pt x="3871" y="5300"/>
                </a:cubicBezTo>
                <a:cubicBezTo>
                  <a:pt x="3489" y="3320"/>
                  <a:pt x="2303" y="890"/>
                  <a:pt x="118" y="8"/>
                </a:cubicBezTo>
                <a:cubicBezTo>
                  <a:pt x="107" y="3"/>
                  <a:pt x="96" y="0"/>
                  <a:pt x="8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1"/>
          <p:cNvSpPr/>
          <p:nvPr/>
        </p:nvSpPr>
        <p:spPr>
          <a:xfrm>
            <a:off x="8530201" y="4908013"/>
            <a:ext cx="868605" cy="1397127"/>
          </a:xfrm>
          <a:custGeom>
            <a:avLst/>
            <a:gdLst/>
            <a:ahLst/>
            <a:cxnLst/>
            <a:rect l="l" t="t" r="r" b="b"/>
            <a:pathLst>
              <a:path w="4107" h="6606" extrusionOk="0">
                <a:moveTo>
                  <a:pt x="853" y="6253"/>
                </a:moveTo>
                <a:lnTo>
                  <a:pt x="3715" y="2255"/>
                </a:lnTo>
                <a:cubicBezTo>
                  <a:pt x="4107" y="1706"/>
                  <a:pt x="4107" y="1157"/>
                  <a:pt x="3901" y="746"/>
                </a:cubicBezTo>
                <a:cubicBezTo>
                  <a:pt x="3813" y="569"/>
                  <a:pt x="3676" y="422"/>
                  <a:pt x="3528" y="304"/>
                </a:cubicBezTo>
                <a:cubicBezTo>
                  <a:pt x="3371" y="197"/>
                  <a:pt x="3195" y="119"/>
                  <a:pt x="2999" y="79"/>
                </a:cubicBezTo>
                <a:cubicBezTo>
                  <a:pt x="2529" y="1"/>
                  <a:pt x="1980" y="148"/>
                  <a:pt x="1579" y="706"/>
                </a:cubicBezTo>
                <a:cubicBezTo>
                  <a:pt x="1324" y="1049"/>
                  <a:pt x="1941" y="1441"/>
                  <a:pt x="2167" y="1157"/>
                </a:cubicBezTo>
                <a:cubicBezTo>
                  <a:pt x="2392" y="863"/>
                  <a:pt x="2646" y="775"/>
                  <a:pt x="2862" y="814"/>
                </a:cubicBezTo>
                <a:cubicBezTo>
                  <a:pt x="2950" y="833"/>
                  <a:pt x="3019" y="863"/>
                  <a:pt x="3088" y="912"/>
                </a:cubicBezTo>
                <a:cubicBezTo>
                  <a:pt x="3146" y="951"/>
                  <a:pt x="3195" y="1020"/>
                  <a:pt x="3234" y="1088"/>
                </a:cubicBezTo>
                <a:cubicBezTo>
                  <a:pt x="3332" y="1265"/>
                  <a:pt x="3313" y="1530"/>
                  <a:pt x="3107" y="1813"/>
                </a:cubicBezTo>
                <a:lnTo>
                  <a:pt x="246" y="5822"/>
                </a:lnTo>
                <a:cubicBezTo>
                  <a:pt x="1" y="6174"/>
                  <a:pt x="599" y="6606"/>
                  <a:pt x="853" y="625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1"/>
          <p:cNvSpPr/>
          <p:nvPr/>
        </p:nvSpPr>
        <p:spPr>
          <a:xfrm>
            <a:off x="8600628" y="6049856"/>
            <a:ext cx="197112" cy="122666"/>
          </a:xfrm>
          <a:custGeom>
            <a:avLst/>
            <a:gdLst/>
            <a:ahLst/>
            <a:cxnLst/>
            <a:rect l="l" t="t" r="r" b="b"/>
            <a:pathLst>
              <a:path w="932" h="580" extrusionOk="0">
                <a:moveTo>
                  <a:pt x="716" y="579"/>
                </a:moveTo>
                <a:lnTo>
                  <a:pt x="932" y="275"/>
                </a:lnTo>
                <a:lnTo>
                  <a:pt x="216" y="1"/>
                </a:lnTo>
                <a:lnTo>
                  <a:pt x="1" y="30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1"/>
          <p:cNvSpPr/>
          <p:nvPr/>
        </p:nvSpPr>
        <p:spPr>
          <a:xfrm>
            <a:off x="8698125" y="5915347"/>
            <a:ext cx="194997" cy="122455"/>
          </a:xfrm>
          <a:custGeom>
            <a:avLst/>
            <a:gdLst/>
            <a:ahLst/>
            <a:cxnLst/>
            <a:rect l="l" t="t" r="r" b="b"/>
            <a:pathLst>
              <a:path w="922" h="579" extrusionOk="0">
                <a:moveTo>
                  <a:pt x="706" y="578"/>
                </a:moveTo>
                <a:lnTo>
                  <a:pt x="922" y="275"/>
                </a:lnTo>
                <a:lnTo>
                  <a:pt x="216" y="0"/>
                </a:lnTo>
                <a:lnTo>
                  <a:pt x="1" y="294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1"/>
          <p:cNvSpPr/>
          <p:nvPr/>
        </p:nvSpPr>
        <p:spPr>
          <a:xfrm>
            <a:off x="8793508" y="5780627"/>
            <a:ext cx="196901" cy="122455"/>
          </a:xfrm>
          <a:custGeom>
            <a:avLst/>
            <a:gdLst/>
            <a:ahLst/>
            <a:cxnLst/>
            <a:rect l="l" t="t" r="r" b="b"/>
            <a:pathLst>
              <a:path w="931" h="579" extrusionOk="0">
                <a:moveTo>
                  <a:pt x="715" y="579"/>
                </a:moveTo>
                <a:lnTo>
                  <a:pt x="931" y="274"/>
                </a:lnTo>
                <a:lnTo>
                  <a:pt x="216" y="0"/>
                </a:lnTo>
                <a:lnTo>
                  <a:pt x="0" y="294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1"/>
          <p:cNvSpPr/>
          <p:nvPr/>
        </p:nvSpPr>
        <p:spPr>
          <a:xfrm>
            <a:off x="8890794" y="5643792"/>
            <a:ext cx="197112" cy="124570"/>
          </a:xfrm>
          <a:custGeom>
            <a:avLst/>
            <a:gdLst/>
            <a:ahLst/>
            <a:cxnLst/>
            <a:rect l="l" t="t" r="r" b="b"/>
            <a:pathLst>
              <a:path w="932" h="589" extrusionOk="0">
                <a:moveTo>
                  <a:pt x="716" y="588"/>
                </a:moveTo>
                <a:lnTo>
                  <a:pt x="932" y="285"/>
                </a:lnTo>
                <a:lnTo>
                  <a:pt x="216" y="0"/>
                </a:lnTo>
                <a:lnTo>
                  <a:pt x="1" y="304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1"/>
          <p:cNvSpPr/>
          <p:nvPr/>
        </p:nvSpPr>
        <p:spPr>
          <a:xfrm>
            <a:off x="8986177" y="5509072"/>
            <a:ext cx="197112" cy="124570"/>
          </a:xfrm>
          <a:custGeom>
            <a:avLst/>
            <a:gdLst/>
            <a:ahLst/>
            <a:cxnLst/>
            <a:rect l="l" t="t" r="r" b="b"/>
            <a:pathLst>
              <a:path w="932" h="589" extrusionOk="0">
                <a:moveTo>
                  <a:pt x="716" y="589"/>
                </a:moveTo>
                <a:lnTo>
                  <a:pt x="932" y="284"/>
                </a:lnTo>
                <a:lnTo>
                  <a:pt x="216" y="1"/>
                </a:lnTo>
                <a:lnTo>
                  <a:pt x="0" y="304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1"/>
          <p:cNvSpPr/>
          <p:nvPr/>
        </p:nvSpPr>
        <p:spPr>
          <a:xfrm>
            <a:off x="9083674" y="5374352"/>
            <a:ext cx="196901" cy="124570"/>
          </a:xfrm>
          <a:custGeom>
            <a:avLst/>
            <a:gdLst/>
            <a:ahLst/>
            <a:cxnLst/>
            <a:rect l="l" t="t" r="r" b="b"/>
            <a:pathLst>
              <a:path w="931" h="589" extrusionOk="0">
                <a:moveTo>
                  <a:pt x="715" y="588"/>
                </a:moveTo>
                <a:lnTo>
                  <a:pt x="931" y="285"/>
                </a:lnTo>
                <a:lnTo>
                  <a:pt x="216" y="0"/>
                </a:lnTo>
                <a:lnTo>
                  <a:pt x="0" y="30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1"/>
          <p:cNvSpPr/>
          <p:nvPr/>
        </p:nvSpPr>
        <p:spPr>
          <a:xfrm>
            <a:off x="9176731" y="5239632"/>
            <a:ext cx="188864" cy="120551"/>
          </a:xfrm>
          <a:custGeom>
            <a:avLst/>
            <a:gdLst/>
            <a:ahLst/>
            <a:cxnLst/>
            <a:rect l="l" t="t" r="r" b="b"/>
            <a:pathLst>
              <a:path w="893" h="570" extrusionOk="0">
                <a:moveTo>
                  <a:pt x="736" y="569"/>
                </a:moveTo>
                <a:cubicBezTo>
                  <a:pt x="804" y="461"/>
                  <a:pt x="854" y="354"/>
                  <a:pt x="893" y="245"/>
                </a:cubicBezTo>
                <a:cubicBezTo>
                  <a:pt x="667" y="226"/>
                  <a:pt x="403" y="147"/>
                  <a:pt x="187" y="1"/>
                </a:cubicBezTo>
                <a:cubicBezTo>
                  <a:pt x="158" y="79"/>
                  <a:pt x="118" y="167"/>
                  <a:pt x="50" y="245"/>
                </a:cubicBezTo>
                <a:lnTo>
                  <a:pt x="1" y="324"/>
                </a:lnTo>
                <a:cubicBezTo>
                  <a:pt x="256" y="441"/>
                  <a:pt x="501" y="539"/>
                  <a:pt x="736" y="56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1"/>
          <p:cNvSpPr/>
          <p:nvPr/>
        </p:nvSpPr>
        <p:spPr>
          <a:xfrm>
            <a:off x="9220509" y="5094548"/>
            <a:ext cx="163696" cy="132818"/>
          </a:xfrm>
          <a:custGeom>
            <a:avLst/>
            <a:gdLst/>
            <a:ahLst/>
            <a:cxnLst/>
            <a:rect l="l" t="t" r="r" b="b"/>
            <a:pathLst>
              <a:path w="774" h="628" extrusionOk="0">
                <a:moveTo>
                  <a:pt x="774" y="441"/>
                </a:moveTo>
                <a:cubicBezTo>
                  <a:pt x="774" y="314"/>
                  <a:pt x="745" y="118"/>
                  <a:pt x="706" y="1"/>
                </a:cubicBezTo>
                <a:cubicBezTo>
                  <a:pt x="568" y="138"/>
                  <a:pt x="314" y="314"/>
                  <a:pt x="29" y="393"/>
                </a:cubicBezTo>
                <a:cubicBezTo>
                  <a:pt x="39" y="461"/>
                  <a:pt x="29" y="539"/>
                  <a:pt x="0" y="628"/>
                </a:cubicBezTo>
                <a:cubicBezTo>
                  <a:pt x="245" y="628"/>
                  <a:pt x="490" y="628"/>
                  <a:pt x="774" y="4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1"/>
          <p:cNvSpPr/>
          <p:nvPr/>
        </p:nvSpPr>
        <p:spPr>
          <a:xfrm>
            <a:off x="9176731" y="4941217"/>
            <a:ext cx="128800" cy="184634"/>
          </a:xfrm>
          <a:custGeom>
            <a:avLst/>
            <a:gdLst/>
            <a:ahLst/>
            <a:cxnLst/>
            <a:rect l="l" t="t" r="r" b="b"/>
            <a:pathLst>
              <a:path w="609" h="873" extrusionOk="0">
                <a:moveTo>
                  <a:pt x="608" y="275"/>
                </a:moveTo>
                <a:cubicBezTo>
                  <a:pt x="501" y="167"/>
                  <a:pt x="325" y="40"/>
                  <a:pt x="187" y="1"/>
                </a:cubicBezTo>
                <a:cubicBezTo>
                  <a:pt x="236" y="226"/>
                  <a:pt x="89" y="589"/>
                  <a:pt x="1" y="726"/>
                </a:cubicBezTo>
                <a:cubicBezTo>
                  <a:pt x="40" y="755"/>
                  <a:pt x="118" y="833"/>
                  <a:pt x="148" y="872"/>
                </a:cubicBezTo>
                <a:cubicBezTo>
                  <a:pt x="275" y="824"/>
                  <a:pt x="510" y="520"/>
                  <a:pt x="608" y="27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1"/>
          <p:cNvSpPr/>
          <p:nvPr/>
        </p:nvSpPr>
        <p:spPr>
          <a:xfrm>
            <a:off x="9002673" y="4918376"/>
            <a:ext cx="139163" cy="164119"/>
          </a:xfrm>
          <a:custGeom>
            <a:avLst/>
            <a:gdLst/>
            <a:ahLst/>
            <a:cxnLst/>
            <a:rect l="l" t="t" r="r" b="b"/>
            <a:pathLst>
              <a:path w="658" h="776" extrusionOk="0">
                <a:moveTo>
                  <a:pt x="520" y="11"/>
                </a:moveTo>
                <a:cubicBezTo>
                  <a:pt x="393" y="1"/>
                  <a:pt x="148" y="40"/>
                  <a:pt x="1" y="109"/>
                </a:cubicBezTo>
                <a:cubicBezTo>
                  <a:pt x="187" y="295"/>
                  <a:pt x="305" y="520"/>
                  <a:pt x="403" y="775"/>
                </a:cubicBezTo>
                <a:cubicBezTo>
                  <a:pt x="462" y="755"/>
                  <a:pt x="510" y="755"/>
                  <a:pt x="579" y="755"/>
                </a:cubicBezTo>
                <a:cubicBezTo>
                  <a:pt x="658" y="588"/>
                  <a:pt x="579" y="246"/>
                  <a:pt x="520" y="1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1"/>
          <p:cNvSpPr/>
          <p:nvPr/>
        </p:nvSpPr>
        <p:spPr>
          <a:xfrm>
            <a:off x="8855686" y="4999377"/>
            <a:ext cx="192882" cy="130703"/>
          </a:xfrm>
          <a:custGeom>
            <a:avLst/>
            <a:gdLst/>
            <a:ahLst/>
            <a:cxnLst/>
            <a:rect l="l" t="t" r="r" b="b"/>
            <a:pathLst>
              <a:path w="912" h="618" extrusionOk="0">
                <a:moveTo>
                  <a:pt x="284" y="0"/>
                </a:moveTo>
                <a:cubicBezTo>
                  <a:pt x="196" y="68"/>
                  <a:pt x="59" y="225"/>
                  <a:pt x="0" y="333"/>
                </a:cubicBezTo>
                <a:cubicBezTo>
                  <a:pt x="186" y="382"/>
                  <a:pt x="392" y="460"/>
                  <a:pt x="715" y="617"/>
                </a:cubicBezTo>
                <a:cubicBezTo>
                  <a:pt x="784" y="549"/>
                  <a:pt x="843" y="499"/>
                  <a:pt x="911" y="460"/>
                </a:cubicBezTo>
                <a:cubicBezTo>
                  <a:pt x="735" y="264"/>
                  <a:pt x="519" y="107"/>
                  <a:pt x="284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1"/>
          <p:cNvSpPr/>
          <p:nvPr/>
        </p:nvSpPr>
        <p:spPr>
          <a:xfrm>
            <a:off x="8977929" y="5527683"/>
            <a:ext cx="234335" cy="311107"/>
          </a:xfrm>
          <a:custGeom>
            <a:avLst/>
            <a:gdLst/>
            <a:ahLst/>
            <a:cxnLst/>
            <a:rect l="l" t="t" r="r" b="b"/>
            <a:pathLst>
              <a:path w="1108" h="1471" extrusionOk="0">
                <a:moveTo>
                  <a:pt x="1108" y="0"/>
                </a:moveTo>
                <a:lnTo>
                  <a:pt x="971" y="196"/>
                </a:lnTo>
                <a:cubicBezTo>
                  <a:pt x="1019" y="128"/>
                  <a:pt x="1069" y="69"/>
                  <a:pt x="1108" y="0"/>
                </a:cubicBezTo>
                <a:close/>
                <a:moveTo>
                  <a:pt x="745" y="490"/>
                </a:moveTo>
                <a:cubicBezTo>
                  <a:pt x="666" y="608"/>
                  <a:pt x="579" y="716"/>
                  <a:pt x="500" y="824"/>
                </a:cubicBezTo>
                <a:lnTo>
                  <a:pt x="517" y="832"/>
                </a:lnTo>
                <a:lnTo>
                  <a:pt x="755" y="501"/>
                </a:lnTo>
                <a:lnTo>
                  <a:pt x="745" y="490"/>
                </a:lnTo>
                <a:close/>
                <a:moveTo>
                  <a:pt x="517" y="832"/>
                </a:moveTo>
                <a:lnTo>
                  <a:pt x="300" y="1135"/>
                </a:lnTo>
                <a:lnTo>
                  <a:pt x="304" y="1137"/>
                </a:lnTo>
                <a:lnTo>
                  <a:pt x="520" y="834"/>
                </a:lnTo>
                <a:lnTo>
                  <a:pt x="517" y="832"/>
                </a:lnTo>
                <a:close/>
                <a:moveTo>
                  <a:pt x="265" y="1118"/>
                </a:moveTo>
                <a:cubicBezTo>
                  <a:pt x="177" y="1235"/>
                  <a:pt x="89" y="1343"/>
                  <a:pt x="0" y="1451"/>
                </a:cubicBezTo>
                <a:lnTo>
                  <a:pt x="59" y="1470"/>
                </a:lnTo>
                <a:lnTo>
                  <a:pt x="300" y="1135"/>
                </a:lnTo>
                <a:lnTo>
                  <a:pt x="265" y="1118"/>
                </a:lnTo>
                <a:close/>
              </a:path>
            </a:pathLst>
          </a:custGeom>
          <a:solidFill>
            <a:srgbClr val="A83A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1"/>
          <p:cNvSpPr/>
          <p:nvPr/>
        </p:nvSpPr>
        <p:spPr>
          <a:xfrm>
            <a:off x="8613106" y="6230258"/>
            <a:ext cx="97710" cy="27071"/>
          </a:xfrm>
          <a:custGeom>
            <a:avLst/>
            <a:gdLst/>
            <a:ahLst/>
            <a:cxnLst/>
            <a:rect l="l" t="t" r="r" b="b"/>
            <a:pathLst>
              <a:path w="462" h="128" extrusionOk="0">
                <a:moveTo>
                  <a:pt x="40" y="89"/>
                </a:moveTo>
                <a:cubicBezTo>
                  <a:pt x="98" y="118"/>
                  <a:pt x="157" y="128"/>
                  <a:pt x="216" y="128"/>
                </a:cubicBezTo>
                <a:cubicBezTo>
                  <a:pt x="255" y="128"/>
                  <a:pt x="294" y="128"/>
                  <a:pt x="334" y="108"/>
                </a:cubicBezTo>
                <a:cubicBezTo>
                  <a:pt x="294" y="128"/>
                  <a:pt x="255" y="128"/>
                  <a:pt x="216" y="128"/>
                </a:cubicBezTo>
                <a:cubicBezTo>
                  <a:pt x="157" y="128"/>
                  <a:pt x="98" y="118"/>
                  <a:pt x="40" y="89"/>
                </a:cubicBezTo>
                <a:close/>
                <a:moveTo>
                  <a:pt x="40" y="89"/>
                </a:moveTo>
                <a:lnTo>
                  <a:pt x="40" y="89"/>
                </a:lnTo>
                <a:lnTo>
                  <a:pt x="40" y="89"/>
                </a:lnTo>
                <a:close/>
                <a:moveTo>
                  <a:pt x="40" y="89"/>
                </a:moveTo>
                <a:lnTo>
                  <a:pt x="40" y="89"/>
                </a:lnTo>
                <a:lnTo>
                  <a:pt x="40" y="89"/>
                </a:lnTo>
                <a:close/>
                <a:moveTo>
                  <a:pt x="40" y="89"/>
                </a:moveTo>
                <a:lnTo>
                  <a:pt x="40" y="89"/>
                </a:lnTo>
                <a:lnTo>
                  <a:pt x="40" y="89"/>
                </a:lnTo>
                <a:close/>
                <a:moveTo>
                  <a:pt x="40" y="89"/>
                </a:moveTo>
                <a:lnTo>
                  <a:pt x="40" y="89"/>
                </a:lnTo>
                <a:lnTo>
                  <a:pt x="40" y="89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30" y="89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30" y="89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30" y="89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30" y="89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30" y="89"/>
                </a:lnTo>
                <a:close/>
                <a:moveTo>
                  <a:pt x="30" y="79"/>
                </a:moveTo>
                <a:lnTo>
                  <a:pt x="30" y="89"/>
                </a:lnTo>
                <a:lnTo>
                  <a:pt x="30" y="79"/>
                </a:lnTo>
                <a:close/>
                <a:moveTo>
                  <a:pt x="20" y="79"/>
                </a:moveTo>
                <a:lnTo>
                  <a:pt x="30" y="79"/>
                </a:lnTo>
                <a:lnTo>
                  <a:pt x="20" y="79"/>
                </a:lnTo>
                <a:close/>
                <a:moveTo>
                  <a:pt x="20" y="79"/>
                </a:moveTo>
                <a:lnTo>
                  <a:pt x="20" y="79"/>
                </a:lnTo>
                <a:lnTo>
                  <a:pt x="20" y="79"/>
                </a:lnTo>
                <a:close/>
                <a:moveTo>
                  <a:pt x="11" y="79"/>
                </a:moveTo>
                <a:lnTo>
                  <a:pt x="20" y="79"/>
                </a:lnTo>
                <a:lnTo>
                  <a:pt x="11" y="79"/>
                </a:lnTo>
                <a:close/>
                <a:moveTo>
                  <a:pt x="11" y="79"/>
                </a:moveTo>
                <a:lnTo>
                  <a:pt x="11" y="79"/>
                </a:lnTo>
                <a:lnTo>
                  <a:pt x="11" y="79"/>
                </a:lnTo>
                <a:close/>
                <a:moveTo>
                  <a:pt x="11" y="79"/>
                </a:moveTo>
                <a:lnTo>
                  <a:pt x="11" y="79"/>
                </a:lnTo>
                <a:lnTo>
                  <a:pt x="11" y="79"/>
                </a:lnTo>
                <a:close/>
                <a:moveTo>
                  <a:pt x="11" y="79"/>
                </a:moveTo>
                <a:lnTo>
                  <a:pt x="11" y="79"/>
                </a:lnTo>
                <a:lnTo>
                  <a:pt x="11" y="79"/>
                </a:lnTo>
                <a:close/>
                <a:moveTo>
                  <a:pt x="11" y="79"/>
                </a:moveTo>
                <a:lnTo>
                  <a:pt x="11" y="79"/>
                </a:lnTo>
                <a:lnTo>
                  <a:pt x="11" y="79"/>
                </a:lnTo>
                <a:close/>
                <a:moveTo>
                  <a:pt x="392" y="79"/>
                </a:moveTo>
                <a:lnTo>
                  <a:pt x="392" y="79"/>
                </a:lnTo>
                <a:lnTo>
                  <a:pt x="392" y="79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1" y="69"/>
                </a:lnTo>
                <a:close/>
                <a:moveTo>
                  <a:pt x="392" y="69"/>
                </a:moveTo>
                <a:lnTo>
                  <a:pt x="392" y="69"/>
                </a:lnTo>
                <a:lnTo>
                  <a:pt x="392" y="69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1" y="69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1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0" y="69"/>
                </a:moveTo>
                <a:lnTo>
                  <a:pt x="0" y="69"/>
                </a:lnTo>
                <a:lnTo>
                  <a:pt x="0" y="69"/>
                </a:lnTo>
                <a:close/>
                <a:moveTo>
                  <a:pt x="461" y="1"/>
                </a:moveTo>
                <a:cubicBezTo>
                  <a:pt x="442" y="30"/>
                  <a:pt x="412" y="49"/>
                  <a:pt x="392" y="69"/>
                </a:cubicBezTo>
                <a:cubicBezTo>
                  <a:pt x="412" y="49"/>
                  <a:pt x="442" y="30"/>
                  <a:pt x="461" y="1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1"/>
          <p:cNvSpPr/>
          <p:nvPr/>
        </p:nvSpPr>
        <p:spPr>
          <a:xfrm>
            <a:off x="8557272" y="5896524"/>
            <a:ext cx="387668" cy="360808"/>
          </a:xfrm>
          <a:custGeom>
            <a:avLst/>
            <a:gdLst/>
            <a:ahLst/>
            <a:cxnLst/>
            <a:rect l="l" t="t" r="r" b="b"/>
            <a:pathLst>
              <a:path w="1833" h="1706" extrusionOk="0">
                <a:moveTo>
                  <a:pt x="1754" y="1"/>
                </a:moveTo>
                <a:cubicBezTo>
                  <a:pt x="1656" y="109"/>
                  <a:pt x="1558" y="216"/>
                  <a:pt x="1470" y="314"/>
                </a:cubicBezTo>
                <a:lnTo>
                  <a:pt x="1588" y="364"/>
                </a:lnTo>
                <a:lnTo>
                  <a:pt x="1372" y="667"/>
                </a:lnTo>
                <a:lnTo>
                  <a:pt x="1205" y="599"/>
                </a:lnTo>
                <a:cubicBezTo>
                  <a:pt x="1088" y="717"/>
                  <a:pt x="980" y="814"/>
                  <a:pt x="872" y="902"/>
                </a:cubicBezTo>
                <a:lnTo>
                  <a:pt x="1137" y="1000"/>
                </a:lnTo>
                <a:lnTo>
                  <a:pt x="921" y="1304"/>
                </a:lnTo>
                <a:lnTo>
                  <a:pt x="510" y="1148"/>
                </a:lnTo>
                <a:cubicBezTo>
                  <a:pt x="412" y="1196"/>
                  <a:pt x="323" y="1216"/>
                  <a:pt x="245" y="1216"/>
                </a:cubicBezTo>
                <a:cubicBezTo>
                  <a:pt x="186" y="1216"/>
                  <a:pt x="137" y="1206"/>
                  <a:pt x="98" y="1187"/>
                </a:cubicBezTo>
                <a:lnTo>
                  <a:pt x="98" y="1187"/>
                </a:lnTo>
                <a:cubicBezTo>
                  <a:pt x="0" y="1363"/>
                  <a:pt x="108" y="1549"/>
                  <a:pt x="264" y="1647"/>
                </a:cubicBezTo>
                <a:lnTo>
                  <a:pt x="275" y="1647"/>
                </a:lnTo>
                <a:lnTo>
                  <a:pt x="275" y="1657"/>
                </a:lnTo>
                <a:lnTo>
                  <a:pt x="294" y="1657"/>
                </a:lnTo>
                <a:lnTo>
                  <a:pt x="294" y="1667"/>
                </a:lnTo>
                <a:lnTo>
                  <a:pt x="304" y="1667"/>
                </a:lnTo>
                <a:cubicBezTo>
                  <a:pt x="362" y="1696"/>
                  <a:pt x="421" y="1706"/>
                  <a:pt x="480" y="1706"/>
                </a:cubicBezTo>
                <a:cubicBezTo>
                  <a:pt x="519" y="1706"/>
                  <a:pt x="558" y="1706"/>
                  <a:pt x="598" y="1686"/>
                </a:cubicBezTo>
                <a:lnTo>
                  <a:pt x="656" y="1657"/>
                </a:lnTo>
                <a:lnTo>
                  <a:pt x="656" y="1647"/>
                </a:lnTo>
                <a:cubicBezTo>
                  <a:pt x="676" y="1627"/>
                  <a:pt x="706" y="1608"/>
                  <a:pt x="725" y="1579"/>
                </a:cubicBezTo>
                <a:lnTo>
                  <a:pt x="1832" y="31"/>
                </a:lnTo>
                <a:lnTo>
                  <a:pt x="1754" y="1"/>
                </a:lnTo>
                <a:close/>
              </a:path>
            </a:pathLst>
          </a:custGeom>
          <a:solidFill>
            <a:srgbClr val="A83A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1"/>
          <p:cNvSpPr/>
          <p:nvPr/>
        </p:nvSpPr>
        <p:spPr>
          <a:xfrm>
            <a:off x="8664921" y="6087290"/>
            <a:ext cx="132818" cy="85232"/>
          </a:xfrm>
          <a:custGeom>
            <a:avLst/>
            <a:gdLst/>
            <a:ahLst/>
            <a:cxnLst/>
            <a:rect l="l" t="t" r="r" b="b"/>
            <a:pathLst>
              <a:path w="628" h="403" extrusionOk="0">
                <a:moveTo>
                  <a:pt x="363" y="0"/>
                </a:moveTo>
                <a:cubicBezTo>
                  <a:pt x="236" y="108"/>
                  <a:pt x="108" y="187"/>
                  <a:pt x="1" y="246"/>
                </a:cubicBezTo>
                <a:lnTo>
                  <a:pt x="412" y="402"/>
                </a:lnTo>
                <a:lnTo>
                  <a:pt x="628" y="98"/>
                </a:lnTo>
                <a:lnTo>
                  <a:pt x="363" y="0"/>
                </a:ln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1"/>
          <p:cNvSpPr/>
          <p:nvPr/>
        </p:nvSpPr>
        <p:spPr>
          <a:xfrm>
            <a:off x="8812119" y="5962933"/>
            <a:ext cx="81002" cy="74869"/>
          </a:xfrm>
          <a:custGeom>
            <a:avLst/>
            <a:gdLst/>
            <a:ahLst/>
            <a:cxnLst/>
            <a:rect l="l" t="t" r="r" b="b"/>
            <a:pathLst>
              <a:path w="383" h="354" extrusionOk="0">
                <a:moveTo>
                  <a:pt x="265" y="0"/>
                </a:moveTo>
                <a:cubicBezTo>
                  <a:pt x="177" y="109"/>
                  <a:pt x="89" y="196"/>
                  <a:pt x="0" y="285"/>
                </a:cubicBezTo>
                <a:lnTo>
                  <a:pt x="167" y="353"/>
                </a:lnTo>
                <a:lnTo>
                  <a:pt x="383" y="50"/>
                </a:lnTo>
                <a:lnTo>
                  <a:pt x="265" y="0"/>
                </a:ln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1"/>
          <p:cNvSpPr/>
          <p:nvPr/>
        </p:nvSpPr>
        <p:spPr>
          <a:xfrm>
            <a:off x="8928017" y="5834346"/>
            <a:ext cx="62391" cy="68735"/>
          </a:xfrm>
          <a:custGeom>
            <a:avLst/>
            <a:gdLst/>
            <a:ahLst/>
            <a:cxnLst/>
            <a:rect l="l" t="t" r="r" b="b"/>
            <a:pathLst>
              <a:path w="295" h="325" extrusionOk="0">
                <a:moveTo>
                  <a:pt x="236" y="1"/>
                </a:moveTo>
                <a:lnTo>
                  <a:pt x="1" y="295"/>
                </a:lnTo>
                <a:lnTo>
                  <a:pt x="79" y="325"/>
                </a:lnTo>
                <a:lnTo>
                  <a:pt x="295" y="20"/>
                </a:lnTo>
                <a:lnTo>
                  <a:pt x="236" y="1"/>
                </a:ln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1"/>
          <p:cNvSpPr/>
          <p:nvPr/>
        </p:nvSpPr>
        <p:spPr>
          <a:xfrm>
            <a:off x="9033974" y="5701741"/>
            <a:ext cx="53931" cy="66621"/>
          </a:xfrm>
          <a:custGeom>
            <a:avLst/>
            <a:gdLst/>
            <a:ahLst/>
            <a:cxnLst/>
            <a:rect l="l" t="t" r="r" b="b"/>
            <a:pathLst>
              <a:path w="255" h="315" extrusionOk="0">
                <a:moveTo>
                  <a:pt x="235" y="1"/>
                </a:moveTo>
                <a:lnTo>
                  <a:pt x="0" y="295"/>
                </a:lnTo>
                <a:lnTo>
                  <a:pt x="39" y="314"/>
                </a:lnTo>
                <a:lnTo>
                  <a:pt x="255" y="11"/>
                </a:lnTo>
                <a:lnTo>
                  <a:pt x="235" y="1"/>
                </a:ln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1"/>
          <p:cNvSpPr/>
          <p:nvPr/>
        </p:nvSpPr>
        <p:spPr>
          <a:xfrm>
            <a:off x="9135278" y="5569135"/>
            <a:ext cx="48009" cy="64506"/>
          </a:xfrm>
          <a:custGeom>
            <a:avLst/>
            <a:gdLst/>
            <a:ahLst/>
            <a:cxnLst/>
            <a:rect l="l" t="t" r="r" b="b"/>
            <a:pathLst>
              <a:path w="227" h="305" extrusionOk="0">
                <a:moveTo>
                  <a:pt x="227" y="0"/>
                </a:moveTo>
                <a:cubicBezTo>
                  <a:pt x="148" y="98"/>
                  <a:pt x="79" y="196"/>
                  <a:pt x="1" y="294"/>
                </a:cubicBezTo>
                <a:lnTo>
                  <a:pt x="11" y="305"/>
                </a:lnTo>
                <a:lnTo>
                  <a:pt x="227" y="0"/>
                </a:ln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1"/>
          <p:cNvSpPr/>
          <p:nvPr/>
        </p:nvSpPr>
        <p:spPr>
          <a:xfrm>
            <a:off x="-998974" y="7612567"/>
            <a:ext cx="31513" cy="31301"/>
          </a:xfrm>
          <a:custGeom>
            <a:avLst/>
            <a:gdLst/>
            <a:ahLst/>
            <a:cxnLst/>
            <a:rect l="l" t="t" r="r" b="b"/>
            <a:pathLst>
              <a:path w="149" h="148" extrusionOk="0">
                <a:moveTo>
                  <a:pt x="79" y="1"/>
                </a:moveTo>
                <a:cubicBezTo>
                  <a:pt x="99" y="1"/>
                  <a:pt x="118" y="11"/>
                  <a:pt x="129" y="20"/>
                </a:cubicBezTo>
                <a:cubicBezTo>
                  <a:pt x="148" y="40"/>
                  <a:pt x="148" y="59"/>
                  <a:pt x="148" y="79"/>
                </a:cubicBezTo>
                <a:cubicBezTo>
                  <a:pt x="148" y="99"/>
                  <a:pt x="148" y="118"/>
                  <a:pt x="129" y="128"/>
                </a:cubicBezTo>
                <a:cubicBezTo>
                  <a:pt x="118" y="138"/>
                  <a:pt x="99" y="148"/>
                  <a:pt x="79" y="148"/>
                </a:cubicBezTo>
                <a:cubicBezTo>
                  <a:pt x="60" y="148"/>
                  <a:pt x="40" y="138"/>
                  <a:pt x="31" y="128"/>
                </a:cubicBezTo>
                <a:cubicBezTo>
                  <a:pt x="11" y="118"/>
                  <a:pt x="1" y="99"/>
                  <a:pt x="1" y="79"/>
                </a:cubicBezTo>
                <a:cubicBezTo>
                  <a:pt x="1" y="59"/>
                  <a:pt x="11" y="40"/>
                  <a:pt x="31" y="20"/>
                </a:cubicBezTo>
                <a:cubicBezTo>
                  <a:pt x="40" y="11"/>
                  <a:pt x="60" y="1"/>
                  <a:pt x="79" y="1"/>
                </a:cubicBezTo>
                <a:close/>
                <a:moveTo>
                  <a:pt x="109" y="50"/>
                </a:moveTo>
                <a:cubicBezTo>
                  <a:pt x="99" y="40"/>
                  <a:pt x="89" y="30"/>
                  <a:pt x="79" y="30"/>
                </a:cubicBezTo>
                <a:cubicBezTo>
                  <a:pt x="70" y="30"/>
                  <a:pt x="60" y="40"/>
                  <a:pt x="50" y="50"/>
                </a:cubicBezTo>
                <a:cubicBezTo>
                  <a:pt x="40" y="50"/>
                  <a:pt x="40" y="70"/>
                  <a:pt x="40" y="79"/>
                </a:cubicBezTo>
                <a:cubicBezTo>
                  <a:pt x="40" y="89"/>
                  <a:pt x="40" y="99"/>
                  <a:pt x="50" y="109"/>
                </a:cubicBezTo>
                <a:cubicBezTo>
                  <a:pt x="60" y="118"/>
                  <a:pt x="70" y="118"/>
                  <a:pt x="79" y="118"/>
                </a:cubicBezTo>
                <a:cubicBezTo>
                  <a:pt x="89" y="118"/>
                  <a:pt x="99" y="118"/>
                  <a:pt x="109" y="109"/>
                </a:cubicBezTo>
                <a:cubicBezTo>
                  <a:pt x="118" y="99"/>
                  <a:pt x="118" y="89"/>
                  <a:pt x="118" y="79"/>
                </a:cubicBezTo>
                <a:cubicBezTo>
                  <a:pt x="118" y="70"/>
                  <a:pt x="118" y="50"/>
                  <a:pt x="10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1"/>
          <p:cNvSpPr/>
          <p:nvPr/>
        </p:nvSpPr>
        <p:spPr>
          <a:xfrm>
            <a:off x="-986496" y="7523529"/>
            <a:ext cx="6556" cy="95595"/>
          </a:xfrm>
          <a:custGeom>
            <a:avLst/>
            <a:gdLst/>
            <a:ahLst/>
            <a:cxnLst/>
            <a:rect l="l" t="t" r="r" b="b"/>
            <a:pathLst>
              <a:path w="31" h="452" extrusionOk="0">
                <a:moveTo>
                  <a:pt x="1" y="10"/>
                </a:moveTo>
                <a:cubicBezTo>
                  <a:pt x="1" y="10"/>
                  <a:pt x="11" y="1"/>
                  <a:pt x="20" y="1"/>
                </a:cubicBezTo>
                <a:cubicBezTo>
                  <a:pt x="30" y="1"/>
                  <a:pt x="30" y="10"/>
                  <a:pt x="30" y="10"/>
                </a:cubicBezTo>
                <a:lnTo>
                  <a:pt x="30" y="441"/>
                </a:lnTo>
                <a:cubicBezTo>
                  <a:pt x="30" y="451"/>
                  <a:pt x="30" y="451"/>
                  <a:pt x="20" y="451"/>
                </a:cubicBezTo>
                <a:cubicBezTo>
                  <a:pt x="11" y="451"/>
                  <a:pt x="1" y="451"/>
                  <a:pt x="1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1"/>
          <p:cNvSpPr/>
          <p:nvPr/>
        </p:nvSpPr>
        <p:spPr>
          <a:xfrm>
            <a:off x="-998974" y="7533892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1" y="30"/>
                </a:moveTo>
                <a:cubicBezTo>
                  <a:pt x="1" y="20"/>
                  <a:pt x="11" y="10"/>
                  <a:pt x="11" y="10"/>
                </a:cubicBezTo>
                <a:cubicBezTo>
                  <a:pt x="20" y="0"/>
                  <a:pt x="31" y="10"/>
                  <a:pt x="31" y="10"/>
                </a:cubicBezTo>
                <a:lnTo>
                  <a:pt x="89" y="79"/>
                </a:lnTo>
                <a:cubicBezTo>
                  <a:pt x="99" y="89"/>
                  <a:pt x="99" y="98"/>
                  <a:pt x="89" y="108"/>
                </a:cubicBezTo>
                <a:cubicBezTo>
                  <a:pt x="79" y="108"/>
                  <a:pt x="70" y="108"/>
                  <a:pt x="7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1"/>
          <p:cNvSpPr/>
          <p:nvPr/>
        </p:nvSpPr>
        <p:spPr>
          <a:xfrm>
            <a:off x="-986496" y="7533892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59" y="10"/>
                </a:moveTo>
                <a:cubicBezTo>
                  <a:pt x="70" y="10"/>
                  <a:pt x="79" y="0"/>
                  <a:pt x="89" y="1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108"/>
                  <a:pt x="20" y="108"/>
                  <a:pt x="11" y="108"/>
                </a:cubicBezTo>
                <a:cubicBezTo>
                  <a:pt x="1" y="98"/>
                  <a:pt x="1" y="89"/>
                  <a:pt x="1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1"/>
          <p:cNvSpPr/>
          <p:nvPr/>
        </p:nvSpPr>
        <p:spPr>
          <a:xfrm>
            <a:off x="-998974" y="7548485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11" y="29"/>
                </a:moveTo>
                <a:cubicBezTo>
                  <a:pt x="1" y="20"/>
                  <a:pt x="11" y="10"/>
                  <a:pt x="11" y="10"/>
                </a:cubicBezTo>
                <a:cubicBezTo>
                  <a:pt x="20" y="0"/>
                  <a:pt x="31" y="10"/>
                  <a:pt x="31" y="10"/>
                </a:cubicBezTo>
                <a:lnTo>
                  <a:pt x="89" y="79"/>
                </a:lnTo>
                <a:cubicBezTo>
                  <a:pt x="99" y="88"/>
                  <a:pt x="99" y="98"/>
                  <a:pt x="89" y="108"/>
                </a:cubicBezTo>
                <a:cubicBezTo>
                  <a:pt x="79" y="108"/>
                  <a:pt x="70" y="108"/>
                  <a:pt x="7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1"/>
          <p:cNvSpPr/>
          <p:nvPr/>
        </p:nvSpPr>
        <p:spPr>
          <a:xfrm>
            <a:off x="-986496" y="7548485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59" y="10"/>
                </a:moveTo>
                <a:cubicBezTo>
                  <a:pt x="70" y="10"/>
                  <a:pt x="79" y="0"/>
                  <a:pt x="89" y="10"/>
                </a:cubicBezTo>
                <a:lnTo>
                  <a:pt x="89" y="29"/>
                </a:lnTo>
                <a:lnTo>
                  <a:pt x="30" y="98"/>
                </a:lnTo>
                <a:cubicBezTo>
                  <a:pt x="30" y="108"/>
                  <a:pt x="20" y="108"/>
                  <a:pt x="11" y="108"/>
                </a:cubicBezTo>
                <a:cubicBezTo>
                  <a:pt x="1" y="98"/>
                  <a:pt x="1" y="88"/>
                  <a:pt x="1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1"/>
          <p:cNvSpPr/>
          <p:nvPr/>
        </p:nvSpPr>
        <p:spPr>
          <a:xfrm>
            <a:off x="-976133" y="7573229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383" y="10"/>
                </a:moveTo>
                <a:cubicBezTo>
                  <a:pt x="393" y="1"/>
                  <a:pt x="402" y="10"/>
                  <a:pt x="402" y="10"/>
                </a:cubicBezTo>
                <a:cubicBezTo>
                  <a:pt x="402" y="20"/>
                  <a:pt x="402" y="30"/>
                  <a:pt x="393" y="30"/>
                </a:cubicBezTo>
                <a:lnTo>
                  <a:pt x="30" y="245"/>
                </a:lnTo>
                <a:cubicBezTo>
                  <a:pt x="21" y="256"/>
                  <a:pt x="10" y="245"/>
                  <a:pt x="10" y="245"/>
                </a:cubicBezTo>
                <a:cubicBezTo>
                  <a:pt x="1" y="236"/>
                  <a:pt x="1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1"/>
          <p:cNvSpPr/>
          <p:nvPr/>
        </p:nvSpPr>
        <p:spPr>
          <a:xfrm>
            <a:off x="-920088" y="756921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0"/>
                </a:moveTo>
                <a:cubicBezTo>
                  <a:pt x="39" y="10"/>
                  <a:pt x="50" y="0"/>
                  <a:pt x="50" y="10"/>
                </a:cubicBezTo>
                <a:cubicBezTo>
                  <a:pt x="59" y="10"/>
                  <a:pt x="69" y="20"/>
                  <a:pt x="59" y="29"/>
                </a:cubicBezTo>
                <a:lnTo>
                  <a:pt x="30" y="108"/>
                </a:lnTo>
                <a:cubicBezTo>
                  <a:pt x="30" y="118"/>
                  <a:pt x="20" y="118"/>
                  <a:pt x="10" y="118"/>
                </a:cubicBezTo>
                <a:cubicBezTo>
                  <a:pt x="0" y="11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1"/>
          <p:cNvSpPr/>
          <p:nvPr/>
        </p:nvSpPr>
        <p:spPr>
          <a:xfrm>
            <a:off x="-920088" y="7587611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108" y="11"/>
                </a:moveTo>
                <a:cubicBezTo>
                  <a:pt x="118" y="11"/>
                  <a:pt x="118" y="21"/>
                  <a:pt x="118" y="31"/>
                </a:cubicBezTo>
                <a:cubicBezTo>
                  <a:pt x="118" y="40"/>
                  <a:pt x="108" y="50"/>
                  <a:pt x="98" y="40"/>
                </a:cubicBezTo>
                <a:lnTo>
                  <a:pt x="10" y="31"/>
                </a:lnTo>
                <a:cubicBezTo>
                  <a:pt x="0" y="31"/>
                  <a:pt x="0" y="21"/>
                  <a:pt x="0" y="11"/>
                </a:cubicBezTo>
                <a:cubicBezTo>
                  <a:pt x="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1"/>
          <p:cNvSpPr/>
          <p:nvPr/>
        </p:nvSpPr>
        <p:spPr>
          <a:xfrm>
            <a:off x="-932566" y="7577459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0"/>
                </a:moveTo>
                <a:cubicBezTo>
                  <a:pt x="40" y="0"/>
                  <a:pt x="50" y="0"/>
                  <a:pt x="50" y="0"/>
                </a:cubicBezTo>
                <a:cubicBezTo>
                  <a:pt x="59" y="0"/>
                  <a:pt x="69" y="10"/>
                  <a:pt x="59" y="20"/>
                </a:cubicBezTo>
                <a:lnTo>
                  <a:pt x="30" y="108"/>
                </a:lnTo>
                <a:cubicBezTo>
                  <a:pt x="30" y="108"/>
                  <a:pt x="20" y="118"/>
                  <a:pt x="11" y="108"/>
                </a:cubicBezTo>
                <a:cubicBezTo>
                  <a:pt x="0" y="108"/>
                  <a:pt x="0" y="98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1"/>
          <p:cNvSpPr/>
          <p:nvPr/>
        </p:nvSpPr>
        <p:spPr>
          <a:xfrm>
            <a:off x="-932566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9" y="20"/>
                </a:moveTo>
                <a:cubicBezTo>
                  <a:pt x="118" y="20"/>
                  <a:pt x="118" y="30"/>
                  <a:pt x="118" y="40"/>
                </a:cubicBezTo>
                <a:cubicBezTo>
                  <a:pt x="118" y="40"/>
                  <a:pt x="109" y="49"/>
                  <a:pt x="98" y="49"/>
                </a:cubicBezTo>
                <a:lnTo>
                  <a:pt x="11" y="40"/>
                </a:lnTo>
                <a:cubicBezTo>
                  <a:pt x="0" y="30"/>
                  <a:pt x="0" y="30"/>
                  <a:pt x="0" y="20"/>
                </a:cubicBezTo>
                <a:cubicBezTo>
                  <a:pt x="0" y="10"/>
                  <a:pt x="11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1"/>
          <p:cNvSpPr/>
          <p:nvPr/>
        </p:nvSpPr>
        <p:spPr>
          <a:xfrm>
            <a:off x="-976133" y="7631390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393" y="216"/>
                </a:moveTo>
                <a:cubicBezTo>
                  <a:pt x="402" y="216"/>
                  <a:pt x="402" y="225"/>
                  <a:pt x="402" y="235"/>
                </a:cubicBezTo>
                <a:cubicBezTo>
                  <a:pt x="402" y="245"/>
                  <a:pt x="393" y="245"/>
                  <a:pt x="383" y="245"/>
                </a:cubicBezTo>
                <a:lnTo>
                  <a:pt x="10" y="29"/>
                </a:lnTo>
                <a:cubicBezTo>
                  <a:pt x="10" y="29"/>
                  <a:pt x="1" y="20"/>
                  <a:pt x="10" y="10"/>
                </a:cubicBezTo>
                <a:cubicBezTo>
                  <a:pt x="10" y="0"/>
                  <a:pt x="21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1"/>
          <p:cNvSpPr/>
          <p:nvPr/>
        </p:nvSpPr>
        <p:spPr>
          <a:xfrm>
            <a:off x="-920088" y="7660364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98" y="0"/>
                </a:moveTo>
                <a:cubicBezTo>
                  <a:pt x="108" y="0"/>
                  <a:pt x="118" y="10"/>
                  <a:pt x="118" y="10"/>
                </a:cubicBezTo>
                <a:cubicBezTo>
                  <a:pt x="118" y="20"/>
                  <a:pt x="118" y="29"/>
                  <a:pt x="108" y="29"/>
                </a:cubicBezTo>
                <a:lnTo>
                  <a:pt x="20" y="40"/>
                </a:lnTo>
                <a:cubicBezTo>
                  <a:pt x="10" y="49"/>
                  <a:pt x="0" y="40"/>
                  <a:pt x="0" y="29"/>
                </a:cubicBezTo>
                <a:cubicBezTo>
                  <a:pt x="0" y="20"/>
                  <a:pt x="0" y="20"/>
                  <a:pt x="1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1"/>
          <p:cNvSpPr/>
          <p:nvPr/>
        </p:nvSpPr>
        <p:spPr>
          <a:xfrm>
            <a:off x="-920088" y="76622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59" y="99"/>
                </a:moveTo>
                <a:cubicBezTo>
                  <a:pt x="69" y="109"/>
                  <a:pt x="59" y="118"/>
                  <a:pt x="50" y="118"/>
                </a:cubicBezTo>
                <a:cubicBezTo>
                  <a:pt x="50" y="118"/>
                  <a:pt x="39" y="118"/>
                  <a:pt x="30" y="109"/>
                </a:cubicBezTo>
                <a:lnTo>
                  <a:pt x="0" y="31"/>
                </a:lnTo>
                <a:cubicBezTo>
                  <a:pt x="0" y="20"/>
                  <a:pt x="0" y="11"/>
                  <a:pt x="10" y="11"/>
                </a:cubicBezTo>
                <a:cubicBezTo>
                  <a:pt x="20" y="1"/>
                  <a:pt x="3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1"/>
          <p:cNvSpPr/>
          <p:nvPr/>
        </p:nvSpPr>
        <p:spPr>
          <a:xfrm>
            <a:off x="-932566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98" y="10"/>
                </a:moveTo>
                <a:cubicBezTo>
                  <a:pt x="109" y="0"/>
                  <a:pt x="118" y="10"/>
                  <a:pt x="118" y="20"/>
                </a:cubicBezTo>
                <a:cubicBezTo>
                  <a:pt x="118" y="29"/>
                  <a:pt x="118" y="39"/>
                  <a:pt x="109" y="39"/>
                </a:cubicBezTo>
                <a:lnTo>
                  <a:pt x="20" y="49"/>
                </a:lnTo>
                <a:cubicBezTo>
                  <a:pt x="11" y="49"/>
                  <a:pt x="0" y="49"/>
                  <a:pt x="0" y="39"/>
                </a:cubicBezTo>
                <a:cubicBezTo>
                  <a:pt x="0" y="29"/>
                  <a:pt x="0" y="20"/>
                  <a:pt x="1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1"/>
          <p:cNvSpPr/>
          <p:nvPr/>
        </p:nvSpPr>
        <p:spPr>
          <a:xfrm>
            <a:off x="-932566" y="7656134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59" y="89"/>
                </a:moveTo>
                <a:cubicBezTo>
                  <a:pt x="69" y="99"/>
                  <a:pt x="59" y="108"/>
                  <a:pt x="50" y="108"/>
                </a:cubicBezTo>
                <a:cubicBezTo>
                  <a:pt x="50" y="118"/>
                  <a:pt x="40" y="108"/>
                  <a:pt x="30" y="108"/>
                </a:cubicBezTo>
                <a:lnTo>
                  <a:pt x="0" y="20"/>
                </a:lnTo>
                <a:cubicBezTo>
                  <a:pt x="0" y="10"/>
                  <a:pt x="0" y="1"/>
                  <a:pt x="11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1"/>
          <p:cNvSpPr/>
          <p:nvPr/>
        </p:nvSpPr>
        <p:spPr>
          <a:xfrm>
            <a:off x="-986496" y="7637523"/>
            <a:ext cx="6556" cy="97710"/>
          </a:xfrm>
          <a:custGeom>
            <a:avLst/>
            <a:gdLst/>
            <a:ahLst/>
            <a:cxnLst/>
            <a:rect l="l" t="t" r="r" b="b"/>
            <a:pathLst>
              <a:path w="31" h="462" extrusionOk="0">
                <a:moveTo>
                  <a:pt x="30" y="441"/>
                </a:moveTo>
                <a:cubicBezTo>
                  <a:pt x="30" y="451"/>
                  <a:pt x="30" y="461"/>
                  <a:pt x="20" y="461"/>
                </a:cubicBezTo>
                <a:cubicBezTo>
                  <a:pt x="11" y="461"/>
                  <a:pt x="1" y="451"/>
                  <a:pt x="1" y="441"/>
                </a:cubicBezTo>
                <a:lnTo>
                  <a:pt x="1" y="20"/>
                </a:lnTo>
                <a:cubicBezTo>
                  <a:pt x="1" y="10"/>
                  <a:pt x="11" y="0"/>
                  <a:pt x="20" y="0"/>
                </a:cubicBezTo>
                <a:cubicBezTo>
                  <a:pt x="30" y="0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1"/>
          <p:cNvSpPr/>
          <p:nvPr/>
        </p:nvSpPr>
        <p:spPr>
          <a:xfrm>
            <a:off x="-986496" y="7699701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89" y="78"/>
                </a:moveTo>
                <a:lnTo>
                  <a:pt x="89" y="108"/>
                </a:lnTo>
                <a:cubicBezTo>
                  <a:pt x="79" y="108"/>
                  <a:pt x="70" y="108"/>
                  <a:pt x="59" y="98"/>
                </a:cubicBezTo>
                <a:lnTo>
                  <a:pt x="11" y="30"/>
                </a:lnTo>
                <a:cubicBezTo>
                  <a:pt x="1" y="20"/>
                  <a:pt x="1" y="10"/>
                  <a:pt x="11" y="10"/>
                </a:cubicBezTo>
                <a:cubicBezTo>
                  <a:pt x="20" y="0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1"/>
          <p:cNvSpPr/>
          <p:nvPr/>
        </p:nvSpPr>
        <p:spPr>
          <a:xfrm>
            <a:off x="-998974" y="7699701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1" y="98"/>
                </a:moveTo>
                <a:cubicBezTo>
                  <a:pt x="31" y="108"/>
                  <a:pt x="20" y="108"/>
                  <a:pt x="11" y="108"/>
                </a:cubicBezTo>
                <a:cubicBezTo>
                  <a:pt x="11" y="98"/>
                  <a:pt x="1" y="89"/>
                  <a:pt x="11" y="78"/>
                </a:cubicBezTo>
                <a:lnTo>
                  <a:pt x="70" y="10"/>
                </a:lnTo>
                <a:cubicBezTo>
                  <a:pt x="70" y="10"/>
                  <a:pt x="79" y="0"/>
                  <a:pt x="89" y="10"/>
                </a:cubicBezTo>
                <a:cubicBezTo>
                  <a:pt x="9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1"/>
          <p:cNvSpPr/>
          <p:nvPr/>
        </p:nvSpPr>
        <p:spPr>
          <a:xfrm>
            <a:off x="-986496" y="7685108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89" y="79"/>
                </a:moveTo>
                <a:lnTo>
                  <a:pt x="89" y="108"/>
                </a:lnTo>
                <a:cubicBezTo>
                  <a:pt x="79" y="108"/>
                  <a:pt x="70" y="108"/>
                  <a:pt x="59" y="99"/>
                </a:cubicBezTo>
                <a:lnTo>
                  <a:pt x="11" y="30"/>
                </a:lnTo>
                <a:cubicBezTo>
                  <a:pt x="1" y="20"/>
                  <a:pt x="1" y="10"/>
                  <a:pt x="11" y="10"/>
                </a:cubicBezTo>
                <a:cubicBezTo>
                  <a:pt x="20" y="1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1"/>
          <p:cNvSpPr/>
          <p:nvPr/>
        </p:nvSpPr>
        <p:spPr>
          <a:xfrm>
            <a:off x="-998974" y="7685108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1" y="99"/>
                </a:moveTo>
                <a:cubicBezTo>
                  <a:pt x="31" y="108"/>
                  <a:pt x="20" y="108"/>
                  <a:pt x="11" y="108"/>
                </a:cubicBezTo>
                <a:cubicBezTo>
                  <a:pt x="11" y="99"/>
                  <a:pt x="1" y="89"/>
                  <a:pt x="11" y="79"/>
                </a:cubicBezTo>
                <a:lnTo>
                  <a:pt x="70" y="10"/>
                </a:lnTo>
                <a:cubicBezTo>
                  <a:pt x="70" y="10"/>
                  <a:pt x="79" y="1"/>
                  <a:pt x="89" y="10"/>
                </a:cubicBezTo>
                <a:cubicBezTo>
                  <a:pt x="9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1"/>
          <p:cNvSpPr/>
          <p:nvPr/>
        </p:nvSpPr>
        <p:spPr>
          <a:xfrm>
            <a:off x="-1075534" y="7631390"/>
            <a:ext cx="87347" cy="51816"/>
          </a:xfrm>
          <a:custGeom>
            <a:avLst/>
            <a:gdLst/>
            <a:ahLst/>
            <a:cxnLst/>
            <a:rect l="l" t="t" r="r" b="b"/>
            <a:pathLst>
              <a:path w="413" h="245" extrusionOk="0">
                <a:moveTo>
                  <a:pt x="30" y="245"/>
                </a:moveTo>
                <a:cubicBezTo>
                  <a:pt x="20" y="245"/>
                  <a:pt x="10" y="245"/>
                  <a:pt x="10" y="235"/>
                </a:cubicBezTo>
                <a:cubicBezTo>
                  <a:pt x="1" y="225"/>
                  <a:pt x="10" y="216"/>
                  <a:pt x="10" y="216"/>
                </a:cubicBezTo>
                <a:lnTo>
                  <a:pt x="382" y="0"/>
                </a:lnTo>
                <a:cubicBezTo>
                  <a:pt x="393" y="0"/>
                  <a:pt x="402" y="0"/>
                  <a:pt x="402" y="10"/>
                </a:cubicBezTo>
                <a:cubicBezTo>
                  <a:pt x="412" y="20"/>
                  <a:pt x="402" y="29"/>
                  <a:pt x="402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1"/>
          <p:cNvSpPr/>
          <p:nvPr/>
        </p:nvSpPr>
        <p:spPr>
          <a:xfrm>
            <a:off x="-1058826" y="7662267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29" y="109"/>
                </a:moveTo>
                <a:cubicBezTo>
                  <a:pt x="29" y="118"/>
                  <a:pt x="20" y="118"/>
                  <a:pt x="9" y="118"/>
                </a:cubicBezTo>
                <a:cubicBezTo>
                  <a:pt x="9" y="118"/>
                  <a:pt x="0" y="109"/>
                  <a:pt x="9" y="99"/>
                </a:cubicBezTo>
                <a:lnTo>
                  <a:pt x="39" y="11"/>
                </a:lnTo>
                <a:cubicBezTo>
                  <a:pt x="39" y="11"/>
                  <a:pt x="49" y="1"/>
                  <a:pt x="59" y="11"/>
                </a:cubicBezTo>
                <a:cubicBezTo>
                  <a:pt x="68" y="11"/>
                  <a:pt x="68" y="20"/>
                  <a:pt x="6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1"/>
          <p:cNvSpPr/>
          <p:nvPr/>
        </p:nvSpPr>
        <p:spPr>
          <a:xfrm>
            <a:off x="-1069401" y="7660364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11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10"/>
                  <a:pt x="11" y="0"/>
                  <a:pt x="20" y="0"/>
                </a:cubicBezTo>
                <a:lnTo>
                  <a:pt x="109" y="10"/>
                </a:lnTo>
                <a:cubicBezTo>
                  <a:pt x="109" y="20"/>
                  <a:pt x="118" y="20"/>
                  <a:pt x="118" y="29"/>
                </a:cubicBezTo>
                <a:cubicBezTo>
                  <a:pt x="118" y="40"/>
                  <a:pt x="109" y="49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1"/>
          <p:cNvSpPr/>
          <p:nvPr/>
        </p:nvSpPr>
        <p:spPr>
          <a:xfrm>
            <a:off x="-1046560" y="7656134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108"/>
                </a:move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1" y="99"/>
                  <a:pt x="10" y="89"/>
                </a:cubicBezTo>
                <a:lnTo>
                  <a:pt x="40" y="10"/>
                </a:lnTo>
                <a:cubicBezTo>
                  <a:pt x="40" y="1"/>
                  <a:pt x="49" y="1"/>
                  <a:pt x="60" y="1"/>
                </a:cubicBezTo>
                <a:cubicBezTo>
                  <a:pt x="69" y="1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1"/>
          <p:cNvSpPr/>
          <p:nvPr/>
        </p:nvSpPr>
        <p:spPr>
          <a:xfrm>
            <a:off x="-1056923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11" y="39"/>
                </a:moveTo>
                <a:cubicBezTo>
                  <a:pt x="0" y="39"/>
                  <a:pt x="0" y="29"/>
                  <a:pt x="0" y="20"/>
                </a:cubicBezTo>
                <a:cubicBezTo>
                  <a:pt x="0" y="10"/>
                  <a:pt x="11" y="0"/>
                  <a:pt x="20" y="10"/>
                </a:cubicBezTo>
                <a:lnTo>
                  <a:pt x="109" y="20"/>
                </a:lnTo>
                <a:cubicBezTo>
                  <a:pt x="118" y="20"/>
                  <a:pt x="118" y="29"/>
                  <a:pt x="118" y="39"/>
                </a:cubicBezTo>
                <a:cubicBezTo>
                  <a:pt x="118" y="49"/>
                  <a:pt x="109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9" name="Google Shape;3039;p21"/>
          <p:cNvSpPr/>
          <p:nvPr/>
        </p:nvSpPr>
        <p:spPr>
          <a:xfrm>
            <a:off x="-1075534" y="7573229"/>
            <a:ext cx="87347" cy="54142"/>
          </a:xfrm>
          <a:custGeom>
            <a:avLst/>
            <a:gdLst/>
            <a:ahLst/>
            <a:cxnLst/>
            <a:rect l="l" t="t" r="r" b="b"/>
            <a:pathLst>
              <a:path w="413" h="256" extrusionOk="0">
                <a:moveTo>
                  <a:pt x="10" y="30"/>
                </a:moveTo>
                <a:cubicBezTo>
                  <a:pt x="10" y="30"/>
                  <a:pt x="1" y="20"/>
                  <a:pt x="10" y="10"/>
                </a:cubicBezTo>
                <a:cubicBezTo>
                  <a:pt x="10" y="10"/>
                  <a:pt x="20" y="1"/>
                  <a:pt x="30" y="10"/>
                </a:cubicBezTo>
                <a:lnTo>
                  <a:pt x="402" y="216"/>
                </a:lnTo>
                <a:cubicBezTo>
                  <a:pt x="402" y="226"/>
                  <a:pt x="412" y="236"/>
                  <a:pt x="402" y="245"/>
                </a:cubicBezTo>
                <a:cubicBezTo>
                  <a:pt x="402" y="245"/>
                  <a:pt x="393" y="256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0" name="Google Shape;3040;p21"/>
          <p:cNvSpPr/>
          <p:nvPr/>
        </p:nvSpPr>
        <p:spPr>
          <a:xfrm>
            <a:off x="-1069401" y="7587611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20" y="40"/>
                </a:moveTo>
                <a:cubicBezTo>
                  <a:pt x="11" y="50"/>
                  <a:pt x="1" y="40"/>
                  <a:pt x="1" y="31"/>
                </a:cubicBezTo>
                <a:cubicBezTo>
                  <a:pt x="1" y="21"/>
                  <a:pt x="1" y="11"/>
                  <a:pt x="11" y="11"/>
                </a:cubicBezTo>
                <a:lnTo>
                  <a:pt x="99" y="1"/>
                </a:lnTo>
                <a:cubicBezTo>
                  <a:pt x="109" y="1"/>
                  <a:pt x="118" y="1"/>
                  <a:pt x="118" y="11"/>
                </a:cubicBezTo>
                <a:cubicBezTo>
                  <a:pt x="118" y="21"/>
                  <a:pt x="109" y="31"/>
                  <a:pt x="10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" name="Google Shape;3041;p21"/>
          <p:cNvSpPr/>
          <p:nvPr/>
        </p:nvSpPr>
        <p:spPr>
          <a:xfrm>
            <a:off x="-1058826" y="7569211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9" y="29"/>
                </a:moveTo>
                <a:cubicBezTo>
                  <a:pt x="0" y="20"/>
                  <a:pt x="9" y="10"/>
                  <a:pt x="9" y="10"/>
                </a:cubicBezTo>
                <a:cubicBezTo>
                  <a:pt x="20" y="0"/>
                  <a:pt x="29" y="10"/>
                  <a:pt x="29" y="10"/>
                </a:cubicBezTo>
                <a:lnTo>
                  <a:pt x="68" y="98"/>
                </a:lnTo>
                <a:cubicBezTo>
                  <a:pt x="68" y="108"/>
                  <a:pt x="68" y="118"/>
                  <a:pt x="59" y="118"/>
                </a:cubicBezTo>
                <a:cubicBezTo>
                  <a:pt x="49" y="118"/>
                  <a:pt x="39" y="118"/>
                  <a:pt x="39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2" name="Google Shape;3042;p21"/>
          <p:cNvSpPr/>
          <p:nvPr/>
        </p:nvSpPr>
        <p:spPr>
          <a:xfrm>
            <a:off x="-1056923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20" y="49"/>
                </a:moveTo>
                <a:cubicBezTo>
                  <a:pt x="11" y="49"/>
                  <a:pt x="0" y="40"/>
                  <a:pt x="0" y="40"/>
                </a:cubicBezTo>
                <a:cubicBezTo>
                  <a:pt x="0" y="30"/>
                  <a:pt x="0" y="20"/>
                  <a:pt x="11" y="20"/>
                </a:cubicBezTo>
                <a:lnTo>
                  <a:pt x="98" y="10"/>
                </a:lnTo>
                <a:cubicBezTo>
                  <a:pt x="109" y="1"/>
                  <a:pt x="118" y="10"/>
                  <a:pt x="118" y="20"/>
                </a:cubicBezTo>
                <a:cubicBezTo>
                  <a:pt x="118" y="30"/>
                  <a:pt x="118" y="30"/>
                  <a:pt x="10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3" name="Google Shape;3043;p21"/>
          <p:cNvSpPr/>
          <p:nvPr/>
        </p:nvSpPr>
        <p:spPr>
          <a:xfrm>
            <a:off x="-1046560" y="7577459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1" y="10"/>
                  <a:pt x="10" y="0"/>
                  <a:pt x="10" y="0"/>
                </a:cubicBezTo>
                <a:cubicBezTo>
                  <a:pt x="20" y="0"/>
                  <a:pt x="30" y="0"/>
                  <a:pt x="40" y="10"/>
                </a:cubicBezTo>
                <a:lnTo>
                  <a:pt x="69" y="88"/>
                </a:lnTo>
                <a:cubicBezTo>
                  <a:pt x="69" y="98"/>
                  <a:pt x="69" y="108"/>
                  <a:pt x="60" y="108"/>
                </a:cubicBezTo>
                <a:cubicBezTo>
                  <a:pt x="49" y="118"/>
                  <a:pt x="40" y="10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4" name="Google Shape;3044;p21"/>
          <p:cNvSpPr/>
          <p:nvPr/>
        </p:nvSpPr>
        <p:spPr>
          <a:xfrm>
            <a:off x="-1017585" y="7571115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" y="20"/>
                </a:moveTo>
                <a:cubicBezTo>
                  <a:pt x="1" y="11"/>
                  <a:pt x="1" y="11"/>
                  <a:pt x="10" y="1"/>
                </a:cubicBezTo>
                <a:cubicBezTo>
                  <a:pt x="21" y="1"/>
                  <a:pt x="30" y="1"/>
                  <a:pt x="30" y="11"/>
                </a:cubicBezTo>
                <a:lnTo>
                  <a:pt x="148" y="216"/>
                </a:lnTo>
                <a:cubicBezTo>
                  <a:pt x="158" y="226"/>
                  <a:pt x="148" y="236"/>
                  <a:pt x="148" y="236"/>
                </a:cubicBezTo>
                <a:cubicBezTo>
                  <a:pt x="138" y="236"/>
                  <a:pt x="128" y="236"/>
                  <a:pt x="128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5" name="Google Shape;3045;p21"/>
          <p:cNvSpPr/>
          <p:nvPr/>
        </p:nvSpPr>
        <p:spPr>
          <a:xfrm>
            <a:off x="-1025833" y="7577459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20" y="40"/>
                </a:moveTo>
                <a:cubicBezTo>
                  <a:pt x="10" y="29"/>
                  <a:pt x="1" y="20"/>
                  <a:pt x="10" y="20"/>
                </a:cubicBezTo>
                <a:cubicBezTo>
                  <a:pt x="10" y="10"/>
                  <a:pt x="20" y="0"/>
                  <a:pt x="30" y="10"/>
                </a:cubicBezTo>
                <a:lnTo>
                  <a:pt x="99" y="40"/>
                </a:lnTo>
                <a:cubicBezTo>
                  <a:pt x="108" y="40"/>
                  <a:pt x="108" y="49"/>
                  <a:pt x="108" y="59"/>
                </a:cubicBezTo>
                <a:cubicBezTo>
                  <a:pt x="108" y="69"/>
                  <a:pt x="99" y="69"/>
                  <a:pt x="8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6" name="Google Shape;3046;p21"/>
          <p:cNvSpPr/>
          <p:nvPr/>
        </p:nvSpPr>
        <p:spPr>
          <a:xfrm>
            <a:off x="-1009126" y="7569211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10" y="10"/>
                </a:moveTo>
                <a:cubicBezTo>
                  <a:pt x="10" y="0"/>
                  <a:pt x="20" y="0"/>
                  <a:pt x="29" y="0"/>
                </a:cubicBezTo>
                <a:cubicBezTo>
                  <a:pt x="39" y="0"/>
                  <a:pt x="49" y="10"/>
                  <a:pt x="39" y="10"/>
                </a:cubicBezTo>
                <a:lnTo>
                  <a:pt x="29" y="88"/>
                </a:lnTo>
                <a:cubicBezTo>
                  <a:pt x="29" y="98"/>
                  <a:pt x="20" y="108"/>
                  <a:pt x="10" y="108"/>
                </a:cubicBezTo>
                <a:cubicBezTo>
                  <a:pt x="10" y="108"/>
                  <a:pt x="0" y="98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7" name="Google Shape;3047;p21"/>
          <p:cNvSpPr/>
          <p:nvPr/>
        </p:nvSpPr>
        <p:spPr>
          <a:xfrm>
            <a:off x="-1019700" y="7589937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20" y="29"/>
                </a:moveTo>
                <a:cubicBezTo>
                  <a:pt x="11" y="29"/>
                  <a:pt x="1" y="20"/>
                  <a:pt x="11" y="10"/>
                </a:cubicBezTo>
                <a:cubicBezTo>
                  <a:pt x="11" y="0"/>
                  <a:pt x="20" y="0"/>
                  <a:pt x="31" y="0"/>
                </a:cubicBezTo>
                <a:lnTo>
                  <a:pt x="99" y="29"/>
                </a:lnTo>
                <a:cubicBezTo>
                  <a:pt x="109" y="39"/>
                  <a:pt x="118" y="39"/>
                  <a:pt x="109" y="49"/>
                </a:cubicBezTo>
                <a:cubicBezTo>
                  <a:pt x="109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8" name="Google Shape;3048;p21"/>
          <p:cNvSpPr/>
          <p:nvPr/>
        </p:nvSpPr>
        <p:spPr>
          <a:xfrm>
            <a:off x="-1002992" y="7579363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0" y="11"/>
                </a:moveTo>
                <a:cubicBezTo>
                  <a:pt x="20" y="11"/>
                  <a:pt x="20" y="1"/>
                  <a:pt x="30" y="1"/>
                </a:cubicBezTo>
                <a:cubicBezTo>
                  <a:pt x="39" y="1"/>
                  <a:pt x="50" y="11"/>
                  <a:pt x="50" y="20"/>
                </a:cubicBezTo>
                <a:lnTo>
                  <a:pt x="30" y="99"/>
                </a:lnTo>
                <a:cubicBezTo>
                  <a:pt x="30" y="109"/>
                  <a:pt x="20" y="109"/>
                  <a:pt x="20" y="109"/>
                </a:cubicBezTo>
                <a:cubicBezTo>
                  <a:pt x="10" y="109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9" name="Google Shape;3049;p21"/>
          <p:cNvSpPr/>
          <p:nvPr/>
        </p:nvSpPr>
        <p:spPr>
          <a:xfrm>
            <a:off x="-980151" y="7571115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27" y="11"/>
                </a:moveTo>
                <a:cubicBezTo>
                  <a:pt x="127" y="1"/>
                  <a:pt x="138" y="1"/>
                  <a:pt x="147" y="1"/>
                </a:cubicBezTo>
                <a:cubicBezTo>
                  <a:pt x="157" y="11"/>
                  <a:pt x="157" y="11"/>
                  <a:pt x="147" y="20"/>
                </a:cubicBezTo>
                <a:lnTo>
                  <a:pt x="29" y="226"/>
                </a:lnTo>
                <a:cubicBezTo>
                  <a:pt x="29" y="236"/>
                  <a:pt x="20" y="236"/>
                  <a:pt x="10" y="236"/>
                </a:cubicBezTo>
                <a:cubicBezTo>
                  <a:pt x="0" y="236"/>
                  <a:pt x="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0" name="Google Shape;3050;p21"/>
          <p:cNvSpPr/>
          <p:nvPr/>
        </p:nvSpPr>
        <p:spPr>
          <a:xfrm>
            <a:off x="-965770" y="7569211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1" y="10"/>
                </a:moveTo>
                <a:cubicBezTo>
                  <a:pt x="1" y="10"/>
                  <a:pt x="11" y="0"/>
                  <a:pt x="20" y="0"/>
                </a:cubicBezTo>
                <a:cubicBezTo>
                  <a:pt x="30" y="0"/>
                  <a:pt x="30" y="0"/>
                  <a:pt x="40" y="10"/>
                </a:cubicBezTo>
                <a:lnTo>
                  <a:pt x="50" y="88"/>
                </a:lnTo>
                <a:cubicBezTo>
                  <a:pt x="50" y="98"/>
                  <a:pt x="40" y="108"/>
                  <a:pt x="30" y="108"/>
                </a:cubicBezTo>
                <a:cubicBezTo>
                  <a:pt x="30" y="108"/>
                  <a:pt x="20" y="98"/>
                  <a:pt x="2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1" name="Google Shape;3051;p21"/>
          <p:cNvSpPr/>
          <p:nvPr/>
        </p:nvSpPr>
        <p:spPr>
          <a:xfrm>
            <a:off x="-963655" y="7577459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89" y="10"/>
                </a:moveTo>
                <a:cubicBezTo>
                  <a:pt x="99" y="0"/>
                  <a:pt x="108" y="10"/>
                  <a:pt x="108" y="20"/>
                </a:cubicBezTo>
                <a:cubicBezTo>
                  <a:pt x="108" y="20"/>
                  <a:pt x="108" y="29"/>
                  <a:pt x="99" y="40"/>
                </a:cubicBezTo>
                <a:lnTo>
                  <a:pt x="30" y="69"/>
                </a:lnTo>
                <a:cubicBezTo>
                  <a:pt x="20" y="69"/>
                  <a:pt x="10" y="69"/>
                  <a:pt x="10" y="59"/>
                </a:cubicBezTo>
                <a:cubicBezTo>
                  <a:pt x="1" y="49"/>
                  <a:pt x="10" y="40"/>
                  <a:pt x="20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2" name="Google Shape;3052;p21"/>
          <p:cNvSpPr/>
          <p:nvPr/>
        </p:nvSpPr>
        <p:spPr>
          <a:xfrm>
            <a:off x="-971903" y="7579363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" y="20"/>
                </a:moveTo>
                <a:cubicBezTo>
                  <a:pt x="1" y="11"/>
                  <a:pt x="10" y="1"/>
                  <a:pt x="20" y="1"/>
                </a:cubicBezTo>
                <a:cubicBezTo>
                  <a:pt x="30" y="1"/>
                  <a:pt x="30" y="11"/>
                  <a:pt x="30" y="11"/>
                </a:cubicBezTo>
                <a:lnTo>
                  <a:pt x="49" y="89"/>
                </a:lnTo>
                <a:cubicBezTo>
                  <a:pt x="49" y="99"/>
                  <a:pt x="40" y="109"/>
                  <a:pt x="30" y="109"/>
                </a:cubicBezTo>
                <a:cubicBezTo>
                  <a:pt x="20" y="109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3" name="Google Shape;3053;p21"/>
          <p:cNvSpPr/>
          <p:nvPr/>
        </p:nvSpPr>
        <p:spPr>
          <a:xfrm>
            <a:off x="-970000" y="7589937"/>
            <a:ext cx="23264" cy="12478"/>
          </a:xfrm>
          <a:custGeom>
            <a:avLst/>
            <a:gdLst/>
            <a:ahLst/>
            <a:cxnLst/>
            <a:rect l="l" t="t" r="r" b="b"/>
            <a:pathLst>
              <a:path w="110" h="59" extrusionOk="0">
                <a:moveTo>
                  <a:pt x="90" y="0"/>
                </a:moveTo>
                <a:cubicBezTo>
                  <a:pt x="99" y="0"/>
                  <a:pt x="109" y="0"/>
                  <a:pt x="109" y="10"/>
                </a:cubicBezTo>
                <a:cubicBezTo>
                  <a:pt x="109" y="20"/>
                  <a:pt x="109" y="29"/>
                  <a:pt x="99" y="29"/>
                </a:cubicBezTo>
                <a:lnTo>
                  <a:pt x="31" y="59"/>
                </a:lnTo>
                <a:cubicBezTo>
                  <a:pt x="21" y="59"/>
                  <a:pt x="11" y="59"/>
                  <a:pt x="11" y="49"/>
                </a:cubicBezTo>
                <a:cubicBezTo>
                  <a:pt x="1" y="39"/>
                  <a:pt x="11" y="3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4" name="Google Shape;3054;p21"/>
          <p:cNvSpPr/>
          <p:nvPr/>
        </p:nvSpPr>
        <p:spPr>
          <a:xfrm>
            <a:off x="-974018" y="7625045"/>
            <a:ext cx="58161" cy="6556"/>
          </a:xfrm>
          <a:custGeom>
            <a:avLst/>
            <a:gdLst/>
            <a:ahLst/>
            <a:cxnLst/>
            <a:rect l="l" t="t" r="r" b="b"/>
            <a:pathLst>
              <a:path w="275" h="31" extrusionOk="0">
                <a:moveTo>
                  <a:pt x="255" y="0"/>
                </a:moveTo>
                <a:cubicBezTo>
                  <a:pt x="265" y="0"/>
                  <a:pt x="275" y="11"/>
                  <a:pt x="275" y="20"/>
                </a:cubicBezTo>
                <a:cubicBezTo>
                  <a:pt x="275" y="30"/>
                  <a:pt x="265" y="30"/>
                  <a:pt x="255" y="30"/>
                </a:cubicBezTo>
                <a:lnTo>
                  <a:pt x="20" y="30"/>
                </a:lnTo>
                <a:cubicBezTo>
                  <a:pt x="11" y="30"/>
                  <a:pt x="0" y="30"/>
                  <a:pt x="0" y="20"/>
                </a:cubicBezTo>
                <a:cubicBezTo>
                  <a:pt x="0" y="11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5" name="Google Shape;3055;p21"/>
          <p:cNvSpPr/>
          <p:nvPr/>
        </p:nvSpPr>
        <p:spPr>
          <a:xfrm>
            <a:off x="-938699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9" y="1"/>
                </a:moveTo>
                <a:cubicBezTo>
                  <a:pt x="79" y="1"/>
                  <a:pt x="79" y="1"/>
                  <a:pt x="88" y="10"/>
                </a:cubicBezTo>
                <a:cubicBezTo>
                  <a:pt x="98" y="10"/>
                  <a:pt x="88" y="20"/>
                  <a:pt x="88" y="30"/>
                </a:cubicBezTo>
                <a:lnTo>
                  <a:pt x="20" y="79"/>
                </a:lnTo>
                <a:lnTo>
                  <a:pt x="0" y="79"/>
                </a:lnTo>
                <a:lnTo>
                  <a:pt x="0" y="6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6" name="Google Shape;3056;p21"/>
          <p:cNvSpPr/>
          <p:nvPr/>
        </p:nvSpPr>
        <p:spPr>
          <a:xfrm>
            <a:off x="-938699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8" y="59"/>
                </a:moveTo>
                <a:cubicBezTo>
                  <a:pt x="88" y="59"/>
                  <a:pt x="98" y="69"/>
                  <a:pt x="88" y="79"/>
                </a:cubicBezTo>
                <a:cubicBezTo>
                  <a:pt x="79" y="79"/>
                  <a:pt x="79" y="89"/>
                  <a:pt x="69" y="79"/>
                </a:cubicBezTo>
                <a:lnTo>
                  <a:pt x="0" y="30"/>
                </a:lnTo>
                <a:lnTo>
                  <a:pt x="0" y="11"/>
                </a:lnTo>
                <a:cubicBezTo>
                  <a:pt x="10" y="0"/>
                  <a:pt x="20" y="0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7" name="Google Shape;3057;p21"/>
          <p:cNvSpPr/>
          <p:nvPr/>
        </p:nvSpPr>
        <p:spPr>
          <a:xfrm>
            <a:off x="-953292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79" y="1"/>
                </a:moveTo>
                <a:cubicBezTo>
                  <a:pt x="79" y="1"/>
                  <a:pt x="89" y="1"/>
                  <a:pt x="98" y="10"/>
                </a:cubicBezTo>
                <a:lnTo>
                  <a:pt x="98" y="30"/>
                </a:lnTo>
                <a:lnTo>
                  <a:pt x="30" y="79"/>
                </a:lnTo>
                <a:lnTo>
                  <a:pt x="11" y="79"/>
                </a:lnTo>
                <a:cubicBezTo>
                  <a:pt x="0" y="69"/>
                  <a:pt x="11" y="60"/>
                  <a:pt x="11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8" name="Google Shape;3058;p21"/>
          <p:cNvSpPr/>
          <p:nvPr/>
        </p:nvSpPr>
        <p:spPr>
          <a:xfrm>
            <a:off x="-953292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98" y="59"/>
                </a:moveTo>
                <a:lnTo>
                  <a:pt x="98" y="79"/>
                </a:lnTo>
                <a:cubicBezTo>
                  <a:pt x="89" y="79"/>
                  <a:pt x="79" y="89"/>
                  <a:pt x="79" y="79"/>
                </a:cubicBezTo>
                <a:lnTo>
                  <a:pt x="11" y="30"/>
                </a:lnTo>
                <a:cubicBezTo>
                  <a:pt x="11" y="20"/>
                  <a:pt x="0" y="11"/>
                  <a:pt x="11" y="11"/>
                </a:cubicBezTo>
                <a:cubicBezTo>
                  <a:pt x="11" y="0"/>
                  <a:pt x="2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9" name="Google Shape;3059;p21"/>
          <p:cNvSpPr/>
          <p:nvPr/>
        </p:nvSpPr>
        <p:spPr>
          <a:xfrm>
            <a:off x="-980151" y="7635408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47" y="216"/>
                </a:moveTo>
                <a:cubicBezTo>
                  <a:pt x="157" y="226"/>
                  <a:pt x="157" y="236"/>
                  <a:pt x="147" y="236"/>
                </a:cubicBezTo>
                <a:cubicBezTo>
                  <a:pt x="138" y="245"/>
                  <a:pt x="127" y="245"/>
                  <a:pt x="127" y="236"/>
                </a:cubicBezTo>
                <a:lnTo>
                  <a:pt x="10" y="30"/>
                </a:lnTo>
                <a:cubicBezTo>
                  <a:pt x="0" y="20"/>
                  <a:pt x="0" y="10"/>
                  <a:pt x="10" y="1"/>
                </a:cubicBezTo>
                <a:cubicBezTo>
                  <a:pt x="20" y="1"/>
                  <a:pt x="29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0" name="Google Shape;3060;p21"/>
          <p:cNvSpPr/>
          <p:nvPr/>
        </p:nvSpPr>
        <p:spPr>
          <a:xfrm>
            <a:off x="-963655" y="7664382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9" y="40"/>
                </a:moveTo>
                <a:cubicBezTo>
                  <a:pt x="108" y="40"/>
                  <a:pt x="108" y="50"/>
                  <a:pt x="108" y="60"/>
                </a:cubicBezTo>
                <a:cubicBezTo>
                  <a:pt x="108" y="69"/>
                  <a:pt x="99" y="69"/>
                  <a:pt x="89" y="69"/>
                </a:cubicBezTo>
                <a:lnTo>
                  <a:pt x="20" y="40"/>
                </a:lnTo>
                <a:cubicBezTo>
                  <a:pt x="10" y="30"/>
                  <a:pt x="1" y="21"/>
                  <a:pt x="10" y="21"/>
                </a:cubicBezTo>
                <a:cubicBezTo>
                  <a:pt x="10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1" name="Google Shape;3061;p21"/>
          <p:cNvSpPr/>
          <p:nvPr/>
        </p:nvSpPr>
        <p:spPr>
          <a:xfrm>
            <a:off x="-965770" y="7666497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0" y="89"/>
                </a:moveTo>
                <a:cubicBezTo>
                  <a:pt x="30" y="98"/>
                  <a:pt x="30" y="108"/>
                  <a:pt x="20" y="108"/>
                </a:cubicBezTo>
                <a:cubicBezTo>
                  <a:pt x="11" y="108"/>
                  <a:pt x="1" y="98"/>
                  <a:pt x="1" y="89"/>
                </a:cubicBezTo>
                <a:lnTo>
                  <a:pt x="20" y="11"/>
                </a:lnTo>
                <a:cubicBezTo>
                  <a:pt x="20" y="0"/>
                  <a:pt x="30" y="0"/>
                  <a:pt x="30" y="0"/>
                </a:cubicBezTo>
                <a:cubicBezTo>
                  <a:pt x="40" y="0"/>
                  <a:pt x="50" y="1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2" name="Google Shape;3062;p21"/>
          <p:cNvSpPr/>
          <p:nvPr/>
        </p:nvSpPr>
        <p:spPr>
          <a:xfrm>
            <a:off x="-970000" y="7654019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99" y="30"/>
                </a:moveTo>
                <a:cubicBezTo>
                  <a:pt x="109" y="40"/>
                  <a:pt x="109" y="50"/>
                  <a:pt x="109" y="50"/>
                </a:cubicBezTo>
                <a:cubicBezTo>
                  <a:pt x="109" y="59"/>
                  <a:pt x="99" y="70"/>
                  <a:pt x="90" y="59"/>
                </a:cubicBezTo>
                <a:lnTo>
                  <a:pt x="11" y="30"/>
                </a:lnTo>
                <a:cubicBezTo>
                  <a:pt x="11" y="30"/>
                  <a:pt x="1" y="20"/>
                  <a:pt x="11" y="11"/>
                </a:cubicBezTo>
                <a:cubicBezTo>
                  <a:pt x="11" y="1"/>
                  <a:pt x="21" y="1"/>
                  <a:pt x="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3" name="Google Shape;3063;p21"/>
          <p:cNvSpPr/>
          <p:nvPr/>
        </p:nvSpPr>
        <p:spPr>
          <a:xfrm>
            <a:off x="-971903" y="7654019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30" y="99"/>
                </a:moveTo>
                <a:cubicBezTo>
                  <a:pt x="30" y="109"/>
                  <a:pt x="30" y="118"/>
                  <a:pt x="20" y="109"/>
                </a:cubicBezTo>
                <a:cubicBezTo>
                  <a:pt x="10" y="109"/>
                  <a:pt x="1" y="109"/>
                  <a:pt x="1" y="99"/>
                </a:cubicBezTo>
                <a:lnTo>
                  <a:pt x="20" y="20"/>
                </a:lnTo>
                <a:cubicBezTo>
                  <a:pt x="20" y="11"/>
                  <a:pt x="20" y="1"/>
                  <a:pt x="30" y="1"/>
                </a:cubicBezTo>
                <a:cubicBezTo>
                  <a:pt x="40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21"/>
          <p:cNvSpPr/>
          <p:nvPr/>
        </p:nvSpPr>
        <p:spPr>
          <a:xfrm>
            <a:off x="-1017585" y="7635408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45"/>
                  <a:pt x="21" y="245"/>
                  <a:pt x="10" y="236"/>
                </a:cubicBezTo>
                <a:cubicBezTo>
                  <a:pt x="1" y="236"/>
                  <a:pt x="1" y="226"/>
                  <a:pt x="1" y="216"/>
                </a:cubicBezTo>
                <a:lnTo>
                  <a:pt x="128" y="10"/>
                </a:lnTo>
                <a:cubicBezTo>
                  <a:pt x="128" y="1"/>
                  <a:pt x="138" y="1"/>
                  <a:pt x="148" y="1"/>
                </a:cubicBezTo>
                <a:cubicBezTo>
                  <a:pt x="148" y="10"/>
                  <a:pt x="158" y="20"/>
                  <a:pt x="14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21"/>
          <p:cNvSpPr/>
          <p:nvPr/>
        </p:nvSpPr>
        <p:spPr>
          <a:xfrm>
            <a:off x="-1009126" y="7666497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39" y="89"/>
                </a:moveTo>
                <a:cubicBezTo>
                  <a:pt x="49" y="98"/>
                  <a:pt x="39" y="108"/>
                  <a:pt x="29" y="108"/>
                </a:cubicBezTo>
                <a:cubicBezTo>
                  <a:pt x="20" y="108"/>
                  <a:pt x="10" y="98"/>
                  <a:pt x="10" y="89"/>
                </a:cubicBezTo>
                <a:lnTo>
                  <a:pt x="0" y="11"/>
                </a:lnTo>
                <a:lnTo>
                  <a:pt x="10" y="0"/>
                </a:lnTo>
                <a:cubicBezTo>
                  <a:pt x="20" y="0"/>
                  <a:pt x="29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21"/>
          <p:cNvSpPr/>
          <p:nvPr/>
        </p:nvSpPr>
        <p:spPr>
          <a:xfrm>
            <a:off x="-1025833" y="7664382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30" y="69"/>
                </a:moveTo>
                <a:cubicBezTo>
                  <a:pt x="20" y="69"/>
                  <a:pt x="10" y="69"/>
                  <a:pt x="10" y="60"/>
                </a:cubicBezTo>
                <a:cubicBezTo>
                  <a:pt x="1" y="50"/>
                  <a:pt x="10" y="40"/>
                  <a:pt x="20" y="40"/>
                </a:cubicBezTo>
                <a:lnTo>
                  <a:pt x="89" y="10"/>
                </a:lnTo>
                <a:cubicBezTo>
                  <a:pt x="99" y="1"/>
                  <a:pt x="108" y="10"/>
                  <a:pt x="108" y="21"/>
                </a:cubicBezTo>
                <a:cubicBezTo>
                  <a:pt x="108" y="21"/>
                  <a:pt x="108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7" name="Google Shape;3067;p21"/>
          <p:cNvSpPr/>
          <p:nvPr/>
        </p:nvSpPr>
        <p:spPr>
          <a:xfrm>
            <a:off x="-1002992" y="7654019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50" y="99"/>
                </a:moveTo>
                <a:cubicBezTo>
                  <a:pt x="50" y="109"/>
                  <a:pt x="39" y="109"/>
                  <a:pt x="30" y="109"/>
                </a:cubicBezTo>
                <a:cubicBezTo>
                  <a:pt x="20" y="118"/>
                  <a:pt x="20" y="109"/>
                  <a:pt x="10" y="99"/>
                </a:cubicBezTo>
                <a:lnTo>
                  <a:pt x="0" y="20"/>
                </a:lnTo>
                <a:cubicBezTo>
                  <a:pt x="0" y="11"/>
                  <a:pt x="10" y="1"/>
                  <a:pt x="20" y="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8" name="Google Shape;3068;p21"/>
          <p:cNvSpPr/>
          <p:nvPr/>
        </p:nvSpPr>
        <p:spPr>
          <a:xfrm>
            <a:off x="-1019700" y="7654019"/>
            <a:ext cx="25168" cy="14805"/>
          </a:xfrm>
          <a:custGeom>
            <a:avLst/>
            <a:gdLst/>
            <a:ahLst/>
            <a:cxnLst/>
            <a:rect l="l" t="t" r="r" b="b"/>
            <a:pathLst>
              <a:path w="119" h="70" extrusionOk="0">
                <a:moveTo>
                  <a:pt x="31" y="59"/>
                </a:moveTo>
                <a:cubicBezTo>
                  <a:pt x="20" y="70"/>
                  <a:pt x="11" y="59"/>
                  <a:pt x="11" y="50"/>
                </a:cubicBezTo>
                <a:cubicBezTo>
                  <a:pt x="1" y="50"/>
                  <a:pt x="11" y="40"/>
                  <a:pt x="20" y="30"/>
                </a:cubicBezTo>
                <a:lnTo>
                  <a:pt x="89" y="1"/>
                </a:lnTo>
                <a:cubicBezTo>
                  <a:pt x="99" y="1"/>
                  <a:pt x="109" y="1"/>
                  <a:pt x="109" y="11"/>
                </a:cubicBezTo>
                <a:cubicBezTo>
                  <a:pt x="118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9" name="Google Shape;3069;p21"/>
          <p:cNvSpPr/>
          <p:nvPr/>
        </p:nvSpPr>
        <p:spPr>
          <a:xfrm>
            <a:off x="-1048675" y="7625045"/>
            <a:ext cx="58161" cy="6556"/>
          </a:xfrm>
          <a:custGeom>
            <a:avLst/>
            <a:gdLst/>
            <a:ahLst/>
            <a:cxnLst/>
            <a:rect l="l" t="t" r="r" b="b"/>
            <a:pathLst>
              <a:path w="275" h="31" extrusionOk="0">
                <a:moveTo>
                  <a:pt x="20" y="30"/>
                </a:moveTo>
                <a:cubicBezTo>
                  <a:pt x="11" y="30"/>
                  <a:pt x="1" y="30"/>
                  <a:pt x="1" y="20"/>
                </a:cubicBezTo>
                <a:cubicBezTo>
                  <a:pt x="1" y="11"/>
                  <a:pt x="11" y="0"/>
                  <a:pt x="20" y="0"/>
                </a:cubicBezTo>
                <a:lnTo>
                  <a:pt x="255" y="0"/>
                </a:lnTo>
                <a:cubicBezTo>
                  <a:pt x="266" y="0"/>
                  <a:pt x="275" y="11"/>
                  <a:pt x="275" y="20"/>
                </a:cubicBezTo>
                <a:cubicBezTo>
                  <a:pt x="275" y="30"/>
                  <a:pt x="266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0" name="Google Shape;3070;p21"/>
          <p:cNvSpPr/>
          <p:nvPr/>
        </p:nvSpPr>
        <p:spPr>
          <a:xfrm>
            <a:off x="-1046560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79"/>
                </a:moveTo>
                <a:cubicBezTo>
                  <a:pt x="20" y="89"/>
                  <a:pt x="10" y="79"/>
                  <a:pt x="10" y="79"/>
                </a:cubicBezTo>
                <a:cubicBezTo>
                  <a:pt x="1" y="69"/>
                  <a:pt x="1" y="59"/>
                  <a:pt x="10" y="59"/>
                </a:cubicBezTo>
                <a:lnTo>
                  <a:pt x="69" y="11"/>
                </a:lnTo>
                <a:cubicBezTo>
                  <a:pt x="79" y="0"/>
                  <a:pt x="89" y="0"/>
                  <a:pt x="99" y="11"/>
                </a:cubicBezTo>
                <a:cubicBezTo>
                  <a:pt x="99" y="11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1" name="Google Shape;3071;p21"/>
          <p:cNvSpPr/>
          <p:nvPr/>
        </p:nvSpPr>
        <p:spPr>
          <a:xfrm>
            <a:off x="-1046560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1" y="20"/>
                  <a:pt x="1" y="10"/>
                  <a:pt x="10" y="10"/>
                </a:cubicBezTo>
                <a:cubicBezTo>
                  <a:pt x="10" y="1"/>
                  <a:pt x="20" y="1"/>
                  <a:pt x="30" y="1"/>
                </a:cubicBezTo>
                <a:lnTo>
                  <a:pt x="89" y="60"/>
                </a:lnTo>
                <a:cubicBezTo>
                  <a:pt x="99" y="60"/>
                  <a:pt x="99" y="69"/>
                  <a:pt x="99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2" name="Google Shape;3072;p21"/>
          <p:cNvSpPr/>
          <p:nvPr/>
        </p:nvSpPr>
        <p:spPr>
          <a:xfrm>
            <a:off x="-1031967" y="7625045"/>
            <a:ext cx="18823" cy="18823"/>
          </a:xfrm>
          <a:custGeom>
            <a:avLst/>
            <a:gdLst/>
            <a:ahLst/>
            <a:cxnLst/>
            <a:rect l="l" t="t" r="r" b="b"/>
            <a:pathLst>
              <a:path w="89" h="89" extrusionOk="0">
                <a:moveTo>
                  <a:pt x="20" y="79"/>
                </a:moveTo>
                <a:cubicBezTo>
                  <a:pt x="20" y="89"/>
                  <a:pt x="10" y="79"/>
                  <a:pt x="0" y="79"/>
                </a:cubicBezTo>
                <a:lnTo>
                  <a:pt x="0" y="59"/>
                </a:lnTo>
                <a:lnTo>
                  <a:pt x="69" y="11"/>
                </a:lnTo>
                <a:cubicBezTo>
                  <a:pt x="69" y="0"/>
                  <a:pt x="78" y="0"/>
                  <a:pt x="89" y="11"/>
                </a:cubicBezTo>
                <a:lnTo>
                  <a:pt x="89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3" name="Google Shape;3073;p21"/>
          <p:cNvSpPr/>
          <p:nvPr/>
        </p:nvSpPr>
        <p:spPr>
          <a:xfrm>
            <a:off x="-1031967" y="7614682"/>
            <a:ext cx="18823" cy="16919"/>
          </a:xfrm>
          <a:custGeom>
            <a:avLst/>
            <a:gdLst/>
            <a:ahLst/>
            <a:cxnLst/>
            <a:rect l="l" t="t" r="r" b="b"/>
            <a:pathLst>
              <a:path w="89" h="80" extrusionOk="0">
                <a:moveTo>
                  <a:pt x="0" y="30"/>
                </a:moveTo>
                <a:lnTo>
                  <a:pt x="0" y="10"/>
                </a:lnTo>
                <a:cubicBezTo>
                  <a:pt x="10" y="1"/>
                  <a:pt x="20" y="1"/>
                  <a:pt x="20" y="1"/>
                </a:cubicBezTo>
                <a:lnTo>
                  <a:pt x="89" y="60"/>
                </a:lnTo>
                <a:lnTo>
                  <a:pt x="89" y="79"/>
                </a:ln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4" name="Google Shape;3074;p21"/>
          <p:cNvSpPr/>
          <p:nvPr/>
        </p:nvSpPr>
        <p:spPr>
          <a:xfrm>
            <a:off x="-1073419" y="4802267"/>
            <a:ext cx="462325" cy="729865"/>
          </a:xfrm>
          <a:custGeom>
            <a:avLst/>
            <a:gdLst/>
            <a:ahLst/>
            <a:cxnLst/>
            <a:rect l="l" t="t" r="r" b="b"/>
            <a:pathLst>
              <a:path w="2186" h="3451" extrusionOk="0">
                <a:moveTo>
                  <a:pt x="912" y="1882"/>
                </a:moveTo>
                <a:cubicBezTo>
                  <a:pt x="990" y="1627"/>
                  <a:pt x="960" y="1363"/>
                  <a:pt x="764" y="1167"/>
                </a:cubicBezTo>
                <a:cubicBezTo>
                  <a:pt x="755" y="1148"/>
                  <a:pt x="745" y="1137"/>
                  <a:pt x="764" y="1128"/>
                </a:cubicBezTo>
                <a:cubicBezTo>
                  <a:pt x="775" y="1108"/>
                  <a:pt x="784" y="1128"/>
                  <a:pt x="794" y="1148"/>
                </a:cubicBezTo>
                <a:cubicBezTo>
                  <a:pt x="892" y="1246"/>
                  <a:pt x="971" y="1344"/>
                  <a:pt x="1000" y="1461"/>
                </a:cubicBezTo>
                <a:lnTo>
                  <a:pt x="1000" y="1461"/>
                </a:lnTo>
                <a:lnTo>
                  <a:pt x="1000" y="1461"/>
                </a:lnTo>
                <a:cubicBezTo>
                  <a:pt x="1010" y="1471"/>
                  <a:pt x="1010" y="1471"/>
                  <a:pt x="1010" y="1481"/>
                </a:cubicBezTo>
                <a:cubicBezTo>
                  <a:pt x="1058" y="1069"/>
                  <a:pt x="1137" y="765"/>
                  <a:pt x="598" y="599"/>
                </a:cubicBezTo>
                <a:cubicBezTo>
                  <a:pt x="579" y="589"/>
                  <a:pt x="549" y="589"/>
                  <a:pt x="559" y="569"/>
                </a:cubicBezTo>
                <a:cubicBezTo>
                  <a:pt x="568" y="550"/>
                  <a:pt x="588" y="540"/>
                  <a:pt x="608" y="550"/>
                </a:cubicBezTo>
                <a:cubicBezTo>
                  <a:pt x="775" y="599"/>
                  <a:pt x="971" y="667"/>
                  <a:pt x="1069" y="824"/>
                </a:cubicBezTo>
                <a:cubicBezTo>
                  <a:pt x="1069" y="510"/>
                  <a:pt x="1049" y="256"/>
                  <a:pt x="990" y="50"/>
                </a:cubicBezTo>
                <a:cubicBezTo>
                  <a:pt x="990" y="31"/>
                  <a:pt x="980" y="20"/>
                  <a:pt x="1000" y="11"/>
                </a:cubicBezTo>
                <a:cubicBezTo>
                  <a:pt x="1019" y="1"/>
                  <a:pt x="1039" y="20"/>
                  <a:pt x="1049" y="40"/>
                </a:cubicBezTo>
                <a:cubicBezTo>
                  <a:pt x="1088" y="197"/>
                  <a:pt x="1127" y="344"/>
                  <a:pt x="1137" y="560"/>
                </a:cubicBezTo>
                <a:cubicBezTo>
                  <a:pt x="1206" y="403"/>
                  <a:pt x="1343" y="325"/>
                  <a:pt x="1489" y="246"/>
                </a:cubicBezTo>
                <a:cubicBezTo>
                  <a:pt x="1509" y="236"/>
                  <a:pt x="1519" y="227"/>
                  <a:pt x="1529" y="246"/>
                </a:cubicBezTo>
                <a:cubicBezTo>
                  <a:pt x="1539" y="266"/>
                  <a:pt x="1529" y="285"/>
                  <a:pt x="1509" y="295"/>
                </a:cubicBezTo>
                <a:cubicBezTo>
                  <a:pt x="1137" y="491"/>
                  <a:pt x="1156" y="775"/>
                  <a:pt x="1127" y="1108"/>
                </a:cubicBezTo>
                <a:cubicBezTo>
                  <a:pt x="1509" y="902"/>
                  <a:pt x="1803" y="530"/>
                  <a:pt x="1842" y="99"/>
                </a:cubicBezTo>
                <a:cubicBezTo>
                  <a:pt x="1842" y="79"/>
                  <a:pt x="1833" y="60"/>
                  <a:pt x="1862" y="60"/>
                </a:cubicBezTo>
                <a:cubicBezTo>
                  <a:pt x="1881" y="70"/>
                  <a:pt x="1892" y="79"/>
                  <a:pt x="1892" y="109"/>
                </a:cubicBezTo>
                <a:cubicBezTo>
                  <a:pt x="1872" y="354"/>
                  <a:pt x="1774" y="589"/>
                  <a:pt x="1646" y="775"/>
                </a:cubicBezTo>
                <a:cubicBezTo>
                  <a:pt x="1617" y="814"/>
                  <a:pt x="1598" y="844"/>
                  <a:pt x="1568" y="873"/>
                </a:cubicBezTo>
                <a:cubicBezTo>
                  <a:pt x="1783" y="873"/>
                  <a:pt x="1999" y="775"/>
                  <a:pt x="2127" y="608"/>
                </a:cubicBezTo>
                <a:cubicBezTo>
                  <a:pt x="2136" y="589"/>
                  <a:pt x="2156" y="579"/>
                  <a:pt x="2175" y="599"/>
                </a:cubicBezTo>
                <a:cubicBezTo>
                  <a:pt x="2186" y="608"/>
                  <a:pt x="2175" y="628"/>
                  <a:pt x="2166" y="638"/>
                </a:cubicBezTo>
                <a:cubicBezTo>
                  <a:pt x="2009" y="844"/>
                  <a:pt x="1696" y="1020"/>
                  <a:pt x="1441" y="1000"/>
                </a:cubicBezTo>
                <a:cubicBezTo>
                  <a:pt x="1323" y="1118"/>
                  <a:pt x="1254" y="1167"/>
                  <a:pt x="1117" y="1235"/>
                </a:cubicBezTo>
                <a:cubicBezTo>
                  <a:pt x="1098" y="1442"/>
                  <a:pt x="1058" y="1647"/>
                  <a:pt x="1000" y="1863"/>
                </a:cubicBezTo>
                <a:lnTo>
                  <a:pt x="1000" y="1863"/>
                </a:lnTo>
                <a:lnTo>
                  <a:pt x="1000" y="1863"/>
                </a:lnTo>
                <a:lnTo>
                  <a:pt x="1000" y="1873"/>
                </a:lnTo>
                <a:cubicBezTo>
                  <a:pt x="1127" y="1745"/>
                  <a:pt x="1313" y="1667"/>
                  <a:pt x="1500" y="1647"/>
                </a:cubicBezTo>
                <a:cubicBezTo>
                  <a:pt x="1519" y="1647"/>
                  <a:pt x="1529" y="1657"/>
                  <a:pt x="1529" y="1677"/>
                </a:cubicBezTo>
                <a:cubicBezTo>
                  <a:pt x="1529" y="1696"/>
                  <a:pt x="1519" y="1686"/>
                  <a:pt x="1500" y="1686"/>
                </a:cubicBezTo>
                <a:cubicBezTo>
                  <a:pt x="1265" y="1706"/>
                  <a:pt x="1029" y="1882"/>
                  <a:pt x="931" y="2098"/>
                </a:cubicBezTo>
                <a:cubicBezTo>
                  <a:pt x="912" y="2157"/>
                  <a:pt x="882" y="2226"/>
                  <a:pt x="862" y="2284"/>
                </a:cubicBezTo>
                <a:lnTo>
                  <a:pt x="862" y="2284"/>
                </a:lnTo>
                <a:cubicBezTo>
                  <a:pt x="784" y="2470"/>
                  <a:pt x="686" y="2657"/>
                  <a:pt x="579" y="2833"/>
                </a:cubicBezTo>
                <a:cubicBezTo>
                  <a:pt x="657" y="2784"/>
                  <a:pt x="745" y="2745"/>
                  <a:pt x="843" y="2716"/>
                </a:cubicBezTo>
                <a:cubicBezTo>
                  <a:pt x="951" y="2451"/>
                  <a:pt x="1156" y="2313"/>
                  <a:pt x="1431" y="2255"/>
                </a:cubicBezTo>
                <a:cubicBezTo>
                  <a:pt x="1450" y="2255"/>
                  <a:pt x="1460" y="2255"/>
                  <a:pt x="1460" y="2274"/>
                </a:cubicBezTo>
                <a:cubicBezTo>
                  <a:pt x="1470" y="2294"/>
                  <a:pt x="1441" y="2313"/>
                  <a:pt x="1421" y="2313"/>
                </a:cubicBezTo>
                <a:cubicBezTo>
                  <a:pt x="1225" y="2353"/>
                  <a:pt x="1029" y="2509"/>
                  <a:pt x="941" y="2696"/>
                </a:cubicBezTo>
                <a:cubicBezTo>
                  <a:pt x="1215" y="2627"/>
                  <a:pt x="1509" y="2657"/>
                  <a:pt x="1774" y="2755"/>
                </a:cubicBezTo>
                <a:cubicBezTo>
                  <a:pt x="1794" y="2764"/>
                  <a:pt x="1803" y="2774"/>
                  <a:pt x="1803" y="2794"/>
                </a:cubicBezTo>
                <a:cubicBezTo>
                  <a:pt x="1794" y="2814"/>
                  <a:pt x="1774" y="2803"/>
                  <a:pt x="1754" y="2794"/>
                </a:cubicBezTo>
                <a:cubicBezTo>
                  <a:pt x="1352" y="2637"/>
                  <a:pt x="804" y="2735"/>
                  <a:pt x="461" y="2999"/>
                </a:cubicBezTo>
                <a:cubicBezTo>
                  <a:pt x="343" y="3156"/>
                  <a:pt x="216" y="3304"/>
                  <a:pt x="69" y="3430"/>
                </a:cubicBezTo>
                <a:cubicBezTo>
                  <a:pt x="59" y="3450"/>
                  <a:pt x="30" y="3441"/>
                  <a:pt x="20" y="3430"/>
                </a:cubicBezTo>
                <a:cubicBezTo>
                  <a:pt x="0" y="3411"/>
                  <a:pt x="0" y="3391"/>
                  <a:pt x="20" y="3372"/>
                </a:cubicBezTo>
                <a:cubicBezTo>
                  <a:pt x="108" y="3293"/>
                  <a:pt x="196" y="3206"/>
                  <a:pt x="265" y="3117"/>
                </a:cubicBezTo>
                <a:cubicBezTo>
                  <a:pt x="324" y="2872"/>
                  <a:pt x="294" y="2618"/>
                  <a:pt x="118" y="2441"/>
                </a:cubicBezTo>
                <a:cubicBezTo>
                  <a:pt x="98" y="2422"/>
                  <a:pt x="89" y="2422"/>
                  <a:pt x="98" y="2402"/>
                </a:cubicBezTo>
                <a:cubicBezTo>
                  <a:pt x="118" y="2392"/>
                  <a:pt x="137" y="2392"/>
                  <a:pt x="147" y="2411"/>
                </a:cubicBezTo>
                <a:cubicBezTo>
                  <a:pt x="304" y="2568"/>
                  <a:pt x="383" y="2774"/>
                  <a:pt x="363" y="2999"/>
                </a:cubicBezTo>
                <a:cubicBezTo>
                  <a:pt x="539" y="2774"/>
                  <a:pt x="677" y="2529"/>
                  <a:pt x="775" y="2274"/>
                </a:cubicBezTo>
                <a:cubicBezTo>
                  <a:pt x="677" y="2167"/>
                  <a:pt x="598" y="2030"/>
                  <a:pt x="529" y="1873"/>
                </a:cubicBezTo>
                <a:cubicBezTo>
                  <a:pt x="285" y="1804"/>
                  <a:pt x="89" y="1588"/>
                  <a:pt x="20" y="1344"/>
                </a:cubicBezTo>
                <a:cubicBezTo>
                  <a:pt x="10" y="1314"/>
                  <a:pt x="20" y="1294"/>
                  <a:pt x="49" y="1294"/>
                </a:cubicBezTo>
                <a:cubicBezTo>
                  <a:pt x="69" y="1285"/>
                  <a:pt x="59" y="1304"/>
                  <a:pt x="59" y="1324"/>
                </a:cubicBezTo>
                <a:cubicBezTo>
                  <a:pt x="118" y="1529"/>
                  <a:pt x="304" y="1696"/>
                  <a:pt x="500" y="1784"/>
                </a:cubicBezTo>
                <a:cubicBezTo>
                  <a:pt x="412" y="1510"/>
                  <a:pt x="431" y="1226"/>
                  <a:pt x="510" y="952"/>
                </a:cubicBezTo>
                <a:cubicBezTo>
                  <a:pt x="510" y="932"/>
                  <a:pt x="510" y="912"/>
                  <a:pt x="539" y="912"/>
                </a:cubicBezTo>
                <a:cubicBezTo>
                  <a:pt x="559" y="922"/>
                  <a:pt x="559" y="941"/>
                  <a:pt x="549" y="961"/>
                </a:cubicBezTo>
                <a:cubicBezTo>
                  <a:pt x="422" y="1412"/>
                  <a:pt x="529" y="1823"/>
                  <a:pt x="823" y="2167"/>
                </a:cubicBezTo>
                <a:cubicBezTo>
                  <a:pt x="862" y="2069"/>
                  <a:pt x="882" y="1990"/>
                  <a:pt x="912" y="18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5" name="Google Shape;3075;p21"/>
          <p:cNvSpPr/>
          <p:nvPr/>
        </p:nvSpPr>
        <p:spPr>
          <a:xfrm>
            <a:off x="-712826" y="4781541"/>
            <a:ext cx="74657" cy="74869"/>
          </a:xfrm>
          <a:custGeom>
            <a:avLst/>
            <a:gdLst/>
            <a:ahLst/>
            <a:cxnLst/>
            <a:rect l="l" t="t" r="r" b="b"/>
            <a:pathLst>
              <a:path w="353" h="354" extrusionOk="0">
                <a:moveTo>
                  <a:pt x="147" y="20"/>
                </a:moveTo>
                <a:cubicBezTo>
                  <a:pt x="59" y="40"/>
                  <a:pt x="0" y="129"/>
                  <a:pt x="20" y="207"/>
                </a:cubicBezTo>
                <a:cubicBezTo>
                  <a:pt x="39" y="295"/>
                  <a:pt x="128" y="354"/>
                  <a:pt x="216" y="334"/>
                </a:cubicBezTo>
                <a:cubicBezTo>
                  <a:pt x="304" y="314"/>
                  <a:pt x="353" y="227"/>
                  <a:pt x="333" y="138"/>
                </a:cubicBezTo>
                <a:cubicBezTo>
                  <a:pt x="314" y="50"/>
                  <a:pt x="226" y="1"/>
                  <a:pt x="147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6" name="Google Shape;3076;p21"/>
          <p:cNvSpPr/>
          <p:nvPr/>
        </p:nvSpPr>
        <p:spPr>
          <a:xfrm>
            <a:off x="-679833" y="4794019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50" y="11"/>
                </a:moveTo>
                <a:cubicBezTo>
                  <a:pt x="20" y="20"/>
                  <a:pt x="1" y="40"/>
                  <a:pt x="11" y="70"/>
                </a:cubicBezTo>
                <a:cubicBezTo>
                  <a:pt x="11" y="99"/>
                  <a:pt x="40" y="118"/>
                  <a:pt x="70" y="118"/>
                </a:cubicBezTo>
                <a:cubicBezTo>
                  <a:pt x="99" y="109"/>
                  <a:pt x="118" y="79"/>
                  <a:pt x="109" y="50"/>
                </a:cubicBezTo>
                <a:cubicBezTo>
                  <a:pt x="109" y="20"/>
                  <a:pt x="79" y="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7" name="Google Shape;3077;p21"/>
          <p:cNvSpPr/>
          <p:nvPr/>
        </p:nvSpPr>
        <p:spPr>
          <a:xfrm>
            <a:off x="-650647" y="4891517"/>
            <a:ext cx="72754" cy="72754"/>
          </a:xfrm>
          <a:custGeom>
            <a:avLst/>
            <a:gdLst/>
            <a:ahLst/>
            <a:cxnLst/>
            <a:rect l="l" t="t" r="r" b="b"/>
            <a:pathLst>
              <a:path w="344" h="344" extrusionOk="0">
                <a:moveTo>
                  <a:pt x="137" y="20"/>
                </a:moveTo>
                <a:cubicBezTo>
                  <a:pt x="49" y="40"/>
                  <a:pt x="0" y="128"/>
                  <a:pt x="20" y="206"/>
                </a:cubicBezTo>
                <a:cubicBezTo>
                  <a:pt x="39" y="295"/>
                  <a:pt x="128" y="343"/>
                  <a:pt x="206" y="324"/>
                </a:cubicBezTo>
                <a:cubicBezTo>
                  <a:pt x="294" y="304"/>
                  <a:pt x="343" y="226"/>
                  <a:pt x="324" y="138"/>
                </a:cubicBezTo>
                <a:cubicBezTo>
                  <a:pt x="304" y="49"/>
                  <a:pt x="226" y="1"/>
                  <a:pt x="137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8" name="Google Shape;3078;p21"/>
          <p:cNvSpPr/>
          <p:nvPr/>
        </p:nvSpPr>
        <p:spPr>
          <a:xfrm>
            <a:off x="-619558" y="4903995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49" y="10"/>
                </a:moveTo>
                <a:cubicBezTo>
                  <a:pt x="20" y="10"/>
                  <a:pt x="0" y="40"/>
                  <a:pt x="10" y="69"/>
                </a:cubicBezTo>
                <a:cubicBezTo>
                  <a:pt x="20" y="98"/>
                  <a:pt x="49" y="118"/>
                  <a:pt x="69" y="108"/>
                </a:cubicBezTo>
                <a:cubicBezTo>
                  <a:pt x="98" y="108"/>
                  <a:pt x="118" y="79"/>
                  <a:pt x="118" y="49"/>
                </a:cubicBezTo>
                <a:cubicBezTo>
                  <a:pt x="108" y="20"/>
                  <a:pt x="79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9" name="Google Shape;3079;p21"/>
          <p:cNvSpPr/>
          <p:nvPr/>
        </p:nvSpPr>
        <p:spPr>
          <a:xfrm>
            <a:off x="-903591" y="4771389"/>
            <a:ext cx="72754" cy="74657"/>
          </a:xfrm>
          <a:custGeom>
            <a:avLst/>
            <a:gdLst/>
            <a:ahLst/>
            <a:cxnLst/>
            <a:rect l="l" t="t" r="r" b="b"/>
            <a:pathLst>
              <a:path w="344" h="353" extrusionOk="0">
                <a:moveTo>
                  <a:pt x="138" y="20"/>
                </a:moveTo>
                <a:cubicBezTo>
                  <a:pt x="50" y="39"/>
                  <a:pt x="1" y="127"/>
                  <a:pt x="20" y="216"/>
                </a:cubicBezTo>
                <a:cubicBezTo>
                  <a:pt x="40" y="294"/>
                  <a:pt x="118" y="353"/>
                  <a:pt x="207" y="333"/>
                </a:cubicBezTo>
                <a:cubicBezTo>
                  <a:pt x="295" y="314"/>
                  <a:pt x="344" y="225"/>
                  <a:pt x="324" y="137"/>
                </a:cubicBezTo>
                <a:cubicBezTo>
                  <a:pt x="305" y="59"/>
                  <a:pt x="216" y="0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0" name="Google Shape;3080;p21"/>
          <p:cNvSpPr/>
          <p:nvPr/>
        </p:nvSpPr>
        <p:spPr>
          <a:xfrm>
            <a:off x="-872502" y="4783656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50" y="10"/>
                </a:moveTo>
                <a:cubicBezTo>
                  <a:pt x="21" y="21"/>
                  <a:pt x="1" y="50"/>
                  <a:pt x="10" y="79"/>
                </a:cubicBezTo>
                <a:cubicBezTo>
                  <a:pt x="10" y="108"/>
                  <a:pt x="40" y="119"/>
                  <a:pt x="69" y="119"/>
                </a:cubicBezTo>
                <a:cubicBezTo>
                  <a:pt x="99" y="108"/>
                  <a:pt x="119" y="79"/>
                  <a:pt x="108" y="50"/>
                </a:cubicBezTo>
                <a:cubicBezTo>
                  <a:pt x="108" y="21"/>
                  <a:pt x="79" y="1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1" name="Google Shape;3081;p21"/>
          <p:cNvSpPr/>
          <p:nvPr/>
        </p:nvSpPr>
        <p:spPr>
          <a:xfrm>
            <a:off x="-787483" y="4818975"/>
            <a:ext cx="74869" cy="72754"/>
          </a:xfrm>
          <a:custGeom>
            <a:avLst/>
            <a:gdLst/>
            <a:ahLst/>
            <a:cxnLst/>
            <a:rect l="l" t="t" r="r" b="b"/>
            <a:pathLst>
              <a:path w="354" h="344" extrusionOk="0">
                <a:moveTo>
                  <a:pt x="137" y="20"/>
                </a:moveTo>
                <a:cubicBezTo>
                  <a:pt x="50" y="39"/>
                  <a:pt x="0" y="118"/>
                  <a:pt x="20" y="206"/>
                </a:cubicBezTo>
                <a:cubicBezTo>
                  <a:pt x="40" y="294"/>
                  <a:pt x="128" y="344"/>
                  <a:pt x="206" y="324"/>
                </a:cubicBezTo>
                <a:cubicBezTo>
                  <a:pt x="294" y="304"/>
                  <a:pt x="353" y="216"/>
                  <a:pt x="333" y="137"/>
                </a:cubicBezTo>
                <a:cubicBezTo>
                  <a:pt x="314" y="50"/>
                  <a:pt x="226" y="0"/>
                  <a:pt x="137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2" name="Google Shape;3082;p21"/>
          <p:cNvSpPr/>
          <p:nvPr/>
        </p:nvSpPr>
        <p:spPr>
          <a:xfrm>
            <a:off x="-756393" y="4831241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49" y="1"/>
                </a:moveTo>
                <a:cubicBezTo>
                  <a:pt x="20" y="11"/>
                  <a:pt x="1" y="40"/>
                  <a:pt x="10" y="70"/>
                </a:cubicBezTo>
                <a:cubicBezTo>
                  <a:pt x="20" y="99"/>
                  <a:pt x="49" y="119"/>
                  <a:pt x="79" y="109"/>
                </a:cubicBezTo>
                <a:cubicBezTo>
                  <a:pt x="108" y="99"/>
                  <a:pt x="118" y="70"/>
                  <a:pt x="118" y="50"/>
                </a:cubicBezTo>
                <a:cubicBezTo>
                  <a:pt x="108" y="21"/>
                  <a:pt x="79" y="1"/>
                  <a:pt x="4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3" name="Google Shape;3083;p21"/>
          <p:cNvSpPr/>
          <p:nvPr/>
        </p:nvSpPr>
        <p:spPr>
          <a:xfrm>
            <a:off x="-992629" y="4887287"/>
            <a:ext cx="74869" cy="72754"/>
          </a:xfrm>
          <a:custGeom>
            <a:avLst/>
            <a:gdLst/>
            <a:ahLst/>
            <a:cxnLst/>
            <a:rect l="l" t="t" r="r" b="b"/>
            <a:pathLst>
              <a:path w="354" h="344" extrusionOk="0">
                <a:moveTo>
                  <a:pt x="138" y="21"/>
                </a:moveTo>
                <a:cubicBezTo>
                  <a:pt x="59" y="40"/>
                  <a:pt x="1" y="119"/>
                  <a:pt x="20" y="206"/>
                </a:cubicBezTo>
                <a:cubicBezTo>
                  <a:pt x="40" y="295"/>
                  <a:pt x="128" y="344"/>
                  <a:pt x="216" y="324"/>
                </a:cubicBezTo>
                <a:cubicBezTo>
                  <a:pt x="295" y="304"/>
                  <a:pt x="353" y="217"/>
                  <a:pt x="334" y="138"/>
                </a:cubicBezTo>
                <a:cubicBezTo>
                  <a:pt x="314" y="50"/>
                  <a:pt x="226" y="1"/>
                  <a:pt x="138" y="2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4" name="Google Shape;3084;p21"/>
          <p:cNvSpPr/>
          <p:nvPr/>
        </p:nvSpPr>
        <p:spPr>
          <a:xfrm>
            <a:off x="-959425" y="4899765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40" y="1"/>
                </a:moveTo>
                <a:cubicBezTo>
                  <a:pt x="10" y="10"/>
                  <a:pt x="0" y="40"/>
                  <a:pt x="0" y="69"/>
                </a:cubicBezTo>
                <a:cubicBezTo>
                  <a:pt x="10" y="99"/>
                  <a:pt x="40" y="118"/>
                  <a:pt x="69" y="108"/>
                </a:cubicBezTo>
                <a:cubicBezTo>
                  <a:pt x="98" y="99"/>
                  <a:pt x="118" y="79"/>
                  <a:pt x="108" y="49"/>
                </a:cubicBezTo>
                <a:cubicBezTo>
                  <a:pt x="98" y="20"/>
                  <a:pt x="69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5" name="Google Shape;3085;p21"/>
          <p:cNvSpPr/>
          <p:nvPr/>
        </p:nvSpPr>
        <p:spPr>
          <a:xfrm>
            <a:off x="-1000877" y="4984784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138" y="20"/>
                </a:moveTo>
                <a:cubicBezTo>
                  <a:pt x="59" y="39"/>
                  <a:pt x="0" y="128"/>
                  <a:pt x="20" y="216"/>
                </a:cubicBezTo>
                <a:cubicBezTo>
                  <a:pt x="40" y="304"/>
                  <a:pt x="127" y="353"/>
                  <a:pt x="216" y="333"/>
                </a:cubicBezTo>
                <a:cubicBezTo>
                  <a:pt x="294" y="314"/>
                  <a:pt x="353" y="226"/>
                  <a:pt x="334" y="147"/>
                </a:cubicBezTo>
                <a:cubicBezTo>
                  <a:pt x="314" y="59"/>
                  <a:pt x="225" y="0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6" name="Google Shape;3086;p21"/>
          <p:cNvSpPr/>
          <p:nvPr/>
        </p:nvSpPr>
        <p:spPr>
          <a:xfrm>
            <a:off x="-967673" y="4999377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49" y="0"/>
                </a:moveTo>
                <a:cubicBezTo>
                  <a:pt x="20" y="9"/>
                  <a:pt x="0" y="39"/>
                  <a:pt x="0" y="68"/>
                </a:cubicBezTo>
                <a:cubicBezTo>
                  <a:pt x="10" y="98"/>
                  <a:pt x="39" y="118"/>
                  <a:pt x="68" y="107"/>
                </a:cubicBezTo>
                <a:cubicBezTo>
                  <a:pt x="98" y="98"/>
                  <a:pt x="118" y="68"/>
                  <a:pt x="108" y="39"/>
                </a:cubicBezTo>
                <a:cubicBezTo>
                  <a:pt x="98" y="9"/>
                  <a:pt x="68" y="0"/>
                  <a:pt x="4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7" name="Google Shape;3087;p21"/>
          <p:cNvSpPr/>
          <p:nvPr/>
        </p:nvSpPr>
        <p:spPr>
          <a:xfrm>
            <a:off x="-936796" y="5028352"/>
            <a:ext cx="72965" cy="74869"/>
          </a:xfrm>
          <a:custGeom>
            <a:avLst/>
            <a:gdLst/>
            <a:ahLst/>
            <a:cxnLst/>
            <a:rect l="l" t="t" r="r" b="b"/>
            <a:pathLst>
              <a:path w="345" h="354" extrusionOk="0">
                <a:moveTo>
                  <a:pt x="138" y="20"/>
                </a:moveTo>
                <a:cubicBezTo>
                  <a:pt x="50" y="39"/>
                  <a:pt x="1" y="127"/>
                  <a:pt x="20" y="216"/>
                </a:cubicBezTo>
                <a:cubicBezTo>
                  <a:pt x="40" y="304"/>
                  <a:pt x="129" y="353"/>
                  <a:pt x="207" y="333"/>
                </a:cubicBezTo>
                <a:cubicBezTo>
                  <a:pt x="295" y="314"/>
                  <a:pt x="344" y="225"/>
                  <a:pt x="325" y="147"/>
                </a:cubicBezTo>
                <a:cubicBezTo>
                  <a:pt x="305" y="59"/>
                  <a:pt x="227" y="0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8" name="Google Shape;3088;p21"/>
          <p:cNvSpPr/>
          <p:nvPr/>
        </p:nvSpPr>
        <p:spPr>
          <a:xfrm>
            <a:off x="-905495" y="5042733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49" y="0"/>
                </a:moveTo>
                <a:cubicBezTo>
                  <a:pt x="20" y="11"/>
                  <a:pt x="0" y="40"/>
                  <a:pt x="10" y="69"/>
                </a:cubicBezTo>
                <a:cubicBezTo>
                  <a:pt x="20" y="98"/>
                  <a:pt x="49" y="118"/>
                  <a:pt x="79" y="109"/>
                </a:cubicBezTo>
                <a:cubicBezTo>
                  <a:pt x="108" y="98"/>
                  <a:pt x="118" y="69"/>
                  <a:pt x="118" y="40"/>
                </a:cubicBezTo>
                <a:cubicBezTo>
                  <a:pt x="108" y="11"/>
                  <a:pt x="79" y="0"/>
                  <a:pt x="4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9" name="Google Shape;3089;p21"/>
          <p:cNvSpPr/>
          <p:nvPr/>
        </p:nvSpPr>
        <p:spPr>
          <a:xfrm>
            <a:off x="-1104508" y="5042733"/>
            <a:ext cx="72542" cy="72754"/>
          </a:xfrm>
          <a:custGeom>
            <a:avLst/>
            <a:gdLst/>
            <a:ahLst/>
            <a:cxnLst/>
            <a:rect l="l" t="t" r="r" b="b"/>
            <a:pathLst>
              <a:path w="343" h="344" extrusionOk="0">
                <a:moveTo>
                  <a:pt x="138" y="20"/>
                </a:moveTo>
                <a:cubicBezTo>
                  <a:pt x="49" y="40"/>
                  <a:pt x="0" y="128"/>
                  <a:pt x="20" y="207"/>
                </a:cubicBezTo>
                <a:cubicBezTo>
                  <a:pt x="40" y="294"/>
                  <a:pt x="127" y="344"/>
                  <a:pt x="206" y="324"/>
                </a:cubicBezTo>
                <a:cubicBezTo>
                  <a:pt x="294" y="305"/>
                  <a:pt x="343" y="226"/>
                  <a:pt x="323" y="138"/>
                </a:cubicBezTo>
                <a:cubicBezTo>
                  <a:pt x="304" y="50"/>
                  <a:pt x="225" y="0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0" name="Google Shape;3090;p21"/>
          <p:cNvSpPr/>
          <p:nvPr/>
        </p:nvSpPr>
        <p:spPr>
          <a:xfrm>
            <a:off x="-1073419" y="5055211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49" y="10"/>
                </a:moveTo>
                <a:cubicBezTo>
                  <a:pt x="20" y="10"/>
                  <a:pt x="0" y="39"/>
                  <a:pt x="10" y="69"/>
                </a:cubicBezTo>
                <a:cubicBezTo>
                  <a:pt x="20" y="98"/>
                  <a:pt x="49" y="118"/>
                  <a:pt x="78" y="108"/>
                </a:cubicBezTo>
                <a:cubicBezTo>
                  <a:pt x="108" y="108"/>
                  <a:pt x="118" y="79"/>
                  <a:pt x="118" y="50"/>
                </a:cubicBezTo>
                <a:cubicBezTo>
                  <a:pt x="108" y="20"/>
                  <a:pt x="78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1" name="Google Shape;3091;p21"/>
          <p:cNvSpPr/>
          <p:nvPr/>
        </p:nvSpPr>
        <p:spPr>
          <a:xfrm>
            <a:off x="-785368" y="5125638"/>
            <a:ext cx="74869" cy="72754"/>
          </a:xfrm>
          <a:custGeom>
            <a:avLst/>
            <a:gdLst/>
            <a:ahLst/>
            <a:cxnLst/>
            <a:rect l="l" t="t" r="r" b="b"/>
            <a:pathLst>
              <a:path w="354" h="344" extrusionOk="0">
                <a:moveTo>
                  <a:pt x="138" y="20"/>
                </a:moveTo>
                <a:cubicBezTo>
                  <a:pt x="59" y="40"/>
                  <a:pt x="1" y="128"/>
                  <a:pt x="20" y="207"/>
                </a:cubicBezTo>
                <a:cubicBezTo>
                  <a:pt x="40" y="294"/>
                  <a:pt x="127" y="344"/>
                  <a:pt x="216" y="324"/>
                </a:cubicBezTo>
                <a:cubicBezTo>
                  <a:pt x="294" y="305"/>
                  <a:pt x="353" y="226"/>
                  <a:pt x="334" y="138"/>
                </a:cubicBezTo>
                <a:cubicBezTo>
                  <a:pt x="314" y="50"/>
                  <a:pt x="225" y="0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2" name="Google Shape;3092;p21"/>
          <p:cNvSpPr/>
          <p:nvPr/>
        </p:nvSpPr>
        <p:spPr>
          <a:xfrm>
            <a:off x="-752163" y="5138116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49" y="10"/>
                </a:moveTo>
                <a:cubicBezTo>
                  <a:pt x="20" y="10"/>
                  <a:pt x="0" y="39"/>
                  <a:pt x="0" y="69"/>
                </a:cubicBezTo>
                <a:cubicBezTo>
                  <a:pt x="10" y="98"/>
                  <a:pt x="39" y="118"/>
                  <a:pt x="68" y="108"/>
                </a:cubicBezTo>
                <a:cubicBezTo>
                  <a:pt x="98" y="108"/>
                  <a:pt x="118" y="79"/>
                  <a:pt x="108" y="50"/>
                </a:cubicBezTo>
                <a:cubicBezTo>
                  <a:pt x="98" y="20"/>
                  <a:pt x="79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3" name="Google Shape;3093;p21"/>
          <p:cNvSpPr/>
          <p:nvPr/>
        </p:nvSpPr>
        <p:spPr>
          <a:xfrm>
            <a:off x="-804190" y="5252110"/>
            <a:ext cx="72965" cy="72754"/>
          </a:xfrm>
          <a:custGeom>
            <a:avLst/>
            <a:gdLst/>
            <a:ahLst/>
            <a:cxnLst/>
            <a:rect l="l" t="t" r="r" b="b"/>
            <a:pathLst>
              <a:path w="345" h="344" extrusionOk="0">
                <a:moveTo>
                  <a:pt x="138" y="20"/>
                </a:moveTo>
                <a:cubicBezTo>
                  <a:pt x="50" y="40"/>
                  <a:pt x="1" y="118"/>
                  <a:pt x="21" y="206"/>
                </a:cubicBezTo>
                <a:cubicBezTo>
                  <a:pt x="40" y="295"/>
                  <a:pt x="129" y="343"/>
                  <a:pt x="207" y="324"/>
                </a:cubicBezTo>
                <a:cubicBezTo>
                  <a:pt x="295" y="304"/>
                  <a:pt x="344" y="216"/>
                  <a:pt x="325" y="138"/>
                </a:cubicBezTo>
                <a:cubicBezTo>
                  <a:pt x="305" y="49"/>
                  <a:pt x="227" y="1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4" name="Google Shape;3094;p21"/>
          <p:cNvSpPr/>
          <p:nvPr/>
        </p:nvSpPr>
        <p:spPr>
          <a:xfrm>
            <a:off x="-772890" y="5264588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49" y="10"/>
                </a:moveTo>
                <a:cubicBezTo>
                  <a:pt x="20" y="10"/>
                  <a:pt x="0" y="40"/>
                  <a:pt x="10" y="69"/>
                </a:cubicBezTo>
                <a:cubicBezTo>
                  <a:pt x="20" y="98"/>
                  <a:pt x="49" y="118"/>
                  <a:pt x="79" y="108"/>
                </a:cubicBezTo>
                <a:cubicBezTo>
                  <a:pt x="108" y="108"/>
                  <a:pt x="118" y="79"/>
                  <a:pt x="118" y="49"/>
                </a:cubicBezTo>
                <a:cubicBezTo>
                  <a:pt x="108" y="20"/>
                  <a:pt x="79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5" name="Google Shape;3095;p21"/>
          <p:cNvSpPr/>
          <p:nvPr/>
        </p:nvSpPr>
        <p:spPr>
          <a:xfrm>
            <a:off x="-739685" y="5361874"/>
            <a:ext cx="72542" cy="74869"/>
          </a:xfrm>
          <a:custGeom>
            <a:avLst/>
            <a:gdLst/>
            <a:ahLst/>
            <a:cxnLst/>
            <a:rect l="l" t="t" r="r" b="b"/>
            <a:pathLst>
              <a:path w="343" h="354" extrusionOk="0">
                <a:moveTo>
                  <a:pt x="137" y="20"/>
                </a:moveTo>
                <a:cubicBezTo>
                  <a:pt x="49" y="40"/>
                  <a:pt x="0" y="128"/>
                  <a:pt x="20" y="216"/>
                </a:cubicBezTo>
                <a:cubicBezTo>
                  <a:pt x="39" y="295"/>
                  <a:pt x="127" y="353"/>
                  <a:pt x="205" y="334"/>
                </a:cubicBezTo>
                <a:cubicBezTo>
                  <a:pt x="294" y="314"/>
                  <a:pt x="343" y="226"/>
                  <a:pt x="323" y="138"/>
                </a:cubicBezTo>
                <a:cubicBezTo>
                  <a:pt x="303" y="59"/>
                  <a:pt x="225" y="1"/>
                  <a:pt x="137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6" name="Google Shape;3096;p21"/>
          <p:cNvSpPr/>
          <p:nvPr/>
        </p:nvSpPr>
        <p:spPr>
          <a:xfrm>
            <a:off x="-708808" y="5374352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50" y="11"/>
                </a:moveTo>
                <a:cubicBezTo>
                  <a:pt x="20" y="20"/>
                  <a:pt x="1" y="50"/>
                  <a:pt x="11" y="79"/>
                </a:cubicBezTo>
                <a:cubicBezTo>
                  <a:pt x="20" y="109"/>
                  <a:pt x="50" y="118"/>
                  <a:pt x="79" y="118"/>
                </a:cubicBezTo>
                <a:cubicBezTo>
                  <a:pt x="99" y="109"/>
                  <a:pt x="118" y="79"/>
                  <a:pt x="118" y="50"/>
                </a:cubicBezTo>
                <a:cubicBezTo>
                  <a:pt x="109" y="20"/>
                  <a:pt x="79" y="0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7" name="Google Shape;3097;p21"/>
          <p:cNvSpPr/>
          <p:nvPr/>
        </p:nvSpPr>
        <p:spPr>
          <a:xfrm>
            <a:off x="-1081879" y="5278969"/>
            <a:ext cx="74869" cy="72754"/>
          </a:xfrm>
          <a:custGeom>
            <a:avLst/>
            <a:gdLst/>
            <a:ahLst/>
            <a:cxnLst/>
            <a:rect l="l" t="t" r="r" b="b"/>
            <a:pathLst>
              <a:path w="354" h="344" extrusionOk="0">
                <a:moveTo>
                  <a:pt x="138" y="20"/>
                </a:moveTo>
                <a:cubicBezTo>
                  <a:pt x="60" y="40"/>
                  <a:pt x="1" y="118"/>
                  <a:pt x="20" y="207"/>
                </a:cubicBezTo>
                <a:cubicBezTo>
                  <a:pt x="40" y="295"/>
                  <a:pt x="129" y="344"/>
                  <a:pt x="207" y="324"/>
                </a:cubicBezTo>
                <a:cubicBezTo>
                  <a:pt x="295" y="305"/>
                  <a:pt x="354" y="216"/>
                  <a:pt x="334" y="138"/>
                </a:cubicBezTo>
                <a:cubicBezTo>
                  <a:pt x="314" y="50"/>
                  <a:pt x="227" y="1"/>
                  <a:pt x="138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8" name="Google Shape;3098;p21"/>
          <p:cNvSpPr/>
          <p:nvPr/>
        </p:nvSpPr>
        <p:spPr>
          <a:xfrm>
            <a:off x="-1050578" y="5291447"/>
            <a:ext cx="27071" cy="24956"/>
          </a:xfrm>
          <a:custGeom>
            <a:avLst/>
            <a:gdLst/>
            <a:ahLst/>
            <a:cxnLst/>
            <a:rect l="l" t="t" r="r" b="b"/>
            <a:pathLst>
              <a:path w="128" h="118" extrusionOk="0">
                <a:moveTo>
                  <a:pt x="49" y="0"/>
                </a:moveTo>
                <a:cubicBezTo>
                  <a:pt x="20" y="11"/>
                  <a:pt x="0" y="40"/>
                  <a:pt x="10" y="69"/>
                </a:cubicBezTo>
                <a:cubicBezTo>
                  <a:pt x="20" y="98"/>
                  <a:pt x="49" y="118"/>
                  <a:pt x="79" y="109"/>
                </a:cubicBezTo>
                <a:cubicBezTo>
                  <a:pt x="108" y="109"/>
                  <a:pt x="127" y="79"/>
                  <a:pt x="118" y="50"/>
                </a:cubicBezTo>
                <a:cubicBezTo>
                  <a:pt x="108" y="20"/>
                  <a:pt x="79" y="0"/>
                  <a:pt x="4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9" name="Google Shape;3099;p21"/>
          <p:cNvSpPr/>
          <p:nvPr/>
        </p:nvSpPr>
        <p:spPr>
          <a:xfrm>
            <a:off x="5015423" y="7254089"/>
            <a:ext cx="737901" cy="449847"/>
          </a:xfrm>
          <a:custGeom>
            <a:avLst/>
            <a:gdLst/>
            <a:ahLst/>
            <a:cxnLst/>
            <a:rect l="l" t="t" r="r" b="b"/>
            <a:pathLst>
              <a:path w="3489" h="2127" extrusionOk="0">
                <a:moveTo>
                  <a:pt x="1882" y="1186"/>
                </a:moveTo>
                <a:cubicBezTo>
                  <a:pt x="1617" y="1127"/>
                  <a:pt x="1363" y="1177"/>
                  <a:pt x="1176" y="1382"/>
                </a:cubicBezTo>
                <a:cubicBezTo>
                  <a:pt x="1156" y="1392"/>
                  <a:pt x="1147" y="1402"/>
                  <a:pt x="1127" y="1392"/>
                </a:cubicBezTo>
                <a:cubicBezTo>
                  <a:pt x="1117" y="1373"/>
                  <a:pt x="1137" y="1373"/>
                  <a:pt x="1147" y="1353"/>
                </a:cubicBezTo>
                <a:cubicBezTo>
                  <a:pt x="1245" y="1245"/>
                  <a:pt x="1333" y="1166"/>
                  <a:pt x="1450" y="1127"/>
                </a:cubicBezTo>
                <a:lnTo>
                  <a:pt x="1450" y="1127"/>
                </a:lnTo>
                <a:lnTo>
                  <a:pt x="1450" y="1127"/>
                </a:lnTo>
                <a:cubicBezTo>
                  <a:pt x="1461" y="1127"/>
                  <a:pt x="1461" y="1127"/>
                  <a:pt x="1470" y="1118"/>
                </a:cubicBezTo>
                <a:cubicBezTo>
                  <a:pt x="1058" y="1098"/>
                  <a:pt x="745" y="1029"/>
                  <a:pt x="608" y="1588"/>
                </a:cubicBezTo>
                <a:cubicBezTo>
                  <a:pt x="608" y="1608"/>
                  <a:pt x="618" y="1627"/>
                  <a:pt x="588" y="1627"/>
                </a:cubicBezTo>
                <a:cubicBezTo>
                  <a:pt x="568" y="1617"/>
                  <a:pt x="559" y="1598"/>
                  <a:pt x="568" y="1578"/>
                </a:cubicBezTo>
                <a:cubicBezTo>
                  <a:pt x="608" y="1402"/>
                  <a:pt x="657" y="1206"/>
                  <a:pt x="814" y="1098"/>
                </a:cubicBezTo>
                <a:cubicBezTo>
                  <a:pt x="500" y="1118"/>
                  <a:pt x="255" y="1147"/>
                  <a:pt x="39" y="1225"/>
                </a:cubicBezTo>
                <a:cubicBezTo>
                  <a:pt x="20" y="1235"/>
                  <a:pt x="10" y="1245"/>
                  <a:pt x="0" y="1225"/>
                </a:cubicBezTo>
                <a:cubicBezTo>
                  <a:pt x="0" y="1206"/>
                  <a:pt x="10" y="1177"/>
                  <a:pt x="30" y="1177"/>
                </a:cubicBezTo>
                <a:cubicBezTo>
                  <a:pt x="187" y="1118"/>
                  <a:pt x="333" y="1079"/>
                  <a:pt x="539" y="1049"/>
                </a:cubicBezTo>
                <a:cubicBezTo>
                  <a:pt x="383" y="990"/>
                  <a:pt x="294" y="863"/>
                  <a:pt x="206" y="716"/>
                </a:cubicBezTo>
                <a:cubicBezTo>
                  <a:pt x="196" y="696"/>
                  <a:pt x="196" y="687"/>
                  <a:pt x="206" y="676"/>
                </a:cubicBezTo>
                <a:cubicBezTo>
                  <a:pt x="226" y="667"/>
                  <a:pt x="245" y="676"/>
                  <a:pt x="255" y="696"/>
                </a:cubicBezTo>
                <a:cubicBezTo>
                  <a:pt x="470" y="1049"/>
                  <a:pt x="755" y="1020"/>
                  <a:pt x="1088" y="1020"/>
                </a:cubicBezTo>
                <a:cubicBezTo>
                  <a:pt x="862" y="657"/>
                  <a:pt x="481" y="382"/>
                  <a:pt x="39" y="373"/>
                </a:cubicBezTo>
                <a:cubicBezTo>
                  <a:pt x="20" y="373"/>
                  <a:pt x="0" y="382"/>
                  <a:pt x="0" y="363"/>
                </a:cubicBezTo>
                <a:cubicBezTo>
                  <a:pt x="0" y="343"/>
                  <a:pt x="20" y="324"/>
                  <a:pt x="39" y="324"/>
                </a:cubicBezTo>
                <a:cubicBezTo>
                  <a:pt x="294" y="334"/>
                  <a:pt x="529" y="412"/>
                  <a:pt x="725" y="530"/>
                </a:cubicBezTo>
                <a:cubicBezTo>
                  <a:pt x="764" y="549"/>
                  <a:pt x="804" y="578"/>
                  <a:pt x="833" y="598"/>
                </a:cubicBezTo>
                <a:cubicBezTo>
                  <a:pt x="823" y="393"/>
                  <a:pt x="706" y="177"/>
                  <a:pt x="529" y="59"/>
                </a:cubicBezTo>
                <a:cubicBezTo>
                  <a:pt x="510" y="49"/>
                  <a:pt x="500" y="30"/>
                  <a:pt x="520" y="10"/>
                </a:cubicBezTo>
                <a:cubicBezTo>
                  <a:pt x="529" y="1"/>
                  <a:pt x="549" y="10"/>
                  <a:pt x="559" y="20"/>
                </a:cubicBezTo>
                <a:cubicBezTo>
                  <a:pt x="775" y="167"/>
                  <a:pt x="971" y="461"/>
                  <a:pt x="960" y="716"/>
                </a:cubicBezTo>
                <a:cubicBezTo>
                  <a:pt x="1088" y="824"/>
                  <a:pt x="1147" y="892"/>
                  <a:pt x="1215" y="1029"/>
                </a:cubicBezTo>
                <a:cubicBezTo>
                  <a:pt x="1421" y="1029"/>
                  <a:pt x="1637" y="1059"/>
                  <a:pt x="1853" y="1108"/>
                </a:cubicBezTo>
                <a:lnTo>
                  <a:pt x="1853" y="1108"/>
                </a:lnTo>
                <a:lnTo>
                  <a:pt x="1853" y="1108"/>
                </a:lnTo>
                <a:lnTo>
                  <a:pt x="1862" y="1108"/>
                </a:lnTo>
                <a:cubicBezTo>
                  <a:pt x="1725" y="981"/>
                  <a:pt x="1637" y="804"/>
                  <a:pt x="1607" y="618"/>
                </a:cubicBezTo>
                <a:cubicBezTo>
                  <a:pt x="1607" y="598"/>
                  <a:pt x="1617" y="589"/>
                  <a:pt x="1637" y="589"/>
                </a:cubicBezTo>
                <a:cubicBezTo>
                  <a:pt x="1657" y="589"/>
                  <a:pt x="1646" y="598"/>
                  <a:pt x="1646" y="618"/>
                </a:cubicBezTo>
                <a:cubicBezTo>
                  <a:pt x="1686" y="853"/>
                  <a:pt x="1872" y="1068"/>
                  <a:pt x="2097" y="1166"/>
                </a:cubicBezTo>
                <a:cubicBezTo>
                  <a:pt x="2156" y="1177"/>
                  <a:pt x="2215" y="1196"/>
                  <a:pt x="2284" y="1216"/>
                </a:cubicBezTo>
                <a:lnTo>
                  <a:pt x="2284" y="1225"/>
                </a:lnTo>
                <a:cubicBezTo>
                  <a:pt x="2480" y="1284"/>
                  <a:pt x="2665" y="1373"/>
                  <a:pt x="2852" y="1471"/>
                </a:cubicBezTo>
                <a:cubicBezTo>
                  <a:pt x="2793" y="1392"/>
                  <a:pt x="2754" y="1304"/>
                  <a:pt x="2715" y="1206"/>
                </a:cubicBezTo>
                <a:cubicBezTo>
                  <a:pt x="2440" y="1118"/>
                  <a:pt x="2293" y="922"/>
                  <a:pt x="2215" y="647"/>
                </a:cubicBezTo>
                <a:cubicBezTo>
                  <a:pt x="2215" y="628"/>
                  <a:pt x="2215" y="628"/>
                  <a:pt x="2234" y="618"/>
                </a:cubicBezTo>
                <a:cubicBezTo>
                  <a:pt x="2254" y="618"/>
                  <a:pt x="2273" y="637"/>
                  <a:pt x="2273" y="657"/>
                </a:cubicBezTo>
                <a:cubicBezTo>
                  <a:pt x="2332" y="853"/>
                  <a:pt x="2499" y="1039"/>
                  <a:pt x="2685" y="1118"/>
                </a:cubicBezTo>
                <a:cubicBezTo>
                  <a:pt x="2597" y="843"/>
                  <a:pt x="2617" y="549"/>
                  <a:pt x="2695" y="275"/>
                </a:cubicBezTo>
                <a:cubicBezTo>
                  <a:pt x="2705" y="255"/>
                  <a:pt x="2705" y="245"/>
                  <a:pt x="2724" y="245"/>
                </a:cubicBezTo>
                <a:cubicBezTo>
                  <a:pt x="2754" y="255"/>
                  <a:pt x="2744" y="275"/>
                  <a:pt x="2734" y="295"/>
                </a:cubicBezTo>
                <a:cubicBezTo>
                  <a:pt x="2607" y="706"/>
                  <a:pt x="2734" y="1255"/>
                  <a:pt x="3028" y="1578"/>
                </a:cubicBezTo>
                <a:cubicBezTo>
                  <a:pt x="3185" y="1686"/>
                  <a:pt x="3342" y="1804"/>
                  <a:pt x="3479" y="1941"/>
                </a:cubicBezTo>
                <a:cubicBezTo>
                  <a:pt x="3489" y="1950"/>
                  <a:pt x="3489" y="1980"/>
                  <a:pt x="3479" y="1990"/>
                </a:cubicBezTo>
                <a:cubicBezTo>
                  <a:pt x="3460" y="2009"/>
                  <a:pt x="3440" y="2009"/>
                  <a:pt x="3420" y="1990"/>
                </a:cubicBezTo>
                <a:cubicBezTo>
                  <a:pt x="3332" y="1911"/>
                  <a:pt x="3244" y="1833"/>
                  <a:pt x="3146" y="1754"/>
                </a:cubicBezTo>
                <a:cubicBezTo>
                  <a:pt x="2901" y="1715"/>
                  <a:pt x="2656" y="1765"/>
                  <a:pt x="2480" y="1950"/>
                </a:cubicBezTo>
                <a:cubicBezTo>
                  <a:pt x="2469" y="1970"/>
                  <a:pt x="2460" y="1980"/>
                  <a:pt x="2450" y="1970"/>
                </a:cubicBezTo>
                <a:cubicBezTo>
                  <a:pt x="2430" y="1950"/>
                  <a:pt x="2430" y="1941"/>
                  <a:pt x="2450" y="1921"/>
                </a:cubicBezTo>
                <a:cubicBezTo>
                  <a:pt x="2607" y="1754"/>
                  <a:pt x="2803" y="1667"/>
                  <a:pt x="3028" y="1667"/>
                </a:cubicBezTo>
                <a:cubicBezTo>
                  <a:pt x="2793" y="1510"/>
                  <a:pt x="2538" y="1392"/>
                  <a:pt x="2284" y="1304"/>
                </a:cubicBezTo>
                <a:cubicBezTo>
                  <a:pt x="2175" y="1412"/>
                  <a:pt x="2038" y="1500"/>
                  <a:pt x="1892" y="1569"/>
                </a:cubicBezTo>
                <a:cubicBezTo>
                  <a:pt x="1833" y="1823"/>
                  <a:pt x="1637" y="2039"/>
                  <a:pt x="1392" y="2117"/>
                </a:cubicBezTo>
                <a:cubicBezTo>
                  <a:pt x="1372" y="2127"/>
                  <a:pt x="1352" y="2117"/>
                  <a:pt x="1343" y="2098"/>
                </a:cubicBezTo>
                <a:cubicBezTo>
                  <a:pt x="1333" y="2078"/>
                  <a:pt x="1352" y="2078"/>
                  <a:pt x="1372" y="2078"/>
                </a:cubicBezTo>
                <a:cubicBezTo>
                  <a:pt x="1568" y="2009"/>
                  <a:pt x="1735" y="1813"/>
                  <a:pt x="1803" y="1608"/>
                </a:cubicBezTo>
                <a:cubicBezTo>
                  <a:pt x="1539" y="1715"/>
                  <a:pt x="1254" y="1715"/>
                  <a:pt x="980" y="1656"/>
                </a:cubicBezTo>
                <a:cubicBezTo>
                  <a:pt x="951" y="1647"/>
                  <a:pt x="931" y="1647"/>
                  <a:pt x="941" y="1627"/>
                </a:cubicBezTo>
                <a:cubicBezTo>
                  <a:pt x="941" y="1608"/>
                  <a:pt x="960" y="1608"/>
                  <a:pt x="980" y="1608"/>
                </a:cubicBezTo>
                <a:cubicBezTo>
                  <a:pt x="1441" y="1715"/>
                  <a:pt x="1842" y="1578"/>
                  <a:pt x="2175" y="1264"/>
                </a:cubicBezTo>
                <a:cubicBezTo>
                  <a:pt x="2068" y="1235"/>
                  <a:pt x="1990" y="1216"/>
                  <a:pt x="1882" y="118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0" name="Google Shape;3100;p21"/>
          <p:cNvSpPr/>
          <p:nvPr/>
        </p:nvSpPr>
        <p:spPr>
          <a:xfrm>
            <a:off x="4982219" y="7287293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0" y="225"/>
                </a:moveTo>
                <a:cubicBezTo>
                  <a:pt x="50" y="304"/>
                  <a:pt x="137" y="353"/>
                  <a:pt x="216" y="323"/>
                </a:cubicBezTo>
                <a:cubicBezTo>
                  <a:pt x="304" y="304"/>
                  <a:pt x="353" y="216"/>
                  <a:pt x="324" y="127"/>
                </a:cubicBezTo>
                <a:cubicBezTo>
                  <a:pt x="304" y="49"/>
                  <a:pt x="216" y="0"/>
                  <a:pt x="128" y="20"/>
                </a:cubicBezTo>
                <a:cubicBezTo>
                  <a:pt x="39" y="49"/>
                  <a:pt x="0" y="138"/>
                  <a:pt x="20" y="22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1" name="Google Shape;3101;p21"/>
          <p:cNvSpPr/>
          <p:nvPr/>
        </p:nvSpPr>
        <p:spPr>
          <a:xfrm>
            <a:off x="4994697" y="7303789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10" y="79"/>
                </a:moveTo>
                <a:cubicBezTo>
                  <a:pt x="10" y="108"/>
                  <a:pt x="49" y="128"/>
                  <a:pt x="69" y="118"/>
                </a:cubicBezTo>
                <a:cubicBezTo>
                  <a:pt x="98" y="108"/>
                  <a:pt x="118" y="79"/>
                  <a:pt x="108" y="49"/>
                </a:cubicBezTo>
                <a:cubicBezTo>
                  <a:pt x="98" y="20"/>
                  <a:pt x="69" y="1"/>
                  <a:pt x="39" y="10"/>
                </a:cubicBezTo>
                <a:cubicBezTo>
                  <a:pt x="10" y="20"/>
                  <a:pt x="0" y="4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2" name="Google Shape;3102;p21"/>
          <p:cNvSpPr/>
          <p:nvPr/>
        </p:nvSpPr>
        <p:spPr>
          <a:xfrm>
            <a:off x="5087964" y="7218770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0" y="226"/>
                </a:moveTo>
                <a:cubicBezTo>
                  <a:pt x="49" y="314"/>
                  <a:pt x="138" y="353"/>
                  <a:pt x="216" y="334"/>
                </a:cubicBezTo>
                <a:cubicBezTo>
                  <a:pt x="304" y="305"/>
                  <a:pt x="353" y="216"/>
                  <a:pt x="323" y="138"/>
                </a:cubicBezTo>
                <a:cubicBezTo>
                  <a:pt x="304" y="50"/>
                  <a:pt x="216" y="1"/>
                  <a:pt x="127" y="30"/>
                </a:cubicBezTo>
                <a:cubicBezTo>
                  <a:pt x="40" y="50"/>
                  <a:pt x="0" y="138"/>
                  <a:pt x="20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21"/>
          <p:cNvSpPr/>
          <p:nvPr/>
        </p:nvSpPr>
        <p:spPr>
          <a:xfrm>
            <a:off x="5100442" y="7237592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10" y="79"/>
                </a:moveTo>
                <a:cubicBezTo>
                  <a:pt x="10" y="108"/>
                  <a:pt x="39" y="118"/>
                  <a:pt x="68" y="108"/>
                </a:cubicBezTo>
                <a:cubicBezTo>
                  <a:pt x="98" y="98"/>
                  <a:pt x="118" y="68"/>
                  <a:pt x="108" y="49"/>
                </a:cubicBezTo>
                <a:cubicBezTo>
                  <a:pt x="98" y="20"/>
                  <a:pt x="68" y="0"/>
                  <a:pt x="39" y="10"/>
                </a:cubicBezTo>
                <a:cubicBezTo>
                  <a:pt x="10" y="20"/>
                  <a:pt x="0" y="4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21"/>
          <p:cNvSpPr/>
          <p:nvPr/>
        </p:nvSpPr>
        <p:spPr>
          <a:xfrm>
            <a:off x="4982219" y="7479962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0" y="226"/>
                </a:moveTo>
                <a:cubicBezTo>
                  <a:pt x="59" y="305"/>
                  <a:pt x="148" y="353"/>
                  <a:pt x="226" y="334"/>
                </a:cubicBezTo>
                <a:cubicBezTo>
                  <a:pt x="314" y="305"/>
                  <a:pt x="363" y="216"/>
                  <a:pt x="333" y="128"/>
                </a:cubicBezTo>
                <a:cubicBezTo>
                  <a:pt x="304" y="50"/>
                  <a:pt x="216" y="0"/>
                  <a:pt x="137" y="20"/>
                </a:cubicBezTo>
                <a:cubicBezTo>
                  <a:pt x="50" y="50"/>
                  <a:pt x="0" y="138"/>
                  <a:pt x="30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5" name="Google Shape;3105;p21"/>
          <p:cNvSpPr/>
          <p:nvPr/>
        </p:nvSpPr>
        <p:spPr>
          <a:xfrm>
            <a:off x="4996812" y="7498573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0" y="69"/>
                </a:moveTo>
                <a:cubicBezTo>
                  <a:pt x="10" y="99"/>
                  <a:pt x="39" y="119"/>
                  <a:pt x="68" y="108"/>
                </a:cubicBezTo>
                <a:cubicBezTo>
                  <a:pt x="98" y="99"/>
                  <a:pt x="118" y="69"/>
                  <a:pt x="108" y="40"/>
                </a:cubicBezTo>
                <a:cubicBezTo>
                  <a:pt x="98" y="10"/>
                  <a:pt x="68" y="1"/>
                  <a:pt x="39" y="1"/>
                </a:cubicBezTo>
                <a:cubicBezTo>
                  <a:pt x="10" y="10"/>
                  <a:pt x="0" y="40"/>
                  <a:pt x="0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21"/>
          <p:cNvSpPr/>
          <p:nvPr/>
        </p:nvSpPr>
        <p:spPr>
          <a:xfrm>
            <a:off x="5021556" y="7359834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30" y="226"/>
                </a:moveTo>
                <a:cubicBezTo>
                  <a:pt x="49" y="304"/>
                  <a:pt x="138" y="353"/>
                  <a:pt x="226" y="333"/>
                </a:cubicBezTo>
                <a:cubicBezTo>
                  <a:pt x="314" y="304"/>
                  <a:pt x="354" y="216"/>
                  <a:pt x="334" y="137"/>
                </a:cubicBezTo>
                <a:cubicBezTo>
                  <a:pt x="304" y="49"/>
                  <a:pt x="216" y="0"/>
                  <a:pt x="138" y="30"/>
                </a:cubicBezTo>
                <a:cubicBezTo>
                  <a:pt x="49" y="49"/>
                  <a:pt x="1" y="137"/>
                  <a:pt x="30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7" name="Google Shape;3107;p21"/>
          <p:cNvSpPr/>
          <p:nvPr/>
        </p:nvSpPr>
        <p:spPr>
          <a:xfrm>
            <a:off x="5034034" y="7378446"/>
            <a:ext cx="27071" cy="25168"/>
          </a:xfrm>
          <a:custGeom>
            <a:avLst/>
            <a:gdLst/>
            <a:ahLst/>
            <a:cxnLst/>
            <a:rect l="l" t="t" r="r" b="b"/>
            <a:pathLst>
              <a:path w="128" h="119" extrusionOk="0">
                <a:moveTo>
                  <a:pt x="10" y="69"/>
                </a:moveTo>
                <a:cubicBezTo>
                  <a:pt x="20" y="99"/>
                  <a:pt x="49" y="118"/>
                  <a:pt x="79" y="108"/>
                </a:cubicBezTo>
                <a:cubicBezTo>
                  <a:pt x="108" y="99"/>
                  <a:pt x="128" y="69"/>
                  <a:pt x="118" y="40"/>
                </a:cubicBezTo>
                <a:cubicBezTo>
                  <a:pt x="108" y="10"/>
                  <a:pt x="79" y="1"/>
                  <a:pt x="49" y="10"/>
                </a:cubicBezTo>
                <a:cubicBezTo>
                  <a:pt x="20" y="20"/>
                  <a:pt x="1" y="49"/>
                  <a:pt x="10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8" name="Google Shape;3108;p21"/>
          <p:cNvSpPr/>
          <p:nvPr/>
        </p:nvSpPr>
        <p:spPr>
          <a:xfrm>
            <a:off x="5102346" y="7560751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0" y="217"/>
                </a:moveTo>
                <a:cubicBezTo>
                  <a:pt x="50" y="304"/>
                  <a:pt x="138" y="354"/>
                  <a:pt x="226" y="324"/>
                </a:cubicBezTo>
                <a:cubicBezTo>
                  <a:pt x="314" y="304"/>
                  <a:pt x="364" y="217"/>
                  <a:pt x="334" y="128"/>
                </a:cubicBezTo>
                <a:cubicBezTo>
                  <a:pt x="305" y="50"/>
                  <a:pt x="216" y="1"/>
                  <a:pt x="138" y="21"/>
                </a:cubicBezTo>
                <a:cubicBezTo>
                  <a:pt x="50" y="50"/>
                  <a:pt x="1" y="138"/>
                  <a:pt x="30" y="21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9" name="Google Shape;3109;p21"/>
          <p:cNvSpPr/>
          <p:nvPr/>
        </p:nvSpPr>
        <p:spPr>
          <a:xfrm>
            <a:off x="5116939" y="7577459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1" y="79"/>
                </a:moveTo>
                <a:cubicBezTo>
                  <a:pt x="10" y="108"/>
                  <a:pt x="40" y="127"/>
                  <a:pt x="69" y="118"/>
                </a:cubicBezTo>
                <a:cubicBezTo>
                  <a:pt x="99" y="108"/>
                  <a:pt x="118" y="79"/>
                  <a:pt x="108" y="49"/>
                </a:cubicBezTo>
                <a:cubicBezTo>
                  <a:pt x="99" y="20"/>
                  <a:pt x="69" y="0"/>
                  <a:pt x="40" y="10"/>
                </a:cubicBezTo>
                <a:cubicBezTo>
                  <a:pt x="10" y="20"/>
                  <a:pt x="1" y="49"/>
                  <a:pt x="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0" name="Google Shape;3110;p21"/>
          <p:cNvSpPr/>
          <p:nvPr/>
        </p:nvSpPr>
        <p:spPr>
          <a:xfrm>
            <a:off x="5201747" y="7562866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31" y="216"/>
                </a:moveTo>
                <a:cubicBezTo>
                  <a:pt x="50" y="305"/>
                  <a:pt x="138" y="353"/>
                  <a:pt x="227" y="324"/>
                </a:cubicBezTo>
                <a:cubicBezTo>
                  <a:pt x="315" y="305"/>
                  <a:pt x="354" y="216"/>
                  <a:pt x="334" y="128"/>
                </a:cubicBezTo>
                <a:cubicBezTo>
                  <a:pt x="305" y="50"/>
                  <a:pt x="217" y="0"/>
                  <a:pt x="138" y="20"/>
                </a:cubicBezTo>
                <a:cubicBezTo>
                  <a:pt x="50" y="50"/>
                  <a:pt x="1" y="138"/>
                  <a:pt x="31" y="21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1" name="Google Shape;3111;p21"/>
          <p:cNvSpPr/>
          <p:nvPr/>
        </p:nvSpPr>
        <p:spPr>
          <a:xfrm>
            <a:off x="5216340" y="7579363"/>
            <a:ext cx="25168" cy="27283"/>
          </a:xfrm>
          <a:custGeom>
            <a:avLst/>
            <a:gdLst/>
            <a:ahLst/>
            <a:cxnLst/>
            <a:rect l="l" t="t" r="r" b="b"/>
            <a:pathLst>
              <a:path w="119" h="129" extrusionOk="0">
                <a:moveTo>
                  <a:pt x="1" y="79"/>
                </a:moveTo>
                <a:cubicBezTo>
                  <a:pt x="10" y="109"/>
                  <a:pt x="40" y="129"/>
                  <a:pt x="69" y="118"/>
                </a:cubicBezTo>
                <a:cubicBezTo>
                  <a:pt x="99" y="109"/>
                  <a:pt x="119" y="79"/>
                  <a:pt x="108" y="50"/>
                </a:cubicBezTo>
                <a:cubicBezTo>
                  <a:pt x="99" y="20"/>
                  <a:pt x="69" y="1"/>
                  <a:pt x="40" y="11"/>
                </a:cubicBezTo>
                <a:cubicBezTo>
                  <a:pt x="10" y="20"/>
                  <a:pt x="1" y="50"/>
                  <a:pt x="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2" name="Google Shape;3112;p21"/>
          <p:cNvSpPr/>
          <p:nvPr/>
        </p:nvSpPr>
        <p:spPr>
          <a:xfrm>
            <a:off x="5241296" y="7496458"/>
            <a:ext cx="76772" cy="74869"/>
          </a:xfrm>
          <a:custGeom>
            <a:avLst/>
            <a:gdLst/>
            <a:ahLst/>
            <a:cxnLst/>
            <a:rect l="l" t="t" r="r" b="b"/>
            <a:pathLst>
              <a:path w="363" h="354" extrusionOk="0">
                <a:moveTo>
                  <a:pt x="30" y="227"/>
                </a:moveTo>
                <a:cubicBezTo>
                  <a:pt x="59" y="305"/>
                  <a:pt x="147" y="354"/>
                  <a:pt x="226" y="325"/>
                </a:cubicBezTo>
                <a:cubicBezTo>
                  <a:pt x="314" y="305"/>
                  <a:pt x="363" y="216"/>
                  <a:pt x="334" y="129"/>
                </a:cubicBezTo>
                <a:cubicBezTo>
                  <a:pt x="304" y="50"/>
                  <a:pt x="216" y="1"/>
                  <a:pt x="138" y="20"/>
                </a:cubicBezTo>
                <a:cubicBezTo>
                  <a:pt x="49" y="50"/>
                  <a:pt x="1" y="138"/>
                  <a:pt x="30" y="22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21"/>
          <p:cNvSpPr/>
          <p:nvPr/>
        </p:nvSpPr>
        <p:spPr>
          <a:xfrm>
            <a:off x="5255677" y="7515281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" y="69"/>
                </a:moveTo>
                <a:cubicBezTo>
                  <a:pt x="11" y="98"/>
                  <a:pt x="40" y="118"/>
                  <a:pt x="70" y="108"/>
                </a:cubicBezTo>
                <a:cubicBezTo>
                  <a:pt x="99" y="98"/>
                  <a:pt x="118" y="69"/>
                  <a:pt x="109" y="40"/>
                </a:cubicBezTo>
                <a:cubicBezTo>
                  <a:pt x="99" y="10"/>
                  <a:pt x="70" y="0"/>
                  <a:pt x="40" y="0"/>
                </a:cubicBezTo>
                <a:cubicBezTo>
                  <a:pt x="11" y="10"/>
                  <a:pt x="1" y="40"/>
                  <a:pt x="1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4" name="Google Shape;3114;p21"/>
          <p:cNvSpPr/>
          <p:nvPr/>
        </p:nvSpPr>
        <p:spPr>
          <a:xfrm>
            <a:off x="5266252" y="7662267"/>
            <a:ext cx="74657" cy="74869"/>
          </a:xfrm>
          <a:custGeom>
            <a:avLst/>
            <a:gdLst/>
            <a:ahLst/>
            <a:cxnLst/>
            <a:rect l="l" t="t" r="r" b="b"/>
            <a:pathLst>
              <a:path w="353" h="354" extrusionOk="0">
                <a:moveTo>
                  <a:pt x="20" y="226"/>
                </a:moveTo>
                <a:cubicBezTo>
                  <a:pt x="49" y="314"/>
                  <a:pt x="137" y="353"/>
                  <a:pt x="216" y="334"/>
                </a:cubicBezTo>
                <a:cubicBezTo>
                  <a:pt x="304" y="305"/>
                  <a:pt x="353" y="216"/>
                  <a:pt x="323" y="138"/>
                </a:cubicBezTo>
                <a:cubicBezTo>
                  <a:pt x="304" y="50"/>
                  <a:pt x="216" y="1"/>
                  <a:pt x="127" y="31"/>
                </a:cubicBezTo>
                <a:cubicBezTo>
                  <a:pt x="49" y="50"/>
                  <a:pt x="0" y="138"/>
                  <a:pt x="20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5" name="Google Shape;3115;p21"/>
          <p:cNvSpPr/>
          <p:nvPr/>
        </p:nvSpPr>
        <p:spPr>
          <a:xfrm>
            <a:off x="5278518" y="7681090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0" y="79"/>
                </a:moveTo>
                <a:cubicBezTo>
                  <a:pt x="21" y="108"/>
                  <a:pt x="50" y="118"/>
                  <a:pt x="79" y="108"/>
                </a:cubicBezTo>
                <a:cubicBezTo>
                  <a:pt x="108" y="98"/>
                  <a:pt x="119" y="69"/>
                  <a:pt x="108" y="49"/>
                </a:cubicBezTo>
                <a:cubicBezTo>
                  <a:pt x="108" y="20"/>
                  <a:pt x="69" y="0"/>
                  <a:pt x="50" y="10"/>
                </a:cubicBezTo>
                <a:cubicBezTo>
                  <a:pt x="21" y="20"/>
                  <a:pt x="1" y="4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6" name="Google Shape;3116;p21"/>
          <p:cNvSpPr/>
          <p:nvPr/>
        </p:nvSpPr>
        <p:spPr>
          <a:xfrm>
            <a:off x="5328430" y="7339108"/>
            <a:ext cx="74657" cy="74657"/>
          </a:xfrm>
          <a:custGeom>
            <a:avLst/>
            <a:gdLst/>
            <a:ahLst/>
            <a:cxnLst/>
            <a:rect l="l" t="t" r="r" b="b"/>
            <a:pathLst>
              <a:path w="353" h="353" extrusionOk="0">
                <a:moveTo>
                  <a:pt x="29" y="216"/>
                </a:moveTo>
                <a:cubicBezTo>
                  <a:pt x="49" y="304"/>
                  <a:pt x="137" y="353"/>
                  <a:pt x="225" y="324"/>
                </a:cubicBezTo>
                <a:cubicBezTo>
                  <a:pt x="304" y="304"/>
                  <a:pt x="353" y="216"/>
                  <a:pt x="333" y="128"/>
                </a:cubicBezTo>
                <a:cubicBezTo>
                  <a:pt x="304" y="49"/>
                  <a:pt x="216" y="0"/>
                  <a:pt x="137" y="20"/>
                </a:cubicBezTo>
                <a:cubicBezTo>
                  <a:pt x="49" y="49"/>
                  <a:pt x="0" y="137"/>
                  <a:pt x="29" y="21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7" name="Google Shape;3117;p21"/>
          <p:cNvSpPr/>
          <p:nvPr/>
        </p:nvSpPr>
        <p:spPr>
          <a:xfrm>
            <a:off x="5340697" y="7355605"/>
            <a:ext cx="27071" cy="27283"/>
          </a:xfrm>
          <a:custGeom>
            <a:avLst/>
            <a:gdLst/>
            <a:ahLst/>
            <a:cxnLst/>
            <a:rect l="l" t="t" r="r" b="b"/>
            <a:pathLst>
              <a:path w="128" h="129" extrusionOk="0">
                <a:moveTo>
                  <a:pt x="10" y="79"/>
                </a:moveTo>
                <a:cubicBezTo>
                  <a:pt x="21" y="109"/>
                  <a:pt x="50" y="128"/>
                  <a:pt x="79" y="118"/>
                </a:cubicBezTo>
                <a:cubicBezTo>
                  <a:pt x="108" y="109"/>
                  <a:pt x="128" y="79"/>
                  <a:pt x="119" y="50"/>
                </a:cubicBezTo>
                <a:cubicBezTo>
                  <a:pt x="108" y="20"/>
                  <a:pt x="79" y="0"/>
                  <a:pt x="50" y="11"/>
                </a:cubicBezTo>
                <a:cubicBezTo>
                  <a:pt x="21" y="20"/>
                  <a:pt x="1" y="50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8" name="Google Shape;3118;p21"/>
          <p:cNvSpPr/>
          <p:nvPr/>
        </p:nvSpPr>
        <p:spPr>
          <a:xfrm>
            <a:off x="5456806" y="7349471"/>
            <a:ext cx="74869" cy="76772"/>
          </a:xfrm>
          <a:custGeom>
            <a:avLst/>
            <a:gdLst/>
            <a:ahLst/>
            <a:cxnLst/>
            <a:rect l="l" t="t" r="r" b="b"/>
            <a:pathLst>
              <a:path w="354" h="363" extrusionOk="0">
                <a:moveTo>
                  <a:pt x="20" y="225"/>
                </a:moveTo>
                <a:cubicBezTo>
                  <a:pt x="49" y="314"/>
                  <a:pt x="138" y="363"/>
                  <a:pt x="216" y="334"/>
                </a:cubicBezTo>
                <a:cubicBezTo>
                  <a:pt x="304" y="304"/>
                  <a:pt x="353" y="216"/>
                  <a:pt x="324" y="138"/>
                </a:cubicBezTo>
                <a:cubicBezTo>
                  <a:pt x="304" y="49"/>
                  <a:pt x="216" y="0"/>
                  <a:pt x="128" y="29"/>
                </a:cubicBezTo>
                <a:cubicBezTo>
                  <a:pt x="40" y="49"/>
                  <a:pt x="1" y="138"/>
                  <a:pt x="20" y="22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9" name="Google Shape;3119;p21"/>
          <p:cNvSpPr/>
          <p:nvPr/>
        </p:nvSpPr>
        <p:spPr>
          <a:xfrm>
            <a:off x="5469284" y="7368083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0" y="79"/>
                </a:moveTo>
                <a:cubicBezTo>
                  <a:pt x="10" y="108"/>
                  <a:pt x="40" y="118"/>
                  <a:pt x="69" y="108"/>
                </a:cubicBezTo>
                <a:cubicBezTo>
                  <a:pt x="98" y="108"/>
                  <a:pt x="118" y="69"/>
                  <a:pt x="108" y="50"/>
                </a:cubicBezTo>
                <a:cubicBezTo>
                  <a:pt x="98" y="20"/>
                  <a:pt x="69" y="0"/>
                  <a:pt x="40" y="10"/>
                </a:cubicBezTo>
                <a:cubicBezTo>
                  <a:pt x="10" y="20"/>
                  <a:pt x="0" y="50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0" name="Google Shape;3120;p21"/>
          <p:cNvSpPr/>
          <p:nvPr/>
        </p:nvSpPr>
        <p:spPr>
          <a:xfrm>
            <a:off x="5562551" y="7279045"/>
            <a:ext cx="74657" cy="74869"/>
          </a:xfrm>
          <a:custGeom>
            <a:avLst/>
            <a:gdLst/>
            <a:ahLst/>
            <a:cxnLst/>
            <a:rect l="l" t="t" r="r" b="b"/>
            <a:pathLst>
              <a:path w="353" h="354" extrusionOk="0">
                <a:moveTo>
                  <a:pt x="30" y="225"/>
                </a:moveTo>
                <a:cubicBezTo>
                  <a:pt x="49" y="304"/>
                  <a:pt x="137" y="353"/>
                  <a:pt x="226" y="333"/>
                </a:cubicBezTo>
                <a:cubicBezTo>
                  <a:pt x="304" y="304"/>
                  <a:pt x="353" y="216"/>
                  <a:pt x="333" y="137"/>
                </a:cubicBezTo>
                <a:cubicBezTo>
                  <a:pt x="304" y="49"/>
                  <a:pt x="216" y="0"/>
                  <a:pt x="137" y="29"/>
                </a:cubicBezTo>
                <a:cubicBezTo>
                  <a:pt x="49" y="49"/>
                  <a:pt x="0" y="137"/>
                  <a:pt x="30" y="22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1" name="Google Shape;3121;p21"/>
          <p:cNvSpPr/>
          <p:nvPr/>
        </p:nvSpPr>
        <p:spPr>
          <a:xfrm>
            <a:off x="5574818" y="7297656"/>
            <a:ext cx="27283" cy="24956"/>
          </a:xfrm>
          <a:custGeom>
            <a:avLst/>
            <a:gdLst/>
            <a:ahLst/>
            <a:cxnLst/>
            <a:rect l="l" t="t" r="r" b="b"/>
            <a:pathLst>
              <a:path w="129" h="118" extrusionOk="0">
                <a:moveTo>
                  <a:pt x="11" y="78"/>
                </a:moveTo>
                <a:cubicBezTo>
                  <a:pt x="20" y="98"/>
                  <a:pt x="50" y="118"/>
                  <a:pt x="79" y="108"/>
                </a:cubicBezTo>
                <a:cubicBezTo>
                  <a:pt x="109" y="98"/>
                  <a:pt x="129" y="69"/>
                  <a:pt x="118" y="39"/>
                </a:cubicBezTo>
                <a:cubicBezTo>
                  <a:pt x="109" y="20"/>
                  <a:pt x="79" y="0"/>
                  <a:pt x="50" y="10"/>
                </a:cubicBezTo>
                <a:cubicBezTo>
                  <a:pt x="20" y="20"/>
                  <a:pt x="1" y="49"/>
                  <a:pt x="11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2" name="Google Shape;3122;p21"/>
          <p:cNvSpPr/>
          <p:nvPr/>
        </p:nvSpPr>
        <p:spPr>
          <a:xfrm>
            <a:off x="5500373" y="7625045"/>
            <a:ext cx="74657" cy="74869"/>
          </a:xfrm>
          <a:custGeom>
            <a:avLst/>
            <a:gdLst/>
            <a:ahLst/>
            <a:cxnLst/>
            <a:rect l="l" t="t" r="r" b="b"/>
            <a:pathLst>
              <a:path w="353" h="354" extrusionOk="0">
                <a:moveTo>
                  <a:pt x="20" y="226"/>
                </a:moveTo>
                <a:cubicBezTo>
                  <a:pt x="49" y="304"/>
                  <a:pt x="137" y="353"/>
                  <a:pt x="216" y="334"/>
                </a:cubicBezTo>
                <a:cubicBezTo>
                  <a:pt x="304" y="304"/>
                  <a:pt x="353" y="216"/>
                  <a:pt x="324" y="138"/>
                </a:cubicBezTo>
                <a:cubicBezTo>
                  <a:pt x="304" y="50"/>
                  <a:pt x="216" y="0"/>
                  <a:pt x="128" y="30"/>
                </a:cubicBezTo>
                <a:cubicBezTo>
                  <a:pt x="49" y="50"/>
                  <a:pt x="0" y="138"/>
                  <a:pt x="20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3" name="Google Shape;3123;p21"/>
          <p:cNvSpPr/>
          <p:nvPr/>
        </p:nvSpPr>
        <p:spPr>
          <a:xfrm>
            <a:off x="5512639" y="7643656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1" y="69"/>
                </a:moveTo>
                <a:cubicBezTo>
                  <a:pt x="20" y="99"/>
                  <a:pt x="50" y="119"/>
                  <a:pt x="79" y="108"/>
                </a:cubicBezTo>
                <a:cubicBezTo>
                  <a:pt x="99" y="99"/>
                  <a:pt x="118" y="69"/>
                  <a:pt x="109" y="40"/>
                </a:cubicBezTo>
                <a:cubicBezTo>
                  <a:pt x="99" y="10"/>
                  <a:pt x="70" y="1"/>
                  <a:pt x="40" y="10"/>
                </a:cubicBezTo>
                <a:cubicBezTo>
                  <a:pt x="20" y="21"/>
                  <a:pt x="1" y="50"/>
                  <a:pt x="11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4" name="Google Shape;3124;p21"/>
          <p:cNvSpPr/>
          <p:nvPr/>
        </p:nvSpPr>
        <p:spPr>
          <a:xfrm>
            <a:off x="10215154" y="7612567"/>
            <a:ext cx="31301" cy="31301"/>
          </a:xfrm>
          <a:custGeom>
            <a:avLst/>
            <a:gdLst/>
            <a:ahLst/>
            <a:cxnLst/>
            <a:rect l="l" t="t" r="r" b="b"/>
            <a:pathLst>
              <a:path w="148" h="148" extrusionOk="0">
                <a:moveTo>
                  <a:pt x="69" y="1"/>
                </a:moveTo>
                <a:cubicBezTo>
                  <a:pt x="88" y="1"/>
                  <a:pt x="108" y="11"/>
                  <a:pt x="118" y="20"/>
                </a:cubicBezTo>
                <a:cubicBezTo>
                  <a:pt x="138" y="40"/>
                  <a:pt x="147" y="59"/>
                  <a:pt x="147" y="79"/>
                </a:cubicBezTo>
                <a:cubicBezTo>
                  <a:pt x="147" y="99"/>
                  <a:pt x="138" y="118"/>
                  <a:pt x="118" y="128"/>
                </a:cubicBezTo>
                <a:cubicBezTo>
                  <a:pt x="108" y="138"/>
                  <a:pt x="88" y="148"/>
                  <a:pt x="69" y="148"/>
                </a:cubicBezTo>
                <a:cubicBezTo>
                  <a:pt x="49" y="148"/>
                  <a:pt x="30" y="138"/>
                  <a:pt x="20" y="128"/>
                </a:cubicBezTo>
                <a:cubicBezTo>
                  <a:pt x="1" y="118"/>
                  <a:pt x="1" y="99"/>
                  <a:pt x="1" y="79"/>
                </a:cubicBezTo>
                <a:cubicBezTo>
                  <a:pt x="1" y="59"/>
                  <a:pt x="1" y="40"/>
                  <a:pt x="20" y="20"/>
                </a:cubicBezTo>
                <a:cubicBezTo>
                  <a:pt x="30" y="11"/>
                  <a:pt x="49" y="1"/>
                  <a:pt x="69" y="1"/>
                </a:cubicBezTo>
                <a:close/>
                <a:moveTo>
                  <a:pt x="99" y="50"/>
                </a:moveTo>
                <a:cubicBezTo>
                  <a:pt x="88" y="40"/>
                  <a:pt x="79" y="30"/>
                  <a:pt x="69" y="30"/>
                </a:cubicBezTo>
                <a:cubicBezTo>
                  <a:pt x="59" y="30"/>
                  <a:pt x="49" y="40"/>
                  <a:pt x="40" y="50"/>
                </a:cubicBezTo>
                <a:cubicBezTo>
                  <a:pt x="30" y="50"/>
                  <a:pt x="30" y="70"/>
                  <a:pt x="30" y="79"/>
                </a:cubicBezTo>
                <a:cubicBezTo>
                  <a:pt x="30" y="89"/>
                  <a:pt x="30" y="99"/>
                  <a:pt x="40" y="109"/>
                </a:cubicBezTo>
                <a:cubicBezTo>
                  <a:pt x="49" y="118"/>
                  <a:pt x="59" y="118"/>
                  <a:pt x="69" y="118"/>
                </a:cubicBezTo>
                <a:cubicBezTo>
                  <a:pt x="79" y="118"/>
                  <a:pt x="88" y="118"/>
                  <a:pt x="99" y="109"/>
                </a:cubicBezTo>
                <a:cubicBezTo>
                  <a:pt x="108" y="99"/>
                  <a:pt x="108" y="89"/>
                  <a:pt x="108" y="79"/>
                </a:cubicBezTo>
                <a:cubicBezTo>
                  <a:pt x="108" y="70"/>
                  <a:pt x="108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21"/>
          <p:cNvSpPr/>
          <p:nvPr/>
        </p:nvSpPr>
        <p:spPr>
          <a:xfrm>
            <a:off x="10227632" y="7523529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0" y="10"/>
                </a:moveTo>
                <a:cubicBezTo>
                  <a:pt x="0" y="10"/>
                  <a:pt x="0" y="1"/>
                  <a:pt x="10" y="1"/>
                </a:cubicBezTo>
                <a:cubicBezTo>
                  <a:pt x="20" y="1"/>
                  <a:pt x="29" y="10"/>
                  <a:pt x="29" y="10"/>
                </a:cubicBezTo>
                <a:lnTo>
                  <a:pt x="29" y="441"/>
                </a:lnTo>
                <a:cubicBezTo>
                  <a:pt x="29" y="451"/>
                  <a:pt x="20" y="451"/>
                  <a:pt x="10" y="451"/>
                </a:cubicBezTo>
                <a:cubicBezTo>
                  <a:pt x="0" y="451"/>
                  <a:pt x="0" y="45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21"/>
          <p:cNvSpPr/>
          <p:nvPr/>
        </p:nvSpPr>
        <p:spPr>
          <a:xfrm>
            <a:off x="10215154" y="7533892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" y="30"/>
                </a:moveTo>
                <a:lnTo>
                  <a:pt x="1" y="10"/>
                </a:lnTo>
                <a:cubicBezTo>
                  <a:pt x="10" y="0"/>
                  <a:pt x="20" y="10"/>
                  <a:pt x="30" y="10"/>
                </a:cubicBezTo>
                <a:lnTo>
                  <a:pt x="79" y="79"/>
                </a:lnTo>
                <a:cubicBezTo>
                  <a:pt x="88" y="89"/>
                  <a:pt x="88" y="98"/>
                  <a:pt x="79" y="108"/>
                </a:cubicBezTo>
                <a:cubicBezTo>
                  <a:pt x="69" y="108"/>
                  <a:pt x="59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7" name="Google Shape;3127;p21"/>
          <p:cNvSpPr/>
          <p:nvPr/>
        </p:nvSpPr>
        <p:spPr>
          <a:xfrm>
            <a:off x="10225517" y="7533892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69" y="10"/>
                </a:moveTo>
                <a:cubicBezTo>
                  <a:pt x="69" y="10"/>
                  <a:pt x="79" y="0"/>
                  <a:pt x="89" y="1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108"/>
                  <a:pt x="20" y="108"/>
                  <a:pt x="10" y="108"/>
                </a:cubicBezTo>
                <a:cubicBezTo>
                  <a:pt x="0" y="98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8" name="Google Shape;3128;p21"/>
          <p:cNvSpPr/>
          <p:nvPr/>
        </p:nvSpPr>
        <p:spPr>
          <a:xfrm>
            <a:off x="10215154" y="7548485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1" y="29"/>
                </a:moveTo>
                <a:lnTo>
                  <a:pt x="1" y="10"/>
                </a:lnTo>
                <a:cubicBezTo>
                  <a:pt x="10" y="0"/>
                  <a:pt x="20" y="10"/>
                  <a:pt x="30" y="10"/>
                </a:cubicBezTo>
                <a:lnTo>
                  <a:pt x="79" y="79"/>
                </a:lnTo>
                <a:cubicBezTo>
                  <a:pt x="88" y="88"/>
                  <a:pt x="88" y="98"/>
                  <a:pt x="79" y="108"/>
                </a:cubicBezTo>
                <a:cubicBezTo>
                  <a:pt x="69" y="108"/>
                  <a:pt x="59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9" name="Google Shape;3129;p21"/>
          <p:cNvSpPr/>
          <p:nvPr/>
        </p:nvSpPr>
        <p:spPr>
          <a:xfrm>
            <a:off x="10225517" y="7548485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69" y="10"/>
                </a:moveTo>
                <a:cubicBezTo>
                  <a:pt x="69" y="10"/>
                  <a:pt x="79" y="0"/>
                  <a:pt x="89" y="10"/>
                </a:cubicBezTo>
                <a:lnTo>
                  <a:pt x="89" y="29"/>
                </a:lnTo>
                <a:lnTo>
                  <a:pt x="30" y="98"/>
                </a:lnTo>
                <a:cubicBezTo>
                  <a:pt x="30" y="108"/>
                  <a:pt x="20" y="108"/>
                  <a:pt x="10" y="108"/>
                </a:cubicBezTo>
                <a:cubicBezTo>
                  <a:pt x="0" y="98"/>
                  <a:pt x="0" y="88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0" name="Google Shape;3130;p21"/>
          <p:cNvSpPr/>
          <p:nvPr/>
        </p:nvSpPr>
        <p:spPr>
          <a:xfrm>
            <a:off x="10235880" y="7573229"/>
            <a:ext cx="87347" cy="54142"/>
          </a:xfrm>
          <a:custGeom>
            <a:avLst/>
            <a:gdLst/>
            <a:ahLst/>
            <a:cxnLst/>
            <a:rect l="l" t="t" r="r" b="b"/>
            <a:pathLst>
              <a:path w="413" h="256" extrusionOk="0">
                <a:moveTo>
                  <a:pt x="382" y="10"/>
                </a:moveTo>
                <a:cubicBezTo>
                  <a:pt x="393" y="1"/>
                  <a:pt x="402" y="10"/>
                  <a:pt x="402" y="10"/>
                </a:cubicBezTo>
                <a:cubicBezTo>
                  <a:pt x="412" y="20"/>
                  <a:pt x="402" y="30"/>
                  <a:pt x="402" y="30"/>
                </a:cubicBezTo>
                <a:lnTo>
                  <a:pt x="30" y="245"/>
                </a:lnTo>
                <a:cubicBezTo>
                  <a:pt x="20" y="256"/>
                  <a:pt x="10" y="245"/>
                  <a:pt x="10" y="245"/>
                </a:cubicBezTo>
                <a:cubicBezTo>
                  <a:pt x="1" y="236"/>
                  <a:pt x="1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1"/>
          <p:cNvSpPr/>
          <p:nvPr/>
        </p:nvSpPr>
        <p:spPr>
          <a:xfrm>
            <a:off x="10291714" y="756921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10"/>
                </a:moveTo>
                <a:cubicBezTo>
                  <a:pt x="40" y="10"/>
                  <a:pt x="50" y="0"/>
                  <a:pt x="60" y="10"/>
                </a:cubicBezTo>
                <a:cubicBezTo>
                  <a:pt x="60" y="10"/>
                  <a:pt x="70" y="20"/>
                  <a:pt x="60" y="29"/>
                </a:cubicBezTo>
                <a:lnTo>
                  <a:pt x="31" y="108"/>
                </a:lnTo>
                <a:cubicBezTo>
                  <a:pt x="31" y="118"/>
                  <a:pt x="20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2" name="Google Shape;3132;p21"/>
          <p:cNvSpPr/>
          <p:nvPr/>
        </p:nvSpPr>
        <p:spPr>
          <a:xfrm>
            <a:off x="10291714" y="7587611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09" y="11"/>
                </a:moveTo>
                <a:cubicBezTo>
                  <a:pt x="118" y="11"/>
                  <a:pt x="118" y="21"/>
                  <a:pt x="118" y="31"/>
                </a:cubicBezTo>
                <a:cubicBezTo>
                  <a:pt x="118" y="40"/>
                  <a:pt x="109" y="50"/>
                  <a:pt x="99" y="40"/>
                </a:cubicBezTo>
                <a:lnTo>
                  <a:pt x="11" y="31"/>
                </a:lnTo>
                <a:cubicBezTo>
                  <a:pt x="11" y="31"/>
                  <a:pt x="1" y="21"/>
                  <a:pt x="1" y="11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3" name="Google Shape;3133;p21"/>
          <p:cNvSpPr/>
          <p:nvPr/>
        </p:nvSpPr>
        <p:spPr>
          <a:xfrm>
            <a:off x="10279448" y="7577459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0"/>
                </a:moveTo>
                <a:cubicBezTo>
                  <a:pt x="39" y="0"/>
                  <a:pt x="49" y="0"/>
                  <a:pt x="49" y="0"/>
                </a:cubicBezTo>
                <a:cubicBezTo>
                  <a:pt x="59" y="0"/>
                  <a:pt x="69" y="10"/>
                  <a:pt x="59" y="20"/>
                </a:cubicBezTo>
                <a:lnTo>
                  <a:pt x="30" y="108"/>
                </a:lnTo>
                <a:cubicBezTo>
                  <a:pt x="30" y="108"/>
                  <a:pt x="20" y="118"/>
                  <a:pt x="10" y="108"/>
                </a:cubicBezTo>
                <a:cubicBezTo>
                  <a:pt x="0" y="108"/>
                  <a:pt x="0" y="98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4" name="Google Shape;3134;p21"/>
          <p:cNvSpPr/>
          <p:nvPr/>
        </p:nvSpPr>
        <p:spPr>
          <a:xfrm>
            <a:off x="10279448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8" y="20"/>
                </a:moveTo>
                <a:cubicBezTo>
                  <a:pt x="118" y="20"/>
                  <a:pt x="118" y="30"/>
                  <a:pt x="118" y="40"/>
                </a:cubicBezTo>
                <a:cubicBezTo>
                  <a:pt x="118" y="40"/>
                  <a:pt x="108" y="49"/>
                  <a:pt x="98" y="49"/>
                </a:cubicBezTo>
                <a:lnTo>
                  <a:pt x="10" y="40"/>
                </a:lnTo>
                <a:cubicBezTo>
                  <a:pt x="0" y="30"/>
                  <a:pt x="0" y="30"/>
                  <a:pt x="0" y="20"/>
                </a:cubicBezTo>
                <a:cubicBezTo>
                  <a:pt x="0" y="10"/>
                  <a:pt x="10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5" name="Google Shape;3135;p21"/>
          <p:cNvSpPr/>
          <p:nvPr/>
        </p:nvSpPr>
        <p:spPr>
          <a:xfrm>
            <a:off x="10235880" y="7631390"/>
            <a:ext cx="87347" cy="51816"/>
          </a:xfrm>
          <a:custGeom>
            <a:avLst/>
            <a:gdLst/>
            <a:ahLst/>
            <a:cxnLst/>
            <a:rect l="l" t="t" r="r" b="b"/>
            <a:pathLst>
              <a:path w="413" h="245" extrusionOk="0">
                <a:moveTo>
                  <a:pt x="402" y="216"/>
                </a:moveTo>
                <a:cubicBezTo>
                  <a:pt x="402" y="216"/>
                  <a:pt x="412" y="225"/>
                  <a:pt x="402" y="235"/>
                </a:cubicBezTo>
                <a:cubicBezTo>
                  <a:pt x="402" y="245"/>
                  <a:pt x="393" y="245"/>
                  <a:pt x="382" y="245"/>
                </a:cubicBezTo>
                <a:lnTo>
                  <a:pt x="10" y="29"/>
                </a:lnTo>
                <a:cubicBezTo>
                  <a:pt x="10" y="29"/>
                  <a:pt x="1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6" name="Google Shape;3136;p21"/>
          <p:cNvSpPr/>
          <p:nvPr/>
        </p:nvSpPr>
        <p:spPr>
          <a:xfrm>
            <a:off x="10291714" y="7660364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99" y="0"/>
                </a:moveTo>
                <a:cubicBezTo>
                  <a:pt x="109" y="0"/>
                  <a:pt x="118" y="10"/>
                  <a:pt x="118" y="10"/>
                </a:cubicBezTo>
                <a:cubicBezTo>
                  <a:pt x="118" y="20"/>
                  <a:pt x="118" y="29"/>
                  <a:pt x="109" y="29"/>
                </a:cubicBezTo>
                <a:lnTo>
                  <a:pt x="20" y="40"/>
                </a:lnTo>
                <a:cubicBezTo>
                  <a:pt x="11" y="49"/>
                  <a:pt x="1" y="40"/>
                  <a:pt x="1" y="29"/>
                </a:cubicBezTo>
                <a:cubicBezTo>
                  <a:pt x="1" y="20"/>
                  <a:pt x="11" y="2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1"/>
          <p:cNvSpPr/>
          <p:nvPr/>
        </p:nvSpPr>
        <p:spPr>
          <a:xfrm>
            <a:off x="10291714" y="76622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99"/>
                </a:moveTo>
                <a:cubicBezTo>
                  <a:pt x="70" y="109"/>
                  <a:pt x="60" y="118"/>
                  <a:pt x="60" y="118"/>
                </a:cubicBezTo>
                <a:cubicBezTo>
                  <a:pt x="50" y="118"/>
                  <a:pt x="40" y="118"/>
                  <a:pt x="40" y="109"/>
                </a:cubicBezTo>
                <a:lnTo>
                  <a:pt x="1" y="31"/>
                </a:lnTo>
                <a:cubicBezTo>
                  <a:pt x="1" y="20"/>
                  <a:pt x="1" y="11"/>
                  <a:pt x="11" y="11"/>
                </a:cubicBezTo>
                <a:cubicBezTo>
                  <a:pt x="20" y="1"/>
                  <a:pt x="31" y="1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8" name="Google Shape;3138;p21"/>
          <p:cNvSpPr/>
          <p:nvPr/>
        </p:nvSpPr>
        <p:spPr>
          <a:xfrm>
            <a:off x="10279448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98" y="10"/>
                </a:moveTo>
                <a:cubicBezTo>
                  <a:pt x="108" y="0"/>
                  <a:pt x="118" y="10"/>
                  <a:pt x="118" y="20"/>
                </a:cubicBezTo>
                <a:cubicBezTo>
                  <a:pt x="118" y="29"/>
                  <a:pt x="118" y="39"/>
                  <a:pt x="108" y="39"/>
                </a:cubicBezTo>
                <a:lnTo>
                  <a:pt x="20" y="49"/>
                </a:lnTo>
                <a:cubicBezTo>
                  <a:pt x="10" y="49"/>
                  <a:pt x="0" y="49"/>
                  <a:pt x="0" y="39"/>
                </a:cubicBezTo>
                <a:cubicBezTo>
                  <a:pt x="0" y="29"/>
                  <a:pt x="0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9" name="Google Shape;3139;p21"/>
          <p:cNvSpPr/>
          <p:nvPr/>
        </p:nvSpPr>
        <p:spPr>
          <a:xfrm>
            <a:off x="10279448" y="7656134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59" y="89"/>
                </a:moveTo>
                <a:cubicBezTo>
                  <a:pt x="69" y="99"/>
                  <a:pt x="59" y="108"/>
                  <a:pt x="49" y="108"/>
                </a:cubicBezTo>
                <a:cubicBezTo>
                  <a:pt x="49" y="118"/>
                  <a:pt x="39" y="108"/>
                  <a:pt x="30" y="108"/>
                </a:cubicBezTo>
                <a:lnTo>
                  <a:pt x="0" y="20"/>
                </a:lnTo>
                <a:cubicBezTo>
                  <a:pt x="0" y="10"/>
                  <a:pt x="0" y="1"/>
                  <a:pt x="10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0" name="Google Shape;3140;p21"/>
          <p:cNvSpPr/>
          <p:nvPr/>
        </p:nvSpPr>
        <p:spPr>
          <a:xfrm>
            <a:off x="10227632" y="7637523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29" y="441"/>
                </a:moveTo>
                <a:cubicBezTo>
                  <a:pt x="29" y="451"/>
                  <a:pt x="20" y="461"/>
                  <a:pt x="10" y="461"/>
                </a:cubicBezTo>
                <a:cubicBezTo>
                  <a:pt x="0" y="461"/>
                  <a:pt x="0" y="451"/>
                  <a:pt x="0" y="441"/>
                </a:cubicBezTo>
                <a:lnTo>
                  <a:pt x="0" y="20"/>
                </a:lnTo>
                <a:cubicBezTo>
                  <a:pt x="0" y="10"/>
                  <a:pt x="0" y="0"/>
                  <a:pt x="10" y="0"/>
                </a:cubicBezTo>
                <a:cubicBezTo>
                  <a:pt x="20" y="0"/>
                  <a:pt x="29" y="10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1" name="Google Shape;3141;p21"/>
          <p:cNvSpPr/>
          <p:nvPr/>
        </p:nvSpPr>
        <p:spPr>
          <a:xfrm>
            <a:off x="10225517" y="769970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8"/>
                </a:moveTo>
                <a:lnTo>
                  <a:pt x="89" y="108"/>
                </a:lnTo>
                <a:cubicBezTo>
                  <a:pt x="79" y="108"/>
                  <a:pt x="69" y="108"/>
                  <a:pt x="69" y="98"/>
                </a:cubicBez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2" name="Google Shape;3142;p21"/>
          <p:cNvSpPr/>
          <p:nvPr/>
        </p:nvSpPr>
        <p:spPr>
          <a:xfrm>
            <a:off x="10215154" y="769970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8"/>
                </a:moveTo>
                <a:cubicBezTo>
                  <a:pt x="20" y="108"/>
                  <a:pt x="10" y="108"/>
                  <a:pt x="1" y="108"/>
                </a:cubicBezTo>
                <a:lnTo>
                  <a:pt x="1" y="78"/>
                </a:lnTo>
                <a:lnTo>
                  <a:pt x="59" y="10"/>
                </a:lnTo>
                <a:cubicBezTo>
                  <a:pt x="59" y="10"/>
                  <a:pt x="69" y="0"/>
                  <a:pt x="79" y="10"/>
                </a:cubicBezTo>
                <a:cubicBezTo>
                  <a:pt x="88" y="10"/>
                  <a:pt x="88" y="20"/>
                  <a:pt x="7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3" name="Google Shape;3143;p21"/>
          <p:cNvSpPr/>
          <p:nvPr/>
        </p:nvSpPr>
        <p:spPr>
          <a:xfrm>
            <a:off x="10225517" y="7685108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lnTo>
                  <a:pt x="89" y="108"/>
                </a:lnTo>
                <a:cubicBezTo>
                  <a:pt x="79" y="108"/>
                  <a:pt x="69" y="108"/>
                  <a:pt x="69" y="99"/>
                </a:cubicBez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1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4" name="Google Shape;3144;p21"/>
          <p:cNvSpPr/>
          <p:nvPr/>
        </p:nvSpPr>
        <p:spPr>
          <a:xfrm>
            <a:off x="10215154" y="7685108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9"/>
                </a:moveTo>
                <a:cubicBezTo>
                  <a:pt x="20" y="108"/>
                  <a:pt x="10" y="108"/>
                  <a:pt x="1" y="108"/>
                </a:cubicBezTo>
                <a:lnTo>
                  <a:pt x="1" y="79"/>
                </a:lnTo>
                <a:lnTo>
                  <a:pt x="59" y="10"/>
                </a:lnTo>
                <a:cubicBezTo>
                  <a:pt x="59" y="10"/>
                  <a:pt x="69" y="1"/>
                  <a:pt x="79" y="10"/>
                </a:cubicBezTo>
                <a:cubicBezTo>
                  <a:pt x="88" y="10"/>
                  <a:pt x="88" y="20"/>
                  <a:pt x="7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5" name="Google Shape;3145;p21"/>
          <p:cNvSpPr/>
          <p:nvPr/>
        </p:nvSpPr>
        <p:spPr>
          <a:xfrm>
            <a:off x="10138383" y="7631390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20" y="245"/>
                </a:moveTo>
                <a:cubicBezTo>
                  <a:pt x="11" y="245"/>
                  <a:pt x="1" y="245"/>
                  <a:pt x="1" y="235"/>
                </a:cubicBezTo>
                <a:cubicBezTo>
                  <a:pt x="1" y="225"/>
                  <a:pt x="1" y="216"/>
                  <a:pt x="11" y="216"/>
                </a:cubicBezTo>
                <a:lnTo>
                  <a:pt x="373" y="0"/>
                </a:lnTo>
                <a:cubicBezTo>
                  <a:pt x="383" y="0"/>
                  <a:pt x="393" y="0"/>
                  <a:pt x="393" y="10"/>
                </a:cubicBezTo>
                <a:cubicBezTo>
                  <a:pt x="403" y="20"/>
                  <a:pt x="393" y="29"/>
                  <a:pt x="393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6" name="Google Shape;3146;p21"/>
          <p:cNvSpPr/>
          <p:nvPr/>
        </p:nvSpPr>
        <p:spPr>
          <a:xfrm>
            <a:off x="10152976" y="7662267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109"/>
                </a:moveTo>
                <a:cubicBezTo>
                  <a:pt x="30" y="118"/>
                  <a:pt x="20" y="118"/>
                  <a:pt x="20" y="118"/>
                </a:cubicBezTo>
                <a:cubicBezTo>
                  <a:pt x="10" y="118"/>
                  <a:pt x="1" y="109"/>
                  <a:pt x="10" y="99"/>
                </a:cubicBezTo>
                <a:lnTo>
                  <a:pt x="40" y="11"/>
                </a:lnTo>
                <a:cubicBezTo>
                  <a:pt x="40" y="11"/>
                  <a:pt x="49" y="1"/>
                  <a:pt x="59" y="11"/>
                </a:cubicBezTo>
                <a:cubicBezTo>
                  <a:pt x="69" y="11"/>
                  <a:pt x="69" y="20"/>
                  <a:pt x="6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7" name="Google Shape;3147;p21"/>
          <p:cNvSpPr/>
          <p:nvPr/>
        </p:nvSpPr>
        <p:spPr>
          <a:xfrm>
            <a:off x="10142613" y="7660364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10" y="29"/>
                </a:moveTo>
                <a:cubicBezTo>
                  <a:pt x="0" y="29"/>
                  <a:pt x="0" y="20"/>
                  <a:pt x="0" y="10"/>
                </a:cubicBezTo>
                <a:cubicBezTo>
                  <a:pt x="0" y="10"/>
                  <a:pt x="10" y="0"/>
                  <a:pt x="20" y="0"/>
                </a:cubicBezTo>
                <a:lnTo>
                  <a:pt x="108" y="10"/>
                </a:lnTo>
                <a:cubicBezTo>
                  <a:pt x="118" y="20"/>
                  <a:pt x="118" y="20"/>
                  <a:pt x="118" y="29"/>
                </a:cubicBezTo>
                <a:cubicBezTo>
                  <a:pt x="118" y="40"/>
                  <a:pt x="108" y="49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8" name="Google Shape;3148;p21"/>
          <p:cNvSpPr/>
          <p:nvPr/>
        </p:nvSpPr>
        <p:spPr>
          <a:xfrm>
            <a:off x="10165454" y="7656134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108"/>
                </a:moveTo>
                <a:cubicBezTo>
                  <a:pt x="29" y="108"/>
                  <a:pt x="20" y="118"/>
                  <a:pt x="20" y="108"/>
                </a:cubicBezTo>
                <a:cubicBezTo>
                  <a:pt x="10" y="108"/>
                  <a:pt x="0" y="99"/>
                  <a:pt x="10" y="89"/>
                </a:cubicBezTo>
                <a:lnTo>
                  <a:pt x="40" y="10"/>
                </a:lnTo>
                <a:cubicBezTo>
                  <a:pt x="40" y="1"/>
                  <a:pt x="49" y="1"/>
                  <a:pt x="59" y="1"/>
                </a:cubicBezTo>
                <a:cubicBezTo>
                  <a:pt x="69" y="1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9" name="Google Shape;3149;p21"/>
          <p:cNvSpPr/>
          <p:nvPr/>
        </p:nvSpPr>
        <p:spPr>
          <a:xfrm>
            <a:off x="10155091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10" y="39"/>
                </a:moveTo>
                <a:cubicBezTo>
                  <a:pt x="0" y="39"/>
                  <a:pt x="0" y="29"/>
                  <a:pt x="0" y="20"/>
                </a:cubicBezTo>
                <a:cubicBezTo>
                  <a:pt x="0" y="10"/>
                  <a:pt x="10" y="0"/>
                  <a:pt x="20" y="10"/>
                </a:cubicBezTo>
                <a:lnTo>
                  <a:pt x="108" y="20"/>
                </a:lnTo>
                <a:cubicBezTo>
                  <a:pt x="118" y="20"/>
                  <a:pt x="118" y="29"/>
                  <a:pt x="118" y="39"/>
                </a:cubicBezTo>
                <a:cubicBezTo>
                  <a:pt x="118" y="49"/>
                  <a:pt x="108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0" name="Google Shape;3150;p21"/>
          <p:cNvSpPr/>
          <p:nvPr/>
        </p:nvSpPr>
        <p:spPr>
          <a:xfrm>
            <a:off x="10138383" y="7573229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11" y="30"/>
                </a:moveTo>
                <a:cubicBezTo>
                  <a:pt x="1" y="30"/>
                  <a:pt x="1" y="20"/>
                  <a:pt x="1" y="10"/>
                </a:cubicBezTo>
                <a:cubicBezTo>
                  <a:pt x="1" y="10"/>
                  <a:pt x="11" y="1"/>
                  <a:pt x="20" y="10"/>
                </a:cubicBezTo>
                <a:lnTo>
                  <a:pt x="393" y="216"/>
                </a:lnTo>
                <a:cubicBezTo>
                  <a:pt x="393" y="226"/>
                  <a:pt x="403" y="236"/>
                  <a:pt x="393" y="245"/>
                </a:cubicBezTo>
                <a:cubicBezTo>
                  <a:pt x="393" y="245"/>
                  <a:pt x="383" y="256"/>
                  <a:pt x="373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1" name="Google Shape;3151;p21"/>
          <p:cNvSpPr/>
          <p:nvPr/>
        </p:nvSpPr>
        <p:spPr>
          <a:xfrm>
            <a:off x="10142613" y="7587611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20" y="40"/>
                </a:moveTo>
                <a:cubicBezTo>
                  <a:pt x="10" y="50"/>
                  <a:pt x="0" y="40"/>
                  <a:pt x="0" y="31"/>
                </a:cubicBezTo>
                <a:cubicBezTo>
                  <a:pt x="0" y="21"/>
                  <a:pt x="0" y="11"/>
                  <a:pt x="10" y="11"/>
                </a:cubicBezTo>
                <a:lnTo>
                  <a:pt x="98" y="1"/>
                </a:lnTo>
                <a:cubicBezTo>
                  <a:pt x="108" y="1"/>
                  <a:pt x="118" y="1"/>
                  <a:pt x="118" y="11"/>
                </a:cubicBezTo>
                <a:cubicBezTo>
                  <a:pt x="118" y="21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2" name="Google Shape;3152;p21"/>
          <p:cNvSpPr/>
          <p:nvPr/>
        </p:nvSpPr>
        <p:spPr>
          <a:xfrm>
            <a:off x="10152976" y="7569211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9"/>
                </a:moveTo>
                <a:cubicBezTo>
                  <a:pt x="1" y="20"/>
                  <a:pt x="10" y="10"/>
                  <a:pt x="20" y="10"/>
                </a:cubicBezTo>
                <a:cubicBezTo>
                  <a:pt x="20" y="0"/>
                  <a:pt x="30" y="10"/>
                  <a:pt x="40" y="10"/>
                </a:cubicBezTo>
                <a:lnTo>
                  <a:pt x="69" y="98"/>
                </a:lnTo>
                <a:cubicBezTo>
                  <a:pt x="69" y="108"/>
                  <a:pt x="69" y="11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3" name="Google Shape;3153;p21"/>
          <p:cNvSpPr/>
          <p:nvPr/>
        </p:nvSpPr>
        <p:spPr>
          <a:xfrm>
            <a:off x="10155091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20" y="49"/>
                </a:moveTo>
                <a:cubicBezTo>
                  <a:pt x="10" y="49"/>
                  <a:pt x="0" y="40"/>
                  <a:pt x="0" y="40"/>
                </a:cubicBezTo>
                <a:cubicBezTo>
                  <a:pt x="0" y="30"/>
                  <a:pt x="0" y="20"/>
                  <a:pt x="10" y="20"/>
                </a:cubicBezTo>
                <a:lnTo>
                  <a:pt x="98" y="10"/>
                </a:lnTo>
                <a:cubicBezTo>
                  <a:pt x="108" y="1"/>
                  <a:pt x="118" y="10"/>
                  <a:pt x="118" y="20"/>
                </a:cubicBezTo>
                <a:cubicBezTo>
                  <a:pt x="118" y="30"/>
                  <a:pt x="118" y="3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4" name="Google Shape;3154;p21"/>
          <p:cNvSpPr/>
          <p:nvPr/>
        </p:nvSpPr>
        <p:spPr>
          <a:xfrm>
            <a:off x="10165454" y="7577459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0" y="10"/>
                  <a:pt x="10" y="0"/>
                  <a:pt x="20" y="0"/>
                </a:cubicBezTo>
                <a:cubicBezTo>
                  <a:pt x="20" y="0"/>
                  <a:pt x="29" y="0"/>
                  <a:pt x="40" y="10"/>
                </a:cubicBezTo>
                <a:lnTo>
                  <a:pt x="69" y="88"/>
                </a:lnTo>
                <a:cubicBezTo>
                  <a:pt x="69" y="98"/>
                  <a:pt x="69" y="108"/>
                  <a:pt x="59" y="108"/>
                </a:cubicBezTo>
                <a:cubicBezTo>
                  <a:pt x="49" y="118"/>
                  <a:pt x="40" y="10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5" name="Google Shape;3155;p21"/>
          <p:cNvSpPr/>
          <p:nvPr/>
        </p:nvSpPr>
        <p:spPr>
          <a:xfrm>
            <a:off x="10194428" y="7571115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0" y="20"/>
                </a:moveTo>
                <a:cubicBezTo>
                  <a:pt x="1" y="11"/>
                  <a:pt x="1" y="11"/>
                  <a:pt x="10" y="1"/>
                </a:cubicBezTo>
                <a:cubicBezTo>
                  <a:pt x="20" y="1"/>
                  <a:pt x="30" y="1"/>
                  <a:pt x="30" y="11"/>
                </a:cubicBezTo>
                <a:lnTo>
                  <a:pt x="147" y="216"/>
                </a:lnTo>
                <a:cubicBezTo>
                  <a:pt x="157" y="226"/>
                  <a:pt x="157" y="236"/>
                  <a:pt x="147" y="236"/>
                </a:cubicBezTo>
                <a:cubicBezTo>
                  <a:pt x="138" y="236"/>
                  <a:pt x="128" y="236"/>
                  <a:pt x="128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6" name="Google Shape;3156;p21"/>
          <p:cNvSpPr/>
          <p:nvPr/>
        </p:nvSpPr>
        <p:spPr>
          <a:xfrm>
            <a:off x="10186180" y="7577459"/>
            <a:ext cx="25168" cy="14593"/>
          </a:xfrm>
          <a:custGeom>
            <a:avLst/>
            <a:gdLst/>
            <a:ahLst/>
            <a:cxnLst/>
            <a:rect l="l" t="t" r="r" b="b"/>
            <a:pathLst>
              <a:path w="119" h="69" extrusionOk="0">
                <a:moveTo>
                  <a:pt x="20" y="40"/>
                </a:moveTo>
                <a:cubicBezTo>
                  <a:pt x="10" y="29"/>
                  <a:pt x="0" y="20"/>
                  <a:pt x="10" y="20"/>
                </a:cubicBezTo>
                <a:cubicBezTo>
                  <a:pt x="10" y="10"/>
                  <a:pt x="20" y="0"/>
                  <a:pt x="29" y="10"/>
                </a:cubicBezTo>
                <a:lnTo>
                  <a:pt x="98" y="40"/>
                </a:lnTo>
                <a:cubicBezTo>
                  <a:pt x="108" y="40"/>
                  <a:pt x="118" y="49"/>
                  <a:pt x="108" y="59"/>
                </a:cubicBezTo>
                <a:cubicBezTo>
                  <a:pt x="108" y="69"/>
                  <a:pt x="98" y="69"/>
                  <a:pt x="8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7" name="Google Shape;3157;p21"/>
          <p:cNvSpPr/>
          <p:nvPr/>
        </p:nvSpPr>
        <p:spPr>
          <a:xfrm>
            <a:off x="10202676" y="7569211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10" y="10"/>
                </a:moveTo>
                <a:cubicBezTo>
                  <a:pt x="20" y="0"/>
                  <a:pt x="20" y="0"/>
                  <a:pt x="30" y="0"/>
                </a:cubicBezTo>
                <a:cubicBezTo>
                  <a:pt x="40" y="0"/>
                  <a:pt x="49" y="10"/>
                  <a:pt x="49" y="10"/>
                </a:cubicBezTo>
                <a:lnTo>
                  <a:pt x="30" y="88"/>
                </a:lnTo>
                <a:cubicBezTo>
                  <a:pt x="30" y="98"/>
                  <a:pt x="20" y="108"/>
                  <a:pt x="20" y="108"/>
                </a:cubicBezTo>
                <a:cubicBezTo>
                  <a:pt x="10" y="108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8" name="Google Shape;3158;p21"/>
          <p:cNvSpPr/>
          <p:nvPr/>
        </p:nvSpPr>
        <p:spPr>
          <a:xfrm>
            <a:off x="10194428" y="7589937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10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0"/>
                  <a:pt x="10" y="0"/>
                  <a:pt x="20" y="0"/>
                </a:cubicBezTo>
                <a:lnTo>
                  <a:pt x="99" y="29"/>
                </a:lnTo>
                <a:cubicBezTo>
                  <a:pt x="99" y="39"/>
                  <a:pt x="108" y="39"/>
                  <a:pt x="99" y="49"/>
                </a:cubicBezTo>
                <a:cubicBezTo>
                  <a:pt x="99" y="59"/>
                  <a:pt x="88" y="59"/>
                  <a:pt x="7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9" name="Google Shape;3159;p21"/>
          <p:cNvSpPr/>
          <p:nvPr/>
        </p:nvSpPr>
        <p:spPr>
          <a:xfrm>
            <a:off x="10208809" y="7579363"/>
            <a:ext cx="10786" cy="23053"/>
          </a:xfrm>
          <a:custGeom>
            <a:avLst/>
            <a:gdLst/>
            <a:ahLst/>
            <a:cxnLst/>
            <a:rect l="l" t="t" r="r" b="b"/>
            <a:pathLst>
              <a:path w="51" h="109" extrusionOk="0">
                <a:moveTo>
                  <a:pt x="20" y="11"/>
                </a:moveTo>
                <a:cubicBezTo>
                  <a:pt x="20" y="11"/>
                  <a:pt x="20" y="1"/>
                  <a:pt x="31" y="1"/>
                </a:cubicBezTo>
                <a:cubicBezTo>
                  <a:pt x="40" y="1"/>
                  <a:pt x="50" y="11"/>
                  <a:pt x="50" y="20"/>
                </a:cubicBezTo>
                <a:lnTo>
                  <a:pt x="31" y="99"/>
                </a:lnTo>
                <a:cubicBezTo>
                  <a:pt x="31" y="109"/>
                  <a:pt x="31" y="109"/>
                  <a:pt x="20" y="109"/>
                </a:cubicBezTo>
                <a:cubicBezTo>
                  <a:pt x="11" y="109"/>
                  <a:pt x="1" y="99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0" name="Google Shape;3160;p21"/>
          <p:cNvSpPr/>
          <p:nvPr/>
        </p:nvSpPr>
        <p:spPr>
          <a:xfrm>
            <a:off x="10231862" y="7571115"/>
            <a:ext cx="33205" cy="49913"/>
          </a:xfrm>
          <a:custGeom>
            <a:avLst/>
            <a:gdLst/>
            <a:ahLst/>
            <a:cxnLst/>
            <a:rect l="l" t="t" r="r" b="b"/>
            <a:pathLst>
              <a:path w="157" h="236" extrusionOk="0">
                <a:moveTo>
                  <a:pt x="127" y="11"/>
                </a:moveTo>
                <a:cubicBezTo>
                  <a:pt x="127" y="1"/>
                  <a:pt x="137" y="1"/>
                  <a:pt x="147" y="1"/>
                </a:cubicBezTo>
                <a:cubicBezTo>
                  <a:pt x="157" y="11"/>
                  <a:pt x="157" y="11"/>
                  <a:pt x="157" y="20"/>
                </a:cubicBezTo>
                <a:lnTo>
                  <a:pt x="29" y="226"/>
                </a:lnTo>
                <a:cubicBezTo>
                  <a:pt x="29" y="236"/>
                  <a:pt x="20" y="236"/>
                  <a:pt x="9" y="236"/>
                </a:cubicBezTo>
                <a:cubicBezTo>
                  <a:pt x="0" y="236"/>
                  <a:pt x="0" y="226"/>
                  <a:pt x="9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1" name="Google Shape;3161;p21"/>
          <p:cNvSpPr/>
          <p:nvPr/>
        </p:nvSpPr>
        <p:spPr>
          <a:xfrm>
            <a:off x="10246243" y="7569211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10" y="10"/>
                </a:move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9" y="0"/>
                  <a:pt x="39" y="10"/>
                </a:cubicBezTo>
                <a:lnTo>
                  <a:pt x="50" y="88"/>
                </a:lnTo>
                <a:cubicBezTo>
                  <a:pt x="50" y="98"/>
                  <a:pt x="39" y="108"/>
                  <a:pt x="39" y="108"/>
                </a:cubicBezTo>
                <a:cubicBezTo>
                  <a:pt x="30" y="108"/>
                  <a:pt x="20" y="98"/>
                  <a:pt x="2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2" name="Google Shape;3162;p21"/>
          <p:cNvSpPr/>
          <p:nvPr/>
        </p:nvSpPr>
        <p:spPr>
          <a:xfrm>
            <a:off x="10250262" y="7577459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79" y="10"/>
                </a:moveTo>
                <a:cubicBezTo>
                  <a:pt x="89" y="0"/>
                  <a:pt x="99" y="10"/>
                  <a:pt x="99" y="20"/>
                </a:cubicBezTo>
                <a:cubicBezTo>
                  <a:pt x="109" y="20"/>
                  <a:pt x="99" y="29"/>
                  <a:pt x="89" y="40"/>
                </a:cubicBezTo>
                <a:lnTo>
                  <a:pt x="20" y="69"/>
                </a:lnTo>
                <a:cubicBezTo>
                  <a:pt x="11" y="69"/>
                  <a:pt x="1" y="69"/>
                  <a:pt x="1" y="59"/>
                </a:cubicBezTo>
                <a:cubicBezTo>
                  <a:pt x="1" y="49"/>
                  <a:pt x="1" y="40"/>
                  <a:pt x="11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3" name="Google Shape;3163;p21"/>
          <p:cNvSpPr/>
          <p:nvPr/>
        </p:nvSpPr>
        <p:spPr>
          <a:xfrm>
            <a:off x="10240110" y="7579363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0" y="20"/>
                </a:moveTo>
                <a:cubicBezTo>
                  <a:pt x="0" y="11"/>
                  <a:pt x="10" y="1"/>
                  <a:pt x="20" y="1"/>
                </a:cubicBezTo>
                <a:cubicBezTo>
                  <a:pt x="29" y="1"/>
                  <a:pt x="29" y="11"/>
                  <a:pt x="39" y="11"/>
                </a:cubicBezTo>
                <a:lnTo>
                  <a:pt x="49" y="89"/>
                </a:lnTo>
                <a:cubicBezTo>
                  <a:pt x="49" y="99"/>
                  <a:pt x="39" y="109"/>
                  <a:pt x="29" y="109"/>
                </a:cubicBezTo>
                <a:cubicBezTo>
                  <a:pt x="29" y="109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4" name="Google Shape;3164;p21"/>
          <p:cNvSpPr/>
          <p:nvPr/>
        </p:nvSpPr>
        <p:spPr>
          <a:xfrm>
            <a:off x="10242014" y="7589937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89" y="0"/>
                </a:moveTo>
                <a:cubicBezTo>
                  <a:pt x="99" y="0"/>
                  <a:pt x="109" y="0"/>
                  <a:pt x="109" y="10"/>
                </a:cubicBezTo>
                <a:cubicBezTo>
                  <a:pt x="118" y="20"/>
                  <a:pt x="109" y="29"/>
                  <a:pt x="99" y="29"/>
                </a:cubicBezTo>
                <a:lnTo>
                  <a:pt x="30" y="59"/>
                </a:lnTo>
                <a:cubicBezTo>
                  <a:pt x="20" y="59"/>
                  <a:pt x="11" y="59"/>
                  <a:pt x="11" y="49"/>
                </a:cubicBezTo>
                <a:cubicBezTo>
                  <a:pt x="1" y="39"/>
                  <a:pt x="11" y="39"/>
                  <a:pt x="2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5" name="Google Shape;3165;p21"/>
          <p:cNvSpPr/>
          <p:nvPr/>
        </p:nvSpPr>
        <p:spPr>
          <a:xfrm>
            <a:off x="10237995" y="7625045"/>
            <a:ext cx="58161" cy="6556"/>
          </a:xfrm>
          <a:custGeom>
            <a:avLst/>
            <a:gdLst/>
            <a:ahLst/>
            <a:cxnLst/>
            <a:rect l="l" t="t" r="r" b="b"/>
            <a:pathLst>
              <a:path w="275" h="31" extrusionOk="0">
                <a:moveTo>
                  <a:pt x="255" y="0"/>
                </a:moveTo>
                <a:cubicBezTo>
                  <a:pt x="265" y="0"/>
                  <a:pt x="274" y="11"/>
                  <a:pt x="274" y="20"/>
                </a:cubicBezTo>
                <a:cubicBezTo>
                  <a:pt x="274" y="30"/>
                  <a:pt x="265" y="30"/>
                  <a:pt x="255" y="30"/>
                </a:cubicBezTo>
                <a:lnTo>
                  <a:pt x="20" y="30"/>
                </a:ln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6" name="Google Shape;3166;p21"/>
          <p:cNvSpPr/>
          <p:nvPr/>
        </p:nvSpPr>
        <p:spPr>
          <a:xfrm>
            <a:off x="10273314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8" y="1"/>
                </a:moveTo>
                <a:cubicBezTo>
                  <a:pt x="78" y="1"/>
                  <a:pt x="88" y="1"/>
                  <a:pt x="88" y="10"/>
                </a:cubicBezTo>
                <a:cubicBezTo>
                  <a:pt x="98" y="10"/>
                  <a:pt x="98" y="20"/>
                  <a:pt x="88" y="30"/>
                </a:cubicBezTo>
                <a:lnTo>
                  <a:pt x="29" y="79"/>
                </a:lnTo>
                <a:lnTo>
                  <a:pt x="0" y="79"/>
                </a:lnTo>
                <a:cubicBezTo>
                  <a:pt x="0" y="69"/>
                  <a:pt x="0" y="60"/>
                  <a:pt x="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7" name="Google Shape;3167;p21"/>
          <p:cNvSpPr/>
          <p:nvPr/>
        </p:nvSpPr>
        <p:spPr>
          <a:xfrm>
            <a:off x="10273314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8" y="59"/>
                </a:moveTo>
                <a:cubicBezTo>
                  <a:pt x="98" y="59"/>
                  <a:pt x="98" y="69"/>
                  <a:pt x="88" y="79"/>
                </a:cubicBezTo>
                <a:cubicBezTo>
                  <a:pt x="88" y="79"/>
                  <a:pt x="78" y="89"/>
                  <a:pt x="68" y="79"/>
                </a:cubicBezTo>
                <a:lnTo>
                  <a:pt x="9" y="30"/>
                </a:lnTo>
                <a:cubicBezTo>
                  <a:pt x="0" y="20"/>
                  <a:pt x="0" y="11"/>
                  <a:pt x="0" y="11"/>
                </a:cubicBezTo>
                <a:cubicBezTo>
                  <a:pt x="9" y="0"/>
                  <a:pt x="20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8" name="Google Shape;3168;p21"/>
          <p:cNvSpPr/>
          <p:nvPr/>
        </p:nvSpPr>
        <p:spPr>
          <a:xfrm>
            <a:off x="10260836" y="7614682"/>
            <a:ext cx="18823" cy="16919"/>
          </a:xfrm>
          <a:custGeom>
            <a:avLst/>
            <a:gdLst/>
            <a:ahLst/>
            <a:cxnLst/>
            <a:rect l="l" t="t" r="r" b="b"/>
            <a:pathLst>
              <a:path w="89" h="80" extrusionOk="0">
                <a:moveTo>
                  <a:pt x="68" y="1"/>
                </a:moveTo>
                <a:cubicBezTo>
                  <a:pt x="68" y="1"/>
                  <a:pt x="79" y="1"/>
                  <a:pt x="88" y="10"/>
                </a:cubicBezTo>
                <a:lnTo>
                  <a:pt x="88" y="30"/>
                </a:lnTo>
                <a:lnTo>
                  <a:pt x="20" y="79"/>
                </a:lnTo>
                <a:lnTo>
                  <a:pt x="0" y="79"/>
                </a:lnTo>
                <a:lnTo>
                  <a:pt x="0" y="6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9" name="Google Shape;3169;p21"/>
          <p:cNvSpPr/>
          <p:nvPr/>
        </p:nvSpPr>
        <p:spPr>
          <a:xfrm>
            <a:off x="10260836" y="7625045"/>
            <a:ext cx="18823" cy="18823"/>
          </a:xfrm>
          <a:custGeom>
            <a:avLst/>
            <a:gdLst/>
            <a:ahLst/>
            <a:cxnLst/>
            <a:rect l="l" t="t" r="r" b="b"/>
            <a:pathLst>
              <a:path w="89" h="89" extrusionOk="0">
                <a:moveTo>
                  <a:pt x="88" y="59"/>
                </a:moveTo>
                <a:lnTo>
                  <a:pt x="88" y="79"/>
                </a:lnTo>
                <a:cubicBezTo>
                  <a:pt x="79" y="79"/>
                  <a:pt x="68" y="89"/>
                  <a:pt x="68" y="79"/>
                </a:cubicBezTo>
                <a:lnTo>
                  <a:pt x="0" y="30"/>
                </a:lnTo>
                <a:lnTo>
                  <a:pt x="0" y="11"/>
                </a:lnTo>
                <a:cubicBezTo>
                  <a:pt x="10" y="0"/>
                  <a:pt x="20" y="0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0" name="Google Shape;3170;p21"/>
          <p:cNvSpPr/>
          <p:nvPr/>
        </p:nvSpPr>
        <p:spPr>
          <a:xfrm>
            <a:off x="10231862" y="7635408"/>
            <a:ext cx="33205" cy="52027"/>
          </a:xfrm>
          <a:custGeom>
            <a:avLst/>
            <a:gdLst/>
            <a:ahLst/>
            <a:cxnLst/>
            <a:rect l="l" t="t" r="r" b="b"/>
            <a:pathLst>
              <a:path w="157" h="246" extrusionOk="0">
                <a:moveTo>
                  <a:pt x="157" y="216"/>
                </a:moveTo>
                <a:cubicBezTo>
                  <a:pt x="157" y="226"/>
                  <a:pt x="157" y="236"/>
                  <a:pt x="147" y="236"/>
                </a:cubicBezTo>
                <a:cubicBezTo>
                  <a:pt x="137" y="245"/>
                  <a:pt x="127" y="245"/>
                  <a:pt x="127" y="236"/>
                </a:cubicBezTo>
                <a:lnTo>
                  <a:pt x="9" y="30"/>
                </a:lnTo>
                <a:cubicBezTo>
                  <a:pt x="0" y="20"/>
                  <a:pt x="0" y="10"/>
                  <a:pt x="9" y="1"/>
                </a:cubicBezTo>
                <a:cubicBezTo>
                  <a:pt x="20" y="1"/>
                  <a:pt x="29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1" name="Google Shape;3171;p21"/>
          <p:cNvSpPr/>
          <p:nvPr/>
        </p:nvSpPr>
        <p:spPr>
          <a:xfrm>
            <a:off x="10250262" y="7664382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89" y="40"/>
                </a:moveTo>
                <a:cubicBezTo>
                  <a:pt x="99" y="40"/>
                  <a:pt x="109" y="50"/>
                  <a:pt x="99" y="60"/>
                </a:cubicBezTo>
                <a:cubicBezTo>
                  <a:pt x="99" y="69"/>
                  <a:pt x="89" y="69"/>
                  <a:pt x="79" y="69"/>
                </a:cubicBezTo>
                <a:lnTo>
                  <a:pt x="11" y="40"/>
                </a:lnTo>
                <a:cubicBezTo>
                  <a:pt x="1" y="30"/>
                  <a:pt x="1" y="21"/>
                  <a:pt x="1" y="21"/>
                </a:cubicBezTo>
                <a:cubicBezTo>
                  <a:pt x="1" y="10"/>
                  <a:pt x="11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2" name="Google Shape;3172;p21"/>
          <p:cNvSpPr/>
          <p:nvPr/>
        </p:nvSpPr>
        <p:spPr>
          <a:xfrm>
            <a:off x="10246243" y="7666497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39" y="89"/>
                </a:moveTo>
                <a:cubicBezTo>
                  <a:pt x="39" y="98"/>
                  <a:pt x="30" y="108"/>
                  <a:pt x="20" y="108"/>
                </a:cubicBezTo>
                <a:cubicBezTo>
                  <a:pt x="10" y="108"/>
                  <a:pt x="0" y="98"/>
                  <a:pt x="10" y="89"/>
                </a:cubicBezTo>
                <a:lnTo>
                  <a:pt x="20" y="11"/>
                </a:lnTo>
                <a:cubicBezTo>
                  <a:pt x="20" y="0"/>
                  <a:pt x="30" y="0"/>
                  <a:pt x="39" y="0"/>
                </a:cubicBezTo>
                <a:lnTo>
                  <a:pt x="50" y="1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3" name="Google Shape;3173;p21"/>
          <p:cNvSpPr/>
          <p:nvPr/>
        </p:nvSpPr>
        <p:spPr>
          <a:xfrm>
            <a:off x="10242014" y="7654019"/>
            <a:ext cx="25168" cy="14805"/>
          </a:xfrm>
          <a:custGeom>
            <a:avLst/>
            <a:gdLst/>
            <a:ahLst/>
            <a:cxnLst/>
            <a:rect l="l" t="t" r="r" b="b"/>
            <a:pathLst>
              <a:path w="119" h="70" extrusionOk="0">
                <a:moveTo>
                  <a:pt x="99" y="30"/>
                </a:moveTo>
                <a:cubicBezTo>
                  <a:pt x="109" y="40"/>
                  <a:pt x="118" y="50"/>
                  <a:pt x="109" y="50"/>
                </a:cubicBezTo>
                <a:cubicBezTo>
                  <a:pt x="109" y="59"/>
                  <a:pt x="99" y="70"/>
                  <a:pt x="89" y="59"/>
                </a:cubicBezTo>
                <a:lnTo>
                  <a:pt x="20" y="30"/>
                </a:lnTo>
                <a:cubicBezTo>
                  <a:pt x="11" y="30"/>
                  <a:pt x="1" y="20"/>
                  <a:pt x="11" y="11"/>
                </a:cubicBezTo>
                <a:cubicBezTo>
                  <a:pt x="11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4" name="Google Shape;3174;p21"/>
          <p:cNvSpPr/>
          <p:nvPr/>
        </p:nvSpPr>
        <p:spPr>
          <a:xfrm>
            <a:off x="10240110" y="7654019"/>
            <a:ext cx="10363" cy="25168"/>
          </a:xfrm>
          <a:custGeom>
            <a:avLst/>
            <a:gdLst/>
            <a:ahLst/>
            <a:cxnLst/>
            <a:rect l="l" t="t" r="r" b="b"/>
            <a:pathLst>
              <a:path w="49" h="119" extrusionOk="0">
                <a:moveTo>
                  <a:pt x="39" y="99"/>
                </a:moveTo>
                <a:cubicBezTo>
                  <a:pt x="29" y="109"/>
                  <a:pt x="29" y="118"/>
                  <a:pt x="20" y="109"/>
                </a:cubicBezTo>
                <a:cubicBezTo>
                  <a:pt x="10" y="109"/>
                  <a:pt x="0" y="109"/>
                  <a:pt x="0" y="99"/>
                </a:cubicBezTo>
                <a:lnTo>
                  <a:pt x="20" y="20"/>
                </a:lnTo>
                <a:cubicBezTo>
                  <a:pt x="20" y="11"/>
                  <a:pt x="29" y="1"/>
                  <a:pt x="29" y="1"/>
                </a:cubicBezTo>
                <a:cubicBezTo>
                  <a:pt x="3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5" name="Google Shape;3175;p21"/>
          <p:cNvSpPr/>
          <p:nvPr/>
        </p:nvSpPr>
        <p:spPr>
          <a:xfrm>
            <a:off x="10194428" y="7635408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45"/>
                  <a:pt x="20" y="245"/>
                  <a:pt x="10" y="236"/>
                </a:cubicBezTo>
                <a:cubicBezTo>
                  <a:pt x="1" y="236"/>
                  <a:pt x="1" y="226"/>
                  <a:pt x="10" y="216"/>
                </a:cubicBezTo>
                <a:lnTo>
                  <a:pt x="128" y="10"/>
                </a:lnTo>
                <a:cubicBezTo>
                  <a:pt x="128" y="1"/>
                  <a:pt x="138" y="1"/>
                  <a:pt x="147" y="1"/>
                </a:cubicBezTo>
                <a:cubicBezTo>
                  <a:pt x="157" y="10"/>
                  <a:pt x="157" y="20"/>
                  <a:pt x="14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6" name="Google Shape;3176;p21"/>
          <p:cNvSpPr/>
          <p:nvPr/>
        </p:nvSpPr>
        <p:spPr>
          <a:xfrm>
            <a:off x="10202676" y="7666497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9" y="89"/>
                </a:moveTo>
                <a:cubicBezTo>
                  <a:pt x="49" y="98"/>
                  <a:pt x="40" y="108"/>
                  <a:pt x="30" y="108"/>
                </a:cubicBezTo>
                <a:cubicBezTo>
                  <a:pt x="20" y="108"/>
                  <a:pt x="20" y="98"/>
                  <a:pt x="10" y="89"/>
                </a:cubicBezTo>
                <a:lnTo>
                  <a:pt x="1" y="11"/>
                </a:lnTo>
                <a:cubicBezTo>
                  <a:pt x="1" y="11"/>
                  <a:pt x="10" y="0"/>
                  <a:pt x="20" y="0"/>
                </a:cubicBezTo>
                <a:cubicBezTo>
                  <a:pt x="2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7" name="Google Shape;3177;p21"/>
          <p:cNvSpPr/>
          <p:nvPr/>
        </p:nvSpPr>
        <p:spPr>
          <a:xfrm>
            <a:off x="10186180" y="7664382"/>
            <a:ext cx="25168" cy="14805"/>
          </a:xfrm>
          <a:custGeom>
            <a:avLst/>
            <a:gdLst/>
            <a:ahLst/>
            <a:cxnLst/>
            <a:rect l="l" t="t" r="r" b="b"/>
            <a:pathLst>
              <a:path w="119" h="70" extrusionOk="0">
                <a:moveTo>
                  <a:pt x="29" y="69"/>
                </a:moveTo>
                <a:cubicBezTo>
                  <a:pt x="20" y="69"/>
                  <a:pt x="10" y="69"/>
                  <a:pt x="10" y="60"/>
                </a:cubicBezTo>
                <a:cubicBezTo>
                  <a:pt x="0" y="50"/>
                  <a:pt x="10" y="40"/>
                  <a:pt x="20" y="40"/>
                </a:cubicBezTo>
                <a:lnTo>
                  <a:pt x="88" y="10"/>
                </a:lnTo>
                <a:cubicBezTo>
                  <a:pt x="98" y="1"/>
                  <a:pt x="108" y="10"/>
                  <a:pt x="108" y="21"/>
                </a:cubicBezTo>
                <a:cubicBezTo>
                  <a:pt x="118" y="21"/>
                  <a:pt x="108" y="3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8" name="Google Shape;3178;p21"/>
          <p:cNvSpPr/>
          <p:nvPr/>
        </p:nvSpPr>
        <p:spPr>
          <a:xfrm>
            <a:off x="10208809" y="7654019"/>
            <a:ext cx="10786" cy="25168"/>
          </a:xfrm>
          <a:custGeom>
            <a:avLst/>
            <a:gdLst/>
            <a:ahLst/>
            <a:cxnLst/>
            <a:rect l="l" t="t" r="r" b="b"/>
            <a:pathLst>
              <a:path w="51" h="119" extrusionOk="0">
                <a:moveTo>
                  <a:pt x="50" y="99"/>
                </a:moveTo>
                <a:cubicBezTo>
                  <a:pt x="50" y="109"/>
                  <a:pt x="40" y="109"/>
                  <a:pt x="31" y="109"/>
                </a:cubicBezTo>
                <a:cubicBezTo>
                  <a:pt x="20" y="118"/>
                  <a:pt x="20" y="109"/>
                  <a:pt x="20" y="99"/>
                </a:cubicBezTo>
                <a:lnTo>
                  <a:pt x="1" y="20"/>
                </a:lnTo>
                <a:cubicBezTo>
                  <a:pt x="1" y="11"/>
                  <a:pt x="11" y="1"/>
                  <a:pt x="20" y="1"/>
                </a:cubicBezTo>
                <a:cubicBezTo>
                  <a:pt x="31" y="1"/>
                  <a:pt x="31" y="11"/>
                  <a:pt x="3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9" name="Google Shape;3179;p21"/>
          <p:cNvSpPr/>
          <p:nvPr/>
        </p:nvSpPr>
        <p:spPr>
          <a:xfrm>
            <a:off x="10194428" y="7654019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20" y="59"/>
                </a:moveTo>
                <a:cubicBezTo>
                  <a:pt x="10" y="70"/>
                  <a:pt x="1" y="59"/>
                  <a:pt x="1" y="50"/>
                </a:cubicBezTo>
                <a:cubicBezTo>
                  <a:pt x="1" y="50"/>
                  <a:pt x="1" y="40"/>
                  <a:pt x="10" y="30"/>
                </a:cubicBezTo>
                <a:lnTo>
                  <a:pt x="79" y="1"/>
                </a:lnTo>
                <a:cubicBezTo>
                  <a:pt x="88" y="1"/>
                  <a:pt x="99" y="1"/>
                  <a:pt x="99" y="11"/>
                </a:cubicBezTo>
                <a:cubicBezTo>
                  <a:pt x="108" y="20"/>
                  <a:pt x="9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0" name="Google Shape;3180;p21"/>
          <p:cNvSpPr/>
          <p:nvPr/>
        </p:nvSpPr>
        <p:spPr>
          <a:xfrm>
            <a:off x="10163339" y="7625045"/>
            <a:ext cx="58161" cy="6556"/>
          </a:xfrm>
          <a:custGeom>
            <a:avLst/>
            <a:gdLst/>
            <a:ahLst/>
            <a:cxnLst/>
            <a:rect l="l" t="t" r="r" b="b"/>
            <a:pathLst>
              <a:path w="275" h="31" extrusionOk="0">
                <a:moveTo>
                  <a:pt x="20" y="30"/>
                </a:move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0"/>
                  <a:pt x="20" y="0"/>
                </a:cubicBezTo>
                <a:lnTo>
                  <a:pt x="255" y="0"/>
                </a:lnTo>
                <a:cubicBezTo>
                  <a:pt x="265" y="0"/>
                  <a:pt x="275" y="11"/>
                  <a:pt x="275" y="20"/>
                </a:cubicBezTo>
                <a:cubicBezTo>
                  <a:pt x="275" y="3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1" name="Google Shape;3181;p21"/>
          <p:cNvSpPr/>
          <p:nvPr/>
        </p:nvSpPr>
        <p:spPr>
          <a:xfrm>
            <a:off x="10165454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9" y="79"/>
                </a:moveTo>
                <a:cubicBezTo>
                  <a:pt x="20" y="89"/>
                  <a:pt x="20" y="79"/>
                  <a:pt x="10" y="79"/>
                </a:cubicBezTo>
                <a:cubicBezTo>
                  <a:pt x="0" y="69"/>
                  <a:pt x="10" y="59"/>
                  <a:pt x="10" y="59"/>
                </a:cubicBezTo>
                <a:lnTo>
                  <a:pt x="79" y="11"/>
                </a:lnTo>
                <a:cubicBezTo>
                  <a:pt x="79" y="0"/>
                  <a:pt x="88" y="0"/>
                  <a:pt x="98" y="11"/>
                </a:cubicBezTo>
                <a:lnTo>
                  <a:pt x="98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2" name="Google Shape;3182;p21"/>
          <p:cNvSpPr/>
          <p:nvPr/>
        </p:nvSpPr>
        <p:spPr>
          <a:xfrm>
            <a:off x="10165454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10" y="20"/>
                  <a:pt x="0" y="10"/>
                  <a:pt x="10" y="10"/>
                </a:cubicBezTo>
                <a:cubicBezTo>
                  <a:pt x="20" y="1"/>
                  <a:pt x="20" y="1"/>
                  <a:pt x="29" y="1"/>
                </a:cubicBezTo>
                <a:lnTo>
                  <a:pt x="98" y="60"/>
                </a:lnTo>
                <a:lnTo>
                  <a:pt x="98" y="79"/>
                </a:lnTo>
                <a:lnTo>
                  <a:pt x="7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3" name="Google Shape;3183;p21"/>
          <p:cNvSpPr/>
          <p:nvPr/>
        </p:nvSpPr>
        <p:spPr>
          <a:xfrm>
            <a:off x="10179835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0" y="79"/>
                </a:moveTo>
                <a:cubicBezTo>
                  <a:pt x="20" y="89"/>
                  <a:pt x="11" y="79"/>
                  <a:pt x="1" y="79"/>
                </a:cubicBezTo>
                <a:lnTo>
                  <a:pt x="1" y="59"/>
                </a:lnTo>
                <a:lnTo>
                  <a:pt x="70" y="11"/>
                </a:lnTo>
                <a:cubicBezTo>
                  <a:pt x="79" y="0"/>
                  <a:pt x="79" y="0"/>
                  <a:pt x="89" y="11"/>
                </a:cubicBezTo>
                <a:cubicBezTo>
                  <a:pt x="99" y="11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4" name="Google Shape;3184;p21"/>
          <p:cNvSpPr/>
          <p:nvPr/>
        </p:nvSpPr>
        <p:spPr>
          <a:xfrm>
            <a:off x="10179835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" y="30"/>
                </a:moveTo>
                <a:lnTo>
                  <a:pt x="1" y="10"/>
                </a:lnTo>
                <a:cubicBezTo>
                  <a:pt x="11" y="1"/>
                  <a:pt x="20" y="1"/>
                  <a:pt x="20" y="1"/>
                </a:cubicBezTo>
                <a:lnTo>
                  <a:pt x="89" y="60"/>
                </a:lnTo>
                <a:cubicBezTo>
                  <a:pt x="89" y="60"/>
                  <a:pt x="99" y="69"/>
                  <a:pt x="89" y="79"/>
                </a:cubicBezTo>
                <a:lnTo>
                  <a:pt x="7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5" name="Google Shape;3185;p21"/>
          <p:cNvSpPr/>
          <p:nvPr/>
        </p:nvSpPr>
        <p:spPr>
          <a:xfrm>
            <a:off x="10215154" y="-592248"/>
            <a:ext cx="31301" cy="31301"/>
          </a:xfrm>
          <a:custGeom>
            <a:avLst/>
            <a:gdLst/>
            <a:ahLst/>
            <a:cxnLst/>
            <a:rect l="l" t="t" r="r" b="b"/>
            <a:pathLst>
              <a:path w="148" h="148" extrusionOk="0">
                <a:moveTo>
                  <a:pt x="69" y="1"/>
                </a:moveTo>
                <a:cubicBezTo>
                  <a:pt x="88" y="1"/>
                  <a:pt x="108" y="10"/>
                  <a:pt x="128" y="20"/>
                </a:cubicBezTo>
                <a:cubicBezTo>
                  <a:pt x="138" y="40"/>
                  <a:pt x="147" y="49"/>
                  <a:pt x="147" y="69"/>
                </a:cubicBezTo>
                <a:cubicBezTo>
                  <a:pt x="147" y="99"/>
                  <a:pt x="138" y="108"/>
                  <a:pt x="128" y="128"/>
                </a:cubicBezTo>
                <a:cubicBezTo>
                  <a:pt x="108" y="138"/>
                  <a:pt x="88" y="147"/>
                  <a:pt x="69" y="147"/>
                </a:cubicBezTo>
                <a:cubicBezTo>
                  <a:pt x="49" y="147"/>
                  <a:pt x="30" y="138"/>
                  <a:pt x="20" y="128"/>
                </a:cubicBezTo>
                <a:cubicBezTo>
                  <a:pt x="10" y="108"/>
                  <a:pt x="1" y="99"/>
                  <a:pt x="1" y="69"/>
                </a:cubicBezTo>
                <a:cubicBezTo>
                  <a:pt x="1" y="49"/>
                  <a:pt x="10" y="40"/>
                  <a:pt x="20" y="20"/>
                </a:cubicBezTo>
                <a:cubicBezTo>
                  <a:pt x="30" y="10"/>
                  <a:pt x="49" y="1"/>
                  <a:pt x="69" y="1"/>
                </a:cubicBezTo>
                <a:close/>
                <a:moveTo>
                  <a:pt x="99" y="40"/>
                </a:moveTo>
                <a:cubicBezTo>
                  <a:pt x="99" y="40"/>
                  <a:pt x="88" y="30"/>
                  <a:pt x="69" y="30"/>
                </a:cubicBezTo>
                <a:cubicBezTo>
                  <a:pt x="59" y="30"/>
                  <a:pt x="49" y="40"/>
                  <a:pt x="40" y="40"/>
                </a:cubicBezTo>
                <a:cubicBezTo>
                  <a:pt x="30" y="49"/>
                  <a:pt x="30" y="60"/>
                  <a:pt x="30" y="69"/>
                </a:cubicBezTo>
                <a:cubicBezTo>
                  <a:pt x="30" y="89"/>
                  <a:pt x="30" y="99"/>
                  <a:pt x="40" y="108"/>
                </a:cubicBezTo>
                <a:cubicBezTo>
                  <a:pt x="49" y="108"/>
                  <a:pt x="59" y="118"/>
                  <a:pt x="69" y="118"/>
                </a:cubicBezTo>
                <a:cubicBezTo>
                  <a:pt x="88" y="118"/>
                  <a:pt x="99" y="108"/>
                  <a:pt x="99" y="108"/>
                </a:cubicBezTo>
                <a:cubicBezTo>
                  <a:pt x="108" y="99"/>
                  <a:pt x="118" y="89"/>
                  <a:pt x="118" y="69"/>
                </a:cubicBezTo>
                <a:cubicBezTo>
                  <a:pt x="118" y="60"/>
                  <a:pt x="108" y="49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6" name="Google Shape;3186;p21"/>
          <p:cNvSpPr/>
          <p:nvPr/>
        </p:nvSpPr>
        <p:spPr>
          <a:xfrm>
            <a:off x="10227632" y="-681497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0" y="11"/>
                </a:moveTo>
                <a:cubicBezTo>
                  <a:pt x="0" y="1"/>
                  <a:pt x="0" y="1"/>
                  <a:pt x="10" y="1"/>
                </a:cubicBezTo>
                <a:cubicBezTo>
                  <a:pt x="20" y="1"/>
                  <a:pt x="29" y="1"/>
                  <a:pt x="29" y="11"/>
                </a:cubicBezTo>
                <a:lnTo>
                  <a:pt x="29" y="442"/>
                </a:lnTo>
                <a:cubicBezTo>
                  <a:pt x="29" y="442"/>
                  <a:pt x="20" y="452"/>
                  <a:pt x="10" y="452"/>
                </a:cubicBezTo>
                <a:cubicBezTo>
                  <a:pt x="0" y="452"/>
                  <a:pt x="0" y="442"/>
                  <a:pt x="0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7" name="Google Shape;3187;p21"/>
          <p:cNvSpPr/>
          <p:nvPr/>
        </p:nvSpPr>
        <p:spPr>
          <a:xfrm>
            <a:off x="10215154" y="-670923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1" y="29"/>
                </a:moveTo>
                <a:cubicBezTo>
                  <a:pt x="1" y="20"/>
                  <a:pt x="1" y="10"/>
                  <a:pt x="10" y="10"/>
                </a:cubicBezTo>
                <a:cubicBezTo>
                  <a:pt x="10" y="0"/>
                  <a:pt x="20" y="0"/>
                  <a:pt x="30" y="10"/>
                </a:cubicBezTo>
                <a:lnTo>
                  <a:pt x="88" y="79"/>
                </a:lnTo>
                <a:cubicBezTo>
                  <a:pt x="88" y="88"/>
                  <a:pt x="88" y="98"/>
                  <a:pt x="79" y="98"/>
                </a:cubicBezTo>
                <a:cubicBezTo>
                  <a:pt x="79" y="108"/>
                  <a:pt x="69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8" name="Google Shape;3188;p21"/>
          <p:cNvSpPr/>
          <p:nvPr/>
        </p:nvSpPr>
        <p:spPr>
          <a:xfrm>
            <a:off x="10227632" y="-670923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59" y="10"/>
                </a:moveTo>
                <a:cubicBezTo>
                  <a:pt x="59" y="0"/>
                  <a:pt x="69" y="0"/>
                  <a:pt x="79" y="10"/>
                </a:cubicBezTo>
                <a:cubicBezTo>
                  <a:pt x="88" y="10"/>
                  <a:pt x="88" y="20"/>
                  <a:pt x="79" y="29"/>
                </a:cubicBezTo>
                <a:lnTo>
                  <a:pt x="29" y="98"/>
                </a:lnTo>
                <a:cubicBezTo>
                  <a:pt x="20" y="108"/>
                  <a:pt x="10" y="108"/>
                  <a:pt x="0" y="98"/>
                </a:cubicBezTo>
                <a:lnTo>
                  <a:pt x="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9" name="Google Shape;3189;p21"/>
          <p:cNvSpPr/>
          <p:nvPr/>
        </p:nvSpPr>
        <p:spPr>
          <a:xfrm>
            <a:off x="10215154" y="-65654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" y="30"/>
                </a:moveTo>
                <a:cubicBezTo>
                  <a:pt x="1" y="20"/>
                  <a:pt x="1" y="11"/>
                  <a:pt x="10" y="11"/>
                </a:cubicBezTo>
                <a:cubicBezTo>
                  <a:pt x="10" y="1"/>
                  <a:pt x="20" y="1"/>
                  <a:pt x="30" y="11"/>
                </a:cubicBezTo>
                <a:lnTo>
                  <a:pt x="88" y="79"/>
                </a:lnTo>
                <a:cubicBezTo>
                  <a:pt x="88" y="89"/>
                  <a:pt x="88" y="99"/>
                  <a:pt x="79" y="99"/>
                </a:cubicBezTo>
                <a:cubicBezTo>
                  <a:pt x="79" y="109"/>
                  <a:pt x="69" y="109"/>
                  <a:pt x="5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0" name="Google Shape;3190;p21"/>
          <p:cNvSpPr/>
          <p:nvPr/>
        </p:nvSpPr>
        <p:spPr>
          <a:xfrm>
            <a:off x="10227632" y="-65654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1"/>
                </a:moveTo>
                <a:cubicBezTo>
                  <a:pt x="59" y="1"/>
                  <a:pt x="69" y="1"/>
                  <a:pt x="79" y="11"/>
                </a:cubicBezTo>
                <a:cubicBezTo>
                  <a:pt x="88" y="11"/>
                  <a:pt x="88" y="20"/>
                  <a:pt x="79" y="30"/>
                </a:cubicBezTo>
                <a:lnTo>
                  <a:pt x="29" y="99"/>
                </a:lnTo>
                <a:cubicBezTo>
                  <a:pt x="20" y="109"/>
                  <a:pt x="10" y="109"/>
                  <a:pt x="0" y="99"/>
                </a:cubicBezTo>
                <a:lnTo>
                  <a:pt x="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1" name="Google Shape;3191;p21"/>
          <p:cNvSpPr/>
          <p:nvPr/>
        </p:nvSpPr>
        <p:spPr>
          <a:xfrm>
            <a:off x="10237995" y="-631585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72" y="10"/>
                </a:moveTo>
                <a:cubicBezTo>
                  <a:pt x="383" y="0"/>
                  <a:pt x="392" y="0"/>
                  <a:pt x="392" y="10"/>
                </a:cubicBezTo>
                <a:cubicBezTo>
                  <a:pt x="402" y="20"/>
                  <a:pt x="402" y="30"/>
                  <a:pt x="392" y="30"/>
                </a:cubicBezTo>
                <a:lnTo>
                  <a:pt x="20" y="246"/>
                </a:lnTo>
                <a:cubicBezTo>
                  <a:pt x="10" y="246"/>
                  <a:pt x="10" y="246"/>
                  <a:pt x="0" y="235"/>
                </a:cubicBezTo>
                <a:cubicBezTo>
                  <a:pt x="0" y="235"/>
                  <a:pt x="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2" name="Google Shape;3192;p21"/>
          <p:cNvSpPr/>
          <p:nvPr/>
        </p:nvSpPr>
        <p:spPr>
          <a:xfrm>
            <a:off x="10291714" y="-63581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40" y="11"/>
                </a:moveTo>
                <a:cubicBezTo>
                  <a:pt x="40" y="1"/>
                  <a:pt x="50" y="1"/>
                  <a:pt x="60" y="1"/>
                </a:cubicBezTo>
                <a:cubicBezTo>
                  <a:pt x="70" y="11"/>
                  <a:pt x="70" y="20"/>
                  <a:pt x="70" y="20"/>
                </a:cubicBezTo>
                <a:lnTo>
                  <a:pt x="31" y="109"/>
                </a:lnTo>
                <a:cubicBezTo>
                  <a:pt x="31" y="118"/>
                  <a:pt x="20" y="118"/>
                  <a:pt x="11" y="118"/>
                </a:cubicBezTo>
                <a:cubicBezTo>
                  <a:pt x="11" y="109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3" name="Google Shape;3193;p21"/>
          <p:cNvSpPr/>
          <p:nvPr/>
        </p:nvSpPr>
        <p:spPr>
          <a:xfrm>
            <a:off x="10291714" y="-616992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109" y="10"/>
                </a:moveTo>
                <a:cubicBezTo>
                  <a:pt x="118" y="10"/>
                  <a:pt x="129" y="20"/>
                  <a:pt x="118" y="29"/>
                </a:cubicBezTo>
                <a:cubicBezTo>
                  <a:pt x="118" y="39"/>
                  <a:pt x="118" y="39"/>
                  <a:pt x="109" y="39"/>
                </a:cubicBezTo>
                <a:lnTo>
                  <a:pt x="20" y="29"/>
                </a:lnTo>
                <a:cubicBezTo>
                  <a:pt x="11" y="29"/>
                  <a:pt x="1" y="20"/>
                  <a:pt x="1" y="10"/>
                </a:cubicBezTo>
                <a:cubicBezTo>
                  <a:pt x="1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4" name="Google Shape;3194;p21"/>
          <p:cNvSpPr/>
          <p:nvPr/>
        </p:nvSpPr>
        <p:spPr>
          <a:xfrm>
            <a:off x="10279448" y="-6275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9" y="11"/>
                </a:moveTo>
                <a:cubicBezTo>
                  <a:pt x="39" y="1"/>
                  <a:pt x="49" y="1"/>
                  <a:pt x="59" y="1"/>
                </a:cubicBezTo>
                <a:cubicBezTo>
                  <a:pt x="69" y="1"/>
                  <a:pt x="69" y="11"/>
                  <a:pt x="69" y="20"/>
                </a:cubicBezTo>
                <a:lnTo>
                  <a:pt x="30" y="99"/>
                </a:lnTo>
                <a:cubicBezTo>
                  <a:pt x="30" y="109"/>
                  <a:pt x="20" y="118"/>
                  <a:pt x="10" y="109"/>
                </a:cubicBezTo>
                <a:cubicBezTo>
                  <a:pt x="0" y="109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5" name="Google Shape;3195;p21"/>
          <p:cNvSpPr/>
          <p:nvPr/>
        </p:nvSpPr>
        <p:spPr>
          <a:xfrm>
            <a:off x="10279448" y="-610859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20"/>
                </a:moveTo>
                <a:cubicBezTo>
                  <a:pt x="118" y="20"/>
                  <a:pt x="128" y="20"/>
                  <a:pt x="118" y="30"/>
                </a:cubicBezTo>
                <a:cubicBezTo>
                  <a:pt x="118" y="39"/>
                  <a:pt x="118" y="50"/>
                  <a:pt x="108" y="50"/>
                </a:cubicBezTo>
                <a:lnTo>
                  <a:pt x="20" y="30"/>
                </a:lnTo>
                <a:cubicBezTo>
                  <a:pt x="10" y="30"/>
                  <a:pt x="0" y="20"/>
                  <a:pt x="0" y="20"/>
                </a:cubicBezTo>
                <a:cubicBezTo>
                  <a:pt x="0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6" name="Google Shape;3196;p21"/>
          <p:cNvSpPr/>
          <p:nvPr/>
        </p:nvSpPr>
        <p:spPr>
          <a:xfrm>
            <a:off x="10237995" y="-573637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92" y="216"/>
                </a:moveTo>
                <a:cubicBezTo>
                  <a:pt x="402" y="216"/>
                  <a:pt x="402" y="226"/>
                  <a:pt x="392" y="236"/>
                </a:cubicBezTo>
                <a:cubicBezTo>
                  <a:pt x="392" y="246"/>
                  <a:pt x="383" y="246"/>
                  <a:pt x="372" y="236"/>
                </a:cubicBezTo>
                <a:lnTo>
                  <a:pt x="10" y="30"/>
                </a:lnTo>
                <a:cubicBezTo>
                  <a:pt x="0" y="20"/>
                  <a:pt x="0" y="11"/>
                  <a:pt x="0" y="11"/>
                </a:cubicBezTo>
                <a:cubicBezTo>
                  <a:pt x="1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7" name="Google Shape;3197;p21"/>
          <p:cNvSpPr/>
          <p:nvPr/>
        </p:nvSpPr>
        <p:spPr>
          <a:xfrm>
            <a:off x="10291714" y="-544662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109" y="1"/>
                </a:moveTo>
                <a:cubicBezTo>
                  <a:pt x="118" y="1"/>
                  <a:pt x="118" y="1"/>
                  <a:pt x="118" y="11"/>
                </a:cubicBezTo>
                <a:cubicBezTo>
                  <a:pt x="129" y="20"/>
                  <a:pt x="118" y="31"/>
                  <a:pt x="109" y="31"/>
                </a:cubicBezTo>
                <a:lnTo>
                  <a:pt x="20" y="40"/>
                </a:lnTo>
                <a:cubicBezTo>
                  <a:pt x="11" y="40"/>
                  <a:pt x="1" y="40"/>
                  <a:pt x="1" y="31"/>
                </a:cubicBezTo>
                <a:cubicBezTo>
                  <a:pt x="1" y="20"/>
                  <a:pt x="11" y="11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8" name="Google Shape;3198;p21"/>
          <p:cNvSpPr/>
          <p:nvPr/>
        </p:nvSpPr>
        <p:spPr>
          <a:xfrm>
            <a:off x="10291714" y="-54254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70" y="99"/>
                </a:moveTo>
                <a:cubicBezTo>
                  <a:pt x="70" y="99"/>
                  <a:pt x="70" y="108"/>
                  <a:pt x="60" y="119"/>
                </a:cubicBezTo>
                <a:cubicBezTo>
                  <a:pt x="50" y="119"/>
                  <a:pt x="40" y="119"/>
                  <a:pt x="40" y="108"/>
                </a:cubicBezTo>
                <a:lnTo>
                  <a:pt x="1" y="21"/>
                </a:lnTo>
                <a:cubicBezTo>
                  <a:pt x="1" y="10"/>
                  <a:pt x="11" y="10"/>
                  <a:pt x="11" y="1"/>
                </a:cubicBezTo>
                <a:cubicBezTo>
                  <a:pt x="20" y="1"/>
                  <a:pt x="3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9" name="Google Shape;3199;p21"/>
          <p:cNvSpPr/>
          <p:nvPr/>
        </p:nvSpPr>
        <p:spPr>
          <a:xfrm>
            <a:off x="10279448" y="-552910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1"/>
                </a:moveTo>
                <a:cubicBezTo>
                  <a:pt x="118" y="1"/>
                  <a:pt x="118" y="11"/>
                  <a:pt x="118" y="20"/>
                </a:cubicBezTo>
                <a:cubicBezTo>
                  <a:pt x="128" y="30"/>
                  <a:pt x="118" y="30"/>
                  <a:pt x="108" y="30"/>
                </a:cubicBezTo>
                <a:lnTo>
                  <a:pt x="20" y="50"/>
                </a:lnTo>
                <a:cubicBezTo>
                  <a:pt x="10" y="50"/>
                  <a:pt x="0" y="40"/>
                  <a:pt x="0" y="30"/>
                </a:cubicBezTo>
                <a:cubicBezTo>
                  <a:pt x="0" y="3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0" name="Google Shape;3200;p21"/>
          <p:cNvSpPr/>
          <p:nvPr/>
        </p:nvSpPr>
        <p:spPr>
          <a:xfrm>
            <a:off x="10279448" y="-550796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9" y="99"/>
                </a:moveTo>
                <a:cubicBezTo>
                  <a:pt x="69" y="108"/>
                  <a:pt x="69" y="118"/>
                  <a:pt x="59" y="118"/>
                </a:cubicBezTo>
                <a:cubicBezTo>
                  <a:pt x="49" y="118"/>
                  <a:pt x="39" y="118"/>
                  <a:pt x="39" y="108"/>
                </a:cubicBezTo>
                <a:lnTo>
                  <a:pt x="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1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1" name="Google Shape;3201;p21"/>
          <p:cNvSpPr/>
          <p:nvPr/>
        </p:nvSpPr>
        <p:spPr>
          <a:xfrm>
            <a:off x="10227632" y="-567292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29" y="441"/>
                </a:moveTo>
                <a:cubicBezTo>
                  <a:pt x="29" y="451"/>
                  <a:pt x="20" y="451"/>
                  <a:pt x="10" y="451"/>
                </a:cubicBezTo>
                <a:cubicBezTo>
                  <a:pt x="0" y="451"/>
                  <a:pt x="0" y="451"/>
                  <a:pt x="0" y="441"/>
                </a:cubicBezTo>
                <a:lnTo>
                  <a:pt x="0" y="10"/>
                </a:lnTo>
                <a:cubicBezTo>
                  <a:pt x="0" y="10"/>
                  <a:pt x="0" y="0"/>
                  <a:pt x="10" y="0"/>
                </a:cubicBezTo>
                <a:cubicBezTo>
                  <a:pt x="20" y="0"/>
                  <a:pt x="29" y="1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2" name="Google Shape;3202;p21"/>
          <p:cNvSpPr/>
          <p:nvPr/>
        </p:nvSpPr>
        <p:spPr>
          <a:xfrm>
            <a:off x="10227632" y="-505113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79" y="79"/>
                </a:moveTo>
                <a:cubicBezTo>
                  <a:pt x="88" y="88"/>
                  <a:pt x="88" y="98"/>
                  <a:pt x="79" y="98"/>
                </a:cubicBezTo>
                <a:cubicBezTo>
                  <a:pt x="69" y="108"/>
                  <a:pt x="59" y="108"/>
                  <a:pt x="59" y="98"/>
                </a:cubicBezTo>
                <a:lnTo>
                  <a:pt x="0" y="29"/>
                </a:lnTo>
                <a:lnTo>
                  <a:pt x="0" y="10"/>
                </a:lnTo>
                <a:cubicBezTo>
                  <a:pt x="10" y="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3" name="Google Shape;3203;p21"/>
          <p:cNvSpPr/>
          <p:nvPr/>
        </p:nvSpPr>
        <p:spPr>
          <a:xfrm>
            <a:off x="10215154" y="-505113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30" y="98"/>
                </a:moveTo>
                <a:cubicBezTo>
                  <a:pt x="20" y="108"/>
                  <a:pt x="10" y="108"/>
                  <a:pt x="10" y="98"/>
                </a:cubicBezTo>
                <a:cubicBezTo>
                  <a:pt x="1" y="98"/>
                  <a:pt x="1" y="88"/>
                  <a:pt x="1" y="79"/>
                </a:cubicBezTo>
                <a:lnTo>
                  <a:pt x="59" y="10"/>
                </a:lnTo>
                <a:cubicBezTo>
                  <a:pt x="69" y="0"/>
                  <a:pt x="79" y="0"/>
                  <a:pt x="79" y="10"/>
                </a:cubicBezTo>
                <a:cubicBezTo>
                  <a:pt x="88" y="10"/>
                  <a:pt x="88" y="20"/>
                  <a:pt x="8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4" name="Google Shape;3204;p21"/>
          <p:cNvSpPr/>
          <p:nvPr/>
        </p:nvSpPr>
        <p:spPr>
          <a:xfrm>
            <a:off x="10227632" y="-51970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79" y="79"/>
                </a:moveTo>
                <a:cubicBezTo>
                  <a:pt x="88" y="89"/>
                  <a:pt x="88" y="98"/>
                  <a:pt x="79" y="98"/>
                </a:cubicBezTo>
                <a:cubicBezTo>
                  <a:pt x="69" y="109"/>
                  <a:pt x="59" y="109"/>
                  <a:pt x="59" y="98"/>
                </a:cubicBezTo>
                <a:lnTo>
                  <a:pt x="0" y="30"/>
                </a:lnTo>
                <a:lnTo>
                  <a:pt x="0" y="11"/>
                </a:lnTo>
                <a:cubicBezTo>
                  <a:pt x="10" y="0"/>
                  <a:pt x="20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5" name="Google Shape;3205;p21"/>
          <p:cNvSpPr/>
          <p:nvPr/>
        </p:nvSpPr>
        <p:spPr>
          <a:xfrm>
            <a:off x="10215154" y="-51970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8"/>
                </a:moveTo>
                <a:cubicBezTo>
                  <a:pt x="20" y="109"/>
                  <a:pt x="10" y="109"/>
                  <a:pt x="10" y="98"/>
                </a:cubicBezTo>
                <a:cubicBezTo>
                  <a:pt x="1" y="98"/>
                  <a:pt x="1" y="89"/>
                  <a:pt x="1" y="79"/>
                </a:cubicBezTo>
                <a:lnTo>
                  <a:pt x="59" y="11"/>
                </a:lnTo>
                <a:cubicBezTo>
                  <a:pt x="69" y="0"/>
                  <a:pt x="79" y="0"/>
                  <a:pt x="79" y="11"/>
                </a:cubicBezTo>
                <a:cubicBezTo>
                  <a:pt x="88" y="11"/>
                  <a:pt x="8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6" name="Google Shape;3206;p21"/>
          <p:cNvSpPr/>
          <p:nvPr/>
        </p:nvSpPr>
        <p:spPr>
          <a:xfrm>
            <a:off x="10138383" y="-573637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20" y="236"/>
                </a:moveTo>
                <a:cubicBezTo>
                  <a:pt x="20" y="246"/>
                  <a:pt x="11" y="246"/>
                  <a:pt x="1" y="236"/>
                </a:cubicBezTo>
                <a:cubicBezTo>
                  <a:pt x="1" y="226"/>
                  <a:pt x="1" y="216"/>
                  <a:pt x="11" y="216"/>
                </a:cubicBezTo>
                <a:lnTo>
                  <a:pt x="373" y="1"/>
                </a:lnTo>
                <a:cubicBezTo>
                  <a:pt x="383" y="1"/>
                  <a:pt x="393" y="1"/>
                  <a:pt x="403" y="11"/>
                </a:cubicBezTo>
                <a:cubicBezTo>
                  <a:pt x="403" y="11"/>
                  <a:pt x="403" y="20"/>
                  <a:pt x="393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7" name="Google Shape;3207;p21"/>
          <p:cNvSpPr/>
          <p:nvPr/>
        </p:nvSpPr>
        <p:spPr>
          <a:xfrm>
            <a:off x="10155091" y="-54254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8"/>
                </a:moveTo>
                <a:cubicBezTo>
                  <a:pt x="30" y="119"/>
                  <a:pt x="20" y="119"/>
                  <a:pt x="10" y="119"/>
                </a:cubicBezTo>
                <a:cubicBezTo>
                  <a:pt x="0" y="108"/>
                  <a:pt x="0" y="99"/>
                  <a:pt x="0" y="99"/>
                </a:cubicBezTo>
                <a:lnTo>
                  <a:pt x="30" y="10"/>
                </a:lnTo>
                <a:cubicBezTo>
                  <a:pt x="39" y="1"/>
                  <a:pt x="49" y="1"/>
                  <a:pt x="49" y="1"/>
                </a:cubicBezTo>
                <a:cubicBezTo>
                  <a:pt x="59" y="10"/>
                  <a:pt x="69" y="10"/>
                  <a:pt x="5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8" name="Google Shape;3208;p21"/>
          <p:cNvSpPr/>
          <p:nvPr/>
        </p:nvSpPr>
        <p:spPr>
          <a:xfrm>
            <a:off x="10142613" y="-544662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31"/>
                </a:moveTo>
                <a:cubicBezTo>
                  <a:pt x="10" y="31"/>
                  <a:pt x="0" y="20"/>
                  <a:pt x="0" y="11"/>
                </a:cubicBezTo>
                <a:cubicBezTo>
                  <a:pt x="0" y="1"/>
                  <a:pt x="10" y="1"/>
                  <a:pt x="20" y="1"/>
                </a:cubicBezTo>
                <a:lnTo>
                  <a:pt x="108" y="11"/>
                </a:lnTo>
                <a:cubicBezTo>
                  <a:pt x="118" y="11"/>
                  <a:pt x="118" y="20"/>
                  <a:pt x="118" y="31"/>
                </a:cubicBezTo>
                <a:cubicBezTo>
                  <a:pt x="118" y="40"/>
                  <a:pt x="108" y="4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9" name="Google Shape;3209;p21"/>
          <p:cNvSpPr/>
          <p:nvPr/>
        </p:nvSpPr>
        <p:spPr>
          <a:xfrm>
            <a:off x="10167357" y="-550796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1" y="108"/>
                </a:moveTo>
                <a:cubicBezTo>
                  <a:pt x="31" y="118"/>
                  <a:pt x="20" y="118"/>
                  <a:pt x="11" y="118"/>
                </a:cubicBezTo>
                <a:cubicBezTo>
                  <a:pt x="1" y="118"/>
                  <a:pt x="1" y="108"/>
                  <a:pt x="1" y="99"/>
                </a:cubicBezTo>
                <a:lnTo>
                  <a:pt x="31" y="20"/>
                </a:lnTo>
                <a:cubicBezTo>
                  <a:pt x="40" y="10"/>
                  <a:pt x="50" y="1"/>
                  <a:pt x="50" y="10"/>
                </a:cubicBezTo>
                <a:cubicBezTo>
                  <a:pt x="60" y="10"/>
                  <a:pt x="70" y="20"/>
                  <a:pt x="6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0" name="Google Shape;3210;p21"/>
          <p:cNvSpPr/>
          <p:nvPr/>
        </p:nvSpPr>
        <p:spPr>
          <a:xfrm>
            <a:off x="10155091" y="-552910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30"/>
                </a:move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1"/>
                  <a:pt x="20" y="1"/>
                </a:cubicBezTo>
                <a:lnTo>
                  <a:pt x="108" y="20"/>
                </a:lnTo>
                <a:cubicBezTo>
                  <a:pt x="118" y="20"/>
                  <a:pt x="128" y="30"/>
                  <a:pt x="118" y="30"/>
                </a:cubicBezTo>
                <a:cubicBezTo>
                  <a:pt x="118" y="40"/>
                  <a:pt x="118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1" name="Google Shape;3211;p21"/>
          <p:cNvSpPr/>
          <p:nvPr/>
        </p:nvSpPr>
        <p:spPr>
          <a:xfrm>
            <a:off x="10138383" y="-631585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11" y="30"/>
                </a:moveTo>
                <a:cubicBezTo>
                  <a:pt x="1" y="30"/>
                  <a:pt x="1" y="20"/>
                  <a:pt x="1" y="10"/>
                </a:cubicBezTo>
                <a:cubicBezTo>
                  <a:pt x="11" y="0"/>
                  <a:pt x="20" y="0"/>
                  <a:pt x="20" y="10"/>
                </a:cubicBezTo>
                <a:lnTo>
                  <a:pt x="393" y="216"/>
                </a:lnTo>
                <a:cubicBezTo>
                  <a:pt x="403" y="226"/>
                  <a:pt x="403" y="235"/>
                  <a:pt x="403" y="235"/>
                </a:cubicBezTo>
                <a:cubicBezTo>
                  <a:pt x="393" y="246"/>
                  <a:pt x="383" y="246"/>
                  <a:pt x="373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2" name="Google Shape;3212;p21"/>
          <p:cNvSpPr/>
          <p:nvPr/>
        </p:nvSpPr>
        <p:spPr>
          <a:xfrm>
            <a:off x="10142613" y="-616992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39"/>
                </a:moveTo>
                <a:cubicBezTo>
                  <a:pt x="10" y="39"/>
                  <a:pt x="0" y="39"/>
                  <a:pt x="0" y="29"/>
                </a:cubicBezTo>
                <a:cubicBezTo>
                  <a:pt x="0" y="20"/>
                  <a:pt x="10" y="10"/>
                  <a:pt x="20" y="10"/>
                </a:cubicBezTo>
                <a:lnTo>
                  <a:pt x="108" y="0"/>
                </a:lnTo>
                <a:cubicBezTo>
                  <a:pt x="108" y="0"/>
                  <a:pt x="118" y="0"/>
                  <a:pt x="118" y="10"/>
                </a:cubicBezTo>
                <a:cubicBezTo>
                  <a:pt x="118" y="20"/>
                  <a:pt x="118" y="29"/>
                  <a:pt x="10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3" name="Google Shape;3213;p21"/>
          <p:cNvSpPr/>
          <p:nvPr/>
        </p:nvSpPr>
        <p:spPr>
          <a:xfrm>
            <a:off x="10155091" y="-63581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0" y="20"/>
                </a:moveTo>
                <a:cubicBezTo>
                  <a:pt x="0" y="20"/>
                  <a:pt x="0" y="11"/>
                  <a:pt x="10" y="1"/>
                </a:cubicBezTo>
                <a:cubicBezTo>
                  <a:pt x="20" y="1"/>
                  <a:pt x="30" y="1"/>
                  <a:pt x="30" y="11"/>
                </a:cubicBezTo>
                <a:lnTo>
                  <a:pt x="59" y="99"/>
                </a:lnTo>
                <a:cubicBezTo>
                  <a:pt x="69" y="109"/>
                  <a:pt x="59" y="109"/>
                  <a:pt x="49" y="118"/>
                </a:cubicBezTo>
                <a:cubicBezTo>
                  <a:pt x="49" y="118"/>
                  <a:pt x="39" y="118"/>
                  <a:pt x="30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4" name="Google Shape;3214;p21"/>
          <p:cNvSpPr/>
          <p:nvPr/>
        </p:nvSpPr>
        <p:spPr>
          <a:xfrm>
            <a:off x="10155091" y="-610859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50"/>
                </a:moveTo>
                <a:cubicBezTo>
                  <a:pt x="10" y="50"/>
                  <a:pt x="0" y="39"/>
                  <a:pt x="0" y="30"/>
                </a:cubicBezTo>
                <a:cubicBezTo>
                  <a:pt x="0" y="20"/>
                  <a:pt x="10" y="20"/>
                  <a:pt x="20" y="20"/>
                </a:cubicBezTo>
                <a:lnTo>
                  <a:pt x="108" y="0"/>
                </a:lnTo>
                <a:cubicBezTo>
                  <a:pt x="118" y="0"/>
                  <a:pt x="118" y="10"/>
                  <a:pt x="118" y="20"/>
                </a:cubicBezTo>
                <a:cubicBezTo>
                  <a:pt x="128" y="2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5" name="Google Shape;3215;p21"/>
          <p:cNvSpPr/>
          <p:nvPr/>
        </p:nvSpPr>
        <p:spPr>
          <a:xfrm>
            <a:off x="10167357" y="-6275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" y="20"/>
                </a:moveTo>
                <a:cubicBezTo>
                  <a:pt x="1" y="11"/>
                  <a:pt x="1" y="1"/>
                  <a:pt x="11" y="1"/>
                </a:cubicBezTo>
                <a:cubicBezTo>
                  <a:pt x="20" y="1"/>
                  <a:pt x="31" y="1"/>
                  <a:pt x="31" y="11"/>
                </a:cubicBezTo>
                <a:lnTo>
                  <a:pt x="60" y="89"/>
                </a:lnTo>
                <a:cubicBezTo>
                  <a:pt x="70" y="99"/>
                  <a:pt x="60" y="109"/>
                  <a:pt x="50" y="109"/>
                </a:cubicBezTo>
                <a:cubicBezTo>
                  <a:pt x="50" y="118"/>
                  <a:pt x="40" y="109"/>
                  <a:pt x="3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6" name="Google Shape;3216;p21"/>
          <p:cNvSpPr/>
          <p:nvPr/>
        </p:nvSpPr>
        <p:spPr>
          <a:xfrm>
            <a:off x="10194428" y="-635815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0" y="30"/>
                </a:moveTo>
                <a:cubicBezTo>
                  <a:pt x="1" y="20"/>
                  <a:pt x="10" y="11"/>
                  <a:pt x="10" y="11"/>
                </a:cubicBezTo>
                <a:cubicBezTo>
                  <a:pt x="20" y="1"/>
                  <a:pt x="30" y="11"/>
                  <a:pt x="40" y="11"/>
                </a:cubicBezTo>
                <a:lnTo>
                  <a:pt x="157" y="226"/>
                </a:lnTo>
                <a:cubicBezTo>
                  <a:pt x="157" y="226"/>
                  <a:pt x="157" y="236"/>
                  <a:pt x="147" y="246"/>
                </a:cubicBezTo>
                <a:cubicBezTo>
                  <a:pt x="138" y="246"/>
                  <a:pt x="128" y="246"/>
                  <a:pt x="128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7" name="Google Shape;3217;p21"/>
          <p:cNvSpPr/>
          <p:nvPr/>
        </p:nvSpPr>
        <p:spPr>
          <a:xfrm>
            <a:off x="10188083" y="-627567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11" y="31"/>
                </a:moveTo>
                <a:cubicBezTo>
                  <a:pt x="1" y="31"/>
                  <a:pt x="1" y="20"/>
                  <a:pt x="1" y="11"/>
                </a:cubicBezTo>
                <a:cubicBezTo>
                  <a:pt x="1" y="11"/>
                  <a:pt x="11" y="1"/>
                  <a:pt x="20" y="11"/>
                </a:cubicBezTo>
                <a:lnTo>
                  <a:pt x="99" y="40"/>
                </a:lnTo>
                <a:cubicBezTo>
                  <a:pt x="99" y="40"/>
                  <a:pt x="109" y="50"/>
                  <a:pt x="109" y="60"/>
                </a:cubicBezTo>
                <a:cubicBezTo>
                  <a:pt x="99" y="60"/>
                  <a:pt x="89" y="70"/>
                  <a:pt x="8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8" name="Google Shape;3218;p21"/>
          <p:cNvSpPr/>
          <p:nvPr/>
        </p:nvSpPr>
        <p:spPr>
          <a:xfrm>
            <a:off x="10202676" y="-637719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20" y="20"/>
                </a:moveTo>
                <a:cubicBezTo>
                  <a:pt x="20" y="10"/>
                  <a:pt x="30" y="0"/>
                  <a:pt x="30" y="0"/>
                </a:cubicBezTo>
                <a:cubicBezTo>
                  <a:pt x="40" y="10"/>
                  <a:pt x="49" y="10"/>
                  <a:pt x="49" y="20"/>
                </a:cubicBezTo>
                <a:lnTo>
                  <a:pt x="40" y="98"/>
                </a:lnTo>
                <a:cubicBezTo>
                  <a:pt x="40" y="108"/>
                  <a:pt x="30" y="118"/>
                  <a:pt x="20" y="118"/>
                </a:cubicBezTo>
                <a:cubicBezTo>
                  <a:pt x="10" y="108"/>
                  <a:pt x="1" y="108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9" name="Google Shape;3219;p21"/>
          <p:cNvSpPr/>
          <p:nvPr/>
        </p:nvSpPr>
        <p:spPr>
          <a:xfrm>
            <a:off x="10194428" y="-61508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0" y="30"/>
                </a:moveTo>
                <a:cubicBezTo>
                  <a:pt x="1" y="30"/>
                  <a:pt x="1" y="20"/>
                  <a:pt x="1" y="11"/>
                </a:cubicBezTo>
                <a:cubicBezTo>
                  <a:pt x="10" y="1"/>
                  <a:pt x="10" y="1"/>
                  <a:pt x="20" y="1"/>
                </a:cubicBezTo>
                <a:lnTo>
                  <a:pt x="99" y="30"/>
                </a:lnTo>
                <a:cubicBezTo>
                  <a:pt x="108" y="30"/>
                  <a:pt x="108" y="40"/>
                  <a:pt x="108" y="50"/>
                </a:cubicBezTo>
                <a:cubicBezTo>
                  <a:pt x="99" y="59"/>
                  <a:pt x="88" y="59"/>
                  <a:pt x="88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0" name="Google Shape;3220;p21"/>
          <p:cNvSpPr/>
          <p:nvPr/>
        </p:nvSpPr>
        <p:spPr>
          <a:xfrm>
            <a:off x="10211136" y="-62545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9" y="10"/>
                </a:moveTo>
                <a:cubicBezTo>
                  <a:pt x="9" y="1"/>
                  <a:pt x="20" y="1"/>
                  <a:pt x="29" y="1"/>
                </a:cubicBezTo>
                <a:cubicBezTo>
                  <a:pt x="29" y="1"/>
                  <a:pt x="39" y="10"/>
                  <a:pt x="39" y="21"/>
                </a:cubicBezTo>
                <a:lnTo>
                  <a:pt x="29" y="99"/>
                </a:lnTo>
                <a:cubicBezTo>
                  <a:pt x="29" y="99"/>
                  <a:pt x="20" y="108"/>
                  <a:pt x="9" y="108"/>
                </a:cubicBezTo>
                <a:cubicBezTo>
                  <a:pt x="0" y="108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1" name="Google Shape;3221;p21"/>
          <p:cNvSpPr/>
          <p:nvPr/>
        </p:nvSpPr>
        <p:spPr>
          <a:xfrm>
            <a:off x="10233765" y="-635815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118" y="11"/>
                </a:moveTo>
                <a:cubicBezTo>
                  <a:pt x="128" y="11"/>
                  <a:pt x="138" y="1"/>
                  <a:pt x="138" y="11"/>
                </a:cubicBezTo>
                <a:cubicBezTo>
                  <a:pt x="148" y="11"/>
                  <a:pt x="148" y="20"/>
                  <a:pt x="148" y="30"/>
                </a:cubicBezTo>
                <a:lnTo>
                  <a:pt x="30" y="236"/>
                </a:lnTo>
                <a:cubicBezTo>
                  <a:pt x="20" y="246"/>
                  <a:pt x="11" y="246"/>
                  <a:pt x="11" y="246"/>
                </a:cubicBezTo>
                <a:cubicBezTo>
                  <a:pt x="0" y="236"/>
                  <a:pt x="0" y="226"/>
                  <a:pt x="0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2" name="Google Shape;3222;p21"/>
          <p:cNvSpPr/>
          <p:nvPr/>
        </p:nvSpPr>
        <p:spPr>
          <a:xfrm>
            <a:off x="10248358" y="-637719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0" y="20"/>
                </a:moveTo>
                <a:cubicBezTo>
                  <a:pt x="0" y="10"/>
                  <a:pt x="0" y="10"/>
                  <a:pt x="10" y="0"/>
                </a:cubicBezTo>
                <a:cubicBezTo>
                  <a:pt x="20" y="0"/>
                  <a:pt x="29" y="10"/>
                  <a:pt x="29" y="20"/>
                </a:cubicBezTo>
                <a:lnTo>
                  <a:pt x="40" y="98"/>
                </a:lnTo>
                <a:cubicBezTo>
                  <a:pt x="40" y="108"/>
                  <a:pt x="40" y="108"/>
                  <a:pt x="29" y="118"/>
                </a:cubicBezTo>
                <a:cubicBezTo>
                  <a:pt x="20" y="118"/>
                  <a:pt x="10" y="108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3" name="Google Shape;3223;p21"/>
          <p:cNvSpPr/>
          <p:nvPr/>
        </p:nvSpPr>
        <p:spPr>
          <a:xfrm>
            <a:off x="10250262" y="-627567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89" y="11"/>
                </a:moveTo>
                <a:cubicBezTo>
                  <a:pt x="89" y="1"/>
                  <a:pt x="99" y="11"/>
                  <a:pt x="109" y="11"/>
                </a:cubicBezTo>
                <a:cubicBezTo>
                  <a:pt x="109" y="20"/>
                  <a:pt x="109" y="31"/>
                  <a:pt x="99" y="31"/>
                </a:cubicBezTo>
                <a:lnTo>
                  <a:pt x="20" y="60"/>
                </a:lnTo>
                <a:cubicBezTo>
                  <a:pt x="11" y="70"/>
                  <a:pt x="1" y="60"/>
                  <a:pt x="1" y="60"/>
                </a:cubicBezTo>
                <a:cubicBezTo>
                  <a:pt x="1" y="50"/>
                  <a:pt x="1" y="40"/>
                  <a:pt x="11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4" name="Google Shape;3224;p21"/>
          <p:cNvSpPr/>
          <p:nvPr/>
        </p:nvSpPr>
        <p:spPr>
          <a:xfrm>
            <a:off x="10242014" y="-62545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1" y="21"/>
                </a:moveTo>
                <a:cubicBezTo>
                  <a:pt x="1" y="10"/>
                  <a:pt x="1" y="1"/>
                  <a:pt x="11" y="1"/>
                </a:cubicBezTo>
                <a:cubicBezTo>
                  <a:pt x="20" y="1"/>
                  <a:pt x="30" y="1"/>
                  <a:pt x="30" y="10"/>
                </a:cubicBezTo>
                <a:lnTo>
                  <a:pt x="40" y="89"/>
                </a:lnTo>
                <a:cubicBezTo>
                  <a:pt x="40" y="99"/>
                  <a:pt x="40" y="108"/>
                  <a:pt x="30" y="108"/>
                </a:cubicBezTo>
                <a:cubicBezTo>
                  <a:pt x="20" y="108"/>
                  <a:pt x="11" y="99"/>
                  <a:pt x="1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5" name="Google Shape;3225;p21"/>
          <p:cNvSpPr/>
          <p:nvPr/>
        </p:nvSpPr>
        <p:spPr>
          <a:xfrm>
            <a:off x="10244128" y="-61508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79" y="1"/>
                </a:moveTo>
                <a:cubicBezTo>
                  <a:pt x="89" y="1"/>
                  <a:pt x="99" y="1"/>
                  <a:pt x="99" y="11"/>
                </a:cubicBezTo>
                <a:cubicBezTo>
                  <a:pt x="108" y="20"/>
                  <a:pt x="99" y="30"/>
                  <a:pt x="99" y="30"/>
                </a:cubicBezTo>
                <a:lnTo>
                  <a:pt x="20" y="59"/>
                </a:lnTo>
                <a:cubicBezTo>
                  <a:pt x="10" y="59"/>
                  <a:pt x="1" y="59"/>
                  <a:pt x="1" y="50"/>
                </a:cubicBezTo>
                <a:cubicBezTo>
                  <a:pt x="1" y="40"/>
                  <a:pt x="1" y="30"/>
                  <a:pt x="1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6" name="Google Shape;3226;p21"/>
          <p:cNvSpPr/>
          <p:nvPr/>
        </p:nvSpPr>
        <p:spPr>
          <a:xfrm>
            <a:off x="10240110" y="-579770"/>
            <a:ext cx="56046" cy="6345"/>
          </a:xfrm>
          <a:custGeom>
            <a:avLst/>
            <a:gdLst/>
            <a:ahLst/>
            <a:cxnLst/>
            <a:rect l="l" t="t" r="r" b="b"/>
            <a:pathLst>
              <a:path w="265" h="30" extrusionOk="0">
                <a:moveTo>
                  <a:pt x="255" y="1"/>
                </a:moveTo>
                <a:cubicBezTo>
                  <a:pt x="264" y="1"/>
                  <a:pt x="264" y="10"/>
                  <a:pt x="264" y="10"/>
                </a:cubicBezTo>
                <a:cubicBezTo>
                  <a:pt x="264" y="20"/>
                  <a:pt x="264" y="30"/>
                  <a:pt x="255" y="30"/>
                </a:cubicBezTo>
                <a:lnTo>
                  <a:pt x="10" y="30"/>
                </a:lnTo>
                <a:cubicBezTo>
                  <a:pt x="0" y="30"/>
                  <a:pt x="0" y="20"/>
                  <a:pt x="0" y="10"/>
                </a:cubicBezTo>
                <a:cubicBezTo>
                  <a:pt x="0" y="10"/>
                  <a:pt x="0" y="1"/>
                  <a:pt x="1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7" name="Google Shape;3227;p21"/>
          <p:cNvSpPr/>
          <p:nvPr/>
        </p:nvSpPr>
        <p:spPr>
          <a:xfrm>
            <a:off x="10273314" y="-59013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8" y="0"/>
                </a:moveTo>
                <a:lnTo>
                  <a:pt x="88" y="0"/>
                </a:lnTo>
                <a:cubicBezTo>
                  <a:pt x="98" y="10"/>
                  <a:pt x="98" y="20"/>
                  <a:pt x="88" y="30"/>
                </a:cubicBezTo>
                <a:lnTo>
                  <a:pt x="29" y="79"/>
                </a:lnTo>
                <a:cubicBezTo>
                  <a:pt x="20" y="79"/>
                  <a:pt x="9" y="79"/>
                  <a:pt x="9" y="69"/>
                </a:cubicBezTo>
                <a:cubicBezTo>
                  <a:pt x="0" y="69"/>
                  <a:pt x="0" y="59"/>
                  <a:pt x="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8" name="Google Shape;3228;p21"/>
          <p:cNvSpPr/>
          <p:nvPr/>
        </p:nvSpPr>
        <p:spPr>
          <a:xfrm>
            <a:off x="10273314" y="-57977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8" y="49"/>
                </a:moveTo>
                <a:cubicBezTo>
                  <a:pt x="98" y="59"/>
                  <a:pt x="98" y="69"/>
                  <a:pt x="88" y="79"/>
                </a:cubicBezTo>
                <a:lnTo>
                  <a:pt x="68" y="79"/>
                </a:lnTo>
                <a:lnTo>
                  <a:pt x="9" y="30"/>
                </a:lnTo>
                <a:cubicBezTo>
                  <a:pt x="0" y="20"/>
                  <a:pt x="0" y="10"/>
                  <a:pt x="9" y="10"/>
                </a:cubicBezTo>
                <a:cubicBezTo>
                  <a:pt x="9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9" name="Google Shape;3229;p21"/>
          <p:cNvSpPr/>
          <p:nvPr/>
        </p:nvSpPr>
        <p:spPr>
          <a:xfrm>
            <a:off x="10260836" y="-59013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8" y="0"/>
                </a:moveTo>
                <a:lnTo>
                  <a:pt x="88" y="0"/>
                </a:lnTo>
                <a:cubicBezTo>
                  <a:pt x="98" y="10"/>
                  <a:pt x="98" y="20"/>
                  <a:pt x="88" y="30"/>
                </a:cubicBezTo>
                <a:lnTo>
                  <a:pt x="29" y="79"/>
                </a:lnTo>
                <a:cubicBezTo>
                  <a:pt x="20" y="79"/>
                  <a:pt x="10" y="79"/>
                  <a:pt x="0" y="69"/>
                </a:cubicBezTo>
                <a:cubicBezTo>
                  <a:pt x="0" y="69"/>
                  <a:pt x="0" y="59"/>
                  <a:pt x="1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0" name="Google Shape;3230;p21"/>
          <p:cNvSpPr/>
          <p:nvPr/>
        </p:nvSpPr>
        <p:spPr>
          <a:xfrm>
            <a:off x="10260836" y="-57977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8" y="49"/>
                </a:moveTo>
                <a:cubicBezTo>
                  <a:pt x="98" y="59"/>
                  <a:pt x="98" y="69"/>
                  <a:pt x="88" y="79"/>
                </a:cubicBezTo>
                <a:lnTo>
                  <a:pt x="68" y="79"/>
                </a:lnTo>
                <a:lnTo>
                  <a:pt x="10" y="30"/>
                </a:lnTo>
                <a:cubicBezTo>
                  <a:pt x="0" y="20"/>
                  <a:pt x="0" y="10"/>
                  <a:pt x="0" y="10"/>
                </a:cubicBezTo>
                <a:cubicBezTo>
                  <a:pt x="10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1" name="Google Shape;3231;p21"/>
          <p:cNvSpPr/>
          <p:nvPr/>
        </p:nvSpPr>
        <p:spPr>
          <a:xfrm>
            <a:off x="10233765" y="-569407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148" y="216"/>
                </a:moveTo>
                <a:cubicBezTo>
                  <a:pt x="148" y="226"/>
                  <a:pt x="148" y="235"/>
                  <a:pt x="138" y="235"/>
                </a:cubicBezTo>
                <a:cubicBezTo>
                  <a:pt x="138" y="246"/>
                  <a:pt x="128" y="235"/>
                  <a:pt x="118" y="235"/>
                </a:cubicBezTo>
                <a:lnTo>
                  <a:pt x="0" y="20"/>
                </a:lnTo>
                <a:cubicBezTo>
                  <a:pt x="0" y="20"/>
                  <a:pt x="0" y="10"/>
                  <a:pt x="11" y="0"/>
                </a:cubicBezTo>
                <a:cubicBezTo>
                  <a:pt x="11" y="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2" name="Google Shape;3232;p21"/>
          <p:cNvSpPr/>
          <p:nvPr/>
        </p:nvSpPr>
        <p:spPr>
          <a:xfrm>
            <a:off x="10250262" y="-540432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99" y="40"/>
                </a:moveTo>
                <a:cubicBezTo>
                  <a:pt x="109" y="40"/>
                  <a:pt x="109" y="50"/>
                  <a:pt x="109" y="59"/>
                </a:cubicBezTo>
                <a:cubicBezTo>
                  <a:pt x="99" y="59"/>
                  <a:pt x="89" y="69"/>
                  <a:pt x="89" y="59"/>
                </a:cubicBezTo>
                <a:lnTo>
                  <a:pt x="11" y="30"/>
                </a:lnTo>
                <a:cubicBezTo>
                  <a:pt x="1" y="30"/>
                  <a:pt x="1" y="20"/>
                  <a:pt x="1" y="11"/>
                </a:cubicBezTo>
                <a:cubicBezTo>
                  <a:pt x="1" y="11"/>
                  <a:pt x="11" y="0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3" name="Google Shape;3233;p21"/>
          <p:cNvSpPr/>
          <p:nvPr/>
        </p:nvSpPr>
        <p:spPr>
          <a:xfrm>
            <a:off x="10248358" y="-540432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29" y="98"/>
                </a:moveTo>
                <a:cubicBezTo>
                  <a:pt x="29" y="109"/>
                  <a:pt x="20" y="118"/>
                  <a:pt x="10" y="118"/>
                </a:cubicBezTo>
                <a:cubicBezTo>
                  <a:pt x="0" y="109"/>
                  <a:pt x="0" y="109"/>
                  <a:pt x="0" y="98"/>
                </a:cubicBezTo>
                <a:lnTo>
                  <a:pt x="10" y="20"/>
                </a:lnTo>
                <a:cubicBezTo>
                  <a:pt x="10" y="11"/>
                  <a:pt x="20" y="0"/>
                  <a:pt x="29" y="0"/>
                </a:cubicBezTo>
                <a:cubicBezTo>
                  <a:pt x="40" y="11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4" name="Google Shape;3234;p21"/>
          <p:cNvSpPr/>
          <p:nvPr/>
        </p:nvSpPr>
        <p:spPr>
          <a:xfrm>
            <a:off x="10244128" y="-550796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30"/>
                </a:moveTo>
                <a:cubicBezTo>
                  <a:pt x="99" y="30"/>
                  <a:pt x="108" y="40"/>
                  <a:pt x="99" y="49"/>
                </a:cubicBezTo>
                <a:cubicBezTo>
                  <a:pt x="99" y="60"/>
                  <a:pt x="89" y="60"/>
                  <a:pt x="79" y="60"/>
                </a:cubicBezTo>
                <a:lnTo>
                  <a:pt x="10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5" name="Google Shape;3235;p21"/>
          <p:cNvSpPr/>
          <p:nvPr/>
        </p:nvSpPr>
        <p:spPr>
          <a:xfrm>
            <a:off x="10242014" y="-550796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0" y="99"/>
                </a:moveTo>
                <a:cubicBezTo>
                  <a:pt x="30" y="108"/>
                  <a:pt x="20" y="108"/>
                  <a:pt x="11" y="108"/>
                </a:cubicBezTo>
                <a:cubicBezTo>
                  <a:pt x="1" y="108"/>
                  <a:pt x="1" y="99"/>
                  <a:pt x="1" y="89"/>
                </a:cubicBezTo>
                <a:lnTo>
                  <a:pt x="11" y="10"/>
                </a:lnTo>
                <a:cubicBezTo>
                  <a:pt x="11" y="10"/>
                  <a:pt x="20" y="1"/>
                  <a:pt x="30" y="1"/>
                </a:cubicBezTo>
                <a:cubicBezTo>
                  <a:pt x="40" y="1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6" name="Google Shape;3236;p21"/>
          <p:cNvSpPr/>
          <p:nvPr/>
        </p:nvSpPr>
        <p:spPr>
          <a:xfrm>
            <a:off x="10194428" y="-569407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40" y="235"/>
                </a:moveTo>
                <a:cubicBezTo>
                  <a:pt x="30" y="235"/>
                  <a:pt x="20" y="246"/>
                  <a:pt x="10" y="235"/>
                </a:cubicBezTo>
                <a:cubicBezTo>
                  <a:pt x="10" y="235"/>
                  <a:pt x="1" y="226"/>
                  <a:pt x="10" y="216"/>
                </a:cubicBezTo>
                <a:lnTo>
                  <a:pt x="128" y="10"/>
                </a:lnTo>
                <a:cubicBezTo>
                  <a:pt x="128" y="0"/>
                  <a:pt x="138" y="0"/>
                  <a:pt x="147" y="0"/>
                </a:cubicBezTo>
                <a:cubicBezTo>
                  <a:pt x="157" y="10"/>
                  <a:pt x="157" y="20"/>
                  <a:pt x="157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7" name="Google Shape;3237;p21"/>
          <p:cNvSpPr/>
          <p:nvPr/>
        </p:nvSpPr>
        <p:spPr>
          <a:xfrm>
            <a:off x="10202676" y="-540432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49" y="98"/>
                </a:moveTo>
                <a:cubicBezTo>
                  <a:pt x="49" y="109"/>
                  <a:pt x="40" y="109"/>
                  <a:pt x="30" y="118"/>
                </a:cubicBezTo>
                <a:cubicBezTo>
                  <a:pt x="30" y="118"/>
                  <a:pt x="20" y="109"/>
                  <a:pt x="20" y="98"/>
                </a:cubicBezTo>
                <a:lnTo>
                  <a:pt x="10" y="20"/>
                </a:lnTo>
                <a:cubicBezTo>
                  <a:pt x="1" y="11"/>
                  <a:pt x="10" y="11"/>
                  <a:pt x="20" y="0"/>
                </a:cubicBezTo>
                <a:cubicBezTo>
                  <a:pt x="30" y="0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8" name="Google Shape;3238;p21"/>
          <p:cNvSpPr/>
          <p:nvPr/>
        </p:nvSpPr>
        <p:spPr>
          <a:xfrm>
            <a:off x="10188083" y="-540432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20" y="59"/>
                </a:moveTo>
                <a:cubicBezTo>
                  <a:pt x="11" y="69"/>
                  <a:pt x="1" y="59"/>
                  <a:pt x="1" y="59"/>
                </a:cubicBezTo>
                <a:cubicBezTo>
                  <a:pt x="1" y="50"/>
                  <a:pt x="1" y="40"/>
                  <a:pt x="11" y="40"/>
                </a:cubicBezTo>
                <a:lnTo>
                  <a:pt x="89" y="11"/>
                </a:lnTo>
                <a:cubicBezTo>
                  <a:pt x="89" y="0"/>
                  <a:pt x="99" y="11"/>
                  <a:pt x="109" y="11"/>
                </a:cubicBezTo>
                <a:cubicBezTo>
                  <a:pt x="109" y="20"/>
                  <a:pt x="9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9" name="Google Shape;3239;p21"/>
          <p:cNvSpPr/>
          <p:nvPr/>
        </p:nvSpPr>
        <p:spPr>
          <a:xfrm>
            <a:off x="10211136" y="-550796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9" y="89"/>
                </a:moveTo>
                <a:cubicBezTo>
                  <a:pt x="39" y="99"/>
                  <a:pt x="29" y="108"/>
                  <a:pt x="29" y="108"/>
                </a:cubicBezTo>
                <a:cubicBezTo>
                  <a:pt x="20" y="108"/>
                  <a:pt x="9" y="108"/>
                  <a:pt x="9" y="99"/>
                </a:cubicBezTo>
                <a:lnTo>
                  <a:pt x="0" y="20"/>
                </a:lnTo>
                <a:cubicBezTo>
                  <a:pt x="0" y="10"/>
                  <a:pt x="0" y="1"/>
                  <a:pt x="9" y="1"/>
                </a:cubicBezTo>
                <a:cubicBezTo>
                  <a:pt x="20" y="1"/>
                  <a:pt x="29" y="1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0" name="Google Shape;3240;p21"/>
          <p:cNvSpPr/>
          <p:nvPr/>
        </p:nvSpPr>
        <p:spPr>
          <a:xfrm>
            <a:off x="10194428" y="-550796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60"/>
                </a:moveTo>
                <a:cubicBezTo>
                  <a:pt x="10" y="60"/>
                  <a:pt x="10" y="60"/>
                  <a:pt x="1" y="49"/>
                </a:cubicBezTo>
                <a:cubicBezTo>
                  <a:pt x="1" y="40"/>
                  <a:pt x="1" y="30"/>
                  <a:pt x="10" y="30"/>
                </a:cubicBezTo>
                <a:lnTo>
                  <a:pt x="88" y="1"/>
                </a:lnTo>
                <a:cubicBezTo>
                  <a:pt x="88" y="1"/>
                  <a:pt x="99" y="1"/>
                  <a:pt x="108" y="10"/>
                </a:cubicBezTo>
                <a:cubicBezTo>
                  <a:pt x="108" y="20"/>
                  <a:pt x="108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1" name="Google Shape;3241;p21"/>
          <p:cNvSpPr/>
          <p:nvPr/>
        </p:nvSpPr>
        <p:spPr>
          <a:xfrm>
            <a:off x="10163339" y="-579770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30"/>
                </a:moveTo>
                <a:cubicBezTo>
                  <a:pt x="10" y="30"/>
                  <a:pt x="0" y="20"/>
                  <a:pt x="0" y="10"/>
                </a:cubicBezTo>
                <a:cubicBezTo>
                  <a:pt x="0" y="10"/>
                  <a:pt x="10" y="1"/>
                  <a:pt x="20" y="1"/>
                </a:cubicBezTo>
                <a:lnTo>
                  <a:pt x="255" y="1"/>
                </a:lnTo>
                <a:cubicBezTo>
                  <a:pt x="265" y="1"/>
                  <a:pt x="275" y="10"/>
                  <a:pt x="275" y="10"/>
                </a:cubicBezTo>
                <a:cubicBezTo>
                  <a:pt x="275" y="2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2" name="Google Shape;3242;p21"/>
          <p:cNvSpPr/>
          <p:nvPr/>
        </p:nvSpPr>
        <p:spPr>
          <a:xfrm>
            <a:off x="10167357" y="-57977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0" y="79"/>
                </a:moveTo>
                <a:lnTo>
                  <a:pt x="1" y="79"/>
                </a:lnTo>
                <a:cubicBezTo>
                  <a:pt x="1" y="69"/>
                  <a:pt x="1" y="59"/>
                  <a:pt x="11" y="49"/>
                </a:cubicBezTo>
                <a:lnTo>
                  <a:pt x="70" y="1"/>
                </a:lnTo>
                <a:cubicBezTo>
                  <a:pt x="79" y="1"/>
                  <a:pt x="89" y="1"/>
                  <a:pt x="89" y="10"/>
                </a:cubicBezTo>
                <a:cubicBezTo>
                  <a:pt x="99" y="10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3" name="Google Shape;3243;p21"/>
          <p:cNvSpPr/>
          <p:nvPr/>
        </p:nvSpPr>
        <p:spPr>
          <a:xfrm>
            <a:off x="10167357" y="-59013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1" y="30"/>
                </a:moveTo>
                <a:cubicBezTo>
                  <a:pt x="1" y="20"/>
                  <a:pt x="1" y="10"/>
                  <a:pt x="1" y="0"/>
                </a:cubicBezTo>
                <a:lnTo>
                  <a:pt x="20" y="0"/>
                </a:lnTo>
                <a:lnTo>
                  <a:pt x="89" y="50"/>
                </a:lnTo>
                <a:cubicBezTo>
                  <a:pt x="89" y="59"/>
                  <a:pt x="99" y="69"/>
                  <a:pt x="89" y="69"/>
                </a:cubicBezTo>
                <a:cubicBezTo>
                  <a:pt x="89" y="79"/>
                  <a:pt x="79" y="79"/>
                  <a:pt x="7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4" name="Google Shape;3244;p21"/>
          <p:cNvSpPr/>
          <p:nvPr/>
        </p:nvSpPr>
        <p:spPr>
          <a:xfrm>
            <a:off x="10179835" y="-57977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30" y="79"/>
                </a:moveTo>
                <a:lnTo>
                  <a:pt x="1" y="79"/>
                </a:lnTo>
                <a:cubicBezTo>
                  <a:pt x="1" y="69"/>
                  <a:pt x="1" y="59"/>
                  <a:pt x="11" y="49"/>
                </a:cubicBezTo>
                <a:lnTo>
                  <a:pt x="70" y="1"/>
                </a:lnTo>
                <a:cubicBezTo>
                  <a:pt x="79" y="1"/>
                  <a:pt x="89" y="1"/>
                  <a:pt x="89" y="10"/>
                </a:cubicBezTo>
                <a:cubicBezTo>
                  <a:pt x="9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5" name="Google Shape;3245;p21"/>
          <p:cNvSpPr/>
          <p:nvPr/>
        </p:nvSpPr>
        <p:spPr>
          <a:xfrm>
            <a:off x="10179835" y="-59013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1" y="30"/>
                </a:moveTo>
                <a:cubicBezTo>
                  <a:pt x="1" y="20"/>
                  <a:pt x="1" y="10"/>
                  <a:pt x="1" y="0"/>
                </a:cubicBezTo>
                <a:lnTo>
                  <a:pt x="30" y="0"/>
                </a:lnTo>
                <a:lnTo>
                  <a:pt x="89" y="50"/>
                </a:lnTo>
                <a:cubicBezTo>
                  <a:pt x="99" y="59"/>
                  <a:pt x="99" y="69"/>
                  <a:pt x="89" y="69"/>
                </a:cubicBezTo>
                <a:cubicBezTo>
                  <a:pt x="89" y="79"/>
                  <a:pt x="79" y="79"/>
                  <a:pt x="7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6" name="Google Shape;3246;p21"/>
          <p:cNvSpPr/>
          <p:nvPr/>
        </p:nvSpPr>
        <p:spPr>
          <a:xfrm>
            <a:off x="5220570" y="-814103"/>
            <a:ext cx="418969" cy="149526"/>
          </a:xfrm>
          <a:custGeom>
            <a:avLst/>
            <a:gdLst/>
            <a:ahLst/>
            <a:cxnLst/>
            <a:rect l="l" t="t" r="r" b="b"/>
            <a:pathLst>
              <a:path w="1981" h="707" extrusionOk="0">
                <a:moveTo>
                  <a:pt x="1980" y="334"/>
                </a:moveTo>
                <a:cubicBezTo>
                  <a:pt x="1706" y="118"/>
                  <a:pt x="1362" y="1"/>
                  <a:pt x="981" y="11"/>
                </a:cubicBezTo>
                <a:cubicBezTo>
                  <a:pt x="608" y="20"/>
                  <a:pt x="275" y="148"/>
                  <a:pt x="1" y="373"/>
                </a:cubicBezTo>
                <a:cubicBezTo>
                  <a:pt x="284" y="579"/>
                  <a:pt x="628" y="706"/>
                  <a:pt x="1000" y="697"/>
                </a:cubicBezTo>
                <a:cubicBezTo>
                  <a:pt x="1372" y="687"/>
                  <a:pt x="1715" y="550"/>
                  <a:pt x="1980" y="33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7" name="Google Shape;3247;p21"/>
          <p:cNvSpPr/>
          <p:nvPr/>
        </p:nvSpPr>
        <p:spPr>
          <a:xfrm>
            <a:off x="5220570" y="-768420"/>
            <a:ext cx="418969" cy="126685"/>
          </a:xfrm>
          <a:custGeom>
            <a:avLst/>
            <a:gdLst/>
            <a:ahLst/>
            <a:cxnLst/>
            <a:rect l="l" t="t" r="r" b="b"/>
            <a:pathLst>
              <a:path w="1981" h="599" extrusionOk="0">
                <a:moveTo>
                  <a:pt x="1980" y="118"/>
                </a:moveTo>
                <a:cubicBezTo>
                  <a:pt x="1362" y="0"/>
                  <a:pt x="530" y="69"/>
                  <a:pt x="1" y="157"/>
                </a:cubicBezTo>
                <a:cubicBezTo>
                  <a:pt x="589" y="599"/>
                  <a:pt x="1412" y="588"/>
                  <a:pt x="1980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8" name="Google Shape;3248;p21"/>
          <p:cNvSpPr/>
          <p:nvPr/>
        </p:nvSpPr>
        <p:spPr>
          <a:xfrm>
            <a:off x="5278518" y="-766305"/>
            <a:ext cx="361020" cy="35319"/>
          </a:xfrm>
          <a:custGeom>
            <a:avLst/>
            <a:gdLst/>
            <a:ahLst/>
            <a:cxnLst/>
            <a:rect l="l" t="t" r="r" b="b"/>
            <a:pathLst>
              <a:path w="1707" h="167" extrusionOk="0">
                <a:moveTo>
                  <a:pt x="1647" y="167"/>
                </a:moveTo>
                <a:cubicBezTo>
                  <a:pt x="1676" y="167"/>
                  <a:pt x="1706" y="108"/>
                  <a:pt x="1676" y="108"/>
                </a:cubicBezTo>
                <a:cubicBezTo>
                  <a:pt x="1245" y="1"/>
                  <a:pt x="511" y="20"/>
                  <a:pt x="30" y="99"/>
                </a:cubicBezTo>
                <a:cubicBezTo>
                  <a:pt x="1" y="108"/>
                  <a:pt x="21" y="138"/>
                  <a:pt x="50" y="128"/>
                </a:cubicBezTo>
                <a:cubicBezTo>
                  <a:pt x="520" y="49"/>
                  <a:pt x="1196" y="59"/>
                  <a:pt x="1647" y="16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9" name="Google Shape;3249;p21"/>
          <p:cNvSpPr/>
          <p:nvPr/>
        </p:nvSpPr>
        <p:spPr>
          <a:xfrm>
            <a:off x="5336678" y="-755942"/>
            <a:ext cx="72542" cy="62391"/>
          </a:xfrm>
          <a:custGeom>
            <a:avLst/>
            <a:gdLst/>
            <a:ahLst/>
            <a:cxnLst/>
            <a:rect l="l" t="t" r="r" b="b"/>
            <a:pathLst>
              <a:path w="343" h="295" extrusionOk="0">
                <a:moveTo>
                  <a:pt x="314" y="39"/>
                </a:moveTo>
                <a:cubicBezTo>
                  <a:pt x="343" y="30"/>
                  <a:pt x="343" y="0"/>
                  <a:pt x="314" y="0"/>
                </a:cubicBezTo>
                <a:cubicBezTo>
                  <a:pt x="186" y="0"/>
                  <a:pt x="40" y="137"/>
                  <a:pt x="0" y="255"/>
                </a:cubicBezTo>
                <a:cubicBezTo>
                  <a:pt x="0" y="285"/>
                  <a:pt x="29" y="294"/>
                  <a:pt x="40" y="265"/>
                </a:cubicBezTo>
                <a:cubicBezTo>
                  <a:pt x="69" y="167"/>
                  <a:pt x="206" y="39"/>
                  <a:pt x="314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0" name="Google Shape;3250;p21"/>
          <p:cNvSpPr/>
          <p:nvPr/>
        </p:nvSpPr>
        <p:spPr>
          <a:xfrm>
            <a:off x="5423601" y="-760172"/>
            <a:ext cx="66621" cy="74869"/>
          </a:xfrm>
          <a:custGeom>
            <a:avLst/>
            <a:gdLst/>
            <a:ahLst/>
            <a:cxnLst/>
            <a:rect l="l" t="t" r="r" b="b"/>
            <a:pathLst>
              <a:path w="315" h="354" extrusionOk="0">
                <a:moveTo>
                  <a:pt x="304" y="20"/>
                </a:moveTo>
                <a:cubicBezTo>
                  <a:pt x="304" y="11"/>
                  <a:pt x="295" y="1"/>
                  <a:pt x="275" y="11"/>
                </a:cubicBezTo>
                <a:cubicBezTo>
                  <a:pt x="158" y="30"/>
                  <a:pt x="21" y="197"/>
                  <a:pt x="1" y="314"/>
                </a:cubicBezTo>
                <a:cubicBezTo>
                  <a:pt x="1" y="344"/>
                  <a:pt x="30" y="353"/>
                  <a:pt x="40" y="324"/>
                </a:cubicBezTo>
                <a:cubicBezTo>
                  <a:pt x="60" y="109"/>
                  <a:pt x="314" y="70"/>
                  <a:pt x="304" y="2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1" name="Google Shape;3251;p21"/>
          <p:cNvSpPr/>
          <p:nvPr/>
        </p:nvSpPr>
        <p:spPr>
          <a:xfrm>
            <a:off x="5369883" y="-807758"/>
            <a:ext cx="80791" cy="70639"/>
          </a:xfrm>
          <a:custGeom>
            <a:avLst/>
            <a:gdLst/>
            <a:ahLst/>
            <a:cxnLst/>
            <a:rect l="l" t="t" r="r" b="b"/>
            <a:pathLst>
              <a:path w="382" h="334" extrusionOk="0">
                <a:moveTo>
                  <a:pt x="372" y="245"/>
                </a:moveTo>
                <a:cubicBezTo>
                  <a:pt x="372" y="236"/>
                  <a:pt x="353" y="226"/>
                  <a:pt x="343" y="226"/>
                </a:cubicBezTo>
                <a:cubicBezTo>
                  <a:pt x="235" y="236"/>
                  <a:pt x="68" y="128"/>
                  <a:pt x="39" y="30"/>
                </a:cubicBezTo>
                <a:cubicBezTo>
                  <a:pt x="20" y="1"/>
                  <a:pt x="0" y="10"/>
                  <a:pt x="10" y="40"/>
                </a:cubicBezTo>
                <a:cubicBezTo>
                  <a:pt x="79" y="197"/>
                  <a:pt x="382" y="334"/>
                  <a:pt x="372" y="24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2" name="Google Shape;3252;p21"/>
          <p:cNvSpPr/>
          <p:nvPr/>
        </p:nvSpPr>
        <p:spPr>
          <a:xfrm>
            <a:off x="5475417" y="-805643"/>
            <a:ext cx="81214" cy="60276"/>
          </a:xfrm>
          <a:custGeom>
            <a:avLst/>
            <a:gdLst/>
            <a:ahLst/>
            <a:cxnLst/>
            <a:rect l="l" t="t" r="r" b="b"/>
            <a:pathLst>
              <a:path w="384" h="285" extrusionOk="0">
                <a:moveTo>
                  <a:pt x="353" y="274"/>
                </a:moveTo>
                <a:cubicBezTo>
                  <a:pt x="383" y="274"/>
                  <a:pt x="383" y="235"/>
                  <a:pt x="353" y="235"/>
                </a:cubicBezTo>
                <a:cubicBezTo>
                  <a:pt x="246" y="235"/>
                  <a:pt x="69" y="128"/>
                  <a:pt x="40" y="30"/>
                </a:cubicBezTo>
                <a:cubicBezTo>
                  <a:pt x="20" y="0"/>
                  <a:pt x="0" y="20"/>
                  <a:pt x="11" y="49"/>
                </a:cubicBezTo>
                <a:cubicBezTo>
                  <a:pt x="59" y="167"/>
                  <a:pt x="226" y="285"/>
                  <a:pt x="353" y="27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3" name="Google Shape;3253;p21"/>
          <p:cNvSpPr/>
          <p:nvPr/>
        </p:nvSpPr>
        <p:spPr>
          <a:xfrm>
            <a:off x="5612252" y="-795280"/>
            <a:ext cx="122455" cy="122455"/>
          </a:xfrm>
          <a:custGeom>
            <a:avLst/>
            <a:gdLst/>
            <a:ahLst/>
            <a:cxnLst/>
            <a:rect l="l" t="t" r="r" b="b"/>
            <a:pathLst>
              <a:path w="579" h="579" extrusionOk="0">
                <a:moveTo>
                  <a:pt x="363" y="40"/>
                </a:moveTo>
                <a:cubicBezTo>
                  <a:pt x="500" y="79"/>
                  <a:pt x="579" y="216"/>
                  <a:pt x="540" y="353"/>
                </a:cubicBezTo>
                <a:cubicBezTo>
                  <a:pt x="510" y="500"/>
                  <a:pt x="363" y="578"/>
                  <a:pt x="226" y="539"/>
                </a:cubicBezTo>
                <a:cubicBezTo>
                  <a:pt x="79" y="500"/>
                  <a:pt x="0" y="363"/>
                  <a:pt x="39" y="216"/>
                </a:cubicBezTo>
                <a:cubicBezTo>
                  <a:pt x="79" y="79"/>
                  <a:pt x="226" y="0"/>
                  <a:pt x="363" y="4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4" name="Google Shape;3254;p21"/>
          <p:cNvSpPr/>
          <p:nvPr/>
        </p:nvSpPr>
        <p:spPr>
          <a:xfrm>
            <a:off x="5632978" y="-776669"/>
            <a:ext cx="45683" cy="45683"/>
          </a:xfrm>
          <a:custGeom>
            <a:avLst/>
            <a:gdLst/>
            <a:ahLst/>
            <a:cxnLst/>
            <a:rect l="l" t="t" r="r" b="b"/>
            <a:pathLst>
              <a:path w="216" h="216" extrusionOk="0">
                <a:moveTo>
                  <a:pt x="128" y="20"/>
                </a:moveTo>
                <a:cubicBezTo>
                  <a:pt x="177" y="30"/>
                  <a:pt x="216" y="89"/>
                  <a:pt x="196" y="137"/>
                </a:cubicBezTo>
                <a:cubicBezTo>
                  <a:pt x="187" y="187"/>
                  <a:pt x="128" y="216"/>
                  <a:pt x="79" y="206"/>
                </a:cubicBezTo>
                <a:cubicBezTo>
                  <a:pt x="30" y="187"/>
                  <a:pt x="0" y="137"/>
                  <a:pt x="10" y="89"/>
                </a:cubicBezTo>
                <a:cubicBezTo>
                  <a:pt x="30" y="30"/>
                  <a:pt x="79" y="0"/>
                  <a:pt x="12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5" name="Google Shape;3255;p21"/>
          <p:cNvSpPr/>
          <p:nvPr/>
        </p:nvSpPr>
        <p:spPr>
          <a:xfrm>
            <a:off x="1486052" y="1306100"/>
            <a:ext cx="416643" cy="149526"/>
          </a:xfrm>
          <a:custGeom>
            <a:avLst/>
            <a:gdLst/>
            <a:ahLst/>
            <a:cxnLst/>
            <a:rect l="l" t="t" r="r" b="b"/>
            <a:pathLst>
              <a:path w="1970" h="707" extrusionOk="0">
                <a:moveTo>
                  <a:pt x="1970" y="334"/>
                </a:moveTo>
                <a:cubicBezTo>
                  <a:pt x="1695" y="118"/>
                  <a:pt x="1353" y="1"/>
                  <a:pt x="980" y="10"/>
                </a:cubicBezTo>
                <a:cubicBezTo>
                  <a:pt x="608" y="10"/>
                  <a:pt x="265" y="147"/>
                  <a:pt x="0" y="373"/>
                </a:cubicBezTo>
                <a:cubicBezTo>
                  <a:pt x="275" y="579"/>
                  <a:pt x="617" y="706"/>
                  <a:pt x="990" y="696"/>
                </a:cubicBezTo>
                <a:cubicBezTo>
                  <a:pt x="1362" y="687"/>
                  <a:pt x="1705" y="550"/>
                  <a:pt x="1970" y="33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6" name="Google Shape;3256;p21"/>
          <p:cNvSpPr/>
          <p:nvPr/>
        </p:nvSpPr>
        <p:spPr>
          <a:xfrm>
            <a:off x="1486052" y="1351782"/>
            <a:ext cx="416643" cy="126473"/>
          </a:xfrm>
          <a:custGeom>
            <a:avLst/>
            <a:gdLst/>
            <a:ahLst/>
            <a:cxnLst/>
            <a:rect l="l" t="t" r="r" b="b"/>
            <a:pathLst>
              <a:path w="1970" h="598" extrusionOk="0">
                <a:moveTo>
                  <a:pt x="1970" y="118"/>
                </a:moveTo>
                <a:cubicBezTo>
                  <a:pt x="1353" y="0"/>
                  <a:pt x="530" y="69"/>
                  <a:pt x="0" y="157"/>
                </a:cubicBezTo>
                <a:cubicBezTo>
                  <a:pt x="578" y="598"/>
                  <a:pt x="1412" y="588"/>
                  <a:pt x="1970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7" name="Google Shape;3257;p21"/>
          <p:cNvSpPr/>
          <p:nvPr/>
        </p:nvSpPr>
        <p:spPr>
          <a:xfrm>
            <a:off x="1544000" y="1351782"/>
            <a:ext cx="360808" cy="37434"/>
          </a:xfrm>
          <a:custGeom>
            <a:avLst/>
            <a:gdLst/>
            <a:ahLst/>
            <a:cxnLst/>
            <a:rect l="l" t="t" r="r" b="b"/>
            <a:pathLst>
              <a:path w="1706" h="177" extrusionOk="0">
                <a:moveTo>
                  <a:pt x="1647" y="177"/>
                </a:moveTo>
                <a:cubicBezTo>
                  <a:pt x="1676" y="177"/>
                  <a:pt x="1706" y="118"/>
                  <a:pt x="1676" y="108"/>
                </a:cubicBezTo>
                <a:cubicBezTo>
                  <a:pt x="1245" y="0"/>
                  <a:pt x="500" y="20"/>
                  <a:pt x="30" y="108"/>
                </a:cubicBezTo>
                <a:cubicBezTo>
                  <a:pt x="1" y="118"/>
                  <a:pt x="10" y="147"/>
                  <a:pt x="40" y="138"/>
                </a:cubicBezTo>
                <a:cubicBezTo>
                  <a:pt x="510" y="59"/>
                  <a:pt x="1196" y="69"/>
                  <a:pt x="1647" y="17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8" name="Google Shape;3258;p21"/>
          <p:cNvSpPr/>
          <p:nvPr/>
        </p:nvSpPr>
        <p:spPr>
          <a:xfrm>
            <a:off x="1599834" y="1362146"/>
            <a:ext cx="72965" cy="64506"/>
          </a:xfrm>
          <a:custGeom>
            <a:avLst/>
            <a:gdLst/>
            <a:ahLst/>
            <a:cxnLst/>
            <a:rect l="l" t="t" r="r" b="b"/>
            <a:pathLst>
              <a:path w="345" h="305" extrusionOk="0">
                <a:moveTo>
                  <a:pt x="315" y="39"/>
                </a:moveTo>
                <a:cubicBezTo>
                  <a:pt x="344" y="39"/>
                  <a:pt x="344" y="0"/>
                  <a:pt x="315" y="10"/>
                </a:cubicBezTo>
                <a:cubicBezTo>
                  <a:pt x="188" y="10"/>
                  <a:pt x="40" y="147"/>
                  <a:pt x="11" y="265"/>
                </a:cubicBezTo>
                <a:cubicBezTo>
                  <a:pt x="1" y="294"/>
                  <a:pt x="31" y="304"/>
                  <a:pt x="40" y="274"/>
                </a:cubicBezTo>
                <a:cubicBezTo>
                  <a:pt x="70" y="167"/>
                  <a:pt x="207" y="49"/>
                  <a:pt x="315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9" name="Google Shape;3259;p21"/>
          <p:cNvSpPr/>
          <p:nvPr/>
        </p:nvSpPr>
        <p:spPr>
          <a:xfrm>
            <a:off x="1686969" y="1360031"/>
            <a:ext cx="66621" cy="74869"/>
          </a:xfrm>
          <a:custGeom>
            <a:avLst/>
            <a:gdLst/>
            <a:ahLst/>
            <a:cxnLst/>
            <a:rect l="l" t="t" r="r" b="b"/>
            <a:pathLst>
              <a:path w="315" h="354" extrusionOk="0">
                <a:moveTo>
                  <a:pt x="305" y="20"/>
                </a:moveTo>
                <a:cubicBezTo>
                  <a:pt x="305" y="10"/>
                  <a:pt x="295" y="1"/>
                  <a:pt x="285" y="1"/>
                </a:cubicBezTo>
                <a:cubicBezTo>
                  <a:pt x="157" y="30"/>
                  <a:pt x="20" y="197"/>
                  <a:pt x="11" y="314"/>
                </a:cubicBezTo>
                <a:cubicBezTo>
                  <a:pt x="1" y="343"/>
                  <a:pt x="40" y="353"/>
                  <a:pt x="40" y="324"/>
                </a:cubicBezTo>
                <a:cubicBezTo>
                  <a:pt x="70" y="108"/>
                  <a:pt x="314" y="59"/>
                  <a:pt x="305" y="2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0" name="Google Shape;3260;p21"/>
          <p:cNvSpPr/>
          <p:nvPr/>
        </p:nvSpPr>
        <p:spPr>
          <a:xfrm>
            <a:off x="1633038" y="1312234"/>
            <a:ext cx="81214" cy="70850"/>
          </a:xfrm>
          <a:custGeom>
            <a:avLst/>
            <a:gdLst/>
            <a:ahLst/>
            <a:cxnLst/>
            <a:rect l="l" t="t" r="r" b="b"/>
            <a:pathLst>
              <a:path w="384" h="335" extrusionOk="0">
                <a:moveTo>
                  <a:pt x="383" y="246"/>
                </a:moveTo>
                <a:cubicBezTo>
                  <a:pt x="383" y="227"/>
                  <a:pt x="354" y="227"/>
                  <a:pt x="344" y="227"/>
                </a:cubicBezTo>
                <a:cubicBezTo>
                  <a:pt x="236" y="236"/>
                  <a:pt x="79" y="129"/>
                  <a:pt x="40" y="31"/>
                </a:cubicBezTo>
                <a:cubicBezTo>
                  <a:pt x="31" y="1"/>
                  <a:pt x="1" y="11"/>
                  <a:pt x="11" y="31"/>
                </a:cubicBezTo>
                <a:cubicBezTo>
                  <a:pt x="79" y="197"/>
                  <a:pt x="383" y="334"/>
                  <a:pt x="383" y="24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1" name="Google Shape;3261;p21"/>
          <p:cNvSpPr/>
          <p:nvPr/>
        </p:nvSpPr>
        <p:spPr>
          <a:xfrm>
            <a:off x="1738784" y="1314560"/>
            <a:ext cx="81002" cy="60064"/>
          </a:xfrm>
          <a:custGeom>
            <a:avLst/>
            <a:gdLst/>
            <a:ahLst/>
            <a:cxnLst/>
            <a:rect l="l" t="t" r="r" b="b"/>
            <a:pathLst>
              <a:path w="383" h="284" extrusionOk="0">
                <a:moveTo>
                  <a:pt x="354" y="274"/>
                </a:moveTo>
                <a:cubicBezTo>
                  <a:pt x="383" y="274"/>
                  <a:pt x="383" y="225"/>
                  <a:pt x="354" y="235"/>
                </a:cubicBezTo>
                <a:cubicBezTo>
                  <a:pt x="246" y="235"/>
                  <a:pt x="79" y="127"/>
                  <a:pt x="40" y="29"/>
                </a:cubicBezTo>
                <a:cubicBezTo>
                  <a:pt x="30" y="0"/>
                  <a:pt x="1" y="20"/>
                  <a:pt x="10" y="49"/>
                </a:cubicBezTo>
                <a:cubicBezTo>
                  <a:pt x="60" y="157"/>
                  <a:pt x="226" y="284"/>
                  <a:pt x="354" y="27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2" name="Google Shape;3262;p21"/>
          <p:cNvSpPr/>
          <p:nvPr/>
        </p:nvSpPr>
        <p:spPr>
          <a:xfrm>
            <a:off x="1875619" y="1322808"/>
            <a:ext cx="124570" cy="124570"/>
          </a:xfrm>
          <a:custGeom>
            <a:avLst/>
            <a:gdLst/>
            <a:ahLst/>
            <a:cxnLst/>
            <a:rect l="l" t="t" r="r" b="b"/>
            <a:pathLst>
              <a:path w="589" h="589" extrusionOk="0">
                <a:moveTo>
                  <a:pt x="363" y="39"/>
                </a:moveTo>
                <a:cubicBezTo>
                  <a:pt x="500" y="79"/>
                  <a:pt x="589" y="225"/>
                  <a:pt x="549" y="362"/>
                </a:cubicBezTo>
                <a:cubicBezTo>
                  <a:pt x="510" y="500"/>
                  <a:pt x="363" y="588"/>
                  <a:pt x="226" y="549"/>
                </a:cubicBezTo>
                <a:cubicBezTo>
                  <a:pt x="88" y="510"/>
                  <a:pt x="1" y="362"/>
                  <a:pt x="40" y="225"/>
                </a:cubicBezTo>
                <a:cubicBezTo>
                  <a:pt x="79" y="88"/>
                  <a:pt x="226" y="0"/>
                  <a:pt x="363" y="3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3" name="Google Shape;3263;p21"/>
          <p:cNvSpPr/>
          <p:nvPr/>
        </p:nvSpPr>
        <p:spPr>
          <a:xfrm>
            <a:off x="1896345" y="1343534"/>
            <a:ext cx="45894" cy="45683"/>
          </a:xfrm>
          <a:custGeom>
            <a:avLst/>
            <a:gdLst/>
            <a:ahLst/>
            <a:cxnLst/>
            <a:rect l="l" t="t" r="r" b="b"/>
            <a:pathLst>
              <a:path w="217" h="216" extrusionOk="0">
                <a:moveTo>
                  <a:pt x="138" y="20"/>
                </a:moveTo>
                <a:cubicBezTo>
                  <a:pt x="186" y="29"/>
                  <a:pt x="216" y="79"/>
                  <a:pt x="197" y="137"/>
                </a:cubicBezTo>
                <a:cubicBezTo>
                  <a:pt x="186" y="186"/>
                  <a:pt x="138" y="216"/>
                  <a:pt x="79" y="196"/>
                </a:cubicBezTo>
                <a:cubicBezTo>
                  <a:pt x="30" y="186"/>
                  <a:pt x="1" y="137"/>
                  <a:pt x="20" y="79"/>
                </a:cubicBezTo>
                <a:cubicBezTo>
                  <a:pt x="30" y="29"/>
                  <a:pt x="79" y="0"/>
                  <a:pt x="13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4" name="Google Shape;3264;p21"/>
          <p:cNvSpPr/>
          <p:nvPr/>
        </p:nvSpPr>
        <p:spPr>
          <a:xfrm>
            <a:off x="9867039" y="2147625"/>
            <a:ext cx="373286" cy="217627"/>
          </a:xfrm>
          <a:custGeom>
            <a:avLst/>
            <a:gdLst/>
            <a:ahLst/>
            <a:cxnLst/>
            <a:rect l="l" t="t" r="r" b="b"/>
            <a:pathLst>
              <a:path w="1765" h="1029" extrusionOk="0">
                <a:moveTo>
                  <a:pt x="0" y="961"/>
                </a:moveTo>
                <a:cubicBezTo>
                  <a:pt x="334" y="1029"/>
                  <a:pt x="696" y="990"/>
                  <a:pt x="1029" y="823"/>
                </a:cubicBezTo>
                <a:cubicBezTo>
                  <a:pt x="1362" y="656"/>
                  <a:pt x="1617" y="382"/>
                  <a:pt x="1764" y="69"/>
                </a:cubicBezTo>
                <a:cubicBezTo>
                  <a:pt x="1421" y="0"/>
                  <a:pt x="1059" y="40"/>
                  <a:pt x="726" y="206"/>
                </a:cubicBezTo>
                <a:cubicBezTo>
                  <a:pt x="392" y="373"/>
                  <a:pt x="138" y="647"/>
                  <a:pt x="0" y="96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5" name="Google Shape;3265;p21"/>
          <p:cNvSpPr/>
          <p:nvPr/>
        </p:nvSpPr>
        <p:spPr>
          <a:xfrm>
            <a:off x="9867039" y="2130917"/>
            <a:ext cx="373286" cy="219953"/>
          </a:xfrm>
          <a:custGeom>
            <a:avLst/>
            <a:gdLst/>
            <a:ahLst/>
            <a:cxnLst/>
            <a:rect l="l" t="t" r="r" b="b"/>
            <a:pathLst>
              <a:path w="1765" h="1040" extrusionOk="0">
                <a:moveTo>
                  <a:pt x="0" y="1040"/>
                </a:moveTo>
                <a:cubicBezTo>
                  <a:pt x="598" y="883"/>
                  <a:pt x="1323" y="452"/>
                  <a:pt x="1764" y="148"/>
                </a:cubicBezTo>
                <a:cubicBezTo>
                  <a:pt x="1039" y="1"/>
                  <a:pt x="304" y="373"/>
                  <a:pt x="0" y="104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6" name="Google Shape;3266;p21"/>
          <p:cNvSpPr/>
          <p:nvPr/>
        </p:nvSpPr>
        <p:spPr>
          <a:xfrm>
            <a:off x="9864924" y="2190981"/>
            <a:ext cx="325700" cy="159889"/>
          </a:xfrm>
          <a:custGeom>
            <a:avLst/>
            <a:gdLst/>
            <a:ahLst/>
            <a:cxnLst/>
            <a:rect l="l" t="t" r="r" b="b"/>
            <a:pathLst>
              <a:path w="1540" h="756" extrusionOk="0">
                <a:moveTo>
                  <a:pt x="30" y="677"/>
                </a:moveTo>
                <a:cubicBezTo>
                  <a:pt x="0" y="687"/>
                  <a:pt x="0" y="756"/>
                  <a:pt x="30" y="745"/>
                </a:cubicBezTo>
                <a:cubicBezTo>
                  <a:pt x="471" y="658"/>
                  <a:pt x="1128" y="324"/>
                  <a:pt x="1519" y="40"/>
                </a:cubicBezTo>
                <a:cubicBezTo>
                  <a:pt x="1539" y="20"/>
                  <a:pt x="1509" y="1"/>
                  <a:pt x="1490" y="20"/>
                </a:cubicBezTo>
                <a:cubicBezTo>
                  <a:pt x="1098" y="295"/>
                  <a:pt x="481" y="579"/>
                  <a:pt x="30" y="67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7" name="Google Shape;3267;p21"/>
          <p:cNvSpPr/>
          <p:nvPr/>
        </p:nvSpPr>
        <p:spPr>
          <a:xfrm>
            <a:off x="10076204" y="2176600"/>
            <a:ext cx="48009" cy="87347"/>
          </a:xfrm>
          <a:custGeom>
            <a:avLst/>
            <a:gdLst/>
            <a:ahLst/>
            <a:cxnLst/>
            <a:rect l="l" t="t" r="r" b="b"/>
            <a:pathLst>
              <a:path w="227" h="413" extrusionOk="0">
                <a:moveTo>
                  <a:pt x="20" y="363"/>
                </a:moveTo>
                <a:cubicBezTo>
                  <a:pt x="1" y="373"/>
                  <a:pt x="20" y="412"/>
                  <a:pt x="40" y="392"/>
                </a:cubicBezTo>
                <a:cubicBezTo>
                  <a:pt x="158" y="334"/>
                  <a:pt x="226" y="147"/>
                  <a:pt x="207" y="30"/>
                </a:cubicBezTo>
                <a:cubicBezTo>
                  <a:pt x="207" y="1"/>
                  <a:pt x="168" y="10"/>
                  <a:pt x="177" y="40"/>
                </a:cubicBezTo>
                <a:cubicBezTo>
                  <a:pt x="197" y="138"/>
                  <a:pt x="118" y="314"/>
                  <a:pt x="20" y="36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8" name="Google Shape;3268;p21"/>
          <p:cNvSpPr/>
          <p:nvPr/>
        </p:nvSpPr>
        <p:spPr>
          <a:xfrm>
            <a:off x="10001548" y="2205574"/>
            <a:ext cx="45894" cy="93480"/>
          </a:xfrm>
          <a:custGeom>
            <a:avLst/>
            <a:gdLst/>
            <a:ahLst/>
            <a:cxnLst/>
            <a:rect l="l" t="t" r="r" b="b"/>
            <a:pathLst>
              <a:path w="217" h="442" extrusionOk="0">
                <a:moveTo>
                  <a:pt x="31" y="422"/>
                </a:moveTo>
                <a:cubicBezTo>
                  <a:pt x="31" y="432"/>
                  <a:pt x="50" y="441"/>
                  <a:pt x="60" y="432"/>
                </a:cubicBezTo>
                <a:cubicBezTo>
                  <a:pt x="158" y="353"/>
                  <a:pt x="217" y="147"/>
                  <a:pt x="168" y="30"/>
                </a:cubicBezTo>
                <a:cubicBezTo>
                  <a:pt x="158" y="1"/>
                  <a:pt x="129" y="10"/>
                  <a:pt x="138" y="40"/>
                </a:cubicBezTo>
                <a:cubicBezTo>
                  <a:pt x="207" y="245"/>
                  <a:pt x="1" y="393"/>
                  <a:pt x="31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9" name="Google Shape;3269;p21"/>
          <p:cNvSpPr/>
          <p:nvPr/>
        </p:nvSpPr>
        <p:spPr>
          <a:xfrm>
            <a:off x="10034752" y="2261408"/>
            <a:ext cx="101940" cy="33416"/>
          </a:xfrm>
          <a:custGeom>
            <a:avLst/>
            <a:gdLst/>
            <a:ahLst/>
            <a:cxnLst/>
            <a:rect l="l" t="t" r="r" b="b"/>
            <a:pathLst>
              <a:path w="482" h="158" extrusionOk="0">
                <a:moveTo>
                  <a:pt x="40" y="89"/>
                </a:moveTo>
                <a:cubicBezTo>
                  <a:pt x="40" y="99"/>
                  <a:pt x="70" y="89"/>
                  <a:pt x="79" y="89"/>
                </a:cubicBezTo>
                <a:cubicBezTo>
                  <a:pt x="168" y="40"/>
                  <a:pt x="364" y="60"/>
                  <a:pt x="442" y="138"/>
                </a:cubicBezTo>
                <a:cubicBezTo>
                  <a:pt x="462" y="158"/>
                  <a:pt x="481" y="138"/>
                  <a:pt x="462" y="118"/>
                </a:cubicBezTo>
                <a:cubicBezTo>
                  <a:pt x="334" y="1"/>
                  <a:pt x="1" y="11"/>
                  <a:pt x="40" y="8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0" name="Google Shape;3270;p21"/>
          <p:cNvSpPr/>
          <p:nvPr/>
        </p:nvSpPr>
        <p:spPr>
          <a:xfrm>
            <a:off x="9941696" y="2302860"/>
            <a:ext cx="97499" cy="35531"/>
          </a:xfrm>
          <a:custGeom>
            <a:avLst/>
            <a:gdLst/>
            <a:ahLst/>
            <a:cxnLst/>
            <a:rect l="l" t="t" r="r" b="b"/>
            <a:pathLst>
              <a:path w="461" h="168" extrusionOk="0">
                <a:moveTo>
                  <a:pt x="29" y="60"/>
                </a:moveTo>
                <a:cubicBezTo>
                  <a:pt x="0" y="70"/>
                  <a:pt x="20" y="109"/>
                  <a:pt x="49" y="99"/>
                </a:cubicBezTo>
                <a:cubicBezTo>
                  <a:pt x="147" y="50"/>
                  <a:pt x="343" y="70"/>
                  <a:pt x="421" y="138"/>
                </a:cubicBezTo>
                <a:cubicBezTo>
                  <a:pt x="441" y="168"/>
                  <a:pt x="460" y="138"/>
                  <a:pt x="441" y="118"/>
                </a:cubicBezTo>
                <a:cubicBezTo>
                  <a:pt x="343" y="31"/>
                  <a:pt x="137" y="1"/>
                  <a:pt x="29" y="6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1" name="Google Shape;3271;p21"/>
          <p:cNvSpPr/>
          <p:nvPr/>
        </p:nvSpPr>
        <p:spPr>
          <a:xfrm>
            <a:off x="9771656" y="2296727"/>
            <a:ext cx="118225" cy="120551"/>
          </a:xfrm>
          <a:custGeom>
            <a:avLst/>
            <a:gdLst/>
            <a:ahLst/>
            <a:cxnLst/>
            <a:rect l="l" t="t" r="r" b="b"/>
            <a:pathLst>
              <a:path w="559" h="570" extrusionOk="0">
                <a:moveTo>
                  <a:pt x="324" y="550"/>
                </a:moveTo>
                <a:cubicBezTo>
                  <a:pt x="186" y="569"/>
                  <a:pt x="49" y="471"/>
                  <a:pt x="20" y="334"/>
                </a:cubicBezTo>
                <a:cubicBezTo>
                  <a:pt x="1" y="187"/>
                  <a:pt x="88" y="60"/>
                  <a:pt x="236" y="30"/>
                </a:cubicBezTo>
                <a:cubicBezTo>
                  <a:pt x="373" y="1"/>
                  <a:pt x="510" y="99"/>
                  <a:pt x="539" y="236"/>
                </a:cubicBezTo>
                <a:cubicBezTo>
                  <a:pt x="559" y="383"/>
                  <a:pt x="471" y="520"/>
                  <a:pt x="324" y="55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2" name="Google Shape;3272;p21"/>
          <p:cNvSpPr/>
          <p:nvPr/>
        </p:nvSpPr>
        <p:spPr>
          <a:xfrm>
            <a:off x="9833835" y="2344312"/>
            <a:ext cx="43568" cy="43991"/>
          </a:xfrm>
          <a:custGeom>
            <a:avLst/>
            <a:gdLst/>
            <a:ahLst/>
            <a:cxnLst/>
            <a:rect l="l" t="t" r="r" b="b"/>
            <a:pathLst>
              <a:path w="206" h="208" extrusionOk="0">
                <a:moveTo>
                  <a:pt x="118" y="197"/>
                </a:moveTo>
                <a:cubicBezTo>
                  <a:pt x="69" y="207"/>
                  <a:pt x="20" y="177"/>
                  <a:pt x="10" y="118"/>
                </a:cubicBezTo>
                <a:cubicBezTo>
                  <a:pt x="1" y="70"/>
                  <a:pt x="40" y="20"/>
                  <a:pt x="88" y="11"/>
                </a:cubicBezTo>
                <a:cubicBezTo>
                  <a:pt x="138" y="1"/>
                  <a:pt x="186" y="40"/>
                  <a:pt x="197" y="89"/>
                </a:cubicBezTo>
                <a:cubicBezTo>
                  <a:pt x="206" y="138"/>
                  <a:pt x="177" y="187"/>
                  <a:pt x="118" y="19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3" name="Google Shape;3273;p21"/>
          <p:cNvSpPr/>
          <p:nvPr/>
        </p:nvSpPr>
        <p:spPr>
          <a:xfrm>
            <a:off x="10173702" y="744379"/>
            <a:ext cx="149526" cy="416854"/>
          </a:xfrm>
          <a:custGeom>
            <a:avLst/>
            <a:gdLst/>
            <a:ahLst/>
            <a:cxnLst/>
            <a:rect l="l" t="t" r="r" b="b"/>
            <a:pathLst>
              <a:path w="707" h="1971" extrusionOk="0">
                <a:moveTo>
                  <a:pt x="334" y="1"/>
                </a:moveTo>
                <a:cubicBezTo>
                  <a:pt x="128" y="275"/>
                  <a:pt x="1" y="619"/>
                  <a:pt x="10" y="991"/>
                </a:cubicBezTo>
                <a:cubicBezTo>
                  <a:pt x="20" y="1363"/>
                  <a:pt x="157" y="1706"/>
                  <a:pt x="373" y="1971"/>
                </a:cubicBezTo>
                <a:cubicBezTo>
                  <a:pt x="589" y="1697"/>
                  <a:pt x="706" y="1353"/>
                  <a:pt x="696" y="981"/>
                </a:cubicBezTo>
                <a:cubicBezTo>
                  <a:pt x="696" y="608"/>
                  <a:pt x="559" y="266"/>
                  <a:pt x="33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4" name="Google Shape;3274;p21"/>
          <p:cNvSpPr/>
          <p:nvPr/>
        </p:nvSpPr>
        <p:spPr>
          <a:xfrm>
            <a:off x="10219384" y="744379"/>
            <a:ext cx="128588" cy="416854"/>
          </a:xfrm>
          <a:custGeom>
            <a:avLst/>
            <a:gdLst/>
            <a:ahLst/>
            <a:cxnLst/>
            <a:rect l="l" t="t" r="r" b="b"/>
            <a:pathLst>
              <a:path w="608" h="1971" extrusionOk="0">
                <a:moveTo>
                  <a:pt x="118" y="1"/>
                </a:moveTo>
                <a:cubicBezTo>
                  <a:pt x="0" y="619"/>
                  <a:pt x="68" y="1442"/>
                  <a:pt x="157" y="1971"/>
                </a:cubicBezTo>
                <a:cubicBezTo>
                  <a:pt x="608" y="1392"/>
                  <a:pt x="588" y="569"/>
                  <a:pt x="118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5" name="Google Shape;3275;p21"/>
          <p:cNvSpPr/>
          <p:nvPr/>
        </p:nvSpPr>
        <p:spPr>
          <a:xfrm>
            <a:off x="10221287" y="742475"/>
            <a:ext cx="37646" cy="360808"/>
          </a:xfrm>
          <a:custGeom>
            <a:avLst/>
            <a:gdLst/>
            <a:ahLst/>
            <a:cxnLst/>
            <a:rect l="l" t="t" r="r" b="b"/>
            <a:pathLst>
              <a:path w="178" h="1706" extrusionOk="0">
                <a:moveTo>
                  <a:pt x="168" y="59"/>
                </a:moveTo>
                <a:cubicBezTo>
                  <a:pt x="177" y="29"/>
                  <a:pt x="109" y="0"/>
                  <a:pt x="109" y="29"/>
                </a:cubicBezTo>
                <a:cubicBezTo>
                  <a:pt x="1" y="471"/>
                  <a:pt x="20" y="1205"/>
                  <a:pt x="109" y="1676"/>
                </a:cubicBezTo>
                <a:cubicBezTo>
                  <a:pt x="109" y="1706"/>
                  <a:pt x="138" y="1695"/>
                  <a:pt x="138" y="1666"/>
                </a:cubicBezTo>
                <a:cubicBezTo>
                  <a:pt x="50" y="1196"/>
                  <a:pt x="70" y="510"/>
                  <a:pt x="168" y="5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6" name="Google Shape;3276;p21"/>
          <p:cNvSpPr/>
          <p:nvPr/>
        </p:nvSpPr>
        <p:spPr>
          <a:xfrm>
            <a:off x="10231862" y="974482"/>
            <a:ext cx="62391" cy="72754"/>
          </a:xfrm>
          <a:custGeom>
            <a:avLst/>
            <a:gdLst/>
            <a:ahLst/>
            <a:cxnLst/>
            <a:rect l="l" t="t" r="r" b="b"/>
            <a:pathLst>
              <a:path w="295" h="344" extrusionOk="0">
                <a:moveTo>
                  <a:pt x="39" y="30"/>
                </a:moveTo>
                <a:cubicBezTo>
                  <a:pt x="39" y="1"/>
                  <a:pt x="0" y="1"/>
                  <a:pt x="0" y="30"/>
                </a:cubicBezTo>
                <a:cubicBezTo>
                  <a:pt x="9" y="158"/>
                  <a:pt x="137" y="304"/>
                  <a:pt x="264" y="334"/>
                </a:cubicBezTo>
                <a:cubicBezTo>
                  <a:pt x="294" y="344"/>
                  <a:pt x="294" y="315"/>
                  <a:pt x="264" y="304"/>
                </a:cubicBezTo>
                <a:cubicBezTo>
                  <a:pt x="166" y="275"/>
                  <a:pt x="39" y="138"/>
                  <a:pt x="39" y="3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7" name="Google Shape;3277;p21"/>
          <p:cNvSpPr/>
          <p:nvPr/>
        </p:nvSpPr>
        <p:spPr>
          <a:xfrm>
            <a:off x="10229536" y="893692"/>
            <a:ext cx="72965" cy="66409"/>
          </a:xfrm>
          <a:custGeom>
            <a:avLst/>
            <a:gdLst/>
            <a:ahLst/>
            <a:cxnLst/>
            <a:rect l="l" t="t" r="r" b="b"/>
            <a:pathLst>
              <a:path w="345" h="314" extrusionOk="0">
                <a:moveTo>
                  <a:pt x="20" y="11"/>
                </a:moveTo>
                <a:cubicBezTo>
                  <a:pt x="1" y="11"/>
                  <a:pt x="1" y="20"/>
                  <a:pt x="1" y="30"/>
                </a:cubicBezTo>
                <a:cubicBezTo>
                  <a:pt x="31" y="157"/>
                  <a:pt x="187" y="294"/>
                  <a:pt x="314" y="305"/>
                </a:cubicBezTo>
                <a:cubicBezTo>
                  <a:pt x="344" y="314"/>
                  <a:pt x="344" y="275"/>
                  <a:pt x="314" y="275"/>
                </a:cubicBezTo>
                <a:cubicBezTo>
                  <a:pt x="99" y="246"/>
                  <a:pt x="60" y="0"/>
                  <a:pt x="20" y="1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8" name="Google Shape;3278;p21"/>
          <p:cNvSpPr/>
          <p:nvPr/>
        </p:nvSpPr>
        <p:spPr>
          <a:xfrm>
            <a:off x="10179835" y="933029"/>
            <a:ext cx="70639" cy="81002"/>
          </a:xfrm>
          <a:custGeom>
            <a:avLst/>
            <a:gdLst/>
            <a:ahLst/>
            <a:cxnLst/>
            <a:rect l="l" t="t" r="r" b="b"/>
            <a:pathLst>
              <a:path w="334" h="383" extrusionOk="0">
                <a:moveTo>
                  <a:pt x="246" y="1"/>
                </a:moveTo>
                <a:cubicBezTo>
                  <a:pt x="236" y="1"/>
                  <a:pt x="226" y="30"/>
                  <a:pt x="236" y="40"/>
                </a:cubicBezTo>
                <a:cubicBezTo>
                  <a:pt x="236" y="148"/>
                  <a:pt x="128" y="304"/>
                  <a:pt x="30" y="344"/>
                </a:cubicBezTo>
                <a:cubicBezTo>
                  <a:pt x="1" y="354"/>
                  <a:pt x="11" y="383"/>
                  <a:pt x="40" y="373"/>
                </a:cubicBezTo>
                <a:cubicBezTo>
                  <a:pt x="197" y="304"/>
                  <a:pt x="334" y="1"/>
                  <a:pt x="24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9" name="Google Shape;3279;p21"/>
          <p:cNvSpPr/>
          <p:nvPr/>
        </p:nvSpPr>
        <p:spPr>
          <a:xfrm>
            <a:off x="10184065" y="827283"/>
            <a:ext cx="58161" cy="81214"/>
          </a:xfrm>
          <a:custGeom>
            <a:avLst/>
            <a:gdLst/>
            <a:ahLst/>
            <a:cxnLst/>
            <a:rect l="l" t="t" r="r" b="b"/>
            <a:pathLst>
              <a:path w="275" h="384" extrusionOk="0">
                <a:moveTo>
                  <a:pt x="275" y="31"/>
                </a:moveTo>
                <a:cubicBezTo>
                  <a:pt x="265" y="1"/>
                  <a:pt x="226" y="1"/>
                  <a:pt x="226" y="31"/>
                </a:cubicBezTo>
                <a:cubicBezTo>
                  <a:pt x="235" y="138"/>
                  <a:pt x="118" y="305"/>
                  <a:pt x="20" y="344"/>
                </a:cubicBezTo>
                <a:cubicBezTo>
                  <a:pt x="0" y="354"/>
                  <a:pt x="10" y="383"/>
                  <a:pt x="39" y="373"/>
                </a:cubicBezTo>
                <a:cubicBezTo>
                  <a:pt x="157" y="325"/>
                  <a:pt x="275" y="158"/>
                  <a:pt x="275" y="3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0" name="Google Shape;3280;p21"/>
          <p:cNvSpPr/>
          <p:nvPr/>
        </p:nvSpPr>
        <p:spPr>
          <a:xfrm>
            <a:off x="10190410" y="647093"/>
            <a:ext cx="126473" cy="126685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421" y="69"/>
                </a:moveTo>
                <a:cubicBezTo>
                  <a:pt x="549" y="138"/>
                  <a:pt x="597" y="295"/>
                  <a:pt x="529" y="422"/>
                </a:cubicBezTo>
                <a:cubicBezTo>
                  <a:pt x="460" y="549"/>
                  <a:pt x="303" y="598"/>
                  <a:pt x="176" y="530"/>
                </a:cubicBezTo>
                <a:cubicBezTo>
                  <a:pt x="49" y="461"/>
                  <a:pt x="0" y="295"/>
                  <a:pt x="68" y="167"/>
                </a:cubicBezTo>
                <a:cubicBezTo>
                  <a:pt x="137" y="40"/>
                  <a:pt x="294" y="1"/>
                  <a:pt x="421" y="6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1" name="Google Shape;3281;p21"/>
          <p:cNvSpPr/>
          <p:nvPr/>
        </p:nvSpPr>
        <p:spPr>
          <a:xfrm>
            <a:off x="10217269" y="663800"/>
            <a:ext cx="45683" cy="45683"/>
          </a:xfrm>
          <a:custGeom>
            <a:avLst/>
            <a:gdLst/>
            <a:ahLst/>
            <a:cxnLst/>
            <a:rect l="l" t="t" r="r" b="b"/>
            <a:pathLst>
              <a:path w="216" h="216" extrusionOk="0">
                <a:moveTo>
                  <a:pt x="157" y="29"/>
                </a:moveTo>
                <a:cubicBezTo>
                  <a:pt x="196" y="49"/>
                  <a:pt x="216" y="107"/>
                  <a:pt x="187" y="157"/>
                </a:cubicBezTo>
                <a:cubicBezTo>
                  <a:pt x="167" y="196"/>
                  <a:pt x="108" y="216"/>
                  <a:pt x="59" y="196"/>
                </a:cubicBezTo>
                <a:cubicBezTo>
                  <a:pt x="20" y="166"/>
                  <a:pt x="0" y="107"/>
                  <a:pt x="20" y="59"/>
                </a:cubicBezTo>
                <a:cubicBezTo>
                  <a:pt x="49" y="20"/>
                  <a:pt x="108" y="0"/>
                  <a:pt x="157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2" name="Google Shape;3282;p21"/>
          <p:cNvSpPr/>
          <p:nvPr/>
        </p:nvSpPr>
        <p:spPr>
          <a:xfrm>
            <a:off x="-1102605" y="4307165"/>
            <a:ext cx="149526" cy="418757"/>
          </a:xfrm>
          <a:custGeom>
            <a:avLst/>
            <a:gdLst/>
            <a:ahLst/>
            <a:cxnLst/>
            <a:rect l="l" t="t" r="r" b="b"/>
            <a:pathLst>
              <a:path w="707" h="1980" extrusionOk="0">
                <a:moveTo>
                  <a:pt x="334" y="0"/>
                </a:moveTo>
                <a:cubicBezTo>
                  <a:pt x="118" y="275"/>
                  <a:pt x="1" y="627"/>
                  <a:pt x="11" y="1000"/>
                </a:cubicBezTo>
                <a:cubicBezTo>
                  <a:pt x="11" y="1372"/>
                  <a:pt x="148" y="1715"/>
                  <a:pt x="373" y="1980"/>
                </a:cubicBezTo>
                <a:cubicBezTo>
                  <a:pt x="579" y="1705"/>
                  <a:pt x="706" y="1352"/>
                  <a:pt x="697" y="980"/>
                </a:cubicBezTo>
                <a:cubicBezTo>
                  <a:pt x="687" y="608"/>
                  <a:pt x="550" y="264"/>
                  <a:pt x="334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" name="Google Shape;3283;p21"/>
          <p:cNvSpPr/>
          <p:nvPr/>
        </p:nvSpPr>
        <p:spPr>
          <a:xfrm>
            <a:off x="-1056923" y="4307165"/>
            <a:ext cx="126685" cy="418757"/>
          </a:xfrm>
          <a:custGeom>
            <a:avLst/>
            <a:gdLst/>
            <a:ahLst/>
            <a:cxnLst/>
            <a:rect l="l" t="t" r="r" b="b"/>
            <a:pathLst>
              <a:path w="599" h="1980" extrusionOk="0">
                <a:moveTo>
                  <a:pt x="118" y="0"/>
                </a:moveTo>
                <a:cubicBezTo>
                  <a:pt x="0" y="617"/>
                  <a:pt x="69" y="1450"/>
                  <a:pt x="157" y="1980"/>
                </a:cubicBezTo>
                <a:cubicBezTo>
                  <a:pt x="599" y="1392"/>
                  <a:pt x="579" y="568"/>
                  <a:pt x="118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" name="Google Shape;3284;p21"/>
          <p:cNvSpPr/>
          <p:nvPr/>
        </p:nvSpPr>
        <p:spPr>
          <a:xfrm>
            <a:off x="-1056923" y="4307165"/>
            <a:ext cx="37434" cy="360808"/>
          </a:xfrm>
          <a:custGeom>
            <a:avLst/>
            <a:gdLst/>
            <a:ahLst/>
            <a:cxnLst/>
            <a:rect l="l" t="t" r="r" b="b"/>
            <a:pathLst>
              <a:path w="177" h="1706" extrusionOk="0">
                <a:moveTo>
                  <a:pt x="177" y="59"/>
                </a:moveTo>
                <a:cubicBezTo>
                  <a:pt x="177" y="29"/>
                  <a:pt x="118" y="0"/>
                  <a:pt x="109" y="29"/>
                </a:cubicBezTo>
                <a:cubicBezTo>
                  <a:pt x="0" y="460"/>
                  <a:pt x="20" y="1196"/>
                  <a:pt x="109" y="1675"/>
                </a:cubicBezTo>
                <a:cubicBezTo>
                  <a:pt x="118" y="1705"/>
                  <a:pt x="148" y="1686"/>
                  <a:pt x="138" y="1656"/>
                </a:cubicBezTo>
                <a:cubicBezTo>
                  <a:pt x="59" y="1185"/>
                  <a:pt x="69" y="510"/>
                  <a:pt x="177" y="5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5" name="Google Shape;3285;p21"/>
          <p:cNvSpPr/>
          <p:nvPr/>
        </p:nvSpPr>
        <p:spPr>
          <a:xfrm>
            <a:off x="-1046560" y="4537057"/>
            <a:ext cx="64506" cy="74869"/>
          </a:xfrm>
          <a:custGeom>
            <a:avLst/>
            <a:gdLst/>
            <a:ahLst/>
            <a:cxnLst/>
            <a:rect l="l" t="t" r="r" b="b"/>
            <a:pathLst>
              <a:path w="305" h="354" extrusionOk="0">
                <a:moveTo>
                  <a:pt x="40" y="30"/>
                </a:moveTo>
                <a:cubicBezTo>
                  <a:pt x="40" y="0"/>
                  <a:pt x="1" y="11"/>
                  <a:pt x="1" y="40"/>
                </a:cubicBezTo>
                <a:cubicBezTo>
                  <a:pt x="10" y="167"/>
                  <a:pt x="147" y="305"/>
                  <a:pt x="265" y="344"/>
                </a:cubicBezTo>
                <a:cubicBezTo>
                  <a:pt x="295" y="353"/>
                  <a:pt x="304" y="314"/>
                  <a:pt x="275" y="314"/>
                </a:cubicBezTo>
                <a:cubicBezTo>
                  <a:pt x="167" y="285"/>
                  <a:pt x="49" y="138"/>
                  <a:pt x="40" y="3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6" name="Google Shape;3286;p21"/>
          <p:cNvSpPr/>
          <p:nvPr/>
        </p:nvSpPr>
        <p:spPr>
          <a:xfrm>
            <a:off x="-1048675" y="4456267"/>
            <a:ext cx="74869" cy="66621"/>
          </a:xfrm>
          <a:custGeom>
            <a:avLst/>
            <a:gdLst/>
            <a:ahLst/>
            <a:cxnLst/>
            <a:rect l="l" t="t" r="r" b="b"/>
            <a:pathLst>
              <a:path w="354" h="315" extrusionOk="0">
                <a:moveTo>
                  <a:pt x="20" y="10"/>
                </a:moveTo>
                <a:cubicBezTo>
                  <a:pt x="11" y="10"/>
                  <a:pt x="1" y="30"/>
                  <a:pt x="1" y="40"/>
                </a:cubicBezTo>
                <a:cubicBezTo>
                  <a:pt x="30" y="167"/>
                  <a:pt x="197" y="295"/>
                  <a:pt x="314" y="314"/>
                </a:cubicBezTo>
                <a:cubicBezTo>
                  <a:pt x="344" y="314"/>
                  <a:pt x="353" y="284"/>
                  <a:pt x="314" y="275"/>
                </a:cubicBezTo>
                <a:cubicBezTo>
                  <a:pt x="109" y="255"/>
                  <a:pt x="59" y="1"/>
                  <a:pt x="20" y="1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7" name="Google Shape;3287;p21"/>
          <p:cNvSpPr/>
          <p:nvPr/>
        </p:nvSpPr>
        <p:spPr>
          <a:xfrm>
            <a:off x="-1096260" y="4495604"/>
            <a:ext cx="68524" cy="81214"/>
          </a:xfrm>
          <a:custGeom>
            <a:avLst/>
            <a:gdLst/>
            <a:ahLst/>
            <a:cxnLst/>
            <a:rect l="l" t="t" r="r" b="b"/>
            <a:pathLst>
              <a:path w="324" h="384" extrusionOk="0">
                <a:moveTo>
                  <a:pt x="245" y="11"/>
                </a:moveTo>
                <a:cubicBezTo>
                  <a:pt x="226" y="11"/>
                  <a:pt x="226" y="30"/>
                  <a:pt x="226" y="40"/>
                </a:cubicBezTo>
                <a:cubicBezTo>
                  <a:pt x="236" y="148"/>
                  <a:pt x="128" y="314"/>
                  <a:pt x="30" y="353"/>
                </a:cubicBezTo>
                <a:cubicBezTo>
                  <a:pt x="1" y="363"/>
                  <a:pt x="10" y="383"/>
                  <a:pt x="30" y="373"/>
                </a:cubicBezTo>
                <a:cubicBezTo>
                  <a:pt x="197" y="314"/>
                  <a:pt x="324" y="0"/>
                  <a:pt x="245" y="1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8" name="Google Shape;3288;p21"/>
          <p:cNvSpPr/>
          <p:nvPr/>
        </p:nvSpPr>
        <p:spPr>
          <a:xfrm>
            <a:off x="-1094145" y="4390070"/>
            <a:ext cx="60276" cy="80791"/>
          </a:xfrm>
          <a:custGeom>
            <a:avLst/>
            <a:gdLst/>
            <a:ahLst/>
            <a:cxnLst/>
            <a:rect l="l" t="t" r="r" b="b"/>
            <a:pathLst>
              <a:path w="285" h="382" extrusionOk="0">
                <a:moveTo>
                  <a:pt x="274" y="29"/>
                </a:moveTo>
                <a:cubicBezTo>
                  <a:pt x="274" y="0"/>
                  <a:pt x="226" y="0"/>
                  <a:pt x="226" y="29"/>
                </a:cubicBezTo>
                <a:cubicBezTo>
                  <a:pt x="235" y="137"/>
                  <a:pt x="128" y="314"/>
                  <a:pt x="30" y="353"/>
                </a:cubicBezTo>
                <a:cubicBezTo>
                  <a:pt x="0" y="362"/>
                  <a:pt x="20" y="382"/>
                  <a:pt x="49" y="372"/>
                </a:cubicBezTo>
                <a:cubicBezTo>
                  <a:pt x="157" y="333"/>
                  <a:pt x="285" y="157"/>
                  <a:pt x="274" y="2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9" name="Google Shape;3289;p21"/>
          <p:cNvSpPr/>
          <p:nvPr/>
        </p:nvSpPr>
        <p:spPr>
          <a:xfrm>
            <a:off x="-1085897" y="4209668"/>
            <a:ext cx="126685" cy="126685"/>
          </a:xfrm>
          <a:custGeom>
            <a:avLst/>
            <a:gdLst/>
            <a:ahLst/>
            <a:cxnLst/>
            <a:rect l="l" t="t" r="r" b="b"/>
            <a:pathLst>
              <a:path w="599" h="599" extrusionOk="0">
                <a:moveTo>
                  <a:pt x="422" y="69"/>
                </a:moveTo>
                <a:cubicBezTo>
                  <a:pt x="549" y="137"/>
                  <a:pt x="598" y="294"/>
                  <a:pt x="529" y="422"/>
                </a:cubicBezTo>
                <a:cubicBezTo>
                  <a:pt x="461" y="549"/>
                  <a:pt x="294" y="598"/>
                  <a:pt x="167" y="529"/>
                </a:cubicBezTo>
                <a:cubicBezTo>
                  <a:pt x="39" y="461"/>
                  <a:pt x="0" y="304"/>
                  <a:pt x="69" y="177"/>
                </a:cubicBezTo>
                <a:cubicBezTo>
                  <a:pt x="137" y="50"/>
                  <a:pt x="294" y="0"/>
                  <a:pt x="422" y="6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0" name="Google Shape;3290;p21"/>
          <p:cNvSpPr/>
          <p:nvPr/>
        </p:nvSpPr>
        <p:spPr>
          <a:xfrm>
            <a:off x="-1061153" y="4226164"/>
            <a:ext cx="45894" cy="48009"/>
          </a:xfrm>
          <a:custGeom>
            <a:avLst/>
            <a:gdLst/>
            <a:ahLst/>
            <a:cxnLst/>
            <a:rect l="l" t="t" r="r" b="b"/>
            <a:pathLst>
              <a:path w="217" h="227" extrusionOk="0">
                <a:moveTo>
                  <a:pt x="158" y="30"/>
                </a:moveTo>
                <a:cubicBezTo>
                  <a:pt x="207" y="50"/>
                  <a:pt x="216" y="109"/>
                  <a:pt x="197" y="157"/>
                </a:cubicBezTo>
                <a:cubicBezTo>
                  <a:pt x="168" y="207"/>
                  <a:pt x="118" y="226"/>
                  <a:pt x="70" y="197"/>
                </a:cubicBezTo>
                <a:cubicBezTo>
                  <a:pt x="20" y="177"/>
                  <a:pt x="1" y="118"/>
                  <a:pt x="31" y="70"/>
                </a:cubicBezTo>
                <a:cubicBezTo>
                  <a:pt x="50" y="20"/>
                  <a:pt x="109" y="1"/>
                  <a:pt x="15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1" name="Google Shape;3291;p21"/>
          <p:cNvSpPr/>
          <p:nvPr/>
        </p:nvSpPr>
        <p:spPr>
          <a:xfrm>
            <a:off x="372972" y="4659510"/>
            <a:ext cx="885313" cy="1282921"/>
          </a:xfrm>
          <a:custGeom>
            <a:avLst/>
            <a:gdLst/>
            <a:ahLst/>
            <a:cxnLst/>
            <a:rect l="l" t="t" r="r" b="b"/>
            <a:pathLst>
              <a:path w="4186" h="6066" extrusionOk="0">
                <a:moveTo>
                  <a:pt x="1941" y="401"/>
                </a:moveTo>
                <a:cubicBezTo>
                  <a:pt x="2823" y="1999"/>
                  <a:pt x="3950" y="2459"/>
                  <a:pt x="4107" y="3567"/>
                </a:cubicBezTo>
                <a:cubicBezTo>
                  <a:pt x="4186" y="4145"/>
                  <a:pt x="4019" y="4488"/>
                  <a:pt x="3304" y="4900"/>
                </a:cubicBezTo>
                <a:cubicBezTo>
                  <a:pt x="2794" y="5194"/>
                  <a:pt x="2657" y="5390"/>
                  <a:pt x="2196" y="5625"/>
                </a:cubicBezTo>
                <a:cubicBezTo>
                  <a:pt x="1353" y="6065"/>
                  <a:pt x="452" y="4948"/>
                  <a:pt x="1265" y="4341"/>
                </a:cubicBezTo>
                <a:cubicBezTo>
                  <a:pt x="1980" y="3812"/>
                  <a:pt x="2226" y="3655"/>
                  <a:pt x="2030" y="3391"/>
                </a:cubicBezTo>
                <a:cubicBezTo>
                  <a:pt x="1834" y="3126"/>
                  <a:pt x="736" y="2097"/>
                  <a:pt x="246" y="1627"/>
                </a:cubicBezTo>
                <a:cubicBezTo>
                  <a:pt x="1" y="1401"/>
                  <a:pt x="462" y="1068"/>
                  <a:pt x="873" y="725"/>
                </a:cubicBezTo>
                <a:cubicBezTo>
                  <a:pt x="1314" y="362"/>
                  <a:pt x="1726" y="0"/>
                  <a:pt x="1941" y="40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2" name="Google Shape;3292;p21"/>
          <p:cNvSpPr/>
          <p:nvPr/>
        </p:nvSpPr>
        <p:spPr>
          <a:xfrm>
            <a:off x="460106" y="4760815"/>
            <a:ext cx="385764" cy="338178"/>
          </a:xfrm>
          <a:custGeom>
            <a:avLst/>
            <a:gdLst/>
            <a:ahLst/>
            <a:cxnLst/>
            <a:rect l="l" t="t" r="r" b="b"/>
            <a:pathLst>
              <a:path w="1824" h="1599" extrusionOk="0">
                <a:moveTo>
                  <a:pt x="0" y="1304"/>
                </a:moveTo>
                <a:lnTo>
                  <a:pt x="0" y="1148"/>
                </a:lnTo>
                <a:lnTo>
                  <a:pt x="0" y="1148"/>
                </a:lnTo>
                <a:lnTo>
                  <a:pt x="0" y="1148"/>
                </a:lnTo>
                <a:lnTo>
                  <a:pt x="0" y="1148"/>
                </a:lnTo>
                <a:lnTo>
                  <a:pt x="0" y="1148"/>
                </a:lnTo>
                <a:lnTo>
                  <a:pt x="0" y="1148"/>
                </a:lnTo>
                <a:lnTo>
                  <a:pt x="0" y="1148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37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2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18"/>
                </a:lnTo>
                <a:lnTo>
                  <a:pt x="0" y="1108"/>
                </a:lnTo>
                <a:lnTo>
                  <a:pt x="0" y="1108"/>
                </a:lnTo>
                <a:lnTo>
                  <a:pt x="0" y="1108"/>
                </a:lnTo>
                <a:lnTo>
                  <a:pt x="11" y="1108"/>
                </a:lnTo>
                <a:lnTo>
                  <a:pt x="11" y="1108"/>
                </a:lnTo>
                <a:lnTo>
                  <a:pt x="11" y="1108"/>
                </a:lnTo>
                <a:lnTo>
                  <a:pt x="11" y="1108"/>
                </a:lnTo>
                <a:lnTo>
                  <a:pt x="11" y="1108"/>
                </a:lnTo>
                <a:lnTo>
                  <a:pt x="11" y="1108"/>
                </a:lnTo>
                <a:lnTo>
                  <a:pt x="11" y="1098"/>
                </a:lnTo>
                <a:lnTo>
                  <a:pt x="11" y="1098"/>
                </a:lnTo>
                <a:lnTo>
                  <a:pt x="11" y="1098"/>
                </a:lnTo>
                <a:cubicBezTo>
                  <a:pt x="11" y="1098"/>
                  <a:pt x="20" y="1098"/>
                  <a:pt x="20" y="1089"/>
                </a:cubicBezTo>
                <a:lnTo>
                  <a:pt x="20" y="1089"/>
                </a:lnTo>
                <a:lnTo>
                  <a:pt x="20" y="1089"/>
                </a:lnTo>
                <a:lnTo>
                  <a:pt x="20" y="1089"/>
                </a:lnTo>
                <a:lnTo>
                  <a:pt x="20" y="1089"/>
                </a:lnTo>
                <a:lnTo>
                  <a:pt x="20" y="1089"/>
                </a:lnTo>
                <a:lnTo>
                  <a:pt x="20" y="108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30" y="1079"/>
                </a:lnTo>
                <a:lnTo>
                  <a:pt x="40" y="1079"/>
                </a:lnTo>
                <a:lnTo>
                  <a:pt x="40" y="1079"/>
                </a:lnTo>
                <a:lnTo>
                  <a:pt x="40" y="1069"/>
                </a:lnTo>
                <a:lnTo>
                  <a:pt x="40" y="1069"/>
                </a:lnTo>
                <a:lnTo>
                  <a:pt x="40" y="1069"/>
                </a:lnTo>
                <a:lnTo>
                  <a:pt x="40" y="1069"/>
                </a:lnTo>
                <a:lnTo>
                  <a:pt x="50" y="1069"/>
                </a:lnTo>
                <a:lnTo>
                  <a:pt x="59" y="1069"/>
                </a:lnTo>
                <a:lnTo>
                  <a:pt x="59" y="1069"/>
                </a:lnTo>
                <a:lnTo>
                  <a:pt x="59" y="1069"/>
                </a:lnTo>
                <a:lnTo>
                  <a:pt x="59" y="1059"/>
                </a:lnTo>
                <a:lnTo>
                  <a:pt x="59" y="1059"/>
                </a:lnTo>
                <a:lnTo>
                  <a:pt x="59" y="1059"/>
                </a:lnTo>
                <a:lnTo>
                  <a:pt x="59" y="1059"/>
                </a:lnTo>
                <a:lnTo>
                  <a:pt x="59" y="1059"/>
                </a:lnTo>
                <a:lnTo>
                  <a:pt x="5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6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89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109" y="1059"/>
                </a:lnTo>
                <a:lnTo>
                  <a:pt x="638" y="1157"/>
                </a:lnTo>
                <a:lnTo>
                  <a:pt x="638" y="619"/>
                </a:lnTo>
                <a:lnTo>
                  <a:pt x="638" y="619"/>
                </a:lnTo>
                <a:lnTo>
                  <a:pt x="638" y="619"/>
                </a:lnTo>
                <a:lnTo>
                  <a:pt x="638" y="619"/>
                </a:lnTo>
                <a:lnTo>
                  <a:pt x="638" y="619"/>
                </a:lnTo>
                <a:lnTo>
                  <a:pt x="638" y="619"/>
                </a:lnTo>
                <a:lnTo>
                  <a:pt x="638" y="619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608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9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89"/>
                </a:lnTo>
                <a:lnTo>
                  <a:pt x="638" y="579"/>
                </a:lnTo>
                <a:lnTo>
                  <a:pt x="638" y="579"/>
                </a:lnTo>
                <a:lnTo>
                  <a:pt x="638" y="579"/>
                </a:lnTo>
                <a:lnTo>
                  <a:pt x="638" y="579"/>
                </a:lnTo>
                <a:lnTo>
                  <a:pt x="638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69"/>
                </a:lnTo>
                <a:lnTo>
                  <a:pt x="647" y="569"/>
                </a:lnTo>
                <a:lnTo>
                  <a:pt x="647" y="569"/>
                </a:lnTo>
                <a:cubicBezTo>
                  <a:pt x="647" y="569"/>
                  <a:pt x="647" y="560"/>
                  <a:pt x="657" y="560"/>
                </a:cubicBezTo>
                <a:lnTo>
                  <a:pt x="657" y="560"/>
                </a:lnTo>
                <a:lnTo>
                  <a:pt x="657" y="560"/>
                </a:lnTo>
                <a:lnTo>
                  <a:pt x="657" y="560"/>
                </a:lnTo>
                <a:lnTo>
                  <a:pt x="657" y="560"/>
                </a:lnTo>
                <a:lnTo>
                  <a:pt x="657" y="560"/>
                </a:lnTo>
                <a:lnTo>
                  <a:pt x="657" y="550"/>
                </a:lnTo>
                <a:lnTo>
                  <a:pt x="657" y="550"/>
                </a:lnTo>
                <a:lnTo>
                  <a:pt x="65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67" y="550"/>
                </a:lnTo>
                <a:lnTo>
                  <a:pt x="677" y="550"/>
                </a:lnTo>
                <a:lnTo>
                  <a:pt x="677" y="540"/>
                </a:lnTo>
                <a:lnTo>
                  <a:pt x="677" y="540"/>
                </a:lnTo>
                <a:lnTo>
                  <a:pt x="677" y="540"/>
                </a:lnTo>
                <a:lnTo>
                  <a:pt x="677" y="540"/>
                </a:lnTo>
                <a:lnTo>
                  <a:pt x="686" y="540"/>
                </a:lnTo>
                <a:lnTo>
                  <a:pt x="686" y="54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697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0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1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2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736" y="530"/>
                </a:lnTo>
                <a:lnTo>
                  <a:pt x="1265" y="628"/>
                </a:lnTo>
                <a:lnTo>
                  <a:pt x="1265" y="89"/>
                </a:lnTo>
                <a:lnTo>
                  <a:pt x="1265" y="89"/>
                </a:lnTo>
                <a:lnTo>
                  <a:pt x="1265" y="89"/>
                </a:lnTo>
                <a:lnTo>
                  <a:pt x="1265" y="89"/>
                </a:lnTo>
                <a:lnTo>
                  <a:pt x="1265" y="89"/>
                </a:lnTo>
                <a:lnTo>
                  <a:pt x="1265" y="89"/>
                </a:lnTo>
                <a:lnTo>
                  <a:pt x="1265" y="89"/>
                </a:lnTo>
                <a:lnTo>
                  <a:pt x="1265" y="79"/>
                </a:lnTo>
                <a:lnTo>
                  <a:pt x="1265" y="79"/>
                </a:lnTo>
                <a:lnTo>
                  <a:pt x="1265" y="79"/>
                </a:lnTo>
                <a:lnTo>
                  <a:pt x="1265" y="79"/>
                </a:lnTo>
                <a:lnTo>
                  <a:pt x="1265" y="79"/>
                </a:lnTo>
                <a:lnTo>
                  <a:pt x="1265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7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6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74" y="50"/>
                </a:lnTo>
                <a:lnTo>
                  <a:pt x="1285" y="50"/>
                </a:lnTo>
                <a:lnTo>
                  <a:pt x="1285" y="40"/>
                </a:lnTo>
                <a:lnTo>
                  <a:pt x="1285" y="40"/>
                </a:lnTo>
                <a:lnTo>
                  <a:pt x="1285" y="40"/>
                </a:lnTo>
                <a:lnTo>
                  <a:pt x="1285" y="40"/>
                </a:lnTo>
                <a:cubicBezTo>
                  <a:pt x="1285" y="40"/>
                  <a:pt x="1285" y="31"/>
                  <a:pt x="1294" y="31"/>
                </a:cubicBezTo>
                <a:lnTo>
                  <a:pt x="1294" y="31"/>
                </a:lnTo>
                <a:lnTo>
                  <a:pt x="1294" y="31"/>
                </a:lnTo>
                <a:lnTo>
                  <a:pt x="1294" y="31"/>
                </a:lnTo>
                <a:lnTo>
                  <a:pt x="1294" y="31"/>
                </a:lnTo>
                <a:lnTo>
                  <a:pt x="1294" y="31"/>
                </a:lnTo>
                <a:lnTo>
                  <a:pt x="1294" y="20"/>
                </a:lnTo>
                <a:lnTo>
                  <a:pt x="1294" y="20"/>
                </a:lnTo>
                <a:lnTo>
                  <a:pt x="1294" y="20"/>
                </a:lnTo>
                <a:lnTo>
                  <a:pt x="129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20"/>
                </a:lnTo>
                <a:lnTo>
                  <a:pt x="1304" y="11"/>
                </a:lnTo>
                <a:lnTo>
                  <a:pt x="1314" y="11"/>
                </a:lnTo>
                <a:lnTo>
                  <a:pt x="1314" y="11"/>
                </a:lnTo>
                <a:lnTo>
                  <a:pt x="1314" y="11"/>
                </a:lnTo>
                <a:lnTo>
                  <a:pt x="1314" y="11"/>
                </a:lnTo>
                <a:lnTo>
                  <a:pt x="1324" y="11"/>
                </a:lnTo>
                <a:lnTo>
                  <a:pt x="1324" y="11"/>
                </a:lnTo>
                <a:lnTo>
                  <a:pt x="1324" y="1"/>
                </a:lnTo>
                <a:lnTo>
                  <a:pt x="1324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3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4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5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63" y="1"/>
                </a:lnTo>
                <a:lnTo>
                  <a:pt x="1372" y="1"/>
                </a:lnTo>
                <a:lnTo>
                  <a:pt x="1372" y="1"/>
                </a:lnTo>
                <a:lnTo>
                  <a:pt x="1372" y="1"/>
                </a:lnTo>
                <a:lnTo>
                  <a:pt x="1372" y="1"/>
                </a:lnTo>
                <a:lnTo>
                  <a:pt x="1372" y="1"/>
                </a:lnTo>
                <a:lnTo>
                  <a:pt x="1372" y="1"/>
                </a:lnTo>
                <a:lnTo>
                  <a:pt x="1372" y="1"/>
                </a:lnTo>
                <a:lnTo>
                  <a:pt x="1607" y="40"/>
                </a:lnTo>
                <a:cubicBezTo>
                  <a:pt x="1676" y="168"/>
                  <a:pt x="1755" y="285"/>
                  <a:pt x="1823" y="403"/>
                </a:cubicBezTo>
                <a:lnTo>
                  <a:pt x="1578" y="354"/>
                </a:lnTo>
                <a:lnTo>
                  <a:pt x="1578" y="883"/>
                </a:lnTo>
                <a:lnTo>
                  <a:pt x="1578" y="893"/>
                </a:lnTo>
                <a:lnTo>
                  <a:pt x="1578" y="893"/>
                </a:lnTo>
                <a:lnTo>
                  <a:pt x="1578" y="893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78" y="902"/>
                </a:lnTo>
                <a:lnTo>
                  <a:pt x="1568" y="902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13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2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68" y="932"/>
                </a:lnTo>
                <a:lnTo>
                  <a:pt x="1559" y="942"/>
                </a:lnTo>
                <a:lnTo>
                  <a:pt x="1559" y="942"/>
                </a:lnTo>
                <a:lnTo>
                  <a:pt x="1559" y="942"/>
                </a:lnTo>
                <a:lnTo>
                  <a:pt x="1559" y="942"/>
                </a:lnTo>
                <a:lnTo>
                  <a:pt x="1559" y="942"/>
                </a:lnTo>
                <a:lnTo>
                  <a:pt x="1559" y="942"/>
                </a:lnTo>
                <a:cubicBezTo>
                  <a:pt x="1559" y="942"/>
                  <a:pt x="1559" y="952"/>
                  <a:pt x="1549" y="952"/>
                </a:cubicBezTo>
                <a:lnTo>
                  <a:pt x="1549" y="952"/>
                </a:lnTo>
                <a:lnTo>
                  <a:pt x="1549" y="952"/>
                </a:lnTo>
                <a:lnTo>
                  <a:pt x="1549" y="961"/>
                </a:lnTo>
                <a:lnTo>
                  <a:pt x="1549" y="961"/>
                </a:lnTo>
                <a:lnTo>
                  <a:pt x="1549" y="961"/>
                </a:lnTo>
                <a:lnTo>
                  <a:pt x="1549" y="961"/>
                </a:lnTo>
                <a:lnTo>
                  <a:pt x="1549" y="961"/>
                </a:lnTo>
                <a:lnTo>
                  <a:pt x="1549" y="961"/>
                </a:lnTo>
                <a:lnTo>
                  <a:pt x="1549" y="961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71"/>
                </a:lnTo>
                <a:lnTo>
                  <a:pt x="1539" y="971"/>
                </a:lnTo>
                <a:lnTo>
                  <a:pt x="1539" y="971"/>
                </a:lnTo>
                <a:lnTo>
                  <a:pt x="1539" y="971"/>
                </a:lnTo>
                <a:lnTo>
                  <a:pt x="1539" y="971"/>
                </a:lnTo>
                <a:lnTo>
                  <a:pt x="1539" y="971"/>
                </a:lnTo>
                <a:lnTo>
                  <a:pt x="1529" y="971"/>
                </a:lnTo>
                <a:lnTo>
                  <a:pt x="1529" y="971"/>
                </a:lnTo>
                <a:lnTo>
                  <a:pt x="1529" y="971"/>
                </a:lnTo>
                <a:lnTo>
                  <a:pt x="1529" y="971"/>
                </a:lnTo>
                <a:lnTo>
                  <a:pt x="1520" y="981"/>
                </a:lnTo>
                <a:lnTo>
                  <a:pt x="1520" y="981"/>
                </a:lnTo>
                <a:lnTo>
                  <a:pt x="152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1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50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9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80" y="981"/>
                </a:lnTo>
                <a:lnTo>
                  <a:pt x="1470" y="981"/>
                </a:lnTo>
                <a:lnTo>
                  <a:pt x="1470" y="981"/>
                </a:lnTo>
                <a:lnTo>
                  <a:pt x="1470" y="981"/>
                </a:lnTo>
                <a:lnTo>
                  <a:pt x="1470" y="981"/>
                </a:lnTo>
                <a:lnTo>
                  <a:pt x="1470" y="981"/>
                </a:lnTo>
                <a:lnTo>
                  <a:pt x="1470" y="981"/>
                </a:lnTo>
                <a:lnTo>
                  <a:pt x="1470" y="981"/>
                </a:lnTo>
                <a:lnTo>
                  <a:pt x="941" y="883"/>
                </a:lnTo>
                <a:lnTo>
                  <a:pt x="941" y="1412"/>
                </a:lnTo>
                <a:lnTo>
                  <a:pt x="941" y="1422"/>
                </a:lnTo>
                <a:lnTo>
                  <a:pt x="941" y="1422"/>
                </a:lnTo>
                <a:lnTo>
                  <a:pt x="941" y="1422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42"/>
                </a:lnTo>
                <a:lnTo>
                  <a:pt x="941" y="1442"/>
                </a:lnTo>
                <a:lnTo>
                  <a:pt x="941" y="1442"/>
                </a:lnTo>
                <a:lnTo>
                  <a:pt x="941" y="1442"/>
                </a:lnTo>
                <a:lnTo>
                  <a:pt x="941" y="1442"/>
                </a:lnTo>
                <a:lnTo>
                  <a:pt x="941" y="1442"/>
                </a:lnTo>
                <a:lnTo>
                  <a:pt x="941" y="1442"/>
                </a:lnTo>
                <a:lnTo>
                  <a:pt x="932" y="1442"/>
                </a:lnTo>
                <a:lnTo>
                  <a:pt x="932" y="1442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5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61"/>
                </a:lnTo>
                <a:lnTo>
                  <a:pt x="932" y="1471"/>
                </a:lnTo>
                <a:lnTo>
                  <a:pt x="932" y="1471"/>
                </a:lnTo>
                <a:lnTo>
                  <a:pt x="922" y="1471"/>
                </a:lnTo>
                <a:lnTo>
                  <a:pt x="922" y="1471"/>
                </a:lnTo>
                <a:lnTo>
                  <a:pt x="922" y="1471"/>
                </a:lnTo>
                <a:cubicBezTo>
                  <a:pt x="922" y="1481"/>
                  <a:pt x="922" y="1481"/>
                  <a:pt x="912" y="1481"/>
                </a:cubicBezTo>
                <a:lnTo>
                  <a:pt x="912" y="1481"/>
                </a:lnTo>
                <a:lnTo>
                  <a:pt x="912" y="1481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12" y="1490"/>
                </a:lnTo>
                <a:lnTo>
                  <a:pt x="902" y="1490"/>
                </a:lnTo>
                <a:lnTo>
                  <a:pt x="902" y="1490"/>
                </a:lnTo>
                <a:lnTo>
                  <a:pt x="902" y="149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893" y="1500"/>
                </a:lnTo>
                <a:lnTo>
                  <a:pt x="893" y="1500"/>
                </a:lnTo>
                <a:lnTo>
                  <a:pt x="893" y="1500"/>
                </a:lnTo>
                <a:lnTo>
                  <a:pt x="882" y="1510"/>
                </a:lnTo>
                <a:lnTo>
                  <a:pt x="882" y="1510"/>
                </a:lnTo>
                <a:lnTo>
                  <a:pt x="882" y="1510"/>
                </a:lnTo>
                <a:lnTo>
                  <a:pt x="882" y="1510"/>
                </a:lnTo>
                <a:lnTo>
                  <a:pt x="882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7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6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5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43" y="1510"/>
                </a:lnTo>
                <a:lnTo>
                  <a:pt x="834" y="1510"/>
                </a:lnTo>
                <a:lnTo>
                  <a:pt x="834" y="1510"/>
                </a:lnTo>
                <a:lnTo>
                  <a:pt x="834" y="1510"/>
                </a:lnTo>
                <a:lnTo>
                  <a:pt x="834" y="1510"/>
                </a:lnTo>
                <a:lnTo>
                  <a:pt x="834" y="1510"/>
                </a:lnTo>
                <a:lnTo>
                  <a:pt x="834" y="1510"/>
                </a:lnTo>
                <a:lnTo>
                  <a:pt x="834" y="1510"/>
                </a:lnTo>
                <a:lnTo>
                  <a:pt x="305" y="1412"/>
                </a:lnTo>
                <a:lnTo>
                  <a:pt x="305" y="1598"/>
                </a:lnTo>
                <a:cubicBezTo>
                  <a:pt x="196" y="1490"/>
                  <a:pt x="89" y="1392"/>
                  <a:pt x="0" y="130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3" name="Google Shape;3293;p21"/>
          <p:cNvSpPr/>
          <p:nvPr/>
        </p:nvSpPr>
        <p:spPr>
          <a:xfrm>
            <a:off x="611534" y="4930854"/>
            <a:ext cx="362712" cy="321470"/>
          </a:xfrm>
          <a:custGeom>
            <a:avLst/>
            <a:gdLst/>
            <a:ahLst/>
            <a:cxnLst/>
            <a:rect l="l" t="t" r="r" b="b"/>
            <a:pathLst>
              <a:path w="1715" h="1520" extrusionOk="0">
                <a:moveTo>
                  <a:pt x="0" y="1186"/>
                </a:moveTo>
                <a:lnTo>
                  <a:pt x="0" y="1147"/>
                </a:lnTo>
                <a:lnTo>
                  <a:pt x="0" y="1147"/>
                </a:lnTo>
                <a:lnTo>
                  <a:pt x="0" y="1147"/>
                </a:lnTo>
                <a:lnTo>
                  <a:pt x="0" y="1147"/>
                </a:lnTo>
                <a:lnTo>
                  <a:pt x="0" y="1147"/>
                </a:lnTo>
                <a:lnTo>
                  <a:pt x="0" y="1147"/>
                </a:lnTo>
                <a:lnTo>
                  <a:pt x="0" y="1147"/>
                </a:lnTo>
                <a:lnTo>
                  <a:pt x="10" y="1147"/>
                </a:lnTo>
                <a:lnTo>
                  <a:pt x="10" y="114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37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28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17"/>
                </a:lnTo>
                <a:lnTo>
                  <a:pt x="10" y="1108"/>
                </a:lnTo>
                <a:lnTo>
                  <a:pt x="10" y="1108"/>
                </a:lnTo>
                <a:lnTo>
                  <a:pt x="10" y="1108"/>
                </a:lnTo>
                <a:lnTo>
                  <a:pt x="10" y="1108"/>
                </a:lnTo>
                <a:lnTo>
                  <a:pt x="20" y="1108"/>
                </a:lnTo>
                <a:lnTo>
                  <a:pt x="20" y="1108"/>
                </a:lnTo>
                <a:lnTo>
                  <a:pt x="20" y="1108"/>
                </a:lnTo>
                <a:lnTo>
                  <a:pt x="20" y="1108"/>
                </a:lnTo>
                <a:lnTo>
                  <a:pt x="20" y="1108"/>
                </a:lnTo>
                <a:lnTo>
                  <a:pt x="20" y="1108"/>
                </a:lnTo>
                <a:cubicBezTo>
                  <a:pt x="20" y="1098"/>
                  <a:pt x="20" y="1098"/>
                  <a:pt x="29" y="1088"/>
                </a:cubicBez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29" y="108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39" y="1078"/>
                </a:lnTo>
                <a:lnTo>
                  <a:pt x="49" y="1078"/>
                </a:lnTo>
                <a:lnTo>
                  <a:pt x="49" y="1078"/>
                </a:lnTo>
                <a:lnTo>
                  <a:pt x="49" y="1078"/>
                </a:lnTo>
                <a:lnTo>
                  <a:pt x="49" y="1069"/>
                </a:lnTo>
                <a:lnTo>
                  <a:pt x="59" y="1069"/>
                </a:lnTo>
                <a:lnTo>
                  <a:pt x="59" y="1069"/>
                </a:lnTo>
                <a:lnTo>
                  <a:pt x="59" y="1069"/>
                </a:lnTo>
                <a:lnTo>
                  <a:pt x="68" y="1069"/>
                </a:lnTo>
                <a:lnTo>
                  <a:pt x="68" y="1069"/>
                </a:lnTo>
                <a:lnTo>
                  <a:pt x="68" y="1069"/>
                </a:lnTo>
                <a:lnTo>
                  <a:pt x="68" y="1069"/>
                </a:lnTo>
                <a:lnTo>
                  <a:pt x="68" y="1069"/>
                </a:lnTo>
                <a:lnTo>
                  <a:pt x="68" y="1069"/>
                </a:lnTo>
                <a:lnTo>
                  <a:pt x="68" y="1059"/>
                </a:lnTo>
                <a:lnTo>
                  <a:pt x="68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79" y="1059"/>
                </a:lnTo>
                <a:lnTo>
                  <a:pt x="88" y="1059"/>
                </a:lnTo>
                <a:lnTo>
                  <a:pt x="88" y="1059"/>
                </a:lnTo>
                <a:lnTo>
                  <a:pt x="88" y="1059"/>
                </a:lnTo>
                <a:lnTo>
                  <a:pt x="88" y="1059"/>
                </a:lnTo>
                <a:lnTo>
                  <a:pt x="88" y="1059"/>
                </a:lnTo>
                <a:lnTo>
                  <a:pt x="88" y="1059"/>
                </a:lnTo>
                <a:lnTo>
                  <a:pt x="8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9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108" y="1059"/>
                </a:lnTo>
                <a:lnTo>
                  <a:pt x="637" y="1157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18"/>
                </a:lnTo>
                <a:lnTo>
                  <a:pt x="637" y="608"/>
                </a:lnTo>
                <a:lnTo>
                  <a:pt x="637" y="608"/>
                </a:lnTo>
                <a:lnTo>
                  <a:pt x="637" y="608"/>
                </a:lnTo>
                <a:lnTo>
                  <a:pt x="637" y="608"/>
                </a:lnTo>
                <a:lnTo>
                  <a:pt x="637" y="608"/>
                </a:lnTo>
                <a:lnTo>
                  <a:pt x="637" y="608"/>
                </a:lnTo>
                <a:lnTo>
                  <a:pt x="637" y="608"/>
                </a:lnTo>
                <a:lnTo>
                  <a:pt x="647" y="60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9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56" y="579"/>
                </a:lnTo>
                <a:lnTo>
                  <a:pt x="656" y="579"/>
                </a:lnTo>
                <a:lnTo>
                  <a:pt x="656" y="579"/>
                </a:lnTo>
                <a:lnTo>
                  <a:pt x="656" y="579"/>
                </a:lnTo>
                <a:lnTo>
                  <a:pt x="656" y="579"/>
                </a:lnTo>
                <a:cubicBezTo>
                  <a:pt x="656" y="569"/>
                  <a:pt x="656" y="569"/>
                  <a:pt x="667" y="559"/>
                </a:cubicBez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59"/>
                </a:lnTo>
                <a:lnTo>
                  <a:pt x="667" y="549"/>
                </a:lnTo>
                <a:lnTo>
                  <a:pt x="667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76" y="549"/>
                </a:lnTo>
                <a:lnTo>
                  <a:pt x="686" y="549"/>
                </a:lnTo>
                <a:lnTo>
                  <a:pt x="686" y="540"/>
                </a:lnTo>
                <a:lnTo>
                  <a:pt x="686" y="540"/>
                </a:lnTo>
                <a:lnTo>
                  <a:pt x="696" y="540"/>
                </a:lnTo>
                <a:lnTo>
                  <a:pt x="696" y="540"/>
                </a:lnTo>
                <a:lnTo>
                  <a:pt x="696" y="540"/>
                </a:lnTo>
                <a:lnTo>
                  <a:pt x="706" y="540"/>
                </a:lnTo>
                <a:lnTo>
                  <a:pt x="706" y="540"/>
                </a:lnTo>
                <a:lnTo>
                  <a:pt x="706" y="540"/>
                </a:lnTo>
                <a:lnTo>
                  <a:pt x="706" y="529"/>
                </a:lnTo>
                <a:lnTo>
                  <a:pt x="706" y="529"/>
                </a:lnTo>
                <a:lnTo>
                  <a:pt x="706" y="529"/>
                </a:lnTo>
                <a:lnTo>
                  <a:pt x="706" y="529"/>
                </a:lnTo>
                <a:lnTo>
                  <a:pt x="706" y="529"/>
                </a:lnTo>
                <a:lnTo>
                  <a:pt x="706" y="529"/>
                </a:lnTo>
                <a:lnTo>
                  <a:pt x="715" y="529"/>
                </a:lnTo>
                <a:lnTo>
                  <a:pt x="715" y="529"/>
                </a:lnTo>
                <a:lnTo>
                  <a:pt x="715" y="529"/>
                </a:lnTo>
                <a:lnTo>
                  <a:pt x="715" y="529"/>
                </a:lnTo>
                <a:lnTo>
                  <a:pt x="715" y="529"/>
                </a:lnTo>
                <a:lnTo>
                  <a:pt x="715" y="529"/>
                </a:lnTo>
                <a:lnTo>
                  <a:pt x="71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2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35" y="529"/>
                </a:lnTo>
                <a:lnTo>
                  <a:pt x="745" y="529"/>
                </a:lnTo>
                <a:lnTo>
                  <a:pt x="745" y="529"/>
                </a:lnTo>
                <a:lnTo>
                  <a:pt x="745" y="529"/>
                </a:lnTo>
                <a:lnTo>
                  <a:pt x="745" y="529"/>
                </a:lnTo>
                <a:lnTo>
                  <a:pt x="745" y="529"/>
                </a:lnTo>
                <a:lnTo>
                  <a:pt x="745" y="529"/>
                </a:lnTo>
                <a:lnTo>
                  <a:pt x="745" y="529"/>
                </a:lnTo>
                <a:lnTo>
                  <a:pt x="1274" y="627"/>
                </a:lnTo>
                <a:lnTo>
                  <a:pt x="1274" y="89"/>
                </a:lnTo>
                <a:lnTo>
                  <a:pt x="1274" y="89"/>
                </a:lnTo>
                <a:lnTo>
                  <a:pt x="1274" y="89"/>
                </a:lnTo>
                <a:lnTo>
                  <a:pt x="1274" y="89"/>
                </a:lnTo>
                <a:lnTo>
                  <a:pt x="1274" y="89"/>
                </a:lnTo>
                <a:lnTo>
                  <a:pt x="1274" y="89"/>
                </a:lnTo>
                <a:lnTo>
                  <a:pt x="1274" y="8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79"/>
                </a:lnTo>
                <a:lnTo>
                  <a:pt x="1274" y="69"/>
                </a:lnTo>
                <a:lnTo>
                  <a:pt x="1274" y="69"/>
                </a:lnTo>
                <a:lnTo>
                  <a:pt x="1274" y="69"/>
                </a:lnTo>
                <a:lnTo>
                  <a:pt x="1283" y="69"/>
                </a:lnTo>
                <a:lnTo>
                  <a:pt x="1283" y="69"/>
                </a:lnTo>
                <a:lnTo>
                  <a:pt x="1283" y="69"/>
                </a:lnTo>
                <a:lnTo>
                  <a:pt x="1283" y="6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9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83" y="50"/>
                </a:lnTo>
                <a:lnTo>
                  <a:pt x="1294" y="40"/>
                </a:lnTo>
                <a:lnTo>
                  <a:pt x="1294" y="40"/>
                </a:lnTo>
                <a:lnTo>
                  <a:pt x="1294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30"/>
                </a:lnTo>
                <a:lnTo>
                  <a:pt x="1303" y="20"/>
                </a:lnTo>
                <a:lnTo>
                  <a:pt x="1303" y="20"/>
                </a:lnTo>
                <a:lnTo>
                  <a:pt x="1303" y="20"/>
                </a:lnTo>
                <a:lnTo>
                  <a:pt x="130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13" y="20"/>
                </a:lnTo>
                <a:lnTo>
                  <a:pt x="1323" y="11"/>
                </a:lnTo>
                <a:lnTo>
                  <a:pt x="1323" y="11"/>
                </a:lnTo>
                <a:lnTo>
                  <a:pt x="1323" y="11"/>
                </a:lnTo>
                <a:lnTo>
                  <a:pt x="1333" y="11"/>
                </a:lnTo>
                <a:lnTo>
                  <a:pt x="1333" y="11"/>
                </a:lnTo>
                <a:lnTo>
                  <a:pt x="1333" y="11"/>
                </a:lnTo>
                <a:lnTo>
                  <a:pt x="1333" y="11"/>
                </a:lnTo>
                <a:lnTo>
                  <a:pt x="1333" y="11"/>
                </a:lnTo>
                <a:lnTo>
                  <a:pt x="1342" y="11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4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52" y="0"/>
                </a:lnTo>
                <a:lnTo>
                  <a:pt x="1362" y="0"/>
                </a:lnTo>
                <a:lnTo>
                  <a:pt x="1362" y="0"/>
                </a:lnTo>
                <a:lnTo>
                  <a:pt x="1362" y="0"/>
                </a:lnTo>
                <a:lnTo>
                  <a:pt x="1362" y="0"/>
                </a:lnTo>
                <a:lnTo>
                  <a:pt x="1362" y="0"/>
                </a:lnTo>
                <a:lnTo>
                  <a:pt x="1362" y="0"/>
                </a:lnTo>
                <a:lnTo>
                  <a:pt x="136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72" y="0"/>
                </a:lnTo>
                <a:lnTo>
                  <a:pt x="1381" y="0"/>
                </a:lnTo>
                <a:lnTo>
                  <a:pt x="1381" y="0"/>
                </a:lnTo>
                <a:lnTo>
                  <a:pt x="1381" y="0"/>
                </a:lnTo>
                <a:lnTo>
                  <a:pt x="1381" y="0"/>
                </a:lnTo>
                <a:lnTo>
                  <a:pt x="1381" y="0"/>
                </a:lnTo>
                <a:lnTo>
                  <a:pt x="1381" y="0"/>
                </a:lnTo>
                <a:lnTo>
                  <a:pt x="1411" y="11"/>
                </a:lnTo>
                <a:cubicBezTo>
                  <a:pt x="1509" y="138"/>
                  <a:pt x="1617" y="265"/>
                  <a:pt x="1715" y="383"/>
                </a:cubicBezTo>
                <a:lnTo>
                  <a:pt x="1577" y="353"/>
                </a:lnTo>
                <a:lnTo>
                  <a:pt x="1577" y="882"/>
                </a:lnTo>
                <a:lnTo>
                  <a:pt x="1577" y="892"/>
                </a:lnTo>
                <a:lnTo>
                  <a:pt x="1577" y="89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0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12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21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77" y="932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lnTo>
                  <a:pt x="1568" y="941"/>
                </a:lnTo>
                <a:cubicBezTo>
                  <a:pt x="1568" y="951"/>
                  <a:pt x="1568" y="951"/>
                  <a:pt x="1558" y="951"/>
                </a:cubicBezTo>
                <a:lnTo>
                  <a:pt x="1558" y="961"/>
                </a:lnTo>
                <a:lnTo>
                  <a:pt x="1558" y="961"/>
                </a:lnTo>
                <a:lnTo>
                  <a:pt x="1558" y="961"/>
                </a:lnTo>
                <a:lnTo>
                  <a:pt x="1558" y="961"/>
                </a:lnTo>
                <a:lnTo>
                  <a:pt x="1558" y="961"/>
                </a:lnTo>
                <a:lnTo>
                  <a:pt x="1558" y="961"/>
                </a:lnTo>
                <a:lnTo>
                  <a:pt x="1548" y="961"/>
                </a:lnTo>
                <a:lnTo>
                  <a:pt x="1548" y="961"/>
                </a:lnTo>
                <a:lnTo>
                  <a:pt x="1548" y="961"/>
                </a:lnTo>
                <a:lnTo>
                  <a:pt x="1548" y="961"/>
                </a:lnTo>
                <a:lnTo>
                  <a:pt x="1548" y="961"/>
                </a:lnTo>
                <a:lnTo>
                  <a:pt x="1548" y="971"/>
                </a:lnTo>
                <a:lnTo>
                  <a:pt x="1548" y="971"/>
                </a:lnTo>
                <a:lnTo>
                  <a:pt x="1548" y="971"/>
                </a:lnTo>
                <a:lnTo>
                  <a:pt x="1548" y="971"/>
                </a:lnTo>
                <a:lnTo>
                  <a:pt x="1548" y="971"/>
                </a:lnTo>
                <a:lnTo>
                  <a:pt x="1548" y="971"/>
                </a:lnTo>
                <a:lnTo>
                  <a:pt x="1538" y="971"/>
                </a:lnTo>
                <a:lnTo>
                  <a:pt x="1538" y="971"/>
                </a:lnTo>
                <a:lnTo>
                  <a:pt x="1538" y="971"/>
                </a:lnTo>
                <a:lnTo>
                  <a:pt x="1538" y="971"/>
                </a:lnTo>
                <a:lnTo>
                  <a:pt x="1538" y="971"/>
                </a:lnTo>
                <a:lnTo>
                  <a:pt x="1538" y="971"/>
                </a:lnTo>
                <a:lnTo>
                  <a:pt x="1529" y="980"/>
                </a:lnTo>
                <a:lnTo>
                  <a:pt x="152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1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509" y="98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9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90" y="990"/>
                </a:lnTo>
                <a:lnTo>
                  <a:pt x="1479" y="990"/>
                </a:lnTo>
                <a:lnTo>
                  <a:pt x="1479" y="990"/>
                </a:lnTo>
                <a:lnTo>
                  <a:pt x="1479" y="990"/>
                </a:lnTo>
                <a:lnTo>
                  <a:pt x="1479" y="990"/>
                </a:lnTo>
                <a:lnTo>
                  <a:pt x="1479" y="980"/>
                </a:lnTo>
                <a:lnTo>
                  <a:pt x="1479" y="980"/>
                </a:lnTo>
                <a:lnTo>
                  <a:pt x="1479" y="980"/>
                </a:lnTo>
                <a:lnTo>
                  <a:pt x="1479" y="980"/>
                </a:lnTo>
                <a:lnTo>
                  <a:pt x="1470" y="980"/>
                </a:lnTo>
                <a:lnTo>
                  <a:pt x="941" y="882"/>
                </a:lnTo>
                <a:lnTo>
                  <a:pt x="950" y="1411"/>
                </a:lnTo>
                <a:lnTo>
                  <a:pt x="950" y="1422"/>
                </a:lnTo>
                <a:lnTo>
                  <a:pt x="950" y="1431"/>
                </a:lnTo>
                <a:lnTo>
                  <a:pt x="950" y="1431"/>
                </a:lnTo>
                <a:lnTo>
                  <a:pt x="950" y="1431"/>
                </a:lnTo>
                <a:lnTo>
                  <a:pt x="950" y="1431"/>
                </a:lnTo>
                <a:lnTo>
                  <a:pt x="950" y="1431"/>
                </a:lnTo>
                <a:lnTo>
                  <a:pt x="950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4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5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61"/>
                </a:lnTo>
                <a:lnTo>
                  <a:pt x="941" y="1470"/>
                </a:lnTo>
                <a:lnTo>
                  <a:pt x="941" y="1470"/>
                </a:lnTo>
                <a:lnTo>
                  <a:pt x="931" y="1470"/>
                </a:lnTo>
                <a:lnTo>
                  <a:pt x="931" y="1470"/>
                </a:lnTo>
                <a:lnTo>
                  <a:pt x="931" y="1470"/>
                </a:lnTo>
                <a:lnTo>
                  <a:pt x="931" y="1470"/>
                </a:lnTo>
                <a:lnTo>
                  <a:pt x="931" y="1470"/>
                </a:lnTo>
                <a:cubicBezTo>
                  <a:pt x="931" y="1480"/>
                  <a:pt x="931" y="1480"/>
                  <a:pt x="921" y="1480"/>
                </a:cubicBez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21" y="1490"/>
                </a:lnTo>
                <a:lnTo>
                  <a:pt x="911" y="1490"/>
                </a:lnTo>
                <a:lnTo>
                  <a:pt x="911" y="149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11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lnTo>
                  <a:pt x="902" y="1500"/>
                </a:lnTo>
                <a:cubicBezTo>
                  <a:pt x="902" y="1509"/>
                  <a:pt x="891" y="1509"/>
                  <a:pt x="891" y="1509"/>
                </a:cubicBezTo>
                <a:lnTo>
                  <a:pt x="891" y="1509"/>
                </a:lnTo>
                <a:lnTo>
                  <a:pt x="891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82" y="1509"/>
                </a:lnTo>
                <a:lnTo>
                  <a:pt x="872" y="1509"/>
                </a:lnTo>
                <a:lnTo>
                  <a:pt x="872" y="1509"/>
                </a:lnTo>
                <a:lnTo>
                  <a:pt x="872" y="1509"/>
                </a:lnTo>
                <a:lnTo>
                  <a:pt x="872" y="1509"/>
                </a:lnTo>
                <a:lnTo>
                  <a:pt x="872" y="1509"/>
                </a:lnTo>
                <a:lnTo>
                  <a:pt x="872" y="1520"/>
                </a:lnTo>
                <a:lnTo>
                  <a:pt x="872" y="1520"/>
                </a:lnTo>
                <a:lnTo>
                  <a:pt x="872" y="1520"/>
                </a:lnTo>
                <a:lnTo>
                  <a:pt x="87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6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52" y="1520"/>
                </a:lnTo>
                <a:lnTo>
                  <a:pt x="843" y="1520"/>
                </a:lnTo>
                <a:lnTo>
                  <a:pt x="843" y="1520"/>
                </a:lnTo>
                <a:lnTo>
                  <a:pt x="843" y="1520"/>
                </a:lnTo>
                <a:lnTo>
                  <a:pt x="843" y="1520"/>
                </a:lnTo>
                <a:lnTo>
                  <a:pt x="843" y="1520"/>
                </a:lnTo>
                <a:lnTo>
                  <a:pt x="843" y="1509"/>
                </a:lnTo>
                <a:lnTo>
                  <a:pt x="843" y="1509"/>
                </a:lnTo>
                <a:lnTo>
                  <a:pt x="843" y="1509"/>
                </a:lnTo>
                <a:lnTo>
                  <a:pt x="314" y="1411"/>
                </a:lnTo>
                <a:lnTo>
                  <a:pt x="314" y="1490"/>
                </a:lnTo>
                <a:cubicBezTo>
                  <a:pt x="216" y="1392"/>
                  <a:pt x="108" y="1294"/>
                  <a:pt x="0" y="118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4" name="Google Shape;3294;p21"/>
          <p:cNvSpPr/>
          <p:nvPr/>
        </p:nvSpPr>
        <p:spPr>
          <a:xfrm>
            <a:off x="478929" y="5589862"/>
            <a:ext cx="369056" cy="350445"/>
          </a:xfrm>
          <a:custGeom>
            <a:avLst/>
            <a:gdLst/>
            <a:ahLst/>
            <a:cxnLst/>
            <a:rect l="l" t="t" r="r" b="b"/>
            <a:pathLst>
              <a:path w="1745" h="1657" extrusionOk="0">
                <a:moveTo>
                  <a:pt x="1744" y="1206"/>
                </a:moveTo>
                <a:cubicBezTo>
                  <a:pt x="1734" y="1216"/>
                  <a:pt x="1714" y="1216"/>
                  <a:pt x="1695" y="1226"/>
                </a:cubicBezTo>
                <a:cubicBezTo>
                  <a:pt x="882" y="1657"/>
                  <a:pt x="0" y="618"/>
                  <a:pt x="695" y="0"/>
                </a:cubicBezTo>
                <a:cubicBezTo>
                  <a:pt x="1087" y="118"/>
                  <a:pt x="1470" y="451"/>
                  <a:pt x="1744" y="1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5" name="Google Shape;3295;p21"/>
          <p:cNvSpPr/>
          <p:nvPr/>
        </p:nvSpPr>
        <p:spPr>
          <a:xfrm>
            <a:off x="1056935" y="5179568"/>
            <a:ext cx="199227" cy="479033"/>
          </a:xfrm>
          <a:custGeom>
            <a:avLst/>
            <a:gdLst/>
            <a:ahLst/>
            <a:cxnLst/>
            <a:rect l="l" t="t" r="r" b="b"/>
            <a:pathLst>
              <a:path w="942" h="2265" extrusionOk="0">
                <a:moveTo>
                  <a:pt x="314" y="0"/>
                </a:moveTo>
                <a:cubicBezTo>
                  <a:pt x="599" y="344"/>
                  <a:pt x="804" y="677"/>
                  <a:pt x="873" y="1108"/>
                </a:cubicBezTo>
                <a:cubicBezTo>
                  <a:pt x="941" y="1598"/>
                  <a:pt x="834" y="1931"/>
                  <a:pt x="344" y="2264"/>
                </a:cubicBezTo>
                <a:cubicBezTo>
                  <a:pt x="148" y="1617"/>
                  <a:pt x="1" y="725"/>
                  <a:pt x="31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6" name="Google Shape;3296;p21"/>
          <p:cNvSpPr/>
          <p:nvPr/>
        </p:nvSpPr>
        <p:spPr>
          <a:xfrm>
            <a:off x="1133707" y="4729937"/>
            <a:ext cx="31301" cy="31090"/>
          </a:xfrm>
          <a:custGeom>
            <a:avLst/>
            <a:gdLst/>
            <a:ahLst/>
            <a:cxnLst/>
            <a:rect l="l" t="t" r="r" b="b"/>
            <a:pathLst>
              <a:path w="148" h="147" extrusionOk="0">
                <a:moveTo>
                  <a:pt x="69" y="0"/>
                </a:moveTo>
                <a:cubicBezTo>
                  <a:pt x="88" y="0"/>
                  <a:pt x="108" y="10"/>
                  <a:pt x="118" y="29"/>
                </a:cubicBezTo>
                <a:cubicBezTo>
                  <a:pt x="138" y="39"/>
                  <a:pt x="147" y="59"/>
                  <a:pt x="147" y="79"/>
                </a:cubicBezTo>
                <a:cubicBezTo>
                  <a:pt x="147" y="98"/>
                  <a:pt x="138" y="118"/>
                  <a:pt x="118" y="127"/>
                </a:cubicBezTo>
                <a:cubicBezTo>
                  <a:pt x="108" y="137"/>
                  <a:pt x="88" y="147"/>
                  <a:pt x="69" y="147"/>
                </a:cubicBezTo>
                <a:cubicBezTo>
                  <a:pt x="49" y="147"/>
                  <a:pt x="30" y="137"/>
                  <a:pt x="20" y="127"/>
                </a:cubicBezTo>
                <a:cubicBezTo>
                  <a:pt x="1" y="118"/>
                  <a:pt x="1" y="98"/>
                  <a:pt x="1" y="79"/>
                </a:cubicBezTo>
                <a:cubicBezTo>
                  <a:pt x="1" y="59"/>
                  <a:pt x="1" y="39"/>
                  <a:pt x="20" y="29"/>
                </a:cubicBezTo>
                <a:cubicBezTo>
                  <a:pt x="30" y="10"/>
                  <a:pt x="49" y="0"/>
                  <a:pt x="69" y="0"/>
                </a:cubicBezTo>
                <a:close/>
                <a:moveTo>
                  <a:pt x="99" y="49"/>
                </a:moveTo>
                <a:cubicBezTo>
                  <a:pt x="88" y="39"/>
                  <a:pt x="79" y="39"/>
                  <a:pt x="69" y="39"/>
                </a:cubicBezTo>
                <a:cubicBezTo>
                  <a:pt x="59" y="39"/>
                  <a:pt x="49" y="39"/>
                  <a:pt x="40" y="49"/>
                </a:cubicBezTo>
                <a:cubicBezTo>
                  <a:pt x="30" y="59"/>
                  <a:pt x="30" y="68"/>
                  <a:pt x="30" y="79"/>
                </a:cubicBezTo>
                <a:cubicBezTo>
                  <a:pt x="30" y="88"/>
                  <a:pt x="30" y="98"/>
                  <a:pt x="40" y="108"/>
                </a:cubicBezTo>
                <a:cubicBezTo>
                  <a:pt x="49" y="118"/>
                  <a:pt x="59" y="118"/>
                  <a:pt x="69" y="118"/>
                </a:cubicBezTo>
                <a:cubicBezTo>
                  <a:pt x="79" y="118"/>
                  <a:pt x="88" y="118"/>
                  <a:pt x="99" y="108"/>
                </a:cubicBezTo>
                <a:cubicBezTo>
                  <a:pt x="108" y="98"/>
                  <a:pt x="108" y="88"/>
                  <a:pt x="108" y="79"/>
                </a:cubicBezTo>
                <a:cubicBezTo>
                  <a:pt x="108" y="68"/>
                  <a:pt x="108" y="59"/>
                  <a:pt x="9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7" name="Google Shape;3297;p21"/>
          <p:cNvSpPr/>
          <p:nvPr/>
        </p:nvSpPr>
        <p:spPr>
          <a:xfrm>
            <a:off x="1146185" y="4640688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0" y="20"/>
                </a:moveTo>
                <a:cubicBezTo>
                  <a:pt x="0" y="11"/>
                  <a:pt x="0" y="0"/>
                  <a:pt x="10" y="0"/>
                </a:cubicBezTo>
                <a:cubicBezTo>
                  <a:pt x="20" y="0"/>
                  <a:pt x="29" y="11"/>
                  <a:pt x="29" y="20"/>
                </a:cubicBezTo>
                <a:lnTo>
                  <a:pt x="29" y="442"/>
                </a:lnTo>
                <a:cubicBezTo>
                  <a:pt x="29" y="451"/>
                  <a:pt x="20" y="461"/>
                  <a:pt x="10" y="461"/>
                </a:cubicBezTo>
                <a:cubicBezTo>
                  <a:pt x="0" y="461"/>
                  <a:pt x="0" y="451"/>
                  <a:pt x="0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8" name="Google Shape;3298;p21"/>
          <p:cNvSpPr/>
          <p:nvPr/>
        </p:nvSpPr>
        <p:spPr>
          <a:xfrm>
            <a:off x="1133707" y="4653166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1" y="20"/>
                </a:moveTo>
                <a:lnTo>
                  <a:pt x="1" y="0"/>
                </a:lnTo>
                <a:lnTo>
                  <a:pt x="30" y="0"/>
                </a:lnTo>
                <a:lnTo>
                  <a:pt x="79" y="69"/>
                </a:lnTo>
                <a:cubicBezTo>
                  <a:pt x="88" y="79"/>
                  <a:pt x="88" y="89"/>
                  <a:pt x="79" y="98"/>
                </a:cubicBezTo>
                <a:cubicBezTo>
                  <a:pt x="69" y="98"/>
                  <a:pt x="59" y="98"/>
                  <a:pt x="59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21"/>
          <p:cNvSpPr/>
          <p:nvPr/>
        </p:nvSpPr>
        <p:spPr>
          <a:xfrm>
            <a:off x="1144070" y="4653166"/>
            <a:ext cx="20938" cy="20938"/>
          </a:xfrm>
          <a:custGeom>
            <a:avLst/>
            <a:gdLst/>
            <a:ahLst/>
            <a:cxnLst/>
            <a:rect l="l" t="t" r="r" b="b"/>
            <a:pathLst>
              <a:path w="99" h="99" extrusionOk="0">
                <a:moveTo>
                  <a:pt x="69" y="0"/>
                </a:moveTo>
                <a:lnTo>
                  <a:pt x="89" y="0"/>
                </a:lnTo>
                <a:cubicBezTo>
                  <a:pt x="89" y="10"/>
                  <a:pt x="98" y="20"/>
                  <a:pt x="89" y="20"/>
                </a:cubicBezTo>
                <a:lnTo>
                  <a:pt x="30" y="89"/>
                </a:lnTo>
                <a:cubicBezTo>
                  <a:pt x="30" y="98"/>
                  <a:pt x="20" y="98"/>
                  <a:pt x="10" y="98"/>
                </a:cubicBezTo>
                <a:cubicBezTo>
                  <a:pt x="0" y="89"/>
                  <a:pt x="0" y="79"/>
                  <a:pt x="10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0" name="Google Shape;3300;p21"/>
          <p:cNvSpPr/>
          <p:nvPr/>
        </p:nvSpPr>
        <p:spPr>
          <a:xfrm>
            <a:off x="1133707" y="4667758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1" y="20"/>
                </a:moveTo>
                <a:lnTo>
                  <a:pt x="1" y="0"/>
                </a:lnTo>
                <a:lnTo>
                  <a:pt x="30" y="0"/>
                </a:lnTo>
                <a:lnTo>
                  <a:pt x="79" y="79"/>
                </a:lnTo>
                <a:cubicBezTo>
                  <a:pt x="88" y="79"/>
                  <a:pt x="88" y="88"/>
                  <a:pt x="79" y="98"/>
                </a:cubicBezTo>
                <a:cubicBezTo>
                  <a:pt x="69" y="98"/>
                  <a:pt x="59" y="98"/>
                  <a:pt x="59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1" name="Google Shape;3301;p21"/>
          <p:cNvSpPr/>
          <p:nvPr/>
        </p:nvSpPr>
        <p:spPr>
          <a:xfrm>
            <a:off x="1144070" y="4667758"/>
            <a:ext cx="20938" cy="20938"/>
          </a:xfrm>
          <a:custGeom>
            <a:avLst/>
            <a:gdLst/>
            <a:ahLst/>
            <a:cxnLst/>
            <a:rect l="l" t="t" r="r" b="b"/>
            <a:pathLst>
              <a:path w="99" h="99" extrusionOk="0">
                <a:moveTo>
                  <a:pt x="69" y="0"/>
                </a:moveTo>
                <a:lnTo>
                  <a:pt x="89" y="0"/>
                </a:lnTo>
                <a:cubicBezTo>
                  <a:pt x="89" y="10"/>
                  <a:pt x="98" y="20"/>
                  <a:pt x="89" y="20"/>
                </a:cubicBezTo>
                <a:lnTo>
                  <a:pt x="30" y="88"/>
                </a:lnTo>
                <a:cubicBezTo>
                  <a:pt x="30" y="98"/>
                  <a:pt x="20" y="98"/>
                  <a:pt x="10" y="98"/>
                </a:cubicBezTo>
                <a:cubicBezTo>
                  <a:pt x="0" y="88"/>
                  <a:pt x="0" y="7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2" name="Google Shape;3302;p21"/>
          <p:cNvSpPr/>
          <p:nvPr/>
        </p:nvSpPr>
        <p:spPr>
          <a:xfrm>
            <a:off x="1154433" y="4690388"/>
            <a:ext cx="87347" cy="54142"/>
          </a:xfrm>
          <a:custGeom>
            <a:avLst/>
            <a:gdLst/>
            <a:ahLst/>
            <a:cxnLst/>
            <a:rect l="l" t="t" r="r" b="b"/>
            <a:pathLst>
              <a:path w="413" h="256" extrusionOk="0">
                <a:moveTo>
                  <a:pt x="382" y="11"/>
                </a:moveTo>
                <a:cubicBezTo>
                  <a:pt x="393" y="1"/>
                  <a:pt x="402" y="11"/>
                  <a:pt x="402" y="11"/>
                </a:cubicBezTo>
                <a:cubicBezTo>
                  <a:pt x="412" y="20"/>
                  <a:pt x="402" y="30"/>
                  <a:pt x="402" y="40"/>
                </a:cubicBezTo>
                <a:lnTo>
                  <a:pt x="30" y="246"/>
                </a:lnTo>
                <a:cubicBezTo>
                  <a:pt x="20" y="255"/>
                  <a:pt x="10" y="246"/>
                  <a:pt x="10" y="246"/>
                </a:cubicBezTo>
                <a:cubicBezTo>
                  <a:pt x="1" y="236"/>
                  <a:pt x="10" y="226"/>
                  <a:pt x="10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3" name="Google Shape;3303;p21"/>
          <p:cNvSpPr/>
          <p:nvPr/>
        </p:nvSpPr>
        <p:spPr>
          <a:xfrm>
            <a:off x="1210267" y="468637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20"/>
                </a:moveTo>
                <a:cubicBezTo>
                  <a:pt x="40" y="10"/>
                  <a:pt x="50" y="0"/>
                  <a:pt x="60" y="10"/>
                </a:cubicBezTo>
                <a:cubicBezTo>
                  <a:pt x="60" y="10"/>
                  <a:pt x="70" y="20"/>
                  <a:pt x="60" y="30"/>
                </a:cubicBezTo>
                <a:lnTo>
                  <a:pt x="31" y="108"/>
                </a:lnTo>
                <a:cubicBezTo>
                  <a:pt x="31" y="118"/>
                  <a:pt x="20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4" name="Google Shape;3304;p21"/>
          <p:cNvSpPr/>
          <p:nvPr/>
        </p:nvSpPr>
        <p:spPr>
          <a:xfrm>
            <a:off x="1210267" y="4704981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9" y="10"/>
                </a:moveTo>
                <a:cubicBezTo>
                  <a:pt x="118" y="20"/>
                  <a:pt x="118" y="20"/>
                  <a:pt x="118" y="30"/>
                </a:cubicBezTo>
                <a:cubicBezTo>
                  <a:pt x="118" y="40"/>
                  <a:pt x="109" y="49"/>
                  <a:pt x="99" y="49"/>
                </a:cubicBezTo>
                <a:lnTo>
                  <a:pt x="11" y="30"/>
                </a:lnTo>
                <a:cubicBezTo>
                  <a:pt x="11" y="30"/>
                  <a:pt x="1" y="20"/>
                  <a:pt x="1" y="10"/>
                </a:cubicBezTo>
                <a:cubicBezTo>
                  <a:pt x="1" y="10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5" name="Google Shape;3305;p21"/>
          <p:cNvSpPr/>
          <p:nvPr/>
        </p:nvSpPr>
        <p:spPr>
          <a:xfrm>
            <a:off x="1197789" y="4694618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0"/>
                </a:moveTo>
                <a:cubicBezTo>
                  <a:pt x="40" y="0"/>
                  <a:pt x="50" y="0"/>
                  <a:pt x="50" y="0"/>
                </a:cubicBezTo>
                <a:cubicBezTo>
                  <a:pt x="60" y="10"/>
                  <a:pt x="70" y="10"/>
                  <a:pt x="60" y="20"/>
                </a:cubicBezTo>
                <a:lnTo>
                  <a:pt x="31" y="108"/>
                </a:lnTo>
                <a:cubicBezTo>
                  <a:pt x="31" y="118"/>
                  <a:pt x="21" y="118"/>
                  <a:pt x="11" y="118"/>
                </a:cubicBezTo>
                <a:cubicBezTo>
                  <a:pt x="1" y="108"/>
                  <a:pt x="1" y="9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6" name="Google Shape;3306;p21"/>
          <p:cNvSpPr/>
          <p:nvPr/>
        </p:nvSpPr>
        <p:spPr>
          <a:xfrm>
            <a:off x="1197789" y="4713229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9" y="10"/>
                </a:moveTo>
                <a:cubicBezTo>
                  <a:pt x="119" y="10"/>
                  <a:pt x="119" y="20"/>
                  <a:pt x="119" y="30"/>
                </a:cubicBezTo>
                <a:cubicBezTo>
                  <a:pt x="119" y="40"/>
                  <a:pt x="109" y="40"/>
                  <a:pt x="99" y="40"/>
                </a:cubicBezTo>
                <a:lnTo>
                  <a:pt x="11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1"/>
                  <a:pt x="11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7" name="Google Shape;3307;p21"/>
          <p:cNvSpPr/>
          <p:nvPr/>
        </p:nvSpPr>
        <p:spPr>
          <a:xfrm>
            <a:off x="1154433" y="4748337"/>
            <a:ext cx="87347" cy="52239"/>
          </a:xfrm>
          <a:custGeom>
            <a:avLst/>
            <a:gdLst/>
            <a:ahLst/>
            <a:cxnLst/>
            <a:rect l="l" t="t" r="r" b="b"/>
            <a:pathLst>
              <a:path w="413" h="247" extrusionOk="0">
                <a:moveTo>
                  <a:pt x="402" y="217"/>
                </a:moveTo>
                <a:cubicBezTo>
                  <a:pt x="402" y="227"/>
                  <a:pt x="412" y="236"/>
                  <a:pt x="402" y="236"/>
                </a:cubicBezTo>
                <a:cubicBezTo>
                  <a:pt x="402" y="246"/>
                  <a:pt x="393" y="246"/>
                  <a:pt x="382" y="246"/>
                </a:cubicBezTo>
                <a:lnTo>
                  <a:pt x="10" y="31"/>
                </a:lnTo>
                <a:cubicBezTo>
                  <a:pt x="10" y="31"/>
                  <a:pt x="1" y="21"/>
                  <a:pt x="10" y="11"/>
                </a:cubicBezTo>
                <a:cubicBezTo>
                  <a:pt x="10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8" name="Google Shape;3308;p21"/>
          <p:cNvSpPr/>
          <p:nvPr/>
        </p:nvSpPr>
        <p:spPr>
          <a:xfrm>
            <a:off x="1210267" y="4777523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9" y="0"/>
                </a:moveTo>
                <a:cubicBezTo>
                  <a:pt x="109" y="0"/>
                  <a:pt x="118" y="10"/>
                  <a:pt x="118" y="20"/>
                </a:cubicBezTo>
                <a:cubicBezTo>
                  <a:pt x="118" y="20"/>
                  <a:pt x="118" y="30"/>
                  <a:pt x="109" y="30"/>
                </a:cubicBezTo>
                <a:lnTo>
                  <a:pt x="20" y="50"/>
                </a:lnTo>
                <a:cubicBezTo>
                  <a:pt x="11" y="50"/>
                  <a:pt x="1" y="39"/>
                  <a:pt x="1" y="30"/>
                </a:cubicBezTo>
                <a:cubicBezTo>
                  <a:pt x="1" y="20"/>
                  <a:pt x="11" y="20"/>
                  <a:pt x="1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9" name="Google Shape;3309;p21"/>
          <p:cNvSpPr/>
          <p:nvPr/>
        </p:nvSpPr>
        <p:spPr>
          <a:xfrm>
            <a:off x="1210267" y="4779638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60" y="98"/>
                </a:moveTo>
                <a:cubicBezTo>
                  <a:pt x="70" y="108"/>
                  <a:pt x="60" y="118"/>
                  <a:pt x="60" y="118"/>
                </a:cubicBezTo>
                <a:cubicBezTo>
                  <a:pt x="50" y="118"/>
                  <a:pt x="40" y="118"/>
                  <a:pt x="40" y="108"/>
                </a:cubicBezTo>
                <a:lnTo>
                  <a:pt x="1" y="29"/>
                </a:lnTo>
                <a:cubicBezTo>
                  <a:pt x="1" y="20"/>
                  <a:pt x="1" y="10"/>
                  <a:pt x="11" y="10"/>
                </a:cubicBezTo>
                <a:cubicBezTo>
                  <a:pt x="20" y="0"/>
                  <a:pt x="31" y="10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0" name="Google Shape;3310;p21"/>
          <p:cNvSpPr/>
          <p:nvPr/>
        </p:nvSpPr>
        <p:spPr>
          <a:xfrm>
            <a:off x="1197789" y="4771389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99" y="0"/>
                </a:moveTo>
                <a:cubicBezTo>
                  <a:pt x="109" y="0"/>
                  <a:pt x="119" y="0"/>
                  <a:pt x="119" y="10"/>
                </a:cubicBezTo>
                <a:cubicBezTo>
                  <a:pt x="119" y="20"/>
                  <a:pt x="119" y="29"/>
                  <a:pt x="109" y="29"/>
                </a:cubicBezTo>
                <a:lnTo>
                  <a:pt x="21" y="39"/>
                </a:lnTo>
                <a:cubicBezTo>
                  <a:pt x="11" y="39"/>
                  <a:pt x="1" y="39"/>
                  <a:pt x="1" y="29"/>
                </a:cubicBezTo>
                <a:cubicBezTo>
                  <a:pt x="1" y="20"/>
                  <a:pt x="1" y="1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1" name="Google Shape;3311;p21"/>
          <p:cNvSpPr/>
          <p:nvPr/>
        </p:nvSpPr>
        <p:spPr>
          <a:xfrm>
            <a:off x="1197789" y="4773293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99"/>
                </a:moveTo>
                <a:cubicBezTo>
                  <a:pt x="70" y="99"/>
                  <a:pt x="60" y="109"/>
                  <a:pt x="50" y="118"/>
                </a:cubicBezTo>
                <a:cubicBezTo>
                  <a:pt x="50" y="118"/>
                  <a:pt x="40" y="109"/>
                  <a:pt x="31" y="109"/>
                </a:cubicBezTo>
                <a:lnTo>
                  <a:pt x="1" y="20"/>
                </a:lnTo>
                <a:cubicBezTo>
                  <a:pt x="1" y="11"/>
                  <a:pt x="1" y="1"/>
                  <a:pt x="11" y="1"/>
                </a:cubicBezTo>
                <a:cubicBezTo>
                  <a:pt x="21" y="1"/>
                  <a:pt x="3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2" name="Google Shape;3312;p21"/>
          <p:cNvSpPr/>
          <p:nvPr/>
        </p:nvSpPr>
        <p:spPr>
          <a:xfrm>
            <a:off x="1146185" y="4754682"/>
            <a:ext cx="6345" cy="97499"/>
          </a:xfrm>
          <a:custGeom>
            <a:avLst/>
            <a:gdLst/>
            <a:ahLst/>
            <a:cxnLst/>
            <a:rect l="l" t="t" r="r" b="b"/>
            <a:pathLst>
              <a:path w="30" h="461" extrusionOk="0">
                <a:moveTo>
                  <a:pt x="29" y="441"/>
                </a:moveTo>
                <a:cubicBezTo>
                  <a:pt x="29" y="452"/>
                  <a:pt x="20" y="461"/>
                  <a:pt x="10" y="461"/>
                </a:cubicBezTo>
                <a:cubicBezTo>
                  <a:pt x="0" y="461"/>
                  <a:pt x="0" y="452"/>
                  <a:pt x="0" y="441"/>
                </a:cubicBezTo>
                <a:lnTo>
                  <a:pt x="0" y="20"/>
                </a:lnTo>
                <a:cubicBezTo>
                  <a:pt x="0" y="10"/>
                  <a:pt x="0" y="1"/>
                  <a:pt x="10" y="1"/>
                </a:cubicBezTo>
                <a:cubicBezTo>
                  <a:pt x="20" y="1"/>
                  <a:pt x="29" y="10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3" name="Google Shape;3313;p21"/>
          <p:cNvSpPr/>
          <p:nvPr/>
        </p:nvSpPr>
        <p:spPr>
          <a:xfrm>
            <a:off x="1144070" y="4818975"/>
            <a:ext cx="20938" cy="20938"/>
          </a:xfrm>
          <a:custGeom>
            <a:avLst/>
            <a:gdLst/>
            <a:ahLst/>
            <a:cxnLst/>
            <a:rect l="l" t="t" r="r" b="b"/>
            <a:pathLst>
              <a:path w="99" h="99" extrusionOk="0">
                <a:moveTo>
                  <a:pt x="89" y="79"/>
                </a:moveTo>
                <a:cubicBezTo>
                  <a:pt x="98" y="79"/>
                  <a:pt x="89" y="89"/>
                  <a:pt x="89" y="98"/>
                </a:cubicBezTo>
                <a:cubicBezTo>
                  <a:pt x="79" y="98"/>
                  <a:pt x="69" y="98"/>
                  <a:pt x="69" y="89"/>
                </a:cubicBezTo>
                <a:lnTo>
                  <a:pt x="10" y="20"/>
                </a:lnTo>
                <a:cubicBezTo>
                  <a:pt x="0" y="20"/>
                  <a:pt x="0" y="10"/>
                  <a:pt x="10" y="0"/>
                </a:cubicBezTo>
                <a:lnTo>
                  <a:pt x="3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4" name="Google Shape;3314;p21"/>
          <p:cNvSpPr/>
          <p:nvPr/>
        </p:nvSpPr>
        <p:spPr>
          <a:xfrm>
            <a:off x="1133707" y="4818975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30" y="89"/>
                </a:moveTo>
                <a:cubicBezTo>
                  <a:pt x="20" y="98"/>
                  <a:pt x="10" y="98"/>
                  <a:pt x="1" y="98"/>
                </a:cubicBezTo>
                <a:lnTo>
                  <a:pt x="1" y="79"/>
                </a:lnTo>
                <a:lnTo>
                  <a:pt x="59" y="0"/>
                </a:lnTo>
                <a:lnTo>
                  <a:pt x="79" y="0"/>
                </a:lnTo>
                <a:cubicBezTo>
                  <a:pt x="88" y="10"/>
                  <a:pt x="88" y="20"/>
                  <a:pt x="7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5" name="Google Shape;3315;p21"/>
          <p:cNvSpPr/>
          <p:nvPr/>
        </p:nvSpPr>
        <p:spPr>
          <a:xfrm>
            <a:off x="1144070" y="4804382"/>
            <a:ext cx="20938" cy="20938"/>
          </a:xfrm>
          <a:custGeom>
            <a:avLst/>
            <a:gdLst/>
            <a:ahLst/>
            <a:cxnLst/>
            <a:rect l="l" t="t" r="r" b="b"/>
            <a:pathLst>
              <a:path w="99" h="99" extrusionOk="0">
                <a:moveTo>
                  <a:pt x="89" y="69"/>
                </a:moveTo>
                <a:cubicBezTo>
                  <a:pt x="98" y="79"/>
                  <a:pt x="89" y="89"/>
                  <a:pt x="89" y="99"/>
                </a:cubicBezTo>
                <a:cubicBezTo>
                  <a:pt x="79" y="99"/>
                  <a:pt x="69" y="99"/>
                  <a:pt x="69" y="89"/>
                </a:cubicBezTo>
                <a:lnTo>
                  <a:pt x="10" y="21"/>
                </a:lnTo>
                <a:cubicBezTo>
                  <a:pt x="0" y="21"/>
                  <a:pt x="0" y="10"/>
                  <a:pt x="10" y="1"/>
                </a:cubicBezTo>
                <a:lnTo>
                  <a:pt x="3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21"/>
          <p:cNvSpPr/>
          <p:nvPr/>
        </p:nvSpPr>
        <p:spPr>
          <a:xfrm>
            <a:off x="1133707" y="4804382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30" y="89"/>
                </a:moveTo>
                <a:cubicBezTo>
                  <a:pt x="20" y="99"/>
                  <a:pt x="10" y="99"/>
                  <a:pt x="1" y="99"/>
                </a:cubicBezTo>
                <a:lnTo>
                  <a:pt x="1" y="69"/>
                </a:lnTo>
                <a:lnTo>
                  <a:pt x="59" y="1"/>
                </a:lnTo>
                <a:lnTo>
                  <a:pt x="79" y="1"/>
                </a:lnTo>
                <a:cubicBezTo>
                  <a:pt x="88" y="10"/>
                  <a:pt x="88" y="21"/>
                  <a:pt x="7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21"/>
          <p:cNvSpPr/>
          <p:nvPr/>
        </p:nvSpPr>
        <p:spPr>
          <a:xfrm>
            <a:off x="1056935" y="4748337"/>
            <a:ext cx="85232" cy="52239"/>
          </a:xfrm>
          <a:custGeom>
            <a:avLst/>
            <a:gdLst/>
            <a:ahLst/>
            <a:cxnLst/>
            <a:rect l="l" t="t" r="r" b="b"/>
            <a:pathLst>
              <a:path w="403" h="247" extrusionOk="0">
                <a:moveTo>
                  <a:pt x="20" y="246"/>
                </a:moveTo>
                <a:cubicBezTo>
                  <a:pt x="11" y="246"/>
                  <a:pt x="1" y="246"/>
                  <a:pt x="1" y="236"/>
                </a:cubicBezTo>
                <a:cubicBezTo>
                  <a:pt x="1" y="236"/>
                  <a:pt x="1" y="227"/>
                  <a:pt x="11" y="217"/>
                </a:cubicBezTo>
                <a:lnTo>
                  <a:pt x="373" y="1"/>
                </a:lnTo>
                <a:cubicBezTo>
                  <a:pt x="383" y="1"/>
                  <a:pt x="393" y="1"/>
                  <a:pt x="393" y="11"/>
                </a:cubicBezTo>
                <a:cubicBezTo>
                  <a:pt x="403" y="21"/>
                  <a:pt x="393" y="31"/>
                  <a:pt x="393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8" name="Google Shape;3318;p21"/>
          <p:cNvSpPr/>
          <p:nvPr/>
        </p:nvSpPr>
        <p:spPr>
          <a:xfrm>
            <a:off x="1071528" y="477963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108"/>
                </a:moveTo>
                <a:cubicBezTo>
                  <a:pt x="30" y="118"/>
                  <a:pt x="20" y="118"/>
                  <a:pt x="20" y="118"/>
                </a:cubicBezTo>
                <a:cubicBezTo>
                  <a:pt x="10" y="118"/>
                  <a:pt x="1" y="108"/>
                  <a:pt x="10" y="98"/>
                </a:cubicBezTo>
                <a:lnTo>
                  <a:pt x="40" y="10"/>
                </a:lnTo>
                <a:cubicBezTo>
                  <a:pt x="40" y="10"/>
                  <a:pt x="49" y="0"/>
                  <a:pt x="59" y="10"/>
                </a:cubicBezTo>
                <a:cubicBezTo>
                  <a:pt x="69" y="10"/>
                  <a:pt x="69" y="20"/>
                  <a:pt x="6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9" name="Google Shape;3319;p21"/>
          <p:cNvSpPr/>
          <p:nvPr/>
        </p:nvSpPr>
        <p:spPr>
          <a:xfrm>
            <a:off x="1061165" y="4777523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" y="30"/>
                </a:moveTo>
                <a:cubicBezTo>
                  <a:pt x="0" y="30"/>
                  <a:pt x="0" y="20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108" y="20"/>
                </a:lnTo>
                <a:cubicBezTo>
                  <a:pt x="118" y="20"/>
                  <a:pt x="118" y="20"/>
                  <a:pt x="118" y="30"/>
                </a:cubicBezTo>
                <a:cubicBezTo>
                  <a:pt x="118" y="39"/>
                  <a:pt x="108" y="50"/>
                  <a:pt x="9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0" name="Google Shape;3320;p21"/>
          <p:cNvSpPr/>
          <p:nvPr/>
        </p:nvSpPr>
        <p:spPr>
          <a:xfrm>
            <a:off x="1084006" y="4773293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109"/>
                </a:moveTo>
                <a:cubicBezTo>
                  <a:pt x="29" y="109"/>
                  <a:pt x="20" y="118"/>
                  <a:pt x="20" y="118"/>
                </a:cubicBezTo>
                <a:cubicBezTo>
                  <a:pt x="10" y="109"/>
                  <a:pt x="0" y="99"/>
                  <a:pt x="10" y="99"/>
                </a:cubicBezTo>
                <a:lnTo>
                  <a:pt x="40" y="11"/>
                </a:lnTo>
                <a:cubicBezTo>
                  <a:pt x="40" y="1"/>
                  <a:pt x="49" y="1"/>
                  <a:pt x="59" y="1"/>
                </a:cubicBezTo>
                <a:cubicBezTo>
                  <a:pt x="69" y="1"/>
                  <a:pt x="69" y="11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1" name="Google Shape;3321;p21"/>
          <p:cNvSpPr/>
          <p:nvPr/>
        </p:nvSpPr>
        <p:spPr>
          <a:xfrm>
            <a:off x="1073432" y="4771389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1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0"/>
                  <a:pt x="11" y="0"/>
                  <a:pt x="21" y="0"/>
                </a:cubicBezTo>
                <a:lnTo>
                  <a:pt x="109" y="10"/>
                </a:lnTo>
                <a:cubicBezTo>
                  <a:pt x="119" y="10"/>
                  <a:pt x="119" y="20"/>
                  <a:pt x="119" y="29"/>
                </a:cubicBezTo>
                <a:cubicBezTo>
                  <a:pt x="119" y="39"/>
                  <a:pt x="109" y="39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2" name="Google Shape;3322;p21"/>
          <p:cNvSpPr/>
          <p:nvPr/>
        </p:nvSpPr>
        <p:spPr>
          <a:xfrm>
            <a:off x="1056935" y="4690388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11" y="40"/>
                </a:moveTo>
                <a:cubicBezTo>
                  <a:pt x="1" y="30"/>
                  <a:pt x="1" y="20"/>
                  <a:pt x="1" y="11"/>
                </a:cubicBezTo>
                <a:cubicBezTo>
                  <a:pt x="1" y="11"/>
                  <a:pt x="11" y="1"/>
                  <a:pt x="20" y="11"/>
                </a:cubicBezTo>
                <a:lnTo>
                  <a:pt x="393" y="226"/>
                </a:lnTo>
                <a:cubicBezTo>
                  <a:pt x="393" y="226"/>
                  <a:pt x="403" y="236"/>
                  <a:pt x="393" y="246"/>
                </a:cubicBezTo>
                <a:cubicBezTo>
                  <a:pt x="393" y="246"/>
                  <a:pt x="383" y="255"/>
                  <a:pt x="373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3" name="Google Shape;3323;p21"/>
          <p:cNvSpPr/>
          <p:nvPr/>
        </p:nvSpPr>
        <p:spPr>
          <a:xfrm>
            <a:off x="1061165" y="4704981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20" y="49"/>
                </a:moveTo>
                <a:cubicBezTo>
                  <a:pt x="10" y="49"/>
                  <a:pt x="0" y="40"/>
                  <a:pt x="0" y="30"/>
                </a:cubicBezTo>
                <a:cubicBezTo>
                  <a:pt x="0" y="20"/>
                  <a:pt x="0" y="20"/>
                  <a:pt x="10" y="10"/>
                </a:cubicBezTo>
                <a:lnTo>
                  <a:pt x="98" y="1"/>
                </a:lnTo>
                <a:cubicBezTo>
                  <a:pt x="108" y="1"/>
                  <a:pt x="118" y="10"/>
                  <a:pt x="118" y="10"/>
                </a:cubicBezTo>
                <a:cubicBezTo>
                  <a:pt x="118" y="2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4" name="Google Shape;3324;p21"/>
          <p:cNvSpPr/>
          <p:nvPr/>
        </p:nvSpPr>
        <p:spPr>
          <a:xfrm>
            <a:off x="1071528" y="468637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30"/>
                </a:moveTo>
                <a:cubicBezTo>
                  <a:pt x="1" y="20"/>
                  <a:pt x="10" y="10"/>
                  <a:pt x="20" y="10"/>
                </a:cubicBezTo>
                <a:cubicBezTo>
                  <a:pt x="20" y="0"/>
                  <a:pt x="30" y="10"/>
                  <a:pt x="40" y="20"/>
                </a:cubicBezTo>
                <a:lnTo>
                  <a:pt x="69" y="98"/>
                </a:lnTo>
                <a:cubicBezTo>
                  <a:pt x="69" y="108"/>
                  <a:pt x="69" y="11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5" name="Google Shape;3325;p21"/>
          <p:cNvSpPr/>
          <p:nvPr/>
        </p:nvSpPr>
        <p:spPr>
          <a:xfrm>
            <a:off x="1073432" y="4713229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21" y="40"/>
                </a:moveTo>
                <a:cubicBezTo>
                  <a:pt x="11" y="40"/>
                  <a:pt x="1" y="40"/>
                  <a:pt x="1" y="30"/>
                </a:cubicBezTo>
                <a:cubicBezTo>
                  <a:pt x="1" y="20"/>
                  <a:pt x="1" y="10"/>
                  <a:pt x="11" y="10"/>
                </a:cubicBezTo>
                <a:lnTo>
                  <a:pt x="99" y="1"/>
                </a:lnTo>
                <a:cubicBezTo>
                  <a:pt x="109" y="1"/>
                  <a:pt x="119" y="1"/>
                  <a:pt x="119" y="10"/>
                </a:cubicBezTo>
                <a:cubicBezTo>
                  <a:pt x="119" y="20"/>
                  <a:pt x="119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6" name="Google Shape;3326;p21"/>
          <p:cNvSpPr/>
          <p:nvPr/>
        </p:nvSpPr>
        <p:spPr>
          <a:xfrm>
            <a:off x="1084006" y="469461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0" y="10"/>
                  <a:pt x="10" y="10"/>
                  <a:pt x="20" y="0"/>
                </a:cubicBezTo>
                <a:cubicBezTo>
                  <a:pt x="20" y="0"/>
                  <a:pt x="29" y="0"/>
                  <a:pt x="40" y="10"/>
                </a:cubicBezTo>
                <a:lnTo>
                  <a:pt x="69" y="98"/>
                </a:lnTo>
                <a:cubicBezTo>
                  <a:pt x="69" y="98"/>
                  <a:pt x="69" y="10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7" name="Google Shape;3327;p21"/>
          <p:cNvSpPr/>
          <p:nvPr/>
        </p:nvSpPr>
        <p:spPr>
          <a:xfrm>
            <a:off x="1112981" y="4688485"/>
            <a:ext cx="33416" cy="51816"/>
          </a:xfrm>
          <a:custGeom>
            <a:avLst/>
            <a:gdLst/>
            <a:ahLst/>
            <a:cxnLst/>
            <a:rect l="l" t="t" r="r" b="b"/>
            <a:pathLst>
              <a:path w="158" h="245" extrusionOk="0">
                <a:moveTo>
                  <a:pt x="10" y="20"/>
                </a:moveTo>
                <a:cubicBezTo>
                  <a:pt x="1" y="20"/>
                  <a:pt x="1" y="1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147" y="216"/>
                </a:lnTo>
                <a:cubicBezTo>
                  <a:pt x="157" y="225"/>
                  <a:pt x="157" y="235"/>
                  <a:pt x="147" y="235"/>
                </a:cubicBezTo>
                <a:cubicBezTo>
                  <a:pt x="138" y="245"/>
                  <a:pt x="128" y="235"/>
                  <a:pt x="128" y="23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8" name="Google Shape;3328;p21"/>
          <p:cNvSpPr/>
          <p:nvPr/>
        </p:nvSpPr>
        <p:spPr>
          <a:xfrm>
            <a:off x="1106636" y="4696733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1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0"/>
                  <a:pt x="11" y="0"/>
                  <a:pt x="20" y="0"/>
                </a:cubicBezTo>
                <a:lnTo>
                  <a:pt x="89" y="29"/>
                </a:lnTo>
                <a:cubicBezTo>
                  <a:pt x="99" y="29"/>
                  <a:pt x="109" y="40"/>
                  <a:pt x="99" y="49"/>
                </a:cubicBezTo>
                <a:cubicBezTo>
                  <a:pt x="99" y="59"/>
                  <a:pt x="89" y="59"/>
                  <a:pt x="7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9" name="Google Shape;3329;p21"/>
          <p:cNvSpPr/>
          <p:nvPr/>
        </p:nvSpPr>
        <p:spPr>
          <a:xfrm>
            <a:off x="1121229" y="4686370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0" y="10"/>
                </a:moveTo>
                <a:cubicBezTo>
                  <a:pt x="20" y="0"/>
                  <a:pt x="20" y="0"/>
                  <a:pt x="30" y="0"/>
                </a:cubicBezTo>
                <a:cubicBezTo>
                  <a:pt x="40" y="0"/>
                  <a:pt x="49" y="10"/>
                  <a:pt x="49" y="20"/>
                </a:cubicBezTo>
                <a:lnTo>
                  <a:pt x="30" y="98"/>
                </a:lnTo>
                <a:lnTo>
                  <a:pt x="20" y="108"/>
                </a:lnTo>
                <a:cubicBezTo>
                  <a:pt x="10" y="108"/>
                  <a:pt x="1" y="98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0" name="Google Shape;3330;p21"/>
          <p:cNvSpPr/>
          <p:nvPr/>
        </p:nvSpPr>
        <p:spPr>
          <a:xfrm>
            <a:off x="1112981" y="4707096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10" y="30"/>
                </a:moveTo>
                <a:cubicBezTo>
                  <a:pt x="1" y="30"/>
                  <a:pt x="1" y="20"/>
                  <a:pt x="1" y="10"/>
                </a:cubicBezTo>
                <a:cubicBezTo>
                  <a:pt x="1" y="0"/>
                  <a:pt x="10" y="0"/>
                  <a:pt x="20" y="0"/>
                </a:cubicBezTo>
                <a:lnTo>
                  <a:pt x="99" y="30"/>
                </a:lnTo>
                <a:cubicBezTo>
                  <a:pt x="99" y="39"/>
                  <a:pt x="108" y="49"/>
                  <a:pt x="99" y="49"/>
                </a:cubicBezTo>
                <a:cubicBezTo>
                  <a:pt x="99" y="59"/>
                  <a:pt x="88" y="69"/>
                  <a:pt x="7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1" name="Google Shape;3331;p21"/>
          <p:cNvSpPr/>
          <p:nvPr/>
        </p:nvSpPr>
        <p:spPr>
          <a:xfrm>
            <a:off x="1127362" y="4696733"/>
            <a:ext cx="10786" cy="22841"/>
          </a:xfrm>
          <a:custGeom>
            <a:avLst/>
            <a:gdLst/>
            <a:ahLst/>
            <a:cxnLst/>
            <a:rect l="l" t="t" r="r" b="b"/>
            <a:pathLst>
              <a:path w="51" h="108" extrusionOk="0">
                <a:moveTo>
                  <a:pt x="20" y="20"/>
                </a:moveTo>
                <a:cubicBezTo>
                  <a:pt x="20" y="10"/>
                  <a:pt x="20" y="0"/>
                  <a:pt x="31" y="0"/>
                </a:cubicBezTo>
                <a:cubicBezTo>
                  <a:pt x="40" y="0"/>
                  <a:pt x="50" y="10"/>
                  <a:pt x="50" y="20"/>
                </a:cubicBezTo>
                <a:lnTo>
                  <a:pt x="31" y="98"/>
                </a:lnTo>
                <a:cubicBezTo>
                  <a:pt x="31" y="108"/>
                  <a:pt x="31" y="108"/>
                  <a:pt x="20" y="108"/>
                </a:cubicBezTo>
                <a:cubicBezTo>
                  <a:pt x="11" y="108"/>
                  <a:pt x="1" y="9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2" name="Google Shape;3332;p21"/>
          <p:cNvSpPr/>
          <p:nvPr/>
        </p:nvSpPr>
        <p:spPr>
          <a:xfrm>
            <a:off x="1150203" y="4688485"/>
            <a:ext cx="33416" cy="51816"/>
          </a:xfrm>
          <a:custGeom>
            <a:avLst/>
            <a:gdLst/>
            <a:ahLst/>
            <a:cxnLst/>
            <a:rect l="l" t="t" r="r" b="b"/>
            <a:pathLst>
              <a:path w="158" h="245" extrusionOk="0">
                <a:moveTo>
                  <a:pt x="128" y="10"/>
                </a:moveTo>
                <a:cubicBezTo>
                  <a:pt x="128" y="0"/>
                  <a:pt x="138" y="0"/>
                  <a:pt x="148" y="0"/>
                </a:cubicBezTo>
                <a:cubicBezTo>
                  <a:pt x="158" y="10"/>
                  <a:pt x="158" y="20"/>
                  <a:pt x="158" y="20"/>
                </a:cubicBezTo>
                <a:lnTo>
                  <a:pt x="30" y="235"/>
                </a:lnTo>
                <a:cubicBezTo>
                  <a:pt x="30" y="235"/>
                  <a:pt x="21" y="245"/>
                  <a:pt x="10" y="235"/>
                </a:cubicBezTo>
                <a:cubicBezTo>
                  <a:pt x="10" y="235"/>
                  <a:pt x="1" y="225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3" name="Google Shape;3333;p21"/>
          <p:cNvSpPr/>
          <p:nvPr/>
        </p:nvSpPr>
        <p:spPr>
          <a:xfrm>
            <a:off x="1164796" y="4686370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0" y="20"/>
                </a:move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9" y="0"/>
                  <a:pt x="39" y="10"/>
                </a:cubicBezTo>
                <a:lnTo>
                  <a:pt x="50" y="89"/>
                </a:lnTo>
                <a:cubicBezTo>
                  <a:pt x="50" y="98"/>
                  <a:pt x="39" y="108"/>
                  <a:pt x="39" y="108"/>
                </a:cubicBezTo>
                <a:cubicBezTo>
                  <a:pt x="30" y="108"/>
                  <a:pt x="20" y="98"/>
                  <a:pt x="2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4" name="Google Shape;3334;p21"/>
          <p:cNvSpPr/>
          <p:nvPr/>
        </p:nvSpPr>
        <p:spPr>
          <a:xfrm>
            <a:off x="1168814" y="4696733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79" y="0"/>
                </a:moveTo>
                <a:cubicBezTo>
                  <a:pt x="89" y="0"/>
                  <a:pt x="99" y="0"/>
                  <a:pt x="99" y="10"/>
                </a:cubicBezTo>
                <a:cubicBezTo>
                  <a:pt x="109" y="20"/>
                  <a:pt x="99" y="29"/>
                  <a:pt x="89" y="29"/>
                </a:cubicBezTo>
                <a:lnTo>
                  <a:pt x="20" y="59"/>
                </a:lnTo>
                <a:cubicBezTo>
                  <a:pt x="11" y="59"/>
                  <a:pt x="1" y="59"/>
                  <a:pt x="1" y="49"/>
                </a:cubicBezTo>
                <a:cubicBezTo>
                  <a:pt x="1" y="40"/>
                  <a:pt x="1" y="2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5" name="Google Shape;3335;p21"/>
          <p:cNvSpPr/>
          <p:nvPr/>
        </p:nvSpPr>
        <p:spPr>
          <a:xfrm>
            <a:off x="1158663" y="4696733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0" y="20"/>
                </a:moveTo>
                <a:cubicBezTo>
                  <a:pt x="0" y="10"/>
                  <a:pt x="10" y="0"/>
                  <a:pt x="20" y="0"/>
                </a:cubicBezTo>
                <a:cubicBezTo>
                  <a:pt x="29" y="0"/>
                  <a:pt x="29" y="10"/>
                  <a:pt x="39" y="20"/>
                </a:cubicBezTo>
                <a:lnTo>
                  <a:pt x="49" y="98"/>
                </a:lnTo>
                <a:cubicBezTo>
                  <a:pt x="49" y="98"/>
                  <a:pt x="39" y="108"/>
                  <a:pt x="29" y="108"/>
                </a:cubicBezTo>
                <a:cubicBezTo>
                  <a:pt x="29" y="108"/>
                  <a:pt x="20" y="108"/>
                  <a:pt x="2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6" name="Google Shape;3336;p21"/>
          <p:cNvSpPr/>
          <p:nvPr/>
        </p:nvSpPr>
        <p:spPr>
          <a:xfrm>
            <a:off x="1160566" y="4707096"/>
            <a:ext cx="25168" cy="14593"/>
          </a:xfrm>
          <a:custGeom>
            <a:avLst/>
            <a:gdLst/>
            <a:ahLst/>
            <a:cxnLst/>
            <a:rect l="l" t="t" r="r" b="b"/>
            <a:pathLst>
              <a:path w="119" h="69" extrusionOk="0">
                <a:moveTo>
                  <a:pt x="89" y="0"/>
                </a:moveTo>
                <a:cubicBezTo>
                  <a:pt x="99" y="0"/>
                  <a:pt x="109" y="0"/>
                  <a:pt x="109" y="10"/>
                </a:cubicBezTo>
                <a:cubicBezTo>
                  <a:pt x="118" y="20"/>
                  <a:pt x="109" y="30"/>
                  <a:pt x="99" y="30"/>
                </a:cubicBezTo>
                <a:lnTo>
                  <a:pt x="30" y="59"/>
                </a:lnTo>
                <a:cubicBezTo>
                  <a:pt x="20" y="69"/>
                  <a:pt x="11" y="59"/>
                  <a:pt x="11" y="49"/>
                </a:cubicBezTo>
                <a:cubicBezTo>
                  <a:pt x="1" y="49"/>
                  <a:pt x="11" y="39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7" name="Google Shape;3337;p21"/>
          <p:cNvSpPr/>
          <p:nvPr/>
        </p:nvSpPr>
        <p:spPr>
          <a:xfrm>
            <a:off x="1156336" y="4742204"/>
            <a:ext cx="58372" cy="6345"/>
          </a:xfrm>
          <a:custGeom>
            <a:avLst/>
            <a:gdLst/>
            <a:ahLst/>
            <a:cxnLst/>
            <a:rect l="l" t="t" r="r" b="b"/>
            <a:pathLst>
              <a:path w="276" h="30" extrusionOk="0">
                <a:moveTo>
                  <a:pt x="256" y="1"/>
                </a:moveTo>
                <a:cubicBezTo>
                  <a:pt x="266" y="1"/>
                  <a:pt x="275" y="10"/>
                  <a:pt x="275" y="21"/>
                </a:cubicBezTo>
                <a:cubicBezTo>
                  <a:pt x="275" y="30"/>
                  <a:pt x="266" y="30"/>
                  <a:pt x="256" y="30"/>
                </a:cubicBezTo>
                <a:lnTo>
                  <a:pt x="21" y="30"/>
                </a:lnTo>
                <a:cubicBezTo>
                  <a:pt x="11" y="30"/>
                  <a:pt x="1" y="30"/>
                  <a:pt x="1" y="21"/>
                </a:cubicBezTo>
                <a:cubicBezTo>
                  <a:pt x="1" y="10"/>
                  <a:pt x="11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8" name="Google Shape;3338;p21"/>
          <p:cNvSpPr/>
          <p:nvPr/>
        </p:nvSpPr>
        <p:spPr>
          <a:xfrm>
            <a:off x="1191655" y="4731840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69" y="11"/>
                </a:moveTo>
                <a:cubicBezTo>
                  <a:pt x="79" y="1"/>
                  <a:pt x="89" y="1"/>
                  <a:pt x="89" y="11"/>
                </a:cubicBezTo>
                <a:cubicBezTo>
                  <a:pt x="99" y="20"/>
                  <a:pt x="99" y="30"/>
                  <a:pt x="89" y="30"/>
                </a:cubicBezTo>
                <a:lnTo>
                  <a:pt x="30" y="79"/>
                </a:lnTo>
                <a:cubicBezTo>
                  <a:pt x="21" y="89"/>
                  <a:pt x="10" y="89"/>
                  <a:pt x="1" y="79"/>
                </a:cubicBezTo>
                <a:cubicBezTo>
                  <a:pt x="1" y="70"/>
                  <a:pt x="1" y="59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9" name="Google Shape;3339;p21"/>
          <p:cNvSpPr/>
          <p:nvPr/>
        </p:nvSpPr>
        <p:spPr>
          <a:xfrm>
            <a:off x="1191655" y="4742204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9" y="60"/>
                </a:moveTo>
                <a:cubicBezTo>
                  <a:pt x="99" y="60"/>
                  <a:pt x="99" y="69"/>
                  <a:pt x="89" y="79"/>
                </a:cubicBezTo>
                <a:cubicBezTo>
                  <a:pt x="89" y="89"/>
                  <a:pt x="79" y="89"/>
                  <a:pt x="69" y="79"/>
                </a:cubicBezTo>
                <a:lnTo>
                  <a:pt x="10" y="30"/>
                </a:lnTo>
                <a:cubicBezTo>
                  <a:pt x="1" y="30"/>
                  <a:pt x="1" y="21"/>
                  <a:pt x="1" y="10"/>
                </a:cubicBezTo>
                <a:cubicBezTo>
                  <a:pt x="10" y="1"/>
                  <a:pt x="21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0" name="Google Shape;3340;p21"/>
          <p:cNvSpPr/>
          <p:nvPr/>
        </p:nvSpPr>
        <p:spPr>
          <a:xfrm>
            <a:off x="1179389" y="4731840"/>
            <a:ext cx="18611" cy="19034"/>
          </a:xfrm>
          <a:custGeom>
            <a:avLst/>
            <a:gdLst/>
            <a:ahLst/>
            <a:cxnLst/>
            <a:rect l="l" t="t" r="r" b="b"/>
            <a:pathLst>
              <a:path w="88" h="90" extrusionOk="0">
                <a:moveTo>
                  <a:pt x="68" y="11"/>
                </a:moveTo>
                <a:cubicBezTo>
                  <a:pt x="68" y="1"/>
                  <a:pt x="79" y="1"/>
                  <a:pt x="88" y="11"/>
                </a:cubicBezTo>
                <a:lnTo>
                  <a:pt x="88" y="30"/>
                </a:lnTo>
                <a:lnTo>
                  <a:pt x="20" y="79"/>
                </a:lnTo>
                <a:cubicBezTo>
                  <a:pt x="20" y="89"/>
                  <a:pt x="10" y="89"/>
                  <a:pt x="0" y="79"/>
                </a:cubicBezTo>
                <a:lnTo>
                  <a:pt x="0" y="5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1" name="Google Shape;3341;p21"/>
          <p:cNvSpPr/>
          <p:nvPr/>
        </p:nvSpPr>
        <p:spPr>
          <a:xfrm>
            <a:off x="1179389" y="4742204"/>
            <a:ext cx="18611" cy="18823"/>
          </a:xfrm>
          <a:custGeom>
            <a:avLst/>
            <a:gdLst/>
            <a:ahLst/>
            <a:cxnLst/>
            <a:rect l="l" t="t" r="r" b="b"/>
            <a:pathLst>
              <a:path w="88" h="89" extrusionOk="0">
                <a:moveTo>
                  <a:pt x="88" y="60"/>
                </a:moveTo>
                <a:lnTo>
                  <a:pt x="88" y="79"/>
                </a:lnTo>
                <a:cubicBezTo>
                  <a:pt x="79" y="89"/>
                  <a:pt x="68" y="89"/>
                  <a:pt x="68" y="79"/>
                </a:cubicBezTo>
                <a:lnTo>
                  <a:pt x="0" y="30"/>
                </a:lnTo>
                <a:lnTo>
                  <a:pt x="0" y="10"/>
                </a:lnTo>
                <a:cubicBezTo>
                  <a:pt x="10" y="1"/>
                  <a:pt x="20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2" name="Google Shape;3342;p21"/>
          <p:cNvSpPr/>
          <p:nvPr/>
        </p:nvSpPr>
        <p:spPr>
          <a:xfrm>
            <a:off x="1150203" y="4752567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58" y="216"/>
                </a:moveTo>
                <a:cubicBezTo>
                  <a:pt x="158" y="226"/>
                  <a:pt x="158" y="236"/>
                  <a:pt x="148" y="236"/>
                </a:cubicBezTo>
                <a:cubicBezTo>
                  <a:pt x="138" y="246"/>
                  <a:pt x="128" y="246"/>
                  <a:pt x="128" y="236"/>
                </a:cubicBezTo>
                <a:lnTo>
                  <a:pt x="10" y="30"/>
                </a:lnTo>
                <a:cubicBezTo>
                  <a:pt x="1" y="20"/>
                  <a:pt x="10" y="11"/>
                  <a:pt x="10" y="11"/>
                </a:cubicBezTo>
                <a:cubicBezTo>
                  <a:pt x="21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3" name="Google Shape;3343;p21"/>
          <p:cNvSpPr/>
          <p:nvPr/>
        </p:nvSpPr>
        <p:spPr>
          <a:xfrm>
            <a:off x="1168814" y="4783656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30"/>
                </a:moveTo>
                <a:cubicBezTo>
                  <a:pt x="99" y="30"/>
                  <a:pt x="109" y="40"/>
                  <a:pt x="99" y="50"/>
                </a:cubicBezTo>
                <a:cubicBezTo>
                  <a:pt x="99" y="60"/>
                  <a:pt x="89" y="60"/>
                  <a:pt x="79" y="60"/>
                </a:cubicBezTo>
                <a:lnTo>
                  <a:pt x="11" y="30"/>
                </a:lnTo>
                <a:cubicBezTo>
                  <a:pt x="1" y="21"/>
                  <a:pt x="1" y="21"/>
                  <a:pt x="1" y="10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4" name="Google Shape;3344;p21"/>
          <p:cNvSpPr/>
          <p:nvPr/>
        </p:nvSpPr>
        <p:spPr>
          <a:xfrm>
            <a:off x="1164796" y="4783656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39" y="99"/>
                </a:moveTo>
                <a:cubicBezTo>
                  <a:pt x="39" y="99"/>
                  <a:pt x="30" y="108"/>
                  <a:pt x="20" y="108"/>
                </a:cubicBezTo>
                <a:cubicBezTo>
                  <a:pt x="10" y="108"/>
                  <a:pt x="0" y="99"/>
                  <a:pt x="10" y="89"/>
                </a:cubicBezTo>
                <a:lnTo>
                  <a:pt x="20" y="10"/>
                </a:lnTo>
                <a:cubicBezTo>
                  <a:pt x="20" y="1"/>
                  <a:pt x="30" y="1"/>
                  <a:pt x="39" y="1"/>
                </a:cubicBezTo>
                <a:cubicBezTo>
                  <a:pt x="39" y="1"/>
                  <a:pt x="50" y="10"/>
                  <a:pt x="5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5" name="Google Shape;3345;p21"/>
          <p:cNvSpPr/>
          <p:nvPr/>
        </p:nvSpPr>
        <p:spPr>
          <a:xfrm>
            <a:off x="1160566" y="4771389"/>
            <a:ext cx="25168" cy="14593"/>
          </a:xfrm>
          <a:custGeom>
            <a:avLst/>
            <a:gdLst/>
            <a:ahLst/>
            <a:cxnLst/>
            <a:rect l="l" t="t" r="r" b="b"/>
            <a:pathLst>
              <a:path w="119" h="69" extrusionOk="0">
                <a:moveTo>
                  <a:pt x="99" y="39"/>
                </a:moveTo>
                <a:cubicBezTo>
                  <a:pt x="109" y="39"/>
                  <a:pt x="118" y="49"/>
                  <a:pt x="109" y="59"/>
                </a:cubicBezTo>
                <a:cubicBezTo>
                  <a:pt x="109" y="59"/>
                  <a:pt x="99" y="68"/>
                  <a:pt x="89" y="59"/>
                </a:cubicBezTo>
                <a:lnTo>
                  <a:pt x="20" y="29"/>
                </a:lnTo>
                <a:cubicBezTo>
                  <a:pt x="11" y="29"/>
                  <a:pt x="1" y="20"/>
                  <a:pt x="11" y="10"/>
                </a:cubicBezTo>
                <a:cubicBezTo>
                  <a:pt x="11" y="1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6" name="Google Shape;3346;p21"/>
          <p:cNvSpPr/>
          <p:nvPr/>
        </p:nvSpPr>
        <p:spPr>
          <a:xfrm>
            <a:off x="1158663" y="4771389"/>
            <a:ext cx="10363" cy="24956"/>
          </a:xfrm>
          <a:custGeom>
            <a:avLst/>
            <a:gdLst/>
            <a:ahLst/>
            <a:cxnLst/>
            <a:rect l="l" t="t" r="r" b="b"/>
            <a:pathLst>
              <a:path w="49" h="118" extrusionOk="0">
                <a:moveTo>
                  <a:pt x="39" y="98"/>
                </a:moveTo>
                <a:cubicBezTo>
                  <a:pt x="29" y="108"/>
                  <a:pt x="29" y="118"/>
                  <a:pt x="20" y="118"/>
                </a:cubicBezTo>
                <a:cubicBezTo>
                  <a:pt x="10" y="108"/>
                  <a:pt x="0" y="108"/>
                  <a:pt x="0" y="98"/>
                </a:cubicBezTo>
                <a:lnTo>
                  <a:pt x="20" y="20"/>
                </a:lnTo>
                <a:cubicBezTo>
                  <a:pt x="20" y="10"/>
                  <a:pt x="29" y="0"/>
                  <a:pt x="29" y="0"/>
                </a:cubicBezTo>
                <a:cubicBezTo>
                  <a:pt x="39" y="1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7" name="Google Shape;3347;p21"/>
          <p:cNvSpPr/>
          <p:nvPr/>
        </p:nvSpPr>
        <p:spPr>
          <a:xfrm>
            <a:off x="1112981" y="4752567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46"/>
                  <a:pt x="20" y="246"/>
                  <a:pt x="10" y="236"/>
                </a:cubicBezTo>
                <a:cubicBezTo>
                  <a:pt x="1" y="236"/>
                  <a:pt x="1" y="226"/>
                  <a:pt x="10" y="216"/>
                </a:cubicBezTo>
                <a:lnTo>
                  <a:pt x="128" y="11"/>
                </a:lnTo>
                <a:cubicBezTo>
                  <a:pt x="128" y="1"/>
                  <a:pt x="138" y="1"/>
                  <a:pt x="147" y="11"/>
                </a:cubicBezTo>
                <a:cubicBezTo>
                  <a:pt x="157" y="11"/>
                  <a:pt x="157" y="20"/>
                  <a:pt x="14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8" name="Google Shape;3348;p21"/>
          <p:cNvSpPr/>
          <p:nvPr/>
        </p:nvSpPr>
        <p:spPr>
          <a:xfrm>
            <a:off x="1121229" y="4783656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9" y="89"/>
                </a:moveTo>
                <a:cubicBezTo>
                  <a:pt x="49" y="99"/>
                  <a:pt x="40" y="108"/>
                  <a:pt x="30" y="108"/>
                </a:cubicBezTo>
                <a:cubicBezTo>
                  <a:pt x="20" y="108"/>
                  <a:pt x="20" y="99"/>
                  <a:pt x="10" y="99"/>
                </a:cubicBezTo>
                <a:lnTo>
                  <a:pt x="1" y="21"/>
                </a:lnTo>
                <a:cubicBezTo>
                  <a:pt x="1" y="10"/>
                  <a:pt x="10" y="1"/>
                  <a:pt x="20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9" name="Google Shape;3349;p21"/>
          <p:cNvSpPr/>
          <p:nvPr/>
        </p:nvSpPr>
        <p:spPr>
          <a:xfrm>
            <a:off x="1106636" y="4783656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60"/>
                </a:moveTo>
                <a:cubicBezTo>
                  <a:pt x="11" y="60"/>
                  <a:pt x="1" y="60"/>
                  <a:pt x="1" y="50"/>
                </a:cubicBezTo>
                <a:cubicBezTo>
                  <a:pt x="1" y="40"/>
                  <a:pt x="1" y="30"/>
                  <a:pt x="11" y="30"/>
                </a:cubicBezTo>
                <a:lnTo>
                  <a:pt x="79" y="1"/>
                </a:lnTo>
                <a:cubicBezTo>
                  <a:pt x="89" y="1"/>
                  <a:pt x="99" y="1"/>
                  <a:pt x="99" y="10"/>
                </a:cubicBezTo>
                <a:cubicBezTo>
                  <a:pt x="109" y="21"/>
                  <a:pt x="99" y="21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0" name="Google Shape;3350;p21"/>
          <p:cNvSpPr/>
          <p:nvPr/>
        </p:nvSpPr>
        <p:spPr>
          <a:xfrm>
            <a:off x="1127362" y="4771389"/>
            <a:ext cx="10786" cy="24956"/>
          </a:xfrm>
          <a:custGeom>
            <a:avLst/>
            <a:gdLst/>
            <a:ahLst/>
            <a:cxnLst/>
            <a:rect l="l" t="t" r="r" b="b"/>
            <a:pathLst>
              <a:path w="51" h="118" extrusionOk="0">
                <a:moveTo>
                  <a:pt x="50" y="98"/>
                </a:moveTo>
                <a:cubicBezTo>
                  <a:pt x="50" y="108"/>
                  <a:pt x="40" y="108"/>
                  <a:pt x="31" y="118"/>
                </a:cubicBezTo>
                <a:cubicBezTo>
                  <a:pt x="20" y="118"/>
                  <a:pt x="20" y="108"/>
                  <a:pt x="20" y="98"/>
                </a:cubicBezTo>
                <a:lnTo>
                  <a:pt x="1" y="20"/>
                </a:lnTo>
                <a:cubicBezTo>
                  <a:pt x="1" y="10"/>
                  <a:pt x="11" y="10"/>
                  <a:pt x="20" y="0"/>
                </a:cubicBezTo>
                <a:cubicBezTo>
                  <a:pt x="31" y="0"/>
                  <a:pt x="31" y="10"/>
                  <a:pt x="3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1" name="Google Shape;3351;p21"/>
          <p:cNvSpPr/>
          <p:nvPr/>
        </p:nvSpPr>
        <p:spPr>
          <a:xfrm>
            <a:off x="1112981" y="4771389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20" y="59"/>
                </a:moveTo>
                <a:cubicBezTo>
                  <a:pt x="10" y="68"/>
                  <a:pt x="1" y="59"/>
                  <a:pt x="1" y="59"/>
                </a:cubicBezTo>
                <a:cubicBezTo>
                  <a:pt x="1" y="49"/>
                  <a:pt x="1" y="39"/>
                  <a:pt x="10" y="39"/>
                </a:cubicBezTo>
                <a:lnTo>
                  <a:pt x="79" y="10"/>
                </a:lnTo>
                <a:cubicBezTo>
                  <a:pt x="88" y="0"/>
                  <a:pt x="99" y="10"/>
                  <a:pt x="99" y="10"/>
                </a:cubicBezTo>
                <a:cubicBezTo>
                  <a:pt x="108" y="20"/>
                  <a:pt x="99" y="29"/>
                  <a:pt x="9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2" name="Google Shape;3352;p21"/>
          <p:cNvSpPr/>
          <p:nvPr/>
        </p:nvSpPr>
        <p:spPr>
          <a:xfrm>
            <a:off x="1081891" y="4742204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30"/>
                </a:moveTo>
                <a:cubicBezTo>
                  <a:pt x="10" y="30"/>
                  <a:pt x="0" y="30"/>
                  <a:pt x="0" y="21"/>
                </a:cubicBezTo>
                <a:cubicBezTo>
                  <a:pt x="0" y="10"/>
                  <a:pt x="10" y="1"/>
                  <a:pt x="20" y="1"/>
                </a:cubicBezTo>
                <a:lnTo>
                  <a:pt x="255" y="1"/>
                </a:lnTo>
                <a:cubicBezTo>
                  <a:pt x="265" y="1"/>
                  <a:pt x="275" y="10"/>
                  <a:pt x="275" y="21"/>
                </a:cubicBezTo>
                <a:cubicBezTo>
                  <a:pt x="275" y="3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3" name="Google Shape;3353;p21"/>
          <p:cNvSpPr/>
          <p:nvPr/>
        </p:nvSpPr>
        <p:spPr>
          <a:xfrm>
            <a:off x="1084006" y="4742204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9" y="79"/>
                </a:moveTo>
                <a:cubicBezTo>
                  <a:pt x="20" y="89"/>
                  <a:pt x="20" y="89"/>
                  <a:pt x="10" y="79"/>
                </a:cubicBezTo>
                <a:cubicBezTo>
                  <a:pt x="0" y="69"/>
                  <a:pt x="10" y="60"/>
                  <a:pt x="10" y="60"/>
                </a:cubicBezTo>
                <a:lnTo>
                  <a:pt x="79" y="10"/>
                </a:lnTo>
                <a:cubicBezTo>
                  <a:pt x="79" y="1"/>
                  <a:pt x="88" y="1"/>
                  <a:pt x="98" y="10"/>
                </a:cubicBezTo>
                <a:lnTo>
                  <a:pt x="98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4" name="Google Shape;3354;p21"/>
          <p:cNvSpPr/>
          <p:nvPr/>
        </p:nvSpPr>
        <p:spPr>
          <a:xfrm>
            <a:off x="1084006" y="4731840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0" y="30"/>
                </a:moveTo>
                <a:cubicBezTo>
                  <a:pt x="10" y="30"/>
                  <a:pt x="0" y="20"/>
                  <a:pt x="10" y="11"/>
                </a:cubicBezTo>
                <a:cubicBezTo>
                  <a:pt x="20" y="1"/>
                  <a:pt x="20" y="1"/>
                  <a:pt x="29" y="11"/>
                </a:cubicBezTo>
                <a:lnTo>
                  <a:pt x="98" y="59"/>
                </a:lnTo>
                <a:lnTo>
                  <a:pt x="98" y="79"/>
                </a:lnTo>
                <a:cubicBezTo>
                  <a:pt x="88" y="89"/>
                  <a:pt x="79" y="89"/>
                  <a:pt x="7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5" name="Google Shape;3355;p21"/>
          <p:cNvSpPr/>
          <p:nvPr/>
        </p:nvSpPr>
        <p:spPr>
          <a:xfrm>
            <a:off x="1098388" y="4742204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0" y="79"/>
                </a:moveTo>
                <a:cubicBezTo>
                  <a:pt x="20" y="89"/>
                  <a:pt x="11" y="89"/>
                  <a:pt x="1" y="79"/>
                </a:cubicBezTo>
                <a:lnTo>
                  <a:pt x="1" y="60"/>
                </a:lnTo>
                <a:lnTo>
                  <a:pt x="70" y="10"/>
                </a:lnTo>
                <a:cubicBezTo>
                  <a:pt x="79" y="1"/>
                  <a:pt x="79" y="1"/>
                  <a:pt x="89" y="10"/>
                </a:cubicBezTo>
                <a:cubicBezTo>
                  <a:pt x="99" y="21"/>
                  <a:pt x="8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6" name="Google Shape;3356;p21"/>
          <p:cNvSpPr/>
          <p:nvPr/>
        </p:nvSpPr>
        <p:spPr>
          <a:xfrm>
            <a:off x="1098388" y="4731840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" y="30"/>
                </a:moveTo>
                <a:lnTo>
                  <a:pt x="1" y="11"/>
                </a:lnTo>
                <a:cubicBezTo>
                  <a:pt x="11" y="1"/>
                  <a:pt x="20" y="1"/>
                  <a:pt x="20" y="11"/>
                </a:cubicBezTo>
                <a:lnTo>
                  <a:pt x="89" y="59"/>
                </a:lnTo>
                <a:cubicBezTo>
                  <a:pt x="89" y="59"/>
                  <a:pt x="99" y="70"/>
                  <a:pt x="89" y="79"/>
                </a:cubicBezTo>
                <a:cubicBezTo>
                  <a:pt x="79" y="89"/>
                  <a:pt x="79" y="89"/>
                  <a:pt x="7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7" name="Google Shape;3357;p21"/>
          <p:cNvSpPr/>
          <p:nvPr/>
        </p:nvSpPr>
        <p:spPr>
          <a:xfrm>
            <a:off x="5645456" y="6727686"/>
            <a:ext cx="1233220" cy="1028282"/>
          </a:xfrm>
          <a:custGeom>
            <a:avLst/>
            <a:gdLst/>
            <a:ahLst/>
            <a:cxnLst/>
            <a:rect l="l" t="t" r="r" b="b"/>
            <a:pathLst>
              <a:path w="5831" h="4862" extrusionOk="0">
                <a:moveTo>
                  <a:pt x="5537" y="1490"/>
                </a:moveTo>
                <a:cubicBezTo>
                  <a:pt x="4331" y="2862"/>
                  <a:pt x="4272" y="4067"/>
                  <a:pt x="3283" y="4596"/>
                </a:cubicBezTo>
                <a:cubicBezTo>
                  <a:pt x="2763" y="4861"/>
                  <a:pt x="2382" y="4831"/>
                  <a:pt x="1754" y="4283"/>
                </a:cubicBezTo>
                <a:cubicBezTo>
                  <a:pt x="1313" y="3910"/>
                  <a:pt x="1078" y="3851"/>
                  <a:pt x="696" y="3499"/>
                </a:cubicBezTo>
                <a:cubicBezTo>
                  <a:pt x="0" y="2852"/>
                  <a:pt x="745" y="1617"/>
                  <a:pt x="1598" y="2185"/>
                </a:cubicBezTo>
                <a:cubicBezTo>
                  <a:pt x="2332" y="2675"/>
                  <a:pt x="2567" y="2852"/>
                  <a:pt x="2744" y="2577"/>
                </a:cubicBezTo>
                <a:cubicBezTo>
                  <a:pt x="2930" y="2303"/>
                  <a:pt x="3528" y="931"/>
                  <a:pt x="3802" y="304"/>
                </a:cubicBezTo>
                <a:cubicBezTo>
                  <a:pt x="3930" y="1"/>
                  <a:pt x="4400" y="314"/>
                  <a:pt x="4860" y="589"/>
                </a:cubicBezTo>
                <a:cubicBezTo>
                  <a:pt x="5350" y="883"/>
                  <a:pt x="5831" y="1157"/>
                  <a:pt x="5537" y="149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8" name="Google Shape;3358;p21"/>
          <p:cNvSpPr/>
          <p:nvPr/>
        </p:nvSpPr>
        <p:spPr>
          <a:xfrm>
            <a:off x="6393502" y="6823069"/>
            <a:ext cx="402261" cy="313011"/>
          </a:xfrm>
          <a:custGeom>
            <a:avLst/>
            <a:gdLst/>
            <a:ahLst/>
            <a:cxnLst/>
            <a:rect l="l" t="t" r="r" b="b"/>
            <a:pathLst>
              <a:path w="1902" h="1480" extrusionOk="0">
                <a:moveTo>
                  <a:pt x="177" y="59"/>
                </a:moveTo>
                <a:lnTo>
                  <a:pt x="315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44" y="1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4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63" y="0"/>
                </a:lnTo>
                <a:lnTo>
                  <a:pt x="363" y="0"/>
                </a:lnTo>
                <a:lnTo>
                  <a:pt x="363" y="0"/>
                </a:lnTo>
                <a:lnTo>
                  <a:pt x="363" y="0"/>
                </a:lnTo>
                <a:lnTo>
                  <a:pt x="363" y="10"/>
                </a:lnTo>
                <a:lnTo>
                  <a:pt x="363" y="10"/>
                </a:lnTo>
                <a:lnTo>
                  <a:pt x="363" y="10"/>
                </a:lnTo>
                <a:lnTo>
                  <a:pt x="363" y="10"/>
                </a:lnTo>
                <a:lnTo>
                  <a:pt x="373" y="10"/>
                </a:lnTo>
                <a:lnTo>
                  <a:pt x="37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93" y="10"/>
                </a:lnTo>
                <a:lnTo>
                  <a:pt x="393" y="10"/>
                </a:lnTo>
                <a:lnTo>
                  <a:pt x="393" y="10"/>
                </a:lnTo>
                <a:lnTo>
                  <a:pt x="393" y="10"/>
                </a:lnTo>
                <a:lnTo>
                  <a:pt x="393" y="10"/>
                </a:lnTo>
                <a:lnTo>
                  <a:pt x="393" y="1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20"/>
                </a:lnTo>
                <a:lnTo>
                  <a:pt x="412" y="29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0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32" y="49"/>
                </a:lnTo>
                <a:lnTo>
                  <a:pt x="432" y="49"/>
                </a:lnTo>
                <a:lnTo>
                  <a:pt x="432" y="49"/>
                </a:lnTo>
                <a:lnTo>
                  <a:pt x="432" y="49"/>
                </a:lnTo>
                <a:lnTo>
                  <a:pt x="432" y="49"/>
                </a:lnTo>
                <a:lnTo>
                  <a:pt x="432" y="4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42" y="69"/>
                </a:lnTo>
                <a:lnTo>
                  <a:pt x="442" y="69"/>
                </a:lnTo>
                <a:lnTo>
                  <a:pt x="442" y="69"/>
                </a:lnTo>
                <a:lnTo>
                  <a:pt x="442" y="69"/>
                </a:lnTo>
                <a:lnTo>
                  <a:pt x="442" y="79"/>
                </a:lnTo>
                <a:lnTo>
                  <a:pt x="442" y="79"/>
                </a:lnTo>
                <a:lnTo>
                  <a:pt x="442" y="79"/>
                </a:lnTo>
                <a:lnTo>
                  <a:pt x="442" y="79"/>
                </a:lnTo>
                <a:lnTo>
                  <a:pt x="442" y="79"/>
                </a:lnTo>
                <a:lnTo>
                  <a:pt x="442" y="79"/>
                </a:lnTo>
                <a:lnTo>
                  <a:pt x="442" y="79"/>
                </a:lnTo>
                <a:lnTo>
                  <a:pt x="530" y="608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4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5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6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lnTo>
                  <a:pt x="1079" y="421"/>
                </a:lnTo>
                <a:cubicBezTo>
                  <a:pt x="1088" y="432"/>
                  <a:pt x="1088" y="432"/>
                  <a:pt x="1098" y="432"/>
                </a:cubicBez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108" y="432"/>
                </a:lnTo>
                <a:lnTo>
                  <a:pt x="1108" y="432"/>
                </a:lnTo>
                <a:lnTo>
                  <a:pt x="1108" y="432"/>
                </a:lnTo>
                <a:lnTo>
                  <a:pt x="1108" y="432"/>
                </a:lnTo>
                <a:lnTo>
                  <a:pt x="1108" y="432"/>
                </a:lnTo>
                <a:lnTo>
                  <a:pt x="1108" y="432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18" y="441"/>
                </a:lnTo>
                <a:lnTo>
                  <a:pt x="1127" y="451"/>
                </a:lnTo>
                <a:lnTo>
                  <a:pt x="1127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6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47" y="471"/>
                </a:lnTo>
                <a:lnTo>
                  <a:pt x="1147" y="471"/>
                </a:lnTo>
                <a:lnTo>
                  <a:pt x="1147" y="471"/>
                </a:lnTo>
                <a:lnTo>
                  <a:pt x="1147" y="471"/>
                </a:lnTo>
                <a:lnTo>
                  <a:pt x="1147" y="471"/>
                </a:lnTo>
                <a:lnTo>
                  <a:pt x="1147" y="471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8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490"/>
                </a:lnTo>
                <a:lnTo>
                  <a:pt x="1147" y="500"/>
                </a:lnTo>
                <a:lnTo>
                  <a:pt x="1147" y="500"/>
                </a:lnTo>
                <a:lnTo>
                  <a:pt x="1147" y="500"/>
                </a:lnTo>
                <a:lnTo>
                  <a:pt x="1147" y="500"/>
                </a:lnTo>
                <a:lnTo>
                  <a:pt x="1157" y="500"/>
                </a:lnTo>
                <a:lnTo>
                  <a:pt x="1236" y="1029"/>
                </a:lnTo>
                <a:lnTo>
                  <a:pt x="1745" y="853"/>
                </a:lnTo>
                <a:lnTo>
                  <a:pt x="1745" y="853"/>
                </a:lnTo>
                <a:lnTo>
                  <a:pt x="1745" y="853"/>
                </a:lnTo>
                <a:lnTo>
                  <a:pt x="1745" y="853"/>
                </a:lnTo>
                <a:lnTo>
                  <a:pt x="1745" y="85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94" y="843"/>
                </a:lnTo>
                <a:lnTo>
                  <a:pt x="1794" y="843"/>
                </a:lnTo>
                <a:lnTo>
                  <a:pt x="1794" y="843"/>
                </a:lnTo>
                <a:lnTo>
                  <a:pt x="1794" y="843"/>
                </a:lnTo>
                <a:lnTo>
                  <a:pt x="1794" y="843"/>
                </a:lnTo>
                <a:lnTo>
                  <a:pt x="1794" y="843"/>
                </a:lnTo>
                <a:cubicBezTo>
                  <a:pt x="1804" y="843"/>
                  <a:pt x="1804" y="843"/>
                  <a:pt x="1813" y="853"/>
                </a:cubicBez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24" y="853"/>
                </a:lnTo>
                <a:lnTo>
                  <a:pt x="1824" y="853"/>
                </a:lnTo>
                <a:lnTo>
                  <a:pt x="1824" y="853"/>
                </a:lnTo>
                <a:lnTo>
                  <a:pt x="1824" y="853"/>
                </a:lnTo>
                <a:lnTo>
                  <a:pt x="1824" y="853"/>
                </a:lnTo>
                <a:lnTo>
                  <a:pt x="1824" y="85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33" y="863"/>
                </a:lnTo>
                <a:lnTo>
                  <a:pt x="1833" y="863"/>
                </a:lnTo>
                <a:lnTo>
                  <a:pt x="1833" y="863"/>
                </a:lnTo>
                <a:lnTo>
                  <a:pt x="1833" y="863"/>
                </a:lnTo>
                <a:lnTo>
                  <a:pt x="1833" y="863"/>
                </a:lnTo>
                <a:lnTo>
                  <a:pt x="1833" y="863"/>
                </a:lnTo>
                <a:cubicBezTo>
                  <a:pt x="1843" y="863"/>
                  <a:pt x="1843" y="872"/>
                  <a:pt x="1843" y="872"/>
                </a:cubicBezTo>
                <a:lnTo>
                  <a:pt x="1843" y="872"/>
                </a:lnTo>
                <a:lnTo>
                  <a:pt x="1843" y="872"/>
                </a:lnTo>
                <a:lnTo>
                  <a:pt x="1843" y="872"/>
                </a:lnTo>
                <a:lnTo>
                  <a:pt x="1843" y="872"/>
                </a:lnTo>
                <a:lnTo>
                  <a:pt x="184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8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63" y="892"/>
                </a:lnTo>
                <a:lnTo>
                  <a:pt x="1863" y="892"/>
                </a:lnTo>
                <a:lnTo>
                  <a:pt x="1863" y="89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02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11"/>
                </a:lnTo>
                <a:lnTo>
                  <a:pt x="1863" y="922"/>
                </a:lnTo>
                <a:lnTo>
                  <a:pt x="1863" y="922"/>
                </a:lnTo>
                <a:lnTo>
                  <a:pt x="1863" y="922"/>
                </a:lnTo>
                <a:lnTo>
                  <a:pt x="1902" y="1147"/>
                </a:lnTo>
                <a:cubicBezTo>
                  <a:pt x="1804" y="1264"/>
                  <a:pt x="1726" y="1372"/>
                  <a:pt x="1637" y="1480"/>
                </a:cubicBezTo>
                <a:lnTo>
                  <a:pt x="1598" y="1225"/>
                </a:lnTo>
                <a:lnTo>
                  <a:pt x="1108" y="1401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88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29" y="1412"/>
                </a:lnTo>
                <a:lnTo>
                  <a:pt x="1029" y="1412"/>
                </a:lnTo>
                <a:lnTo>
                  <a:pt x="1029" y="1412"/>
                </a:lnTo>
                <a:lnTo>
                  <a:pt x="1029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2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401"/>
                </a:lnTo>
                <a:lnTo>
                  <a:pt x="1010" y="1392"/>
                </a:lnTo>
                <a:lnTo>
                  <a:pt x="1010" y="1392"/>
                </a:lnTo>
                <a:lnTo>
                  <a:pt x="1000" y="1392"/>
                </a:lnTo>
                <a:lnTo>
                  <a:pt x="1000" y="1392"/>
                </a:lnTo>
                <a:cubicBezTo>
                  <a:pt x="1000" y="1392"/>
                  <a:pt x="1000" y="1382"/>
                  <a:pt x="990" y="1382"/>
                </a:cubicBezTo>
                <a:lnTo>
                  <a:pt x="990" y="1382"/>
                </a:lnTo>
                <a:lnTo>
                  <a:pt x="990" y="1382"/>
                </a:lnTo>
                <a:lnTo>
                  <a:pt x="990" y="1382"/>
                </a:lnTo>
                <a:lnTo>
                  <a:pt x="990" y="1382"/>
                </a:lnTo>
                <a:lnTo>
                  <a:pt x="990" y="1382"/>
                </a:lnTo>
                <a:lnTo>
                  <a:pt x="990" y="1382"/>
                </a:lnTo>
                <a:lnTo>
                  <a:pt x="990" y="1372"/>
                </a:lnTo>
                <a:lnTo>
                  <a:pt x="990" y="1372"/>
                </a:lnTo>
                <a:lnTo>
                  <a:pt x="990" y="1372"/>
                </a:lnTo>
                <a:lnTo>
                  <a:pt x="990" y="1372"/>
                </a:lnTo>
                <a:lnTo>
                  <a:pt x="990" y="1372"/>
                </a:lnTo>
                <a:lnTo>
                  <a:pt x="990" y="1372"/>
                </a:lnTo>
                <a:lnTo>
                  <a:pt x="981" y="1372"/>
                </a:lnTo>
                <a:lnTo>
                  <a:pt x="981" y="1372"/>
                </a:lnTo>
                <a:lnTo>
                  <a:pt x="981" y="1372"/>
                </a:lnTo>
                <a:lnTo>
                  <a:pt x="981" y="137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62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8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33"/>
                </a:lnTo>
                <a:lnTo>
                  <a:pt x="883" y="804"/>
                </a:lnTo>
                <a:lnTo>
                  <a:pt x="393" y="980"/>
                </a:lnTo>
                <a:lnTo>
                  <a:pt x="383" y="990"/>
                </a:lnTo>
                <a:lnTo>
                  <a:pt x="38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4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15" y="990"/>
                </a:lnTo>
                <a:lnTo>
                  <a:pt x="315" y="990"/>
                </a:lnTo>
                <a:lnTo>
                  <a:pt x="315" y="990"/>
                </a:lnTo>
                <a:lnTo>
                  <a:pt x="315" y="990"/>
                </a:lnTo>
                <a:lnTo>
                  <a:pt x="315" y="990"/>
                </a:lnTo>
                <a:lnTo>
                  <a:pt x="315" y="99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304" y="980"/>
                </a:lnTo>
                <a:lnTo>
                  <a:pt x="295" y="980"/>
                </a:lnTo>
                <a:lnTo>
                  <a:pt x="295" y="980"/>
                </a:lnTo>
                <a:lnTo>
                  <a:pt x="295" y="980"/>
                </a:lnTo>
                <a:lnTo>
                  <a:pt x="295" y="980"/>
                </a:lnTo>
                <a:lnTo>
                  <a:pt x="295" y="980"/>
                </a:lnTo>
                <a:lnTo>
                  <a:pt x="295" y="980"/>
                </a:lnTo>
                <a:lnTo>
                  <a:pt x="295" y="970"/>
                </a:lnTo>
                <a:lnTo>
                  <a:pt x="295" y="970"/>
                </a:lnTo>
                <a:lnTo>
                  <a:pt x="295" y="970"/>
                </a:lnTo>
                <a:cubicBezTo>
                  <a:pt x="285" y="970"/>
                  <a:pt x="285" y="970"/>
                  <a:pt x="285" y="961"/>
                </a:cubicBezTo>
                <a:lnTo>
                  <a:pt x="28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51"/>
                </a:lnTo>
                <a:lnTo>
                  <a:pt x="275" y="951"/>
                </a:lnTo>
                <a:lnTo>
                  <a:pt x="275" y="951"/>
                </a:lnTo>
                <a:lnTo>
                  <a:pt x="275" y="951"/>
                </a:lnTo>
                <a:lnTo>
                  <a:pt x="275" y="951"/>
                </a:lnTo>
                <a:lnTo>
                  <a:pt x="275" y="951"/>
                </a:lnTo>
                <a:lnTo>
                  <a:pt x="27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4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31"/>
                </a:lnTo>
                <a:lnTo>
                  <a:pt x="265" y="922"/>
                </a:lnTo>
                <a:lnTo>
                  <a:pt x="265" y="922"/>
                </a:lnTo>
                <a:lnTo>
                  <a:pt x="265" y="922"/>
                </a:lnTo>
                <a:lnTo>
                  <a:pt x="265" y="922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177" y="382"/>
                </a:lnTo>
                <a:lnTo>
                  <a:pt x="1" y="451"/>
                </a:lnTo>
                <a:cubicBezTo>
                  <a:pt x="69" y="314"/>
                  <a:pt x="119" y="177"/>
                  <a:pt x="177" y="5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9" name="Google Shape;3359;p21"/>
          <p:cNvSpPr/>
          <p:nvPr/>
        </p:nvSpPr>
        <p:spPr>
          <a:xfrm>
            <a:off x="6306579" y="7026101"/>
            <a:ext cx="373286" cy="298629"/>
          </a:xfrm>
          <a:custGeom>
            <a:avLst/>
            <a:gdLst/>
            <a:ahLst/>
            <a:cxnLst/>
            <a:rect l="l" t="t" r="r" b="b"/>
            <a:pathLst>
              <a:path w="1765" h="1412" extrusionOk="0">
                <a:moveTo>
                  <a:pt x="177" y="20"/>
                </a:move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65" y="1"/>
                </a:lnTo>
                <a:lnTo>
                  <a:pt x="284" y="1"/>
                </a:lnTo>
                <a:lnTo>
                  <a:pt x="284" y="1"/>
                </a:lnTo>
                <a:lnTo>
                  <a:pt x="284" y="1"/>
                </a:lnTo>
                <a:lnTo>
                  <a:pt x="284" y="1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304" y="10"/>
                </a:lnTo>
                <a:lnTo>
                  <a:pt x="304" y="1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cubicBezTo>
                  <a:pt x="314" y="20"/>
                  <a:pt x="314" y="20"/>
                  <a:pt x="314" y="30"/>
                </a:cubicBez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23" y="30"/>
                </a:lnTo>
                <a:lnTo>
                  <a:pt x="323" y="30"/>
                </a:lnTo>
                <a:lnTo>
                  <a:pt x="323" y="3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0"/>
                </a:lnTo>
                <a:lnTo>
                  <a:pt x="323" y="49"/>
                </a:lnTo>
                <a:lnTo>
                  <a:pt x="323" y="49"/>
                </a:lnTo>
                <a:lnTo>
                  <a:pt x="334" y="49"/>
                </a:lnTo>
                <a:lnTo>
                  <a:pt x="334" y="49"/>
                </a:lnTo>
                <a:lnTo>
                  <a:pt x="334" y="49"/>
                </a:lnTo>
                <a:lnTo>
                  <a:pt x="334" y="49"/>
                </a:lnTo>
                <a:lnTo>
                  <a:pt x="334" y="49"/>
                </a:lnTo>
                <a:lnTo>
                  <a:pt x="334" y="49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0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421" y="608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61" y="422"/>
                </a:lnTo>
                <a:lnTo>
                  <a:pt x="961" y="412"/>
                </a:lnTo>
                <a:lnTo>
                  <a:pt x="961" y="412"/>
                </a:lnTo>
                <a:lnTo>
                  <a:pt x="961" y="412"/>
                </a:lnTo>
                <a:lnTo>
                  <a:pt x="961" y="412"/>
                </a:lnTo>
                <a:lnTo>
                  <a:pt x="961" y="412"/>
                </a:lnTo>
                <a:lnTo>
                  <a:pt x="961" y="412"/>
                </a:lnTo>
                <a:lnTo>
                  <a:pt x="961" y="41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80" y="422"/>
                </a:lnTo>
                <a:lnTo>
                  <a:pt x="980" y="422"/>
                </a:lnTo>
                <a:lnTo>
                  <a:pt x="980" y="422"/>
                </a:lnTo>
                <a:lnTo>
                  <a:pt x="980" y="422"/>
                </a:lnTo>
                <a:lnTo>
                  <a:pt x="980" y="422"/>
                </a:lnTo>
                <a:lnTo>
                  <a:pt x="990" y="422"/>
                </a:lnTo>
                <a:lnTo>
                  <a:pt x="990" y="422"/>
                </a:lnTo>
                <a:lnTo>
                  <a:pt x="1000" y="422"/>
                </a:lnTo>
                <a:lnTo>
                  <a:pt x="1000" y="422"/>
                </a:lnTo>
                <a:lnTo>
                  <a:pt x="1000" y="422"/>
                </a:lnTo>
                <a:lnTo>
                  <a:pt x="1000" y="422"/>
                </a:lnTo>
                <a:lnTo>
                  <a:pt x="1000" y="42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19" y="432"/>
                </a:lnTo>
                <a:lnTo>
                  <a:pt x="1019" y="432"/>
                </a:lnTo>
                <a:lnTo>
                  <a:pt x="1019" y="441"/>
                </a:lnTo>
                <a:lnTo>
                  <a:pt x="1019" y="441"/>
                </a:lnTo>
                <a:cubicBezTo>
                  <a:pt x="1019" y="441"/>
                  <a:pt x="1029" y="441"/>
                  <a:pt x="1029" y="452"/>
                </a:cubicBez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39" y="452"/>
                </a:lnTo>
                <a:lnTo>
                  <a:pt x="1039" y="452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6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48" y="471"/>
                </a:lnTo>
                <a:lnTo>
                  <a:pt x="1048" y="47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81"/>
                </a:lnTo>
                <a:lnTo>
                  <a:pt x="1048" y="491"/>
                </a:lnTo>
                <a:lnTo>
                  <a:pt x="1048" y="491"/>
                </a:lnTo>
                <a:lnTo>
                  <a:pt x="1048" y="491"/>
                </a:lnTo>
                <a:lnTo>
                  <a:pt x="1048" y="491"/>
                </a:lnTo>
                <a:lnTo>
                  <a:pt x="1048" y="491"/>
                </a:lnTo>
                <a:lnTo>
                  <a:pt x="1048" y="491"/>
                </a:lnTo>
                <a:lnTo>
                  <a:pt x="1048" y="491"/>
                </a:lnTo>
                <a:lnTo>
                  <a:pt x="1137" y="1029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47" y="843"/>
                </a:lnTo>
                <a:lnTo>
                  <a:pt x="1656" y="843"/>
                </a:lnTo>
                <a:lnTo>
                  <a:pt x="1656" y="843"/>
                </a:lnTo>
                <a:lnTo>
                  <a:pt x="1656" y="843"/>
                </a:lnTo>
                <a:lnTo>
                  <a:pt x="1656" y="843"/>
                </a:lnTo>
                <a:lnTo>
                  <a:pt x="1656" y="843"/>
                </a:lnTo>
                <a:lnTo>
                  <a:pt x="1656" y="833"/>
                </a:lnTo>
                <a:lnTo>
                  <a:pt x="1656" y="833"/>
                </a:lnTo>
                <a:lnTo>
                  <a:pt x="1656" y="833"/>
                </a:lnTo>
                <a:lnTo>
                  <a:pt x="165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6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7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86" y="833"/>
                </a:lnTo>
                <a:lnTo>
                  <a:pt x="1695" y="833"/>
                </a:lnTo>
                <a:lnTo>
                  <a:pt x="1695" y="833"/>
                </a:lnTo>
                <a:lnTo>
                  <a:pt x="1695" y="833"/>
                </a:lnTo>
                <a:cubicBezTo>
                  <a:pt x="1695" y="843"/>
                  <a:pt x="1705" y="843"/>
                  <a:pt x="1705" y="843"/>
                </a:cubicBezTo>
                <a:lnTo>
                  <a:pt x="1705" y="843"/>
                </a:lnTo>
                <a:lnTo>
                  <a:pt x="170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43"/>
                </a:lnTo>
                <a:lnTo>
                  <a:pt x="171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34" y="853"/>
                </a:lnTo>
                <a:lnTo>
                  <a:pt x="1734" y="853"/>
                </a:lnTo>
                <a:lnTo>
                  <a:pt x="1734" y="853"/>
                </a:lnTo>
                <a:cubicBezTo>
                  <a:pt x="1734" y="863"/>
                  <a:pt x="1734" y="863"/>
                  <a:pt x="1745" y="863"/>
                </a:cubicBezTo>
                <a:lnTo>
                  <a:pt x="1745" y="863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45" y="872"/>
                </a:lnTo>
                <a:lnTo>
                  <a:pt x="1754" y="872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83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02"/>
                </a:lnTo>
                <a:lnTo>
                  <a:pt x="1764" y="912"/>
                </a:lnTo>
                <a:lnTo>
                  <a:pt x="1764" y="912"/>
                </a:lnTo>
                <a:lnTo>
                  <a:pt x="1764" y="912"/>
                </a:lnTo>
                <a:lnTo>
                  <a:pt x="1764" y="912"/>
                </a:lnTo>
                <a:lnTo>
                  <a:pt x="1764" y="912"/>
                </a:lnTo>
                <a:lnTo>
                  <a:pt x="1764" y="941"/>
                </a:lnTo>
                <a:cubicBezTo>
                  <a:pt x="1676" y="1079"/>
                  <a:pt x="1597" y="1225"/>
                  <a:pt x="1519" y="1353"/>
                </a:cubicBezTo>
                <a:lnTo>
                  <a:pt x="1499" y="1216"/>
                </a:lnTo>
                <a:lnTo>
                  <a:pt x="1000" y="1392"/>
                </a:lnTo>
                <a:lnTo>
                  <a:pt x="990" y="1402"/>
                </a:lnTo>
                <a:lnTo>
                  <a:pt x="990" y="1402"/>
                </a:lnTo>
                <a:lnTo>
                  <a:pt x="990" y="1402"/>
                </a:lnTo>
                <a:lnTo>
                  <a:pt x="990" y="1402"/>
                </a:lnTo>
                <a:lnTo>
                  <a:pt x="99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12"/>
                </a:lnTo>
                <a:lnTo>
                  <a:pt x="961" y="1412"/>
                </a:lnTo>
                <a:lnTo>
                  <a:pt x="961" y="1412"/>
                </a:lnTo>
                <a:lnTo>
                  <a:pt x="961" y="1412"/>
                </a:lnTo>
                <a:lnTo>
                  <a:pt x="961" y="1412"/>
                </a:lnTo>
                <a:lnTo>
                  <a:pt x="961" y="1412"/>
                </a:lnTo>
                <a:lnTo>
                  <a:pt x="950" y="1412"/>
                </a:lnTo>
                <a:lnTo>
                  <a:pt x="950" y="1402"/>
                </a:lnTo>
                <a:lnTo>
                  <a:pt x="950" y="1402"/>
                </a:lnTo>
                <a:lnTo>
                  <a:pt x="950" y="1402"/>
                </a:lnTo>
                <a:lnTo>
                  <a:pt x="950" y="1402"/>
                </a:lnTo>
                <a:lnTo>
                  <a:pt x="950" y="1402"/>
                </a:lnTo>
                <a:lnTo>
                  <a:pt x="950" y="1402"/>
                </a:lnTo>
                <a:lnTo>
                  <a:pt x="950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3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392"/>
                </a:lnTo>
                <a:lnTo>
                  <a:pt x="921" y="1392"/>
                </a:lnTo>
                <a:lnTo>
                  <a:pt x="92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82"/>
                </a:lnTo>
                <a:lnTo>
                  <a:pt x="902" y="1382"/>
                </a:lnTo>
                <a:cubicBezTo>
                  <a:pt x="902" y="1382"/>
                  <a:pt x="892" y="1382"/>
                  <a:pt x="892" y="1373"/>
                </a:cubicBezTo>
                <a:lnTo>
                  <a:pt x="892" y="1373"/>
                </a:lnTo>
                <a:lnTo>
                  <a:pt x="892" y="1373"/>
                </a:lnTo>
                <a:lnTo>
                  <a:pt x="892" y="1373"/>
                </a:lnTo>
                <a:lnTo>
                  <a:pt x="892" y="1373"/>
                </a:lnTo>
                <a:lnTo>
                  <a:pt x="89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62"/>
                </a:lnTo>
                <a:lnTo>
                  <a:pt x="882" y="1353"/>
                </a:lnTo>
                <a:lnTo>
                  <a:pt x="882" y="1353"/>
                </a:lnTo>
                <a:lnTo>
                  <a:pt x="882" y="1353"/>
                </a:lnTo>
                <a:lnTo>
                  <a:pt x="88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43"/>
                </a:lnTo>
                <a:lnTo>
                  <a:pt x="872" y="1333"/>
                </a:lnTo>
                <a:lnTo>
                  <a:pt x="872" y="1333"/>
                </a:lnTo>
                <a:lnTo>
                  <a:pt x="872" y="1333"/>
                </a:lnTo>
                <a:lnTo>
                  <a:pt x="872" y="1333"/>
                </a:lnTo>
                <a:lnTo>
                  <a:pt x="872" y="1333"/>
                </a:lnTo>
                <a:lnTo>
                  <a:pt x="872" y="1333"/>
                </a:lnTo>
                <a:lnTo>
                  <a:pt x="872" y="1333"/>
                </a:lnTo>
                <a:lnTo>
                  <a:pt x="784" y="794"/>
                </a:lnTo>
                <a:lnTo>
                  <a:pt x="294" y="981"/>
                </a:lnTo>
                <a:lnTo>
                  <a:pt x="275" y="981"/>
                </a:lnTo>
                <a:lnTo>
                  <a:pt x="275" y="981"/>
                </a:lnTo>
                <a:lnTo>
                  <a:pt x="275" y="981"/>
                </a:lnTo>
                <a:lnTo>
                  <a:pt x="275" y="981"/>
                </a:lnTo>
                <a:lnTo>
                  <a:pt x="275" y="981"/>
                </a:lnTo>
                <a:lnTo>
                  <a:pt x="275" y="981"/>
                </a:lnTo>
                <a:lnTo>
                  <a:pt x="27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90"/>
                </a:lnTo>
                <a:lnTo>
                  <a:pt x="265" y="990"/>
                </a:lnTo>
                <a:lnTo>
                  <a:pt x="26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cubicBezTo>
                  <a:pt x="225" y="981"/>
                  <a:pt x="216" y="981"/>
                  <a:pt x="216" y="981"/>
                </a:cubicBezTo>
                <a:lnTo>
                  <a:pt x="216" y="981"/>
                </a:lnTo>
                <a:lnTo>
                  <a:pt x="21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96" y="970"/>
                </a:lnTo>
                <a:lnTo>
                  <a:pt x="186" y="970"/>
                </a:lnTo>
                <a:lnTo>
                  <a:pt x="186" y="970"/>
                </a:lnTo>
                <a:lnTo>
                  <a:pt x="186" y="970"/>
                </a:lnTo>
                <a:cubicBezTo>
                  <a:pt x="186" y="961"/>
                  <a:pt x="177" y="961"/>
                  <a:pt x="177" y="961"/>
                </a:cubicBezTo>
                <a:lnTo>
                  <a:pt x="177" y="96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7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41"/>
                </a:lnTo>
                <a:lnTo>
                  <a:pt x="167" y="931"/>
                </a:lnTo>
                <a:lnTo>
                  <a:pt x="167" y="931"/>
                </a:lnTo>
                <a:lnTo>
                  <a:pt x="167" y="931"/>
                </a:lnTo>
                <a:lnTo>
                  <a:pt x="167" y="931"/>
                </a:lnTo>
                <a:lnTo>
                  <a:pt x="167" y="931"/>
                </a:lnTo>
                <a:lnTo>
                  <a:pt x="167" y="931"/>
                </a:lnTo>
                <a:lnTo>
                  <a:pt x="157" y="931"/>
                </a:lnTo>
                <a:lnTo>
                  <a:pt x="157" y="931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12"/>
                </a:lnTo>
                <a:lnTo>
                  <a:pt x="157" y="912"/>
                </a:lnTo>
                <a:lnTo>
                  <a:pt x="157" y="912"/>
                </a:lnTo>
                <a:lnTo>
                  <a:pt x="157" y="912"/>
                </a:lnTo>
                <a:lnTo>
                  <a:pt x="157" y="912"/>
                </a:lnTo>
                <a:lnTo>
                  <a:pt x="69" y="383"/>
                </a:lnTo>
                <a:lnTo>
                  <a:pt x="0" y="402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0" name="Google Shape;3360;p21"/>
          <p:cNvSpPr/>
          <p:nvPr/>
        </p:nvSpPr>
        <p:spPr>
          <a:xfrm>
            <a:off x="5649474" y="7086164"/>
            <a:ext cx="319355" cy="389783"/>
          </a:xfrm>
          <a:custGeom>
            <a:avLst/>
            <a:gdLst/>
            <a:ahLst/>
            <a:cxnLst/>
            <a:rect l="l" t="t" r="r" b="b"/>
            <a:pathLst>
              <a:path w="1510" h="1843" extrusionOk="0">
                <a:moveTo>
                  <a:pt x="716" y="1843"/>
                </a:moveTo>
                <a:cubicBezTo>
                  <a:pt x="706" y="1823"/>
                  <a:pt x="687" y="1814"/>
                  <a:pt x="677" y="1804"/>
                </a:cubicBezTo>
                <a:cubicBezTo>
                  <a:pt x="1" y="1176"/>
                  <a:pt x="677" y="1"/>
                  <a:pt x="1490" y="442"/>
                </a:cubicBezTo>
                <a:cubicBezTo>
                  <a:pt x="1510" y="853"/>
                  <a:pt x="1333" y="1324"/>
                  <a:pt x="716" y="1843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1" name="Google Shape;3361;p21"/>
          <p:cNvSpPr/>
          <p:nvPr/>
        </p:nvSpPr>
        <p:spPr>
          <a:xfrm>
            <a:off x="6070343" y="7498573"/>
            <a:ext cx="449847" cy="251043"/>
          </a:xfrm>
          <a:custGeom>
            <a:avLst/>
            <a:gdLst/>
            <a:ahLst/>
            <a:cxnLst/>
            <a:rect l="l" t="t" r="r" b="b"/>
            <a:pathLst>
              <a:path w="2127" h="1187" extrusionOk="0">
                <a:moveTo>
                  <a:pt x="2126" y="50"/>
                </a:moveTo>
                <a:cubicBezTo>
                  <a:pt x="1901" y="432"/>
                  <a:pt x="1656" y="746"/>
                  <a:pt x="1274" y="951"/>
                </a:cubicBezTo>
                <a:cubicBezTo>
                  <a:pt x="833" y="1177"/>
                  <a:pt x="490" y="1186"/>
                  <a:pt x="0" y="844"/>
                </a:cubicBezTo>
                <a:cubicBezTo>
                  <a:pt x="549" y="442"/>
                  <a:pt x="1342" y="1"/>
                  <a:pt x="2126" y="5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2" name="Google Shape;3362;p21"/>
          <p:cNvSpPr/>
          <p:nvPr/>
        </p:nvSpPr>
        <p:spPr>
          <a:xfrm>
            <a:off x="6669075" y="7585707"/>
            <a:ext cx="416854" cy="151429"/>
          </a:xfrm>
          <a:custGeom>
            <a:avLst/>
            <a:gdLst/>
            <a:ahLst/>
            <a:cxnLst/>
            <a:rect l="l" t="t" r="r" b="b"/>
            <a:pathLst>
              <a:path w="1971" h="716" extrusionOk="0">
                <a:moveTo>
                  <a:pt x="1" y="393"/>
                </a:moveTo>
                <a:cubicBezTo>
                  <a:pt x="266" y="167"/>
                  <a:pt x="599" y="20"/>
                  <a:pt x="971" y="10"/>
                </a:cubicBezTo>
                <a:cubicBezTo>
                  <a:pt x="1344" y="1"/>
                  <a:pt x="1696" y="118"/>
                  <a:pt x="1971" y="324"/>
                </a:cubicBezTo>
                <a:cubicBezTo>
                  <a:pt x="1706" y="549"/>
                  <a:pt x="1373" y="686"/>
                  <a:pt x="1000" y="696"/>
                </a:cubicBezTo>
                <a:cubicBezTo>
                  <a:pt x="628" y="715"/>
                  <a:pt x="275" y="598"/>
                  <a:pt x="1" y="39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3" name="Google Shape;3363;p21"/>
          <p:cNvSpPr/>
          <p:nvPr/>
        </p:nvSpPr>
        <p:spPr>
          <a:xfrm>
            <a:off x="6669075" y="7635408"/>
            <a:ext cx="416854" cy="124570"/>
          </a:xfrm>
          <a:custGeom>
            <a:avLst/>
            <a:gdLst/>
            <a:ahLst/>
            <a:cxnLst/>
            <a:rect l="l" t="t" r="r" b="b"/>
            <a:pathLst>
              <a:path w="1971" h="589" extrusionOk="0">
                <a:moveTo>
                  <a:pt x="1" y="158"/>
                </a:moveTo>
                <a:cubicBezTo>
                  <a:pt x="608" y="1"/>
                  <a:pt x="1442" y="30"/>
                  <a:pt x="1971" y="89"/>
                </a:cubicBezTo>
                <a:cubicBezTo>
                  <a:pt x="1412" y="569"/>
                  <a:pt x="589" y="589"/>
                  <a:pt x="1" y="15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4" name="Google Shape;3364;p21"/>
          <p:cNvSpPr/>
          <p:nvPr/>
        </p:nvSpPr>
        <p:spPr>
          <a:xfrm>
            <a:off x="6667172" y="7635408"/>
            <a:ext cx="360808" cy="45894"/>
          </a:xfrm>
          <a:custGeom>
            <a:avLst/>
            <a:gdLst/>
            <a:ahLst/>
            <a:cxnLst/>
            <a:rect l="l" t="t" r="r" b="b"/>
            <a:pathLst>
              <a:path w="1706" h="217" extrusionOk="0">
                <a:moveTo>
                  <a:pt x="69" y="206"/>
                </a:moveTo>
                <a:cubicBezTo>
                  <a:pt x="40" y="216"/>
                  <a:pt x="0" y="158"/>
                  <a:pt x="29" y="147"/>
                </a:cubicBezTo>
                <a:cubicBezTo>
                  <a:pt x="461" y="20"/>
                  <a:pt x="1196" y="1"/>
                  <a:pt x="1676" y="60"/>
                </a:cubicBezTo>
                <a:cubicBezTo>
                  <a:pt x="1705" y="60"/>
                  <a:pt x="1686" y="99"/>
                  <a:pt x="1656" y="89"/>
                </a:cubicBezTo>
                <a:cubicBezTo>
                  <a:pt x="1186" y="30"/>
                  <a:pt x="510" y="79"/>
                  <a:pt x="69" y="20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5" name="Google Shape;3365;p21"/>
          <p:cNvSpPr/>
          <p:nvPr/>
        </p:nvSpPr>
        <p:spPr>
          <a:xfrm>
            <a:off x="6897063" y="7641541"/>
            <a:ext cx="76984" cy="60487"/>
          </a:xfrm>
          <a:custGeom>
            <a:avLst/>
            <a:gdLst/>
            <a:ahLst/>
            <a:cxnLst/>
            <a:rect l="l" t="t" r="r" b="b"/>
            <a:pathLst>
              <a:path w="364" h="286" extrusionOk="0">
                <a:moveTo>
                  <a:pt x="31" y="40"/>
                </a:moveTo>
                <a:cubicBezTo>
                  <a:pt x="1" y="40"/>
                  <a:pt x="11" y="1"/>
                  <a:pt x="40" y="1"/>
                </a:cubicBezTo>
                <a:cubicBezTo>
                  <a:pt x="168" y="1"/>
                  <a:pt x="314" y="129"/>
                  <a:pt x="354" y="246"/>
                </a:cubicBezTo>
                <a:cubicBezTo>
                  <a:pt x="364" y="275"/>
                  <a:pt x="334" y="285"/>
                  <a:pt x="325" y="256"/>
                </a:cubicBezTo>
                <a:cubicBezTo>
                  <a:pt x="295" y="158"/>
                  <a:pt x="138" y="40"/>
                  <a:pt x="31" y="4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6" name="Google Shape;3366;p21"/>
          <p:cNvSpPr/>
          <p:nvPr/>
        </p:nvSpPr>
        <p:spPr>
          <a:xfrm>
            <a:off x="6818388" y="7643656"/>
            <a:ext cx="68735" cy="70850"/>
          </a:xfrm>
          <a:custGeom>
            <a:avLst/>
            <a:gdLst/>
            <a:ahLst/>
            <a:cxnLst/>
            <a:rect l="l" t="t" r="r" b="b"/>
            <a:pathLst>
              <a:path w="325" h="335" extrusionOk="0">
                <a:moveTo>
                  <a:pt x="0" y="21"/>
                </a:moveTo>
                <a:cubicBezTo>
                  <a:pt x="0" y="10"/>
                  <a:pt x="20" y="1"/>
                  <a:pt x="30" y="1"/>
                </a:cubicBezTo>
                <a:cubicBezTo>
                  <a:pt x="157" y="21"/>
                  <a:pt x="294" y="177"/>
                  <a:pt x="314" y="304"/>
                </a:cubicBezTo>
                <a:cubicBezTo>
                  <a:pt x="324" y="334"/>
                  <a:pt x="294" y="334"/>
                  <a:pt x="285" y="304"/>
                </a:cubicBezTo>
                <a:cubicBezTo>
                  <a:pt x="246" y="89"/>
                  <a:pt x="0" y="69"/>
                  <a:pt x="0" y="2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7" name="Google Shape;3367;p21"/>
          <p:cNvSpPr/>
          <p:nvPr/>
        </p:nvSpPr>
        <p:spPr>
          <a:xfrm>
            <a:off x="6857726" y="7589937"/>
            <a:ext cx="76984" cy="74657"/>
          </a:xfrm>
          <a:custGeom>
            <a:avLst/>
            <a:gdLst/>
            <a:ahLst/>
            <a:cxnLst/>
            <a:rect l="l" t="t" r="r" b="b"/>
            <a:pathLst>
              <a:path w="364" h="353" extrusionOk="0">
                <a:moveTo>
                  <a:pt x="1" y="264"/>
                </a:moveTo>
                <a:cubicBezTo>
                  <a:pt x="1" y="245"/>
                  <a:pt x="21" y="245"/>
                  <a:pt x="30" y="245"/>
                </a:cubicBezTo>
                <a:cubicBezTo>
                  <a:pt x="138" y="245"/>
                  <a:pt x="295" y="127"/>
                  <a:pt x="334" y="29"/>
                </a:cubicBezTo>
                <a:cubicBezTo>
                  <a:pt x="334" y="0"/>
                  <a:pt x="363" y="10"/>
                  <a:pt x="354" y="39"/>
                </a:cubicBezTo>
                <a:cubicBezTo>
                  <a:pt x="295" y="196"/>
                  <a:pt x="1" y="353"/>
                  <a:pt x="1" y="26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8" name="Google Shape;3368;p21"/>
          <p:cNvSpPr/>
          <p:nvPr/>
        </p:nvSpPr>
        <p:spPr>
          <a:xfrm>
            <a:off x="6750077" y="7598185"/>
            <a:ext cx="78887" cy="62391"/>
          </a:xfrm>
          <a:custGeom>
            <a:avLst/>
            <a:gdLst/>
            <a:ahLst/>
            <a:cxnLst/>
            <a:rect l="l" t="t" r="r" b="b"/>
            <a:pathLst>
              <a:path w="373" h="295" extrusionOk="0">
                <a:moveTo>
                  <a:pt x="29" y="294"/>
                </a:moveTo>
                <a:cubicBezTo>
                  <a:pt x="0" y="294"/>
                  <a:pt x="0" y="245"/>
                  <a:pt x="29" y="245"/>
                </a:cubicBezTo>
                <a:cubicBezTo>
                  <a:pt x="138" y="245"/>
                  <a:pt x="304" y="127"/>
                  <a:pt x="343" y="29"/>
                </a:cubicBezTo>
                <a:cubicBezTo>
                  <a:pt x="353" y="0"/>
                  <a:pt x="373" y="10"/>
                  <a:pt x="363" y="40"/>
                </a:cubicBezTo>
                <a:cubicBezTo>
                  <a:pt x="323" y="157"/>
                  <a:pt x="157" y="294"/>
                  <a:pt x="29" y="29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9" name="Google Shape;3369;p21"/>
          <p:cNvSpPr/>
          <p:nvPr/>
        </p:nvSpPr>
        <p:spPr>
          <a:xfrm>
            <a:off x="6571789" y="7614682"/>
            <a:ext cx="126685" cy="126685"/>
          </a:xfrm>
          <a:custGeom>
            <a:avLst/>
            <a:gdLst/>
            <a:ahLst/>
            <a:cxnLst/>
            <a:rect l="l" t="t" r="r" b="b"/>
            <a:pathLst>
              <a:path w="599" h="599" extrusionOk="0">
                <a:moveTo>
                  <a:pt x="69" y="441"/>
                </a:moveTo>
                <a:cubicBezTo>
                  <a:pt x="147" y="559"/>
                  <a:pt x="314" y="598"/>
                  <a:pt x="432" y="530"/>
                </a:cubicBezTo>
                <a:cubicBezTo>
                  <a:pt x="559" y="451"/>
                  <a:pt x="598" y="295"/>
                  <a:pt x="520" y="167"/>
                </a:cubicBezTo>
                <a:cubicBezTo>
                  <a:pt x="441" y="40"/>
                  <a:pt x="284" y="1"/>
                  <a:pt x="157" y="79"/>
                </a:cubicBezTo>
                <a:cubicBezTo>
                  <a:pt x="40" y="158"/>
                  <a:pt x="1" y="314"/>
                  <a:pt x="69" y="44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0" name="Google Shape;3370;p21"/>
          <p:cNvSpPr/>
          <p:nvPr/>
        </p:nvSpPr>
        <p:spPr>
          <a:xfrm>
            <a:off x="6588497" y="7643656"/>
            <a:ext cx="45683" cy="45894"/>
          </a:xfrm>
          <a:custGeom>
            <a:avLst/>
            <a:gdLst/>
            <a:ahLst/>
            <a:cxnLst/>
            <a:rect l="l" t="t" r="r" b="b"/>
            <a:pathLst>
              <a:path w="216" h="217" extrusionOk="0">
                <a:moveTo>
                  <a:pt x="29" y="158"/>
                </a:moveTo>
                <a:cubicBezTo>
                  <a:pt x="49" y="197"/>
                  <a:pt x="107" y="216"/>
                  <a:pt x="157" y="187"/>
                </a:cubicBezTo>
                <a:cubicBezTo>
                  <a:pt x="205" y="158"/>
                  <a:pt x="216" y="99"/>
                  <a:pt x="186" y="60"/>
                </a:cubicBezTo>
                <a:cubicBezTo>
                  <a:pt x="157" y="10"/>
                  <a:pt x="98" y="1"/>
                  <a:pt x="59" y="21"/>
                </a:cubicBezTo>
                <a:cubicBezTo>
                  <a:pt x="9" y="50"/>
                  <a:pt x="0" y="108"/>
                  <a:pt x="29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1" name="Google Shape;3371;p21"/>
          <p:cNvSpPr/>
          <p:nvPr/>
        </p:nvSpPr>
        <p:spPr>
          <a:xfrm>
            <a:off x="2775093" y="6959904"/>
            <a:ext cx="547346" cy="253792"/>
          </a:xfrm>
          <a:custGeom>
            <a:avLst/>
            <a:gdLst/>
            <a:ahLst/>
            <a:cxnLst/>
            <a:rect l="l" t="t" r="r" b="b"/>
            <a:pathLst>
              <a:path w="2588" h="1200" extrusionOk="0">
                <a:moveTo>
                  <a:pt x="726" y="0"/>
                </a:moveTo>
                <a:cubicBezTo>
                  <a:pt x="461" y="0"/>
                  <a:pt x="216" y="20"/>
                  <a:pt x="10" y="68"/>
                </a:cubicBezTo>
                <a:lnTo>
                  <a:pt x="1" y="79"/>
                </a:lnTo>
                <a:cubicBezTo>
                  <a:pt x="1" y="85"/>
                  <a:pt x="5" y="92"/>
                  <a:pt x="12" y="92"/>
                </a:cubicBezTo>
                <a:cubicBezTo>
                  <a:pt x="14" y="92"/>
                  <a:pt x="17" y="91"/>
                  <a:pt x="20" y="88"/>
                </a:cubicBezTo>
                <a:cubicBezTo>
                  <a:pt x="216" y="49"/>
                  <a:pt x="461" y="20"/>
                  <a:pt x="726" y="20"/>
                </a:cubicBezTo>
                <a:cubicBezTo>
                  <a:pt x="1137" y="20"/>
                  <a:pt x="1578" y="79"/>
                  <a:pt x="1911" y="196"/>
                </a:cubicBezTo>
                <a:cubicBezTo>
                  <a:pt x="2146" y="275"/>
                  <a:pt x="2313" y="392"/>
                  <a:pt x="2411" y="510"/>
                </a:cubicBezTo>
                <a:cubicBezTo>
                  <a:pt x="2519" y="627"/>
                  <a:pt x="2558" y="745"/>
                  <a:pt x="2558" y="862"/>
                </a:cubicBezTo>
                <a:cubicBezTo>
                  <a:pt x="2558" y="989"/>
                  <a:pt x="2519" y="1098"/>
                  <a:pt x="2440" y="1176"/>
                </a:cubicBezTo>
                <a:cubicBezTo>
                  <a:pt x="2431" y="1185"/>
                  <a:pt x="2431" y="1196"/>
                  <a:pt x="2440" y="1196"/>
                </a:cubicBezTo>
                <a:cubicBezTo>
                  <a:pt x="2440" y="1199"/>
                  <a:pt x="2441" y="1200"/>
                  <a:pt x="2443" y="1200"/>
                </a:cubicBezTo>
                <a:cubicBezTo>
                  <a:pt x="2446" y="1200"/>
                  <a:pt x="2450" y="1196"/>
                  <a:pt x="2450" y="1196"/>
                </a:cubicBezTo>
                <a:cubicBezTo>
                  <a:pt x="2538" y="1107"/>
                  <a:pt x="2588" y="989"/>
                  <a:pt x="2588" y="862"/>
                </a:cubicBezTo>
                <a:cubicBezTo>
                  <a:pt x="2588" y="745"/>
                  <a:pt x="2538" y="608"/>
                  <a:pt x="2431" y="490"/>
                </a:cubicBezTo>
                <a:cubicBezTo>
                  <a:pt x="2323" y="362"/>
                  <a:pt x="2166" y="255"/>
                  <a:pt x="1921" y="177"/>
                </a:cubicBezTo>
                <a:cubicBezTo>
                  <a:pt x="1588" y="59"/>
                  <a:pt x="1137" y="0"/>
                  <a:pt x="726" y="0"/>
                </a:cubicBezTo>
                <a:close/>
              </a:path>
            </a:pathLst>
          </a:custGeom>
          <a:solidFill>
            <a:srgbClr val="658652"/>
          </a:solidFill>
          <a:ln w="19050" cap="flat" cmpd="sng">
            <a:solidFill>
              <a:srgbClr val="6586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2" name="Google Shape;3372;p21"/>
          <p:cNvSpPr/>
          <p:nvPr/>
        </p:nvSpPr>
        <p:spPr>
          <a:xfrm>
            <a:off x="2242346" y="6717323"/>
            <a:ext cx="1309992" cy="1034416"/>
          </a:xfrm>
          <a:custGeom>
            <a:avLst/>
            <a:gdLst/>
            <a:ahLst/>
            <a:cxnLst/>
            <a:rect l="l" t="t" r="r" b="b"/>
            <a:pathLst>
              <a:path w="6194" h="4891" extrusionOk="0">
                <a:moveTo>
                  <a:pt x="5890" y="823"/>
                </a:moveTo>
                <a:lnTo>
                  <a:pt x="2422" y="4312"/>
                </a:lnTo>
                <a:cubicBezTo>
                  <a:pt x="1941" y="4792"/>
                  <a:pt x="1402" y="4890"/>
                  <a:pt x="961" y="4743"/>
                </a:cubicBezTo>
                <a:cubicBezTo>
                  <a:pt x="775" y="4684"/>
                  <a:pt x="608" y="4586"/>
                  <a:pt x="471" y="4449"/>
                </a:cubicBezTo>
                <a:cubicBezTo>
                  <a:pt x="334" y="4322"/>
                  <a:pt x="227" y="4155"/>
                  <a:pt x="158" y="3969"/>
                </a:cubicBezTo>
                <a:cubicBezTo>
                  <a:pt x="1" y="3528"/>
                  <a:pt x="60" y="2960"/>
                  <a:pt x="530" y="2470"/>
                </a:cubicBezTo>
                <a:cubicBezTo>
                  <a:pt x="834" y="2156"/>
                  <a:pt x="1324" y="2705"/>
                  <a:pt x="1079" y="2970"/>
                </a:cubicBezTo>
                <a:cubicBezTo>
                  <a:pt x="834" y="3234"/>
                  <a:pt x="785" y="3508"/>
                  <a:pt x="863" y="3715"/>
                </a:cubicBezTo>
                <a:cubicBezTo>
                  <a:pt x="893" y="3793"/>
                  <a:pt x="932" y="3861"/>
                  <a:pt x="991" y="3920"/>
                </a:cubicBezTo>
                <a:cubicBezTo>
                  <a:pt x="1050" y="3969"/>
                  <a:pt x="1118" y="4018"/>
                  <a:pt x="1187" y="4038"/>
                </a:cubicBezTo>
                <a:cubicBezTo>
                  <a:pt x="1383" y="4107"/>
                  <a:pt x="1638" y="4048"/>
                  <a:pt x="1892" y="3793"/>
                </a:cubicBezTo>
                <a:lnTo>
                  <a:pt x="5361" y="304"/>
                </a:lnTo>
                <a:cubicBezTo>
                  <a:pt x="5665" y="0"/>
                  <a:pt x="6194" y="520"/>
                  <a:pt x="5890" y="82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3" name="Google Shape;3373;p21"/>
          <p:cNvSpPr/>
          <p:nvPr/>
        </p:nvSpPr>
        <p:spPr>
          <a:xfrm>
            <a:off x="3299380" y="6804246"/>
            <a:ext cx="139163" cy="194997"/>
          </a:xfrm>
          <a:custGeom>
            <a:avLst/>
            <a:gdLst/>
            <a:ahLst/>
            <a:cxnLst/>
            <a:rect l="l" t="t" r="r" b="b"/>
            <a:pathLst>
              <a:path w="658" h="922" extrusionOk="0">
                <a:moveTo>
                  <a:pt x="657" y="658"/>
                </a:moveTo>
                <a:lnTo>
                  <a:pt x="392" y="922"/>
                </a:lnTo>
                <a:lnTo>
                  <a:pt x="0" y="266"/>
                </a:lnTo>
                <a:lnTo>
                  <a:pt x="255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4" name="Google Shape;3374;p21"/>
          <p:cNvSpPr/>
          <p:nvPr/>
        </p:nvSpPr>
        <p:spPr>
          <a:xfrm>
            <a:off x="3181368" y="6920355"/>
            <a:ext cx="138951" cy="194997"/>
          </a:xfrm>
          <a:custGeom>
            <a:avLst/>
            <a:gdLst/>
            <a:ahLst/>
            <a:cxnLst/>
            <a:rect l="l" t="t" r="r" b="b"/>
            <a:pathLst>
              <a:path w="657" h="922" extrusionOk="0">
                <a:moveTo>
                  <a:pt x="656" y="667"/>
                </a:moveTo>
                <a:lnTo>
                  <a:pt x="392" y="922"/>
                </a:lnTo>
                <a:lnTo>
                  <a:pt x="0" y="266"/>
                </a:lnTo>
                <a:lnTo>
                  <a:pt x="264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5" name="Google Shape;3375;p21"/>
          <p:cNvSpPr/>
          <p:nvPr/>
        </p:nvSpPr>
        <p:spPr>
          <a:xfrm>
            <a:off x="3065259" y="7038579"/>
            <a:ext cx="138951" cy="194997"/>
          </a:xfrm>
          <a:custGeom>
            <a:avLst/>
            <a:gdLst/>
            <a:ahLst/>
            <a:cxnLst/>
            <a:rect l="l" t="t" r="r" b="b"/>
            <a:pathLst>
              <a:path w="657" h="922" extrusionOk="0">
                <a:moveTo>
                  <a:pt x="657" y="657"/>
                </a:moveTo>
                <a:lnTo>
                  <a:pt x="392" y="922"/>
                </a:lnTo>
                <a:lnTo>
                  <a:pt x="0" y="265"/>
                </a:lnTo>
                <a:lnTo>
                  <a:pt x="255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6" name="Google Shape;3376;p21"/>
          <p:cNvSpPr/>
          <p:nvPr/>
        </p:nvSpPr>
        <p:spPr>
          <a:xfrm>
            <a:off x="2947035" y="7156591"/>
            <a:ext cx="139163" cy="194997"/>
          </a:xfrm>
          <a:custGeom>
            <a:avLst/>
            <a:gdLst/>
            <a:ahLst/>
            <a:cxnLst/>
            <a:rect l="l" t="t" r="r" b="b"/>
            <a:pathLst>
              <a:path w="658" h="922" extrusionOk="0">
                <a:moveTo>
                  <a:pt x="657" y="658"/>
                </a:moveTo>
                <a:lnTo>
                  <a:pt x="403" y="922"/>
                </a:lnTo>
                <a:lnTo>
                  <a:pt x="0" y="266"/>
                </a:lnTo>
                <a:lnTo>
                  <a:pt x="265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7" name="Google Shape;3377;p21"/>
          <p:cNvSpPr/>
          <p:nvPr/>
        </p:nvSpPr>
        <p:spPr>
          <a:xfrm>
            <a:off x="2830927" y="7274815"/>
            <a:ext cx="139163" cy="194997"/>
          </a:xfrm>
          <a:custGeom>
            <a:avLst/>
            <a:gdLst/>
            <a:ahLst/>
            <a:cxnLst/>
            <a:rect l="l" t="t" r="r" b="b"/>
            <a:pathLst>
              <a:path w="658" h="922" extrusionOk="0">
                <a:moveTo>
                  <a:pt x="658" y="657"/>
                </a:moveTo>
                <a:lnTo>
                  <a:pt x="393" y="922"/>
                </a:lnTo>
                <a:lnTo>
                  <a:pt x="1" y="265"/>
                </a:lnTo>
                <a:lnTo>
                  <a:pt x="255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8" name="Google Shape;3378;p21"/>
          <p:cNvSpPr/>
          <p:nvPr/>
        </p:nvSpPr>
        <p:spPr>
          <a:xfrm>
            <a:off x="2712914" y="7392827"/>
            <a:ext cx="138951" cy="193094"/>
          </a:xfrm>
          <a:custGeom>
            <a:avLst/>
            <a:gdLst/>
            <a:ahLst/>
            <a:cxnLst/>
            <a:rect l="l" t="t" r="r" b="b"/>
            <a:pathLst>
              <a:path w="657" h="913" extrusionOk="0">
                <a:moveTo>
                  <a:pt x="657" y="658"/>
                </a:moveTo>
                <a:lnTo>
                  <a:pt x="402" y="913"/>
                </a:lnTo>
                <a:lnTo>
                  <a:pt x="1" y="256"/>
                </a:lnTo>
                <a:lnTo>
                  <a:pt x="265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9" name="Google Shape;3379;p21"/>
          <p:cNvSpPr/>
          <p:nvPr/>
        </p:nvSpPr>
        <p:spPr>
          <a:xfrm>
            <a:off x="2594690" y="7507033"/>
            <a:ext cx="137048" cy="188652"/>
          </a:xfrm>
          <a:custGeom>
            <a:avLst/>
            <a:gdLst/>
            <a:ahLst/>
            <a:cxnLst/>
            <a:rect l="l" t="t" r="r" b="b"/>
            <a:pathLst>
              <a:path w="648" h="892" extrusionOk="0">
                <a:moveTo>
                  <a:pt x="647" y="676"/>
                </a:moveTo>
                <a:cubicBezTo>
                  <a:pt x="560" y="765"/>
                  <a:pt x="462" y="833"/>
                  <a:pt x="353" y="892"/>
                </a:cubicBezTo>
                <a:cubicBezTo>
                  <a:pt x="305" y="667"/>
                  <a:pt x="187" y="421"/>
                  <a:pt x="1" y="235"/>
                </a:cubicBezTo>
                <a:cubicBezTo>
                  <a:pt x="79" y="196"/>
                  <a:pt x="148" y="137"/>
                  <a:pt x="226" y="59"/>
                </a:cubicBezTo>
                <a:lnTo>
                  <a:pt x="285" y="0"/>
                </a:lnTo>
                <a:cubicBezTo>
                  <a:pt x="442" y="225"/>
                  <a:pt x="579" y="451"/>
                  <a:pt x="647" y="67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0" name="Google Shape;3380;p21"/>
          <p:cNvSpPr/>
          <p:nvPr/>
        </p:nvSpPr>
        <p:spPr>
          <a:xfrm>
            <a:off x="2478582" y="7562866"/>
            <a:ext cx="122666" cy="172367"/>
          </a:xfrm>
          <a:custGeom>
            <a:avLst/>
            <a:gdLst/>
            <a:ahLst/>
            <a:cxnLst/>
            <a:rect l="l" t="t" r="r" b="b"/>
            <a:pathLst>
              <a:path w="580" h="815" extrusionOk="0">
                <a:moveTo>
                  <a:pt x="442" y="794"/>
                </a:moveTo>
                <a:cubicBezTo>
                  <a:pt x="314" y="814"/>
                  <a:pt x="118" y="814"/>
                  <a:pt x="1" y="794"/>
                </a:cubicBezTo>
                <a:cubicBezTo>
                  <a:pt x="109" y="638"/>
                  <a:pt x="246" y="353"/>
                  <a:pt x="266" y="59"/>
                </a:cubicBezTo>
                <a:cubicBezTo>
                  <a:pt x="344" y="59"/>
                  <a:pt x="412" y="40"/>
                  <a:pt x="501" y="0"/>
                </a:cubicBezTo>
                <a:cubicBezTo>
                  <a:pt x="530" y="236"/>
                  <a:pt x="579" y="481"/>
                  <a:pt x="442" y="79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1" name="Google Shape;3381;p21"/>
          <p:cNvSpPr/>
          <p:nvPr/>
        </p:nvSpPr>
        <p:spPr>
          <a:xfrm>
            <a:off x="2300506" y="7540025"/>
            <a:ext cx="182519" cy="145296"/>
          </a:xfrm>
          <a:custGeom>
            <a:avLst/>
            <a:gdLst/>
            <a:ahLst/>
            <a:cxnLst/>
            <a:rect l="l" t="t" r="r" b="b"/>
            <a:pathLst>
              <a:path w="863" h="687" extrusionOk="0">
                <a:moveTo>
                  <a:pt x="343" y="687"/>
                </a:moveTo>
                <a:cubicBezTo>
                  <a:pt x="216" y="598"/>
                  <a:pt x="69" y="442"/>
                  <a:pt x="0" y="315"/>
                </a:cubicBezTo>
                <a:cubicBezTo>
                  <a:pt x="235" y="315"/>
                  <a:pt x="568" y="119"/>
                  <a:pt x="686" y="1"/>
                </a:cubicBezTo>
                <a:cubicBezTo>
                  <a:pt x="725" y="40"/>
                  <a:pt x="804" y="99"/>
                  <a:pt x="862" y="128"/>
                </a:cubicBezTo>
                <a:cubicBezTo>
                  <a:pt x="823" y="256"/>
                  <a:pt x="568" y="550"/>
                  <a:pt x="343" y="68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2" name="Google Shape;3382;p21"/>
          <p:cNvSpPr/>
          <p:nvPr/>
        </p:nvSpPr>
        <p:spPr>
          <a:xfrm>
            <a:off x="2254824" y="7395154"/>
            <a:ext cx="166023" cy="120340"/>
          </a:xfrm>
          <a:custGeom>
            <a:avLst/>
            <a:gdLst/>
            <a:ahLst/>
            <a:cxnLst/>
            <a:rect l="l" t="t" r="r" b="b"/>
            <a:pathLst>
              <a:path w="785" h="569" extrusionOk="0">
                <a:moveTo>
                  <a:pt x="40" y="529"/>
                </a:moveTo>
                <a:cubicBezTo>
                  <a:pt x="11" y="401"/>
                  <a:pt x="1" y="157"/>
                  <a:pt x="50" y="0"/>
                </a:cubicBezTo>
                <a:cubicBezTo>
                  <a:pt x="266" y="147"/>
                  <a:pt x="510" y="225"/>
                  <a:pt x="775" y="284"/>
                </a:cubicBezTo>
                <a:cubicBezTo>
                  <a:pt x="765" y="343"/>
                  <a:pt x="765" y="401"/>
                  <a:pt x="784" y="470"/>
                </a:cubicBezTo>
                <a:cubicBezTo>
                  <a:pt x="638" y="568"/>
                  <a:pt x="275" y="549"/>
                  <a:pt x="40" y="52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3" name="Google Shape;3383;p21"/>
          <p:cNvSpPr/>
          <p:nvPr/>
        </p:nvSpPr>
        <p:spPr>
          <a:xfrm>
            <a:off x="2306639" y="7227018"/>
            <a:ext cx="145296" cy="186749"/>
          </a:xfrm>
          <a:custGeom>
            <a:avLst/>
            <a:gdLst/>
            <a:ahLst/>
            <a:cxnLst/>
            <a:rect l="l" t="t" r="r" b="b"/>
            <a:pathLst>
              <a:path w="687" h="883" extrusionOk="0">
                <a:moveTo>
                  <a:pt x="1" y="344"/>
                </a:moveTo>
                <a:cubicBezTo>
                  <a:pt x="60" y="246"/>
                  <a:pt x="197" y="79"/>
                  <a:pt x="295" y="1"/>
                </a:cubicBezTo>
                <a:cubicBezTo>
                  <a:pt x="373" y="187"/>
                  <a:pt x="481" y="373"/>
                  <a:pt x="687" y="667"/>
                </a:cubicBezTo>
                <a:cubicBezTo>
                  <a:pt x="628" y="746"/>
                  <a:pt x="589" y="815"/>
                  <a:pt x="569" y="883"/>
                </a:cubicBezTo>
                <a:cubicBezTo>
                  <a:pt x="343" y="746"/>
                  <a:pt x="158" y="560"/>
                  <a:pt x="1" y="34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4" name="Google Shape;3384;p21"/>
          <p:cNvSpPr/>
          <p:nvPr/>
        </p:nvSpPr>
        <p:spPr>
          <a:xfrm>
            <a:off x="5508621" y="-391331"/>
            <a:ext cx="31301" cy="31513"/>
          </a:xfrm>
          <a:custGeom>
            <a:avLst/>
            <a:gdLst/>
            <a:ahLst/>
            <a:cxnLst/>
            <a:rect l="l" t="t" r="r" b="b"/>
            <a:pathLst>
              <a:path w="148" h="149" extrusionOk="0">
                <a:moveTo>
                  <a:pt x="79" y="1"/>
                </a:moveTo>
                <a:cubicBezTo>
                  <a:pt x="98" y="1"/>
                  <a:pt x="118" y="11"/>
                  <a:pt x="128" y="20"/>
                </a:cubicBezTo>
                <a:cubicBezTo>
                  <a:pt x="137" y="31"/>
                  <a:pt x="148" y="50"/>
                  <a:pt x="148" y="70"/>
                </a:cubicBezTo>
                <a:cubicBezTo>
                  <a:pt x="148" y="89"/>
                  <a:pt x="137" y="109"/>
                  <a:pt x="128" y="129"/>
                </a:cubicBezTo>
                <a:cubicBezTo>
                  <a:pt x="118" y="138"/>
                  <a:pt x="98" y="148"/>
                  <a:pt x="79" y="148"/>
                </a:cubicBezTo>
                <a:cubicBezTo>
                  <a:pt x="59" y="148"/>
                  <a:pt x="39" y="138"/>
                  <a:pt x="30" y="129"/>
                </a:cubicBezTo>
                <a:cubicBezTo>
                  <a:pt x="10" y="109"/>
                  <a:pt x="0" y="89"/>
                  <a:pt x="0" y="70"/>
                </a:cubicBezTo>
                <a:cubicBezTo>
                  <a:pt x="0" y="50"/>
                  <a:pt x="10" y="31"/>
                  <a:pt x="30" y="20"/>
                </a:cubicBezTo>
                <a:cubicBezTo>
                  <a:pt x="39" y="11"/>
                  <a:pt x="59" y="1"/>
                  <a:pt x="79" y="1"/>
                </a:cubicBezTo>
                <a:close/>
                <a:moveTo>
                  <a:pt x="108" y="40"/>
                </a:moveTo>
                <a:cubicBezTo>
                  <a:pt x="98" y="40"/>
                  <a:pt x="89" y="31"/>
                  <a:pt x="79" y="31"/>
                </a:cubicBezTo>
                <a:cubicBezTo>
                  <a:pt x="69" y="31"/>
                  <a:pt x="59" y="40"/>
                  <a:pt x="50" y="40"/>
                </a:cubicBezTo>
                <a:cubicBezTo>
                  <a:pt x="39" y="50"/>
                  <a:pt x="30" y="60"/>
                  <a:pt x="30" y="70"/>
                </a:cubicBezTo>
                <a:cubicBezTo>
                  <a:pt x="30" y="89"/>
                  <a:pt x="39" y="99"/>
                  <a:pt x="50" y="99"/>
                </a:cubicBezTo>
                <a:cubicBezTo>
                  <a:pt x="59" y="109"/>
                  <a:pt x="69" y="118"/>
                  <a:pt x="79" y="118"/>
                </a:cubicBezTo>
                <a:cubicBezTo>
                  <a:pt x="89" y="118"/>
                  <a:pt x="98" y="109"/>
                  <a:pt x="108" y="99"/>
                </a:cubicBezTo>
                <a:cubicBezTo>
                  <a:pt x="118" y="99"/>
                  <a:pt x="118" y="89"/>
                  <a:pt x="118" y="70"/>
                </a:cubicBezTo>
                <a:cubicBezTo>
                  <a:pt x="118" y="60"/>
                  <a:pt x="118" y="5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5" name="Google Shape;3385;p21"/>
          <p:cNvSpPr/>
          <p:nvPr/>
        </p:nvSpPr>
        <p:spPr>
          <a:xfrm>
            <a:off x="5521099" y="-480369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0" y="10"/>
                </a:moveTo>
                <a:cubicBezTo>
                  <a:pt x="0" y="1"/>
                  <a:pt x="10" y="1"/>
                  <a:pt x="20" y="1"/>
                </a:cubicBezTo>
                <a:cubicBezTo>
                  <a:pt x="30" y="1"/>
                  <a:pt x="30" y="1"/>
                  <a:pt x="30" y="10"/>
                </a:cubicBezTo>
                <a:lnTo>
                  <a:pt x="30" y="441"/>
                </a:lnTo>
                <a:cubicBezTo>
                  <a:pt x="30" y="441"/>
                  <a:pt x="30" y="452"/>
                  <a:pt x="20" y="452"/>
                </a:cubicBezTo>
                <a:cubicBezTo>
                  <a:pt x="10" y="452"/>
                  <a:pt x="0" y="44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6" name="Google Shape;3386;p21"/>
          <p:cNvSpPr/>
          <p:nvPr/>
        </p:nvSpPr>
        <p:spPr>
          <a:xfrm>
            <a:off x="5508621" y="-47000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0" y="30"/>
                </a:moveTo>
                <a:cubicBezTo>
                  <a:pt x="0" y="20"/>
                  <a:pt x="10" y="11"/>
                  <a:pt x="10" y="11"/>
                </a:cubicBezTo>
                <a:cubicBezTo>
                  <a:pt x="20" y="1"/>
                  <a:pt x="30" y="1"/>
                  <a:pt x="30" y="11"/>
                </a:cubicBezTo>
                <a:lnTo>
                  <a:pt x="89" y="79"/>
                </a:lnTo>
                <a:cubicBezTo>
                  <a:pt x="98" y="89"/>
                  <a:pt x="89" y="99"/>
                  <a:pt x="89" y="99"/>
                </a:cubicBezTo>
                <a:cubicBezTo>
                  <a:pt x="79" y="109"/>
                  <a:pt x="69" y="109"/>
                  <a:pt x="6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7" name="Google Shape;3387;p21"/>
          <p:cNvSpPr/>
          <p:nvPr/>
        </p:nvSpPr>
        <p:spPr>
          <a:xfrm>
            <a:off x="5521099" y="-47000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1"/>
                </a:moveTo>
                <a:cubicBezTo>
                  <a:pt x="69" y="1"/>
                  <a:pt x="78" y="1"/>
                  <a:pt x="78" y="11"/>
                </a:cubicBezTo>
                <a:cubicBezTo>
                  <a:pt x="89" y="11"/>
                  <a:pt x="89" y="20"/>
                  <a:pt x="89" y="30"/>
                </a:cubicBezTo>
                <a:lnTo>
                  <a:pt x="30" y="99"/>
                </a:lnTo>
                <a:cubicBezTo>
                  <a:pt x="30" y="109"/>
                  <a:pt x="20" y="109"/>
                  <a:pt x="10" y="99"/>
                </a:cubicBezTo>
                <a:cubicBezTo>
                  <a:pt x="0" y="9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8" name="Google Shape;3388;p21"/>
          <p:cNvSpPr/>
          <p:nvPr/>
        </p:nvSpPr>
        <p:spPr>
          <a:xfrm>
            <a:off x="5508621" y="-455413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10" y="30"/>
                </a:moveTo>
                <a:cubicBezTo>
                  <a:pt x="0" y="20"/>
                  <a:pt x="10" y="10"/>
                  <a:pt x="10" y="10"/>
                </a:cubicBezTo>
                <a:cubicBezTo>
                  <a:pt x="20" y="0"/>
                  <a:pt x="30" y="0"/>
                  <a:pt x="30" y="10"/>
                </a:cubicBezTo>
                <a:lnTo>
                  <a:pt x="89" y="79"/>
                </a:lnTo>
                <a:cubicBezTo>
                  <a:pt x="98" y="88"/>
                  <a:pt x="89" y="98"/>
                  <a:pt x="89" y="98"/>
                </a:cubicBezTo>
                <a:cubicBezTo>
                  <a:pt x="79" y="108"/>
                  <a:pt x="69" y="108"/>
                  <a:pt x="6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9" name="Google Shape;3389;p21"/>
          <p:cNvSpPr/>
          <p:nvPr/>
        </p:nvSpPr>
        <p:spPr>
          <a:xfrm>
            <a:off x="5521099" y="-455413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59" y="10"/>
                </a:moveTo>
                <a:cubicBezTo>
                  <a:pt x="69" y="0"/>
                  <a:pt x="78" y="0"/>
                  <a:pt x="78" y="10"/>
                </a:cubicBezTo>
                <a:cubicBezTo>
                  <a:pt x="89" y="10"/>
                  <a:pt x="89" y="20"/>
                  <a:pt x="89" y="30"/>
                </a:cubicBezTo>
                <a:lnTo>
                  <a:pt x="30" y="98"/>
                </a:lnTo>
                <a:cubicBezTo>
                  <a:pt x="30" y="108"/>
                  <a:pt x="20" y="108"/>
                  <a:pt x="10" y="98"/>
                </a:cubicBezTo>
                <a:cubicBezTo>
                  <a:pt x="0" y="98"/>
                  <a:pt x="0" y="88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0" name="Google Shape;3390;p21"/>
          <p:cNvSpPr/>
          <p:nvPr/>
        </p:nvSpPr>
        <p:spPr>
          <a:xfrm>
            <a:off x="5531462" y="-430457"/>
            <a:ext cx="85020" cy="51816"/>
          </a:xfrm>
          <a:custGeom>
            <a:avLst/>
            <a:gdLst/>
            <a:ahLst/>
            <a:cxnLst/>
            <a:rect l="l" t="t" r="r" b="b"/>
            <a:pathLst>
              <a:path w="402" h="245" extrusionOk="0">
                <a:moveTo>
                  <a:pt x="382" y="0"/>
                </a:moveTo>
                <a:cubicBezTo>
                  <a:pt x="382" y="0"/>
                  <a:pt x="392" y="0"/>
                  <a:pt x="402" y="9"/>
                </a:cubicBezTo>
                <a:cubicBezTo>
                  <a:pt x="402" y="20"/>
                  <a:pt x="402" y="29"/>
                  <a:pt x="392" y="29"/>
                </a:cubicBezTo>
                <a:lnTo>
                  <a:pt x="29" y="245"/>
                </a:lnTo>
                <a:cubicBezTo>
                  <a:pt x="20" y="245"/>
                  <a:pt x="10" y="245"/>
                  <a:pt x="10" y="235"/>
                </a:cubicBezTo>
                <a:cubicBezTo>
                  <a:pt x="0" y="225"/>
                  <a:pt x="0" y="225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1" name="Google Shape;3391;p21"/>
          <p:cNvSpPr/>
          <p:nvPr/>
        </p:nvSpPr>
        <p:spPr>
          <a:xfrm>
            <a:off x="5587296" y="-43468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"/>
                </a:moveTo>
                <a:cubicBezTo>
                  <a:pt x="40" y="0"/>
                  <a:pt x="50" y="0"/>
                  <a:pt x="50" y="0"/>
                </a:cubicBezTo>
                <a:cubicBezTo>
                  <a:pt x="59" y="10"/>
                  <a:pt x="70" y="10"/>
                  <a:pt x="59" y="20"/>
                </a:cubicBezTo>
                <a:lnTo>
                  <a:pt x="30" y="108"/>
                </a:lnTo>
                <a:cubicBezTo>
                  <a:pt x="20" y="118"/>
                  <a:pt x="20" y="118"/>
                  <a:pt x="11" y="118"/>
                </a:cubicBezTo>
                <a:cubicBezTo>
                  <a:pt x="1" y="108"/>
                  <a:pt x="1" y="9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2" name="Google Shape;3392;p21"/>
          <p:cNvSpPr/>
          <p:nvPr/>
        </p:nvSpPr>
        <p:spPr>
          <a:xfrm>
            <a:off x="5587296" y="-416075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9" y="10"/>
                </a:moveTo>
                <a:cubicBezTo>
                  <a:pt x="118" y="10"/>
                  <a:pt x="118" y="20"/>
                  <a:pt x="118" y="30"/>
                </a:cubicBezTo>
                <a:cubicBezTo>
                  <a:pt x="118" y="39"/>
                  <a:pt x="109" y="39"/>
                  <a:pt x="99" y="39"/>
                </a:cubicBezTo>
                <a:lnTo>
                  <a:pt x="11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3" name="Google Shape;3393;p21"/>
          <p:cNvSpPr/>
          <p:nvPr/>
        </p:nvSpPr>
        <p:spPr>
          <a:xfrm>
            <a:off x="5574818" y="-428553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31" y="20"/>
                </a:moveTo>
                <a:cubicBezTo>
                  <a:pt x="40" y="11"/>
                  <a:pt x="40" y="0"/>
                  <a:pt x="50" y="11"/>
                </a:cubicBezTo>
                <a:cubicBezTo>
                  <a:pt x="60" y="11"/>
                  <a:pt x="60" y="20"/>
                  <a:pt x="60" y="30"/>
                </a:cubicBezTo>
                <a:lnTo>
                  <a:pt x="31" y="109"/>
                </a:lnTo>
                <a:cubicBezTo>
                  <a:pt x="20" y="118"/>
                  <a:pt x="20" y="118"/>
                  <a:pt x="11" y="118"/>
                </a:cubicBezTo>
                <a:cubicBezTo>
                  <a:pt x="1" y="118"/>
                  <a:pt x="1" y="109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4" name="Google Shape;3394;p21"/>
          <p:cNvSpPr/>
          <p:nvPr/>
        </p:nvSpPr>
        <p:spPr>
          <a:xfrm>
            <a:off x="5574818" y="-409731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109" y="9"/>
                </a:moveTo>
                <a:cubicBezTo>
                  <a:pt x="109" y="20"/>
                  <a:pt x="118" y="20"/>
                  <a:pt x="118" y="29"/>
                </a:cubicBezTo>
                <a:cubicBezTo>
                  <a:pt x="118" y="39"/>
                  <a:pt x="109" y="49"/>
                  <a:pt x="99" y="49"/>
                </a:cubicBezTo>
                <a:lnTo>
                  <a:pt x="11" y="29"/>
                </a:lnTo>
                <a:cubicBezTo>
                  <a:pt x="1" y="29"/>
                  <a:pt x="1" y="20"/>
                  <a:pt x="1" y="9"/>
                </a:cubicBezTo>
                <a:lnTo>
                  <a:pt x="1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5" name="Google Shape;3395;p21"/>
          <p:cNvSpPr/>
          <p:nvPr/>
        </p:nvSpPr>
        <p:spPr>
          <a:xfrm>
            <a:off x="5531462" y="-372508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392" y="216"/>
                </a:moveTo>
                <a:cubicBezTo>
                  <a:pt x="402" y="216"/>
                  <a:pt x="402" y="225"/>
                  <a:pt x="402" y="236"/>
                </a:cubicBezTo>
                <a:cubicBezTo>
                  <a:pt x="392" y="245"/>
                  <a:pt x="382" y="245"/>
                  <a:pt x="382" y="236"/>
                </a:cubicBezTo>
                <a:lnTo>
                  <a:pt x="10" y="29"/>
                </a:lnTo>
                <a:cubicBezTo>
                  <a:pt x="0" y="20"/>
                  <a:pt x="0" y="10"/>
                  <a:pt x="10" y="10"/>
                </a:cubicBezTo>
                <a:cubicBezTo>
                  <a:pt x="10" y="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6" name="Google Shape;3396;p21"/>
          <p:cNvSpPr/>
          <p:nvPr/>
        </p:nvSpPr>
        <p:spPr>
          <a:xfrm>
            <a:off x="5587296" y="-343534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99" y="1"/>
                </a:moveTo>
                <a:cubicBezTo>
                  <a:pt x="109" y="1"/>
                  <a:pt x="118" y="1"/>
                  <a:pt x="118" y="10"/>
                </a:cubicBezTo>
                <a:cubicBezTo>
                  <a:pt x="118" y="20"/>
                  <a:pt x="118" y="30"/>
                  <a:pt x="109" y="30"/>
                </a:cubicBezTo>
                <a:lnTo>
                  <a:pt x="20" y="40"/>
                </a:lnTo>
                <a:cubicBezTo>
                  <a:pt x="11" y="40"/>
                  <a:pt x="1" y="40"/>
                  <a:pt x="1" y="30"/>
                </a:cubicBezTo>
                <a:cubicBezTo>
                  <a:pt x="1" y="20"/>
                  <a:pt x="1" y="1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7" name="Google Shape;3397;p21"/>
          <p:cNvSpPr/>
          <p:nvPr/>
        </p:nvSpPr>
        <p:spPr>
          <a:xfrm>
            <a:off x="5587296" y="-341419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59" y="98"/>
                </a:moveTo>
                <a:cubicBezTo>
                  <a:pt x="70" y="98"/>
                  <a:pt x="59" y="108"/>
                  <a:pt x="50" y="118"/>
                </a:cubicBezTo>
                <a:cubicBezTo>
                  <a:pt x="50" y="118"/>
                  <a:pt x="40" y="118"/>
                  <a:pt x="30" y="108"/>
                </a:cubicBezTo>
                <a:lnTo>
                  <a:pt x="1" y="20"/>
                </a:lnTo>
                <a:cubicBezTo>
                  <a:pt x="1" y="10"/>
                  <a:pt x="1" y="0"/>
                  <a:pt x="11" y="0"/>
                </a:cubicBezTo>
                <a:cubicBezTo>
                  <a:pt x="20" y="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8" name="Google Shape;3398;p21"/>
          <p:cNvSpPr/>
          <p:nvPr/>
        </p:nvSpPr>
        <p:spPr>
          <a:xfrm>
            <a:off x="5574818" y="-35178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9" y="0"/>
                </a:moveTo>
                <a:cubicBezTo>
                  <a:pt x="109" y="0"/>
                  <a:pt x="118" y="10"/>
                  <a:pt x="118" y="20"/>
                </a:cubicBezTo>
                <a:lnTo>
                  <a:pt x="109" y="29"/>
                </a:lnTo>
                <a:lnTo>
                  <a:pt x="11" y="49"/>
                </a:lnTo>
                <a:cubicBezTo>
                  <a:pt x="11" y="49"/>
                  <a:pt x="1" y="40"/>
                  <a:pt x="1" y="29"/>
                </a:cubicBezTo>
                <a:cubicBezTo>
                  <a:pt x="1" y="20"/>
                  <a:pt x="1" y="20"/>
                  <a:pt x="1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9" name="Google Shape;3399;p21"/>
          <p:cNvSpPr/>
          <p:nvPr/>
        </p:nvSpPr>
        <p:spPr>
          <a:xfrm>
            <a:off x="5574818" y="-349879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60" y="99"/>
                </a:moveTo>
                <a:cubicBezTo>
                  <a:pt x="60" y="109"/>
                  <a:pt x="60" y="118"/>
                  <a:pt x="50" y="118"/>
                </a:cubicBezTo>
                <a:cubicBezTo>
                  <a:pt x="40" y="118"/>
                  <a:pt x="40" y="118"/>
                  <a:pt x="31" y="109"/>
                </a:cubicBezTo>
                <a:lnTo>
                  <a:pt x="1" y="31"/>
                </a:lnTo>
                <a:cubicBezTo>
                  <a:pt x="1" y="20"/>
                  <a:pt x="1" y="11"/>
                  <a:pt x="11" y="11"/>
                </a:cubicBezTo>
                <a:cubicBezTo>
                  <a:pt x="20" y="1"/>
                  <a:pt x="20" y="11"/>
                  <a:pt x="3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0" name="Google Shape;3400;p21"/>
          <p:cNvSpPr/>
          <p:nvPr/>
        </p:nvSpPr>
        <p:spPr>
          <a:xfrm>
            <a:off x="5521099" y="-366375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30" y="442"/>
                </a:moveTo>
                <a:cubicBezTo>
                  <a:pt x="30" y="451"/>
                  <a:pt x="30" y="451"/>
                  <a:pt x="20" y="451"/>
                </a:cubicBezTo>
                <a:cubicBezTo>
                  <a:pt x="10" y="451"/>
                  <a:pt x="0" y="451"/>
                  <a:pt x="0" y="442"/>
                </a:cubicBezTo>
                <a:lnTo>
                  <a:pt x="0" y="11"/>
                </a:lnTo>
                <a:cubicBezTo>
                  <a:pt x="0" y="0"/>
                  <a:pt x="10" y="0"/>
                  <a:pt x="20" y="0"/>
                </a:cubicBezTo>
                <a:cubicBezTo>
                  <a:pt x="3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1" name="Google Shape;3401;p21"/>
          <p:cNvSpPr/>
          <p:nvPr/>
        </p:nvSpPr>
        <p:spPr>
          <a:xfrm>
            <a:off x="5521099" y="-30419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cubicBezTo>
                  <a:pt x="89" y="89"/>
                  <a:pt x="89" y="98"/>
                  <a:pt x="78" y="98"/>
                </a:cubicBezTo>
                <a:cubicBezTo>
                  <a:pt x="78" y="109"/>
                  <a:pt x="69" y="109"/>
                  <a:pt x="59" y="98"/>
                </a:cubicBezTo>
                <a:lnTo>
                  <a:pt x="10" y="30"/>
                </a:lnTo>
                <a:cubicBezTo>
                  <a:pt x="0" y="20"/>
                  <a:pt x="0" y="11"/>
                  <a:pt x="10" y="11"/>
                </a:cubicBezTo>
                <a:cubicBezTo>
                  <a:pt x="2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2" name="Google Shape;3402;p21"/>
          <p:cNvSpPr/>
          <p:nvPr/>
        </p:nvSpPr>
        <p:spPr>
          <a:xfrm>
            <a:off x="5508621" y="-30419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8"/>
                </a:moveTo>
                <a:cubicBezTo>
                  <a:pt x="30" y="109"/>
                  <a:pt x="20" y="109"/>
                  <a:pt x="10" y="98"/>
                </a:cubicBezTo>
                <a:cubicBezTo>
                  <a:pt x="10" y="98"/>
                  <a:pt x="0" y="89"/>
                  <a:pt x="10" y="79"/>
                </a:cubicBezTo>
                <a:lnTo>
                  <a:pt x="69" y="11"/>
                </a:lnTo>
                <a:cubicBezTo>
                  <a:pt x="69" y="0"/>
                  <a:pt x="79" y="0"/>
                  <a:pt x="89" y="11"/>
                </a:cubicBezTo>
                <a:cubicBezTo>
                  <a:pt x="89" y="11"/>
                  <a:pt x="98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3" name="Google Shape;3403;p21"/>
          <p:cNvSpPr/>
          <p:nvPr/>
        </p:nvSpPr>
        <p:spPr>
          <a:xfrm>
            <a:off x="5521099" y="-318578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89" y="79"/>
                </a:moveTo>
                <a:cubicBezTo>
                  <a:pt x="89" y="88"/>
                  <a:pt x="89" y="98"/>
                  <a:pt x="78" y="98"/>
                </a:cubicBezTo>
                <a:cubicBezTo>
                  <a:pt x="78" y="108"/>
                  <a:pt x="69" y="108"/>
                  <a:pt x="59" y="98"/>
                </a:cubicBezTo>
                <a:lnTo>
                  <a:pt x="10" y="29"/>
                </a:ln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4" name="Google Shape;3404;p21"/>
          <p:cNvSpPr/>
          <p:nvPr/>
        </p:nvSpPr>
        <p:spPr>
          <a:xfrm>
            <a:off x="5508621" y="-318578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30" y="98"/>
                </a:moveTo>
                <a:cubicBezTo>
                  <a:pt x="30" y="108"/>
                  <a:pt x="20" y="108"/>
                  <a:pt x="10" y="98"/>
                </a:cubicBezTo>
                <a:cubicBezTo>
                  <a:pt x="10" y="98"/>
                  <a:pt x="0" y="88"/>
                  <a:pt x="10" y="79"/>
                </a:cubicBezTo>
                <a:lnTo>
                  <a:pt x="69" y="10"/>
                </a:lnTo>
                <a:cubicBezTo>
                  <a:pt x="69" y="0"/>
                  <a:pt x="79" y="0"/>
                  <a:pt x="89" y="10"/>
                </a:cubicBezTo>
                <a:cubicBezTo>
                  <a:pt x="89" y="10"/>
                  <a:pt x="98" y="20"/>
                  <a:pt x="8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5" name="Google Shape;3405;p21"/>
          <p:cNvSpPr/>
          <p:nvPr/>
        </p:nvSpPr>
        <p:spPr>
          <a:xfrm>
            <a:off x="5432061" y="-372508"/>
            <a:ext cx="87135" cy="52027"/>
          </a:xfrm>
          <a:custGeom>
            <a:avLst/>
            <a:gdLst/>
            <a:ahLst/>
            <a:cxnLst/>
            <a:rect l="l" t="t" r="r" b="b"/>
            <a:pathLst>
              <a:path w="412" h="246" extrusionOk="0">
                <a:moveTo>
                  <a:pt x="29" y="236"/>
                </a:moveTo>
                <a:cubicBezTo>
                  <a:pt x="20" y="245"/>
                  <a:pt x="10" y="245"/>
                  <a:pt x="10" y="236"/>
                </a:cubicBezTo>
                <a:cubicBezTo>
                  <a:pt x="0" y="225"/>
                  <a:pt x="10" y="216"/>
                  <a:pt x="10" y="216"/>
                </a:cubicBezTo>
                <a:lnTo>
                  <a:pt x="382" y="0"/>
                </a:lnTo>
                <a:cubicBezTo>
                  <a:pt x="392" y="0"/>
                  <a:pt x="401" y="0"/>
                  <a:pt x="401" y="10"/>
                </a:cubicBezTo>
                <a:cubicBezTo>
                  <a:pt x="412" y="10"/>
                  <a:pt x="401" y="20"/>
                  <a:pt x="40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6" name="Google Shape;3406;p21"/>
          <p:cNvSpPr/>
          <p:nvPr/>
        </p:nvSpPr>
        <p:spPr>
          <a:xfrm>
            <a:off x="5448557" y="-341419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30" y="108"/>
                </a:moveTo>
                <a:cubicBezTo>
                  <a:pt x="30" y="118"/>
                  <a:pt x="20" y="118"/>
                  <a:pt x="10" y="118"/>
                </a:cubicBezTo>
                <a:cubicBezTo>
                  <a:pt x="10" y="108"/>
                  <a:pt x="0" y="98"/>
                  <a:pt x="0" y="98"/>
                </a:cubicBezTo>
                <a:lnTo>
                  <a:pt x="40" y="10"/>
                </a:lnTo>
                <a:cubicBezTo>
                  <a:pt x="40" y="0"/>
                  <a:pt x="49" y="0"/>
                  <a:pt x="59" y="0"/>
                </a:cubicBezTo>
                <a:cubicBezTo>
                  <a:pt x="69" y="0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7" name="Google Shape;3407;p21"/>
          <p:cNvSpPr/>
          <p:nvPr/>
        </p:nvSpPr>
        <p:spPr>
          <a:xfrm>
            <a:off x="5438194" y="-343534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30"/>
                </a:moveTo>
                <a:cubicBezTo>
                  <a:pt x="0" y="30"/>
                  <a:pt x="0" y="20"/>
                  <a:pt x="0" y="10"/>
                </a:cubicBezTo>
                <a:cubicBezTo>
                  <a:pt x="0" y="1"/>
                  <a:pt x="10" y="1"/>
                  <a:pt x="10" y="1"/>
                </a:cubicBezTo>
                <a:lnTo>
                  <a:pt x="108" y="10"/>
                </a:lnTo>
                <a:cubicBezTo>
                  <a:pt x="108" y="10"/>
                  <a:pt x="118" y="20"/>
                  <a:pt x="118" y="30"/>
                </a:cubicBezTo>
                <a:cubicBezTo>
                  <a:pt x="118" y="40"/>
                  <a:pt x="108" y="4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8" name="Google Shape;3408;p21"/>
          <p:cNvSpPr/>
          <p:nvPr/>
        </p:nvSpPr>
        <p:spPr>
          <a:xfrm>
            <a:off x="5461035" y="-349879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29" y="109"/>
                </a:moveTo>
                <a:cubicBezTo>
                  <a:pt x="29" y="118"/>
                  <a:pt x="20" y="118"/>
                  <a:pt x="10" y="118"/>
                </a:cubicBezTo>
                <a:cubicBezTo>
                  <a:pt x="10" y="118"/>
                  <a:pt x="0" y="109"/>
                  <a:pt x="10" y="99"/>
                </a:cubicBezTo>
                <a:lnTo>
                  <a:pt x="39" y="20"/>
                </a:lnTo>
                <a:cubicBezTo>
                  <a:pt x="39" y="11"/>
                  <a:pt x="49" y="1"/>
                  <a:pt x="59" y="11"/>
                </a:cubicBezTo>
                <a:cubicBezTo>
                  <a:pt x="68" y="11"/>
                  <a:pt x="68" y="20"/>
                  <a:pt x="6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9" name="Google Shape;3409;p21"/>
          <p:cNvSpPr/>
          <p:nvPr/>
        </p:nvSpPr>
        <p:spPr>
          <a:xfrm>
            <a:off x="5450461" y="-35178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1" y="29"/>
                </a:moveTo>
                <a:cubicBezTo>
                  <a:pt x="1" y="29"/>
                  <a:pt x="1" y="20"/>
                  <a:pt x="1" y="20"/>
                </a:cubicBezTo>
                <a:cubicBezTo>
                  <a:pt x="1" y="10"/>
                  <a:pt x="11" y="0"/>
                  <a:pt x="21" y="0"/>
                </a:cubicBezTo>
                <a:lnTo>
                  <a:pt x="109" y="20"/>
                </a:lnTo>
                <a:cubicBezTo>
                  <a:pt x="109" y="20"/>
                  <a:pt x="118" y="20"/>
                  <a:pt x="118" y="29"/>
                </a:cubicBezTo>
                <a:cubicBezTo>
                  <a:pt x="118" y="40"/>
                  <a:pt x="109" y="49"/>
                  <a:pt x="9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0" name="Google Shape;3410;p21"/>
          <p:cNvSpPr/>
          <p:nvPr/>
        </p:nvSpPr>
        <p:spPr>
          <a:xfrm>
            <a:off x="5432061" y="-430457"/>
            <a:ext cx="87135" cy="51816"/>
          </a:xfrm>
          <a:custGeom>
            <a:avLst/>
            <a:gdLst/>
            <a:ahLst/>
            <a:cxnLst/>
            <a:rect l="l" t="t" r="r" b="b"/>
            <a:pathLst>
              <a:path w="412" h="245" extrusionOk="0">
                <a:moveTo>
                  <a:pt x="10" y="29"/>
                </a:moveTo>
                <a:cubicBezTo>
                  <a:pt x="10" y="29"/>
                  <a:pt x="0" y="20"/>
                  <a:pt x="10" y="9"/>
                </a:cubicBezTo>
                <a:cubicBezTo>
                  <a:pt x="10" y="0"/>
                  <a:pt x="20" y="0"/>
                  <a:pt x="29" y="0"/>
                </a:cubicBezTo>
                <a:lnTo>
                  <a:pt x="401" y="216"/>
                </a:lnTo>
                <a:cubicBezTo>
                  <a:pt x="401" y="225"/>
                  <a:pt x="412" y="225"/>
                  <a:pt x="401" y="235"/>
                </a:cubicBezTo>
                <a:cubicBezTo>
                  <a:pt x="401" y="245"/>
                  <a:pt x="392" y="245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1" name="Google Shape;3411;p21"/>
          <p:cNvSpPr/>
          <p:nvPr/>
        </p:nvSpPr>
        <p:spPr>
          <a:xfrm>
            <a:off x="5438194" y="-416075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39"/>
                </a:moveTo>
                <a:cubicBezTo>
                  <a:pt x="10" y="39"/>
                  <a:pt x="0" y="39"/>
                  <a:pt x="0" y="30"/>
                </a:cubicBezTo>
                <a:cubicBezTo>
                  <a:pt x="0" y="20"/>
                  <a:pt x="0" y="10"/>
                  <a:pt x="10" y="10"/>
                </a:cubicBezTo>
                <a:lnTo>
                  <a:pt x="98" y="0"/>
                </a:lnTo>
                <a:cubicBezTo>
                  <a:pt x="108" y="0"/>
                  <a:pt x="118" y="0"/>
                  <a:pt x="118" y="10"/>
                </a:cubicBezTo>
                <a:cubicBezTo>
                  <a:pt x="118" y="20"/>
                  <a:pt x="10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2" name="Google Shape;3412;p21"/>
          <p:cNvSpPr/>
          <p:nvPr/>
        </p:nvSpPr>
        <p:spPr>
          <a:xfrm>
            <a:off x="5448557" y="-434687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0" y="20"/>
                </a:moveTo>
                <a:cubicBezTo>
                  <a:pt x="0" y="10"/>
                  <a:pt x="10" y="1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69" y="98"/>
                </a:lnTo>
                <a:cubicBezTo>
                  <a:pt x="69" y="98"/>
                  <a:pt x="69" y="10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3" name="Google Shape;3413;p21"/>
          <p:cNvSpPr/>
          <p:nvPr/>
        </p:nvSpPr>
        <p:spPr>
          <a:xfrm>
            <a:off x="5450461" y="-409731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21" y="49"/>
                </a:moveTo>
                <a:cubicBezTo>
                  <a:pt x="11" y="49"/>
                  <a:pt x="1" y="39"/>
                  <a:pt x="1" y="29"/>
                </a:cubicBezTo>
                <a:cubicBezTo>
                  <a:pt x="1" y="20"/>
                  <a:pt x="1" y="20"/>
                  <a:pt x="11" y="9"/>
                </a:cubicBezTo>
                <a:lnTo>
                  <a:pt x="99" y="0"/>
                </a:lnTo>
                <a:cubicBezTo>
                  <a:pt x="109" y="0"/>
                  <a:pt x="118" y="9"/>
                  <a:pt x="118" y="9"/>
                </a:cubicBezTo>
                <a:cubicBezTo>
                  <a:pt x="118" y="20"/>
                  <a:pt x="109" y="29"/>
                  <a:pt x="10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4" name="Google Shape;3414;p21"/>
          <p:cNvSpPr/>
          <p:nvPr/>
        </p:nvSpPr>
        <p:spPr>
          <a:xfrm>
            <a:off x="5461035" y="-428553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10" y="30"/>
                </a:moveTo>
                <a:cubicBezTo>
                  <a:pt x="0" y="20"/>
                  <a:pt x="10" y="11"/>
                  <a:pt x="10" y="11"/>
                </a:cubicBezTo>
                <a:cubicBezTo>
                  <a:pt x="20" y="0"/>
                  <a:pt x="29" y="11"/>
                  <a:pt x="29" y="20"/>
                </a:cubicBezTo>
                <a:lnTo>
                  <a:pt x="68" y="98"/>
                </a:lnTo>
                <a:cubicBezTo>
                  <a:pt x="68" y="109"/>
                  <a:pt x="68" y="118"/>
                  <a:pt x="59" y="118"/>
                </a:cubicBezTo>
                <a:cubicBezTo>
                  <a:pt x="49" y="118"/>
                  <a:pt x="39" y="118"/>
                  <a:pt x="39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5" name="Google Shape;3415;p21"/>
          <p:cNvSpPr/>
          <p:nvPr/>
        </p:nvSpPr>
        <p:spPr>
          <a:xfrm>
            <a:off x="5490010" y="-434687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0" y="29"/>
                </a:move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29" y="10"/>
                  <a:pt x="29" y="10"/>
                </a:cubicBezTo>
                <a:lnTo>
                  <a:pt x="147" y="225"/>
                </a:lnTo>
                <a:cubicBezTo>
                  <a:pt x="157" y="225"/>
                  <a:pt x="147" y="236"/>
                  <a:pt x="147" y="245"/>
                </a:cubicBezTo>
                <a:cubicBezTo>
                  <a:pt x="138" y="245"/>
                  <a:pt x="127" y="245"/>
                  <a:pt x="127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6" name="Google Shape;3416;p21"/>
          <p:cNvSpPr/>
          <p:nvPr/>
        </p:nvSpPr>
        <p:spPr>
          <a:xfrm>
            <a:off x="5481762" y="-426439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10" y="30"/>
                </a:moveTo>
                <a:cubicBezTo>
                  <a:pt x="10" y="30"/>
                  <a:pt x="0" y="20"/>
                  <a:pt x="10" y="10"/>
                </a:cubicBezTo>
                <a:cubicBezTo>
                  <a:pt x="10" y="10"/>
                  <a:pt x="20" y="1"/>
                  <a:pt x="29" y="1"/>
                </a:cubicBezTo>
                <a:lnTo>
                  <a:pt x="98" y="30"/>
                </a:lnTo>
                <a:cubicBezTo>
                  <a:pt x="108" y="40"/>
                  <a:pt x="108" y="49"/>
                  <a:pt x="108" y="59"/>
                </a:cubicBezTo>
                <a:cubicBezTo>
                  <a:pt x="108" y="59"/>
                  <a:pt x="98" y="69"/>
                  <a:pt x="88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7" name="Google Shape;3417;p21"/>
          <p:cNvSpPr/>
          <p:nvPr/>
        </p:nvSpPr>
        <p:spPr>
          <a:xfrm>
            <a:off x="5498258" y="-436802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10" y="20"/>
                </a:moveTo>
                <a:cubicBezTo>
                  <a:pt x="10" y="10"/>
                  <a:pt x="20" y="0"/>
                  <a:pt x="30" y="0"/>
                </a:cubicBezTo>
                <a:cubicBezTo>
                  <a:pt x="40" y="0"/>
                  <a:pt x="40" y="10"/>
                  <a:pt x="40" y="20"/>
                </a:cubicBezTo>
                <a:lnTo>
                  <a:pt x="30" y="98"/>
                </a:ln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8" name="Google Shape;3418;p21"/>
          <p:cNvSpPr/>
          <p:nvPr/>
        </p:nvSpPr>
        <p:spPr>
          <a:xfrm>
            <a:off x="5487895" y="-41396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29"/>
                </a:moveTo>
                <a:cubicBezTo>
                  <a:pt x="10" y="20"/>
                  <a:pt x="0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lnTo>
                  <a:pt x="98" y="29"/>
                </a:lnTo>
                <a:cubicBezTo>
                  <a:pt x="108" y="29"/>
                  <a:pt x="108" y="40"/>
                  <a:pt x="108" y="49"/>
                </a:cubicBezTo>
                <a:cubicBezTo>
                  <a:pt x="108" y="59"/>
                  <a:pt x="98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9" name="Google Shape;3419;p21"/>
          <p:cNvSpPr/>
          <p:nvPr/>
        </p:nvSpPr>
        <p:spPr>
          <a:xfrm>
            <a:off x="5504391" y="-424324"/>
            <a:ext cx="10786" cy="23053"/>
          </a:xfrm>
          <a:custGeom>
            <a:avLst/>
            <a:gdLst/>
            <a:ahLst/>
            <a:cxnLst/>
            <a:rect l="l" t="t" r="r" b="b"/>
            <a:pathLst>
              <a:path w="51" h="109" extrusionOk="0">
                <a:moveTo>
                  <a:pt x="11" y="10"/>
                </a:moveTo>
                <a:cubicBezTo>
                  <a:pt x="11" y="0"/>
                  <a:pt x="20" y="0"/>
                  <a:pt x="30" y="0"/>
                </a:cubicBezTo>
                <a:cubicBezTo>
                  <a:pt x="40" y="0"/>
                  <a:pt x="50" y="10"/>
                  <a:pt x="40" y="10"/>
                </a:cubicBezTo>
                <a:lnTo>
                  <a:pt x="30" y="98"/>
                </a:lnTo>
                <a:cubicBezTo>
                  <a:pt x="30" y="98"/>
                  <a:pt x="20" y="108"/>
                  <a:pt x="11" y="108"/>
                </a:cubicBezTo>
                <a:cubicBezTo>
                  <a:pt x="11" y="108"/>
                  <a:pt x="1" y="98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0" name="Google Shape;3420;p21"/>
          <p:cNvSpPr/>
          <p:nvPr/>
        </p:nvSpPr>
        <p:spPr>
          <a:xfrm>
            <a:off x="5527232" y="-434687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28" y="10"/>
                </a:moveTo>
                <a:cubicBezTo>
                  <a:pt x="128" y="10"/>
                  <a:pt x="138" y="0"/>
                  <a:pt x="147" y="10"/>
                </a:cubicBezTo>
                <a:cubicBezTo>
                  <a:pt x="158" y="10"/>
                  <a:pt x="158" y="20"/>
                  <a:pt x="147" y="29"/>
                </a:cubicBezTo>
                <a:lnTo>
                  <a:pt x="30" y="236"/>
                </a:lnTo>
                <a:cubicBezTo>
                  <a:pt x="30" y="245"/>
                  <a:pt x="20" y="245"/>
                  <a:pt x="10" y="245"/>
                </a:cubicBezTo>
                <a:cubicBezTo>
                  <a:pt x="1" y="236"/>
                  <a:pt x="1" y="225"/>
                  <a:pt x="1" y="22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21"/>
          <p:cNvSpPr/>
          <p:nvPr/>
        </p:nvSpPr>
        <p:spPr>
          <a:xfrm>
            <a:off x="5541825" y="-436802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0" y="20"/>
                </a:move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0" y="10"/>
                  <a:pt x="30" y="20"/>
                </a:cubicBezTo>
                <a:lnTo>
                  <a:pt x="49" y="98"/>
                </a:lnTo>
                <a:cubicBezTo>
                  <a:pt x="49" y="108"/>
                  <a:pt x="39" y="108"/>
                  <a:pt x="30" y="108"/>
                </a:cubicBezTo>
                <a:cubicBezTo>
                  <a:pt x="20" y="118"/>
                  <a:pt x="20" y="108"/>
                  <a:pt x="2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21"/>
          <p:cNvSpPr/>
          <p:nvPr/>
        </p:nvSpPr>
        <p:spPr>
          <a:xfrm>
            <a:off x="5543940" y="-426439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88" y="1"/>
                </a:moveTo>
                <a:cubicBezTo>
                  <a:pt x="98" y="1"/>
                  <a:pt x="108" y="10"/>
                  <a:pt x="108" y="10"/>
                </a:cubicBezTo>
                <a:cubicBezTo>
                  <a:pt x="108" y="20"/>
                  <a:pt x="108" y="30"/>
                  <a:pt x="98" y="30"/>
                </a:cubicBezTo>
                <a:lnTo>
                  <a:pt x="29" y="59"/>
                </a:lnTo>
                <a:cubicBezTo>
                  <a:pt x="20" y="69"/>
                  <a:pt x="10" y="59"/>
                  <a:pt x="10" y="59"/>
                </a:cubicBezTo>
                <a:cubicBezTo>
                  <a:pt x="0" y="49"/>
                  <a:pt x="10" y="40"/>
                  <a:pt x="1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21"/>
          <p:cNvSpPr/>
          <p:nvPr/>
        </p:nvSpPr>
        <p:spPr>
          <a:xfrm>
            <a:off x="5535692" y="-424324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0" y="10"/>
                </a:moveTo>
                <a:cubicBezTo>
                  <a:pt x="0" y="10"/>
                  <a:pt x="9" y="0"/>
                  <a:pt x="20" y="0"/>
                </a:cubicBezTo>
                <a:cubicBezTo>
                  <a:pt x="20" y="0"/>
                  <a:pt x="29" y="0"/>
                  <a:pt x="29" y="10"/>
                </a:cubicBezTo>
                <a:lnTo>
                  <a:pt x="39" y="89"/>
                </a:lnTo>
                <a:cubicBezTo>
                  <a:pt x="49" y="98"/>
                  <a:pt x="39" y="108"/>
                  <a:pt x="29" y="108"/>
                </a:cubicBezTo>
                <a:cubicBezTo>
                  <a:pt x="20" y="108"/>
                  <a:pt x="20" y="98"/>
                  <a:pt x="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4" name="Google Shape;3424;p21"/>
          <p:cNvSpPr/>
          <p:nvPr/>
        </p:nvSpPr>
        <p:spPr>
          <a:xfrm>
            <a:off x="5537595" y="-41396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0"/>
                </a:moveTo>
                <a:cubicBezTo>
                  <a:pt x="98" y="0"/>
                  <a:pt x="109" y="0"/>
                  <a:pt x="109" y="10"/>
                </a:cubicBezTo>
                <a:cubicBezTo>
                  <a:pt x="109" y="20"/>
                  <a:pt x="109" y="20"/>
                  <a:pt x="98" y="29"/>
                </a:cubicBezTo>
                <a:lnTo>
                  <a:pt x="30" y="59"/>
                </a:lnTo>
                <a:cubicBezTo>
                  <a:pt x="20" y="59"/>
                  <a:pt x="11" y="59"/>
                  <a:pt x="11" y="49"/>
                </a:cubicBezTo>
                <a:cubicBezTo>
                  <a:pt x="0" y="40"/>
                  <a:pt x="11" y="2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5" name="Google Shape;3425;p21"/>
          <p:cNvSpPr/>
          <p:nvPr/>
        </p:nvSpPr>
        <p:spPr>
          <a:xfrm>
            <a:off x="5533366" y="-378853"/>
            <a:ext cx="58372" cy="6556"/>
          </a:xfrm>
          <a:custGeom>
            <a:avLst/>
            <a:gdLst/>
            <a:ahLst/>
            <a:cxnLst/>
            <a:rect l="l" t="t" r="r" b="b"/>
            <a:pathLst>
              <a:path w="276" h="31" extrusionOk="0">
                <a:moveTo>
                  <a:pt x="256" y="1"/>
                </a:moveTo>
                <a:cubicBezTo>
                  <a:pt x="266" y="1"/>
                  <a:pt x="275" y="11"/>
                  <a:pt x="275" y="11"/>
                </a:cubicBezTo>
                <a:cubicBezTo>
                  <a:pt x="275" y="20"/>
                  <a:pt x="266" y="30"/>
                  <a:pt x="256" y="30"/>
                </a:cubicBezTo>
                <a:lnTo>
                  <a:pt x="20" y="30"/>
                </a:lnTo>
                <a:cubicBezTo>
                  <a:pt x="11" y="30"/>
                  <a:pt x="1" y="20"/>
                  <a:pt x="1" y="11"/>
                </a:cubicBezTo>
                <a:cubicBezTo>
                  <a:pt x="1" y="1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6" name="Google Shape;3426;p21"/>
          <p:cNvSpPr/>
          <p:nvPr/>
        </p:nvSpPr>
        <p:spPr>
          <a:xfrm>
            <a:off x="5568685" y="-389004"/>
            <a:ext cx="18823" cy="16708"/>
          </a:xfrm>
          <a:custGeom>
            <a:avLst/>
            <a:gdLst/>
            <a:ahLst/>
            <a:cxnLst/>
            <a:rect l="l" t="t" r="r" b="b"/>
            <a:pathLst>
              <a:path w="89" h="79" extrusionOk="0">
                <a:moveTo>
                  <a:pt x="69" y="0"/>
                </a:moveTo>
                <a:lnTo>
                  <a:pt x="89" y="0"/>
                </a:lnTo>
                <a:lnTo>
                  <a:pt x="89" y="29"/>
                </a:lnTo>
                <a:lnTo>
                  <a:pt x="20" y="78"/>
                </a:lnTo>
                <a:cubicBezTo>
                  <a:pt x="20" y="78"/>
                  <a:pt x="10" y="78"/>
                  <a:pt x="1" y="68"/>
                </a:cubicBezTo>
                <a:lnTo>
                  <a:pt x="1" y="4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7" name="Google Shape;3427;p21"/>
          <p:cNvSpPr/>
          <p:nvPr/>
        </p:nvSpPr>
        <p:spPr>
          <a:xfrm>
            <a:off x="5568685" y="-378853"/>
            <a:ext cx="18823" cy="16919"/>
          </a:xfrm>
          <a:custGeom>
            <a:avLst/>
            <a:gdLst/>
            <a:ahLst/>
            <a:cxnLst/>
            <a:rect l="l" t="t" r="r" b="b"/>
            <a:pathLst>
              <a:path w="89" h="80" extrusionOk="0">
                <a:moveTo>
                  <a:pt x="89" y="50"/>
                </a:moveTo>
                <a:lnTo>
                  <a:pt x="89" y="70"/>
                </a:lnTo>
                <a:cubicBezTo>
                  <a:pt x="79" y="79"/>
                  <a:pt x="69" y="79"/>
                  <a:pt x="69" y="79"/>
                </a:cubicBezTo>
                <a:lnTo>
                  <a:pt x="1" y="30"/>
                </a:lnTo>
                <a:lnTo>
                  <a:pt x="1" y="1"/>
                </a:lnTo>
                <a:lnTo>
                  <a:pt x="2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8" name="Google Shape;3428;p21"/>
          <p:cNvSpPr/>
          <p:nvPr/>
        </p:nvSpPr>
        <p:spPr>
          <a:xfrm>
            <a:off x="5554092" y="-38900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9" y="0"/>
                </a:moveTo>
                <a:lnTo>
                  <a:pt x="99" y="0"/>
                </a:lnTo>
                <a:cubicBezTo>
                  <a:pt x="99" y="9"/>
                  <a:pt x="99" y="20"/>
                  <a:pt x="89" y="29"/>
                </a:cubicBezTo>
                <a:lnTo>
                  <a:pt x="31" y="78"/>
                </a:lnTo>
                <a:cubicBezTo>
                  <a:pt x="20" y="78"/>
                  <a:pt x="11" y="78"/>
                  <a:pt x="11" y="68"/>
                </a:cubicBezTo>
                <a:cubicBezTo>
                  <a:pt x="1" y="68"/>
                  <a:pt x="1" y="59"/>
                  <a:pt x="11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9" name="Google Shape;3429;p21"/>
          <p:cNvSpPr/>
          <p:nvPr/>
        </p:nvSpPr>
        <p:spPr>
          <a:xfrm>
            <a:off x="5554092" y="-3788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9" y="50"/>
                </a:moveTo>
                <a:cubicBezTo>
                  <a:pt x="99" y="59"/>
                  <a:pt x="99" y="70"/>
                  <a:pt x="99" y="70"/>
                </a:cubicBezTo>
                <a:cubicBezTo>
                  <a:pt x="89" y="79"/>
                  <a:pt x="79" y="79"/>
                  <a:pt x="79" y="79"/>
                </a:cubicBezTo>
                <a:lnTo>
                  <a:pt x="11" y="30"/>
                </a:lnTo>
                <a:cubicBezTo>
                  <a:pt x="1" y="20"/>
                  <a:pt x="1" y="11"/>
                  <a:pt x="11" y="1"/>
                </a:cubicBezTo>
                <a:lnTo>
                  <a:pt x="31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0" name="Google Shape;3430;p21"/>
          <p:cNvSpPr/>
          <p:nvPr/>
        </p:nvSpPr>
        <p:spPr>
          <a:xfrm>
            <a:off x="5527232" y="-368278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47" y="216"/>
                </a:moveTo>
                <a:cubicBezTo>
                  <a:pt x="158" y="225"/>
                  <a:pt x="158" y="235"/>
                  <a:pt x="147" y="235"/>
                </a:cubicBezTo>
                <a:cubicBezTo>
                  <a:pt x="138" y="235"/>
                  <a:pt x="128" y="235"/>
                  <a:pt x="128" y="225"/>
                </a:cubicBezTo>
                <a:lnTo>
                  <a:pt x="1" y="20"/>
                </a:lnTo>
                <a:cubicBezTo>
                  <a:pt x="1" y="20"/>
                  <a:pt x="1" y="9"/>
                  <a:pt x="10" y="0"/>
                </a:cubicBezTo>
                <a:cubicBezTo>
                  <a:pt x="20" y="0"/>
                  <a:pt x="30" y="0"/>
                  <a:pt x="3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1" name="Google Shape;3431;p21"/>
          <p:cNvSpPr/>
          <p:nvPr/>
        </p:nvSpPr>
        <p:spPr>
          <a:xfrm>
            <a:off x="5543940" y="-339304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98" y="29"/>
                </a:moveTo>
                <a:cubicBezTo>
                  <a:pt x="108" y="39"/>
                  <a:pt x="108" y="49"/>
                  <a:pt x="108" y="49"/>
                </a:cubicBezTo>
                <a:cubicBezTo>
                  <a:pt x="108" y="59"/>
                  <a:pt x="98" y="68"/>
                  <a:pt x="88" y="59"/>
                </a:cubicBezTo>
                <a:lnTo>
                  <a:pt x="10" y="29"/>
                </a:lnTo>
                <a:cubicBezTo>
                  <a:pt x="10" y="29"/>
                  <a:pt x="0" y="20"/>
                  <a:pt x="10" y="10"/>
                </a:cubicBezTo>
                <a:cubicBezTo>
                  <a:pt x="10" y="1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21"/>
          <p:cNvSpPr/>
          <p:nvPr/>
        </p:nvSpPr>
        <p:spPr>
          <a:xfrm>
            <a:off x="5541825" y="-339304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30" y="98"/>
                </a:moveTo>
                <a:cubicBezTo>
                  <a:pt x="30" y="108"/>
                  <a:pt x="30" y="118"/>
                  <a:pt x="20" y="108"/>
                </a:cubicBezTo>
                <a:cubicBezTo>
                  <a:pt x="10" y="108"/>
                  <a:pt x="0" y="108"/>
                  <a:pt x="0" y="98"/>
                </a:cubicBezTo>
                <a:lnTo>
                  <a:pt x="20" y="20"/>
                </a:lnTo>
                <a:cubicBezTo>
                  <a:pt x="20" y="10"/>
                  <a:pt x="20" y="0"/>
                  <a:pt x="30" y="0"/>
                </a:cubicBezTo>
                <a:cubicBezTo>
                  <a:pt x="3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21"/>
          <p:cNvSpPr/>
          <p:nvPr/>
        </p:nvSpPr>
        <p:spPr>
          <a:xfrm>
            <a:off x="5537595" y="-34987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8" y="31"/>
                </a:moveTo>
                <a:cubicBezTo>
                  <a:pt x="109" y="31"/>
                  <a:pt x="109" y="40"/>
                  <a:pt x="109" y="50"/>
                </a:cubicBezTo>
                <a:cubicBezTo>
                  <a:pt x="109" y="60"/>
                  <a:pt x="98" y="60"/>
                  <a:pt x="89" y="60"/>
                </a:cubicBezTo>
                <a:lnTo>
                  <a:pt x="11" y="31"/>
                </a:lnTo>
                <a:cubicBezTo>
                  <a:pt x="11" y="31"/>
                  <a:pt x="0" y="20"/>
                  <a:pt x="11" y="11"/>
                </a:cubicBezTo>
                <a:cubicBezTo>
                  <a:pt x="11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4" name="Google Shape;3434;p21"/>
          <p:cNvSpPr/>
          <p:nvPr/>
        </p:nvSpPr>
        <p:spPr>
          <a:xfrm>
            <a:off x="5535692" y="-349879"/>
            <a:ext cx="10363" cy="23264"/>
          </a:xfrm>
          <a:custGeom>
            <a:avLst/>
            <a:gdLst/>
            <a:ahLst/>
            <a:cxnLst/>
            <a:rect l="l" t="t" r="r" b="b"/>
            <a:pathLst>
              <a:path w="49" h="110" extrusionOk="0">
                <a:moveTo>
                  <a:pt x="29" y="99"/>
                </a:moveTo>
                <a:cubicBezTo>
                  <a:pt x="29" y="109"/>
                  <a:pt x="20" y="109"/>
                  <a:pt x="20" y="109"/>
                </a:cubicBezTo>
                <a:cubicBezTo>
                  <a:pt x="9" y="109"/>
                  <a:pt x="0" y="99"/>
                  <a:pt x="0" y="89"/>
                </a:cubicBezTo>
                <a:lnTo>
                  <a:pt x="9" y="11"/>
                </a:lnTo>
                <a:cubicBezTo>
                  <a:pt x="20" y="1"/>
                  <a:pt x="20" y="1"/>
                  <a:pt x="29" y="1"/>
                </a:cubicBezTo>
                <a:cubicBezTo>
                  <a:pt x="39" y="1"/>
                  <a:pt x="49" y="11"/>
                  <a:pt x="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5" name="Google Shape;3435;p21"/>
          <p:cNvSpPr/>
          <p:nvPr/>
        </p:nvSpPr>
        <p:spPr>
          <a:xfrm>
            <a:off x="5490010" y="-368278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29" y="225"/>
                </a:moveTo>
                <a:cubicBezTo>
                  <a:pt x="29" y="235"/>
                  <a:pt x="20" y="235"/>
                  <a:pt x="10" y="235"/>
                </a:cubicBezTo>
                <a:cubicBezTo>
                  <a:pt x="0" y="235"/>
                  <a:pt x="0" y="225"/>
                  <a:pt x="0" y="216"/>
                </a:cubicBezTo>
                <a:lnTo>
                  <a:pt x="127" y="9"/>
                </a:lnTo>
                <a:cubicBezTo>
                  <a:pt x="127" y="0"/>
                  <a:pt x="138" y="0"/>
                  <a:pt x="147" y="0"/>
                </a:cubicBezTo>
                <a:cubicBezTo>
                  <a:pt x="147" y="9"/>
                  <a:pt x="157" y="20"/>
                  <a:pt x="147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6" name="Google Shape;3436;p21"/>
          <p:cNvSpPr/>
          <p:nvPr/>
        </p:nvSpPr>
        <p:spPr>
          <a:xfrm>
            <a:off x="5498258" y="-339304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40" y="98"/>
                </a:moveTo>
                <a:cubicBezTo>
                  <a:pt x="40" y="108"/>
                  <a:pt x="40" y="108"/>
                  <a:pt x="30" y="108"/>
                </a:cubicBezTo>
                <a:cubicBezTo>
                  <a:pt x="20" y="118"/>
                  <a:pt x="10" y="108"/>
                  <a:pt x="10" y="98"/>
                </a:cubicBezTo>
                <a:lnTo>
                  <a:pt x="1" y="20"/>
                </a:lnTo>
                <a:cubicBezTo>
                  <a:pt x="1" y="10"/>
                  <a:pt x="10" y="0"/>
                  <a:pt x="10" y="0"/>
                </a:cubicBezTo>
                <a:cubicBezTo>
                  <a:pt x="20" y="0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7" name="Google Shape;3437;p21"/>
          <p:cNvSpPr/>
          <p:nvPr/>
        </p:nvSpPr>
        <p:spPr>
          <a:xfrm>
            <a:off x="5481762" y="-339304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29" y="59"/>
                </a:moveTo>
                <a:cubicBezTo>
                  <a:pt x="20" y="68"/>
                  <a:pt x="10" y="59"/>
                  <a:pt x="10" y="49"/>
                </a:cubicBezTo>
                <a:cubicBezTo>
                  <a:pt x="0" y="49"/>
                  <a:pt x="10" y="39"/>
                  <a:pt x="10" y="29"/>
                </a:cubicBezTo>
                <a:lnTo>
                  <a:pt x="88" y="0"/>
                </a:lnTo>
                <a:cubicBezTo>
                  <a:pt x="98" y="0"/>
                  <a:pt x="108" y="10"/>
                  <a:pt x="108" y="10"/>
                </a:cubicBezTo>
                <a:cubicBezTo>
                  <a:pt x="108" y="20"/>
                  <a:pt x="108" y="29"/>
                  <a:pt x="9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8" name="Google Shape;3438;p21"/>
          <p:cNvSpPr/>
          <p:nvPr/>
        </p:nvSpPr>
        <p:spPr>
          <a:xfrm>
            <a:off x="5504391" y="-349879"/>
            <a:ext cx="10786" cy="23264"/>
          </a:xfrm>
          <a:custGeom>
            <a:avLst/>
            <a:gdLst/>
            <a:ahLst/>
            <a:cxnLst/>
            <a:rect l="l" t="t" r="r" b="b"/>
            <a:pathLst>
              <a:path w="51" h="110" extrusionOk="0">
                <a:moveTo>
                  <a:pt x="40" y="89"/>
                </a:moveTo>
                <a:cubicBezTo>
                  <a:pt x="50" y="99"/>
                  <a:pt x="40" y="109"/>
                  <a:pt x="30" y="109"/>
                </a:cubicBezTo>
                <a:cubicBezTo>
                  <a:pt x="20" y="109"/>
                  <a:pt x="11" y="109"/>
                  <a:pt x="11" y="99"/>
                </a:cubicBezTo>
                <a:lnTo>
                  <a:pt x="1" y="20"/>
                </a:lnTo>
                <a:cubicBezTo>
                  <a:pt x="1" y="11"/>
                  <a:pt x="11" y="1"/>
                  <a:pt x="11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9" name="Google Shape;3439;p21"/>
          <p:cNvSpPr/>
          <p:nvPr/>
        </p:nvSpPr>
        <p:spPr>
          <a:xfrm>
            <a:off x="5487895" y="-34987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30" y="60"/>
                </a:moveTo>
                <a:cubicBezTo>
                  <a:pt x="20" y="60"/>
                  <a:pt x="10" y="60"/>
                  <a:pt x="10" y="50"/>
                </a:cubicBezTo>
                <a:cubicBezTo>
                  <a:pt x="0" y="40"/>
                  <a:pt x="10" y="31"/>
                  <a:pt x="20" y="31"/>
                </a:cubicBezTo>
                <a:lnTo>
                  <a:pt x="89" y="1"/>
                </a:lnTo>
                <a:cubicBezTo>
                  <a:pt x="98" y="1"/>
                  <a:pt x="108" y="1"/>
                  <a:pt x="108" y="11"/>
                </a:cubicBezTo>
                <a:cubicBezTo>
                  <a:pt x="108" y="20"/>
                  <a:pt x="108" y="31"/>
                  <a:pt x="9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0" name="Google Shape;3440;p21"/>
          <p:cNvSpPr/>
          <p:nvPr/>
        </p:nvSpPr>
        <p:spPr>
          <a:xfrm>
            <a:off x="5458921" y="-378853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10" y="30"/>
                </a:moveTo>
                <a:cubicBezTo>
                  <a:pt x="10" y="30"/>
                  <a:pt x="0" y="20"/>
                  <a:pt x="0" y="11"/>
                </a:cubicBezTo>
                <a:lnTo>
                  <a:pt x="10" y="1"/>
                </a:lnTo>
                <a:lnTo>
                  <a:pt x="255" y="1"/>
                </a:lnTo>
                <a:cubicBezTo>
                  <a:pt x="265" y="1"/>
                  <a:pt x="265" y="11"/>
                  <a:pt x="265" y="11"/>
                </a:cubicBezTo>
                <a:cubicBezTo>
                  <a:pt x="265" y="2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1" name="Google Shape;3441;p21"/>
          <p:cNvSpPr/>
          <p:nvPr/>
        </p:nvSpPr>
        <p:spPr>
          <a:xfrm>
            <a:off x="5461035" y="-3788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29" y="79"/>
                </a:moveTo>
                <a:cubicBezTo>
                  <a:pt x="20" y="79"/>
                  <a:pt x="10" y="79"/>
                  <a:pt x="10" y="70"/>
                </a:cubicBezTo>
                <a:cubicBezTo>
                  <a:pt x="0" y="70"/>
                  <a:pt x="0" y="59"/>
                  <a:pt x="10" y="50"/>
                </a:cubicBezTo>
                <a:lnTo>
                  <a:pt x="68" y="1"/>
                </a:lnTo>
                <a:lnTo>
                  <a:pt x="98" y="1"/>
                </a:lnTo>
                <a:cubicBezTo>
                  <a:pt x="98" y="11"/>
                  <a:pt x="9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2" name="Google Shape;3442;p21"/>
          <p:cNvSpPr/>
          <p:nvPr/>
        </p:nvSpPr>
        <p:spPr>
          <a:xfrm>
            <a:off x="5461035" y="-38900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0" y="29"/>
                </a:moveTo>
                <a:cubicBezTo>
                  <a:pt x="0" y="20"/>
                  <a:pt x="0" y="9"/>
                  <a:pt x="10" y="0"/>
                </a:cubicBezTo>
                <a:lnTo>
                  <a:pt x="29" y="0"/>
                </a:lnTo>
                <a:lnTo>
                  <a:pt x="88" y="49"/>
                </a:lnTo>
                <a:cubicBezTo>
                  <a:pt x="98" y="59"/>
                  <a:pt x="98" y="68"/>
                  <a:pt x="98" y="68"/>
                </a:cubicBezTo>
                <a:cubicBezTo>
                  <a:pt x="88" y="78"/>
                  <a:pt x="79" y="78"/>
                  <a:pt x="68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3" name="Google Shape;3443;p21"/>
          <p:cNvSpPr/>
          <p:nvPr/>
        </p:nvSpPr>
        <p:spPr>
          <a:xfrm>
            <a:off x="5473513" y="-3788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29" y="79"/>
                </a:moveTo>
                <a:cubicBezTo>
                  <a:pt x="20" y="79"/>
                  <a:pt x="9" y="79"/>
                  <a:pt x="9" y="70"/>
                </a:cubicBezTo>
                <a:cubicBezTo>
                  <a:pt x="0" y="70"/>
                  <a:pt x="9" y="59"/>
                  <a:pt x="9" y="50"/>
                </a:cubicBezTo>
                <a:lnTo>
                  <a:pt x="78" y="1"/>
                </a:lnTo>
                <a:lnTo>
                  <a:pt x="98" y="1"/>
                </a:lnTo>
                <a:lnTo>
                  <a:pt x="98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4" name="Google Shape;3444;p21"/>
          <p:cNvSpPr/>
          <p:nvPr/>
        </p:nvSpPr>
        <p:spPr>
          <a:xfrm>
            <a:off x="5473513" y="-38900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9" y="29"/>
                </a:moveTo>
                <a:cubicBezTo>
                  <a:pt x="9" y="20"/>
                  <a:pt x="0" y="9"/>
                  <a:pt x="9" y="0"/>
                </a:cubicBezTo>
                <a:lnTo>
                  <a:pt x="29" y="0"/>
                </a:lnTo>
                <a:lnTo>
                  <a:pt x="98" y="49"/>
                </a:lnTo>
                <a:lnTo>
                  <a:pt x="98" y="68"/>
                </a:lnTo>
                <a:cubicBezTo>
                  <a:pt x="88" y="78"/>
                  <a:pt x="78" y="78"/>
                  <a:pt x="78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5" name="Google Shape;3445;p21"/>
          <p:cNvSpPr/>
          <p:nvPr/>
        </p:nvSpPr>
        <p:spPr>
          <a:xfrm>
            <a:off x="1081891" y="1554814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18" y="1"/>
                </a:moveTo>
                <a:cubicBezTo>
                  <a:pt x="148" y="1"/>
                  <a:pt x="177" y="20"/>
                  <a:pt x="196" y="40"/>
                </a:cubicBezTo>
                <a:cubicBezTo>
                  <a:pt x="216" y="60"/>
                  <a:pt x="226" y="89"/>
                  <a:pt x="226" y="118"/>
                </a:cubicBezTo>
                <a:cubicBezTo>
                  <a:pt x="226" y="147"/>
                  <a:pt x="216" y="177"/>
                  <a:pt x="196" y="197"/>
                </a:cubicBezTo>
                <a:cubicBezTo>
                  <a:pt x="177" y="216"/>
                  <a:pt x="148" y="226"/>
                  <a:pt x="118" y="226"/>
                </a:cubicBezTo>
                <a:cubicBezTo>
                  <a:pt x="89" y="226"/>
                  <a:pt x="59" y="216"/>
                  <a:pt x="39" y="197"/>
                </a:cubicBezTo>
                <a:cubicBezTo>
                  <a:pt x="20" y="177"/>
                  <a:pt x="0" y="147"/>
                  <a:pt x="0" y="118"/>
                </a:cubicBezTo>
                <a:cubicBezTo>
                  <a:pt x="0" y="89"/>
                  <a:pt x="20" y="60"/>
                  <a:pt x="39" y="40"/>
                </a:cubicBezTo>
                <a:cubicBezTo>
                  <a:pt x="59" y="20"/>
                  <a:pt x="89" y="1"/>
                  <a:pt x="118" y="1"/>
                </a:cubicBezTo>
                <a:close/>
                <a:moveTo>
                  <a:pt x="167" y="69"/>
                </a:moveTo>
                <a:cubicBezTo>
                  <a:pt x="148" y="60"/>
                  <a:pt x="137" y="49"/>
                  <a:pt x="118" y="49"/>
                </a:cubicBezTo>
                <a:cubicBezTo>
                  <a:pt x="98" y="49"/>
                  <a:pt x="79" y="60"/>
                  <a:pt x="69" y="69"/>
                </a:cubicBezTo>
                <a:cubicBezTo>
                  <a:pt x="59" y="79"/>
                  <a:pt x="50" y="99"/>
                  <a:pt x="50" y="118"/>
                </a:cubicBezTo>
                <a:cubicBezTo>
                  <a:pt x="50" y="138"/>
                  <a:pt x="59" y="147"/>
                  <a:pt x="69" y="167"/>
                </a:cubicBezTo>
                <a:cubicBezTo>
                  <a:pt x="79" y="177"/>
                  <a:pt x="98" y="187"/>
                  <a:pt x="118" y="187"/>
                </a:cubicBezTo>
                <a:cubicBezTo>
                  <a:pt x="137" y="187"/>
                  <a:pt x="148" y="177"/>
                  <a:pt x="167" y="167"/>
                </a:cubicBezTo>
                <a:cubicBezTo>
                  <a:pt x="177" y="147"/>
                  <a:pt x="177" y="138"/>
                  <a:pt x="177" y="118"/>
                </a:cubicBezTo>
                <a:cubicBezTo>
                  <a:pt x="177" y="99"/>
                  <a:pt x="177" y="79"/>
                  <a:pt x="16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6" name="Google Shape;3446;p21"/>
          <p:cNvSpPr/>
          <p:nvPr/>
        </p:nvSpPr>
        <p:spPr>
          <a:xfrm>
            <a:off x="1100503" y="1418191"/>
            <a:ext cx="10575" cy="147200"/>
          </a:xfrm>
          <a:custGeom>
            <a:avLst/>
            <a:gdLst/>
            <a:ahLst/>
            <a:cxnLst/>
            <a:rect l="l" t="t" r="r" b="b"/>
            <a:pathLst>
              <a:path w="50" h="696" extrusionOk="0">
                <a:moveTo>
                  <a:pt x="1" y="20"/>
                </a:moveTo>
                <a:cubicBezTo>
                  <a:pt x="1" y="9"/>
                  <a:pt x="20" y="0"/>
                  <a:pt x="30" y="0"/>
                </a:cubicBezTo>
                <a:cubicBezTo>
                  <a:pt x="40" y="0"/>
                  <a:pt x="49" y="9"/>
                  <a:pt x="49" y="20"/>
                </a:cubicBezTo>
                <a:lnTo>
                  <a:pt x="49" y="676"/>
                </a:lnTo>
                <a:cubicBezTo>
                  <a:pt x="49" y="686"/>
                  <a:pt x="40" y="695"/>
                  <a:pt x="30" y="695"/>
                </a:cubicBezTo>
                <a:cubicBezTo>
                  <a:pt x="20" y="695"/>
                  <a:pt x="1" y="686"/>
                  <a:pt x="1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7" name="Google Shape;3447;p21"/>
          <p:cNvSpPr/>
          <p:nvPr/>
        </p:nvSpPr>
        <p:spPr>
          <a:xfrm>
            <a:off x="1081891" y="1434687"/>
            <a:ext cx="31301" cy="35319"/>
          </a:xfrm>
          <a:custGeom>
            <a:avLst/>
            <a:gdLst/>
            <a:ahLst/>
            <a:cxnLst/>
            <a:rect l="l" t="t" r="r" b="b"/>
            <a:pathLst>
              <a:path w="148" h="167" extrusionOk="0">
                <a:moveTo>
                  <a:pt x="10" y="40"/>
                </a:moveTo>
                <a:cubicBezTo>
                  <a:pt x="0" y="29"/>
                  <a:pt x="10" y="20"/>
                  <a:pt x="20" y="10"/>
                </a:cubicBezTo>
                <a:cubicBezTo>
                  <a:pt x="30" y="0"/>
                  <a:pt x="39" y="0"/>
                  <a:pt x="50" y="10"/>
                </a:cubicBezTo>
                <a:lnTo>
                  <a:pt x="137" y="118"/>
                </a:lnTo>
                <a:cubicBezTo>
                  <a:pt x="148" y="138"/>
                  <a:pt x="137" y="147"/>
                  <a:pt x="128" y="157"/>
                </a:cubicBezTo>
                <a:cubicBezTo>
                  <a:pt x="118" y="167"/>
                  <a:pt x="108" y="157"/>
                  <a:pt x="98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8" name="Google Shape;3448;p21"/>
          <p:cNvSpPr/>
          <p:nvPr/>
        </p:nvSpPr>
        <p:spPr>
          <a:xfrm>
            <a:off x="1100503" y="1434687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9" y="10"/>
                </a:moveTo>
                <a:cubicBezTo>
                  <a:pt x="108" y="0"/>
                  <a:pt x="118" y="0"/>
                  <a:pt x="128" y="10"/>
                </a:cubicBezTo>
                <a:cubicBezTo>
                  <a:pt x="138" y="20"/>
                  <a:pt x="138" y="29"/>
                  <a:pt x="128" y="40"/>
                </a:cubicBezTo>
                <a:lnTo>
                  <a:pt x="49" y="147"/>
                </a:lnTo>
                <a:cubicBezTo>
                  <a:pt x="40" y="157"/>
                  <a:pt x="20" y="167"/>
                  <a:pt x="10" y="157"/>
                </a:cubicBezTo>
                <a:cubicBezTo>
                  <a:pt x="1" y="147"/>
                  <a:pt x="1" y="138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9" name="Google Shape;3449;p21"/>
          <p:cNvSpPr/>
          <p:nvPr/>
        </p:nvSpPr>
        <p:spPr>
          <a:xfrm>
            <a:off x="1081891" y="1457317"/>
            <a:ext cx="31301" cy="33416"/>
          </a:xfrm>
          <a:custGeom>
            <a:avLst/>
            <a:gdLst/>
            <a:ahLst/>
            <a:cxnLst/>
            <a:rect l="l" t="t" r="r" b="b"/>
            <a:pathLst>
              <a:path w="148" h="158" extrusionOk="0">
                <a:moveTo>
                  <a:pt x="10" y="40"/>
                </a:moveTo>
                <a:cubicBezTo>
                  <a:pt x="0" y="31"/>
                  <a:pt x="10" y="20"/>
                  <a:pt x="20" y="11"/>
                </a:cubicBezTo>
                <a:cubicBezTo>
                  <a:pt x="30" y="1"/>
                  <a:pt x="39" y="1"/>
                  <a:pt x="50" y="11"/>
                </a:cubicBezTo>
                <a:lnTo>
                  <a:pt x="137" y="118"/>
                </a:lnTo>
                <a:cubicBezTo>
                  <a:pt x="148" y="129"/>
                  <a:pt x="137" y="148"/>
                  <a:pt x="128" y="158"/>
                </a:cubicBezTo>
                <a:cubicBezTo>
                  <a:pt x="118" y="158"/>
                  <a:pt x="108" y="158"/>
                  <a:pt x="98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0" name="Google Shape;3450;p21"/>
          <p:cNvSpPr/>
          <p:nvPr/>
        </p:nvSpPr>
        <p:spPr>
          <a:xfrm>
            <a:off x="1100503" y="1457317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9" y="11"/>
                </a:moveTo>
                <a:cubicBezTo>
                  <a:pt x="108" y="1"/>
                  <a:pt x="118" y="1"/>
                  <a:pt x="128" y="11"/>
                </a:cubicBezTo>
                <a:cubicBezTo>
                  <a:pt x="138" y="20"/>
                  <a:pt x="138" y="31"/>
                  <a:pt x="128" y="40"/>
                </a:cubicBezTo>
                <a:lnTo>
                  <a:pt x="49" y="148"/>
                </a:lnTo>
                <a:cubicBezTo>
                  <a:pt x="40" y="158"/>
                  <a:pt x="20" y="158"/>
                  <a:pt x="10" y="158"/>
                </a:cubicBezTo>
                <a:cubicBezTo>
                  <a:pt x="1" y="148"/>
                  <a:pt x="1" y="129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1" name="Google Shape;3451;p21"/>
          <p:cNvSpPr/>
          <p:nvPr/>
        </p:nvSpPr>
        <p:spPr>
          <a:xfrm>
            <a:off x="1117210" y="1494751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578" y="10"/>
                </a:moveTo>
                <a:cubicBezTo>
                  <a:pt x="588" y="0"/>
                  <a:pt x="608" y="10"/>
                  <a:pt x="608" y="20"/>
                </a:cubicBezTo>
                <a:cubicBezTo>
                  <a:pt x="617" y="30"/>
                  <a:pt x="617" y="39"/>
                  <a:pt x="608" y="50"/>
                </a:cubicBezTo>
                <a:lnTo>
                  <a:pt x="39" y="373"/>
                </a:lnTo>
                <a:cubicBezTo>
                  <a:pt x="29" y="383"/>
                  <a:pt x="10" y="383"/>
                  <a:pt x="10" y="373"/>
                </a:cubicBezTo>
                <a:cubicBezTo>
                  <a:pt x="0" y="353"/>
                  <a:pt x="0" y="344"/>
                  <a:pt x="10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2" name="Google Shape;3452;p21"/>
          <p:cNvSpPr/>
          <p:nvPr/>
        </p:nvSpPr>
        <p:spPr>
          <a:xfrm>
            <a:off x="1202019" y="1488617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50" y="20"/>
                </a:moveTo>
                <a:cubicBezTo>
                  <a:pt x="59" y="10"/>
                  <a:pt x="70" y="0"/>
                  <a:pt x="79" y="10"/>
                </a:cubicBezTo>
                <a:cubicBezTo>
                  <a:pt x="99" y="10"/>
                  <a:pt x="99" y="20"/>
                  <a:pt x="99" y="39"/>
                </a:cubicBezTo>
                <a:lnTo>
                  <a:pt x="40" y="166"/>
                </a:lnTo>
                <a:cubicBezTo>
                  <a:pt x="40" y="177"/>
                  <a:pt x="30" y="186"/>
                  <a:pt x="11" y="177"/>
                </a:cubicBezTo>
                <a:cubicBezTo>
                  <a:pt x="1" y="177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3" name="Google Shape;3453;p21"/>
          <p:cNvSpPr/>
          <p:nvPr/>
        </p:nvSpPr>
        <p:spPr>
          <a:xfrm>
            <a:off x="1202019" y="1515477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68" y="30"/>
                </a:moveTo>
                <a:cubicBezTo>
                  <a:pt x="177" y="30"/>
                  <a:pt x="187" y="39"/>
                  <a:pt x="187" y="50"/>
                </a:cubicBezTo>
                <a:cubicBezTo>
                  <a:pt x="177" y="69"/>
                  <a:pt x="168" y="69"/>
                  <a:pt x="157" y="69"/>
                </a:cubicBezTo>
                <a:lnTo>
                  <a:pt x="20" y="50"/>
                </a:lnTo>
                <a:cubicBezTo>
                  <a:pt x="11" y="50"/>
                  <a:pt x="1" y="39"/>
                  <a:pt x="1" y="30"/>
                </a:cubicBezTo>
                <a:cubicBezTo>
                  <a:pt x="1" y="10"/>
                  <a:pt x="11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21"/>
          <p:cNvSpPr/>
          <p:nvPr/>
        </p:nvSpPr>
        <p:spPr>
          <a:xfrm>
            <a:off x="1181292" y="1500884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59" y="10"/>
                </a:moveTo>
                <a:cubicBezTo>
                  <a:pt x="59" y="1"/>
                  <a:pt x="79" y="1"/>
                  <a:pt x="89" y="1"/>
                </a:cubicBezTo>
                <a:cubicBezTo>
                  <a:pt x="99" y="1"/>
                  <a:pt x="109" y="21"/>
                  <a:pt x="99" y="30"/>
                </a:cubicBezTo>
                <a:lnTo>
                  <a:pt x="50" y="158"/>
                </a:lnTo>
                <a:cubicBezTo>
                  <a:pt x="50" y="167"/>
                  <a:pt x="30" y="177"/>
                  <a:pt x="20" y="177"/>
                </a:cubicBezTo>
                <a:cubicBezTo>
                  <a:pt x="11" y="167"/>
                  <a:pt x="1" y="158"/>
                  <a:pt x="11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5" name="Google Shape;3455;p21"/>
          <p:cNvSpPr/>
          <p:nvPr/>
        </p:nvSpPr>
        <p:spPr>
          <a:xfrm>
            <a:off x="1181292" y="1527743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68" y="21"/>
                </a:moveTo>
                <a:cubicBezTo>
                  <a:pt x="187" y="21"/>
                  <a:pt x="187" y="31"/>
                  <a:pt x="187" y="50"/>
                </a:cubicBezTo>
                <a:cubicBezTo>
                  <a:pt x="187" y="60"/>
                  <a:pt x="177" y="70"/>
                  <a:pt x="168" y="70"/>
                </a:cubicBezTo>
                <a:lnTo>
                  <a:pt x="30" y="50"/>
                </a:lnTo>
                <a:cubicBezTo>
                  <a:pt x="11" y="40"/>
                  <a:pt x="1" y="31"/>
                  <a:pt x="11" y="21"/>
                </a:cubicBezTo>
                <a:cubicBezTo>
                  <a:pt x="11" y="1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6" name="Google Shape;3456;p21"/>
          <p:cNvSpPr/>
          <p:nvPr/>
        </p:nvSpPr>
        <p:spPr>
          <a:xfrm>
            <a:off x="1117210" y="1583789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608" y="334"/>
                </a:moveTo>
                <a:cubicBezTo>
                  <a:pt x="617" y="334"/>
                  <a:pt x="617" y="354"/>
                  <a:pt x="608" y="363"/>
                </a:cubicBezTo>
                <a:cubicBezTo>
                  <a:pt x="608" y="373"/>
                  <a:pt x="588" y="373"/>
                  <a:pt x="578" y="373"/>
                </a:cubicBezTo>
                <a:lnTo>
                  <a:pt x="10" y="40"/>
                </a:lnTo>
                <a:cubicBezTo>
                  <a:pt x="0" y="40"/>
                  <a:pt x="0" y="21"/>
                  <a:pt x="10" y="10"/>
                </a:cubicBezTo>
                <a:cubicBezTo>
                  <a:pt x="10" y="1"/>
                  <a:pt x="29" y="1"/>
                  <a:pt x="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7" name="Google Shape;3457;p21"/>
          <p:cNvSpPr/>
          <p:nvPr/>
        </p:nvSpPr>
        <p:spPr>
          <a:xfrm>
            <a:off x="1202019" y="1627356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57" y="0"/>
                </a:moveTo>
                <a:cubicBezTo>
                  <a:pt x="168" y="0"/>
                  <a:pt x="177" y="11"/>
                  <a:pt x="187" y="20"/>
                </a:cubicBezTo>
                <a:cubicBezTo>
                  <a:pt x="187" y="40"/>
                  <a:pt x="177" y="50"/>
                  <a:pt x="168" y="50"/>
                </a:cubicBezTo>
                <a:lnTo>
                  <a:pt x="30" y="69"/>
                </a:lnTo>
                <a:cubicBezTo>
                  <a:pt x="11" y="69"/>
                  <a:pt x="1" y="59"/>
                  <a:pt x="1" y="50"/>
                </a:cubicBezTo>
                <a:cubicBezTo>
                  <a:pt x="1" y="40"/>
                  <a:pt x="11" y="3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8" name="Google Shape;3458;p21"/>
          <p:cNvSpPr/>
          <p:nvPr/>
        </p:nvSpPr>
        <p:spPr>
          <a:xfrm>
            <a:off x="1202019" y="1631374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99" y="148"/>
                </a:moveTo>
                <a:cubicBezTo>
                  <a:pt x="99" y="158"/>
                  <a:pt x="99" y="177"/>
                  <a:pt x="79" y="177"/>
                </a:cubicBezTo>
                <a:cubicBezTo>
                  <a:pt x="70" y="188"/>
                  <a:pt x="59" y="177"/>
                  <a:pt x="50" y="168"/>
                </a:cubicBezTo>
                <a:lnTo>
                  <a:pt x="1" y="40"/>
                </a:lnTo>
                <a:cubicBezTo>
                  <a:pt x="1" y="21"/>
                  <a:pt x="1" y="11"/>
                  <a:pt x="11" y="11"/>
                </a:cubicBezTo>
                <a:cubicBezTo>
                  <a:pt x="30" y="1"/>
                  <a:pt x="40" y="11"/>
                  <a:pt x="4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21"/>
          <p:cNvSpPr/>
          <p:nvPr/>
        </p:nvSpPr>
        <p:spPr>
          <a:xfrm>
            <a:off x="1181292" y="1616993"/>
            <a:ext cx="39761" cy="14593"/>
          </a:xfrm>
          <a:custGeom>
            <a:avLst/>
            <a:gdLst/>
            <a:ahLst/>
            <a:cxnLst/>
            <a:rect l="l" t="t" r="r" b="b"/>
            <a:pathLst>
              <a:path w="188" h="69" extrusionOk="0">
                <a:moveTo>
                  <a:pt x="168" y="1"/>
                </a:moveTo>
                <a:cubicBezTo>
                  <a:pt x="177" y="1"/>
                  <a:pt x="187" y="10"/>
                  <a:pt x="187" y="20"/>
                </a:cubicBezTo>
                <a:cubicBezTo>
                  <a:pt x="187" y="30"/>
                  <a:pt x="187" y="49"/>
                  <a:pt x="168" y="49"/>
                </a:cubicBezTo>
                <a:lnTo>
                  <a:pt x="30" y="69"/>
                </a:lnTo>
                <a:cubicBezTo>
                  <a:pt x="20" y="69"/>
                  <a:pt x="11" y="60"/>
                  <a:pt x="11" y="49"/>
                </a:cubicBezTo>
                <a:cubicBezTo>
                  <a:pt x="1" y="30"/>
                  <a:pt x="11" y="2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0" name="Google Shape;3460;p21"/>
          <p:cNvSpPr/>
          <p:nvPr/>
        </p:nvSpPr>
        <p:spPr>
          <a:xfrm>
            <a:off x="1181292" y="1621223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99" y="147"/>
                </a:moveTo>
                <a:cubicBezTo>
                  <a:pt x="109" y="157"/>
                  <a:pt x="99" y="167"/>
                  <a:pt x="89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11" y="29"/>
                </a:lnTo>
                <a:cubicBezTo>
                  <a:pt x="1" y="20"/>
                  <a:pt x="11" y="10"/>
                  <a:pt x="20" y="0"/>
                </a:cubicBezTo>
                <a:cubicBezTo>
                  <a:pt x="30" y="0"/>
                  <a:pt x="50" y="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1" name="Google Shape;3461;p21"/>
          <p:cNvSpPr/>
          <p:nvPr/>
        </p:nvSpPr>
        <p:spPr>
          <a:xfrm>
            <a:off x="1100503" y="1594152"/>
            <a:ext cx="10575" cy="147411"/>
          </a:xfrm>
          <a:custGeom>
            <a:avLst/>
            <a:gdLst/>
            <a:ahLst/>
            <a:cxnLst/>
            <a:rect l="l" t="t" r="r" b="b"/>
            <a:pathLst>
              <a:path w="50" h="697" extrusionOk="0">
                <a:moveTo>
                  <a:pt x="49" y="677"/>
                </a:moveTo>
                <a:cubicBezTo>
                  <a:pt x="49" y="686"/>
                  <a:pt x="40" y="697"/>
                  <a:pt x="30" y="697"/>
                </a:cubicBezTo>
                <a:cubicBezTo>
                  <a:pt x="20" y="697"/>
                  <a:pt x="1" y="686"/>
                  <a:pt x="1" y="677"/>
                </a:cubicBezTo>
                <a:lnTo>
                  <a:pt x="1" y="20"/>
                </a:lnTo>
                <a:cubicBezTo>
                  <a:pt x="1" y="11"/>
                  <a:pt x="20" y="1"/>
                  <a:pt x="30" y="1"/>
                </a:cubicBezTo>
                <a:cubicBezTo>
                  <a:pt x="40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2" name="Google Shape;3462;p21"/>
          <p:cNvSpPr/>
          <p:nvPr/>
        </p:nvSpPr>
        <p:spPr>
          <a:xfrm>
            <a:off x="1100503" y="168953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8" y="118"/>
                </a:moveTo>
                <a:cubicBezTo>
                  <a:pt x="138" y="128"/>
                  <a:pt x="138" y="148"/>
                  <a:pt x="128" y="157"/>
                </a:cubicBezTo>
                <a:cubicBezTo>
                  <a:pt x="118" y="157"/>
                  <a:pt x="108" y="157"/>
                  <a:pt x="99" y="148"/>
                </a:cubicBezTo>
                <a:lnTo>
                  <a:pt x="10" y="40"/>
                </a:lnTo>
                <a:cubicBezTo>
                  <a:pt x="1" y="30"/>
                  <a:pt x="1" y="20"/>
                  <a:pt x="10" y="11"/>
                </a:cubicBezTo>
                <a:cubicBezTo>
                  <a:pt x="20" y="0"/>
                  <a:pt x="40" y="0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3" name="Google Shape;3463;p21"/>
          <p:cNvSpPr/>
          <p:nvPr/>
        </p:nvSpPr>
        <p:spPr>
          <a:xfrm>
            <a:off x="1081891" y="1689534"/>
            <a:ext cx="31301" cy="33416"/>
          </a:xfrm>
          <a:custGeom>
            <a:avLst/>
            <a:gdLst/>
            <a:ahLst/>
            <a:cxnLst/>
            <a:rect l="l" t="t" r="r" b="b"/>
            <a:pathLst>
              <a:path w="148" h="158" extrusionOk="0">
                <a:moveTo>
                  <a:pt x="50" y="148"/>
                </a:moveTo>
                <a:cubicBezTo>
                  <a:pt x="39" y="157"/>
                  <a:pt x="30" y="157"/>
                  <a:pt x="20" y="157"/>
                </a:cubicBezTo>
                <a:cubicBezTo>
                  <a:pt x="10" y="148"/>
                  <a:pt x="0" y="128"/>
                  <a:pt x="10" y="118"/>
                </a:cubicBezTo>
                <a:lnTo>
                  <a:pt x="98" y="11"/>
                </a:lnTo>
                <a:cubicBezTo>
                  <a:pt x="108" y="0"/>
                  <a:pt x="118" y="0"/>
                  <a:pt x="128" y="11"/>
                </a:cubicBezTo>
                <a:cubicBezTo>
                  <a:pt x="137" y="20"/>
                  <a:pt x="148" y="30"/>
                  <a:pt x="13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4" name="Google Shape;3464;p21"/>
          <p:cNvSpPr/>
          <p:nvPr/>
        </p:nvSpPr>
        <p:spPr>
          <a:xfrm>
            <a:off x="1100503" y="1666693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8" y="128"/>
                </a:moveTo>
                <a:cubicBezTo>
                  <a:pt x="138" y="138"/>
                  <a:pt x="138" y="148"/>
                  <a:pt x="128" y="158"/>
                </a:cubicBezTo>
                <a:cubicBezTo>
                  <a:pt x="118" y="167"/>
                  <a:pt x="108" y="167"/>
                  <a:pt x="99" y="158"/>
                </a:cubicBezTo>
                <a:lnTo>
                  <a:pt x="10" y="40"/>
                </a:lnTo>
                <a:cubicBezTo>
                  <a:pt x="1" y="30"/>
                  <a:pt x="1" y="21"/>
                  <a:pt x="10" y="10"/>
                </a:cubicBezTo>
                <a:cubicBezTo>
                  <a:pt x="20" y="1"/>
                  <a:pt x="40" y="1"/>
                  <a:pt x="4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5" name="Google Shape;3465;p21"/>
          <p:cNvSpPr/>
          <p:nvPr/>
        </p:nvSpPr>
        <p:spPr>
          <a:xfrm>
            <a:off x="1081891" y="1666693"/>
            <a:ext cx="31301" cy="35531"/>
          </a:xfrm>
          <a:custGeom>
            <a:avLst/>
            <a:gdLst/>
            <a:ahLst/>
            <a:cxnLst/>
            <a:rect l="l" t="t" r="r" b="b"/>
            <a:pathLst>
              <a:path w="148" h="168" extrusionOk="0">
                <a:moveTo>
                  <a:pt x="50" y="158"/>
                </a:moveTo>
                <a:cubicBezTo>
                  <a:pt x="39" y="167"/>
                  <a:pt x="30" y="167"/>
                  <a:pt x="20" y="158"/>
                </a:cubicBezTo>
                <a:cubicBezTo>
                  <a:pt x="10" y="148"/>
                  <a:pt x="0" y="138"/>
                  <a:pt x="10" y="128"/>
                </a:cubicBezTo>
                <a:lnTo>
                  <a:pt x="98" y="21"/>
                </a:lnTo>
                <a:cubicBezTo>
                  <a:pt x="108" y="1"/>
                  <a:pt x="118" y="1"/>
                  <a:pt x="128" y="10"/>
                </a:cubicBezTo>
                <a:cubicBezTo>
                  <a:pt x="137" y="21"/>
                  <a:pt x="148" y="30"/>
                  <a:pt x="13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21"/>
          <p:cNvSpPr/>
          <p:nvPr/>
        </p:nvSpPr>
        <p:spPr>
          <a:xfrm>
            <a:off x="965782" y="1583789"/>
            <a:ext cx="130915" cy="79099"/>
          </a:xfrm>
          <a:custGeom>
            <a:avLst/>
            <a:gdLst/>
            <a:ahLst/>
            <a:cxnLst/>
            <a:rect l="l" t="t" r="r" b="b"/>
            <a:pathLst>
              <a:path w="619" h="374" extrusionOk="0">
                <a:moveTo>
                  <a:pt x="40" y="373"/>
                </a:moveTo>
                <a:cubicBezTo>
                  <a:pt x="20" y="373"/>
                  <a:pt x="11" y="373"/>
                  <a:pt x="0" y="363"/>
                </a:cubicBezTo>
                <a:cubicBezTo>
                  <a:pt x="0" y="354"/>
                  <a:pt x="0" y="334"/>
                  <a:pt x="11" y="334"/>
                </a:cubicBezTo>
                <a:lnTo>
                  <a:pt x="579" y="1"/>
                </a:lnTo>
                <a:cubicBezTo>
                  <a:pt x="588" y="1"/>
                  <a:pt x="599" y="1"/>
                  <a:pt x="608" y="10"/>
                </a:cubicBezTo>
                <a:cubicBezTo>
                  <a:pt x="618" y="21"/>
                  <a:pt x="608" y="40"/>
                  <a:pt x="5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7" name="Google Shape;3467;p21"/>
          <p:cNvSpPr/>
          <p:nvPr/>
        </p:nvSpPr>
        <p:spPr>
          <a:xfrm>
            <a:off x="990738" y="1631374"/>
            <a:ext cx="20726" cy="39761"/>
          </a:xfrm>
          <a:custGeom>
            <a:avLst/>
            <a:gdLst/>
            <a:ahLst/>
            <a:cxnLst/>
            <a:rect l="l" t="t" r="r" b="b"/>
            <a:pathLst>
              <a:path w="98" h="188" extrusionOk="0">
                <a:moveTo>
                  <a:pt x="39" y="168"/>
                </a:moveTo>
                <a:cubicBezTo>
                  <a:pt x="39" y="177"/>
                  <a:pt x="30" y="188"/>
                  <a:pt x="10" y="177"/>
                </a:cubicBezTo>
                <a:cubicBezTo>
                  <a:pt x="0" y="177"/>
                  <a:pt x="0" y="158"/>
                  <a:pt x="0" y="148"/>
                </a:cubicBezTo>
                <a:lnTo>
                  <a:pt x="49" y="21"/>
                </a:lnTo>
                <a:cubicBezTo>
                  <a:pt x="59" y="11"/>
                  <a:pt x="69" y="1"/>
                  <a:pt x="78" y="11"/>
                </a:cubicBezTo>
                <a:cubicBezTo>
                  <a:pt x="98" y="11"/>
                  <a:pt x="98" y="21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8" name="Google Shape;3468;p21"/>
          <p:cNvSpPr/>
          <p:nvPr/>
        </p:nvSpPr>
        <p:spPr>
          <a:xfrm>
            <a:off x="972127" y="1627356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0" y="50"/>
                </a:moveTo>
                <a:cubicBezTo>
                  <a:pt x="10" y="50"/>
                  <a:pt x="0" y="40"/>
                  <a:pt x="0" y="20"/>
                </a:cubicBezTo>
                <a:cubicBezTo>
                  <a:pt x="0" y="11"/>
                  <a:pt x="20" y="0"/>
                  <a:pt x="29" y="0"/>
                </a:cubicBezTo>
                <a:lnTo>
                  <a:pt x="166" y="20"/>
                </a:lnTo>
                <a:cubicBezTo>
                  <a:pt x="177" y="30"/>
                  <a:pt x="186" y="40"/>
                  <a:pt x="186" y="50"/>
                </a:cubicBezTo>
                <a:cubicBezTo>
                  <a:pt x="186" y="59"/>
                  <a:pt x="166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9" name="Google Shape;3469;p21"/>
          <p:cNvSpPr/>
          <p:nvPr/>
        </p:nvSpPr>
        <p:spPr>
          <a:xfrm>
            <a:off x="1009350" y="1621223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49" y="157"/>
                </a:moveTo>
                <a:cubicBezTo>
                  <a:pt x="40" y="177"/>
                  <a:pt x="30" y="177"/>
                  <a:pt x="20" y="177"/>
                </a:cubicBezTo>
                <a:cubicBezTo>
                  <a:pt x="1" y="167"/>
                  <a:pt x="1" y="157"/>
                  <a:pt x="1" y="147"/>
                </a:cubicBezTo>
                <a:lnTo>
                  <a:pt x="59" y="20"/>
                </a:lnTo>
                <a:cubicBezTo>
                  <a:pt x="59" y="0"/>
                  <a:pt x="69" y="0"/>
                  <a:pt x="88" y="0"/>
                </a:cubicBezTo>
                <a:cubicBezTo>
                  <a:pt x="99" y="10"/>
                  <a:pt x="99" y="20"/>
                  <a:pt x="9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0" name="Google Shape;3470;p21"/>
          <p:cNvSpPr/>
          <p:nvPr/>
        </p:nvSpPr>
        <p:spPr>
          <a:xfrm>
            <a:off x="990738" y="1616993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20" y="49"/>
                </a:moveTo>
                <a:cubicBezTo>
                  <a:pt x="10" y="49"/>
                  <a:pt x="0" y="30"/>
                  <a:pt x="0" y="20"/>
                </a:cubicBezTo>
                <a:cubicBezTo>
                  <a:pt x="10" y="10"/>
                  <a:pt x="20" y="1"/>
                  <a:pt x="30" y="1"/>
                </a:cubicBezTo>
                <a:lnTo>
                  <a:pt x="167" y="20"/>
                </a:lnTo>
                <a:cubicBezTo>
                  <a:pt x="176" y="20"/>
                  <a:pt x="187" y="30"/>
                  <a:pt x="187" y="49"/>
                </a:cubicBezTo>
                <a:cubicBezTo>
                  <a:pt x="187" y="60"/>
                  <a:pt x="176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1" name="Google Shape;3471;p21"/>
          <p:cNvSpPr/>
          <p:nvPr/>
        </p:nvSpPr>
        <p:spPr>
          <a:xfrm>
            <a:off x="965782" y="1494751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11" y="50"/>
                </a:moveTo>
                <a:cubicBezTo>
                  <a:pt x="0" y="39"/>
                  <a:pt x="0" y="30"/>
                  <a:pt x="0" y="20"/>
                </a:cubicBezTo>
                <a:cubicBezTo>
                  <a:pt x="11" y="10"/>
                  <a:pt x="20" y="0"/>
                  <a:pt x="40" y="10"/>
                </a:cubicBezTo>
                <a:lnTo>
                  <a:pt x="599" y="333"/>
                </a:lnTo>
                <a:cubicBezTo>
                  <a:pt x="608" y="344"/>
                  <a:pt x="618" y="353"/>
                  <a:pt x="608" y="373"/>
                </a:cubicBezTo>
                <a:cubicBezTo>
                  <a:pt x="599" y="383"/>
                  <a:pt x="588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2" name="Google Shape;3472;p21"/>
          <p:cNvSpPr/>
          <p:nvPr/>
        </p:nvSpPr>
        <p:spPr>
          <a:xfrm>
            <a:off x="972127" y="1515477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9" y="69"/>
                </a:moveTo>
                <a:cubicBezTo>
                  <a:pt x="20" y="69"/>
                  <a:pt x="0" y="69"/>
                  <a:pt x="0" y="50"/>
                </a:cubicBezTo>
                <a:cubicBezTo>
                  <a:pt x="0" y="39"/>
                  <a:pt x="10" y="30"/>
                  <a:pt x="20" y="30"/>
                </a:cubicBezTo>
                <a:lnTo>
                  <a:pt x="157" y="10"/>
                </a:lnTo>
                <a:cubicBezTo>
                  <a:pt x="166" y="0"/>
                  <a:pt x="186" y="10"/>
                  <a:pt x="186" y="30"/>
                </a:cubicBezTo>
                <a:cubicBezTo>
                  <a:pt x="186" y="39"/>
                  <a:pt x="177" y="50"/>
                  <a:pt x="166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3" name="Google Shape;3473;p21"/>
          <p:cNvSpPr/>
          <p:nvPr/>
        </p:nvSpPr>
        <p:spPr>
          <a:xfrm>
            <a:off x="990738" y="1488617"/>
            <a:ext cx="20726" cy="39338"/>
          </a:xfrm>
          <a:custGeom>
            <a:avLst/>
            <a:gdLst/>
            <a:ahLst/>
            <a:cxnLst/>
            <a:rect l="l" t="t" r="r" b="b"/>
            <a:pathLst>
              <a:path w="98" h="186" extrusionOk="0">
                <a:moveTo>
                  <a:pt x="0" y="39"/>
                </a:moveTo>
                <a:cubicBezTo>
                  <a:pt x="0" y="20"/>
                  <a:pt x="0" y="10"/>
                  <a:pt x="10" y="10"/>
                </a:cubicBezTo>
                <a:cubicBezTo>
                  <a:pt x="30" y="0"/>
                  <a:pt x="39" y="10"/>
                  <a:pt x="39" y="20"/>
                </a:cubicBezTo>
                <a:lnTo>
                  <a:pt x="98" y="147"/>
                </a:lnTo>
                <a:cubicBezTo>
                  <a:pt x="98" y="157"/>
                  <a:pt x="98" y="177"/>
                  <a:pt x="78" y="177"/>
                </a:cubicBezTo>
                <a:cubicBezTo>
                  <a:pt x="69" y="186"/>
                  <a:pt x="59" y="177"/>
                  <a:pt x="49" y="16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4" name="Google Shape;3474;p21"/>
          <p:cNvSpPr/>
          <p:nvPr/>
        </p:nvSpPr>
        <p:spPr>
          <a:xfrm>
            <a:off x="990738" y="1527743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20" y="70"/>
                  <a:pt x="10" y="60"/>
                  <a:pt x="0" y="50"/>
                </a:cubicBezTo>
                <a:cubicBezTo>
                  <a:pt x="0" y="31"/>
                  <a:pt x="10" y="21"/>
                  <a:pt x="20" y="21"/>
                </a:cubicBezTo>
                <a:lnTo>
                  <a:pt x="157" y="1"/>
                </a:lnTo>
                <a:cubicBezTo>
                  <a:pt x="176" y="1"/>
                  <a:pt x="187" y="11"/>
                  <a:pt x="187" y="21"/>
                </a:cubicBezTo>
                <a:cubicBezTo>
                  <a:pt x="187" y="31"/>
                  <a:pt x="176" y="4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5" name="Google Shape;3475;p21"/>
          <p:cNvSpPr/>
          <p:nvPr/>
        </p:nvSpPr>
        <p:spPr>
          <a:xfrm>
            <a:off x="1009350" y="1500884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1" y="30"/>
                </a:moveTo>
                <a:cubicBezTo>
                  <a:pt x="1" y="21"/>
                  <a:pt x="1" y="1"/>
                  <a:pt x="20" y="1"/>
                </a:cubicBezTo>
                <a:cubicBezTo>
                  <a:pt x="30" y="1"/>
                  <a:pt x="40" y="1"/>
                  <a:pt x="49" y="10"/>
                </a:cubicBezTo>
                <a:lnTo>
                  <a:pt x="99" y="138"/>
                </a:lnTo>
                <a:cubicBezTo>
                  <a:pt x="99" y="158"/>
                  <a:pt x="99" y="167"/>
                  <a:pt x="88" y="177"/>
                </a:cubicBezTo>
                <a:cubicBezTo>
                  <a:pt x="69" y="177"/>
                  <a:pt x="59" y="167"/>
                  <a:pt x="59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6" name="Google Shape;3476;p21"/>
          <p:cNvSpPr/>
          <p:nvPr/>
        </p:nvSpPr>
        <p:spPr>
          <a:xfrm>
            <a:off x="1052706" y="1490521"/>
            <a:ext cx="50124" cy="78887"/>
          </a:xfrm>
          <a:custGeom>
            <a:avLst/>
            <a:gdLst/>
            <a:ahLst/>
            <a:cxnLst/>
            <a:rect l="l" t="t" r="r" b="b"/>
            <a:pathLst>
              <a:path w="237" h="373" extrusionOk="0">
                <a:moveTo>
                  <a:pt x="1" y="40"/>
                </a:moveTo>
                <a:cubicBezTo>
                  <a:pt x="1" y="30"/>
                  <a:pt x="1" y="11"/>
                  <a:pt x="11" y="1"/>
                </a:cubicBezTo>
                <a:cubicBezTo>
                  <a:pt x="31" y="1"/>
                  <a:pt x="40" y="1"/>
                  <a:pt x="50" y="11"/>
                </a:cubicBezTo>
                <a:lnTo>
                  <a:pt x="227" y="334"/>
                </a:lnTo>
                <a:cubicBezTo>
                  <a:pt x="236" y="344"/>
                  <a:pt x="236" y="353"/>
                  <a:pt x="227" y="364"/>
                </a:cubicBezTo>
                <a:cubicBezTo>
                  <a:pt x="207" y="373"/>
                  <a:pt x="197" y="364"/>
                  <a:pt x="188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7" name="Google Shape;3477;p21"/>
          <p:cNvSpPr/>
          <p:nvPr/>
        </p:nvSpPr>
        <p:spPr>
          <a:xfrm>
            <a:off x="1040439" y="150299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50"/>
                </a:moveTo>
                <a:cubicBezTo>
                  <a:pt x="10" y="40"/>
                  <a:pt x="0" y="30"/>
                  <a:pt x="10" y="11"/>
                </a:cubicBezTo>
                <a:cubicBezTo>
                  <a:pt x="10" y="0"/>
                  <a:pt x="30" y="0"/>
                  <a:pt x="39" y="0"/>
                </a:cubicBezTo>
                <a:lnTo>
                  <a:pt x="148" y="50"/>
                </a:lnTo>
                <a:cubicBezTo>
                  <a:pt x="167" y="50"/>
                  <a:pt x="167" y="69"/>
                  <a:pt x="167" y="79"/>
                </a:cubicBezTo>
                <a:cubicBezTo>
                  <a:pt x="157" y="89"/>
                  <a:pt x="148" y="98"/>
                  <a:pt x="13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8" name="Google Shape;3478;p21"/>
          <p:cNvSpPr/>
          <p:nvPr/>
        </p:nvSpPr>
        <p:spPr>
          <a:xfrm>
            <a:off x="1065184" y="1486291"/>
            <a:ext cx="14805" cy="37646"/>
          </a:xfrm>
          <a:custGeom>
            <a:avLst/>
            <a:gdLst/>
            <a:ahLst/>
            <a:cxnLst/>
            <a:rect l="l" t="t" r="r" b="b"/>
            <a:pathLst>
              <a:path w="70" h="178" extrusionOk="0">
                <a:moveTo>
                  <a:pt x="20" y="21"/>
                </a:moveTo>
                <a:cubicBezTo>
                  <a:pt x="20" y="11"/>
                  <a:pt x="31" y="1"/>
                  <a:pt x="50" y="1"/>
                </a:cubicBezTo>
                <a:cubicBezTo>
                  <a:pt x="60" y="1"/>
                  <a:pt x="70" y="21"/>
                  <a:pt x="70" y="31"/>
                </a:cubicBezTo>
                <a:lnTo>
                  <a:pt x="50" y="148"/>
                </a:lnTo>
                <a:cubicBezTo>
                  <a:pt x="50" y="168"/>
                  <a:pt x="40" y="177"/>
                  <a:pt x="20" y="168"/>
                </a:cubicBezTo>
                <a:cubicBezTo>
                  <a:pt x="11" y="168"/>
                  <a:pt x="1" y="158"/>
                  <a:pt x="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9" name="Google Shape;3479;p21"/>
          <p:cNvSpPr/>
          <p:nvPr/>
        </p:nvSpPr>
        <p:spPr>
          <a:xfrm>
            <a:off x="1050802" y="1519495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10" y="40"/>
                  <a:pt x="1" y="31"/>
                  <a:pt x="10" y="20"/>
                </a:cubicBezTo>
                <a:cubicBezTo>
                  <a:pt x="10" y="11"/>
                  <a:pt x="20" y="1"/>
                  <a:pt x="40" y="1"/>
                </a:cubicBezTo>
                <a:lnTo>
                  <a:pt x="147" y="50"/>
                </a:lnTo>
                <a:cubicBezTo>
                  <a:pt x="157" y="60"/>
                  <a:pt x="167" y="70"/>
                  <a:pt x="167" y="79"/>
                </a:cubicBezTo>
                <a:cubicBezTo>
                  <a:pt x="157" y="89"/>
                  <a:pt x="147" y="99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0" name="Google Shape;3480;p21"/>
          <p:cNvSpPr/>
          <p:nvPr/>
        </p:nvSpPr>
        <p:spPr>
          <a:xfrm>
            <a:off x="1075758" y="1502999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20" y="30"/>
                </a:moveTo>
                <a:cubicBezTo>
                  <a:pt x="20" y="11"/>
                  <a:pt x="29" y="0"/>
                  <a:pt x="49" y="11"/>
                </a:cubicBezTo>
                <a:cubicBezTo>
                  <a:pt x="59" y="11"/>
                  <a:pt x="68" y="20"/>
                  <a:pt x="68" y="30"/>
                </a:cubicBezTo>
                <a:lnTo>
                  <a:pt x="49" y="157"/>
                </a:lnTo>
                <a:cubicBezTo>
                  <a:pt x="49" y="167"/>
                  <a:pt x="29" y="177"/>
                  <a:pt x="20" y="177"/>
                </a:cubicBezTo>
                <a:cubicBezTo>
                  <a:pt x="10" y="167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1" name="Google Shape;3481;p21"/>
          <p:cNvSpPr/>
          <p:nvPr/>
        </p:nvSpPr>
        <p:spPr>
          <a:xfrm>
            <a:off x="1110866" y="1490521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7" y="11"/>
                </a:moveTo>
                <a:cubicBezTo>
                  <a:pt x="196" y="1"/>
                  <a:pt x="207" y="1"/>
                  <a:pt x="216" y="1"/>
                </a:cubicBezTo>
                <a:cubicBezTo>
                  <a:pt x="226" y="11"/>
                  <a:pt x="236" y="30"/>
                  <a:pt x="226" y="40"/>
                </a:cubicBezTo>
                <a:lnTo>
                  <a:pt x="40" y="353"/>
                </a:lnTo>
                <a:cubicBezTo>
                  <a:pt x="40" y="364"/>
                  <a:pt x="20" y="373"/>
                  <a:pt x="11" y="364"/>
                </a:cubicBezTo>
                <a:cubicBezTo>
                  <a:pt x="0" y="353"/>
                  <a:pt x="0" y="344"/>
                  <a:pt x="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2" name="Google Shape;3482;p21"/>
          <p:cNvSpPr/>
          <p:nvPr/>
        </p:nvSpPr>
        <p:spPr>
          <a:xfrm>
            <a:off x="1133707" y="1486291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1" y="31"/>
                </a:moveTo>
                <a:cubicBezTo>
                  <a:pt x="1" y="21"/>
                  <a:pt x="10" y="1"/>
                  <a:pt x="20" y="1"/>
                </a:cubicBezTo>
                <a:cubicBezTo>
                  <a:pt x="30" y="1"/>
                  <a:pt x="40" y="11"/>
                  <a:pt x="49" y="21"/>
                </a:cubicBezTo>
                <a:lnTo>
                  <a:pt x="59" y="148"/>
                </a:lnTo>
                <a:cubicBezTo>
                  <a:pt x="69" y="158"/>
                  <a:pt x="59" y="168"/>
                  <a:pt x="40" y="168"/>
                </a:cubicBezTo>
                <a:cubicBezTo>
                  <a:pt x="30" y="177"/>
                  <a:pt x="20" y="16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3" name="Google Shape;3483;p21"/>
          <p:cNvSpPr/>
          <p:nvPr/>
        </p:nvSpPr>
        <p:spPr>
          <a:xfrm>
            <a:off x="1135610" y="150299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8" y="0"/>
                </a:moveTo>
                <a:cubicBezTo>
                  <a:pt x="148" y="0"/>
                  <a:pt x="158" y="0"/>
                  <a:pt x="168" y="11"/>
                </a:cubicBezTo>
                <a:cubicBezTo>
                  <a:pt x="168" y="30"/>
                  <a:pt x="168" y="40"/>
                  <a:pt x="158" y="50"/>
                </a:cubicBezTo>
                <a:lnTo>
                  <a:pt x="40" y="89"/>
                </a:lnTo>
                <a:cubicBezTo>
                  <a:pt x="31" y="98"/>
                  <a:pt x="11" y="89"/>
                  <a:pt x="11" y="79"/>
                </a:cubicBezTo>
                <a:cubicBezTo>
                  <a:pt x="1" y="69"/>
                  <a:pt x="11" y="50"/>
                  <a:pt x="2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4" name="Google Shape;3484;p21"/>
          <p:cNvSpPr/>
          <p:nvPr/>
        </p:nvSpPr>
        <p:spPr>
          <a:xfrm>
            <a:off x="1123344" y="1502999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0" y="30"/>
                </a:moveTo>
                <a:cubicBezTo>
                  <a:pt x="0" y="20"/>
                  <a:pt x="10" y="11"/>
                  <a:pt x="20" y="11"/>
                </a:cubicBezTo>
                <a:cubicBezTo>
                  <a:pt x="39" y="0"/>
                  <a:pt x="50" y="11"/>
                  <a:pt x="50" y="30"/>
                </a:cubicBezTo>
                <a:lnTo>
                  <a:pt x="69" y="148"/>
                </a:lnTo>
                <a:cubicBezTo>
                  <a:pt x="69" y="157"/>
                  <a:pt x="59" y="167"/>
                  <a:pt x="50" y="177"/>
                </a:cubicBezTo>
                <a:cubicBezTo>
                  <a:pt x="30" y="177"/>
                  <a:pt x="20" y="167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5" name="Google Shape;3485;p21"/>
          <p:cNvSpPr/>
          <p:nvPr/>
        </p:nvSpPr>
        <p:spPr>
          <a:xfrm>
            <a:off x="1127362" y="151949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9" y="1"/>
                </a:moveTo>
                <a:cubicBezTo>
                  <a:pt x="138" y="1"/>
                  <a:pt x="158" y="11"/>
                  <a:pt x="158" y="20"/>
                </a:cubicBezTo>
                <a:cubicBezTo>
                  <a:pt x="168" y="31"/>
                  <a:pt x="158" y="40"/>
                  <a:pt x="148" y="50"/>
                </a:cubicBezTo>
                <a:lnTo>
                  <a:pt x="31" y="89"/>
                </a:lnTo>
                <a:cubicBezTo>
                  <a:pt x="20" y="99"/>
                  <a:pt x="11" y="89"/>
                  <a:pt x="1" y="79"/>
                </a:cubicBezTo>
                <a:cubicBezTo>
                  <a:pt x="1" y="70"/>
                  <a:pt x="1" y="60"/>
                  <a:pt x="1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6" name="Google Shape;3486;p21"/>
          <p:cNvSpPr/>
          <p:nvPr/>
        </p:nvSpPr>
        <p:spPr>
          <a:xfrm>
            <a:off x="1119114" y="1573426"/>
            <a:ext cx="89462" cy="10575"/>
          </a:xfrm>
          <a:custGeom>
            <a:avLst/>
            <a:gdLst/>
            <a:ahLst/>
            <a:cxnLst/>
            <a:rect l="l" t="t" r="r" b="b"/>
            <a:pathLst>
              <a:path w="423" h="50" extrusionOk="0">
                <a:moveTo>
                  <a:pt x="393" y="1"/>
                </a:moveTo>
                <a:cubicBezTo>
                  <a:pt x="412" y="1"/>
                  <a:pt x="422" y="20"/>
                  <a:pt x="422" y="30"/>
                </a:cubicBezTo>
                <a:cubicBezTo>
                  <a:pt x="422" y="40"/>
                  <a:pt x="412" y="50"/>
                  <a:pt x="393" y="50"/>
                </a:cubicBezTo>
                <a:lnTo>
                  <a:pt x="30" y="50"/>
                </a:lnTo>
                <a:cubicBezTo>
                  <a:pt x="20" y="50"/>
                  <a:pt x="1" y="40"/>
                  <a:pt x="1" y="30"/>
                </a:cubicBezTo>
                <a:cubicBezTo>
                  <a:pt x="1" y="20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7" name="Google Shape;3487;p21"/>
          <p:cNvSpPr/>
          <p:nvPr/>
        </p:nvSpPr>
        <p:spPr>
          <a:xfrm>
            <a:off x="1173044" y="155692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9" y="10"/>
                </a:moveTo>
                <a:cubicBezTo>
                  <a:pt x="118" y="0"/>
                  <a:pt x="128" y="10"/>
                  <a:pt x="138" y="20"/>
                </a:cubicBezTo>
                <a:cubicBezTo>
                  <a:pt x="148" y="30"/>
                  <a:pt x="148" y="39"/>
                  <a:pt x="138" y="50"/>
                </a:cubicBezTo>
                <a:lnTo>
                  <a:pt x="40" y="128"/>
                </a:lnTo>
                <a:cubicBezTo>
                  <a:pt x="30" y="137"/>
                  <a:pt x="11" y="128"/>
                  <a:pt x="11" y="118"/>
                </a:cubicBezTo>
                <a:cubicBezTo>
                  <a:pt x="0" y="108"/>
                  <a:pt x="0" y="98"/>
                  <a:pt x="1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8" name="Google Shape;3488;p21"/>
          <p:cNvSpPr/>
          <p:nvPr/>
        </p:nvSpPr>
        <p:spPr>
          <a:xfrm>
            <a:off x="1173044" y="157342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8" y="89"/>
                </a:moveTo>
                <a:cubicBezTo>
                  <a:pt x="148" y="99"/>
                  <a:pt x="148" y="109"/>
                  <a:pt x="138" y="118"/>
                </a:cubicBezTo>
                <a:cubicBezTo>
                  <a:pt x="128" y="128"/>
                  <a:pt x="118" y="128"/>
                  <a:pt x="109" y="118"/>
                </a:cubicBezTo>
                <a:lnTo>
                  <a:pt x="11" y="50"/>
                </a:lnTo>
                <a:cubicBezTo>
                  <a:pt x="0" y="40"/>
                  <a:pt x="0" y="20"/>
                  <a:pt x="11" y="11"/>
                </a:cubicBezTo>
                <a:cubicBezTo>
                  <a:pt x="11" y="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9" name="Google Shape;3489;p21"/>
          <p:cNvSpPr/>
          <p:nvPr/>
        </p:nvSpPr>
        <p:spPr>
          <a:xfrm>
            <a:off x="1152318" y="155692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9" y="10"/>
                </a:moveTo>
                <a:cubicBezTo>
                  <a:pt x="118" y="0"/>
                  <a:pt x="138" y="10"/>
                  <a:pt x="148" y="20"/>
                </a:cubicBezTo>
                <a:cubicBezTo>
                  <a:pt x="148" y="30"/>
                  <a:pt x="148" y="39"/>
                  <a:pt x="138" y="50"/>
                </a:cubicBezTo>
                <a:lnTo>
                  <a:pt x="40" y="128"/>
                </a:lnTo>
                <a:cubicBezTo>
                  <a:pt x="30" y="137"/>
                  <a:pt x="20" y="128"/>
                  <a:pt x="11" y="118"/>
                </a:cubicBezTo>
                <a:cubicBezTo>
                  <a:pt x="0" y="108"/>
                  <a:pt x="0" y="98"/>
                  <a:pt x="1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0" name="Google Shape;3490;p21"/>
          <p:cNvSpPr/>
          <p:nvPr/>
        </p:nvSpPr>
        <p:spPr>
          <a:xfrm>
            <a:off x="1152318" y="157342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8" y="89"/>
                </a:moveTo>
                <a:cubicBezTo>
                  <a:pt x="148" y="99"/>
                  <a:pt x="148" y="109"/>
                  <a:pt x="148" y="118"/>
                </a:cubicBezTo>
                <a:cubicBezTo>
                  <a:pt x="138" y="128"/>
                  <a:pt x="118" y="128"/>
                  <a:pt x="109" y="118"/>
                </a:cubicBezTo>
                <a:lnTo>
                  <a:pt x="11" y="50"/>
                </a:lnTo>
                <a:cubicBezTo>
                  <a:pt x="0" y="40"/>
                  <a:pt x="0" y="20"/>
                  <a:pt x="11" y="11"/>
                </a:cubicBezTo>
                <a:cubicBezTo>
                  <a:pt x="20" y="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1" name="Google Shape;3491;p21"/>
          <p:cNvSpPr/>
          <p:nvPr/>
        </p:nvSpPr>
        <p:spPr>
          <a:xfrm>
            <a:off x="1110866" y="1589922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226" y="334"/>
                </a:moveTo>
                <a:cubicBezTo>
                  <a:pt x="236" y="344"/>
                  <a:pt x="226" y="364"/>
                  <a:pt x="216" y="364"/>
                </a:cubicBezTo>
                <a:cubicBezTo>
                  <a:pt x="207" y="373"/>
                  <a:pt x="196" y="373"/>
                  <a:pt x="187" y="354"/>
                </a:cubicBezTo>
                <a:lnTo>
                  <a:pt x="0" y="40"/>
                </a:lnTo>
                <a:cubicBezTo>
                  <a:pt x="0" y="31"/>
                  <a:pt x="0" y="11"/>
                  <a:pt x="11" y="11"/>
                </a:cubicBezTo>
                <a:cubicBezTo>
                  <a:pt x="20" y="1"/>
                  <a:pt x="4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2" name="Google Shape;3492;p21"/>
          <p:cNvSpPr/>
          <p:nvPr/>
        </p:nvSpPr>
        <p:spPr>
          <a:xfrm>
            <a:off x="1135610" y="1635604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58" y="50"/>
                </a:moveTo>
                <a:cubicBezTo>
                  <a:pt x="168" y="59"/>
                  <a:pt x="168" y="70"/>
                  <a:pt x="168" y="79"/>
                </a:cubicBezTo>
                <a:cubicBezTo>
                  <a:pt x="158" y="89"/>
                  <a:pt x="148" y="99"/>
                  <a:pt x="138" y="99"/>
                </a:cubicBezTo>
                <a:lnTo>
                  <a:pt x="21" y="50"/>
                </a:lnTo>
                <a:cubicBezTo>
                  <a:pt x="11" y="40"/>
                  <a:pt x="1" y="30"/>
                  <a:pt x="11" y="20"/>
                </a:cubicBezTo>
                <a:cubicBezTo>
                  <a:pt x="11" y="11"/>
                  <a:pt x="31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3" name="Google Shape;3493;p21"/>
          <p:cNvSpPr/>
          <p:nvPr/>
        </p:nvSpPr>
        <p:spPr>
          <a:xfrm>
            <a:off x="1133707" y="1635604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49" y="148"/>
                </a:moveTo>
                <a:cubicBezTo>
                  <a:pt x="40" y="168"/>
                  <a:pt x="30" y="177"/>
                  <a:pt x="20" y="168"/>
                </a:cubicBezTo>
                <a:cubicBezTo>
                  <a:pt x="10" y="168"/>
                  <a:pt x="1" y="157"/>
                  <a:pt x="1" y="148"/>
                </a:cubicBezTo>
                <a:lnTo>
                  <a:pt x="20" y="20"/>
                </a:lnTo>
                <a:cubicBezTo>
                  <a:pt x="20" y="11"/>
                  <a:pt x="30" y="1"/>
                  <a:pt x="40" y="1"/>
                </a:cubicBezTo>
                <a:cubicBezTo>
                  <a:pt x="59" y="11"/>
                  <a:pt x="69" y="20"/>
                  <a:pt x="5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4" name="Google Shape;3494;p21"/>
          <p:cNvSpPr/>
          <p:nvPr/>
        </p:nvSpPr>
        <p:spPr>
          <a:xfrm>
            <a:off x="1127362" y="161910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58" y="50"/>
                  <a:pt x="168" y="69"/>
                  <a:pt x="158" y="79"/>
                </a:cubicBezTo>
                <a:cubicBezTo>
                  <a:pt x="158" y="89"/>
                  <a:pt x="138" y="98"/>
                  <a:pt x="129" y="89"/>
                </a:cubicBezTo>
                <a:lnTo>
                  <a:pt x="11" y="50"/>
                </a:lnTo>
                <a:cubicBezTo>
                  <a:pt x="1" y="39"/>
                  <a:pt x="1" y="30"/>
                  <a:pt x="1" y="20"/>
                </a:cubicBezTo>
                <a:cubicBezTo>
                  <a:pt x="11" y="0"/>
                  <a:pt x="20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5" name="Google Shape;3495;p21"/>
          <p:cNvSpPr/>
          <p:nvPr/>
        </p:nvSpPr>
        <p:spPr>
          <a:xfrm>
            <a:off x="1123344" y="161910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39" y="167"/>
                  <a:pt x="20" y="167"/>
                </a:cubicBezTo>
                <a:cubicBezTo>
                  <a:pt x="10" y="167"/>
                  <a:pt x="0" y="157"/>
                  <a:pt x="0" y="148"/>
                </a:cubicBezTo>
                <a:lnTo>
                  <a:pt x="20" y="20"/>
                </a:lnTo>
                <a:cubicBezTo>
                  <a:pt x="20" y="10"/>
                  <a:pt x="30" y="0"/>
                  <a:pt x="50" y="0"/>
                </a:cubicBezTo>
                <a:cubicBezTo>
                  <a:pt x="59" y="0"/>
                  <a:pt x="69" y="20"/>
                  <a:pt x="6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6" name="Google Shape;3496;p21"/>
          <p:cNvSpPr/>
          <p:nvPr/>
        </p:nvSpPr>
        <p:spPr>
          <a:xfrm>
            <a:off x="1052706" y="1589922"/>
            <a:ext cx="50124" cy="79099"/>
          </a:xfrm>
          <a:custGeom>
            <a:avLst/>
            <a:gdLst/>
            <a:ahLst/>
            <a:cxnLst/>
            <a:rect l="l" t="t" r="r" b="b"/>
            <a:pathLst>
              <a:path w="237" h="374" extrusionOk="0">
                <a:moveTo>
                  <a:pt x="50" y="354"/>
                </a:moveTo>
                <a:cubicBezTo>
                  <a:pt x="40" y="373"/>
                  <a:pt x="31" y="373"/>
                  <a:pt x="11" y="364"/>
                </a:cubicBezTo>
                <a:cubicBezTo>
                  <a:pt x="1" y="364"/>
                  <a:pt x="1" y="344"/>
                  <a:pt x="1" y="334"/>
                </a:cubicBezTo>
                <a:lnTo>
                  <a:pt x="188" y="11"/>
                </a:lnTo>
                <a:cubicBezTo>
                  <a:pt x="197" y="1"/>
                  <a:pt x="207" y="1"/>
                  <a:pt x="227" y="11"/>
                </a:cubicBezTo>
                <a:cubicBezTo>
                  <a:pt x="236" y="11"/>
                  <a:pt x="236" y="31"/>
                  <a:pt x="2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7" name="Google Shape;3497;p21"/>
          <p:cNvSpPr/>
          <p:nvPr/>
        </p:nvSpPr>
        <p:spPr>
          <a:xfrm>
            <a:off x="1065184" y="1635604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70" y="148"/>
                </a:moveTo>
                <a:cubicBezTo>
                  <a:pt x="70" y="157"/>
                  <a:pt x="60" y="168"/>
                  <a:pt x="50" y="168"/>
                </a:cubicBezTo>
                <a:cubicBezTo>
                  <a:pt x="31" y="177"/>
                  <a:pt x="20" y="168"/>
                  <a:pt x="20" y="148"/>
                </a:cubicBezTo>
                <a:lnTo>
                  <a:pt x="1" y="30"/>
                </a:lnTo>
                <a:cubicBezTo>
                  <a:pt x="1" y="20"/>
                  <a:pt x="11" y="11"/>
                  <a:pt x="20" y="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8" name="Google Shape;3498;p21"/>
          <p:cNvSpPr/>
          <p:nvPr/>
        </p:nvSpPr>
        <p:spPr>
          <a:xfrm>
            <a:off x="1040439" y="1635604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9" y="99"/>
                </a:moveTo>
                <a:cubicBezTo>
                  <a:pt x="30" y="99"/>
                  <a:pt x="10" y="89"/>
                  <a:pt x="10" y="79"/>
                </a:cubicBezTo>
                <a:cubicBezTo>
                  <a:pt x="0" y="70"/>
                  <a:pt x="10" y="59"/>
                  <a:pt x="20" y="50"/>
                </a:cubicBezTo>
                <a:lnTo>
                  <a:pt x="137" y="11"/>
                </a:lnTo>
                <a:cubicBezTo>
                  <a:pt x="148" y="1"/>
                  <a:pt x="157" y="11"/>
                  <a:pt x="167" y="20"/>
                </a:cubicBezTo>
                <a:cubicBezTo>
                  <a:pt x="167" y="30"/>
                  <a:pt x="167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9" name="Google Shape;3499;p21"/>
          <p:cNvSpPr/>
          <p:nvPr/>
        </p:nvSpPr>
        <p:spPr>
          <a:xfrm>
            <a:off x="1075758" y="1619108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68" y="148"/>
                </a:moveTo>
                <a:cubicBezTo>
                  <a:pt x="68" y="157"/>
                  <a:pt x="59" y="167"/>
                  <a:pt x="49" y="167"/>
                </a:cubicBezTo>
                <a:cubicBezTo>
                  <a:pt x="29" y="167"/>
                  <a:pt x="20" y="157"/>
                  <a:pt x="20" y="148"/>
                </a:cubicBezTo>
                <a:lnTo>
                  <a:pt x="0" y="30"/>
                </a:lnTo>
                <a:cubicBezTo>
                  <a:pt x="0" y="20"/>
                  <a:pt x="10" y="0"/>
                  <a:pt x="20" y="0"/>
                </a:cubicBezTo>
                <a:cubicBezTo>
                  <a:pt x="2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0" name="Google Shape;3500;p21"/>
          <p:cNvSpPr/>
          <p:nvPr/>
        </p:nvSpPr>
        <p:spPr>
          <a:xfrm>
            <a:off x="1050802" y="1619108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40" y="89"/>
                </a:moveTo>
                <a:cubicBezTo>
                  <a:pt x="20" y="98"/>
                  <a:pt x="10" y="89"/>
                  <a:pt x="10" y="79"/>
                </a:cubicBezTo>
                <a:cubicBezTo>
                  <a:pt x="1" y="69"/>
                  <a:pt x="10" y="50"/>
                  <a:pt x="20" y="50"/>
                </a:cubicBezTo>
                <a:lnTo>
                  <a:pt x="128" y="0"/>
                </a:lnTo>
                <a:cubicBezTo>
                  <a:pt x="147" y="0"/>
                  <a:pt x="157" y="0"/>
                  <a:pt x="167" y="20"/>
                </a:cubicBezTo>
                <a:cubicBezTo>
                  <a:pt x="167" y="30"/>
                  <a:pt x="157" y="39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1" name="Google Shape;3501;p21"/>
          <p:cNvSpPr/>
          <p:nvPr/>
        </p:nvSpPr>
        <p:spPr>
          <a:xfrm>
            <a:off x="1005331" y="1573426"/>
            <a:ext cx="87135" cy="10575"/>
          </a:xfrm>
          <a:custGeom>
            <a:avLst/>
            <a:gdLst/>
            <a:ahLst/>
            <a:cxnLst/>
            <a:rect l="l" t="t" r="r" b="b"/>
            <a:pathLst>
              <a:path w="412" h="50" extrusionOk="0">
                <a:moveTo>
                  <a:pt x="20" y="50"/>
                </a:moveTo>
                <a:cubicBezTo>
                  <a:pt x="9" y="50"/>
                  <a:pt x="0" y="40"/>
                  <a:pt x="0" y="30"/>
                </a:cubicBezTo>
                <a:cubicBezTo>
                  <a:pt x="0" y="20"/>
                  <a:pt x="9" y="1"/>
                  <a:pt x="20" y="1"/>
                </a:cubicBezTo>
                <a:lnTo>
                  <a:pt x="392" y="1"/>
                </a:lnTo>
                <a:cubicBezTo>
                  <a:pt x="401" y="1"/>
                  <a:pt x="412" y="20"/>
                  <a:pt x="412" y="30"/>
                </a:cubicBezTo>
                <a:cubicBezTo>
                  <a:pt x="412" y="40"/>
                  <a:pt x="401" y="50"/>
                  <a:pt x="392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2" name="Google Shape;3502;p21"/>
          <p:cNvSpPr/>
          <p:nvPr/>
        </p:nvSpPr>
        <p:spPr>
          <a:xfrm>
            <a:off x="1009350" y="157342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8"/>
                  <a:pt x="10" y="128"/>
                  <a:pt x="10" y="118"/>
                </a:cubicBezTo>
                <a:cubicBezTo>
                  <a:pt x="1" y="109"/>
                  <a:pt x="1" y="99"/>
                  <a:pt x="10" y="89"/>
                </a:cubicBezTo>
                <a:lnTo>
                  <a:pt x="108" y="11"/>
                </a:lnTo>
                <a:cubicBezTo>
                  <a:pt x="118" y="1"/>
                  <a:pt x="128" y="1"/>
                  <a:pt x="138" y="11"/>
                </a:cubicBezTo>
                <a:cubicBezTo>
                  <a:pt x="147" y="20"/>
                  <a:pt x="147" y="40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3" name="Google Shape;3503;p21"/>
          <p:cNvSpPr/>
          <p:nvPr/>
        </p:nvSpPr>
        <p:spPr>
          <a:xfrm>
            <a:off x="1009350" y="155692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" y="50"/>
                </a:moveTo>
                <a:cubicBezTo>
                  <a:pt x="1" y="39"/>
                  <a:pt x="1" y="30"/>
                  <a:pt x="10" y="20"/>
                </a:cubicBezTo>
                <a:cubicBezTo>
                  <a:pt x="10" y="10"/>
                  <a:pt x="30" y="0"/>
                  <a:pt x="40" y="10"/>
                </a:cubicBezTo>
                <a:lnTo>
                  <a:pt x="138" y="89"/>
                </a:lnTo>
                <a:cubicBezTo>
                  <a:pt x="147" y="98"/>
                  <a:pt x="147" y="108"/>
                  <a:pt x="138" y="118"/>
                </a:cubicBezTo>
                <a:cubicBezTo>
                  <a:pt x="128" y="128"/>
                  <a:pt x="118" y="137"/>
                  <a:pt x="108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4" name="Google Shape;3504;p21"/>
          <p:cNvSpPr/>
          <p:nvPr/>
        </p:nvSpPr>
        <p:spPr>
          <a:xfrm>
            <a:off x="1027961" y="1573426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50" y="118"/>
                </a:moveTo>
                <a:cubicBezTo>
                  <a:pt x="40" y="128"/>
                  <a:pt x="20" y="128"/>
                  <a:pt x="11" y="118"/>
                </a:cubicBezTo>
                <a:cubicBezTo>
                  <a:pt x="0" y="109"/>
                  <a:pt x="11" y="99"/>
                  <a:pt x="20" y="89"/>
                </a:cubicBezTo>
                <a:lnTo>
                  <a:pt x="109" y="11"/>
                </a:lnTo>
                <a:cubicBezTo>
                  <a:pt x="118" y="1"/>
                  <a:pt x="138" y="1"/>
                  <a:pt x="148" y="11"/>
                </a:cubicBezTo>
                <a:cubicBezTo>
                  <a:pt x="157" y="20"/>
                  <a:pt x="148" y="40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5" name="Google Shape;3505;p21"/>
          <p:cNvSpPr/>
          <p:nvPr/>
        </p:nvSpPr>
        <p:spPr>
          <a:xfrm>
            <a:off x="1027961" y="1556929"/>
            <a:ext cx="33416" cy="29186"/>
          </a:xfrm>
          <a:custGeom>
            <a:avLst/>
            <a:gdLst/>
            <a:ahLst/>
            <a:cxnLst/>
            <a:rect l="l" t="t" r="r" b="b"/>
            <a:pathLst>
              <a:path w="158" h="138" extrusionOk="0">
                <a:moveTo>
                  <a:pt x="20" y="50"/>
                </a:moveTo>
                <a:cubicBezTo>
                  <a:pt x="11" y="39"/>
                  <a:pt x="0" y="30"/>
                  <a:pt x="11" y="20"/>
                </a:cubicBezTo>
                <a:cubicBezTo>
                  <a:pt x="20" y="10"/>
                  <a:pt x="40" y="0"/>
                  <a:pt x="50" y="10"/>
                </a:cubicBezTo>
                <a:lnTo>
                  <a:pt x="138" y="89"/>
                </a:lnTo>
                <a:cubicBezTo>
                  <a:pt x="148" y="98"/>
                  <a:pt x="157" y="108"/>
                  <a:pt x="148" y="118"/>
                </a:cubicBezTo>
                <a:cubicBezTo>
                  <a:pt x="138" y="128"/>
                  <a:pt x="118" y="137"/>
                  <a:pt x="109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6" name="Google Shape;3506;p21"/>
          <p:cNvSpPr/>
          <p:nvPr/>
        </p:nvSpPr>
        <p:spPr>
          <a:xfrm>
            <a:off x="-1121005" y="929011"/>
            <a:ext cx="45683" cy="47798"/>
          </a:xfrm>
          <a:custGeom>
            <a:avLst/>
            <a:gdLst/>
            <a:ahLst/>
            <a:cxnLst/>
            <a:rect l="l" t="t" r="r" b="b"/>
            <a:pathLst>
              <a:path w="216" h="226" extrusionOk="0">
                <a:moveTo>
                  <a:pt x="107" y="0"/>
                </a:moveTo>
                <a:cubicBezTo>
                  <a:pt x="137" y="0"/>
                  <a:pt x="166" y="10"/>
                  <a:pt x="186" y="40"/>
                </a:cubicBezTo>
                <a:cubicBezTo>
                  <a:pt x="205" y="59"/>
                  <a:pt x="216" y="79"/>
                  <a:pt x="216" y="118"/>
                </a:cubicBezTo>
                <a:cubicBezTo>
                  <a:pt x="216" y="147"/>
                  <a:pt x="205" y="177"/>
                  <a:pt x="186" y="196"/>
                </a:cubicBezTo>
                <a:cubicBezTo>
                  <a:pt x="166" y="216"/>
                  <a:pt x="137" y="225"/>
                  <a:pt x="107" y="225"/>
                </a:cubicBezTo>
                <a:cubicBezTo>
                  <a:pt x="78" y="225"/>
                  <a:pt x="49" y="216"/>
                  <a:pt x="29" y="196"/>
                </a:cubicBezTo>
                <a:cubicBezTo>
                  <a:pt x="9" y="177"/>
                  <a:pt x="0" y="147"/>
                  <a:pt x="0" y="118"/>
                </a:cubicBezTo>
                <a:cubicBezTo>
                  <a:pt x="0" y="79"/>
                  <a:pt x="9" y="59"/>
                  <a:pt x="29" y="40"/>
                </a:cubicBezTo>
                <a:cubicBezTo>
                  <a:pt x="49" y="10"/>
                  <a:pt x="78" y="0"/>
                  <a:pt x="107" y="0"/>
                </a:cubicBezTo>
                <a:close/>
                <a:moveTo>
                  <a:pt x="157" y="69"/>
                </a:moveTo>
                <a:cubicBezTo>
                  <a:pt x="147" y="59"/>
                  <a:pt x="127" y="49"/>
                  <a:pt x="107" y="49"/>
                </a:cubicBezTo>
                <a:cubicBezTo>
                  <a:pt x="88" y="49"/>
                  <a:pt x="78" y="59"/>
                  <a:pt x="59" y="69"/>
                </a:cubicBezTo>
                <a:cubicBezTo>
                  <a:pt x="49" y="79"/>
                  <a:pt x="39" y="98"/>
                  <a:pt x="39" y="118"/>
                </a:cubicBezTo>
                <a:cubicBezTo>
                  <a:pt x="39" y="127"/>
                  <a:pt x="49" y="147"/>
                  <a:pt x="59" y="157"/>
                </a:cubicBezTo>
                <a:cubicBezTo>
                  <a:pt x="78" y="177"/>
                  <a:pt x="88" y="177"/>
                  <a:pt x="107" y="177"/>
                </a:cubicBezTo>
                <a:cubicBezTo>
                  <a:pt x="127" y="177"/>
                  <a:pt x="147" y="177"/>
                  <a:pt x="157" y="157"/>
                </a:cubicBezTo>
                <a:cubicBezTo>
                  <a:pt x="166" y="147"/>
                  <a:pt x="176" y="127"/>
                  <a:pt x="176" y="118"/>
                </a:cubicBezTo>
                <a:cubicBezTo>
                  <a:pt x="176" y="98"/>
                  <a:pt x="166" y="7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7" name="Google Shape;3507;p21"/>
          <p:cNvSpPr/>
          <p:nvPr/>
        </p:nvSpPr>
        <p:spPr>
          <a:xfrm>
            <a:off x="-1102605" y="792176"/>
            <a:ext cx="8671" cy="147200"/>
          </a:xfrm>
          <a:custGeom>
            <a:avLst/>
            <a:gdLst/>
            <a:ahLst/>
            <a:cxnLst/>
            <a:rect l="l" t="t" r="r" b="b"/>
            <a:pathLst>
              <a:path w="41" h="696" extrusionOk="0">
                <a:moveTo>
                  <a:pt x="1" y="20"/>
                </a:moveTo>
                <a:cubicBezTo>
                  <a:pt x="1" y="10"/>
                  <a:pt x="11" y="1"/>
                  <a:pt x="20" y="1"/>
                </a:cubicBezTo>
                <a:cubicBezTo>
                  <a:pt x="31" y="1"/>
                  <a:pt x="40" y="10"/>
                  <a:pt x="40" y="20"/>
                </a:cubicBezTo>
                <a:lnTo>
                  <a:pt x="40" y="676"/>
                </a:lnTo>
                <a:cubicBezTo>
                  <a:pt x="40" y="687"/>
                  <a:pt x="31" y="696"/>
                  <a:pt x="20" y="696"/>
                </a:cubicBezTo>
                <a:cubicBezTo>
                  <a:pt x="11" y="696"/>
                  <a:pt x="1" y="687"/>
                  <a:pt x="1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8" name="Google Shape;3508;p21"/>
          <p:cNvSpPr/>
          <p:nvPr/>
        </p:nvSpPr>
        <p:spPr>
          <a:xfrm>
            <a:off x="-1121005" y="808884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0" y="39"/>
                </a:moveTo>
                <a:cubicBezTo>
                  <a:pt x="0" y="29"/>
                  <a:pt x="0" y="20"/>
                  <a:pt x="9" y="9"/>
                </a:cubicBezTo>
                <a:cubicBezTo>
                  <a:pt x="20" y="0"/>
                  <a:pt x="29" y="0"/>
                  <a:pt x="39" y="9"/>
                </a:cubicBezTo>
                <a:lnTo>
                  <a:pt x="127" y="118"/>
                </a:lnTo>
                <a:cubicBezTo>
                  <a:pt x="137" y="127"/>
                  <a:pt x="137" y="147"/>
                  <a:pt x="127" y="157"/>
                </a:cubicBezTo>
                <a:cubicBezTo>
                  <a:pt x="107" y="157"/>
                  <a:pt x="98" y="157"/>
                  <a:pt x="88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9" name="Google Shape;3509;p21"/>
          <p:cNvSpPr/>
          <p:nvPr/>
        </p:nvSpPr>
        <p:spPr>
          <a:xfrm>
            <a:off x="-1104508" y="808884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98" y="9"/>
                </a:moveTo>
                <a:cubicBezTo>
                  <a:pt x="108" y="0"/>
                  <a:pt x="118" y="0"/>
                  <a:pt x="127" y="9"/>
                </a:cubicBezTo>
                <a:cubicBezTo>
                  <a:pt x="138" y="20"/>
                  <a:pt x="138" y="29"/>
                  <a:pt x="138" y="39"/>
                </a:cubicBezTo>
                <a:lnTo>
                  <a:pt x="49" y="147"/>
                </a:lnTo>
                <a:cubicBezTo>
                  <a:pt x="40" y="157"/>
                  <a:pt x="29" y="157"/>
                  <a:pt x="20" y="157"/>
                </a:cubicBezTo>
                <a:cubicBezTo>
                  <a:pt x="10" y="147"/>
                  <a:pt x="0" y="127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0" name="Google Shape;3510;p21"/>
          <p:cNvSpPr/>
          <p:nvPr/>
        </p:nvSpPr>
        <p:spPr>
          <a:xfrm>
            <a:off x="-1121005" y="831513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0" y="40"/>
                </a:moveTo>
                <a:cubicBezTo>
                  <a:pt x="0" y="30"/>
                  <a:pt x="0" y="11"/>
                  <a:pt x="9" y="11"/>
                </a:cubicBezTo>
                <a:cubicBezTo>
                  <a:pt x="20" y="0"/>
                  <a:pt x="29" y="0"/>
                  <a:pt x="39" y="11"/>
                </a:cubicBezTo>
                <a:lnTo>
                  <a:pt x="127" y="118"/>
                </a:lnTo>
                <a:cubicBezTo>
                  <a:pt x="137" y="128"/>
                  <a:pt x="137" y="148"/>
                  <a:pt x="127" y="148"/>
                </a:cubicBezTo>
                <a:cubicBezTo>
                  <a:pt x="107" y="157"/>
                  <a:pt x="98" y="157"/>
                  <a:pt x="88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1" name="Google Shape;3511;p21"/>
          <p:cNvSpPr/>
          <p:nvPr/>
        </p:nvSpPr>
        <p:spPr>
          <a:xfrm>
            <a:off x="-1104508" y="831513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8" y="11"/>
                </a:moveTo>
                <a:cubicBezTo>
                  <a:pt x="108" y="0"/>
                  <a:pt x="118" y="0"/>
                  <a:pt x="127" y="11"/>
                </a:cubicBezTo>
                <a:cubicBezTo>
                  <a:pt x="138" y="11"/>
                  <a:pt x="138" y="30"/>
                  <a:pt x="138" y="40"/>
                </a:cubicBezTo>
                <a:lnTo>
                  <a:pt x="49" y="148"/>
                </a:lnTo>
                <a:cubicBezTo>
                  <a:pt x="40" y="157"/>
                  <a:pt x="29" y="157"/>
                  <a:pt x="20" y="148"/>
                </a:cubicBezTo>
                <a:cubicBezTo>
                  <a:pt x="10" y="148"/>
                  <a:pt x="0" y="128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2" name="Google Shape;3512;p21"/>
          <p:cNvSpPr/>
          <p:nvPr/>
        </p:nvSpPr>
        <p:spPr>
          <a:xfrm>
            <a:off x="-1088012" y="868736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579" y="11"/>
                </a:moveTo>
                <a:cubicBezTo>
                  <a:pt x="598" y="1"/>
                  <a:pt x="608" y="1"/>
                  <a:pt x="618" y="20"/>
                </a:cubicBezTo>
                <a:cubicBezTo>
                  <a:pt x="618" y="31"/>
                  <a:pt x="618" y="40"/>
                  <a:pt x="608" y="50"/>
                </a:cubicBezTo>
                <a:lnTo>
                  <a:pt x="40" y="373"/>
                </a:lnTo>
                <a:cubicBezTo>
                  <a:pt x="30" y="383"/>
                  <a:pt x="10" y="373"/>
                  <a:pt x="10" y="364"/>
                </a:cubicBezTo>
                <a:cubicBezTo>
                  <a:pt x="1" y="354"/>
                  <a:pt x="10" y="34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3" name="Google Shape;3513;p21"/>
          <p:cNvSpPr/>
          <p:nvPr/>
        </p:nvSpPr>
        <p:spPr>
          <a:xfrm>
            <a:off x="-1002992" y="862603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50" y="20"/>
                </a:moveTo>
                <a:cubicBezTo>
                  <a:pt x="59" y="1"/>
                  <a:pt x="69" y="1"/>
                  <a:pt x="89" y="1"/>
                </a:cubicBezTo>
                <a:cubicBezTo>
                  <a:pt x="98" y="10"/>
                  <a:pt x="98" y="20"/>
                  <a:pt x="98" y="30"/>
                </a:cubicBezTo>
                <a:lnTo>
                  <a:pt x="50" y="167"/>
                </a:lnTo>
                <a:cubicBezTo>
                  <a:pt x="39" y="177"/>
                  <a:pt x="30" y="177"/>
                  <a:pt x="20" y="177"/>
                </a:cubicBezTo>
                <a:cubicBezTo>
                  <a:pt x="0" y="167"/>
                  <a:pt x="0" y="158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4" name="Google Shape;3514;p21"/>
          <p:cNvSpPr/>
          <p:nvPr/>
        </p:nvSpPr>
        <p:spPr>
          <a:xfrm>
            <a:off x="-1002992" y="889462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77" y="31"/>
                  <a:pt x="187" y="40"/>
                  <a:pt x="187" y="50"/>
                </a:cubicBezTo>
                <a:cubicBezTo>
                  <a:pt x="187" y="60"/>
                  <a:pt x="167" y="70"/>
                  <a:pt x="157" y="70"/>
                </a:cubicBezTo>
                <a:lnTo>
                  <a:pt x="20" y="50"/>
                </a:lnTo>
                <a:cubicBezTo>
                  <a:pt x="10" y="50"/>
                  <a:pt x="0" y="40"/>
                  <a:pt x="0" y="20"/>
                </a:cubicBezTo>
                <a:cubicBezTo>
                  <a:pt x="0" y="11"/>
                  <a:pt x="1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5" name="Google Shape;3515;p21"/>
          <p:cNvSpPr/>
          <p:nvPr/>
        </p:nvSpPr>
        <p:spPr>
          <a:xfrm>
            <a:off x="-1023719" y="872966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9" y="20"/>
                </a:moveTo>
                <a:cubicBezTo>
                  <a:pt x="69" y="11"/>
                  <a:pt x="79" y="0"/>
                  <a:pt x="89" y="11"/>
                </a:cubicBezTo>
                <a:cubicBezTo>
                  <a:pt x="98" y="11"/>
                  <a:pt x="108" y="30"/>
                  <a:pt x="108" y="40"/>
                </a:cubicBezTo>
                <a:lnTo>
                  <a:pt x="50" y="167"/>
                </a:lnTo>
                <a:cubicBezTo>
                  <a:pt x="50" y="177"/>
                  <a:pt x="30" y="187"/>
                  <a:pt x="20" y="177"/>
                </a:cubicBezTo>
                <a:cubicBezTo>
                  <a:pt x="10" y="177"/>
                  <a:pt x="0" y="157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6" name="Google Shape;3516;p21"/>
          <p:cNvSpPr/>
          <p:nvPr/>
        </p:nvSpPr>
        <p:spPr>
          <a:xfrm>
            <a:off x="-1021604" y="900037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157" y="29"/>
                </a:moveTo>
                <a:cubicBezTo>
                  <a:pt x="177" y="29"/>
                  <a:pt x="186" y="39"/>
                  <a:pt x="177" y="49"/>
                </a:cubicBezTo>
                <a:cubicBezTo>
                  <a:pt x="177" y="68"/>
                  <a:pt x="167" y="79"/>
                  <a:pt x="157" y="68"/>
                </a:cubicBezTo>
                <a:lnTo>
                  <a:pt x="20" y="49"/>
                </a:lnTo>
                <a:cubicBezTo>
                  <a:pt x="0" y="49"/>
                  <a:pt x="0" y="39"/>
                  <a:pt x="0" y="29"/>
                </a:cubicBezTo>
                <a:cubicBezTo>
                  <a:pt x="0" y="10"/>
                  <a:pt x="10" y="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7" name="Google Shape;3517;p21"/>
          <p:cNvSpPr/>
          <p:nvPr/>
        </p:nvSpPr>
        <p:spPr>
          <a:xfrm>
            <a:off x="-1088012" y="955870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608" y="334"/>
                </a:moveTo>
                <a:cubicBezTo>
                  <a:pt x="618" y="344"/>
                  <a:pt x="618" y="353"/>
                  <a:pt x="618" y="373"/>
                </a:cubicBezTo>
                <a:cubicBezTo>
                  <a:pt x="608" y="383"/>
                  <a:pt x="598" y="383"/>
                  <a:pt x="579" y="383"/>
                </a:cubicBezTo>
                <a:lnTo>
                  <a:pt x="20" y="50"/>
                </a:lnTo>
                <a:cubicBezTo>
                  <a:pt x="10" y="50"/>
                  <a:pt x="1" y="30"/>
                  <a:pt x="10" y="20"/>
                </a:cubicBezTo>
                <a:cubicBezTo>
                  <a:pt x="10" y="11"/>
                  <a:pt x="30" y="0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8" name="Google Shape;3518;p21"/>
          <p:cNvSpPr/>
          <p:nvPr/>
        </p:nvSpPr>
        <p:spPr>
          <a:xfrm>
            <a:off x="-1002992" y="100134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1"/>
                </a:moveTo>
                <a:cubicBezTo>
                  <a:pt x="167" y="1"/>
                  <a:pt x="187" y="11"/>
                  <a:pt x="187" y="21"/>
                </a:cubicBezTo>
                <a:cubicBezTo>
                  <a:pt x="187" y="31"/>
                  <a:pt x="177" y="50"/>
                  <a:pt x="167" y="50"/>
                </a:cubicBezTo>
                <a:lnTo>
                  <a:pt x="30" y="70"/>
                </a:lnTo>
                <a:cubicBezTo>
                  <a:pt x="10" y="70"/>
                  <a:pt x="0" y="60"/>
                  <a:pt x="0" y="50"/>
                </a:cubicBezTo>
                <a:cubicBezTo>
                  <a:pt x="0" y="40"/>
                  <a:pt x="10" y="21"/>
                  <a:pt x="2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9" name="Google Shape;3519;p21"/>
          <p:cNvSpPr/>
          <p:nvPr/>
        </p:nvSpPr>
        <p:spPr>
          <a:xfrm>
            <a:off x="-1002992" y="1005571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98" y="148"/>
                </a:moveTo>
                <a:cubicBezTo>
                  <a:pt x="98" y="157"/>
                  <a:pt x="98" y="168"/>
                  <a:pt x="89" y="177"/>
                </a:cubicBezTo>
                <a:cubicBezTo>
                  <a:pt x="69" y="177"/>
                  <a:pt x="59" y="177"/>
                  <a:pt x="50" y="168"/>
                </a:cubicBezTo>
                <a:lnTo>
                  <a:pt x="0" y="30"/>
                </a:lnTo>
                <a:cubicBezTo>
                  <a:pt x="0" y="20"/>
                  <a:pt x="0" y="11"/>
                  <a:pt x="20" y="1"/>
                </a:cubicBezTo>
                <a:cubicBezTo>
                  <a:pt x="30" y="1"/>
                  <a:pt x="39" y="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0" name="Google Shape;3520;p21"/>
          <p:cNvSpPr/>
          <p:nvPr/>
        </p:nvSpPr>
        <p:spPr>
          <a:xfrm>
            <a:off x="-1021604" y="991189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0"/>
                </a:moveTo>
                <a:cubicBezTo>
                  <a:pt x="167" y="0"/>
                  <a:pt x="177" y="0"/>
                  <a:pt x="177" y="20"/>
                </a:cubicBezTo>
                <a:cubicBezTo>
                  <a:pt x="186" y="29"/>
                  <a:pt x="177" y="40"/>
                  <a:pt x="157" y="49"/>
                </a:cubicBezTo>
                <a:lnTo>
                  <a:pt x="20" y="69"/>
                </a:lnTo>
                <a:cubicBezTo>
                  <a:pt x="10" y="69"/>
                  <a:pt x="0" y="59"/>
                  <a:pt x="0" y="49"/>
                </a:cubicBezTo>
                <a:cubicBezTo>
                  <a:pt x="0" y="29"/>
                  <a:pt x="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1" name="Google Shape;3521;p21"/>
          <p:cNvSpPr/>
          <p:nvPr/>
        </p:nvSpPr>
        <p:spPr>
          <a:xfrm>
            <a:off x="-1023719" y="993093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108" y="148"/>
                </a:moveTo>
                <a:cubicBezTo>
                  <a:pt x="108" y="168"/>
                  <a:pt x="98" y="177"/>
                  <a:pt x="89" y="177"/>
                </a:cubicBezTo>
                <a:cubicBezTo>
                  <a:pt x="79" y="187"/>
                  <a:pt x="69" y="177"/>
                  <a:pt x="59" y="168"/>
                </a:cubicBezTo>
                <a:lnTo>
                  <a:pt x="10" y="40"/>
                </a:lnTo>
                <a:cubicBezTo>
                  <a:pt x="0" y="31"/>
                  <a:pt x="10" y="11"/>
                  <a:pt x="20" y="11"/>
                </a:cubicBezTo>
                <a:cubicBezTo>
                  <a:pt x="3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2" name="Google Shape;3522;p21"/>
          <p:cNvSpPr/>
          <p:nvPr/>
        </p:nvSpPr>
        <p:spPr>
          <a:xfrm>
            <a:off x="-1102605" y="966233"/>
            <a:ext cx="8671" cy="149526"/>
          </a:xfrm>
          <a:custGeom>
            <a:avLst/>
            <a:gdLst/>
            <a:ahLst/>
            <a:cxnLst/>
            <a:rect l="l" t="t" r="r" b="b"/>
            <a:pathLst>
              <a:path w="41" h="707" extrusionOk="0">
                <a:moveTo>
                  <a:pt x="40" y="677"/>
                </a:moveTo>
                <a:cubicBezTo>
                  <a:pt x="40" y="696"/>
                  <a:pt x="31" y="706"/>
                  <a:pt x="20" y="706"/>
                </a:cubicBezTo>
                <a:cubicBezTo>
                  <a:pt x="11" y="706"/>
                  <a:pt x="1" y="696"/>
                  <a:pt x="1" y="677"/>
                </a:cubicBezTo>
                <a:lnTo>
                  <a:pt x="1" y="30"/>
                </a:lnTo>
                <a:cubicBezTo>
                  <a:pt x="1" y="10"/>
                  <a:pt x="11" y="1"/>
                  <a:pt x="20" y="1"/>
                </a:cubicBezTo>
                <a:cubicBezTo>
                  <a:pt x="31" y="1"/>
                  <a:pt x="40" y="10"/>
                  <a:pt x="4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3" name="Google Shape;3523;p21"/>
          <p:cNvSpPr/>
          <p:nvPr/>
        </p:nvSpPr>
        <p:spPr>
          <a:xfrm>
            <a:off x="-1104508" y="1063519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38" y="119"/>
                </a:moveTo>
                <a:cubicBezTo>
                  <a:pt x="138" y="129"/>
                  <a:pt x="138" y="148"/>
                  <a:pt x="127" y="148"/>
                </a:cubicBezTo>
                <a:cubicBezTo>
                  <a:pt x="118" y="158"/>
                  <a:pt x="108" y="158"/>
                  <a:pt x="98" y="148"/>
                </a:cubicBezTo>
                <a:lnTo>
                  <a:pt x="10" y="40"/>
                </a:lnTo>
                <a:cubicBezTo>
                  <a:pt x="0" y="31"/>
                  <a:pt x="10" y="11"/>
                  <a:pt x="20" y="11"/>
                </a:cubicBezTo>
                <a:cubicBezTo>
                  <a:pt x="29" y="1"/>
                  <a:pt x="40" y="1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4" name="Google Shape;3524;p21"/>
          <p:cNvSpPr/>
          <p:nvPr/>
        </p:nvSpPr>
        <p:spPr>
          <a:xfrm>
            <a:off x="-1121005" y="1063519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8"/>
                </a:moveTo>
                <a:cubicBezTo>
                  <a:pt x="29" y="158"/>
                  <a:pt x="20" y="158"/>
                  <a:pt x="9" y="148"/>
                </a:cubicBezTo>
                <a:cubicBezTo>
                  <a:pt x="0" y="148"/>
                  <a:pt x="0" y="129"/>
                  <a:pt x="0" y="119"/>
                </a:cubicBezTo>
                <a:lnTo>
                  <a:pt x="88" y="11"/>
                </a:lnTo>
                <a:cubicBezTo>
                  <a:pt x="98" y="1"/>
                  <a:pt x="107" y="1"/>
                  <a:pt x="127" y="11"/>
                </a:cubicBezTo>
                <a:cubicBezTo>
                  <a:pt x="137" y="11"/>
                  <a:pt x="137" y="31"/>
                  <a:pt x="1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5" name="Google Shape;3525;p21"/>
          <p:cNvSpPr/>
          <p:nvPr/>
        </p:nvSpPr>
        <p:spPr>
          <a:xfrm>
            <a:off x="-1104508" y="104089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38" y="118"/>
                </a:moveTo>
                <a:cubicBezTo>
                  <a:pt x="138" y="128"/>
                  <a:pt x="138" y="147"/>
                  <a:pt x="127" y="157"/>
                </a:cubicBezTo>
                <a:cubicBezTo>
                  <a:pt x="118" y="157"/>
                  <a:pt x="108" y="157"/>
                  <a:pt x="98" y="147"/>
                </a:cubicBezTo>
                <a:lnTo>
                  <a:pt x="10" y="40"/>
                </a:lnTo>
                <a:cubicBezTo>
                  <a:pt x="0" y="30"/>
                  <a:pt x="10" y="20"/>
                  <a:pt x="20" y="10"/>
                </a:cubicBezTo>
                <a:cubicBezTo>
                  <a:pt x="29" y="1"/>
                  <a:pt x="40" y="1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6" name="Google Shape;3526;p21"/>
          <p:cNvSpPr/>
          <p:nvPr/>
        </p:nvSpPr>
        <p:spPr>
          <a:xfrm>
            <a:off x="-1121005" y="104089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7"/>
                </a:moveTo>
                <a:cubicBezTo>
                  <a:pt x="29" y="157"/>
                  <a:pt x="20" y="157"/>
                  <a:pt x="9" y="157"/>
                </a:cubicBezTo>
                <a:cubicBezTo>
                  <a:pt x="0" y="147"/>
                  <a:pt x="0" y="128"/>
                  <a:pt x="0" y="118"/>
                </a:cubicBezTo>
                <a:lnTo>
                  <a:pt x="88" y="10"/>
                </a:lnTo>
                <a:cubicBezTo>
                  <a:pt x="98" y="1"/>
                  <a:pt x="107" y="1"/>
                  <a:pt x="127" y="10"/>
                </a:cubicBezTo>
                <a:cubicBezTo>
                  <a:pt x="137" y="20"/>
                  <a:pt x="137" y="30"/>
                  <a:pt x="1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7" name="Google Shape;3527;p21"/>
          <p:cNvSpPr/>
          <p:nvPr/>
        </p:nvSpPr>
        <p:spPr>
          <a:xfrm>
            <a:off x="-1239228" y="955870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39" y="383"/>
                </a:moveTo>
                <a:cubicBezTo>
                  <a:pt x="30" y="383"/>
                  <a:pt x="10" y="383"/>
                  <a:pt x="0" y="373"/>
                </a:cubicBezTo>
                <a:cubicBezTo>
                  <a:pt x="0" y="353"/>
                  <a:pt x="0" y="344"/>
                  <a:pt x="10" y="334"/>
                </a:cubicBezTo>
                <a:lnTo>
                  <a:pt x="579" y="11"/>
                </a:lnTo>
                <a:cubicBezTo>
                  <a:pt x="588" y="0"/>
                  <a:pt x="608" y="11"/>
                  <a:pt x="608" y="20"/>
                </a:cubicBezTo>
                <a:cubicBezTo>
                  <a:pt x="618" y="30"/>
                  <a:pt x="618" y="50"/>
                  <a:pt x="59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8" name="Google Shape;3528;p21"/>
          <p:cNvSpPr/>
          <p:nvPr/>
        </p:nvSpPr>
        <p:spPr>
          <a:xfrm>
            <a:off x="-1214484" y="1005571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50" y="168"/>
                </a:moveTo>
                <a:cubicBezTo>
                  <a:pt x="40" y="177"/>
                  <a:pt x="30" y="177"/>
                  <a:pt x="20" y="177"/>
                </a:cubicBezTo>
                <a:cubicBezTo>
                  <a:pt x="1" y="168"/>
                  <a:pt x="1" y="157"/>
                  <a:pt x="1" y="148"/>
                </a:cubicBezTo>
                <a:lnTo>
                  <a:pt x="50" y="20"/>
                </a:lnTo>
                <a:cubicBezTo>
                  <a:pt x="59" y="1"/>
                  <a:pt x="70" y="1"/>
                  <a:pt x="89" y="1"/>
                </a:cubicBezTo>
                <a:cubicBezTo>
                  <a:pt x="99" y="11"/>
                  <a:pt x="99" y="2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9" name="Google Shape;3529;p21"/>
          <p:cNvSpPr/>
          <p:nvPr/>
        </p:nvSpPr>
        <p:spPr>
          <a:xfrm>
            <a:off x="-1233095" y="100134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1" y="31"/>
                  <a:pt x="1" y="21"/>
                </a:cubicBezTo>
                <a:cubicBezTo>
                  <a:pt x="10" y="11"/>
                  <a:pt x="20" y="1"/>
                  <a:pt x="30" y="1"/>
                </a:cubicBezTo>
                <a:lnTo>
                  <a:pt x="167" y="21"/>
                </a:lnTo>
                <a:cubicBezTo>
                  <a:pt x="177" y="21"/>
                  <a:pt x="187" y="40"/>
                  <a:pt x="187" y="50"/>
                </a:cubicBezTo>
                <a:cubicBezTo>
                  <a:pt x="187" y="60"/>
                  <a:pt x="177" y="70"/>
                  <a:pt x="158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0" name="Google Shape;3530;p21"/>
          <p:cNvSpPr/>
          <p:nvPr/>
        </p:nvSpPr>
        <p:spPr>
          <a:xfrm>
            <a:off x="-1195661" y="993093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49" y="168"/>
                </a:moveTo>
                <a:cubicBezTo>
                  <a:pt x="39" y="177"/>
                  <a:pt x="29" y="187"/>
                  <a:pt x="20" y="177"/>
                </a:cubicBezTo>
                <a:cubicBezTo>
                  <a:pt x="10" y="177"/>
                  <a:pt x="0" y="168"/>
                  <a:pt x="10" y="148"/>
                </a:cubicBezTo>
                <a:lnTo>
                  <a:pt x="59" y="20"/>
                </a:lnTo>
                <a:cubicBezTo>
                  <a:pt x="59" y="11"/>
                  <a:pt x="79" y="1"/>
                  <a:pt x="88" y="11"/>
                </a:cubicBezTo>
                <a:cubicBezTo>
                  <a:pt x="98" y="11"/>
                  <a:pt x="108" y="31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1" name="Google Shape;3531;p21"/>
          <p:cNvSpPr/>
          <p:nvPr/>
        </p:nvSpPr>
        <p:spPr>
          <a:xfrm>
            <a:off x="-1214484" y="991189"/>
            <a:ext cx="41664" cy="14593"/>
          </a:xfrm>
          <a:custGeom>
            <a:avLst/>
            <a:gdLst/>
            <a:ahLst/>
            <a:cxnLst/>
            <a:rect l="l" t="t" r="r" b="b"/>
            <a:pathLst>
              <a:path w="197" h="69" extrusionOk="0">
                <a:moveTo>
                  <a:pt x="30" y="49"/>
                </a:moveTo>
                <a:cubicBezTo>
                  <a:pt x="11" y="40"/>
                  <a:pt x="1" y="29"/>
                  <a:pt x="11" y="20"/>
                </a:cubicBezTo>
                <a:cubicBezTo>
                  <a:pt x="11" y="0"/>
                  <a:pt x="20" y="0"/>
                  <a:pt x="30" y="0"/>
                </a:cubicBezTo>
                <a:lnTo>
                  <a:pt x="168" y="20"/>
                </a:lnTo>
                <a:cubicBezTo>
                  <a:pt x="187" y="20"/>
                  <a:pt x="197" y="29"/>
                  <a:pt x="187" y="49"/>
                </a:cubicBezTo>
                <a:cubicBezTo>
                  <a:pt x="187" y="59"/>
                  <a:pt x="177" y="69"/>
                  <a:pt x="16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2" name="Google Shape;3532;p21"/>
          <p:cNvSpPr/>
          <p:nvPr/>
        </p:nvSpPr>
        <p:spPr>
          <a:xfrm>
            <a:off x="-1239228" y="868736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10" y="50"/>
                </a:moveTo>
                <a:cubicBezTo>
                  <a:pt x="0" y="40"/>
                  <a:pt x="0" y="31"/>
                  <a:pt x="0" y="20"/>
                </a:cubicBezTo>
                <a:cubicBezTo>
                  <a:pt x="10" y="1"/>
                  <a:pt x="30" y="1"/>
                  <a:pt x="39" y="11"/>
                </a:cubicBezTo>
                <a:lnTo>
                  <a:pt x="598" y="334"/>
                </a:lnTo>
                <a:cubicBezTo>
                  <a:pt x="618" y="344"/>
                  <a:pt x="618" y="354"/>
                  <a:pt x="608" y="364"/>
                </a:cubicBezTo>
                <a:cubicBezTo>
                  <a:pt x="608" y="373"/>
                  <a:pt x="588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3" name="Google Shape;3533;p21"/>
          <p:cNvSpPr/>
          <p:nvPr/>
        </p:nvSpPr>
        <p:spPr>
          <a:xfrm>
            <a:off x="-1233095" y="889462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20" y="70"/>
                  <a:pt x="10" y="60"/>
                  <a:pt x="1" y="50"/>
                </a:cubicBezTo>
                <a:cubicBezTo>
                  <a:pt x="1" y="40"/>
                  <a:pt x="10" y="31"/>
                  <a:pt x="20" y="20"/>
                </a:cubicBezTo>
                <a:lnTo>
                  <a:pt x="158" y="1"/>
                </a:lnTo>
                <a:cubicBezTo>
                  <a:pt x="177" y="1"/>
                  <a:pt x="187" y="11"/>
                  <a:pt x="187" y="20"/>
                </a:cubicBezTo>
                <a:cubicBezTo>
                  <a:pt x="187" y="40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4" name="Google Shape;3534;p21"/>
          <p:cNvSpPr/>
          <p:nvPr/>
        </p:nvSpPr>
        <p:spPr>
          <a:xfrm>
            <a:off x="-1214484" y="862603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1" y="30"/>
                </a:moveTo>
                <a:cubicBezTo>
                  <a:pt x="1" y="20"/>
                  <a:pt x="1" y="10"/>
                  <a:pt x="20" y="1"/>
                </a:cubicBezTo>
                <a:cubicBezTo>
                  <a:pt x="30" y="1"/>
                  <a:pt x="40" y="1"/>
                  <a:pt x="50" y="20"/>
                </a:cubicBezTo>
                <a:lnTo>
                  <a:pt x="99" y="147"/>
                </a:lnTo>
                <a:cubicBezTo>
                  <a:pt x="99" y="158"/>
                  <a:pt x="99" y="167"/>
                  <a:pt x="89" y="177"/>
                </a:cubicBezTo>
                <a:cubicBezTo>
                  <a:pt x="70" y="177"/>
                  <a:pt x="59" y="177"/>
                  <a:pt x="50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5" name="Google Shape;3535;p21"/>
          <p:cNvSpPr/>
          <p:nvPr/>
        </p:nvSpPr>
        <p:spPr>
          <a:xfrm>
            <a:off x="-1214484" y="900037"/>
            <a:ext cx="41664" cy="16708"/>
          </a:xfrm>
          <a:custGeom>
            <a:avLst/>
            <a:gdLst/>
            <a:ahLst/>
            <a:cxnLst/>
            <a:rect l="l" t="t" r="r" b="b"/>
            <a:pathLst>
              <a:path w="197" h="79" extrusionOk="0">
                <a:moveTo>
                  <a:pt x="30" y="68"/>
                </a:moveTo>
                <a:cubicBezTo>
                  <a:pt x="20" y="79"/>
                  <a:pt x="11" y="68"/>
                  <a:pt x="11" y="49"/>
                </a:cubicBezTo>
                <a:cubicBezTo>
                  <a:pt x="1" y="39"/>
                  <a:pt x="11" y="29"/>
                  <a:pt x="30" y="29"/>
                </a:cubicBezTo>
                <a:lnTo>
                  <a:pt x="168" y="10"/>
                </a:lnTo>
                <a:cubicBezTo>
                  <a:pt x="177" y="0"/>
                  <a:pt x="187" y="10"/>
                  <a:pt x="187" y="29"/>
                </a:cubicBezTo>
                <a:cubicBezTo>
                  <a:pt x="197" y="39"/>
                  <a:pt x="187" y="49"/>
                  <a:pt x="16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6" name="Google Shape;3536;p21"/>
          <p:cNvSpPr/>
          <p:nvPr/>
        </p:nvSpPr>
        <p:spPr>
          <a:xfrm>
            <a:off x="-1195661" y="872966"/>
            <a:ext cx="22841" cy="39549"/>
          </a:xfrm>
          <a:custGeom>
            <a:avLst/>
            <a:gdLst/>
            <a:ahLst/>
            <a:cxnLst/>
            <a:rect l="l" t="t" r="r" b="b"/>
            <a:pathLst>
              <a:path w="108" h="187" extrusionOk="0">
                <a:moveTo>
                  <a:pt x="10" y="40"/>
                </a:moveTo>
                <a:cubicBezTo>
                  <a:pt x="0" y="30"/>
                  <a:pt x="10" y="11"/>
                  <a:pt x="20" y="11"/>
                </a:cubicBezTo>
                <a:cubicBezTo>
                  <a:pt x="29" y="0"/>
                  <a:pt x="39" y="11"/>
                  <a:pt x="49" y="20"/>
                </a:cubicBezTo>
                <a:lnTo>
                  <a:pt x="98" y="148"/>
                </a:lnTo>
                <a:cubicBezTo>
                  <a:pt x="108" y="157"/>
                  <a:pt x="98" y="177"/>
                  <a:pt x="88" y="177"/>
                </a:cubicBezTo>
                <a:cubicBezTo>
                  <a:pt x="79" y="187"/>
                  <a:pt x="59" y="177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7" name="Google Shape;3537;p21"/>
          <p:cNvSpPr/>
          <p:nvPr/>
        </p:nvSpPr>
        <p:spPr>
          <a:xfrm>
            <a:off x="-1152305" y="864717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1" y="30"/>
                </a:moveTo>
                <a:cubicBezTo>
                  <a:pt x="1" y="20"/>
                  <a:pt x="1" y="10"/>
                  <a:pt x="20" y="0"/>
                </a:cubicBezTo>
                <a:cubicBezTo>
                  <a:pt x="30" y="0"/>
                  <a:pt x="40" y="0"/>
                  <a:pt x="50" y="10"/>
                </a:cubicBezTo>
                <a:lnTo>
                  <a:pt x="236" y="333"/>
                </a:lnTo>
                <a:cubicBezTo>
                  <a:pt x="236" y="344"/>
                  <a:pt x="236" y="353"/>
                  <a:pt x="226" y="363"/>
                </a:cubicBezTo>
                <a:cubicBezTo>
                  <a:pt x="216" y="373"/>
                  <a:pt x="197" y="363"/>
                  <a:pt x="187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8" name="Google Shape;3538;p21"/>
          <p:cNvSpPr/>
          <p:nvPr/>
        </p:nvSpPr>
        <p:spPr>
          <a:xfrm>
            <a:off x="-1164783" y="87508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49"/>
                </a:moveTo>
                <a:cubicBezTo>
                  <a:pt x="11" y="49"/>
                  <a:pt x="1" y="30"/>
                  <a:pt x="11" y="20"/>
                </a:cubicBezTo>
                <a:cubicBezTo>
                  <a:pt x="11" y="10"/>
                  <a:pt x="31" y="1"/>
                  <a:pt x="40" y="10"/>
                </a:cubicBezTo>
                <a:lnTo>
                  <a:pt x="158" y="49"/>
                </a:lnTo>
                <a:cubicBezTo>
                  <a:pt x="168" y="59"/>
                  <a:pt x="168" y="69"/>
                  <a:pt x="168" y="88"/>
                </a:cubicBezTo>
                <a:cubicBezTo>
                  <a:pt x="168" y="99"/>
                  <a:pt x="148" y="99"/>
                  <a:pt x="138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9" name="Google Shape;3539;p21"/>
          <p:cNvSpPr/>
          <p:nvPr/>
        </p:nvSpPr>
        <p:spPr>
          <a:xfrm>
            <a:off x="-1139827" y="86048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20" y="20"/>
                </a:moveTo>
                <a:cubicBezTo>
                  <a:pt x="20" y="11"/>
                  <a:pt x="40" y="1"/>
                  <a:pt x="50" y="1"/>
                </a:cubicBezTo>
                <a:cubicBezTo>
                  <a:pt x="59" y="1"/>
                  <a:pt x="69" y="11"/>
                  <a:pt x="69" y="30"/>
                </a:cubicBezTo>
                <a:lnTo>
                  <a:pt x="50" y="148"/>
                </a:lnTo>
                <a:cubicBezTo>
                  <a:pt x="50" y="157"/>
                  <a:pt x="40" y="168"/>
                  <a:pt x="20" y="168"/>
                </a:cubicBezTo>
                <a:cubicBezTo>
                  <a:pt x="11" y="168"/>
                  <a:pt x="0" y="157"/>
                  <a:pt x="0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0" name="Google Shape;3540;p21"/>
          <p:cNvSpPr/>
          <p:nvPr/>
        </p:nvSpPr>
        <p:spPr>
          <a:xfrm>
            <a:off x="-1154209" y="893692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10" y="40"/>
                  <a:pt x="0" y="30"/>
                  <a:pt x="10" y="11"/>
                </a:cubicBezTo>
                <a:cubicBezTo>
                  <a:pt x="10" y="0"/>
                  <a:pt x="29" y="0"/>
                  <a:pt x="39" y="0"/>
                </a:cubicBezTo>
                <a:lnTo>
                  <a:pt x="147" y="50"/>
                </a:lnTo>
                <a:cubicBezTo>
                  <a:pt x="166" y="50"/>
                  <a:pt x="166" y="69"/>
                  <a:pt x="166" y="79"/>
                </a:cubicBezTo>
                <a:cubicBezTo>
                  <a:pt x="157" y="89"/>
                  <a:pt x="147" y="98"/>
                  <a:pt x="13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1" name="Google Shape;3541;p21"/>
          <p:cNvSpPr/>
          <p:nvPr/>
        </p:nvSpPr>
        <p:spPr>
          <a:xfrm>
            <a:off x="-1129464" y="877195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20" y="20"/>
                </a:moveTo>
                <a:cubicBezTo>
                  <a:pt x="20" y="10"/>
                  <a:pt x="30" y="0"/>
                  <a:pt x="49" y="0"/>
                </a:cubicBezTo>
                <a:cubicBezTo>
                  <a:pt x="60" y="0"/>
                  <a:pt x="69" y="20"/>
                  <a:pt x="69" y="30"/>
                </a:cubicBezTo>
                <a:lnTo>
                  <a:pt x="49" y="147"/>
                </a:lnTo>
                <a:cubicBezTo>
                  <a:pt x="49" y="167"/>
                  <a:pt x="40" y="176"/>
                  <a:pt x="20" y="167"/>
                </a:cubicBezTo>
                <a:cubicBezTo>
                  <a:pt x="10" y="167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2" name="Google Shape;3542;p21"/>
          <p:cNvSpPr/>
          <p:nvPr/>
        </p:nvSpPr>
        <p:spPr>
          <a:xfrm>
            <a:off x="-1094145" y="864717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7" y="10"/>
                </a:moveTo>
                <a:cubicBezTo>
                  <a:pt x="196" y="0"/>
                  <a:pt x="206" y="0"/>
                  <a:pt x="226" y="0"/>
                </a:cubicBezTo>
                <a:cubicBezTo>
                  <a:pt x="235" y="10"/>
                  <a:pt x="235" y="20"/>
                  <a:pt x="226" y="30"/>
                </a:cubicBezTo>
                <a:lnTo>
                  <a:pt x="49" y="353"/>
                </a:lnTo>
                <a:cubicBezTo>
                  <a:pt x="39" y="363"/>
                  <a:pt x="30" y="373"/>
                  <a:pt x="10" y="363"/>
                </a:cubicBezTo>
                <a:cubicBezTo>
                  <a:pt x="0" y="353"/>
                  <a:pt x="0" y="344"/>
                  <a:pt x="0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21"/>
          <p:cNvSpPr/>
          <p:nvPr/>
        </p:nvSpPr>
        <p:spPr>
          <a:xfrm>
            <a:off x="-1071304" y="860488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0" y="30"/>
                </a:moveTo>
                <a:cubicBezTo>
                  <a:pt x="0" y="11"/>
                  <a:pt x="10" y="1"/>
                  <a:pt x="20" y="1"/>
                </a:cubicBezTo>
                <a:cubicBezTo>
                  <a:pt x="29" y="1"/>
                  <a:pt x="49" y="11"/>
                  <a:pt x="49" y="20"/>
                </a:cubicBezTo>
                <a:lnTo>
                  <a:pt x="68" y="138"/>
                </a:lnTo>
                <a:cubicBezTo>
                  <a:pt x="68" y="157"/>
                  <a:pt x="59" y="168"/>
                  <a:pt x="49" y="168"/>
                </a:cubicBezTo>
                <a:cubicBezTo>
                  <a:pt x="29" y="168"/>
                  <a:pt x="20" y="157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21"/>
          <p:cNvSpPr/>
          <p:nvPr/>
        </p:nvSpPr>
        <p:spPr>
          <a:xfrm>
            <a:off x="-1067286" y="875081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8" y="10"/>
                </a:moveTo>
                <a:cubicBezTo>
                  <a:pt x="138" y="1"/>
                  <a:pt x="158" y="10"/>
                  <a:pt x="158" y="20"/>
                </a:cubicBezTo>
                <a:cubicBezTo>
                  <a:pt x="167" y="30"/>
                  <a:pt x="158" y="49"/>
                  <a:pt x="147" y="49"/>
                </a:cubicBezTo>
                <a:lnTo>
                  <a:pt x="30" y="99"/>
                </a:lnTo>
                <a:cubicBezTo>
                  <a:pt x="20" y="99"/>
                  <a:pt x="10" y="99"/>
                  <a:pt x="1" y="88"/>
                </a:cubicBezTo>
                <a:cubicBezTo>
                  <a:pt x="1" y="69"/>
                  <a:pt x="1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21"/>
          <p:cNvSpPr/>
          <p:nvPr/>
        </p:nvSpPr>
        <p:spPr>
          <a:xfrm>
            <a:off x="-1081879" y="877195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1" y="30"/>
                </a:moveTo>
                <a:cubicBezTo>
                  <a:pt x="1" y="20"/>
                  <a:pt x="11" y="0"/>
                  <a:pt x="20" y="0"/>
                </a:cubicBezTo>
                <a:cubicBezTo>
                  <a:pt x="40" y="0"/>
                  <a:pt x="50" y="10"/>
                  <a:pt x="50" y="20"/>
                </a:cubicBezTo>
                <a:lnTo>
                  <a:pt x="70" y="147"/>
                </a:lnTo>
                <a:cubicBezTo>
                  <a:pt x="70" y="157"/>
                  <a:pt x="60" y="167"/>
                  <a:pt x="50" y="167"/>
                </a:cubicBezTo>
                <a:cubicBezTo>
                  <a:pt x="40" y="176"/>
                  <a:pt x="20" y="167"/>
                  <a:pt x="2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6" name="Google Shape;3546;p21"/>
          <p:cNvSpPr/>
          <p:nvPr/>
        </p:nvSpPr>
        <p:spPr>
          <a:xfrm>
            <a:off x="-1077649" y="89369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0"/>
                </a:moveTo>
                <a:cubicBezTo>
                  <a:pt x="138" y="0"/>
                  <a:pt x="157" y="0"/>
                  <a:pt x="157" y="11"/>
                </a:cubicBezTo>
                <a:cubicBezTo>
                  <a:pt x="167" y="30"/>
                  <a:pt x="157" y="40"/>
                  <a:pt x="148" y="50"/>
                </a:cubicBezTo>
                <a:lnTo>
                  <a:pt x="30" y="89"/>
                </a:lnTo>
                <a:cubicBezTo>
                  <a:pt x="20" y="98"/>
                  <a:pt x="11" y="89"/>
                  <a:pt x="0" y="79"/>
                </a:cubicBezTo>
                <a:cubicBezTo>
                  <a:pt x="0" y="69"/>
                  <a:pt x="0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7" name="Google Shape;3547;p21"/>
          <p:cNvSpPr/>
          <p:nvPr/>
        </p:nvSpPr>
        <p:spPr>
          <a:xfrm>
            <a:off x="-1083782" y="947622"/>
            <a:ext cx="87135" cy="10575"/>
          </a:xfrm>
          <a:custGeom>
            <a:avLst/>
            <a:gdLst/>
            <a:ahLst/>
            <a:cxnLst/>
            <a:rect l="l" t="t" r="r" b="b"/>
            <a:pathLst>
              <a:path w="412" h="50" extrusionOk="0">
                <a:moveTo>
                  <a:pt x="392" y="0"/>
                </a:moveTo>
                <a:cubicBezTo>
                  <a:pt x="402" y="0"/>
                  <a:pt x="412" y="10"/>
                  <a:pt x="412" y="30"/>
                </a:cubicBezTo>
                <a:cubicBezTo>
                  <a:pt x="412" y="39"/>
                  <a:pt x="402" y="50"/>
                  <a:pt x="392" y="50"/>
                </a:cubicBezTo>
                <a:lnTo>
                  <a:pt x="20" y="50"/>
                </a:lnTo>
                <a:cubicBezTo>
                  <a:pt x="10" y="50"/>
                  <a:pt x="0" y="39"/>
                  <a:pt x="0" y="30"/>
                </a:cubicBezTo>
                <a:cubicBezTo>
                  <a:pt x="0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8" name="Google Shape;3548;p21"/>
          <p:cNvSpPr/>
          <p:nvPr/>
        </p:nvSpPr>
        <p:spPr>
          <a:xfrm>
            <a:off x="-1031967" y="930914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1"/>
                  <a:pt x="128" y="1"/>
                  <a:pt x="137" y="11"/>
                </a:cubicBezTo>
                <a:cubicBezTo>
                  <a:pt x="147" y="20"/>
                  <a:pt x="147" y="40"/>
                  <a:pt x="137" y="50"/>
                </a:cubicBezTo>
                <a:lnTo>
                  <a:pt x="39" y="118"/>
                </a:lnTo>
                <a:cubicBezTo>
                  <a:pt x="30" y="129"/>
                  <a:pt x="10" y="129"/>
                  <a:pt x="10" y="118"/>
                </a:cubicBezTo>
                <a:cubicBezTo>
                  <a:pt x="0" y="109"/>
                  <a:pt x="0" y="9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9" name="Google Shape;3549;p21"/>
          <p:cNvSpPr/>
          <p:nvPr/>
        </p:nvSpPr>
        <p:spPr>
          <a:xfrm>
            <a:off x="-1031967" y="94762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7" y="79"/>
                </a:moveTo>
                <a:cubicBezTo>
                  <a:pt x="147" y="89"/>
                  <a:pt x="147" y="108"/>
                  <a:pt x="137" y="118"/>
                </a:cubicBezTo>
                <a:cubicBezTo>
                  <a:pt x="128" y="128"/>
                  <a:pt x="118" y="128"/>
                  <a:pt x="108" y="118"/>
                </a:cubicBezTo>
                <a:lnTo>
                  <a:pt x="10" y="39"/>
                </a:lnTo>
                <a:cubicBezTo>
                  <a:pt x="0" y="39"/>
                  <a:pt x="0" y="20"/>
                  <a:pt x="10" y="10"/>
                </a:cubicBezTo>
                <a:cubicBezTo>
                  <a:pt x="10" y="0"/>
                  <a:pt x="30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0" name="Google Shape;3550;p21"/>
          <p:cNvSpPr/>
          <p:nvPr/>
        </p:nvSpPr>
        <p:spPr>
          <a:xfrm>
            <a:off x="-1052693" y="930914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1"/>
                  <a:pt x="137" y="1"/>
                  <a:pt x="147" y="11"/>
                </a:cubicBezTo>
                <a:cubicBezTo>
                  <a:pt x="147" y="20"/>
                  <a:pt x="147" y="40"/>
                  <a:pt x="137" y="50"/>
                </a:cubicBezTo>
                <a:lnTo>
                  <a:pt x="39" y="118"/>
                </a:lnTo>
                <a:cubicBezTo>
                  <a:pt x="30" y="129"/>
                  <a:pt x="20" y="129"/>
                  <a:pt x="10" y="118"/>
                </a:cubicBezTo>
                <a:cubicBezTo>
                  <a:pt x="0" y="109"/>
                  <a:pt x="0" y="99"/>
                  <a:pt x="2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1" name="Google Shape;3551;p21"/>
          <p:cNvSpPr/>
          <p:nvPr/>
        </p:nvSpPr>
        <p:spPr>
          <a:xfrm>
            <a:off x="-1052693" y="94762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7" y="79"/>
                </a:moveTo>
                <a:cubicBezTo>
                  <a:pt x="147" y="89"/>
                  <a:pt x="147" y="108"/>
                  <a:pt x="147" y="118"/>
                </a:cubicBezTo>
                <a:cubicBezTo>
                  <a:pt x="137" y="128"/>
                  <a:pt x="118" y="128"/>
                  <a:pt x="108" y="118"/>
                </a:cubicBezTo>
                <a:lnTo>
                  <a:pt x="20" y="39"/>
                </a:lnTo>
                <a:cubicBezTo>
                  <a:pt x="0" y="39"/>
                  <a:pt x="0" y="20"/>
                  <a:pt x="10" y="10"/>
                </a:cubicBezTo>
                <a:cubicBezTo>
                  <a:pt x="20" y="0"/>
                  <a:pt x="30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3552;p21"/>
          <p:cNvSpPr/>
          <p:nvPr/>
        </p:nvSpPr>
        <p:spPr>
          <a:xfrm>
            <a:off x="-1094145" y="964118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226" y="334"/>
                </a:moveTo>
                <a:cubicBezTo>
                  <a:pt x="235" y="344"/>
                  <a:pt x="235" y="353"/>
                  <a:pt x="226" y="364"/>
                </a:cubicBezTo>
                <a:cubicBezTo>
                  <a:pt x="206" y="373"/>
                  <a:pt x="196" y="364"/>
                  <a:pt x="187" y="353"/>
                </a:cubicBezTo>
                <a:lnTo>
                  <a:pt x="0" y="40"/>
                </a:lnTo>
                <a:cubicBezTo>
                  <a:pt x="0" y="20"/>
                  <a:pt x="0" y="11"/>
                  <a:pt x="10" y="1"/>
                </a:cubicBezTo>
                <a:cubicBezTo>
                  <a:pt x="30" y="1"/>
                  <a:pt x="39" y="1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3" name="Google Shape;3553;p21"/>
          <p:cNvSpPr/>
          <p:nvPr/>
        </p:nvSpPr>
        <p:spPr>
          <a:xfrm>
            <a:off x="-1067286" y="1009801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58" y="50"/>
                  <a:pt x="167" y="69"/>
                  <a:pt x="158" y="79"/>
                </a:cubicBezTo>
                <a:cubicBezTo>
                  <a:pt x="158" y="89"/>
                  <a:pt x="138" y="98"/>
                  <a:pt x="128" y="89"/>
                </a:cubicBezTo>
                <a:lnTo>
                  <a:pt x="10" y="50"/>
                </a:lnTo>
                <a:cubicBezTo>
                  <a:pt x="1" y="39"/>
                  <a:pt x="1" y="30"/>
                  <a:pt x="1" y="2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4" name="Google Shape;3554;p21"/>
          <p:cNvSpPr/>
          <p:nvPr/>
        </p:nvSpPr>
        <p:spPr>
          <a:xfrm>
            <a:off x="-1071304" y="1009801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49" y="148"/>
                </a:moveTo>
                <a:cubicBezTo>
                  <a:pt x="49" y="167"/>
                  <a:pt x="29" y="167"/>
                  <a:pt x="20" y="167"/>
                </a:cubicBezTo>
                <a:cubicBezTo>
                  <a:pt x="10" y="167"/>
                  <a:pt x="0" y="157"/>
                  <a:pt x="0" y="148"/>
                </a:cubicBezTo>
                <a:lnTo>
                  <a:pt x="20" y="20"/>
                </a:lnTo>
                <a:cubicBezTo>
                  <a:pt x="20" y="10"/>
                  <a:pt x="29" y="0"/>
                  <a:pt x="49" y="0"/>
                </a:cubicBezTo>
                <a:cubicBezTo>
                  <a:pt x="59" y="0"/>
                  <a:pt x="68" y="20"/>
                  <a:pt x="6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5" name="Google Shape;3555;p21"/>
          <p:cNvSpPr/>
          <p:nvPr/>
        </p:nvSpPr>
        <p:spPr>
          <a:xfrm>
            <a:off x="-1077649" y="99309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57" y="50"/>
                  <a:pt x="167" y="70"/>
                  <a:pt x="157" y="79"/>
                </a:cubicBezTo>
                <a:cubicBezTo>
                  <a:pt x="157" y="89"/>
                  <a:pt x="138" y="99"/>
                  <a:pt x="128" y="89"/>
                </a:cubicBezTo>
                <a:lnTo>
                  <a:pt x="20" y="40"/>
                </a:lnTo>
                <a:cubicBezTo>
                  <a:pt x="0" y="40"/>
                  <a:pt x="0" y="31"/>
                  <a:pt x="0" y="11"/>
                </a:cubicBezTo>
                <a:cubicBezTo>
                  <a:pt x="11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6" name="Google Shape;3556;p21"/>
          <p:cNvSpPr/>
          <p:nvPr/>
        </p:nvSpPr>
        <p:spPr>
          <a:xfrm>
            <a:off x="-1081879" y="99309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8"/>
                  <a:pt x="40" y="168"/>
                  <a:pt x="20" y="168"/>
                </a:cubicBezTo>
                <a:cubicBezTo>
                  <a:pt x="11" y="168"/>
                  <a:pt x="1" y="158"/>
                  <a:pt x="1" y="138"/>
                </a:cubicBezTo>
                <a:lnTo>
                  <a:pt x="20" y="20"/>
                </a:lnTo>
                <a:cubicBezTo>
                  <a:pt x="20" y="11"/>
                  <a:pt x="40" y="1"/>
                  <a:pt x="50" y="1"/>
                </a:cubicBezTo>
                <a:cubicBezTo>
                  <a:pt x="60" y="1"/>
                  <a:pt x="70" y="11"/>
                  <a:pt x="70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7" name="Google Shape;3557;p21"/>
          <p:cNvSpPr/>
          <p:nvPr/>
        </p:nvSpPr>
        <p:spPr>
          <a:xfrm>
            <a:off x="-1152305" y="964118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50" y="353"/>
                </a:moveTo>
                <a:cubicBezTo>
                  <a:pt x="40" y="364"/>
                  <a:pt x="30" y="373"/>
                  <a:pt x="20" y="364"/>
                </a:cubicBezTo>
                <a:cubicBezTo>
                  <a:pt x="1" y="353"/>
                  <a:pt x="1" y="344"/>
                  <a:pt x="11" y="334"/>
                </a:cubicBezTo>
                <a:lnTo>
                  <a:pt x="187" y="11"/>
                </a:lnTo>
                <a:cubicBezTo>
                  <a:pt x="197" y="1"/>
                  <a:pt x="216" y="1"/>
                  <a:pt x="226" y="1"/>
                </a:cubicBezTo>
                <a:cubicBezTo>
                  <a:pt x="236" y="11"/>
                  <a:pt x="236" y="20"/>
                  <a:pt x="23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8" name="Google Shape;3558;p21"/>
          <p:cNvSpPr/>
          <p:nvPr/>
        </p:nvSpPr>
        <p:spPr>
          <a:xfrm>
            <a:off x="-1139827" y="1009801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48"/>
                </a:moveTo>
                <a:cubicBezTo>
                  <a:pt x="69" y="157"/>
                  <a:pt x="59" y="167"/>
                  <a:pt x="50" y="167"/>
                </a:cubicBezTo>
                <a:cubicBezTo>
                  <a:pt x="40" y="167"/>
                  <a:pt x="20" y="167"/>
                  <a:pt x="20" y="148"/>
                </a:cubicBezTo>
                <a:lnTo>
                  <a:pt x="0" y="30"/>
                </a:lnTo>
                <a:cubicBezTo>
                  <a:pt x="0" y="20"/>
                  <a:pt x="11" y="0"/>
                  <a:pt x="20" y="0"/>
                </a:cubicBezTo>
                <a:cubicBezTo>
                  <a:pt x="40" y="0"/>
                  <a:pt x="5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9" name="Google Shape;3559;p21"/>
          <p:cNvSpPr/>
          <p:nvPr/>
        </p:nvSpPr>
        <p:spPr>
          <a:xfrm>
            <a:off x="-1164783" y="100980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89"/>
                </a:moveTo>
                <a:cubicBezTo>
                  <a:pt x="31" y="98"/>
                  <a:pt x="11" y="89"/>
                  <a:pt x="11" y="79"/>
                </a:cubicBezTo>
                <a:cubicBezTo>
                  <a:pt x="1" y="69"/>
                  <a:pt x="11" y="50"/>
                  <a:pt x="20" y="50"/>
                </a:cubicBezTo>
                <a:lnTo>
                  <a:pt x="138" y="0"/>
                </a:lnTo>
                <a:cubicBezTo>
                  <a:pt x="148" y="0"/>
                  <a:pt x="168" y="0"/>
                  <a:pt x="168" y="20"/>
                </a:cubicBezTo>
                <a:cubicBezTo>
                  <a:pt x="168" y="30"/>
                  <a:pt x="168" y="39"/>
                  <a:pt x="15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0" name="Google Shape;3560;p21"/>
          <p:cNvSpPr/>
          <p:nvPr/>
        </p:nvSpPr>
        <p:spPr>
          <a:xfrm>
            <a:off x="-1129464" y="99309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38"/>
                </a:moveTo>
                <a:cubicBezTo>
                  <a:pt x="69" y="158"/>
                  <a:pt x="60" y="168"/>
                  <a:pt x="49" y="168"/>
                </a:cubicBezTo>
                <a:cubicBezTo>
                  <a:pt x="30" y="168"/>
                  <a:pt x="20" y="158"/>
                  <a:pt x="20" y="148"/>
                </a:cubicBezTo>
                <a:lnTo>
                  <a:pt x="1" y="31"/>
                </a:lnTo>
                <a:cubicBezTo>
                  <a:pt x="1" y="11"/>
                  <a:pt x="10" y="1"/>
                  <a:pt x="20" y="1"/>
                </a:cubicBezTo>
                <a:cubicBezTo>
                  <a:pt x="40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1" name="Google Shape;3561;p21"/>
          <p:cNvSpPr/>
          <p:nvPr/>
        </p:nvSpPr>
        <p:spPr>
          <a:xfrm>
            <a:off x="-1154209" y="99309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39" y="89"/>
                </a:moveTo>
                <a:cubicBezTo>
                  <a:pt x="29" y="99"/>
                  <a:pt x="10" y="89"/>
                  <a:pt x="10" y="79"/>
                </a:cubicBezTo>
                <a:cubicBezTo>
                  <a:pt x="0" y="70"/>
                  <a:pt x="10" y="50"/>
                  <a:pt x="20" y="50"/>
                </a:cubicBezTo>
                <a:lnTo>
                  <a:pt x="137" y="1"/>
                </a:lnTo>
                <a:cubicBezTo>
                  <a:pt x="147" y="1"/>
                  <a:pt x="157" y="1"/>
                  <a:pt x="166" y="11"/>
                </a:cubicBezTo>
                <a:cubicBezTo>
                  <a:pt x="166" y="31"/>
                  <a:pt x="166" y="40"/>
                  <a:pt x="14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2" name="Google Shape;3562;p21"/>
          <p:cNvSpPr/>
          <p:nvPr/>
        </p:nvSpPr>
        <p:spPr>
          <a:xfrm>
            <a:off x="-1199891" y="947622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20" y="50"/>
                </a:moveTo>
                <a:cubicBezTo>
                  <a:pt x="10" y="50"/>
                  <a:pt x="1" y="39"/>
                  <a:pt x="1" y="30"/>
                </a:cubicBezTo>
                <a:cubicBezTo>
                  <a:pt x="1" y="10"/>
                  <a:pt x="10" y="0"/>
                  <a:pt x="20" y="0"/>
                </a:cubicBezTo>
                <a:lnTo>
                  <a:pt x="393" y="0"/>
                </a:lnTo>
                <a:cubicBezTo>
                  <a:pt x="402" y="0"/>
                  <a:pt x="412" y="10"/>
                  <a:pt x="412" y="30"/>
                </a:cubicBezTo>
                <a:cubicBezTo>
                  <a:pt x="412" y="39"/>
                  <a:pt x="402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3" name="Google Shape;3563;p21"/>
          <p:cNvSpPr/>
          <p:nvPr/>
        </p:nvSpPr>
        <p:spPr>
          <a:xfrm>
            <a:off x="-1195661" y="947622"/>
            <a:ext cx="31090" cy="27071"/>
          </a:xfrm>
          <a:custGeom>
            <a:avLst/>
            <a:gdLst/>
            <a:ahLst/>
            <a:cxnLst/>
            <a:rect l="l" t="t" r="r" b="b"/>
            <a:pathLst>
              <a:path w="147" h="128" extrusionOk="0">
                <a:moveTo>
                  <a:pt x="39" y="118"/>
                </a:moveTo>
                <a:cubicBezTo>
                  <a:pt x="29" y="128"/>
                  <a:pt x="20" y="128"/>
                  <a:pt x="10" y="118"/>
                </a:cubicBezTo>
                <a:cubicBezTo>
                  <a:pt x="0" y="108"/>
                  <a:pt x="0" y="89"/>
                  <a:pt x="10" y="79"/>
                </a:cubicBezTo>
                <a:lnTo>
                  <a:pt x="108" y="10"/>
                </a:lnTo>
                <a:cubicBezTo>
                  <a:pt x="118" y="0"/>
                  <a:pt x="137" y="0"/>
                  <a:pt x="137" y="10"/>
                </a:cubicBezTo>
                <a:cubicBezTo>
                  <a:pt x="147" y="20"/>
                  <a:pt x="147" y="39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4" name="Google Shape;3564;p21"/>
          <p:cNvSpPr/>
          <p:nvPr/>
        </p:nvSpPr>
        <p:spPr>
          <a:xfrm>
            <a:off x="-1195661" y="930914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" y="50"/>
                </a:moveTo>
                <a:cubicBezTo>
                  <a:pt x="0" y="40"/>
                  <a:pt x="0" y="20"/>
                  <a:pt x="10" y="11"/>
                </a:cubicBezTo>
                <a:cubicBezTo>
                  <a:pt x="20" y="1"/>
                  <a:pt x="29" y="1"/>
                  <a:pt x="39" y="11"/>
                </a:cubicBezTo>
                <a:lnTo>
                  <a:pt x="137" y="89"/>
                </a:lnTo>
                <a:cubicBezTo>
                  <a:pt x="147" y="99"/>
                  <a:pt x="147" y="109"/>
                  <a:pt x="137" y="118"/>
                </a:cubicBezTo>
                <a:cubicBezTo>
                  <a:pt x="137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5" name="Google Shape;3565;p21"/>
          <p:cNvSpPr/>
          <p:nvPr/>
        </p:nvSpPr>
        <p:spPr>
          <a:xfrm>
            <a:off x="-1174935" y="947622"/>
            <a:ext cx="31090" cy="27071"/>
          </a:xfrm>
          <a:custGeom>
            <a:avLst/>
            <a:gdLst/>
            <a:ahLst/>
            <a:cxnLst/>
            <a:rect l="l" t="t" r="r" b="b"/>
            <a:pathLst>
              <a:path w="147" h="128" extrusionOk="0">
                <a:moveTo>
                  <a:pt x="39" y="118"/>
                </a:moveTo>
                <a:cubicBezTo>
                  <a:pt x="29" y="128"/>
                  <a:pt x="10" y="128"/>
                  <a:pt x="0" y="118"/>
                </a:cubicBezTo>
                <a:cubicBezTo>
                  <a:pt x="0" y="108"/>
                  <a:pt x="0" y="89"/>
                  <a:pt x="10" y="79"/>
                </a:cubicBezTo>
                <a:lnTo>
                  <a:pt x="108" y="10"/>
                </a:lnTo>
                <a:cubicBezTo>
                  <a:pt x="118" y="0"/>
                  <a:pt x="127" y="0"/>
                  <a:pt x="137" y="10"/>
                </a:cubicBezTo>
                <a:cubicBezTo>
                  <a:pt x="147" y="20"/>
                  <a:pt x="147" y="39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6" name="Google Shape;3566;p21"/>
          <p:cNvSpPr/>
          <p:nvPr/>
        </p:nvSpPr>
        <p:spPr>
          <a:xfrm>
            <a:off x="-1174935" y="930914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" y="50"/>
                </a:moveTo>
                <a:cubicBezTo>
                  <a:pt x="0" y="40"/>
                  <a:pt x="0" y="20"/>
                  <a:pt x="0" y="11"/>
                </a:cubicBezTo>
                <a:cubicBezTo>
                  <a:pt x="10" y="1"/>
                  <a:pt x="29" y="1"/>
                  <a:pt x="39" y="11"/>
                </a:cubicBezTo>
                <a:lnTo>
                  <a:pt x="137" y="89"/>
                </a:lnTo>
                <a:cubicBezTo>
                  <a:pt x="147" y="99"/>
                  <a:pt x="147" y="109"/>
                  <a:pt x="137" y="118"/>
                </a:cubicBezTo>
                <a:cubicBezTo>
                  <a:pt x="127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7" name="Google Shape;3567;p21"/>
          <p:cNvSpPr/>
          <p:nvPr/>
        </p:nvSpPr>
        <p:spPr>
          <a:xfrm>
            <a:off x="7765659" y="-675153"/>
            <a:ext cx="47586" cy="47798"/>
          </a:xfrm>
          <a:custGeom>
            <a:avLst/>
            <a:gdLst/>
            <a:ahLst/>
            <a:cxnLst/>
            <a:rect l="l" t="t" r="r" b="b"/>
            <a:pathLst>
              <a:path w="225" h="226" extrusionOk="0">
                <a:moveTo>
                  <a:pt x="118" y="1"/>
                </a:moveTo>
                <a:cubicBezTo>
                  <a:pt x="147" y="1"/>
                  <a:pt x="176" y="20"/>
                  <a:pt x="196" y="40"/>
                </a:cubicBezTo>
                <a:cubicBezTo>
                  <a:pt x="216" y="60"/>
                  <a:pt x="225" y="89"/>
                  <a:pt x="225" y="118"/>
                </a:cubicBezTo>
                <a:cubicBezTo>
                  <a:pt x="225" y="147"/>
                  <a:pt x="216" y="177"/>
                  <a:pt x="196" y="197"/>
                </a:cubicBezTo>
                <a:cubicBezTo>
                  <a:pt x="176" y="216"/>
                  <a:pt x="147" y="226"/>
                  <a:pt x="118" y="226"/>
                </a:cubicBezTo>
                <a:cubicBezTo>
                  <a:pt x="88" y="226"/>
                  <a:pt x="59" y="216"/>
                  <a:pt x="39" y="197"/>
                </a:cubicBezTo>
                <a:cubicBezTo>
                  <a:pt x="20" y="177"/>
                  <a:pt x="0" y="147"/>
                  <a:pt x="0" y="118"/>
                </a:cubicBezTo>
                <a:cubicBezTo>
                  <a:pt x="0" y="89"/>
                  <a:pt x="20" y="60"/>
                  <a:pt x="39" y="40"/>
                </a:cubicBezTo>
                <a:cubicBezTo>
                  <a:pt x="59" y="20"/>
                  <a:pt x="88" y="1"/>
                  <a:pt x="118" y="1"/>
                </a:cubicBezTo>
                <a:close/>
                <a:moveTo>
                  <a:pt x="166" y="69"/>
                </a:moveTo>
                <a:cubicBezTo>
                  <a:pt x="147" y="60"/>
                  <a:pt x="137" y="49"/>
                  <a:pt x="118" y="49"/>
                </a:cubicBezTo>
                <a:cubicBezTo>
                  <a:pt x="98" y="49"/>
                  <a:pt x="78" y="60"/>
                  <a:pt x="68" y="69"/>
                </a:cubicBezTo>
                <a:cubicBezTo>
                  <a:pt x="59" y="79"/>
                  <a:pt x="49" y="99"/>
                  <a:pt x="49" y="118"/>
                </a:cubicBezTo>
                <a:cubicBezTo>
                  <a:pt x="49" y="138"/>
                  <a:pt x="59" y="147"/>
                  <a:pt x="68" y="167"/>
                </a:cubicBezTo>
                <a:cubicBezTo>
                  <a:pt x="78" y="177"/>
                  <a:pt x="98" y="177"/>
                  <a:pt x="118" y="177"/>
                </a:cubicBezTo>
                <a:cubicBezTo>
                  <a:pt x="137" y="177"/>
                  <a:pt x="147" y="177"/>
                  <a:pt x="166" y="167"/>
                </a:cubicBezTo>
                <a:cubicBezTo>
                  <a:pt x="176" y="147"/>
                  <a:pt x="186" y="138"/>
                  <a:pt x="186" y="118"/>
                </a:cubicBezTo>
                <a:cubicBezTo>
                  <a:pt x="186" y="99"/>
                  <a:pt x="176" y="79"/>
                  <a:pt x="166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8" name="Google Shape;3568;p21"/>
          <p:cNvSpPr/>
          <p:nvPr/>
        </p:nvSpPr>
        <p:spPr>
          <a:xfrm>
            <a:off x="7784059" y="-811776"/>
            <a:ext cx="10786" cy="147200"/>
          </a:xfrm>
          <a:custGeom>
            <a:avLst/>
            <a:gdLst/>
            <a:ahLst/>
            <a:cxnLst/>
            <a:rect l="l" t="t" r="r" b="b"/>
            <a:pathLst>
              <a:path w="51" h="696" extrusionOk="0">
                <a:moveTo>
                  <a:pt x="1" y="20"/>
                </a:moveTo>
                <a:cubicBezTo>
                  <a:pt x="1" y="9"/>
                  <a:pt x="20" y="0"/>
                  <a:pt x="31" y="0"/>
                </a:cubicBezTo>
                <a:cubicBezTo>
                  <a:pt x="40" y="0"/>
                  <a:pt x="50" y="9"/>
                  <a:pt x="50" y="20"/>
                </a:cubicBezTo>
                <a:lnTo>
                  <a:pt x="50" y="676"/>
                </a:lnTo>
                <a:cubicBezTo>
                  <a:pt x="50" y="686"/>
                  <a:pt x="40" y="695"/>
                  <a:pt x="31" y="695"/>
                </a:cubicBezTo>
                <a:cubicBezTo>
                  <a:pt x="20" y="695"/>
                  <a:pt x="1" y="686"/>
                  <a:pt x="1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9" name="Google Shape;3569;p21"/>
          <p:cNvSpPr/>
          <p:nvPr/>
        </p:nvSpPr>
        <p:spPr>
          <a:xfrm>
            <a:off x="7765659" y="-795280"/>
            <a:ext cx="31090" cy="35319"/>
          </a:xfrm>
          <a:custGeom>
            <a:avLst/>
            <a:gdLst/>
            <a:ahLst/>
            <a:cxnLst/>
            <a:rect l="l" t="t" r="r" b="b"/>
            <a:pathLst>
              <a:path w="147" h="167" extrusionOk="0">
                <a:moveTo>
                  <a:pt x="9" y="40"/>
                </a:moveTo>
                <a:cubicBezTo>
                  <a:pt x="0" y="29"/>
                  <a:pt x="9" y="20"/>
                  <a:pt x="20" y="10"/>
                </a:cubicBezTo>
                <a:cubicBezTo>
                  <a:pt x="29" y="0"/>
                  <a:pt x="39" y="0"/>
                  <a:pt x="49" y="10"/>
                </a:cubicBezTo>
                <a:lnTo>
                  <a:pt x="137" y="118"/>
                </a:lnTo>
                <a:cubicBezTo>
                  <a:pt x="147" y="127"/>
                  <a:pt x="137" y="147"/>
                  <a:pt x="127" y="157"/>
                </a:cubicBezTo>
                <a:cubicBezTo>
                  <a:pt x="118" y="167"/>
                  <a:pt x="107" y="157"/>
                  <a:pt x="98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0" name="Google Shape;3570;p21"/>
          <p:cNvSpPr/>
          <p:nvPr/>
        </p:nvSpPr>
        <p:spPr>
          <a:xfrm>
            <a:off x="7784059" y="-795280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9" y="10"/>
                </a:moveTo>
                <a:cubicBezTo>
                  <a:pt x="109" y="0"/>
                  <a:pt x="118" y="0"/>
                  <a:pt x="129" y="10"/>
                </a:cubicBezTo>
                <a:cubicBezTo>
                  <a:pt x="138" y="20"/>
                  <a:pt x="138" y="29"/>
                  <a:pt x="129" y="40"/>
                </a:cubicBezTo>
                <a:lnTo>
                  <a:pt x="50" y="147"/>
                </a:lnTo>
                <a:cubicBezTo>
                  <a:pt x="40" y="157"/>
                  <a:pt x="20" y="167"/>
                  <a:pt x="11" y="157"/>
                </a:cubicBezTo>
                <a:cubicBezTo>
                  <a:pt x="1" y="147"/>
                  <a:pt x="1" y="127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1" name="Google Shape;3571;p21"/>
          <p:cNvSpPr/>
          <p:nvPr/>
        </p:nvSpPr>
        <p:spPr>
          <a:xfrm>
            <a:off x="7765659" y="-772650"/>
            <a:ext cx="31090" cy="33416"/>
          </a:xfrm>
          <a:custGeom>
            <a:avLst/>
            <a:gdLst/>
            <a:ahLst/>
            <a:cxnLst/>
            <a:rect l="l" t="t" r="r" b="b"/>
            <a:pathLst>
              <a:path w="147" h="158" extrusionOk="0">
                <a:moveTo>
                  <a:pt x="9" y="40"/>
                </a:moveTo>
                <a:cubicBezTo>
                  <a:pt x="0" y="31"/>
                  <a:pt x="9" y="20"/>
                  <a:pt x="20" y="11"/>
                </a:cubicBezTo>
                <a:cubicBezTo>
                  <a:pt x="29" y="1"/>
                  <a:pt x="39" y="1"/>
                  <a:pt x="49" y="11"/>
                </a:cubicBezTo>
                <a:lnTo>
                  <a:pt x="137" y="118"/>
                </a:lnTo>
                <a:cubicBezTo>
                  <a:pt x="147" y="129"/>
                  <a:pt x="137" y="148"/>
                  <a:pt x="127" y="158"/>
                </a:cubicBezTo>
                <a:cubicBezTo>
                  <a:pt x="118" y="158"/>
                  <a:pt x="107" y="158"/>
                  <a:pt x="98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2" name="Google Shape;3572;p21"/>
          <p:cNvSpPr/>
          <p:nvPr/>
        </p:nvSpPr>
        <p:spPr>
          <a:xfrm>
            <a:off x="7784059" y="-77265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9" y="11"/>
                </a:moveTo>
                <a:cubicBezTo>
                  <a:pt x="109" y="1"/>
                  <a:pt x="118" y="1"/>
                  <a:pt x="129" y="11"/>
                </a:cubicBezTo>
                <a:cubicBezTo>
                  <a:pt x="138" y="20"/>
                  <a:pt x="138" y="31"/>
                  <a:pt x="129" y="40"/>
                </a:cubicBezTo>
                <a:lnTo>
                  <a:pt x="50" y="148"/>
                </a:lnTo>
                <a:cubicBezTo>
                  <a:pt x="40" y="158"/>
                  <a:pt x="20" y="158"/>
                  <a:pt x="11" y="158"/>
                </a:cubicBezTo>
                <a:cubicBezTo>
                  <a:pt x="1" y="148"/>
                  <a:pt x="1" y="129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3" name="Google Shape;3573;p21"/>
          <p:cNvSpPr/>
          <p:nvPr/>
        </p:nvSpPr>
        <p:spPr>
          <a:xfrm>
            <a:off x="7800767" y="-73521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579" y="10"/>
                </a:moveTo>
                <a:cubicBezTo>
                  <a:pt x="588" y="0"/>
                  <a:pt x="608" y="10"/>
                  <a:pt x="608" y="20"/>
                </a:cubicBezTo>
                <a:cubicBezTo>
                  <a:pt x="618" y="30"/>
                  <a:pt x="618" y="39"/>
                  <a:pt x="608" y="50"/>
                </a:cubicBezTo>
                <a:lnTo>
                  <a:pt x="39" y="373"/>
                </a:lnTo>
                <a:cubicBezTo>
                  <a:pt x="30" y="383"/>
                  <a:pt x="10" y="383"/>
                  <a:pt x="10" y="363"/>
                </a:cubicBezTo>
                <a:cubicBezTo>
                  <a:pt x="0" y="353"/>
                  <a:pt x="0" y="344"/>
                  <a:pt x="20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4" name="Google Shape;3574;p21"/>
          <p:cNvSpPr/>
          <p:nvPr/>
        </p:nvSpPr>
        <p:spPr>
          <a:xfrm>
            <a:off x="7885786" y="-741349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49" y="20"/>
                </a:moveTo>
                <a:cubicBezTo>
                  <a:pt x="59" y="10"/>
                  <a:pt x="69" y="0"/>
                  <a:pt x="79" y="10"/>
                </a:cubicBezTo>
                <a:cubicBezTo>
                  <a:pt x="98" y="10"/>
                  <a:pt x="98" y="20"/>
                  <a:pt x="98" y="39"/>
                </a:cubicBezTo>
                <a:lnTo>
                  <a:pt x="40" y="166"/>
                </a:lnTo>
                <a:cubicBezTo>
                  <a:pt x="40" y="177"/>
                  <a:pt x="29" y="186"/>
                  <a:pt x="10" y="177"/>
                </a:cubicBezTo>
                <a:cubicBezTo>
                  <a:pt x="0" y="177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5" name="Google Shape;3575;p21"/>
          <p:cNvSpPr/>
          <p:nvPr/>
        </p:nvSpPr>
        <p:spPr>
          <a:xfrm>
            <a:off x="7885786" y="-714490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30"/>
                </a:moveTo>
                <a:cubicBezTo>
                  <a:pt x="177" y="30"/>
                  <a:pt x="186" y="39"/>
                  <a:pt x="186" y="50"/>
                </a:cubicBezTo>
                <a:cubicBezTo>
                  <a:pt x="177" y="69"/>
                  <a:pt x="167" y="69"/>
                  <a:pt x="157" y="69"/>
                </a:cubicBezTo>
                <a:lnTo>
                  <a:pt x="20" y="50"/>
                </a:lnTo>
                <a:cubicBezTo>
                  <a:pt x="10" y="50"/>
                  <a:pt x="0" y="39"/>
                  <a:pt x="0" y="30"/>
                </a:cubicBezTo>
                <a:cubicBezTo>
                  <a:pt x="0" y="10"/>
                  <a:pt x="1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6" name="Google Shape;3576;p21"/>
          <p:cNvSpPr/>
          <p:nvPr/>
        </p:nvSpPr>
        <p:spPr>
          <a:xfrm>
            <a:off x="7865060" y="-731198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59" y="20"/>
                </a:moveTo>
                <a:cubicBezTo>
                  <a:pt x="59" y="11"/>
                  <a:pt x="79" y="1"/>
                  <a:pt x="88" y="11"/>
                </a:cubicBezTo>
                <a:cubicBezTo>
                  <a:pt x="98" y="11"/>
                  <a:pt x="108" y="31"/>
                  <a:pt x="98" y="40"/>
                </a:cubicBezTo>
                <a:lnTo>
                  <a:pt x="49" y="168"/>
                </a:lnTo>
                <a:cubicBezTo>
                  <a:pt x="49" y="177"/>
                  <a:pt x="29" y="187"/>
                  <a:pt x="20" y="177"/>
                </a:cubicBezTo>
                <a:cubicBezTo>
                  <a:pt x="10" y="177"/>
                  <a:pt x="0" y="168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7" name="Google Shape;3577;p21"/>
          <p:cNvSpPr/>
          <p:nvPr/>
        </p:nvSpPr>
        <p:spPr>
          <a:xfrm>
            <a:off x="7865060" y="-702223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1"/>
                </a:moveTo>
                <a:cubicBezTo>
                  <a:pt x="186" y="21"/>
                  <a:pt x="186" y="31"/>
                  <a:pt x="186" y="50"/>
                </a:cubicBezTo>
                <a:cubicBezTo>
                  <a:pt x="186" y="60"/>
                  <a:pt x="177" y="70"/>
                  <a:pt x="167" y="70"/>
                </a:cubicBezTo>
                <a:lnTo>
                  <a:pt x="29" y="50"/>
                </a:lnTo>
                <a:cubicBezTo>
                  <a:pt x="10" y="40"/>
                  <a:pt x="0" y="31"/>
                  <a:pt x="10" y="21"/>
                </a:cubicBezTo>
                <a:cubicBezTo>
                  <a:pt x="10" y="1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8" name="Google Shape;3578;p21"/>
          <p:cNvSpPr/>
          <p:nvPr/>
        </p:nvSpPr>
        <p:spPr>
          <a:xfrm>
            <a:off x="7800767" y="-646178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608" y="334"/>
                </a:moveTo>
                <a:cubicBezTo>
                  <a:pt x="618" y="334"/>
                  <a:pt x="618" y="354"/>
                  <a:pt x="608" y="363"/>
                </a:cubicBezTo>
                <a:cubicBezTo>
                  <a:pt x="608" y="373"/>
                  <a:pt x="588" y="373"/>
                  <a:pt x="579" y="373"/>
                </a:cubicBezTo>
                <a:lnTo>
                  <a:pt x="20" y="40"/>
                </a:lnTo>
                <a:cubicBezTo>
                  <a:pt x="0" y="40"/>
                  <a:pt x="0" y="21"/>
                  <a:pt x="10" y="10"/>
                </a:cubicBezTo>
                <a:cubicBezTo>
                  <a:pt x="10" y="1"/>
                  <a:pt x="30" y="1"/>
                  <a:pt x="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9" name="Google Shape;3579;p21"/>
          <p:cNvSpPr/>
          <p:nvPr/>
        </p:nvSpPr>
        <p:spPr>
          <a:xfrm>
            <a:off x="7885786" y="-60261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0"/>
                </a:moveTo>
                <a:cubicBezTo>
                  <a:pt x="167" y="0"/>
                  <a:pt x="177" y="11"/>
                  <a:pt x="186" y="20"/>
                </a:cubicBezTo>
                <a:cubicBezTo>
                  <a:pt x="186" y="40"/>
                  <a:pt x="177" y="50"/>
                  <a:pt x="167" y="50"/>
                </a:cubicBezTo>
                <a:lnTo>
                  <a:pt x="29" y="69"/>
                </a:lnTo>
                <a:cubicBezTo>
                  <a:pt x="10" y="69"/>
                  <a:pt x="0" y="59"/>
                  <a:pt x="0" y="50"/>
                </a:cubicBezTo>
                <a:cubicBezTo>
                  <a:pt x="0" y="40"/>
                  <a:pt x="10" y="3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0" name="Google Shape;3580;p21"/>
          <p:cNvSpPr/>
          <p:nvPr/>
        </p:nvSpPr>
        <p:spPr>
          <a:xfrm>
            <a:off x="7885786" y="-598593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98" y="148"/>
                </a:moveTo>
                <a:cubicBezTo>
                  <a:pt x="98" y="158"/>
                  <a:pt x="98" y="177"/>
                  <a:pt x="79" y="177"/>
                </a:cubicBezTo>
                <a:cubicBezTo>
                  <a:pt x="69" y="188"/>
                  <a:pt x="59" y="177"/>
                  <a:pt x="49" y="168"/>
                </a:cubicBezTo>
                <a:lnTo>
                  <a:pt x="0" y="40"/>
                </a:lnTo>
                <a:cubicBezTo>
                  <a:pt x="0" y="21"/>
                  <a:pt x="0" y="11"/>
                  <a:pt x="10" y="11"/>
                </a:cubicBezTo>
                <a:cubicBezTo>
                  <a:pt x="29" y="1"/>
                  <a:pt x="40" y="11"/>
                  <a:pt x="4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1" name="Google Shape;3581;p21"/>
          <p:cNvSpPr/>
          <p:nvPr/>
        </p:nvSpPr>
        <p:spPr>
          <a:xfrm>
            <a:off x="7865060" y="-61297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67" y="1"/>
                </a:moveTo>
                <a:cubicBezTo>
                  <a:pt x="177" y="1"/>
                  <a:pt x="186" y="10"/>
                  <a:pt x="186" y="20"/>
                </a:cubicBezTo>
                <a:cubicBezTo>
                  <a:pt x="186" y="30"/>
                  <a:pt x="186" y="49"/>
                  <a:pt x="167" y="49"/>
                </a:cubicBezTo>
                <a:lnTo>
                  <a:pt x="29" y="69"/>
                </a:lnTo>
                <a:cubicBezTo>
                  <a:pt x="20" y="69"/>
                  <a:pt x="10" y="60"/>
                  <a:pt x="10" y="49"/>
                </a:cubicBezTo>
                <a:cubicBezTo>
                  <a:pt x="0" y="30"/>
                  <a:pt x="10" y="20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2" name="Google Shape;3582;p21"/>
          <p:cNvSpPr/>
          <p:nvPr/>
        </p:nvSpPr>
        <p:spPr>
          <a:xfrm>
            <a:off x="7865060" y="-608744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98" y="147"/>
                </a:moveTo>
                <a:cubicBezTo>
                  <a:pt x="108" y="157"/>
                  <a:pt x="98" y="167"/>
                  <a:pt x="88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10" y="29"/>
                </a:lnTo>
                <a:cubicBezTo>
                  <a:pt x="0" y="20"/>
                  <a:pt x="10" y="10"/>
                  <a:pt x="20" y="0"/>
                </a:cubicBezTo>
                <a:cubicBezTo>
                  <a:pt x="29" y="0"/>
                  <a:pt x="49" y="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7784059" y="-637719"/>
            <a:ext cx="10786" cy="149315"/>
          </a:xfrm>
          <a:custGeom>
            <a:avLst/>
            <a:gdLst/>
            <a:ahLst/>
            <a:cxnLst/>
            <a:rect l="l" t="t" r="r" b="b"/>
            <a:pathLst>
              <a:path w="51" h="706" extrusionOk="0">
                <a:moveTo>
                  <a:pt x="50" y="676"/>
                </a:moveTo>
                <a:cubicBezTo>
                  <a:pt x="50" y="696"/>
                  <a:pt x="40" y="706"/>
                  <a:pt x="31" y="706"/>
                </a:cubicBezTo>
                <a:cubicBezTo>
                  <a:pt x="20" y="706"/>
                  <a:pt x="1" y="696"/>
                  <a:pt x="1" y="676"/>
                </a:cubicBezTo>
                <a:lnTo>
                  <a:pt x="1" y="29"/>
                </a:lnTo>
                <a:cubicBezTo>
                  <a:pt x="1" y="20"/>
                  <a:pt x="20" y="0"/>
                  <a:pt x="31" y="0"/>
                </a:cubicBezTo>
                <a:cubicBezTo>
                  <a:pt x="40" y="0"/>
                  <a:pt x="50" y="20"/>
                  <a:pt x="5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4" name="Google Shape;3584;p21"/>
          <p:cNvSpPr/>
          <p:nvPr/>
        </p:nvSpPr>
        <p:spPr>
          <a:xfrm>
            <a:off x="7784059" y="-540432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9" y="118"/>
                </a:moveTo>
                <a:cubicBezTo>
                  <a:pt x="138" y="128"/>
                  <a:pt x="138" y="148"/>
                  <a:pt x="129" y="157"/>
                </a:cubicBezTo>
                <a:cubicBezTo>
                  <a:pt x="118" y="157"/>
                  <a:pt x="109" y="157"/>
                  <a:pt x="99" y="148"/>
                </a:cubicBezTo>
                <a:lnTo>
                  <a:pt x="11" y="40"/>
                </a:lnTo>
                <a:cubicBezTo>
                  <a:pt x="1" y="30"/>
                  <a:pt x="1" y="20"/>
                  <a:pt x="11" y="11"/>
                </a:cubicBezTo>
                <a:cubicBezTo>
                  <a:pt x="20" y="0"/>
                  <a:pt x="40" y="0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5" name="Google Shape;3585;p21"/>
          <p:cNvSpPr/>
          <p:nvPr/>
        </p:nvSpPr>
        <p:spPr>
          <a:xfrm>
            <a:off x="7765659" y="-540432"/>
            <a:ext cx="31090" cy="33416"/>
          </a:xfrm>
          <a:custGeom>
            <a:avLst/>
            <a:gdLst/>
            <a:ahLst/>
            <a:cxnLst/>
            <a:rect l="l" t="t" r="r" b="b"/>
            <a:pathLst>
              <a:path w="147" h="158" extrusionOk="0">
                <a:moveTo>
                  <a:pt x="49" y="148"/>
                </a:moveTo>
                <a:cubicBezTo>
                  <a:pt x="39" y="157"/>
                  <a:pt x="29" y="157"/>
                  <a:pt x="20" y="157"/>
                </a:cubicBezTo>
                <a:cubicBezTo>
                  <a:pt x="9" y="148"/>
                  <a:pt x="0" y="128"/>
                  <a:pt x="9" y="118"/>
                </a:cubicBezTo>
                <a:lnTo>
                  <a:pt x="98" y="11"/>
                </a:lnTo>
                <a:cubicBezTo>
                  <a:pt x="107" y="0"/>
                  <a:pt x="118" y="0"/>
                  <a:pt x="127" y="11"/>
                </a:cubicBezTo>
                <a:cubicBezTo>
                  <a:pt x="137" y="20"/>
                  <a:pt x="147" y="30"/>
                  <a:pt x="13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6" name="Google Shape;3586;p21"/>
          <p:cNvSpPr/>
          <p:nvPr/>
        </p:nvSpPr>
        <p:spPr>
          <a:xfrm>
            <a:off x="7784059" y="-563274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9" y="128"/>
                </a:moveTo>
                <a:cubicBezTo>
                  <a:pt x="138" y="138"/>
                  <a:pt x="138" y="148"/>
                  <a:pt x="129" y="158"/>
                </a:cubicBezTo>
                <a:cubicBezTo>
                  <a:pt x="118" y="167"/>
                  <a:pt x="109" y="167"/>
                  <a:pt x="99" y="148"/>
                </a:cubicBezTo>
                <a:lnTo>
                  <a:pt x="11" y="40"/>
                </a:lnTo>
                <a:cubicBezTo>
                  <a:pt x="1" y="30"/>
                  <a:pt x="1" y="21"/>
                  <a:pt x="11" y="10"/>
                </a:cubicBezTo>
                <a:cubicBezTo>
                  <a:pt x="20" y="1"/>
                  <a:pt x="40" y="1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7" name="Google Shape;3587;p21"/>
          <p:cNvSpPr/>
          <p:nvPr/>
        </p:nvSpPr>
        <p:spPr>
          <a:xfrm>
            <a:off x="7765659" y="-563274"/>
            <a:ext cx="31090" cy="35531"/>
          </a:xfrm>
          <a:custGeom>
            <a:avLst/>
            <a:gdLst/>
            <a:ahLst/>
            <a:cxnLst/>
            <a:rect l="l" t="t" r="r" b="b"/>
            <a:pathLst>
              <a:path w="147" h="168" extrusionOk="0">
                <a:moveTo>
                  <a:pt x="49" y="148"/>
                </a:moveTo>
                <a:cubicBezTo>
                  <a:pt x="39" y="167"/>
                  <a:pt x="29" y="167"/>
                  <a:pt x="20" y="158"/>
                </a:cubicBezTo>
                <a:cubicBezTo>
                  <a:pt x="9" y="148"/>
                  <a:pt x="0" y="138"/>
                  <a:pt x="9" y="128"/>
                </a:cubicBezTo>
                <a:lnTo>
                  <a:pt x="98" y="10"/>
                </a:lnTo>
                <a:cubicBezTo>
                  <a:pt x="107" y="1"/>
                  <a:pt x="118" y="1"/>
                  <a:pt x="127" y="10"/>
                </a:cubicBezTo>
                <a:cubicBezTo>
                  <a:pt x="137" y="21"/>
                  <a:pt x="147" y="30"/>
                  <a:pt x="13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8" name="Google Shape;3588;p21"/>
          <p:cNvSpPr/>
          <p:nvPr/>
        </p:nvSpPr>
        <p:spPr>
          <a:xfrm>
            <a:off x="7649550" y="-646178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39" y="373"/>
                </a:moveTo>
                <a:cubicBezTo>
                  <a:pt x="20" y="373"/>
                  <a:pt x="10" y="373"/>
                  <a:pt x="0" y="363"/>
                </a:cubicBezTo>
                <a:cubicBezTo>
                  <a:pt x="0" y="354"/>
                  <a:pt x="0" y="334"/>
                  <a:pt x="10" y="334"/>
                </a:cubicBezTo>
                <a:lnTo>
                  <a:pt x="578" y="1"/>
                </a:lnTo>
                <a:cubicBezTo>
                  <a:pt x="588" y="1"/>
                  <a:pt x="598" y="1"/>
                  <a:pt x="608" y="10"/>
                </a:cubicBezTo>
                <a:cubicBezTo>
                  <a:pt x="617" y="21"/>
                  <a:pt x="608" y="40"/>
                  <a:pt x="5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9" name="Google Shape;3589;p21"/>
          <p:cNvSpPr/>
          <p:nvPr/>
        </p:nvSpPr>
        <p:spPr>
          <a:xfrm>
            <a:off x="7674295" y="-598593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40" y="168"/>
                </a:moveTo>
                <a:cubicBezTo>
                  <a:pt x="40" y="177"/>
                  <a:pt x="30" y="188"/>
                  <a:pt x="10" y="177"/>
                </a:cubicBezTo>
                <a:cubicBezTo>
                  <a:pt x="1" y="177"/>
                  <a:pt x="1" y="158"/>
                  <a:pt x="1" y="148"/>
                </a:cubicBezTo>
                <a:lnTo>
                  <a:pt x="49" y="21"/>
                </a:lnTo>
                <a:cubicBezTo>
                  <a:pt x="60" y="11"/>
                  <a:pt x="69" y="1"/>
                  <a:pt x="79" y="11"/>
                </a:cubicBezTo>
                <a:cubicBezTo>
                  <a:pt x="99" y="11"/>
                  <a:pt x="99" y="21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0" name="Google Shape;3590;p21"/>
          <p:cNvSpPr/>
          <p:nvPr/>
        </p:nvSpPr>
        <p:spPr>
          <a:xfrm>
            <a:off x="7655683" y="-60261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0" y="40"/>
                  <a:pt x="0" y="20"/>
                </a:cubicBezTo>
                <a:cubicBezTo>
                  <a:pt x="0" y="11"/>
                  <a:pt x="20" y="0"/>
                  <a:pt x="30" y="0"/>
                </a:cubicBezTo>
                <a:lnTo>
                  <a:pt x="167" y="20"/>
                </a:lnTo>
                <a:cubicBezTo>
                  <a:pt x="177" y="30"/>
                  <a:pt x="187" y="40"/>
                  <a:pt x="187" y="50"/>
                </a:cubicBezTo>
                <a:cubicBezTo>
                  <a:pt x="187" y="59"/>
                  <a:pt x="16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1" name="Google Shape;3591;p21"/>
          <p:cNvSpPr/>
          <p:nvPr/>
        </p:nvSpPr>
        <p:spPr>
          <a:xfrm>
            <a:off x="7692906" y="-608744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50" y="157"/>
                </a:moveTo>
                <a:cubicBezTo>
                  <a:pt x="40" y="177"/>
                  <a:pt x="30" y="177"/>
                  <a:pt x="20" y="177"/>
                </a:cubicBezTo>
                <a:cubicBezTo>
                  <a:pt x="1" y="167"/>
                  <a:pt x="1" y="157"/>
                  <a:pt x="1" y="147"/>
                </a:cubicBezTo>
                <a:lnTo>
                  <a:pt x="59" y="20"/>
                </a:lnTo>
                <a:cubicBezTo>
                  <a:pt x="59" y="0"/>
                  <a:pt x="70" y="0"/>
                  <a:pt x="89" y="0"/>
                </a:cubicBezTo>
                <a:cubicBezTo>
                  <a:pt x="99" y="10"/>
                  <a:pt x="99" y="20"/>
                  <a:pt x="9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2" name="Google Shape;3592;p21"/>
          <p:cNvSpPr/>
          <p:nvPr/>
        </p:nvSpPr>
        <p:spPr>
          <a:xfrm>
            <a:off x="7674295" y="-61297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30" y="49"/>
                </a:moveTo>
                <a:cubicBezTo>
                  <a:pt x="10" y="49"/>
                  <a:pt x="1" y="30"/>
                  <a:pt x="1" y="20"/>
                </a:cubicBezTo>
                <a:cubicBezTo>
                  <a:pt x="10" y="10"/>
                  <a:pt x="20" y="1"/>
                  <a:pt x="30" y="1"/>
                </a:cubicBezTo>
                <a:lnTo>
                  <a:pt x="167" y="20"/>
                </a:lnTo>
                <a:cubicBezTo>
                  <a:pt x="177" y="20"/>
                  <a:pt x="187" y="30"/>
                  <a:pt x="187" y="49"/>
                </a:cubicBezTo>
                <a:cubicBezTo>
                  <a:pt x="187" y="60"/>
                  <a:pt x="177" y="69"/>
                  <a:pt x="15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3" name="Google Shape;3593;p21"/>
          <p:cNvSpPr/>
          <p:nvPr/>
        </p:nvSpPr>
        <p:spPr>
          <a:xfrm>
            <a:off x="7649550" y="-73521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10" y="50"/>
                </a:moveTo>
                <a:cubicBezTo>
                  <a:pt x="0" y="39"/>
                  <a:pt x="0" y="30"/>
                  <a:pt x="0" y="20"/>
                </a:cubicBezTo>
                <a:cubicBezTo>
                  <a:pt x="10" y="10"/>
                  <a:pt x="20" y="0"/>
                  <a:pt x="39" y="10"/>
                </a:cubicBezTo>
                <a:lnTo>
                  <a:pt x="598" y="333"/>
                </a:lnTo>
                <a:cubicBezTo>
                  <a:pt x="608" y="344"/>
                  <a:pt x="617" y="353"/>
                  <a:pt x="608" y="363"/>
                </a:cubicBezTo>
                <a:cubicBezTo>
                  <a:pt x="598" y="383"/>
                  <a:pt x="588" y="383"/>
                  <a:pt x="578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4" name="Google Shape;3594;p21"/>
          <p:cNvSpPr/>
          <p:nvPr/>
        </p:nvSpPr>
        <p:spPr>
          <a:xfrm>
            <a:off x="7655683" y="-714490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69"/>
                </a:moveTo>
                <a:cubicBezTo>
                  <a:pt x="20" y="69"/>
                  <a:pt x="0" y="69"/>
                  <a:pt x="0" y="50"/>
                </a:cubicBezTo>
                <a:cubicBezTo>
                  <a:pt x="0" y="39"/>
                  <a:pt x="10" y="30"/>
                  <a:pt x="20" y="30"/>
                </a:cubicBezTo>
                <a:lnTo>
                  <a:pt x="157" y="10"/>
                </a:lnTo>
                <a:cubicBezTo>
                  <a:pt x="167" y="0"/>
                  <a:pt x="187" y="10"/>
                  <a:pt x="187" y="30"/>
                </a:cubicBezTo>
                <a:cubicBezTo>
                  <a:pt x="187" y="39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5" name="Google Shape;3595;p21"/>
          <p:cNvSpPr/>
          <p:nvPr/>
        </p:nvSpPr>
        <p:spPr>
          <a:xfrm>
            <a:off x="7674295" y="-741349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1" y="39"/>
                </a:moveTo>
                <a:cubicBezTo>
                  <a:pt x="1" y="20"/>
                  <a:pt x="1" y="10"/>
                  <a:pt x="10" y="10"/>
                </a:cubicBezTo>
                <a:cubicBezTo>
                  <a:pt x="30" y="0"/>
                  <a:pt x="40" y="10"/>
                  <a:pt x="40" y="20"/>
                </a:cubicBezTo>
                <a:lnTo>
                  <a:pt x="99" y="147"/>
                </a:lnTo>
                <a:cubicBezTo>
                  <a:pt x="99" y="157"/>
                  <a:pt x="99" y="177"/>
                  <a:pt x="79" y="177"/>
                </a:cubicBezTo>
                <a:cubicBezTo>
                  <a:pt x="69" y="186"/>
                  <a:pt x="60" y="177"/>
                  <a:pt x="49" y="16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6" name="Google Shape;3596;p21"/>
          <p:cNvSpPr/>
          <p:nvPr/>
        </p:nvSpPr>
        <p:spPr>
          <a:xfrm>
            <a:off x="7674295" y="-702223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20" y="70"/>
                  <a:pt x="10" y="60"/>
                  <a:pt x="1" y="50"/>
                </a:cubicBezTo>
                <a:cubicBezTo>
                  <a:pt x="1" y="31"/>
                  <a:pt x="10" y="21"/>
                  <a:pt x="30" y="21"/>
                </a:cubicBezTo>
                <a:lnTo>
                  <a:pt x="158" y="1"/>
                </a:lnTo>
                <a:cubicBezTo>
                  <a:pt x="177" y="1"/>
                  <a:pt x="187" y="11"/>
                  <a:pt x="187" y="21"/>
                </a:cubicBezTo>
                <a:cubicBezTo>
                  <a:pt x="187" y="31"/>
                  <a:pt x="177" y="4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7" name="Google Shape;3597;p21"/>
          <p:cNvSpPr/>
          <p:nvPr/>
        </p:nvSpPr>
        <p:spPr>
          <a:xfrm>
            <a:off x="7692906" y="-731198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1" y="40"/>
                </a:moveTo>
                <a:cubicBezTo>
                  <a:pt x="1" y="31"/>
                  <a:pt x="1" y="11"/>
                  <a:pt x="20" y="11"/>
                </a:cubicBezTo>
                <a:cubicBezTo>
                  <a:pt x="30" y="1"/>
                  <a:pt x="40" y="11"/>
                  <a:pt x="50" y="20"/>
                </a:cubicBezTo>
                <a:lnTo>
                  <a:pt x="99" y="148"/>
                </a:lnTo>
                <a:cubicBezTo>
                  <a:pt x="99" y="168"/>
                  <a:pt x="99" y="177"/>
                  <a:pt x="89" y="177"/>
                </a:cubicBezTo>
                <a:cubicBezTo>
                  <a:pt x="70" y="187"/>
                  <a:pt x="59" y="177"/>
                  <a:pt x="59" y="1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8" name="Google Shape;3598;p21"/>
          <p:cNvSpPr/>
          <p:nvPr/>
        </p:nvSpPr>
        <p:spPr>
          <a:xfrm>
            <a:off x="7736473" y="-739446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0" y="40"/>
                </a:moveTo>
                <a:cubicBezTo>
                  <a:pt x="1" y="30"/>
                  <a:pt x="1" y="11"/>
                  <a:pt x="10" y="1"/>
                </a:cubicBezTo>
                <a:cubicBezTo>
                  <a:pt x="30" y="1"/>
                  <a:pt x="40" y="1"/>
                  <a:pt x="49" y="11"/>
                </a:cubicBezTo>
                <a:lnTo>
                  <a:pt x="226" y="334"/>
                </a:lnTo>
                <a:cubicBezTo>
                  <a:pt x="236" y="344"/>
                  <a:pt x="236" y="353"/>
                  <a:pt x="226" y="364"/>
                </a:cubicBezTo>
                <a:cubicBezTo>
                  <a:pt x="206" y="373"/>
                  <a:pt x="197" y="364"/>
                  <a:pt x="187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9" name="Google Shape;3599;p21"/>
          <p:cNvSpPr/>
          <p:nvPr/>
        </p:nvSpPr>
        <p:spPr>
          <a:xfrm>
            <a:off x="7724207" y="-726968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9" y="40"/>
                  <a:pt x="0" y="30"/>
                  <a:pt x="9" y="11"/>
                </a:cubicBezTo>
                <a:cubicBezTo>
                  <a:pt x="9" y="0"/>
                  <a:pt x="29" y="0"/>
                  <a:pt x="39" y="0"/>
                </a:cubicBezTo>
                <a:lnTo>
                  <a:pt x="147" y="50"/>
                </a:lnTo>
                <a:cubicBezTo>
                  <a:pt x="166" y="50"/>
                  <a:pt x="166" y="69"/>
                  <a:pt x="166" y="79"/>
                </a:cubicBezTo>
                <a:cubicBezTo>
                  <a:pt x="157" y="89"/>
                  <a:pt x="147" y="98"/>
                  <a:pt x="13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0" name="Google Shape;3600;p21"/>
          <p:cNvSpPr/>
          <p:nvPr/>
        </p:nvSpPr>
        <p:spPr>
          <a:xfrm>
            <a:off x="7748951" y="-743464"/>
            <a:ext cx="14593" cy="35319"/>
          </a:xfrm>
          <a:custGeom>
            <a:avLst/>
            <a:gdLst/>
            <a:ahLst/>
            <a:cxnLst/>
            <a:rect l="l" t="t" r="r" b="b"/>
            <a:pathLst>
              <a:path w="69" h="167" extrusionOk="0">
                <a:moveTo>
                  <a:pt x="20" y="20"/>
                </a:moveTo>
                <a:cubicBezTo>
                  <a:pt x="20" y="10"/>
                  <a:pt x="30" y="0"/>
                  <a:pt x="49" y="0"/>
                </a:cubicBezTo>
                <a:cubicBezTo>
                  <a:pt x="59" y="0"/>
                  <a:pt x="69" y="20"/>
                  <a:pt x="69" y="30"/>
                </a:cubicBezTo>
                <a:lnTo>
                  <a:pt x="49" y="147"/>
                </a:lnTo>
                <a:cubicBezTo>
                  <a:pt x="49" y="167"/>
                  <a:pt x="40" y="167"/>
                  <a:pt x="20" y="167"/>
                </a:cubicBezTo>
                <a:cubicBezTo>
                  <a:pt x="10" y="167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1" name="Google Shape;3601;p21"/>
          <p:cNvSpPr/>
          <p:nvPr/>
        </p:nvSpPr>
        <p:spPr>
          <a:xfrm>
            <a:off x="7734358" y="-71047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50"/>
                </a:moveTo>
                <a:cubicBezTo>
                  <a:pt x="11" y="40"/>
                  <a:pt x="1" y="31"/>
                  <a:pt x="11" y="20"/>
                </a:cubicBezTo>
                <a:cubicBezTo>
                  <a:pt x="11" y="1"/>
                  <a:pt x="20" y="1"/>
                  <a:pt x="40" y="1"/>
                </a:cubicBezTo>
                <a:lnTo>
                  <a:pt x="148" y="50"/>
                </a:lnTo>
                <a:cubicBezTo>
                  <a:pt x="157" y="50"/>
                  <a:pt x="168" y="70"/>
                  <a:pt x="168" y="79"/>
                </a:cubicBezTo>
                <a:cubicBezTo>
                  <a:pt x="157" y="89"/>
                  <a:pt x="148" y="99"/>
                  <a:pt x="13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2" name="Google Shape;3602;p21"/>
          <p:cNvSpPr/>
          <p:nvPr/>
        </p:nvSpPr>
        <p:spPr>
          <a:xfrm>
            <a:off x="7759314" y="-726968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20" y="20"/>
                </a:moveTo>
                <a:cubicBezTo>
                  <a:pt x="20" y="11"/>
                  <a:pt x="30" y="0"/>
                  <a:pt x="50" y="0"/>
                </a:cubicBezTo>
                <a:cubicBezTo>
                  <a:pt x="59" y="11"/>
                  <a:pt x="69" y="20"/>
                  <a:pt x="69" y="30"/>
                </a:cubicBezTo>
                <a:lnTo>
                  <a:pt x="50" y="157"/>
                </a:lnTo>
                <a:cubicBezTo>
                  <a:pt x="50" y="167"/>
                  <a:pt x="30" y="177"/>
                  <a:pt x="20" y="177"/>
                </a:cubicBezTo>
                <a:cubicBezTo>
                  <a:pt x="10" y="167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3" name="Google Shape;3603;p21"/>
          <p:cNvSpPr/>
          <p:nvPr/>
        </p:nvSpPr>
        <p:spPr>
          <a:xfrm>
            <a:off x="7794633" y="-739446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6" y="11"/>
                </a:moveTo>
                <a:cubicBezTo>
                  <a:pt x="196" y="1"/>
                  <a:pt x="206" y="1"/>
                  <a:pt x="216" y="1"/>
                </a:cubicBezTo>
                <a:cubicBezTo>
                  <a:pt x="225" y="11"/>
                  <a:pt x="235" y="30"/>
                  <a:pt x="225" y="40"/>
                </a:cubicBezTo>
                <a:lnTo>
                  <a:pt x="39" y="353"/>
                </a:lnTo>
                <a:cubicBezTo>
                  <a:pt x="39" y="364"/>
                  <a:pt x="20" y="373"/>
                  <a:pt x="10" y="364"/>
                </a:cubicBezTo>
                <a:cubicBezTo>
                  <a:pt x="0" y="353"/>
                  <a:pt x="0" y="344"/>
                  <a:pt x="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4" name="Google Shape;3604;p21"/>
          <p:cNvSpPr/>
          <p:nvPr/>
        </p:nvSpPr>
        <p:spPr>
          <a:xfrm>
            <a:off x="7817263" y="-743464"/>
            <a:ext cx="14805" cy="35319"/>
          </a:xfrm>
          <a:custGeom>
            <a:avLst/>
            <a:gdLst/>
            <a:ahLst/>
            <a:cxnLst/>
            <a:rect l="l" t="t" r="r" b="b"/>
            <a:pathLst>
              <a:path w="70" h="167" extrusionOk="0">
                <a:moveTo>
                  <a:pt x="1" y="30"/>
                </a:moveTo>
                <a:cubicBezTo>
                  <a:pt x="1" y="20"/>
                  <a:pt x="11" y="0"/>
                  <a:pt x="20" y="0"/>
                </a:cubicBezTo>
                <a:cubicBezTo>
                  <a:pt x="30" y="0"/>
                  <a:pt x="50" y="10"/>
                  <a:pt x="50" y="20"/>
                </a:cubicBezTo>
                <a:lnTo>
                  <a:pt x="59" y="147"/>
                </a:lnTo>
                <a:cubicBezTo>
                  <a:pt x="70" y="157"/>
                  <a:pt x="59" y="167"/>
                  <a:pt x="40" y="167"/>
                </a:cubicBezTo>
                <a:cubicBezTo>
                  <a:pt x="30" y="167"/>
                  <a:pt x="20" y="167"/>
                  <a:pt x="2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5" name="Google Shape;3605;p21"/>
          <p:cNvSpPr/>
          <p:nvPr/>
        </p:nvSpPr>
        <p:spPr>
          <a:xfrm>
            <a:off x="7819378" y="-726968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38" y="0"/>
                </a:moveTo>
                <a:cubicBezTo>
                  <a:pt x="147" y="0"/>
                  <a:pt x="158" y="0"/>
                  <a:pt x="167" y="11"/>
                </a:cubicBezTo>
                <a:cubicBezTo>
                  <a:pt x="167" y="30"/>
                  <a:pt x="167" y="40"/>
                  <a:pt x="158" y="50"/>
                </a:cubicBezTo>
                <a:lnTo>
                  <a:pt x="40" y="89"/>
                </a:lnTo>
                <a:cubicBezTo>
                  <a:pt x="30" y="98"/>
                  <a:pt x="10" y="89"/>
                  <a:pt x="10" y="79"/>
                </a:cubicBezTo>
                <a:cubicBezTo>
                  <a:pt x="1" y="69"/>
                  <a:pt x="10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6" name="Google Shape;3606;p21"/>
          <p:cNvSpPr/>
          <p:nvPr/>
        </p:nvSpPr>
        <p:spPr>
          <a:xfrm>
            <a:off x="7806900" y="-726968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1" y="30"/>
                </a:moveTo>
                <a:cubicBezTo>
                  <a:pt x="1" y="20"/>
                  <a:pt x="10" y="11"/>
                  <a:pt x="21" y="0"/>
                </a:cubicBezTo>
                <a:cubicBezTo>
                  <a:pt x="40" y="0"/>
                  <a:pt x="50" y="11"/>
                  <a:pt x="50" y="20"/>
                </a:cubicBezTo>
                <a:lnTo>
                  <a:pt x="69" y="148"/>
                </a:lnTo>
                <a:cubicBezTo>
                  <a:pt x="69" y="157"/>
                  <a:pt x="60" y="167"/>
                  <a:pt x="50" y="177"/>
                </a:cubicBezTo>
                <a:cubicBezTo>
                  <a:pt x="30" y="177"/>
                  <a:pt x="21" y="167"/>
                  <a:pt x="21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7" name="Google Shape;3607;p21"/>
          <p:cNvSpPr/>
          <p:nvPr/>
        </p:nvSpPr>
        <p:spPr>
          <a:xfrm>
            <a:off x="7811130" y="-710472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8" y="1"/>
                </a:moveTo>
                <a:cubicBezTo>
                  <a:pt x="138" y="1"/>
                  <a:pt x="157" y="1"/>
                  <a:pt x="157" y="20"/>
                </a:cubicBezTo>
                <a:cubicBezTo>
                  <a:pt x="167" y="31"/>
                  <a:pt x="157" y="40"/>
                  <a:pt x="147" y="50"/>
                </a:cubicBezTo>
                <a:lnTo>
                  <a:pt x="30" y="89"/>
                </a:lnTo>
                <a:cubicBezTo>
                  <a:pt x="20" y="99"/>
                  <a:pt x="10" y="89"/>
                  <a:pt x="1" y="79"/>
                </a:cubicBezTo>
                <a:cubicBezTo>
                  <a:pt x="1" y="70"/>
                  <a:pt x="1" y="50"/>
                  <a:pt x="1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8" name="Google Shape;3608;p21"/>
          <p:cNvSpPr/>
          <p:nvPr/>
        </p:nvSpPr>
        <p:spPr>
          <a:xfrm>
            <a:off x="7804785" y="-656541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383" y="1"/>
                </a:moveTo>
                <a:cubicBezTo>
                  <a:pt x="403" y="1"/>
                  <a:pt x="412" y="11"/>
                  <a:pt x="412" y="30"/>
                </a:cubicBezTo>
                <a:cubicBezTo>
                  <a:pt x="412" y="40"/>
                  <a:pt x="403" y="50"/>
                  <a:pt x="383" y="50"/>
                </a:cubicBezTo>
                <a:lnTo>
                  <a:pt x="20" y="50"/>
                </a:lnTo>
                <a:cubicBezTo>
                  <a:pt x="11" y="50"/>
                  <a:pt x="1" y="40"/>
                  <a:pt x="1" y="30"/>
                </a:cubicBezTo>
                <a:cubicBezTo>
                  <a:pt x="1" y="1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9" name="Google Shape;3609;p21"/>
          <p:cNvSpPr/>
          <p:nvPr/>
        </p:nvSpPr>
        <p:spPr>
          <a:xfrm>
            <a:off x="7856812" y="-673038"/>
            <a:ext cx="31090" cy="29186"/>
          </a:xfrm>
          <a:custGeom>
            <a:avLst/>
            <a:gdLst/>
            <a:ahLst/>
            <a:cxnLst/>
            <a:rect l="l" t="t" r="r" b="b"/>
            <a:pathLst>
              <a:path w="147" h="138" extrusionOk="0">
                <a:moveTo>
                  <a:pt x="108" y="10"/>
                </a:moveTo>
                <a:cubicBezTo>
                  <a:pt x="118" y="0"/>
                  <a:pt x="127" y="10"/>
                  <a:pt x="137" y="20"/>
                </a:cubicBezTo>
                <a:cubicBezTo>
                  <a:pt x="147" y="30"/>
                  <a:pt x="147" y="39"/>
                  <a:pt x="137" y="50"/>
                </a:cubicBezTo>
                <a:lnTo>
                  <a:pt x="39" y="128"/>
                </a:lnTo>
                <a:cubicBezTo>
                  <a:pt x="29" y="137"/>
                  <a:pt x="10" y="128"/>
                  <a:pt x="10" y="118"/>
                </a:cubicBezTo>
                <a:cubicBezTo>
                  <a:pt x="0" y="108"/>
                  <a:pt x="0" y="98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0" name="Google Shape;3610;p21"/>
          <p:cNvSpPr/>
          <p:nvPr/>
        </p:nvSpPr>
        <p:spPr>
          <a:xfrm>
            <a:off x="7856812" y="-656541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89"/>
                </a:moveTo>
                <a:cubicBezTo>
                  <a:pt x="147" y="99"/>
                  <a:pt x="147" y="109"/>
                  <a:pt x="137" y="118"/>
                </a:cubicBezTo>
                <a:cubicBezTo>
                  <a:pt x="127" y="128"/>
                  <a:pt x="118" y="128"/>
                  <a:pt x="108" y="118"/>
                </a:cubicBezTo>
                <a:lnTo>
                  <a:pt x="10" y="50"/>
                </a:lnTo>
                <a:cubicBezTo>
                  <a:pt x="0" y="40"/>
                  <a:pt x="0" y="20"/>
                  <a:pt x="10" y="11"/>
                </a:cubicBezTo>
                <a:cubicBezTo>
                  <a:pt x="10" y="1"/>
                  <a:pt x="2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1" name="Google Shape;3611;p21"/>
          <p:cNvSpPr/>
          <p:nvPr/>
        </p:nvSpPr>
        <p:spPr>
          <a:xfrm>
            <a:off x="7836086" y="-673038"/>
            <a:ext cx="31090" cy="29186"/>
          </a:xfrm>
          <a:custGeom>
            <a:avLst/>
            <a:gdLst/>
            <a:ahLst/>
            <a:cxnLst/>
            <a:rect l="l" t="t" r="r" b="b"/>
            <a:pathLst>
              <a:path w="147" h="138" extrusionOk="0">
                <a:moveTo>
                  <a:pt x="108" y="10"/>
                </a:moveTo>
                <a:cubicBezTo>
                  <a:pt x="118" y="0"/>
                  <a:pt x="137" y="10"/>
                  <a:pt x="147" y="20"/>
                </a:cubicBezTo>
                <a:cubicBezTo>
                  <a:pt x="147" y="30"/>
                  <a:pt x="147" y="39"/>
                  <a:pt x="137" y="50"/>
                </a:cubicBezTo>
                <a:lnTo>
                  <a:pt x="39" y="128"/>
                </a:lnTo>
                <a:cubicBezTo>
                  <a:pt x="29" y="137"/>
                  <a:pt x="20" y="128"/>
                  <a:pt x="10" y="118"/>
                </a:cubicBezTo>
                <a:cubicBezTo>
                  <a:pt x="0" y="108"/>
                  <a:pt x="0" y="98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2" name="Google Shape;3612;p21"/>
          <p:cNvSpPr/>
          <p:nvPr/>
        </p:nvSpPr>
        <p:spPr>
          <a:xfrm>
            <a:off x="7836086" y="-656541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89"/>
                </a:moveTo>
                <a:cubicBezTo>
                  <a:pt x="147" y="99"/>
                  <a:pt x="147" y="109"/>
                  <a:pt x="147" y="118"/>
                </a:cubicBezTo>
                <a:cubicBezTo>
                  <a:pt x="137" y="128"/>
                  <a:pt x="118" y="128"/>
                  <a:pt x="108" y="118"/>
                </a:cubicBezTo>
                <a:lnTo>
                  <a:pt x="10" y="50"/>
                </a:lnTo>
                <a:cubicBezTo>
                  <a:pt x="0" y="40"/>
                  <a:pt x="0" y="20"/>
                  <a:pt x="10" y="11"/>
                </a:cubicBezTo>
                <a:cubicBezTo>
                  <a:pt x="20" y="1"/>
                  <a:pt x="2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3" name="Google Shape;3613;p21"/>
          <p:cNvSpPr/>
          <p:nvPr/>
        </p:nvSpPr>
        <p:spPr>
          <a:xfrm>
            <a:off x="7794633" y="-640045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225" y="334"/>
                </a:moveTo>
                <a:cubicBezTo>
                  <a:pt x="235" y="344"/>
                  <a:pt x="225" y="364"/>
                  <a:pt x="216" y="364"/>
                </a:cubicBezTo>
                <a:cubicBezTo>
                  <a:pt x="206" y="373"/>
                  <a:pt x="196" y="364"/>
                  <a:pt x="186" y="354"/>
                </a:cubicBezTo>
                <a:lnTo>
                  <a:pt x="0" y="40"/>
                </a:lnTo>
                <a:cubicBezTo>
                  <a:pt x="0" y="31"/>
                  <a:pt x="0" y="11"/>
                  <a:pt x="10" y="11"/>
                </a:cubicBezTo>
                <a:cubicBezTo>
                  <a:pt x="20" y="1"/>
                  <a:pt x="3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4" name="Google Shape;3614;p21"/>
          <p:cNvSpPr/>
          <p:nvPr/>
        </p:nvSpPr>
        <p:spPr>
          <a:xfrm>
            <a:off x="7819378" y="-59436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58" y="50"/>
                </a:moveTo>
                <a:cubicBezTo>
                  <a:pt x="167" y="59"/>
                  <a:pt x="167" y="70"/>
                  <a:pt x="167" y="79"/>
                </a:cubicBezTo>
                <a:cubicBezTo>
                  <a:pt x="158" y="89"/>
                  <a:pt x="147" y="99"/>
                  <a:pt x="138" y="99"/>
                </a:cubicBezTo>
                <a:lnTo>
                  <a:pt x="20" y="50"/>
                </a:lnTo>
                <a:cubicBezTo>
                  <a:pt x="10" y="40"/>
                  <a:pt x="1" y="30"/>
                  <a:pt x="10" y="20"/>
                </a:cubicBezTo>
                <a:cubicBezTo>
                  <a:pt x="10" y="11"/>
                  <a:pt x="30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5" name="Google Shape;3615;p21"/>
          <p:cNvSpPr/>
          <p:nvPr/>
        </p:nvSpPr>
        <p:spPr>
          <a:xfrm>
            <a:off x="7817263" y="-594363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50" y="148"/>
                </a:moveTo>
                <a:cubicBezTo>
                  <a:pt x="50" y="168"/>
                  <a:pt x="30" y="177"/>
                  <a:pt x="20" y="168"/>
                </a:cubicBezTo>
                <a:cubicBezTo>
                  <a:pt x="11" y="168"/>
                  <a:pt x="1" y="157"/>
                  <a:pt x="1" y="148"/>
                </a:cubicBezTo>
                <a:lnTo>
                  <a:pt x="20" y="20"/>
                </a:lnTo>
                <a:cubicBezTo>
                  <a:pt x="20" y="11"/>
                  <a:pt x="30" y="1"/>
                  <a:pt x="40" y="1"/>
                </a:cubicBezTo>
                <a:cubicBezTo>
                  <a:pt x="59" y="11"/>
                  <a:pt x="70" y="20"/>
                  <a:pt x="5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" name="Google Shape;3616;p21"/>
          <p:cNvSpPr/>
          <p:nvPr/>
        </p:nvSpPr>
        <p:spPr>
          <a:xfrm>
            <a:off x="7811130" y="-610859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57" y="50"/>
                  <a:pt x="167" y="69"/>
                  <a:pt x="157" y="79"/>
                </a:cubicBezTo>
                <a:cubicBezTo>
                  <a:pt x="157" y="89"/>
                  <a:pt x="138" y="98"/>
                  <a:pt x="128" y="89"/>
                </a:cubicBezTo>
                <a:lnTo>
                  <a:pt x="10" y="50"/>
                </a:lnTo>
                <a:cubicBezTo>
                  <a:pt x="1" y="39"/>
                  <a:pt x="1" y="30"/>
                  <a:pt x="1" y="2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7" name="Google Shape;3617;p21"/>
          <p:cNvSpPr/>
          <p:nvPr/>
        </p:nvSpPr>
        <p:spPr>
          <a:xfrm>
            <a:off x="7806900" y="-61085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40" y="167"/>
                  <a:pt x="21" y="167"/>
                </a:cubicBezTo>
                <a:cubicBezTo>
                  <a:pt x="10" y="167"/>
                  <a:pt x="1" y="157"/>
                  <a:pt x="1" y="137"/>
                </a:cubicBezTo>
                <a:lnTo>
                  <a:pt x="21" y="20"/>
                </a:lnTo>
                <a:cubicBezTo>
                  <a:pt x="21" y="10"/>
                  <a:pt x="30" y="0"/>
                  <a:pt x="50" y="0"/>
                </a:cubicBezTo>
                <a:cubicBezTo>
                  <a:pt x="60" y="0"/>
                  <a:pt x="69" y="10"/>
                  <a:pt x="6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8" name="Google Shape;3618;p21"/>
          <p:cNvSpPr/>
          <p:nvPr/>
        </p:nvSpPr>
        <p:spPr>
          <a:xfrm>
            <a:off x="7736473" y="-640045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49" y="354"/>
                </a:moveTo>
                <a:cubicBezTo>
                  <a:pt x="40" y="364"/>
                  <a:pt x="30" y="373"/>
                  <a:pt x="10" y="364"/>
                </a:cubicBezTo>
                <a:cubicBezTo>
                  <a:pt x="1" y="364"/>
                  <a:pt x="1" y="344"/>
                  <a:pt x="10" y="334"/>
                </a:cubicBezTo>
                <a:lnTo>
                  <a:pt x="187" y="11"/>
                </a:lnTo>
                <a:cubicBezTo>
                  <a:pt x="197" y="1"/>
                  <a:pt x="206" y="1"/>
                  <a:pt x="226" y="11"/>
                </a:cubicBezTo>
                <a:cubicBezTo>
                  <a:pt x="236" y="11"/>
                  <a:pt x="236" y="31"/>
                  <a:pt x="22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9" name="Google Shape;3619;p21"/>
          <p:cNvSpPr/>
          <p:nvPr/>
        </p:nvSpPr>
        <p:spPr>
          <a:xfrm>
            <a:off x="7748951" y="-594363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69" y="148"/>
                </a:moveTo>
                <a:cubicBezTo>
                  <a:pt x="69" y="157"/>
                  <a:pt x="59" y="168"/>
                  <a:pt x="49" y="168"/>
                </a:cubicBezTo>
                <a:cubicBezTo>
                  <a:pt x="30" y="177"/>
                  <a:pt x="20" y="168"/>
                  <a:pt x="20" y="148"/>
                </a:cubicBezTo>
                <a:lnTo>
                  <a:pt x="1" y="30"/>
                </a:lnTo>
                <a:cubicBezTo>
                  <a:pt x="1" y="20"/>
                  <a:pt x="10" y="11"/>
                  <a:pt x="20" y="1"/>
                </a:cubicBezTo>
                <a:cubicBezTo>
                  <a:pt x="40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0" name="Google Shape;3620;p21"/>
          <p:cNvSpPr/>
          <p:nvPr/>
        </p:nvSpPr>
        <p:spPr>
          <a:xfrm>
            <a:off x="7724207" y="-59436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39" y="99"/>
                </a:moveTo>
                <a:cubicBezTo>
                  <a:pt x="29" y="99"/>
                  <a:pt x="9" y="89"/>
                  <a:pt x="9" y="79"/>
                </a:cubicBezTo>
                <a:cubicBezTo>
                  <a:pt x="0" y="70"/>
                  <a:pt x="9" y="59"/>
                  <a:pt x="20" y="50"/>
                </a:cubicBezTo>
                <a:lnTo>
                  <a:pt x="137" y="1"/>
                </a:lnTo>
                <a:cubicBezTo>
                  <a:pt x="147" y="1"/>
                  <a:pt x="157" y="11"/>
                  <a:pt x="166" y="20"/>
                </a:cubicBezTo>
                <a:cubicBezTo>
                  <a:pt x="166" y="30"/>
                  <a:pt x="166" y="40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1" name="Google Shape;3621;p21"/>
          <p:cNvSpPr/>
          <p:nvPr/>
        </p:nvSpPr>
        <p:spPr>
          <a:xfrm>
            <a:off x="7759314" y="-61085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37"/>
                </a:moveTo>
                <a:cubicBezTo>
                  <a:pt x="69" y="157"/>
                  <a:pt x="59" y="167"/>
                  <a:pt x="50" y="167"/>
                </a:cubicBezTo>
                <a:cubicBezTo>
                  <a:pt x="30" y="167"/>
                  <a:pt x="20" y="157"/>
                  <a:pt x="20" y="148"/>
                </a:cubicBezTo>
                <a:lnTo>
                  <a:pt x="0" y="30"/>
                </a:ln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5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2" name="Google Shape;3622;p21"/>
          <p:cNvSpPr/>
          <p:nvPr/>
        </p:nvSpPr>
        <p:spPr>
          <a:xfrm>
            <a:off x="7734358" y="-61085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89"/>
                </a:moveTo>
                <a:cubicBezTo>
                  <a:pt x="20" y="98"/>
                  <a:pt x="11" y="89"/>
                  <a:pt x="11" y="79"/>
                </a:cubicBezTo>
                <a:cubicBezTo>
                  <a:pt x="1" y="69"/>
                  <a:pt x="11" y="50"/>
                  <a:pt x="20" y="50"/>
                </a:cubicBezTo>
                <a:lnTo>
                  <a:pt x="138" y="0"/>
                </a:lnTo>
                <a:cubicBezTo>
                  <a:pt x="148" y="0"/>
                  <a:pt x="157" y="0"/>
                  <a:pt x="168" y="20"/>
                </a:cubicBezTo>
                <a:cubicBezTo>
                  <a:pt x="168" y="30"/>
                  <a:pt x="157" y="39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3" name="Google Shape;3623;p21"/>
          <p:cNvSpPr/>
          <p:nvPr/>
        </p:nvSpPr>
        <p:spPr>
          <a:xfrm>
            <a:off x="7688888" y="-656541"/>
            <a:ext cx="87135" cy="10575"/>
          </a:xfrm>
          <a:custGeom>
            <a:avLst/>
            <a:gdLst/>
            <a:ahLst/>
            <a:cxnLst/>
            <a:rect l="l" t="t" r="r" b="b"/>
            <a:pathLst>
              <a:path w="412" h="50" extrusionOk="0">
                <a:moveTo>
                  <a:pt x="20" y="50"/>
                </a:moveTo>
                <a:cubicBezTo>
                  <a:pt x="10" y="50"/>
                  <a:pt x="0" y="40"/>
                  <a:pt x="0" y="30"/>
                </a:cubicBezTo>
                <a:cubicBezTo>
                  <a:pt x="0" y="11"/>
                  <a:pt x="10" y="1"/>
                  <a:pt x="20" y="1"/>
                </a:cubicBezTo>
                <a:lnTo>
                  <a:pt x="392" y="1"/>
                </a:lnTo>
                <a:cubicBezTo>
                  <a:pt x="402" y="1"/>
                  <a:pt x="412" y="11"/>
                  <a:pt x="412" y="30"/>
                </a:cubicBezTo>
                <a:cubicBezTo>
                  <a:pt x="412" y="40"/>
                  <a:pt x="402" y="50"/>
                  <a:pt x="392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4" name="Google Shape;3624;p21"/>
          <p:cNvSpPr/>
          <p:nvPr/>
        </p:nvSpPr>
        <p:spPr>
          <a:xfrm>
            <a:off x="7692906" y="-656541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40" y="118"/>
                </a:moveTo>
                <a:cubicBezTo>
                  <a:pt x="30" y="128"/>
                  <a:pt x="11" y="128"/>
                  <a:pt x="11" y="118"/>
                </a:cubicBezTo>
                <a:cubicBezTo>
                  <a:pt x="1" y="109"/>
                  <a:pt x="1" y="99"/>
                  <a:pt x="11" y="89"/>
                </a:cubicBezTo>
                <a:lnTo>
                  <a:pt x="109" y="11"/>
                </a:lnTo>
                <a:cubicBezTo>
                  <a:pt x="118" y="1"/>
                  <a:pt x="128" y="1"/>
                  <a:pt x="138" y="11"/>
                </a:cubicBezTo>
                <a:cubicBezTo>
                  <a:pt x="148" y="20"/>
                  <a:pt x="148" y="40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5" name="Google Shape;3625;p21"/>
          <p:cNvSpPr/>
          <p:nvPr/>
        </p:nvSpPr>
        <p:spPr>
          <a:xfrm>
            <a:off x="7692906" y="-673038"/>
            <a:ext cx="31513" cy="29186"/>
          </a:xfrm>
          <a:custGeom>
            <a:avLst/>
            <a:gdLst/>
            <a:ahLst/>
            <a:cxnLst/>
            <a:rect l="l" t="t" r="r" b="b"/>
            <a:pathLst>
              <a:path w="149" h="138" extrusionOk="0">
                <a:moveTo>
                  <a:pt x="11" y="50"/>
                </a:moveTo>
                <a:cubicBezTo>
                  <a:pt x="1" y="39"/>
                  <a:pt x="1" y="30"/>
                  <a:pt x="11" y="20"/>
                </a:cubicBezTo>
                <a:cubicBezTo>
                  <a:pt x="11" y="10"/>
                  <a:pt x="30" y="0"/>
                  <a:pt x="40" y="10"/>
                </a:cubicBezTo>
                <a:lnTo>
                  <a:pt x="138" y="89"/>
                </a:lnTo>
                <a:cubicBezTo>
                  <a:pt x="148" y="98"/>
                  <a:pt x="148" y="108"/>
                  <a:pt x="138" y="118"/>
                </a:cubicBezTo>
                <a:cubicBezTo>
                  <a:pt x="128" y="128"/>
                  <a:pt x="118" y="137"/>
                  <a:pt x="109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6" name="Google Shape;3626;p21"/>
          <p:cNvSpPr/>
          <p:nvPr/>
        </p:nvSpPr>
        <p:spPr>
          <a:xfrm>
            <a:off x="7711729" y="-656541"/>
            <a:ext cx="33205" cy="27283"/>
          </a:xfrm>
          <a:custGeom>
            <a:avLst/>
            <a:gdLst/>
            <a:ahLst/>
            <a:cxnLst/>
            <a:rect l="l" t="t" r="r" b="b"/>
            <a:pathLst>
              <a:path w="157" h="129" extrusionOk="0">
                <a:moveTo>
                  <a:pt x="49" y="118"/>
                </a:moveTo>
                <a:cubicBezTo>
                  <a:pt x="39" y="128"/>
                  <a:pt x="20" y="128"/>
                  <a:pt x="10" y="118"/>
                </a:cubicBezTo>
                <a:cubicBezTo>
                  <a:pt x="0" y="109"/>
                  <a:pt x="10" y="99"/>
                  <a:pt x="20" y="89"/>
                </a:cubicBezTo>
                <a:lnTo>
                  <a:pt x="108" y="11"/>
                </a:lnTo>
                <a:cubicBezTo>
                  <a:pt x="118" y="1"/>
                  <a:pt x="137" y="1"/>
                  <a:pt x="147" y="11"/>
                </a:cubicBezTo>
                <a:cubicBezTo>
                  <a:pt x="157" y="20"/>
                  <a:pt x="147" y="40"/>
                  <a:pt x="13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7" name="Google Shape;3627;p21"/>
          <p:cNvSpPr/>
          <p:nvPr/>
        </p:nvSpPr>
        <p:spPr>
          <a:xfrm>
            <a:off x="7711729" y="-673038"/>
            <a:ext cx="33205" cy="29186"/>
          </a:xfrm>
          <a:custGeom>
            <a:avLst/>
            <a:gdLst/>
            <a:ahLst/>
            <a:cxnLst/>
            <a:rect l="l" t="t" r="r" b="b"/>
            <a:pathLst>
              <a:path w="157" h="138" extrusionOk="0">
                <a:moveTo>
                  <a:pt x="20" y="50"/>
                </a:moveTo>
                <a:cubicBezTo>
                  <a:pt x="10" y="39"/>
                  <a:pt x="0" y="30"/>
                  <a:pt x="10" y="20"/>
                </a:cubicBezTo>
                <a:cubicBezTo>
                  <a:pt x="20" y="10"/>
                  <a:pt x="39" y="0"/>
                  <a:pt x="49" y="10"/>
                </a:cubicBezTo>
                <a:lnTo>
                  <a:pt x="137" y="89"/>
                </a:lnTo>
                <a:cubicBezTo>
                  <a:pt x="147" y="98"/>
                  <a:pt x="157" y="108"/>
                  <a:pt x="147" y="118"/>
                </a:cubicBezTo>
                <a:cubicBezTo>
                  <a:pt x="137" y="128"/>
                  <a:pt x="118" y="137"/>
                  <a:pt x="108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8" name="Google Shape;3628;p21"/>
          <p:cNvSpPr/>
          <p:nvPr/>
        </p:nvSpPr>
        <p:spPr>
          <a:xfrm>
            <a:off x="9230661" y="7548485"/>
            <a:ext cx="48009" cy="47798"/>
          </a:xfrm>
          <a:custGeom>
            <a:avLst/>
            <a:gdLst/>
            <a:ahLst/>
            <a:cxnLst/>
            <a:rect l="l" t="t" r="r" b="b"/>
            <a:pathLst>
              <a:path w="227" h="226" extrusionOk="0">
                <a:moveTo>
                  <a:pt x="118" y="0"/>
                </a:moveTo>
                <a:cubicBezTo>
                  <a:pt x="148" y="0"/>
                  <a:pt x="177" y="10"/>
                  <a:pt x="197" y="29"/>
                </a:cubicBezTo>
                <a:cubicBezTo>
                  <a:pt x="216" y="59"/>
                  <a:pt x="226" y="79"/>
                  <a:pt x="226" y="118"/>
                </a:cubicBezTo>
                <a:cubicBezTo>
                  <a:pt x="226" y="147"/>
                  <a:pt x="216" y="177"/>
                  <a:pt x="197" y="196"/>
                </a:cubicBezTo>
                <a:cubicBezTo>
                  <a:pt x="177" y="216"/>
                  <a:pt x="148" y="225"/>
                  <a:pt x="118" y="225"/>
                </a:cubicBezTo>
                <a:cubicBezTo>
                  <a:pt x="79" y="225"/>
                  <a:pt x="59" y="216"/>
                  <a:pt x="30" y="196"/>
                </a:cubicBezTo>
                <a:cubicBezTo>
                  <a:pt x="11" y="177"/>
                  <a:pt x="1" y="147"/>
                  <a:pt x="1" y="118"/>
                </a:cubicBezTo>
                <a:cubicBezTo>
                  <a:pt x="1" y="79"/>
                  <a:pt x="11" y="59"/>
                  <a:pt x="30" y="29"/>
                </a:cubicBezTo>
                <a:cubicBezTo>
                  <a:pt x="59" y="10"/>
                  <a:pt x="79" y="0"/>
                  <a:pt x="118" y="0"/>
                </a:cubicBezTo>
                <a:close/>
                <a:moveTo>
                  <a:pt x="157" y="68"/>
                </a:moveTo>
                <a:cubicBezTo>
                  <a:pt x="148" y="59"/>
                  <a:pt x="128" y="49"/>
                  <a:pt x="118" y="49"/>
                </a:cubicBezTo>
                <a:cubicBezTo>
                  <a:pt x="99" y="49"/>
                  <a:pt x="79" y="59"/>
                  <a:pt x="70" y="68"/>
                </a:cubicBezTo>
                <a:cubicBezTo>
                  <a:pt x="59" y="79"/>
                  <a:pt x="50" y="98"/>
                  <a:pt x="50" y="118"/>
                </a:cubicBezTo>
                <a:cubicBezTo>
                  <a:pt x="50" y="127"/>
                  <a:pt x="59" y="147"/>
                  <a:pt x="70" y="157"/>
                </a:cubicBezTo>
                <a:cubicBezTo>
                  <a:pt x="79" y="166"/>
                  <a:pt x="99" y="177"/>
                  <a:pt x="118" y="177"/>
                </a:cubicBezTo>
                <a:cubicBezTo>
                  <a:pt x="128" y="177"/>
                  <a:pt x="148" y="166"/>
                  <a:pt x="157" y="157"/>
                </a:cubicBezTo>
                <a:cubicBezTo>
                  <a:pt x="168" y="147"/>
                  <a:pt x="177" y="127"/>
                  <a:pt x="177" y="118"/>
                </a:cubicBezTo>
                <a:cubicBezTo>
                  <a:pt x="177" y="98"/>
                  <a:pt x="168" y="79"/>
                  <a:pt x="157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9" name="Google Shape;3629;p21"/>
          <p:cNvSpPr/>
          <p:nvPr/>
        </p:nvSpPr>
        <p:spPr>
          <a:xfrm>
            <a:off x="9249484" y="7409535"/>
            <a:ext cx="10363" cy="149315"/>
          </a:xfrm>
          <a:custGeom>
            <a:avLst/>
            <a:gdLst/>
            <a:ahLst/>
            <a:cxnLst/>
            <a:rect l="l" t="t" r="r" b="b"/>
            <a:pathLst>
              <a:path w="49" h="706" extrusionOk="0">
                <a:moveTo>
                  <a:pt x="0" y="30"/>
                </a:moveTo>
                <a:cubicBezTo>
                  <a:pt x="0" y="20"/>
                  <a:pt x="10" y="0"/>
                  <a:pt x="29" y="0"/>
                </a:cubicBezTo>
                <a:cubicBezTo>
                  <a:pt x="39" y="0"/>
                  <a:pt x="49" y="20"/>
                  <a:pt x="49" y="30"/>
                </a:cubicBezTo>
                <a:lnTo>
                  <a:pt x="49" y="677"/>
                </a:lnTo>
                <a:cubicBezTo>
                  <a:pt x="49" y="696"/>
                  <a:pt x="39" y="706"/>
                  <a:pt x="29" y="706"/>
                </a:cubicBezTo>
                <a:cubicBezTo>
                  <a:pt x="10" y="706"/>
                  <a:pt x="0" y="696"/>
                  <a:pt x="0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0" name="Google Shape;3630;p21"/>
          <p:cNvSpPr/>
          <p:nvPr/>
        </p:nvSpPr>
        <p:spPr>
          <a:xfrm>
            <a:off x="9230661" y="7428146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1" y="40"/>
                </a:moveTo>
                <a:cubicBezTo>
                  <a:pt x="1" y="30"/>
                  <a:pt x="1" y="20"/>
                  <a:pt x="11" y="10"/>
                </a:cubicBezTo>
                <a:cubicBezTo>
                  <a:pt x="20" y="1"/>
                  <a:pt x="40" y="1"/>
                  <a:pt x="50" y="10"/>
                </a:cubicBezTo>
                <a:lnTo>
                  <a:pt x="128" y="118"/>
                </a:lnTo>
                <a:cubicBezTo>
                  <a:pt x="138" y="128"/>
                  <a:pt x="138" y="147"/>
                  <a:pt x="128" y="158"/>
                </a:cubicBezTo>
                <a:cubicBezTo>
                  <a:pt x="118" y="158"/>
                  <a:pt x="99" y="158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1" name="Google Shape;3631;p21"/>
          <p:cNvSpPr/>
          <p:nvPr/>
        </p:nvSpPr>
        <p:spPr>
          <a:xfrm>
            <a:off x="9249484" y="7428146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88" y="10"/>
                </a:moveTo>
                <a:cubicBezTo>
                  <a:pt x="98" y="1"/>
                  <a:pt x="118" y="1"/>
                  <a:pt x="127" y="10"/>
                </a:cubicBezTo>
                <a:cubicBezTo>
                  <a:pt x="137" y="20"/>
                  <a:pt x="137" y="30"/>
                  <a:pt x="127" y="40"/>
                </a:cubicBezTo>
                <a:lnTo>
                  <a:pt x="39" y="147"/>
                </a:lnTo>
                <a:cubicBezTo>
                  <a:pt x="39" y="158"/>
                  <a:pt x="20" y="158"/>
                  <a:pt x="10" y="158"/>
                </a:cubicBezTo>
                <a:cubicBezTo>
                  <a:pt x="0" y="147"/>
                  <a:pt x="0" y="128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2" name="Google Shape;3632;p21"/>
          <p:cNvSpPr/>
          <p:nvPr/>
        </p:nvSpPr>
        <p:spPr>
          <a:xfrm>
            <a:off x="9230661" y="7450987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11" y="39"/>
                </a:moveTo>
                <a:cubicBezTo>
                  <a:pt x="1" y="30"/>
                  <a:pt x="1" y="10"/>
                  <a:pt x="11" y="0"/>
                </a:cubicBezTo>
                <a:cubicBezTo>
                  <a:pt x="20" y="0"/>
                  <a:pt x="40" y="0"/>
                  <a:pt x="50" y="10"/>
                </a:cubicBezTo>
                <a:lnTo>
                  <a:pt x="128" y="118"/>
                </a:lnTo>
                <a:cubicBezTo>
                  <a:pt x="138" y="128"/>
                  <a:pt x="138" y="137"/>
                  <a:pt x="128" y="148"/>
                </a:cubicBezTo>
                <a:cubicBezTo>
                  <a:pt x="118" y="157"/>
                  <a:pt x="99" y="157"/>
                  <a:pt x="99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21"/>
          <p:cNvSpPr/>
          <p:nvPr/>
        </p:nvSpPr>
        <p:spPr>
          <a:xfrm>
            <a:off x="9249484" y="7450987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88" y="10"/>
                </a:moveTo>
                <a:cubicBezTo>
                  <a:pt x="98" y="0"/>
                  <a:pt x="118" y="0"/>
                  <a:pt x="127" y="0"/>
                </a:cubicBezTo>
                <a:cubicBezTo>
                  <a:pt x="137" y="10"/>
                  <a:pt x="137" y="30"/>
                  <a:pt x="127" y="39"/>
                </a:cubicBezTo>
                <a:lnTo>
                  <a:pt x="39" y="148"/>
                </a:lnTo>
                <a:cubicBezTo>
                  <a:pt x="39" y="157"/>
                  <a:pt x="20" y="157"/>
                  <a:pt x="10" y="148"/>
                </a:cubicBezTo>
                <a:cubicBezTo>
                  <a:pt x="0" y="137"/>
                  <a:pt x="0" y="128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21"/>
          <p:cNvSpPr/>
          <p:nvPr/>
        </p:nvSpPr>
        <p:spPr>
          <a:xfrm>
            <a:off x="9265980" y="7488210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578" y="11"/>
                </a:moveTo>
                <a:cubicBezTo>
                  <a:pt x="589" y="1"/>
                  <a:pt x="598" y="1"/>
                  <a:pt x="608" y="11"/>
                </a:cubicBezTo>
                <a:cubicBezTo>
                  <a:pt x="618" y="30"/>
                  <a:pt x="608" y="40"/>
                  <a:pt x="598" y="50"/>
                </a:cubicBezTo>
                <a:lnTo>
                  <a:pt x="40" y="373"/>
                </a:lnTo>
                <a:cubicBezTo>
                  <a:pt x="20" y="383"/>
                  <a:pt x="10" y="373"/>
                  <a:pt x="1" y="364"/>
                </a:cubicBezTo>
                <a:cubicBezTo>
                  <a:pt x="1" y="353"/>
                  <a:pt x="1" y="344"/>
                  <a:pt x="1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21"/>
          <p:cNvSpPr/>
          <p:nvPr/>
        </p:nvSpPr>
        <p:spPr>
          <a:xfrm>
            <a:off x="9348885" y="7482077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59" y="20"/>
                </a:moveTo>
                <a:cubicBezTo>
                  <a:pt x="59" y="1"/>
                  <a:pt x="79" y="1"/>
                  <a:pt x="88" y="1"/>
                </a:cubicBezTo>
                <a:cubicBezTo>
                  <a:pt x="99" y="10"/>
                  <a:pt x="108" y="20"/>
                  <a:pt x="99" y="30"/>
                </a:cubicBezTo>
                <a:lnTo>
                  <a:pt x="49" y="157"/>
                </a:lnTo>
                <a:cubicBezTo>
                  <a:pt x="49" y="177"/>
                  <a:pt x="30" y="177"/>
                  <a:pt x="20" y="177"/>
                </a:cubicBezTo>
                <a:cubicBezTo>
                  <a:pt x="10" y="167"/>
                  <a:pt x="1" y="157"/>
                  <a:pt x="1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6" name="Google Shape;3636;p21"/>
          <p:cNvSpPr/>
          <p:nvPr/>
        </p:nvSpPr>
        <p:spPr>
          <a:xfrm>
            <a:off x="9348885" y="750893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86" y="20"/>
                  <a:pt x="186" y="40"/>
                  <a:pt x="186" y="50"/>
                </a:cubicBezTo>
                <a:cubicBezTo>
                  <a:pt x="186" y="59"/>
                  <a:pt x="177" y="70"/>
                  <a:pt x="167" y="70"/>
                </a:cubicBezTo>
                <a:lnTo>
                  <a:pt x="30" y="50"/>
                </a:lnTo>
                <a:cubicBezTo>
                  <a:pt x="10" y="50"/>
                  <a:pt x="1" y="40"/>
                  <a:pt x="10" y="20"/>
                </a:cubicBezTo>
                <a:cubicBezTo>
                  <a:pt x="10" y="1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7" name="Google Shape;3637;p21"/>
          <p:cNvSpPr/>
          <p:nvPr/>
        </p:nvSpPr>
        <p:spPr>
          <a:xfrm>
            <a:off x="9330273" y="7492440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9" y="20"/>
                </a:moveTo>
                <a:cubicBezTo>
                  <a:pt x="59" y="10"/>
                  <a:pt x="69" y="0"/>
                  <a:pt x="89" y="10"/>
                </a:cubicBezTo>
                <a:cubicBezTo>
                  <a:pt x="98" y="10"/>
                  <a:pt x="108" y="30"/>
                  <a:pt x="98" y="39"/>
                </a:cubicBezTo>
                <a:lnTo>
                  <a:pt x="49" y="167"/>
                </a:lnTo>
                <a:cubicBezTo>
                  <a:pt x="39" y="177"/>
                  <a:pt x="30" y="187"/>
                  <a:pt x="20" y="177"/>
                </a:cubicBezTo>
                <a:cubicBezTo>
                  <a:pt x="10" y="177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8" name="Google Shape;3638;p21"/>
          <p:cNvSpPr/>
          <p:nvPr/>
        </p:nvSpPr>
        <p:spPr>
          <a:xfrm>
            <a:off x="9330273" y="7519299"/>
            <a:ext cx="39549" cy="16919"/>
          </a:xfrm>
          <a:custGeom>
            <a:avLst/>
            <a:gdLst/>
            <a:ahLst/>
            <a:cxnLst/>
            <a:rect l="l" t="t" r="r" b="b"/>
            <a:pathLst>
              <a:path w="187" h="80" extrusionOk="0">
                <a:moveTo>
                  <a:pt x="167" y="30"/>
                </a:moveTo>
                <a:cubicBezTo>
                  <a:pt x="176" y="30"/>
                  <a:pt x="187" y="40"/>
                  <a:pt x="187" y="50"/>
                </a:cubicBezTo>
                <a:cubicBezTo>
                  <a:pt x="187" y="69"/>
                  <a:pt x="176" y="79"/>
                  <a:pt x="157" y="69"/>
                </a:cubicBezTo>
                <a:lnTo>
                  <a:pt x="20" y="50"/>
                </a:lnTo>
                <a:cubicBezTo>
                  <a:pt x="10" y="50"/>
                  <a:pt x="0" y="40"/>
                  <a:pt x="0" y="30"/>
                </a:cubicBezTo>
                <a:cubicBezTo>
                  <a:pt x="0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9" name="Google Shape;3639;p21"/>
          <p:cNvSpPr/>
          <p:nvPr/>
        </p:nvSpPr>
        <p:spPr>
          <a:xfrm>
            <a:off x="9265980" y="7575344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598" y="333"/>
                </a:moveTo>
                <a:cubicBezTo>
                  <a:pt x="608" y="344"/>
                  <a:pt x="618" y="353"/>
                  <a:pt x="608" y="373"/>
                </a:cubicBezTo>
                <a:cubicBezTo>
                  <a:pt x="598" y="383"/>
                  <a:pt x="589" y="383"/>
                  <a:pt x="578" y="373"/>
                </a:cubicBezTo>
                <a:lnTo>
                  <a:pt x="10" y="50"/>
                </a:lnTo>
                <a:cubicBezTo>
                  <a:pt x="1" y="39"/>
                  <a:pt x="1" y="30"/>
                  <a:pt x="1" y="20"/>
                </a:cubicBezTo>
                <a:cubicBezTo>
                  <a:pt x="10" y="10"/>
                  <a:pt x="2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0" name="Google Shape;3640;p21"/>
          <p:cNvSpPr/>
          <p:nvPr/>
        </p:nvSpPr>
        <p:spPr>
          <a:xfrm>
            <a:off x="9348885" y="762081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1"/>
                </a:moveTo>
                <a:cubicBezTo>
                  <a:pt x="177" y="1"/>
                  <a:pt x="186" y="11"/>
                  <a:pt x="186" y="20"/>
                </a:cubicBezTo>
                <a:cubicBezTo>
                  <a:pt x="186" y="31"/>
                  <a:pt x="186" y="50"/>
                  <a:pt x="167" y="50"/>
                </a:cubicBezTo>
                <a:lnTo>
                  <a:pt x="30" y="70"/>
                </a:lnTo>
                <a:cubicBezTo>
                  <a:pt x="20" y="70"/>
                  <a:pt x="10" y="60"/>
                  <a:pt x="10" y="50"/>
                </a:cubicBezTo>
                <a:cubicBezTo>
                  <a:pt x="1" y="40"/>
                  <a:pt x="10" y="2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1" name="Google Shape;3641;p21"/>
          <p:cNvSpPr/>
          <p:nvPr/>
        </p:nvSpPr>
        <p:spPr>
          <a:xfrm>
            <a:off x="9348885" y="7625045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99" y="148"/>
                </a:moveTo>
                <a:cubicBezTo>
                  <a:pt x="108" y="157"/>
                  <a:pt x="99" y="167"/>
                  <a:pt x="88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10" y="30"/>
                </a:lnTo>
                <a:cubicBezTo>
                  <a:pt x="1" y="20"/>
                  <a:pt x="10" y="11"/>
                  <a:pt x="20" y="0"/>
                </a:cubicBezTo>
                <a:cubicBezTo>
                  <a:pt x="30" y="0"/>
                  <a:pt x="49" y="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2" name="Google Shape;3642;p21"/>
          <p:cNvSpPr/>
          <p:nvPr/>
        </p:nvSpPr>
        <p:spPr>
          <a:xfrm>
            <a:off x="9330273" y="7610663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0"/>
                </a:moveTo>
                <a:cubicBezTo>
                  <a:pt x="176" y="0"/>
                  <a:pt x="187" y="0"/>
                  <a:pt x="187" y="20"/>
                </a:cubicBezTo>
                <a:cubicBezTo>
                  <a:pt x="187" y="29"/>
                  <a:pt x="176" y="39"/>
                  <a:pt x="167" y="39"/>
                </a:cubicBezTo>
                <a:lnTo>
                  <a:pt x="30" y="59"/>
                </a:lnTo>
                <a:cubicBezTo>
                  <a:pt x="20" y="68"/>
                  <a:pt x="0" y="59"/>
                  <a:pt x="0" y="39"/>
                </a:cubicBezTo>
                <a:cubicBezTo>
                  <a:pt x="0" y="29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3" name="Google Shape;3643;p21"/>
          <p:cNvSpPr/>
          <p:nvPr/>
        </p:nvSpPr>
        <p:spPr>
          <a:xfrm>
            <a:off x="9330273" y="7612567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98" y="148"/>
                </a:moveTo>
                <a:cubicBezTo>
                  <a:pt x="108" y="168"/>
                  <a:pt x="98" y="177"/>
                  <a:pt x="89" y="177"/>
                </a:cubicBezTo>
                <a:cubicBezTo>
                  <a:pt x="69" y="187"/>
                  <a:pt x="59" y="177"/>
                  <a:pt x="59" y="168"/>
                </a:cubicBezTo>
                <a:lnTo>
                  <a:pt x="0" y="40"/>
                </a:lnTo>
                <a:cubicBezTo>
                  <a:pt x="0" y="30"/>
                  <a:pt x="10" y="11"/>
                  <a:pt x="20" y="11"/>
                </a:cubicBezTo>
                <a:cubicBezTo>
                  <a:pt x="30" y="1"/>
                  <a:pt x="3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4" name="Google Shape;3644;p21"/>
          <p:cNvSpPr/>
          <p:nvPr/>
        </p:nvSpPr>
        <p:spPr>
          <a:xfrm>
            <a:off x="9249484" y="7585707"/>
            <a:ext cx="10363" cy="149526"/>
          </a:xfrm>
          <a:custGeom>
            <a:avLst/>
            <a:gdLst/>
            <a:ahLst/>
            <a:cxnLst/>
            <a:rect l="l" t="t" r="r" b="b"/>
            <a:pathLst>
              <a:path w="49" h="707" extrusionOk="0">
                <a:moveTo>
                  <a:pt x="49" y="676"/>
                </a:moveTo>
                <a:cubicBezTo>
                  <a:pt x="49" y="696"/>
                  <a:pt x="39" y="706"/>
                  <a:pt x="29" y="706"/>
                </a:cubicBezTo>
                <a:cubicBezTo>
                  <a:pt x="10" y="706"/>
                  <a:pt x="0" y="696"/>
                  <a:pt x="0" y="676"/>
                </a:cubicBezTo>
                <a:lnTo>
                  <a:pt x="0" y="30"/>
                </a:lnTo>
                <a:cubicBezTo>
                  <a:pt x="0" y="10"/>
                  <a:pt x="10" y="1"/>
                  <a:pt x="29" y="1"/>
                </a:cubicBezTo>
                <a:cubicBezTo>
                  <a:pt x="39" y="1"/>
                  <a:pt x="49" y="10"/>
                  <a:pt x="4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5" name="Google Shape;3645;p21"/>
          <p:cNvSpPr/>
          <p:nvPr/>
        </p:nvSpPr>
        <p:spPr>
          <a:xfrm>
            <a:off x="9249484" y="768299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7" y="118"/>
                </a:moveTo>
                <a:cubicBezTo>
                  <a:pt x="137" y="128"/>
                  <a:pt x="137" y="148"/>
                  <a:pt x="127" y="148"/>
                </a:cubicBezTo>
                <a:cubicBezTo>
                  <a:pt x="118" y="157"/>
                  <a:pt x="98" y="157"/>
                  <a:pt x="88" y="148"/>
                </a:cubicBezTo>
                <a:lnTo>
                  <a:pt x="10" y="40"/>
                </a:lnTo>
                <a:cubicBezTo>
                  <a:pt x="0" y="30"/>
                  <a:pt x="0" y="11"/>
                  <a:pt x="10" y="11"/>
                </a:cubicBezTo>
                <a:cubicBezTo>
                  <a:pt x="20" y="1"/>
                  <a:pt x="3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6" name="Google Shape;3646;p21"/>
          <p:cNvSpPr/>
          <p:nvPr/>
        </p:nvSpPr>
        <p:spPr>
          <a:xfrm>
            <a:off x="9230661" y="768299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50" y="148"/>
                </a:moveTo>
                <a:cubicBezTo>
                  <a:pt x="40" y="157"/>
                  <a:pt x="20" y="157"/>
                  <a:pt x="11" y="148"/>
                </a:cubicBezTo>
                <a:cubicBezTo>
                  <a:pt x="1" y="148"/>
                  <a:pt x="1" y="128"/>
                  <a:pt x="11" y="118"/>
                </a:cubicBezTo>
                <a:lnTo>
                  <a:pt x="99" y="11"/>
                </a:lnTo>
                <a:cubicBezTo>
                  <a:pt x="99" y="1"/>
                  <a:pt x="118" y="1"/>
                  <a:pt x="128" y="11"/>
                </a:cubicBezTo>
                <a:cubicBezTo>
                  <a:pt x="138" y="11"/>
                  <a:pt x="138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7" name="Google Shape;3647;p21"/>
          <p:cNvSpPr/>
          <p:nvPr/>
        </p:nvSpPr>
        <p:spPr>
          <a:xfrm>
            <a:off x="9249484" y="766036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7" y="118"/>
                </a:moveTo>
                <a:cubicBezTo>
                  <a:pt x="137" y="127"/>
                  <a:pt x="137" y="147"/>
                  <a:pt x="127" y="157"/>
                </a:cubicBezTo>
                <a:cubicBezTo>
                  <a:pt x="118" y="157"/>
                  <a:pt x="98" y="157"/>
                  <a:pt x="88" y="147"/>
                </a:cubicBezTo>
                <a:lnTo>
                  <a:pt x="10" y="40"/>
                </a:lnTo>
                <a:cubicBezTo>
                  <a:pt x="0" y="29"/>
                  <a:pt x="0" y="20"/>
                  <a:pt x="10" y="10"/>
                </a:cubicBezTo>
                <a:cubicBezTo>
                  <a:pt x="20" y="0"/>
                  <a:pt x="39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8" name="Google Shape;3648;p21"/>
          <p:cNvSpPr/>
          <p:nvPr/>
        </p:nvSpPr>
        <p:spPr>
          <a:xfrm>
            <a:off x="9230661" y="766036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50" y="147"/>
                </a:moveTo>
                <a:cubicBezTo>
                  <a:pt x="40" y="157"/>
                  <a:pt x="20" y="157"/>
                  <a:pt x="11" y="157"/>
                </a:cubicBezTo>
                <a:cubicBezTo>
                  <a:pt x="1" y="147"/>
                  <a:pt x="1" y="127"/>
                  <a:pt x="11" y="118"/>
                </a:cubicBezTo>
                <a:lnTo>
                  <a:pt x="99" y="10"/>
                </a:lnTo>
                <a:cubicBezTo>
                  <a:pt x="99" y="0"/>
                  <a:pt x="118" y="0"/>
                  <a:pt x="128" y="10"/>
                </a:cubicBezTo>
                <a:cubicBezTo>
                  <a:pt x="138" y="20"/>
                  <a:pt x="138" y="29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9" name="Google Shape;3649;p21"/>
          <p:cNvSpPr/>
          <p:nvPr/>
        </p:nvSpPr>
        <p:spPr>
          <a:xfrm>
            <a:off x="9112649" y="7575344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40" y="373"/>
                </a:moveTo>
                <a:cubicBezTo>
                  <a:pt x="29" y="383"/>
                  <a:pt x="20" y="383"/>
                  <a:pt x="10" y="373"/>
                </a:cubicBezTo>
                <a:cubicBezTo>
                  <a:pt x="0" y="353"/>
                  <a:pt x="10" y="344"/>
                  <a:pt x="20" y="333"/>
                </a:cubicBezTo>
                <a:lnTo>
                  <a:pt x="578" y="10"/>
                </a:lnTo>
                <a:cubicBezTo>
                  <a:pt x="598" y="0"/>
                  <a:pt x="608" y="10"/>
                  <a:pt x="617" y="20"/>
                </a:cubicBezTo>
                <a:cubicBezTo>
                  <a:pt x="617" y="30"/>
                  <a:pt x="617" y="39"/>
                  <a:pt x="6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0" name="Google Shape;3650;p21"/>
          <p:cNvSpPr/>
          <p:nvPr/>
        </p:nvSpPr>
        <p:spPr>
          <a:xfrm>
            <a:off x="9137605" y="7625045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49" y="157"/>
                </a:moveTo>
                <a:cubicBezTo>
                  <a:pt x="49" y="177"/>
                  <a:pt x="29" y="177"/>
                  <a:pt x="20" y="177"/>
                </a:cubicBezTo>
                <a:cubicBezTo>
                  <a:pt x="9" y="167"/>
                  <a:pt x="0" y="157"/>
                  <a:pt x="9" y="148"/>
                </a:cubicBezTo>
                <a:lnTo>
                  <a:pt x="59" y="20"/>
                </a:lnTo>
                <a:cubicBezTo>
                  <a:pt x="59" y="0"/>
                  <a:pt x="78" y="0"/>
                  <a:pt x="88" y="0"/>
                </a:cubicBezTo>
                <a:cubicBezTo>
                  <a:pt x="98" y="11"/>
                  <a:pt x="107" y="20"/>
                  <a:pt x="9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1" name="Google Shape;3651;p21"/>
          <p:cNvSpPr/>
          <p:nvPr/>
        </p:nvSpPr>
        <p:spPr>
          <a:xfrm>
            <a:off x="9120897" y="762081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1" y="31"/>
                  <a:pt x="1" y="20"/>
                </a:cubicBezTo>
                <a:cubicBezTo>
                  <a:pt x="1" y="11"/>
                  <a:pt x="10" y="1"/>
                  <a:pt x="30" y="1"/>
                </a:cubicBezTo>
                <a:lnTo>
                  <a:pt x="157" y="20"/>
                </a:lnTo>
                <a:cubicBezTo>
                  <a:pt x="177" y="20"/>
                  <a:pt x="186" y="40"/>
                  <a:pt x="177" y="50"/>
                </a:cubicBezTo>
                <a:cubicBezTo>
                  <a:pt x="177" y="60"/>
                  <a:pt x="167" y="70"/>
                  <a:pt x="157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2" name="Google Shape;3652;p21"/>
          <p:cNvSpPr/>
          <p:nvPr/>
        </p:nvSpPr>
        <p:spPr>
          <a:xfrm>
            <a:off x="9158331" y="7612567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39" y="168"/>
                </a:moveTo>
                <a:cubicBezTo>
                  <a:pt x="39" y="177"/>
                  <a:pt x="29" y="187"/>
                  <a:pt x="9" y="177"/>
                </a:cubicBezTo>
                <a:cubicBezTo>
                  <a:pt x="0" y="177"/>
                  <a:pt x="0" y="168"/>
                  <a:pt x="0" y="148"/>
                </a:cubicBezTo>
                <a:lnTo>
                  <a:pt x="49" y="20"/>
                </a:lnTo>
                <a:cubicBezTo>
                  <a:pt x="59" y="11"/>
                  <a:pt x="68" y="1"/>
                  <a:pt x="78" y="11"/>
                </a:cubicBezTo>
                <a:cubicBezTo>
                  <a:pt x="98" y="11"/>
                  <a:pt x="98" y="3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3" name="Google Shape;3653;p21"/>
          <p:cNvSpPr/>
          <p:nvPr/>
        </p:nvSpPr>
        <p:spPr>
          <a:xfrm>
            <a:off x="9139508" y="7610663"/>
            <a:ext cx="39761" cy="14593"/>
          </a:xfrm>
          <a:custGeom>
            <a:avLst/>
            <a:gdLst/>
            <a:ahLst/>
            <a:cxnLst/>
            <a:rect l="l" t="t" r="r" b="b"/>
            <a:pathLst>
              <a:path w="188" h="69" extrusionOk="0">
                <a:moveTo>
                  <a:pt x="20" y="39"/>
                </a:moveTo>
                <a:cubicBezTo>
                  <a:pt x="11" y="39"/>
                  <a:pt x="0" y="29"/>
                  <a:pt x="0" y="20"/>
                </a:cubicBezTo>
                <a:cubicBezTo>
                  <a:pt x="0" y="0"/>
                  <a:pt x="20" y="0"/>
                  <a:pt x="30" y="0"/>
                </a:cubicBezTo>
                <a:lnTo>
                  <a:pt x="167" y="20"/>
                </a:lnTo>
                <a:cubicBezTo>
                  <a:pt x="177" y="20"/>
                  <a:pt x="187" y="29"/>
                  <a:pt x="187" y="39"/>
                </a:cubicBezTo>
                <a:cubicBezTo>
                  <a:pt x="187" y="59"/>
                  <a:pt x="167" y="68"/>
                  <a:pt x="157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4" name="Google Shape;3654;p21"/>
          <p:cNvSpPr/>
          <p:nvPr/>
        </p:nvSpPr>
        <p:spPr>
          <a:xfrm>
            <a:off x="9112649" y="7488210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20" y="50"/>
                </a:moveTo>
                <a:cubicBezTo>
                  <a:pt x="10" y="40"/>
                  <a:pt x="0" y="30"/>
                  <a:pt x="10" y="11"/>
                </a:cubicBezTo>
                <a:cubicBezTo>
                  <a:pt x="20" y="1"/>
                  <a:pt x="29" y="1"/>
                  <a:pt x="40" y="11"/>
                </a:cubicBezTo>
                <a:lnTo>
                  <a:pt x="608" y="334"/>
                </a:lnTo>
                <a:cubicBezTo>
                  <a:pt x="617" y="344"/>
                  <a:pt x="617" y="353"/>
                  <a:pt x="617" y="364"/>
                </a:cubicBezTo>
                <a:cubicBezTo>
                  <a:pt x="608" y="373"/>
                  <a:pt x="598" y="383"/>
                  <a:pt x="578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5" name="Google Shape;3655;p21"/>
          <p:cNvSpPr/>
          <p:nvPr/>
        </p:nvSpPr>
        <p:spPr>
          <a:xfrm>
            <a:off x="9120897" y="750893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10" y="70"/>
                  <a:pt x="1" y="59"/>
                  <a:pt x="1" y="50"/>
                </a:cubicBezTo>
                <a:cubicBezTo>
                  <a:pt x="1" y="40"/>
                  <a:pt x="10" y="20"/>
                  <a:pt x="20" y="20"/>
                </a:cubicBezTo>
                <a:lnTo>
                  <a:pt x="157" y="1"/>
                </a:lnTo>
                <a:cubicBezTo>
                  <a:pt x="167" y="1"/>
                  <a:pt x="177" y="11"/>
                  <a:pt x="177" y="20"/>
                </a:cubicBezTo>
                <a:cubicBezTo>
                  <a:pt x="186" y="40"/>
                  <a:pt x="177" y="50"/>
                  <a:pt x="15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6" name="Google Shape;3656;p21"/>
          <p:cNvSpPr/>
          <p:nvPr/>
        </p:nvSpPr>
        <p:spPr>
          <a:xfrm>
            <a:off x="9137605" y="7482077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9" y="30"/>
                </a:moveTo>
                <a:cubicBezTo>
                  <a:pt x="0" y="20"/>
                  <a:pt x="9" y="10"/>
                  <a:pt x="20" y="1"/>
                </a:cubicBezTo>
                <a:cubicBezTo>
                  <a:pt x="29" y="1"/>
                  <a:pt x="49" y="1"/>
                  <a:pt x="49" y="20"/>
                </a:cubicBezTo>
                <a:lnTo>
                  <a:pt x="98" y="147"/>
                </a:lnTo>
                <a:cubicBezTo>
                  <a:pt x="107" y="157"/>
                  <a:pt x="98" y="167"/>
                  <a:pt x="88" y="177"/>
                </a:cubicBezTo>
                <a:cubicBezTo>
                  <a:pt x="78" y="177"/>
                  <a:pt x="59" y="177"/>
                  <a:pt x="59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7" name="Google Shape;3657;p21"/>
          <p:cNvSpPr/>
          <p:nvPr/>
        </p:nvSpPr>
        <p:spPr>
          <a:xfrm>
            <a:off x="9139508" y="7519299"/>
            <a:ext cx="39761" cy="16919"/>
          </a:xfrm>
          <a:custGeom>
            <a:avLst/>
            <a:gdLst/>
            <a:ahLst/>
            <a:cxnLst/>
            <a:rect l="l" t="t" r="r" b="b"/>
            <a:pathLst>
              <a:path w="188" h="80" extrusionOk="0">
                <a:moveTo>
                  <a:pt x="30" y="69"/>
                </a:moveTo>
                <a:cubicBezTo>
                  <a:pt x="20" y="79"/>
                  <a:pt x="0" y="69"/>
                  <a:pt x="0" y="50"/>
                </a:cubicBezTo>
                <a:cubicBezTo>
                  <a:pt x="0" y="40"/>
                  <a:pt x="11" y="30"/>
                  <a:pt x="20" y="30"/>
                </a:cubicBezTo>
                <a:lnTo>
                  <a:pt x="157" y="10"/>
                </a:lnTo>
                <a:cubicBezTo>
                  <a:pt x="167" y="1"/>
                  <a:pt x="187" y="10"/>
                  <a:pt x="187" y="30"/>
                </a:cubicBezTo>
                <a:cubicBezTo>
                  <a:pt x="187" y="40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8" name="Google Shape;3658;p21"/>
          <p:cNvSpPr/>
          <p:nvPr/>
        </p:nvSpPr>
        <p:spPr>
          <a:xfrm>
            <a:off x="9158331" y="7492440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0" y="39"/>
                </a:moveTo>
                <a:cubicBezTo>
                  <a:pt x="0" y="30"/>
                  <a:pt x="0" y="10"/>
                  <a:pt x="9" y="10"/>
                </a:cubicBezTo>
                <a:cubicBezTo>
                  <a:pt x="29" y="0"/>
                  <a:pt x="39" y="10"/>
                  <a:pt x="39" y="20"/>
                </a:cubicBezTo>
                <a:lnTo>
                  <a:pt x="98" y="148"/>
                </a:lnTo>
                <a:cubicBezTo>
                  <a:pt x="98" y="157"/>
                  <a:pt x="98" y="177"/>
                  <a:pt x="78" y="177"/>
                </a:cubicBezTo>
                <a:cubicBezTo>
                  <a:pt x="68" y="187"/>
                  <a:pt x="59" y="177"/>
                  <a:pt x="4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9" name="Google Shape;3659;p21"/>
          <p:cNvSpPr/>
          <p:nvPr/>
        </p:nvSpPr>
        <p:spPr>
          <a:xfrm>
            <a:off x="9201687" y="7482077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0" y="40"/>
                </a:moveTo>
                <a:cubicBezTo>
                  <a:pt x="0" y="30"/>
                  <a:pt x="0" y="20"/>
                  <a:pt x="11" y="10"/>
                </a:cubicBezTo>
                <a:cubicBezTo>
                  <a:pt x="20" y="1"/>
                  <a:pt x="40" y="10"/>
                  <a:pt x="40" y="20"/>
                </a:cubicBezTo>
                <a:lnTo>
                  <a:pt x="226" y="343"/>
                </a:lnTo>
                <a:cubicBezTo>
                  <a:pt x="236" y="353"/>
                  <a:pt x="226" y="363"/>
                  <a:pt x="216" y="373"/>
                </a:cubicBezTo>
                <a:cubicBezTo>
                  <a:pt x="207" y="373"/>
                  <a:pt x="196" y="373"/>
                  <a:pt x="187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0" name="Google Shape;3660;p21"/>
          <p:cNvSpPr/>
          <p:nvPr/>
        </p:nvSpPr>
        <p:spPr>
          <a:xfrm>
            <a:off x="9189209" y="749455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49"/>
                </a:moveTo>
                <a:cubicBezTo>
                  <a:pt x="11" y="49"/>
                  <a:pt x="1" y="29"/>
                  <a:pt x="1" y="20"/>
                </a:cubicBezTo>
                <a:cubicBezTo>
                  <a:pt x="11" y="10"/>
                  <a:pt x="20" y="0"/>
                  <a:pt x="40" y="10"/>
                </a:cubicBezTo>
                <a:lnTo>
                  <a:pt x="148" y="49"/>
                </a:lnTo>
                <a:cubicBezTo>
                  <a:pt x="157" y="59"/>
                  <a:pt x="168" y="69"/>
                  <a:pt x="157" y="88"/>
                </a:cubicBezTo>
                <a:cubicBezTo>
                  <a:pt x="157" y="98"/>
                  <a:pt x="148" y="98"/>
                  <a:pt x="12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1" name="Google Shape;3661;p21"/>
          <p:cNvSpPr/>
          <p:nvPr/>
        </p:nvSpPr>
        <p:spPr>
          <a:xfrm>
            <a:off x="9214165" y="7479962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20" y="20"/>
                </a:moveTo>
                <a:cubicBezTo>
                  <a:pt x="20" y="11"/>
                  <a:pt x="30" y="0"/>
                  <a:pt x="39" y="0"/>
                </a:cubicBezTo>
                <a:cubicBezTo>
                  <a:pt x="59" y="0"/>
                  <a:pt x="69" y="11"/>
                  <a:pt x="59" y="30"/>
                </a:cubicBezTo>
                <a:lnTo>
                  <a:pt x="50" y="148"/>
                </a:lnTo>
                <a:cubicBezTo>
                  <a:pt x="39" y="157"/>
                  <a:pt x="30" y="167"/>
                  <a:pt x="20" y="167"/>
                </a:cubicBezTo>
                <a:cubicBezTo>
                  <a:pt x="10" y="167"/>
                  <a:pt x="0" y="157"/>
                  <a:pt x="0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2" name="Google Shape;3662;p21"/>
          <p:cNvSpPr/>
          <p:nvPr/>
        </p:nvSpPr>
        <p:spPr>
          <a:xfrm>
            <a:off x="9199783" y="751316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0" y="39"/>
                  <a:pt x="0" y="30"/>
                  <a:pt x="0" y="10"/>
                </a:cubicBezTo>
                <a:cubicBezTo>
                  <a:pt x="9" y="0"/>
                  <a:pt x="20" y="0"/>
                  <a:pt x="29" y="0"/>
                </a:cubicBezTo>
                <a:lnTo>
                  <a:pt x="147" y="50"/>
                </a:lnTo>
                <a:cubicBezTo>
                  <a:pt x="157" y="50"/>
                  <a:pt x="166" y="69"/>
                  <a:pt x="157" y="79"/>
                </a:cubicBezTo>
                <a:cubicBezTo>
                  <a:pt x="157" y="89"/>
                  <a:pt x="137" y="98"/>
                  <a:pt x="12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3" name="Google Shape;3663;p21"/>
          <p:cNvSpPr/>
          <p:nvPr/>
        </p:nvSpPr>
        <p:spPr>
          <a:xfrm>
            <a:off x="9222413" y="749645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20" y="20"/>
                </a:moveTo>
                <a:cubicBezTo>
                  <a:pt x="30" y="11"/>
                  <a:pt x="40" y="1"/>
                  <a:pt x="50" y="1"/>
                </a:cubicBezTo>
                <a:cubicBezTo>
                  <a:pt x="59" y="1"/>
                  <a:pt x="69" y="20"/>
                  <a:pt x="69" y="31"/>
                </a:cubicBezTo>
                <a:lnTo>
                  <a:pt x="50" y="148"/>
                </a:lnTo>
                <a:cubicBezTo>
                  <a:pt x="50" y="168"/>
                  <a:pt x="40" y="168"/>
                  <a:pt x="30" y="168"/>
                </a:cubicBezTo>
                <a:cubicBezTo>
                  <a:pt x="11" y="168"/>
                  <a:pt x="0" y="158"/>
                  <a:pt x="1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4" name="Google Shape;3664;p21"/>
          <p:cNvSpPr/>
          <p:nvPr/>
        </p:nvSpPr>
        <p:spPr>
          <a:xfrm>
            <a:off x="9257732" y="7482077"/>
            <a:ext cx="51816" cy="78887"/>
          </a:xfrm>
          <a:custGeom>
            <a:avLst/>
            <a:gdLst/>
            <a:ahLst/>
            <a:cxnLst/>
            <a:rect l="l" t="t" r="r" b="b"/>
            <a:pathLst>
              <a:path w="245" h="373" extrusionOk="0">
                <a:moveTo>
                  <a:pt x="196" y="20"/>
                </a:moveTo>
                <a:cubicBezTo>
                  <a:pt x="196" y="10"/>
                  <a:pt x="216" y="1"/>
                  <a:pt x="225" y="10"/>
                </a:cubicBezTo>
                <a:cubicBezTo>
                  <a:pt x="236" y="20"/>
                  <a:pt x="245" y="30"/>
                  <a:pt x="236" y="40"/>
                </a:cubicBezTo>
                <a:lnTo>
                  <a:pt x="49" y="363"/>
                </a:lnTo>
                <a:cubicBezTo>
                  <a:pt x="40" y="373"/>
                  <a:pt x="29" y="373"/>
                  <a:pt x="20" y="373"/>
                </a:cubicBezTo>
                <a:cubicBezTo>
                  <a:pt x="10" y="363"/>
                  <a:pt x="0" y="353"/>
                  <a:pt x="10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5" name="Google Shape;3665;p21"/>
          <p:cNvSpPr/>
          <p:nvPr/>
        </p:nvSpPr>
        <p:spPr>
          <a:xfrm>
            <a:off x="9280361" y="7479962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1" y="30"/>
                </a:moveTo>
                <a:cubicBezTo>
                  <a:pt x="1" y="11"/>
                  <a:pt x="11" y="0"/>
                  <a:pt x="31" y="0"/>
                </a:cubicBezTo>
                <a:cubicBezTo>
                  <a:pt x="40" y="0"/>
                  <a:pt x="50" y="11"/>
                  <a:pt x="50" y="20"/>
                </a:cubicBezTo>
                <a:lnTo>
                  <a:pt x="70" y="138"/>
                </a:lnTo>
                <a:cubicBezTo>
                  <a:pt x="70" y="157"/>
                  <a:pt x="60" y="167"/>
                  <a:pt x="50" y="167"/>
                </a:cubicBezTo>
                <a:cubicBezTo>
                  <a:pt x="40" y="167"/>
                  <a:pt x="31" y="157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6" name="Google Shape;3666;p21"/>
          <p:cNvSpPr/>
          <p:nvPr/>
        </p:nvSpPr>
        <p:spPr>
          <a:xfrm>
            <a:off x="9284591" y="749455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8" y="10"/>
                </a:moveTo>
                <a:cubicBezTo>
                  <a:pt x="148" y="0"/>
                  <a:pt x="157" y="10"/>
                  <a:pt x="167" y="20"/>
                </a:cubicBezTo>
                <a:cubicBezTo>
                  <a:pt x="167" y="29"/>
                  <a:pt x="167" y="49"/>
                  <a:pt x="148" y="49"/>
                </a:cubicBezTo>
                <a:lnTo>
                  <a:pt x="40" y="98"/>
                </a:lnTo>
                <a:cubicBezTo>
                  <a:pt x="20" y="98"/>
                  <a:pt x="11" y="98"/>
                  <a:pt x="11" y="88"/>
                </a:cubicBezTo>
                <a:cubicBezTo>
                  <a:pt x="0" y="69"/>
                  <a:pt x="11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7" name="Google Shape;3667;p21"/>
          <p:cNvSpPr/>
          <p:nvPr/>
        </p:nvSpPr>
        <p:spPr>
          <a:xfrm>
            <a:off x="9272113" y="749645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" y="31"/>
                </a:moveTo>
                <a:cubicBezTo>
                  <a:pt x="1" y="20"/>
                  <a:pt x="11" y="1"/>
                  <a:pt x="20" y="1"/>
                </a:cubicBezTo>
                <a:cubicBezTo>
                  <a:pt x="30" y="1"/>
                  <a:pt x="40" y="11"/>
                  <a:pt x="50" y="20"/>
                </a:cubicBezTo>
                <a:lnTo>
                  <a:pt x="59" y="148"/>
                </a:lnTo>
                <a:cubicBezTo>
                  <a:pt x="70" y="158"/>
                  <a:pt x="59" y="168"/>
                  <a:pt x="40" y="168"/>
                </a:cubicBezTo>
                <a:cubicBezTo>
                  <a:pt x="30" y="168"/>
                  <a:pt x="20" y="16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8" name="Google Shape;3668;p21"/>
          <p:cNvSpPr/>
          <p:nvPr/>
        </p:nvSpPr>
        <p:spPr>
          <a:xfrm>
            <a:off x="9274228" y="751316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38" y="0"/>
                </a:moveTo>
                <a:cubicBezTo>
                  <a:pt x="147" y="0"/>
                  <a:pt x="158" y="0"/>
                  <a:pt x="167" y="10"/>
                </a:cubicBezTo>
                <a:cubicBezTo>
                  <a:pt x="167" y="30"/>
                  <a:pt x="167" y="39"/>
                  <a:pt x="158" y="50"/>
                </a:cubicBezTo>
                <a:lnTo>
                  <a:pt x="40" y="89"/>
                </a:lnTo>
                <a:cubicBezTo>
                  <a:pt x="30" y="98"/>
                  <a:pt x="10" y="89"/>
                  <a:pt x="10" y="79"/>
                </a:cubicBezTo>
                <a:cubicBezTo>
                  <a:pt x="1" y="69"/>
                  <a:pt x="10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9" name="Google Shape;3669;p21"/>
          <p:cNvSpPr/>
          <p:nvPr/>
        </p:nvSpPr>
        <p:spPr>
          <a:xfrm>
            <a:off x="9268095" y="7566885"/>
            <a:ext cx="89250" cy="10786"/>
          </a:xfrm>
          <a:custGeom>
            <a:avLst/>
            <a:gdLst/>
            <a:ahLst/>
            <a:cxnLst/>
            <a:rect l="l" t="t" r="r" b="b"/>
            <a:pathLst>
              <a:path w="422" h="51" extrusionOk="0">
                <a:moveTo>
                  <a:pt x="392" y="1"/>
                </a:moveTo>
                <a:cubicBezTo>
                  <a:pt x="402" y="1"/>
                  <a:pt x="422" y="11"/>
                  <a:pt x="422" y="31"/>
                </a:cubicBezTo>
                <a:cubicBezTo>
                  <a:pt x="422" y="40"/>
                  <a:pt x="402" y="50"/>
                  <a:pt x="392" y="50"/>
                </a:cubicBezTo>
                <a:lnTo>
                  <a:pt x="30" y="50"/>
                </a:lnTo>
                <a:cubicBezTo>
                  <a:pt x="10" y="50"/>
                  <a:pt x="0" y="40"/>
                  <a:pt x="0" y="31"/>
                </a:cubicBezTo>
                <a:cubicBezTo>
                  <a:pt x="0" y="11"/>
                  <a:pt x="1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0" name="Google Shape;3670;p21"/>
          <p:cNvSpPr/>
          <p:nvPr/>
        </p:nvSpPr>
        <p:spPr>
          <a:xfrm>
            <a:off x="9319910" y="7550388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08" y="11"/>
                </a:moveTo>
                <a:cubicBezTo>
                  <a:pt x="118" y="1"/>
                  <a:pt x="138" y="1"/>
                  <a:pt x="147" y="11"/>
                </a:cubicBezTo>
                <a:cubicBezTo>
                  <a:pt x="157" y="20"/>
                  <a:pt x="147" y="40"/>
                  <a:pt x="138" y="50"/>
                </a:cubicBezTo>
                <a:lnTo>
                  <a:pt x="49" y="118"/>
                </a:lnTo>
                <a:cubicBezTo>
                  <a:pt x="29" y="128"/>
                  <a:pt x="20" y="128"/>
                  <a:pt x="10" y="118"/>
                </a:cubicBezTo>
                <a:cubicBezTo>
                  <a:pt x="0" y="109"/>
                  <a:pt x="10" y="89"/>
                  <a:pt x="2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1" name="Google Shape;3671;p21"/>
          <p:cNvSpPr/>
          <p:nvPr/>
        </p:nvSpPr>
        <p:spPr>
          <a:xfrm>
            <a:off x="9319910" y="7566885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38" y="79"/>
                </a:moveTo>
                <a:cubicBezTo>
                  <a:pt x="147" y="90"/>
                  <a:pt x="157" y="109"/>
                  <a:pt x="147" y="119"/>
                </a:cubicBezTo>
                <a:cubicBezTo>
                  <a:pt x="138" y="129"/>
                  <a:pt x="118" y="129"/>
                  <a:pt x="108" y="119"/>
                </a:cubicBezTo>
                <a:lnTo>
                  <a:pt x="20" y="40"/>
                </a:lnTo>
                <a:cubicBezTo>
                  <a:pt x="10" y="40"/>
                  <a:pt x="0" y="21"/>
                  <a:pt x="10" y="11"/>
                </a:cubicBezTo>
                <a:cubicBezTo>
                  <a:pt x="20" y="1"/>
                  <a:pt x="29" y="1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2" name="Google Shape;3672;p21"/>
          <p:cNvSpPr/>
          <p:nvPr/>
        </p:nvSpPr>
        <p:spPr>
          <a:xfrm>
            <a:off x="9301088" y="7550388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109" y="11"/>
                </a:moveTo>
                <a:cubicBezTo>
                  <a:pt x="118" y="1"/>
                  <a:pt x="129" y="1"/>
                  <a:pt x="138" y="11"/>
                </a:cubicBezTo>
                <a:cubicBezTo>
                  <a:pt x="148" y="20"/>
                  <a:pt x="148" y="40"/>
                  <a:pt x="138" y="50"/>
                </a:cubicBezTo>
                <a:lnTo>
                  <a:pt x="40" y="118"/>
                </a:lnTo>
                <a:cubicBezTo>
                  <a:pt x="31" y="128"/>
                  <a:pt x="11" y="128"/>
                  <a:pt x="11" y="118"/>
                </a:cubicBezTo>
                <a:cubicBezTo>
                  <a:pt x="1" y="109"/>
                  <a:pt x="1" y="89"/>
                  <a:pt x="1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3" name="Google Shape;3673;p21"/>
          <p:cNvSpPr/>
          <p:nvPr/>
        </p:nvSpPr>
        <p:spPr>
          <a:xfrm>
            <a:off x="9301088" y="7566885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138" y="79"/>
                </a:moveTo>
                <a:cubicBezTo>
                  <a:pt x="148" y="90"/>
                  <a:pt x="148" y="109"/>
                  <a:pt x="138" y="119"/>
                </a:cubicBezTo>
                <a:cubicBezTo>
                  <a:pt x="129" y="129"/>
                  <a:pt x="118" y="129"/>
                  <a:pt x="109" y="119"/>
                </a:cubicBezTo>
                <a:lnTo>
                  <a:pt x="11" y="40"/>
                </a:lnTo>
                <a:cubicBezTo>
                  <a:pt x="1" y="40"/>
                  <a:pt x="1" y="21"/>
                  <a:pt x="11" y="11"/>
                </a:cubicBezTo>
                <a:cubicBezTo>
                  <a:pt x="11" y="1"/>
                  <a:pt x="31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4" name="Google Shape;3674;p21"/>
          <p:cNvSpPr/>
          <p:nvPr/>
        </p:nvSpPr>
        <p:spPr>
          <a:xfrm>
            <a:off x="9257732" y="7583593"/>
            <a:ext cx="51816" cy="78887"/>
          </a:xfrm>
          <a:custGeom>
            <a:avLst/>
            <a:gdLst/>
            <a:ahLst/>
            <a:cxnLst/>
            <a:rect l="l" t="t" r="r" b="b"/>
            <a:pathLst>
              <a:path w="245" h="373" extrusionOk="0">
                <a:moveTo>
                  <a:pt x="236" y="334"/>
                </a:moveTo>
                <a:cubicBezTo>
                  <a:pt x="245" y="344"/>
                  <a:pt x="236" y="353"/>
                  <a:pt x="225" y="363"/>
                </a:cubicBezTo>
                <a:cubicBezTo>
                  <a:pt x="216" y="373"/>
                  <a:pt x="196" y="363"/>
                  <a:pt x="196" y="353"/>
                </a:cubicBezTo>
                <a:lnTo>
                  <a:pt x="10" y="40"/>
                </a:lnTo>
                <a:cubicBezTo>
                  <a:pt x="0" y="20"/>
                  <a:pt x="10" y="11"/>
                  <a:pt x="20" y="0"/>
                </a:cubicBezTo>
                <a:cubicBezTo>
                  <a:pt x="29" y="0"/>
                  <a:pt x="40" y="0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5" name="Google Shape;3675;p21"/>
          <p:cNvSpPr/>
          <p:nvPr/>
        </p:nvSpPr>
        <p:spPr>
          <a:xfrm>
            <a:off x="9284591" y="762906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67" y="50"/>
                  <a:pt x="167" y="70"/>
                  <a:pt x="167" y="79"/>
                </a:cubicBezTo>
                <a:cubicBezTo>
                  <a:pt x="157" y="90"/>
                  <a:pt x="148" y="99"/>
                  <a:pt x="138" y="90"/>
                </a:cubicBezTo>
                <a:lnTo>
                  <a:pt x="20" y="50"/>
                </a:lnTo>
                <a:cubicBezTo>
                  <a:pt x="11" y="40"/>
                  <a:pt x="0" y="31"/>
                  <a:pt x="11" y="21"/>
                </a:cubicBezTo>
                <a:cubicBezTo>
                  <a:pt x="11" y="1"/>
                  <a:pt x="20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6" name="Google Shape;3676;p21"/>
          <p:cNvSpPr/>
          <p:nvPr/>
        </p:nvSpPr>
        <p:spPr>
          <a:xfrm>
            <a:off x="9280361" y="762906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8"/>
                  <a:pt x="40" y="168"/>
                  <a:pt x="31" y="168"/>
                </a:cubicBezTo>
                <a:cubicBezTo>
                  <a:pt x="11" y="168"/>
                  <a:pt x="1" y="158"/>
                  <a:pt x="11" y="138"/>
                </a:cubicBezTo>
                <a:lnTo>
                  <a:pt x="20" y="21"/>
                </a:lnTo>
                <a:cubicBezTo>
                  <a:pt x="31" y="11"/>
                  <a:pt x="40" y="1"/>
                  <a:pt x="50" y="1"/>
                </a:cubicBezTo>
                <a:cubicBezTo>
                  <a:pt x="60" y="1"/>
                  <a:pt x="70" y="11"/>
                  <a:pt x="70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7" name="Google Shape;3677;p21"/>
          <p:cNvSpPr/>
          <p:nvPr/>
        </p:nvSpPr>
        <p:spPr>
          <a:xfrm>
            <a:off x="9274228" y="761066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58" y="59"/>
                </a:moveTo>
                <a:cubicBezTo>
                  <a:pt x="167" y="59"/>
                  <a:pt x="167" y="68"/>
                  <a:pt x="167" y="88"/>
                </a:cubicBezTo>
                <a:cubicBezTo>
                  <a:pt x="158" y="98"/>
                  <a:pt x="147" y="98"/>
                  <a:pt x="138" y="98"/>
                </a:cubicBezTo>
                <a:lnTo>
                  <a:pt x="20" y="49"/>
                </a:lnTo>
                <a:cubicBezTo>
                  <a:pt x="10" y="49"/>
                  <a:pt x="1" y="29"/>
                  <a:pt x="10" y="20"/>
                </a:cubicBezTo>
                <a:cubicBezTo>
                  <a:pt x="10" y="1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8" name="Google Shape;3678;p21"/>
          <p:cNvSpPr/>
          <p:nvPr/>
        </p:nvSpPr>
        <p:spPr>
          <a:xfrm>
            <a:off x="9272113" y="7612567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40" y="157"/>
                  <a:pt x="30" y="168"/>
                  <a:pt x="20" y="168"/>
                </a:cubicBezTo>
                <a:cubicBezTo>
                  <a:pt x="11" y="168"/>
                  <a:pt x="1" y="148"/>
                  <a:pt x="1" y="138"/>
                </a:cubicBezTo>
                <a:lnTo>
                  <a:pt x="20" y="20"/>
                </a:lnTo>
                <a:cubicBezTo>
                  <a:pt x="20" y="11"/>
                  <a:pt x="30" y="1"/>
                  <a:pt x="40" y="1"/>
                </a:cubicBezTo>
                <a:cubicBezTo>
                  <a:pt x="59" y="1"/>
                  <a:pt x="70" y="11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" name="Google Shape;3679;p21"/>
          <p:cNvSpPr/>
          <p:nvPr/>
        </p:nvSpPr>
        <p:spPr>
          <a:xfrm>
            <a:off x="9201687" y="7583593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40" y="353"/>
                </a:moveTo>
                <a:cubicBezTo>
                  <a:pt x="40" y="363"/>
                  <a:pt x="20" y="373"/>
                  <a:pt x="11" y="363"/>
                </a:cubicBezTo>
                <a:cubicBezTo>
                  <a:pt x="0" y="353"/>
                  <a:pt x="0" y="344"/>
                  <a:pt x="0" y="334"/>
                </a:cubicBezTo>
                <a:lnTo>
                  <a:pt x="187" y="11"/>
                </a:lnTo>
                <a:cubicBezTo>
                  <a:pt x="196" y="0"/>
                  <a:pt x="207" y="0"/>
                  <a:pt x="216" y="0"/>
                </a:cubicBezTo>
                <a:cubicBezTo>
                  <a:pt x="226" y="11"/>
                  <a:pt x="236" y="20"/>
                  <a:pt x="22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0" name="Google Shape;3680;p21"/>
          <p:cNvSpPr/>
          <p:nvPr/>
        </p:nvSpPr>
        <p:spPr>
          <a:xfrm>
            <a:off x="9214165" y="762906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9" y="138"/>
                </a:moveTo>
                <a:cubicBezTo>
                  <a:pt x="69" y="158"/>
                  <a:pt x="59" y="168"/>
                  <a:pt x="39" y="168"/>
                </a:cubicBezTo>
                <a:cubicBezTo>
                  <a:pt x="30" y="168"/>
                  <a:pt x="20" y="158"/>
                  <a:pt x="20" y="148"/>
                </a:cubicBezTo>
                <a:lnTo>
                  <a:pt x="0" y="31"/>
                </a:lnTo>
                <a:cubicBezTo>
                  <a:pt x="0" y="11"/>
                  <a:pt x="10" y="1"/>
                  <a:pt x="20" y="1"/>
                </a:cubicBezTo>
                <a:cubicBezTo>
                  <a:pt x="30" y="1"/>
                  <a:pt x="39" y="11"/>
                  <a:pt x="5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1" name="Google Shape;3681;p21"/>
          <p:cNvSpPr/>
          <p:nvPr/>
        </p:nvSpPr>
        <p:spPr>
          <a:xfrm>
            <a:off x="9189209" y="762906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90"/>
                </a:moveTo>
                <a:cubicBezTo>
                  <a:pt x="20" y="99"/>
                  <a:pt x="11" y="90"/>
                  <a:pt x="1" y="79"/>
                </a:cubicBezTo>
                <a:cubicBezTo>
                  <a:pt x="1" y="70"/>
                  <a:pt x="11" y="50"/>
                  <a:pt x="20" y="50"/>
                </a:cubicBezTo>
                <a:lnTo>
                  <a:pt x="128" y="1"/>
                </a:lnTo>
                <a:cubicBezTo>
                  <a:pt x="148" y="1"/>
                  <a:pt x="157" y="1"/>
                  <a:pt x="157" y="21"/>
                </a:cubicBezTo>
                <a:cubicBezTo>
                  <a:pt x="168" y="31"/>
                  <a:pt x="157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2" name="Google Shape;3682;p21"/>
          <p:cNvSpPr/>
          <p:nvPr/>
        </p:nvSpPr>
        <p:spPr>
          <a:xfrm>
            <a:off x="9222413" y="7612567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38"/>
                </a:moveTo>
                <a:cubicBezTo>
                  <a:pt x="69" y="148"/>
                  <a:pt x="59" y="168"/>
                  <a:pt x="50" y="168"/>
                </a:cubicBezTo>
                <a:cubicBezTo>
                  <a:pt x="40" y="168"/>
                  <a:pt x="30" y="157"/>
                  <a:pt x="20" y="148"/>
                </a:cubicBezTo>
                <a:lnTo>
                  <a:pt x="11" y="20"/>
                </a:lnTo>
                <a:cubicBezTo>
                  <a:pt x="0" y="11"/>
                  <a:pt x="11" y="1"/>
                  <a:pt x="30" y="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3" name="Google Shape;3683;p21"/>
          <p:cNvSpPr/>
          <p:nvPr/>
        </p:nvSpPr>
        <p:spPr>
          <a:xfrm>
            <a:off x="9199783" y="761066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9" y="98"/>
                </a:moveTo>
                <a:cubicBezTo>
                  <a:pt x="20" y="98"/>
                  <a:pt x="9" y="98"/>
                  <a:pt x="0" y="88"/>
                </a:cubicBezTo>
                <a:cubicBezTo>
                  <a:pt x="0" y="68"/>
                  <a:pt x="0" y="59"/>
                  <a:pt x="20" y="59"/>
                </a:cubicBezTo>
                <a:lnTo>
                  <a:pt x="127" y="10"/>
                </a:lnTo>
                <a:cubicBezTo>
                  <a:pt x="137" y="0"/>
                  <a:pt x="157" y="10"/>
                  <a:pt x="157" y="20"/>
                </a:cubicBezTo>
                <a:cubicBezTo>
                  <a:pt x="166" y="29"/>
                  <a:pt x="157" y="49"/>
                  <a:pt x="14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4" name="Google Shape;3684;p21"/>
          <p:cNvSpPr/>
          <p:nvPr/>
        </p:nvSpPr>
        <p:spPr>
          <a:xfrm>
            <a:off x="9154101" y="7566885"/>
            <a:ext cx="87347" cy="10786"/>
          </a:xfrm>
          <a:custGeom>
            <a:avLst/>
            <a:gdLst/>
            <a:ahLst/>
            <a:cxnLst/>
            <a:rect l="l" t="t" r="r" b="b"/>
            <a:pathLst>
              <a:path w="413" h="51" extrusionOk="0">
                <a:moveTo>
                  <a:pt x="20" y="50"/>
                </a:moveTo>
                <a:cubicBezTo>
                  <a:pt x="10" y="50"/>
                  <a:pt x="0" y="40"/>
                  <a:pt x="0" y="31"/>
                </a:cubicBezTo>
                <a:cubicBezTo>
                  <a:pt x="0" y="11"/>
                  <a:pt x="10" y="1"/>
                  <a:pt x="20" y="1"/>
                </a:cubicBezTo>
                <a:lnTo>
                  <a:pt x="382" y="1"/>
                </a:lnTo>
                <a:cubicBezTo>
                  <a:pt x="402" y="1"/>
                  <a:pt x="412" y="11"/>
                  <a:pt x="412" y="31"/>
                </a:cubicBezTo>
                <a:cubicBezTo>
                  <a:pt x="412" y="40"/>
                  <a:pt x="402" y="50"/>
                  <a:pt x="382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5" name="Google Shape;3685;p21"/>
          <p:cNvSpPr/>
          <p:nvPr/>
        </p:nvSpPr>
        <p:spPr>
          <a:xfrm>
            <a:off x="9158331" y="7566885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39" y="119"/>
                </a:moveTo>
                <a:cubicBezTo>
                  <a:pt x="29" y="129"/>
                  <a:pt x="9" y="129"/>
                  <a:pt x="0" y="119"/>
                </a:cubicBezTo>
                <a:cubicBezTo>
                  <a:pt x="0" y="109"/>
                  <a:pt x="0" y="90"/>
                  <a:pt x="9" y="79"/>
                </a:cubicBezTo>
                <a:lnTo>
                  <a:pt x="107" y="11"/>
                </a:lnTo>
                <a:cubicBezTo>
                  <a:pt x="118" y="1"/>
                  <a:pt x="127" y="1"/>
                  <a:pt x="137" y="11"/>
                </a:cubicBezTo>
                <a:cubicBezTo>
                  <a:pt x="147" y="21"/>
                  <a:pt x="147" y="40"/>
                  <a:pt x="1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6" name="Google Shape;3686;p21"/>
          <p:cNvSpPr/>
          <p:nvPr/>
        </p:nvSpPr>
        <p:spPr>
          <a:xfrm>
            <a:off x="9158331" y="7550388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9" y="50"/>
                </a:moveTo>
                <a:cubicBezTo>
                  <a:pt x="0" y="40"/>
                  <a:pt x="0" y="20"/>
                  <a:pt x="0" y="11"/>
                </a:cubicBezTo>
                <a:cubicBezTo>
                  <a:pt x="9" y="1"/>
                  <a:pt x="29" y="1"/>
                  <a:pt x="39" y="11"/>
                </a:cubicBezTo>
                <a:lnTo>
                  <a:pt x="127" y="89"/>
                </a:lnTo>
                <a:cubicBezTo>
                  <a:pt x="147" y="89"/>
                  <a:pt x="147" y="109"/>
                  <a:pt x="137" y="118"/>
                </a:cubicBezTo>
                <a:cubicBezTo>
                  <a:pt x="127" y="128"/>
                  <a:pt x="118" y="128"/>
                  <a:pt x="107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7" name="Google Shape;3687;p21"/>
          <p:cNvSpPr/>
          <p:nvPr/>
        </p:nvSpPr>
        <p:spPr>
          <a:xfrm>
            <a:off x="9176731" y="7566885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40" y="119"/>
                </a:moveTo>
                <a:cubicBezTo>
                  <a:pt x="31" y="129"/>
                  <a:pt x="20" y="129"/>
                  <a:pt x="11" y="119"/>
                </a:cubicBezTo>
                <a:cubicBezTo>
                  <a:pt x="1" y="109"/>
                  <a:pt x="1" y="90"/>
                  <a:pt x="11" y="79"/>
                </a:cubicBezTo>
                <a:lnTo>
                  <a:pt x="109" y="11"/>
                </a:lnTo>
                <a:cubicBezTo>
                  <a:pt x="118" y="1"/>
                  <a:pt x="138" y="1"/>
                  <a:pt x="138" y="11"/>
                </a:cubicBezTo>
                <a:cubicBezTo>
                  <a:pt x="148" y="21"/>
                  <a:pt x="148" y="4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8" name="Google Shape;3688;p21"/>
          <p:cNvSpPr/>
          <p:nvPr/>
        </p:nvSpPr>
        <p:spPr>
          <a:xfrm>
            <a:off x="9176731" y="7550388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11" y="50"/>
                </a:moveTo>
                <a:cubicBezTo>
                  <a:pt x="1" y="40"/>
                  <a:pt x="1" y="20"/>
                  <a:pt x="11" y="11"/>
                </a:cubicBezTo>
                <a:cubicBezTo>
                  <a:pt x="20" y="1"/>
                  <a:pt x="31" y="1"/>
                  <a:pt x="40" y="11"/>
                </a:cubicBezTo>
                <a:lnTo>
                  <a:pt x="138" y="89"/>
                </a:lnTo>
                <a:cubicBezTo>
                  <a:pt x="148" y="89"/>
                  <a:pt x="148" y="109"/>
                  <a:pt x="138" y="118"/>
                </a:cubicBezTo>
                <a:cubicBezTo>
                  <a:pt x="138" y="128"/>
                  <a:pt x="118" y="128"/>
                  <a:pt x="109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21"/>
          <p:cNvSpPr/>
          <p:nvPr/>
        </p:nvSpPr>
        <p:spPr>
          <a:xfrm>
            <a:off x="10157205" y="342333"/>
            <a:ext cx="47798" cy="45894"/>
          </a:xfrm>
          <a:custGeom>
            <a:avLst/>
            <a:gdLst/>
            <a:ahLst/>
            <a:cxnLst/>
            <a:rect l="l" t="t" r="r" b="b"/>
            <a:pathLst>
              <a:path w="226" h="217" extrusionOk="0">
                <a:moveTo>
                  <a:pt x="108" y="1"/>
                </a:moveTo>
                <a:cubicBezTo>
                  <a:pt x="147" y="1"/>
                  <a:pt x="166" y="11"/>
                  <a:pt x="186" y="31"/>
                </a:cubicBezTo>
                <a:cubicBezTo>
                  <a:pt x="216" y="50"/>
                  <a:pt x="225" y="79"/>
                  <a:pt x="225" y="109"/>
                </a:cubicBezTo>
                <a:cubicBezTo>
                  <a:pt x="225" y="138"/>
                  <a:pt x="216" y="168"/>
                  <a:pt x="186" y="187"/>
                </a:cubicBezTo>
                <a:cubicBezTo>
                  <a:pt x="166" y="207"/>
                  <a:pt x="147" y="216"/>
                  <a:pt x="108" y="216"/>
                </a:cubicBezTo>
                <a:cubicBezTo>
                  <a:pt x="79" y="216"/>
                  <a:pt x="49" y="207"/>
                  <a:pt x="29" y="187"/>
                </a:cubicBezTo>
                <a:cubicBezTo>
                  <a:pt x="10" y="168"/>
                  <a:pt x="0" y="138"/>
                  <a:pt x="0" y="109"/>
                </a:cubicBezTo>
                <a:cubicBezTo>
                  <a:pt x="0" y="79"/>
                  <a:pt x="10" y="50"/>
                  <a:pt x="29" y="31"/>
                </a:cubicBezTo>
                <a:cubicBezTo>
                  <a:pt x="49" y="11"/>
                  <a:pt x="79" y="1"/>
                  <a:pt x="108" y="1"/>
                </a:cubicBezTo>
                <a:close/>
                <a:moveTo>
                  <a:pt x="157" y="60"/>
                </a:moveTo>
                <a:cubicBezTo>
                  <a:pt x="147" y="50"/>
                  <a:pt x="127" y="40"/>
                  <a:pt x="108" y="40"/>
                </a:cubicBezTo>
                <a:cubicBezTo>
                  <a:pt x="98" y="40"/>
                  <a:pt x="79" y="50"/>
                  <a:pt x="68" y="60"/>
                </a:cubicBezTo>
                <a:cubicBezTo>
                  <a:pt x="49" y="70"/>
                  <a:pt x="49" y="89"/>
                  <a:pt x="49" y="109"/>
                </a:cubicBezTo>
                <a:cubicBezTo>
                  <a:pt x="49" y="129"/>
                  <a:pt x="49" y="138"/>
                  <a:pt x="68" y="158"/>
                </a:cubicBezTo>
                <a:cubicBezTo>
                  <a:pt x="79" y="168"/>
                  <a:pt x="98" y="177"/>
                  <a:pt x="108" y="177"/>
                </a:cubicBezTo>
                <a:cubicBezTo>
                  <a:pt x="127" y="177"/>
                  <a:pt x="147" y="168"/>
                  <a:pt x="157" y="158"/>
                </a:cubicBezTo>
                <a:cubicBezTo>
                  <a:pt x="166" y="138"/>
                  <a:pt x="177" y="129"/>
                  <a:pt x="177" y="109"/>
                </a:cubicBezTo>
                <a:cubicBezTo>
                  <a:pt x="177" y="89"/>
                  <a:pt x="166" y="70"/>
                  <a:pt x="157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21"/>
          <p:cNvSpPr/>
          <p:nvPr/>
        </p:nvSpPr>
        <p:spPr>
          <a:xfrm>
            <a:off x="10175817" y="203595"/>
            <a:ext cx="10575" cy="147411"/>
          </a:xfrm>
          <a:custGeom>
            <a:avLst/>
            <a:gdLst/>
            <a:ahLst/>
            <a:cxnLst/>
            <a:rect l="l" t="t" r="r" b="b"/>
            <a:pathLst>
              <a:path w="50" h="697" extrusionOk="0">
                <a:moveTo>
                  <a:pt x="0" y="20"/>
                </a:moveTo>
                <a:cubicBezTo>
                  <a:pt x="0" y="10"/>
                  <a:pt x="10" y="1"/>
                  <a:pt x="20" y="1"/>
                </a:cubicBezTo>
                <a:cubicBezTo>
                  <a:pt x="39" y="1"/>
                  <a:pt x="49" y="10"/>
                  <a:pt x="49" y="20"/>
                </a:cubicBezTo>
                <a:lnTo>
                  <a:pt x="49" y="676"/>
                </a:lnTo>
                <a:cubicBezTo>
                  <a:pt x="49" y="687"/>
                  <a:pt x="39" y="696"/>
                  <a:pt x="20" y="696"/>
                </a:cubicBezTo>
                <a:cubicBezTo>
                  <a:pt x="10" y="696"/>
                  <a:pt x="0" y="687"/>
                  <a:pt x="0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21"/>
          <p:cNvSpPr/>
          <p:nvPr/>
        </p:nvSpPr>
        <p:spPr>
          <a:xfrm>
            <a:off x="10157205" y="220303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0" y="49"/>
                </a:moveTo>
                <a:cubicBezTo>
                  <a:pt x="0" y="29"/>
                  <a:pt x="0" y="20"/>
                  <a:pt x="10" y="9"/>
                </a:cubicBezTo>
                <a:cubicBezTo>
                  <a:pt x="20" y="0"/>
                  <a:pt x="39" y="9"/>
                  <a:pt x="39" y="20"/>
                </a:cubicBezTo>
                <a:lnTo>
                  <a:pt x="127" y="127"/>
                </a:lnTo>
                <a:cubicBezTo>
                  <a:pt x="137" y="137"/>
                  <a:pt x="137" y="147"/>
                  <a:pt x="127" y="157"/>
                </a:cubicBezTo>
                <a:cubicBezTo>
                  <a:pt x="118" y="166"/>
                  <a:pt x="98" y="166"/>
                  <a:pt x="88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21"/>
          <p:cNvSpPr/>
          <p:nvPr/>
        </p:nvSpPr>
        <p:spPr>
          <a:xfrm>
            <a:off x="10175817" y="220303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89" y="20"/>
                </a:moveTo>
                <a:cubicBezTo>
                  <a:pt x="98" y="9"/>
                  <a:pt x="118" y="0"/>
                  <a:pt x="128" y="9"/>
                </a:cubicBezTo>
                <a:cubicBezTo>
                  <a:pt x="137" y="20"/>
                  <a:pt x="137" y="29"/>
                  <a:pt x="128" y="49"/>
                </a:cubicBezTo>
                <a:lnTo>
                  <a:pt x="39" y="157"/>
                </a:lnTo>
                <a:cubicBezTo>
                  <a:pt x="30" y="166"/>
                  <a:pt x="20" y="166"/>
                  <a:pt x="10" y="157"/>
                </a:cubicBezTo>
                <a:cubicBezTo>
                  <a:pt x="0" y="147"/>
                  <a:pt x="0" y="137"/>
                  <a:pt x="0" y="12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3" name="Google Shape;3693;p21"/>
          <p:cNvSpPr/>
          <p:nvPr/>
        </p:nvSpPr>
        <p:spPr>
          <a:xfrm>
            <a:off x="10157205" y="242932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0" y="40"/>
                </a:moveTo>
                <a:cubicBezTo>
                  <a:pt x="0" y="30"/>
                  <a:pt x="0" y="20"/>
                  <a:pt x="10" y="11"/>
                </a:cubicBezTo>
                <a:cubicBezTo>
                  <a:pt x="20" y="0"/>
                  <a:pt x="39" y="0"/>
                  <a:pt x="39" y="11"/>
                </a:cubicBezTo>
                <a:lnTo>
                  <a:pt x="127" y="118"/>
                </a:lnTo>
                <a:cubicBezTo>
                  <a:pt x="137" y="128"/>
                  <a:pt x="137" y="148"/>
                  <a:pt x="127" y="157"/>
                </a:cubicBezTo>
                <a:cubicBezTo>
                  <a:pt x="118" y="167"/>
                  <a:pt x="98" y="157"/>
                  <a:pt x="88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4" name="Google Shape;3694;p21"/>
          <p:cNvSpPr/>
          <p:nvPr/>
        </p:nvSpPr>
        <p:spPr>
          <a:xfrm>
            <a:off x="10175817" y="242932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89" y="11"/>
                </a:moveTo>
                <a:cubicBezTo>
                  <a:pt x="98" y="0"/>
                  <a:pt x="118" y="0"/>
                  <a:pt x="128" y="11"/>
                </a:cubicBezTo>
                <a:cubicBezTo>
                  <a:pt x="137" y="20"/>
                  <a:pt x="137" y="30"/>
                  <a:pt x="128" y="40"/>
                </a:cubicBezTo>
                <a:lnTo>
                  <a:pt x="39" y="148"/>
                </a:lnTo>
                <a:cubicBezTo>
                  <a:pt x="30" y="157"/>
                  <a:pt x="20" y="167"/>
                  <a:pt x="10" y="157"/>
                </a:cubicBezTo>
                <a:cubicBezTo>
                  <a:pt x="0" y="148"/>
                  <a:pt x="0" y="128"/>
                  <a:pt x="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5" name="Google Shape;3695;p21"/>
          <p:cNvSpPr/>
          <p:nvPr/>
        </p:nvSpPr>
        <p:spPr>
          <a:xfrm>
            <a:off x="10190410" y="280155"/>
            <a:ext cx="132818" cy="81214"/>
          </a:xfrm>
          <a:custGeom>
            <a:avLst/>
            <a:gdLst/>
            <a:ahLst/>
            <a:cxnLst/>
            <a:rect l="l" t="t" r="r" b="b"/>
            <a:pathLst>
              <a:path w="628" h="384" extrusionOk="0">
                <a:moveTo>
                  <a:pt x="588" y="11"/>
                </a:moveTo>
                <a:cubicBezTo>
                  <a:pt x="597" y="1"/>
                  <a:pt x="608" y="11"/>
                  <a:pt x="617" y="20"/>
                </a:cubicBezTo>
                <a:cubicBezTo>
                  <a:pt x="627" y="31"/>
                  <a:pt x="617" y="50"/>
                  <a:pt x="608" y="50"/>
                </a:cubicBezTo>
                <a:lnTo>
                  <a:pt x="39" y="383"/>
                </a:lnTo>
                <a:cubicBezTo>
                  <a:pt x="29" y="383"/>
                  <a:pt x="20" y="383"/>
                  <a:pt x="9" y="373"/>
                </a:cubicBezTo>
                <a:cubicBezTo>
                  <a:pt x="0" y="364"/>
                  <a:pt x="9" y="34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6" name="Google Shape;3696;p21"/>
          <p:cNvSpPr/>
          <p:nvPr/>
        </p:nvSpPr>
        <p:spPr>
          <a:xfrm>
            <a:off x="10275218" y="274022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9" y="20"/>
                </a:moveTo>
                <a:cubicBezTo>
                  <a:pt x="59" y="10"/>
                  <a:pt x="79" y="1"/>
                  <a:pt x="89" y="10"/>
                </a:cubicBezTo>
                <a:cubicBezTo>
                  <a:pt x="98" y="10"/>
                  <a:pt x="109" y="30"/>
                  <a:pt x="98" y="40"/>
                </a:cubicBezTo>
                <a:lnTo>
                  <a:pt x="50" y="167"/>
                </a:lnTo>
                <a:cubicBezTo>
                  <a:pt x="40" y="177"/>
                  <a:pt x="30" y="187"/>
                  <a:pt x="20" y="177"/>
                </a:cubicBezTo>
                <a:cubicBezTo>
                  <a:pt x="11" y="177"/>
                  <a:pt x="0" y="158"/>
                  <a:pt x="1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7" name="Google Shape;3697;p21"/>
          <p:cNvSpPr/>
          <p:nvPr/>
        </p:nvSpPr>
        <p:spPr>
          <a:xfrm>
            <a:off x="10275218" y="300881"/>
            <a:ext cx="39761" cy="16919"/>
          </a:xfrm>
          <a:custGeom>
            <a:avLst/>
            <a:gdLst/>
            <a:ahLst/>
            <a:cxnLst/>
            <a:rect l="l" t="t" r="r" b="b"/>
            <a:pathLst>
              <a:path w="188" h="80" extrusionOk="0">
                <a:moveTo>
                  <a:pt x="167" y="31"/>
                </a:moveTo>
                <a:cubicBezTo>
                  <a:pt x="177" y="31"/>
                  <a:pt x="187" y="40"/>
                  <a:pt x="187" y="50"/>
                </a:cubicBezTo>
                <a:cubicBezTo>
                  <a:pt x="187" y="70"/>
                  <a:pt x="177" y="79"/>
                  <a:pt x="157" y="70"/>
                </a:cubicBezTo>
                <a:lnTo>
                  <a:pt x="20" y="50"/>
                </a:lnTo>
                <a:cubicBezTo>
                  <a:pt x="11" y="50"/>
                  <a:pt x="0" y="40"/>
                  <a:pt x="0" y="31"/>
                </a:cubicBezTo>
                <a:cubicBezTo>
                  <a:pt x="11" y="11"/>
                  <a:pt x="2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8" name="Google Shape;3698;p21"/>
          <p:cNvSpPr/>
          <p:nvPr/>
        </p:nvSpPr>
        <p:spPr>
          <a:xfrm>
            <a:off x="10256606" y="286500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49" y="10"/>
                </a:moveTo>
                <a:cubicBezTo>
                  <a:pt x="59" y="1"/>
                  <a:pt x="69" y="1"/>
                  <a:pt x="88" y="1"/>
                </a:cubicBezTo>
                <a:cubicBezTo>
                  <a:pt x="99" y="10"/>
                  <a:pt x="99" y="20"/>
                  <a:pt x="99" y="30"/>
                </a:cubicBezTo>
                <a:lnTo>
                  <a:pt x="49" y="157"/>
                </a:lnTo>
                <a:cubicBezTo>
                  <a:pt x="40" y="177"/>
                  <a:pt x="30" y="177"/>
                  <a:pt x="20" y="177"/>
                </a:cubicBezTo>
                <a:cubicBezTo>
                  <a:pt x="1" y="167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9" name="Google Shape;3699;p21"/>
          <p:cNvSpPr/>
          <p:nvPr/>
        </p:nvSpPr>
        <p:spPr>
          <a:xfrm>
            <a:off x="10256606" y="313359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77" y="20"/>
                  <a:pt x="186" y="30"/>
                  <a:pt x="186" y="50"/>
                </a:cubicBezTo>
                <a:cubicBezTo>
                  <a:pt x="186" y="59"/>
                  <a:pt x="167" y="70"/>
                  <a:pt x="157" y="70"/>
                </a:cubicBezTo>
                <a:lnTo>
                  <a:pt x="20" y="50"/>
                </a:lnTo>
                <a:cubicBezTo>
                  <a:pt x="10" y="50"/>
                  <a:pt x="1" y="30"/>
                  <a:pt x="1" y="20"/>
                </a:cubicBezTo>
                <a:cubicBezTo>
                  <a:pt x="1" y="11"/>
                  <a:pt x="1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0" name="Google Shape;3700;p21"/>
          <p:cNvSpPr/>
          <p:nvPr/>
        </p:nvSpPr>
        <p:spPr>
          <a:xfrm>
            <a:off x="10190410" y="369404"/>
            <a:ext cx="132818" cy="81002"/>
          </a:xfrm>
          <a:custGeom>
            <a:avLst/>
            <a:gdLst/>
            <a:ahLst/>
            <a:cxnLst/>
            <a:rect l="l" t="t" r="r" b="b"/>
            <a:pathLst>
              <a:path w="628" h="383" extrusionOk="0">
                <a:moveTo>
                  <a:pt x="608" y="334"/>
                </a:moveTo>
                <a:cubicBezTo>
                  <a:pt x="617" y="334"/>
                  <a:pt x="627" y="353"/>
                  <a:pt x="617" y="363"/>
                </a:cubicBezTo>
                <a:cubicBezTo>
                  <a:pt x="608" y="373"/>
                  <a:pt x="597" y="382"/>
                  <a:pt x="588" y="373"/>
                </a:cubicBezTo>
                <a:lnTo>
                  <a:pt x="20" y="49"/>
                </a:lnTo>
                <a:cubicBezTo>
                  <a:pt x="9" y="40"/>
                  <a:pt x="0" y="20"/>
                  <a:pt x="9" y="10"/>
                </a:cubicBezTo>
                <a:cubicBezTo>
                  <a:pt x="20" y="1"/>
                  <a:pt x="29" y="1"/>
                  <a:pt x="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1" name="Google Shape;3701;p21"/>
          <p:cNvSpPr/>
          <p:nvPr/>
        </p:nvSpPr>
        <p:spPr>
          <a:xfrm>
            <a:off x="10275218" y="412760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57" y="11"/>
                </a:moveTo>
                <a:cubicBezTo>
                  <a:pt x="177" y="1"/>
                  <a:pt x="187" y="11"/>
                  <a:pt x="187" y="31"/>
                </a:cubicBezTo>
                <a:cubicBezTo>
                  <a:pt x="187" y="40"/>
                  <a:pt x="177" y="50"/>
                  <a:pt x="167" y="50"/>
                </a:cubicBezTo>
                <a:lnTo>
                  <a:pt x="30" y="70"/>
                </a:lnTo>
                <a:cubicBezTo>
                  <a:pt x="20" y="70"/>
                  <a:pt x="11" y="70"/>
                  <a:pt x="0" y="50"/>
                </a:cubicBezTo>
                <a:cubicBezTo>
                  <a:pt x="0" y="40"/>
                  <a:pt x="11" y="31"/>
                  <a:pt x="20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2" name="Google Shape;3702;p21"/>
          <p:cNvSpPr/>
          <p:nvPr/>
        </p:nvSpPr>
        <p:spPr>
          <a:xfrm>
            <a:off x="10275218" y="416990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98" y="148"/>
                </a:moveTo>
                <a:cubicBezTo>
                  <a:pt x="109" y="157"/>
                  <a:pt x="98" y="177"/>
                  <a:pt x="89" y="177"/>
                </a:cubicBezTo>
                <a:cubicBezTo>
                  <a:pt x="79" y="187"/>
                  <a:pt x="59" y="177"/>
                  <a:pt x="59" y="168"/>
                </a:cubicBezTo>
                <a:lnTo>
                  <a:pt x="11" y="40"/>
                </a:lnTo>
                <a:cubicBezTo>
                  <a:pt x="0" y="30"/>
                  <a:pt x="11" y="11"/>
                  <a:pt x="20" y="11"/>
                </a:cubicBezTo>
                <a:cubicBezTo>
                  <a:pt x="30" y="1"/>
                  <a:pt x="4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3" name="Google Shape;3703;p21"/>
          <p:cNvSpPr/>
          <p:nvPr/>
        </p:nvSpPr>
        <p:spPr>
          <a:xfrm>
            <a:off x="10256606" y="402608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0"/>
                </a:moveTo>
                <a:cubicBezTo>
                  <a:pt x="167" y="0"/>
                  <a:pt x="186" y="10"/>
                  <a:pt x="186" y="20"/>
                </a:cubicBezTo>
                <a:cubicBezTo>
                  <a:pt x="186" y="29"/>
                  <a:pt x="177" y="49"/>
                  <a:pt x="167" y="49"/>
                </a:cubicBezTo>
                <a:lnTo>
                  <a:pt x="30" y="69"/>
                </a:lnTo>
                <a:cubicBezTo>
                  <a:pt x="10" y="69"/>
                  <a:pt x="1" y="59"/>
                  <a:pt x="1" y="49"/>
                </a:cubicBezTo>
                <a:cubicBezTo>
                  <a:pt x="1" y="4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4" name="Google Shape;3704;p21"/>
          <p:cNvSpPr/>
          <p:nvPr/>
        </p:nvSpPr>
        <p:spPr>
          <a:xfrm>
            <a:off x="10256606" y="406627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99" y="148"/>
                </a:moveTo>
                <a:cubicBezTo>
                  <a:pt x="99" y="158"/>
                  <a:pt x="99" y="167"/>
                  <a:pt x="88" y="177"/>
                </a:cubicBezTo>
                <a:cubicBezTo>
                  <a:pt x="69" y="177"/>
                  <a:pt x="59" y="177"/>
                  <a:pt x="49" y="167"/>
                </a:cubicBezTo>
                <a:lnTo>
                  <a:pt x="1" y="30"/>
                </a:lnTo>
                <a:cubicBezTo>
                  <a:pt x="1" y="21"/>
                  <a:pt x="1" y="10"/>
                  <a:pt x="20" y="1"/>
                </a:cubicBezTo>
                <a:cubicBezTo>
                  <a:pt x="30" y="1"/>
                  <a:pt x="40" y="1"/>
                  <a:pt x="4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5" name="Google Shape;3705;p21"/>
          <p:cNvSpPr/>
          <p:nvPr/>
        </p:nvSpPr>
        <p:spPr>
          <a:xfrm>
            <a:off x="10175817" y="379767"/>
            <a:ext cx="10575" cy="147411"/>
          </a:xfrm>
          <a:custGeom>
            <a:avLst/>
            <a:gdLst/>
            <a:ahLst/>
            <a:cxnLst/>
            <a:rect l="l" t="t" r="r" b="b"/>
            <a:pathLst>
              <a:path w="50" h="697" extrusionOk="0">
                <a:moveTo>
                  <a:pt x="49" y="677"/>
                </a:moveTo>
                <a:cubicBezTo>
                  <a:pt x="49" y="686"/>
                  <a:pt x="39" y="696"/>
                  <a:pt x="20" y="696"/>
                </a:cubicBezTo>
                <a:cubicBezTo>
                  <a:pt x="10" y="696"/>
                  <a:pt x="0" y="686"/>
                  <a:pt x="0" y="677"/>
                </a:cubicBezTo>
                <a:lnTo>
                  <a:pt x="0" y="20"/>
                </a:lnTo>
                <a:cubicBezTo>
                  <a:pt x="0" y="10"/>
                  <a:pt x="10" y="0"/>
                  <a:pt x="20" y="0"/>
                </a:cubicBezTo>
                <a:cubicBezTo>
                  <a:pt x="3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6" name="Google Shape;3706;p21"/>
          <p:cNvSpPr/>
          <p:nvPr/>
        </p:nvSpPr>
        <p:spPr>
          <a:xfrm>
            <a:off x="10175817" y="474938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8" y="119"/>
                </a:moveTo>
                <a:cubicBezTo>
                  <a:pt x="137" y="129"/>
                  <a:pt x="137" y="148"/>
                  <a:pt x="128" y="158"/>
                </a:cubicBezTo>
                <a:cubicBezTo>
                  <a:pt x="118" y="168"/>
                  <a:pt x="98" y="158"/>
                  <a:pt x="89" y="148"/>
                </a:cubicBezTo>
                <a:lnTo>
                  <a:pt x="0" y="40"/>
                </a:lnTo>
                <a:cubicBezTo>
                  <a:pt x="0" y="31"/>
                  <a:pt x="0" y="21"/>
                  <a:pt x="10" y="11"/>
                </a:cubicBezTo>
                <a:cubicBezTo>
                  <a:pt x="20" y="1"/>
                  <a:pt x="30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7" name="Google Shape;3707;p21"/>
          <p:cNvSpPr/>
          <p:nvPr/>
        </p:nvSpPr>
        <p:spPr>
          <a:xfrm>
            <a:off x="10157205" y="474938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39" y="148"/>
                </a:moveTo>
                <a:cubicBezTo>
                  <a:pt x="39" y="158"/>
                  <a:pt x="20" y="168"/>
                  <a:pt x="10" y="158"/>
                </a:cubicBezTo>
                <a:cubicBezTo>
                  <a:pt x="0" y="148"/>
                  <a:pt x="0" y="129"/>
                  <a:pt x="10" y="119"/>
                </a:cubicBezTo>
                <a:lnTo>
                  <a:pt x="88" y="11"/>
                </a:lnTo>
                <a:cubicBezTo>
                  <a:pt x="98" y="1"/>
                  <a:pt x="118" y="1"/>
                  <a:pt x="127" y="11"/>
                </a:cubicBezTo>
                <a:cubicBezTo>
                  <a:pt x="137" y="21"/>
                  <a:pt x="137" y="31"/>
                  <a:pt x="1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8" name="Google Shape;3708;p21"/>
          <p:cNvSpPr/>
          <p:nvPr/>
        </p:nvSpPr>
        <p:spPr>
          <a:xfrm>
            <a:off x="10175817" y="452309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28" y="128"/>
                </a:moveTo>
                <a:cubicBezTo>
                  <a:pt x="137" y="138"/>
                  <a:pt x="137" y="147"/>
                  <a:pt x="128" y="157"/>
                </a:cubicBezTo>
                <a:cubicBezTo>
                  <a:pt x="118" y="167"/>
                  <a:pt x="98" y="167"/>
                  <a:pt x="89" y="157"/>
                </a:cubicBezTo>
                <a:lnTo>
                  <a:pt x="0" y="49"/>
                </a:lnTo>
                <a:cubicBezTo>
                  <a:pt x="0" y="40"/>
                  <a:pt x="0" y="20"/>
                  <a:pt x="10" y="10"/>
                </a:cubicBezTo>
                <a:cubicBezTo>
                  <a:pt x="20" y="1"/>
                  <a:pt x="30" y="10"/>
                  <a:pt x="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9" name="Google Shape;3709;p21"/>
          <p:cNvSpPr/>
          <p:nvPr/>
        </p:nvSpPr>
        <p:spPr>
          <a:xfrm>
            <a:off x="10157205" y="452309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39" y="157"/>
                </a:moveTo>
                <a:cubicBezTo>
                  <a:pt x="39" y="167"/>
                  <a:pt x="20" y="167"/>
                  <a:pt x="10" y="157"/>
                </a:cubicBezTo>
                <a:cubicBezTo>
                  <a:pt x="0" y="147"/>
                  <a:pt x="0" y="138"/>
                  <a:pt x="10" y="128"/>
                </a:cubicBezTo>
                <a:lnTo>
                  <a:pt x="88" y="20"/>
                </a:lnTo>
                <a:cubicBezTo>
                  <a:pt x="98" y="10"/>
                  <a:pt x="118" y="1"/>
                  <a:pt x="127" y="10"/>
                </a:cubicBezTo>
                <a:cubicBezTo>
                  <a:pt x="137" y="20"/>
                  <a:pt x="137" y="40"/>
                  <a:pt x="12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0" name="Google Shape;3710;p21"/>
          <p:cNvSpPr/>
          <p:nvPr/>
        </p:nvSpPr>
        <p:spPr>
          <a:xfrm>
            <a:off x="10038982" y="369404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40" y="373"/>
                </a:moveTo>
                <a:cubicBezTo>
                  <a:pt x="30" y="382"/>
                  <a:pt x="11" y="373"/>
                  <a:pt x="11" y="363"/>
                </a:cubicBezTo>
                <a:cubicBezTo>
                  <a:pt x="0" y="353"/>
                  <a:pt x="0" y="334"/>
                  <a:pt x="20" y="334"/>
                </a:cubicBezTo>
                <a:lnTo>
                  <a:pt x="579" y="1"/>
                </a:lnTo>
                <a:cubicBezTo>
                  <a:pt x="588" y="1"/>
                  <a:pt x="608" y="1"/>
                  <a:pt x="618" y="10"/>
                </a:cubicBezTo>
                <a:cubicBezTo>
                  <a:pt x="618" y="20"/>
                  <a:pt x="618" y="40"/>
                  <a:pt x="60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1" name="Google Shape;3711;p21"/>
          <p:cNvSpPr/>
          <p:nvPr/>
        </p:nvSpPr>
        <p:spPr>
          <a:xfrm>
            <a:off x="10063726" y="416990"/>
            <a:ext cx="23264" cy="39761"/>
          </a:xfrm>
          <a:custGeom>
            <a:avLst/>
            <a:gdLst/>
            <a:ahLst/>
            <a:cxnLst/>
            <a:rect l="l" t="t" r="r" b="b"/>
            <a:pathLst>
              <a:path w="110" h="188" extrusionOk="0">
                <a:moveTo>
                  <a:pt x="50" y="168"/>
                </a:moveTo>
                <a:cubicBezTo>
                  <a:pt x="40" y="177"/>
                  <a:pt x="31" y="187"/>
                  <a:pt x="21" y="177"/>
                </a:cubicBezTo>
                <a:cubicBezTo>
                  <a:pt x="11" y="177"/>
                  <a:pt x="1" y="157"/>
                  <a:pt x="11" y="148"/>
                </a:cubicBezTo>
                <a:lnTo>
                  <a:pt x="60" y="20"/>
                </a:lnTo>
                <a:cubicBezTo>
                  <a:pt x="60" y="11"/>
                  <a:pt x="79" y="1"/>
                  <a:pt x="90" y="11"/>
                </a:cubicBezTo>
                <a:cubicBezTo>
                  <a:pt x="99" y="11"/>
                  <a:pt x="109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2" name="Google Shape;3712;p21"/>
          <p:cNvSpPr/>
          <p:nvPr/>
        </p:nvSpPr>
        <p:spPr>
          <a:xfrm>
            <a:off x="10045326" y="412760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9" y="50"/>
                </a:moveTo>
                <a:cubicBezTo>
                  <a:pt x="10" y="50"/>
                  <a:pt x="0" y="40"/>
                  <a:pt x="10" y="31"/>
                </a:cubicBezTo>
                <a:cubicBezTo>
                  <a:pt x="10" y="11"/>
                  <a:pt x="20" y="1"/>
                  <a:pt x="29" y="11"/>
                </a:cubicBezTo>
                <a:lnTo>
                  <a:pt x="166" y="31"/>
                </a:lnTo>
                <a:cubicBezTo>
                  <a:pt x="186" y="31"/>
                  <a:pt x="186" y="40"/>
                  <a:pt x="186" y="50"/>
                </a:cubicBezTo>
                <a:cubicBezTo>
                  <a:pt x="186" y="70"/>
                  <a:pt x="177" y="70"/>
                  <a:pt x="166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3" name="Google Shape;3713;p21"/>
          <p:cNvSpPr/>
          <p:nvPr/>
        </p:nvSpPr>
        <p:spPr>
          <a:xfrm>
            <a:off x="10082549" y="406627"/>
            <a:ext cx="22841" cy="37646"/>
          </a:xfrm>
          <a:custGeom>
            <a:avLst/>
            <a:gdLst/>
            <a:ahLst/>
            <a:cxnLst/>
            <a:rect l="l" t="t" r="r" b="b"/>
            <a:pathLst>
              <a:path w="108" h="178" extrusionOk="0">
                <a:moveTo>
                  <a:pt x="49" y="167"/>
                </a:moveTo>
                <a:cubicBezTo>
                  <a:pt x="49" y="177"/>
                  <a:pt x="30" y="177"/>
                  <a:pt x="20" y="177"/>
                </a:cubicBezTo>
                <a:cubicBezTo>
                  <a:pt x="10" y="167"/>
                  <a:pt x="1" y="158"/>
                  <a:pt x="10" y="148"/>
                </a:cubicBezTo>
                <a:lnTo>
                  <a:pt x="59" y="21"/>
                </a:lnTo>
                <a:cubicBezTo>
                  <a:pt x="69" y="1"/>
                  <a:pt x="79" y="1"/>
                  <a:pt x="88" y="1"/>
                </a:cubicBezTo>
                <a:cubicBezTo>
                  <a:pt x="99" y="10"/>
                  <a:pt x="108" y="21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4" name="Google Shape;3714;p21"/>
          <p:cNvSpPr/>
          <p:nvPr/>
        </p:nvSpPr>
        <p:spPr>
          <a:xfrm>
            <a:off x="10066053" y="402608"/>
            <a:ext cx="39338" cy="14593"/>
          </a:xfrm>
          <a:custGeom>
            <a:avLst/>
            <a:gdLst/>
            <a:ahLst/>
            <a:cxnLst/>
            <a:rect l="l" t="t" r="r" b="b"/>
            <a:pathLst>
              <a:path w="186" h="69" extrusionOk="0">
                <a:moveTo>
                  <a:pt x="20" y="49"/>
                </a:moveTo>
                <a:cubicBezTo>
                  <a:pt x="10" y="49"/>
                  <a:pt x="0" y="29"/>
                  <a:pt x="0" y="20"/>
                </a:cubicBezTo>
                <a:cubicBezTo>
                  <a:pt x="0" y="10"/>
                  <a:pt x="10" y="0"/>
                  <a:pt x="29" y="0"/>
                </a:cubicBezTo>
                <a:lnTo>
                  <a:pt x="166" y="20"/>
                </a:lnTo>
                <a:cubicBezTo>
                  <a:pt x="177" y="20"/>
                  <a:pt x="186" y="40"/>
                  <a:pt x="186" y="49"/>
                </a:cubicBezTo>
                <a:cubicBezTo>
                  <a:pt x="177" y="59"/>
                  <a:pt x="166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5" name="Google Shape;3715;p21"/>
          <p:cNvSpPr/>
          <p:nvPr/>
        </p:nvSpPr>
        <p:spPr>
          <a:xfrm>
            <a:off x="10038982" y="280155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20" y="50"/>
                </a:moveTo>
                <a:cubicBezTo>
                  <a:pt x="0" y="50"/>
                  <a:pt x="0" y="31"/>
                  <a:pt x="11" y="20"/>
                </a:cubicBezTo>
                <a:cubicBezTo>
                  <a:pt x="11" y="11"/>
                  <a:pt x="30" y="1"/>
                  <a:pt x="40" y="11"/>
                </a:cubicBezTo>
                <a:lnTo>
                  <a:pt x="608" y="334"/>
                </a:lnTo>
                <a:cubicBezTo>
                  <a:pt x="618" y="344"/>
                  <a:pt x="618" y="364"/>
                  <a:pt x="618" y="373"/>
                </a:cubicBezTo>
                <a:cubicBezTo>
                  <a:pt x="608" y="383"/>
                  <a:pt x="588" y="383"/>
                  <a:pt x="579" y="38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6" name="Google Shape;3716;p21"/>
          <p:cNvSpPr/>
          <p:nvPr/>
        </p:nvSpPr>
        <p:spPr>
          <a:xfrm>
            <a:off x="10045326" y="300881"/>
            <a:ext cx="39338" cy="16919"/>
          </a:xfrm>
          <a:custGeom>
            <a:avLst/>
            <a:gdLst/>
            <a:ahLst/>
            <a:cxnLst/>
            <a:rect l="l" t="t" r="r" b="b"/>
            <a:pathLst>
              <a:path w="186" h="80" extrusionOk="0">
                <a:moveTo>
                  <a:pt x="29" y="70"/>
                </a:moveTo>
                <a:cubicBezTo>
                  <a:pt x="20" y="79"/>
                  <a:pt x="10" y="70"/>
                  <a:pt x="10" y="50"/>
                </a:cubicBezTo>
                <a:cubicBezTo>
                  <a:pt x="0" y="40"/>
                  <a:pt x="10" y="31"/>
                  <a:pt x="29" y="31"/>
                </a:cubicBezTo>
                <a:lnTo>
                  <a:pt x="166" y="11"/>
                </a:lnTo>
                <a:cubicBezTo>
                  <a:pt x="177" y="1"/>
                  <a:pt x="186" y="11"/>
                  <a:pt x="186" y="31"/>
                </a:cubicBezTo>
                <a:cubicBezTo>
                  <a:pt x="186" y="40"/>
                  <a:pt x="186" y="50"/>
                  <a:pt x="166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7" name="Google Shape;3717;p21"/>
          <p:cNvSpPr/>
          <p:nvPr/>
        </p:nvSpPr>
        <p:spPr>
          <a:xfrm>
            <a:off x="10063726" y="274022"/>
            <a:ext cx="23264" cy="39549"/>
          </a:xfrm>
          <a:custGeom>
            <a:avLst/>
            <a:gdLst/>
            <a:ahLst/>
            <a:cxnLst/>
            <a:rect l="l" t="t" r="r" b="b"/>
            <a:pathLst>
              <a:path w="110" h="187" extrusionOk="0">
                <a:moveTo>
                  <a:pt x="11" y="40"/>
                </a:moveTo>
                <a:cubicBezTo>
                  <a:pt x="1" y="30"/>
                  <a:pt x="11" y="10"/>
                  <a:pt x="21" y="10"/>
                </a:cubicBezTo>
                <a:cubicBezTo>
                  <a:pt x="31" y="1"/>
                  <a:pt x="40" y="10"/>
                  <a:pt x="50" y="20"/>
                </a:cubicBezTo>
                <a:lnTo>
                  <a:pt x="99" y="147"/>
                </a:lnTo>
                <a:cubicBezTo>
                  <a:pt x="109" y="158"/>
                  <a:pt x="99" y="177"/>
                  <a:pt x="90" y="177"/>
                </a:cubicBezTo>
                <a:cubicBezTo>
                  <a:pt x="79" y="187"/>
                  <a:pt x="60" y="177"/>
                  <a:pt x="60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8" name="Google Shape;3718;p21"/>
          <p:cNvSpPr/>
          <p:nvPr/>
        </p:nvSpPr>
        <p:spPr>
          <a:xfrm>
            <a:off x="10066053" y="313359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9" y="70"/>
                </a:moveTo>
                <a:cubicBezTo>
                  <a:pt x="10" y="70"/>
                  <a:pt x="0" y="59"/>
                  <a:pt x="0" y="50"/>
                </a:cubicBezTo>
                <a:cubicBezTo>
                  <a:pt x="0" y="30"/>
                  <a:pt x="10" y="20"/>
                  <a:pt x="20" y="20"/>
                </a:cubicBezTo>
                <a:lnTo>
                  <a:pt x="157" y="1"/>
                </a:lnTo>
                <a:cubicBezTo>
                  <a:pt x="166" y="1"/>
                  <a:pt x="177" y="11"/>
                  <a:pt x="186" y="20"/>
                </a:cubicBezTo>
                <a:cubicBezTo>
                  <a:pt x="186" y="30"/>
                  <a:pt x="177" y="50"/>
                  <a:pt x="166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9" name="Google Shape;3719;p21"/>
          <p:cNvSpPr/>
          <p:nvPr/>
        </p:nvSpPr>
        <p:spPr>
          <a:xfrm>
            <a:off x="10082549" y="286500"/>
            <a:ext cx="22841" cy="37646"/>
          </a:xfrm>
          <a:custGeom>
            <a:avLst/>
            <a:gdLst/>
            <a:ahLst/>
            <a:cxnLst/>
            <a:rect l="l" t="t" r="r" b="b"/>
            <a:pathLst>
              <a:path w="108" h="178" extrusionOk="0">
                <a:moveTo>
                  <a:pt x="10" y="30"/>
                </a:moveTo>
                <a:cubicBezTo>
                  <a:pt x="1" y="20"/>
                  <a:pt x="10" y="10"/>
                  <a:pt x="20" y="1"/>
                </a:cubicBezTo>
                <a:cubicBezTo>
                  <a:pt x="30" y="1"/>
                  <a:pt x="49" y="1"/>
                  <a:pt x="49" y="10"/>
                </a:cubicBezTo>
                <a:lnTo>
                  <a:pt x="99" y="147"/>
                </a:lnTo>
                <a:cubicBezTo>
                  <a:pt x="108" y="157"/>
                  <a:pt x="99" y="167"/>
                  <a:pt x="88" y="177"/>
                </a:cubicBezTo>
                <a:cubicBezTo>
                  <a:pt x="79" y="177"/>
                  <a:pt x="69" y="177"/>
                  <a:pt x="59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0" name="Google Shape;3720;p21"/>
          <p:cNvSpPr/>
          <p:nvPr/>
        </p:nvSpPr>
        <p:spPr>
          <a:xfrm>
            <a:off x="10125905" y="276136"/>
            <a:ext cx="52239" cy="78887"/>
          </a:xfrm>
          <a:custGeom>
            <a:avLst/>
            <a:gdLst/>
            <a:ahLst/>
            <a:cxnLst/>
            <a:rect l="l" t="t" r="r" b="b"/>
            <a:pathLst>
              <a:path w="247" h="373" extrusionOk="0">
                <a:moveTo>
                  <a:pt x="11" y="39"/>
                </a:moveTo>
                <a:cubicBezTo>
                  <a:pt x="1" y="30"/>
                  <a:pt x="11" y="10"/>
                  <a:pt x="20" y="10"/>
                </a:cubicBezTo>
                <a:cubicBezTo>
                  <a:pt x="31" y="0"/>
                  <a:pt x="40" y="0"/>
                  <a:pt x="50" y="10"/>
                </a:cubicBezTo>
                <a:lnTo>
                  <a:pt x="236" y="333"/>
                </a:lnTo>
                <a:cubicBezTo>
                  <a:pt x="246" y="344"/>
                  <a:pt x="236" y="363"/>
                  <a:pt x="227" y="363"/>
                </a:cubicBezTo>
                <a:cubicBezTo>
                  <a:pt x="216" y="373"/>
                  <a:pt x="197" y="363"/>
                  <a:pt x="197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1" name="Google Shape;3721;p21"/>
          <p:cNvSpPr/>
          <p:nvPr/>
        </p:nvSpPr>
        <p:spPr>
          <a:xfrm>
            <a:off x="10115753" y="28861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49"/>
                </a:moveTo>
                <a:cubicBezTo>
                  <a:pt x="0" y="39"/>
                  <a:pt x="0" y="30"/>
                  <a:pt x="0" y="20"/>
                </a:cubicBezTo>
                <a:cubicBezTo>
                  <a:pt x="10" y="0"/>
                  <a:pt x="20" y="0"/>
                  <a:pt x="29" y="0"/>
                </a:cubicBezTo>
                <a:lnTo>
                  <a:pt x="147" y="49"/>
                </a:lnTo>
                <a:cubicBezTo>
                  <a:pt x="157" y="49"/>
                  <a:pt x="166" y="69"/>
                  <a:pt x="157" y="78"/>
                </a:cubicBezTo>
                <a:cubicBezTo>
                  <a:pt x="157" y="89"/>
                  <a:pt x="137" y="98"/>
                  <a:pt x="12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2" name="Google Shape;3722;p21"/>
          <p:cNvSpPr/>
          <p:nvPr/>
        </p:nvSpPr>
        <p:spPr>
          <a:xfrm>
            <a:off x="10140498" y="271907"/>
            <a:ext cx="12690" cy="37646"/>
          </a:xfrm>
          <a:custGeom>
            <a:avLst/>
            <a:gdLst/>
            <a:ahLst/>
            <a:cxnLst/>
            <a:rect l="l" t="t" r="r" b="b"/>
            <a:pathLst>
              <a:path w="60" h="178" extrusionOk="0">
                <a:moveTo>
                  <a:pt x="20" y="20"/>
                </a:moveTo>
                <a:cubicBezTo>
                  <a:pt x="20" y="11"/>
                  <a:pt x="30" y="1"/>
                  <a:pt x="40" y="1"/>
                </a:cubicBezTo>
                <a:cubicBezTo>
                  <a:pt x="60" y="11"/>
                  <a:pt x="60" y="20"/>
                  <a:pt x="60" y="30"/>
                </a:cubicBezTo>
                <a:lnTo>
                  <a:pt x="40" y="148"/>
                </a:lnTo>
                <a:cubicBezTo>
                  <a:pt x="40" y="168"/>
                  <a:pt x="30" y="177"/>
                  <a:pt x="20" y="168"/>
                </a:cubicBezTo>
                <a:cubicBezTo>
                  <a:pt x="1" y="168"/>
                  <a:pt x="1" y="157"/>
                  <a:pt x="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3" name="Google Shape;3723;p21"/>
          <p:cNvSpPr/>
          <p:nvPr/>
        </p:nvSpPr>
        <p:spPr>
          <a:xfrm>
            <a:off x="10125905" y="30511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1" y="50"/>
                </a:moveTo>
                <a:cubicBezTo>
                  <a:pt x="1" y="40"/>
                  <a:pt x="1" y="30"/>
                  <a:pt x="1" y="20"/>
                </a:cubicBezTo>
                <a:cubicBezTo>
                  <a:pt x="11" y="11"/>
                  <a:pt x="20" y="0"/>
                  <a:pt x="31" y="11"/>
                </a:cubicBezTo>
                <a:lnTo>
                  <a:pt x="148" y="50"/>
                </a:lnTo>
                <a:cubicBezTo>
                  <a:pt x="158" y="59"/>
                  <a:pt x="168" y="69"/>
                  <a:pt x="158" y="79"/>
                </a:cubicBezTo>
                <a:cubicBezTo>
                  <a:pt x="158" y="89"/>
                  <a:pt x="138" y="98"/>
                  <a:pt x="12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4" name="Google Shape;3724;p21"/>
          <p:cNvSpPr/>
          <p:nvPr/>
        </p:nvSpPr>
        <p:spPr>
          <a:xfrm>
            <a:off x="10148957" y="288614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20" y="30"/>
                </a:moveTo>
                <a:cubicBezTo>
                  <a:pt x="20" y="10"/>
                  <a:pt x="39" y="0"/>
                  <a:pt x="49" y="10"/>
                </a:cubicBezTo>
                <a:cubicBezTo>
                  <a:pt x="59" y="10"/>
                  <a:pt x="68" y="20"/>
                  <a:pt x="68" y="30"/>
                </a:cubicBezTo>
                <a:lnTo>
                  <a:pt x="49" y="157"/>
                </a:lnTo>
                <a:cubicBezTo>
                  <a:pt x="49" y="167"/>
                  <a:pt x="39" y="176"/>
                  <a:pt x="29" y="176"/>
                </a:cubicBezTo>
                <a:cubicBezTo>
                  <a:pt x="9" y="176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5" name="Google Shape;3725;p21"/>
          <p:cNvSpPr/>
          <p:nvPr/>
        </p:nvSpPr>
        <p:spPr>
          <a:xfrm>
            <a:off x="10184065" y="276136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96" y="10"/>
                </a:moveTo>
                <a:cubicBezTo>
                  <a:pt x="196" y="0"/>
                  <a:pt x="216" y="0"/>
                  <a:pt x="226" y="10"/>
                </a:cubicBezTo>
                <a:cubicBezTo>
                  <a:pt x="235" y="10"/>
                  <a:pt x="235" y="30"/>
                  <a:pt x="235" y="39"/>
                </a:cubicBezTo>
                <a:lnTo>
                  <a:pt x="50" y="353"/>
                </a:lnTo>
                <a:cubicBezTo>
                  <a:pt x="39" y="363"/>
                  <a:pt x="30" y="373"/>
                  <a:pt x="20" y="363"/>
                </a:cubicBezTo>
                <a:cubicBezTo>
                  <a:pt x="10" y="363"/>
                  <a:pt x="0" y="344"/>
                  <a:pt x="10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6" name="Google Shape;3726;p21"/>
          <p:cNvSpPr/>
          <p:nvPr/>
        </p:nvSpPr>
        <p:spPr>
          <a:xfrm>
            <a:off x="10206906" y="271907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0" y="30"/>
                </a:moveTo>
                <a:cubicBezTo>
                  <a:pt x="0" y="20"/>
                  <a:pt x="10" y="11"/>
                  <a:pt x="20" y="1"/>
                </a:cubicBezTo>
                <a:cubicBezTo>
                  <a:pt x="40" y="1"/>
                  <a:pt x="49" y="11"/>
                  <a:pt x="49" y="20"/>
                </a:cubicBezTo>
                <a:lnTo>
                  <a:pt x="69" y="148"/>
                </a:lnTo>
                <a:cubicBezTo>
                  <a:pt x="69" y="157"/>
                  <a:pt x="59" y="168"/>
                  <a:pt x="49" y="168"/>
                </a:cubicBezTo>
                <a:cubicBezTo>
                  <a:pt x="40" y="177"/>
                  <a:pt x="20" y="16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7" name="Google Shape;3727;p21"/>
          <p:cNvSpPr/>
          <p:nvPr/>
        </p:nvSpPr>
        <p:spPr>
          <a:xfrm>
            <a:off x="10211136" y="28861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7" y="0"/>
                </a:moveTo>
                <a:cubicBezTo>
                  <a:pt x="147" y="0"/>
                  <a:pt x="157" y="0"/>
                  <a:pt x="157" y="20"/>
                </a:cubicBezTo>
                <a:cubicBezTo>
                  <a:pt x="166" y="30"/>
                  <a:pt x="157" y="39"/>
                  <a:pt x="147" y="49"/>
                </a:cubicBezTo>
                <a:lnTo>
                  <a:pt x="29" y="89"/>
                </a:lnTo>
                <a:cubicBezTo>
                  <a:pt x="20" y="98"/>
                  <a:pt x="9" y="89"/>
                  <a:pt x="0" y="78"/>
                </a:cubicBezTo>
                <a:cubicBezTo>
                  <a:pt x="0" y="69"/>
                  <a:pt x="9" y="4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8" name="Google Shape;3728;p21"/>
          <p:cNvSpPr/>
          <p:nvPr/>
        </p:nvSpPr>
        <p:spPr>
          <a:xfrm>
            <a:off x="10196543" y="288614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10" y="30"/>
                </a:moveTo>
                <a:cubicBezTo>
                  <a:pt x="0" y="20"/>
                  <a:pt x="10" y="10"/>
                  <a:pt x="30" y="10"/>
                </a:cubicBezTo>
                <a:cubicBezTo>
                  <a:pt x="39" y="0"/>
                  <a:pt x="49" y="10"/>
                  <a:pt x="49" y="30"/>
                </a:cubicBezTo>
                <a:lnTo>
                  <a:pt x="69" y="147"/>
                </a:lnTo>
                <a:cubicBezTo>
                  <a:pt x="69" y="157"/>
                  <a:pt x="59" y="176"/>
                  <a:pt x="49" y="176"/>
                </a:cubicBezTo>
                <a:cubicBezTo>
                  <a:pt x="39" y="176"/>
                  <a:pt x="30" y="167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9" name="Google Shape;3729;p21"/>
          <p:cNvSpPr/>
          <p:nvPr/>
        </p:nvSpPr>
        <p:spPr>
          <a:xfrm>
            <a:off x="10200561" y="30511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8" y="11"/>
                </a:moveTo>
                <a:cubicBezTo>
                  <a:pt x="148" y="0"/>
                  <a:pt x="157" y="11"/>
                  <a:pt x="168" y="20"/>
                </a:cubicBezTo>
                <a:cubicBezTo>
                  <a:pt x="168" y="30"/>
                  <a:pt x="168" y="40"/>
                  <a:pt x="148" y="50"/>
                </a:cubicBezTo>
                <a:lnTo>
                  <a:pt x="40" y="98"/>
                </a:lnTo>
                <a:cubicBezTo>
                  <a:pt x="20" y="98"/>
                  <a:pt x="11" y="89"/>
                  <a:pt x="11" y="79"/>
                </a:cubicBezTo>
                <a:cubicBezTo>
                  <a:pt x="1" y="69"/>
                  <a:pt x="11" y="59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0" name="Google Shape;3730;p21"/>
          <p:cNvSpPr/>
          <p:nvPr/>
        </p:nvSpPr>
        <p:spPr>
          <a:xfrm>
            <a:off x="10194428" y="361156"/>
            <a:ext cx="87347" cy="8460"/>
          </a:xfrm>
          <a:custGeom>
            <a:avLst/>
            <a:gdLst/>
            <a:ahLst/>
            <a:cxnLst/>
            <a:rect l="l" t="t" r="r" b="b"/>
            <a:pathLst>
              <a:path w="413" h="40" extrusionOk="0">
                <a:moveTo>
                  <a:pt x="393" y="0"/>
                </a:moveTo>
                <a:cubicBezTo>
                  <a:pt x="402" y="0"/>
                  <a:pt x="412" y="10"/>
                  <a:pt x="412" y="20"/>
                </a:cubicBezTo>
                <a:cubicBezTo>
                  <a:pt x="412" y="29"/>
                  <a:pt x="402" y="40"/>
                  <a:pt x="393" y="40"/>
                </a:cubicBezTo>
                <a:lnTo>
                  <a:pt x="20" y="40"/>
                </a:lnTo>
                <a:cubicBezTo>
                  <a:pt x="10" y="40"/>
                  <a:pt x="1" y="29"/>
                  <a:pt x="1" y="20"/>
                </a:cubicBezTo>
                <a:cubicBezTo>
                  <a:pt x="1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1" name="Google Shape;3731;p21"/>
          <p:cNvSpPr/>
          <p:nvPr/>
        </p:nvSpPr>
        <p:spPr>
          <a:xfrm>
            <a:off x="10246243" y="344660"/>
            <a:ext cx="31301" cy="26860"/>
          </a:xfrm>
          <a:custGeom>
            <a:avLst/>
            <a:gdLst/>
            <a:ahLst/>
            <a:cxnLst/>
            <a:rect l="l" t="t" r="r" b="b"/>
            <a:pathLst>
              <a:path w="148" h="127" extrusionOk="0">
                <a:moveTo>
                  <a:pt x="108" y="0"/>
                </a:moveTo>
                <a:cubicBezTo>
                  <a:pt x="118" y="0"/>
                  <a:pt x="137" y="0"/>
                  <a:pt x="148" y="9"/>
                </a:cubicBezTo>
                <a:cubicBezTo>
                  <a:pt x="148" y="20"/>
                  <a:pt x="148" y="29"/>
                  <a:pt x="137" y="39"/>
                </a:cubicBezTo>
                <a:lnTo>
                  <a:pt x="39" y="118"/>
                </a:lnTo>
                <a:cubicBezTo>
                  <a:pt x="30" y="127"/>
                  <a:pt x="20" y="118"/>
                  <a:pt x="10" y="107"/>
                </a:cubicBezTo>
                <a:cubicBezTo>
                  <a:pt x="0" y="98"/>
                  <a:pt x="0" y="88"/>
                  <a:pt x="1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2" name="Google Shape;3732;p21"/>
          <p:cNvSpPr/>
          <p:nvPr/>
        </p:nvSpPr>
        <p:spPr>
          <a:xfrm>
            <a:off x="10246243" y="359041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7" y="89"/>
                </a:moveTo>
                <a:cubicBezTo>
                  <a:pt x="148" y="98"/>
                  <a:pt x="148" y="108"/>
                  <a:pt x="148" y="118"/>
                </a:cubicBezTo>
                <a:cubicBezTo>
                  <a:pt x="137" y="128"/>
                  <a:pt x="118" y="128"/>
                  <a:pt x="108" y="128"/>
                </a:cubicBezTo>
                <a:lnTo>
                  <a:pt x="10" y="50"/>
                </a:lnTo>
                <a:cubicBezTo>
                  <a:pt x="0" y="39"/>
                  <a:pt x="0" y="30"/>
                  <a:pt x="10" y="10"/>
                </a:cubicBezTo>
                <a:cubicBezTo>
                  <a:pt x="20" y="0"/>
                  <a:pt x="30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3" name="Google Shape;3733;p21"/>
          <p:cNvSpPr/>
          <p:nvPr/>
        </p:nvSpPr>
        <p:spPr>
          <a:xfrm>
            <a:off x="10227632" y="344660"/>
            <a:ext cx="31301" cy="26860"/>
          </a:xfrm>
          <a:custGeom>
            <a:avLst/>
            <a:gdLst/>
            <a:ahLst/>
            <a:cxnLst/>
            <a:rect l="l" t="t" r="r" b="b"/>
            <a:pathLst>
              <a:path w="148" h="127" extrusionOk="0">
                <a:moveTo>
                  <a:pt x="108" y="0"/>
                </a:moveTo>
                <a:cubicBezTo>
                  <a:pt x="118" y="0"/>
                  <a:pt x="127" y="0"/>
                  <a:pt x="138" y="9"/>
                </a:cubicBezTo>
                <a:cubicBezTo>
                  <a:pt x="147" y="20"/>
                  <a:pt x="147" y="29"/>
                  <a:pt x="138" y="39"/>
                </a:cubicBezTo>
                <a:lnTo>
                  <a:pt x="40" y="118"/>
                </a:lnTo>
                <a:cubicBezTo>
                  <a:pt x="29" y="127"/>
                  <a:pt x="10" y="118"/>
                  <a:pt x="0" y="107"/>
                </a:cubicBezTo>
                <a:cubicBezTo>
                  <a:pt x="0" y="98"/>
                  <a:pt x="0" y="88"/>
                  <a:pt x="1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4" name="Google Shape;3734;p21"/>
          <p:cNvSpPr/>
          <p:nvPr/>
        </p:nvSpPr>
        <p:spPr>
          <a:xfrm>
            <a:off x="10227632" y="359041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8" y="89"/>
                </a:moveTo>
                <a:cubicBezTo>
                  <a:pt x="147" y="98"/>
                  <a:pt x="147" y="108"/>
                  <a:pt x="138" y="118"/>
                </a:cubicBezTo>
                <a:cubicBezTo>
                  <a:pt x="127" y="128"/>
                  <a:pt x="118" y="128"/>
                  <a:pt x="108" y="128"/>
                </a:cubicBezTo>
                <a:lnTo>
                  <a:pt x="10" y="50"/>
                </a:lnTo>
                <a:cubicBezTo>
                  <a:pt x="0" y="39"/>
                  <a:pt x="0" y="30"/>
                  <a:pt x="0" y="10"/>
                </a:cubicBezTo>
                <a:cubicBezTo>
                  <a:pt x="10" y="0"/>
                  <a:pt x="29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5" name="Google Shape;3735;p21"/>
          <p:cNvSpPr/>
          <p:nvPr/>
        </p:nvSpPr>
        <p:spPr>
          <a:xfrm>
            <a:off x="10184065" y="375537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235" y="334"/>
                </a:moveTo>
                <a:cubicBezTo>
                  <a:pt x="235" y="344"/>
                  <a:pt x="235" y="364"/>
                  <a:pt x="226" y="364"/>
                </a:cubicBezTo>
                <a:cubicBezTo>
                  <a:pt x="216" y="373"/>
                  <a:pt x="196" y="373"/>
                  <a:pt x="196" y="364"/>
                </a:cubicBezTo>
                <a:lnTo>
                  <a:pt x="10" y="40"/>
                </a:lnTo>
                <a:cubicBezTo>
                  <a:pt x="0" y="30"/>
                  <a:pt x="10" y="11"/>
                  <a:pt x="20" y="11"/>
                </a:cubicBezTo>
                <a:cubicBezTo>
                  <a:pt x="30" y="1"/>
                  <a:pt x="39" y="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6" name="Google Shape;3736;p21"/>
          <p:cNvSpPr/>
          <p:nvPr/>
        </p:nvSpPr>
        <p:spPr>
          <a:xfrm>
            <a:off x="10211136" y="42122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57" y="59"/>
                  <a:pt x="166" y="69"/>
                  <a:pt x="157" y="79"/>
                </a:cubicBezTo>
                <a:cubicBezTo>
                  <a:pt x="157" y="98"/>
                  <a:pt x="147" y="98"/>
                  <a:pt x="127" y="98"/>
                </a:cubicBezTo>
                <a:lnTo>
                  <a:pt x="20" y="50"/>
                </a:lnTo>
                <a:cubicBezTo>
                  <a:pt x="9" y="50"/>
                  <a:pt x="0" y="30"/>
                  <a:pt x="0" y="20"/>
                </a:cubicBezTo>
                <a:cubicBezTo>
                  <a:pt x="9" y="1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7" name="Google Shape;3737;p21"/>
          <p:cNvSpPr/>
          <p:nvPr/>
        </p:nvSpPr>
        <p:spPr>
          <a:xfrm>
            <a:off x="10206906" y="421220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49" y="157"/>
                </a:moveTo>
                <a:cubicBezTo>
                  <a:pt x="49" y="167"/>
                  <a:pt x="40" y="177"/>
                  <a:pt x="20" y="177"/>
                </a:cubicBezTo>
                <a:cubicBezTo>
                  <a:pt x="10" y="167"/>
                  <a:pt x="0" y="157"/>
                  <a:pt x="0" y="148"/>
                </a:cubicBezTo>
                <a:lnTo>
                  <a:pt x="20" y="30"/>
                </a:lnTo>
                <a:cubicBezTo>
                  <a:pt x="20" y="10"/>
                  <a:pt x="40" y="0"/>
                  <a:pt x="49" y="10"/>
                </a:cubicBezTo>
                <a:cubicBezTo>
                  <a:pt x="59" y="10"/>
                  <a:pt x="69" y="20"/>
                  <a:pt x="6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8" name="Google Shape;3738;p21"/>
          <p:cNvSpPr/>
          <p:nvPr/>
        </p:nvSpPr>
        <p:spPr>
          <a:xfrm>
            <a:off x="10200561" y="40451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68" y="50"/>
                  <a:pt x="168" y="70"/>
                  <a:pt x="168" y="79"/>
                </a:cubicBezTo>
                <a:cubicBezTo>
                  <a:pt x="157" y="89"/>
                  <a:pt x="148" y="99"/>
                  <a:pt x="138" y="89"/>
                </a:cubicBezTo>
                <a:lnTo>
                  <a:pt x="20" y="50"/>
                </a:lnTo>
                <a:cubicBezTo>
                  <a:pt x="11" y="40"/>
                  <a:pt x="1" y="31"/>
                  <a:pt x="11" y="20"/>
                </a:cubicBezTo>
                <a:cubicBezTo>
                  <a:pt x="11" y="1"/>
                  <a:pt x="20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9" name="Google Shape;3739;p21"/>
          <p:cNvSpPr/>
          <p:nvPr/>
        </p:nvSpPr>
        <p:spPr>
          <a:xfrm>
            <a:off x="10196543" y="404512"/>
            <a:ext cx="14805" cy="37646"/>
          </a:xfrm>
          <a:custGeom>
            <a:avLst/>
            <a:gdLst/>
            <a:ahLst/>
            <a:cxnLst/>
            <a:rect l="l" t="t" r="r" b="b"/>
            <a:pathLst>
              <a:path w="70" h="178" extrusionOk="0">
                <a:moveTo>
                  <a:pt x="49" y="148"/>
                </a:moveTo>
                <a:cubicBezTo>
                  <a:pt x="49" y="168"/>
                  <a:pt x="39" y="177"/>
                  <a:pt x="30" y="168"/>
                </a:cubicBezTo>
                <a:cubicBezTo>
                  <a:pt x="10" y="168"/>
                  <a:pt x="0" y="158"/>
                  <a:pt x="10" y="148"/>
                </a:cubicBezTo>
                <a:lnTo>
                  <a:pt x="20" y="20"/>
                </a:lnTo>
                <a:cubicBezTo>
                  <a:pt x="30" y="11"/>
                  <a:pt x="39" y="1"/>
                  <a:pt x="49" y="1"/>
                </a:cubicBezTo>
                <a:cubicBezTo>
                  <a:pt x="59" y="1"/>
                  <a:pt x="69" y="20"/>
                  <a:pt x="6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0" name="Google Shape;3740;p21"/>
          <p:cNvSpPr/>
          <p:nvPr/>
        </p:nvSpPr>
        <p:spPr>
          <a:xfrm>
            <a:off x="10125905" y="375537"/>
            <a:ext cx="52239" cy="78887"/>
          </a:xfrm>
          <a:custGeom>
            <a:avLst/>
            <a:gdLst/>
            <a:ahLst/>
            <a:cxnLst/>
            <a:rect l="l" t="t" r="r" b="b"/>
            <a:pathLst>
              <a:path w="247" h="373" extrusionOk="0">
                <a:moveTo>
                  <a:pt x="50" y="364"/>
                </a:moveTo>
                <a:cubicBezTo>
                  <a:pt x="40" y="373"/>
                  <a:pt x="31" y="373"/>
                  <a:pt x="20" y="364"/>
                </a:cubicBezTo>
                <a:cubicBezTo>
                  <a:pt x="11" y="364"/>
                  <a:pt x="1" y="344"/>
                  <a:pt x="11" y="334"/>
                </a:cubicBezTo>
                <a:lnTo>
                  <a:pt x="197" y="20"/>
                </a:lnTo>
                <a:cubicBezTo>
                  <a:pt x="197" y="1"/>
                  <a:pt x="216" y="1"/>
                  <a:pt x="227" y="11"/>
                </a:cubicBezTo>
                <a:cubicBezTo>
                  <a:pt x="236" y="11"/>
                  <a:pt x="246" y="30"/>
                  <a:pt x="23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1" name="Google Shape;3741;p21"/>
          <p:cNvSpPr/>
          <p:nvPr/>
        </p:nvSpPr>
        <p:spPr>
          <a:xfrm>
            <a:off x="10140498" y="421220"/>
            <a:ext cx="12690" cy="37434"/>
          </a:xfrm>
          <a:custGeom>
            <a:avLst/>
            <a:gdLst/>
            <a:ahLst/>
            <a:cxnLst/>
            <a:rect l="l" t="t" r="r" b="b"/>
            <a:pathLst>
              <a:path w="60" h="177" extrusionOk="0">
                <a:moveTo>
                  <a:pt x="60" y="148"/>
                </a:moveTo>
                <a:cubicBezTo>
                  <a:pt x="60" y="157"/>
                  <a:pt x="60" y="167"/>
                  <a:pt x="40" y="177"/>
                </a:cubicBezTo>
                <a:cubicBezTo>
                  <a:pt x="30" y="177"/>
                  <a:pt x="20" y="167"/>
                  <a:pt x="20" y="157"/>
                </a:cubicBezTo>
                <a:lnTo>
                  <a:pt x="1" y="30"/>
                </a:lnTo>
                <a:cubicBezTo>
                  <a:pt x="1" y="20"/>
                  <a:pt x="1" y="10"/>
                  <a:pt x="20" y="10"/>
                </a:cubicBezTo>
                <a:cubicBezTo>
                  <a:pt x="30" y="0"/>
                  <a:pt x="40" y="10"/>
                  <a:pt x="4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2" name="Google Shape;3742;p21"/>
          <p:cNvSpPr/>
          <p:nvPr/>
        </p:nvSpPr>
        <p:spPr>
          <a:xfrm>
            <a:off x="10115753" y="42122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9" y="98"/>
                </a:moveTo>
                <a:cubicBezTo>
                  <a:pt x="20" y="98"/>
                  <a:pt x="10" y="98"/>
                  <a:pt x="0" y="79"/>
                </a:cubicBezTo>
                <a:cubicBezTo>
                  <a:pt x="0" y="69"/>
                  <a:pt x="0" y="59"/>
                  <a:pt x="20" y="50"/>
                </a:cubicBezTo>
                <a:lnTo>
                  <a:pt x="127" y="10"/>
                </a:lnTo>
                <a:cubicBezTo>
                  <a:pt x="137" y="0"/>
                  <a:pt x="157" y="10"/>
                  <a:pt x="157" y="20"/>
                </a:cubicBezTo>
                <a:cubicBezTo>
                  <a:pt x="166" y="30"/>
                  <a:pt x="157" y="50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3" name="Google Shape;3743;p21"/>
          <p:cNvSpPr/>
          <p:nvPr/>
        </p:nvSpPr>
        <p:spPr>
          <a:xfrm>
            <a:off x="10148957" y="404512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68" y="148"/>
                </a:moveTo>
                <a:cubicBezTo>
                  <a:pt x="68" y="158"/>
                  <a:pt x="59" y="168"/>
                  <a:pt x="49" y="168"/>
                </a:cubicBezTo>
                <a:cubicBezTo>
                  <a:pt x="39" y="177"/>
                  <a:pt x="20" y="168"/>
                  <a:pt x="20" y="148"/>
                </a:cubicBezTo>
                <a:lnTo>
                  <a:pt x="0" y="31"/>
                </a:lnTo>
                <a:cubicBezTo>
                  <a:pt x="0" y="20"/>
                  <a:pt x="9" y="1"/>
                  <a:pt x="29" y="1"/>
                </a:cubicBezTo>
                <a:cubicBezTo>
                  <a:pt x="3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4" name="Google Shape;3744;p21"/>
          <p:cNvSpPr/>
          <p:nvPr/>
        </p:nvSpPr>
        <p:spPr>
          <a:xfrm>
            <a:off x="10125905" y="40451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1" y="89"/>
                </a:moveTo>
                <a:cubicBezTo>
                  <a:pt x="20" y="99"/>
                  <a:pt x="11" y="89"/>
                  <a:pt x="1" y="79"/>
                </a:cubicBezTo>
                <a:cubicBezTo>
                  <a:pt x="1" y="70"/>
                  <a:pt x="1" y="50"/>
                  <a:pt x="11" y="50"/>
                </a:cubicBezTo>
                <a:lnTo>
                  <a:pt x="129" y="1"/>
                </a:lnTo>
                <a:cubicBezTo>
                  <a:pt x="138" y="1"/>
                  <a:pt x="158" y="1"/>
                  <a:pt x="158" y="20"/>
                </a:cubicBezTo>
                <a:cubicBezTo>
                  <a:pt x="168" y="31"/>
                  <a:pt x="158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5" name="Google Shape;3745;p21"/>
          <p:cNvSpPr/>
          <p:nvPr/>
        </p:nvSpPr>
        <p:spPr>
          <a:xfrm>
            <a:off x="10078319" y="361156"/>
            <a:ext cx="89250" cy="8460"/>
          </a:xfrm>
          <a:custGeom>
            <a:avLst/>
            <a:gdLst/>
            <a:ahLst/>
            <a:cxnLst/>
            <a:rect l="l" t="t" r="r" b="b"/>
            <a:pathLst>
              <a:path w="422" h="40" extrusionOk="0">
                <a:moveTo>
                  <a:pt x="30" y="40"/>
                </a:moveTo>
                <a:cubicBezTo>
                  <a:pt x="10" y="40"/>
                  <a:pt x="1" y="29"/>
                  <a:pt x="1" y="20"/>
                </a:cubicBezTo>
                <a:cubicBezTo>
                  <a:pt x="1" y="10"/>
                  <a:pt x="10" y="0"/>
                  <a:pt x="30" y="0"/>
                </a:cubicBezTo>
                <a:lnTo>
                  <a:pt x="393" y="0"/>
                </a:lnTo>
                <a:cubicBezTo>
                  <a:pt x="412" y="0"/>
                  <a:pt x="422" y="10"/>
                  <a:pt x="422" y="20"/>
                </a:cubicBezTo>
                <a:cubicBezTo>
                  <a:pt x="422" y="29"/>
                  <a:pt x="412" y="40"/>
                  <a:pt x="393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6" name="Google Shape;3746;p21"/>
          <p:cNvSpPr/>
          <p:nvPr/>
        </p:nvSpPr>
        <p:spPr>
          <a:xfrm>
            <a:off x="10082549" y="359041"/>
            <a:ext cx="33416" cy="27071"/>
          </a:xfrm>
          <a:custGeom>
            <a:avLst/>
            <a:gdLst/>
            <a:ahLst/>
            <a:cxnLst/>
            <a:rect l="l" t="t" r="r" b="b"/>
            <a:pathLst>
              <a:path w="158" h="128" extrusionOk="0">
                <a:moveTo>
                  <a:pt x="40" y="128"/>
                </a:moveTo>
                <a:cubicBezTo>
                  <a:pt x="30" y="128"/>
                  <a:pt x="20" y="128"/>
                  <a:pt x="10" y="118"/>
                </a:cubicBezTo>
                <a:cubicBezTo>
                  <a:pt x="1" y="108"/>
                  <a:pt x="10" y="98"/>
                  <a:pt x="20" y="89"/>
                </a:cubicBezTo>
                <a:lnTo>
                  <a:pt x="108" y="10"/>
                </a:lnTo>
                <a:cubicBezTo>
                  <a:pt x="118" y="0"/>
                  <a:pt x="138" y="0"/>
                  <a:pt x="147" y="10"/>
                </a:cubicBezTo>
                <a:cubicBezTo>
                  <a:pt x="157" y="30"/>
                  <a:pt x="147" y="39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7" name="Google Shape;3747;p21"/>
          <p:cNvSpPr/>
          <p:nvPr/>
        </p:nvSpPr>
        <p:spPr>
          <a:xfrm>
            <a:off x="10082549" y="344660"/>
            <a:ext cx="33416" cy="26860"/>
          </a:xfrm>
          <a:custGeom>
            <a:avLst/>
            <a:gdLst/>
            <a:ahLst/>
            <a:cxnLst/>
            <a:rect l="l" t="t" r="r" b="b"/>
            <a:pathLst>
              <a:path w="158" h="127" extrusionOk="0">
                <a:moveTo>
                  <a:pt x="20" y="39"/>
                </a:moveTo>
                <a:cubicBezTo>
                  <a:pt x="10" y="29"/>
                  <a:pt x="1" y="20"/>
                  <a:pt x="10" y="9"/>
                </a:cubicBezTo>
                <a:cubicBezTo>
                  <a:pt x="20" y="0"/>
                  <a:pt x="30" y="0"/>
                  <a:pt x="40" y="0"/>
                </a:cubicBezTo>
                <a:lnTo>
                  <a:pt x="138" y="78"/>
                </a:lnTo>
                <a:cubicBezTo>
                  <a:pt x="147" y="88"/>
                  <a:pt x="157" y="98"/>
                  <a:pt x="147" y="107"/>
                </a:cubicBezTo>
                <a:cubicBezTo>
                  <a:pt x="138" y="118"/>
                  <a:pt x="118" y="127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8" name="Google Shape;3748;p21"/>
          <p:cNvSpPr/>
          <p:nvPr/>
        </p:nvSpPr>
        <p:spPr>
          <a:xfrm>
            <a:off x="10103275" y="359041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40" y="128"/>
                </a:moveTo>
                <a:cubicBezTo>
                  <a:pt x="30" y="128"/>
                  <a:pt x="20" y="128"/>
                  <a:pt x="10" y="118"/>
                </a:cubicBezTo>
                <a:cubicBezTo>
                  <a:pt x="1" y="108"/>
                  <a:pt x="1" y="98"/>
                  <a:pt x="10" y="89"/>
                </a:cubicBezTo>
                <a:lnTo>
                  <a:pt x="108" y="10"/>
                </a:lnTo>
                <a:cubicBezTo>
                  <a:pt x="118" y="0"/>
                  <a:pt x="127" y="0"/>
                  <a:pt x="138" y="10"/>
                </a:cubicBezTo>
                <a:cubicBezTo>
                  <a:pt x="147" y="30"/>
                  <a:pt x="147" y="39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9" name="Google Shape;3749;p21"/>
          <p:cNvSpPr/>
          <p:nvPr/>
        </p:nvSpPr>
        <p:spPr>
          <a:xfrm>
            <a:off x="10103275" y="344660"/>
            <a:ext cx="31301" cy="26860"/>
          </a:xfrm>
          <a:custGeom>
            <a:avLst/>
            <a:gdLst/>
            <a:ahLst/>
            <a:cxnLst/>
            <a:rect l="l" t="t" r="r" b="b"/>
            <a:pathLst>
              <a:path w="148" h="127" extrusionOk="0">
                <a:moveTo>
                  <a:pt x="10" y="39"/>
                </a:moveTo>
                <a:cubicBezTo>
                  <a:pt x="1" y="29"/>
                  <a:pt x="1" y="20"/>
                  <a:pt x="10" y="9"/>
                </a:cubicBezTo>
                <a:cubicBezTo>
                  <a:pt x="20" y="0"/>
                  <a:pt x="30" y="0"/>
                  <a:pt x="40" y="0"/>
                </a:cubicBezTo>
                <a:lnTo>
                  <a:pt x="138" y="78"/>
                </a:lnTo>
                <a:cubicBezTo>
                  <a:pt x="147" y="88"/>
                  <a:pt x="147" y="98"/>
                  <a:pt x="138" y="107"/>
                </a:cubicBezTo>
                <a:cubicBezTo>
                  <a:pt x="127" y="118"/>
                  <a:pt x="118" y="127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0" name="Google Shape;3750;p21"/>
          <p:cNvSpPr/>
          <p:nvPr/>
        </p:nvSpPr>
        <p:spPr>
          <a:xfrm>
            <a:off x="8739578" y="1981816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18" y="0"/>
                </a:moveTo>
                <a:cubicBezTo>
                  <a:pt x="147" y="0"/>
                  <a:pt x="177" y="20"/>
                  <a:pt x="197" y="40"/>
                </a:cubicBezTo>
                <a:cubicBezTo>
                  <a:pt x="216" y="59"/>
                  <a:pt x="226" y="88"/>
                  <a:pt x="226" y="118"/>
                </a:cubicBezTo>
                <a:cubicBezTo>
                  <a:pt x="226" y="147"/>
                  <a:pt x="216" y="177"/>
                  <a:pt x="197" y="196"/>
                </a:cubicBezTo>
                <a:cubicBezTo>
                  <a:pt x="177" y="216"/>
                  <a:pt x="147" y="225"/>
                  <a:pt x="118" y="225"/>
                </a:cubicBezTo>
                <a:cubicBezTo>
                  <a:pt x="88" y="225"/>
                  <a:pt x="59" y="216"/>
                  <a:pt x="40" y="196"/>
                </a:cubicBezTo>
                <a:cubicBezTo>
                  <a:pt x="20" y="177"/>
                  <a:pt x="1" y="147"/>
                  <a:pt x="1" y="118"/>
                </a:cubicBezTo>
                <a:cubicBezTo>
                  <a:pt x="1" y="88"/>
                  <a:pt x="20" y="59"/>
                  <a:pt x="40" y="40"/>
                </a:cubicBezTo>
                <a:cubicBezTo>
                  <a:pt x="59" y="20"/>
                  <a:pt x="88" y="0"/>
                  <a:pt x="118" y="0"/>
                </a:cubicBezTo>
                <a:close/>
                <a:moveTo>
                  <a:pt x="157" y="69"/>
                </a:moveTo>
                <a:cubicBezTo>
                  <a:pt x="147" y="59"/>
                  <a:pt x="138" y="49"/>
                  <a:pt x="118" y="49"/>
                </a:cubicBezTo>
                <a:cubicBezTo>
                  <a:pt x="99" y="49"/>
                  <a:pt x="79" y="59"/>
                  <a:pt x="69" y="69"/>
                </a:cubicBezTo>
                <a:cubicBezTo>
                  <a:pt x="59" y="79"/>
                  <a:pt x="49" y="98"/>
                  <a:pt x="49" y="118"/>
                </a:cubicBezTo>
                <a:cubicBezTo>
                  <a:pt x="49" y="138"/>
                  <a:pt x="59" y="147"/>
                  <a:pt x="69" y="167"/>
                </a:cubicBezTo>
                <a:cubicBezTo>
                  <a:pt x="79" y="177"/>
                  <a:pt x="99" y="177"/>
                  <a:pt x="118" y="177"/>
                </a:cubicBezTo>
                <a:cubicBezTo>
                  <a:pt x="138" y="177"/>
                  <a:pt x="147" y="177"/>
                  <a:pt x="157" y="167"/>
                </a:cubicBezTo>
                <a:cubicBezTo>
                  <a:pt x="177" y="147"/>
                  <a:pt x="177" y="138"/>
                  <a:pt x="177" y="118"/>
                </a:cubicBezTo>
                <a:cubicBezTo>
                  <a:pt x="177" y="98"/>
                  <a:pt x="177" y="7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1" name="Google Shape;3751;p21"/>
          <p:cNvSpPr/>
          <p:nvPr/>
        </p:nvSpPr>
        <p:spPr>
          <a:xfrm>
            <a:off x="8758189" y="1844981"/>
            <a:ext cx="10575" cy="147200"/>
          </a:xfrm>
          <a:custGeom>
            <a:avLst/>
            <a:gdLst/>
            <a:ahLst/>
            <a:cxnLst/>
            <a:rect l="l" t="t" r="r" b="b"/>
            <a:pathLst>
              <a:path w="50" h="696" extrusionOk="0">
                <a:moveTo>
                  <a:pt x="0" y="20"/>
                </a:moveTo>
                <a:cubicBezTo>
                  <a:pt x="0" y="10"/>
                  <a:pt x="11" y="1"/>
                  <a:pt x="30" y="1"/>
                </a:cubicBezTo>
                <a:cubicBezTo>
                  <a:pt x="40" y="1"/>
                  <a:pt x="50" y="10"/>
                  <a:pt x="50" y="20"/>
                </a:cubicBezTo>
                <a:lnTo>
                  <a:pt x="50" y="676"/>
                </a:lnTo>
                <a:cubicBezTo>
                  <a:pt x="50" y="687"/>
                  <a:pt x="40" y="696"/>
                  <a:pt x="30" y="696"/>
                </a:cubicBezTo>
                <a:cubicBezTo>
                  <a:pt x="11" y="696"/>
                  <a:pt x="0" y="687"/>
                  <a:pt x="0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21"/>
          <p:cNvSpPr/>
          <p:nvPr/>
        </p:nvSpPr>
        <p:spPr>
          <a:xfrm>
            <a:off x="8739578" y="1861689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0" y="39"/>
                </a:moveTo>
                <a:cubicBezTo>
                  <a:pt x="1" y="29"/>
                  <a:pt x="10" y="20"/>
                  <a:pt x="20" y="9"/>
                </a:cubicBezTo>
                <a:cubicBezTo>
                  <a:pt x="30" y="0"/>
                  <a:pt x="40" y="0"/>
                  <a:pt x="49" y="9"/>
                </a:cubicBezTo>
                <a:lnTo>
                  <a:pt x="138" y="118"/>
                </a:lnTo>
                <a:cubicBezTo>
                  <a:pt x="138" y="127"/>
                  <a:pt x="138" y="147"/>
                  <a:pt x="128" y="157"/>
                </a:cubicBezTo>
                <a:cubicBezTo>
                  <a:pt x="118" y="166"/>
                  <a:pt x="108" y="157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21"/>
          <p:cNvSpPr/>
          <p:nvPr/>
        </p:nvSpPr>
        <p:spPr>
          <a:xfrm>
            <a:off x="8758189" y="1861689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8" y="9"/>
                </a:moveTo>
                <a:cubicBezTo>
                  <a:pt x="98" y="0"/>
                  <a:pt x="118" y="0"/>
                  <a:pt x="128" y="9"/>
                </a:cubicBezTo>
                <a:cubicBezTo>
                  <a:pt x="138" y="20"/>
                  <a:pt x="138" y="29"/>
                  <a:pt x="128" y="39"/>
                </a:cubicBezTo>
                <a:lnTo>
                  <a:pt x="50" y="147"/>
                </a:lnTo>
                <a:cubicBezTo>
                  <a:pt x="40" y="157"/>
                  <a:pt x="20" y="166"/>
                  <a:pt x="11" y="157"/>
                </a:cubicBezTo>
                <a:cubicBezTo>
                  <a:pt x="0" y="147"/>
                  <a:pt x="0" y="127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4" name="Google Shape;3754;p21"/>
          <p:cNvSpPr/>
          <p:nvPr/>
        </p:nvSpPr>
        <p:spPr>
          <a:xfrm>
            <a:off x="8739578" y="1884318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0" y="40"/>
                </a:moveTo>
                <a:cubicBezTo>
                  <a:pt x="1" y="30"/>
                  <a:pt x="10" y="20"/>
                  <a:pt x="20" y="11"/>
                </a:cubicBezTo>
                <a:cubicBezTo>
                  <a:pt x="30" y="0"/>
                  <a:pt x="40" y="0"/>
                  <a:pt x="49" y="11"/>
                </a:cubicBezTo>
                <a:lnTo>
                  <a:pt x="138" y="118"/>
                </a:lnTo>
                <a:cubicBezTo>
                  <a:pt x="138" y="128"/>
                  <a:pt x="138" y="148"/>
                  <a:pt x="128" y="157"/>
                </a:cubicBezTo>
                <a:cubicBezTo>
                  <a:pt x="118" y="157"/>
                  <a:pt x="108" y="157"/>
                  <a:pt x="99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5" name="Google Shape;3755;p21"/>
          <p:cNvSpPr/>
          <p:nvPr/>
        </p:nvSpPr>
        <p:spPr>
          <a:xfrm>
            <a:off x="8758189" y="1884318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8" y="11"/>
                </a:moveTo>
                <a:cubicBezTo>
                  <a:pt x="98" y="0"/>
                  <a:pt x="118" y="0"/>
                  <a:pt x="128" y="11"/>
                </a:cubicBezTo>
                <a:cubicBezTo>
                  <a:pt x="138" y="20"/>
                  <a:pt x="138" y="30"/>
                  <a:pt x="128" y="40"/>
                </a:cubicBezTo>
                <a:lnTo>
                  <a:pt x="50" y="148"/>
                </a:lnTo>
                <a:cubicBezTo>
                  <a:pt x="40" y="157"/>
                  <a:pt x="20" y="157"/>
                  <a:pt x="11" y="157"/>
                </a:cubicBezTo>
                <a:cubicBezTo>
                  <a:pt x="0" y="148"/>
                  <a:pt x="0" y="128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6" name="Google Shape;3756;p21"/>
          <p:cNvSpPr/>
          <p:nvPr/>
        </p:nvSpPr>
        <p:spPr>
          <a:xfrm>
            <a:off x="8774685" y="1921541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579" y="11"/>
                </a:moveTo>
                <a:cubicBezTo>
                  <a:pt x="589" y="1"/>
                  <a:pt x="608" y="11"/>
                  <a:pt x="608" y="20"/>
                </a:cubicBezTo>
                <a:cubicBezTo>
                  <a:pt x="619" y="31"/>
                  <a:pt x="619" y="40"/>
                  <a:pt x="608" y="50"/>
                </a:cubicBezTo>
                <a:lnTo>
                  <a:pt x="40" y="373"/>
                </a:lnTo>
                <a:cubicBezTo>
                  <a:pt x="31" y="383"/>
                  <a:pt x="11" y="383"/>
                  <a:pt x="11" y="364"/>
                </a:cubicBezTo>
                <a:cubicBezTo>
                  <a:pt x="1" y="354"/>
                  <a:pt x="1" y="344"/>
                  <a:pt x="11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7" name="Google Shape;3757;p21"/>
          <p:cNvSpPr/>
          <p:nvPr/>
        </p:nvSpPr>
        <p:spPr>
          <a:xfrm>
            <a:off x="8857590" y="1915407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60" y="20"/>
                </a:moveTo>
                <a:cubicBezTo>
                  <a:pt x="70" y="10"/>
                  <a:pt x="79" y="1"/>
                  <a:pt x="89" y="10"/>
                </a:cubicBezTo>
                <a:cubicBezTo>
                  <a:pt x="99" y="10"/>
                  <a:pt x="109" y="20"/>
                  <a:pt x="109" y="40"/>
                </a:cubicBezTo>
                <a:lnTo>
                  <a:pt x="50" y="167"/>
                </a:lnTo>
                <a:cubicBezTo>
                  <a:pt x="50" y="177"/>
                  <a:pt x="40" y="187"/>
                  <a:pt x="20" y="177"/>
                </a:cubicBezTo>
                <a:cubicBezTo>
                  <a:pt x="11" y="177"/>
                  <a:pt x="1" y="158"/>
                  <a:pt x="1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8" name="Google Shape;3758;p21"/>
          <p:cNvSpPr/>
          <p:nvPr/>
        </p:nvSpPr>
        <p:spPr>
          <a:xfrm>
            <a:off x="8859705" y="1942267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8" y="31"/>
                </a:moveTo>
                <a:cubicBezTo>
                  <a:pt x="177" y="31"/>
                  <a:pt x="187" y="40"/>
                  <a:pt x="177" y="50"/>
                </a:cubicBezTo>
                <a:cubicBezTo>
                  <a:pt x="177" y="70"/>
                  <a:pt x="167" y="70"/>
                  <a:pt x="158" y="70"/>
                </a:cubicBezTo>
                <a:lnTo>
                  <a:pt x="21" y="50"/>
                </a:lnTo>
                <a:cubicBezTo>
                  <a:pt x="10" y="50"/>
                  <a:pt x="1" y="40"/>
                  <a:pt x="1" y="31"/>
                </a:cubicBezTo>
                <a:cubicBezTo>
                  <a:pt x="1" y="11"/>
                  <a:pt x="1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" name="Google Shape;3759;p21"/>
          <p:cNvSpPr/>
          <p:nvPr/>
        </p:nvSpPr>
        <p:spPr>
          <a:xfrm>
            <a:off x="8838979" y="1925771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60" y="20"/>
                </a:moveTo>
                <a:cubicBezTo>
                  <a:pt x="60" y="11"/>
                  <a:pt x="79" y="0"/>
                  <a:pt x="89" y="11"/>
                </a:cubicBezTo>
                <a:cubicBezTo>
                  <a:pt x="99" y="11"/>
                  <a:pt x="108" y="30"/>
                  <a:pt x="99" y="40"/>
                </a:cubicBezTo>
                <a:lnTo>
                  <a:pt x="50" y="167"/>
                </a:lnTo>
                <a:cubicBezTo>
                  <a:pt x="50" y="177"/>
                  <a:pt x="30" y="187"/>
                  <a:pt x="21" y="177"/>
                </a:cubicBezTo>
                <a:cubicBezTo>
                  <a:pt x="10" y="177"/>
                  <a:pt x="1" y="167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0" name="Google Shape;3760;p21"/>
          <p:cNvSpPr/>
          <p:nvPr/>
        </p:nvSpPr>
        <p:spPr>
          <a:xfrm>
            <a:off x="8838979" y="195474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77" y="20"/>
                  <a:pt x="187" y="30"/>
                  <a:pt x="187" y="50"/>
                </a:cubicBezTo>
                <a:cubicBezTo>
                  <a:pt x="187" y="59"/>
                  <a:pt x="177" y="70"/>
                  <a:pt x="158" y="70"/>
                </a:cubicBezTo>
                <a:lnTo>
                  <a:pt x="30" y="50"/>
                </a:lnTo>
                <a:cubicBezTo>
                  <a:pt x="10" y="40"/>
                  <a:pt x="1" y="30"/>
                  <a:pt x="1" y="20"/>
                </a:cubicBezTo>
                <a:cubicBezTo>
                  <a:pt x="10" y="11"/>
                  <a:pt x="21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1" name="Google Shape;3761;p21"/>
          <p:cNvSpPr/>
          <p:nvPr/>
        </p:nvSpPr>
        <p:spPr>
          <a:xfrm>
            <a:off x="8774685" y="2010790"/>
            <a:ext cx="130915" cy="78887"/>
          </a:xfrm>
          <a:custGeom>
            <a:avLst/>
            <a:gdLst/>
            <a:ahLst/>
            <a:cxnLst/>
            <a:rect l="l" t="t" r="r" b="b"/>
            <a:pathLst>
              <a:path w="619" h="373" extrusionOk="0">
                <a:moveTo>
                  <a:pt x="608" y="334"/>
                </a:moveTo>
                <a:cubicBezTo>
                  <a:pt x="619" y="334"/>
                  <a:pt x="619" y="353"/>
                  <a:pt x="608" y="363"/>
                </a:cubicBezTo>
                <a:cubicBezTo>
                  <a:pt x="608" y="373"/>
                  <a:pt x="589" y="373"/>
                  <a:pt x="579" y="373"/>
                </a:cubicBezTo>
                <a:lnTo>
                  <a:pt x="11" y="40"/>
                </a:lnTo>
                <a:cubicBezTo>
                  <a:pt x="1" y="40"/>
                  <a:pt x="1" y="20"/>
                  <a:pt x="11" y="10"/>
                </a:cubicBezTo>
                <a:cubicBezTo>
                  <a:pt x="11" y="1"/>
                  <a:pt x="31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2" name="Google Shape;3762;p21"/>
          <p:cNvSpPr/>
          <p:nvPr/>
        </p:nvSpPr>
        <p:spPr>
          <a:xfrm>
            <a:off x="8859705" y="205414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8" y="1"/>
                </a:moveTo>
                <a:cubicBezTo>
                  <a:pt x="167" y="1"/>
                  <a:pt x="177" y="11"/>
                  <a:pt x="177" y="21"/>
                </a:cubicBezTo>
                <a:cubicBezTo>
                  <a:pt x="187" y="40"/>
                  <a:pt x="177" y="50"/>
                  <a:pt x="158" y="50"/>
                </a:cubicBezTo>
                <a:lnTo>
                  <a:pt x="30" y="70"/>
                </a:lnTo>
                <a:cubicBezTo>
                  <a:pt x="10" y="70"/>
                  <a:pt x="1" y="60"/>
                  <a:pt x="1" y="50"/>
                </a:cubicBezTo>
                <a:cubicBezTo>
                  <a:pt x="1" y="40"/>
                  <a:pt x="10" y="31"/>
                  <a:pt x="21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3" name="Google Shape;3763;p21"/>
          <p:cNvSpPr/>
          <p:nvPr/>
        </p:nvSpPr>
        <p:spPr>
          <a:xfrm>
            <a:off x="8857590" y="2058376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109" y="148"/>
                </a:moveTo>
                <a:cubicBezTo>
                  <a:pt x="109" y="157"/>
                  <a:pt x="99" y="177"/>
                  <a:pt x="89" y="177"/>
                </a:cubicBezTo>
                <a:cubicBezTo>
                  <a:pt x="79" y="187"/>
                  <a:pt x="70" y="177"/>
                  <a:pt x="60" y="168"/>
                </a:cubicBezTo>
                <a:lnTo>
                  <a:pt x="11" y="40"/>
                </a:lnTo>
                <a:cubicBezTo>
                  <a:pt x="1" y="20"/>
                  <a:pt x="11" y="11"/>
                  <a:pt x="20" y="1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4" name="Google Shape;3764;p21"/>
          <p:cNvSpPr/>
          <p:nvPr/>
        </p:nvSpPr>
        <p:spPr>
          <a:xfrm>
            <a:off x="8838979" y="204399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8" y="0"/>
                </a:moveTo>
                <a:cubicBezTo>
                  <a:pt x="177" y="0"/>
                  <a:pt x="187" y="10"/>
                  <a:pt x="187" y="20"/>
                </a:cubicBezTo>
                <a:cubicBezTo>
                  <a:pt x="187" y="29"/>
                  <a:pt x="177" y="49"/>
                  <a:pt x="167" y="49"/>
                </a:cubicBezTo>
                <a:lnTo>
                  <a:pt x="30" y="69"/>
                </a:lnTo>
                <a:cubicBezTo>
                  <a:pt x="21" y="69"/>
                  <a:pt x="10" y="59"/>
                  <a:pt x="1" y="49"/>
                </a:cubicBezTo>
                <a:cubicBezTo>
                  <a:pt x="1" y="29"/>
                  <a:pt x="10" y="2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5" name="Google Shape;3765;p21"/>
          <p:cNvSpPr/>
          <p:nvPr/>
        </p:nvSpPr>
        <p:spPr>
          <a:xfrm>
            <a:off x="8838979" y="2048013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99" y="148"/>
                </a:moveTo>
                <a:cubicBezTo>
                  <a:pt x="108" y="158"/>
                  <a:pt x="99" y="167"/>
                  <a:pt x="89" y="177"/>
                </a:cubicBezTo>
                <a:cubicBezTo>
                  <a:pt x="79" y="177"/>
                  <a:pt x="60" y="177"/>
                  <a:pt x="60" y="158"/>
                </a:cubicBezTo>
                <a:lnTo>
                  <a:pt x="10" y="30"/>
                </a:lnTo>
                <a:cubicBezTo>
                  <a:pt x="1" y="21"/>
                  <a:pt x="10" y="10"/>
                  <a:pt x="21" y="1"/>
                </a:cubicBezTo>
                <a:cubicBezTo>
                  <a:pt x="30" y="1"/>
                  <a:pt x="50" y="1"/>
                  <a:pt x="5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6" name="Google Shape;3766;p21"/>
          <p:cNvSpPr/>
          <p:nvPr/>
        </p:nvSpPr>
        <p:spPr>
          <a:xfrm>
            <a:off x="8758189" y="2019038"/>
            <a:ext cx="10575" cy="149526"/>
          </a:xfrm>
          <a:custGeom>
            <a:avLst/>
            <a:gdLst/>
            <a:ahLst/>
            <a:cxnLst/>
            <a:rect l="l" t="t" r="r" b="b"/>
            <a:pathLst>
              <a:path w="50" h="707" extrusionOk="0">
                <a:moveTo>
                  <a:pt x="50" y="677"/>
                </a:moveTo>
                <a:cubicBezTo>
                  <a:pt x="50" y="696"/>
                  <a:pt x="40" y="706"/>
                  <a:pt x="30" y="706"/>
                </a:cubicBezTo>
                <a:cubicBezTo>
                  <a:pt x="11" y="706"/>
                  <a:pt x="0" y="696"/>
                  <a:pt x="0" y="677"/>
                </a:cubicBezTo>
                <a:lnTo>
                  <a:pt x="0" y="30"/>
                </a:lnTo>
                <a:cubicBezTo>
                  <a:pt x="0" y="20"/>
                  <a:pt x="11" y="1"/>
                  <a:pt x="30" y="1"/>
                </a:cubicBezTo>
                <a:cubicBezTo>
                  <a:pt x="40" y="1"/>
                  <a:pt x="50" y="20"/>
                  <a:pt x="5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7" name="Google Shape;3767;p21"/>
          <p:cNvSpPr/>
          <p:nvPr/>
        </p:nvSpPr>
        <p:spPr>
          <a:xfrm>
            <a:off x="8758189" y="211632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8" y="119"/>
                </a:moveTo>
                <a:cubicBezTo>
                  <a:pt x="138" y="129"/>
                  <a:pt x="138" y="148"/>
                  <a:pt x="128" y="158"/>
                </a:cubicBezTo>
                <a:cubicBezTo>
                  <a:pt x="118" y="158"/>
                  <a:pt x="98" y="158"/>
                  <a:pt x="98" y="148"/>
                </a:cubicBezTo>
                <a:lnTo>
                  <a:pt x="11" y="40"/>
                </a:lnTo>
                <a:cubicBezTo>
                  <a:pt x="0" y="31"/>
                  <a:pt x="0" y="21"/>
                  <a:pt x="11" y="11"/>
                </a:cubicBezTo>
                <a:cubicBezTo>
                  <a:pt x="20" y="1"/>
                  <a:pt x="40" y="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8" name="Google Shape;3768;p21"/>
          <p:cNvSpPr/>
          <p:nvPr/>
        </p:nvSpPr>
        <p:spPr>
          <a:xfrm>
            <a:off x="8739578" y="211632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49" y="148"/>
                </a:moveTo>
                <a:cubicBezTo>
                  <a:pt x="40" y="158"/>
                  <a:pt x="30" y="158"/>
                  <a:pt x="20" y="158"/>
                </a:cubicBezTo>
                <a:cubicBezTo>
                  <a:pt x="10" y="148"/>
                  <a:pt x="1" y="129"/>
                  <a:pt x="10" y="119"/>
                </a:cubicBezTo>
                <a:lnTo>
                  <a:pt x="99" y="11"/>
                </a:lnTo>
                <a:cubicBezTo>
                  <a:pt x="108" y="1"/>
                  <a:pt x="118" y="1"/>
                  <a:pt x="128" y="11"/>
                </a:cubicBezTo>
                <a:cubicBezTo>
                  <a:pt x="138" y="21"/>
                  <a:pt x="138" y="31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9" name="Google Shape;3769;p21"/>
          <p:cNvSpPr/>
          <p:nvPr/>
        </p:nvSpPr>
        <p:spPr>
          <a:xfrm>
            <a:off x="8758189" y="2093695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28" y="128"/>
                </a:moveTo>
                <a:cubicBezTo>
                  <a:pt x="138" y="138"/>
                  <a:pt x="138" y="147"/>
                  <a:pt x="128" y="157"/>
                </a:cubicBezTo>
                <a:cubicBezTo>
                  <a:pt x="118" y="167"/>
                  <a:pt x="98" y="167"/>
                  <a:pt x="98" y="147"/>
                </a:cubicBezTo>
                <a:lnTo>
                  <a:pt x="11" y="40"/>
                </a:lnTo>
                <a:cubicBezTo>
                  <a:pt x="0" y="30"/>
                  <a:pt x="0" y="20"/>
                  <a:pt x="11" y="10"/>
                </a:cubicBezTo>
                <a:cubicBezTo>
                  <a:pt x="20" y="1"/>
                  <a:pt x="40" y="1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0" name="Google Shape;3770;p21"/>
          <p:cNvSpPr/>
          <p:nvPr/>
        </p:nvSpPr>
        <p:spPr>
          <a:xfrm>
            <a:off x="8739578" y="2093695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49" y="147"/>
                </a:moveTo>
                <a:cubicBezTo>
                  <a:pt x="40" y="167"/>
                  <a:pt x="30" y="167"/>
                  <a:pt x="20" y="157"/>
                </a:cubicBezTo>
                <a:cubicBezTo>
                  <a:pt x="10" y="147"/>
                  <a:pt x="1" y="138"/>
                  <a:pt x="10" y="128"/>
                </a:cubicBezTo>
                <a:lnTo>
                  <a:pt x="99" y="10"/>
                </a:lnTo>
                <a:cubicBezTo>
                  <a:pt x="108" y="1"/>
                  <a:pt x="118" y="1"/>
                  <a:pt x="128" y="10"/>
                </a:cubicBezTo>
                <a:cubicBezTo>
                  <a:pt x="138" y="20"/>
                  <a:pt x="138" y="3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1" name="Google Shape;3771;p21"/>
          <p:cNvSpPr/>
          <p:nvPr/>
        </p:nvSpPr>
        <p:spPr>
          <a:xfrm>
            <a:off x="8623469" y="2010790"/>
            <a:ext cx="130703" cy="78887"/>
          </a:xfrm>
          <a:custGeom>
            <a:avLst/>
            <a:gdLst/>
            <a:ahLst/>
            <a:cxnLst/>
            <a:rect l="l" t="t" r="r" b="b"/>
            <a:pathLst>
              <a:path w="618" h="373" extrusionOk="0">
                <a:moveTo>
                  <a:pt x="30" y="373"/>
                </a:moveTo>
                <a:cubicBezTo>
                  <a:pt x="20" y="373"/>
                  <a:pt x="10" y="373"/>
                  <a:pt x="1" y="363"/>
                </a:cubicBezTo>
                <a:cubicBezTo>
                  <a:pt x="1" y="353"/>
                  <a:pt x="1" y="334"/>
                  <a:pt x="10" y="334"/>
                </a:cubicBezTo>
                <a:lnTo>
                  <a:pt x="579" y="1"/>
                </a:lnTo>
                <a:cubicBezTo>
                  <a:pt x="589" y="1"/>
                  <a:pt x="598" y="1"/>
                  <a:pt x="608" y="10"/>
                </a:cubicBezTo>
                <a:cubicBezTo>
                  <a:pt x="618" y="20"/>
                  <a:pt x="608" y="40"/>
                  <a:pt x="5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21"/>
          <p:cNvSpPr/>
          <p:nvPr/>
        </p:nvSpPr>
        <p:spPr>
          <a:xfrm>
            <a:off x="8646310" y="2058376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50" y="168"/>
                </a:moveTo>
                <a:cubicBezTo>
                  <a:pt x="50" y="177"/>
                  <a:pt x="39" y="187"/>
                  <a:pt x="20" y="177"/>
                </a:cubicBezTo>
                <a:cubicBezTo>
                  <a:pt x="10" y="177"/>
                  <a:pt x="0" y="157"/>
                  <a:pt x="10" y="148"/>
                </a:cubicBezTo>
                <a:lnTo>
                  <a:pt x="59" y="20"/>
                </a:lnTo>
                <a:cubicBezTo>
                  <a:pt x="69" y="11"/>
                  <a:pt x="79" y="1"/>
                  <a:pt x="89" y="11"/>
                </a:cubicBezTo>
                <a:cubicBezTo>
                  <a:pt x="98" y="11"/>
                  <a:pt x="108" y="2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3" name="Google Shape;3773;p21"/>
          <p:cNvSpPr/>
          <p:nvPr/>
        </p:nvSpPr>
        <p:spPr>
          <a:xfrm>
            <a:off x="8629602" y="2054146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20" y="50"/>
                </a:moveTo>
                <a:cubicBezTo>
                  <a:pt x="11" y="50"/>
                  <a:pt x="1" y="40"/>
                  <a:pt x="1" y="21"/>
                </a:cubicBezTo>
                <a:cubicBezTo>
                  <a:pt x="1" y="11"/>
                  <a:pt x="11" y="1"/>
                  <a:pt x="31" y="1"/>
                </a:cubicBezTo>
                <a:lnTo>
                  <a:pt x="168" y="21"/>
                </a:lnTo>
                <a:cubicBezTo>
                  <a:pt x="177" y="31"/>
                  <a:pt x="187" y="40"/>
                  <a:pt x="187" y="50"/>
                </a:cubicBezTo>
                <a:cubicBezTo>
                  <a:pt x="187" y="60"/>
                  <a:pt x="168" y="70"/>
                  <a:pt x="158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4" name="Google Shape;3774;p21"/>
          <p:cNvSpPr/>
          <p:nvPr/>
        </p:nvSpPr>
        <p:spPr>
          <a:xfrm>
            <a:off x="8667036" y="2048013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50" y="158"/>
                </a:moveTo>
                <a:cubicBezTo>
                  <a:pt x="39" y="177"/>
                  <a:pt x="30" y="177"/>
                  <a:pt x="20" y="177"/>
                </a:cubicBezTo>
                <a:cubicBezTo>
                  <a:pt x="0" y="167"/>
                  <a:pt x="0" y="158"/>
                  <a:pt x="0" y="148"/>
                </a:cubicBezTo>
                <a:lnTo>
                  <a:pt x="50" y="21"/>
                </a:lnTo>
                <a:cubicBezTo>
                  <a:pt x="59" y="1"/>
                  <a:pt x="69" y="1"/>
                  <a:pt x="89" y="1"/>
                </a:cubicBezTo>
                <a:cubicBezTo>
                  <a:pt x="98" y="10"/>
                  <a:pt x="98" y="21"/>
                  <a:pt x="9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5" name="Google Shape;3775;p21"/>
          <p:cNvSpPr/>
          <p:nvPr/>
        </p:nvSpPr>
        <p:spPr>
          <a:xfrm>
            <a:off x="8648425" y="204399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20" y="49"/>
                </a:moveTo>
                <a:cubicBezTo>
                  <a:pt x="10" y="49"/>
                  <a:pt x="0" y="29"/>
                  <a:pt x="0" y="20"/>
                </a:cubicBezTo>
                <a:cubicBezTo>
                  <a:pt x="10" y="10"/>
                  <a:pt x="20" y="0"/>
                  <a:pt x="29" y="0"/>
                </a:cubicBezTo>
                <a:lnTo>
                  <a:pt x="167" y="20"/>
                </a:lnTo>
                <a:cubicBezTo>
                  <a:pt x="177" y="20"/>
                  <a:pt x="186" y="29"/>
                  <a:pt x="186" y="49"/>
                </a:cubicBezTo>
                <a:cubicBezTo>
                  <a:pt x="186" y="59"/>
                  <a:pt x="17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6" name="Google Shape;3776;p21"/>
          <p:cNvSpPr/>
          <p:nvPr/>
        </p:nvSpPr>
        <p:spPr>
          <a:xfrm>
            <a:off x="8623469" y="1921541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10" y="50"/>
                </a:moveTo>
                <a:cubicBezTo>
                  <a:pt x="1" y="40"/>
                  <a:pt x="1" y="31"/>
                  <a:pt x="1" y="20"/>
                </a:cubicBezTo>
                <a:cubicBezTo>
                  <a:pt x="10" y="11"/>
                  <a:pt x="20" y="1"/>
                  <a:pt x="30" y="11"/>
                </a:cubicBezTo>
                <a:lnTo>
                  <a:pt x="598" y="334"/>
                </a:lnTo>
                <a:cubicBezTo>
                  <a:pt x="608" y="344"/>
                  <a:pt x="618" y="354"/>
                  <a:pt x="608" y="364"/>
                </a:cubicBezTo>
                <a:cubicBezTo>
                  <a:pt x="598" y="383"/>
                  <a:pt x="589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7" name="Google Shape;3777;p21"/>
          <p:cNvSpPr/>
          <p:nvPr/>
        </p:nvSpPr>
        <p:spPr>
          <a:xfrm>
            <a:off x="8629602" y="1942267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31" y="70"/>
                </a:moveTo>
                <a:cubicBezTo>
                  <a:pt x="11" y="70"/>
                  <a:pt x="1" y="70"/>
                  <a:pt x="1" y="50"/>
                </a:cubicBezTo>
                <a:cubicBezTo>
                  <a:pt x="1" y="40"/>
                  <a:pt x="11" y="31"/>
                  <a:pt x="20" y="31"/>
                </a:cubicBezTo>
                <a:lnTo>
                  <a:pt x="158" y="11"/>
                </a:lnTo>
                <a:cubicBezTo>
                  <a:pt x="168" y="1"/>
                  <a:pt x="187" y="11"/>
                  <a:pt x="187" y="31"/>
                </a:cubicBezTo>
                <a:cubicBezTo>
                  <a:pt x="187" y="40"/>
                  <a:pt x="177" y="50"/>
                  <a:pt x="16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8" name="Google Shape;3778;p21"/>
          <p:cNvSpPr/>
          <p:nvPr/>
        </p:nvSpPr>
        <p:spPr>
          <a:xfrm>
            <a:off x="8646310" y="1915407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10" y="40"/>
                </a:moveTo>
                <a:cubicBezTo>
                  <a:pt x="0" y="20"/>
                  <a:pt x="10" y="10"/>
                  <a:pt x="20" y="10"/>
                </a:cubicBezTo>
                <a:cubicBezTo>
                  <a:pt x="39" y="1"/>
                  <a:pt x="50" y="10"/>
                  <a:pt x="50" y="20"/>
                </a:cubicBezTo>
                <a:lnTo>
                  <a:pt x="108" y="147"/>
                </a:lnTo>
                <a:cubicBezTo>
                  <a:pt x="108" y="158"/>
                  <a:pt x="98" y="177"/>
                  <a:pt x="89" y="177"/>
                </a:cubicBezTo>
                <a:cubicBezTo>
                  <a:pt x="79" y="187"/>
                  <a:pt x="69" y="177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9" name="Google Shape;3779;p21"/>
          <p:cNvSpPr/>
          <p:nvPr/>
        </p:nvSpPr>
        <p:spPr>
          <a:xfrm>
            <a:off x="8648425" y="195474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9" y="70"/>
                </a:moveTo>
                <a:cubicBezTo>
                  <a:pt x="20" y="70"/>
                  <a:pt x="10" y="59"/>
                  <a:pt x="0" y="50"/>
                </a:cubicBezTo>
                <a:cubicBezTo>
                  <a:pt x="0" y="30"/>
                  <a:pt x="10" y="20"/>
                  <a:pt x="20" y="20"/>
                </a:cubicBezTo>
                <a:lnTo>
                  <a:pt x="157" y="1"/>
                </a:lnTo>
                <a:cubicBezTo>
                  <a:pt x="177" y="1"/>
                  <a:pt x="186" y="11"/>
                  <a:pt x="186" y="20"/>
                </a:cubicBezTo>
                <a:cubicBezTo>
                  <a:pt x="186" y="30"/>
                  <a:pt x="177" y="4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0" name="Google Shape;3780;p21"/>
          <p:cNvSpPr/>
          <p:nvPr/>
        </p:nvSpPr>
        <p:spPr>
          <a:xfrm>
            <a:off x="8667036" y="1925771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0" y="40"/>
                </a:moveTo>
                <a:cubicBezTo>
                  <a:pt x="0" y="30"/>
                  <a:pt x="0" y="11"/>
                  <a:pt x="20" y="11"/>
                </a:cubicBezTo>
                <a:cubicBezTo>
                  <a:pt x="30" y="0"/>
                  <a:pt x="39" y="11"/>
                  <a:pt x="50" y="20"/>
                </a:cubicBezTo>
                <a:lnTo>
                  <a:pt x="98" y="148"/>
                </a:lnTo>
                <a:cubicBezTo>
                  <a:pt x="98" y="167"/>
                  <a:pt x="98" y="177"/>
                  <a:pt x="89" y="177"/>
                </a:cubicBezTo>
                <a:cubicBezTo>
                  <a:pt x="69" y="187"/>
                  <a:pt x="59" y="177"/>
                  <a:pt x="50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1" name="Google Shape;3781;p21"/>
          <p:cNvSpPr/>
          <p:nvPr/>
        </p:nvSpPr>
        <p:spPr>
          <a:xfrm>
            <a:off x="8710603" y="1917522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0" y="39"/>
                </a:moveTo>
                <a:cubicBezTo>
                  <a:pt x="0" y="30"/>
                  <a:pt x="0" y="10"/>
                  <a:pt x="10" y="0"/>
                </a:cubicBezTo>
                <a:cubicBezTo>
                  <a:pt x="20" y="0"/>
                  <a:pt x="40" y="0"/>
                  <a:pt x="49" y="10"/>
                </a:cubicBezTo>
                <a:lnTo>
                  <a:pt x="225" y="333"/>
                </a:lnTo>
                <a:cubicBezTo>
                  <a:pt x="236" y="344"/>
                  <a:pt x="236" y="353"/>
                  <a:pt x="216" y="363"/>
                </a:cubicBezTo>
                <a:cubicBezTo>
                  <a:pt x="206" y="373"/>
                  <a:pt x="196" y="363"/>
                  <a:pt x="186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2" name="Google Shape;3782;p21"/>
          <p:cNvSpPr/>
          <p:nvPr/>
        </p:nvSpPr>
        <p:spPr>
          <a:xfrm>
            <a:off x="8698125" y="193000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49"/>
                </a:moveTo>
                <a:cubicBezTo>
                  <a:pt x="10" y="39"/>
                  <a:pt x="1" y="30"/>
                  <a:pt x="10" y="10"/>
                </a:cubicBezTo>
                <a:cubicBezTo>
                  <a:pt x="10" y="0"/>
                  <a:pt x="30" y="0"/>
                  <a:pt x="40" y="0"/>
                </a:cubicBezTo>
                <a:lnTo>
                  <a:pt x="147" y="49"/>
                </a:lnTo>
                <a:cubicBezTo>
                  <a:pt x="167" y="49"/>
                  <a:pt x="167" y="69"/>
                  <a:pt x="167" y="78"/>
                </a:cubicBezTo>
                <a:cubicBezTo>
                  <a:pt x="157" y="89"/>
                  <a:pt x="147" y="98"/>
                  <a:pt x="13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3" name="Google Shape;3783;p21"/>
          <p:cNvSpPr/>
          <p:nvPr/>
        </p:nvSpPr>
        <p:spPr>
          <a:xfrm>
            <a:off x="8723081" y="1913293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20" y="20"/>
                </a:moveTo>
                <a:cubicBezTo>
                  <a:pt x="20" y="11"/>
                  <a:pt x="29" y="1"/>
                  <a:pt x="49" y="1"/>
                </a:cubicBezTo>
                <a:cubicBezTo>
                  <a:pt x="59" y="1"/>
                  <a:pt x="68" y="20"/>
                  <a:pt x="68" y="30"/>
                </a:cubicBezTo>
                <a:lnTo>
                  <a:pt x="49" y="148"/>
                </a:lnTo>
                <a:cubicBezTo>
                  <a:pt x="49" y="168"/>
                  <a:pt x="29" y="168"/>
                  <a:pt x="20" y="168"/>
                </a:cubicBezTo>
                <a:cubicBezTo>
                  <a:pt x="10" y="168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4" name="Google Shape;3784;p21"/>
          <p:cNvSpPr/>
          <p:nvPr/>
        </p:nvSpPr>
        <p:spPr>
          <a:xfrm>
            <a:off x="8708488" y="1946497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50"/>
                </a:moveTo>
                <a:cubicBezTo>
                  <a:pt x="10" y="40"/>
                  <a:pt x="0" y="30"/>
                  <a:pt x="0" y="20"/>
                </a:cubicBezTo>
                <a:cubicBezTo>
                  <a:pt x="10" y="0"/>
                  <a:pt x="20" y="0"/>
                  <a:pt x="39" y="0"/>
                </a:cubicBezTo>
                <a:lnTo>
                  <a:pt x="148" y="50"/>
                </a:lnTo>
                <a:cubicBezTo>
                  <a:pt x="157" y="50"/>
                  <a:pt x="167" y="69"/>
                  <a:pt x="167" y="79"/>
                </a:cubicBezTo>
                <a:cubicBezTo>
                  <a:pt x="157" y="89"/>
                  <a:pt x="148" y="98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5" name="Google Shape;3785;p21"/>
          <p:cNvSpPr/>
          <p:nvPr/>
        </p:nvSpPr>
        <p:spPr>
          <a:xfrm>
            <a:off x="8733233" y="1930000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20" y="20"/>
                </a:moveTo>
                <a:cubicBezTo>
                  <a:pt x="20" y="10"/>
                  <a:pt x="31" y="0"/>
                  <a:pt x="40" y="0"/>
                </a:cubicBezTo>
                <a:cubicBezTo>
                  <a:pt x="60" y="10"/>
                  <a:pt x="70" y="20"/>
                  <a:pt x="60" y="30"/>
                </a:cubicBezTo>
                <a:lnTo>
                  <a:pt x="50" y="157"/>
                </a:lnTo>
                <a:cubicBezTo>
                  <a:pt x="40" y="167"/>
                  <a:pt x="31" y="176"/>
                  <a:pt x="20" y="176"/>
                </a:cubicBezTo>
                <a:cubicBezTo>
                  <a:pt x="11" y="167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6" name="Google Shape;3786;p21"/>
          <p:cNvSpPr/>
          <p:nvPr/>
        </p:nvSpPr>
        <p:spPr>
          <a:xfrm>
            <a:off x="8768552" y="1917522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7" y="10"/>
                </a:moveTo>
                <a:cubicBezTo>
                  <a:pt x="197" y="0"/>
                  <a:pt x="206" y="0"/>
                  <a:pt x="216" y="0"/>
                </a:cubicBezTo>
                <a:cubicBezTo>
                  <a:pt x="226" y="10"/>
                  <a:pt x="236" y="30"/>
                  <a:pt x="226" y="39"/>
                </a:cubicBezTo>
                <a:lnTo>
                  <a:pt x="40" y="353"/>
                </a:lnTo>
                <a:cubicBezTo>
                  <a:pt x="40" y="363"/>
                  <a:pt x="20" y="373"/>
                  <a:pt x="10" y="363"/>
                </a:cubicBezTo>
                <a:cubicBezTo>
                  <a:pt x="1" y="353"/>
                  <a:pt x="1" y="344"/>
                  <a:pt x="1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7" name="Google Shape;3787;p21"/>
          <p:cNvSpPr/>
          <p:nvPr/>
        </p:nvSpPr>
        <p:spPr>
          <a:xfrm>
            <a:off x="8791393" y="191329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0" y="30"/>
                </a:moveTo>
                <a:cubicBezTo>
                  <a:pt x="0" y="20"/>
                  <a:pt x="10" y="1"/>
                  <a:pt x="20" y="1"/>
                </a:cubicBezTo>
                <a:cubicBezTo>
                  <a:pt x="30" y="1"/>
                  <a:pt x="39" y="11"/>
                  <a:pt x="50" y="20"/>
                </a:cubicBezTo>
                <a:lnTo>
                  <a:pt x="59" y="148"/>
                </a:lnTo>
                <a:cubicBezTo>
                  <a:pt x="69" y="157"/>
                  <a:pt x="59" y="168"/>
                  <a:pt x="39" y="168"/>
                </a:cubicBezTo>
                <a:cubicBezTo>
                  <a:pt x="30" y="168"/>
                  <a:pt x="20" y="16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8" name="Google Shape;3788;p21"/>
          <p:cNvSpPr/>
          <p:nvPr/>
        </p:nvSpPr>
        <p:spPr>
          <a:xfrm>
            <a:off x="8793508" y="193000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38" y="0"/>
                </a:moveTo>
                <a:cubicBezTo>
                  <a:pt x="147" y="0"/>
                  <a:pt x="157" y="0"/>
                  <a:pt x="167" y="10"/>
                </a:cubicBezTo>
                <a:cubicBezTo>
                  <a:pt x="167" y="30"/>
                  <a:pt x="167" y="39"/>
                  <a:pt x="157" y="49"/>
                </a:cubicBezTo>
                <a:lnTo>
                  <a:pt x="40" y="89"/>
                </a:lnTo>
                <a:cubicBezTo>
                  <a:pt x="29" y="98"/>
                  <a:pt x="10" y="89"/>
                  <a:pt x="10" y="78"/>
                </a:cubicBezTo>
                <a:cubicBezTo>
                  <a:pt x="0" y="69"/>
                  <a:pt x="10" y="4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9" name="Google Shape;3789;p21"/>
          <p:cNvSpPr/>
          <p:nvPr/>
        </p:nvSpPr>
        <p:spPr>
          <a:xfrm>
            <a:off x="8781030" y="1930000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1" y="30"/>
                </a:moveTo>
                <a:cubicBezTo>
                  <a:pt x="1" y="20"/>
                  <a:pt x="10" y="10"/>
                  <a:pt x="20" y="0"/>
                </a:cubicBezTo>
                <a:cubicBezTo>
                  <a:pt x="30" y="0"/>
                  <a:pt x="49" y="10"/>
                  <a:pt x="49" y="20"/>
                </a:cubicBezTo>
                <a:lnTo>
                  <a:pt x="69" y="147"/>
                </a:lnTo>
                <a:cubicBezTo>
                  <a:pt x="69" y="157"/>
                  <a:pt x="59" y="167"/>
                  <a:pt x="49" y="176"/>
                </a:cubicBezTo>
                <a:cubicBezTo>
                  <a:pt x="30" y="176"/>
                  <a:pt x="20" y="167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21"/>
          <p:cNvSpPr/>
          <p:nvPr/>
        </p:nvSpPr>
        <p:spPr>
          <a:xfrm>
            <a:off x="8785260" y="1946497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7" y="0"/>
                </a:moveTo>
                <a:cubicBezTo>
                  <a:pt x="137" y="0"/>
                  <a:pt x="157" y="0"/>
                  <a:pt x="157" y="20"/>
                </a:cubicBezTo>
                <a:cubicBezTo>
                  <a:pt x="166" y="30"/>
                  <a:pt x="157" y="40"/>
                  <a:pt x="147" y="50"/>
                </a:cubicBezTo>
                <a:lnTo>
                  <a:pt x="29" y="89"/>
                </a:lnTo>
                <a:cubicBezTo>
                  <a:pt x="20" y="98"/>
                  <a:pt x="10" y="89"/>
                  <a:pt x="0" y="79"/>
                </a:cubicBezTo>
                <a:cubicBezTo>
                  <a:pt x="0" y="69"/>
                  <a:pt x="0" y="50"/>
                  <a:pt x="1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1" name="Google Shape;3791;p21"/>
          <p:cNvSpPr/>
          <p:nvPr/>
        </p:nvSpPr>
        <p:spPr>
          <a:xfrm>
            <a:off x="8777012" y="2000427"/>
            <a:ext cx="89039" cy="10575"/>
          </a:xfrm>
          <a:custGeom>
            <a:avLst/>
            <a:gdLst/>
            <a:ahLst/>
            <a:cxnLst/>
            <a:rect l="l" t="t" r="r" b="b"/>
            <a:pathLst>
              <a:path w="421" h="50" extrusionOk="0">
                <a:moveTo>
                  <a:pt x="392" y="0"/>
                </a:moveTo>
                <a:cubicBezTo>
                  <a:pt x="412" y="0"/>
                  <a:pt x="421" y="10"/>
                  <a:pt x="421" y="30"/>
                </a:cubicBezTo>
                <a:cubicBezTo>
                  <a:pt x="421" y="39"/>
                  <a:pt x="412" y="50"/>
                  <a:pt x="392" y="50"/>
                </a:cubicBezTo>
                <a:lnTo>
                  <a:pt x="29" y="50"/>
                </a:lnTo>
                <a:cubicBezTo>
                  <a:pt x="20" y="50"/>
                  <a:pt x="0" y="39"/>
                  <a:pt x="0" y="30"/>
                </a:cubicBezTo>
                <a:cubicBezTo>
                  <a:pt x="0" y="1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2" name="Google Shape;3792;p21"/>
          <p:cNvSpPr/>
          <p:nvPr/>
        </p:nvSpPr>
        <p:spPr>
          <a:xfrm>
            <a:off x="8830730" y="198371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8" y="11"/>
                </a:moveTo>
                <a:cubicBezTo>
                  <a:pt x="118" y="1"/>
                  <a:pt x="128" y="11"/>
                  <a:pt x="138" y="20"/>
                </a:cubicBezTo>
                <a:cubicBezTo>
                  <a:pt x="147" y="31"/>
                  <a:pt x="147" y="40"/>
                  <a:pt x="138" y="50"/>
                </a:cubicBezTo>
                <a:lnTo>
                  <a:pt x="40" y="129"/>
                </a:lnTo>
                <a:cubicBezTo>
                  <a:pt x="30" y="138"/>
                  <a:pt x="10" y="129"/>
                  <a:pt x="1" y="118"/>
                </a:cubicBezTo>
                <a:cubicBezTo>
                  <a:pt x="1" y="109"/>
                  <a:pt x="1" y="9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3" name="Google Shape;3793;p21"/>
          <p:cNvSpPr/>
          <p:nvPr/>
        </p:nvSpPr>
        <p:spPr>
          <a:xfrm>
            <a:off x="8830730" y="2000427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8" y="89"/>
                </a:moveTo>
                <a:cubicBezTo>
                  <a:pt x="147" y="98"/>
                  <a:pt x="147" y="108"/>
                  <a:pt x="138" y="118"/>
                </a:cubicBezTo>
                <a:cubicBezTo>
                  <a:pt x="128" y="128"/>
                  <a:pt x="118" y="128"/>
                  <a:pt x="108" y="118"/>
                </a:cubicBezTo>
                <a:lnTo>
                  <a:pt x="10" y="50"/>
                </a:lnTo>
                <a:cubicBezTo>
                  <a:pt x="1" y="39"/>
                  <a:pt x="1" y="20"/>
                  <a:pt x="1" y="10"/>
                </a:cubicBezTo>
                <a:cubicBezTo>
                  <a:pt x="10" y="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21"/>
          <p:cNvSpPr/>
          <p:nvPr/>
        </p:nvSpPr>
        <p:spPr>
          <a:xfrm>
            <a:off x="8810004" y="198371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8" y="11"/>
                </a:moveTo>
                <a:cubicBezTo>
                  <a:pt x="118" y="1"/>
                  <a:pt x="138" y="11"/>
                  <a:pt x="138" y="20"/>
                </a:cubicBezTo>
                <a:cubicBezTo>
                  <a:pt x="147" y="31"/>
                  <a:pt x="147" y="40"/>
                  <a:pt x="138" y="50"/>
                </a:cubicBezTo>
                <a:lnTo>
                  <a:pt x="40" y="129"/>
                </a:lnTo>
                <a:cubicBezTo>
                  <a:pt x="30" y="138"/>
                  <a:pt x="20" y="129"/>
                  <a:pt x="10" y="118"/>
                </a:cubicBezTo>
                <a:cubicBezTo>
                  <a:pt x="1" y="109"/>
                  <a:pt x="1" y="9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21"/>
          <p:cNvSpPr/>
          <p:nvPr/>
        </p:nvSpPr>
        <p:spPr>
          <a:xfrm>
            <a:off x="8810004" y="2000427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8" y="89"/>
                </a:moveTo>
                <a:cubicBezTo>
                  <a:pt x="147" y="98"/>
                  <a:pt x="147" y="108"/>
                  <a:pt x="138" y="118"/>
                </a:cubicBezTo>
                <a:cubicBezTo>
                  <a:pt x="138" y="128"/>
                  <a:pt x="118" y="128"/>
                  <a:pt x="108" y="118"/>
                </a:cubicBezTo>
                <a:lnTo>
                  <a:pt x="10" y="50"/>
                </a:lnTo>
                <a:cubicBezTo>
                  <a:pt x="1" y="39"/>
                  <a:pt x="1" y="20"/>
                  <a:pt x="10" y="10"/>
                </a:cubicBezTo>
                <a:cubicBezTo>
                  <a:pt x="20" y="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21"/>
          <p:cNvSpPr/>
          <p:nvPr/>
        </p:nvSpPr>
        <p:spPr>
          <a:xfrm>
            <a:off x="8768552" y="2016923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226" y="334"/>
                </a:moveTo>
                <a:cubicBezTo>
                  <a:pt x="236" y="344"/>
                  <a:pt x="226" y="364"/>
                  <a:pt x="216" y="364"/>
                </a:cubicBezTo>
                <a:cubicBezTo>
                  <a:pt x="206" y="373"/>
                  <a:pt x="197" y="364"/>
                  <a:pt x="187" y="353"/>
                </a:cubicBezTo>
                <a:lnTo>
                  <a:pt x="1" y="40"/>
                </a:lnTo>
                <a:cubicBezTo>
                  <a:pt x="1" y="30"/>
                  <a:pt x="1" y="11"/>
                  <a:pt x="10" y="11"/>
                </a:cubicBezTo>
                <a:cubicBezTo>
                  <a:pt x="20" y="1"/>
                  <a:pt x="4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7" name="Google Shape;3797;p21"/>
          <p:cNvSpPr/>
          <p:nvPr/>
        </p:nvSpPr>
        <p:spPr>
          <a:xfrm>
            <a:off x="8793508" y="206260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57" y="50"/>
                </a:moveTo>
                <a:cubicBezTo>
                  <a:pt x="167" y="59"/>
                  <a:pt x="167" y="69"/>
                  <a:pt x="167" y="79"/>
                </a:cubicBezTo>
                <a:cubicBezTo>
                  <a:pt x="157" y="89"/>
                  <a:pt x="147" y="98"/>
                  <a:pt x="138" y="98"/>
                </a:cubicBezTo>
                <a:lnTo>
                  <a:pt x="20" y="50"/>
                </a:lnTo>
                <a:cubicBezTo>
                  <a:pt x="10" y="39"/>
                  <a:pt x="0" y="30"/>
                  <a:pt x="10" y="20"/>
                </a:cubicBezTo>
                <a:cubicBezTo>
                  <a:pt x="10" y="10"/>
                  <a:pt x="29" y="0"/>
                  <a:pt x="4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8" name="Google Shape;3798;p21"/>
          <p:cNvSpPr/>
          <p:nvPr/>
        </p:nvSpPr>
        <p:spPr>
          <a:xfrm>
            <a:off x="8791393" y="2062606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50" y="148"/>
                </a:moveTo>
                <a:cubicBezTo>
                  <a:pt x="39" y="167"/>
                  <a:pt x="30" y="177"/>
                  <a:pt x="20" y="167"/>
                </a:cubicBezTo>
                <a:cubicBezTo>
                  <a:pt x="10" y="167"/>
                  <a:pt x="0" y="157"/>
                  <a:pt x="0" y="148"/>
                </a:cubicBezTo>
                <a:lnTo>
                  <a:pt x="20" y="20"/>
                </a:lnTo>
                <a:cubicBezTo>
                  <a:pt x="20" y="10"/>
                  <a:pt x="30" y="0"/>
                  <a:pt x="39" y="0"/>
                </a:cubicBezTo>
                <a:cubicBezTo>
                  <a:pt x="59" y="10"/>
                  <a:pt x="69" y="20"/>
                  <a:pt x="5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9" name="Google Shape;3799;p21"/>
          <p:cNvSpPr/>
          <p:nvPr/>
        </p:nvSpPr>
        <p:spPr>
          <a:xfrm>
            <a:off x="8785260" y="2045898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57" y="50"/>
                  <a:pt x="166" y="70"/>
                  <a:pt x="157" y="79"/>
                </a:cubicBezTo>
                <a:cubicBezTo>
                  <a:pt x="157" y="89"/>
                  <a:pt x="137" y="99"/>
                  <a:pt x="127" y="89"/>
                </a:cubicBezTo>
                <a:lnTo>
                  <a:pt x="10" y="50"/>
                </a:lnTo>
                <a:cubicBezTo>
                  <a:pt x="0" y="40"/>
                  <a:pt x="0" y="31"/>
                  <a:pt x="0" y="20"/>
                </a:cubicBezTo>
                <a:cubicBezTo>
                  <a:pt x="10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0" name="Google Shape;3800;p21"/>
          <p:cNvSpPr/>
          <p:nvPr/>
        </p:nvSpPr>
        <p:spPr>
          <a:xfrm>
            <a:off x="8781030" y="2045898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49" y="148"/>
                </a:moveTo>
                <a:cubicBezTo>
                  <a:pt x="49" y="158"/>
                  <a:pt x="30" y="168"/>
                  <a:pt x="20" y="168"/>
                </a:cubicBezTo>
                <a:cubicBezTo>
                  <a:pt x="10" y="168"/>
                  <a:pt x="1" y="158"/>
                  <a:pt x="1" y="138"/>
                </a:cubicBezTo>
                <a:lnTo>
                  <a:pt x="20" y="20"/>
                </a:lnTo>
                <a:cubicBezTo>
                  <a:pt x="20" y="11"/>
                  <a:pt x="30" y="1"/>
                  <a:pt x="49" y="1"/>
                </a:cubicBezTo>
                <a:cubicBezTo>
                  <a:pt x="59" y="1"/>
                  <a:pt x="69" y="11"/>
                  <a:pt x="6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1" name="Google Shape;3801;p21"/>
          <p:cNvSpPr/>
          <p:nvPr/>
        </p:nvSpPr>
        <p:spPr>
          <a:xfrm>
            <a:off x="8710603" y="2016923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49" y="353"/>
                </a:moveTo>
                <a:cubicBezTo>
                  <a:pt x="40" y="364"/>
                  <a:pt x="20" y="373"/>
                  <a:pt x="10" y="364"/>
                </a:cubicBezTo>
                <a:cubicBezTo>
                  <a:pt x="0" y="364"/>
                  <a:pt x="0" y="344"/>
                  <a:pt x="0" y="334"/>
                </a:cubicBezTo>
                <a:lnTo>
                  <a:pt x="186" y="11"/>
                </a:lnTo>
                <a:cubicBezTo>
                  <a:pt x="196" y="1"/>
                  <a:pt x="206" y="1"/>
                  <a:pt x="216" y="11"/>
                </a:cubicBezTo>
                <a:cubicBezTo>
                  <a:pt x="236" y="11"/>
                  <a:pt x="236" y="30"/>
                  <a:pt x="225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2" name="Google Shape;3802;p21"/>
          <p:cNvSpPr/>
          <p:nvPr/>
        </p:nvSpPr>
        <p:spPr>
          <a:xfrm>
            <a:off x="8723081" y="2062606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68" y="148"/>
                </a:moveTo>
                <a:cubicBezTo>
                  <a:pt x="68" y="157"/>
                  <a:pt x="59" y="167"/>
                  <a:pt x="49" y="167"/>
                </a:cubicBezTo>
                <a:cubicBezTo>
                  <a:pt x="29" y="177"/>
                  <a:pt x="20" y="167"/>
                  <a:pt x="20" y="148"/>
                </a:cubicBezTo>
                <a:lnTo>
                  <a:pt x="0" y="30"/>
                </a:lnTo>
                <a:cubicBezTo>
                  <a:pt x="0" y="20"/>
                  <a:pt x="10" y="10"/>
                  <a:pt x="20" y="0"/>
                </a:cubicBezTo>
                <a:cubicBezTo>
                  <a:pt x="2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3" name="Google Shape;3803;p21"/>
          <p:cNvSpPr/>
          <p:nvPr/>
        </p:nvSpPr>
        <p:spPr>
          <a:xfrm>
            <a:off x="8698125" y="206260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40" y="98"/>
                </a:moveTo>
                <a:cubicBezTo>
                  <a:pt x="30" y="98"/>
                  <a:pt x="10" y="89"/>
                  <a:pt x="10" y="79"/>
                </a:cubicBezTo>
                <a:cubicBezTo>
                  <a:pt x="1" y="69"/>
                  <a:pt x="10" y="59"/>
                  <a:pt x="20" y="50"/>
                </a:cubicBezTo>
                <a:lnTo>
                  <a:pt x="138" y="0"/>
                </a:lnTo>
                <a:cubicBezTo>
                  <a:pt x="147" y="0"/>
                  <a:pt x="157" y="10"/>
                  <a:pt x="167" y="20"/>
                </a:cubicBezTo>
                <a:cubicBezTo>
                  <a:pt x="167" y="30"/>
                  <a:pt x="167" y="39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4" name="Google Shape;3804;p21"/>
          <p:cNvSpPr/>
          <p:nvPr/>
        </p:nvSpPr>
        <p:spPr>
          <a:xfrm>
            <a:off x="8733233" y="204589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0" y="138"/>
                </a:moveTo>
                <a:cubicBezTo>
                  <a:pt x="70" y="158"/>
                  <a:pt x="60" y="168"/>
                  <a:pt x="40" y="168"/>
                </a:cubicBezTo>
                <a:cubicBezTo>
                  <a:pt x="31" y="168"/>
                  <a:pt x="20" y="158"/>
                  <a:pt x="20" y="148"/>
                </a:cubicBezTo>
                <a:lnTo>
                  <a:pt x="1" y="31"/>
                </a:lnTo>
                <a:cubicBezTo>
                  <a:pt x="1" y="11"/>
                  <a:pt x="11" y="1"/>
                  <a:pt x="20" y="1"/>
                </a:cubicBezTo>
                <a:cubicBezTo>
                  <a:pt x="31" y="1"/>
                  <a:pt x="4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5" name="Google Shape;3805;p21"/>
          <p:cNvSpPr/>
          <p:nvPr/>
        </p:nvSpPr>
        <p:spPr>
          <a:xfrm>
            <a:off x="8708488" y="204589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9" y="89"/>
                </a:moveTo>
                <a:cubicBezTo>
                  <a:pt x="20" y="99"/>
                  <a:pt x="10" y="89"/>
                  <a:pt x="0" y="79"/>
                </a:cubicBezTo>
                <a:cubicBezTo>
                  <a:pt x="0" y="70"/>
                  <a:pt x="10" y="50"/>
                  <a:pt x="20" y="50"/>
                </a:cubicBezTo>
                <a:lnTo>
                  <a:pt x="128" y="1"/>
                </a:lnTo>
                <a:cubicBezTo>
                  <a:pt x="148" y="1"/>
                  <a:pt x="157" y="1"/>
                  <a:pt x="167" y="20"/>
                </a:cubicBezTo>
                <a:cubicBezTo>
                  <a:pt x="167" y="31"/>
                  <a:pt x="157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6" name="Google Shape;3806;p21"/>
          <p:cNvSpPr/>
          <p:nvPr/>
        </p:nvSpPr>
        <p:spPr>
          <a:xfrm>
            <a:off x="8662806" y="2000427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20" y="50"/>
                </a:moveTo>
                <a:cubicBezTo>
                  <a:pt x="11" y="50"/>
                  <a:pt x="1" y="39"/>
                  <a:pt x="1" y="30"/>
                </a:cubicBezTo>
                <a:cubicBezTo>
                  <a:pt x="1" y="10"/>
                  <a:pt x="11" y="0"/>
                  <a:pt x="20" y="0"/>
                </a:cubicBezTo>
                <a:lnTo>
                  <a:pt x="393" y="0"/>
                </a:lnTo>
                <a:cubicBezTo>
                  <a:pt x="403" y="0"/>
                  <a:pt x="412" y="10"/>
                  <a:pt x="412" y="30"/>
                </a:cubicBezTo>
                <a:cubicBezTo>
                  <a:pt x="412" y="39"/>
                  <a:pt x="403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7" name="Google Shape;3807;p21"/>
          <p:cNvSpPr/>
          <p:nvPr/>
        </p:nvSpPr>
        <p:spPr>
          <a:xfrm>
            <a:off x="8667036" y="2000427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39" y="118"/>
                </a:moveTo>
                <a:cubicBezTo>
                  <a:pt x="30" y="128"/>
                  <a:pt x="10" y="128"/>
                  <a:pt x="10" y="118"/>
                </a:cubicBezTo>
                <a:cubicBezTo>
                  <a:pt x="0" y="108"/>
                  <a:pt x="0" y="98"/>
                  <a:pt x="10" y="89"/>
                </a:cubicBezTo>
                <a:lnTo>
                  <a:pt x="108" y="10"/>
                </a:lnTo>
                <a:cubicBezTo>
                  <a:pt x="118" y="0"/>
                  <a:pt x="128" y="0"/>
                  <a:pt x="137" y="10"/>
                </a:cubicBezTo>
                <a:cubicBezTo>
                  <a:pt x="148" y="20"/>
                  <a:pt x="148" y="39"/>
                  <a:pt x="13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8" name="Google Shape;3808;p21"/>
          <p:cNvSpPr/>
          <p:nvPr/>
        </p:nvSpPr>
        <p:spPr>
          <a:xfrm>
            <a:off x="8667036" y="1983719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" y="50"/>
                </a:moveTo>
                <a:cubicBezTo>
                  <a:pt x="0" y="40"/>
                  <a:pt x="0" y="31"/>
                  <a:pt x="10" y="20"/>
                </a:cubicBezTo>
                <a:cubicBezTo>
                  <a:pt x="10" y="11"/>
                  <a:pt x="30" y="1"/>
                  <a:pt x="39" y="11"/>
                </a:cubicBezTo>
                <a:lnTo>
                  <a:pt x="137" y="89"/>
                </a:lnTo>
                <a:cubicBezTo>
                  <a:pt x="148" y="99"/>
                  <a:pt x="148" y="109"/>
                  <a:pt x="137" y="118"/>
                </a:cubicBezTo>
                <a:cubicBezTo>
                  <a:pt x="128" y="129"/>
                  <a:pt x="118" y="138"/>
                  <a:pt x="108" y="1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9" name="Google Shape;3809;p21"/>
          <p:cNvSpPr/>
          <p:nvPr/>
        </p:nvSpPr>
        <p:spPr>
          <a:xfrm>
            <a:off x="8685647" y="2000427"/>
            <a:ext cx="33416" cy="27071"/>
          </a:xfrm>
          <a:custGeom>
            <a:avLst/>
            <a:gdLst/>
            <a:ahLst/>
            <a:cxnLst/>
            <a:rect l="l" t="t" r="r" b="b"/>
            <a:pathLst>
              <a:path w="158" h="128" extrusionOk="0">
                <a:moveTo>
                  <a:pt x="40" y="118"/>
                </a:moveTo>
                <a:cubicBezTo>
                  <a:pt x="30" y="128"/>
                  <a:pt x="20" y="128"/>
                  <a:pt x="10" y="118"/>
                </a:cubicBezTo>
                <a:cubicBezTo>
                  <a:pt x="1" y="108"/>
                  <a:pt x="1" y="98"/>
                  <a:pt x="20" y="89"/>
                </a:cubicBezTo>
                <a:lnTo>
                  <a:pt x="108" y="10"/>
                </a:lnTo>
                <a:cubicBezTo>
                  <a:pt x="118" y="0"/>
                  <a:pt x="138" y="0"/>
                  <a:pt x="147" y="10"/>
                </a:cubicBezTo>
                <a:cubicBezTo>
                  <a:pt x="158" y="20"/>
                  <a:pt x="147" y="39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0" name="Google Shape;3810;p21"/>
          <p:cNvSpPr/>
          <p:nvPr/>
        </p:nvSpPr>
        <p:spPr>
          <a:xfrm>
            <a:off x="8685647" y="1983719"/>
            <a:ext cx="33416" cy="29186"/>
          </a:xfrm>
          <a:custGeom>
            <a:avLst/>
            <a:gdLst/>
            <a:ahLst/>
            <a:cxnLst/>
            <a:rect l="l" t="t" r="r" b="b"/>
            <a:pathLst>
              <a:path w="158" h="138" extrusionOk="0">
                <a:moveTo>
                  <a:pt x="20" y="50"/>
                </a:moveTo>
                <a:cubicBezTo>
                  <a:pt x="1" y="40"/>
                  <a:pt x="1" y="31"/>
                  <a:pt x="10" y="20"/>
                </a:cubicBezTo>
                <a:cubicBezTo>
                  <a:pt x="20" y="11"/>
                  <a:pt x="30" y="1"/>
                  <a:pt x="40" y="11"/>
                </a:cubicBezTo>
                <a:lnTo>
                  <a:pt x="138" y="89"/>
                </a:lnTo>
                <a:cubicBezTo>
                  <a:pt x="147" y="99"/>
                  <a:pt x="158" y="109"/>
                  <a:pt x="147" y="118"/>
                </a:cubicBezTo>
                <a:cubicBezTo>
                  <a:pt x="138" y="129"/>
                  <a:pt x="118" y="138"/>
                  <a:pt x="108" y="1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1" name="Google Shape;3811;p21"/>
          <p:cNvSpPr/>
          <p:nvPr/>
        </p:nvSpPr>
        <p:spPr>
          <a:xfrm>
            <a:off x="4057789" y="-675153"/>
            <a:ext cx="48009" cy="47798"/>
          </a:xfrm>
          <a:custGeom>
            <a:avLst/>
            <a:gdLst/>
            <a:ahLst/>
            <a:cxnLst/>
            <a:rect l="l" t="t" r="r" b="b"/>
            <a:pathLst>
              <a:path w="227" h="226" extrusionOk="0">
                <a:moveTo>
                  <a:pt x="118" y="1"/>
                </a:moveTo>
                <a:cubicBezTo>
                  <a:pt x="148" y="1"/>
                  <a:pt x="177" y="20"/>
                  <a:pt x="197" y="40"/>
                </a:cubicBezTo>
                <a:cubicBezTo>
                  <a:pt x="216" y="60"/>
                  <a:pt x="227" y="89"/>
                  <a:pt x="227" y="118"/>
                </a:cubicBezTo>
                <a:cubicBezTo>
                  <a:pt x="227" y="147"/>
                  <a:pt x="216" y="177"/>
                  <a:pt x="197" y="197"/>
                </a:cubicBezTo>
                <a:cubicBezTo>
                  <a:pt x="177" y="216"/>
                  <a:pt x="148" y="226"/>
                  <a:pt x="118" y="226"/>
                </a:cubicBezTo>
                <a:cubicBezTo>
                  <a:pt x="89" y="226"/>
                  <a:pt x="60" y="216"/>
                  <a:pt x="40" y="197"/>
                </a:cubicBezTo>
                <a:cubicBezTo>
                  <a:pt x="20" y="177"/>
                  <a:pt x="1" y="147"/>
                  <a:pt x="1" y="118"/>
                </a:cubicBezTo>
                <a:cubicBezTo>
                  <a:pt x="1" y="89"/>
                  <a:pt x="20" y="60"/>
                  <a:pt x="40" y="40"/>
                </a:cubicBezTo>
                <a:cubicBezTo>
                  <a:pt x="60" y="20"/>
                  <a:pt x="89" y="1"/>
                  <a:pt x="118" y="1"/>
                </a:cubicBezTo>
                <a:close/>
                <a:moveTo>
                  <a:pt x="168" y="69"/>
                </a:moveTo>
                <a:cubicBezTo>
                  <a:pt x="148" y="60"/>
                  <a:pt x="138" y="49"/>
                  <a:pt x="118" y="49"/>
                </a:cubicBezTo>
                <a:cubicBezTo>
                  <a:pt x="99" y="49"/>
                  <a:pt x="79" y="60"/>
                  <a:pt x="70" y="69"/>
                </a:cubicBezTo>
                <a:cubicBezTo>
                  <a:pt x="60" y="79"/>
                  <a:pt x="50" y="99"/>
                  <a:pt x="50" y="118"/>
                </a:cubicBezTo>
                <a:cubicBezTo>
                  <a:pt x="50" y="138"/>
                  <a:pt x="60" y="147"/>
                  <a:pt x="70" y="167"/>
                </a:cubicBezTo>
                <a:cubicBezTo>
                  <a:pt x="79" y="177"/>
                  <a:pt x="99" y="177"/>
                  <a:pt x="118" y="177"/>
                </a:cubicBezTo>
                <a:cubicBezTo>
                  <a:pt x="138" y="177"/>
                  <a:pt x="148" y="177"/>
                  <a:pt x="168" y="167"/>
                </a:cubicBezTo>
                <a:cubicBezTo>
                  <a:pt x="177" y="147"/>
                  <a:pt x="187" y="138"/>
                  <a:pt x="187" y="118"/>
                </a:cubicBezTo>
                <a:cubicBezTo>
                  <a:pt x="187" y="99"/>
                  <a:pt x="177" y="79"/>
                  <a:pt x="16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2" name="Google Shape;3812;p21"/>
          <p:cNvSpPr/>
          <p:nvPr/>
        </p:nvSpPr>
        <p:spPr>
          <a:xfrm>
            <a:off x="4076612" y="-811776"/>
            <a:ext cx="10575" cy="147200"/>
          </a:xfrm>
          <a:custGeom>
            <a:avLst/>
            <a:gdLst/>
            <a:ahLst/>
            <a:cxnLst/>
            <a:rect l="l" t="t" r="r" b="b"/>
            <a:pathLst>
              <a:path w="50" h="696" extrusionOk="0">
                <a:moveTo>
                  <a:pt x="0" y="20"/>
                </a:moveTo>
                <a:cubicBezTo>
                  <a:pt x="0" y="9"/>
                  <a:pt x="20" y="0"/>
                  <a:pt x="29" y="0"/>
                </a:cubicBezTo>
                <a:cubicBezTo>
                  <a:pt x="40" y="0"/>
                  <a:pt x="49" y="9"/>
                  <a:pt x="49" y="20"/>
                </a:cubicBezTo>
                <a:lnTo>
                  <a:pt x="49" y="676"/>
                </a:lnTo>
                <a:cubicBezTo>
                  <a:pt x="49" y="686"/>
                  <a:pt x="40" y="695"/>
                  <a:pt x="29" y="695"/>
                </a:cubicBezTo>
                <a:cubicBezTo>
                  <a:pt x="20" y="695"/>
                  <a:pt x="0" y="686"/>
                  <a:pt x="0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3" name="Google Shape;3813;p21"/>
          <p:cNvSpPr/>
          <p:nvPr/>
        </p:nvSpPr>
        <p:spPr>
          <a:xfrm>
            <a:off x="4057789" y="-795280"/>
            <a:ext cx="31513" cy="35319"/>
          </a:xfrm>
          <a:custGeom>
            <a:avLst/>
            <a:gdLst/>
            <a:ahLst/>
            <a:cxnLst/>
            <a:rect l="l" t="t" r="r" b="b"/>
            <a:pathLst>
              <a:path w="149" h="167" extrusionOk="0">
                <a:moveTo>
                  <a:pt x="11" y="40"/>
                </a:moveTo>
                <a:cubicBezTo>
                  <a:pt x="1" y="29"/>
                  <a:pt x="11" y="20"/>
                  <a:pt x="20" y="10"/>
                </a:cubicBezTo>
                <a:cubicBezTo>
                  <a:pt x="31" y="0"/>
                  <a:pt x="40" y="0"/>
                  <a:pt x="50" y="10"/>
                </a:cubicBezTo>
                <a:lnTo>
                  <a:pt x="138" y="118"/>
                </a:lnTo>
                <a:cubicBezTo>
                  <a:pt x="148" y="127"/>
                  <a:pt x="138" y="147"/>
                  <a:pt x="129" y="157"/>
                </a:cubicBezTo>
                <a:cubicBezTo>
                  <a:pt x="118" y="167"/>
                  <a:pt x="109" y="157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4" name="Google Shape;3814;p21"/>
          <p:cNvSpPr/>
          <p:nvPr/>
        </p:nvSpPr>
        <p:spPr>
          <a:xfrm>
            <a:off x="4076612" y="-795280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8" y="10"/>
                </a:moveTo>
                <a:cubicBezTo>
                  <a:pt x="108" y="0"/>
                  <a:pt x="118" y="0"/>
                  <a:pt x="127" y="10"/>
                </a:cubicBezTo>
                <a:cubicBezTo>
                  <a:pt x="138" y="20"/>
                  <a:pt x="138" y="29"/>
                  <a:pt x="127" y="40"/>
                </a:cubicBezTo>
                <a:lnTo>
                  <a:pt x="49" y="147"/>
                </a:lnTo>
                <a:cubicBezTo>
                  <a:pt x="40" y="157"/>
                  <a:pt x="20" y="167"/>
                  <a:pt x="10" y="157"/>
                </a:cubicBezTo>
                <a:cubicBezTo>
                  <a:pt x="0" y="147"/>
                  <a:pt x="0" y="127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5" name="Google Shape;3815;p21"/>
          <p:cNvSpPr/>
          <p:nvPr/>
        </p:nvSpPr>
        <p:spPr>
          <a:xfrm>
            <a:off x="4057789" y="-772650"/>
            <a:ext cx="31513" cy="33416"/>
          </a:xfrm>
          <a:custGeom>
            <a:avLst/>
            <a:gdLst/>
            <a:ahLst/>
            <a:cxnLst/>
            <a:rect l="l" t="t" r="r" b="b"/>
            <a:pathLst>
              <a:path w="149" h="158" extrusionOk="0">
                <a:moveTo>
                  <a:pt x="11" y="40"/>
                </a:moveTo>
                <a:cubicBezTo>
                  <a:pt x="1" y="31"/>
                  <a:pt x="11" y="20"/>
                  <a:pt x="20" y="11"/>
                </a:cubicBezTo>
                <a:cubicBezTo>
                  <a:pt x="31" y="1"/>
                  <a:pt x="40" y="1"/>
                  <a:pt x="50" y="11"/>
                </a:cubicBezTo>
                <a:lnTo>
                  <a:pt x="138" y="118"/>
                </a:lnTo>
                <a:cubicBezTo>
                  <a:pt x="148" y="129"/>
                  <a:pt x="138" y="148"/>
                  <a:pt x="129" y="158"/>
                </a:cubicBezTo>
                <a:cubicBezTo>
                  <a:pt x="118" y="158"/>
                  <a:pt x="109" y="158"/>
                  <a:pt x="99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6" name="Google Shape;3816;p21"/>
          <p:cNvSpPr/>
          <p:nvPr/>
        </p:nvSpPr>
        <p:spPr>
          <a:xfrm>
            <a:off x="4076612" y="-77265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8" y="11"/>
                </a:moveTo>
                <a:cubicBezTo>
                  <a:pt x="108" y="1"/>
                  <a:pt x="118" y="1"/>
                  <a:pt x="127" y="11"/>
                </a:cubicBezTo>
                <a:cubicBezTo>
                  <a:pt x="138" y="20"/>
                  <a:pt x="138" y="31"/>
                  <a:pt x="127" y="40"/>
                </a:cubicBezTo>
                <a:lnTo>
                  <a:pt x="49" y="148"/>
                </a:lnTo>
                <a:cubicBezTo>
                  <a:pt x="40" y="158"/>
                  <a:pt x="20" y="158"/>
                  <a:pt x="10" y="158"/>
                </a:cubicBezTo>
                <a:cubicBezTo>
                  <a:pt x="0" y="148"/>
                  <a:pt x="0" y="129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7" name="Google Shape;3817;p21"/>
          <p:cNvSpPr/>
          <p:nvPr/>
        </p:nvSpPr>
        <p:spPr>
          <a:xfrm>
            <a:off x="4093108" y="-73521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579" y="10"/>
                </a:moveTo>
                <a:cubicBezTo>
                  <a:pt x="589" y="0"/>
                  <a:pt x="608" y="10"/>
                  <a:pt x="608" y="20"/>
                </a:cubicBezTo>
                <a:cubicBezTo>
                  <a:pt x="618" y="30"/>
                  <a:pt x="618" y="39"/>
                  <a:pt x="608" y="50"/>
                </a:cubicBezTo>
                <a:lnTo>
                  <a:pt x="40" y="373"/>
                </a:lnTo>
                <a:cubicBezTo>
                  <a:pt x="30" y="383"/>
                  <a:pt x="10" y="383"/>
                  <a:pt x="10" y="363"/>
                </a:cubicBezTo>
                <a:cubicBezTo>
                  <a:pt x="1" y="353"/>
                  <a:pt x="1" y="344"/>
                  <a:pt x="20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8" name="Google Shape;3818;p21"/>
          <p:cNvSpPr/>
          <p:nvPr/>
        </p:nvSpPr>
        <p:spPr>
          <a:xfrm>
            <a:off x="4178128" y="-741349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50" y="20"/>
                </a:moveTo>
                <a:cubicBezTo>
                  <a:pt x="59" y="10"/>
                  <a:pt x="69" y="0"/>
                  <a:pt x="79" y="10"/>
                </a:cubicBezTo>
                <a:cubicBezTo>
                  <a:pt x="98" y="10"/>
                  <a:pt x="98" y="20"/>
                  <a:pt x="98" y="39"/>
                </a:cubicBezTo>
                <a:lnTo>
                  <a:pt x="39" y="166"/>
                </a:lnTo>
                <a:cubicBezTo>
                  <a:pt x="39" y="177"/>
                  <a:pt x="30" y="186"/>
                  <a:pt x="10" y="177"/>
                </a:cubicBezTo>
                <a:cubicBezTo>
                  <a:pt x="0" y="177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9" name="Google Shape;3819;p21"/>
          <p:cNvSpPr/>
          <p:nvPr/>
        </p:nvSpPr>
        <p:spPr>
          <a:xfrm>
            <a:off x="4178128" y="-714490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30"/>
                </a:moveTo>
                <a:cubicBezTo>
                  <a:pt x="177" y="30"/>
                  <a:pt x="187" y="39"/>
                  <a:pt x="187" y="50"/>
                </a:cubicBezTo>
                <a:cubicBezTo>
                  <a:pt x="177" y="69"/>
                  <a:pt x="167" y="69"/>
                  <a:pt x="157" y="69"/>
                </a:cubicBezTo>
                <a:lnTo>
                  <a:pt x="20" y="50"/>
                </a:lnTo>
                <a:cubicBezTo>
                  <a:pt x="10" y="50"/>
                  <a:pt x="0" y="39"/>
                  <a:pt x="0" y="30"/>
                </a:cubicBezTo>
                <a:cubicBezTo>
                  <a:pt x="0" y="10"/>
                  <a:pt x="1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0" name="Google Shape;3820;p21"/>
          <p:cNvSpPr/>
          <p:nvPr/>
        </p:nvSpPr>
        <p:spPr>
          <a:xfrm>
            <a:off x="4157402" y="-731198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59" y="20"/>
                </a:moveTo>
                <a:cubicBezTo>
                  <a:pt x="59" y="11"/>
                  <a:pt x="79" y="1"/>
                  <a:pt x="89" y="11"/>
                </a:cubicBezTo>
                <a:cubicBezTo>
                  <a:pt x="98" y="11"/>
                  <a:pt x="108" y="31"/>
                  <a:pt x="98" y="40"/>
                </a:cubicBezTo>
                <a:lnTo>
                  <a:pt x="50" y="168"/>
                </a:lnTo>
                <a:cubicBezTo>
                  <a:pt x="50" y="177"/>
                  <a:pt x="30" y="187"/>
                  <a:pt x="20" y="177"/>
                </a:cubicBezTo>
                <a:cubicBezTo>
                  <a:pt x="10" y="177"/>
                  <a:pt x="0" y="168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1" name="Google Shape;3821;p21"/>
          <p:cNvSpPr/>
          <p:nvPr/>
        </p:nvSpPr>
        <p:spPr>
          <a:xfrm>
            <a:off x="4157402" y="-702223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1"/>
                </a:moveTo>
                <a:cubicBezTo>
                  <a:pt x="187" y="21"/>
                  <a:pt x="187" y="31"/>
                  <a:pt x="187" y="50"/>
                </a:cubicBezTo>
                <a:cubicBezTo>
                  <a:pt x="187" y="60"/>
                  <a:pt x="177" y="70"/>
                  <a:pt x="167" y="70"/>
                </a:cubicBezTo>
                <a:lnTo>
                  <a:pt x="30" y="50"/>
                </a:lnTo>
                <a:cubicBezTo>
                  <a:pt x="10" y="40"/>
                  <a:pt x="0" y="31"/>
                  <a:pt x="10" y="21"/>
                </a:cubicBezTo>
                <a:cubicBezTo>
                  <a:pt x="10" y="1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2" name="Google Shape;3822;p21"/>
          <p:cNvSpPr/>
          <p:nvPr/>
        </p:nvSpPr>
        <p:spPr>
          <a:xfrm>
            <a:off x="4093108" y="-646178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608" y="334"/>
                </a:moveTo>
                <a:cubicBezTo>
                  <a:pt x="618" y="334"/>
                  <a:pt x="618" y="354"/>
                  <a:pt x="608" y="363"/>
                </a:cubicBezTo>
                <a:cubicBezTo>
                  <a:pt x="608" y="373"/>
                  <a:pt x="589" y="373"/>
                  <a:pt x="579" y="373"/>
                </a:cubicBezTo>
                <a:lnTo>
                  <a:pt x="20" y="40"/>
                </a:lnTo>
                <a:cubicBezTo>
                  <a:pt x="1" y="40"/>
                  <a:pt x="1" y="21"/>
                  <a:pt x="10" y="10"/>
                </a:cubicBezTo>
                <a:cubicBezTo>
                  <a:pt x="10" y="1"/>
                  <a:pt x="30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3" name="Google Shape;3823;p21"/>
          <p:cNvSpPr/>
          <p:nvPr/>
        </p:nvSpPr>
        <p:spPr>
          <a:xfrm>
            <a:off x="4178128" y="-60261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0"/>
                </a:moveTo>
                <a:cubicBezTo>
                  <a:pt x="167" y="0"/>
                  <a:pt x="177" y="11"/>
                  <a:pt x="187" y="20"/>
                </a:cubicBezTo>
                <a:cubicBezTo>
                  <a:pt x="187" y="40"/>
                  <a:pt x="177" y="50"/>
                  <a:pt x="167" y="50"/>
                </a:cubicBezTo>
                <a:lnTo>
                  <a:pt x="30" y="69"/>
                </a:lnTo>
                <a:cubicBezTo>
                  <a:pt x="10" y="69"/>
                  <a:pt x="0" y="59"/>
                  <a:pt x="0" y="50"/>
                </a:cubicBezTo>
                <a:cubicBezTo>
                  <a:pt x="0" y="40"/>
                  <a:pt x="10" y="3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4" name="Google Shape;3824;p21"/>
          <p:cNvSpPr/>
          <p:nvPr/>
        </p:nvSpPr>
        <p:spPr>
          <a:xfrm>
            <a:off x="4178128" y="-598593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98" y="148"/>
                </a:moveTo>
                <a:cubicBezTo>
                  <a:pt x="98" y="158"/>
                  <a:pt x="98" y="177"/>
                  <a:pt x="79" y="177"/>
                </a:cubicBezTo>
                <a:cubicBezTo>
                  <a:pt x="69" y="188"/>
                  <a:pt x="59" y="177"/>
                  <a:pt x="50" y="168"/>
                </a:cubicBezTo>
                <a:lnTo>
                  <a:pt x="0" y="40"/>
                </a:lnTo>
                <a:cubicBezTo>
                  <a:pt x="0" y="21"/>
                  <a:pt x="0" y="11"/>
                  <a:pt x="10" y="11"/>
                </a:cubicBezTo>
                <a:cubicBezTo>
                  <a:pt x="30" y="1"/>
                  <a:pt x="39" y="11"/>
                  <a:pt x="3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5" name="Google Shape;3825;p21"/>
          <p:cNvSpPr/>
          <p:nvPr/>
        </p:nvSpPr>
        <p:spPr>
          <a:xfrm>
            <a:off x="4157402" y="-61297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67" y="1"/>
                </a:moveTo>
                <a:cubicBezTo>
                  <a:pt x="177" y="1"/>
                  <a:pt x="187" y="10"/>
                  <a:pt x="187" y="20"/>
                </a:cubicBezTo>
                <a:cubicBezTo>
                  <a:pt x="187" y="30"/>
                  <a:pt x="187" y="49"/>
                  <a:pt x="167" y="49"/>
                </a:cubicBezTo>
                <a:lnTo>
                  <a:pt x="30" y="69"/>
                </a:lnTo>
                <a:cubicBezTo>
                  <a:pt x="20" y="69"/>
                  <a:pt x="10" y="60"/>
                  <a:pt x="10" y="49"/>
                </a:cubicBezTo>
                <a:cubicBezTo>
                  <a:pt x="0" y="30"/>
                  <a:pt x="10" y="2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6" name="Google Shape;3826;p21"/>
          <p:cNvSpPr/>
          <p:nvPr/>
        </p:nvSpPr>
        <p:spPr>
          <a:xfrm>
            <a:off x="4157402" y="-608744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98" y="147"/>
                </a:moveTo>
                <a:cubicBezTo>
                  <a:pt x="108" y="157"/>
                  <a:pt x="98" y="167"/>
                  <a:pt x="89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10" y="29"/>
                </a:lnTo>
                <a:cubicBezTo>
                  <a:pt x="0" y="20"/>
                  <a:pt x="10" y="10"/>
                  <a:pt x="20" y="0"/>
                </a:cubicBezTo>
                <a:cubicBezTo>
                  <a:pt x="30" y="0"/>
                  <a:pt x="50" y="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7" name="Google Shape;3827;p21"/>
          <p:cNvSpPr/>
          <p:nvPr/>
        </p:nvSpPr>
        <p:spPr>
          <a:xfrm>
            <a:off x="4076612" y="-637719"/>
            <a:ext cx="10575" cy="149315"/>
          </a:xfrm>
          <a:custGeom>
            <a:avLst/>
            <a:gdLst/>
            <a:ahLst/>
            <a:cxnLst/>
            <a:rect l="l" t="t" r="r" b="b"/>
            <a:pathLst>
              <a:path w="50" h="706" extrusionOk="0">
                <a:moveTo>
                  <a:pt x="49" y="676"/>
                </a:moveTo>
                <a:cubicBezTo>
                  <a:pt x="49" y="696"/>
                  <a:pt x="40" y="706"/>
                  <a:pt x="29" y="706"/>
                </a:cubicBezTo>
                <a:cubicBezTo>
                  <a:pt x="20" y="706"/>
                  <a:pt x="0" y="696"/>
                  <a:pt x="0" y="676"/>
                </a:cubicBezTo>
                <a:lnTo>
                  <a:pt x="0" y="29"/>
                </a:lnTo>
                <a:cubicBezTo>
                  <a:pt x="0" y="20"/>
                  <a:pt x="20" y="0"/>
                  <a:pt x="29" y="0"/>
                </a:cubicBezTo>
                <a:cubicBezTo>
                  <a:pt x="40" y="0"/>
                  <a:pt x="49" y="20"/>
                  <a:pt x="4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8" name="Google Shape;3828;p21"/>
          <p:cNvSpPr/>
          <p:nvPr/>
        </p:nvSpPr>
        <p:spPr>
          <a:xfrm>
            <a:off x="4076612" y="-540432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7" y="118"/>
                </a:moveTo>
                <a:cubicBezTo>
                  <a:pt x="138" y="128"/>
                  <a:pt x="138" y="148"/>
                  <a:pt x="127" y="157"/>
                </a:cubicBezTo>
                <a:cubicBezTo>
                  <a:pt x="118" y="157"/>
                  <a:pt x="108" y="157"/>
                  <a:pt x="98" y="148"/>
                </a:cubicBezTo>
                <a:lnTo>
                  <a:pt x="10" y="40"/>
                </a:lnTo>
                <a:cubicBezTo>
                  <a:pt x="0" y="30"/>
                  <a:pt x="0" y="20"/>
                  <a:pt x="10" y="11"/>
                </a:cubicBezTo>
                <a:cubicBezTo>
                  <a:pt x="20" y="0"/>
                  <a:pt x="40" y="0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9" name="Google Shape;3829;p21"/>
          <p:cNvSpPr/>
          <p:nvPr/>
        </p:nvSpPr>
        <p:spPr>
          <a:xfrm>
            <a:off x="4057789" y="-540432"/>
            <a:ext cx="31513" cy="33416"/>
          </a:xfrm>
          <a:custGeom>
            <a:avLst/>
            <a:gdLst/>
            <a:ahLst/>
            <a:cxnLst/>
            <a:rect l="l" t="t" r="r" b="b"/>
            <a:pathLst>
              <a:path w="149" h="158" extrusionOk="0">
                <a:moveTo>
                  <a:pt x="50" y="148"/>
                </a:moveTo>
                <a:cubicBezTo>
                  <a:pt x="40" y="157"/>
                  <a:pt x="31" y="157"/>
                  <a:pt x="20" y="157"/>
                </a:cubicBezTo>
                <a:cubicBezTo>
                  <a:pt x="11" y="148"/>
                  <a:pt x="1" y="128"/>
                  <a:pt x="11" y="118"/>
                </a:cubicBezTo>
                <a:lnTo>
                  <a:pt x="99" y="11"/>
                </a:lnTo>
                <a:cubicBezTo>
                  <a:pt x="109" y="0"/>
                  <a:pt x="118" y="0"/>
                  <a:pt x="129" y="11"/>
                </a:cubicBezTo>
                <a:cubicBezTo>
                  <a:pt x="138" y="20"/>
                  <a:pt x="148" y="3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0" name="Google Shape;3830;p21"/>
          <p:cNvSpPr/>
          <p:nvPr/>
        </p:nvSpPr>
        <p:spPr>
          <a:xfrm>
            <a:off x="4076612" y="-563274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7" y="128"/>
                </a:moveTo>
                <a:cubicBezTo>
                  <a:pt x="138" y="138"/>
                  <a:pt x="138" y="148"/>
                  <a:pt x="127" y="158"/>
                </a:cubicBezTo>
                <a:cubicBezTo>
                  <a:pt x="118" y="167"/>
                  <a:pt x="108" y="167"/>
                  <a:pt x="98" y="148"/>
                </a:cubicBezTo>
                <a:lnTo>
                  <a:pt x="10" y="40"/>
                </a:lnTo>
                <a:cubicBezTo>
                  <a:pt x="0" y="30"/>
                  <a:pt x="0" y="21"/>
                  <a:pt x="10" y="10"/>
                </a:cubicBezTo>
                <a:cubicBezTo>
                  <a:pt x="20" y="1"/>
                  <a:pt x="40" y="1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1" name="Google Shape;3831;p21"/>
          <p:cNvSpPr/>
          <p:nvPr/>
        </p:nvSpPr>
        <p:spPr>
          <a:xfrm>
            <a:off x="4057789" y="-563274"/>
            <a:ext cx="31513" cy="35531"/>
          </a:xfrm>
          <a:custGeom>
            <a:avLst/>
            <a:gdLst/>
            <a:ahLst/>
            <a:cxnLst/>
            <a:rect l="l" t="t" r="r" b="b"/>
            <a:pathLst>
              <a:path w="149" h="168" extrusionOk="0">
                <a:moveTo>
                  <a:pt x="50" y="148"/>
                </a:moveTo>
                <a:cubicBezTo>
                  <a:pt x="40" y="167"/>
                  <a:pt x="31" y="167"/>
                  <a:pt x="20" y="158"/>
                </a:cubicBezTo>
                <a:cubicBezTo>
                  <a:pt x="11" y="148"/>
                  <a:pt x="1" y="138"/>
                  <a:pt x="11" y="128"/>
                </a:cubicBezTo>
                <a:lnTo>
                  <a:pt x="99" y="10"/>
                </a:lnTo>
                <a:cubicBezTo>
                  <a:pt x="109" y="1"/>
                  <a:pt x="118" y="1"/>
                  <a:pt x="129" y="10"/>
                </a:cubicBezTo>
                <a:cubicBezTo>
                  <a:pt x="138" y="21"/>
                  <a:pt x="148" y="3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2" name="Google Shape;3832;p21"/>
          <p:cNvSpPr/>
          <p:nvPr/>
        </p:nvSpPr>
        <p:spPr>
          <a:xfrm>
            <a:off x="3941892" y="-646178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39" y="373"/>
                </a:moveTo>
                <a:cubicBezTo>
                  <a:pt x="20" y="373"/>
                  <a:pt x="10" y="373"/>
                  <a:pt x="0" y="363"/>
                </a:cubicBezTo>
                <a:cubicBezTo>
                  <a:pt x="0" y="354"/>
                  <a:pt x="0" y="334"/>
                  <a:pt x="10" y="334"/>
                </a:cubicBezTo>
                <a:lnTo>
                  <a:pt x="579" y="1"/>
                </a:lnTo>
                <a:cubicBezTo>
                  <a:pt x="588" y="1"/>
                  <a:pt x="598" y="1"/>
                  <a:pt x="608" y="10"/>
                </a:cubicBezTo>
                <a:cubicBezTo>
                  <a:pt x="618" y="21"/>
                  <a:pt x="608" y="40"/>
                  <a:pt x="5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3" name="Google Shape;3833;p21"/>
          <p:cNvSpPr/>
          <p:nvPr/>
        </p:nvSpPr>
        <p:spPr>
          <a:xfrm>
            <a:off x="3966636" y="-598593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40" y="168"/>
                </a:moveTo>
                <a:cubicBezTo>
                  <a:pt x="40" y="177"/>
                  <a:pt x="30" y="188"/>
                  <a:pt x="11" y="177"/>
                </a:cubicBezTo>
                <a:cubicBezTo>
                  <a:pt x="1" y="177"/>
                  <a:pt x="1" y="158"/>
                  <a:pt x="1" y="148"/>
                </a:cubicBezTo>
                <a:lnTo>
                  <a:pt x="50" y="21"/>
                </a:lnTo>
                <a:cubicBezTo>
                  <a:pt x="59" y="11"/>
                  <a:pt x="70" y="1"/>
                  <a:pt x="79" y="11"/>
                </a:cubicBezTo>
                <a:cubicBezTo>
                  <a:pt x="99" y="11"/>
                  <a:pt x="99" y="21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4" name="Google Shape;3834;p21"/>
          <p:cNvSpPr/>
          <p:nvPr/>
        </p:nvSpPr>
        <p:spPr>
          <a:xfrm>
            <a:off x="3948025" y="-60261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1" y="40"/>
                  <a:pt x="1" y="20"/>
                </a:cubicBezTo>
                <a:cubicBezTo>
                  <a:pt x="1" y="11"/>
                  <a:pt x="20" y="0"/>
                  <a:pt x="30" y="0"/>
                </a:cubicBezTo>
                <a:lnTo>
                  <a:pt x="167" y="20"/>
                </a:lnTo>
                <a:cubicBezTo>
                  <a:pt x="177" y="30"/>
                  <a:pt x="187" y="40"/>
                  <a:pt x="187" y="50"/>
                </a:cubicBezTo>
                <a:cubicBezTo>
                  <a:pt x="187" y="59"/>
                  <a:pt x="167" y="69"/>
                  <a:pt x="15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5" name="Google Shape;3835;p21"/>
          <p:cNvSpPr/>
          <p:nvPr/>
        </p:nvSpPr>
        <p:spPr>
          <a:xfrm>
            <a:off x="3985459" y="-608744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49" y="157"/>
                </a:moveTo>
                <a:cubicBezTo>
                  <a:pt x="39" y="177"/>
                  <a:pt x="29" y="177"/>
                  <a:pt x="20" y="177"/>
                </a:cubicBezTo>
                <a:cubicBezTo>
                  <a:pt x="0" y="167"/>
                  <a:pt x="0" y="157"/>
                  <a:pt x="0" y="147"/>
                </a:cubicBezTo>
                <a:lnTo>
                  <a:pt x="59" y="20"/>
                </a:lnTo>
                <a:cubicBezTo>
                  <a:pt x="59" y="0"/>
                  <a:pt x="68" y="0"/>
                  <a:pt x="88" y="0"/>
                </a:cubicBezTo>
                <a:cubicBezTo>
                  <a:pt x="98" y="10"/>
                  <a:pt x="98" y="20"/>
                  <a:pt x="9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6" name="Google Shape;3836;p21"/>
          <p:cNvSpPr/>
          <p:nvPr/>
        </p:nvSpPr>
        <p:spPr>
          <a:xfrm>
            <a:off x="3966636" y="-612974"/>
            <a:ext cx="39761" cy="14593"/>
          </a:xfrm>
          <a:custGeom>
            <a:avLst/>
            <a:gdLst/>
            <a:ahLst/>
            <a:cxnLst/>
            <a:rect l="l" t="t" r="r" b="b"/>
            <a:pathLst>
              <a:path w="188" h="69" extrusionOk="0">
                <a:moveTo>
                  <a:pt x="30" y="49"/>
                </a:moveTo>
                <a:cubicBezTo>
                  <a:pt x="11" y="49"/>
                  <a:pt x="1" y="30"/>
                  <a:pt x="1" y="20"/>
                </a:cubicBezTo>
                <a:cubicBezTo>
                  <a:pt x="11" y="10"/>
                  <a:pt x="20" y="1"/>
                  <a:pt x="30" y="1"/>
                </a:cubicBezTo>
                <a:lnTo>
                  <a:pt x="168" y="20"/>
                </a:lnTo>
                <a:cubicBezTo>
                  <a:pt x="177" y="20"/>
                  <a:pt x="187" y="30"/>
                  <a:pt x="187" y="49"/>
                </a:cubicBezTo>
                <a:cubicBezTo>
                  <a:pt x="187" y="60"/>
                  <a:pt x="17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7" name="Google Shape;3837;p21"/>
          <p:cNvSpPr/>
          <p:nvPr/>
        </p:nvSpPr>
        <p:spPr>
          <a:xfrm>
            <a:off x="3941892" y="-73521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10" y="50"/>
                </a:moveTo>
                <a:cubicBezTo>
                  <a:pt x="0" y="39"/>
                  <a:pt x="0" y="30"/>
                  <a:pt x="0" y="20"/>
                </a:cubicBezTo>
                <a:cubicBezTo>
                  <a:pt x="10" y="10"/>
                  <a:pt x="20" y="0"/>
                  <a:pt x="39" y="10"/>
                </a:cubicBezTo>
                <a:lnTo>
                  <a:pt x="598" y="333"/>
                </a:lnTo>
                <a:cubicBezTo>
                  <a:pt x="608" y="344"/>
                  <a:pt x="618" y="353"/>
                  <a:pt x="608" y="363"/>
                </a:cubicBezTo>
                <a:cubicBezTo>
                  <a:pt x="598" y="383"/>
                  <a:pt x="588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8" name="Google Shape;3838;p21"/>
          <p:cNvSpPr/>
          <p:nvPr/>
        </p:nvSpPr>
        <p:spPr>
          <a:xfrm>
            <a:off x="3948025" y="-714490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69"/>
                </a:moveTo>
                <a:cubicBezTo>
                  <a:pt x="20" y="69"/>
                  <a:pt x="1" y="69"/>
                  <a:pt x="1" y="50"/>
                </a:cubicBezTo>
                <a:cubicBezTo>
                  <a:pt x="1" y="39"/>
                  <a:pt x="10" y="30"/>
                  <a:pt x="20" y="30"/>
                </a:cubicBezTo>
                <a:lnTo>
                  <a:pt x="158" y="10"/>
                </a:lnTo>
                <a:cubicBezTo>
                  <a:pt x="167" y="0"/>
                  <a:pt x="187" y="10"/>
                  <a:pt x="187" y="30"/>
                </a:cubicBezTo>
                <a:cubicBezTo>
                  <a:pt x="187" y="39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9" name="Google Shape;3839;p21"/>
          <p:cNvSpPr/>
          <p:nvPr/>
        </p:nvSpPr>
        <p:spPr>
          <a:xfrm>
            <a:off x="3966636" y="-741349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1" y="39"/>
                </a:moveTo>
                <a:cubicBezTo>
                  <a:pt x="1" y="20"/>
                  <a:pt x="1" y="10"/>
                  <a:pt x="11" y="10"/>
                </a:cubicBezTo>
                <a:cubicBezTo>
                  <a:pt x="30" y="0"/>
                  <a:pt x="40" y="10"/>
                  <a:pt x="40" y="20"/>
                </a:cubicBezTo>
                <a:lnTo>
                  <a:pt x="99" y="147"/>
                </a:lnTo>
                <a:cubicBezTo>
                  <a:pt x="99" y="157"/>
                  <a:pt x="99" y="177"/>
                  <a:pt x="79" y="177"/>
                </a:cubicBezTo>
                <a:cubicBezTo>
                  <a:pt x="70" y="186"/>
                  <a:pt x="59" y="177"/>
                  <a:pt x="50" y="16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0" name="Google Shape;3840;p21"/>
          <p:cNvSpPr/>
          <p:nvPr/>
        </p:nvSpPr>
        <p:spPr>
          <a:xfrm>
            <a:off x="3966636" y="-702223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30" y="70"/>
                </a:moveTo>
                <a:cubicBezTo>
                  <a:pt x="20" y="70"/>
                  <a:pt x="11" y="60"/>
                  <a:pt x="1" y="50"/>
                </a:cubicBezTo>
                <a:cubicBezTo>
                  <a:pt x="1" y="31"/>
                  <a:pt x="11" y="21"/>
                  <a:pt x="30" y="21"/>
                </a:cubicBezTo>
                <a:lnTo>
                  <a:pt x="157" y="1"/>
                </a:lnTo>
                <a:cubicBezTo>
                  <a:pt x="177" y="1"/>
                  <a:pt x="187" y="11"/>
                  <a:pt x="187" y="21"/>
                </a:cubicBezTo>
                <a:cubicBezTo>
                  <a:pt x="187" y="31"/>
                  <a:pt x="177" y="40"/>
                  <a:pt x="16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1" name="Google Shape;3841;p21"/>
          <p:cNvSpPr/>
          <p:nvPr/>
        </p:nvSpPr>
        <p:spPr>
          <a:xfrm>
            <a:off x="3985459" y="-731198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0" y="40"/>
                </a:moveTo>
                <a:cubicBezTo>
                  <a:pt x="0" y="31"/>
                  <a:pt x="0" y="11"/>
                  <a:pt x="20" y="11"/>
                </a:cubicBezTo>
                <a:cubicBezTo>
                  <a:pt x="29" y="1"/>
                  <a:pt x="39" y="11"/>
                  <a:pt x="49" y="20"/>
                </a:cubicBezTo>
                <a:lnTo>
                  <a:pt x="98" y="148"/>
                </a:lnTo>
                <a:cubicBezTo>
                  <a:pt x="98" y="168"/>
                  <a:pt x="98" y="177"/>
                  <a:pt x="88" y="177"/>
                </a:cubicBezTo>
                <a:cubicBezTo>
                  <a:pt x="68" y="187"/>
                  <a:pt x="59" y="177"/>
                  <a:pt x="59" y="1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2" name="Google Shape;3842;p21"/>
          <p:cNvSpPr/>
          <p:nvPr/>
        </p:nvSpPr>
        <p:spPr>
          <a:xfrm>
            <a:off x="4028815" y="-739446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1" y="40"/>
                </a:moveTo>
                <a:cubicBezTo>
                  <a:pt x="1" y="30"/>
                  <a:pt x="1" y="11"/>
                  <a:pt x="11" y="1"/>
                </a:cubicBezTo>
                <a:cubicBezTo>
                  <a:pt x="30" y="1"/>
                  <a:pt x="40" y="1"/>
                  <a:pt x="50" y="11"/>
                </a:cubicBezTo>
                <a:lnTo>
                  <a:pt x="226" y="334"/>
                </a:lnTo>
                <a:cubicBezTo>
                  <a:pt x="236" y="344"/>
                  <a:pt x="236" y="353"/>
                  <a:pt x="226" y="364"/>
                </a:cubicBezTo>
                <a:cubicBezTo>
                  <a:pt x="207" y="373"/>
                  <a:pt x="197" y="364"/>
                  <a:pt x="187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3" name="Google Shape;3843;p21"/>
          <p:cNvSpPr/>
          <p:nvPr/>
        </p:nvSpPr>
        <p:spPr>
          <a:xfrm>
            <a:off x="4016337" y="-72696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50"/>
                </a:moveTo>
                <a:cubicBezTo>
                  <a:pt x="11" y="40"/>
                  <a:pt x="1" y="30"/>
                  <a:pt x="11" y="11"/>
                </a:cubicBezTo>
                <a:cubicBezTo>
                  <a:pt x="11" y="0"/>
                  <a:pt x="31" y="0"/>
                  <a:pt x="40" y="0"/>
                </a:cubicBezTo>
                <a:lnTo>
                  <a:pt x="148" y="50"/>
                </a:lnTo>
                <a:cubicBezTo>
                  <a:pt x="168" y="50"/>
                  <a:pt x="168" y="69"/>
                  <a:pt x="168" y="79"/>
                </a:cubicBezTo>
                <a:cubicBezTo>
                  <a:pt x="158" y="89"/>
                  <a:pt x="148" y="98"/>
                  <a:pt x="13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4" name="Google Shape;3844;p21"/>
          <p:cNvSpPr/>
          <p:nvPr/>
        </p:nvSpPr>
        <p:spPr>
          <a:xfrm>
            <a:off x="4041293" y="-743464"/>
            <a:ext cx="14805" cy="35319"/>
          </a:xfrm>
          <a:custGeom>
            <a:avLst/>
            <a:gdLst/>
            <a:ahLst/>
            <a:cxnLst/>
            <a:rect l="l" t="t" r="r" b="b"/>
            <a:pathLst>
              <a:path w="70" h="167" extrusionOk="0">
                <a:moveTo>
                  <a:pt x="20" y="20"/>
                </a:moveTo>
                <a:cubicBezTo>
                  <a:pt x="20" y="10"/>
                  <a:pt x="30" y="0"/>
                  <a:pt x="50" y="0"/>
                </a:cubicBezTo>
                <a:cubicBezTo>
                  <a:pt x="59" y="0"/>
                  <a:pt x="69" y="20"/>
                  <a:pt x="69" y="30"/>
                </a:cubicBezTo>
                <a:lnTo>
                  <a:pt x="50" y="147"/>
                </a:lnTo>
                <a:cubicBezTo>
                  <a:pt x="50" y="167"/>
                  <a:pt x="40" y="167"/>
                  <a:pt x="20" y="167"/>
                </a:cubicBezTo>
                <a:cubicBezTo>
                  <a:pt x="11" y="167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5" name="Google Shape;3845;p21"/>
          <p:cNvSpPr/>
          <p:nvPr/>
        </p:nvSpPr>
        <p:spPr>
          <a:xfrm>
            <a:off x="4026911" y="-710472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10" y="40"/>
                  <a:pt x="0" y="31"/>
                  <a:pt x="10" y="20"/>
                </a:cubicBezTo>
                <a:cubicBezTo>
                  <a:pt x="10" y="1"/>
                  <a:pt x="20" y="1"/>
                  <a:pt x="39" y="1"/>
                </a:cubicBezTo>
                <a:lnTo>
                  <a:pt x="147" y="50"/>
                </a:lnTo>
                <a:cubicBezTo>
                  <a:pt x="157" y="50"/>
                  <a:pt x="166" y="70"/>
                  <a:pt x="166" y="79"/>
                </a:cubicBezTo>
                <a:cubicBezTo>
                  <a:pt x="157" y="89"/>
                  <a:pt x="147" y="99"/>
                  <a:pt x="137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6" name="Google Shape;3846;p21"/>
          <p:cNvSpPr/>
          <p:nvPr/>
        </p:nvSpPr>
        <p:spPr>
          <a:xfrm>
            <a:off x="4051656" y="-726968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20" y="20"/>
                </a:moveTo>
                <a:cubicBezTo>
                  <a:pt x="20" y="11"/>
                  <a:pt x="30" y="0"/>
                  <a:pt x="49" y="0"/>
                </a:cubicBezTo>
                <a:cubicBezTo>
                  <a:pt x="60" y="11"/>
                  <a:pt x="69" y="20"/>
                  <a:pt x="69" y="30"/>
                </a:cubicBezTo>
                <a:lnTo>
                  <a:pt x="49" y="157"/>
                </a:lnTo>
                <a:cubicBezTo>
                  <a:pt x="49" y="167"/>
                  <a:pt x="30" y="177"/>
                  <a:pt x="20" y="177"/>
                </a:cubicBezTo>
                <a:cubicBezTo>
                  <a:pt x="10" y="167"/>
                  <a:pt x="1" y="157"/>
                  <a:pt x="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7" name="Google Shape;3847;p21"/>
          <p:cNvSpPr/>
          <p:nvPr/>
        </p:nvSpPr>
        <p:spPr>
          <a:xfrm>
            <a:off x="4086975" y="-739446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7" y="11"/>
                </a:moveTo>
                <a:cubicBezTo>
                  <a:pt x="196" y="1"/>
                  <a:pt x="206" y="1"/>
                  <a:pt x="216" y="1"/>
                </a:cubicBezTo>
                <a:cubicBezTo>
                  <a:pt x="226" y="11"/>
                  <a:pt x="235" y="30"/>
                  <a:pt x="226" y="40"/>
                </a:cubicBezTo>
                <a:lnTo>
                  <a:pt x="39" y="353"/>
                </a:lnTo>
                <a:cubicBezTo>
                  <a:pt x="39" y="364"/>
                  <a:pt x="20" y="373"/>
                  <a:pt x="10" y="364"/>
                </a:cubicBezTo>
                <a:cubicBezTo>
                  <a:pt x="0" y="353"/>
                  <a:pt x="0" y="344"/>
                  <a:pt x="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8" name="Google Shape;3848;p21"/>
          <p:cNvSpPr/>
          <p:nvPr/>
        </p:nvSpPr>
        <p:spPr>
          <a:xfrm>
            <a:off x="4109816" y="-743464"/>
            <a:ext cx="14593" cy="35319"/>
          </a:xfrm>
          <a:custGeom>
            <a:avLst/>
            <a:gdLst/>
            <a:ahLst/>
            <a:cxnLst/>
            <a:rect l="l" t="t" r="r" b="b"/>
            <a:pathLst>
              <a:path w="69" h="167" extrusionOk="0">
                <a:moveTo>
                  <a:pt x="0" y="30"/>
                </a:moveTo>
                <a:cubicBezTo>
                  <a:pt x="0" y="20"/>
                  <a:pt x="10" y="0"/>
                  <a:pt x="20" y="0"/>
                </a:cubicBezTo>
                <a:cubicBezTo>
                  <a:pt x="29" y="0"/>
                  <a:pt x="49" y="10"/>
                  <a:pt x="49" y="20"/>
                </a:cubicBezTo>
                <a:lnTo>
                  <a:pt x="59" y="147"/>
                </a:lnTo>
                <a:cubicBezTo>
                  <a:pt x="68" y="157"/>
                  <a:pt x="59" y="167"/>
                  <a:pt x="39" y="167"/>
                </a:cubicBezTo>
                <a:cubicBezTo>
                  <a:pt x="29" y="167"/>
                  <a:pt x="20" y="167"/>
                  <a:pt x="2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9" name="Google Shape;3849;p21"/>
          <p:cNvSpPr/>
          <p:nvPr/>
        </p:nvSpPr>
        <p:spPr>
          <a:xfrm>
            <a:off x="4111719" y="-72696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8" y="0"/>
                </a:moveTo>
                <a:cubicBezTo>
                  <a:pt x="148" y="0"/>
                  <a:pt x="157" y="0"/>
                  <a:pt x="168" y="11"/>
                </a:cubicBezTo>
                <a:cubicBezTo>
                  <a:pt x="168" y="30"/>
                  <a:pt x="168" y="40"/>
                  <a:pt x="157" y="50"/>
                </a:cubicBezTo>
                <a:lnTo>
                  <a:pt x="40" y="89"/>
                </a:lnTo>
                <a:cubicBezTo>
                  <a:pt x="30" y="98"/>
                  <a:pt x="11" y="89"/>
                  <a:pt x="11" y="79"/>
                </a:cubicBezTo>
                <a:cubicBezTo>
                  <a:pt x="1" y="69"/>
                  <a:pt x="11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0" name="Google Shape;3850;p21"/>
          <p:cNvSpPr/>
          <p:nvPr/>
        </p:nvSpPr>
        <p:spPr>
          <a:xfrm>
            <a:off x="4099241" y="-726968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1" y="30"/>
                </a:moveTo>
                <a:cubicBezTo>
                  <a:pt x="1" y="20"/>
                  <a:pt x="11" y="11"/>
                  <a:pt x="20" y="0"/>
                </a:cubicBezTo>
                <a:cubicBezTo>
                  <a:pt x="40" y="0"/>
                  <a:pt x="50" y="11"/>
                  <a:pt x="50" y="20"/>
                </a:cubicBezTo>
                <a:lnTo>
                  <a:pt x="70" y="148"/>
                </a:lnTo>
                <a:cubicBezTo>
                  <a:pt x="70" y="157"/>
                  <a:pt x="60" y="167"/>
                  <a:pt x="50" y="177"/>
                </a:cubicBezTo>
                <a:cubicBezTo>
                  <a:pt x="31" y="177"/>
                  <a:pt x="20" y="167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1" name="Google Shape;3851;p21"/>
          <p:cNvSpPr/>
          <p:nvPr/>
        </p:nvSpPr>
        <p:spPr>
          <a:xfrm>
            <a:off x="4103471" y="-71047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1"/>
                </a:moveTo>
                <a:cubicBezTo>
                  <a:pt x="138" y="1"/>
                  <a:pt x="157" y="1"/>
                  <a:pt x="157" y="20"/>
                </a:cubicBezTo>
                <a:cubicBezTo>
                  <a:pt x="167" y="31"/>
                  <a:pt x="157" y="40"/>
                  <a:pt x="148" y="50"/>
                </a:cubicBezTo>
                <a:lnTo>
                  <a:pt x="30" y="89"/>
                </a:lnTo>
                <a:cubicBezTo>
                  <a:pt x="20" y="99"/>
                  <a:pt x="11" y="89"/>
                  <a:pt x="0" y="79"/>
                </a:cubicBezTo>
                <a:cubicBezTo>
                  <a:pt x="0" y="70"/>
                  <a:pt x="0" y="50"/>
                  <a:pt x="1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2" name="Google Shape;3852;p21"/>
          <p:cNvSpPr/>
          <p:nvPr/>
        </p:nvSpPr>
        <p:spPr>
          <a:xfrm>
            <a:off x="4097338" y="-656541"/>
            <a:ext cx="87135" cy="10575"/>
          </a:xfrm>
          <a:custGeom>
            <a:avLst/>
            <a:gdLst/>
            <a:ahLst/>
            <a:cxnLst/>
            <a:rect l="l" t="t" r="r" b="b"/>
            <a:pathLst>
              <a:path w="412" h="50" extrusionOk="0">
                <a:moveTo>
                  <a:pt x="382" y="1"/>
                </a:moveTo>
                <a:cubicBezTo>
                  <a:pt x="402" y="1"/>
                  <a:pt x="412" y="11"/>
                  <a:pt x="412" y="30"/>
                </a:cubicBezTo>
                <a:cubicBezTo>
                  <a:pt x="412" y="40"/>
                  <a:pt x="402" y="50"/>
                  <a:pt x="382" y="50"/>
                </a:cubicBezTo>
                <a:lnTo>
                  <a:pt x="20" y="50"/>
                </a:lnTo>
                <a:cubicBezTo>
                  <a:pt x="10" y="50"/>
                  <a:pt x="0" y="40"/>
                  <a:pt x="0" y="30"/>
                </a:cubicBezTo>
                <a:cubicBezTo>
                  <a:pt x="0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3" name="Google Shape;3853;p21"/>
          <p:cNvSpPr/>
          <p:nvPr/>
        </p:nvSpPr>
        <p:spPr>
          <a:xfrm>
            <a:off x="4149153" y="-673038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8" y="10"/>
                </a:moveTo>
                <a:cubicBezTo>
                  <a:pt x="118" y="0"/>
                  <a:pt x="128" y="10"/>
                  <a:pt x="137" y="20"/>
                </a:cubicBezTo>
                <a:cubicBezTo>
                  <a:pt x="147" y="30"/>
                  <a:pt x="147" y="39"/>
                  <a:pt x="137" y="50"/>
                </a:cubicBezTo>
                <a:lnTo>
                  <a:pt x="39" y="128"/>
                </a:lnTo>
                <a:cubicBezTo>
                  <a:pt x="30" y="137"/>
                  <a:pt x="10" y="128"/>
                  <a:pt x="10" y="118"/>
                </a:cubicBezTo>
                <a:cubicBezTo>
                  <a:pt x="0" y="108"/>
                  <a:pt x="0" y="98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4" name="Google Shape;3854;p21"/>
          <p:cNvSpPr/>
          <p:nvPr/>
        </p:nvSpPr>
        <p:spPr>
          <a:xfrm>
            <a:off x="4149153" y="-656541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7" y="89"/>
                </a:moveTo>
                <a:cubicBezTo>
                  <a:pt x="147" y="99"/>
                  <a:pt x="147" y="109"/>
                  <a:pt x="137" y="118"/>
                </a:cubicBezTo>
                <a:cubicBezTo>
                  <a:pt x="128" y="128"/>
                  <a:pt x="118" y="128"/>
                  <a:pt x="108" y="118"/>
                </a:cubicBezTo>
                <a:lnTo>
                  <a:pt x="10" y="50"/>
                </a:lnTo>
                <a:cubicBezTo>
                  <a:pt x="0" y="40"/>
                  <a:pt x="0" y="20"/>
                  <a:pt x="10" y="11"/>
                </a:cubicBezTo>
                <a:cubicBezTo>
                  <a:pt x="10" y="1"/>
                  <a:pt x="30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5" name="Google Shape;3855;p21"/>
          <p:cNvSpPr/>
          <p:nvPr/>
        </p:nvSpPr>
        <p:spPr>
          <a:xfrm>
            <a:off x="4128427" y="-673038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08" y="10"/>
                </a:moveTo>
                <a:cubicBezTo>
                  <a:pt x="118" y="0"/>
                  <a:pt x="137" y="10"/>
                  <a:pt x="147" y="20"/>
                </a:cubicBezTo>
                <a:cubicBezTo>
                  <a:pt x="147" y="30"/>
                  <a:pt x="147" y="39"/>
                  <a:pt x="137" y="50"/>
                </a:cubicBezTo>
                <a:lnTo>
                  <a:pt x="39" y="128"/>
                </a:lnTo>
                <a:cubicBezTo>
                  <a:pt x="30" y="137"/>
                  <a:pt x="20" y="128"/>
                  <a:pt x="10" y="118"/>
                </a:cubicBezTo>
                <a:cubicBezTo>
                  <a:pt x="0" y="108"/>
                  <a:pt x="0" y="98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6" name="Google Shape;3856;p21"/>
          <p:cNvSpPr/>
          <p:nvPr/>
        </p:nvSpPr>
        <p:spPr>
          <a:xfrm>
            <a:off x="4128427" y="-656541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7" y="89"/>
                </a:moveTo>
                <a:cubicBezTo>
                  <a:pt x="147" y="99"/>
                  <a:pt x="147" y="109"/>
                  <a:pt x="147" y="118"/>
                </a:cubicBezTo>
                <a:cubicBezTo>
                  <a:pt x="137" y="128"/>
                  <a:pt x="118" y="128"/>
                  <a:pt x="108" y="118"/>
                </a:cubicBezTo>
                <a:lnTo>
                  <a:pt x="10" y="50"/>
                </a:lnTo>
                <a:cubicBezTo>
                  <a:pt x="0" y="40"/>
                  <a:pt x="0" y="20"/>
                  <a:pt x="10" y="11"/>
                </a:cubicBezTo>
                <a:cubicBezTo>
                  <a:pt x="20" y="1"/>
                  <a:pt x="30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7" name="Google Shape;3857;p21"/>
          <p:cNvSpPr/>
          <p:nvPr/>
        </p:nvSpPr>
        <p:spPr>
          <a:xfrm>
            <a:off x="4086975" y="-640045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226" y="334"/>
                </a:moveTo>
                <a:cubicBezTo>
                  <a:pt x="235" y="344"/>
                  <a:pt x="226" y="364"/>
                  <a:pt x="216" y="364"/>
                </a:cubicBezTo>
                <a:cubicBezTo>
                  <a:pt x="206" y="373"/>
                  <a:pt x="196" y="364"/>
                  <a:pt x="187" y="354"/>
                </a:cubicBezTo>
                <a:lnTo>
                  <a:pt x="0" y="40"/>
                </a:lnTo>
                <a:cubicBezTo>
                  <a:pt x="0" y="31"/>
                  <a:pt x="0" y="11"/>
                  <a:pt x="10" y="11"/>
                </a:cubicBezTo>
                <a:cubicBezTo>
                  <a:pt x="20" y="1"/>
                  <a:pt x="3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8" name="Google Shape;3858;p21"/>
          <p:cNvSpPr/>
          <p:nvPr/>
        </p:nvSpPr>
        <p:spPr>
          <a:xfrm>
            <a:off x="4111719" y="-59436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57" y="50"/>
                </a:moveTo>
                <a:cubicBezTo>
                  <a:pt x="168" y="59"/>
                  <a:pt x="168" y="70"/>
                  <a:pt x="168" y="79"/>
                </a:cubicBezTo>
                <a:cubicBezTo>
                  <a:pt x="157" y="89"/>
                  <a:pt x="148" y="99"/>
                  <a:pt x="138" y="99"/>
                </a:cubicBezTo>
                <a:lnTo>
                  <a:pt x="20" y="50"/>
                </a:lnTo>
                <a:cubicBezTo>
                  <a:pt x="11" y="40"/>
                  <a:pt x="1" y="30"/>
                  <a:pt x="11" y="20"/>
                </a:cubicBezTo>
                <a:cubicBezTo>
                  <a:pt x="11" y="11"/>
                  <a:pt x="30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9" name="Google Shape;3859;p21"/>
          <p:cNvSpPr/>
          <p:nvPr/>
        </p:nvSpPr>
        <p:spPr>
          <a:xfrm>
            <a:off x="4109816" y="-594363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49" y="148"/>
                </a:moveTo>
                <a:cubicBezTo>
                  <a:pt x="49" y="168"/>
                  <a:pt x="29" y="177"/>
                  <a:pt x="20" y="168"/>
                </a:cubicBezTo>
                <a:cubicBezTo>
                  <a:pt x="10" y="168"/>
                  <a:pt x="0" y="157"/>
                  <a:pt x="0" y="148"/>
                </a:cubicBezTo>
                <a:lnTo>
                  <a:pt x="20" y="20"/>
                </a:lnTo>
                <a:cubicBezTo>
                  <a:pt x="20" y="11"/>
                  <a:pt x="29" y="1"/>
                  <a:pt x="39" y="1"/>
                </a:cubicBezTo>
                <a:cubicBezTo>
                  <a:pt x="59" y="11"/>
                  <a:pt x="68" y="20"/>
                  <a:pt x="5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0" name="Google Shape;3860;p21"/>
          <p:cNvSpPr/>
          <p:nvPr/>
        </p:nvSpPr>
        <p:spPr>
          <a:xfrm>
            <a:off x="4103471" y="-61085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57" y="50"/>
                  <a:pt x="167" y="69"/>
                  <a:pt x="157" y="79"/>
                </a:cubicBezTo>
                <a:cubicBezTo>
                  <a:pt x="157" y="89"/>
                  <a:pt x="138" y="98"/>
                  <a:pt x="128" y="89"/>
                </a:cubicBezTo>
                <a:lnTo>
                  <a:pt x="11" y="50"/>
                </a:lnTo>
                <a:cubicBezTo>
                  <a:pt x="0" y="39"/>
                  <a:pt x="0" y="30"/>
                  <a:pt x="0" y="20"/>
                </a:cubicBezTo>
                <a:cubicBezTo>
                  <a:pt x="11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1" name="Google Shape;3861;p21"/>
          <p:cNvSpPr/>
          <p:nvPr/>
        </p:nvSpPr>
        <p:spPr>
          <a:xfrm>
            <a:off x="4099241" y="-61085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40" y="167"/>
                  <a:pt x="20" y="167"/>
                </a:cubicBezTo>
                <a:cubicBezTo>
                  <a:pt x="11" y="167"/>
                  <a:pt x="1" y="157"/>
                  <a:pt x="1" y="137"/>
                </a:cubicBezTo>
                <a:lnTo>
                  <a:pt x="20" y="20"/>
                </a:lnTo>
                <a:cubicBezTo>
                  <a:pt x="20" y="10"/>
                  <a:pt x="31" y="0"/>
                  <a:pt x="50" y="0"/>
                </a:cubicBezTo>
                <a:cubicBezTo>
                  <a:pt x="60" y="0"/>
                  <a:pt x="70" y="10"/>
                  <a:pt x="7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2" name="Google Shape;3862;p21"/>
          <p:cNvSpPr/>
          <p:nvPr/>
        </p:nvSpPr>
        <p:spPr>
          <a:xfrm>
            <a:off x="4028815" y="-640045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50" y="354"/>
                </a:moveTo>
                <a:cubicBezTo>
                  <a:pt x="40" y="364"/>
                  <a:pt x="30" y="373"/>
                  <a:pt x="11" y="364"/>
                </a:cubicBezTo>
                <a:cubicBezTo>
                  <a:pt x="1" y="364"/>
                  <a:pt x="1" y="344"/>
                  <a:pt x="11" y="334"/>
                </a:cubicBezTo>
                <a:lnTo>
                  <a:pt x="187" y="11"/>
                </a:lnTo>
                <a:cubicBezTo>
                  <a:pt x="197" y="1"/>
                  <a:pt x="207" y="1"/>
                  <a:pt x="226" y="11"/>
                </a:cubicBezTo>
                <a:cubicBezTo>
                  <a:pt x="236" y="11"/>
                  <a:pt x="236" y="31"/>
                  <a:pt x="22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3" name="Google Shape;3863;p21"/>
          <p:cNvSpPr/>
          <p:nvPr/>
        </p:nvSpPr>
        <p:spPr>
          <a:xfrm>
            <a:off x="4041293" y="-594363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69" y="148"/>
                </a:moveTo>
                <a:cubicBezTo>
                  <a:pt x="69" y="157"/>
                  <a:pt x="59" y="168"/>
                  <a:pt x="50" y="168"/>
                </a:cubicBezTo>
                <a:cubicBezTo>
                  <a:pt x="30" y="177"/>
                  <a:pt x="20" y="168"/>
                  <a:pt x="20" y="148"/>
                </a:cubicBezTo>
                <a:lnTo>
                  <a:pt x="0" y="30"/>
                </a:lnTo>
                <a:cubicBezTo>
                  <a:pt x="0" y="20"/>
                  <a:pt x="11" y="11"/>
                  <a:pt x="20" y="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4" name="Google Shape;3864;p21"/>
          <p:cNvSpPr/>
          <p:nvPr/>
        </p:nvSpPr>
        <p:spPr>
          <a:xfrm>
            <a:off x="4016337" y="-59436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99"/>
                </a:moveTo>
                <a:cubicBezTo>
                  <a:pt x="31" y="99"/>
                  <a:pt x="11" y="89"/>
                  <a:pt x="11" y="79"/>
                </a:cubicBezTo>
                <a:cubicBezTo>
                  <a:pt x="1" y="70"/>
                  <a:pt x="11" y="59"/>
                  <a:pt x="20" y="50"/>
                </a:cubicBezTo>
                <a:lnTo>
                  <a:pt x="138" y="1"/>
                </a:lnTo>
                <a:cubicBezTo>
                  <a:pt x="148" y="1"/>
                  <a:pt x="158" y="11"/>
                  <a:pt x="168" y="20"/>
                </a:cubicBezTo>
                <a:cubicBezTo>
                  <a:pt x="168" y="30"/>
                  <a:pt x="168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5" name="Google Shape;3865;p21"/>
          <p:cNvSpPr/>
          <p:nvPr/>
        </p:nvSpPr>
        <p:spPr>
          <a:xfrm>
            <a:off x="4051656" y="-61085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37"/>
                </a:moveTo>
                <a:cubicBezTo>
                  <a:pt x="69" y="157"/>
                  <a:pt x="60" y="167"/>
                  <a:pt x="49" y="167"/>
                </a:cubicBezTo>
                <a:cubicBezTo>
                  <a:pt x="30" y="167"/>
                  <a:pt x="20" y="157"/>
                  <a:pt x="20" y="148"/>
                </a:cubicBezTo>
                <a:lnTo>
                  <a:pt x="1" y="30"/>
                </a:lnTo>
                <a:cubicBezTo>
                  <a:pt x="1" y="10"/>
                  <a:pt x="10" y="0"/>
                  <a:pt x="20" y="0"/>
                </a:cubicBezTo>
                <a:cubicBezTo>
                  <a:pt x="30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6" name="Google Shape;3866;p21"/>
          <p:cNvSpPr/>
          <p:nvPr/>
        </p:nvSpPr>
        <p:spPr>
          <a:xfrm>
            <a:off x="4026911" y="-610859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39" y="89"/>
                </a:moveTo>
                <a:cubicBezTo>
                  <a:pt x="20" y="98"/>
                  <a:pt x="10" y="89"/>
                  <a:pt x="10" y="79"/>
                </a:cubicBezTo>
                <a:cubicBezTo>
                  <a:pt x="0" y="69"/>
                  <a:pt x="10" y="50"/>
                  <a:pt x="20" y="50"/>
                </a:cubicBezTo>
                <a:lnTo>
                  <a:pt x="137" y="0"/>
                </a:lnTo>
                <a:cubicBezTo>
                  <a:pt x="147" y="0"/>
                  <a:pt x="157" y="0"/>
                  <a:pt x="166" y="20"/>
                </a:cubicBezTo>
                <a:cubicBezTo>
                  <a:pt x="166" y="30"/>
                  <a:pt x="157" y="39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7" name="Google Shape;3867;p21"/>
          <p:cNvSpPr/>
          <p:nvPr/>
        </p:nvSpPr>
        <p:spPr>
          <a:xfrm>
            <a:off x="3981229" y="-656541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20" y="50"/>
                </a:moveTo>
                <a:cubicBezTo>
                  <a:pt x="10" y="50"/>
                  <a:pt x="1" y="40"/>
                  <a:pt x="1" y="30"/>
                </a:cubicBezTo>
                <a:cubicBezTo>
                  <a:pt x="1" y="11"/>
                  <a:pt x="10" y="1"/>
                  <a:pt x="20" y="1"/>
                </a:cubicBezTo>
                <a:lnTo>
                  <a:pt x="393" y="1"/>
                </a:lnTo>
                <a:cubicBezTo>
                  <a:pt x="402" y="1"/>
                  <a:pt x="412" y="11"/>
                  <a:pt x="412" y="30"/>
                </a:cubicBezTo>
                <a:cubicBezTo>
                  <a:pt x="412" y="40"/>
                  <a:pt x="402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8" name="Google Shape;3868;p21"/>
          <p:cNvSpPr/>
          <p:nvPr/>
        </p:nvSpPr>
        <p:spPr>
          <a:xfrm>
            <a:off x="3985459" y="-656541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39" y="118"/>
                </a:moveTo>
                <a:cubicBezTo>
                  <a:pt x="29" y="128"/>
                  <a:pt x="10" y="128"/>
                  <a:pt x="10" y="118"/>
                </a:cubicBezTo>
                <a:cubicBezTo>
                  <a:pt x="0" y="109"/>
                  <a:pt x="0" y="99"/>
                  <a:pt x="10" y="89"/>
                </a:cubicBezTo>
                <a:lnTo>
                  <a:pt x="108" y="11"/>
                </a:lnTo>
                <a:cubicBezTo>
                  <a:pt x="118" y="1"/>
                  <a:pt x="127" y="1"/>
                  <a:pt x="137" y="11"/>
                </a:cubicBezTo>
                <a:cubicBezTo>
                  <a:pt x="147" y="20"/>
                  <a:pt x="147" y="40"/>
                  <a:pt x="13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9" name="Google Shape;3869;p21"/>
          <p:cNvSpPr/>
          <p:nvPr/>
        </p:nvSpPr>
        <p:spPr>
          <a:xfrm>
            <a:off x="3985459" y="-673038"/>
            <a:ext cx="31090" cy="29186"/>
          </a:xfrm>
          <a:custGeom>
            <a:avLst/>
            <a:gdLst/>
            <a:ahLst/>
            <a:cxnLst/>
            <a:rect l="l" t="t" r="r" b="b"/>
            <a:pathLst>
              <a:path w="147" h="138" extrusionOk="0">
                <a:moveTo>
                  <a:pt x="10" y="50"/>
                </a:moveTo>
                <a:cubicBezTo>
                  <a:pt x="0" y="39"/>
                  <a:pt x="0" y="30"/>
                  <a:pt x="10" y="20"/>
                </a:cubicBezTo>
                <a:cubicBezTo>
                  <a:pt x="10" y="10"/>
                  <a:pt x="29" y="0"/>
                  <a:pt x="39" y="10"/>
                </a:cubicBezTo>
                <a:lnTo>
                  <a:pt x="137" y="89"/>
                </a:lnTo>
                <a:cubicBezTo>
                  <a:pt x="147" y="98"/>
                  <a:pt x="147" y="108"/>
                  <a:pt x="137" y="118"/>
                </a:cubicBezTo>
                <a:cubicBezTo>
                  <a:pt x="127" y="128"/>
                  <a:pt x="118" y="137"/>
                  <a:pt x="108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0" name="Google Shape;3870;p21"/>
          <p:cNvSpPr/>
          <p:nvPr/>
        </p:nvSpPr>
        <p:spPr>
          <a:xfrm>
            <a:off x="4004070" y="-656541"/>
            <a:ext cx="33205" cy="27283"/>
          </a:xfrm>
          <a:custGeom>
            <a:avLst/>
            <a:gdLst/>
            <a:ahLst/>
            <a:cxnLst/>
            <a:rect l="l" t="t" r="r" b="b"/>
            <a:pathLst>
              <a:path w="157" h="129" extrusionOk="0">
                <a:moveTo>
                  <a:pt x="49" y="118"/>
                </a:moveTo>
                <a:cubicBezTo>
                  <a:pt x="39" y="128"/>
                  <a:pt x="20" y="128"/>
                  <a:pt x="10" y="118"/>
                </a:cubicBezTo>
                <a:cubicBezTo>
                  <a:pt x="0" y="109"/>
                  <a:pt x="10" y="99"/>
                  <a:pt x="20" y="89"/>
                </a:cubicBezTo>
                <a:lnTo>
                  <a:pt x="108" y="11"/>
                </a:lnTo>
                <a:cubicBezTo>
                  <a:pt x="118" y="1"/>
                  <a:pt x="137" y="1"/>
                  <a:pt x="147" y="11"/>
                </a:cubicBezTo>
                <a:cubicBezTo>
                  <a:pt x="157" y="20"/>
                  <a:pt x="147" y="40"/>
                  <a:pt x="13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1" name="Google Shape;3871;p21"/>
          <p:cNvSpPr/>
          <p:nvPr/>
        </p:nvSpPr>
        <p:spPr>
          <a:xfrm>
            <a:off x="4004070" y="-673038"/>
            <a:ext cx="33205" cy="29186"/>
          </a:xfrm>
          <a:custGeom>
            <a:avLst/>
            <a:gdLst/>
            <a:ahLst/>
            <a:cxnLst/>
            <a:rect l="l" t="t" r="r" b="b"/>
            <a:pathLst>
              <a:path w="157" h="138" extrusionOk="0">
                <a:moveTo>
                  <a:pt x="20" y="50"/>
                </a:moveTo>
                <a:cubicBezTo>
                  <a:pt x="10" y="39"/>
                  <a:pt x="0" y="30"/>
                  <a:pt x="10" y="20"/>
                </a:cubicBezTo>
                <a:cubicBezTo>
                  <a:pt x="20" y="10"/>
                  <a:pt x="39" y="0"/>
                  <a:pt x="49" y="10"/>
                </a:cubicBezTo>
                <a:lnTo>
                  <a:pt x="137" y="89"/>
                </a:lnTo>
                <a:cubicBezTo>
                  <a:pt x="147" y="98"/>
                  <a:pt x="157" y="108"/>
                  <a:pt x="147" y="118"/>
                </a:cubicBezTo>
                <a:cubicBezTo>
                  <a:pt x="137" y="128"/>
                  <a:pt x="118" y="137"/>
                  <a:pt x="108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2" name="Google Shape;3872;p21"/>
          <p:cNvSpPr/>
          <p:nvPr/>
        </p:nvSpPr>
        <p:spPr>
          <a:xfrm>
            <a:off x="-984381" y="3929864"/>
            <a:ext cx="47798" cy="45894"/>
          </a:xfrm>
          <a:custGeom>
            <a:avLst/>
            <a:gdLst/>
            <a:ahLst/>
            <a:cxnLst/>
            <a:rect l="l" t="t" r="r" b="b"/>
            <a:pathLst>
              <a:path w="226" h="217" extrusionOk="0">
                <a:moveTo>
                  <a:pt x="118" y="1"/>
                </a:moveTo>
                <a:cubicBezTo>
                  <a:pt x="147" y="1"/>
                  <a:pt x="177" y="10"/>
                  <a:pt x="197" y="30"/>
                </a:cubicBezTo>
                <a:cubicBezTo>
                  <a:pt x="216" y="49"/>
                  <a:pt x="226" y="79"/>
                  <a:pt x="226" y="108"/>
                </a:cubicBezTo>
                <a:cubicBezTo>
                  <a:pt x="226" y="138"/>
                  <a:pt x="216" y="167"/>
                  <a:pt x="197" y="186"/>
                </a:cubicBezTo>
                <a:cubicBezTo>
                  <a:pt x="177" y="206"/>
                  <a:pt x="147" y="216"/>
                  <a:pt x="118" y="216"/>
                </a:cubicBezTo>
                <a:cubicBezTo>
                  <a:pt x="79" y="216"/>
                  <a:pt x="60" y="206"/>
                  <a:pt x="30" y="186"/>
                </a:cubicBezTo>
                <a:cubicBezTo>
                  <a:pt x="10" y="167"/>
                  <a:pt x="1" y="138"/>
                  <a:pt x="1" y="108"/>
                </a:cubicBezTo>
                <a:cubicBezTo>
                  <a:pt x="1" y="79"/>
                  <a:pt x="10" y="49"/>
                  <a:pt x="30" y="30"/>
                </a:cubicBezTo>
                <a:cubicBezTo>
                  <a:pt x="60" y="10"/>
                  <a:pt x="79" y="1"/>
                  <a:pt x="118" y="1"/>
                </a:cubicBezTo>
                <a:close/>
                <a:moveTo>
                  <a:pt x="158" y="59"/>
                </a:moveTo>
                <a:cubicBezTo>
                  <a:pt x="147" y="49"/>
                  <a:pt x="128" y="40"/>
                  <a:pt x="118" y="40"/>
                </a:cubicBezTo>
                <a:cubicBezTo>
                  <a:pt x="99" y="40"/>
                  <a:pt x="79" y="49"/>
                  <a:pt x="69" y="59"/>
                </a:cubicBezTo>
                <a:cubicBezTo>
                  <a:pt x="60" y="69"/>
                  <a:pt x="49" y="88"/>
                  <a:pt x="49" y="108"/>
                </a:cubicBezTo>
                <a:cubicBezTo>
                  <a:pt x="49" y="128"/>
                  <a:pt x="60" y="138"/>
                  <a:pt x="69" y="157"/>
                </a:cubicBezTo>
                <a:cubicBezTo>
                  <a:pt x="79" y="167"/>
                  <a:pt x="99" y="177"/>
                  <a:pt x="118" y="177"/>
                </a:cubicBezTo>
                <a:cubicBezTo>
                  <a:pt x="128" y="177"/>
                  <a:pt x="147" y="167"/>
                  <a:pt x="158" y="157"/>
                </a:cubicBezTo>
                <a:cubicBezTo>
                  <a:pt x="167" y="138"/>
                  <a:pt x="177" y="128"/>
                  <a:pt x="177" y="108"/>
                </a:cubicBezTo>
                <a:cubicBezTo>
                  <a:pt x="177" y="88"/>
                  <a:pt x="167" y="69"/>
                  <a:pt x="158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3" name="Google Shape;3873;p21"/>
          <p:cNvSpPr/>
          <p:nvPr/>
        </p:nvSpPr>
        <p:spPr>
          <a:xfrm>
            <a:off x="-965770" y="3790915"/>
            <a:ext cx="10575" cy="147411"/>
          </a:xfrm>
          <a:custGeom>
            <a:avLst/>
            <a:gdLst/>
            <a:ahLst/>
            <a:cxnLst/>
            <a:rect l="l" t="t" r="r" b="b"/>
            <a:pathLst>
              <a:path w="50" h="697" extrusionOk="0">
                <a:moveTo>
                  <a:pt x="1" y="20"/>
                </a:moveTo>
                <a:cubicBezTo>
                  <a:pt x="1" y="11"/>
                  <a:pt x="11" y="1"/>
                  <a:pt x="30" y="1"/>
                </a:cubicBezTo>
                <a:cubicBezTo>
                  <a:pt x="40" y="1"/>
                  <a:pt x="50" y="11"/>
                  <a:pt x="50" y="20"/>
                </a:cubicBezTo>
                <a:lnTo>
                  <a:pt x="50" y="677"/>
                </a:lnTo>
                <a:cubicBezTo>
                  <a:pt x="50" y="687"/>
                  <a:pt x="40" y="697"/>
                  <a:pt x="30" y="697"/>
                </a:cubicBezTo>
                <a:cubicBezTo>
                  <a:pt x="11" y="697"/>
                  <a:pt x="1" y="687"/>
                  <a:pt x="1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4" name="Google Shape;3874;p21"/>
          <p:cNvSpPr/>
          <p:nvPr/>
        </p:nvSpPr>
        <p:spPr>
          <a:xfrm>
            <a:off x="-984381" y="3807622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0" y="50"/>
                </a:moveTo>
                <a:cubicBezTo>
                  <a:pt x="1" y="30"/>
                  <a:pt x="1" y="20"/>
                  <a:pt x="10" y="10"/>
                </a:cubicBezTo>
                <a:cubicBezTo>
                  <a:pt x="20" y="0"/>
                  <a:pt x="40" y="10"/>
                  <a:pt x="49" y="20"/>
                </a:cubicBezTo>
                <a:lnTo>
                  <a:pt x="128" y="128"/>
                </a:lnTo>
                <a:cubicBezTo>
                  <a:pt x="138" y="137"/>
                  <a:pt x="138" y="148"/>
                  <a:pt x="128" y="157"/>
                </a:cubicBezTo>
                <a:cubicBezTo>
                  <a:pt x="118" y="167"/>
                  <a:pt x="99" y="167"/>
                  <a:pt x="99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5" name="Google Shape;3875;p21"/>
          <p:cNvSpPr/>
          <p:nvPr/>
        </p:nvSpPr>
        <p:spPr>
          <a:xfrm>
            <a:off x="-965770" y="3807622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89" y="20"/>
                </a:moveTo>
                <a:cubicBezTo>
                  <a:pt x="99" y="10"/>
                  <a:pt x="118" y="0"/>
                  <a:pt x="128" y="10"/>
                </a:cubicBezTo>
                <a:cubicBezTo>
                  <a:pt x="138" y="20"/>
                  <a:pt x="138" y="30"/>
                  <a:pt x="128" y="50"/>
                </a:cubicBezTo>
                <a:lnTo>
                  <a:pt x="40" y="157"/>
                </a:lnTo>
                <a:cubicBezTo>
                  <a:pt x="40" y="167"/>
                  <a:pt x="20" y="167"/>
                  <a:pt x="11" y="157"/>
                </a:cubicBezTo>
                <a:cubicBezTo>
                  <a:pt x="1" y="148"/>
                  <a:pt x="1" y="137"/>
                  <a:pt x="11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6" name="Google Shape;3876;p21"/>
          <p:cNvSpPr/>
          <p:nvPr/>
        </p:nvSpPr>
        <p:spPr>
          <a:xfrm>
            <a:off x="-984381" y="3830463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0" y="40"/>
                </a:moveTo>
                <a:cubicBezTo>
                  <a:pt x="1" y="29"/>
                  <a:pt x="1" y="20"/>
                  <a:pt x="10" y="10"/>
                </a:cubicBezTo>
                <a:cubicBezTo>
                  <a:pt x="20" y="0"/>
                  <a:pt x="40" y="0"/>
                  <a:pt x="49" y="10"/>
                </a:cubicBezTo>
                <a:lnTo>
                  <a:pt x="128" y="118"/>
                </a:lnTo>
                <a:cubicBezTo>
                  <a:pt x="138" y="127"/>
                  <a:pt x="138" y="147"/>
                  <a:pt x="128" y="157"/>
                </a:cubicBezTo>
                <a:cubicBezTo>
                  <a:pt x="118" y="167"/>
                  <a:pt x="99" y="157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7" name="Google Shape;3877;p21"/>
          <p:cNvSpPr/>
          <p:nvPr/>
        </p:nvSpPr>
        <p:spPr>
          <a:xfrm>
            <a:off x="-965770" y="3830463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89" y="10"/>
                </a:moveTo>
                <a:cubicBezTo>
                  <a:pt x="99" y="0"/>
                  <a:pt x="118" y="0"/>
                  <a:pt x="128" y="10"/>
                </a:cubicBezTo>
                <a:cubicBezTo>
                  <a:pt x="138" y="20"/>
                  <a:pt x="138" y="29"/>
                  <a:pt x="128" y="40"/>
                </a:cubicBezTo>
                <a:lnTo>
                  <a:pt x="40" y="147"/>
                </a:lnTo>
                <a:cubicBezTo>
                  <a:pt x="40" y="157"/>
                  <a:pt x="20" y="167"/>
                  <a:pt x="11" y="157"/>
                </a:cubicBezTo>
                <a:cubicBezTo>
                  <a:pt x="1" y="147"/>
                  <a:pt x="1" y="127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8" name="Google Shape;3878;p21"/>
          <p:cNvSpPr/>
          <p:nvPr/>
        </p:nvSpPr>
        <p:spPr>
          <a:xfrm>
            <a:off x="-949274" y="3867686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580" y="10"/>
                </a:moveTo>
                <a:cubicBezTo>
                  <a:pt x="589" y="1"/>
                  <a:pt x="599" y="10"/>
                  <a:pt x="609" y="20"/>
                </a:cubicBezTo>
                <a:cubicBezTo>
                  <a:pt x="619" y="30"/>
                  <a:pt x="609" y="49"/>
                  <a:pt x="599" y="49"/>
                </a:cubicBezTo>
                <a:lnTo>
                  <a:pt x="40" y="382"/>
                </a:lnTo>
                <a:cubicBezTo>
                  <a:pt x="21" y="382"/>
                  <a:pt x="11" y="382"/>
                  <a:pt x="1" y="373"/>
                </a:cubicBezTo>
                <a:cubicBezTo>
                  <a:pt x="1" y="363"/>
                  <a:pt x="1" y="343"/>
                  <a:pt x="11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9" name="Google Shape;3879;p21"/>
          <p:cNvSpPr/>
          <p:nvPr/>
        </p:nvSpPr>
        <p:spPr>
          <a:xfrm>
            <a:off x="-866369" y="3861341"/>
            <a:ext cx="23264" cy="39761"/>
          </a:xfrm>
          <a:custGeom>
            <a:avLst/>
            <a:gdLst/>
            <a:ahLst/>
            <a:cxnLst/>
            <a:rect l="l" t="t" r="r" b="b"/>
            <a:pathLst>
              <a:path w="110" h="188" extrusionOk="0">
                <a:moveTo>
                  <a:pt x="60" y="21"/>
                </a:moveTo>
                <a:cubicBezTo>
                  <a:pt x="60" y="11"/>
                  <a:pt x="79" y="1"/>
                  <a:pt x="90" y="11"/>
                </a:cubicBezTo>
                <a:cubicBezTo>
                  <a:pt x="99" y="11"/>
                  <a:pt x="109" y="31"/>
                  <a:pt x="99" y="40"/>
                </a:cubicBezTo>
                <a:lnTo>
                  <a:pt x="50" y="168"/>
                </a:lnTo>
                <a:cubicBezTo>
                  <a:pt x="50" y="177"/>
                  <a:pt x="31" y="187"/>
                  <a:pt x="21" y="177"/>
                </a:cubicBezTo>
                <a:cubicBezTo>
                  <a:pt x="11" y="177"/>
                  <a:pt x="1" y="158"/>
                  <a:pt x="1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0" name="Google Shape;3880;p21"/>
          <p:cNvSpPr/>
          <p:nvPr/>
        </p:nvSpPr>
        <p:spPr>
          <a:xfrm>
            <a:off x="-866369" y="3888412"/>
            <a:ext cx="39761" cy="16919"/>
          </a:xfrm>
          <a:custGeom>
            <a:avLst/>
            <a:gdLst/>
            <a:ahLst/>
            <a:cxnLst/>
            <a:rect l="l" t="t" r="r" b="b"/>
            <a:pathLst>
              <a:path w="188" h="80" extrusionOk="0">
                <a:moveTo>
                  <a:pt x="168" y="30"/>
                </a:moveTo>
                <a:cubicBezTo>
                  <a:pt x="188" y="30"/>
                  <a:pt x="188" y="40"/>
                  <a:pt x="188" y="49"/>
                </a:cubicBezTo>
                <a:cubicBezTo>
                  <a:pt x="188" y="69"/>
                  <a:pt x="177" y="79"/>
                  <a:pt x="168" y="69"/>
                </a:cubicBezTo>
                <a:lnTo>
                  <a:pt x="31" y="49"/>
                </a:lnTo>
                <a:cubicBezTo>
                  <a:pt x="11" y="49"/>
                  <a:pt x="1" y="40"/>
                  <a:pt x="11" y="30"/>
                </a:cubicBezTo>
                <a:cubicBezTo>
                  <a:pt x="11" y="10"/>
                  <a:pt x="2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1" name="Google Shape;3881;p21"/>
          <p:cNvSpPr/>
          <p:nvPr/>
        </p:nvSpPr>
        <p:spPr>
          <a:xfrm>
            <a:off x="-884769" y="3873819"/>
            <a:ext cx="22841" cy="37646"/>
          </a:xfrm>
          <a:custGeom>
            <a:avLst/>
            <a:gdLst/>
            <a:ahLst/>
            <a:cxnLst/>
            <a:rect l="l" t="t" r="r" b="b"/>
            <a:pathLst>
              <a:path w="108" h="178" extrusionOk="0">
                <a:moveTo>
                  <a:pt x="59" y="11"/>
                </a:moveTo>
                <a:cubicBezTo>
                  <a:pt x="59" y="1"/>
                  <a:pt x="68" y="1"/>
                  <a:pt x="88" y="1"/>
                </a:cubicBezTo>
                <a:cubicBezTo>
                  <a:pt x="98" y="11"/>
                  <a:pt x="108" y="20"/>
                  <a:pt x="98" y="30"/>
                </a:cubicBezTo>
                <a:lnTo>
                  <a:pt x="49" y="157"/>
                </a:lnTo>
                <a:cubicBezTo>
                  <a:pt x="39" y="177"/>
                  <a:pt x="29" y="177"/>
                  <a:pt x="20" y="177"/>
                </a:cubicBezTo>
                <a:cubicBezTo>
                  <a:pt x="10" y="168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2" name="Google Shape;3882;p21"/>
          <p:cNvSpPr/>
          <p:nvPr/>
        </p:nvSpPr>
        <p:spPr>
          <a:xfrm>
            <a:off x="-884769" y="3900890"/>
            <a:ext cx="39338" cy="14593"/>
          </a:xfrm>
          <a:custGeom>
            <a:avLst/>
            <a:gdLst/>
            <a:ahLst/>
            <a:cxnLst/>
            <a:rect l="l" t="t" r="r" b="b"/>
            <a:pathLst>
              <a:path w="186" h="69" extrusionOk="0">
                <a:moveTo>
                  <a:pt x="166" y="20"/>
                </a:moveTo>
                <a:cubicBezTo>
                  <a:pt x="177" y="20"/>
                  <a:pt x="186" y="29"/>
                  <a:pt x="186" y="49"/>
                </a:cubicBezTo>
                <a:cubicBezTo>
                  <a:pt x="186" y="59"/>
                  <a:pt x="177" y="69"/>
                  <a:pt x="157" y="69"/>
                </a:cubicBezTo>
                <a:lnTo>
                  <a:pt x="20" y="49"/>
                </a:lnTo>
                <a:cubicBezTo>
                  <a:pt x="10" y="49"/>
                  <a:pt x="0" y="29"/>
                  <a:pt x="0" y="20"/>
                </a:cubicBezTo>
                <a:cubicBezTo>
                  <a:pt x="0" y="1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3" name="Google Shape;3883;p21"/>
          <p:cNvSpPr/>
          <p:nvPr/>
        </p:nvSpPr>
        <p:spPr>
          <a:xfrm>
            <a:off x="-949274" y="3956724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599" y="334"/>
                </a:moveTo>
                <a:cubicBezTo>
                  <a:pt x="609" y="334"/>
                  <a:pt x="619" y="353"/>
                  <a:pt x="609" y="364"/>
                </a:cubicBezTo>
                <a:cubicBezTo>
                  <a:pt x="599" y="373"/>
                  <a:pt x="589" y="383"/>
                  <a:pt x="580" y="373"/>
                </a:cubicBezTo>
                <a:lnTo>
                  <a:pt x="11" y="50"/>
                </a:lnTo>
                <a:cubicBezTo>
                  <a:pt x="1" y="40"/>
                  <a:pt x="1" y="20"/>
                  <a:pt x="1" y="11"/>
                </a:cubicBezTo>
                <a:cubicBezTo>
                  <a:pt x="11" y="1"/>
                  <a:pt x="21" y="1"/>
                  <a:pt x="4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4" name="Google Shape;3884;p21"/>
          <p:cNvSpPr/>
          <p:nvPr/>
        </p:nvSpPr>
        <p:spPr>
          <a:xfrm>
            <a:off x="-866369" y="4000291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68" y="10"/>
                </a:moveTo>
                <a:cubicBezTo>
                  <a:pt x="177" y="1"/>
                  <a:pt x="188" y="10"/>
                  <a:pt x="188" y="30"/>
                </a:cubicBezTo>
                <a:cubicBezTo>
                  <a:pt x="188" y="40"/>
                  <a:pt x="188" y="49"/>
                  <a:pt x="168" y="49"/>
                </a:cubicBezTo>
                <a:lnTo>
                  <a:pt x="31" y="69"/>
                </a:lnTo>
                <a:cubicBezTo>
                  <a:pt x="21" y="69"/>
                  <a:pt x="11" y="69"/>
                  <a:pt x="11" y="49"/>
                </a:cubicBezTo>
                <a:cubicBezTo>
                  <a:pt x="1" y="40"/>
                  <a:pt x="11" y="30"/>
                  <a:pt x="31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5" name="Google Shape;3885;p21"/>
          <p:cNvSpPr/>
          <p:nvPr/>
        </p:nvSpPr>
        <p:spPr>
          <a:xfrm>
            <a:off x="-866369" y="4004521"/>
            <a:ext cx="23264" cy="39549"/>
          </a:xfrm>
          <a:custGeom>
            <a:avLst/>
            <a:gdLst/>
            <a:ahLst/>
            <a:cxnLst/>
            <a:rect l="l" t="t" r="r" b="b"/>
            <a:pathLst>
              <a:path w="110" h="187" extrusionOk="0">
                <a:moveTo>
                  <a:pt x="99" y="147"/>
                </a:moveTo>
                <a:cubicBezTo>
                  <a:pt x="109" y="157"/>
                  <a:pt x="99" y="177"/>
                  <a:pt x="90" y="177"/>
                </a:cubicBezTo>
                <a:cubicBezTo>
                  <a:pt x="79" y="186"/>
                  <a:pt x="60" y="177"/>
                  <a:pt x="60" y="167"/>
                </a:cubicBezTo>
                <a:lnTo>
                  <a:pt x="11" y="40"/>
                </a:lnTo>
                <a:cubicBezTo>
                  <a:pt x="1" y="29"/>
                  <a:pt x="11" y="10"/>
                  <a:pt x="21" y="10"/>
                </a:cubicBezTo>
                <a:cubicBezTo>
                  <a:pt x="31" y="0"/>
                  <a:pt x="5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6" name="Google Shape;3886;p21"/>
          <p:cNvSpPr/>
          <p:nvPr/>
        </p:nvSpPr>
        <p:spPr>
          <a:xfrm>
            <a:off x="-884769" y="3989928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157" y="0"/>
                </a:moveTo>
                <a:cubicBezTo>
                  <a:pt x="177" y="0"/>
                  <a:pt x="186" y="11"/>
                  <a:pt x="186" y="20"/>
                </a:cubicBezTo>
                <a:cubicBezTo>
                  <a:pt x="186" y="30"/>
                  <a:pt x="177" y="50"/>
                  <a:pt x="166" y="50"/>
                </a:cubicBezTo>
                <a:lnTo>
                  <a:pt x="29" y="69"/>
                </a:lnTo>
                <a:cubicBezTo>
                  <a:pt x="20" y="69"/>
                  <a:pt x="0" y="59"/>
                  <a:pt x="0" y="50"/>
                </a:cubicBezTo>
                <a:cubicBezTo>
                  <a:pt x="0" y="4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7" name="Google Shape;3887;p21"/>
          <p:cNvSpPr/>
          <p:nvPr/>
        </p:nvSpPr>
        <p:spPr>
          <a:xfrm>
            <a:off x="-884769" y="3994158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98" y="147"/>
                </a:moveTo>
                <a:cubicBezTo>
                  <a:pt x="108" y="157"/>
                  <a:pt x="98" y="167"/>
                  <a:pt x="88" y="176"/>
                </a:cubicBezTo>
                <a:cubicBezTo>
                  <a:pt x="68" y="176"/>
                  <a:pt x="59" y="176"/>
                  <a:pt x="59" y="167"/>
                </a:cubicBezTo>
                <a:lnTo>
                  <a:pt x="0" y="30"/>
                </a:lnTo>
                <a:cubicBezTo>
                  <a:pt x="0" y="20"/>
                  <a:pt x="10" y="10"/>
                  <a:pt x="20" y="0"/>
                </a:cubicBezTo>
                <a:cubicBezTo>
                  <a:pt x="29" y="0"/>
                  <a:pt x="39" y="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8" name="Google Shape;3888;p21"/>
          <p:cNvSpPr/>
          <p:nvPr/>
        </p:nvSpPr>
        <p:spPr>
          <a:xfrm>
            <a:off x="-965770" y="3967298"/>
            <a:ext cx="10575" cy="147200"/>
          </a:xfrm>
          <a:custGeom>
            <a:avLst/>
            <a:gdLst/>
            <a:ahLst/>
            <a:cxnLst/>
            <a:rect l="l" t="t" r="r" b="b"/>
            <a:pathLst>
              <a:path w="50" h="696" extrusionOk="0">
                <a:moveTo>
                  <a:pt x="50" y="676"/>
                </a:moveTo>
                <a:cubicBezTo>
                  <a:pt x="50" y="686"/>
                  <a:pt x="40" y="695"/>
                  <a:pt x="30" y="695"/>
                </a:cubicBezTo>
                <a:cubicBezTo>
                  <a:pt x="11" y="695"/>
                  <a:pt x="1" y="686"/>
                  <a:pt x="1" y="676"/>
                </a:cubicBezTo>
                <a:lnTo>
                  <a:pt x="1" y="20"/>
                </a:lnTo>
                <a:cubicBezTo>
                  <a:pt x="1" y="9"/>
                  <a:pt x="11" y="0"/>
                  <a:pt x="30" y="0"/>
                </a:cubicBezTo>
                <a:cubicBezTo>
                  <a:pt x="40" y="0"/>
                  <a:pt x="50" y="9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9" name="Google Shape;3889;p21"/>
          <p:cNvSpPr/>
          <p:nvPr/>
        </p:nvSpPr>
        <p:spPr>
          <a:xfrm>
            <a:off x="-965770" y="4062470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8" y="118"/>
                </a:moveTo>
                <a:cubicBezTo>
                  <a:pt x="138" y="128"/>
                  <a:pt x="138" y="147"/>
                  <a:pt x="128" y="158"/>
                </a:cubicBezTo>
                <a:cubicBezTo>
                  <a:pt x="118" y="167"/>
                  <a:pt x="99" y="158"/>
                  <a:pt x="89" y="147"/>
                </a:cubicBezTo>
                <a:lnTo>
                  <a:pt x="11" y="40"/>
                </a:lnTo>
                <a:cubicBezTo>
                  <a:pt x="1" y="30"/>
                  <a:pt x="1" y="20"/>
                  <a:pt x="11" y="10"/>
                </a:cubicBezTo>
                <a:cubicBezTo>
                  <a:pt x="20" y="1"/>
                  <a:pt x="40" y="1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0" name="Google Shape;3890;p21"/>
          <p:cNvSpPr/>
          <p:nvPr/>
        </p:nvSpPr>
        <p:spPr>
          <a:xfrm>
            <a:off x="-984381" y="4062470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49" y="147"/>
                </a:moveTo>
                <a:cubicBezTo>
                  <a:pt x="40" y="158"/>
                  <a:pt x="20" y="167"/>
                  <a:pt x="10" y="158"/>
                </a:cubicBezTo>
                <a:cubicBezTo>
                  <a:pt x="1" y="147"/>
                  <a:pt x="1" y="128"/>
                  <a:pt x="10" y="118"/>
                </a:cubicBezTo>
                <a:lnTo>
                  <a:pt x="99" y="10"/>
                </a:lnTo>
                <a:cubicBezTo>
                  <a:pt x="99" y="1"/>
                  <a:pt x="118" y="1"/>
                  <a:pt x="128" y="10"/>
                </a:cubicBezTo>
                <a:cubicBezTo>
                  <a:pt x="138" y="20"/>
                  <a:pt x="138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1" name="Google Shape;3891;p21"/>
          <p:cNvSpPr/>
          <p:nvPr/>
        </p:nvSpPr>
        <p:spPr>
          <a:xfrm>
            <a:off x="-965770" y="4039629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8" y="128"/>
                </a:moveTo>
                <a:cubicBezTo>
                  <a:pt x="138" y="138"/>
                  <a:pt x="138" y="148"/>
                  <a:pt x="128" y="157"/>
                </a:cubicBezTo>
                <a:cubicBezTo>
                  <a:pt x="118" y="168"/>
                  <a:pt x="99" y="168"/>
                  <a:pt x="89" y="157"/>
                </a:cubicBezTo>
                <a:lnTo>
                  <a:pt x="11" y="50"/>
                </a:lnTo>
                <a:cubicBezTo>
                  <a:pt x="1" y="40"/>
                  <a:pt x="1" y="20"/>
                  <a:pt x="11" y="11"/>
                </a:cubicBezTo>
                <a:cubicBezTo>
                  <a:pt x="20" y="1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2" name="Google Shape;3892;p21"/>
          <p:cNvSpPr/>
          <p:nvPr/>
        </p:nvSpPr>
        <p:spPr>
          <a:xfrm>
            <a:off x="-984381" y="4039629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49" y="157"/>
                </a:moveTo>
                <a:cubicBezTo>
                  <a:pt x="40" y="168"/>
                  <a:pt x="20" y="168"/>
                  <a:pt x="10" y="157"/>
                </a:cubicBezTo>
                <a:cubicBezTo>
                  <a:pt x="1" y="148"/>
                  <a:pt x="1" y="138"/>
                  <a:pt x="10" y="128"/>
                </a:cubicBezTo>
                <a:lnTo>
                  <a:pt x="99" y="20"/>
                </a:lnTo>
                <a:cubicBezTo>
                  <a:pt x="99" y="11"/>
                  <a:pt x="118" y="1"/>
                  <a:pt x="128" y="11"/>
                </a:cubicBezTo>
                <a:cubicBezTo>
                  <a:pt x="138" y="20"/>
                  <a:pt x="138" y="40"/>
                  <a:pt x="12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3" name="Google Shape;3893;p21"/>
          <p:cNvSpPr/>
          <p:nvPr/>
        </p:nvSpPr>
        <p:spPr>
          <a:xfrm>
            <a:off x="-1102605" y="3956724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40" y="373"/>
                </a:moveTo>
                <a:cubicBezTo>
                  <a:pt x="31" y="383"/>
                  <a:pt x="20" y="373"/>
                  <a:pt x="11" y="364"/>
                </a:cubicBezTo>
                <a:cubicBezTo>
                  <a:pt x="1" y="353"/>
                  <a:pt x="11" y="334"/>
                  <a:pt x="20" y="334"/>
                </a:cubicBezTo>
                <a:lnTo>
                  <a:pt x="589" y="1"/>
                </a:lnTo>
                <a:cubicBezTo>
                  <a:pt x="599" y="1"/>
                  <a:pt x="608" y="1"/>
                  <a:pt x="619" y="11"/>
                </a:cubicBezTo>
                <a:cubicBezTo>
                  <a:pt x="619" y="20"/>
                  <a:pt x="619" y="40"/>
                  <a:pt x="6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4" name="Google Shape;3894;p21"/>
          <p:cNvSpPr/>
          <p:nvPr/>
        </p:nvSpPr>
        <p:spPr>
          <a:xfrm>
            <a:off x="-1077649" y="4004521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0" y="167"/>
                </a:moveTo>
                <a:cubicBezTo>
                  <a:pt x="50" y="177"/>
                  <a:pt x="30" y="186"/>
                  <a:pt x="20" y="177"/>
                </a:cubicBezTo>
                <a:cubicBezTo>
                  <a:pt x="11" y="177"/>
                  <a:pt x="0" y="157"/>
                  <a:pt x="11" y="147"/>
                </a:cubicBezTo>
                <a:lnTo>
                  <a:pt x="59" y="20"/>
                </a:lnTo>
                <a:cubicBezTo>
                  <a:pt x="59" y="10"/>
                  <a:pt x="79" y="0"/>
                  <a:pt x="89" y="10"/>
                </a:cubicBezTo>
                <a:cubicBezTo>
                  <a:pt x="98" y="10"/>
                  <a:pt x="109" y="29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5" name="Google Shape;3895;p21"/>
          <p:cNvSpPr/>
          <p:nvPr/>
        </p:nvSpPr>
        <p:spPr>
          <a:xfrm>
            <a:off x="-1094145" y="400029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49"/>
                </a:moveTo>
                <a:cubicBezTo>
                  <a:pt x="10" y="49"/>
                  <a:pt x="0" y="40"/>
                  <a:pt x="0" y="30"/>
                </a:cubicBezTo>
                <a:cubicBezTo>
                  <a:pt x="0" y="10"/>
                  <a:pt x="10" y="1"/>
                  <a:pt x="30" y="10"/>
                </a:cubicBezTo>
                <a:lnTo>
                  <a:pt x="157" y="30"/>
                </a:lnTo>
                <a:cubicBezTo>
                  <a:pt x="176" y="30"/>
                  <a:pt x="187" y="40"/>
                  <a:pt x="176" y="49"/>
                </a:cubicBezTo>
                <a:cubicBezTo>
                  <a:pt x="176" y="69"/>
                  <a:pt x="16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6" name="Google Shape;3896;p21"/>
          <p:cNvSpPr/>
          <p:nvPr/>
        </p:nvSpPr>
        <p:spPr>
          <a:xfrm>
            <a:off x="-1056923" y="3994158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40" y="167"/>
                </a:moveTo>
                <a:cubicBezTo>
                  <a:pt x="40" y="176"/>
                  <a:pt x="30" y="176"/>
                  <a:pt x="11" y="176"/>
                </a:cubicBezTo>
                <a:cubicBezTo>
                  <a:pt x="0" y="167"/>
                  <a:pt x="0" y="157"/>
                  <a:pt x="0" y="147"/>
                </a:cubicBezTo>
                <a:lnTo>
                  <a:pt x="50" y="20"/>
                </a:lnTo>
                <a:cubicBezTo>
                  <a:pt x="59" y="0"/>
                  <a:pt x="69" y="0"/>
                  <a:pt x="79" y="0"/>
                </a:cubicBezTo>
                <a:cubicBezTo>
                  <a:pt x="98" y="10"/>
                  <a:pt x="98" y="20"/>
                  <a:pt x="9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7" name="Google Shape;3897;p21"/>
          <p:cNvSpPr/>
          <p:nvPr/>
        </p:nvSpPr>
        <p:spPr>
          <a:xfrm>
            <a:off x="-1075534" y="3989928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1" y="30"/>
                  <a:pt x="1" y="20"/>
                </a:cubicBezTo>
                <a:cubicBezTo>
                  <a:pt x="1" y="11"/>
                  <a:pt x="20" y="0"/>
                  <a:pt x="30" y="0"/>
                </a:cubicBezTo>
                <a:lnTo>
                  <a:pt x="167" y="20"/>
                </a:lnTo>
                <a:cubicBezTo>
                  <a:pt x="177" y="20"/>
                  <a:pt x="186" y="40"/>
                  <a:pt x="186" y="50"/>
                </a:cubicBezTo>
                <a:cubicBezTo>
                  <a:pt x="186" y="59"/>
                  <a:pt x="16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8" name="Google Shape;3898;p21"/>
          <p:cNvSpPr/>
          <p:nvPr/>
        </p:nvSpPr>
        <p:spPr>
          <a:xfrm>
            <a:off x="-1102605" y="3867686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20" y="49"/>
                </a:moveTo>
                <a:cubicBezTo>
                  <a:pt x="11" y="49"/>
                  <a:pt x="1" y="30"/>
                  <a:pt x="11" y="20"/>
                </a:cubicBezTo>
                <a:cubicBezTo>
                  <a:pt x="20" y="10"/>
                  <a:pt x="31" y="1"/>
                  <a:pt x="40" y="10"/>
                </a:cubicBezTo>
                <a:lnTo>
                  <a:pt x="608" y="334"/>
                </a:lnTo>
                <a:cubicBezTo>
                  <a:pt x="619" y="343"/>
                  <a:pt x="619" y="363"/>
                  <a:pt x="619" y="373"/>
                </a:cubicBezTo>
                <a:cubicBezTo>
                  <a:pt x="608" y="382"/>
                  <a:pt x="599" y="382"/>
                  <a:pt x="589" y="38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9" name="Google Shape;3899;p21"/>
          <p:cNvSpPr/>
          <p:nvPr/>
        </p:nvSpPr>
        <p:spPr>
          <a:xfrm>
            <a:off x="-1094145" y="3888412"/>
            <a:ext cx="39549" cy="16919"/>
          </a:xfrm>
          <a:custGeom>
            <a:avLst/>
            <a:gdLst/>
            <a:ahLst/>
            <a:cxnLst/>
            <a:rect l="l" t="t" r="r" b="b"/>
            <a:pathLst>
              <a:path w="187" h="80" extrusionOk="0">
                <a:moveTo>
                  <a:pt x="30" y="69"/>
                </a:moveTo>
                <a:cubicBezTo>
                  <a:pt x="10" y="79"/>
                  <a:pt x="0" y="69"/>
                  <a:pt x="0" y="49"/>
                </a:cubicBezTo>
                <a:cubicBezTo>
                  <a:pt x="0" y="40"/>
                  <a:pt x="10" y="30"/>
                  <a:pt x="20" y="30"/>
                </a:cubicBezTo>
                <a:lnTo>
                  <a:pt x="157" y="10"/>
                </a:lnTo>
                <a:cubicBezTo>
                  <a:pt x="167" y="1"/>
                  <a:pt x="176" y="10"/>
                  <a:pt x="176" y="30"/>
                </a:cubicBezTo>
                <a:cubicBezTo>
                  <a:pt x="187" y="40"/>
                  <a:pt x="176" y="49"/>
                  <a:pt x="15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0" name="Google Shape;3900;p21"/>
          <p:cNvSpPr/>
          <p:nvPr/>
        </p:nvSpPr>
        <p:spPr>
          <a:xfrm>
            <a:off x="-1077649" y="3861341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11" y="40"/>
                </a:moveTo>
                <a:cubicBezTo>
                  <a:pt x="0" y="31"/>
                  <a:pt x="11" y="11"/>
                  <a:pt x="20" y="11"/>
                </a:cubicBezTo>
                <a:cubicBezTo>
                  <a:pt x="30" y="1"/>
                  <a:pt x="50" y="11"/>
                  <a:pt x="50" y="21"/>
                </a:cubicBezTo>
                <a:lnTo>
                  <a:pt x="98" y="148"/>
                </a:lnTo>
                <a:cubicBezTo>
                  <a:pt x="109" y="158"/>
                  <a:pt x="98" y="177"/>
                  <a:pt x="89" y="177"/>
                </a:cubicBezTo>
                <a:cubicBezTo>
                  <a:pt x="79" y="187"/>
                  <a:pt x="59" y="177"/>
                  <a:pt x="59" y="1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1" name="Google Shape;3901;p21"/>
          <p:cNvSpPr/>
          <p:nvPr/>
        </p:nvSpPr>
        <p:spPr>
          <a:xfrm>
            <a:off x="-1075534" y="3900890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30" y="69"/>
                </a:moveTo>
                <a:cubicBezTo>
                  <a:pt x="20" y="69"/>
                  <a:pt x="1" y="59"/>
                  <a:pt x="1" y="49"/>
                </a:cubicBezTo>
                <a:cubicBezTo>
                  <a:pt x="1" y="29"/>
                  <a:pt x="10" y="20"/>
                  <a:pt x="20" y="20"/>
                </a:cubicBezTo>
                <a:lnTo>
                  <a:pt x="157" y="0"/>
                </a:lnTo>
                <a:cubicBezTo>
                  <a:pt x="167" y="0"/>
                  <a:pt x="186" y="10"/>
                  <a:pt x="186" y="20"/>
                </a:cubicBezTo>
                <a:cubicBezTo>
                  <a:pt x="186" y="29"/>
                  <a:pt x="177" y="49"/>
                  <a:pt x="16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2" name="Google Shape;3902;p21"/>
          <p:cNvSpPr/>
          <p:nvPr/>
        </p:nvSpPr>
        <p:spPr>
          <a:xfrm>
            <a:off x="-1056923" y="3873819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0" y="30"/>
                </a:moveTo>
                <a:cubicBezTo>
                  <a:pt x="0" y="20"/>
                  <a:pt x="0" y="11"/>
                  <a:pt x="11" y="1"/>
                </a:cubicBezTo>
                <a:cubicBezTo>
                  <a:pt x="30" y="1"/>
                  <a:pt x="40" y="1"/>
                  <a:pt x="40" y="11"/>
                </a:cubicBezTo>
                <a:lnTo>
                  <a:pt x="98" y="148"/>
                </a:lnTo>
                <a:cubicBezTo>
                  <a:pt x="98" y="157"/>
                  <a:pt x="98" y="168"/>
                  <a:pt x="79" y="177"/>
                </a:cubicBezTo>
                <a:cubicBezTo>
                  <a:pt x="69" y="177"/>
                  <a:pt x="59" y="177"/>
                  <a:pt x="5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3" name="Google Shape;3903;p21"/>
          <p:cNvSpPr/>
          <p:nvPr/>
        </p:nvSpPr>
        <p:spPr>
          <a:xfrm>
            <a:off x="-1013355" y="3863668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" y="39"/>
                </a:moveTo>
                <a:cubicBezTo>
                  <a:pt x="1" y="29"/>
                  <a:pt x="1" y="10"/>
                  <a:pt x="10" y="10"/>
                </a:cubicBezTo>
                <a:cubicBezTo>
                  <a:pt x="20" y="0"/>
                  <a:pt x="40" y="0"/>
                  <a:pt x="40" y="10"/>
                </a:cubicBezTo>
                <a:lnTo>
                  <a:pt x="226" y="333"/>
                </a:lnTo>
                <a:cubicBezTo>
                  <a:pt x="236" y="343"/>
                  <a:pt x="226" y="362"/>
                  <a:pt x="216" y="362"/>
                </a:cubicBezTo>
                <a:cubicBezTo>
                  <a:pt x="206" y="372"/>
                  <a:pt x="197" y="362"/>
                  <a:pt x="186" y="3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4" name="Google Shape;3904;p21"/>
          <p:cNvSpPr/>
          <p:nvPr/>
        </p:nvSpPr>
        <p:spPr>
          <a:xfrm>
            <a:off x="-1025833" y="387593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50"/>
                </a:moveTo>
                <a:cubicBezTo>
                  <a:pt x="10" y="40"/>
                  <a:pt x="1" y="30"/>
                  <a:pt x="1" y="20"/>
                </a:cubicBezTo>
                <a:cubicBezTo>
                  <a:pt x="10" y="1"/>
                  <a:pt x="20" y="1"/>
                  <a:pt x="40" y="1"/>
                </a:cubicBezTo>
                <a:lnTo>
                  <a:pt x="147" y="50"/>
                </a:lnTo>
                <a:cubicBezTo>
                  <a:pt x="158" y="50"/>
                  <a:pt x="167" y="69"/>
                  <a:pt x="158" y="79"/>
                </a:cubicBezTo>
                <a:cubicBezTo>
                  <a:pt x="158" y="89"/>
                  <a:pt x="147" y="99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5" name="Google Shape;3905;p21"/>
          <p:cNvSpPr/>
          <p:nvPr/>
        </p:nvSpPr>
        <p:spPr>
          <a:xfrm>
            <a:off x="-1000877" y="3859438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20" y="20"/>
                </a:moveTo>
                <a:cubicBezTo>
                  <a:pt x="20" y="10"/>
                  <a:pt x="29" y="1"/>
                  <a:pt x="40" y="1"/>
                </a:cubicBezTo>
                <a:cubicBezTo>
                  <a:pt x="59" y="10"/>
                  <a:pt x="69" y="20"/>
                  <a:pt x="59" y="30"/>
                </a:cubicBezTo>
                <a:lnTo>
                  <a:pt x="49" y="147"/>
                </a:lnTo>
                <a:cubicBezTo>
                  <a:pt x="40" y="167"/>
                  <a:pt x="29" y="177"/>
                  <a:pt x="20" y="167"/>
                </a:cubicBezTo>
                <a:cubicBezTo>
                  <a:pt x="10" y="167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6" name="Google Shape;3906;p21"/>
          <p:cNvSpPr/>
          <p:nvPr/>
        </p:nvSpPr>
        <p:spPr>
          <a:xfrm>
            <a:off x="-1015470" y="389264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49"/>
                </a:moveTo>
                <a:cubicBezTo>
                  <a:pt x="0" y="39"/>
                  <a:pt x="0" y="29"/>
                  <a:pt x="0" y="20"/>
                </a:cubicBezTo>
                <a:cubicBezTo>
                  <a:pt x="11" y="10"/>
                  <a:pt x="20" y="0"/>
                  <a:pt x="30" y="10"/>
                </a:cubicBezTo>
                <a:lnTo>
                  <a:pt x="148" y="49"/>
                </a:lnTo>
                <a:cubicBezTo>
                  <a:pt x="157" y="59"/>
                  <a:pt x="167" y="68"/>
                  <a:pt x="157" y="79"/>
                </a:cubicBezTo>
                <a:cubicBezTo>
                  <a:pt x="157" y="88"/>
                  <a:pt x="138" y="98"/>
                  <a:pt x="12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7" name="Google Shape;3907;p21"/>
          <p:cNvSpPr/>
          <p:nvPr/>
        </p:nvSpPr>
        <p:spPr>
          <a:xfrm>
            <a:off x="-992629" y="3875934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20" y="30"/>
                </a:moveTo>
                <a:cubicBezTo>
                  <a:pt x="30" y="10"/>
                  <a:pt x="40" y="1"/>
                  <a:pt x="49" y="10"/>
                </a:cubicBezTo>
                <a:cubicBezTo>
                  <a:pt x="59" y="10"/>
                  <a:pt x="69" y="20"/>
                  <a:pt x="69" y="30"/>
                </a:cubicBezTo>
                <a:lnTo>
                  <a:pt x="49" y="158"/>
                </a:lnTo>
                <a:cubicBezTo>
                  <a:pt x="49" y="167"/>
                  <a:pt x="40" y="177"/>
                  <a:pt x="30" y="177"/>
                </a:cubicBezTo>
                <a:cubicBezTo>
                  <a:pt x="10" y="177"/>
                  <a:pt x="1" y="158"/>
                  <a:pt x="1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8" name="Google Shape;3908;p21"/>
          <p:cNvSpPr/>
          <p:nvPr/>
        </p:nvSpPr>
        <p:spPr>
          <a:xfrm>
            <a:off x="-957522" y="3863668"/>
            <a:ext cx="52239" cy="78887"/>
          </a:xfrm>
          <a:custGeom>
            <a:avLst/>
            <a:gdLst/>
            <a:ahLst/>
            <a:cxnLst/>
            <a:rect l="l" t="t" r="r" b="b"/>
            <a:pathLst>
              <a:path w="247" h="373" extrusionOk="0">
                <a:moveTo>
                  <a:pt x="197" y="10"/>
                </a:moveTo>
                <a:cubicBezTo>
                  <a:pt x="197" y="0"/>
                  <a:pt x="216" y="0"/>
                  <a:pt x="227" y="10"/>
                </a:cubicBezTo>
                <a:cubicBezTo>
                  <a:pt x="236" y="10"/>
                  <a:pt x="246" y="29"/>
                  <a:pt x="236" y="39"/>
                </a:cubicBezTo>
                <a:lnTo>
                  <a:pt x="50" y="353"/>
                </a:lnTo>
                <a:cubicBezTo>
                  <a:pt x="40" y="362"/>
                  <a:pt x="31" y="372"/>
                  <a:pt x="20" y="362"/>
                </a:cubicBezTo>
                <a:cubicBezTo>
                  <a:pt x="11" y="362"/>
                  <a:pt x="1" y="343"/>
                  <a:pt x="11" y="33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9" name="Google Shape;3909;p21"/>
          <p:cNvSpPr/>
          <p:nvPr/>
        </p:nvSpPr>
        <p:spPr>
          <a:xfrm>
            <a:off x="-934681" y="3859438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10" y="30"/>
                </a:moveTo>
                <a:cubicBezTo>
                  <a:pt x="1" y="20"/>
                  <a:pt x="10" y="10"/>
                  <a:pt x="30" y="1"/>
                </a:cubicBezTo>
                <a:cubicBezTo>
                  <a:pt x="40" y="1"/>
                  <a:pt x="50" y="10"/>
                  <a:pt x="50" y="20"/>
                </a:cubicBezTo>
                <a:lnTo>
                  <a:pt x="69" y="147"/>
                </a:lnTo>
                <a:cubicBezTo>
                  <a:pt x="69" y="157"/>
                  <a:pt x="60" y="167"/>
                  <a:pt x="50" y="167"/>
                </a:cubicBezTo>
                <a:cubicBezTo>
                  <a:pt x="40" y="177"/>
                  <a:pt x="30" y="167"/>
                  <a:pt x="2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0" name="Google Shape;3910;p21"/>
          <p:cNvSpPr/>
          <p:nvPr/>
        </p:nvSpPr>
        <p:spPr>
          <a:xfrm>
            <a:off x="-930451" y="387593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38" y="1"/>
                </a:moveTo>
                <a:cubicBezTo>
                  <a:pt x="147" y="1"/>
                  <a:pt x="157" y="1"/>
                  <a:pt x="167" y="20"/>
                </a:cubicBezTo>
                <a:cubicBezTo>
                  <a:pt x="167" y="30"/>
                  <a:pt x="167" y="40"/>
                  <a:pt x="147" y="50"/>
                </a:cubicBezTo>
                <a:lnTo>
                  <a:pt x="40" y="89"/>
                </a:lnTo>
                <a:cubicBezTo>
                  <a:pt x="20" y="99"/>
                  <a:pt x="10" y="89"/>
                  <a:pt x="10" y="79"/>
                </a:cubicBezTo>
                <a:cubicBezTo>
                  <a:pt x="1" y="69"/>
                  <a:pt x="10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1" name="Google Shape;3911;p21"/>
          <p:cNvSpPr/>
          <p:nvPr/>
        </p:nvSpPr>
        <p:spPr>
          <a:xfrm>
            <a:off x="-942929" y="3875934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1" y="30"/>
                </a:moveTo>
                <a:cubicBezTo>
                  <a:pt x="1" y="20"/>
                  <a:pt x="10" y="10"/>
                  <a:pt x="20" y="10"/>
                </a:cubicBezTo>
                <a:cubicBezTo>
                  <a:pt x="30" y="1"/>
                  <a:pt x="40" y="10"/>
                  <a:pt x="49" y="30"/>
                </a:cubicBezTo>
                <a:lnTo>
                  <a:pt x="60" y="147"/>
                </a:lnTo>
                <a:cubicBezTo>
                  <a:pt x="69" y="158"/>
                  <a:pt x="60" y="177"/>
                  <a:pt x="40" y="177"/>
                </a:cubicBezTo>
                <a:cubicBezTo>
                  <a:pt x="30" y="177"/>
                  <a:pt x="20" y="167"/>
                  <a:pt x="20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2" name="Google Shape;3912;p21"/>
          <p:cNvSpPr/>
          <p:nvPr/>
        </p:nvSpPr>
        <p:spPr>
          <a:xfrm>
            <a:off x="-940814" y="389264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7" y="10"/>
                </a:moveTo>
                <a:cubicBezTo>
                  <a:pt x="148" y="0"/>
                  <a:pt x="157" y="10"/>
                  <a:pt x="167" y="20"/>
                </a:cubicBezTo>
                <a:cubicBezTo>
                  <a:pt x="167" y="29"/>
                  <a:pt x="167" y="39"/>
                  <a:pt x="157" y="49"/>
                </a:cubicBezTo>
                <a:lnTo>
                  <a:pt x="39" y="98"/>
                </a:lnTo>
                <a:cubicBezTo>
                  <a:pt x="30" y="98"/>
                  <a:pt x="10" y="88"/>
                  <a:pt x="10" y="79"/>
                </a:cubicBezTo>
                <a:cubicBezTo>
                  <a:pt x="0" y="68"/>
                  <a:pt x="10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3" name="Google Shape;3913;p21"/>
          <p:cNvSpPr/>
          <p:nvPr/>
        </p:nvSpPr>
        <p:spPr>
          <a:xfrm>
            <a:off x="-946947" y="3948476"/>
            <a:ext cx="89250" cy="8460"/>
          </a:xfrm>
          <a:custGeom>
            <a:avLst/>
            <a:gdLst/>
            <a:ahLst/>
            <a:cxnLst/>
            <a:rect l="l" t="t" r="r" b="b"/>
            <a:pathLst>
              <a:path w="422" h="40" extrusionOk="0">
                <a:moveTo>
                  <a:pt x="392" y="0"/>
                </a:moveTo>
                <a:cubicBezTo>
                  <a:pt x="402" y="0"/>
                  <a:pt x="421" y="11"/>
                  <a:pt x="421" y="20"/>
                </a:cubicBezTo>
                <a:cubicBezTo>
                  <a:pt x="421" y="30"/>
                  <a:pt x="402" y="40"/>
                  <a:pt x="392" y="40"/>
                </a:cubicBezTo>
                <a:lnTo>
                  <a:pt x="29" y="40"/>
                </a:lnTo>
                <a:cubicBezTo>
                  <a:pt x="10" y="40"/>
                  <a:pt x="0" y="30"/>
                  <a:pt x="0" y="20"/>
                </a:cubicBezTo>
                <a:cubicBezTo>
                  <a:pt x="0" y="11"/>
                  <a:pt x="1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4" name="Google Shape;3914;p21"/>
          <p:cNvSpPr/>
          <p:nvPr/>
        </p:nvSpPr>
        <p:spPr>
          <a:xfrm>
            <a:off x="-895343" y="3931979"/>
            <a:ext cx="33416" cy="27071"/>
          </a:xfrm>
          <a:custGeom>
            <a:avLst/>
            <a:gdLst/>
            <a:ahLst/>
            <a:cxnLst/>
            <a:rect l="l" t="t" r="r" b="b"/>
            <a:pathLst>
              <a:path w="158" h="128" extrusionOk="0">
                <a:moveTo>
                  <a:pt x="109" y="0"/>
                </a:moveTo>
                <a:cubicBezTo>
                  <a:pt x="118" y="0"/>
                  <a:pt x="138" y="0"/>
                  <a:pt x="148" y="10"/>
                </a:cubicBezTo>
                <a:cubicBezTo>
                  <a:pt x="158" y="20"/>
                  <a:pt x="148" y="30"/>
                  <a:pt x="138" y="39"/>
                </a:cubicBezTo>
                <a:lnTo>
                  <a:pt x="50" y="118"/>
                </a:lnTo>
                <a:cubicBezTo>
                  <a:pt x="31" y="128"/>
                  <a:pt x="20" y="118"/>
                  <a:pt x="11" y="108"/>
                </a:cubicBezTo>
                <a:cubicBezTo>
                  <a:pt x="1" y="98"/>
                  <a:pt x="11" y="89"/>
                  <a:pt x="2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5" name="Google Shape;3915;p21"/>
          <p:cNvSpPr/>
          <p:nvPr/>
        </p:nvSpPr>
        <p:spPr>
          <a:xfrm>
            <a:off x="-895343" y="3946572"/>
            <a:ext cx="33416" cy="27071"/>
          </a:xfrm>
          <a:custGeom>
            <a:avLst/>
            <a:gdLst/>
            <a:ahLst/>
            <a:cxnLst/>
            <a:rect l="l" t="t" r="r" b="b"/>
            <a:pathLst>
              <a:path w="158" h="128" extrusionOk="0">
                <a:moveTo>
                  <a:pt x="138" y="88"/>
                </a:moveTo>
                <a:cubicBezTo>
                  <a:pt x="148" y="98"/>
                  <a:pt x="158" y="107"/>
                  <a:pt x="148" y="118"/>
                </a:cubicBezTo>
                <a:cubicBezTo>
                  <a:pt x="138" y="127"/>
                  <a:pt x="118" y="127"/>
                  <a:pt x="109" y="127"/>
                </a:cubicBezTo>
                <a:lnTo>
                  <a:pt x="20" y="49"/>
                </a:lnTo>
                <a:cubicBezTo>
                  <a:pt x="11" y="39"/>
                  <a:pt x="1" y="29"/>
                  <a:pt x="11" y="20"/>
                </a:cubicBezTo>
                <a:cubicBezTo>
                  <a:pt x="20" y="0"/>
                  <a:pt x="31" y="0"/>
                  <a:pt x="5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6" name="Google Shape;3916;p21"/>
          <p:cNvSpPr/>
          <p:nvPr/>
        </p:nvSpPr>
        <p:spPr>
          <a:xfrm>
            <a:off x="-913954" y="3931979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08" y="0"/>
                </a:moveTo>
                <a:cubicBezTo>
                  <a:pt x="119" y="0"/>
                  <a:pt x="128" y="0"/>
                  <a:pt x="138" y="10"/>
                </a:cubicBezTo>
                <a:cubicBezTo>
                  <a:pt x="148" y="20"/>
                  <a:pt x="148" y="30"/>
                  <a:pt x="138" y="39"/>
                </a:cubicBezTo>
                <a:lnTo>
                  <a:pt x="40" y="118"/>
                </a:lnTo>
                <a:cubicBezTo>
                  <a:pt x="30" y="128"/>
                  <a:pt x="10" y="118"/>
                  <a:pt x="10" y="108"/>
                </a:cubicBezTo>
                <a:cubicBezTo>
                  <a:pt x="1" y="98"/>
                  <a:pt x="1" y="89"/>
                  <a:pt x="1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7" name="Google Shape;3917;p21"/>
          <p:cNvSpPr/>
          <p:nvPr/>
        </p:nvSpPr>
        <p:spPr>
          <a:xfrm>
            <a:off x="-913954" y="394657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8" y="88"/>
                </a:moveTo>
                <a:cubicBezTo>
                  <a:pt x="148" y="98"/>
                  <a:pt x="148" y="107"/>
                  <a:pt x="138" y="118"/>
                </a:cubicBezTo>
                <a:cubicBezTo>
                  <a:pt x="128" y="127"/>
                  <a:pt x="119" y="127"/>
                  <a:pt x="108" y="127"/>
                </a:cubicBezTo>
                <a:lnTo>
                  <a:pt x="10" y="49"/>
                </a:lnTo>
                <a:cubicBezTo>
                  <a:pt x="1" y="39"/>
                  <a:pt x="1" y="29"/>
                  <a:pt x="10" y="20"/>
                </a:cubicBezTo>
                <a:cubicBezTo>
                  <a:pt x="10" y="0"/>
                  <a:pt x="30" y="0"/>
                  <a:pt x="4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8" name="Google Shape;3918;p21"/>
          <p:cNvSpPr/>
          <p:nvPr/>
        </p:nvSpPr>
        <p:spPr>
          <a:xfrm>
            <a:off x="-957522" y="3963069"/>
            <a:ext cx="52239" cy="78887"/>
          </a:xfrm>
          <a:custGeom>
            <a:avLst/>
            <a:gdLst/>
            <a:ahLst/>
            <a:cxnLst/>
            <a:rect l="l" t="t" r="r" b="b"/>
            <a:pathLst>
              <a:path w="247" h="373" extrusionOk="0">
                <a:moveTo>
                  <a:pt x="236" y="334"/>
                </a:moveTo>
                <a:cubicBezTo>
                  <a:pt x="246" y="343"/>
                  <a:pt x="236" y="363"/>
                  <a:pt x="227" y="363"/>
                </a:cubicBezTo>
                <a:cubicBezTo>
                  <a:pt x="216" y="373"/>
                  <a:pt x="197" y="373"/>
                  <a:pt x="197" y="363"/>
                </a:cubicBezTo>
                <a:lnTo>
                  <a:pt x="11" y="40"/>
                </a:lnTo>
                <a:cubicBezTo>
                  <a:pt x="1" y="29"/>
                  <a:pt x="11" y="10"/>
                  <a:pt x="20" y="10"/>
                </a:cubicBezTo>
                <a:cubicBezTo>
                  <a:pt x="31" y="0"/>
                  <a:pt x="40" y="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9" name="Google Shape;3919;p21"/>
          <p:cNvSpPr/>
          <p:nvPr/>
        </p:nvSpPr>
        <p:spPr>
          <a:xfrm>
            <a:off x="-930451" y="4008751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49"/>
                </a:moveTo>
                <a:cubicBezTo>
                  <a:pt x="167" y="59"/>
                  <a:pt x="167" y="68"/>
                  <a:pt x="167" y="78"/>
                </a:cubicBezTo>
                <a:cubicBezTo>
                  <a:pt x="157" y="98"/>
                  <a:pt x="147" y="98"/>
                  <a:pt x="138" y="98"/>
                </a:cubicBezTo>
                <a:lnTo>
                  <a:pt x="20" y="49"/>
                </a:lnTo>
                <a:cubicBezTo>
                  <a:pt x="10" y="49"/>
                  <a:pt x="1" y="29"/>
                  <a:pt x="10" y="20"/>
                </a:cubicBezTo>
                <a:cubicBezTo>
                  <a:pt x="10" y="9"/>
                  <a:pt x="20" y="0"/>
                  <a:pt x="4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0" name="Google Shape;3920;p21"/>
          <p:cNvSpPr/>
          <p:nvPr/>
        </p:nvSpPr>
        <p:spPr>
          <a:xfrm>
            <a:off x="-934681" y="4008751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50" y="157"/>
                </a:moveTo>
                <a:cubicBezTo>
                  <a:pt x="50" y="166"/>
                  <a:pt x="40" y="176"/>
                  <a:pt x="30" y="176"/>
                </a:cubicBezTo>
                <a:cubicBezTo>
                  <a:pt x="10" y="166"/>
                  <a:pt x="1" y="157"/>
                  <a:pt x="10" y="147"/>
                </a:cubicBezTo>
                <a:lnTo>
                  <a:pt x="21" y="29"/>
                </a:lnTo>
                <a:cubicBezTo>
                  <a:pt x="30" y="9"/>
                  <a:pt x="40" y="0"/>
                  <a:pt x="50" y="9"/>
                </a:cubicBezTo>
                <a:cubicBezTo>
                  <a:pt x="60" y="9"/>
                  <a:pt x="69" y="20"/>
                  <a:pt x="6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1" name="Google Shape;3921;p21"/>
          <p:cNvSpPr/>
          <p:nvPr/>
        </p:nvSpPr>
        <p:spPr>
          <a:xfrm>
            <a:off x="-940814" y="399204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57" y="49"/>
                </a:moveTo>
                <a:cubicBezTo>
                  <a:pt x="167" y="49"/>
                  <a:pt x="167" y="69"/>
                  <a:pt x="167" y="79"/>
                </a:cubicBezTo>
                <a:cubicBezTo>
                  <a:pt x="157" y="88"/>
                  <a:pt x="148" y="99"/>
                  <a:pt x="137" y="88"/>
                </a:cubicBezTo>
                <a:lnTo>
                  <a:pt x="20" y="49"/>
                </a:lnTo>
                <a:cubicBezTo>
                  <a:pt x="10" y="40"/>
                  <a:pt x="0" y="30"/>
                  <a:pt x="10" y="20"/>
                </a:cubicBezTo>
                <a:cubicBezTo>
                  <a:pt x="10" y="10"/>
                  <a:pt x="30" y="1"/>
                  <a:pt x="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2" name="Google Shape;3922;p21"/>
          <p:cNvSpPr/>
          <p:nvPr/>
        </p:nvSpPr>
        <p:spPr>
          <a:xfrm>
            <a:off x="-942929" y="3992043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49" y="147"/>
                </a:moveTo>
                <a:cubicBezTo>
                  <a:pt x="40" y="167"/>
                  <a:pt x="30" y="177"/>
                  <a:pt x="20" y="167"/>
                </a:cubicBezTo>
                <a:cubicBezTo>
                  <a:pt x="10" y="167"/>
                  <a:pt x="1" y="157"/>
                  <a:pt x="1" y="147"/>
                </a:cubicBezTo>
                <a:lnTo>
                  <a:pt x="20" y="20"/>
                </a:lnTo>
                <a:cubicBezTo>
                  <a:pt x="20" y="10"/>
                  <a:pt x="30" y="1"/>
                  <a:pt x="40" y="1"/>
                </a:cubicBezTo>
                <a:cubicBezTo>
                  <a:pt x="60" y="1"/>
                  <a:pt x="69" y="20"/>
                  <a:pt x="6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3" name="Google Shape;3923;p21"/>
          <p:cNvSpPr/>
          <p:nvPr/>
        </p:nvSpPr>
        <p:spPr>
          <a:xfrm>
            <a:off x="-1013355" y="3963069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40" y="363"/>
                </a:moveTo>
                <a:cubicBezTo>
                  <a:pt x="40" y="373"/>
                  <a:pt x="20" y="373"/>
                  <a:pt x="10" y="363"/>
                </a:cubicBezTo>
                <a:cubicBezTo>
                  <a:pt x="1" y="363"/>
                  <a:pt x="1" y="343"/>
                  <a:pt x="1" y="334"/>
                </a:cubicBezTo>
                <a:lnTo>
                  <a:pt x="186" y="20"/>
                </a:lnTo>
                <a:cubicBezTo>
                  <a:pt x="197" y="0"/>
                  <a:pt x="206" y="0"/>
                  <a:pt x="216" y="10"/>
                </a:cubicBezTo>
                <a:cubicBezTo>
                  <a:pt x="226" y="10"/>
                  <a:pt x="236" y="29"/>
                  <a:pt x="22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4" name="Google Shape;3924;p21"/>
          <p:cNvSpPr/>
          <p:nvPr/>
        </p:nvSpPr>
        <p:spPr>
          <a:xfrm>
            <a:off x="-1000877" y="4008751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59" y="147"/>
                </a:moveTo>
                <a:cubicBezTo>
                  <a:pt x="69" y="157"/>
                  <a:pt x="59" y="166"/>
                  <a:pt x="40" y="176"/>
                </a:cubicBezTo>
                <a:cubicBezTo>
                  <a:pt x="29" y="176"/>
                  <a:pt x="20" y="166"/>
                  <a:pt x="20" y="157"/>
                </a:cubicBezTo>
                <a:lnTo>
                  <a:pt x="0" y="29"/>
                </a:lnTo>
                <a:cubicBezTo>
                  <a:pt x="0" y="20"/>
                  <a:pt x="10" y="9"/>
                  <a:pt x="20" y="9"/>
                </a:cubicBezTo>
                <a:cubicBezTo>
                  <a:pt x="29" y="0"/>
                  <a:pt x="40" y="9"/>
                  <a:pt x="4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5" name="Google Shape;3925;p21"/>
          <p:cNvSpPr/>
          <p:nvPr/>
        </p:nvSpPr>
        <p:spPr>
          <a:xfrm>
            <a:off x="-1025833" y="4008751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40" y="98"/>
                </a:moveTo>
                <a:cubicBezTo>
                  <a:pt x="20" y="98"/>
                  <a:pt x="10" y="98"/>
                  <a:pt x="1" y="78"/>
                </a:cubicBezTo>
                <a:cubicBezTo>
                  <a:pt x="1" y="68"/>
                  <a:pt x="10" y="59"/>
                  <a:pt x="20" y="49"/>
                </a:cubicBezTo>
                <a:lnTo>
                  <a:pt x="128" y="9"/>
                </a:lnTo>
                <a:cubicBezTo>
                  <a:pt x="147" y="0"/>
                  <a:pt x="158" y="9"/>
                  <a:pt x="158" y="20"/>
                </a:cubicBezTo>
                <a:cubicBezTo>
                  <a:pt x="167" y="29"/>
                  <a:pt x="158" y="49"/>
                  <a:pt x="14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6" name="Google Shape;3926;p21"/>
          <p:cNvSpPr/>
          <p:nvPr/>
        </p:nvSpPr>
        <p:spPr>
          <a:xfrm>
            <a:off x="-992629" y="3992043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69" y="147"/>
                </a:moveTo>
                <a:cubicBezTo>
                  <a:pt x="69" y="157"/>
                  <a:pt x="59" y="167"/>
                  <a:pt x="49" y="167"/>
                </a:cubicBezTo>
                <a:cubicBezTo>
                  <a:pt x="40" y="177"/>
                  <a:pt x="30" y="167"/>
                  <a:pt x="20" y="147"/>
                </a:cubicBezTo>
                <a:lnTo>
                  <a:pt x="10" y="30"/>
                </a:lnTo>
                <a:cubicBezTo>
                  <a:pt x="1" y="20"/>
                  <a:pt x="10" y="1"/>
                  <a:pt x="30" y="1"/>
                </a:cubicBezTo>
                <a:cubicBezTo>
                  <a:pt x="40" y="1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7" name="Google Shape;3927;p21"/>
          <p:cNvSpPr/>
          <p:nvPr/>
        </p:nvSpPr>
        <p:spPr>
          <a:xfrm>
            <a:off x="-1015470" y="399204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0" y="88"/>
                </a:moveTo>
                <a:cubicBezTo>
                  <a:pt x="20" y="99"/>
                  <a:pt x="11" y="88"/>
                  <a:pt x="0" y="79"/>
                </a:cubicBezTo>
                <a:cubicBezTo>
                  <a:pt x="0" y="69"/>
                  <a:pt x="0" y="49"/>
                  <a:pt x="20" y="49"/>
                </a:cubicBezTo>
                <a:lnTo>
                  <a:pt x="128" y="1"/>
                </a:lnTo>
                <a:cubicBezTo>
                  <a:pt x="138" y="1"/>
                  <a:pt x="157" y="10"/>
                  <a:pt x="157" y="20"/>
                </a:cubicBezTo>
                <a:cubicBezTo>
                  <a:pt x="167" y="30"/>
                  <a:pt x="157" y="40"/>
                  <a:pt x="14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8" name="Google Shape;3928;p21"/>
          <p:cNvSpPr/>
          <p:nvPr/>
        </p:nvSpPr>
        <p:spPr>
          <a:xfrm>
            <a:off x="-1061153" y="3948476"/>
            <a:ext cx="87347" cy="8460"/>
          </a:xfrm>
          <a:custGeom>
            <a:avLst/>
            <a:gdLst/>
            <a:ahLst/>
            <a:cxnLst/>
            <a:rect l="l" t="t" r="r" b="b"/>
            <a:pathLst>
              <a:path w="413" h="40" extrusionOk="0">
                <a:moveTo>
                  <a:pt x="20" y="40"/>
                </a:moveTo>
                <a:cubicBezTo>
                  <a:pt x="11" y="40"/>
                  <a:pt x="1" y="30"/>
                  <a:pt x="1" y="20"/>
                </a:cubicBezTo>
                <a:cubicBezTo>
                  <a:pt x="1" y="11"/>
                  <a:pt x="11" y="0"/>
                  <a:pt x="20" y="0"/>
                </a:cubicBezTo>
                <a:lnTo>
                  <a:pt x="383" y="0"/>
                </a:lnTo>
                <a:cubicBezTo>
                  <a:pt x="403" y="0"/>
                  <a:pt x="412" y="11"/>
                  <a:pt x="412" y="20"/>
                </a:cubicBezTo>
                <a:cubicBezTo>
                  <a:pt x="412" y="30"/>
                  <a:pt x="403" y="40"/>
                  <a:pt x="383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9" name="Google Shape;3929;p21"/>
          <p:cNvSpPr/>
          <p:nvPr/>
        </p:nvSpPr>
        <p:spPr>
          <a:xfrm>
            <a:off x="-1056923" y="394657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40" y="127"/>
                </a:moveTo>
                <a:cubicBezTo>
                  <a:pt x="30" y="127"/>
                  <a:pt x="11" y="127"/>
                  <a:pt x="0" y="118"/>
                </a:cubicBezTo>
                <a:cubicBezTo>
                  <a:pt x="0" y="107"/>
                  <a:pt x="0" y="98"/>
                  <a:pt x="11" y="88"/>
                </a:cubicBezTo>
                <a:lnTo>
                  <a:pt x="109" y="9"/>
                </a:lnTo>
                <a:cubicBezTo>
                  <a:pt x="118" y="0"/>
                  <a:pt x="128" y="0"/>
                  <a:pt x="138" y="20"/>
                </a:cubicBezTo>
                <a:cubicBezTo>
                  <a:pt x="148" y="29"/>
                  <a:pt x="148" y="39"/>
                  <a:pt x="12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0" name="Google Shape;3930;p21"/>
          <p:cNvSpPr/>
          <p:nvPr/>
        </p:nvSpPr>
        <p:spPr>
          <a:xfrm>
            <a:off x="-1056923" y="3931979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1" y="39"/>
                </a:moveTo>
                <a:cubicBezTo>
                  <a:pt x="0" y="30"/>
                  <a:pt x="0" y="20"/>
                  <a:pt x="0" y="10"/>
                </a:cubicBezTo>
                <a:cubicBezTo>
                  <a:pt x="11" y="0"/>
                  <a:pt x="30" y="0"/>
                  <a:pt x="40" y="0"/>
                </a:cubicBezTo>
                <a:lnTo>
                  <a:pt x="128" y="78"/>
                </a:lnTo>
                <a:cubicBezTo>
                  <a:pt x="148" y="89"/>
                  <a:pt x="148" y="98"/>
                  <a:pt x="138" y="108"/>
                </a:cubicBezTo>
                <a:cubicBezTo>
                  <a:pt x="128" y="118"/>
                  <a:pt x="118" y="128"/>
                  <a:pt x="109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1" name="Google Shape;3931;p21"/>
          <p:cNvSpPr/>
          <p:nvPr/>
        </p:nvSpPr>
        <p:spPr>
          <a:xfrm>
            <a:off x="-1038311" y="394657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40" y="127"/>
                </a:moveTo>
                <a:cubicBezTo>
                  <a:pt x="30" y="127"/>
                  <a:pt x="21" y="127"/>
                  <a:pt x="10" y="118"/>
                </a:cubicBezTo>
                <a:cubicBezTo>
                  <a:pt x="1" y="107"/>
                  <a:pt x="1" y="98"/>
                  <a:pt x="10" y="88"/>
                </a:cubicBezTo>
                <a:lnTo>
                  <a:pt x="108" y="9"/>
                </a:lnTo>
                <a:cubicBezTo>
                  <a:pt x="119" y="0"/>
                  <a:pt x="138" y="0"/>
                  <a:pt x="138" y="20"/>
                </a:cubicBezTo>
                <a:cubicBezTo>
                  <a:pt x="148" y="29"/>
                  <a:pt x="148" y="39"/>
                  <a:pt x="13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2" name="Google Shape;3932;p21"/>
          <p:cNvSpPr/>
          <p:nvPr/>
        </p:nvSpPr>
        <p:spPr>
          <a:xfrm>
            <a:off x="-1038311" y="3931979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0" y="39"/>
                </a:moveTo>
                <a:cubicBezTo>
                  <a:pt x="1" y="30"/>
                  <a:pt x="1" y="20"/>
                  <a:pt x="10" y="10"/>
                </a:cubicBezTo>
                <a:cubicBezTo>
                  <a:pt x="21" y="0"/>
                  <a:pt x="30" y="0"/>
                  <a:pt x="40" y="0"/>
                </a:cubicBezTo>
                <a:lnTo>
                  <a:pt x="138" y="78"/>
                </a:lnTo>
                <a:cubicBezTo>
                  <a:pt x="148" y="89"/>
                  <a:pt x="148" y="98"/>
                  <a:pt x="138" y="108"/>
                </a:cubicBezTo>
                <a:cubicBezTo>
                  <a:pt x="138" y="118"/>
                  <a:pt x="119" y="128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3" name="Google Shape;3933;p21"/>
          <p:cNvSpPr/>
          <p:nvPr/>
        </p:nvSpPr>
        <p:spPr>
          <a:xfrm>
            <a:off x="402157" y="6864521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08" y="0"/>
                </a:moveTo>
                <a:cubicBezTo>
                  <a:pt x="137" y="0"/>
                  <a:pt x="167" y="10"/>
                  <a:pt x="187" y="29"/>
                </a:cubicBezTo>
                <a:cubicBezTo>
                  <a:pt x="206" y="49"/>
                  <a:pt x="226" y="79"/>
                  <a:pt x="226" y="108"/>
                </a:cubicBezTo>
                <a:cubicBezTo>
                  <a:pt x="226" y="147"/>
                  <a:pt x="206" y="167"/>
                  <a:pt x="187" y="196"/>
                </a:cubicBezTo>
                <a:cubicBezTo>
                  <a:pt x="167" y="216"/>
                  <a:pt x="137" y="225"/>
                  <a:pt x="108" y="225"/>
                </a:cubicBezTo>
                <a:cubicBezTo>
                  <a:pt x="78" y="225"/>
                  <a:pt x="49" y="216"/>
                  <a:pt x="30" y="196"/>
                </a:cubicBezTo>
                <a:cubicBezTo>
                  <a:pt x="10" y="167"/>
                  <a:pt x="0" y="147"/>
                  <a:pt x="0" y="108"/>
                </a:cubicBezTo>
                <a:cubicBezTo>
                  <a:pt x="0" y="79"/>
                  <a:pt x="10" y="49"/>
                  <a:pt x="30" y="29"/>
                </a:cubicBezTo>
                <a:cubicBezTo>
                  <a:pt x="49" y="10"/>
                  <a:pt x="78" y="0"/>
                  <a:pt x="108" y="0"/>
                </a:cubicBezTo>
                <a:close/>
                <a:moveTo>
                  <a:pt x="157" y="69"/>
                </a:moveTo>
                <a:cubicBezTo>
                  <a:pt x="147" y="59"/>
                  <a:pt x="128" y="49"/>
                  <a:pt x="108" y="49"/>
                </a:cubicBezTo>
                <a:cubicBezTo>
                  <a:pt x="89" y="49"/>
                  <a:pt x="78" y="59"/>
                  <a:pt x="59" y="69"/>
                </a:cubicBezTo>
                <a:cubicBezTo>
                  <a:pt x="49" y="79"/>
                  <a:pt x="39" y="98"/>
                  <a:pt x="39" y="108"/>
                </a:cubicBezTo>
                <a:cubicBezTo>
                  <a:pt x="39" y="127"/>
                  <a:pt x="49" y="147"/>
                  <a:pt x="59" y="157"/>
                </a:cubicBezTo>
                <a:cubicBezTo>
                  <a:pt x="78" y="167"/>
                  <a:pt x="89" y="177"/>
                  <a:pt x="108" y="177"/>
                </a:cubicBezTo>
                <a:cubicBezTo>
                  <a:pt x="128" y="177"/>
                  <a:pt x="147" y="167"/>
                  <a:pt x="157" y="157"/>
                </a:cubicBezTo>
                <a:cubicBezTo>
                  <a:pt x="167" y="147"/>
                  <a:pt x="176" y="127"/>
                  <a:pt x="176" y="108"/>
                </a:cubicBezTo>
                <a:cubicBezTo>
                  <a:pt x="176" y="98"/>
                  <a:pt x="167" y="7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4" name="Google Shape;3934;p21"/>
          <p:cNvSpPr/>
          <p:nvPr/>
        </p:nvSpPr>
        <p:spPr>
          <a:xfrm>
            <a:off x="420769" y="6725571"/>
            <a:ext cx="8460" cy="149315"/>
          </a:xfrm>
          <a:custGeom>
            <a:avLst/>
            <a:gdLst/>
            <a:ahLst/>
            <a:cxnLst/>
            <a:rect l="l" t="t" r="r" b="b"/>
            <a:pathLst>
              <a:path w="40" h="706" extrusionOk="0">
                <a:moveTo>
                  <a:pt x="1" y="30"/>
                </a:moveTo>
                <a:cubicBezTo>
                  <a:pt x="1" y="11"/>
                  <a:pt x="10" y="0"/>
                  <a:pt x="20" y="0"/>
                </a:cubicBezTo>
                <a:cubicBezTo>
                  <a:pt x="30" y="0"/>
                  <a:pt x="40" y="11"/>
                  <a:pt x="40" y="30"/>
                </a:cubicBezTo>
                <a:lnTo>
                  <a:pt x="40" y="677"/>
                </a:lnTo>
                <a:cubicBezTo>
                  <a:pt x="40" y="697"/>
                  <a:pt x="30" y="706"/>
                  <a:pt x="20" y="706"/>
                </a:cubicBezTo>
                <a:cubicBezTo>
                  <a:pt x="10" y="706"/>
                  <a:pt x="1" y="697"/>
                  <a:pt x="1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5" name="Google Shape;3935;p21"/>
          <p:cNvSpPr/>
          <p:nvPr/>
        </p:nvSpPr>
        <p:spPr>
          <a:xfrm>
            <a:off x="402157" y="6744394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10" y="39"/>
                </a:moveTo>
                <a:cubicBezTo>
                  <a:pt x="0" y="29"/>
                  <a:pt x="0" y="9"/>
                  <a:pt x="10" y="9"/>
                </a:cubicBezTo>
                <a:cubicBezTo>
                  <a:pt x="20" y="0"/>
                  <a:pt x="30" y="0"/>
                  <a:pt x="39" y="9"/>
                </a:cubicBezTo>
                <a:lnTo>
                  <a:pt x="128" y="118"/>
                </a:lnTo>
                <a:cubicBezTo>
                  <a:pt x="137" y="127"/>
                  <a:pt x="137" y="147"/>
                  <a:pt x="128" y="147"/>
                </a:cubicBezTo>
                <a:cubicBezTo>
                  <a:pt x="118" y="157"/>
                  <a:pt x="98" y="157"/>
                  <a:pt x="8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6" name="Google Shape;3936;p21"/>
          <p:cNvSpPr/>
          <p:nvPr/>
        </p:nvSpPr>
        <p:spPr>
          <a:xfrm>
            <a:off x="418654" y="6744394"/>
            <a:ext cx="31301" cy="33205"/>
          </a:xfrm>
          <a:custGeom>
            <a:avLst/>
            <a:gdLst/>
            <a:ahLst/>
            <a:cxnLst/>
            <a:rect l="l" t="t" r="r" b="b"/>
            <a:pathLst>
              <a:path w="148" h="157" extrusionOk="0">
                <a:moveTo>
                  <a:pt x="98" y="9"/>
                </a:moveTo>
                <a:cubicBezTo>
                  <a:pt x="109" y="0"/>
                  <a:pt x="118" y="0"/>
                  <a:pt x="128" y="9"/>
                </a:cubicBezTo>
                <a:cubicBezTo>
                  <a:pt x="138" y="9"/>
                  <a:pt x="148" y="29"/>
                  <a:pt x="138" y="39"/>
                </a:cubicBezTo>
                <a:lnTo>
                  <a:pt x="50" y="147"/>
                </a:lnTo>
                <a:cubicBezTo>
                  <a:pt x="40" y="157"/>
                  <a:pt x="30" y="157"/>
                  <a:pt x="20" y="147"/>
                </a:cubicBezTo>
                <a:cubicBezTo>
                  <a:pt x="11" y="147"/>
                  <a:pt x="0" y="127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7" name="Google Shape;3937;p21"/>
          <p:cNvSpPr/>
          <p:nvPr/>
        </p:nvSpPr>
        <p:spPr>
          <a:xfrm>
            <a:off x="402157" y="6767024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0" y="40"/>
                </a:moveTo>
                <a:cubicBezTo>
                  <a:pt x="0" y="30"/>
                  <a:pt x="0" y="11"/>
                  <a:pt x="10" y="0"/>
                </a:cubicBezTo>
                <a:cubicBezTo>
                  <a:pt x="20" y="0"/>
                  <a:pt x="30" y="0"/>
                  <a:pt x="39" y="11"/>
                </a:cubicBezTo>
                <a:lnTo>
                  <a:pt x="128" y="118"/>
                </a:lnTo>
                <a:cubicBezTo>
                  <a:pt x="137" y="128"/>
                  <a:pt x="137" y="138"/>
                  <a:pt x="128" y="148"/>
                </a:cubicBezTo>
                <a:cubicBezTo>
                  <a:pt x="118" y="157"/>
                  <a:pt x="98" y="157"/>
                  <a:pt x="89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8" name="Google Shape;3938;p21"/>
          <p:cNvSpPr/>
          <p:nvPr/>
        </p:nvSpPr>
        <p:spPr>
          <a:xfrm>
            <a:off x="418654" y="6767024"/>
            <a:ext cx="31301" cy="33416"/>
          </a:xfrm>
          <a:custGeom>
            <a:avLst/>
            <a:gdLst/>
            <a:ahLst/>
            <a:cxnLst/>
            <a:rect l="l" t="t" r="r" b="b"/>
            <a:pathLst>
              <a:path w="148" h="158" extrusionOk="0">
                <a:moveTo>
                  <a:pt x="98" y="11"/>
                </a:moveTo>
                <a:cubicBezTo>
                  <a:pt x="109" y="0"/>
                  <a:pt x="118" y="0"/>
                  <a:pt x="128" y="0"/>
                </a:cubicBezTo>
                <a:cubicBezTo>
                  <a:pt x="138" y="11"/>
                  <a:pt x="148" y="30"/>
                  <a:pt x="138" y="40"/>
                </a:cubicBezTo>
                <a:lnTo>
                  <a:pt x="50" y="148"/>
                </a:lnTo>
                <a:cubicBezTo>
                  <a:pt x="40" y="157"/>
                  <a:pt x="30" y="157"/>
                  <a:pt x="20" y="148"/>
                </a:cubicBezTo>
                <a:cubicBezTo>
                  <a:pt x="11" y="138"/>
                  <a:pt x="0" y="128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9" name="Google Shape;3939;p21"/>
          <p:cNvSpPr/>
          <p:nvPr/>
        </p:nvSpPr>
        <p:spPr>
          <a:xfrm>
            <a:off x="435150" y="6804246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579" y="11"/>
                </a:moveTo>
                <a:cubicBezTo>
                  <a:pt x="599" y="1"/>
                  <a:pt x="608" y="1"/>
                  <a:pt x="619" y="11"/>
                </a:cubicBezTo>
                <a:cubicBezTo>
                  <a:pt x="619" y="31"/>
                  <a:pt x="619" y="40"/>
                  <a:pt x="608" y="50"/>
                </a:cubicBezTo>
                <a:lnTo>
                  <a:pt x="40" y="373"/>
                </a:lnTo>
                <a:cubicBezTo>
                  <a:pt x="31" y="383"/>
                  <a:pt x="20" y="373"/>
                  <a:pt x="11" y="364"/>
                </a:cubicBezTo>
                <a:cubicBezTo>
                  <a:pt x="1" y="354"/>
                  <a:pt x="11" y="33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0" name="Google Shape;3940;p21"/>
          <p:cNvSpPr/>
          <p:nvPr/>
        </p:nvSpPr>
        <p:spPr>
          <a:xfrm>
            <a:off x="520170" y="6798113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50" y="20"/>
                </a:moveTo>
                <a:cubicBezTo>
                  <a:pt x="60" y="1"/>
                  <a:pt x="69" y="1"/>
                  <a:pt x="89" y="1"/>
                </a:cubicBezTo>
                <a:cubicBezTo>
                  <a:pt x="99" y="10"/>
                  <a:pt x="99" y="20"/>
                  <a:pt x="99" y="30"/>
                </a:cubicBezTo>
                <a:lnTo>
                  <a:pt x="50" y="158"/>
                </a:lnTo>
                <a:cubicBezTo>
                  <a:pt x="40" y="177"/>
                  <a:pt x="30" y="177"/>
                  <a:pt x="21" y="177"/>
                </a:cubicBezTo>
                <a:cubicBezTo>
                  <a:pt x="1" y="167"/>
                  <a:pt x="1" y="158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1" name="Google Shape;3941;p21"/>
          <p:cNvSpPr/>
          <p:nvPr/>
        </p:nvSpPr>
        <p:spPr>
          <a:xfrm>
            <a:off x="520170" y="6824972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77" y="20"/>
                  <a:pt x="187" y="40"/>
                  <a:pt x="187" y="50"/>
                </a:cubicBezTo>
                <a:cubicBezTo>
                  <a:pt x="187" y="60"/>
                  <a:pt x="167" y="70"/>
                  <a:pt x="158" y="70"/>
                </a:cubicBezTo>
                <a:lnTo>
                  <a:pt x="21" y="50"/>
                </a:lnTo>
                <a:cubicBezTo>
                  <a:pt x="10" y="50"/>
                  <a:pt x="1" y="31"/>
                  <a:pt x="1" y="20"/>
                </a:cubicBezTo>
                <a:cubicBezTo>
                  <a:pt x="1" y="11"/>
                  <a:pt x="21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2" name="Google Shape;3942;p21"/>
          <p:cNvSpPr/>
          <p:nvPr/>
        </p:nvSpPr>
        <p:spPr>
          <a:xfrm>
            <a:off x="499655" y="6808476"/>
            <a:ext cx="22841" cy="39549"/>
          </a:xfrm>
          <a:custGeom>
            <a:avLst/>
            <a:gdLst/>
            <a:ahLst/>
            <a:cxnLst/>
            <a:rect l="l" t="t" r="r" b="b"/>
            <a:pathLst>
              <a:path w="108" h="187" extrusionOk="0">
                <a:moveTo>
                  <a:pt x="59" y="20"/>
                </a:moveTo>
                <a:cubicBezTo>
                  <a:pt x="68" y="11"/>
                  <a:pt x="78" y="0"/>
                  <a:pt x="88" y="11"/>
                </a:cubicBezTo>
                <a:cubicBezTo>
                  <a:pt x="98" y="11"/>
                  <a:pt x="107" y="20"/>
                  <a:pt x="107" y="40"/>
                </a:cubicBezTo>
                <a:lnTo>
                  <a:pt x="49" y="167"/>
                </a:lnTo>
                <a:cubicBezTo>
                  <a:pt x="49" y="177"/>
                  <a:pt x="39" y="187"/>
                  <a:pt x="20" y="177"/>
                </a:cubicBezTo>
                <a:cubicBezTo>
                  <a:pt x="9" y="177"/>
                  <a:pt x="0" y="157"/>
                  <a:pt x="9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3" name="Google Shape;3943;p21"/>
          <p:cNvSpPr/>
          <p:nvPr/>
        </p:nvSpPr>
        <p:spPr>
          <a:xfrm>
            <a:off x="501559" y="6835547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29"/>
                </a:moveTo>
                <a:cubicBezTo>
                  <a:pt x="177" y="29"/>
                  <a:pt x="187" y="39"/>
                  <a:pt x="177" y="49"/>
                </a:cubicBezTo>
                <a:cubicBezTo>
                  <a:pt x="177" y="68"/>
                  <a:pt x="167" y="68"/>
                  <a:pt x="157" y="68"/>
                </a:cubicBezTo>
                <a:lnTo>
                  <a:pt x="20" y="49"/>
                </a:lnTo>
                <a:cubicBezTo>
                  <a:pt x="11" y="49"/>
                  <a:pt x="0" y="39"/>
                  <a:pt x="0" y="29"/>
                </a:cubicBezTo>
                <a:cubicBezTo>
                  <a:pt x="0" y="10"/>
                  <a:pt x="11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4" name="Google Shape;3944;p21"/>
          <p:cNvSpPr/>
          <p:nvPr/>
        </p:nvSpPr>
        <p:spPr>
          <a:xfrm>
            <a:off x="435150" y="6891381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608" y="334"/>
                </a:moveTo>
                <a:cubicBezTo>
                  <a:pt x="619" y="344"/>
                  <a:pt x="619" y="353"/>
                  <a:pt x="619" y="363"/>
                </a:cubicBezTo>
                <a:cubicBezTo>
                  <a:pt x="608" y="383"/>
                  <a:pt x="599" y="383"/>
                  <a:pt x="579" y="373"/>
                </a:cubicBezTo>
                <a:lnTo>
                  <a:pt x="20" y="50"/>
                </a:lnTo>
                <a:cubicBezTo>
                  <a:pt x="11" y="40"/>
                  <a:pt x="1" y="30"/>
                  <a:pt x="11" y="20"/>
                </a:cubicBezTo>
                <a:cubicBezTo>
                  <a:pt x="20" y="11"/>
                  <a:pt x="31" y="0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5" name="Google Shape;3945;p21"/>
          <p:cNvSpPr/>
          <p:nvPr/>
        </p:nvSpPr>
        <p:spPr>
          <a:xfrm>
            <a:off x="520170" y="693685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8" y="1"/>
                </a:moveTo>
                <a:cubicBezTo>
                  <a:pt x="167" y="1"/>
                  <a:pt x="187" y="11"/>
                  <a:pt x="187" y="21"/>
                </a:cubicBezTo>
                <a:cubicBezTo>
                  <a:pt x="187" y="31"/>
                  <a:pt x="177" y="50"/>
                  <a:pt x="167" y="50"/>
                </a:cubicBezTo>
                <a:lnTo>
                  <a:pt x="30" y="70"/>
                </a:lnTo>
                <a:cubicBezTo>
                  <a:pt x="21" y="70"/>
                  <a:pt x="1" y="60"/>
                  <a:pt x="1" y="50"/>
                </a:cubicBezTo>
                <a:cubicBezTo>
                  <a:pt x="1" y="31"/>
                  <a:pt x="10" y="21"/>
                  <a:pt x="21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6" name="Google Shape;3946;p21"/>
          <p:cNvSpPr/>
          <p:nvPr/>
        </p:nvSpPr>
        <p:spPr>
          <a:xfrm>
            <a:off x="520170" y="6941081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99" y="148"/>
                </a:moveTo>
                <a:cubicBezTo>
                  <a:pt x="99" y="157"/>
                  <a:pt x="99" y="168"/>
                  <a:pt x="89" y="177"/>
                </a:cubicBezTo>
                <a:cubicBezTo>
                  <a:pt x="69" y="177"/>
                  <a:pt x="60" y="177"/>
                  <a:pt x="50" y="157"/>
                </a:cubicBezTo>
                <a:lnTo>
                  <a:pt x="1" y="30"/>
                </a:lnTo>
                <a:cubicBezTo>
                  <a:pt x="1" y="20"/>
                  <a:pt x="1" y="11"/>
                  <a:pt x="21" y="1"/>
                </a:cubicBezTo>
                <a:cubicBezTo>
                  <a:pt x="30" y="1"/>
                  <a:pt x="40" y="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7" name="Google Shape;3947;p21"/>
          <p:cNvSpPr/>
          <p:nvPr/>
        </p:nvSpPr>
        <p:spPr>
          <a:xfrm>
            <a:off x="501559" y="6924585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157" y="10"/>
                </a:moveTo>
                <a:cubicBezTo>
                  <a:pt x="167" y="0"/>
                  <a:pt x="177" y="10"/>
                  <a:pt x="177" y="30"/>
                </a:cubicBezTo>
                <a:cubicBezTo>
                  <a:pt x="187" y="39"/>
                  <a:pt x="177" y="50"/>
                  <a:pt x="157" y="50"/>
                </a:cubicBezTo>
                <a:lnTo>
                  <a:pt x="30" y="69"/>
                </a:lnTo>
                <a:cubicBezTo>
                  <a:pt x="11" y="79"/>
                  <a:pt x="0" y="69"/>
                  <a:pt x="0" y="50"/>
                </a:cubicBezTo>
                <a:cubicBezTo>
                  <a:pt x="0" y="39"/>
                  <a:pt x="11" y="3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8" name="Google Shape;3948;p21"/>
          <p:cNvSpPr/>
          <p:nvPr/>
        </p:nvSpPr>
        <p:spPr>
          <a:xfrm>
            <a:off x="499655" y="6928603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107" y="148"/>
                </a:moveTo>
                <a:cubicBezTo>
                  <a:pt x="107" y="158"/>
                  <a:pt x="98" y="177"/>
                  <a:pt x="88" y="177"/>
                </a:cubicBezTo>
                <a:cubicBezTo>
                  <a:pt x="78" y="187"/>
                  <a:pt x="68" y="177"/>
                  <a:pt x="59" y="168"/>
                </a:cubicBezTo>
                <a:lnTo>
                  <a:pt x="9" y="40"/>
                </a:lnTo>
                <a:cubicBezTo>
                  <a:pt x="0" y="31"/>
                  <a:pt x="9" y="11"/>
                  <a:pt x="20" y="11"/>
                </a:cubicBezTo>
                <a:cubicBezTo>
                  <a:pt x="3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9" name="Google Shape;3949;p21"/>
          <p:cNvSpPr/>
          <p:nvPr/>
        </p:nvSpPr>
        <p:spPr>
          <a:xfrm>
            <a:off x="420769" y="6901744"/>
            <a:ext cx="8460" cy="147411"/>
          </a:xfrm>
          <a:custGeom>
            <a:avLst/>
            <a:gdLst/>
            <a:ahLst/>
            <a:cxnLst/>
            <a:rect l="l" t="t" r="r" b="b"/>
            <a:pathLst>
              <a:path w="40" h="697" extrusionOk="0">
                <a:moveTo>
                  <a:pt x="40" y="677"/>
                </a:moveTo>
                <a:cubicBezTo>
                  <a:pt x="40" y="687"/>
                  <a:pt x="30" y="696"/>
                  <a:pt x="20" y="696"/>
                </a:cubicBezTo>
                <a:cubicBezTo>
                  <a:pt x="10" y="696"/>
                  <a:pt x="1" y="687"/>
                  <a:pt x="1" y="677"/>
                </a:cubicBezTo>
                <a:lnTo>
                  <a:pt x="1" y="20"/>
                </a:lnTo>
                <a:cubicBezTo>
                  <a:pt x="1" y="10"/>
                  <a:pt x="10" y="1"/>
                  <a:pt x="20" y="1"/>
                </a:cubicBezTo>
                <a:cubicBezTo>
                  <a:pt x="30" y="1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0" name="Google Shape;3950;p21"/>
          <p:cNvSpPr/>
          <p:nvPr/>
        </p:nvSpPr>
        <p:spPr>
          <a:xfrm>
            <a:off x="418654" y="6999030"/>
            <a:ext cx="31301" cy="33416"/>
          </a:xfrm>
          <a:custGeom>
            <a:avLst/>
            <a:gdLst/>
            <a:ahLst/>
            <a:cxnLst/>
            <a:rect l="l" t="t" r="r" b="b"/>
            <a:pathLst>
              <a:path w="148" h="158" extrusionOk="0">
                <a:moveTo>
                  <a:pt x="138" y="119"/>
                </a:moveTo>
                <a:cubicBezTo>
                  <a:pt x="148" y="129"/>
                  <a:pt x="138" y="138"/>
                  <a:pt x="128" y="148"/>
                </a:cubicBezTo>
                <a:cubicBezTo>
                  <a:pt x="118" y="158"/>
                  <a:pt x="109" y="158"/>
                  <a:pt x="98" y="148"/>
                </a:cubicBezTo>
                <a:lnTo>
                  <a:pt x="11" y="40"/>
                </a:lnTo>
                <a:cubicBezTo>
                  <a:pt x="0" y="31"/>
                  <a:pt x="11" y="11"/>
                  <a:pt x="20" y="1"/>
                </a:cubicBezTo>
                <a:cubicBezTo>
                  <a:pt x="30" y="1"/>
                  <a:pt x="40" y="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1" name="Google Shape;3951;p21"/>
          <p:cNvSpPr/>
          <p:nvPr/>
        </p:nvSpPr>
        <p:spPr>
          <a:xfrm>
            <a:off x="402157" y="699903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8"/>
                </a:moveTo>
                <a:cubicBezTo>
                  <a:pt x="30" y="158"/>
                  <a:pt x="20" y="158"/>
                  <a:pt x="10" y="148"/>
                </a:cubicBezTo>
                <a:cubicBezTo>
                  <a:pt x="0" y="138"/>
                  <a:pt x="0" y="129"/>
                  <a:pt x="10" y="119"/>
                </a:cubicBezTo>
                <a:lnTo>
                  <a:pt x="89" y="11"/>
                </a:lnTo>
                <a:cubicBezTo>
                  <a:pt x="98" y="1"/>
                  <a:pt x="118" y="1"/>
                  <a:pt x="128" y="1"/>
                </a:cubicBezTo>
                <a:cubicBezTo>
                  <a:pt x="137" y="11"/>
                  <a:pt x="137" y="31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2" name="Google Shape;3952;p21"/>
          <p:cNvSpPr/>
          <p:nvPr/>
        </p:nvSpPr>
        <p:spPr>
          <a:xfrm>
            <a:off x="418654" y="6976400"/>
            <a:ext cx="31301" cy="33416"/>
          </a:xfrm>
          <a:custGeom>
            <a:avLst/>
            <a:gdLst/>
            <a:ahLst/>
            <a:cxnLst/>
            <a:rect l="l" t="t" r="r" b="b"/>
            <a:pathLst>
              <a:path w="148" h="158" extrusionOk="0">
                <a:moveTo>
                  <a:pt x="138" y="118"/>
                </a:moveTo>
                <a:cubicBezTo>
                  <a:pt x="148" y="128"/>
                  <a:pt x="138" y="147"/>
                  <a:pt x="128" y="147"/>
                </a:cubicBezTo>
                <a:cubicBezTo>
                  <a:pt x="118" y="157"/>
                  <a:pt x="109" y="157"/>
                  <a:pt x="98" y="147"/>
                </a:cubicBezTo>
                <a:lnTo>
                  <a:pt x="11" y="40"/>
                </a:lnTo>
                <a:cubicBezTo>
                  <a:pt x="0" y="30"/>
                  <a:pt x="11" y="10"/>
                  <a:pt x="20" y="10"/>
                </a:cubicBezTo>
                <a:cubicBezTo>
                  <a:pt x="30" y="1"/>
                  <a:pt x="40" y="1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3" name="Google Shape;3953;p21"/>
          <p:cNvSpPr/>
          <p:nvPr/>
        </p:nvSpPr>
        <p:spPr>
          <a:xfrm>
            <a:off x="402157" y="6976400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7"/>
                </a:moveTo>
                <a:cubicBezTo>
                  <a:pt x="30" y="157"/>
                  <a:pt x="20" y="157"/>
                  <a:pt x="10" y="147"/>
                </a:cubicBezTo>
                <a:cubicBezTo>
                  <a:pt x="0" y="147"/>
                  <a:pt x="0" y="128"/>
                  <a:pt x="10" y="118"/>
                </a:cubicBezTo>
                <a:lnTo>
                  <a:pt x="89" y="10"/>
                </a:lnTo>
                <a:cubicBezTo>
                  <a:pt x="98" y="1"/>
                  <a:pt x="118" y="1"/>
                  <a:pt x="128" y="10"/>
                </a:cubicBezTo>
                <a:cubicBezTo>
                  <a:pt x="137" y="10"/>
                  <a:pt x="137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4" name="Google Shape;3954;p21"/>
          <p:cNvSpPr/>
          <p:nvPr/>
        </p:nvSpPr>
        <p:spPr>
          <a:xfrm>
            <a:off x="283934" y="6891381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40" y="373"/>
                </a:moveTo>
                <a:cubicBezTo>
                  <a:pt x="30" y="383"/>
                  <a:pt x="10" y="383"/>
                  <a:pt x="10" y="363"/>
                </a:cubicBezTo>
                <a:cubicBezTo>
                  <a:pt x="1" y="353"/>
                  <a:pt x="1" y="344"/>
                  <a:pt x="10" y="334"/>
                </a:cubicBezTo>
                <a:lnTo>
                  <a:pt x="579" y="11"/>
                </a:lnTo>
                <a:cubicBezTo>
                  <a:pt x="589" y="0"/>
                  <a:pt x="608" y="11"/>
                  <a:pt x="608" y="20"/>
                </a:cubicBezTo>
                <a:cubicBezTo>
                  <a:pt x="618" y="30"/>
                  <a:pt x="618" y="40"/>
                  <a:pt x="59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5" name="Google Shape;3955;p21"/>
          <p:cNvSpPr/>
          <p:nvPr/>
        </p:nvSpPr>
        <p:spPr>
          <a:xfrm>
            <a:off x="308890" y="6941081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49" y="157"/>
                </a:moveTo>
                <a:cubicBezTo>
                  <a:pt x="40" y="177"/>
                  <a:pt x="29" y="177"/>
                  <a:pt x="20" y="177"/>
                </a:cubicBezTo>
                <a:cubicBezTo>
                  <a:pt x="0" y="168"/>
                  <a:pt x="0" y="157"/>
                  <a:pt x="0" y="148"/>
                </a:cubicBezTo>
                <a:lnTo>
                  <a:pt x="49" y="11"/>
                </a:lnTo>
                <a:cubicBezTo>
                  <a:pt x="59" y="1"/>
                  <a:pt x="69" y="1"/>
                  <a:pt x="88" y="1"/>
                </a:cubicBezTo>
                <a:cubicBezTo>
                  <a:pt x="98" y="11"/>
                  <a:pt x="98" y="20"/>
                  <a:pt x="9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6" name="Google Shape;3956;p21"/>
          <p:cNvSpPr/>
          <p:nvPr/>
        </p:nvSpPr>
        <p:spPr>
          <a:xfrm>
            <a:off x="290067" y="6936851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20" y="50"/>
                </a:moveTo>
                <a:cubicBezTo>
                  <a:pt x="11" y="50"/>
                  <a:pt x="1" y="31"/>
                  <a:pt x="1" y="21"/>
                </a:cubicBezTo>
                <a:cubicBezTo>
                  <a:pt x="11" y="11"/>
                  <a:pt x="20" y="1"/>
                  <a:pt x="31" y="1"/>
                </a:cubicBezTo>
                <a:lnTo>
                  <a:pt x="168" y="21"/>
                </a:lnTo>
                <a:cubicBezTo>
                  <a:pt x="177" y="21"/>
                  <a:pt x="187" y="31"/>
                  <a:pt x="187" y="50"/>
                </a:cubicBezTo>
                <a:cubicBezTo>
                  <a:pt x="187" y="60"/>
                  <a:pt x="177" y="70"/>
                  <a:pt x="158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7" name="Google Shape;3957;p21"/>
          <p:cNvSpPr/>
          <p:nvPr/>
        </p:nvSpPr>
        <p:spPr>
          <a:xfrm>
            <a:off x="327501" y="6928603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50" y="168"/>
                </a:moveTo>
                <a:cubicBezTo>
                  <a:pt x="50" y="177"/>
                  <a:pt x="30" y="187"/>
                  <a:pt x="20" y="177"/>
                </a:cubicBezTo>
                <a:cubicBezTo>
                  <a:pt x="10" y="177"/>
                  <a:pt x="0" y="158"/>
                  <a:pt x="10" y="148"/>
                </a:cubicBezTo>
                <a:lnTo>
                  <a:pt x="59" y="20"/>
                </a:lnTo>
                <a:cubicBezTo>
                  <a:pt x="59" y="11"/>
                  <a:pt x="79" y="1"/>
                  <a:pt x="89" y="11"/>
                </a:cubicBezTo>
                <a:cubicBezTo>
                  <a:pt x="98" y="11"/>
                  <a:pt x="108" y="31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8" name="Google Shape;3958;p21"/>
          <p:cNvSpPr/>
          <p:nvPr/>
        </p:nvSpPr>
        <p:spPr>
          <a:xfrm>
            <a:off x="310793" y="6924585"/>
            <a:ext cx="39761" cy="16708"/>
          </a:xfrm>
          <a:custGeom>
            <a:avLst/>
            <a:gdLst/>
            <a:ahLst/>
            <a:cxnLst/>
            <a:rect l="l" t="t" r="r" b="b"/>
            <a:pathLst>
              <a:path w="188" h="79" extrusionOk="0">
                <a:moveTo>
                  <a:pt x="20" y="50"/>
                </a:moveTo>
                <a:cubicBezTo>
                  <a:pt x="1" y="50"/>
                  <a:pt x="1" y="39"/>
                  <a:pt x="1" y="30"/>
                </a:cubicBezTo>
                <a:cubicBezTo>
                  <a:pt x="1" y="10"/>
                  <a:pt x="11" y="0"/>
                  <a:pt x="20" y="10"/>
                </a:cubicBezTo>
                <a:lnTo>
                  <a:pt x="158" y="30"/>
                </a:lnTo>
                <a:cubicBezTo>
                  <a:pt x="177" y="30"/>
                  <a:pt x="187" y="39"/>
                  <a:pt x="177" y="50"/>
                </a:cubicBezTo>
                <a:cubicBezTo>
                  <a:pt x="177" y="69"/>
                  <a:pt x="168" y="79"/>
                  <a:pt x="15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9" name="Google Shape;3959;p21"/>
          <p:cNvSpPr/>
          <p:nvPr/>
        </p:nvSpPr>
        <p:spPr>
          <a:xfrm>
            <a:off x="283934" y="6804246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10" y="50"/>
                </a:moveTo>
                <a:cubicBezTo>
                  <a:pt x="1" y="40"/>
                  <a:pt x="1" y="31"/>
                  <a:pt x="10" y="11"/>
                </a:cubicBezTo>
                <a:cubicBezTo>
                  <a:pt x="10" y="1"/>
                  <a:pt x="30" y="1"/>
                  <a:pt x="40" y="11"/>
                </a:cubicBezTo>
                <a:lnTo>
                  <a:pt x="598" y="334"/>
                </a:lnTo>
                <a:cubicBezTo>
                  <a:pt x="618" y="334"/>
                  <a:pt x="618" y="354"/>
                  <a:pt x="608" y="364"/>
                </a:cubicBezTo>
                <a:cubicBezTo>
                  <a:pt x="608" y="373"/>
                  <a:pt x="589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0" name="Google Shape;3960;p21"/>
          <p:cNvSpPr/>
          <p:nvPr/>
        </p:nvSpPr>
        <p:spPr>
          <a:xfrm>
            <a:off x="290067" y="6824972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31" y="70"/>
                </a:moveTo>
                <a:cubicBezTo>
                  <a:pt x="20" y="70"/>
                  <a:pt x="11" y="60"/>
                  <a:pt x="1" y="50"/>
                </a:cubicBezTo>
                <a:cubicBezTo>
                  <a:pt x="1" y="40"/>
                  <a:pt x="11" y="20"/>
                  <a:pt x="20" y="20"/>
                </a:cubicBezTo>
                <a:lnTo>
                  <a:pt x="158" y="1"/>
                </a:lnTo>
                <a:cubicBezTo>
                  <a:pt x="177" y="1"/>
                  <a:pt x="187" y="11"/>
                  <a:pt x="187" y="20"/>
                </a:cubicBezTo>
                <a:cubicBezTo>
                  <a:pt x="187" y="31"/>
                  <a:pt x="177" y="50"/>
                  <a:pt x="16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1" name="Google Shape;3961;p21"/>
          <p:cNvSpPr/>
          <p:nvPr/>
        </p:nvSpPr>
        <p:spPr>
          <a:xfrm>
            <a:off x="308890" y="6798113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0" y="30"/>
                </a:moveTo>
                <a:cubicBezTo>
                  <a:pt x="0" y="20"/>
                  <a:pt x="0" y="10"/>
                  <a:pt x="20" y="1"/>
                </a:cubicBezTo>
                <a:cubicBezTo>
                  <a:pt x="29" y="1"/>
                  <a:pt x="40" y="1"/>
                  <a:pt x="49" y="20"/>
                </a:cubicBezTo>
                <a:lnTo>
                  <a:pt x="98" y="147"/>
                </a:lnTo>
                <a:cubicBezTo>
                  <a:pt x="98" y="158"/>
                  <a:pt x="98" y="167"/>
                  <a:pt x="88" y="177"/>
                </a:cubicBezTo>
                <a:cubicBezTo>
                  <a:pt x="69" y="177"/>
                  <a:pt x="59" y="177"/>
                  <a:pt x="49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2" name="Google Shape;3962;p21"/>
          <p:cNvSpPr/>
          <p:nvPr/>
        </p:nvSpPr>
        <p:spPr>
          <a:xfrm>
            <a:off x="310793" y="6835547"/>
            <a:ext cx="39761" cy="14593"/>
          </a:xfrm>
          <a:custGeom>
            <a:avLst/>
            <a:gdLst/>
            <a:ahLst/>
            <a:cxnLst/>
            <a:rect l="l" t="t" r="r" b="b"/>
            <a:pathLst>
              <a:path w="188" h="69" extrusionOk="0">
                <a:moveTo>
                  <a:pt x="20" y="68"/>
                </a:moveTo>
                <a:cubicBezTo>
                  <a:pt x="11" y="68"/>
                  <a:pt x="1" y="68"/>
                  <a:pt x="1" y="49"/>
                </a:cubicBezTo>
                <a:cubicBezTo>
                  <a:pt x="1" y="39"/>
                  <a:pt x="1" y="29"/>
                  <a:pt x="20" y="29"/>
                </a:cubicBezTo>
                <a:lnTo>
                  <a:pt x="158" y="0"/>
                </a:lnTo>
                <a:cubicBezTo>
                  <a:pt x="168" y="0"/>
                  <a:pt x="177" y="10"/>
                  <a:pt x="177" y="29"/>
                </a:cubicBezTo>
                <a:cubicBezTo>
                  <a:pt x="187" y="39"/>
                  <a:pt x="177" y="49"/>
                  <a:pt x="15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3" name="Google Shape;3963;p21"/>
          <p:cNvSpPr/>
          <p:nvPr/>
        </p:nvSpPr>
        <p:spPr>
          <a:xfrm>
            <a:off x="327501" y="6808476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10" y="40"/>
                </a:moveTo>
                <a:cubicBezTo>
                  <a:pt x="0" y="20"/>
                  <a:pt x="10" y="11"/>
                  <a:pt x="20" y="11"/>
                </a:cubicBezTo>
                <a:cubicBezTo>
                  <a:pt x="30" y="0"/>
                  <a:pt x="50" y="11"/>
                  <a:pt x="50" y="20"/>
                </a:cubicBezTo>
                <a:lnTo>
                  <a:pt x="98" y="148"/>
                </a:lnTo>
                <a:cubicBezTo>
                  <a:pt x="108" y="157"/>
                  <a:pt x="98" y="177"/>
                  <a:pt x="89" y="177"/>
                </a:cubicBezTo>
                <a:cubicBezTo>
                  <a:pt x="79" y="187"/>
                  <a:pt x="59" y="177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4" name="Google Shape;3964;p21"/>
          <p:cNvSpPr/>
          <p:nvPr/>
        </p:nvSpPr>
        <p:spPr>
          <a:xfrm>
            <a:off x="371068" y="6798113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0" y="40"/>
                </a:moveTo>
                <a:cubicBezTo>
                  <a:pt x="0" y="30"/>
                  <a:pt x="0" y="20"/>
                  <a:pt x="20" y="10"/>
                </a:cubicBezTo>
                <a:cubicBezTo>
                  <a:pt x="29" y="1"/>
                  <a:pt x="40" y="10"/>
                  <a:pt x="49" y="20"/>
                </a:cubicBezTo>
                <a:lnTo>
                  <a:pt x="236" y="334"/>
                </a:lnTo>
                <a:cubicBezTo>
                  <a:pt x="236" y="354"/>
                  <a:pt x="236" y="363"/>
                  <a:pt x="225" y="373"/>
                </a:cubicBezTo>
                <a:cubicBezTo>
                  <a:pt x="216" y="373"/>
                  <a:pt x="196" y="373"/>
                  <a:pt x="196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5" name="Google Shape;3965;p21"/>
          <p:cNvSpPr/>
          <p:nvPr/>
        </p:nvSpPr>
        <p:spPr>
          <a:xfrm>
            <a:off x="360705" y="681059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0" y="49"/>
                </a:moveTo>
                <a:cubicBezTo>
                  <a:pt x="0" y="49"/>
                  <a:pt x="0" y="30"/>
                  <a:pt x="0" y="20"/>
                </a:cubicBezTo>
                <a:cubicBezTo>
                  <a:pt x="0" y="10"/>
                  <a:pt x="20" y="1"/>
                  <a:pt x="30" y="10"/>
                </a:cubicBezTo>
                <a:lnTo>
                  <a:pt x="147" y="49"/>
                </a:lnTo>
                <a:cubicBezTo>
                  <a:pt x="157" y="59"/>
                  <a:pt x="167" y="69"/>
                  <a:pt x="157" y="79"/>
                </a:cubicBezTo>
                <a:cubicBezTo>
                  <a:pt x="157" y="99"/>
                  <a:pt x="137" y="99"/>
                  <a:pt x="128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6" name="Google Shape;3966;p21"/>
          <p:cNvSpPr/>
          <p:nvPr/>
        </p:nvSpPr>
        <p:spPr>
          <a:xfrm>
            <a:off x="383546" y="6795998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20" y="20"/>
                </a:moveTo>
                <a:cubicBezTo>
                  <a:pt x="20" y="11"/>
                  <a:pt x="39" y="1"/>
                  <a:pt x="49" y="1"/>
                </a:cubicBezTo>
                <a:cubicBezTo>
                  <a:pt x="59" y="1"/>
                  <a:pt x="68" y="11"/>
                  <a:pt x="68" y="20"/>
                </a:cubicBezTo>
                <a:lnTo>
                  <a:pt x="49" y="148"/>
                </a:lnTo>
                <a:cubicBezTo>
                  <a:pt x="49" y="157"/>
                  <a:pt x="39" y="168"/>
                  <a:pt x="29" y="168"/>
                </a:cubicBezTo>
                <a:cubicBezTo>
                  <a:pt x="10" y="168"/>
                  <a:pt x="0" y="148"/>
                  <a:pt x="0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7" name="Google Shape;3967;p21"/>
          <p:cNvSpPr/>
          <p:nvPr/>
        </p:nvSpPr>
        <p:spPr>
          <a:xfrm>
            <a:off x="368953" y="6827299"/>
            <a:ext cx="35531" cy="22841"/>
          </a:xfrm>
          <a:custGeom>
            <a:avLst/>
            <a:gdLst/>
            <a:ahLst/>
            <a:cxnLst/>
            <a:rect l="l" t="t" r="r" b="b"/>
            <a:pathLst>
              <a:path w="168" h="108" extrusionOk="0">
                <a:moveTo>
                  <a:pt x="20" y="49"/>
                </a:moveTo>
                <a:cubicBezTo>
                  <a:pt x="10" y="49"/>
                  <a:pt x="0" y="39"/>
                  <a:pt x="10" y="20"/>
                </a:cubicBezTo>
                <a:cubicBezTo>
                  <a:pt x="10" y="9"/>
                  <a:pt x="30" y="0"/>
                  <a:pt x="39" y="9"/>
                </a:cubicBezTo>
                <a:lnTo>
                  <a:pt x="157" y="59"/>
                </a:lnTo>
                <a:cubicBezTo>
                  <a:pt x="167" y="59"/>
                  <a:pt x="167" y="68"/>
                  <a:pt x="167" y="88"/>
                </a:cubicBezTo>
                <a:cubicBezTo>
                  <a:pt x="157" y="98"/>
                  <a:pt x="148" y="107"/>
                  <a:pt x="137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8" name="Google Shape;3968;p21"/>
          <p:cNvSpPr/>
          <p:nvPr/>
        </p:nvSpPr>
        <p:spPr>
          <a:xfrm>
            <a:off x="393698" y="6812706"/>
            <a:ext cx="14805" cy="35319"/>
          </a:xfrm>
          <a:custGeom>
            <a:avLst/>
            <a:gdLst/>
            <a:ahLst/>
            <a:cxnLst/>
            <a:rect l="l" t="t" r="r" b="b"/>
            <a:pathLst>
              <a:path w="70" h="167" extrusionOk="0">
                <a:moveTo>
                  <a:pt x="20" y="20"/>
                </a:moveTo>
                <a:cubicBezTo>
                  <a:pt x="20" y="10"/>
                  <a:pt x="31" y="0"/>
                  <a:pt x="50" y="0"/>
                </a:cubicBezTo>
                <a:cubicBezTo>
                  <a:pt x="60" y="0"/>
                  <a:pt x="70" y="10"/>
                  <a:pt x="70" y="30"/>
                </a:cubicBezTo>
                <a:lnTo>
                  <a:pt x="50" y="147"/>
                </a:lnTo>
                <a:cubicBezTo>
                  <a:pt x="50" y="157"/>
                  <a:pt x="40" y="167"/>
                  <a:pt x="20" y="167"/>
                </a:cubicBezTo>
                <a:cubicBezTo>
                  <a:pt x="11" y="167"/>
                  <a:pt x="1" y="157"/>
                  <a:pt x="1" y="13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9" name="Google Shape;3969;p21"/>
          <p:cNvSpPr/>
          <p:nvPr/>
        </p:nvSpPr>
        <p:spPr>
          <a:xfrm>
            <a:off x="429017" y="6798113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87" y="20"/>
                </a:moveTo>
                <a:cubicBezTo>
                  <a:pt x="197" y="10"/>
                  <a:pt x="206" y="1"/>
                  <a:pt x="226" y="10"/>
                </a:cubicBezTo>
                <a:cubicBezTo>
                  <a:pt x="236" y="20"/>
                  <a:pt x="236" y="30"/>
                  <a:pt x="226" y="40"/>
                </a:cubicBezTo>
                <a:lnTo>
                  <a:pt x="49" y="363"/>
                </a:lnTo>
                <a:cubicBezTo>
                  <a:pt x="40" y="373"/>
                  <a:pt x="30" y="373"/>
                  <a:pt x="10" y="373"/>
                </a:cubicBezTo>
                <a:cubicBezTo>
                  <a:pt x="1" y="363"/>
                  <a:pt x="1" y="354"/>
                  <a:pt x="1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0" name="Google Shape;3970;p21"/>
          <p:cNvSpPr/>
          <p:nvPr/>
        </p:nvSpPr>
        <p:spPr>
          <a:xfrm>
            <a:off x="451858" y="679599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0" y="20"/>
                </a:moveTo>
                <a:cubicBezTo>
                  <a:pt x="0" y="11"/>
                  <a:pt x="10" y="1"/>
                  <a:pt x="20" y="1"/>
                </a:cubicBezTo>
                <a:cubicBezTo>
                  <a:pt x="39" y="1"/>
                  <a:pt x="50" y="11"/>
                  <a:pt x="50" y="20"/>
                </a:cubicBezTo>
                <a:lnTo>
                  <a:pt x="69" y="138"/>
                </a:lnTo>
                <a:cubicBezTo>
                  <a:pt x="69" y="148"/>
                  <a:pt x="59" y="168"/>
                  <a:pt x="50" y="168"/>
                </a:cubicBezTo>
                <a:cubicBezTo>
                  <a:pt x="30" y="168"/>
                  <a:pt x="20" y="157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1" name="Google Shape;3971;p21"/>
          <p:cNvSpPr/>
          <p:nvPr/>
        </p:nvSpPr>
        <p:spPr>
          <a:xfrm>
            <a:off x="455876" y="681059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9" y="10"/>
                </a:moveTo>
                <a:cubicBezTo>
                  <a:pt x="138" y="1"/>
                  <a:pt x="158" y="10"/>
                  <a:pt x="158" y="20"/>
                </a:cubicBezTo>
                <a:cubicBezTo>
                  <a:pt x="168" y="30"/>
                  <a:pt x="158" y="49"/>
                  <a:pt x="148" y="49"/>
                </a:cubicBezTo>
                <a:lnTo>
                  <a:pt x="31" y="99"/>
                </a:lnTo>
                <a:cubicBezTo>
                  <a:pt x="20" y="99"/>
                  <a:pt x="11" y="99"/>
                  <a:pt x="1" y="79"/>
                </a:cubicBezTo>
                <a:cubicBezTo>
                  <a:pt x="1" y="69"/>
                  <a:pt x="1" y="59"/>
                  <a:pt x="11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2" name="Google Shape;3972;p21"/>
          <p:cNvSpPr/>
          <p:nvPr/>
        </p:nvSpPr>
        <p:spPr>
          <a:xfrm>
            <a:off x="441495" y="6812706"/>
            <a:ext cx="14593" cy="35319"/>
          </a:xfrm>
          <a:custGeom>
            <a:avLst/>
            <a:gdLst/>
            <a:ahLst/>
            <a:cxnLst/>
            <a:rect l="l" t="t" r="r" b="b"/>
            <a:pathLst>
              <a:path w="69" h="167" extrusionOk="0">
                <a:moveTo>
                  <a:pt x="1" y="30"/>
                </a:moveTo>
                <a:cubicBezTo>
                  <a:pt x="1" y="10"/>
                  <a:pt x="10" y="0"/>
                  <a:pt x="20" y="0"/>
                </a:cubicBezTo>
                <a:cubicBezTo>
                  <a:pt x="40" y="0"/>
                  <a:pt x="49" y="10"/>
                  <a:pt x="49" y="20"/>
                </a:cubicBezTo>
                <a:lnTo>
                  <a:pt x="69" y="137"/>
                </a:lnTo>
                <a:cubicBezTo>
                  <a:pt x="69" y="157"/>
                  <a:pt x="59" y="167"/>
                  <a:pt x="49" y="167"/>
                </a:cubicBezTo>
                <a:cubicBezTo>
                  <a:pt x="40" y="167"/>
                  <a:pt x="20" y="157"/>
                  <a:pt x="2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3" name="Google Shape;3973;p21"/>
          <p:cNvSpPr/>
          <p:nvPr/>
        </p:nvSpPr>
        <p:spPr>
          <a:xfrm>
            <a:off x="445725" y="6827299"/>
            <a:ext cx="35319" cy="22841"/>
          </a:xfrm>
          <a:custGeom>
            <a:avLst/>
            <a:gdLst/>
            <a:ahLst/>
            <a:cxnLst/>
            <a:rect l="l" t="t" r="r" b="b"/>
            <a:pathLst>
              <a:path w="167" h="108" extrusionOk="0">
                <a:moveTo>
                  <a:pt x="127" y="9"/>
                </a:moveTo>
                <a:cubicBezTo>
                  <a:pt x="147" y="0"/>
                  <a:pt x="157" y="9"/>
                  <a:pt x="157" y="20"/>
                </a:cubicBezTo>
                <a:cubicBezTo>
                  <a:pt x="166" y="39"/>
                  <a:pt x="157" y="49"/>
                  <a:pt x="147" y="49"/>
                </a:cubicBezTo>
                <a:lnTo>
                  <a:pt x="29" y="98"/>
                </a:lnTo>
                <a:cubicBezTo>
                  <a:pt x="20" y="107"/>
                  <a:pt x="10" y="98"/>
                  <a:pt x="0" y="88"/>
                </a:cubicBezTo>
                <a:cubicBezTo>
                  <a:pt x="0" y="68"/>
                  <a:pt x="0" y="59"/>
                  <a:pt x="2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4" name="Google Shape;3974;p21"/>
          <p:cNvSpPr/>
          <p:nvPr/>
        </p:nvSpPr>
        <p:spPr>
          <a:xfrm>
            <a:off x="439380" y="6883132"/>
            <a:ext cx="87135" cy="10575"/>
          </a:xfrm>
          <a:custGeom>
            <a:avLst/>
            <a:gdLst/>
            <a:ahLst/>
            <a:cxnLst/>
            <a:rect l="l" t="t" r="r" b="b"/>
            <a:pathLst>
              <a:path w="412" h="50" extrusionOk="0">
                <a:moveTo>
                  <a:pt x="392" y="0"/>
                </a:moveTo>
                <a:cubicBezTo>
                  <a:pt x="403" y="0"/>
                  <a:pt x="412" y="10"/>
                  <a:pt x="412" y="20"/>
                </a:cubicBezTo>
                <a:cubicBezTo>
                  <a:pt x="412" y="39"/>
                  <a:pt x="403" y="50"/>
                  <a:pt x="392" y="50"/>
                </a:cubicBezTo>
                <a:lnTo>
                  <a:pt x="20" y="50"/>
                </a:lnTo>
                <a:cubicBezTo>
                  <a:pt x="11" y="50"/>
                  <a:pt x="0" y="39"/>
                  <a:pt x="0" y="20"/>
                </a:cubicBezTo>
                <a:cubicBezTo>
                  <a:pt x="0" y="1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5" name="Google Shape;3975;p21"/>
          <p:cNvSpPr/>
          <p:nvPr/>
        </p:nvSpPr>
        <p:spPr>
          <a:xfrm>
            <a:off x="491195" y="6866425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1"/>
                  <a:pt x="128" y="1"/>
                  <a:pt x="138" y="11"/>
                </a:cubicBezTo>
                <a:cubicBezTo>
                  <a:pt x="147" y="20"/>
                  <a:pt x="147" y="40"/>
                  <a:pt x="138" y="50"/>
                </a:cubicBezTo>
                <a:lnTo>
                  <a:pt x="40" y="118"/>
                </a:lnTo>
                <a:cubicBezTo>
                  <a:pt x="30" y="129"/>
                  <a:pt x="20" y="129"/>
                  <a:pt x="10" y="118"/>
                </a:cubicBezTo>
                <a:cubicBezTo>
                  <a:pt x="1" y="109"/>
                  <a:pt x="1" y="8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6" name="Google Shape;3976;p21"/>
          <p:cNvSpPr/>
          <p:nvPr/>
        </p:nvSpPr>
        <p:spPr>
          <a:xfrm>
            <a:off x="491195" y="688313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138" y="79"/>
                </a:moveTo>
                <a:cubicBezTo>
                  <a:pt x="147" y="89"/>
                  <a:pt x="147" y="108"/>
                  <a:pt x="138" y="118"/>
                </a:cubicBezTo>
                <a:cubicBezTo>
                  <a:pt x="128" y="128"/>
                  <a:pt x="118" y="128"/>
                  <a:pt x="108" y="118"/>
                </a:cubicBezTo>
                <a:lnTo>
                  <a:pt x="10" y="39"/>
                </a:lnTo>
                <a:cubicBezTo>
                  <a:pt x="1" y="30"/>
                  <a:pt x="1" y="20"/>
                  <a:pt x="10" y="10"/>
                </a:cubicBezTo>
                <a:cubicBezTo>
                  <a:pt x="20" y="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7" name="Google Shape;3977;p21"/>
          <p:cNvSpPr/>
          <p:nvPr/>
        </p:nvSpPr>
        <p:spPr>
          <a:xfrm>
            <a:off x="470469" y="6866425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08" y="11"/>
                </a:moveTo>
                <a:cubicBezTo>
                  <a:pt x="118" y="1"/>
                  <a:pt x="138" y="1"/>
                  <a:pt x="147" y="11"/>
                </a:cubicBezTo>
                <a:cubicBezTo>
                  <a:pt x="158" y="20"/>
                  <a:pt x="147" y="40"/>
                  <a:pt x="138" y="50"/>
                </a:cubicBezTo>
                <a:lnTo>
                  <a:pt x="49" y="118"/>
                </a:lnTo>
                <a:cubicBezTo>
                  <a:pt x="40" y="129"/>
                  <a:pt x="20" y="129"/>
                  <a:pt x="10" y="118"/>
                </a:cubicBezTo>
                <a:cubicBezTo>
                  <a:pt x="1" y="109"/>
                  <a:pt x="10" y="89"/>
                  <a:pt x="2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8" name="Google Shape;3978;p21"/>
          <p:cNvSpPr/>
          <p:nvPr/>
        </p:nvSpPr>
        <p:spPr>
          <a:xfrm>
            <a:off x="470469" y="6883132"/>
            <a:ext cx="33416" cy="27071"/>
          </a:xfrm>
          <a:custGeom>
            <a:avLst/>
            <a:gdLst/>
            <a:ahLst/>
            <a:cxnLst/>
            <a:rect l="l" t="t" r="r" b="b"/>
            <a:pathLst>
              <a:path w="158" h="128" extrusionOk="0">
                <a:moveTo>
                  <a:pt x="138" y="79"/>
                </a:moveTo>
                <a:cubicBezTo>
                  <a:pt x="147" y="89"/>
                  <a:pt x="158" y="108"/>
                  <a:pt x="147" y="118"/>
                </a:cubicBezTo>
                <a:cubicBezTo>
                  <a:pt x="138" y="128"/>
                  <a:pt x="118" y="128"/>
                  <a:pt x="108" y="118"/>
                </a:cubicBezTo>
                <a:lnTo>
                  <a:pt x="20" y="39"/>
                </a:lnTo>
                <a:cubicBezTo>
                  <a:pt x="10" y="30"/>
                  <a:pt x="1" y="20"/>
                  <a:pt x="10" y="10"/>
                </a:cubicBezTo>
                <a:cubicBezTo>
                  <a:pt x="20" y="0"/>
                  <a:pt x="40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9" name="Google Shape;3979;p21"/>
          <p:cNvSpPr/>
          <p:nvPr/>
        </p:nvSpPr>
        <p:spPr>
          <a:xfrm>
            <a:off x="429017" y="6899629"/>
            <a:ext cx="49913" cy="76984"/>
          </a:xfrm>
          <a:custGeom>
            <a:avLst/>
            <a:gdLst/>
            <a:ahLst/>
            <a:cxnLst/>
            <a:rect l="l" t="t" r="r" b="b"/>
            <a:pathLst>
              <a:path w="236" h="364" extrusionOk="0">
                <a:moveTo>
                  <a:pt x="226" y="334"/>
                </a:moveTo>
                <a:cubicBezTo>
                  <a:pt x="236" y="344"/>
                  <a:pt x="236" y="353"/>
                  <a:pt x="226" y="364"/>
                </a:cubicBezTo>
                <a:cubicBezTo>
                  <a:pt x="206" y="364"/>
                  <a:pt x="197" y="364"/>
                  <a:pt x="187" y="353"/>
                </a:cubicBezTo>
                <a:lnTo>
                  <a:pt x="10" y="30"/>
                </a:lnTo>
                <a:cubicBezTo>
                  <a:pt x="1" y="20"/>
                  <a:pt x="1" y="11"/>
                  <a:pt x="10" y="1"/>
                </a:cubicBezTo>
                <a:cubicBezTo>
                  <a:pt x="30" y="1"/>
                  <a:pt x="40" y="1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0" name="Google Shape;3980;p21"/>
          <p:cNvSpPr/>
          <p:nvPr/>
        </p:nvSpPr>
        <p:spPr>
          <a:xfrm>
            <a:off x="455876" y="694531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58" y="50"/>
                  <a:pt x="168" y="69"/>
                  <a:pt x="158" y="79"/>
                </a:cubicBezTo>
                <a:cubicBezTo>
                  <a:pt x="158" y="89"/>
                  <a:pt x="138" y="98"/>
                  <a:pt x="129" y="89"/>
                </a:cubicBezTo>
                <a:lnTo>
                  <a:pt x="11" y="50"/>
                </a:lnTo>
                <a:cubicBezTo>
                  <a:pt x="1" y="39"/>
                  <a:pt x="1" y="30"/>
                  <a:pt x="1" y="10"/>
                </a:cubicBezTo>
                <a:cubicBezTo>
                  <a:pt x="11" y="0"/>
                  <a:pt x="20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1" name="Google Shape;3981;p21"/>
          <p:cNvSpPr/>
          <p:nvPr/>
        </p:nvSpPr>
        <p:spPr>
          <a:xfrm>
            <a:off x="451858" y="6945311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39" y="167"/>
                  <a:pt x="20" y="167"/>
                </a:cubicBezTo>
                <a:cubicBezTo>
                  <a:pt x="10" y="167"/>
                  <a:pt x="0" y="157"/>
                  <a:pt x="0" y="137"/>
                </a:cubicBezTo>
                <a:lnTo>
                  <a:pt x="20" y="20"/>
                </a:lnTo>
                <a:cubicBezTo>
                  <a:pt x="20" y="10"/>
                  <a:pt x="30" y="0"/>
                  <a:pt x="50" y="0"/>
                </a:cubicBezTo>
                <a:cubicBezTo>
                  <a:pt x="59" y="0"/>
                  <a:pt x="69" y="10"/>
                  <a:pt x="6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2" name="Google Shape;3982;p21"/>
          <p:cNvSpPr/>
          <p:nvPr/>
        </p:nvSpPr>
        <p:spPr>
          <a:xfrm>
            <a:off x="445725" y="692670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49"/>
                </a:moveTo>
                <a:cubicBezTo>
                  <a:pt x="157" y="59"/>
                  <a:pt x="166" y="69"/>
                  <a:pt x="157" y="88"/>
                </a:cubicBezTo>
                <a:cubicBezTo>
                  <a:pt x="157" y="98"/>
                  <a:pt x="147" y="98"/>
                  <a:pt x="127" y="98"/>
                </a:cubicBezTo>
                <a:lnTo>
                  <a:pt x="20" y="49"/>
                </a:lnTo>
                <a:cubicBezTo>
                  <a:pt x="0" y="49"/>
                  <a:pt x="0" y="29"/>
                  <a:pt x="0" y="20"/>
                </a:cubicBezTo>
                <a:cubicBezTo>
                  <a:pt x="10" y="1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3" name="Google Shape;3983;p21"/>
          <p:cNvSpPr/>
          <p:nvPr/>
        </p:nvSpPr>
        <p:spPr>
          <a:xfrm>
            <a:off x="441495" y="6926700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49" y="157"/>
                </a:moveTo>
                <a:cubicBezTo>
                  <a:pt x="49" y="167"/>
                  <a:pt x="40" y="177"/>
                  <a:pt x="20" y="177"/>
                </a:cubicBezTo>
                <a:cubicBezTo>
                  <a:pt x="10" y="177"/>
                  <a:pt x="1" y="157"/>
                  <a:pt x="1" y="147"/>
                </a:cubicBezTo>
                <a:lnTo>
                  <a:pt x="20" y="29"/>
                </a:lnTo>
                <a:cubicBezTo>
                  <a:pt x="20" y="10"/>
                  <a:pt x="40" y="0"/>
                  <a:pt x="49" y="10"/>
                </a:cubicBezTo>
                <a:cubicBezTo>
                  <a:pt x="59" y="10"/>
                  <a:pt x="69" y="20"/>
                  <a:pt x="6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4" name="Google Shape;3984;p21"/>
          <p:cNvSpPr/>
          <p:nvPr/>
        </p:nvSpPr>
        <p:spPr>
          <a:xfrm>
            <a:off x="371068" y="6899629"/>
            <a:ext cx="49913" cy="76984"/>
          </a:xfrm>
          <a:custGeom>
            <a:avLst/>
            <a:gdLst/>
            <a:ahLst/>
            <a:cxnLst/>
            <a:rect l="l" t="t" r="r" b="b"/>
            <a:pathLst>
              <a:path w="236" h="364" extrusionOk="0">
                <a:moveTo>
                  <a:pt x="49" y="353"/>
                </a:moveTo>
                <a:cubicBezTo>
                  <a:pt x="40" y="364"/>
                  <a:pt x="29" y="364"/>
                  <a:pt x="20" y="364"/>
                </a:cubicBezTo>
                <a:cubicBezTo>
                  <a:pt x="0" y="353"/>
                  <a:pt x="0" y="344"/>
                  <a:pt x="10" y="334"/>
                </a:cubicBezTo>
                <a:lnTo>
                  <a:pt x="196" y="11"/>
                </a:lnTo>
                <a:cubicBezTo>
                  <a:pt x="196" y="1"/>
                  <a:pt x="216" y="1"/>
                  <a:pt x="225" y="1"/>
                </a:cubicBezTo>
                <a:cubicBezTo>
                  <a:pt x="236" y="11"/>
                  <a:pt x="236" y="20"/>
                  <a:pt x="236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5" name="Google Shape;3985;p21"/>
          <p:cNvSpPr/>
          <p:nvPr/>
        </p:nvSpPr>
        <p:spPr>
          <a:xfrm>
            <a:off x="383546" y="6945311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68" y="137"/>
                </a:moveTo>
                <a:cubicBezTo>
                  <a:pt x="68" y="157"/>
                  <a:pt x="59" y="167"/>
                  <a:pt x="49" y="167"/>
                </a:cubicBezTo>
                <a:cubicBezTo>
                  <a:pt x="39" y="167"/>
                  <a:pt x="20" y="157"/>
                  <a:pt x="20" y="148"/>
                </a:cubicBezTo>
                <a:lnTo>
                  <a:pt x="0" y="30"/>
                </a:lnTo>
                <a:cubicBezTo>
                  <a:pt x="0" y="10"/>
                  <a:pt x="10" y="0"/>
                  <a:pt x="29" y="0"/>
                </a:cubicBezTo>
                <a:cubicBezTo>
                  <a:pt x="3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6" name="Google Shape;3986;p21"/>
          <p:cNvSpPr/>
          <p:nvPr/>
        </p:nvSpPr>
        <p:spPr>
          <a:xfrm>
            <a:off x="360705" y="6945311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0" y="89"/>
                </a:moveTo>
                <a:cubicBezTo>
                  <a:pt x="20" y="98"/>
                  <a:pt x="0" y="89"/>
                  <a:pt x="0" y="79"/>
                </a:cubicBezTo>
                <a:cubicBezTo>
                  <a:pt x="0" y="69"/>
                  <a:pt x="0" y="50"/>
                  <a:pt x="10" y="50"/>
                </a:cubicBezTo>
                <a:lnTo>
                  <a:pt x="128" y="0"/>
                </a:lnTo>
                <a:cubicBezTo>
                  <a:pt x="137" y="0"/>
                  <a:pt x="157" y="0"/>
                  <a:pt x="157" y="10"/>
                </a:cubicBezTo>
                <a:cubicBezTo>
                  <a:pt x="167" y="30"/>
                  <a:pt x="157" y="39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7" name="Google Shape;3987;p21"/>
          <p:cNvSpPr/>
          <p:nvPr/>
        </p:nvSpPr>
        <p:spPr>
          <a:xfrm>
            <a:off x="393698" y="6926700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70" y="147"/>
                </a:moveTo>
                <a:cubicBezTo>
                  <a:pt x="70" y="157"/>
                  <a:pt x="60" y="177"/>
                  <a:pt x="50" y="177"/>
                </a:cubicBezTo>
                <a:cubicBezTo>
                  <a:pt x="31" y="177"/>
                  <a:pt x="20" y="167"/>
                  <a:pt x="20" y="157"/>
                </a:cubicBezTo>
                <a:lnTo>
                  <a:pt x="1" y="29"/>
                </a:lnTo>
                <a:cubicBezTo>
                  <a:pt x="1" y="20"/>
                  <a:pt x="11" y="10"/>
                  <a:pt x="20" y="10"/>
                </a:cubicBezTo>
                <a:cubicBezTo>
                  <a:pt x="40" y="0"/>
                  <a:pt x="50" y="10"/>
                  <a:pt x="5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8" name="Google Shape;3988;p21"/>
          <p:cNvSpPr/>
          <p:nvPr/>
        </p:nvSpPr>
        <p:spPr>
          <a:xfrm>
            <a:off x="368953" y="6926700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9" y="98"/>
                </a:moveTo>
                <a:cubicBezTo>
                  <a:pt x="30" y="98"/>
                  <a:pt x="10" y="98"/>
                  <a:pt x="10" y="88"/>
                </a:cubicBezTo>
                <a:cubicBezTo>
                  <a:pt x="0" y="69"/>
                  <a:pt x="10" y="59"/>
                  <a:pt x="20" y="49"/>
                </a:cubicBezTo>
                <a:lnTo>
                  <a:pt x="137" y="10"/>
                </a:lnTo>
                <a:cubicBezTo>
                  <a:pt x="148" y="0"/>
                  <a:pt x="157" y="10"/>
                  <a:pt x="167" y="20"/>
                </a:cubicBezTo>
                <a:cubicBezTo>
                  <a:pt x="167" y="29"/>
                  <a:pt x="167" y="49"/>
                  <a:pt x="15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9" name="Google Shape;3989;p21"/>
          <p:cNvSpPr/>
          <p:nvPr/>
        </p:nvSpPr>
        <p:spPr>
          <a:xfrm>
            <a:off x="323271" y="6883132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30" y="50"/>
                </a:moveTo>
                <a:cubicBezTo>
                  <a:pt x="11" y="50"/>
                  <a:pt x="1" y="39"/>
                  <a:pt x="1" y="20"/>
                </a:cubicBezTo>
                <a:cubicBezTo>
                  <a:pt x="1" y="10"/>
                  <a:pt x="11" y="0"/>
                  <a:pt x="30" y="0"/>
                </a:cubicBezTo>
                <a:lnTo>
                  <a:pt x="393" y="0"/>
                </a:lnTo>
                <a:cubicBezTo>
                  <a:pt x="403" y="0"/>
                  <a:pt x="412" y="10"/>
                  <a:pt x="412" y="20"/>
                </a:cubicBezTo>
                <a:cubicBezTo>
                  <a:pt x="412" y="39"/>
                  <a:pt x="403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0" name="Google Shape;3990;p21"/>
          <p:cNvSpPr/>
          <p:nvPr/>
        </p:nvSpPr>
        <p:spPr>
          <a:xfrm>
            <a:off x="327501" y="688313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39" y="118"/>
                </a:moveTo>
                <a:cubicBezTo>
                  <a:pt x="30" y="128"/>
                  <a:pt x="20" y="128"/>
                  <a:pt x="10" y="118"/>
                </a:cubicBezTo>
                <a:cubicBezTo>
                  <a:pt x="0" y="108"/>
                  <a:pt x="0" y="89"/>
                  <a:pt x="10" y="79"/>
                </a:cubicBezTo>
                <a:lnTo>
                  <a:pt x="108" y="10"/>
                </a:lnTo>
                <a:cubicBezTo>
                  <a:pt x="118" y="0"/>
                  <a:pt x="137" y="0"/>
                  <a:pt x="137" y="10"/>
                </a:cubicBezTo>
                <a:cubicBezTo>
                  <a:pt x="148" y="20"/>
                  <a:pt x="148" y="30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1" name="Google Shape;3991;p21"/>
          <p:cNvSpPr/>
          <p:nvPr/>
        </p:nvSpPr>
        <p:spPr>
          <a:xfrm>
            <a:off x="327501" y="6866425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" y="50"/>
                </a:moveTo>
                <a:cubicBezTo>
                  <a:pt x="0" y="40"/>
                  <a:pt x="0" y="20"/>
                  <a:pt x="10" y="11"/>
                </a:cubicBezTo>
                <a:cubicBezTo>
                  <a:pt x="20" y="1"/>
                  <a:pt x="30" y="1"/>
                  <a:pt x="39" y="11"/>
                </a:cubicBezTo>
                <a:lnTo>
                  <a:pt x="137" y="89"/>
                </a:lnTo>
                <a:cubicBezTo>
                  <a:pt x="148" y="89"/>
                  <a:pt x="148" y="109"/>
                  <a:pt x="137" y="118"/>
                </a:cubicBezTo>
                <a:cubicBezTo>
                  <a:pt x="137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2" name="Google Shape;3992;p21"/>
          <p:cNvSpPr/>
          <p:nvPr/>
        </p:nvSpPr>
        <p:spPr>
          <a:xfrm>
            <a:off x="348227" y="6883132"/>
            <a:ext cx="31301" cy="27071"/>
          </a:xfrm>
          <a:custGeom>
            <a:avLst/>
            <a:gdLst/>
            <a:ahLst/>
            <a:cxnLst/>
            <a:rect l="l" t="t" r="r" b="b"/>
            <a:pathLst>
              <a:path w="148" h="128" extrusionOk="0">
                <a:moveTo>
                  <a:pt x="39" y="118"/>
                </a:moveTo>
                <a:cubicBezTo>
                  <a:pt x="30" y="128"/>
                  <a:pt x="10" y="128"/>
                  <a:pt x="0" y="118"/>
                </a:cubicBezTo>
                <a:cubicBezTo>
                  <a:pt x="0" y="108"/>
                  <a:pt x="0" y="89"/>
                  <a:pt x="10" y="79"/>
                </a:cubicBezTo>
                <a:lnTo>
                  <a:pt x="108" y="10"/>
                </a:lnTo>
                <a:cubicBezTo>
                  <a:pt x="118" y="0"/>
                  <a:pt x="128" y="0"/>
                  <a:pt x="137" y="10"/>
                </a:cubicBezTo>
                <a:cubicBezTo>
                  <a:pt x="148" y="20"/>
                  <a:pt x="148" y="30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3" name="Google Shape;3993;p21"/>
          <p:cNvSpPr/>
          <p:nvPr/>
        </p:nvSpPr>
        <p:spPr>
          <a:xfrm>
            <a:off x="348227" y="6866425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" y="50"/>
                </a:moveTo>
                <a:cubicBezTo>
                  <a:pt x="0" y="40"/>
                  <a:pt x="0" y="20"/>
                  <a:pt x="0" y="11"/>
                </a:cubicBezTo>
                <a:cubicBezTo>
                  <a:pt x="10" y="1"/>
                  <a:pt x="30" y="1"/>
                  <a:pt x="39" y="11"/>
                </a:cubicBezTo>
                <a:lnTo>
                  <a:pt x="137" y="89"/>
                </a:lnTo>
                <a:cubicBezTo>
                  <a:pt x="148" y="89"/>
                  <a:pt x="148" y="109"/>
                  <a:pt x="137" y="118"/>
                </a:cubicBezTo>
                <a:cubicBezTo>
                  <a:pt x="128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4" name="Google Shape;3994;p21"/>
          <p:cNvSpPr/>
          <p:nvPr/>
        </p:nvSpPr>
        <p:spPr>
          <a:xfrm>
            <a:off x="1382421" y="6920355"/>
            <a:ext cx="708927" cy="758839"/>
          </a:xfrm>
          <a:custGeom>
            <a:avLst/>
            <a:gdLst/>
            <a:ahLst/>
            <a:cxnLst/>
            <a:rect l="l" t="t" r="r" b="b"/>
            <a:pathLst>
              <a:path w="3352" h="3588" extrusionOk="0">
                <a:moveTo>
                  <a:pt x="2950" y="236"/>
                </a:moveTo>
                <a:cubicBezTo>
                  <a:pt x="2656" y="1"/>
                  <a:pt x="2224" y="59"/>
                  <a:pt x="1989" y="353"/>
                </a:cubicBezTo>
                <a:cubicBezTo>
                  <a:pt x="1872" y="510"/>
                  <a:pt x="1813" y="677"/>
                  <a:pt x="1833" y="854"/>
                </a:cubicBezTo>
                <a:cubicBezTo>
                  <a:pt x="1843" y="893"/>
                  <a:pt x="1833" y="893"/>
                  <a:pt x="1793" y="873"/>
                </a:cubicBezTo>
                <a:cubicBezTo>
                  <a:pt x="1647" y="765"/>
                  <a:pt x="1539" y="677"/>
                  <a:pt x="1412" y="560"/>
                </a:cubicBezTo>
                <a:cubicBezTo>
                  <a:pt x="1098" y="285"/>
                  <a:pt x="715" y="726"/>
                  <a:pt x="1020" y="1059"/>
                </a:cubicBezTo>
                <a:cubicBezTo>
                  <a:pt x="1137" y="1196"/>
                  <a:pt x="1245" y="1285"/>
                  <a:pt x="1392" y="1363"/>
                </a:cubicBezTo>
                <a:cubicBezTo>
                  <a:pt x="1431" y="1383"/>
                  <a:pt x="1451" y="1412"/>
                  <a:pt x="1392" y="1461"/>
                </a:cubicBezTo>
                <a:cubicBezTo>
                  <a:pt x="1088" y="1686"/>
                  <a:pt x="676" y="1980"/>
                  <a:pt x="461" y="2069"/>
                </a:cubicBezTo>
                <a:cubicBezTo>
                  <a:pt x="0" y="2254"/>
                  <a:pt x="382" y="2842"/>
                  <a:pt x="892" y="2617"/>
                </a:cubicBezTo>
                <a:cubicBezTo>
                  <a:pt x="1009" y="2559"/>
                  <a:pt x="1118" y="2500"/>
                  <a:pt x="1205" y="2431"/>
                </a:cubicBezTo>
                <a:cubicBezTo>
                  <a:pt x="1245" y="2411"/>
                  <a:pt x="1264" y="2431"/>
                  <a:pt x="1255" y="2461"/>
                </a:cubicBezTo>
                <a:cubicBezTo>
                  <a:pt x="1216" y="2568"/>
                  <a:pt x="1166" y="2676"/>
                  <a:pt x="1137" y="2803"/>
                </a:cubicBezTo>
                <a:cubicBezTo>
                  <a:pt x="1039" y="3362"/>
                  <a:pt x="1706" y="3587"/>
                  <a:pt x="1784" y="3088"/>
                </a:cubicBezTo>
                <a:cubicBezTo>
                  <a:pt x="1813" y="2872"/>
                  <a:pt x="2000" y="2392"/>
                  <a:pt x="2156" y="2029"/>
                </a:cubicBezTo>
                <a:cubicBezTo>
                  <a:pt x="2166" y="2000"/>
                  <a:pt x="2166" y="1960"/>
                  <a:pt x="2235" y="2019"/>
                </a:cubicBezTo>
                <a:cubicBezTo>
                  <a:pt x="2352" y="2147"/>
                  <a:pt x="2460" y="2235"/>
                  <a:pt x="2616" y="2313"/>
                </a:cubicBezTo>
                <a:cubicBezTo>
                  <a:pt x="3019" y="2519"/>
                  <a:pt x="3352" y="2049"/>
                  <a:pt x="3008" y="1814"/>
                </a:cubicBezTo>
                <a:cubicBezTo>
                  <a:pt x="2862" y="1716"/>
                  <a:pt x="2734" y="1618"/>
                  <a:pt x="2616" y="1520"/>
                </a:cubicBezTo>
                <a:cubicBezTo>
                  <a:pt x="2607" y="1500"/>
                  <a:pt x="2597" y="1490"/>
                  <a:pt x="2646" y="1481"/>
                </a:cubicBezTo>
                <a:cubicBezTo>
                  <a:pt x="2783" y="1441"/>
                  <a:pt x="2950" y="1343"/>
                  <a:pt x="3067" y="1196"/>
                </a:cubicBezTo>
                <a:cubicBezTo>
                  <a:pt x="3302" y="902"/>
                  <a:pt x="3254" y="471"/>
                  <a:pt x="2950" y="23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5" name="Google Shape;3995;p21"/>
          <p:cNvSpPr/>
          <p:nvPr/>
        </p:nvSpPr>
        <p:spPr>
          <a:xfrm>
            <a:off x="1838397" y="7057190"/>
            <a:ext cx="124570" cy="103843"/>
          </a:xfrm>
          <a:custGeom>
            <a:avLst/>
            <a:gdLst/>
            <a:ahLst/>
            <a:cxnLst/>
            <a:rect l="l" t="t" r="r" b="b"/>
            <a:pathLst>
              <a:path w="589" h="491" extrusionOk="0">
                <a:moveTo>
                  <a:pt x="529" y="383"/>
                </a:moveTo>
                <a:cubicBezTo>
                  <a:pt x="549" y="373"/>
                  <a:pt x="569" y="383"/>
                  <a:pt x="578" y="402"/>
                </a:cubicBezTo>
                <a:cubicBezTo>
                  <a:pt x="588" y="422"/>
                  <a:pt x="578" y="442"/>
                  <a:pt x="558" y="451"/>
                </a:cubicBezTo>
                <a:cubicBezTo>
                  <a:pt x="500" y="490"/>
                  <a:pt x="431" y="490"/>
                  <a:pt x="362" y="490"/>
                </a:cubicBezTo>
                <a:cubicBezTo>
                  <a:pt x="294" y="481"/>
                  <a:pt x="225" y="451"/>
                  <a:pt x="166" y="402"/>
                </a:cubicBezTo>
                <a:cubicBezTo>
                  <a:pt x="108" y="363"/>
                  <a:pt x="68" y="305"/>
                  <a:pt x="39" y="236"/>
                </a:cubicBezTo>
                <a:cubicBezTo>
                  <a:pt x="10" y="177"/>
                  <a:pt x="0" y="109"/>
                  <a:pt x="0" y="40"/>
                </a:cubicBezTo>
                <a:cubicBezTo>
                  <a:pt x="10" y="20"/>
                  <a:pt x="29" y="0"/>
                  <a:pt x="49" y="0"/>
                </a:cubicBezTo>
                <a:cubicBezTo>
                  <a:pt x="79" y="0"/>
                  <a:pt x="88" y="30"/>
                  <a:pt x="88" y="50"/>
                </a:cubicBezTo>
                <a:cubicBezTo>
                  <a:pt x="79" y="98"/>
                  <a:pt x="88" y="157"/>
                  <a:pt x="108" y="207"/>
                </a:cubicBezTo>
                <a:cubicBezTo>
                  <a:pt x="137" y="255"/>
                  <a:pt x="177" y="305"/>
                  <a:pt x="216" y="334"/>
                </a:cubicBezTo>
                <a:cubicBezTo>
                  <a:pt x="264" y="373"/>
                  <a:pt x="314" y="392"/>
                  <a:pt x="373" y="402"/>
                </a:cubicBezTo>
                <a:cubicBezTo>
                  <a:pt x="421" y="412"/>
                  <a:pt x="480" y="402"/>
                  <a:pt x="529" y="38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6" name="Google Shape;3996;p21"/>
          <p:cNvSpPr/>
          <p:nvPr/>
        </p:nvSpPr>
        <p:spPr>
          <a:xfrm>
            <a:off x="1631135" y="7513166"/>
            <a:ext cx="120340" cy="58161"/>
          </a:xfrm>
          <a:custGeom>
            <a:avLst/>
            <a:gdLst/>
            <a:ahLst/>
            <a:cxnLst/>
            <a:rect l="l" t="t" r="r" b="b"/>
            <a:pathLst>
              <a:path w="569" h="275" extrusionOk="0">
                <a:moveTo>
                  <a:pt x="40" y="20"/>
                </a:moveTo>
                <a:cubicBezTo>
                  <a:pt x="49" y="30"/>
                  <a:pt x="49" y="30"/>
                  <a:pt x="49" y="39"/>
                </a:cubicBezTo>
                <a:cubicBezTo>
                  <a:pt x="49" y="59"/>
                  <a:pt x="59" y="69"/>
                  <a:pt x="59" y="69"/>
                </a:cubicBezTo>
                <a:cubicBezTo>
                  <a:pt x="69" y="59"/>
                  <a:pt x="88" y="59"/>
                  <a:pt x="98" y="50"/>
                </a:cubicBezTo>
                <a:cubicBezTo>
                  <a:pt x="118" y="39"/>
                  <a:pt x="127" y="39"/>
                  <a:pt x="147" y="30"/>
                </a:cubicBezTo>
                <a:cubicBezTo>
                  <a:pt x="245" y="10"/>
                  <a:pt x="236" y="137"/>
                  <a:pt x="255" y="137"/>
                </a:cubicBezTo>
                <a:cubicBezTo>
                  <a:pt x="265" y="128"/>
                  <a:pt x="275" y="128"/>
                  <a:pt x="284" y="118"/>
                </a:cubicBezTo>
                <a:cubicBezTo>
                  <a:pt x="304" y="108"/>
                  <a:pt x="323" y="108"/>
                  <a:pt x="334" y="98"/>
                </a:cubicBezTo>
                <a:cubicBezTo>
                  <a:pt x="441" y="79"/>
                  <a:pt x="421" y="206"/>
                  <a:pt x="441" y="196"/>
                </a:cubicBezTo>
                <a:cubicBezTo>
                  <a:pt x="451" y="196"/>
                  <a:pt x="471" y="196"/>
                  <a:pt x="480" y="187"/>
                </a:cubicBezTo>
                <a:cubicBezTo>
                  <a:pt x="490" y="177"/>
                  <a:pt x="510" y="167"/>
                  <a:pt x="530" y="167"/>
                </a:cubicBezTo>
                <a:lnTo>
                  <a:pt x="549" y="167"/>
                </a:lnTo>
                <a:cubicBezTo>
                  <a:pt x="569" y="167"/>
                  <a:pt x="559" y="235"/>
                  <a:pt x="539" y="235"/>
                </a:cubicBezTo>
                <a:cubicBezTo>
                  <a:pt x="530" y="235"/>
                  <a:pt x="519" y="246"/>
                  <a:pt x="510" y="246"/>
                </a:cubicBezTo>
                <a:cubicBezTo>
                  <a:pt x="490" y="255"/>
                  <a:pt x="471" y="265"/>
                  <a:pt x="461" y="265"/>
                </a:cubicBezTo>
                <a:cubicBezTo>
                  <a:pt x="412" y="275"/>
                  <a:pt x="373" y="265"/>
                  <a:pt x="363" y="187"/>
                </a:cubicBezTo>
                <a:lnTo>
                  <a:pt x="353" y="167"/>
                </a:lnTo>
                <a:cubicBezTo>
                  <a:pt x="343" y="167"/>
                  <a:pt x="334" y="177"/>
                  <a:pt x="323" y="187"/>
                </a:cubicBezTo>
                <a:cubicBezTo>
                  <a:pt x="304" y="187"/>
                  <a:pt x="284" y="196"/>
                  <a:pt x="265" y="206"/>
                </a:cubicBezTo>
                <a:cubicBezTo>
                  <a:pt x="225" y="206"/>
                  <a:pt x="186" y="196"/>
                  <a:pt x="167" y="118"/>
                </a:cubicBezTo>
                <a:cubicBezTo>
                  <a:pt x="167" y="108"/>
                  <a:pt x="167" y="98"/>
                  <a:pt x="157" y="98"/>
                </a:cubicBezTo>
                <a:cubicBezTo>
                  <a:pt x="157" y="108"/>
                  <a:pt x="138" y="108"/>
                  <a:pt x="127" y="118"/>
                </a:cubicBezTo>
                <a:cubicBezTo>
                  <a:pt x="108" y="128"/>
                  <a:pt x="98" y="128"/>
                  <a:pt x="79" y="137"/>
                </a:cubicBezTo>
                <a:lnTo>
                  <a:pt x="29" y="137"/>
                </a:lnTo>
                <a:cubicBezTo>
                  <a:pt x="0" y="128"/>
                  <a:pt x="29" y="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7" name="Google Shape;3997;p21"/>
          <p:cNvSpPr/>
          <p:nvPr/>
        </p:nvSpPr>
        <p:spPr>
          <a:xfrm>
            <a:off x="1747244" y="7239496"/>
            <a:ext cx="56046" cy="54142"/>
          </a:xfrm>
          <a:custGeom>
            <a:avLst/>
            <a:gdLst/>
            <a:ahLst/>
            <a:cxnLst/>
            <a:rect l="l" t="t" r="r" b="b"/>
            <a:pathLst>
              <a:path w="265" h="256" extrusionOk="0">
                <a:moveTo>
                  <a:pt x="206" y="40"/>
                </a:moveTo>
                <a:cubicBezTo>
                  <a:pt x="255" y="79"/>
                  <a:pt x="264" y="148"/>
                  <a:pt x="225" y="197"/>
                </a:cubicBezTo>
                <a:cubicBezTo>
                  <a:pt x="186" y="246"/>
                  <a:pt x="108" y="255"/>
                  <a:pt x="59" y="216"/>
                </a:cubicBezTo>
                <a:cubicBezTo>
                  <a:pt x="10" y="177"/>
                  <a:pt x="0" y="109"/>
                  <a:pt x="39" y="59"/>
                </a:cubicBezTo>
                <a:cubicBezTo>
                  <a:pt x="79" y="11"/>
                  <a:pt x="157" y="1"/>
                  <a:pt x="20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8" name="Google Shape;3998;p21"/>
          <p:cNvSpPr/>
          <p:nvPr/>
        </p:nvSpPr>
        <p:spPr>
          <a:xfrm>
            <a:off x="1740899" y="7123387"/>
            <a:ext cx="168137" cy="159889"/>
          </a:xfrm>
          <a:custGeom>
            <a:avLst/>
            <a:gdLst/>
            <a:ahLst/>
            <a:cxnLst/>
            <a:rect l="l" t="t" r="r" b="b"/>
            <a:pathLst>
              <a:path w="795" h="756" extrusionOk="0">
                <a:moveTo>
                  <a:pt x="451" y="305"/>
                </a:moveTo>
                <a:cubicBezTo>
                  <a:pt x="471" y="325"/>
                  <a:pt x="490" y="344"/>
                  <a:pt x="500" y="364"/>
                </a:cubicBezTo>
                <a:cubicBezTo>
                  <a:pt x="510" y="364"/>
                  <a:pt x="510" y="373"/>
                  <a:pt x="510" y="373"/>
                </a:cubicBezTo>
                <a:cubicBezTo>
                  <a:pt x="579" y="393"/>
                  <a:pt x="794" y="423"/>
                  <a:pt x="686" y="501"/>
                </a:cubicBezTo>
                <a:cubicBezTo>
                  <a:pt x="647" y="540"/>
                  <a:pt x="618" y="579"/>
                  <a:pt x="588" y="638"/>
                </a:cubicBezTo>
                <a:cubicBezTo>
                  <a:pt x="529" y="756"/>
                  <a:pt x="451" y="560"/>
                  <a:pt x="412" y="491"/>
                </a:cubicBezTo>
                <a:lnTo>
                  <a:pt x="412" y="481"/>
                </a:lnTo>
                <a:cubicBezTo>
                  <a:pt x="392" y="481"/>
                  <a:pt x="363" y="471"/>
                  <a:pt x="344" y="452"/>
                </a:cubicBezTo>
                <a:cubicBezTo>
                  <a:pt x="314" y="432"/>
                  <a:pt x="305" y="412"/>
                  <a:pt x="285" y="393"/>
                </a:cubicBezTo>
                <a:cubicBezTo>
                  <a:pt x="285" y="383"/>
                  <a:pt x="285" y="383"/>
                  <a:pt x="275" y="383"/>
                </a:cubicBezTo>
                <a:cubicBezTo>
                  <a:pt x="207" y="364"/>
                  <a:pt x="0" y="344"/>
                  <a:pt x="98" y="256"/>
                </a:cubicBezTo>
                <a:cubicBezTo>
                  <a:pt x="148" y="207"/>
                  <a:pt x="187" y="168"/>
                  <a:pt x="207" y="119"/>
                </a:cubicBezTo>
                <a:cubicBezTo>
                  <a:pt x="255" y="1"/>
                  <a:pt x="334" y="207"/>
                  <a:pt x="373" y="266"/>
                </a:cubicBezTo>
                <a:cubicBezTo>
                  <a:pt x="373" y="266"/>
                  <a:pt x="383" y="266"/>
                  <a:pt x="383" y="275"/>
                </a:cubicBezTo>
                <a:cubicBezTo>
                  <a:pt x="402" y="275"/>
                  <a:pt x="431" y="285"/>
                  <a:pt x="451" y="305"/>
                </a:cubicBezTo>
                <a:close/>
              </a:path>
            </a:pathLst>
          </a:custGeom>
          <a:solidFill>
            <a:srgbClr val="B82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9" name="Google Shape;3999;p21"/>
          <p:cNvSpPr/>
          <p:nvPr/>
        </p:nvSpPr>
        <p:spPr>
          <a:xfrm>
            <a:off x="1492185" y="7355605"/>
            <a:ext cx="78887" cy="118436"/>
          </a:xfrm>
          <a:custGeom>
            <a:avLst/>
            <a:gdLst/>
            <a:ahLst/>
            <a:cxnLst/>
            <a:rect l="l" t="t" r="r" b="b"/>
            <a:pathLst>
              <a:path w="373" h="560" extrusionOk="0">
                <a:moveTo>
                  <a:pt x="344" y="490"/>
                </a:moveTo>
                <a:cubicBezTo>
                  <a:pt x="334" y="481"/>
                  <a:pt x="334" y="481"/>
                  <a:pt x="324" y="481"/>
                </a:cubicBezTo>
                <a:lnTo>
                  <a:pt x="294" y="481"/>
                </a:lnTo>
                <a:cubicBezTo>
                  <a:pt x="294" y="471"/>
                  <a:pt x="294" y="451"/>
                  <a:pt x="305" y="442"/>
                </a:cubicBezTo>
                <a:lnTo>
                  <a:pt x="305" y="392"/>
                </a:lnTo>
                <a:cubicBezTo>
                  <a:pt x="305" y="285"/>
                  <a:pt x="187" y="334"/>
                  <a:pt x="187" y="305"/>
                </a:cubicBezTo>
                <a:lnTo>
                  <a:pt x="187" y="265"/>
                </a:lnTo>
                <a:cubicBezTo>
                  <a:pt x="196" y="255"/>
                  <a:pt x="196" y="236"/>
                  <a:pt x="196" y="216"/>
                </a:cubicBezTo>
                <a:cubicBezTo>
                  <a:pt x="196" y="109"/>
                  <a:pt x="69" y="157"/>
                  <a:pt x="69" y="138"/>
                </a:cubicBezTo>
                <a:cubicBezTo>
                  <a:pt x="69" y="128"/>
                  <a:pt x="79" y="118"/>
                  <a:pt x="79" y="98"/>
                </a:cubicBezTo>
                <a:cubicBezTo>
                  <a:pt x="79" y="79"/>
                  <a:pt x="89" y="69"/>
                  <a:pt x="89" y="50"/>
                </a:cubicBezTo>
                <a:cubicBezTo>
                  <a:pt x="89" y="40"/>
                  <a:pt x="79" y="30"/>
                  <a:pt x="79" y="20"/>
                </a:cubicBezTo>
                <a:cubicBezTo>
                  <a:pt x="79" y="0"/>
                  <a:pt x="11" y="30"/>
                  <a:pt x="11" y="59"/>
                </a:cubicBezTo>
                <a:lnTo>
                  <a:pt x="11" y="89"/>
                </a:lnTo>
                <a:cubicBezTo>
                  <a:pt x="0" y="109"/>
                  <a:pt x="0" y="128"/>
                  <a:pt x="0" y="138"/>
                </a:cubicBezTo>
                <a:cubicBezTo>
                  <a:pt x="0" y="187"/>
                  <a:pt x="30" y="216"/>
                  <a:pt x="109" y="216"/>
                </a:cubicBezTo>
                <a:lnTo>
                  <a:pt x="128" y="216"/>
                </a:lnTo>
                <a:cubicBezTo>
                  <a:pt x="128" y="226"/>
                  <a:pt x="118" y="246"/>
                  <a:pt x="118" y="255"/>
                </a:cubicBezTo>
                <a:cubicBezTo>
                  <a:pt x="118" y="275"/>
                  <a:pt x="109" y="294"/>
                  <a:pt x="118" y="314"/>
                </a:cubicBezTo>
                <a:cubicBezTo>
                  <a:pt x="118" y="353"/>
                  <a:pt x="138" y="392"/>
                  <a:pt x="216" y="383"/>
                </a:cubicBezTo>
                <a:cubicBezTo>
                  <a:pt x="236" y="383"/>
                  <a:pt x="236" y="383"/>
                  <a:pt x="236" y="392"/>
                </a:cubicBezTo>
                <a:lnTo>
                  <a:pt x="236" y="422"/>
                </a:lnTo>
                <a:cubicBezTo>
                  <a:pt x="226" y="442"/>
                  <a:pt x="226" y="461"/>
                  <a:pt x="226" y="481"/>
                </a:cubicBezTo>
                <a:cubicBezTo>
                  <a:pt x="226" y="501"/>
                  <a:pt x="226" y="510"/>
                  <a:pt x="236" y="520"/>
                </a:cubicBezTo>
                <a:cubicBezTo>
                  <a:pt x="246" y="559"/>
                  <a:pt x="373" y="490"/>
                  <a:pt x="344" y="49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0" name="Google Shape;4000;p21"/>
          <p:cNvSpPr/>
          <p:nvPr/>
        </p:nvSpPr>
        <p:spPr>
          <a:xfrm>
            <a:off x="1604064" y="7061208"/>
            <a:ext cx="93480" cy="99825"/>
          </a:xfrm>
          <a:custGeom>
            <a:avLst/>
            <a:gdLst/>
            <a:ahLst/>
            <a:cxnLst/>
            <a:rect l="l" t="t" r="r" b="b"/>
            <a:pathLst>
              <a:path w="442" h="472" extrusionOk="0">
                <a:moveTo>
                  <a:pt x="99" y="442"/>
                </a:moveTo>
                <a:lnTo>
                  <a:pt x="99" y="423"/>
                </a:lnTo>
                <a:cubicBezTo>
                  <a:pt x="89" y="403"/>
                  <a:pt x="89" y="393"/>
                  <a:pt x="89" y="393"/>
                </a:cubicBezTo>
                <a:lnTo>
                  <a:pt x="128" y="393"/>
                </a:lnTo>
                <a:cubicBezTo>
                  <a:pt x="148" y="383"/>
                  <a:pt x="168" y="383"/>
                  <a:pt x="177" y="383"/>
                </a:cubicBezTo>
                <a:cubicBezTo>
                  <a:pt x="275" y="344"/>
                  <a:pt x="187" y="246"/>
                  <a:pt x="207" y="236"/>
                </a:cubicBezTo>
                <a:lnTo>
                  <a:pt x="246" y="236"/>
                </a:lnTo>
                <a:cubicBezTo>
                  <a:pt x="266" y="236"/>
                  <a:pt x="275" y="227"/>
                  <a:pt x="295" y="227"/>
                </a:cubicBezTo>
                <a:cubicBezTo>
                  <a:pt x="393" y="188"/>
                  <a:pt x="305" y="99"/>
                  <a:pt x="324" y="90"/>
                </a:cubicBezTo>
                <a:cubicBezTo>
                  <a:pt x="334" y="79"/>
                  <a:pt x="344" y="79"/>
                  <a:pt x="364" y="79"/>
                </a:cubicBezTo>
                <a:cubicBezTo>
                  <a:pt x="373" y="79"/>
                  <a:pt x="393" y="79"/>
                  <a:pt x="412" y="70"/>
                </a:cubicBezTo>
                <a:cubicBezTo>
                  <a:pt x="412" y="70"/>
                  <a:pt x="422" y="60"/>
                  <a:pt x="432" y="60"/>
                </a:cubicBezTo>
                <a:cubicBezTo>
                  <a:pt x="442" y="50"/>
                  <a:pt x="393" y="1"/>
                  <a:pt x="373" y="11"/>
                </a:cubicBezTo>
                <a:lnTo>
                  <a:pt x="344" y="11"/>
                </a:lnTo>
                <a:cubicBezTo>
                  <a:pt x="324" y="11"/>
                  <a:pt x="305" y="21"/>
                  <a:pt x="295" y="21"/>
                </a:cubicBezTo>
                <a:cubicBezTo>
                  <a:pt x="255" y="40"/>
                  <a:pt x="226" y="70"/>
                  <a:pt x="266" y="138"/>
                </a:cubicBezTo>
                <a:lnTo>
                  <a:pt x="266" y="158"/>
                </a:lnTo>
                <a:cubicBezTo>
                  <a:pt x="255" y="168"/>
                  <a:pt x="246" y="168"/>
                  <a:pt x="236" y="168"/>
                </a:cubicBezTo>
                <a:cubicBezTo>
                  <a:pt x="216" y="168"/>
                  <a:pt x="197" y="168"/>
                  <a:pt x="177" y="177"/>
                </a:cubicBezTo>
                <a:cubicBezTo>
                  <a:pt x="138" y="197"/>
                  <a:pt x="118" y="227"/>
                  <a:pt x="148" y="295"/>
                </a:cubicBezTo>
                <a:cubicBezTo>
                  <a:pt x="157" y="305"/>
                  <a:pt x="157" y="315"/>
                  <a:pt x="148" y="315"/>
                </a:cubicBezTo>
                <a:cubicBezTo>
                  <a:pt x="148" y="315"/>
                  <a:pt x="128" y="315"/>
                  <a:pt x="118" y="325"/>
                </a:cubicBezTo>
                <a:cubicBezTo>
                  <a:pt x="99" y="325"/>
                  <a:pt x="79" y="325"/>
                  <a:pt x="59" y="334"/>
                </a:cubicBezTo>
                <a:cubicBezTo>
                  <a:pt x="50" y="334"/>
                  <a:pt x="40" y="344"/>
                  <a:pt x="30" y="354"/>
                </a:cubicBezTo>
                <a:cubicBezTo>
                  <a:pt x="1" y="373"/>
                  <a:pt x="109" y="471"/>
                  <a:pt x="99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1" name="Google Shape;4001;p21"/>
          <p:cNvSpPr/>
          <p:nvPr/>
        </p:nvSpPr>
        <p:spPr>
          <a:xfrm>
            <a:off x="1913053" y="7291523"/>
            <a:ext cx="83117" cy="109977"/>
          </a:xfrm>
          <a:custGeom>
            <a:avLst/>
            <a:gdLst/>
            <a:ahLst/>
            <a:cxnLst/>
            <a:rect l="l" t="t" r="r" b="b"/>
            <a:pathLst>
              <a:path w="393" h="520" extrusionOk="0">
                <a:moveTo>
                  <a:pt x="29" y="441"/>
                </a:moveTo>
                <a:lnTo>
                  <a:pt x="39" y="441"/>
                </a:lnTo>
                <a:lnTo>
                  <a:pt x="68" y="441"/>
                </a:lnTo>
                <a:cubicBezTo>
                  <a:pt x="78" y="431"/>
                  <a:pt x="68" y="412"/>
                  <a:pt x="68" y="401"/>
                </a:cubicBezTo>
                <a:lnTo>
                  <a:pt x="68" y="343"/>
                </a:lnTo>
                <a:cubicBezTo>
                  <a:pt x="78" y="245"/>
                  <a:pt x="196" y="303"/>
                  <a:pt x="196" y="284"/>
                </a:cubicBezTo>
                <a:lnTo>
                  <a:pt x="196" y="245"/>
                </a:lnTo>
                <a:cubicBezTo>
                  <a:pt x="196" y="235"/>
                  <a:pt x="186" y="216"/>
                  <a:pt x="186" y="196"/>
                </a:cubicBezTo>
                <a:cubicBezTo>
                  <a:pt x="205" y="98"/>
                  <a:pt x="314" y="157"/>
                  <a:pt x="323" y="137"/>
                </a:cubicBezTo>
                <a:cubicBezTo>
                  <a:pt x="323" y="127"/>
                  <a:pt x="323" y="107"/>
                  <a:pt x="314" y="98"/>
                </a:cubicBezTo>
                <a:lnTo>
                  <a:pt x="314" y="49"/>
                </a:lnTo>
                <a:cubicBezTo>
                  <a:pt x="314" y="39"/>
                  <a:pt x="314" y="29"/>
                  <a:pt x="323" y="20"/>
                </a:cubicBezTo>
                <a:cubicBezTo>
                  <a:pt x="323" y="0"/>
                  <a:pt x="392" y="39"/>
                  <a:pt x="382" y="68"/>
                </a:cubicBezTo>
                <a:cubicBezTo>
                  <a:pt x="382" y="68"/>
                  <a:pt x="382" y="78"/>
                  <a:pt x="392" y="98"/>
                </a:cubicBezTo>
                <a:lnTo>
                  <a:pt x="392" y="147"/>
                </a:lnTo>
                <a:cubicBezTo>
                  <a:pt x="382" y="196"/>
                  <a:pt x="362" y="225"/>
                  <a:pt x="284" y="205"/>
                </a:cubicBezTo>
                <a:lnTo>
                  <a:pt x="264" y="205"/>
                </a:lnTo>
                <a:lnTo>
                  <a:pt x="264" y="245"/>
                </a:lnTo>
                <a:lnTo>
                  <a:pt x="264" y="303"/>
                </a:lnTo>
                <a:cubicBezTo>
                  <a:pt x="264" y="343"/>
                  <a:pt x="235" y="372"/>
                  <a:pt x="157" y="353"/>
                </a:cubicBezTo>
                <a:cubicBezTo>
                  <a:pt x="137" y="353"/>
                  <a:pt x="137" y="353"/>
                  <a:pt x="137" y="362"/>
                </a:cubicBezTo>
                <a:lnTo>
                  <a:pt x="137" y="392"/>
                </a:lnTo>
                <a:cubicBezTo>
                  <a:pt x="147" y="412"/>
                  <a:pt x="147" y="431"/>
                  <a:pt x="147" y="451"/>
                </a:cubicBezTo>
                <a:cubicBezTo>
                  <a:pt x="137" y="460"/>
                  <a:pt x="137" y="480"/>
                  <a:pt x="127" y="490"/>
                </a:cubicBezTo>
                <a:cubicBezTo>
                  <a:pt x="107" y="519"/>
                  <a:pt x="0" y="441"/>
                  <a:pt x="29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2" name="Google Shape;4002;p21"/>
          <p:cNvSpPr/>
          <p:nvPr/>
        </p:nvSpPr>
        <p:spPr>
          <a:xfrm>
            <a:off x="1875619" y="7028216"/>
            <a:ext cx="35319" cy="35531"/>
          </a:xfrm>
          <a:custGeom>
            <a:avLst/>
            <a:gdLst/>
            <a:ahLst/>
            <a:cxnLst/>
            <a:rect l="l" t="t" r="r" b="b"/>
            <a:pathLst>
              <a:path w="167" h="168" extrusionOk="0">
                <a:moveTo>
                  <a:pt x="128" y="30"/>
                </a:moveTo>
                <a:cubicBezTo>
                  <a:pt x="167" y="50"/>
                  <a:pt x="167" y="98"/>
                  <a:pt x="147" y="128"/>
                </a:cubicBezTo>
                <a:cubicBezTo>
                  <a:pt x="118" y="167"/>
                  <a:pt x="69" y="167"/>
                  <a:pt x="40" y="148"/>
                </a:cubicBezTo>
                <a:cubicBezTo>
                  <a:pt x="10" y="118"/>
                  <a:pt x="1" y="69"/>
                  <a:pt x="30" y="39"/>
                </a:cubicBezTo>
                <a:cubicBezTo>
                  <a:pt x="49" y="10"/>
                  <a:pt x="99" y="0"/>
                  <a:pt x="12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3" name="Google Shape;4003;p21"/>
          <p:cNvSpPr/>
          <p:nvPr/>
        </p:nvSpPr>
        <p:spPr>
          <a:xfrm>
            <a:off x="1942027" y="7080031"/>
            <a:ext cx="37434" cy="37434"/>
          </a:xfrm>
          <a:custGeom>
            <a:avLst/>
            <a:gdLst/>
            <a:ahLst/>
            <a:cxnLst/>
            <a:rect l="l" t="t" r="r" b="b"/>
            <a:pathLst>
              <a:path w="177" h="177" extrusionOk="0">
                <a:moveTo>
                  <a:pt x="137" y="30"/>
                </a:moveTo>
                <a:cubicBezTo>
                  <a:pt x="166" y="49"/>
                  <a:pt x="177" y="99"/>
                  <a:pt x="147" y="138"/>
                </a:cubicBezTo>
                <a:cubicBezTo>
                  <a:pt x="118" y="167"/>
                  <a:pt x="68" y="177"/>
                  <a:pt x="39" y="147"/>
                </a:cubicBezTo>
                <a:cubicBezTo>
                  <a:pt x="10" y="118"/>
                  <a:pt x="0" y="79"/>
                  <a:pt x="29" y="40"/>
                </a:cubicBezTo>
                <a:cubicBezTo>
                  <a:pt x="49" y="10"/>
                  <a:pt x="98" y="1"/>
                  <a:pt x="13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4" name="Google Shape;4004;p21"/>
          <p:cNvSpPr/>
          <p:nvPr/>
        </p:nvSpPr>
        <p:spPr>
          <a:xfrm>
            <a:off x="1697332" y="7303789"/>
            <a:ext cx="54142" cy="54142"/>
          </a:xfrm>
          <a:custGeom>
            <a:avLst/>
            <a:gdLst/>
            <a:ahLst/>
            <a:cxnLst/>
            <a:rect l="l" t="t" r="r" b="b"/>
            <a:pathLst>
              <a:path w="256" h="256" extrusionOk="0">
                <a:moveTo>
                  <a:pt x="197" y="40"/>
                </a:moveTo>
                <a:cubicBezTo>
                  <a:pt x="246" y="79"/>
                  <a:pt x="256" y="147"/>
                  <a:pt x="217" y="197"/>
                </a:cubicBezTo>
                <a:cubicBezTo>
                  <a:pt x="177" y="256"/>
                  <a:pt x="108" y="256"/>
                  <a:pt x="60" y="216"/>
                </a:cubicBezTo>
                <a:cubicBezTo>
                  <a:pt x="10" y="177"/>
                  <a:pt x="1" y="108"/>
                  <a:pt x="40" y="60"/>
                </a:cubicBezTo>
                <a:cubicBezTo>
                  <a:pt x="79" y="10"/>
                  <a:pt x="148" y="1"/>
                  <a:pt x="19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5" name="Google Shape;4005;p21"/>
          <p:cNvSpPr/>
          <p:nvPr/>
        </p:nvSpPr>
        <p:spPr>
          <a:xfrm>
            <a:off x="1877734" y="6995012"/>
            <a:ext cx="68524" cy="49913"/>
          </a:xfrm>
          <a:custGeom>
            <a:avLst/>
            <a:gdLst/>
            <a:ahLst/>
            <a:cxnLst/>
            <a:rect l="l" t="t" r="r" b="b"/>
            <a:pathLst>
              <a:path w="324" h="236" extrusionOk="0">
                <a:moveTo>
                  <a:pt x="39" y="0"/>
                </a:moveTo>
                <a:cubicBezTo>
                  <a:pt x="20" y="0"/>
                  <a:pt x="0" y="20"/>
                  <a:pt x="0" y="50"/>
                </a:cubicBezTo>
                <a:cubicBezTo>
                  <a:pt x="0" y="69"/>
                  <a:pt x="30" y="89"/>
                  <a:pt x="49" y="89"/>
                </a:cubicBezTo>
                <a:cubicBezTo>
                  <a:pt x="98" y="79"/>
                  <a:pt x="128" y="89"/>
                  <a:pt x="167" y="109"/>
                </a:cubicBezTo>
                <a:cubicBezTo>
                  <a:pt x="196" y="128"/>
                  <a:pt x="216" y="157"/>
                  <a:pt x="235" y="207"/>
                </a:cubicBezTo>
                <a:cubicBezTo>
                  <a:pt x="245" y="226"/>
                  <a:pt x="265" y="236"/>
                  <a:pt x="285" y="226"/>
                </a:cubicBezTo>
                <a:cubicBezTo>
                  <a:pt x="314" y="216"/>
                  <a:pt x="324" y="187"/>
                  <a:pt x="314" y="167"/>
                </a:cubicBezTo>
                <a:cubicBezTo>
                  <a:pt x="285" y="109"/>
                  <a:pt x="255" y="69"/>
                  <a:pt x="206" y="40"/>
                </a:cubicBezTo>
                <a:cubicBezTo>
                  <a:pt x="157" y="11"/>
                  <a:pt x="108" y="0"/>
                  <a:pt x="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6" name="Google Shape;4006;p21"/>
          <p:cNvSpPr/>
          <p:nvPr/>
        </p:nvSpPr>
        <p:spPr>
          <a:xfrm>
            <a:off x="1952179" y="7044712"/>
            <a:ext cx="60487" cy="60487"/>
          </a:xfrm>
          <a:custGeom>
            <a:avLst/>
            <a:gdLst/>
            <a:ahLst/>
            <a:cxnLst/>
            <a:rect l="l" t="t" r="r" b="b"/>
            <a:pathLst>
              <a:path w="286" h="286" extrusionOk="0">
                <a:moveTo>
                  <a:pt x="275" y="226"/>
                </a:moveTo>
                <a:cubicBezTo>
                  <a:pt x="285" y="255"/>
                  <a:pt x="266" y="275"/>
                  <a:pt x="246" y="275"/>
                </a:cubicBezTo>
                <a:cubicBezTo>
                  <a:pt x="227" y="285"/>
                  <a:pt x="207" y="266"/>
                  <a:pt x="197" y="246"/>
                </a:cubicBezTo>
                <a:cubicBezTo>
                  <a:pt x="187" y="197"/>
                  <a:pt x="177" y="157"/>
                  <a:pt x="148" y="138"/>
                </a:cubicBezTo>
                <a:cubicBezTo>
                  <a:pt x="118" y="109"/>
                  <a:pt x="89" y="99"/>
                  <a:pt x="40" y="89"/>
                </a:cubicBezTo>
                <a:cubicBezTo>
                  <a:pt x="20" y="89"/>
                  <a:pt x="1" y="70"/>
                  <a:pt x="11" y="40"/>
                </a:cubicBezTo>
                <a:cubicBezTo>
                  <a:pt x="11" y="20"/>
                  <a:pt x="31" y="1"/>
                  <a:pt x="50" y="11"/>
                </a:cubicBezTo>
                <a:cubicBezTo>
                  <a:pt x="118" y="20"/>
                  <a:pt x="168" y="40"/>
                  <a:pt x="207" y="79"/>
                </a:cubicBezTo>
                <a:cubicBezTo>
                  <a:pt x="246" y="118"/>
                  <a:pt x="266" y="168"/>
                  <a:pt x="275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7" name="Google Shape;4007;p21"/>
          <p:cNvSpPr/>
          <p:nvPr/>
        </p:nvSpPr>
        <p:spPr>
          <a:xfrm>
            <a:off x="2089014" y="7612567"/>
            <a:ext cx="31301" cy="31301"/>
          </a:xfrm>
          <a:custGeom>
            <a:avLst/>
            <a:gdLst/>
            <a:ahLst/>
            <a:cxnLst/>
            <a:rect l="l" t="t" r="r" b="b"/>
            <a:pathLst>
              <a:path w="148" h="148" extrusionOk="0">
                <a:moveTo>
                  <a:pt x="79" y="1"/>
                </a:moveTo>
                <a:cubicBezTo>
                  <a:pt x="99" y="1"/>
                  <a:pt x="118" y="11"/>
                  <a:pt x="128" y="20"/>
                </a:cubicBezTo>
                <a:cubicBezTo>
                  <a:pt x="138" y="40"/>
                  <a:pt x="148" y="59"/>
                  <a:pt x="148" y="79"/>
                </a:cubicBezTo>
                <a:cubicBezTo>
                  <a:pt x="148" y="99"/>
                  <a:pt x="138" y="118"/>
                  <a:pt x="128" y="128"/>
                </a:cubicBezTo>
                <a:cubicBezTo>
                  <a:pt x="118" y="138"/>
                  <a:pt x="99" y="148"/>
                  <a:pt x="79" y="148"/>
                </a:cubicBezTo>
                <a:cubicBezTo>
                  <a:pt x="59" y="148"/>
                  <a:pt x="40" y="138"/>
                  <a:pt x="30" y="128"/>
                </a:cubicBezTo>
                <a:cubicBezTo>
                  <a:pt x="11" y="118"/>
                  <a:pt x="1" y="99"/>
                  <a:pt x="1" y="79"/>
                </a:cubicBezTo>
                <a:cubicBezTo>
                  <a:pt x="1" y="59"/>
                  <a:pt x="11" y="40"/>
                  <a:pt x="30" y="20"/>
                </a:cubicBezTo>
                <a:cubicBezTo>
                  <a:pt x="40" y="11"/>
                  <a:pt x="59" y="1"/>
                  <a:pt x="79" y="1"/>
                </a:cubicBezTo>
                <a:close/>
                <a:moveTo>
                  <a:pt x="109" y="50"/>
                </a:moveTo>
                <a:cubicBezTo>
                  <a:pt x="99" y="40"/>
                  <a:pt x="89" y="30"/>
                  <a:pt x="79" y="30"/>
                </a:cubicBezTo>
                <a:cubicBezTo>
                  <a:pt x="70" y="30"/>
                  <a:pt x="50" y="40"/>
                  <a:pt x="50" y="50"/>
                </a:cubicBezTo>
                <a:cubicBezTo>
                  <a:pt x="40" y="50"/>
                  <a:pt x="30" y="70"/>
                  <a:pt x="30" y="79"/>
                </a:cubicBezTo>
                <a:cubicBezTo>
                  <a:pt x="30" y="89"/>
                  <a:pt x="40" y="99"/>
                  <a:pt x="50" y="109"/>
                </a:cubicBezTo>
                <a:cubicBezTo>
                  <a:pt x="50" y="118"/>
                  <a:pt x="70" y="118"/>
                  <a:pt x="79" y="118"/>
                </a:cubicBezTo>
                <a:cubicBezTo>
                  <a:pt x="89" y="118"/>
                  <a:pt x="99" y="118"/>
                  <a:pt x="109" y="109"/>
                </a:cubicBezTo>
                <a:cubicBezTo>
                  <a:pt x="118" y="99"/>
                  <a:pt x="118" y="89"/>
                  <a:pt x="118" y="79"/>
                </a:cubicBezTo>
                <a:cubicBezTo>
                  <a:pt x="118" y="70"/>
                  <a:pt x="118" y="50"/>
                  <a:pt x="10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8" name="Google Shape;4008;p21"/>
          <p:cNvSpPr/>
          <p:nvPr/>
        </p:nvSpPr>
        <p:spPr>
          <a:xfrm>
            <a:off x="2101492" y="7523529"/>
            <a:ext cx="6556" cy="95595"/>
          </a:xfrm>
          <a:custGeom>
            <a:avLst/>
            <a:gdLst/>
            <a:ahLst/>
            <a:cxnLst/>
            <a:rect l="l" t="t" r="r" b="b"/>
            <a:pathLst>
              <a:path w="31" h="452" extrusionOk="0">
                <a:moveTo>
                  <a:pt x="0" y="10"/>
                </a:moveTo>
                <a:cubicBezTo>
                  <a:pt x="0" y="10"/>
                  <a:pt x="11" y="1"/>
                  <a:pt x="20" y="1"/>
                </a:cubicBezTo>
                <a:cubicBezTo>
                  <a:pt x="30" y="1"/>
                  <a:pt x="30" y="10"/>
                  <a:pt x="30" y="10"/>
                </a:cubicBezTo>
                <a:lnTo>
                  <a:pt x="30" y="441"/>
                </a:lnTo>
                <a:cubicBezTo>
                  <a:pt x="30" y="451"/>
                  <a:pt x="30" y="451"/>
                  <a:pt x="20" y="451"/>
                </a:cubicBezTo>
                <a:cubicBezTo>
                  <a:pt x="11" y="451"/>
                  <a:pt x="0" y="45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9" name="Google Shape;4009;p21"/>
          <p:cNvSpPr/>
          <p:nvPr/>
        </p:nvSpPr>
        <p:spPr>
          <a:xfrm>
            <a:off x="2089014" y="7533892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1" y="30"/>
                </a:moveTo>
                <a:cubicBezTo>
                  <a:pt x="1" y="20"/>
                  <a:pt x="1" y="10"/>
                  <a:pt x="11" y="10"/>
                </a:cubicBezTo>
                <a:cubicBezTo>
                  <a:pt x="20" y="0"/>
                  <a:pt x="30" y="10"/>
                  <a:pt x="30" y="10"/>
                </a:cubicBezTo>
                <a:lnTo>
                  <a:pt x="89" y="79"/>
                </a:lnTo>
                <a:cubicBezTo>
                  <a:pt x="99" y="89"/>
                  <a:pt x="89" y="98"/>
                  <a:pt x="89" y="108"/>
                </a:cubicBezTo>
                <a:cubicBezTo>
                  <a:pt x="79" y="108"/>
                  <a:pt x="70" y="108"/>
                  <a:pt x="7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0" name="Google Shape;4010;p21"/>
          <p:cNvSpPr/>
          <p:nvPr/>
        </p:nvSpPr>
        <p:spPr>
          <a:xfrm>
            <a:off x="2101492" y="7533892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69" y="10"/>
                  <a:pt x="79" y="0"/>
                  <a:pt x="79" y="10"/>
                </a:cubicBezTo>
                <a:cubicBezTo>
                  <a:pt x="89" y="10"/>
                  <a:pt x="89" y="20"/>
                  <a:pt x="89" y="30"/>
                </a:cubicBezTo>
                <a:lnTo>
                  <a:pt x="30" y="98"/>
                </a:lnTo>
                <a:cubicBezTo>
                  <a:pt x="20" y="108"/>
                  <a:pt x="11" y="108"/>
                  <a:pt x="11" y="108"/>
                </a:cubicBezTo>
                <a:cubicBezTo>
                  <a:pt x="0" y="98"/>
                  <a:pt x="0" y="89"/>
                  <a:pt x="1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1" name="Google Shape;4011;p21"/>
          <p:cNvSpPr/>
          <p:nvPr/>
        </p:nvSpPr>
        <p:spPr>
          <a:xfrm>
            <a:off x="2089014" y="7548485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11" y="29"/>
                </a:moveTo>
                <a:cubicBezTo>
                  <a:pt x="1" y="20"/>
                  <a:pt x="1" y="10"/>
                  <a:pt x="11" y="10"/>
                </a:cubicBezTo>
                <a:cubicBezTo>
                  <a:pt x="20" y="0"/>
                  <a:pt x="30" y="10"/>
                  <a:pt x="30" y="10"/>
                </a:cubicBezTo>
                <a:lnTo>
                  <a:pt x="89" y="79"/>
                </a:lnTo>
                <a:cubicBezTo>
                  <a:pt x="99" y="88"/>
                  <a:pt x="89" y="98"/>
                  <a:pt x="89" y="108"/>
                </a:cubicBezTo>
                <a:cubicBezTo>
                  <a:pt x="79" y="108"/>
                  <a:pt x="70" y="108"/>
                  <a:pt x="7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2" name="Google Shape;4012;p21"/>
          <p:cNvSpPr/>
          <p:nvPr/>
        </p:nvSpPr>
        <p:spPr>
          <a:xfrm>
            <a:off x="2101492" y="7548485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59" y="10"/>
                </a:moveTo>
                <a:cubicBezTo>
                  <a:pt x="69" y="10"/>
                  <a:pt x="79" y="0"/>
                  <a:pt x="79" y="10"/>
                </a:cubicBezTo>
                <a:cubicBezTo>
                  <a:pt x="89" y="10"/>
                  <a:pt x="89" y="20"/>
                  <a:pt x="89" y="29"/>
                </a:cubicBezTo>
                <a:lnTo>
                  <a:pt x="30" y="98"/>
                </a:lnTo>
                <a:cubicBezTo>
                  <a:pt x="20" y="108"/>
                  <a:pt x="11" y="108"/>
                  <a:pt x="11" y="108"/>
                </a:cubicBezTo>
                <a:cubicBezTo>
                  <a:pt x="0" y="98"/>
                  <a:pt x="0" y="88"/>
                  <a:pt x="1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3" name="Google Shape;4013;p21"/>
          <p:cNvSpPr/>
          <p:nvPr/>
        </p:nvSpPr>
        <p:spPr>
          <a:xfrm>
            <a:off x="2111855" y="7573229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383" y="10"/>
                </a:moveTo>
                <a:cubicBezTo>
                  <a:pt x="383" y="1"/>
                  <a:pt x="393" y="10"/>
                  <a:pt x="402" y="10"/>
                </a:cubicBezTo>
                <a:cubicBezTo>
                  <a:pt x="402" y="20"/>
                  <a:pt x="402" y="30"/>
                  <a:pt x="393" y="30"/>
                </a:cubicBezTo>
                <a:lnTo>
                  <a:pt x="30" y="245"/>
                </a:lnTo>
                <a:cubicBezTo>
                  <a:pt x="20" y="256"/>
                  <a:pt x="10" y="245"/>
                  <a:pt x="10" y="245"/>
                </a:cubicBezTo>
                <a:cubicBezTo>
                  <a:pt x="1" y="236"/>
                  <a:pt x="1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4" name="Google Shape;4014;p21"/>
          <p:cNvSpPr/>
          <p:nvPr/>
        </p:nvSpPr>
        <p:spPr>
          <a:xfrm>
            <a:off x="2167689" y="7569211"/>
            <a:ext cx="12690" cy="24956"/>
          </a:xfrm>
          <a:custGeom>
            <a:avLst/>
            <a:gdLst/>
            <a:ahLst/>
            <a:cxnLst/>
            <a:rect l="l" t="t" r="r" b="b"/>
            <a:pathLst>
              <a:path w="60" h="118" extrusionOk="0">
                <a:moveTo>
                  <a:pt x="31" y="10"/>
                </a:moveTo>
                <a:cubicBezTo>
                  <a:pt x="40" y="10"/>
                  <a:pt x="40" y="0"/>
                  <a:pt x="50" y="10"/>
                </a:cubicBezTo>
                <a:cubicBezTo>
                  <a:pt x="60" y="10"/>
                  <a:pt x="60" y="20"/>
                  <a:pt x="60" y="29"/>
                </a:cubicBezTo>
                <a:lnTo>
                  <a:pt x="31" y="108"/>
                </a:lnTo>
                <a:cubicBezTo>
                  <a:pt x="21" y="118"/>
                  <a:pt x="21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5" name="Google Shape;4015;p21"/>
          <p:cNvSpPr/>
          <p:nvPr/>
        </p:nvSpPr>
        <p:spPr>
          <a:xfrm>
            <a:off x="2167689" y="7587611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09" y="11"/>
                </a:moveTo>
                <a:cubicBezTo>
                  <a:pt x="109" y="11"/>
                  <a:pt x="119" y="21"/>
                  <a:pt x="119" y="31"/>
                </a:cubicBezTo>
                <a:cubicBezTo>
                  <a:pt x="119" y="40"/>
                  <a:pt x="109" y="50"/>
                  <a:pt x="99" y="40"/>
                </a:cubicBezTo>
                <a:lnTo>
                  <a:pt x="11" y="31"/>
                </a:lnTo>
                <a:cubicBezTo>
                  <a:pt x="1" y="31"/>
                  <a:pt x="1" y="21"/>
                  <a:pt x="1" y="11"/>
                </a:cubicBezTo>
                <a:cubicBezTo>
                  <a:pt x="1" y="1"/>
                  <a:pt x="11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6" name="Google Shape;4016;p21"/>
          <p:cNvSpPr/>
          <p:nvPr/>
        </p:nvSpPr>
        <p:spPr>
          <a:xfrm>
            <a:off x="2153308" y="7577459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10"/>
                </a:moveTo>
                <a:cubicBezTo>
                  <a:pt x="40" y="0"/>
                  <a:pt x="49" y="0"/>
                  <a:pt x="60" y="0"/>
                </a:cubicBezTo>
                <a:cubicBezTo>
                  <a:pt x="69" y="0"/>
                  <a:pt x="69" y="10"/>
                  <a:pt x="69" y="20"/>
                </a:cubicBezTo>
                <a:lnTo>
                  <a:pt x="40" y="108"/>
                </a:lnTo>
                <a:cubicBezTo>
                  <a:pt x="30" y="108"/>
                  <a:pt x="20" y="118"/>
                  <a:pt x="20" y="108"/>
                </a:cubicBezTo>
                <a:cubicBezTo>
                  <a:pt x="10" y="108"/>
                  <a:pt x="1" y="98"/>
                  <a:pt x="1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7" name="Google Shape;4017;p21"/>
          <p:cNvSpPr/>
          <p:nvPr/>
        </p:nvSpPr>
        <p:spPr>
          <a:xfrm>
            <a:off x="2155422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8" y="20"/>
                </a:moveTo>
                <a:cubicBezTo>
                  <a:pt x="108" y="20"/>
                  <a:pt x="118" y="30"/>
                  <a:pt x="118" y="40"/>
                </a:cubicBezTo>
                <a:cubicBezTo>
                  <a:pt x="118" y="40"/>
                  <a:pt x="108" y="49"/>
                  <a:pt x="98" y="49"/>
                </a:cubicBezTo>
                <a:lnTo>
                  <a:pt x="10" y="40"/>
                </a:lnTo>
                <a:cubicBezTo>
                  <a:pt x="0" y="30"/>
                  <a:pt x="0" y="30"/>
                  <a:pt x="0" y="20"/>
                </a:cubicBezTo>
                <a:cubicBezTo>
                  <a:pt x="0" y="10"/>
                  <a:pt x="10" y="1"/>
                  <a:pt x="1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8" name="Google Shape;4018;p21"/>
          <p:cNvSpPr/>
          <p:nvPr/>
        </p:nvSpPr>
        <p:spPr>
          <a:xfrm>
            <a:off x="2111855" y="7631390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393" y="216"/>
                </a:moveTo>
                <a:cubicBezTo>
                  <a:pt x="402" y="216"/>
                  <a:pt x="402" y="225"/>
                  <a:pt x="402" y="235"/>
                </a:cubicBezTo>
                <a:cubicBezTo>
                  <a:pt x="393" y="245"/>
                  <a:pt x="383" y="245"/>
                  <a:pt x="383" y="245"/>
                </a:cubicBezTo>
                <a:lnTo>
                  <a:pt x="10" y="29"/>
                </a:lnTo>
                <a:cubicBezTo>
                  <a:pt x="1" y="29"/>
                  <a:pt x="1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9" name="Google Shape;4019;p21"/>
          <p:cNvSpPr/>
          <p:nvPr/>
        </p:nvSpPr>
        <p:spPr>
          <a:xfrm>
            <a:off x="2167689" y="7660364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99" y="0"/>
                </a:moveTo>
                <a:cubicBezTo>
                  <a:pt x="109" y="0"/>
                  <a:pt x="119" y="10"/>
                  <a:pt x="119" y="10"/>
                </a:cubicBezTo>
                <a:cubicBezTo>
                  <a:pt x="119" y="20"/>
                  <a:pt x="109" y="29"/>
                  <a:pt x="109" y="29"/>
                </a:cubicBezTo>
                <a:lnTo>
                  <a:pt x="21" y="40"/>
                </a:lnTo>
                <a:cubicBezTo>
                  <a:pt x="11" y="49"/>
                  <a:pt x="1" y="40"/>
                  <a:pt x="1" y="29"/>
                </a:cubicBezTo>
                <a:cubicBezTo>
                  <a:pt x="1" y="20"/>
                  <a:pt x="1" y="2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0" name="Google Shape;4020;p21"/>
          <p:cNvSpPr/>
          <p:nvPr/>
        </p:nvSpPr>
        <p:spPr>
          <a:xfrm>
            <a:off x="2167689" y="7662267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60" y="99"/>
                </a:moveTo>
                <a:cubicBezTo>
                  <a:pt x="60" y="109"/>
                  <a:pt x="60" y="118"/>
                  <a:pt x="50" y="118"/>
                </a:cubicBezTo>
                <a:cubicBezTo>
                  <a:pt x="40" y="118"/>
                  <a:pt x="40" y="118"/>
                  <a:pt x="31" y="109"/>
                </a:cubicBezTo>
                <a:lnTo>
                  <a:pt x="1" y="31"/>
                </a:lnTo>
                <a:cubicBezTo>
                  <a:pt x="1" y="20"/>
                  <a:pt x="1" y="11"/>
                  <a:pt x="11" y="11"/>
                </a:cubicBezTo>
                <a:cubicBezTo>
                  <a:pt x="21" y="1"/>
                  <a:pt x="21" y="1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1" name="Google Shape;4021;p21"/>
          <p:cNvSpPr/>
          <p:nvPr/>
        </p:nvSpPr>
        <p:spPr>
          <a:xfrm>
            <a:off x="2155422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98" y="10"/>
                </a:moveTo>
                <a:cubicBezTo>
                  <a:pt x="108" y="0"/>
                  <a:pt x="118" y="10"/>
                  <a:pt x="118" y="20"/>
                </a:cubicBezTo>
                <a:cubicBezTo>
                  <a:pt x="118" y="29"/>
                  <a:pt x="108" y="39"/>
                  <a:pt x="108" y="39"/>
                </a:cubicBezTo>
                <a:lnTo>
                  <a:pt x="10" y="49"/>
                </a:lnTo>
                <a:cubicBezTo>
                  <a:pt x="10" y="49"/>
                  <a:pt x="0" y="49"/>
                  <a:pt x="0" y="39"/>
                </a:cubicBezTo>
                <a:cubicBezTo>
                  <a:pt x="0" y="29"/>
                  <a:pt x="0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2" name="Google Shape;4022;p21"/>
          <p:cNvSpPr/>
          <p:nvPr/>
        </p:nvSpPr>
        <p:spPr>
          <a:xfrm>
            <a:off x="2153308" y="7656134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9" y="89"/>
                </a:moveTo>
                <a:cubicBezTo>
                  <a:pt x="69" y="99"/>
                  <a:pt x="69" y="108"/>
                  <a:pt x="60" y="108"/>
                </a:cubicBezTo>
                <a:cubicBezTo>
                  <a:pt x="49" y="118"/>
                  <a:pt x="40" y="108"/>
                  <a:pt x="40" y="108"/>
                </a:cubicBezTo>
                <a:lnTo>
                  <a:pt x="10" y="20"/>
                </a:lnTo>
                <a:cubicBezTo>
                  <a:pt x="1" y="10"/>
                  <a:pt x="10" y="1"/>
                  <a:pt x="20" y="1"/>
                </a:cubicBezTo>
                <a:cubicBezTo>
                  <a:pt x="20" y="1"/>
                  <a:pt x="30" y="1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3" name="Google Shape;4023;p21"/>
          <p:cNvSpPr/>
          <p:nvPr/>
        </p:nvSpPr>
        <p:spPr>
          <a:xfrm>
            <a:off x="2101492" y="7637523"/>
            <a:ext cx="6556" cy="97710"/>
          </a:xfrm>
          <a:custGeom>
            <a:avLst/>
            <a:gdLst/>
            <a:ahLst/>
            <a:cxnLst/>
            <a:rect l="l" t="t" r="r" b="b"/>
            <a:pathLst>
              <a:path w="31" h="462" extrusionOk="0">
                <a:moveTo>
                  <a:pt x="30" y="441"/>
                </a:moveTo>
                <a:cubicBezTo>
                  <a:pt x="30" y="451"/>
                  <a:pt x="30" y="461"/>
                  <a:pt x="20" y="461"/>
                </a:cubicBezTo>
                <a:cubicBezTo>
                  <a:pt x="11" y="461"/>
                  <a:pt x="0" y="451"/>
                  <a:pt x="0" y="441"/>
                </a:cubicBezTo>
                <a:lnTo>
                  <a:pt x="0" y="20"/>
                </a:lnTo>
                <a:cubicBezTo>
                  <a:pt x="0" y="10"/>
                  <a:pt x="11" y="0"/>
                  <a:pt x="20" y="0"/>
                </a:cubicBezTo>
                <a:cubicBezTo>
                  <a:pt x="30" y="0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4" name="Google Shape;4024;p21"/>
          <p:cNvSpPr/>
          <p:nvPr/>
        </p:nvSpPr>
        <p:spPr>
          <a:xfrm>
            <a:off x="2101492" y="769970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8"/>
                </a:moveTo>
                <a:cubicBezTo>
                  <a:pt x="89" y="89"/>
                  <a:pt x="89" y="98"/>
                  <a:pt x="79" y="108"/>
                </a:cubicBezTo>
                <a:cubicBezTo>
                  <a:pt x="79" y="108"/>
                  <a:pt x="69" y="108"/>
                  <a:pt x="59" y="98"/>
                </a:cubicBezTo>
                <a:lnTo>
                  <a:pt x="11" y="30"/>
                </a:lnTo>
                <a:cubicBezTo>
                  <a:pt x="0" y="20"/>
                  <a:pt x="0" y="10"/>
                  <a:pt x="11" y="10"/>
                </a:cubicBezTo>
                <a:cubicBezTo>
                  <a:pt x="11" y="0"/>
                  <a:pt x="2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5" name="Google Shape;4025;p21"/>
          <p:cNvSpPr/>
          <p:nvPr/>
        </p:nvSpPr>
        <p:spPr>
          <a:xfrm>
            <a:off x="2089014" y="7699701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8"/>
                </a:moveTo>
                <a:cubicBezTo>
                  <a:pt x="30" y="108"/>
                  <a:pt x="20" y="108"/>
                  <a:pt x="11" y="108"/>
                </a:cubicBezTo>
                <a:cubicBezTo>
                  <a:pt x="1" y="98"/>
                  <a:pt x="1" y="89"/>
                  <a:pt x="11" y="78"/>
                </a:cubicBezTo>
                <a:lnTo>
                  <a:pt x="70" y="10"/>
                </a:lnTo>
                <a:cubicBezTo>
                  <a:pt x="70" y="10"/>
                  <a:pt x="79" y="0"/>
                  <a:pt x="89" y="10"/>
                </a:cubicBezTo>
                <a:cubicBezTo>
                  <a:pt x="8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6" name="Google Shape;4026;p21"/>
          <p:cNvSpPr/>
          <p:nvPr/>
        </p:nvSpPr>
        <p:spPr>
          <a:xfrm>
            <a:off x="2101492" y="7685108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cubicBezTo>
                  <a:pt x="89" y="89"/>
                  <a:pt x="89" y="99"/>
                  <a:pt x="79" y="108"/>
                </a:cubicBezTo>
                <a:cubicBezTo>
                  <a:pt x="79" y="108"/>
                  <a:pt x="69" y="108"/>
                  <a:pt x="59" y="99"/>
                </a:cubicBezTo>
                <a:lnTo>
                  <a:pt x="11" y="30"/>
                </a:lnTo>
                <a:cubicBezTo>
                  <a:pt x="0" y="20"/>
                  <a:pt x="0" y="10"/>
                  <a:pt x="11" y="10"/>
                </a:cubicBezTo>
                <a:cubicBezTo>
                  <a:pt x="11" y="1"/>
                  <a:pt x="2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7" name="Google Shape;4027;p21"/>
          <p:cNvSpPr/>
          <p:nvPr/>
        </p:nvSpPr>
        <p:spPr>
          <a:xfrm>
            <a:off x="2089014" y="7685108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9"/>
                </a:moveTo>
                <a:cubicBezTo>
                  <a:pt x="30" y="108"/>
                  <a:pt x="20" y="108"/>
                  <a:pt x="11" y="108"/>
                </a:cubicBezTo>
                <a:cubicBezTo>
                  <a:pt x="1" y="99"/>
                  <a:pt x="1" y="89"/>
                  <a:pt x="11" y="79"/>
                </a:cubicBezTo>
                <a:lnTo>
                  <a:pt x="70" y="10"/>
                </a:lnTo>
                <a:cubicBezTo>
                  <a:pt x="70" y="10"/>
                  <a:pt x="79" y="1"/>
                  <a:pt x="89" y="10"/>
                </a:cubicBezTo>
                <a:cubicBezTo>
                  <a:pt x="8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8" name="Google Shape;4028;p21"/>
          <p:cNvSpPr/>
          <p:nvPr/>
        </p:nvSpPr>
        <p:spPr>
          <a:xfrm>
            <a:off x="2012454" y="7631390"/>
            <a:ext cx="85020" cy="51816"/>
          </a:xfrm>
          <a:custGeom>
            <a:avLst/>
            <a:gdLst/>
            <a:ahLst/>
            <a:cxnLst/>
            <a:rect l="l" t="t" r="r" b="b"/>
            <a:pathLst>
              <a:path w="402" h="245" extrusionOk="0">
                <a:moveTo>
                  <a:pt x="29" y="245"/>
                </a:moveTo>
                <a:cubicBezTo>
                  <a:pt x="20" y="245"/>
                  <a:pt x="10" y="245"/>
                  <a:pt x="10" y="235"/>
                </a:cubicBezTo>
                <a:cubicBezTo>
                  <a:pt x="0" y="225"/>
                  <a:pt x="10" y="216"/>
                  <a:pt x="10" y="216"/>
                </a:cubicBezTo>
                <a:lnTo>
                  <a:pt x="382" y="0"/>
                </a:lnTo>
                <a:cubicBezTo>
                  <a:pt x="392" y="0"/>
                  <a:pt x="402" y="0"/>
                  <a:pt x="402" y="10"/>
                </a:cubicBezTo>
                <a:cubicBezTo>
                  <a:pt x="402" y="20"/>
                  <a:pt x="402" y="29"/>
                  <a:pt x="392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9" name="Google Shape;4029;p21"/>
          <p:cNvSpPr/>
          <p:nvPr/>
        </p:nvSpPr>
        <p:spPr>
          <a:xfrm>
            <a:off x="2028951" y="7662267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9"/>
                </a:moveTo>
                <a:cubicBezTo>
                  <a:pt x="30" y="118"/>
                  <a:pt x="20" y="118"/>
                  <a:pt x="10" y="118"/>
                </a:cubicBezTo>
                <a:cubicBezTo>
                  <a:pt x="1" y="118"/>
                  <a:pt x="1" y="109"/>
                  <a:pt x="1" y="99"/>
                </a:cubicBezTo>
                <a:lnTo>
                  <a:pt x="40" y="11"/>
                </a:lnTo>
                <a:cubicBezTo>
                  <a:pt x="40" y="11"/>
                  <a:pt x="49" y="1"/>
                  <a:pt x="60" y="11"/>
                </a:cubicBezTo>
                <a:cubicBezTo>
                  <a:pt x="69" y="11"/>
                  <a:pt x="69" y="20"/>
                  <a:pt x="6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0" name="Google Shape;4030;p21"/>
          <p:cNvSpPr/>
          <p:nvPr/>
        </p:nvSpPr>
        <p:spPr>
          <a:xfrm>
            <a:off x="2018587" y="7660364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11" y="29"/>
                </a:moveTo>
                <a:cubicBezTo>
                  <a:pt x="0" y="29"/>
                  <a:pt x="0" y="20"/>
                  <a:pt x="0" y="10"/>
                </a:cubicBezTo>
                <a:lnTo>
                  <a:pt x="11" y="0"/>
                </a:lnTo>
                <a:lnTo>
                  <a:pt x="98" y="10"/>
                </a:lnTo>
                <a:cubicBezTo>
                  <a:pt x="109" y="20"/>
                  <a:pt x="118" y="20"/>
                  <a:pt x="118" y="29"/>
                </a:cubicBezTo>
                <a:cubicBezTo>
                  <a:pt x="118" y="40"/>
                  <a:pt x="109" y="49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1" name="Google Shape;4031;p21"/>
          <p:cNvSpPr/>
          <p:nvPr/>
        </p:nvSpPr>
        <p:spPr>
          <a:xfrm>
            <a:off x="2041429" y="7656134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108"/>
                </a:move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1" y="99"/>
                  <a:pt x="1" y="89"/>
                </a:cubicBezTo>
                <a:lnTo>
                  <a:pt x="40" y="10"/>
                </a:lnTo>
                <a:cubicBezTo>
                  <a:pt x="40" y="1"/>
                  <a:pt x="49" y="1"/>
                  <a:pt x="59" y="1"/>
                </a:cubicBezTo>
                <a:cubicBezTo>
                  <a:pt x="69" y="1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2" name="Google Shape;4032;p21"/>
          <p:cNvSpPr/>
          <p:nvPr/>
        </p:nvSpPr>
        <p:spPr>
          <a:xfrm>
            <a:off x="2031065" y="7652116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10" y="39"/>
                </a:moveTo>
                <a:cubicBezTo>
                  <a:pt x="0" y="39"/>
                  <a:pt x="0" y="29"/>
                  <a:pt x="0" y="20"/>
                </a:cubicBezTo>
                <a:cubicBezTo>
                  <a:pt x="0" y="10"/>
                  <a:pt x="10" y="0"/>
                  <a:pt x="10" y="10"/>
                </a:cubicBezTo>
                <a:lnTo>
                  <a:pt x="108" y="20"/>
                </a:lnTo>
                <a:cubicBezTo>
                  <a:pt x="108" y="20"/>
                  <a:pt x="118" y="29"/>
                  <a:pt x="118" y="39"/>
                </a:cubicBezTo>
                <a:cubicBezTo>
                  <a:pt x="118" y="49"/>
                  <a:pt x="108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3" name="Google Shape;4033;p21"/>
          <p:cNvSpPr/>
          <p:nvPr/>
        </p:nvSpPr>
        <p:spPr>
          <a:xfrm>
            <a:off x="2012454" y="7573229"/>
            <a:ext cx="85020" cy="54142"/>
          </a:xfrm>
          <a:custGeom>
            <a:avLst/>
            <a:gdLst/>
            <a:ahLst/>
            <a:cxnLst/>
            <a:rect l="l" t="t" r="r" b="b"/>
            <a:pathLst>
              <a:path w="402" h="256" extrusionOk="0">
                <a:moveTo>
                  <a:pt x="10" y="30"/>
                </a:moveTo>
                <a:cubicBezTo>
                  <a:pt x="10" y="30"/>
                  <a:pt x="0" y="20"/>
                  <a:pt x="10" y="10"/>
                </a:cubicBezTo>
                <a:cubicBezTo>
                  <a:pt x="10" y="10"/>
                  <a:pt x="20" y="1"/>
                  <a:pt x="29" y="10"/>
                </a:cubicBezTo>
                <a:lnTo>
                  <a:pt x="392" y="216"/>
                </a:lnTo>
                <a:cubicBezTo>
                  <a:pt x="402" y="226"/>
                  <a:pt x="402" y="236"/>
                  <a:pt x="402" y="245"/>
                </a:cubicBezTo>
                <a:cubicBezTo>
                  <a:pt x="402" y="245"/>
                  <a:pt x="392" y="256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4" name="Google Shape;4034;p21"/>
          <p:cNvSpPr/>
          <p:nvPr/>
        </p:nvSpPr>
        <p:spPr>
          <a:xfrm>
            <a:off x="2018587" y="7587611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1" y="40"/>
                </a:moveTo>
                <a:cubicBezTo>
                  <a:pt x="11" y="50"/>
                  <a:pt x="0" y="40"/>
                  <a:pt x="0" y="31"/>
                </a:cubicBezTo>
                <a:cubicBezTo>
                  <a:pt x="0" y="21"/>
                  <a:pt x="0" y="11"/>
                  <a:pt x="11" y="11"/>
                </a:cubicBezTo>
                <a:lnTo>
                  <a:pt x="98" y="1"/>
                </a:lnTo>
                <a:cubicBezTo>
                  <a:pt x="109" y="1"/>
                  <a:pt x="118" y="1"/>
                  <a:pt x="118" y="11"/>
                </a:cubicBezTo>
                <a:cubicBezTo>
                  <a:pt x="118" y="21"/>
                  <a:pt x="109" y="31"/>
                  <a:pt x="9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5" name="Google Shape;4035;p21"/>
          <p:cNvSpPr/>
          <p:nvPr/>
        </p:nvSpPr>
        <p:spPr>
          <a:xfrm>
            <a:off x="2028951" y="756921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" y="29"/>
                </a:moveTo>
                <a:cubicBezTo>
                  <a:pt x="1" y="20"/>
                  <a:pt x="1" y="10"/>
                  <a:pt x="10" y="10"/>
                </a:cubicBezTo>
                <a:cubicBezTo>
                  <a:pt x="20" y="0"/>
                  <a:pt x="30" y="10"/>
                  <a:pt x="30" y="10"/>
                </a:cubicBezTo>
                <a:lnTo>
                  <a:pt x="69" y="98"/>
                </a:lnTo>
                <a:cubicBezTo>
                  <a:pt x="69" y="108"/>
                  <a:pt x="69" y="118"/>
                  <a:pt x="60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6" name="Google Shape;4036;p21"/>
          <p:cNvSpPr/>
          <p:nvPr/>
        </p:nvSpPr>
        <p:spPr>
          <a:xfrm>
            <a:off x="2031065" y="7593956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" y="49"/>
                </a:moveTo>
                <a:lnTo>
                  <a:pt x="0" y="40"/>
                </a:lnTo>
                <a:cubicBezTo>
                  <a:pt x="0" y="30"/>
                  <a:pt x="0" y="20"/>
                  <a:pt x="10" y="20"/>
                </a:cubicBezTo>
                <a:lnTo>
                  <a:pt x="98" y="10"/>
                </a:lnTo>
                <a:cubicBezTo>
                  <a:pt x="108" y="1"/>
                  <a:pt x="118" y="10"/>
                  <a:pt x="118" y="20"/>
                </a:cubicBezTo>
                <a:cubicBezTo>
                  <a:pt x="118" y="30"/>
                  <a:pt x="108" y="3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7" name="Google Shape;4037;p21"/>
          <p:cNvSpPr/>
          <p:nvPr/>
        </p:nvSpPr>
        <p:spPr>
          <a:xfrm>
            <a:off x="2041429" y="7577459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" y="20"/>
                </a:moveTo>
                <a:cubicBezTo>
                  <a:pt x="1" y="10"/>
                  <a:pt x="10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69" y="88"/>
                </a:lnTo>
                <a:cubicBezTo>
                  <a:pt x="69" y="98"/>
                  <a:pt x="69" y="108"/>
                  <a:pt x="59" y="108"/>
                </a:cubicBezTo>
                <a:cubicBezTo>
                  <a:pt x="49" y="118"/>
                  <a:pt x="40" y="10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8" name="Google Shape;4038;p21"/>
          <p:cNvSpPr/>
          <p:nvPr/>
        </p:nvSpPr>
        <p:spPr>
          <a:xfrm>
            <a:off x="2070403" y="7571115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" y="20"/>
                </a:moveTo>
                <a:cubicBezTo>
                  <a:pt x="1" y="11"/>
                  <a:pt x="1" y="11"/>
                  <a:pt x="10" y="1"/>
                </a:cubicBezTo>
                <a:cubicBezTo>
                  <a:pt x="20" y="1"/>
                  <a:pt x="30" y="1"/>
                  <a:pt x="30" y="11"/>
                </a:cubicBezTo>
                <a:lnTo>
                  <a:pt x="147" y="216"/>
                </a:lnTo>
                <a:cubicBezTo>
                  <a:pt x="158" y="226"/>
                  <a:pt x="147" y="236"/>
                  <a:pt x="147" y="236"/>
                </a:cubicBezTo>
                <a:cubicBezTo>
                  <a:pt x="138" y="236"/>
                  <a:pt x="128" y="236"/>
                  <a:pt x="118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9" name="Google Shape;4039;p21"/>
          <p:cNvSpPr/>
          <p:nvPr/>
        </p:nvSpPr>
        <p:spPr>
          <a:xfrm>
            <a:off x="2062155" y="7577459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10" y="40"/>
                </a:moveTo>
                <a:cubicBezTo>
                  <a:pt x="10" y="29"/>
                  <a:pt x="1" y="20"/>
                  <a:pt x="10" y="20"/>
                </a:cubicBezTo>
                <a:cubicBezTo>
                  <a:pt x="10" y="10"/>
                  <a:pt x="20" y="0"/>
                  <a:pt x="30" y="10"/>
                </a:cubicBezTo>
                <a:lnTo>
                  <a:pt x="99" y="40"/>
                </a:lnTo>
                <a:cubicBezTo>
                  <a:pt x="108" y="40"/>
                  <a:pt x="108" y="49"/>
                  <a:pt x="108" y="59"/>
                </a:cubicBezTo>
                <a:cubicBezTo>
                  <a:pt x="108" y="69"/>
                  <a:pt x="99" y="69"/>
                  <a:pt x="8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0" name="Google Shape;4040;p21"/>
          <p:cNvSpPr/>
          <p:nvPr/>
        </p:nvSpPr>
        <p:spPr>
          <a:xfrm>
            <a:off x="2078651" y="7569211"/>
            <a:ext cx="8671" cy="22841"/>
          </a:xfrm>
          <a:custGeom>
            <a:avLst/>
            <a:gdLst/>
            <a:ahLst/>
            <a:cxnLst/>
            <a:rect l="l" t="t" r="r" b="b"/>
            <a:pathLst>
              <a:path w="41" h="108" extrusionOk="0">
                <a:moveTo>
                  <a:pt x="10" y="10"/>
                </a:moveTo>
                <a:cubicBezTo>
                  <a:pt x="10" y="0"/>
                  <a:pt x="21" y="0"/>
                  <a:pt x="30" y="0"/>
                </a:cubicBezTo>
                <a:cubicBezTo>
                  <a:pt x="40" y="0"/>
                  <a:pt x="40" y="10"/>
                  <a:pt x="40" y="10"/>
                </a:cubicBezTo>
                <a:lnTo>
                  <a:pt x="30" y="88"/>
                </a:lnTo>
                <a:cubicBezTo>
                  <a:pt x="30" y="98"/>
                  <a:pt x="21" y="108"/>
                  <a:pt x="10" y="108"/>
                </a:cubicBezTo>
                <a:cubicBezTo>
                  <a:pt x="1" y="108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1" name="Google Shape;4041;p21"/>
          <p:cNvSpPr/>
          <p:nvPr/>
        </p:nvSpPr>
        <p:spPr>
          <a:xfrm>
            <a:off x="2068288" y="7589937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20" y="29"/>
                </a:moveTo>
                <a:cubicBezTo>
                  <a:pt x="11" y="29"/>
                  <a:pt x="1" y="20"/>
                  <a:pt x="11" y="10"/>
                </a:cubicBezTo>
                <a:cubicBezTo>
                  <a:pt x="11" y="0"/>
                  <a:pt x="20" y="0"/>
                  <a:pt x="30" y="0"/>
                </a:cubicBezTo>
                <a:lnTo>
                  <a:pt x="99" y="29"/>
                </a:lnTo>
                <a:cubicBezTo>
                  <a:pt x="109" y="39"/>
                  <a:pt x="109" y="39"/>
                  <a:pt x="109" y="49"/>
                </a:cubicBezTo>
                <a:cubicBezTo>
                  <a:pt x="109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2" name="Google Shape;4042;p21"/>
          <p:cNvSpPr/>
          <p:nvPr/>
        </p:nvSpPr>
        <p:spPr>
          <a:xfrm>
            <a:off x="2084996" y="7579363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10" y="11"/>
                </a:moveTo>
                <a:cubicBezTo>
                  <a:pt x="10" y="11"/>
                  <a:pt x="20" y="1"/>
                  <a:pt x="30" y="1"/>
                </a:cubicBezTo>
                <a:cubicBezTo>
                  <a:pt x="39" y="1"/>
                  <a:pt x="39" y="11"/>
                  <a:pt x="39" y="20"/>
                </a:cubicBezTo>
                <a:lnTo>
                  <a:pt x="30" y="99"/>
                </a:lnTo>
                <a:cubicBezTo>
                  <a:pt x="30" y="109"/>
                  <a:pt x="20" y="109"/>
                  <a:pt x="10" y="109"/>
                </a:cubicBezTo>
                <a:cubicBezTo>
                  <a:pt x="10" y="109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3" name="Google Shape;4043;p21"/>
          <p:cNvSpPr/>
          <p:nvPr/>
        </p:nvSpPr>
        <p:spPr>
          <a:xfrm>
            <a:off x="2107837" y="7571115"/>
            <a:ext cx="33205" cy="49913"/>
          </a:xfrm>
          <a:custGeom>
            <a:avLst/>
            <a:gdLst/>
            <a:ahLst/>
            <a:cxnLst/>
            <a:rect l="l" t="t" r="r" b="b"/>
            <a:pathLst>
              <a:path w="157" h="236" extrusionOk="0">
                <a:moveTo>
                  <a:pt x="127" y="11"/>
                </a:moveTo>
                <a:cubicBezTo>
                  <a:pt x="127" y="1"/>
                  <a:pt x="137" y="1"/>
                  <a:pt x="147" y="1"/>
                </a:cubicBezTo>
                <a:cubicBezTo>
                  <a:pt x="147" y="11"/>
                  <a:pt x="157" y="11"/>
                  <a:pt x="147" y="20"/>
                </a:cubicBezTo>
                <a:lnTo>
                  <a:pt x="29" y="226"/>
                </a:lnTo>
                <a:cubicBezTo>
                  <a:pt x="29" y="236"/>
                  <a:pt x="20" y="236"/>
                  <a:pt x="10" y="236"/>
                </a:cubicBezTo>
                <a:cubicBezTo>
                  <a:pt x="0" y="236"/>
                  <a:pt x="0" y="226"/>
                  <a:pt x="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4" name="Google Shape;4044;p21"/>
          <p:cNvSpPr/>
          <p:nvPr/>
        </p:nvSpPr>
        <p:spPr>
          <a:xfrm>
            <a:off x="2122218" y="7569211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0" y="10"/>
                </a:moveTo>
                <a:cubicBezTo>
                  <a:pt x="0" y="10"/>
                  <a:pt x="11" y="0"/>
                  <a:pt x="20" y="0"/>
                </a:cubicBezTo>
                <a:cubicBezTo>
                  <a:pt x="20" y="0"/>
                  <a:pt x="30" y="0"/>
                  <a:pt x="30" y="10"/>
                </a:cubicBezTo>
                <a:lnTo>
                  <a:pt x="50" y="88"/>
                </a:lnTo>
                <a:cubicBezTo>
                  <a:pt x="50" y="98"/>
                  <a:pt x="40" y="108"/>
                  <a:pt x="30" y="108"/>
                </a:cubicBezTo>
                <a:cubicBezTo>
                  <a:pt x="20" y="108"/>
                  <a:pt x="20" y="98"/>
                  <a:pt x="1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5" name="Google Shape;4045;p21"/>
          <p:cNvSpPr/>
          <p:nvPr/>
        </p:nvSpPr>
        <p:spPr>
          <a:xfrm>
            <a:off x="2124333" y="7577459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88" y="10"/>
                </a:moveTo>
                <a:cubicBezTo>
                  <a:pt x="99" y="0"/>
                  <a:pt x="108" y="10"/>
                  <a:pt x="108" y="20"/>
                </a:cubicBezTo>
                <a:cubicBezTo>
                  <a:pt x="108" y="20"/>
                  <a:pt x="108" y="29"/>
                  <a:pt x="99" y="40"/>
                </a:cubicBezTo>
                <a:lnTo>
                  <a:pt x="30" y="69"/>
                </a:lnTo>
                <a:cubicBezTo>
                  <a:pt x="20" y="69"/>
                  <a:pt x="10" y="69"/>
                  <a:pt x="10" y="59"/>
                </a:cubicBezTo>
                <a:cubicBezTo>
                  <a:pt x="1" y="49"/>
                  <a:pt x="10" y="40"/>
                  <a:pt x="10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6" name="Google Shape;4046;p21"/>
          <p:cNvSpPr/>
          <p:nvPr/>
        </p:nvSpPr>
        <p:spPr>
          <a:xfrm>
            <a:off x="2116085" y="7579363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0" y="20"/>
                </a:moveTo>
                <a:cubicBezTo>
                  <a:pt x="0" y="11"/>
                  <a:pt x="10" y="1"/>
                  <a:pt x="20" y="1"/>
                </a:cubicBezTo>
                <a:lnTo>
                  <a:pt x="29" y="11"/>
                </a:lnTo>
                <a:lnTo>
                  <a:pt x="40" y="89"/>
                </a:lnTo>
                <a:cubicBezTo>
                  <a:pt x="49" y="99"/>
                  <a:pt x="40" y="109"/>
                  <a:pt x="29" y="109"/>
                </a:cubicBezTo>
                <a:cubicBezTo>
                  <a:pt x="20" y="109"/>
                  <a:pt x="10" y="109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7" name="Google Shape;4047;p21"/>
          <p:cNvSpPr/>
          <p:nvPr/>
        </p:nvSpPr>
        <p:spPr>
          <a:xfrm>
            <a:off x="2117988" y="7589937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89" y="0"/>
                </a:moveTo>
                <a:cubicBezTo>
                  <a:pt x="99" y="0"/>
                  <a:pt x="109" y="0"/>
                  <a:pt x="109" y="10"/>
                </a:cubicBezTo>
                <a:cubicBezTo>
                  <a:pt x="109" y="20"/>
                  <a:pt x="109" y="29"/>
                  <a:pt x="99" y="29"/>
                </a:cubicBezTo>
                <a:lnTo>
                  <a:pt x="20" y="59"/>
                </a:lnTo>
                <a:cubicBezTo>
                  <a:pt x="20" y="59"/>
                  <a:pt x="11" y="59"/>
                  <a:pt x="1" y="49"/>
                </a:cubicBezTo>
                <a:cubicBezTo>
                  <a:pt x="1" y="39"/>
                  <a:pt x="11" y="3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8" name="Google Shape;4048;p21"/>
          <p:cNvSpPr/>
          <p:nvPr/>
        </p:nvSpPr>
        <p:spPr>
          <a:xfrm>
            <a:off x="2113970" y="7625045"/>
            <a:ext cx="58161" cy="6556"/>
          </a:xfrm>
          <a:custGeom>
            <a:avLst/>
            <a:gdLst/>
            <a:ahLst/>
            <a:cxnLst/>
            <a:rect l="l" t="t" r="r" b="b"/>
            <a:pathLst>
              <a:path w="275" h="31" extrusionOk="0">
                <a:moveTo>
                  <a:pt x="255" y="0"/>
                </a:moveTo>
                <a:cubicBezTo>
                  <a:pt x="265" y="0"/>
                  <a:pt x="275" y="11"/>
                  <a:pt x="275" y="20"/>
                </a:cubicBezTo>
                <a:cubicBezTo>
                  <a:pt x="275" y="30"/>
                  <a:pt x="265" y="30"/>
                  <a:pt x="255" y="30"/>
                </a:cubicBezTo>
                <a:lnTo>
                  <a:pt x="20" y="30"/>
                </a:ln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9" name="Google Shape;4049;p21"/>
          <p:cNvSpPr/>
          <p:nvPr/>
        </p:nvSpPr>
        <p:spPr>
          <a:xfrm>
            <a:off x="2149289" y="7614682"/>
            <a:ext cx="18611" cy="16919"/>
          </a:xfrm>
          <a:custGeom>
            <a:avLst/>
            <a:gdLst/>
            <a:ahLst/>
            <a:cxnLst/>
            <a:rect l="l" t="t" r="r" b="b"/>
            <a:pathLst>
              <a:path w="88" h="80" extrusionOk="0">
                <a:moveTo>
                  <a:pt x="68" y="1"/>
                </a:moveTo>
                <a:cubicBezTo>
                  <a:pt x="68" y="1"/>
                  <a:pt x="79" y="1"/>
                  <a:pt x="88" y="10"/>
                </a:cubicBezTo>
                <a:lnTo>
                  <a:pt x="88" y="30"/>
                </a:lnTo>
                <a:lnTo>
                  <a:pt x="20" y="79"/>
                </a:lnTo>
                <a:lnTo>
                  <a:pt x="0" y="79"/>
                </a:lnTo>
                <a:lnTo>
                  <a:pt x="0" y="6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0" name="Google Shape;4050;p21"/>
          <p:cNvSpPr/>
          <p:nvPr/>
        </p:nvSpPr>
        <p:spPr>
          <a:xfrm>
            <a:off x="2149289" y="7625045"/>
            <a:ext cx="18611" cy="18823"/>
          </a:xfrm>
          <a:custGeom>
            <a:avLst/>
            <a:gdLst/>
            <a:ahLst/>
            <a:cxnLst/>
            <a:rect l="l" t="t" r="r" b="b"/>
            <a:pathLst>
              <a:path w="88" h="89" extrusionOk="0">
                <a:moveTo>
                  <a:pt x="88" y="59"/>
                </a:moveTo>
                <a:lnTo>
                  <a:pt x="88" y="79"/>
                </a:lnTo>
                <a:cubicBezTo>
                  <a:pt x="79" y="79"/>
                  <a:pt x="68" y="89"/>
                  <a:pt x="68" y="79"/>
                </a:cubicBezTo>
                <a:lnTo>
                  <a:pt x="0" y="30"/>
                </a:lnTo>
                <a:lnTo>
                  <a:pt x="0" y="11"/>
                </a:lnTo>
                <a:cubicBezTo>
                  <a:pt x="10" y="0"/>
                  <a:pt x="20" y="0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1" name="Google Shape;4051;p21"/>
          <p:cNvSpPr/>
          <p:nvPr/>
        </p:nvSpPr>
        <p:spPr>
          <a:xfrm>
            <a:off x="2134696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9" y="1"/>
                </a:moveTo>
                <a:cubicBezTo>
                  <a:pt x="79" y="1"/>
                  <a:pt x="89" y="1"/>
                  <a:pt x="98" y="10"/>
                </a:cubicBezTo>
                <a:cubicBezTo>
                  <a:pt x="98" y="10"/>
                  <a:pt x="98" y="20"/>
                  <a:pt x="89" y="30"/>
                </a:cubicBezTo>
                <a:lnTo>
                  <a:pt x="30" y="79"/>
                </a:lnTo>
                <a:lnTo>
                  <a:pt x="10" y="79"/>
                </a:lnTo>
                <a:cubicBezTo>
                  <a:pt x="0" y="69"/>
                  <a:pt x="0" y="60"/>
                  <a:pt x="10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2" name="Google Shape;4052;p21"/>
          <p:cNvSpPr/>
          <p:nvPr/>
        </p:nvSpPr>
        <p:spPr>
          <a:xfrm>
            <a:off x="2134696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9" y="59"/>
                </a:moveTo>
                <a:cubicBezTo>
                  <a:pt x="98" y="59"/>
                  <a:pt x="98" y="69"/>
                  <a:pt x="98" y="79"/>
                </a:cubicBezTo>
                <a:cubicBezTo>
                  <a:pt x="89" y="79"/>
                  <a:pt x="79" y="89"/>
                  <a:pt x="69" y="79"/>
                </a:cubicBezTo>
                <a:lnTo>
                  <a:pt x="10" y="30"/>
                </a:lnTo>
                <a:cubicBezTo>
                  <a:pt x="0" y="20"/>
                  <a:pt x="0" y="11"/>
                  <a:pt x="10" y="11"/>
                </a:cubicBezTo>
                <a:cubicBezTo>
                  <a:pt x="10" y="0"/>
                  <a:pt x="2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21"/>
          <p:cNvSpPr/>
          <p:nvPr/>
        </p:nvSpPr>
        <p:spPr>
          <a:xfrm>
            <a:off x="2107837" y="7635408"/>
            <a:ext cx="33205" cy="52027"/>
          </a:xfrm>
          <a:custGeom>
            <a:avLst/>
            <a:gdLst/>
            <a:ahLst/>
            <a:cxnLst/>
            <a:rect l="l" t="t" r="r" b="b"/>
            <a:pathLst>
              <a:path w="157" h="246" extrusionOk="0">
                <a:moveTo>
                  <a:pt x="147" y="216"/>
                </a:moveTo>
                <a:cubicBezTo>
                  <a:pt x="157" y="226"/>
                  <a:pt x="147" y="236"/>
                  <a:pt x="147" y="236"/>
                </a:cubicBezTo>
                <a:cubicBezTo>
                  <a:pt x="137" y="245"/>
                  <a:pt x="127" y="245"/>
                  <a:pt x="127" y="236"/>
                </a:cubicBezTo>
                <a:lnTo>
                  <a:pt x="0" y="30"/>
                </a:lnTo>
                <a:cubicBezTo>
                  <a:pt x="0" y="20"/>
                  <a:pt x="0" y="10"/>
                  <a:pt x="10" y="1"/>
                </a:cubicBezTo>
                <a:cubicBezTo>
                  <a:pt x="20" y="1"/>
                  <a:pt x="29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4" name="Google Shape;4054;p21"/>
          <p:cNvSpPr/>
          <p:nvPr/>
        </p:nvSpPr>
        <p:spPr>
          <a:xfrm>
            <a:off x="2124333" y="7664382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99" y="40"/>
                </a:moveTo>
                <a:cubicBezTo>
                  <a:pt x="108" y="40"/>
                  <a:pt x="108" y="50"/>
                  <a:pt x="108" y="60"/>
                </a:cubicBezTo>
                <a:cubicBezTo>
                  <a:pt x="108" y="69"/>
                  <a:pt x="99" y="69"/>
                  <a:pt x="88" y="69"/>
                </a:cubicBezTo>
                <a:lnTo>
                  <a:pt x="10" y="40"/>
                </a:lnTo>
                <a:cubicBezTo>
                  <a:pt x="10" y="30"/>
                  <a:pt x="1" y="21"/>
                  <a:pt x="10" y="21"/>
                </a:cubicBezTo>
                <a:cubicBezTo>
                  <a:pt x="10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5" name="Google Shape;4055;p21"/>
          <p:cNvSpPr/>
          <p:nvPr/>
        </p:nvSpPr>
        <p:spPr>
          <a:xfrm>
            <a:off x="2122218" y="7666497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30" y="89"/>
                </a:moveTo>
                <a:cubicBezTo>
                  <a:pt x="30" y="98"/>
                  <a:pt x="20" y="108"/>
                  <a:pt x="20" y="108"/>
                </a:cubicBezTo>
                <a:cubicBezTo>
                  <a:pt x="11" y="108"/>
                  <a:pt x="0" y="98"/>
                  <a:pt x="0" y="89"/>
                </a:cubicBezTo>
                <a:lnTo>
                  <a:pt x="11" y="11"/>
                </a:lnTo>
                <a:cubicBezTo>
                  <a:pt x="20" y="0"/>
                  <a:pt x="20" y="0"/>
                  <a:pt x="30" y="0"/>
                </a:cubicBezTo>
                <a:cubicBezTo>
                  <a:pt x="40" y="0"/>
                  <a:pt x="50" y="1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6" name="Google Shape;4056;p21"/>
          <p:cNvSpPr/>
          <p:nvPr/>
        </p:nvSpPr>
        <p:spPr>
          <a:xfrm>
            <a:off x="2117988" y="7654019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9" y="30"/>
                </a:moveTo>
                <a:cubicBezTo>
                  <a:pt x="109" y="40"/>
                  <a:pt x="109" y="50"/>
                  <a:pt x="109" y="50"/>
                </a:cubicBezTo>
                <a:cubicBezTo>
                  <a:pt x="109" y="59"/>
                  <a:pt x="99" y="70"/>
                  <a:pt x="89" y="59"/>
                </a:cubicBezTo>
                <a:lnTo>
                  <a:pt x="11" y="30"/>
                </a:lnTo>
                <a:cubicBezTo>
                  <a:pt x="11" y="30"/>
                  <a:pt x="1" y="20"/>
                  <a:pt x="1" y="11"/>
                </a:cubicBezTo>
                <a:cubicBezTo>
                  <a:pt x="11" y="1"/>
                  <a:pt x="2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7" name="Google Shape;4057;p21"/>
          <p:cNvSpPr/>
          <p:nvPr/>
        </p:nvSpPr>
        <p:spPr>
          <a:xfrm>
            <a:off x="2116085" y="7654019"/>
            <a:ext cx="10363" cy="25168"/>
          </a:xfrm>
          <a:custGeom>
            <a:avLst/>
            <a:gdLst/>
            <a:ahLst/>
            <a:cxnLst/>
            <a:rect l="l" t="t" r="r" b="b"/>
            <a:pathLst>
              <a:path w="49" h="119" extrusionOk="0">
                <a:moveTo>
                  <a:pt x="29" y="99"/>
                </a:moveTo>
                <a:cubicBezTo>
                  <a:pt x="29" y="109"/>
                  <a:pt x="20" y="118"/>
                  <a:pt x="20" y="109"/>
                </a:cubicBezTo>
                <a:cubicBezTo>
                  <a:pt x="10" y="109"/>
                  <a:pt x="0" y="109"/>
                  <a:pt x="0" y="99"/>
                </a:cubicBezTo>
                <a:lnTo>
                  <a:pt x="10" y="20"/>
                </a:lnTo>
                <a:cubicBezTo>
                  <a:pt x="10" y="11"/>
                  <a:pt x="20" y="1"/>
                  <a:pt x="29" y="1"/>
                </a:cubicBezTo>
                <a:cubicBezTo>
                  <a:pt x="40" y="1"/>
                  <a:pt x="49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8" name="Google Shape;4058;p21"/>
          <p:cNvSpPr/>
          <p:nvPr/>
        </p:nvSpPr>
        <p:spPr>
          <a:xfrm>
            <a:off x="2070403" y="7635408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45"/>
                  <a:pt x="20" y="245"/>
                  <a:pt x="10" y="236"/>
                </a:cubicBezTo>
                <a:cubicBezTo>
                  <a:pt x="1" y="236"/>
                  <a:pt x="1" y="226"/>
                  <a:pt x="1" y="216"/>
                </a:cubicBezTo>
                <a:lnTo>
                  <a:pt x="118" y="10"/>
                </a:lnTo>
                <a:cubicBezTo>
                  <a:pt x="128" y="1"/>
                  <a:pt x="138" y="1"/>
                  <a:pt x="147" y="1"/>
                </a:cubicBezTo>
                <a:cubicBezTo>
                  <a:pt x="147" y="10"/>
                  <a:pt x="158" y="20"/>
                  <a:pt x="14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9" name="Google Shape;4059;p21"/>
          <p:cNvSpPr/>
          <p:nvPr/>
        </p:nvSpPr>
        <p:spPr>
          <a:xfrm>
            <a:off x="2078651" y="7666497"/>
            <a:ext cx="8671" cy="23053"/>
          </a:xfrm>
          <a:custGeom>
            <a:avLst/>
            <a:gdLst/>
            <a:ahLst/>
            <a:cxnLst/>
            <a:rect l="l" t="t" r="r" b="b"/>
            <a:pathLst>
              <a:path w="41" h="109" extrusionOk="0">
                <a:moveTo>
                  <a:pt x="40" y="89"/>
                </a:moveTo>
                <a:cubicBezTo>
                  <a:pt x="40" y="98"/>
                  <a:pt x="40" y="108"/>
                  <a:pt x="30" y="108"/>
                </a:cubicBezTo>
                <a:cubicBezTo>
                  <a:pt x="21" y="108"/>
                  <a:pt x="10" y="98"/>
                  <a:pt x="10" y="89"/>
                </a:cubicBezTo>
                <a:lnTo>
                  <a:pt x="1" y="11"/>
                </a:lnTo>
                <a:cubicBezTo>
                  <a:pt x="1" y="11"/>
                  <a:pt x="1" y="0"/>
                  <a:pt x="10" y="0"/>
                </a:cubicBezTo>
                <a:cubicBezTo>
                  <a:pt x="21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0" name="Google Shape;4060;p21"/>
          <p:cNvSpPr/>
          <p:nvPr/>
        </p:nvSpPr>
        <p:spPr>
          <a:xfrm>
            <a:off x="2062155" y="7664382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30" y="69"/>
                </a:moveTo>
                <a:cubicBezTo>
                  <a:pt x="20" y="69"/>
                  <a:pt x="10" y="69"/>
                  <a:pt x="10" y="60"/>
                </a:cubicBezTo>
                <a:cubicBezTo>
                  <a:pt x="1" y="50"/>
                  <a:pt x="10" y="40"/>
                  <a:pt x="10" y="40"/>
                </a:cubicBezTo>
                <a:lnTo>
                  <a:pt x="88" y="10"/>
                </a:lnTo>
                <a:cubicBezTo>
                  <a:pt x="99" y="1"/>
                  <a:pt x="108" y="10"/>
                  <a:pt x="108" y="21"/>
                </a:cubicBezTo>
                <a:cubicBezTo>
                  <a:pt x="108" y="21"/>
                  <a:pt x="108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1" name="Google Shape;4061;p21"/>
          <p:cNvSpPr/>
          <p:nvPr/>
        </p:nvSpPr>
        <p:spPr>
          <a:xfrm>
            <a:off x="2084996" y="7654019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39" y="99"/>
                </a:moveTo>
                <a:cubicBezTo>
                  <a:pt x="39" y="109"/>
                  <a:pt x="39" y="109"/>
                  <a:pt x="30" y="109"/>
                </a:cubicBezTo>
                <a:cubicBezTo>
                  <a:pt x="20" y="118"/>
                  <a:pt x="10" y="109"/>
                  <a:pt x="10" y="99"/>
                </a:cubicBezTo>
                <a:lnTo>
                  <a:pt x="0" y="20"/>
                </a:lnTo>
                <a:cubicBezTo>
                  <a:pt x="0" y="11"/>
                  <a:pt x="10" y="1"/>
                  <a:pt x="10" y="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2" name="Google Shape;4062;p21"/>
          <p:cNvSpPr/>
          <p:nvPr/>
        </p:nvSpPr>
        <p:spPr>
          <a:xfrm>
            <a:off x="2068288" y="7654019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30" y="59"/>
                </a:moveTo>
                <a:cubicBezTo>
                  <a:pt x="20" y="70"/>
                  <a:pt x="11" y="59"/>
                  <a:pt x="11" y="50"/>
                </a:cubicBezTo>
                <a:cubicBezTo>
                  <a:pt x="1" y="50"/>
                  <a:pt x="11" y="40"/>
                  <a:pt x="20" y="30"/>
                </a:cubicBezTo>
                <a:lnTo>
                  <a:pt x="89" y="1"/>
                </a:lnTo>
                <a:cubicBezTo>
                  <a:pt x="99" y="1"/>
                  <a:pt x="109" y="1"/>
                  <a:pt x="109" y="11"/>
                </a:cubicBezTo>
                <a:cubicBezTo>
                  <a:pt x="109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3" name="Google Shape;4063;p21"/>
          <p:cNvSpPr/>
          <p:nvPr/>
        </p:nvSpPr>
        <p:spPr>
          <a:xfrm>
            <a:off x="2039314" y="7625045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11" y="30"/>
                </a:moveTo>
                <a:cubicBezTo>
                  <a:pt x="11" y="30"/>
                  <a:pt x="0" y="30"/>
                  <a:pt x="0" y="20"/>
                </a:cubicBezTo>
                <a:cubicBezTo>
                  <a:pt x="0" y="11"/>
                  <a:pt x="11" y="0"/>
                  <a:pt x="11" y="0"/>
                </a:cubicBezTo>
                <a:lnTo>
                  <a:pt x="255" y="0"/>
                </a:lnTo>
                <a:cubicBezTo>
                  <a:pt x="265" y="0"/>
                  <a:pt x="265" y="11"/>
                  <a:pt x="265" y="20"/>
                </a:cubicBezTo>
                <a:cubicBezTo>
                  <a:pt x="265" y="3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4" name="Google Shape;4064;p21"/>
          <p:cNvSpPr/>
          <p:nvPr/>
        </p:nvSpPr>
        <p:spPr>
          <a:xfrm>
            <a:off x="2041429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79"/>
                </a:moveTo>
                <a:cubicBezTo>
                  <a:pt x="20" y="89"/>
                  <a:pt x="10" y="79"/>
                  <a:pt x="10" y="79"/>
                </a:cubicBezTo>
                <a:cubicBezTo>
                  <a:pt x="1" y="69"/>
                  <a:pt x="1" y="59"/>
                  <a:pt x="10" y="59"/>
                </a:cubicBezTo>
                <a:lnTo>
                  <a:pt x="69" y="11"/>
                </a:lnTo>
                <a:cubicBezTo>
                  <a:pt x="79" y="0"/>
                  <a:pt x="88" y="0"/>
                  <a:pt x="99" y="11"/>
                </a:cubicBezTo>
                <a:cubicBezTo>
                  <a:pt x="99" y="11"/>
                  <a:pt x="99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5" name="Google Shape;4065;p21"/>
          <p:cNvSpPr/>
          <p:nvPr/>
        </p:nvSpPr>
        <p:spPr>
          <a:xfrm>
            <a:off x="2041429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1" y="20"/>
                  <a:pt x="1" y="10"/>
                  <a:pt x="10" y="10"/>
                </a:cubicBezTo>
                <a:cubicBezTo>
                  <a:pt x="10" y="1"/>
                  <a:pt x="20" y="1"/>
                  <a:pt x="30" y="1"/>
                </a:cubicBezTo>
                <a:lnTo>
                  <a:pt x="88" y="60"/>
                </a:lnTo>
                <a:cubicBezTo>
                  <a:pt x="99" y="60"/>
                  <a:pt x="99" y="69"/>
                  <a:pt x="99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6" name="Google Shape;4066;p21"/>
          <p:cNvSpPr/>
          <p:nvPr/>
        </p:nvSpPr>
        <p:spPr>
          <a:xfrm>
            <a:off x="2053907" y="7625045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9" y="79"/>
                </a:moveTo>
                <a:cubicBezTo>
                  <a:pt x="20" y="89"/>
                  <a:pt x="10" y="79"/>
                  <a:pt x="10" y="79"/>
                </a:cubicBezTo>
                <a:cubicBezTo>
                  <a:pt x="0" y="69"/>
                  <a:pt x="0" y="59"/>
                  <a:pt x="10" y="59"/>
                </a:cubicBezTo>
                <a:lnTo>
                  <a:pt x="79" y="11"/>
                </a:lnTo>
                <a:cubicBezTo>
                  <a:pt x="79" y="0"/>
                  <a:pt x="88" y="0"/>
                  <a:pt x="98" y="11"/>
                </a:cubicBezTo>
                <a:cubicBezTo>
                  <a:pt x="98" y="11"/>
                  <a:pt x="9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7" name="Google Shape;4067;p21"/>
          <p:cNvSpPr/>
          <p:nvPr/>
        </p:nvSpPr>
        <p:spPr>
          <a:xfrm>
            <a:off x="2053907" y="7614682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0" y="20"/>
                  <a:pt x="0" y="10"/>
                  <a:pt x="10" y="10"/>
                </a:cubicBezTo>
                <a:cubicBezTo>
                  <a:pt x="10" y="1"/>
                  <a:pt x="20" y="1"/>
                  <a:pt x="29" y="1"/>
                </a:cubicBezTo>
                <a:lnTo>
                  <a:pt x="88" y="60"/>
                </a:lnTo>
                <a:cubicBezTo>
                  <a:pt x="98" y="60"/>
                  <a:pt x="98" y="69"/>
                  <a:pt x="98" y="79"/>
                </a:cubicBezTo>
                <a:lnTo>
                  <a:pt x="7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8" name="Google Shape;4068;p21"/>
          <p:cNvSpPr/>
          <p:nvPr/>
        </p:nvSpPr>
        <p:spPr>
          <a:xfrm>
            <a:off x="-406163" y="-830599"/>
            <a:ext cx="708927" cy="756724"/>
          </a:xfrm>
          <a:custGeom>
            <a:avLst/>
            <a:gdLst/>
            <a:ahLst/>
            <a:cxnLst/>
            <a:rect l="l" t="t" r="r" b="b"/>
            <a:pathLst>
              <a:path w="3352" h="3578" extrusionOk="0">
                <a:moveTo>
                  <a:pt x="392" y="236"/>
                </a:moveTo>
                <a:cubicBezTo>
                  <a:pt x="98" y="461"/>
                  <a:pt x="50" y="893"/>
                  <a:pt x="275" y="1187"/>
                </a:cubicBezTo>
                <a:cubicBezTo>
                  <a:pt x="403" y="1343"/>
                  <a:pt x="549" y="1451"/>
                  <a:pt x="726" y="1461"/>
                </a:cubicBezTo>
                <a:cubicBezTo>
                  <a:pt x="765" y="1470"/>
                  <a:pt x="765" y="1481"/>
                  <a:pt x="736" y="1500"/>
                </a:cubicBezTo>
                <a:cubicBezTo>
                  <a:pt x="599" y="1627"/>
                  <a:pt x="481" y="1706"/>
                  <a:pt x="344" y="1804"/>
                </a:cubicBezTo>
                <a:cubicBezTo>
                  <a:pt x="0" y="2049"/>
                  <a:pt x="334" y="2519"/>
                  <a:pt x="736" y="2304"/>
                </a:cubicBezTo>
                <a:cubicBezTo>
                  <a:pt x="892" y="2225"/>
                  <a:pt x="1000" y="2147"/>
                  <a:pt x="1117" y="2019"/>
                </a:cubicBezTo>
                <a:cubicBezTo>
                  <a:pt x="1147" y="1980"/>
                  <a:pt x="1176" y="1970"/>
                  <a:pt x="1206" y="2039"/>
                </a:cubicBezTo>
                <a:cubicBezTo>
                  <a:pt x="1353" y="2391"/>
                  <a:pt x="1539" y="2862"/>
                  <a:pt x="1568" y="3088"/>
                </a:cubicBezTo>
                <a:cubicBezTo>
                  <a:pt x="1647" y="3578"/>
                  <a:pt x="2313" y="3352"/>
                  <a:pt x="2206" y="2803"/>
                </a:cubicBezTo>
                <a:cubicBezTo>
                  <a:pt x="2186" y="2676"/>
                  <a:pt x="2156" y="2558"/>
                  <a:pt x="2108" y="2450"/>
                </a:cubicBezTo>
                <a:cubicBezTo>
                  <a:pt x="2097" y="2411"/>
                  <a:pt x="2117" y="2402"/>
                  <a:pt x="2147" y="2421"/>
                </a:cubicBezTo>
                <a:cubicBezTo>
                  <a:pt x="2245" y="2480"/>
                  <a:pt x="2333" y="2558"/>
                  <a:pt x="2450" y="2607"/>
                </a:cubicBezTo>
                <a:cubicBezTo>
                  <a:pt x="2970" y="2842"/>
                  <a:pt x="3352" y="2245"/>
                  <a:pt x="2881" y="2058"/>
                </a:cubicBezTo>
                <a:cubicBezTo>
                  <a:pt x="2676" y="1970"/>
                  <a:pt x="2254" y="1677"/>
                  <a:pt x="1941" y="1441"/>
                </a:cubicBezTo>
                <a:cubicBezTo>
                  <a:pt x="1921" y="1422"/>
                  <a:pt x="1882" y="1402"/>
                  <a:pt x="1951" y="1363"/>
                </a:cubicBezTo>
                <a:cubicBezTo>
                  <a:pt x="2108" y="1274"/>
                  <a:pt x="2215" y="1187"/>
                  <a:pt x="2333" y="1059"/>
                </a:cubicBezTo>
                <a:cubicBezTo>
                  <a:pt x="2627" y="716"/>
                  <a:pt x="2254" y="285"/>
                  <a:pt x="1941" y="559"/>
                </a:cubicBezTo>
                <a:cubicBezTo>
                  <a:pt x="1803" y="667"/>
                  <a:pt x="1686" y="775"/>
                  <a:pt x="1559" y="863"/>
                </a:cubicBezTo>
                <a:cubicBezTo>
                  <a:pt x="1539" y="873"/>
                  <a:pt x="1529" y="873"/>
                  <a:pt x="1529" y="824"/>
                </a:cubicBezTo>
                <a:cubicBezTo>
                  <a:pt x="1520" y="677"/>
                  <a:pt x="1470" y="490"/>
                  <a:pt x="1353" y="344"/>
                </a:cubicBezTo>
                <a:cubicBezTo>
                  <a:pt x="1117" y="50"/>
                  <a:pt x="696" y="0"/>
                  <a:pt x="392" y="23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9" name="Google Shape;4069;p21"/>
          <p:cNvSpPr/>
          <p:nvPr/>
        </p:nvSpPr>
        <p:spPr>
          <a:xfrm>
            <a:off x="-277788" y="-697994"/>
            <a:ext cx="124570" cy="108073"/>
          </a:xfrm>
          <a:custGeom>
            <a:avLst/>
            <a:gdLst/>
            <a:ahLst/>
            <a:cxnLst/>
            <a:rect l="l" t="t" r="r" b="b"/>
            <a:pathLst>
              <a:path w="589" h="511" extrusionOk="0">
                <a:moveTo>
                  <a:pt x="491" y="59"/>
                </a:moveTo>
                <a:cubicBezTo>
                  <a:pt x="491" y="30"/>
                  <a:pt x="501" y="11"/>
                  <a:pt x="521" y="11"/>
                </a:cubicBezTo>
                <a:cubicBezTo>
                  <a:pt x="550" y="1"/>
                  <a:pt x="569" y="20"/>
                  <a:pt x="569" y="40"/>
                </a:cubicBezTo>
                <a:cubicBezTo>
                  <a:pt x="589" y="109"/>
                  <a:pt x="579" y="177"/>
                  <a:pt x="560" y="236"/>
                </a:cubicBezTo>
                <a:cubicBezTo>
                  <a:pt x="530" y="305"/>
                  <a:pt x="481" y="364"/>
                  <a:pt x="432" y="412"/>
                </a:cubicBezTo>
                <a:cubicBezTo>
                  <a:pt x="373" y="451"/>
                  <a:pt x="305" y="481"/>
                  <a:pt x="236" y="501"/>
                </a:cubicBezTo>
                <a:cubicBezTo>
                  <a:pt x="168" y="510"/>
                  <a:pt x="99" y="510"/>
                  <a:pt x="31" y="481"/>
                </a:cubicBezTo>
                <a:cubicBezTo>
                  <a:pt x="11" y="471"/>
                  <a:pt x="1" y="451"/>
                  <a:pt x="11" y="422"/>
                </a:cubicBezTo>
                <a:cubicBezTo>
                  <a:pt x="21" y="403"/>
                  <a:pt x="40" y="393"/>
                  <a:pt x="60" y="403"/>
                </a:cubicBezTo>
                <a:cubicBezTo>
                  <a:pt x="119" y="422"/>
                  <a:pt x="168" y="422"/>
                  <a:pt x="227" y="412"/>
                </a:cubicBezTo>
                <a:cubicBezTo>
                  <a:pt x="275" y="403"/>
                  <a:pt x="334" y="383"/>
                  <a:pt x="373" y="344"/>
                </a:cubicBezTo>
                <a:cubicBezTo>
                  <a:pt x="423" y="305"/>
                  <a:pt x="462" y="266"/>
                  <a:pt x="481" y="207"/>
                </a:cubicBezTo>
                <a:cubicBezTo>
                  <a:pt x="491" y="157"/>
                  <a:pt x="501" y="109"/>
                  <a:pt x="491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0" name="Google Shape;4070;p21"/>
          <p:cNvSpPr/>
          <p:nvPr/>
        </p:nvSpPr>
        <p:spPr>
          <a:xfrm>
            <a:off x="116009" y="-395349"/>
            <a:ext cx="76984" cy="116322"/>
          </a:xfrm>
          <a:custGeom>
            <a:avLst/>
            <a:gdLst/>
            <a:ahLst/>
            <a:cxnLst/>
            <a:rect l="l" t="t" r="r" b="b"/>
            <a:pathLst>
              <a:path w="364" h="550" extrusionOk="0">
                <a:moveTo>
                  <a:pt x="20" y="481"/>
                </a:moveTo>
                <a:lnTo>
                  <a:pt x="40" y="481"/>
                </a:lnTo>
                <a:cubicBezTo>
                  <a:pt x="60" y="481"/>
                  <a:pt x="70" y="471"/>
                  <a:pt x="70" y="471"/>
                </a:cubicBezTo>
                <a:lnTo>
                  <a:pt x="70" y="431"/>
                </a:lnTo>
                <a:cubicBezTo>
                  <a:pt x="60" y="412"/>
                  <a:pt x="60" y="402"/>
                  <a:pt x="60" y="383"/>
                </a:cubicBezTo>
                <a:cubicBezTo>
                  <a:pt x="60" y="275"/>
                  <a:pt x="177" y="324"/>
                  <a:pt x="177" y="304"/>
                </a:cubicBezTo>
                <a:lnTo>
                  <a:pt x="177" y="265"/>
                </a:lnTo>
                <a:cubicBezTo>
                  <a:pt x="168" y="246"/>
                  <a:pt x="168" y="226"/>
                  <a:pt x="168" y="216"/>
                </a:cubicBezTo>
                <a:cubicBezTo>
                  <a:pt x="168" y="108"/>
                  <a:pt x="295" y="157"/>
                  <a:pt x="295" y="128"/>
                </a:cubicBezTo>
                <a:cubicBezTo>
                  <a:pt x="295" y="118"/>
                  <a:pt x="285" y="108"/>
                  <a:pt x="285" y="98"/>
                </a:cubicBezTo>
                <a:cubicBezTo>
                  <a:pt x="285" y="79"/>
                  <a:pt x="275" y="59"/>
                  <a:pt x="275" y="39"/>
                </a:cubicBezTo>
                <a:cubicBezTo>
                  <a:pt x="275" y="30"/>
                  <a:pt x="285" y="20"/>
                  <a:pt x="285" y="20"/>
                </a:cubicBezTo>
                <a:cubicBezTo>
                  <a:pt x="285" y="0"/>
                  <a:pt x="354" y="30"/>
                  <a:pt x="354" y="50"/>
                </a:cubicBezTo>
                <a:lnTo>
                  <a:pt x="354" y="79"/>
                </a:lnTo>
                <a:cubicBezTo>
                  <a:pt x="364" y="98"/>
                  <a:pt x="364" y="118"/>
                  <a:pt x="364" y="137"/>
                </a:cubicBezTo>
                <a:cubicBezTo>
                  <a:pt x="364" y="177"/>
                  <a:pt x="334" y="216"/>
                  <a:pt x="256" y="206"/>
                </a:cubicBezTo>
                <a:cubicBezTo>
                  <a:pt x="246" y="206"/>
                  <a:pt x="236" y="206"/>
                  <a:pt x="236" y="216"/>
                </a:cubicBezTo>
                <a:cubicBezTo>
                  <a:pt x="236" y="226"/>
                  <a:pt x="246" y="235"/>
                  <a:pt x="246" y="246"/>
                </a:cubicBezTo>
                <a:cubicBezTo>
                  <a:pt x="246" y="265"/>
                  <a:pt x="256" y="285"/>
                  <a:pt x="256" y="304"/>
                </a:cubicBezTo>
                <a:cubicBezTo>
                  <a:pt x="246" y="353"/>
                  <a:pt x="227" y="383"/>
                  <a:pt x="148" y="373"/>
                </a:cubicBezTo>
                <a:cubicBezTo>
                  <a:pt x="129" y="373"/>
                  <a:pt x="129" y="383"/>
                  <a:pt x="129" y="383"/>
                </a:cubicBezTo>
                <a:cubicBezTo>
                  <a:pt x="129" y="392"/>
                  <a:pt x="129" y="402"/>
                  <a:pt x="138" y="422"/>
                </a:cubicBezTo>
                <a:lnTo>
                  <a:pt x="138" y="471"/>
                </a:lnTo>
                <a:cubicBezTo>
                  <a:pt x="138" y="490"/>
                  <a:pt x="138" y="500"/>
                  <a:pt x="129" y="520"/>
                </a:cubicBezTo>
                <a:cubicBezTo>
                  <a:pt x="118" y="549"/>
                  <a:pt x="1" y="481"/>
                  <a:pt x="20" y="48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1" name="Google Shape;4071;p21"/>
          <p:cNvSpPr/>
          <p:nvPr/>
        </p:nvSpPr>
        <p:spPr>
          <a:xfrm>
            <a:off x="-118112" y="-513362"/>
            <a:ext cx="56257" cy="56046"/>
          </a:xfrm>
          <a:custGeom>
            <a:avLst/>
            <a:gdLst/>
            <a:ahLst/>
            <a:cxnLst/>
            <a:rect l="l" t="t" r="r" b="b"/>
            <a:pathLst>
              <a:path w="266" h="265" extrusionOk="0">
                <a:moveTo>
                  <a:pt x="60" y="39"/>
                </a:moveTo>
                <a:cubicBezTo>
                  <a:pt x="108" y="0"/>
                  <a:pt x="187" y="10"/>
                  <a:pt x="226" y="59"/>
                </a:cubicBezTo>
                <a:cubicBezTo>
                  <a:pt x="265" y="108"/>
                  <a:pt x="256" y="186"/>
                  <a:pt x="206" y="225"/>
                </a:cubicBezTo>
                <a:cubicBezTo>
                  <a:pt x="147" y="264"/>
                  <a:pt x="79" y="255"/>
                  <a:pt x="40" y="206"/>
                </a:cubicBezTo>
                <a:cubicBezTo>
                  <a:pt x="1" y="157"/>
                  <a:pt x="10" y="79"/>
                  <a:pt x="6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2" name="Google Shape;4072;p21"/>
          <p:cNvSpPr/>
          <p:nvPr/>
        </p:nvSpPr>
        <p:spPr>
          <a:xfrm>
            <a:off x="-225761" y="-629470"/>
            <a:ext cx="170041" cy="159678"/>
          </a:xfrm>
          <a:custGeom>
            <a:avLst/>
            <a:gdLst/>
            <a:ahLst/>
            <a:cxnLst/>
            <a:rect l="l" t="t" r="r" b="b"/>
            <a:pathLst>
              <a:path w="804" h="755" extrusionOk="0">
                <a:moveTo>
                  <a:pt x="353" y="314"/>
                </a:moveTo>
                <a:cubicBezTo>
                  <a:pt x="373" y="294"/>
                  <a:pt x="392" y="284"/>
                  <a:pt x="421" y="275"/>
                </a:cubicBezTo>
                <a:lnTo>
                  <a:pt x="421" y="265"/>
                </a:lnTo>
                <a:cubicBezTo>
                  <a:pt x="460" y="206"/>
                  <a:pt x="539" y="0"/>
                  <a:pt x="598" y="127"/>
                </a:cubicBezTo>
                <a:cubicBezTo>
                  <a:pt x="617" y="167"/>
                  <a:pt x="656" y="216"/>
                  <a:pt x="696" y="255"/>
                </a:cubicBezTo>
                <a:cubicBezTo>
                  <a:pt x="804" y="343"/>
                  <a:pt x="598" y="373"/>
                  <a:pt x="519" y="392"/>
                </a:cubicBezTo>
                <a:lnTo>
                  <a:pt x="510" y="392"/>
                </a:lnTo>
                <a:cubicBezTo>
                  <a:pt x="500" y="412"/>
                  <a:pt x="480" y="432"/>
                  <a:pt x="460" y="451"/>
                </a:cubicBezTo>
                <a:cubicBezTo>
                  <a:pt x="441" y="471"/>
                  <a:pt x="412" y="480"/>
                  <a:pt x="392" y="490"/>
                </a:cubicBezTo>
                <a:cubicBezTo>
                  <a:pt x="392" y="490"/>
                  <a:pt x="382" y="490"/>
                  <a:pt x="382" y="500"/>
                </a:cubicBezTo>
                <a:cubicBezTo>
                  <a:pt x="353" y="559"/>
                  <a:pt x="275" y="755"/>
                  <a:pt x="216" y="637"/>
                </a:cubicBezTo>
                <a:cubicBezTo>
                  <a:pt x="186" y="578"/>
                  <a:pt x="147" y="539"/>
                  <a:pt x="108" y="510"/>
                </a:cubicBezTo>
                <a:cubicBezTo>
                  <a:pt x="0" y="421"/>
                  <a:pt x="216" y="392"/>
                  <a:pt x="284" y="373"/>
                </a:cubicBezTo>
                <a:lnTo>
                  <a:pt x="304" y="373"/>
                </a:lnTo>
                <a:cubicBezTo>
                  <a:pt x="314" y="353"/>
                  <a:pt x="323" y="323"/>
                  <a:pt x="353" y="314"/>
                </a:cubicBezTo>
                <a:close/>
              </a:path>
            </a:pathLst>
          </a:custGeom>
          <a:solidFill>
            <a:srgbClr val="B82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3" name="Google Shape;4073;p21"/>
          <p:cNvSpPr/>
          <p:nvPr/>
        </p:nvSpPr>
        <p:spPr>
          <a:xfrm>
            <a:off x="-68200" y="-239903"/>
            <a:ext cx="122243" cy="58161"/>
          </a:xfrm>
          <a:custGeom>
            <a:avLst/>
            <a:gdLst/>
            <a:ahLst/>
            <a:cxnLst/>
            <a:rect l="l" t="t" r="r" b="b"/>
            <a:pathLst>
              <a:path w="578" h="275" extrusionOk="0">
                <a:moveTo>
                  <a:pt x="539" y="20"/>
                </a:moveTo>
                <a:cubicBezTo>
                  <a:pt x="529" y="30"/>
                  <a:pt x="529" y="30"/>
                  <a:pt x="529" y="40"/>
                </a:cubicBezTo>
                <a:cubicBezTo>
                  <a:pt x="529" y="59"/>
                  <a:pt x="519" y="69"/>
                  <a:pt x="519" y="69"/>
                </a:cubicBezTo>
                <a:cubicBezTo>
                  <a:pt x="510" y="69"/>
                  <a:pt x="490" y="59"/>
                  <a:pt x="480" y="49"/>
                </a:cubicBezTo>
                <a:cubicBezTo>
                  <a:pt x="460" y="49"/>
                  <a:pt x="451" y="40"/>
                  <a:pt x="431" y="30"/>
                </a:cubicBezTo>
                <a:cubicBezTo>
                  <a:pt x="323" y="10"/>
                  <a:pt x="343" y="138"/>
                  <a:pt x="323" y="138"/>
                </a:cubicBezTo>
                <a:cubicBezTo>
                  <a:pt x="314" y="128"/>
                  <a:pt x="303" y="128"/>
                  <a:pt x="284" y="118"/>
                </a:cubicBezTo>
                <a:cubicBezTo>
                  <a:pt x="274" y="108"/>
                  <a:pt x="255" y="108"/>
                  <a:pt x="245" y="99"/>
                </a:cubicBezTo>
                <a:cubicBezTo>
                  <a:pt x="137" y="79"/>
                  <a:pt x="157" y="206"/>
                  <a:pt x="137" y="197"/>
                </a:cubicBezTo>
                <a:cubicBezTo>
                  <a:pt x="127" y="197"/>
                  <a:pt x="107" y="197"/>
                  <a:pt x="98" y="186"/>
                </a:cubicBezTo>
                <a:cubicBezTo>
                  <a:pt x="78" y="177"/>
                  <a:pt x="68" y="167"/>
                  <a:pt x="49" y="167"/>
                </a:cubicBezTo>
                <a:lnTo>
                  <a:pt x="20" y="167"/>
                </a:lnTo>
                <a:cubicBezTo>
                  <a:pt x="0" y="167"/>
                  <a:pt x="20" y="236"/>
                  <a:pt x="39" y="236"/>
                </a:cubicBezTo>
                <a:cubicBezTo>
                  <a:pt x="49" y="245"/>
                  <a:pt x="59" y="245"/>
                  <a:pt x="68" y="245"/>
                </a:cubicBezTo>
                <a:cubicBezTo>
                  <a:pt x="88" y="255"/>
                  <a:pt x="98" y="265"/>
                  <a:pt x="118" y="275"/>
                </a:cubicBezTo>
                <a:cubicBezTo>
                  <a:pt x="166" y="275"/>
                  <a:pt x="205" y="265"/>
                  <a:pt x="216" y="186"/>
                </a:cubicBezTo>
                <a:cubicBezTo>
                  <a:pt x="216" y="177"/>
                  <a:pt x="225" y="167"/>
                  <a:pt x="225" y="167"/>
                </a:cubicBezTo>
                <a:cubicBezTo>
                  <a:pt x="235" y="167"/>
                  <a:pt x="245" y="177"/>
                  <a:pt x="255" y="186"/>
                </a:cubicBezTo>
                <a:cubicBezTo>
                  <a:pt x="274" y="186"/>
                  <a:pt x="294" y="197"/>
                  <a:pt x="314" y="206"/>
                </a:cubicBezTo>
                <a:cubicBezTo>
                  <a:pt x="353" y="206"/>
                  <a:pt x="392" y="197"/>
                  <a:pt x="412" y="118"/>
                </a:cubicBezTo>
                <a:lnTo>
                  <a:pt x="412" y="99"/>
                </a:lnTo>
                <a:cubicBezTo>
                  <a:pt x="421" y="108"/>
                  <a:pt x="441" y="108"/>
                  <a:pt x="451" y="118"/>
                </a:cubicBezTo>
                <a:cubicBezTo>
                  <a:pt x="470" y="128"/>
                  <a:pt x="480" y="128"/>
                  <a:pt x="499" y="138"/>
                </a:cubicBezTo>
                <a:lnTo>
                  <a:pt x="549" y="138"/>
                </a:lnTo>
                <a:cubicBezTo>
                  <a:pt x="578" y="128"/>
                  <a:pt x="549" y="1"/>
                  <a:pt x="5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4" name="Google Shape;4074;p21"/>
          <p:cNvSpPr/>
          <p:nvPr/>
        </p:nvSpPr>
        <p:spPr>
          <a:xfrm>
            <a:off x="-312895" y="-457528"/>
            <a:ext cx="83117" cy="107862"/>
          </a:xfrm>
          <a:custGeom>
            <a:avLst/>
            <a:gdLst/>
            <a:ahLst/>
            <a:cxnLst/>
            <a:rect l="l" t="t" r="r" b="b"/>
            <a:pathLst>
              <a:path w="393" h="510" extrusionOk="0">
                <a:moveTo>
                  <a:pt x="363" y="422"/>
                </a:moveTo>
                <a:lnTo>
                  <a:pt x="353" y="422"/>
                </a:lnTo>
                <a:cubicBezTo>
                  <a:pt x="324" y="431"/>
                  <a:pt x="324" y="431"/>
                  <a:pt x="324" y="422"/>
                </a:cubicBezTo>
                <a:cubicBezTo>
                  <a:pt x="314" y="412"/>
                  <a:pt x="324" y="402"/>
                  <a:pt x="324" y="383"/>
                </a:cubicBezTo>
                <a:lnTo>
                  <a:pt x="324" y="333"/>
                </a:lnTo>
                <a:cubicBezTo>
                  <a:pt x="314" y="235"/>
                  <a:pt x="197" y="294"/>
                  <a:pt x="197" y="275"/>
                </a:cubicBezTo>
                <a:lnTo>
                  <a:pt x="197" y="235"/>
                </a:lnTo>
                <a:cubicBezTo>
                  <a:pt x="206" y="226"/>
                  <a:pt x="206" y="206"/>
                  <a:pt x="206" y="187"/>
                </a:cubicBezTo>
                <a:cubicBezTo>
                  <a:pt x="197" y="89"/>
                  <a:pt x="79" y="148"/>
                  <a:pt x="79" y="128"/>
                </a:cubicBezTo>
                <a:lnTo>
                  <a:pt x="79" y="89"/>
                </a:lnTo>
                <a:lnTo>
                  <a:pt x="79" y="40"/>
                </a:lnTo>
                <a:lnTo>
                  <a:pt x="79" y="20"/>
                </a:lnTo>
                <a:cubicBezTo>
                  <a:pt x="69" y="0"/>
                  <a:pt x="10" y="30"/>
                  <a:pt x="10" y="59"/>
                </a:cubicBezTo>
                <a:lnTo>
                  <a:pt x="10" y="89"/>
                </a:lnTo>
                <a:cubicBezTo>
                  <a:pt x="10" y="108"/>
                  <a:pt x="1" y="118"/>
                  <a:pt x="10" y="137"/>
                </a:cubicBezTo>
                <a:cubicBezTo>
                  <a:pt x="10" y="187"/>
                  <a:pt x="40" y="216"/>
                  <a:pt x="118" y="196"/>
                </a:cubicBezTo>
                <a:lnTo>
                  <a:pt x="138" y="196"/>
                </a:lnTo>
                <a:cubicBezTo>
                  <a:pt x="138" y="206"/>
                  <a:pt x="128" y="216"/>
                  <a:pt x="128" y="235"/>
                </a:cubicBezTo>
                <a:lnTo>
                  <a:pt x="128" y="285"/>
                </a:lnTo>
                <a:cubicBezTo>
                  <a:pt x="138" y="333"/>
                  <a:pt x="158" y="363"/>
                  <a:pt x="236" y="344"/>
                </a:cubicBezTo>
                <a:lnTo>
                  <a:pt x="255" y="344"/>
                </a:lnTo>
                <a:lnTo>
                  <a:pt x="255" y="383"/>
                </a:lnTo>
                <a:cubicBezTo>
                  <a:pt x="255" y="402"/>
                  <a:pt x="245" y="422"/>
                  <a:pt x="255" y="442"/>
                </a:cubicBezTo>
                <a:cubicBezTo>
                  <a:pt x="255" y="451"/>
                  <a:pt x="255" y="461"/>
                  <a:pt x="265" y="471"/>
                </a:cubicBezTo>
                <a:cubicBezTo>
                  <a:pt x="285" y="510"/>
                  <a:pt x="393" y="422"/>
                  <a:pt x="363" y="42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5" name="Google Shape;4075;p21"/>
          <p:cNvSpPr/>
          <p:nvPr/>
        </p:nvSpPr>
        <p:spPr>
          <a:xfrm>
            <a:off x="-16596" y="-691649"/>
            <a:ext cx="95595" cy="101728"/>
          </a:xfrm>
          <a:custGeom>
            <a:avLst/>
            <a:gdLst/>
            <a:ahLst/>
            <a:cxnLst/>
            <a:rect l="l" t="t" r="r" b="b"/>
            <a:pathLst>
              <a:path w="452" h="481" extrusionOk="0">
                <a:moveTo>
                  <a:pt x="353" y="451"/>
                </a:moveTo>
                <a:lnTo>
                  <a:pt x="353" y="432"/>
                </a:lnTo>
                <a:cubicBezTo>
                  <a:pt x="364" y="412"/>
                  <a:pt x="364" y="402"/>
                  <a:pt x="364" y="402"/>
                </a:cubicBezTo>
                <a:lnTo>
                  <a:pt x="324" y="402"/>
                </a:lnTo>
                <a:cubicBezTo>
                  <a:pt x="305" y="392"/>
                  <a:pt x="295" y="392"/>
                  <a:pt x="275" y="392"/>
                </a:cubicBezTo>
                <a:cubicBezTo>
                  <a:pt x="177" y="353"/>
                  <a:pt x="266" y="255"/>
                  <a:pt x="246" y="245"/>
                </a:cubicBezTo>
                <a:lnTo>
                  <a:pt x="207" y="245"/>
                </a:lnTo>
                <a:cubicBezTo>
                  <a:pt x="187" y="236"/>
                  <a:pt x="177" y="236"/>
                  <a:pt x="157" y="236"/>
                </a:cubicBezTo>
                <a:cubicBezTo>
                  <a:pt x="59" y="196"/>
                  <a:pt x="148" y="98"/>
                  <a:pt x="128" y="88"/>
                </a:cubicBezTo>
                <a:lnTo>
                  <a:pt x="89" y="88"/>
                </a:lnTo>
                <a:cubicBezTo>
                  <a:pt x="79" y="79"/>
                  <a:pt x="59" y="79"/>
                  <a:pt x="40" y="79"/>
                </a:cubicBezTo>
                <a:cubicBezTo>
                  <a:pt x="30" y="69"/>
                  <a:pt x="30" y="69"/>
                  <a:pt x="20" y="69"/>
                </a:cubicBezTo>
                <a:cubicBezTo>
                  <a:pt x="1" y="59"/>
                  <a:pt x="50" y="0"/>
                  <a:pt x="79" y="10"/>
                </a:cubicBezTo>
                <a:cubicBezTo>
                  <a:pt x="79" y="10"/>
                  <a:pt x="99" y="10"/>
                  <a:pt x="109" y="20"/>
                </a:cubicBezTo>
                <a:cubicBezTo>
                  <a:pt x="128" y="20"/>
                  <a:pt x="138" y="20"/>
                  <a:pt x="157" y="29"/>
                </a:cubicBezTo>
                <a:cubicBezTo>
                  <a:pt x="197" y="40"/>
                  <a:pt x="226" y="79"/>
                  <a:pt x="187" y="147"/>
                </a:cubicBezTo>
                <a:lnTo>
                  <a:pt x="187" y="167"/>
                </a:lnTo>
                <a:cubicBezTo>
                  <a:pt x="197" y="167"/>
                  <a:pt x="207" y="167"/>
                  <a:pt x="216" y="177"/>
                </a:cubicBezTo>
                <a:cubicBezTo>
                  <a:pt x="236" y="177"/>
                  <a:pt x="255" y="177"/>
                  <a:pt x="275" y="186"/>
                </a:cubicBezTo>
                <a:cubicBezTo>
                  <a:pt x="314" y="196"/>
                  <a:pt x="334" y="236"/>
                  <a:pt x="305" y="304"/>
                </a:cubicBezTo>
                <a:cubicBezTo>
                  <a:pt x="295" y="314"/>
                  <a:pt x="295" y="323"/>
                  <a:pt x="305" y="323"/>
                </a:cubicBezTo>
                <a:lnTo>
                  <a:pt x="334" y="323"/>
                </a:lnTo>
                <a:cubicBezTo>
                  <a:pt x="353" y="334"/>
                  <a:pt x="373" y="334"/>
                  <a:pt x="393" y="343"/>
                </a:cubicBezTo>
                <a:cubicBezTo>
                  <a:pt x="403" y="343"/>
                  <a:pt x="422" y="353"/>
                  <a:pt x="422" y="363"/>
                </a:cubicBezTo>
                <a:cubicBezTo>
                  <a:pt x="451" y="382"/>
                  <a:pt x="344" y="480"/>
                  <a:pt x="353" y="45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6" name="Google Shape;4076;p21"/>
          <p:cNvSpPr/>
          <p:nvPr/>
        </p:nvSpPr>
        <p:spPr>
          <a:xfrm>
            <a:off x="-294284" y="-670923"/>
            <a:ext cx="37434" cy="35319"/>
          </a:xfrm>
          <a:custGeom>
            <a:avLst/>
            <a:gdLst/>
            <a:ahLst/>
            <a:cxnLst/>
            <a:rect l="l" t="t" r="r" b="b"/>
            <a:pathLst>
              <a:path w="177" h="167" extrusionOk="0">
                <a:moveTo>
                  <a:pt x="40" y="20"/>
                </a:moveTo>
                <a:cubicBezTo>
                  <a:pt x="70" y="0"/>
                  <a:pt x="118" y="0"/>
                  <a:pt x="148" y="40"/>
                </a:cubicBezTo>
                <a:cubicBezTo>
                  <a:pt x="177" y="69"/>
                  <a:pt x="167" y="118"/>
                  <a:pt x="138" y="138"/>
                </a:cubicBezTo>
                <a:cubicBezTo>
                  <a:pt x="99" y="167"/>
                  <a:pt x="50" y="157"/>
                  <a:pt x="30" y="127"/>
                </a:cubicBezTo>
                <a:cubicBezTo>
                  <a:pt x="1" y="98"/>
                  <a:pt x="11" y="49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7" name="Google Shape;4077;p21"/>
          <p:cNvSpPr/>
          <p:nvPr/>
        </p:nvSpPr>
        <p:spPr>
          <a:xfrm>
            <a:off x="-227876" y="-724853"/>
            <a:ext cx="37434" cy="37434"/>
          </a:xfrm>
          <a:custGeom>
            <a:avLst/>
            <a:gdLst/>
            <a:ahLst/>
            <a:cxnLst/>
            <a:rect l="l" t="t" r="r" b="b"/>
            <a:pathLst>
              <a:path w="177" h="177" extrusionOk="0">
                <a:moveTo>
                  <a:pt x="39" y="30"/>
                </a:moveTo>
                <a:cubicBezTo>
                  <a:pt x="78" y="1"/>
                  <a:pt x="118" y="10"/>
                  <a:pt x="147" y="40"/>
                </a:cubicBezTo>
                <a:cubicBezTo>
                  <a:pt x="176" y="79"/>
                  <a:pt x="167" y="128"/>
                  <a:pt x="137" y="147"/>
                </a:cubicBezTo>
                <a:cubicBezTo>
                  <a:pt x="98" y="177"/>
                  <a:pt x="59" y="167"/>
                  <a:pt x="30" y="138"/>
                </a:cubicBezTo>
                <a:cubicBezTo>
                  <a:pt x="0" y="108"/>
                  <a:pt x="10" y="59"/>
                  <a:pt x="3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8" name="Google Shape;4078;p21"/>
          <p:cNvSpPr/>
          <p:nvPr/>
        </p:nvSpPr>
        <p:spPr>
          <a:xfrm>
            <a:off x="-68200" y="-449280"/>
            <a:ext cx="56046" cy="56257"/>
          </a:xfrm>
          <a:custGeom>
            <a:avLst/>
            <a:gdLst/>
            <a:ahLst/>
            <a:cxnLst/>
            <a:rect l="l" t="t" r="r" b="b"/>
            <a:pathLst>
              <a:path w="265" h="266" extrusionOk="0">
                <a:moveTo>
                  <a:pt x="59" y="40"/>
                </a:moveTo>
                <a:cubicBezTo>
                  <a:pt x="118" y="1"/>
                  <a:pt x="186" y="11"/>
                  <a:pt x="225" y="59"/>
                </a:cubicBezTo>
                <a:cubicBezTo>
                  <a:pt x="264" y="109"/>
                  <a:pt x="255" y="187"/>
                  <a:pt x="205" y="226"/>
                </a:cubicBezTo>
                <a:cubicBezTo>
                  <a:pt x="157" y="265"/>
                  <a:pt x="78" y="255"/>
                  <a:pt x="39" y="207"/>
                </a:cubicBezTo>
                <a:cubicBezTo>
                  <a:pt x="0" y="157"/>
                  <a:pt x="9" y="79"/>
                  <a:pt x="5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9" name="Google Shape;4079;p21"/>
          <p:cNvSpPr/>
          <p:nvPr/>
        </p:nvSpPr>
        <p:spPr>
          <a:xfrm>
            <a:off x="-327488" y="-706242"/>
            <a:ext cx="58372" cy="58161"/>
          </a:xfrm>
          <a:custGeom>
            <a:avLst/>
            <a:gdLst/>
            <a:ahLst/>
            <a:cxnLst/>
            <a:rect l="l" t="t" r="r" b="b"/>
            <a:pathLst>
              <a:path w="276" h="275" extrusionOk="0">
                <a:moveTo>
                  <a:pt x="1" y="226"/>
                </a:moveTo>
                <a:cubicBezTo>
                  <a:pt x="1" y="246"/>
                  <a:pt x="11" y="265"/>
                  <a:pt x="40" y="275"/>
                </a:cubicBezTo>
                <a:cubicBezTo>
                  <a:pt x="60" y="275"/>
                  <a:pt x="79" y="255"/>
                  <a:pt x="79" y="236"/>
                </a:cubicBezTo>
                <a:cubicBezTo>
                  <a:pt x="89" y="187"/>
                  <a:pt x="109" y="157"/>
                  <a:pt x="138" y="128"/>
                </a:cubicBezTo>
                <a:cubicBezTo>
                  <a:pt x="158" y="109"/>
                  <a:pt x="197" y="89"/>
                  <a:pt x="246" y="89"/>
                </a:cubicBezTo>
                <a:cubicBezTo>
                  <a:pt x="266" y="79"/>
                  <a:pt x="275" y="59"/>
                  <a:pt x="275" y="40"/>
                </a:cubicBezTo>
                <a:cubicBezTo>
                  <a:pt x="275" y="11"/>
                  <a:pt x="256" y="0"/>
                  <a:pt x="227" y="0"/>
                </a:cubicBezTo>
                <a:cubicBezTo>
                  <a:pt x="168" y="11"/>
                  <a:pt x="118" y="40"/>
                  <a:pt x="79" y="69"/>
                </a:cubicBezTo>
                <a:cubicBezTo>
                  <a:pt x="40" y="109"/>
                  <a:pt x="11" y="157"/>
                  <a:pt x="1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0" name="Google Shape;4080;p21"/>
          <p:cNvSpPr/>
          <p:nvPr/>
        </p:nvSpPr>
        <p:spPr>
          <a:xfrm>
            <a:off x="-261080" y="-758057"/>
            <a:ext cx="66409" cy="49913"/>
          </a:xfrm>
          <a:custGeom>
            <a:avLst/>
            <a:gdLst/>
            <a:ahLst/>
            <a:cxnLst/>
            <a:rect l="l" t="t" r="r" b="b"/>
            <a:pathLst>
              <a:path w="314" h="236" extrusionOk="0">
                <a:moveTo>
                  <a:pt x="275" y="10"/>
                </a:moveTo>
                <a:cubicBezTo>
                  <a:pt x="304" y="10"/>
                  <a:pt x="314" y="30"/>
                  <a:pt x="314" y="49"/>
                </a:cubicBezTo>
                <a:cubicBezTo>
                  <a:pt x="314" y="69"/>
                  <a:pt x="294" y="89"/>
                  <a:pt x="275" y="89"/>
                </a:cubicBezTo>
                <a:cubicBezTo>
                  <a:pt x="226" y="89"/>
                  <a:pt x="187" y="99"/>
                  <a:pt x="157" y="118"/>
                </a:cubicBezTo>
                <a:cubicBezTo>
                  <a:pt x="128" y="128"/>
                  <a:pt x="108" y="167"/>
                  <a:pt x="89" y="206"/>
                </a:cubicBezTo>
                <a:cubicBezTo>
                  <a:pt x="79" y="226"/>
                  <a:pt x="50" y="236"/>
                  <a:pt x="30" y="226"/>
                </a:cubicBezTo>
                <a:cubicBezTo>
                  <a:pt x="10" y="216"/>
                  <a:pt x="0" y="197"/>
                  <a:pt x="10" y="177"/>
                </a:cubicBezTo>
                <a:cubicBezTo>
                  <a:pt x="30" y="118"/>
                  <a:pt x="69" y="69"/>
                  <a:pt x="118" y="40"/>
                </a:cubicBezTo>
                <a:cubicBezTo>
                  <a:pt x="157" y="10"/>
                  <a:pt x="216" y="1"/>
                  <a:pt x="275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1" name="Google Shape;4081;p21"/>
          <p:cNvSpPr/>
          <p:nvPr/>
        </p:nvSpPr>
        <p:spPr>
          <a:xfrm>
            <a:off x="495425" y="2083332"/>
            <a:ext cx="708927" cy="756724"/>
          </a:xfrm>
          <a:custGeom>
            <a:avLst/>
            <a:gdLst/>
            <a:ahLst/>
            <a:cxnLst/>
            <a:rect l="l" t="t" r="r" b="b"/>
            <a:pathLst>
              <a:path w="3352" h="3578" extrusionOk="0">
                <a:moveTo>
                  <a:pt x="402" y="235"/>
                </a:moveTo>
                <a:cubicBezTo>
                  <a:pt x="108" y="461"/>
                  <a:pt x="49" y="892"/>
                  <a:pt x="284" y="1186"/>
                </a:cubicBezTo>
                <a:cubicBezTo>
                  <a:pt x="412" y="1343"/>
                  <a:pt x="549" y="1450"/>
                  <a:pt x="735" y="1461"/>
                </a:cubicBezTo>
                <a:cubicBezTo>
                  <a:pt x="774" y="1470"/>
                  <a:pt x="765" y="1480"/>
                  <a:pt x="735" y="1500"/>
                </a:cubicBezTo>
                <a:cubicBezTo>
                  <a:pt x="608" y="1627"/>
                  <a:pt x="490" y="1705"/>
                  <a:pt x="343" y="1803"/>
                </a:cubicBezTo>
                <a:cubicBezTo>
                  <a:pt x="0" y="2049"/>
                  <a:pt x="334" y="2519"/>
                  <a:pt x="735" y="2303"/>
                </a:cubicBezTo>
                <a:cubicBezTo>
                  <a:pt x="892" y="2225"/>
                  <a:pt x="1009" y="2147"/>
                  <a:pt x="1118" y="2019"/>
                </a:cubicBezTo>
                <a:cubicBezTo>
                  <a:pt x="1147" y="1980"/>
                  <a:pt x="1186" y="1970"/>
                  <a:pt x="1216" y="2038"/>
                </a:cubicBezTo>
                <a:cubicBezTo>
                  <a:pt x="1362" y="2391"/>
                  <a:pt x="1549" y="2862"/>
                  <a:pt x="1578" y="3087"/>
                </a:cubicBezTo>
                <a:cubicBezTo>
                  <a:pt x="1647" y="3577"/>
                  <a:pt x="2313" y="3352"/>
                  <a:pt x="2215" y="2793"/>
                </a:cubicBezTo>
                <a:cubicBezTo>
                  <a:pt x="2195" y="2676"/>
                  <a:pt x="2156" y="2558"/>
                  <a:pt x="2117" y="2450"/>
                </a:cubicBezTo>
                <a:cubicBezTo>
                  <a:pt x="2097" y="2411"/>
                  <a:pt x="2126" y="2401"/>
                  <a:pt x="2146" y="2421"/>
                </a:cubicBezTo>
                <a:cubicBezTo>
                  <a:pt x="2244" y="2480"/>
                  <a:pt x="2342" y="2558"/>
                  <a:pt x="2460" y="2607"/>
                </a:cubicBezTo>
                <a:cubicBezTo>
                  <a:pt x="2969" y="2842"/>
                  <a:pt x="3352" y="2245"/>
                  <a:pt x="2891" y="2058"/>
                </a:cubicBezTo>
                <a:cubicBezTo>
                  <a:pt x="2675" y="1970"/>
                  <a:pt x="2264" y="1676"/>
                  <a:pt x="1950" y="1441"/>
                </a:cubicBezTo>
                <a:cubicBezTo>
                  <a:pt x="1921" y="1421"/>
                  <a:pt x="1882" y="1402"/>
                  <a:pt x="1960" y="1363"/>
                </a:cubicBezTo>
                <a:cubicBezTo>
                  <a:pt x="2107" y="1274"/>
                  <a:pt x="2215" y="1186"/>
                  <a:pt x="2333" y="1058"/>
                </a:cubicBezTo>
                <a:cubicBezTo>
                  <a:pt x="2636" y="716"/>
                  <a:pt x="2254" y="285"/>
                  <a:pt x="1941" y="559"/>
                </a:cubicBezTo>
                <a:cubicBezTo>
                  <a:pt x="1813" y="667"/>
                  <a:pt x="1695" y="775"/>
                  <a:pt x="1568" y="863"/>
                </a:cubicBezTo>
                <a:cubicBezTo>
                  <a:pt x="1549" y="873"/>
                  <a:pt x="1529" y="873"/>
                  <a:pt x="1529" y="823"/>
                </a:cubicBezTo>
                <a:cubicBezTo>
                  <a:pt x="1529" y="677"/>
                  <a:pt x="1470" y="490"/>
                  <a:pt x="1362" y="344"/>
                </a:cubicBezTo>
                <a:cubicBezTo>
                  <a:pt x="1127" y="50"/>
                  <a:pt x="696" y="0"/>
                  <a:pt x="402" y="23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2" name="Google Shape;4082;p21"/>
          <p:cNvSpPr/>
          <p:nvPr/>
        </p:nvSpPr>
        <p:spPr>
          <a:xfrm>
            <a:off x="625916" y="2215937"/>
            <a:ext cx="122455" cy="107862"/>
          </a:xfrm>
          <a:custGeom>
            <a:avLst/>
            <a:gdLst/>
            <a:ahLst/>
            <a:cxnLst/>
            <a:rect l="l" t="t" r="r" b="b"/>
            <a:pathLst>
              <a:path w="579" h="510" extrusionOk="0">
                <a:moveTo>
                  <a:pt x="490" y="59"/>
                </a:moveTo>
                <a:cubicBezTo>
                  <a:pt x="481" y="30"/>
                  <a:pt x="501" y="11"/>
                  <a:pt x="520" y="11"/>
                </a:cubicBezTo>
                <a:cubicBezTo>
                  <a:pt x="540" y="0"/>
                  <a:pt x="569" y="20"/>
                  <a:pt x="569" y="40"/>
                </a:cubicBezTo>
                <a:cubicBezTo>
                  <a:pt x="579" y="109"/>
                  <a:pt x="569" y="177"/>
                  <a:pt x="549" y="236"/>
                </a:cubicBezTo>
                <a:cubicBezTo>
                  <a:pt x="520" y="304"/>
                  <a:pt x="481" y="363"/>
                  <a:pt x="422" y="412"/>
                </a:cubicBezTo>
                <a:cubicBezTo>
                  <a:pt x="363" y="451"/>
                  <a:pt x="305" y="481"/>
                  <a:pt x="236" y="500"/>
                </a:cubicBezTo>
                <a:cubicBezTo>
                  <a:pt x="167" y="510"/>
                  <a:pt x="98" y="510"/>
                  <a:pt x="30" y="481"/>
                </a:cubicBezTo>
                <a:cubicBezTo>
                  <a:pt x="11" y="471"/>
                  <a:pt x="0" y="451"/>
                  <a:pt x="0" y="422"/>
                </a:cubicBezTo>
                <a:cubicBezTo>
                  <a:pt x="11" y="402"/>
                  <a:pt x="40" y="392"/>
                  <a:pt x="59" y="402"/>
                </a:cubicBezTo>
                <a:cubicBezTo>
                  <a:pt x="109" y="422"/>
                  <a:pt x="167" y="422"/>
                  <a:pt x="216" y="412"/>
                </a:cubicBezTo>
                <a:cubicBezTo>
                  <a:pt x="275" y="402"/>
                  <a:pt x="324" y="383"/>
                  <a:pt x="373" y="344"/>
                </a:cubicBezTo>
                <a:cubicBezTo>
                  <a:pt x="412" y="304"/>
                  <a:pt x="451" y="265"/>
                  <a:pt x="471" y="206"/>
                </a:cubicBezTo>
                <a:cubicBezTo>
                  <a:pt x="490" y="157"/>
                  <a:pt x="501" y="109"/>
                  <a:pt x="49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3" name="Google Shape;4083;p21"/>
          <p:cNvSpPr/>
          <p:nvPr/>
        </p:nvSpPr>
        <p:spPr>
          <a:xfrm>
            <a:off x="1017598" y="2518581"/>
            <a:ext cx="79099" cy="116110"/>
          </a:xfrm>
          <a:custGeom>
            <a:avLst/>
            <a:gdLst/>
            <a:ahLst/>
            <a:cxnLst/>
            <a:rect l="l" t="t" r="r" b="b"/>
            <a:pathLst>
              <a:path w="374" h="549" extrusionOk="0">
                <a:moveTo>
                  <a:pt x="30" y="481"/>
                </a:moveTo>
                <a:lnTo>
                  <a:pt x="40" y="481"/>
                </a:lnTo>
                <a:cubicBezTo>
                  <a:pt x="69" y="481"/>
                  <a:pt x="79" y="470"/>
                  <a:pt x="79" y="470"/>
                </a:cubicBezTo>
                <a:cubicBezTo>
                  <a:pt x="79" y="461"/>
                  <a:pt x="69" y="441"/>
                  <a:pt x="69" y="431"/>
                </a:cubicBezTo>
                <a:cubicBezTo>
                  <a:pt x="69" y="412"/>
                  <a:pt x="60" y="402"/>
                  <a:pt x="60" y="383"/>
                </a:cubicBezTo>
                <a:cubicBezTo>
                  <a:pt x="69" y="274"/>
                  <a:pt x="187" y="324"/>
                  <a:pt x="187" y="304"/>
                </a:cubicBezTo>
                <a:cubicBezTo>
                  <a:pt x="187" y="294"/>
                  <a:pt x="187" y="274"/>
                  <a:pt x="177" y="265"/>
                </a:cubicBezTo>
                <a:lnTo>
                  <a:pt x="177" y="216"/>
                </a:lnTo>
                <a:cubicBezTo>
                  <a:pt x="177" y="108"/>
                  <a:pt x="295" y="157"/>
                  <a:pt x="295" y="128"/>
                </a:cubicBezTo>
                <a:lnTo>
                  <a:pt x="295" y="89"/>
                </a:lnTo>
                <a:cubicBezTo>
                  <a:pt x="285" y="78"/>
                  <a:pt x="285" y="59"/>
                  <a:pt x="285" y="39"/>
                </a:cubicBezTo>
                <a:lnTo>
                  <a:pt x="285" y="20"/>
                </a:lnTo>
                <a:cubicBezTo>
                  <a:pt x="295" y="0"/>
                  <a:pt x="354" y="30"/>
                  <a:pt x="354" y="49"/>
                </a:cubicBezTo>
                <a:cubicBezTo>
                  <a:pt x="354" y="59"/>
                  <a:pt x="363" y="69"/>
                  <a:pt x="363" y="78"/>
                </a:cubicBezTo>
                <a:cubicBezTo>
                  <a:pt x="363" y="98"/>
                  <a:pt x="373" y="118"/>
                  <a:pt x="363" y="137"/>
                </a:cubicBezTo>
                <a:cubicBezTo>
                  <a:pt x="363" y="176"/>
                  <a:pt x="343" y="216"/>
                  <a:pt x="265" y="206"/>
                </a:cubicBezTo>
                <a:cubicBezTo>
                  <a:pt x="245" y="206"/>
                  <a:pt x="245" y="206"/>
                  <a:pt x="245" y="216"/>
                </a:cubicBezTo>
                <a:lnTo>
                  <a:pt x="245" y="245"/>
                </a:lnTo>
                <a:cubicBezTo>
                  <a:pt x="256" y="265"/>
                  <a:pt x="256" y="285"/>
                  <a:pt x="256" y="304"/>
                </a:cubicBezTo>
                <a:cubicBezTo>
                  <a:pt x="256" y="353"/>
                  <a:pt x="226" y="383"/>
                  <a:pt x="147" y="372"/>
                </a:cubicBezTo>
                <a:cubicBezTo>
                  <a:pt x="138" y="372"/>
                  <a:pt x="138" y="383"/>
                  <a:pt x="138" y="383"/>
                </a:cubicBezTo>
                <a:lnTo>
                  <a:pt x="138" y="422"/>
                </a:lnTo>
                <a:cubicBezTo>
                  <a:pt x="138" y="431"/>
                  <a:pt x="147" y="451"/>
                  <a:pt x="147" y="470"/>
                </a:cubicBezTo>
                <a:cubicBezTo>
                  <a:pt x="147" y="490"/>
                  <a:pt x="138" y="500"/>
                  <a:pt x="138" y="520"/>
                </a:cubicBezTo>
                <a:cubicBezTo>
                  <a:pt x="118" y="549"/>
                  <a:pt x="1" y="481"/>
                  <a:pt x="30" y="48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4" name="Google Shape;4084;p21"/>
          <p:cNvSpPr/>
          <p:nvPr/>
        </p:nvSpPr>
        <p:spPr>
          <a:xfrm>
            <a:off x="785592" y="2400358"/>
            <a:ext cx="54142" cy="56257"/>
          </a:xfrm>
          <a:custGeom>
            <a:avLst/>
            <a:gdLst/>
            <a:ahLst/>
            <a:cxnLst/>
            <a:rect l="l" t="t" r="r" b="b"/>
            <a:pathLst>
              <a:path w="256" h="266" extrusionOk="0">
                <a:moveTo>
                  <a:pt x="59" y="40"/>
                </a:moveTo>
                <a:cubicBezTo>
                  <a:pt x="108" y="1"/>
                  <a:pt x="177" y="10"/>
                  <a:pt x="216" y="60"/>
                </a:cubicBezTo>
                <a:cubicBezTo>
                  <a:pt x="255" y="108"/>
                  <a:pt x="245" y="187"/>
                  <a:pt x="196" y="226"/>
                </a:cubicBezTo>
                <a:cubicBezTo>
                  <a:pt x="147" y="265"/>
                  <a:pt x="79" y="256"/>
                  <a:pt x="39" y="206"/>
                </a:cubicBezTo>
                <a:cubicBezTo>
                  <a:pt x="0" y="158"/>
                  <a:pt x="10" y="79"/>
                  <a:pt x="5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5" name="Google Shape;4085;p21"/>
          <p:cNvSpPr/>
          <p:nvPr/>
        </p:nvSpPr>
        <p:spPr>
          <a:xfrm>
            <a:off x="677731" y="2284460"/>
            <a:ext cx="168137" cy="159678"/>
          </a:xfrm>
          <a:custGeom>
            <a:avLst/>
            <a:gdLst/>
            <a:ahLst/>
            <a:cxnLst/>
            <a:rect l="l" t="t" r="r" b="b"/>
            <a:pathLst>
              <a:path w="795" h="755" extrusionOk="0">
                <a:moveTo>
                  <a:pt x="343" y="314"/>
                </a:moveTo>
                <a:cubicBezTo>
                  <a:pt x="363" y="294"/>
                  <a:pt x="393" y="284"/>
                  <a:pt x="412" y="274"/>
                </a:cubicBezTo>
                <a:cubicBezTo>
                  <a:pt x="422" y="274"/>
                  <a:pt x="422" y="264"/>
                  <a:pt x="422" y="264"/>
                </a:cubicBezTo>
                <a:cubicBezTo>
                  <a:pt x="461" y="205"/>
                  <a:pt x="539" y="0"/>
                  <a:pt x="598" y="127"/>
                </a:cubicBezTo>
                <a:cubicBezTo>
                  <a:pt x="618" y="166"/>
                  <a:pt x="647" y="216"/>
                  <a:pt x="696" y="255"/>
                </a:cubicBezTo>
                <a:cubicBezTo>
                  <a:pt x="794" y="343"/>
                  <a:pt x="589" y="372"/>
                  <a:pt x="520" y="392"/>
                </a:cubicBezTo>
                <a:lnTo>
                  <a:pt x="510" y="392"/>
                </a:lnTo>
                <a:cubicBezTo>
                  <a:pt x="500" y="412"/>
                  <a:pt x="481" y="431"/>
                  <a:pt x="461" y="451"/>
                </a:cubicBezTo>
                <a:cubicBezTo>
                  <a:pt x="432" y="470"/>
                  <a:pt x="412" y="480"/>
                  <a:pt x="383" y="490"/>
                </a:cubicBezTo>
                <a:lnTo>
                  <a:pt x="383" y="499"/>
                </a:lnTo>
                <a:cubicBezTo>
                  <a:pt x="343" y="558"/>
                  <a:pt x="265" y="754"/>
                  <a:pt x="206" y="637"/>
                </a:cubicBezTo>
                <a:cubicBezTo>
                  <a:pt x="177" y="578"/>
                  <a:pt x="147" y="539"/>
                  <a:pt x="108" y="510"/>
                </a:cubicBezTo>
                <a:cubicBezTo>
                  <a:pt x="1" y="421"/>
                  <a:pt x="216" y="392"/>
                  <a:pt x="285" y="372"/>
                </a:cubicBezTo>
                <a:lnTo>
                  <a:pt x="295" y="372"/>
                </a:lnTo>
                <a:cubicBezTo>
                  <a:pt x="304" y="353"/>
                  <a:pt x="324" y="323"/>
                  <a:pt x="343" y="314"/>
                </a:cubicBezTo>
                <a:close/>
              </a:path>
            </a:pathLst>
          </a:custGeom>
          <a:solidFill>
            <a:srgbClr val="B82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6" name="Google Shape;4086;p21"/>
          <p:cNvSpPr/>
          <p:nvPr/>
        </p:nvSpPr>
        <p:spPr>
          <a:xfrm>
            <a:off x="835292" y="2674028"/>
            <a:ext cx="122455" cy="58161"/>
          </a:xfrm>
          <a:custGeom>
            <a:avLst/>
            <a:gdLst/>
            <a:ahLst/>
            <a:cxnLst/>
            <a:rect l="l" t="t" r="r" b="b"/>
            <a:pathLst>
              <a:path w="579" h="275" extrusionOk="0">
                <a:moveTo>
                  <a:pt x="530" y="20"/>
                </a:moveTo>
                <a:lnTo>
                  <a:pt x="530" y="40"/>
                </a:lnTo>
                <a:cubicBezTo>
                  <a:pt x="519" y="59"/>
                  <a:pt x="519" y="69"/>
                  <a:pt x="510" y="69"/>
                </a:cubicBezTo>
                <a:cubicBezTo>
                  <a:pt x="500" y="69"/>
                  <a:pt x="490" y="59"/>
                  <a:pt x="471" y="49"/>
                </a:cubicBezTo>
                <a:cubicBezTo>
                  <a:pt x="461" y="40"/>
                  <a:pt x="441" y="40"/>
                  <a:pt x="432" y="29"/>
                </a:cubicBezTo>
                <a:cubicBezTo>
                  <a:pt x="323" y="10"/>
                  <a:pt x="343" y="138"/>
                  <a:pt x="323" y="138"/>
                </a:cubicBezTo>
                <a:cubicBezTo>
                  <a:pt x="314" y="127"/>
                  <a:pt x="294" y="127"/>
                  <a:pt x="284" y="118"/>
                </a:cubicBezTo>
                <a:cubicBezTo>
                  <a:pt x="265" y="108"/>
                  <a:pt x="255" y="108"/>
                  <a:pt x="236" y="98"/>
                </a:cubicBezTo>
                <a:cubicBezTo>
                  <a:pt x="127" y="79"/>
                  <a:pt x="147" y="206"/>
                  <a:pt x="127" y="196"/>
                </a:cubicBezTo>
                <a:cubicBezTo>
                  <a:pt x="118" y="196"/>
                  <a:pt x="108" y="196"/>
                  <a:pt x="98" y="186"/>
                </a:cubicBezTo>
                <a:cubicBezTo>
                  <a:pt x="79" y="177"/>
                  <a:pt x="59" y="167"/>
                  <a:pt x="49" y="167"/>
                </a:cubicBezTo>
                <a:lnTo>
                  <a:pt x="20" y="167"/>
                </a:lnTo>
                <a:cubicBezTo>
                  <a:pt x="0" y="167"/>
                  <a:pt x="10" y="236"/>
                  <a:pt x="40" y="236"/>
                </a:cubicBezTo>
                <a:cubicBezTo>
                  <a:pt x="49" y="245"/>
                  <a:pt x="49" y="245"/>
                  <a:pt x="59" y="245"/>
                </a:cubicBezTo>
                <a:cubicBezTo>
                  <a:pt x="79" y="255"/>
                  <a:pt x="98" y="265"/>
                  <a:pt x="118" y="265"/>
                </a:cubicBezTo>
                <a:cubicBezTo>
                  <a:pt x="157" y="275"/>
                  <a:pt x="196" y="265"/>
                  <a:pt x="216" y="186"/>
                </a:cubicBezTo>
                <a:cubicBezTo>
                  <a:pt x="216" y="177"/>
                  <a:pt x="216" y="167"/>
                  <a:pt x="225" y="167"/>
                </a:cubicBezTo>
                <a:cubicBezTo>
                  <a:pt x="225" y="167"/>
                  <a:pt x="245" y="177"/>
                  <a:pt x="255" y="186"/>
                </a:cubicBezTo>
                <a:cubicBezTo>
                  <a:pt x="275" y="186"/>
                  <a:pt x="284" y="196"/>
                  <a:pt x="304" y="206"/>
                </a:cubicBezTo>
                <a:cubicBezTo>
                  <a:pt x="353" y="206"/>
                  <a:pt x="392" y="196"/>
                  <a:pt x="402" y="118"/>
                </a:cubicBezTo>
                <a:cubicBezTo>
                  <a:pt x="402" y="108"/>
                  <a:pt x="412" y="98"/>
                  <a:pt x="412" y="98"/>
                </a:cubicBezTo>
                <a:cubicBezTo>
                  <a:pt x="421" y="108"/>
                  <a:pt x="432" y="108"/>
                  <a:pt x="441" y="118"/>
                </a:cubicBezTo>
                <a:cubicBezTo>
                  <a:pt x="461" y="127"/>
                  <a:pt x="480" y="127"/>
                  <a:pt x="500" y="138"/>
                </a:cubicBezTo>
                <a:lnTo>
                  <a:pt x="539" y="138"/>
                </a:lnTo>
                <a:cubicBezTo>
                  <a:pt x="578" y="127"/>
                  <a:pt x="539" y="0"/>
                  <a:pt x="5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" name="Google Shape;4087;p21"/>
          <p:cNvSpPr/>
          <p:nvPr/>
        </p:nvSpPr>
        <p:spPr>
          <a:xfrm>
            <a:off x="590808" y="2456403"/>
            <a:ext cx="83117" cy="107862"/>
          </a:xfrm>
          <a:custGeom>
            <a:avLst/>
            <a:gdLst/>
            <a:ahLst/>
            <a:cxnLst/>
            <a:rect l="l" t="t" r="r" b="b"/>
            <a:pathLst>
              <a:path w="393" h="510" extrusionOk="0">
                <a:moveTo>
                  <a:pt x="362" y="422"/>
                </a:moveTo>
                <a:lnTo>
                  <a:pt x="343" y="422"/>
                </a:lnTo>
                <a:cubicBezTo>
                  <a:pt x="323" y="431"/>
                  <a:pt x="314" y="431"/>
                  <a:pt x="314" y="422"/>
                </a:cubicBezTo>
                <a:lnTo>
                  <a:pt x="314" y="383"/>
                </a:lnTo>
                <a:cubicBezTo>
                  <a:pt x="323" y="372"/>
                  <a:pt x="323" y="353"/>
                  <a:pt x="323" y="333"/>
                </a:cubicBezTo>
                <a:cubicBezTo>
                  <a:pt x="314" y="235"/>
                  <a:pt x="196" y="294"/>
                  <a:pt x="196" y="274"/>
                </a:cubicBezTo>
                <a:lnTo>
                  <a:pt x="196" y="235"/>
                </a:lnTo>
                <a:lnTo>
                  <a:pt x="196" y="187"/>
                </a:lnTo>
                <a:cubicBezTo>
                  <a:pt x="186" y="89"/>
                  <a:pt x="79" y="147"/>
                  <a:pt x="68" y="128"/>
                </a:cubicBezTo>
                <a:lnTo>
                  <a:pt x="68" y="89"/>
                </a:lnTo>
                <a:cubicBezTo>
                  <a:pt x="79" y="69"/>
                  <a:pt x="79" y="59"/>
                  <a:pt x="79" y="39"/>
                </a:cubicBezTo>
                <a:cubicBezTo>
                  <a:pt x="79" y="30"/>
                  <a:pt x="68" y="20"/>
                  <a:pt x="68" y="20"/>
                </a:cubicBezTo>
                <a:cubicBezTo>
                  <a:pt x="68" y="0"/>
                  <a:pt x="0" y="30"/>
                  <a:pt x="10" y="59"/>
                </a:cubicBezTo>
                <a:cubicBezTo>
                  <a:pt x="10" y="69"/>
                  <a:pt x="10" y="78"/>
                  <a:pt x="0" y="89"/>
                </a:cubicBezTo>
                <a:lnTo>
                  <a:pt x="0" y="137"/>
                </a:lnTo>
                <a:cubicBezTo>
                  <a:pt x="10" y="187"/>
                  <a:pt x="29" y="216"/>
                  <a:pt x="108" y="196"/>
                </a:cubicBezTo>
                <a:lnTo>
                  <a:pt x="127" y="196"/>
                </a:lnTo>
                <a:lnTo>
                  <a:pt x="127" y="235"/>
                </a:lnTo>
                <a:cubicBezTo>
                  <a:pt x="127" y="255"/>
                  <a:pt x="118" y="274"/>
                  <a:pt x="127" y="285"/>
                </a:cubicBezTo>
                <a:cubicBezTo>
                  <a:pt x="127" y="333"/>
                  <a:pt x="157" y="363"/>
                  <a:pt x="235" y="343"/>
                </a:cubicBezTo>
                <a:lnTo>
                  <a:pt x="255" y="343"/>
                </a:lnTo>
                <a:cubicBezTo>
                  <a:pt x="255" y="353"/>
                  <a:pt x="245" y="372"/>
                  <a:pt x="245" y="383"/>
                </a:cubicBezTo>
                <a:lnTo>
                  <a:pt x="245" y="431"/>
                </a:lnTo>
                <a:cubicBezTo>
                  <a:pt x="245" y="451"/>
                  <a:pt x="255" y="461"/>
                  <a:pt x="264" y="470"/>
                </a:cubicBezTo>
                <a:cubicBezTo>
                  <a:pt x="275" y="510"/>
                  <a:pt x="392" y="422"/>
                  <a:pt x="362" y="42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8" name="Google Shape;4088;p21"/>
          <p:cNvSpPr/>
          <p:nvPr/>
        </p:nvSpPr>
        <p:spPr>
          <a:xfrm>
            <a:off x="887108" y="2222282"/>
            <a:ext cx="95384" cy="101517"/>
          </a:xfrm>
          <a:custGeom>
            <a:avLst/>
            <a:gdLst/>
            <a:ahLst/>
            <a:cxnLst/>
            <a:rect l="l" t="t" r="r" b="b"/>
            <a:pathLst>
              <a:path w="451" h="480" extrusionOk="0">
                <a:moveTo>
                  <a:pt x="353" y="451"/>
                </a:moveTo>
                <a:lnTo>
                  <a:pt x="353" y="431"/>
                </a:lnTo>
                <a:cubicBezTo>
                  <a:pt x="363" y="412"/>
                  <a:pt x="363" y="401"/>
                  <a:pt x="353" y="401"/>
                </a:cubicBezTo>
                <a:lnTo>
                  <a:pt x="324" y="401"/>
                </a:lnTo>
                <a:cubicBezTo>
                  <a:pt x="304" y="392"/>
                  <a:pt x="285" y="392"/>
                  <a:pt x="265" y="392"/>
                </a:cubicBezTo>
                <a:cubicBezTo>
                  <a:pt x="167" y="353"/>
                  <a:pt x="265" y="255"/>
                  <a:pt x="245" y="245"/>
                </a:cubicBezTo>
                <a:lnTo>
                  <a:pt x="206" y="245"/>
                </a:lnTo>
                <a:cubicBezTo>
                  <a:pt x="187" y="235"/>
                  <a:pt x="167" y="235"/>
                  <a:pt x="157" y="235"/>
                </a:cubicBezTo>
                <a:cubicBezTo>
                  <a:pt x="59" y="196"/>
                  <a:pt x="147" y="98"/>
                  <a:pt x="128" y="88"/>
                </a:cubicBezTo>
                <a:lnTo>
                  <a:pt x="89" y="88"/>
                </a:lnTo>
                <a:cubicBezTo>
                  <a:pt x="69" y="79"/>
                  <a:pt x="49" y="79"/>
                  <a:pt x="39" y="79"/>
                </a:cubicBezTo>
                <a:cubicBezTo>
                  <a:pt x="30" y="68"/>
                  <a:pt x="20" y="68"/>
                  <a:pt x="10" y="68"/>
                </a:cubicBezTo>
                <a:cubicBezTo>
                  <a:pt x="0" y="59"/>
                  <a:pt x="49" y="0"/>
                  <a:pt x="69" y="10"/>
                </a:cubicBezTo>
                <a:cubicBezTo>
                  <a:pt x="78" y="10"/>
                  <a:pt x="89" y="10"/>
                  <a:pt x="98" y="20"/>
                </a:cubicBezTo>
                <a:cubicBezTo>
                  <a:pt x="118" y="20"/>
                  <a:pt x="137" y="20"/>
                  <a:pt x="157" y="29"/>
                </a:cubicBezTo>
                <a:cubicBezTo>
                  <a:pt x="196" y="39"/>
                  <a:pt x="216" y="79"/>
                  <a:pt x="187" y="147"/>
                </a:cubicBezTo>
                <a:cubicBezTo>
                  <a:pt x="176" y="157"/>
                  <a:pt x="176" y="166"/>
                  <a:pt x="176" y="166"/>
                </a:cubicBezTo>
                <a:cubicBezTo>
                  <a:pt x="187" y="166"/>
                  <a:pt x="206" y="166"/>
                  <a:pt x="216" y="176"/>
                </a:cubicBezTo>
                <a:cubicBezTo>
                  <a:pt x="235" y="176"/>
                  <a:pt x="255" y="176"/>
                  <a:pt x="274" y="186"/>
                </a:cubicBezTo>
                <a:cubicBezTo>
                  <a:pt x="314" y="196"/>
                  <a:pt x="333" y="235"/>
                  <a:pt x="304" y="303"/>
                </a:cubicBezTo>
                <a:cubicBezTo>
                  <a:pt x="294" y="314"/>
                  <a:pt x="294" y="323"/>
                  <a:pt x="294" y="323"/>
                </a:cubicBezTo>
                <a:lnTo>
                  <a:pt x="333" y="323"/>
                </a:lnTo>
                <a:cubicBezTo>
                  <a:pt x="353" y="333"/>
                  <a:pt x="372" y="333"/>
                  <a:pt x="383" y="343"/>
                </a:cubicBezTo>
                <a:cubicBezTo>
                  <a:pt x="402" y="343"/>
                  <a:pt x="412" y="353"/>
                  <a:pt x="422" y="362"/>
                </a:cubicBezTo>
                <a:cubicBezTo>
                  <a:pt x="451" y="382"/>
                  <a:pt x="343" y="480"/>
                  <a:pt x="353" y="45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9" name="Google Shape;4089;p21"/>
          <p:cNvSpPr/>
          <p:nvPr/>
        </p:nvSpPr>
        <p:spPr>
          <a:xfrm>
            <a:off x="609208" y="2243008"/>
            <a:ext cx="35531" cy="35319"/>
          </a:xfrm>
          <a:custGeom>
            <a:avLst/>
            <a:gdLst/>
            <a:ahLst/>
            <a:cxnLst/>
            <a:rect l="l" t="t" r="r" b="b"/>
            <a:pathLst>
              <a:path w="168" h="167" extrusionOk="0">
                <a:moveTo>
                  <a:pt x="40" y="20"/>
                </a:moveTo>
                <a:cubicBezTo>
                  <a:pt x="70" y="0"/>
                  <a:pt x="119" y="0"/>
                  <a:pt x="138" y="39"/>
                </a:cubicBezTo>
                <a:cubicBezTo>
                  <a:pt x="168" y="68"/>
                  <a:pt x="158" y="118"/>
                  <a:pt x="129" y="137"/>
                </a:cubicBezTo>
                <a:cubicBezTo>
                  <a:pt x="99" y="166"/>
                  <a:pt x="50" y="157"/>
                  <a:pt x="21" y="127"/>
                </a:cubicBezTo>
                <a:cubicBezTo>
                  <a:pt x="1" y="98"/>
                  <a:pt x="1" y="49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0" name="Google Shape;4090;p21"/>
          <p:cNvSpPr/>
          <p:nvPr/>
        </p:nvSpPr>
        <p:spPr>
          <a:xfrm>
            <a:off x="675616" y="2189078"/>
            <a:ext cx="35531" cy="37434"/>
          </a:xfrm>
          <a:custGeom>
            <a:avLst/>
            <a:gdLst/>
            <a:ahLst/>
            <a:cxnLst/>
            <a:rect l="l" t="t" r="r" b="b"/>
            <a:pathLst>
              <a:path w="168" h="177" extrusionOk="0">
                <a:moveTo>
                  <a:pt x="40" y="29"/>
                </a:moveTo>
                <a:cubicBezTo>
                  <a:pt x="70" y="0"/>
                  <a:pt x="118" y="10"/>
                  <a:pt x="148" y="40"/>
                </a:cubicBezTo>
                <a:cubicBezTo>
                  <a:pt x="168" y="79"/>
                  <a:pt x="168" y="127"/>
                  <a:pt x="128" y="147"/>
                </a:cubicBezTo>
                <a:cubicBezTo>
                  <a:pt x="99" y="177"/>
                  <a:pt x="50" y="167"/>
                  <a:pt x="20" y="138"/>
                </a:cubicBezTo>
                <a:cubicBezTo>
                  <a:pt x="1" y="108"/>
                  <a:pt x="1" y="59"/>
                  <a:pt x="4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1" name="Google Shape;4091;p21"/>
          <p:cNvSpPr/>
          <p:nvPr/>
        </p:nvSpPr>
        <p:spPr>
          <a:xfrm>
            <a:off x="835292" y="2464651"/>
            <a:ext cx="54142" cy="56257"/>
          </a:xfrm>
          <a:custGeom>
            <a:avLst/>
            <a:gdLst/>
            <a:ahLst/>
            <a:cxnLst/>
            <a:rect l="l" t="t" r="r" b="b"/>
            <a:pathLst>
              <a:path w="256" h="266" extrusionOk="0">
                <a:moveTo>
                  <a:pt x="59" y="39"/>
                </a:moveTo>
                <a:cubicBezTo>
                  <a:pt x="108" y="0"/>
                  <a:pt x="177" y="10"/>
                  <a:pt x="216" y="59"/>
                </a:cubicBezTo>
                <a:cubicBezTo>
                  <a:pt x="255" y="108"/>
                  <a:pt x="255" y="187"/>
                  <a:pt x="196" y="226"/>
                </a:cubicBezTo>
                <a:cubicBezTo>
                  <a:pt x="147" y="265"/>
                  <a:pt x="79" y="255"/>
                  <a:pt x="40" y="206"/>
                </a:cubicBezTo>
                <a:cubicBezTo>
                  <a:pt x="0" y="157"/>
                  <a:pt x="10" y="79"/>
                  <a:pt x="5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2" name="Google Shape;4092;p21"/>
          <p:cNvSpPr/>
          <p:nvPr/>
        </p:nvSpPr>
        <p:spPr>
          <a:xfrm>
            <a:off x="574100" y="2207689"/>
            <a:ext cx="60276" cy="58161"/>
          </a:xfrm>
          <a:custGeom>
            <a:avLst/>
            <a:gdLst/>
            <a:ahLst/>
            <a:cxnLst/>
            <a:rect l="l" t="t" r="r" b="b"/>
            <a:pathLst>
              <a:path w="285" h="275" extrusionOk="0">
                <a:moveTo>
                  <a:pt x="10" y="226"/>
                </a:moveTo>
                <a:cubicBezTo>
                  <a:pt x="1" y="245"/>
                  <a:pt x="20" y="265"/>
                  <a:pt x="40" y="275"/>
                </a:cubicBezTo>
                <a:cubicBezTo>
                  <a:pt x="60" y="275"/>
                  <a:pt x="89" y="255"/>
                  <a:pt x="89" y="235"/>
                </a:cubicBezTo>
                <a:cubicBezTo>
                  <a:pt x="99" y="187"/>
                  <a:pt x="118" y="157"/>
                  <a:pt x="138" y="128"/>
                </a:cubicBezTo>
                <a:cubicBezTo>
                  <a:pt x="167" y="108"/>
                  <a:pt x="206" y="89"/>
                  <a:pt x="245" y="89"/>
                </a:cubicBezTo>
                <a:cubicBezTo>
                  <a:pt x="265" y="79"/>
                  <a:pt x="285" y="59"/>
                  <a:pt x="285" y="39"/>
                </a:cubicBezTo>
                <a:cubicBezTo>
                  <a:pt x="275" y="10"/>
                  <a:pt x="256" y="0"/>
                  <a:pt x="236" y="0"/>
                </a:cubicBezTo>
                <a:cubicBezTo>
                  <a:pt x="167" y="10"/>
                  <a:pt x="118" y="39"/>
                  <a:pt x="79" y="69"/>
                </a:cubicBezTo>
                <a:cubicBezTo>
                  <a:pt x="40" y="108"/>
                  <a:pt x="20" y="157"/>
                  <a:pt x="10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21"/>
          <p:cNvSpPr/>
          <p:nvPr/>
        </p:nvSpPr>
        <p:spPr>
          <a:xfrm>
            <a:off x="642412" y="2155873"/>
            <a:ext cx="66621" cy="49913"/>
          </a:xfrm>
          <a:custGeom>
            <a:avLst/>
            <a:gdLst/>
            <a:ahLst/>
            <a:cxnLst/>
            <a:rect l="l" t="t" r="r" b="b"/>
            <a:pathLst>
              <a:path w="315" h="236" extrusionOk="0">
                <a:moveTo>
                  <a:pt x="275" y="10"/>
                </a:moveTo>
                <a:cubicBezTo>
                  <a:pt x="295" y="10"/>
                  <a:pt x="314" y="30"/>
                  <a:pt x="314" y="49"/>
                </a:cubicBezTo>
                <a:cubicBezTo>
                  <a:pt x="314" y="69"/>
                  <a:pt x="295" y="88"/>
                  <a:pt x="266" y="88"/>
                </a:cubicBezTo>
                <a:cubicBezTo>
                  <a:pt x="227" y="88"/>
                  <a:pt x="187" y="99"/>
                  <a:pt x="158" y="118"/>
                </a:cubicBezTo>
                <a:cubicBezTo>
                  <a:pt x="129" y="128"/>
                  <a:pt x="99" y="167"/>
                  <a:pt x="79" y="206"/>
                </a:cubicBezTo>
                <a:cubicBezTo>
                  <a:pt x="70" y="226"/>
                  <a:pt x="50" y="236"/>
                  <a:pt x="31" y="226"/>
                </a:cubicBezTo>
                <a:cubicBezTo>
                  <a:pt x="11" y="216"/>
                  <a:pt x="1" y="197"/>
                  <a:pt x="11" y="177"/>
                </a:cubicBezTo>
                <a:cubicBezTo>
                  <a:pt x="31" y="118"/>
                  <a:pt x="60" y="69"/>
                  <a:pt x="109" y="40"/>
                </a:cubicBezTo>
                <a:cubicBezTo>
                  <a:pt x="158" y="10"/>
                  <a:pt x="207" y="1"/>
                  <a:pt x="275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21"/>
          <p:cNvSpPr/>
          <p:nvPr/>
        </p:nvSpPr>
        <p:spPr>
          <a:xfrm>
            <a:off x="4725256" y="1368279"/>
            <a:ext cx="418757" cy="147411"/>
          </a:xfrm>
          <a:custGeom>
            <a:avLst/>
            <a:gdLst/>
            <a:ahLst/>
            <a:cxnLst/>
            <a:rect l="l" t="t" r="r" b="b"/>
            <a:pathLst>
              <a:path w="1980" h="697" extrusionOk="0">
                <a:moveTo>
                  <a:pt x="1980" y="343"/>
                </a:moveTo>
                <a:cubicBezTo>
                  <a:pt x="1705" y="128"/>
                  <a:pt x="1363" y="1"/>
                  <a:pt x="990" y="10"/>
                </a:cubicBezTo>
                <a:cubicBezTo>
                  <a:pt x="608" y="10"/>
                  <a:pt x="275" y="138"/>
                  <a:pt x="0" y="363"/>
                </a:cubicBezTo>
                <a:cubicBezTo>
                  <a:pt x="275" y="569"/>
                  <a:pt x="618" y="696"/>
                  <a:pt x="990" y="696"/>
                </a:cubicBezTo>
                <a:cubicBezTo>
                  <a:pt x="1363" y="696"/>
                  <a:pt x="1705" y="559"/>
                  <a:pt x="1980" y="34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21"/>
          <p:cNvSpPr/>
          <p:nvPr/>
        </p:nvSpPr>
        <p:spPr>
          <a:xfrm>
            <a:off x="4725256" y="1413961"/>
            <a:ext cx="418757" cy="126473"/>
          </a:xfrm>
          <a:custGeom>
            <a:avLst/>
            <a:gdLst/>
            <a:ahLst/>
            <a:cxnLst/>
            <a:rect l="l" t="t" r="r" b="b"/>
            <a:pathLst>
              <a:path w="1980" h="598" extrusionOk="0">
                <a:moveTo>
                  <a:pt x="1980" y="127"/>
                </a:moveTo>
                <a:cubicBezTo>
                  <a:pt x="1363" y="0"/>
                  <a:pt x="529" y="59"/>
                  <a:pt x="0" y="147"/>
                </a:cubicBezTo>
                <a:cubicBezTo>
                  <a:pt x="579" y="598"/>
                  <a:pt x="1402" y="588"/>
                  <a:pt x="1980" y="12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21"/>
          <p:cNvSpPr/>
          <p:nvPr/>
        </p:nvSpPr>
        <p:spPr>
          <a:xfrm>
            <a:off x="4783205" y="1415864"/>
            <a:ext cx="360808" cy="37646"/>
          </a:xfrm>
          <a:custGeom>
            <a:avLst/>
            <a:gdLst/>
            <a:ahLst/>
            <a:cxnLst/>
            <a:rect l="l" t="t" r="r" b="b"/>
            <a:pathLst>
              <a:path w="1706" h="178" extrusionOk="0">
                <a:moveTo>
                  <a:pt x="1647" y="177"/>
                </a:moveTo>
                <a:cubicBezTo>
                  <a:pt x="1677" y="177"/>
                  <a:pt x="1706" y="118"/>
                  <a:pt x="1677" y="109"/>
                </a:cubicBezTo>
                <a:cubicBezTo>
                  <a:pt x="1245" y="1"/>
                  <a:pt x="510" y="11"/>
                  <a:pt x="30" y="89"/>
                </a:cubicBezTo>
                <a:cubicBezTo>
                  <a:pt x="1" y="99"/>
                  <a:pt x="20" y="129"/>
                  <a:pt x="50" y="118"/>
                </a:cubicBezTo>
                <a:cubicBezTo>
                  <a:pt x="520" y="40"/>
                  <a:pt x="1196" y="70"/>
                  <a:pt x="1647" y="17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21"/>
          <p:cNvSpPr/>
          <p:nvPr/>
        </p:nvSpPr>
        <p:spPr>
          <a:xfrm>
            <a:off x="4839250" y="1424324"/>
            <a:ext cx="74869" cy="62179"/>
          </a:xfrm>
          <a:custGeom>
            <a:avLst/>
            <a:gdLst/>
            <a:ahLst/>
            <a:cxnLst/>
            <a:rect l="l" t="t" r="r" b="b"/>
            <a:pathLst>
              <a:path w="354" h="294" extrusionOk="0">
                <a:moveTo>
                  <a:pt x="324" y="39"/>
                </a:moveTo>
                <a:cubicBezTo>
                  <a:pt x="353" y="39"/>
                  <a:pt x="343" y="0"/>
                  <a:pt x="314" y="0"/>
                </a:cubicBezTo>
                <a:cubicBezTo>
                  <a:pt x="186" y="10"/>
                  <a:pt x="40" y="147"/>
                  <a:pt x="10" y="265"/>
                </a:cubicBezTo>
                <a:cubicBezTo>
                  <a:pt x="1" y="294"/>
                  <a:pt x="30" y="294"/>
                  <a:pt x="40" y="265"/>
                </a:cubicBezTo>
                <a:cubicBezTo>
                  <a:pt x="69" y="167"/>
                  <a:pt x="216" y="39"/>
                  <a:pt x="324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21"/>
          <p:cNvSpPr/>
          <p:nvPr/>
        </p:nvSpPr>
        <p:spPr>
          <a:xfrm>
            <a:off x="4926385" y="1422209"/>
            <a:ext cx="68524" cy="74869"/>
          </a:xfrm>
          <a:custGeom>
            <a:avLst/>
            <a:gdLst/>
            <a:ahLst/>
            <a:cxnLst/>
            <a:rect l="l" t="t" r="r" b="b"/>
            <a:pathLst>
              <a:path w="324" h="354" extrusionOk="0">
                <a:moveTo>
                  <a:pt x="314" y="30"/>
                </a:moveTo>
                <a:cubicBezTo>
                  <a:pt x="314" y="10"/>
                  <a:pt x="294" y="1"/>
                  <a:pt x="284" y="10"/>
                </a:cubicBezTo>
                <a:cubicBezTo>
                  <a:pt x="157" y="30"/>
                  <a:pt x="20" y="197"/>
                  <a:pt x="10" y="314"/>
                </a:cubicBezTo>
                <a:cubicBezTo>
                  <a:pt x="0" y="343"/>
                  <a:pt x="39" y="353"/>
                  <a:pt x="39" y="324"/>
                </a:cubicBezTo>
                <a:cubicBezTo>
                  <a:pt x="68" y="108"/>
                  <a:pt x="323" y="69"/>
                  <a:pt x="314" y="3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21"/>
          <p:cNvSpPr/>
          <p:nvPr/>
        </p:nvSpPr>
        <p:spPr>
          <a:xfrm>
            <a:off x="4874358" y="1372509"/>
            <a:ext cx="79099" cy="72754"/>
          </a:xfrm>
          <a:custGeom>
            <a:avLst/>
            <a:gdLst/>
            <a:ahLst/>
            <a:cxnLst/>
            <a:rect l="l" t="t" r="r" b="b"/>
            <a:pathLst>
              <a:path w="374" h="344" extrusionOk="0">
                <a:moveTo>
                  <a:pt x="373" y="255"/>
                </a:moveTo>
                <a:cubicBezTo>
                  <a:pt x="373" y="236"/>
                  <a:pt x="353" y="236"/>
                  <a:pt x="344" y="236"/>
                </a:cubicBezTo>
                <a:cubicBezTo>
                  <a:pt x="236" y="245"/>
                  <a:pt x="70" y="127"/>
                  <a:pt x="40" y="29"/>
                </a:cubicBezTo>
                <a:cubicBezTo>
                  <a:pt x="20" y="0"/>
                  <a:pt x="1" y="10"/>
                  <a:pt x="11" y="40"/>
                </a:cubicBezTo>
                <a:cubicBezTo>
                  <a:pt x="70" y="206"/>
                  <a:pt x="373" y="343"/>
                  <a:pt x="373" y="25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21"/>
          <p:cNvSpPr/>
          <p:nvPr/>
        </p:nvSpPr>
        <p:spPr>
          <a:xfrm>
            <a:off x="4980104" y="1376738"/>
            <a:ext cx="81002" cy="60064"/>
          </a:xfrm>
          <a:custGeom>
            <a:avLst/>
            <a:gdLst/>
            <a:ahLst/>
            <a:cxnLst/>
            <a:rect l="l" t="t" r="r" b="b"/>
            <a:pathLst>
              <a:path w="383" h="284" extrusionOk="0">
                <a:moveTo>
                  <a:pt x="354" y="284"/>
                </a:moveTo>
                <a:cubicBezTo>
                  <a:pt x="383" y="284"/>
                  <a:pt x="383" y="235"/>
                  <a:pt x="354" y="235"/>
                </a:cubicBezTo>
                <a:cubicBezTo>
                  <a:pt x="245" y="245"/>
                  <a:pt x="69" y="127"/>
                  <a:pt x="40" y="29"/>
                </a:cubicBezTo>
                <a:cubicBezTo>
                  <a:pt x="20" y="0"/>
                  <a:pt x="1" y="20"/>
                  <a:pt x="10" y="49"/>
                </a:cubicBezTo>
                <a:cubicBezTo>
                  <a:pt x="60" y="166"/>
                  <a:pt x="226" y="284"/>
                  <a:pt x="354" y="28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1" name="Google Shape;4101;p21"/>
          <p:cNvSpPr/>
          <p:nvPr/>
        </p:nvSpPr>
        <p:spPr>
          <a:xfrm>
            <a:off x="5116939" y="1389005"/>
            <a:ext cx="122455" cy="122455"/>
          </a:xfrm>
          <a:custGeom>
            <a:avLst/>
            <a:gdLst/>
            <a:ahLst/>
            <a:cxnLst/>
            <a:rect l="l" t="t" r="r" b="b"/>
            <a:pathLst>
              <a:path w="579" h="579" extrusionOk="0">
                <a:moveTo>
                  <a:pt x="471" y="99"/>
                </a:moveTo>
                <a:cubicBezTo>
                  <a:pt x="569" y="197"/>
                  <a:pt x="578" y="363"/>
                  <a:pt x="480" y="471"/>
                </a:cubicBezTo>
                <a:cubicBezTo>
                  <a:pt x="382" y="569"/>
                  <a:pt x="216" y="579"/>
                  <a:pt x="108" y="481"/>
                </a:cubicBezTo>
                <a:cubicBezTo>
                  <a:pt x="1" y="383"/>
                  <a:pt x="1" y="216"/>
                  <a:pt x="99" y="108"/>
                </a:cubicBezTo>
                <a:cubicBezTo>
                  <a:pt x="197" y="1"/>
                  <a:pt x="363" y="1"/>
                  <a:pt x="471" y="9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2" name="Google Shape;4102;p21"/>
          <p:cNvSpPr/>
          <p:nvPr/>
        </p:nvSpPr>
        <p:spPr>
          <a:xfrm>
            <a:off x="5148028" y="1401483"/>
            <a:ext cx="43779" cy="45894"/>
          </a:xfrm>
          <a:custGeom>
            <a:avLst/>
            <a:gdLst/>
            <a:ahLst/>
            <a:cxnLst/>
            <a:rect l="l" t="t" r="r" b="b"/>
            <a:pathLst>
              <a:path w="207" h="217" extrusionOk="0">
                <a:moveTo>
                  <a:pt x="167" y="40"/>
                </a:moveTo>
                <a:cubicBezTo>
                  <a:pt x="206" y="79"/>
                  <a:pt x="206" y="138"/>
                  <a:pt x="177" y="177"/>
                </a:cubicBezTo>
                <a:cubicBezTo>
                  <a:pt x="137" y="216"/>
                  <a:pt x="79" y="216"/>
                  <a:pt x="39" y="177"/>
                </a:cubicBezTo>
                <a:cubicBezTo>
                  <a:pt x="0" y="147"/>
                  <a:pt x="0" y="79"/>
                  <a:pt x="39" y="40"/>
                </a:cubicBezTo>
                <a:cubicBezTo>
                  <a:pt x="69" y="10"/>
                  <a:pt x="128" y="1"/>
                  <a:pt x="16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3" name="Google Shape;4103;p21"/>
          <p:cNvSpPr/>
          <p:nvPr/>
        </p:nvSpPr>
        <p:spPr>
          <a:xfrm>
            <a:off x="1689084" y="5894621"/>
            <a:ext cx="414739" cy="466344"/>
          </a:xfrm>
          <a:custGeom>
            <a:avLst/>
            <a:gdLst/>
            <a:ahLst/>
            <a:cxnLst/>
            <a:rect l="l" t="t" r="r" b="b"/>
            <a:pathLst>
              <a:path w="1961" h="2205" extrusionOk="0">
                <a:moveTo>
                  <a:pt x="618" y="216"/>
                </a:moveTo>
                <a:cubicBezTo>
                  <a:pt x="354" y="451"/>
                  <a:pt x="1" y="852"/>
                  <a:pt x="10" y="1078"/>
                </a:cubicBezTo>
                <a:cubicBezTo>
                  <a:pt x="20" y="1303"/>
                  <a:pt x="863" y="2205"/>
                  <a:pt x="1108" y="2166"/>
                </a:cubicBezTo>
                <a:cubicBezTo>
                  <a:pt x="1362" y="2126"/>
                  <a:pt x="1794" y="1813"/>
                  <a:pt x="1872" y="1607"/>
                </a:cubicBezTo>
                <a:cubicBezTo>
                  <a:pt x="1961" y="1401"/>
                  <a:pt x="1137" y="0"/>
                  <a:pt x="618" y="21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4" name="Google Shape;4104;p21"/>
          <p:cNvSpPr/>
          <p:nvPr/>
        </p:nvSpPr>
        <p:spPr>
          <a:xfrm>
            <a:off x="1821689" y="5335014"/>
            <a:ext cx="288266" cy="609525"/>
          </a:xfrm>
          <a:custGeom>
            <a:avLst/>
            <a:gdLst/>
            <a:ahLst/>
            <a:cxnLst/>
            <a:rect l="l" t="t" r="r" b="b"/>
            <a:pathLst>
              <a:path w="1363" h="2882" extrusionOk="0">
                <a:moveTo>
                  <a:pt x="216" y="2538"/>
                </a:moveTo>
                <a:cubicBezTo>
                  <a:pt x="1" y="2225"/>
                  <a:pt x="216" y="1186"/>
                  <a:pt x="461" y="598"/>
                </a:cubicBezTo>
                <a:cubicBezTo>
                  <a:pt x="716" y="1"/>
                  <a:pt x="1353" y="99"/>
                  <a:pt x="1353" y="676"/>
                </a:cubicBezTo>
                <a:cubicBezTo>
                  <a:pt x="1363" y="1255"/>
                  <a:pt x="1069" y="2215"/>
                  <a:pt x="824" y="2548"/>
                </a:cubicBezTo>
                <a:cubicBezTo>
                  <a:pt x="589" y="2882"/>
                  <a:pt x="402" y="2793"/>
                  <a:pt x="216" y="253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5" name="Google Shape;4105;p21"/>
          <p:cNvSpPr/>
          <p:nvPr/>
        </p:nvSpPr>
        <p:spPr>
          <a:xfrm>
            <a:off x="1778122" y="5322536"/>
            <a:ext cx="961873" cy="943262"/>
          </a:xfrm>
          <a:custGeom>
            <a:avLst/>
            <a:gdLst/>
            <a:ahLst/>
            <a:cxnLst/>
            <a:rect l="l" t="t" r="r" b="b"/>
            <a:pathLst>
              <a:path w="4548" h="4460" extrusionOk="0">
                <a:moveTo>
                  <a:pt x="70" y="2960"/>
                </a:moveTo>
                <a:cubicBezTo>
                  <a:pt x="148" y="2401"/>
                  <a:pt x="1579" y="667"/>
                  <a:pt x="2637" y="334"/>
                </a:cubicBezTo>
                <a:cubicBezTo>
                  <a:pt x="3705" y="1"/>
                  <a:pt x="4548" y="922"/>
                  <a:pt x="4146" y="1980"/>
                </a:cubicBezTo>
                <a:cubicBezTo>
                  <a:pt x="3744" y="3039"/>
                  <a:pt x="2117" y="4332"/>
                  <a:pt x="1559" y="4400"/>
                </a:cubicBezTo>
                <a:cubicBezTo>
                  <a:pt x="1000" y="4459"/>
                  <a:pt x="1" y="3450"/>
                  <a:pt x="70" y="296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6" name="Google Shape;4106;p21"/>
          <p:cNvSpPr/>
          <p:nvPr/>
        </p:nvSpPr>
        <p:spPr>
          <a:xfrm>
            <a:off x="-431119" y="4721477"/>
            <a:ext cx="433562" cy="367153"/>
          </a:xfrm>
          <a:custGeom>
            <a:avLst/>
            <a:gdLst/>
            <a:ahLst/>
            <a:cxnLst/>
            <a:rect l="l" t="t" r="r" b="b"/>
            <a:pathLst>
              <a:path w="2050" h="1736" extrusionOk="0">
                <a:moveTo>
                  <a:pt x="2049" y="755"/>
                </a:moveTo>
                <a:cubicBezTo>
                  <a:pt x="1941" y="1088"/>
                  <a:pt x="1706" y="1578"/>
                  <a:pt x="1500" y="1657"/>
                </a:cubicBezTo>
                <a:cubicBezTo>
                  <a:pt x="1294" y="1735"/>
                  <a:pt x="138" y="1334"/>
                  <a:pt x="70" y="1088"/>
                </a:cubicBezTo>
                <a:cubicBezTo>
                  <a:pt x="1" y="834"/>
                  <a:pt x="118" y="324"/>
                  <a:pt x="275" y="158"/>
                </a:cubicBezTo>
                <a:cubicBezTo>
                  <a:pt x="432" y="1"/>
                  <a:pt x="2039" y="197"/>
                  <a:pt x="2049" y="75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7" name="Google Shape;4107;p21"/>
          <p:cNvSpPr/>
          <p:nvPr/>
        </p:nvSpPr>
        <p:spPr>
          <a:xfrm>
            <a:off x="-51703" y="4383725"/>
            <a:ext cx="547346" cy="443714"/>
          </a:xfrm>
          <a:custGeom>
            <a:avLst/>
            <a:gdLst/>
            <a:ahLst/>
            <a:cxnLst/>
            <a:rect l="l" t="t" r="r" b="b"/>
            <a:pathLst>
              <a:path w="2588" h="2098" extrusionOk="0">
                <a:moveTo>
                  <a:pt x="461" y="2010"/>
                </a:moveTo>
                <a:cubicBezTo>
                  <a:pt x="843" y="2097"/>
                  <a:pt x="1695" y="1480"/>
                  <a:pt x="2146" y="1010"/>
                </a:cubicBezTo>
                <a:cubicBezTo>
                  <a:pt x="2587" y="549"/>
                  <a:pt x="2244" y="0"/>
                  <a:pt x="1715" y="226"/>
                </a:cubicBezTo>
                <a:cubicBezTo>
                  <a:pt x="1176" y="461"/>
                  <a:pt x="421" y="1108"/>
                  <a:pt x="216" y="1461"/>
                </a:cubicBezTo>
                <a:cubicBezTo>
                  <a:pt x="0" y="1803"/>
                  <a:pt x="157" y="1951"/>
                  <a:pt x="461" y="201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8" name="Google Shape;4108;p21"/>
          <p:cNvSpPr/>
          <p:nvPr/>
        </p:nvSpPr>
        <p:spPr>
          <a:xfrm>
            <a:off x="-433023" y="3869801"/>
            <a:ext cx="756513" cy="1094480"/>
          </a:xfrm>
          <a:custGeom>
            <a:avLst/>
            <a:gdLst/>
            <a:ahLst/>
            <a:cxnLst/>
            <a:rect l="l" t="t" r="r" b="b"/>
            <a:pathLst>
              <a:path w="3577" h="5175" extrusionOk="0">
                <a:moveTo>
                  <a:pt x="2078" y="4910"/>
                </a:moveTo>
                <a:cubicBezTo>
                  <a:pt x="2558" y="4616"/>
                  <a:pt x="3577" y="2617"/>
                  <a:pt x="3459" y="1509"/>
                </a:cubicBezTo>
                <a:cubicBezTo>
                  <a:pt x="3332" y="402"/>
                  <a:pt x="2146" y="0"/>
                  <a:pt x="1342" y="794"/>
                </a:cubicBezTo>
                <a:cubicBezTo>
                  <a:pt x="539" y="1578"/>
                  <a:pt x="0" y="3587"/>
                  <a:pt x="167" y="4126"/>
                </a:cubicBezTo>
                <a:cubicBezTo>
                  <a:pt x="323" y="4665"/>
                  <a:pt x="1656" y="5174"/>
                  <a:pt x="2078" y="491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9" name="Google Shape;4109;p21"/>
          <p:cNvSpPr/>
          <p:nvPr/>
        </p:nvSpPr>
        <p:spPr>
          <a:xfrm>
            <a:off x="-420545" y="4895746"/>
            <a:ext cx="209379" cy="163696"/>
          </a:xfrm>
          <a:custGeom>
            <a:avLst/>
            <a:gdLst/>
            <a:ahLst/>
            <a:cxnLst/>
            <a:rect l="l" t="t" r="r" b="b"/>
            <a:pathLst>
              <a:path w="990" h="774" extrusionOk="0">
                <a:moveTo>
                  <a:pt x="578" y="627"/>
                </a:moveTo>
                <a:lnTo>
                  <a:pt x="578" y="627"/>
                </a:lnTo>
                <a:cubicBezTo>
                  <a:pt x="715" y="686"/>
                  <a:pt x="862" y="735"/>
                  <a:pt x="989" y="774"/>
                </a:cubicBezTo>
                <a:cubicBezTo>
                  <a:pt x="862" y="735"/>
                  <a:pt x="715" y="686"/>
                  <a:pt x="578" y="627"/>
                </a:cubicBezTo>
                <a:close/>
                <a:moveTo>
                  <a:pt x="0" y="0"/>
                </a:moveTo>
                <a:cubicBezTo>
                  <a:pt x="0" y="98"/>
                  <a:pt x="0" y="186"/>
                  <a:pt x="20" y="264"/>
                </a:cubicBezTo>
                <a:cubicBezTo>
                  <a:pt x="39" y="353"/>
                  <a:pt x="216" y="470"/>
                  <a:pt x="441" y="568"/>
                </a:cubicBezTo>
                <a:lnTo>
                  <a:pt x="441" y="568"/>
                </a:lnTo>
                <a:cubicBezTo>
                  <a:pt x="216" y="470"/>
                  <a:pt x="39" y="353"/>
                  <a:pt x="20" y="264"/>
                </a:cubicBezTo>
                <a:cubicBezTo>
                  <a:pt x="0" y="186"/>
                  <a:pt x="0" y="98"/>
                  <a:pt x="0" y="0"/>
                </a:cubicBezTo>
                <a:close/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0" name="Google Shape;4110;p21"/>
          <p:cNvSpPr/>
          <p:nvPr/>
        </p:nvSpPr>
        <p:spPr>
          <a:xfrm>
            <a:off x="-327488" y="5015874"/>
            <a:ext cx="29186" cy="12690"/>
          </a:xfrm>
          <a:custGeom>
            <a:avLst/>
            <a:gdLst/>
            <a:ahLst/>
            <a:cxnLst/>
            <a:rect l="l" t="t" r="r" b="b"/>
            <a:pathLst>
              <a:path w="138" h="60" extrusionOk="0">
                <a:moveTo>
                  <a:pt x="1" y="0"/>
                </a:moveTo>
                <a:lnTo>
                  <a:pt x="1" y="0"/>
                </a:lnTo>
                <a:cubicBezTo>
                  <a:pt x="50" y="20"/>
                  <a:pt x="89" y="40"/>
                  <a:pt x="138" y="59"/>
                </a:cubicBezTo>
                <a:lnTo>
                  <a:pt x="138" y="59"/>
                </a:lnTo>
                <a:cubicBezTo>
                  <a:pt x="89" y="40"/>
                  <a:pt x="50" y="20"/>
                  <a:pt x="1" y="0"/>
                </a:cubicBezTo>
                <a:close/>
              </a:path>
            </a:pathLst>
          </a:custGeom>
          <a:solidFill>
            <a:srgbClr val="C5B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1" name="Google Shape;4111;p21"/>
          <p:cNvSpPr/>
          <p:nvPr/>
        </p:nvSpPr>
        <p:spPr>
          <a:xfrm>
            <a:off x="-420545" y="4802267"/>
            <a:ext cx="313011" cy="271769"/>
          </a:xfrm>
          <a:custGeom>
            <a:avLst/>
            <a:gdLst/>
            <a:ahLst/>
            <a:cxnLst/>
            <a:rect l="l" t="t" r="r" b="b"/>
            <a:pathLst>
              <a:path w="1480" h="1285" extrusionOk="0">
                <a:moveTo>
                  <a:pt x="98" y="1"/>
                </a:moveTo>
                <a:cubicBezTo>
                  <a:pt x="49" y="129"/>
                  <a:pt x="10" y="295"/>
                  <a:pt x="0" y="442"/>
                </a:cubicBezTo>
                <a:lnTo>
                  <a:pt x="0" y="442"/>
                </a:lnTo>
                <a:lnTo>
                  <a:pt x="0" y="442"/>
                </a:lnTo>
                <a:lnTo>
                  <a:pt x="0" y="442"/>
                </a:lnTo>
                <a:lnTo>
                  <a:pt x="0" y="442"/>
                </a:lnTo>
                <a:lnTo>
                  <a:pt x="0" y="442"/>
                </a:lnTo>
                <a:lnTo>
                  <a:pt x="0" y="442"/>
                </a:lnTo>
                <a:cubicBezTo>
                  <a:pt x="0" y="540"/>
                  <a:pt x="0" y="628"/>
                  <a:pt x="20" y="706"/>
                </a:cubicBezTo>
                <a:cubicBezTo>
                  <a:pt x="39" y="795"/>
                  <a:pt x="216" y="912"/>
                  <a:pt x="441" y="1010"/>
                </a:cubicBezTo>
                <a:cubicBezTo>
                  <a:pt x="490" y="1030"/>
                  <a:pt x="529" y="1050"/>
                  <a:pt x="578" y="1069"/>
                </a:cubicBezTo>
                <a:cubicBezTo>
                  <a:pt x="715" y="1128"/>
                  <a:pt x="862" y="1177"/>
                  <a:pt x="989" y="1216"/>
                </a:cubicBezTo>
                <a:cubicBezTo>
                  <a:pt x="1146" y="1255"/>
                  <a:pt x="1283" y="1285"/>
                  <a:pt x="1381" y="1285"/>
                </a:cubicBezTo>
                <a:cubicBezTo>
                  <a:pt x="1411" y="1285"/>
                  <a:pt x="1440" y="1285"/>
                  <a:pt x="1450" y="1275"/>
                </a:cubicBezTo>
                <a:cubicBezTo>
                  <a:pt x="1460" y="1275"/>
                  <a:pt x="1470" y="1265"/>
                  <a:pt x="1479" y="1265"/>
                </a:cubicBezTo>
                <a:cubicBezTo>
                  <a:pt x="872" y="981"/>
                  <a:pt x="323" y="648"/>
                  <a:pt x="98" y="1"/>
                </a:cubicBezTo>
                <a:close/>
              </a:path>
            </a:pathLst>
          </a:custGeom>
          <a:solidFill>
            <a:srgbClr val="BA8A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2" name="Google Shape;4112;p21"/>
          <p:cNvSpPr/>
          <p:nvPr/>
        </p:nvSpPr>
        <p:spPr>
          <a:xfrm>
            <a:off x="-97386" y="5307943"/>
            <a:ext cx="186749" cy="402261"/>
          </a:xfrm>
          <a:custGeom>
            <a:avLst/>
            <a:gdLst/>
            <a:ahLst/>
            <a:cxnLst/>
            <a:rect l="l" t="t" r="r" b="b"/>
            <a:pathLst>
              <a:path w="883" h="1902" extrusionOk="0">
                <a:moveTo>
                  <a:pt x="716" y="1902"/>
                </a:moveTo>
                <a:cubicBezTo>
                  <a:pt x="441" y="1696"/>
                  <a:pt x="216" y="1402"/>
                  <a:pt x="108" y="1050"/>
                </a:cubicBezTo>
                <a:cubicBezTo>
                  <a:pt x="1" y="687"/>
                  <a:pt x="30" y="325"/>
                  <a:pt x="158" y="1"/>
                </a:cubicBezTo>
                <a:cubicBezTo>
                  <a:pt x="441" y="207"/>
                  <a:pt x="667" y="501"/>
                  <a:pt x="775" y="854"/>
                </a:cubicBezTo>
                <a:cubicBezTo>
                  <a:pt x="883" y="1216"/>
                  <a:pt x="853" y="1579"/>
                  <a:pt x="716" y="190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3" name="Google Shape;4113;p21"/>
          <p:cNvSpPr/>
          <p:nvPr/>
        </p:nvSpPr>
        <p:spPr>
          <a:xfrm>
            <a:off x="-64181" y="5307943"/>
            <a:ext cx="178501" cy="402261"/>
          </a:xfrm>
          <a:custGeom>
            <a:avLst/>
            <a:gdLst/>
            <a:ahLst/>
            <a:cxnLst/>
            <a:rect l="l" t="t" r="r" b="b"/>
            <a:pathLst>
              <a:path w="844" h="1902" extrusionOk="0">
                <a:moveTo>
                  <a:pt x="559" y="1902"/>
                </a:moveTo>
                <a:cubicBezTo>
                  <a:pt x="265" y="1344"/>
                  <a:pt x="79" y="530"/>
                  <a:pt x="1" y="1"/>
                </a:cubicBezTo>
                <a:cubicBezTo>
                  <a:pt x="608" y="423"/>
                  <a:pt x="843" y="1216"/>
                  <a:pt x="559" y="190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4" name="Google Shape;4114;p21"/>
          <p:cNvSpPr/>
          <p:nvPr/>
        </p:nvSpPr>
        <p:spPr>
          <a:xfrm>
            <a:off x="-53818" y="5366104"/>
            <a:ext cx="120340" cy="344100"/>
          </a:xfrm>
          <a:custGeom>
            <a:avLst/>
            <a:gdLst/>
            <a:ahLst/>
            <a:cxnLst/>
            <a:rect l="l" t="t" r="r" b="b"/>
            <a:pathLst>
              <a:path w="569" h="1627" extrusionOk="0">
                <a:moveTo>
                  <a:pt x="559" y="1559"/>
                </a:moveTo>
                <a:cubicBezTo>
                  <a:pt x="569" y="1578"/>
                  <a:pt x="520" y="1627"/>
                  <a:pt x="500" y="1598"/>
                </a:cubicBezTo>
                <a:cubicBezTo>
                  <a:pt x="275" y="1225"/>
                  <a:pt x="69" y="510"/>
                  <a:pt x="0" y="30"/>
                </a:cubicBezTo>
                <a:cubicBezTo>
                  <a:pt x="0" y="0"/>
                  <a:pt x="39" y="10"/>
                  <a:pt x="39" y="39"/>
                </a:cubicBezTo>
                <a:cubicBezTo>
                  <a:pt x="98" y="510"/>
                  <a:pt x="324" y="1156"/>
                  <a:pt x="559" y="155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5" name="Google Shape;4115;p21"/>
          <p:cNvSpPr/>
          <p:nvPr/>
        </p:nvSpPr>
        <p:spPr>
          <a:xfrm>
            <a:off x="-35207" y="5405441"/>
            <a:ext cx="47798" cy="87347"/>
          </a:xfrm>
          <a:custGeom>
            <a:avLst/>
            <a:gdLst/>
            <a:ahLst/>
            <a:cxnLst/>
            <a:rect l="l" t="t" r="r" b="b"/>
            <a:pathLst>
              <a:path w="226" h="413" extrusionOk="0">
                <a:moveTo>
                  <a:pt x="69" y="383"/>
                </a:moveTo>
                <a:cubicBezTo>
                  <a:pt x="79" y="412"/>
                  <a:pt x="40" y="412"/>
                  <a:pt x="30" y="393"/>
                </a:cubicBezTo>
                <a:cubicBezTo>
                  <a:pt x="1" y="265"/>
                  <a:pt x="89" y="89"/>
                  <a:pt x="187" y="20"/>
                </a:cubicBezTo>
                <a:cubicBezTo>
                  <a:pt x="216" y="1"/>
                  <a:pt x="226" y="30"/>
                  <a:pt x="206" y="49"/>
                </a:cubicBezTo>
                <a:cubicBezTo>
                  <a:pt x="118" y="108"/>
                  <a:pt x="40" y="275"/>
                  <a:pt x="69" y="38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6" name="Google Shape;4116;p21"/>
          <p:cNvSpPr/>
          <p:nvPr/>
        </p:nvSpPr>
        <p:spPr>
          <a:xfrm>
            <a:off x="-10251" y="5486231"/>
            <a:ext cx="58161" cy="83117"/>
          </a:xfrm>
          <a:custGeom>
            <a:avLst/>
            <a:gdLst/>
            <a:ahLst/>
            <a:cxnLst/>
            <a:rect l="l" t="t" r="r" b="b"/>
            <a:pathLst>
              <a:path w="275" h="393" extrusionOk="0">
                <a:moveTo>
                  <a:pt x="40" y="392"/>
                </a:moveTo>
                <a:cubicBezTo>
                  <a:pt x="29" y="392"/>
                  <a:pt x="20" y="383"/>
                  <a:pt x="20" y="373"/>
                </a:cubicBezTo>
                <a:cubicBezTo>
                  <a:pt x="0" y="246"/>
                  <a:pt x="118" y="70"/>
                  <a:pt x="236" y="20"/>
                </a:cubicBezTo>
                <a:cubicBezTo>
                  <a:pt x="255" y="1"/>
                  <a:pt x="275" y="30"/>
                  <a:pt x="245" y="50"/>
                </a:cubicBezTo>
                <a:cubicBezTo>
                  <a:pt x="49" y="138"/>
                  <a:pt x="88" y="383"/>
                  <a:pt x="40" y="39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7" name="Google Shape;4117;p21"/>
          <p:cNvSpPr/>
          <p:nvPr/>
        </p:nvSpPr>
        <p:spPr>
          <a:xfrm>
            <a:off x="-87022" y="5471849"/>
            <a:ext cx="91365" cy="62391"/>
          </a:xfrm>
          <a:custGeom>
            <a:avLst/>
            <a:gdLst/>
            <a:ahLst/>
            <a:cxnLst/>
            <a:rect l="l" t="t" r="r" b="b"/>
            <a:pathLst>
              <a:path w="432" h="295" extrusionOk="0">
                <a:moveTo>
                  <a:pt x="344" y="284"/>
                </a:moveTo>
                <a:cubicBezTo>
                  <a:pt x="334" y="294"/>
                  <a:pt x="324" y="275"/>
                  <a:pt x="314" y="255"/>
                </a:cubicBezTo>
                <a:cubicBezTo>
                  <a:pt x="294" y="157"/>
                  <a:pt x="138" y="29"/>
                  <a:pt x="40" y="29"/>
                </a:cubicBezTo>
                <a:cubicBezTo>
                  <a:pt x="0" y="20"/>
                  <a:pt x="11" y="0"/>
                  <a:pt x="40" y="0"/>
                </a:cubicBezTo>
                <a:cubicBezTo>
                  <a:pt x="207" y="10"/>
                  <a:pt x="432" y="264"/>
                  <a:pt x="344" y="28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8" name="Google Shape;4118;p21"/>
          <p:cNvSpPr/>
          <p:nvPr/>
        </p:nvSpPr>
        <p:spPr>
          <a:xfrm>
            <a:off x="-51703" y="5571250"/>
            <a:ext cx="78887" cy="62391"/>
          </a:xfrm>
          <a:custGeom>
            <a:avLst/>
            <a:gdLst/>
            <a:ahLst/>
            <a:cxnLst/>
            <a:rect l="l" t="t" r="r" b="b"/>
            <a:pathLst>
              <a:path w="373" h="295" extrusionOk="0">
                <a:moveTo>
                  <a:pt x="363" y="255"/>
                </a:moveTo>
                <a:cubicBezTo>
                  <a:pt x="373" y="284"/>
                  <a:pt x="323" y="295"/>
                  <a:pt x="323" y="265"/>
                </a:cubicBezTo>
                <a:cubicBezTo>
                  <a:pt x="294" y="167"/>
                  <a:pt x="138" y="40"/>
                  <a:pt x="29" y="30"/>
                </a:cubicBezTo>
                <a:cubicBezTo>
                  <a:pt x="0" y="30"/>
                  <a:pt x="10" y="1"/>
                  <a:pt x="40" y="1"/>
                </a:cubicBezTo>
                <a:cubicBezTo>
                  <a:pt x="167" y="10"/>
                  <a:pt x="334" y="138"/>
                  <a:pt x="363" y="25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9" name="Google Shape;4119;p21"/>
          <p:cNvSpPr/>
          <p:nvPr/>
        </p:nvSpPr>
        <p:spPr>
          <a:xfrm>
            <a:off x="24857" y="5285314"/>
            <a:ext cx="172367" cy="410509"/>
          </a:xfrm>
          <a:custGeom>
            <a:avLst/>
            <a:gdLst/>
            <a:ahLst/>
            <a:cxnLst/>
            <a:rect l="l" t="t" r="r" b="b"/>
            <a:pathLst>
              <a:path w="815" h="1941" extrusionOk="0">
                <a:moveTo>
                  <a:pt x="226" y="1941"/>
                </a:moveTo>
                <a:cubicBezTo>
                  <a:pt x="59" y="1636"/>
                  <a:pt x="1" y="1274"/>
                  <a:pt x="70" y="902"/>
                </a:cubicBezTo>
                <a:cubicBezTo>
                  <a:pt x="138" y="539"/>
                  <a:pt x="324" y="225"/>
                  <a:pt x="589" y="0"/>
                </a:cubicBezTo>
                <a:cubicBezTo>
                  <a:pt x="745" y="304"/>
                  <a:pt x="814" y="667"/>
                  <a:pt x="745" y="1029"/>
                </a:cubicBezTo>
                <a:cubicBezTo>
                  <a:pt x="677" y="1401"/>
                  <a:pt x="481" y="1715"/>
                  <a:pt x="226" y="194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0" name="Google Shape;4120;p21"/>
          <p:cNvSpPr/>
          <p:nvPr/>
        </p:nvSpPr>
        <p:spPr>
          <a:xfrm>
            <a:off x="68424" y="5285314"/>
            <a:ext cx="153544" cy="410509"/>
          </a:xfrm>
          <a:custGeom>
            <a:avLst/>
            <a:gdLst/>
            <a:ahLst/>
            <a:cxnLst/>
            <a:rect l="l" t="t" r="r" b="b"/>
            <a:pathLst>
              <a:path w="726" h="1941" extrusionOk="0">
                <a:moveTo>
                  <a:pt x="20" y="1941"/>
                </a:moveTo>
                <a:cubicBezTo>
                  <a:pt x="1" y="1313"/>
                  <a:pt x="206" y="500"/>
                  <a:pt x="383" y="0"/>
                </a:cubicBezTo>
                <a:cubicBezTo>
                  <a:pt x="726" y="647"/>
                  <a:pt x="569" y="1460"/>
                  <a:pt x="20" y="194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1" name="Google Shape;4121;p21"/>
          <p:cNvSpPr/>
          <p:nvPr/>
        </p:nvSpPr>
        <p:spPr>
          <a:xfrm>
            <a:off x="64405" y="5341148"/>
            <a:ext cx="72542" cy="354675"/>
          </a:xfrm>
          <a:custGeom>
            <a:avLst/>
            <a:gdLst/>
            <a:ahLst/>
            <a:cxnLst/>
            <a:rect l="l" t="t" r="r" b="b"/>
            <a:pathLst>
              <a:path w="343" h="1677" extrusionOk="0">
                <a:moveTo>
                  <a:pt x="108" y="1627"/>
                </a:moveTo>
                <a:cubicBezTo>
                  <a:pt x="98" y="1657"/>
                  <a:pt x="39" y="1677"/>
                  <a:pt x="39" y="1647"/>
                </a:cubicBezTo>
                <a:cubicBezTo>
                  <a:pt x="0" y="1206"/>
                  <a:pt x="137" y="481"/>
                  <a:pt x="304" y="30"/>
                </a:cubicBezTo>
                <a:cubicBezTo>
                  <a:pt x="314" y="1"/>
                  <a:pt x="343" y="20"/>
                  <a:pt x="333" y="50"/>
                </a:cubicBezTo>
                <a:cubicBezTo>
                  <a:pt x="166" y="501"/>
                  <a:pt x="79" y="1167"/>
                  <a:pt x="108" y="162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2" name="Google Shape;4122;p21"/>
          <p:cNvSpPr/>
          <p:nvPr/>
        </p:nvSpPr>
        <p:spPr>
          <a:xfrm>
            <a:off x="97398" y="5403326"/>
            <a:ext cx="72754" cy="64506"/>
          </a:xfrm>
          <a:custGeom>
            <a:avLst/>
            <a:gdLst/>
            <a:ahLst/>
            <a:cxnLst/>
            <a:rect l="l" t="t" r="r" b="b"/>
            <a:pathLst>
              <a:path w="344" h="305" extrusionOk="0">
                <a:moveTo>
                  <a:pt x="40" y="275"/>
                </a:moveTo>
                <a:cubicBezTo>
                  <a:pt x="30" y="305"/>
                  <a:pt x="1" y="295"/>
                  <a:pt x="1" y="266"/>
                </a:cubicBezTo>
                <a:cubicBezTo>
                  <a:pt x="30" y="138"/>
                  <a:pt x="187" y="20"/>
                  <a:pt x="315" y="11"/>
                </a:cubicBezTo>
                <a:cubicBezTo>
                  <a:pt x="344" y="1"/>
                  <a:pt x="344" y="40"/>
                  <a:pt x="315" y="40"/>
                </a:cubicBezTo>
                <a:cubicBezTo>
                  <a:pt x="206" y="50"/>
                  <a:pt x="60" y="168"/>
                  <a:pt x="40" y="27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3" name="Google Shape;4123;p21"/>
          <p:cNvSpPr/>
          <p:nvPr/>
        </p:nvSpPr>
        <p:spPr>
          <a:xfrm>
            <a:off x="80902" y="5490461"/>
            <a:ext cx="83117" cy="58161"/>
          </a:xfrm>
          <a:custGeom>
            <a:avLst/>
            <a:gdLst/>
            <a:ahLst/>
            <a:cxnLst/>
            <a:rect l="l" t="t" r="r" b="b"/>
            <a:pathLst>
              <a:path w="393" h="275" extrusionOk="0">
                <a:moveTo>
                  <a:pt x="20" y="255"/>
                </a:moveTo>
                <a:cubicBezTo>
                  <a:pt x="10" y="255"/>
                  <a:pt x="1" y="235"/>
                  <a:pt x="10" y="226"/>
                </a:cubicBezTo>
                <a:cubicBezTo>
                  <a:pt x="59" y="108"/>
                  <a:pt x="236" y="0"/>
                  <a:pt x="363" y="10"/>
                </a:cubicBezTo>
                <a:cubicBezTo>
                  <a:pt x="393" y="10"/>
                  <a:pt x="393" y="39"/>
                  <a:pt x="363" y="39"/>
                </a:cubicBezTo>
                <a:cubicBezTo>
                  <a:pt x="147" y="30"/>
                  <a:pt x="59" y="274"/>
                  <a:pt x="20" y="25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4" name="Google Shape;4124;p21"/>
          <p:cNvSpPr/>
          <p:nvPr/>
        </p:nvSpPr>
        <p:spPr>
          <a:xfrm>
            <a:off x="51927" y="5419822"/>
            <a:ext cx="56046" cy="89462"/>
          </a:xfrm>
          <a:custGeom>
            <a:avLst/>
            <a:gdLst/>
            <a:ahLst/>
            <a:cxnLst/>
            <a:rect l="l" t="t" r="r" b="b"/>
            <a:pathLst>
              <a:path w="265" h="423" extrusionOk="0">
                <a:moveTo>
                  <a:pt x="186" y="413"/>
                </a:moveTo>
                <a:cubicBezTo>
                  <a:pt x="167" y="403"/>
                  <a:pt x="167" y="384"/>
                  <a:pt x="177" y="373"/>
                </a:cubicBezTo>
                <a:cubicBezTo>
                  <a:pt x="196" y="266"/>
                  <a:pt x="118" y="90"/>
                  <a:pt x="29" y="40"/>
                </a:cubicBezTo>
                <a:cubicBezTo>
                  <a:pt x="0" y="21"/>
                  <a:pt x="10" y="1"/>
                  <a:pt x="40" y="11"/>
                </a:cubicBezTo>
                <a:cubicBezTo>
                  <a:pt x="186" y="99"/>
                  <a:pt x="265" y="423"/>
                  <a:pt x="186" y="41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5" name="Google Shape;4125;p21"/>
          <p:cNvSpPr/>
          <p:nvPr/>
        </p:nvSpPr>
        <p:spPr>
          <a:xfrm>
            <a:off x="37335" y="5523453"/>
            <a:ext cx="52027" cy="89462"/>
          </a:xfrm>
          <a:custGeom>
            <a:avLst/>
            <a:gdLst/>
            <a:ahLst/>
            <a:cxnLst/>
            <a:rect l="l" t="t" r="r" b="b"/>
            <a:pathLst>
              <a:path w="246" h="423" extrusionOk="0">
                <a:moveTo>
                  <a:pt x="216" y="393"/>
                </a:moveTo>
                <a:cubicBezTo>
                  <a:pt x="207" y="423"/>
                  <a:pt x="167" y="412"/>
                  <a:pt x="177" y="383"/>
                </a:cubicBezTo>
                <a:cubicBezTo>
                  <a:pt x="196" y="285"/>
                  <a:pt x="118" y="99"/>
                  <a:pt x="30" y="40"/>
                </a:cubicBezTo>
                <a:cubicBezTo>
                  <a:pt x="0" y="31"/>
                  <a:pt x="20" y="1"/>
                  <a:pt x="50" y="20"/>
                </a:cubicBezTo>
                <a:cubicBezTo>
                  <a:pt x="148" y="79"/>
                  <a:pt x="246" y="275"/>
                  <a:pt x="216" y="39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6" name="Google Shape;4126;p21"/>
          <p:cNvSpPr/>
          <p:nvPr/>
        </p:nvSpPr>
        <p:spPr>
          <a:xfrm>
            <a:off x="22953" y="5676996"/>
            <a:ext cx="124570" cy="126685"/>
          </a:xfrm>
          <a:custGeom>
            <a:avLst/>
            <a:gdLst/>
            <a:ahLst/>
            <a:cxnLst/>
            <a:rect l="l" t="t" r="r" b="b"/>
            <a:pathLst>
              <a:path w="589" h="599" extrusionOk="0">
                <a:moveTo>
                  <a:pt x="539" y="196"/>
                </a:moveTo>
                <a:cubicBezTo>
                  <a:pt x="588" y="333"/>
                  <a:pt x="529" y="481"/>
                  <a:pt x="392" y="539"/>
                </a:cubicBezTo>
                <a:cubicBezTo>
                  <a:pt x="255" y="598"/>
                  <a:pt x="108" y="529"/>
                  <a:pt x="49" y="392"/>
                </a:cubicBezTo>
                <a:cubicBezTo>
                  <a:pt x="0" y="265"/>
                  <a:pt x="59" y="108"/>
                  <a:pt x="196" y="59"/>
                </a:cubicBezTo>
                <a:cubicBezTo>
                  <a:pt x="323" y="0"/>
                  <a:pt x="480" y="69"/>
                  <a:pt x="539" y="19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7" name="Google Shape;4127;p21"/>
          <p:cNvSpPr/>
          <p:nvPr/>
        </p:nvSpPr>
        <p:spPr>
          <a:xfrm>
            <a:off x="66309" y="5691589"/>
            <a:ext cx="45894" cy="45683"/>
          </a:xfrm>
          <a:custGeom>
            <a:avLst/>
            <a:gdLst/>
            <a:ahLst/>
            <a:cxnLst/>
            <a:rect l="l" t="t" r="r" b="b"/>
            <a:pathLst>
              <a:path w="217" h="216" extrusionOk="0">
                <a:moveTo>
                  <a:pt x="197" y="68"/>
                </a:moveTo>
                <a:cubicBezTo>
                  <a:pt x="216" y="118"/>
                  <a:pt x="187" y="176"/>
                  <a:pt x="138" y="196"/>
                </a:cubicBezTo>
                <a:cubicBezTo>
                  <a:pt x="89" y="216"/>
                  <a:pt x="40" y="186"/>
                  <a:pt x="20" y="137"/>
                </a:cubicBezTo>
                <a:cubicBezTo>
                  <a:pt x="1" y="88"/>
                  <a:pt x="20" y="39"/>
                  <a:pt x="70" y="20"/>
                </a:cubicBezTo>
                <a:cubicBezTo>
                  <a:pt x="118" y="0"/>
                  <a:pt x="177" y="20"/>
                  <a:pt x="197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8" name="Google Shape;4128;p21"/>
          <p:cNvSpPr/>
          <p:nvPr/>
        </p:nvSpPr>
        <p:spPr>
          <a:xfrm>
            <a:off x="7597523" y="21289"/>
            <a:ext cx="201342" cy="383438"/>
          </a:xfrm>
          <a:custGeom>
            <a:avLst/>
            <a:gdLst/>
            <a:ahLst/>
            <a:cxnLst/>
            <a:rect l="l" t="t" r="r" b="b"/>
            <a:pathLst>
              <a:path w="952" h="1813" extrusionOk="0">
                <a:moveTo>
                  <a:pt x="89" y="1813"/>
                </a:moveTo>
                <a:cubicBezTo>
                  <a:pt x="1" y="1480"/>
                  <a:pt x="11" y="1117"/>
                  <a:pt x="158" y="774"/>
                </a:cubicBezTo>
                <a:cubicBezTo>
                  <a:pt x="305" y="431"/>
                  <a:pt x="550" y="167"/>
                  <a:pt x="854" y="0"/>
                </a:cubicBezTo>
                <a:cubicBezTo>
                  <a:pt x="952" y="333"/>
                  <a:pt x="942" y="696"/>
                  <a:pt x="795" y="1039"/>
                </a:cubicBezTo>
                <a:cubicBezTo>
                  <a:pt x="648" y="1382"/>
                  <a:pt x="393" y="1647"/>
                  <a:pt x="89" y="181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9" name="Google Shape;4129;p21"/>
          <p:cNvSpPr/>
          <p:nvPr/>
        </p:nvSpPr>
        <p:spPr>
          <a:xfrm>
            <a:off x="7616346" y="21289"/>
            <a:ext cx="205360" cy="383438"/>
          </a:xfrm>
          <a:custGeom>
            <a:avLst/>
            <a:gdLst/>
            <a:ahLst/>
            <a:cxnLst/>
            <a:rect l="l" t="t" r="r" b="b"/>
            <a:pathLst>
              <a:path w="971" h="1813" extrusionOk="0">
                <a:moveTo>
                  <a:pt x="0" y="1813"/>
                </a:moveTo>
                <a:cubicBezTo>
                  <a:pt x="118" y="1196"/>
                  <a:pt x="490" y="451"/>
                  <a:pt x="765" y="0"/>
                </a:cubicBezTo>
                <a:cubicBezTo>
                  <a:pt x="970" y="706"/>
                  <a:pt x="647" y="1460"/>
                  <a:pt x="0" y="181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0" name="Google Shape;4130;p21"/>
          <p:cNvSpPr/>
          <p:nvPr/>
        </p:nvSpPr>
        <p:spPr>
          <a:xfrm>
            <a:off x="7616346" y="70990"/>
            <a:ext cx="138951" cy="335852"/>
          </a:xfrm>
          <a:custGeom>
            <a:avLst/>
            <a:gdLst/>
            <a:ahLst/>
            <a:cxnLst/>
            <a:rect l="l" t="t" r="r" b="b"/>
            <a:pathLst>
              <a:path w="657" h="1588" extrusionOk="0">
                <a:moveTo>
                  <a:pt x="79" y="1549"/>
                </a:moveTo>
                <a:cubicBezTo>
                  <a:pt x="69" y="1578"/>
                  <a:pt x="0" y="1588"/>
                  <a:pt x="10" y="1558"/>
                </a:cubicBezTo>
                <a:cubicBezTo>
                  <a:pt x="69" y="1118"/>
                  <a:pt x="363" y="432"/>
                  <a:pt x="617" y="30"/>
                </a:cubicBezTo>
                <a:cubicBezTo>
                  <a:pt x="628" y="1"/>
                  <a:pt x="657" y="30"/>
                  <a:pt x="637" y="49"/>
                </a:cubicBezTo>
                <a:cubicBezTo>
                  <a:pt x="382" y="461"/>
                  <a:pt x="147" y="1098"/>
                  <a:pt x="79" y="154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1" name="Google Shape;4131;p21"/>
          <p:cNvSpPr/>
          <p:nvPr/>
        </p:nvSpPr>
        <p:spPr>
          <a:xfrm>
            <a:off x="7688888" y="137398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49" y="225"/>
                </a:moveTo>
                <a:cubicBezTo>
                  <a:pt x="39" y="245"/>
                  <a:pt x="0" y="235"/>
                  <a:pt x="20" y="205"/>
                </a:cubicBezTo>
                <a:cubicBezTo>
                  <a:pt x="69" y="88"/>
                  <a:pt x="245" y="0"/>
                  <a:pt x="372" y="20"/>
                </a:cubicBezTo>
                <a:cubicBezTo>
                  <a:pt x="402" y="20"/>
                  <a:pt x="392" y="49"/>
                  <a:pt x="363" y="49"/>
                </a:cubicBezTo>
                <a:cubicBezTo>
                  <a:pt x="265" y="39"/>
                  <a:pt x="98" y="127"/>
                  <a:pt x="49" y="22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2" name="Google Shape;4132;p21"/>
          <p:cNvSpPr/>
          <p:nvPr/>
        </p:nvSpPr>
        <p:spPr>
          <a:xfrm>
            <a:off x="7659702" y="217976"/>
            <a:ext cx="89462" cy="48009"/>
          </a:xfrm>
          <a:custGeom>
            <a:avLst/>
            <a:gdLst/>
            <a:ahLst/>
            <a:cxnLst/>
            <a:rect l="l" t="t" r="r" b="b"/>
            <a:pathLst>
              <a:path w="423" h="227" extrusionOk="0">
                <a:moveTo>
                  <a:pt x="11" y="207"/>
                </a:moveTo>
                <a:cubicBezTo>
                  <a:pt x="1" y="197"/>
                  <a:pt x="1" y="177"/>
                  <a:pt x="1" y="168"/>
                </a:cubicBezTo>
                <a:cubicBezTo>
                  <a:pt x="79" y="70"/>
                  <a:pt x="275" y="1"/>
                  <a:pt x="393" y="31"/>
                </a:cubicBezTo>
                <a:cubicBezTo>
                  <a:pt x="423" y="40"/>
                  <a:pt x="412" y="70"/>
                  <a:pt x="383" y="60"/>
                </a:cubicBezTo>
                <a:cubicBezTo>
                  <a:pt x="177" y="11"/>
                  <a:pt x="50" y="227"/>
                  <a:pt x="11" y="20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3" name="Google Shape;4133;p21"/>
          <p:cNvSpPr/>
          <p:nvPr/>
        </p:nvSpPr>
        <p:spPr>
          <a:xfrm>
            <a:off x="7655683" y="131053"/>
            <a:ext cx="35531" cy="101728"/>
          </a:xfrm>
          <a:custGeom>
            <a:avLst/>
            <a:gdLst/>
            <a:ahLst/>
            <a:cxnLst/>
            <a:rect l="l" t="t" r="r" b="b"/>
            <a:pathLst>
              <a:path w="168" h="481" extrusionOk="0">
                <a:moveTo>
                  <a:pt x="89" y="442"/>
                </a:moveTo>
                <a:cubicBezTo>
                  <a:pt x="79" y="431"/>
                  <a:pt x="89" y="412"/>
                  <a:pt x="89" y="402"/>
                </a:cubicBezTo>
                <a:cubicBezTo>
                  <a:pt x="137" y="304"/>
                  <a:pt x="98" y="118"/>
                  <a:pt x="20" y="39"/>
                </a:cubicBezTo>
                <a:cubicBezTo>
                  <a:pt x="0" y="20"/>
                  <a:pt x="10" y="0"/>
                  <a:pt x="30" y="30"/>
                </a:cubicBezTo>
                <a:cubicBezTo>
                  <a:pt x="157" y="148"/>
                  <a:pt x="167" y="481"/>
                  <a:pt x="89" y="44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4" name="Google Shape;4134;p21"/>
          <p:cNvSpPr/>
          <p:nvPr/>
        </p:nvSpPr>
        <p:spPr>
          <a:xfrm>
            <a:off x="7618249" y="232569"/>
            <a:ext cx="39761" cy="95595"/>
          </a:xfrm>
          <a:custGeom>
            <a:avLst/>
            <a:gdLst/>
            <a:ahLst/>
            <a:cxnLst/>
            <a:rect l="l" t="t" r="r" b="b"/>
            <a:pathLst>
              <a:path w="188" h="452" extrusionOk="0">
                <a:moveTo>
                  <a:pt x="138" y="422"/>
                </a:moveTo>
                <a:cubicBezTo>
                  <a:pt x="118" y="452"/>
                  <a:pt x="79" y="432"/>
                  <a:pt x="89" y="402"/>
                </a:cubicBezTo>
                <a:cubicBezTo>
                  <a:pt x="138" y="304"/>
                  <a:pt x="99" y="108"/>
                  <a:pt x="20" y="30"/>
                </a:cubicBezTo>
                <a:cubicBezTo>
                  <a:pt x="1" y="10"/>
                  <a:pt x="20" y="1"/>
                  <a:pt x="50" y="20"/>
                </a:cubicBezTo>
                <a:cubicBezTo>
                  <a:pt x="138" y="99"/>
                  <a:pt x="187" y="304"/>
                  <a:pt x="138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5" name="Google Shape;4135;p21"/>
          <p:cNvSpPr/>
          <p:nvPr/>
        </p:nvSpPr>
        <p:spPr>
          <a:xfrm>
            <a:off x="7464918" y="563"/>
            <a:ext cx="172367" cy="410509"/>
          </a:xfrm>
          <a:custGeom>
            <a:avLst/>
            <a:gdLst/>
            <a:ahLst/>
            <a:cxnLst/>
            <a:rect l="l" t="t" r="r" b="b"/>
            <a:pathLst>
              <a:path w="815" h="1941" extrusionOk="0">
                <a:moveTo>
                  <a:pt x="589" y="1941"/>
                </a:moveTo>
                <a:cubicBezTo>
                  <a:pt x="324" y="1715"/>
                  <a:pt x="138" y="1392"/>
                  <a:pt x="70" y="1029"/>
                </a:cubicBezTo>
                <a:cubicBezTo>
                  <a:pt x="1" y="667"/>
                  <a:pt x="70" y="304"/>
                  <a:pt x="227" y="0"/>
                </a:cubicBezTo>
                <a:cubicBezTo>
                  <a:pt x="491" y="225"/>
                  <a:pt x="677" y="539"/>
                  <a:pt x="745" y="902"/>
                </a:cubicBezTo>
                <a:cubicBezTo>
                  <a:pt x="814" y="1274"/>
                  <a:pt x="745" y="1627"/>
                  <a:pt x="589" y="194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6" name="Google Shape;4136;p21"/>
          <p:cNvSpPr/>
          <p:nvPr/>
        </p:nvSpPr>
        <p:spPr>
          <a:xfrm>
            <a:off x="7512715" y="563"/>
            <a:ext cx="149526" cy="410509"/>
          </a:xfrm>
          <a:custGeom>
            <a:avLst/>
            <a:gdLst/>
            <a:ahLst/>
            <a:cxnLst/>
            <a:rect l="l" t="t" r="r" b="b"/>
            <a:pathLst>
              <a:path w="707" h="1941" extrusionOk="0">
                <a:moveTo>
                  <a:pt x="363" y="1941"/>
                </a:moveTo>
                <a:cubicBezTo>
                  <a:pt x="127" y="1362"/>
                  <a:pt x="20" y="529"/>
                  <a:pt x="1" y="0"/>
                </a:cubicBezTo>
                <a:cubicBezTo>
                  <a:pt x="559" y="480"/>
                  <a:pt x="706" y="1294"/>
                  <a:pt x="363" y="194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7" name="Google Shape;4137;p21"/>
          <p:cNvSpPr/>
          <p:nvPr/>
        </p:nvSpPr>
        <p:spPr>
          <a:xfrm>
            <a:off x="7516945" y="58512"/>
            <a:ext cx="85020" cy="352560"/>
          </a:xfrm>
          <a:custGeom>
            <a:avLst/>
            <a:gdLst/>
            <a:ahLst/>
            <a:cxnLst/>
            <a:rect l="l" t="t" r="r" b="b"/>
            <a:pathLst>
              <a:path w="402" h="1667" extrusionOk="0">
                <a:moveTo>
                  <a:pt x="392" y="1598"/>
                </a:moveTo>
                <a:cubicBezTo>
                  <a:pt x="401" y="1627"/>
                  <a:pt x="343" y="1667"/>
                  <a:pt x="333" y="1637"/>
                </a:cubicBezTo>
                <a:cubicBezTo>
                  <a:pt x="137" y="1235"/>
                  <a:pt x="10" y="510"/>
                  <a:pt x="0" y="30"/>
                </a:cubicBezTo>
                <a:cubicBezTo>
                  <a:pt x="0" y="1"/>
                  <a:pt x="29" y="10"/>
                  <a:pt x="29" y="40"/>
                </a:cubicBezTo>
                <a:cubicBezTo>
                  <a:pt x="39" y="520"/>
                  <a:pt x="196" y="1177"/>
                  <a:pt x="392" y="159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8" name="Google Shape;4138;p21"/>
          <p:cNvSpPr/>
          <p:nvPr/>
        </p:nvSpPr>
        <p:spPr>
          <a:xfrm>
            <a:off x="7525193" y="104194"/>
            <a:ext cx="51816" cy="83117"/>
          </a:xfrm>
          <a:custGeom>
            <a:avLst/>
            <a:gdLst/>
            <a:ahLst/>
            <a:cxnLst/>
            <a:rect l="l" t="t" r="r" b="b"/>
            <a:pathLst>
              <a:path w="245" h="393" extrusionOk="0">
                <a:moveTo>
                  <a:pt x="59" y="362"/>
                </a:moveTo>
                <a:cubicBezTo>
                  <a:pt x="59" y="392"/>
                  <a:pt x="20" y="392"/>
                  <a:pt x="20" y="362"/>
                </a:cubicBezTo>
                <a:cubicBezTo>
                  <a:pt x="0" y="235"/>
                  <a:pt x="98" y="68"/>
                  <a:pt x="216" y="10"/>
                </a:cubicBezTo>
                <a:cubicBezTo>
                  <a:pt x="235" y="0"/>
                  <a:pt x="245" y="29"/>
                  <a:pt x="225" y="39"/>
                </a:cubicBezTo>
                <a:cubicBezTo>
                  <a:pt x="127" y="88"/>
                  <a:pt x="39" y="255"/>
                  <a:pt x="59" y="36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9" name="Google Shape;4139;p21"/>
          <p:cNvSpPr/>
          <p:nvPr/>
        </p:nvSpPr>
        <p:spPr>
          <a:xfrm>
            <a:off x="7543804" y="187098"/>
            <a:ext cx="60276" cy="76772"/>
          </a:xfrm>
          <a:custGeom>
            <a:avLst/>
            <a:gdLst/>
            <a:ahLst/>
            <a:cxnLst/>
            <a:rect l="l" t="t" r="r" b="b"/>
            <a:pathLst>
              <a:path w="285" h="363" extrusionOk="0">
                <a:moveTo>
                  <a:pt x="20" y="362"/>
                </a:moveTo>
                <a:cubicBezTo>
                  <a:pt x="10" y="362"/>
                  <a:pt x="0" y="353"/>
                  <a:pt x="0" y="343"/>
                </a:cubicBezTo>
                <a:cubicBezTo>
                  <a:pt x="0" y="216"/>
                  <a:pt x="128" y="49"/>
                  <a:pt x="245" y="10"/>
                </a:cubicBezTo>
                <a:cubicBezTo>
                  <a:pt x="274" y="0"/>
                  <a:pt x="285" y="39"/>
                  <a:pt x="255" y="49"/>
                </a:cubicBezTo>
                <a:cubicBezTo>
                  <a:pt x="49" y="108"/>
                  <a:pt x="59" y="362"/>
                  <a:pt x="20" y="36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0" name="Google Shape;4140;p21"/>
          <p:cNvSpPr/>
          <p:nvPr/>
        </p:nvSpPr>
        <p:spPr>
          <a:xfrm>
            <a:off x="7473166" y="160028"/>
            <a:ext cx="83117" cy="66621"/>
          </a:xfrm>
          <a:custGeom>
            <a:avLst/>
            <a:gdLst/>
            <a:ahLst/>
            <a:cxnLst/>
            <a:rect l="l" t="t" r="r" b="b"/>
            <a:pathLst>
              <a:path w="393" h="315" extrusionOk="0">
                <a:moveTo>
                  <a:pt x="305" y="314"/>
                </a:moveTo>
                <a:cubicBezTo>
                  <a:pt x="295" y="314"/>
                  <a:pt x="285" y="294"/>
                  <a:pt x="285" y="285"/>
                </a:cubicBezTo>
                <a:cubicBezTo>
                  <a:pt x="275" y="177"/>
                  <a:pt x="129" y="40"/>
                  <a:pt x="31" y="30"/>
                </a:cubicBezTo>
                <a:cubicBezTo>
                  <a:pt x="1" y="20"/>
                  <a:pt x="1" y="0"/>
                  <a:pt x="31" y="0"/>
                </a:cubicBezTo>
                <a:cubicBezTo>
                  <a:pt x="207" y="30"/>
                  <a:pt x="393" y="305"/>
                  <a:pt x="305" y="31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1" name="Google Shape;4141;p21"/>
          <p:cNvSpPr/>
          <p:nvPr/>
        </p:nvSpPr>
        <p:spPr>
          <a:xfrm>
            <a:off x="7498122" y="261755"/>
            <a:ext cx="70639" cy="70639"/>
          </a:xfrm>
          <a:custGeom>
            <a:avLst/>
            <a:gdLst/>
            <a:ahLst/>
            <a:cxnLst/>
            <a:rect l="l" t="t" r="r" b="b"/>
            <a:pathLst>
              <a:path w="334" h="334" extrusionOk="0">
                <a:moveTo>
                  <a:pt x="334" y="294"/>
                </a:moveTo>
                <a:cubicBezTo>
                  <a:pt x="334" y="323"/>
                  <a:pt x="294" y="333"/>
                  <a:pt x="285" y="303"/>
                </a:cubicBezTo>
                <a:cubicBezTo>
                  <a:pt x="265" y="196"/>
                  <a:pt x="128" y="49"/>
                  <a:pt x="30" y="29"/>
                </a:cubicBezTo>
                <a:cubicBezTo>
                  <a:pt x="1" y="29"/>
                  <a:pt x="11" y="0"/>
                  <a:pt x="40" y="9"/>
                </a:cubicBezTo>
                <a:cubicBezTo>
                  <a:pt x="157" y="29"/>
                  <a:pt x="314" y="166"/>
                  <a:pt x="334" y="29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2" name="Google Shape;4142;p21"/>
          <p:cNvSpPr/>
          <p:nvPr/>
        </p:nvSpPr>
        <p:spPr>
          <a:xfrm>
            <a:off x="7554167" y="381882"/>
            <a:ext cx="116322" cy="118225"/>
          </a:xfrm>
          <a:custGeom>
            <a:avLst/>
            <a:gdLst/>
            <a:ahLst/>
            <a:cxnLst/>
            <a:rect l="l" t="t" r="r" b="b"/>
            <a:pathLst>
              <a:path w="550" h="559" extrusionOk="0">
                <a:moveTo>
                  <a:pt x="304" y="539"/>
                </a:moveTo>
                <a:cubicBezTo>
                  <a:pt x="451" y="519"/>
                  <a:pt x="549" y="392"/>
                  <a:pt x="539" y="245"/>
                </a:cubicBezTo>
                <a:cubicBezTo>
                  <a:pt x="519" y="108"/>
                  <a:pt x="392" y="0"/>
                  <a:pt x="245" y="20"/>
                </a:cubicBezTo>
                <a:cubicBezTo>
                  <a:pt x="98" y="40"/>
                  <a:pt x="0" y="167"/>
                  <a:pt x="20" y="314"/>
                </a:cubicBezTo>
                <a:cubicBezTo>
                  <a:pt x="29" y="451"/>
                  <a:pt x="167" y="559"/>
                  <a:pt x="304" y="5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3" name="Google Shape;4143;p21"/>
          <p:cNvSpPr/>
          <p:nvPr/>
        </p:nvSpPr>
        <p:spPr>
          <a:xfrm>
            <a:off x="7570664" y="435813"/>
            <a:ext cx="41664" cy="43568"/>
          </a:xfrm>
          <a:custGeom>
            <a:avLst/>
            <a:gdLst/>
            <a:ahLst/>
            <a:cxnLst/>
            <a:rect l="l" t="t" r="r" b="b"/>
            <a:pathLst>
              <a:path w="197" h="206" extrusionOk="0">
                <a:moveTo>
                  <a:pt x="108" y="196"/>
                </a:moveTo>
                <a:cubicBezTo>
                  <a:pt x="158" y="186"/>
                  <a:pt x="197" y="137"/>
                  <a:pt x="187" y="88"/>
                </a:cubicBezTo>
                <a:cubicBezTo>
                  <a:pt x="187" y="39"/>
                  <a:pt x="138" y="0"/>
                  <a:pt x="89" y="10"/>
                </a:cubicBezTo>
                <a:cubicBezTo>
                  <a:pt x="30" y="10"/>
                  <a:pt x="1" y="59"/>
                  <a:pt x="1" y="108"/>
                </a:cubicBezTo>
                <a:cubicBezTo>
                  <a:pt x="10" y="166"/>
                  <a:pt x="60" y="206"/>
                  <a:pt x="108" y="19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4" name="Google Shape;4144;p21"/>
          <p:cNvSpPr/>
          <p:nvPr/>
        </p:nvSpPr>
        <p:spPr>
          <a:xfrm>
            <a:off x="9278458" y="2856333"/>
            <a:ext cx="203245" cy="385764"/>
          </a:xfrm>
          <a:custGeom>
            <a:avLst/>
            <a:gdLst/>
            <a:ahLst/>
            <a:cxnLst/>
            <a:rect l="l" t="t" r="r" b="b"/>
            <a:pathLst>
              <a:path w="961" h="1824" extrusionOk="0">
                <a:moveTo>
                  <a:pt x="98" y="1823"/>
                </a:moveTo>
                <a:cubicBezTo>
                  <a:pt x="0" y="1490"/>
                  <a:pt x="20" y="1127"/>
                  <a:pt x="167" y="785"/>
                </a:cubicBezTo>
                <a:cubicBezTo>
                  <a:pt x="304" y="441"/>
                  <a:pt x="559" y="167"/>
                  <a:pt x="863" y="1"/>
                </a:cubicBezTo>
                <a:cubicBezTo>
                  <a:pt x="961" y="334"/>
                  <a:pt x="941" y="706"/>
                  <a:pt x="794" y="1049"/>
                </a:cubicBezTo>
                <a:cubicBezTo>
                  <a:pt x="657" y="1392"/>
                  <a:pt x="402" y="1656"/>
                  <a:pt x="98" y="182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5" name="Google Shape;4145;p21"/>
          <p:cNvSpPr/>
          <p:nvPr/>
        </p:nvSpPr>
        <p:spPr>
          <a:xfrm>
            <a:off x="9299184" y="2856333"/>
            <a:ext cx="203245" cy="385764"/>
          </a:xfrm>
          <a:custGeom>
            <a:avLst/>
            <a:gdLst/>
            <a:ahLst/>
            <a:cxnLst/>
            <a:rect l="l" t="t" r="r" b="b"/>
            <a:pathLst>
              <a:path w="961" h="1824" extrusionOk="0">
                <a:moveTo>
                  <a:pt x="0" y="1823"/>
                </a:moveTo>
                <a:cubicBezTo>
                  <a:pt x="118" y="1206"/>
                  <a:pt x="490" y="461"/>
                  <a:pt x="765" y="1"/>
                </a:cubicBezTo>
                <a:cubicBezTo>
                  <a:pt x="961" y="716"/>
                  <a:pt x="647" y="1471"/>
                  <a:pt x="0" y="182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6" name="Google Shape;4146;p21"/>
          <p:cNvSpPr/>
          <p:nvPr/>
        </p:nvSpPr>
        <p:spPr>
          <a:xfrm>
            <a:off x="9299184" y="2908149"/>
            <a:ext cx="137048" cy="335852"/>
          </a:xfrm>
          <a:custGeom>
            <a:avLst/>
            <a:gdLst/>
            <a:ahLst/>
            <a:cxnLst/>
            <a:rect l="l" t="t" r="r" b="b"/>
            <a:pathLst>
              <a:path w="648" h="1588" extrusionOk="0">
                <a:moveTo>
                  <a:pt x="79" y="1549"/>
                </a:moveTo>
                <a:cubicBezTo>
                  <a:pt x="69" y="1578"/>
                  <a:pt x="0" y="1588"/>
                  <a:pt x="10" y="1559"/>
                </a:cubicBezTo>
                <a:cubicBezTo>
                  <a:pt x="69" y="1117"/>
                  <a:pt x="353" y="431"/>
                  <a:pt x="608" y="20"/>
                </a:cubicBezTo>
                <a:cubicBezTo>
                  <a:pt x="628" y="0"/>
                  <a:pt x="647" y="30"/>
                  <a:pt x="637" y="50"/>
                </a:cubicBezTo>
                <a:cubicBezTo>
                  <a:pt x="382" y="461"/>
                  <a:pt x="147" y="1088"/>
                  <a:pt x="79" y="154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7" name="Google Shape;4147;p21"/>
          <p:cNvSpPr/>
          <p:nvPr/>
        </p:nvSpPr>
        <p:spPr>
          <a:xfrm>
            <a:off x="9371514" y="2974346"/>
            <a:ext cx="85443" cy="52239"/>
          </a:xfrm>
          <a:custGeom>
            <a:avLst/>
            <a:gdLst/>
            <a:ahLst/>
            <a:cxnLst/>
            <a:rect l="l" t="t" r="r" b="b"/>
            <a:pathLst>
              <a:path w="404" h="247" extrusionOk="0">
                <a:moveTo>
                  <a:pt x="50" y="216"/>
                </a:moveTo>
                <a:cubicBezTo>
                  <a:pt x="31" y="246"/>
                  <a:pt x="1" y="227"/>
                  <a:pt x="11" y="207"/>
                </a:cubicBezTo>
                <a:cubicBezTo>
                  <a:pt x="70" y="89"/>
                  <a:pt x="246" y="1"/>
                  <a:pt x="373" y="11"/>
                </a:cubicBezTo>
                <a:cubicBezTo>
                  <a:pt x="403" y="20"/>
                  <a:pt x="393" y="50"/>
                  <a:pt x="364" y="50"/>
                </a:cubicBezTo>
                <a:cubicBezTo>
                  <a:pt x="256" y="40"/>
                  <a:pt x="90" y="118"/>
                  <a:pt x="50" y="21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21"/>
          <p:cNvSpPr/>
          <p:nvPr/>
        </p:nvSpPr>
        <p:spPr>
          <a:xfrm>
            <a:off x="9340637" y="3055347"/>
            <a:ext cx="91365" cy="47798"/>
          </a:xfrm>
          <a:custGeom>
            <a:avLst/>
            <a:gdLst/>
            <a:ahLst/>
            <a:cxnLst/>
            <a:rect l="l" t="t" r="r" b="b"/>
            <a:pathLst>
              <a:path w="432" h="226" extrusionOk="0">
                <a:moveTo>
                  <a:pt x="20" y="196"/>
                </a:moveTo>
                <a:cubicBezTo>
                  <a:pt x="10" y="196"/>
                  <a:pt x="0" y="177"/>
                  <a:pt x="10" y="167"/>
                </a:cubicBezTo>
                <a:cubicBezTo>
                  <a:pt x="79" y="59"/>
                  <a:pt x="284" y="0"/>
                  <a:pt x="402" y="29"/>
                </a:cubicBezTo>
                <a:cubicBezTo>
                  <a:pt x="432" y="40"/>
                  <a:pt x="421" y="69"/>
                  <a:pt x="392" y="59"/>
                </a:cubicBezTo>
                <a:cubicBezTo>
                  <a:pt x="186" y="10"/>
                  <a:pt x="49" y="225"/>
                  <a:pt x="20" y="19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9" name="Google Shape;4149;p21"/>
          <p:cNvSpPr/>
          <p:nvPr/>
        </p:nvSpPr>
        <p:spPr>
          <a:xfrm>
            <a:off x="9336407" y="2968212"/>
            <a:ext cx="37646" cy="99825"/>
          </a:xfrm>
          <a:custGeom>
            <a:avLst/>
            <a:gdLst/>
            <a:ahLst/>
            <a:cxnLst/>
            <a:rect l="l" t="t" r="r" b="b"/>
            <a:pathLst>
              <a:path w="178" h="472" extrusionOk="0">
                <a:moveTo>
                  <a:pt x="99" y="441"/>
                </a:moveTo>
                <a:cubicBezTo>
                  <a:pt x="89" y="432"/>
                  <a:pt x="89" y="412"/>
                  <a:pt x="99" y="402"/>
                </a:cubicBezTo>
                <a:cubicBezTo>
                  <a:pt x="147" y="304"/>
                  <a:pt x="99" y="118"/>
                  <a:pt x="20" y="40"/>
                </a:cubicBezTo>
                <a:cubicBezTo>
                  <a:pt x="1" y="20"/>
                  <a:pt x="20" y="1"/>
                  <a:pt x="40" y="20"/>
                </a:cubicBezTo>
                <a:cubicBezTo>
                  <a:pt x="167" y="138"/>
                  <a:pt x="177" y="471"/>
                  <a:pt x="99" y="44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0" name="Google Shape;4150;p21"/>
          <p:cNvSpPr/>
          <p:nvPr/>
        </p:nvSpPr>
        <p:spPr>
          <a:xfrm>
            <a:off x="9301088" y="3067825"/>
            <a:ext cx="39761" cy="97499"/>
          </a:xfrm>
          <a:custGeom>
            <a:avLst/>
            <a:gdLst/>
            <a:ahLst/>
            <a:cxnLst/>
            <a:rect l="l" t="t" r="r" b="b"/>
            <a:pathLst>
              <a:path w="188" h="461" extrusionOk="0">
                <a:moveTo>
                  <a:pt x="129" y="431"/>
                </a:moveTo>
                <a:cubicBezTo>
                  <a:pt x="118" y="460"/>
                  <a:pt x="79" y="441"/>
                  <a:pt x="89" y="412"/>
                </a:cubicBezTo>
                <a:cubicBezTo>
                  <a:pt x="138" y="314"/>
                  <a:pt x="99" y="118"/>
                  <a:pt x="20" y="39"/>
                </a:cubicBezTo>
                <a:cubicBezTo>
                  <a:pt x="1" y="20"/>
                  <a:pt x="20" y="0"/>
                  <a:pt x="40" y="29"/>
                </a:cubicBezTo>
                <a:cubicBezTo>
                  <a:pt x="138" y="108"/>
                  <a:pt x="187" y="314"/>
                  <a:pt x="129" y="43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1" name="Google Shape;4151;p21"/>
          <p:cNvSpPr/>
          <p:nvPr/>
        </p:nvSpPr>
        <p:spPr>
          <a:xfrm>
            <a:off x="9147756" y="2835607"/>
            <a:ext cx="172367" cy="412624"/>
          </a:xfrm>
          <a:custGeom>
            <a:avLst/>
            <a:gdLst/>
            <a:ahLst/>
            <a:cxnLst/>
            <a:rect l="l" t="t" r="r" b="b"/>
            <a:pathLst>
              <a:path w="815" h="1951" extrusionOk="0">
                <a:moveTo>
                  <a:pt x="589" y="1950"/>
                </a:moveTo>
                <a:cubicBezTo>
                  <a:pt x="324" y="1715"/>
                  <a:pt x="138" y="1402"/>
                  <a:pt x="70" y="1039"/>
                </a:cubicBezTo>
                <a:cubicBezTo>
                  <a:pt x="1" y="667"/>
                  <a:pt x="59" y="314"/>
                  <a:pt x="226" y="1"/>
                </a:cubicBezTo>
                <a:cubicBezTo>
                  <a:pt x="491" y="236"/>
                  <a:pt x="677" y="549"/>
                  <a:pt x="745" y="912"/>
                </a:cubicBezTo>
                <a:cubicBezTo>
                  <a:pt x="814" y="1284"/>
                  <a:pt x="745" y="1637"/>
                  <a:pt x="589" y="195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2" name="Google Shape;4152;p21"/>
          <p:cNvSpPr/>
          <p:nvPr/>
        </p:nvSpPr>
        <p:spPr>
          <a:xfrm>
            <a:off x="9195553" y="2835607"/>
            <a:ext cx="149315" cy="412624"/>
          </a:xfrm>
          <a:custGeom>
            <a:avLst/>
            <a:gdLst/>
            <a:ahLst/>
            <a:cxnLst/>
            <a:rect l="l" t="t" r="r" b="b"/>
            <a:pathLst>
              <a:path w="706" h="1951" extrusionOk="0">
                <a:moveTo>
                  <a:pt x="363" y="1950"/>
                </a:moveTo>
                <a:cubicBezTo>
                  <a:pt x="118" y="1362"/>
                  <a:pt x="20" y="539"/>
                  <a:pt x="0" y="1"/>
                </a:cubicBezTo>
                <a:cubicBezTo>
                  <a:pt x="549" y="491"/>
                  <a:pt x="706" y="1294"/>
                  <a:pt x="363" y="195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3" name="Google Shape;4153;p21"/>
          <p:cNvSpPr/>
          <p:nvPr/>
        </p:nvSpPr>
        <p:spPr>
          <a:xfrm>
            <a:off x="9197457" y="2895671"/>
            <a:ext cx="85443" cy="352560"/>
          </a:xfrm>
          <a:custGeom>
            <a:avLst/>
            <a:gdLst/>
            <a:ahLst/>
            <a:cxnLst/>
            <a:rect l="l" t="t" r="r" b="b"/>
            <a:pathLst>
              <a:path w="404" h="1667" extrusionOk="0">
                <a:moveTo>
                  <a:pt x="393" y="1598"/>
                </a:moveTo>
                <a:cubicBezTo>
                  <a:pt x="403" y="1627"/>
                  <a:pt x="354" y="1666"/>
                  <a:pt x="344" y="1637"/>
                </a:cubicBezTo>
                <a:cubicBezTo>
                  <a:pt x="148" y="1235"/>
                  <a:pt x="20" y="510"/>
                  <a:pt x="11" y="30"/>
                </a:cubicBezTo>
                <a:cubicBezTo>
                  <a:pt x="1" y="0"/>
                  <a:pt x="40" y="11"/>
                  <a:pt x="40" y="40"/>
                </a:cubicBezTo>
                <a:cubicBezTo>
                  <a:pt x="50" y="510"/>
                  <a:pt x="207" y="1176"/>
                  <a:pt x="393" y="159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4" name="Google Shape;4154;p21"/>
          <p:cNvSpPr/>
          <p:nvPr/>
        </p:nvSpPr>
        <p:spPr>
          <a:xfrm>
            <a:off x="9205916" y="2939238"/>
            <a:ext cx="53931" cy="85232"/>
          </a:xfrm>
          <a:custGeom>
            <a:avLst/>
            <a:gdLst/>
            <a:ahLst/>
            <a:cxnLst/>
            <a:rect l="l" t="t" r="r" b="b"/>
            <a:pathLst>
              <a:path w="255" h="403" extrusionOk="0">
                <a:moveTo>
                  <a:pt x="59" y="363"/>
                </a:moveTo>
                <a:cubicBezTo>
                  <a:pt x="69" y="402"/>
                  <a:pt x="30" y="402"/>
                  <a:pt x="20" y="373"/>
                </a:cubicBezTo>
                <a:cubicBezTo>
                  <a:pt x="0" y="245"/>
                  <a:pt x="108" y="79"/>
                  <a:pt x="216" y="20"/>
                </a:cubicBezTo>
                <a:cubicBezTo>
                  <a:pt x="245" y="1"/>
                  <a:pt x="255" y="40"/>
                  <a:pt x="226" y="49"/>
                </a:cubicBezTo>
                <a:cubicBezTo>
                  <a:pt x="137" y="99"/>
                  <a:pt x="39" y="265"/>
                  <a:pt x="59" y="36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5" name="Google Shape;4155;p21"/>
          <p:cNvSpPr/>
          <p:nvPr/>
        </p:nvSpPr>
        <p:spPr>
          <a:xfrm>
            <a:off x="9224528" y="3024258"/>
            <a:ext cx="62391" cy="76772"/>
          </a:xfrm>
          <a:custGeom>
            <a:avLst/>
            <a:gdLst/>
            <a:ahLst/>
            <a:cxnLst/>
            <a:rect l="l" t="t" r="r" b="b"/>
            <a:pathLst>
              <a:path w="295" h="363" extrusionOk="0">
                <a:moveTo>
                  <a:pt x="30" y="363"/>
                </a:moveTo>
                <a:cubicBezTo>
                  <a:pt x="10" y="363"/>
                  <a:pt x="1" y="353"/>
                  <a:pt x="1" y="343"/>
                </a:cubicBezTo>
                <a:cubicBezTo>
                  <a:pt x="1" y="216"/>
                  <a:pt x="138" y="49"/>
                  <a:pt x="255" y="10"/>
                </a:cubicBezTo>
                <a:cubicBezTo>
                  <a:pt x="284" y="0"/>
                  <a:pt x="295" y="39"/>
                  <a:pt x="265" y="39"/>
                </a:cubicBezTo>
                <a:cubicBezTo>
                  <a:pt x="59" y="108"/>
                  <a:pt x="69" y="363"/>
                  <a:pt x="30" y="36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6" name="Google Shape;4156;p21"/>
          <p:cNvSpPr/>
          <p:nvPr/>
        </p:nvSpPr>
        <p:spPr>
          <a:xfrm>
            <a:off x="9154101" y="2995072"/>
            <a:ext cx="85020" cy="68735"/>
          </a:xfrm>
          <a:custGeom>
            <a:avLst/>
            <a:gdLst/>
            <a:ahLst/>
            <a:cxnLst/>
            <a:rect l="l" t="t" r="r" b="b"/>
            <a:pathLst>
              <a:path w="402" h="325" extrusionOk="0">
                <a:moveTo>
                  <a:pt x="314" y="325"/>
                </a:moveTo>
                <a:cubicBezTo>
                  <a:pt x="304" y="325"/>
                  <a:pt x="294" y="305"/>
                  <a:pt x="294" y="295"/>
                </a:cubicBezTo>
                <a:cubicBezTo>
                  <a:pt x="275" y="187"/>
                  <a:pt x="138" y="50"/>
                  <a:pt x="29" y="31"/>
                </a:cubicBezTo>
                <a:cubicBezTo>
                  <a:pt x="0" y="31"/>
                  <a:pt x="10" y="1"/>
                  <a:pt x="40" y="11"/>
                </a:cubicBezTo>
                <a:cubicBezTo>
                  <a:pt x="206" y="40"/>
                  <a:pt x="402" y="314"/>
                  <a:pt x="314" y="32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7" name="Google Shape;4157;p21"/>
          <p:cNvSpPr/>
          <p:nvPr/>
        </p:nvSpPr>
        <p:spPr>
          <a:xfrm>
            <a:off x="9179057" y="3098703"/>
            <a:ext cx="72542" cy="70639"/>
          </a:xfrm>
          <a:custGeom>
            <a:avLst/>
            <a:gdLst/>
            <a:ahLst/>
            <a:cxnLst/>
            <a:rect l="l" t="t" r="r" b="b"/>
            <a:pathLst>
              <a:path w="343" h="334" extrusionOk="0">
                <a:moveTo>
                  <a:pt x="333" y="295"/>
                </a:moveTo>
                <a:cubicBezTo>
                  <a:pt x="343" y="325"/>
                  <a:pt x="294" y="334"/>
                  <a:pt x="294" y="305"/>
                </a:cubicBezTo>
                <a:cubicBezTo>
                  <a:pt x="274" y="197"/>
                  <a:pt x="137" y="50"/>
                  <a:pt x="29" y="31"/>
                </a:cubicBezTo>
                <a:cubicBezTo>
                  <a:pt x="0" y="31"/>
                  <a:pt x="9" y="1"/>
                  <a:pt x="39" y="1"/>
                </a:cubicBezTo>
                <a:cubicBezTo>
                  <a:pt x="166" y="31"/>
                  <a:pt x="314" y="168"/>
                  <a:pt x="333" y="29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8" name="Google Shape;4158;p21"/>
          <p:cNvSpPr/>
          <p:nvPr/>
        </p:nvSpPr>
        <p:spPr>
          <a:xfrm>
            <a:off x="9237006" y="3219041"/>
            <a:ext cx="116322" cy="118436"/>
          </a:xfrm>
          <a:custGeom>
            <a:avLst/>
            <a:gdLst/>
            <a:ahLst/>
            <a:cxnLst/>
            <a:rect l="l" t="t" r="r" b="b"/>
            <a:pathLst>
              <a:path w="550" h="560" extrusionOk="0">
                <a:moveTo>
                  <a:pt x="304" y="540"/>
                </a:moveTo>
                <a:cubicBezTo>
                  <a:pt x="451" y="520"/>
                  <a:pt x="549" y="392"/>
                  <a:pt x="530" y="246"/>
                </a:cubicBezTo>
                <a:cubicBezTo>
                  <a:pt x="519" y="108"/>
                  <a:pt x="382" y="0"/>
                  <a:pt x="245" y="20"/>
                </a:cubicBezTo>
                <a:cubicBezTo>
                  <a:pt x="98" y="39"/>
                  <a:pt x="0" y="167"/>
                  <a:pt x="10" y="304"/>
                </a:cubicBezTo>
                <a:cubicBezTo>
                  <a:pt x="29" y="451"/>
                  <a:pt x="157" y="559"/>
                  <a:pt x="304" y="5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9" name="Google Shape;4159;p21"/>
          <p:cNvSpPr/>
          <p:nvPr/>
        </p:nvSpPr>
        <p:spPr>
          <a:xfrm>
            <a:off x="9251387" y="3272760"/>
            <a:ext cx="43779" cy="41664"/>
          </a:xfrm>
          <a:custGeom>
            <a:avLst/>
            <a:gdLst/>
            <a:ahLst/>
            <a:cxnLst/>
            <a:rect l="l" t="t" r="r" b="b"/>
            <a:pathLst>
              <a:path w="207" h="197" extrusionOk="0">
                <a:moveTo>
                  <a:pt x="118" y="197"/>
                </a:moveTo>
                <a:cubicBezTo>
                  <a:pt x="168" y="188"/>
                  <a:pt x="207" y="138"/>
                  <a:pt x="197" y="90"/>
                </a:cubicBezTo>
                <a:cubicBezTo>
                  <a:pt x="197" y="40"/>
                  <a:pt x="148" y="1"/>
                  <a:pt x="89" y="1"/>
                </a:cubicBezTo>
                <a:cubicBezTo>
                  <a:pt x="40" y="11"/>
                  <a:pt x="1" y="60"/>
                  <a:pt x="11" y="109"/>
                </a:cubicBezTo>
                <a:cubicBezTo>
                  <a:pt x="11" y="168"/>
                  <a:pt x="59" y="197"/>
                  <a:pt x="118" y="19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0" name="Google Shape;4160;p21"/>
          <p:cNvSpPr/>
          <p:nvPr/>
        </p:nvSpPr>
        <p:spPr>
          <a:xfrm>
            <a:off x="1533637" y="5471849"/>
            <a:ext cx="31301" cy="31090"/>
          </a:xfrm>
          <a:custGeom>
            <a:avLst/>
            <a:gdLst/>
            <a:ahLst/>
            <a:cxnLst/>
            <a:rect l="l" t="t" r="r" b="b"/>
            <a:pathLst>
              <a:path w="148" h="147" extrusionOk="0">
                <a:moveTo>
                  <a:pt x="79" y="0"/>
                </a:moveTo>
                <a:cubicBezTo>
                  <a:pt x="98" y="0"/>
                  <a:pt x="118" y="10"/>
                  <a:pt x="128" y="20"/>
                </a:cubicBezTo>
                <a:cubicBezTo>
                  <a:pt x="148" y="40"/>
                  <a:pt x="148" y="59"/>
                  <a:pt x="148" y="79"/>
                </a:cubicBezTo>
                <a:cubicBezTo>
                  <a:pt x="148" y="98"/>
                  <a:pt x="148" y="118"/>
                  <a:pt x="128" y="127"/>
                </a:cubicBezTo>
                <a:cubicBezTo>
                  <a:pt x="118" y="138"/>
                  <a:pt x="98" y="147"/>
                  <a:pt x="79" y="147"/>
                </a:cubicBezTo>
                <a:cubicBezTo>
                  <a:pt x="59" y="147"/>
                  <a:pt x="40" y="138"/>
                  <a:pt x="30" y="127"/>
                </a:cubicBezTo>
                <a:cubicBezTo>
                  <a:pt x="11" y="118"/>
                  <a:pt x="0" y="98"/>
                  <a:pt x="0" y="79"/>
                </a:cubicBezTo>
                <a:cubicBezTo>
                  <a:pt x="0" y="59"/>
                  <a:pt x="11" y="40"/>
                  <a:pt x="30" y="20"/>
                </a:cubicBezTo>
                <a:cubicBezTo>
                  <a:pt x="40" y="10"/>
                  <a:pt x="59" y="0"/>
                  <a:pt x="79" y="0"/>
                </a:cubicBezTo>
                <a:close/>
                <a:moveTo>
                  <a:pt x="109" y="49"/>
                </a:moveTo>
                <a:cubicBezTo>
                  <a:pt x="98" y="40"/>
                  <a:pt x="89" y="29"/>
                  <a:pt x="79" y="29"/>
                </a:cubicBezTo>
                <a:cubicBezTo>
                  <a:pt x="69" y="29"/>
                  <a:pt x="59" y="40"/>
                  <a:pt x="50" y="49"/>
                </a:cubicBezTo>
                <a:cubicBezTo>
                  <a:pt x="40" y="49"/>
                  <a:pt x="40" y="59"/>
                  <a:pt x="40" y="79"/>
                </a:cubicBezTo>
                <a:cubicBezTo>
                  <a:pt x="40" y="88"/>
                  <a:pt x="40" y="98"/>
                  <a:pt x="50" y="108"/>
                </a:cubicBezTo>
                <a:cubicBezTo>
                  <a:pt x="59" y="108"/>
                  <a:pt x="69" y="118"/>
                  <a:pt x="79" y="118"/>
                </a:cubicBezTo>
                <a:cubicBezTo>
                  <a:pt x="89" y="118"/>
                  <a:pt x="98" y="108"/>
                  <a:pt x="109" y="108"/>
                </a:cubicBezTo>
                <a:cubicBezTo>
                  <a:pt x="118" y="98"/>
                  <a:pt x="118" y="88"/>
                  <a:pt x="118" y="79"/>
                </a:cubicBezTo>
                <a:cubicBezTo>
                  <a:pt x="118" y="59"/>
                  <a:pt x="118" y="49"/>
                  <a:pt x="10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1" name="Google Shape;4161;p21"/>
          <p:cNvSpPr/>
          <p:nvPr/>
        </p:nvSpPr>
        <p:spPr>
          <a:xfrm>
            <a:off x="1546115" y="5382600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0" y="11"/>
                </a:moveTo>
                <a:cubicBezTo>
                  <a:pt x="0" y="1"/>
                  <a:pt x="10" y="1"/>
                  <a:pt x="20" y="1"/>
                </a:cubicBezTo>
                <a:cubicBezTo>
                  <a:pt x="30" y="1"/>
                  <a:pt x="30" y="1"/>
                  <a:pt x="30" y="11"/>
                </a:cubicBezTo>
                <a:lnTo>
                  <a:pt x="30" y="442"/>
                </a:lnTo>
                <a:cubicBezTo>
                  <a:pt x="30" y="451"/>
                  <a:pt x="30" y="451"/>
                  <a:pt x="20" y="451"/>
                </a:cubicBezTo>
                <a:cubicBezTo>
                  <a:pt x="10" y="451"/>
                  <a:pt x="0" y="451"/>
                  <a:pt x="0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2" name="Google Shape;4162;p21"/>
          <p:cNvSpPr/>
          <p:nvPr/>
        </p:nvSpPr>
        <p:spPr>
          <a:xfrm>
            <a:off x="1533637" y="5392963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1" y="30"/>
                </a:moveTo>
                <a:cubicBezTo>
                  <a:pt x="0" y="21"/>
                  <a:pt x="11" y="10"/>
                  <a:pt x="11" y="10"/>
                </a:cubicBezTo>
                <a:cubicBezTo>
                  <a:pt x="20" y="1"/>
                  <a:pt x="30" y="1"/>
                  <a:pt x="30" y="10"/>
                </a:cubicBezTo>
                <a:lnTo>
                  <a:pt x="89" y="79"/>
                </a:lnTo>
                <a:cubicBezTo>
                  <a:pt x="98" y="89"/>
                  <a:pt x="98" y="99"/>
                  <a:pt x="89" y="99"/>
                </a:cubicBezTo>
                <a:cubicBezTo>
                  <a:pt x="79" y="108"/>
                  <a:pt x="69" y="108"/>
                  <a:pt x="6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3" name="Google Shape;4163;p21"/>
          <p:cNvSpPr/>
          <p:nvPr/>
        </p:nvSpPr>
        <p:spPr>
          <a:xfrm>
            <a:off x="1546115" y="5392963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69" y="1"/>
                  <a:pt x="79" y="1"/>
                  <a:pt x="89" y="10"/>
                </a:cubicBezTo>
                <a:lnTo>
                  <a:pt x="89" y="30"/>
                </a:lnTo>
                <a:lnTo>
                  <a:pt x="30" y="99"/>
                </a:lnTo>
                <a:cubicBezTo>
                  <a:pt x="30" y="108"/>
                  <a:pt x="20" y="108"/>
                  <a:pt x="10" y="99"/>
                </a:cubicBezTo>
                <a:cubicBezTo>
                  <a:pt x="0" y="9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4" name="Google Shape;4164;p21"/>
          <p:cNvSpPr/>
          <p:nvPr/>
        </p:nvSpPr>
        <p:spPr>
          <a:xfrm>
            <a:off x="1533637" y="540755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1" y="30"/>
                </a:moveTo>
                <a:cubicBezTo>
                  <a:pt x="0" y="20"/>
                  <a:pt x="11" y="10"/>
                  <a:pt x="11" y="10"/>
                </a:cubicBezTo>
                <a:cubicBezTo>
                  <a:pt x="20" y="0"/>
                  <a:pt x="30" y="0"/>
                  <a:pt x="30" y="10"/>
                </a:cubicBezTo>
                <a:lnTo>
                  <a:pt x="89" y="79"/>
                </a:lnTo>
                <a:cubicBezTo>
                  <a:pt x="98" y="89"/>
                  <a:pt x="98" y="98"/>
                  <a:pt x="89" y="98"/>
                </a:cubicBezTo>
                <a:cubicBezTo>
                  <a:pt x="79" y="108"/>
                  <a:pt x="69" y="108"/>
                  <a:pt x="6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21"/>
          <p:cNvSpPr/>
          <p:nvPr/>
        </p:nvSpPr>
        <p:spPr>
          <a:xfrm>
            <a:off x="1546115" y="540755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69" y="0"/>
                  <a:pt x="79" y="0"/>
                  <a:pt x="89" y="1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108"/>
                  <a:pt x="20" y="108"/>
                  <a:pt x="10" y="98"/>
                </a:cubicBezTo>
                <a:cubicBezTo>
                  <a:pt x="0" y="98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21"/>
          <p:cNvSpPr/>
          <p:nvPr/>
        </p:nvSpPr>
        <p:spPr>
          <a:xfrm>
            <a:off x="1556478" y="5432300"/>
            <a:ext cx="85020" cy="52239"/>
          </a:xfrm>
          <a:custGeom>
            <a:avLst/>
            <a:gdLst/>
            <a:ahLst/>
            <a:cxnLst/>
            <a:rect l="l" t="t" r="r" b="b"/>
            <a:pathLst>
              <a:path w="402" h="247" extrusionOk="0">
                <a:moveTo>
                  <a:pt x="382" y="11"/>
                </a:moveTo>
                <a:cubicBezTo>
                  <a:pt x="393" y="1"/>
                  <a:pt x="402" y="1"/>
                  <a:pt x="402" y="11"/>
                </a:cubicBezTo>
                <a:cubicBezTo>
                  <a:pt x="402" y="20"/>
                  <a:pt x="402" y="31"/>
                  <a:pt x="393" y="31"/>
                </a:cubicBezTo>
                <a:lnTo>
                  <a:pt x="30" y="246"/>
                </a:lnTo>
                <a:cubicBezTo>
                  <a:pt x="20" y="246"/>
                  <a:pt x="10" y="246"/>
                  <a:pt x="10" y="236"/>
                </a:cubicBezTo>
                <a:cubicBezTo>
                  <a:pt x="1" y="236"/>
                  <a:pt x="1" y="227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7" name="Google Shape;4167;p21"/>
          <p:cNvSpPr/>
          <p:nvPr/>
        </p:nvSpPr>
        <p:spPr>
          <a:xfrm>
            <a:off x="1612312" y="5428282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0"/>
                </a:moveTo>
                <a:cubicBezTo>
                  <a:pt x="40" y="10"/>
                  <a:pt x="50" y="0"/>
                  <a:pt x="50" y="0"/>
                </a:cubicBezTo>
                <a:cubicBezTo>
                  <a:pt x="60" y="10"/>
                  <a:pt x="70" y="20"/>
                  <a:pt x="60" y="20"/>
                </a:cubicBezTo>
                <a:lnTo>
                  <a:pt x="31" y="108"/>
                </a:lnTo>
                <a:cubicBezTo>
                  <a:pt x="31" y="118"/>
                  <a:pt x="20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8" name="Google Shape;4168;p21"/>
          <p:cNvSpPr/>
          <p:nvPr/>
        </p:nvSpPr>
        <p:spPr>
          <a:xfrm>
            <a:off x="1612312" y="5446893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9" y="10"/>
                </a:moveTo>
                <a:cubicBezTo>
                  <a:pt x="118" y="10"/>
                  <a:pt x="118" y="20"/>
                  <a:pt x="118" y="30"/>
                </a:cubicBezTo>
                <a:cubicBezTo>
                  <a:pt x="118" y="40"/>
                  <a:pt x="109" y="40"/>
                  <a:pt x="99" y="40"/>
                </a:cubicBezTo>
                <a:lnTo>
                  <a:pt x="11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9" name="Google Shape;4169;p21"/>
          <p:cNvSpPr/>
          <p:nvPr/>
        </p:nvSpPr>
        <p:spPr>
          <a:xfrm>
            <a:off x="1599834" y="543653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1"/>
                </a:moveTo>
                <a:cubicBezTo>
                  <a:pt x="40" y="0"/>
                  <a:pt x="50" y="0"/>
                  <a:pt x="50" y="0"/>
                </a:cubicBezTo>
                <a:cubicBezTo>
                  <a:pt x="60" y="0"/>
                  <a:pt x="70" y="11"/>
                  <a:pt x="60" y="20"/>
                </a:cubicBezTo>
                <a:lnTo>
                  <a:pt x="31" y="109"/>
                </a:lnTo>
                <a:cubicBezTo>
                  <a:pt x="21" y="109"/>
                  <a:pt x="21" y="118"/>
                  <a:pt x="11" y="109"/>
                </a:cubicBezTo>
                <a:cubicBezTo>
                  <a:pt x="1" y="109"/>
                  <a:pt x="1" y="98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0" name="Google Shape;4170;p21"/>
          <p:cNvSpPr/>
          <p:nvPr/>
        </p:nvSpPr>
        <p:spPr>
          <a:xfrm>
            <a:off x="1599834" y="5453027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09" y="20"/>
                </a:moveTo>
                <a:cubicBezTo>
                  <a:pt x="119" y="20"/>
                  <a:pt x="119" y="31"/>
                  <a:pt x="119" y="31"/>
                </a:cubicBezTo>
                <a:cubicBezTo>
                  <a:pt x="119" y="40"/>
                  <a:pt x="109" y="50"/>
                  <a:pt x="99" y="50"/>
                </a:cubicBezTo>
                <a:lnTo>
                  <a:pt x="11" y="31"/>
                </a:lnTo>
                <a:cubicBezTo>
                  <a:pt x="1" y="31"/>
                  <a:pt x="1" y="31"/>
                  <a:pt x="1" y="20"/>
                </a:cubicBezTo>
                <a:cubicBezTo>
                  <a:pt x="1" y="11"/>
                  <a:pt x="11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1" name="Google Shape;4171;p21"/>
          <p:cNvSpPr/>
          <p:nvPr/>
        </p:nvSpPr>
        <p:spPr>
          <a:xfrm>
            <a:off x="1556478" y="5490461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393" y="216"/>
                </a:moveTo>
                <a:cubicBezTo>
                  <a:pt x="402" y="216"/>
                  <a:pt x="402" y="226"/>
                  <a:pt x="402" y="235"/>
                </a:cubicBezTo>
                <a:cubicBezTo>
                  <a:pt x="402" y="245"/>
                  <a:pt x="393" y="245"/>
                  <a:pt x="382" y="245"/>
                </a:cubicBezTo>
                <a:lnTo>
                  <a:pt x="10" y="30"/>
                </a:lnTo>
                <a:cubicBezTo>
                  <a:pt x="1" y="20"/>
                  <a:pt x="1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2" name="Google Shape;4172;p21"/>
          <p:cNvSpPr/>
          <p:nvPr/>
        </p:nvSpPr>
        <p:spPr>
          <a:xfrm>
            <a:off x="1612312" y="5519435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99" y="0"/>
                </a:moveTo>
                <a:cubicBezTo>
                  <a:pt x="109" y="0"/>
                  <a:pt x="118" y="0"/>
                  <a:pt x="118" y="10"/>
                </a:cubicBezTo>
                <a:cubicBezTo>
                  <a:pt x="118" y="20"/>
                  <a:pt x="118" y="30"/>
                  <a:pt x="109" y="30"/>
                </a:cubicBezTo>
                <a:lnTo>
                  <a:pt x="20" y="39"/>
                </a:lnTo>
                <a:cubicBezTo>
                  <a:pt x="11" y="39"/>
                  <a:pt x="1" y="39"/>
                  <a:pt x="1" y="30"/>
                </a:cubicBezTo>
                <a:cubicBezTo>
                  <a:pt x="1" y="20"/>
                  <a:pt x="1" y="1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21"/>
          <p:cNvSpPr/>
          <p:nvPr/>
        </p:nvSpPr>
        <p:spPr>
          <a:xfrm>
            <a:off x="1612312" y="5521550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98"/>
                </a:moveTo>
                <a:cubicBezTo>
                  <a:pt x="70" y="108"/>
                  <a:pt x="60" y="108"/>
                  <a:pt x="50" y="118"/>
                </a:cubicBezTo>
                <a:cubicBezTo>
                  <a:pt x="50" y="118"/>
                  <a:pt x="40" y="118"/>
                  <a:pt x="31" y="108"/>
                </a:cubicBezTo>
                <a:lnTo>
                  <a:pt x="1" y="20"/>
                </a:lnTo>
                <a:cubicBezTo>
                  <a:pt x="1" y="20"/>
                  <a:pt x="1" y="10"/>
                  <a:pt x="11" y="0"/>
                </a:cubicBezTo>
                <a:cubicBezTo>
                  <a:pt x="20" y="0"/>
                  <a:pt x="31" y="0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4" name="Google Shape;4174;p21"/>
          <p:cNvSpPr/>
          <p:nvPr/>
        </p:nvSpPr>
        <p:spPr>
          <a:xfrm>
            <a:off x="1599834" y="5511187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9" y="0"/>
                </a:moveTo>
                <a:cubicBezTo>
                  <a:pt x="109" y="0"/>
                  <a:pt x="119" y="10"/>
                  <a:pt x="119" y="20"/>
                </a:cubicBezTo>
                <a:cubicBezTo>
                  <a:pt x="119" y="30"/>
                  <a:pt x="119" y="30"/>
                  <a:pt x="109" y="39"/>
                </a:cubicBezTo>
                <a:lnTo>
                  <a:pt x="21" y="49"/>
                </a:lnTo>
                <a:cubicBezTo>
                  <a:pt x="11" y="49"/>
                  <a:pt x="1" y="39"/>
                  <a:pt x="1" y="39"/>
                </a:cubicBezTo>
                <a:cubicBezTo>
                  <a:pt x="1" y="30"/>
                  <a:pt x="1" y="20"/>
                  <a:pt x="1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5" name="Google Shape;4175;p21"/>
          <p:cNvSpPr/>
          <p:nvPr/>
        </p:nvSpPr>
        <p:spPr>
          <a:xfrm>
            <a:off x="1599834" y="551520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89"/>
                </a:moveTo>
                <a:cubicBezTo>
                  <a:pt x="70" y="99"/>
                  <a:pt x="60" y="109"/>
                  <a:pt x="50" y="109"/>
                </a:cubicBezTo>
                <a:cubicBezTo>
                  <a:pt x="50" y="118"/>
                  <a:pt x="40" y="109"/>
                  <a:pt x="31" y="99"/>
                </a:cubicBezTo>
                <a:lnTo>
                  <a:pt x="1" y="20"/>
                </a:lnTo>
                <a:cubicBezTo>
                  <a:pt x="1" y="11"/>
                  <a:pt x="1" y="1"/>
                  <a:pt x="11" y="1"/>
                </a:cubicBezTo>
                <a:cubicBezTo>
                  <a:pt x="21" y="1"/>
                  <a:pt x="2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6" name="Google Shape;4176;p21"/>
          <p:cNvSpPr/>
          <p:nvPr/>
        </p:nvSpPr>
        <p:spPr>
          <a:xfrm>
            <a:off x="1546115" y="5496594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30" y="441"/>
                </a:moveTo>
                <a:cubicBezTo>
                  <a:pt x="30" y="452"/>
                  <a:pt x="30" y="452"/>
                  <a:pt x="20" y="452"/>
                </a:cubicBezTo>
                <a:cubicBezTo>
                  <a:pt x="10" y="452"/>
                  <a:pt x="0" y="452"/>
                  <a:pt x="0" y="441"/>
                </a:cubicBezTo>
                <a:lnTo>
                  <a:pt x="0" y="21"/>
                </a:lnTo>
                <a:cubicBezTo>
                  <a:pt x="0" y="10"/>
                  <a:pt x="10" y="1"/>
                  <a:pt x="20" y="1"/>
                </a:cubicBezTo>
                <a:cubicBezTo>
                  <a:pt x="30" y="1"/>
                  <a:pt x="30" y="10"/>
                  <a:pt x="3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7" name="Google Shape;4177;p21"/>
          <p:cNvSpPr/>
          <p:nvPr/>
        </p:nvSpPr>
        <p:spPr>
          <a:xfrm>
            <a:off x="1546115" y="5558772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lnTo>
                  <a:pt x="89" y="99"/>
                </a:lnTo>
                <a:cubicBezTo>
                  <a:pt x="79" y="108"/>
                  <a:pt x="69" y="108"/>
                  <a:pt x="59" y="99"/>
                </a:cubicBez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8" name="Google Shape;4178;p21"/>
          <p:cNvSpPr/>
          <p:nvPr/>
        </p:nvSpPr>
        <p:spPr>
          <a:xfrm>
            <a:off x="1533637" y="5558772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9"/>
                </a:moveTo>
                <a:cubicBezTo>
                  <a:pt x="30" y="108"/>
                  <a:pt x="20" y="108"/>
                  <a:pt x="11" y="99"/>
                </a:cubicBezTo>
                <a:cubicBezTo>
                  <a:pt x="11" y="99"/>
                  <a:pt x="0" y="89"/>
                  <a:pt x="11" y="79"/>
                </a:cubicBezTo>
                <a:lnTo>
                  <a:pt x="69" y="10"/>
                </a:lnTo>
                <a:cubicBezTo>
                  <a:pt x="69" y="1"/>
                  <a:pt x="79" y="1"/>
                  <a:pt x="89" y="10"/>
                </a:cubicBezTo>
                <a:cubicBezTo>
                  <a:pt x="98" y="10"/>
                  <a:pt x="98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9" name="Google Shape;4179;p21"/>
          <p:cNvSpPr/>
          <p:nvPr/>
        </p:nvSpPr>
        <p:spPr>
          <a:xfrm>
            <a:off x="1546115" y="5544179"/>
            <a:ext cx="18823" cy="23264"/>
          </a:xfrm>
          <a:custGeom>
            <a:avLst/>
            <a:gdLst/>
            <a:ahLst/>
            <a:cxnLst/>
            <a:rect l="l" t="t" r="r" b="b"/>
            <a:pathLst>
              <a:path w="89" h="110" extrusionOk="0">
                <a:moveTo>
                  <a:pt x="89" y="79"/>
                </a:moveTo>
                <a:lnTo>
                  <a:pt x="89" y="99"/>
                </a:lnTo>
                <a:cubicBezTo>
                  <a:pt x="79" y="109"/>
                  <a:pt x="69" y="109"/>
                  <a:pt x="59" y="99"/>
                </a:cubicBezTo>
                <a:lnTo>
                  <a:pt x="10" y="31"/>
                </a:lnTo>
                <a:cubicBezTo>
                  <a:pt x="0" y="20"/>
                  <a:pt x="0" y="11"/>
                  <a:pt x="10" y="1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0" name="Google Shape;4180;p21"/>
          <p:cNvSpPr/>
          <p:nvPr/>
        </p:nvSpPr>
        <p:spPr>
          <a:xfrm>
            <a:off x="1533637" y="5544179"/>
            <a:ext cx="20938" cy="23264"/>
          </a:xfrm>
          <a:custGeom>
            <a:avLst/>
            <a:gdLst/>
            <a:ahLst/>
            <a:cxnLst/>
            <a:rect l="l" t="t" r="r" b="b"/>
            <a:pathLst>
              <a:path w="99" h="110" extrusionOk="0">
                <a:moveTo>
                  <a:pt x="30" y="99"/>
                </a:moveTo>
                <a:cubicBezTo>
                  <a:pt x="30" y="109"/>
                  <a:pt x="20" y="109"/>
                  <a:pt x="11" y="99"/>
                </a:cubicBezTo>
                <a:cubicBezTo>
                  <a:pt x="11" y="99"/>
                  <a:pt x="0" y="89"/>
                  <a:pt x="11" y="79"/>
                </a:cubicBezTo>
                <a:lnTo>
                  <a:pt x="69" y="11"/>
                </a:lnTo>
                <a:cubicBezTo>
                  <a:pt x="69" y="1"/>
                  <a:pt x="79" y="1"/>
                  <a:pt x="89" y="11"/>
                </a:cubicBezTo>
                <a:cubicBezTo>
                  <a:pt x="98" y="11"/>
                  <a:pt x="98" y="20"/>
                  <a:pt x="8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21"/>
          <p:cNvSpPr/>
          <p:nvPr/>
        </p:nvSpPr>
        <p:spPr>
          <a:xfrm>
            <a:off x="1457077" y="5490461"/>
            <a:ext cx="87135" cy="52027"/>
          </a:xfrm>
          <a:custGeom>
            <a:avLst/>
            <a:gdLst/>
            <a:ahLst/>
            <a:cxnLst/>
            <a:rect l="l" t="t" r="r" b="b"/>
            <a:pathLst>
              <a:path w="412" h="246" extrusionOk="0">
                <a:moveTo>
                  <a:pt x="29" y="245"/>
                </a:moveTo>
                <a:cubicBezTo>
                  <a:pt x="20" y="245"/>
                  <a:pt x="10" y="245"/>
                  <a:pt x="10" y="235"/>
                </a:cubicBezTo>
                <a:cubicBezTo>
                  <a:pt x="0" y="226"/>
                  <a:pt x="10" y="216"/>
                  <a:pt x="10" y="216"/>
                </a:cubicBezTo>
                <a:lnTo>
                  <a:pt x="382" y="0"/>
                </a:lnTo>
                <a:cubicBezTo>
                  <a:pt x="392" y="0"/>
                  <a:pt x="402" y="0"/>
                  <a:pt x="402" y="10"/>
                </a:cubicBezTo>
                <a:cubicBezTo>
                  <a:pt x="412" y="20"/>
                  <a:pt x="402" y="20"/>
                  <a:pt x="402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2" name="Google Shape;4182;p21"/>
          <p:cNvSpPr/>
          <p:nvPr/>
        </p:nvSpPr>
        <p:spPr>
          <a:xfrm>
            <a:off x="1473574" y="5521550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108"/>
                </a:moveTo>
                <a:cubicBezTo>
                  <a:pt x="30" y="118"/>
                  <a:pt x="20" y="118"/>
                  <a:pt x="10" y="118"/>
                </a:cubicBezTo>
                <a:cubicBezTo>
                  <a:pt x="10" y="108"/>
                  <a:pt x="1" y="108"/>
                  <a:pt x="10" y="98"/>
                </a:cubicBezTo>
                <a:lnTo>
                  <a:pt x="40" y="10"/>
                </a:lnTo>
                <a:cubicBezTo>
                  <a:pt x="40" y="0"/>
                  <a:pt x="49" y="0"/>
                  <a:pt x="59" y="0"/>
                </a:cubicBezTo>
                <a:cubicBezTo>
                  <a:pt x="69" y="10"/>
                  <a:pt x="69" y="2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3" name="Google Shape;4183;p21"/>
          <p:cNvSpPr/>
          <p:nvPr/>
        </p:nvSpPr>
        <p:spPr>
          <a:xfrm>
            <a:off x="1463211" y="5519435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30"/>
                </a:moveTo>
                <a:cubicBezTo>
                  <a:pt x="0" y="30"/>
                  <a:pt x="0" y="20"/>
                  <a:pt x="0" y="10"/>
                </a:cubicBezTo>
                <a:cubicBezTo>
                  <a:pt x="0" y="0"/>
                  <a:pt x="10" y="0"/>
                  <a:pt x="20" y="0"/>
                </a:cubicBezTo>
                <a:lnTo>
                  <a:pt x="108" y="10"/>
                </a:lnTo>
                <a:cubicBezTo>
                  <a:pt x="108" y="10"/>
                  <a:pt x="118" y="20"/>
                  <a:pt x="118" y="30"/>
                </a:cubicBezTo>
                <a:cubicBezTo>
                  <a:pt x="118" y="39"/>
                  <a:pt x="108" y="39"/>
                  <a:pt x="9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4" name="Google Shape;4184;p21"/>
          <p:cNvSpPr/>
          <p:nvPr/>
        </p:nvSpPr>
        <p:spPr>
          <a:xfrm>
            <a:off x="1486052" y="5515205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29" y="99"/>
                </a:moveTo>
                <a:cubicBezTo>
                  <a:pt x="29" y="109"/>
                  <a:pt x="20" y="118"/>
                  <a:pt x="10" y="109"/>
                </a:cubicBezTo>
                <a:cubicBezTo>
                  <a:pt x="10" y="109"/>
                  <a:pt x="0" y="99"/>
                  <a:pt x="10" y="89"/>
                </a:cubicBezTo>
                <a:lnTo>
                  <a:pt x="40" y="11"/>
                </a:lnTo>
                <a:cubicBezTo>
                  <a:pt x="40" y="1"/>
                  <a:pt x="49" y="1"/>
                  <a:pt x="59" y="1"/>
                </a:cubicBezTo>
                <a:cubicBezTo>
                  <a:pt x="69" y="1"/>
                  <a:pt x="69" y="11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21"/>
          <p:cNvSpPr/>
          <p:nvPr/>
        </p:nvSpPr>
        <p:spPr>
          <a:xfrm>
            <a:off x="1475689" y="5511187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" y="39"/>
                </a:moveTo>
                <a:cubicBezTo>
                  <a:pt x="0" y="30"/>
                  <a:pt x="0" y="30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108" y="20"/>
                </a:lnTo>
                <a:cubicBezTo>
                  <a:pt x="118" y="20"/>
                  <a:pt x="118" y="30"/>
                  <a:pt x="118" y="39"/>
                </a:cubicBezTo>
                <a:cubicBezTo>
                  <a:pt x="118" y="39"/>
                  <a:pt x="108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6" name="Google Shape;4186;p21"/>
          <p:cNvSpPr/>
          <p:nvPr/>
        </p:nvSpPr>
        <p:spPr>
          <a:xfrm>
            <a:off x="1457077" y="5432300"/>
            <a:ext cx="87135" cy="52239"/>
          </a:xfrm>
          <a:custGeom>
            <a:avLst/>
            <a:gdLst/>
            <a:ahLst/>
            <a:cxnLst/>
            <a:rect l="l" t="t" r="r" b="b"/>
            <a:pathLst>
              <a:path w="412" h="247" extrusionOk="0">
                <a:moveTo>
                  <a:pt x="10" y="31"/>
                </a:moveTo>
                <a:cubicBezTo>
                  <a:pt x="10" y="31"/>
                  <a:pt x="0" y="20"/>
                  <a:pt x="10" y="11"/>
                </a:cubicBezTo>
                <a:cubicBezTo>
                  <a:pt x="10" y="1"/>
                  <a:pt x="20" y="1"/>
                  <a:pt x="29" y="11"/>
                </a:cubicBezTo>
                <a:lnTo>
                  <a:pt x="402" y="216"/>
                </a:lnTo>
                <a:cubicBezTo>
                  <a:pt x="402" y="227"/>
                  <a:pt x="412" y="236"/>
                  <a:pt x="402" y="236"/>
                </a:cubicBezTo>
                <a:cubicBezTo>
                  <a:pt x="402" y="246"/>
                  <a:pt x="392" y="246"/>
                  <a:pt x="382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21"/>
          <p:cNvSpPr/>
          <p:nvPr/>
        </p:nvSpPr>
        <p:spPr>
          <a:xfrm>
            <a:off x="1463211" y="5446893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40"/>
                </a:moveTo>
                <a:cubicBezTo>
                  <a:pt x="10" y="40"/>
                  <a:pt x="0" y="40"/>
                  <a:pt x="0" y="30"/>
                </a:cubicBezTo>
                <a:cubicBezTo>
                  <a:pt x="0" y="20"/>
                  <a:pt x="0" y="10"/>
                  <a:pt x="10" y="10"/>
                </a:cubicBezTo>
                <a:lnTo>
                  <a:pt x="98" y="1"/>
                </a:lnTo>
                <a:cubicBezTo>
                  <a:pt x="108" y="1"/>
                  <a:pt x="118" y="1"/>
                  <a:pt x="118" y="10"/>
                </a:cubicBezTo>
                <a:cubicBezTo>
                  <a:pt x="118" y="20"/>
                  <a:pt x="10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8" name="Google Shape;4188;p21"/>
          <p:cNvSpPr/>
          <p:nvPr/>
        </p:nvSpPr>
        <p:spPr>
          <a:xfrm>
            <a:off x="1473574" y="5428282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1" y="20"/>
                  <a:pt x="10" y="10"/>
                  <a:pt x="10" y="0"/>
                </a:cubicBezTo>
                <a:cubicBezTo>
                  <a:pt x="20" y="0"/>
                  <a:pt x="30" y="10"/>
                  <a:pt x="30" y="10"/>
                </a:cubicBezTo>
                <a:lnTo>
                  <a:pt x="69" y="98"/>
                </a:lnTo>
                <a:cubicBezTo>
                  <a:pt x="69" y="108"/>
                  <a:pt x="69" y="11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9" name="Google Shape;4189;p21"/>
          <p:cNvSpPr/>
          <p:nvPr/>
        </p:nvSpPr>
        <p:spPr>
          <a:xfrm>
            <a:off x="1475689" y="5453027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20" y="50"/>
                </a:moveTo>
                <a:cubicBezTo>
                  <a:pt x="10" y="50"/>
                  <a:pt x="0" y="40"/>
                  <a:pt x="0" y="31"/>
                </a:cubicBezTo>
                <a:cubicBezTo>
                  <a:pt x="0" y="31"/>
                  <a:pt x="0" y="20"/>
                  <a:pt x="10" y="20"/>
                </a:cubicBezTo>
                <a:lnTo>
                  <a:pt x="98" y="1"/>
                </a:lnTo>
                <a:cubicBezTo>
                  <a:pt x="108" y="1"/>
                  <a:pt x="118" y="11"/>
                  <a:pt x="118" y="20"/>
                </a:cubicBezTo>
                <a:cubicBezTo>
                  <a:pt x="118" y="31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0" name="Google Shape;4190;p21"/>
          <p:cNvSpPr/>
          <p:nvPr/>
        </p:nvSpPr>
        <p:spPr>
          <a:xfrm>
            <a:off x="1486052" y="543653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0" y="11"/>
                  <a:pt x="10" y="0"/>
                  <a:pt x="10" y="0"/>
                </a:cubicBezTo>
                <a:cubicBezTo>
                  <a:pt x="20" y="0"/>
                  <a:pt x="29" y="0"/>
                  <a:pt x="29" y="11"/>
                </a:cubicBezTo>
                <a:lnTo>
                  <a:pt x="69" y="89"/>
                </a:lnTo>
                <a:cubicBezTo>
                  <a:pt x="69" y="98"/>
                  <a:pt x="69" y="109"/>
                  <a:pt x="59" y="109"/>
                </a:cubicBezTo>
                <a:cubicBezTo>
                  <a:pt x="49" y="118"/>
                  <a:pt x="40" y="109"/>
                  <a:pt x="40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1" name="Google Shape;4191;p21"/>
          <p:cNvSpPr/>
          <p:nvPr/>
        </p:nvSpPr>
        <p:spPr>
          <a:xfrm>
            <a:off x="1515026" y="5430397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" y="20"/>
                </a:moveTo>
                <a:cubicBezTo>
                  <a:pt x="1" y="10"/>
                  <a:pt x="1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147" y="216"/>
                </a:lnTo>
                <a:cubicBezTo>
                  <a:pt x="157" y="216"/>
                  <a:pt x="147" y="225"/>
                  <a:pt x="147" y="236"/>
                </a:cubicBezTo>
                <a:cubicBezTo>
                  <a:pt x="138" y="236"/>
                  <a:pt x="128" y="236"/>
                  <a:pt x="128" y="22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2" name="Google Shape;4192;p21"/>
          <p:cNvSpPr/>
          <p:nvPr/>
        </p:nvSpPr>
        <p:spPr>
          <a:xfrm>
            <a:off x="1506778" y="5436530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0" y="40"/>
                </a:moveTo>
                <a:cubicBezTo>
                  <a:pt x="10" y="30"/>
                  <a:pt x="0" y="20"/>
                  <a:pt x="10" y="20"/>
                </a:cubicBezTo>
                <a:cubicBezTo>
                  <a:pt x="10" y="11"/>
                  <a:pt x="20" y="0"/>
                  <a:pt x="29" y="11"/>
                </a:cubicBezTo>
                <a:lnTo>
                  <a:pt x="98" y="40"/>
                </a:lnTo>
                <a:cubicBezTo>
                  <a:pt x="108" y="40"/>
                  <a:pt x="108" y="50"/>
                  <a:pt x="108" y="59"/>
                </a:cubicBezTo>
                <a:cubicBezTo>
                  <a:pt x="108" y="69"/>
                  <a:pt x="98" y="69"/>
                  <a:pt x="8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3" name="Google Shape;4193;p21"/>
          <p:cNvSpPr/>
          <p:nvPr/>
        </p:nvSpPr>
        <p:spPr>
          <a:xfrm>
            <a:off x="1523274" y="5426167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10" y="20"/>
                </a:moveTo>
                <a:cubicBezTo>
                  <a:pt x="10" y="10"/>
                  <a:pt x="20" y="1"/>
                  <a:pt x="30" y="10"/>
                </a:cubicBezTo>
                <a:cubicBezTo>
                  <a:pt x="40" y="10"/>
                  <a:pt x="40" y="10"/>
                  <a:pt x="40" y="20"/>
                </a:cubicBezTo>
                <a:lnTo>
                  <a:pt x="30" y="99"/>
                </a:lnTo>
                <a:cubicBezTo>
                  <a:pt x="30" y="108"/>
                  <a:pt x="20" y="118"/>
                  <a:pt x="10" y="118"/>
                </a:cubicBezTo>
                <a:cubicBezTo>
                  <a:pt x="10" y="118"/>
                  <a:pt x="1" y="108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4" name="Google Shape;4194;p21"/>
          <p:cNvSpPr/>
          <p:nvPr/>
        </p:nvSpPr>
        <p:spPr>
          <a:xfrm>
            <a:off x="1512911" y="5449008"/>
            <a:ext cx="24956" cy="12478"/>
          </a:xfrm>
          <a:custGeom>
            <a:avLst/>
            <a:gdLst/>
            <a:ahLst/>
            <a:cxnLst/>
            <a:rect l="l" t="t" r="r" b="b"/>
            <a:pathLst>
              <a:path w="118" h="59" extrusionOk="0">
                <a:moveTo>
                  <a:pt x="20" y="30"/>
                </a:moveTo>
                <a:cubicBezTo>
                  <a:pt x="11" y="30"/>
                  <a:pt x="0" y="20"/>
                  <a:pt x="11" y="10"/>
                </a:cubicBezTo>
                <a:cubicBezTo>
                  <a:pt x="11" y="0"/>
                  <a:pt x="20" y="0"/>
                  <a:pt x="30" y="0"/>
                </a:cubicBezTo>
                <a:lnTo>
                  <a:pt x="98" y="30"/>
                </a:lnTo>
                <a:cubicBezTo>
                  <a:pt x="109" y="30"/>
                  <a:pt x="118" y="39"/>
                  <a:pt x="109" y="50"/>
                </a:cubicBezTo>
                <a:cubicBezTo>
                  <a:pt x="109" y="59"/>
                  <a:pt x="98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21"/>
          <p:cNvSpPr/>
          <p:nvPr/>
        </p:nvSpPr>
        <p:spPr>
          <a:xfrm>
            <a:off x="1529407" y="5438645"/>
            <a:ext cx="10786" cy="22841"/>
          </a:xfrm>
          <a:custGeom>
            <a:avLst/>
            <a:gdLst/>
            <a:ahLst/>
            <a:cxnLst/>
            <a:rect l="l" t="t" r="r" b="b"/>
            <a:pathLst>
              <a:path w="51" h="108" extrusionOk="0">
                <a:moveTo>
                  <a:pt x="11" y="10"/>
                </a:moveTo>
                <a:cubicBezTo>
                  <a:pt x="20" y="1"/>
                  <a:pt x="20" y="1"/>
                  <a:pt x="31" y="1"/>
                </a:cubicBezTo>
                <a:cubicBezTo>
                  <a:pt x="40" y="1"/>
                  <a:pt x="50" y="10"/>
                  <a:pt x="40" y="20"/>
                </a:cubicBezTo>
                <a:lnTo>
                  <a:pt x="31" y="99"/>
                </a:lnTo>
                <a:cubicBezTo>
                  <a:pt x="31" y="108"/>
                  <a:pt x="20" y="108"/>
                  <a:pt x="20" y="108"/>
                </a:cubicBezTo>
                <a:cubicBezTo>
                  <a:pt x="11" y="108"/>
                  <a:pt x="1" y="99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21"/>
          <p:cNvSpPr/>
          <p:nvPr/>
        </p:nvSpPr>
        <p:spPr>
          <a:xfrm>
            <a:off x="1552249" y="5430397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28" y="10"/>
                </a:moveTo>
                <a:cubicBezTo>
                  <a:pt x="128" y="0"/>
                  <a:pt x="138" y="0"/>
                  <a:pt x="148" y="0"/>
                </a:cubicBezTo>
                <a:cubicBezTo>
                  <a:pt x="158" y="0"/>
                  <a:pt x="158" y="10"/>
                  <a:pt x="148" y="20"/>
                </a:cubicBezTo>
                <a:lnTo>
                  <a:pt x="30" y="225"/>
                </a:lnTo>
                <a:cubicBezTo>
                  <a:pt x="30" y="236"/>
                  <a:pt x="21" y="236"/>
                  <a:pt x="10" y="236"/>
                </a:cubicBezTo>
                <a:cubicBezTo>
                  <a:pt x="1" y="225"/>
                  <a:pt x="1" y="216"/>
                  <a:pt x="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21"/>
          <p:cNvSpPr/>
          <p:nvPr/>
        </p:nvSpPr>
        <p:spPr>
          <a:xfrm>
            <a:off x="1566841" y="5426167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0" y="20"/>
                </a:moveTo>
                <a:cubicBezTo>
                  <a:pt x="0" y="10"/>
                  <a:pt x="10" y="10"/>
                  <a:pt x="20" y="10"/>
                </a:cubicBezTo>
                <a:cubicBezTo>
                  <a:pt x="30" y="1"/>
                  <a:pt x="30" y="10"/>
                  <a:pt x="39" y="20"/>
                </a:cubicBezTo>
                <a:lnTo>
                  <a:pt x="50" y="99"/>
                </a:lnTo>
                <a:cubicBezTo>
                  <a:pt x="50" y="108"/>
                  <a:pt x="39" y="118"/>
                  <a:pt x="30" y="118"/>
                </a:cubicBezTo>
                <a:cubicBezTo>
                  <a:pt x="30" y="118"/>
                  <a:pt x="20" y="108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8" name="Google Shape;4198;p21"/>
          <p:cNvSpPr/>
          <p:nvPr/>
        </p:nvSpPr>
        <p:spPr>
          <a:xfrm>
            <a:off x="1568956" y="5436530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88" y="11"/>
                </a:moveTo>
                <a:cubicBezTo>
                  <a:pt x="98" y="0"/>
                  <a:pt x="108" y="11"/>
                  <a:pt x="108" y="20"/>
                </a:cubicBezTo>
                <a:cubicBezTo>
                  <a:pt x="108" y="20"/>
                  <a:pt x="108" y="30"/>
                  <a:pt x="98" y="40"/>
                </a:cubicBezTo>
                <a:lnTo>
                  <a:pt x="29" y="69"/>
                </a:lnTo>
                <a:cubicBezTo>
                  <a:pt x="20" y="69"/>
                  <a:pt x="10" y="69"/>
                  <a:pt x="10" y="59"/>
                </a:cubicBezTo>
                <a:cubicBezTo>
                  <a:pt x="0" y="50"/>
                  <a:pt x="10" y="40"/>
                  <a:pt x="20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9" name="Google Shape;4199;p21"/>
          <p:cNvSpPr/>
          <p:nvPr/>
        </p:nvSpPr>
        <p:spPr>
          <a:xfrm>
            <a:off x="1560708" y="5438645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0" y="20"/>
                </a:moveTo>
                <a:cubicBezTo>
                  <a:pt x="0" y="10"/>
                  <a:pt x="10" y="1"/>
                  <a:pt x="20" y="1"/>
                </a:cubicBezTo>
                <a:cubicBezTo>
                  <a:pt x="20" y="1"/>
                  <a:pt x="29" y="1"/>
                  <a:pt x="29" y="10"/>
                </a:cubicBezTo>
                <a:lnTo>
                  <a:pt x="49" y="88"/>
                </a:lnTo>
                <a:cubicBezTo>
                  <a:pt x="49" y="99"/>
                  <a:pt x="39" y="108"/>
                  <a:pt x="29" y="108"/>
                </a:cubicBezTo>
                <a:cubicBezTo>
                  <a:pt x="20" y="108"/>
                  <a:pt x="20" y="108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0" name="Google Shape;4200;p21"/>
          <p:cNvSpPr/>
          <p:nvPr/>
        </p:nvSpPr>
        <p:spPr>
          <a:xfrm>
            <a:off x="1562612" y="5449008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89" y="0"/>
                </a:moveTo>
                <a:cubicBezTo>
                  <a:pt x="99" y="0"/>
                  <a:pt x="109" y="0"/>
                  <a:pt x="109" y="10"/>
                </a:cubicBezTo>
                <a:cubicBezTo>
                  <a:pt x="109" y="20"/>
                  <a:pt x="109" y="30"/>
                  <a:pt x="99" y="30"/>
                </a:cubicBezTo>
                <a:lnTo>
                  <a:pt x="30" y="59"/>
                </a:lnTo>
                <a:cubicBezTo>
                  <a:pt x="20" y="59"/>
                  <a:pt x="11" y="59"/>
                  <a:pt x="11" y="50"/>
                </a:cubicBezTo>
                <a:cubicBezTo>
                  <a:pt x="1" y="39"/>
                  <a:pt x="11" y="30"/>
                  <a:pt x="11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1" name="Google Shape;4201;p21"/>
          <p:cNvSpPr/>
          <p:nvPr/>
        </p:nvSpPr>
        <p:spPr>
          <a:xfrm>
            <a:off x="1558593" y="548432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55" y="0"/>
                </a:moveTo>
                <a:cubicBezTo>
                  <a:pt x="265" y="0"/>
                  <a:pt x="274" y="10"/>
                  <a:pt x="274" y="20"/>
                </a:cubicBezTo>
                <a:cubicBezTo>
                  <a:pt x="274" y="20"/>
                  <a:pt x="265" y="29"/>
                  <a:pt x="255" y="29"/>
                </a:cubicBezTo>
                <a:lnTo>
                  <a:pt x="20" y="29"/>
                </a:lnTo>
                <a:cubicBezTo>
                  <a:pt x="10" y="29"/>
                  <a:pt x="0" y="20"/>
                  <a:pt x="0" y="20"/>
                </a:cubicBezTo>
                <a:cubicBezTo>
                  <a:pt x="0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2" name="Google Shape;4202;p21"/>
          <p:cNvSpPr/>
          <p:nvPr/>
        </p:nvSpPr>
        <p:spPr>
          <a:xfrm>
            <a:off x="1593701" y="54737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9" y="1"/>
                </a:moveTo>
                <a:cubicBezTo>
                  <a:pt x="69" y="1"/>
                  <a:pt x="79" y="1"/>
                  <a:pt x="89" y="11"/>
                </a:cubicBezTo>
                <a:cubicBezTo>
                  <a:pt x="99" y="11"/>
                  <a:pt x="89" y="20"/>
                  <a:pt x="89" y="31"/>
                </a:cubicBezTo>
                <a:lnTo>
                  <a:pt x="21" y="79"/>
                </a:lnTo>
                <a:lnTo>
                  <a:pt x="1" y="79"/>
                </a:lnTo>
                <a:lnTo>
                  <a:pt x="1" y="5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3" name="Google Shape;4203;p21"/>
          <p:cNvSpPr/>
          <p:nvPr/>
        </p:nvSpPr>
        <p:spPr>
          <a:xfrm>
            <a:off x="1593701" y="54843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9" y="49"/>
                </a:moveTo>
                <a:cubicBezTo>
                  <a:pt x="89" y="59"/>
                  <a:pt x="99" y="68"/>
                  <a:pt x="89" y="79"/>
                </a:cubicBezTo>
                <a:lnTo>
                  <a:pt x="69" y="79"/>
                </a:lnTo>
                <a:lnTo>
                  <a:pt x="1" y="29"/>
                </a:lnTo>
                <a:lnTo>
                  <a:pt x="1" y="10"/>
                </a:lnTo>
                <a:cubicBezTo>
                  <a:pt x="10" y="0"/>
                  <a:pt x="21" y="0"/>
                  <a:pt x="2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4" name="Google Shape;4204;p21"/>
          <p:cNvSpPr/>
          <p:nvPr/>
        </p:nvSpPr>
        <p:spPr>
          <a:xfrm>
            <a:off x="1579108" y="54737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79" y="1"/>
                </a:moveTo>
                <a:cubicBezTo>
                  <a:pt x="79" y="1"/>
                  <a:pt x="90" y="1"/>
                  <a:pt x="99" y="11"/>
                </a:cubicBezTo>
                <a:lnTo>
                  <a:pt x="99" y="31"/>
                </a:lnTo>
                <a:lnTo>
                  <a:pt x="31" y="79"/>
                </a:lnTo>
                <a:lnTo>
                  <a:pt x="11" y="79"/>
                </a:lnTo>
                <a:cubicBezTo>
                  <a:pt x="1" y="70"/>
                  <a:pt x="11" y="60"/>
                  <a:pt x="1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5" name="Google Shape;4205;p21"/>
          <p:cNvSpPr/>
          <p:nvPr/>
        </p:nvSpPr>
        <p:spPr>
          <a:xfrm>
            <a:off x="1579108" y="54843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99" y="49"/>
                </a:moveTo>
                <a:lnTo>
                  <a:pt x="99" y="79"/>
                </a:lnTo>
                <a:lnTo>
                  <a:pt x="79" y="79"/>
                </a:lnTo>
                <a:lnTo>
                  <a:pt x="11" y="29"/>
                </a:lnTo>
                <a:cubicBezTo>
                  <a:pt x="11" y="20"/>
                  <a:pt x="1" y="10"/>
                  <a:pt x="11" y="10"/>
                </a:cubicBezTo>
                <a:cubicBezTo>
                  <a:pt x="11" y="0"/>
                  <a:pt x="21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6" name="Google Shape;4206;p21"/>
          <p:cNvSpPr/>
          <p:nvPr/>
        </p:nvSpPr>
        <p:spPr>
          <a:xfrm>
            <a:off x="1552249" y="5494479"/>
            <a:ext cx="33416" cy="52239"/>
          </a:xfrm>
          <a:custGeom>
            <a:avLst/>
            <a:gdLst/>
            <a:ahLst/>
            <a:cxnLst/>
            <a:rect l="l" t="t" r="r" b="b"/>
            <a:pathLst>
              <a:path w="158" h="247" extrusionOk="0">
                <a:moveTo>
                  <a:pt x="148" y="216"/>
                </a:moveTo>
                <a:cubicBezTo>
                  <a:pt x="158" y="226"/>
                  <a:pt x="158" y="236"/>
                  <a:pt x="148" y="236"/>
                </a:cubicBezTo>
                <a:cubicBezTo>
                  <a:pt x="138" y="246"/>
                  <a:pt x="128" y="236"/>
                  <a:pt x="128" y="236"/>
                </a:cubicBezTo>
                <a:lnTo>
                  <a:pt x="1" y="31"/>
                </a:lnTo>
                <a:cubicBezTo>
                  <a:pt x="1" y="20"/>
                  <a:pt x="1" y="11"/>
                  <a:pt x="10" y="1"/>
                </a:cubicBezTo>
                <a:cubicBezTo>
                  <a:pt x="21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21"/>
          <p:cNvSpPr/>
          <p:nvPr/>
        </p:nvSpPr>
        <p:spPr>
          <a:xfrm>
            <a:off x="1568956" y="5523453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98" y="40"/>
                </a:moveTo>
                <a:cubicBezTo>
                  <a:pt x="108" y="40"/>
                  <a:pt x="108" y="50"/>
                  <a:pt x="108" y="60"/>
                </a:cubicBezTo>
                <a:cubicBezTo>
                  <a:pt x="108" y="60"/>
                  <a:pt x="98" y="70"/>
                  <a:pt x="88" y="70"/>
                </a:cubicBezTo>
                <a:lnTo>
                  <a:pt x="20" y="40"/>
                </a:lnTo>
                <a:cubicBezTo>
                  <a:pt x="10" y="31"/>
                  <a:pt x="0" y="20"/>
                  <a:pt x="10" y="20"/>
                </a:cubicBezTo>
                <a:cubicBezTo>
                  <a:pt x="10" y="11"/>
                  <a:pt x="20" y="1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8" name="Google Shape;4208;p21"/>
          <p:cNvSpPr/>
          <p:nvPr/>
        </p:nvSpPr>
        <p:spPr>
          <a:xfrm>
            <a:off x="1566841" y="5523453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39" y="99"/>
                </a:moveTo>
                <a:cubicBezTo>
                  <a:pt x="30" y="109"/>
                  <a:pt x="30" y="118"/>
                  <a:pt x="20" y="118"/>
                </a:cubicBezTo>
                <a:cubicBezTo>
                  <a:pt x="10" y="118"/>
                  <a:pt x="0" y="109"/>
                  <a:pt x="0" y="99"/>
                </a:cubicBezTo>
                <a:lnTo>
                  <a:pt x="20" y="20"/>
                </a:lnTo>
                <a:cubicBezTo>
                  <a:pt x="20" y="11"/>
                  <a:pt x="30" y="1"/>
                  <a:pt x="30" y="11"/>
                </a:cubicBezTo>
                <a:cubicBezTo>
                  <a:pt x="39" y="1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9" name="Google Shape;4209;p21"/>
          <p:cNvSpPr/>
          <p:nvPr/>
        </p:nvSpPr>
        <p:spPr>
          <a:xfrm>
            <a:off x="1562612" y="5513302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29"/>
                </a:moveTo>
                <a:cubicBezTo>
                  <a:pt x="109" y="39"/>
                  <a:pt x="109" y="39"/>
                  <a:pt x="109" y="49"/>
                </a:cubicBezTo>
                <a:cubicBezTo>
                  <a:pt x="109" y="59"/>
                  <a:pt x="99" y="59"/>
                  <a:pt x="89" y="59"/>
                </a:cubicBezTo>
                <a:lnTo>
                  <a:pt x="11" y="29"/>
                </a:lnTo>
                <a:cubicBezTo>
                  <a:pt x="11" y="29"/>
                  <a:pt x="1" y="20"/>
                  <a:pt x="11" y="10"/>
                </a:cubicBezTo>
                <a:cubicBezTo>
                  <a:pt x="11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0" name="Google Shape;4210;p21"/>
          <p:cNvSpPr/>
          <p:nvPr/>
        </p:nvSpPr>
        <p:spPr>
          <a:xfrm>
            <a:off x="1560708" y="5513302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29" y="98"/>
                </a:moveTo>
                <a:cubicBezTo>
                  <a:pt x="29" y="108"/>
                  <a:pt x="20" y="108"/>
                  <a:pt x="20" y="108"/>
                </a:cubicBezTo>
                <a:cubicBezTo>
                  <a:pt x="10" y="108"/>
                  <a:pt x="0" y="98"/>
                  <a:pt x="0" y="98"/>
                </a:cubicBezTo>
                <a:lnTo>
                  <a:pt x="10" y="10"/>
                </a:lnTo>
                <a:cubicBezTo>
                  <a:pt x="20" y="10"/>
                  <a:pt x="20" y="0"/>
                  <a:pt x="29" y="0"/>
                </a:cubicBezTo>
                <a:cubicBezTo>
                  <a:pt x="39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1" name="Google Shape;4211;p21"/>
          <p:cNvSpPr/>
          <p:nvPr/>
        </p:nvSpPr>
        <p:spPr>
          <a:xfrm>
            <a:off x="1515026" y="5494479"/>
            <a:ext cx="33416" cy="52239"/>
          </a:xfrm>
          <a:custGeom>
            <a:avLst/>
            <a:gdLst/>
            <a:ahLst/>
            <a:cxnLst/>
            <a:rect l="l" t="t" r="r" b="b"/>
            <a:pathLst>
              <a:path w="158" h="247" extrusionOk="0">
                <a:moveTo>
                  <a:pt x="30" y="236"/>
                </a:moveTo>
                <a:cubicBezTo>
                  <a:pt x="30" y="236"/>
                  <a:pt x="20" y="246"/>
                  <a:pt x="10" y="236"/>
                </a:cubicBezTo>
                <a:cubicBezTo>
                  <a:pt x="1" y="236"/>
                  <a:pt x="1" y="226"/>
                  <a:pt x="1" y="216"/>
                </a:cubicBezTo>
                <a:lnTo>
                  <a:pt x="128" y="11"/>
                </a:lnTo>
                <a:cubicBezTo>
                  <a:pt x="128" y="1"/>
                  <a:pt x="138" y="1"/>
                  <a:pt x="147" y="1"/>
                </a:cubicBezTo>
                <a:cubicBezTo>
                  <a:pt x="147" y="11"/>
                  <a:pt x="157" y="20"/>
                  <a:pt x="147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2" name="Google Shape;4212;p21"/>
          <p:cNvSpPr/>
          <p:nvPr/>
        </p:nvSpPr>
        <p:spPr>
          <a:xfrm>
            <a:off x="1523274" y="5523453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40" y="99"/>
                </a:moveTo>
                <a:cubicBezTo>
                  <a:pt x="40" y="109"/>
                  <a:pt x="40" y="118"/>
                  <a:pt x="30" y="118"/>
                </a:cubicBezTo>
                <a:cubicBezTo>
                  <a:pt x="20" y="118"/>
                  <a:pt x="10" y="109"/>
                  <a:pt x="10" y="99"/>
                </a:cubicBezTo>
                <a:lnTo>
                  <a:pt x="1" y="20"/>
                </a:lnTo>
                <a:cubicBezTo>
                  <a:pt x="1" y="11"/>
                  <a:pt x="10" y="11"/>
                  <a:pt x="10" y="1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3" name="Google Shape;4213;p21"/>
          <p:cNvSpPr/>
          <p:nvPr/>
        </p:nvSpPr>
        <p:spPr>
          <a:xfrm>
            <a:off x="1506778" y="5523453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9" y="70"/>
                </a:moveTo>
                <a:cubicBezTo>
                  <a:pt x="20" y="70"/>
                  <a:pt x="10" y="60"/>
                  <a:pt x="10" y="60"/>
                </a:cubicBezTo>
                <a:cubicBezTo>
                  <a:pt x="0" y="50"/>
                  <a:pt x="10" y="40"/>
                  <a:pt x="20" y="40"/>
                </a:cubicBezTo>
                <a:lnTo>
                  <a:pt x="88" y="11"/>
                </a:lnTo>
                <a:cubicBezTo>
                  <a:pt x="98" y="1"/>
                  <a:pt x="108" y="11"/>
                  <a:pt x="108" y="20"/>
                </a:cubicBezTo>
                <a:cubicBezTo>
                  <a:pt x="108" y="20"/>
                  <a:pt x="108" y="31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4" name="Google Shape;4214;p21"/>
          <p:cNvSpPr/>
          <p:nvPr/>
        </p:nvSpPr>
        <p:spPr>
          <a:xfrm>
            <a:off x="1529407" y="5513302"/>
            <a:ext cx="10786" cy="22841"/>
          </a:xfrm>
          <a:custGeom>
            <a:avLst/>
            <a:gdLst/>
            <a:ahLst/>
            <a:cxnLst/>
            <a:rect l="l" t="t" r="r" b="b"/>
            <a:pathLst>
              <a:path w="51" h="108" extrusionOk="0">
                <a:moveTo>
                  <a:pt x="40" y="98"/>
                </a:moveTo>
                <a:cubicBezTo>
                  <a:pt x="50" y="98"/>
                  <a:pt x="40" y="108"/>
                  <a:pt x="31" y="108"/>
                </a:cubicBezTo>
                <a:cubicBezTo>
                  <a:pt x="20" y="108"/>
                  <a:pt x="20" y="108"/>
                  <a:pt x="11" y="98"/>
                </a:cubicBezTo>
                <a:lnTo>
                  <a:pt x="1" y="20"/>
                </a:lnTo>
                <a:cubicBezTo>
                  <a:pt x="1" y="10"/>
                  <a:pt x="11" y="0"/>
                  <a:pt x="20" y="0"/>
                </a:cubicBezTo>
                <a:lnTo>
                  <a:pt x="31" y="1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5" name="Google Shape;4215;p21"/>
          <p:cNvSpPr/>
          <p:nvPr/>
        </p:nvSpPr>
        <p:spPr>
          <a:xfrm>
            <a:off x="1512911" y="5513302"/>
            <a:ext cx="24956" cy="12690"/>
          </a:xfrm>
          <a:custGeom>
            <a:avLst/>
            <a:gdLst/>
            <a:ahLst/>
            <a:cxnLst/>
            <a:rect l="l" t="t" r="r" b="b"/>
            <a:pathLst>
              <a:path w="118" h="60" extrusionOk="0">
                <a:moveTo>
                  <a:pt x="30" y="59"/>
                </a:moveTo>
                <a:cubicBezTo>
                  <a:pt x="20" y="59"/>
                  <a:pt x="11" y="59"/>
                  <a:pt x="11" y="49"/>
                </a:cubicBezTo>
                <a:cubicBezTo>
                  <a:pt x="0" y="39"/>
                  <a:pt x="11" y="39"/>
                  <a:pt x="20" y="29"/>
                </a:cubicBezTo>
                <a:lnTo>
                  <a:pt x="89" y="0"/>
                </a:lnTo>
                <a:cubicBezTo>
                  <a:pt x="98" y="0"/>
                  <a:pt x="109" y="0"/>
                  <a:pt x="109" y="10"/>
                </a:cubicBezTo>
                <a:cubicBezTo>
                  <a:pt x="118" y="20"/>
                  <a:pt x="109" y="29"/>
                  <a:pt x="9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6" name="Google Shape;4216;p21"/>
          <p:cNvSpPr/>
          <p:nvPr/>
        </p:nvSpPr>
        <p:spPr>
          <a:xfrm>
            <a:off x="1483937" y="548432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29"/>
                </a:moveTo>
                <a:cubicBezTo>
                  <a:pt x="10" y="29"/>
                  <a:pt x="0" y="20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255" y="0"/>
                </a:lnTo>
                <a:cubicBezTo>
                  <a:pt x="265" y="0"/>
                  <a:pt x="275" y="10"/>
                  <a:pt x="275" y="20"/>
                </a:cubicBezTo>
                <a:cubicBezTo>
                  <a:pt x="275" y="20"/>
                  <a:pt x="265" y="29"/>
                  <a:pt x="255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7" name="Google Shape;4217;p21"/>
          <p:cNvSpPr/>
          <p:nvPr/>
        </p:nvSpPr>
        <p:spPr>
          <a:xfrm>
            <a:off x="1486052" y="54843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9" y="79"/>
                </a:moveTo>
                <a:lnTo>
                  <a:pt x="10" y="79"/>
                </a:lnTo>
                <a:cubicBezTo>
                  <a:pt x="0" y="68"/>
                  <a:pt x="0" y="59"/>
                  <a:pt x="10" y="49"/>
                </a:cubicBezTo>
                <a:lnTo>
                  <a:pt x="69" y="0"/>
                </a:lnTo>
                <a:cubicBezTo>
                  <a:pt x="79" y="0"/>
                  <a:pt x="88" y="0"/>
                  <a:pt x="98" y="10"/>
                </a:cubicBezTo>
                <a:cubicBezTo>
                  <a:pt x="98" y="10"/>
                  <a:pt x="98" y="20"/>
                  <a:pt x="8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8" name="Google Shape;4218;p21"/>
          <p:cNvSpPr/>
          <p:nvPr/>
        </p:nvSpPr>
        <p:spPr>
          <a:xfrm>
            <a:off x="1486052" y="54737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1"/>
                </a:moveTo>
                <a:cubicBezTo>
                  <a:pt x="0" y="20"/>
                  <a:pt x="0" y="11"/>
                  <a:pt x="10" y="11"/>
                </a:cubicBezTo>
                <a:cubicBezTo>
                  <a:pt x="10" y="1"/>
                  <a:pt x="20" y="1"/>
                  <a:pt x="29" y="1"/>
                </a:cubicBezTo>
                <a:lnTo>
                  <a:pt x="88" y="50"/>
                </a:lnTo>
                <a:cubicBezTo>
                  <a:pt x="98" y="60"/>
                  <a:pt x="98" y="70"/>
                  <a:pt x="98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9" name="Google Shape;4219;p21"/>
          <p:cNvSpPr/>
          <p:nvPr/>
        </p:nvSpPr>
        <p:spPr>
          <a:xfrm>
            <a:off x="1498530" y="54843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9" y="79"/>
                </a:moveTo>
                <a:lnTo>
                  <a:pt x="10" y="79"/>
                </a:lnTo>
                <a:cubicBezTo>
                  <a:pt x="0" y="68"/>
                  <a:pt x="10" y="59"/>
                  <a:pt x="10" y="49"/>
                </a:cubicBezTo>
                <a:lnTo>
                  <a:pt x="79" y="0"/>
                </a:lnTo>
                <a:cubicBezTo>
                  <a:pt x="79" y="0"/>
                  <a:pt x="88" y="0"/>
                  <a:pt x="98" y="10"/>
                </a:cubicBezTo>
                <a:lnTo>
                  <a:pt x="98" y="2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0" name="Google Shape;4220;p21"/>
          <p:cNvSpPr/>
          <p:nvPr/>
        </p:nvSpPr>
        <p:spPr>
          <a:xfrm>
            <a:off x="1498530" y="547375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1"/>
                </a:moveTo>
                <a:cubicBezTo>
                  <a:pt x="10" y="20"/>
                  <a:pt x="0" y="11"/>
                  <a:pt x="10" y="11"/>
                </a:cubicBezTo>
                <a:cubicBezTo>
                  <a:pt x="20" y="1"/>
                  <a:pt x="29" y="1"/>
                  <a:pt x="29" y="1"/>
                </a:cubicBezTo>
                <a:lnTo>
                  <a:pt x="98" y="50"/>
                </a:lnTo>
                <a:lnTo>
                  <a:pt x="98" y="79"/>
                </a:lnTo>
                <a:lnTo>
                  <a:pt x="7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1" name="Google Shape;4221;p21"/>
          <p:cNvSpPr/>
          <p:nvPr/>
        </p:nvSpPr>
        <p:spPr>
          <a:xfrm>
            <a:off x="7220434" y="5867550"/>
            <a:ext cx="288266" cy="302859"/>
          </a:xfrm>
          <a:custGeom>
            <a:avLst/>
            <a:gdLst/>
            <a:ahLst/>
            <a:cxnLst/>
            <a:rect l="l" t="t" r="r" b="b"/>
            <a:pathLst>
              <a:path w="1363" h="1432" extrusionOk="0">
                <a:moveTo>
                  <a:pt x="1363" y="1"/>
                </a:moveTo>
                <a:cubicBezTo>
                  <a:pt x="1020" y="50"/>
                  <a:pt x="686" y="207"/>
                  <a:pt x="432" y="481"/>
                </a:cubicBezTo>
                <a:cubicBezTo>
                  <a:pt x="177" y="756"/>
                  <a:pt x="30" y="1089"/>
                  <a:pt x="0" y="1431"/>
                </a:cubicBezTo>
                <a:cubicBezTo>
                  <a:pt x="344" y="1383"/>
                  <a:pt x="677" y="1226"/>
                  <a:pt x="932" y="961"/>
                </a:cubicBezTo>
                <a:cubicBezTo>
                  <a:pt x="1187" y="687"/>
                  <a:pt x="1333" y="353"/>
                  <a:pt x="136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2" name="Google Shape;4222;p21"/>
          <p:cNvSpPr/>
          <p:nvPr/>
        </p:nvSpPr>
        <p:spPr>
          <a:xfrm>
            <a:off x="7220434" y="5867550"/>
            <a:ext cx="288266" cy="302859"/>
          </a:xfrm>
          <a:custGeom>
            <a:avLst/>
            <a:gdLst/>
            <a:ahLst/>
            <a:cxnLst/>
            <a:rect l="l" t="t" r="r" b="b"/>
            <a:pathLst>
              <a:path w="1363" h="1432" extrusionOk="0">
                <a:moveTo>
                  <a:pt x="1363" y="1"/>
                </a:moveTo>
                <a:cubicBezTo>
                  <a:pt x="843" y="364"/>
                  <a:pt x="314" y="1000"/>
                  <a:pt x="0" y="1431"/>
                </a:cubicBezTo>
                <a:cubicBezTo>
                  <a:pt x="726" y="1333"/>
                  <a:pt x="1294" y="736"/>
                  <a:pt x="1363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3" name="Google Shape;4223;p21"/>
          <p:cNvSpPr/>
          <p:nvPr/>
        </p:nvSpPr>
        <p:spPr>
          <a:xfrm>
            <a:off x="7255753" y="5867550"/>
            <a:ext cx="259080" cy="257176"/>
          </a:xfrm>
          <a:custGeom>
            <a:avLst/>
            <a:gdLst/>
            <a:ahLst/>
            <a:cxnLst/>
            <a:rect l="l" t="t" r="r" b="b"/>
            <a:pathLst>
              <a:path w="1225" h="1216" extrusionOk="0">
                <a:moveTo>
                  <a:pt x="1196" y="89"/>
                </a:moveTo>
                <a:cubicBezTo>
                  <a:pt x="1225" y="70"/>
                  <a:pt x="1196" y="1"/>
                  <a:pt x="1176" y="20"/>
                </a:cubicBezTo>
                <a:cubicBezTo>
                  <a:pt x="794" y="255"/>
                  <a:pt x="284" y="785"/>
                  <a:pt x="10" y="1187"/>
                </a:cubicBezTo>
                <a:cubicBezTo>
                  <a:pt x="0" y="1216"/>
                  <a:pt x="29" y="1216"/>
                  <a:pt x="49" y="1196"/>
                </a:cubicBezTo>
                <a:cubicBezTo>
                  <a:pt x="323" y="804"/>
                  <a:pt x="804" y="334"/>
                  <a:pt x="1196" y="8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4" name="Google Shape;4224;p21"/>
          <p:cNvSpPr/>
          <p:nvPr/>
        </p:nvSpPr>
        <p:spPr>
          <a:xfrm>
            <a:off x="7313702" y="6022996"/>
            <a:ext cx="29186" cy="95595"/>
          </a:xfrm>
          <a:custGeom>
            <a:avLst/>
            <a:gdLst/>
            <a:ahLst/>
            <a:cxnLst/>
            <a:rect l="l" t="t" r="r" b="b"/>
            <a:pathLst>
              <a:path w="138" h="452" extrusionOk="0">
                <a:moveTo>
                  <a:pt x="118" y="50"/>
                </a:moveTo>
                <a:cubicBezTo>
                  <a:pt x="138" y="21"/>
                  <a:pt x="108" y="1"/>
                  <a:pt x="89" y="21"/>
                </a:cubicBezTo>
                <a:cubicBezTo>
                  <a:pt x="1" y="119"/>
                  <a:pt x="1" y="314"/>
                  <a:pt x="60" y="422"/>
                </a:cubicBezTo>
                <a:cubicBezTo>
                  <a:pt x="79" y="452"/>
                  <a:pt x="99" y="432"/>
                  <a:pt x="89" y="402"/>
                </a:cubicBezTo>
                <a:cubicBezTo>
                  <a:pt x="30" y="314"/>
                  <a:pt x="49" y="128"/>
                  <a:pt x="118" y="5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5" name="Google Shape;4225;p21"/>
          <p:cNvSpPr/>
          <p:nvPr/>
        </p:nvSpPr>
        <p:spPr>
          <a:xfrm>
            <a:off x="7369535" y="5966951"/>
            <a:ext cx="33416" cy="93692"/>
          </a:xfrm>
          <a:custGeom>
            <a:avLst/>
            <a:gdLst/>
            <a:ahLst/>
            <a:cxnLst/>
            <a:rect l="l" t="t" r="r" b="b"/>
            <a:pathLst>
              <a:path w="158" h="443" extrusionOk="0">
                <a:moveTo>
                  <a:pt x="119" y="1"/>
                </a:moveTo>
                <a:cubicBezTo>
                  <a:pt x="109" y="1"/>
                  <a:pt x="90" y="1"/>
                  <a:pt x="90" y="11"/>
                </a:cubicBezTo>
                <a:cubicBezTo>
                  <a:pt x="21" y="119"/>
                  <a:pt x="40" y="325"/>
                  <a:pt x="109" y="423"/>
                </a:cubicBezTo>
                <a:cubicBezTo>
                  <a:pt x="129" y="442"/>
                  <a:pt x="158" y="423"/>
                  <a:pt x="138" y="403"/>
                </a:cubicBezTo>
                <a:cubicBezTo>
                  <a:pt x="1" y="236"/>
                  <a:pt x="148" y="31"/>
                  <a:pt x="11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6" name="Google Shape;4226;p21"/>
          <p:cNvSpPr/>
          <p:nvPr/>
        </p:nvSpPr>
        <p:spPr>
          <a:xfrm>
            <a:off x="7274364" y="5991907"/>
            <a:ext cx="105958" cy="41664"/>
          </a:xfrm>
          <a:custGeom>
            <a:avLst/>
            <a:gdLst/>
            <a:ahLst/>
            <a:cxnLst/>
            <a:rect l="l" t="t" r="r" b="b"/>
            <a:pathLst>
              <a:path w="501" h="197" extrusionOk="0">
                <a:moveTo>
                  <a:pt x="431" y="11"/>
                </a:moveTo>
                <a:cubicBezTo>
                  <a:pt x="422" y="1"/>
                  <a:pt x="402" y="20"/>
                  <a:pt x="402" y="30"/>
                </a:cubicBezTo>
                <a:cubicBezTo>
                  <a:pt x="324" y="109"/>
                  <a:pt x="137" y="148"/>
                  <a:pt x="39" y="99"/>
                </a:cubicBezTo>
                <a:cubicBezTo>
                  <a:pt x="10" y="89"/>
                  <a:pt x="0" y="109"/>
                  <a:pt x="30" y="128"/>
                </a:cubicBezTo>
                <a:cubicBezTo>
                  <a:pt x="187" y="197"/>
                  <a:pt x="500" y="70"/>
                  <a:pt x="431" y="1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7" name="Google Shape;4227;p21"/>
          <p:cNvSpPr/>
          <p:nvPr/>
        </p:nvSpPr>
        <p:spPr>
          <a:xfrm>
            <a:off x="7353039" y="5917251"/>
            <a:ext cx="95595" cy="39761"/>
          </a:xfrm>
          <a:custGeom>
            <a:avLst/>
            <a:gdLst/>
            <a:ahLst/>
            <a:cxnLst/>
            <a:rect l="l" t="t" r="r" b="b"/>
            <a:pathLst>
              <a:path w="452" h="188" extrusionOk="0">
                <a:moveTo>
                  <a:pt x="432" y="60"/>
                </a:moveTo>
                <a:cubicBezTo>
                  <a:pt x="451" y="31"/>
                  <a:pt x="412" y="1"/>
                  <a:pt x="393" y="31"/>
                </a:cubicBezTo>
                <a:cubicBezTo>
                  <a:pt x="324" y="109"/>
                  <a:pt x="128" y="148"/>
                  <a:pt x="30" y="109"/>
                </a:cubicBezTo>
                <a:cubicBezTo>
                  <a:pt x="1" y="99"/>
                  <a:pt x="1" y="129"/>
                  <a:pt x="20" y="138"/>
                </a:cubicBezTo>
                <a:cubicBezTo>
                  <a:pt x="138" y="187"/>
                  <a:pt x="344" y="148"/>
                  <a:pt x="432" y="6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8" name="Google Shape;4228;p21"/>
          <p:cNvSpPr/>
          <p:nvPr/>
        </p:nvSpPr>
        <p:spPr>
          <a:xfrm>
            <a:off x="7085714" y="5751441"/>
            <a:ext cx="416854" cy="153544"/>
          </a:xfrm>
          <a:custGeom>
            <a:avLst/>
            <a:gdLst/>
            <a:ahLst/>
            <a:cxnLst/>
            <a:rect l="l" t="t" r="r" b="b"/>
            <a:pathLst>
              <a:path w="1971" h="726" extrusionOk="0">
                <a:moveTo>
                  <a:pt x="1970" y="423"/>
                </a:moveTo>
                <a:cubicBezTo>
                  <a:pt x="1706" y="187"/>
                  <a:pt x="1373" y="40"/>
                  <a:pt x="1000" y="20"/>
                </a:cubicBezTo>
                <a:cubicBezTo>
                  <a:pt x="628" y="1"/>
                  <a:pt x="285" y="109"/>
                  <a:pt x="1" y="314"/>
                </a:cubicBezTo>
                <a:cubicBezTo>
                  <a:pt x="256" y="540"/>
                  <a:pt x="589" y="687"/>
                  <a:pt x="961" y="706"/>
                </a:cubicBezTo>
                <a:cubicBezTo>
                  <a:pt x="1334" y="726"/>
                  <a:pt x="1686" y="619"/>
                  <a:pt x="1970" y="42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9" name="Google Shape;4229;p21"/>
          <p:cNvSpPr/>
          <p:nvPr/>
        </p:nvSpPr>
        <p:spPr>
          <a:xfrm>
            <a:off x="7085714" y="5805372"/>
            <a:ext cx="416854" cy="124570"/>
          </a:xfrm>
          <a:custGeom>
            <a:avLst/>
            <a:gdLst/>
            <a:ahLst/>
            <a:cxnLst/>
            <a:rect l="l" t="t" r="r" b="b"/>
            <a:pathLst>
              <a:path w="1971" h="589" extrusionOk="0">
                <a:moveTo>
                  <a:pt x="1970" y="168"/>
                </a:moveTo>
                <a:cubicBezTo>
                  <a:pt x="1363" y="1"/>
                  <a:pt x="530" y="11"/>
                  <a:pt x="1" y="59"/>
                </a:cubicBezTo>
                <a:cubicBezTo>
                  <a:pt x="550" y="549"/>
                  <a:pt x="1373" y="589"/>
                  <a:pt x="1970" y="16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0" name="Google Shape;4230;p21"/>
          <p:cNvSpPr/>
          <p:nvPr/>
        </p:nvSpPr>
        <p:spPr>
          <a:xfrm>
            <a:off x="7143874" y="5801142"/>
            <a:ext cx="358693" cy="52239"/>
          </a:xfrm>
          <a:custGeom>
            <a:avLst/>
            <a:gdLst/>
            <a:ahLst/>
            <a:cxnLst/>
            <a:rect l="l" t="t" r="r" b="b"/>
            <a:pathLst>
              <a:path w="1696" h="247" extrusionOk="0">
                <a:moveTo>
                  <a:pt x="1636" y="236"/>
                </a:moveTo>
                <a:cubicBezTo>
                  <a:pt x="1666" y="246"/>
                  <a:pt x="1695" y="188"/>
                  <a:pt x="1666" y="177"/>
                </a:cubicBezTo>
                <a:cubicBezTo>
                  <a:pt x="1244" y="40"/>
                  <a:pt x="510" y="1"/>
                  <a:pt x="29" y="50"/>
                </a:cubicBezTo>
                <a:cubicBezTo>
                  <a:pt x="0" y="60"/>
                  <a:pt x="10" y="90"/>
                  <a:pt x="39" y="90"/>
                </a:cubicBezTo>
                <a:cubicBezTo>
                  <a:pt x="519" y="40"/>
                  <a:pt x="1196" y="99"/>
                  <a:pt x="1636" y="23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1" name="Google Shape;4231;p21"/>
          <p:cNvSpPr/>
          <p:nvPr/>
        </p:nvSpPr>
        <p:spPr>
          <a:xfrm>
            <a:off x="7195478" y="5809601"/>
            <a:ext cx="79099" cy="58161"/>
          </a:xfrm>
          <a:custGeom>
            <a:avLst/>
            <a:gdLst/>
            <a:ahLst/>
            <a:cxnLst/>
            <a:rect l="l" t="t" r="r" b="b"/>
            <a:pathLst>
              <a:path w="374" h="275" extrusionOk="0">
                <a:moveTo>
                  <a:pt x="344" y="39"/>
                </a:moveTo>
                <a:cubicBezTo>
                  <a:pt x="373" y="39"/>
                  <a:pt x="364" y="0"/>
                  <a:pt x="334" y="0"/>
                </a:cubicBezTo>
                <a:cubicBezTo>
                  <a:pt x="207" y="0"/>
                  <a:pt x="60" y="118"/>
                  <a:pt x="11" y="235"/>
                </a:cubicBezTo>
                <a:cubicBezTo>
                  <a:pt x="1" y="265"/>
                  <a:pt x="31" y="275"/>
                  <a:pt x="40" y="246"/>
                </a:cubicBezTo>
                <a:cubicBezTo>
                  <a:pt x="79" y="148"/>
                  <a:pt x="236" y="30"/>
                  <a:pt x="344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21"/>
          <p:cNvSpPr/>
          <p:nvPr/>
        </p:nvSpPr>
        <p:spPr>
          <a:xfrm>
            <a:off x="7282612" y="5813620"/>
            <a:ext cx="70639" cy="68735"/>
          </a:xfrm>
          <a:custGeom>
            <a:avLst/>
            <a:gdLst/>
            <a:ahLst/>
            <a:cxnLst/>
            <a:rect l="l" t="t" r="r" b="b"/>
            <a:pathLst>
              <a:path w="334" h="325" extrusionOk="0">
                <a:moveTo>
                  <a:pt x="334" y="20"/>
                </a:moveTo>
                <a:cubicBezTo>
                  <a:pt x="334" y="11"/>
                  <a:pt x="314" y="1"/>
                  <a:pt x="305" y="1"/>
                </a:cubicBezTo>
                <a:cubicBezTo>
                  <a:pt x="177" y="11"/>
                  <a:pt x="30" y="168"/>
                  <a:pt x="11" y="285"/>
                </a:cubicBezTo>
                <a:cubicBezTo>
                  <a:pt x="0" y="314"/>
                  <a:pt x="40" y="325"/>
                  <a:pt x="40" y="295"/>
                </a:cubicBezTo>
                <a:cubicBezTo>
                  <a:pt x="79" y="79"/>
                  <a:pt x="334" y="60"/>
                  <a:pt x="334" y="2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21"/>
          <p:cNvSpPr/>
          <p:nvPr/>
        </p:nvSpPr>
        <p:spPr>
          <a:xfrm>
            <a:off x="7239256" y="5755671"/>
            <a:ext cx="74657" cy="76984"/>
          </a:xfrm>
          <a:custGeom>
            <a:avLst/>
            <a:gdLst/>
            <a:ahLst/>
            <a:cxnLst/>
            <a:rect l="l" t="t" r="r" b="b"/>
            <a:pathLst>
              <a:path w="353" h="364" extrusionOk="0">
                <a:moveTo>
                  <a:pt x="353" y="275"/>
                </a:moveTo>
                <a:cubicBezTo>
                  <a:pt x="353" y="265"/>
                  <a:pt x="333" y="255"/>
                  <a:pt x="323" y="255"/>
                </a:cubicBezTo>
                <a:cubicBezTo>
                  <a:pt x="216" y="255"/>
                  <a:pt x="59" y="128"/>
                  <a:pt x="29" y="30"/>
                </a:cubicBezTo>
                <a:cubicBezTo>
                  <a:pt x="20" y="0"/>
                  <a:pt x="0" y="11"/>
                  <a:pt x="9" y="40"/>
                </a:cubicBezTo>
                <a:cubicBezTo>
                  <a:pt x="59" y="207"/>
                  <a:pt x="353" y="363"/>
                  <a:pt x="353" y="27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21"/>
          <p:cNvSpPr/>
          <p:nvPr/>
        </p:nvSpPr>
        <p:spPr>
          <a:xfrm>
            <a:off x="7342676" y="5766034"/>
            <a:ext cx="79099" cy="64506"/>
          </a:xfrm>
          <a:custGeom>
            <a:avLst/>
            <a:gdLst/>
            <a:ahLst/>
            <a:cxnLst/>
            <a:rect l="l" t="t" r="r" b="b"/>
            <a:pathLst>
              <a:path w="374" h="305" extrusionOk="0">
                <a:moveTo>
                  <a:pt x="334" y="304"/>
                </a:moveTo>
                <a:cubicBezTo>
                  <a:pt x="363" y="304"/>
                  <a:pt x="373" y="256"/>
                  <a:pt x="334" y="256"/>
                </a:cubicBezTo>
                <a:cubicBezTo>
                  <a:pt x="236" y="256"/>
                  <a:pt x="69" y="138"/>
                  <a:pt x="40" y="30"/>
                </a:cubicBezTo>
                <a:cubicBezTo>
                  <a:pt x="30" y="1"/>
                  <a:pt x="1" y="20"/>
                  <a:pt x="10" y="49"/>
                </a:cubicBezTo>
                <a:cubicBezTo>
                  <a:pt x="50" y="167"/>
                  <a:pt x="206" y="304"/>
                  <a:pt x="334" y="30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5" name="Google Shape;4235;p21"/>
          <p:cNvSpPr/>
          <p:nvPr/>
        </p:nvSpPr>
        <p:spPr>
          <a:xfrm>
            <a:off x="7481626" y="5790990"/>
            <a:ext cx="116110" cy="118225"/>
          </a:xfrm>
          <a:custGeom>
            <a:avLst/>
            <a:gdLst/>
            <a:ahLst/>
            <a:cxnLst/>
            <a:rect l="l" t="t" r="r" b="b"/>
            <a:pathLst>
              <a:path w="549" h="559" extrusionOk="0">
                <a:moveTo>
                  <a:pt x="304" y="20"/>
                </a:moveTo>
                <a:cubicBezTo>
                  <a:pt x="441" y="29"/>
                  <a:pt x="549" y="167"/>
                  <a:pt x="539" y="304"/>
                </a:cubicBezTo>
                <a:cubicBezTo>
                  <a:pt x="520" y="451"/>
                  <a:pt x="392" y="559"/>
                  <a:pt x="245" y="539"/>
                </a:cubicBezTo>
                <a:cubicBezTo>
                  <a:pt x="108" y="530"/>
                  <a:pt x="0" y="392"/>
                  <a:pt x="10" y="255"/>
                </a:cubicBezTo>
                <a:cubicBezTo>
                  <a:pt x="30" y="108"/>
                  <a:pt x="157" y="0"/>
                  <a:pt x="304" y="2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6" name="Google Shape;4236;p21"/>
          <p:cNvSpPr/>
          <p:nvPr/>
        </p:nvSpPr>
        <p:spPr>
          <a:xfrm>
            <a:off x="7496219" y="5813620"/>
            <a:ext cx="43568" cy="41664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118" y="1"/>
                </a:moveTo>
                <a:cubicBezTo>
                  <a:pt x="166" y="11"/>
                  <a:pt x="205" y="60"/>
                  <a:pt x="196" y="109"/>
                </a:cubicBezTo>
                <a:cubicBezTo>
                  <a:pt x="196" y="158"/>
                  <a:pt x="147" y="197"/>
                  <a:pt x="98" y="197"/>
                </a:cubicBezTo>
                <a:cubicBezTo>
                  <a:pt x="39" y="187"/>
                  <a:pt x="0" y="138"/>
                  <a:pt x="10" y="89"/>
                </a:cubicBezTo>
                <a:cubicBezTo>
                  <a:pt x="10" y="40"/>
                  <a:pt x="59" y="1"/>
                  <a:pt x="118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7" name="Google Shape;4237;p21"/>
          <p:cNvSpPr/>
          <p:nvPr/>
        </p:nvSpPr>
        <p:spPr>
          <a:xfrm>
            <a:off x="9118782" y="4994301"/>
            <a:ext cx="396128" cy="179347"/>
          </a:xfrm>
          <a:custGeom>
            <a:avLst/>
            <a:gdLst/>
            <a:ahLst/>
            <a:cxnLst/>
            <a:rect l="l" t="t" r="r" b="b"/>
            <a:pathLst>
              <a:path w="1873" h="848" extrusionOk="0">
                <a:moveTo>
                  <a:pt x="1146" y="1"/>
                </a:moveTo>
                <a:cubicBezTo>
                  <a:pt x="606" y="1"/>
                  <a:pt x="269" y="190"/>
                  <a:pt x="118" y="406"/>
                </a:cubicBezTo>
                <a:cubicBezTo>
                  <a:pt x="20" y="543"/>
                  <a:pt x="0" y="700"/>
                  <a:pt x="79" y="808"/>
                </a:cubicBezTo>
                <a:cubicBezTo>
                  <a:pt x="89" y="837"/>
                  <a:pt x="118" y="847"/>
                  <a:pt x="138" y="847"/>
                </a:cubicBezTo>
                <a:cubicBezTo>
                  <a:pt x="157" y="847"/>
                  <a:pt x="167" y="837"/>
                  <a:pt x="177" y="837"/>
                </a:cubicBezTo>
                <a:cubicBezTo>
                  <a:pt x="216" y="808"/>
                  <a:pt x="226" y="759"/>
                  <a:pt x="207" y="730"/>
                </a:cubicBezTo>
                <a:cubicBezTo>
                  <a:pt x="167" y="671"/>
                  <a:pt x="177" y="582"/>
                  <a:pt x="246" y="494"/>
                </a:cubicBezTo>
                <a:cubicBezTo>
                  <a:pt x="367" y="316"/>
                  <a:pt x="664" y="153"/>
                  <a:pt x="1150" y="153"/>
                </a:cubicBezTo>
                <a:cubicBezTo>
                  <a:pt x="1331" y="153"/>
                  <a:pt x="1540" y="176"/>
                  <a:pt x="1775" y="229"/>
                </a:cubicBezTo>
                <a:cubicBezTo>
                  <a:pt x="1780" y="231"/>
                  <a:pt x="1785" y="231"/>
                  <a:pt x="1790" y="231"/>
                </a:cubicBezTo>
                <a:cubicBezTo>
                  <a:pt x="1824" y="231"/>
                  <a:pt x="1854" y="205"/>
                  <a:pt x="1862" y="171"/>
                </a:cubicBezTo>
                <a:cubicBezTo>
                  <a:pt x="1873" y="131"/>
                  <a:pt x="1853" y="92"/>
                  <a:pt x="1814" y="83"/>
                </a:cubicBezTo>
                <a:cubicBezTo>
                  <a:pt x="1564" y="26"/>
                  <a:pt x="1341" y="1"/>
                  <a:pt x="114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21"/>
          <p:cNvSpPr/>
          <p:nvPr/>
        </p:nvSpPr>
        <p:spPr>
          <a:xfrm>
            <a:off x="2947035" y="5374352"/>
            <a:ext cx="963988" cy="1884197"/>
          </a:xfrm>
          <a:custGeom>
            <a:avLst/>
            <a:gdLst/>
            <a:ahLst/>
            <a:cxnLst/>
            <a:rect l="l" t="t" r="r" b="b"/>
            <a:pathLst>
              <a:path w="4558" h="8909" extrusionOk="0">
                <a:moveTo>
                  <a:pt x="2676" y="4832"/>
                </a:moveTo>
                <a:lnTo>
                  <a:pt x="2676" y="4832"/>
                </a:lnTo>
                <a:cubicBezTo>
                  <a:pt x="4136" y="4891"/>
                  <a:pt x="4332" y="5498"/>
                  <a:pt x="4362" y="5694"/>
                </a:cubicBezTo>
                <a:cubicBezTo>
                  <a:pt x="4391" y="5997"/>
                  <a:pt x="4185" y="6302"/>
                  <a:pt x="3901" y="6370"/>
                </a:cubicBezTo>
                <a:cubicBezTo>
                  <a:pt x="3872" y="6378"/>
                  <a:pt x="3829" y="6385"/>
                  <a:pt x="3775" y="6385"/>
                </a:cubicBezTo>
                <a:cubicBezTo>
                  <a:pt x="3556" y="6385"/>
                  <a:pt x="3161" y="6256"/>
                  <a:pt x="2862" y="5468"/>
                </a:cubicBezTo>
                <a:cubicBezTo>
                  <a:pt x="2783" y="5272"/>
                  <a:pt x="2725" y="5057"/>
                  <a:pt x="2676" y="4832"/>
                </a:cubicBezTo>
                <a:close/>
                <a:moveTo>
                  <a:pt x="4445" y="1"/>
                </a:moveTo>
                <a:cubicBezTo>
                  <a:pt x="4432" y="1"/>
                  <a:pt x="4420" y="4"/>
                  <a:pt x="4410" y="11"/>
                </a:cubicBezTo>
                <a:cubicBezTo>
                  <a:pt x="3175" y="725"/>
                  <a:pt x="2705" y="1833"/>
                  <a:pt x="2529" y="2637"/>
                </a:cubicBezTo>
                <a:cubicBezTo>
                  <a:pt x="2382" y="3283"/>
                  <a:pt x="2362" y="4009"/>
                  <a:pt x="2489" y="4675"/>
                </a:cubicBezTo>
                <a:lnTo>
                  <a:pt x="2421" y="4675"/>
                </a:lnTo>
                <a:cubicBezTo>
                  <a:pt x="1529" y="4684"/>
                  <a:pt x="824" y="5076"/>
                  <a:pt x="432" y="5792"/>
                </a:cubicBezTo>
                <a:cubicBezTo>
                  <a:pt x="0" y="6566"/>
                  <a:pt x="30" y="7585"/>
                  <a:pt x="501" y="8340"/>
                </a:cubicBezTo>
                <a:cubicBezTo>
                  <a:pt x="765" y="8771"/>
                  <a:pt x="1049" y="8878"/>
                  <a:pt x="1235" y="8898"/>
                </a:cubicBezTo>
                <a:cubicBezTo>
                  <a:pt x="1255" y="8898"/>
                  <a:pt x="1274" y="8908"/>
                  <a:pt x="1294" y="8908"/>
                </a:cubicBezTo>
                <a:cubicBezTo>
                  <a:pt x="1441" y="8908"/>
                  <a:pt x="1588" y="8849"/>
                  <a:pt x="1686" y="8741"/>
                </a:cubicBezTo>
                <a:cubicBezTo>
                  <a:pt x="1716" y="8702"/>
                  <a:pt x="1716" y="8653"/>
                  <a:pt x="1686" y="8624"/>
                </a:cubicBezTo>
                <a:cubicBezTo>
                  <a:pt x="1674" y="8612"/>
                  <a:pt x="1658" y="8606"/>
                  <a:pt x="1642" y="8606"/>
                </a:cubicBezTo>
                <a:cubicBezTo>
                  <a:pt x="1619" y="8606"/>
                  <a:pt x="1595" y="8617"/>
                  <a:pt x="1579" y="8634"/>
                </a:cubicBezTo>
                <a:cubicBezTo>
                  <a:pt x="1499" y="8713"/>
                  <a:pt x="1395" y="8753"/>
                  <a:pt x="1282" y="8753"/>
                </a:cubicBezTo>
                <a:cubicBezTo>
                  <a:pt x="1270" y="8753"/>
                  <a:pt x="1258" y="8752"/>
                  <a:pt x="1245" y="8751"/>
                </a:cubicBezTo>
                <a:cubicBezTo>
                  <a:pt x="1039" y="8722"/>
                  <a:pt x="814" y="8555"/>
                  <a:pt x="638" y="8262"/>
                </a:cubicBezTo>
                <a:cubicBezTo>
                  <a:pt x="196" y="7546"/>
                  <a:pt x="167" y="6585"/>
                  <a:pt x="559" y="5860"/>
                </a:cubicBezTo>
                <a:cubicBezTo>
                  <a:pt x="932" y="5204"/>
                  <a:pt x="1588" y="4832"/>
                  <a:pt x="2421" y="4832"/>
                </a:cubicBezTo>
                <a:lnTo>
                  <a:pt x="2519" y="4832"/>
                </a:lnTo>
                <a:cubicBezTo>
                  <a:pt x="2568" y="5076"/>
                  <a:pt x="2637" y="5302"/>
                  <a:pt x="2715" y="5527"/>
                </a:cubicBezTo>
                <a:cubicBezTo>
                  <a:pt x="3047" y="6391"/>
                  <a:pt x="3500" y="6538"/>
                  <a:pt x="3768" y="6538"/>
                </a:cubicBezTo>
                <a:cubicBezTo>
                  <a:pt x="3841" y="6538"/>
                  <a:pt x="3900" y="6528"/>
                  <a:pt x="3940" y="6517"/>
                </a:cubicBezTo>
                <a:cubicBezTo>
                  <a:pt x="4303" y="6429"/>
                  <a:pt x="4557" y="6056"/>
                  <a:pt x="4508" y="5675"/>
                </a:cubicBezTo>
                <a:cubicBezTo>
                  <a:pt x="4479" y="5400"/>
                  <a:pt x="4283" y="5155"/>
                  <a:pt x="3979" y="4978"/>
                </a:cubicBezTo>
                <a:cubicBezTo>
                  <a:pt x="3656" y="4802"/>
                  <a:pt x="3205" y="4695"/>
                  <a:pt x="2646" y="4684"/>
                </a:cubicBezTo>
                <a:cubicBezTo>
                  <a:pt x="2519" y="4018"/>
                  <a:pt x="2529" y="3312"/>
                  <a:pt x="2676" y="2666"/>
                </a:cubicBezTo>
                <a:cubicBezTo>
                  <a:pt x="2852" y="1892"/>
                  <a:pt x="3303" y="823"/>
                  <a:pt x="4479" y="148"/>
                </a:cubicBezTo>
                <a:cubicBezTo>
                  <a:pt x="4518" y="118"/>
                  <a:pt x="4528" y="79"/>
                  <a:pt x="4508" y="40"/>
                </a:cubicBezTo>
                <a:cubicBezTo>
                  <a:pt x="4495" y="14"/>
                  <a:pt x="4469" y="1"/>
                  <a:pt x="444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21"/>
          <p:cNvSpPr/>
          <p:nvPr/>
        </p:nvSpPr>
        <p:spPr>
          <a:xfrm>
            <a:off x="3966636" y="6553629"/>
            <a:ext cx="576320" cy="576320"/>
          </a:xfrm>
          <a:custGeom>
            <a:avLst/>
            <a:gdLst/>
            <a:ahLst/>
            <a:cxnLst/>
            <a:rect l="l" t="t" r="r" b="b"/>
            <a:pathLst>
              <a:path w="2725" h="2725" extrusionOk="0">
                <a:moveTo>
                  <a:pt x="1177" y="99"/>
                </a:moveTo>
                <a:cubicBezTo>
                  <a:pt x="1873" y="1"/>
                  <a:pt x="2519" y="490"/>
                  <a:pt x="2617" y="1186"/>
                </a:cubicBezTo>
                <a:cubicBezTo>
                  <a:pt x="2725" y="1882"/>
                  <a:pt x="2235" y="2529"/>
                  <a:pt x="1540" y="2627"/>
                </a:cubicBezTo>
                <a:cubicBezTo>
                  <a:pt x="843" y="2725"/>
                  <a:pt x="197" y="2244"/>
                  <a:pt x="99" y="1539"/>
                </a:cubicBezTo>
                <a:cubicBezTo>
                  <a:pt x="1" y="843"/>
                  <a:pt x="481" y="196"/>
                  <a:pt x="1177" y="9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21"/>
          <p:cNvSpPr/>
          <p:nvPr/>
        </p:nvSpPr>
        <p:spPr>
          <a:xfrm>
            <a:off x="4012318" y="6646896"/>
            <a:ext cx="151429" cy="194997"/>
          </a:xfrm>
          <a:custGeom>
            <a:avLst/>
            <a:gdLst/>
            <a:ahLst/>
            <a:cxnLst/>
            <a:rect l="l" t="t" r="r" b="b"/>
            <a:pathLst>
              <a:path w="716" h="922" extrusionOk="0">
                <a:moveTo>
                  <a:pt x="0" y="912"/>
                </a:moveTo>
                <a:cubicBezTo>
                  <a:pt x="0" y="745"/>
                  <a:pt x="39" y="588"/>
                  <a:pt x="98" y="441"/>
                </a:cubicBezTo>
                <a:lnTo>
                  <a:pt x="255" y="520"/>
                </a:lnTo>
                <a:cubicBezTo>
                  <a:pt x="196" y="637"/>
                  <a:pt x="167" y="775"/>
                  <a:pt x="167" y="912"/>
                </a:cubicBezTo>
                <a:close/>
                <a:moveTo>
                  <a:pt x="128" y="383"/>
                </a:moveTo>
                <a:lnTo>
                  <a:pt x="285" y="470"/>
                </a:lnTo>
                <a:cubicBezTo>
                  <a:pt x="304" y="422"/>
                  <a:pt x="333" y="372"/>
                  <a:pt x="363" y="333"/>
                </a:cubicBezTo>
                <a:cubicBezTo>
                  <a:pt x="422" y="255"/>
                  <a:pt x="490" y="196"/>
                  <a:pt x="569" y="137"/>
                </a:cubicBezTo>
                <a:lnTo>
                  <a:pt x="461" y="0"/>
                </a:lnTo>
                <a:cubicBezTo>
                  <a:pt x="324" y="98"/>
                  <a:pt x="206" y="235"/>
                  <a:pt x="128" y="383"/>
                </a:cubicBezTo>
                <a:close/>
                <a:moveTo>
                  <a:pt x="598" y="187"/>
                </a:moveTo>
                <a:lnTo>
                  <a:pt x="716" y="343"/>
                </a:lnTo>
                <a:cubicBezTo>
                  <a:pt x="627" y="402"/>
                  <a:pt x="559" y="490"/>
                  <a:pt x="510" y="588"/>
                </a:cubicBezTo>
                <a:lnTo>
                  <a:pt x="333" y="490"/>
                </a:lnTo>
                <a:cubicBezTo>
                  <a:pt x="353" y="451"/>
                  <a:pt x="383" y="412"/>
                  <a:pt x="412" y="372"/>
                </a:cubicBezTo>
                <a:cubicBezTo>
                  <a:pt x="461" y="304"/>
                  <a:pt x="529" y="235"/>
                  <a:pt x="598" y="187"/>
                </a:cubicBezTo>
                <a:close/>
                <a:moveTo>
                  <a:pt x="490" y="618"/>
                </a:moveTo>
                <a:lnTo>
                  <a:pt x="314" y="539"/>
                </a:lnTo>
                <a:cubicBezTo>
                  <a:pt x="255" y="657"/>
                  <a:pt x="226" y="784"/>
                  <a:pt x="226" y="912"/>
                </a:cubicBezTo>
                <a:lnTo>
                  <a:pt x="422" y="921"/>
                </a:lnTo>
                <a:cubicBezTo>
                  <a:pt x="422" y="814"/>
                  <a:pt x="451" y="716"/>
                  <a:pt x="490" y="6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21"/>
          <p:cNvSpPr/>
          <p:nvPr/>
        </p:nvSpPr>
        <p:spPr>
          <a:xfrm>
            <a:off x="4043408" y="6539036"/>
            <a:ext cx="151429" cy="110188"/>
          </a:xfrm>
          <a:custGeom>
            <a:avLst/>
            <a:gdLst/>
            <a:ahLst/>
            <a:cxnLst/>
            <a:rect l="l" t="t" r="r" b="b"/>
            <a:pathLst>
              <a:path w="716" h="521" extrusionOk="0">
                <a:moveTo>
                  <a:pt x="1" y="344"/>
                </a:moveTo>
                <a:lnTo>
                  <a:pt x="618" y="1"/>
                </a:lnTo>
                <a:lnTo>
                  <a:pt x="716" y="187"/>
                </a:lnTo>
                <a:lnTo>
                  <a:pt x="99" y="52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21"/>
          <p:cNvSpPr/>
          <p:nvPr/>
        </p:nvSpPr>
        <p:spPr>
          <a:xfrm>
            <a:off x="4004070" y="6428003"/>
            <a:ext cx="128588" cy="167292"/>
          </a:xfrm>
          <a:custGeom>
            <a:avLst/>
            <a:gdLst/>
            <a:ahLst/>
            <a:cxnLst/>
            <a:rect l="l" t="t" r="r" b="b"/>
            <a:pathLst>
              <a:path w="608" h="791" extrusionOk="0">
                <a:moveTo>
                  <a:pt x="245" y="85"/>
                </a:moveTo>
                <a:cubicBezTo>
                  <a:pt x="274" y="85"/>
                  <a:pt x="304" y="94"/>
                  <a:pt x="324" y="114"/>
                </a:cubicBezTo>
                <a:cubicBezTo>
                  <a:pt x="431" y="192"/>
                  <a:pt x="510" y="408"/>
                  <a:pt x="481" y="673"/>
                </a:cubicBezTo>
                <a:cubicBezTo>
                  <a:pt x="235" y="555"/>
                  <a:pt x="98" y="369"/>
                  <a:pt x="98" y="242"/>
                </a:cubicBezTo>
                <a:cubicBezTo>
                  <a:pt x="98" y="183"/>
                  <a:pt x="118" y="144"/>
                  <a:pt x="176" y="114"/>
                </a:cubicBezTo>
                <a:cubicBezTo>
                  <a:pt x="196" y="94"/>
                  <a:pt x="226" y="85"/>
                  <a:pt x="245" y="85"/>
                </a:cubicBezTo>
                <a:close/>
                <a:moveTo>
                  <a:pt x="253" y="0"/>
                </a:moveTo>
                <a:cubicBezTo>
                  <a:pt x="212" y="0"/>
                  <a:pt x="170" y="12"/>
                  <a:pt x="128" y="36"/>
                </a:cubicBezTo>
                <a:cubicBezTo>
                  <a:pt x="49" y="75"/>
                  <a:pt x="0" y="153"/>
                  <a:pt x="10" y="251"/>
                </a:cubicBezTo>
                <a:cubicBezTo>
                  <a:pt x="20" y="438"/>
                  <a:pt x="226" y="663"/>
                  <a:pt x="500" y="780"/>
                </a:cubicBezTo>
                <a:cubicBezTo>
                  <a:pt x="510" y="780"/>
                  <a:pt x="510" y="790"/>
                  <a:pt x="520" y="790"/>
                </a:cubicBezTo>
                <a:cubicBezTo>
                  <a:pt x="529" y="790"/>
                  <a:pt x="529" y="780"/>
                  <a:pt x="539" y="780"/>
                </a:cubicBezTo>
                <a:cubicBezTo>
                  <a:pt x="549" y="771"/>
                  <a:pt x="559" y="761"/>
                  <a:pt x="559" y="751"/>
                </a:cubicBezTo>
                <a:cubicBezTo>
                  <a:pt x="608" y="447"/>
                  <a:pt x="529" y="153"/>
                  <a:pt x="383" y="46"/>
                </a:cubicBezTo>
                <a:cubicBezTo>
                  <a:pt x="342" y="15"/>
                  <a:pt x="298" y="0"/>
                  <a:pt x="253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3" name="Google Shape;4243;p21"/>
          <p:cNvSpPr/>
          <p:nvPr/>
        </p:nvSpPr>
        <p:spPr>
          <a:xfrm>
            <a:off x="9208031" y="3538182"/>
            <a:ext cx="582454" cy="582665"/>
          </a:xfrm>
          <a:custGeom>
            <a:avLst/>
            <a:gdLst/>
            <a:ahLst/>
            <a:cxnLst/>
            <a:rect l="l" t="t" r="r" b="b"/>
            <a:pathLst>
              <a:path w="2754" h="2755" extrusionOk="0">
                <a:moveTo>
                  <a:pt x="1588" y="118"/>
                </a:moveTo>
                <a:cubicBezTo>
                  <a:pt x="2283" y="235"/>
                  <a:pt x="2753" y="892"/>
                  <a:pt x="2636" y="1588"/>
                </a:cubicBezTo>
                <a:cubicBezTo>
                  <a:pt x="2509" y="2284"/>
                  <a:pt x="1852" y="2754"/>
                  <a:pt x="1166" y="2637"/>
                </a:cubicBezTo>
                <a:cubicBezTo>
                  <a:pt x="471" y="2509"/>
                  <a:pt x="0" y="1853"/>
                  <a:pt x="118" y="1167"/>
                </a:cubicBezTo>
                <a:cubicBezTo>
                  <a:pt x="235" y="471"/>
                  <a:pt x="892" y="0"/>
                  <a:pt x="1588" y="118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4" name="Google Shape;4244;p21"/>
          <p:cNvSpPr/>
          <p:nvPr/>
        </p:nvSpPr>
        <p:spPr>
          <a:xfrm>
            <a:off x="9268095" y="3598246"/>
            <a:ext cx="182519" cy="182731"/>
          </a:xfrm>
          <a:custGeom>
            <a:avLst/>
            <a:gdLst/>
            <a:ahLst/>
            <a:cxnLst/>
            <a:rect l="l" t="t" r="r" b="b"/>
            <a:pathLst>
              <a:path w="863" h="864" extrusionOk="0">
                <a:moveTo>
                  <a:pt x="0" y="735"/>
                </a:moveTo>
                <a:cubicBezTo>
                  <a:pt x="59" y="579"/>
                  <a:pt x="137" y="432"/>
                  <a:pt x="245" y="314"/>
                </a:cubicBezTo>
                <a:lnTo>
                  <a:pt x="372" y="432"/>
                </a:lnTo>
                <a:cubicBezTo>
                  <a:pt x="274" y="530"/>
                  <a:pt x="206" y="657"/>
                  <a:pt x="167" y="785"/>
                </a:cubicBezTo>
                <a:close/>
                <a:moveTo>
                  <a:pt x="294" y="275"/>
                </a:moveTo>
                <a:lnTo>
                  <a:pt x="412" y="393"/>
                </a:lnTo>
                <a:cubicBezTo>
                  <a:pt x="441" y="354"/>
                  <a:pt x="481" y="324"/>
                  <a:pt x="529" y="295"/>
                </a:cubicBezTo>
                <a:cubicBezTo>
                  <a:pt x="608" y="236"/>
                  <a:pt x="686" y="197"/>
                  <a:pt x="784" y="167"/>
                </a:cubicBezTo>
                <a:lnTo>
                  <a:pt x="725" y="1"/>
                </a:lnTo>
                <a:cubicBezTo>
                  <a:pt x="559" y="60"/>
                  <a:pt x="412" y="147"/>
                  <a:pt x="294" y="275"/>
                </a:cubicBezTo>
                <a:close/>
                <a:moveTo>
                  <a:pt x="794" y="226"/>
                </a:moveTo>
                <a:lnTo>
                  <a:pt x="862" y="412"/>
                </a:lnTo>
                <a:cubicBezTo>
                  <a:pt x="755" y="441"/>
                  <a:pt x="666" y="500"/>
                  <a:pt x="588" y="579"/>
                </a:cubicBezTo>
                <a:lnTo>
                  <a:pt x="451" y="441"/>
                </a:lnTo>
                <a:cubicBezTo>
                  <a:pt x="481" y="402"/>
                  <a:pt x="520" y="373"/>
                  <a:pt x="559" y="343"/>
                </a:cubicBezTo>
                <a:cubicBezTo>
                  <a:pt x="637" y="295"/>
                  <a:pt x="716" y="256"/>
                  <a:pt x="794" y="226"/>
                </a:cubicBezTo>
                <a:close/>
                <a:moveTo>
                  <a:pt x="559" y="608"/>
                </a:moveTo>
                <a:lnTo>
                  <a:pt x="412" y="471"/>
                </a:lnTo>
                <a:cubicBezTo>
                  <a:pt x="333" y="569"/>
                  <a:pt x="265" y="677"/>
                  <a:pt x="226" y="804"/>
                </a:cubicBezTo>
                <a:lnTo>
                  <a:pt x="412" y="863"/>
                </a:lnTo>
                <a:cubicBezTo>
                  <a:pt x="441" y="765"/>
                  <a:pt x="490" y="677"/>
                  <a:pt x="559" y="6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5" name="Google Shape;4245;p21"/>
          <p:cNvSpPr/>
          <p:nvPr/>
        </p:nvSpPr>
        <p:spPr>
          <a:xfrm>
            <a:off x="9469012" y="3517456"/>
            <a:ext cx="153756" cy="68735"/>
          </a:xfrm>
          <a:custGeom>
            <a:avLst/>
            <a:gdLst/>
            <a:ahLst/>
            <a:cxnLst/>
            <a:rect l="l" t="t" r="r" b="b"/>
            <a:pathLst>
              <a:path w="727" h="325" extrusionOk="0">
                <a:moveTo>
                  <a:pt x="40" y="0"/>
                </a:moveTo>
                <a:lnTo>
                  <a:pt x="726" y="118"/>
                </a:lnTo>
                <a:lnTo>
                  <a:pt x="696" y="324"/>
                </a:lnTo>
                <a:lnTo>
                  <a:pt x="1" y="206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6" name="Google Shape;4246;p21"/>
          <p:cNvSpPr/>
          <p:nvPr/>
        </p:nvSpPr>
        <p:spPr>
          <a:xfrm>
            <a:off x="9504331" y="3371104"/>
            <a:ext cx="124570" cy="179770"/>
          </a:xfrm>
          <a:custGeom>
            <a:avLst/>
            <a:gdLst/>
            <a:ahLst/>
            <a:cxnLst/>
            <a:rect l="l" t="t" r="r" b="b"/>
            <a:pathLst>
              <a:path w="589" h="850" extrusionOk="0">
                <a:moveTo>
                  <a:pt x="294" y="85"/>
                </a:moveTo>
                <a:cubicBezTo>
                  <a:pt x="304" y="85"/>
                  <a:pt x="314" y="85"/>
                  <a:pt x="324" y="95"/>
                </a:cubicBezTo>
                <a:cubicBezTo>
                  <a:pt x="392" y="104"/>
                  <a:pt x="431" y="134"/>
                  <a:pt x="441" y="193"/>
                </a:cubicBezTo>
                <a:cubicBezTo>
                  <a:pt x="481" y="310"/>
                  <a:pt x="412" y="526"/>
                  <a:pt x="216" y="722"/>
                </a:cubicBezTo>
                <a:cubicBezTo>
                  <a:pt x="108" y="477"/>
                  <a:pt x="118" y="252"/>
                  <a:pt x="187" y="143"/>
                </a:cubicBezTo>
                <a:cubicBezTo>
                  <a:pt x="216" y="104"/>
                  <a:pt x="255" y="85"/>
                  <a:pt x="294" y="85"/>
                </a:cubicBezTo>
                <a:close/>
                <a:moveTo>
                  <a:pt x="287" y="0"/>
                </a:moveTo>
                <a:cubicBezTo>
                  <a:pt x="216" y="0"/>
                  <a:pt x="157" y="32"/>
                  <a:pt x="118" y="95"/>
                </a:cubicBezTo>
                <a:cubicBezTo>
                  <a:pt x="0" y="252"/>
                  <a:pt x="30" y="555"/>
                  <a:pt x="167" y="820"/>
                </a:cubicBezTo>
                <a:lnTo>
                  <a:pt x="196" y="849"/>
                </a:lnTo>
                <a:lnTo>
                  <a:pt x="206" y="849"/>
                </a:lnTo>
                <a:cubicBezTo>
                  <a:pt x="216" y="849"/>
                  <a:pt x="226" y="840"/>
                  <a:pt x="235" y="829"/>
                </a:cubicBezTo>
                <a:cubicBezTo>
                  <a:pt x="461" y="633"/>
                  <a:pt x="588" y="350"/>
                  <a:pt x="529" y="163"/>
                </a:cubicBezTo>
                <a:cubicBezTo>
                  <a:pt x="500" y="75"/>
                  <a:pt x="441" y="16"/>
                  <a:pt x="344" y="6"/>
                </a:cubicBezTo>
                <a:cubicBezTo>
                  <a:pt x="324" y="2"/>
                  <a:pt x="305" y="0"/>
                  <a:pt x="287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7" name="Google Shape;4247;p21"/>
          <p:cNvSpPr/>
          <p:nvPr/>
        </p:nvSpPr>
        <p:spPr>
          <a:xfrm>
            <a:off x="-758508" y="3449144"/>
            <a:ext cx="595143" cy="597047"/>
          </a:xfrm>
          <a:custGeom>
            <a:avLst/>
            <a:gdLst/>
            <a:ahLst/>
            <a:cxnLst/>
            <a:rect l="l" t="t" r="r" b="b"/>
            <a:pathLst>
              <a:path w="2814" h="2823" extrusionOk="0">
                <a:moveTo>
                  <a:pt x="1089" y="177"/>
                </a:moveTo>
                <a:cubicBezTo>
                  <a:pt x="1775" y="0"/>
                  <a:pt x="2460" y="412"/>
                  <a:pt x="2637" y="1088"/>
                </a:cubicBezTo>
                <a:cubicBezTo>
                  <a:pt x="2813" y="1774"/>
                  <a:pt x="2411" y="2470"/>
                  <a:pt x="1725" y="2646"/>
                </a:cubicBezTo>
                <a:cubicBezTo>
                  <a:pt x="1049" y="2822"/>
                  <a:pt x="353" y="2411"/>
                  <a:pt x="177" y="1725"/>
                </a:cubicBezTo>
                <a:cubicBezTo>
                  <a:pt x="0" y="1048"/>
                  <a:pt x="412" y="353"/>
                  <a:pt x="1089" y="17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8" name="Google Shape;4248;p21"/>
          <p:cNvSpPr/>
          <p:nvPr/>
        </p:nvSpPr>
        <p:spPr>
          <a:xfrm>
            <a:off x="-704578" y="3569271"/>
            <a:ext cx="141066" cy="203245"/>
          </a:xfrm>
          <a:custGeom>
            <a:avLst/>
            <a:gdLst/>
            <a:ahLst/>
            <a:cxnLst/>
            <a:rect l="l" t="t" r="r" b="b"/>
            <a:pathLst>
              <a:path w="667" h="961" extrusionOk="0">
                <a:moveTo>
                  <a:pt x="10" y="961"/>
                </a:moveTo>
                <a:cubicBezTo>
                  <a:pt x="0" y="794"/>
                  <a:pt x="10" y="637"/>
                  <a:pt x="69" y="480"/>
                </a:cubicBezTo>
                <a:lnTo>
                  <a:pt x="226" y="539"/>
                </a:lnTo>
                <a:cubicBezTo>
                  <a:pt x="187" y="667"/>
                  <a:pt x="167" y="804"/>
                  <a:pt x="187" y="941"/>
                </a:cubicBezTo>
                <a:close/>
                <a:moveTo>
                  <a:pt x="89" y="422"/>
                </a:moveTo>
                <a:lnTo>
                  <a:pt x="246" y="480"/>
                </a:lnTo>
                <a:cubicBezTo>
                  <a:pt x="265" y="432"/>
                  <a:pt x="285" y="393"/>
                  <a:pt x="314" y="343"/>
                </a:cubicBezTo>
                <a:cubicBezTo>
                  <a:pt x="363" y="265"/>
                  <a:pt x="422" y="186"/>
                  <a:pt x="490" y="128"/>
                </a:cubicBezTo>
                <a:lnTo>
                  <a:pt x="373" y="1"/>
                </a:lnTo>
                <a:cubicBezTo>
                  <a:pt x="246" y="118"/>
                  <a:pt x="148" y="265"/>
                  <a:pt x="89" y="422"/>
                </a:cubicBezTo>
                <a:close/>
                <a:moveTo>
                  <a:pt x="529" y="167"/>
                </a:moveTo>
                <a:lnTo>
                  <a:pt x="667" y="314"/>
                </a:lnTo>
                <a:cubicBezTo>
                  <a:pt x="579" y="382"/>
                  <a:pt x="520" y="480"/>
                  <a:pt x="481" y="578"/>
                </a:cubicBezTo>
                <a:lnTo>
                  <a:pt x="304" y="510"/>
                </a:lnTo>
                <a:cubicBezTo>
                  <a:pt x="314" y="461"/>
                  <a:pt x="333" y="412"/>
                  <a:pt x="363" y="373"/>
                </a:cubicBezTo>
                <a:cubicBezTo>
                  <a:pt x="412" y="295"/>
                  <a:pt x="461" y="226"/>
                  <a:pt x="529" y="167"/>
                </a:cubicBezTo>
                <a:close/>
                <a:moveTo>
                  <a:pt x="471" y="618"/>
                </a:moveTo>
                <a:lnTo>
                  <a:pt x="285" y="549"/>
                </a:lnTo>
                <a:cubicBezTo>
                  <a:pt x="246" y="676"/>
                  <a:pt x="226" y="804"/>
                  <a:pt x="246" y="941"/>
                </a:cubicBezTo>
                <a:lnTo>
                  <a:pt x="431" y="912"/>
                </a:lnTo>
                <a:cubicBezTo>
                  <a:pt x="422" y="814"/>
                  <a:pt x="442" y="706"/>
                  <a:pt x="471" y="6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9" name="Google Shape;4249;p21"/>
          <p:cNvSpPr/>
          <p:nvPr/>
        </p:nvSpPr>
        <p:spPr>
          <a:xfrm>
            <a:off x="-609195" y="3434551"/>
            <a:ext cx="155659" cy="78887"/>
          </a:xfrm>
          <a:custGeom>
            <a:avLst/>
            <a:gdLst/>
            <a:ahLst/>
            <a:cxnLst/>
            <a:rect l="l" t="t" r="r" b="b"/>
            <a:pathLst>
              <a:path w="736" h="373" extrusionOk="0">
                <a:moveTo>
                  <a:pt x="0" y="177"/>
                </a:moveTo>
                <a:lnTo>
                  <a:pt x="677" y="0"/>
                </a:lnTo>
                <a:lnTo>
                  <a:pt x="735" y="196"/>
                </a:lnTo>
                <a:lnTo>
                  <a:pt x="59" y="373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0" name="Google Shape;4250;p21"/>
          <p:cNvSpPr/>
          <p:nvPr/>
        </p:nvSpPr>
        <p:spPr>
          <a:xfrm>
            <a:off x="-621673" y="3296236"/>
            <a:ext cx="122455" cy="175751"/>
          </a:xfrm>
          <a:custGeom>
            <a:avLst/>
            <a:gdLst/>
            <a:ahLst/>
            <a:cxnLst/>
            <a:rect l="l" t="t" r="r" b="b"/>
            <a:pathLst>
              <a:path w="579" h="831" extrusionOk="0">
                <a:moveTo>
                  <a:pt x="275" y="86"/>
                </a:moveTo>
                <a:cubicBezTo>
                  <a:pt x="314" y="86"/>
                  <a:pt x="353" y="106"/>
                  <a:pt x="383" y="135"/>
                </a:cubicBezTo>
                <a:cubicBezTo>
                  <a:pt x="461" y="233"/>
                  <a:pt x="490" y="458"/>
                  <a:pt x="392" y="713"/>
                </a:cubicBezTo>
                <a:cubicBezTo>
                  <a:pt x="187" y="537"/>
                  <a:pt x="98" y="321"/>
                  <a:pt x="128" y="204"/>
                </a:cubicBezTo>
                <a:cubicBezTo>
                  <a:pt x="137" y="145"/>
                  <a:pt x="177" y="106"/>
                  <a:pt x="235" y="96"/>
                </a:cubicBezTo>
                <a:cubicBezTo>
                  <a:pt x="246" y="86"/>
                  <a:pt x="265" y="86"/>
                  <a:pt x="275" y="86"/>
                </a:cubicBezTo>
                <a:close/>
                <a:moveTo>
                  <a:pt x="280" y="0"/>
                </a:moveTo>
                <a:cubicBezTo>
                  <a:pt x="259" y="0"/>
                  <a:pt x="237" y="3"/>
                  <a:pt x="216" y="8"/>
                </a:cubicBezTo>
                <a:cubicBezTo>
                  <a:pt x="118" y="27"/>
                  <a:pt x="59" y="96"/>
                  <a:pt x="39" y="184"/>
                </a:cubicBezTo>
                <a:cubicBezTo>
                  <a:pt x="0" y="370"/>
                  <a:pt x="148" y="645"/>
                  <a:pt x="383" y="831"/>
                </a:cubicBezTo>
                <a:lnTo>
                  <a:pt x="422" y="831"/>
                </a:lnTo>
                <a:cubicBezTo>
                  <a:pt x="442" y="831"/>
                  <a:pt x="451" y="821"/>
                  <a:pt x="451" y="811"/>
                </a:cubicBezTo>
                <a:cubicBezTo>
                  <a:pt x="579" y="527"/>
                  <a:pt x="569" y="223"/>
                  <a:pt x="451" y="77"/>
                </a:cubicBezTo>
                <a:cubicBezTo>
                  <a:pt x="406" y="24"/>
                  <a:pt x="345" y="0"/>
                  <a:pt x="28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1" name="Google Shape;4251;p21"/>
          <p:cNvSpPr/>
          <p:nvPr/>
        </p:nvSpPr>
        <p:spPr>
          <a:xfrm>
            <a:off x="-994744" y="966233"/>
            <a:ext cx="584569" cy="586683"/>
          </a:xfrm>
          <a:custGeom>
            <a:avLst/>
            <a:gdLst/>
            <a:ahLst/>
            <a:cxnLst/>
            <a:rect l="l" t="t" r="r" b="b"/>
            <a:pathLst>
              <a:path w="2764" h="2774" extrusionOk="0">
                <a:moveTo>
                  <a:pt x="1627" y="138"/>
                </a:moveTo>
                <a:cubicBezTo>
                  <a:pt x="2313" y="275"/>
                  <a:pt x="2764" y="941"/>
                  <a:pt x="2637" y="1637"/>
                </a:cubicBezTo>
                <a:cubicBezTo>
                  <a:pt x="2500" y="2323"/>
                  <a:pt x="1833" y="2774"/>
                  <a:pt x="1137" y="2636"/>
                </a:cubicBezTo>
                <a:cubicBezTo>
                  <a:pt x="451" y="2509"/>
                  <a:pt x="0" y="1843"/>
                  <a:pt x="128" y="1147"/>
                </a:cubicBezTo>
                <a:cubicBezTo>
                  <a:pt x="265" y="461"/>
                  <a:pt x="932" y="1"/>
                  <a:pt x="1627" y="13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2" name="Google Shape;4252;p21"/>
          <p:cNvSpPr/>
          <p:nvPr/>
        </p:nvSpPr>
        <p:spPr>
          <a:xfrm>
            <a:off x="-930451" y="1028412"/>
            <a:ext cx="182519" cy="180404"/>
          </a:xfrm>
          <a:custGeom>
            <a:avLst/>
            <a:gdLst/>
            <a:ahLst/>
            <a:cxnLst/>
            <a:rect l="l" t="t" r="r" b="b"/>
            <a:pathLst>
              <a:path w="863" h="853" extrusionOk="0">
                <a:moveTo>
                  <a:pt x="1" y="716"/>
                </a:moveTo>
                <a:cubicBezTo>
                  <a:pt x="49" y="559"/>
                  <a:pt x="138" y="422"/>
                  <a:pt x="255" y="304"/>
                </a:cubicBezTo>
                <a:lnTo>
                  <a:pt x="373" y="422"/>
                </a:lnTo>
                <a:cubicBezTo>
                  <a:pt x="275" y="520"/>
                  <a:pt x="206" y="637"/>
                  <a:pt x="157" y="774"/>
                </a:cubicBezTo>
                <a:close/>
                <a:moveTo>
                  <a:pt x="295" y="256"/>
                </a:moveTo>
                <a:lnTo>
                  <a:pt x="412" y="383"/>
                </a:lnTo>
                <a:cubicBezTo>
                  <a:pt x="451" y="343"/>
                  <a:pt x="491" y="314"/>
                  <a:pt x="530" y="285"/>
                </a:cubicBezTo>
                <a:cubicBezTo>
                  <a:pt x="608" y="236"/>
                  <a:pt x="696" y="187"/>
                  <a:pt x="784" y="167"/>
                </a:cubicBezTo>
                <a:lnTo>
                  <a:pt x="735" y="1"/>
                </a:lnTo>
                <a:cubicBezTo>
                  <a:pt x="569" y="49"/>
                  <a:pt x="422" y="138"/>
                  <a:pt x="295" y="256"/>
                </a:cubicBezTo>
                <a:close/>
                <a:moveTo>
                  <a:pt x="804" y="216"/>
                </a:moveTo>
                <a:lnTo>
                  <a:pt x="863" y="402"/>
                </a:lnTo>
                <a:cubicBezTo>
                  <a:pt x="765" y="441"/>
                  <a:pt x="667" y="500"/>
                  <a:pt x="589" y="569"/>
                </a:cubicBezTo>
                <a:lnTo>
                  <a:pt x="451" y="422"/>
                </a:lnTo>
                <a:lnTo>
                  <a:pt x="569" y="334"/>
                </a:lnTo>
                <a:cubicBezTo>
                  <a:pt x="637" y="285"/>
                  <a:pt x="726" y="245"/>
                  <a:pt x="804" y="216"/>
                </a:cubicBezTo>
                <a:close/>
                <a:moveTo>
                  <a:pt x="559" y="598"/>
                </a:moveTo>
                <a:lnTo>
                  <a:pt x="412" y="461"/>
                </a:lnTo>
                <a:cubicBezTo>
                  <a:pt x="324" y="559"/>
                  <a:pt x="255" y="667"/>
                  <a:pt x="216" y="794"/>
                </a:cubicBezTo>
                <a:lnTo>
                  <a:pt x="402" y="853"/>
                </a:lnTo>
                <a:cubicBezTo>
                  <a:pt x="432" y="755"/>
                  <a:pt x="491" y="667"/>
                  <a:pt x="559" y="5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3" name="Google Shape;4253;p21"/>
          <p:cNvSpPr/>
          <p:nvPr/>
        </p:nvSpPr>
        <p:spPr>
          <a:xfrm>
            <a:off x="-725304" y="947622"/>
            <a:ext cx="153544" cy="70639"/>
          </a:xfrm>
          <a:custGeom>
            <a:avLst/>
            <a:gdLst/>
            <a:ahLst/>
            <a:cxnLst/>
            <a:rect l="l" t="t" r="r" b="b"/>
            <a:pathLst>
              <a:path w="726" h="334" extrusionOk="0">
                <a:moveTo>
                  <a:pt x="39" y="0"/>
                </a:moveTo>
                <a:lnTo>
                  <a:pt x="725" y="137"/>
                </a:lnTo>
                <a:lnTo>
                  <a:pt x="686" y="333"/>
                </a:lnTo>
                <a:lnTo>
                  <a:pt x="0" y="206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4" name="Google Shape;4254;p21"/>
          <p:cNvSpPr/>
          <p:nvPr/>
        </p:nvSpPr>
        <p:spPr>
          <a:xfrm>
            <a:off x="-688081" y="803385"/>
            <a:ext cx="122666" cy="179770"/>
          </a:xfrm>
          <a:custGeom>
            <a:avLst/>
            <a:gdLst/>
            <a:ahLst/>
            <a:cxnLst/>
            <a:rect l="l" t="t" r="r" b="b"/>
            <a:pathLst>
              <a:path w="580" h="850" extrusionOk="0">
                <a:moveTo>
                  <a:pt x="305" y="92"/>
                </a:moveTo>
                <a:cubicBezTo>
                  <a:pt x="315" y="92"/>
                  <a:pt x="324" y="93"/>
                  <a:pt x="334" y="94"/>
                </a:cubicBezTo>
                <a:cubicBezTo>
                  <a:pt x="353" y="94"/>
                  <a:pt x="364" y="104"/>
                  <a:pt x="373" y="104"/>
                </a:cubicBezTo>
                <a:cubicBezTo>
                  <a:pt x="412" y="124"/>
                  <a:pt x="432" y="153"/>
                  <a:pt x="451" y="192"/>
                </a:cubicBezTo>
                <a:cubicBezTo>
                  <a:pt x="481" y="320"/>
                  <a:pt x="403" y="536"/>
                  <a:pt x="207" y="721"/>
                </a:cubicBezTo>
                <a:cubicBezTo>
                  <a:pt x="99" y="477"/>
                  <a:pt x="118" y="242"/>
                  <a:pt x="187" y="144"/>
                </a:cubicBezTo>
                <a:cubicBezTo>
                  <a:pt x="220" y="111"/>
                  <a:pt x="259" y="92"/>
                  <a:pt x="305" y="92"/>
                </a:cubicBezTo>
                <a:close/>
                <a:moveTo>
                  <a:pt x="297" y="1"/>
                </a:moveTo>
                <a:cubicBezTo>
                  <a:pt x="225" y="1"/>
                  <a:pt x="165" y="32"/>
                  <a:pt x="118" y="94"/>
                </a:cubicBezTo>
                <a:cubicBezTo>
                  <a:pt x="1" y="242"/>
                  <a:pt x="20" y="555"/>
                  <a:pt x="157" y="819"/>
                </a:cubicBezTo>
                <a:cubicBezTo>
                  <a:pt x="157" y="830"/>
                  <a:pt x="168" y="839"/>
                  <a:pt x="177" y="839"/>
                </a:cubicBezTo>
                <a:cubicBezTo>
                  <a:pt x="177" y="839"/>
                  <a:pt x="187" y="839"/>
                  <a:pt x="187" y="849"/>
                </a:cubicBezTo>
                <a:cubicBezTo>
                  <a:pt x="207" y="849"/>
                  <a:pt x="216" y="839"/>
                  <a:pt x="226" y="830"/>
                </a:cubicBezTo>
                <a:cubicBezTo>
                  <a:pt x="451" y="634"/>
                  <a:pt x="579" y="359"/>
                  <a:pt x="530" y="173"/>
                </a:cubicBezTo>
                <a:cubicBezTo>
                  <a:pt x="510" y="85"/>
                  <a:pt x="442" y="26"/>
                  <a:pt x="353" y="6"/>
                </a:cubicBezTo>
                <a:cubicBezTo>
                  <a:pt x="334" y="2"/>
                  <a:pt x="315" y="1"/>
                  <a:pt x="29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5" name="Google Shape;4255;p21"/>
          <p:cNvSpPr/>
          <p:nvPr/>
        </p:nvSpPr>
        <p:spPr>
          <a:xfrm>
            <a:off x="9653433" y="2713365"/>
            <a:ext cx="597047" cy="597047"/>
          </a:xfrm>
          <a:custGeom>
            <a:avLst/>
            <a:gdLst/>
            <a:ahLst/>
            <a:cxnLst/>
            <a:rect l="l" t="t" r="r" b="b"/>
            <a:pathLst>
              <a:path w="2823" h="2823" extrusionOk="0">
                <a:moveTo>
                  <a:pt x="1089" y="177"/>
                </a:moveTo>
                <a:cubicBezTo>
                  <a:pt x="1775" y="0"/>
                  <a:pt x="2470" y="412"/>
                  <a:pt x="2646" y="1088"/>
                </a:cubicBezTo>
                <a:cubicBezTo>
                  <a:pt x="2823" y="1774"/>
                  <a:pt x="2411" y="2470"/>
                  <a:pt x="1725" y="2646"/>
                </a:cubicBezTo>
                <a:cubicBezTo>
                  <a:pt x="1050" y="2822"/>
                  <a:pt x="353" y="2411"/>
                  <a:pt x="177" y="1725"/>
                </a:cubicBezTo>
                <a:cubicBezTo>
                  <a:pt x="1" y="1049"/>
                  <a:pt x="412" y="353"/>
                  <a:pt x="1089" y="17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21"/>
          <p:cNvSpPr/>
          <p:nvPr/>
        </p:nvSpPr>
        <p:spPr>
          <a:xfrm>
            <a:off x="9707363" y="2833492"/>
            <a:ext cx="141066" cy="203245"/>
          </a:xfrm>
          <a:custGeom>
            <a:avLst/>
            <a:gdLst/>
            <a:ahLst/>
            <a:cxnLst/>
            <a:rect l="l" t="t" r="r" b="b"/>
            <a:pathLst>
              <a:path w="667" h="961" extrusionOk="0">
                <a:moveTo>
                  <a:pt x="20" y="961"/>
                </a:moveTo>
                <a:cubicBezTo>
                  <a:pt x="0" y="795"/>
                  <a:pt x="20" y="638"/>
                  <a:pt x="69" y="481"/>
                </a:cubicBezTo>
                <a:lnTo>
                  <a:pt x="226" y="540"/>
                </a:lnTo>
                <a:cubicBezTo>
                  <a:pt x="187" y="667"/>
                  <a:pt x="167" y="804"/>
                  <a:pt x="187" y="941"/>
                </a:cubicBezTo>
                <a:close/>
                <a:moveTo>
                  <a:pt x="89" y="422"/>
                </a:moveTo>
                <a:lnTo>
                  <a:pt x="246" y="481"/>
                </a:lnTo>
                <a:cubicBezTo>
                  <a:pt x="265" y="432"/>
                  <a:pt x="285" y="392"/>
                  <a:pt x="314" y="344"/>
                </a:cubicBezTo>
                <a:cubicBezTo>
                  <a:pt x="363" y="265"/>
                  <a:pt x="422" y="187"/>
                  <a:pt x="490" y="128"/>
                </a:cubicBezTo>
                <a:lnTo>
                  <a:pt x="373" y="0"/>
                </a:lnTo>
                <a:cubicBezTo>
                  <a:pt x="246" y="118"/>
                  <a:pt x="148" y="265"/>
                  <a:pt x="89" y="422"/>
                </a:cubicBezTo>
                <a:close/>
                <a:moveTo>
                  <a:pt x="530" y="167"/>
                </a:moveTo>
                <a:lnTo>
                  <a:pt x="667" y="314"/>
                </a:lnTo>
                <a:cubicBezTo>
                  <a:pt x="588" y="383"/>
                  <a:pt x="520" y="481"/>
                  <a:pt x="481" y="579"/>
                </a:cubicBezTo>
                <a:lnTo>
                  <a:pt x="305" y="510"/>
                </a:lnTo>
                <a:cubicBezTo>
                  <a:pt x="324" y="461"/>
                  <a:pt x="344" y="422"/>
                  <a:pt x="363" y="373"/>
                </a:cubicBezTo>
                <a:cubicBezTo>
                  <a:pt x="412" y="294"/>
                  <a:pt x="471" y="226"/>
                  <a:pt x="530" y="167"/>
                </a:cubicBezTo>
                <a:close/>
                <a:moveTo>
                  <a:pt x="471" y="618"/>
                </a:moveTo>
                <a:lnTo>
                  <a:pt x="285" y="559"/>
                </a:lnTo>
                <a:cubicBezTo>
                  <a:pt x="246" y="677"/>
                  <a:pt x="226" y="804"/>
                  <a:pt x="246" y="941"/>
                </a:cubicBezTo>
                <a:lnTo>
                  <a:pt x="442" y="922"/>
                </a:lnTo>
                <a:cubicBezTo>
                  <a:pt x="432" y="814"/>
                  <a:pt x="442" y="716"/>
                  <a:pt x="471" y="6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7" name="Google Shape;4257;p21"/>
          <p:cNvSpPr/>
          <p:nvPr/>
        </p:nvSpPr>
        <p:spPr>
          <a:xfrm>
            <a:off x="9804861" y="2698772"/>
            <a:ext cx="153544" cy="79099"/>
          </a:xfrm>
          <a:custGeom>
            <a:avLst/>
            <a:gdLst/>
            <a:ahLst/>
            <a:cxnLst/>
            <a:rect l="l" t="t" r="r" b="b"/>
            <a:pathLst>
              <a:path w="726" h="374" extrusionOk="0">
                <a:moveTo>
                  <a:pt x="0" y="177"/>
                </a:moveTo>
                <a:lnTo>
                  <a:pt x="676" y="1"/>
                </a:lnTo>
                <a:lnTo>
                  <a:pt x="726" y="197"/>
                </a:lnTo>
                <a:lnTo>
                  <a:pt x="49" y="373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8" name="Google Shape;4258;p21"/>
          <p:cNvSpPr/>
          <p:nvPr/>
        </p:nvSpPr>
        <p:spPr>
          <a:xfrm>
            <a:off x="9790268" y="2560457"/>
            <a:ext cx="122455" cy="177866"/>
          </a:xfrm>
          <a:custGeom>
            <a:avLst/>
            <a:gdLst/>
            <a:ahLst/>
            <a:cxnLst/>
            <a:rect l="l" t="t" r="r" b="b"/>
            <a:pathLst>
              <a:path w="579" h="841" extrusionOk="0">
                <a:moveTo>
                  <a:pt x="285" y="87"/>
                </a:moveTo>
                <a:cubicBezTo>
                  <a:pt x="324" y="87"/>
                  <a:pt x="353" y="106"/>
                  <a:pt x="383" y="135"/>
                </a:cubicBezTo>
                <a:cubicBezTo>
                  <a:pt x="461" y="233"/>
                  <a:pt x="490" y="459"/>
                  <a:pt x="403" y="723"/>
                </a:cubicBezTo>
                <a:cubicBezTo>
                  <a:pt x="187" y="537"/>
                  <a:pt x="109" y="322"/>
                  <a:pt x="128" y="204"/>
                </a:cubicBezTo>
                <a:cubicBezTo>
                  <a:pt x="138" y="145"/>
                  <a:pt x="177" y="106"/>
                  <a:pt x="236" y="96"/>
                </a:cubicBezTo>
                <a:cubicBezTo>
                  <a:pt x="255" y="87"/>
                  <a:pt x="265" y="87"/>
                  <a:pt x="285" y="87"/>
                </a:cubicBezTo>
                <a:close/>
                <a:moveTo>
                  <a:pt x="280" y="1"/>
                </a:moveTo>
                <a:cubicBezTo>
                  <a:pt x="259" y="1"/>
                  <a:pt x="238" y="3"/>
                  <a:pt x="216" y="8"/>
                </a:cubicBezTo>
                <a:cubicBezTo>
                  <a:pt x="118" y="28"/>
                  <a:pt x="59" y="96"/>
                  <a:pt x="40" y="185"/>
                </a:cubicBezTo>
                <a:cubicBezTo>
                  <a:pt x="0" y="370"/>
                  <a:pt x="148" y="645"/>
                  <a:pt x="392" y="831"/>
                </a:cubicBezTo>
                <a:cubicBezTo>
                  <a:pt x="403" y="831"/>
                  <a:pt x="403" y="841"/>
                  <a:pt x="412" y="841"/>
                </a:cubicBezTo>
                <a:cubicBezTo>
                  <a:pt x="422" y="841"/>
                  <a:pt x="422" y="841"/>
                  <a:pt x="432" y="831"/>
                </a:cubicBezTo>
                <a:cubicBezTo>
                  <a:pt x="442" y="831"/>
                  <a:pt x="451" y="821"/>
                  <a:pt x="461" y="812"/>
                </a:cubicBezTo>
                <a:cubicBezTo>
                  <a:pt x="579" y="527"/>
                  <a:pt x="579" y="224"/>
                  <a:pt x="451" y="76"/>
                </a:cubicBezTo>
                <a:cubicBezTo>
                  <a:pt x="407" y="25"/>
                  <a:pt x="346" y="1"/>
                  <a:pt x="28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21"/>
          <p:cNvSpPr/>
          <p:nvPr/>
        </p:nvSpPr>
        <p:spPr>
          <a:xfrm>
            <a:off x="-80678" y="-11915"/>
            <a:ext cx="597047" cy="597047"/>
          </a:xfrm>
          <a:custGeom>
            <a:avLst/>
            <a:gdLst/>
            <a:ahLst/>
            <a:cxnLst/>
            <a:rect l="l" t="t" r="r" b="b"/>
            <a:pathLst>
              <a:path w="2823" h="2823" extrusionOk="0">
                <a:moveTo>
                  <a:pt x="2646" y="1088"/>
                </a:moveTo>
                <a:cubicBezTo>
                  <a:pt x="2822" y="1774"/>
                  <a:pt x="2411" y="2470"/>
                  <a:pt x="1725" y="2646"/>
                </a:cubicBezTo>
                <a:cubicBezTo>
                  <a:pt x="1048" y="2823"/>
                  <a:pt x="353" y="2411"/>
                  <a:pt x="177" y="1735"/>
                </a:cubicBezTo>
                <a:cubicBezTo>
                  <a:pt x="0" y="1049"/>
                  <a:pt x="402" y="353"/>
                  <a:pt x="1088" y="177"/>
                </a:cubicBezTo>
                <a:cubicBezTo>
                  <a:pt x="1764" y="1"/>
                  <a:pt x="2459" y="412"/>
                  <a:pt x="2646" y="108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21"/>
          <p:cNvSpPr/>
          <p:nvPr/>
        </p:nvSpPr>
        <p:spPr>
          <a:xfrm>
            <a:off x="29086" y="42015"/>
            <a:ext cx="199016" cy="149315"/>
          </a:xfrm>
          <a:custGeom>
            <a:avLst/>
            <a:gdLst/>
            <a:ahLst/>
            <a:cxnLst/>
            <a:rect l="l" t="t" r="r" b="b"/>
            <a:pathLst>
              <a:path w="941" h="706" extrusionOk="0">
                <a:moveTo>
                  <a:pt x="0" y="431"/>
                </a:moveTo>
                <a:cubicBezTo>
                  <a:pt x="108" y="304"/>
                  <a:pt x="235" y="206"/>
                  <a:pt x="373" y="127"/>
                </a:cubicBezTo>
                <a:lnTo>
                  <a:pt x="451" y="284"/>
                </a:lnTo>
                <a:cubicBezTo>
                  <a:pt x="333" y="343"/>
                  <a:pt x="226" y="431"/>
                  <a:pt x="128" y="539"/>
                </a:cubicBezTo>
                <a:close/>
                <a:moveTo>
                  <a:pt x="431" y="108"/>
                </a:moveTo>
                <a:lnTo>
                  <a:pt x="500" y="265"/>
                </a:lnTo>
                <a:cubicBezTo>
                  <a:pt x="549" y="235"/>
                  <a:pt x="598" y="225"/>
                  <a:pt x="647" y="206"/>
                </a:cubicBezTo>
                <a:cubicBezTo>
                  <a:pt x="745" y="186"/>
                  <a:pt x="834" y="177"/>
                  <a:pt x="932" y="177"/>
                </a:cubicBezTo>
                <a:lnTo>
                  <a:pt x="941" y="10"/>
                </a:lnTo>
                <a:cubicBezTo>
                  <a:pt x="765" y="0"/>
                  <a:pt x="598" y="40"/>
                  <a:pt x="431" y="108"/>
                </a:cubicBezTo>
                <a:close/>
                <a:moveTo>
                  <a:pt x="932" y="245"/>
                </a:moveTo>
                <a:lnTo>
                  <a:pt x="921" y="441"/>
                </a:lnTo>
                <a:cubicBezTo>
                  <a:pt x="814" y="431"/>
                  <a:pt x="706" y="451"/>
                  <a:pt x="608" y="500"/>
                </a:cubicBezTo>
                <a:lnTo>
                  <a:pt x="529" y="314"/>
                </a:lnTo>
                <a:cubicBezTo>
                  <a:pt x="569" y="294"/>
                  <a:pt x="618" y="284"/>
                  <a:pt x="667" y="265"/>
                </a:cubicBezTo>
                <a:cubicBezTo>
                  <a:pt x="755" y="245"/>
                  <a:pt x="843" y="235"/>
                  <a:pt x="932" y="245"/>
                </a:cubicBezTo>
                <a:close/>
                <a:moveTo>
                  <a:pt x="569" y="510"/>
                </a:moveTo>
                <a:lnTo>
                  <a:pt x="481" y="333"/>
                </a:lnTo>
                <a:cubicBezTo>
                  <a:pt x="363" y="392"/>
                  <a:pt x="265" y="471"/>
                  <a:pt x="177" y="578"/>
                </a:cubicBezTo>
                <a:lnTo>
                  <a:pt x="333" y="706"/>
                </a:lnTo>
                <a:cubicBezTo>
                  <a:pt x="392" y="617"/>
                  <a:pt x="481" y="558"/>
                  <a:pt x="569" y="5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1" name="Google Shape;4261;p21"/>
          <p:cNvSpPr/>
          <p:nvPr/>
        </p:nvSpPr>
        <p:spPr>
          <a:xfrm>
            <a:off x="449743" y="139301"/>
            <a:ext cx="79099" cy="153544"/>
          </a:xfrm>
          <a:custGeom>
            <a:avLst/>
            <a:gdLst/>
            <a:ahLst/>
            <a:cxnLst/>
            <a:rect l="l" t="t" r="r" b="b"/>
            <a:pathLst>
              <a:path w="374" h="726" extrusionOk="0">
                <a:moveTo>
                  <a:pt x="197" y="0"/>
                </a:moveTo>
                <a:lnTo>
                  <a:pt x="373" y="677"/>
                </a:lnTo>
                <a:lnTo>
                  <a:pt x="177" y="726"/>
                </a:lnTo>
                <a:lnTo>
                  <a:pt x="1" y="5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2" name="Google Shape;4262;p21"/>
          <p:cNvSpPr/>
          <p:nvPr/>
        </p:nvSpPr>
        <p:spPr>
          <a:xfrm>
            <a:off x="491195" y="131899"/>
            <a:ext cx="180404" cy="109342"/>
          </a:xfrm>
          <a:custGeom>
            <a:avLst/>
            <a:gdLst/>
            <a:ahLst/>
            <a:cxnLst/>
            <a:rect l="l" t="t" r="r" b="b"/>
            <a:pathLst>
              <a:path w="853" h="517" extrusionOk="0">
                <a:moveTo>
                  <a:pt x="594" y="92"/>
                </a:moveTo>
                <a:cubicBezTo>
                  <a:pt x="606" y="92"/>
                  <a:pt x="617" y="93"/>
                  <a:pt x="628" y="94"/>
                </a:cubicBezTo>
                <a:cubicBezTo>
                  <a:pt x="687" y="104"/>
                  <a:pt x="726" y="144"/>
                  <a:pt x="746" y="202"/>
                </a:cubicBezTo>
                <a:cubicBezTo>
                  <a:pt x="755" y="261"/>
                  <a:pt x="746" y="310"/>
                  <a:pt x="696" y="349"/>
                </a:cubicBezTo>
                <a:cubicBezTo>
                  <a:pt x="646" y="394"/>
                  <a:pt x="548" y="423"/>
                  <a:pt x="425" y="423"/>
                </a:cubicBezTo>
                <a:cubicBezTo>
                  <a:pt x="333" y="423"/>
                  <a:pt x="227" y="407"/>
                  <a:pt x="118" y="369"/>
                </a:cubicBezTo>
                <a:cubicBezTo>
                  <a:pt x="279" y="182"/>
                  <a:pt x="472" y="92"/>
                  <a:pt x="594" y="92"/>
                </a:cubicBezTo>
                <a:close/>
                <a:moveTo>
                  <a:pt x="584" y="0"/>
                </a:moveTo>
                <a:cubicBezTo>
                  <a:pt x="405" y="0"/>
                  <a:pt x="177" y="140"/>
                  <a:pt x="10" y="359"/>
                </a:cubicBezTo>
                <a:cubicBezTo>
                  <a:pt x="1" y="369"/>
                  <a:pt x="1" y="379"/>
                  <a:pt x="1" y="398"/>
                </a:cubicBezTo>
                <a:cubicBezTo>
                  <a:pt x="1" y="408"/>
                  <a:pt x="10" y="418"/>
                  <a:pt x="30" y="427"/>
                </a:cubicBezTo>
                <a:cubicBezTo>
                  <a:pt x="167" y="486"/>
                  <a:pt x="304" y="516"/>
                  <a:pt x="432" y="516"/>
                </a:cubicBezTo>
                <a:cubicBezTo>
                  <a:pt x="569" y="516"/>
                  <a:pt x="687" y="477"/>
                  <a:pt x="755" y="418"/>
                </a:cubicBezTo>
                <a:cubicBezTo>
                  <a:pt x="824" y="359"/>
                  <a:pt x="853" y="271"/>
                  <a:pt x="824" y="183"/>
                </a:cubicBezTo>
                <a:cubicBezTo>
                  <a:pt x="804" y="85"/>
                  <a:pt x="746" y="26"/>
                  <a:pt x="648" y="6"/>
                </a:cubicBezTo>
                <a:cubicBezTo>
                  <a:pt x="627" y="2"/>
                  <a:pt x="606" y="0"/>
                  <a:pt x="58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3" name="Google Shape;4263;p21"/>
          <p:cNvSpPr/>
          <p:nvPr/>
        </p:nvSpPr>
        <p:spPr>
          <a:xfrm>
            <a:off x="8165378" y="595277"/>
            <a:ext cx="615870" cy="615870"/>
          </a:xfrm>
          <a:custGeom>
            <a:avLst/>
            <a:gdLst/>
            <a:ahLst/>
            <a:cxnLst/>
            <a:rect l="l" t="t" r="r" b="b"/>
            <a:pathLst>
              <a:path w="2912" h="2912" extrusionOk="0">
                <a:moveTo>
                  <a:pt x="2049" y="324"/>
                </a:moveTo>
                <a:cubicBezTo>
                  <a:pt x="2666" y="657"/>
                  <a:pt x="2912" y="1422"/>
                  <a:pt x="2578" y="2049"/>
                </a:cubicBezTo>
                <a:cubicBezTo>
                  <a:pt x="2255" y="2676"/>
                  <a:pt x="1481" y="2911"/>
                  <a:pt x="854" y="2578"/>
                </a:cubicBezTo>
                <a:cubicBezTo>
                  <a:pt x="236" y="2254"/>
                  <a:pt x="1" y="1480"/>
                  <a:pt x="325" y="863"/>
                </a:cubicBezTo>
                <a:cubicBezTo>
                  <a:pt x="658" y="235"/>
                  <a:pt x="1422" y="0"/>
                  <a:pt x="2049" y="32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4" name="Google Shape;4264;p21"/>
          <p:cNvSpPr/>
          <p:nvPr/>
        </p:nvSpPr>
        <p:spPr>
          <a:xfrm>
            <a:off x="8277469" y="659571"/>
            <a:ext cx="192882" cy="153544"/>
          </a:xfrm>
          <a:custGeom>
            <a:avLst/>
            <a:gdLst/>
            <a:ahLst/>
            <a:cxnLst/>
            <a:rect l="l" t="t" r="r" b="b"/>
            <a:pathLst>
              <a:path w="912" h="726" extrusionOk="0">
                <a:moveTo>
                  <a:pt x="0" y="471"/>
                </a:moveTo>
                <a:cubicBezTo>
                  <a:pt x="98" y="343"/>
                  <a:pt x="216" y="236"/>
                  <a:pt x="363" y="157"/>
                </a:cubicBezTo>
                <a:lnTo>
                  <a:pt x="441" y="304"/>
                </a:lnTo>
                <a:cubicBezTo>
                  <a:pt x="324" y="363"/>
                  <a:pt x="216" y="461"/>
                  <a:pt x="137" y="569"/>
                </a:cubicBezTo>
                <a:close/>
                <a:moveTo>
                  <a:pt x="412" y="127"/>
                </a:moveTo>
                <a:lnTo>
                  <a:pt x="490" y="275"/>
                </a:lnTo>
                <a:lnTo>
                  <a:pt x="637" y="216"/>
                </a:lnTo>
                <a:cubicBezTo>
                  <a:pt x="725" y="186"/>
                  <a:pt x="823" y="177"/>
                  <a:pt x="912" y="177"/>
                </a:cubicBezTo>
                <a:lnTo>
                  <a:pt x="912" y="0"/>
                </a:lnTo>
                <a:cubicBezTo>
                  <a:pt x="735" y="0"/>
                  <a:pt x="568" y="49"/>
                  <a:pt x="412" y="127"/>
                </a:cubicBezTo>
                <a:close/>
                <a:moveTo>
                  <a:pt x="912" y="236"/>
                </a:moveTo>
                <a:lnTo>
                  <a:pt x="912" y="432"/>
                </a:lnTo>
                <a:cubicBezTo>
                  <a:pt x="804" y="432"/>
                  <a:pt x="696" y="461"/>
                  <a:pt x="598" y="500"/>
                </a:cubicBezTo>
                <a:lnTo>
                  <a:pt x="520" y="334"/>
                </a:lnTo>
                <a:cubicBezTo>
                  <a:pt x="559" y="304"/>
                  <a:pt x="608" y="284"/>
                  <a:pt x="647" y="275"/>
                </a:cubicBezTo>
                <a:cubicBezTo>
                  <a:pt x="735" y="245"/>
                  <a:pt x="823" y="236"/>
                  <a:pt x="912" y="236"/>
                </a:cubicBezTo>
                <a:close/>
                <a:moveTo>
                  <a:pt x="568" y="519"/>
                </a:moveTo>
                <a:lnTo>
                  <a:pt x="470" y="353"/>
                </a:lnTo>
                <a:cubicBezTo>
                  <a:pt x="363" y="412"/>
                  <a:pt x="265" y="500"/>
                  <a:pt x="187" y="608"/>
                </a:cubicBezTo>
                <a:lnTo>
                  <a:pt x="343" y="726"/>
                </a:lnTo>
                <a:cubicBezTo>
                  <a:pt x="402" y="637"/>
                  <a:pt x="481" y="569"/>
                  <a:pt x="568" y="51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5" name="Google Shape;4265;p21"/>
          <p:cNvSpPr/>
          <p:nvPr/>
        </p:nvSpPr>
        <p:spPr>
          <a:xfrm>
            <a:off x="8528298" y="599296"/>
            <a:ext cx="151429" cy="108073"/>
          </a:xfrm>
          <a:custGeom>
            <a:avLst/>
            <a:gdLst/>
            <a:ahLst/>
            <a:cxnLst/>
            <a:rect l="l" t="t" r="r" b="b"/>
            <a:pathLst>
              <a:path w="716" h="511" extrusionOk="0">
                <a:moveTo>
                  <a:pt x="98" y="1"/>
                </a:moveTo>
                <a:lnTo>
                  <a:pt x="715" y="325"/>
                </a:lnTo>
                <a:lnTo>
                  <a:pt x="617" y="510"/>
                </a:lnTo>
                <a:lnTo>
                  <a:pt x="0" y="187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6" name="Google Shape;4266;p21"/>
          <p:cNvSpPr/>
          <p:nvPr/>
        </p:nvSpPr>
        <p:spPr>
          <a:xfrm>
            <a:off x="8588150" y="485936"/>
            <a:ext cx="128800" cy="167503"/>
          </a:xfrm>
          <a:custGeom>
            <a:avLst/>
            <a:gdLst/>
            <a:ahLst/>
            <a:cxnLst/>
            <a:rect l="l" t="t" r="r" b="b"/>
            <a:pathLst>
              <a:path w="609" h="792" extrusionOk="0">
                <a:moveTo>
                  <a:pt x="364" y="86"/>
                </a:moveTo>
                <a:cubicBezTo>
                  <a:pt x="383" y="86"/>
                  <a:pt x="412" y="96"/>
                  <a:pt x="432" y="106"/>
                </a:cubicBezTo>
                <a:cubicBezTo>
                  <a:pt x="491" y="136"/>
                  <a:pt x="510" y="184"/>
                  <a:pt x="510" y="243"/>
                </a:cubicBezTo>
                <a:cubicBezTo>
                  <a:pt x="510" y="361"/>
                  <a:pt x="373" y="557"/>
                  <a:pt x="138" y="684"/>
                </a:cubicBezTo>
                <a:cubicBezTo>
                  <a:pt x="99" y="410"/>
                  <a:pt x="177" y="194"/>
                  <a:pt x="285" y="116"/>
                </a:cubicBezTo>
                <a:cubicBezTo>
                  <a:pt x="305" y="96"/>
                  <a:pt x="334" y="86"/>
                  <a:pt x="364" y="86"/>
                </a:cubicBezTo>
                <a:close/>
                <a:moveTo>
                  <a:pt x="362" y="0"/>
                </a:moveTo>
                <a:cubicBezTo>
                  <a:pt x="316" y="0"/>
                  <a:pt x="270" y="15"/>
                  <a:pt x="227" y="47"/>
                </a:cubicBezTo>
                <a:cubicBezTo>
                  <a:pt x="79" y="155"/>
                  <a:pt x="1" y="459"/>
                  <a:pt x="50" y="752"/>
                </a:cubicBezTo>
                <a:cubicBezTo>
                  <a:pt x="60" y="772"/>
                  <a:pt x="70" y="782"/>
                  <a:pt x="79" y="782"/>
                </a:cubicBezTo>
                <a:cubicBezTo>
                  <a:pt x="89" y="792"/>
                  <a:pt x="89" y="792"/>
                  <a:pt x="99" y="792"/>
                </a:cubicBezTo>
                <a:lnTo>
                  <a:pt x="118" y="792"/>
                </a:lnTo>
                <a:cubicBezTo>
                  <a:pt x="393" y="665"/>
                  <a:pt x="599" y="430"/>
                  <a:pt x="599" y="243"/>
                </a:cubicBezTo>
                <a:cubicBezTo>
                  <a:pt x="608" y="155"/>
                  <a:pt x="560" y="77"/>
                  <a:pt x="471" y="27"/>
                </a:cubicBezTo>
                <a:cubicBezTo>
                  <a:pt x="436" y="10"/>
                  <a:pt x="399" y="0"/>
                  <a:pt x="36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7" name="Google Shape;4267;p21"/>
          <p:cNvSpPr/>
          <p:nvPr/>
        </p:nvSpPr>
        <p:spPr>
          <a:xfrm>
            <a:off x="770999" y="7189795"/>
            <a:ext cx="551364" cy="549461"/>
          </a:xfrm>
          <a:custGeom>
            <a:avLst/>
            <a:gdLst/>
            <a:ahLst/>
            <a:cxnLst/>
            <a:rect l="l" t="t" r="r" b="b"/>
            <a:pathLst>
              <a:path w="2607" h="2598" extrusionOk="0">
                <a:moveTo>
                  <a:pt x="1245" y="30"/>
                </a:moveTo>
                <a:cubicBezTo>
                  <a:pt x="1951" y="0"/>
                  <a:pt x="2548" y="540"/>
                  <a:pt x="2578" y="1245"/>
                </a:cubicBezTo>
                <a:cubicBezTo>
                  <a:pt x="2607" y="1951"/>
                  <a:pt x="2058" y="2548"/>
                  <a:pt x="1353" y="2568"/>
                </a:cubicBezTo>
                <a:cubicBezTo>
                  <a:pt x="647" y="2598"/>
                  <a:pt x="59" y="2058"/>
                  <a:pt x="30" y="1353"/>
                </a:cubicBezTo>
                <a:cubicBezTo>
                  <a:pt x="0" y="647"/>
                  <a:pt x="549" y="59"/>
                  <a:pt x="1245" y="3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8" name="Google Shape;4268;p21"/>
          <p:cNvSpPr/>
          <p:nvPr/>
        </p:nvSpPr>
        <p:spPr>
          <a:xfrm>
            <a:off x="806318" y="7256204"/>
            <a:ext cx="161793" cy="192882"/>
          </a:xfrm>
          <a:custGeom>
            <a:avLst/>
            <a:gdLst/>
            <a:ahLst/>
            <a:cxnLst/>
            <a:rect l="l" t="t" r="r" b="b"/>
            <a:pathLst>
              <a:path w="765" h="912" extrusionOk="0">
                <a:moveTo>
                  <a:pt x="0" y="862"/>
                </a:moveTo>
                <a:cubicBezTo>
                  <a:pt x="10" y="696"/>
                  <a:pt x="68" y="539"/>
                  <a:pt x="147" y="402"/>
                </a:cubicBezTo>
                <a:lnTo>
                  <a:pt x="294" y="490"/>
                </a:lnTo>
                <a:cubicBezTo>
                  <a:pt x="225" y="608"/>
                  <a:pt x="177" y="745"/>
                  <a:pt x="166" y="882"/>
                </a:cubicBezTo>
                <a:close/>
                <a:moveTo>
                  <a:pt x="177" y="353"/>
                </a:moveTo>
                <a:lnTo>
                  <a:pt x="323" y="441"/>
                </a:lnTo>
                <a:cubicBezTo>
                  <a:pt x="353" y="402"/>
                  <a:pt x="382" y="363"/>
                  <a:pt x="421" y="324"/>
                </a:cubicBezTo>
                <a:cubicBezTo>
                  <a:pt x="480" y="255"/>
                  <a:pt x="558" y="196"/>
                  <a:pt x="637" y="147"/>
                </a:cubicBezTo>
                <a:lnTo>
                  <a:pt x="549" y="0"/>
                </a:lnTo>
                <a:cubicBezTo>
                  <a:pt x="402" y="89"/>
                  <a:pt x="275" y="206"/>
                  <a:pt x="177" y="353"/>
                </a:cubicBezTo>
                <a:close/>
                <a:moveTo>
                  <a:pt x="667" y="196"/>
                </a:moveTo>
                <a:lnTo>
                  <a:pt x="765" y="363"/>
                </a:lnTo>
                <a:cubicBezTo>
                  <a:pt x="676" y="422"/>
                  <a:pt x="598" y="500"/>
                  <a:pt x="539" y="588"/>
                </a:cubicBezTo>
                <a:lnTo>
                  <a:pt x="373" y="481"/>
                </a:lnTo>
                <a:lnTo>
                  <a:pt x="460" y="363"/>
                </a:lnTo>
                <a:cubicBezTo>
                  <a:pt x="519" y="294"/>
                  <a:pt x="588" y="245"/>
                  <a:pt x="667" y="196"/>
                </a:cubicBezTo>
                <a:close/>
                <a:moveTo>
                  <a:pt x="510" y="618"/>
                </a:moveTo>
                <a:lnTo>
                  <a:pt x="343" y="520"/>
                </a:lnTo>
                <a:cubicBezTo>
                  <a:pt x="284" y="627"/>
                  <a:pt x="235" y="755"/>
                  <a:pt x="225" y="892"/>
                </a:cubicBezTo>
                <a:lnTo>
                  <a:pt x="421" y="912"/>
                </a:lnTo>
                <a:cubicBezTo>
                  <a:pt x="431" y="804"/>
                  <a:pt x="460" y="706"/>
                  <a:pt x="510" y="6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9" name="Google Shape;4269;p21"/>
          <p:cNvSpPr/>
          <p:nvPr/>
        </p:nvSpPr>
        <p:spPr>
          <a:xfrm>
            <a:off x="789610" y="7187892"/>
            <a:ext cx="141278" cy="130703"/>
          </a:xfrm>
          <a:custGeom>
            <a:avLst/>
            <a:gdLst/>
            <a:ahLst/>
            <a:cxnLst/>
            <a:rect l="l" t="t" r="r" b="b"/>
            <a:pathLst>
              <a:path w="668" h="618" extrusionOk="0">
                <a:moveTo>
                  <a:pt x="1" y="460"/>
                </a:moveTo>
                <a:lnTo>
                  <a:pt x="530" y="0"/>
                </a:lnTo>
                <a:lnTo>
                  <a:pt x="667" y="157"/>
                </a:lnTo>
                <a:lnTo>
                  <a:pt x="138" y="617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0" name="Google Shape;4270;p21"/>
          <p:cNvSpPr/>
          <p:nvPr/>
        </p:nvSpPr>
        <p:spPr>
          <a:xfrm>
            <a:off x="719183" y="7102661"/>
            <a:ext cx="143181" cy="151641"/>
          </a:xfrm>
          <a:custGeom>
            <a:avLst/>
            <a:gdLst/>
            <a:ahLst/>
            <a:cxnLst/>
            <a:rect l="l" t="t" r="r" b="b"/>
            <a:pathLst>
              <a:path w="677" h="717" extrusionOk="0">
                <a:moveTo>
                  <a:pt x="255" y="90"/>
                </a:moveTo>
                <a:cubicBezTo>
                  <a:pt x="275" y="90"/>
                  <a:pt x="285" y="99"/>
                  <a:pt x="304" y="99"/>
                </a:cubicBezTo>
                <a:cubicBezTo>
                  <a:pt x="422" y="148"/>
                  <a:pt x="549" y="344"/>
                  <a:pt x="578" y="619"/>
                </a:cubicBezTo>
                <a:cubicBezTo>
                  <a:pt x="314" y="550"/>
                  <a:pt x="147" y="393"/>
                  <a:pt x="108" y="275"/>
                </a:cubicBezTo>
                <a:cubicBezTo>
                  <a:pt x="99" y="217"/>
                  <a:pt x="108" y="168"/>
                  <a:pt x="158" y="129"/>
                </a:cubicBezTo>
                <a:cubicBezTo>
                  <a:pt x="187" y="109"/>
                  <a:pt x="216" y="90"/>
                  <a:pt x="255" y="90"/>
                </a:cubicBezTo>
                <a:close/>
                <a:moveTo>
                  <a:pt x="251" y="0"/>
                </a:moveTo>
                <a:cubicBezTo>
                  <a:pt x="195" y="0"/>
                  <a:pt x="143" y="22"/>
                  <a:pt x="99" y="60"/>
                </a:cubicBezTo>
                <a:cubicBezTo>
                  <a:pt x="30" y="129"/>
                  <a:pt x="1" y="207"/>
                  <a:pt x="20" y="305"/>
                </a:cubicBezTo>
                <a:cubicBezTo>
                  <a:pt x="79" y="481"/>
                  <a:pt x="324" y="658"/>
                  <a:pt x="628" y="717"/>
                </a:cubicBezTo>
                <a:lnTo>
                  <a:pt x="637" y="717"/>
                </a:lnTo>
                <a:cubicBezTo>
                  <a:pt x="647" y="717"/>
                  <a:pt x="657" y="717"/>
                  <a:pt x="667" y="706"/>
                </a:cubicBezTo>
                <a:cubicBezTo>
                  <a:pt x="676" y="697"/>
                  <a:pt x="676" y="687"/>
                  <a:pt x="676" y="667"/>
                </a:cubicBezTo>
                <a:cubicBezTo>
                  <a:pt x="657" y="364"/>
                  <a:pt x="520" y="90"/>
                  <a:pt x="343" y="21"/>
                </a:cubicBezTo>
                <a:cubicBezTo>
                  <a:pt x="312" y="7"/>
                  <a:pt x="281" y="0"/>
                  <a:pt x="25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1" name="Google Shape;4271;p21"/>
          <p:cNvSpPr/>
          <p:nvPr/>
        </p:nvSpPr>
        <p:spPr>
          <a:xfrm>
            <a:off x="8503342" y="7397057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69" y="0"/>
                </a:moveTo>
                <a:cubicBezTo>
                  <a:pt x="88" y="0"/>
                  <a:pt x="108" y="0"/>
                  <a:pt x="128" y="20"/>
                </a:cubicBezTo>
                <a:cubicBezTo>
                  <a:pt x="138" y="30"/>
                  <a:pt x="147" y="50"/>
                  <a:pt x="147" y="69"/>
                </a:cubicBezTo>
                <a:cubicBezTo>
                  <a:pt x="147" y="89"/>
                  <a:pt x="138" y="109"/>
                  <a:pt x="128" y="118"/>
                </a:cubicBezTo>
                <a:cubicBezTo>
                  <a:pt x="108" y="138"/>
                  <a:pt x="88" y="138"/>
                  <a:pt x="69" y="138"/>
                </a:cubicBezTo>
                <a:cubicBezTo>
                  <a:pt x="49" y="138"/>
                  <a:pt x="30" y="138"/>
                  <a:pt x="20" y="118"/>
                </a:cubicBezTo>
                <a:cubicBezTo>
                  <a:pt x="10" y="109"/>
                  <a:pt x="1" y="89"/>
                  <a:pt x="1" y="69"/>
                </a:cubicBezTo>
                <a:cubicBezTo>
                  <a:pt x="1" y="50"/>
                  <a:pt x="10" y="30"/>
                  <a:pt x="20" y="20"/>
                </a:cubicBezTo>
                <a:cubicBezTo>
                  <a:pt x="30" y="0"/>
                  <a:pt x="49" y="0"/>
                  <a:pt x="69" y="0"/>
                </a:cubicBezTo>
                <a:close/>
                <a:moveTo>
                  <a:pt x="99" y="40"/>
                </a:moveTo>
                <a:cubicBezTo>
                  <a:pt x="99" y="30"/>
                  <a:pt x="88" y="30"/>
                  <a:pt x="69" y="30"/>
                </a:cubicBezTo>
                <a:cubicBezTo>
                  <a:pt x="59" y="30"/>
                  <a:pt x="49" y="30"/>
                  <a:pt x="40" y="40"/>
                </a:cubicBezTo>
                <a:cubicBezTo>
                  <a:pt x="40" y="50"/>
                  <a:pt x="30" y="59"/>
                  <a:pt x="30" y="69"/>
                </a:cubicBezTo>
                <a:cubicBezTo>
                  <a:pt x="30" y="79"/>
                  <a:pt x="40" y="89"/>
                  <a:pt x="40" y="98"/>
                </a:cubicBezTo>
                <a:cubicBezTo>
                  <a:pt x="49" y="109"/>
                  <a:pt x="59" y="109"/>
                  <a:pt x="69" y="109"/>
                </a:cubicBezTo>
                <a:cubicBezTo>
                  <a:pt x="88" y="109"/>
                  <a:pt x="99" y="109"/>
                  <a:pt x="99" y="98"/>
                </a:cubicBezTo>
                <a:cubicBezTo>
                  <a:pt x="108" y="89"/>
                  <a:pt x="118" y="79"/>
                  <a:pt x="118" y="69"/>
                </a:cubicBezTo>
                <a:cubicBezTo>
                  <a:pt x="118" y="59"/>
                  <a:pt x="108" y="5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2" name="Google Shape;4272;p21"/>
          <p:cNvSpPr/>
          <p:nvPr/>
        </p:nvSpPr>
        <p:spPr>
          <a:xfrm>
            <a:off x="8515820" y="7305904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0" y="20"/>
                </a:moveTo>
                <a:cubicBezTo>
                  <a:pt x="0" y="10"/>
                  <a:pt x="10" y="0"/>
                  <a:pt x="10" y="0"/>
                </a:cubicBezTo>
                <a:cubicBezTo>
                  <a:pt x="20" y="0"/>
                  <a:pt x="29" y="10"/>
                  <a:pt x="29" y="20"/>
                </a:cubicBezTo>
                <a:lnTo>
                  <a:pt x="29" y="442"/>
                </a:lnTo>
                <a:cubicBezTo>
                  <a:pt x="29" y="451"/>
                  <a:pt x="20" y="461"/>
                  <a:pt x="10" y="461"/>
                </a:cubicBezTo>
                <a:cubicBezTo>
                  <a:pt x="10" y="461"/>
                  <a:pt x="0" y="451"/>
                  <a:pt x="0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3" name="Google Shape;4273;p21"/>
          <p:cNvSpPr/>
          <p:nvPr/>
        </p:nvSpPr>
        <p:spPr>
          <a:xfrm>
            <a:off x="8503342" y="7318382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10" y="20"/>
                </a:moveTo>
                <a:cubicBezTo>
                  <a:pt x="1" y="20"/>
                  <a:pt x="1" y="10"/>
                  <a:pt x="10" y="0"/>
                </a:cubicBezTo>
                <a:lnTo>
                  <a:pt x="30" y="0"/>
                </a:lnTo>
                <a:lnTo>
                  <a:pt x="88" y="78"/>
                </a:lnTo>
                <a:cubicBezTo>
                  <a:pt x="88" y="78"/>
                  <a:pt x="88" y="89"/>
                  <a:pt x="79" y="98"/>
                </a:cubicBezTo>
                <a:lnTo>
                  <a:pt x="59" y="9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4" name="Google Shape;4274;p21"/>
          <p:cNvSpPr/>
          <p:nvPr/>
        </p:nvSpPr>
        <p:spPr>
          <a:xfrm>
            <a:off x="8515820" y="7318382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59" y="0"/>
                </a:moveTo>
                <a:lnTo>
                  <a:pt x="79" y="0"/>
                </a:lnTo>
                <a:cubicBezTo>
                  <a:pt x="88" y="10"/>
                  <a:pt x="88" y="20"/>
                  <a:pt x="79" y="20"/>
                </a:cubicBezTo>
                <a:lnTo>
                  <a:pt x="29" y="98"/>
                </a:lnTo>
                <a:lnTo>
                  <a:pt x="0" y="98"/>
                </a:lnTo>
                <a:lnTo>
                  <a:pt x="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5" name="Google Shape;4275;p21"/>
          <p:cNvSpPr/>
          <p:nvPr/>
        </p:nvSpPr>
        <p:spPr>
          <a:xfrm>
            <a:off x="8503342" y="7332975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10" y="20"/>
                </a:moveTo>
                <a:cubicBezTo>
                  <a:pt x="1" y="20"/>
                  <a:pt x="1" y="9"/>
                  <a:pt x="10" y="0"/>
                </a:cubicBezTo>
                <a:lnTo>
                  <a:pt x="30" y="0"/>
                </a:lnTo>
                <a:lnTo>
                  <a:pt x="88" y="78"/>
                </a:lnTo>
                <a:cubicBezTo>
                  <a:pt x="88" y="78"/>
                  <a:pt x="88" y="88"/>
                  <a:pt x="79" y="98"/>
                </a:cubicBezTo>
                <a:lnTo>
                  <a:pt x="59" y="9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6" name="Google Shape;4276;p21"/>
          <p:cNvSpPr/>
          <p:nvPr/>
        </p:nvSpPr>
        <p:spPr>
          <a:xfrm>
            <a:off x="8515820" y="7332975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59" y="0"/>
                </a:moveTo>
                <a:lnTo>
                  <a:pt x="79" y="0"/>
                </a:lnTo>
                <a:cubicBezTo>
                  <a:pt x="88" y="9"/>
                  <a:pt x="88" y="20"/>
                  <a:pt x="79" y="20"/>
                </a:cubicBezTo>
                <a:lnTo>
                  <a:pt x="29" y="98"/>
                </a:lnTo>
                <a:lnTo>
                  <a:pt x="0" y="98"/>
                </a:lnTo>
                <a:lnTo>
                  <a:pt x="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7" name="Google Shape;4277;p21"/>
          <p:cNvSpPr/>
          <p:nvPr/>
        </p:nvSpPr>
        <p:spPr>
          <a:xfrm>
            <a:off x="8525971" y="7357720"/>
            <a:ext cx="85443" cy="52027"/>
          </a:xfrm>
          <a:custGeom>
            <a:avLst/>
            <a:gdLst/>
            <a:ahLst/>
            <a:cxnLst/>
            <a:rect l="l" t="t" r="r" b="b"/>
            <a:pathLst>
              <a:path w="404" h="246" extrusionOk="0">
                <a:moveTo>
                  <a:pt x="373" y="1"/>
                </a:moveTo>
                <a:cubicBezTo>
                  <a:pt x="383" y="1"/>
                  <a:pt x="393" y="1"/>
                  <a:pt x="393" y="10"/>
                </a:cubicBezTo>
                <a:cubicBezTo>
                  <a:pt x="403" y="10"/>
                  <a:pt x="403" y="20"/>
                  <a:pt x="393" y="30"/>
                </a:cubicBezTo>
                <a:lnTo>
                  <a:pt x="21" y="236"/>
                </a:lnTo>
                <a:cubicBezTo>
                  <a:pt x="21" y="245"/>
                  <a:pt x="11" y="245"/>
                  <a:pt x="1" y="236"/>
                </a:cubicBezTo>
                <a:cubicBezTo>
                  <a:pt x="1" y="226"/>
                  <a:pt x="1" y="21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8" name="Google Shape;4278;p21"/>
          <p:cNvSpPr/>
          <p:nvPr/>
        </p:nvSpPr>
        <p:spPr>
          <a:xfrm>
            <a:off x="8579901" y="735370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9"/>
                </a:moveTo>
                <a:cubicBezTo>
                  <a:pt x="40" y="0"/>
                  <a:pt x="50" y="0"/>
                  <a:pt x="59" y="0"/>
                </a:cubicBezTo>
                <a:cubicBezTo>
                  <a:pt x="70" y="0"/>
                  <a:pt x="70" y="9"/>
                  <a:pt x="70" y="20"/>
                </a:cubicBezTo>
                <a:lnTo>
                  <a:pt x="30" y="98"/>
                </a:lnTo>
                <a:cubicBezTo>
                  <a:pt x="30" y="107"/>
                  <a:pt x="20" y="118"/>
                  <a:pt x="11" y="107"/>
                </a:cubicBezTo>
                <a:cubicBezTo>
                  <a:pt x="11" y="107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21"/>
          <p:cNvSpPr/>
          <p:nvPr/>
        </p:nvSpPr>
        <p:spPr>
          <a:xfrm>
            <a:off x="8579901" y="7370198"/>
            <a:ext cx="27283" cy="10575"/>
          </a:xfrm>
          <a:custGeom>
            <a:avLst/>
            <a:gdLst/>
            <a:ahLst/>
            <a:cxnLst/>
            <a:rect l="l" t="t" r="r" b="b"/>
            <a:pathLst>
              <a:path w="129" h="50" extrusionOk="0">
                <a:moveTo>
                  <a:pt x="109" y="20"/>
                </a:moveTo>
                <a:cubicBezTo>
                  <a:pt x="118" y="20"/>
                  <a:pt x="128" y="20"/>
                  <a:pt x="128" y="29"/>
                </a:cubicBezTo>
                <a:cubicBezTo>
                  <a:pt x="118" y="40"/>
                  <a:pt x="118" y="49"/>
                  <a:pt x="109" y="49"/>
                </a:cubicBezTo>
                <a:lnTo>
                  <a:pt x="20" y="29"/>
                </a:lnTo>
                <a:cubicBezTo>
                  <a:pt x="11" y="29"/>
                  <a:pt x="1" y="20"/>
                  <a:pt x="1" y="20"/>
                </a:cubicBezTo>
                <a:cubicBezTo>
                  <a:pt x="11" y="1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0" name="Google Shape;4280;p21"/>
          <p:cNvSpPr/>
          <p:nvPr/>
        </p:nvSpPr>
        <p:spPr>
          <a:xfrm>
            <a:off x="8567423" y="7359834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10"/>
                </a:moveTo>
                <a:cubicBezTo>
                  <a:pt x="40" y="0"/>
                  <a:pt x="50" y="0"/>
                  <a:pt x="60" y="0"/>
                </a:cubicBezTo>
                <a:cubicBezTo>
                  <a:pt x="70" y="10"/>
                  <a:pt x="70" y="20"/>
                  <a:pt x="70" y="20"/>
                </a:cubicBezTo>
                <a:lnTo>
                  <a:pt x="31" y="108"/>
                </a:lnTo>
                <a:cubicBezTo>
                  <a:pt x="31" y="118"/>
                  <a:pt x="20" y="118"/>
                  <a:pt x="11" y="118"/>
                </a:cubicBezTo>
                <a:cubicBezTo>
                  <a:pt x="1" y="10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1" name="Google Shape;4281;p21"/>
          <p:cNvSpPr/>
          <p:nvPr/>
        </p:nvSpPr>
        <p:spPr>
          <a:xfrm>
            <a:off x="8567423" y="7378446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109" y="10"/>
                </a:moveTo>
                <a:cubicBezTo>
                  <a:pt x="118" y="10"/>
                  <a:pt x="129" y="20"/>
                  <a:pt x="118" y="30"/>
                </a:cubicBezTo>
                <a:cubicBezTo>
                  <a:pt x="118" y="40"/>
                  <a:pt x="118" y="40"/>
                  <a:pt x="109" y="40"/>
                </a:cubicBezTo>
                <a:lnTo>
                  <a:pt x="20" y="30"/>
                </a:lnTo>
                <a:cubicBezTo>
                  <a:pt x="11" y="30"/>
                  <a:pt x="1" y="20"/>
                  <a:pt x="1" y="10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2" name="Google Shape;4282;p21"/>
          <p:cNvSpPr/>
          <p:nvPr/>
        </p:nvSpPr>
        <p:spPr>
          <a:xfrm>
            <a:off x="8525971" y="7413553"/>
            <a:ext cx="85443" cy="52239"/>
          </a:xfrm>
          <a:custGeom>
            <a:avLst/>
            <a:gdLst/>
            <a:ahLst/>
            <a:cxnLst/>
            <a:rect l="l" t="t" r="r" b="b"/>
            <a:pathLst>
              <a:path w="404" h="247" extrusionOk="0">
                <a:moveTo>
                  <a:pt x="393" y="216"/>
                </a:moveTo>
                <a:cubicBezTo>
                  <a:pt x="403" y="227"/>
                  <a:pt x="403" y="236"/>
                  <a:pt x="393" y="236"/>
                </a:cubicBezTo>
                <a:cubicBezTo>
                  <a:pt x="393" y="246"/>
                  <a:pt x="383" y="246"/>
                  <a:pt x="373" y="246"/>
                </a:cubicBezTo>
                <a:lnTo>
                  <a:pt x="11" y="31"/>
                </a:lnTo>
                <a:cubicBezTo>
                  <a:pt x="1" y="31"/>
                  <a:pt x="1" y="20"/>
                  <a:pt x="1" y="11"/>
                </a:cubicBezTo>
                <a:cubicBezTo>
                  <a:pt x="11" y="1"/>
                  <a:pt x="21" y="1"/>
                  <a:pt x="2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21"/>
          <p:cNvSpPr/>
          <p:nvPr/>
        </p:nvSpPr>
        <p:spPr>
          <a:xfrm>
            <a:off x="8579901" y="7442528"/>
            <a:ext cx="27283" cy="10786"/>
          </a:xfrm>
          <a:custGeom>
            <a:avLst/>
            <a:gdLst/>
            <a:ahLst/>
            <a:cxnLst/>
            <a:rect l="l" t="t" r="r" b="b"/>
            <a:pathLst>
              <a:path w="129" h="51" extrusionOk="0">
                <a:moveTo>
                  <a:pt x="109" y="1"/>
                </a:moveTo>
                <a:cubicBezTo>
                  <a:pt x="118" y="1"/>
                  <a:pt x="118" y="11"/>
                  <a:pt x="128" y="21"/>
                </a:cubicBezTo>
                <a:cubicBezTo>
                  <a:pt x="128" y="31"/>
                  <a:pt x="118" y="31"/>
                  <a:pt x="109" y="31"/>
                </a:cubicBezTo>
                <a:lnTo>
                  <a:pt x="20" y="50"/>
                </a:lnTo>
                <a:cubicBezTo>
                  <a:pt x="11" y="50"/>
                  <a:pt x="11" y="40"/>
                  <a:pt x="1" y="31"/>
                </a:cubicBezTo>
                <a:cubicBezTo>
                  <a:pt x="1" y="31"/>
                  <a:pt x="11" y="21"/>
                  <a:pt x="2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4" name="Google Shape;4284;p21"/>
          <p:cNvSpPr/>
          <p:nvPr/>
        </p:nvSpPr>
        <p:spPr>
          <a:xfrm>
            <a:off x="8579901" y="7444854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70" y="98"/>
                </a:moveTo>
                <a:cubicBezTo>
                  <a:pt x="70" y="108"/>
                  <a:pt x="70" y="118"/>
                  <a:pt x="59" y="118"/>
                </a:cubicBezTo>
                <a:cubicBezTo>
                  <a:pt x="50" y="118"/>
                  <a:pt x="40" y="118"/>
                  <a:pt x="40" y="108"/>
                </a:cubicBezTo>
                <a:lnTo>
                  <a:pt x="1" y="29"/>
                </a:lnTo>
                <a:cubicBezTo>
                  <a:pt x="1" y="20"/>
                  <a:pt x="11" y="10"/>
                  <a:pt x="11" y="10"/>
                </a:cubicBezTo>
                <a:cubicBezTo>
                  <a:pt x="20" y="0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5" name="Google Shape;4285;p21"/>
          <p:cNvSpPr/>
          <p:nvPr/>
        </p:nvSpPr>
        <p:spPr>
          <a:xfrm>
            <a:off x="8567423" y="7436394"/>
            <a:ext cx="27283" cy="8671"/>
          </a:xfrm>
          <a:custGeom>
            <a:avLst/>
            <a:gdLst/>
            <a:ahLst/>
            <a:cxnLst/>
            <a:rect l="l" t="t" r="r" b="b"/>
            <a:pathLst>
              <a:path w="129" h="41" extrusionOk="0">
                <a:moveTo>
                  <a:pt x="109" y="1"/>
                </a:moveTo>
                <a:cubicBezTo>
                  <a:pt x="118" y="1"/>
                  <a:pt x="118" y="1"/>
                  <a:pt x="118" y="10"/>
                </a:cubicBezTo>
                <a:cubicBezTo>
                  <a:pt x="129" y="21"/>
                  <a:pt x="118" y="30"/>
                  <a:pt x="109" y="30"/>
                </a:cubicBezTo>
                <a:lnTo>
                  <a:pt x="20" y="40"/>
                </a:lnTo>
                <a:cubicBezTo>
                  <a:pt x="11" y="40"/>
                  <a:pt x="1" y="40"/>
                  <a:pt x="1" y="30"/>
                </a:cubicBezTo>
                <a:cubicBezTo>
                  <a:pt x="1" y="21"/>
                  <a:pt x="11" y="1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6" name="Google Shape;4286;p21"/>
          <p:cNvSpPr/>
          <p:nvPr/>
        </p:nvSpPr>
        <p:spPr>
          <a:xfrm>
            <a:off x="8567423" y="7438509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70" y="98"/>
                </a:moveTo>
                <a:cubicBezTo>
                  <a:pt x="70" y="98"/>
                  <a:pt x="70" y="109"/>
                  <a:pt x="60" y="118"/>
                </a:cubicBezTo>
                <a:cubicBezTo>
                  <a:pt x="50" y="118"/>
                  <a:pt x="40" y="118"/>
                  <a:pt x="40" y="109"/>
                </a:cubicBezTo>
                <a:lnTo>
                  <a:pt x="1" y="20"/>
                </a:lnTo>
                <a:cubicBezTo>
                  <a:pt x="1" y="11"/>
                  <a:pt x="1" y="11"/>
                  <a:pt x="11" y="0"/>
                </a:cubicBezTo>
                <a:cubicBezTo>
                  <a:pt x="20" y="0"/>
                  <a:pt x="31" y="0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7" name="Google Shape;4287;p21"/>
          <p:cNvSpPr/>
          <p:nvPr/>
        </p:nvSpPr>
        <p:spPr>
          <a:xfrm>
            <a:off x="8515820" y="7419898"/>
            <a:ext cx="6345" cy="97499"/>
          </a:xfrm>
          <a:custGeom>
            <a:avLst/>
            <a:gdLst/>
            <a:ahLst/>
            <a:cxnLst/>
            <a:rect l="l" t="t" r="r" b="b"/>
            <a:pathLst>
              <a:path w="30" h="461" extrusionOk="0">
                <a:moveTo>
                  <a:pt x="29" y="441"/>
                </a:moveTo>
                <a:cubicBezTo>
                  <a:pt x="29" y="451"/>
                  <a:pt x="20" y="461"/>
                  <a:pt x="10" y="461"/>
                </a:cubicBezTo>
                <a:cubicBezTo>
                  <a:pt x="10" y="461"/>
                  <a:pt x="0" y="451"/>
                  <a:pt x="0" y="441"/>
                </a:cubicBezTo>
                <a:lnTo>
                  <a:pt x="0" y="20"/>
                </a:lnTo>
                <a:cubicBezTo>
                  <a:pt x="0" y="10"/>
                  <a:pt x="10" y="1"/>
                  <a:pt x="10" y="1"/>
                </a:cubicBezTo>
                <a:cubicBezTo>
                  <a:pt x="20" y="1"/>
                  <a:pt x="29" y="10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8" name="Google Shape;4288;p21"/>
          <p:cNvSpPr/>
          <p:nvPr/>
        </p:nvSpPr>
        <p:spPr>
          <a:xfrm>
            <a:off x="8515820" y="7483980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79" y="79"/>
                </a:moveTo>
                <a:cubicBezTo>
                  <a:pt x="88" y="79"/>
                  <a:pt x="88" y="90"/>
                  <a:pt x="79" y="99"/>
                </a:cubicBezTo>
                <a:lnTo>
                  <a:pt x="59" y="99"/>
                </a:lnTo>
                <a:lnTo>
                  <a:pt x="0" y="21"/>
                </a:lnTo>
                <a:lnTo>
                  <a:pt x="0" y="1"/>
                </a:lnTo>
                <a:lnTo>
                  <a:pt x="2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9" name="Google Shape;4289;p21"/>
          <p:cNvSpPr/>
          <p:nvPr/>
        </p:nvSpPr>
        <p:spPr>
          <a:xfrm>
            <a:off x="8503342" y="7483980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30" y="99"/>
                </a:moveTo>
                <a:lnTo>
                  <a:pt x="10" y="99"/>
                </a:lnTo>
                <a:cubicBezTo>
                  <a:pt x="1" y="90"/>
                  <a:pt x="1" y="79"/>
                  <a:pt x="10" y="79"/>
                </a:cubicBezTo>
                <a:lnTo>
                  <a:pt x="59" y="1"/>
                </a:lnTo>
                <a:lnTo>
                  <a:pt x="79" y="1"/>
                </a:lnTo>
                <a:cubicBezTo>
                  <a:pt x="88" y="11"/>
                  <a:pt x="88" y="21"/>
                  <a:pt x="88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0" name="Google Shape;4290;p21"/>
          <p:cNvSpPr/>
          <p:nvPr/>
        </p:nvSpPr>
        <p:spPr>
          <a:xfrm>
            <a:off x="8515820" y="7469599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79" y="79"/>
                </a:moveTo>
                <a:cubicBezTo>
                  <a:pt x="88" y="79"/>
                  <a:pt x="88" y="89"/>
                  <a:pt x="79" y="99"/>
                </a:cubicBezTo>
                <a:lnTo>
                  <a:pt x="59" y="99"/>
                </a:lnTo>
                <a:lnTo>
                  <a:pt x="0" y="20"/>
                </a:lnTo>
                <a:lnTo>
                  <a:pt x="0" y="1"/>
                </a:lnTo>
                <a:lnTo>
                  <a:pt x="2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1" name="Google Shape;4291;p21"/>
          <p:cNvSpPr/>
          <p:nvPr/>
        </p:nvSpPr>
        <p:spPr>
          <a:xfrm>
            <a:off x="8503342" y="7469599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30" y="99"/>
                </a:moveTo>
                <a:lnTo>
                  <a:pt x="10" y="99"/>
                </a:lnTo>
                <a:cubicBezTo>
                  <a:pt x="1" y="89"/>
                  <a:pt x="1" y="79"/>
                  <a:pt x="10" y="79"/>
                </a:cubicBezTo>
                <a:lnTo>
                  <a:pt x="59" y="1"/>
                </a:lnTo>
                <a:lnTo>
                  <a:pt x="79" y="1"/>
                </a:lnTo>
                <a:cubicBezTo>
                  <a:pt x="88" y="10"/>
                  <a:pt x="88" y="20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2" name="Google Shape;4292;p21"/>
          <p:cNvSpPr/>
          <p:nvPr/>
        </p:nvSpPr>
        <p:spPr>
          <a:xfrm>
            <a:off x="8426570" y="7413553"/>
            <a:ext cx="85232" cy="52239"/>
          </a:xfrm>
          <a:custGeom>
            <a:avLst/>
            <a:gdLst/>
            <a:ahLst/>
            <a:cxnLst/>
            <a:rect l="l" t="t" r="r" b="b"/>
            <a:pathLst>
              <a:path w="403" h="247" extrusionOk="0">
                <a:moveTo>
                  <a:pt x="20" y="246"/>
                </a:moveTo>
                <a:cubicBezTo>
                  <a:pt x="20" y="246"/>
                  <a:pt x="11" y="246"/>
                  <a:pt x="1" y="236"/>
                </a:cubicBezTo>
                <a:cubicBezTo>
                  <a:pt x="1" y="236"/>
                  <a:pt x="1" y="227"/>
                  <a:pt x="11" y="216"/>
                </a:cubicBezTo>
                <a:lnTo>
                  <a:pt x="383" y="11"/>
                </a:lnTo>
                <a:cubicBezTo>
                  <a:pt x="383" y="1"/>
                  <a:pt x="393" y="1"/>
                  <a:pt x="403" y="11"/>
                </a:cubicBezTo>
                <a:cubicBezTo>
                  <a:pt x="403" y="20"/>
                  <a:pt x="403" y="31"/>
                  <a:pt x="393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3" name="Google Shape;4293;p21"/>
          <p:cNvSpPr/>
          <p:nvPr/>
        </p:nvSpPr>
        <p:spPr>
          <a:xfrm>
            <a:off x="8443066" y="7444854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08"/>
                </a:moveTo>
                <a:cubicBezTo>
                  <a:pt x="31" y="118"/>
                  <a:pt x="21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lnTo>
                  <a:pt x="31" y="20"/>
                </a:lnTo>
                <a:cubicBezTo>
                  <a:pt x="40" y="10"/>
                  <a:pt x="50" y="0"/>
                  <a:pt x="50" y="10"/>
                </a:cubicBezTo>
                <a:cubicBezTo>
                  <a:pt x="60" y="10"/>
                  <a:pt x="70" y="20"/>
                  <a:pt x="6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4" name="Google Shape;4294;p21"/>
          <p:cNvSpPr/>
          <p:nvPr/>
        </p:nvSpPr>
        <p:spPr>
          <a:xfrm>
            <a:off x="8430800" y="7442528"/>
            <a:ext cx="27071" cy="10786"/>
          </a:xfrm>
          <a:custGeom>
            <a:avLst/>
            <a:gdLst/>
            <a:ahLst/>
            <a:cxnLst/>
            <a:rect l="l" t="t" r="r" b="b"/>
            <a:pathLst>
              <a:path w="128" h="51" extrusionOk="0">
                <a:moveTo>
                  <a:pt x="20" y="31"/>
                </a:moveTo>
                <a:cubicBezTo>
                  <a:pt x="10" y="31"/>
                  <a:pt x="0" y="31"/>
                  <a:pt x="0" y="21"/>
                </a:cubicBezTo>
                <a:cubicBezTo>
                  <a:pt x="0" y="11"/>
                  <a:pt x="10" y="1"/>
                  <a:pt x="20" y="1"/>
                </a:cubicBezTo>
                <a:lnTo>
                  <a:pt x="108" y="21"/>
                </a:lnTo>
                <a:cubicBezTo>
                  <a:pt x="118" y="21"/>
                  <a:pt x="128" y="31"/>
                  <a:pt x="118" y="31"/>
                </a:cubicBezTo>
                <a:cubicBezTo>
                  <a:pt x="118" y="40"/>
                  <a:pt x="118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5" name="Google Shape;4295;p21"/>
          <p:cNvSpPr/>
          <p:nvPr/>
        </p:nvSpPr>
        <p:spPr>
          <a:xfrm>
            <a:off x="8455544" y="7438509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09"/>
                </a:moveTo>
                <a:cubicBezTo>
                  <a:pt x="31" y="118"/>
                  <a:pt x="20" y="118"/>
                  <a:pt x="11" y="118"/>
                </a:cubicBezTo>
                <a:cubicBezTo>
                  <a:pt x="1" y="109"/>
                  <a:pt x="1" y="98"/>
                  <a:pt x="1" y="98"/>
                </a:cubicBezTo>
                <a:lnTo>
                  <a:pt x="40" y="11"/>
                </a:lnTo>
                <a:cubicBezTo>
                  <a:pt x="40" y="0"/>
                  <a:pt x="50" y="0"/>
                  <a:pt x="60" y="0"/>
                </a:cubicBezTo>
                <a:cubicBezTo>
                  <a:pt x="60" y="11"/>
                  <a:pt x="70" y="11"/>
                  <a:pt x="6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6" name="Google Shape;4296;p21"/>
          <p:cNvSpPr/>
          <p:nvPr/>
        </p:nvSpPr>
        <p:spPr>
          <a:xfrm>
            <a:off x="8443066" y="7436394"/>
            <a:ext cx="27283" cy="8671"/>
          </a:xfrm>
          <a:custGeom>
            <a:avLst/>
            <a:gdLst/>
            <a:ahLst/>
            <a:cxnLst/>
            <a:rect l="l" t="t" r="r" b="b"/>
            <a:pathLst>
              <a:path w="129" h="41" extrusionOk="0">
                <a:moveTo>
                  <a:pt x="21" y="30"/>
                </a:moveTo>
                <a:cubicBezTo>
                  <a:pt x="11" y="30"/>
                  <a:pt x="1" y="21"/>
                  <a:pt x="1" y="10"/>
                </a:cubicBezTo>
                <a:cubicBezTo>
                  <a:pt x="1" y="1"/>
                  <a:pt x="11" y="1"/>
                  <a:pt x="21" y="1"/>
                </a:cubicBezTo>
                <a:lnTo>
                  <a:pt x="109" y="10"/>
                </a:lnTo>
                <a:cubicBezTo>
                  <a:pt x="119" y="10"/>
                  <a:pt x="129" y="21"/>
                  <a:pt x="119" y="30"/>
                </a:cubicBezTo>
                <a:cubicBezTo>
                  <a:pt x="119" y="40"/>
                  <a:pt x="119" y="40"/>
                  <a:pt x="10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7" name="Google Shape;4297;p21"/>
          <p:cNvSpPr/>
          <p:nvPr/>
        </p:nvSpPr>
        <p:spPr>
          <a:xfrm>
            <a:off x="8426570" y="7357720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11" y="30"/>
                </a:moveTo>
                <a:cubicBezTo>
                  <a:pt x="1" y="20"/>
                  <a:pt x="1" y="10"/>
                  <a:pt x="1" y="10"/>
                </a:cubicBezTo>
                <a:cubicBezTo>
                  <a:pt x="11" y="1"/>
                  <a:pt x="20" y="1"/>
                  <a:pt x="20" y="1"/>
                </a:cubicBezTo>
                <a:lnTo>
                  <a:pt x="393" y="216"/>
                </a:lnTo>
                <a:cubicBezTo>
                  <a:pt x="403" y="216"/>
                  <a:pt x="403" y="226"/>
                  <a:pt x="403" y="236"/>
                </a:cubicBezTo>
                <a:cubicBezTo>
                  <a:pt x="393" y="245"/>
                  <a:pt x="383" y="245"/>
                  <a:pt x="383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8" name="Google Shape;4298;p21"/>
          <p:cNvSpPr/>
          <p:nvPr/>
        </p:nvSpPr>
        <p:spPr>
          <a:xfrm>
            <a:off x="8430800" y="7370198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49"/>
                </a:moveTo>
                <a:cubicBezTo>
                  <a:pt x="10" y="49"/>
                  <a:pt x="0" y="40"/>
                  <a:pt x="0" y="29"/>
                </a:cubicBezTo>
                <a:cubicBezTo>
                  <a:pt x="0" y="20"/>
                  <a:pt x="10" y="20"/>
                  <a:pt x="20" y="20"/>
                </a:cubicBezTo>
                <a:lnTo>
                  <a:pt x="108" y="0"/>
                </a:lnTo>
                <a:cubicBezTo>
                  <a:pt x="118" y="0"/>
                  <a:pt x="118" y="10"/>
                  <a:pt x="118" y="20"/>
                </a:cubicBezTo>
                <a:cubicBezTo>
                  <a:pt x="128" y="20"/>
                  <a:pt x="118" y="29"/>
                  <a:pt x="10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9" name="Google Shape;4299;p21"/>
          <p:cNvSpPr/>
          <p:nvPr/>
        </p:nvSpPr>
        <p:spPr>
          <a:xfrm>
            <a:off x="8443066" y="735370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" y="20"/>
                </a:moveTo>
                <a:cubicBezTo>
                  <a:pt x="1" y="9"/>
                  <a:pt x="1" y="0"/>
                  <a:pt x="11" y="0"/>
                </a:cubicBezTo>
                <a:cubicBezTo>
                  <a:pt x="21" y="0"/>
                  <a:pt x="31" y="0"/>
                  <a:pt x="31" y="9"/>
                </a:cubicBezTo>
                <a:lnTo>
                  <a:pt x="60" y="88"/>
                </a:lnTo>
                <a:cubicBezTo>
                  <a:pt x="70" y="98"/>
                  <a:pt x="60" y="107"/>
                  <a:pt x="50" y="107"/>
                </a:cubicBezTo>
                <a:cubicBezTo>
                  <a:pt x="50" y="118"/>
                  <a:pt x="40" y="107"/>
                  <a:pt x="3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0" name="Google Shape;4300;p21"/>
          <p:cNvSpPr/>
          <p:nvPr/>
        </p:nvSpPr>
        <p:spPr>
          <a:xfrm>
            <a:off x="8443066" y="7378446"/>
            <a:ext cx="27283" cy="8460"/>
          </a:xfrm>
          <a:custGeom>
            <a:avLst/>
            <a:gdLst/>
            <a:ahLst/>
            <a:cxnLst/>
            <a:rect l="l" t="t" r="r" b="b"/>
            <a:pathLst>
              <a:path w="129" h="40" extrusionOk="0">
                <a:moveTo>
                  <a:pt x="21" y="40"/>
                </a:moveTo>
                <a:cubicBezTo>
                  <a:pt x="11" y="40"/>
                  <a:pt x="1" y="40"/>
                  <a:pt x="1" y="30"/>
                </a:cubicBezTo>
                <a:cubicBezTo>
                  <a:pt x="1" y="20"/>
                  <a:pt x="11" y="10"/>
                  <a:pt x="21" y="10"/>
                </a:cubicBezTo>
                <a:lnTo>
                  <a:pt x="109" y="1"/>
                </a:lnTo>
                <a:cubicBezTo>
                  <a:pt x="119" y="1"/>
                  <a:pt x="119" y="1"/>
                  <a:pt x="119" y="10"/>
                </a:cubicBezTo>
                <a:cubicBezTo>
                  <a:pt x="129" y="20"/>
                  <a:pt x="119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1" name="Google Shape;4301;p21"/>
          <p:cNvSpPr/>
          <p:nvPr/>
        </p:nvSpPr>
        <p:spPr>
          <a:xfrm>
            <a:off x="8455544" y="7359834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" y="20"/>
                </a:moveTo>
                <a:cubicBezTo>
                  <a:pt x="1" y="20"/>
                  <a:pt x="1" y="10"/>
                  <a:pt x="11" y="0"/>
                </a:cubicBezTo>
                <a:cubicBezTo>
                  <a:pt x="20" y="0"/>
                  <a:pt x="31" y="0"/>
                  <a:pt x="31" y="10"/>
                </a:cubicBezTo>
                <a:lnTo>
                  <a:pt x="60" y="98"/>
                </a:lnTo>
                <a:cubicBezTo>
                  <a:pt x="70" y="108"/>
                  <a:pt x="60" y="108"/>
                  <a:pt x="60" y="118"/>
                </a:cubicBezTo>
                <a:cubicBezTo>
                  <a:pt x="50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2" name="Google Shape;4302;p21"/>
          <p:cNvSpPr/>
          <p:nvPr/>
        </p:nvSpPr>
        <p:spPr>
          <a:xfrm>
            <a:off x="8482615" y="7353701"/>
            <a:ext cx="33416" cy="51816"/>
          </a:xfrm>
          <a:custGeom>
            <a:avLst/>
            <a:gdLst/>
            <a:ahLst/>
            <a:cxnLst/>
            <a:rect l="l" t="t" r="r" b="b"/>
            <a:pathLst>
              <a:path w="158" h="245" extrusionOk="0">
                <a:moveTo>
                  <a:pt x="10" y="20"/>
                </a:moveTo>
                <a:cubicBezTo>
                  <a:pt x="1" y="20"/>
                  <a:pt x="10" y="9"/>
                  <a:pt x="10" y="0"/>
                </a:cubicBezTo>
                <a:cubicBezTo>
                  <a:pt x="20" y="0"/>
                  <a:pt x="30" y="0"/>
                  <a:pt x="40" y="9"/>
                </a:cubicBezTo>
                <a:lnTo>
                  <a:pt x="157" y="216"/>
                </a:lnTo>
                <a:cubicBezTo>
                  <a:pt x="157" y="225"/>
                  <a:pt x="157" y="235"/>
                  <a:pt x="147" y="235"/>
                </a:cubicBezTo>
                <a:cubicBezTo>
                  <a:pt x="138" y="245"/>
                  <a:pt x="138" y="235"/>
                  <a:pt x="128" y="23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3" name="Google Shape;4303;p21"/>
          <p:cNvSpPr/>
          <p:nvPr/>
        </p:nvSpPr>
        <p:spPr>
          <a:xfrm>
            <a:off x="8476271" y="736194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1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0"/>
                  <a:pt x="11" y="0"/>
                  <a:pt x="20" y="0"/>
                </a:cubicBezTo>
                <a:lnTo>
                  <a:pt x="99" y="29"/>
                </a:lnTo>
                <a:cubicBezTo>
                  <a:pt x="109" y="29"/>
                  <a:pt x="109" y="39"/>
                  <a:pt x="109" y="49"/>
                </a:cubicBezTo>
                <a:cubicBezTo>
                  <a:pt x="99" y="59"/>
                  <a:pt x="8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4" name="Google Shape;4304;p21"/>
          <p:cNvSpPr/>
          <p:nvPr/>
        </p:nvSpPr>
        <p:spPr>
          <a:xfrm>
            <a:off x="8492978" y="7351375"/>
            <a:ext cx="8460" cy="23264"/>
          </a:xfrm>
          <a:custGeom>
            <a:avLst/>
            <a:gdLst/>
            <a:ahLst/>
            <a:cxnLst/>
            <a:rect l="l" t="t" r="r" b="b"/>
            <a:pathLst>
              <a:path w="40" h="110" extrusionOk="0">
                <a:moveTo>
                  <a:pt x="10" y="11"/>
                </a:moveTo>
                <a:cubicBezTo>
                  <a:pt x="10" y="1"/>
                  <a:pt x="20" y="1"/>
                  <a:pt x="30" y="1"/>
                </a:cubicBezTo>
                <a:cubicBezTo>
                  <a:pt x="30" y="1"/>
                  <a:pt x="39" y="11"/>
                  <a:pt x="39" y="20"/>
                </a:cubicBezTo>
                <a:lnTo>
                  <a:pt x="30" y="99"/>
                </a:lnTo>
                <a:cubicBezTo>
                  <a:pt x="30" y="109"/>
                  <a:pt x="20" y="109"/>
                  <a:pt x="10" y="109"/>
                </a:cubicBezTo>
                <a:cubicBezTo>
                  <a:pt x="0" y="109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21"/>
          <p:cNvSpPr/>
          <p:nvPr/>
        </p:nvSpPr>
        <p:spPr>
          <a:xfrm>
            <a:off x="8482615" y="7372101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10" y="31"/>
                </a:moveTo>
                <a:cubicBezTo>
                  <a:pt x="1" y="31"/>
                  <a:pt x="1" y="20"/>
                  <a:pt x="1" y="11"/>
                </a:cubicBezTo>
                <a:cubicBezTo>
                  <a:pt x="10" y="11"/>
                  <a:pt x="10" y="1"/>
                  <a:pt x="20" y="1"/>
                </a:cubicBezTo>
                <a:lnTo>
                  <a:pt x="99" y="31"/>
                </a:lnTo>
                <a:cubicBezTo>
                  <a:pt x="108" y="40"/>
                  <a:pt x="108" y="50"/>
                  <a:pt x="108" y="50"/>
                </a:cubicBezTo>
                <a:cubicBezTo>
                  <a:pt x="99" y="60"/>
                  <a:pt x="99" y="70"/>
                  <a:pt x="88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6" name="Google Shape;4306;p21"/>
          <p:cNvSpPr/>
          <p:nvPr/>
        </p:nvSpPr>
        <p:spPr>
          <a:xfrm>
            <a:off x="8499112" y="7361949"/>
            <a:ext cx="8671" cy="24956"/>
          </a:xfrm>
          <a:custGeom>
            <a:avLst/>
            <a:gdLst/>
            <a:ahLst/>
            <a:cxnLst/>
            <a:rect l="l" t="t" r="r" b="b"/>
            <a:pathLst>
              <a:path w="41" h="118" extrusionOk="0">
                <a:moveTo>
                  <a:pt x="10" y="20"/>
                </a:moveTo>
                <a:cubicBezTo>
                  <a:pt x="10" y="10"/>
                  <a:pt x="21" y="0"/>
                  <a:pt x="30" y="0"/>
                </a:cubicBezTo>
                <a:cubicBezTo>
                  <a:pt x="40" y="0"/>
                  <a:pt x="40" y="10"/>
                  <a:pt x="40" y="20"/>
                </a:cubicBezTo>
                <a:lnTo>
                  <a:pt x="30" y="98"/>
                </a:lnTo>
                <a:cubicBezTo>
                  <a:pt x="30" y="108"/>
                  <a:pt x="21" y="118"/>
                  <a:pt x="10" y="108"/>
                </a:cubicBezTo>
                <a:cubicBezTo>
                  <a:pt x="1" y="10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7" name="Google Shape;4307;p21"/>
          <p:cNvSpPr/>
          <p:nvPr/>
        </p:nvSpPr>
        <p:spPr>
          <a:xfrm>
            <a:off x="8521953" y="7353701"/>
            <a:ext cx="31301" cy="51816"/>
          </a:xfrm>
          <a:custGeom>
            <a:avLst/>
            <a:gdLst/>
            <a:ahLst/>
            <a:cxnLst/>
            <a:rect l="l" t="t" r="r" b="b"/>
            <a:pathLst>
              <a:path w="148" h="245" extrusionOk="0">
                <a:moveTo>
                  <a:pt x="118" y="9"/>
                </a:moveTo>
                <a:cubicBezTo>
                  <a:pt x="128" y="0"/>
                  <a:pt x="138" y="0"/>
                  <a:pt x="138" y="0"/>
                </a:cubicBezTo>
                <a:cubicBezTo>
                  <a:pt x="148" y="9"/>
                  <a:pt x="148" y="20"/>
                  <a:pt x="148" y="20"/>
                </a:cubicBezTo>
                <a:lnTo>
                  <a:pt x="30" y="235"/>
                </a:lnTo>
                <a:cubicBezTo>
                  <a:pt x="20" y="235"/>
                  <a:pt x="11" y="245"/>
                  <a:pt x="11" y="235"/>
                </a:cubicBezTo>
                <a:cubicBezTo>
                  <a:pt x="0" y="235"/>
                  <a:pt x="0" y="225"/>
                  <a:pt x="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21"/>
          <p:cNvSpPr/>
          <p:nvPr/>
        </p:nvSpPr>
        <p:spPr>
          <a:xfrm>
            <a:off x="8536546" y="7351375"/>
            <a:ext cx="8460" cy="23264"/>
          </a:xfrm>
          <a:custGeom>
            <a:avLst/>
            <a:gdLst/>
            <a:ahLst/>
            <a:cxnLst/>
            <a:rect l="l" t="t" r="r" b="b"/>
            <a:pathLst>
              <a:path w="40" h="110" extrusionOk="0">
                <a:moveTo>
                  <a:pt x="0" y="20"/>
                </a:moveTo>
                <a:cubicBezTo>
                  <a:pt x="0" y="11"/>
                  <a:pt x="0" y="1"/>
                  <a:pt x="10" y="1"/>
                </a:cubicBezTo>
                <a:cubicBezTo>
                  <a:pt x="20" y="1"/>
                  <a:pt x="29" y="1"/>
                  <a:pt x="29" y="11"/>
                </a:cubicBezTo>
                <a:lnTo>
                  <a:pt x="40" y="89"/>
                </a:lnTo>
                <a:cubicBezTo>
                  <a:pt x="40" y="99"/>
                  <a:pt x="40" y="109"/>
                  <a:pt x="29" y="109"/>
                </a:cubicBezTo>
                <a:cubicBezTo>
                  <a:pt x="20" y="109"/>
                  <a:pt x="10" y="109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9" name="Google Shape;4309;p21"/>
          <p:cNvSpPr/>
          <p:nvPr/>
        </p:nvSpPr>
        <p:spPr>
          <a:xfrm>
            <a:off x="8538449" y="7361949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0"/>
                </a:moveTo>
                <a:cubicBezTo>
                  <a:pt x="89" y="0"/>
                  <a:pt x="99" y="0"/>
                  <a:pt x="109" y="10"/>
                </a:cubicBezTo>
                <a:cubicBezTo>
                  <a:pt x="109" y="20"/>
                  <a:pt x="109" y="29"/>
                  <a:pt x="99" y="29"/>
                </a:cubicBezTo>
                <a:lnTo>
                  <a:pt x="20" y="59"/>
                </a:lnTo>
                <a:cubicBezTo>
                  <a:pt x="11" y="59"/>
                  <a:pt x="11" y="59"/>
                  <a:pt x="1" y="49"/>
                </a:cubicBezTo>
                <a:cubicBezTo>
                  <a:pt x="1" y="39"/>
                  <a:pt x="1" y="2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0" name="Google Shape;4310;p21"/>
          <p:cNvSpPr/>
          <p:nvPr/>
        </p:nvSpPr>
        <p:spPr>
          <a:xfrm>
            <a:off x="8530201" y="7361949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1" y="20"/>
                </a:moveTo>
                <a:cubicBezTo>
                  <a:pt x="1" y="10"/>
                  <a:pt x="1" y="0"/>
                  <a:pt x="11" y="0"/>
                </a:cubicBezTo>
                <a:cubicBezTo>
                  <a:pt x="20" y="0"/>
                  <a:pt x="30" y="10"/>
                  <a:pt x="30" y="20"/>
                </a:cubicBezTo>
                <a:lnTo>
                  <a:pt x="40" y="98"/>
                </a:lnTo>
                <a:cubicBezTo>
                  <a:pt x="40" y="108"/>
                  <a:pt x="40" y="108"/>
                  <a:pt x="30" y="108"/>
                </a:cubicBezTo>
                <a:cubicBezTo>
                  <a:pt x="20" y="118"/>
                  <a:pt x="11" y="108"/>
                  <a:pt x="1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1" name="Google Shape;4311;p21"/>
          <p:cNvSpPr/>
          <p:nvPr/>
        </p:nvSpPr>
        <p:spPr>
          <a:xfrm>
            <a:off x="8532316" y="7372101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89" y="1"/>
                </a:moveTo>
                <a:cubicBezTo>
                  <a:pt x="89" y="1"/>
                  <a:pt x="99" y="11"/>
                  <a:pt x="108" y="11"/>
                </a:cubicBezTo>
                <a:cubicBezTo>
                  <a:pt x="108" y="20"/>
                  <a:pt x="99" y="31"/>
                  <a:pt x="99" y="31"/>
                </a:cubicBezTo>
                <a:lnTo>
                  <a:pt x="20" y="60"/>
                </a:lnTo>
                <a:cubicBezTo>
                  <a:pt x="10" y="70"/>
                  <a:pt x="1" y="60"/>
                  <a:pt x="1" y="50"/>
                </a:cubicBezTo>
                <a:cubicBezTo>
                  <a:pt x="1" y="50"/>
                  <a:pt x="1" y="40"/>
                  <a:pt x="10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2" name="Google Shape;4312;p21"/>
          <p:cNvSpPr/>
          <p:nvPr/>
        </p:nvSpPr>
        <p:spPr>
          <a:xfrm>
            <a:off x="8528298" y="7407420"/>
            <a:ext cx="56046" cy="8460"/>
          </a:xfrm>
          <a:custGeom>
            <a:avLst/>
            <a:gdLst/>
            <a:ahLst/>
            <a:cxnLst/>
            <a:rect l="l" t="t" r="r" b="b"/>
            <a:pathLst>
              <a:path w="265" h="40" extrusionOk="0">
                <a:moveTo>
                  <a:pt x="255" y="1"/>
                </a:moveTo>
                <a:cubicBezTo>
                  <a:pt x="264" y="1"/>
                  <a:pt x="264" y="10"/>
                  <a:pt x="264" y="20"/>
                </a:cubicBezTo>
                <a:cubicBezTo>
                  <a:pt x="264" y="30"/>
                  <a:pt x="264" y="40"/>
                  <a:pt x="255" y="40"/>
                </a:cubicBezTo>
                <a:lnTo>
                  <a:pt x="10" y="40"/>
                </a:lnTo>
                <a:cubicBezTo>
                  <a:pt x="0" y="40"/>
                  <a:pt x="0" y="30"/>
                  <a:pt x="0" y="20"/>
                </a:cubicBezTo>
                <a:cubicBezTo>
                  <a:pt x="0" y="10"/>
                  <a:pt x="0" y="1"/>
                  <a:pt x="1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3" name="Google Shape;4313;p21"/>
          <p:cNvSpPr/>
          <p:nvPr/>
        </p:nvSpPr>
        <p:spPr>
          <a:xfrm>
            <a:off x="8561290" y="7397057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9" y="11"/>
                </a:moveTo>
                <a:cubicBezTo>
                  <a:pt x="79" y="0"/>
                  <a:pt x="89" y="0"/>
                  <a:pt x="99" y="11"/>
                </a:cubicBezTo>
                <a:cubicBezTo>
                  <a:pt x="99" y="20"/>
                  <a:pt x="99" y="30"/>
                  <a:pt x="89" y="30"/>
                </a:cubicBezTo>
                <a:lnTo>
                  <a:pt x="30" y="79"/>
                </a:lnTo>
                <a:cubicBezTo>
                  <a:pt x="20" y="89"/>
                  <a:pt x="10" y="89"/>
                  <a:pt x="10" y="79"/>
                </a:cubicBezTo>
                <a:cubicBezTo>
                  <a:pt x="1" y="69"/>
                  <a:pt x="1" y="59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4" name="Google Shape;4314;p21"/>
          <p:cNvSpPr/>
          <p:nvPr/>
        </p:nvSpPr>
        <p:spPr>
          <a:xfrm>
            <a:off x="8561290" y="7407420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9" y="60"/>
                </a:moveTo>
                <a:cubicBezTo>
                  <a:pt x="99" y="60"/>
                  <a:pt x="99" y="69"/>
                  <a:pt x="99" y="79"/>
                </a:cubicBezTo>
                <a:cubicBezTo>
                  <a:pt x="89" y="89"/>
                  <a:pt x="79" y="89"/>
                  <a:pt x="69" y="79"/>
                </a:cubicBezTo>
                <a:lnTo>
                  <a:pt x="10" y="30"/>
                </a:lnTo>
                <a:cubicBezTo>
                  <a:pt x="1" y="30"/>
                  <a:pt x="1" y="20"/>
                  <a:pt x="10" y="10"/>
                </a:cubicBezTo>
                <a:cubicBezTo>
                  <a:pt x="10" y="1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5" name="Google Shape;4315;p21"/>
          <p:cNvSpPr/>
          <p:nvPr/>
        </p:nvSpPr>
        <p:spPr>
          <a:xfrm>
            <a:off x="8549024" y="7397057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8" y="11"/>
                </a:moveTo>
                <a:cubicBezTo>
                  <a:pt x="78" y="0"/>
                  <a:pt x="88" y="0"/>
                  <a:pt x="88" y="11"/>
                </a:cubicBezTo>
                <a:cubicBezTo>
                  <a:pt x="98" y="20"/>
                  <a:pt x="98" y="30"/>
                  <a:pt x="88" y="30"/>
                </a:cubicBezTo>
                <a:lnTo>
                  <a:pt x="29" y="79"/>
                </a:lnTo>
                <a:cubicBezTo>
                  <a:pt x="20" y="89"/>
                  <a:pt x="10" y="89"/>
                  <a:pt x="0" y="79"/>
                </a:cubicBezTo>
                <a:cubicBezTo>
                  <a:pt x="0" y="69"/>
                  <a:pt x="0" y="59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6" name="Google Shape;4316;p21"/>
          <p:cNvSpPr/>
          <p:nvPr/>
        </p:nvSpPr>
        <p:spPr>
          <a:xfrm>
            <a:off x="8549024" y="7407420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8" y="60"/>
                </a:moveTo>
                <a:cubicBezTo>
                  <a:pt x="98" y="60"/>
                  <a:pt x="98" y="69"/>
                  <a:pt x="88" y="79"/>
                </a:cubicBezTo>
                <a:cubicBezTo>
                  <a:pt x="88" y="89"/>
                  <a:pt x="78" y="89"/>
                  <a:pt x="68" y="79"/>
                </a:cubicBezTo>
                <a:lnTo>
                  <a:pt x="10" y="30"/>
                </a:lnTo>
                <a:cubicBezTo>
                  <a:pt x="0" y="30"/>
                  <a:pt x="0" y="20"/>
                  <a:pt x="0" y="10"/>
                </a:cubicBezTo>
                <a:cubicBezTo>
                  <a:pt x="10" y="1"/>
                  <a:pt x="2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7" name="Google Shape;4317;p21"/>
          <p:cNvSpPr/>
          <p:nvPr/>
        </p:nvSpPr>
        <p:spPr>
          <a:xfrm>
            <a:off x="8521953" y="7417783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148" y="226"/>
                </a:moveTo>
                <a:cubicBezTo>
                  <a:pt x="148" y="226"/>
                  <a:pt x="148" y="236"/>
                  <a:pt x="138" y="246"/>
                </a:cubicBezTo>
                <a:cubicBezTo>
                  <a:pt x="138" y="246"/>
                  <a:pt x="128" y="246"/>
                  <a:pt x="118" y="236"/>
                </a:cubicBezTo>
                <a:lnTo>
                  <a:pt x="0" y="30"/>
                </a:lnTo>
                <a:cubicBezTo>
                  <a:pt x="0" y="20"/>
                  <a:pt x="0" y="11"/>
                  <a:pt x="11" y="11"/>
                </a:cubicBezTo>
                <a:cubicBezTo>
                  <a:pt x="11" y="0"/>
                  <a:pt x="2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8" name="Google Shape;4318;p21"/>
          <p:cNvSpPr/>
          <p:nvPr/>
        </p:nvSpPr>
        <p:spPr>
          <a:xfrm>
            <a:off x="8538449" y="7448872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30"/>
                </a:moveTo>
                <a:cubicBezTo>
                  <a:pt x="109" y="30"/>
                  <a:pt x="109" y="40"/>
                  <a:pt x="109" y="49"/>
                </a:cubicBezTo>
                <a:cubicBezTo>
                  <a:pt x="99" y="60"/>
                  <a:pt x="89" y="60"/>
                  <a:pt x="89" y="60"/>
                </a:cubicBezTo>
                <a:lnTo>
                  <a:pt x="11" y="30"/>
                </a:lnTo>
                <a:cubicBezTo>
                  <a:pt x="1" y="30"/>
                  <a:pt x="1" y="20"/>
                  <a:pt x="1" y="10"/>
                </a:cubicBezTo>
                <a:cubicBezTo>
                  <a:pt x="1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9" name="Google Shape;4319;p21"/>
          <p:cNvSpPr/>
          <p:nvPr/>
        </p:nvSpPr>
        <p:spPr>
          <a:xfrm>
            <a:off x="8536546" y="744887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29" y="99"/>
                </a:moveTo>
                <a:cubicBezTo>
                  <a:pt x="29" y="108"/>
                  <a:pt x="20" y="108"/>
                  <a:pt x="10" y="108"/>
                </a:cubicBezTo>
                <a:cubicBezTo>
                  <a:pt x="0" y="108"/>
                  <a:pt x="0" y="99"/>
                  <a:pt x="0" y="89"/>
                </a:cubicBezTo>
                <a:lnTo>
                  <a:pt x="10" y="10"/>
                </a:lnTo>
                <a:cubicBezTo>
                  <a:pt x="10" y="1"/>
                  <a:pt x="20" y="1"/>
                  <a:pt x="29" y="1"/>
                </a:cubicBezTo>
                <a:cubicBezTo>
                  <a:pt x="40" y="1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0" name="Google Shape;4320;p21"/>
          <p:cNvSpPr/>
          <p:nvPr/>
        </p:nvSpPr>
        <p:spPr>
          <a:xfrm>
            <a:off x="8532316" y="7436394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9" y="40"/>
                </a:moveTo>
                <a:cubicBezTo>
                  <a:pt x="99" y="40"/>
                  <a:pt x="108" y="50"/>
                  <a:pt x="108" y="60"/>
                </a:cubicBezTo>
                <a:cubicBezTo>
                  <a:pt x="99" y="60"/>
                  <a:pt x="89" y="69"/>
                  <a:pt x="89" y="69"/>
                </a:cubicBezTo>
                <a:lnTo>
                  <a:pt x="10" y="40"/>
                </a:lnTo>
                <a:cubicBezTo>
                  <a:pt x="1" y="30"/>
                  <a:pt x="1" y="21"/>
                  <a:pt x="1" y="21"/>
                </a:cubicBezTo>
                <a:cubicBezTo>
                  <a:pt x="1" y="10"/>
                  <a:pt x="10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1" name="Google Shape;4321;p21"/>
          <p:cNvSpPr/>
          <p:nvPr/>
        </p:nvSpPr>
        <p:spPr>
          <a:xfrm>
            <a:off x="8530201" y="7436394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30" y="99"/>
                </a:moveTo>
                <a:cubicBezTo>
                  <a:pt x="30" y="108"/>
                  <a:pt x="20" y="119"/>
                  <a:pt x="11" y="119"/>
                </a:cubicBezTo>
                <a:cubicBezTo>
                  <a:pt x="1" y="119"/>
                  <a:pt x="1" y="108"/>
                  <a:pt x="1" y="99"/>
                </a:cubicBezTo>
                <a:lnTo>
                  <a:pt x="11" y="21"/>
                </a:lnTo>
                <a:cubicBezTo>
                  <a:pt x="11" y="10"/>
                  <a:pt x="20" y="1"/>
                  <a:pt x="30" y="10"/>
                </a:cubicBezTo>
                <a:cubicBezTo>
                  <a:pt x="40" y="10"/>
                  <a:pt x="40" y="10"/>
                  <a:pt x="4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2" name="Google Shape;4322;p21"/>
          <p:cNvSpPr/>
          <p:nvPr/>
        </p:nvSpPr>
        <p:spPr>
          <a:xfrm>
            <a:off x="8482615" y="7417783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40" y="236"/>
                </a:moveTo>
                <a:cubicBezTo>
                  <a:pt x="30" y="246"/>
                  <a:pt x="20" y="246"/>
                  <a:pt x="10" y="246"/>
                </a:cubicBezTo>
                <a:cubicBezTo>
                  <a:pt x="10" y="236"/>
                  <a:pt x="1" y="226"/>
                  <a:pt x="10" y="226"/>
                </a:cubicBezTo>
                <a:lnTo>
                  <a:pt x="128" y="11"/>
                </a:lnTo>
                <a:cubicBezTo>
                  <a:pt x="138" y="11"/>
                  <a:pt x="138" y="0"/>
                  <a:pt x="147" y="11"/>
                </a:cubicBezTo>
                <a:cubicBezTo>
                  <a:pt x="157" y="11"/>
                  <a:pt x="157" y="20"/>
                  <a:pt x="15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3" name="Google Shape;4323;p21"/>
          <p:cNvSpPr/>
          <p:nvPr/>
        </p:nvSpPr>
        <p:spPr>
          <a:xfrm>
            <a:off x="8492978" y="7448872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9" y="89"/>
                </a:moveTo>
                <a:cubicBezTo>
                  <a:pt x="39" y="99"/>
                  <a:pt x="30" y="108"/>
                  <a:pt x="30" y="108"/>
                </a:cubicBezTo>
                <a:cubicBezTo>
                  <a:pt x="20" y="108"/>
                  <a:pt x="10" y="108"/>
                  <a:pt x="10" y="99"/>
                </a:cubicBezTo>
                <a:lnTo>
                  <a:pt x="0" y="20"/>
                </a:lnTo>
                <a:cubicBezTo>
                  <a:pt x="0" y="10"/>
                  <a:pt x="0" y="1"/>
                  <a:pt x="10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4" name="Google Shape;4324;p21"/>
          <p:cNvSpPr/>
          <p:nvPr/>
        </p:nvSpPr>
        <p:spPr>
          <a:xfrm>
            <a:off x="8476271" y="7448872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60"/>
                </a:moveTo>
                <a:cubicBezTo>
                  <a:pt x="11" y="60"/>
                  <a:pt x="1" y="60"/>
                  <a:pt x="1" y="49"/>
                </a:cubicBezTo>
                <a:cubicBezTo>
                  <a:pt x="1" y="40"/>
                  <a:pt x="1" y="30"/>
                  <a:pt x="11" y="30"/>
                </a:cubicBezTo>
                <a:lnTo>
                  <a:pt x="89" y="1"/>
                </a:lnTo>
                <a:cubicBezTo>
                  <a:pt x="89" y="1"/>
                  <a:pt x="99" y="1"/>
                  <a:pt x="109" y="10"/>
                </a:cubicBezTo>
                <a:cubicBezTo>
                  <a:pt x="109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5" name="Google Shape;4325;p21"/>
          <p:cNvSpPr/>
          <p:nvPr/>
        </p:nvSpPr>
        <p:spPr>
          <a:xfrm>
            <a:off x="8499112" y="7436394"/>
            <a:ext cx="8671" cy="25168"/>
          </a:xfrm>
          <a:custGeom>
            <a:avLst/>
            <a:gdLst/>
            <a:ahLst/>
            <a:cxnLst/>
            <a:rect l="l" t="t" r="r" b="b"/>
            <a:pathLst>
              <a:path w="41" h="119" extrusionOk="0">
                <a:moveTo>
                  <a:pt x="40" y="99"/>
                </a:moveTo>
                <a:cubicBezTo>
                  <a:pt x="40" y="108"/>
                  <a:pt x="40" y="119"/>
                  <a:pt x="30" y="119"/>
                </a:cubicBezTo>
                <a:cubicBezTo>
                  <a:pt x="21" y="119"/>
                  <a:pt x="10" y="108"/>
                  <a:pt x="10" y="99"/>
                </a:cubicBezTo>
                <a:lnTo>
                  <a:pt x="1" y="21"/>
                </a:lnTo>
                <a:cubicBezTo>
                  <a:pt x="1" y="10"/>
                  <a:pt x="1" y="10"/>
                  <a:pt x="10" y="10"/>
                </a:cubicBezTo>
                <a:cubicBezTo>
                  <a:pt x="21" y="1"/>
                  <a:pt x="30" y="10"/>
                  <a:pt x="3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6" name="Google Shape;4326;p21"/>
          <p:cNvSpPr/>
          <p:nvPr/>
        </p:nvSpPr>
        <p:spPr>
          <a:xfrm>
            <a:off x="8482615" y="7436394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0" y="69"/>
                </a:moveTo>
                <a:cubicBezTo>
                  <a:pt x="10" y="69"/>
                  <a:pt x="10" y="60"/>
                  <a:pt x="1" y="60"/>
                </a:cubicBezTo>
                <a:cubicBezTo>
                  <a:pt x="1" y="50"/>
                  <a:pt x="1" y="40"/>
                  <a:pt x="10" y="40"/>
                </a:cubicBezTo>
                <a:lnTo>
                  <a:pt x="88" y="10"/>
                </a:lnTo>
                <a:cubicBezTo>
                  <a:pt x="99" y="1"/>
                  <a:pt x="99" y="10"/>
                  <a:pt x="108" y="21"/>
                </a:cubicBezTo>
                <a:cubicBezTo>
                  <a:pt x="108" y="21"/>
                  <a:pt x="108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7" name="Google Shape;4327;p21"/>
          <p:cNvSpPr/>
          <p:nvPr/>
        </p:nvSpPr>
        <p:spPr>
          <a:xfrm>
            <a:off x="8451526" y="7407420"/>
            <a:ext cx="58161" cy="8460"/>
          </a:xfrm>
          <a:custGeom>
            <a:avLst/>
            <a:gdLst/>
            <a:ahLst/>
            <a:cxnLst/>
            <a:rect l="l" t="t" r="r" b="b"/>
            <a:pathLst>
              <a:path w="275" h="40" extrusionOk="0">
                <a:moveTo>
                  <a:pt x="20" y="40"/>
                </a:moveTo>
                <a:cubicBezTo>
                  <a:pt x="10" y="40"/>
                  <a:pt x="0" y="30"/>
                  <a:pt x="0" y="20"/>
                </a:cubicBezTo>
                <a:cubicBezTo>
                  <a:pt x="0" y="10"/>
                  <a:pt x="10" y="1"/>
                  <a:pt x="20" y="1"/>
                </a:cubicBezTo>
                <a:lnTo>
                  <a:pt x="265" y="1"/>
                </a:lnTo>
                <a:cubicBezTo>
                  <a:pt x="265" y="1"/>
                  <a:pt x="275" y="10"/>
                  <a:pt x="275" y="20"/>
                </a:cubicBezTo>
                <a:cubicBezTo>
                  <a:pt x="275" y="30"/>
                  <a:pt x="265" y="40"/>
                  <a:pt x="265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8" name="Google Shape;4328;p21"/>
          <p:cNvSpPr/>
          <p:nvPr/>
        </p:nvSpPr>
        <p:spPr>
          <a:xfrm>
            <a:off x="8455544" y="7407420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0" y="79"/>
                </a:moveTo>
                <a:cubicBezTo>
                  <a:pt x="20" y="89"/>
                  <a:pt x="11" y="89"/>
                  <a:pt x="1" y="79"/>
                </a:cubicBezTo>
                <a:cubicBezTo>
                  <a:pt x="1" y="69"/>
                  <a:pt x="1" y="60"/>
                  <a:pt x="11" y="60"/>
                </a:cubicBezTo>
                <a:lnTo>
                  <a:pt x="70" y="10"/>
                </a:lnTo>
                <a:cubicBezTo>
                  <a:pt x="79" y="1"/>
                  <a:pt x="89" y="1"/>
                  <a:pt x="89" y="10"/>
                </a:cubicBezTo>
                <a:cubicBezTo>
                  <a:pt x="99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9" name="Google Shape;4329;p21"/>
          <p:cNvSpPr/>
          <p:nvPr/>
        </p:nvSpPr>
        <p:spPr>
          <a:xfrm>
            <a:off x="8455544" y="7397057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1" y="30"/>
                </a:moveTo>
                <a:cubicBezTo>
                  <a:pt x="1" y="30"/>
                  <a:pt x="1" y="20"/>
                  <a:pt x="1" y="11"/>
                </a:cubicBezTo>
                <a:cubicBezTo>
                  <a:pt x="11" y="0"/>
                  <a:pt x="20" y="0"/>
                  <a:pt x="20" y="11"/>
                </a:cubicBezTo>
                <a:lnTo>
                  <a:pt x="89" y="59"/>
                </a:lnTo>
                <a:cubicBezTo>
                  <a:pt x="99" y="59"/>
                  <a:pt x="99" y="69"/>
                  <a:pt x="89" y="79"/>
                </a:cubicBezTo>
                <a:cubicBezTo>
                  <a:pt x="89" y="89"/>
                  <a:pt x="79" y="89"/>
                  <a:pt x="7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0" name="Google Shape;4330;p21"/>
          <p:cNvSpPr/>
          <p:nvPr/>
        </p:nvSpPr>
        <p:spPr>
          <a:xfrm>
            <a:off x="8468022" y="7407420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79"/>
                </a:moveTo>
                <a:cubicBezTo>
                  <a:pt x="20" y="89"/>
                  <a:pt x="11" y="89"/>
                  <a:pt x="11" y="79"/>
                </a:cubicBezTo>
                <a:cubicBezTo>
                  <a:pt x="1" y="69"/>
                  <a:pt x="1" y="60"/>
                  <a:pt x="11" y="60"/>
                </a:cubicBezTo>
                <a:lnTo>
                  <a:pt x="70" y="10"/>
                </a:lnTo>
                <a:cubicBezTo>
                  <a:pt x="79" y="1"/>
                  <a:pt x="89" y="1"/>
                  <a:pt x="89" y="10"/>
                </a:cubicBezTo>
                <a:cubicBezTo>
                  <a:pt x="99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1" name="Google Shape;4331;p21"/>
          <p:cNvSpPr/>
          <p:nvPr/>
        </p:nvSpPr>
        <p:spPr>
          <a:xfrm>
            <a:off x="8468022" y="7397057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1" y="30"/>
                </a:moveTo>
                <a:cubicBezTo>
                  <a:pt x="1" y="30"/>
                  <a:pt x="1" y="20"/>
                  <a:pt x="11" y="11"/>
                </a:cubicBezTo>
                <a:cubicBezTo>
                  <a:pt x="11" y="0"/>
                  <a:pt x="20" y="0"/>
                  <a:pt x="30" y="11"/>
                </a:cubicBezTo>
                <a:lnTo>
                  <a:pt x="89" y="59"/>
                </a:lnTo>
                <a:cubicBezTo>
                  <a:pt x="99" y="59"/>
                  <a:pt x="99" y="69"/>
                  <a:pt x="89" y="79"/>
                </a:cubicBezTo>
                <a:cubicBezTo>
                  <a:pt x="89" y="89"/>
                  <a:pt x="79" y="89"/>
                  <a:pt x="7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2" name="Google Shape;4332;p21"/>
          <p:cNvSpPr/>
          <p:nvPr/>
        </p:nvSpPr>
        <p:spPr>
          <a:xfrm>
            <a:off x="8772782" y="-142617"/>
            <a:ext cx="221857" cy="371383"/>
          </a:xfrm>
          <a:custGeom>
            <a:avLst/>
            <a:gdLst/>
            <a:ahLst/>
            <a:cxnLst/>
            <a:rect l="l" t="t" r="r" b="b"/>
            <a:pathLst>
              <a:path w="1049" h="1756" extrusionOk="0">
                <a:moveTo>
                  <a:pt x="980" y="1"/>
                </a:moveTo>
                <a:cubicBezTo>
                  <a:pt x="667" y="138"/>
                  <a:pt x="392" y="383"/>
                  <a:pt x="216" y="717"/>
                </a:cubicBezTo>
                <a:cubicBezTo>
                  <a:pt x="49" y="1050"/>
                  <a:pt x="0" y="1412"/>
                  <a:pt x="69" y="1755"/>
                </a:cubicBezTo>
                <a:cubicBezTo>
                  <a:pt x="382" y="1608"/>
                  <a:pt x="657" y="1363"/>
                  <a:pt x="833" y="1040"/>
                </a:cubicBezTo>
                <a:cubicBezTo>
                  <a:pt x="1000" y="706"/>
                  <a:pt x="1049" y="344"/>
                  <a:pt x="98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3" name="Google Shape;4333;p21"/>
          <p:cNvSpPr/>
          <p:nvPr/>
        </p:nvSpPr>
        <p:spPr>
          <a:xfrm>
            <a:off x="8787163" y="-142617"/>
            <a:ext cx="222068" cy="371383"/>
          </a:xfrm>
          <a:custGeom>
            <a:avLst/>
            <a:gdLst/>
            <a:ahLst/>
            <a:cxnLst/>
            <a:rect l="l" t="t" r="r" b="b"/>
            <a:pathLst>
              <a:path w="1050" h="1756" extrusionOk="0">
                <a:moveTo>
                  <a:pt x="912" y="1"/>
                </a:moveTo>
                <a:cubicBezTo>
                  <a:pt x="510" y="481"/>
                  <a:pt x="177" y="1246"/>
                  <a:pt x="1" y="1755"/>
                </a:cubicBezTo>
                <a:cubicBezTo>
                  <a:pt x="667" y="1451"/>
                  <a:pt x="1050" y="726"/>
                  <a:pt x="912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4" name="Google Shape;4334;p21"/>
          <p:cNvSpPr/>
          <p:nvPr/>
        </p:nvSpPr>
        <p:spPr>
          <a:xfrm>
            <a:off x="8807889" y="-142617"/>
            <a:ext cx="180616" cy="315337"/>
          </a:xfrm>
          <a:custGeom>
            <a:avLst/>
            <a:gdLst/>
            <a:ahLst/>
            <a:cxnLst/>
            <a:rect l="l" t="t" r="r" b="b"/>
            <a:pathLst>
              <a:path w="854" h="1491" extrusionOk="0">
                <a:moveTo>
                  <a:pt x="843" y="79"/>
                </a:moveTo>
                <a:cubicBezTo>
                  <a:pt x="854" y="50"/>
                  <a:pt x="814" y="1"/>
                  <a:pt x="795" y="20"/>
                </a:cubicBezTo>
                <a:cubicBezTo>
                  <a:pt x="501" y="354"/>
                  <a:pt x="157" y="1011"/>
                  <a:pt x="11" y="1461"/>
                </a:cubicBezTo>
                <a:cubicBezTo>
                  <a:pt x="1" y="1490"/>
                  <a:pt x="30" y="1490"/>
                  <a:pt x="40" y="1461"/>
                </a:cubicBezTo>
                <a:cubicBezTo>
                  <a:pt x="197" y="1011"/>
                  <a:pt x="530" y="423"/>
                  <a:pt x="843" y="7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5" name="Google Shape;4335;p21"/>
          <p:cNvSpPr/>
          <p:nvPr/>
        </p:nvSpPr>
        <p:spPr>
          <a:xfrm>
            <a:off x="8843208" y="54493"/>
            <a:ext cx="37434" cy="93269"/>
          </a:xfrm>
          <a:custGeom>
            <a:avLst/>
            <a:gdLst/>
            <a:ahLst/>
            <a:cxnLst/>
            <a:rect l="l" t="t" r="r" b="b"/>
            <a:pathLst>
              <a:path w="177" h="441" extrusionOk="0">
                <a:moveTo>
                  <a:pt x="88" y="39"/>
                </a:moveTo>
                <a:cubicBezTo>
                  <a:pt x="99" y="10"/>
                  <a:pt x="69" y="0"/>
                  <a:pt x="59" y="20"/>
                </a:cubicBezTo>
                <a:cubicBezTo>
                  <a:pt x="1" y="137"/>
                  <a:pt x="49" y="333"/>
                  <a:pt x="138" y="421"/>
                </a:cubicBezTo>
                <a:cubicBezTo>
                  <a:pt x="157" y="441"/>
                  <a:pt x="177" y="412"/>
                  <a:pt x="157" y="392"/>
                </a:cubicBezTo>
                <a:cubicBezTo>
                  <a:pt x="79" y="323"/>
                  <a:pt x="40" y="137"/>
                  <a:pt x="88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6" name="Google Shape;4336;p21"/>
          <p:cNvSpPr/>
          <p:nvPr/>
        </p:nvSpPr>
        <p:spPr>
          <a:xfrm>
            <a:off x="8884661" y="-16145"/>
            <a:ext cx="45894" cy="89250"/>
          </a:xfrm>
          <a:custGeom>
            <a:avLst/>
            <a:gdLst/>
            <a:ahLst/>
            <a:cxnLst/>
            <a:rect l="l" t="t" r="r" b="b"/>
            <a:pathLst>
              <a:path w="217" h="422" extrusionOk="0">
                <a:moveTo>
                  <a:pt x="59" y="1"/>
                </a:moveTo>
                <a:cubicBezTo>
                  <a:pt x="49" y="1"/>
                  <a:pt x="40" y="10"/>
                  <a:pt x="30" y="21"/>
                </a:cubicBezTo>
                <a:cubicBezTo>
                  <a:pt x="1" y="138"/>
                  <a:pt x="69" y="334"/>
                  <a:pt x="177" y="413"/>
                </a:cubicBezTo>
                <a:cubicBezTo>
                  <a:pt x="197" y="422"/>
                  <a:pt x="216" y="402"/>
                  <a:pt x="197" y="383"/>
                </a:cubicBezTo>
                <a:cubicBezTo>
                  <a:pt x="20" y="256"/>
                  <a:pt x="99" y="21"/>
                  <a:pt x="5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7" name="Google Shape;4337;p21"/>
          <p:cNvSpPr/>
          <p:nvPr/>
        </p:nvSpPr>
        <p:spPr>
          <a:xfrm>
            <a:off x="8795411" y="17059"/>
            <a:ext cx="99825" cy="52027"/>
          </a:xfrm>
          <a:custGeom>
            <a:avLst/>
            <a:gdLst/>
            <a:ahLst/>
            <a:cxnLst/>
            <a:rect l="l" t="t" r="r" b="b"/>
            <a:pathLst>
              <a:path w="472" h="246" extrusionOk="0">
                <a:moveTo>
                  <a:pt x="393" y="10"/>
                </a:moveTo>
                <a:cubicBezTo>
                  <a:pt x="383" y="1"/>
                  <a:pt x="364" y="20"/>
                  <a:pt x="364" y="30"/>
                </a:cubicBezTo>
                <a:cubicBezTo>
                  <a:pt x="314" y="128"/>
                  <a:pt x="138" y="216"/>
                  <a:pt x="40" y="197"/>
                </a:cubicBezTo>
                <a:cubicBezTo>
                  <a:pt x="11" y="197"/>
                  <a:pt x="1" y="226"/>
                  <a:pt x="31" y="226"/>
                </a:cubicBezTo>
                <a:cubicBezTo>
                  <a:pt x="207" y="245"/>
                  <a:pt x="471" y="40"/>
                  <a:pt x="393" y="1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8" name="Google Shape;4338;p21"/>
          <p:cNvSpPr/>
          <p:nvPr/>
        </p:nvSpPr>
        <p:spPr>
          <a:xfrm>
            <a:off x="8849342" y="-76208"/>
            <a:ext cx="87347" cy="54142"/>
          </a:xfrm>
          <a:custGeom>
            <a:avLst/>
            <a:gdLst/>
            <a:ahLst/>
            <a:cxnLst/>
            <a:rect l="l" t="t" r="r" b="b"/>
            <a:pathLst>
              <a:path w="413" h="256" extrusionOk="0">
                <a:moveTo>
                  <a:pt x="403" y="50"/>
                </a:moveTo>
                <a:cubicBezTo>
                  <a:pt x="412" y="20"/>
                  <a:pt x="373" y="0"/>
                  <a:pt x="364" y="30"/>
                </a:cubicBezTo>
                <a:cubicBezTo>
                  <a:pt x="314" y="128"/>
                  <a:pt x="138" y="226"/>
                  <a:pt x="30" y="207"/>
                </a:cubicBezTo>
                <a:cubicBezTo>
                  <a:pt x="1" y="207"/>
                  <a:pt x="1" y="236"/>
                  <a:pt x="40" y="236"/>
                </a:cubicBezTo>
                <a:cubicBezTo>
                  <a:pt x="157" y="255"/>
                  <a:pt x="344" y="167"/>
                  <a:pt x="403" y="5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9" name="Google Shape;4339;p21"/>
          <p:cNvSpPr/>
          <p:nvPr/>
        </p:nvSpPr>
        <p:spPr>
          <a:xfrm>
            <a:off x="8942609" y="-229540"/>
            <a:ext cx="122455" cy="122455"/>
          </a:xfrm>
          <a:custGeom>
            <a:avLst/>
            <a:gdLst/>
            <a:ahLst/>
            <a:cxnLst/>
            <a:rect l="l" t="t" r="r" b="b"/>
            <a:pathLst>
              <a:path w="579" h="579" extrusionOk="0">
                <a:moveTo>
                  <a:pt x="108" y="108"/>
                </a:moveTo>
                <a:cubicBezTo>
                  <a:pt x="206" y="0"/>
                  <a:pt x="373" y="0"/>
                  <a:pt x="471" y="98"/>
                </a:cubicBezTo>
                <a:cubicBezTo>
                  <a:pt x="579" y="206"/>
                  <a:pt x="579" y="363"/>
                  <a:pt x="481" y="471"/>
                </a:cubicBezTo>
                <a:cubicBezTo>
                  <a:pt x="383" y="579"/>
                  <a:pt x="217" y="579"/>
                  <a:pt x="108" y="481"/>
                </a:cubicBezTo>
                <a:cubicBezTo>
                  <a:pt x="10" y="373"/>
                  <a:pt x="1" y="216"/>
                  <a:pt x="108" y="10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0" name="Google Shape;4340;p21"/>
          <p:cNvSpPr/>
          <p:nvPr/>
        </p:nvSpPr>
        <p:spPr>
          <a:xfrm>
            <a:off x="8957202" y="-184069"/>
            <a:ext cx="43779" cy="45894"/>
          </a:xfrm>
          <a:custGeom>
            <a:avLst/>
            <a:gdLst/>
            <a:ahLst/>
            <a:cxnLst/>
            <a:rect l="l" t="t" r="r" b="b"/>
            <a:pathLst>
              <a:path w="207" h="217" extrusionOk="0">
                <a:moveTo>
                  <a:pt x="39" y="40"/>
                </a:moveTo>
                <a:cubicBezTo>
                  <a:pt x="69" y="1"/>
                  <a:pt x="128" y="1"/>
                  <a:pt x="167" y="40"/>
                </a:cubicBezTo>
                <a:cubicBezTo>
                  <a:pt x="206" y="79"/>
                  <a:pt x="206" y="138"/>
                  <a:pt x="167" y="177"/>
                </a:cubicBezTo>
                <a:cubicBezTo>
                  <a:pt x="137" y="216"/>
                  <a:pt x="79" y="216"/>
                  <a:pt x="39" y="177"/>
                </a:cubicBezTo>
                <a:cubicBezTo>
                  <a:pt x="0" y="138"/>
                  <a:pt x="0" y="79"/>
                  <a:pt x="3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1" name="Google Shape;4341;p21"/>
          <p:cNvSpPr/>
          <p:nvPr/>
        </p:nvSpPr>
        <p:spPr>
          <a:xfrm>
            <a:off x="8476271" y="1322808"/>
            <a:ext cx="222068" cy="369056"/>
          </a:xfrm>
          <a:custGeom>
            <a:avLst/>
            <a:gdLst/>
            <a:ahLst/>
            <a:cxnLst/>
            <a:rect l="l" t="t" r="r" b="b"/>
            <a:pathLst>
              <a:path w="1050" h="1745" extrusionOk="0">
                <a:moveTo>
                  <a:pt x="981" y="0"/>
                </a:moveTo>
                <a:cubicBezTo>
                  <a:pt x="667" y="137"/>
                  <a:pt x="393" y="382"/>
                  <a:pt x="216" y="715"/>
                </a:cubicBezTo>
                <a:cubicBezTo>
                  <a:pt x="50" y="1048"/>
                  <a:pt x="1" y="1411"/>
                  <a:pt x="70" y="1745"/>
                </a:cubicBezTo>
                <a:cubicBezTo>
                  <a:pt x="383" y="1607"/>
                  <a:pt x="658" y="1362"/>
                  <a:pt x="834" y="1029"/>
                </a:cubicBezTo>
                <a:cubicBezTo>
                  <a:pt x="1000" y="706"/>
                  <a:pt x="1050" y="333"/>
                  <a:pt x="98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21"/>
          <p:cNvSpPr/>
          <p:nvPr/>
        </p:nvSpPr>
        <p:spPr>
          <a:xfrm>
            <a:off x="8490863" y="1322808"/>
            <a:ext cx="221857" cy="369056"/>
          </a:xfrm>
          <a:custGeom>
            <a:avLst/>
            <a:gdLst/>
            <a:ahLst/>
            <a:cxnLst/>
            <a:rect l="l" t="t" r="r" b="b"/>
            <a:pathLst>
              <a:path w="1049" h="1745" extrusionOk="0">
                <a:moveTo>
                  <a:pt x="912" y="0"/>
                </a:moveTo>
                <a:cubicBezTo>
                  <a:pt x="510" y="480"/>
                  <a:pt x="177" y="1244"/>
                  <a:pt x="1" y="1745"/>
                </a:cubicBezTo>
                <a:cubicBezTo>
                  <a:pt x="667" y="1451"/>
                  <a:pt x="1049" y="715"/>
                  <a:pt x="912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21"/>
          <p:cNvSpPr/>
          <p:nvPr/>
        </p:nvSpPr>
        <p:spPr>
          <a:xfrm>
            <a:off x="8511590" y="1320693"/>
            <a:ext cx="182731" cy="317241"/>
          </a:xfrm>
          <a:custGeom>
            <a:avLst/>
            <a:gdLst/>
            <a:ahLst/>
            <a:cxnLst/>
            <a:rect l="l" t="t" r="r" b="b"/>
            <a:pathLst>
              <a:path w="864" h="1500" extrusionOk="0">
                <a:moveTo>
                  <a:pt x="843" y="78"/>
                </a:moveTo>
                <a:cubicBezTo>
                  <a:pt x="863" y="59"/>
                  <a:pt x="814" y="0"/>
                  <a:pt x="804" y="30"/>
                </a:cubicBezTo>
                <a:cubicBezTo>
                  <a:pt x="500" y="353"/>
                  <a:pt x="158" y="1010"/>
                  <a:pt x="10" y="1470"/>
                </a:cubicBezTo>
                <a:cubicBezTo>
                  <a:pt x="1" y="1500"/>
                  <a:pt x="30" y="1500"/>
                  <a:pt x="40" y="1470"/>
                </a:cubicBezTo>
                <a:cubicBezTo>
                  <a:pt x="197" y="1019"/>
                  <a:pt x="530" y="431"/>
                  <a:pt x="843" y="7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4" name="Google Shape;4344;p21"/>
          <p:cNvSpPr/>
          <p:nvPr/>
        </p:nvSpPr>
        <p:spPr>
          <a:xfrm>
            <a:off x="8546697" y="1517592"/>
            <a:ext cx="37646" cy="93269"/>
          </a:xfrm>
          <a:custGeom>
            <a:avLst/>
            <a:gdLst/>
            <a:ahLst/>
            <a:cxnLst/>
            <a:rect l="l" t="t" r="r" b="b"/>
            <a:pathLst>
              <a:path w="178" h="441" extrusionOk="0">
                <a:moveTo>
                  <a:pt x="89" y="40"/>
                </a:moveTo>
                <a:cubicBezTo>
                  <a:pt x="109" y="20"/>
                  <a:pt x="70" y="0"/>
                  <a:pt x="60" y="29"/>
                </a:cubicBezTo>
                <a:cubicBezTo>
                  <a:pt x="1" y="147"/>
                  <a:pt x="50" y="334"/>
                  <a:pt x="138" y="421"/>
                </a:cubicBezTo>
                <a:cubicBezTo>
                  <a:pt x="158" y="441"/>
                  <a:pt x="177" y="421"/>
                  <a:pt x="158" y="402"/>
                </a:cubicBezTo>
                <a:cubicBezTo>
                  <a:pt x="89" y="323"/>
                  <a:pt x="40" y="138"/>
                  <a:pt x="89" y="4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5" name="Google Shape;4345;p21"/>
          <p:cNvSpPr/>
          <p:nvPr/>
        </p:nvSpPr>
        <p:spPr>
          <a:xfrm>
            <a:off x="8588150" y="1449069"/>
            <a:ext cx="45894" cy="89462"/>
          </a:xfrm>
          <a:custGeom>
            <a:avLst/>
            <a:gdLst/>
            <a:ahLst/>
            <a:cxnLst/>
            <a:rect l="l" t="t" r="r" b="b"/>
            <a:pathLst>
              <a:path w="217" h="423" extrusionOk="0">
                <a:moveTo>
                  <a:pt x="60" y="1"/>
                </a:moveTo>
                <a:cubicBezTo>
                  <a:pt x="50" y="1"/>
                  <a:pt x="40" y="1"/>
                  <a:pt x="31" y="20"/>
                </a:cubicBezTo>
                <a:cubicBezTo>
                  <a:pt x="1" y="138"/>
                  <a:pt x="79" y="334"/>
                  <a:pt x="177" y="403"/>
                </a:cubicBezTo>
                <a:cubicBezTo>
                  <a:pt x="197" y="422"/>
                  <a:pt x="216" y="393"/>
                  <a:pt x="197" y="373"/>
                </a:cubicBezTo>
                <a:cubicBezTo>
                  <a:pt x="20" y="255"/>
                  <a:pt x="99" y="11"/>
                  <a:pt x="6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6" name="Google Shape;4346;p21"/>
          <p:cNvSpPr/>
          <p:nvPr/>
        </p:nvSpPr>
        <p:spPr>
          <a:xfrm>
            <a:off x="8499112" y="1482273"/>
            <a:ext cx="99825" cy="52027"/>
          </a:xfrm>
          <a:custGeom>
            <a:avLst/>
            <a:gdLst/>
            <a:ahLst/>
            <a:cxnLst/>
            <a:rect l="l" t="t" r="r" b="b"/>
            <a:pathLst>
              <a:path w="472" h="246" extrusionOk="0">
                <a:moveTo>
                  <a:pt x="393" y="0"/>
                </a:moveTo>
                <a:cubicBezTo>
                  <a:pt x="383" y="0"/>
                  <a:pt x="363" y="11"/>
                  <a:pt x="363" y="20"/>
                </a:cubicBezTo>
                <a:cubicBezTo>
                  <a:pt x="314" y="118"/>
                  <a:pt x="138" y="207"/>
                  <a:pt x="40" y="196"/>
                </a:cubicBezTo>
                <a:cubicBezTo>
                  <a:pt x="10" y="196"/>
                  <a:pt x="1" y="216"/>
                  <a:pt x="30" y="226"/>
                </a:cubicBezTo>
                <a:cubicBezTo>
                  <a:pt x="206" y="246"/>
                  <a:pt x="471" y="40"/>
                  <a:pt x="39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7" name="Google Shape;4347;p21"/>
          <p:cNvSpPr/>
          <p:nvPr/>
        </p:nvSpPr>
        <p:spPr>
          <a:xfrm>
            <a:off x="8553042" y="1389005"/>
            <a:ext cx="89250" cy="54142"/>
          </a:xfrm>
          <a:custGeom>
            <a:avLst/>
            <a:gdLst/>
            <a:ahLst/>
            <a:cxnLst/>
            <a:rect l="l" t="t" r="r" b="b"/>
            <a:pathLst>
              <a:path w="422" h="256" extrusionOk="0">
                <a:moveTo>
                  <a:pt x="402" y="49"/>
                </a:moveTo>
                <a:cubicBezTo>
                  <a:pt x="422" y="20"/>
                  <a:pt x="373" y="1"/>
                  <a:pt x="363" y="30"/>
                </a:cubicBezTo>
                <a:cubicBezTo>
                  <a:pt x="314" y="118"/>
                  <a:pt x="138" y="216"/>
                  <a:pt x="40" y="206"/>
                </a:cubicBezTo>
                <a:cubicBezTo>
                  <a:pt x="1" y="206"/>
                  <a:pt x="10" y="236"/>
                  <a:pt x="40" y="236"/>
                </a:cubicBezTo>
                <a:cubicBezTo>
                  <a:pt x="157" y="256"/>
                  <a:pt x="353" y="158"/>
                  <a:pt x="402" y="4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8" name="Google Shape;4348;p21"/>
          <p:cNvSpPr/>
          <p:nvPr/>
        </p:nvSpPr>
        <p:spPr>
          <a:xfrm>
            <a:off x="8648425" y="1235674"/>
            <a:ext cx="122455" cy="122455"/>
          </a:xfrm>
          <a:custGeom>
            <a:avLst/>
            <a:gdLst/>
            <a:ahLst/>
            <a:cxnLst/>
            <a:rect l="l" t="t" r="r" b="b"/>
            <a:pathLst>
              <a:path w="579" h="579" extrusionOk="0">
                <a:moveTo>
                  <a:pt x="98" y="108"/>
                </a:moveTo>
                <a:cubicBezTo>
                  <a:pt x="196" y="1"/>
                  <a:pt x="363" y="1"/>
                  <a:pt x="471" y="99"/>
                </a:cubicBezTo>
                <a:cubicBezTo>
                  <a:pt x="569" y="197"/>
                  <a:pt x="578" y="363"/>
                  <a:pt x="471" y="471"/>
                </a:cubicBezTo>
                <a:cubicBezTo>
                  <a:pt x="373" y="569"/>
                  <a:pt x="206" y="578"/>
                  <a:pt x="98" y="471"/>
                </a:cubicBezTo>
                <a:cubicBezTo>
                  <a:pt x="0" y="373"/>
                  <a:pt x="0" y="206"/>
                  <a:pt x="98" y="10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9" name="Google Shape;4349;p21"/>
          <p:cNvSpPr/>
          <p:nvPr/>
        </p:nvSpPr>
        <p:spPr>
          <a:xfrm>
            <a:off x="8660903" y="1281356"/>
            <a:ext cx="43568" cy="43568"/>
          </a:xfrm>
          <a:custGeom>
            <a:avLst/>
            <a:gdLst/>
            <a:ahLst/>
            <a:cxnLst/>
            <a:rect l="l" t="t" r="r" b="b"/>
            <a:pathLst>
              <a:path w="206" h="206" extrusionOk="0">
                <a:moveTo>
                  <a:pt x="39" y="39"/>
                </a:moveTo>
                <a:cubicBezTo>
                  <a:pt x="68" y="0"/>
                  <a:pt x="137" y="0"/>
                  <a:pt x="166" y="39"/>
                </a:cubicBezTo>
                <a:cubicBezTo>
                  <a:pt x="206" y="68"/>
                  <a:pt x="206" y="127"/>
                  <a:pt x="177" y="166"/>
                </a:cubicBezTo>
                <a:cubicBezTo>
                  <a:pt x="137" y="206"/>
                  <a:pt x="79" y="206"/>
                  <a:pt x="39" y="177"/>
                </a:cubicBezTo>
                <a:cubicBezTo>
                  <a:pt x="0" y="137"/>
                  <a:pt x="0" y="79"/>
                  <a:pt x="3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0" name="Google Shape;4350;p21"/>
          <p:cNvSpPr/>
          <p:nvPr/>
        </p:nvSpPr>
        <p:spPr>
          <a:xfrm>
            <a:off x="2810200" y="5339244"/>
            <a:ext cx="344312" cy="395916"/>
          </a:xfrm>
          <a:custGeom>
            <a:avLst/>
            <a:gdLst/>
            <a:ahLst/>
            <a:cxnLst/>
            <a:rect l="l" t="t" r="r" b="b"/>
            <a:pathLst>
              <a:path w="1628" h="1872" extrusionOk="0">
                <a:moveTo>
                  <a:pt x="1627" y="941"/>
                </a:moveTo>
                <a:cubicBezTo>
                  <a:pt x="1627" y="1852"/>
                  <a:pt x="589" y="1871"/>
                  <a:pt x="226" y="1431"/>
                </a:cubicBezTo>
                <a:cubicBezTo>
                  <a:pt x="1" y="1146"/>
                  <a:pt x="11" y="617"/>
                  <a:pt x="295" y="362"/>
                </a:cubicBezTo>
                <a:cubicBezTo>
                  <a:pt x="687" y="0"/>
                  <a:pt x="1627" y="147"/>
                  <a:pt x="162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1" name="Google Shape;4351;p21"/>
          <p:cNvSpPr/>
          <p:nvPr/>
        </p:nvSpPr>
        <p:spPr>
          <a:xfrm>
            <a:off x="2974106" y="5523453"/>
            <a:ext cx="51816" cy="50124"/>
          </a:xfrm>
          <a:custGeom>
            <a:avLst/>
            <a:gdLst/>
            <a:ahLst/>
            <a:cxnLst/>
            <a:rect l="l" t="t" r="r" b="b"/>
            <a:pathLst>
              <a:path w="245" h="237" extrusionOk="0">
                <a:moveTo>
                  <a:pt x="118" y="1"/>
                </a:moveTo>
                <a:cubicBezTo>
                  <a:pt x="49" y="1"/>
                  <a:pt x="0" y="60"/>
                  <a:pt x="0" y="118"/>
                </a:cubicBezTo>
                <a:cubicBezTo>
                  <a:pt x="0" y="187"/>
                  <a:pt x="49" y="236"/>
                  <a:pt x="118" y="236"/>
                </a:cubicBezTo>
                <a:cubicBezTo>
                  <a:pt x="186" y="236"/>
                  <a:pt x="245" y="187"/>
                  <a:pt x="245" y="118"/>
                </a:cubicBezTo>
                <a:cubicBezTo>
                  <a:pt x="245" y="60"/>
                  <a:pt x="186" y="1"/>
                  <a:pt x="118" y="1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2" name="Google Shape;4352;p21"/>
          <p:cNvSpPr/>
          <p:nvPr/>
        </p:nvSpPr>
        <p:spPr>
          <a:xfrm>
            <a:off x="2965858" y="5515205"/>
            <a:ext cx="51816" cy="49913"/>
          </a:xfrm>
          <a:custGeom>
            <a:avLst/>
            <a:gdLst/>
            <a:ahLst/>
            <a:cxnLst/>
            <a:rect l="l" t="t" r="r" b="b"/>
            <a:pathLst>
              <a:path w="245" h="236" extrusionOk="0">
                <a:moveTo>
                  <a:pt x="127" y="236"/>
                </a:moveTo>
                <a:cubicBezTo>
                  <a:pt x="186" y="236"/>
                  <a:pt x="245" y="187"/>
                  <a:pt x="245" y="118"/>
                </a:cubicBezTo>
                <a:cubicBezTo>
                  <a:pt x="245" y="59"/>
                  <a:pt x="186" y="1"/>
                  <a:pt x="127" y="1"/>
                </a:cubicBezTo>
                <a:cubicBezTo>
                  <a:pt x="59" y="1"/>
                  <a:pt x="0" y="59"/>
                  <a:pt x="0" y="118"/>
                </a:cubicBezTo>
                <a:cubicBezTo>
                  <a:pt x="0" y="187"/>
                  <a:pt x="59" y="236"/>
                  <a:pt x="127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3" name="Google Shape;4353;p21"/>
          <p:cNvSpPr/>
          <p:nvPr/>
        </p:nvSpPr>
        <p:spPr>
          <a:xfrm>
            <a:off x="2830927" y="5380697"/>
            <a:ext cx="319355" cy="317241"/>
          </a:xfrm>
          <a:custGeom>
            <a:avLst/>
            <a:gdLst/>
            <a:ahLst/>
            <a:cxnLst/>
            <a:rect l="l" t="t" r="r" b="b"/>
            <a:pathLst>
              <a:path w="1510" h="1500" extrusionOk="0">
                <a:moveTo>
                  <a:pt x="716" y="10"/>
                </a:moveTo>
                <a:cubicBezTo>
                  <a:pt x="854" y="20"/>
                  <a:pt x="883" y="108"/>
                  <a:pt x="873" y="216"/>
                </a:cubicBezTo>
                <a:cubicBezTo>
                  <a:pt x="873" y="245"/>
                  <a:pt x="873" y="284"/>
                  <a:pt x="863" y="314"/>
                </a:cubicBezTo>
                <a:cubicBezTo>
                  <a:pt x="854" y="392"/>
                  <a:pt x="854" y="471"/>
                  <a:pt x="873" y="490"/>
                </a:cubicBezTo>
                <a:lnTo>
                  <a:pt x="883" y="490"/>
                </a:lnTo>
                <a:cubicBezTo>
                  <a:pt x="912" y="460"/>
                  <a:pt x="941" y="421"/>
                  <a:pt x="971" y="362"/>
                </a:cubicBezTo>
                <a:cubicBezTo>
                  <a:pt x="1010" y="304"/>
                  <a:pt x="1050" y="245"/>
                  <a:pt x="1089" y="206"/>
                </a:cubicBezTo>
                <a:cubicBezTo>
                  <a:pt x="1148" y="157"/>
                  <a:pt x="1206" y="137"/>
                  <a:pt x="1255" y="196"/>
                </a:cubicBezTo>
                <a:cubicBezTo>
                  <a:pt x="1373" y="304"/>
                  <a:pt x="1246" y="421"/>
                  <a:pt x="1128" y="539"/>
                </a:cubicBezTo>
                <a:cubicBezTo>
                  <a:pt x="1069" y="598"/>
                  <a:pt x="1010" y="656"/>
                  <a:pt x="1010" y="686"/>
                </a:cubicBezTo>
                <a:cubicBezTo>
                  <a:pt x="1010" y="686"/>
                  <a:pt x="1030" y="686"/>
                  <a:pt x="1050" y="676"/>
                </a:cubicBezTo>
                <a:cubicBezTo>
                  <a:pt x="1089" y="666"/>
                  <a:pt x="1128" y="647"/>
                  <a:pt x="1177" y="627"/>
                </a:cubicBezTo>
                <a:cubicBezTo>
                  <a:pt x="1246" y="598"/>
                  <a:pt x="1324" y="569"/>
                  <a:pt x="1383" y="558"/>
                </a:cubicBezTo>
                <a:cubicBezTo>
                  <a:pt x="1451" y="558"/>
                  <a:pt x="1500" y="578"/>
                  <a:pt x="1500" y="647"/>
                </a:cubicBezTo>
                <a:cubicBezTo>
                  <a:pt x="1510" y="793"/>
                  <a:pt x="1383" y="804"/>
                  <a:pt x="1246" y="823"/>
                </a:cubicBezTo>
                <a:cubicBezTo>
                  <a:pt x="1167" y="833"/>
                  <a:pt x="1079" y="843"/>
                  <a:pt x="1059" y="891"/>
                </a:cubicBezTo>
                <a:cubicBezTo>
                  <a:pt x="1050" y="911"/>
                  <a:pt x="1079" y="921"/>
                  <a:pt x="1118" y="941"/>
                </a:cubicBezTo>
                <a:cubicBezTo>
                  <a:pt x="1148" y="950"/>
                  <a:pt x="1187" y="960"/>
                  <a:pt x="1216" y="970"/>
                </a:cubicBezTo>
                <a:cubicBezTo>
                  <a:pt x="1285" y="989"/>
                  <a:pt x="1353" y="1009"/>
                  <a:pt x="1392" y="1039"/>
                </a:cubicBezTo>
                <a:cubicBezTo>
                  <a:pt x="1451" y="1078"/>
                  <a:pt x="1461" y="1127"/>
                  <a:pt x="1412" y="1185"/>
                </a:cubicBezTo>
                <a:cubicBezTo>
                  <a:pt x="1344" y="1274"/>
                  <a:pt x="1265" y="1244"/>
                  <a:pt x="1177" y="1185"/>
                </a:cubicBezTo>
                <a:cubicBezTo>
                  <a:pt x="1148" y="1166"/>
                  <a:pt x="1118" y="1137"/>
                  <a:pt x="1089" y="1117"/>
                </a:cubicBezTo>
                <a:cubicBezTo>
                  <a:pt x="1020" y="1058"/>
                  <a:pt x="961" y="1000"/>
                  <a:pt x="922" y="1019"/>
                </a:cubicBezTo>
                <a:cubicBezTo>
                  <a:pt x="902" y="1029"/>
                  <a:pt x="922" y="1087"/>
                  <a:pt x="952" y="1166"/>
                </a:cubicBezTo>
                <a:cubicBezTo>
                  <a:pt x="961" y="1205"/>
                  <a:pt x="981" y="1244"/>
                  <a:pt x="991" y="1274"/>
                </a:cubicBezTo>
                <a:cubicBezTo>
                  <a:pt x="1010" y="1372"/>
                  <a:pt x="991" y="1450"/>
                  <a:pt x="873" y="1470"/>
                </a:cubicBezTo>
                <a:cubicBezTo>
                  <a:pt x="765" y="1499"/>
                  <a:pt x="726" y="1440"/>
                  <a:pt x="706" y="1362"/>
                </a:cubicBezTo>
                <a:cubicBezTo>
                  <a:pt x="687" y="1303"/>
                  <a:pt x="697" y="1235"/>
                  <a:pt x="697" y="1166"/>
                </a:cubicBezTo>
                <a:cubicBezTo>
                  <a:pt x="706" y="1098"/>
                  <a:pt x="706" y="1039"/>
                  <a:pt x="706" y="1039"/>
                </a:cubicBezTo>
                <a:cubicBezTo>
                  <a:pt x="697" y="1039"/>
                  <a:pt x="677" y="1098"/>
                  <a:pt x="647" y="1156"/>
                </a:cubicBezTo>
                <a:cubicBezTo>
                  <a:pt x="628" y="1196"/>
                  <a:pt x="608" y="1235"/>
                  <a:pt x="579" y="1264"/>
                </a:cubicBezTo>
                <a:cubicBezTo>
                  <a:pt x="520" y="1362"/>
                  <a:pt x="442" y="1421"/>
                  <a:pt x="334" y="1362"/>
                </a:cubicBezTo>
                <a:cubicBezTo>
                  <a:pt x="246" y="1303"/>
                  <a:pt x="246" y="1244"/>
                  <a:pt x="285" y="1176"/>
                </a:cubicBezTo>
                <a:cubicBezTo>
                  <a:pt x="314" y="1137"/>
                  <a:pt x="364" y="1098"/>
                  <a:pt x="412" y="1048"/>
                </a:cubicBezTo>
                <a:cubicBezTo>
                  <a:pt x="471" y="1000"/>
                  <a:pt x="530" y="950"/>
                  <a:pt x="520" y="921"/>
                </a:cubicBezTo>
                <a:cubicBezTo>
                  <a:pt x="520" y="921"/>
                  <a:pt x="520" y="931"/>
                  <a:pt x="510" y="931"/>
                </a:cubicBezTo>
                <a:cubicBezTo>
                  <a:pt x="481" y="931"/>
                  <a:pt x="432" y="950"/>
                  <a:pt x="383" y="960"/>
                </a:cubicBezTo>
                <a:cubicBezTo>
                  <a:pt x="334" y="980"/>
                  <a:pt x="275" y="1000"/>
                  <a:pt x="226" y="1009"/>
                </a:cubicBezTo>
                <a:cubicBezTo>
                  <a:pt x="128" y="1029"/>
                  <a:pt x="40" y="1019"/>
                  <a:pt x="20" y="921"/>
                </a:cubicBezTo>
                <a:cubicBezTo>
                  <a:pt x="1" y="843"/>
                  <a:pt x="50" y="804"/>
                  <a:pt x="128" y="784"/>
                </a:cubicBezTo>
                <a:cubicBezTo>
                  <a:pt x="177" y="774"/>
                  <a:pt x="236" y="774"/>
                  <a:pt x="295" y="774"/>
                </a:cubicBezTo>
                <a:cubicBezTo>
                  <a:pt x="393" y="774"/>
                  <a:pt x="491" y="774"/>
                  <a:pt x="501" y="735"/>
                </a:cubicBezTo>
                <a:cubicBezTo>
                  <a:pt x="510" y="706"/>
                  <a:pt x="432" y="666"/>
                  <a:pt x="344" y="627"/>
                </a:cubicBezTo>
                <a:cubicBezTo>
                  <a:pt x="324" y="617"/>
                  <a:pt x="295" y="598"/>
                  <a:pt x="266" y="588"/>
                </a:cubicBezTo>
                <a:cubicBezTo>
                  <a:pt x="158" y="529"/>
                  <a:pt x="60" y="451"/>
                  <a:pt x="128" y="343"/>
                </a:cubicBezTo>
                <a:cubicBezTo>
                  <a:pt x="177" y="255"/>
                  <a:pt x="246" y="255"/>
                  <a:pt x="314" y="294"/>
                </a:cubicBezTo>
                <a:lnTo>
                  <a:pt x="314" y="294"/>
                </a:lnTo>
                <a:cubicBezTo>
                  <a:pt x="373" y="323"/>
                  <a:pt x="422" y="373"/>
                  <a:pt x="481" y="421"/>
                </a:cubicBezTo>
                <a:cubicBezTo>
                  <a:pt x="530" y="480"/>
                  <a:pt x="589" y="529"/>
                  <a:pt x="599" y="519"/>
                </a:cubicBezTo>
                <a:cubicBezTo>
                  <a:pt x="618" y="510"/>
                  <a:pt x="599" y="421"/>
                  <a:pt x="589" y="343"/>
                </a:cubicBezTo>
                <a:cubicBezTo>
                  <a:pt x="579" y="264"/>
                  <a:pt x="569" y="196"/>
                  <a:pt x="579" y="137"/>
                </a:cubicBezTo>
                <a:cubicBezTo>
                  <a:pt x="589" y="59"/>
                  <a:pt x="628" y="0"/>
                  <a:pt x="716" y="10"/>
                </a:cubicBezTo>
                <a:close/>
                <a:moveTo>
                  <a:pt x="795" y="206"/>
                </a:moveTo>
                <a:cubicBezTo>
                  <a:pt x="804" y="147"/>
                  <a:pt x="785" y="88"/>
                  <a:pt x="716" y="88"/>
                </a:cubicBezTo>
                <a:lnTo>
                  <a:pt x="716" y="88"/>
                </a:lnTo>
                <a:cubicBezTo>
                  <a:pt x="677" y="79"/>
                  <a:pt x="658" y="108"/>
                  <a:pt x="658" y="147"/>
                </a:cubicBezTo>
                <a:cubicBezTo>
                  <a:pt x="647" y="196"/>
                  <a:pt x="658" y="264"/>
                  <a:pt x="667" y="333"/>
                </a:cubicBezTo>
                <a:cubicBezTo>
                  <a:pt x="677" y="431"/>
                  <a:pt x="697" y="529"/>
                  <a:pt x="647" y="578"/>
                </a:cubicBezTo>
                <a:cubicBezTo>
                  <a:pt x="589" y="627"/>
                  <a:pt x="510" y="558"/>
                  <a:pt x="422" y="471"/>
                </a:cubicBezTo>
                <a:cubicBezTo>
                  <a:pt x="373" y="431"/>
                  <a:pt x="324" y="382"/>
                  <a:pt x="285" y="353"/>
                </a:cubicBezTo>
                <a:lnTo>
                  <a:pt x="275" y="353"/>
                </a:lnTo>
                <a:cubicBezTo>
                  <a:pt x="246" y="343"/>
                  <a:pt x="216" y="343"/>
                  <a:pt x="197" y="373"/>
                </a:cubicBezTo>
                <a:cubicBezTo>
                  <a:pt x="168" y="441"/>
                  <a:pt x="226" y="480"/>
                  <a:pt x="305" y="529"/>
                </a:cubicBezTo>
                <a:cubicBezTo>
                  <a:pt x="324" y="539"/>
                  <a:pt x="353" y="549"/>
                  <a:pt x="383" y="558"/>
                </a:cubicBezTo>
                <a:cubicBezTo>
                  <a:pt x="491" y="617"/>
                  <a:pt x="599" y="666"/>
                  <a:pt x="569" y="754"/>
                </a:cubicBezTo>
                <a:cubicBezTo>
                  <a:pt x="549" y="843"/>
                  <a:pt x="422" y="843"/>
                  <a:pt x="295" y="843"/>
                </a:cubicBezTo>
                <a:cubicBezTo>
                  <a:pt x="236" y="843"/>
                  <a:pt x="187" y="843"/>
                  <a:pt x="138" y="852"/>
                </a:cubicBezTo>
                <a:cubicBezTo>
                  <a:pt x="109" y="862"/>
                  <a:pt x="79" y="882"/>
                  <a:pt x="89" y="911"/>
                </a:cubicBezTo>
                <a:cubicBezTo>
                  <a:pt x="99" y="950"/>
                  <a:pt x="148" y="950"/>
                  <a:pt x="216" y="941"/>
                </a:cubicBezTo>
                <a:cubicBezTo>
                  <a:pt x="255" y="931"/>
                  <a:pt x="305" y="911"/>
                  <a:pt x="353" y="891"/>
                </a:cubicBezTo>
                <a:cubicBezTo>
                  <a:pt x="412" y="882"/>
                  <a:pt x="462" y="862"/>
                  <a:pt x="501" y="852"/>
                </a:cubicBezTo>
                <a:cubicBezTo>
                  <a:pt x="560" y="852"/>
                  <a:pt x="599" y="862"/>
                  <a:pt x="599" y="911"/>
                </a:cubicBezTo>
                <a:cubicBezTo>
                  <a:pt x="608" y="980"/>
                  <a:pt x="540" y="1039"/>
                  <a:pt x="462" y="1107"/>
                </a:cubicBezTo>
                <a:cubicBezTo>
                  <a:pt x="422" y="1146"/>
                  <a:pt x="373" y="1185"/>
                  <a:pt x="353" y="1215"/>
                </a:cubicBezTo>
                <a:cubicBezTo>
                  <a:pt x="334" y="1244"/>
                  <a:pt x="334" y="1274"/>
                  <a:pt x="373" y="1294"/>
                </a:cubicBezTo>
                <a:cubicBezTo>
                  <a:pt x="432" y="1333"/>
                  <a:pt x="481" y="1283"/>
                  <a:pt x="520" y="1225"/>
                </a:cubicBezTo>
                <a:cubicBezTo>
                  <a:pt x="540" y="1196"/>
                  <a:pt x="560" y="1156"/>
                  <a:pt x="579" y="1127"/>
                </a:cubicBezTo>
                <a:cubicBezTo>
                  <a:pt x="618" y="1039"/>
                  <a:pt x="658" y="960"/>
                  <a:pt x="726" y="970"/>
                </a:cubicBezTo>
                <a:cubicBezTo>
                  <a:pt x="795" y="980"/>
                  <a:pt x="785" y="1068"/>
                  <a:pt x="775" y="1176"/>
                </a:cubicBezTo>
                <a:cubicBezTo>
                  <a:pt x="775" y="1235"/>
                  <a:pt x="765" y="1303"/>
                  <a:pt x="775" y="1352"/>
                </a:cubicBezTo>
                <a:cubicBezTo>
                  <a:pt x="785" y="1392"/>
                  <a:pt x="804" y="1411"/>
                  <a:pt x="854" y="1401"/>
                </a:cubicBezTo>
                <a:cubicBezTo>
                  <a:pt x="922" y="1392"/>
                  <a:pt x="922" y="1342"/>
                  <a:pt x="912" y="1294"/>
                </a:cubicBezTo>
                <a:cubicBezTo>
                  <a:pt x="902" y="1264"/>
                  <a:pt x="893" y="1225"/>
                  <a:pt x="873" y="1185"/>
                </a:cubicBezTo>
                <a:cubicBezTo>
                  <a:pt x="843" y="1087"/>
                  <a:pt x="804" y="989"/>
                  <a:pt x="893" y="950"/>
                </a:cubicBezTo>
                <a:cubicBezTo>
                  <a:pt x="932" y="931"/>
                  <a:pt x="971" y="941"/>
                  <a:pt x="1010" y="960"/>
                </a:cubicBezTo>
                <a:cubicBezTo>
                  <a:pt x="981" y="931"/>
                  <a:pt x="971" y="902"/>
                  <a:pt x="991" y="862"/>
                </a:cubicBezTo>
                <a:cubicBezTo>
                  <a:pt x="1020" y="774"/>
                  <a:pt x="1128" y="764"/>
                  <a:pt x="1235" y="754"/>
                </a:cubicBezTo>
                <a:cubicBezTo>
                  <a:pt x="1333" y="735"/>
                  <a:pt x="1431" y="725"/>
                  <a:pt x="1422" y="656"/>
                </a:cubicBezTo>
                <a:cubicBezTo>
                  <a:pt x="1422" y="637"/>
                  <a:pt x="1412" y="627"/>
                  <a:pt x="1392" y="637"/>
                </a:cubicBezTo>
                <a:cubicBezTo>
                  <a:pt x="1344" y="637"/>
                  <a:pt x="1275" y="666"/>
                  <a:pt x="1206" y="695"/>
                </a:cubicBezTo>
                <a:cubicBezTo>
                  <a:pt x="1157" y="715"/>
                  <a:pt x="1108" y="735"/>
                  <a:pt x="1069" y="745"/>
                </a:cubicBezTo>
                <a:cubicBezTo>
                  <a:pt x="1010" y="764"/>
                  <a:pt x="961" y="754"/>
                  <a:pt x="941" y="706"/>
                </a:cubicBezTo>
                <a:cubicBezTo>
                  <a:pt x="922" y="637"/>
                  <a:pt x="991" y="558"/>
                  <a:pt x="1079" y="480"/>
                </a:cubicBezTo>
                <a:cubicBezTo>
                  <a:pt x="1167" y="402"/>
                  <a:pt x="1265" y="304"/>
                  <a:pt x="1206" y="245"/>
                </a:cubicBezTo>
                <a:cubicBezTo>
                  <a:pt x="1187" y="225"/>
                  <a:pt x="1167" y="235"/>
                  <a:pt x="1148" y="255"/>
                </a:cubicBezTo>
                <a:cubicBezTo>
                  <a:pt x="1108" y="284"/>
                  <a:pt x="1069" y="343"/>
                  <a:pt x="1039" y="402"/>
                </a:cubicBezTo>
                <a:cubicBezTo>
                  <a:pt x="1000" y="460"/>
                  <a:pt x="971" y="510"/>
                  <a:pt x="932" y="539"/>
                </a:cubicBezTo>
                <a:cubicBezTo>
                  <a:pt x="893" y="578"/>
                  <a:pt x="854" y="578"/>
                  <a:pt x="824" y="539"/>
                </a:cubicBezTo>
                <a:cubicBezTo>
                  <a:pt x="765" y="490"/>
                  <a:pt x="775" y="402"/>
                  <a:pt x="795" y="304"/>
                </a:cubicBezTo>
                <a:close/>
                <a:moveTo>
                  <a:pt x="1089" y="1009"/>
                </a:moveTo>
                <a:cubicBezTo>
                  <a:pt x="1079" y="1000"/>
                  <a:pt x="1069" y="1000"/>
                  <a:pt x="1059" y="989"/>
                </a:cubicBezTo>
                <a:cubicBezTo>
                  <a:pt x="1089" y="1009"/>
                  <a:pt x="1108" y="1039"/>
                  <a:pt x="1137" y="1058"/>
                </a:cubicBezTo>
                <a:cubicBezTo>
                  <a:pt x="1167" y="1087"/>
                  <a:pt x="1196" y="1107"/>
                  <a:pt x="1226" y="1127"/>
                </a:cubicBezTo>
                <a:cubicBezTo>
                  <a:pt x="1275" y="1166"/>
                  <a:pt x="1324" y="1185"/>
                  <a:pt x="1353" y="1146"/>
                </a:cubicBezTo>
                <a:cubicBezTo>
                  <a:pt x="1373" y="1127"/>
                  <a:pt x="1363" y="1107"/>
                  <a:pt x="1353" y="1098"/>
                </a:cubicBezTo>
                <a:cubicBezTo>
                  <a:pt x="1314" y="1078"/>
                  <a:pt x="1255" y="1058"/>
                  <a:pt x="1196" y="1039"/>
                </a:cubicBezTo>
                <a:cubicBezTo>
                  <a:pt x="1157" y="1029"/>
                  <a:pt x="1118" y="1019"/>
                  <a:pt x="1089" y="10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4" name="Google Shape;4354;p21"/>
          <p:cNvSpPr/>
          <p:nvPr/>
        </p:nvSpPr>
        <p:spPr>
          <a:xfrm>
            <a:off x="6963471" y="6427157"/>
            <a:ext cx="344100" cy="394013"/>
          </a:xfrm>
          <a:custGeom>
            <a:avLst/>
            <a:gdLst/>
            <a:ahLst/>
            <a:cxnLst/>
            <a:rect l="l" t="t" r="r" b="b"/>
            <a:pathLst>
              <a:path w="1627" h="1863" extrusionOk="0">
                <a:moveTo>
                  <a:pt x="1627" y="941"/>
                </a:moveTo>
                <a:cubicBezTo>
                  <a:pt x="1627" y="1853"/>
                  <a:pt x="588" y="1862"/>
                  <a:pt x="226" y="1422"/>
                </a:cubicBezTo>
                <a:cubicBezTo>
                  <a:pt x="0" y="1147"/>
                  <a:pt x="20" y="618"/>
                  <a:pt x="294" y="363"/>
                </a:cubicBezTo>
                <a:cubicBezTo>
                  <a:pt x="696" y="0"/>
                  <a:pt x="1627" y="148"/>
                  <a:pt x="162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5" name="Google Shape;4355;p21"/>
          <p:cNvSpPr/>
          <p:nvPr/>
        </p:nvSpPr>
        <p:spPr>
          <a:xfrm>
            <a:off x="7127166" y="6611577"/>
            <a:ext cx="52027" cy="50124"/>
          </a:xfrm>
          <a:custGeom>
            <a:avLst/>
            <a:gdLst/>
            <a:ahLst/>
            <a:cxnLst/>
            <a:rect l="l" t="t" r="r" b="b"/>
            <a:pathLst>
              <a:path w="246" h="237" extrusionOk="0">
                <a:moveTo>
                  <a:pt x="128" y="1"/>
                </a:moveTo>
                <a:cubicBezTo>
                  <a:pt x="60" y="1"/>
                  <a:pt x="1" y="49"/>
                  <a:pt x="1" y="118"/>
                </a:cubicBezTo>
                <a:cubicBezTo>
                  <a:pt x="1" y="177"/>
                  <a:pt x="60" y="236"/>
                  <a:pt x="128" y="236"/>
                </a:cubicBezTo>
                <a:cubicBezTo>
                  <a:pt x="197" y="236"/>
                  <a:pt x="245" y="177"/>
                  <a:pt x="245" y="118"/>
                </a:cubicBezTo>
                <a:cubicBezTo>
                  <a:pt x="245" y="49"/>
                  <a:pt x="197" y="1"/>
                  <a:pt x="128" y="1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21"/>
          <p:cNvSpPr/>
          <p:nvPr/>
        </p:nvSpPr>
        <p:spPr>
          <a:xfrm>
            <a:off x="7118918" y="6603329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28" y="236"/>
                </a:moveTo>
                <a:cubicBezTo>
                  <a:pt x="197" y="236"/>
                  <a:pt x="245" y="177"/>
                  <a:pt x="245" y="118"/>
                </a:cubicBezTo>
                <a:cubicBezTo>
                  <a:pt x="245" y="49"/>
                  <a:pt x="197" y="1"/>
                  <a:pt x="128" y="1"/>
                </a:cubicBezTo>
                <a:cubicBezTo>
                  <a:pt x="59" y="1"/>
                  <a:pt x="1" y="49"/>
                  <a:pt x="1" y="118"/>
                </a:cubicBezTo>
                <a:cubicBezTo>
                  <a:pt x="1" y="177"/>
                  <a:pt x="59" y="236"/>
                  <a:pt x="128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21"/>
          <p:cNvSpPr/>
          <p:nvPr/>
        </p:nvSpPr>
        <p:spPr>
          <a:xfrm>
            <a:off x="6984198" y="6468609"/>
            <a:ext cx="321470" cy="315126"/>
          </a:xfrm>
          <a:custGeom>
            <a:avLst/>
            <a:gdLst/>
            <a:ahLst/>
            <a:cxnLst/>
            <a:rect l="l" t="t" r="r" b="b"/>
            <a:pathLst>
              <a:path w="1520" h="1490" extrusionOk="0">
                <a:moveTo>
                  <a:pt x="725" y="11"/>
                </a:moveTo>
                <a:cubicBezTo>
                  <a:pt x="853" y="11"/>
                  <a:pt x="882" y="98"/>
                  <a:pt x="882" y="207"/>
                </a:cubicBezTo>
                <a:cubicBezTo>
                  <a:pt x="873" y="246"/>
                  <a:pt x="873" y="275"/>
                  <a:pt x="873" y="314"/>
                </a:cubicBezTo>
                <a:cubicBezTo>
                  <a:pt x="863" y="383"/>
                  <a:pt x="853" y="461"/>
                  <a:pt x="882" y="490"/>
                </a:cubicBezTo>
                <a:lnTo>
                  <a:pt x="882" y="481"/>
                </a:lnTo>
                <a:cubicBezTo>
                  <a:pt x="912" y="461"/>
                  <a:pt x="941" y="412"/>
                  <a:pt x="971" y="363"/>
                </a:cubicBezTo>
                <a:cubicBezTo>
                  <a:pt x="1010" y="305"/>
                  <a:pt x="1049" y="236"/>
                  <a:pt x="1098" y="196"/>
                </a:cubicBezTo>
                <a:cubicBezTo>
                  <a:pt x="1147" y="148"/>
                  <a:pt x="1206" y="138"/>
                  <a:pt x="1265" y="196"/>
                </a:cubicBezTo>
                <a:cubicBezTo>
                  <a:pt x="1372" y="305"/>
                  <a:pt x="1245" y="422"/>
                  <a:pt x="1137" y="530"/>
                </a:cubicBezTo>
                <a:cubicBezTo>
                  <a:pt x="1069" y="598"/>
                  <a:pt x="1010" y="657"/>
                  <a:pt x="1019" y="677"/>
                </a:cubicBezTo>
                <a:cubicBezTo>
                  <a:pt x="1019" y="686"/>
                  <a:pt x="1030" y="677"/>
                  <a:pt x="1059" y="677"/>
                </a:cubicBezTo>
                <a:cubicBezTo>
                  <a:pt x="1088" y="667"/>
                  <a:pt x="1137" y="647"/>
                  <a:pt x="1176" y="628"/>
                </a:cubicBezTo>
                <a:cubicBezTo>
                  <a:pt x="1255" y="588"/>
                  <a:pt x="1324" y="559"/>
                  <a:pt x="1382" y="559"/>
                </a:cubicBezTo>
                <a:cubicBezTo>
                  <a:pt x="1451" y="549"/>
                  <a:pt x="1500" y="569"/>
                  <a:pt x="1500" y="647"/>
                </a:cubicBezTo>
                <a:cubicBezTo>
                  <a:pt x="1520" y="784"/>
                  <a:pt x="1382" y="804"/>
                  <a:pt x="1255" y="823"/>
                </a:cubicBezTo>
                <a:cubicBezTo>
                  <a:pt x="1167" y="834"/>
                  <a:pt x="1078" y="843"/>
                  <a:pt x="1059" y="882"/>
                </a:cubicBezTo>
                <a:cubicBezTo>
                  <a:pt x="1049" y="902"/>
                  <a:pt x="1078" y="921"/>
                  <a:pt x="1117" y="932"/>
                </a:cubicBezTo>
                <a:cubicBezTo>
                  <a:pt x="1147" y="951"/>
                  <a:pt x="1186" y="961"/>
                  <a:pt x="1226" y="971"/>
                </a:cubicBezTo>
                <a:cubicBezTo>
                  <a:pt x="1284" y="990"/>
                  <a:pt x="1353" y="1010"/>
                  <a:pt x="1402" y="1039"/>
                </a:cubicBezTo>
                <a:cubicBezTo>
                  <a:pt x="1451" y="1078"/>
                  <a:pt x="1470" y="1117"/>
                  <a:pt x="1422" y="1186"/>
                </a:cubicBezTo>
                <a:cubicBezTo>
                  <a:pt x="1343" y="1274"/>
                  <a:pt x="1265" y="1245"/>
                  <a:pt x="1186" y="1186"/>
                </a:cubicBezTo>
                <a:cubicBezTo>
                  <a:pt x="1147" y="1167"/>
                  <a:pt x="1117" y="1137"/>
                  <a:pt x="1088" y="1108"/>
                </a:cubicBezTo>
                <a:cubicBezTo>
                  <a:pt x="1019" y="1049"/>
                  <a:pt x="961" y="1000"/>
                  <a:pt x="932" y="1010"/>
                </a:cubicBezTo>
                <a:cubicBezTo>
                  <a:pt x="902" y="1019"/>
                  <a:pt x="932" y="1088"/>
                  <a:pt x="951" y="1157"/>
                </a:cubicBezTo>
                <a:cubicBezTo>
                  <a:pt x="971" y="1196"/>
                  <a:pt x="980" y="1235"/>
                  <a:pt x="990" y="1274"/>
                </a:cubicBezTo>
                <a:cubicBezTo>
                  <a:pt x="1010" y="1363"/>
                  <a:pt x="1000" y="1451"/>
                  <a:pt x="873" y="1470"/>
                </a:cubicBezTo>
                <a:cubicBezTo>
                  <a:pt x="765" y="1490"/>
                  <a:pt x="725" y="1441"/>
                  <a:pt x="706" y="1363"/>
                </a:cubicBezTo>
                <a:cubicBezTo>
                  <a:pt x="696" y="1304"/>
                  <a:pt x="696" y="1235"/>
                  <a:pt x="706" y="1167"/>
                </a:cubicBezTo>
                <a:cubicBezTo>
                  <a:pt x="706" y="1098"/>
                  <a:pt x="716" y="1039"/>
                  <a:pt x="706" y="1039"/>
                </a:cubicBezTo>
                <a:cubicBezTo>
                  <a:pt x="706" y="1039"/>
                  <a:pt x="677" y="1088"/>
                  <a:pt x="647" y="1147"/>
                </a:cubicBezTo>
                <a:cubicBezTo>
                  <a:pt x="627" y="1186"/>
                  <a:pt x="608" y="1226"/>
                  <a:pt x="579" y="1265"/>
                </a:cubicBezTo>
                <a:cubicBezTo>
                  <a:pt x="520" y="1353"/>
                  <a:pt x="442" y="1422"/>
                  <a:pt x="333" y="1353"/>
                </a:cubicBezTo>
                <a:cubicBezTo>
                  <a:pt x="246" y="1304"/>
                  <a:pt x="246" y="1245"/>
                  <a:pt x="294" y="1176"/>
                </a:cubicBezTo>
                <a:cubicBezTo>
                  <a:pt x="314" y="1137"/>
                  <a:pt x="363" y="1088"/>
                  <a:pt x="412" y="1049"/>
                </a:cubicBezTo>
                <a:cubicBezTo>
                  <a:pt x="471" y="1000"/>
                  <a:pt x="529" y="951"/>
                  <a:pt x="529" y="921"/>
                </a:cubicBezTo>
                <a:cubicBezTo>
                  <a:pt x="529" y="912"/>
                  <a:pt x="520" y="921"/>
                  <a:pt x="520" y="921"/>
                </a:cubicBezTo>
                <a:cubicBezTo>
                  <a:pt x="481" y="932"/>
                  <a:pt x="431" y="941"/>
                  <a:pt x="383" y="961"/>
                </a:cubicBezTo>
                <a:cubicBezTo>
                  <a:pt x="333" y="980"/>
                  <a:pt x="285" y="990"/>
                  <a:pt x="235" y="1000"/>
                </a:cubicBezTo>
                <a:cubicBezTo>
                  <a:pt x="128" y="1030"/>
                  <a:pt x="40" y="1019"/>
                  <a:pt x="20" y="921"/>
                </a:cubicBezTo>
                <a:cubicBezTo>
                  <a:pt x="0" y="834"/>
                  <a:pt x="50" y="794"/>
                  <a:pt x="128" y="784"/>
                </a:cubicBezTo>
                <a:cubicBezTo>
                  <a:pt x="177" y="775"/>
                  <a:pt x="235" y="775"/>
                  <a:pt x="294" y="765"/>
                </a:cubicBezTo>
                <a:cubicBezTo>
                  <a:pt x="392" y="765"/>
                  <a:pt x="490" y="765"/>
                  <a:pt x="500" y="725"/>
                </a:cubicBezTo>
                <a:cubicBezTo>
                  <a:pt x="510" y="696"/>
                  <a:pt x="431" y="657"/>
                  <a:pt x="344" y="618"/>
                </a:cubicBezTo>
                <a:cubicBezTo>
                  <a:pt x="324" y="608"/>
                  <a:pt x="294" y="598"/>
                  <a:pt x="275" y="588"/>
                </a:cubicBezTo>
                <a:cubicBezTo>
                  <a:pt x="157" y="520"/>
                  <a:pt x="69" y="451"/>
                  <a:pt x="138" y="334"/>
                </a:cubicBezTo>
                <a:cubicBezTo>
                  <a:pt x="187" y="255"/>
                  <a:pt x="246" y="255"/>
                  <a:pt x="314" y="285"/>
                </a:cubicBezTo>
                <a:lnTo>
                  <a:pt x="324" y="294"/>
                </a:lnTo>
                <a:cubicBezTo>
                  <a:pt x="373" y="314"/>
                  <a:pt x="431" y="373"/>
                  <a:pt x="481" y="422"/>
                </a:cubicBezTo>
                <a:cubicBezTo>
                  <a:pt x="540" y="471"/>
                  <a:pt x="588" y="530"/>
                  <a:pt x="598" y="520"/>
                </a:cubicBezTo>
                <a:cubicBezTo>
                  <a:pt x="618" y="501"/>
                  <a:pt x="608" y="422"/>
                  <a:pt x="588" y="334"/>
                </a:cubicBezTo>
                <a:cubicBezTo>
                  <a:pt x="579" y="265"/>
                  <a:pt x="569" y="196"/>
                  <a:pt x="579" y="138"/>
                </a:cubicBezTo>
                <a:cubicBezTo>
                  <a:pt x="588" y="50"/>
                  <a:pt x="627" y="0"/>
                  <a:pt x="725" y="11"/>
                </a:cubicBezTo>
                <a:close/>
                <a:moveTo>
                  <a:pt x="804" y="207"/>
                </a:moveTo>
                <a:cubicBezTo>
                  <a:pt x="804" y="138"/>
                  <a:pt x="794" y="89"/>
                  <a:pt x="716" y="79"/>
                </a:cubicBezTo>
                <a:lnTo>
                  <a:pt x="716" y="79"/>
                </a:lnTo>
                <a:cubicBezTo>
                  <a:pt x="677" y="79"/>
                  <a:pt x="657" y="98"/>
                  <a:pt x="657" y="138"/>
                </a:cubicBezTo>
                <a:cubicBezTo>
                  <a:pt x="647" y="187"/>
                  <a:pt x="657" y="255"/>
                  <a:pt x="667" y="324"/>
                </a:cubicBezTo>
                <a:cubicBezTo>
                  <a:pt x="686" y="432"/>
                  <a:pt x="696" y="530"/>
                  <a:pt x="647" y="569"/>
                </a:cubicBezTo>
                <a:cubicBezTo>
                  <a:pt x="588" y="628"/>
                  <a:pt x="510" y="549"/>
                  <a:pt x="422" y="471"/>
                </a:cubicBezTo>
                <a:cubicBezTo>
                  <a:pt x="373" y="422"/>
                  <a:pt x="324" y="373"/>
                  <a:pt x="285" y="353"/>
                </a:cubicBezTo>
                <a:lnTo>
                  <a:pt x="285" y="353"/>
                </a:lnTo>
                <a:cubicBezTo>
                  <a:pt x="246" y="334"/>
                  <a:pt x="226" y="334"/>
                  <a:pt x="206" y="373"/>
                </a:cubicBezTo>
                <a:cubicBezTo>
                  <a:pt x="167" y="432"/>
                  <a:pt x="226" y="481"/>
                  <a:pt x="304" y="520"/>
                </a:cubicBezTo>
                <a:cubicBezTo>
                  <a:pt x="333" y="530"/>
                  <a:pt x="353" y="549"/>
                  <a:pt x="383" y="559"/>
                </a:cubicBezTo>
                <a:cubicBezTo>
                  <a:pt x="490" y="608"/>
                  <a:pt x="598" y="657"/>
                  <a:pt x="579" y="745"/>
                </a:cubicBezTo>
                <a:cubicBezTo>
                  <a:pt x="549" y="834"/>
                  <a:pt x="422" y="843"/>
                  <a:pt x="294" y="843"/>
                </a:cubicBezTo>
                <a:cubicBezTo>
                  <a:pt x="246" y="843"/>
                  <a:pt x="187" y="843"/>
                  <a:pt x="148" y="853"/>
                </a:cubicBezTo>
                <a:cubicBezTo>
                  <a:pt x="108" y="863"/>
                  <a:pt x="89" y="873"/>
                  <a:pt x="89" y="902"/>
                </a:cubicBezTo>
                <a:cubicBezTo>
                  <a:pt x="98" y="941"/>
                  <a:pt x="157" y="941"/>
                  <a:pt x="216" y="932"/>
                </a:cubicBezTo>
                <a:cubicBezTo>
                  <a:pt x="265" y="921"/>
                  <a:pt x="314" y="912"/>
                  <a:pt x="363" y="892"/>
                </a:cubicBezTo>
                <a:cubicBezTo>
                  <a:pt x="412" y="873"/>
                  <a:pt x="471" y="853"/>
                  <a:pt x="510" y="853"/>
                </a:cubicBezTo>
                <a:cubicBezTo>
                  <a:pt x="559" y="843"/>
                  <a:pt x="598" y="863"/>
                  <a:pt x="598" y="912"/>
                </a:cubicBezTo>
                <a:cubicBezTo>
                  <a:pt x="608" y="971"/>
                  <a:pt x="540" y="1039"/>
                  <a:pt x="471" y="1098"/>
                </a:cubicBezTo>
                <a:cubicBezTo>
                  <a:pt x="422" y="1137"/>
                  <a:pt x="383" y="1176"/>
                  <a:pt x="353" y="1215"/>
                </a:cubicBezTo>
                <a:cubicBezTo>
                  <a:pt x="333" y="1245"/>
                  <a:pt x="333" y="1274"/>
                  <a:pt x="373" y="1294"/>
                </a:cubicBezTo>
                <a:cubicBezTo>
                  <a:pt x="431" y="1324"/>
                  <a:pt x="481" y="1284"/>
                  <a:pt x="520" y="1226"/>
                </a:cubicBezTo>
                <a:cubicBezTo>
                  <a:pt x="540" y="1196"/>
                  <a:pt x="559" y="1157"/>
                  <a:pt x="579" y="1117"/>
                </a:cubicBezTo>
                <a:cubicBezTo>
                  <a:pt x="618" y="1030"/>
                  <a:pt x="657" y="961"/>
                  <a:pt x="725" y="971"/>
                </a:cubicBezTo>
                <a:cubicBezTo>
                  <a:pt x="794" y="980"/>
                  <a:pt x="784" y="1069"/>
                  <a:pt x="784" y="1167"/>
                </a:cubicBezTo>
                <a:cubicBezTo>
                  <a:pt x="775" y="1235"/>
                  <a:pt x="775" y="1304"/>
                  <a:pt x="784" y="1343"/>
                </a:cubicBezTo>
                <a:cubicBezTo>
                  <a:pt x="794" y="1382"/>
                  <a:pt x="814" y="1411"/>
                  <a:pt x="863" y="1402"/>
                </a:cubicBezTo>
                <a:cubicBezTo>
                  <a:pt x="921" y="1382"/>
                  <a:pt x="932" y="1343"/>
                  <a:pt x="912" y="1294"/>
                </a:cubicBezTo>
                <a:cubicBezTo>
                  <a:pt x="912" y="1255"/>
                  <a:pt x="892" y="1215"/>
                  <a:pt x="882" y="1186"/>
                </a:cubicBezTo>
                <a:cubicBezTo>
                  <a:pt x="843" y="1078"/>
                  <a:pt x="804" y="990"/>
                  <a:pt x="892" y="951"/>
                </a:cubicBezTo>
                <a:cubicBezTo>
                  <a:pt x="932" y="932"/>
                  <a:pt x="971" y="932"/>
                  <a:pt x="1010" y="961"/>
                </a:cubicBezTo>
                <a:cubicBezTo>
                  <a:pt x="980" y="932"/>
                  <a:pt x="971" y="902"/>
                  <a:pt x="990" y="853"/>
                </a:cubicBezTo>
                <a:cubicBezTo>
                  <a:pt x="1030" y="775"/>
                  <a:pt x="1137" y="765"/>
                  <a:pt x="1245" y="745"/>
                </a:cubicBezTo>
                <a:cubicBezTo>
                  <a:pt x="1343" y="736"/>
                  <a:pt x="1431" y="725"/>
                  <a:pt x="1431" y="657"/>
                </a:cubicBezTo>
                <a:cubicBezTo>
                  <a:pt x="1431" y="638"/>
                  <a:pt x="1411" y="628"/>
                  <a:pt x="1392" y="628"/>
                </a:cubicBezTo>
                <a:cubicBezTo>
                  <a:pt x="1343" y="628"/>
                  <a:pt x="1274" y="667"/>
                  <a:pt x="1206" y="686"/>
                </a:cubicBezTo>
                <a:cubicBezTo>
                  <a:pt x="1167" y="716"/>
                  <a:pt x="1117" y="736"/>
                  <a:pt x="1078" y="745"/>
                </a:cubicBezTo>
                <a:cubicBezTo>
                  <a:pt x="1010" y="765"/>
                  <a:pt x="961" y="755"/>
                  <a:pt x="941" y="696"/>
                </a:cubicBezTo>
                <a:cubicBezTo>
                  <a:pt x="921" y="628"/>
                  <a:pt x="1000" y="559"/>
                  <a:pt x="1078" y="481"/>
                </a:cubicBezTo>
                <a:cubicBezTo>
                  <a:pt x="1167" y="392"/>
                  <a:pt x="1265" y="305"/>
                  <a:pt x="1206" y="246"/>
                </a:cubicBezTo>
                <a:cubicBezTo>
                  <a:pt x="1186" y="226"/>
                  <a:pt x="1167" y="236"/>
                  <a:pt x="1147" y="246"/>
                </a:cubicBezTo>
                <a:cubicBezTo>
                  <a:pt x="1108" y="285"/>
                  <a:pt x="1078" y="344"/>
                  <a:pt x="1039" y="403"/>
                </a:cubicBezTo>
                <a:cubicBezTo>
                  <a:pt x="1000" y="451"/>
                  <a:pt x="971" y="510"/>
                  <a:pt x="941" y="540"/>
                </a:cubicBezTo>
                <a:cubicBezTo>
                  <a:pt x="902" y="569"/>
                  <a:pt x="863" y="579"/>
                  <a:pt x="823" y="540"/>
                </a:cubicBezTo>
                <a:cubicBezTo>
                  <a:pt x="775" y="490"/>
                  <a:pt x="784" y="392"/>
                  <a:pt x="794" y="305"/>
                </a:cubicBezTo>
                <a:cubicBezTo>
                  <a:pt x="794" y="265"/>
                  <a:pt x="804" y="236"/>
                  <a:pt x="804" y="207"/>
                </a:cubicBezTo>
                <a:close/>
                <a:moveTo>
                  <a:pt x="1088" y="1000"/>
                </a:moveTo>
                <a:cubicBezTo>
                  <a:pt x="1078" y="1000"/>
                  <a:pt x="1069" y="990"/>
                  <a:pt x="1059" y="990"/>
                </a:cubicBezTo>
                <a:cubicBezTo>
                  <a:pt x="1088" y="1010"/>
                  <a:pt x="1117" y="1030"/>
                  <a:pt x="1137" y="1059"/>
                </a:cubicBezTo>
                <a:cubicBezTo>
                  <a:pt x="1167" y="1078"/>
                  <a:pt x="1196" y="1108"/>
                  <a:pt x="1226" y="1128"/>
                </a:cubicBezTo>
                <a:cubicBezTo>
                  <a:pt x="1274" y="1167"/>
                  <a:pt x="1324" y="1176"/>
                  <a:pt x="1353" y="1137"/>
                </a:cubicBezTo>
                <a:cubicBezTo>
                  <a:pt x="1372" y="1117"/>
                  <a:pt x="1363" y="1108"/>
                  <a:pt x="1353" y="1098"/>
                </a:cubicBezTo>
                <a:cubicBezTo>
                  <a:pt x="1324" y="1078"/>
                  <a:pt x="1255" y="1059"/>
                  <a:pt x="1196" y="1039"/>
                </a:cubicBezTo>
                <a:cubicBezTo>
                  <a:pt x="1157" y="1030"/>
                  <a:pt x="1117" y="1019"/>
                  <a:pt x="1088" y="100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21"/>
          <p:cNvSpPr/>
          <p:nvPr/>
        </p:nvSpPr>
        <p:spPr>
          <a:xfrm>
            <a:off x="3421622" y="-849210"/>
            <a:ext cx="346215" cy="395916"/>
          </a:xfrm>
          <a:custGeom>
            <a:avLst/>
            <a:gdLst/>
            <a:ahLst/>
            <a:cxnLst/>
            <a:rect l="l" t="t" r="r" b="b"/>
            <a:pathLst>
              <a:path w="1637" h="1872" extrusionOk="0">
                <a:moveTo>
                  <a:pt x="1637" y="941"/>
                </a:moveTo>
                <a:cubicBezTo>
                  <a:pt x="1637" y="1852"/>
                  <a:pt x="598" y="1872"/>
                  <a:pt x="236" y="1421"/>
                </a:cubicBezTo>
                <a:cubicBezTo>
                  <a:pt x="1" y="1147"/>
                  <a:pt x="20" y="618"/>
                  <a:pt x="295" y="363"/>
                </a:cubicBezTo>
                <a:cubicBezTo>
                  <a:pt x="696" y="1"/>
                  <a:pt x="1637" y="147"/>
                  <a:pt x="163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21"/>
          <p:cNvSpPr/>
          <p:nvPr/>
        </p:nvSpPr>
        <p:spPr>
          <a:xfrm>
            <a:off x="3585317" y="-664789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28" y="0"/>
                </a:moveTo>
                <a:cubicBezTo>
                  <a:pt x="59" y="0"/>
                  <a:pt x="1" y="50"/>
                  <a:pt x="1" y="118"/>
                </a:cubicBezTo>
                <a:cubicBezTo>
                  <a:pt x="1" y="187"/>
                  <a:pt x="59" y="236"/>
                  <a:pt x="128" y="236"/>
                </a:cubicBezTo>
                <a:cubicBezTo>
                  <a:pt x="197" y="236"/>
                  <a:pt x="246" y="187"/>
                  <a:pt x="246" y="118"/>
                </a:cubicBezTo>
                <a:cubicBezTo>
                  <a:pt x="246" y="50"/>
                  <a:pt x="197" y="0"/>
                  <a:pt x="128" y="0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21"/>
          <p:cNvSpPr/>
          <p:nvPr/>
        </p:nvSpPr>
        <p:spPr>
          <a:xfrm>
            <a:off x="3577069" y="-673038"/>
            <a:ext cx="54142" cy="49913"/>
          </a:xfrm>
          <a:custGeom>
            <a:avLst/>
            <a:gdLst/>
            <a:ahLst/>
            <a:cxnLst/>
            <a:rect l="l" t="t" r="r" b="b"/>
            <a:pathLst>
              <a:path w="256" h="236" extrusionOk="0">
                <a:moveTo>
                  <a:pt x="128" y="235"/>
                </a:moveTo>
                <a:cubicBezTo>
                  <a:pt x="196" y="235"/>
                  <a:pt x="255" y="187"/>
                  <a:pt x="255" y="118"/>
                </a:cubicBezTo>
                <a:cubicBezTo>
                  <a:pt x="255" y="50"/>
                  <a:pt x="196" y="0"/>
                  <a:pt x="128" y="0"/>
                </a:cubicBezTo>
                <a:cubicBezTo>
                  <a:pt x="59" y="0"/>
                  <a:pt x="0" y="50"/>
                  <a:pt x="0" y="118"/>
                </a:cubicBezTo>
                <a:cubicBezTo>
                  <a:pt x="0" y="187"/>
                  <a:pt x="59" y="235"/>
                  <a:pt x="128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21"/>
          <p:cNvSpPr/>
          <p:nvPr/>
        </p:nvSpPr>
        <p:spPr>
          <a:xfrm>
            <a:off x="3442349" y="-807758"/>
            <a:ext cx="321470" cy="315337"/>
          </a:xfrm>
          <a:custGeom>
            <a:avLst/>
            <a:gdLst/>
            <a:ahLst/>
            <a:cxnLst/>
            <a:rect l="l" t="t" r="r" b="b"/>
            <a:pathLst>
              <a:path w="1520" h="1491" extrusionOk="0">
                <a:moveTo>
                  <a:pt x="726" y="10"/>
                </a:moveTo>
                <a:cubicBezTo>
                  <a:pt x="853" y="20"/>
                  <a:pt x="883" y="99"/>
                  <a:pt x="883" y="206"/>
                </a:cubicBezTo>
                <a:cubicBezTo>
                  <a:pt x="883" y="245"/>
                  <a:pt x="873" y="275"/>
                  <a:pt x="873" y="314"/>
                </a:cubicBezTo>
                <a:cubicBezTo>
                  <a:pt x="863" y="393"/>
                  <a:pt x="853" y="461"/>
                  <a:pt x="883" y="491"/>
                </a:cubicBezTo>
                <a:lnTo>
                  <a:pt x="883" y="480"/>
                </a:lnTo>
                <a:cubicBezTo>
                  <a:pt x="912" y="461"/>
                  <a:pt x="942" y="412"/>
                  <a:pt x="971" y="363"/>
                </a:cubicBezTo>
                <a:cubicBezTo>
                  <a:pt x="1010" y="304"/>
                  <a:pt x="1049" y="236"/>
                  <a:pt x="1098" y="197"/>
                </a:cubicBezTo>
                <a:cubicBezTo>
                  <a:pt x="1147" y="147"/>
                  <a:pt x="1206" y="138"/>
                  <a:pt x="1265" y="197"/>
                </a:cubicBezTo>
                <a:cubicBezTo>
                  <a:pt x="1373" y="304"/>
                  <a:pt x="1245" y="422"/>
                  <a:pt x="1138" y="530"/>
                </a:cubicBezTo>
                <a:cubicBezTo>
                  <a:pt x="1069" y="598"/>
                  <a:pt x="1010" y="657"/>
                  <a:pt x="1020" y="687"/>
                </a:cubicBezTo>
                <a:cubicBezTo>
                  <a:pt x="1020" y="687"/>
                  <a:pt x="1029" y="676"/>
                  <a:pt x="1059" y="676"/>
                </a:cubicBezTo>
                <a:cubicBezTo>
                  <a:pt x="1088" y="667"/>
                  <a:pt x="1138" y="647"/>
                  <a:pt x="1177" y="628"/>
                </a:cubicBezTo>
                <a:cubicBezTo>
                  <a:pt x="1255" y="598"/>
                  <a:pt x="1323" y="559"/>
                  <a:pt x="1392" y="559"/>
                </a:cubicBezTo>
                <a:cubicBezTo>
                  <a:pt x="1451" y="549"/>
                  <a:pt x="1500" y="578"/>
                  <a:pt x="1510" y="647"/>
                </a:cubicBezTo>
                <a:cubicBezTo>
                  <a:pt x="1519" y="785"/>
                  <a:pt x="1382" y="804"/>
                  <a:pt x="1255" y="824"/>
                </a:cubicBezTo>
                <a:cubicBezTo>
                  <a:pt x="1167" y="833"/>
                  <a:pt x="1079" y="843"/>
                  <a:pt x="1059" y="883"/>
                </a:cubicBezTo>
                <a:cubicBezTo>
                  <a:pt x="1049" y="902"/>
                  <a:pt x="1079" y="922"/>
                  <a:pt x="1118" y="931"/>
                </a:cubicBezTo>
                <a:cubicBezTo>
                  <a:pt x="1147" y="951"/>
                  <a:pt x="1186" y="961"/>
                  <a:pt x="1225" y="970"/>
                </a:cubicBezTo>
                <a:cubicBezTo>
                  <a:pt x="1294" y="990"/>
                  <a:pt x="1353" y="1010"/>
                  <a:pt x="1402" y="1039"/>
                </a:cubicBezTo>
                <a:cubicBezTo>
                  <a:pt x="1451" y="1079"/>
                  <a:pt x="1471" y="1127"/>
                  <a:pt x="1421" y="1186"/>
                </a:cubicBezTo>
                <a:cubicBezTo>
                  <a:pt x="1353" y="1275"/>
                  <a:pt x="1265" y="1245"/>
                  <a:pt x="1186" y="1186"/>
                </a:cubicBezTo>
                <a:cubicBezTo>
                  <a:pt x="1157" y="1166"/>
                  <a:pt x="1118" y="1137"/>
                  <a:pt x="1088" y="1108"/>
                </a:cubicBezTo>
                <a:cubicBezTo>
                  <a:pt x="1029" y="1059"/>
                  <a:pt x="961" y="1000"/>
                  <a:pt x="931" y="1010"/>
                </a:cubicBezTo>
                <a:cubicBezTo>
                  <a:pt x="902" y="1029"/>
                  <a:pt x="931" y="1088"/>
                  <a:pt x="951" y="1157"/>
                </a:cubicBezTo>
                <a:cubicBezTo>
                  <a:pt x="971" y="1196"/>
                  <a:pt x="981" y="1235"/>
                  <a:pt x="990" y="1275"/>
                </a:cubicBezTo>
                <a:cubicBezTo>
                  <a:pt x="1010" y="1373"/>
                  <a:pt x="1000" y="1451"/>
                  <a:pt x="873" y="1471"/>
                </a:cubicBezTo>
                <a:cubicBezTo>
                  <a:pt x="775" y="1490"/>
                  <a:pt x="726" y="1441"/>
                  <a:pt x="706" y="1362"/>
                </a:cubicBezTo>
                <a:cubicBezTo>
                  <a:pt x="696" y="1304"/>
                  <a:pt x="696" y="1235"/>
                  <a:pt x="706" y="1166"/>
                </a:cubicBezTo>
                <a:cubicBezTo>
                  <a:pt x="706" y="1098"/>
                  <a:pt x="716" y="1039"/>
                  <a:pt x="716" y="1039"/>
                </a:cubicBezTo>
                <a:cubicBezTo>
                  <a:pt x="706" y="1039"/>
                  <a:pt x="677" y="1088"/>
                  <a:pt x="648" y="1147"/>
                </a:cubicBezTo>
                <a:lnTo>
                  <a:pt x="589" y="1264"/>
                </a:lnTo>
                <a:cubicBezTo>
                  <a:pt x="520" y="1362"/>
                  <a:pt x="452" y="1421"/>
                  <a:pt x="334" y="1353"/>
                </a:cubicBezTo>
                <a:cubicBezTo>
                  <a:pt x="245" y="1304"/>
                  <a:pt x="245" y="1245"/>
                  <a:pt x="295" y="1177"/>
                </a:cubicBezTo>
                <a:cubicBezTo>
                  <a:pt x="324" y="1137"/>
                  <a:pt x="363" y="1088"/>
                  <a:pt x="412" y="1049"/>
                </a:cubicBezTo>
                <a:cubicBezTo>
                  <a:pt x="471" y="1000"/>
                  <a:pt x="530" y="951"/>
                  <a:pt x="530" y="922"/>
                </a:cubicBezTo>
                <a:cubicBezTo>
                  <a:pt x="530" y="912"/>
                  <a:pt x="520" y="922"/>
                  <a:pt x="520" y="922"/>
                </a:cubicBezTo>
                <a:cubicBezTo>
                  <a:pt x="481" y="931"/>
                  <a:pt x="441" y="941"/>
                  <a:pt x="383" y="961"/>
                </a:cubicBezTo>
                <a:cubicBezTo>
                  <a:pt x="334" y="981"/>
                  <a:pt x="285" y="1000"/>
                  <a:pt x="236" y="1010"/>
                </a:cubicBezTo>
                <a:cubicBezTo>
                  <a:pt x="128" y="1029"/>
                  <a:pt x="40" y="1020"/>
                  <a:pt x="20" y="922"/>
                </a:cubicBezTo>
                <a:cubicBezTo>
                  <a:pt x="1" y="833"/>
                  <a:pt x="49" y="804"/>
                  <a:pt x="128" y="785"/>
                </a:cubicBezTo>
                <a:cubicBezTo>
                  <a:pt x="177" y="774"/>
                  <a:pt x="236" y="774"/>
                  <a:pt x="295" y="774"/>
                </a:cubicBezTo>
                <a:cubicBezTo>
                  <a:pt x="393" y="765"/>
                  <a:pt x="491" y="765"/>
                  <a:pt x="500" y="735"/>
                </a:cubicBezTo>
                <a:cubicBezTo>
                  <a:pt x="510" y="696"/>
                  <a:pt x="432" y="667"/>
                  <a:pt x="354" y="628"/>
                </a:cubicBezTo>
                <a:cubicBezTo>
                  <a:pt x="324" y="608"/>
                  <a:pt x="304" y="598"/>
                  <a:pt x="275" y="589"/>
                </a:cubicBezTo>
                <a:cubicBezTo>
                  <a:pt x="158" y="530"/>
                  <a:pt x="69" y="451"/>
                  <a:pt x="138" y="334"/>
                </a:cubicBezTo>
                <a:cubicBezTo>
                  <a:pt x="187" y="255"/>
                  <a:pt x="245" y="255"/>
                  <a:pt x="324" y="295"/>
                </a:cubicBezTo>
                <a:lnTo>
                  <a:pt x="324" y="295"/>
                </a:lnTo>
                <a:cubicBezTo>
                  <a:pt x="373" y="324"/>
                  <a:pt x="432" y="373"/>
                  <a:pt x="481" y="422"/>
                </a:cubicBezTo>
                <a:cubicBezTo>
                  <a:pt x="539" y="480"/>
                  <a:pt x="589" y="530"/>
                  <a:pt x="598" y="520"/>
                </a:cubicBezTo>
                <a:cubicBezTo>
                  <a:pt x="618" y="500"/>
                  <a:pt x="608" y="422"/>
                  <a:pt x="598" y="334"/>
                </a:cubicBezTo>
                <a:cubicBezTo>
                  <a:pt x="589" y="265"/>
                  <a:pt x="579" y="197"/>
                  <a:pt x="579" y="138"/>
                </a:cubicBezTo>
                <a:cubicBezTo>
                  <a:pt x="589" y="49"/>
                  <a:pt x="628" y="1"/>
                  <a:pt x="726" y="10"/>
                </a:cubicBezTo>
                <a:close/>
                <a:moveTo>
                  <a:pt x="804" y="206"/>
                </a:moveTo>
                <a:cubicBezTo>
                  <a:pt x="804" y="138"/>
                  <a:pt x="794" y="88"/>
                  <a:pt x="726" y="79"/>
                </a:cubicBezTo>
                <a:lnTo>
                  <a:pt x="716" y="79"/>
                </a:lnTo>
                <a:cubicBezTo>
                  <a:pt x="677" y="79"/>
                  <a:pt x="657" y="108"/>
                  <a:pt x="657" y="147"/>
                </a:cubicBezTo>
                <a:cubicBezTo>
                  <a:pt x="648" y="197"/>
                  <a:pt x="657" y="265"/>
                  <a:pt x="667" y="324"/>
                </a:cubicBezTo>
                <a:cubicBezTo>
                  <a:pt x="687" y="432"/>
                  <a:pt x="696" y="530"/>
                  <a:pt x="648" y="569"/>
                </a:cubicBezTo>
                <a:cubicBezTo>
                  <a:pt x="589" y="628"/>
                  <a:pt x="510" y="559"/>
                  <a:pt x="422" y="471"/>
                </a:cubicBezTo>
                <a:cubicBezTo>
                  <a:pt x="383" y="432"/>
                  <a:pt x="324" y="382"/>
                  <a:pt x="285" y="353"/>
                </a:cubicBezTo>
                <a:lnTo>
                  <a:pt x="285" y="353"/>
                </a:lnTo>
                <a:cubicBezTo>
                  <a:pt x="256" y="334"/>
                  <a:pt x="226" y="334"/>
                  <a:pt x="206" y="373"/>
                </a:cubicBezTo>
                <a:cubicBezTo>
                  <a:pt x="167" y="432"/>
                  <a:pt x="226" y="480"/>
                  <a:pt x="304" y="520"/>
                </a:cubicBezTo>
                <a:cubicBezTo>
                  <a:pt x="334" y="530"/>
                  <a:pt x="354" y="549"/>
                  <a:pt x="383" y="559"/>
                </a:cubicBezTo>
                <a:cubicBezTo>
                  <a:pt x="491" y="608"/>
                  <a:pt x="598" y="657"/>
                  <a:pt x="579" y="745"/>
                </a:cubicBezTo>
                <a:cubicBezTo>
                  <a:pt x="559" y="843"/>
                  <a:pt x="432" y="843"/>
                  <a:pt x="304" y="843"/>
                </a:cubicBezTo>
                <a:cubicBezTo>
                  <a:pt x="245" y="843"/>
                  <a:pt x="187" y="843"/>
                  <a:pt x="147" y="853"/>
                </a:cubicBezTo>
                <a:cubicBezTo>
                  <a:pt x="108" y="863"/>
                  <a:pt x="89" y="872"/>
                  <a:pt x="99" y="902"/>
                </a:cubicBezTo>
                <a:cubicBezTo>
                  <a:pt x="108" y="951"/>
                  <a:pt x="158" y="951"/>
                  <a:pt x="216" y="931"/>
                </a:cubicBezTo>
                <a:cubicBezTo>
                  <a:pt x="265" y="922"/>
                  <a:pt x="314" y="912"/>
                  <a:pt x="363" y="892"/>
                </a:cubicBezTo>
                <a:cubicBezTo>
                  <a:pt x="412" y="872"/>
                  <a:pt x="471" y="853"/>
                  <a:pt x="510" y="853"/>
                </a:cubicBezTo>
                <a:cubicBezTo>
                  <a:pt x="559" y="853"/>
                  <a:pt x="598" y="863"/>
                  <a:pt x="598" y="912"/>
                </a:cubicBezTo>
                <a:cubicBezTo>
                  <a:pt x="608" y="981"/>
                  <a:pt x="539" y="1039"/>
                  <a:pt x="471" y="1108"/>
                </a:cubicBezTo>
                <a:cubicBezTo>
                  <a:pt x="422" y="1137"/>
                  <a:pt x="383" y="1177"/>
                  <a:pt x="354" y="1216"/>
                </a:cubicBezTo>
                <a:cubicBezTo>
                  <a:pt x="334" y="1245"/>
                  <a:pt x="334" y="1275"/>
                  <a:pt x="373" y="1294"/>
                </a:cubicBezTo>
                <a:cubicBezTo>
                  <a:pt x="432" y="1333"/>
                  <a:pt x="481" y="1284"/>
                  <a:pt x="520" y="1225"/>
                </a:cubicBezTo>
                <a:cubicBezTo>
                  <a:pt x="539" y="1196"/>
                  <a:pt x="559" y="1157"/>
                  <a:pt x="579" y="1118"/>
                </a:cubicBezTo>
                <a:cubicBezTo>
                  <a:pt x="618" y="1029"/>
                  <a:pt x="657" y="961"/>
                  <a:pt x="726" y="970"/>
                </a:cubicBezTo>
                <a:cubicBezTo>
                  <a:pt x="794" y="981"/>
                  <a:pt x="785" y="1068"/>
                  <a:pt x="785" y="1166"/>
                </a:cubicBezTo>
                <a:cubicBezTo>
                  <a:pt x="775" y="1235"/>
                  <a:pt x="775" y="1304"/>
                  <a:pt x="785" y="1353"/>
                </a:cubicBezTo>
                <a:cubicBezTo>
                  <a:pt x="794" y="1382"/>
                  <a:pt x="814" y="1412"/>
                  <a:pt x="863" y="1402"/>
                </a:cubicBezTo>
                <a:cubicBezTo>
                  <a:pt x="922" y="1392"/>
                  <a:pt x="931" y="1343"/>
                  <a:pt x="912" y="1294"/>
                </a:cubicBezTo>
                <a:cubicBezTo>
                  <a:pt x="912" y="1255"/>
                  <a:pt x="892" y="1216"/>
                  <a:pt x="883" y="1186"/>
                </a:cubicBezTo>
                <a:cubicBezTo>
                  <a:pt x="844" y="1079"/>
                  <a:pt x="814" y="990"/>
                  <a:pt x="892" y="951"/>
                </a:cubicBezTo>
                <a:cubicBezTo>
                  <a:pt x="931" y="931"/>
                  <a:pt x="971" y="941"/>
                  <a:pt x="1010" y="961"/>
                </a:cubicBezTo>
                <a:cubicBezTo>
                  <a:pt x="981" y="931"/>
                  <a:pt x="971" y="902"/>
                  <a:pt x="990" y="863"/>
                </a:cubicBezTo>
                <a:cubicBezTo>
                  <a:pt x="1029" y="774"/>
                  <a:pt x="1138" y="765"/>
                  <a:pt x="1245" y="745"/>
                </a:cubicBezTo>
                <a:cubicBezTo>
                  <a:pt x="1343" y="735"/>
                  <a:pt x="1432" y="726"/>
                  <a:pt x="1432" y="657"/>
                </a:cubicBezTo>
                <a:cubicBezTo>
                  <a:pt x="1432" y="637"/>
                  <a:pt x="1412" y="628"/>
                  <a:pt x="1392" y="628"/>
                </a:cubicBezTo>
                <a:cubicBezTo>
                  <a:pt x="1343" y="637"/>
                  <a:pt x="1275" y="667"/>
                  <a:pt x="1216" y="696"/>
                </a:cubicBezTo>
                <a:cubicBezTo>
                  <a:pt x="1167" y="716"/>
                  <a:pt x="1118" y="735"/>
                  <a:pt x="1079" y="745"/>
                </a:cubicBezTo>
                <a:cubicBezTo>
                  <a:pt x="1010" y="765"/>
                  <a:pt x="961" y="755"/>
                  <a:pt x="942" y="706"/>
                </a:cubicBezTo>
                <a:cubicBezTo>
                  <a:pt x="922" y="637"/>
                  <a:pt x="1000" y="559"/>
                  <a:pt x="1079" y="480"/>
                </a:cubicBezTo>
                <a:cubicBezTo>
                  <a:pt x="1167" y="393"/>
                  <a:pt x="1265" y="304"/>
                  <a:pt x="1206" y="245"/>
                </a:cubicBezTo>
                <a:cubicBezTo>
                  <a:pt x="1186" y="226"/>
                  <a:pt x="1167" y="236"/>
                  <a:pt x="1147" y="255"/>
                </a:cubicBezTo>
                <a:cubicBezTo>
                  <a:pt x="1118" y="284"/>
                  <a:pt x="1079" y="343"/>
                  <a:pt x="1040" y="402"/>
                </a:cubicBezTo>
                <a:cubicBezTo>
                  <a:pt x="1010" y="461"/>
                  <a:pt x="971" y="510"/>
                  <a:pt x="942" y="539"/>
                </a:cubicBezTo>
                <a:cubicBezTo>
                  <a:pt x="902" y="569"/>
                  <a:pt x="863" y="578"/>
                  <a:pt x="824" y="539"/>
                </a:cubicBezTo>
                <a:cubicBezTo>
                  <a:pt x="775" y="491"/>
                  <a:pt x="785" y="393"/>
                  <a:pt x="794" y="304"/>
                </a:cubicBezTo>
                <a:cubicBezTo>
                  <a:pt x="794" y="275"/>
                  <a:pt x="804" y="236"/>
                  <a:pt x="804" y="206"/>
                </a:cubicBezTo>
                <a:close/>
                <a:moveTo>
                  <a:pt x="1088" y="1000"/>
                </a:moveTo>
                <a:cubicBezTo>
                  <a:pt x="1079" y="1000"/>
                  <a:pt x="1069" y="1000"/>
                  <a:pt x="1059" y="990"/>
                </a:cubicBezTo>
                <a:cubicBezTo>
                  <a:pt x="1088" y="1010"/>
                  <a:pt x="1118" y="1039"/>
                  <a:pt x="1147" y="1059"/>
                </a:cubicBezTo>
                <a:cubicBezTo>
                  <a:pt x="1177" y="1088"/>
                  <a:pt x="1206" y="1108"/>
                  <a:pt x="1225" y="1127"/>
                </a:cubicBezTo>
                <a:cubicBezTo>
                  <a:pt x="1275" y="1166"/>
                  <a:pt x="1323" y="1186"/>
                  <a:pt x="1353" y="1147"/>
                </a:cubicBezTo>
                <a:cubicBezTo>
                  <a:pt x="1373" y="1127"/>
                  <a:pt x="1373" y="1108"/>
                  <a:pt x="1353" y="1098"/>
                </a:cubicBezTo>
                <a:cubicBezTo>
                  <a:pt x="1323" y="1079"/>
                  <a:pt x="1265" y="1059"/>
                  <a:pt x="1196" y="1039"/>
                </a:cubicBezTo>
                <a:cubicBezTo>
                  <a:pt x="1157" y="1029"/>
                  <a:pt x="1127" y="1020"/>
                  <a:pt x="1088" y="100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21"/>
          <p:cNvSpPr/>
          <p:nvPr/>
        </p:nvSpPr>
        <p:spPr>
          <a:xfrm>
            <a:off x="8613106" y="3374488"/>
            <a:ext cx="344312" cy="394013"/>
          </a:xfrm>
          <a:custGeom>
            <a:avLst/>
            <a:gdLst/>
            <a:ahLst/>
            <a:cxnLst/>
            <a:rect l="l" t="t" r="r" b="b"/>
            <a:pathLst>
              <a:path w="1628" h="1863" extrusionOk="0">
                <a:moveTo>
                  <a:pt x="1627" y="941"/>
                </a:moveTo>
                <a:cubicBezTo>
                  <a:pt x="1627" y="1852"/>
                  <a:pt x="588" y="1862"/>
                  <a:pt x="226" y="1421"/>
                </a:cubicBezTo>
                <a:cubicBezTo>
                  <a:pt x="0" y="1147"/>
                  <a:pt x="11" y="617"/>
                  <a:pt x="294" y="363"/>
                </a:cubicBezTo>
                <a:cubicBezTo>
                  <a:pt x="686" y="0"/>
                  <a:pt x="1627" y="147"/>
                  <a:pt x="162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21"/>
          <p:cNvSpPr/>
          <p:nvPr/>
        </p:nvSpPr>
        <p:spPr>
          <a:xfrm>
            <a:off x="8777012" y="3558908"/>
            <a:ext cx="51816" cy="49913"/>
          </a:xfrm>
          <a:custGeom>
            <a:avLst/>
            <a:gdLst/>
            <a:ahLst/>
            <a:cxnLst/>
            <a:rect l="l" t="t" r="r" b="b"/>
            <a:pathLst>
              <a:path w="245" h="236" extrusionOk="0">
                <a:moveTo>
                  <a:pt x="118" y="0"/>
                </a:moveTo>
                <a:cubicBezTo>
                  <a:pt x="49" y="0"/>
                  <a:pt x="0" y="50"/>
                  <a:pt x="0" y="118"/>
                </a:cubicBezTo>
                <a:cubicBezTo>
                  <a:pt x="0" y="187"/>
                  <a:pt x="49" y="235"/>
                  <a:pt x="118" y="235"/>
                </a:cubicBezTo>
                <a:cubicBezTo>
                  <a:pt x="186" y="235"/>
                  <a:pt x="245" y="187"/>
                  <a:pt x="245" y="118"/>
                </a:cubicBezTo>
                <a:cubicBezTo>
                  <a:pt x="245" y="50"/>
                  <a:pt x="186" y="0"/>
                  <a:pt x="118" y="0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21"/>
          <p:cNvSpPr/>
          <p:nvPr/>
        </p:nvSpPr>
        <p:spPr>
          <a:xfrm>
            <a:off x="8768552" y="3550660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28" y="235"/>
                </a:moveTo>
                <a:cubicBezTo>
                  <a:pt x="197" y="235"/>
                  <a:pt x="245" y="176"/>
                  <a:pt x="245" y="118"/>
                </a:cubicBezTo>
                <a:cubicBezTo>
                  <a:pt x="245" y="49"/>
                  <a:pt x="197" y="0"/>
                  <a:pt x="128" y="0"/>
                </a:cubicBezTo>
                <a:cubicBezTo>
                  <a:pt x="60" y="0"/>
                  <a:pt x="1" y="49"/>
                  <a:pt x="1" y="118"/>
                </a:cubicBezTo>
                <a:cubicBezTo>
                  <a:pt x="1" y="176"/>
                  <a:pt x="60" y="235"/>
                  <a:pt x="128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21"/>
          <p:cNvSpPr/>
          <p:nvPr/>
        </p:nvSpPr>
        <p:spPr>
          <a:xfrm>
            <a:off x="8633832" y="3415940"/>
            <a:ext cx="319355" cy="315126"/>
          </a:xfrm>
          <a:custGeom>
            <a:avLst/>
            <a:gdLst/>
            <a:ahLst/>
            <a:cxnLst/>
            <a:rect l="l" t="t" r="r" b="b"/>
            <a:pathLst>
              <a:path w="1510" h="1490" extrusionOk="0">
                <a:moveTo>
                  <a:pt x="726" y="10"/>
                </a:moveTo>
                <a:cubicBezTo>
                  <a:pt x="853" y="10"/>
                  <a:pt x="882" y="98"/>
                  <a:pt x="873" y="206"/>
                </a:cubicBezTo>
                <a:cubicBezTo>
                  <a:pt x="873" y="245"/>
                  <a:pt x="873" y="275"/>
                  <a:pt x="863" y="314"/>
                </a:cubicBezTo>
                <a:cubicBezTo>
                  <a:pt x="853" y="382"/>
                  <a:pt x="853" y="461"/>
                  <a:pt x="873" y="490"/>
                </a:cubicBezTo>
                <a:lnTo>
                  <a:pt x="882" y="480"/>
                </a:lnTo>
                <a:cubicBezTo>
                  <a:pt x="912" y="461"/>
                  <a:pt x="941" y="412"/>
                  <a:pt x="971" y="363"/>
                </a:cubicBezTo>
                <a:cubicBezTo>
                  <a:pt x="1010" y="304"/>
                  <a:pt x="1049" y="236"/>
                  <a:pt x="1089" y="196"/>
                </a:cubicBezTo>
                <a:cubicBezTo>
                  <a:pt x="1147" y="147"/>
                  <a:pt x="1206" y="138"/>
                  <a:pt x="1265" y="196"/>
                </a:cubicBezTo>
                <a:cubicBezTo>
                  <a:pt x="1372" y="304"/>
                  <a:pt x="1245" y="421"/>
                  <a:pt x="1128" y="530"/>
                </a:cubicBezTo>
                <a:cubicBezTo>
                  <a:pt x="1069" y="598"/>
                  <a:pt x="1010" y="657"/>
                  <a:pt x="1010" y="676"/>
                </a:cubicBezTo>
                <a:cubicBezTo>
                  <a:pt x="1010" y="686"/>
                  <a:pt x="1030" y="676"/>
                  <a:pt x="1049" y="676"/>
                </a:cubicBezTo>
                <a:cubicBezTo>
                  <a:pt x="1089" y="667"/>
                  <a:pt x="1128" y="647"/>
                  <a:pt x="1176" y="628"/>
                </a:cubicBezTo>
                <a:cubicBezTo>
                  <a:pt x="1245" y="598"/>
                  <a:pt x="1324" y="559"/>
                  <a:pt x="1383" y="559"/>
                </a:cubicBezTo>
                <a:cubicBezTo>
                  <a:pt x="1451" y="549"/>
                  <a:pt x="1500" y="578"/>
                  <a:pt x="1500" y="647"/>
                </a:cubicBezTo>
                <a:cubicBezTo>
                  <a:pt x="1510" y="784"/>
                  <a:pt x="1383" y="804"/>
                  <a:pt x="1245" y="824"/>
                </a:cubicBezTo>
                <a:cubicBezTo>
                  <a:pt x="1167" y="833"/>
                  <a:pt x="1078" y="843"/>
                  <a:pt x="1059" y="882"/>
                </a:cubicBezTo>
                <a:cubicBezTo>
                  <a:pt x="1049" y="902"/>
                  <a:pt x="1078" y="922"/>
                  <a:pt x="1118" y="931"/>
                </a:cubicBezTo>
                <a:cubicBezTo>
                  <a:pt x="1147" y="951"/>
                  <a:pt x="1187" y="961"/>
                  <a:pt x="1216" y="970"/>
                </a:cubicBezTo>
                <a:cubicBezTo>
                  <a:pt x="1285" y="990"/>
                  <a:pt x="1353" y="1009"/>
                  <a:pt x="1392" y="1039"/>
                </a:cubicBezTo>
                <a:cubicBezTo>
                  <a:pt x="1451" y="1078"/>
                  <a:pt x="1461" y="1118"/>
                  <a:pt x="1412" y="1186"/>
                </a:cubicBezTo>
                <a:cubicBezTo>
                  <a:pt x="1343" y="1274"/>
                  <a:pt x="1265" y="1245"/>
                  <a:pt x="1176" y="1186"/>
                </a:cubicBezTo>
                <a:cubicBezTo>
                  <a:pt x="1147" y="1166"/>
                  <a:pt x="1118" y="1137"/>
                  <a:pt x="1089" y="1107"/>
                </a:cubicBezTo>
                <a:cubicBezTo>
                  <a:pt x="1020" y="1049"/>
                  <a:pt x="961" y="1000"/>
                  <a:pt x="922" y="1009"/>
                </a:cubicBezTo>
                <a:cubicBezTo>
                  <a:pt x="902" y="1020"/>
                  <a:pt x="922" y="1088"/>
                  <a:pt x="951" y="1157"/>
                </a:cubicBezTo>
                <a:cubicBezTo>
                  <a:pt x="961" y="1196"/>
                  <a:pt x="980" y="1235"/>
                  <a:pt x="991" y="1274"/>
                </a:cubicBezTo>
                <a:cubicBezTo>
                  <a:pt x="1010" y="1372"/>
                  <a:pt x="991" y="1451"/>
                  <a:pt x="873" y="1470"/>
                </a:cubicBezTo>
                <a:cubicBezTo>
                  <a:pt x="765" y="1490"/>
                  <a:pt x="726" y="1441"/>
                  <a:pt x="706" y="1362"/>
                </a:cubicBezTo>
                <a:cubicBezTo>
                  <a:pt x="686" y="1303"/>
                  <a:pt x="697" y="1235"/>
                  <a:pt x="697" y="1166"/>
                </a:cubicBezTo>
                <a:cubicBezTo>
                  <a:pt x="706" y="1098"/>
                  <a:pt x="706" y="1039"/>
                  <a:pt x="706" y="1039"/>
                </a:cubicBezTo>
                <a:cubicBezTo>
                  <a:pt x="697" y="1039"/>
                  <a:pt x="677" y="1088"/>
                  <a:pt x="647" y="1147"/>
                </a:cubicBezTo>
                <a:cubicBezTo>
                  <a:pt x="628" y="1186"/>
                  <a:pt x="608" y="1225"/>
                  <a:pt x="579" y="1264"/>
                </a:cubicBezTo>
                <a:cubicBezTo>
                  <a:pt x="520" y="1353"/>
                  <a:pt x="442" y="1421"/>
                  <a:pt x="334" y="1353"/>
                </a:cubicBezTo>
                <a:cubicBezTo>
                  <a:pt x="246" y="1303"/>
                  <a:pt x="246" y="1245"/>
                  <a:pt x="285" y="1176"/>
                </a:cubicBezTo>
                <a:cubicBezTo>
                  <a:pt x="314" y="1137"/>
                  <a:pt x="363" y="1088"/>
                  <a:pt x="412" y="1049"/>
                </a:cubicBezTo>
                <a:cubicBezTo>
                  <a:pt x="471" y="1000"/>
                  <a:pt x="530" y="951"/>
                  <a:pt x="520" y="922"/>
                </a:cubicBezTo>
                <a:cubicBezTo>
                  <a:pt x="520" y="911"/>
                  <a:pt x="520" y="922"/>
                  <a:pt x="510" y="922"/>
                </a:cubicBezTo>
                <a:cubicBezTo>
                  <a:pt x="481" y="931"/>
                  <a:pt x="432" y="941"/>
                  <a:pt x="383" y="961"/>
                </a:cubicBezTo>
                <a:cubicBezTo>
                  <a:pt x="334" y="980"/>
                  <a:pt x="275" y="990"/>
                  <a:pt x="226" y="1009"/>
                </a:cubicBezTo>
                <a:cubicBezTo>
                  <a:pt x="128" y="1029"/>
                  <a:pt x="40" y="1020"/>
                  <a:pt x="20" y="922"/>
                </a:cubicBezTo>
                <a:cubicBezTo>
                  <a:pt x="0" y="833"/>
                  <a:pt x="50" y="794"/>
                  <a:pt x="128" y="784"/>
                </a:cubicBezTo>
                <a:cubicBezTo>
                  <a:pt x="177" y="774"/>
                  <a:pt x="236" y="774"/>
                  <a:pt x="294" y="765"/>
                </a:cubicBezTo>
                <a:cubicBezTo>
                  <a:pt x="392" y="765"/>
                  <a:pt x="490" y="765"/>
                  <a:pt x="501" y="735"/>
                </a:cubicBezTo>
                <a:cubicBezTo>
                  <a:pt x="510" y="696"/>
                  <a:pt x="432" y="667"/>
                  <a:pt x="344" y="617"/>
                </a:cubicBezTo>
                <a:cubicBezTo>
                  <a:pt x="324" y="608"/>
                  <a:pt x="294" y="598"/>
                  <a:pt x="265" y="588"/>
                </a:cubicBezTo>
                <a:cubicBezTo>
                  <a:pt x="157" y="519"/>
                  <a:pt x="69" y="451"/>
                  <a:pt x="128" y="334"/>
                </a:cubicBezTo>
                <a:cubicBezTo>
                  <a:pt x="177" y="255"/>
                  <a:pt x="246" y="255"/>
                  <a:pt x="314" y="284"/>
                </a:cubicBezTo>
                <a:lnTo>
                  <a:pt x="314" y="294"/>
                </a:lnTo>
                <a:cubicBezTo>
                  <a:pt x="373" y="323"/>
                  <a:pt x="422" y="373"/>
                  <a:pt x="481" y="421"/>
                </a:cubicBezTo>
                <a:cubicBezTo>
                  <a:pt x="540" y="480"/>
                  <a:pt x="588" y="530"/>
                  <a:pt x="599" y="519"/>
                </a:cubicBezTo>
                <a:cubicBezTo>
                  <a:pt x="618" y="500"/>
                  <a:pt x="599" y="421"/>
                  <a:pt x="588" y="334"/>
                </a:cubicBezTo>
                <a:cubicBezTo>
                  <a:pt x="579" y="265"/>
                  <a:pt x="569" y="196"/>
                  <a:pt x="579" y="138"/>
                </a:cubicBezTo>
                <a:cubicBezTo>
                  <a:pt x="588" y="49"/>
                  <a:pt x="628" y="0"/>
                  <a:pt x="726" y="10"/>
                </a:cubicBezTo>
                <a:close/>
                <a:moveTo>
                  <a:pt x="795" y="206"/>
                </a:moveTo>
                <a:cubicBezTo>
                  <a:pt x="804" y="138"/>
                  <a:pt x="784" y="88"/>
                  <a:pt x="716" y="79"/>
                </a:cubicBezTo>
                <a:lnTo>
                  <a:pt x="716" y="79"/>
                </a:lnTo>
                <a:cubicBezTo>
                  <a:pt x="677" y="79"/>
                  <a:pt x="657" y="98"/>
                  <a:pt x="657" y="138"/>
                </a:cubicBezTo>
                <a:cubicBezTo>
                  <a:pt x="647" y="186"/>
                  <a:pt x="657" y="255"/>
                  <a:pt x="667" y="323"/>
                </a:cubicBezTo>
                <a:cubicBezTo>
                  <a:pt x="677" y="432"/>
                  <a:pt x="697" y="530"/>
                  <a:pt x="647" y="569"/>
                </a:cubicBezTo>
                <a:cubicBezTo>
                  <a:pt x="588" y="628"/>
                  <a:pt x="510" y="549"/>
                  <a:pt x="422" y="471"/>
                </a:cubicBezTo>
                <a:cubicBezTo>
                  <a:pt x="373" y="421"/>
                  <a:pt x="324" y="373"/>
                  <a:pt x="285" y="353"/>
                </a:cubicBezTo>
                <a:lnTo>
                  <a:pt x="275" y="353"/>
                </a:lnTo>
                <a:cubicBezTo>
                  <a:pt x="246" y="334"/>
                  <a:pt x="216" y="334"/>
                  <a:pt x="196" y="373"/>
                </a:cubicBezTo>
                <a:cubicBezTo>
                  <a:pt x="167" y="432"/>
                  <a:pt x="226" y="480"/>
                  <a:pt x="305" y="519"/>
                </a:cubicBezTo>
                <a:cubicBezTo>
                  <a:pt x="324" y="530"/>
                  <a:pt x="353" y="549"/>
                  <a:pt x="383" y="559"/>
                </a:cubicBezTo>
                <a:cubicBezTo>
                  <a:pt x="490" y="608"/>
                  <a:pt x="599" y="657"/>
                  <a:pt x="569" y="745"/>
                </a:cubicBezTo>
                <a:cubicBezTo>
                  <a:pt x="549" y="833"/>
                  <a:pt x="422" y="843"/>
                  <a:pt x="294" y="843"/>
                </a:cubicBezTo>
                <a:cubicBezTo>
                  <a:pt x="236" y="843"/>
                  <a:pt x="187" y="843"/>
                  <a:pt x="148" y="853"/>
                </a:cubicBezTo>
                <a:cubicBezTo>
                  <a:pt x="109" y="863"/>
                  <a:pt x="89" y="872"/>
                  <a:pt x="89" y="902"/>
                </a:cubicBezTo>
                <a:cubicBezTo>
                  <a:pt x="98" y="941"/>
                  <a:pt x="148" y="951"/>
                  <a:pt x="216" y="931"/>
                </a:cubicBezTo>
                <a:cubicBezTo>
                  <a:pt x="255" y="922"/>
                  <a:pt x="305" y="911"/>
                  <a:pt x="353" y="892"/>
                </a:cubicBezTo>
                <a:cubicBezTo>
                  <a:pt x="412" y="872"/>
                  <a:pt x="461" y="853"/>
                  <a:pt x="501" y="853"/>
                </a:cubicBezTo>
                <a:cubicBezTo>
                  <a:pt x="559" y="843"/>
                  <a:pt x="599" y="863"/>
                  <a:pt x="599" y="911"/>
                </a:cubicBezTo>
                <a:cubicBezTo>
                  <a:pt x="608" y="980"/>
                  <a:pt x="540" y="1039"/>
                  <a:pt x="461" y="1098"/>
                </a:cubicBezTo>
                <a:cubicBezTo>
                  <a:pt x="422" y="1137"/>
                  <a:pt x="373" y="1176"/>
                  <a:pt x="353" y="1216"/>
                </a:cubicBezTo>
                <a:cubicBezTo>
                  <a:pt x="334" y="1245"/>
                  <a:pt x="334" y="1274"/>
                  <a:pt x="373" y="1294"/>
                </a:cubicBezTo>
                <a:cubicBezTo>
                  <a:pt x="432" y="1323"/>
                  <a:pt x="481" y="1284"/>
                  <a:pt x="520" y="1225"/>
                </a:cubicBezTo>
                <a:cubicBezTo>
                  <a:pt x="540" y="1196"/>
                  <a:pt x="559" y="1157"/>
                  <a:pt x="579" y="1118"/>
                </a:cubicBezTo>
                <a:cubicBezTo>
                  <a:pt x="618" y="1029"/>
                  <a:pt x="657" y="961"/>
                  <a:pt x="726" y="970"/>
                </a:cubicBezTo>
                <a:cubicBezTo>
                  <a:pt x="795" y="980"/>
                  <a:pt x="784" y="1068"/>
                  <a:pt x="775" y="1166"/>
                </a:cubicBezTo>
                <a:cubicBezTo>
                  <a:pt x="775" y="1235"/>
                  <a:pt x="765" y="1303"/>
                  <a:pt x="775" y="1343"/>
                </a:cubicBezTo>
                <a:cubicBezTo>
                  <a:pt x="784" y="1382"/>
                  <a:pt x="804" y="1412"/>
                  <a:pt x="853" y="1401"/>
                </a:cubicBezTo>
                <a:cubicBezTo>
                  <a:pt x="922" y="1392"/>
                  <a:pt x="922" y="1343"/>
                  <a:pt x="912" y="1294"/>
                </a:cubicBezTo>
                <a:cubicBezTo>
                  <a:pt x="902" y="1255"/>
                  <a:pt x="893" y="1216"/>
                  <a:pt x="882" y="1186"/>
                </a:cubicBezTo>
                <a:cubicBezTo>
                  <a:pt x="843" y="1078"/>
                  <a:pt x="804" y="990"/>
                  <a:pt x="893" y="951"/>
                </a:cubicBezTo>
                <a:cubicBezTo>
                  <a:pt x="932" y="931"/>
                  <a:pt x="971" y="941"/>
                  <a:pt x="1010" y="961"/>
                </a:cubicBezTo>
                <a:cubicBezTo>
                  <a:pt x="980" y="931"/>
                  <a:pt x="971" y="902"/>
                  <a:pt x="991" y="863"/>
                </a:cubicBezTo>
                <a:cubicBezTo>
                  <a:pt x="1020" y="774"/>
                  <a:pt x="1128" y="765"/>
                  <a:pt x="1235" y="745"/>
                </a:cubicBezTo>
                <a:cubicBezTo>
                  <a:pt x="1333" y="735"/>
                  <a:pt x="1431" y="726"/>
                  <a:pt x="1422" y="657"/>
                </a:cubicBezTo>
                <a:cubicBezTo>
                  <a:pt x="1422" y="637"/>
                  <a:pt x="1412" y="628"/>
                  <a:pt x="1392" y="628"/>
                </a:cubicBezTo>
                <a:cubicBezTo>
                  <a:pt x="1343" y="637"/>
                  <a:pt x="1274" y="667"/>
                  <a:pt x="1206" y="686"/>
                </a:cubicBezTo>
                <a:cubicBezTo>
                  <a:pt x="1157" y="715"/>
                  <a:pt x="1118" y="735"/>
                  <a:pt x="1069" y="745"/>
                </a:cubicBezTo>
                <a:cubicBezTo>
                  <a:pt x="1010" y="765"/>
                  <a:pt x="961" y="755"/>
                  <a:pt x="941" y="706"/>
                </a:cubicBezTo>
                <a:cubicBezTo>
                  <a:pt x="922" y="628"/>
                  <a:pt x="1000" y="559"/>
                  <a:pt x="1078" y="480"/>
                </a:cubicBezTo>
                <a:cubicBezTo>
                  <a:pt x="1167" y="392"/>
                  <a:pt x="1265" y="304"/>
                  <a:pt x="1206" y="245"/>
                </a:cubicBezTo>
                <a:cubicBezTo>
                  <a:pt x="1187" y="225"/>
                  <a:pt x="1167" y="236"/>
                  <a:pt x="1147" y="255"/>
                </a:cubicBezTo>
                <a:cubicBezTo>
                  <a:pt x="1108" y="284"/>
                  <a:pt x="1069" y="343"/>
                  <a:pt x="1039" y="402"/>
                </a:cubicBezTo>
                <a:cubicBezTo>
                  <a:pt x="1000" y="451"/>
                  <a:pt x="971" y="510"/>
                  <a:pt x="932" y="539"/>
                </a:cubicBezTo>
                <a:cubicBezTo>
                  <a:pt x="893" y="569"/>
                  <a:pt x="853" y="578"/>
                  <a:pt x="824" y="539"/>
                </a:cubicBezTo>
                <a:cubicBezTo>
                  <a:pt x="765" y="490"/>
                  <a:pt x="775" y="392"/>
                  <a:pt x="795" y="304"/>
                </a:cubicBezTo>
                <a:close/>
                <a:moveTo>
                  <a:pt x="1089" y="1000"/>
                </a:moveTo>
                <a:cubicBezTo>
                  <a:pt x="1078" y="1000"/>
                  <a:pt x="1069" y="990"/>
                  <a:pt x="1059" y="990"/>
                </a:cubicBezTo>
                <a:cubicBezTo>
                  <a:pt x="1089" y="1009"/>
                  <a:pt x="1108" y="1029"/>
                  <a:pt x="1137" y="1059"/>
                </a:cubicBezTo>
                <a:cubicBezTo>
                  <a:pt x="1167" y="1078"/>
                  <a:pt x="1196" y="1107"/>
                  <a:pt x="1226" y="1127"/>
                </a:cubicBezTo>
                <a:cubicBezTo>
                  <a:pt x="1274" y="1166"/>
                  <a:pt x="1324" y="1186"/>
                  <a:pt x="1353" y="1137"/>
                </a:cubicBezTo>
                <a:cubicBezTo>
                  <a:pt x="1372" y="1118"/>
                  <a:pt x="1363" y="1107"/>
                  <a:pt x="1353" y="1098"/>
                </a:cubicBezTo>
                <a:cubicBezTo>
                  <a:pt x="1314" y="1078"/>
                  <a:pt x="1255" y="1059"/>
                  <a:pt x="1196" y="1039"/>
                </a:cubicBezTo>
                <a:cubicBezTo>
                  <a:pt x="1157" y="1029"/>
                  <a:pt x="1118" y="1020"/>
                  <a:pt x="1089" y="100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21"/>
          <p:cNvSpPr/>
          <p:nvPr/>
        </p:nvSpPr>
        <p:spPr>
          <a:xfrm>
            <a:off x="8005913" y="1546566"/>
            <a:ext cx="346215" cy="395916"/>
          </a:xfrm>
          <a:custGeom>
            <a:avLst/>
            <a:gdLst/>
            <a:ahLst/>
            <a:cxnLst/>
            <a:rect l="l" t="t" r="r" b="b"/>
            <a:pathLst>
              <a:path w="1637" h="1872" extrusionOk="0">
                <a:moveTo>
                  <a:pt x="1637" y="941"/>
                </a:moveTo>
                <a:cubicBezTo>
                  <a:pt x="1637" y="1852"/>
                  <a:pt x="598" y="1872"/>
                  <a:pt x="236" y="1431"/>
                </a:cubicBezTo>
                <a:cubicBezTo>
                  <a:pt x="1" y="1147"/>
                  <a:pt x="20" y="618"/>
                  <a:pt x="295" y="363"/>
                </a:cubicBezTo>
                <a:cubicBezTo>
                  <a:pt x="696" y="1"/>
                  <a:pt x="1637" y="147"/>
                  <a:pt x="163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21"/>
          <p:cNvSpPr/>
          <p:nvPr/>
        </p:nvSpPr>
        <p:spPr>
          <a:xfrm>
            <a:off x="8169608" y="1730987"/>
            <a:ext cx="54142" cy="49913"/>
          </a:xfrm>
          <a:custGeom>
            <a:avLst/>
            <a:gdLst/>
            <a:ahLst/>
            <a:cxnLst/>
            <a:rect l="l" t="t" r="r" b="b"/>
            <a:pathLst>
              <a:path w="256" h="236" extrusionOk="0">
                <a:moveTo>
                  <a:pt x="128" y="0"/>
                </a:moveTo>
                <a:cubicBezTo>
                  <a:pt x="59" y="0"/>
                  <a:pt x="0" y="59"/>
                  <a:pt x="0" y="118"/>
                </a:cubicBezTo>
                <a:cubicBezTo>
                  <a:pt x="0" y="187"/>
                  <a:pt x="59" y="235"/>
                  <a:pt x="128" y="235"/>
                </a:cubicBezTo>
                <a:cubicBezTo>
                  <a:pt x="196" y="235"/>
                  <a:pt x="255" y="187"/>
                  <a:pt x="255" y="118"/>
                </a:cubicBezTo>
                <a:cubicBezTo>
                  <a:pt x="255" y="59"/>
                  <a:pt x="196" y="0"/>
                  <a:pt x="128" y="0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21"/>
          <p:cNvSpPr/>
          <p:nvPr/>
        </p:nvSpPr>
        <p:spPr>
          <a:xfrm>
            <a:off x="8163475" y="1722739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18" y="235"/>
                </a:moveTo>
                <a:cubicBezTo>
                  <a:pt x="186" y="235"/>
                  <a:pt x="245" y="187"/>
                  <a:pt x="245" y="118"/>
                </a:cubicBezTo>
                <a:cubicBezTo>
                  <a:pt x="245" y="59"/>
                  <a:pt x="186" y="0"/>
                  <a:pt x="118" y="0"/>
                </a:cubicBezTo>
                <a:cubicBezTo>
                  <a:pt x="49" y="0"/>
                  <a:pt x="0" y="59"/>
                  <a:pt x="0" y="118"/>
                </a:cubicBezTo>
                <a:cubicBezTo>
                  <a:pt x="0" y="187"/>
                  <a:pt x="49" y="235"/>
                  <a:pt x="118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21"/>
          <p:cNvSpPr/>
          <p:nvPr/>
        </p:nvSpPr>
        <p:spPr>
          <a:xfrm>
            <a:off x="8026640" y="1588019"/>
            <a:ext cx="321470" cy="317241"/>
          </a:xfrm>
          <a:custGeom>
            <a:avLst/>
            <a:gdLst/>
            <a:ahLst/>
            <a:cxnLst/>
            <a:rect l="l" t="t" r="r" b="b"/>
            <a:pathLst>
              <a:path w="1520" h="1500" extrusionOk="0">
                <a:moveTo>
                  <a:pt x="726" y="10"/>
                </a:moveTo>
                <a:cubicBezTo>
                  <a:pt x="863" y="20"/>
                  <a:pt x="883" y="108"/>
                  <a:pt x="883" y="216"/>
                </a:cubicBezTo>
                <a:cubicBezTo>
                  <a:pt x="883" y="245"/>
                  <a:pt x="872" y="284"/>
                  <a:pt x="872" y="314"/>
                </a:cubicBezTo>
                <a:cubicBezTo>
                  <a:pt x="863" y="393"/>
                  <a:pt x="853" y="471"/>
                  <a:pt x="883" y="491"/>
                </a:cubicBezTo>
                <a:lnTo>
                  <a:pt x="892" y="491"/>
                </a:lnTo>
                <a:cubicBezTo>
                  <a:pt x="912" y="461"/>
                  <a:pt x="941" y="422"/>
                  <a:pt x="981" y="363"/>
                </a:cubicBezTo>
                <a:cubicBezTo>
                  <a:pt x="1010" y="304"/>
                  <a:pt x="1059" y="236"/>
                  <a:pt x="1098" y="206"/>
                </a:cubicBezTo>
                <a:cubicBezTo>
                  <a:pt x="1147" y="157"/>
                  <a:pt x="1206" y="138"/>
                  <a:pt x="1264" y="197"/>
                </a:cubicBezTo>
                <a:cubicBezTo>
                  <a:pt x="1373" y="304"/>
                  <a:pt x="1245" y="422"/>
                  <a:pt x="1137" y="539"/>
                </a:cubicBezTo>
                <a:cubicBezTo>
                  <a:pt x="1068" y="598"/>
                  <a:pt x="1010" y="657"/>
                  <a:pt x="1020" y="686"/>
                </a:cubicBezTo>
                <a:cubicBezTo>
                  <a:pt x="1020" y="686"/>
                  <a:pt x="1039" y="686"/>
                  <a:pt x="1059" y="676"/>
                </a:cubicBezTo>
                <a:cubicBezTo>
                  <a:pt x="1088" y="667"/>
                  <a:pt x="1137" y="647"/>
                  <a:pt x="1177" y="628"/>
                </a:cubicBezTo>
                <a:cubicBezTo>
                  <a:pt x="1255" y="598"/>
                  <a:pt x="1333" y="569"/>
                  <a:pt x="1392" y="559"/>
                </a:cubicBezTo>
                <a:cubicBezTo>
                  <a:pt x="1451" y="559"/>
                  <a:pt x="1500" y="578"/>
                  <a:pt x="1510" y="647"/>
                </a:cubicBezTo>
                <a:cubicBezTo>
                  <a:pt x="1519" y="794"/>
                  <a:pt x="1392" y="804"/>
                  <a:pt x="1255" y="824"/>
                </a:cubicBezTo>
                <a:cubicBezTo>
                  <a:pt x="1166" y="833"/>
                  <a:pt x="1079" y="843"/>
                  <a:pt x="1059" y="892"/>
                </a:cubicBezTo>
                <a:cubicBezTo>
                  <a:pt x="1059" y="902"/>
                  <a:pt x="1079" y="922"/>
                  <a:pt x="1118" y="941"/>
                </a:cubicBezTo>
                <a:cubicBezTo>
                  <a:pt x="1147" y="951"/>
                  <a:pt x="1186" y="961"/>
                  <a:pt x="1225" y="970"/>
                </a:cubicBezTo>
                <a:cubicBezTo>
                  <a:pt x="1294" y="990"/>
                  <a:pt x="1362" y="1009"/>
                  <a:pt x="1402" y="1039"/>
                </a:cubicBezTo>
                <a:cubicBezTo>
                  <a:pt x="1451" y="1078"/>
                  <a:pt x="1471" y="1127"/>
                  <a:pt x="1421" y="1186"/>
                </a:cubicBezTo>
                <a:cubicBezTo>
                  <a:pt x="1353" y="1274"/>
                  <a:pt x="1264" y="1245"/>
                  <a:pt x="1186" y="1186"/>
                </a:cubicBezTo>
                <a:cubicBezTo>
                  <a:pt x="1157" y="1166"/>
                  <a:pt x="1127" y="1137"/>
                  <a:pt x="1088" y="1118"/>
                </a:cubicBezTo>
                <a:cubicBezTo>
                  <a:pt x="1029" y="1059"/>
                  <a:pt x="961" y="1000"/>
                  <a:pt x="931" y="1020"/>
                </a:cubicBezTo>
                <a:cubicBezTo>
                  <a:pt x="902" y="1029"/>
                  <a:pt x="931" y="1088"/>
                  <a:pt x="951" y="1166"/>
                </a:cubicBezTo>
                <a:cubicBezTo>
                  <a:pt x="970" y="1205"/>
                  <a:pt x="981" y="1245"/>
                  <a:pt x="990" y="1274"/>
                </a:cubicBezTo>
                <a:cubicBezTo>
                  <a:pt x="1010" y="1372"/>
                  <a:pt x="1000" y="1451"/>
                  <a:pt x="883" y="1470"/>
                </a:cubicBezTo>
                <a:cubicBezTo>
                  <a:pt x="774" y="1499"/>
                  <a:pt x="726" y="1441"/>
                  <a:pt x="706" y="1362"/>
                </a:cubicBezTo>
                <a:cubicBezTo>
                  <a:pt x="696" y="1303"/>
                  <a:pt x="706" y="1235"/>
                  <a:pt x="706" y="1166"/>
                </a:cubicBezTo>
                <a:cubicBezTo>
                  <a:pt x="716" y="1098"/>
                  <a:pt x="716" y="1039"/>
                  <a:pt x="716" y="1039"/>
                </a:cubicBezTo>
                <a:cubicBezTo>
                  <a:pt x="706" y="1039"/>
                  <a:pt x="676" y="1098"/>
                  <a:pt x="647" y="1157"/>
                </a:cubicBezTo>
                <a:cubicBezTo>
                  <a:pt x="628" y="1196"/>
                  <a:pt x="608" y="1235"/>
                  <a:pt x="589" y="1264"/>
                </a:cubicBezTo>
                <a:cubicBezTo>
                  <a:pt x="530" y="1362"/>
                  <a:pt x="451" y="1421"/>
                  <a:pt x="334" y="1362"/>
                </a:cubicBezTo>
                <a:cubicBezTo>
                  <a:pt x="245" y="1303"/>
                  <a:pt x="255" y="1245"/>
                  <a:pt x="295" y="1176"/>
                </a:cubicBezTo>
                <a:cubicBezTo>
                  <a:pt x="324" y="1137"/>
                  <a:pt x="373" y="1098"/>
                  <a:pt x="412" y="1049"/>
                </a:cubicBezTo>
                <a:cubicBezTo>
                  <a:pt x="471" y="1000"/>
                  <a:pt x="530" y="951"/>
                  <a:pt x="530" y="922"/>
                </a:cubicBezTo>
                <a:cubicBezTo>
                  <a:pt x="530" y="922"/>
                  <a:pt x="530" y="931"/>
                  <a:pt x="520" y="931"/>
                </a:cubicBezTo>
                <a:cubicBezTo>
                  <a:pt x="491" y="931"/>
                  <a:pt x="441" y="951"/>
                  <a:pt x="382" y="961"/>
                </a:cubicBezTo>
                <a:cubicBezTo>
                  <a:pt x="334" y="980"/>
                  <a:pt x="284" y="1000"/>
                  <a:pt x="236" y="1009"/>
                </a:cubicBezTo>
                <a:cubicBezTo>
                  <a:pt x="128" y="1029"/>
                  <a:pt x="40" y="1020"/>
                  <a:pt x="20" y="922"/>
                </a:cubicBezTo>
                <a:cubicBezTo>
                  <a:pt x="1" y="843"/>
                  <a:pt x="49" y="804"/>
                  <a:pt x="128" y="784"/>
                </a:cubicBezTo>
                <a:cubicBezTo>
                  <a:pt x="177" y="774"/>
                  <a:pt x="236" y="774"/>
                  <a:pt x="304" y="774"/>
                </a:cubicBezTo>
                <a:cubicBezTo>
                  <a:pt x="402" y="774"/>
                  <a:pt x="491" y="765"/>
                  <a:pt x="500" y="735"/>
                </a:cubicBezTo>
                <a:cubicBezTo>
                  <a:pt x="510" y="706"/>
                  <a:pt x="432" y="667"/>
                  <a:pt x="353" y="628"/>
                </a:cubicBezTo>
                <a:cubicBezTo>
                  <a:pt x="324" y="618"/>
                  <a:pt x="304" y="598"/>
                  <a:pt x="275" y="588"/>
                </a:cubicBezTo>
                <a:cubicBezTo>
                  <a:pt x="157" y="530"/>
                  <a:pt x="69" y="451"/>
                  <a:pt x="138" y="343"/>
                </a:cubicBezTo>
                <a:cubicBezTo>
                  <a:pt x="186" y="255"/>
                  <a:pt x="255" y="255"/>
                  <a:pt x="324" y="295"/>
                </a:cubicBezTo>
                <a:lnTo>
                  <a:pt x="324" y="295"/>
                </a:lnTo>
                <a:cubicBezTo>
                  <a:pt x="373" y="324"/>
                  <a:pt x="432" y="373"/>
                  <a:pt x="480" y="422"/>
                </a:cubicBezTo>
                <a:cubicBezTo>
                  <a:pt x="539" y="480"/>
                  <a:pt x="589" y="530"/>
                  <a:pt x="598" y="520"/>
                </a:cubicBezTo>
                <a:cubicBezTo>
                  <a:pt x="618" y="510"/>
                  <a:pt x="608" y="422"/>
                  <a:pt x="598" y="343"/>
                </a:cubicBezTo>
                <a:cubicBezTo>
                  <a:pt x="589" y="265"/>
                  <a:pt x="578" y="197"/>
                  <a:pt x="578" y="138"/>
                </a:cubicBezTo>
                <a:cubicBezTo>
                  <a:pt x="589" y="59"/>
                  <a:pt x="628" y="1"/>
                  <a:pt x="726" y="10"/>
                </a:cubicBezTo>
                <a:close/>
                <a:moveTo>
                  <a:pt x="804" y="206"/>
                </a:moveTo>
                <a:cubicBezTo>
                  <a:pt x="804" y="147"/>
                  <a:pt x="794" y="88"/>
                  <a:pt x="726" y="88"/>
                </a:cubicBezTo>
                <a:lnTo>
                  <a:pt x="716" y="88"/>
                </a:lnTo>
                <a:cubicBezTo>
                  <a:pt x="676" y="79"/>
                  <a:pt x="667" y="108"/>
                  <a:pt x="657" y="147"/>
                </a:cubicBezTo>
                <a:cubicBezTo>
                  <a:pt x="657" y="197"/>
                  <a:pt x="667" y="265"/>
                  <a:pt x="676" y="334"/>
                </a:cubicBezTo>
                <a:cubicBezTo>
                  <a:pt x="687" y="432"/>
                  <a:pt x="696" y="530"/>
                  <a:pt x="657" y="578"/>
                </a:cubicBezTo>
                <a:cubicBezTo>
                  <a:pt x="589" y="628"/>
                  <a:pt x="510" y="559"/>
                  <a:pt x="432" y="471"/>
                </a:cubicBezTo>
                <a:cubicBezTo>
                  <a:pt x="382" y="432"/>
                  <a:pt x="334" y="382"/>
                  <a:pt x="284" y="353"/>
                </a:cubicBezTo>
                <a:lnTo>
                  <a:pt x="284" y="353"/>
                </a:lnTo>
                <a:cubicBezTo>
                  <a:pt x="255" y="343"/>
                  <a:pt x="226" y="343"/>
                  <a:pt x="206" y="373"/>
                </a:cubicBezTo>
                <a:cubicBezTo>
                  <a:pt x="167" y="441"/>
                  <a:pt x="236" y="480"/>
                  <a:pt x="314" y="530"/>
                </a:cubicBezTo>
                <a:cubicBezTo>
                  <a:pt x="334" y="539"/>
                  <a:pt x="363" y="549"/>
                  <a:pt x="382" y="559"/>
                </a:cubicBezTo>
                <a:cubicBezTo>
                  <a:pt x="500" y="618"/>
                  <a:pt x="598" y="667"/>
                  <a:pt x="578" y="755"/>
                </a:cubicBezTo>
                <a:cubicBezTo>
                  <a:pt x="559" y="843"/>
                  <a:pt x="432" y="843"/>
                  <a:pt x="304" y="843"/>
                </a:cubicBezTo>
                <a:cubicBezTo>
                  <a:pt x="245" y="843"/>
                  <a:pt x="186" y="843"/>
                  <a:pt x="147" y="853"/>
                </a:cubicBezTo>
                <a:cubicBezTo>
                  <a:pt x="108" y="863"/>
                  <a:pt x="89" y="882"/>
                  <a:pt x="99" y="911"/>
                </a:cubicBezTo>
                <a:cubicBezTo>
                  <a:pt x="108" y="951"/>
                  <a:pt x="157" y="951"/>
                  <a:pt x="216" y="941"/>
                </a:cubicBezTo>
                <a:cubicBezTo>
                  <a:pt x="265" y="931"/>
                  <a:pt x="314" y="911"/>
                  <a:pt x="363" y="892"/>
                </a:cubicBezTo>
                <a:cubicBezTo>
                  <a:pt x="422" y="882"/>
                  <a:pt x="471" y="863"/>
                  <a:pt x="510" y="853"/>
                </a:cubicBezTo>
                <a:cubicBezTo>
                  <a:pt x="569" y="853"/>
                  <a:pt x="598" y="863"/>
                  <a:pt x="608" y="911"/>
                </a:cubicBezTo>
                <a:cubicBezTo>
                  <a:pt x="608" y="980"/>
                  <a:pt x="539" y="1039"/>
                  <a:pt x="471" y="1107"/>
                </a:cubicBezTo>
                <a:cubicBezTo>
                  <a:pt x="422" y="1147"/>
                  <a:pt x="382" y="1186"/>
                  <a:pt x="353" y="1216"/>
                </a:cubicBezTo>
                <a:cubicBezTo>
                  <a:pt x="343" y="1245"/>
                  <a:pt x="343" y="1274"/>
                  <a:pt x="382" y="1294"/>
                </a:cubicBezTo>
                <a:cubicBezTo>
                  <a:pt x="432" y="1333"/>
                  <a:pt x="480" y="1284"/>
                  <a:pt x="520" y="1225"/>
                </a:cubicBezTo>
                <a:cubicBezTo>
                  <a:pt x="539" y="1196"/>
                  <a:pt x="559" y="1157"/>
                  <a:pt x="578" y="1127"/>
                </a:cubicBezTo>
                <a:cubicBezTo>
                  <a:pt x="628" y="1039"/>
                  <a:pt x="667" y="961"/>
                  <a:pt x="726" y="970"/>
                </a:cubicBezTo>
                <a:cubicBezTo>
                  <a:pt x="794" y="980"/>
                  <a:pt x="794" y="1068"/>
                  <a:pt x="785" y="1176"/>
                </a:cubicBezTo>
                <a:cubicBezTo>
                  <a:pt x="774" y="1235"/>
                  <a:pt x="774" y="1303"/>
                  <a:pt x="785" y="1353"/>
                </a:cubicBezTo>
                <a:cubicBezTo>
                  <a:pt x="794" y="1392"/>
                  <a:pt x="814" y="1412"/>
                  <a:pt x="863" y="1401"/>
                </a:cubicBezTo>
                <a:cubicBezTo>
                  <a:pt x="922" y="1392"/>
                  <a:pt x="931" y="1343"/>
                  <a:pt x="922" y="1294"/>
                </a:cubicBezTo>
                <a:cubicBezTo>
                  <a:pt x="912" y="1264"/>
                  <a:pt x="892" y="1225"/>
                  <a:pt x="883" y="1186"/>
                </a:cubicBezTo>
                <a:cubicBezTo>
                  <a:pt x="843" y="1088"/>
                  <a:pt x="814" y="990"/>
                  <a:pt x="892" y="951"/>
                </a:cubicBezTo>
                <a:cubicBezTo>
                  <a:pt x="931" y="931"/>
                  <a:pt x="970" y="941"/>
                  <a:pt x="1010" y="961"/>
                </a:cubicBezTo>
                <a:cubicBezTo>
                  <a:pt x="981" y="931"/>
                  <a:pt x="970" y="902"/>
                  <a:pt x="990" y="863"/>
                </a:cubicBezTo>
                <a:cubicBezTo>
                  <a:pt x="1029" y="774"/>
                  <a:pt x="1137" y="765"/>
                  <a:pt x="1245" y="755"/>
                </a:cubicBezTo>
                <a:cubicBezTo>
                  <a:pt x="1343" y="735"/>
                  <a:pt x="1441" y="726"/>
                  <a:pt x="1431" y="657"/>
                </a:cubicBezTo>
                <a:cubicBezTo>
                  <a:pt x="1431" y="637"/>
                  <a:pt x="1412" y="628"/>
                  <a:pt x="1392" y="637"/>
                </a:cubicBezTo>
                <a:cubicBezTo>
                  <a:pt x="1353" y="637"/>
                  <a:pt x="1275" y="667"/>
                  <a:pt x="1216" y="696"/>
                </a:cubicBezTo>
                <a:cubicBezTo>
                  <a:pt x="1166" y="715"/>
                  <a:pt x="1118" y="735"/>
                  <a:pt x="1079" y="745"/>
                </a:cubicBezTo>
                <a:cubicBezTo>
                  <a:pt x="1010" y="765"/>
                  <a:pt x="961" y="755"/>
                  <a:pt x="941" y="706"/>
                </a:cubicBezTo>
                <a:cubicBezTo>
                  <a:pt x="922" y="637"/>
                  <a:pt x="1000" y="559"/>
                  <a:pt x="1079" y="480"/>
                </a:cubicBezTo>
                <a:cubicBezTo>
                  <a:pt x="1166" y="402"/>
                  <a:pt x="1264" y="304"/>
                  <a:pt x="1206" y="245"/>
                </a:cubicBezTo>
                <a:cubicBezTo>
                  <a:pt x="1186" y="226"/>
                  <a:pt x="1166" y="236"/>
                  <a:pt x="1147" y="255"/>
                </a:cubicBezTo>
                <a:cubicBezTo>
                  <a:pt x="1118" y="284"/>
                  <a:pt x="1079" y="343"/>
                  <a:pt x="1039" y="402"/>
                </a:cubicBezTo>
                <a:cubicBezTo>
                  <a:pt x="1010" y="461"/>
                  <a:pt x="970" y="510"/>
                  <a:pt x="941" y="539"/>
                </a:cubicBezTo>
                <a:cubicBezTo>
                  <a:pt x="902" y="578"/>
                  <a:pt x="863" y="578"/>
                  <a:pt x="824" y="539"/>
                </a:cubicBezTo>
                <a:cubicBezTo>
                  <a:pt x="774" y="491"/>
                  <a:pt x="785" y="402"/>
                  <a:pt x="794" y="304"/>
                </a:cubicBezTo>
                <a:cubicBezTo>
                  <a:pt x="804" y="275"/>
                  <a:pt x="804" y="236"/>
                  <a:pt x="804" y="206"/>
                </a:cubicBezTo>
                <a:close/>
                <a:moveTo>
                  <a:pt x="1088" y="1009"/>
                </a:moveTo>
                <a:cubicBezTo>
                  <a:pt x="1079" y="1000"/>
                  <a:pt x="1068" y="1000"/>
                  <a:pt x="1068" y="990"/>
                </a:cubicBezTo>
                <a:cubicBezTo>
                  <a:pt x="1088" y="1009"/>
                  <a:pt x="1118" y="1039"/>
                  <a:pt x="1147" y="1059"/>
                </a:cubicBezTo>
                <a:cubicBezTo>
                  <a:pt x="1177" y="1088"/>
                  <a:pt x="1206" y="1107"/>
                  <a:pt x="1235" y="1127"/>
                </a:cubicBezTo>
                <a:cubicBezTo>
                  <a:pt x="1284" y="1166"/>
                  <a:pt x="1323" y="1186"/>
                  <a:pt x="1362" y="1147"/>
                </a:cubicBezTo>
                <a:cubicBezTo>
                  <a:pt x="1373" y="1127"/>
                  <a:pt x="1373" y="1107"/>
                  <a:pt x="1353" y="1098"/>
                </a:cubicBezTo>
                <a:cubicBezTo>
                  <a:pt x="1323" y="1078"/>
                  <a:pt x="1264" y="1059"/>
                  <a:pt x="1206" y="10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21"/>
          <p:cNvSpPr/>
          <p:nvPr/>
        </p:nvSpPr>
        <p:spPr>
          <a:xfrm>
            <a:off x="-1116986" y="3243786"/>
            <a:ext cx="346215" cy="396128"/>
          </a:xfrm>
          <a:custGeom>
            <a:avLst/>
            <a:gdLst/>
            <a:ahLst/>
            <a:cxnLst/>
            <a:rect l="l" t="t" r="r" b="b"/>
            <a:pathLst>
              <a:path w="1637" h="1873" extrusionOk="0">
                <a:moveTo>
                  <a:pt x="1637" y="941"/>
                </a:moveTo>
                <a:cubicBezTo>
                  <a:pt x="1637" y="1853"/>
                  <a:pt x="598" y="1873"/>
                  <a:pt x="236" y="1431"/>
                </a:cubicBezTo>
                <a:cubicBezTo>
                  <a:pt x="1" y="1148"/>
                  <a:pt x="20" y="618"/>
                  <a:pt x="295" y="364"/>
                </a:cubicBezTo>
                <a:cubicBezTo>
                  <a:pt x="696" y="1"/>
                  <a:pt x="1637" y="148"/>
                  <a:pt x="163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1" name="Google Shape;4371;p21"/>
          <p:cNvSpPr/>
          <p:nvPr/>
        </p:nvSpPr>
        <p:spPr>
          <a:xfrm>
            <a:off x="-953292" y="3428418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28" y="0"/>
                </a:moveTo>
                <a:cubicBezTo>
                  <a:pt x="59" y="0"/>
                  <a:pt x="0" y="59"/>
                  <a:pt x="0" y="118"/>
                </a:cubicBezTo>
                <a:cubicBezTo>
                  <a:pt x="0" y="186"/>
                  <a:pt x="59" y="235"/>
                  <a:pt x="128" y="235"/>
                </a:cubicBezTo>
                <a:cubicBezTo>
                  <a:pt x="196" y="235"/>
                  <a:pt x="246" y="186"/>
                  <a:pt x="246" y="118"/>
                </a:cubicBezTo>
                <a:cubicBezTo>
                  <a:pt x="246" y="59"/>
                  <a:pt x="196" y="0"/>
                  <a:pt x="128" y="0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2" name="Google Shape;4372;p21"/>
          <p:cNvSpPr/>
          <p:nvPr/>
        </p:nvSpPr>
        <p:spPr>
          <a:xfrm>
            <a:off x="-961540" y="3420170"/>
            <a:ext cx="53931" cy="49913"/>
          </a:xfrm>
          <a:custGeom>
            <a:avLst/>
            <a:gdLst/>
            <a:ahLst/>
            <a:cxnLst/>
            <a:rect l="l" t="t" r="r" b="b"/>
            <a:pathLst>
              <a:path w="255" h="236" extrusionOk="0">
                <a:moveTo>
                  <a:pt x="128" y="235"/>
                </a:moveTo>
                <a:cubicBezTo>
                  <a:pt x="196" y="235"/>
                  <a:pt x="255" y="186"/>
                  <a:pt x="255" y="118"/>
                </a:cubicBezTo>
                <a:cubicBezTo>
                  <a:pt x="255" y="59"/>
                  <a:pt x="196" y="0"/>
                  <a:pt x="12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186"/>
                  <a:pt x="59" y="235"/>
                  <a:pt x="128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3" name="Google Shape;4373;p21"/>
          <p:cNvSpPr/>
          <p:nvPr/>
        </p:nvSpPr>
        <p:spPr>
          <a:xfrm>
            <a:off x="-1096260" y="3285238"/>
            <a:ext cx="321470" cy="317452"/>
          </a:xfrm>
          <a:custGeom>
            <a:avLst/>
            <a:gdLst/>
            <a:ahLst/>
            <a:cxnLst/>
            <a:rect l="l" t="t" r="r" b="b"/>
            <a:pathLst>
              <a:path w="1520" h="1501" extrusionOk="0">
                <a:moveTo>
                  <a:pt x="726" y="11"/>
                </a:moveTo>
                <a:cubicBezTo>
                  <a:pt x="863" y="20"/>
                  <a:pt x="883" y="109"/>
                  <a:pt x="883" y="216"/>
                </a:cubicBezTo>
                <a:cubicBezTo>
                  <a:pt x="883" y="246"/>
                  <a:pt x="872" y="285"/>
                  <a:pt x="872" y="314"/>
                </a:cubicBezTo>
                <a:cubicBezTo>
                  <a:pt x="863" y="393"/>
                  <a:pt x="853" y="471"/>
                  <a:pt x="883" y="501"/>
                </a:cubicBezTo>
                <a:lnTo>
                  <a:pt x="892" y="491"/>
                </a:lnTo>
                <a:cubicBezTo>
                  <a:pt x="912" y="471"/>
                  <a:pt x="941" y="422"/>
                  <a:pt x="981" y="364"/>
                </a:cubicBezTo>
                <a:cubicBezTo>
                  <a:pt x="1010" y="305"/>
                  <a:pt x="1059" y="246"/>
                  <a:pt x="1098" y="207"/>
                </a:cubicBezTo>
                <a:cubicBezTo>
                  <a:pt x="1147" y="158"/>
                  <a:pt x="1206" y="138"/>
                  <a:pt x="1264" y="197"/>
                </a:cubicBezTo>
                <a:cubicBezTo>
                  <a:pt x="1373" y="305"/>
                  <a:pt x="1245" y="432"/>
                  <a:pt x="1137" y="540"/>
                </a:cubicBezTo>
                <a:cubicBezTo>
                  <a:pt x="1068" y="599"/>
                  <a:pt x="1010" y="658"/>
                  <a:pt x="1020" y="687"/>
                </a:cubicBezTo>
                <a:cubicBezTo>
                  <a:pt x="1020" y="687"/>
                  <a:pt x="1039" y="687"/>
                  <a:pt x="1059" y="677"/>
                </a:cubicBezTo>
                <a:cubicBezTo>
                  <a:pt x="1088" y="667"/>
                  <a:pt x="1137" y="647"/>
                  <a:pt x="1177" y="628"/>
                </a:cubicBezTo>
                <a:cubicBezTo>
                  <a:pt x="1255" y="599"/>
                  <a:pt x="1333" y="569"/>
                  <a:pt x="1392" y="560"/>
                </a:cubicBezTo>
                <a:cubicBezTo>
                  <a:pt x="1451" y="560"/>
                  <a:pt x="1500" y="579"/>
                  <a:pt x="1510" y="658"/>
                </a:cubicBezTo>
                <a:cubicBezTo>
                  <a:pt x="1519" y="795"/>
                  <a:pt x="1392" y="804"/>
                  <a:pt x="1255" y="824"/>
                </a:cubicBezTo>
                <a:cubicBezTo>
                  <a:pt x="1166" y="834"/>
                  <a:pt x="1079" y="843"/>
                  <a:pt x="1059" y="893"/>
                </a:cubicBezTo>
                <a:cubicBezTo>
                  <a:pt x="1059" y="912"/>
                  <a:pt x="1079" y="922"/>
                  <a:pt x="1118" y="941"/>
                </a:cubicBezTo>
                <a:cubicBezTo>
                  <a:pt x="1147" y="952"/>
                  <a:pt x="1186" y="961"/>
                  <a:pt x="1225" y="971"/>
                </a:cubicBezTo>
                <a:cubicBezTo>
                  <a:pt x="1294" y="991"/>
                  <a:pt x="1362" y="1010"/>
                  <a:pt x="1402" y="1039"/>
                </a:cubicBezTo>
                <a:cubicBezTo>
                  <a:pt x="1451" y="1079"/>
                  <a:pt x="1471" y="1128"/>
                  <a:pt x="1421" y="1187"/>
                </a:cubicBezTo>
                <a:cubicBezTo>
                  <a:pt x="1353" y="1275"/>
                  <a:pt x="1264" y="1255"/>
                  <a:pt x="1186" y="1187"/>
                </a:cubicBezTo>
                <a:cubicBezTo>
                  <a:pt x="1157" y="1167"/>
                  <a:pt x="1127" y="1137"/>
                  <a:pt x="1088" y="1118"/>
                </a:cubicBezTo>
                <a:cubicBezTo>
                  <a:pt x="1029" y="1059"/>
                  <a:pt x="961" y="1000"/>
                  <a:pt x="931" y="1020"/>
                </a:cubicBezTo>
                <a:cubicBezTo>
                  <a:pt x="902" y="1030"/>
                  <a:pt x="931" y="1098"/>
                  <a:pt x="951" y="1167"/>
                </a:cubicBezTo>
                <a:cubicBezTo>
                  <a:pt x="970" y="1206"/>
                  <a:pt x="981" y="1246"/>
                  <a:pt x="990" y="1285"/>
                </a:cubicBezTo>
                <a:cubicBezTo>
                  <a:pt x="1010" y="1373"/>
                  <a:pt x="1000" y="1451"/>
                  <a:pt x="883" y="1481"/>
                </a:cubicBezTo>
                <a:cubicBezTo>
                  <a:pt x="774" y="1500"/>
                  <a:pt x="726" y="1451"/>
                  <a:pt x="706" y="1363"/>
                </a:cubicBezTo>
                <a:cubicBezTo>
                  <a:pt x="696" y="1314"/>
                  <a:pt x="706" y="1235"/>
                  <a:pt x="706" y="1167"/>
                </a:cubicBezTo>
                <a:cubicBezTo>
                  <a:pt x="716" y="1098"/>
                  <a:pt x="716" y="1050"/>
                  <a:pt x="716" y="1050"/>
                </a:cubicBezTo>
                <a:cubicBezTo>
                  <a:pt x="706" y="1039"/>
                  <a:pt x="676" y="1098"/>
                  <a:pt x="647" y="1157"/>
                </a:cubicBezTo>
                <a:cubicBezTo>
                  <a:pt x="628" y="1196"/>
                  <a:pt x="608" y="1235"/>
                  <a:pt x="589" y="1265"/>
                </a:cubicBezTo>
                <a:cubicBezTo>
                  <a:pt x="530" y="1363"/>
                  <a:pt x="451" y="1422"/>
                  <a:pt x="334" y="1363"/>
                </a:cubicBezTo>
                <a:cubicBezTo>
                  <a:pt x="245" y="1304"/>
                  <a:pt x="255" y="1246"/>
                  <a:pt x="295" y="1187"/>
                </a:cubicBezTo>
                <a:cubicBezTo>
                  <a:pt x="324" y="1137"/>
                  <a:pt x="373" y="1098"/>
                  <a:pt x="412" y="1050"/>
                </a:cubicBezTo>
                <a:cubicBezTo>
                  <a:pt x="471" y="1000"/>
                  <a:pt x="530" y="952"/>
                  <a:pt x="530" y="922"/>
                </a:cubicBezTo>
                <a:cubicBezTo>
                  <a:pt x="530" y="922"/>
                  <a:pt x="530" y="932"/>
                  <a:pt x="520" y="932"/>
                </a:cubicBezTo>
                <a:cubicBezTo>
                  <a:pt x="491" y="932"/>
                  <a:pt x="441" y="952"/>
                  <a:pt x="382" y="971"/>
                </a:cubicBezTo>
                <a:cubicBezTo>
                  <a:pt x="334" y="981"/>
                  <a:pt x="284" y="1000"/>
                  <a:pt x="236" y="1010"/>
                </a:cubicBezTo>
                <a:cubicBezTo>
                  <a:pt x="128" y="1030"/>
                  <a:pt x="40" y="1020"/>
                  <a:pt x="20" y="922"/>
                </a:cubicBezTo>
                <a:cubicBezTo>
                  <a:pt x="1" y="843"/>
                  <a:pt x="49" y="804"/>
                  <a:pt x="128" y="785"/>
                </a:cubicBezTo>
                <a:cubicBezTo>
                  <a:pt x="177" y="775"/>
                  <a:pt x="236" y="775"/>
                  <a:pt x="304" y="775"/>
                </a:cubicBezTo>
                <a:cubicBezTo>
                  <a:pt x="402" y="775"/>
                  <a:pt x="491" y="775"/>
                  <a:pt x="500" y="736"/>
                </a:cubicBezTo>
                <a:cubicBezTo>
                  <a:pt x="510" y="706"/>
                  <a:pt x="432" y="667"/>
                  <a:pt x="353" y="628"/>
                </a:cubicBezTo>
                <a:cubicBezTo>
                  <a:pt x="324" y="618"/>
                  <a:pt x="304" y="608"/>
                  <a:pt x="275" y="589"/>
                </a:cubicBezTo>
                <a:cubicBezTo>
                  <a:pt x="157" y="530"/>
                  <a:pt x="69" y="462"/>
                  <a:pt x="138" y="344"/>
                </a:cubicBezTo>
                <a:cubicBezTo>
                  <a:pt x="186" y="256"/>
                  <a:pt x="255" y="256"/>
                  <a:pt x="324" y="295"/>
                </a:cubicBezTo>
                <a:lnTo>
                  <a:pt x="324" y="295"/>
                </a:lnTo>
                <a:cubicBezTo>
                  <a:pt x="373" y="324"/>
                  <a:pt x="432" y="373"/>
                  <a:pt x="480" y="422"/>
                </a:cubicBezTo>
                <a:cubicBezTo>
                  <a:pt x="539" y="481"/>
                  <a:pt x="589" y="530"/>
                  <a:pt x="598" y="520"/>
                </a:cubicBezTo>
                <a:cubicBezTo>
                  <a:pt x="618" y="510"/>
                  <a:pt x="608" y="422"/>
                  <a:pt x="598" y="344"/>
                </a:cubicBezTo>
                <a:cubicBezTo>
                  <a:pt x="589" y="275"/>
                  <a:pt x="578" y="197"/>
                  <a:pt x="578" y="138"/>
                </a:cubicBezTo>
                <a:cubicBezTo>
                  <a:pt x="589" y="60"/>
                  <a:pt x="628" y="1"/>
                  <a:pt x="726" y="11"/>
                </a:cubicBezTo>
                <a:close/>
                <a:moveTo>
                  <a:pt x="804" y="216"/>
                </a:moveTo>
                <a:cubicBezTo>
                  <a:pt x="804" y="148"/>
                  <a:pt x="794" y="89"/>
                  <a:pt x="726" y="89"/>
                </a:cubicBezTo>
                <a:lnTo>
                  <a:pt x="716" y="89"/>
                </a:lnTo>
                <a:cubicBezTo>
                  <a:pt x="676" y="79"/>
                  <a:pt x="667" y="109"/>
                  <a:pt x="657" y="148"/>
                </a:cubicBezTo>
                <a:cubicBezTo>
                  <a:pt x="657" y="197"/>
                  <a:pt x="667" y="266"/>
                  <a:pt x="676" y="334"/>
                </a:cubicBezTo>
                <a:cubicBezTo>
                  <a:pt x="687" y="432"/>
                  <a:pt x="696" y="530"/>
                  <a:pt x="657" y="579"/>
                </a:cubicBezTo>
                <a:cubicBezTo>
                  <a:pt x="589" y="638"/>
                  <a:pt x="510" y="560"/>
                  <a:pt x="432" y="481"/>
                </a:cubicBezTo>
                <a:cubicBezTo>
                  <a:pt x="382" y="432"/>
                  <a:pt x="334" y="383"/>
                  <a:pt x="284" y="364"/>
                </a:cubicBezTo>
                <a:lnTo>
                  <a:pt x="284" y="353"/>
                </a:lnTo>
                <a:cubicBezTo>
                  <a:pt x="255" y="344"/>
                  <a:pt x="226" y="344"/>
                  <a:pt x="206" y="373"/>
                </a:cubicBezTo>
                <a:cubicBezTo>
                  <a:pt x="167" y="442"/>
                  <a:pt x="236" y="481"/>
                  <a:pt x="314" y="530"/>
                </a:cubicBezTo>
                <a:cubicBezTo>
                  <a:pt x="334" y="540"/>
                  <a:pt x="363" y="549"/>
                  <a:pt x="382" y="560"/>
                </a:cubicBezTo>
                <a:cubicBezTo>
                  <a:pt x="500" y="618"/>
                  <a:pt x="598" y="667"/>
                  <a:pt x="578" y="756"/>
                </a:cubicBezTo>
                <a:cubicBezTo>
                  <a:pt x="559" y="843"/>
                  <a:pt x="432" y="843"/>
                  <a:pt x="304" y="843"/>
                </a:cubicBezTo>
                <a:cubicBezTo>
                  <a:pt x="245" y="843"/>
                  <a:pt x="186" y="854"/>
                  <a:pt x="147" y="854"/>
                </a:cubicBezTo>
                <a:cubicBezTo>
                  <a:pt x="108" y="863"/>
                  <a:pt x="88" y="883"/>
                  <a:pt x="99" y="912"/>
                </a:cubicBezTo>
                <a:cubicBezTo>
                  <a:pt x="108" y="952"/>
                  <a:pt x="157" y="952"/>
                  <a:pt x="216" y="941"/>
                </a:cubicBezTo>
                <a:cubicBezTo>
                  <a:pt x="265" y="932"/>
                  <a:pt x="314" y="912"/>
                  <a:pt x="363" y="902"/>
                </a:cubicBezTo>
                <a:cubicBezTo>
                  <a:pt x="422" y="883"/>
                  <a:pt x="471" y="863"/>
                  <a:pt x="510" y="854"/>
                </a:cubicBezTo>
                <a:cubicBezTo>
                  <a:pt x="569" y="854"/>
                  <a:pt x="598" y="863"/>
                  <a:pt x="608" y="912"/>
                </a:cubicBezTo>
                <a:cubicBezTo>
                  <a:pt x="608" y="981"/>
                  <a:pt x="539" y="1039"/>
                  <a:pt x="471" y="1108"/>
                </a:cubicBezTo>
                <a:cubicBezTo>
                  <a:pt x="422" y="1148"/>
                  <a:pt x="382" y="1187"/>
                  <a:pt x="353" y="1216"/>
                </a:cubicBezTo>
                <a:cubicBezTo>
                  <a:pt x="343" y="1246"/>
                  <a:pt x="343" y="1275"/>
                  <a:pt x="382" y="1294"/>
                </a:cubicBezTo>
                <a:cubicBezTo>
                  <a:pt x="432" y="1333"/>
                  <a:pt x="480" y="1294"/>
                  <a:pt x="520" y="1226"/>
                </a:cubicBezTo>
                <a:cubicBezTo>
                  <a:pt x="539" y="1196"/>
                  <a:pt x="559" y="1157"/>
                  <a:pt x="578" y="1128"/>
                </a:cubicBezTo>
                <a:cubicBezTo>
                  <a:pt x="628" y="1039"/>
                  <a:pt x="667" y="961"/>
                  <a:pt x="726" y="971"/>
                </a:cubicBezTo>
                <a:cubicBezTo>
                  <a:pt x="794" y="981"/>
                  <a:pt x="794" y="1069"/>
                  <a:pt x="785" y="1177"/>
                </a:cubicBezTo>
                <a:cubicBezTo>
                  <a:pt x="774" y="1235"/>
                  <a:pt x="774" y="1304"/>
                  <a:pt x="785" y="1353"/>
                </a:cubicBezTo>
                <a:cubicBezTo>
                  <a:pt x="794" y="1392"/>
                  <a:pt x="814" y="1412"/>
                  <a:pt x="863" y="1402"/>
                </a:cubicBezTo>
                <a:cubicBezTo>
                  <a:pt x="922" y="1392"/>
                  <a:pt x="931" y="1344"/>
                  <a:pt x="922" y="1294"/>
                </a:cubicBezTo>
                <a:cubicBezTo>
                  <a:pt x="912" y="1265"/>
                  <a:pt x="892" y="1226"/>
                  <a:pt x="883" y="1187"/>
                </a:cubicBezTo>
                <a:cubicBezTo>
                  <a:pt x="843" y="1089"/>
                  <a:pt x="814" y="991"/>
                  <a:pt x="892" y="952"/>
                </a:cubicBezTo>
                <a:cubicBezTo>
                  <a:pt x="931" y="932"/>
                  <a:pt x="970" y="941"/>
                  <a:pt x="1010" y="961"/>
                </a:cubicBezTo>
                <a:cubicBezTo>
                  <a:pt x="981" y="932"/>
                  <a:pt x="970" y="902"/>
                  <a:pt x="990" y="863"/>
                </a:cubicBezTo>
                <a:cubicBezTo>
                  <a:pt x="1029" y="775"/>
                  <a:pt x="1137" y="765"/>
                  <a:pt x="1245" y="756"/>
                </a:cubicBezTo>
                <a:cubicBezTo>
                  <a:pt x="1343" y="745"/>
                  <a:pt x="1441" y="726"/>
                  <a:pt x="1431" y="658"/>
                </a:cubicBezTo>
                <a:cubicBezTo>
                  <a:pt x="1431" y="638"/>
                  <a:pt x="1412" y="628"/>
                  <a:pt x="1392" y="638"/>
                </a:cubicBezTo>
                <a:cubicBezTo>
                  <a:pt x="1353" y="638"/>
                  <a:pt x="1275" y="667"/>
                  <a:pt x="1216" y="697"/>
                </a:cubicBezTo>
                <a:cubicBezTo>
                  <a:pt x="1166" y="716"/>
                  <a:pt x="1118" y="736"/>
                  <a:pt x="1079" y="745"/>
                </a:cubicBezTo>
                <a:cubicBezTo>
                  <a:pt x="1010" y="765"/>
                  <a:pt x="961" y="765"/>
                  <a:pt x="941" y="706"/>
                </a:cubicBezTo>
                <a:cubicBezTo>
                  <a:pt x="922" y="638"/>
                  <a:pt x="1000" y="569"/>
                  <a:pt x="1079" y="481"/>
                </a:cubicBezTo>
                <a:cubicBezTo>
                  <a:pt x="1166" y="403"/>
                  <a:pt x="1264" y="305"/>
                  <a:pt x="1206" y="246"/>
                </a:cubicBezTo>
                <a:cubicBezTo>
                  <a:pt x="1186" y="227"/>
                  <a:pt x="1166" y="236"/>
                  <a:pt x="1147" y="256"/>
                </a:cubicBezTo>
                <a:cubicBezTo>
                  <a:pt x="1118" y="285"/>
                  <a:pt x="1079" y="344"/>
                  <a:pt x="1039" y="403"/>
                </a:cubicBezTo>
                <a:cubicBezTo>
                  <a:pt x="1010" y="462"/>
                  <a:pt x="970" y="510"/>
                  <a:pt x="941" y="540"/>
                </a:cubicBezTo>
                <a:cubicBezTo>
                  <a:pt x="902" y="579"/>
                  <a:pt x="863" y="589"/>
                  <a:pt x="824" y="549"/>
                </a:cubicBezTo>
                <a:cubicBezTo>
                  <a:pt x="774" y="491"/>
                  <a:pt x="785" y="403"/>
                  <a:pt x="794" y="305"/>
                </a:cubicBezTo>
                <a:cubicBezTo>
                  <a:pt x="794" y="275"/>
                  <a:pt x="804" y="246"/>
                  <a:pt x="804" y="216"/>
                </a:cubicBezTo>
                <a:close/>
                <a:moveTo>
                  <a:pt x="1088" y="1010"/>
                </a:moveTo>
                <a:cubicBezTo>
                  <a:pt x="1079" y="1000"/>
                  <a:pt x="1068" y="1000"/>
                  <a:pt x="1059" y="991"/>
                </a:cubicBezTo>
                <a:cubicBezTo>
                  <a:pt x="1088" y="1010"/>
                  <a:pt x="1118" y="1039"/>
                  <a:pt x="1147" y="1059"/>
                </a:cubicBezTo>
                <a:cubicBezTo>
                  <a:pt x="1177" y="1089"/>
                  <a:pt x="1206" y="1108"/>
                  <a:pt x="1235" y="1137"/>
                </a:cubicBezTo>
                <a:cubicBezTo>
                  <a:pt x="1284" y="1167"/>
                  <a:pt x="1323" y="1187"/>
                  <a:pt x="1362" y="1148"/>
                </a:cubicBezTo>
                <a:cubicBezTo>
                  <a:pt x="1373" y="1128"/>
                  <a:pt x="1373" y="1108"/>
                  <a:pt x="1353" y="1098"/>
                </a:cubicBezTo>
                <a:cubicBezTo>
                  <a:pt x="1323" y="1079"/>
                  <a:pt x="1264" y="1059"/>
                  <a:pt x="1206" y="10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4" name="Google Shape;4374;p21"/>
          <p:cNvSpPr/>
          <p:nvPr/>
        </p:nvSpPr>
        <p:spPr>
          <a:xfrm>
            <a:off x="-617655" y="6346367"/>
            <a:ext cx="344312" cy="395916"/>
          </a:xfrm>
          <a:custGeom>
            <a:avLst/>
            <a:gdLst/>
            <a:ahLst/>
            <a:cxnLst/>
            <a:rect l="l" t="t" r="r" b="b"/>
            <a:pathLst>
              <a:path w="1628" h="1872" extrusionOk="0">
                <a:moveTo>
                  <a:pt x="1628" y="941"/>
                </a:moveTo>
                <a:cubicBezTo>
                  <a:pt x="1628" y="1852"/>
                  <a:pt x="589" y="1872"/>
                  <a:pt x="227" y="1431"/>
                </a:cubicBezTo>
                <a:cubicBezTo>
                  <a:pt x="1" y="1147"/>
                  <a:pt x="11" y="618"/>
                  <a:pt x="295" y="363"/>
                </a:cubicBezTo>
                <a:cubicBezTo>
                  <a:pt x="697" y="1"/>
                  <a:pt x="1628" y="147"/>
                  <a:pt x="1628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5" name="Google Shape;4375;p21"/>
          <p:cNvSpPr/>
          <p:nvPr/>
        </p:nvSpPr>
        <p:spPr>
          <a:xfrm>
            <a:off x="-453749" y="6530788"/>
            <a:ext cx="51816" cy="49913"/>
          </a:xfrm>
          <a:custGeom>
            <a:avLst/>
            <a:gdLst/>
            <a:ahLst/>
            <a:cxnLst/>
            <a:rect l="l" t="t" r="r" b="b"/>
            <a:pathLst>
              <a:path w="245" h="236" extrusionOk="0">
                <a:moveTo>
                  <a:pt x="118" y="0"/>
                </a:moveTo>
                <a:cubicBezTo>
                  <a:pt x="59" y="0"/>
                  <a:pt x="0" y="59"/>
                  <a:pt x="0" y="118"/>
                </a:cubicBezTo>
                <a:cubicBezTo>
                  <a:pt x="0" y="187"/>
                  <a:pt x="59" y="236"/>
                  <a:pt x="118" y="236"/>
                </a:cubicBezTo>
                <a:cubicBezTo>
                  <a:pt x="186" y="236"/>
                  <a:pt x="245" y="187"/>
                  <a:pt x="245" y="118"/>
                </a:cubicBezTo>
                <a:cubicBezTo>
                  <a:pt x="245" y="59"/>
                  <a:pt x="186" y="0"/>
                  <a:pt x="118" y="0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6" name="Google Shape;4376;p21"/>
          <p:cNvSpPr/>
          <p:nvPr/>
        </p:nvSpPr>
        <p:spPr>
          <a:xfrm>
            <a:off x="-461997" y="6522539"/>
            <a:ext cx="51816" cy="49913"/>
          </a:xfrm>
          <a:custGeom>
            <a:avLst/>
            <a:gdLst/>
            <a:ahLst/>
            <a:cxnLst/>
            <a:rect l="l" t="t" r="r" b="b"/>
            <a:pathLst>
              <a:path w="245" h="236" extrusionOk="0">
                <a:moveTo>
                  <a:pt x="127" y="235"/>
                </a:moveTo>
                <a:cubicBezTo>
                  <a:pt x="196" y="235"/>
                  <a:pt x="245" y="187"/>
                  <a:pt x="245" y="118"/>
                </a:cubicBezTo>
                <a:cubicBezTo>
                  <a:pt x="245" y="59"/>
                  <a:pt x="196" y="0"/>
                  <a:pt x="127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187"/>
                  <a:pt x="59" y="235"/>
                  <a:pt x="127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7" name="Google Shape;4377;p21"/>
          <p:cNvSpPr/>
          <p:nvPr/>
        </p:nvSpPr>
        <p:spPr>
          <a:xfrm>
            <a:off x="-596929" y="6387819"/>
            <a:ext cx="321682" cy="317241"/>
          </a:xfrm>
          <a:custGeom>
            <a:avLst/>
            <a:gdLst/>
            <a:ahLst/>
            <a:cxnLst/>
            <a:rect l="l" t="t" r="r" b="b"/>
            <a:pathLst>
              <a:path w="1521" h="1500" extrusionOk="0">
                <a:moveTo>
                  <a:pt x="726" y="10"/>
                </a:moveTo>
                <a:cubicBezTo>
                  <a:pt x="854" y="20"/>
                  <a:pt x="883" y="108"/>
                  <a:pt x="873" y="216"/>
                </a:cubicBezTo>
                <a:cubicBezTo>
                  <a:pt x="873" y="245"/>
                  <a:pt x="873" y="284"/>
                  <a:pt x="863" y="314"/>
                </a:cubicBezTo>
                <a:cubicBezTo>
                  <a:pt x="863" y="393"/>
                  <a:pt x="854" y="471"/>
                  <a:pt x="883" y="491"/>
                </a:cubicBezTo>
                <a:lnTo>
                  <a:pt x="883" y="491"/>
                </a:lnTo>
                <a:cubicBezTo>
                  <a:pt x="913" y="461"/>
                  <a:pt x="942" y="422"/>
                  <a:pt x="971" y="363"/>
                </a:cubicBezTo>
                <a:cubicBezTo>
                  <a:pt x="1011" y="304"/>
                  <a:pt x="1050" y="236"/>
                  <a:pt x="1098" y="197"/>
                </a:cubicBezTo>
                <a:cubicBezTo>
                  <a:pt x="1148" y="157"/>
                  <a:pt x="1207" y="138"/>
                  <a:pt x="1265" y="197"/>
                </a:cubicBezTo>
                <a:cubicBezTo>
                  <a:pt x="1373" y="304"/>
                  <a:pt x="1246" y="422"/>
                  <a:pt x="1138" y="539"/>
                </a:cubicBezTo>
                <a:cubicBezTo>
                  <a:pt x="1069" y="598"/>
                  <a:pt x="1011" y="657"/>
                  <a:pt x="1020" y="687"/>
                </a:cubicBezTo>
                <a:cubicBezTo>
                  <a:pt x="1020" y="687"/>
                  <a:pt x="1030" y="687"/>
                  <a:pt x="1050" y="676"/>
                </a:cubicBezTo>
                <a:cubicBezTo>
                  <a:pt x="1089" y="667"/>
                  <a:pt x="1128" y="647"/>
                  <a:pt x="1177" y="628"/>
                </a:cubicBezTo>
                <a:cubicBezTo>
                  <a:pt x="1246" y="598"/>
                  <a:pt x="1324" y="569"/>
                  <a:pt x="1383" y="559"/>
                </a:cubicBezTo>
                <a:cubicBezTo>
                  <a:pt x="1451" y="559"/>
                  <a:pt x="1501" y="578"/>
                  <a:pt x="1501" y="647"/>
                </a:cubicBezTo>
                <a:cubicBezTo>
                  <a:pt x="1520" y="794"/>
                  <a:pt x="1383" y="804"/>
                  <a:pt x="1246" y="824"/>
                </a:cubicBezTo>
                <a:cubicBezTo>
                  <a:pt x="1167" y="833"/>
                  <a:pt x="1079" y="843"/>
                  <a:pt x="1059" y="892"/>
                </a:cubicBezTo>
                <a:cubicBezTo>
                  <a:pt x="1050" y="902"/>
                  <a:pt x="1079" y="922"/>
                  <a:pt x="1118" y="941"/>
                </a:cubicBezTo>
                <a:cubicBezTo>
                  <a:pt x="1148" y="951"/>
                  <a:pt x="1187" y="961"/>
                  <a:pt x="1226" y="970"/>
                </a:cubicBezTo>
                <a:cubicBezTo>
                  <a:pt x="1285" y="990"/>
                  <a:pt x="1353" y="1010"/>
                  <a:pt x="1403" y="1039"/>
                </a:cubicBezTo>
                <a:cubicBezTo>
                  <a:pt x="1451" y="1078"/>
                  <a:pt x="1471" y="1127"/>
                  <a:pt x="1412" y="1186"/>
                </a:cubicBezTo>
                <a:cubicBezTo>
                  <a:pt x="1344" y="1274"/>
                  <a:pt x="1265" y="1245"/>
                  <a:pt x="1177" y="1186"/>
                </a:cubicBezTo>
                <a:cubicBezTo>
                  <a:pt x="1148" y="1166"/>
                  <a:pt x="1118" y="1137"/>
                  <a:pt x="1089" y="1118"/>
                </a:cubicBezTo>
                <a:cubicBezTo>
                  <a:pt x="1020" y="1059"/>
                  <a:pt x="961" y="1000"/>
                  <a:pt x="922" y="1020"/>
                </a:cubicBezTo>
                <a:cubicBezTo>
                  <a:pt x="902" y="1029"/>
                  <a:pt x="922" y="1088"/>
                  <a:pt x="952" y="1166"/>
                </a:cubicBezTo>
                <a:cubicBezTo>
                  <a:pt x="971" y="1205"/>
                  <a:pt x="981" y="1245"/>
                  <a:pt x="991" y="1274"/>
                </a:cubicBezTo>
                <a:cubicBezTo>
                  <a:pt x="1011" y="1372"/>
                  <a:pt x="1000" y="1451"/>
                  <a:pt x="873" y="1470"/>
                </a:cubicBezTo>
                <a:cubicBezTo>
                  <a:pt x="765" y="1499"/>
                  <a:pt x="726" y="1441"/>
                  <a:pt x="706" y="1362"/>
                </a:cubicBezTo>
                <a:cubicBezTo>
                  <a:pt x="697" y="1303"/>
                  <a:pt x="697" y="1235"/>
                  <a:pt x="706" y="1166"/>
                </a:cubicBezTo>
                <a:cubicBezTo>
                  <a:pt x="706" y="1098"/>
                  <a:pt x="717" y="1039"/>
                  <a:pt x="706" y="1039"/>
                </a:cubicBezTo>
                <a:lnTo>
                  <a:pt x="648" y="1157"/>
                </a:lnTo>
                <a:cubicBezTo>
                  <a:pt x="628" y="1196"/>
                  <a:pt x="608" y="1235"/>
                  <a:pt x="579" y="1264"/>
                </a:cubicBezTo>
                <a:cubicBezTo>
                  <a:pt x="521" y="1362"/>
                  <a:pt x="442" y="1421"/>
                  <a:pt x="334" y="1362"/>
                </a:cubicBezTo>
                <a:cubicBezTo>
                  <a:pt x="246" y="1303"/>
                  <a:pt x="246" y="1245"/>
                  <a:pt x="285" y="1176"/>
                </a:cubicBezTo>
                <a:cubicBezTo>
                  <a:pt x="314" y="1137"/>
                  <a:pt x="364" y="1098"/>
                  <a:pt x="412" y="1049"/>
                </a:cubicBezTo>
                <a:cubicBezTo>
                  <a:pt x="471" y="1000"/>
                  <a:pt x="530" y="951"/>
                  <a:pt x="521" y="922"/>
                </a:cubicBezTo>
                <a:cubicBezTo>
                  <a:pt x="521" y="922"/>
                  <a:pt x="521" y="931"/>
                  <a:pt x="510" y="931"/>
                </a:cubicBezTo>
                <a:cubicBezTo>
                  <a:pt x="481" y="931"/>
                  <a:pt x="432" y="951"/>
                  <a:pt x="383" y="961"/>
                </a:cubicBezTo>
                <a:cubicBezTo>
                  <a:pt x="334" y="980"/>
                  <a:pt x="275" y="1000"/>
                  <a:pt x="227" y="1010"/>
                </a:cubicBezTo>
                <a:cubicBezTo>
                  <a:pt x="129" y="1029"/>
                  <a:pt x="40" y="1020"/>
                  <a:pt x="20" y="922"/>
                </a:cubicBezTo>
                <a:cubicBezTo>
                  <a:pt x="1" y="843"/>
                  <a:pt x="50" y="804"/>
                  <a:pt x="129" y="785"/>
                </a:cubicBezTo>
                <a:cubicBezTo>
                  <a:pt x="177" y="774"/>
                  <a:pt x="236" y="774"/>
                  <a:pt x="295" y="774"/>
                </a:cubicBezTo>
                <a:cubicBezTo>
                  <a:pt x="393" y="774"/>
                  <a:pt x="491" y="765"/>
                  <a:pt x="501" y="735"/>
                </a:cubicBezTo>
                <a:cubicBezTo>
                  <a:pt x="510" y="706"/>
                  <a:pt x="432" y="667"/>
                  <a:pt x="344" y="628"/>
                </a:cubicBezTo>
                <a:cubicBezTo>
                  <a:pt x="325" y="618"/>
                  <a:pt x="295" y="598"/>
                  <a:pt x="266" y="589"/>
                </a:cubicBezTo>
                <a:cubicBezTo>
                  <a:pt x="158" y="530"/>
                  <a:pt x="70" y="451"/>
                  <a:pt x="138" y="343"/>
                </a:cubicBezTo>
                <a:cubicBezTo>
                  <a:pt x="187" y="255"/>
                  <a:pt x="246" y="255"/>
                  <a:pt x="314" y="295"/>
                </a:cubicBezTo>
                <a:lnTo>
                  <a:pt x="325" y="295"/>
                </a:lnTo>
                <a:cubicBezTo>
                  <a:pt x="373" y="324"/>
                  <a:pt x="432" y="373"/>
                  <a:pt x="481" y="422"/>
                </a:cubicBezTo>
                <a:cubicBezTo>
                  <a:pt x="540" y="480"/>
                  <a:pt x="589" y="530"/>
                  <a:pt x="599" y="520"/>
                </a:cubicBezTo>
                <a:cubicBezTo>
                  <a:pt x="619" y="510"/>
                  <a:pt x="608" y="422"/>
                  <a:pt x="589" y="343"/>
                </a:cubicBezTo>
                <a:cubicBezTo>
                  <a:pt x="579" y="265"/>
                  <a:pt x="569" y="197"/>
                  <a:pt x="579" y="138"/>
                </a:cubicBezTo>
                <a:cubicBezTo>
                  <a:pt x="589" y="59"/>
                  <a:pt x="628" y="1"/>
                  <a:pt x="726" y="10"/>
                </a:cubicBezTo>
                <a:close/>
                <a:moveTo>
                  <a:pt x="804" y="206"/>
                </a:moveTo>
                <a:cubicBezTo>
                  <a:pt x="804" y="147"/>
                  <a:pt x="785" y="88"/>
                  <a:pt x="717" y="88"/>
                </a:cubicBezTo>
                <a:lnTo>
                  <a:pt x="717" y="88"/>
                </a:lnTo>
                <a:cubicBezTo>
                  <a:pt x="677" y="79"/>
                  <a:pt x="658" y="108"/>
                  <a:pt x="658" y="147"/>
                </a:cubicBezTo>
                <a:cubicBezTo>
                  <a:pt x="648" y="197"/>
                  <a:pt x="658" y="265"/>
                  <a:pt x="667" y="334"/>
                </a:cubicBezTo>
                <a:cubicBezTo>
                  <a:pt x="687" y="432"/>
                  <a:pt x="697" y="530"/>
                  <a:pt x="648" y="578"/>
                </a:cubicBezTo>
                <a:cubicBezTo>
                  <a:pt x="589" y="628"/>
                  <a:pt x="510" y="559"/>
                  <a:pt x="423" y="471"/>
                </a:cubicBezTo>
                <a:cubicBezTo>
                  <a:pt x="373" y="432"/>
                  <a:pt x="325" y="382"/>
                  <a:pt x="285" y="353"/>
                </a:cubicBezTo>
                <a:lnTo>
                  <a:pt x="285" y="353"/>
                </a:lnTo>
                <a:cubicBezTo>
                  <a:pt x="246" y="343"/>
                  <a:pt x="216" y="343"/>
                  <a:pt x="197" y="373"/>
                </a:cubicBezTo>
                <a:cubicBezTo>
                  <a:pt x="168" y="441"/>
                  <a:pt x="227" y="480"/>
                  <a:pt x="305" y="530"/>
                </a:cubicBezTo>
                <a:cubicBezTo>
                  <a:pt x="325" y="539"/>
                  <a:pt x="354" y="549"/>
                  <a:pt x="383" y="559"/>
                </a:cubicBezTo>
                <a:cubicBezTo>
                  <a:pt x="491" y="618"/>
                  <a:pt x="599" y="667"/>
                  <a:pt x="579" y="755"/>
                </a:cubicBezTo>
                <a:cubicBezTo>
                  <a:pt x="550" y="843"/>
                  <a:pt x="423" y="843"/>
                  <a:pt x="295" y="843"/>
                </a:cubicBezTo>
                <a:cubicBezTo>
                  <a:pt x="246" y="843"/>
                  <a:pt x="187" y="843"/>
                  <a:pt x="148" y="853"/>
                </a:cubicBezTo>
                <a:cubicBezTo>
                  <a:pt x="109" y="863"/>
                  <a:pt x="89" y="883"/>
                  <a:pt x="89" y="912"/>
                </a:cubicBezTo>
                <a:cubicBezTo>
                  <a:pt x="99" y="951"/>
                  <a:pt x="158" y="951"/>
                  <a:pt x="216" y="941"/>
                </a:cubicBezTo>
                <a:cubicBezTo>
                  <a:pt x="266" y="931"/>
                  <a:pt x="314" y="912"/>
                  <a:pt x="354" y="892"/>
                </a:cubicBezTo>
                <a:cubicBezTo>
                  <a:pt x="412" y="883"/>
                  <a:pt x="471" y="863"/>
                  <a:pt x="510" y="853"/>
                </a:cubicBezTo>
                <a:cubicBezTo>
                  <a:pt x="560" y="853"/>
                  <a:pt x="599" y="863"/>
                  <a:pt x="599" y="912"/>
                </a:cubicBezTo>
                <a:cubicBezTo>
                  <a:pt x="608" y="980"/>
                  <a:pt x="540" y="1039"/>
                  <a:pt x="462" y="1107"/>
                </a:cubicBezTo>
                <a:cubicBezTo>
                  <a:pt x="423" y="1147"/>
                  <a:pt x="373" y="1186"/>
                  <a:pt x="354" y="1216"/>
                </a:cubicBezTo>
                <a:cubicBezTo>
                  <a:pt x="334" y="1245"/>
                  <a:pt x="334" y="1274"/>
                  <a:pt x="373" y="1294"/>
                </a:cubicBezTo>
                <a:cubicBezTo>
                  <a:pt x="432" y="1333"/>
                  <a:pt x="481" y="1284"/>
                  <a:pt x="521" y="1225"/>
                </a:cubicBezTo>
                <a:cubicBezTo>
                  <a:pt x="540" y="1196"/>
                  <a:pt x="560" y="1157"/>
                  <a:pt x="579" y="1127"/>
                </a:cubicBezTo>
                <a:cubicBezTo>
                  <a:pt x="619" y="1039"/>
                  <a:pt x="658" y="961"/>
                  <a:pt x="726" y="970"/>
                </a:cubicBezTo>
                <a:cubicBezTo>
                  <a:pt x="795" y="980"/>
                  <a:pt x="785" y="1068"/>
                  <a:pt x="775" y="1176"/>
                </a:cubicBezTo>
                <a:cubicBezTo>
                  <a:pt x="775" y="1235"/>
                  <a:pt x="765" y="1303"/>
                  <a:pt x="785" y="1353"/>
                </a:cubicBezTo>
                <a:cubicBezTo>
                  <a:pt x="785" y="1392"/>
                  <a:pt x="815" y="1412"/>
                  <a:pt x="863" y="1401"/>
                </a:cubicBezTo>
                <a:cubicBezTo>
                  <a:pt x="922" y="1392"/>
                  <a:pt x="922" y="1343"/>
                  <a:pt x="913" y="1294"/>
                </a:cubicBezTo>
                <a:cubicBezTo>
                  <a:pt x="902" y="1264"/>
                  <a:pt x="893" y="1225"/>
                  <a:pt x="883" y="1186"/>
                </a:cubicBezTo>
                <a:cubicBezTo>
                  <a:pt x="844" y="1088"/>
                  <a:pt x="804" y="990"/>
                  <a:pt x="893" y="951"/>
                </a:cubicBezTo>
                <a:cubicBezTo>
                  <a:pt x="932" y="931"/>
                  <a:pt x="971" y="941"/>
                  <a:pt x="1011" y="961"/>
                </a:cubicBezTo>
                <a:cubicBezTo>
                  <a:pt x="981" y="931"/>
                  <a:pt x="971" y="902"/>
                  <a:pt x="991" y="863"/>
                </a:cubicBezTo>
                <a:cubicBezTo>
                  <a:pt x="1020" y="774"/>
                  <a:pt x="1138" y="765"/>
                  <a:pt x="1236" y="755"/>
                </a:cubicBezTo>
                <a:cubicBezTo>
                  <a:pt x="1334" y="735"/>
                  <a:pt x="1432" y="726"/>
                  <a:pt x="1432" y="657"/>
                </a:cubicBezTo>
                <a:cubicBezTo>
                  <a:pt x="1422" y="637"/>
                  <a:pt x="1412" y="628"/>
                  <a:pt x="1392" y="637"/>
                </a:cubicBezTo>
                <a:cubicBezTo>
                  <a:pt x="1344" y="637"/>
                  <a:pt x="1275" y="667"/>
                  <a:pt x="1207" y="696"/>
                </a:cubicBezTo>
                <a:cubicBezTo>
                  <a:pt x="1157" y="716"/>
                  <a:pt x="1118" y="735"/>
                  <a:pt x="1079" y="745"/>
                </a:cubicBezTo>
                <a:cubicBezTo>
                  <a:pt x="1011" y="765"/>
                  <a:pt x="961" y="755"/>
                  <a:pt x="942" y="706"/>
                </a:cubicBezTo>
                <a:cubicBezTo>
                  <a:pt x="922" y="637"/>
                  <a:pt x="1000" y="559"/>
                  <a:pt x="1079" y="480"/>
                </a:cubicBezTo>
                <a:cubicBezTo>
                  <a:pt x="1167" y="402"/>
                  <a:pt x="1265" y="304"/>
                  <a:pt x="1207" y="245"/>
                </a:cubicBezTo>
                <a:cubicBezTo>
                  <a:pt x="1187" y="226"/>
                  <a:pt x="1167" y="236"/>
                  <a:pt x="1148" y="255"/>
                </a:cubicBezTo>
                <a:cubicBezTo>
                  <a:pt x="1109" y="284"/>
                  <a:pt x="1079" y="343"/>
                  <a:pt x="1040" y="402"/>
                </a:cubicBezTo>
                <a:cubicBezTo>
                  <a:pt x="1000" y="461"/>
                  <a:pt x="971" y="510"/>
                  <a:pt x="942" y="539"/>
                </a:cubicBezTo>
                <a:cubicBezTo>
                  <a:pt x="902" y="578"/>
                  <a:pt x="863" y="578"/>
                  <a:pt x="824" y="539"/>
                </a:cubicBezTo>
                <a:cubicBezTo>
                  <a:pt x="775" y="491"/>
                  <a:pt x="785" y="402"/>
                  <a:pt x="795" y="304"/>
                </a:cubicBezTo>
                <a:cubicBezTo>
                  <a:pt x="795" y="275"/>
                  <a:pt x="795" y="236"/>
                  <a:pt x="804" y="206"/>
                </a:cubicBezTo>
                <a:close/>
                <a:moveTo>
                  <a:pt x="1089" y="1010"/>
                </a:moveTo>
                <a:cubicBezTo>
                  <a:pt x="1079" y="1000"/>
                  <a:pt x="1069" y="1000"/>
                  <a:pt x="1059" y="990"/>
                </a:cubicBezTo>
                <a:cubicBezTo>
                  <a:pt x="1089" y="1010"/>
                  <a:pt x="1118" y="1039"/>
                  <a:pt x="1138" y="1059"/>
                </a:cubicBezTo>
                <a:cubicBezTo>
                  <a:pt x="1167" y="1088"/>
                  <a:pt x="1196" y="1107"/>
                  <a:pt x="1226" y="1127"/>
                </a:cubicBezTo>
                <a:cubicBezTo>
                  <a:pt x="1275" y="1166"/>
                  <a:pt x="1324" y="1186"/>
                  <a:pt x="1353" y="1147"/>
                </a:cubicBezTo>
                <a:cubicBezTo>
                  <a:pt x="1373" y="1127"/>
                  <a:pt x="1363" y="1107"/>
                  <a:pt x="1353" y="1098"/>
                </a:cubicBezTo>
                <a:cubicBezTo>
                  <a:pt x="1324" y="1078"/>
                  <a:pt x="1255" y="1059"/>
                  <a:pt x="1196" y="1039"/>
                </a:cubicBezTo>
                <a:cubicBezTo>
                  <a:pt x="1157" y="1029"/>
                  <a:pt x="1118" y="1020"/>
                  <a:pt x="1089" y="10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8" name="Google Shape;4378;p21"/>
          <p:cNvSpPr/>
          <p:nvPr/>
        </p:nvSpPr>
        <p:spPr>
          <a:xfrm>
            <a:off x="3944007" y="7144113"/>
            <a:ext cx="565957" cy="649074"/>
          </a:xfrm>
          <a:custGeom>
            <a:avLst/>
            <a:gdLst/>
            <a:ahLst/>
            <a:cxnLst/>
            <a:rect l="l" t="t" r="r" b="b"/>
            <a:pathLst>
              <a:path w="2676" h="3069" extrusionOk="0">
                <a:moveTo>
                  <a:pt x="2675" y="1540"/>
                </a:moveTo>
                <a:cubicBezTo>
                  <a:pt x="2675" y="3039"/>
                  <a:pt x="970" y="3068"/>
                  <a:pt x="373" y="2333"/>
                </a:cubicBezTo>
                <a:cubicBezTo>
                  <a:pt x="0" y="1873"/>
                  <a:pt x="20" y="1011"/>
                  <a:pt x="480" y="589"/>
                </a:cubicBezTo>
                <a:cubicBezTo>
                  <a:pt x="1137" y="1"/>
                  <a:pt x="2675" y="236"/>
                  <a:pt x="2675" y="154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9" name="Google Shape;4379;p21"/>
          <p:cNvSpPr/>
          <p:nvPr/>
        </p:nvSpPr>
        <p:spPr>
          <a:xfrm>
            <a:off x="4211120" y="7446757"/>
            <a:ext cx="87347" cy="81214"/>
          </a:xfrm>
          <a:custGeom>
            <a:avLst/>
            <a:gdLst/>
            <a:ahLst/>
            <a:cxnLst/>
            <a:rect l="l" t="t" r="r" b="b"/>
            <a:pathLst>
              <a:path w="413" h="384" extrusionOk="0">
                <a:moveTo>
                  <a:pt x="207" y="1"/>
                </a:moveTo>
                <a:cubicBezTo>
                  <a:pt x="90" y="1"/>
                  <a:pt x="1" y="89"/>
                  <a:pt x="1" y="197"/>
                </a:cubicBezTo>
                <a:cubicBezTo>
                  <a:pt x="1" y="295"/>
                  <a:pt x="90" y="383"/>
                  <a:pt x="207" y="383"/>
                </a:cubicBezTo>
                <a:cubicBezTo>
                  <a:pt x="315" y="383"/>
                  <a:pt x="413" y="295"/>
                  <a:pt x="413" y="197"/>
                </a:cubicBezTo>
                <a:cubicBezTo>
                  <a:pt x="413" y="89"/>
                  <a:pt x="315" y="1"/>
                  <a:pt x="207" y="1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0" name="Google Shape;4380;p21"/>
          <p:cNvSpPr/>
          <p:nvPr/>
        </p:nvSpPr>
        <p:spPr>
          <a:xfrm>
            <a:off x="4198854" y="7432376"/>
            <a:ext cx="85232" cy="81002"/>
          </a:xfrm>
          <a:custGeom>
            <a:avLst/>
            <a:gdLst/>
            <a:ahLst/>
            <a:cxnLst/>
            <a:rect l="l" t="t" r="r" b="b"/>
            <a:pathLst>
              <a:path w="403" h="383" extrusionOk="0">
                <a:moveTo>
                  <a:pt x="206" y="382"/>
                </a:moveTo>
                <a:cubicBezTo>
                  <a:pt x="314" y="382"/>
                  <a:pt x="402" y="304"/>
                  <a:pt x="402" y="196"/>
                </a:cubicBezTo>
                <a:cubicBezTo>
                  <a:pt x="402" y="88"/>
                  <a:pt x="314" y="0"/>
                  <a:pt x="206" y="0"/>
                </a:cubicBezTo>
                <a:cubicBezTo>
                  <a:pt x="89" y="0"/>
                  <a:pt x="0" y="88"/>
                  <a:pt x="0" y="196"/>
                </a:cubicBezTo>
                <a:cubicBezTo>
                  <a:pt x="0" y="304"/>
                  <a:pt x="89" y="382"/>
                  <a:pt x="206" y="38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1" name="Google Shape;4381;p21"/>
          <p:cNvSpPr/>
          <p:nvPr/>
        </p:nvSpPr>
        <p:spPr>
          <a:xfrm>
            <a:off x="3977211" y="7210521"/>
            <a:ext cx="526619" cy="520486"/>
          </a:xfrm>
          <a:custGeom>
            <a:avLst/>
            <a:gdLst/>
            <a:ahLst/>
            <a:cxnLst/>
            <a:rect l="l" t="t" r="r" b="b"/>
            <a:pathLst>
              <a:path w="2490" h="2461" extrusionOk="0">
                <a:moveTo>
                  <a:pt x="1185" y="20"/>
                </a:moveTo>
                <a:cubicBezTo>
                  <a:pt x="1401" y="30"/>
                  <a:pt x="1440" y="177"/>
                  <a:pt x="1440" y="353"/>
                </a:cubicBezTo>
                <a:cubicBezTo>
                  <a:pt x="1440" y="403"/>
                  <a:pt x="1431" y="461"/>
                  <a:pt x="1421" y="510"/>
                </a:cubicBezTo>
                <a:cubicBezTo>
                  <a:pt x="1411" y="638"/>
                  <a:pt x="1401" y="765"/>
                  <a:pt x="1440" y="814"/>
                </a:cubicBezTo>
                <a:lnTo>
                  <a:pt x="1450" y="804"/>
                </a:lnTo>
                <a:cubicBezTo>
                  <a:pt x="1499" y="765"/>
                  <a:pt x="1548" y="686"/>
                  <a:pt x="1597" y="599"/>
                </a:cubicBezTo>
                <a:cubicBezTo>
                  <a:pt x="1656" y="501"/>
                  <a:pt x="1725" y="392"/>
                  <a:pt x="1793" y="334"/>
                </a:cubicBezTo>
                <a:cubicBezTo>
                  <a:pt x="1882" y="255"/>
                  <a:pt x="1980" y="226"/>
                  <a:pt x="2067" y="324"/>
                </a:cubicBezTo>
                <a:cubicBezTo>
                  <a:pt x="2254" y="501"/>
                  <a:pt x="2048" y="697"/>
                  <a:pt x="1862" y="882"/>
                </a:cubicBezTo>
                <a:cubicBezTo>
                  <a:pt x="1754" y="980"/>
                  <a:pt x="1656" y="1078"/>
                  <a:pt x="1666" y="1128"/>
                </a:cubicBezTo>
                <a:lnTo>
                  <a:pt x="1725" y="1108"/>
                </a:lnTo>
                <a:cubicBezTo>
                  <a:pt x="1784" y="1098"/>
                  <a:pt x="1862" y="1069"/>
                  <a:pt x="1930" y="1030"/>
                </a:cubicBezTo>
                <a:cubicBezTo>
                  <a:pt x="2058" y="980"/>
                  <a:pt x="2175" y="932"/>
                  <a:pt x="2273" y="922"/>
                </a:cubicBezTo>
                <a:cubicBezTo>
                  <a:pt x="2381" y="912"/>
                  <a:pt x="2459" y="951"/>
                  <a:pt x="2469" y="1069"/>
                </a:cubicBezTo>
                <a:cubicBezTo>
                  <a:pt x="2489" y="1304"/>
                  <a:pt x="2273" y="1324"/>
                  <a:pt x="2048" y="1353"/>
                </a:cubicBezTo>
                <a:cubicBezTo>
                  <a:pt x="1911" y="1372"/>
                  <a:pt x="1773" y="1383"/>
                  <a:pt x="1734" y="1461"/>
                </a:cubicBezTo>
                <a:cubicBezTo>
                  <a:pt x="1725" y="1490"/>
                  <a:pt x="1773" y="1520"/>
                  <a:pt x="1832" y="1539"/>
                </a:cubicBezTo>
                <a:cubicBezTo>
                  <a:pt x="1882" y="1559"/>
                  <a:pt x="1940" y="1579"/>
                  <a:pt x="2009" y="1598"/>
                </a:cubicBezTo>
                <a:cubicBezTo>
                  <a:pt x="2117" y="1627"/>
                  <a:pt x="2224" y="1666"/>
                  <a:pt x="2293" y="1716"/>
                </a:cubicBezTo>
                <a:cubicBezTo>
                  <a:pt x="2381" y="1775"/>
                  <a:pt x="2411" y="1853"/>
                  <a:pt x="2322" y="1951"/>
                </a:cubicBezTo>
                <a:cubicBezTo>
                  <a:pt x="2215" y="2098"/>
                  <a:pt x="2077" y="2049"/>
                  <a:pt x="1940" y="1951"/>
                </a:cubicBezTo>
                <a:cubicBezTo>
                  <a:pt x="1891" y="1921"/>
                  <a:pt x="1842" y="1873"/>
                  <a:pt x="1793" y="1833"/>
                </a:cubicBezTo>
                <a:cubicBezTo>
                  <a:pt x="1675" y="1735"/>
                  <a:pt x="1577" y="1647"/>
                  <a:pt x="1519" y="1666"/>
                </a:cubicBezTo>
                <a:cubicBezTo>
                  <a:pt x="1479" y="1686"/>
                  <a:pt x="1519" y="1794"/>
                  <a:pt x="1568" y="1912"/>
                </a:cubicBezTo>
                <a:cubicBezTo>
                  <a:pt x="1588" y="1971"/>
                  <a:pt x="1607" y="2039"/>
                  <a:pt x="1627" y="2098"/>
                </a:cubicBezTo>
                <a:cubicBezTo>
                  <a:pt x="1656" y="2254"/>
                  <a:pt x="1636" y="2382"/>
                  <a:pt x="1440" y="2421"/>
                </a:cubicBezTo>
                <a:cubicBezTo>
                  <a:pt x="1264" y="2460"/>
                  <a:pt x="1185" y="2372"/>
                  <a:pt x="1156" y="2245"/>
                </a:cubicBezTo>
                <a:cubicBezTo>
                  <a:pt x="1137" y="2147"/>
                  <a:pt x="1146" y="2029"/>
                  <a:pt x="1156" y="1921"/>
                </a:cubicBezTo>
                <a:cubicBezTo>
                  <a:pt x="1166" y="1814"/>
                  <a:pt x="1166" y="1716"/>
                  <a:pt x="1166" y="1716"/>
                </a:cubicBezTo>
                <a:cubicBezTo>
                  <a:pt x="1156" y="1716"/>
                  <a:pt x="1107" y="1794"/>
                  <a:pt x="1058" y="1892"/>
                </a:cubicBezTo>
                <a:cubicBezTo>
                  <a:pt x="1029" y="1960"/>
                  <a:pt x="989" y="2019"/>
                  <a:pt x="960" y="2078"/>
                </a:cubicBezTo>
                <a:cubicBezTo>
                  <a:pt x="852" y="2235"/>
                  <a:pt x="735" y="2343"/>
                  <a:pt x="549" y="2235"/>
                </a:cubicBezTo>
                <a:cubicBezTo>
                  <a:pt x="401" y="2147"/>
                  <a:pt x="401" y="2049"/>
                  <a:pt x="470" y="1941"/>
                </a:cubicBezTo>
                <a:cubicBezTo>
                  <a:pt x="519" y="1862"/>
                  <a:pt x="597" y="1794"/>
                  <a:pt x="676" y="1725"/>
                </a:cubicBezTo>
                <a:cubicBezTo>
                  <a:pt x="774" y="1647"/>
                  <a:pt x="862" y="1559"/>
                  <a:pt x="862" y="1520"/>
                </a:cubicBezTo>
                <a:cubicBezTo>
                  <a:pt x="862" y="1510"/>
                  <a:pt x="852" y="1520"/>
                  <a:pt x="843" y="1529"/>
                </a:cubicBezTo>
                <a:cubicBezTo>
                  <a:pt x="793" y="1529"/>
                  <a:pt x="715" y="1559"/>
                  <a:pt x="627" y="1588"/>
                </a:cubicBezTo>
                <a:cubicBezTo>
                  <a:pt x="549" y="1608"/>
                  <a:pt x="460" y="1637"/>
                  <a:pt x="382" y="1657"/>
                </a:cubicBezTo>
                <a:cubicBezTo>
                  <a:pt x="205" y="1696"/>
                  <a:pt x="68" y="1677"/>
                  <a:pt x="29" y="1520"/>
                </a:cubicBezTo>
                <a:cubicBezTo>
                  <a:pt x="0" y="1372"/>
                  <a:pt x="78" y="1314"/>
                  <a:pt x="205" y="1294"/>
                </a:cubicBezTo>
                <a:cubicBezTo>
                  <a:pt x="284" y="1274"/>
                  <a:pt x="392" y="1274"/>
                  <a:pt x="490" y="1274"/>
                </a:cubicBezTo>
                <a:cubicBezTo>
                  <a:pt x="647" y="1265"/>
                  <a:pt x="804" y="1265"/>
                  <a:pt x="823" y="1206"/>
                </a:cubicBezTo>
                <a:cubicBezTo>
                  <a:pt x="833" y="1157"/>
                  <a:pt x="706" y="1098"/>
                  <a:pt x="568" y="1030"/>
                </a:cubicBezTo>
                <a:cubicBezTo>
                  <a:pt x="529" y="1010"/>
                  <a:pt x="490" y="991"/>
                  <a:pt x="441" y="971"/>
                </a:cubicBezTo>
                <a:cubicBezTo>
                  <a:pt x="255" y="863"/>
                  <a:pt x="107" y="745"/>
                  <a:pt x="216" y="559"/>
                </a:cubicBezTo>
                <a:cubicBezTo>
                  <a:pt x="294" y="422"/>
                  <a:pt x="401" y="422"/>
                  <a:pt x="519" y="481"/>
                </a:cubicBezTo>
                <a:lnTo>
                  <a:pt x="529" y="481"/>
                </a:lnTo>
                <a:cubicBezTo>
                  <a:pt x="617" y="530"/>
                  <a:pt x="706" y="618"/>
                  <a:pt x="784" y="697"/>
                </a:cubicBezTo>
                <a:cubicBezTo>
                  <a:pt x="882" y="784"/>
                  <a:pt x="970" y="873"/>
                  <a:pt x="980" y="863"/>
                </a:cubicBezTo>
                <a:cubicBezTo>
                  <a:pt x="1009" y="834"/>
                  <a:pt x="989" y="697"/>
                  <a:pt x="970" y="559"/>
                </a:cubicBezTo>
                <a:cubicBezTo>
                  <a:pt x="960" y="442"/>
                  <a:pt x="941" y="324"/>
                  <a:pt x="950" y="226"/>
                </a:cubicBezTo>
                <a:cubicBezTo>
                  <a:pt x="960" y="89"/>
                  <a:pt x="1029" y="0"/>
                  <a:pt x="1185" y="20"/>
                </a:cubicBezTo>
                <a:close/>
                <a:moveTo>
                  <a:pt x="1313" y="344"/>
                </a:moveTo>
                <a:cubicBezTo>
                  <a:pt x="1313" y="236"/>
                  <a:pt x="1294" y="148"/>
                  <a:pt x="1185" y="138"/>
                </a:cubicBezTo>
                <a:lnTo>
                  <a:pt x="1176" y="138"/>
                </a:lnTo>
                <a:cubicBezTo>
                  <a:pt x="1107" y="128"/>
                  <a:pt x="1078" y="177"/>
                  <a:pt x="1078" y="236"/>
                </a:cubicBezTo>
                <a:cubicBezTo>
                  <a:pt x="1068" y="324"/>
                  <a:pt x="1078" y="432"/>
                  <a:pt x="1098" y="540"/>
                </a:cubicBezTo>
                <a:cubicBezTo>
                  <a:pt x="1117" y="716"/>
                  <a:pt x="1146" y="873"/>
                  <a:pt x="1068" y="941"/>
                </a:cubicBezTo>
                <a:cubicBezTo>
                  <a:pt x="960" y="1039"/>
                  <a:pt x="833" y="912"/>
                  <a:pt x="695" y="775"/>
                </a:cubicBezTo>
                <a:cubicBezTo>
                  <a:pt x="617" y="706"/>
                  <a:pt x="539" y="628"/>
                  <a:pt x="460" y="588"/>
                </a:cubicBezTo>
                <a:lnTo>
                  <a:pt x="460" y="588"/>
                </a:lnTo>
                <a:cubicBezTo>
                  <a:pt x="412" y="559"/>
                  <a:pt x="362" y="559"/>
                  <a:pt x="333" y="618"/>
                </a:cubicBezTo>
                <a:cubicBezTo>
                  <a:pt x="274" y="716"/>
                  <a:pt x="372" y="795"/>
                  <a:pt x="499" y="863"/>
                </a:cubicBezTo>
                <a:cubicBezTo>
                  <a:pt x="539" y="882"/>
                  <a:pt x="578" y="902"/>
                  <a:pt x="627" y="922"/>
                </a:cubicBezTo>
                <a:cubicBezTo>
                  <a:pt x="813" y="1010"/>
                  <a:pt x="980" y="1089"/>
                  <a:pt x="941" y="1235"/>
                </a:cubicBezTo>
                <a:cubicBezTo>
                  <a:pt x="911" y="1383"/>
                  <a:pt x="695" y="1383"/>
                  <a:pt x="490" y="1392"/>
                </a:cubicBezTo>
                <a:cubicBezTo>
                  <a:pt x="401" y="1392"/>
                  <a:pt x="303" y="1392"/>
                  <a:pt x="235" y="1402"/>
                </a:cubicBezTo>
                <a:cubicBezTo>
                  <a:pt x="176" y="1422"/>
                  <a:pt x="137" y="1441"/>
                  <a:pt x="147" y="1490"/>
                </a:cubicBezTo>
                <a:cubicBezTo>
                  <a:pt x="166" y="1559"/>
                  <a:pt x="255" y="1559"/>
                  <a:pt x="353" y="1539"/>
                </a:cubicBezTo>
                <a:cubicBezTo>
                  <a:pt x="431" y="1520"/>
                  <a:pt x="510" y="1500"/>
                  <a:pt x="588" y="1470"/>
                </a:cubicBezTo>
                <a:cubicBezTo>
                  <a:pt x="676" y="1441"/>
                  <a:pt x="764" y="1412"/>
                  <a:pt x="833" y="1402"/>
                </a:cubicBezTo>
                <a:cubicBezTo>
                  <a:pt x="921" y="1402"/>
                  <a:pt x="980" y="1422"/>
                  <a:pt x="989" y="1500"/>
                </a:cubicBezTo>
                <a:cubicBezTo>
                  <a:pt x="1000" y="1608"/>
                  <a:pt x="882" y="1706"/>
                  <a:pt x="764" y="1814"/>
                </a:cubicBezTo>
                <a:cubicBezTo>
                  <a:pt x="695" y="1882"/>
                  <a:pt x="617" y="1941"/>
                  <a:pt x="578" y="2000"/>
                </a:cubicBezTo>
                <a:cubicBezTo>
                  <a:pt x="549" y="2049"/>
                  <a:pt x="549" y="2098"/>
                  <a:pt x="617" y="2127"/>
                </a:cubicBezTo>
                <a:cubicBezTo>
                  <a:pt x="706" y="2186"/>
                  <a:pt x="784" y="2117"/>
                  <a:pt x="852" y="2019"/>
                </a:cubicBezTo>
                <a:cubicBezTo>
                  <a:pt x="882" y="1971"/>
                  <a:pt x="911" y="1902"/>
                  <a:pt x="950" y="1843"/>
                </a:cubicBezTo>
                <a:cubicBezTo>
                  <a:pt x="1019" y="1706"/>
                  <a:pt x="1078" y="1579"/>
                  <a:pt x="1185" y="1598"/>
                </a:cubicBezTo>
                <a:cubicBezTo>
                  <a:pt x="1303" y="1618"/>
                  <a:pt x="1294" y="1764"/>
                  <a:pt x="1283" y="1931"/>
                </a:cubicBezTo>
                <a:cubicBezTo>
                  <a:pt x="1274" y="2029"/>
                  <a:pt x="1264" y="2137"/>
                  <a:pt x="1283" y="2215"/>
                </a:cubicBezTo>
                <a:cubicBezTo>
                  <a:pt x="1294" y="2284"/>
                  <a:pt x="1333" y="2323"/>
                  <a:pt x="1411" y="2304"/>
                </a:cubicBezTo>
                <a:cubicBezTo>
                  <a:pt x="1509" y="2284"/>
                  <a:pt x="1519" y="2215"/>
                  <a:pt x="1499" y="2127"/>
                </a:cubicBezTo>
                <a:cubicBezTo>
                  <a:pt x="1490" y="2069"/>
                  <a:pt x="1470" y="2010"/>
                  <a:pt x="1440" y="1951"/>
                </a:cubicBezTo>
                <a:cubicBezTo>
                  <a:pt x="1381" y="1784"/>
                  <a:pt x="1323" y="1627"/>
                  <a:pt x="1470" y="1559"/>
                </a:cubicBezTo>
                <a:cubicBezTo>
                  <a:pt x="1529" y="1529"/>
                  <a:pt x="1588" y="1549"/>
                  <a:pt x="1656" y="1579"/>
                </a:cubicBezTo>
                <a:cubicBezTo>
                  <a:pt x="1607" y="1539"/>
                  <a:pt x="1588" y="1481"/>
                  <a:pt x="1617" y="1412"/>
                </a:cubicBezTo>
                <a:cubicBezTo>
                  <a:pt x="1686" y="1274"/>
                  <a:pt x="1862" y="1255"/>
                  <a:pt x="2038" y="1235"/>
                </a:cubicBezTo>
                <a:cubicBezTo>
                  <a:pt x="2195" y="1216"/>
                  <a:pt x="2352" y="1196"/>
                  <a:pt x="2342" y="1078"/>
                </a:cubicBezTo>
                <a:cubicBezTo>
                  <a:pt x="2342" y="1049"/>
                  <a:pt x="2322" y="1039"/>
                  <a:pt x="2283" y="1039"/>
                </a:cubicBezTo>
                <a:cubicBezTo>
                  <a:pt x="2204" y="1049"/>
                  <a:pt x="2097" y="1098"/>
                  <a:pt x="1989" y="1137"/>
                </a:cubicBezTo>
                <a:cubicBezTo>
                  <a:pt x="1911" y="1176"/>
                  <a:pt x="1832" y="1206"/>
                  <a:pt x="1764" y="1226"/>
                </a:cubicBezTo>
                <a:cubicBezTo>
                  <a:pt x="1656" y="1255"/>
                  <a:pt x="1577" y="1245"/>
                  <a:pt x="1548" y="1157"/>
                </a:cubicBezTo>
                <a:cubicBezTo>
                  <a:pt x="1509" y="1049"/>
                  <a:pt x="1636" y="922"/>
                  <a:pt x="1773" y="795"/>
                </a:cubicBezTo>
                <a:cubicBezTo>
                  <a:pt x="1921" y="657"/>
                  <a:pt x="2077" y="501"/>
                  <a:pt x="1980" y="403"/>
                </a:cubicBezTo>
                <a:cubicBezTo>
                  <a:pt x="1950" y="373"/>
                  <a:pt x="1921" y="383"/>
                  <a:pt x="1882" y="422"/>
                </a:cubicBezTo>
                <a:cubicBezTo>
                  <a:pt x="1823" y="471"/>
                  <a:pt x="1764" y="569"/>
                  <a:pt x="1705" y="657"/>
                </a:cubicBezTo>
                <a:cubicBezTo>
                  <a:pt x="1646" y="755"/>
                  <a:pt x="1597" y="843"/>
                  <a:pt x="1538" y="893"/>
                </a:cubicBezTo>
                <a:cubicBezTo>
                  <a:pt x="1470" y="941"/>
                  <a:pt x="1411" y="961"/>
                  <a:pt x="1352" y="893"/>
                </a:cubicBezTo>
                <a:cubicBezTo>
                  <a:pt x="1264" y="804"/>
                  <a:pt x="1283" y="657"/>
                  <a:pt x="1303" y="501"/>
                </a:cubicBezTo>
                <a:cubicBezTo>
                  <a:pt x="1303" y="451"/>
                  <a:pt x="1313" y="392"/>
                  <a:pt x="1313" y="344"/>
                </a:cubicBezTo>
                <a:close/>
                <a:moveTo>
                  <a:pt x="1784" y="1657"/>
                </a:moveTo>
                <a:cubicBezTo>
                  <a:pt x="1773" y="1647"/>
                  <a:pt x="1754" y="1637"/>
                  <a:pt x="1744" y="1627"/>
                </a:cubicBezTo>
                <a:cubicBezTo>
                  <a:pt x="1784" y="1666"/>
                  <a:pt x="1832" y="1706"/>
                  <a:pt x="1871" y="1745"/>
                </a:cubicBezTo>
                <a:lnTo>
                  <a:pt x="2019" y="1862"/>
                </a:lnTo>
                <a:cubicBezTo>
                  <a:pt x="2097" y="1921"/>
                  <a:pt x="2175" y="1951"/>
                  <a:pt x="2224" y="1882"/>
                </a:cubicBezTo>
                <a:cubicBezTo>
                  <a:pt x="2254" y="1853"/>
                  <a:pt x="2244" y="1823"/>
                  <a:pt x="2215" y="1804"/>
                </a:cubicBezTo>
                <a:cubicBezTo>
                  <a:pt x="2165" y="1775"/>
                  <a:pt x="2067" y="1745"/>
                  <a:pt x="1969" y="1716"/>
                </a:cubicBezTo>
                <a:cubicBezTo>
                  <a:pt x="1901" y="1696"/>
                  <a:pt x="1842" y="1677"/>
                  <a:pt x="1784" y="16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2" name="Google Shape;4382;p21"/>
          <p:cNvSpPr/>
          <p:nvPr/>
        </p:nvSpPr>
        <p:spPr>
          <a:xfrm>
            <a:off x="3430082" y="5500824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07" y="1"/>
                </a:moveTo>
                <a:cubicBezTo>
                  <a:pt x="147" y="1"/>
                  <a:pt x="166" y="10"/>
                  <a:pt x="186" y="30"/>
                </a:cubicBezTo>
                <a:cubicBezTo>
                  <a:pt x="216" y="49"/>
                  <a:pt x="225" y="79"/>
                  <a:pt x="225" y="108"/>
                </a:cubicBezTo>
                <a:cubicBezTo>
                  <a:pt x="225" y="147"/>
                  <a:pt x="216" y="167"/>
                  <a:pt x="186" y="196"/>
                </a:cubicBezTo>
                <a:cubicBezTo>
                  <a:pt x="166" y="216"/>
                  <a:pt x="147" y="225"/>
                  <a:pt x="107" y="225"/>
                </a:cubicBezTo>
                <a:cubicBezTo>
                  <a:pt x="78" y="225"/>
                  <a:pt x="49" y="216"/>
                  <a:pt x="29" y="196"/>
                </a:cubicBezTo>
                <a:cubicBezTo>
                  <a:pt x="9" y="167"/>
                  <a:pt x="0" y="147"/>
                  <a:pt x="0" y="108"/>
                </a:cubicBezTo>
                <a:cubicBezTo>
                  <a:pt x="0" y="79"/>
                  <a:pt x="9" y="49"/>
                  <a:pt x="29" y="30"/>
                </a:cubicBezTo>
                <a:cubicBezTo>
                  <a:pt x="49" y="10"/>
                  <a:pt x="78" y="1"/>
                  <a:pt x="107" y="1"/>
                </a:cubicBezTo>
                <a:close/>
                <a:moveTo>
                  <a:pt x="157" y="69"/>
                </a:moveTo>
                <a:cubicBezTo>
                  <a:pt x="147" y="59"/>
                  <a:pt x="127" y="49"/>
                  <a:pt x="107" y="49"/>
                </a:cubicBezTo>
                <a:cubicBezTo>
                  <a:pt x="98" y="49"/>
                  <a:pt x="78" y="59"/>
                  <a:pt x="68" y="69"/>
                </a:cubicBezTo>
                <a:cubicBezTo>
                  <a:pt x="49" y="79"/>
                  <a:pt x="49" y="98"/>
                  <a:pt x="49" y="108"/>
                </a:cubicBezTo>
                <a:cubicBezTo>
                  <a:pt x="49" y="127"/>
                  <a:pt x="49" y="147"/>
                  <a:pt x="68" y="157"/>
                </a:cubicBezTo>
                <a:cubicBezTo>
                  <a:pt x="78" y="167"/>
                  <a:pt x="98" y="177"/>
                  <a:pt x="107" y="177"/>
                </a:cubicBezTo>
                <a:cubicBezTo>
                  <a:pt x="127" y="177"/>
                  <a:pt x="147" y="167"/>
                  <a:pt x="157" y="157"/>
                </a:cubicBezTo>
                <a:cubicBezTo>
                  <a:pt x="166" y="147"/>
                  <a:pt x="176" y="127"/>
                  <a:pt x="176" y="108"/>
                </a:cubicBezTo>
                <a:cubicBezTo>
                  <a:pt x="176" y="98"/>
                  <a:pt x="166" y="7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3" name="Google Shape;4383;p21"/>
          <p:cNvSpPr/>
          <p:nvPr/>
        </p:nvSpPr>
        <p:spPr>
          <a:xfrm>
            <a:off x="3448482" y="5361874"/>
            <a:ext cx="10786" cy="149526"/>
          </a:xfrm>
          <a:custGeom>
            <a:avLst/>
            <a:gdLst/>
            <a:ahLst/>
            <a:cxnLst/>
            <a:rect l="l" t="t" r="r" b="b"/>
            <a:pathLst>
              <a:path w="51" h="707" extrusionOk="0">
                <a:moveTo>
                  <a:pt x="1" y="30"/>
                </a:moveTo>
                <a:cubicBezTo>
                  <a:pt x="1" y="11"/>
                  <a:pt x="11" y="1"/>
                  <a:pt x="20" y="1"/>
                </a:cubicBezTo>
                <a:cubicBezTo>
                  <a:pt x="40" y="1"/>
                  <a:pt x="50" y="11"/>
                  <a:pt x="50" y="30"/>
                </a:cubicBezTo>
                <a:lnTo>
                  <a:pt x="50" y="677"/>
                </a:lnTo>
                <a:cubicBezTo>
                  <a:pt x="50" y="697"/>
                  <a:pt x="40" y="706"/>
                  <a:pt x="20" y="706"/>
                </a:cubicBezTo>
                <a:cubicBezTo>
                  <a:pt x="11" y="706"/>
                  <a:pt x="1" y="697"/>
                  <a:pt x="1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4" name="Google Shape;4384;p21"/>
          <p:cNvSpPr/>
          <p:nvPr/>
        </p:nvSpPr>
        <p:spPr>
          <a:xfrm>
            <a:off x="3430082" y="5380697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9" y="39"/>
                </a:moveTo>
                <a:cubicBezTo>
                  <a:pt x="0" y="29"/>
                  <a:pt x="0" y="10"/>
                  <a:pt x="9" y="10"/>
                </a:cubicBezTo>
                <a:cubicBezTo>
                  <a:pt x="20" y="0"/>
                  <a:pt x="39" y="0"/>
                  <a:pt x="39" y="10"/>
                </a:cubicBezTo>
                <a:lnTo>
                  <a:pt x="127" y="118"/>
                </a:lnTo>
                <a:cubicBezTo>
                  <a:pt x="137" y="127"/>
                  <a:pt x="137" y="147"/>
                  <a:pt x="127" y="147"/>
                </a:cubicBezTo>
                <a:cubicBezTo>
                  <a:pt x="118" y="157"/>
                  <a:pt x="98" y="157"/>
                  <a:pt x="88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5" name="Google Shape;4385;p21"/>
          <p:cNvSpPr/>
          <p:nvPr/>
        </p:nvSpPr>
        <p:spPr>
          <a:xfrm>
            <a:off x="3448482" y="5380697"/>
            <a:ext cx="29398" cy="33205"/>
          </a:xfrm>
          <a:custGeom>
            <a:avLst/>
            <a:gdLst/>
            <a:ahLst/>
            <a:cxnLst/>
            <a:rect l="l" t="t" r="r" b="b"/>
            <a:pathLst>
              <a:path w="139" h="157" extrusionOk="0">
                <a:moveTo>
                  <a:pt x="89" y="10"/>
                </a:moveTo>
                <a:cubicBezTo>
                  <a:pt x="99" y="0"/>
                  <a:pt x="118" y="0"/>
                  <a:pt x="129" y="10"/>
                </a:cubicBezTo>
                <a:cubicBezTo>
                  <a:pt x="138" y="10"/>
                  <a:pt x="138" y="29"/>
                  <a:pt x="129" y="39"/>
                </a:cubicBezTo>
                <a:lnTo>
                  <a:pt x="40" y="147"/>
                </a:lnTo>
                <a:cubicBezTo>
                  <a:pt x="31" y="157"/>
                  <a:pt x="20" y="157"/>
                  <a:pt x="11" y="147"/>
                </a:cubicBezTo>
                <a:cubicBezTo>
                  <a:pt x="1" y="147"/>
                  <a:pt x="1" y="127"/>
                  <a:pt x="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6" name="Google Shape;4386;p21"/>
          <p:cNvSpPr/>
          <p:nvPr/>
        </p:nvSpPr>
        <p:spPr>
          <a:xfrm>
            <a:off x="3430082" y="5403326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" y="40"/>
                </a:moveTo>
                <a:cubicBezTo>
                  <a:pt x="0" y="30"/>
                  <a:pt x="0" y="11"/>
                  <a:pt x="9" y="1"/>
                </a:cubicBezTo>
                <a:cubicBezTo>
                  <a:pt x="20" y="1"/>
                  <a:pt x="39" y="1"/>
                  <a:pt x="39" y="11"/>
                </a:cubicBezTo>
                <a:lnTo>
                  <a:pt x="127" y="118"/>
                </a:lnTo>
                <a:cubicBezTo>
                  <a:pt x="137" y="128"/>
                  <a:pt x="137" y="138"/>
                  <a:pt x="127" y="148"/>
                </a:cubicBezTo>
                <a:cubicBezTo>
                  <a:pt x="118" y="157"/>
                  <a:pt x="98" y="157"/>
                  <a:pt x="88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7" name="Google Shape;4387;p21"/>
          <p:cNvSpPr/>
          <p:nvPr/>
        </p:nvSpPr>
        <p:spPr>
          <a:xfrm>
            <a:off x="3448482" y="5403326"/>
            <a:ext cx="29398" cy="33416"/>
          </a:xfrm>
          <a:custGeom>
            <a:avLst/>
            <a:gdLst/>
            <a:ahLst/>
            <a:cxnLst/>
            <a:rect l="l" t="t" r="r" b="b"/>
            <a:pathLst>
              <a:path w="139" h="158" extrusionOk="0">
                <a:moveTo>
                  <a:pt x="89" y="11"/>
                </a:moveTo>
                <a:cubicBezTo>
                  <a:pt x="99" y="1"/>
                  <a:pt x="118" y="1"/>
                  <a:pt x="129" y="1"/>
                </a:cubicBezTo>
                <a:cubicBezTo>
                  <a:pt x="138" y="11"/>
                  <a:pt x="138" y="30"/>
                  <a:pt x="129" y="40"/>
                </a:cubicBezTo>
                <a:lnTo>
                  <a:pt x="40" y="148"/>
                </a:lnTo>
                <a:cubicBezTo>
                  <a:pt x="31" y="157"/>
                  <a:pt x="20" y="157"/>
                  <a:pt x="11" y="148"/>
                </a:cubicBezTo>
                <a:cubicBezTo>
                  <a:pt x="1" y="138"/>
                  <a:pt x="1" y="128"/>
                  <a:pt x="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8" name="Google Shape;4388;p21"/>
          <p:cNvSpPr/>
          <p:nvPr/>
        </p:nvSpPr>
        <p:spPr>
          <a:xfrm>
            <a:off x="3463075" y="5440549"/>
            <a:ext cx="132818" cy="81214"/>
          </a:xfrm>
          <a:custGeom>
            <a:avLst/>
            <a:gdLst/>
            <a:ahLst/>
            <a:cxnLst/>
            <a:rect l="l" t="t" r="r" b="b"/>
            <a:pathLst>
              <a:path w="628" h="384" extrusionOk="0">
                <a:moveTo>
                  <a:pt x="589" y="11"/>
                </a:moveTo>
                <a:cubicBezTo>
                  <a:pt x="598" y="1"/>
                  <a:pt x="608" y="1"/>
                  <a:pt x="618" y="11"/>
                </a:cubicBezTo>
                <a:cubicBezTo>
                  <a:pt x="628" y="31"/>
                  <a:pt x="618" y="40"/>
                  <a:pt x="608" y="50"/>
                </a:cubicBezTo>
                <a:lnTo>
                  <a:pt x="40" y="373"/>
                </a:lnTo>
                <a:cubicBezTo>
                  <a:pt x="30" y="383"/>
                  <a:pt x="20" y="373"/>
                  <a:pt x="10" y="364"/>
                </a:cubicBezTo>
                <a:cubicBezTo>
                  <a:pt x="1" y="354"/>
                  <a:pt x="10" y="34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9" name="Google Shape;4389;p21"/>
          <p:cNvSpPr/>
          <p:nvPr/>
        </p:nvSpPr>
        <p:spPr>
          <a:xfrm>
            <a:off x="3548094" y="5434415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59" y="21"/>
                </a:moveTo>
                <a:cubicBezTo>
                  <a:pt x="59" y="1"/>
                  <a:pt x="79" y="1"/>
                  <a:pt x="89" y="1"/>
                </a:cubicBezTo>
                <a:cubicBezTo>
                  <a:pt x="98" y="10"/>
                  <a:pt x="108" y="21"/>
                  <a:pt x="98" y="30"/>
                </a:cubicBezTo>
                <a:lnTo>
                  <a:pt x="50" y="158"/>
                </a:lnTo>
                <a:cubicBezTo>
                  <a:pt x="39" y="177"/>
                  <a:pt x="30" y="177"/>
                  <a:pt x="20" y="177"/>
                </a:cubicBezTo>
                <a:cubicBezTo>
                  <a:pt x="10" y="167"/>
                  <a:pt x="0" y="158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0" name="Google Shape;4390;p21"/>
          <p:cNvSpPr/>
          <p:nvPr/>
        </p:nvSpPr>
        <p:spPr>
          <a:xfrm>
            <a:off x="3548094" y="546127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1"/>
                </a:moveTo>
                <a:cubicBezTo>
                  <a:pt x="177" y="21"/>
                  <a:pt x="187" y="40"/>
                  <a:pt x="187" y="50"/>
                </a:cubicBezTo>
                <a:cubicBezTo>
                  <a:pt x="187" y="60"/>
                  <a:pt x="177" y="70"/>
                  <a:pt x="157" y="70"/>
                </a:cubicBezTo>
                <a:lnTo>
                  <a:pt x="20" y="50"/>
                </a:lnTo>
                <a:cubicBezTo>
                  <a:pt x="10" y="50"/>
                  <a:pt x="0" y="31"/>
                  <a:pt x="0" y="21"/>
                </a:cubicBezTo>
                <a:cubicBezTo>
                  <a:pt x="10" y="1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1" name="Google Shape;4391;p21"/>
          <p:cNvSpPr/>
          <p:nvPr/>
        </p:nvSpPr>
        <p:spPr>
          <a:xfrm>
            <a:off x="3529483" y="5444778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49" y="20"/>
                </a:moveTo>
                <a:cubicBezTo>
                  <a:pt x="59" y="11"/>
                  <a:pt x="69" y="1"/>
                  <a:pt x="88" y="11"/>
                </a:cubicBezTo>
                <a:cubicBezTo>
                  <a:pt x="98" y="11"/>
                  <a:pt x="98" y="20"/>
                  <a:pt x="98" y="40"/>
                </a:cubicBezTo>
                <a:lnTo>
                  <a:pt x="49" y="168"/>
                </a:lnTo>
                <a:cubicBezTo>
                  <a:pt x="40" y="177"/>
                  <a:pt x="29" y="187"/>
                  <a:pt x="20" y="177"/>
                </a:cubicBezTo>
                <a:cubicBezTo>
                  <a:pt x="0" y="177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21"/>
          <p:cNvSpPr/>
          <p:nvPr/>
        </p:nvSpPr>
        <p:spPr>
          <a:xfrm>
            <a:off x="3529483" y="5471849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67" y="29"/>
                </a:moveTo>
                <a:cubicBezTo>
                  <a:pt x="177" y="29"/>
                  <a:pt x="186" y="40"/>
                  <a:pt x="186" y="49"/>
                </a:cubicBezTo>
                <a:cubicBezTo>
                  <a:pt x="186" y="69"/>
                  <a:pt x="167" y="69"/>
                  <a:pt x="157" y="69"/>
                </a:cubicBezTo>
                <a:lnTo>
                  <a:pt x="20" y="49"/>
                </a:lnTo>
                <a:cubicBezTo>
                  <a:pt x="10" y="49"/>
                  <a:pt x="0" y="40"/>
                  <a:pt x="0" y="29"/>
                </a:cubicBezTo>
                <a:cubicBezTo>
                  <a:pt x="0" y="10"/>
                  <a:pt x="1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21"/>
          <p:cNvSpPr/>
          <p:nvPr/>
        </p:nvSpPr>
        <p:spPr>
          <a:xfrm>
            <a:off x="3463075" y="5527683"/>
            <a:ext cx="132818" cy="81214"/>
          </a:xfrm>
          <a:custGeom>
            <a:avLst/>
            <a:gdLst/>
            <a:ahLst/>
            <a:cxnLst/>
            <a:rect l="l" t="t" r="r" b="b"/>
            <a:pathLst>
              <a:path w="628" h="384" extrusionOk="0">
                <a:moveTo>
                  <a:pt x="608" y="334"/>
                </a:moveTo>
                <a:cubicBezTo>
                  <a:pt x="618" y="344"/>
                  <a:pt x="628" y="353"/>
                  <a:pt x="618" y="373"/>
                </a:cubicBezTo>
                <a:cubicBezTo>
                  <a:pt x="608" y="383"/>
                  <a:pt x="598" y="383"/>
                  <a:pt x="589" y="373"/>
                </a:cubicBezTo>
                <a:lnTo>
                  <a:pt x="20" y="50"/>
                </a:lnTo>
                <a:cubicBezTo>
                  <a:pt x="10" y="40"/>
                  <a:pt x="1" y="30"/>
                  <a:pt x="10" y="20"/>
                </a:cubicBezTo>
                <a:cubicBezTo>
                  <a:pt x="20" y="11"/>
                  <a:pt x="30" y="0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21"/>
          <p:cNvSpPr/>
          <p:nvPr/>
        </p:nvSpPr>
        <p:spPr>
          <a:xfrm>
            <a:off x="3548094" y="557336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0"/>
                </a:moveTo>
                <a:cubicBezTo>
                  <a:pt x="177" y="0"/>
                  <a:pt x="187" y="10"/>
                  <a:pt x="187" y="20"/>
                </a:cubicBezTo>
                <a:cubicBezTo>
                  <a:pt x="187" y="30"/>
                  <a:pt x="177" y="49"/>
                  <a:pt x="167" y="49"/>
                </a:cubicBezTo>
                <a:lnTo>
                  <a:pt x="30" y="69"/>
                </a:lnTo>
                <a:cubicBezTo>
                  <a:pt x="20" y="69"/>
                  <a:pt x="10" y="59"/>
                  <a:pt x="0" y="49"/>
                </a:cubicBezTo>
                <a:cubicBezTo>
                  <a:pt x="0" y="3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5" name="Google Shape;4395;p21"/>
          <p:cNvSpPr/>
          <p:nvPr/>
        </p:nvSpPr>
        <p:spPr>
          <a:xfrm>
            <a:off x="3548094" y="5577384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98" y="148"/>
                </a:moveTo>
                <a:cubicBezTo>
                  <a:pt x="108" y="157"/>
                  <a:pt x="98" y="168"/>
                  <a:pt x="89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10" y="30"/>
                </a:lnTo>
                <a:cubicBezTo>
                  <a:pt x="0" y="20"/>
                  <a:pt x="10" y="11"/>
                  <a:pt x="20" y="1"/>
                </a:cubicBezTo>
                <a:cubicBezTo>
                  <a:pt x="30" y="1"/>
                  <a:pt x="39" y="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6" name="Google Shape;4396;p21"/>
          <p:cNvSpPr/>
          <p:nvPr/>
        </p:nvSpPr>
        <p:spPr>
          <a:xfrm>
            <a:off x="3529483" y="5560887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157" y="10"/>
                </a:moveTo>
                <a:cubicBezTo>
                  <a:pt x="167" y="0"/>
                  <a:pt x="186" y="10"/>
                  <a:pt x="186" y="30"/>
                </a:cubicBezTo>
                <a:cubicBezTo>
                  <a:pt x="186" y="39"/>
                  <a:pt x="177" y="50"/>
                  <a:pt x="167" y="50"/>
                </a:cubicBezTo>
                <a:lnTo>
                  <a:pt x="29" y="69"/>
                </a:lnTo>
                <a:cubicBezTo>
                  <a:pt x="10" y="79"/>
                  <a:pt x="0" y="69"/>
                  <a:pt x="0" y="50"/>
                </a:cubicBezTo>
                <a:cubicBezTo>
                  <a:pt x="0" y="39"/>
                  <a:pt x="10" y="3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7" name="Google Shape;4397;p21"/>
          <p:cNvSpPr/>
          <p:nvPr/>
        </p:nvSpPr>
        <p:spPr>
          <a:xfrm>
            <a:off x="3529483" y="5564906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98" y="148"/>
                </a:moveTo>
                <a:cubicBezTo>
                  <a:pt x="98" y="158"/>
                  <a:pt x="98" y="177"/>
                  <a:pt x="88" y="177"/>
                </a:cubicBezTo>
                <a:cubicBezTo>
                  <a:pt x="69" y="187"/>
                  <a:pt x="59" y="177"/>
                  <a:pt x="49" y="168"/>
                </a:cubicBezTo>
                <a:lnTo>
                  <a:pt x="0" y="40"/>
                </a:lnTo>
                <a:cubicBezTo>
                  <a:pt x="0" y="31"/>
                  <a:pt x="0" y="11"/>
                  <a:pt x="20" y="11"/>
                </a:cubicBezTo>
                <a:cubicBezTo>
                  <a:pt x="29" y="1"/>
                  <a:pt x="40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8" name="Google Shape;4398;p21"/>
          <p:cNvSpPr/>
          <p:nvPr/>
        </p:nvSpPr>
        <p:spPr>
          <a:xfrm>
            <a:off x="3448482" y="5538046"/>
            <a:ext cx="10786" cy="149526"/>
          </a:xfrm>
          <a:custGeom>
            <a:avLst/>
            <a:gdLst/>
            <a:ahLst/>
            <a:cxnLst/>
            <a:rect l="l" t="t" r="r" b="b"/>
            <a:pathLst>
              <a:path w="51" h="707" extrusionOk="0">
                <a:moveTo>
                  <a:pt x="50" y="677"/>
                </a:moveTo>
                <a:cubicBezTo>
                  <a:pt x="50" y="687"/>
                  <a:pt x="40" y="706"/>
                  <a:pt x="20" y="706"/>
                </a:cubicBezTo>
                <a:cubicBezTo>
                  <a:pt x="11" y="706"/>
                  <a:pt x="1" y="687"/>
                  <a:pt x="1" y="677"/>
                </a:cubicBezTo>
                <a:lnTo>
                  <a:pt x="1" y="30"/>
                </a:lnTo>
                <a:cubicBezTo>
                  <a:pt x="1" y="10"/>
                  <a:pt x="11" y="1"/>
                  <a:pt x="20" y="1"/>
                </a:cubicBezTo>
                <a:cubicBezTo>
                  <a:pt x="40" y="1"/>
                  <a:pt x="50" y="10"/>
                  <a:pt x="5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9" name="Google Shape;4399;p21"/>
          <p:cNvSpPr/>
          <p:nvPr/>
        </p:nvSpPr>
        <p:spPr>
          <a:xfrm>
            <a:off x="3448482" y="5635544"/>
            <a:ext cx="29398" cy="33205"/>
          </a:xfrm>
          <a:custGeom>
            <a:avLst/>
            <a:gdLst/>
            <a:ahLst/>
            <a:cxnLst/>
            <a:rect l="l" t="t" r="r" b="b"/>
            <a:pathLst>
              <a:path w="139" h="157" extrusionOk="0">
                <a:moveTo>
                  <a:pt x="129" y="118"/>
                </a:moveTo>
                <a:cubicBezTo>
                  <a:pt x="138" y="128"/>
                  <a:pt x="138" y="137"/>
                  <a:pt x="129" y="147"/>
                </a:cubicBezTo>
                <a:cubicBezTo>
                  <a:pt x="118" y="157"/>
                  <a:pt x="99" y="157"/>
                  <a:pt x="89" y="147"/>
                </a:cubicBezTo>
                <a:lnTo>
                  <a:pt x="1" y="39"/>
                </a:lnTo>
                <a:cubicBezTo>
                  <a:pt x="1" y="30"/>
                  <a:pt x="1" y="10"/>
                  <a:pt x="11" y="0"/>
                </a:cubicBezTo>
                <a:cubicBezTo>
                  <a:pt x="20" y="0"/>
                  <a:pt x="31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0" name="Google Shape;4400;p21"/>
          <p:cNvSpPr/>
          <p:nvPr/>
        </p:nvSpPr>
        <p:spPr>
          <a:xfrm>
            <a:off x="3430082" y="5635544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39" y="147"/>
                </a:moveTo>
                <a:cubicBezTo>
                  <a:pt x="39" y="157"/>
                  <a:pt x="20" y="157"/>
                  <a:pt x="9" y="147"/>
                </a:cubicBezTo>
                <a:cubicBezTo>
                  <a:pt x="0" y="137"/>
                  <a:pt x="0" y="128"/>
                  <a:pt x="9" y="118"/>
                </a:cubicBezTo>
                <a:lnTo>
                  <a:pt x="88" y="10"/>
                </a:lnTo>
                <a:cubicBezTo>
                  <a:pt x="98" y="0"/>
                  <a:pt x="118" y="0"/>
                  <a:pt x="127" y="0"/>
                </a:cubicBezTo>
                <a:cubicBezTo>
                  <a:pt x="137" y="10"/>
                  <a:pt x="137" y="30"/>
                  <a:pt x="12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1" name="Google Shape;4401;p21"/>
          <p:cNvSpPr/>
          <p:nvPr/>
        </p:nvSpPr>
        <p:spPr>
          <a:xfrm>
            <a:off x="3448482" y="5612703"/>
            <a:ext cx="29398" cy="33416"/>
          </a:xfrm>
          <a:custGeom>
            <a:avLst/>
            <a:gdLst/>
            <a:ahLst/>
            <a:cxnLst/>
            <a:rect l="l" t="t" r="r" b="b"/>
            <a:pathLst>
              <a:path w="139" h="158" extrusionOk="0">
                <a:moveTo>
                  <a:pt x="129" y="118"/>
                </a:moveTo>
                <a:cubicBezTo>
                  <a:pt x="138" y="128"/>
                  <a:pt x="138" y="147"/>
                  <a:pt x="129" y="157"/>
                </a:cubicBezTo>
                <a:cubicBezTo>
                  <a:pt x="118" y="157"/>
                  <a:pt x="99" y="157"/>
                  <a:pt x="89" y="147"/>
                </a:cubicBezTo>
                <a:lnTo>
                  <a:pt x="1" y="40"/>
                </a:lnTo>
                <a:cubicBezTo>
                  <a:pt x="1" y="30"/>
                  <a:pt x="1" y="20"/>
                  <a:pt x="11" y="10"/>
                </a:cubicBezTo>
                <a:cubicBezTo>
                  <a:pt x="20" y="1"/>
                  <a:pt x="31" y="1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2" name="Google Shape;4402;p21"/>
          <p:cNvSpPr/>
          <p:nvPr/>
        </p:nvSpPr>
        <p:spPr>
          <a:xfrm>
            <a:off x="3430082" y="5612703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7"/>
                </a:moveTo>
                <a:cubicBezTo>
                  <a:pt x="39" y="157"/>
                  <a:pt x="20" y="157"/>
                  <a:pt x="9" y="157"/>
                </a:cubicBezTo>
                <a:cubicBezTo>
                  <a:pt x="0" y="147"/>
                  <a:pt x="0" y="128"/>
                  <a:pt x="9" y="118"/>
                </a:cubicBezTo>
                <a:lnTo>
                  <a:pt x="88" y="10"/>
                </a:lnTo>
                <a:cubicBezTo>
                  <a:pt x="98" y="1"/>
                  <a:pt x="118" y="1"/>
                  <a:pt x="127" y="10"/>
                </a:cubicBezTo>
                <a:cubicBezTo>
                  <a:pt x="137" y="20"/>
                  <a:pt x="137" y="30"/>
                  <a:pt x="12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3" name="Google Shape;4403;p21"/>
          <p:cNvSpPr/>
          <p:nvPr/>
        </p:nvSpPr>
        <p:spPr>
          <a:xfrm>
            <a:off x="3311858" y="5527683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39" y="373"/>
                </a:moveTo>
                <a:cubicBezTo>
                  <a:pt x="30" y="383"/>
                  <a:pt x="10" y="383"/>
                  <a:pt x="10" y="373"/>
                </a:cubicBezTo>
                <a:cubicBezTo>
                  <a:pt x="0" y="353"/>
                  <a:pt x="0" y="344"/>
                  <a:pt x="20" y="334"/>
                </a:cubicBezTo>
                <a:lnTo>
                  <a:pt x="579" y="11"/>
                </a:lnTo>
                <a:cubicBezTo>
                  <a:pt x="588" y="0"/>
                  <a:pt x="608" y="11"/>
                  <a:pt x="618" y="20"/>
                </a:cubicBezTo>
                <a:cubicBezTo>
                  <a:pt x="618" y="30"/>
                  <a:pt x="618" y="40"/>
                  <a:pt x="6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4" name="Google Shape;4404;p21"/>
          <p:cNvSpPr/>
          <p:nvPr/>
        </p:nvSpPr>
        <p:spPr>
          <a:xfrm>
            <a:off x="3336603" y="5577384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50" y="157"/>
                </a:moveTo>
                <a:cubicBezTo>
                  <a:pt x="40" y="177"/>
                  <a:pt x="31" y="177"/>
                  <a:pt x="20" y="177"/>
                </a:cubicBezTo>
                <a:cubicBezTo>
                  <a:pt x="11" y="168"/>
                  <a:pt x="1" y="157"/>
                  <a:pt x="11" y="148"/>
                </a:cubicBezTo>
                <a:lnTo>
                  <a:pt x="60" y="20"/>
                </a:lnTo>
                <a:cubicBezTo>
                  <a:pt x="60" y="1"/>
                  <a:pt x="79" y="1"/>
                  <a:pt x="89" y="1"/>
                </a:cubicBezTo>
                <a:cubicBezTo>
                  <a:pt x="99" y="11"/>
                  <a:pt x="109" y="2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5" name="Google Shape;4405;p21"/>
          <p:cNvSpPr/>
          <p:nvPr/>
        </p:nvSpPr>
        <p:spPr>
          <a:xfrm>
            <a:off x="3317992" y="557336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49"/>
                </a:moveTo>
                <a:cubicBezTo>
                  <a:pt x="10" y="49"/>
                  <a:pt x="1" y="30"/>
                  <a:pt x="10" y="20"/>
                </a:cubicBezTo>
                <a:cubicBezTo>
                  <a:pt x="10" y="10"/>
                  <a:pt x="21" y="0"/>
                  <a:pt x="30" y="0"/>
                </a:cubicBezTo>
                <a:lnTo>
                  <a:pt x="167" y="20"/>
                </a:lnTo>
                <a:cubicBezTo>
                  <a:pt x="187" y="20"/>
                  <a:pt x="187" y="30"/>
                  <a:pt x="187" y="49"/>
                </a:cubicBezTo>
                <a:cubicBezTo>
                  <a:pt x="187" y="59"/>
                  <a:pt x="177" y="69"/>
                  <a:pt x="16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6" name="Google Shape;4406;p21"/>
          <p:cNvSpPr/>
          <p:nvPr/>
        </p:nvSpPr>
        <p:spPr>
          <a:xfrm>
            <a:off x="3355426" y="5564906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49" y="168"/>
                </a:moveTo>
                <a:cubicBezTo>
                  <a:pt x="49" y="177"/>
                  <a:pt x="29" y="187"/>
                  <a:pt x="20" y="177"/>
                </a:cubicBezTo>
                <a:cubicBezTo>
                  <a:pt x="10" y="177"/>
                  <a:pt x="0" y="158"/>
                  <a:pt x="10" y="148"/>
                </a:cubicBezTo>
                <a:lnTo>
                  <a:pt x="59" y="20"/>
                </a:lnTo>
                <a:cubicBezTo>
                  <a:pt x="69" y="11"/>
                  <a:pt x="79" y="1"/>
                  <a:pt x="88" y="11"/>
                </a:cubicBezTo>
                <a:cubicBezTo>
                  <a:pt x="98" y="11"/>
                  <a:pt x="108" y="31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7" name="Google Shape;4407;p21"/>
          <p:cNvSpPr/>
          <p:nvPr/>
        </p:nvSpPr>
        <p:spPr>
          <a:xfrm>
            <a:off x="3338718" y="5560887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21" y="50"/>
                </a:moveTo>
                <a:cubicBezTo>
                  <a:pt x="10" y="50"/>
                  <a:pt x="1" y="39"/>
                  <a:pt x="1" y="30"/>
                </a:cubicBezTo>
                <a:cubicBezTo>
                  <a:pt x="1" y="10"/>
                  <a:pt x="10" y="0"/>
                  <a:pt x="30" y="10"/>
                </a:cubicBezTo>
                <a:lnTo>
                  <a:pt x="167" y="30"/>
                </a:lnTo>
                <a:cubicBezTo>
                  <a:pt x="177" y="30"/>
                  <a:pt x="187" y="39"/>
                  <a:pt x="187" y="50"/>
                </a:cubicBezTo>
                <a:cubicBezTo>
                  <a:pt x="177" y="69"/>
                  <a:pt x="167" y="79"/>
                  <a:pt x="15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8" name="Google Shape;4408;p21"/>
          <p:cNvSpPr/>
          <p:nvPr/>
        </p:nvSpPr>
        <p:spPr>
          <a:xfrm>
            <a:off x="3311858" y="5440549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20" y="50"/>
                </a:moveTo>
                <a:cubicBezTo>
                  <a:pt x="0" y="40"/>
                  <a:pt x="0" y="31"/>
                  <a:pt x="10" y="11"/>
                </a:cubicBezTo>
                <a:cubicBezTo>
                  <a:pt x="10" y="1"/>
                  <a:pt x="30" y="1"/>
                  <a:pt x="39" y="11"/>
                </a:cubicBezTo>
                <a:lnTo>
                  <a:pt x="608" y="334"/>
                </a:lnTo>
                <a:cubicBezTo>
                  <a:pt x="618" y="344"/>
                  <a:pt x="618" y="354"/>
                  <a:pt x="618" y="364"/>
                </a:cubicBezTo>
                <a:cubicBezTo>
                  <a:pt x="608" y="373"/>
                  <a:pt x="588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9" name="Google Shape;4409;p21"/>
          <p:cNvSpPr/>
          <p:nvPr/>
        </p:nvSpPr>
        <p:spPr>
          <a:xfrm>
            <a:off x="3317992" y="5461275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21" y="70"/>
                  <a:pt x="10" y="60"/>
                  <a:pt x="10" y="50"/>
                </a:cubicBezTo>
                <a:cubicBezTo>
                  <a:pt x="1" y="40"/>
                  <a:pt x="10" y="21"/>
                  <a:pt x="30" y="21"/>
                </a:cubicBezTo>
                <a:lnTo>
                  <a:pt x="167" y="1"/>
                </a:lnTo>
                <a:cubicBezTo>
                  <a:pt x="177" y="1"/>
                  <a:pt x="187" y="11"/>
                  <a:pt x="187" y="21"/>
                </a:cubicBezTo>
                <a:cubicBezTo>
                  <a:pt x="187" y="31"/>
                  <a:pt x="18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0" name="Google Shape;4410;p21"/>
          <p:cNvSpPr/>
          <p:nvPr/>
        </p:nvSpPr>
        <p:spPr>
          <a:xfrm>
            <a:off x="3336603" y="5434415"/>
            <a:ext cx="23053" cy="37646"/>
          </a:xfrm>
          <a:custGeom>
            <a:avLst/>
            <a:gdLst/>
            <a:ahLst/>
            <a:cxnLst/>
            <a:rect l="l" t="t" r="r" b="b"/>
            <a:pathLst>
              <a:path w="109" h="178" extrusionOk="0">
                <a:moveTo>
                  <a:pt x="11" y="30"/>
                </a:moveTo>
                <a:cubicBezTo>
                  <a:pt x="1" y="21"/>
                  <a:pt x="11" y="10"/>
                  <a:pt x="20" y="1"/>
                </a:cubicBezTo>
                <a:cubicBezTo>
                  <a:pt x="31" y="1"/>
                  <a:pt x="40" y="1"/>
                  <a:pt x="50" y="21"/>
                </a:cubicBezTo>
                <a:lnTo>
                  <a:pt x="99" y="148"/>
                </a:lnTo>
                <a:cubicBezTo>
                  <a:pt x="109" y="158"/>
                  <a:pt x="99" y="167"/>
                  <a:pt x="89" y="177"/>
                </a:cubicBezTo>
                <a:cubicBezTo>
                  <a:pt x="79" y="177"/>
                  <a:pt x="60" y="177"/>
                  <a:pt x="60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1" name="Google Shape;4411;p21"/>
          <p:cNvSpPr/>
          <p:nvPr/>
        </p:nvSpPr>
        <p:spPr>
          <a:xfrm>
            <a:off x="3338718" y="5471849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30" y="69"/>
                </a:moveTo>
                <a:cubicBezTo>
                  <a:pt x="10" y="69"/>
                  <a:pt x="1" y="69"/>
                  <a:pt x="1" y="49"/>
                </a:cubicBezTo>
                <a:cubicBezTo>
                  <a:pt x="1" y="40"/>
                  <a:pt x="10" y="29"/>
                  <a:pt x="21" y="29"/>
                </a:cubicBezTo>
                <a:lnTo>
                  <a:pt x="158" y="10"/>
                </a:lnTo>
                <a:cubicBezTo>
                  <a:pt x="167" y="0"/>
                  <a:pt x="177" y="10"/>
                  <a:pt x="187" y="29"/>
                </a:cubicBezTo>
                <a:cubicBezTo>
                  <a:pt x="187" y="40"/>
                  <a:pt x="177" y="49"/>
                  <a:pt x="16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2" name="Google Shape;4412;p21"/>
          <p:cNvSpPr/>
          <p:nvPr/>
        </p:nvSpPr>
        <p:spPr>
          <a:xfrm>
            <a:off x="3355426" y="5444778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10" y="40"/>
                </a:moveTo>
                <a:cubicBezTo>
                  <a:pt x="0" y="20"/>
                  <a:pt x="10" y="11"/>
                  <a:pt x="20" y="11"/>
                </a:cubicBezTo>
                <a:cubicBezTo>
                  <a:pt x="29" y="1"/>
                  <a:pt x="49" y="11"/>
                  <a:pt x="49" y="20"/>
                </a:cubicBezTo>
                <a:lnTo>
                  <a:pt x="98" y="148"/>
                </a:lnTo>
                <a:cubicBezTo>
                  <a:pt x="108" y="157"/>
                  <a:pt x="98" y="177"/>
                  <a:pt x="88" y="177"/>
                </a:cubicBezTo>
                <a:cubicBezTo>
                  <a:pt x="79" y="187"/>
                  <a:pt x="69" y="177"/>
                  <a:pt x="59" y="1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3" name="Google Shape;4413;p21"/>
          <p:cNvSpPr/>
          <p:nvPr/>
        </p:nvSpPr>
        <p:spPr>
          <a:xfrm>
            <a:off x="3398781" y="5434415"/>
            <a:ext cx="52239" cy="79099"/>
          </a:xfrm>
          <a:custGeom>
            <a:avLst/>
            <a:gdLst/>
            <a:ahLst/>
            <a:cxnLst/>
            <a:rect l="l" t="t" r="r" b="b"/>
            <a:pathLst>
              <a:path w="247" h="374" extrusionOk="0">
                <a:moveTo>
                  <a:pt x="11" y="40"/>
                </a:moveTo>
                <a:cubicBezTo>
                  <a:pt x="1" y="30"/>
                  <a:pt x="11" y="21"/>
                  <a:pt x="20" y="10"/>
                </a:cubicBezTo>
                <a:cubicBezTo>
                  <a:pt x="30" y="1"/>
                  <a:pt x="40" y="10"/>
                  <a:pt x="50" y="21"/>
                </a:cubicBezTo>
                <a:lnTo>
                  <a:pt x="236" y="334"/>
                </a:lnTo>
                <a:cubicBezTo>
                  <a:pt x="246" y="354"/>
                  <a:pt x="236" y="363"/>
                  <a:pt x="226" y="373"/>
                </a:cubicBezTo>
                <a:cubicBezTo>
                  <a:pt x="216" y="373"/>
                  <a:pt x="197" y="373"/>
                  <a:pt x="197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4" name="Google Shape;4414;p21"/>
          <p:cNvSpPr/>
          <p:nvPr/>
        </p:nvSpPr>
        <p:spPr>
          <a:xfrm>
            <a:off x="3388630" y="544689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49"/>
                </a:moveTo>
                <a:cubicBezTo>
                  <a:pt x="0" y="49"/>
                  <a:pt x="0" y="30"/>
                  <a:pt x="0" y="20"/>
                </a:cubicBezTo>
                <a:cubicBezTo>
                  <a:pt x="9" y="10"/>
                  <a:pt x="20" y="1"/>
                  <a:pt x="29" y="10"/>
                </a:cubicBezTo>
                <a:lnTo>
                  <a:pt x="147" y="49"/>
                </a:lnTo>
                <a:cubicBezTo>
                  <a:pt x="157" y="60"/>
                  <a:pt x="166" y="69"/>
                  <a:pt x="157" y="79"/>
                </a:cubicBezTo>
                <a:cubicBezTo>
                  <a:pt x="157" y="99"/>
                  <a:pt x="137" y="99"/>
                  <a:pt x="127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5" name="Google Shape;4415;p21"/>
          <p:cNvSpPr/>
          <p:nvPr/>
        </p:nvSpPr>
        <p:spPr>
          <a:xfrm>
            <a:off x="3413374" y="5432300"/>
            <a:ext cx="12690" cy="35531"/>
          </a:xfrm>
          <a:custGeom>
            <a:avLst/>
            <a:gdLst/>
            <a:ahLst/>
            <a:cxnLst/>
            <a:rect l="l" t="t" r="r" b="b"/>
            <a:pathLst>
              <a:path w="60" h="168" extrusionOk="0">
                <a:moveTo>
                  <a:pt x="20" y="20"/>
                </a:moveTo>
                <a:cubicBezTo>
                  <a:pt x="20" y="11"/>
                  <a:pt x="30" y="1"/>
                  <a:pt x="40" y="1"/>
                </a:cubicBezTo>
                <a:cubicBezTo>
                  <a:pt x="59" y="1"/>
                  <a:pt x="59" y="11"/>
                  <a:pt x="59" y="31"/>
                </a:cubicBezTo>
                <a:lnTo>
                  <a:pt x="40" y="148"/>
                </a:lnTo>
                <a:cubicBezTo>
                  <a:pt x="40" y="158"/>
                  <a:pt x="30" y="168"/>
                  <a:pt x="20" y="168"/>
                </a:cubicBezTo>
                <a:cubicBezTo>
                  <a:pt x="1" y="168"/>
                  <a:pt x="1" y="158"/>
                  <a:pt x="1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6" name="Google Shape;4416;p21"/>
          <p:cNvSpPr/>
          <p:nvPr/>
        </p:nvSpPr>
        <p:spPr>
          <a:xfrm>
            <a:off x="3398781" y="546550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1" y="40"/>
                </a:moveTo>
                <a:cubicBezTo>
                  <a:pt x="1" y="40"/>
                  <a:pt x="1" y="30"/>
                  <a:pt x="1" y="11"/>
                </a:cubicBezTo>
                <a:cubicBezTo>
                  <a:pt x="11" y="1"/>
                  <a:pt x="20" y="1"/>
                  <a:pt x="30" y="1"/>
                </a:cubicBezTo>
                <a:lnTo>
                  <a:pt x="148" y="50"/>
                </a:lnTo>
                <a:cubicBezTo>
                  <a:pt x="157" y="50"/>
                  <a:pt x="168" y="70"/>
                  <a:pt x="157" y="79"/>
                </a:cubicBezTo>
                <a:cubicBezTo>
                  <a:pt x="157" y="89"/>
                  <a:pt x="138" y="99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7" name="Google Shape;4417;p21"/>
          <p:cNvSpPr/>
          <p:nvPr/>
        </p:nvSpPr>
        <p:spPr>
          <a:xfrm>
            <a:off x="3421622" y="544900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20" y="20"/>
                </a:moveTo>
                <a:cubicBezTo>
                  <a:pt x="20" y="10"/>
                  <a:pt x="40" y="0"/>
                  <a:pt x="49" y="0"/>
                </a:cubicBezTo>
                <a:cubicBezTo>
                  <a:pt x="60" y="0"/>
                  <a:pt x="69" y="20"/>
                  <a:pt x="69" y="30"/>
                </a:cubicBezTo>
                <a:lnTo>
                  <a:pt x="49" y="148"/>
                </a:lnTo>
                <a:cubicBezTo>
                  <a:pt x="49" y="157"/>
                  <a:pt x="40" y="167"/>
                  <a:pt x="30" y="167"/>
                </a:cubicBezTo>
                <a:cubicBezTo>
                  <a:pt x="10" y="167"/>
                  <a:pt x="1" y="157"/>
                  <a:pt x="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8" name="Google Shape;4418;p21"/>
          <p:cNvSpPr/>
          <p:nvPr/>
        </p:nvSpPr>
        <p:spPr>
          <a:xfrm>
            <a:off x="3456942" y="5434415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96" y="21"/>
                </a:moveTo>
                <a:cubicBezTo>
                  <a:pt x="196" y="10"/>
                  <a:pt x="216" y="1"/>
                  <a:pt x="226" y="10"/>
                </a:cubicBezTo>
                <a:cubicBezTo>
                  <a:pt x="235" y="21"/>
                  <a:pt x="235" y="30"/>
                  <a:pt x="235" y="40"/>
                </a:cubicBezTo>
                <a:lnTo>
                  <a:pt x="49" y="363"/>
                </a:lnTo>
                <a:cubicBezTo>
                  <a:pt x="39" y="373"/>
                  <a:pt x="30" y="373"/>
                  <a:pt x="20" y="373"/>
                </a:cubicBezTo>
                <a:cubicBezTo>
                  <a:pt x="10" y="363"/>
                  <a:pt x="0" y="354"/>
                  <a:pt x="1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9" name="Google Shape;4419;p21"/>
          <p:cNvSpPr/>
          <p:nvPr/>
        </p:nvSpPr>
        <p:spPr>
          <a:xfrm>
            <a:off x="3479783" y="5432300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0" y="31"/>
                </a:moveTo>
                <a:cubicBezTo>
                  <a:pt x="0" y="11"/>
                  <a:pt x="10" y="1"/>
                  <a:pt x="20" y="1"/>
                </a:cubicBezTo>
                <a:cubicBezTo>
                  <a:pt x="39" y="1"/>
                  <a:pt x="49" y="11"/>
                  <a:pt x="49" y="20"/>
                </a:cubicBezTo>
                <a:lnTo>
                  <a:pt x="68" y="138"/>
                </a:lnTo>
                <a:cubicBezTo>
                  <a:pt x="68" y="158"/>
                  <a:pt x="59" y="168"/>
                  <a:pt x="49" y="168"/>
                </a:cubicBezTo>
                <a:cubicBezTo>
                  <a:pt x="39" y="168"/>
                  <a:pt x="20" y="15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0" name="Google Shape;4420;p21"/>
          <p:cNvSpPr/>
          <p:nvPr/>
        </p:nvSpPr>
        <p:spPr>
          <a:xfrm>
            <a:off x="3483801" y="544689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10"/>
                </a:moveTo>
                <a:cubicBezTo>
                  <a:pt x="147" y="1"/>
                  <a:pt x="158" y="10"/>
                  <a:pt x="158" y="20"/>
                </a:cubicBezTo>
                <a:cubicBezTo>
                  <a:pt x="167" y="30"/>
                  <a:pt x="158" y="49"/>
                  <a:pt x="147" y="49"/>
                </a:cubicBezTo>
                <a:lnTo>
                  <a:pt x="30" y="99"/>
                </a:lnTo>
                <a:cubicBezTo>
                  <a:pt x="20" y="99"/>
                  <a:pt x="10" y="99"/>
                  <a:pt x="1" y="79"/>
                </a:cubicBezTo>
                <a:cubicBezTo>
                  <a:pt x="1" y="69"/>
                  <a:pt x="10" y="60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1" name="Google Shape;4421;p21"/>
          <p:cNvSpPr/>
          <p:nvPr/>
        </p:nvSpPr>
        <p:spPr>
          <a:xfrm>
            <a:off x="3469208" y="544900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1" y="30"/>
                </a:moveTo>
                <a:cubicBezTo>
                  <a:pt x="1" y="20"/>
                  <a:pt x="11" y="0"/>
                  <a:pt x="31" y="0"/>
                </a:cubicBezTo>
                <a:cubicBezTo>
                  <a:pt x="40" y="0"/>
                  <a:pt x="50" y="10"/>
                  <a:pt x="50" y="20"/>
                </a:cubicBezTo>
                <a:lnTo>
                  <a:pt x="70" y="148"/>
                </a:lnTo>
                <a:cubicBezTo>
                  <a:pt x="70" y="157"/>
                  <a:pt x="60" y="167"/>
                  <a:pt x="50" y="167"/>
                </a:cubicBezTo>
                <a:cubicBezTo>
                  <a:pt x="40" y="167"/>
                  <a:pt x="31" y="157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2" name="Google Shape;4422;p21"/>
          <p:cNvSpPr/>
          <p:nvPr/>
        </p:nvSpPr>
        <p:spPr>
          <a:xfrm>
            <a:off x="3473438" y="546550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8" y="1"/>
                </a:moveTo>
                <a:cubicBezTo>
                  <a:pt x="148" y="1"/>
                  <a:pt x="157" y="1"/>
                  <a:pt x="167" y="11"/>
                </a:cubicBezTo>
                <a:cubicBezTo>
                  <a:pt x="167" y="30"/>
                  <a:pt x="167" y="40"/>
                  <a:pt x="148" y="40"/>
                </a:cubicBezTo>
                <a:lnTo>
                  <a:pt x="40" y="89"/>
                </a:lnTo>
                <a:cubicBezTo>
                  <a:pt x="20" y="99"/>
                  <a:pt x="11" y="89"/>
                  <a:pt x="11" y="79"/>
                </a:cubicBezTo>
                <a:cubicBezTo>
                  <a:pt x="0" y="70"/>
                  <a:pt x="11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3" name="Google Shape;4423;p21"/>
          <p:cNvSpPr/>
          <p:nvPr/>
        </p:nvSpPr>
        <p:spPr>
          <a:xfrm>
            <a:off x="3467305" y="5519435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392" y="0"/>
                </a:moveTo>
                <a:cubicBezTo>
                  <a:pt x="402" y="0"/>
                  <a:pt x="412" y="10"/>
                  <a:pt x="412" y="20"/>
                </a:cubicBezTo>
                <a:cubicBezTo>
                  <a:pt x="412" y="39"/>
                  <a:pt x="402" y="50"/>
                  <a:pt x="392" y="50"/>
                </a:cubicBezTo>
                <a:lnTo>
                  <a:pt x="20" y="50"/>
                </a:lnTo>
                <a:cubicBezTo>
                  <a:pt x="10" y="50"/>
                  <a:pt x="0" y="39"/>
                  <a:pt x="0" y="20"/>
                </a:cubicBezTo>
                <a:cubicBezTo>
                  <a:pt x="0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4" name="Google Shape;4424;p21"/>
          <p:cNvSpPr/>
          <p:nvPr/>
        </p:nvSpPr>
        <p:spPr>
          <a:xfrm>
            <a:off x="3519120" y="5502727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1"/>
                  <a:pt x="137" y="1"/>
                  <a:pt x="147" y="11"/>
                </a:cubicBezTo>
                <a:cubicBezTo>
                  <a:pt x="147" y="21"/>
                  <a:pt x="147" y="40"/>
                  <a:pt x="137" y="50"/>
                </a:cubicBezTo>
                <a:lnTo>
                  <a:pt x="39" y="118"/>
                </a:lnTo>
                <a:cubicBezTo>
                  <a:pt x="30" y="129"/>
                  <a:pt x="20" y="129"/>
                  <a:pt x="10" y="118"/>
                </a:cubicBezTo>
                <a:cubicBezTo>
                  <a:pt x="0" y="109"/>
                  <a:pt x="0" y="8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5" name="Google Shape;4425;p21"/>
          <p:cNvSpPr/>
          <p:nvPr/>
        </p:nvSpPr>
        <p:spPr>
          <a:xfrm>
            <a:off x="3519120" y="5519435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7" y="79"/>
                </a:moveTo>
                <a:cubicBezTo>
                  <a:pt x="147" y="89"/>
                  <a:pt x="147" y="108"/>
                  <a:pt x="147" y="118"/>
                </a:cubicBezTo>
                <a:cubicBezTo>
                  <a:pt x="137" y="128"/>
                  <a:pt x="118" y="128"/>
                  <a:pt x="108" y="118"/>
                </a:cubicBezTo>
                <a:lnTo>
                  <a:pt x="10" y="39"/>
                </a:lnTo>
                <a:cubicBezTo>
                  <a:pt x="0" y="39"/>
                  <a:pt x="0" y="20"/>
                  <a:pt x="10" y="10"/>
                </a:cubicBezTo>
                <a:cubicBezTo>
                  <a:pt x="20" y="0"/>
                  <a:pt x="30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6" name="Google Shape;4426;p21"/>
          <p:cNvSpPr/>
          <p:nvPr/>
        </p:nvSpPr>
        <p:spPr>
          <a:xfrm>
            <a:off x="3500509" y="5502727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8" y="11"/>
                </a:moveTo>
                <a:cubicBezTo>
                  <a:pt x="118" y="1"/>
                  <a:pt x="127" y="1"/>
                  <a:pt x="137" y="11"/>
                </a:cubicBezTo>
                <a:cubicBezTo>
                  <a:pt x="147" y="21"/>
                  <a:pt x="147" y="40"/>
                  <a:pt x="137" y="50"/>
                </a:cubicBezTo>
                <a:lnTo>
                  <a:pt x="39" y="118"/>
                </a:lnTo>
                <a:cubicBezTo>
                  <a:pt x="29" y="129"/>
                  <a:pt x="10" y="129"/>
                  <a:pt x="0" y="118"/>
                </a:cubicBezTo>
                <a:cubicBezTo>
                  <a:pt x="0" y="109"/>
                  <a:pt x="0" y="8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7" name="Google Shape;4427;p21"/>
          <p:cNvSpPr/>
          <p:nvPr/>
        </p:nvSpPr>
        <p:spPr>
          <a:xfrm>
            <a:off x="3500509" y="5519435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79"/>
                </a:moveTo>
                <a:cubicBezTo>
                  <a:pt x="147" y="89"/>
                  <a:pt x="147" y="108"/>
                  <a:pt x="137" y="118"/>
                </a:cubicBezTo>
                <a:cubicBezTo>
                  <a:pt x="127" y="128"/>
                  <a:pt x="118" y="128"/>
                  <a:pt x="108" y="118"/>
                </a:cubicBezTo>
                <a:lnTo>
                  <a:pt x="10" y="39"/>
                </a:lnTo>
                <a:cubicBezTo>
                  <a:pt x="0" y="39"/>
                  <a:pt x="0" y="20"/>
                  <a:pt x="0" y="10"/>
                </a:cubicBezTo>
                <a:cubicBezTo>
                  <a:pt x="10" y="0"/>
                  <a:pt x="29" y="0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8" name="Google Shape;4428;p21"/>
          <p:cNvSpPr/>
          <p:nvPr/>
        </p:nvSpPr>
        <p:spPr>
          <a:xfrm>
            <a:off x="3456942" y="5535931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235" y="334"/>
                </a:moveTo>
                <a:cubicBezTo>
                  <a:pt x="235" y="344"/>
                  <a:pt x="235" y="353"/>
                  <a:pt x="226" y="364"/>
                </a:cubicBezTo>
                <a:cubicBezTo>
                  <a:pt x="216" y="373"/>
                  <a:pt x="196" y="364"/>
                  <a:pt x="196" y="353"/>
                </a:cubicBezTo>
                <a:lnTo>
                  <a:pt x="10" y="30"/>
                </a:lnTo>
                <a:cubicBezTo>
                  <a:pt x="0" y="20"/>
                  <a:pt x="10" y="11"/>
                  <a:pt x="20" y="1"/>
                </a:cubicBezTo>
                <a:cubicBezTo>
                  <a:pt x="30" y="1"/>
                  <a:pt x="39" y="1"/>
                  <a:pt x="4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9" name="Google Shape;4429;p21"/>
          <p:cNvSpPr/>
          <p:nvPr/>
        </p:nvSpPr>
        <p:spPr>
          <a:xfrm>
            <a:off x="3483801" y="558161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7" y="50"/>
                </a:moveTo>
                <a:cubicBezTo>
                  <a:pt x="158" y="50"/>
                  <a:pt x="167" y="69"/>
                  <a:pt x="158" y="79"/>
                </a:cubicBezTo>
                <a:cubicBezTo>
                  <a:pt x="158" y="89"/>
                  <a:pt x="147" y="98"/>
                  <a:pt x="128" y="89"/>
                </a:cubicBezTo>
                <a:lnTo>
                  <a:pt x="20" y="50"/>
                </a:lnTo>
                <a:cubicBezTo>
                  <a:pt x="10" y="39"/>
                  <a:pt x="1" y="30"/>
                  <a:pt x="1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21"/>
          <p:cNvSpPr/>
          <p:nvPr/>
        </p:nvSpPr>
        <p:spPr>
          <a:xfrm>
            <a:off x="3479783" y="5581613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49" y="148"/>
                </a:moveTo>
                <a:cubicBezTo>
                  <a:pt x="49" y="157"/>
                  <a:pt x="39" y="167"/>
                  <a:pt x="20" y="167"/>
                </a:cubicBezTo>
                <a:cubicBezTo>
                  <a:pt x="10" y="167"/>
                  <a:pt x="0" y="157"/>
                  <a:pt x="0" y="137"/>
                </a:cubicBezTo>
                <a:lnTo>
                  <a:pt x="20" y="20"/>
                </a:lnTo>
                <a:cubicBezTo>
                  <a:pt x="20" y="10"/>
                  <a:pt x="39" y="0"/>
                  <a:pt x="49" y="0"/>
                </a:cubicBezTo>
                <a:cubicBezTo>
                  <a:pt x="59" y="0"/>
                  <a:pt x="68" y="10"/>
                  <a:pt x="6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1" name="Google Shape;4431;p21"/>
          <p:cNvSpPr/>
          <p:nvPr/>
        </p:nvSpPr>
        <p:spPr>
          <a:xfrm>
            <a:off x="3473438" y="556300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49"/>
                </a:moveTo>
                <a:cubicBezTo>
                  <a:pt x="167" y="59"/>
                  <a:pt x="167" y="69"/>
                  <a:pt x="167" y="88"/>
                </a:cubicBezTo>
                <a:cubicBezTo>
                  <a:pt x="157" y="98"/>
                  <a:pt x="148" y="98"/>
                  <a:pt x="138" y="98"/>
                </a:cubicBezTo>
                <a:lnTo>
                  <a:pt x="20" y="49"/>
                </a:lnTo>
                <a:cubicBezTo>
                  <a:pt x="11" y="49"/>
                  <a:pt x="0" y="29"/>
                  <a:pt x="11" y="20"/>
                </a:cubicBezTo>
                <a:cubicBezTo>
                  <a:pt x="11" y="10"/>
                  <a:pt x="2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2" name="Google Shape;4432;p21"/>
          <p:cNvSpPr/>
          <p:nvPr/>
        </p:nvSpPr>
        <p:spPr>
          <a:xfrm>
            <a:off x="3469208" y="5564906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8"/>
                  <a:pt x="40" y="168"/>
                  <a:pt x="31" y="168"/>
                </a:cubicBezTo>
                <a:cubicBezTo>
                  <a:pt x="11" y="168"/>
                  <a:pt x="1" y="148"/>
                  <a:pt x="11" y="138"/>
                </a:cubicBezTo>
                <a:lnTo>
                  <a:pt x="20" y="20"/>
                </a:lnTo>
                <a:cubicBezTo>
                  <a:pt x="31" y="1"/>
                  <a:pt x="40" y="1"/>
                  <a:pt x="50" y="1"/>
                </a:cubicBezTo>
                <a:cubicBezTo>
                  <a:pt x="60" y="1"/>
                  <a:pt x="70" y="11"/>
                  <a:pt x="7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3" name="Google Shape;4433;p21"/>
          <p:cNvSpPr/>
          <p:nvPr/>
        </p:nvSpPr>
        <p:spPr>
          <a:xfrm>
            <a:off x="3398781" y="5535931"/>
            <a:ext cx="52239" cy="79099"/>
          </a:xfrm>
          <a:custGeom>
            <a:avLst/>
            <a:gdLst/>
            <a:ahLst/>
            <a:cxnLst/>
            <a:rect l="l" t="t" r="r" b="b"/>
            <a:pathLst>
              <a:path w="247" h="374" extrusionOk="0">
                <a:moveTo>
                  <a:pt x="50" y="353"/>
                </a:moveTo>
                <a:cubicBezTo>
                  <a:pt x="40" y="364"/>
                  <a:pt x="30" y="373"/>
                  <a:pt x="20" y="364"/>
                </a:cubicBezTo>
                <a:cubicBezTo>
                  <a:pt x="11" y="353"/>
                  <a:pt x="1" y="344"/>
                  <a:pt x="11" y="334"/>
                </a:cubicBezTo>
                <a:lnTo>
                  <a:pt x="197" y="11"/>
                </a:lnTo>
                <a:cubicBezTo>
                  <a:pt x="197" y="1"/>
                  <a:pt x="216" y="1"/>
                  <a:pt x="226" y="1"/>
                </a:cubicBezTo>
                <a:cubicBezTo>
                  <a:pt x="236" y="11"/>
                  <a:pt x="246" y="20"/>
                  <a:pt x="236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4" name="Google Shape;4434;p21"/>
          <p:cNvSpPr/>
          <p:nvPr/>
        </p:nvSpPr>
        <p:spPr>
          <a:xfrm>
            <a:off x="3413374" y="5581613"/>
            <a:ext cx="12690" cy="35531"/>
          </a:xfrm>
          <a:custGeom>
            <a:avLst/>
            <a:gdLst/>
            <a:ahLst/>
            <a:cxnLst/>
            <a:rect l="l" t="t" r="r" b="b"/>
            <a:pathLst>
              <a:path w="60" h="168" extrusionOk="0">
                <a:moveTo>
                  <a:pt x="59" y="137"/>
                </a:moveTo>
                <a:cubicBezTo>
                  <a:pt x="59" y="157"/>
                  <a:pt x="59" y="167"/>
                  <a:pt x="40" y="167"/>
                </a:cubicBezTo>
                <a:cubicBezTo>
                  <a:pt x="30" y="167"/>
                  <a:pt x="20" y="157"/>
                  <a:pt x="20" y="148"/>
                </a:cubicBezTo>
                <a:lnTo>
                  <a:pt x="1" y="30"/>
                </a:lnTo>
                <a:cubicBezTo>
                  <a:pt x="1" y="10"/>
                  <a:pt x="1" y="0"/>
                  <a:pt x="20" y="0"/>
                </a:cubicBezTo>
                <a:cubicBezTo>
                  <a:pt x="30" y="0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21"/>
          <p:cNvSpPr/>
          <p:nvPr/>
        </p:nvSpPr>
        <p:spPr>
          <a:xfrm>
            <a:off x="3388630" y="558161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9" y="89"/>
                </a:moveTo>
                <a:cubicBezTo>
                  <a:pt x="20" y="98"/>
                  <a:pt x="9" y="89"/>
                  <a:pt x="0" y="79"/>
                </a:cubicBezTo>
                <a:cubicBezTo>
                  <a:pt x="0" y="69"/>
                  <a:pt x="0" y="50"/>
                  <a:pt x="20" y="50"/>
                </a:cubicBezTo>
                <a:lnTo>
                  <a:pt x="127" y="0"/>
                </a:lnTo>
                <a:cubicBezTo>
                  <a:pt x="137" y="0"/>
                  <a:pt x="157" y="0"/>
                  <a:pt x="157" y="10"/>
                </a:cubicBezTo>
                <a:cubicBezTo>
                  <a:pt x="166" y="30"/>
                  <a:pt x="157" y="39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21"/>
          <p:cNvSpPr/>
          <p:nvPr/>
        </p:nvSpPr>
        <p:spPr>
          <a:xfrm>
            <a:off x="3421622" y="5564906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69" y="138"/>
                </a:moveTo>
                <a:cubicBezTo>
                  <a:pt x="69" y="148"/>
                  <a:pt x="60" y="168"/>
                  <a:pt x="49" y="168"/>
                </a:cubicBezTo>
                <a:cubicBezTo>
                  <a:pt x="40" y="168"/>
                  <a:pt x="20" y="158"/>
                  <a:pt x="20" y="148"/>
                </a:cubicBezTo>
                <a:lnTo>
                  <a:pt x="1" y="20"/>
                </a:lnTo>
                <a:cubicBezTo>
                  <a:pt x="1" y="11"/>
                  <a:pt x="10" y="1"/>
                  <a:pt x="30" y="1"/>
                </a:cubicBezTo>
                <a:cubicBezTo>
                  <a:pt x="40" y="1"/>
                  <a:pt x="49" y="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21"/>
          <p:cNvSpPr/>
          <p:nvPr/>
        </p:nvSpPr>
        <p:spPr>
          <a:xfrm>
            <a:off x="3398781" y="556300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0" y="98"/>
                </a:moveTo>
                <a:cubicBezTo>
                  <a:pt x="20" y="98"/>
                  <a:pt x="11" y="98"/>
                  <a:pt x="1" y="88"/>
                </a:cubicBezTo>
                <a:cubicBezTo>
                  <a:pt x="1" y="69"/>
                  <a:pt x="1" y="59"/>
                  <a:pt x="11" y="49"/>
                </a:cubicBezTo>
                <a:lnTo>
                  <a:pt x="128" y="10"/>
                </a:lnTo>
                <a:cubicBezTo>
                  <a:pt x="138" y="0"/>
                  <a:pt x="157" y="10"/>
                  <a:pt x="157" y="20"/>
                </a:cubicBezTo>
                <a:cubicBezTo>
                  <a:pt x="168" y="29"/>
                  <a:pt x="157" y="49"/>
                  <a:pt x="14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21"/>
          <p:cNvSpPr/>
          <p:nvPr/>
        </p:nvSpPr>
        <p:spPr>
          <a:xfrm>
            <a:off x="3351196" y="5519435"/>
            <a:ext cx="89250" cy="10575"/>
          </a:xfrm>
          <a:custGeom>
            <a:avLst/>
            <a:gdLst/>
            <a:ahLst/>
            <a:cxnLst/>
            <a:rect l="l" t="t" r="r" b="b"/>
            <a:pathLst>
              <a:path w="422" h="50" extrusionOk="0">
                <a:moveTo>
                  <a:pt x="30" y="50"/>
                </a:moveTo>
                <a:cubicBezTo>
                  <a:pt x="10" y="50"/>
                  <a:pt x="1" y="39"/>
                  <a:pt x="1" y="20"/>
                </a:cubicBezTo>
                <a:cubicBezTo>
                  <a:pt x="1" y="10"/>
                  <a:pt x="10" y="0"/>
                  <a:pt x="30" y="0"/>
                </a:cubicBezTo>
                <a:lnTo>
                  <a:pt x="393" y="0"/>
                </a:lnTo>
                <a:cubicBezTo>
                  <a:pt x="412" y="0"/>
                  <a:pt x="422" y="10"/>
                  <a:pt x="422" y="20"/>
                </a:cubicBezTo>
                <a:cubicBezTo>
                  <a:pt x="422" y="39"/>
                  <a:pt x="412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9" name="Google Shape;4439;p21"/>
          <p:cNvSpPr/>
          <p:nvPr/>
        </p:nvSpPr>
        <p:spPr>
          <a:xfrm>
            <a:off x="3355426" y="5519435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40" y="118"/>
                </a:moveTo>
                <a:cubicBezTo>
                  <a:pt x="29" y="128"/>
                  <a:pt x="20" y="128"/>
                  <a:pt x="10" y="118"/>
                </a:cubicBezTo>
                <a:cubicBezTo>
                  <a:pt x="0" y="108"/>
                  <a:pt x="10" y="89"/>
                  <a:pt x="20" y="79"/>
                </a:cubicBezTo>
                <a:lnTo>
                  <a:pt x="108" y="10"/>
                </a:lnTo>
                <a:cubicBezTo>
                  <a:pt x="118" y="0"/>
                  <a:pt x="137" y="0"/>
                  <a:pt x="147" y="10"/>
                </a:cubicBezTo>
                <a:cubicBezTo>
                  <a:pt x="157" y="20"/>
                  <a:pt x="147" y="39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0" name="Google Shape;4440;p21"/>
          <p:cNvSpPr/>
          <p:nvPr/>
        </p:nvSpPr>
        <p:spPr>
          <a:xfrm>
            <a:off x="3355426" y="5502727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20" y="50"/>
                </a:moveTo>
                <a:cubicBezTo>
                  <a:pt x="10" y="40"/>
                  <a:pt x="0" y="21"/>
                  <a:pt x="10" y="11"/>
                </a:cubicBezTo>
                <a:cubicBezTo>
                  <a:pt x="20" y="1"/>
                  <a:pt x="29" y="1"/>
                  <a:pt x="40" y="11"/>
                </a:cubicBezTo>
                <a:lnTo>
                  <a:pt x="137" y="89"/>
                </a:lnTo>
                <a:cubicBezTo>
                  <a:pt x="147" y="89"/>
                  <a:pt x="157" y="109"/>
                  <a:pt x="147" y="118"/>
                </a:cubicBezTo>
                <a:cubicBezTo>
                  <a:pt x="137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1" name="Google Shape;4441;p21"/>
          <p:cNvSpPr/>
          <p:nvPr/>
        </p:nvSpPr>
        <p:spPr>
          <a:xfrm>
            <a:off x="3376152" y="5519435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39" y="118"/>
                </a:moveTo>
                <a:cubicBezTo>
                  <a:pt x="29" y="128"/>
                  <a:pt x="20" y="128"/>
                  <a:pt x="10" y="118"/>
                </a:cubicBezTo>
                <a:cubicBezTo>
                  <a:pt x="0" y="108"/>
                  <a:pt x="0" y="89"/>
                  <a:pt x="10" y="79"/>
                </a:cubicBezTo>
                <a:lnTo>
                  <a:pt x="108" y="10"/>
                </a:lnTo>
                <a:cubicBezTo>
                  <a:pt x="118" y="0"/>
                  <a:pt x="127" y="0"/>
                  <a:pt x="137" y="10"/>
                </a:cubicBezTo>
                <a:cubicBezTo>
                  <a:pt x="147" y="20"/>
                  <a:pt x="147" y="39"/>
                  <a:pt x="13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2" name="Google Shape;4442;p21"/>
          <p:cNvSpPr/>
          <p:nvPr/>
        </p:nvSpPr>
        <p:spPr>
          <a:xfrm>
            <a:off x="3376152" y="5502727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" y="50"/>
                </a:moveTo>
                <a:cubicBezTo>
                  <a:pt x="0" y="40"/>
                  <a:pt x="0" y="21"/>
                  <a:pt x="10" y="11"/>
                </a:cubicBezTo>
                <a:cubicBezTo>
                  <a:pt x="20" y="1"/>
                  <a:pt x="29" y="1"/>
                  <a:pt x="39" y="11"/>
                </a:cubicBezTo>
                <a:lnTo>
                  <a:pt x="137" y="89"/>
                </a:lnTo>
                <a:cubicBezTo>
                  <a:pt x="147" y="89"/>
                  <a:pt x="147" y="109"/>
                  <a:pt x="137" y="118"/>
                </a:cubicBezTo>
                <a:cubicBezTo>
                  <a:pt x="127" y="129"/>
                  <a:pt x="118" y="129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3" name="Google Shape;4443;p21"/>
          <p:cNvSpPr/>
          <p:nvPr/>
        </p:nvSpPr>
        <p:spPr>
          <a:xfrm>
            <a:off x="6366642" y="5484327"/>
            <a:ext cx="31301" cy="31090"/>
          </a:xfrm>
          <a:custGeom>
            <a:avLst/>
            <a:gdLst/>
            <a:ahLst/>
            <a:cxnLst/>
            <a:rect l="l" t="t" r="r" b="b"/>
            <a:pathLst>
              <a:path w="148" h="147" extrusionOk="0">
                <a:moveTo>
                  <a:pt x="69" y="0"/>
                </a:moveTo>
                <a:cubicBezTo>
                  <a:pt x="89" y="0"/>
                  <a:pt x="108" y="10"/>
                  <a:pt x="128" y="20"/>
                </a:cubicBezTo>
                <a:cubicBezTo>
                  <a:pt x="137" y="39"/>
                  <a:pt x="148" y="59"/>
                  <a:pt x="148" y="79"/>
                </a:cubicBezTo>
                <a:cubicBezTo>
                  <a:pt x="148" y="98"/>
                  <a:pt x="137" y="118"/>
                  <a:pt x="128" y="127"/>
                </a:cubicBezTo>
                <a:cubicBezTo>
                  <a:pt x="108" y="137"/>
                  <a:pt x="89" y="147"/>
                  <a:pt x="69" y="147"/>
                </a:cubicBezTo>
                <a:cubicBezTo>
                  <a:pt x="50" y="147"/>
                  <a:pt x="39" y="137"/>
                  <a:pt x="20" y="127"/>
                </a:cubicBezTo>
                <a:cubicBezTo>
                  <a:pt x="10" y="118"/>
                  <a:pt x="0" y="98"/>
                  <a:pt x="0" y="79"/>
                </a:cubicBezTo>
                <a:cubicBezTo>
                  <a:pt x="0" y="59"/>
                  <a:pt x="10" y="39"/>
                  <a:pt x="20" y="20"/>
                </a:cubicBezTo>
                <a:cubicBezTo>
                  <a:pt x="39" y="10"/>
                  <a:pt x="50" y="0"/>
                  <a:pt x="69" y="0"/>
                </a:cubicBezTo>
                <a:close/>
                <a:moveTo>
                  <a:pt x="108" y="49"/>
                </a:moveTo>
                <a:cubicBezTo>
                  <a:pt x="98" y="39"/>
                  <a:pt x="89" y="29"/>
                  <a:pt x="69" y="29"/>
                </a:cubicBezTo>
                <a:cubicBezTo>
                  <a:pt x="59" y="29"/>
                  <a:pt x="50" y="39"/>
                  <a:pt x="39" y="49"/>
                </a:cubicBezTo>
                <a:cubicBezTo>
                  <a:pt x="39" y="49"/>
                  <a:pt x="30" y="59"/>
                  <a:pt x="30" y="79"/>
                </a:cubicBezTo>
                <a:cubicBezTo>
                  <a:pt x="30" y="88"/>
                  <a:pt x="39" y="98"/>
                  <a:pt x="39" y="108"/>
                </a:cubicBezTo>
                <a:cubicBezTo>
                  <a:pt x="50" y="118"/>
                  <a:pt x="59" y="118"/>
                  <a:pt x="69" y="118"/>
                </a:cubicBezTo>
                <a:cubicBezTo>
                  <a:pt x="89" y="118"/>
                  <a:pt x="98" y="118"/>
                  <a:pt x="108" y="108"/>
                </a:cubicBezTo>
                <a:cubicBezTo>
                  <a:pt x="108" y="98"/>
                  <a:pt x="118" y="88"/>
                  <a:pt x="118" y="79"/>
                </a:cubicBezTo>
                <a:cubicBezTo>
                  <a:pt x="118" y="59"/>
                  <a:pt x="108" y="49"/>
                  <a:pt x="10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4" name="Google Shape;4444;p21"/>
          <p:cNvSpPr/>
          <p:nvPr/>
        </p:nvSpPr>
        <p:spPr>
          <a:xfrm>
            <a:off x="6378909" y="5395078"/>
            <a:ext cx="6556" cy="95595"/>
          </a:xfrm>
          <a:custGeom>
            <a:avLst/>
            <a:gdLst/>
            <a:ahLst/>
            <a:cxnLst/>
            <a:rect l="l" t="t" r="r" b="b"/>
            <a:pathLst>
              <a:path w="31" h="452" extrusionOk="0">
                <a:moveTo>
                  <a:pt x="1" y="11"/>
                </a:moveTo>
                <a:lnTo>
                  <a:pt x="11" y="0"/>
                </a:lnTo>
                <a:cubicBezTo>
                  <a:pt x="21" y="0"/>
                  <a:pt x="31" y="11"/>
                  <a:pt x="31" y="11"/>
                </a:cubicBezTo>
                <a:lnTo>
                  <a:pt x="31" y="442"/>
                </a:lnTo>
                <a:cubicBezTo>
                  <a:pt x="31" y="451"/>
                  <a:pt x="21" y="451"/>
                  <a:pt x="11" y="451"/>
                </a:cubicBezTo>
                <a:cubicBezTo>
                  <a:pt x="11" y="451"/>
                  <a:pt x="1" y="451"/>
                  <a:pt x="1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5" name="Google Shape;4445;p21"/>
          <p:cNvSpPr/>
          <p:nvPr/>
        </p:nvSpPr>
        <p:spPr>
          <a:xfrm>
            <a:off x="6366642" y="540544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0" y="30"/>
                </a:moveTo>
                <a:cubicBezTo>
                  <a:pt x="0" y="20"/>
                  <a:pt x="0" y="10"/>
                  <a:pt x="10" y="10"/>
                </a:cubicBezTo>
                <a:cubicBezTo>
                  <a:pt x="10" y="1"/>
                  <a:pt x="20" y="1"/>
                  <a:pt x="30" y="10"/>
                </a:cubicBezTo>
                <a:lnTo>
                  <a:pt x="89" y="79"/>
                </a:lnTo>
                <a:cubicBezTo>
                  <a:pt x="89" y="89"/>
                  <a:pt x="89" y="99"/>
                  <a:pt x="79" y="99"/>
                </a:cubicBezTo>
                <a:cubicBezTo>
                  <a:pt x="79" y="108"/>
                  <a:pt x="69" y="108"/>
                  <a:pt x="5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21"/>
          <p:cNvSpPr/>
          <p:nvPr/>
        </p:nvSpPr>
        <p:spPr>
          <a:xfrm>
            <a:off x="6378909" y="5405441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60" y="10"/>
                </a:moveTo>
                <a:cubicBezTo>
                  <a:pt x="60" y="1"/>
                  <a:pt x="70" y="1"/>
                  <a:pt x="79" y="10"/>
                </a:cubicBezTo>
                <a:cubicBezTo>
                  <a:pt x="90" y="10"/>
                  <a:pt x="90" y="20"/>
                  <a:pt x="79" y="30"/>
                </a:cubicBezTo>
                <a:lnTo>
                  <a:pt x="31" y="99"/>
                </a:lnTo>
                <a:cubicBezTo>
                  <a:pt x="21" y="108"/>
                  <a:pt x="11" y="108"/>
                  <a:pt x="1" y="99"/>
                </a:cubicBezTo>
                <a:lnTo>
                  <a:pt x="1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7" name="Google Shape;4447;p21"/>
          <p:cNvSpPr/>
          <p:nvPr/>
        </p:nvSpPr>
        <p:spPr>
          <a:xfrm>
            <a:off x="6366642" y="5419822"/>
            <a:ext cx="18823" cy="23264"/>
          </a:xfrm>
          <a:custGeom>
            <a:avLst/>
            <a:gdLst/>
            <a:ahLst/>
            <a:cxnLst/>
            <a:rect l="l" t="t" r="r" b="b"/>
            <a:pathLst>
              <a:path w="89" h="110" extrusionOk="0">
                <a:moveTo>
                  <a:pt x="10" y="31"/>
                </a:moveTo>
                <a:cubicBezTo>
                  <a:pt x="0" y="21"/>
                  <a:pt x="0" y="11"/>
                  <a:pt x="10" y="11"/>
                </a:cubicBezTo>
                <a:cubicBezTo>
                  <a:pt x="10" y="1"/>
                  <a:pt x="20" y="1"/>
                  <a:pt x="30" y="11"/>
                </a:cubicBezTo>
                <a:lnTo>
                  <a:pt x="89" y="79"/>
                </a:lnTo>
                <a:cubicBezTo>
                  <a:pt x="89" y="90"/>
                  <a:pt x="89" y="99"/>
                  <a:pt x="79" y="109"/>
                </a:cubicBezTo>
                <a:cubicBezTo>
                  <a:pt x="79" y="109"/>
                  <a:pt x="69" y="109"/>
                  <a:pt x="5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21"/>
          <p:cNvSpPr/>
          <p:nvPr/>
        </p:nvSpPr>
        <p:spPr>
          <a:xfrm>
            <a:off x="6378909" y="5419822"/>
            <a:ext cx="19034" cy="23264"/>
          </a:xfrm>
          <a:custGeom>
            <a:avLst/>
            <a:gdLst/>
            <a:ahLst/>
            <a:cxnLst/>
            <a:rect l="l" t="t" r="r" b="b"/>
            <a:pathLst>
              <a:path w="90" h="110" extrusionOk="0">
                <a:moveTo>
                  <a:pt x="60" y="11"/>
                </a:moveTo>
                <a:cubicBezTo>
                  <a:pt x="60" y="1"/>
                  <a:pt x="70" y="1"/>
                  <a:pt x="79" y="11"/>
                </a:cubicBezTo>
                <a:cubicBezTo>
                  <a:pt x="90" y="11"/>
                  <a:pt x="90" y="21"/>
                  <a:pt x="79" y="31"/>
                </a:cubicBezTo>
                <a:lnTo>
                  <a:pt x="31" y="99"/>
                </a:lnTo>
                <a:cubicBezTo>
                  <a:pt x="21" y="109"/>
                  <a:pt x="11" y="109"/>
                  <a:pt x="1" y="109"/>
                </a:cubicBezTo>
                <a:lnTo>
                  <a:pt x="1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9" name="Google Shape;4449;p21"/>
          <p:cNvSpPr/>
          <p:nvPr/>
        </p:nvSpPr>
        <p:spPr>
          <a:xfrm>
            <a:off x="6389483" y="5444778"/>
            <a:ext cx="85020" cy="54142"/>
          </a:xfrm>
          <a:custGeom>
            <a:avLst/>
            <a:gdLst/>
            <a:ahLst/>
            <a:cxnLst/>
            <a:rect l="l" t="t" r="r" b="b"/>
            <a:pathLst>
              <a:path w="402" h="256" extrusionOk="0">
                <a:moveTo>
                  <a:pt x="373" y="11"/>
                </a:moveTo>
                <a:cubicBezTo>
                  <a:pt x="382" y="1"/>
                  <a:pt x="392" y="11"/>
                  <a:pt x="392" y="11"/>
                </a:cubicBezTo>
                <a:cubicBezTo>
                  <a:pt x="402" y="20"/>
                  <a:pt x="402" y="30"/>
                  <a:pt x="392" y="30"/>
                </a:cubicBezTo>
                <a:lnTo>
                  <a:pt x="20" y="246"/>
                </a:lnTo>
                <a:cubicBezTo>
                  <a:pt x="20" y="255"/>
                  <a:pt x="10" y="246"/>
                  <a:pt x="0" y="246"/>
                </a:cubicBezTo>
                <a:cubicBezTo>
                  <a:pt x="0" y="236"/>
                  <a:pt x="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0" name="Google Shape;4450;p21"/>
          <p:cNvSpPr/>
          <p:nvPr/>
        </p:nvSpPr>
        <p:spPr>
          <a:xfrm>
            <a:off x="6443414" y="5440549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9" y="11"/>
                </a:moveTo>
                <a:cubicBezTo>
                  <a:pt x="39" y="11"/>
                  <a:pt x="49" y="1"/>
                  <a:pt x="59" y="11"/>
                </a:cubicBezTo>
                <a:cubicBezTo>
                  <a:pt x="68" y="11"/>
                  <a:pt x="68" y="21"/>
                  <a:pt x="68" y="31"/>
                </a:cubicBezTo>
                <a:lnTo>
                  <a:pt x="29" y="109"/>
                </a:lnTo>
                <a:cubicBezTo>
                  <a:pt x="29" y="119"/>
                  <a:pt x="20" y="119"/>
                  <a:pt x="10" y="119"/>
                </a:cubicBezTo>
                <a:cubicBezTo>
                  <a:pt x="10" y="119"/>
                  <a:pt x="0" y="109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21"/>
          <p:cNvSpPr/>
          <p:nvPr/>
        </p:nvSpPr>
        <p:spPr>
          <a:xfrm>
            <a:off x="6443414" y="5459371"/>
            <a:ext cx="27071" cy="8460"/>
          </a:xfrm>
          <a:custGeom>
            <a:avLst/>
            <a:gdLst/>
            <a:ahLst/>
            <a:cxnLst/>
            <a:rect l="l" t="t" r="r" b="b"/>
            <a:pathLst>
              <a:path w="128" h="40" extrusionOk="0">
                <a:moveTo>
                  <a:pt x="108" y="10"/>
                </a:moveTo>
                <a:cubicBezTo>
                  <a:pt x="118" y="10"/>
                  <a:pt x="127" y="20"/>
                  <a:pt x="127" y="30"/>
                </a:cubicBezTo>
                <a:cubicBezTo>
                  <a:pt x="118" y="40"/>
                  <a:pt x="118" y="40"/>
                  <a:pt x="108" y="40"/>
                </a:cubicBezTo>
                <a:lnTo>
                  <a:pt x="20" y="30"/>
                </a:lnTo>
                <a:cubicBezTo>
                  <a:pt x="10" y="30"/>
                  <a:pt x="0" y="20"/>
                  <a:pt x="0" y="10"/>
                </a:cubicBezTo>
                <a:cubicBezTo>
                  <a:pt x="1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21"/>
          <p:cNvSpPr/>
          <p:nvPr/>
        </p:nvSpPr>
        <p:spPr>
          <a:xfrm>
            <a:off x="6430936" y="544900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10"/>
                </a:moveTo>
                <a:cubicBezTo>
                  <a:pt x="40" y="0"/>
                  <a:pt x="49" y="0"/>
                  <a:pt x="59" y="0"/>
                </a:cubicBezTo>
                <a:cubicBezTo>
                  <a:pt x="69" y="0"/>
                  <a:pt x="69" y="10"/>
                  <a:pt x="69" y="20"/>
                </a:cubicBezTo>
                <a:lnTo>
                  <a:pt x="29" y="108"/>
                </a:lnTo>
                <a:cubicBezTo>
                  <a:pt x="29" y="108"/>
                  <a:pt x="20" y="118"/>
                  <a:pt x="10" y="108"/>
                </a:cubicBezTo>
                <a:cubicBezTo>
                  <a:pt x="10" y="108"/>
                  <a:pt x="0" y="98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3" name="Google Shape;4453;p21"/>
          <p:cNvSpPr/>
          <p:nvPr/>
        </p:nvSpPr>
        <p:spPr>
          <a:xfrm>
            <a:off x="6430936" y="546550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20"/>
                </a:moveTo>
                <a:cubicBezTo>
                  <a:pt x="118" y="20"/>
                  <a:pt x="127" y="30"/>
                  <a:pt x="127" y="40"/>
                </a:cubicBezTo>
                <a:cubicBezTo>
                  <a:pt x="118" y="40"/>
                  <a:pt x="118" y="50"/>
                  <a:pt x="108" y="50"/>
                </a:cubicBezTo>
                <a:lnTo>
                  <a:pt x="20" y="40"/>
                </a:ln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4" name="Google Shape;4454;p21"/>
          <p:cNvSpPr/>
          <p:nvPr/>
        </p:nvSpPr>
        <p:spPr>
          <a:xfrm>
            <a:off x="6389483" y="5502727"/>
            <a:ext cx="85020" cy="52239"/>
          </a:xfrm>
          <a:custGeom>
            <a:avLst/>
            <a:gdLst/>
            <a:ahLst/>
            <a:cxnLst/>
            <a:rect l="l" t="t" r="r" b="b"/>
            <a:pathLst>
              <a:path w="402" h="247" extrusionOk="0">
                <a:moveTo>
                  <a:pt x="392" y="216"/>
                </a:moveTo>
                <a:cubicBezTo>
                  <a:pt x="402" y="216"/>
                  <a:pt x="402" y="227"/>
                  <a:pt x="392" y="236"/>
                </a:cubicBezTo>
                <a:cubicBezTo>
                  <a:pt x="392" y="246"/>
                  <a:pt x="382" y="246"/>
                  <a:pt x="373" y="246"/>
                </a:cubicBezTo>
                <a:lnTo>
                  <a:pt x="10" y="31"/>
                </a:lnTo>
                <a:cubicBezTo>
                  <a:pt x="0" y="31"/>
                  <a:pt x="0" y="21"/>
                  <a:pt x="0" y="11"/>
                </a:cubicBezTo>
                <a:cubicBezTo>
                  <a:pt x="10" y="1"/>
                  <a:pt x="2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5" name="Google Shape;4455;p21"/>
          <p:cNvSpPr/>
          <p:nvPr/>
        </p:nvSpPr>
        <p:spPr>
          <a:xfrm>
            <a:off x="6443414" y="5531913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0"/>
                </a:moveTo>
                <a:cubicBezTo>
                  <a:pt x="118" y="0"/>
                  <a:pt x="118" y="0"/>
                  <a:pt x="127" y="10"/>
                </a:cubicBezTo>
                <a:cubicBezTo>
                  <a:pt x="127" y="20"/>
                  <a:pt x="118" y="30"/>
                  <a:pt x="108" y="30"/>
                </a:cubicBezTo>
                <a:lnTo>
                  <a:pt x="20" y="39"/>
                </a:lnTo>
                <a:cubicBezTo>
                  <a:pt x="10" y="49"/>
                  <a:pt x="10" y="39"/>
                  <a:pt x="0" y="30"/>
                </a:cubicBezTo>
                <a:cubicBezTo>
                  <a:pt x="0" y="20"/>
                  <a:pt x="10" y="1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6" name="Google Shape;4456;p21"/>
          <p:cNvSpPr/>
          <p:nvPr/>
        </p:nvSpPr>
        <p:spPr>
          <a:xfrm>
            <a:off x="6443414" y="553402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68" y="98"/>
                </a:moveTo>
                <a:cubicBezTo>
                  <a:pt x="68" y="108"/>
                  <a:pt x="68" y="118"/>
                  <a:pt x="59" y="118"/>
                </a:cubicBezTo>
                <a:cubicBezTo>
                  <a:pt x="49" y="118"/>
                  <a:pt x="39" y="118"/>
                  <a:pt x="39" y="108"/>
                </a:cubicBezTo>
                <a:lnTo>
                  <a:pt x="10" y="20"/>
                </a:lnTo>
                <a:cubicBezTo>
                  <a:pt x="0" y="20"/>
                  <a:pt x="10" y="10"/>
                  <a:pt x="10" y="0"/>
                </a:cubicBezTo>
                <a:cubicBezTo>
                  <a:pt x="20" y="0"/>
                  <a:pt x="29" y="1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7" name="Google Shape;4457;p21"/>
          <p:cNvSpPr/>
          <p:nvPr/>
        </p:nvSpPr>
        <p:spPr>
          <a:xfrm>
            <a:off x="6430936" y="5523453"/>
            <a:ext cx="27071" cy="10786"/>
          </a:xfrm>
          <a:custGeom>
            <a:avLst/>
            <a:gdLst/>
            <a:ahLst/>
            <a:cxnLst/>
            <a:rect l="l" t="t" r="r" b="b"/>
            <a:pathLst>
              <a:path w="128" h="51" extrusionOk="0">
                <a:moveTo>
                  <a:pt x="108" y="11"/>
                </a:moveTo>
                <a:cubicBezTo>
                  <a:pt x="118" y="1"/>
                  <a:pt x="118" y="11"/>
                  <a:pt x="127" y="20"/>
                </a:cubicBezTo>
                <a:cubicBezTo>
                  <a:pt x="127" y="31"/>
                  <a:pt x="118" y="31"/>
                  <a:pt x="108" y="40"/>
                </a:cubicBezTo>
                <a:lnTo>
                  <a:pt x="20" y="50"/>
                </a:lnTo>
                <a:cubicBezTo>
                  <a:pt x="10" y="50"/>
                  <a:pt x="0" y="40"/>
                  <a:pt x="0" y="40"/>
                </a:cubicBezTo>
                <a:cubicBezTo>
                  <a:pt x="0" y="31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8" name="Google Shape;4458;p21"/>
          <p:cNvSpPr/>
          <p:nvPr/>
        </p:nvSpPr>
        <p:spPr>
          <a:xfrm>
            <a:off x="6430936" y="5527683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9" y="89"/>
                </a:moveTo>
                <a:cubicBezTo>
                  <a:pt x="69" y="98"/>
                  <a:pt x="69" y="109"/>
                  <a:pt x="59" y="109"/>
                </a:cubicBezTo>
                <a:cubicBezTo>
                  <a:pt x="49" y="118"/>
                  <a:pt x="40" y="109"/>
                  <a:pt x="40" y="98"/>
                </a:cubicBezTo>
                <a:lnTo>
                  <a:pt x="0" y="20"/>
                </a:lnTo>
                <a:cubicBezTo>
                  <a:pt x="0" y="11"/>
                  <a:pt x="10" y="0"/>
                  <a:pt x="10" y="0"/>
                </a:cubicBezTo>
                <a:cubicBezTo>
                  <a:pt x="20" y="0"/>
                  <a:pt x="29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9" name="Google Shape;4459;p21"/>
          <p:cNvSpPr/>
          <p:nvPr/>
        </p:nvSpPr>
        <p:spPr>
          <a:xfrm>
            <a:off x="6378909" y="5509072"/>
            <a:ext cx="6556" cy="97499"/>
          </a:xfrm>
          <a:custGeom>
            <a:avLst/>
            <a:gdLst/>
            <a:ahLst/>
            <a:cxnLst/>
            <a:rect l="l" t="t" r="r" b="b"/>
            <a:pathLst>
              <a:path w="31" h="461" extrusionOk="0">
                <a:moveTo>
                  <a:pt x="31" y="441"/>
                </a:moveTo>
                <a:cubicBezTo>
                  <a:pt x="31" y="451"/>
                  <a:pt x="21" y="461"/>
                  <a:pt x="11" y="461"/>
                </a:cubicBezTo>
                <a:cubicBezTo>
                  <a:pt x="11" y="461"/>
                  <a:pt x="1" y="451"/>
                  <a:pt x="1" y="441"/>
                </a:cubicBezTo>
                <a:lnTo>
                  <a:pt x="1" y="20"/>
                </a:lnTo>
                <a:cubicBezTo>
                  <a:pt x="1" y="10"/>
                  <a:pt x="11" y="1"/>
                  <a:pt x="11" y="1"/>
                </a:cubicBezTo>
                <a:cubicBezTo>
                  <a:pt x="21" y="1"/>
                  <a:pt x="31" y="10"/>
                  <a:pt x="3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0" name="Google Shape;4460;p21"/>
          <p:cNvSpPr/>
          <p:nvPr/>
        </p:nvSpPr>
        <p:spPr>
          <a:xfrm>
            <a:off x="6378909" y="5571250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79" y="79"/>
                </a:moveTo>
                <a:cubicBezTo>
                  <a:pt x="90" y="88"/>
                  <a:pt x="90" y="99"/>
                  <a:pt x="79" y="108"/>
                </a:cubicBezTo>
                <a:cubicBezTo>
                  <a:pt x="70" y="108"/>
                  <a:pt x="60" y="108"/>
                  <a:pt x="60" y="99"/>
                </a:cubicBezTo>
                <a:lnTo>
                  <a:pt x="1" y="30"/>
                </a:lnTo>
                <a:lnTo>
                  <a:pt x="1" y="10"/>
                </a:lnTo>
                <a:cubicBezTo>
                  <a:pt x="11" y="1"/>
                  <a:pt x="2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1" name="Google Shape;4461;p21"/>
          <p:cNvSpPr/>
          <p:nvPr/>
        </p:nvSpPr>
        <p:spPr>
          <a:xfrm>
            <a:off x="6366642" y="5571250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9"/>
                </a:moveTo>
                <a:cubicBezTo>
                  <a:pt x="20" y="108"/>
                  <a:pt x="10" y="108"/>
                  <a:pt x="10" y="108"/>
                </a:cubicBezTo>
                <a:cubicBezTo>
                  <a:pt x="0" y="99"/>
                  <a:pt x="0" y="88"/>
                  <a:pt x="10" y="79"/>
                </a:cubicBezTo>
                <a:lnTo>
                  <a:pt x="59" y="10"/>
                </a:lnTo>
                <a:cubicBezTo>
                  <a:pt x="69" y="1"/>
                  <a:pt x="79" y="1"/>
                  <a:pt x="79" y="10"/>
                </a:cubicBezTo>
                <a:cubicBezTo>
                  <a:pt x="89" y="10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2" name="Google Shape;4462;p21"/>
          <p:cNvSpPr/>
          <p:nvPr/>
        </p:nvSpPr>
        <p:spPr>
          <a:xfrm>
            <a:off x="6378909" y="5556657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79" y="79"/>
                </a:moveTo>
                <a:cubicBezTo>
                  <a:pt x="90" y="89"/>
                  <a:pt x="90" y="99"/>
                  <a:pt x="79" y="99"/>
                </a:cubicBezTo>
                <a:cubicBezTo>
                  <a:pt x="70" y="109"/>
                  <a:pt x="60" y="109"/>
                  <a:pt x="60" y="99"/>
                </a:cubicBezTo>
                <a:lnTo>
                  <a:pt x="1" y="30"/>
                </a:lnTo>
                <a:lnTo>
                  <a:pt x="1" y="11"/>
                </a:lnTo>
                <a:cubicBezTo>
                  <a:pt x="11" y="1"/>
                  <a:pt x="2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3" name="Google Shape;4463;p21"/>
          <p:cNvSpPr/>
          <p:nvPr/>
        </p:nvSpPr>
        <p:spPr>
          <a:xfrm>
            <a:off x="6366642" y="5556657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30" y="99"/>
                </a:moveTo>
                <a:cubicBezTo>
                  <a:pt x="20" y="109"/>
                  <a:pt x="10" y="109"/>
                  <a:pt x="10" y="99"/>
                </a:cubicBezTo>
                <a:cubicBezTo>
                  <a:pt x="0" y="99"/>
                  <a:pt x="0" y="89"/>
                  <a:pt x="10" y="79"/>
                </a:cubicBezTo>
                <a:lnTo>
                  <a:pt x="59" y="11"/>
                </a:lnTo>
                <a:cubicBezTo>
                  <a:pt x="69" y="1"/>
                  <a:pt x="79" y="1"/>
                  <a:pt x="79" y="11"/>
                </a:cubicBezTo>
                <a:cubicBezTo>
                  <a:pt x="89" y="11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4" name="Google Shape;4464;p21"/>
          <p:cNvSpPr/>
          <p:nvPr/>
        </p:nvSpPr>
        <p:spPr>
          <a:xfrm>
            <a:off x="6289871" y="5502727"/>
            <a:ext cx="85232" cy="52239"/>
          </a:xfrm>
          <a:custGeom>
            <a:avLst/>
            <a:gdLst/>
            <a:ahLst/>
            <a:cxnLst/>
            <a:rect l="l" t="t" r="r" b="b"/>
            <a:pathLst>
              <a:path w="403" h="247" extrusionOk="0">
                <a:moveTo>
                  <a:pt x="30" y="246"/>
                </a:moveTo>
                <a:cubicBezTo>
                  <a:pt x="21" y="246"/>
                  <a:pt x="10" y="246"/>
                  <a:pt x="1" y="236"/>
                </a:cubicBezTo>
                <a:cubicBezTo>
                  <a:pt x="1" y="227"/>
                  <a:pt x="1" y="216"/>
                  <a:pt x="10" y="216"/>
                </a:cubicBezTo>
                <a:lnTo>
                  <a:pt x="383" y="1"/>
                </a:lnTo>
                <a:cubicBezTo>
                  <a:pt x="383" y="1"/>
                  <a:pt x="393" y="1"/>
                  <a:pt x="402" y="11"/>
                </a:cubicBezTo>
                <a:cubicBezTo>
                  <a:pt x="402" y="21"/>
                  <a:pt x="402" y="31"/>
                  <a:pt x="393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5" name="Google Shape;4465;p21"/>
          <p:cNvSpPr/>
          <p:nvPr/>
        </p:nvSpPr>
        <p:spPr>
          <a:xfrm>
            <a:off x="6306579" y="553402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29" y="108"/>
                </a:moveTo>
                <a:cubicBezTo>
                  <a:pt x="29" y="118"/>
                  <a:pt x="20" y="118"/>
                  <a:pt x="10" y="118"/>
                </a:cubicBezTo>
                <a:cubicBezTo>
                  <a:pt x="0" y="118"/>
                  <a:pt x="0" y="108"/>
                  <a:pt x="0" y="98"/>
                </a:cubicBezTo>
                <a:lnTo>
                  <a:pt x="29" y="10"/>
                </a:lnTo>
                <a:cubicBezTo>
                  <a:pt x="40" y="10"/>
                  <a:pt x="49" y="0"/>
                  <a:pt x="49" y="0"/>
                </a:cubicBezTo>
                <a:cubicBezTo>
                  <a:pt x="59" y="10"/>
                  <a:pt x="69" y="20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6" name="Google Shape;4466;p21"/>
          <p:cNvSpPr/>
          <p:nvPr/>
        </p:nvSpPr>
        <p:spPr>
          <a:xfrm>
            <a:off x="6294101" y="5531913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30"/>
                </a:moveTo>
                <a:cubicBezTo>
                  <a:pt x="10" y="30"/>
                  <a:pt x="1" y="20"/>
                  <a:pt x="1" y="10"/>
                </a:cubicBezTo>
                <a:cubicBezTo>
                  <a:pt x="1" y="0"/>
                  <a:pt x="10" y="0"/>
                  <a:pt x="20" y="0"/>
                </a:cubicBezTo>
                <a:lnTo>
                  <a:pt x="108" y="10"/>
                </a:lnTo>
                <a:cubicBezTo>
                  <a:pt x="118" y="10"/>
                  <a:pt x="128" y="20"/>
                  <a:pt x="118" y="30"/>
                </a:cubicBezTo>
                <a:cubicBezTo>
                  <a:pt x="118" y="39"/>
                  <a:pt x="118" y="49"/>
                  <a:pt x="10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7" name="Google Shape;4467;p21"/>
          <p:cNvSpPr/>
          <p:nvPr/>
        </p:nvSpPr>
        <p:spPr>
          <a:xfrm>
            <a:off x="6319057" y="5527683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29" y="98"/>
                </a:moveTo>
                <a:cubicBezTo>
                  <a:pt x="29" y="109"/>
                  <a:pt x="20" y="118"/>
                  <a:pt x="10" y="109"/>
                </a:cubicBezTo>
                <a:cubicBezTo>
                  <a:pt x="0" y="109"/>
                  <a:pt x="0" y="98"/>
                  <a:pt x="0" y="89"/>
                </a:cubicBezTo>
                <a:lnTo>
                  <a:pt x="39" y="11"/>
                </a:lnTo>
                <a:cubicBezTo>
                  <a:pt x="39" y="0"/>
                  <a:pt x="49" y="0"/>
                  <a:pt x="59" y="0"/>
                </a:cubicBezTo>
                <a:cubicBezTo>
                  <a:pt x="59" y="0"/>
                  <a:pt x="68" y="11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8" name="Google Shape;4468;p21"/>
          <p:cNvSpPr/>
          <p:nvPr/>
        </p:nvSpPr>
        <p:spPr>
          <a:xfrm>
            <a:off x="6306579" y="5523453"/>
            <a:ext cx="27071" cy="10786"/>
          </a:xfrm>
          <a:custGeom>
            <a:avLst/>
            <a:gdLst/>
            <a:ahLst/>
            <a:cxnLst/>
            <a:rect l="l" t="t" r="r" b="b"/>
            <a:pathLst>
              <a:path w="128" h="51" extrusionOk="0">
                <a:moveTo>
                  <a:pt x="20" y="40"/>
                </a:moveTo>
                <a:cubicBezTo>
                  <a:pt x="10" y="31"/>
                  <a:pt x="0" y="31"/>
                  <a:pt x="0" y="20"/>
                </a:cubicBezTo>
                <a:cubicBezTo>
                  <a:pt x="0" y="11"/>
                  <a:pt x="10" y="1"/>
                  <a:pt x="20" y="11"/>
                </a:cubicBezTo>
                <a:lnTo>
                  <a:pt x="108" y="20"/>
                </a:lnTo>
                <a:cubicBezTo>
                  <a:pt x="118" y="20"/>
                  <a:pt x="127" y="31"/>
                  <a:pt x="127" y="40"/>
                </a:cubicBezTo>
                <a:cubicBezTo>
                  <a:pt x="118" y="40"/>
                  <a:pt x="118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9" name="Google Shape;4469;p21"/>
          <p:cNvSpPr/>
          <p:nvPr/>
        </p:nvSpPr>
        <p:spPr>
          <a:xfrm>
            <a:off x="6289871" y="5444778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10" y="30"/>
                </a:moveTo>
                <a:cubicBezTo>
                  <a:pt x="1" y="30"/>
                  <a:pt x="1" y="20"/>
                  <a:pt x="1" y="11"/>
                </a:cubicBezTo>
                <a:cubicBezTo>
                  <a:pt x="10" y="11"/>
                  <a:pt x="21" y="1"/>
                  <a:pt x="30" y="11"/>
                </a:cubicBezTo>
                <a:lnTo>
                  <a:pt x="393" y="216"/>
                </a:lnTo>
                <a:cubicBezTo>
                  <a:pt x="402" y="226"/>
                  <a:pt x="402" y="236"/>
                  <a:pt x="402" y="246"/>
                </a:cubicBezTo>
                <a:cubicBezTo>
                  <a:pt x="393" y="246"/>
                  <a:pt x="383" y="255"/>
                  <a:pt x="383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0" name="Google Shape;4470;p21"/>
          <p:cNvSpPr/>
          <p:nvPr/>
        </p:nvSpPr>
        <p:spPr>
          <a:xfrm>
            <a:off x="6294101" y="5459371"/>
            <a:ext cx="27071" cy="8460"/>
          </a:xfrm>
          <a:custGeom>
            <a:avLst/>
            <a:gdLst/>
            <a:ahLst/>
            <a:cxnLst/>
            <a:rect l="l" t="t" r="r" b="b"/>
            <a:pathLst>
              <a:path w="128" h="40" extrusionOk="0">
                <a:moveTo>
                  <a:pt x="20" y="40"/>
                </a:moveTo>
                <a:cubicBezTo>
                  <a:pt x="10" y="40"/>
                  <a:pt x="1" y="40"/>
                  <a:pt x="1" y="30"/>
                </a:cubicBezTo>
                <a:cubicBezTo>
                  <a:pt x="1" y="20"/>
                  <a:pt x="10" y="10"/>
                  <a:pt x="20" y="10"/>
                </a:cubicBezTo>
                <a:lnTo>
                  <a:pt x="108" y="1"/>
                </a:lnTo>
                <a:cubicBezTo>
                  <a:pt x="118" y="1"/>
                  <a:pt x="118" y="1"/>
                  <a:pt x="118" y="10"/>
                </a:cubicBezTo>
                <a:cubicBezTo>
                  <a:pt x="128" y="2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1" name="Google Shape;4471;p21"/>
          <p:cNvSpPr/>
          <p:nvPr/>
        </p:nvSpPr>
        <p:spPr>
          <a:xfrm>
            <a:off x="6306579" y="5440549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0" y="31"/>
                </a:moveTo>
                <a:cubicBezTo>
                  <a:pt x="0" y="21"/>
                  <a:pt x="0" y="11"/>
                  <a:pt x="10" y="11"/>
                </a:cubicBezTo>
                <a:cubicBezTo>
                  <a:pt x="20" y="1"/>
                  <a:pt x="29" y="11"/>
                  <a:pt x="29" y="11"/>
                </a:cubicBezTo>
                <a:lnTo>
                  <a:pt x="59" y="99"/>
                </a:lnTo>
                <a:cubicBezTo>
                  <a:pt x="69" y="109"/>
                  <a:pt x="59" y="119"/>
                  <a:pt x="49" y="119"/>
                </a:cubicBezTo>
                <a:cubicBezTo>
                  <a:pt x="49" y="119"/>
                  <a:pt x="40" y="119"/>
                  <a:pt x="29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2" name="Google Shape;4472;p21"/>
          <p:cNvSpPr/>
          <p:nvPr/>
        </p:nvSpPr>
        <p:spPr>
          <a:xfrm>
            <a:off x="6306579" y="546550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50"/>
                </a:moveTo>
                <a:cubicBezTo>
                  <a:pt x="10" y="50"/>
                  <a:pt x="0" y="40"/>
                  <a:pt x="0" y="40"/>
                </a:cubicBezTo>
                <a:cubicBezTo>
                  <a:pt x="0" y="30"/>
                  <a:pt x="10" y="20"/>
                  <a:pt x="20" y="20"/>
                </a:cubicBezTo>
                <a:lnTo>
                  <a:pt x="108" y="1"/>
                </a:lnTo>
                <a:cubicBezTo>
                  <a:pt x="118" y="1"/>
                  <a:pt x="118" y="11"/>
                  <a:pt x="127" y="20"/>
                </a:cubicBezTo>
                <a:cubicBezTo>
                  <a:pt x="127" y="30"/>
                  <a:pt x="118" y="3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3" name="Google Shape;4473;p21"/>
          <p:cNvSpPr/>
          <p:nvPr/>
        </p:nvSpPr>
        <p:spPr>
          <a:xfrm>
            <a:off x="6319057" y="544900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0" y="20"/>
                </a:moveTo>
                <a:cubicBezTo>
                  <a:pt x="0" y="10"/>
                  <a:pt x="0" y="0"/>
                  <a:pt x="10" y="0"/>
                </a:cubicBezTo>
                <a:cubicBezTo>
                  <a:pt x="20" y="0"/>
                  <a:pt x="29" y="0"/>
                  <a:pt x="29" y="10"/>
                </a:cubicBezTo>
                <a:lnTo>
                  <a:pt x="59" y="89"/>
                </a:lnTo>
                <a:cubicBezTo>
                  <a:pt x="68" y="98"/>
                  <a:pt x="59" y="108"/>
                  <a:pt x="59" y="108"/>
                </a:cubicBezTo>
                <a:cubicBezTo>
                  <a:pt x="49" y="118"/>
                  <a:pt x="39" y="108"/>
                  <a:pt x="39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4" name="Google Shape;4474;p21"/>
          <p:cNvSpPr/>
          <p:nvPr/>
        </p:nvSpPr>
        <p:spPr>
          <a:xfrm>
            <a:off x="6345916" y="5442875"/>
            <a:ext cx="33205" cy="49913"/>
          </a:xfrm>
          <a:custGeom>
            <a:avLst/>
            <a:gdLst/>
            <a:ahLst/>
            <a:cxnLst/>
            <a:rect l="l" t="t" r="r" b="b"/>
            <a:pathLst>
              <a:path w="157" h="236" extrusionOk="0">
                <a:moveTo>
                  <a:pt x="10" y="20"/>
                </a:moveTo>
                <a:cubicBezTo>
                  <a:pt x="0" y="10"/>
                  <a:pt x="10" y="0"/>
                  <a:pt x="10" y="0"/>
                </a:cubicBezTo>
                <a:cubicBezTo>
                  <a:pt x="20" y="0"/>
                  <a:pt x="30" y="0"/>
                  <a:pt x="39" y="10"/>
                </a:cubicBezTo>
                <a:lnTo>
                  <a:pt x="157" y="216"/>
                </a:lnTo>
                <a:cubicBezTo>
                  <a:pt x="157" y="225"/>
                  <a:pt x="157" y="235"/>
                  <a:pt x="148" y="235"/>
                </a:cubicBezTo>
                <a:cubicBezTo>
                  <a:pt x="148" y="235"/>
                  <a:pt x="137" y="235"/>
                  <a:pt x="128" y="22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5" name="Google Shape;4475;p21"/>
          <p:cNvSpPr/>
          <p:nvPr/>
        </p:nvSpPr>
        <p:spPr>
          <a:xfrm>
            <a:off x="6339783" y="5449008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10" y="39"/>
                </a:moveTo>
                <a:cubicBezTo>
                  <a:pt x="0" y="30"/>
                  <a:pt x="0" y="20"/>
                  <a:pt x="0" y="20"/>
                </a:cubicBezTo>
                <a:cubicBezTo>
                  <a:pt x="10" y="10"/>
                  <a:pt x="10" y="0"/>
                  <a:pt x="20" y="10"/>
                </a:cubicBezTo>
                <a:lnTo>
                  <a:pt x="98" y="39"/>
                </a:lnTo>
                <a:cubicBezTo>
                  <a:pt x="108" y="39"/>
                  <a:pt x="108" y="50"/>
                  <a:pt x="108" y="59"/>
                </a:cubicBezTo>
                <a:cubicBezTo>
                  <a:pt x="98" y="69"/>
                  <a:pt x="88" y="69"/>
                  <a:pt x="8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6" name="Google Shape;4476;p21"/>
          <p:cNvSpPr/>
          <p:nvPr/>
        </p:nvSpPr>
        <p:spPr>
          <a:xfrm>
            <a:off x="6356279" y="5438645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10" y="20"/>
                </a:moveTo>
                <a:cubicBezTo>
                  <a:pt x="10" y="10"/>
                  <a:pt x="20" y="1"/>
                  <a:pt x="30" y="10"/>
                </a:cubicBezTo>
                <a:lnTo>
                  <a:pt x="40" y="20"/>
                </a:lnTo>
                <a:lnTo>
                  <a:pt x="30" y="99"/>
                </a:lnTo>
                <a:cubicBezTo>
                  <a:pt x="30" y="108"/>
                  <a:pt x="20" y="118"/>
                  <a:pt x="10" y="118"/>
                </a:cubicBezTo>
                <a:cubicBezTo>
                  <a:pt x="1" y="118"/>
                  <a:pt x="1" y="108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7" name="Google Shape;4477;p21"/>
          <p:cNvSpPr/>
          <p:nvPr/>
        </p:nvSpPr>
        <p:spPr>
          <a:xfrm>
            <a:off x="6345916" y="546127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0" y="31"/>
                </a:moveTo>
                <a:cubicBezTo>
                  <a:pt x="0" y="31"/>
                  <a:pt x="0" y="21"/>
                  <a:pt x="0" y="11"/>
                </a:cubicBezTo>
                <a:cubicBezTo>
                  <a:pt x="10" y="1"/>
                  <a:pt x="20" y="1"/>
                  <a:pt x="20" y="1"/>
                </a:cubicBezTo>
                <a:lnTo>
                  <a:pt x="98" y="31"/>
                </a:lnTo>
                <a:cubicBezTo>
                  <a:pt x="108" y="31"/>
                  <a:pt x="108" y="40"/>
                  <a:pt x="108" y="50"/>
                </a:cubicBezTo>
                <a:cubicBezTo>
                  <a:pt x="98" y="60"/>
                  <a:pt x="98" y="60"/>
                  <a:pt x="8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8" name="Google Shape;4478;p21"/>
          <p:cNvSpPr/>
          <p:nvPr/>
        </p:nvSpPr>
        <p:spPr>
          <a:xfrm>
            <a:off x="6362412" y="5451123"/>
            <a:ext cx="8460" cy="22841"/>
          </a:xfrm>
          <a:custGeom>
            <a:avLst/>
            <a:gdLst/>
            <a:ahLst/>
            <a:cxnLst/>
            <a:rect l="l" t="t" r="r" b="b"/>
            <a:pathLst>
              <a:path w="40" h="108" extrusionOk="0">
                <a:moveTo>
                  <a:pt x="11" y="10"/>
                </a:moveTo>
                <a:cubicBezTo>
                  <a:pt x="11" y="0"/>
                  <a:pt x="20" y="0"/>
                  <a:pt x="30" y="0"/>
                </a:cubicBezTo>
                <a:cubicBezTo>
                  <a:pt x="40" y="0"/>
                  <a:pt x="40" y="10"/>
                  <a:pt x="40" y="20"/>
                </a:cubicBezTo>
                <a:lnTo>
                  <a:pt x="30" y="98"/>
                </a:lnTo>
                <a:cubicBezTo>
                  <a:pt x="30" y="108"/>
                  <a:pt x="20" y="108"/>
                  <a:pt x="11" y="108"/>
                </a:cubicBezTo>
                <a:cubicBezTo>
                  <a:pt x="1" y="108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9" name="Google Shape;4479;p21"/>
          <p:cNvSpPr/>
          <p:nvPr/>
        </p:nvSpPr>
        <p:spPr>
          <a:xfrm>
            <a:off x="6385254" y="5442875"/>
            <a:ext cx="31301" cy="49913"/>
          </a:xfrm>
          <a:custGeom>
            <a:avLst/>
            <a:gdLst/>
            <a:ahLst/>
            <a:cxnLst/>
            <a:rect l="l" t="t" r="r" b="b"/>
            <a:pathLst>
              <a:path w="148" h="236" extrusionOk="0">
                <a:moveTo>
                  <a:pt x="118" y="10"/>
                </a:moveTo>
                <a:cubicBezTo>
                  <a:pt x="128" y="0"/>
                  <a:pt x="138" y="0"/>
                  <a:pt x="138" y="0"/>
                </a:cubicBezTo>
                <a:cubicBezTo>
                  <a:pt x="147" y="0"/>
                  <a:pt x="147" y="10"/>
                  <a:pt x="147" y="20"/>
                </a:cubicBezTo>
                <a:lnTo>
                  <a:pt x="30" y="225"/>
                </a:lnTo>
                <a:cubicBezTo>
                  <a:pt x="20" y="235"/>
                  <a:pt x="10" y="235"/>
                  <a:pt x="10" y="235"/>
                </a:cubicBezTo>
                <a:cubicBezTo>
                  <a:pt x="1" y="235"/>
                  <a:pt x="1" y="225"/>
                  <a:pt x="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0" name="Google Shape;4480;p21"/>
          <p:cNvSpPr/>
          <p:nvPr/>
        </p:nvSpPr>
        <p:spPr>
          <a:xfrm>
            <a:off x="6399635" y="5438645"/>
            <a:ext cx="8671" cy="25168"/>
          </a:xfrm>
          <a:custGeom>
            <a:avLst/>
            <a:gdLst/>
            <a:ahLst/>
            <a:cxnLst/>
            <a:rect l="l" t="t" r="r" b="b"/>
            <a:pathLst>
              <a:path w="41" h="119" extrusionOk="0">
                <a:moveTo>
                  <a:pt x="1" y="20"/>
                </a:moveTo>
                <a:cubicBezTo>
                  <a:pt x="1" y="20"/>
                  <a:pt x="1" y="10"/>
                  <a:pt x="11" y="10"/>
                </a:cubicBezTo>
                <a:cubicBezTo>
                  <a:pt x="21" y="1"/>
                  <a:pt x="31" y="10"/>
                  <a:pt x="31" y="20"/>
                </a:cubicBezTo>
                <a:lnTo>
                  <a:pt x="40" y="99"/>
                </a:lnTo>
                <a:cubicBezTo>
                  <a:pt x="40" y="108"/>
                  <a:pt x="40" y="118"/>
                  <a:pt x="31" y="118"/>
                </a:cubicBezTo>
                <a:cubicBezTo>
                  <a:pt x="21" y="118"/>
                  <a:pt x="11" y="108"/>
                  <a:pt x="1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1" name="Google Shape;4481;p21"/>
          <p:cNvSpPr/>
          <p:nvPr/>
        </p:nvSpPr>
        <p:spPr>
          <a:xfrm>
            <a:off x="6401961" y="5449008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88" y="10"/>
                </a:moveTo>
                <a:cubicBezTo>
                  <a:pt x="88" y="0"/>
                  <a:pt x="98" y="10"/>
                  <a:pt x="108" y="20"/>
                </a:cubicBezTo>
                <a:cubicBezTo>
                  <a:pt x="108" y="20"/>
                  <a:pt x="108" y="30"/>
                  <a:pt x="98" y="39"/>
                </a:cubicBezTo>
                <a:lnTo>
                  <a:pt x="20" y="69"/>
                </a:lnTo>
                <a:cubicBezTo>
                  <a:pt x="10" y="69"/>
                  <a:pt x="10" y="69"/>
                  <a:pt x="0" y="59"/>
                </a:cubicBezTo>
                <a:cubicBezTo>
                  <a:pt x="0" y="50"/>
                  <a:pt x="0" y="39"/>
                  <a:pt x="1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2" name="Google Shape;4482;p21"/>
          <p:cNvSpPr/>
          <p:nvPr/>
        </p:nvSpPr>
        <p:spPr>
          <a:xfrm>
            <a:off x="6393502" y="5451123"/>
            <a:ext cx="8671" cy="22841"/>
          </a:xfrm>
          <a:custGeom>
            <a:avLst/>
            <a:gdLst/>
            <a:ahLst/>
            <a:cxnLst/>
            <a:rect l="l" t="t" r="r" b="b"/>
            <a:pathLst>
              <a:path w="41" h="108" extrusionOk="0">
                <a:moveTo>
                  <a:pt x="1" y="20"/>
                </a:moveTo>
                <a:cubicBezTo>
                  <a:pt x="1" y="10"/>
                  <a:pt x="1" y="0"/>
                  <a:pt x="10" y="0"/>
                </a:cubicBezTo>
                <a:cubicBezTo>
                  <a:pt x="21" y="0"/>
                  <a:pt x="30" y="0"/>
                  <a:pt x="30" y="10"/>
                </a:cubicBezTo>
                <a:lnTo>
                  <a:pt x="40" y="88"/>
                </a:lnTo>
                <a:cubicBezTo>
                  <a:pt x="40" y="98"/>
                  <a:pt x="40" y="108"/>
                  <a:pt x="30" y="108"/>
                </a:cubicBezTo>
                <a:cubicBezTo>
                  <a:pt x="21" y="108"/>
                  <a:pt x="10" y="108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3" name="Google Shape;4483;p21"/>
          <p:cNvSpPr/>
          <p:nvPr/>
        </p:nvSpPr>
        <p:spPr>
          <a:xfrm>
            <a:off x="6395617" y="546127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1"/>
                </a:moveTo>
                <a:cubicBezTo>
                  <a:pt x="89" y="1"/>
                  <a:pt x="98" y="1"/>
                  <a:pt x="109" y="11"/>
                </a:cubicBezTo>
                <a:cubicBezTo>
                  <a:pt x="109" y="21"/>
                  <a:pt x="109" y="31"/>
                  <a:pt x="98" y="31"/>
                </a:cubicBezTo>
                <a:lnTo>
                  <a:pt x="20" y="60"/>
                </a:lnTo>
                <a:cubicBezTo>
                  <a:pt x="11" y="60"/>
                  <a:pt x="0" y="60"/>
                  <a:pt x="0" y="50"/>
                </a:cubicBezTo>
                <a:cubicBezTo>
                  <a:pt x="0" y="40"/>
                  <a:pt x="0" y="31"/>
                  <a:pt x="11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21"/>
          <p:cNvSpPr/>
          <p:nvPr/>
        </p:nvSpPr>
        <p:spPr>
          <a:xfrm>
            <a:off x="6391387" y="5496594"/>
            <a:ext cx="56257" cy="6345"/>
          </a:xfrm>
          <a:custGeom>
            <a:avLst/>
            <a:gdLst/>
            <a:ahLst/>
            <a:cxnLst/>
            <a:rect l="l" t="t" r="r" b="b"/>
            <a:pathLst>
              <a:path w="266" h="30" extrusionOk="0">
                <a:moveTo>
                  <a:pt x="256" y="1"/>
                </a:moveTo>
                <a:cubicBezTo>
                  <a:pt x="266" y="1"/>
                  <a:pt x="266" y="10"/>
                  <a:pt x="266" y="21"/>
                </a:cubicBezTo>
                <a:cubicBezTo>
                  <a:pt x="266" y="30"/>
                  <a:pt x="266" y="30"/>
                  <a:pt x="256" y="30"/>
                </a:cubicBezTo>
                <a:lnTo>
                  <a:pt x="11" y="30"/>
                </a:lnTo>
                <a:cubicBezTo>
                  <a:pt x="1" y="30"/>
                  <a:pt x="1" y="30"/>
                  <a:pt x="1" y="21"/>
                </a:cubicBezTo>
                <a:cubicBezTo>
                  <a:pt x="1" y="10"/>
                  <a:pt x="1" y="1"/>
                  <a:pt x="1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5" name="Google Shape;4485;p21"/>
          <p:cNvSpPr/>
          <p:nvPr/>
        </p:nvSpPr>
        <p:spPr>
          <a:xfrm>
            <a:off x="6424591" y="548623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0" y="1"/>
                </a:moveTo>
                <a:cubicBezTo>
                  <a:pt x="79" y="1"/>
                  <a:pt x="89" y="1"/>
                  <a:pt x="99" y="11"/>
                </a:cubicBezTo>
                <a:cubicBezTo>
                  <a:pt x="99" y="11"/>
                  <a:pt x="99" y="20"/>
                  <a:pt x="89" y="30"/>
                </a:cubicBezTo>
                <a:lnTo>
                  <a:pt x="30" y="79"/>
                </a:lnTo>
                <a:lnTo>
                  <a:pt x="11" y="79"/>
                </a:lnTo>
                <a:cubicBezTo>
                  <a:pt x="1" y="70"/>
                  <a:pt x="1" y="59"/>
                  <a:pt x="1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6" name="Google Shape;4486;p21"/>
          <p:cNvSpPr/>
          <p:nvPr/>
        </p:nvSpPr>
        <p:spPr>
          <a:xfrm>
            <a:off x="6424591" y="5496594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9" y="60"/>
                </a:moveTo>
                <a:cubicBezTo>
                  <a:pt x="99" y="60"/>
                  <a:pt x="99" y="69"/>
                  <a:pt x="99" y="79"/>
                </a:cubicBezTo>
                <a:lnTo>
                  <a:pt x="70" y="79"/>
                </a:lnTo>
                <a:lnTo>
                  <a:pt x="11" y="30"/>
                </a:lnTo>
                <a:cubicBezTo>
                  <a:pt x="1" y="21"/>
                  <a:pt x="1" y="10"/>
                  <a:pt x="11" y="10"/>
                </a:cubicBezTo>
                <a:cubicBezTo>
                  <a:pt x="11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21"/>
          <p:cNvSpPr/>
          <p:nvPr/>
        </p:nvSpPr>
        <p:spPr>
          <a:xfrm>
            <a:off x="6412113" y="548623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0" y="1"/>
                </a:moveTo>
                <a:cubicBezTo>
                  <a:pt x="79" y="1"/>
                  <a:pt x="89" y="1"/>
                  <a:pt x="89" y="11"/>
                </a:cubicBezTo>
                <a:cubicBezTo>
                  <a:pt x="99" y="11"/>
                  <a:pt x="99" y="20"/>
                  <a:pt x="89" y="30"/>
                </a:cubicBezTo>
                <a:lnTo>
                  <a:pt x="31" y="79"/>
                </a:lnTo>
                <a:lnTo>
                  <a:pt x="1" y="79"/>
                </a:lnTo>
                <a:cubicBezTo>
                  <a:pt x="1" y="70"/>
                  <a:pt x="1" y="59"/>
                  <a:pt x="11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8" name="Google Shape;4488;p21"/>
          <p:cNvSpPr/>
          <p:nvPr/>
        </p:nvSpPr>
        <p:spPr>
          <a:xfrm>
            <a:off x="6412113" y="5496594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9" y="60"/>
                </a:moveTo>
                <a:cubicBezTo>
                  <a:pt x="99" y="60"/>
                  <a:pt x="99" y="69"/>
                  <a:pt x="89" y="79"/>
                </a:cubicBezTo>
                <a:lnTo>
                  <a:pt x="70" y="79"/>
                </a:lnTo>
                <a:lnTo>
                  <a:pt x="11" y="30"/>
                </a:lnTo>
                <a:cubicBezTo>
                  <a:pt x="1" y="21"/>
                  <a:pt x="1" y="10"/>
                  <a:pt x="1" y="10"/>
                </a:cubicBezTo>
                <a:cubicBezTo>
                  <a:pt x="11" y="1"/>
                  <a:pt x="20" y="1"/>
                  <a:pt x="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9" name="Google Shape;4489;p21"/>
          <p:cNvSpPr/>
          <p:nvPr/>
        </p:nvSpPr>
        <p:spPr>
          <a:xfrm>
            <a:off x="6385254" y="5506957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147" y="216"/>
                </a:moveTo>
                <a:cubicBezTo>
                  <a:pt x="147" y="226"/>
                  <a:pt x="147" y="236"/>
                  <a:pt x="138" y="236"/>
                </a:cubicBezTo>
                <a:cubicBezTo>
                  <a:pt x="138" y="246"/>
                  <a:pt x="128" y="236"/>
                  <a:pt x="118" y="236"/>
                </a:cubicBezTo>
                <a:lnTo>
                  <a:pt x="1" y="30"/>
                </a:lnTo>
                <a:cubicBezTo>
                  <a:pt x="1" y="20"/>
                  <a:pt x="1" y="11"/>
                  <a:pt x="10" y="1"/>
                </a:cubicBezTo>
                <a:cubicBezTo>
                  <a:pt x="10" y="1"/>
                  <a:pt x="2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0" name="Google Shape;4490;p21"/>
          <p:cNvSpPr/>
          <p:nvPr/>
        </p:nvSpPr>
        <p:spPr>
          <a:xfrm>
            <a:off x="6401961" y="5535931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98" y="40"/>
                </a:moveTo>
                <a:cubicBezTo>
                  <a:pt x="108" y="40"/>
                  <a:pt x="108" y="50"/>
                  <a:pt x="108" y="59"/>
                </a:cubicBezTo>
                <a:cubicBezTo>
                  <a:pt x="98" y="70"/>
                  <a:pt x="88" y="70"/>
                  <a:pt x="88" y="70"/>
                </a:cubicBezTo>
                <a:lnTo>
                  <a:pt x="10" y="40"/>
                </a:lnTo>
                <a:cubicBezTo>
                  <a:pt x="0" y="30"/>
                  <a:pt x="0" y="20"/>
                  <a:pt x="0" y="20"/>
                </a:cubicBezTo>
                <a:cubicBezTo>
                  <a:pt x="10" y="11"/>
                  <a:pt x="10" y="1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1" name="Google Shape;4491;p21"/>
          <p:cNvSpPr/>
          <p:nvPr/>
        </p:nvSpPr>
        <p:spPr>
          <a:xfrm>
            <a:off x="6399635" y="5535931"/>
            <a:ext cx="8671" cy="25168"/>
          </a:xfrm>
          <a:custGeom>
            <a:avLst/>
            <a:gdLst/>
            <a:ahLst/>
            <a:cxnLst/>
            <a:rect l="l" t="t" r="r" b="b"/>
            <a:pathLst>
              <a:path w="41" h="119" extrusionOk="0">
                <a:moveTo>
                  <a:pt x="31" y="99"/>
                </a:moveTo>
                <a:cubicBezTo>
                  <a:pt x="31" y="109"/>
                  <a:pt x="21" y="118"/>
                  <a:pt x="11" y="118"/>
                </a:cubicBezTo>
                <a:cubicBezTo>
                  <a:pt x="1" y="118"/>
                  <a:pt x="1" y="109"/>
                  <a:pt x="1" y="99"/>
                </a:cubicBezTo>
                <a:lnTo>
                  <a:pt x="11" y="20"/>
                </a:lnTo>
                <a:cubicBezTo>
                  <a:pt x="11" y="11"/>
                  <a:pt x="21" y="1"/>
                  <a:pt x="31" y="11"/>
                </a:cubicBezTo>
                <a:cubicBezTo>
                  <a:pt x="40" y="11"/>
                  <a:pt x="40" y="2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2" name="Google Shape;4492;p21"/>
          <p:cNvSpPr/>
          <p:nvPr/>
        </p:nvSpPr>
        <p:spPr>
          <a:xfrm>
            <a:off x="6395617" y="5525780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98" y="29"/>
                </a:moveTo>
                <a:cubicBezTo>
                  <a:pt x="109" y="39"/>
                  <a:pt x="109" y="49"/>
                  <a:pt x="109" y="49"/>
                </a:cubicBezTo>
                <a:cubicBezTo>
                  <a:pt x="98" y="59"/>
                  <a:pt x="89" y="68"/>
                  <a:pt x="89" y="59"/>
                </a:cubicBezTo>
                <a:lnTo>
                  <a:pt x="11" y="29"/>
                </a:lnTo>
                <a:cubicBezTo>
                  <a:pt x="0" y="29"/>
                  <a:pt x="0" y="20"/>
                  <a:pt x="0" y="9"/>
                </a:cubicBezTo>
                <a:cubicBezTo>
                  <a:pt x="0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21"/>
          <p:cNvSpPr/>
          <p:nvPr/>
        </p:nvSpPr>
        <p:spPr>
          <a:xfrm>
            <a:off x="6393502" y="5525780"/>
            <a:ext cx="8671" cy="22841"/>
          </a:xfrm>
          <a:custGeom>
            <a:avLst/>
            <a:gdLst/>
            <a:ahLst/>
            <a:cxnLst/>
            <a:rect l="l" t="t" r="r" b="b"/>
            <a:pathLst>
              <a:path w="41" h="108" extrusionOk="0">
                <a:moveTo>
                  <a:pt x="30" y="98"/>
                </a:moveTo>
                <a:cubicBezTo>
                  <a:pt x="30" y="107"/>
                  <a:pt x="21" y="107"/>
                  <a:pt x="10" y="107"/>
                </a:cubicBezTo>
                <a:cubicBezTo>
                  <a:pt x="1" y="107"/>
                  <a:pt x="1" y="98"/>
                  <a:pt x="1" y="98"/>
                </a:cubicBezTo>
                <a:lnTo>
                  <a:pt x="10" y="20"/>
                </a:lnTo>
                <a:cubicBezTo>
                  <a:pt x="10" y="9"/>
                  <a:pt x="21" y="0"/>
                  <a:pt x="30" y="0"/>
                </a:cubicBezTo>
                <a:cubicBezTo>
                  <a:pt x="40" y="0"/>
                  <a:pt x="40" y="9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4" name="Google Shape;4494;p21"/>
          <p:cNvSpPr/>
          <p:nvPr/>
        </p:nvSpPr>
        <p:spPr>
          <a:xfrm>
            <a:off x="6345916" y="5506957"/>
            <a:ext cx="33205" cy="52027"/>
          </a:xfrm>
          <a:custGeom>
            <a:avLst/>
            <a:gdLst/>
            <a:ahLst/>
            <a:cxnLst/>
            <a:rect l="l" t="t" r="r" b="b"/>
            <a:pathLst>
              <a:path w="157" h="246" extrusionOk="0">
                <a:moveTo>
                  <a:pt x="39" y="236"/>
                </a:moveTo>
                <a:cubicBezTo>
                  <a:pt x="30" y="236"/>
                  <a:pt x="20" y="246"/>
                  <a:pt x="10" y="236"/>
                </a:cubicBezTo>
                <a:cubicBezTo>
                  <a:pt x="10" y="236"/>
                  <a:pt x="0" y="226"/>
                  <a:pt x="10" y="216"/>
                </a:cubicBezTo>
                <a:lnTo>
                  <a:pt x="128" y="11"/>
                </a:lnTo>
                <a:cubicBezTo>
                  <a:pt x="137" y="1"/>
                  <a:pt x="148" y="1"/>
                  <a:pt x="148" y="1"/>
                </a:cubicBezTo>
                <a:cubicBezTo>
                  <a:pt x="157" y="11"/>
                  <a:pt x="157" y="20"/>
                  <a:pt x="157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5" name="Google Shape;4495;p21"/>
          <p:cNvSpPr/>
          <p:nvPr/>
        </p:nvSpPr>
        <p:spPr>
          <a:xfrm>
            <a:off x="6356279" y="5535931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40" y="99"/>
                </a:moveTo>
                <a:cubicBezTo>
                  <a:pt x="40" y="109"/>
                  <a:pt x="30" y="118"/>
                  <a:pt x="30" y="118"/>
                </a:cubicBezTo>
                <a:cubicBezTo>
                  <a:pt x="20" y="118"/>
                  <a:pt x="10" y="109"/>
                  <a:pt x="10" y="99"/>
                </a:cubicBezTo>
                <a:lnTo>
                  <a:pt x="1" y="20"/>
                </a:lnTo>
                <a:cubicBezTo>
                  <a:pt x="1" y="20"/>
                  <a:pt x="1" y="11"/>
                  <a:pt x="10" y="1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6" name="Google Shape;4496;p21"/>
          <p:cNvSpPr/>
          <p:nvPr/>
        </p:nvSpPr>
        <p:spPr>
          <a:xfrm>
            <a:off x="6339783" y="5535931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0" y="70"/>
                </a:moveTo>
                <a:cubicBezTo>
                  <a:pt x="10" y="70"/>
                  <a:pt x="10" y="70"/>
                  <a:pt x="0" y="59"/>
                </a:cubicBezTo>
                <a:cubicBezTo>
                  <a:pt x="0" y="50"/>
                  <a:pt x="0" y="40"/>
                  <a:pt x="10" y="40"/>
                </a:cubicBezTo>
                <a:lnTo>
                  <a:pt x="88" y="11"/>
                </a:lnTo>
                <a:cubicBezTo>
                  <a:pt x="88" y="1"/>
                  <a:pt x="98" y="11"/>
                  <a:pt x="108" y="20"/>
                </a:cubicBezTo>
                <a:cubicBezTo>
                  <a:pt x="108" y="20"/>
                  <a:pt x="108" y="3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7" name="Google Shape;4497;p21"/>
          <p:cNvSpPr/>
          <p:nvPr/>
        </p:nvSpPr>
        <p:spPr>
          <a:xfrm>
            <a:off x="6362412" y="5525780"/>
            <a:ext cx="8460" cy="22841"/>
          </a:xfrm>
          <a:custGeom>
            <a:avLst/>
            <a:gdLst/>
            <a:ahLst/>
            <a:cxnLst/>
            <a:rect l="l" t="t" r="r" b="b"/>
            <a:pathLst>
              <a:path w="40" h="108" extrusionOk="0">
                <a:moveTo>
                  <a:pt x="40" y="98"/>
                </a:moveTo>
                <a:cubicBezTo>
                  <a:pt x="40" y="98"/>
                  <a:pt x="40" y="107"/>
                  <a:pt x="30" y="107"/>
                </a:cubicBezTo>
                <a:cubicBezTo>
                  <a:pt x="20" y="107"/>
                  <a:pt x="11" y="107"/>
                  <a:pt x="11" y="98"/>
                </a:cubicBezTo>
                <a:lnTo>
                  <a:pt x="1" y="20"/>
                </a:lnTo>
                <a:cubicBezTo>
                  <a:pt x="1" y="9"/>
                  <a:pt x="1" y="0"/>
                  <a:pt x="11" y="0"/>
                </a:cubicBezTo>
                <a:cubicBezTo>
                  <a:pt x="20" y="0"/>
                  <a:pt x="30" y="9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21"/>
          <p:cNvSpPr/>
          <p:nvPr/>
        </p:nvSpPr>
        <p:spPr>
          <a:xfrm>
            <a:off x="6345916" y="5525780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20" y="59"/>
                </a:moveTo>
                <a:cubicBezTo>
                  <a:pt x="20" y="68"/>
                  <a:pt x="10" y="59"/>
                  <a:pt x="0" y="49"/>
                </a:cubicBezTo>
                <a:cubicBezTo>
                  <a:pt x="0" y="49"/>
                  <a:pt x="0" y="39"/>
                  <a:pt x="10" y="29"/>
                </a:cubicBezTo>
                <a:lnTo>
                  <a:pt x="89" y="0"/>
                </a:lnTo>
                <a:cubicBezTo>
                  <a:pt x="98" y="0"/>
                  <a:pt x="98" y="0"/>
                  <a:pt x="108" y="9"/>
                </a:cubicBezTo>
                <a:cubicBezTo>
                  <a:pt x="108" y="20"/>
                  <a:pt x="108" y="29"/>
                  <a:pt x="9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21"/>
          <p:cNvSpPr/>
          <p:nvPr/>
        </p:nvSpPr>
        <p:spPr>
          <a:xfrm>
            <a:off x="6316730" y="5496594"/>
            <a:ext cx="56257" cy="6345"/>
          </a:xfrm>
          <a:custGeom>
            <a:avLst/>
            <a:gdLst/>
            <a:ahLst/>
            <a:cxnLst/>
            <a:rect l="l" t="t" r="r" b="b"/>
            <a:pathLst>
              <a:path w="266" h="30" extrusionOk="0">
                <a:moveTo>
                  <a:pt x="11" y="30"/>
                </a:moveTo>
                <a:cubicBezTo>
                  <a:pt x="1" y="30"/>
                  <a:pt x="1" y="30"/>
                  <a:pt x="1" y="21"/>
                </a:cubicBezTo>
                <a:cubicBezTo>
                  <a:pt x="1" y="10"/>
                  <a:pt x="1" y="1"/>
                  <a:pt x="11" y="1"/>
                </a:cubicBezTo>
                <a:lnTo>
                  <a:pt x="256" y="1"/>
                </a:lnTo>
                <a:cubicBezTo>
                  <a:pt x="256" y="1"/>
                  <a:pt x="266" y="10"/>
                  <a:pt x="266" y="21"/>
                </a:cubicBezTo>
                <a:cubicBezTo>
                  <a:pt x="266" y="30"/>
                  <a:pt x="256" y="30"/>
                  <a:pt x="256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21"/>
          <p:cNvSpPr/>
          <p:nvPr/>
        </p:nvSpPr>
        <p:spPr>
          <a:xfrm>
            <a:off x="6319057" y="5496594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29" y="79"/>
                </a:moveTo>
                <a:lnTo>
                  <a:pt x="0" y="79"/>
                </a:lnTo>
                <a:cubicBezTo>
                  <a:pt x="0" y="69"/>
                  <a:pt x="0" y="60"/>
                  <a:pt x="10" y="60"/>
                </a:cubicBezTo>
                <a:lnTo>
                  <a:pt x="68" y="1"/>
                </a:lnTo>
                <a:cubicBezTo>
                  <a:pt x="79" y="1"/>
                  <a:pt x="88" y="1"/>
                  <a:pt x="88" y="10"/>
                </a:cubicBezTo>
                <a:cubicBezTo>
                  <a:pt x="98" y="10"/>
                  <a:pt x="98" y="21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1" name="Google Shape;4501;p21"/>
          <p:cNvSpPr/>
          <p:nvPr/>
        </p:nvSpPr>
        <p:spPr>
          <a:xfrm>
            <a:off x="6319057" y="548623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0" y="30"/>
                </a:moveTo>
                <a:cubicBezTo>
                  <a:pt x="0" y="20"/>
                  <a:pt x="0" y="11"/>
                  <a:pt x="0" y="11"/>
                </a:cubicBezTo>
                <a:cubicBezTo>
                  <a:pt x="10" y="1"/>
                  <a:pt x="20" y="1"/>
                  <a:pt x="29" y="1"/>
                </a:cubicBezTo>
                <a:lnTo>
                  <a:pt x="88" y="50"/>
                </a:lnTo>
                <a:cubicBezTo>
                  <a:pt x="98" y="59"/>
                  <a:pt x="98" y="70"/>
                  <a:pt x="88" y="79"/>
                </a:cubicBezTo>
                <a:lnTo>
                  <a:pt x="68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2" name="Google Shape;4502;p21"/>
          <p:cNvSpPr/>
          <p:nvPr/>
        </p:nvSpPr>
        <p:spPr>
          <a:xfrm>
            <a:off x="6331323" y="5496594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30" y="79"/>
                </a:moveTo>
                <a:lnTo>
                  <a:pt x="10" y="79"/>
                </a:lnTo>
                <a:cubicBezTo>
                  <a:pt x="1" y="69"/>
                  <a:pt x="1" y="60"/>
                  <a:pt x="10" y="60"/>
                </a:cubicBezTo>
                <a:lnTo>
                  <a:pt x="69" y="1"/>
                </a:lnTo>
                <a:cubicBezTo>
                  <a:pt x="79" y="1"/>
                  <a:pt x="89" y="1"/>
                  <a:pt x="89" y="10"/>
                </a:cubicBezTo>
                <a:cubicBezTo>
                  <a:pt x="99" y="10"/>
                  <a:pt x="99" y="21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3" name="Google Shape;4503;p21"/>
          <p:cNvSpPr/>
          <p:nvPr/>
        </p:nvSpPr>
        <p:spPr>
          <a:xfrm>
            <a:off x="6331323" y="5486231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0" y="30"/>
                </a:moveTo>
                <a:cubicBezTo>
                  <a:pt x="1" y="20"/>
                  <a:pt x="1" y="11"/>
                  <a:pt x="10" y="11"/>
                </a:cubicBezTo>
                <a:cubicBezTo>
                  <a:pt x="10" y="1"/>
                  <a:pt x="21" y="1"/>
                  <a:pt x="30" y="1"/>
                </a:cubicBezTo>
                <a:lnTo>
                  <a:pt x="89" y="50"/>
                </a:lnTo>
                <a:cubicBezTo>
                  <a:pt x="99" y="59"/>
                  <a:pt x="99" y="70"/>
                  <a:pt x="89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21"/>
          <p:cNvSpPr/>
          <p:nvPr/>
        </p:nvSpPr>
        <p:spPr>
          <a:xfrm>
            <a:off x="4534491" y="1399368"/>
            <a:ext cx="31513" cy="31301"/>
          </a:xfrm>
          <a:custGeom>
            <a:avLst/>
            <a:gdLst/>
            <a:ahLst/>
            <a:cxnLst/>
            <a:rect l="l" t="t" r="r" b="b"/>
            <a:pathLst>
              <a:path w="149" h="148" extrusionOk="0">
                <a:moveTo>
                  <a:pt x="70" y="0"/>
                </a:moveTo>
                <a:cubicBezTo>
                  <a:pt x="89" y="0"/>
                  <a:pt x="109" y="11"/>
                  <a:pt x="128" y="20"/>
                </a:cubicBezTo>
                <a:cubicBezTo>
                  <a:pt x="138" y="40"/>
                  <a:pt x="148" y="59"/>
                  <a:pt x="148" y="79"/>
                </a:cubicBezTo>
                <a:cubicBezTo>
                  <a:pt x="148" y="98"/>
                  <a:pt x="138" y="118"/>
                  <a:pt x="128" y="128"/>
                </a:cubicBezTo>
                <a:cubicBezTo>
                  <a:pt x="109" y="138"/>
                  <a:pt x="89" y="148"/>
                  <a:pt x="70" y="148"/>
                </a:cubicBezTo>
                <a:cubicBezTo>
                  <a:pt x="50" y="148"/>
                  <a:pt x="30" y="138"/>
                  <a:pt x="20" y="128"/>
                </a:cubicBezTo>
                <a:cubicBezTo>
                  <a:pt x="11" y="118"/>
                  <a:pt x="1" y="98"/>
                  <a:pt x="1" y="79"/>
                </a:cubicBezTo>
                <a:cubicBezTo>
                  <a:pt x="1" y="59"/>
                  <a:pt x="11" y="40"/>
                  <a:pt x="20" y="20"/>
                </a:cubicBezTo>
                <a:cubicBezTo>
                  <a:pt x="30" y="11"/>
                  <a:pt x="50" y="0"/>
                  <a:pt x="70" y="0"/>
                </a:cubicBezTo>
                <a:close/>
                <a:moveTo>
                  <a:pt x="99" y="50"/>
                </a:moveTo>
                <a:cubicBezTo>
                  <a:pt x="99" y="40"/>
                  <a:pt x="89" y="30"/>
                  <a:pt x="70" y="30"/>
                </a:cubicBezTo>
                <a:cubicBezTo>
                  <a:pt x="59" y="30"/>
                  <a:pt x="50" y="40"/>
                  <a:pt x="40" y="50"/>
                </a:cubicBezTo>
                <a:cubicBezTo>
                  <a:pt x="40" y="50"/>
                  <a:pt x="30" y="59"/>
                  <a:pt x="30" y="79"/>
                </a:cubicBezTo>
                <a:cubicBezTo>
                  <a:pt x="30" y="89"/>
                  <a:pt x="40" y="98"/>
                  <a:pt x="40" y="109"/>
                </a:cubicBezTo>
                <a:cubicBezTo>
                  <a:pt x="50" y="109"/>
                  <a:pt x="59" y="118"/>
                  <a:pt x="70" y="118"/>
                </a:cubicBezTo>
                <a:cubicBezTo>
                  <a:pt x="89" y="118"/>
                  <a:pt x="99" y="109"/>
                  <a:pt x="99" y="109"/>
                </a:cubicBezTo>
                <a:cubicBezTo>
                  <a:pt x="109" y="98"/>
                  <a:pt x="118" y="89"/>
                  <a:pt x="118" y="79"/>
                </a:cubicBezTo>
                <a:cubicBezTo>
                  <a:pt x="118" y="59"/>
                  <a:pt x="109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21"/>
          <p:cNvSpPr/>
          <p:nvPr/>
        </p:nvSpPr>
        <p:spPr>
          <a:xfrm>
            <a:off x="4546969" y="1310330"/>
            <a:ext cx="6556" cy="95595"/>
          </a:xfrm>
          <a:custGeom>
            <a:avLst/>
            <a:gdLst/>
            <a:ahLst/>
            <a:cxnLst/>
            <a:rect l="l" t="t" r="r" b="b"/>
            <a:pathLst>
              <a:path w="31" h="452" extrusionOk="0">
                <a:moveTo>
                  <a:pt x="0" y="10"/>
                </a:moveTo>
                <a:cubicBezTo>
                  <a:pt x="0" y="0"/>
                  <a:pt x="11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lnTo>
                  <a:pt x="30" y="441"/>
                </a:lnTo>
                <a:cubicBezTo>
                  <a:pt x="30" y="451"/>
                  <a:pt x="20" y="451"/>
                  <a:pt x="11" y="451"/>
                </a:cubicBezTo>
                <a:cubicBezTo>
                  <a:pt x="11" y="451"/>
                  <a:pt x="0" y="45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21"/>
          <p:cNvSpPr/>
          <p:nvPr/>
        </p:nvSpPr>
        <p:spPr>
          <a:xfrm>
            <a:off x="4534491" y="1320693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11" y="30"/>
                </a:moveTo>
                <a:cubicBezTo>
                  <a:pt x="1" y="20"/>
                  <a:pt x="1" y="10"/>
                  <a:pt x="11" y="10"/>
                </a:cubicBezTo>
                <a:cubicBezTo>
                  <a:pt x="11" y="0"/>
                  <a:pt x="20" y="0"/>
                  <a:pt x="30" y="10"/>
                </a:cubicBezTo>
                <a:lnTo>
                  <a:pt x="89" y="78"/>
                </a:lnTo>
                <a:cubicBezTo>
                  <a:pt x="89" y="89"/>
                  <a:pt x="89" y="98"/>
                  <a:pt x="79" y="98"/>
                </a:cubicBezTo>
                <a:cubicBezTo>
                  <a:pt x="79" y="108"/>
                  <a:pt x="70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7" name="Google Shape;4507;p21"/>
          <p:cNvSpPr/>
          <p:nvPr/>
        </p:nvSpPr>
        <p:spPr>
          <a:xfrm>
            <a:off x="4546969" y="1320693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59" y="10"/>
                </a:moveTo>
                <a:cubicBezTo>
                  <a:pt x="59" y="0"/>
                  <a:pt x="69" y="0"/>
                  <a:pt x="79" y="10"/>
                </a:cubicBezTo>
                <a:cubicBezTo>
                  <a:pt x="89" y="10"/>
                  <a:pt x="89" y="20"/>
                  <a:pt x="79" y="30"/>
                </a:cubicBezTo>
                <a:lnTo>
                  <a:pt x="30" y="98"/>
                </a:lnTo>
                <a:cubicBezTo>
                  <a:pt x="20" y="108"/>
                  <a:pt x="11" y="108"/>
                  <a:pt x="0" y="98"/>
                </a:cubicBezTo>
                <a:lnTo>
                  <a:pt x="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8" name="Google Shape;4508;p21"/>
          <p:cNvSpPr/>
          <p:nvPr/>
        </p:nvSpPr>
        <p:spPr>
          <a:xfrm>
            <a:off x="4534491" y="1335286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11" y="29"/>
                </a:moveTo>
                <a:cubicBezTo>
                  <a:pt x="1" y="20"/>
                  <a:pt x="1" y="9"/>
                  <a:pt x="11" y="9"/>
                </a:cubicBezTo>
                <a:cubicBezTo>
                  <a:pt x="11" y="0"/>
                  <a:pt x="20" y="0"/>
                  <a:pt x="30" y="9"/>
                </a:cubicBezTo>
                <a:lnTo>
                  <a:pt x="89" y="78"/>
                </a:lnTo>
                <a:cubicBezTo>
                  <a:pt x="89" y="88"/>
                  <a:pt x="89" y="98"/>
                  <a:pt x="79" y="98"/>
                </a:cubicBezTo>
                <a:cubicBezTo>
                  <a:pt x="79" y="107"/>
                  <a:pt x="70" y="107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21"/>
          <p:cNvSpPr/>
          <p:nvPr/>
        </p:nvSpPr>
        <p:spPr>
          <a:xfrm>
            <a:off x="4546969" y="1335286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59" y="9"/>
                </a:moveTo>
                <a:cubicBezTo>
                  <a:pt x="59" y="0"/>
                  <a:pt x="69" y="0"/>
                  <a:pt x="79" y="9"/>
                </a:cubicBezTo>
                <a:cubicBezTo>
                  <a:pt x="89" y="9"/>
                  <a:pt x="89" y="20"/>
                  <a:pt x="79" y="29"/>
                </a:cubicBezTo>
                <a:lnTo>
                  <a:pt x="30" y="98"/>
                </a:lnTo>
                <a:cubicBezTo>
                  <a:pt x="20" y="107"/>
                  <a:pt x="11" y="107"/>
                  <a:pt x="0" y="98"/>
                </a:cubicBezTo>
                <a:lnTo>
                  <a:pt x="0" y="7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21"/>
          <p:cNvSpPr/>
          <p:nvPr/>
        </p:nvSpPr>
        <p:spPr>
          <a:xfrm>
            <a:off x="4557332" y="1360031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73" y="10"/>
                </a:moveTo>
                <a:cubicBezTo>
                  <a:pt x="383" y="1"/>
                  <a:pt x="393" y="1"/>
                  <a:pt x="393" y="10"/>
                </a:cubicBezTo>
                <a:cubicBezTo>
                  <a:pt x="402" y="20"/>
                  <a:pt x="402" y="30"/>
                  <a:pt x="393" y="30"/>
                </a:cubicBezTo>
                <a:lnTo>
                  <a:pt x="20" y="245"/>
                </a:lnTo>
                <a:cubicBezTo>
                  <a:pt x="20" y="245"/>
                  <a:pt x="10" y="245"/>
                  <a:pt x="1" y="236"/>
                </a:cubicBezTo>
                <a:cubicBezTo>
                  <a:pt x="1" y="236"/>
                  <a:pt x="1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21"/>
          <p:cNvSpPr/>
          <p:nvPr/>
        </p:nvSpPr>
        <p:spPr>
          <a:xfrm>
            <a:off x="4611262" y="1356012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9"/>
                </a:moveTo>
                <a:cubicBezTo>
                  <a:pt x="40" y="9"/>
                  <a:pt x="49" y="0"/>
                  <a:pt x="59" y="0"/>
                </a:cubicBezTo>
                <a:cubicBezTo>
                  <a:pt x="69" y="9"/>
                  <a:pt x="69" y="20"/>
                  <a:pt x="69" y="20"/>
                </a:cubicBezTo>
                <a:lnTo>
                  <a:pt x="30" y="107"/>
                </a:lnTo>
                <a:cubicBezTo>
                  <a:pt x="30" y="118"/>
                  <a:pt x="20" y="118"/>
                  <a:pt x="10" y="118"/>
                </a:cubicBezTo>
                <a:cubicBezTo>
                  <a:pt x="10" y="118"/>
                  <a:pt x="1" y="107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2" name="Google Shape;4512;p21"/>
          <p:cNvSpPr/>
          <p:nvPr/>
        </p:nvSpPr>
        <p:spPr>
          <a:xfrm>
            <a:off x="4611262" y="1374412"/>
            <a:ext cx="27071" cy="8671"/>
          </a:xfrm>
          <a:custGeom>
            <a:avLst/>
            <a:gdLst/>
            <a:ahLst/>
            <a:cxnLst/>
            <a:rect l="l" t="t" r="r" b="b"/>
            <a:pathLst>
              <a:path w="128" h="41" extrusionOk="0">
                <a:moveTo>
                  <a:pt x="108" y="11"/>
                </a:moveTo>
                <a:cubicBezTo>
                  <a:pt x="118" y="11"/>
                  <a:pt x="128" y="20"/>
                  <a:pt x="128" y="31"/>
                </a:cubicBezTo>
                <a:cubicBezTo>
                  <a:pt x="118" y="40"/>
                  <a:pt x="118" y="40"/>
                  <a:pt x="108" y="40"/>
                </a:cubicBezTo>
                <a:lnTo>
                  <a:pt x="20" y="31"/>
                </a:lnTo>
                <a:cubicBezTo>
                  <a:pt x="10" y="31"/>
                  <a:pt x="1" y="20"/>
                  <a:pt x="1" y="11"/>
                </a:cubicBezTo>
                <a:cubicBezTo>
                  <a:pt x="1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3" name="Google Shape;4513;p21"/>
          <p:cNvSpPr/>
          <p:nvPr/>
        </p:nvSpPr>
        <p:spPr>
          <a:xfrm>
            <a:off x="4598784" y="136426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10"/>
                </a:moveTo>
                <a:cubicBezTo>
                  <a:pt x="40" y="0"/>
                  <a:pt x="49" y="0"/>
                  <a:pt x="60" y="0"/>
                </a:cubicBezTo>
                <a:cubicBezTo>
                  <a:pt x="69" y="0"/>
                  <a:pt x="69" y="10"/>
                  <a:pt x="69" y="20"/>
                </a:cubicBezTo>
                <a:lnTo>
                  <a:pt x="30" y="98"/>
                </a:ln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4" name="Google Shape;4514;p21"/>
          <p:cNvSpPr/>
          <p:nvPr/>
        </p:nvSpPr>
        <p:spPr>
          <a:xfrm>
            <a:off x="4598784" y="1380757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20"/>
                </a:moveTo>
                <a:cubicBezTo>
                  <a:pt x="118" y="20"/>
                  <a:pt x="128" y="30"/>
                  <a:pt x="118" y="30"/>
                </a:cubicBezTo>
                <a:cubicBezTo>
                  <a:pt x="118" y="40"/>
                  <a:pt x="118" y="49"/>
                  <a:pt x="108" y="49"/>
                </a:cubicBezTo>
                <a:lnTo>
                  <a:pt x="20" y="30"/>
                </a:lnTo>
                <a:cubicBezTo>
                  <a:pt x="10" y="30"/>
                  <a:pt x="1" y="30"/>
                  <a:pt x="1" y="20"/>
                </a:cubicBezTo>
                <a:cubicBezTo>
                  <a:pt x="1" y="10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5" name="Google Shape;4515;p21"/>
          <p:cNvSpPr/>
          <p:nvPr/>
        </p:nvSpPr>
        <p:spPr>
          <a:xfrm>
            <a:off x="4557332" y="1418191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393" y="216"/>
                </a:moveTo>
                <a:cubicBezTo>
                  <a:pt x="402" y="216"/>
                  <a:pt x="402" y="225"/>
                  <a:pt x="393" y="235"/>
                </a:cubicBezTo>
                <a:cubicBezTo>
                  <a:pt x="393" y="245"/>
                  <a:pt x="383" y="245"/>
                  <a:pt x="373" y="245"/>
                </a:cubicBezTo>
                <a:lnTo>
                  <a:pt x="10" y="29"/>
                </a:lnTo>
                <a:cubicBezTo>
                  <a:pt x="1" y="20"/>
                  <a:pt x="1" y="20"/>
                  <a:pt x="1" y="9"/>
                </a:cubicBezTo>
                <a:cubicBezTo>
                  <a:pt x="10" y="0"/>
                  <a:pt x="2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6" name="Google Shape;4516;p21"/>
          <p:cNvSpPr/>
          <p:nvPr/>
        </p:nvSpPr>
        <p:spPr>
          <a:xfrm>
            <a:off x="4611262" y="1447165"/>
            <a:ext cx="27071" cy="8460"/>
          </a:xfrm>
          <a:custGeom>
            <a:avLst/>
            <a:gdLst/>
            <a:ahLst/>
            <a:cxnLst/>
            <a:rect l="l" t="t" r="r" b="b"/>
            <a:pathLst>
              <a:path w="128" h="40" extrusionOk="0">
                <a:moveTo>
                  <a:pt x="108" y="0"/>
                </a:moveTo>
                <a:cubicBezTo>
                  <a:pt x="118" y="0"/>
                  <a:pt x="118" y="0"/>
                  <a:pt x="128" y="10"/>
                </a:cubicBezTo>
                <a:cubicBezTo>
                  <a:pt x="128" y="20"/>
                  <a:pt x="118" y="29"/>
                  <a:pt x="108" y="29"/>
                </a:cubicBezTo>
                <a:lnTo>
                  <a:pt x="20" y="39"/>
                </a:lnTo>
                <a:cubicBezTo>
                  <a:pt x="10" y="39"/>
                  <a:pt x="10" y="39"/>
                  <a:pt x="1" y="29"/>
                </a:cubicBezTo>
                <a:cubicBezTo>
                  <a:pt x="1" y="20"/>
                  <a:pt x="10" y="1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7" name="Google Shape;4517;p21"/>
          <p:cNvSpPr/>
          <p:nvPr/>
        </p:nvSpPr>
        <p:spPr>
          <a:xfrm>
            <a:off x="4611262" y="1449069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9" y="99"/>
                </a:moveTo>
                <a:cubicBezTo>
                  <a:pt x="69" y="109"/>
                  <a:pt x="69" y="109"/>
                  <a:pt x="59" y="118"/>
                </a:cubicBezTo>
                <a:cubicBezTo>
                  <a:pt x="49" y="118"/>
                  <a:pt x="40" y="118"/>
                  <a:pt x="40" y="109"/>
                </a:cubicBezTo>
                <a:lnTo>
                  <a:pt x="10" y="20"/>
                </a:lnTo>
                <a:cubicBezTo>
                  <a:pt x="1" y="20"/>
                  <a:pt x="10" y="11"/>
                  <a:pt x="10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8" name="Google Shape;4518;p21"/>
          <p:cNvSpPr/>
          <p:nvPr/>
        </p:nvSpPr>
        <p:spPr>
          <a:xfrm>
            <a:off x="4598784" y="143870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1"/>
                </a:moveTo>
                <a:cubicBezTo>
                  <a:pt x="118" y="1"/>
                  <a:pt x="118" y="10"/>
                  <a:pt x="118" y="21"/>
                </a:cubicBezTo>
                <a:cubicBezTo>
                  <a:pt x="128" y="30"/>
                  <a:pt x="118" y="30"/>
                  <a:pt x="108" y="40"/>
                </a:cubicBezTo>
                <a:lnTo>
                  <a:pt x="20" y="50"/>
                </a:lnTo>
                <a:cubicBezTo>
                  <a:pt x="10" y="50"/>
                  <a:pt x="1" y="40"/>
                  <a:pt x="1" y="40"/>
                </a:cubicBezTo>
                <a:cubicBezTo>
                  <a:pt x="1" y="30"/>
                  <a:pt x="10" y="21"/>
                  <a:pt x="2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9" name="Google Shape;4519;p21"/>
          <p:cNvSpPr/>
          <p:nvPr/>
        </p:nvSpPr>
        <p:spPr>
          <a:xfrm>
            <a:off x="4598784" y="144293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9" y="88"/>
                </a:moveTo>
                <a:cubicBezTo>
                  <a:pt x="69" y="99"/>
                  <a:pt x="69" y="108"/>
                  <a:pt x="60" y="108"/>
                </a:cubicBezTo>
                <a:cubicBezTo>
                  <a:pt x="49" y="118"/>
                  <a:pt x="40" y="108"/>
                  <a:pt x="40" y="99"/>
                </a:cubicBezTo>
                <a:lnTo>
                  <a:pt x="1" y="20"/>
                </a:lnTo>
                <a:cubicBezTo>
                  <a:pt x="1" y="10"/>
                  <a:pt x="10" y="1"/>
                  <a:pt x="10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0" name="Google Shape;4520;p21"/>
          <p:cNvSpPr/>
          <p:nvPr/>
        </p:nvSpPr>
        <p:spPr>
          <a:xfrm>
            <a:off x="4546969" y="1424324"/>
            <a:ext cx="6556" cy="95384"/>
          </a:xfrm>
          <a:custGeom>
            <a:avLst/>
            <a:gdLst/>
            <a:ahLst/>
            <a:cxnLst/>
            <a:rect l="l" t="t" r="r" b="b"/>
            <a:pathLst>
              <a:path w="31" h="451" extrusionOk="0">
                <a:moveTo>
                  <a:pt x="30" y="441"/>
                </a:moveTo>
                <a:cubicBezTo>
                  <a:pt x="30" y="451"/>
                  <a:pt x="20" y="451"/>
                  <a:pt x="11" y="451"/>
                </a:cubicBezTo>
                <a:cubicBezTo>
                  <a:pt x="11" y="451"/>
                  <a:pt x="0" y="451"/>
                  <a:pt x="0" y="441"/>
                </a:cubicBezTo>
                <a:lnTo>
                  <a:pt x="0" y="10"/>
                </a:lnTo>
                <a:lnTo>
                  <a:pt x="11" y="0"/>
                </a:lnTo>
                <a:cubicBezTo>
                  <a:pt x="20" y="0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21"/>
          <p:cNvSpPr/>
          <p:nvPr/>
        </p:nvSpPr>
        <p:spPr>
          <a:xfrm>
            <a:off x="4546969" y="1486291"/>
            <a:ext cx="19034" cy="23264"/>
          </a:xfrm>
          <a:custGeom>
            <a:avLst/>
            <a:gdLst/>
            <a:ahLst/>
            <a:cxnLst/>
            <a:rect l="l" t="t" r="r" b="b"/>
            <a:pathLst>
              <a:path w="90" h="110" extrusionOk="0">
                <a:moveTo>
                  <a:pt x="79" y="79"/>
                </a:moveTo>
                <a:cubicBezTo>
                  <a:pt x="89" y="90"/>
                  <a:pt x="89" y="99"/>
                  <a:pt x="79" y="99"/>
                </a:cubicBezTo>
                <a:cubicBezTo>
                  <a:pt x="69" y="109"/>
                  <a:pt x="59" y="109"/>
                  <a:pt x="59" y="99"/>
                </a:cubicBezTo>
                <a:lnTo>
                  <a:pt x="0" y="31"/>
                </a:lnTo>
                <a:lnTo>
                  <a:pt x="0" y="11"/>
                </a:lnTo>
                <a:cubicBezTo>
                  <a:pt x="11" y="1"/>
                  <a:pt x="2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2" name="Google Shape;4522;p21"/>
          <p:cNvSpPr/>
          <p:nvPr/>
        </p:nvSpPr>
        <p:spPr>
          <a:xfrm>
            <a:off x="4534491" y="1486291"/>
            <a:ext cx="19034" cy="23264"/>
          </a:xfrm>
          <a:custGeom>
            <a:avLst/>
            <a:gdLst/>
            <a:ahLst/>
            <a:cxnLst/>
            <a:rect l="l" t="t" r="r" b="b"/>
            <a:pathLst>
              <a:path w="90" h="110" extrusionOk="0">
                <a:moveTo>
                  <a:pt x="30" y="99"/>
                </a:moveTo>
                <a:cubicBezTo>
                  <a:pt x="20" y="109"/>
                  <a:pt x="11" y="109"/>
                  <a:pt x="11" y="99"/>
                </a:cubicBezTo>
                <a:cubicBezTo>
                  <a:pt x="1" y="99"/>
                  <a:pt x="1" y="90"/>
                  <a:pt x="11" y="79"/>
                </a:cubicBezTo>
                <a:lnTo>
                  <a:pt x="59" y="11"/>
                </a:lnTo>
                <a:cubicBezTo>
                  <a:pt x="70" y="1"/>
                  <a:pt x="79" y="1"/>
                  <a:pt x="79" y="11"/>
                </a:cubicBezTo>
                <a:cubicBezTo>
                  <a:pt x="89" y="11"/>
                  <a:pt x="89" y="21"/>
                  <a:pt x="8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3" name="Google Shape;4523;p21"/>
          <p:cNvSpPr/>
          <p:nvPr/>
        </p:nvSpPr>
        <p:spPr>
          <a:xfrm>
            <a:off x="4546969" y="1471910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79" y="79"/>
                </a:moveTo>
                <a:cubicBezTo>
                  <a:pt x="89" y="89"/>
                  <a:pt x="89" y="99"/>
                  <a:pt x="79" y="99"/>
                </a:cubicBezTo>
                <a:cubicBezTo>
                  <a:pt x="69" y="108"/>
                  <a:pt x="59" y="108"/>
                  <a:pt x="59" y="99"/>
                </a:cubicBezTo>
                <a:lnTo>
                  <a:pt x="0" y="30"/>
                </a:lnTo>
                <a:lnTo>
                  <a:pt x="0" y="10"/>
                </a:lnTo>
                <a:cubicBezTo>
                  <a:pt x="11" y="1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4" name="Google Shape;4524;p21"/>
          <p:cNvSpPr/>
          <p:nvPr/>
        </p:nvSpPr>
        <p:spPr>
          <a:xfrm>
            <a:off x="4534491" y="1471910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30" y="99"/>
                </a:moveTo>
                <a:cubicBezTo>
                  <a:pt x="20" y="108"/>
                  <a:pt x="11" y="108"/>
                  <a:pt x="11" y="99"/>
                </a:cubicBezTo>
                <a:cubicBezTo>
                  <a:pt x="1" y="99"/>
                  <a:pt x="1" y="89"/>
                  <a:pt x="11" y="79"/>
                </a:cubicBezTo>
                <a:lnTo>
                  <a:pt x="59" y="10"/>
                </a:lnTo>
                <a:cubicBezTo>
                  <a:pt x="70" y="1"/>
                  <a:pt x="79" y="1"/>
                  <a:pt x="79" y="10"/>
                </a:cubicBezTo>
                <a:cubicBezTo>
                  <a:pt x="89" y="10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5" name="Google Shape;4525;p21"/>
          <p:cNvSpPr/>
          <p:nvPr/>
        </p:nvSpPr>
        <p:spPr>
          <a:xfrm>
            <a:off x="4457931" y="1418191"/>
            <a:ext cx="85020" cy="51816"/>
          </a:xfrm>
          <a:custGeom>
            <a:avLst/>
            <a:gdLst/>
            <a:ahLst/>
            <a:cxnLst/>
            <a:rect l="l" t="t" r="r" b="b"/>
            <a:pathLst>
              <a:path w="402" h="245" extrusionOk="0">
                <a:moveTo>
                  <a:pt x="29" y="245"/>
                </a:moveTo>
                <a:cubicBezTo>
                  <a:pt x="20" y="245"/>
                  <a:pt x="10" y="245"/>
                  <a:pt x="0" y="235"/>
                </a:cubicBezTo>
                <a:cubicBezTo>
                  <a:pt x="0" y="225"/>
                  <a:pt x="0" y="216"/>
                  <a:pt x="10" y="216"/>
                </a:cubicBezTo>
                <a:lnTo>
                  <a:pt x="382" y="0"/>
                </a:lnTo>
                <a:cubicBezTo>
                  <a:pt x="382" y="0"/>
                  <a:pt x="392" y="0"/>
                  <a:pt x="402" y="9"/>
                </a:cubicBezTo>
                <a:cubicBezTo>
                  <a:pt x="402" y="20"/>
                  <a:pt x="402" y="20"/>
                  <a:pt x="392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6" name="Google Shape;4526;p21"/>
          <p:cNvSpPr/>
          <p:nvPr/>
        </p:nvSpPr>
        <p:spPr>
          <a:xfrm>
            <a:off x="4474427" y="1449069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9"/>
                </a:moveTo>
                <a:cubicBezTo>
                  <a:pt x="30" y="118"/>
                  <a:pt x="20" y="118"/>
                  <a:pt x="10" y="118"/>
                </a:cubicBezTo>
                <a:cubicBezTo>
                  <a:pt x="1" y="109"/>
                  <a:pt x="1" y="109"/>
                  <a:pt x="1" y="99"/>
                </a:cubicBezTo>
                <a:lnTo>
                  <a:pt x="30" y="11"/>
                </a:lnTo>
                <a:cubicBezTo>
                  <a:pt x="40" y="1"/>
                  <a:pt x="49" y="1"/>
                  <a:pt x="49" y="1"/>
                </a:cubicBezTo>
                <a:cubicBezTo>
                  <a:pt x="60" y="11"/>
                  <a:pt x="69" y="20"/>
                  <a:pt x="6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7" name="Google Shape;4527;p21"/>
          <p:cNvSpPr/>
          <p:nvPr/>
        </p:nvSpPr>
        <p:spPr>
          <a:xfrm>
            <a:off x="4462161" y="1447165"/>
            <a:ext cx="27071" cy="8460"/>
          </a:xfrm>
          <a:custGeom>
            <a:avLst/>
            <a:gdLst/>
            <a:ahLst/>
            <a:cxnLst/>
            <a:rect l="l" t="t" r="r" b="b"/>
            <a:pathLst>
              <a:path w="128" h="40" extrusionOk="0">
                <a:moveTo>
                  <a:pt x="20" y="29"/>
                </a:moveTo>
                <a:cubicBezTo>
                  <a:pt x="9" y="29"/>
                  <a:pt x="0" y="20"/>
                  <a:pt x="0" y="10"/>
                </a:cubicBezTo>
                <a:cubicBezTo>
                  <a:pt x="0" y="0"/>
                  <a:pt x="9" y="0"/>
                  <a:pt x="20" y="0"/>
                </a:cubicBezTo>
                <a:lnTo>
                  <a:pt x="107" y="10"/>
                </a:lnTo>
                <a:cubicBezTo>
                  <a:pt x="118" y="10"/>
                  <a:pt x="127" y="20"/>
                  <a:pt x="118" y="29"/>
                </a:cubicBezTo>
                <a:cubicBezTo>
                  <a:pt x="118" y="39"/>
                  <a:pt x="118" y="39"/>
                  <a:pt x="10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8" name="Google Shape;4528;p21"/>
          <p:cNvSpPr/>
          <p:nvPr/>
        </p:nvSpPr>
        <p:spPr>
          <a:xfrm>
            <a:off x="4486905" y="1442935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99"/>
                </a:moveTo>
                <a:cubicBezTo>
                  <a:pt x="30" y="108"/>
                  <a:pt x="20" y="118"/>
                  <a:pt x="10" y="108"/>
                </a:cubicBezTo>
                <a:cubicBezTo>
                  <a:pt x="1" y="108"/>
                  <a:pt x="1" y="99"/>
                  <a:pt x="1" y="88"/>
                </a:cubicBezTo>
                <a:lnTo>
                  <a:pt x="40" y="10"/>
                </a:lnTo>
                <a:cubicBezTo>
                  <a:pt x="40" y="1"/>
                  <a:pt x="49" y="1"/>
                  <a:pt x="59" y="1"/>
                </a:cubicBezTo>
                <a:cubicBezTo>
                  <a:pt x="59" y="1"/>
                  <a:pt x="69" y="10"/>
                  <a:pt x="5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9" name="Google Shape;4529;p21"/>
          <p:cNvSpPr/>
          <p:nvPr/>
        </p:nvSpPr>
        <p:spPr>
          <a:xfrm>
            <a:off x="4474427" y="143870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40"/>
                </a:moveTo>
                <a:cubicBezTo>
                  <a:pt x="10" y="30"/>
                  <a:pt x="1" y="30"/>
                  <a:pt x="1" y="21"/>
                </a:cubicBezTo>
                <a:cubicBezTo>
                  <a:pt x="1" y="10"/>
                  <a:pt x="10" y="1"/>
                  <a:pt x="20" y="1"/>
                </a:cubicBezTo>
                <a:lnTo>
                  <a:pt x="108" y="21"/>
                </a:lnTo>
                <a:cubicBezTo>
                  <a:pt x="118" y="21"/>
                  <a:pt x="128" y="30"/>
                  <a:pt x="128" y="40"/>
                </a:cubicBezTo>
                <a:cubicBezTo>
                  <a:pt x="118" y="40"/>
                  <a:pt x="118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0" name="Google Shape;4530;p21"/>
          <p:cNvSpPr/>
          <p:nvPr/>
        </p:nvSpPr>
        <p:spPr>
          <a:xfrm>
            <a:off x="4457931" y="1360031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10" y="30"/>
                </a:moveTo>
                <a:cubicBezTo>
                  <a:pt x="0" y="30"/>
                  <a:pt x="0" y="20"/>
                  <a:pt x="0" y="10"/>
                </a:cubicBezTo>
                <a:cubicBezTo>
                  <a:pt x="10" y="1"/>
                  <a:pt x="20" y="1"/>
                  <a:pt x="29" y="10"/>
                </a:cubicBezTo>
                <a:lnTo>
                  <a:pt x="392" y="216"/>
                </a:lnTo>
                <a:cubicBezTo>
                  <a:pt x="402" y="226"/>
                  <a:pt x="402" y="236"/>
                  <a:pt x="402" y="236"/>
                </a:cubicBezTo>
                <a:cubicBezTo>
                  <a:pt x="392" y="245"/>
                  <a:pt x="382" y="245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1" name="Google Shape;4531;p21"/>
          <p:cNvSpPr/>
          <p:nvPr/>
        </p:nvSpPr>
        <p:spPr>
          <a:xfrm>
            <a:off x="4462161" y="1374412"/>
            <a:ext cx="27071" cy="8671"/>
          </a:xfrm>
          <a:custGeom>
            <a:avLst/>
            <a:gdLst/>
            <a:ahLst/>
            <a:cxnLst/>
            <a:rect l="l" t="t" r="r" b="b"/>
            <a:pathLst>
              <a:path w="128" h="41" extrusionOk="0">
                <a:moveTo>
                  <a:pt x="20" y="40"/>
                </a:moveTo>
                <a:cubicBezTo>
                  <a:pt x="9" y="40"/>
                  <a:pt x="0" y="40"/>
                  <a:pt x="0" y="31"/>
                </a:cubicBezTo>
                <a:cubicBezTo>
                  <a:pt x="0" y="20"/>
                  <a:pt x="9" y="11"/>
                  <a:pt x="20" y="11"/>
                </a:cubicBezTo>
                <a:lnTo>
                  <a:pt x="107" y="1"/>
                </a:lnTo>
                <a:cubicBezTo>
                  <a:pt x="118" y="1"/>
                  <a:pt x="118" y="1"/>
                  <a:pt x="118" y="11"/>
                </a:cubicBezTo>
                <a:cubicBezTo>
                  <a:pt x="127" y="20"/>
                  <a:pt x="118" y="31"/>
                  <a:pt x="107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2" name="Google Shape;4532;p21"/>
          <p:cNvSpPr/>
          <p:nvPr/>
        </p:nvSpPr>
        <p:spPr>
          <a:xfrm>
            <a:off x="4474427" y="1356012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" y="20"/>
                </a:moveTo>
                <a:cubicBezTo>
                  <a:pt x="1" y="20"/>
                  <a:pt x="1" y="9"/>
                  <a:pt x="10" y="0"/>
                </a:cubicBezTo>
                <a:cubicBezTo>
                  <a:pt x="20" y="0"/>
                  <a:pt x="30" y="9"/>
                  <a:pt x="30" y="9"/>
                </a:cubicBezTo>
                <a:lnTo>
                  <a:pt x="60" y="98"/>
                </a:lnTo>
                <a:cubicBezTo>
                  <a:pt x="69" y="107"/>
                  <a:pt x="60" y="118"/>
                  <a:pt x="49" y="118"/>
                </a:cubicBezTo>
                <a:cubicBezTo>
                  <a:pt x="49" y="118"/>
                  <a:pt x="40" y="118"/>
                  <a:pt x="30" y="10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3" name="Google Shape;4533;p21"/>
          <p:cNvSpPr/>
          <p:nvPr/>
        </p:nvSpPr>
        <p:spPr>
          <a:xfrm>
            <a:off x="4474427" y="1380757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49"/>
                </a:moveTo>
                <a:cubicBezTo>
                  <a:pt x="10" y="49"/>
                  <a:pt x="1" y="40"/>
                  <a:pt x="1" y="30"/>
                </a:cubicBezTo>
                <a:cubicBezTo>
                  <a:pt x="1" y="30"/>
                  <a:pt x="10" y="20"/>
                  <a:pt x="20" y="20"/>
                </a:cubicBezTo>
                <a:lnTo>
                  <a:pt x="108" y="1"/>
                </a:lnTo>
                <a:cubicBezTo>
                  <a:pt x="118" y="1"/>
                  <a:pt x="118" y="10"/>
                  <a:pt x="128" y="20"/>
                </a:cubicBezTo>
                <a:cubicBezTo>
                  <a:pt x="128" y="3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4" name="Google Shape;4534;p21"/>
          <p:cNvSpPr/>
          <p:nvPr/>
        </p:nvSpPr>
        <p:spPr>
          <a:xfrm>
            <a:off x="4486905" y="136426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" y="20"/>
                </a:moveTo>
                <a:cubicBezTo>
                  <a:pt x="1" y="10"/>
                  <a:pt x="1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59" y="88"/>
                </a:lnTo>
                <a:cubicBezTo>
                  <a:pt x="69" y="98"/>
                  <a:pt x="59" y="108"/>
                  <a:pt x="59" y="108"/>
                </a:cubicBezTo>
                <a:cubicBezTo>
                  <a:pt x="49" y="118"/>
                  <a:pt x="40" y="108"/>
                  <a:pt x="4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5" name="Google Shape;4535;p21"/>
          <p:cNvSpPr/>
          <p:nvPr/>
        </p:nvSpPr>
        <p:spPr>
          <a:xfrm>
            <a:off x="4513765" y="1357916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1" y="20"/>
                </a:moveTo>
                <a:cubicBezTo>
                  <a:pt x="1" y="11"/>
                  <a:pt x="11" y="0"/>
                  <a:pt x="11" y="0"/>
                </a:cubicBezTo>
                <a:cubicBezTo>
                  <a:pt x="20" y="0"/>
                  <a:pt x="30" y="0"/>
                  <a:pt x="40" y="11"/>
                </a:cubicBezTo>
                <a:lnTo>
                  <a:pt x="157" y="216"/>
                </a:lnTo>
                <a:cubicBezTo>
                  <a:pt x="157" y="216"/>
                  <a:pt x="157" y="226"/>
                  <a:pt x="148" y="236"/>
                </a:cubicBezTo>
                <a:cubicBezTo>
                  <a:pt x="148" y="236"/>
                  <a:pt x="138" y="236"/>
                  <a:pt x="128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21"/>
          <p:cNvSpPr/>
          <p:nvPr/>
        </p:nvSpPr>
        <p:spPr>
          <a:xfrm>
            <a:off x="4507632" y="1364260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10" y="39"/>
                </a:moveTo>
                <a:cubicBezTo>
                  <a:pt x="1" y="29"/>
                  <a:pt x="1" y="20"/>
                  <a:pt x="1" y="20"/>
                </a:cubicBezTo>
                <a:cubicBezTo>
                  <a:pt x="1" y="10"/>
                  <a:pt x="10" y="0"/>
                  <a:pt x="20" y="10"/>
                </a:cubicBezTo>
                <a:lnTo>
                  <a:pt x="99" y="39"/>
                </a:lnTo>
                <a:cubicBezTo>
                  <a:pt x="108" y="39"/>
                  <a:pt x="108" y="49"/>
                  <a:pt x="108" y="59"/>
                </a:cubicBezTo>
                <a:cubicBezTo>
                  <a:pt x="99" y="59"/>
                  <a:pt x="88" y="68"/>
                  <a:pt x="88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21"/>
          <p:cNvSpPr/>
          <p:nvPr/>
        </p:nvSpPr>
        <p:spPr>
          <a:xfrm>
            <a:off x="4524339" y="1353686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9" y="20"/>
                </a:moveTo>
                <a:cubicBezTo>
                  <a:pt x="9" y="11"/>
                  <a:pt x="20" y="1"/>
                  <a:pt x="29" y="11"/>
                </a:cubicBezTo>
                <a:cubicBezTo>
                  <a:pt x="29" y="11"/>
                  <a:pt x="39" y="11"/>
                  <a:pt x="39" y="20"/>
                </a:cubicBezTo>
                <a:lnTo>
                  <a:pt x="29" y="99"/>
                </a:lnTo>
                <a:cubicBezTo>
                  <a:pt x="29" y="109"/>
                  <a:pt x="20" y="118"/>
                  <a:pt x="9" y="118"/>
                </a:cubicBezTo>
                <a:cubicBezTo>
                  <a:pt x="0" y="118"/>
                  <a:pt x="0" y="109"/>
                  <a:pt x="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8" name="Google Shape;4538;p21"/>
          <p:cNvSpPr/>
          <p:nvPr/>
        </p:nvSpPr>
        <p:spPr>
          <a:xfrm>
            <a:off x="4513765" y="1376738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11" y="29"/>
                </a:moveTo>
                <a:cubicBezTo>
                  <a:pt x="1" y="29"/>
                  <a:pt x="1" y="20"/>
                  <a:pt x="1" y="9"/>
                </a:cubicBezTo>
                <a:cubicBezTo>
                  <a:pt x="11" y="0"/>
                  <a:pt x="11" y="0"/>
                  <a:pt x="20" y="0"/>
                </a:cubicBezTo>
                <a:lnTo>
                  <a:pt x="99" y="29"/>
                </a:lnTo>
                <a:cubicBezTo>
                  <a:pt x="109" y="29"/>
                  <a:pt x="109" y="39"/>
                  <a:pt x="109" y="49"/>
                </a:cubicBezTo>
                <a:cubicBezTo>
                  <a:pt x="99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9" name="Google Shape;4539;p21"/>
          <p:cNvSpPr/>
          <p:nvPr/>
        </p:nvSpPr>
        <p:spPr>
          <a:xfrm>
            <a:off x="4530473" y="1366164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10" y="11"/>
                </a:moveTo>
                <a:cubicBezTo>
                  <a:pt x="10" y="1"/>
                  <a:pt x="20" y="1"/>
                  <a:pt x="30" y="1"/>
                </a:cubicBezTo>
                <a:cubicBezTo>
                  <a:pt x="39" y="1"/>
                  <a:pt x="39" y="11"/>
                  <a:pt x="39" y="20"/>
                </a:cubicBezTo>
                <a:lnTo>
                  <a:pt x="30" y="99"/>
                </a:lnTo>
                <a:cubicBezTo>
                  <a:pt x="30" y="109"/>
                  <a:pt x="20" y="109"/>
                  <a:pt x="10" y="109"/>
                </a:cubicBezTo>
                <a:cubicBezTo>
                  <a:pt x="0" y="109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0" name="Google Shape;4540;p21"/>
          <p:cNvSpPr/>
          <p:nvPr/>
        </p:nvSpPr>
        <p:spPr>
          <a:xfrm>
            <a:off x="4553314" y="1357916"/>
            <a:ext cx="31090" cy="49913"/>
          </a:xfrm>
          <a:custGeom>
            <a:avLst/>
            <a:gdLst/>
            <a:ahLst/>
            <a:cxnLst/>
            <a:rect l="l" t="t" r="r" b="b"/>
            <a:pathLst>
              <a:path w="147" h="236" extrusionOk="0">
                <a:moveTo>
                  <a:pt x="118" y="11"/>
                </a:moveTo>
                <a:cubicBezTo>
                  <a:pt x="127" y="0"/>
                  <a:pt x="137" y="0"/>
                  <a:pt x="137" y="0"/>
                </a:cubicBezTo>
                <a:cubicBezTo>
                  <a:pt x="147" y="0"/>
                  <a:pt x="147" y="11"/>
                  <a:pt x="147" y="20"/>
                </a:cubicBezTo>
                <a:lnTo>
                  <a:pt x="29" y="226"/>
                </a:lnTo>
                <a:cubicBezTo>
                  <a:pt x="20" y="236"/>
                  <a:pt x="10" y="236"/>
                  <a:pt x="10" y="236"/>
                </a:cubicBezTo>
                <a:cubicBezTo>
                  <a:pt x="0" y="226"/>
                  <a:pt x="0" y="216"/>
                  <a:pt x="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1" name="Google Shape;4541;p21"/>
          <p:cNvSpPr/>
          <p:nvPr/>
        </p:nvSpPr>
        <p:spPr>
          <a:xfrm>
            <a:off x="4567695" y="1353686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0" y="20"/>
                </a:moveTo>
                <a:cubicBezTo>
                  <a:pt x="0" y="11"/>
                  <a:pt x="0" y="11"/>
                  <a:pt x="11" y="11"/>
                </a:cubicBezTo>
                <a:cubicBezTo>
                  <a:pt x="20" y="1"/>
                  <a:pt x="30" y="11"/>
                  <a:pt x="30" y="20"/>
                </a:cubicBezTo>
                <a:lnTo>
                  <a:pt x="40" y="99"/>
                </a:lnTo>
                <a:cubicBezTo>
                  <a:pt x="40" y="109"/>
                  <a:pt x="40" y="118"/>
                  <a:pt x="30" y="118"/>
                </a:cubicBezTo>
                <a:cubicBezTo>
                  <a:pt x="20" y="118"/>
                  <a:pt x="11" y="109"/>
                  <a:pt x="1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2" name="Google Shape;4542;p21"/>
          <p:cNvSpPr/>
          <p:nvPr/>
        </p:nvSpPr>
        <p:spPr>
          <a:xfrm>
            <a:off x="4569810" y="1364260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88" y="10"/>
                </a:moveTo>
                <a:cubicBezTo>
                  <a:pt x="88" y="0"/>
                  <a:pt x="99" y="10"/>
                  <a:pt x="108" y="20"/>
                </a:cubicBezTo>
                <a:cubicBezTo>
                  <a:pt x="108" y="20"/>
                  <a:pt x="108" y="29"/>
                  <a:pt x="99" y="39"/>
                </a:cubicBezTo>
                <a:lnTo>
                  <a:pt x="20" y="68"/>
                </a:lnTo>
                <a:cubicBezTo>
                  <a:pt x="10" y="68"/>
                  <a:pt x="10" y="59"/>
                  <a:pt x="1" y="59"/>
                </a:cubicBezTo>
                <a:cubicBezTo>
                  <a:pt x="1" y="49"/>
                  <a:pt x="1" y="39"/>
                  <a:pt x="1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3" name="Google Shape;4543;p21"/>
          <p:cNvSpPr/>
          <p:nvPr/>
        </p:nvSpPr>
        <p:spPr>
          <a:xfrm>
            <a:off x="4561562" y="1366164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0" y="20"/>
                </a:moveTo>
                <a:cubicBezTo>
                  <a:pt x="0" y="11"/>
                  <a:pt x="0" y="1"/>
                  <a:pt x="10" y="1"/>
                </a:cubicBezTo>
                <a:cubicBezTo>
                  <a:pt x="20" y="1"/>
                  <a:pt x="29" y="1"/>
                  <a:pt x="29" y="11"/>
                </a:cubicBezTo>
                <a:lnTo>
                  <a:pt x="40" y="89"/>
                </a:lnTo>
                <a:cubicBezTo>
                  <a:pt x="40" y="99"/>
                  <a:pt x="40" y="109"/>
                  <a:pt x="29" y="109"/>
                </a:cubicBezTo>
                <a:cubicBezTo>
                  <a:pt x="20" y="109"/>
                  <a:pt x="10" y="109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4" name="Google Shape;4544;p21"/>
          <p:cNvSpPr/>
          <p:nvPr/>
        </p:nvSpPr>
        <p:spPr>
          <a:xfrm>
            <a:off x="4563465" y="1376738"/>
            <a:ext cx="23264" cy="12478"/>
          </a:xfrm>
          <a:custGeom>
            <a:avLst/>
            <a:gdLst/>
            <a:ahLst/>
            <a:cxnLst/>
            <a:rect l="l" t="t" r="r" b="b"/>
            <a:pathLst>
              <a:path w="110" h="59" extrusionOk="0">
                <a:moveTo>
                  <a:pt x="89" y="0"/>
                </a:moveTo>
                <a:cubicBezTo>
                  <a:pt x="89" y="0"/>
                  <a:pt x="99" y="0"/>
                  <a:pt x="109" y="9"/>
                </a:cubicBezTo>
                <a:cubicBezTo>
                  <a:pt x="109" y="20"/>
                  <a:pt x="99" y="29"/>
                  <a:pt x="99" y="29"/>
                </a:cubicBezTo>
                <a:lnTo>
                  <a:pt x="20" y="59"/>
                </a:lnTo>
                <a:cubicBezTo>
                  <a:pt x="11" y="59"/>
                  <a:pt x="1" y="59"/>
                  <a:pt x="1" y="49"/>
                </a:cubicBezTo>
                <a:cubicBezTo>
                  <a:pt x="1" y="39"/>
                  <a:pt x="1" y="29"/>
                  <a:pt x="11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5" name="Google Shape;4545;p21"/>
          <p:cNvSpPr/>
          <p:nvPr/>
        </p:nvSpPr>
        <p:spPr>
          <a:xfrm>
            <a:off x="4559447" y="1411846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255" y="0"/>
                </a:moveTo>
                <a:cubicBezTo>
                  <a:pt x="265" y="0"/>
                  <a:pt x="265" y="10"/>
                  <a:pt x="265" y="20"/>
                </a:cubicBezTo>
                <a:cubicBezTo>
                  <a:pt x="265" y="20"/>
                  <a:pt x="265" y="30"/>
                  <a:pt x="255" y="30"/>
                </a:cubicBezTo>
                <a:lnTo>
                  <a:pt x="10" y="30"/>
                </a:lnTo>
                <a:cubicBezTo>
                  <a:pt x="0" y="30"/>
                  <a:pt x="0" y="20"/>
                  <a:pt x="0" y="20"/>
                </a:cubicBezTo>
                <a:cubicBezTo>
                  <a:pt x="0" y="10"/>
                  <a:pt x="0" y="0"/>
                  <a:pt x="1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6" name="Google Shape;4546;p21"/>
          <p:cNvSpPr/>
          <p:nvPr/>
        </p:nvSpPr>
        <p:spPr>
          <a:xfrm>
            <a:off x="4592651" y="140148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9" y="1"/>
                </a:moveTo>
                <a:cubicBezTo>
                  <a:pt x="78" y="1"/>
                  <a:pt x="89" y="1"/>
                  <a:pt x="98" y="10"/>
                </a:cubicBezTo>
                <a:cubicBezTo>
                  <a:pt x="98" y="10"/>
                  <a:pt x="98" y="20"/>
                  <a:pt x="89" y="30"/>
                </a:cubicBezTo>
                <a:lnTo>
                  <a:pt x="30" y="79"/>
                </a:lnTo>
                <a:lnTo>
                  <a:pt x="10" y="79"/>
                </a:lnTo>
                <a:cubicBezTo>
                  <a:pt x="0" y="69"/>
                  <a:pt x="0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7" name="Google Shape;4547;p21"/>
          <p:cNvSpPr/>
          <p:nvPr/>
        </p:nvSpPr>
        <p:spPr>
          <a:xfrm>
            <a:off x="4592651" y="14118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9" y="50"/>
                </a:moveTo>
                <a:cubicBezTo>
                  <a:pt x="98" y="59"/>
                  <a:pt x="98" y="69"/>
                  <a:pt x="98" y="79"/>
                </a:cubicBezTo>
                <a:lnTo>
                  <a:pt x="69" y="79"/>
                </a:ln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8" name="Google Shape;4548;p21"/>
          <p:cNvSpPr/>
          <p:nvPr/>
        </p:nvSpPr>
        <p:spPr>
          <a:xfrm>
            <a:off x="4580173" y="140148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69" y="1"/>
                </a:moveTo>
                <a:cubicBezTo>
                  <a:pt x="79" y="1"/>
                  <a:pt x="89" y="1"/>
                  <a:pt x="89" y="10"/>
                </a:cubicBezTo>
                <a:cubicBezTo>
                  <a:pt x="98" y="10"/>
                  <a:pt x="98" y="20"/>
                  <a:pt x="89" y="30"/>
                </a:cubicBezTo>
                <a:lnTo>
                  <a:pt x="30" y="79"/>
                </a:lnTo>
                <a:lnTo>
                  <a:pt x="0" y="79"/>
                </a:lnTo>
                <a:cubicBezTo>
                  <a:pt x="0" y="69"/>
                  <a:pt x="0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9" name="Google Shape;4549;p21"/>
          <p:cNvSpPr/>
          <p:nvPr/>
        </p:nvSpPr>
        <p:spPr>
          <a:xfrm>
            <a:off x="4580173" y="14118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9" y="50"/>
                </a:moveTo>
                <a:cubicBezTo>
                  <a:pt x="98" y="59"/>
                  <a:pt x="98" y="69"/>
                  <a:pt x="89" y="79"/>
                </a:cubicBezTo>
                <a:lnTo>
                  <a:pt x="69" y="79"/>
                </a:lnTo>
                <a:lnTo>
                  <a:pt x="10" y="30"/>
                </a:lnTo>
                <a:cubicBezTo>
                  <a:pt x="0" y="20"/>
                  <a:pt x="0" y="10"/>
                  <a:pt x="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0" name="Google Shape;4550;p21"/>
          <p:cNvSpPr/>
          <p:nvPr/>
        </p:nvSpPr>
        <p:spPr>
          <a:xfrm>
            <a:off x="4553314" y="1422209"/>
            <a:ext cx="31090" cy="52027"/>
          </a:xfrm>
          <a:custGeom>
            <a:avLst/>
            <a:gdLst/>
            <a:ahLst/>
            <a:cxnLst/>
            <a:rect l="l" t="t" r="r" b="b"/>
            <a:pathLst>
              <a:path w="147" h="246" extrusionOk="0">
                <a:moveTo>
                  <a:pt x="147" y="216"/>
                </a:moveTo>
                <a:cubicBezTo>
                  <a:pt x="147" y="226"/>
                  <a:pt x="147" y="236"/>
                  <a:pt x="137" y="236"/>
                </a:cubicBezTo>
                <a:cubicBezTo>
                  <a:pt x="137" y="245"/>
                  <a:pt x="127" y="236"/>
                  <a:pt x="118" y="236"/>
                </a:cubicBezTo>
                <a:lnTo>
                  <a:pt x="0" y="20"/>
                </a:lnTo>
                <a:cubicBezTo>
                  <a:pt x="0" y="20"/>
                  <a:pt x="0" y="10"/>
                  <a:pt x="10" y="1"/>
                </a:cubicBezTo>
                <a:cubicBezTo>
                  <a:pt x="10" y="1"/>
                  <a:pt x="2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" name="Google Shape;4551;p21"/>
          <p:cNvSpPr/>
          <p:nvPr/>
        </p:nvSpPr>
        <p:spPr>
          <a:xfrm>
            <a:off x="4569810" y="1451183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99" y="40"/>
                </a:moveTo>
                <a:cubicBezTo>
                  <a:pt x="108" y="40"/>
                  <a:pt x="108" y="49"/>
                  <a:pt x="108" y="60"/>
                </a:cubicBezTo>
                <a:cubicBezTo>
                  <a:pt x="99" y="60"/>
                  <a:pt x="88" y="69"/>
                  <a:pt x="88" y="69"/>
                </a:cubicBezTo>
                <a:lnTo>
                  <a:pt x="10" y="40"/>
                </a:lnTo>
                <a:cubicBezTo>
                  <a:pt x="1" y="30"/>
                  <a:pt x="1" y="20"/>
                  <a:pt x="1" y="10"/>
                </a:cubicBezTo>
                <a:cubicBezTo>
                  <a:pt x="10" y="10"/>
                  <a:pt x="10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21"/>
          <p:cNvSpPr/>
          <p:nvPr/>
        </p:nvSpPr>
        <p:spPr>
          <a:xfrm>
            <a:off x="4567695" y="1451183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30" y="99"/>
                </a:moveTo>
                <a:cubicBezTo>
                  <a:pt x="30" y="108"/>
                  <a:pt x="20" y="118"/>
                  <a:pt x="11" y="118"/>
                </a:cubicBezTo>
                <a:cubicBezTo>
                  <a:pt x="0" y="118"/>
                  <a:pt x="0" y="108"/>
                  <a:pt x="0" y="99"/>
                </a:cubicBezTo>
                <a:lnTo>
                  <a:pt x="11" y="20"/>
                </a:lnTo>
                <a:cubicBezTo>
                  <a:pt x="11" y="10"/>
                  <a:pt x="20" y="1"/>
                  <a:pt x="30" y="10"/>
                </a:cubicBezTo>
                <a:cubicBezTo>
                  <a:pt x="40" y="10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3" name="Google Shape;4553;p21"/>
          <p:cNvSpPr/>
          <p:nvPr/>
        </p:nvSpPr>
        <p:spPr>
          <a:xfrm>
            <a:off x="4563465" y="1440820"/>
            <a:ext cx="23264" cy="12690"/>
          </a:xfrm>
          <a:custGeom>
            <a:avLst/>
            <a:gdLst/>
            <a:ahLst/>
            <a:cxnLst/>
            <a:rect l="l" t="t" r="r" b="b"/>
            <a:pathLst>
              <a:path w="110" h="60" extrusionOk="0">
                <a:moveTo>
                  <a:pt x="99" y="30"/>
                </a:moveTo>
                <a:cubicBezTo>
                  <a:pt x="99" y="40"/>
                  <a:pt x="109" y="40"/>
                  <a:pt x="109" y="50"/>
                </a:cubicBezTo>
                <a:cubicBezTo>
                  <a:pt x="99" y="59"/>
                  <a:pt x="89" y="59"/>
                  <a:pt x="89" y="59"/>
                </a:cubicBezTo>
                <a:lnTo>
                  <a:pt x="11" y="30"/>
                </a:lnTo>
                <a:cubicBezTo>
                  <a:pt x="1" y="30"/>
                  <a:pt x="1" y="20"/>
                  <a:pt x="1" y="11"/>
                </a:cubicBezTo>
                <a:cubicBezTo>
                  <a:pt x="1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4" name="Google Shape;4554;p21"/>
          <p:cNvSpPr/>
          <p:nvPr/>
        </p:nvSpPr>
        <p:spPr>
          <a:xfrm>
            <a:off x="4561562" y="1440820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29" y="98"/>
                </a:moveTo>
                <a:cubicBezTo>
                  <a:pt x="29" y="109"/>
                  <a:pt x="20" y="109"/>
                  <a:pt x="10" y="109"/>
                </a:cubicBezTo>
                <a:cubicBezTo>
                  <a:pt x="0" y="109"/>
                  <a:pt x="0" y="98"/>
                  <a:pt x="0" y="98"/>
                </a:cubicBezTo>
                <a:lnTo>
                  <a:pt x="10" y="11"/>
                </a:lnTo>
                <a:cubicBezTo>
                  <a:pt x="10" y="11"/>
                  <a:pt x="20" y="0"/>
                  <a:pt x="29" y="0"/>
                </a:cubicBezTo>
                <a:cubicBezTo>
                  <a:pt x="40" y="0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21"/>
          <p:cNvSpPr/>
          <p:nvPr/>
        </p:nvSpPr>
        <p:spPr>
          <a:xfrm>
            <a:off x="4513765" y="1422209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40" y="236"/>
                </a:moveTo>
                <a:cubicBezTo>
                  <a:pt x="30" y="236"/>
                  <a:pt x="20" y="245"/>
                  <a:pt x="11" y="236"/>
                </a:cubicBezTo>
                <a:cubicBezTo>
                  <a:pt x="11" y="236"/>
                  <a:pt x="1" y="226"/>
                  <a:pt x="11" y="216"/>
                </a:cubicBezTo>
                <a:lnTo>
                  <a:pt x="128" y="10"/>
                </a:lnTo>
                <a:cubicBezTo>
                  <a:pt x="138" y="1"/>
                  <a:pt x="148" y="1"/>
                  <a:pt x="148" y="1"/>
                </a:cubicBezTo>
                <a:cubicBezTo>
                  <a:pt x="157" y="10"/>
                  <a:pt x="157" y="20"/>
                  <a:pt x="157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21"/>
          <p:cNvSpPr/>
          <p:nvPr/>
        </p:nvSpPr>
        <p:spPr>
          <a:xfrm>
            <a:off x="4524339" y="1451183"/>
            <a:ext cx="8460" cy="25168"/>
          </a:xfrm>
          <a:custGeom>
            <a:avLst/>
            <a:gdLst/>
            <a:ahLst/>
            <a:cxnLst/>
            <a:rect l="l" t="t" r="r" b="b"/>
            <a:pathLst>
              <a:path w="40" h="119" extrusionOk="0">
                <a:moveTo>
                  <a:pt x="39" y="99"/>
                </a:moveTo>
                <a:cubicBezTo>
                  <a:pt x="39" y="108"/>
                  <a:pt x="29" y="118"/>
                  <a:pt x="29" y="118"/>
                </a:cubicBezTo>
                <a:cubicBezTo>
                  <a:pt x="20" y="118"/>
                  <a:pt x="9" y="108"/>
                  <a:pt x="9" y="99"/>
                </a:cubicBezTo>
                <a:lnTo>
                  <a:pt x="0" y="20"/>
                </a:lnTo>
                <a:cubicBezTo>
                  <a:pt x="0" y="10"/>
                  <a:pt x="0" y="10"/>
                  <a:pt x="9" y="10"/>
                </a:cubicBezTo>
                <a:cubicBezTo>
                  <a:pt x="20" y="1"/>
                  <a:pt x="29" y="10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7" name="Google Shape;4557;p21"/>
          <p:cNvSpPr/>
          <p:nvPr/>
        </p:nvSpPr>
        <p:spPr>
          <a:xfrm>
            <a:off x="4507632" y="1451183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20" y="69"/>
                </a:moveTo>
                <a:cubicBezTo>
                  <a:pt x="10" y="69"/>
                  <a:pt x="1" y="60"/>
                  <a:pt x="1" y="60"/>
                </a:cubicBezTo>
                <a:cubicBezTo>
                  <a:pt x="1" y="49"/>
                  <a:pt x="1" y="40"/>
                  <a:pt x="10" y="40"/>
                </a:cubicBezTo>
                <a:lnTo>
                  <a:pt x="88" y="10"/>
                </a:lnTo>
                <a:cubicBezTo>
                  <a:pt x="88" y="1"/>
                  <a:pt x="99" y="10"/>
                  <a:pt x="108" y="10"/>
                </a:cubicBezTo>
                <a:cubicBezTo>
                  <a:pt x="108" y="20"/>
                  <a:pt x="108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21"/>
          <p:cNvSpPr/>
          <p:nvPr/>
        </p:nvSpPr>
        <p:spPr>
          <a:xfrm>
            <a:off x="4530473" y="1440820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9" y="98"/>
                </a:moveTo>
                <a:cubicBezTo>
                  <a:pt x="39" y="98"/>
                  <a:pt x="39" y="109"/>
                  <a:pt x="30" y="109"/>
                </a:cubicBezTo>
                <a:cubicBezTo>
                  <a:pt x="20" y="109"/>
                  <a:pt x="10" y="109"/>
                  <a:pt x="10" y="98"/>
                </a:cubicBezTo>
                <a:lnTo>
                  <a:pt x="0" y="20"/>
                </a:lnTo>
                <a:cubicBezTo>
                  <a:pt x="0" y="11"/>
                  <a:pt x="0" y="0"/>
                  <a:pt x="10" y="0"/>
                </a:cubicBezTo>
                <a:cubicBezTo>
                  <a:pt x="20" y="0"/>
                  <a:pt x="3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9" name="Google Shape;4559;p21"/>
          <p:cNvSpPr/>
          <p:nvPr/>
        </p:nvSpPr>
        <p:spPr>
          <a:xfrm>
            <a:off x="4513765" y="144082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59"/>
                </a:moveTo>
                <a:cubicBezTo>
                  <a:pt x="11" y="59"/>
                  <a:pt x="11" y="59"/>
                  <a:pt x="1" y="50"/>
                </a:cubicBezTo>
                <a:cubicBezTo>
                  <a:pt x="1" y="40"/>
                  <a:pt x="1" y="40"/>
                  <a:pt x="11" y="30"/>
                </a:cubicBezTo>
                <a:lnTo>
                  <a:pt x="89" y="0"/>
                </a:lnTo>
                <a:cubicBezTo>
                  <a:pt x="99" y="0"/>
                  <a:pt x="99" y="0"/>
                  <a:pt x="109" y="11"/>
                </a:cubicBezTo>
                <a:cubicBezTo>
                  <a:pt x="109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0" name="Google Shape;4560;p21"/>
          <p:cNvSpPr/>
          <p:nvPr/>
        </p:nvSpPr>
        <p:spPr>
          <a:xfrm>
            <a:off x="4484790" y="1411846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11" y="30"/>
                </a:moveTo>
                <a:cubicBezTo>
                  <a:pt x="0" y="30"/>
                  <a:pt x="0" y="20"/>
                  <a:pt x="0" y="20"/>
                </a:cubicBezTo>
                <a:cubicBezTo>
                  <a:pt x="0" y="10"/>
                  <a:pt x="0" y="0"/>
                  <a:pt x="11" y="0"/>
                </a:cubicBezTo>
                <a:lnTo>
                  <a:pt x="255" y="0"/>
                </a:lnTo>
                <a:cubicBezTo>
                  <a:pt x="255" y="0"/>
                  <a:pt x="265" y="10"/>
                  <a:pt x="265" y="20"/>
                </a:cubicBezTo>
                <a:lnTo>
                  <a:pt x="255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1" name="Google Shape;4561;p21"/>
          <p:cNvSpPr/>
          <p:nvPr/>
        </p:nvSpPr>
        <p:spPr>
          <a:xfrm>
            <a:off x="4486905" y="14118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30" y="79"/>
                </a:moveTo>
                <a:lnTo>
                  <a:pt x="1" y="79"/>
                </a:lnTo>
                <a:cubicBezTo>
                  <a:pt x="1" y="69"/>
                  <a:pt x="1" y="59"/>
                  <a:pt x="10" y="50"/>
                </a:cubicBezTo>
                <a:lnTo>
                  <a:pt x="69" y="0"/>
                </a:lnTo>
                <a:cubicBezTo>
                  <a:pt x="79" y="0"/>
                  <a:pt x="88" y="0"/>
                  <a:pt x="88" y="10"/>
                </a:cubicBezTo>
                <a:cubicBezTo>
                  <a:pt x="99" y="10"/>
                  <a:pt x="99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Google Shape;4562;p21"/>
          <p:cNvSpPr/>
          <p:nvPr/>
        </p:nvSpPr>
        <p:spPr>
          <a:xfrm>
            <a:off x="4486905" y="140148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1" y="20"/>
                  <a:pt x="1" y="10"/>
                  <a:pt x="1" y="10"/>
                </a:cubicBezTo>
                <a:cubicBezTo>
                  <a:pt x="10" y="1"/>
                  <a:pt x="20" y="1"/>
                  <a:pt x="30" y="1"/>
                </a:cubicBezTo>
                <a:lnTo>
                  <a:pt x="88" y="49"/>
                </a:lnTo>
                <a:cubicBezTo>
                  <a:pt x="99" y="59"/>
                  <a:pt x="99" y="69"/>
                  <a:pt x="88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3" name="Google Shape;4563;p21"/>
          <p:cNvSpPr/>
          <p:nvPr/>
        </p:nvSpPr>
        <p:spPr>
          <a:xfrm>
            <a:off x="4499383" y="14118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9" y="79"/>
                </a:moveTo>
                <a:lnTo>
                  <a:pt x="10" y="79"/>
                </a:lnTo>
                <a:cubicBezTo>
                  <a:pt x="0" y="69"/>
                  <a:pt x="0" y="59"/>
                  <a:pt x="10" y="50"/>
                </a:cubicBezTo>
                <a:lnTo>
                  <a:pt x="69" y="0"/>
                </a:lnTo>
                <a:cubicBezTo>
                  <a:pt x="79" y="0"/>
                  <a:pt x="88" y="0"/>
                  <a:pt x="88" y="10"/>
                </a:cubicBezTo>
                <a:cubicBezTo>
                  <a:pt x="98" y="10"/>
                  <a:pt x="9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4" name="Google Shape;4564;p21"/>
          <p:cNvSpPr/>
          <p:nvPr/>
        </p:nvSpPr>
        <p:spPr>
          <a:xfrm>
            <a:off x="4499383" y="140148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10" y="30"/>
                </a:moveTo>
                <a:cubicBezTo>
                  <a:pt x="0" y="20"/>
                  <a:pt x="0" y="10"/>
                  <a:pt x="10" y="10"/>
                </a:cubicBezTo>
                <a:cubicBezTo>
                  <a:pt x="10" y="1"/>
                  <a:pt x="20" y="1"/>
                  <a:pt x="29" y="1"/>
                </a:cubicBezTo>
                <a:lnTo>
                  <a:pt x="88" y="49"/>
                </a:lnTo>
                <a:cubicBezTo>
                  <a:pt x="98" y="59"/>
                  <a:pt x="98" y="69"/>
                  <a:pt x="88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5" name="Google Shape;4565;p21"/>
          <p:cNvGrpSpPr/>
          <p:nvPr/>
        </p:nvGrpSpPr>
        <p:grpSpPr>
          <a:xfrm>
            <a:off x="10212794" y="2406415"/>
            <a:ext cx="184629" cy="211699"/>
            <a:chOff x="8498763" y="2524246"/>
            <a:chExt cx="135343" cy="155187"/>
          </a:xfrm>
        </p:grpSpPr>
        <p:sp>
          <p:nvSpPr>
            <p:cNvPr id="4566" name="Google Shape;4566;p21"/>
            <p:cNvSpPr/>
            <p:nvPr/>
          </p:nvSpPr>
          <p:spPr>
            <a:xfrm>
              <a:off x="8555040" y="2589669"/>
              <a:ext cx="22945" cy="22945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69" y="1"/>
                  </a:moveTo>
                  <a:cubicBezTo>
                    <a:pt x="88" y="1"/>
                    <a:pt x="108" y="10"/>
                    <a:pt x="127" y="30"/>
                  </a:cubicBezTo>
                  <a:cubicBezTo>
                    <a:pt x="138" y="40"/>
                    <a:pt x="147" y="59"/>
                    <a:pt x="147" y="79"/>
                  </a:cubicBezTo>
                  <a:cubicBezTo>
                    <a:pt x="147" y="99"/>
                    <a:pt x="138" y="118"/>
                    <a:pt x="127" y="128"/>
                  </a:cubicBezTo>
                  <a:cubicBezTo>
                    <a:pt x="108" y="138"/>
                    <a:pt x="88" y="147"/>
                    <a:pt x="69" y="147"/>
                  </a:cubicBezTo>
                  <a:cubicBezTo>
                    <a:pt x="49" y="147"/>
                    <a:pt x="29" y="138"/>
                    <a:pt x="20" y="128"/>
                  </a:cubicBezTo>
                  <a:cubicBezTo>
                    <a:pt x="10" y="118"/>
                    <a:pt x="0" y="99"/>
                    <a:pt x="0" y="79"/>
                  </a:cubicBezTo>
                  <a:cubicBezTo>
                    <a:pt x="0" y="59"/>
                    <a:pt x="10" y="40"/>
                    <a:pt x="20" y="30"/>
                  </a:cubicBezTo>
                  <a:cubicBezTo>
                    <a:pt x="29" y="10"/>
                    <a:pt x="49" y="1"/>
                    <a:pt x="69" y="1"/>
                  </a:cubicBezTo>
                  <a:close/>
                  <a:moveTo>
                    <a:pt x="98" y="49"/>
                  </a:moveTo>
                  <a:cubicBezTo>
                    <a:pt x="98" y="40"/>
                    <a:pt x="88" y="30"/>
                    <a:pt x="69" y="30"/>
                  </a:cubicBezTo>
                  <a:cubicBezTo>
                    <a:pt x="59" y="30"/>
                    <a:pt x="49" y="40"/>
                    <a:pt x="40" y="49"/>
                  </a:cubicBezTo>
                  <a:cubicBezTo>
                    <a:pt x="40" y="59"/>
                    <a:pt x="29" y="69"/>
                    <a:pt x="29" y="79"/>
                  </a:cubicBezTo>
                  <a:cubicBezTo>
                    <a:pt x="29" y="88"/>
                    <a:pt x="40" y="99"/>
                    <a:pt x="40" y="108"/>
                  </a:cubicBezTo>
                  <a:cubicBezTo>
                    <a:pt x="49" y="118"/>
                    <a:pt x="59" y="118"/>
                    <a:pt x="69" y="118"/>
                  </a:cubicBezTo>
                  <a:cubicBezTo>
                    <a:pt x="88" y="118"/>
                    <a:pt x="98" y="118"/>
                    <a:pt x="98" y="108"/>
                  </a:cubicBezTo>
                  <a:cubicBezTo>
                    <a:pt x="108" y="99"/>
                    <a:pt x="118" y="88"/>
                    <a:pt x="118" y="79"/>
                  </a:cubicBezTo>
                  <a:cubicBezTo>
                    <a:pt x="118" y="69"/>
                    <a:pt x="108" y="59"/>
                    <a:pt x="98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1"/>
            <p:cNvSpPr/>
            <p:nvPr/>
          </p:nvSpPr>
          <p:spPr>
            <a:xfrm>
              <a:off x="8564187" y="2524246"/>
              <a:ext cx="4651" cy="70075"/>
            </a:xfrm>
            <a:custGeom>
              <a:avLst/>
              <a:gdLst/>
              <a:ahLst/>
              <a:cxnLst/>
              <a:rect l="l" t="t" r="r" b="b"/>
              <a:pathLst>
                <a:path w="30" h="452" extrusionOk="0">
                  <a:moveTo>
                    <a:pt x="0" y="11"/>
                  </a:moveTo>
                  <a:lnTo>
                    <a:pt x="10" y="1"/>
                  </a:lnTo>
                  <a:cubicBezTo>
                    <a:pt x="20" y="1"/>
                    <a:pt x="29" y="11"/>
                    <a:pt x="29" y="11"/>
                  </a:cubicBezTo>
                  <a:lnTo>
                    <a:pt x="29" y="442"/>
                  </a:lnTo>
                  <a:cubicBezTo>
                    <a:pt x="29" y="452"/>
                    <a:pt x="20" y="452"/>
                    <a:pt x="10" y="452"/>
                  </a:cubicBezTo>
                  <a:cubicBezTo>
                    <a:pt x="10" y="452"/>
                    <a:pt x="0" y="452"/>
                    <a:pt x="0" y="442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1"/>
            <p:cNvSpPr/>
            <p:nvPr/>
          </p:nvSpPr>
          <p:spPr>
            <a:xfrm>
              <a:off x="8555040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10" y="29"/>
                  </a:move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10"/>
                    <a:pt x="29" y="10"/>
                  </a:cubicBezTo>
                  <a:lnTo>
                    <a:pt x="88" y="79"/>
                  </a:lnTo>
                  <a:cubicBezTo>
                    <a:pt x="88" y="88"/>
                    <a:pt x="88" y="98"/>
                    <a:pt x="79" y="108"/>
                  </a:cubicBezTo>
                  <a:cubicBezTo>
                    <a:pt x="79" y="108"/>
                    <a:pt x="69" y="108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1"/>
            <p:cNvSpPr/>
            <p:nvPr/>
          </p:nvSpPr>
          <p:spPr>
            <a:xfrm>
              <a:off x="8564187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59" y="10"/>
                  </a:moveTo>
                  <a:cubicBezTo>
                    <a:pt x="59" y="10"/>
                    <a:pt x="68" y="0"/>
                    <a:pt x="79" y="10"/>
                  </a:cubicBezTo>
                  <a:cubicBezTo>
                    <a:pt x="88" y="10"/>
                    <a:pt x="88" y="20"/>
                    <a:pt x="79" y="29"/>
                  </a:cubicBezTo>
                  <a:lnTo>
                    <a:pt x="29" y="98"/>
                  </a:lnTo>
                  <a:cubicBezTo>
                    <a:pt x="20" y="108"/>
                    <a:pt x="10" y="108"/>
                    <a:pt x="0" y="108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1"/>
            <p:cNvSpPr/>
            <p:nvPr/>
          </p:nvSpPr>
          <p:spPr>
            <a:xfrm>
              <a:off x="8555040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10" y="30"/>
                  </a:moveTo>
                  <a:cubicBezTo>
                    <a:pt x="0" y="20"/>
                    <a:pt x="0" y="20"/>
                    <a:pt x="10" y="11"/>
                  </a:cubicBezTo>
                  <a:cubicBezTo>
                    <a:pt x="10" y="0"/>
                    <a:pt x="20" y="11"/>
                    <a:pt x="29" y="11"/>
                  </a:cubicBezTo>
                  <a:lnTo>
                    <a:pt x="88" y="79"/>
                  </a:lnTo>
                  <a:cubicBezTo>
                    <a:pt x="88" y="89"/>
                    <a:pt x="88" y="98"/>
                    <a:pt x="79" y="109"/>
                  </a:cubicBezTo>
                  <a:cubicBezTo>
                    <a:pt x="79" y="109"/>
                    <a:pt x="69" y="109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1"/>
            <p:cNvSpPr/>
            <p:nvPr/>
          </p:nvSpPr>
          <p:spPr>
            <a:xfrm>
              <a:off x="8564187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59" y="11"/>
                  </a:moveTo>
                  <a:cubicBezTo>
                    <a:pt x="59" y="11"/>
                    <a:pt x="68" y="0"/>
                    <a:pt x="79" y="11"/>
                  </a:cubicBezTo>
                  <a:cubicBezTo>
                    <a:pt x="88" y="20"/>
                    <a:pt x="88" y="20"/>
                    <a:pt x="79" y="30"/>
                  </a:cubicBezTo>
                  <a:lnTo>
                    <a:pt x="29" y="98"/>
                  </a:lnTo>
                  <a:cubicBezTo>
                    <a:pt x="20" y="109"/>
                    <a:pt x="10" y="109"/>
                    <a:pt x="0" y="109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1"/>
            <p:cNvSpPr/>
            <p:nvPr/>
          </p:nvSpPr>
          <p:spPr>
            <a:xfrm>
              <a:off x="8571628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373" y="10"/>
                  </a:moveTo>
                  <a:cubicBezTo>
                    <a:pt x="383" y="0"/>
                    <a:pt x="393" y="10"/>
                    <a:pt x="393" y="10"/>
                  </a:cubicBezTo>
                  <a:cubicBezTo>
                    <a:pt x="403" y="20"/>
                    <a:pt x="403" y="30"/>
                    <a:pt x="393" y="30"/>
                  </a:cubicBezTo>
                  <a:lnTo>
                    <a:pt x="20" y="245"/>
                  </a:lnTo>
                  <a:cubicBezTo>
                    <a:pt x="20" y="255"/>
                    <a:pt x="11" y="245"/>
                    <a:pt x="1" y="245"/>
                  </a:cubicBezTo>
                  <a:cubicBezTo>
                    <a:pt x="1" y="235"/>
                    <a:pt x="1" y="226"/>
                    <a:pt x="11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1"/>
            <p:cNvSpPr/>
            <p:nvPr/>
          </p:nvSpPr>
          <p:spPr>
            <a:xfrm>
              <a:off x="8611161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1"/>
                    <a:pt x="50" y="0"/>
                    <a:pt x="59" y="11"/>
                  </a:cubicBezTo>
                  <a:cubicBezTo>
                    <a:pt x="70" y="11"/>
                    <a:pt x="70" y="20"/>
                    <a:pt x="70" y="30"/>
                  </a:cubicBezTo>
                  <a:lnTo>
                    <a:pt x="30" y="109"/>
                  </a:lnTo>
                  <a:cubicBezTo>
                    <a:pt x="30" y="118"/>
                    <a:pt x="20" y="118"/>
                    <a:pt x="11" y="118"/>
                  </a:cubicBezTo>
                  <a:cubicBezTo>
                    <a:pt x="11" y="118"/>
                    <a:pt x="1" y="109"/>
                    <a:pt x="1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1"/>
            <p:cNvSpPr/>
            <p:nvPr/>
          </p:nvSpPr>
          <p:spPr>
            <a:xfrm>
              <a:off x="8611161" y="2571531"/>
              <a:ext cx="19999" cy="7597"/>
            </a:xfrm>
            <a:custGeom>
              <a:avLst/>
              <a:gdLst/>
              <a:ahLst/>
              <a:cxnLst/>
              <a:rect l="l" t="t" r="r" b="b"/>
              <a:pathLst>
                <a:path w="129" h="49" extrusionOk="0">
                  <a:moveTo>
                    <a:pt x="109" y="9"/>
                  </a:moveTo>
                  <a:cubicBezTo>
                    <a:pt x="118" y="9"/>
                    <a:pt x="128" y="20"/>
                    <a:pt x="128" y="29"/>
                  </a:cubicBezTo>
                  <a:cubicBezTo>
                    <a:pt x="118" y="39"/>
                    <a:pt x="118" y="49"/>
                    <a:pt x="109" y="39"/>
                  </a:cubicBezTo>
                  <a:lnTo>
                    <a:pt x="20" y="29"/>
                  </a:lnTo>
                  <a:cubicBezTo>
                    <a:pt x="11" y="29"/>
                    <a:pt x="1" y="20"/>
                    <a:pt x="1" y="9"/>
                  </a:cubicBezTo>
                  <a:cubicBezTo>
                    <a:pt x="11" y="9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1"/>
            <p:cNvSpPr/>
            <p:nvPr/>
          </p:nvSpPr>
          <p:spPr>
            <a:xfrm>
              <a:off x="8602014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"/>
                    <a:pt x="50" y="1"/>
                    <a:pt x="60" y="1"/>
                  </a:cubicBezTo>
                  <a:cubicBezTo>
                    <a:pt x="70" y="1"/>
                    <a:pt x="70" y="11"/>
                    <a:pt x="70" y="20"/>
                  </a:cubicBezTo>
                  <a:lnTo>
                    <a:pt x="31" y="109"/>
                  </a:lnTo>
                  <a:cubicBezTo>
                    <a:pt x="31" y="109"/>
                    <a:pt x="20" y="118"/>
                    <a:pt x="11" y="118"/>
                  </a:cubicBezTo>
                  <a:cubicBezTo>
                    <a:pt x="1" y="109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1"/>
            <p:cNvSpPr/>
            <p:nvPr/>
          </p:nvSpPr>
          <p:spPr>
            <a:xfrm>
              <a:off x="8602014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20"/>
                  </a:moveTo>
                  <a:cubicBezTo>
                    <a:pt x="118" y="20"/>
                    <a:pt x="129" y="30"/>
                    <a:pt x="118" y="39"/>
                  </a:cubicBezTo>
                  <a:cubicBezTo>
                    <a:pt x="118" y="39"/>
                    <a:pt x="118" y="49"/>
                    <a:pt x="109" y="49"/>
                  </a:cubicBezTo>
                  <a:lnTo>
                    <a:pt x="20" y="39"/>
                  </a:lnTo>
                  <a:cubicBezTo>
                    <a:pt x="11" y="39"/>
                    <a:pt x="1" y="30"/>
                    <a:pt x="1" y="20"/>
                  </a:cubicBezTo>
                  <a:cubicBezTo>
                    <a:pt x="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1"/>
            <p:cNvSpPr/>
            <p:nvPr/>
          </p:nvSpPr>
          <p:spPr>
            <a:xfrm>
              <a:off x="8571628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93" y="216"/>
                  </a:moveTo>
                  <a:cubicBezTo>
                    <a:pt x="403" y="226"/>
                    <a:pt x="403" y="226"/>
                    <a:pt x="393" y="236"/>
                  </a:cubicBezTo>
                  <a:cubicBezTo>
                    <a:pt x="393" y="246"/>
                    <a:pt x="383" y="246"/>
                    <a:pt x="373" y="246"/>
                  </a:cubicBezTo>
                  <a:lnTo>
                    <a:pt x="11" y="30"/>
                  </a:lnTo>
                  <a:cubicBezTo>
                    <a:pt x="1" y="30"/>
                    <a:pt x="1" y="20"/>
                    <a:pt x="1" y="11"/>
                  </a:cubicBezTo>
                  <a:cubicBezTo>
                    <a:pt x="1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1"/>
            <p:cNvSpPr/>
            <p:nvPr/>
          </p:nvSpPr>
          <p:spPr>
            <a:xfrm>
              <a:off x="8611161" y="2624551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"/>
                  </a:moveTo>
                  <a:cubicBezTo>
                    <a:pt x="118" y="1"/>
                    <a:pt x="118" y="11"/>
                    <a:pt x="128" y="11"/>
                  </a:cubicBezTo>
                  <a:cubicBezTo>
                    <a:pt x="128" y="20"/>
                    <a:pt x="118" y="30"/>
                    <a:pt x="109" y="30"/>
                  </a:cubicBezTo>
                  <a:lnTo>
                    <a:pt x="20" y="50"/>
                  </a:lnTo>
                  <a:cubicBezTo>
                    <a:pt x="11" y="50"/>
                    <a:pt x="11" y="40"/>
                    <a:pt x="1" y="30"/>
                  </a:cubicBezTo>
                  <a:cubicBezTo>
                    <a:pt x="1" y="20"/>
                    <a:pt x="11" y="20"/>
                    <a:pt x="20" y="1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1"/>
            <p:cNvSpPr/>
            <p:nvPr/>
          </p:nvSpPr>
          <p:spPr>
            <a:xfrm>
              <a:off x="8611161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70" y="99"/>
                  </a:moveTo>
                  <a:cubicBezTo>
                    <a:pt x="70" y="108"/>
                    <a:pt x="70" y="118"/>
                    <a:pt x="59" y="118"/>
                  </a:cubicBezTo>
                  <a:cubicBezTo>
                    <a:pt x="50" y="118"/>
                    <a:pt x="40" y="118"/>
                    <a:pt x="40" y="108"/>
                  </a:cubicBezTo>
                  <a:lnTo>
                    <a:pt x="1" y="30"/>
                  </a:lnTo>
                  <a:cubicBezTo>
                    <a:pt x="1" y="20"/>
                    <a:pt x="11" y="10"/>
                    <a:pt x="11" y="10"/>
                  </a:cubicBezTo>
                  <a:cubicBezTo>
                    <a:pt x="20" y="1"/>
                    <a:pt x="30" y="1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1"/>
            <p:cNvSpPr/>
            <p:nvPr/>
          </p:nvSpPr>
          <p:spPr>
            <a:xfrm>
              <a:off x="8602014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1"/>
                  </a:moveTo>
                  <a:cubicBezTo>
                    <a:pt x="118" y="0"/>
                    <a:pt x="118" y="11"/>
                    <a:pt x="118" y="20"/>
                  </a:cubicBezTo>
                  <a:cubicBezTo>
                    <a:pt x="129" y="30"/>
                    <a:pt x="118" y="40"/>
                    <a:pt x="109" y="40"/>
                  </a:cubicBezTo>
                  <a:lnTo>
                    <a:pt x="20" y="50"/>
                  </a:lnTo>
                  <a:cubicBezTo>
                    <a:pt x="11" y="50"/>
                    <a:pt x="1" y="50"/>
                    <a:pt x="1" y="40"/>
                  </a:cubicBezTo>
                  <a:cubicBezTo>
                    <a:pt x="1" y="30"/>
                    <a:pt x="11" y="20"/>
                    <a:pt x="2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1"/>
            <p:cNvSpPr/>
            <p:nvPr/>
          </p:nvSpPr>
          <p:spPr>
            <a:xfrm>
              <a:off x="8602014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70" y="89"/>
                  </a:moveTo>
                  <a:cubicBezTo>
                    <a:pt x="70" y="98"/>
                    <a:pt x="70" y="108"/>
                    <a:pt x="60" y="108"/>
                  </a:cubicBezTo>
                  <a:cubicBezTo>
                    <a:pt x="50" y="118"/>
                    <a:pt x="40" y="108"/>
                    <a:pt x="40" y="108"/>
                  </a:cubicBezTo>
                  <a:lnTo>
                    <a:pt x="1" y="20"/>
                  </a:lnTo>
                  <a:cubicBezTo>
                    <a:pt x="1" y="10"/>
                    <a:pt x="1" y="0"/>
                    <a:pt x="11" y="0"/>
                  </a:cubicBezTo>
                  <a:cubicBezTo>
                    <a:pt x="20" y="0"/>
                    <a:pt x="31" y="0"/>
                    <a:pt x="31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1"/>
            <p:cNvSpPr/>
            <p:nvPr/>
          </p:nvSpPr>
          <p:spPr>
            <a:xfrm>
              <a:off x="8564187" y="2607963"/>
              <a:ext cx="4651" cy="71470"/>
            </a:xfrm>
            <a:custGeom>
              <a:avLst/>
              <a:gdLst/>
              <a:ahLst/>
              <a:cxnLst/>
              <a:rect l="l" t="t" r="r" b="b"/>
              <a:pathLst>
                <a:path w="30" h="461" extrusionOk="0">
                  <a:moveTo>
                    <a:pt x="29" y="441"/>
                  </a:moveTo>
                  <a:cubicBezTo>
                    <a:pt x="29" y="451"/>
                    <a:pt x="20" y="460"/>
                    <a:pt x="10" y="460"/>
                  </a:cubicBezTo>
                  <a:cubicBezTo>
                    <a:pt x="10" y="460"/>
                    <a:pt x="0" y="451"/>
                    <a:pt x="0" y="441"/>
                  </a:cubicBezTo>
                  <a:lnTo>
                    <a:pt x="0" y="20"/>
                  </a:lnTo>
                  <a:cubicBezTo>
                    <a:pt x="0" y="10"/>
                    <a:pt x="10" y="0"/>
                    <a:pt x="10" y="0"/>
                  </a:cubicBezTo>
                  <a:cubicBezTo>
                    <a:pt x="20" y="0"/>
                    <a:pt x="29" y="10"/>
                    <a:pt x="2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1"/>
            <p:cNvSpPr/>
            <p:nvPr/>
          </p:nvSpPr>
          <p:spPr>
            <a:xfrm>
              <a:off x="8564187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79" y="79"/>
                  </a:moveTo>
                  <a:cubicBezTo>
                    <a:pt x="88" y="88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29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1"/>
            <p:cNvSpPr/>
            <p:nvPr/>
          </p:nvSpPr>
          <p:spPr>
            <a:xfrm>
              <a:off x="8555040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8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20"/>
                    <a:pt x="88" y="20"/>
                    <a:pt x="8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1"/>
            <p:cNvSpPr/>
            <p:nvPr/>
          </p:nvSpPr>
          <p:spPr>
            <a:xfrm>
              <a:off x="8564187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79" y="79"/>
                  </a:moveTo>
                  <a:cubicBezTo>
                    <a:pt x="88" y="89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30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1"/>
            <p:cNvSpPr/>
            <p:nvPr/>
          </p:nvSpPr>
          <p:spPr>
            <a:xfrm>
              <a:off x="8555040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9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10"/>
                    <a:pt x="88" y="20"/>
                    <a:pt x="8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1"/>
            <p:cNvSpPr/>
            <p:nvPr/>
          </p:nvSpPr>
          <p:spPr>
            <a:xfrm>
              <a:off x="8498763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0" y="246"/>
                  </a:moveTo>
                  <a:cubicBezTo>
                    <a:pt x="20" y="246"/>
                    <a:pt x="11" y="246"/>
                    <a:pt x="0" y="236"/>
                  </a:cubicBezTo>
                  <a:cubicBezTo>
                    <a:pt x="0" y="226"/>
                    <a:pt x="0" y="226"/>
                    <a:pt x="11" y="216"/>
                  </a:cubicBezTo>
                  <a:lnTo>
                    <a:pt x="383" y="0"/>
                  </a:lnTo>
                  <a:cubicBezTo>
                    <a:pt x="383" y="0"/>
                    <a:pt x="392" y="0"/>
                    <a:pt x="403" y="11"/>
                  </a:cubicBezTo>
                  <a:cubicBezTo>
                    <a:pt x="403" y="20"/>
                    <a:pt x="403" y="30"/>
                    <a:pt x="392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1"/>
            <p:cNvSpPr/>
            <p:nvPr/>
          </p:nvSpPr>
          <p:spPr>
            <a:xfrm>
              <a:off x="8510856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31" y="108"/>
                  </a:moveTo>
                  <a:cubicBezTo>
                    <a:pt x="31" y="118"/>
                    <a:pt x="20" y="118"/>
                    <a:pt x="11" y="118"/>
                  </a:cubicBezTo>
                  <a:cubicBezTo>
                    <a:pt x="1" y="118"/>
                    <a:pt x="1" y="108"/>
                    <a:pt x="1" y="99"/>
                  </a:cubicBezTo>
                  <a:lnTo>
                    <a:pt x="31" y="10"/>
                  </a:lnTo>
                  <a:cubicBezTo>
                    <a:pt x="40" y="10"/>
                    <a:pt x="50" y="1"/>
                    <a:pt x="50" y="10"/>
                  </a:cubicBezTo>
                  <a:cubicBezTo>
                    <a:pt x="60" y="10"/>
                    <a:pt x="70" y="20"/>
                    <a:pt x="6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1"/>
            <p:cNvSpPr/>
            <p:nvPr/>
          </p:nvSpPr>
          <p:spPr>
            <a:xfrm>
              <a:off x="8501864" y="2624551"/>
              <a:ext cx="19844" cy="7752"/>
            </a:xfrm>
            <a:custGeom>
              <a:avLst/>
              <a:gdLst/>
              <a:ahLst/>
              <a:cxnLst/>
              <a:rect l="l" t="t" r="r" b="b"/>
              <a:pathLst>
                <a:path w="128" h="50" extrusionOk="0">
                  <a:moveTo>
                    <a:pt x="20" y="30"/>
                  </a:moveTo>
                  <a:cubicBezTo>
                    <a:pt x="10" y="30"/>
                    <a:pt x="0" y="20"/>
                    <a:pt x="0" y="11"/>
                  </a:cubicBezTo>
                  <a:cubicBezTo>
                    <a:pt x="0" y="11"/>
                    <a:pt x="10" y="1"/>
                    <a:pt x="20" y="1"/>
                  </a:cubicBezTo>
                  <a:lnTo>
                    <a:pt x="108" y="11"/>
                  </a:lnTo>
                  <a:cubicBezTo>
                    <a:pt x="118" y="20"/>
                    <a:pt x="128" y="20"/>
                    <a:pt x="118" y="30"/>
                  </a:cubicBezTo>
                  <a:cubicBezTo>
                    <a:pt x="118" y="40"/>
                    <a:pt x="118" y="50"/>
                    <a:pt x="108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1"/>
            <p:cNvSpPr/>
            <p:nvPr/>
          </p:nvSpPr>
          <p:spPr>
            <a:xfrm>
              <a:off x="8520003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30" y="108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1" y="108"/>
                    <a:pt x="1" y="98"/>
                    <a:pt x="1" y="89"/>
                  </a:cubicBezTo>
                  <a:lnTo>
                    <a:pt x="40" y="10"/>
                  </a:lnTo>
                  <a:cubicBezTo>
                    <a:pt x="40" y="0"/>
                    <a:pt x="50" y="0"/>
                    <a:pt x="59" y="0"/>
                  </a:cubicBezTo>
                  <a:cubicBezTo>
                    <a:pt x="59" y="0"/>
                    <a:pt x="70" y="10"/>
                    <a:pt x="5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1"/>
            <p:cNvSpPr/>
            <p:nvPr/>
          </p:nvSpPr>
          <p:spPr>
            <a:xfrm>
              <a:off x="8510856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0"/>
                  </a:moveTo>
                  <a:cubicBezTo>
                    <a:pt x="11" y="40"/>
                    <a:pt x="1" y="30"/>
                    <a:pt x="1" y="20"/>
                  </a:cubicBezTo>
                  <a:cubicBezTo>
                    <a:pt x="1" y="11"/>
                    <a:pt x="11" y="0"/>
                    <a:pt x="20" y="11"/>
                  </a:cubicBezTo>
                  <a:lnTo>
                    <a:pt x="109" y="20"/>
                  </a:lnTo>
                  <a:cubicBezTo>
                    <a:pt x="118" y="20"/>
                    <a:pt x="129" y="30"/>
                    <a:pt x="118" y="40"/>
                  </a:cubicBezTo>
                  <a:cubicBezTo>
                    <a:pt x="118" y="50"/>
                    <a:pt x="118" y="50"/>
                    <a:pt x="109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1"/>
            <p:cNvSpPr/>
            <p:nvPr/>
          </p:nvSpPr>
          <p:spPr>
            <a:xfrm>
              <a:off x="8498763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11" y="30"/>
                  </a:moveTo>
                  <a:cubicBezTo>
                    <a:pt x="0" y="30"/>
                    <a:pt x="0" y="20"/>
                    <a:pt x="0" y="10"/>
                  </a:cubicBezTo>
                  <a:cubicBezTo>
                    <a:pt x="11" y="10"/>
                    <a:pt x="20" y="0"/>
                    <a:pt x="30" y="10"/>
                  </a:cubicBezTo>
                  <a:lnTo>
                    <a:pt x="392" y="216"/>
                  </a:lnTo>
                  <a:cubicBezTo>
                    <a:pt x="403" y="226"/>
                    <a:pt x="403" y="235"/>
                    <a:pt x="403" y="245"/>
                  </a:cubicBezTo>
                  <a:cubicBezTo>
                    <a:pt x="392" y="245"/>
                    <a:pt x="383" y="255"/>
                    <a:pt x="383" y="24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1"/>
            <p:cNvSpPr/>
            <p:nvPr/>
          </p:nvSpPr>
          <p:spPr>
            <a:xfrm>
              <a:off x="8501864" y="2571531"/>
              <a:ext cx="19844" cy="7597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20" y="39"/>
                  </a:moveTo>
                  <a:cubicBezTo>
                    <a:pt x="10" y="49"/>
                    <a:pt x="0" y="39"/>
                    <a:pt x="0" y="29"/>
                  </a:cubicBezTo>
                  <a:cubicBezTo>
                    <a:pt x="0" y="20"/>
                    <a:pt x="10" y="9"/>
                    <a:pt x="20" y="9"/>
                  </a:cubicBezTo>
                  <a:lnTo>
                    <a:pt x="108" y="0"/>
                  </a:lnTo>
                  <a:cubicBezTo>
                    <a:pt x="118" y="0"/>
                    <a:pt x="118" y="9"/>
                    <a:pt x="118" y="9"/>
                  </a:cubicBezTo>
                  <a:cubicBezTo>
                    <a:pt x="128" y="20"/>
                    <a:pt x="118" y="29"/>
                    <a:pt x="10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1"/>
            <p:cNvSpPr/>
            <p:nvPr/>
          </p:nvSpPr>
          <p:spPr>
            <a:xfrm>
              <a:off x="8510856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30"/>
                  </a:moveTo>
                  <a:cubicBezTo>
                    <a:pt x="1" y="20"/>
                    <a:pt x="1" y="11"/>
                    <a:pt x="11" y="11"/>
                  </a:cubicBezTo>
                  <a:cubicBezTo>
                    <a:pt x="20" y="0"/>
                    <a:pt x="31" y="11"/>
                    <a:pt x="31" y="11"/>
                  </a:cubicBezTo>
                  <a:lnTo>
                    <a:pt x="60" y="98"/>
                  </a:lnTo>
                  <a:cubicBezTo>
                    <a:pt x="70" y="109"/>
                    <a:pt x="60" y="118"/>
                    <a:pt x="50" y="118"/>
                  </a:cubicBezTo>
                  <a:cubicBezTo>
                    <a:pt x="50" y="118"/>
                    <a:pt x="40" y="118"/>
                    <a:pt x="31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1"/>
            <p:cNvSpPr/>
            <p:nvPr/>
          </p:nvSpPr>
          <p:spPr>
            <a:xfrm>
              <a:off x="8510856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9"/>
                  </a:moveTo>
                  <a:cubicBezTo>
                    <a:pt x="11" y="49"/>
                    <a:pt x="1" y="39"/>
                    <a:pt x="1" y="39"/>
                  </a:cubicBezTo>
                  <a:cubicBezTo>
                    <a:pt x="1" y="30"/>
                    <a:pt x="11" y="20"/>
                    <a:pt x="20" y="20"/>
                  </a:cubicBezTo>
                  <a:lnTo>
                    <a:pt x="109" y="10"/>
                  </a:lnTo>
                  <a:cubicBezTo>
                    <a:pt x="118" y="0"/>
                    <a:pt x="118" y="10"/>
                    <a:pt x="118" y="20"/>
                  </a:cubicBezTo>
                  <a:cubicBezTo>
                    <a:pt x="129" y="30"/>
                    <a:pt x="118" y="39"/>
                    <a:pt x="10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1"/>
            <p:cNvSpPr/>
            <p:nvPr/>
          </p:nvSpPr>
          <p:spPr>
            <a:xfrm>
              <a:off x="8520003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20"/>
                  </a:moveTo>
                  <a:cubicBezTo>
                    <a:pt x="1" y="11"/>
                    <a:pt x="1" y="1"/>
                    <a:pt x="11" y="1"/>
                  </a:cubicBezTo>
                  <a:cubicBezTo>
                    <a:pt x="20" y="1"/>
                    <a:pt x="30" y="1"/>
                    <a:pt x="30" y="11"/>
                  </a:cubicBezTo>
                  <a:lnTo>
                    <a:pt x="59" y="99"/>
                  </a:lnTo>
                  <a:cubicBezTo>
                    <a:pt x="70" y="99"/>
                    <a:pt x="59" y="109"/>
                    <a:pt x="59" y="118"/>
                  </a:cubicBezTo>
                  <a:cubicBezTo>
                    <a:pt x="50" y="118"/>
                    <a:pt x="40" y="109"/>
                    <a:pt x="40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1"/>
            <p:cNvSpPr/>
            <p:nvPr/>
          </p:nvSpPr>
          <p:spPr>
            <a:xfrm>
              <a:off x="8539847" y="2559283"/>
              <a:ext cx="24495" cy="36588"/>
            </a:xfrm>
            <a:custGeom>
              <a:avLst/>
              <a:gdLst/>
              <a:ahLst/>
              <a:cxnLst/>
              <a:rect l="l" t="t" r="r" b="b"/>
              <a:pathLst>
                <a:path w="158" h="236" extrusionOk="0">
                  <a:moveTo>
                    <a:pt x="10" y="20"/>
                  </a:moveTo>
                  <a:cubicBezTo>
                    <a:pt x="0" y="20"/>
                    <a:pt x="10" y="10"/>
                    <a:pt x="10" y="1"/>
                  </a:cubicBezTo>
                  <a:cubicBezTo>
                    <a:pt x="20" y="1"/>
                    <a:pt x="29" y="1"/>
                    <a:pt x="40" y="10"/>
                  </a:cubicBezTo>
                  <a:lnTo>
                    <a:pt x="157" y="216"/>
                  </a:lnTo>
                  <a:cubicBezTo>
                    <a:pt x="157" y="226"/>
                    <a:pt x="157" y="236"/>
                    <a:pt x="147" y="236"/>
                  </a:cubicBezTo>
                  <a:cubicBezTo>
                    <a:pt x="138" y="236"/>
                    <a:pt x="138" y="236"/>
                    <a:pt x="127" y="22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1"/>
            <p:cNvSpPr/>
            <p:nvPr/>
          </p:nvSpPr>
          <p:spPr>
            <a:xfrm>
              <a:off x="8535196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11" y="30"/>
                  </a:moveTo>
                  <a:cubicBezTo>
                    <a:pt x="1" y="20"/>
                    <a:pt x="1" y="20"/>
                    <a:pt x="1" y="10"/>
                  </a:cubicBezTo>
                  <a:cubicBezTo>
                    <a:pt x="1" y="1"/>
                    <a:pt x="11" y="1"/>
                    <a:pt x="20" y="1"/>
                  </a:cubicBezTo>
                  <a:lnTo>
                    <a:pt x="99" y="30"/>
                  </a:lnTo>
                  <a:cubicBezTo>
                    <a:pt x="109" y="30"/>
                    <a:pt x="109" y="40"/>
                    <a:pt x="109" y="49"/>
                  </a:cubicBezTo>
                  <a:cubicBezTo>
                    <a:pt x="99" y="60"/>
                    <a:pt x="89" y="60"/>
                    <a:pt x="89" y="6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1"/>
            <p:cNvSpPr/>
            <p:nvPr/>
          </p:nvSpPr>
          <p:spPr>
            <a:xfrm>
              <a:off x="8547443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0" y="11"/>
                  </a:moveTo>
                  <a:cubicBezTo>
                    <a:pt x="10" y="0"/>
                    <a:pt x="20" y="0"/>
                    <a:pt x="30" y="0"/>
                  </a:cubicBezTo>
                  <a:lnTo>
                    <a:pt x="39" y="11"/>
                  </a:lnTo>
                  <a:lnTo>
                    <a:pt x="30" y="98"/>
                  </a:lnTo>
                  <a:cubicBezTo>
                    <a:pt x="30" y="98"/>
                    <a:pt x="20" y="109"/>
                    <a:pt x="10" y="109"/>
                  </a:cubicBezTo>
                  <a:cubicBezTo>
                    <a:pt x="0" y="109"/>
                    <a:pt x="0" y="98"/>
                    <a:pt x="0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1"/>
            <p:cNvSpPr/>
            <p:nvPr/>
          </p:nvSpPr>
          <p:spPr>
            <a:xfrm>
              <a:off x="8539847" y="2572926"/>
              <a:ext cx="16744" cy="9302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0" y="30"/>
                  </a:moveTo>
                  <a:cubicBezTo>
                    <a:pt x="0" y="30"/>
                    <a:pt x="0" y="20"/>
                    <a:pt x="0" y="11"/>
                  </a:cubicBezTo>
                  <a:cubicBezTo>
                    <a:pt x="10" y="0"/>
                    <a:pt x="10" y="0"/>
                    <a:pt x="20" y="0"/>
                  </a:cubicBezTo>
                  <a:lnTo>
                    <a:pt x="98" y="30"/>
                  </a:lnTo>
                  <a:cubicBezTo>
                    <a:pt x="108" y="40"/>
                    <a:pt x="108" y="40"/>
                    <a:pt x="108" y="50"/>
                  </a:cubicBezTo>
                  <a:cubicBezTo>
                    <a:pt x="98" y="59"/>
                    <a:pt x="98" y="59"/>
                    <a:pt x="88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1"/>
            <p:cNvSpPr/>
            <p:nvPr/>
          </p:nvSpPr>
          <p:spPr>
            <a:xfrm>
              <a:off x="8551939" y="2565330"/>
              <a:ext cx="6356" cy="16899"/>
            </a:xfrm>
            <a:custGeom>
              <a:avLst/>
              <a:gdLst/>
              <a:ahLst/>
              <a:cxnLst/>
              <a:rect l="l" t="t" r="r" b="b"/>
              <a:pathLst>
                <a:path w="41" h="109" extrusionOk="0">
                  <a:moveTo>
                    <a:pt x="10" y="10"/>
                  </a:moveTo>
                  <a:cubicBezTo>
                    <a:pt x="10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lnTo>
                    <a:pt x="30" y="99"/>
                  </a:lnTo>
                  <a:cubicBezTo>
                    <a:pt x="30" y="108"/>
                    <a:pt x="20" y="108"/>
                    <a:pt x="10" y="108"/>
                  </a:cubicBezTo>
                  <a:cubicBezTo>
                    <a:pt x="1" y="108"/>
                    <a:pt x="1" y="99"/>
                    <a:pt x="1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1"/>
            <p:cNvSpPr/>
            <p:nvPr/>
          </p:nvSpPr>
          <p:spPr>
            <a:xfrm>
              <a:off x="8568683" y="2559283"/>
              <a:ext cx="22945" cy="36588"/>
            </a:xfrm>
            <a:custGeom>
              <a:avLst/>
              <a:gdLst/>
              <a:ahLst/>
              <a:cxnLst/>
              <a:rect l="l" t="t" r="r" b="b"/>
              <a:pathLst>
                <a:path w="148" h="236" extrusionOk="0">
                  <a:moveTo>
                    <a:pt x="118" y="10"/>
                  </a:moveTo>
                  <a:cubicBezTo>
                    <a:pt x="128" y="1"/>
                    <a:pt x="137" y="1"/>
                    <a:pt x="137" y="1"/>
                  </a:cubicBezTo>
                  <a:cubicBezTo>
                    <a:pt x="148" y="10"/>
                    <a:pt x="148" y="20"/>
                    <a:pt x="148" y="20"/>
                  </a:cubicBezTo>
                  <a:lnTo>
                    <a:pt x="30" y="226"/>
                  </a:lnTo>
                  <a:cubicBezTo>
                    <a:pt x="20" y="236"/>
                    <a:pt x="10" y="236"/>
                    <a:pt x="10" y="236"/>
                  </a:cubicBezTo>
                  <a:cubicBezTo>
                    <a:pt x="0" y="236"/>
                    <a:pt x="0" y="226"/>
                    <a:pt x="0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1"/>
            <p:cNvSpPr/>
            <p:nvPr/>
          </p:nvSpPr>
          <p:spPr>
            <a:xfrm>
              <a:off x="8579380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11"/>
                  </a:moveTo>
                  <a:cubicBezTo>
                    <a:pt x="0" y="11"/>
                    <a:pt x="0" y="0"/>
                    <a:pt x="10" y="0"/>
                  </a:cubicBezTo>
                  <a:cubicBezTo>
                    <a:pt x="20" y="0"/>
                    <a:pt x="29" y="0"/>
                    <a:pt x="29" y="11"/>
                  </a:cubicBezTo>
                  <a:lnTo>
                    <a:pt x="39" y="89"/>
                  </a:lnTo>
                  <a:cubicBezTo>
                    <a:pt x="39" y="98"/>
                    <a:pt x="39" y="109"/>
                    <a:pt x="29" y="109"/>
                  </a:cubicBezTo>
                  <a:cubicBezTo>
                    <a:pt x="20" y="109"/>
                    <a:pt x="10" y="98"/>
                    <a:pt x="10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1"/>
            <p:cNvSpPr/>
            <p:nvPr/>
          </p:nvSpPr>
          <p:spPr>
            <a:xfrm>
              <a:off x="8580775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9" y="1"/>
                  </a:moveTo>
                  <a:cubicBezTo>
                    <a:pt x="89" y="1"/>
                    <a:pt x="99" y="1"/>
                    <a:pt x="109" y="10"/>
                  </a:cubicBezTo>
                  <a:cubicBezTo>
                    <a:pt x="109" y="20"/>
                    <a:pt x="109" y="20"/>
                    <a:pt x="99" y="30"/>
                  </a:cubicBezTo>
                  <a:lnTo>
                    <a:pt x="20" y="60"/>
                  </a:lnTo>
                  <a:cubicBezTo>
                    <a:pt x="11" y="60"/>
                    <a:pt x="11" y="60"/>
                    <a:pt x="1" y="49"/>
                  </a:cubicBezTo>
                  <a:cubicBezTo>
                    <a:pt x="1" y="40"/>
                    <a:pt x="1" y="30"/>
                    <a:pt x="11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1"/>
            <p:cNvSpPr/>
            <p:nvPr/>
          </p:nvSpPr>
          <p:spPr>
            <a:xfrm>
              <a:off x="8574729" y="2565330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20"/>
                  </a:moveTo>
                  <a:cubicBezTo>
                    <a:pt x="0" y="10"/>
                    <a:pt x="0" y="1"/>
                    <a:pt x="11" y="1"/>
                  </a:cubicBezTo>
                  <a:cubicBezTo>
                    <a:pt x="20" y="1"/>
                    <a:pt x="30" y="10"/>
                    <a:pt x="30" y="10"/>
                  </a:cubicBezTo>
                  <a:lnTo>
                    <a:pt x="40" y="89"/>
                  </a:lnTo>
                  <a:cubicBezTo>
                    <a:pt x="40" y="99"/>
                    <a:pt x="40" y="108"/>
                    <a:pt x="30" y="108"/>
                  </a:cubicBezTo>
                  <a:cubicBezTo>
                    <a:pt x="20" y="108"/>
                    <a:pt x="11" y="108"/>
                    <a:pt x="1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1"/>
            <p:cNvSpPr/>
            <p:nvPr/>
          </p:nvSpPr>
          <p:spPr>
            <a:xfrm>
              <a:off x="8576279" y="2572926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8" y="0"/>
                  </a:moveTo>
                  <a:cubicBezTo>
                    <a:pt x="88" y="0"/>
                    <a:pt x="99" y="0"/>
                    <a:pt x="108" y="11"/>
                  </a:cubicBezTo>
                  <a:cubicBezTo>
                    <a:pt x="108" y="20"/>
                    <a:pt x="99" y="30"/>
                    <a:pt x="99" y="30"/>
                  </a:cubicBezTo>
                  <a:lnTo>
                    <a:pt x="20" y="59"/>
                  </a:lnTo>
                  <a:cubicBezTo>
                    <a:pt x="10" y="59"/>
                    <a:pt x="1" y="59"/>
                    <a:pt x="1" y="50"/>
                  </a:cubicBezTo>
                  <a:cubicBezTo>
                    <a:pt x="1" y="40"/>
                    <a:pt x="1" y="40"/>
                    <a:pt x="1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1"/>
            <p:cNvSpPr/>
            <p:nvPr/>
          </p:nvSpPr>
          <p:spPr>
            <a:xfrm>
              <a:off x="8573334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255" y="0"/>
                  </a:moveTo>
                  <a:cubicBezTo>
                    <a:pt x="264" y="0"/>
                    <a:pt x="264" y="10"/>
                    <a:pt x="264" y="20"/>
                  </a:cubicBezTo>
                  <a:cubicBezTo>
                    <a:pt x="264" y="29"/>
                    <a:pt x="264" y="29"/>
                    <a:pt x="255" y="29"/>
                  </a:cubicBezTo>
                  <a:lnTo>
                    <a:pt x="9" y="29"/>
                  </a:ln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1"/>
            <p:cNvSpPr/>
            <p:nvPr/>
          </p:nvSpPr>
          <p:spPr>
            <a:xfrm>
              <a:off x="8597518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69" y="10"/>
                  </a:moveTo>
                  <a:cubicBezTo>
                    <a:pt x="79" y="0"/>
                    <a:pt x="89" y="0"/>
                    <a:pt x="99" y="10"/>
                  </a:cubicBezTo>
                  <a:cubicBezTo>
                    <a:pt x="99" y="10"/>
                    <a:pt x="99" y="20"/>
                    <a:pt x="89" y="30"/>
                  </a:cubicBezTo>
                  <a:lnTo>
                    <a:pt x="30" y="78"/>
                  </a:lnTo>
                  <a:cubicBezTo>
                    <a:pt x="20" y="89"/>
                    <a:pt x="10" y="78"/>
                    <a:pt x="10" y="78"/>
                  </a:cubicBezTo>
                  <a:cubicBezTo>
                    <a:pt x="1" y="69"/>
                    <a:pt x="1" y="59"/>
                    <a:pt x="10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1"/>
            <p:cNvSpPr/>
            <p:nvPr/>
          </p:nvSpPr>
          <p:spPr>
            <a:xfrm>
              <a:off x="8597518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89" y="59"/>
                  </a:moveTo>
                  <a:cubicBezTo>
                    <a:pt x="99" y="59"/>
                    <a:pt x="99" y="69"/>
                    <a:pt x="99" y="79"/>
                  </a:cubicBezTo>
                  <a:cubicBezTo>
                    <a:pt x="89" y="79"/>
                    <a:pt x="79" y="88"/>
                    <a:pt x="69" y="79"/>
                  </a:cubicBezTo>
                  <a:lnTo>
                    <a:pt x="10" y="29"/>
                  </a:lnTo>
                  <a:cubicBezTo>
                    <a:pt x="1" y="20"/>
                    <a:pt x="1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1"/>
            <p:cNvSpPr/>
            <p:nvPr/>
          </p:nvSpPr>
          <p:spPr>
            <a:xfrm>
              <a:off x="8588527" y="2591220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68" y="10"/>
                  </a:moveTo>
                  <a:cubicBezTo>
                    <a:pt x="78" y="0"/>
                    <a:pt x="88" y="0"/>
                    <a:pt x="88" y="10"/>
                  </a:cubicBezTo>
                  <a:cubicBezTo>
                    <a:pt x="98" y="10"/>
                    <a:pt x="98" y="20"/>
                    <a:pt x="88" y="30"/>
                  </a:cubicBezTo>
                  <a:lnTo>
                    <a:pt x="29" y="78"/>
                  </a:lnTo>
                  <a:cubicBezTo>
                    <a:pt x="20" y="89"/>
                    <a:pt x="9" y="78"/>
                    <a:pt x="0" y="78"/>
                  </a:cubicBezTo>
                  <a:cubicBezTo>
                    <a:pt x="0" y="69"/>
                    <a:pt x="0" y="59"/>
                    <a:pt x="9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1"/>
            <p:cNvSpPr/>
            <p:nvPr/>
          </p:nvSpPr>
          <p:spPr>
            <a:xfrm>
              <a:off x="8588527" y="2598816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88" y="59"/>
                  </a:moveTo>
                  <a:cubicBezTo>
                    <a:pt x="98" y="59"/>
                    <a:pt x="98" y="69"/>
                    <a:pt x="88" y="79"/>
                  </a:cubicBezTo>
                  <a:cubicBezTo>
                    <a:pt x="88" y="79"/>
                    <a:pt x="78" y="88"/>
                    <a:pt x="68" y="79"/>
                  </a:cubicBezTo>
                  <a:lnTo>
                    <a:pt x="9" y="29"/>
                  </a:lnTo>
                  <a:cubicBezTo>
                    <a:pt x="0" y="20"/>
                    <a:pt x="0" y="10"/>
                    <a:pt x="0" y="10"/>
                  </a:cubicBezTo>
                  <a:cubicBezTo>
                    <a:pt x="9" y="0"/>
                    <a:pt x="20" y="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1"/>
            <p:cNvSpPr/>
            <p:nvPr/>
          </p:nvSpPr>
          <p:spPr>
            <a:xfrm>
              <a:off x="8568683" y="2606413"/>
              <a:ext cx="22945" cy="38138"/>
            </a:xfrm>
            <a:custGeom>
              <a:avLst/>
              <a:gdLst/>
              <a:ahLst/>
              <a:cxnLst/>
              <a:rect l="l" t="t" r="r" b="b"/>
              <a:pathLst>
                <a:path w="148" h="246" extrusionOk="0">
                  <a:moveTo>
                    <a:pt x="148" y="216"/>
                  </a:moveTo>
                  <a:cubicBezTo>
                    <a:pt x="148" y="226"/>
                    <a:pt x="148" y="235"/>
                    <a:pt x="137" y="235"/>
                  </a:cubicBezTo>
                  <a:cubicBezTo>
                    <a:pt x="137" y="245"/>
                    <a:pt x="128" y="245"/>
                    <a:pt x="118" y="235"/>
                  </a:cubicBezTo>
                  <a:lnTo>
                    <a:pt x="0" y="30"/>
                  </a:ln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1"/>
            <p:cNvSpPr/>
            <p:nvPr/>
          </p:nvSpPr>
          <p:spPr>
            <a:xfrm>
              <a:off x="8580775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99" y="39"/>
                  </a:moveTo>
                  <a:cubicBezTo>
                    <a:pt x="109" y="39"/>
                    <a:pt x="109" y="50"/>
                    <a:pt x="109" y="59"/>
                  </a:cubicBezTo>
                  <a:cubicBezTo>
                    <a:pt x="99" y="69"/>
                    <a:pt x="89" y="69"/>
                    <a:pt x="89" y="69"/>
                  </a:cubicBezTo>
                  <a:lnTo>
                    <a:pt x="11" y="39"/>
                  </a:lnTo>
                  <a:cubicBezTo>
                    <a:pt x="1" y="30"/>
                    <a:pt x="1" y="20"/>
                    <a:pt x="1" y="20"/>
                  </a:cubicBezTo>
                  <a:cubicBezTo>
                    <a:pt x="1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1"/>
            <p:cNvSpPr/>
            <p:nvPr/>
          </p:nvSpPr>
          <p:spPr>
            <a:xfrm>
              <a:off x="8579380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29" y="98"/>
                  </a:moveTo>
                  <a:cubicBezTo>
                    <a:pt x="29" y="98"/>
                    <a:pt x="20" y="108"/>
                    <a:pt x="10" y="108"/>
                  </a:cubicBezTo>
                  <a:cubicBezTo>
                    <a:pt x="0" y="108"/>
                    <a:pt x="0" y="98"/>
                    <a:pt x="0" y="88"/>
                  </a:cubicBezTo>
                  <a:lnTo>
                    <a:pt x="10" y="10"/>
                  </a:lnTo>
                  <a:cubicBezTo>
                    <a:pt x="10" y="0"/>
                    <a:pt x="20" y="0"/>
                    <a:pt x="29" y="0"/>
                  </a:cubicBezTo>
                  <a:cubicBezTo>
                    <a:pt x="39" y="0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1"/>
            <p:cNvSpPr/>
            <p:nvPr/>
          </p:nvSpPr>
          <p:spPr>
            <a:xfrm>
              <a:off x="8576279" y="2620056"/>
              <a:ext cx="16899" cy="10697"/>
            </a:xfrm>
            <a:custGeom>
              <a:avLst/>
              <a:gdLst/>
              <a:ahLst/>
              <a:cxnLst/>
              <a:rect l="l" t="t" r="r" b="b"/>
              <a:pathLst>
                <a:path w="109" h="69" extrusionOk="0">
                  <a:moveTo>
                    <a:pt x="99" y="30"/>
                  </a:moveTo>
                  <a:cubicBezTo>
                    <a:pt x="99" y="40"/>
                    <a:pt x="108" y="49"/>
                    <a:pt x="108" y="49"/>
                  </a:cubicBezTo>
                  <a:cubicBezTo>
                    <a:pt x="99" y="59"/>
                    <a:pt x="88" y="69"/>
                    <a:pt x="88" y="59"/>
                  </a:cubicBezTo>
                  <a:lnTo>
                    <a:pt x="10" y="30"/>
                  </a:lnTo>
                  <a:cubicBezTo>
                    <a:pt x="1" y="30"/>
                    <a:pt x="1" y="20"/>
                    <a:pt x="1" y="10"/>
                  </a:cubicBezTo>
                  <a:cubicBezTo>
                    <a:pt x="1" y="1"/>
                    <a:pt x="1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1"/>
            <p:cNvSpPr/>
            <p:nvPr/>
          </p:nvSpPr>
          <p:spPr>
            <a:xfrm>
              <a:off x="8574729" y="2620056"/>
              <a:ext cx="6201" cy="18449"/>
            </a:xfrm>
            <a:custGeom>
              <a:avLst/>
              <a:gdLst/>
              <a:ahLst/>
              <a:cxnLst/>
              <a:rect l="l" t="t" r="r" b="b"/>
              <a:pathLst>
                <a:path w="40" h="119" extrusionOk="0">
                  <a:moveTo>
                    <a:pt x="30" y="99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0" y="108"/>
                    <a:pt x="0" y="108"/>
                    <a:pt x="0" y="99"/>
                  </a:cubicBezTo>
                  <a:lnTo>
                    <a:pt x="11" y="20"/>
                  </a:lnTo>
                  <a:cubicBezTo>
                    <a:pt x="11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1"/>
            <p:cNvSpPr/>
            <p:nvPr/>
          </p:nvSpPr>
          <p:spPr>
            <a:xfrm>
              <a:off x="8539847" y="2606413"/>
              <a:ext cx="24495" cy="38138"/>
            </a:xfrm>
            <a:custGeom>
              <a:avLst/>
              <a:gdLst/>
              <a:ahLst/>
              <a:cxnLst/>
              <a:rect l="l" t="t" r="r" b="b"/>
              <a:pathLst>
                <a:path w="158" h="246" extrusionOk="0">
                  <a:moveTo>
                    <a:pt x="40" y="235"/>
                  </a:moveTo>
                  <a:cubicBezTo>
                    <a:pt x="29" y="245"/>
                    <a:pt x="20" y="245"/>
                    <a:pt x="10" y="235"/>
                  </a:cubicBezTo>
                  <a:cubicBezTo>
                    <a:pt x="10" y="235"/>
                    <a:pt x="0" y="226"/>
                    <a:pt x="10" y="216"/>
                  </a:cubicBezTo>
                  <a:lnTo>
                    <a:pt x="127" y="10"/>
                  </a:lnTo>
                  <a:cubicBezTo>
                    <a:pt x="138" y="0"/>
                    <a:pt x="138" y="0"/>
                    <a:pt x="147" y="10"/>
                  </a:cubicBezTo>
                  <a:cubicBezTo>
                    <a:pt x="157" y="10"/>
                    <a:pt x="157" y="20"/>
                    <a:pt x="157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1"/>
            <p:cNvSpPr/>
            <p:nvPr/>
          </p:nvSpPr>
          <p:spPr>
            <a:xfrm>
              <a:off x="8547443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39" y="88"/>
                  </a:moveTo>
                  <a:cubicBezTo>
                    <a:pt x="39" y="98"/>
                    <a:pt x="30" y="108"/>
                    <a:pt x="30" y="108"/>
                  </a:cubicBezTo>
                  <a:cubicBezTo>
                    <a:pt x="20" y="108"/>
                    <a:pt x="10" y="98"/>
                    <a:pt x="10" y="98"/>
                  </a:cubicBezTo>
                  <a:lnTo>
                    <a:pt x="0" y="10"/>
                  </a:lnTo>
                  <a:cubicBezTo>
                    <a:pt x="0" y="10"/>
                    <a:pt x="0" y="0"/>
                    <a:pt x="10" y="0"/>
                  </a:cubicBezTo>
                  <a:cubicBezTo>
                    <a:pt x="20" y="0"/>
                    <a:pt x="3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1"/>
            <p:cNvSpPr/>
            <p:nvPr/>
          </p:nvSpPr>
          <p:spPr>
            <a:xfrm>
              <a:off x="8535196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20" y="69"/>
                  </a:moveTo>
                  <a:cubicBezTo>
                    <a:pt x="11" y="69"/>
                    <a:pt x="1" y="69"/>
                    <a:pt x="1" y="59"/>
                  </a:cubicBezTo>
                  <a:cubicBezTo>
                    <a:pt x="1" y="50"/>
                    <a:pt x="1" y="39"/>
                    <a:pt x="11" y="39"/>
                  </a:cubicBezTo>
                  <a:lnTo>
                    <a:pt x="89" y="10"/>
                  </a:lnTo>
                  <a:cubicBezTo>
                    <a:pt x="89" y="0"/>
                    <a:pt x="99" y="10"/>
                    <a:pt x="109" y="20"/>
                  </a:cubicBezTo>
                  <a:cubicBezTo>
                    <a:pt x="109" y="20"/>
                    <a:pt x="109" y="30"/>
                    <a:pt x="9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1"/>
            <p:cNvSpPr/>
            <p:nvPr/>
          </p:nvSpPr>
          <p:spPr>
            <a:xfrm>
              <a:off x="8551939" y="2620056"/>
              <a:ext cx="6356" cy="18449"/>
            </a:xfrm>
            <a:custGeom>
              <a:avLst/>
              <a:gdLst/>
              <a:ahLst/>
              <a:cxnLst/>
              <a:rect l="l" t="t" r="r" b="b"/>
              <a:pathLst>
                <a:path w="41" h="119" extrusionOk="0">
                  <a:moveTo>
                    <a:pt x="40" y="99"/>
                  </a:moveTo>
                  <a:cubicBezTo>
                    <a:pt x="40" y="108"/>
                    <a:pt x="40" y="108"/>
                    <a:pt x="30" y="108"/>
                  </a:cubicBezTo>
                  <a:cubicBezTo>
                    <a:pt x="20" y="118"/>
                    <a:pt x="10" y="108"/>
                    <a:pt x="10" y="99"/>
                  </a:cubicBezTo>
                  <a:lnTo>
                    <a:pt x="1" y="20"/>
                  </a:lnTo>
                  <a:cubicBezTo>
                    <a:pt x="1" y="10"/>
                    <a:pt x="1" y="1"/>
                    <a:pt x="10" y="1"/>
                  </a:cubicBezTo>
                  <a:cubicBezTo>
                    <a:pt x="20" y="1"/>
                    <a:pt x="30" y="10"/>
                    <a:pt x="3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1"/>
            <p:cNvSpPr/>
            <p:nvPr/>
          </p:nvSpPr>
          <p:spPr>
            <a:xfrm>
              <a:off x="8539847" y="2620056"/>
              <a:ext cx="16744" cy="10697"/>
            </a:xfrm>
            <a:custGeom>
              <a:avLst/>
              <a:gdLst/>
              <a:ahLst/>
              <a:cxnLst/>
              <a:rect l="l" t="t" r="r" b="b"/>
              <a:pathLst>
                <a:path w="108" h="69" extrusionOk="0">
                  <a:moveTo>
                    <a:pt x="20" y="59"/>
                  </a:moveTo>
                  <a:cubicBezTo>
                    <a:pt x="10" y="69"/>
                    <a:pt x="10" y="59"/>
                    <a:pt x="0" y="49"/>
                  </a:cubicBezTo>
                  <a:cubicBezTo>
                    <a:pt x="0" y="49"/>
                    <a:pt x="0" y="40"/>
                    <a:pt x="10" y="30"/>
                  </a:cubicBezTo>
                  <a:lnTo>
                    <a:pt x="88" y="1"/>
                  </a:lnTo>
                  <a:cubicBezTo>
                    <a:pt x="98" y="1"/>
                    <a:pt x="98" y="1"/>
                    <a:pt x="108" y="10"/>
                  </a:cubicBezTo>
                  <a:cubicBezTo>
                    <a:pt x="108" y="20"/>
                    <a:pt x="108" y="30"/>
                    <a:pt x="9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1"/>
            <p:cNvSpPr/>
            <p:nvPr/>
          </p:nvSpPr>
          <p:spPr>
            <a:xfrm>
              <a:off x="8518607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10" y="29"/>
                  </a:move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10" y="0"/>
                  </a:cubicBezTo>
                  <a:lnTo>
                    <a:pt x="255" y="0"/>
                  </a:lnTo>
                  <a:cubicBezTo>
                    <a:pt x="255" y="0"/>
                    <a:pt x="264" y="10"/>
                    <a:pt x="264" y="20"/>
                  </a:cubicBezTo>
                  <a:cubicBezTo>
                    <a:pt x="264" y="29"/>
                    <a:pt x="255" y="29"/>
                    <a:pt x="255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1"/>
            <p:cNvSpPr/>
            <p:nvPr/>
          </p:nvSpPr>
          <p:spPr>
            <a:xfrm>
              <a:off x="8520003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20" y="79"/>
                  </a:moveTo>
                  <a:cubicBezTo>
                    <a:pt x="20" y="88"/>
                    <a:pt x="11" y="79"/>
                    <a:pt x="1" y="79"/>
                  </a:cubicBezTo>
                  <a:cubicBezTo>
                    <a:pt x="1" y="69"/>
                    <a:pt x="1" y="59"/>
                    <a:pt x="11" y="59"/>
                  </a:cubicBezTo>
                  <a:lnTo>
                    <a:pt x="70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9" y="10"/>
                    <a:pt x="99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1"/>
            <p:cNvSpPr/>
            <p:nvPr/>
          </p:nvSpPr>
          <p:spPr>
            <a:xfrm>
              <a:off x="8520003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1" y="20"/>
                    <a:pt x="1" y="10"/>
                    <a:pt x="1" y="10"/>
                  </a:cubicBezTo>
                  <a:cubicBezTo>
                    <a:pt x="11" y="0"/>
                    <a:pt x="20" y="0"/>
                    <a:pt x="20" y="10"/>
                  </a:cubicBezTo>
                  <a:lnTo>
                    <a:pt x="89" y="59"/>
                  </a:lnTo>
                  <a:cubicBezTo>
                    <a:pt x="99" y="59"/>
                    <a:pt x="99" y="69"/>
                    <a:pt x="89" y="78"/>
                  </a:cubicBezTo>
                  <a:cubicBezTo>
                    <a:pt x="89" y="78"/>
                    <a:pt x="79" y="89"/>
                    <a:pt x="70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1"/>
            <p:cNvSpPr/>
            <p:nvPr/>
          </p:nvSpPr>
          <p:spPr>
            <a:xfrm>
              <a:off x="8529150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30" y="79"/>
                  </a:moveTo>
                  <a:cubicBezTo>
                    <a:pt x="20" y="88"/>
                    <a:pt x="11" y="79"/>
                    <a:pt x="11" y="79"/>
                  </a:cubicBezTo>
                  <a:cubicBezTo>
                    <a:pt x="0" y="69"/>
                    <a:pt x="0" y="59"/>
                    <a:pt x="11" y="59"/>
                  </a:cubicBezTo>
                  <a:lnTo>
                    <a:pt x="69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8" y="10"/>
                    <a:pt x="98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1"/>
            <p:cNvSpPr/>
            <p:nvPr/>
          </p:nvSpPr>
          <p:spPr>
            <a:xfrm>
              <a:off x="8529150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0" y="20"/>
                    <a:pt x="0" y="10"/>
                    <a:pt x="11" y="10"/>
                  </a:cubicBezTo>
                  <a:cubicBezTo>
                    <a:pt x="11" y="0"/>
                    <a:pt x="20" y="0"/>
                    <a:pt x="30" y="10"/>
                  </a:cubicBezTo>
                  <a:lnTo>
                    <a:pt x="89" y="59"/>
                  </a:lnTo>
                  <a:cubicBezTo>
                    <a:pt x="98" y="59"/>
                    <a:pt x="98" y="69"/>
                    <a:pt x="89" y="78"/>
                  </a:cubicBezTo>
                  <a:cubicBezTo>
                    <a:pt x="89" y="78"/>
                    <a:pt x="79" y="89"/>
                    <a:pt x="69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7" name="Google Shape;4627;p21"/>
          <p:cNvSpPr/>
          <p:nvPr/>
        </p:nvSpPr>
        <p:spPr>
          <a:xfrm>
            <a:off x="2899450" y="-814103"/>
            <a:ext cx="418757" cy="149526"/>
          </a:xfrm>
          <a:custGeom>
            <a:avLst/>
            <a:gdLst/>
            <a:ahLst/>
            <a:cxnLst/>
            <a:rect l="l" t="t" r="r" b="b"/>
            <a:pathLst>
              <a:path w="1980" h="707" extrusionOk="0">
                <a:moveTo>
                  <a:pt x="0" y="334"/>
                </a:moveTo>
                <a:cubicBezTo>
                  <a:pt x="275" y="118"/>
                  <a:pt x="628" y="1"/>
                  <a:pt x="1000" y="11"/>
                </a:cubicBezTo>
                <a:cubicBezTo>
                  <a:pt x="1372" y="20"/>
                  <a:pt x="1715" y="148"/>
                  <a:pt x="1980" y="373"/>
                </a:cubicBezTo>
                <a:cubicBezTo>
                  <a:pt x="1706" y="579"/>
                  <a:pt x="1353" y="706"/>
                  <a:pt x="980" y="697"/>
                </a:cubicBezTo>
                <a:cubicBezTo>
                  <a:pt x="608" y="687"/>
                  <a:pt x="275" y="550"/>
                  <a:pt x="0" y="33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8" name="Google Shape;4628;p21"/>
          <p:cNvSpPr/>
          <p:nvPr/>
        </p:nvSpPr>
        <p:spPr>
          <a:xfrm>
            <a:off x="2899450" y="-768420"/>
            <a:ext cx="418757" cy="126685"/>
          </a:xfrm>
          <a:custGeom>
            <a:avLst/>
            <a:gdLst/>
            <a:ahLst/>
            <a:cxnLst/>
            <a:rect l="l" t="t" r="r" b="b"/>
            <a:pathLst>
              <a:path w="1980" h="599" extrusionOk="0">
                <a:moveTo>
                  <a:pt x="0" y="118"/>
                </a:moveTo>
                <a:cubicBezTo>
                  <a:pt x="617" y="0"/>
                  <a:pt x="1451" y="69"/>
                  <a:pt x="1980" y="157"/>
                </a:cubicBezTo>
                <a:cubicBezTo>
                  <a:pt x="1392" y="599"/>
                  <a:pt x="569" y="588"/>
                  <a:pt x="0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9" name="Google Shape;4629;p21"/>
          <p:cNvSpPr/>
          <p:nvPr/>
        </p:nvSpPr>
        <p:spPr>
          <a:xfrm>
            <a:off x="2899450" y="-766305"/>
            <a:ext cx="360808" cy="35319"/>
          </a:xfrm>
          <a:custGeom>
            <a:avLst/>
            <a:gdLst/>
            <a:ahLst/>
            <a:cxnLst/>
            <a:rect l="l" t="t" r="r" b="b"/>
            <a:pathLst>
              <a:path w="1706" h="167" extrusionOk="0">
                <a:moveTo>
                  <a:pt x="59" y="167"/>
                </a:moveTo>
                <a:cubicBezTo>
                  <a:pt x="29" y="167"/>
                  <a:pt x="0" y="108"/>
                  <a:pt x="29" y="108"/>
                </a:cubicBezTo>
                <a:cubicBezTo>
                  <a:pt x="461" y="1"/>
                  <a:pt x="1205" y="20"/>
                  <a:pt x="1676" y="99"/>
                </a:cubicBezTo>
                <a:cubicBezTo>
                  <a:pt x="1706" y="108"/>
                  <a:pt x="1686" y="138"/>
                  <a:pt x="1656" y="128"/>
                </a:cubicBezTo>
                <a:cubicBezTo>
                  <a:pt x="1186" y="49"/>
                  <a:pt x="510" y="59"/>
                  <a:pt x="59" y="16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0" name="Google Shape;4630;p21"/>
          <p:cNvSpPr/>
          <p:nvPr/>
        </p:nvSpPr>
        <p:spPr>
          <a:xfrm>
            <a:off x="3129341" y="-755942"/>
            <a:ext cx="74869" cy="62391"/>
          </a:xfrm>
          <a:custGeom>
            <a:avLst/>
            <a:gdLst/>
            <a:ahLst/>
            <a:cxnLst/>
            <a:rect l="l" t="t" r="r" b="b"/>
            <a:pathLst>
              <a:path w="354" h="295" extrusionOk="0">
                <a:moveTo>
                  <a:pt x="31" y="39"/>
                </a:moveTo>
                <a:cubicBezTo>
                  <a:pt x="1" y="30"/>
                  <a:pt x="11" y="0"/>
                  <a:pt x="40" y="0"/>
                </a:cubicBezTo>
                <a:cubicBezTo>
                  <a:pt x="168" y="0"/>
                  <a:pt x="305" y="137"/>
                  <a:pt x="344" y="255"/>
                </a:cubicBezTo>
                <a:cubicBezTo>
                  <a:pt x="354" y="285"/>
                  <a:pt x="314" y="294"/>
                  <a:pt x="314" y="265"/>
                </a:cubicBezTo>
                <a:cubicBezTo>
                  <a:pt x="285" y="167"/>
                  <a:pt x="138" y="39"/>
                  <a:pt x="31" y="3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1" name="Google Shape;4631;p21"/>
          <p:cNvSpPr/>
          <p:nvPr/>
        </p:nvSpPr>
        <p:spPr>
          <a:xfrm>
            <a:off x="3048763" y="-760172"/>
            <a:ext cx="66409" cy="74869"/>
          </a:xfrm>
          <a:custGeom>
            <a:avLst/>
            <a:gdLst/>
            <a:ahLst/>
            <a:cxnLst/>
            <a:rect l="l" t="t" r="r" b="b"/>
            <a:pathLst>
              <a:path w="314" h="354" extrusionOk="0">
                <a:moveTo>
                  <a:pt x="9" y="20"/>
                </a:moveTo>
                <a:cubicBezTo>
                  <a:pt x="9" y="11"/>
                  <a:pt x="29" y="1"/>
                  <a:pt x="39" y="11"/>
                </a:cubicBezTo>
                <a:cubicBezTo>
                  <a:pt x="166" y="30"/>
                  <a:pt x="294" y="197"/>
                  <a:pt x="314" y="314"/>
                </a:cubicBezTo>
                <a:cubicBezTo>
                  <a:pt x="314" y="344"/>
                  <a:pt x="284" y="353"/>
                  <a:pt x="274" y="324"/>
                </a:cubicBezTo>
                <a:cubicBezTo>
                  <a:pt x="255" y="109"/>
                  <a:pt x="0" y="70"/>
                  <a:pt x="9" y="2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2" name="Google Shape;4632;p21"/>
          <p:cNvSpPr/>
          <p:nvPr/>
        </p:nvSpPr>
        <p:spPr>
          <a:xfrm>
            <a:off x="3087889" y="-807758"/>
            <a:ext cx="81214" cy="70639"/>
          </a:xfrm>
          <a:custGeom>
            <a:avLst/>
            <a:gdLst/>
            <a:ahLst/>
            <a:cxnLst/>
            <a:rect l="l" t="t" r="r" b="b"/>
            <a:pathLst>
              <a:path w="384" h="334" extrusionOk="0">
                <a:moveTo>
                  <a:pt x="11" y="245"/>
                </a:moveTo>
                <a:cubicBezTo>
                  <a:pt x="11" y="236"/>
                  <a:pt x="31" y="226"/>
                  <a:pt x="40" y="226"/>
                </a:cubicBezTo>
                <a:cubicBezTo>
                  <a:pt x="148" y="236"/>
                  <a:pt x="314" y="128"/>
                  <a:pt x="354" y="30"/>
                </a:cubicBezTo>
                <a:cubicBezTo>
                  <a:pt x="364" y="1"/>
                  <a:pt x="383" y="10"/>
                  <a:pt x="373" y="40"/>
                </a:cubicBezTo>
                <a:cubicBezTo>
                  <a:pt x="314" y="197"/>
                  <a:pt x="1" y="334"/>
                  <a:pt x="11" y="24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3" name="Google Shape;4633;p21"/>
          <p:cNvSpPr/>
          <p:nvPr/>
        </p:nvSpPr>
        <p:spPr>
          <a:xfrm>
            <a:off x="2982354" y="-805643"/>
            <a:ext cx="81002" cy="60276"/>
          </a:xfrm>
          <a:custGeom>
            <a:avLst/>
            <a:gdLst/>
            <a:ahLst/>
            <a:cxnLst/>
            <a:rect l="l" t="t" r="r" b="b"/>
            <a:pathLst>
              <a:path w="383" h="285" extrusionOk="0">
                <a:moveTo>
                  <a:pt x="29" y="274"/>
                </a:moveTo>
                <a:cubicBezTo>
                  <a:pt x="0" y="274"/>
                  <a:pt x="0" y="235"/>
                  <a:pt x="29" y="235"/>
                </a:cubicBezTo>
                <a:cubicBezTo>
                  <a:pt x="138" y="235"/>
                  <a:pt x="314" y="128"/>
                  <a:pt x="353" y="30"/>
                </a:cubicBezTo>
                <a:cubicBezTo>
                  <a:pt x="363" y="0"/>
                  <a:pt x="382" y="20"/>
                  <a:pt x="373" y="49"/>
                </a:cubicBezTo>
                <a:cubicBezTo>
                  <a:pt x="334" y="167"/>
                  <a:pt x="157" y="285"/>
                  <a:pt x="29" y="27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4" name="Google Shape;4634;p21"/>
          <p:cNvSpPr/>
          <p:nvPr/>
        </p:nvSpPr>
        <p:spPr>
          <a:xfrm>
            <a:off x="2806182" y="-793376"/>
            <a:ext cx="118436" cy="118436"/>
          </a:xfrm>
          <a:custGeom>
            <a:avLst/>
            <a:gdLst/>
            <a:ahLst/>
            <a:cxnLst/>
            <a:rect l="l" t="t" r="r" b="b"/>
            <a:pathLst>
              <a:path w="560" h="560" extrusionOk="0">
                <a:moveTo>
                  <a:pt x="20" y="314"/>
                </a:moveTo>
                <a:cubicBezTo>
                  <a:pt x="39" y="452"/>
                  <a:pt x="167" y="560"/>
                  <a:pt x="314" y="540"/>
                </a:cubicBezTo>
                <a:cubicBezTo>
                  <a:pt x="451" y="521"/>
                  <a:pt x="559" y="393"/>
                  <a:pt x="539" y="246"/>
                </a:cubicBezTo>
                <a:cubicBezTo>
                  <a:pt x="520" y="99"/>
                  <a:pt x="392" y="1"/>
                  <a:pt x="245" y="20"/>
                </a:cubicBezTo>
                <a:cubicBezTo>
                  <a:pt x="108" y="40"/>
                  <a:pt x="0" y="168"/>
                  <a:pt x="20" y="31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5" name="Google Shape;4635;p21"/>
          <p:cNvSpPr/>
          <p:nvPr/>
        </p:nvSpPr>
        <p:spPr>
          <a:xfrm>
            <a:off x="2826908" y="-776669"/>
            <a:ext cx="43779" cy="41664"/>
          </a:xfrm>
          <a:custGeom>
            <a:avLst/>
            <a:gdLst/>
            <a:ahLst/>
            <a:cxnLst/>
            <a:rect l="l" t="t" r="r" b="b"/>
            <a:pathLst>
              <a:path w="207" h="197" extrusionOk="0">
                <a:moveTo>
                  <a:pt x="10" y="108"/>
                </a:moveTo>
                <a:cubicBezTo>
                  <a:pt x="20" y="167"/>
                  <a:pt x="69" y="196"/>
                  <a:pt x="118" y="196"/>
                </a:cubicBezTo>
                <a:cubicBezTo>
                  <a:pt x="167" y="187"/>
                  <a:pt x="206" y="137"/>
                  <a:pt x="196" y="89"/>
                </a:cubicBezTo>
                <a:cubicBezTo>
                  <a:pt x="196" y="39"/>
                  <a:pt x="147" y="0"/>
                  <a:pt x="98" y="10"/>
                </a:cubicBezTo>
                <a:cubicBezTo>
                  <a:pt x="39" y="10"/>
                  <a:pt x="0" y="59"/>
                  <a:pt x="1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6" name="Google Shape;4636;p21"/>
          <p:cNvSpPr/>
          <p:nvPr/>
        </p:nvSpPr>
        <p:spPr>
          <a:xfrm>
            <a:off x="1989613" y="-834829"/>
            <a:ext cx="582665" cy="582665"/>
          </a:xfrm>
          <a:custGeom>
            <a:avLst/>
            <a:gdLst/>
            <a:ahLst/>
            <a:cxnLst/>
            <a:rect l="l" t="t" r="r" b="b"/>
            <a:pathLst>
              <a:path w="2755" h="2755" extrusionOk="0">
                <a:moveTo>
                  <a:pt x="1598" y="129"/>
                </a:moveTo>
                <a:cubicBezTo>
                  <a:pt x="2293" y="246"/>
                  <a:pt x="2754" y="902"/>
                  <a:pt x="2637" y="1599"/>
                </a:cubicBezTo>
                <a:cubicBezTo>
                  <a:pt x="2519" y="2294"/>
                  <a:pt x="1853" y="2755"/>
                  <a:pt x="1157" y="2637"/>
                </a:cubicBezTo>
                <a:cubicBezTo>
                  <a:pt x="471" y="2520"/>
                  <a:pt x="0" y="1853"/>
                  <a:pt x="128" y="1167"/>
                </a:cubicBezTo>
                <a:cubicBezTo>
                  <a:pt x="246" y="471"/>
                  <a:pt x="902" y="1"/>
                  <a:pt x="1598" y="12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7" name="Google Shape;4637;p21"/>
          <p:cNvSpPr/>
          <p:nvPr/>
        </p:nvSpPr>
        <p:spPr>
          <a:xfrm>
            <a:off x="2051792" y="-772650"/>
            <a:ext cx="182519" cy="182731"/>
          </a:xfrm>
          <a:custGeom>
            <a:avLst/>
            <a:gdLst/>
            <a:ahLst/>
            <a:cxnLst/>
            <a:rect l="l" t="t" r="r" b="b"/>
            <a:pathLst>
              <a:path w="863" h="864" extrusionOk="0">
                <a:moveTo>
                  <a:pt x="0" y="726"/>
                </a:moveTo>
                <a:cubicBezTo>
                  <a:pt x="50" y="569"/>
                  <a:pt x="137" y="432"/>
                  <a:pt x="246" y="314"/>
                </a:cubicBezTo>
                <a:lnTo>
                  <a:pt x="363" y="423"/>
                </a:lnTo>
                <a:cubicBezTo>
                  <a:pt x="275" y="530"/>
                  <a:pt x="206" y="648"/>
                  <a:pt x="157" y="775"/>
                </a:cubicBezTo>
                <a:close/>
                <a:moveTo>
                  <a:pt x="285" y="266"/>
                </a:moveTo>
                <a:lnTo>
                  <a:pt x="402" y="383"/>
                </a:lnTo>
                <a:cubicBezTo>
                  <a:pt x="442" y="354"/>
                  <a:pt x="481" y="314"/>
                  <a:pt x="520" y="285"/>
                </a:cubicBezTo>
                <a:cubicBezTo>
                  <a:pt x="598" y="236"/>
                  <a:pt x="686" y="187"/>
                  <a:pt x="775" y="158"/>
                </a:cubicBezTo>
                <a:lnTo>
                  <a:pt x="725" y="1"/>
                </a:lnTo>
                <a:cubicBezTo>
                  <a:pt x="559" y="50"/>
                  <a:pt x="412" y="148"/>
                  <a:pt x="285" y="266"/>
                </a:cubicBezTo>
                <a:close/>
                <a:moveTo>
                  <a:pt x="794" y="216"/>
                </a:moveTo>
                <a:lnTo>
                  <a:pt x="863" y="403"/>
                </a:lnTo>
                <a:cubicBezTo>
                  <a:pt x="755" y="432"/>
                  <a:pt x="657" y="491"/>
                  <a:pt x="579" y="569"/>
                </a:cubicBezTo>
                <a:lnTo>
                  <a:pt x="451" y="432"/>
                </a:lnTo>
                <a:cubicBezTo>
                  <a:pt x="481" y="393"/>
                  <a:pt x="520" y="364"/>
                  <a:pt x="559" y="334"/>
                </a:cubicBezTo>
                <a:cubicBezTo>
                  <a:pt x="627" y="285"/>
                  <a:pt x="716" y="246"/>
                  <a:pt x="794" y="216"/>
                </a:cubicBezTo>
                <a:close/>
                <a:moveTo>
                  <a:pt x="559" y="599"/>
                </a:moveTo>
                <a:lnTo>
                  <a:pt x="412" y="462"/>
                </a:lnTo>
                <a:cubicBezTo>
                  <a:pt x="324" y="560"/>
                  <a:pt x="255" y="667"/>
                  <a:pt x="216" y="795"/>
                </a:cubicBezTo>
                <a:lnTo>
                  <a:pt x="402" y="863"/>
                </a:lnTo>
                <a:cubicBezTo>
                  <a:pt x="431" y="765"/>
                  <a:pt x="490" y="677"/>
                  <a:pt x="559" y="5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8" name="Google Shape;4638;p21"/>
          <p:cNvSpPr/>
          <p:nvPr/>
        </p:nvSpPr>
        <p:spPr>
          <a:xfrm>
            <a:off x="2460182" y="-768420"/>
            <a:ext cx="116110" cy="147411"/>
          </a:xfrm>
          <a:custGeom>
            <a:avLst/>
            <a:gdLst/>
            <a:ahLst/>
            <a:cxnLst/>
            <a:rect l="l" t="t" r="r" b="b"/>
            <a:pathLst>
              <a:path w="549" h="697" extrusionOk="0">
                <a:moveTo>
                  <a:pt x="176" y="0"/>
                </a:moveTo>
                <a:lnTo>
                  <a:pt x="549" y="588"/>
                </a:lnTo>
                <a:lnTo>
                  <a:pt x="382" y="697"/>
                </a:lnTo>
                <a:lnTo>
                  <a:pt x="0" y="10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9" name="Google Shape;4639;p21"/>
          <p:cNvSpPr/>
          <p:nvPr/>
        </p:nvSpPr>
        <p:spPr>
          <a:xfrm>
            <a:off x="2518130" y="-816429"/>
            <a:ext cx="166023" cy="126896"/>
          </a:xfrm>
          <a:custGeom>
            <a:avLst/>
            <a:gdLst/>
            <a:ahLst/>
            <a:cxnLst/>
            <a:rect l="l" t="t" r="r" b="b"/>
            <a:pathLst>
              <a:path w="785" h="600" extrusionOk="0">
                <a:moveTo>
                  <a:pt x="519" y="90"/>
                </a:moveTo>
                <a:cubicBezTo>
                  <a:pt x="578" y="90"/>
                  <a:pt x="628" y="110"/>
                  <a:pt x="657" y="159"/>
                </a:cubicBezTo>
                <a:cubicBezTo>
                  <a:pt x="686" y="218"/>
                  <a:pt x="686" y="267"/>
                  <a:pt x="657" y="316"/>
                </a:cubicBezTo>
                <a:cubicBezTo>
                  <a:pt x="600" y="419"/>
                  <a:pt x="401" y="513"/>
                  <a:pt x="144" y="513"/>
                </a:cubicBezTo>
                <a:cubicBezTo>
                  <a:pt x="132" y="513"/>
                  <a:pt x="120" y="512"/>
                  <a:pt x="108" y="512"/>
                </a:cubicBezTo>
                <a:cubicBezTo>
                  <a:pt x="216" y="257"/>
                  <a:pt x="392" y="110"/>
                  <a:pt x="519" y="90"/>
                </a:cubicBezTo>
                <a:close/>
                <a:moveTo>
                  <a:pt x="537" y="1"/>
                </a:moveTo>
                <a:cubicBezTo>
                  <a:pt x="528" y="1"/>
                  <a:pt x="519" y="1"/>
                  <a:pt x="510" y="2"/>
                </a:cubicBezTo>
                <a:cubicBezTo>
                  <a:pt x="323" y="31"/>
                  <a:pt x="108" y="247"/>
                  <a:pt x="10" y="532"/>
                </a:cubicBezTo>
                <a:cubicBezTo>
                  <a:pt x="0" y="551"/>
                  <a:pt x="0" y="561"/>
                  <a:pt x="10" y="571"/>
                </a:cubicBezTo>
                <a:cubicBezTo>
                  <a:pt x="20" y="580"/>
                  <a:pt x="29" y="590"/>
                  <a:pt x="49" y="590"/>
                </a:cubicBezTo>
                <a:cubicBezTo>
                  <a:pt x="79" y="600"/>
                  <a:pt x="118" y="600"/>
                  <a:pt x="147" y="600"/>
                </a:cubicBezTo>
                <a:cubicBezTo>
                  <a:pt x="412" y="600"/>
                  <a:pt x="647" y="502"/>
                  <a:pt x="735" y="365"/>
                </a:cubicBezTo>
                <a:cubicBezTo>
                  <a:pt x="784" y="286"/>
                  <a:pt x="784" y="198"/>
                  <a:pt x="735" y="110"/>
                </a:cubicBezTo>
                <a:cubicBezTo>
                  <a:pt x="682" y="40"/>
                  <a:pt x="614" y="1"/>
                  <a:pt x="53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0" name="Google Shape;4640;p21"/>
          <p:cNvSpPr/>
          <p:nvPr/>
        </p:nvSpPr>
        <p:spPr>
          <a:xfrm>
            <a:off x="9199783" y="5803468"/>
            <a:ext cx="553479" cy="553479"/>
          </a:xfrm>
          <a:custGeom>
            <a:avLst/>
            <a:gdLst/>
            <a:ahLst/>
            <a:cxnLst/>
            <a:rect l="l" t="t" r="r" b="b"/>
            <a:pathLst>
              <a:path w="2617" h="2617" extrusionOk="0">
                <a:moveTo>
                  <a:pt x="1372" y="39"/>
                </a:moveTo>
                <a:cubicBezTo>
                  <a:pt x="2077" y="79"/>
                  <a:pt x="2616" y="676"/>
                  <a:pt x="2577" y="1381"/>
                </a:cubicBezTo>
                <a:cubicBezTo>
                  <a:pt x="2538" y="2078"/>
                  <a:pt x="1940" y="2616"/>
                  <a:pt x="1235" y="2587"/>
                </a:cubicBezTo>
                <a:cubicBezTo>
                  <a:pt x="539" y="2548"/>
                  <a:pt x="0" y="1950"/>
                  <a:pt x="29" y="1244"/>
                </a:cubicBezTo>
                <a:cubicBezTo>
                  <a:pt x="68" y="549"/>
                  <a:pt x="666" y="0"/>
                  <a:pt x="1372" y="3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1" name="Google Shape;4641;p21"/>
          <p:cNvSpPr/>
          <p:nvPr/>
        </p:nvSpPr>
        <p:spPr>
          <a:xfrm>
            <a:off x="9238909" y="5861417"/>
            <a:ext cx="172367" cy="188652"/>
          </a:xfrm>
          <a:custGeom>
            <a:avLst/>
            <a:gdLst/>
            <a:ahLst/>
            <a:cxnLst/>
            <a:rect l="l" t="t" r="r" b="b"/>
            <a:pathLst>
              <a:path w="815" h="892" extrusionOk="0">
                <a:moveTo>
                  <a:pt x="1" y="814"/>
                </a:moveTo>
                <a:cubicBezTo>
                  <a:pt x="31" y="647"/>
                  <a:pt x="99" y="500"/>
                  <a:pt x="187" y="373"/>
                </a:cubicBezTo>
                <a:lnTo>
                  <a:pt x="325" y="471"/>
                </a:lnTo>
                <a:cubicBezTo>
                  <a:pt x="246" y="578"/>
                  <a:pt x="187" y="706"/>
                  <a:pt x="158" y="843"/>
                </a:cubicBezTo>
                <a:close/>
                <a:moveTo>
                  <a:pt x="227" y="324"/>
                </a:moveTo>
                <a:lnTo>
                  <a:pt x="364" y="422"/>
                </a:lnTo>
                <a:cubicBezTo>
                  <a:pt x="393" y="382"/>
                  <a:pt x="423" y="343"/>
                  <a:pt x="462" y="314"/>
                </a:cubicBezTo>
                <a:cubicBezTo>
                  <a:pt x="540" y="245"/>
                  <a:pt x="619" y="197"/>
                  <a:pt x="697" y="157"/>
                </a:cubicBezTo>
                <a:lnTo>
                  <a:pt x="628" y="1"/>
                </a:lnTo>
                <a:cubicBezTo>
                  <a:pt x="471" y="79"/>
                  <a:pt x="334" y="186"/>
                  <a:pt x="227" y="324"/>
                </a:cubicBezTo>
                <a:close/>
                <a:moveTo>
                  <a:pt x="726" y="206"/>
                </a:moveTo>
                <a:lnTo>
                  <a:pt x="815" y="382"/>
                </a:lnTo>
                <a:cubicBezTo>
                  <a:pt x="717" y="432"/>
                  <a:pt x="628" y="500"/>
                  <a:pt x="560" y="589"/>
                </a:cubicBezTo>
                <a:lnTo>
                  <a:pt x="403" y="461"/>
                </a:lnTo>
                <a:cubicBezTo>
                  <a:pt x="432" y="422"/>
                  <a:pt x="471" y="393"/>
                  <a:pt x="501" y="353"/>
                </a:cubicBezTo>
                <a:cubicBezTo>
                  <a:pt x="569" y="295"/>
                  <a:pt x="648" y="245"/>
                  <a:pt x="726" y="206"/>
                </a:cubicBezTo>
                <a:close/>
                <a:moveTo>
                  <a:pt x="530" y="618"/>
                </a:moveTo>
                <a:lnTo>
                  <a:pt x="373" y="500"/>
                </a:lnTo>
                <a:cubicBezTo>
                  <a:pt x="305" y="608"/>
                  <a:pt x="246" y="726"/>
                  <a:pt x="216" y="853"/>
                </a:cubicBezTo>
                <a:lnTo>
                  <a:pt x="412" y="892"/>
                </a:lnTo>
                <a:cubicBezTo>
                  <a:pt x="432" y="794"/>
                  <a:pt x="471" y="696"/>
                  <a:pt x="530" y="6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2" name="Google Shape;4642;p21"/>
          <p:cNvSpPr/>
          <p:nvPr/>
        </p:nvSpPr>
        <p:spPr>
          <a:xfrm>
            <a:off x="9697000" y="6097653"/>
            <a:ext cx="89250" cy="153544"/>
          </a:xfrm>
          <a:custGeom>
            <a:avLst/>
            <a:gdLst/>
            <a:ahLst/>
            <a:cxnLst/>
            <a:rect l="l" t="t" r="r" b="b"/>
            <a:pathLst>
              <a:path w="422" h="726" extrusionOk="0">
                <a:moveTo>
                  <a:pt x="422" y="69"/>
                </a:moveTo>
                <a:lnTo>
                  <a:pt x="187" y="726"/>
                </a:lnTo>
                <a:lnTo>
                  <a:pt x="1" y="657"/>
                </a:lnTo>
                <a:lnTo>
                  <a:pt x="226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3" name="Google Shape;4643;p21"/>
          <p:cNvSpPr/>
          <p:nvPr/>
        </p:nvSpPr>
        <p:spPr>
          <a:xfrm>
            <a:off x="9742682" y="6157928"/>
            <a:ext cx="176174" cy="111880"/>
          </a:xfrm>
          <a:custGeom>
            <a:avLst/>
            <a:gdLst/>
            <a:ahLst/>
            <a:cxnLst/>
            <a:rect l="l" t="t" r="r" b="b"/>
            <a:pathLst>
              <a:path w="833" h="529" extrusionOk="0">
                <a:moveTo>
                  <a:pt x="378" y="88"/>
                </a:moveTo>
                <a:cubicBezTo>
                  <a:pt x="524" y="88"/>
                  <a:pt x="639" y="129"/>
                  <a:pt x="696" y="186"/>
                </a:cubicBezTo>
                <a:cubicBezTo>
                  <a:pt x="735" y="235"/>
                  <a:pt x="745" y="284"/>
                  <a:pt x="726" y="343"/>
                </a:cubicBezTo>
                <a:cubicBezTo>
                  <a:pt x="706" y="391"/>
                  <a:pt x="667" y="431"/>
                  <a:pt x="608" y="441"/>
                </a:cubicBezTo>
                <a:cubicBezTo>
                  <a:pt x="603" y="441"/>
                  <a:pt x="598" y="441"/>
                  <a:pt x="592" y="441"/>
                </a:cubicBezTo>
                <a:cubicBezTo>
                  <a:pt x="464" y="441"/>
                  <a:pt x="268" y="334"/>
                  <a:pt x="118" y="127"/>
                </a:cubicBezTo>
                <a:cubicBezTo>
                  <a:pt x="211" y="100"/>
                  <a:pt x="299" y="88"/>
                  <a:pt x="378" y="88"/>
                </a:cubicBezTo>
                <a:close/>
                <a:moveTo>
                  <a:pt x="365" y="1"/>
                </a:moveTo>
                <a:cubicBezTo>
                  <a:pt x="258" y="1"/>
                  <a:pt x="142" y="19"/>
                  <a:pt x="29" y="58"/>
                </a:cubicBezTo>
                <a:cubicBezTo>
                  <a:pt x="20" y="58"/>
                  <a:pt x="10" y="68"/>
                  <a:pt x="0" y="88"/>
                </a:cubicBezTo>
                <a:cubicBezTo>
                  <a:pt x="0" y="97"/>
                  <a:pt x="0" y="108"/>
                  <a:pt x="10" y="127"/>
                </a:cubicBezTo>
                <a:cubicBezTo>
                  <a:pt x="157" y="362"/>
                  <a:pt x="392" y="529"/>
                  <a:pt x="578" y="529"/>
                </a:cubicBezTo>
                <a:lnTo>
                  <a:pt x="617" y="529"/>
                </a:lnTo>
                <a:cubicBezTo>
                  <a:pt x="706" y="509"/>
                  <a:pt x="774" y="460"/>
                  <a:pt x="804" y="372"/>
                </a:cubicBezTo>
                <a:cubicBezTo>
                  <a:pt x="833" y="274"/>
                  <a:pt x="824" y="195"/>
                  <a:pt x="755" y="127"/>
                </a:cubicBezTo>
                <a:cubicBezTo>
                  <a:pt x="672" y="44"/>
                  <a:pt x="528" y="1"/>
                  <a:pt x="365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4" name="Google Shape;4644;p21"/>
          <p:cNvSpPr/>
          <p:nvPr/>
        </p:nvSpPr>
        <p:spPr>
          <a:xfrm>
            <a:off x="9655547" y="4514427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18" y="0"/>
                </a:moveTo>
                <a:cubicBezTo>
                  <a:pt x="147" y="0"/>
                  <a:pt x="177" y="20"/>
                  <a:pt x="197" y="39"/>
                </a:cubicBezTo>
                <a:cubicBezTo>
                  <a:pt x="216" y="59"/>
                  <a:pt x="226" y="88"/>
                  <a:pt x="226" y="118"/>
                </a:cubicBezTo>
                <a:cubicBezTo>
                  <a:pt x="226" y="147"/>
                  <a:pt x="216" y="176"/>
                  <a:pt x="197" y="196"/>
                </a:cubicBezTo>
                <a:cubicBezTo>
                  <a:pt x="177" y="216"/>
                  <a:pt x="147" y="225"/>
                  <a:pt x="118" y="225"/>
                </a:cubicBezTo>
                <a:cubicBezTo>
                  <a:pt x="79" y="225"/>
                  <a:pt x="60" y="216"/>
                  <a:pt x="40" y="196"/>
                </a:cubicBezTo>
                <a:cubicBezTo>
                  <a:pt x="10" y="176"/>
                  <a:pt x="1" y="147"/>
                  <a:pt x="1" y="118"/>
                </a:cubicBezTo>
                <a:cubicBezTo>
                  <a:pt x="1" y="88"/>
                  <a:pt x="10" y="59"/>
                  <a:pt x="40" y="39"/>
                </a:cubicBezTo>
                <a:cubicBezTo>
                  <a:pt x="60" y="20"/>
                  <a:pt x="79" y="0"/>
                  <a:pt x="118" y="0"/>
                </a:cubicBezTo>
                <a:close/>
                <a:moveTo>
                  <a:pt x="158" y="68"/>
                </a:moveTo>
                <a:cubicBezTo>
                  <a:pt x="147" y="59"/>
                  <a:pt x="128" y="49"/>
                  <a:pt x="118" y="49"/>
                </a:cubicBezTo>
                <a:cubicBezTo>
                  <a:pt x="99" y="49"/>
                  <a:pt x="79" y="59"/>
                  <a:pt x="69" y="68"/>
                </a:cubicBezTo>
                <a:cubicBezTo>
                  <a:pt x="60" y="78"/>
                  <a:pt x="49" y="98"/>
                  <a:pt x="49" y="118"/>
                </a:cubicBezTo>
                <a:cubicBezTo>
                  <a:pt x="49" y="137"/>
                  <a:pt x="60" y="147"/>
                  <a:pt x="69" y="166"/>
                </a:cubicBezTo>
                <a:cubicBezTo>
                  <a:pt x="79" y="176"/>
                  <a:pt x="99" y="186"/>
                  <a:pt x="118" y="186"/>
                </a:cubicBezTo>
                <a:cubicBezTo>
                  <a:pt x="128" y="186"/>
                  <a:pt x="147" y="176"/>
                  <a:pt x="158" y="166"/>
                </a:cubicBezTo>
                <a:cubicBezTo>
                  <a:pt x="177" y="147"/>
                  <a:pt x="177" y="137"/>
                  <a:pt x="177" y="118"/>
                </a:cubicBezTo>
                <a:cubicBezTo>
                  <a:pt x="177" y="98"/>
                  <a:pt x="177" y="78"/>
                  <a:pt x="158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5" name="Google Shape;4645;p21"/>
          <p:cNvSpPr/>
          <p:nvPr/>
        </p:nvSpPr>
        <p:spPr>
          <a:xfrm>
            <a:off x="9674159" y="4377592"/>
            <a:ext cx="10786" cy="147200"/>
          </a:xfrm>
          <a:custGeom>
            <a:avLst/>
            <a:gdLst/>
            <a:ahLst/>
            <a:cxnLst/>
            <a:rect l="l" t="t" r="r" b="b"/>
            <a:pathLst>
              <a:path w="51" h="696" extrusionOk="0">
                <a:moveTo>
                  <a:pt x="1" y="20"/>
                </a:moveTo>
                <a:cubicBezTo>
                  <a:pt x="1" y="10"/>
                  <a:pt x="11" y="0"/>
                  <a:pt x="30" y="0"/>
                </a:cubicBezTo>
                <a:cubicBezTo>
                  <a:pt x="40" y="0"/>
                  <a:pt x="50" y="10"/>
                  <a:pt x="50" y="20"/>
                </a:cubicBezTo>
                <a:lnTo>
                  <a:pt x="50" y="676"/>
                </a:lnTo>
                <a:cubicBezTo>
                  <a:pt x="50" y="686"/>
                  <a:pt x="40" y="696"/>
                  <a:pt x="30" y="696"/>
                </a:cubicBezTo>
                <a:cubicBezTo>
                  <a:pt x="11" y="696"/>
                  <a:pt x="1" y="686"/>
                  <a:pt x="1" y="67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6" name="Google Shape;4646;p21"/>
          <p:cNvSpPr/>
          <p:nvPr/>
        </p:nvSpPr>
        <p:spPr>
          <a:xfrm>
            <a:off x="9655547" y="4394088"/>
            <a:ext cx="29398" cy="35319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10" y="40"/>
                </a:moveTo>
                <a:cubicBezTo>
                  <a:pt x="1" y="30"/>
                  <a:pt x="1" y="20"/>
                  <a:pt x="10" y="10"/>
                </a:cubicBezTo>
                <a:cubicBezTo>
                  <a:pt x="20" y="1"/>
                  <a:pt x="40" y="1"/>
                  <a:pt x="49" y="10"/>
                </a:cubicBezTo>
                <a:lnTo>
                  <a:pt x="128" y="128"/>
                </a:lnTo>
                <a:cubicBezTo>
                  <a:pt x="138" y="138"/>
                  <a:pt x="138" y="147"/>
                  <a:pt x="128" y="157"/>
                </a:cubicBezTo>
                <a:cubicBezTo>
                  <a:pt x="118" y="167"/>
                  <a:pt x="108" y="167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7" name="Google Shape;4647;p21"/>
          <p:cNvSpPr/>
          <p:nvPr/>
        </p:nvSpPr>
        <p:spPr>
          <a:xfrm>
            <a:off x="9674159" y="4394088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89" y="10"/>
                </a:moveTo>
                <a:cubicBezTo>
                  <a:pt x="99" y="1"/>
                  <a:pt x="118" y="1"/>
                  <a:pt x="128" y="10"/>
                </a:cubicBezTo>
                <a:cubicBezTo>
                  <a:pt x="138" y="20"/>
                  <a:pt x="138" y="30"/>
                  <a:pt x="128" y="40"/>
                </a:cubicBezTo>
                <a:lnTo>
                  <a:pt x="40" y="147"/>
                </a:lnTo>
                <a:cubicBezTo>
                  <a:pt x="40" y="167"/>
                  <a:pt x="20" y="167"/>
                  <a:pt x="11" y="157"/>
                </a:cubicBezTo>
                <a:cubicBezTo>
                  <a:pt x="1" y="147"/>
                  <a:pt x="1" y="138"/>
                  <a:pt x="11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8" name="Google Shape;4648;p21"/>
          <p:cNvSpPr/>
          <p:nvPr/>
        </p:nvSpPr>
        <p:spPr>
          <a:xfrm>
            <a:off x="9655547" y="4416930"/>
            <a:ext cx="29398" cy="33205"/>
          </a:xfrm>
          <a:custGeom>
            <a:avLst/>
            <a:gdLst/>
            <a:ahLst/>
            <a:cxnLst/>
            <a:rect l="l" t="t" r="r" b="b"/>
            <a:pathLst>
              <a:path w="139" h="157" extrusionOk="0">
                <a:moveTo>
                  <a:pt x="10" y="39"/>
                </a:moveTo>
                <a:cubicBezTo>
                  <a:pt x="1" y="30"/>
                  <a:pt x="1" y="20"/>
                  <a:pt x="10" y="10"/>
                </a:cubicBezTo>
                <a:cubicBezTo>
                  <a:pt x="20" y="0"/>
                  <a:pt x="40" y="0"/>
                  <a:pt x="49" y="10"/>
                </a:cubicBezTo>
                <a:lnTo>
                  <a:pt x="128" y="118"/>
                </a:lnTo>
                <a:cubicBezTo>
                  <a:pt x="138" y="128"/>
                  <a:pt x="138" y="147"/>
                  <a:pt x="128" y="157"/>
                </a:cubicBezTo>
                <a:cubicBezTo>
                  <a:pt x="118" y="157"/>
                  <a:pt x="108" y="157"/>
                  <a:pt x="9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9" name="Google Shape;4649;p21"/>
          <p:cNvSpPr/>
          <p:nvPr/>
        </p:nvSpPr>
        <p:spPr>
          <a:xfrm>
            <a:off x="9674159" y="4416930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89" y="10"/>
                </a:moveTo>
                <a:cubicBezTo>
                  <a:pt x="99" y="0"/>
                  <a:pt x="118" y="0"/>
                  <a:pt x="128" y="10"/>
                </a:cubicBezTo>
                <a:cubicBezTo>
                  <a:pt x="138" y="20"/>
                  <a:pt x="138" y="30"/>
                  <a:pt x="128" y="39"/>
                </a:cubicBezTo>
                <a:lnTo>
                  <a:pt x="40" y="147"/>
                </a:lnTo>
                <a:cubicBezTo>
                  <a:pt x="40" y="157"/>
                  <a:pt x="20" y="157"/>
                  <a:pt x="11" y="157"/>
                </a:cubicBezTo>
                <a:cubicBezTo>
                  <a:pt x="1" y="147"/>
                  <a:pt x="1" y="128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0" name="Google Shape;4650;p21"/>
          <p:cNvSpPr/>
          <p:nvPr/>
        </p:nvSpPr>
        <p:spPr>
          <a:xfrm>
            <a:off x="9690867" y="4454152"/>
            <a:ext cx="130703" cy="81214"/>
          </a:xfrm>
          <a:custGeom>
            <a:avLst/>
            <a:gdLst/>
            <a:ahLst/>
            <a:cxnLst/>
            <a:rect l="l" t="t" r="r" b="b"/>
            <a:pathLst>
              <a:path w="618" h="384" extrusionOk="0">
                <a:moveTo>
                  <a:pt x="579" y="11"/>
                </a:moveTo>
                <a:cubicBezTo>
                  <a:pt x="588" y="0"/>
                  <a:pt x="608" y="11"/>
                  <a:pt x="608" y="20"/>
                </a:cubicBezTo>
                <a:cubicBezTo>
                  <a:pt x="618" y="30"/>
                  <a:pt x="608" y="40"/>
                  <a:pt x="598" y="50"/>
                </a:cubicBezTo>
                <a:lnTo>
                  <a:pt x="39" y="373"/>
                </a:lnTo>
                <a:cubicBezTo>
                  <a:pt x="20" y="383"/>
                  <a:pt x="10" y="383"/>
                  <a:pt x="0" y="373"/>
                </a:cubicBezTo>
                <a:cubicBezTo>
                  <a:pt x="0" y="353"/>
                  <a:pt x="0" y="344"/>
                  <a:pt x="1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1" name="Google Shape;4651;p21"/>
          <p:cNvSpPr/>
          <p:nvPr/>
        </p:nvSpPr>
        <p:spPr>
          <a:xfrm>
            <a:off x="9773771" y="4448019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9" y="20"/>
                </a:moveTo>
                <a:cubicBezTo>
                  <a:pt x="59" y="10"/>
                  <a:pt x="78" y="0"/>
                  <a:pt x="89" y="10"/>
                </a:cubicBezTo>
                <a:cubicBezTo>
                  <a:pt x="98" y="10"/>
                  <a:pt x="108" y="29"/>
                  <a:pt x="98" y="40"/>
                </a:cubicBezTo>
                <a:lnTo>
                  <a:pt x="49" y="167"/>
                </a:lnTo>
                <a:cubicBezTo>
                  <a:pt x="49" y="177"/>
                  <a:pt x="30" y="186"/>
                  <a:pt x="20" y="177"/>
                </a:cubicBezTo>
                <a:cubicBezTo>
                  <a:pt x="10" y="177"/>
                  <a:pt x="0" y="157"/>
                  <a:pt x="1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2" name="Google Shape;4652;p21"/>
          <p:cNvSpPr/>
          <p:nvPr/>
        </p:nvSpPr>
        <p:spPr>
          <a:xfrm>
            <a:off x="9773771" y="4474878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167" y="30"/>
                </a:moveTo>
                <a:cubicBezTo>
                  <a:pt x="187" y="30"/>
                  <a:pt x="187" y="40"/>
                  <a:pt x="187" y="50"/>
                </a:cubicBezTo>
                <a:cubicBezTo>
                  <a:pt x="187" y="69"/>
                  <a:pt x="176" y="79"/>
                  <a:pt x="167" y="69"/>
                </a:cubicBezTo>
                <a:lnTo>
                  <a:pt x="30" y="50"/>
                </a:lnTo>
                <a:cubicBezTo>
                  <a:pt x="10" y="50"/>
                  <a:pt x="0" y="40"/>
                  <a:pt x="10" y="30"/>
                </a:cubicBezTo>
                <a:cubicBezTo>
                  <a:pt x="10" y="11"/>
                  <a:pt x="2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3" name="Google Shape;4653;p21"/>
          <p:cNvSpPr/>
          <p:nvPr/>
        </p:nvSpPr>
        <p:spPr>
          <a:xfrm>
            <a:off x="9755160" y="4460497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59" y="10"/>
                </a:moveTo>
                <a:cubicBezTo>
                  <a:pt x="59" y="0"/>
                  <a:pt x="79" y="0"/>
                  <a:pt x="88" y="0"/>
                </a:cubicBezTo>
                <a:cubicBezTo>
                  <a:pt x="98" y="10"/>
                  <a:pt x="108" y="20"/>
                  <a:pt x="98" y="29"/>
                </a:cubicBezTo>
                <a:lnTo>
                  <a:pt x="49" y="157"/>
                </a:lnTo>
                <a:cubicBezTo>
                  <a:pt x="39" y="166"/>
                  <a:pt x="29" y="177"/>
                  <a:pt x="20" y="177"/>
                </a:cubicBezTo>
                <a:cubicBezTo>
                  <a:pt x="10" y="166"/>
                  <a:pt x="0" y="157"/>
                  <a:pt x="0" y="13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4" name="Google Shape;4654;p21"/>
          <p:cNvSpPr/>
          <p:nvPr/>
        </p:nvSpPr>
        <p:spPr>
          <a:xfrm>
            <a:off x="9755160" y="448735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6" y="20"/>
                </a:moveTo>
                <a:cubicBezTo>
                  <a:pt x="177" y="20"/>
                  <a:pt x="186" y="30"/>
                  <a:pt x="186" y="50"/>
                </a:cubicBezTo>
                <a:cubicBezTo>
                  <a:pt x="186" y="59"/>
                  <a:pt x="177" y="69"/>
                  <a:pt x="157" y="69"/>
                </a:cubicBezTo>
                <a:lnTo>
                  <a:pt x="20" y="50"/>
                </a:lnTo>
                <a:cubicBezTo>
                  <a:pt x="10" y="50"/>
                  <a:pt x="0" y="30"/>
                  <a:pt x="0" y="20"/>
                </a:cubicBezTo>
                <a:cubicBezTo>
                  <a:pt x="10" y="1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5" name="Google Shape;4655;p21"/>
          <p:cNvSpPr/>
          <p:nvPr/>
        </p:nvSpPr>
        <p:spPr>
          <a:xfrm>
            <a:off x="9690867" y="4543401"/>
            <a:ext cx="130703" cy="78887"/>
          </a:xfrm>
          <a:custGeom>
            <a:avLst/>
            <a:gdLst/>
            <a:ahLst/>
            <a:cxnLst/>
            <a:rect l="l" t="t" r="r" b="b"/>
            <a:pathLst>
              <a:path w="618" h="373" extrusionOk="0">
                <a:moveTo>
                  <a:pt x="598" y="333"/>
                </a:moveTo>
                <a:cubicBezTo>
                  <a:pt x="608" y="333"/>
                  <a:pt x="618" y="353"/>
                  <a:pt x="608" y="362"/>
                </a:cubicBezTo>
                <a:cubicBezTo>
                  <a:pt x="608" y="373"/>
                  <a:pt x="588" y="373"/>
                  <a:pt x="579" y="373"/>
                </a:cubicBezTo>
                <a:lnTo>
                  <a:pt x="10" y="39"/>
                </a:lnTo>
                <a:cubicBezTo>
                  <a:pt x="0" y="39"/>
                  <a:pt x="0" y="20"/>
                  <a:pt x="0" y="10"/>
                </a:cubicBezTo>
                <a:cubicBezTo>
                  <a:pt x="10" y="0"/>
                  <a:pt x="20" y="0"/>
                  <a:pt x="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6" name="Google Shape;4656;p21"/>
          <p:cNvSpPr/>
          <p:nvPr/>
        </p:nvSpPr>
        <p:spPr>
          <a:xfrm>
            <a:off x="9773771" y="4586757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1"/>
                </a:moveTo>
                <a:cubicBezTo>
                  <a:pt x="176" y="1"/>
                  <a:pt x="187" y="11"/>
                  <a:pt x="187" y="20"/>
                </a:cubicBezTo>
                <a:cubicBezTo>
                  <a:pt x="187" y="40"/>
                  <a:pt x="187" y="50"/>
                  <a:pt x="167" y="50"/>
                </a:cubicBezTo>
                <a:lnTo>
                  <a:pt x="30" y="70"/>
                </a:lnTo>
                <a:cubicBezTo>
                  <a:pt x="20" y="70"/>
                  <a:pt x="10" y="59"/>
                  <a:pt x="10" y="50"/>
                </a:cubicBezTo>
                <a:cubicBezTo>
                  <a:pt x="0" y="40"/>
                  <a:pt x="10" y="3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7" name="Google Shape;4657;p21"/>
          <p:cNvSpPr/>
          <p:nvPr/>
        </p:nvSpPr>
        <p:spPr>
          <a:xfrm>
            <a:off x="9773771" y="4590987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98" y="148"/>
                </a:moveTo>
                <a:cubicBezTo>
                  <a:pt x="108" y="157"/>
                  <a:pt x="98" y="177"/>
                  <a:pt x="89" y="177"/>
                </a:cubicBezTo>
                <a:cubicBezTo>
                  <a:pt x="78" y="187"/>
                  <a:pt x="59" y="177"/>
                  <a:pt x="59" y="167"/>
                </a:cubicBezTo>
                <a:lnTo>
                  <a:pt x="10" y="39"/>
                </a:lnTo>
                <a:cubicBezTo>
                  <a:pt x="0" y="20"/>
                  <a:pt x="10" y="10"/>
                  <a:pt x="20" y="10"/>
                </a:cubicBezTo>
                <a:cubicBezTo>
                  <a:pt x="30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8" name="Google Shape;4658;p21"/>
          <p:cNvSpPr/>
          <p:nvPr/>
        </p:nvSpPr>
        <p:spPr>
          <a:xfrm>
            <a:off x="9755160" y="4576606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0"/>
                </a:moveTo>
                <a:cubicBezTo>
                  <a:pt x="177" y="0"/>
                  <a:pt x="186" y="9"/>
                  <a:pt x="186" y="20"/>
                </a:cubicBezTo>
                <a:cubicBezTo>
                  <a:pt x="186" y="29"/>
                  <a:pt x="177" y="49"/>
                  <a:pt x="166" y="49"/>
                </a:cubicBezTo>
                <a:lnTo>
                  <a:pt x="29" y="68"/>
                </a:lnTo>
                <a:cubicBezTo>
                  <a:pt x="20" y="68"/>
                  <a:pt x="10" y="59"/>
                  <a:pt x="0" y="49"/>
                </a:cubicBezTo>
                <a:cubicBezTo>
                  <a:pt x="0" y="29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9" name="Google Shape;4659;p21"/>
          <p:cNvSpPr/>
          <p:nvPr/>
        </p:nvSpPr>
        <p:spPr>
          <a:xfrm>
            <a:off x="9755160" y="4580624"/>
            <a:ext cx="22841" cy="37646"/>
          </a:xfrm>
          <a:custGeom>
            <a:avLst/>
            <a:gdLst/>
            <a:ahLst/>
            <a:cxnLst/>
            <a:rect l="l" t="t" r="r" b="b"/>
            <a:pathLst>
              <a:path w="108" h="178" extrusionOk="0">
                <a:moveTo>
                  <a:pt x="98" y="147"/>
                </a:moveTo>
                <a:cubicBezTo>
                  <a:pt x="108" y="157"/>
                  <a:pt x="98" y="167"/>
                  <a:pt x="88" y="177"/>
                </a:cubicBezTo>
                <a:cubicBezTo>
                  <a:pt x="79" y="177"/>
                  <a:pt x="59" y="177"/>
                  <a:pt x="59" y="157"/>
                </a:cubicBezTo>
                <a:lnTo>
                  <a:pt x="0" y="30"/>
                </a:lnTo>
                <a:cubicBezTo>
                  <a:pt x="0" y="20"/>
                  <a:pt x="10" y="10"/>
                  <a:pt x="20" y="1"/>
                </a:cubicBezTo>
                <a:cubicBezTo>
                  <a:pt x="29" y="1"/>
                  <a:pt x="39" y="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0" name="Google Shape;4660;p21"/>
          <p:cNvSpPr/>
          <p:nvPr/>
        </p:nvSpPr>
        <p:spPr>
          <a:xfrm>
            <a:off x="9674159" y="4553553"/>
            <a:ext cx="10786" cy="147411"/>
          </a:xfrm>
          <a:custGeom>
            <a:avLst/>
            <a:gdLst/>
            <a:ahLst/>
            <a:cxnLst/>
            <a:rect l="l" t="t" r="r" b="b"/>
            <a:pathLst>
              <a:path w="51" h="697" extrusionOk="0">
                <a:moveTo>
                  <a:pt x="50" y="677"/>
                </a:moveTo>
                <a:cubicBezTo>
                  <a:pt x="50" y="687"/>
                  <a:pt x="40" y="697"/>
                  <a:pt x="30" y="697"/>
                </a:cubicBezTo>
                <a:cubicBezTo>
                  <a:pt x="11" y="697"/>
                  <a:pt x="1" y="687"/>
                  <a:pt x="1" y="677"/>
                </a:cubicBezTo>
                <a:lnTo>
                  <a:pt x="1" y="20"/>
                </a:lnTo>
                <a:cubicBezTo>
                  <a:pt x="1" y="11"/>
                  <a:pt x="11" y="1"/>
                  <a:pt x="30" y="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1" name="Google Shape;4661;p21"/>
          <p:cNvSpPr/>
          <p:nvPr/>
        </p:nvSpPr>
        <p:spPr>
          <a:xfrm>
            <a:off x="9674159" y="4648936"/>
            <a:ext cx="29186" cy="35531"/>
          </a:xfrm>
          <a:custGeom>
            <a:avLst/>
            <a:gdLst/>
            <a:ahLst/>
            <a:cxnLst/>
            <a:rect l="l" t="t" r="r" b="b"/>
            <a:pathLst>
              <a:path w="138" h="168" extrusionOk="0">
                <a:moveTo>
                  <a:pt x="128" y="118"/>
                </a:moveTo>
                <a:cubicBezTo>
                  <a:pt x="138" y="128"/>
                  <a:pt x="138" y="148"/>
                  <a:pt x="128" y="157"/>
                </a:cubicBezTo>
                <a:cubicBezTo>
                  <a:pt x="118" y="168"/>
                  <a:pt x="99" y="157"/>
                  <a:pt x="89" y="148"/>
                </a:cubicBezTo>
                <a:lnTo>
                  <a:pt x="11" y="40"/>
                </a:lnTo>
                <a:cubicBezTo>
                  <a:pt x="1" y="30"/>
                  <a:pt x="1" y="20"/>
                  <a:pt x="11" y="11"/>
                </a:cubicBezTo>
                <a:cubicBezTo>
                  <a:pt x="20" y="1"/>
                  <a:pt x="4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2" name="Google Shape;4662;p21"/>
          <p:cNvSpPr/>
          <p:nvPr/>
        </p:nvSpPr>
        <p:spPr>
          <a:xfrm>
            <a:off x="9655547" y="4648936"/>
            <a:ext cx="29398" cy="35531"/>
          </a:xfrm>
          <a:custGeom>
            <a:avLst/>
            <a:gdLst/>
            <a:ahLst/>
            <a:cxnLst/>
            <a:rect l="l" t="t" r="r" b="b"/>
            <a:pathLst>
              <a:path w="139" h="168" extrusionOk="0">
                <a:moveTo>
                  <a:pt x="49" y="148"/>
                </a:moveTo>
                <a:cubicBezTo>
                  <a:pt x="40" y="157"/>
                  <a:pt x="20" y="168"/>
                  <a:pt x="10" y="157"/>
                </a:cubicBezTo>
                <a:cubicBezTo>
                  <a:pt x="1" y="148"/>
                  <a:pt x="1" y="128"/>
                  <a:pt x="10" y="118"/>
                </a:cubicBezTo>
                <a:lnTo>
                  <a:pt x="99" y="11"/>
                </a:lnTo>
                <a:cubicBezTo>
                  <a:pt x="108" y="1"/>
                  <a:pt x="118" y="1"/>
                  <a:pt x="128" y="11"/>
                </a:cubicBezTo>
                <a:cubicBezTo>
                  <a:pt x="138" y="20"/>
                  <a:pt x="138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3" name="Google Shape;4663;p21"/>
          <p:cNvSpPr/>
          <p:nvPr/>
        </p:nvSpPr>
        <p:spPr>
          <a:xfrm>
            <a:off x="9674159" y="4626306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28" y="127"/>
                </a:moveTo>
                <a:cubicBezTo>
                  <a:pt x="138" y="137"/>
                  <a:pt x="138" y="147"/>
                  <a:pt x="128" y="157"/>
                </a:cubicBezTo>
                <a:cubicBezTo>
                  <a:pt x="118" y="166"/>
                  <a:pt x="99" y="166"/>
                  <a:pt x="89" y="157"/>
                </a:cubicBezTo>
                <a:lnTo>
                  <a:pt x="11" y="39"/>
                </a:lnTo>
                <a:cubicBezTo>
                  <a:pt x="1" y="29"/>
                  <a:pt x="1" y="20"/>
                  <a:pt x="11" y="10"/>
                </a:cubicBezTo>
                <a:cubicBezTo>
                  <a:pt x="20" y="0"/>
                  <a:pt x="40" y="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4" name="Google Shape;4664;p21"/>
          <p:cNvSpPr/>
          <p:nvPr/>
        </p:nvSpPr>
        <p:spPr>
          <a:xfrm>
            <a:off x="9655547" y="4626306"/>
            <a:ext cx="29398" cy="35319"/>
          </a:xfrm>
          <a:custGeom>
            <a:avLst/>
            <a:gdLst/>
            <a:ahLst/>
            <a:cxnLst/>
            <a:rect l="l" t="t" r="r" b="b"/>
            <a:pathLst>
              <a:path w="139" h="167" extrusionOk="0">
                <a:moveTo>
                  <a:pt x="49" y="157"/>
                </a:moveTo>
                <a:cubicBezTo>
                  <a:pt x="40" y="166"/>
                  <a:pt x="20" y="166"/>
                  <a:pt x="10" y="157"/>
                </a:cubicBezTo>
                <a:cubicBezTo>
                  <a:pt x="1" y="147"/>
                  <a:pt x="1" y="137"/>
                  <a:pt x="10" y="127"/>
                </a:cubicBezTo>
                <a:lnTo>
                  <a:pt x="99" y="20"/>
                </a:lnTo>
                <a:cubicBezTo>
                  <a:pt x="108" y="0"/>
                  <a:pt x="118" y="0"/>
                  <a:pt x="128" y="10"/>
                </a:cubicBezTo>
                <a:cubicBezTo>
                  <a:pt x="138" y="20"/>
                  <a:pt x="138" y="29"/>
                  <a:pt x="12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5" name="Google Shape;4665;p21"/>
          <p:cNvSpPr/>
          <p:nvPr/>
        </p:nvSpPr>
        <p:spPr>
          <a:xfrm>
            <a:off x="9537324" y="4543401"/>
            <a:ext cx="133030" cy="78887"/>
          </a:xfrm>
          <a:custGeom>
            <a:avLst/>
            <a:gdLst/>
            <a:ahLst/>
            <a:cxnLst/>
            <a:rect l="l" t="t" r="r" b="b"/>
            <a:pathLst>
              <a:path w="629" h="373" extrusionOk="0">
                <a:moveTo>
                  <a:pt x="40" y="373"/>
                </a:moveTo>
                <a:cubicBezTo>
                  <a:pt x="31" y="373"/>
                  <a:pt x="21" y="373"/>
                  <a:pt x="11" y="362"/>
                </a:cubicBezTo>
                <a:cubicBezTo>
                  <a:pt x="1" y="353"/>
                  <a:pt x="11" y="333"/>
                  <a:pt x="21" y="333"/>
                </a:cubicBezTo>
                <a:lnTo>
                  <a:pt x="589" y="0"/>
                </a:lnTo>
                <a:cubicBezTo>
                  <a:pt x="599" y="0"/>
                  <a:pt x="608" y="0"/>
                  <a:pt x="619" y="10"/>
                </a:cubicBezTo>
                <a:cubicBezTo>
                  <a:pt x="628" y="20"/>
                  <a:pt x="619" y="39"/>
                  <a:pt x="60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6" name="Google Shape;4666;p21"/>
          <p:cNvSpPr/>
          <p:nvPr/>
        </p:nvSpPr>
        <p:spPr>
          <a:xfrm>
            <a:off x="9562280" y="4590987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0" y="167"/>
                </a:moveTo>
                <a:cubicBezTo>
                  <a:pt x="50" y="177"/>
                  <a:pt x="30" y="187"/>
                  <a:pt x="20" y="177"/>
                </a:cubicBezTo>
                <a:cubicBezTo>
                  <a:pt x="11" y="177"/>
                  <a:pt x="1" y="157"/>
                  <a:pt x="11" y="148"/>
                </a:cubicBezTo>
                <a:lnTo>
                  <a:pt x="59" y="20"/>
                </a:lnTo>
                <a:cubicBezTo>
                  <a:pt x="59" y="10"/>
                  <a:pt x="79" y="0"/>
                  <a:pt x="89" y="10"/>
                </a:cubicBezTo>
                <a:cubicBezTo>
                  <a:pt x="99" y="10"/>
                  <a:pt x="109" y="20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7" name="Google Shape;4667;p21"/>
          <p:cNvSpPr/>
          <p:nvPr/>
        </p:nvSpPr>
        <p:spPr>
          <a:xfrm>
            <a:off x="9545783" y="4586757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20" y="50"/>
                </a:moveTo>
                <a:cubicBezTo>
                  <a:pt x="10" y="50"/>
                  <a:pt x="0" y="40"/>
                  <a:pt x="0" y="20"/>
                </a:cubicBezTo>
                <a:cubicBezTo>
                  <a:pt x="0" y="11"/>
                  <a:pt x="10" y="1"/>
                  <a:pt x="30" y="1"/>
                </a:cubicBezTo>
                <a:lnTo>
                  <a:pt x="167" y="20"/>
                </a:lnTo>
                <a:cubicBezTo>
                  <a:pt x="177" y="30"/>
                  <a:pt x="187" y="40"/>
                  <a:pt x="187" y="50"/>
                </a:cubicBezTo>
                <a:cubicBezTo>
                  <a:pt x="177" y="59"/>
                  <a:pt x="167" y="70"/>
                  <a:pt x="157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8" name="Google Shape;4668;p21"/>
          <p:cNvSpPr/>
          <p:nvPr/>
        </p:nvSpPr>
        <p:spPr>
          <a:xfrm>
            <a:off x="9583006" y="4580624"/>
            <a:ext cx="20938" cy="37646"/>
          </a:xfrm>
          <a:custGeom>
            <a:avLst/>
            <a:gdLst/>
            <a:ahLst/>
            <a:cxnLst/>
            <a:rect l="l" t="t" r="r" b="b"/>
            <a:pathLst>
              <a:path w="99" h="178" extrusionOk="0">
                <a:moveTo>
                  <a:pt x="50" y="157"/>
                </a:moveTo>
                <a:cubicBezTo>
                  <a:pt x="40" y="177"/>
                  <a:pt x="30" y="177"/>
                  <a:pt x="11" y="177"/>
                </a:cubicBezTo>
                <a:cubicBezTo>
                  <a:pt x="1" y="167"/>
                  <a:pt x="1" y="157"/>
                  <a:pt x="1" y="147"/>
                </a:cubicBezTo>
                <a:lnTo>
                  <a:pt x="50" y="20"/>
                </a:lnTo>
                <a:cubicBezTo>
                  <a:pt x="59" y="1"/>
                  <a:pt x="69" y="1"/>
                  <a:pt x="79" y="1"/>
                </a:cubicBezTo>
                <a:cubicBezTo>
                  <a:pt x="99" y="10"/>
                  <a:pt x="99" y="2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9" name="Google Shape;4669;p21"/>
          <p:cNvSpPr/>
          <p:nvPr/>
        </p:nvSpPr>
        <p:spPr>
          <a:xfrm>
            <a:off x="9564395" y="4576606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20" y="49"/>
                </a:moveTo>
                <a:cubicBezTo>
                  <a:pt x="10" y="49"/>
                  <a:pt x="1" y="29"/>
                  <a:pt x="1" y="20"/>
                </a:cubicBezTo>
                <a:cubicBezTo>
                  <a:pt x="1" y="9"/>
                  <a:pt x="20" y="0"/>
                  <a:pt x="30" y="0"/>
                </a:cubicBezTo>
                <a:lnTo>
                  <a:pt x="167" y="20"/>
                </a:lnTo>
                <a:cubicBezTo>
                  <a:pt x="177" y="20"/>
                  <a:pt x="187" y="29"/>
                  <a:pt x="187" y="49"/>
                </a:cubicBezTo>
                <a:cubicBezTo>
                  <a:pt x="187" y="59"/>
                  <a:pt x="167" y="68"/>
                  <a:pt x="157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0" name="Google Shape;4670;p21"/>
          <p:cNvSpPr/>
          <p:nvPr/>
        </p:nvSpPr>
        <p:spPr>
          <a:xfrm>
            <a:off x="9537324" y="4454152"/>
            <a:ext cx="133030" cy="81214"/>
          </a:xfrm>
          <a:custGeom>
            <a:avLst/>
            <a:gdLst/>
            <a:ahLst/>
            <a:cxnLst/>
            <a:rect l="l" t="t" r="r" b="b"/>
            <a:pathLst>
              <a:path w="629" h="384" extrusionOk="0">
                <a:moveTo>
                  <a:pt x="21" y="50"/>
                </a:moveTo>
                <a:cubicBezTo>
                  <a:pt x="11" y="40"/>
                  <a:pt x="1" y="30"/>
                  <a:pt x="11" y="20"/>
                </a:cubicBezTo>
                <a:cubicBezTo>
                  <a:pt x="21" y="11"/>
                  <a:pt x="31" y="0"/>
                  <a:pt x="40" y="11"/>
                </a:cubicBezTo>
                <a:lnTo>
                  <a:pt x="608" y="334"/>
                </a:lnTo>
                <a:cubicBezTo>
                  <a:pt x="619" y="344"/>
                  <a:pt x="628" y="353"/>
                  <a:pt x="619" y="373"/>
                </a:cubicBezTo>
                <a:cubicBezTo>
                  <a:pt x="608" y="383"/>
                  <a:pt x="599" y="383"/>
                  <a:pt x="58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1" name="Google Shape;4671;p21"/>
          <p:cNvSpPr/>
          <p:nvPr/>
        </p:nvSpPr>
        <p:spPr>
          <a:xfrm>
            <a:off x="9545783" y="4474878"/>
            <a:ext cx="39549" cy="16708"/>
          </a:xfrm>
          <a:custGeom>
            <a:avLst/>
            <a:gdLst/>
            <a:ahLst/>
            <a:cxnLst/>
            <a:rect l="l" t="t" r="r" b="b"/>
            <a:pathLst>
              <a:path w="187" h="79" extrusionOk="0">
                <a:moveTo>
                  <a:pt x="30" y="69"/>
                </a:moveTo>
                <a:cubicBezTo>
                  <a:pt x="10" y="79"/>
                  <a:pt x="0" y="69"/>
                  <a:pt x="0" y="50"/>
                </a:cubicBezTo>
                <a:cubicBezTo>
                  <a:pt x="0" y="40"/>
                  <a:pt x="10" y="30"/>
                  <a:pt x="20" y="30"/>
                </a:cubicBezTo>
                <a:lnTo>
                  <a:pt x="157" y="11"/>
                </a:lnTo>
                <a:cubicBezTo>
                  <a:pt x="167" y="0"/>
                  <a:pt x="177" y="11"/>
                  <a:pt x="187" y="30"/>
                </a:cubicBezTo>
                <a:cubicBezTo>
                  <a:pt x="187" y="40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21"/>
          <p:cNvSpPr/>
          <p:nvPr/>
        </p:nvSpPr>
        <p:spPr>
          <a:xfrm>
            <a:off x="9562280" y="4448019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11" y="40"/>
                </a:moveTo>
                <a:cubicBezTo>
                  <a:pt x="1" y="29"/>
                  <a:pt x="11" y="10"/>
                  <a:pt x="20" y="10"/>
                </a:cubicBezTo>
                <a:cubicBezTo>
                  <a:pt x="30" y="0"/>
                  <a:pt x="50" y="10"/>
                  <a:pt x="50" y="20"/>
                </a:cubicBezTo>
                <a:lnTo>
                  <a:pt x="99" y="147"/>
                </a:lnTo>
                <a:cubicBezTo>
                  <a:pt x="109" y="157"/>
                  <a:pt x="99" y="177"/>
                  <a:pt x="89" y="177"/>
                </a:cubicBezTo>
                <a:cubicBezTo>
                  <a:pt x="79" y="186"/>
                  <a:pt x="59" y="177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3" name="Google Shape;4673;p21"/>
          <p:cNvSpPr/>
          <p:nvPr/>
        </p:nvSpPr>
        <p:spPr>
          <a:xfrm>
            <a:off x="9564395" y="448735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69"/>
                </a:moveTo>
                <a:cubicBezTo>
                  <a:pt x="20" y="69"/>
                  <a:pt x="1" y="59"/>
                  <a:pt x="1" y="50"/>
                </a:cubicBezTo>
                <a:cubicBezTo>
                  <a:pt x="1" y="30"/>
                  <a:pt x="10" y="20"/>
                  <a:pt x="20" y="20"/>
                </a:cubicBezTo>
                <a:lnTo>
                  <a:pt x="157" y="0"/>
                </a:lnTo>
                <a:cubicBezTo>
                  <a:pt x="167" y="0"/>
                  <a:pt x="187" y="10"/>
                  <a:pt x="187" y="20"/>
                </a:cubicBezTo>
                <a:cubicBezTo>
                  <a:pt x="187" y="30"/>
                  <a:pt x="177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4" name="Google Shape;4674;p21"/>
          <p:cNvSpPr/>
          <p:nvPr/>
        </p:nvSpPr>
        <p:spPr>
          <a:xfrm>
            <a:off x="9583006" y="4460497"/>
            <a:ext cx="20938" cy="37434"/>
          </a:xfrm>
          <a:custGeom>
            <a:avLst/>
            <a:gdLst/>
            <a:ahLst/>
            <a:cxnLst/>
            <a:rect l="l" t="t" r="r" b="b"/>
            <a:pathLst>
              <a:path w="99" h="177" extrusionOk="0">
                <a:moveTo>
                  <a:pt x="1" y="29"/>
                </a:moveTo>
                <a:cubicBezTo>
                  <a:pt x="1" y="20"/>
                  <a:pt x="1" y="10"/>
                  <a:pt x="11" y="0"/>
                </a:cubicBezTo>
                <a:cubicBezTo>
                  <a:pt x="30" y="0"/>
                  <a:pt x="40" y="0"/>
                  <a:pt x="50" y="10"/>
                </a:cubicBezTo>
                <a:lnTo>
                  <a:pt x="99" y="137"/>
                </a:lnTo>
                <a:cubicBezTo>
                  <a:pt x="99" y="157"/>
                  <a:pt x="99" y="166"/>
                  <a:pt x="79" y="177"/>
                </a:cubicBezTo>
                <a:cubicBezTo>
                  <a:pt x="69" y="177"/>
                  <a:pt x="59" y="166"/>
                  <a:pt x="5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5" name="Google Shape;4675;p21"/>
          <p:cNvSpPr/>
          <p:nvPr/>
        </p:nvSpPr>
        <p:spPr>
          <a:xfrm>
            <a:off x="9626573" y="4449922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" y="40"/>
                </a:moveTo>
                <a:cubicBezTo>
                  <a:pt x="1" y="31"/>
                  <a:pt x="1" y="11"/>
                  <a:pt x="10" y="1"/>
                </a:cubicBezTo>
                <a:cubicBezTo>
                  <a:pt x="20" y="1"/>
                  <a:pt x="40" y="1"/>
                  <a:pt x="40" y="11"/>
                </a:cubicBezTo>
                <a:lnTo>
                  <a:pt x="226" y="334"/>
                </a:lnTo>
                <a:cubicBezTo>
                  <a:pt x="236" y="344"/>
                  <a:pt x="226" y="354"/>
                  <a:pt x="216" y="364"/>
                </a:cubicBezTo>
                <a:cubicBezTo>
                  <a:pt x="206" y="373"/>
                  <a:pt x="197" y="364"/>
                  <a:pt x="186" y="35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6" name="Google Shape;4676;p21"/>
          <p:cNvSpPr/>
          <p:nvPr/>
        </p:nvSpPr>
        <p:spPr>
          <a:xfrm>
            <a:off x="9614095" y="4462400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50"/>
                </a:moveTo>
                <a:cubicBezTo>
                  <a:pt x="10" y="40"/>
                  <a:pt x="1" y="30"/>
                  <a:pt x="10" y="11"/>
                </a:cubicBezTo>
                <a:cubicBezTo>
                  <a:pt x="10" y="1"/>
                  <a:pt x="20" y="1"/>
                  <a:pt x="40" y="1"/>
                </a:cubicBezTo>
                <a:lnTo>
                  <a:pt x="147" y="50"/>
                </a:lnTo>
                <a:cubicBezTo>
                  <a:pt x="158" y="50"/>
                  <a:pt x="167" y="70"/>
                  <a:pt x="167" y="79"/>
                </a:cubicBezTo>
                <a:cubicBezTo>
                  <a:pt x="158" y="89"/>
                  <a:pt x="147" y="99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7" name="Google Shape;4677;p21"/>
          <p:cNvSpPr/>
          <p:nvPr/>
        </p:nvSpPr>
        <p:spPr>
          <a:xfrm>
            <a:off x="9639051" y="4445904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20" y="20"/>
                </a:moveTo>
                <a:cubicBezTo>
                  <a:pt x="20" y="10"/>
                  <a:pt x="29" y="0"/>
                  <a:pt x="40" y="0"/>
                </a:cubicBezTo>
                <a:cubicBezTo>
                  <a:pt x="59" y="0"/>
                  <a:pt x="69" y="20"/>
                  <a:pt x="69" y="30"/>
                </a:cubicBezTo>
                <a:lnTo>
                  <a:pt x="49" y="148"/>
                </a:lnTo>
                <a:cubicBezTo>
                  <a:pt x="49" y="167"/>
                  <a:pt x="29" y="177"/>
                  <a:pt x="20" y="167"/>
                </a:cubicBezTo>
                <a:cubicBezTo>
                  <a:pt x="10" y="167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8" name="Google Shape;4678;p21"/>
          <p:cNvSpPr/>
          <p:nvPr/>
        </p:nvSpPr>
        <p:spPr>
          <a:xfrm>
            <a:off x="9624458" y="447910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49"/>
                </a:moveTo>
                <a:cubicBezTo>
                  <a:pt x="0" y="39"/>
                  <a:pt x="0" y="30"/>
                  <a:pt x="0" y="20"/>
                </a:cubicBezTo>
                <a:cubicBezTo>
                  <a:pt x="11" y="10"/>
                  <a:pt x="20" y="0"/>
                  <a:pt x="30" y="0"/>
                </a:cubicBezTo>
                <a:lnTo>
                  <a:pt x="148" y="49"/>
                </a:lnTo>
                <a:cubicBezTo>
                  <a:pt x="157" y="59"/>
                  <a:pt x="167" y="69"/>
                  <a:pt x="157" y="78"/>
                </a:cubicBezTo>
                <a:cubicBezTo>
                  <a:pt x="157" y="89"/>
                  <a:pt x="138" y="98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9" name="Google Shape;4679;p21"/>
          <p:cNvSpPr/>
          <p:nvPr/>
        </p:nvSpPr>
        <p:spPr>
          <a:xfrm>
            <a:off x="9649414" y="4462400"/>
            <a:ext cx="12478" cy="37646"/>
          </a:xfrm>
          <a:custGeom>
            <a:avLst/>
            <a:gdLst/>
            <a:ahLst/>
            <a:cxnLst/>
            <a:rect l="l" t="t" r="r" b="b"/>
            <a:pathLst>
              <a:path w="59" h="178" extrusionOk="0">
                <a:moveTo>
                  <a:pt x="20" y="30"/>
                </a:moveTo>
                <a:cubicBezTo>
                  <a:pt x="20" y="11"/>
                  <a:pt x="30" y="1"/>
                  <a:pt x="39" y="11"/>
                </a:cubicBezTo>
                <a:cubicBezTo>
                  <a:pt x="59" y="11"/>
                  <a:pt x="59" y="20"/>
                  <a:pt x="59" y="30"/>
                </a:cubicBezTo>
                <a:lnTo>
                  <a:pt x="39" y="157"/>
                </a:lnTo>
                <a:cubicBezTo>
                  <a:pt x="39" y="168"/>
                  <a:pt x="30" y="177"/>
                  <a:pt x="20" y="177"/>
                </a:cubicBezTo>
                <a:cubicBezTo>
                  <a:pt x="0" y="168"/>
                  <a:pt x="0" y="15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0" name="Google Shape;4680;p21"/>
          <p:cNvSpPr/>
          <p:nvPr/>
        </p:nvSpPr>
        <p:spPr>
          <a:xfrm>
            <a:off x="9682407" y="4449922"/>
            <a:ext cx="52239" cy="79099"/>
          </a:xfrm>
          <a:custGeom>
            <a:avLst/>
            <a:gdLst/>
            <a:ahLst/>
            <a:cxnLst/>
            <a:rect l="l" t="t" r="r" b="b"/>
            <a:pathLst>
              <a:path w="247" h="374" extrusionOk="0">
                <a:moveTo>
                  <a:pt x="197" y="11"/>
                </a:moveTo>
                <a:cubicBezTo>
                  <a:pt x="197" y="1"/>
                  <a:pt x="216" y="1"/>
                  <a:pt x="227" y="1"/>
                </a:cubicBezTo>
                <a:cubicBezTo>
                  <a:pt x="236" y="11"/>
                  <a:pt x="246" y="31"/>
                  <a:pt x="236" y="40"/>
                </a:cubicBezTo>
                <a:lnTo>
                  <a:pt x="50" y="354"/>
                </a:lnTo>
                <a:cubicBezTo>
                  <a:pt x="50" y="364"/>
                  <a:pt x="31" y="373"/>
                  <a:pt x="20" y="364"/>
                </a:cubicBezTo>
                <a:cubicBezTo>
                  <a:pt x="11" y="354"/>
                  <a:pt x="1" y="344"/>
                  <a:pt x="11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1" name="Google Shape;4681;p21"/>
          <p:cNvSpPr/>
          <p:nvPr/>
        </p:nvSpPr>
        <p:spPr>
          <a:xfrm>
            <a:off x="9707363" y="4445904"/>
            <a:ext cx="12690" cy="37434"/>
          </a:xfrm>
          <a:custGeom>
            <a:avLst/>
            <a:gdLst/>
            <a:ahLst/>
            <a:cxnLst/>
            <a:rect l="l" t="t" r="r" b="b"/>
            <a:pathLst>
              <a:path w="60" h="177" extrusionOk="0">
                <a:moveTo>
                  <a:pt x="0" y="30"/>
                </a:moveTo>
                <a:cubicBezTo>
                  <a:pt x="0" y="20"/>
                  <a:pt x="0" y="0"/>
                  <a:pt x="20" y="0"/>
                </a:cubicBezTo>
                <a:cubicBezTo>
                  <a:pt x="30" y="0"/>
                  <a:pt x="40" y="10"/>
                  <a:pt x="40" y="20"/>
                </a:cubicBezTo>
                <a:lnTo>
                  <a:pt x="59" y="148"/>
                </a:lnTo>
                <a:cubicBezTo>
                  <a:pt x="59" y="157"/>
                  <a:pt x="59" y="167"/>
                  <a:pt x="40" y="167"/>
                </a:cubicBezTo>
                <a:cubicBezTo>
                  <a:pt x="30" y="177"/>
                  <a:pt x="20" y="167"/>
                  <a:pt x="1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2" name="Google Shape;4682;p21"/>
          <p:cNvSpPr/>
          <p:nvPr/>
        </p:nvSpPr>
        <p:spPr>
          <a:xfrm>
            <a:off x="9709478" y="4462400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38" y="1"/>
                </a:moveTo>
                <a:cubicBezTo>
                  <a:pt x="147" y="1"/>
                  <a:pt x="157" y="1"/>
                  <a:pt x="167" y="11"/>
                </a:cubicBezTo>
                <a:cubicBezTo>
                  <a:pt x="167" y="30"/>
                  <a:pt x="167" y="40"/>
                  <a:pt x="147" y="50"/>
                </a:cubicBezTo>
                <a:lnTo>
                  <a:pt x="40" y="89"/>
                </a:lnTo>
                <a:cubicBezTo>
                  <a:pt x="30" y="99"/>
                  <a:pt x="10" y="89"/>
                  <a:pt x="10" y="79"/>
                </a:cubicBezTo>
                <a:cubicBezTo>
                  <a:pt x="1" y="70"/>
                  <a:pt x="10" y="50"/>
                  <a:pt x="2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3" name="Google Shape;4683;p21"/>
          <p:cNvSpPr/>
          <p:nvPr/>
        </p:nvSpPr>
        <p:spPr>
          <a:xfrm>
            <a:off x="9697000" y="4462400"/>
            <a:ext cx="14805" cy="37646"/>
          </a:xfrm>
          <a:custGeom>
            <a:avLst/>
            <a:gdLst/>
            <a:ahLst/>
            <a:cxnLst/>
            <a:rect l="l" t="t" r="r" b="b"/>
            <a:pathLst>
              <a:path w="70" h="178" extrusionOk="0">
                <a:moveTo>
                  <a:pt x="1" y="30"/>
                </a:moveTo>
                <a:cubicBezTo>
                  <a:pt x="1" y="20"/>
                  <a:pt x="10" y="11"/>
                  <a:pt x="20" y="11"/>
                </a:cubicBezTo>
                <a:cubicBezTo>
                  <a:pt x="30" y="1"/>
                  <a:pt x="40" y="11"/>
                  <a:pt x="49" y="30"/>
                </a:cubicBezTo>
                <a:lnTo>
                  <a:pt x="60" y="148"/>
                </a:lnTo>
                <a:cubicBezTo>
                  <a:pt x="69" y="157"/>
                  <a:pt x="60" y="168"/>
                  <a:pt x="40" y="177"/>
                </a:cubicBezTo>
                <a:cubicBezTo>
                  <a:pt x="30" y="177"/>
                  <a:pt x="20" y="168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4" name="Google Shape;4684;p21"/>
          <p:cNvSpPr/>
          <p:nvPr/>
        </p:nvSpPr>
        <p:spPr>
          <a:xfrm>
            <a:off x="9699115" y="4479108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7" y="0"/>
                </a:moveTo>
                <a:cubicBezTo>
                  <a:pt x="148" y="0"/>
                  <a:pt x="157" y="10"/>
                  <a:pt x="167" y="20"/>
                </a:cubicBezTo>
                <a:cubicBezTo>
                  <a:pt x="167" y="30"/>
                  <a:pt x="167" y="39"/>
                  <a:pt x="157" y="49"/>
                </a:cubicBezTo>
                <a:lnTo>
                  <a:pt x="39" y="89"/>
                </a:lnTo>
                <a:cubicBezTo>
                  <a:pt x="30" y="98"/>
                  <a:pt x="10" y="89"/>
                  <a:pt x="10" y="78"/>
                </a:cubicBezTo>
                <a:cubicBezTo>
                  <a:pt x="0" y="69"/>
                  <a:pt x="10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5" name="Google Shape;4685;p21"/>
          <p:cNvSpPr/>
          <p:nvPr/>
        </p:nvSpPr>
        <p:spPr>
          <a:xfrm>
            <a:off x="9692982" y="4532827"/>
            <a:ext cx="89250" cy="10786"/>
          </a:xfrm>
          <a:custGeom>
            <a:avLst/>
            <a:gdLst/>
            <a:ahLst/>
            <a:cxnLst/>
            <a:rect l="l" t="t" r="r" b="b"/>
            <a:pathLst>
              <a:path w="422" h="51" extrusionOk="0">
                <a:moveTo>
                  <a:pt x="392" y="1"/>
                </a:moveTo>
                <a:cubicBezTo>
                  <a:pt x="412" y="1"/>
                  <a:pt x="421" y="20"/>
                  <a:pt x="421" y="31"/>
                </a:cubicBezTo>
                <a:cubicBezTo>
                  <a:pt x="421" y="40"/>
                  <a:pt x="412" y="50"/>
                  <a:pt x="392" y="50"/>
                </a:cubicBezTo>
                <a:lnTo>
                  <a:pt x="29" y="50"/>
                </a:lnTo>
                <a:cubicBezTo>
                  <a:pt x="10" y="50"/>
                  <a:pt x="0" y="40"/>
                  <a:pt x="0" y="31"/>
                </a:cubicBezTo>
                <a:cubicBezTo>
                  <a:pt x="0" y="20"/>
                  <a:pt x="1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6" name="Google Shape;4686;p21"/>
          <p:cNvSpPr/>
          <p:nvPr/>
        </p:nvSpPr>
        <p:spPr>
          <a:xfrm>
            <a:off x="9744585" y="4516331"/>
            <a:ext cx="33416" cy="29186"/>
          </a:xfrm>
          <a:custGeom>
            <a:avLst/>
            <a:gdLst/>
            <a:ahLst/>
            <a:cxnLst/>
            <a:rect l="l" t="t" r="r" b="b"/>
            <a:pathLst>
              <a:path w="158" h="138" extrusionOk="0">
                <a:moveTo>
                  <a:pt x="109" y="11"/>
                </a:moveTo>
                <a:cubicBezTo>
                  <a:pt x="118" y="0"/>
                  <a:pt x="138" y="11"/>
                  <a:pt x="148" y="20"/>
                </a:cubicBezTo>
                <a:cubicBezTo>
                  <a:pt x="158" y="30"/>
                  <a:pt x="148" y="40"/>
                  <a:pt x="138" y="50"/>
                </a:cubicBezTo>
                <a:lnTo>
                  <a:pt x="50" y="128"/>
                </a:lnTo>
                <a:cubicBezTo>
                  <a:pt x="40" y="138"/>
                  <a:pt x="20" y="128"/>
                  <a:pt x="11" y="118"/>
                </a:cubicBezTo>
                <a:cubicBezTo>
                  <a:pt x="1" y="109"/>
                  <a:pt x="11" y="98"/>
                  <a:pt x="2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7" name="Google Shape;4687;p21"/>
          <p:cNvSpPr/>
          <p:nvPr/>
        </p:nvSpPr>
        <p:spPr>
          <a:xfrm>
            <a:off x="9744585" y="4532827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38" y="89"/>
                </a:moveTo>
                <a:cubicBezTo>
                  <a:pt x="148" y="99"/>
                  <a:pt x="158" y="109"/>
                  <a:pt x="148" y="118"/>
                </a:cubicBezTo>
                <a:cubicBezTo>
                  <a:pt x="138" y="129"/>
                  <a:pt x="118" y="129"/>
                  <a:pt x="109" y="129"/>
                </a:cubicBezTo>
                <a:lnTo>
                  <a:pt x="20" y="50"/>
                </a:lnTo>
                <a:cubicBezTo>
                  <a:pt x="11" y="40"/>
                  <a:pt x="1" y="20"/>
                  <a:pt x="11" y="11"/>
                </a:cubicBezTo>
                <a:cubicBezTo>
                  <a:pt x="20" y="1"/>
                  <a:pt x="40" y="1"/>
                  <a:pt x="5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8" name="Google Shape;4688;p21"/>
          <p:cNvSpPr/>
          <p:nvPr/>
        </p:nvSpPr>
        <p:spPr>
          <a:xfrm>
            <a:off x="9726186" y="4516331"/>
            <a:ext cx="31090" cy="29186"/>
          </a:xfrm>
          <a:custGeom>
            <a:avLst/>
            <a:gdLst/>
            <a:ahLst/>
            <a:cxnLst/>
            <a:rect l="l" t="t" r="r" b="b"/>
            <a:pathLst>
              <a:path w="147" h="138" extrusionOk="0">
                <a:moveTo>
                  <a:pt x="107" y="11"/>
                </a:moveTo>
                <a:cubicBezTo>
                  <a:pt x="118" y="0"/>
                  <a:pt x="127" y="11"/>
                  <a:pt x="137" y="20"/>
                </a:cubicBezTo>
                <a:cubicBezTo>
                  <a:pt x="147" y="30"/>
                  <a:pt x="147" y="40"/>
                  <a:pt x="137" y="50"/>
                </a:cubicBezTo>
                <a:lnTo>
                  <a:pt x="39" y="128"/>
                </a:lnTo>
                <a:cubicBezTo>
                  <a:pt x="29" y="138"/>
                  <a:pt x="20" y="128"/>
                  <a:pt x="9" y="118"/>
                </a:cubicBezTo>
                <a:cubicBezTo>
                  <a:pt x="0" y="109"/>
                  <a:pt x="0" y="98"/>
                  <a:pt x="9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21"/>
          <p:cNvSpPr/>
          <p:nvPr/>
        </p:nvSpPr>
        <p:spPr>
          <a:xfrm>
            <a:off x="9726186" y="4532827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89"/>
                </a:moveTo>
                <a:cubicBezTo>
                  <a:pt x="147" y="99"/>
                  <a:pt x="147" y="109"/>
                  <a:pt x="137" y="118"/>
                </a:cubicBezTo>
                <a:cubicBezTo>
                  <a:pt x="127" y="129"/>
                  <a:pt x="118" y="129"/>
                  <a:pt x="107" y="129"/>
                </a:cubicBezTo>
                <a:lnTo>
                  <a:pt x="9" y="50"/>
                </a:lnTo>
                <a:cubicBezTo>
                  <a:pt x="0" y="40"/>
                  <a:pt x="0" y="20"/>
                  <a:pt x="9" y="11"/>
                </a:cubicBezTo>
                <a:cubicBezTo>
                  <a:pt x="20" y="1"/>
                  <a:pt x="2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0" name="Google Shape;4690;p21"/>
          <p:cNvSpPr/>
          <p:nvPr/>
        </p:nvSpPr>
        <p:spPr>
          <a:xfrm>
            <a:off x="9682407" y="4549535"/>
            <a:ext cx="52239" cy="78887"/>
          </a:xfrm>
          <a:custGeom>
            <a:avLst/>
            <a:gdLst/>
            <a:ahLst/>
            <a:cxnLst/>
            <a:rect l="l" t="t" r="r" b="b"/>
            <a:pathLst>
              <a:path w="247" h="373" extrusionOk="0">
                <a:moveTo>
                  <a:pt x="236" y="333"/>
                </a:moveTo>
                <a:cubicBezTo>
                  <a:pt x="246" y="344"/>
                  <a:pt x="236" y="363"/>
                  <a:pt x="227" y="363"/>
                </a:cubicBezTo>
                <a:cubicBezTo>
                  <a:pt x="216" y="373"/>
                  <a:pt x="197" y="373"/>
                  <a:pt x="197" y="353"/>
                </a:cubicBezTo>
                <a:lnTo>
                  <a:pt x="11" y="39"/>
                </a:lnTo>
                <a:cubicBezTo>
                  <a:pt x="1" y="30"/>
                  <a:pt x="11" y="10"/>
                  <a:pt x="20" y="10"/>
                </a:cubicBezTo>
                <a:cubicBezTo>
                  <a:pt x="31" y="0"/>
                  <a:pt x="50" y="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1" name="Google Shape;4691;p21"/>
          <p:cNvSpPr/>
          <p:nvPr/>
        </p:nvSpPr>
        <p:spPr>
          <a:xfrm>
            <a:off x="9709478" y="4595005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67" y="60"/>
                  <a:pt x="167" y="70"/>
                  <a:pt x="167" y="79"/>
                </a:cubicBezTo>
                <a:cubicBezTo>
                  <a:pt x="157" y="99"/>
                  <a:pt x="147" y="99"/>
                  <a:pt x="138" y="99"/>
                </a:cubicBezTo>
                <a:lnTo>
                  <a:pt x="20" y="50"/>
                </a:lnTo>
                <a:cubicBezTo>
                  <a:pt x="10" y="50"/>
                  <a:pt x="1" y="31"/>
                  <a:pt x="10" y="20"/>
                </a:cubicBezTo>
                <a:cubicBezTo>
                  <a:pt x="10" y="1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21"/>
          <p:cNvSpPr/>
          <p:nvPr/>
        </p:nvSpPr>
        <p:spPr>
          <a:xfrm>
            <a:off x="9707363" y="4595005"/>
            <a:ext cx="12690" cy="37646"/>
          </a:xfrm>
          <a:custGeom>
            <a:avLst/>
            <a:gdLst/>
            <a:ahLst/>
            <a:cxnLst/>
            <a:rect l="l" t="t" r="r" b="b"/>
            <a:pathLst>
              <a:path w="60" h="178" extrusionOk="0">
                <a:moveTo>
                  <a:pt x="40" y="148"/>
                </a:moveTo>
                <a:cubicBezTo>
                  <a:pt x="40" y="168"/>
                  <a:pt x="30" y="177"/>
                  <a:pt x="20" y="177"/>
                </a:cubicBezTo>
                <a:cubicBezTo>
                  <a:pt x="0" y="168"/>
                  <a:pt x="0" y="158"/>
                  <a:pt x="0" y="148"/>
                </a:cubicBezTo>
                <a:lnTo>
                  <a:pt x="11" y="20"/>
                </a:lnTo>
                <a:cubicBezTo>
                  <a:pt x="20" y="11"/>
                  <a:pt x="30" y="1"/>
                  <a:pt x="40" y="1"/>
                </a:cubicBezTo>
                <a:cubicBezTo>
                  <a:pt x="59" y="11"/>
                  <a:pt x="59" y="20"/>
                  <a:pt x="5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3" name="Google Shape;4693;p21"/>
          <p:cNvSpPr/>
          <p:nvPr/>
        </p:nvSpPr>
        <p:spPr>
          <a:xfrm>
            <a:off x="9699115" y="457850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57" y="50"/>
                </a:moveTo>
                <a:cubicBezTo>
                  <a:pt x="167" y="50"/>
                  <a:pt x="167" y="69"/>
                  <a:pt x="167" y="79"/>
                </a:cubicBezTo>
                <a:cubicBezTo>
                  <a:pt x="157" y="89"/>
                  <a:pt x="148" y="98"/>
                  <a:pt x="137" y="89"/>
                </a:cubicBezTo>
                <a:lnTo>
                  <a:pt x="20" y="50"/>
                </a:lnTo>
                <a:cubicBezTo>
                  <a:pt x="10" y="40"/>
                  <a:pt x="0" y="30"/>
                  <a:pt x="10" y="20"/>
                </a:cubicBezTo>
                <a:cubicBezTo>
                  <a:pt x="10" y="0"/>
                  <a:pt x="30" y="0"/>
                  <a:pt x="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4" name="Google Shape;4694;p21"/>
          <p:cNvSpPr/>
          <p:nvPr/>
        </p:nvSpPr>
        <p:spPr>
          <a:xfrm>
            <a:off x="9697000" y="457850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49" y="148"/>
                </a:moveTo>
                <a:cubicBezTo>
                  <a:pt x="40" y="167"/>
                  <a:pt x="30" y="167"/>
                  <a:pt x="20" y="167"/>
                </a:cubicBezTo>
                <a:cubicBezTo>
                  <a:pt x="10" y="167"/>
                  <a:pt x="1" y="157"/>
                  <a:pt x="1" y="148"/>
                </a:cubicBezTo>
                <a:lnTo>
                  <a:pt x="20" y="20"/>
                </a:lnTo>
                <a:cubicBezTo>
                  <a:pt x="20" y="11"/>
                  <a:pt x="30" y="0"/>
                  <a:pt x="40" y="0"/>
                </a:cubicBezTo>
                <a:cubicBezTo>
                  <a:pt x="60" y="0"/>
                  <a:pt x="69" y="20"/>
                  <a:pt x="6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5" name="Google Shape;4695;p21"/>
          <p:cNvSpPr/>
          <p:nvPr/>
        </p:nvSpPr>
        <p:spPr>
          <a:xfrm>
            <a:off x="9626573" y="4549535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40" y="353"/>
                </a:moveTo>
                <a:cubicBezTo>
                  <a:pt x="40" y="373"/>
                  <a:pt x="20" y="373"/>
                  <a:pt x="10" y="363"/>
                </a:cubicBezTo>
                <a:cubicBezTo>
                  <a:pt x="1" y="363"/>
                  <a:pt x="1" y="344"/>
                  <a:pt x="1" y="333"/>
                </a:cubicBezTo>
                <a:lnTo>
                  <a:pt x="186" y="20"/>
                </a:lnTo>
                <a:cubicBezTo>
                  <a:pt x="197" y="0"/>
                  <a:pt x="206" y="0"/>
                  <a:pt x="216" y="10"/>
                </a:cubicBezTo>
                <a:cubicBezTo>
                  <a:pt x="226" y="10"/>
                  <a:pt x="236" y="30"/>
                  <a:pt x="226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6" name="Google Shape;4696;p21"/>
          <p:cNvSpPr/>
          <p:nvPr/>
        </p:nvSpPr>
        <p:spPr>
          <a:xfrm>
            <a:off x="9639051" y="4595005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69" y="148"/>
                </a:moveTo>
                <a:cubicBezTo>
                  <a:pt x="69" y="158"/>
                  <a:pt x="59" y="168"/>
                  <a:pt x="40" y="177"/>
                </a:cubicBezTo>
                <a:cubicBezTo>
                  <a:pt x="29" y="177"/>
                  <a:pt x="20" y="168"/>
                  <a:pt x="20" y="148"/>
                </a:cubicBezTo>
                <a:lnTo>
                  <a:pt x="0" y="31"/>
                </a:lnTo>
                <a:cubicBezTo>
                  <a:pt x="0" y="20"/>
                  <a:pt x="10" y="11"/>
                  <a:pt x="20" y="1"/>
                </a:cubicBezTo>
                <a:cubicBezTo>
                  <a:pt x="2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21"/>
          <p:cNvSpPr/>
          <p:nvPr/>
        </p:nvSpPr>
        <p:spPr>
          <a:xfrm>
            <a:off x="9614095" y="459500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99"/>
                </a:moveTo>
                <a:cubicBezTo>
                  <a:pt x="20" y="99"/>
                  <a:pt x="10" y="99"/>
                  <a:pt x="10" y="79"/>
                </a:cubicBezTo>
                <a:cubicBezTo>
                  <a:pt x="1" y="70"/>
                  <a:pt x="10" y="60"/>
                  <a:pt x="20" y="50"/>
                </a:cubicBezTo>
                <a:lnTo>
                  <a:pt x="128" y="11"/>
                </a:lnTo>
                <a:cubicBezTo>
                  <a:pt x="147" y="1"/>
                  <a:pt x="158" y="11"/>
                  <a:pt x="167" y="20"/>
                </a:cubicBezTo>
                <a:cubicBezTo>
                  <a:pt x="167" y="31"/>
                  <a:pt x="158" y="50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21"/>
          <p:cNvSpPr/>
          <p:nvPr/>
        </p:nvSpPr>
        <p:spPr>
          <a:xfrm>
            <a:off x="9649414" y="4578509"/>
            <a:ext cx="12478" cy="35531"/>
          </a:xfrm>
          <a:custGeom>
            <a:avLst/>
            <a:gdLst/>
            <a:ahLst/>
            <a:cxnLst/>
            <a:rect l="l" t="t" r="r" b="b"/>
            <a:pathLst>
              <a:path w="59" h="168" extrusionOk="0">
                <a:moveTo>
                  <a:pt x="59" y="148"/>
                </a:moveTo>
                <a:cubicBezTo>
                  <a:pt x="59" y="157"/>
                  <a:pt x="59" y="167"/>
                  <a:pt x="39" y="167"/>
                </a:cubicBezTo>
                <a:cubicBezTo>
                  <a:pt x="30" y="167"/>
                  <a:pt x="20" y="167"/>
                  <a:pt x="20" y="148"/>
                </a:cubicBezTo>
                <a:lnTo>
                  <a:pt x="0" y="30"/>
                </a:lnTo>
                <a:cubicBezTo>
                  <a:pt x="0" y="20"/>
                  <a:pt x="0" y="0"/>
                  <a:pt x="20" y="0"/>
                </a:cubicBezTo>
                <a:cubicBezTo>
                  <a:pt x="30" y="0"/>
                  <a:pt x="39" y="11"/>
                  <a:pt x="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9" name="Google Shape;4699;p21"/>
          <p:cNvSpPr/>
          <p:nvPr/>
        </p:nvSpPr>
        <p:spPr>
          <a:xfrm>
            <a:off x="9624458" y="4578509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0" y="89"/>
                </a:moveTo>
                <a:cubicBezTo>
                  <a:pt x="20" y="98"/>
                  <a:pt x="11" y="89"/>
                  <a:pt x="0" y="79"/>
                </a:cubicBezTo>
                <a:cubicBezTo>
                  <a:pt x="0" y="69"/>
                  <a:pt x="0" y="50"/>
                  <a:pt x="20" y="50"/>
                </a:cubicBezTo>
                <a:lnTo>
                  <a:pt x="128" y="0"/>
                </a:lnTo>
                <a:cubicBezTo>
                  <a:pt x="138" y="0"/>
                  <a:pt x="157" y="0"/>
                  <a:pt x="157" y="20"/>
                </a:cubicBezTo>
                <a:cubicBezTo>
                  <a:pt x="167" y="30"/>
                  <a:pt x="157" y="40"/>
                  <a:pt x="14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0" name="Google Shape;4700;p21"/>
          <p:cNvSpPr/>
          <p:nvPr/>
        </p:nvSpPr>
        <p:spPr>
          <a:xfrm>
            <a:off x="9578776" y="4532827"/>
            <a:ext cx="87347" cy="10786"/>
          </a:xfrm>
          <a:custGeom>
            <a:avLst/>
            <a:gdLst/>
            <a:ahLst/>
            <a:cxnLst/>
            <a:rect l="l" t="t" r="r" b="b"/>
            <a:pathLst>
              <a:path w="413" h="51" extrusionOk="0">
                <a:moveTo>
                  <a:pt x="21" y="50"/>
                </a:moveTo>
                <a:cubicBezTo>
                  <a:pt x="11" y="50"/>
                  <a:pt x="1" y="40"/>
                  <a:pt x="1" y="31"/>
                </a:cubicBezTo>
                <a:cubicBezTo>
                  <a:pt x="1" y="20"/>
                  <a:pt x="11" y="1"/>
                  <a:pt x="21" y="1"/>
                </a:cubicBezTo>
                <a:lnTo>
                  <a:pt x="393" y="1"/>
                </a:lnTo>
                <a:cubicBezTo>
                  <a:pt x="403" y="1"/>
                  <a:pt x="412" y="20"/>
                  <a:pt x="412" y="31"/>
                </a:cubicBezTo>
                <a:cubicBezTo>
                  <a:pt x="412" y="40"/>
                  <a:pt x="403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21"/>
          <p:cNvSpPr/>
          <p:nvPr/>
        </p:nvSpPr>
        <p:spPr>
          <a:xfrm>
            <a:off x="9583006" y="4532827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29"/>
                </a:moveTo>
                <a:cubicBezTo>
                  <a:pt x="30" y="129"/>
                  <a:pt x="11" y="129"/>
                  <a:pt x="1" y="118"/>
                </a:cubicBezTo>
                <a:cubicBezTo>
                  <a:pt x="1" y="109"/>
                  <a:pt x="1" y="99"/>
                  <a:pt x="11" y="89"/>
                </a:cubicBezTo>
                <a:lnTo>
                  <a:pt x="109" y="11"/>
                </a:lnTo>
                <a:cubicBezTo>
                  <a:pt x="118" y="1"/>
                  <a:pt x="128" y="1"/>
                  <a:pt x="138" y="11"/>
                </a:cubicBezTo>
                <a:cubicBezTo>
                  <a:pt x="148" y="20"/>
                  <a:pt x="148" y="40"/>
                  <a:pt x="13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2" name="Google Shape;4702;p21"/>
          <p:cNvSpPr/>
          <p:nvPr/>
        </p:nvSpPr>
        <p:spPr>
          <a:xfrm>
            <a:off x="9583006" y="4516331"/>
            <a:ext cx="31301" cy="29186"/>
          </a:xfrm>
          <a:custGeom>
            <a:avLst/>
            <a:gdLst/>
            <a:ahLst/>
            <a:cxnLst/>
            <a:rect l="l" t="t" r="r" b="b"/>
            <a:pathLst>
              <a:path w="148" h="138" extrusionOk="0">
                <a:moveTo>
                  <a:pt x="11" y="50"/>
                </a:moveTo>
                <a:cubicBezTo>
                  <a:pt x="1" y="40"/>
                  <a:pt x="1" y="30"/>
                  <a:pt x="1" y="20"/>
                </a:cubicBezTo>
                <a:cubicBezTo>
                  <a:pt x="11" y="11"/>
                  <a:pt x="30" y="0"/>
                  <a:pt x="40" y="11"/>
                </a:cubicBezTo>
                <a:lnTo>
                  <a:pt x="138" y="89"/>
                </a:lnTo>
                <a:cubicBezTo>
                  <a:pt x="148" y="98"/>
                  <a:pt x="148" y="109"/>
                  <a:pt x="138" y="118"/>
                </a:cubicBezTo>
                <a:cubicBezTo>
                  <a:pt x="128" y="128"/>
                  <a:pt x="118" y="138"/>
                  <a:pt x="109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3" name="Google Shape;4703;p21"/>
          <p:cNvSpPr/>
          <p:nvPr/>
        </p:nvSpPr>
        <p:spPr>
          <a:xfrm>
            <a:off x="9601829" y="4532827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39" y="129"/>
                </a:moveTo>
                <a:cubicBezTo>
                  <a:pt x="29" y="129"/>
                  <a:pt x="20" y="129"/>
                  <a:pt x="10" y="118"/>
                </a:cubicBezTo>
                <a:cubicBezTo>
                  <a:pt x="0" y="109"/>
                  <a:pt x="0" y="99"/>
                  <a:pt x="10" y="89"/>
                </a:cubicBezTo>
                <a:lnTo>
                  <a:pt x="107" y="11"/>
                </a:lnTo>
                <a:cubicBezTo>
                  <a:pt x="118" y="1"/>
                  <a:pt x="137" y="1"/>
                  <a:pt x="147" y="11"/>
                </a:cubicBezTo>
                <a:cubicBezTo>
                  <a:pt x="147" y="20"/>
                  <a:pt x="147" y="40"/>
                  <a:pt x="13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4" name="Google Shape;4704;p21"/>
          <p:cNvSpPr/>
          <p:nvPr/>
        </p:nvSpPr>
        <p:spPr>
          <a:xfrm>
            <a:off x="9601829" y="4516331"/>
            <a:ext cx="31090" cy="29186"/>
          </a:xfrm>
          <a:custGeom>
            <a:avLst/>
            <a:gdLst/>
            <a:ahLst/>
            <a:cxnLst/>
            <a:rect l="l" t="t" r="r" b="b"/>
            <a:pathLst>
              <a:path w="147" h="138" extrusionOk="0">
                <a:moveTo>
                  <a:pt x="10" y="50"/>
                </a:moveTo>
                <a:cubicBezTo>
                  <a:pt x="0" y="40"/>
                  <a:pt x="0" y="30"/>
                  <a:pt x="10" y="20"/>
                </a:cubicBezTo>
                <a:cubicBezTo>
                  <a:pt x="20" y="11"/>
                  <a:pt x="29" y="0"/>
                  <a:pt x="39" y="11"/>
                </a:cubicBezTo>
                <a:lnTo>
                  <a:pt x="137" y="89"/>
                </a:lnTo>
                <a:cubicBezTo>
                  <a:pt x="147" y="98"/>
                  <a:pt x="147" y="109"/>
                  <a:pt x="147" y="118"/>
                </a:cubicBezTo>
                <a:cubicBezTo>
                  <a:pt x="137" y="128"/>
                  <a:pt x="118" y="138"/>
                  <a:pt x="107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5" name="Google Shape;4705;p21"/>
          <p:cNvSpPr/>
          <p:nvPr/>
        </p:nvSpPr>
        <p:spPr>
          <a:xfrm>
            <a:off x="10121886" y="3540297"/>
            <a:ext cx="45683" cy="47798"/>
          </a:xfrm>
          <a:custGeom>
            <a:avLst/>
            <a:gdLst/>
            <a:ahLst/>
            <a:cxnLst/>
            <a:rect l="l" t="t" r="r" b="b"/>
            <a:pathLst>
              <a:path w="216" h="226" extrusionOk="0">
                <a:moveTo>
                  <a:pt x="108" y="0"/>
                </a:moveTo>
                <a:cubicBezTo>
                  <a:pt x="137" y="0"/>
                  <a:pt x="167" y="10"/>
                  <a:pt x="187" y="29"/>
                </a:cubicBezTo>
                <a:cubicBezTo>
                  <a:pt x="206" y="49"/>
                  <a:pt x="216" y="79"/>
                  <a:pt x="216" y="108"/>
                </a:cubicBezTo>
                <a:cubicBezTo>
                  <a:pt x="216" y="138"/>
                  <a:pt x="206" y="167"/>
                  <a:pt x="187" y="186"/>
                </a:cubicBezTo>
                <a:cubicBezTo>
                  <a:pt x="167" y="206"/>
                  <a:pt x="137" y="225"/>
                  <a:pt x="108" y="225"/>
                </a:cubicBezTo>
                <a:cubicBezTo>
                  <a:pt x="79" y="225"/>
                  <a:pt x="50" y="206"/>
                  <a:pt x="30" y="186"/>
                </a:cubicBezTo>
                <a:cubicBezTo>
                  <a:pt x="10" y="167"/>
                  <a:pt x="0" y="138"/>
                  <a:pt x="0" y="108"/>
                </a:cubicBezTo>
                <a:cubicBezTo>
                  <a:pt x="0" y="79"/>
                  <a:pt x="10" y="49"/>
                  <a:pt x="30" y="29"/>
                </a:cubicBezTo>
                <a:cubicBezTo>
                  <a:pt x="50" y="10"/>
                  <a:pt x="79" y="0"/>
                  <a:pt x="108" y="0"/>
                </a:cubicBezTo>
                <a:close/>
                <a:moveTo>
                  <a:pt x="157" y="59"/>
                </a:moveTo>
                <a:cubicBezTo>
                  <a:pt x="137" y="49"/>
                  <a:pt x="128" y="49"/>
                  <a:pt x="108" y="49"/>
                </a:cubicBezTo>
                <a:cubicBezTo>
                  <a:pt x="89" y="49"/>
                  <a:pt x="69" y="49"/>
                  <a:pt x="59" y="59"/>
                </a:cubicBezTo>
                <a:cubicBezTo>
                  <a:pt x="50" y="79"/>
                  <a:pt x="39" y="88"/>
                  <a:pt x="39" y="108"/>
                </a:cubicBezTo>
                <a:cubicBezTo>
                  <a:pt x="39" y="127"/>
                  <a:pt x="50" y="147"/>
                  <a:pt x="59" y="157"/>
                </a:cubicBezTo>
                <a:cubicBezTo>
                  <a:pt x="69" y="167"/>
                  <a:pt x="89" y="177"/>
                  <a:pt x="108" y="177"/>
                </a:cubicBezTo>
                <a:cubicBezTo>
                  <a:pt x="128" y="177"/>
                  <a:pt x="137" y="167"/>
                  <a:pt x="157" y="157"/>
                </a:cubicBezTo>
                <a:cubicBezTo>
                  <a:pt x="167" y="147"/>
                  <a:pt x="177" y="127"/>
                  <a:pt x="177" y="108"/>
                </a:cubicBezTo>
                <a:cubicBezTo>
                  <a:pt x="177" y="88"/>
                  <a:pt x="167" y="79"/>
                  <a:pt x="157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6" name="Google Shape;4706;p21"/>
          <p:cNvSpPr/>
          <p:nvPr/>
        </p:nvSpPr>
        <p:spPr>
          <a:xfrm>
            <a:off x="10140498" y="3401347"/>
            <a:ext cx="8671" cy="149526"/>
          </a:xfrm>
          <a:custGeom>
            <a:avLst/>
            <a:gdLst/>
            <a:ahLst/>
            <a:cxnLst/>
            <a:rect l="l" t="t" r="r" b="b"/>
            <a:pathLst>
              <a:path w="41" h="707" extrusionOk="0">
                <a:moveTo>
                  <a:pt x="1" y="30"/>
                </a:moveTo>
                <a:cubicBezTo>
                  <a:pt x="1" y="11"/>
                  <a:pt x="10" y="0"/>
                  <a:pt x="20" y="0"/>
                </a:cubicBezTo>
                <a:cubicBezTo>
                  <a:pt x="30" y="0"/>
                  <a:pt x="40" y="11"/>
                  <a:pt x="40" y="30"/>
                </a:cubicBezTo>
                <a:lnTo>
                  <a:pt x="40" y="677"/>
                </a:lnTo>
                <a:cubicBezTo>
                  <a:pt x="40" y="686"/>
                  <a:pt x="30" y="706"/>
                  <a:pt x="20" y="706"/>
                </a:cubicBezTo>
                <a:cubicBezTo>
                  <a:pt x="10" y="706"/>
                  <a:pt x="1" y="686"/>
                  <a:pt x="1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7" name="Google Shape;4707;p21"/>
          <p:cNvSpPr/>
          <p:nvPr/>
        </p:nvSpPr>
        <p:spPr>
          <a:xfrm>
            <a:off x="10121886" y="3420170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0" y="39"/>
                </a:moveTo>
                <a:cubicBezTo>
                  <a:pt x="0" y="29"/>
                  <a:pt x="0" y="9"/>
                  <a:pt x="10" y="0"/>
                </a:cubicBezTo>
                <a:cubicBezTo>
                  <a:pt x="20" y="0"/>
                  <a:pt x="30" y="0"/>
                  <a:pt x="39" y="9"/>
                </a:cubicBezTo>
                <a:lnTo>
                  <a:pt x="128" y="118"/>
                </a:lnTo>
                <a:cubicBezTo>
                  <a:pt x="137" y="127"/>
                  <a:pt x="137" y="137"/>
                  <a:pt x="118" y="147"/>
                </a:cubicBezTo>
                <a:cubicBezTo>
                  <a:pt x="108" y="157"/>
                  <a:pt x="98" y="157"/>
                  <a:pt x="8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8" name="Google Shape;4708;p21"/>
          <p:cNvSpPr/>
          <p:nvPr/>
        </p:nvSpPr>
        <p:spPr>
          <a:xfrm>
            <a:off x="10138383" y="3420170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99" y="9"/>
                </a:moveTo>
                <a:cubicBezTo>
                  <a:pt x="109" y="0"/>
                  <a:pt x="118" y="0"/>
                  <a:pt x="128" y="0"/>
                </a:cubicBezTo>
                <a:cubicBezTo>
                  <a:pt x="138" y="9"/>
                  <a:pt x="138" y="29"/>
                  <a:pt x="138" y="39"/>
                </a:cubicBezTo>
                <a:lnTo>
                  <a:pt x="50" y="147"/>
                </a:lnTo>
                <a:cubicBezTo>
                  <a:pt x="40" y="157"/>
                  <a:pt x="30" y="157"/>
                  <a:pt x="20" y="147"/>
                </a:cubicBezTo>
                <a:cubicBezTo>
                  <a:pt x="1" y="137"/>
                  <a:pt x="1" y="127"/>
                  <a:pt x="1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9" name="Google Shape;4709;p21"/>
          <p:cNvSpPr/>
          <p:nvPr/>
        </p:nvSpPr>
        <p:spPr>
          <a:xfrm>
            <a:off x="10121886" y="3440896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0" y="39"/>
                </a:moveTo>
                <a:cubicBezTo>
                  <a:pt x="0" y="29"/>
                  <a:pt x="0" y="20"/>
                  <a:pt x="10" y="9"/>
                </a:cubicBezTo>
                <a:cubicBezTo>
                  <a:pt x="20" y="0"/>
                  <a:pt x="30" y="9"/>
                  <a:pt x="39" y="20"/>
                </a:cubicBezTo>
                <a:lnTo>
                  <a:pt x="128" y="127"/>
                </a:lnTo>
                <a:cubicBezTo>
                  <a:pt x="137" y="137"/>
                  <a:pt x="137" y="147"/>
                  <a:pt x="118" y="157"/>
                </a:cubicBezTo>
                <a:cubicBezTo>
                  <a:pt x="108" y="166"/>
                  <a:pt x="98" y="166"/>
                  <a:pt x="89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0" name="Google Shape;4710;p21"/>
          <p:cNvSpPr/>
          <p:nvPr/>
        </p:nvSpPr>
        <p:spPr>
          <a:xfrm>
            <a:off x="10138383" y="3440896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9" y="20"/>
                </a:moveTo>
                <a:cubicBezTo>
                  <a:pt x="109" y="9"/>
                  <a:pt x="118" y="0"/>
                  <a:pt x="128" y="9"/>
                </a:cubicBezTo>
                <a:cubicBezTo>
                  <a:pt x="138" y="20"/>
                  <a:pt x="138" y="29"/>
                  <a:pt x="138" y="39"/>
                </a:cubicBezTo>
                <a:lnTo>
                  <a:pt x="50" y="157"/>
                </a:lnTo>
                <a:cubicBezTo>
                  <a:pt x="40" y="166"/>
                  <a:pt x="30" y="166"/>
                  <a:pt x="20" y="157"/>
                </a:cubicBezTo>
                <a:cubicBezTo>
                  <a:pt x="1" y="147"/>
                  <a:pt x="1" y="137"/>
                  <a:pt x="11" y="12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1" name="Google Shape;4711;p21"/>
          <p:cNvSpPr/>
          <p:nvPr/>
        </p:nvSpPr>
        <p:spPr>
          <a:xfrm>
            <a:off x="10155091" y="3480022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579" y="1"/>
                </a:moveTo>
                <a:cubicBezTo>
                  <a:pt x="588" y="1"/>
                  <a:pt x="608" y="1"/>
                  <a:pt x="618" y="11"/>
                </a:cubicBezTo>
                <a:cubicBezTo>
                  <a:pt x="618" y="20"/>
                  <a:pt x="618" y="40"/>
                  <a:pt x="608" y="40"/>
                </a:cubicBezTo>
                <a:lnTo>
                  <a:pt x="39" y="373"/>
                </a:lnTo>
                <a:cubicBezTo>
                  <a:pt x="30" y="373"/>
                  <a:pt x="10" y="373"/>
                  <a:pt x="10" y="364"/>
                </a:cubicBezTo>
                <a:cubicBezTo>
                  <a:pt x="0" y="354"/>
                  <a:pt x="0" y="33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2" name="Google Shape;4712;p21"/>
          <p:cNvSpPr/>
          <p:nvPr/>
        </p:nvSpPr>
        <p:spPr>
          <a:xfrm>
            <a:off x="10240110" y="3471774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49" y="20"/>
                </a:moveTo>
                <a:cubicBezTo>
                  <a:pt x="59" y="11"/>
                  <a:pt x="68" y="1"/>
                  <a:pt x="79" y="11"/>
                </a:cubicBezTo>
                <a:cubicBezTo>
                  <a:pt x="98" y="11"/>
                  <a:pt x="98" y="30"/>
                  <a:pt x="98" y="40"/>
                </a:cubicBezTo>
                <a:lnTo>
                  <a:pt x="49" y="168"/>
                </a:lnTo>
                <a:cubicBezTo>
                  <a:pt x="39" y="177"/>
                  <a:pt x="29" y="187"/>
                  <a:pt x="20" y="177"/>
                </a:cubicBezTo>
                <a:cubicBezTo>
                  <a:pt x="0" y="177"/>
                  <a:pt x="0" y="168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3" name="Google Shape;4713;p21"/>
          <p:cNvSpPr/>
          <p:nvPr/>
        </p:nvSpPr>
        <p:spPr>
          <a:xfrm>
            <a:off x="10240110" y="3500748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6" y="20"/>
                </a:moveTo>
                <a:cubicBezTo>
                  <a:pt x="177" y="20"/>
                  <a:pt x="186" y="31"/>
                  <a:pt x="186" y="50"/>
                </a:cubicBezTo>
                <a:cubicBezTo>
                  <a:pt x="186" y="60"/>
                  <a:pt x="166" y="70"/>
                  <a:pt x="157" y="70"/>
                </a:cubicBezTo>
                <a:lnTo>
                  <a:pt x="20" y="50"/>
                </a:lnTo>
                <a:cubicBezTo>
                  <a:pt x="10" y="40"/>
                  <a:pt x="0" y="31"/>
                  <a:pt x="0" y="20"/>
                </a:cubicBezTo>
                <a:cubicBezTo>
                  <a:pt x="0" y="11"/>
                  <a:pt x="1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4" name="Google Shape;4714;p21"/>
          <p:cNvSpPr/>
          <p:nvPr/>
        </p:nvSpPr>
        <p:spPr>
          <a:xfrm>
            <a:off x="10219384" y="3484252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59" y="20"/>
                </a:moveTo>
                <a:cubicBezTo>
                  <a:pt x="68" y="0"/>
                  <a:pt x="79" y="0"/>
                  <a:pt x="88" y="0"/>
                </a:cubicBezTo>
                <a:cubicBezTo>
                  <a:pt x="98" y="11"/>
                  <a:pt x="108" y="20"/>
                  <a:pt x="108" y="30"/>
                </a:cubicBezTo>
                <a:lnTo>
                  <a:pt x="49" y="167"/>
                </a:lnTo>
                <a:cubicBezTo>
                  <a:pt x="49" y="177"/>
                  <a:pt x="29" y="177"/>
                  <a:pt x="20" y="177"/>
                </a:cubicBezTo>
                <a:cubicBezTo>
                  <a:pt x="10" y="167"/>
                  <a:pt x="0" y="157"/>
                  <a:pt x="1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5" name="Google Shape;4715;p21"/>
          <p:cNvSpPr/>
          <p:nvPr/>
        </p:nvSpPr>
        <p:spPr>
          <a:xfrm>
            <a:off x="10221287" y="3511323"/>
            <a:ext cx="39761" cy="14593"/>
          </a:xfrm>
          <a:custGeom>
            <a:avLst/>
            <a:gdLst/>
            <a:ahLst/>
            <a:cxnLst/>
            <a:rect l="l" t="t" r="r" b="b"/>
            <a:pathLst>
              <a:path w="188" h="69" extrusionOk="0">
                <a:moveTo>
                  <a:pt x="157" y="20"/>
                </a:moveTo>
                <a:cubicBezTo>
                  <a:pt x="177" y="20"/>
                  <a:pt x="187" y="39"/>
                  <a:pt x="177" y="49"/>
                </a:cubicBezTo>
                <a:cubicBezTo>
                  <a:pt x="177" y="59"/>
                  <a:pt x="168" y="68"/>
                  <a:pt x="157" y="68"/>
                </a:cubicBezTo>
                <a:lnTo>
                  <a:pt x="20" y="49"/>
                </a:lnTo>
                <a:cubicBezTo>
                  <a:pt x="1" y="49"/>
                  <a:pt x="1" y="39"/>
                  <a:pt x="1" y="20"/>
                </a:cubicBezTo>
                <a:cubicBezTo>
                  <a:pt x="1" y="1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6" name="Google Shape;4716;p21"/>
          <p:cNvSpPr/>
          <p:nvPr/>
        </p:nvSpPr>
        <p:spPr>
          <a:xfrm>
            <a:off x="10155091" y="356715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608" y="334"/>
                </a:moveTo>
                <a:cubicBezTo>
                  <a:pt x="618" y="344"/>
                  <a:pt x="618" y="353"/>
                  <a:pt x="618" y="363"/>
                </a:cubicBezTo>
                <a:cubicBezTo>
                  <a:pt x="608" y="373"/>
                  <a:pt x="588" y="383"/>
                  <a:pt x="579" y="373"/>
                </a:cubicBezTo>
                <a:lnTo>
                  <a:pt x="20" y="50"/>
                </a:lnTo>
                <a:cubicBezTo>
                  <a:pt x="0" y="40"/>
                  <a:pt x="0" y="30"/>
                  <a:pt x="10" y="20"/>
                </a:cubicBezTo>
                <a:cubicBezTo>
                  <a:pt x="10" y="0"/>
                  <a:pt x="30" y="0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7" name="Google Shape;4717;p21"/>
          <p:cNvSpPr/>
          <p:nvPr/>
        </p:nvSpPr>
        <p:spPr>
          <a:xfrm>
            <a:off x="10240110" y="3612839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0"/>
                </a:moveTo>
                <a:cubicBezTo>
                  <a:pt x="166" y="0"/>
                  <a:pt x="186" y="0"/>
                  <a:pt x="186" y="20"/>
                </a:cubicBezTo>
                <a:cubicBezTo>
                  <a:pt x="186" y="30"/>
                  <a:pt x="177" y="39"/>
                  <a:pt x="166" y="39"/>
                </a:cubicBezTo>
                <a:lnTo>
                  <a:pt x="29" y="69"/>
                </a:lnTo>
                <a:cubicBezTo>
                  <a:pt x="10" y="69"/>
                  <a:pt x="0" y="59"/>
                  <a:pt x="0" y="39"/>
                </a:cubicBezTo>
                <a:cubicBezTo>
                  <a:pt x="0" y="3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8" name="Google Shape;4718;p21"/>
          <p:cNvSpPr/>
          <p:nvPr/>
        </p:nvSpPr>
        <p:spPr>
          <a:xfrm>
            <a:off x="10240110" y="3614954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98" y="147"/>
                </a:moveTo>
                <a:cubicBezTo>
                  <a:pt x="98" y="166"/>
                  <a:pt x="98" y="177"/>
                  <a:pt x="79" y="177"/>
                </a:cubicBezTo>
                <a:cubicBezTo>
                  <a:pt x="68" y="186"/>
                  <a:pt x="59" y="177"/>
                  <a:pt x="49" y="166"/>
                </a:cubicBezTo>
                <a:lnTo>
                  <a:pt x="0" y="39"/>
                </a:lnTo>
                <a:cubicBezTo>
                  <a:pt x="0" y="29"/>
                  <a:pt x="0" y="10"/>
                  <a:pt x="20" y="10"/>
                </a:cubicBezTo>
                <a:cubicBezTo>
                  <a:pt x="29" y="0"/>
                  <a:pt x="3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9" name="Google Shape;4719;p21"/>
          <p:cNvSpPr/>
          <p:nvPr/>
        </p:nvSpPr>
        <p:spPr>
          <a:xfrm>
            <a:off x="10221287" y="3600361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57" y="0"/>
                </a:moveTo>
                <a:cubicBezTo>
                  <a:pt x="168" y="0"/>
                  <a:pt x="177" y="10"/>
                  <a:pt x="177" y="20"/>
                </a:cubicBezTo>
                <a:cubicBezTo>
                  <a:pt x="187" y="39"/>
                  <a:pt x="177" y="50"/>
                  <a:pt x="157" y="50"/>
                </a:cubicBezTo>
                <a:lnTo>
                  <a:pt x="20" y="69"/>
                </a:lnTo>
                <a:cubicBezTo>
                  <a:pt x="11" y="69"/>
                  <a:pt x="1" y="59"/>
                  <a:pt x="1" y="50"/>
                </a:cubicBezTo>
                <a:cubicBezTo>
                  <a:pt x="1" y="39"/>
                  <a:pt x="1" y="3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0" name="Google Shape;4720;p21"/>
          <p:cNvSpPr/>
          <p:nvPr/>
        </p:nvSpPr>
        <p:spPr>
          <a:xfrm>
            <a:off x="10219384" y="3604379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108" y="148"/>
                </a:moveTo>
                <a:cubicBezTo>
                  <a:pt x="108" y="158"/>
                  <a:pt x="98" y="177"/>
                  <a:pt x="88" y="177"/>
                </a:cubicBezTo>
                <a:cubicBezTo>
                  <a:pt x="79" y="187"/>
                  <a:pt x="68" y="177"/>
                  <a:pt x="59" y="168"/>
                </a:cubicBezTo>
                <a:lnTo>
                  <a:pt x="10" y="40"/>
                </a:lnTo>
                <a:cubicBezTo>
                  <a:pt x="0" y="20"/>
                  <a:pt x="10" y="11"/>
                  <a:pt x="20" y="11"/>
                </a:cubicBezTo>
                <a:cubicBezTo>
                  <a:pt x="2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1" name="Google Shape;4721;p21"/>
          <p:cNvSpPr/>
          <p:nvPr/>
        </p:nvSpPr>
        <p:spPr>
          <a:xfrm>
            <a:off x="10140498" y="3577520"/>
            <a:ext cx="8671" cy="147411"/>
          </a:xfrm>
          <a:custGeom>
            <a:avLst/>
            <a:gdLst/>
            <a:ahLst/>
            <a:cxnLst/>
            <a:rect l="l" t="t" r="r" b="b"/>
            <a:pathLst>
              <a:path w="41" h="697" extrusionOk="0">
                <a:moveTo>
                  <a:pt x="40" y="677"/>
                </a:moveTo>
                <a:cubicBezTo>
                  <a:pt x="40" y="687"/>
                  <a:pt x="30" y="696"/>
                  <a:pt x="20" y="696"/>
                </a:cubicBezTo>
                <a:cubicBezTo>
                  <a:pt x="10" y="696"/>
                  <a:pt x="1" y="687"/>
                  <a:pt x="1" y="677"/>
                </a:cubicBezTo>
                <a:lnTo>
                  <a:pt x="1" y="20"/>
                </a:lnTo>
                <a:cubicBezTo>
                  <a:pt x="1" y="10"/>
                  <a:pt x="10" y="1"/>
                  <a:pt x="20" y="1"/>
                </a:cubicBezTo>
                <a:cubicBezTo>
                  <a:pt x="30" y="1"/>
                  <a:pt x="40" y="1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21"/>
          <p:cNvSpPr/>
          <p:nvPr/>
        </p:nvSpPr>
        <p:spPr>
          <a:xfrm>
            <a:off x="10138383" y="3672902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38" y="128"/>
                </a:moveTo>
                <a:cubicBezTo>
                  <a:pt x="138" y="138"/>
                  <a:pt x="138" y="147"/>
                  <a:pt x="128" y="157"/>
                </a:cubicBezTo>
                <a:cubicBezTo>
                  <a:pt x="118" y="167"/>
                  <a:pt x="109" y="167"/>
                  <a:pt x="99" y="157"/>
                </a:cubicBezTo>
                <a:lnTo>
                  <a:pt x="11" y="49"/>
                </a:lnTo>
                <a:cubicBezTo>
                  <a:pt x="1" y="40"/>
                  <a:pt x="1" y="20"/>
                  <a:pt x="20" y="10"/>
                </a:cubicBezTo>
                <a:cubicBezTo>
                  <a:pt x="30" y="1"/>
                  <a:pt x="4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3" name="Google Shape;4723;p21"/>
          <p:cNvSpPr/>
          <p:nvPr/>
        </p:nvSpPr>
        <p:spPr>
          <a:xfrm>
            <a:off x="10121886" y="3672902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39" y="157"/>
                </a:moveTo>
                <a:cubicBezTo>
                  <a:pt x="30" y="167"/>
                  <a:pt x="20" y="167"/>
                  <a:pt x="10" y="157"/>
                </a:cubicBezTo>
                <a:cubicBezTo>
                  <a:pt x="0" y="147"/>
                  <a:pt x="0" y="138"/>
                  <a:pt x="0" y="128"/>
                </a:cubicBezTo>
                <a:lnTo>
                  <a:pt x="89" y="20"/>
                </a:lnTo>
                <a:cubicBezTo>
                  <a:pt x="98" y="10"/>
                  <a:pt x="108" y="1"/>
                  <a:pt x="118" y="10"/>
                </a:cubicBezTo>
                <a:cubicBezTo>
                  <a:pt x="137" y="20"/>
                  <a:pt x="137" y="40"/>
                  <a:pt x="12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4" name="Google Shape;4724;p21"/>
          <p:cNvSpPr/>
          <p:nvPr/>
        </p:nvSpPr>
        <p:spPr>
          <a:xfrm>
            <a:off x="10138383" y="3652176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38" y="118"/>
                </a:moveTo>
                <a:cubicBezTo>
                  <a:pt x="138" y="128"/>
                  <a:pt x="138" y="138"/>
                  <a:pt x="128" y="147"/>
                </a:cubicBezTo>
                <a:cubicBezTo>
                  <a:pt x="118" y="157"/>
                  <a:pt x="109" y="157"/>
                  <a:pt x="99" y="147"/>
                </a:cubicBezTo>
                <a:lnTo>
                  <a:pt x="11" y="40"/>
                </a:lnTo>
                <a:cubicBezTo>
                  <a:pt x="1" y="30"/>
                  <a:pt x="1" y="10"/>
                  <a:pt x="20" y="1"/>
                </a:cubicBezTo>
                <a:cubicBezTo>
                  <a:pt x="30" y="1"/>
                  <a:pt x="40" y="1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21"/>
          <p:cNvSpPr/>
          <p:nvPr/>
        </p:nvSpPr>
        <p:spPr>
          <a:xfrm>
            <a:off x="10121886" y="3652176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39" y="147"/>
                </a:moveTo>
                <a:cubicBezTo>
                  <a:pt x="30" y="157"/>
                  <a:pt x="20" y="157"/>
                  <a:pt x="10" y="147"/>
                </a:cubicBezTo>
                <a:cubicBezTo>
                  <a:pt x="0" y="138"/>
                  <a:pt x="0" y="128"/>
                  <a:pt x="0" y="118"/>
                </a:cubicBezTo>
                <a:lnTo>
                  <a:pt x="89" y="10"/>
                </a:lnTo>
                <a:cubicBezTo>
                  <a:pt x="98" y="1"/>
                  <a:pt x="108" y="1"/>
                  <a:pt x="118" y="1"/>
                </a:cubicBezTo>
                <a:cubicBezTo>
                  <a:pt x="137" y="10"/>
                  <a:pt x="137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6" name="Google Shape;4726;p21"/>
          <p:cNvSpPr/>
          <p:nvPr/>
        </p:nvSpPr>
        <p:spPr>
          <a:xfrm>
            <a:off x="10003874" y="3567156"/>
            <a:ext cx="130703" cy="81002"/>
          </a:xfrm>
          <a:custGeom>
            <a:avLst/>
            <a:gdLst/>
            <a:ahLst/>
            <a:cxnLst/>
            <a:rect l="l" t="t" r="r" b="b"/>
            <a:pathLst>
              <a:path w="618" h="383" extrusionOk="0">
                <a:moveTo>
                  <a:pt x="39" y="373"/>
                </a:moveTo>
                <a:cubicBezTo>
                  <a:pt x="29" y="383"/>
                  <a:pt x="10" y="373"/>
                  <a:pt x="0" y="363"/>
                </a:cubicBezTo>
                <a:cubicBezTo>
                  <a:pt x="0" y="353"/>
                  <a:pt x="0" y="344"/>
                  <a:pt x="10" y="334"/>
                </a:cubicBezTo>
                <a:lnTo>
                  <a:pt x="578" y="11"/>
                </a:lnTo>
                <a:cubicBezTo>
                  <a:pt x="588" y="0"/>
                  <a:pt x="608" y="0"/>
                  <a:pt x="608" y="20"/>
                </a:cubicBezTo>
                <a:cubicBezTo>
                  <a:pt x="617" y="30"/>
                  <a:pt x="617" y="40"/>
                  <a:pt x="59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21"/>
          <p:cNvSpPr/>
          <p:nvPr/>
        </p:nvSpPr>
        <p:spPr>
          <a:xfrm>
            <a:off x="10028619" y="3614954"/>
            <a:ext cx="20938" cy="39338"/>
          </a:xfrm>
          <a:custGeom>
            <a:avLst/>
            <a:gdLst/>
            <a:ahLst/>
            <a:cxnLst/>
            <a:rect l="l" t="t" r="r" b="b"/>
            <a:pathLst>
              <a:path w="99" h="186" extrusionOk="0">
                <a:moveTo>
                  <a:pt x="49" y="166"/>
                </a:moveTo>
                <a:cubicBezTo>
                  <a:pt x="40" y="177"/>
                  <a:pt x="30" y="186"/>
                  <a:pt x="20" y="177"/>
                </a:cubicBezTo>
                <a:cubicBezTo>
                  <a:pt x="1" y="177"/>
                  <a:pt x="1" y="166"/>
                  <a:pt x="1" y="147"/>
                </a:cubicBezTo>
                <a:lnTo>
                  <a:pt x="49" y="20"/>
                </a:lnTo>
                <a:cubicBezTo>
                  <a:pt x="60" y="10"/>
                  <a:pt x="69" y="0"/>
                  <a:pt x="79" y="10"/>
                </a:cubicBezTo>
                <a:cubicBezTo>
                  <a:pt x="99" y="10"/>
                  <a:pt x="99" y="29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8" name="Google Shape;4728;p21"/>
          <p:cNvSpPr/>
          <p:nvPr/>
        </p:nvSpPr>
        <p:spPr>
          <a:xfrm>
            <a:off x="10010007" y="3612839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20" y="39"/>
                </a:moveTo>
                <a:cubicBezTo>
                  <a:pt x="10" y="39"/>
                  <a:pt x="0" y="30"/>
                  <a:pt x="0" y="20"/>
                </a:cubicBezTo>
                <a:cubicBezTo>
                  <a:pt x="0" y="0"/>
                  <a:pt x="20" y="0"/>
                  <a:pt x="30" y="0"/>
                </a:cubicBezTo>
                <a:lnTo>
                  <a:pt x="167" y="20"/>
                </a:lnTo>
                <a:cubicBezTo>
                  <a:pt x="177" y="20"/>
                  <a:pt x="187" y="30"/>
                  <a:pt x="187" y="39"/>
                </a:cubicBezTo>
                <a:cubicBezTo>
                  <a:pt x="187" y="59"/>
                  <a:pt x="177" y="6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9" name="Google Shape;4729;p21"/>
          <p:cNvSpPr/>
          <p:nvPr/>
        </p:nvSpPr>
        <p:spPr>
          <a:xfrm>
            <a:off x="10047230" y="3604379"/>
            <a:ext cx="23053" cy="39761"/>
          </a:xfrm>
          <a:custGeom>
            <a:avLst/>
            <a:gdLst/>
            <a:ahLst/>
            <a:cxnLst/>
            <a:rect l="l" t="t" r="r" b="b"/>
            <a:pathLst>
              <a:path w="109" h="188" extrusionOk="0">
                <a:moveTo>
                  <a:pt x="50" y="168"/>
                </a:moveTo>
                <a:cubicBezTo>
                  <a:pt x="40" y="177"/>
                  <a:pt x="30" y="187"/>
                  <a:pt x="20" y="177"/>
                </a:cubicBezTo>
                <a:cubicBezTo>
                  <a:pt x="11" y="177"/>
                  <a:pt x="1" y="158"/>
                  <a:pt x="1" y="148"/>
                </a:cubicBezTo>
                <a:lnTo>
                  <a:pt x="59" y="20"/>
                </a:lnTo>
                <a:cubicBezTo>
                  <a:pt x="59" y="11"/>
                  <a:pt x="79" y="1"/>
                  <a:pt x="89" y="11"/>
                </a:cubicBezTo>
                <a:cubicBezTo>
                  <a:pt x="99" y="11"/>
                  <a:pt x="109" y="2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0" name="Google Shape;4730;p21"/>
          <p:cNvSpPr/>
          <p:nvPr/>
        </p:nvSpPr>
        <p:spPr>
          <a:xfrm>
            <a:off x="10028619" y="3600361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50"/>
                </a:moveTo>
                <a:cubicBezTo>
                  <a:pt x="10" y="50"/>
                  <a:pt x="1" y="39"/>
                  <a:pt x="10" y="20"/>
                </a:cubicBezTo>
                <a:cubicBezTo>
                  <a:pt x="10" y="10"/>
                  <a:pt x="20" y="0"/>
                  <a:pt x="30" y="0"/>
                </a:cubicBezTo>
                <a:lnTo>
                  <a:pt x="167" y="20"/>
                </a:lnTo>
                <a:cubicBezTo>
                  <a:pt x="187" y="30"/>
                  <a:pt x="187" y="39"/>
                  <a:pt x="187" y="50"/>
                </a:cubicBezTo>
                <a:cubicBezTo>
                  <a:pt x="187" y="59"/>
                  <a:pt x="177" y="69"/>
                  <a:pt x="16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1" name="Google Shape;4731;p21"/>
          <p:cNvSpPr/>
          <p:nvPr/>
        </p:nvSpPr>
        <p:spPr>
          <a:xfrm>
            <a:off x="10003874" y="3480022"/>
            <a:ext cx="130703" cy="79099"/>
          </a:xfrm>
          <a:custGeom>
            <a:avLst/>
            <a:gdLst/>
            <a:ahLst/>
            <a:cxnLst/>
            <a:rect l="l" t="t" r="r" b="b"/>
            <a:pathLst>
              <a:path w="618" h="374" extrusionOk="0">
                <a:moveTo>
                  <a:pt x="10" y="40"/>
                </a:moveTo>
                <a:cubicBezTo>
                  <a:pt x="0" y="40"/>
                  <a:pt x="0" y="20"/>
                  <a:pt x="0" y="11"/>
                </a:cubicBezTo>
                <a:cubicBezTo>
                  <a:pt x="10" y="1"/>
                  <a:pt x="29" y="1"/>
                  <a:pt x="39" y="1"/>
                </a:cubicBezTo>
                <a:lnTo>
                  <a:pt x="597" y="334"/>
                </a:lnTo>
                <a:cubicBezTo>
                  <a:pt x="617" y="334"/>
                  <a:pt x="617" y="354"/>
                  <a:pt x="608" y="364"/>
                </a:cubicBezTo>
                <a:cubicBezTo>
                  <a:pt x="608" y="373"/>
                  <a:pt x="588" y="373"/>
                  <a:pt x="578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2" name="Google Shape;4732;p21"/>
          <p:cNvSpPr/>
          <p:nvPr/>
        </p:nvSpPr>
        <p:spPr>
          <a:xfrm>
            <a:off x="10010007" y="3500748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70"/>
                </a:moveTo>
                <a:cubicBezTo>
                  <a:pt x="20" y="70"/>
                  <a:pt x="0" y="60"/>
                  <a:pt x="0" y="50"/>
                </a:cubicBezTo>
                <a:cubicBezTo>
                  <a:pt x="0" y="31"/>
                  <a:pt x="10" y="20"/>
                  <a:pt x="20" y="20"/>
                </a:cubicBezTo>
                <a:lnTo>
                  <a:pt x="157" y="1"/>
                </a:lnTo>
                <a:cubicBezTo>
                  <a:pt x="177" y="1"/>
                  <a:pt x="187" y="11"/>
                  <a:pt x="187" y="20"/>
                </a:cubicBezTo>
                <a:cubicBezTo>
                  <a:pt x="187" y="31"/>
                  <a:pt x="177" y="4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3" name="Google Shape;4733;p21"/>
          <p:cNvSpPr/>
          <p:nvPr/>
        </p:nvSpPr>
        <p:spPr>
          <a:xfrm>
            <a:off x="10028619" y="3471774"/>
            <a:ext cx="20938" cy="39761"/>
          </a:xfrm>
          <a:custGeom>
            <a:avLst/>
            <a:gdLst/>
            <a:ahLst/>
            <a:cxnLst/>
            <a:rect l="l" t="t" r="r" b="b"/>
            <a:pathLst>
              <a:path w="99" h="188" extrusionOk="0">
                <a:moveTo>
                  <a:pt x="1" y="40"/>
                </a:moveTo>
                <a:cubicBezTo>
                  <a:pt x="1" y="30"/>
                  <a:pt x="1" y="11"/>
                  <a:pt x="20" y="11"/>
                </a:cubicBezTo>
                <a:cubicBezTo>
                  <a:pt x="30" y="1"/>
                  <a:pt x="40" y="11"/>
                  <a:pt x="49" y="20"/>
                </a:cubicBezTo>
                <a:lnTo>
                  <a:pt x="99" y="148"/>
                </a:lnTo>
                <a:cubicBezTo>
                  <a:pt x="99" y="168"/>
                  <a:pt x="99" y="177"/>
                  <a:pt x="79" y="177"/>
                </a:cubicBezTo>
                <a:cubicBezTo>
                  <a:pt x="69" y="187"/>
                  <a:pt x="60" y="177"/>
                  <a:pt x="49" y="1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4" name="Google Shape;4734;p21"/>
          <p:cNvSpPr/>
          <p:nvPr/>
        </p:nvSpPr>
        <p:spPr>
          <a:xfrm>
            <a:off x="10028619" y="3511323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30" y="68"/>
                </a:moveTo>
                <a:cubicBezTo>
                  <a:pt x="20" y="68"/>
                  <a:pt x="10" y="59"/>
                  <a:pt x="10" y="49"/>
                </a:cubicBezTo>
                <a:cubicBezTo>
                  <a:pt x="1" y="39"/>
                  <a:pt x="10" y="20"/>
                  <a:pt x="30" y="20"/>
                </a:cubicBezTo>
                <a:lnTo>
                  <a:pt x="167" y="0"/>
                </a:lnTo>
                <a:cubicBezTo>
                  <a:pt x="177" y="0"/>
                  <a:pt x="187" y="10"/>
                  <a:pt x="187" y="20"/>
                </a:cubicBezTo>
                <a:cubicBezTo>
                  <a:pt x="187" y="39"/>
                  <a:pt x="187" y="49"/>
                  <a:pt x="16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5" name="Google Shape;4735;p21"/>
          <p:cNvSpPr/>
          <p:nvPr/>
        </p:nvSpPr>
        <p:spPr>
          <a:xfrm>
            <a:off x="10047230" y="3484252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1" y="30"/>
                </a:moveTo>
                <a:cubicBezTo>
                  <a:pt x="1" y="20"/>
                  <a:pt x="11" y="11"/>
                  <a:pt x="20" y="0"/>
                </a:cubicBezTo>
                <a:cubicBezTo>
                  <a:pt x="30" y="0"/>
                  <a:pt x="40" y="0"/>
                  <a:pt x="50" y="20"/>
                </a:cubicBezTo>
                <a:lnTo>
                  <a:pt x="99" y="148"/>
                </a:lnTo>
                <a:cubicBezTo>
                  <a:pt x="109" y="157"/>
                  <a:pt x="99" y="167"/>
                  <a:pt x="89" y="177"/>
                </a:cubicBezTo>
                <a:cubicBezTo>
                  <a:pt x="79" y="177"/>
                  <a:pt x="59" y="177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6" name="Google Shape;4736;p21"/>
          <p:cNvSpPr/>
          <p:nvPr/>
        </p:nvSpPr>
        <p:spPr>
          <a:xfrm>
            <a:off x="10090797" y="3473889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0" y="40"/>
                </a:moveTo>
                <a:cubicBezTo>
                  <a:pt x="1" y="30"/>
                  <a:pt x="1" y="10"/>
                  <a:pt x="20" y="10"/>
                </a:cubicBezTo>
                <a:cubicBezTo>
                  <a:pt x="30" y="1"/>
                  <a:pt x="40" y="10"/>
                  <a:pt x="49" y="20"/>
                </a:cubicBezTo>
                <a:lnTo>
                  <a:pt x="236" y="334"/>
                </a:lnTo>
                <a:cubicBezTo>
                  <a:pt x="236" y="343"/>
                  <a:pt x="236" y="363"/>
                  <a:pt x="226" y="363"/>
                </a:cubicBezTo>
                <a:cubicBezTo>
                  <a:pt x="216" y="373"/>
                  <a:pt x="197" y="373"/>
                  <a:pt x="186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7" name="Google Shape;4737;p21"/>
          <p:cNvSpPr/>
          <p:nvPr/>
        </p:nvSpPr>
        <p:spPr>
          <a:xfrm>
            <a:off x="10078319" y="3486367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1" y="49"/>
                </a:moveTo>
                <a:cubicBezTo>
                  <a:pt x="10" y="40"/>
                  <a:pt x="1" y="30"/>
                  <a:pt x="10" y="20"/>
                </a:cubicBezTo>
                <a:cubicBezTo>
                  <a:pt x="10" y="10"/>
                  <a:pt x="30" y="1"/>
                  <a:pt x="40" y="1"/>
                </a:cubicBezTo>
                <a:lnTo>
                  <a:pt x="158" y="49"/>
                </a:lnTo>
                <a:cubicBezTo>
                  <a:pt x="167" y="59"/>
                  <a:pt x="167" y="69"/>
                  <a:pt x="167" y="79"/>
                </a:cubicBezTo>
                <a:cubicBezTo>
                  <a:pt x="158" y="88"/>
                  <a:pt x="148" y="99"/>
                  <a:pt x="138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8" name="Google Shape;4738;p21"/>
          <p:cNvSpPr/>
          <p:nvPr/>
        </p:nvSpPr>
        <p:spPr>
          <a:xfrm>
            <a:off x="10103275" y="3469870"/>
            <a:ext cx="14593" cy="37434"/>
          </a:xfrm>
          <a:custGeom>
            <a:avLst/>
            <a:gdLst/>
            <a:ahLst/>
            <a:cxnLst/>
            <a:rect l="l" t="t" r="r" b="b"/>
            <a:pathLst>
              <a:path w="69" h="177" extrusionOk="0">
                <a:moveTo>
                  <a:pt x="20" y="29"/>
                </a:moveTo>
                <a:cubicBezTo>
                  <a:pt x="20" y="10"/>
                  <a:pt x="40" y="0"/>
                  <a:pt x="49" y="10"/>
                </a:cubicBezTo>
                <a:cubicBezTo>
                  <a:pt x="59" y="10"/>
                  <a:pt x="69" y="20"/>
                  <a:pt x="69" y="29"/>
                </a:cubicBezTo>
                <a:lnTo>
                  <a:pt x="49" y="157"/>
                </a:lnTo>
                <a:cubicBezTo>
                  <a:pt x="49" y="166"/>
                  <a:pt x="40" y="177"/>
                  <a:pt x="20" y="177"/>
                </a:cubicBezTo>
                <a:cubicBezTo>
                  <a:pt x="10" y="166"/>
                  <a:pt x="1" y="157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9" name="Google Shape;4739;p21"/>
          <p:cNvSpPr/>
          <p:nvPr/>
        </p:nvSpPr>
        <p:spPr>
          <a:xfrm>
            <a:off x="10088682" y="3503075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49"/>
                </a:moveTo>
                <a:cubicBezTo>
                  <a:pt x="11" y="49"/>
                  <a:pt x="1" y="29"/>
                  <a:pt x="11" y="20"/>
                </a:cubicBezTo>
                <a:cubicBezTo>
                  <a:pt x="11" y="9"/>
                  <a:pt x="30" y="0"/>
                  <a:pt x="40" y="9"/>
                </a:cubicBezTo>
                <a:lnTo>
                  <a:pt x="148" y="49"/>
                </a:lnTo>
                <a:cubicBezTo>
                  <a:pt x="167" y="59"/>
                  <a:pt x="167" y="68"/>
                  <a:pt x="167" y="78"/>
                </a:cubicBezTo>
                <a:cubicBezTo>
                  <a:pt x="157" y="98"/>
                  <a:pt x="148" y="98"/>
                  <a:pt x="13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0" name="Google Shape;4740;p21"/>
          <p:cNvSpPr/>
          <p:nvPr/>
        </p:nvSpPr>
        <p:spPr>
          <a:xfrm>
            <a:off x="10113638" y="3488482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20" y="20"/>
                </a:moveTo>
                <a:cubicBezTo>
                  <a:pt x="20" y="10"/>
                  <a:pt x="30" y="0"/>
                  <a:pt x="49" y="0"/>
                </a:cubicBezTo>
                <a:cubicBezTo>
                  <a:pt x="59" y="0"/>
                  <a:pt x="69" y="10"/>
                  <a:pt x="69" y="30"/>
                </a:cubicBezTo>
                <a:lnTo>
                  <a:pt x="49" y="147"/>
                </a:lnTo>
                <a:cubicBezTo>
                  <a:pt x="49" y="157"/>
                  <a:pt x="30" y="167"/>
                  <a:pt x="20" y="167"/>
                </a:cubicBezTo>
                <a:cubicBezTo>
                  <a:pt x="10" y="167"/>
                  <a:pt x="0" y="157"/>
                  <a:pt x="0" y="13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1" name="Google Shape;4741;p21"/>
          <p:cNvSpPr/>
          <p:nvPr/>
        </p:nvSpPr>
        <p:spPr>
          <a:xfrm>
            <a:off x="10148957" y="3473889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186" y="20"/>
                </a:moveTo>
                <a:cubicBezTo>
                  <a:pt x="196" y="10"/>
                  <a:pt x="205" y="1"/>
                  <a:pt x="216" y="10"/>
                </a:cubicBezTo>
                <a:cubicBezTo>
                  <a:pt x="235" y="10"/>
                  <a:pt x="235" y="30"/>
                  <a:pt x="225" y="40"/>
                </a:cubicBezTo>
                <a:lnTo>
                  <a:pt x="49" y="363"/>
                </a:lnTo>
                <a:cubicBezTo>
                  <a:pt x="39" y="373"/>
                  <a:pt x="20" y="373"/>
                  <a:pt x="9" y="363"/>
                </a:cubicBezTo>
                <a:cubicBezTo>
                  <a:pt x="0" y="363"/>
                  <a:pt x="0" y="343"/>
                  <a:pt x="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21"/>
          <p:cNvSpPr/>
          <p:nvPr/>
        </p:nvSpPr>
        <p:spPr>
          <a:xfrm>
            <a:off x="10171587" y="3469870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0" y="29"/>
                </a:moveTo>
                <a:cubicBezTo>
                  <a:pt x="0" y="20"/>
                  <a:pt x="11" y="10"/>
                  <a:pt x="20" y="10"/>
                </a:cubicBezTo>
                <a:cubicBezTo>
                  <a:pt x="30" y="0"/>
                  <a:pt x="50" y="10"/>
                  <a:pt x="50" y="29"/>
                </a:cubicBezTo>
                <a:lnTo>
                  <a:pt x="69" y="147"/>
                </a:lnTo>
                <a:cubicBezTo>
                  <a:pt x="69" y="157"/>
                  <a:pt x="59" y="166"/>
                  <a:pt x="50" y="177"/>
                </a:cubicBezTo>
                <a:cubicBezTo>
                  <a:pt x="30" y="177"/>
                  <a:pt x="20" y="166"/>
                  <a:pt x="20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3" name="Google Shape;4743;p21"/>
          <p:cNvSpPr/>
          <p:nvPr/>
        </p:nvSpPr>
        <p:spPr>
          <a:xfrm>
            <a:off x="10175817" y="3486367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1"/>
                </a:moveTo>
                <a:cubicBezTo>
                  <a:pt x="137" y="1"/>
                  <a:pt x="157" y="10"/>
                  <a:pt x="157" y="20"/>
                </a:cubicBezTo>
                <a:cubicBezTo>
                  <a:pt x="167" y="30"/>
                  <a:pt x="157" y="40"/>
                  <a:pt x="147" y="49"/>
                </a:cubicBezTo>
                <a:lnTo>
                  <a:pt x="30" y="99"/>
                </a:lnTo>
                <a:cubicBezTo>
                  <a:pt x="20" y="99"/>
                  <a:pt x="10" y="88"/>
                  <a:pt x="0" y="79"/>
                </a:cubicBezTo>
                <a:cubicBezTo>
                  <a:pt x="0" y="69"/>
                  <a:pt x="0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4" name="Google Shape;4744;p21"/>
          <p:cNvSpPr/>
          <p:nvPr/>
        </p:nvSpPr>
        <p:spPr>
          <a:xfrm>
            <a:off x="10161224" y="3488482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" y="30"/>
                </a:moveTo>
                <a:cubicBezTo>
                  <a:pt x="1" y="10"/>
                  <a:pt x="10" y="0"/>
                  <a:pt x="20" y="0"/>
                </a:cubicBezTo>
                <a:cubicBezTo>
                  <a:pt x="40" y="0"/>
                  <a:pt x="49" y="10"/>
                  <a:pt x="49" y="20"/>
                </a:cubicBezTo>
                <a:lnTo>
                  <a:pt x="69" y="137"/>
                </a:lnTo>
                <a:cubicBezTo>
                  <a:pt x="69" y="157"/>
                  <a:pt x="60" y="167"/>
                  <a:pt x="49" y="167"/>
                </a:cubicBezTo>
                <a:cubicBezTo>
                  <a:pt x="40" y="167"/>
                  <a:pt x="20" y="157"/>
                  <a:pt x="2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5" name="Google Shape;4745;p21"/>
          <p:cNvSpPr/>
          <p:nvPr/>
        </p:nvSpPr>
        <p:spPr>
          <a:xfrm>
            <a:off x="10165454" y="3503075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7" y="9"/>
                </a:moveTo>
                <a:cubicBezTo>
                  <a:pt x="138" y="0"/>
                  <a:pt x="157" y="9"/>
                  <a:pt x="157" y="20"/>
                </a:cubicBezTo>
                <a:cubicBezTo>
                  <a:pt x="167" y="29"/>
                  <a:pt x="157" y="49"/>
                  <a:pt x="147" y="49"/>
                </a:cubicBezTo>
                <a:lnTo>
                  <a:pt x="29" y="98"/>
                </a:lnTo>
                <a:cubicBezTo>
                  <a:pt x="20" y="98"/>
                  <a:pt x="10" y="98"/>
                  <a:pt x="0" y="78"/>
                </a:cubicBezTo>
                <a:cubicBezTo>
                  <a:pt x="0" y="68"/>
                  <a:pt x="0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6" name="Google Shape;4746;p21"/>
          <p:cNvSpPr/>
          <p:nvPr/>
        </p:nvSpPr>
        <p:spPr>
          <a:xfrm>
            <a:off x="10159109" y="3558908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393" y="0"/>
                </a:moveTo>
                <a:cubicBezTo>
                  <a:pt x="403" y="0"/>
                  <a:pt x="412" y="10"/>
                  <a:pt x="412" y="20"/>
                </a:cubicBezTo>
                <a:cubicBezTo>
                  <a:pt x="412" y="39"/>
                  <a:pt x="403" y="50"/>
                  <a:pt x="393" y="50"/>
                </a:cubicBezTo>
                <a:lnTo>
                  <a:pt x="20" y="50"/>
                </a:lnTo>
                <a:cubicBezTo>
                  <a:pt x="11" y="50"/>
                  <a:pt x="1" y="39"/>
                  <a:pt x="1" y="20"/>
                </a:cubicBezTo>
                <a:cubicBezTo>
                  <a:pt x="1" y="1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7" name="Google Shape;4747;p21"/>
          <p:cNvSpPr/>
          <p:nvPr/>
        </p:nvSpPr>
        <p:spPr>
          <a:xfrm>
            <a:off x="10211136" y="3542200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7" y="11"/>
                </a:moveTo>
                <a:cubicBezTo>
                  <a:pt x="118" y="1"/>
                  <a:pt x="127" y="1"/>
                  <a:pt x="137" y="11"/>
                </a:cubicBezTo>
                <a:cubicBezTo>
                  <a:pt x="147" y="20"/>
                  <a:pt x="147" y="40"/>
                  <a:pt x="137" y="40"/>
                </a:cubicBezTo>
                <a:lnTo>
                  <a:pt x="39" y="118"/>
                </a:lnTo>
                <a:cubicBezTo>
                  <a:pt x="29" y="129"/>
                  <a:pt x="9" y="129"/>
                  <a:pt x="9" y="118"/>
                </a:cubicBezTo>
                <a:cubicBezTo>
                  <a:pt x="0" y="109"/>
                  <a:pt x="0" y="89"/>
                  <a:pt x="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8" name="Google Shape;4748;p21"/>
          <p:cNvSpPr/>
          <p:nvPr/>
        </p:nvSpPr>
        <p:spPr>
          <a:xfrm>
            <a:off x="10211136" y="3558908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79"/>
                </a:moveTo>
                <a:cubicBezTo>
                  <a:pt x="147" y="89"/>
                  <a:pt x="147" y="98"/>
                  <a:pt x="137" y="108"/>
                </a:cubicBezTo>
                <a:cubicBezTo>
                  <a:pt x="127" y="118"/>
                  <a:pt x="118" y="128"/>
                  <a:pt x="107" y="118"/>
                </a:cubicBezTo>
                <a:lnTo>
                  <a:pt x="9" y="39"/>
                </a:lnTo>
                <a:cubicBezTo>
                  <a:pt x="0" y="30"/>
                  <a:pt x="0" y="20"/>
                  <a:pt x="9" y="10"/>
                </a:cubicBezTo>
                <a:cubicBezTo>
                  <a:pt x="9" y="0"/>
                  <a:pt x="29" y="0"/>
                  <a:pt x="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9" name="Google Shape;4749;p21"/>
          <p:cNvSpPr/>
          <p:nvPr/>
        </p:nvSpPr>
        <p:spPr>
          <a:xfrm>
            <a:off x="10190410" y="3542200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07" y="11"/>
                </a:moveTo>
                <a:cubicBezTo>
                  <a:pt x="118" y="1"/>
                  <a:pt x="137" y="1"/>
                  <a:pt x="147" y="11"/>
                </a:cubicBezTo>
                <a:cubicBezTo>
                  <a:pt x="147" y="20"/>
                  <a:pt x="147" y="40"/>
                  <a:pt x="137" y="40"/>
                </a:cubicBezTo>
                <a:lnTo>
                  <a:pt x="39" y="118"/>
                </a:lnTo>
                <a:cubicBezTo>
                  <a:pt x="29" y="129"/>
                  <a:pt x="20" y="129"/>
                  <a:pt x="9" y="118"/>
                </a:cubicBezTo>
                <a:cubicBezTo>
                  <a:pt x="0" y="109"/>
                  <a:pt x="0" y="89"/>
                  <a:pt x="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0" name="Google Shape;4750;p21"/>
          <p:cNvSpPr/>
          <p:nvPr/>
        </p:nvSpPr>
        <p:spPr>
          <a:xfrm>
            <a:off x="10190410" y="3558908"/>
            <a:ext cx="31090" cy="27283"/>
          </a:xfrm>
          <a:custGeom>
            <a:avLst/>
            <a:gdLst/>
            <a:ahLst/>
            <a:cxnLst/>
            <a:rect l="l" t="t" r="r" b="b"/>
            <a:pathLst>
              <a:path w="147" h="129" extrusionOk="0">
                <a:moveTo>
                  <a:pt x="137" y="79"/>
                </a:moveTo>
                <a:cubicBezTo>
                  <a:pt x="147" y="89"/>
                  <a:pt x="147" y="98"/>
                  <a:pt x="147" y="108"/>
                </a:cubicBezTo>
                <a:cubicBezTo>
                  <a:pt x="137" y="118"/>
                  <a:pt x="118" y="128"/>
                  <a:pt x="107" y="118"/>
                </a:cubicBezTo>
                <a:lnTo>
                  <a:pt x="9" y="39"/>
                </a:lnTo>
                <a:cubicBezTo>
                  <a:pt x="0" y="30"/>
                  <a:pt x="0" y="20"/>
                  <a:pt x="9" y="10"/>
                </a:cubicBezTo>
                <a:cubicBezTo>
                  <a:pt x="20" y="0"/>
                  <a:pt x="29" y="0"/>
                  <a:pt x="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1" name="Google Shape;4751;p21"/>
          <p:cNvSpPr/>
          <p:nvPr/>
        </p:nvSpPr>
        <p:spPr>
          <a:xfrm>
            <a:off x="10148957" y="3573501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225" y="333"/>
                </a:moveTo>
                <a:cubicBezTo>
                  <a:pt x="235" y="353"/>
                  <a:pt x="235" y="362"/>
                  <a:pt x="216" y="373"/>
                </a:cubicBezTo>
                <a:cubicBezTo>
                  <a:pt x="205" y="373"/>
                  <a:pt x="196" y="373"/>
                  <a:pt x="186" y="362"/>
                </a:cubicBezTo>
                <a:lnTo>
                  <a:pt x="0" y="39"/>
                </a:lnTo>
                <a:cubicBezTo>
                  <a:pt x="0" y="29"/>
                  <a:pt x="0" y="20"/>
                  <a:pt x="9" y="10"/>
                </a:cubicBezTo>
                <a:cubicBezTo>
                  <a:pt x="20" y="0"/>
                  <a:pt x="3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2" name="Google Shape;4752;p21"/>
          <p:cNvSpPr/>
          <p:nvPr/>
        </p:nvSpPr>
        <p:spPr>
          <a:xfrm>
            <a:off x="10175817" y="361897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7" y="60"/>
                </a:moveTo>
                <a:cubicBezTo>
                  <a:pt x="157" y="60"/>
                  <a:pt x="167" y="69"/>
                  <a:pt x="157" y="89"/>
                </a:cubicBezTo>
                <a:cubicBezTo>
                  <a:pt x="157" y="99"/>
                  <a:pt x="137" y="99"/>
                  <a:pt x="128" y="99"/>
                </a:cubicBezTo>
                <a:lnTo>
                  <a:pt x="10" y="49"/>
                </a:lnTo>
                <a:cubicBezTo>
                  <a:pt x="0" y="49"/>
                  <a:pt x="0" y="30"/>
                  <a:pt x="0" y="20"/>
                </a:cubicBezTo>
                <a:cubicBezTo>
                  <a:pt x="10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3" name="Google Shape;4753;p21"/>
          <p:cNvSpPr/>
          <p:nvPr/>
        </p:nvSpPr>
        <p:spPr>
          <a:xfrm>
            <a:off x="10171587" y="3621087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30" y="167"/>
                  <a:pt x="20" y="167"/>
                </a:cubicBezTo>
                <a:cubicBezTo>
                  <a:pt x="11" y="167"/>
                  <a:pt x="0" y="148"/>
                  <a:pt x="0" y="137"/>
                </a:cubicBezTo>
                <a:lnTo>
                  <a:pt x="20" y="20"/>
                </a:lnTo>
                <a:cubicBezTo>
                  <a:pt x="20" y="0"/>
                  <a:pt x="30" y="0"/>
                  <a:pt x="50" y="0"/>
                </a:cubicBezTo>
                <a:cubicBezTo>
                  <a:pt x="59" y="0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4" name="Google Shape;4754;p21"/>
          <p:cNvSpPr/>
          <p:nvPr/>
        </p:nvSpPr>
        <p:spPr>
          <a:xfrm>
            <a:off x="10165454" y="360247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49"/>
                </a:moveTo>
                <a:cubicBezTo>
                  <a:pt x="157" y="59"/>
                  <a:pt x="167" y="69"/>
                  <a:pt x="157" y="79"/>
                </a:cubicBezTo>
                <a:cubicBezTo>
                  <a:pt x="157" y="98"/>
                  <a:pt x="138" y="98"/>
                  <a:pt x="127" y="98"/>
                </a:cubicBezTo>
                <a:lnTo>
                  <a:pt x="20" y="49"/>
                </a:lnTo>
                <a:cubicBezTo>
                  <a:pt x="0" y="49"/>
                  <a:pt x="0" y="29"/>
                  <a:pt x="0" y="20"/>
                </a:cubicBezTo>
                <a:cubicBezTo>
                  <a:pt x="10" y="1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5" name="Google Shape;4755;p21"/>
          <p:cNvSpPr/>
          <p:nvPr/>
        </p:nvSpPr>
        <p:spPr>
          <a:xfrm>
            <a:off x="10161224" y="3602476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49" y="157"/>
                </a:moveTo>
                <a:cubicBezTo>
                  <a:pt x="49" y="167"/>
                  <a:pt x="40" y="177"/>
                  <a:pt x="20" y="177"/>
                </a:cubicBezTo>
                <a:cubicBezTo>
                  <a:pt x="10" y="167"/>
                  <a:pt x="1" y="157"/>
                  <a:pt x="1" y="147"/>
                </a:cubicBezTo>
                <a:lnTo>
                  <a:pt x="20" y="20"/>
                </a:lnTo>
                <a:cubicBezTo>
                  <a:pt x="20" y="10"/>
                  <a:pt x="40" y="0"/>
                  <a:pt x="49" y="0"/>
                </a:cubicBezTo>
                <a:cubicBezTo>
                  <a:pt x="60" y="10"/>
                  <a:pt x="69" y="20"/>
                  <a:pt x="6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21"/>
          <p:cNvSpPr/>
          <p:nvPr/>
        </p:nvSpPr>
        <p:spPr>
          <a:xfrm>
            <a:off x="10090797" y="3573501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49" y="362"/>
                </a:moveTo>
                <a:cubicBezTo>
                  <a:pt x="40" y="373"/>
                  <a:pt x="30" y="373"/>
                  <a:pt x="20" y="373"/>
                </a:cubicBezTo>
                <a:cubicBezTo>
                  <a:pt x="1" y="362"/>
                  <a:pt x="1" y="353"/>
                  <a:pt x="10" y="333"/>
                </a:cubicBezTo>
                <a:lnTo>
                  <a:pt x="186" y="20"/>
                </a:lnTo>
                <a:cubicBezTo>
                  <a:pt x="197" y="10"/>
                  <a:pt x="216" y="0"/>
                  <a:pt x="226" y="10"/>
                </a:cubicBezTo>
                <a:cubicBezTo>
                  <a:pt x="236" y="20"/>
                  <a:pt x="236" y="29"/>
                  <a:pt x="236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7" name="Google Shape;4757;p21"/>
          <p:cNvSpPr/>
          <p:nvPr/>
        </p:nvSpPr>
        <p:spPr>
          <a:xfrm>
            <a:off x="10103275" y="3621087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69" y="137"/>
                </a:moveTo>
                <a:cubicBezTo>
                  <a:pt x="69" y="148"/>
                  <a:pt x="59" y="167"/>
                  <a:pt x="49" y="167"/>
                </a:cubicBezTo>
                <a:cubicBezTo>
                  <a:pt x="40" y="167"/>
                  <a:pt x="20" y="157"/>
                  <a:pt x="20" y="148"/>
                </a:cubicBezTo>
                <a:lnTo>
                  <a:pt x="1" y="20"/>
                </a:lnTo>
                <a:cubicBezTo>
                  <a:pt x="1" y="10"/>
                  <a:pt x="10" y="0"/>
                  <a:pt x="20" y="0"/>
                </a:cubicBezTo>
                <a:cubicBezTo>
                  <a:pt x="40" y="0"/>
                  <a:pt x="49" y="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8" name="Google Shape;4758;p21"/>
          <p:cNvSpPr/>
          <p:nvPr/>
        </p:nvSpPr>
        <p:spPr>
          <a:xfrm>
            <a:off x="10078319" y="361897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99"/>
                </a:moveTo>
                <a:cubicBezTo>
                  <a:pt x="30" y="99"/>
                  <a:pt x="10" y="99"/>
                  <a:pt x="10" y="89"/>
                </a:cubicBezTo>
                <a:cubicBezTo>
                  <a:pt x="1" y="69"/>
                  <a:pt x="10" y="60"/>
                  <a:pt x="21" y="60"/>
                </a:cubicBezTo>
                <a:lnTo>
                  <a:pt x="138" y="10"/>
                </a:lnTo>
                <a:cubicBezTo>
                  <a:pt x="148" y="1"/>
                  <a:pt x="158" y="10"/>
                  <a:pt x="167" y="20"/>
                </a:cubicBezTo>
                <a:cubicBezTo>
                  <a:pt x="167" y="30"/>
                  <a:pt x="167" y="49"/>
                  <a:pt x="15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9" name="Google Shape;4759;p21"/>
          <p:cNvSpPr/>
          <p:nvPr/>
        </p:nvSpPr>
        <p:spPr>
          <a:xfrm>
            <a:off x="10113638" y="3602476"/>
            <a:ext cx="14805" cy="37434"/>
          </a:xfrm>
          <a:custGeom>
            <a:avLst/>
            <a:gdLst/>
            <a:ahLst/>
            <a:cxnLst/>
            <a:rect l="l" t="t" r="r" b="b"/>
            <a:pathLst>
              <a:path w="70" h="177" extrusionOk="0">
                <a:moveTo>
                  <a:pt x="69" y="147"/>
                </a:moveTo>
                <a:cubicBezTo>
                  <a:pt x="69" y="157"/>
                  <a:pt x="59" y="167"/>
                  <a:pt x="49" y="177"/>
                </a:cubicBezTo>
                <a:cubicBezTo>
                  <a:pt x="30" y="177"/>
                  <a:pt x="20" y="167"/>
                  <a:pt x="20" y="157"/>
                </a:cubicBezTo>
                <a:lnTo>
                  <a:pt x="0" y="29"/>
                </a:lnTo>
                <a:cubicBezTo>
                  <a:pt x="0" y="20"/>
                  <a:pt x="10" y="10"/>
                  <a:pt x="20" y="0"/>
                </a:cubicBezTo>
                <a:cubicBezTo>
                  <a:pt x="30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0" name="Google Shape;4760;p21"/>
          <p:cNvSpPr/>
          <p:nvPr/>
        </p:nvSpPr>
        <p:spPr>
          <a:xfrm>
            <a:off x="10088682" y="3602476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40" y="98"/>
                </a:moveTo>
                <a:cubicBezTo>
                  <a:pt x="30" y="98"/>
                  <a:pt x="11" y="98"/>
                  <a:pt x="11" y="79"/>
                </a:cubicBezTo>
                <a:cubicBezTo>
                  <a:pt x="1" y="69"/>
                  <a:pt x="11" y="59"/>
                  <a:pt x="20" y="49"/>
                </a:cubicBezTo>
                <a:lnTo>
                  <a:pt x="138" y="10"/>
                </a:lnTo>
                <a:cubicBezTo>
                  <a:pt x="148" y="0"/>
                  <a:pt x="157" y="10"/>
                  <a:pt x="167" y="20"/>
                </a:cubicBezTo>
                <a:cubicBezTo>
                  <a:pt x="167" y="29"/>
                  <a:pt x="167" y="49"/>
                  <a:pt x="14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1" name="Google Shape;4761;p21"/>
          <p:cNvSpPr/>
          <p:nvPr/>
        </p:nvSpPr>
        <p:spPr>
          <a:xfrm>
            <a:off x="10043000" y="3558908"/>
            <a:ext cx="87347" cy="10575"/>
          </a:xfrm>
          <a:custGeom>
            <a:avLst/>
            <a:gdLst/>
            <a:ahLst/>
            <a:cxnLst/>
            <a:rect l="l" t="t" r="r" b="b"/>
            <a:pathLst>
              <a:path w="413" h="50" extrusionOk="0">
                <a:moveTo>
                  <a:pt x="21" y="50"/>
                </a:moveTo>
                <a:cubicBezTo>
                  <a:pt x="11" y="50"/>
                  <a:pt x="1" y="39"/>
                  <a:pt x="1" y="20"/>
                </a:cubicBezTo>
                <a:cubicBezTo>
                  <a:pt x="1" y="10"/>
                  <a:pt x="11" y="0"/>
                  <a:pt x="21" y="0"/>
                </a:cubicBezTo>
                <a:lnTo>
                  <a:pt x="393" y="0"/>
                </a:lnTo>
                <a:cubicBezTo>
                  <a:pt x="403" y="0"/>
                  <a:pt x="412" y="10"/>
                  <a:pt x="412" y="20"/>
                </a:cubicBezTo>
                <a:cubicBezTo>
                  <a:pt x="412" y="39"/>
                  <a:pt x="403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2" name="Google Shape;4762;p21"/>
          <p:cNvSpPr/>
          <p:nvPr/>
        </p:nvSpPr>
        <p:spPr>
          <a:xfrm>
            <a:off x="10047230" y="3558908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8"/>
                  <a:pt x="20" y="118"/>
                  <a:pt x="11" y="108"/>
                </a:cubicBezTo>
                <a:cubicBezTo>
                  <a:pt x="1" y="98"/>
                  <a:pt x="1" y="89"/>
                  <a:pt x="11" y="79"/>
                </a:cubicBezTo>
                <a:lnTo>
                  <a:pt x="109" y="0"/>
                </a:lnTo>
                <a:cubicBezTo>
                  <a:pt x="118" y="0"/>
                  <a:pt x="138" y="0"/>
                  <a:pt x="138" y="10"/>
                </a:cubicBezTo>
                <a:cubicBezTo>
                  <a:pt x="148" y="20"/>
                  <a:pt x="148" y="30"/>
                  <a:pt x="13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3" name="Google Shape;4763;p21"/>
          <p:cNvSpPr/>
          <p:nvPr/>
        </p:nvSpPr>
        <p:spPr>
          <a:xfrm>
            <a:off x="10047230" y="3542200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1" y="40"/>
                </a:moveTo>
                <a:cubicBezTo>
                  <a:pt x="1" y="40"/>
                  <a:pt x="1" y="20"/>
                  <a:pt x="11" y="11"/>
                </a:cubicBezTo>
                <a:cubicBezTo>
                  <a:pt x="20" y="1"/>
                  <a:pt x="30" y="1"/>
                  <a:pt x="40" y="11"/>
                </a:cubicBezTo>
                <a:lnTo>
                  <a:pt x="138" y="79"/>
                </a:lnTo>
                <a:cubicBezTo>
                  <a:pt x="148" y="89"/>
                  <a:pt x="148" y="109"/>
                  <a:pt x="138" y="118"/>
                </a:cubicBezTo>
                <a:cubicBezTo>
                  <a:pt x="138" y="129"/>
                  <a:pt x="118" y="129"/>
                  <a:pt x="109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4" name="Google Shape;4764;p21"/>
          <p:cNvSpPr/>
          <p:nvPr/>
        </p:nvSpPr>
        <p:spPr>
          <a:xfrm>
            <a:off x="10067956" y="3558908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8"/>
                  <a:pt x="11" y="118"/>
                  <a:pt x="1" y="108"/>
                </a:cubicBezTo>
                <a:cubicBezTo>
                  <a:pt x="1" y="98"/>
                  <a:pt x="1" y="89"/>
                  <a:pt x="11" y="79"/>
                </a:cubicBezTo>
                <a:lnTo>
                  <a:pt x="109" y="0"/>
                </a:lnTo>
                <a:cubicBezTo>
                  <a:pt x="118" y="0"/>
                  <a:pt x="128" y="0"/>
                  <a:pt x="138" y="10"/>
                </a:cubicBezTo>
                <a:cubicBezTo>
                  <a:pt x="148" y="20"/>
                  <a:pt x="148" y="30"/>
                  <a:pt x="13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5" name="Google Shape;4765;p21"/>
          <p:cNvSpPr/>
          <p:nvPr/>
        </p:nvSpPr>
        <p:spPr>
          <a:xfrm>
            <a:off x="10067956" y="3542200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1" y="40"/>
                </a:moveTo>
                <a:cubicBezTo>
                  <a:pt x="1" y="40"/>
                  <a:pt x="1" y="20"/>
                  <a:pt x="1" y="11"/>
                </a:cubicBezTo>
                <a:cubicBezTo>
                  <a:pt x="11" y="1"/>
                  <a:pt x="30" y="1"/>
                  <a:pt x="40" y="11"/>
                </a:cubicBezTo>
                <a:lnTo>
                  <a:pt x="138" y="79"/>
                </a:lnTo>
                <a:cubicBezTo>
                  <a:pt x="148" y="89"/>
                  <a:pt x="148" y="109"/>
                  <a:pt x="138" y="118"/>
                </a:cubicBezTo>
                <a:cubicBezTo>
                  <a:pt x="128" y="129"/>
                  <a:pt x="118" y="129"/>
                  <a:pt x="109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6" name="Google Shape;4766;p21"/>
          <p:cNvSpPr/>
          <p:nvPr/>
        </p:nvSpPr>
        <p:spPr>
          <a:xfrm>
            <a:off x="-354348" y="2955946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08" y="0"/>
                </a:moveTo>
                <a:cubicBezTo>
                  <a:pt x="138" y="0"/>
                  <a:pt x="167" y="9"/>
                  <a:pt x="187" y="29"/>
                </a:cubicBezTo>
                <a:cubicBezTo>
                  <a:pt x="206" y="59"/>
                  <a:pt x="226" y="78"/>
                  <a:pt x="226" y="118"/>
                </a:cubicBezTo>
                <a:cubicBezTo>
                  <a:pt x="226" y="147"/>
                  <a:pt x="206" y="176"/>
                  <a:pt x="187" y="196"/>
                </a:cubicBezTo>
                <a:cubicBezTo>
                  <a:pt x="167" y="216"/>
                  <a:pt x="138" y="225"/>
                  <a:pt x="108" y="225"/>
                </a:cubicBezTo>
                <a:cubicBezTo>
                  <a:pt x="79" y="225"/>
                  <a:pt x="49" y="216"/>
                  <a:pt x="30" y="196"/>
                </a:cubicBezTo>
                <a:cubicBezTo>
                  <a:pt x="10" y="176"/>
                  <a:pt x="1" y="147"/>
                  <a:pt x="1" y="118"/>
                </a:cubicBezTo>
                <a:cubicBezTo>
                  <a:pt x="1" y="78"/>
                  <a:pt x="10" y="59"/>
                  <a:pt x="30" y="29"/>
                </a:cubicBezTo>
                <a:cubicBezTo>
                  <a:pt x="49" y="9"/>
                  <a:pt x="79" y="0"/>
                  <a:pt x="108" y="0"/>
                </a:cubicBezTo>
                <a:close/>
                <a:moveTo>
                  <a:pt x="158" y="68"/>
                </a:moveTo>
                <a:cubicBezTo>
                  <a:pt x="147" y="59"/>
                  <a:pt x="128" y="49"/>
                  <a:pt x="108" y="49"/>
                </a:cubicBezTo>
                <a:cubicBezTo>
                  <a:pt x="89" y="49"/>
                  <a:pt x="79" y="59"/>
                  <a:pt x="69" y="68"/>
                </a:cubicBezTo>
                <a:cubicBezTo>
                  <a:pt x="49" y="78"/>
                  <a:pt x="49" y="98"/>
                  <a:pt x="49" y="118"/>
                </a:cubicBezTo>
                <a:cubicBezTo>
                  <a:pt x="49" y="127"/>
                  <a:pt x="49" y="147"/>
                  <a:pt x="69" y="157"/>
                </a:cubicBezTo>
                <a:cubicBezTo>
                  <a:pt x="79" y="166"/>
                  <a:pt x="89" y="176"/>
                  <a:pt x="108" y="176"/>
                </a:cubicBezTo>
                <a:cubicBezTo>
                  <a:pt x="128" y="176"/>
                  <a:pt x="147" y="166"/>
                  <a:pt x="158" y="157"/>
                </a:cubicBezTo>
                <a:cubicBezTo>
                  <a:pt x="167" y="147"/>
                  <a:pt x="177" y="127"/>
                  <a:pt x="177" y="118"/>
                </a:cubicBezTo>
                <a:cubicBezTo>
                  <a:pt x="177" y="98"/>
                  <a:pt x="167" y="78"/>
                  <a:pt x="158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7" name="Google Shape;4767;p21"/>
          <p:cNvSpPr/>
          <p:nvPr/>
        </p:nvSpPr>
        <p:spPr>
          <a:xfrm>
            <a:off x="-335737" y="2816996"/>
            <a:ext cx="10575" cy="149315"/>
          </a:xfrm>
          <a:custGeom>
            <a:avLst/>
            <a:gdLst/>
            <a:ahLst/>
            <a:cxnLst/>
            <a:rect l="l" t="t" r="r" b="b"/>
            <a:pathLst>
              <a:path w="50" h="706" extrusionOk="0">
                <a:moveTo>
                  <a:pt x="1" y="30"/>
                </a:moveTo>
                <a:cubicBezTo>
                  <a:pt x="1" y="20"/>
                  <a:pt x="11" y="0"/>
                  <a:pt x="20" y="0"/>
                </a:cubicBezTo>
                <a:cubicBezTo>
                  <a:pt x="40" y="0"/>
                  <a:pt x="50" y="20"/>
                  <a:pt x="50" y="30"/>
                </a:cubicBezTo>
                <a:lnTo>
                  <a:pt x="50" y="686"/>
                </a:lnTo>
                <a:cubicBezTo>
                  <a:pt x="50" y="696"/>
                  <a:pt x="40" y="706"/>
                  <a:pt x="20" y="706"/>
                </a:cubicBezTo>
                <a:cubicBezTo>
                  <a:pt x="11" y="706"/>
                  <a:pt x="1" y="696"/>
                  <a:pt x="1" y="68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8" name="Google Shape;4768;p21"/>
          <p:cNvSpPr/>
          <p:nvPr/>
        </p:nvSpPr>
        <p:spPr>
          <a:xfrm>
            <a:off x="-354348" y="2835607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0" y="40"/>
                </a:moveTo>
                <a:cubicBezTo>
                  <a:pt x="1" y="30"/>
                  <a:pt x="1" y="20"/>
                  <a:pt x="10" y="10"/>
                </a:cubicBezTo>
                <a:cubicBezTo>
                  <a:pt x="20" y="1"/>
                  <a:pt x="40" y="1"/>
                  <a:pt x="40" y="10"/>
                </a:cubicBezTo>
                <a:lnTo>
                  <a:pt x="128" y="118"/>
                </a:lnTo>
                <a:cubicBezTo>
                  <a:pt x="138" y="128"/>
                  <a:pt x="138" y="147"/>
                  <a:pt x="128" y="157"/>
                </a:cubicBezTo>
                <a:cubicBezTo>
                  <a:pt x="118" y="157"/>
                  <a:pt x="99" y="157"/>
                  <a:pt x="8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9" name="Google Shape;4769;p21"/>
          <p:cNvSpPr/>
          <p:nvPr/>
        </p:nvSpPr>
        <p:spPr>
          <a:xfrm>
            <a:off x="-335737" y="2835607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89" y="10"/>
                </a:moveTo>
                <a:cubicBezTo>
                  <a:pt x="99" y="1"/>
                  <a:pt x="109" y="1"/>
                  <a:pt x="128" y="10"/>
                </a:cubicBezTo>
                <a:cubicBezTo>
                  <a:pt x="138" y="20"/>
                  <a:pt x="138" y="30"/>
                  <a:pt x="128" y="40"/>
                </a:cubicBezTo>
                <a:lnTo>
                  <a:pt x="40" y="147"/>
                </a:lnTo>
                <a:cubicBezTo>
                  <a:pt x="30" y="157"/>
                  <a:pt x="20" y="157"/>
                  <a:pt x="11" y="157"/>
                </a:cubicBezTo>
                <a:cubicBezTo>
                  <a:pt x="1" y="147"/>
                  <a:pt x="1" y="128"/>
                  <a:pt x="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0" name="Google Shape;4770;p21"/>
          <p:cNvSpPr/>
          <p:nvPr/>
        </p:nvSpPr>
        <p:spPr>
          <a:xfrm>
            <a:off x="-354348" y="2858448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10" y="39"/>
                </a:moveTo>
                <a:cubicBezTo>
                  <a:pt x="1" y="30"/>
                  <a:pt x="1" y="10"/>
                  <a:pt x="10" y="0"/>
                </a:cubicBezTo>
                <a:cubicBezTo>
                  <a:pt x="20" y="0"/>
                  <a:pt x="40" y="0"/>
                  <a:pt x="40" y="10"/>
                </a:cubicBezTo>
                <a:lnTo>
                  <a:pt x="128" y="118"/>
                </a:lnTo>
                <a:cubicBezTo>
                  <a:pt x="138" y="128"/>
                  <a:pt x="138" y="137"/>
                  <a:pt x="128" y="147"/>
                </a:cubicBezTo>
                <a:cubicBezTo>
                  <a:pt x="118" y="157"/>
                  <a:pt x="99" y="157"/>
                  <a:pt x="89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1" name="Google Shape;4771;p21"/>
          <p:cNvSpPr/>
          <p:nvPr/>
        </p:nvSpPr>
        <p:spPr>
          <a:xfrm>
            <a:off x="-335737" y="2858448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89" y="10"/>
                </a:moveTo>
                <a:cubicBezTo>
                  <a:pt x="99" y="0"/>
                  <a:pt x="109" y="0"/>
                  <a:pt x="128" y="0"/>
                </a:cubicBezTo>
                <a:cubicBezTo>
                  <a:pt x="138" y="10"/>
                  <a:pt x="138" y="30"/>
                  <a:pt x="128" y="39"/>
                </a:cubicBezTo>
                <a:lnTo>
                  <a:pt x="40" y="147"/>
                </a:lnTo>
                <a:cubicBezTo>
                  <a:pt x="30" y="157"/>
                  <a:pt x="20" y="157"/>
                  <a:pt x="11" y="147"/>
                </a:cubicBezTo>
                <a:cubicBezTo>
                  <a:pt x="1" y="137"/>
                  <a:pt x="1" y="128"/>
                  <a:pt x="1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2" name="Google Shape;4772;p21"/>
          <p:cNvSpPr/>
          <p:nvPr/>
        </p:nvSpPr>
        <p:spPr>
          <a:xfrm>
            <a:off x="-321144" y="2895671"/>
            <a:ext cx="132818" cy="81214"/>
          </a:xfrm>
          <a:custGeom>
            <a:avLst/>
            <a:gdLst/>
            <a:ahLst/>
            <a:cxnLst/>
            <a:rect l="l" t="t" r="r" b="b"/>
            <a:pathLst>
              <a:path w="628" h="384" extrusionOk="0">
                <a:moveTo>
                  <a:pt x="588" y="11"/>
                </a:moveTo>
                <a:cubicBezTo>
                  <a:pt x="598" y="0"/>
                  <a:pt x="608" y="0"/>
                  <a:pt x="617" y="20"/>
                </a:cubicBezTo>
                <a:cubicBezTo>
                  <a:pt x="628" y="30"/>
                  <a:pt x="617" y="40"/>
                  <a:pt x="608" y="50"/>
                </a:cubicBezTo>
                <a:lnTo>
                  <a:pt x="40" y="373"/>
                </a:lnTo>
                <a:cubicBezTo>
                  <a:pt x="30" y="383"/>
                  <a:pt x="20" y="373"/>
                  <a:pt x="10" y="363"/>
                </a:cubicBezTo>
                <a:cubicBezTo>
                  <a:pt x="1" y="353"/>
                  <a:pt x="10" y="34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3" name="Google Shape;4773;p21"/>
          <p:cNvSpPr/>
          <p:nvPr/>
        </p:nvSpPr>
        <p:spPr>
          <a:xfrm>
            <a:off x="-236336" y="2889538"/>
            <a:ext cx="23264" cy="37434"/>
          </a:xfrm>
          <a:custGeom>
            <a:avLst/>
            <a:gdLst/>
            <a:ahLst/>
            <a:cxnLst/>
            <a:rect l="l" t="t" r="r" b="b"/>
            <a:pathLst>
              <a:path w="110" h="177" extrusionOk="0">
                <a:moveTo>
                  <a:pt x="60" y="20"/>
                </a:moveTo>
                <a:cubicBezTo>
                  <a:pt x="60" y="0"/>
                  <a:pt x="79" y="0"/>
                  <a:pt x="89" y="0"/>
                </a:cubicBezTo>
                <a:cubicBezTo>
                  <a:pt x="99" y="10"/>
                  <a:pt x="109" y="20"/>
                  <a:pt x="99" y="29"/>
                </a:cubicBezTo>
                <a:lnTo>
                  <a:pt x="50" y="157"/>
                </a:lnTo>
                <a:cubicBezTo>
                  <a:pt x="40" y="177"/>
                  <a:pt x="31" y="177"/>
                  <a:pt x="20" y="177"/>
                </a:cubicBezTo>
                <a:cubicBezTo>
                  <a:pt x="11" y="167"/>
                  <a:pt x="1" y="157"/>
                  <a:pt x="1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4" name="Google Shape;4774;p21"/>
          <p:cNvSpPr/>
          <p:nvPr/>
        </p:nvSpPr>
        <p:spPr>
          <a:xfrm>
            <a:off x="-236336" y="2916397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68" y="20"/>
                </a:moveTo>
                <a:cubicBezTo>
                  <a:pt x="177" y="20"/>
                  <a:pt x="187" y="40"/>
                  <a:pt x="187" y="50"/>
                </a:cubicBezTo>
                <a:cubicBezTo>
                  <a:pt x="187" y="59"/>
                  <a:pt x="177" y="69"/>
                  <a:pt x="158" y="69"/>
                </a:cubicBezTo>
                <a:lnTo>
                  <a:pt x="20" y="50"/>
                </a:lnTo>
                <a:cubicBezTo>
                  <a:pt x="11" y="50"/>
                  <a:pt x="1" y="40"/>
                  <a:pt x="1" y="20"/>
                </a:cubicBezTo>
                <a:cubicBezTo>
                  <a:pt x="11" y="11"/>
                  <a:pt x="20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5" name="Google Shape;4775;p21"/>
          <p:cNvSpPr/>
          <p:nvPr/>
        </p:nvSpPr>
        <p:spPr>
          <a:xfrm>
            <a:off x="-254735" y="2899901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49" y="20"/>
                </a:moveTo>
                <a:cubicBezTo>
                  <a:pt x="59" y="10"/>
                  <a:pt x="68" y="0"/>
                  <a:pt x="78" y="10"/>
                </a:cubicBezTo>
                <a:cubicBezTo>
                  <a:pt x="98" y="10"/>
                  <a:pt x="98" y="30"/>
                  <a:pt x="98" y="39"/>
                </a:cubicBezTo>
                <a:lnTo>
                  <a:pt x="49" y="167"/>
                </a:lnTo>
                <a:cubicBezTo>
                  <a:pt x="39" y="176"/>
                  <a:pt x="29" y="187"/>
                  <a:pt x="20" y="176"/>
                </a:cubicBezTo>
                <a:cubicBezTo>
                  <a:pt x="0" y="176"/>
                  <a:pt x="0" y="157"/>
                  <a:pt x="0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6" name="Google Shape;4776;p21"/>
          <p:cNvSpPr/>
          <p:nvPr/>
        </p:nvSpPr>
        <p:spPr>
          <a:xfrm>
            <a:off x="-254735" y="2926760"/>
            <a:ext cx="39338" cy="16919"/>
          </a:xfrm>
          <a:custGeom>
            <a:avLst/>
            <a:gdLst/>
            <a:ahLst/>
            <a:cxnLst/>
            <a:rect l="l" t="t" r="r" b="b"/>
            <a:pathLst>
              <a:path w="186" h="80" extrusionOk="0">
                <a:moveTo>
                  <a:pt x="166" y="30"/>
                </a:moveTo>
                <a:cubicBezTo>
                  <a:pt x="176" y="30"/>
                  <a:pt x="186" y="40"/>
                  <a:pt x="186" y="49"/>
                </a:cubicBezTo>
                <a:cubicBezTo>
                  <a:pt x="186" y="69"/>
                  <a:pt x="166" y="79"/>
                  <a:pt x="157" y="69"/>
                </a:cubicBezTo>
                <a:lnTo>
                  <a:pt x="20" y="49"/>
                </a:lnTo>
                <a:cubicBezTo>
                  <a:pt x="10" y="49"/>
                  <a:pt x="0" y="40"/>
                  <a:pt x="0" y="30"/>
                </a:cubicBezTo>
                <a:cubicBezTo>
                  <a:pt x="0" y="10"/>
                  <a:pt x="1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7" name="Google Shape;4777;p21"/>
          <p:cNvSpPr/>
          <p:nvPr/>
        </p:nvSpPr>
        <p:spPr>
          <a:xfrm>
            <a:off x="-321144" y="2982805"/>
            <a:ext cx="132818" cy="81002"/>
          </a:xfrm>
          <a:custGeom>
            <a:avLst/>
            <a:gdLst/>
            <a:ahLst/>
            <a:cxnLst/>
            <a:rect l="l" t="t" r="r" b="b"/>
            <a:pathLst>
              <a:path w="628" h="383" extrusionOk="0">
                <a:moveTo>
                  <a:pt x="608" y="333"/>
                </a:moveTo>
                <a:cubicBezTo>
                  <a:pt x="617" y="343"/>
                  <a:pt x="628" y="353"/>
                  <a:pt x="617" y="372"/>
                </a:cubicBezTo>
                <a:cubicBezTo>
                  <a:pt x="608" y="383"/>
                  <a:pt x="598" y="383"/>
                  <a:pt x="588" y="372"/>
                </a:cubicBezTo>
                <a:lnTo>
                  <a:pt x="20" y="49"/>
                </a:lnTo>
                <a:cubicBezTo>
                  <a:pt x="10" y="39"/>
                  <a:pt x="1" y="30"/>
                  <a:pt x="10" y="20"/>
                </a:cubicBezTo>
                <a:cubicBezTo>
                  <a:pt x="20" y="1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8" name="Google Shape;4778;p21"/>
          <p:cNvSpPr/>
          <p:nvPr/>
        </p:nvSpPr>
        <p:spPr>
          <a:xfrm>
            <a:off x="-236336" y="3028276"/>
            <a:ext cx="39761" cy="14805"/>
          </a:xfrm>
          <a:custGeom>
            <a:avLst/>
            <a:gdLst/>
            <a:ahLst/>
            <a:cxnLst/>
            <a:rect l="l" t="t" r="r" b="b"/>
            <a:pathLst>
              <a:path w="188" h="70" extrusionOk="0">
                <a:moveTo>
                  <a:pt x="158" y="1"/>
                </a:moveTo>
                <a:cubicBezTo>
                  <a:pt x="177" y="1"/>
                  <a:pt x="187" y="11"/>
                  <a:pt x="187" y="20"/>
                </a:cubicBezTo>
                <a:cubicBezTo>
                  <a:pt x="187" y="30"/>
                  <a:pt x="177" y="50"/>
                  <a:pt x="168" y="50"/>
                </a:cubicBezTo>
                <a:lnTo>
                  <a:pt x="31" y="70"/>
                </a:lnTo>
                <a:cubicBezTo>
                  <a:pt x="20" y="70"/>
                  <a:pt x="11" y="59"/>
                  <a:pt x="1" y="50"/>
                </a:cubicBezTo>
                <a:cubicBezTo>
                  <a:pt x="1" y="40"/>
                  <a:pt x="11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9" name="Google Shape;4779;p21"/>
          <p:cNvSpPr/>
          <p:nvPr/>
        </p:nvSpPr>
        <p:spPr>
          <a:xfrm>
            <a:off x="-236336" y="3032506"/>
            <a:ext cx="23264" cy="37434"/>
          </a:xfrm>
          <a:custGeom>
            <a:avLst/>
            <a:gdLst/>
            <a:ahLst/>
            <a:cxnLst/>
            <a:rect l="l" t="t" r="r" b="b"/>
            <a:pathLst>
              <a:path w="110" h="177" extrusionOk="0">
                <a:moveTo>
                  <a:pt x="99" y="148"/>
                </a:moveTo>
                <a:cubicBezTo>
                  <a:pt x="109" y="157"/>
                  <a:pt x="99" y="167"/>
                  <a:pt x="89" y="177"/>
                </a:cubicBezTo>
                <a:cubicBezTo>
                  <a:pt x="79" y="177"/>
                  <a:pt x="60" y="177"/>
                  <a:pt x="60" y="157"/>
                </a:cubicBezTo>
                <a:lnTo>
                  <a:pt x="11" y="30"/>
                </a:lnTo>
                <a:cubicBezTo>
                  <a:pt x="1" y="20"/>
                  <a:pt x="11" y="10"/>
                  <a:pt x="20" y="0"/>
                </a:cubicBezTo>
                <a:cubicBezTo>
                  <a:pt x="31" y="0"/>
                  <a:pt x="40" y="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0" name="Google Shape;4780;p21"/>
          <p:cNvSpPr/>
          <p:nvPr/>
        </p:nvSpPr>
        <p:spPr>
          <a:xfrm>
            <a:off x="-254735" y="3018124"/>
            <a:ext cx="39338" cy="14593"/>
          </a:xfrm>
          <a:custGeom>
            <a:avLst/>
            <a:gdLst/>
            <a:ahLst/>
            <a:cxnLst/>
            <a:rect l="l" t="t" r="r" b="b"/>
            <a:pathLst>
              <a:path w="186" h="69" extrusionOk="0">
                <a:moveTo>
                  <a:pt x="157" y="0"/>
                </a:moveTo>
                <a:cubicBezTo>
                  <a:pt x="166" y="0"/>
                  <a:pt x="186" y="0"/>
                  <a:pt x="186" y="20"/>
                </a:cubicBezTo>
                <a:cubicBezTo>
                  <a:pt x="186" y="29"/>
                  <a:pt x="176" y="39"/>
                  <a:pt x="166" y="39"/>
                </a:cubicBezTo>
                <a:lnTo>
                  <a:pt x="29" y="59"/>
                </a:lnTo>
                <a:cubicBezTo>
                  <a:pt x="10" y="68"/>
                  <a:pt x="0" y="59"/>
                  <a:pt x="0" y="39"/>
                </a:cubicBezTo>
                <a:cubicBezTo>
                  <a:pt x="0" y="29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1" name="Google Shape;4781;p21"/>
          <p:cNvSpPr/>
          <p:nvPr/>
        </p:nvSpPr>
        <p:spPr>
          <a:xfrm>
            <a:off x="-254735" y="3020028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98" y="148"/>
                </a:moveTo>
                <a:cubicBezTo>
                  <a:pt x="98" y="167"/>
                  <a:pt x="98" y="177"/>
                  <a:pt x="78" y="177"/>
                </a:cubicBezTo>
                <a:cubicBezTo>
                  <a:pt x="68" y="187"/>
                  <a:pt x="59" y="177"/>
                  <a:pt x="49" y="167"/>
                </a:cubicBezTo>
                <a:lnTo>
                  <a:pt x="0" y="40"/>
                </a:lnTo>
                <a:cubicBezTo>
                  <a:pt x="0" y="30"/>
                  <a:pt x="0" y="11"/>
                  <a:pt x="20" y="11"/>
                </a:cubicBezTo>
                <a:cubicBezTo>
                  <a:pt x="29" y="0"/>
                  <a:pt x="3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2" name="Google Shape;4782;p21"/>
          <p:cNvSpPr/>
          <p:nvPr/>
        </p:nvSpPr>
        <p:spPr>
          <a:xfrm>
            <a:off x="-335737" y="2993168"/>
            <a:ext cx="10575" cy="149315"/>
          </a:xfrm>
          <a:custGeom>
            <a:avLst/>
            <a:gdLst/>
            <a:ahLst/>
            <a:cxnLst/>
            <a:rect l="l" t="t" r="r" b="b"/>
            <a:pathLst>
              <a:path w="50" h="706" extrusionOk="0">
                <a:moveTo>
                  <a:pt x="50" y="676"/>
                </a:moveTo>
                <a:cubicBezTo>
                  <a:pt x="50" y="696"/>
                  <a:pt x="40" y="706"/>
                  <a:pt x="20" y="706"/>
                </a:cubicBezTo>
                <a:cubicBezTo>
                  <a:pt x="11" y="706"/>
                  <a:pt x="1" y="696"/>
                  <a:pt x="1" y="676"/>
                </a:cubicBezTo>
                <a:lnTo>
                  <a:pt x="1" y="29"/>
                </a:lnTo>
                <a:cubicBezTo>
                  <a:pt x="1" y="10"/>
                  <a:pt x="11" y="0"/>
                  <a:pt x="20" y="0"/>
                </a:cubicBezTo>
                <a:cubicBezTo>
                  <a:pt x="40" y="0"/>
                  <a:pt x="50" y="10"/>
                  <a:pt x="5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3" name="Google Shape;4783;p21"/>
          <p:cNvSpPr/>
          <p:nvPr/>
        </p:nvSpPr>
        <p:spPr>
          <a:xfrm>
            <a:off x="-335737" y="3090455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128" y="118"/>
                </a:moveTo>
                <a:cubicBezTo>
                  <a:pt x="138" y="128"/>
                  <a:pt x="138" y="148"/>
                  <a:pt x="128" y="148"/>
                </a:cubicBezTo>
                <a:cubicBezTo>
                  <a:pt x="109" y="157"/>
                  <a:pt x="99" y="157"/>
                  <a:pt x="89" y="148"/>
                </a:cubicBezTo>
                <a:lnTo>
                  <a:pt x="1" y="40"/>
                </a:lnTo>
                <a:cubicBezTo>
                  <a:pt x="1" y="30"/>
                  <a:pt x="1" y="11"/>
                  <a:pt x="11" y="11"/>
                </a:cubicBezTo>
                <a:cubicBezTo>
                  <a:pt x="20" y="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4" name="Google Shape;4784;p21"/>
          <p:cNvSpPr/>
          <p:nvPr/>
        </p:nvSpPr>
        <p:spPr>
          <a:xfrm>
            <a:off x="-354348" y="3090455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40" y="148"/>
                </a:moveTo>
                <a:cubicBezTo>
                  <a:pt x="40" y="157"/>
                  <a:pt x="20" y="157"/>
                  <a:pt x="10" y="148"/>
                </a:cubicBezTo>
                <a:cubicBezTo>
                  <a:pt x="1" y="148"/>
                  <a:pt x="1" y="128"/>
                  <a:pt x="10" y="118"/>
                </a:cubicBezTo>
                <a:lnTo>
                  <a:pt x="89" y="11"/>
                </a:lnTo>
                <a:cubicBezTo>
                  <a:pt x="99" y="1"/>
                  <a:pt x="118" y="1"/>
                  <a:pt x="128" y="11"/>
                </a:cubicBezTo>
                <a:cubicBezTo>
                  <a:pt x="138" y="11"/>
                  <a:pt x="138" y="30"/>
                  <a:pt x="12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5" name="Google Shape;4785;p21"/>
          <p:cNvSpPr/>
          <p:nvPr/>
        </p:nvSpPr>
        <p:spPr>
          <a:xfrm>
            <a:off x="-335737" y="3067825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128" y="118"/>
                </a:moveTo>
                <a:cubicBezTo>
                  <a:pt x="138" y="127"/>
                  <a:pt x="138" y="147"/>
                  <a:pt x="128" y="157"/>
                </a:cubicBezTo>
                <a:cubicBezTo>
                  <a:pt x="109" y="157"/>
                  <a:pt x="99" y="157"/>
                  <a:pt x="89" y="147"/>
                </a:cubicBezTo>
                <a:lnTo>
                  <a:pt x="1" y="39"/>
                </a:lnTo>
                <a:cubicBezTo>
                  <a:pt x="1" y="29"/>
                  <a:pt x="1" y="20"/>
                  <a:pt x="11" y="10"/>
                </a:cubicBezTo>
                <a:cubicBezTo>
                  <a:pt x="20" y="0"/>
                  <a:pt x="30" y="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6" name="Google Shape;4786;p21"/>
          <p:cNvSpPr/>
          <p:nvPr/>
        </p:nvSpPr>
        <p:spPr>
          <a:xfrm>
            <a:off x="-354348" y="3067825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40" y="147"/>
                </a:moveTo>
                <a:cubicBezTo>
                  <a:pt x="40" y="157"/>
                  <a:pt x="20" y="157"/>
                  <a:pt x="10" y="157"/>
                </a:cubicBezTo>
                <a:cubicBezTo>
                  <a:pt x="1" y="147"/>
                  <a:pt x="1" y="127"/>
                  <a:pt x="10" y="118"/>
                </a:cubicBezTo>
                <a:lnTo>
                  <a:pt x="89" y="10"/>
                </a:lnTo>
                <a:cubicBezTo>
                  <a:pt x="99" y="0"/>
                  <a:pt x="118" y="0"/>
                  <a:pt x="128" y="10"/>
                </a:cubicBezTo>
                <a:cubicBezTo>
                  <a:pt x="138" y="20"/>
                  <a:pt x="138" y="29"/>
                  <a:pt x="12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7" name="Google Shape;4787;p21"/>
          <p:cNvSpPr/>
          <p:nvPr/>
        </p:nvSpPr>
        <p:spPr>
          <a:xfrm>
            <a:off x="-472572" y="2982805"/>
            <a:ext cx="130915" cy="81002"/>
          </a:xfrm>
          <a:custGeom>
            <a:avLst/>
            <a:gdLst/>
            <a:ahLst/>
            <a:cxnLst/>
            <a:rect l="l" t="t" r="r" b="b"/>
            <a:pathLst>
              <a:path w="619" h="383" extrusionOk="0">
                <a:moveTo>
                  <a:pt x="40" y="372"/>
                </a:moveTo>
                <a:cubicBezTo>
                  <a:pt x="31" y="383"/>
                  <a:pt x="11" y="383"/>
                  <a:pt x="11" y="372"/>
                </a:cubicBezTo>
                <a:cubicBezTo>
                  <a:pt x="1" y="353"/>
                  <a:pt x="1" y="343"/>
                  <a:pt x="20" y="333"/>
                </a:cubicBezTo>
                <a:lnTo>
                  <a:pt x="579" y="10"/>
                </a:lnTo>
                <a:cubicBezTo>
                  <a:pt x="589" y="0"/>
                  <a:pt x="608" y="10"/>
                  <a:pt x="619" y="20"/>
                </a:cubicBezTo>
                <a:cubicBezTo>
                  <a:pt x="619" y="30"/>
                  <a:pt x="619" y="39"/>
                  <a:pt x="60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8" name="Google Shape;4788;p21"/>
          <p:cNvSpPr/>
          <p:nvPr/>
        </p:nvSpPr>
        <p:spPr>
          <a:xfrm>
            <a:off x="-447616" y="3032506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50" y="157"/>
                </a:moveTo>
                <a:cubicBezTo>
                  <a:pt x="40" y="177"/>
                  <a:pt x="30" y="177"/>
                  <a:pt x="20" y="177"/>
                </a:cubicBezTo>
                <a:cubicBezTo>
                  <a:pt x="11" y="167"/>
                  <a:pt x="0" y="157"/>
                  <a:pt x="0" y="148"/>
                </a:cubicBezTo>
                <a:lnTo>
                  <a:pt x="59" y="20"/>
                </a:lnTo>
                <a:cubicBezTo>
                  <a:pt x="59" y="0"/>
                  <a:pt x="79" y="0"/>
                  <a:pt x="89" y="0"/>
                </a:cubicBezTo>
                <a:cubicBezTo>
                  <a:pt x="98" y="10"/>
                  <a:pt x="109" y="20"/>
                  <a:pt x="9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21"/>
          <p:cNvSpPr/>
          <p:nvPr/>
        </p:nvSpPr>
        <p:spPr>
          <a:xfrm>
            <a:off x="-466227" y="302827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50"/>
                </a:moveTo>
                <a:cubicBezTo>
                  <a:pt x="10" y="50"/>
                  <a:pt x="1" y="30"/>
                  <a:pt x="10" y="20"/>
                </a:cubicBezTo>
                <a:cubicBezTo>
                  <a:pt x="10" y="11"/>
                  <a:pt x="20" y="1"/>
                  <a:pt x="30" y="1"/>
                </a:cubicBezTo>
                <a:lnTo>
                  <a:pt x="167" y="20"/>
                </a:lnTo>
                <a:cubicBezTo>
                  <a:pt x="186" y="20"/>
                  <a:pt x="186" y="40"/>
                  <a:pt x="186" y="50"/>
                </a:cubicBezTo>
                <a:cubicBezTo>
                  <a:pt x="186" y="59"/>
                  <a:pt x="177" y="70"/>
                  <a:pt x="167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0" name="Google Shape;4790;p21"/>
          <p:cNvSpPr/>
          <p:nvPr/>
        </p:nvSpPr>
        <p:spPr>
          <a:xfrm>
            <a:off x="-429004" y="3020028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50" y="167"/>
                </a:moveTo>
                <a:cubicBezTo>
                  <a:pt x="50" y="177"/>
                  <a:pt x="30" y="187"/>
                  <a:pt x="21" y="177"/>
                </a:cubicBezTo>
                <a:cubicBezTo>
                  <a:pt x="10" y="177"/>
                  <a:pt x="1" y="167"/>
                  <a:pt x="10" y="148"/>
                </a:cubicBezTo>
                <a:lnTo>
                  <a:pt x="60" y="20"/>
                </a:lnTo>
                <a:cubicBezTo>
                  <a:pt x="69" y="11"/>
                  <a:pt x="79" y="0"/>
                  <a:pt x="89" y="11"/>
                </a:cubicBezTo>
                <a:cubicBezTo>
                  <a:pt x="99" y="11"/>
                  <a:pt x="108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1" name="Google Shape;4791;p21"/>
          <p:cNvSpPr/>
          <p:nvPr/>
        </p:nvSpPr>
        <p:spPr>
          <a:xfrm>
            <a:off x="-445501" y="3018124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20" y="39"/>
                </a:moveTo>
                <a:cubicBezTo>
                  <a:pt x="10" y="39"/>
                  <a:pt x="1" y="29"/>
                  <a:pt x="1" y="20"/>
                </a:cubicBezTo>
                <a:cubicBezTo>
                  <a:pt x="1" y="0"/>
                  <a:pt x="10" y="0"/>
                  <a:pt x="30" y="0"/>
                </a:cubicBezTo>
                <a:lnTo>
                  <a:pt x="167" y="20"/>
                </a:lnTo>
                <a:cubicBezTo>
                  <a:pt x="177" y="20"/>
                  <a:pt x="186" y="29"/>
                  <a:pt x="186" y="39"/>
                </a:cubicBezTo>
                <a:cubicBezTo>
                  <a:pt x="177" y="59"/>
                  <a:pt x="167" y="68"/>
                  <a:pt x="157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2" name="Google Shape;4792;p21"/>
          <p:cNvSpPr/>
          <p:nvPr/>
        </p:nvSpPr>
        <p:spPr>
          <a:xfrm>
            <a:off x="-472572" y="2895671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20" y="50"/>
                </a:moveTo>
                <a:cubicBezTo>
                  <a:pt x="1" y="40"/>
                  <a:pt x="1" y="30"/>
                  <a:pt x="11" y="20"/>
                </a:cubicBezTo>
                <a:cubicBezTo>
                  <a:pt x="11" y="0"/>
                  <a:pt x="31" y="0"/>
                  <a:pt x="40" y="11"/>
                </a:cubicBezTo>
                <a:lnTo>
                  <a:pt x="608" y="334"/>
                </a:lnTo>
                <a:cubicBezTo>
                  <a:pt x="619" y="344"/>
                  <a:pt x="619" y="353"/>
                  <a:pt x="619" y="363"/>
                </a:cubicBezTo>
                <a:cubicBezTo>
                  <a:pt x="608" y="373"/>
                  <a:pt x="589" y="38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3" name="Google Shape;4793;p21"/>
          <p:cNvSpPr/>
          <p:nvPr/>
        </p:nvSpPr>
        <p:spPr>
          <a:xfrm>
            <a:off x="-466227" y="2916397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30" y="69"/>
                </a:moveTo>
                <a:cubicBezTo>
                  <a:pt x="20" y="69"/>
                  <a:pt x="10" y="59"/>
                  <a:pt x="10" y="50"/>
                </a:cubicBezTo>
                <a:cubicBezTo>
                  <a:pt x="1" y="40"/>
                  <a:pt x="10" y="20"/>
                  <a:pt x="30" y="20"/>
                </a:cubicBezTo>
                <a:lnTo>
                  <a:pt x="167" y="0"/>
                </a:lnTo>
                <a:cubicBezTo>
                  <a:pt x="177" y="0"/>
                  <a:pt x="186" y="11"/>
                  <a:pt x="186" y="20"/>
                </a:cubicBezTo>
                <a:cubicBezTo>
                  <a:pt x="186" y="40"/>
                  <a:pt x="186" y="50"/>
                  <a:pt x="16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4" name="Google Shape;4794;p21"/>
          <p:cNvSpPr/>
          <p:nvPr/>
        </p:nvSpPr>
        <p:spPr>
          <a:xfrm>
            <a:off x="-447616" y="2889538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0" y="29"/>
                </a:moveTo>
                <a:cubicBezTo>
                  <a:pt x="0" y="20"/>
                  <a:pt x="11" y="10"/>
                  <a:pt x="20" y="0"/>
                </a:cubicBezTo>
                <a:cubicBezTo>
                  <a:pt x="30" y="0"/>
                  <a:pt x="40" y="0"/>
                  <a:pt x="50" y="20"/>
                </a:cubicBezTo>
                <a:lnTo>
                  <a:pt x="98" y="147"/>
                </a:lnTo>
                <a:cubicBezTo>
                  <a:pt x="109" y="157"/>
                  <a:pt x="98" y="167"/>
                  <a:pt x="89" y="177"/>
                </a:cubicBezTo>
                <a:cubicBezTo>
                  <a:pt x="79" y="177"/>
                  <a:pt x="59" y="177"/>
                  <a:pt x="59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5" name="Google Shape;4795;p21"/>
          <p:cNvSpPr/>
          <p:nvPr/>
        </p:nvSpPr>
        <p:spPr>
          <a:xfrm>
            <a:off x="-445501" y="2926760"/>
            <a:ext cx="39549" cy="16919"/>
          </a:xfrm>
          <a:custGeom>
            <a:avLst/>
            <a:gdLst/>
            <a:ahLst/>
            <a:cxnLst/>
            <a:rect l="l" t="t" r="r" b="b"/>
            <a:pathLst>
              <a:path w="187" h="80" extrusionOk="0">
                <a:moveTo>
                  <a:pt x="30" y="69"/>
                </a:moveTo>
                <a:cubicBezTo>
                  <a:pt x="10" y="79"/>
                  <a:pt x="1" y="69"/>
                  <a:pt x="1" y="49"/>
                </a:cubicBezTo>
                <a:cubicBezTo>
                  <a:pt x="1" y="40"/>
                  <a:pt x="10" y="30"/>
                  <a:pt x="20" y="30"/>
                </a:cubicBezTo>
                <a:lnTo>
                  <a:pt x="157" y="10"/>
                </a:lnTo>
                <a:cubicBezTo>
                  <a:pt x="167" y="1"/>
                  <a:pt x="177" y="10"/>
                  <a:pt x="186" y="30"/>
                </a:cubicBezTo>
                <a:cubicBezTo>
                  <a:pt x="186" y="40"/>
                  <a:pt x="177" y="49"/>
                  <a:pt x="16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6" name="Google Shape;4796;p21"/>
          <p:cNvSpPr/>
          <p:nvPr/>
        </p:nvSpPr>
        <p:spPr>
          <a:xfrm>
            <a:off x="-429004" y="2899901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10" y="39"/>
                </a:moveTo>
                <a:cubicBezTo>
                  <a:pt x="1" y="30"/>
                  <a:pt x="10" y="10"/>
                  <a:pt x="21" y="10"/>
                </a:cubicBezTo>
                <a:cubicBezTo>
                  <a:pt x="30" y="0"/>
                  <a:pt x="50" y="10"/>
                  <a:pt x="50" y="20"/>
                </a:cubicBezTo>
                <a:lnTo>
                  <a:pt x="99" y="147"/>
                </a:lnTo>
                <a:cubicBezTo>
                  <a:pt x="108" y="157"/>
                  <a:pt x="99" y="176"/>
                  <a:pt x="89" y="176"/>
                </a:cubicBezTo>
                <a:cubicBezTo>
                  <a:pt x="79" y="187"/>
                  <a:pt x="69" y="176"/>
                  <a:pt x="60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7" name="Google Shape;4797;p21"/>
          <p:cNvSpPr/>
          <p:nvPr/>
        </p:nvSpPr>
        <p:spPr>
          <a:xfrm>
            <a:off x="-385437" y="2889538"/>
            <a:ext cx="52027" cy="78887"/>
          </a:xfrm>
          <a:custGeom>
            <a:avLst/>
            <a:gdLst/>
            <a:ahLst/>
            <a:cxnLst/>
            <a:rect l="l" t="t" r="r" b="b"/>
            <a:pathLst>
              <a:path w="246" h="373" extrusionOk="0">
                <a:moveTo>
                  <a:pt x="11" y="40"/>
                </a:moveTo>
                <a:cubicBezTo>
                  <a:pt x="0" y="29"/>
                  <a:pt x="11" y="20"/>
                  <a:pt x="20" y="10"/>
                </a:cubicBezTo>
                <a:cubicBezTo>
                  <a:pt x="30" y="0"/>
                  <a:pt x="40" y="10"/>
                  <a:pt x="50" y="20"/>
                </a:cubicBezTo>
                <a:lnTo>
                  <a:pt x="236" y="343"/>
                </a:lnTo>
                <a:cubicBezTo>
                  <a:pt x="246" y="353"/>
                  <a:pt x="236" y="363"/>
                  <a:pt x="226" y="373"/>
                </a:cubicBezTo>
                <a:cubicBezTo>
                  <a:pt x="216" y="373"/>
                  <a:pt x="196" y="373"/>
                  <a:pt x="196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8" name="Google Shape;4798;p21"/>
          <p:cNvSpPr/>
          <p:nvPr/>
        </p:nvSpPr>
        <p:spPr>
          <a:xfrm>
            <a:off x="-395800" y="290201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49"/>
                </a:moveTo>
                <a:cubicBezTo>
                  <a:pt x="1" y="49"/>
                  <a:pt x="1" y="29"/>
                  <a:pt x="1" y="20"/>
                </a:cubicBezTo>
                <a:cubicBezTo>
                  <a:pt x="10" y="10"/>
                  <a:pt x="20" y="0"/>
                  <a:pt x="30" y="10"/>
                </a:cubicBezTo>
                <a:lnTo>
                  <a:pt x="147" y="49"/>
                </a:lnTo>
                <a:cubicBezTo>
                  <a:pt x="158" y="59"/>
                  <a:pt x="167" y="68"/>
                  <a:pt x="158" y="88"/>
                </a:cubicBezTo>
                <a:cubicBezTo>
                  <a:pt x="158" y="98"/>
                  <a:pt x="138" y="98"/>
                  <a:pt x="12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9" name="Google Shape;4799;p21"/>
          <p:cNvSpPr/>
          <p:nvPr/>
        </p:nvSpPr>
        <p:spPr>
          <a:xfrm>
            <a:off x="-370844" y="2887423"/>
            <a:ext cx="12690" cy="35531"/>
          </a:xfrm>
          <a:custGeom>
            <a:avLst/>
            <a:gdLst/>
            <a:ahLst/>
            <a:cxnLst/>
            <a:rect l="l" t="t" r="r" b="b"/>
            <a:pathLst>
              <a:path w="60" h="168" extrusionOk="0">
                <a:moveTo>
                  <a:pt x="10" y="20"/>
                </a:moveTo>
                <a:cubicBezTo>
                  <a:pt x="20" y="10"/>
                  <a:pt x="29" y="0"/>
                  <a:pt x="40" y="0"/>
                </a:cubicBezTo>
                <a:cubicBezTo>
                  <a:pt x="59" y="0"/>
                  <a:pt x="59" y="10"/>
                  <a:pt x="59" y="30"/>
                </a:cubicBezTo>
                <a:lnTo>
                  <a:pt x="40" y="148"/>
                </a:lnTo>
                <a:cubicBezTo>
                  <a:pt x="40" y="157"/>
                  <a:pt x="29" y="167"/>
                  <a:pt x="20" y="167"/>
                </a:cubicBezTo>
                <a:cubicBezTo>
                  <a:pt x="0" y="167"/>
                  <a:pt x="0" y="157"/>
                  <a:pt x="0" y="13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0" name="Google Shape;4800;p21"/>
          <p:cNvSpPr/>
          <p:nvPr/>
        </p:nvSpPr>
        <p:spPr>
          <a:xfrm>
            <a:off x="-385437" y="2920627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1" y="49"/>
                </a:moveTo>
                <a:cubicBezTo>
                  <a:pt x="0" y="39"/>
                  <a:pt x="0" y="30"/>
                  <a:pt x="0" y="10"/>
                </a:cubicBezTo>
                <a:cubicBezTo>
                  <a:pt x="0" y="0"/>
                  <a:pt x="20" y="0"/>
                  <a:pt x="30" y="0"/>
                </a:cubicBezTo>
                <a:lnTo>
                  <a:pt x="148" y="49"/>
                </a:lnTo>
                <a:cubicBezTo>
                  <a:pt x="157" y="49"/>
                  <a:pt x="167" y="69"/>
                  <a:pt x="157" y="78"/>
                </a:cubicBezTo>
                <a:cubicBezTo>
                  <a:pt x="157" y="89"/>
                  <a:pt x="138" y="98"/>
                  <a:pt x="128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1" name="Google Shape;4801;p21"/>
          <p:cNvSpPr/>
          <p:nvPr/>
        </p:nvSpPr>
        <p:spPr>
          <a:xfrm>
            <a:off x="-362596" y="2903919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20" y="20"/>
                </a:moveTo>
                <a:cubicBezTo>
                  <a:pt x="20" y="11"/>
                  <a:pt x="40" y="1"/>
                  <a:pt x="49" y="1"/>
                </a:cubicBezTo>
                <a:cubicBezTo>
                  <a:pt x="59" y="1"/>
                  <a:pt x="69" y="20"/>
                  <a:pt x="69" y="30"/>
                </a:cubicBezTo>
                <a:lnTo>
                  <a:pt x="49" y="148"/>
                </a:lnTo>
                <a:cubicBezTo>
                  <a:pt x="49" y="168"/>
                  <a:pt x="40" y="168"/>
                  <a:pt x="20" y="168"/>
                </a:cubicBezTo>
                <a:cubicBezTo>
                  <a:pt x="10" y="168"/>
                  <a:pt x="1" y="157"/>
                  <a:pt x="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2" name="Google Shape;4802;p21"/>
          <p:cNvSpPr/>
          <p:nvPr/>
        </p:nvSpPr>
        <p:spPr>
          <a:xfrm>
            <a:off x="-327488" y="2889538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97" y="20"/>
                </a:moveTo>
                <a:cubicBezTo>
                  <a:pt x="197" y="10"/>
                  <a:pt x="216" y="0"/>
                  <a:pt x="227" y="10"/>
                </a:cubicBezTo>
                <a:cubicBezTo>
                  <a:pt x="236" y="20"/>
                  <a:pt x="236" y="29"/>
                  <a:pt x="236" y="40"/>
                </a:cubicBezTo>
                <a:lnTo>
                  <a:pt x="50" y="363"/>
                </a:lnTo>
                <a:cubicBezTo>
                  <a:pt x="40" y="373"/>
                  <a:pt x="31" y="373"/>
                  <a:pt x="20" y="373"/>
                </a:cubicBezTo>
                <a:cubicBezTo>
                  <a:pt x="11" y="363"/>
                  <a:pt x="1" y="353"/>
                  <a:pt x="11" y="34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3" name="Google Shape;4803;p21"/>
          <p:cNvSpPr/>
          <p:nvPr/>
        </p:nvSpPr>
        <p:spPr>
          <a:xfrm>
            <a:off x="-304647" y="2887423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" y="30"/>
                </a:moveTo>
                <a:cubicBezTo>
                  <a:pt x="1" y="10"/>
                  <a:pt x="10" y="0"/>
                  <a:pt x="21" y="0"/>
                </a:cubicBezTo>
                <a:cubicBezTo>
                  <a:pt x="40" y="0"/>
                  <a:pt x="50" y="10"/>
                  <a:pt x="50" y="20"/>
                </a:cubicBezTo>
                <a:lnTo>
                  <a:pt x="69" y="137"/>
                </a:lnTo>
                <a:cubicBezTo>
                  <a:pt x="69" y="157"/>
                  <a:pt x="60" y="167"/>
                  <a:pt x="50" y="167"/>
                </a:cubicBezTo>
                <a:cubicBezTo>
                  <a:pt x="40" y="167"/>
                  <a:pt x="21" y="157"/>
                  <a:pt x="21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4" name="Google Shape;4804;p21"/>
          <p:cNvSpPr/>
          <p:nvPr/>
        </p:nvSpPr>
        <p:spPr>
          <a:xfrm>
            <a:off x="-300417" y="290201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8" y="10"/>
                </a:moveTo>
                <a:cubicBezTo>
                  <a:pt x="147" y="0"/>
                  <a:pt x="157" y="10"/>
                  <a:pt x="157" y="20"/>
                </a:cubicBezTo>
                <a:cubicBezTo>
                  <a:pt x="167" y="29"/>
                  <a:pt x="157" y="49"/>
                  <a:pt x="147" y="49"/>
                </a:cubicBezTo>
                <a:lnTo>
                  <a:pt x="30" y="98"/>
                </a:lnTo>
                <a:cubicBezTo>
                  <a:pt x="20" y="98"/>
                  <a:pt x="10" y="98"/>
                  <a:pt x="1" y="88"/>
                </a:cubicBezTo>
                <a:cubicBezTo>
                  <a:pt x="1" y="68"/>
                  <a:pt x="1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5" name="Google Shape;4805;p21"/>
          <p:cNvSpPr/>
          <p:nvPr/>
        </p:nvSpPr>
        <p:spPr>
          <a:xfrm>
            <a:off x="-315010" y="290391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11" y="30"/>
                </a:moveTo>
                <a:cubicBezTo>
                  <a:pt x="1" y="20"/>
                  <a:pt x="11" y="1"/>
                  <a:pt x="30" y="1"/>
                </a:cubicBezTo>
                <a:cubicBezTo>
                  <a:pt x="40" y="1"/>
                  <a:pt x="50" y="11"/>
                  <a:pt x="50" y="20"/>
                </a:cubicBezTo>
                <a:lnTo>
                  <a:pt x="70" y="148"/>
                </a:lnTo>
                <a:cubicBezTo>
                  <a:pt x="70" y="157"/>
                  <a:pt x="59" y="168"/>
                  <a:pt x="50" y="168"/>
                </a:cubicBezTo>
                <a:cubicBezTo>
                  <a:pt x="40" y="168"/>
                  <a:pt x="30" y="168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6" name="Google Shape;4806;p21"/>
          <p:cNvSpPr/>
          <p:nvPr/>
        </p:nvSpPr>
        <p:spPr>
          <a:xfrm>
            <a:off x="-310781" y="2920627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37" y="0"/>
                </a:moveTo>
                <a:cubicBezTo>
                  <a:pt x="148" y="0"/>
                  <a:pt x="157" y="0"/>
                  <a:pt x="167" y="10"/>
                </a:cubicBezTo>
                <a:cubicBezTo>
                  <a:pt x="167" y="30"/>
                  <a:pt x="167" y="39"/>
                  <a:pt x="148" y="49"/>
                </a:cubicBezTo>
                <a:lnTo>
                  <a:pt x="39" y="89"/>
                </a:lnTo>
                <a:cubicBezTo>
                  <a:pt x="20" y="98"/>
                  <a:pt x="10" y="89"/>
                  <a:pt x="10" y="78"/>
                </a:cubicBezTo>
                <a:cubicBezTo>
                  <a:pt x="0" y="69"/>
                  <a:pt x="10" y="4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7" name="Google Shape;4807;p21"/>
          <p:cNvSpPr/>
          <p:nvPr/>
        </p:nvSpPr>
        <p:spPr>
          <a:xfrm>
            <a:off x="-316914" y="2974346"/>
            <a:ext cx="87135" cy="10786"/>
          </a:xfrm>
          <a:custGeom>
            <a:avLst/>
            <a:gdLst/>
            <a:ahLst/>
            <a:cxnLst/>
            <a:rect l="l" t="t" r="r" b="b"/>
            <a:pathLst>
              <a:path w="412" h="51" extrusionOk="0">
                <a:moveTo>
                  <a:pt x="392" y="1"/>
                </a:moveTo>
                <a:cubicBezTo>
                  <a:pt x="401" y="1"/>
                  <a:pt x="412" y="11"/>
                  <a:pt x="412" y="31"/>
                </a:cubicBezTo>
                <a:cubicBezTo>
                  <a:pt x="412" y="40"/>
                  <a:pt x="401" y="50"/>
                  <a:pt x="392" y="50"/>
                </a:cubicBezTo>
                <a:lnTo>
                  <a:pt x="20" y="50"/>
                </a:lnTo>
                <a:cubicBezTo>
                  <a:pt x="10" y="50"/>
                  <a:pt x="0" y="40"/>
                  <a:pt x="0" y="31"/>
                </a:cubicBezTo>
                <a:cubicBezTo>
                  <a:pt x="0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8" name="Google Shape;4808;p21"/>
          <p:cNvSpPr/>
          <p:nvPr/>
        </p:nvSpPr>
        <p:spPr>
          <a:xfrm>
            <a:off x="-265310" y="2957849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109" y="11"/>
                </a:moveTo>
                <a:cubicBezTo>
                  <a:pt x="118" y="0"/>
                  <a:pt x="138" y="0"/>
                  <a:pt x="148" y="11"/>
                </a:cubicBezTo>
                <a:cubicBezTo>
                  <a:pt x="148" y="20"/>
                  <a:pt x="148" y="40"/>
                  <a:pt x="138" y="50"/>
                </a:cubicBezTo>
                <a:lnTo>
                  <a:pt x="40" y="118"/>
                </a:lnTo>
                <a:cubicBezTo>
                  <a:pt x="30" y="128"/>
                  <a:pt x="20" y="128"/>
                  <a:pt x="11" y="118"/>
                </a:cubicBezTo>
                <a:cubicBezTo>
                  <a:pt x="1" y="109"/>
                  <a:pt x="1" y="89"/>
                  <a:pt x="1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9" name="Google Shape;4809;p21"/>
          <p:cNvSpPr/>
          <p:nvPr/>
        </p:nvSpPr>
        <p:spPr>
          <a:xfrm>
            <a:off x="-265310" y="2974346"/>
            <a:ext cx="31513" cy="27283"/>
          </a:xfrm>
          <a:custGeom>
            <a:avLst/>
            <a:gdLst/>
            <a:ahLst/>
            <a:cxnLst/>
            <a:rect l="l" t="t" r="r" b="b"/>
            <a:pathLst>
              <a:path w="149" h="129" extrusionOk="0">
                <a:moveTo>
                  <a:pt x="138" y="79"/>
                </a:moveTo>
                <a:cubicBezTo>
                  <a:pt x="148" y="89"/>
                  <a:pt x="148" y="109"/>
                  <a:pt x="148" y="118"/>
                </a:cubicBezTo>
                <a:cubicBezTo>
                  <a:pt x="138" y="129"/>
                  <a:pt x="118" y="129"/>
                  <a:pt x="109" y="118"/>
                </a:cubicBezTo>
                <a:lnTo>
                  <a:pt x="11" y="40"/>
                </a:lnTo>
                <a:cubicBezTo>
                  <a:pt x="1" y="40"/>
                  <a:pt x="1" y="20"/>
                  <a:pt x="11" y="11"/>
                </a:cubicBezTo>
                <a:cubicBezTo>
                  <a:pt x="20" y="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0" name="Google Shape;4810;p21"/>
          <p:cNvSpPr/>
          <p:nvPr/>
        </p:nvSpPr>
        <p:spPr>
          <a:xfrm>
            <a:off x="-283921" y="2957849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0"/>
                  <a:pt x="128" y="0"/>
                  <a:pt x="138" y="11"/>
                </a:cubicBezTo>
                <a:cubicBezTo>
                  <a:pt x="148" y="20"/>
                  <a:pt x="148" y="40"/>
                  <a:pt x="138" y="50"/>
                </a:cubicBezTo>
                <a:lnTo>
                  <a:pt x="40" y="118"/>
                </a:lnTo>
                <a:cubicBezTo>
                  <a:pt x="30" y="128"/>
                  <a:pt x="10" y="128"/>
                  <a:pt x="1" y="118"/>
                </a:cubicBezTo>
                <a:cubicBezTo>
                  <a:pt x="1" y="109"/>
                  <a:pt x="1" y="89"/>
                  <a:pt x="1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1" name="Google Shape;4811;p21"/>
          <p:cNvSpPr/>
          <p:nvPr/>
        </p:nvSpPr>
        <p:spPr>
          <a:xfrm>
            <a:off x="-283921" y="297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8" y="79"/>
                </a:moveTo>
                <a:cubicBezTo>
                  <a:pt x="148" y="89"/>
                  <a:pt x="148" y="109"/>
                  <a:pt x="138" y="118"/>
                </a:cubicBezTo>
                <a:cubicBezTo>
                  <a:pt x="128" y="129"/>
                  <a:pt x="118" y="129"/>
                  <a:pt x="108" y="118"/>
                </a:cubicBezTo>
                <a:lnTo>
                  <a:pt x="10" y="40"/>
                </a:lnTo>
                <a:cubicBezTo>
                  <a:pt x="1" y="40"/>
                  <a:pt x="1" y="20"/>
                  <a:pt x="1" y="11"/>
                </a:cubicBezTo>
                <a:cubicBezTo>
                  <a:pt x="10" y="1"/>
                  <a:pt x="30" y="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21"/>
          <p:cNvSpPr/>
          <p:nvPr/>
        </p:nvSpPr>
        <p:spPr>
          <a:xfrm>
            <a:off x="-327488" y="2991053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236" y="333"/>
                </a:moveTo>
                <a:cubicBezTo>
                  <a:pt x="236" y="344"/>
                  <a:pt x="236" y="353"/>
                  <a:pt x="227" y="363"/>
                </a:cubicBezTo>
                <a:cubicBezTo>
                  <a:pt x="216" y="373"/>
                  <a:pt x="197" y="363"/>
                  <a:pt x="197" y="353"/>
                </a:cubicBezTo>
                <a:lnTo>
                  <a:pt x="11" y="39"/>
                </a:lnTo>
                <a:cubicBezTo>
                  <a:pt x="1" y="20"/>
                  <a:pt x="11" y="10"/>
                  <a:pt x="20" y="0"/>
                </a:cubicBezTo>
                <a:cubicBezTo>
                  <a:pt x="31" y="0"/>
                  <a:pt x="40" y="0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21"/>
          <p:cNvSpPr/>
          <p:nvPr/>
        </p:nvSpPr>
        <p:spPr>
          <a:xfrm>
            <a:off x="-300417" y="303652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0"/>
                </a:moveTo>
                <a:cubicBezTo>
                  <a:pt x="157" y="50"/>
                  <a:pt x="167" y="70"/>
                  <a:pt x="157" y="79"/>
                </a:cubicBezTo>
                <a:cubicBezTo>
                  <a:pt x="157" y="89"/>
                  <a:pt x="147" y="99"/>
                  <a:pt x="128" y="89"/>
                </a:cubicBezTo>
                <a:lnTo>
                  <a:pt x="20" y="50"/>
                </a:lnTo>
                <a:cubicBezTo>
                  <a:pt x="1" y="40"/>
                  <a:pt x="1" y="31"/>
                  <a:pt x="1" y="20"/>
                </a:cubicBezTo>
                <a:cubicBezTo>
                  <a:pt x="10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21"/>
          <p:cNvSpPr/>
          <p:nvPr/>
        </p:nvSpPr>
        <p:spPr>
          <a:xfrm>
            <a:off x="-304647" y="3036524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8"/>
                  <a:pt x="40" y="168"/>
                  <a:pt x="21" y="168"/>
                </a:cubicBezTo>
                <a:cubicBezTo>
                  <a:pt x="10" y="168"/>
                  <a:pt x="1" y="158"/>
                  <a:pt x="1" y="138"/>
                </a:cubicBezTo>
                <a:lnTo>
                  <a:pt x="21" y="20"/>
                </a:lnTo>
                <a:cubicBezTo>
                  <a:pt x="21" y="11"/>
                  <a:pt x="40" y="1"/>
                  <a:pt x="50" y="1"/>
                </a:cubicBezTo>
                <a:cubicBezTo>
                  <a:pt x="60" y="1"/>
                  <a:pt x="69" y="11"/>
                  <a:pt x="6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5" name="Google Shape;4815;p21"/>
          <p:cNvSpPr/>
          <p:nvPr/>
        </p:nvSpPr>
        <p:spPr>
          <a:xfrm>
            <a:off x="-310781" y="3018124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9"/>
                </a:moveTo>
                <a:cubicBezTo>
                  <a:pt x="167" y="59"/>
                  <a:pt x="167" y="68"/>
                  <a:pt x="167" y="88"/>
                </a:cubicBezTo>
                <a:cubicBezTo>
                  <a:pt x="157" y="98"/>
                  <a:pt x="148" y="98"/>
                  <a:pt x="137" y="98"/>
                </a:cubicBezTo>
                <a:lnTo>
                  <a:pt x="20" y="49"/>
                </a:lnTo>
                <a:cubicBezTo>
                  <a:pt x="10" y="49"/>
                  <a:pt x="0" y="39"/>
                  <a:pt x="10" y="20"/>
                </a:cubicBezTo>
                <a:cubicBezTo>
                  <a:pt x="10" y="9"/>
                  <a:pt x="20" y="0"/>
                  <a:pt x="39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6" name="Google Shape;4816;p21"/>
          <p:cNvSpPr/>
          <p:nvPr/>
        </p:nvSpPr>
        <p:spPr>
          <a:xfrm>
            <a:off x="-315010" y="3020028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50" y="148"/>
                </a:moveTo>
                <a:cubicBezTo>
                  <a:pt x="50" y="157"/>
                  <a:pt x="40" y="167"/>
                  <a:pt x="30" y="167"/>
                </a:cubicBezTo>
                <a:cubicBezTo>
                  <a:pt x="11" y="167"/>
                  <a:pt x="1" y="157"/>
                  <a:pt x="11" y="138"/>
                </a:cubicBezTo>
                <a:lnTo>
                  <a:pt x="20" y="20"/>
                </a:lnTo>
                <a:cubicBezTo>
                  <a:pt x="30" y="11"/>
                  <a:pt x="40" y="0"/>
                  <a:pt x="50" y="0"/>
                </a:cubicBezTo>
                <a:cubicBezTo>
                  <a:pt x="59" y="0"/>
                  <a:pt x="70" y="11"/>
                  <a:pt x="7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7" name="Google Shape;4817;p21"/>
          <p:cNvSpPr/>
          <p:nvPr/>
        </p:nvSpPr>
        <p:spPr>
          <a:xfrm>
            <a:off x="-385437" y="2991053"/>
            <a:ext cx="52027" cy="78887"/>
          </a:xfrm>
          <a:custGeom>
            <a:avLst/>
            <a:gdLst/>
            <a:ahLst/>
            <a:cxnLst/>
            <a:rect l="l" t="t" r="r" b="b"/>
            <a:pathLst>
              <a:path w="246" h="373" extrusionOk="0">
                <a:moveTo>
                  <a:pt x="50" y="353"/>
                </a:moveTo>
                <a:cubicBezTo>
                  <a:pt x="40" y="363"/>
                  <a:pt x="30" y="373"/>
                  <a:pt x="20" y="363"/>
                </a:cubicBezTo>
                <a:cubicBezTo>
                  <a:pt x="11" y="353"/>
                  <a:pt x="0" y="344"/>
                  <a:pt x="11" y="333"/>
                </a:cubicBezTo>
                <a:lnTo>
                  <a:pt x="196" y="10"/>
                </a:lnTo>
                <a:cubicBezTo>
                  <a:pt x="196" y="0"/>
                  <a:pt x="216" y="0"/>
                  <a:pt x="226" y="0"/>
                </a:cubicBezTo>
                <a:cubicBezTo>
                  <a:pt x="236" y="10"/>
                  <a:pt x="246" y="20"/>
                  <a:pt x="236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21"/>
          <p:cNvSpPr/>
          <p:nvPr/>
        </p:nvSpPr>
        <p:spPr>
          <a:xfrm>
            <a:off x="-370844" y="3036524"/>
            <a:ext cx="12690" cy="35531"/>
          </a:xfrm>
          <a:custGeom>
            <a:avLst/>
            <a:gdLst/>
            <a:ahLst/>
            <a:cxnLst/>
            <a:rect l="l" t="t" r="r" b="b"/>
            <a:pathLst>
              <a:path w="60" h="168" extrusionOk="0">
                <a:moveTo>
                  <a:pt x="59" y="138"/>
                </a:moveTo>
                <a:cubicBezTo>
                  <a:pt x="59" y="158"/>
                  <a:pt x="59" y="168"/>
                  <a:pt x="40" y="168"/>
                </a:cubicBezTo>
                <a:cubicBezTo>
                  <a:pt x="29" y="168"/>
                  <a:pt x="20" y="158"/>
                  <a:pt x="10" y="148"/>
                </a:cubicBezTo>
                <a:lnTo>
                  <a:pt x="0" y="31"/>
                </a:lnTo>
                <a:cubicBezTo>
                  <a:pt x="0" y="11"/>
                  <a:pt x="0" y="1"/>
                  <a:pt x="20" y="1"/>
                </a:cubicBezTo>
                <a:cubicBezTo>
                  <a:pt x="29" y="1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9" name="Google Shape;4819;p21"/>
          <p:cNvSpPr/>
          <p:nvPr/>
        </p:nvSpPr>
        <p:spPr>
          <a:xfrm>
            <a:off x="-395800" y="3036524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30" y="89"/>
                </a:moveTo>
                <a:cubicBezTo>
                  <a:pt x="20" y="99"/>
                  <a:pt x="10" y="89"/>
                  <a:pt x="1" y="79"/>
                </a:cubicBezTo>
                <a:cubicBezTo>
                  <a:pt x="1" y="70"/>
                  <a:pt x="1" y="50"/>
                  <a:pt x="20" y="50"/>
                </a:cubicBezTo>
                <a:lnTo>
                  <a:pt x="128" y="1"/>
                </a:lnTo>
                <a:cubicBezTo>
                  <a:pt x="138" y="1"/>
                  <a:pt x="158" y="1"/>
                  <a:pt x="158" y="20"/>
                </a:cubicBezTo>
                <a:cubicBezTo>
                  <a:pt x="167" y="31"/>
                  <a:pt x="158" y="40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0" name="Google Shape;4820;p21"/>
          <p:cNvSpPr/>
          <p:nvPr/>
        </p:nvSpPr>
        <p:spPr>
          <a:xfrm>
            <a:off x="-362596" y="3020028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69" y="138"/>
                </a:moveTo>
                <a:cubicBezTo>
                  <a:pt x="69" y="157"/>
                  <a:pt x="59" y="167"/>
                  <a:pt x="49" y="167"/>
                </a:cubicBezTo>
                <a:cubicBezTo>
                  <a:pt x="40" y="167"/>
                  <a:pt x="20" y="157"/>
                  <a:pt x="20" y="148"/>
                </a:cubicBezTo>
                <a:lnTo>
                  <a:pt x="1" y="30"/>
                </a:lnTo>
                <a:cubicBezTo>
                  <a:pt x="1" y="11"/>
                  <a:pt x="10" y="0"/>
                  <a:pt x="20" y="0"/>
                </a:cubicBezTo>
                <a:cubicBezTo>
                  <a:pt x="40" y="0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1" name="Google Shape;4821;p21"/>
          <p:cNvSpPr/>
          <p:nvPr/>
        </p:nvSpPr>
        <p:spPr>
          <a:xfrm>
            <a:off x="-385437" y="3018124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30" y="98"/>
                </a:moveTo>
                <a:cubicBezTo>
                  <a:pt x="20" y="98"/>
                  <a:pt x="0" y="98"/>
                  <a:pt x="0" y="88"/>
                </a:cubicBezTo>
                <a:cubicBezTo>
                  <a:pt x="0" y="68"/>
                  <a:pt x="0" y="59"/>
                  <a:pt x="11" y="59"/>
                </a:cubicBezTo>
                <a:lnTo>
                  <a:pt x="128" y="9"/>
                </a:lnTo>
                <a:cubicBezTo>
                  <a:pt x="138" y="0"/>
                  <a:pt x="157" y="9"/>
                  <a:pt x="157" y="20"/>
                </a:cubicBezTo>
                <a:cubicBezTo>
                  <a:pt x="167" y="39"/>
                  <a:pt x="157" y="49"/>
                  <a:pt x="14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2" name="Google Shape;4822;p21"/>
          <p:cNvSpPr/>
          <p:nvPr/>
        </p:nvSpPr>
        <p:spPr>
          <a:xfrm>
            <a:off x="-433023" y="2974346"/>
            <a:ext cx="89250" cy="10786"/>
          </a:xfrm>
          <a:custGeom>
            <a:avLst/>
            <a:gdLst/>
            <a:ahLst/>
            <a:cxnLst/>
            <a:rect l="l" t="t" r="r" b="b"/>
            <a:pathLst>
              <a:path w="422" h="51" extrusionOk="0">
                <a:moveTo>
                  <a:pt x="29" y="50"/>
                </a:moveTo>
                <a:cubicBezTo>
                  <a:pt x="10" y="50"/>
                  <a:pt x="0" y="40"/>
                  <a:pt x="0" y="31"/>
                </a:cubicBezTo>
                <a:cubicBezTo>
                  <a:pt x="0" y="11"/>
                  <a:pt x="10" y="1"/>
                  <a:pt x="29" y="1"/>
                </a:cubicBezTo>
                <a:lnTo>
                  <a:pt x="392" y="1"/>
                </a:lnTo>
                <a:cubicBezTo>
                  <a:pt x="412" y="1"/>
                  <a:pt x="421" y="11"/>
                  <a:pt x="421" y="31"/>
                </a:cubicBezTo>
                <a:cubicBezTo>
                  <a:pt x="421" y="40"/>
                  <a:pt x="412" y="50"/>
                  <a:pt x="392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3" name="Google Shape;4823;p21"/>
          <p:cNvSpPr/>
          <p:nvPr/>
        </p:nvSpPr>
        <p:spPr>
          <a:xfrm>
            <a:off x="-429004" y="297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9"/>
                  <a:pt x="21" y="129"/>
                  <a:pt x="10" y="118"/>
                </a:cubicBezTo>
                <a:cubicBezTo>
                  <a:pt x="1" y="109"/>
                  <a:pt x="1" y="89"/>
                  <a:pt x="21" y="79"/>
                </a:cubicBezTo>
                <a:lnTo>
                  <a:pt x="108" y="11"/>
                </a:lnTo>
                <a:cubicBezTo>
                  <a:pt x="119" y="1"/>
                  <a:pt x="138" y="1"/>
                  <a:pt x="148" y="11"/>
                </a:cubicBezTo>
                <a:cubicBezTo>
                  <a:pt x="148" y="20"/>
                  <a:pt x="148" y="4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4" name="Google Shape;4824;p21"/>
          <p:cNvSpPr/>
          <p:nvPr/>
        </p:nvSpPr>
        <p:spPr>
          <a:xfrm>
            <a:off x="-429004" y="2957849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21" y="50"/>
                </a:moveTo>
                <a:cubicBezTo>
                  <a:pt x="1" y="40"/>
                  <a:pt x="1" y="20"/>
                  <a:pt x="10" y="11"/>
                </a:cubicBezTo>
                <a:cubicBezTo>
                  <a:pt x="21" y="0"/>
                  <a:pt x="30" y="0"/>
                  <a:pt x="40" y="11"/>
                </a:cubicBezTo>
                <a:lnTo>
                  <a:pt x="138" y="89"/>
                </a:lnTo>
                <a:cubicBezTo>
                  <a:pt x="148" y="89"/>
                  <a:pt x="148" y="109"/>
                  <a:pt x="148" y="118"/>
                </a:cubicBezTo>
                <a:cubicBezTo>
                  <a:pt x="138" y="128"/>
                  <a:pt x="119" y="128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5" name="Google Shape;4825;p21"/>
          <p:cNvSpPr/>
          <p:nvPr/>
        </p:nvSpPr>
        <p:spPr>
          <a:xfrm>
            <a:off x="-408278" y="297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9"/>
                  <a:pt x="10" y="129"/>
                  <a:pt x="10" y="118"/>
                </a:cubicBezTo>
                <a:cubicBezTo>
                  <a:pt x="1" y="109"/>
                  <a:pt x="1" y="89"/>
                  <a:pt x="10" y="79"/>
                </a:cubicBezTo>
                <a:lnTo>
                  <a:pt x="108" y="11"/>
                </a:lnTo>
                <a:cubicBezTo>
                  <a:pt x="119" y="1"/>
                  <a:pt x="128" y="1"/>
                  <a:pt x="138" y="11"/>
                </a:cubicBezTo>
                <a:cubicBezTo>
                  <a:pt x="148" y="20"/>
                  <a:pt x="148" y="40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6" name="Google Shape;4826;p21"/>
          <p:cNvSpPr/>
          <p:nvPr/>
        </p:nvSpPr>
        <p:spPr>
          <a:xfrm>
            <a:off x="-408278" y="2957849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" y="50"/>
                </a:moveTo>
                <a:cubicBezTo>
                  <a:pt x="1" y="40"/>
                  <a:pt x="1" y="20"/>
                  <a:pt x="10" y="11"/>
                </a:cubicBezTo>
                <a:cubicBezTo>
                  <a:pt x="10" y="0"/>
                  <a:pt x="30" y="0"/>
                  <a:pt x="40" y="11"/>
                </a:cubicBezTo>
                <a:lnTo>
                  <a:pt x="138" y="89"/>
                </a:lnTo>
                <a:cubicBezTo>
                  <a:pt x="148" y="89"/>
                  <a:pt x="148" y="109"/>
                  <a:pt x="138" y="118"/>
                </a:cubicBezTo>
                <a:cubicBezTo>
                  <a:pt x="128" y="128"/>
                  <a:pt x="119" y="128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7" name="Google Shape;4827;p21"/>
          <p:cNvSpPr/>
          <p:nvPr/>
        </p:nvSpPr>
        <p:spPr>
          <a:xfrm>
            <a:off x="3028037" y="1221081"/>
            <a:ext cx="263310" cy="251043"/>
          </a:xfrm>
          <a:custGeom>
            <a:avLst/>
            <a:gdLst/>
            <a:ahLst/>
            <a:cxnLst/>
            <a:rect l="l" t="t" r="r" b="b"/>
            <a:pathLst>
              <a:path w="1245" h="1187" extrusionOk="0">
                <a:moveTo>
                  <a:pt x="627" y="1"/>
                </a:moveTo>
                <a:lnTo>
                  <a:pt x="774" y="451"/>
                </a:lnTo>
                <a:lnTo>
                  <a:pt x="1244" y="451"/>
                </a:lnTo>
                <a:lnTo>
                  <a:pt x="862" y="736"/>
                </a:lnTo>
                <a:lnTo>
                  <a:pt x="1009" y="1187"/>
                </a:lnTo>
                <a:lnTo>
                  <a:pt x="627" y="902"/>
                </a:lnTo>
                <a:lnTo>
                  <a:pt x="235" y="1187"/>
                </a:lnTo>
                <a:lnTo>
                  <a:pt x="392" y="736"/>
                </a:lnTo>
                <a:lnTo>
                  <a:pt x="0" y="451"/>
                </a:lnTo>
                <a:lnTo>
                  <a:pt x="480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8" name="Google Shape;4828;p21"/>
          <p:cNvSpPr/>
          <p:nvPr/>
        </p:nvSpPr>
        <p:spPr>
          <a:xfrm>
            <a:off x="3842279" y="1104972"/>
            <a:ext cx="358905" cy="296726"/>
          </a:xfrm>
          <a:custGeom>
            <a:avLst/>
            <a:gdLst/>
            <a:ahLst/>
            <a:cxnLst/>
            <a:rect l="l" t="t" r="r" b="b"/>
            <a:pathLst>
              <a:path w="1697" h="1403" extrusionOk="0">
                <a:moveTo>
                  <a:pt x="1383" y="697"/>
                </a:moveTo>
                <a:cubicBezTo>
                  <a:pt x="1696" y="1"/>
                  <a:pt x="530" y="1"/>
                  <a:pt x="1" y="246"/>
                </a:cubicBezTo>
                <a:cubicBezTo>
                  <a:pt x="462" y="354"/>
                  <a:pt x="1059" y="1403"/>
                  <a:pt x="1383" y="69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9" name="Google Shape;4829;p21"/>
          <p:cNvSpPr/>
          <p:nvPr/>
        </p:nvSpPr>
        <p:spPr>
          <a:xfrm>
            <a:off x="3881828" y="1148751"/>
            <a:ext cx="275788" cy="130703"/>
          </a:xfrm>
          <a:custGeom>
            <a:avLst/>
            <a:gdLst/>
            <a:ahLst/>
            <a:cxnLst/>
            <a:rect l="l" t="t" r="r" b="b"/>
            <a:pathLst>
              <a:path w="1304" h="618" extrusionOk="0">
                <a:moveTo>
                  <a:pt x="1166" y="549"/>
                </a:moveTo>
                <a:cubicBezTo>
                  <a:pt x="863" y="264"/>
                  <a:pt x="441" y="88"/>
                  <a:pt x="39" y="49"/>
                </a:cubicBezTo>
                <a:cubicBezTo>
                  <a:pt x="0" y="49"/>
                  <a:pt x="10" y="0"/>
                  <a:pt x="39" y="0"/>
                </a:cubicBezTo>
                <a:cubicBezTo>
                  <a:pt x="460" y="39"/>
                  <a:pt x="931" y="176"/>
                  <a:pt x="1235" y="480"/>
                </a:cubicBezTo>
                <a:cubicBezTo>
                  <a:pt x="1303" y="558"/>
                  <a:pt x="1244" y="617"/>
                  <a:pt x="1166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0" name="Google Shape;4830;p21"/>
          <p:cNvSpPr/>
          <p:nvPr/>
        </p:nvSpPr>
        <p:spPr>
          <a:xfrm>
            <a:off x="4149153" y="1165247"/>
            <a:ext cx="308992" cy="259291"/>
          </a:xfrm>
          <a:custGeom>
            <a:avLst/>
            <a:gdLst/>
            <a:ahLst/>
            <a:cxnLst/>
            <a:rect l="l" t="t" r="r" b="b"/>
            <a:pathLst>
              <a:path w="1461" h="1226" extrusionOk="0">
                <a:moveTo>
                  <a:pt x="20" y="471"/>
                </a:moveTo>
                <a:cubicBezTo>
                  <a:pt x="0" y="1225"/>
                  <a:pt x="1078" y="755"/>
                  <a:pt x="1460" y="294"/>
                </a:cubicBezTo>
                <a:cubicBezTo>
                  <a:pt x="1304" y="343"/>
                  <a:pt x="1069" y="275"/>
                  <a:pt x="843" y="216"/>
                </a:cubicBezTo>
                <a:cubicBezTo>
                  <a:pt x="431" y="108"/>
                  <a:pt x="39" y="0"/>
                  <a:pt x="20" y="47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1" name="Google Shape;4831;p21"/>
          <p:cNvSpPr/>
          <p:nvPr/>
        </p:nvSpPr>
        <p:spPr>
          <a:xfrm>
            <a:off x="4126312" y="1241807"/>
            <a:ext cx="300744" cy="58372"/>
          </a:xfrm>
          <a:custGeom>
            <a:avLst/>
            <a:gdLst/>
            <a:ahLst/>
            <a:cxnLst/>
            <a:rect l="l" t="t" r="r" b="b"/>
            <a:pathLst>
              <a:path w="1422" h="276" extrusionOk="0">
                <a:moveTo>
                  <a:pt x="128" y="50"/>
                </a:moveTo>
                <a:cubicBezTo>
                  <a:pt x="530" y="177"/>
                  <a:pt x="990" y="157"/>
                  <a:pt x="1372" y="20"/>
                </a:cubicBezTo>
                <a:cubicBezTo>
                  <a:pt x="1401" y="1"/>
                  <a:pt x="1421" y="50"/>
                  <a:pt x="1382" y="59"/>
                </a:cubicBezTo>
                <a:cubicBezTo>
                  <a:pt x="990" y="207"/>
                  <a:pt x="510" y="275"/>
                  <a:pt x="99" y="138"/>
                </a:cubicBezTo>
                <a:cubicBezTo>
                  <a:pt x="1" y="99"/>
                  <a:pt x="30" y="11"/>
                  <a:pt x="128" y="5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2" name="Google Shape;4832;p21"/>
          <p:cNvSpPr/>
          <p:nvPr/>
        </p:nvSpPr>
        <p:spPr>
          <a:xfrm>
            <a:off x="3987362" y="986960"/>
            <a:ext cx="311107" cy="321470"/>
          </a:xfrm>
          <a:custGeom>
            <a:avLst/>
            <a:gdLst/>
            <a:ahLst/>
            <a:cxnLst/>
            <a:rect l="l" t="t" r="r" b="b"/>
            <a:pathLst>
              <a:path w="1471" h="1520" extrusionOk="0">
                <a:moveTo>
                  <a:pt x="716" y="1245"/>
                </a:moveTo>
                <a:cubicBezTo>
                  <a:pt x="1" y="961"/>
                  <a:pt x="873" y="177"/>
                  <a:pt x="1471" y="1"/>
                </a:cubicBezTo>
                <a:cubicBezTo>
                  <a:pt x="1187" y="373"/>
                  <a:pt x="1402" y="1519"/>
                  <a:pt x="716" y="1245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3" name="Google Shape;4833;p21"/>
          <p:cNvSpPr/>
          <p:nvPr/>
        </p:nvSpPr>
        <p:spPr>
          <a:xfrm>
            <a:off x="4130542" y="1007686"/>
            <a:ext cx="138951" cy="271769"/>
          </a:xfrm>
          <a:custGeom>
            <a:avLst/>
            <a:gdLst/>
            <a:ahLst/>
            <a:cxnLst/>
            <a:rect l="l" t="t" r="r" b="b"/>
            <a:pathLst>
              <a:path w="657" h="1285" extrusionOk="0">
                <a:moveTo>
                  <a:pt x="98" y="1177"/>
                </a:moveTo>
                <a:cubicBezTo>
                  <a:pt x="147" y="755"/>
                  <a:pt x="353" y="343"/>
                  <a:pt x="637" y="60"/>
                </a:cubicBezTo>
                <a:cubicBezTo>
                  <a:pt x="656" y="30"/>
                  <a:pt x="627" y="1"/>
                  <a:pt x="608" y="20"/>
                </a:cubicBezTo>
                <a:cubicBezTo>
                  <a:pt x="314" y="324"/>
                  <a:pt x="39" y="735"/>
                  <a:pt x="10" y="1166"/>
                </a:cubicBezTo>
                <a:cubicBezTo>
                  <a:pt x="0" y="1264"/>
                  <a:pt x="88" y="1284"/>
                  <a:pt x="98" y="117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4" name="Google Shape;4834;p21"/>
          <p:cNvSpPr/>
          <p:nvPr/>
        </p:nvSpPr>
        <p:spPr>
          <a:xfrm>
            <a:off x="3956485" y="1183858"/>
            <a:ext cx="308781" cy="358693"/>
          </a:xfrm>
          <a:custGeom>
            <a:avLst/>
            <a:gdLst/>
            <a:ahLst/>
            <a:cxnLst/>
            <a:rect l="l" t="t" r="r" b="b"/>
            <a:pathLst>
              <a:path w="1460" h="1696" extrusionOk="0">
                <a:moveTo>
                  <a:pt x="823" y="402"/>
                </a:moveTo>
                <a:cubicBezTo>
                  <a:pt x="157" y="0"/>
                  <a:pt x="0" y="1137"/>
                  <a:pt x="166" y="1696"/>
                </a:cubicBezTo>
                <a:cubicBezTo>
                  <a:pt x="353" y="1245"/>
                  <a:pt x="1460" y="794"/>
                  <a:pt x="823" y="40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5" name="Google Shape;4835;p21"/>
          <p:cNvSpPr/>
          <p:nvPr/>
        </p:nvSpPr>
        <p:spPr>
          <a:xfrm>
            <a:off x="3989477" y="1248152"/>
            <a:ext cx="170252" cy="257176"/>
          </a:xfrm>
          <a:custGeom>
            <a:avLst/>
            <a:gdLst/>
            <a:ahLst/>
            <a:cxnLst/>
            <a:rect l="l" t="t" r="r" b="b"/>
            <a:pathLst>
              <a:path w="805" h="1216" extrusionOk="0">
                <a:moveTo>
                  <a:pt x="716" y="138"/>
                </a:moveTo>
                <a:cubicBezTo>
                  <a:pt x="393" y="392"/>
                  <a:pt x="147" y="784"/>
                  <a:pt x="60" y="1176"/>
                </a:cubicBezTo>
                <a:cubicBezTo>
                  <a:pt x="49" y="1216"/>
                  <a:pt x="1" y="1205"/>
                  <a:pt x="10" y="1166"/>
                </a:cubicBezTo>
                <a:cubicBezTo>
                  <a:pt x="108" y="765"/>
                  <a:pt x="314" y="314"/>
                  <a:pt x="657" y="59"/>
                </a:cubicBezTo>
                <a:cubicBezTo>
                  <a:pt x="746" y="0"/>
                  <a:pt x="804" y="69"/>
                  <a:pt x="716" y="13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6" name="Google Shape;4836;p21"/>
          <p:cNvSpPr/>
          <p:nvPr/>
        </p:nvSpPr>
        <p:spPr>
          <a:xfrm>
            <a:off x="4004070" y="1190203"/>
            <a:ext cx="329719" cy="325489"/>
          </a:xfrm>
          <a:custGeom>
            <a:avLst/>
            <a:gdLst/>
            <a:ahLst/>
            <a:cxnLst/>
            <a:rect l="l" t="t" r="r" b="b"/>
            <a:pathLst>
              <a:path w="1559" h="1539" extrusionOk="0">
                <a:moveTo>
                  <a:pt x="647" y="412"/>
                </a:moveTo>
                <a:cubicBezTo>
                  <a:pt x="0" y="793"/>
                  <a:pt x="980" y="1460"/>
                  <a:pt x="1559" y="1538"/>
                </a:cubicBezTo>
                <a:cubicBezTo>
                  <a:pt x="1254" y="1205"/>
                  <a:pt x="1343" y="0"/>
                  <a:pt x="647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7" name="Google Shape;4837;p21"/>
          <p:cNvSpPr/>
          <p:nvPr/>
        </p:nvSpPr>
        <p:spPr>
          <a:xfrm>
            <a:off x="4128427" y="1248152"/>
            <a:ext cx="172156" cy="252946"/>
          </a:xfrm>
          <a:custGeom>
            <a:avLst/>
            <a:gdLst/>
            <a:ahLst/>
            <a:cxnLst/>
            <a:rect l="l" t="t" r="r" b="b"/>
            <a:pathLst>
              <a:path w="814" h="1196" extrusionOk="0">
                <a:moveTo>
                  <a:pt x="118" y="98"/>
                </a:moveTo>
                <a:cubicBezTo>
                  <a:pt x="216" y="510"/>
                  <a:pt x="470" y="892"/>
                  <a:pt x="794" y="1137"/>
                </a:cubicBezTo>
                <a:cubicBezTo>
                  <a:pt x="814" y="1157"/>
                  <a:pt x="794" y="1196"/>
                  <a:pt x="764" y="1176"/>
                </a:cubicBezTo>
                <a:cubicBezTo>
                  <a:pt x="431" y="922"/>
                  <a:pt x="118" y="539"/>
                  <a:pt x="30" y="127"/>
                </a:cubicBezTo>
                <a:cubicBezTo>
                  <a:pt x="0" y="20"/>
                  <a:pt x="89" y="0"/>
                  <a:pt x="118" y="9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8" name="Google Shape;4838;p21"/>
          <p:cNvSpPr/>
          <p:nvPr/>
        </p:nvSpPr>
        <p:spPr>
          <a:xfrm>
            <a:off x="4099241" y="1243922"/>
            <a:ext cx="27283" cy="20938"/>
          </a:xfrm>
          <a:custGeom>
            <a:avLst/>
            <a:gdLst/>
            <a:ahLst/>
            <a:cxnLst/>
            <a:rect l="l" t="t" r="r" b="b"/>
            <a:pathLst>
              <a:path w="129" h="99" extrusionOk="0">
                <a:moveTo>
                  <a:pt x="20" y="1"/>
                </a:moveTo>
                <a:cubicBezTo>
                  <a:pt x="20" y="10"/>
                  <a:pt x="11" y="20"/>
                  <a:pt x="11" y="30"/>
                </a:cubicBezTo>
                <a:cubicBezTo>
                  <a:pt x="11" y="40"/>
                  <a:pt x="1" y="49"/>
                  <a:pt x="1" y="49"/>
                </a:cubicBezTo>
                <a:cubicBezTo>
                  <a:pt x="40" y="60"/>
                  <a:pt x="79" y="79"/>
                  <a:pt x="118" y="99"/>
                </a:cubicBezTo>
                <a:lnTo>
                  <a:pt x="129" y="89"/>
                </a:lnTo>
                <a:cubicBezTo>
                  <a:pt x="99" y="60"/>
                  <a:pt x="60" y="30"/>
                  <a:pt x="20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9" name="Google Shape;4839;p21"/>
          <p:cNvSpPr/>
          <p:nvPr/>
        </p:nvSpPr>
        <p:spPr>
          <a:xfrm>
            <a:off x="4103471" y="1235674"/>
            <a:ext cx="29186" cy="27071"/>
          </a:xfrm>
          <a:custGeom>
            <a:avLst/>
            <a:gdLst/>
            <a:ahLst/>
            <a:cxnLst/>
            <a:rect l="l" t="t" r="r" b="b"/>
            <a:pathLst>
              <a:path w="138" h="128" extrusionOk="0">
                <a:moveTo>
                  <a:pt x="40" y="1"/>
                </a:moveTo>
                <a:cubicBezTo>
                  <a:pt x="20" y="10"/>
                  <a:pt x="11" y="20"/>
                  <a:pt x="0" y="40"/>
                </a:cubicBezTo>
                <a:cubicBezTo>
                  <a:pt x="40" y="69"/>
                  <a:pt x="79" y="99"/>
                  <a:pt x="109" y="128"/>
                </a:cubicBezTo>
                <a:cubicBezTo>
                  <a:pt x="118" y="128"/>
                  <a:pt x="118" y="118"/>
                  <a:pt x="118" y="118"/>
                </a:cubicBezTo>
                <a:cubicBezTo>
                  <a:pt x="128" y="118"/>
                  <a:pt x="128" y="108"/>
                  <a:pt x="138" y="108"/>
                </a:cubicBezTo>
                <a:lnTo>
                  <a:pt x="138" y="88"/>
                </a:lnTo>
                <a:lnTo>
                  <a:pt x="138" y="59"/>
                </a:lnTo>
                <a:cubicBezTo>
                  <a:pt x="98" y="40"/>
                  <a:pt x="69" y="20"/>
                  <a:pt x="4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0" name="Google Shape;4840;p21"/>
          <p:cNvSpPr/>
          <p:nvPr/>
        </p:nvSpPr>
        <p:spPr>
          <a:xfrm>
            <a:off x="4180243" y="1258515"/>
            <a:ext cx="4230" cy="2326"/>
          </a:xfrm>
          <a:custGeom>
            <a:avLst/>
            <a:gdLst/>
            <a:ahLst/>
            <a:cxnLst/>
            <a:rect l="l" t="t" r="r" b="b"/>
            <a:pathLst>
              <a:path w="20" h="11" extrusionOk="0">
                <a:moveTo>
                  <a:pt x="0" y="0"/>
                </a:moveTo>
                <a:cubicBezTo>
                  <a:pt x="10" y="0"/>
                  <a:pt x="10" y="10"/>
                  <a:pt x="20" y="10"/>
                </a:cubicBezTo>
                <a:lnTo>
                  <a:pt x="2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1" name="Google Shape;4841;p21"/>
          <p:cNvSpPr/>
          <p:nvPr/>
        </p:nvSpPr>
        <p:spPr>
          <a:xfrm>
            <a:off x="4151268" y="1254285"/>
            <a:ext cx="33205" cy="16708"/>
          </a:xfrm>
          <a:custGeom>
            <a:avLst/>
            <a:gdLst/>
            <a:ahLst/>
            <a:cxnLst/>
            <a:rect l="l" t="t" r="r" b="b"/>
            <a:pathLst>
              <a:path w="157" h="79" extrusionOk="0">
                <a:moveTo>
                  <a:pt x="0" y="0"/>
                </a:moveTo>
                <a:lnTo>
                  <a:pt x="0" y="11"/>
                </a:lnTo>
                <a:lnTo>
                  <a:pt x="0" y="40"/>
                </a:lnTo>
                <a:cubicBezTo>
                  <a:pt x="0" y="50"/>
                  <a:pt x="0" y="59"/>
                  <a:pt x="10" y="69"/>
                </a:cubicBezTo>
                <a:lnTo>
                  <a:pt x="10" y="79"/>
                </a:lnTo>
                <a:cubicBezTo>
                  <a:pt x="59" y="50"/>
                  <a:pt x="108" y="30"/>
                  <a:pt x="157" y="30"/>
                </a:cubicBezTo>
                <a:cubicBezTo>
                  <a:pt x="147" y="30"/>
                  <a:pt x="147" y="20"/>
                  <a:pt x="137" y="20"/>
                </a:cubicBezTo>
                <a:cubicBezTo>
                  <a:pt x="98" y="20"/>
                  <a:pt x="49" y="20"/>
                  <a:pt x="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4842;p21"/>
          <p:cNvSpPr/>
          <p:nvPr/>
        </p:nvSpPr>
        <p:spPr>
          <a:xfrm>
            <a:off x="4111719" y="1221081"/>
            <a:ext cx="72754" cy="37646"/>
          </a:xfrm>
          <a:custGeom>
            <a:avLst/>
            <a:gdLst/>
            <a:ahLst/>
            <a:cxnLst/>
            <a:rect l="l" t="t" r="r" b="b"/>
            <a:pathLst>
              <a:path w="344" h="178" extrusionOk="0">
                <a:moveTo>
                  <a:pt x="118" y="1"/>
                </a:moveTo>
                <a:lnTo>
                  <a:pt x="118" y="1"/>
                </a:lnTo>
                <a:cubicBezTo>
                  <a:pt x="70" y="11"/>
                  <a:pt x="30" y="30"/>
                  <a:pt x="1" y="70"/>
                </a:cubicBezTo>
                <a:cubicBezTo>
                  <a:pt x="30" y="89"/>
                  <a:pt x="59" y="109"/>
                  <a:pt x="99" y="128"/>
                </a:cubicBezTo>
                <a:cubicBezTo>
                  <a:pt x="109" y="89"/>
                  <a:pt x="109" y="40"/>
                  <a:pt x="118" y="1"/>
                </a:cubicBezTo>
                <a:close/>
                <a:moveTo>
                  <a:pt x="216" y="20"/>
                </a:moveTo>
                <a:cubicBezTo>
                  <a:pt x="207" y="59"/>
                  <a:pt x="197" y="109"/>
                  <a:pt x="187" y="157"/>
                </a:cubicBezTo>
                <a:cubicBezTo>
                  <a:pt x="236" y="177"/>
                  <a:pt x="285" y="177"/>
                  <a:pt x="324" y="177"/>
                </a:cubicBezTo>
                <a:lnTo>
                  <a:pt x="344" y="177"/>
                </a:lnTo>
                <a:cubicBezTo>
                  <a:pt x="334" y="109"/>
                  <a:pt x="285" y="40"/>
                  <a:pt x="216" y="2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21"/>
          <p:cNvSpPr/>
          <p:nvPr/>
        </p:nvSpPr>
        <p:spPr>
          <a:xfrm>
            <a:off x="4132446" y="1221081"/>
            <a:ext cx="25168" cy="41664"/>
          </a:xfrm>
          <a:custGeom>
            <a:avLst/>
            <a:gdLst/>
            <a:ahLst/>
            <a:cxnLst/>
            <a:rect l="l" t="t" r="r" b="b"/>
            <a:pathLst>
              <a:path w="119" h="197" extrusionOk="0">
                <a:moveTo>
                  <a:pt x="20" y="1"/>
                </a:moveTo>
                <a:cubicBezTo>
                  <a:pt x="11" y="40"/>
                  <a:pt x="11" y="89"/>
                  <a:pt x="1" y="128"/>
                </a:cubicBezTo>
                <a:lnTo>
                  <a:pt x="1" y="157"/>
                </a:lnTo>
                <a:lnTo>
                  <a:pt x="1" y="177"/>
                </a:lnTo>
                <a:cubicBezTo>
                  <a:pt x="11" y="168"/>
                  <a:pt x="20" y="168"/>
                  <a:pt x="30" y="168"/>
                </a:cubicBezTo>
                <a:lnTo>
                  <a:pt x="40" y="157"/>
                </a:lnTo>
                <a:cubicBezTo>
                  <a:pt x="50" y="157"/>
                  <a:pt x="50" y="168"/>
                  <a:pt x="50" y="168"/>
                </a:cubicBezTo>
                <a:cubicBezTo>
                  <a:pt x="70" y="168"/>
                  <a:pt x="79" y="177"/>
                  <a:pt x="79" y="187"/>
                </a:cubicBezTo>
                <a:cubicBezTo>
                  <a:pt x="79" y="197"/>
                  <a:pt x="79" y="197"/>
                  <a:pt x="89" y="197"/>
                </a:cubicBezTo>
                <a:lnTo>
                  <a:pt x="89" y="168"/>
                </a:lnTo>
                <a:lnTo>
                  <a:pt x="89" y="157"/>
                </a:lnTo>
                <a:cubicBezTo>
                  <a:pt x="99" y="109"/>
                  <a:pt x="109" y="59"/>
                  <a:pt x="118" y="20"/>
                </a:cubicBezTo>
                <a:cubicBezTo>
                  <a:pt x="109" y="20"/>
                  <a:pt x="109" y="11"/>
                  <a:pt x="109" y="11"/>
                </a:cubicBezTo>
                <a:cubicBezTo>
                  <a:pt x="89" y="11"/>
                  <a:pt x="59" y="1"/>
                  <a:pt x="4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21"/>
          <p:cNvSpPr/>
          <p:nvPr/>
        </p:nvSpPr>
        <p:spPr>
          <a:xfrm>
            <a:off x="4097338" y="1254285"/>
            <a:ext cx="27071" cy="29186"/>
          </a:xfrm>
          <a:custGeom>
            <a:avLst/>
            <a:gdLst/>
            <a:ahLst/>
            <a:cxnLst/>
            <a:rect l="l" t="t" r="r" b="b"/>
            <a:pathLst>
              <a:path w="128" h="138" extrusionOk="0">
                <a:moveTo>
                  <a:pt x="10" y="0"/>
                </a:moveTo>
                <a:lnTo>
                  <a:pt x="10" y="0"/>
                </a:lnTo>
                <a:cubicBezTo>
                  <a:pt x="0" y="50"/>
                  <a:pt x="10" y="98"/>
                  <a:pt x="29" y="138"/>
                </a:cubicBezTo>
                <a:cubicBezTo>
                  <a:pt x="59" y="109"/>
                  <a:pt x="88" y="79"/>
                  <a:pt x="127" y="50"/>
                </a:cubicBezTo>
                <a:cubicBezTo>
                  <a:pt x="88" y="30"/>
                  <a:pt x="49" y="11"/>
                  <a:pt x="10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5" name="Google Shape;4845;p21"/>
          <p:cNvSpPr/>
          <p:nvPr/>
        </p:nvSpPr>
        <p:spPr>
          <a:xfrm>
            <a:off x="4103471" y="1256400"/>
            <a:ext cx="45683" cy="41664"/>
          </a:xfrm>
          <a:custGeom>
            <a:avLst/>
            <a:gdLst/>
            <a:ahLst/>
            <a:cxnLst/>
            <a:rect l="l" t="t" r="r" b="b"/>
            <a:pathLst>
              <a:path w="216" h="197" extrusionOk="0">
                <a:moveTo>
                  <a:pt x="187" y="1"/>
                </a:moveTo>
                <a:lnTo>
                  <a:pt x="187" y="1"/>
                </a:lnTo>
                <a:cubicBezTo>
                  <a:pt x="196" y="1"/>
                  <a:pt x="207" y="10"/>
                  <a:pt x="216" y="20"/>
                </a:cubicBezTo>
                <a:cubicBezTo>
                  <a:pt x="216" y="10"/>
                  <a:pt x="207" y="1"/>
                  <a:pt x="187" y="1"/>
                </a:cubicBezTo>
                <a:close/>
                <a:moveTo>
                  <a:pt x="167" y="1"/>
                </a:moveTo>
                <a:cubicBezTo>
                  <a:pt x="157" y="1"/>
                  <a:pt x="148" y="1"/>
                  <a:pt x="138" y="10"/>
                </a:cubicBezTo>
                <a:cubicBezTo>
                  <a:pt x="128" y="10"/>
                  <a:pt x="128" y="20"/>
                  <a:pt x="118" y="20"/>
                </a:cubicBezTo>
                <a:cubicBezTo>
                  <a:pt x="118" y="20"/>
                  <a:pt x="118" y="30"/>
                  <a:pt x="109" y="30"/>
                </a:cubicBezTo>
                <a:lnTo>
                  <a:pt x="98" y="40"/>
                </a:lnTo>
                <a:cubicBezTo>
                  <a:pt x="59" y="69"/>
                  <a:pt x="30" y="99"/>
                  <a:pt x="0" y="128"/>
                </a:cubicBezTo>
                <a:cubicBezTo>
                  <a:pt x="11" y="147"/>
                  <a:pt x="30" y="177"/>
                  <a:pt x="50" y="197"/>
                </a:cubicBezTo>
                <a:cubicBezTo>
                  <a:pt x="79" y="167"/>
                  <a:pt x="109" y="138"/>
                  <a:pt x="148" y="118"/>
                </a:cubicBezTo>
                <a:lnTo>
                  <a:pt x="148" y="88"/>
                </a:lnTo>
                <a:cubicBezTo>
                  <a:pt x="138" y="40"/>
                  <a:pt x="148" y="10"/>
                  <a:pt x="167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6" name="Google Shape;4846;p21"/>
          <p:cNvSpPr/>
          <p:nvPr/>
        </p:nvSpPr>
        <p:spPr>
          <a:xfrm>
            <a:off x="4113834" y="1260630"/>
            <a:ext cx="70639" cy="45683"/>
          </a:xfrm>
          <a:custGeom>
            <a:avLst/>
            <a:gdLst/>
            <a:ahLst/>
            <a:cxnLst/>
            <a:rect l="l" t="t" r="r" b="b"/>
            <a:pathLst>
              <a:path w="334" h="216" extrusionOk="0">
                <a:moveTo>
                  <a:pt x="334" y="0"/>
                </a:moveTo>
                <a:cubicBezTo>
                  <a:pt x="285" y="0"/>
                  <a:pt x="236" y="20"/>
                  <a:pt x="187" y="49"/>
                </a:cubicBezTo>
                <a:cubicBezTo>
                  <a:pt x="197" y="98"/>
                  <a:pt x="216" y="147"/>
                  <a:pt x="226" y="196"/>
                </a:cubicBezTo>
                <a:cubicBezTo>
                  <a:pt x="275" y="166"/>
                  <a:pt x="304" y="127"/>
                  <a:pt x="324" y="79"/>
                </a:cubicBezTo>
                <a:cubicBezTo>
                  <a:pt x="334" y="49"/>
                  <a:pt x="334" y="20"/>
                  <a:pt x="334" y="0"/>
                </a:cubicBezTo>
                <a:close/>
                <a:moveTo>
                  <a:pt x="99" y="98"/>
                </a:moveTo>
                <a:cubicBezTo>
                  <a:pt x="60" y="118"/>
                  <a:pt x="30" y="147"/>
                  <a:pt x="1" y="177"/>
                </a:cubicBezTo>
                <a:cubicBezTo>
                  <a:pt x="20" y="186"/>
                  <a:pt x="40" y="196"/>
                  <a:pt x="69" y="206"/>
                </a:cubicBezTo>
                <a:cubicBezTo>
                  <a:pt x="89" y="216"/>
                  <a:pt x="108" y="216"/>
                  <a:pt x="128" y="216"/>
                </a:cubicBezTo>
                <a:lnTo>
                  <a:pt x="138" y="216"/>
                </a:lnTo>
                <a:cubicBezTo>
                  <a:pt x="128" y="177"/>
                  <a:pt x="108" y="137"/>
                  <a:pt x="99" y="98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7" name="Google Shape;4847;p21"/>
          <p:cNvSpPr/>
          <p:nvPr/>
        </p:nvSpPr>
        <p:spPr>
          <a:xfrm>
            <a:off x="4132446" y="1254285"/>
            <a:ext cx="29186" cy="52027"/>
          </a:xfrm>
          <a:custGeom>
            <a:avLst/>
            <a:gdLst/>
            <a:ahLst/>
            <a:cxnLst/>
            <a:rect l="l" t="t" r="r" b="b"/>
            <a:pathLst>
              <a:path w="138" h="246" extrusionOk="0">
                <a:moveTo>
                  <a:pt x="40" y="0"/>
                </a:moveTo>
                <a:lnTo>
                  <a:pt x="30" y="11"/>
                </a:lnTo>
                <a:cubicBezTo>
                  <a:pt x="11" y="20"/>
                  <a:pt x="1" y="50"/>
                  <a:pt x="11" y="98"/>
                </a:cubicBezTo>
                <a:lnTo>
                  <a:pt x="11" y="128"/>
                </a:lnTo>
                <a:cubicBezTo>
                  <a:pt x="20" y="167"/>
                  <a:pt x="40" y="207"/>
                  <a:pt x="50" y="246"/>
                </a:cubicBezTo>
                <a:cubicBezTo>
                  <a:pt x="79" y="246"/>
                  <a:pt x="109" y="236"/>
                  <a:pt x="138" y="226"/>
                </a:cubicBezTo>
                <a:cubicBezTo>
                  <a:pt x="128" y="177"/>
                  <a:pt x="109" y="128"/>
                  <a:pt x="99" y="79"/>
                </a:cubicBezTo>
                <a:lnTo>
                  <a:pt x="99" y="69"/>
                </a:lnTo>
                <a:cubicBezTo>
                  <a:pt x="89" y="59"/>
                  <a:pt x="89" y="50"/>
                  <a:pt x="89" y="40"/>
                </a:cubicBezTo>
                <a:cubicBezTo>
                  <a:pt x="79" y="40"/>
                  <a:pt x="79" y="40"/>
                  <a:pt x="79" y="30"/>
                </a:cubicBezTo>
                <a:cubicBezTo>
                  <a:pt x="70" y="20"/>
                  <a:pt x="59" y="11"/>
                  <a:pt x="50" y="11"/>
                </a:cubicBezTo>
                <a:cubicBezTo>
                  <a:pt x="50" y="11"/>
                  <a:pt x="50" y="0"/>
                  <a:pt x="4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8" name="Google Shape;4848;p21"/>
          <p:cNvSpPr/>
          <p:nvPr/>
        </p:nvSpPr>
        <p:spPr>
          <a:xfrm>
            <a:off x="4101568" y="1208603"/>
            <a:ext cx="95384" cy="95595"/>
          </a:xfrm>
          <a:custGeom>
            <a:avLst/>
            <a:gdLst/>
            <a:ahLst/>
            <a:cxnLst/>
            <a:rect l="l" t="t" r="r" b="b"/>
            <a:pathLst>
              <a:path w="451" h="452" extrusionOk="0">
                <a:moveTo>
                  <a:pt x="421" y="285"/>
                </a:moveTo>
                <a:cubicBezTo>
                  <a:pt x="382" y="393"/>
                  <a:pt x="274" y="452"/>
                  <a:pt x="166" y="412"/>
                </a:cubicBezTo>
                <a:cubicBezTo>
                  <a:pt x="59" y="383"/>
                  <a:pt x="0" y="266"/>
                  <a:pt x="39" y="158"/>
                </a:cubicBezTo>
                <a:cubicBezTo>
                  <a:pt x="68" y="60"/>
                  <a:pt x="186" y="1"/>
                  <a:pt x="294" y="31"/>
                </a:cubicBezTo>
                <a:cubicBezTo>
                  <a:pt x="401" y="70"/>
                  <a:pt x="451" y="187"/>
                  <a:pt x="421" y="28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21"/>
          <p:cNvSpPr/>
          <p:nvPr/>
        </p:nvSpPr>
        <p:spPr>
          <a:xfrm>
            <a:off x="4147038" y="1225311"/>
            <a:ext cx="35319" cy="35531"/>
          </a:xfrm>
          <a:custGeom>
            <a:avLst/>
            <a:gdLst/>
            <a:ahLst/>
            <a:cxnLst/>
            <a:rect l="l" t="t" r="r" b="b"/>
            <a:pathLst>
              <a:path w="167" h="168" extrusionOk="0">
                <a:moveTo>
                  <a:pt x="157" y="108"/>
                </a:moveTo>
                <a:cubicBezTo>
                  <a:pt x="138" y="148"/>
                  <a:pt x="99" y="167"/>
                  <a:pt x="59" y="148"/>
                </a:cubicBezTo>
                <a:cubicBezTo>
                  <a:pt x="20" y="137"/>
                  <a:pt x="1" y="98"/>
                  <a:pt x="20" y="59"/>
                </a:cubicBezTo>
                <a:cubicBezTo>
                  <a:pt x="30" y="20"/>
                  <a:pt x="69" y="0"/>
                  <a:pt x="108" y="10"/>
                </a:cubicBezTo>
                <a:cubicBezTo>
                  <a:pt x="147" y="30"/>
                  <a:pt x="167" y="69"/>
                  <a:pt x="157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0" name="Google Shape;4850;p21"/>
          <p:cNvSpPr/>
          <p:nvPr/>
        </p:nvSpPr>
        <p:spPr>
          <a:xfrm>
            <a:off x="7916664" y="2130917"/>
            <a:ext cx="358905" cy="296514"/>
          </a:xfrm>
          <a:custGeom>
            <a:avLst/>
            <a:gdLst/>
            <a:ahLst/>
            <a:cxnLst/>
            <a:rect l="l" t="t" r="r" b="b"/>
            <a:pathLst>
              <a:path w="1697" h="1402" extrusionOk="0">
                <a:moveTo>
                  <a:pt x="1383" y="696"/>
                </a:moveTo>
                <a:cubicBezTo>
                  <a:pt x="1697" y="1"/>
                  <a:pt x="530" y="1"/>
                  <a:pt x="1" y="246"/>
                </a:cubicBezTo>
                <a:cubicBezTo>
                  <a:pt x="462" y="354"/>
                  <a:pt x="1059" y="1402"/>
                  <a:pt x="1383" y="6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1" name="Google Shape;4851;p21"/>
          <p:cNvSpPr/>
          <p:nvPr/>
        </p:nvSpPr>
        <p:spPr>
          <a:xfrm>
            <a:off x="7956213" y="2174485"/>
            <a:ext cx="275788" cy="130915"/>
          </a:xfrm>
          <a:custGeom>
            <a:avLst/>
            <a:gdLst/>
            <a:ahLst/>
            <a:cxnLst/>
            <a:rect l="l" t="t" r="r" b="b"/>
            <a:pathLst>
              <a:path w="1304" h="619" extrusionOk="0">
                <a:moveTo>
                  <a:pt x="1166" y="549"/>
                </a:moveTo>
                <a:cubicBezTo>
                  <a:pt x="863" y="255"/>
                  <a:pt x="441" y="79"/>
                  <a:pt x="30" y="50"/>
                </a:cubicBezTo>
                <a:cubicBezTo>
                  <a:pt x="1" y="40"/>
                  <a:pt x="1" y="0"/>
                  <a:pt x="40" y="0"/>
                </a:cubicBezTo>
                <a:cubicBezTo>
                  <a:pt x="451" y="40"/>
                  <a:pt x="931" y="177"/>
                  <a:pt x="1235" y="481"/>
                </a:cubicBezTo>
                <a:cubicBezTo>
                  <a:pt x="1303" y="549"/>
                  <a:pt x="1245" y="618"/>
                  <a:pt x="1166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2" name="Google Shape;4852;p21"/>
          <p:cNvSpPr/>
          <p:nvPr/>
        </p:nvSpPr>
        <p:spPr>
          <a:xfrm>
            <a:off x="8223538" y="2189078"/>
            <a:ext cx="308992" cy="261406"/>
          </a:xfrm>
          <a:custGeom>
            <a:avLst/>
            <a:gdLst/>
            <a:ahLst/>
            <a:cxnLst/>
            <a:rect l="l" t="t" r="r" b="b"/>
            <a:pathLst>
              <a:path w="1461" h="1236" extrusionOk="0">
                <a:moveTo>
                  <a:pt x="20" y="480"/>
                </a:moveTo>
                <a:cubicBezTo>
                  <a:pt x="0" y="1235"/>
                  <a:pt x="1078" y="765"/>
                  <a:pt x="1461" y="304"/>
                </a:cubicBezTo>
                <a:cubicBezTo>
                  <a:pt x="1294" y="343"/>
                  <a:pt x="1069" y="284"/>
                  <a:pt x="834" y="225"/>
                </a:cubicBezTo>
                <a:cubicBezTo>
                  <a:pt x="431" y="118"/>
                  <a:pt x="39" y="0"/>
                  <a:pt x="20" y="48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21"/>
          <p:cNvSpPr/>
          <p:nvPr/>
        </p:nvSpPr>
        <p:spPr>
          <a:xfrm>
            <a:off x="8200697" y="2267752"/>
            <a:ext cx="298629" cy="58372"/>
          </a:xfrm>
          <a:custGeom>
            <a:avLst/>
            <a:gdLst/>
            <a:ahLst/>
            <a:cxnLst/>
            <a:rect l="l" t="t" r="r" b="b"/>
            <a:pathLst>
              <a:path w="1412" h="276" extrusionOk="0">
                <a:moveTo>
                  <a:pt x="128" y="40"/>
                </a:moveTo>
                <a:cubicBezTo>
                  <a:pt x="530" y="177"/>
                  <a:pt x="990" y="157"/>
                  <a:pt x="1373" y="10"/>
                </a:cubicBezTo>
                <a:cubicBezTo>
                  <a:pt x="1402" y="1"/>
                  <a:pt x="1412" y="40"/>
                  <a:pt x="1382" y="59"/>
                </a:cubicBezTo>
                <a:cubicBezTo>
                  <a:pt x="990" y="197"/>
                  <a:pt x="500" y="275"/>
                  <a:pt x="99" y="128"/>
                </a:cubicBezTo>
                <a:cubicBezTo>
                  <a:pt x="1" y="99"/>
                  <a:pt x="30" y="10"/>
                  <a:pt x="128" y="4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4" name="Google Shape;4854;p21"/>
          <p:cNvSpPr/>
          <p:nvPr/>
        </p:nvSpPr>
        <p:spPr>
          <a:xfrm>
            <a:off x="8061747" y="2012694"/>
            <a:ext cx="311107" cy="321682"/>
          </a:xfrm>
          <a:custGeom>
            <a:avLst/>
            <a:gdLst/>
            <a:ahLst/>
            <a:cxnLst/>
            <a:rect l="l" t="t" r="r" b="b"/>
            <a:pathLst>
              <a:path w="1471" h="1521" extrusionOk="0">
                <a:moveTo>
                  <a:pt x="717" y="1246"/>
                </a:moveTo>
                <a:cubicBezTo>
                  <a:pt x="1" y="952"/>
                  <a:pt x="873" y="168"/>
                  <a:pt x="1471" y="1"/>
                </a:cubicBezTo>
                <a:cubicBezTo>
                  <a:pt x="1187" y="373"/>
                  <a:pt x="1403" y="1520"/>
                  <a:pt x="717" y="1246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21"/>
          <p:cNvSpPr/>
          <p:nvPr/>
        </p:nvSpPr>
        <p:spPr>
          <a:xfrm>
            <a:off x="8204927" y="2033420"/>
            <a:ext cx="138951" cy="269654"/>
          </a:xfrm>
          <a:custGeom>
            <a:avLst/>
            <a:gdLst/>
            <a:ahLst/>
            <a:cxnLst/>
            <a:rect l="l" t="t" r="r" b="b"/>
            <a:pathLst>
              <a:path w="657" h="1275" extrusionOk="0">
                <a:moveTo>
                  <a:pt x="98" y="1177"/>
                </a:moveTo>
                <a:cubicBezTo>
                  <a:pt x="147" y="756"/>
                  <a:pt x="353" y="344"/>
                  <a:pt x="637" y="50"/>
                </a:cubicBezTo>
                <a:cubicBezTo>
                  <a:pt x="657" y="31"/>
                  <a:pt x="628" y="1"/>
                  <a:pt x="598" y="21"/>
                </a:cubicBezTo>
                <a:cubicBezTo>
                  <a:pt x="304" y="325"/>
                  <a:pt x="40" y="736"/>
                  <a:pt x="10" y="1167"/>
                </a:cubicBezTo>
                <a:cubicBezTo>
                  <a:pt x="0" y="1265"/>
                  <a:pt x="88" y="1275"/>
                  <a:pt x="98" y="117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21"/>
          <p:cNvSpPr/>
          <p:nvPr/>
        </p:nvSpPr>
        <p:spPr>
          <a:xfrm>
            <a:off x="8028754" y="2209804"/>
            <a:ext cx="310896" cy="358693"/>
          </a:xfrm>
          <a:custGeom>
            <a:avLst/>
            <a:gdLst/>
            <a:ahLst/>
            <a:cxnLst/>
            <a:rect l="l" t="t" r="r" b="b"/>
            <a:pathLst>
              <a:path w="1470" h="1696" extrusionOk="0">
                <a:moveTo>
                  <a:pt x="823" y="402"/>
                </a:moveTo>
                <a:cubicBezTo>
                  <a:pt x="167" y="0"/>
                  <a:pt x="0" y="1127"/>
                  <a:pt x="176" y="1695"/>
                </a:cubicBezTo>
                <a:cubicBezTo>
                  <a:pt x="363" y="1244"/>
                  <a:pt x="1470" y="784"/>
                  <a:pt x="823" y="40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7" name="Google Shape;4857;p21"/>
          <p:cNvSpPr/>
          <p:nvPr/>
        </p:nvSpPr>
        <p:spPr>
          <a:xfrm>
            <a:off x="8064074" y="2271982"/>
            <a:ext cx="167926" cy="259080"/>
          </a:xfrm>
          <a:custGeom>
            <a:avLst/>
            <a:gdLst/>
            <a:ahLst/>
            <a:cxnLst/>
            <a:rect l="l" t="t" r="r" b="b"/>
            <a:pathLst>
              <a:path w="794" h="1225" extrusionOk="0">
                <a:moveTo>
                  <a:pt x="715" y="137"/>
                </a:moveTo>
                <a:cubicBezTo>
                  <a:pt x="382" y="402"/>
                  <a:pt x="147" y="794"/>
                  <a:pt x="49" y="1186"/>
                </a:cubicBezTo>
                <a:cubicBezTo>
                  <a:pt x="49" y="1225"/>
                  <a:pt x="0" y="1215"/>
                  <a:pt x="9" y="1176"/>
                </a:cubicBezTo>
                <a:cubicBezTo>
                  <a:pt x="107" y="774"/>
                  <a:pt x="314" y="323"/>
                  <a:pt x="656" y="68"/>
                </a:cubicBezTo>
                <a:cubicBezTo>
                  <a:pt x="745" y="0"/>
                  <a:pt x="793" y="79"/>
                  <a:pt x="715" y="13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21"/>
          <p:cNvSpPr/>
          <p:nvPr/>
        </p:nvSpPr>
        <p:spPr>
          <a:xfrm>
            <a:off x="8078455" y="2215937"/>
            <a:ext cx="329719" cy="325700"/>
          </a:xfrm>
          <a:custGeom>
            <a:avLst/>
            <a:gdLst/>
            <a:ahLst/>
            <a:cxnLst/>
            <a:rect l="l" t="t" r="r" b="b"/>
            <a:pathLst>
              <a:path w="1559" h="1540" extrusionOk="0">
                <a:moveTo>
                  <a:pt x="647" y="412"/>
                </a:moveTo>
                <a:cubicBezTo>
                  <a:pt x="0" y="794"/>
                  <a:pt x="980" y="1451"/>
                  <a:pt x="1559" y="1539"/>
                </a:cubicBezTo>
                <a:cubicBezTo>
                  <a:pt x="1255" y="1206"/>
                  <a:pt x="1343" y="0"/>
                  <a:pt x="647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21"/>
          <p:cNvSpPr/>
          <p:nvPr/>
        </p:nvSpPr>
        <p:spPr>
          <a:xfrm>
            <a:off x="8202812" y="2271982"/>
            <a:ext cx="172156" cy="255061"/>
          </a:xfrm>
          <a:custGeom>
            <a:avLst/>
            <a:gdLst/>
            <a:ahLst/>
            <a:cxnLst/>
            <a:rect l="l" t="t" r="r" b="b"/>
            <a:pathLst>
              <a:path w="814" h="1206" extrusionOk="0">
                <a:moveTo>
                  <a:pt x="118" y="108"/>
                </a:moveTo>
                <a:cubicBezTo>
                  <a:pt x="216" y="519"/>
                  <a:pt x="471" y="892"/>
                  <a:pt x="794" y="1146"/>
                </a:cubicBezTo>
                <a:cubicBezTo>
                  <a:pt x="814" y="1166"/>
                  <a:pt x="794" y="1205"/>
                  <a:pt x="765" y="1186"/>
                </a:cubicBezTo>
                <a:cubicBezTo>
                  <a:pt x="431" y="921"/>
                  <a:pt x="118" y="549"/>
                  <a:pt x="20" y="127"/>
                </a:cubicBezTo>
                <a:cubicBezTo>
                  <a:pt x="0" y="29"/>
                  <a:pt x="89" y="0"/>
                  <a:pt x="118" y="10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21"/>
          <p:cNvSpPr/>
          <p:nvPr/>
        </p:nvSpPr>
        <p:spPr>
          <a:xfrm>
            <a:off x="8173838" y="2267752"/>
            <a:ext cx="27071" cy="23053"/>
          </a:xfrm>
          <a:custGeom>
            <a:avLst/>
            <a:gdLst/>
            <a:ahLst/>
            <a:cxnLst/>
            <a:rect l="l" t="t" r="r" b="b"/>
            <a:pathLst>
              <a:path w="128" h="109" extrusionOk="0">
                <a:moveTo>
                  <a:pt x="20" y="1"/>
                </a:moveTo>
                <a:cubicBezTo>
                  <a:pt x="20" y="20"/>
                  <a:pt x="10" y="30"/>
                  <a:pt x="10" y="40"/>
                </a:cubicBezTo>
                <a:cubicBezTo>
                  <a:pt x="0" y="49"/>
                  <a:pt x="0" y="49"/>
                  <a:pt x="0" y="59"/>
                </a:cubicBezTo>
                <a:cubicBezTo>
                  <a:pt x="39" y="69"/>
                  <a:pt x="69" y="88"/>
                  <a:pt x="108" y="108"/>
                </a:cubicBezTo>
                <a:cubicBezTo>
                  <a:pt x="118" y="99"/>
                  <a:pt x="118" y="99"/>
                  <a:pt x="128" y="99"/>
                </a:cubicBezTo>
                <a:cubicBezTo>
                  <a:pt x="98" y="59"/>
                  <a:pt x="59" y="30"/>
                  <a:pt x="20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21"/>
          <p:cNvSpPr/>
          <p:nvPr/>
        </p:nvSpPr>
        <p:spPr>
          <a:xfrm>
            <a:off x="8177856" y="2259504"/>
            <a:ext cx="29186" cy="29186"/>
          </a:xfrm>
          <a:custGeom>
            <a:avLst/>
            <a:gdLst/>
            <a:ahLst/>
            <a:cxnLst/>
            <a:rect l="l" t="t" r="r" b="b"/>
            <a:pathLst>
              <a:path w="138" h="138" extrusionOk="0">
                <a:moveTo>
                  <a:pt x="30" y="0"/>
                </a:moveTo>
                <a:cubicBezTo>
                  <a:pt x="20" y="20"/>
                  <a:pt x="11" y="30"/>
                  <a:pt x="1" y="40"/>
                </a:cubicBezTo>
                <a:cubicBezTo>
                  <a:pt x="40" y="69"/>
                  <a:pt x="79" y="98"/>
                  <a:pt x="109" y="138"/>
                </a:cubicBezTo>
                <a:cubicBezTo>
                  <a:pt x="109" y="127"/>
                  <a:pt x="118" y="127"/>
                  <a:pt x="118" y="127"/>
                </a:cubicBezTo>
                <a:cubicBezTo>
                  <a:pt x="128" y="118"/>
                  <a:pt x="128" y="118"/>
                  <a:pt x="138" y="118"/>
                </a:cubicBezTo>
                <a:lnTo>
                  <a:pt x="138" y="98"/>
                </a:lnTo>
                <a:lnTo>
                  <a:pt x="138" y="59"/>
                </a:lnTo>
                <a:cubicBezTo>
                  <a:pt x="99" y="49"/>
                  <a:pt x="59" y="30"/>
                  <a:pt x="3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21"/>
          <p:cNvSpPr/>
          <p:nvPr/>
        </p:nvSpPr>
        <p:spPr>
          <a:xfrm>
            <a:off x="8254627" y="2284460"/>
            <a:ext cx="4441" cy="211"/>
          </a:xfrm>
          <a:custGeom>
            <a:avLst/>
            <a:gdLst/>
            <a:ahLst/>
            <a:cxnLst/>
            <a:rect l="l" t="t" r="r" b="b"/>
            <a:pathLst>
              <a:path w="21" h="1" extrusionOk="0">
                <a:moveTo>
                  <a:pt x="20" y="0"/>
                </a:moveTo>
                <a:lnTo>
                  <a:pt x="1" y="0"/>
                </a:lnTo>
                <a:lnTo>
                  <a:pt x="1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21"/>
          <p:cNvSpPr/>
          <p:nvPr/>
        </p:nvSpPr>
        <p:spPr>
          <a:xfrm>
            <a:off x="8223538" y="2280230"/>
            <a:ext cx="33416" cy="14593"/>
          </a:xfrm>
          <a:custGeom>
            <a:avLst/>
            <a:gdLst/>
            <a:ahLst/>
            <a:cxnLst/>
            <a:rect l="l" t="t" r="r" b="b"/>
            <a:pathLst>
              <a:path w="158" h="69" extrusionOk="0">
                <a:moveTo>
                  <a:pt x="10" y="0"/>
                </a:moveTo>
                <a:lnTo>
                  <a:pt x="10" y="10"/>
                </a:lnTo>
                <a:cubicBezTo>
                  <a:pt x="10" y="20"/>
                  <a:pt x="10" y="29"/>
                  <a:pt x="0" y="40"/>
                </a:cubicBezTo>
                <a:cubicBezTo>
                  <a:pt x="10" y="49"/>
                  <a:pt x="10" y="59"/>
                  <a:pt x="20" y="69"/>
                </a:cubicBezTo>
                <a:cubicBezTo>
                  <a:pt x="69" y="49"/>
                  <a:pt x="118" y="29"/>
                  <a:pt x="157" y="20"/>
                </a:cubicBezTo>
                <a:lnTo>
                  <a:pt x="137" y="20"/>
                </a:lnTo>
                <a:cubicBezTo>
                  <a:pt x="98" y="20"/>
                  <a:pt x="59" y="10"/>
                  <a:pt x="1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21"/>
          <p:cNvSpPr/>
          <p:nvPr/>
        </p:nvSpPr>
        <p:spPr>
          <a:xfrm>
            <a:off x="8184201" y="2247026"/>
            <a:ext cx="74869" cy="37646"/>
          </a:xfrm>
          <a:custGeom>
            <a:avLst/>
            <a:gdLst/>
            <a:ahLst/>
            <a:cxnLst/>
            <a:rect l="l" t="t" r="r" b="b"/>
            <a:pathLst>
              <a:path w="354" h="178" extrusionOk="0">
                <a:moveTo>
                  <a:pt x="127" y="1"/>
                </a:moveTo>
                <a:lnTo>
                  <a:pt x="127" y="1"/>
                </a:lnTo>
                <a:cubicBezTo>
                  <a:pt x="79" y="10"/>
                  <a:pt x="40" y="30"/>
                  <a:pt x="0" y="59"/>
                </a:cubicBezTo>
                <a:cubicBezTo>
                  <a:pt x="29" y="89"/>
                  <a:pt x="69" y="108"/>
                  <a:pt x="108" y="118"/>
                </a:cubicBezTo>
                <a:cubicBezTo>
                  <a:pt x="118" y="79"/>
                  <a:pt x="118" y="40"/>
                  <a:pt x="127" y="1"/>
                </a:cubicBezTo>
                <a:close/>
                <a:moveTo>
                  <a:pt x="216" y="10"/>
                </a:moveTo>
                <a:cubicBezTo>
                  <a:pt x="206" y="59"/>
                  <a:pt x="206" y="108"/>
                  <a:pt x="196" y="157"/>
                </a:cubicBezTo>
                <a:cubicBezTo>
                  <a:pt x="245" y="167"/>
                  <a:pt x="284" y="177"/>
                  <a:pt x="323" y="177"/>
                </a:cubicBezTo>
                <a:lnTo>
                  <a:pt x="353" y="177"/>
                </a:lnTo>
                <a:cubicBezTo>
                  <a:pt x="343" y="108"/>
                  <a:pt x="294" y="40"/>
                  <a:pt x="216" y="1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5" name="Google Shape;4865;p21"/>
          <p:cNvSpPr/>
          <p:nvPr/>
        </p:nvSpPr>
        <p:spPr>
          <a:xfrm>
            <a:off x="8206830" y="2247026"/>
            <a:ext cx="23264" cy="41664"/>
          </a:xfrm>
          <a:custGeom>
            <a:avLst/>
            <a:gdLst/>
            <a:ahLst/>
            <a:cxnLst/>
            <a:rect l="l" t="t" r="r" b="b"/>
            <a:pathLst>
              <a:path w="110" h="197" extrusionOk="0">
                <a:moveTo>
                  <a:pt x="20" y="1"/>
                </a:moveTo>
                <a:cubicBezTo>
                  <a:pt x="11" y="40"/>
                  <a:pt x="11" y="79"/>
                  <a:pt x="1" y="118"/>
                </a:cubicBezTo>
                <a:lnTo>
                  <a:pt x="1" y="157"/>
                </a:lnTo>
                <a:lnTo>
                  <a:pt x="1" y="177"/>
                </a:lnTo>
                <a:cubicBezTo>
                  <a:pt x="11" y="167"/>
                  <a:pt x="20" y="167"/>
                  <a:pt x="31" y="167"/>
                </a:cubicBezTo>
                <a:cubicBezTo>
                  <a:pt x="31" y="157"/>
                  <a:pt x="31" y="157"/>
                  <a:pt x="40" y="157"/>
                </a:cubicBezTo>
                <a:lnTo>
                  <a:pt x="50" y="157"/>
                </a:lnTo>
                <a:cubicBezTo>
                  <a:pt x="70" y="167"/>
                  <a:pt x="79" y="177"/>
                  <a:pt x="79" y="186"/>
                </a:cubicBezTo>
                <a:lnTo>
                  <a:pt x="79" y="197"/>
                </a:lnTo>
                <a:cubicBezTo>
                  <a:pt x="89" y="186"/>
                  <a:pt x="89" y="177"/>
                  <a:pt x="89" y="167"/>
                </a:cubicBezTo>
                <a:lnTo>
                  <a:pt x="89" y="157"/>
                </a:lnTo>
                <a:cubicBezTo>
                  <a:pt x="99" y="108"/>
                  <a:pt x="99" y="59"/>
                  <a:pt x="109" y="10"/>
                </a:cubicBezTo>
                <a:cubicBezTo>
                  <a:pt x="79" y="1"/>
                  <a:pt x="60" y="1"/>
                  <a:pt x="4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21"/>
          <p:cNvSpPr/>
          <p:nvPr/>
        </p:nvSpPr>
        <p:spPr>
          <a:xfrm>
            <a:off x="8171723" y="2280230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10" y="0"/>
                </a:moveTo>
                <a:lnTo>
                  <a:pt x="10" y="0"/>
                </a:lnTo>
                <a:cubicBezTo>
                  <a:pt x="1" y="49"/>
                  <a:pt x="10" y="88"/>
                  <a:pt x="30" y="127"/>
                </a:cubicBezTo>
                <a:cubicBezTo>
                  <a:pt x="59" y="98"/>
                  <a:pt x="88" y="79"/>
                  <a:pt x="118" y="49"/>
                </a:cubicBezTo>
                <a:cubicBezTo>
                  <a:pt x="79" y="29"/>
                  <a:pt x="49" y="10"/>
                  <a:pt x="10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7" name="Google Shape;4867;p21"/>
          <p:cNvSpPr/>
          <p:nvPr/>
        </p:nvSpPr>
        <p:spPr>
          <a:xfrm>
            <a:off x="8177856" y="2280230"/>
            <a:ext cx="45894" cy="43568"/>
          </a:xfrm>
          <a:custGeom>
            <a:avLst/>
            <a:gdLst/>
            <a:ahLst/>
            <a:cxnLst/>
            <a:rect l="l" t="t" r="r" b="b"/>
            <a:pathLst>
              <a:path w="217" h="206" extrusionOk="0">
                <a:moveTo>
                  <a:pt x="187" y="0"/>
                </a:moveTo>
                <a:lnTo>
                  <a:pt x="216" y="29"/>
                </a:lnTo>
                <a:cubicBezTo>
                  <a:pt x="216" y="20"/>
                  <a:pt x="207" y="10"/>
                  <a:pt x="187" y="0"/>
                </a:cubicBezTo>
                <a:close/>
                <a:moveTo>
                  <a:pt x="168" y="10"/>
                </a:moveTo>
                <a:cubicBezTo>
                  <a:pt x="157" y="10"/>
                  <a:pt x="148" y="10"/>
                  <a:pt x="138" y="20"/>
                </a:cubicBezTo>
                <a:cubicBezTo>
                  <a:pt x="128" y="20"/>
                  <a:pt x="128" y="20"/>
                  <a:pt x="118" y="29"/>
                </a:cubicBezTo>
                <a:cubicBezTo>
                  <a:pt x="118" y="29"/>
                  <a:pt x="109" y="29"/>
                  <a:pt x="109" y="40"/>
                </a:cubicBezTo>
                <a:cubicBezTo>
                  <a:pt x="99" y="40"/>
                  <a:pt x="99" y="40"/>
                  <a:pt x="89" y="49"/>
                </a:cubicBezTo>
                <a:cubicBezTo>
                  <a:pt x="59" y="79"/>
                  <a:pt x="30" y="98"/>
                  <a:pt x="1" y="127"/>
                </a:cubicBezTo>
                <a:cubicBezTo>
                  <a:pt x="11" y="157"/>
                  <a:pt x="30" y="186"/>
                  <a:pt x="50" y="206"/>
                </a:cubicBezTo>
                <a:cubicBezTo>
                  <a:pt x="79" y="177"/>
                  <a:pt x="109" y="147"/>
                  <a:pt x="148" y="118"/>
                </a:cubicBezTo>
                <a:cubicBezTo>
                  <a:pt x="148" y="108"/>
                  <a:pt x="148" y="98"/>
                  <a:pt x="138" y="88"/>
                </a:cubicBezTo>
                <a:cubicBezTo>
                  <a:pt x="128" y="49"/>
                  <a:pt x="148" y="20"/>
                  <a:pt x="168" y="1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8" name="Google Shape;4868;p21"/>
          <p:cNvSpPr/>
          <p:nvPr/>
        </p:nvSpPr>
        <p:spPr>
          <a:xfrm>
            <a:off x="8188431" y="2284460"/>
            <a:ext cx="70639" cy="47798"/>
          </a:xfrm>
          <a:custGeom>
            <a:avLst/>
            <a:gdLst/>
            <a:ahLst/>
            <a:cxnLst/>
            <a:rect l="l" t="t" r="r" b="b"/>
            <a:pathLst>
              <a:path w="334" h="226" extrusionOk="0">
                <a:moveTo>
                  <a:pt x="323" y="0"/>
                </a:moveTo>
                <a:cubicBezTo>
                  <a:pt x="284" y="9"/>
                  <a:pt x="235" y="29"/>
                  <a:pt x="186" y="49"/>
                </a:cubicBezTo>
                <a:cubicBezTo>
                  <a:pt x="196" y="107"/>
                  <a:pt x="205" y="157"/>
                  <a:pt x="225" y="196"/>
                </a:cubicBezTo>
                <a:cubicBezTo>
                  <a:pt x="264" y="176"/>
                  <a:pt x="303" y="137"/>
                  <a:pt x="323" y="88"/>
                </a:cubicBezTo>
                <a:cubicBezTo>
                  <a:pt x="333" y="59"/>
                  <a:pt x="333" y="29"/>
                  <a:pt x="333" y="0"/>
                </a:cubicBezTo>
                <a:close/>
                <a:moveTo>
                  <a:pt x="98" y="98"/>
                </a:moveTo>
                <a:cubicBezTo>
                  <a:pt x="59" y="127"/>
                  <a:pt x="29" y="157"/>
                  <a:pt x="0" y="186"/>
                </a:cubicBezTo>
                <a:cubicBezTo>
                  <a:pt x="20" y="196"/>
                  <a:pt x="39" y="205"/>
                  <a:pt x="68" y="216"/>
                </a:cubicBezTo>
                <a:cubicBezTo>
                  <a:pt x="88" y="225"/>
                  <a:pt x="107" y="225"/>
                  <a:pt x="127" y="225"/>
                </a:cubicBezTo>
                <a:lnTo>
                  <a:pt x="137" y="225"/>
                </a:lnTo>
                <a:cubicBezTo>
                  <a:pt x="118" y="186"/>
                  <a:pt x="107" y="147"/>
                  <a:pt x="98" y="98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9" name="Google Shape;4869;p21"/>
          <p:cNvSpPr/>
          <p:nvPr/>
        </p:nvSpPr>
        <p:spPr>
          <a:xfrm>
            <a:off x="8204927" y="2280230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49" y="0"/>
                </a:moveTo>
                <a:cubicBezTo>
                  <a:pt x="40" y="0"/>
                  <a:pt x="40" y="0"/>
                  <a:pt x="40" y="10"/>
                </a:cubicBezTo>
                <a:cubicBezTo>
                  <a:pt x="20" y="20"/>
                  <a:pt x="0" y="49"/>
                  <a:pt x="10" y="88"/>
                </a:cubicBezTo>
                <a:cubicBezTo>
                  <a:pt x="20" y="98"/>
                  <a:pt x="20" y="108"/>
                  <a:pt x="20" y="118"/>
                </a:cubicBezTo>
                <a:cubicBezTo>
                  <a:pt x="29" y="167"/>
                  <a:pt x="40" y="206"/>
                  <a:pt x="59" y="245"/>
                </a:cubicBezTo>
                <a:cubicBezTo>
                  <a:pt x="88" y="245"/>
                  <a:pt x="118" y="236"/>
                  <a:pt x="147" y="216"/>
                </a:cubicBezTo>
                <a:cubicBezTo>
                  <a:pt x="127" y="177"/>
                  <a:pt x="118" y="127"/>
                  <a:pt x="108" y="69"/>
                </a:cubicBezTo>
                <a:cubicBezTo>
                  <a:pt x="98" y="59"/>
                  <a:pt x="98" y="49"/>
                  <a:pt x="88" y="40"/>
                </a:cubicBezTo>
                <a:lnTo>
                  <a:pt x="88" y="29"/>
                </a:lnTo>
                <a:lnTo>
                  <a:pt x="59" y="0"/>
                </a:ln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0" name="Google Shape;4870;p21"/>
          <p:cNvSpPr/>
          <p:nvPr/>
        </p:nvSpPr>
        <p:spPr>
          <a:xfrm>
            <a:off x="8175953" y="2234548"/>
            <a:ext cx="95384" cy="95595"/>
          </a:xfrm>
          <a:custGeom>
            <a:avLst/>
            <a:gdLst/>
            <a:ahLst/>
            <a:cxnLst/>
            <a:rect l="l" t="t" r="r" b="b"/>
            <a:pathLst>
              <a:path w="451" h="452" extrusionOk="0">
                <a:moveTo>
                  <a:pt x="421" y="285"/>
                </a:moveTo>
                <a:cubicBezTo>
                  <a:pt x="382" y="393"/>
                  <a:pt x="264" y="452"/>
                  <a:pt x="166" y="412"/>
                </a:cubicBezTo>
                <a:cubicBezTo>
                  <a:pt x="59" y="373"/>
                  <a:pt x="0" y="265"/>
                  <a:pt x="39" y="158"/>
                </a:cubicBezTo>
                <a:cubicBezTo>
                  <a:pt x="68" y="50"/>
                  <a:pt x="186" y="1"/>
                  <a:pt x="294" y="30"/>
                </a:cubicBezTo>
                <a:cubicBezTo>
                  <a:pt x="392" y="69"/>
                  <a:pt x="451" y="177"/>
                  <a:pt x="421" y="28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21"/>
          <p:cNvSpPr/>
          <p:nvPr/>
        </p:nvSpPr>
        <p:spPr>
          <a:xfrm>
            <a:off x="8221423" y="2251256"/>
            <a:ext cx="35531" cy="33416"/>
          </a:xfrm>
          <a:custGeom>
            <a:avLst/>
            <a:gdLst/>
            <a:ahLst/>
            <a:cxnLst/>
            <a:rect l="l" t="t" r="r" b="b"/>
            <a:pathLst>
              <a:path w="168" h="158" extrusionOk="0">
                <a:moveTo>
                  <a:pt x="158" y="98"/>
                </a:moveTo>
                <a:cubicBezTo>
                  <a:pt x="138" y="137"/>
                  <a:pt x="99" y="157"/>
                  <a:pt x="60" y="147"/>
                </a:cubicBezTo>
                <a:cubicBezTo>
                  <a:pt x="20" y="137"/>
                  <a:pt x="1" y="98"/>
                  <a:pt x="10" y="59"/>
                </a:cubicBezTo>
                <a:cubicBezTo>
                  <a:pt x="30" y="20"/>
                  <a:pt x="69" y="0"/>
                  <a:pt x="108" y="10"/>
                </a:cubicBezTo>
                <a:cubicBezTo>
                  <a:pt x="147" y="20"/>
                  <a:pt x="167" y="59"/>
                  <a:pt x="15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2" name="Google Shape;4872;p21"/>
          <p:cNvSpPr/>
          <p:nvPr/>
        </p:nvSpPr>
        <p:spPr>
          <a:xfrm>
            <a:off x="6381235" y="613888"/>
            <a:ext cx="358482" cy="331834"/>
          </a:xfrm>
          <a:custGeom>
            <a:avLst/>
            <a:gdLst/>
            <a:ahLst/>
            <a:cxnLst/>
            <a:rect l="l" t="t" r="r" b="b"/>
            <a:pathLst>
              <a:path w="1695" h="1569" extrusionOk="0">
                <a:moveTo>
                  <a:pt x="1078" y="1059"/>
                </a:moveTo>
                <a:cubicBezTo>
                  <a:pt x="1695" y="559"/>
                  <a:pt x="597" y="10"/>
                  <a:pt x="0" y="1"/>
                </a:cubicBezTo>
                <a:cubicBezTo>
                  <a:pt x="373" y="314"/>
                  <a:pt x="451" y="1569"/>
                  <a:pt x="1078" y="105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3" name="Google Shape;4873;p21"/>
          <p:cNvSpPr/>
          <p:nvPr/>
        </p:nvSpPr>
        <p:spPr>
          <a:xfrm>
            <a:off x="6416343" y="624252"/>
            <a:ext cx="209590" cy="244698"/>
          </a:xfrm>
          <a:custGeom>
            <a:avLst/>
            <a:gdLst/>
            <a:ahLst/>
            <a:cxnLst/>
            <a:rect l="l" t="t" r="r" b="b"/>
            <a:pathLst>
              <a:path w="991" h="1157" extrusionOk="0">
                <a:moveTo>
                  <a:pt x="863" y="1049"/>
                </a:moveTo>
                <a:cubicBezTo>
                  <a:pt x="706" y="647"/>
                  <a:pt x="392" y="275"/>
                  <a:pt x="30" y="59"/>
                </a:cubicBezTo>
                <a:cubicBezTo>
                  <a:pt x="0" y="40"/>
                  <a:pt x="30" y="1"/>
                  <a:pt x="59" y="20"/>
                </a:cubicBezTo>
                <a:cubicBezTo>
                  <a:pt x="431" y="246"/>
                  <a:pt x="804" y="599"/>
                  <a:pt x="951" y="1020"/>
                </a:cubicBezTo>
                <a:cubicBezTo>
                  <a:pt x="990" y="1118"/>
                  <a:pt x="902" y="1157"/>
                  <a:pt x="863" y="1049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4" name="Google Shape;4874;p21"/>
          <p:cNvSpPr/>
          <p:nvPr/>
        </p:nvSpPr>
        <p:spPr>
          <a:xfrm>
            <a:off x="6571789" y="690660"/>
            <a:ext cx="337967" cy="313222"/>
          </a:xfrm>
          <a:custGeom>
            <a:avLst/>
            <a:gdLst/>
            <a:ahLst/>
            <a:cxnLst/>
            <a:rect l="l" t="t" r="r" b="b"/>
            <a:pathLst>
              <a:path w="1598" h="1481" extrusionOk="0">
                <a:moveTo>
                  <a:pt x="245" y="745"/>
                </a:moveTo>
                <a:cubicBezTo>
                  <a:pt x="500" y="0"/>
                  <a:pt x="1382" y="843"/>
                  <a:pt x="1598" y="1441"/>
                </a:cubicBezTo>
                <a:cubicBezTo>
                  <a:pt x="1196" y="1156"/>
                  <a:pt x="1" y="1480"/>
                  <a:pt x="245" y="74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5" name="Google Shape;4875;p21"/>
          <p:cNvSpPr/>
          <p:nvPr/>
        </p:nvSpPr>
        <p:spPr>
          <a:xfrm>
            <a:off x="6596745" y="839761"/>
            <a:ext cx="290381" cy="126685"/>
          </a:xfrm>
          <a:custGeom>
            <a:avLst/>
            <a:gdLst/>
            <a:ahLst/>
            <a:cxnLst/>
            <a:rect l="l" t="t" r="r" b="b"/>
            <a:pathLst>
              <a:path w="1373" h="599" extrusionOk="0">
                <a:moveTo>
                  <a:pt x="108" y="99"/>
                </a:moveTo>
                <a:cubicBezTo>
                  <a:pt x="539" y="118"/>
                  <a:pt x="990" y="305"/>
                  <a:pt x="1313" y="579"/>
                </a:cubicBezTo>
                <a:cubicBezTo>
                  <a:pt x="1333" y="599"/>
                  <a:pt x="1372" y="569"/>
                  <a:pt x="1342" y="540"/>
                </a:cubicBezTo>
                <a:cubicBezTo>
                  <a:pt x="1009" y="255"/>
                  <a:pt x="558" y="11"/>
                  <a:pt x="108" y="11"/>
                </a:cubicBezTo>
                <a:cubicBezTo>
                  <a:pt x="0" y="1"/>
                  <a:pt x="0" y="99"/>
                  <a:pt x="108" y="99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6" name="Google Shape;4876;p21"/>
          <p:cNvSpPr/>
          <p:nvPr/>
        </p:nvSpPr>
        <p:spPr>
          <a:xfrm>
            <a:off x="6484866" y="624252"/>
            <a:ext cx="375190" cy="321470"/>
          </a:xfrm>
          <a:custGeom>
            <a:avLst/>
            <a:gdLst/>
            <a:ahLst/>
            <a:cxnLst/>
            <a:rect l="l" t="t" r="r" b="b"/>
            <a:pathLst>
              <a:path w="1774" h="1520" extrusionOk="0">
                <a:moveTo>
                  <a:pt x="608" y="1010"/>
                </a:moveTo>
                <a:cubicBezTo>
                  <a:pt x="0" y="481"/>
                  <a:pt x="1127" y="1"/>
                  <a:pt x="1773" y="40"/>
                </a:cubicBezTo>
                <a:cubicBezTo>
                  <a:pt x="1372" y="314"/>
                  <a:pt x="1185" y="1520"/>
                  <a:pt x="608" y="1010"/>
                </a:cubicBezTo>
                <a:close/>
              </a:path>
            </a:pathLst>
          </a:custGeom>
          <a:solidFill>
            <a:srgbClr val="D02D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7" name="Google Shape;4877;p21"/>
          <p:cNvSpPr/>
          <p:nvPr/>
        </p:nvSpPr>
        <p:spPr>
          <a:xfrm>
            <a:off x="6596745" y="640748"/>
            <a:ext cx="225875" cy="228202"/>
          </a:xfrm>
          <a:custGeom>
            <a:avLst/>
            <a:gdLst/>
            <a:ahLst/>
            <a:cxnLst/>
            <a:rect l="l" t="t" r="r" b="b"/>
            <a:pathLst>
              <a:path w="1068" h="1079" extrusionOk="0">
                <a:moveTo>
                  <a:pt x="127" y="981"/>
                </a:moveTo>
                <a:cubicBezTo>
                  <a:pt x="314" y="579"/>
                  <a:pt x="656" y="246"/>
                  <a:pt x="1039" y="60"/>
                </a:cubicBezTo>
                <a:cubicBezTo>
                  <a:pt x="1068" y="40"/>
                  <a:pt x="1048" y="1"/>
                  <a:pt x="1019" y="11"/>
                </a:cubicBezTo>
                <a:cubicBezTo>
                  <a:pt x="627" y="207"/>
                  <a:pt x="216" y="530"/>
                  <a:pt x="39" y="942"/>
                </a:cubicBezTo>
                <a:cubicBezTo>
                  <a:pt x="0" y="1040"/>
                  <a:pt x="79" y="1079"/>
                  <a:pt x="127" y="981"/>
                </a:cubicBezTo>
                <a:close/>
              </a:path>
            </a:pathLst>
          </a:custGeom>
          <a:solidFill>
            <a:srgbClr val="A619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8" name="Google Shape;4878;p21"/>
          <p:cNvSpPr/>
          <p:nvPr/>
        </p:nvSpPr>
        <p:spPr>
          <a:xfrm>
            <a:off x="6308482" y="688545"/>
            <a:ext cx="348542" cy="313011"/>
          </a:xfrm>
          <a:custGeom>
            <a:avLst/>
            <a:gdLst/>
            <a:ahLst/>
            <a:cxnLst/>
            <a:rect l="l" t="t" r="r" b="b"/>
            <a:pathLst>
              <a:path w="1648" h="1480" extrusionOk="0">
                <a:moveTo>
                  <a:pt x="1363" y="755"/>
                </a:moveTo>
                <a:cubicBezTo>
                  <a:pt x="1079" y="1"/>
                  <a:pt x="216" y="833"/>
                  <a:pt x="1" y="1412"/>
                </a:cubicBezTo>
                <a:cubicBezTo>
                  <a:pt x="442" y="1157"/>
                  <a:pt x="1647" y="1480"/>
                  <a:pt x="1363" y="755"/>
                </a:cubicBezTo>
                <a:close/>
              </a:path>
            </a:pathLst>
          </a:custGeom>
          <a:solidFill>
            <a:srgbClr val="D02D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9" name="Google Shape;4879;p21"/>
          <p:cNvSpPr/>
          <p:nvPr/>
        </p:nvSpPr>
        <p:spPr>
          <a:xfrm>
            <a:off x="6333438" y="839761"/>
            <a:ext cx="292496" cy="120340"/>
          </a:xfrm>
          <a:custGeom>
            <a:avLst/>
            <a:gdLst/>
            <a:ahLst/>
            <a:cxnLst/>
            <a:rect l="l" t="t" r="r" b="b"/>
            <a:pathLst>
              <a:path w="1383" h="569" extrusionOk="0">
                <a:moveTo>
                  <a:pt x="1274" y="99"/>
                </a:moveTo>
                <a:cubicBezTo>
                  <a:pt x="834" y="109"/>
                  <a:pt x="383" y="275"/>
                  <a:pt x="59" y="540"/>
                </a:cubicBezTo>
                <a:cubicBezTo>
                  <a:pt x="30" y="569"/>
                  <a:pt x="0" y="530"/>
                  <a:pt x="20" y="510"/>
                </a:cubicBezTo>
                <a:cubicBezTo>
                  <a:pt x="363" y="236"/>
                  <a:pt x="823" y="1"/>
                  <a:pt x="1274" y="11"/>
                </a:cubicBezTo>
                <a:cubicBezTo>
                  <a:pt x="1382" y="11"/>
                  <a:pt x="1382" y="99"/>
                  <a:pt x="1274" y="99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0" name="Google Shape;4880;p21"/>
          <p:cNvSpPr/>
          <p:nvPr/>
        </p:nvSpPr>
        <p:spPr>
          <a:xfrm>
            <a:off x="6439184" y="850336"/>
            <a:ext cx="341985" cy="327604"/>
          </a:xfrm>
          <a:custGeom>
            <a:avLst/>
            <a:gdLst/>
            <a:ahLst/>
            <a:cxnLst/>
            <a:rect l="l" t="t" r="r" b="b"/>
            <a:pathLst>
              <a:path w="1617" h="1549" extrusionOk="0">
                <a:moveTo>
                  <a:pt x="784" y="59"/>
                </a:moveTo>
                <a:cubicBezTo>
                  <a:pt x="1" y="127"/>
                  <a:pt x="608" y="1196"/>
                  <a:pt x="1107" y="1548"/>
                </a:cubicBezTo>
                <a:cubicBezTo>
                  <a:pt x="980" y="1087"/>
                  <a:pt x="1617" y="0"/>
                  <a:pt x="784" y="59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1" name="Google Shape;4881;p21"/>
          <p:cNvSpPr/>
          <p:nvPr/>
        </p:nvSpPr>
        <p:spPr>
          <a:xfrm>
            <a:off x="6576019" y="835743"/>
            <a:ext cx="76772" cy="308992"/>
          </a:xfrm>
          <a:custGeom>
            <a:avLst/>
            <a:gdLst/>
            <a:ahLst/>
            <a:cxnLst/>
            <a:rect l="l" t="t" r="r" b="b"/>
            <a:pathLst>
              <a:path w="363" h="1461" extrusionOk="0">
                <a:moveTo>
                  <a:pt x="196" y="128"/>
                </a:moveTo>
                <a:cubicBezTo>
                  <a:pt x="108" y="549"/>
                  <a:pt x="166" y="1029"/>
                  <a:pt x="353" y="1411"/>
                </a:cubicBezTo>
                <a:cubicBezTo>
                  <a:pt x="362" y="1441"/>
                  <a:pt x="323" y="1461"/>
                  <a:pt x="304" y="1431"/>
                </a:cubicBezTo>
                <a:cubicBezTo>
                  <a:pt x="118" y="1039"/>
                  <a:pt x="0" y="539"/>
                  <a:pt x="108" y="108"/>
                </a:cubicBezTo>
                <a:cubicBezTo>
                  <a:pt x="137" y="0"/>
                  <a:pt x="225" y="20"/>
                  <a:pt x="196" y="128"/>
                </a:cubicBezTo>
                <a:close/>
              </a:path>
            </a:pathLst>
          </a:custGeom>
          <a:solidFill>
            <a:srgbClr val="A619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2" name="Google Shape;4882;p21"/>
          <p:cNvSpPr/>
          <p:nvPr/>
        </p:nvSpPr>
        <p:spPr>
          <a:xfrm>
            <a:off x="6586171" y="823265"/>
            <a:ext cx="10786" cy="18823"/>
          </a:xfrm>
          <a:custGeom>
            <a:avLst/>
            <a:gdLst/>
            <a:ahLst/>
            <a:cxnLst/>
            <a:rect l="l" t="t" r="r" b="b"/>
            <a:pathLst>
              <a:path w="51" h="89" extrusionOk="0">
                <a:moveTo>
                  <a:pt x="11" y="0"/>
                </a:moveTo>
                <a:cubicBezTo>
                  <a:pt x="11" y="0"/>
                  <a:pt x="1" y="0"/>
                  <a:pt x="1" y="10"/>
                </a:cubicBezTo>
                <a:cubicBezTo>
                  <a:pt x="11" y="30"/>
                  <a:pt x="31" y="59"/>
                  <a:pt x="40" y="89"/>
                </a:cubicBezTo>
                <a:lnTo>
                  <a:pt x="50" y="89"/>
                </a:lnTo>
                <a:cubicBezTo>
                  <a:pt x="40" y="59"/>
                  <a:pt x="20" y="30"/>
                  <a:pt x="11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3" name="Google Shape;4883;p21"/>
          <p:cNvSpPr/>
          <p:nvPr/>
        </p:nvSpPr>
        <p:spPr>
          <a:xfrm>
            <a:off x="6588497" y="819035"/>
            <a:ext cx="18611" cy="23053"/>
          </a:xfrm>
          <a:custGeom>
            <a:avLst/>
            <a:gdLst/>
            <a:ahLst/>
            <a:cxnLst/>
            <a:rect l="l" t="t" r="r" b="b"/>
            <a:pathLst>
              <a:path w="88" h="109" extrusionOk="0">
                <a:moveTo>
                  <a:pt x="29" y="1"/>
                </a:moveTo>
                <a:cubicBezTo>
                  <a:pt x="20" y="1"/>
                  <a:pt x="9" y="11"/>
                  <a:pt x="0" y="20"/>
                </a:cubicBezTo>
                <a:cubicBezTo>
                  <a:pt x="9" y="50"/>
                  <a:pt x="29" y="79"/>
                  <a:pt x="39" y="109"/>
                </a:cubicBezTo>
                <a:lnTo>
                  <a:pt x="78" y="109"/>
                </a:lnTo>
                <a:lnTo>
                  <a:pt x="78" y="99"/>
                </a:lnTo>
                <a:cubicBezTo>
                  <a:pt x="78" y="89"/>
                  <a:pt x="88" y="79"/>
                  <a:pt x="88" y="70"/>
                </a:cubicBezTo>
                <a:cubicBezTo>
                  <a:pt x="68" y="40"/>
                  <a:pt x="49" y="20"/>
                  <a:pt x="29" y="1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4" name="Google Shape;4884;p21"/>
          <p:cNvSpPr/>
          <p:nvPr/>
        </p:nvSpPr>
        <p:spPr>
          <a:xfrm>
            <a:off x="6594630" y="810787"/>
            <a:ext cx="24956" cy="23053"/>
          </a:xfrm>
          <a:custGeom>
            <a:avLst/>
            <a:gdLst/>
            <a:ahLst/>
            <a:cxnLst/>
            <a:rect l="l" t="t" r="r" b="b"/>
            <a:pathLst>
              <a:path w="118" h="109" extrusionOk="0">
                <a:moveTo>
                  <a:pt x="118" y="0"/>
                </a:moveTo>
                <a:cubicBezTo>
                  <a:pt x="78" y="0"/>
                  <a:pt x="30" y="11"/>
                  <a:pt x="0" y="40"/>
                </a:cubicBezTo>
                <a:cubicBezTo>
                  <a:pt x="20" y="59"/>
                  <a:pt x="39" y="79"/>
                  <a:pt x="59" y="109"/>
                </a:cubicBezTo>
                <a:cubicBezTo>
                  <a:pt x="78" y="69"/>
                  <a:pt x="98" y="40"/>
                  <a:pt x="118" y="0"/>
                </a:cubicBez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5" name="Google Shape;4885;p21"/>
          <p:cNvSpPr/>
          <p:nvPr/>
        </p:nvSpPr>
        <p:spPr>
          <a:xfrm>
            <a:off x="6617471" y="860488"/>
            <a:ext cx="2115" cy="2326"/>
          </a:xfrm>
          <a:custGeom>
            <a:avLst/>
            <a:gdLst/>
            <a:ahLst/>
            <a:cxnLst/>
            <a:rect l="l" t="t" r="r" b="b"/>
            <a:pathLst>
              <a:path w="10" h="11" extrusionOk="0">
                <a:moveTo>
                  <a:pt x="10" y="1"/>
                </a:moveTo>
                <a:cubicBezTo>
                  <a:pt x="10" y="1"/>
                  <a:pt x="10" y="11"/>
                  <a:pt x="0" y="11"/>
                </a:cubicBezTo>
                <a:lnTo>
                  <a:pt x="10" y="11"/>
                </a:lnTo>
                <a:lnTo>
                  <a:pt x="10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6" name="Google Shape;4886;p21"/>
          <p:cNvSpPr/>
          <p:nvPr/>
        </p:nvSpPr>
        <p:spPr>
          <a:xfrm>
            <a:off x="6619375" y="860488"/>
            <a:ext cx="43779" cy="10786"/>
          </a:xfrm>
          <a:custGeom>
            <a:avLst/>
            <a:gdLst/>
            <a:ahLst/>
            <a:cxnLst/>
            <a:rect l="l" t="t" r="r" b="b"/>
            <a:pathLst>
              <a:path w="207" h="51" extrusionOk="0">
                <a:moveTo>
                  <a:pt x="1" y="1"/>
                </a:moveTo>
                <a:lnTo>
                  <a:pt x="1" y="11"/>
                </a:lnTo>
                <a:cubicBezTo>
                  <a:pt x="79" y="11"/>
                  <a:pt x="148" y="30"/>
                  <a:pt x="197" y="50"/>
                </a:cubicBezTo>
                <a:cubicBezTo>
                  <a:pt x="197" y="40"/>
                  <a:pt x="197" y="30"/>
                  <a:pt x="207" y="20"/>
                </a:cubicBezTo>
                <a:cubicBezTo>
                  <a:pt x="138" y="11"/>
                  <a:pt x="70" y="11"/>
                  <a:pt x="1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21"/>
          <p:cNvSpPr/>
          <p:nvPr/>
        </p:nvSpPr>
        <p:spPr>
          <a:xfrm>
            <a:off x="6619375" y="846106"/>
            <a:ext cx="43779" cy="18823"/>
          </a:xfrm>
          <a:custGeom>
            <a:avLst/>
            <a:gdLst/>
            <a:ahLst/>
            <a:cxnLst/>
            <a:rect l="l" t="t" r="r" b="b"/>
            <a:pathLst>
              <a:path w="207" h="89" extrusionOk="0">
                <a:moveTo>
                  <a:pt x="20" y="0"/>
                </a:moveTo>
                <a:lnTo>
                  <a:pt x="20" y="10"/>
                </a:lnTo>
                <a:cubicBezTo>
                  <a:pt x="11" y="20"/>
                  <a:pt x="11" y="29"/>
                  <a:pt x="1" y="40"/>
                </a:cubicBezTo>
                <a:lnTo>
                  <a:pt x="1" y="69"/>
                </a:lnTo>
                <a:cubicBezTo>
                  <a:pt x="70" y="79"/>
                  <a:pt x="138" y="79"/>
                  <a:pt x="207" y="88"/>
                </a:cubicBezTo>
                <a:lnTo>
                  <a:pt x="207" y="79"/>
                </a:lnTo>
                <a:cubicBezTo>
                  <a:pt x="148" y="79"/>
                  <a:pt x="89" y="49"/>
                  <a:pt x="20" y="0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21"/>
          <p:cNvSpPr/>
          <p:nvPr/>
        </p:nvSpPr>
        <p:spPr>
          <a:xfrm>
            <a:off x="6623605" y="817132"/>
            <a:ext cx="41664" cy="45683"/>
          </a:xfrm>
          <a:custGeom>
            <a:avLst/>
            <a:gdLst/>
            <a:ahLst/>
            <a:cxnLst/>
            <a:rect l="l" t="t" r="r" b="b"/>
            <a:pathLst>
              <a:path w="197" h="216" extrusionOk="0">
                <a:moveTo>
                  <a:pt x="79" y="0"/>
                </a:moveTo>
                <a:cubicBezTo>
                  <a:pt x="50" y="39"/>
                  <a:pt x="30" y="88"/>
                  <a:pt x="0" y="137"/>
                </a:cubicBezTo>
                <a:cubicBezTo>
                  <a:pt x="69" y="186"/>
                  <a:pt x="128" y="216"/>
                  <a:pt x="187" y="216"/>
                </a:cubicBezTo>
                <a:cubicBezTo>
                  <a:pt x="196" y="137"/>
                  <a:pt x="167" y="59"/>
                  <a:pt x="98" y="10"/>
                </a:cubicBezTo>
                <a:cubicBezTo>
                  <a:pt x="89" y="10"/>
                  <a:pt x="89" y="0"/>
                  <a:pt x="79" y="0"/>
                </a:cubicBez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9" name="Google Shape;4889;p21"/>
          <p:cNvSpPr/>
          <p:nvPr/>
        </p:nvSpPr>
        <p:spPr>
          <a:xfrm>
            <a:off x="6604993" y="810787"/>
            <a:ext cx="35319" cy="43779"/>
          </a:xfrm>
          <a:custGeom>
            <a:avLst/>
            <a:gdLst/>
            <a:ahLst/>
            <a:cxnLst/>
            <a:rect l="l" t="t" r="r" b="b"/>
            <a:pathLst>
              <a:path w="167" h="207" extrusionOk="0">
                <a:moveTo>
                  <a:pt x="69" y="0"/>
                </a:moveTo>
                <a:cubicBezTo>
                  <a:pt x="49" y="40"/>
                  <a:pt x="29" y="69"/>
                  <a:pt x="10" y="109"/>
                </a:cubicBezTo>
                <a:cubicBezTo>
                  <a:pt x="10" y="118"/>
                  <a:pt x="0" y="128"/>
                  <a:pt x="0" y="138"/>
                </a:cubicBezTo>
                <a:lnTo>
                  <a:pt x="0" y="148"/>
                </a:lnTo>
                <a:cubicBezTo>
                  <a:pt x="10" y="148"/>
                  <a:pt x="29" y="148"/>
                  <a:pt x="40" y="157"/>
                </a:cubicBezTo>
                <a:cubicBezTo>
                  <a:pt x="40" y="157"/>
                  <a:pt x="49" y="157"/>
                  <a:pt x="59" y="167"/>
                </a:cubicBezTo>
                <a:cubicBezTo>
                  <a:pt x="69" y="177"/>
                  <a:pt x="69" y="187"/>
                  <a:pt x="69" y="196"/>
                </a:cubicBezTo>
                <a:lnTo>
                  <a:pt x="69" y="207"/>
                </a:lnTo>
                <a:cubicBezTo>
                  <a:pt x="79" y="196"/>
                  <a:pt x="79" y="187"/>
                  <a:pt x="88" y="177"/>
                </a:cubicBezTo>
                <a:lnTo>
                  <a:pt x="88" y="167"/>
                </a:lnTo>
                <a:cubicBezTo>
                  <a:pt x="118" y="118"/>
                  <a:pt x="138" y="69"/>
                  <a:pt x="167" y="30"/>
                </a:cubicBezTo>
                <a:cubicBezTo>
                  <a:pt x="138" y="11"/>
                  <a:pt x="98" y="0"/>
                  <a:pt x="69" y="0"/>
                </a:cubicBezTo>
                <a:close/>
              </a:path>
            </a:pathLst>
          </a:custGeom>
          <a:solidFill>
            <a:srgbClr val="8514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0" name="Google Shape;4890;p21"/>
          <p:cNvSpPr/>
          <p:nvPr/>
        </p:nvSpPr>
        <p:spPr>
          <a:xfrm>
            <a:off x="6576019" y="825380"/>
            <a:ext cx="20938" cy="43568"/>
          </a:xfrm>
          <a:custGeom>
            <a:avLst/>
            <a:gdLst/>
            <a:ahLst/>
            <a:cxnLst/>
            <a:rect l="l" t="t" r="r" b="b"/>
            <a:pathLst>
              <a:path w="99" h="206" extrusionOk="0">
                <a:moveTo>
                  <a:pt x="49" y="0"/>
                </a:moveTo>
                <a:lnTo>
                  <a:pt x="29" y="20"/>
                </a:lnTo>
                <a:lnTo>
                  <a:pt x="0" y="79"/>
                </a:lnTo>
                <a:lnTo>
                  <a:pt x="88" y="79"/>
                </a:lnTo>
                <a:cubicBezTo>
                  <a:pt x="79" y="49"/>
                  <a:pt x="59" y="20"/>
                  <a:pt x="49" y="0"/>
                </a:cubicBezTo>
                <a:close/>
                <a:moveTo>
                  <a:pt x="98" y="167"/>
                </a:moveTo>
                <a:cubicBezTo>
                  <a:pt x="68" y="167"/>
                  <a:pt x="29" y="177"/>
                  <a:pt x="0" y="177"/>
                </a:cubicBezTo>
                <a:lnTo>
                  <a:pt x="0" y="206"/>
                </a:lnTo>
                <a:cubicBezTo>
                  <a:pt x="29" y="196"/>
                  <a:pt x="68" y="186"/>
                  <a:pt x="98" y="186"/>
                </a:cubicBezTo>
                <a:lnTo>
                  <a:pt x="98" y="167"/>
                </a:ln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1" name="Google Shape;4891;p21"/>
          <p:cNvSpPr/>
          <p:nvPr/>
        </p:nvSpPr>
        <p:spPr>
          <a:xfrm>
            <a:off x="6573904" y="841876"/>
            <a:ext cx="45683" cy="20938"/>
          </a:xfrm>
          <a:custGeom>
            <a:avLst/>
            <a:gdLst/>
            <a:ahLst/>
            <a:cxnLst/>
            <a:rect l="l" t="t" r="r" b="b"/>
            <a:pathLst>
              <a:path w="216" h="99" extrusionOk="0">
                <a:moveTo>
                  <a:pt x="206" y="20"/>
                </a:moveTo>
                <a:lnTo>
                  <a:pt x="206" y="20"/>
                </a:lnTo>
                <a:cubicBezTo>
                  <a:pt x="206" y="20"/>
                  <a:pt x="216" y="40"/>
                  <a:pt x="216" y="49"/>
                </a:cubicBezTo>
                <a:cubicBezTo>
                  <a:pt x="216" y="40"/>
                  <a:pt x="216" y="30"/>
                  <a:pt x="206" y="20"/>
                </a:cubicBezTo>
                <a:close/>
                <a:moveTo>
                  <a:pt x="10" y="1"/>
                </a:moveTo>
                <a:cubicBezTo>
                  <a:pt x="0" y="30"/>
                  <a:pt x="0" y="69"/>
                  <a:pt x="10" y="99"/>
                </a:cubicBezTo>
                <a:cubicBezTo>
                  <a:pt x="39" y="99"/>
                  <a:pt x="78" y="89"/>
                  <a:pt x="108" y="89"/>
                </a:cubicBezTo>
                <a:cubicBezTo>
                  <a:pt x="118" y="89"/>
                  <a:pt x="118" y="79"/>
                  <a:pt x="118" y="79"/>
                </a:cubicBezTo>
                <a:cubicBezTo>
                  <a:pt x="127" y="36"/>
                  <a:pt x="150" y="9"/>
                  <a:pt x="168" y="2"/>
                </a:cubicBezTo>
                <a:lnTo>
                  <a:pt x="168" y="2"/>
                </a:lnTo>
                <a:cubicBezTo>
                  <a:pt x="175" y="4"/>
                  <a:pt x="182" y="6"/>
                  <a:pt x="187" y="10"/>
                </a:cubicBezTo>
                <a:lnTo>
                  <a:pt x="176" y="1"/>
                </a:lnTo>
                <a:cubicBezTo>
                  <a:pt x="174" y="1"/>
                  <a:pt x="171" y="1"/>
                  <a:pt x="168" y="2"/>
                </a:cubicBezTo>
                <a:lnTo>
                  <a:pt x="168" y="2"/>
                </a:lnTo>
                <a:cubicBezTo>
                  <a:pt x="160" y="1"/>
                  <a:pt x="153" y="1"/>
                  <a:pt x="147" y="1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2" name="Google Shape;4892;p21"/>
          <p:cNvSpPr/>
          <p:nvPr/>
        </p:nvSpPr>
        <p:spPr>
          <a:xfrm>
            <a:off x="6576019" y="862603"/>
            <a:ext cx="85020" cy="37646"/>
          </a:xfrm>
          <a:custGeom>
            <a:avLst/>
            <a:gdLst/>
            <a:ahLst/>
            <a:cxnLst/>
            <a:rect l="l" t="t" r="r" b="b"/>
            <a:pathLst>
              <a:path w="402" h="178" extrusionOk="0">
                <a:moveTo>
                  <a:pt x="98" y="10"/>
                </a:moveTo>
                <a:cubicBezTo>
                  <a:pt x="68" y="10"/>
                  <a:pt x="29" y="20"/>
                  <a:pt x="0" y="30"/>
                </a:cubicBezTo>
                <a:cubicBezTo>
                  <a:pt x="20" y="69"/>
                  <a:pt x="39" y="108"/>
                  <a:pt x="79" y="138"/>
                </a:cubicBezTo>
                <a:cubicBezTo>
                  <a:pt x="79" y="89"/>
                  <a:pt x="88" y="49"/>
                  <a:pt x="98" y="10"/>
                </a:cubicBezTo>
                <a:close/>
                <a:moveTo>
                  <a:pt x="196" y="1"/>
                </a:moveTo>
                <a:lnTo>
                  <a:pt x="166" y="177"/>
                </a:lnTo>
                <a:lnTo>
                  <a:pt x="206" y="177"/>
                </a:lnTo>
                <a:cubicBezTo>
                  <a:pt x="264" y="177"/>
                  <a:pt x="333" y="147"/>
                  <a:pt x="373" y="89"/>
                </a:cubicBezTo>
                <a:cubicBezTo>
                  <a:pt x="382" y="69"/>
                  <a:pt x="392" y="60"/>
                  <a:pt x="402" y="40"/>
                </a:cubicBezTo>
                <a:cubicBezTo>
                  <a:pt x="353" y="20"/>
                  <a:pt x="284" y="1"/>
                  <a:pt x="206" y="1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3" name="Google Shape;4893;p21"/>
          <p:cNvSpPr/>
          <p:nvPr/>
        </p:nvSpPr>
        <p:spPr>
          <a:xfrm>
            <a:off x="6592515" y="841876"/>
            <a:ext cx="27071" cy="58372"/>
          </a:xfrm>
          <a:custGeom>
            <a:avLst/>
            <a:gdLst/>
            <a:ahLst/>
            <a:cxnLst/>
            <a:rect l="l" t="t" r="r" b="b"/>
            <a:pathLst>
              <a:path w="128" h="276" extrusionOk="0">
                <a:moveTo>
                  <a:pt x="88" y="1"/>
                </a:moveTo>
                <a:cubicBezTo>
                  <a:pt x="69" y="1"/>
                  <a:pt x="40" y="30"/>
                  <a:pt x="30" y="79"/>
                </a:cubicBezTo>
                <a:cubicBezTo>
                  <a:pt x="30" y="79"/>
                  <a:pt x="30" y="89"/>
                  <a:pt x="20" y="89"/>
                </a:cubicBezTo>
                <a:lnTo>
                  <a:pt x="20" y="108"/>
                </a:lnTo>
                <a:cubicBezTo>
                  <a:pt x="10" y="147"/>
                  <a:pt x="1" y="187"/>
                  <a:pt x="1" y="236"/>
                </a:cubicBezTo>
                <a:cubicBezTo>
                  <a:pt x="30" y="256"/>
                  <a:pt x="59" y="265"/>
                  <a:pt x="88" y="275"/>
                </a:cubicBezTo>
                <a:lnTo>
                  <a:pt x="118" y="99"/>
                </a:lnTo>
                <a:cubicBezTo>
                  <a:pt x="128" y="99"/>
                  <a:pt x="128" y="89"/>
                  <a:pt x="128" y="89"/>
                </a:cubicBezTo>
                <a:lnTo>
                  <a:pt x="128" y="60"/>
                </a:lnTo>
                <a:lnTo>
                  <a:pt x="128" y="49"/>
                </a:lnTo>
                <a:cubicBezTo>
                  <a:pt x="128" y="40"/>
                  <a:pt x="118" y="20"/>
                  <a:pt x="118" y="20"/>
                </a:cubicBezTo>
                <a:cubicBezTo>
                  <a:pt x="108" y="10"/>
                  <a:pt x="99" y="10"/>
                  <a:pt x="99" y="10"/>
                </a:cubicBezTo>
                <a:lnTo>
                  <a:pt x="88" y="1"/>
                </a:lnTo>
                <a:close/>
              </a:path>
            </a:pathLst>
          </a:custGeom>
          <a:solidFill>
            <a:srgbClr val="8514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4" name="Google Shape;4894;p21"/>
          <p:cNvSpPr/>
          <p:nvPr/>
        </p:nvSpPr>
        <p:spPr>
          <a:xfrm>
            <a:off x="6563541" y="794291"/>
            <a:ext cx="99614" cy="101728"/>
          </a:xfrm>
          <a:custGeom>
            <a:avLst/>
            <a:gdLst/>
            <a:ahLst/>
            <a:cxnLst/>
            <a:rect l="l" t="t" r="r" b="b"/>
            <a:pathLst>
              <a:path w="471" h="481" extrusionOk="0">
                <a:moveTo>
                  <a:pt x="353" y="69"/>
                </a:moveTo>
                <a:cubicBezTo>
                  <a:pt x="451" y="137"/>
                  <a:pt x="471" y="265"/>
                  <a:pt x="402" y="363"/>
                </a:cubicBezTo>
                <a:cubicBezTo>
                  <a:pt x="343" y="451"/>
                  <a:pt x="206" y="481"/>
                  <a:pt x="118" y="412"/>
                </a:cubicBezTo>
                <a:cubicBezTo>
                  <a:pt x="20" y="343"/>
                  <a:pt x="0" y="216"/>
                  <a:pt x="69" y="118"/>
                </a:cubicBezTo>
                <a:cubicBezTo>
                  <a:pt x="127" y="20"/>
                  <a:pt x="265" y="0"/>
                  <a:pt x="353" y="6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5" name="Google Shape;4895;p21"/>
          <p:cNvSpPr/>
          <p:nvPr/>
        </p:nvSpPr>
        <p:spPr>
          <a:xfrm>
            <a:off x="6586171" y="806557"/>
            <a:ext cx="37646" cy="37646"/>
          </a:xfrm>
          <a:custGeom>
            <a:avLst/>
            <a:gdLst/>
            <a:ahLst/>
            <a:cxnLst/>
            <a:rect l="l" t="t" r="r" b="b"/>
            <a:pathLst>
              <a:path w="178" h="178" extrusionOk="0">
                <a:moveTo>
                  <a:pt x="129" y="31"/>
                </a:moveTo>
                <a:cubicBezTo>
                  <a:pt x="168" y="50"/>
                  <a:pt x="177" y="99"/>
                  <a:pt x="148" y="129"/>
                </a:cubicBezTo>
                <a:cubicBezTo>
                  <a:pt x="129" y="168"/>
                  <a:pt x="79" y="177"/>
                  <a:pt x="40" y="148"/>
                </a:cubicBezTo>
                <a:cubicBezTo>
                  <a:pt x="11" y="129"/>
                  <a:pt x="1" y="79"/>
                  <a:pt x="20" y="40"/>
                </a:cubicBezTo>
                <a:cubicBezTo>
                  <a:pt x="50" y="11"/>
                  <a:pt x="99" y="1"/>
                  <a:pt x="12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6" name="Google Shape;4896;p21"/>
          <p:cNvSpPr/>
          <p:nvPr/>
        </p:nvSpPr>
        <p:spPr>
          <a:xfrm>
            <a:off x="-155334" y="3092569"/>
            <a:ext cx="346215" cy="396128"/>
          </a:xfrm>
          <a:custGeom>
            <a:avLst/>
            <a:gdLst/>
            <a:ahLst/>
            <a:cxnLst/>
            <a:rect l="l" t="t" r="r" b="b"/>
            <a:pathLst>
              <a:path w="1637" h="1873" extrusionOk="0">
                <a:moveTo>
                  <a:pt x="1637" y="942"/>
                </a:moveTo>
                <a:cubicBezTo>
                  <a:pt x="1637" y="1852"/>
                  <a:pt x="598" y="1872"/>
                  <a:pt x="236" y="1421"/>
                </a:cubicBezTo>
                <a:cubicBezTo>
                  <a:pt x="0" y="1147"/>
                  <a:pt x="20" y="618"/>
                  <a:pt x="294" y="363"/>
                </a:cubicBezTo>
                <a:cubicBezTo>
                  <a:pt x="696" y="1"/>
                  <a:pt x="1637" y="147"/>
                  <a:pt x="1637" y="942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7" name="Google Shape;4897;p21"/>
          <p:cNvSpPr/>
          <p:nvPr/>
        </p:nvSpPr>
        <p:spPr>
          <a:xfrm>
            <a:off x="8360" y="3276990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28" y="1"/>
                </a:moveTo>
                <a:cubicBezTo>
                  <a:pt x="59" y="1"/>
                  <a:pt x="0" y="59"/>
                  <a:pt x="0" y="118"/>
                </a:cubicBezTo>
                <a:cubicBezTo>
                  <a:pt x="0" y="187"/>
                  <a:pt x="59" y="236"/>
                  <a:pt x="128" y="236"/>
                </a:cubicBezTo>
                <a:cubicBezTo>
                  <a:pt x="196" y="236"/>
                  <a:pt x="246" y="187"/>
                  <a:pt x="246" y="118"/>
                </a:cubicBezTo>
                <a:cubicBezTo>
                  <a:pt x="246" y="59"/>
                  <a:pt x="196" y="1"/>
                  <a:pt x="128" y="1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8" name="Google Shape;4898;p21"/>
          <p:cNvSpPr/>
          <p:nvPr/>
        </p:nvSpPr>
        <p:spPr>
          <a:xfrm>
            <a:off x="112" y="3268742"/>
            <a:ext cx="53931" cy="49913"/>
          </a:xfrm>
          <a:custGeom>
            <a:avLst/>
            <a:gdLst/>
            <a:ahLst/>
            <a:cxnLst/>
            <a:rect l="l" t="t" r="r" b="b"/>
            <a:pathLst>
              <a:path w="255" h="236" extrusionOk="0">
                <a:moveTo>
                  <a:pt x="128" y="236"/>
                </a:moveTo>
                <a:cubicBezTo>
                  <a:pt x="196" y="236"/>
                  <a:pt x="255" y="187"/>
                  <a:pt x="255" y="118"/>
                </a:cubicBezTo>
                <a:cubicBezTo>
                  <a:pt x="255" y="50"/>
                  <a:pt x="196" y="0"/>
                  <a:pt x="128" y="0"/>
                </a:cubicBezTo>
                <a:cubicBezTo>
                  <a:pt x="59" y="0"/>
                  <a:pt x="0" y="50"/>
                  <a:pt x="0" y="118"/>
                </a:cubicBezTo>
                <a:cubicBezTo>
                  <a:pt x="0" y="187"/>
                  <a:pt x="59" y="236"/>
                  <a:pt x="128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21"/>
          <p:cNvSpPr/>
          <p:nvPr/>
        </p:nvSpPr>
        <p:spPr>
          <a:xfrm>
            <a:off x="-134608" y="3134022"/>
            <a:ext cx="321259" cy="317241"/>
          </a:xfrm>
          <a:custGeom>
            <a:avLst/>
            <a:gdLst/>
            <a:ahLst/>
            <a:cxnLst/>
            <a:rect l="l" t="t" r="r" b="b"/>
            <a:pathLst>
              <a:path w="1519" h="1500" extrusionOk="0">
                <a:moveTo>
                  <a:pt x="726" y="10"/>
                </a:moveTo>
                <a:cubicBezTo>
                  <a:pt x="863" y="20"/>
                  <a:pt x="882" y="108"/>
                  <a:pt x="882" y="216"/>
                </a:cubicBezTo>
                <a:cubicBezTo>
                  <a:pt x="882" y="245"/>
                  <a:pt x="872" y="275"/>
                  <a:pt x="872" y="314"/>
                </a:cubicBezTo>
                <a:cubicBezTo>
                  <a:pt x="863" y="393"/>
                  <a:pt x="853" y="461"/>
                  <a:pt x="882" y="491"/>
                </a:cubicBezTo>
                <a:lnTo>
                  <a:pt x="892" y="491"/>
                </a:lnTo>
                <a:cubicBezTo>
                  <a:pt x="911" y="461"/>
                  <a:pt x="941" y="412"/>
                  <a:pt x="970" y="363"/>
                </a:cubicBezTo>
                <a:cubicBezTo>
                  <a:pt x="1009" y="304"/>
                  <a:pt x="1049" y="236"/>
                  <a:pt x="1098" y="197"/>
                </a:cubicBezTo>
                <a:cubicBezTo>
                  <a:pt x="1147" y="158"/>
                  <a:pt x="1205" y="138"/>
                  <a:pt x="1264" y="197"/>
                </a:cubicBezTo>
                <a:cubicBezTo>
                  <a:pt x="1372" y="304"/>
                  <a:pt x="1245" y="422"/>
                  <a:pt x="1137" y="530"/>
                </a:cubicBezTo>
                <a:cubicBezTo>
                  <a:pt x="1068" y="598"/>
                  <a:pt x="1009" y="657"/>
                  <a:pt x="1020" y="687"/>
                </a:cubicBezTo>
                <a:cubicBezTo>
                  <a:pt x="1020" y="687"/>
                  <a:pt x="1029" y="687"/>
                  <a:pt x="1059" y="677"/>
                </a:cubicBezTo>
                <a:cubicBezTo>
                  <a:pt x="1088" y="667"/>
                  <a:pt x="1137" y="648"/>
                  <a:pt x="1176" y="628"/>
                </a:cubicBezTo>
                <a:cubicBezTo>
                  <a:pt x="1255" y="598"/>
                  <a:pt x="1333" y="559"/>
                  <a:pt x="1392" y="559"/>
                </a:cubicBezTo>
                <a:cubicBezTo>
                  <a:pt x="1451" y="550"/>
                  <a:pt x="1499" y="579"/>
                  <a:pt x="1510" y="648"/>
                </a:cubicBezTo>
                <a:cubicBezTo>
                  <a:pt x="1519" y="794"/>
                  <a:pt x="1382" y="804"/>
                  <a:pt x="1255" y="824"/>
                </a:cubicBezTo>
                <a:cubicBezTo>
                  <a:pt x="1166" y="833"/>
                  <a:pt x="1078" y="844"/>
                  <a:pt x="1059" y="892"/>
                </a:cubicBezTo>
                <a:cubicBezTo>
                  <a:pt x="1049" y="902"/>
                  <a:pt x="1078" y="922"/>
                  <a:pt x="1118" y="942"/>
                </a:cubicBezTo>
                <a:cubicBezTo>
                  <a:pt x="1147" y="951"/>
                  <a:pt x="1186" y="961"/>
                  <a:pt x="1225" y="971"/>
                </a:cubicBezTo>
                <a:cubicBezTo>
                  <a:pt x="1294" y="990"/>
                  <a:pt x="1362" y="1010"/>
                  <a:pt x="1401" y="1039"/>
                </a:cubicBezTo>
                <a:cubicBezTo>
                  <a:pt x="1451" y="1079"/>
                  <a:pt x="1470" y="1127"/>
                  <a:pt x="1421" y="1186"/>
                </a:cubicBezTo>
                <a:cubicBezTo>
                  <a:pt x="1353" y="1275"/>
                  <a:pt x="1264" y="1245"/>
                  <a:pt x="1186" y="1186"/>
                </a:cubicBezTo>
                <a:cubicBezTo>
                  <a:pt x="1157" y="1166"/>
                  <a:pt x="1118" y="1137"/>
                  <a:pt x="1088" y="1118"/>
                </a:cubicBezTo>
                <a:cubicBezTo>
                  <a:pt x="1029" y="1059"/>
                  <a:pt x="961" y="1000"/>
                  <a:pt x="931" y="1020"/>
                </a:cubicBezTo>
                <a:cubicBezTo>
                  <a:pt x="902" y="1029"/>
                  <a:pt x="931" y="1088"/>
                  <a:pt x="951" y="1166"/>
                </a:cubicBezTo>
                <a:cubicBezTo>
                  <a:pt x="970" y="1196"/>
                  <a:pt x="980" y="1245"/>
                  <a:pt x="990" y="1275"/>
                </a:cubicBezTo>
                <a:cubicBezTo>
                  <a:pt x="1009" y="1373"/>
                  <a:pt x="1000" y="1451"/>
                  <a:pt x="872" y="1471"/>
                </a:cubicBezTo>
                <a:cubicBezTo>
                  <a:pt x="774" y="1500"/>
                  <a:pt x="726" y="1441"/>
                  <a:pt x="706" y="1362"/>
                </a:cubicBezTo>
                <a:cubicBezTo>
                  <a:pt x="696" y="1304"/>
                  <a:pt x="696" y="1235"/>
                  <a:pt x="706" y="1166"/>
                </a:cubicBezTo>
                <a:cubicBezTo>
                  <a:pt x="706" y="1098"/>
                  <a:pt x="715" y="1039"/>
                  <a:pt x="715" y="1039"/>
                </a:cubicBezTo>
                <a:cubicBezTo>
                  <a:pt x="706" y="1039"/>
                  <a:pt x="676" y="1098"/>
                  <a:pt x="647" y="1157"/>
                </a:cubicBezTo>
                <a:cubicBezTo>
                  <a:pt x="628" y="1186"/>
                  <a:pt x="608" y="1225"/>
                  <a:pt x="588" y="1264"/>
                </a:cubicBezTo>
                <a:cubicBezTo>
                  <a:pt x="519" y="1362"/>
                  <a:pt x="451" y="1421"/>
                  <a:pt x="334" y="1362"/>
                </a:cubicBezTo>
                <a:cubicBezTo>
                  <a:pt x="245" y="1304"/>
                  <a:pt x="245" y="1245"/>
                  <a:pt x="294" y="1177"/>
                </a:cubicBezTo>
                <a:cubicBezTo>
                  <a:pt x="323" y="1137"/>
                  <a:pt x="373" y="1088"/>
                  <a:pt x="412" y="1049"/>
                </a:cubicBezTo>
                <a:cubicBezTo>
                  <a:pt x="471" y="1000"/>
                  <a:pt x="530" y="951"/>
                  <a:pt x="530" y="922"/>
                </a:cubicBezTo>
                <a:lnTo>
                  <a:pt x="519" y="931"/>
                </a:lnTo>
                <a:cubicBezTo>
                  <a:pt x="490" y="931"/>
                  <a:pt x="441" y="951"/>
                  <a:pt x="382" y="961"/>
                </a:cubicBezTo>
                <a:cubicBezTo>
                  <a:pt x="334" y="981"/>
                  <a:pt x="284" y="1000"/>
                  <a:pt x="236" y="1010"/>
                </a:cubicBezTo>
                <a:cubicBezTo>
                  <a:pt x="127" y="1029"/>
                  <a:pt x="40" y="1020"/>
                  <a:pt x="20" y="922"/>
                </a:cubicBezTo>
                <a:cubicBezTo>
                  <a:pt x="0" y="833"/>
                  <a:pt x="49" y="804"/>
                  <a:pt x="127" y="785"/>
                </a:cubicBezTo>
                <a:cubicBezTo>
                  <a:pt x="177" y="775"/>
                  <a:pt x="236" y="775"/>
                  <a:pt x="304" y="775"/>
                </a:cubicBezTo>
                <a:cubicBezTo>
                  <a:pt x="392" y="775"/>
                  <a:pt x="490" y="765"/>
                  <a:pt x="500" y="735"/>
                </a:cubicBezTo>
                <a:cubicBezTo>
                  <a:pt x="510" y="706"/>
                  <a:pt x="432" y="667"/>
                  <a:pt x="353" y="628"/>
                </a:cubicBezTo>
                <a:cubicBezTo>
                  <a:pt x="323" y="618"/>
                  <a:pt x="304" y="598"/>
                  <a:pt x="275" y="589"/>
                </a:cubicBezTo>
                <a:cubicBezTo>
                  <a:pt x="157" y="530"/>
                  <a:pt x="69" y="452"/>
                  <a:pt x="138" y="343"/>
                </a:cubicBezTo>
                <a:cubicBezTo>
                  <a:pt x="186" y="256"/>
                  <a:pt x="245" y="256"/>
                  <a:pt x="323" y="295"/>
                </a:cubicBezTo>
                <a:lnTo>
                  <a:pt x="323" y="295"/>
                </a:lnTo>
                <a:cubicBezTo>
                  <a:pt x="373" y="324"/>
                  <a:pt x="432" y="373"/>
                  <a:pt x="480" y="422"/>
                </a:cubicBezTo>
                <a:cubicBezTo>
                  <a:pt x="539" y="481"/>
                  <a:pt x="588" y="530"/>
                  <a:pt x="598" y="520"/>
                </a:cubicBezTo>
                <a:cubicBezTo>
                  <a:pt x="617" y="500"/>
                  <a:pt x="608" y="422"/>
                  <a:pt x="598" y="334"/>
                </a:cubicBezTo>
                <a:cubicBezTo>
                  <a:pt x="588" y="265"/>
                  <a:pt x="578" y="197"/>
                  <a:pt x="578" y="138"/>
                </a:cubicBezTo>
                <a:cubicBezTo>
                  <a:pt x="588" y="60"/>
                  <a:pt x="628" y="1"/>
                  <a:pt x="726" y="10"/>
                </a:cubicBezTo>
                <a:close/>
                <a:moveTo>
                  <a:pt x="804" y="206"/>
                </a:moveTo>
                <a:cubicBezTo>
                  <a:pt x="804" y="138"/>
                  <a:pt x="794" y="89"/>
                  <a:pt x="726" y="89"/>
                </a:cubicBezTo>
                <a:lnTo>
                  <a:pt x="715" y="89"/>
                </a:lnTo>
                <a:cubicBezTo>
                  <a:pt x="676" y="79"/>
                  <a:pt x="667" y="108"/>
                  <a:pt x="657" y="147"/>
                </a:cubicBezTo>
                <a:cubicBezTo>
                  <a:pt x="647" y="197"/>
                  <a:pt x="657" y="265"/>
                  <a:pt x="667" y="324"/>
                </a:cubicBezTo>
                <a:cubicBezTo>
                  <a:pt x="686" y="432"/>
                  <a:pt x="696" y="530"/>
                  <a:pt x="647" y="579"/>
                </a:cubicBezTo>
                <a:cubicBezTo>
                  <a:pt x="588" y="628"/>
                  <a:pt x="510" y="559"/>
                  <a:pt x="421" y="471"/>
                </a:cubicBezTo>
                <a:cubicBezTo>
                  <a:pt x="382" y="432"/>
                  <a:pt x="323" y="383"/>
                  <a:pt x="284" y="354"/>
                </a:cubicBezTo>
                <a:lnTo>
                  <a:pt x="284" y="354"/>
                </a:lnTo>
                <a:cubicBezTo>
                  <a:pt x="255" y="343"/>
                  <a:pt x="225" y="343"/>
                  <a:pt x="206" y="373"/>
                </a:cubicBezTo>
                <a:cubicBezTo>
                  <a:pt x="167" y="432"/>
                  <a:pt x="225" y="481"/>
                  <a:pt x="314" y="520"/>
                </a:cubicBezTo>
                <a:cubicBezTo>
                  <a:pt x="334" y="539"/>
                  <a:pt x="353" y="550"/>
                  <a:pt x="382" y="559"/>
                </a:cubicBezTo>
                <a:cubicBezTo>
                  <a:pt x="500" y="618"/>
                  <a:pt x="598" y="667"/>
                  <a:pt x="578" y="755"/>
                </a:cubicBezTo>
                <a:cubicBezTo>
                  <a:pt x="559" y="844"/>
                  <a:pt x="432" y="844"/>
                  <a:pt x="304" y="844"/>
                </a:cubicBezTo>
                <a:cubicBezTo>
                  <a:pt x="245" y="844"/>
                  <a:pt x="186" y="844"/>
                  <a:pt x="147" y="853"/>
                </a:cubicBezTo>
                <a:cubicBezTo>
                  <a:pt x="108" y="863"/>
                  <a:pt x="88" y="873"/>
                  <a:pt x="98" y="902"/>
                </a:cubicBezTo>
                <a:cubicBezTo>
                  <a:pt x="108" y="951"/>
                  <a:pt x="157" y="951"/>
                  <a:pt x="216" y="942"/>
                </a:cubicBezTo>
                <a:cubicBezTo>
                  <a:pt x="265" y="931"/>
                  <a:pt x="314" y="912"/>
                  <a:pt x="363" y="892"/>
                </a:cubicBezTo>
                <a:cubicBezTo>
                  <a:pt x="421" y="873"/>
                  <a:pt x="471" y="863"/>
                  <a:pt x="510" y="853"/>
                </a:cubicBezTo>
                <a:cubicBezTo>
                  <a:pt x="559" y="853"/>
                  <a:pt x="598" y="863"/>
                  <a:pt x="608" y="912"/>
                </a:cubicBezTo>
                <a:cubicBezTo>
                  <a:pt x="608" y="981"/>
                  <a:pt x="539" y="1039"/>
                  <a:pt x="471" y="1108"/>
                </a:cubicBezTo>
                <a:cubicBezTo>
                  <a:pt x="421" y="1147"/>
                  <a:pt x="382" y="1186"/>
                  <a:pt x="353" y="1216"/>
                </a:cubicBezTo>
                <a:cubicBezTo>
                  <a:pt x="334" y="1245"/>
                  <a:pt x="334" y="1275"/>
                  <a:pt x="373" y="1294"/>
                </a:cubicBezTo>
                <a:cubicBezTo>
                  <a:pt x="432" y="1333"/>
                  <a:pt x="480" y="1284"/>
                  <a:pt x="519" y="1225"/>
                </a:cubicBezTo>
                <a:cubicBezTo>
                  <a:pt x="539" y="1196"/>
                  <a:pt x="559" y="1157"/>
                  <a:pt x="578" y="1118"/>
                </a:cubicBezTo>
                <a:cubicBezTo>
                  <a:pt x="628" y="1039"/>
                  <a:pt x="657" y="961"/>
                  <a:pt x="726" y="971"/>
                </a:cubicBezTo>
                <a:cubicBezTo>
                  <a:pt x="794" y="981"/>
                  <a:pt x="794" y="1068"/>
                  <a:pt x="784" y="1177"/>
                </a:cubicBezTo>
                <a:cubicBezTo>
                  <a:pt x="774" y="1235"/>
                  <a:pt x="774" y="1304"/>
                  <a:pt x="784" y="1353"/>
                </a:cubicBezTo>
                <a:cubicBezTo>
                  <a:pt x="794" y="1392"/>
                  <a:pt x="813" y="1412"/>
                  <a:pt x="863" y="1402"/>
                </a:cubicBezTo>
                <a:cubicBezTo>
                  <a:pt x="922" y="1392"/>
                  <a:pt x="931" y="1343"/>
                  <a:pt x="922" y="1294"/>
                </a:cubicBezTo>
                <a:cubicBezTo>
                  <a:pt x="911" y="1255"/>
                  <a:pt x="892" y="1225"/>
                  <a:pt x="882" y="1186"/>
                </a:cubicBezTo>
                <a:cubicBezTo>
                  <a:pt x="843" y="1088"/>
                  <a:pt x="813" y="990"/>
                  <a:pt x="892" y="951"/>
                </a:cubicBezTo>
                <a:cubicBezTo>
                  <a:pt x="931" y="931"/>
                  <a:pt x="970" y="942"/>
                  <a:pt x="1009" y="961"/>
                </a:cubicBezTo>
                <a:cubicBezTo>
                  <a:pt x="980" y="931"/>
                  <a:pt x="970" y="902"/>
                  <a:pt x="990" y="863"/>
                </a:cubicBezTo>
                <a:cubicBezTo>
                  <a:pt x="1029" y="775"/>
                  <a:pt x="1137" y="765"/>
                  <a:pt x="1245" y="755"/>
                </a:cubicBezTo>
                <a:cubicBezTo>
                  <a:pt x="1343" y="735"/>
                  <a:pt x="1441" y="726"/>
                  <a:pt x="1431" y="657"/>
                </a:cubicBezTo>
                <a:cubicBezTo>
                  <a:pt x="1431" y="637"/>
                  <a:pt x="1412" y="628"/>
                  <a:pt x="1392" y="628"/>
                </a:cubicBezTo>
                <a:cubicBezTo>
                  <a:pt x="1353" y="637"/>
                  <a:pt x="1274" y="667"/>
                  <a:pt x="1216" y="696"/>
                </a:cubicBezTo>
                <a:cubicBezTo>
                  <a:pt x="1166" y="716"/>
                  <a:pt x="1118" y="735"/>
                  <a:pt x="1078" y="746"/>
                </a:cubicBezTo>
                <a:cubicBezTo>
                  <a:pt x="1009" y="765"/>
                  <a:pt x="961" y="755"/>
                  <a:pt x="941" y="706"/>
                </a:cubicBezTo>
                <a:cubicBezTo>
                  <a:pt x="922" y="637"/>
                  <a:pt x="1000" y="559"/>
                  <a:pt x="1078" y="481"/>
                </a:cubicBezTo>
                <a:cubicBezTo>
                  <a:pt x="1166" y="402"/>
                  <a:pt x="1264" y="304"/>
                  <a:pt x="1205" y="245"/>
                </a:cubicBezTo>
                <a:cubicBezTo>
                  <a:pt x="1186" y="226"/>
                  <a:pt x="1166" y="236"/>
                  <a:pt x="1147" y="256"/>
                </a:cubicBezTo>
                <a:cubicBezTo>
                  <a:pt x="1118" y="285"/>
                  <a:pt x="1078" y="343"/>
                  <a:pt x="1039" y="402"/>
                </a:cubicBezTo>
                <a:cubicBezTo>
                  <a:pt x="1009" y="461"/>
                  <a:pt x="970" y="510"/>
                  <a:pt x="941" y="539"/>
                </a:cubicBezTo>
                <a:cubicBezTo>
                  <a:pt x="902" y="579"/>
                  <a:pt x="863" y="579"/>
                  <a:pt x="824" y="539"/>
                </a:cubicBezTo>
                <a:cubicBezTo>
                  <a:pt x="774" y="491"/>
                  <a:pt x="784" y="402"/>
                  <a:pt x="794" y="304"/>
                </a:cubicBezTo>
                <a:cubicBezTo>
                  <a:pt x="794" y="275"/>
                  <a:pt x="804" y="236"/>
                  <a:pt x="804" y="206"/>
                </a:cubicBezTo>
                <a:close/>
                <a:moveTo>
                  <a:pt x="1088" y="1010"/>
                </a:moveTo>
                <a:cubicBezTo>
                  <a:pt x="1078" y="1000"/>
                  <a:pt x="1068" y="1000"/>
                  <a:pt x="1059" y="990"/>
                </a:cubicBezTo>
                <a:cubicBezTo>
                  <a:pt x="1088" y="1010"/>
                  <a:pt x="1118" y="1039"/>
                  <a:pt x="1147" y="1059"/>
                </a:cubicBezTo>
                <a:cubicBezTo>
                  <a:pt x="1176" y="1088"/>
                  <a:pt x="1205" y="1108"/>
                  <a:pt x="1225" y="1127"/>
                </a:cubicBezTo>
                <a:cubicBezTo>
                  <a:pt x="1284" y="1166"/>
                  <a:pt x="1323" y="1186"/>
                  <a:pt x="1353" y="1147"/>
                </a:cubicBezTo>
                <a:cubicBezTo>
                  <a:pt x="1372" y="1127"/>
                  <a:pt x="1372" y="1108"/>
                  <a:pt x="1353" y="1098"/>
                </a:cubicBezTo>
                <a:cubicBezTo>
                  <a:pt x="1323" y="1079"/>
                  <a:pt x="1264" y="1059"/>
                  <a:pt x="1196" y="1039"/>
                </a:cubicBezTo>
                <a:cubicBezTo>
                  <a:pt x="1166" y="1029"/>
                  <a:pt x="1127" y="1020"/>
                  <a:pt x="1088" y="10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21"/>
          <p:cNvSpPr/>
          <p:nvPr/>
        </p:nvSpPr>
        <p:spPr>
          <a:xfrm>
            <a:off x="4281759" y="5384715"/>
            <a:ext cx="265425" cy="251043"/>
          </a:xfrm>
          <a:custGeom>
            <a:avLst/>
            <a:gdLst/>
            <a:ahLst/>
            <a:cxnLst/>
            <a:rect l="l" t="t" r="r" b="b"/>
            <a:pathLst>
              <a:path w="1255" h="1187" extrusionOk="0">
                <a:moveTo>
                  <a:pt x="627" y="1"/>
                </a:moveTo>
                <a:lnTo>
                  <a:pt x="775" y="461"/>
                </a:lnTo>
                <a:lnTo>
                  <a:pt x="1254" y="461"/>
                </a:lnTo>
                <a:lnTo>
                  <a:pt x="862" y="735"/>
                </a:lnTo>
                <a:lnTo>
                  <a:pt x="1010" y="1186"/>
                </a:lnTo>
                <a:lnTo>
                  <a:pt x="627" y="912"/>
                </a:lnTo>
                <a:lnTo>
                  <a:pt x="246" y="1186"/>
                </a:lnTo>
                <a:lnTo>
                  <a:pt x="392" y="735"/>
                </a:lnTo>
                <a:lnTo>
                  <a:pt x="0" y="461"/>
                </a:lnTo>
                <a:lnTo>
                  <a:pt x="481" y="46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21"/>
          <p:cNvSpPr/>
          <p:nvPr/>
        </p:nvSpPr>
        <p:spPr>
          <a:xfrm>
            <a:off x="10057593" y="6530788"/>
            <a:ext cx="263521" cy="251043"/>
          </a:xfrm>
          <a:custGeom>
            <a:avLst/>
            <a:gdLst/>
            <a:ahLst/>
            <a:cxnLst/>
            <a:rect l="l" t="t" r="r" b="b"/>
            <a:pathLst>
              <a:path w="1246" h="1187" extrusionOk="0">
                <a:moveTo>
                  <a:pt x="628" y="0"/>
                </a:moveTo>
                <a:lnTo>
                  <a:pt x="775" y="451"/>
                </a:lnTo>
                <a:lnTo>
                  <a:pt x="1245" y="451"/>
                </a:lnTo>
                <a:lnTo>
                  <a:pt x="863" y="725"/>
                </a:lnTo>
                <a:lnTo>
                  <a:pt x="1010" y="1186"/>
                </a:lnTo>
                <a:lnTo>
                  <a:pt x="628" y="902"/>
                </a:lnTo>
                <a:lnTo>
                  <a:pt x="236" y="1186"/>
                </a:lnTo>
                <a:lnTo>
                  <a:pt x="383" y="725"/>
                </a:lnTo>
                <a:lnTo>
                  <a:pt x="1" y="451"/>
                </a:lnTo>
                <a:lnTo>
                  <a:pt x="481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2" name="Google Shape;4902;p21"/>
          <p:cNvSpPr/>
          <p:nvPr/>
        </p:nvSpPr>
        <p:spPr>
          <a:xfrm>
            <a:off x="8028754" y="6742068"/>
            <a:ext cx="263310" cy="251043"/>
          </a:xfrm>
          <a:custGeom>
            <a:avLst/>
            <a:gdLst/>
            <a:ahLst/>
            <a:cxnLst/>
            <a:rect l="l" t="t" r="r" b="b"/>
            <a:pathLst>
              <a:path w="1245" h="1187" extrusionOk="0">
                <a:moveTo>
                  <a:pt x="618" y="1"/>
                </a:moveTo>
                <a:lnTo>
                  <a:pt x="764" y="452"/>
                </a:lnTo>
                <a:lnTo>
                  <a:pt x="1245" y="452"/>
                </a:lnTo>
                <a:lnTo>
                  <a:pt x="862" y="736"/>
                </a:lnTo>
                <a:lnTo>
                  <a:pt x="1010" y="1187"/>
                </a:lnTo>
                <a:lnTo>
                  <a:pt x="618" y="902"/>
                </a:lnTo>
                <a:lnTo>
                  <a:pt x="235" y="1187"/>
                </a:lnTo>
                <a:lnTo>
                  <a:pt x="383" y="736"/>
                </a:lnTo>
                <a:lnTo>
                  <a:pt x="0" y="452"/>
                </a:lnTo>
                <a:lnTo>
                  <a:pt x="470" y="452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3" name="Google Shape;4903;p21"/>
          <p:cNvSpPr/>
          <p:nvPr/>
        </p:nvSpPr>
        <p:spPr>
          <a:xfrm>
            <a:off x="4654830" y="7482077"/>
            <a:ext cx="263310" cy="253158"/>
          </a:xfrm>
          <a:custGeom>
            <a:avLst/>
            <a:gdLst/>
            <a:ahLst/>
            <a:cxnLst/>
            <a:rect l="l" t="t" r="r" b="b"/>
            <a:pathLst>
              <a:path w="1245" h="1197" extrusionOk="0">
                <a:moveTo>
                  <a:pt x="627" y="1"/>
                </a:moveTo>
                <a:lnTo>
                  <a:pt x="775" y="461"/>
                </a:lnTo>
                <a:lnTo>
                  <a:pt x="1245" y="461"/>
                </a:lnTo>
                <a:lnTo>
                  <a:pt x="862" y="735"/>
                </a:lnTo>
                <a:lnTo>
                  <a:pt x="1010" y="1196"/>
                </a:lnTo>
                <a:lnTo>
                  <a:pt x="627" y="912"/>
                </a:lnTo>
                <a:lnTo>
                  <a:pt x="235" y="1196"/>
                </a:lnTo>
                <a:lnTo>
                  <a:pt x="383" y="735"/>
                </a:lnTo>
                <a:lnTo>
                  <a:pt x="0" y="461"/>
                </a:lnTo>
                <a:lnTo>
                  <a:pt x="481" y="46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21"/>
          <p:cNvSpPr/>
          <p:nvPr/>
        </p:nvSpPr>
        <p:spPr>
          <a:xfrm>
            <a:off x="4553314" y="7030331"/>
            <a:ext cx="263310" cy="252946"/>
          </a:xfrm>
          <a:custGeom>
            <a:avLst/>
            <a:gdLst/>
            <a:ahLst/>
            <a:cxnLst/>
            <a:rect l="l" t="t" r="r" b="b"/>
            <a:pathLst>
              <a:path w="1245" h="1196" extrusionOk="0">
                <a:moveTo>
                  <a:pt x="617" y="0"/>
                </a:moveTo>
                <a:lnTo>
                  <a:pt x="765" y="461"/>
                </a:lnTo>
                <a:lnTo>
                  <a:pt x="1244" y="461"/>
                </a:lnTo>
                <a:lnTo>
                  <a:pt x="863" y="735"/>
                </a:lnTo>
                <a:lnTo>
                  <a:pt x="1009" y="1196"/>
                </a:lnTo>
                <a:lnTo>
                  <a:pt x="617" y="911"/>
                </a:lnTo>
                <a:lnTo>
                  <a:pt x="235" y="1196"/>
                </a:lnTo>
                <a:lnTo>
                  <a:pt x="382" y="735"/>
                </a:lnTo>
                <a:lnTo>
                  <a:pt x="0" y="461"/>
                </a:lnTo>
                <a:lnTo>
                  <a:pt x="471" y="46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21"/>
          <p:cNvSpPr/>
          <p:nvPr/>
        </p:nvSpPr>
        <p:spPr>
          <a:xfrm>
            <a:off x="1144070" y="6746297"/>
            <a:ext cx="263521" cy="251043"/>
          </a:xfrm>
          <a:custGeom>
            <a:avLst/>
            <a:gdLst/>
            <a:ahLst/>
            <a:cxnLst/>
            <a:rect l="l" t="t" r="r" b="b"/>
            <a:pathLst>
              <a:path w="1246" h="1187" extrusionOk="0">
                <a:moveTo>
                  <a:pt x="627" y="0"/>
                </a:moveTo>
                <a:lnTo>
                  <a:pt x="775" y="451"/>
                </a:lnTo>
                <a:lnTo>
                  <a:pt x="1245" y="451"/>
                </a:lnTo>
                <a:lnTo>
                  <a:pt x="862" y="736"/>
                </a:lnTo>
                <a:lnTo>
                  <a:pt x="1010" y="1187"/>
                </a:lnTo>
                <a:lnTo>
                  <a:pt x="627" y="902"/>
                </a:lnTo>
                <a:lnTo>
                  <a:pt x="235" y="1187"/>
                </a:lnTo>
                <a:lnTo>
                  <a:pt x="383" y="736"/>
                </a:lnTo>
                <a:lnTo>
                  <a:pt x="0" y="451"/>
                </a:lnTo>
                <a:lnTo>
                  <a:pt x="481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21"/>
          <p:cNvSpPr/>
          <p:nvPr/>
        </p:nvSpPr>
        <p:spPr>
          <a:xfrm>
            <a:off x="-801864" y="4271846"/>
            <a:ext cx="263310" cy="251043"/>
          </a:xfrm>
          <a:custGeom>
            <a:avLst/>
            <a:gdLst/>
            <a:ahLst/>
            <a:cxnLst/>
            <a:rect l="l" t="t" r="r" b="b"/>
            <a:pathLst>
              <a:path w="1245" h="1187" extrusionOk="0">
                <a:moveTo>
                  <a:pt x="627" y="0"/>
                </a:moveTo>
                <a:lnTo>
                  <a:pt x="774" y="451"/>
                </a:lnTo>
                <a:lnTo>
                  <a:pt x="1244" y="451"/>
                </a:lnTo>
                <a:lnTo>
                  <a:pt x="862" y="735"/>
                </a:lnTo>
                <a:lnTo>
                  <a:pt x="1009" y="1186"/>
                </a:lnTo>
                <a:lnTo>
                  <a:pt x="627" y="902"/>
                </a:lnTo>
                <a:lnTo>
                  <a:pt x="235" y="1186"/>
                </a:lnTo>
                <a:lnTo>
                  <a:pt x="392" y="735"/>
                </a:lnTo>
                <a:lnTo>
                  <a:pt x="0" y="451"/>
                </a:lnTo>
                <a:lnTo>
                  <a:pt x="480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21"/>
          <p:cNvSpPr/>
          <p:nvPr/>
        </p:nvSpPr>
        <p:spPr>
          <a:xfrm>
            <a:off x="856018" y="1813892"/>
            <a:ext cx="265425" cy="251043"/>
          </a:xfrm>
          <a:custGeom>
            <a:avLst/>
            <a:gdLst/>
            <a:ahLst/>
            <a:cxnLst/>
            <a:rect l="l" t="t" r="r" b="b"/>
            <a:pathLst>
              <a:path w="1255" h="1187" extrusionOk="0">
                <a:moveTo>
                  <a:pt x="628" y="0"/>
                </a:moveTo>
                <a:lnTo>
                  <a:pt x="774" y="451"/>
                </a:lnTo>
                <a:lnTo>
                  <a:pt x="1255" y="451"/>
                </a:lnTo>
                <a:lnTo>
                  <a:pt x="863" y="736"/>
                </a:lnTo>
                <a:lnTo>
                  <a:pt x="1009" y="1186"/>
                </a:lnTo>
                <a:lnTo>
                  <a:pt x="628" y="902"/>
                </a:lnTo>
                <a:lnTo>
                  <a:pt x="245" y="1186"/>
                </a:lnTo>
                <a:lnTo>
                  <a:pt x="392" y="736"/>
                </a:lnTo>
                <a:lnTo>
                  <a:pt x="0" y="451"/>
                </a:lnTo>
                <a:lnTo>
                  <a:pt x="480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8" name="Google Shape;4908;p21"/>
          <p:cNvSpPr/>
          <p:nvPr/>
        </p:nvSpPr>
        <p:spPr>
          <a:xfrm>
            <a:off x="-1168802" y="350793"/>
            <a:ext cx="265425" cy="251043"/>
          </a:xfrm>
          <a:custGeom>
            <a:avLst/>
            <a:gdLst/>
            <a:ahLst/>
            <a:cxnLst/>
            <a:rect l="l" t="t" r="r" b="b"/>
            <a:pathLst>
              <a:path w="1255" h="1187" extrusionOk="0">
                <a:moveTo>
                  <a:pt x="627" y="0"/>
                </a:moveTo>
                <a:lnTo>
                  <a:pt x="775" y="451"/>
                </a:lnTo>
                <a:lnTo>
                  <a:pt x="1255" y="451"/>
                </a:lnTo>
                <a:lnTo>
                  <a:pt x="863" y="735"/>
                </a:lnTo>
                <a:lnTo>
                  <a:pt x="1010" y="1186"/>
                </a:lnTo>
                <a:lnTo>
                  <a:pt x="627" y="902"/>
                </a:lnTo>
                <a:lnTo>
                  <a:pt x="246" y="1186"/>
                </a:lnTo>
                <a:lnTo>
                  <a:pt x="392" y="735"/>
                </a:lnTo>
                <a:lnTo>
                  <a:pt x="0" y="451"/>
                </a:lnTo>
                <a:lnTo>
                  <a:pt x="481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9" name="Google Shape;4909;p21"/>
          <p:cNvSpPr/>
          <p:nvPr/>
        </p:nvSpPr>
        <p:spPr>
          <a:xfrm>
            <a:off x="-739685" y="5751441"/>
            <a:ext cx="31090" cy="31513"/>
          </a:xfrm>
          <a:custGeom>
            <a:avLst/>
            <a:gdLst/>
            <a:ahLst/>
            <a:cxnLst/>
            <a:rect l="l" t="t" r="r" b="b"/>
            <a:pathLst>
              <a:path w="147" h="149" extrusionOk="0">
                <a:moveTo>
                  <a:pt x="78" y="1"/>
                </a:moveTo>
                <a:cubicBezTo>
                  <a:pt x="98" y="1"/>
                  <a:pt x="118" y="11"/>
                  <a:pt x="127" y="20"/>
                </a:cubicBezTo>
                <a:cubicBezTo>
                  <a:pt x="137" y="31"/>
                  <a:pt x="147" y="50"/>
                  <a:pt x="147" y="70"/>
                </a:cubicBezTo>
                <a:cubicBezTo>
                  <a:pt x="147" y="89"/>
                  <a:pt x="137" y="109"/>
                  <a:pt x="127" y="118"/>
                </a:cubicBezTo>
                <a:cubicBezTo>
                  <a:pt x="118" y="138"/>
                  <a:pt x="98" y="148"/>
                  <a:pt x="78" y="148"/>
                </a:cubicBezTo>
                <a:cubicBezTo>
                  <a:pt x="59" y="148"/>
                  <a:pt x="39" y="138"/>
                  <a:pt x="29" y="118"/>
                </a:cubicBezTo>
                <a:cubicBezTo>
                  <a:pt x="9" y="109"/>
                  <a:pt x="0" y="89"/>
                  <a:pt x="0" y="70"/>
                </a:cubicBezTo>
                <a:cubicBezTo>
                  <a:pt x="0" y="50"/>
                  <a:pt x="9" y="31"/>
                  <a:pt x="29" y="20"/>
                </a:cubicBezTo>
                <a:cubicBezTo>
                  <a:pt x="39" y="11"/>
                  <a:pt x="59" y="1"/>
                  <a:pt x="78" y="1"/>
                </a:cubicBezTo>
                <a:close/>
                <a:moveTo>
                  <a:pt x="107" y="40"/>
                </a:moveTo>
                <a:cubicBezTo>
                  <a:pt x="98" y="31"/>
                  <a:pt x="88" y="31"/>
                  <a:pt x="78" y="31"/>
                </a:cubicBezTo>
                <a:cubicBezTo>
                  <a:pt x="68" y="31"/>
                  <a:pt x="59" y="31"/>
                  <a:pt x="49" y="40"/>
                </a:cubicBezTo>
                <a:cubicBezTo>
                  <a:pt x="39" y="50"/>
                  <a:pt x="39" y="60"/>
                  <a:pt x="39" y="70"/>
                </a:cubicBezTo>
                <a:cubicBezTo>
                  <a:pt x="39" y="79"/>
                  <a:pt x="39" y="99"/>
                  <a:pt x="49" y="99"/>
                </a:cubicBezTo>
                <a:cubicBezTo>
                  <a:pt x="59" y="109"/>
                  <a:pt x="68" y="118"/>
                  <a:pt x="78" y="118"/>
                </a:cubicBezTo>
                <a:cubicBezTo>
                  <a:pt x="88" y="118"/>
                  <a:pt x="98" y="109"/>
                  <a:pt x="107" y="99"/>
                </a:cubicBezTo>
                <a:cubicBezTo>
                  <a:pt x="118" y="99"/>
                  <a:pt x="118" y="79"/>
                  <a:pt x="118" y="70"/>
                </a:cubicBezTo>
                <a:cubicBezTo>
                  <a:pt x="118" y="60"/>
                  <a:pt x="118" y="50"/>
                  <a:pt x="107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21"/>
          <p:cNvSpPr/>
          <p:nvPr/>
        </p:nvSpPr>
        <p:spPr>
          <a:xfrm>
            <a:off x="-727419" y="5660288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1" y="20"/>
                </a:moveTo>
                <a:cubicBezTo>
                  <a:pt x="1" y="11"/>
                  <a:pt x="10" y="1"/>
                  <a:pt x="20" y="1"/>
                </a:cubicBezTo>
                <a:cubicBezTo>
                  <a:pt x="30" y="1"/>
                  <a:pt x="30" y="11"/>
                  <a:pt x="30" y="20"/>
                </a:cubicBezTo>
                <a:lnTo>
                  <a:pt x="30" y="442"/>
                </a:lnTo>
                <a:cubicBezTo>
                  <a:pt x="30" y="451"/>
                  <a:pt x="30" y="462"/>
                  <a:pt x="20" y="462"/>
                </a:cubicBezTo>
                <a:cubicBezTo>
                  <a:pt x="10" y="462"/>
                  <a:pt x="1" y="451"/>
                  <a:pt x="1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21"/>
          <p:cNvSpPr/>
          <p:nvPr/>
        </p:nvSpPr>
        <p:spPr>
          <a:xfrm>
            <a:off x="-739685" y="567276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9" y="30"/>
                </a:moveTo>
                <a:cubicBezTo>
                  <a:pt x="0" y="20"/>
                  <a:pt x="9" y="11"/>
                  <a:pt x="9" y="0"/>
                </a:cubicBezTo>
                <a:cubicBezTo>
                  <a:pt x="20" y="0"/>
                  <a:pt x="29" y="0"/>
                  <a:pt x="29" y="11"/>
                </a:cubicBezTo>
                <a:lnTo>
                  <a:pt x="88" y="79"/>
                </a:lnTo>
                <a:cubicBezTo>
                  <a:pt x="98" y="89"/>
                  <a:pt x="88" y="98"/>
                  <a:pt x="88" y="98"/>
                </a:cubicBezTo>
                <a:cubicBezTo>
                  <a:pt x="78" y="109"/>
                  <a:pt x="68" y="98"/>
                  <a:pt x="6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21"/>
          <p:cNvSpPr/>
          <p:nvPr/>
        </p:nvSpPr>
        <p:spPr>
          <a:xfrm>
            <a:off x="-727419" y="567276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60" y="11"/>
                </a:moveTo>
                <a:cubicBezTo>
                  <a:pt x="69" y="0"/>
                  <a:pt x="79" y="0"/>
                  <a:pt x="79" y="0"/>
                </a:cubicBezTo>
                <a:cubicBezTo>
                  <a:pt x="89" y="11"/>
                  <a:pt x="89" y="20"/>
                  <a:pt x="89" y="30"/>
                </a:cubicBezTo>
                <a:lnTo>
                  <a:pt x="30" y="98"/>
                </a:lnTo>
                <a:cubicBezTo>
                  <a:pt x="30" y="98"/>
                  <a:pt x="20" y="109"/>
                  <a:pt x="10" y="98"/>
                </a:cubicBezTo>
                <a:cubicBezTo>
                  <a:pt x="1" y="98"/>
                  <a:pt x="1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3" name="Google Shape;4913;p21"/>
          <p:cNvSpPr/>
          <p:nvPr/>
        </p:nvSpPr>
        <p:spPr>
          <a:xfrm>
            <a:off x="-739685" y="5687359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9" y="29"/>
                </a:moveTo>
                <a:cubicBezTo>
                  <a:pt x="0" y="20"/>
                  <a:pt x="9" y="10"/>
                  <a:pt x="9" y="0"/>
                </a:cubicBezTo>
                <a:cubicBezTo>
                  <a:pt x="20" y="0"/>
                  <a:pt x="29" y="0"/>
                  <a:pt x="29" y="10"/>
                </a:cubicBezTo>
                <a:lnTo>
                  <a:pt x="88" y="79"/>
                </a:lnTo>
                <a:cubicBezTo>
                  <a:pt x="98" y="88"/>
                  <a:pt x="88" y="98"/>
                  <a:pt x="88" y="98"/>
                </a:cubicBezTo>
                <a:cubicBezTo>
                  <a:pt x="78" y="108"/>
                  <a:pt x="68" y="98"/>
                  <a:pt x="68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4" name="Google Shape;4914;p21"/>
          <p:cNvSpPr/>
          <p:nvPr/>
        </p:nvSpPr>
        <p:spPr>
          <a:xfrm>
            <a:off x="-727419" y="5687359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60" y="10"/>
                </a:moveTo>
                <a:cubicBezTo>
                  <a:pt x="69" y="0"/>
                  <a:pt x="79" y="0"/>
                  <a:pt x="79" y="0"/>
                </a:cubicBezTo>
                <a:cubicBezTo>
                  <a:pt x="89" y="10"/>
                  <a:pt x="89" y="20"/>
                  <a:pt x="89" y="29"/>
                </a:cubicBezTo>
                <a:lnTo>
                  <a:pt x="30" y="98"/>
                </a:lnTo>
                <a:cubicBezTo>
                  <a:pt x="30" y="98"/>
                  <a:pt x="20" y="108"/>
                  <a:pt x="10" y="98"/>
                </a:cubicBezTo>
                <a:cubicBezTo>
                  <a:pt x="1" y="98"/>
                  <a:pt x="1" y="88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21"/>
          <p:cNvSpPr/>
          <p:nvPr/>
        </p:nvSpPr>
        <p:spPr>
          <a:xfrm>
            <a:off x="-717056" y="5712315"/>
            <a:ext cx="85232" cy="51816"/>
          </a:xfrm>
          <a:custGeom>
            <a:avLst/>
            <a:gdLst/>
            <a:ahLst/>
            <a:cxnLst/>
            <a:rect l="l" t="t" r="r" b="b"/>
            <a:pathLst>
              <a:path w="403" h="245" extrusionOk="0">
                <a:moveTo>
                  <a:pt x="383" y="0"/>
                </a:moveTo>
                <a:cubicBezTo>
                  <a:pt x="383" y="0"/>
                  <a:pt x="392" y="0"/>
                  <a:pt x="403" y="9"/>
                </a:cubicBezTo>
                <a:cubicBezTo>
                  <a:pt x="403" y="20"/>
                  <a:pt x="403" y="20"/>
                  <a:pt x="392" y="29"/>
                </a:cubicBezTo>
                <a:lnTo>
                  <a:pt x="30" y="245"/>
                </a:lnTo>
                <a:cubicBezTo>
                  <a:pt x="20" y="245"/>
                  <a:pt x="11" y="245"/>
                  <a:pt x="11" y="235"/>
                </a:cubicBezTo>
                <a:cubicBezTo>
                  <a:pt x="0" y="225"/>
                  <a:pt x="0" y="21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21"/>
          <p:cNvSpPr/>
          <p:nvPr/>
        </p:nvSpPr>
        <p:spPr>
          <a:xfrm>
            <a:off x="-661011" y="5708085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29" y="10"/>
                </a:moveTo>
                <a:cubicBezTo>
                  <a:pt x="40" y="0"/>
                  <a:pt x="49" y="0"/>
                  <a:pt x="49" y="0"/>
                </a:cubicBezTo>
                <a:cubicBezTo>
                  <a:pt x="59" y="0"/>
                  <a:pt x="69" y="10"/>
                  <a:pt x="59" y="20"/>
                </a:cubicBezTo>
                <a:lnTo>
                  <a:pt x="29" y="108"/>
                </a:lnTo>
                <a:cubicBezTo>
                  <a:pt x="29" y="108"/>
                  <a:pt x="20" y="118"/>
                  <a:pt x="10" y="108"/>
                </a:cubicBezTo>
                <a:cubicBezTo>
                  <a:pt x="0" y="108"/>
                  <a:pt x="0" y="98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7" name="Google Shape;4917;p21"/>
          <p:cNvSpPr/>
          <p:nvPr/>
        </p:nvSpPr>
        <p:spPr>
          <a:xfrm>
            <a:off x="-661011" y="572458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8" y="20"/>
                </a:moveTo>
                <a:cubicBezTo>
                  <a:pt x="118" y="20"/>
                  <a:pt x="118" y="30"/>
                  <a:pt x="118" y="40"/>
                </a:cubicBezTo>
                <a:cubicBezTo>
                  <a:pt x="118" y="40"/>
                  <a:pt x="108" y="49"/>
                  <a:pt x="98" y="49"/>
                </a:cubicBezTo>
                <a:lnTo>
                  <a:pt x="10" y="40"/>
                </a:lnTo>
                <a:cubicBezTo>
                  <a:pt x="0" y="30"/>
                  <a:pt x="0" y="30"/>
                  <a:pt x="0" y="20"/>
                </a:cubicBezTo>
                <a:cubicBezTo>
                  <a:pt x="0" y="10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8" name="Google Shape;4918;p21"/>
          <p:cNvSpPr/>
          <p:nvPr/>
        </p:nvSpPr>
        <p:spPr>
          <a:xfrm>
            <a:off x="-673489" y="5714219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30" y="11"/>
                </a:moveTo>
                <a:cubicBezTo>
                  <a:pt x="40" y="11"/>
                  <a:pt x="40" y="0"/>
                  <a:pt x="49" y="11"/>
                </a:cubicBezTo>
                <a:cubicBezTo>
                  <a:pt x="59" y="11"/>
                  <a:pt x="59" y="20"/>
                  <a:pt x="59" y="30"/>
                </a:cubicBezTo>
                <a:lnTo>
                  <a:pt x="30" y="109"/>
                </a:lnTo>
                <a:cubicBezTo>
                  <a:pt x="20" y="118"/>
                  <a:pt x="20" y="118"/>
                  <a:pt x="10" y="118"/>
                </a:cubicBezTo>
                <a:cubicBezTo>
                  <a:pt x="1" y="118"/>
                  <a:pt x="1" y="109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9" name="Google Shape;4919;p21"/>
          <p:cNvSpPr/>
          <p:nvPr/>
        </p:nvSpPr>
        <p:spPr>
          <a:xfrm>
            <a:off x="-673489" y="5733041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108" y="9"/>
                </a:moveTo>
                <a:cubicBezTo>
                  <a:pt x="108" y="9"/>
                  <a:pt x="118" y="20"/>
                  <a:pt x="118" y="29"/>
                </a:cubicBezTo>
                <a:cubicBezTo>
                  <a:pt x="118" y="39"/>
                  <a:pt x="108" y="49"/>
                  <a:pt x="99" y="39"/>
                </a:cubicBezTo>
                <a:lnTo>
                  <a:pt x="10" y="29"/>
                </a:lnTo>
                <a:cubicBezTo>
                  <a:pt x="1" y="29"/>
                  <a:pt x="1" y="20"/>
                  <a:pt x="1" y="9"/>
                </a:cubicBezTo>
                <a:cubicBezTo>
                  <a:pt x="1" y="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0" name="Google Shape;4920;p21"/>
          <p:cNvSpPr/>
          <p:nvPr/>
        </p:nvSpPr>
        <p:spPr>
          <a:xfrm>
            <a:off x="-717056" y="5768149"/>
            <a:ext cx="85232" cy="53931"/>
          </a:xfrm>
          <a:custGeom>
            <a:avLst/>
            <a:gdLst/>
            <a:ahLst/>
            <a:cxnLst/>
            <a:rect l="l" t="t" r="r" b="b"/>
            <a:pathLst>
              <a:path w="403" h="255" extrusionOk="0">
                <a:moveTo>
                  <a:pt x="392" y="226"/>
                </a:moveTo>
                <a:cubicBezTo>
                  <a:pt x="403" y="226"/>
                  <a:pt x="403" y="235"/>
                  <a:pt x="403" y="246"/>
                </a:cubicBezTo>
                <a:cubicBezTo>
                  <a:pt x="392" y="246"/>
                  <a:pt x="383" y="255"/>
                  <a:pt x="383" y="246"/>
                </a:cubicBezTo>
                <a:lnTo>
                  <a:pt x="11" y="39"/>
                </a:lnTo>
                <a:cubicBezTo>
                  <a:pt x="0" y="30"/>
                  <a:pt x="0" y="20"/>
                  <a:pt x="11" y="10"/>
                </a:cubicBezTo>
                <a:cubicBezTo>
                  <a:pt x="11" y="1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1" name="Google Shape;4921;p21"/>
          <p:cNvSpPr/>
          <p:nvPr/>
        </p:nvSpPr>
        <p:spPr>
          <a:xfrm>
            <a:off x="-661011" y="5797123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8" y="11"/>
                </a:moveTo>
                <a:cubicBezTo>
                  <a:pt x="108" y="0"/>
                  <a:pt x="118" y="11"/>
                  <a:pt x="118" y="20"/>
                </a:cubicBezTo>
                <a:cubicBezTo>
                  <a:pt x="118" y="30"/>
                  <a:pt x="118" y="40"/>
                  <a:pt x="108" y="40"/>
                </a:cubicBezTo>
                <a:lnTo>
                  <a:pt x="20" y="50"/>
                </a:lnTo>
                <a:cubicBezTo>
                  <a:pt x="10" y="50"/>
                  <a:pt x="0" y="50"/>
                  <a:pt x="0" y="40"/>
                </a:cubicBezTo>
                <a:cubicBezTo>
                  <a:pt x="0" y="30"/>
                  <a:pt x="0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2" name="Google Shape;4922;p21"/>
          <p:cNvSpPr/>
          <p:nvPr/>
        </p:nvSpPr>
        <p:spPr>
          <a:xfrm>
            <a:off x="-661011" y="5801142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59" y="90"/>
                </a:moveTo>
                <a:cubicBezTo>
                  <a:pt x="69" y="99"/>
                  <a:pt x="59" y="109"/>
                  <a:pt x="49" y="109"/>
                </a:cubicBezTo>
                <a:cubicBezTo>
                  <a:pt x="49" y="119"/>
                  <a:pt x="40" y="109"/>
                  <a:pt x="29" y="109"/>
                </a:cubicBezTo>
                <a:lnTo>
                  <a:pt x="0" y="21"/>
                </a:lnTo>
                <a:cubicBezTo>
                  <a:pt x="0" y="11"/>
                  <a:pt x="0" y="1"/>
                  <a:pt x="10" y="1"/>
                </a:cubicBezTo>
                <a:cubicBezTo>
                  <a:pt x="20" y="1"/>
                  <a:pt x="29" y="1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3" name="Google Shape;4923;p21"/>
          <p:cNvSpPr/>
          <p:nvPr/>
        </p:nvSpPr>
        <p:spPr>
          <a:xfrm>
            <a:off x="-673489" y="5790990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99" y="0"/>
                </a:moveTo>
                <a:cubicBezTo>
                  <a:pt x="108" y="0"/>
                  <a:pt x="118" y="10"/>
                  <a:pt x="118" y="10"/>
                </a:cubicBezTo>
                <a:cubicBezTo>
                  <a:pt x="118" y="20"/>
                  <a:pt x="108" y="29"/>
                  <a:pt x="108" y="29"/>
                </a:cubicBezTo>
                <a:lnTo>
                  <a:pt x="20" y="40"/>
                </a:lnTo>
                <a:cubicBezTo>
                  <a:pt x="10" y="49"/>
                  <a:pt x="1" y="40"/>
                  <a:pt x="1" y="29"/>
                </a:cubicBezTo>
                <a:cubicBezTo>
                  <a:pt x="1" y="20"/>
                  <a:pt x="1" y="20"/>
                  <a:pt x="1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4" name="Google Shape;4924;p21"/>
          <p:cNvSpPr/>
          <p:nvPr/>
        </p:nvSpPr>
        <p:spPr>
          <a:xfrm>
            <a:off x="-673489" y="5792894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59" y="99"/>
                </a:moveTo>
                <a:cubicBezTo>
                  <a:pt x="59" y="109"/>
                  <a:pt x="59" y="118"/>
                  <a:pt x="49" y="118"/>
                </a:cubicBezTo>
                <a:cubicBezTo>
                  <a:pt x="40" y="118"/>
                  <a:pt x="40" y="118"/>
                  <a:pt x="30" y="109"/>
                </a:cubicBezTo>
                <a:lnTo>
                  <a:pt x="1" y="20"/>
                </a:lnTo>
                <a:cubicBezTo>
                  <a:pt x="1" y="20"/>
                  <a:pt x="1" y="11"/>
                  <a:pt x="10" y="1"/>
                </a:cubicBezTo>
                <a:cubicBezTo>
                  <a:pt x="20" y="1"/>
                  <a:pt x="2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5" name="Google Shape;4925;p21"/>
          <p:cNvSpPr/>
          <p:nvPr/>
        </p:nvSpPr>
        <p:spPr>
          <a:xfrm>
            <a:off x="-727419" y="5776397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30" y="442"/>
                </a:moveTo>
                <a:cubicBezTo>
                  <a:pt x="30" y="442"/>
                  <a:pt x="30" y="451"/>
                  <a:pt x="20" y="451"/>
                </a:cubicBezTo>
                <a:cubicBezTo>
                  <a:pt x="10" y="451"/>
                  <a:pt x="1" y="442"/>
                  <a:pt x="1" y="442"/>
                </a:cubicBezTo>
                <a:lnTo>
                  <a:pt x="1" y="11"/>
                </a:lnTo>
                <a:cubicBezTo>
                  <a:pt x="1" y="0"/>
                  <a:pt x="10" y="0"/>
                  <a:pt x="20" y="0"/>
                </a:cubicBezTo>
                <a:cubicBezTo>
                  <a:pt x="3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6" name="Google Shape;4926;p21"/>
          <p:cNvSpPr/>
          <p:nvPr/>
        </p:nvSpPr>
        <p:spPr>
          <a:xfrm>
            <a:off x="-727419" y="583857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cubicBezTo>
                  <a:pt x="89" y="89"/>
                  <a:pt x="89" y="98"/>
                  <a:pt x="79" y="98"/>
                </a:cubicBezTo>
                <a:cubicBezTo>
                  <a:pt x="79" y="109"/>
                  <a:pt x="69" y="98"/>
                  <a:pt x="60" y="98"/>
                </a:cubicBezTo>
                <a:lnTo>
                  <a:pt x="10" y="30"/>
                </a:lnTo>
                <a:cubicBezTo>
                  <a:pt x="1" y="20"/>
                  <a:pt x="1" y="11"/>
                  <a:pt x="10" y="0"/>
                </a:cubicBezTo>
                <a:cubicBezTo>
                  <a:pt x="2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7" name="Google Shape;4927;p21"/>
          <p:cNvSpPr/>
          <p:nvPr/>
        </p:nvSpPr>
        <p:spPr>
          <a:xfrm>
            <a:off x="-739685" y="583857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29" y="98"/>
                </a:moveTo>
                <a:cubicBezTo>
                  <a:pt x="29" y="98"/>
                  <a:pt x="20" y="109"/>
                  <a:pt x="9" y="98"/>
                </a:cubicBezTo>
                <a:cubicBezTo>
                  <a:pt x="9" y="98"/>
                  <a:pt x="0" y="89"/>
                  <a:pt x="9" y="79"/>
                </a:cubicBezTo>
                <a:lnTo>
                  <a:pt x="68" y="11"/>
                </a:lnTo>
                <a:cubicBezTo>
                  <a:pt x="68" y="0"/>
                  <a:pt x="78" y="0"/>
                  <a:pt x="88" y="0"/>
                </a:cubicBezTo>
                <a:cubicBezTo>
                  <a:pt x="88" y="11"/>
                  <a:pt x="9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21"/>
          <p:cNvSpPr/>
          <p:nvPr/>
        </p:nvSpPr>
        <p:spPr>
          <a:xfrm>
            <a:off x="-727419" y="5824194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89" y="79"/>
                </a:moveTo>
                <a:cubicBezTo>
                  <a:pt x="89" y="88"/>
                  <a:pt x="89" y="98"/>
                  <a:pt x="79" y="98"/>
                </a:cubicBezTo>
                <a:cubicBezTo>
                  <a:pt x="79" y="108"/>
                  <a:pt x="69" y="98"/>
                  <a:pt x="60" y="98"/>
                </a:cubicBezTo>
                <a:lnTo>
                  <a:pt x="10" y="29"/>
                </a:lnTo>
                <a:cubicBezTo>
                  <a:pt x="1" y="20"/>
                  <a:pt x="1" y="10"/>
                  <a:pt x="10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21"/>
          <p:cNvSpPr/>
          <p:nvPr/>
        </p:nvSpPr>
        <p:spPr>
          <a:xfrm>
            <a:off x="-739685" y="5824194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29" y="98"/>
                </a:moveTo>
                <a:cubicBezTo>
                  <a:pt x="29" y="98"/>
                  <a:pt x="20" y="108"/>
                  <a:pt x="9" y="98"/>
                </a:cubicBezTo>
                <a:cubicBezTo>
                  <a:pt x="9" y="98"/>
                  <a:pt x="0" y="88"/>
                  <a:pt x="9" y="79"/>
                </a:cubicBezTo>
                <a:lnTo>
                  <a:pt x="68" y="10"/>
                </a:lnTo>
                <a:cubicBezTo>
                  <a:pt x="68" y="0"/>
                  <a:pt x="78" y="0"/>
                  <a:pt x="88" y="0"/>
                </a:cubicBezTo>
                <a:cubicBezTo>
                  <a:pt x="88" y="10"/>
                  <a:pt x="98" y="20"/>
                  <a:pt x="8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0" name="Google Shape;4930;p21"/>
          <p:cNvSpPr/>
          <p:nvPr/>
        </p:nvSpPr>
        <p:spPr>
          <a:xfrm>
            <a:off x="-816457" y="5768149"/>
            <a:ext cx="87135" cy="53931"/>
          </a:xfrm>
          <a:custGeom>
            <a:avLst/>
            <a:gdLst/>
            <a:ahLst/>
            <a:cxnLst/>
            <a:rect l="l" t="t" r="r" b="b"/>
            <a:pathLst>
              <a:path w="412" h="255" extrusionOk="0">
                <a:moveTo>
                  <a:pt x="30" y="246"/>
                </a:moveTo>
                <a:cubicBezTo>
                  <a:pt x="20" y="255"/>
                  <a:pt x="10" y="246"/>
                  <a:pt x="10" y="246"/>
                </a:cubicBezTo>
                <a:cubicBezTo>
                  <a:pt x="0" y="235"/>
                  <a:pt x="10" y="226"/>
                  <a:pt x="10" y="226"/>
                </a:cubicBezTo>
                <a:lnTo>
                  <a:pt x="383" y="10"/>
                </a:lnTo>
                <a:cubicBezTo>
                  <a:pt x="392" y="0"/>
                  <a:pt x="402" y="10"/>
                  <a:pt x="402" y="10"/>
                </a:cubicBezTo>
                <a:cubicBezTo>
                  <a:pt x="412" y="20"/>
                  <a:pt x="402" y="30"/>
                  <a:pt x="402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1" name="Google Shape;4931;p21"/>
          <p:cNvSpPr/>
          <p:nvPr/>
        </p:nvSpPr>
        <p:spPr>
          <a:xfrm>
            <a:off x="-799961" y="5801142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9"/>
                </a:moveTo>
                <a:cubicBezTo>
                  <a:pt x="30" y="109"/>
                  <a:pt x="20" y="119"/>
                  <a:pt x="11" y="109"/>
                </a:cubicBezTo>
                <a:cubicBezTo>
                  <a:pt x="11" y="109"/>
                  <a:pt x="1" y="99"/>
                  <a:pt x="1" y="90"/>
                </a:cubicBezTo>
                <a:lnTo>
                  <a:pt x="40" y="11"/>
                </a:lnTo>
                <a:cubicBezTo>
                  <a:pt x="40" y="1"/>
                  <a:pt x="50" y="1"/>
                  <a:pt x="59" y="1"/>
                </a:cubicBezTo>
                <a:cubicBezTo>
                  <a:pt x="70" y="1"/>
                  <a:pt x="70" y="11"/>
                  <a:pt x="7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2" name="Google Shape;4932;p21"/>
          <p:cNvSpPr/>
          <p:nvPr/>
        </p:nvSpPr>
        <p:spPr>
          <a:xfrm>
            <a:off x="-810324" y="5797123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" y="40"/>
                </a:moveTo>
                <a:cubicBezTo>
                  <a:pt x="1" y="40"/>
                  <a:pt x="1" y="30"/>
                  <a:pt x="1" y="20"/>
                </a:cubicBezTo>
                <a:cubicBezTo>
                  <a:pt x="1" y="11"/>
                  <a:pt x="10" y="0"/>
                  <a:pt x="10" y="11"/>
                </a:cubicBezTo>
                <a:lnTo>
                  <a:pt x="108" y="20"/>
                </a:lnTo>
                <a:cubicBezTo>
                  <a:pt x="108" y="20"/>
                  <a:pt x="119" y="30"/>
                  <a:pt x="119" y="40"/>
                </a:cubicBezTo>
                <a:cubicBezTo>
                  <a:pt x="119" y="50"/>
                  <a:pt x="108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3" name="Google Shape;4933;p21"/>
          <p:cNvSpPr/>
          <p:nvPr/>
        </p:nvSpPr>
        <p:spPr>
          <a:xfrm>
            <a:off x="-787483" y="5792894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9"/>
                </a:moveTo>
                <a:cubicBezTo>
                  <a:pt x="30" y="118"/>
                  <a:pt x="20" y="118"/>
                  <a:pt x="11" y="118"/>
                </a:cubicBezTo>
                <a:cubicBezTo>
                  <a:pt x="11" y="118"/>
                  <a:pt x="0" y="109"/>
                  <a:pt x="11" y="99"/>
                </a:cubicBezTo>
                <a:lnTo>
                  <a:pt x="40" y="11"/>
                </a:lnTo>
                <a:cubicBezTo>
                  <a:pt x="40" y="11"/>
                  <a:pt x="50" y="1"/>
                  <a:pt x="59" y="1"/>
                </a:cubicBezTo>
                <a:cubicBezTo>
                  <a:pt x="69" y="11"/>
                  <a:pt x="69" y="2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4" name="Google Shape;4934;p21"/>
          <p:cNvSpPr/>
          <p:nvPr/>
        </p:nvSpPr>
        <p:spPr>
          <a:xfrm>
            <a:off x="-797846" y="5790990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10" y="29"/>
                </a:moveTo>
                <a:cubicBezTo>
                  <a:pt x="1" y="29"/>
                  <a:pt x="1" y="20"/>
                  <a:pt x="1" y="10"/>
                </a:cubicBezTo>
                <a:cubicBezTo>
                  <a:pt x="1" y="10"/>
                  <a:pt x="10" y="0"/>
                  <a:pt x="20" y="0"/>
                </a:cubicBezTo>
                <a:lnTo>
                  <a:pt x="108" y="10"/>
                </a:lnTo>
                <a:cubicBezTo>
                  <a:pt x="108" y="20"/>
                  <a:pt x="118" y="20"/>
                  <a:pt x="118" y="29"/>
                </a:cubicBezTo>
                <a:cubicBezTo>
                  <a:pt x="118" y="40"/>
                  <a:pt x="108" y="49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5" name="Google Shape;4935;p21"/>
          <p:cNvSpPr/>
          <p:nvPr/>
        </p:nvSpPr>
        <p:spPr>
          <a:xfrm>
            <a:off x="-816457" y="5712315"/>
            <a:ext cx="87135" cy="51816"/>
          </a:xfrm>
          <a:custGeom>
            <a:avLst/>
            <a:gdLst/>
            <a:ahLst/>
            <a:cxnLst/>
            <a:rect l="l" t="t" r="r" b="b"/>
            <a:pathLst>
              <a:path w="412" h="245" extrusionOk="0">
                <a:moveTo>
                  <a:pt x="10" y="29"/>
                </a:moveTo>
                <a:cubicBezTo>
                  <a:pt x="10" y="20"/>
                  <a:pt x="0" y="20"/>
                  <a:pt x="10" y="9"/>
                </a:cubicBezTo>
                <a:cubicBezTo>
                  <a:pt x="10" y="0"/>
                  <a:pt x="20" y="0"/>
                  <a:pt x="30" y="0"/>
                </a:cubicBezTo>
                <a:lnTo>
                  <a:pt x="402" y="216"/>
                </a:lnTo>
                <a:cubicBezTo>
                  <a:pt x="402" y="216"/>
                  <a:pt x="412" y="225"/>
                  <a:pt x="402" y="235"/>
                </a:cubicBezTo>
                <a:cubicBezTo>
                  <a:pt x="402" y="245"/>
                  <a:pt x="392" y="245"/>
                  <a:pt x="383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6" name="Google Shape;4936;p21"/>
          <p:cNvSpPr/>
          <p:nvPr/>
        </p:nvSpPr>
        <p:spPr>
          <a:xfrm>
            <a:off x="-810324" y="572458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" y="49"/>
                </a:moveTo>
                <a:lnTo>
                  <a:pt x="1" y="40"/>
                </a:lnTo>
                <a:cubicBezTo>
                  <a:pt x="1" y="30"/>
                  <a:pt x="1" y="20"/>
                  <a:pt x="10" y="20"/>
                </a:cubicBezTo>
                <a:lnTo>
                  <a:pt x="99" y="1"/>
                </a:lnTo>
                <a:cubicBezTo>
                  <a:pt x="108" y="1"/>
                  <a:pt x="119" y="10"/>
                  <a:pt x="119" y="20"/>
                </a:cubicBezTo>
                <a:cubicBezTo>
                  <a:pt x="119" y="30"/>
                  <a:pt x="108" y="3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7" name="Google Shape;4937;p21"/>
          <p:cNvSpPr/>
          <p:nvPr/>
        </p:nvSpPr>
        <p:spPr>
          <a:xfrm>
            <a:off x="-799961" y="570808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" y="20"/>
                </a:moveTo>
                <a:cubicBezTo>
                  <a:pt x="1" y="10"/>
                  <a:pt x="11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lnTo>
                  <a:pt x="70" y="88"/>
                </a:lnTo>
                <a:cubicBezTo>
                  <a:pt x="70" y="98"/>
                  <a:pt x="70" y="108"/>
                  <a:pt x="59" y="108"/>
                </a:cubicBezTo>
                <a:cubicBezTo>
                  <a:pt x="50" y="118"/>
                  <a:pt x="40" y="10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8" name="Google Shape;4938;p21"/>
          <p:cNvSpPr/>
          <p:nvPr/>
        </p:nvSpPr>
        <p:spPr>
          <a:xfrm>
            <a:off x="-797846" y="5733041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20" y="39"/>
                </a:moveTo>
                <a:cubicBezTo>
                  <a:pt x="10" y="49"/>
                  <a:pt x="1" y="39"/>
                  <a:pt x="1" y="29"/>
                </a:cubicBezTo>
                <a:cubicBezTo>
                  <a:pt x="1" y="20"/>
                  <a:pt x="1" y="9"/>
                  <a:pt x="10" y="9"/>
                </a:cubicBezTo>
                <a:lnTo>
                  <a:pt x="99" y="0"/>
                </a:lnTo>
                <a:cubicBezTo>
                  <a:pt x="108" y="0"/>
                  <a:pt x="118" y="0"/>
                  <a:pt x="118" y="9"/>
                </a:cubicBezTo>
                <a:cubicBezTo>
                  <a:pt x="118" y="20"/>
                  <a:pt x="108" y="29"/>
                  <a:pt x="10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9" name="Google Shape;4939;p21"/>
          <p:cNvSpPr/>
          <p:nvPr/>
        </p:nvSpPr>
        <p:spPr>
          <a:xfrm>
            <a:off x="-787483" y="5714219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1" y="30"/>
                </a:moveTo>
                <a:cubicBezTo>
                  <a:pt x="0" y="20"/>
                  <a:pt x="11" y="11"/>
                  <a:pt x="11" y="11"/>
                </a:cubicBezTo>
                <a:cubicBezTo>
                  <a:pt x="20" y="0"/>
                  <a:pt x="30" y="11"/>
                  <a:pt x="30" y="11"/>
                </a:cubicBezTo>
                <a:lnTo>
                  <a:pt x="69" y="98"/>
                </a:lnTo>
                <a:cubicBezTo>
                  <a:pt x="69" y="109"/>
                  <a:pt x="69" y="118"/>
                  <a:pt x="59" y="118"/>
                </a:cubicBezTo>
                <a:cubicBezTo>
                  <a:pt x="50" y="118"/>
                  <a:pt x="40" y="118"/>
                  <a:pt x="40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0" name="Google Shape;4940;p21"/>
          <p:cNvSpPr/>
          <p:nvPr/>
        </p:nvSpPr>
        <p:spPr>
          <a:xfrm>
            <a:off x="-758508" y="5708085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0" y="29"/>
                </a:moveTo>
                <a:cubicBezTo>
                  <a:pt x="0" y="20"/>
                  <a:pt x="0" y="10"/>
                  <a:pt x="11" y="10"/>
                </a:cubicBezTo>
                <a:cubicBezTo>
                  <a:pt x="20" y="0"/>
                  <a:pt x="30" y="0"/>
                  <a:pt x="30" y="10"/>
                </a:cubicBezTo>
                <a:lnTo>
                  <a:pt x="148" y="216"/>
                </a:lnTo>
                <a:cubicBezTo>
                  <a:pt x="157" y="225"/>
                  <a:pt x="148" y="236"/>
                  <a:pt x="148" y="236"/>
                </a:cubicBezTo>
                <a:cubicBezTo>
                  <a:pt x="138" y="245"/>
                  <a:pt x="128" y="245"/>
                  <a:pt x="128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21"/>
          <p:cNvSpPr/>
          <p:nvPr/>
        </p:nvSpPr>
        <p:spPr>
          <a:xfrm>
            <a:off x="-766756" y="5716334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10" y="30"/>
                </a:moveTo>
                <a:cubicBezTo>
                  <a:pt x="10" y="30"/>
                  <a:pt x="0" y="20"/>
                  <a:pt x="10" y="10"/>
                </a:cubicBezTo>
                <a:cubicBezTo>
                  <a:pt x="10" y="1"/>
                  <a:pt x="20" y="1"/>
                  <a:pt x="30" y="1"/>
                </a:cubicBezTo>
                <a:lnTo>
                  <a:pt x="98" y="30"/>
                </a:lnTo>
                <a:cubicBezTo>
                  <a:pt x="108" y="40"/>
                  <a:pt x="108" y="49"/>
                  <a:pt x="108" y="49"/>
                </a:cubicBezTo>
                <a:cubicBezTo>
                  <a:pt x="108" y="59"/>
                  <a:pt x="98" y="6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21"/>
          <p:cNvSpPr/>
          <p:nvPr/>
        </p:nvSpPr>
        <p:spPr>
          <a:xfrm>
            <a:off x="-750260" y="5705971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11" y="10"/>
                </a:moveTo>
                <a:cubicBezTo>
                  <a:pt x="11" y="10"/>
                  <a:pt x="20" y="0"/>
                  <a:pt x="30" y="0"/>
                </a:cubicBezTo>
                <a:cubicBezTo>
                  <a:pt x="40" y="0"/>
                  <a:pt x="40" y="10"/>
                  <a:pt x="40" y="20"/>
                </a:cubicBezTo>
                <a:lnTo>
                  <a:pt x="30" y="98"/>
                </a:lnTo>
                <a:cubicBezTo>
                  <a:pt x="30" y="108"/>
                  <a:pt x="20" y="108"/>
                  <a:pt x="11" y="108"/>
                </a:cubicBezTo>
                <a:lnTo>
                  <a:pt x="1" y="9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3" name="Google Shape;4943;p21"/>
          <p:cNvSpPr/>
          <p:nvPr/>
        </p:nvSpPr>
        <p:spPr>
          <a:xfrm>
            <a:off x="-760412" y="5726697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0" y="39"/>
                </a:moveTo>
                <a:cubicBezTo>
                  <a:pt x="9" y="30"/>
                  <a:pt x="0" y="20"/>
                  <a:pt x="9" y="20"/>
                </a:cubicBezTo>
                <a:cubicBezTo>
                  <a:pt x="9" y="10"/>
                  <a:pt x="20" y="0"/>
                  <a:pt x="29" y="10"/>
                </a:cubicBezTo>
                <a:lnTo>
                  <a:pt x="98" y="39"/>
                </a:lnTo>
                <a:cubicBezTo>
                  <a:pt x="107" y="39"/>
                  <a:pt x="107" y="50"/>
                  <a:pt x="107" y="59"/>
                </a:cubicBezTo>
                <a:cubicBezTo>
                  <a:pt x="107" y="69"/>
                  <a:pt x="98" y="69"/>
                  <a:pt x="8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4" name="Google Shape;4944;p21"/>
          <p:cNvSpPr/>
          <p:nvPr/>
        </p:nvSpPr>
        <p:spPr>
          <a:xfrm>
            <a:off x="-743915" y="5716334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0" y="20"/>
                </a:moveTo>
                <a:cubicBezTo>
                  <a:pt x="10" y="10"/>
                  <a:pt x="20" y="1"/>
                  <a:pt x="29" y="10"/>
                </a:cubicBezTo>
                <a:cubicBezTo>
                  <a:pt x="40" y="10"/>
                  <a:pt x="49" y="10"/>
                  <a:pt x="40" y="20"/>
                </a:cubicBezTo>
                <a:lnTo>
                  <a:pt x="29" y="99"/>
                </a:lnTo>
                <a:cubicBezTo>
                  <a:pt x="29" y="108"/>
                  <a:pt x="20" y="118"/>
                  <a:pt x="10" y="118"/>
                </a:cubicBezTo>
                <a:cubicBezTo>
                  <a:pt x="10" y="118"/>
                  <a:pt x="0" y="108"/>
                  <a:pt x="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5" name="Google Shape;4945;p21"/>
          <p:cNvSpPr/>
          <p:nvPr/>
        </p:nvSpPr>
        <p:spPr>
          <a:xfrm>
            <a:off x="-721286" y="5708085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29" y="10"/>
                </a:moveTo>
                <a:cubicBezTo>
                  <a:pt x="129" y="0"/>
                  <a:pt x="138" y="0"/>
                  <a:pt x="148" y="10"/>
                </a:cubicBezTo>
                <a:cubicBezTo>
                  <a:pt x="158" y="10"/>
                  <a:pt x="158" y="20"/>
                  <a:pt x="148" y="29"/>
                </a:cubicBezTo>
                <a:lnTo>
                  <a:pt x="31" y="236"/>
                </a:lnTo>
                <a:cubicBezTo>
                  <a:pt x="31" y="245"/>
                  <a:pt x="20" y="245"/>
                  <a:pt x="11" y="236"/>
                </a:cubicBezTo>
                <a:cubicBezTo>
                  <a:pt x="1" y="236"/>
                  <a:pt x="1" y="225"/>
                  <a:pt x="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6" name="Google Shape;4946;p21"/>
          <p:cNvSpPr/>
          <p:nvPr/>
        </p:nvSpPr>
        <p:spPr>
          <a:xfrm>
            <a:off x="-706693" y="5705971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" y="20"/>
                </a:moveTo>
                <a:cubicBezTo>
                  <a:pt x="1" y="10"/>
                  <a:pt x="10" y="0"/>
                  <a:pt x="20" y="0"/>
                </a:cubicBezTo>
                <a:cubicBezTo>
                  <a:pt x="30" y="0"/>
                  <a:pt x="30" y="10"/>
                  <a:pt x="30" y="10"/>
                </a:cubicBezTo>
                <a:lnTo>
                  <a:pt x="49" y="98"/>
                </a:lnTo>
                <a:cubicBezTo>
                  <a:pt x="49" y="98"/>
                  <a:pt x="40" y="108"/>
                  <a:pt x="30" y="108"/>
                </a:cubicBezTo>
                <a:cubicBezTo>
                  <a:pt x="20" y="108"/>
                  <a:pt x="20" y="108"/>
                  <a:pt x="2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7" name="Google Shape;4947;p21"/>
          <p:cNvSpPr/>
          <p:nvPr/>
        </p:nvSpPr>
        <p:spPr>
          <a:xfrm>
            <a:off x="-704578" y="5716334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89" y="1"/>
                </a:moveTo>
                <a:cubicBezTo>
                  <a:pt x="98" y="1"/>
                  <a:pt x="108" y="1"/>
                  <a:pt x="108" y="10"/>
                </a:cubicBezTo>
                <a:cubicBezTo>
                  <a:pt x="108" y="20"/>
                  <a:pt x="108" y="30"/>
                  <a:pt x="98" y="30"/>
                </a:cubicBezTo>
                <a:lnTo>
                  <a:pt x="30" y="59"/>
                </a:lnTo>
                <a:cubicBezTo>
                  <a:pt x="20" y="69"/>
                  <a:pt x="10" y="59"/>
                  <a:pt x="10" y="49"/>
                </a:cubicBezTo>
                <a:cubicBezTo>
                  <a:pt x="0" y="49"/>
                  <a:pt x="10" y="4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8" name="Google Shape;4948;p21"/>
          <p:cNvSpPr/>
          <p:nvPr/>
        </p:nvSpPr>
        <p:spPr>
          <a:xfrm>
            <a:off x="-712826" y="5716334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0" y="20"/>
                </a:moveTo>
                <a:cubicBezTo>
                  <a:pt x="0" y="10"/>
                  <a:pt x="10" y="10"/>
                  <a:pt x="20" y="10"/>
                </a:cubicBezTo>
                <a:cubicBezTo>
                  <a:pt x="20" y="1"/>
                  <a:pt x="30" y="10"/>
                  <a:pt x="30" y="20"/>
                </a:cubicBezTo>
                <a:lnTo>
                  <a:pt x="49" y="99"/>
                </a:lnTo>
                <a:cubicBezTo>
                  <a:pt x="49" y="108"/>
                  <a:pt x="39" y="118"/>
                  <a:pt x="30" y="118"/>
                </a:cubicBezTo>
                <a:cubicBezTo>
                  <a:pt x="20" y="118"/>
                  <a:pt x="20" y="108"/>
                  <a:pt x="1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9" name="Google Shape;4949;p21"/>
          <p:cNvSpPr/>
          <p:nvPr/>
        </p:nvSpPr>
        <p:spPr>
          <a:xfrm>
            <a:off x="-710711" y="5726697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88" y="10"/>
                </a:moveTo>
                <a:cubicBezTo>
                  <a:pt x="98" y="0"/>
                  <a:pt x="108" y="10"/>
                  <a:pt x="108" y="20"/>
                </a:cubicBezTo>
                <a:cubicBezTo>
                  <a:pt x="108" y="20"/>
                  <a:pt x="108" y="30"/>
                  <a:pt x="98" y="39"/>
                </a:cubicBezTo>
                <a:lnTo>
                  <a:pt x="29" y="69"/>
                </a:lnTo>
                <a:cubicBezTo>
                  <a:pt x="20" y="69"/>
                  <a:pt x="10" y="69"/>
                  <a:pt x="10" y="59"/>
                </a:cubicBezTo>
                <a:cubicBezTo>
                  <a:pt x="0" y="50"/>
                  <a:pt x="10" y="39"/>
                  <a:pt x="1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0" name="Google Shape;4950;p21"/>
          <p:cNvSpPr/>
          <p:nvPr/>
        </p:nvSpPr>
        <p:spPr>
          <a:xfrm>
            <a:off x="-714941" y="5763919"/>
            <a:ext cx="58372" cy="6556"/>
          </a:xfrm>
          <a:custGeom>
            <a:avLst/>
            <a:gdLst/>
            <a:ahLst/>
            <a:cxnLst/>
            <a:rect l="l" t="t" r="r" b="b"/>
            <a:pathLst>
              <a:path w="276" h="31" extrusionOk="0">
                <a:moveTo>
                  <a:pt x="255" y="1"/>
                </a:moveTo>
                <a:cubicBezTo>
                  <a:pt x="265" y="1"/>
                  <a:pt x="275" y="1"/>
                  <a:pt x="275" y="11"/>
                </a:cubicBezTo>
                <a:cubicBezTo>
                  <a:pt x="275" y="20"/>
                  <a:pt x="265" y="30"/>
                  <a:pt x="255" y="30"/>
                </a:cubicBezTo>
                <a:lnTo>
                  <a:pt x="20" y="30"/>
                </a:lnTo>
                <a:cubicBezTo>
                  <a:pt x="10" y="30"/>
                  <a:pt x="1" y="20"/>
                  <a:pt x="1" y="11"/>
                </a:cubicBezTo>
                <a:cubicBezTo>
                  <a:pt x="1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1" name="Google Shape;4951;p21"/>
          <p:cNvSpPr/>
          <p:nvPr/>
        </p:nvSpPr>
        <p:spPr>
          <a:xfrm>
            <a:off x="-679833" y="5751441"/>
            <a:ext cx="19034" cy="19034"/>
          </a:xfrm>
          <a:custGeom>
            <a:avLst/>
            <a:gdLst/>
            <a:ahLst/>
            <a:cxnLst/>
            <a:rect l="l" t="t" r="r" b="b"/>
            <a:pathLst>
              <a:path w="90" h="90" extrusionOk="0">
                <a:moveTo>
                  <a:pt x="70" y="11"/>
                </a:moveTo>
                <a:cubicBezTo>
                  <a:pt x="70" y="1"/>
                  <a:pt x="79" y="11"/>
                  <a:pt x="89" y="11"/>
                </a:cubicBezTo>
                <a:lnTo>
                  <a:pt x="89" y="31"/>
                </a:lnTo>
                <a:lnTo>
                  <a:pt x="20" y="79"/>
                </a:lnTo>
                <a:cubicBezTo>
                  <a:pt x="20" y="89"/>
                  <a:pt x="11" y="89"/>
                  <a:pt x="1" y="79"/>
                </a:cubicBezTo>
                <a:lnTo>
                  <a:pt x="1" y="6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2" name="Google Shape;4952;p21"/>
          <p:cNvSpPr/>
          <p:nvPr/>
        </p:nvSpPr>
        <p:spPr>
          <a:xfrm>
            <a:off x="-679833" y="5762016"/>
            <a:ext cx="19034" cy="18823"/>
          </a:xfrm>
          <a:custGeom>
            <a:avLst/>
            <a:gdLst/>
            <a:ahLst/>
            <a:cxnLst/>
            <a:rect l="l" t="t" r="r" b="b"/>
            <a:pathLst>
              <a:path w="90" h="89" extrusionOk="0">
                <a:moveTo>
                  <a:pt x="89" y="59"/>
                </a:moveTo>
                <a:lnTo>
                  <a:pt x="89" y="79"/>
                </a:lnTo>
                <a:cubicBezTo>
                  <a:pt x="79" y="88"/>
                  <a:pt x="70" y="88"/>
                  <a:pt x="70" y="79"/>
                </a:cubicBezTo>
                <a:lnTo>
                  <a:pt x="1" y="29"/>
                </a:lnTo>
                <a:lnTo>
                  <a:pt x="1" y="10"/>
                </a:lnTo>
                <a:cubicBezTo>
                  <a:pt x="11" y="10"/>
                  <a:pt x="20" y="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3" name="Google Shape;4953;p21"/>
          <p:cNvSpPr/>
          <p:nvPr/>
        </p:nvSpPr>
        <p:spPr>
          <a:xfrm>
            <a:off x="-694215" y="575144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79" y="11"/>
                </a:moveTo>
                <a:cubicBezTo>
                  <a:pt x="79" y="1"/>
                  <a:pt x="88" y="11"/>
                  <a:pt x="99" y="11"/>
                </a:cubicBezTo>
                <a:cubicBezTo>
                  <a:pt x="99" y="20"/>
                  <a:pt x="99" y="31"/>
                  <a:pt x="88" y="31"/>
                </a:cubicBezTo>
                <a:lnTo>
                  <a:pt x="30" y="79"/>
                </a:lnTo>
                <a:cubicBezTo>
                  <a:pt x="20" y="89"/>
                  <a:pt x="10" y="89"/>
                  <a:pt x="10" y="79"/>
                </a:cubicBezTo>
                <a:cubicBezTo>
                  <a:pt x="1" y="79"/>
                  <a:pt x="1" y="70"/>
                  <a:pt x="10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21"/>
          <p:cNvSpPr/>
          <p:nvPr/>
        </p:nvSpPr>
        <p:spPr>
          <a:xfrm>
            <a:off x="-694215" y="5762016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8" y="59"/>
                </a:moveTo>
                <a:cubicBezTo>
                  <a:pt x="99" y="68"/>
                  <a:pt x="99" y="79"/>
                  <a:pt x="99" y="79"/>
                </a:cubicBezTo>
                <a:cubicBezTo>
                  <a:pt x="88" y="88"/>
                  <a:pt x="79" y="88"/>
                  <a:pt x="79" y="79"/>
                </a:cubicBezTo>
                <a:lnTo>
                  <a:pt x="10" y="29"/>
                </a:lnTo>
                <a:cubicBezTo>
                  <a:pt x="1" y="29"/>
                  <a:pt x="1" y="20"/>
                  <a:pt x="10" y="10"/>
                </a:cubicBezTo>
                <a:cubicBezTo>
                  <a:pt x="10" y="1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5" name="Google Shape;4955;p21"/>
          <p:cNvSpPr/>
          <p:nvPr/>
        </p:nvSpPr>
        <p:spPr>
          <a:xfrm>
            <a:off x="-721286" y="5774494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48" y="216"/>
                </a:moveTo>
                <a:cubicBezTo>
                  <a:pt x="158" y="216"/>
                  <a:pt x="158" y="225"/>
                  <a:pt x="148" y="235"/>
                </a:cubicBezTo>
                <a:cubicBezTo>
                  <a:pt x="138" y="235"/>
                  <a:pt x="129" y="235"/>
                  <a:pt x="129" y="225"/>
                </a:cubicBezTo>
                <a:lnTo>
                  <a:pt x="1" y="20"/>
                </a:lnTo>
                <a:cubicBezTo>
                  <a:pt x="1" y="9"/>
                  <a:pt x="1" y="0"/>
                  <a:pt x="11" y="0"/>
                </a:cubicBezTo>
                <a:cubicBezTo>
                  <a:pt x="20" y="0"/>
                  <a:pt x="31" y="0"/>
                  <a:pt x="31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6" name="Google Shape;4956;p21"/>
          <p:cNvSpPr/>
          <p:nvPr/>
        </p:nvSpPr>
        <p:spPr>
          <a:xfrm>
            <a:off x="-704578" y="5803468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98" y="29"/>
                </a:moveTo>
                <a:cubicBezTo>
                  <a:pt x="108" y="39"/>
                  <a:pt x="108" y="39"/>
                  <a:pt x="108" y="49"/>
                </a:cubicBezTo>
                <a:cubicBezTo>
                  <a:pt x="108" y="59"/>
                  <a:pt x="98" y="59"/>
                  <a:pt x="89" y="59"/>
                </a:cubicBezTo>
                <a:lnTo>
                  <a:pt x="20" y="29"/>
                </a:lnTo>
                <a:cubicBezTo>
                  <a:pt x="10" y="29"/>
                  <a:pt x="0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7" name="Google Shape;4957;p21"/>
          <p:cNvSpPr/>
          <p:nvPr/>
        </p:nvSpPr>
        <p:spPr>
          <a:xfrm>
            <a:off x="-706693" y="5803468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30" y="98"/>
                </a:moveTo>
                <a:cubicBezTo>
                  <a:pt x="30" y="108"/>
                  <a:pt x="30" y="108"/>
                  <a:pt x="20" y="108"/>
                </a:cubicBezTo>
                <a:cubicBezTo>
                  <a:pt x="10" y="108"/>
                  <a:pt x="1" y="98"/>
                  <a:pt x="1" y="98"/>
                </a:cubicBezTo>
                <a:lnTo>
                  <a:pt x="20" y="10"/>
                </a:lnTo>
                <a:cubicBezTo>
                  <a:pt x="20" y="10"/>
                  <a:pt x="20" y="0"/>
                  <a:pt x="30" y="0"/>
                </a:cubicBezTo>
                <a:cubicBezTo>
                  <a:pt x="40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21"/>
          <p:cNvSpPr/>
          <p:nvPr/>
        </p:nvSpPr>
        <p:spPr>
          <a:xfrm>
            <a:off x="-710711" y="5792894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98" y="31"/>
                </a:moveTo>
                <a:cubicBezTo>
                  <a:pt x="108" y="31"/>
                  <a:pt x="108" y="40"/>
                  <a:pt x="108" y="50"/>
                </a:cubicBezTo>
                <a:cubicBezTo>
                  <a:pt x="108" y="60"/>
                  <a:pt x="98" y="60"/>
                  <a:pt x="88" y="60"/>
                </a:cubicBezTo>
                <a:lnTo>
                  <a:pt x="10" y="31"/>
                </a:lnTo>
                <a:cubicBezTo>
                  <a:pt x="10" y="20"/>
                  <a:pt x="0" y="20"/>
                  <a:pt x="10" y="11"/>
                </a:cubicBezTo>
                <a:cubicBezTo>
                  <a:pt x="10" y="1"/>
                  <a:pt x="20" y="1"/>
                  <a:pt x="2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21"/>
          <p:cNvSpPr/>
          <p:nvPr/>
        </p:nvSpPr>
        <p:spPr>
          <a:xfrm>
            <a:off x="-712826" y="5792894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30" y="99"/>
                </a:moveTo>
                <a:lnTo>
                  <a:pt x="20" y="109"/>
                </a:lnTo>
                <a:cubicBezTo>
                  <a:pt x="10" y="109"/>
                  <a:pt x="0" y="99"/>
                  <a:pt x="0" y="89"/>
                </a:cubicBezTo>
                <a:lnTo>
                  <a:pt x="10" y="11"/>
                </a:lnTo>
                <a:cubicBezTo>
                  <a:pt x="20" y="1"/>
                  <a:pt x="20" y="1"/>
                  <a:pt x="30" y="1"/>
                </a:cubicBezTo>
                <a:cubicBezTo>
                  <a:pt x="39" y="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0" name="Google Shape;4960;p21"/>
          <p:cNvSpPr/>
          <p:nvPr/>
        </p:nvSpPr>
        <p:spPr>
          <a:xfrm>
            <a:off x="-758508" y="5774494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30" y="225"/>
                </a:moveTo>
                <a:cubicBezTo>
                  <a:pt x="30" y="235"/>
                  <a:pt x="20" y="235"/>
                  <a:pt x="11" y="235"/>
                </a:cubicBezTo>
                <a:cubicBezTo>
                  <a:pt x="0" y="225"/>
                  <a:pt x="0" y="216"/>
                  <a:pt x="0" y="216"/>
                </a:cubicBezTo>
                <a:lnTo>
                  <a:pt x="128" y="9"/>
                </a:lnTo>
                <a:cubicBezTo>
                  <a:pt x="128" y="0"/>
                  <a:pt x="138" y="0"/>
                  <a:pt x="148" y="0"/>
                </a:cubicBezTo>
                <a:cubicBezTo>
                  <a:pt x="148" y="0"/>
                  <a:pt x="157" y="9"/>
                  <a:pt x="14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1" name="Google Shape;4961;p21"/>
          <p:cNvSpPr/>
          <p:nvPr/>
        </p:nvSpPr>
        <p:spPr>
          <a:xfrm>
            <a:off x="-750260" y="5803468"/>
            <a:ext cx="8460" cy="22841"/>
          </a:xfrm>
          <a:custGeom>
            <a:avLst/>
            <a:gdLst/>
            <a:ahLst/>
            <a:cxnLst/>
            <a:rect l="l" t="t" r="r" b="b"/>
            <a:pathLst>
              <a:path w="40" h="108" extrusionOk="0">
                <a:moveTo>
                  <a:pt x="40" y="98"/>
                </a:moveTo>
                <a:cubicBezTo>
                  <a:pt x="40" y="98"/>
                  <a:pt x="40" y="108"/>
                  <a:pt x="30" y="108"/>
                </a:cubicBezTo>
                <a:cubicBezTo>
                  <a:pt x="20" y="108"/>
                  <a:pt x="11" y="108"/>
                  <a:pt x="11" y="98"/>
                </a:cubicBezTo>
                <a:lnTo>
                  <a:pt x="1" y="20"/>
                </a:lnTo>
                <a:cubicBezTo>
                  <a:pt x="1" y="10"/>
                  <a:pt x="11" y="0"/>
                  <a:pt x="11" y="0"/>
                </a:cubicBezTo>
                <a:cubicBezTo>
                  <a:pt x="20" y="0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2" name="Google Shape;4962;p21"/>
          <p:cNvSpPr/>
          <p:nvPr/>
        </p:nvSpPr>
        <p:spPr>
          <a:xfrm>
            <a:off x="-766756" y="5803468"/>
            <a:ext cx="23053" cy="12478"/>
          </a:xfrm>
          <a:custGeom>
            <a:avLst/>
            <a:gdLst/>
            <a:ahLst/>
            <a:cxnLst/>
            <a:rect l="l" t="t" r="r" b="b"/>
            <a:pathLst>
              <a:path w="109" h="59" extrusionOk="0">
                <a:moveTo>
                  <a:pt x="30" y="59"/>
                </a:moveTo>
                <a:cubicBezTo>
                  <a:pt x="20" y="59"/>
                  <a:pt x="10" y="59"/>
                  <a:pt x="10" y="49"/>
                </a:cubicBezTo>
                <a:cubicBezTo>
                  <a:pt x="0" y="39"/>
                  <a:pt x="10" y="39"/>
                  <a:pt x="10" y="29"/>
                </a:cubicBezTo>
                <a:lnTo>
                  <a:pt x="89" y="0"/>
                </a:lnTo>
                <a:cubicBezTo>
                  <a:pt x="98" y="0"/>
                  <a:pt x="108" y="0"/>
                  <a:pt x="108" y="10"/>
                </a:cubicBezTo>
                <a:cubicBezTo>
                  <a:pt x="108" y="20"/>
                  <a:pt x="108" y="29"/>
                  <a:pt x="98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3" name="Google Shape;4963;p21"/>
          <p:cNvSpPr/>
          <p:nvPr/>
        </p:nvSpPr>
        <p:spPr>
          <a:xfrm>
            <a:off x="-743915" y="5792894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0" y="89"/>
                </a:moveTo>
                <a:cubicBezTo>
                  <a:pt x="49" y="99"/>
                  <a:pt x="40" y="109"/>
                  <a:pt x="29" y="109"/>
                </a:cubicBezTo>
                <a:cubicBezTo>
                  <a:pt x="20" y="109"/>
                  <a:pt x="10" y="99"/>
                  <a:pt x="10" y="99"/>
                </a:cubicBezTo>
                <a:lnTo>
                  <a:pt x="0" y="20"/>
                </a:lnTo>
                <a:cubicBezTo>
                  <a:pt x="0" y="11"/>
                  <a:pt x="10" y="1"/>
                  <a:pt x="10" y="1"/>
                </a:cubicBezTo>
                <a:cubicBezTo>
                  <a:pt x="20" y="1"/>
                  <a:pt x="29" y="1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4" name="Google Shape;4964;p21"/>
          <p:cNvSpPr/>
          <p:nvPr/>
        </p:nvSpPr>
        <p:spPr>
          <a:xfrm>
            <a:off x="-760412" y="5792894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29" y="60"/>
                </a:moveTo>
                <a:cubicBezTo>
                  <a:pt x="20" y="60"/>
                  <a:pt x="9" y="60"/>
                  <a:pt x="9" y="50"/>
                </a:cubicBezTo>
                <a:cubicBezTo>
                  <a:pt x="0" y="40"/>
                  <a:pt x="9" y="31"/>
                  <a:pt x="20" y="31"/>
                </a:cubicBezTo>
                <a:lnTo>
                  <a:pt x="88" y="1"/>
                </a:lnTo>
                <a:cubicBezTo>
                  <a:pt x="98" y="1"/>
                  <a:pt x="107" y="1"/>
                  <a:pt x="107" y="11"/>
                </a:cubicBezTo>
                <a:cubicBezTo>
                  <a:pt x="107" y="20"/>
                  <a:pt x="107" y="20"/>
                  <a:pt x="9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5" name="Google Shape;4965;p21"/>
          <p:cNvSpPr/>
          <p:nvPr/>
        </p:nvSpPr>
        <p:spPr>
          <a:xfrm>
            <a:off x="-789597" y="5763919"/>
            <a:ext cx="58372" cy="6556"/>
          </a:xfrm>
          <a:custGeom>
            <a:avLst/>
            <a:gdLst/>
            <a:ahLst/>
            <a:cxnLst/>
            <a:rect l="l" t="t" r="r" b="b"/>
            <a:pathLst>
              <a:path w="276" h="31" extrusionOk="0">
                <a:moveTo>
                  <a:pt x="10" y="30"/>
                </a:moveTo>
                <a:cubicBezTo>
                  <a:pt x="10" y="30"/>
                  <a:pt x="1" y="20"/>
                  <a:pt x="1" y="11"/>
                </a:cubicBezTo>
                <a:cubicBezTo>
                  <a:pt x="1" y="1"/>
                  <a:pt x="10" y="1"/>
                  <a:pt x="10" y="1"/>
                </a:cubicBezTo>
                <a:lnTo>
                  <a:pt x="256" y="1"/>
                </a:lnTo>
                <a:cubicBezTo>
                  <a:pt x="265" y="1"/>
                  <a:pt x="275" y="1"/>
                  <a:pt x="275" y="11"/>
                </a:cubicBezTo>
                <a:cubicBezTo>
                  <a:pt x="275" y="20"/>
                  <a:pt x="265" y="30"/>
                  <a:pt x="256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6" name="Google Shape;4966;p21"/>
          <p:cNvSpPr/>
          <p:nvPr/>
        </p:nvSpPr>
        <p:spPr>
          <a:xfrm>
            <a:off x="-787483" y="5762016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79"/>
                </a:moveTo>
                <a:cubicBezTo>
                  <a:pt x="20" y="88"/>
                  <a:pt x="11" y="88"/>
                  <a:pt x="11" y="79"/>
                </a:cubicBezTo>
                <a:cubicBezTo>
                  <a:pt x="0" y="79"/>
                  <a:pt x="0" y="68"/>
                  <a:pt x="11" y="59"/>
                </a:cubicBezTo>
                <a:lnTo>
                  <a:pt x="69" y="10"/>
                </a:lnTo>
                <a:cubicBezTo>
                  <a:pt x="79" y="0"/>
                  <a:pt x="89" y="10"/>
                  <a:pt x="98" y="10"/>
                </a:cubicBezTo>
                <a:cubicBezTo>
                  <a:pt x="98" y="20"/>
                  <a:pt x="98" y="29"/>
                  <a:pt x="8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7" name="Google Shape;4967;p21"/>
          <p:cNvSpPr/>
          <p:nvPr/>
        </p:nvSpPr>
        <p:spPr>
          <a:xfrm>
            <a:off x="-787483" y="575144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1" y="31"/>
                </a:moveTo>
                <a:cubicBezTo>
                  <a:pt x="0" y="31"/>
                  <a:pt x="0" y="20"/>
                  <a:pt x="11" y="11"/>
                </a:cubicBezTo>
                <a:cubicBezTo>
                  <a:pt x="11" y="11"/>
                  <a:pt x="20" y="1"/>
                  <a:pt x="30" y="11"/>
                </a:cubicBezTo>
                <a:lnTo>
                  <a:pt x="89" y="60"/>
                </a:lnTo>
                <a:cubicBezTo>
                  <a:pt x="98" y="70"/>
                  <a:pt x="98" y="79"/>
                  <a:pt x="98" y="79"/>
                </a:cubicBezTo>
                <a:cubicBezTo>
                  <a:pt x="89" y="89"/>
                  <a:pt x="79" y="8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8" name="Google Shape;4968;p21"/>
          <p:cNvSpPr/>
          <p:nvPr/>
        </p:nvSpPr>
        <p:spPr>
          <a:xfrm>
            <a:off x="-775005" y="5762016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79"/>
                </a:moveTo>
                <a:cubicBezTo>
                  <a:pt x="20" y="88"/>
                  <a:pt x="20" y="88"/>
                  <a:pt x="10" y="79"/>
                </a:cubicBezTo>
                <a:cubicBezTo>
                  <a:pt x="0" y="79"/>
                  <a:pt x="10" y="68"/>
                  <a:pt x="10" y="59"/>
                </a:cubicBezTo>
                <a:lnTo>
                  <a:pt x="78" y="10"/>
                </a:lnTo>
                <a:cubicBezTo>
                  <a:pt x="78" y="0"/>
                  <a:pt x="89" y="10"/>
                  <a:pt x="98" y="10"/>
                </a:cubicBezTo>
                <a:lnTo>
                  <a:pt x="98" y="2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9" name="Google Shape;4969;p21"/>
          <p:cNvSpPr/>
          <p:nvPr/>
        </p:nvSpPr>
        <p:spPr>
          <a:xfrm>
            <a:off x="-775005" y="575144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0" y="31"/>
                </a:moveTo>
                <a:cubicBezTo>
                  <a:pt x="10" y="31"/>
                  <a:pt x="0" y="20"/>
                  <a:pt x="10" y="11"/>
                </a:cubicBezTo>
                <a:cubicBezTo>
                  <a:pt x="20" y="11"/>
                  <a:pt x="20" y="1"/>
                  <a:pt x="30" y="11"/>
                </a:cubicBezTo>
                <a:lnTo>
                  <a:pt x="98" y="60"/>
                </a:lnTo>
                <a:lnTo>
                  <a:pt x="98" y="79"/>
                </a:lnTo>
                <a:cubicBezTo>
                  <a:pt x="89" y="89"/>
                  <a:pt x="78" y="89"/>
                  <a:pt x="7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0" name="Google Shape;4970;p21"/>
          <p:cNvSpPr/>
          <p:nvPr/>
        </p:nvSpPr>
        <p:spPr>
          <a:xfrm>
            <a:off x="-743915" y="1803528"/>
            <a:ext cx="263310" cy="250832"/>
          </a:xfrm>
          <a:custGeom>
            <a:avLst/>
            <a:gdLst/>
            <a:ahLst/>
            <a:cxnLst/>
            <a:rect l="l" t="t" r="r" b="b"/>
            <a:pathLst>
              <a:path w="1245" h="1186" extrusionOk="0">
                <a:moveTo>
                  <a:pt x="617" y="1"/>
                </a:moveTo>
                <a:lnTo>
                  <a:pt x="765" y="461"/>
                </a:lnTo>
                <a:lnTo>
                  <a:pt x="1245" y="461"/>
                </a:lnTo>
                <a:lnTo>
                  <a:pt x="863" y="735"/>
                </a:lnTo>
                <a:lnTo>
                  <a:pt x="1009" y="1186"/>
                </a:lnTo>
                <a:lnTo>
                  <a:pt x="617" y="912"/>
                </a:lnTo>
                <a:lnTo>
                  <a:pt x="236" y="1186"/>
                </a:lnTo>
                <a:lnTo>
                  <a:pt x="382" y="735"/>
                </a:lnTo>
                <a:lnTo>
                  <a:pt x="0" y="461"/>
                </a:lnTo>
                <a:lnTo>
                  <a:pt x="471" y="46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1" name="Google Shape;4971;p21"/>
          <p:cNvSpPr/>
          <p:nvPr/>
        </p:nvSpPr>
        <p:spPr>
          <a:xfrm>
            <a:off x="3492261" y="-277125"/>
            <a:ext cx="263310" cy="250832"/>
          </a:xfrm>
          <a:custGeom>
            <a:avLst/>
            <a:gdLst/>
            <a:ahLst/>
            <a:cxnLst/>
            <a:rect l="l" t="t" r="r" b="b"/>
            <a:pathLst>
              <a:path w="1245" h="1186" extrusionOk="0">
                <a:moveTo>
                  <a:pt x="617" y="0"/>
                </a:moveTo>
                <a:lnTo>
                  <a:pt x="764" y="451"/>
                </a:lnTo>
                <a:lnTo>
                  <a:pt x="1244" y="451"/>
                </a:lnTo>
                <a:lnTo>
                  <a:pt x="862" y="735"/>
                </a:lnTo>
                <a:lnTo>
                  <a:pt x="1009" y="1186"/>
                </a:lnTo>
                <a:lnTo>
                  <a:pt x="617" y="902"/>
                </a:lnTo>
                <a:lnTo>
                  <a:pt x="235" y="1186"/>
                </a:lnTo>
                <a:lnTo>
                  <a:pt x="382" y="735"/>
                </a:lnTo>
                <a:lnTo>
                  <a:pt x="0" y="451"/>
                </a:lnTo>
                <a:lnTo>
                  <a:pt x="470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2" name="Google Shape;4972;p21"/>
          <p:cNvSpPr/>
          <p:nvPr/>
        </p:nvSpPr>
        <p:spPr>
          <a:xfrm>
            <a:off x="7087829" y="1279241"/>
            <a:ext cx="263521" cy="251043"/>
          </a:xfrm>
          <a:custGeom>
            <a:avLst/>
            <a:gdLst/>
            <a:ahLst/>
            <a:cxnLst/>
            <a:rect l="l" t="t" r="r" b="b"/>
            <a:pathLst>
              <a:path w="1246" h="1187" extrusionOk="0">
                <a:moveTo>
                  <a:pt x="618" y="0"/>
                </a:moveTo>
                <a:lnTo>
                  <a:pt x="765" y="451"/>
                </a:lnTo>
                <a:lnTo>
                  <a:pt x="1245" y="451"/>
                </a:lnTo>
                <a:lnTo>
                  <a:pt x="853" y="735"/>
                </a:lnTo>
                <a:lnTo>
                  <a:pt x="1010" y="1186"/>
                </a:lnTo>
                <a:lnTo>
                  <a:pt x="618" y="902"/>
                </a:lnTo>
                <a:lnTo>
                  <a:pt x="235" y="1186"/>
                </a:lnTo>
                <a:lnTo>
                  <a:pt x="383" y="735"/>
                </a:lnTo>
                <a:lnTo>
                  <a:pt x="0" y="451"/>
                </a:lnTo>
                <a:lnTo>
                  <a:pt x="471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21"/>
          <p:cNvSpPr/>
          <p:nvPr/>
        </p:nvSpPr>
        <p:spPr>
          <a:xfrm>
            <a:off x="8959317" y="-811776"/>
            <a:ext cx="263310" cy="250832"/>
          </a:xfrm>
          <a:custGeom>
            <a:avLst/>
            <a:gdLst/>
            <a:ahLst/>
            <a:cxnLst/>
            <a:rect l="l" t="t" r="r" b="b"/>
            <a:pathLst>
              <a:path w="1245" h="1186" extrusionOk="0">
                <a:moveTo>
                  <a:pt x="617" y="0"/>
                </a:moveTo>
                <a:lnTo>
                  <a:pt x="765" y="451"/>
                </a:lnTo>
                <a:lnTo>
                  <a:pt x="1244" y="451"/>
                </a:lnTo>
                <a:lnTo>
                  <a:pt x="863" y="735"/>
                </a:lnTo>
                <a:lnTo>
                  <a:pt x="1009" y="1185"/>
                </a:lnTo>
                <a:lnTo>
                  <a:pt x="617" y="902"/>
                </a:lnTo>
                <a:lnTo>
                  <a:pt x="236" y="1185"/>
                </a:lnTo>
                <a:lnTo>
                  <a:pt x="382" y="735"/>
                </a:lnTo>
                <a:lnTo>
                  <a:pt x="0" y="451"/>
                </a:lnTo>
                <a:lnTo>
                  <a:pt x="471" y="45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4" name="Google Shape;4974;p21"/>
          <p:cNvSpPr/>
          <p:nvPr/>
        </p:nvSpPr>
        <p:spPr>
          <a:xfrm>
            <a:off x="9054700" y="4520560"/>
            <a:ext cx="263310" cy="251043"/>
          </a:xfrm>
          <a:custGeom>
            <a:avLst/>
            <a:gdLst/>
            <a:ahLst/>
            <a:cxnLst/>
            <a:rect l="l" t="t" r="r" b="b"/>
            <a:pathLst>
              <a:path w="1245" h="1187" extrusionOk="0">
                <a:moveTo>
                  <a:pt x="617" y="0"/>
                </a:moveTo>
                <a:lnTo>
                  <a:pt x="764" y="461"/>
                </a:lnTo>
                <a:lnTo>
                  <a:pt x="1244" y="451"/>
                </a:lnTo>
                <a:lnTo>
                  <a:pt x="862" y="735"/>
                </a:lnTo>
                <a:lnTo>
                  <a:pt x="1009" y="1186"/>
                </a:lnTo>
                <a:lnTo>
                  <a:pt x="617" y="912"/>
                </a:lnTo>
                <a:lnTo>
                  <a:pt x="235" y="1186"/>
                </a:lnTo>
                <a:lnTo>
                  <a:pt x="382" y="735"/>
                </a:lnTo>
                <a:lnTo>
                  <a:pt x="0" y="451"/>
                </a:lnTo>
                <a:lnTo>
                  <a:pt x="470" y="46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5" name="Google Shape;4975;p21"/>
          <p:cNvSpPr/>
          <p:nvPr/>
        </p:nvSpPr>
        <p:spPr>
          <a:xfrm>
            <a:off x="5838125" y="-103068"/>
            <a:ext cx="265636" cy="252946"/>
          </a:xfrm>
          <a:custGeom>
            <a:avLst/>
            <a:gdLst/>
            <a:ahLst/>
            <a:cxnLst/>
            <a:rect l="l" t="t" r="r" b="b"/>
            <a:pathLst>
              <a:path w="1256" h="1196" extrusionOk="0">
                <a:moveTo>
                  <a:pt x="628" y="0"/>
                </a:moveTo>
                <a:lnTo>
                  <a:pt x="774" y="461"/>
                </a:lnTo>
                <a:lnTo>
                  <a:pt x="1255" y="461"/>
                </a:lnTo>
                <a:lnTo>
                  <a:pt x="863" y="735"/>
                </a:lnTo>
                <a:lnTo>
                  <a:pt x="1020" y="1196"/>
                </a:lnTo>
                <a:lnTo>
                  <a:pt x="628" y="911"/>
                </a:lnTo>
                <a:lnTo>
                  <a:pt x="245" y="1196"/>
                </a:lnTo>
                <a:lnTo>
                  <a:pt x="393" y="735"/>
                </a:lnTo>
                <a:lnTo>
                  <a:pt x="1" y="461"/>
                </a:lnTo>
                <a:lnTo>
                  <a:pt x="481" y="46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6" name="Google Shape;4976;p21"/>
          <p:cNvSpPr/>
          <p:nvPr/>
        </p:nvSpPr>
        <p:spPr>
          <a:xfrm>
            <a:off x="89150" y="989074"/>
            <a:ext cx="265636" cy="251043"/>
          </a:xfrm>
          <a:custGeom>
            <a:avLst/>
            <a:gdLst/>
            <a:ahLst/>
            <a:cxnLst/>
            <a:rect l="l" t="t" r="r" b="b"/>
            <a:pathLst>
              <a:path w="1256" h="1187" extrusionOk="0">
                <a:moveTo>
                  <a:pt x="628" y="0"/>
                </a:moveTo>
                <a:lnTo>
                  <a:pt x="775" y="451"/>
                </a:lnTo>
                <a:lnTo>
                  <a:pt x="1255" y="451"/>
                </a:lnTo>
                <a:lnTo>
                  <a:pt x="863" y="725"/>
                </a:lnTo>
                <a:lnTo>
                  <a:pt x="1010" y="1186"/>
                </a:lnTo>
                <a:lnTo>
                  <a:pt x="628" y="902"/>
                </a:lnTo>
                <a:lnTo>
                  <a:pt x="245" y="1186"/>
                </a:lnTo>
                <a:lnTo>
                  <a:pt x="393" y="725"/>
                </a:lnTo>
                <a:lnTo>
                  <a:pt x="1" y="451"/>
                </a:lnTo>
                <a:lnTo>
                  <a:pt x="481" y="45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7" name="Google Shape;4977;p21"/>
          <p:cNvSpPr/>
          <p:nvPr/>
        </p:nvSpPr>
        <p:spPr>
          <a:xfrm>
            <a:off x="1662013" y="6483202"/>
            <a:ext cx="263521" cy="250832"/>
          </a:xfrm>
          <a:custGeom>
            <a:avLst/>
            <a:gdLst/>
            <a:ahLst/>
            <a:cxnLst/>
            <a:rect l="l" t="t" r="r" b="b"/>
            <a:pathLst>
              <a:path w="1246" h="1186" extrusionOk="0">
                <a:moveTo>
                  <a:pt x="628" y="0"/>
                </a:moveTo>
                <a:lnTo>
                  <a:pt x="775" y="451"/>
                </a:lnTo>
                <a:lnTo>
                  <a:pt x="1246" y="451"/>
                </a:lnTo>
                <a:lnTo>
                  <a:pt x="863" y="735"/>
                </a:lnTo>
                <a:lnTo>
                  <a:pt x="1011" y="1186"/>
                </a:lnTo>
                <a:lnTo>
                  <a:pt x="628" y="902"/>
                </a:lnTo>
                <a:lnTo>
                  <a:pt x="236" y="1186"/>
                </a:lnTo>
                <a:lnTo>
                  <a:pt x="384" y="735"/>
                </a:lnTo>
                <a:lnTo>
                  <a:pt x="1" y="451"/>
                </a:lnTo>
                <a:lnTo>
                  <a:pt x="482" y="45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8" name="Google Shape;4978;p21"/>
          <p:cNvSpPr/>
          <p:nvPr/>
        </p:nvSpPr>
        <p:spPr>
          <a:xfrm>
            <a:off x="4791453" y="6725571"/>
            <a:ext cx="265636" cy="251043"/>
          </a:xfrm>
          <a:custGeom>
            <a:avLst/>
            <a:gdLst/>
            <a:ahLst/>
            <a:cxnLst/>
            <a:rect l="l" t="t" r="r" b="b"/>
            <a:pathLst>
              <a:path w="1256" h="1187" extrusionOk="0">
                <a:moveTo>
                  <a:pt x="628" y="0"/>
                </a:moveTo>
                <a:lnTo>
                  <a:pt x="775" y="461"/>
                </a:lnTo>
                <a:lnTo>
                  <a:pt x="1255" y="451"/>
                </a:lnTo>
                <a:lnTo>
                  <a:pt x="863" y="736"/>
                </a:lnTo>
                <a:lnTo>
                  <a:pt x="1010" y="1187"/>
                </a:lnTo>
                <a:lnTo>
                  <a:pt x="628" y="912"/>
                </a:lnTo>
                <a:lnTo>
                  <a:pt x="246" y="1187"/>
                </a:lnTo>
                <a:lnTo>
                  <a:pt x="393" y="736"/>
                </a:lnTo>
                <a:lnTo>
                  <a:pt x="1" y="451"/>
                </a:lnTo>
                <a:lnTo>
                  <a:pt x="481" y="46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9" name="Google Shape;4979;p21"/>
          <p:cNvSpPr/>
          <p:nvPr/>
        </p:nvSpPr>
        <p:spPr>
          <a:xfrm>
            <a:off x="7601753" y="790061"/>
            <a:ext cx="263521" cy="252946"/>
          </a:xfrm>
          <a:custGeom>
            <a:avLst/>
            <a:gdLst/>
            <a:ahLst/>
            <a:cxnLst/>
            <a:rect l="l" t="t" r="r" b="b"/>
            <a:pathLst>
              <a:path w="1246" h="1196" extrusionOk="0">
                <a:moveTo>
                  <a:pt x="628" y="0"/>
                </a:moveTo>
                <a:lnTo>
                  <a:pt x="775" y="461"/>
                </a:lnTo>
                <a:lnTo>
                  <a:pt x="1245" y="461"/>
                </a:lnTo>
                <a:lnTo>
                  <a:pt x="863" y="736"/>
                </a:lnTo>
                <a:lnTo>
                  <a:pt x="1010" y="1196"/>
                </a:lnTo>
                <a:lnTo>
                  <a:pt x="628" y="912"/>
                </a:lnTo>
                <a:lnTo>
                  <a:pt x="236" y="1196"/>
                </a:lnTo>
                <a:lnTo>
                  <a:pt x="383" y="736"/>
                </a:lnTo>
                <a:lnTo>
                  <a:pt x="0" y="461"/>
                </a:lnTo>
                <a:lnTo>
                  <a:pt x="481" y="46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0" name="Google Shape;4980;p21"/>
          <p:cNvSpPr/>
          <p:nvPr/>
        </p:nvSpPr>
        <p:spPr>
          <a:xfrm>
            <a:off x="3392648" y="1175610"/>
            <a:ext cx="344312" cy="396128"/>
          </a:xfrm>
          <a:custGeom>
            <a:avLst/>
            <a:gdLst/>
            <a:ahLst/>
            <a:cxnLst/>
            <a:rect l="l" t="t" r="r" b="b"/>
            <a:pathLst>
              <a:path w="1628" h="1873" extrusionOk="0">
                <a:moveTo>
                  <a:pt x="1627" y="941"/>
                </a:moveTo>
                <a:cubicBezTo>
                  <a:pt x="1627" y="1853"/>
                  <a:pt x="589" y="1872"/>
                  <a:pt x="226" y="1431"/>
                </a:cubicBezTo>
                <a:cubicBezTo>
                  <a:pt x="1" y="1147"/>
                  <a:pt x="10" y="618"/>
                  <a:pt x="295" y="363"/>
                </a:cubicBezTo>
                <a:cubicBezTo>
                  <a:pt x="687" y="0"/>
                  <a:pt x="1627" y="147"/>
                  <a:pt x="1627" y="9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1" name="Google Shape;4981;p21"/>
          <p:cNvSpPr/>
          <p:nvPr/>
        </p:nvSpPr>
        <p:spPr>
          <a:xfrm>
            <a:off x="3554439" y="1360031"/>
            <a:ext cx="53931" cy="49913"/>
          </a:xfrm>
          <a:custGeom>
            <a:avLst/>
            <a:gdLst/>
            <a:ahLst/>
            <a:cxnLst/>
            <a:rect l="l" t="t" r="r" b="b"/>
            <a:pathLst>
              <a:path w="255" h="236" extrusionOk="0">
                <a:moveTo>
                  <a:pt x="0" y="1"/>
                </a:moveTo>
                <a:lnTo>
                  <a:pt x="0" y="236"/>
                </a:lnTo>
                <a:lnTo>
                  <a:pt x="255" y="236"/>
                </a:lnTo>
                <a:lnTo>
                  <a:pt x="255" y="1"/>
                </a:ln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2" name="Google Shape;4982;p21"/>
          <p:cNvSpPr/>
          <p:nvPr/>
        </p:nvSpPr>
        <p:spPr>
          <a:xfrm>
            <a:off x="3548094" y="1351782"/>
            <a:ext cx="52027" cy="49913"/>
          </a:xfrm>
          <a:custGeom>
            <a:avLst/>
            <a:gdLst/>
            <a:ahLst/>
            <a:cxnLst/>
            <a:rect l="l" t="t" r="r" b="b"/>
            <a:pathLst>
              <a:path w="246" h="236" extrusionOk="0">
                <a:moveTo>
                  <a:pt x="118" y="236"/>
                </a:moveTo>
                <a:cubicBezTo>
                  <a:pt x="187" y="236"/>
                  <a:pt x="246" y="186"/>
                  <a:pt x="246" y="118"/>
                </a:cubicBezTo>
                <a:cubicBezTo>
                  <a:pt x="246" y="59"/>
                  <a:pt x="187" y="0"/>
                  <a:pt x="118" y="0"/>
                </a:cubicBezTo>
                <a:cubicBezTo>
                  <a:pt x="50" y="0"/>
                  <a:pt x="0" y="59"/>
                  <a:pt x="0" y="118"/>
                </a:cubicBezTo>
                <a:cubicBezTo>
                  <a:pt x="0" y="186"/>
                  <a:pt x="50" y="236"/>
                  <a:pt x="118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21"/>
          <p:cNvSpPr/>
          <p:nvPr/>
        </p:nvSpPr>
        <p:spPr>
          <a:xfrm>
            <a:off x="3430082" y="1461547"/>
            <a:ext cx="10363" cy="16708"/>
          </a:xfrm>
          <a:custGeom>
            <a:avLst/>
            <a:gdLst/>
            <a:ahLst/>
            <a:cxnLst/>
            <a:rect l="l" t="t" r="r" b="b"/>
            <a:pathLst>
              <a:path w="49" h="79" extrusionOk="0">
                <a:moveTo>
                  <a:pt x="49" y="69"/>
                </a:moveTo>
                <a:lnTo>
                  <a:pt x="49" y="79"/>
                </a:lnTo>
                <a:lnTo>
                  <a:pt x="49" y="69"/>
                </a:lnTo>
                <a:close/>
                <a:moveTo>
                  <a:pt x="39" y="59"/>
                </a:moveTo>
                <a:cubicBezTo>
                  <a:pt x="39" y="69"/>
                  <a:pt x="39" y="69"/>
                  <a:pt x="49" y="69"/>
                </a:cubicBezTo>
                <a:cubicBezTo>
                  <a:pt x="39" y="69"/>
                  <a:pt x="39" y="69"/>
                  <a:pt x="39" y="59"/>
                </a:cubicBezTo>
                <a:close/>
                <a:moveTo>
                  <a:pt x="9" y="30"/>
                </a:moveTo>
                <a:lnTo>
                  <a:pt x="39" y="59"/>
                </a:lnTo>
                <a:lnTo>
                  <a:pt x="9" y="30"/>
                </a:lnTo>
                <a:close/>
                <a:moveTo>
                  <a:pt x="9" y="20"/>
                </a:moveTo>
                <a:lnTo>
                  <a:pt x="9" y="30"/>
                </a:lnTo>
                <a:lnTo>
                  <a:pt x="9" y="2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20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20"/>
                </a:lnTo>
                <a:close/>
                <a:moveTo>
                  <a:pt x="0" y="11"/>
                </a:moveTo>
                <a:lnTo>
                  <a:pt x="9" y="11"/>
                </a:lnTo>
                <a:lnTo>
                  <a:pt x="0" y="11"/>
                </a:lnTo>
                <a:close/>
                <a:moveTo>
                  <a:pt x="0" y="11"/>
                </a:moveTo>
                <a:lnTo>
                  <a:pt x="0" y="11"/>
                </a:lnTo>
                <a:lnTo>
                  <a:pt x="0" y="11"/>
                </a:lnTo>
                <a:close/>
                <a:moveTo>
                  <a:pt x="0" y="11"/>
                </a:moveTo>
                <a:lnTo>
                  <a:pt x="0" y="11"/>
                </a:lnTo>
                <a:lnTo>
                  <a:pt x="0" y="11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21"/>
          <p:cNvSpPr/>
          <p:nvPr/>
        </p:nvSpPr>
        <p:spPr>
          <a:xfrm>
            <a:off x="3409356" y="1386890"/>
            <a:ext cx="327604" cy="149526"/>
          </a:xfrm>
          <a:custGeom>
            <a:avLst/>
            <a:gdLst/>
            <a:ahLst/>
            <a:cxnLst/>
            <a:rect l="l" t="t" r="r" b="b"/>
            <a:pathLst>
              <a:path w="1549" h="707" extrusionOk="0">
                <a:moveTo>
                  <a:pt x="1548" y="1"/>
                </a:moveTo>
                <a:cubicBezTo>
                  <a:pt x="1323" y="246"/>
                  <a:pt x="1039" y="373"/>
                  <a:pt x="735" y="373"/>
                </a:cubicBezTo>
                <a:cubicBezTo>
                  <a:pt x="480" y="373"/>
                  <a:pt x="225" y="285"/>
                  <a:pt x="0" y="99"/>
                </a:cubicBezTo>
                <a:lnTo>
                  <a:pt x="0" y="99"/>
                </a:lnTo>
                <a:cubicBezTo>
                  <a:pt x="20" y="187"/>
                  <a:pt x="49" y="275"/>
                  <a:pt x="98" y="353"/>
                </a:cubicBezTo>
                <a:lnTo>
                  <a:pt x="98" y="364"/>
                </a:lnTo>
                <a:lnTo>
                  <a:pt x="107" y="364"/>
                </a:lnTo>
                <a:lnTo>
                  <a:pt x="107" y="373"/>
                </a:lnTo>
                <a:lnTo>
                  <a:pt x="107" y="383"/>
                </a:lnTo>
                <a:lnTo>
                  <a:pt x="137" y="412"/>
                </a:lnTo>
                <a:cubicBezTo>
                  <a:pt x="137" y="422"/>
                  <a:pt x="137" y="422"/>
                  <a:pt x="147" y="422"/>
                </a:cubicBezTo>
                <a:lnTo>
                  <a:pt x="147" y="432"/>
                </a:lnTo>
                <a:cubicBezTo>
                  <a:pt x="294" y="608"/>
                  <a:pt x="549" y="706"/>
                  <a:pt x="804" y="706"/>
                </a:cubicBezTo>
                <a:cubicBezTo>
                  <a:pt x="1166" y="706"/>
                  <a:pt x="1519" y="501"/>
                  <a:pt x="1548" y="1"/>
                </a:cubicBezTo>
                <a:close/>
              </a:path>
            </a:pathLst>
          </a:custGeom>
          <a:solidFill>
            <a:srgbClr val="C591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5" name="Google Shape;4985;p21"/>
          <p:cNvSpPr/>
          <p:nvPr/>
        </p:nvSpPr>
        <p:spPr>
          <a:xfrm>
            <a:off x="3411259" y="1217062"/>
            <a:ext cx="321470" cy="317241"/>
          </a:xfrm>
          <a:custGeom>
            <a:avLst/>
            <a:gdLst/>
            <a:ahLst/>
            <a:cxnLst/>
            <a:rect l="l" t="t" r="r" b="b"/>
            <a:pathLst>
              <a:path w="1520" h="1500" extrusionOk="0">
                <a:moveTo>
                  <a:pt x="726" y="10"/>
                </a:moveTo>
                <a:cubicBezTo>
                  <a:pt x="863" y="20"/>
                  <a:pt x="882" y="108"/>
                  <a:pt x="882" y="216"/>
                </a:cubicBezTo>
                <a:cubicBezTo>
                  <a:pt x="882" y="245"/>
                  <a:pt x="873" y="274"/>
                  <a:pt x="873" y="314"/>
                </a:cubicBezTo>
                <a:cubicBezTo>
                  <a:pt x="863" y="392"/>
                  <a:pt x="853" y="461"/>
                  <a:pt x="882" y="490"/>
                </a:cubicBezTo>
                <a:lnTo>
                  <a:pt x="893" y="490"/>
                </a:lnTo>
                <a:cubicBezTo>
                  <a:pt x="912" y="461"/>
                  <a:pt x="941" y="412"/>
                  <a:pt x="980" y="363"/>
                </a:cubicBezTo>
                <a:cubicBezTo>
                  <a:pt x="1020" y="304"/>
                  <a:pt x="1059" y="235"/>
                  <a:pt x="1098" y="196"/>
                </a:cubicBezTo>
                <a:cubicBezTo>
                  <a:pt x="1157" y="157"/>
                  <a:pt x="1206" y="137"/>
                  <a:pt x="1265" y="196"/>
                </a:cubicBezTo>
                <a:cubicBezTo>
                  <a:pt x="1372" y="304"/>
                  <a:pt x="1255" y="422"/>
                  <a:pt x="1137" y="539"/>
                </a:cubicBezTo>
                <a:cubicBezTo>
                  <a:pt x="1069" y="598"/>
                  <a:pt x="1010" y="657"/>
                  <a:pt x="1020" y="686"/>
                </a:cubicBezTo>
                <a:cubicBezTo>
                  <a:pt x="1020" y="686"/>
                  <a:pt x="1039" y="686"/>
                  <a:pt x="1059" y="677"/>
                </a:cubicBezTo>
                <a:cubicBezTo>
                  <a:pt x="1089" y="666"/>
                  <a:pt x="1137" y="647"/>
                  <a:pt x="1187" y="627"/>
                </a:cubicBezTo>
                <a:cubicBezTo>
                  <a:pt x="1255" y="598"/>
                  <a:pt x="1333" y="568"/>
                  <a:pt x="1392" y="559"/>
                </a:cubicBezTo>
                <a:cubicBezTo>
                  <a:pt x="1461" y="559"/>
                  <a:pt x="1500" y="579"/>
                  <a:pt x="1510" y="647"/>
                </a:cubicBezTo>
                <a:cubicBezTo>
                  <a:pt x="1520" y="794"/>
                  <a:pt x="1392" y="804"/>
                  <a:pt x="1255" y="823"/>
                </a:cubicBezTo>
                <a:cubicBezTo>
                  <a:pt x="1167" y="833"/>
                  <a:pt x="1078" y="843"/>
                  <a:pt x="1059" y="892"/>
                </a:cubicBezTo>
                <a:cubicBezTo>
                  <a:pt x="1059" y="902"/>
                  <a:pt x="1078" y="921"/>
                  <a:pt x="1128" y="941"/>
                </a:cubicBezTo>
                <a:cubicBezTo>
                  <a:pt x="1157" y="951"/>
                  <a:pt x="1187" y="960"/>
                  <a:pt x="1226" y="971"/>
                </a:cubicBezTo>
                <a:cubicBezTo>
                  <a:pt x="1294" y="990"/>
                  <a:pt x="1363" y="1010"/>
                  <a:pt x="1402" y="1039"/>
                </a:cubicBezTo>
                <a:cubicBezTo>
                  <a:pt x="1451" y="1078"/>
                  <a:pt x="1470" y="1127"/>
                  <a:pt x="1422" y="1186"/>
                </a:cubicBezTo>
                <a:cubicBezTo>
                  <a:pt x="1353" y="1274"/>
                  <a:pt x="1274" y="1245"/>
                  <a:pt x="1187" y="1186"/>
                </a:cubicBezTo>
                <a:cubicBezTo>
                  <a:pt x="1157" y="1167"/>
                  <a:pt x="1128" y="1137"/>
                  <a:pt x="1098" y="1117"/>
                </a:cubicBezTo>
                <a:cubicBezTo>
                  <a:pt x="1030" y="1058"/>
                  <a:pt x="961" y="1000"/>
                  <a:pt x="932" y="1019"/>
                </a:cubicBezTo>
                <a:cubicBezTo>
                  <a:pt x="912" y="1029"/>
                  <a:pt x="932" y="1088"/>
                  <a:pt x="961" y="1167"/>
                </a:cubicBezTo>
                <a:cubicBezTo>
                  <a:pt x="971" y="1196"/>
                  <a:pt x="991" y="1245"/>
                  <a:pt x="991" y="1274"/>
                </a:cubicBezTo>
                <a:cubicBezTo>
                  <a:pt x="1010" y="1372"/>
                  <a:pt x="1000" y="1450"/>
                  <a:pt x="882" y="1470"/>
                </a:cubicBezTo>
                <a:cubicBezTo>
                  <a:pt x="775" y="1500"/>
                  <a:pt x="726" y="1441"/>
                  <a:pt x="706" y="1363"/>
                </a:cubicBezTo>
                <a:cubicBezTo>
                  <a:pt x="697" y="1304"/>
                  <a:pt x="706" y="1235"/>
                  <a:pt x="706" y="1167"/>
                </a:cubicBezTo>
                <a:cubicBezTo>
                  <a:pt x="716" y="1098"/>
                  <a:pt x="716" y="1039"/>
                  <a:pt x="716" y="1039"/>
                </a:cubicBezTo>
                <a:cubicBezTo>
                  <a:pt x="706" y="1039"/>
                  <a:pt x="677" y="1098"/>
                  <a:pt x="647" y="1156"/>
                </a:cubicBezTo>
                <a:cubicBezTo>
                  <a:pt x="628" y="1186"/>
                  <a:pt x="608" y="1235"/>
                  <a:pt x="588" y="1265"/>
                </a:cubicBezTo>
                <a:cubicBezTo>
                  <a:pt x="530" y="1363"/>
                  <a:pt x="451" y="1421"/>
                  <a:pt x="344" y="1363"/>
                </a:cubicBezTo>
                <a:cubicBezTo>
                  <a:pt x="246" y="1304"/>
                  <a:pt x="255" y="1245"/>
                  <a:pt x="294" y="1176"/>
                </a:cubicBezTo>
                <a:cubicBezTo>
                  <a:pt x="324" y="1137"/>
                  <a:pt x="373" y="1098"/>
                  <a:pt x="422" y="1049"/>
                </a:cubicBezTo>
                <a:cubicBezTo>
                  <a:pt x="481" y="1000"/>
                  <a:pt x="530" y="951"/>
                  <a:pt x="530" y="921"/>
                </a:cubicBezTo>
                <a:cubicBezTo>
                  <a:pt x="530" y="921"/>
                  <a:pt x="530" y="931"/>
                  <a:pt x="520" y="931"/>
                </a:cubicBezTo>
                <a:cubicBezTo>
                  <a:pt x="490" y="931"/>
                  <a:pt x="442" y="951"/>
                  <a:pt x="383" y="960"/>
                </a:cubicBezTo>
                <a:cubicBezTo>
                  <a:pt x="334" y="980"/>
                  <a:pt x="285" y="1000"/>
                  <a:pt x="236" y="1010"/>
                </a:cubicBezTo>
                <a:cubicBezTo>
                  <a:pt x="128" y="1029"/>
                  <a:pt x="50" y="1019"/>
                  <a:pt x="20" y="921"/>
                </a:cubicBezTo>
                <a:cubicBezTo>
                  <a:pt x="0" y="833"/>
                  <a:pt x="50" y="804"/>
                  <a:pt x="138" y="784"/>
                </a:cubicBezTo>
                <a:cubicBezTo>
                  <a:pt x="177" y="775"/>
                  <a:pt x="246" y="775"/>
                  <a:pt x="305" y="775"/>
                </a:cubicBezTo>
                <a:cubicBezTo>
                  <a:pt x="403" y="775"/>
                  <a:pt x="501" y="764"/>
                  <a:pt x="510" y="735"/>
                </a:cubicBezTo>
                <a:cubicBezTo>
                  <a:pt x="510" y="706"/>
                  <a:pt x="432" y="666"/>
                  <a:pt x="353" y="627"/>
                </a:cubicBezTo>
                <a:cubicBezTo>
                  <a:pt x="324" y="618"/>
                  <a:pt x="305" y="598"/>
                  <a:pt x="275" y="588"/>
                </a:cubicBezTo>
                <a:cubicBezTo>
                  <a:pt x="157" y="529"/>
                  <a:pt x="69" y="451"/>
                  <a:pt x="138" y="343"/>
                </a:cubicBezTo>
                <a:cubicBezTo>
                  <a:pt x="187" y="255"/>
                  <a:pt x="255" y="255"/>
                  <a:pt x="324" y="294"/>
                </a:cubicBezTo>
                <a:lnTo>
                  <a:pt x="324" y="294"/>
                </a:lnTo>
                <a:cubicBezTo>
                  <a:pt x="383" y="324"/>
                  <a:pt x="432" y="372"/>
                  <a:pt x="481" y="422"/>
                </a:cubicBezTo>
                <a:cubicBezTo>
                  <a:pt x="540" y="481"/>
                  <a:pt x="599" y="529"/>
                  <a:pt x="599" y="520"/>
                </a:cubicBezTo>
                <a:cubicBezTo>
                  <a:pt x="618" y="500"/>
                  <a:pt x="608" y="422"/>
                  <a:pt x="599" y="343"/>
                </a:cubicBezTo>
                <a:cubicBezTo>
                  <a:pt x="588" y="265"/>
                  <a:pt x="579" y="196"/>
                  <a:pt x="588" y="137"/>
                </a:cubicBezTo>
                <a:cubicBezTo>
                  <a:pt x="588" y="59"/>
                  <a:pt x="628" y="0"/>
                  <a:pt x="726" y="10"/>
                </a:cubicBezTo>
                <a:close/>
                <a:moveTo>
                  <a:pt x="804" y="206"/>
                </a:moveTo>
                <a:cubicBezTo>
                  <a:pt x="804" y="147"/>
                  <a:pt x="795" y="89"/>
                  <a:pt x="726" y="89"/>
                </a:cubicBezTo>
                <a:lnTo>
                  <a:pt x="716" y="89"/>
                </a:lnTo>
                <a:cubicBezTo>
                  <a:pt x="677" y="78"/>
                  <a:pt x="667" y="108"/>
                  <a:pt x="657" y="147"/>
                </a:cubicBezTo>
                <a:cubicBezTo>
                  <a:pt x="657" y="196"/>
                  <a:pt x="667" y="265"/>
                  <a:pt x="677" y="333"/>
                </a:cubicBezTo>
                <a:cubicBezTo>
                  <a:pt x="686" y="431"/>
                  <a:pt x="706" y="529"/>
                  <a:pt x="657" y="579"/>
                </a:cubicBezTo>
                <a:cubicBezTo>
                  <a:pt x="588" y="627"/>
                  <a:pt x="510" y="559"/>
                  <a:pt x="432" y="470"/>
                </a:cubicBezTo>
                <a:cubicBezTo>
                  <a:pt x="383" y="431"/>
                  <a:pt x="334" y="383"/>
                  <a:pt x="285" y="353"/>
                </a:cubicBezTo>
                <a:lnTo>
                  <a:pt x="285" y="353"/>
                </a:lnTo>
                <a:cubicBezTo>
                  <a:pt x="255" y="343"/>
                  <a:pt x="226" y="343"/>
                  <a:pt x="207" y="372"/>
                </a:cubicBezTo>
                <a:cubicBezTo>
                  <a:pt x="167" y="431"/>
                  <a:pt x="236" y="481"/>
                  <a:pt x="314" y="520"/>
                </a:cubicBezTo>
                <a:cubicBezTo>
                  <a:pt x="334" y="539"/>
                  <a:pt x="363" y="549"/>
                  <a:pt x="383" y="559"/>
                </a:cubicBezTo>
                <a:cubicBezTo>
                  <a:pt x="501" y="618"/>
                  <a:pt x="599" y="666"/>
                  <a:pt x="579" y="755"/>
                </a:cubicBezTo>
                <a:cubicBezTo>
                  <a:pt x="559" y="843"/>
                  <a:pt x="432" y="843"/>
                  <a:pt x="305" y="843"/>
                </a:cubicBezTo>
                <a:cubicBezTo>
                  <a:pt x="246" y="843"/>
                  <a:pt x="187" y="843"/>
                  <a:pt x="148" y="853"/>
                </a:cubicBezTo>
                <a:cubicBezTo>
                  <a:pt x="118" y="862"/>
                  <a:pt x="89" y="873"/>
                  <a:pt x="98" y="902"/>
                </a:cubicBezTo>
                <a:cubicBezTo>
                  <a:pt x="109" y="951"/>
                  <a:pt x="157" y="951"/>
                  <a:pt x="216" y="941"/>
                </a:cubicBezTo>
                <a:cubicBezTo>
                  <a:pt x="265" y="931"/>
                  <a:pt x="314" y="912"/>
                  <a:pt x="363" y="892"/>
                </a:cubicBezTo>
                <a:cubicBezTo>
                  <a:pt x="422" y="873"/>
                  <a:pt x="471" y="862"/>
                  <a:pt x="510" y="853"/>
                </a:cubicBezTo>
                <a:cubicBezTo>
                  <a:pt x="569" y="853"/>
                  <a:pt x="599" y="862"/>
                  <a:pt x="608" y="912"/>
                </a:cubicBezTo>
                <a:cubicBezTo>
                  <a:pt x="618" y="980"/>
                  <a:pt x="540" y="1039"/>
                  <a:pt x="471" y="1108"/>
                </a:cubicBezTo>
                <a:cubicBezTo>
                  <a:pt x="422" y="1147"/>
                  <a:pt x="383" y="1186"/>
                  <a:pt x="363" y="1215"/>
                </a:cubicBezTo>
                <a:cubicBezTo>
                  <a:pt x="344" y="1245"/>
                  <a:pt x="344" y="1274"/>
                  <a:pt x="383" y="1294"/>
                </a:cubicBezTo>
                <a:cubicBezTo>
                  <a:pt x="442" y="1333"/>
                  <a:pt x="481" y="1284"/>
                  <a:pt x="520" y="1225"/>
                </a:cubicBezTo>
                <a:cubicBezTo>
                  <a:pt x="540" y="1196"/>
                  <a:pt x="559" y="1156"/>
                  <a:pt x="579" y="1117"/>
                </a:cubicBezTo>
                <a:cubicBezTo>
                  <a:pt x="628" y="1039"/>
                  <a:pt x="667" y="960"/>
                  <a:pt x="726" y="971"/>
                </a:cubicBezTo>
                <a:cubicBezTo>
                  <a:pt x="795" y="980"/>
                  <a:pt x="795" y="1069"/>
                  <a:pt x="784" y="1176"/>
                </a:cubicBezTo>
                <a:cubicBezTo>
                  <a:pt x="784" y="1235"/>
                  <a:pt x="775" y="1304"/>
                  <a:pt x="784" y="1352"/>
                </a:cubicBezTo>
                <a:cubicBezTo>
                  <a:pt x="795" y="1392"/>
                  <a:pt x="814" y="1411"/>
                  <a:pt x="863" y="1402"/>
                </a:cubicBezTo>
                <a:cubicBezTo>
                  <a:pt x="922" y="1392"/>
                  <a:pt x="932" y="1343"/>
                  <a:pt x="922" y="1294"/>
                </a:cubicBezTo>
                <a:cubicBezTo>
                  <a:pt x="912" y="1254"/>
                  <a:pt x="902" y="1225"/>
                  <a:pt x="882" y="1186"/>
                </a:cubicBezTo>
                <a:cubicBezTo>
                  <a:pt x="843" y="1088"/>
                  <a:pt x="814" y="990"/>
                  <a:pt x="902" y="951"/>
                </a:cubicBezTo>
                <a:cubicBezTo>
                  <a:pt x="932" y="931"/>
                  <a:pt x="971" y="941"/>
                  <a:pt x="1010" y="960"/>
                </a:cubicBezTo>
                <a:cubicBezTo>
                  <a:pt x="980" y="931"/>
                  <a:pt x="971" y="902"/>
                  <a:pt x="991" y="862"/>
                </a:cubicBezTo>
                <a:cubicBezTo>
                  <a:pt x="1030" y="775"/>
                  <a:pt x="1137" y="764"/>
                  <a:pt x="1245" y="755"/>
                </a:cubicBezTo>
                <a:cubicBezTo>
                  <a:pt x="1343" y="735"/>
                  <a:pt x="1441" y="725"/>
                  <a:pt x="1431" y="657"/>
                </a:cubicBezTo>
                <a:cubicBezTo>
                  <a:pt x="1431" y="637"/>
                  <a:pt x="1422" y="627"/>
                  <a:pt x="1392" y="627"/>
                </a:cubicBezTo>
                <a:cubicBezTo>
                  <a:pt x="1353" y="637"/>
                  <a:pt x="1285" y="666"/>
                  <a:pt x="1216" y="696"/>
                </a:cubicBezTo>
                <a:cubicBezTo>
                  <a:pt x="1167" y="716"/>
                  <a:pt x="1118" y="735"/>
                  <a:pt x="1078" y="745"/>
                </a:cubicBezTo>
                <a:cubicBezTo>
                  <a:pt x="1010" y="764"/>
                  <a:pt x="961" y="755"/>
                  <a:pt x="951" y="706"/>
                </a:cubicBezTo>
                <a:cubicBezTo>
                  <a:pt x="922" y="637"/>
                  <a:pt x="1000" y="559"/>
                  <a:pt x="1089" y="481"/>
                </a:cubicBezTo>
                <a:cubicBezTo>
                  <a:pt x="1176" y="402"/>
                  <a:pt x="1265" y="304"/>
                  <a:pt x="1206" y="245"/>
                </a:cubicBezTo>
                <a:cubicBezTo>
                  <a:pt x="1196" y="226"/>
                  <a:pt x="1176" y="235"/>
                  <a:pt x="1147" y="255"/>
                </a:cubicBezTo>
                <a:cubicBezTo>
                  <a:pt x="1118" y="285"/>
                  <a:pt x="1078" y="343"/>
                  <a:pt x="1039" y="402"/>
                </a:cubicBezTo>
                <a:cubicBezTo>
                  <a:pt x="1010" y="461"/>
                  <a:pt x="980" y="510"/>
                  <a:pt x="941" y="539"/>
                </a:cubicBezTo>
                <a:cubicBezTo>
                  <a:pt x="902" y="579"/>
                  <a:pt x="863" y="579"/>
                  <a:pt x="824" y="539"/>
                </a:cubicBezTo>
                <a:cubicBezTo>
                  <a:pt x="775" y="490"/>
                  <a:pt x="784" y="402"/>
                  <a:pt x="795" y="304"/>
                </a:cubicBezTo>
                <a:cubicBezTo>
                  <a:pt x="804" y="274"/>
                  <a:pt x="804" y="235"/>
                  <a:pt x="804" y="206"/>
                </a:cubicBezTo>
                <a:close/>
                <a:moveTo>
                  <a:pt x="1098" y="1010"/>
                </a:moveTo>
                <a:cubicBezTo>
                  <a:pt x="1089" y="1000"/>
                  <a:pt x="1078" y="1000"/>
                  <a:pt x="1069" y="990"/>
                </a:cubicBezTo>
                <a:cubicBezTo>
                  <a:pt x="1089" y="1010"/>
                  <a:pt x="1118" y="1039"/>
                  <a:pt x="1147" y="1058"/>
                </a:cubicBezTo>
                <a:cubicBezTo>
                  <a:pt x="1176" y="1088"/>
                  <a:pt x="1206" y="1108"/>
                  <a:pt x="1235" y="1127"/>
                </a:cubicBezTo>
                <a:cubicBezTo>
                  <a:pt x="1285" y="1167"/>
                  <a:pt x="1324" y="1186"/>
                  <a:pt x="1363" y="1147"/>
                </a:cubicBezTo>
                <a:cubicBezTo>
                  <a:pt x="1372" y="1127"/>
                  <a:pt x="1372" y="1108"/>
                  <a:pt x="1353" y="1098"/>
                </a:cubicBezTo>
                <a:cubicBezTo>
                  <a:pt x="1324" y="1078"/>
                  <a:pt x="1265" y="1058"/>
                  <a:pt x="1206" y="1039"/>
                </a:cubicBezTo>
                <a:cubicBezTo>
                  <a:pt x="1167" y="1029"/>
                  <a:pt x="1128" y="1019"/>
                  <a:pt x="1098" y="10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21"/>
          <p:cNvSpPr/>
          <p:nvPr/>
        </p:nvSpPr>
        <p:spPr>
          <a:xfrm>
            <a:off x="3235087" y="539443"/>
            <a:ext cx="545231" cy="547346"/>
          </a:xfrm>
          <a:custGeom>
            <a:avLst/>
            <a:gdLst/>
            <a:ahLst/>
            <a:cxnLst/>
            <a:rect l="l" t="t" r="r" b="b"/>
            <a:pathLst>
              <a:path w="2578" h="2588" extrusionOk="0">
                <a:moveTo>
                  <a:pt x="1314" y="20"/>
                </a:moveTo>
                <a:cubicBezTo>
                  <a:pt x="2020" y="39"/>
                  <a:pt x="2578" y="617"/>
                  <a:pt x="2558" y="1323"/>
                </a:cubicBezTo>
                <a:cubicBezTo>
                  <a:pt x="2539" y="2028"/>
                  <a:pt x="1961" y="2587"/>
                  <a:pt x="1255" y="2568"/>
                </a:cubicBezTo>
                <a:cubicBezTo>
                  <a:pt x="550" y="2548"/>
                  <a:pt x="1" y="1969"/>
                  <a:pt x="10" y="1264"/>
                </a:cubicBezTo>
                <a:cubicBezTo>
                  <a:pt x="30" y="558"/>
                  <a:pt x="618" y="0"/>
                  <a:pt x="1314" y="2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21"/>
          <p:cNvSpPr/>
          <p:nvPr/>
        </p:nvSpPr>
        <p:spPr>
          <a:xfrm>
            <a:off x="3268291" y="595277"/>
            <a:ext cx="170252" cy="190767"/>
          </a:xfrm>
          <a:custGeom>
            <a:avLst/>
            <a:gdLst/>
            <a:ahLst/>
            <a:cxnLst/>
            <a:rect l="l" t="t" r="r" b="b"/>
            <a:pathLst>
              <a:path w="805" h="902" extrusionOk="0">
                <a:moveTo>
                  <a:pt x="1" y="834"/>
                </a:moveTo>
                <a:cubicBezTo>
                  <a:pt x="30" y="667"/>
                  <a:pt x="89" y="520"/>
                  <a:pt x="177" y="383"/>
                </a:cubicBezTo>
                <a:lnTo>
                  <a:pt x="324" y="481"/>
                </a:lnTo>
                <a:cubicBezTo>
                  <a:pt x="245" y="588"/>
                  <a:pt x="197" y="725"/>
                  <a:pt x="167" y="863"/>
                </a:cubicBezTo>
                <a:close/>
                <a:moveTo>
                  <a:pt x="216" y="333"/>
                </a:moveTo>
                <a:lnTo>
                  <a:pt x="354" y="431"/>
                </a:lnTo>
                <a:cubicBezTo>
                  <a:pt x="383" y="392"/>
                  <a:pt x="422" y="353"/>
                  <a:pt x="461" y="324"/>
                </a:cubicBezTo>
                <a:cubicBezTo>
                  <a:pt x="530" y="255"/>
                  <a:pt x="598" y="196"/>
                  <a:pt x="687" y="157"/>
                </a:cubicBezTo>
                <a:lnTo>
                  <a:pt x="608" y="0"/>
                </a:lnTo>
                <a:cubicBezTo>
                  <a:pt x="461" y="79"/>
                  <a:pt x="324" y="196"/>
                  <a:pt x="216" y="333"/>
                </a:cubicBezTo>
                <a:close/>
                <a:moveTo>
                  <a:pt x="716" y="206"/>
                </a:moveTo>
                <a:lnTo>
                  <a:pt x="804" y="383"/>
                </a:lnTo>
                <a:cubicBezTo>
                  <a:pt x="706" y="431"/>
                  <a:pt x="618" y="510"/>
                  <a:pt x="559" y="588"/>
                </a:cubicBezTo>
                <a:lnTo>
                  <a:pt x="402" y="471"/>
                </a:lnTo>
                <a:cubicBezTo>
                  <a:pt x="432" y="431"/>
                  <a:pt x="461" y="402"/>
                  <a:pt x="500" y="363"/>
                </a:cubicBezTo>
                <a:cubicBezTo>
                  <a:pt x="559" y="304"/>
                  <a:pt x="637" y="255"/>
                  <a:pt x="716" y="206"/>
                </a:cubicBezTo>
                <a:close/>
                <a:moveTo>
                  <a:pt x="530" y="627"/>
                </a:moveTo>
                <a:lnTo>
                  <a:pt x="373" y="510"/>
                </a:lnTo>
                <a:cubicBezTo>
                  <a:pt x="304" y="618"/>
                  <a:pt x="245" y="745"/>
                  <a:pt x="226" y="873"/>
                </a:cubicBezTo>
                <a:lnTo>
                  <a:pt x="422" y="902"/>
                </a:lnTo>
                <a:cubicBezTo>
                  <a:pt x="441" y="804"/>
                  <a:pt x="481" y="706"/>
                  <a:pt x="530" y="62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8" name="Google Shape;4988;p21"/>
          <p:cNvSpPr/>
          <p:nvPr/>
        </p:nvSpPr>
        <p:spPr>
          <a:xfrm>
            <a:off x="3253698" y="533099"/>
            <a:ext cx="141278" cy="128588"/>
          </a:xfrm>
          <a:custGeom>
            <a:avLst/>
            <a:gdLst/>
            <a:ahLst/>
            <a:cxnLst/>
            <a:rect l="l" t="t" r="r" b="b"/>
            <a:pathLst>
              <a:path w="668" h="608" extrusionOk="0">
                <a:moveTo>
                  <a:pt x="1" y="451"/>
                </a:moveTo>
                <a:lnTo>
                  <a:pt x="540" y="0"/>
                </a:lnTo>
                <a:lnTo>
                  <a:pt x="667" y="157"/>
                </a:lnTo>
                <a:lnTo>
                  <a:pt x="138" y="60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21"/>
          <p:cNvSpPr/>
          <p:nvPr/>
        </p:nvSpPr>
        <p:spPr>
          <a:xfrm>
            <a:off x="3185386" y="446810"/>
            <a:ext cx="141278" cy="152698"/>
          </a:xfrm>
          <a:custGeom>
            <a:avLst/>
            <a:gdLst/>
            <a:ahLst/>
            <a:cxnLst/>
            <a:rect l="l" t="t" r="r" b="b"/>
            <a:pathLst>
              <a:path w="668" h="722" extrusionOk="0">
                <a:moveTo>
                  <a:pt x="256" y="85"/>
                </a:moveTo>
                <a:cubicBezTo>
                  <a:pt x="275" y="85"/>
                  <a:pt x="295" y="95"/>
                  <a:pt x="314" y="105"/>
                </a:cubicBezTo>
                <a:cubicBezTo>
                  <a:pt x="422" y="154"/>
                  <a:pt x="550" y="350"/>
                  <a:pt x="579" y="615"/>
                </a:cubicBezTo>
                <a:cubicBezTo>
                  <a:pt x="314" y="546"/>
                  <a:pt x="138" y="389"/>
                  <a:pt x="108" y="271"/>
                </a:cubicBezTo>
                <a:cubicBezTo>
                  <a:pt x="99" y="212"/>
                  <a:pt x="108" y="164"/>
                  <a:pt x="158" y="125"/>
                </a:cubicBezTo>
                <a:cubicBezTo>
                  <a:pt x="187" y="105"/>
                  <a:pt x="216" y="85"/>
                  <a:pt x="256" y="85"/>
                </a:cubicBezTo>
                <a:close/>
                <a:moveTo>
                  <a:pt x="256" y="0"/>
                </a:moveTo>
                <a:cubicBezTo>
                  <a:pt x="203" y="0"/>
                  <a:pt x="149" y="18"/>
                  <a:pt x="99" y="56"/>
                </a:cubicBezTo>
                <a:cubicBezTo>
                  <a:pt x="30" y="125"/>
                  <a:pt x="1" y="203"/>
                  <a:pt x="20" y="291"/>
                </a:cubicBezTo>
                <a:cubicBezTo>
                  <a:pt x="69" y="477"/>
                  <a:pt x="324" y="654"/>
                  <a:pt x="618" y="722"/>
                </a:cubicBezTo>
                <a:lnTo>
                  <a:pt x="628" y="722"/>
                </a:lnTo>
                <a:cubicBezTo>
                  <a:pt x="637" y="722"/>
                  <a:pt x="648" y="713"/>
                  <a:pt x="657" y="713"/>
                </a:cubicBezTo>
                <a:cubicBezTo>
                  <a:pt x="667" y="702"/>
                  <a:pt x="667" y="683"/>
                  <a:pt x="667" y="673"/>
                </a:cubicBezTo>
                <a:cubicBezTo>
                  <a:pt x="657" y="369"/>
                  <a:pt x="520" y="95"/>
                  <a:pt x="343" y="16"/>
                </a:cubicBezTo>
                <a:cubicBezTo>
                  <a:pt x="315" y="6"/>
                  <a:pt x="286" y="0"/>
                  <a:pt x="25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21"/>
          <p:cNvSpPr/>
          <p:nvPr/>
        </p:nvSpPr>
        <p:spPr>
          <a:xfrm>
            <a:off x="2082881" y="-480369"/>
            <a:ext cx="1233220" cy="1028282"/>
          </a:xfrm>
          <a:custGeom>
            <a:avLst/>
            <a:gdLst/>
            <a:ahLst/>
            <a:cxnLst/>
            <a:rect l="l" t="t" r="r" b="b"/>
            <a:pathLst>
              <a:path w="5831" h="4862" extrusionOk="0">
                <a:moveTo>
                  <a:pt x="5537" y="1490"/>
                </a:moveTo>
                <a:cubicBezTo>
                  <a:pt x="4332" y="2862"/>
                  <a:pt x="4273" y="4067"/>
                  <a:pt x="3283" y="4596"/>
                </a:cubicBezTo>
                <a:cubicBezTo>
                  <a:pt x="2764" y="4861"/>
                  <a:pt x="2381" y="4832"/>
                  <a:pt x="1754" y="4283"/>
                </a:cubicBezTo>
                <a:cubicBezTo>
                  <a:pt x="1314" y="3910"/>
                  <a:pt x="1079" y="3852"/>
                  <a:pt x="696" y="3499"/>
                </a:cubicBezTo>
                <a:cubicBezTo>
                  <a:pt x="1" y="2852"/>
                  <a:pt x="745" y="1617"/>
                  <a:pt x="1597" y="2186"/>
                </a:cubicBezTo>
                <a:cubicBezTo>
                  <a:pt x="2333" y="2676"/>
                  <a:pt x="2568" y="2852"/>
                  <a:pt x="2744" y="2578"/>
                </a:cubicBezTo>
                <a:cubicBezTo>
                  <a:pt x="2930" y="2303"/>
                  <a:pt x="3528" y="931"/>
                  <a:pt x="3803" y="304"/>
                </a:cubicBezTo>
                <a:cubicBezTo>
                  <a:pt x="3940" y="1"/>
                  <a:pt x="4400" y="314"/>
                  <a:pt x="4861" y="589"/>
                </a:cubicBezTo>
                <a:cubicBezTo>
                  <a:pt x="5351" y="883"/>
                  <a:pt x="5831" y="1157"/>
                  <a:pt x="5537" y="149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1" name="Google Shape;4991;p21"/>
          <p:cNvSpPr/>
          <p:nvPr/>
        </p:nvSpPr>
        <p:spPr>
          <a:xfrm>
            <a:off x="2833041" y="-384986"/>
            <a:ext cx="400146" cy="313011"/>
          </a:xfrm>
          <a:custGeom>
            <a:avLst/>
            <a:gdLst/>
            <a:ahLst/>
            <a:cxnLst/>
            <a:rect l="l" t="t" r="r" b="b"/>
            <a:pathLst>
              <a:path w="1892" h="1480" extrusionOk="0">
                <a:moveTo>
                  <a:pt x="167" y="59"/>
                </a:move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2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0"/>
                </a:lnTo>
                <a:lnTo>
                  <a:pt x="334" y="1"/>
                </a:lnTo>
                <a:lnTo>
                  <a:pt x="334" y="1"/>
                </a:lnTo>
                <a:lnTo>
                  <a:pt x="334" y="1"/>
                </a:lnTo>
                <a:lnTo>
                  <a:pt x="334" y="1"/>
                </a:lnTo>
                <a:lnTo>
                  <a:pt x="334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43" y="1"/>
                </a:lnTo>
                <a:lnTo>
                  <a:pt x="354" y="1"/>
                </a:lnTo>
                <a:lnTo>
                  <a:pt x="354" y="1"/>
                </a:lnTo>
                <a:lnTo>
                  <a:pt x="354" y="1"/>
                </a:lnTo>
                <a:lnTo>
                  <a:pt x="354" y="1"/>
                </a:lnTo>
                <a:lnTo>
                  <a:pt x="354" y="1"/>
                </a:lnTo>
                <a:lnTo>
                  <a:pt x="354" y="10"/>
                </a:lnTo>
                <a:lnTo>
                  <a:pt x="354" y="10"/>
                </a:lnTo>
                <a:lnTo>
                  <a:pt x="354" y="10"/>
                </a:lnTo>
                <a:lnTo>
                  <a:pt x="363" y="10"/>
                </a:lnTo>
                <a:lnTo>
                  <a:pt x="363" y="10"/>
                </a:lnTo>
                <a:lnTo>
                  <a:pt x="363" y="10"/>
                </a:lnTo>
                <a:lnTo>
                  <a:pt x="36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10"/>
                </a:lnTo>
                <a:lnTo>
                  <a:pt x="383" y="20"/>
                </a:lnTo>
                <a:lnTo>
                  <a:pt x="38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393" y="20"/>
                </a:lnTo>
                <a:lnTo>
                  <a:pt x="402" y="20"/>
                </a:lnTo>
                <a:lnTo>
                  <a:pt x="402" y="20"/>
                </a:lnTo>
                <a:lnTo>
                  <a:pt x="402" y="30"/>
                </a:lnTo>
                <a:cubicBezTo>
                  <a:pt x="402" y="30"/>
                  <a:pt x="412" y="30"/>
                  <a:pt x="412" y="40"/>
                </a:cubicBez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12" y="40"/>
                </a:lnTo>
                <a:lnTo>
                  <a:pt x="422" y="40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49"/>
                </a:lnTo>
                <a:lnTo>
                  <a:pt x="422" y="59"/>
                </a:lnTo>
                <a:lnTo>
                  <a:pt x="422" y="59"/>
                </a:lnTo>
                <a:lnTo>
                  <a:pt x="422" y="59"/>
                </a:lnTo>
                <a:lnTo>
                  <a:pt x="422" y="59"/>
                </a:lnTo>
                <a:lnTo>
                  <a:pt x="422" y="59"/>
                </a:lnTo>
                <a:lnTo>
                  <a:pt x="422" y="59"/>
                </a:lnTo>
                <a:lnTo>
                  <a:pt x="422" y="59"/>
                </a:lnTo>
                <a:lnTo>
                  <a:pt x="432" y="59"/>
                </a:lnTo>
                <a:lnTo>
                  <a:pt x="432" y="5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6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432" y="79"/>
                </a:lnTo>
                <a:lnTo>
                  <a:pt x="520" y="608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29" y="432"/>
                </a:lnTo>
                <a:lnTo>
                  <a:pt x="1040" y="432"/>
                </a:lnTo>
                <a:lnTo>
                  <a:pt x="1040" y="432"/>
                </a:lnTo>
                <a:lnTo>
                  <a:pt x="1040" y="422"/>
                </a:lnTo>
                <a:lnTo>
                  <a:pt x="1040" y="422"/>
                </a:lnTo>
                <a:lnTo>
                  <a:pt x="1040" y="422"/>
                </a:lnTo>
                <a:lnTo>
                  <a:pt x="1040" y="422"/>
                </a:lnTo>
                <a:lnTo>
                  <a:pt x="1040" y="422"/>
                </a:lnTo>
                <a:lnTo>
                  <a:pt x="1040" y="422"/>
                </a:lnTo>
                <a:lnTo>
                  <a:pt x="1040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4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5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69" y="422"/>
                </a:lnTo>
                <a:lnTo>
                  <a:pt x="1079" y="422"/>
                </a:lnTo>
                <a:lnTo>
                  <a:pt x="1079" y="422"/>
                </a:lnTo>
                <a:cubicBezTo>
                  <a:pt x="1079" y="432"/>
                  <a:pt x="1088" y="432"/>
                  <a:pt x="1088" y="432"/>
                </a:cubicBezTo>
                <a:lnTo>
                  <a:pt x="1088" y="432"/>
                </a:lnTo>
                <a:lnTo>
                  <a:pt x="1088" y="432"/>
                </a:lnTo>
                <a:lnTo>
                  <a:pt x="108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32"/>
                </a:lnTo>
                <a:lnTo>
                  <a:pt x="109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08" y="441"/>
                </a:lnTo>
                <a:lnTo>
                  <a:pt x="1118" y="441"/>
                </a:lnTo>
                <a:cubicBezTo>
                  <a:pt x="1118" y="451"/>
                  <a:pt x="1118" y="451"/>
                  <a:pt x="1127" y="451"/>
                </a:cubicBez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27" y="46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71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80"/>
                </a:lnTo>
                <a:lnTo>
                  <a:pt x="1138" y="491"/>
                </a:lnTo>
                <a:lnTo>
                  <a:pt x="1138" y="491"/>
                </a:lnTo>
                <a:lnTo>
                  <a:pt x="1138" y="491"/>
                </a:lnTo>
                <a:lnTo>
                  <a:pt x="1147" y="491"/>
                </a:lnTo>
                <a:lnTo>
                  <a:pt x="1147" y="491"/>
                </a:lnTo>
                <a:lnTo>
                  <a:pt x="1147" y="491"/>
                </a:lnTo>
                <a:lnTo>
                  <a:pt x="1147" y="491"/>
                </a:lnTo>
                <a:lnTo>
                  <a:pt x="1147" y="491"/>
                </a:lnTo>
                <a:lnTo>
                  <a:pt x="1147" y="491"/>
                </a:lnTo>
                <a:lnTo>
                  <a:pt x="1147" y="500"/>
                </a:lnTo>
                <a:lnTo>
                  <a:pt x="1147" y="500"/>
                </a:lnTo>
                <a:lnTo>
                  <a:pt x="1147" y="500"/>
                </a:lnTo>
                <a:lnTo>
                  <a:pt x="1147" y="500"/>
                </a:lnTo>
                <a:lnTo>
                  <a:pt x="1147" y="500"/>
                </a:lnTo>
                <a:lnTo>
                  <a:pt x="1236" y="1029"/>
                </a:lnTo>
                <a:lnTo>
                  <a:pt x="1735" y="853"/>
                </a:lnTo>
                <a:lnTo>
                  <a:pt x="1735" y="853"/>
                </a:lnTo>
                <a:lnTo>
                  <a:pt x="1745" y="853"/>
                </a:lnTo>
                <a:lnTo>
                  <a:pt x="1745" y="853"/>
                </a:lnTo>
                <a:lnTo>
                  <a:pt x="1745" y="853"/>
                </a:lnTo>
                <a:lnTo>
                  <a:pt x="1745" y="843"/>
                </a:lnTo>
                <a:lnTo>
                  <a:pt x="1745" y="843"/>
                </a:lnTo>
                <a:lnTo>
                  <a:pt x="1745" y="843"/>
                </a:lnTo>
                <a:lnTo>
                  <a:pt x="1745" y="843"/>
                </a:lnTo>
                <a:lnTo>
                  <a:pt x="1745" y="843"/>
                </a:lnTo>
                <a:lnTo>
                  <a:pt x="174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5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65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7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lnTo>
                  <a:pt x="1784" y="843"/>
                </a:lnTo>
                <a:cubicBezTo>
                  <a:pt x="1794" y="843"/>
                  <a:pt x="1794" y="853"/>
                  <a:pt x="1804" y="853"/>
                </a:cubicBezTo>
                <a:lnTo>
                  <a:pt x="1804" y="853"/>
                </a:lnTo>
                <a:lnTo>
                  <a:pt x="1804" y="853"/>
                </a:lnTo>
                <a:lnTo>
                  <a:pt x="1804" y="853"/>
                </a:lnTo>
                <a:lnTo>
                  <a:pt x="1804" y="853"/>
                </a:lnTo>
                <a:lnTo>
                  <a:pt x="1804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53"/>
                </a:lnTo>
                <a:lnTo>
                  <a:pt x="1813" y="863"/>
                </a:lnTo>
                <a:lnTo>
                  <a:pt x="1813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24" y="863"/>
                </a:lnTo>
                <a:lnTo>
                  <a:pt x="1833" y="872"/>
                </a:lnTo>
                <a:lnTo>
                  <a:pt x="1833" y="872"/>
                </a:lnTo>
                <a:lnTo>
                  <a:pt x="1843" y="872"/>
                </a:lnTo>
                <a:lnTo>
                  <a:pt x="1843" y="872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83"/>
                </a:lnTo>
                <a:lnTo>
                  <a:pt x="1843" y="892"/>
                </a:lnTo>
                <a:lnTo>
                  <a:pt x="184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89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0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12"/>
                </a:lnTo>
                <a:lnTo>
                  <a:pt x="1853" y="922"/>
                </a:lnTo>
                <a:lnTo>
                  <a:pt x="1853" y="922"/>
                </a:lnTo>
                <a:lnTo>
                  <a:pt x="1863" y="922"/>
                </a:lnTo>
                <a:lnTo>
                  <a:pt x="1892" y="1147"/>
                </a:lnTo>
                <a:cubicBezTo>
                  <a:pt x="1804" y="1264"/>
                  <a:pt x="1715" y="1373"/>
                  <a:pt x="1637" y="1480"/>
                </a:cubicBezTo>
                <a:lnTo>
                  <a:pt x="1588" y="1225"/>
                </a:lnTo>
                <a:lnTo>
                  <a:pt x="1098" y="1402"/>
                </a:lnTo>
                <a:lnTo>
                  <a:pt x="1088" y="1412"/>
                </a:lnTo>
                <a:lnTo>
                  <a:pt x="1088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7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6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5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9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40" y="1412"/>
                </a:lnTo>
                <a:lnTo>
                  <a:pt x="1020" y="1412"/>
                </a:lnTo>
                <a:lnTo>
                  <a:pt x="1020" y="1412"/>
                </a:lnTo>
                <a:lnTo>
                  <a:pt x="1020" y="1412"/>
                </a:lnTo>
                <a:lnTo>
                  <a:pt x="1020" y="1402"/>
                </a:lnTo>
                <a:lnTo>
                  <a:pt x="1020" y="1402"/>
                </a:lnTo>
                <a:lnTo>
                  <a:pt x="102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10" y="1402"/>
                </a:lnTo>
                <a:lnTo>
                  <a:pt x="1000" y="1402"/>
                </a:lnTo>
                <a:lnTo>
                  <a:pt x="1000" y="1402"/>
                </a:lnTo>
                <a:lnTo>
                  <a:pt x="1000" y="1402"/>
                </a:lnTo>
                <a:lnTo>
                  <a:pt x="1000" y="1402"/>
                </a:lnTo>
                <a:lnTo>
                  <a:pt x="1000" y="1392"/>
                </a:lnTo>
                <a:lnTo>
                  <a:pt x="1000" y="1392"/>
                </a:lnTo>
                <a:lnTo>
                  <a:pt x="1000" y="1392"/>
                </a:lnTo>
                <a:lnTo>
                  <a:pt x="1000" y="1392"/>
                </a:lnTo>
                <a:cubicBezTo>
                  <a:pt x="990" y="1392"/>
                  <a:pt x="990" y="1382"/>
                  <a:pt x="990" y="1382"/>
                </a:cubicBezTo>
                <a:lnTo>
                  <a:pt x="990" y="1382"/>
                </a:lnTo>
                <a:lnTo>
                  <a:pt x="981" y="1382"/>
                </a:lnTo>
                <a:lnTo>
                  <a:pt x="981" y="1382"/>
                </a:lnTo>
                <a:lnTo>
                  <a:pt x="981" y="1382"/>
                </a:lnTo>
                <a:lnTo>
                  <a:pt x="981" y="1382"/>
                </a:lnTo>
                <a:lnTo>
                  <a:pt x="981" y="1382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81" y="1373"/>
                </a:lnTo>
                <a:lnTo>
                  <a:pt x="971" y="1373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62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5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71" y="1343"/>
                </a:lnTo>
                <a:lnTo>
                  <a:pt x="961" y="1343"/>
                </a:lnTo>
                <a:lnTo>
                  <a:pt x="961" y="1343"/>
                </a:lnTo>
                <a:lnTo>
                  <a:pt x="961" y="1333"/>
                </a:lnTo>
                <a:lnTo>
                  <a:pt x="883" y="804"/>
                </a:lnTo>
                <a:lnTo>
                  <a:pt x="383" y="981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7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63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54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43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34" y="990"/>
                </a:lnTo>
                <a:lnTo>
                  <a:pt x="324" y="990"/>
                </a:lnTo>
                <a:lnTo>
                  <a:pt x="324" y="990"/>
                </a:lnTo>
                <a:lnTo>
                  <a:pt x="324" y="990"/>
                </a:lnTo>
                <a:lnTo>
                  <a:pt x="324" y="990"/>
                </a:lnTo>
                <a:lnTo>
                  <a:pt x="324" y="990"/>
                </a:lnTo>
                <a:lnTo>
                  <a:pt x="304" y="990"/>
                </a:lnTo>
                <a:lnTo>
                  <a:pt x="304" y="990"/>
                </a:lnTo>
                <a:lnTo>
                  <a:pt x="304" y="990"/>
                </a:lnTo>
                <a:lnTo>
                  <a:pt x="304" y="990"/>
                </a:lnTo>
                <a:lnTo>
                  <a:pt x="304" y="990"/>
                </a:lnTo>
                <a:lnTo>
                  <a:pt x="304" y="990"/>
                </a:lnTo>
                <a:lnTo>
                  <a:pt x="304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95" y="981"/>
                </a:lnTo>
                <a:lnTo>
                  <a:pt x="285" y="981"/>
                </a:lnTo>
                <a:lnTo>
                  <a:pt x="285" y="981"/>
                </a:lnTo>
                <a:lnTo>
                  <a:pt x="285" y="981"/>
                </a:lnTo>
                <a:lnTo>
                  <a:pt x="285" y="970"/>
                </a:lnTo>
                <a:lnTo>
                  <a:pt x="285" y="970"/>
                </a:lnTo>
                <a:lnTo>
                  <a:pt x="285" y="970"/>
                </a:lnTo>
                <a:cubicBezTo>
                  <a:pt x="275" y="970"/>
                  <a:pt x="275" y="970"/>
                  <a:pt x="275" y="961"/>
                </a:cubicBez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75" y="961"/>
                </a:lnTo>
                <a:lnTo>
                  <a:pt x="265" y="961"/>
                </a:lnTo>
                <a:lnTo>
                  <a:pt x="265" y="961"/>
                </a:lnTo>
                <a:lnTo>
                  <a:pt x="265" y="961"/>
                </a:lnTo>
                <a:lnTo>
                  <a:pt x="265" y="96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51"/>
                </a:lnTo>
                <a:lnTo>
                  <a:pt x="265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4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31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256" y="922"/>
                </a:lnTo>
                <a:lnTo>
                  <a:pt x="167" y="382"/>
                </a:lnTo>
                <a:lnTo>
                  <a:pt x="1" y="451"/>
                </a:lnTo>
                <a:cubicBezTo>
                  <a:pt x="60" y="314"/>
                  <a:pt x="118" y="177"/>
                  <a:pt x="167" y="5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2" name="Google Shape;4992;p21"/>
          <p:cNvSpPr/>
          <p:nvPr/>
        </p:nvSpPr>
        <p:spPr>
          <a:xfrm>
            <a:off x="2746118" y="-181954"/>
            <a:ext cx="373286" cy="298841"/>
          </a:xfrm>
          <a:custGeom>
            <a:avLst/>
            <a:gdLst/>
            <a:ahLst/>
            <a:cxnLst/>
            <a:rect l="l" t="t" r="r" b="b"/>
            <a:pathLst>
              <a:path w="1765" h="1413" extrusionOk="0">
                <a:moveTo>
                  <a:pt x="177" y="21"/>
                </a:moveTo>
                <a:lnTo>
                  <a:pt x="206" y="1"/>
                </a:lnTo>
                <a:lnTo>
                  <a:pt x="20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16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25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36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55" y="1"/>
                </a:lnTo>
                <a:lnTo>
                  <a:pt x="275" y="1"/>
                </a:lnTo>
                <a:lnTo>
                  <a:pt x="275" y="1"/>
                </a:lnTo>
                <a:lnTo>
                  <a:pt x="275" y="1"/>
                </a:lnTo>
                <a:lnTo>
                  <a:pt x="275" y="1"/>
                </a:lnTo>
                <a:lnTo>
                  <a:pt x="275" y="10"/>
                </a:lnTo>
                <a:lnTo>
                  <a:pt x="275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8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10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cubicBezTo>
                  <a:pt x="304" y="21"/>
                  <a:pt x="304" y="21"/>
                  <a:pt x="304" y="30"/>
                </a:cubicBezTo>
                <a:lnTo>
                  <a:pt x="30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3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14" y="40"/>
                </a:lnTo>
                <a:lnTo>
                  <a:pt x="323" y="4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5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0"/>
                </a:lnTo>
                <a:lnTo>
                  <a:pt x="323" y="69"/>
                </a:lnTo>
                <a:lnTo>
                  <a:pt x="323" y="69"/>
                </a:lnTo>
                <a:lnTo>
                  <a:pt x="323" y="69"/>
                </a:lnTo>
                <a:lnTo>
                  <a:pt x="323" y="69"/>
                </a:lnTo>
                <a:lnTo>
                  <a:pt x="323" y="69"/>
                </a:lnTo>
                <a:lnTo>
                  <a:pt x="323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412" y="609"/>
                </a:lnTo>
                <a:lnTo>
                  <a:pt x="921" y="422"/>
                </a:lnTo>
                <a:lnTo>
                  <a:pt x="921" y="422"/>
                </a:lnTo>
                <a:lnTo>
                  <a:pt x="921" y="422"/>
                </a:lnTo>
                <a:lnTo>
                  <a:pt x="92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3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41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22"/>
                </a:lnTo>
                <a:lnTo>
                  <a:pt x="950" y="413"/>
                </a:lnTo>
                <a:lnTo>
                  <a:pt x="950" y="413"/>
                </a:lnTo>
                <a:lnTo>
                  <a:pt x="950" y="413"/>
                </a:lnTo>
                <a:lnTo>
                  <a:pt x="950" y="413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61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70" y="422"/>
                </a:lnTo>
                <a:lnTo>
                  <a:pt x="990" y="422"/>
                </a:lnTo>
                <a:lnTo>
                  <a:pt x="990" y="422"/>
                </a:lnTo>
                <a:lnTo>
                  <a:pt x="990" y="422"/>
                </a:lnTo>
                <a:lnTo>
                  <a:pt x="990" y="422"/>
                </a:lnTo>
                <a:lnTo>
                  <a:pt x="990" y="422"/>
                </a:lnTo>
                <a:lnTo>
                  <a:pt x="990" y="422"/>
                </a:lnTo>
                <a:lnTo>
                  <a:pt x="990" y="42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0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32"/>
                </a:lnTo>
                <a:lnTo>
                  <a:pt x="1009" y="442"/>
                </a:lnTo>
                <a:lnTo>
                  <a:pt x="1009" y="442"/>
                </a:lnTo>
                <a:cubicBezTo>
                  <a:pt x="1019" y="442"/>
                  <a:pt x="1019" y="442"/>
                  <a:pt x="1019" y="452"/>
                </a:cubicBezTo>
                <a:lnTo>
                  <a:pt x="1019" y="452"/>
                </a:lnTo>
                <a:lnTo>
                  <a:pt x="1019" y="452"/>
                </a:lnTo>
                <a:lnTo>
                  <a:pt x="101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52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61"/>
                </a:lnTo>
                <a:lnTo>
                  <a:pt x="102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7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81"/>
                </a:lnTo>
                <a:lnTo>
                  <a:pt x="1039" y="491"/>
                </a:lnTo>
                <a:lnTo>
                  <a:pt x="1039" y="491"/>
                </a:lnTo>
                <a:lnTo>
                  <a:pt x="1039" y="491"/>
                </a:lnTo>
                <a:lnTo>
                  <a:pt x="1039" y="491"/>
                </a:lnTo>
                <a:lnTo>
                  <a:pt x="1039" y="491"/>
                </a:lnTo>
                <a:lnTo>
                  <a:pt x="1039" y="491"/>
                </a:lnTo>
                <a:lnTo>
                  <a:pt x="1039" y="491"/>
                </a:lnTo>
                <a:lnTo>
                  <a:pt x="1127" y="1030"/>
                </a:lnTo>
                <a:lnTo>
                  <a:pt x="1636" y="844"/>
                </a:lnTo>
                <a:lnTo>
                  <a:pt x="1636" y="844"/>
                </a:lnTo>
                <a:lnTo>
                  <a:pt x="1636" y="844"/>
                </a:lnTo>
                <a:lnTo>
                  <a:pt x="1636" y="844"/>
                </a:lnTo>
                <a:lnTo>
                  <a:pt x="1636" y="844"/>
                </a:lnTo>
                <a:lnTo>
                  <a:pt x="1636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44"/>
                </a:lnTo>
                <a:lnTo>
                  <a:pt x="1647" y="834"/>
                </a:lnTo>
                <a:lnTo>
                  <a:pt x="1647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5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6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76" y="834"/>
                </a:lnTo>
                <a:lnTo>
                  <a:pt x="1686" y="834"/>
                </a:lnTo>
                <a:lnTo>
                  <a:pt x="1686" y="834"/>
                </a:lnTo>
                <a:lnTo>
                  <a:pt x="1686" y="834"/>
                </a:lnTo>
                <a:lnTo>
                  <a:pt x="1686" y="834"/>
                </a:lnTo>
                <a:lnTo>
                  <a:pt x="1686" y="844"/>
                </a:lnTo>
                <a:lnTo>
                  <a:pt x="169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05" y="844"/>
                </a:lnTo>
                <a:lnTo>
                  <a:pt x="1715" y="844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1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lnTo>
                  <a:pt x="1725" y="853"/>
                </a:lnTo>
                <a:cubicBezTo>
                  <a:pt x="1725" y="863"/>
                  <a:pt x="1734" y="863"/>
                  <a:pt x="1734" y="863"/>
                </a:cubicBezTo>
                <a:lnTo>
                  <a:pt x="1734" y="873"/>
                </a:lnTo>
                <a:lnTo>
                  <a:pt x="1734" y="873"/>
                </a:lnTo>
                <a:lnTo>
                  <a:pt x="1734" y="873"/>
                </a:lnTo>
                <a:lnTo>
                  <a:pt x="1734" y="873"/>
                </a:lnTo>
                <a:lnTo>
                  <a:pt x="1734" y="873"/>
                </a:lnTo>
                <a:lnTo>
                  <a:pt x="1734" y="873"/>
                </a:lnTo>
                <a:lnTo>
                  <a:pt x="1734" y="873"/>
                </a:lnTo>
                <a:lnTo>
                  <a:pt x="1745" y="873"/>
                </a:lnTo>
                <a:lnTo>
                  <a:pt x="1745" y="873"/>
                </a:lnTo>
                <a:lnTo>
                  <a:pt x="1745" y="873"/>
                </a:lnTo>
                <a:lnTo>
                  <a:pt x="1745" y="87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83"/>
                </a:lnTo>
                <a:lnTo>
                  <a:pt x="1745" y="892"/>
                </a:lnTo>
                <a:lnTo>
                  <a:pt x="1745" y="892"/>
                </a:lnTo>
                <a:lnTo>
                  <a:pt x="1745" y="892"/>
                </a:lnTo>
                <a:lnTo>
                  <a:pt x="1745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892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03"/>
                </a:lnTo>
                <a:lnTo>
                  <a:pt x="1754" y="912"/>
                </a:lnTo>
                <a:lnTo>
                  <a:pt x="1754" y="912"/>
                </a:lnTo>
                <a:lnTo>
                  <a:pt x="1754" y="912"/>
                </a:lnTo>
                <a:lnTo>
                  <a:pt x="1754" y="912"/>
                </a:lnTo>
                <a:lnTo>
                  <a:pt x="1754" y="912"/>
                </a:lnTo>
                <a:lnTo>
                  <a:pt x="1764" y="942"/>
                </a:lnTo>
                <a:cubicBezTo>
                  <a:pt x="1666" y="1079"/>
                  <a:pt x="1588" y="1226"/>
                  <a:pt x="1509" y="1353"/>
                </a:cubicBezTo>
                <a:lnTo>
                  <a:pt x="1490" y="1216"/>
                </a:lnTo>
                <a:lnTo>
                  <a:pt x="1000" y="139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8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70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02"/>
                </a:lnTo>
                <a:lnTo>
                  <a:pt x="961" y="1412"/>
                </a:lnTo>
                <a:lnTo>
                  <a:pt x="961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50" y="1412"/>
                </a:lnTo>
                <a:lnTo>
                  <a:pt x="941" y="141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41" y="1402"/>
                </a:lnTo>
                <a:lnTo>
                  <a:pt x="931" y="1402"/>
                </a:lnTo>
                <a:lnTo>
                  <a:pt x="931" y="1402"/>
                </a:lnTo>
                <a:lnTo>
                  <a:pt x="931" y="1402"/>
                </a:lnTo>
                <a:lnTo>
                  <a:pt x="93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21" y="1402"/>
                </a:lnTo>
                <a:lnTo>
                  <a:pt x="911" y="1402"/>
                </a:lnTo>
                <a:lnTo>
                  <a:pt x="911" y="1402"/>
                </a:lnTo>
                <a:lnTo>
                  <a:pt x="911" y="1402"/>
                </a:lnTo>
                <a:lnTo>
                  <a:pt x="911" y="140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11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902" y="1392"/>
                </a:lnTo>
                <a:lnTo>
                  <a:pt x="892" y="1392"/>
                </a:lnTo>
                <a:lnTo>
                  <a:pt x="892" y="1382"/>
                </a:lnTo>
                <a:lnTo>
                  <a:pt x="892" y="1382"/>
                </a:lnTo>
                <a:cubicBezTo>
                  <a:pt x="892" y="1382"/>
                  <a:pt x="882" y="1382"/>
                  <a:pt x="882" y="1373"/>
                </a:cubicBez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82" y="137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6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72" y="1353"/>
                </a:lnTo>
                <a:lnTo>
                  <a:pt x="863" y="135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43"/>
                </a:lnTo>
                <a:lnTo>
                  <a:pt x="863" y="1334"/>
                </a:lnTo>
                <a:lnTo>
                  <a:pt x="863" y="1334"/>
                </a:lnTo>
                <a:lnTo>
                  <a:pt x="863" y="1334"/>
                </a:lnTo>
                <a:lnTo>
                  <a:pt x="863" y="1334"/>
                </a:lnTo>
                <a:lnTo>
                  <a:pt x="863" y="1334"/>
                </a:lnTo>
                <a:lnTo>
                  <a:pt x="863" y="1334"/>
                </a:lnTo>
                <a:lnTo>
                  <a:pt x="863" y="1334"/>
                </a:lnTo>
                <a:lnTo>
                  <a:pt x="774" y="794"/>
                </a:lnTo>
                <a:lnTo>
                  <a:pt x="284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65" y="981"/>
                </a:lnTo>
                <a:lnTo>
                  <a:pt x="255" y="981"/>
                </a:lnTo>
                <a:lnTo>
                  <a:pt x="255" y="981"/>
                </a:lnTo>
                <a:lnTo>
                  <a:pt x="255" y="981"/>
                </a:lnTo>
                <a:lnTo>
                  <a:pt x="255" y="981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5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45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36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25" y="990"/>
                </a:lnTo>
                <a:lnTo>
                  <a:pt x="216" y="990"/>
                </a:lnTo>
                <a:cubicBezTo>
                  <a:pt x="216" y="981"/>
                  <a:pt x="206" y="981"/>
                  <a:pt x="206" y="981"/>
                </a:cubicBez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81"/>
                </a:lnTo>
                <a:lnTo>
                  <a:pt x="196" y="971"/>
                </a:lnTo>
                <a:lnTo>
                  <a:pt x="19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86" y="971"/>
                </a:lnTo>
                <a:lnTo>
                  <a:pt x="177" y="971"/>
                </a:lnTo>
                <a:cubicBezTo>
                  <a:pt x="177" y="961"/>
                  <a:pt x="177" y="961"/>
                  <a:pt x="167" y="961"/>
                </a:cubicBezTo>
                <a:lnTo>
                  <a:pt x="167" y="96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51"/>
                </a:lnTo>
                <a:lnTo>
                  <a:pt x="16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4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3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57" y="922"/>
                </a:lnTo>
                <a:lnTo>
                  <a:pt x="147" y="922"/>
                </a:lnTo>
                <a:lnTo>
                  <a:pt x="147" y="922"/>
                </a:lnTo>
                <a:lnTo>
                  <a:pt x="147" y="922"/>
                </a:lnTo>
                <a:lnTo>
                  <a:pt x="147" y="922"/>
                </a:lnTo>
                <a:lnTo>
                  <a:pt x="147" y="922"/>
                </a:lnTo>
                <a:lnTo>
                  <a:pt x="147" y="922"/>
                </a:lnTo>
                <a:lnTo>
                  <a:pt x="147" y="912"/>
                </a:lnTo>
                <a:lnTo>
                  <a:pt x="147" y="912"/>
                </a:lnTo>
                <a:lnTo>
                  <a:pt x="147" y="912"/>
                </a:lnTo>
                <a:lnTo>
                  <a:pt x="147" y="912"/>
                </a:lnTo>
                <a:lnTo>
                  <a:pt x="147" y="912"/>
                </a:lnTo>
                <a:lnTo>
                  <a:pt x="59" y="383"/>
                </a:lnTo>
                <a:lnTo>
                  <a:pt x="0" y="402"/>
                </a:lnTo>
                <a:cubicBezTo>
                  <a:pt x="49" y="285"/>
                  <a:pt x="108" y="148"/>
                  <a:pt x="177" y="2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3" name="Google Shape;4993;p21"/>
          <p:cNvSpPr/>
          <p:nvPr/>
        </p:nvSpPr>
        <p:spPr>
          <a:xfrm>
            <a:off x="2087111" y="-121891"/>
            <a:ext cx="321259" cy="389994"/>
          </a:xfrm>
          <a:custGeom>
            <a:avLst/>
            <a:gdLst/>
            <a:ahLst/>
            <a:cxnLst/>
            <a:rect l="l" t="t" r="r" b="b"/>
            <a:pathLst>
              <a:path w="1519" h="1844" extrusionOk="0">
                <a:moveTo>
                  <a:pt x="715" y="1843"/>
                </a:moveTo>
                <a:cubicBezTo>
                  <a:pt x="706" y="1823"/>
                  <a:pt x="696" y="1814"/>
                  <a:pt x="676" y="1804"/>
                </a:cubicBezTo>
                <a:cubicBezTo>
                  <a:pt x="0" y="1177"/>
                  <a:pt x="686" y="1"/>
                  <a:pt x="1499" y="442"/>
                </a:cubicBezTo>
                <a:cubicBezTo>
                  <a:pt x="1519" y="854"/>
                  <a:pt x="1333" y="1324"/>
                  <a:pt x="715" y="1843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4" name="Google Shape;4994;p21"/>
          <p:cNvSpPr/>
          <p:nvPr/>
        </p:nvSpPr>
        <p:spPr>
          <a:xfrm>
            <a:off x="2509882" y="290729"/>
            <a:ext cx="447732" cy="250832"/>
          </a:xfrm>
          <a:custGeom>
            <a:avLst/>
            <a:gdLst/>
            <a:ahLst/>
            <a:cxnLst/>
            <a:rect l="l" t="t" r="r" b="b"/>
            <a:pathLst>
              <a:path w="2117" h="1186" extrusionOk="0">
                <a:moveTo>
                  <a:pt x="2117" y="49"/>
                </a:moveTo>
                <a:cubicBezTo>
                  <a:pt x="1891" y="431"/>
                  <a:pt x="1646" y="745"/>
                  <a:pt x="1264" y="950"/>
                </a:cubicBezTo>
                <a:cubicBezTo>
                  <a:pt x="823" y="1176"/>
                  <a:pt x="480" y="1186"/>
                  <a:pt x="0" y="843"/>
                </a:cubicBezTo>
                <a:cubicBezTo>
                  <a:pt x="539" y="441"/>
                  <a:pt x="1333" y="0"/>
                  <a:pt x="2117" y="4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21"/>
          <p:cNvSpPr/>
          <p:nvPr/>
        </p:nvSpPr>
        <p:spPr>
          <a:xfrm>
            <a:off x="3769949" y="5594091"/>
            <a:ext cx="1268539" cy="827152"/>
          </a:xfrm>
          <a:custGeom>
            <a:avLst/>
            <a:gdLst/>
            <a:ahLst/>
            <a:cxnLst/>
            <a:rect l="l" t="t" r="r" b="b"/>
            <a:pathLst>
              <a:path w="5998" h="3911" extrusionOk="0">
                <a:moveTo>
                  <a:pt x="412" y="2019"/>
                </a:moveTo>
                <a:cubicBezTo>
                  <a:pt x="2078" y="2754"/>
                  <a:pt x="2646" y="3832"/>
                  <a:pt x="3753" y="3881"/>
                </a:cubicBezTo>
                <a:cubicBezTo>
                  <a:pt x="4341" y="3910"/>
                  <a:pt x="4674" y="3724"/>
                  <a:pt x="5017" y="2959"/>
                </a:cubicBezTo>
                <a:cubicBezTo>
                  <a:pt x="5253" y="2430"/>
                  <a:pt x="5438" y="2284"/>
                  <a:pt x="5634" y="1803"/>
                </a:cubicBezTo>
                <a:cubicBezTo>
                  <a:pt x="5997" y="921"/>
                  <a:pt x="4802" y="118"/>
                  <a:pt x="4273" y="990"/>
                </a:cubicBezTo>
                <a:cubicBezTo>
                  <a:pt x="3812" y="1744"/>
                  <a:pt x="3674" y="2009"/>
                  <a:pt x="3391" y="1833"/>
                </a:cubicBezTo>
                <a:cubicBezTo>
                  <a:pt x="3116" y="1666"/>
                  <a:pt x="1989" y="666"/>
                  <a:pt x="1479" y="216"/>
                </a:cubicBezTo>
                <a:cubicBezTo>
                  <a:pt x="1235" y="0"/>
                  <a:pt x="941" y="481"/>
                  <a:pt x="637" y="921"/>
                </a:cubicBezTo>
                <a:cubicBezTo>
                  <a:pt x="314" y="1392"/>
                  <a:pt x="0" y="1842"/>
                  <a:pt x="412" y="201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21"/>
          <p:cNvSpPr/>
          <p:nvPr/>
        </p:nvSpPr>
        <p:spPr>
          <a:xfrm>
            <a:off x="3869350" y="5672766"/>
            <a:ext cx="315126" cy="402261"/>
          </a:xfrm>
          <a:custGeom>
            <a:avLst/>
            <a:gdLst/>
            <a:ahLst/>
            <a:cxnLst/>
            <a:rect l="l" t="t" r="r" b="b"/>
            <a:pathLst>
              <a:path w="1490" h="1902" extrusionOk="0">
                <a:moveTo>
                  <a:pt x="1176" y="0"/>
                </a:move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20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9" y="11"/>
                </a:lnTo>
                <a:lnTo>
                  <a:pt x="1000" y="11"/>
                </a:lnTo>
                <a:lnTo>
                  <a:pt x="1000" y="11"/>
                </a:lnTo>
                <a:lnTo>
                  <a:pt x="1000" y="11"/>
                </a:lnTo>
                <a:lnTo>
                  <a:pt x="1000" y="11"/>
                </a:lnTo>
                <a:lnTo>
                  <a:pt x="1000" y="20"/>
                </a:lnTo>
                <a:lnTo>
                  <a:pt x="1000" y="20"/>
                </a:lnTo>
                <a:lnTo>
                  <a:pt x="1000" y="20"/>
                </a:lnTo>
                <a:lnTo>
                  <a:pt x="100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90" y="20"/>
                </a:lnTo>
                <a:lnTo>
                  <a:pt x="980" y="20"/>
                </a:lnTo>
                <a:lnTo>
                  <a:pt x="980" y="20"/>
                </a:lnTo>
                <a:lnTo>
                  <a:pt x="980" y="20"/>
                </a:lnTo>
                <a:lnTo>
                  <a:pt x="980" y="20"/>
                </a:lnTo>
                <a:lnTo>
                  <a:pt x="980" y="30"/>
                </a:lnTo>
                <a:lnTo>
                  <a:pt x="980" y="30"/>
                </a:lnTo>
                <a:lnTo>
                  <a:pt x="980" y="30"/>
                </a:lnTo>
                <a:lnTo>
                  <a:pt x="980" y="30"/>
                </a:lnTo>
                <a:lnTo>
                  <a:pt x="980" y="30"/>
                </a:lnTo>
                <a:cubicBezTo>
                  <a:pt x="970" y="30"/>
                  <a:pt x="970" y="30"/>
                  <a:pt x="970" y="40"/>
                </a:cubicBezTo>
                <a:lnTo>
                  <a:pt x="961" y="40"/>
                </a:lnTo>
                <a:lnTo>
                  <a:pt x="961" y="40"/>
                </a:lnTo>
                <a:lnTo>
                  <a:pt x="961" y="40"/>
                </a:lnTo>
                <a:lnTo>
                  <a:pt x="961" y="40"/>
                </a:lnTo>
                <a:lnTo>
                  <a:pt x="961" y="40"/>
                </a:lnTo>
                <a:lnTo>
                  <a:pt x="961" y="40"/>
                </a:lnTo>
                <a:lnTo>
                  <a:pt x="961" y="40"/>
                </a:lnTo>
                <a:lnTo>
                  <a:pt x="961" y="50"/>
                </a:lnTo>
                <a:lnTo>
                  <a:pt x="961" y="50"/>
                </a:lnTo>
                <a:lnTo>
                  <a:pt x="961" y="50"/>
                </a:lnTo>
                <a:lnTo>
                  <a:pt x="961" y="50"/>
                </a:lnTo>
                <a:lnTo>
                  <a:pt x="961" y="50"/>
                </a:lnTo>
                <a:lnTo>
                  <a:pt x="961" y="50"/>
                </a:lnTo>
                <a:lnTo>
                  <a:pt x="951" y="50"/>
                </a:lnTo>
                <a:lnTo>
                  <a:pt x="951" y="50"/>
                </a:lnTo>
                <a:lnTo>
                  <a:pt x="951" y="50"/>
                </a:lnTo>
                <a:lnTo>
                  <a:pt x="951" y="50"/>
                </a:lnTo>
                <a:lnTo>
                  <a:pt x="951" y="59"/>
                </a:lnTo>
                <a:lnTo>
                  <a:pt x="951" y="59"/>
                </a:lnTo>
                <a:lnTo>
                  <a:pt x="951" y="59"/>
                </a:lnTo>
                <a:lnTo>
                  <a:pt x="951" y="59"/>
                </a:lnTo>
                <a:lnTo>
                  <a:pt x="951" y="59"/>
                </a:lnTo>
                <a:lnTo>
                  <a:pt x="951" y="59"/>
                </a:lnTo>
                <a:cubicBezTo>
                  <a:pt x="951" y="69"/>
                  <a:pt x="951" y="69"/>
                  <a:pt x="941" y="79"/>
                </a:cubicBez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89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09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941" y="128"/>
                </a:lnTo>
                <a:lnTo>
                  <a:pt x="1088" y="647"/>
                </a:lnTo>
                <a:lnTo>
                  <a:pt x="559" y="686"/>
                </a:lnTo>
                <a:lnTo>
                  <a:pt x="549" y="686"/>
                </a:lnTo>
                <a:lnTo>
                  <a:pt x="549" y="686"/>
                </a:lnTo>
                <a:lnTo>
                  <a:pt x="549" y="697"/>
                </a:lnTo>
                <a:lnTo>
                  <a:pt x="549" y="697"/>
                </a:lnTo>
                <a:lnTo>
                  <a:pt x="549" y="697"/>
                </a:lnTo>
                <a:lnTo>
                  <a:pt x="549" y="697"/>
                </a:lnTo>
                <a:lnTo>
                  <a:pt x="549" y="697"/>
                </a:lnTo>
                <a:lnTo>
                  <a:pt x="54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9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30" y="697"/>
                </a:lnTo>
                <a:lnTo>
                  <a:pt x="519" y="697"/>
                </a:lnTo>
                <a:lnTo>
                  <a:pt x="519" y="697"/>
                </a:lnTo>
                <a:lnTo>
                  <a:pt x="519" y="697"/>
                </a:lnTo>
                <a:lnTo>
                  <a:pt x="519" y="697"/>
                </a:lnTo>
                <a:lnTo>
                  <a:pt x="519" y="706"/>
                </a:lnTo>
                <a:lnTo>
                  <a:pt x="519" y="706"/>
                </a:lnTo>
                <a:lnTo>
                  <a:pt x="519" y="706"/>
                </a:lnTo>
                <a:lnTo>
                  <a:pt x="519" y="706"/>
                </a:lnTo>
                <a:lnTo>
                  <a:pt x="519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10" y="706"/>
                </a:lnTo>
                <a:lnTo>
                  <a:pt x="500" y="716"/>
                </a:lnTo>
                <a:lnTo>
                  <a:pt x="500" y="716"/>
                </a:lnTo>
                <a:lnTo>
                  <a:pt x="490" y="71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26"/>
                </a:lnTo>
                <a:lnTo>
                  <a:pt x="49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36"/>
                </a:lnTo>
                <a:lnTo>
                  <a:pt x="480" y="745"/>
                </a:lnTo>
                <a:lnTo>
                  <a:pt x="480" y="745"/>
                </a:lnTo>
                <a:cubicBezTo>
                  <a:pt x="480" y="745"/>
                  <a:pt x="480" y="755"/>
                  <a:pt x="471" y="755"/>
                </a:cubicBez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75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795"/>
                </a:lnTo>
                <a:lnTo>
                  <a:pt x="471" y="804"/>
                </a:lnTo>
                <a:lnTo>
                  <a:pt x="471" y="804"/>
                </a:lnTo>
                <a:lnTo>
                  <a:pt x="471" y="804"/>
                </a:lnTo>
                <a:lnTo>
                  <a:pt x="471" y="804"/>
                </a:lnTo>
                <a:lnTo>
                  <a:pt x="471" y="804"/>
                </a:lnTo>
                <a:lnTo>
                  <a:pt x="471" y="804"/>
                </a:lnTo>
                <a:lnTo>
                  <a:pt x="471" y="804"/>
                </a:lnTo>
                <a:lnTo>
                  <a:pt x="617" y="1324"/>
                </a:lnTo>
                <a:lnTo>
                  <a:pt x="88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7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69" y="1372"/>
                </a:lnTo>
                <a:lnTo>
                  <a:pt x="59" y="1372"/>
                </a:lnTo>
                <a:lnTo>
                  <a:pt x="59" y="1372"/>
                </a:lnTo>
                <a:lnTo>
                  <a:pt x="59" y="1383"/>
                </a:lnTo>
                <a:lnTo>
                  <a:pt x="59" y="1383"/>
                </a:lnTo>
                <a:lnTo>
                  <a:pt x="59" y="1383"/>
                </a:lnTo>
                <a:lnTo>
                  <a:pt x="59" y="1383"/>
                </a:lnTo>
                <a:lnTo>
                  <a:pt x="59" y="1383"/>
                </a:lnTo>
                <a:lnTo>
                  <a:pt x="5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9" y="1383"/>
                </a:lnTo>
                <a:lnTo>
                  <a:pt x="40" y="1383"/>
                </a:lnTo>
                <a:lnTo>
                  <a:pt x="40" y="1383"/>
                </a:lnTo>
                <a:lnTo>
                  <a:pt x="40" y="1383"/>
                </a:lnTo>
                <a:lnTo>
                  <a:pt x="40" y="1392"/>
                </a:lnTo>
                <a:lnTo>
                  <a:pt x="40" y="1392"/>
                </a:lnTo>
                <a:lnTo>
                  <a:pt x="40" y="1392"/>
                </a:lnTo>
                <a:lnTo>
                  <a:pt x="40" y="1392"/>
                </a:lnTo>
                <a:lnTo>
                  <a:pt x="40" y="1392"/>
                </a:lnTo>
                <a:cubicBezTo>
                  <a:pt x="30" y="1392"/>
                  <a:pt x="30" y="1392"/>
                  <a:pt x="30" y="1402"/>
                </a:cubicBezTo>
                <a:lnTo>
                  <a:pt x="30" y="1402"/>
                </a:lnTo>
                <a:lnTo>
                  <a:pt x="30" y="1402"/>
                </a:lnTo>
                <a:lnTo>
                  <a:pt x="20" y="1402"/>
                </a:lnTo>
                <a:lnTo>
                  <a:pt x="20" y="1402"/>
                </a:lnTo>
                <a:lnTo>
                  <a:pt x="20" y="1402"/>
                </a:lnTo>
                <a:lnTo>
                  <a:pt x="20" y="140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20" y="1412"/>
                </a:lnTo>
                <a:lnTo>
                  <a:pt x="10" y="1412"/>
                </a:lnTo>
                <a:lnTo>
                  <a:pt x="10" y="1412"/>
                </a:lnTo>
                <a:lnTo>
                  <a:pt x="10" y="1422"/>
                </a:lnTo>
                <a:lnTo>
                  <a:pt x="10" y="1422"/>
                </a:lnTo>
                <a:lnTo>
                  <a:pt x="10" y="1422"/>
                </a:lnTo>
                <a:lnTo>
                  <a:pt x="10" y="1422"/>
                </a:lnTo>
                <a:lnTo>
                  <a:pt x="10" y="1422"/>
                </a:lnTo>
                <a:lnTo>
                  <a:pt x="10" y="1422"/>
                </a:lnTo>
                <a:cubicBezTo>
                  <a:pt x="10" y="1431"/>
                  <a:pt x="10" y="1431"/>
                  <a:pt x="1" y="1441"/>
                </a:cubicBez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4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5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61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70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" y="1481"/>
                </a:lnTo>
                <a:lnTo>
                  <a:pt x="10" y="1490"/>
                </a:lnTo>
                <a:lnTo>
                  <a:pt x="69" y="1706"/>
                </a:lnTo>
                <a:cubicBezTo>
                  <a:pt x="196" y="1775"/>
                  <a:pt x="323" y="1833"/>
                  <a:pt x="441" y="1901"/>
                </a:cubicBezTo>
                <a:lnTo>
                  <a:pt x="373" y="1657"/>
                </a:lnTo>
                <a:lnTo>
                  <a:pt x="902" y="1608"/>
                </a:lnTo>
                <a:lnTo>
                  <a:pt x="911" y="1608"/>
                </a:lnTo>
                <a:lnTo>
                  <a:pt x="911" y="1608"/>
                </a:lnTo>
                <a:lnTo>
                  <a:pt x="911" y="1608"/>
                </a:lnTo>
                <a:lnTo>
                  <a:pt x="911" y="1608"/>
                </a:lnTo>
                <a:lnTo>
                  <a:pt x="911" y="1608"/>
                </a:lnTo>
                <a:lnTo>
                  <a:pt x="922" y="1608"/>
                </a:lnTo>
                <a:lnTo>
                  <a:pt x="922" y="1608"/>
                </a:lnTo>
                <a:lnTo>
                  <a:pt x="922" y="1598"/>
                </a:lnTo>
                <a:lnTo>
                  <a:pt x="922" y="1598"/>
                </a:lnTo>
                <a:lnTo>
                  <a:pt x="922" y="1598"/>
                </a:lnTo>
                <a:lnTo>
                  <a:pt x="922" y="1598"/>
                </a:lnTo>
                <a:lnTo>
                  <a:pt x="922" y="1598"/>
                </a:lnTo>
                <a:lnTo>
                  <a:pt x="922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3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41" y="1598"/>
                </a:lnTo>
                <a:lnTo>
                  <a:pt x="951" y="1598"/>
                </a:lnTo>
                <a:lnTo>
                  <a:pt x="951" y="1598"/>
                </a:lnTo>
                <a:lnTo>
                  <a:pt x="951" y="1598"/>
                </a:lnTo>
                <a:lnTo>
                  <a:pt x="951" y="1588"/>
                </a:lnTo>
                <a:lnTo>
                  <a:pt x="951" y="1588"/>
                </a:lnTo>
                <a:lnTo>
                  <a:pt x="951" y="1588"/>
                </a:lnTo>
                <a:lnTo>
                  <a:pt x="951" y="1588"/>
                </a:lnTo>
                <a:lnTo>
                  <a:pt x="951" y="1588"/>
                </a:lnTo>
                <a:lnTo>
                  <a:pt x="951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70" y="1579"/>
                </a:lnTo>
                <a:lnTo>
                  <a:pt x="970" y="1579"/>
                </a:lnTo>
                <a:lnTo>
                  <a:pt x="970" y="1579"/>
                </a:lnTo>
                <a:lnTo>
                  <a:pt x="970" y="1579"/>
                </a:lnTo>
                <a:lnTo>
                  <a:pt x="970" y="1568"/>
                </a:lnTo>
                <a:lnTo>
                  <a:pt x="970" y="1568"/>
                </a:lnTo>
                <a:lnTo>
                  <a:pt x="97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68"/>
                </a:lnTo>
                <a:lnTo>
                  <a:pt x="980" y="1559"/>
                </a:lnTo>
                <a:lnTo>
                  <a:pt x="980" y="1559"/>
                </a:lnTo>
                <a:lnTo>
                  <a:pt x="980" y="1559"/>
                </a:lnTo>
                <a:lnTo>
                  <a:pt x="980" y="1559"/>
                </a:lnTo>
                <a:lnTo>
                  <a:pt x="980" y="1559"/>
                </a:lnTo>
                <a:lnTo>
                  <a:pt x="980" y="1559"/>
                </a:lnTo>
                <a:lnTo>
                  <a:pt x="980" y="1559"/>
                </a:lnTo>
                <a:lnTo>
                  <a:pt x="990" y="1559"/>
                </a:lnTo>
                <a:lnTo>
                  <a:pt x="990" y="1559"/>
                </a:lnTo>
                <a:lnTo>
                  <a:pt x="990" y="1549"/>
                </a:lnTo>
                <a:lnTo>
                  <a:pt x="990" y="1539"/>
                </a:lnTo>
                <a:lnTo>
                  <a:pt x="990" y="1539"/>
                </a:lnTo>
                <a:lnTo>
                  <a:pt x="990" y="1539"/>
                </a:lnTo>
                <a:lnTo>
                  <a:pt x="990" y="1539"/>
                </a:lnTo>
                <a:lnTo>
                  <a:pt x="990" y="1539"/>
                </a:lnTo>
                <a:lnTo>
                  <a:pt x="990" y="153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2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1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50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843" y="971"/>
                </a:lnTo>
                <a:lnTo>
                  <a:pt x="1372" y="922"/>
                </a:lnTo>
                <a:lnTo>
                  <a:pt x="1382" y="922"/>
                </a:lnTo>
                <a:lnTo>
                  <a:pt x="1382" y="922"/>
                </a:lnTo>
                <a:lnTo>
                  <a:pt x="1382" y="922"/>
                </a:lnTo>
                <a:lnTo>
                  <a:pt x="1382" y="922"/>
                </a:lnTo>
                <a:lnTo>
                  <a:pt x="138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392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01" y="922"/>
                </a:lnTo>
                <a:lnTo>
                  <a:pt x="1412" y="92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12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21" y="912"/>
                </a:lnTo>
                <a:lnTo>
                  <a:pt x="1431" y="902"/>
                </a:lnTo>
                <a:lnTo>
                  <a:pt x="1431" y="902"/>
                </a:lnTo>
                <a:lnTo>
                  <a:pt x="1431" y="902"/>
                </a:lnTo>
                <a:cubicBezTo>
                  <a:pt x="1431" y="902"/>
                  <a:pt x="1441" y="902"/>
                  <a:pt x="1441" y="893"/>
                </a:cubicBezTo>
                <a:lnTo>
                  <a:pt x="1441" y="893"/>
                </a:lnTo>
                <a:lnTo>
                  <a:pt x="1441" y="893"/>
                </a:lnTo>
                <a:lnTo>
                  <a:pt x="1441" y="893"/>
                </a:lnTo>
                <a:lnTo>
                  <a:pt x="1441" y="893"/>
                </a:lnTo>
                <a:lnTo>
                  <a:pt x="1441" y="893"/>
                </a:lnTo>
                <a:lnTo>
                  <a:pt x="1441" y="893"/>
                </a:lnTo>
                <a:lnTo>
                  <a:pt x="1451" y="893"/>
                </a:lnTo>
                <a:lnTo>
                  <a:pt x="1451" y="893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82"/>
                </a:lnTo>
                <a:lnTo>
                  <a:pt x="1451" y="873"/>
                </a:lnTo>
                <a:lnTo>
                  <a:pt x="1451" y="873"/>
                </a:lnTo>
                <a:lnTo>
                  <a:pt x="1451" y="873"/>
                </a:lnTo>
                <a:lnTo>
                  <a:pt x="1451" y="873"/>
                </a:lnTo>
                <a:lnTo>
                  <a:pt x="1451" y="873"/>
                </a:lnTo>
                <a:lnTo>
                  <a:pt x="1460" y="87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5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43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3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2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14"/>
                </a:lnTo>
                <a:lnTo>
                  <a:pt x="1460" y="804"/>
                </a:lnTo>
                <a:lnTo>
                  <a:pt x="1314" y="294"/>
                </a:lnTo>
                <a:lnTo>
                  <a:pt x="1490" y="275"/>
                </a:lnTo>
                <a:cubicBezTo>
                  <a:pt x="1382" y="177"/>
                  <a:pt x="1274" y="79"/>
                  <a:pt x="1176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21"/>
          <p:cNvSpPr/>
          <p:nvPr/>
        </p:nvSpPr>
        <p:spPr>
          <a:xfrm>
            <a:off x="4053771" y="5811716"/>
            <a:ext cx="308992" cy="375190"/>
          </a:xfrm>
          <a:custGeom>
            <a:avLst/>
            <a:gdLst/>
            <a:ahLst/>
            <a:cxnLst/>
            <a:rect l="l" t="t" r="r" b="b"/>
            <a:pathLst>
              <a:path w="1461" h="1774" extrusionOk="0">
                <a:moveTo>
                  <a:pt x="1059" y="0"/>
                </a:moveTo>
                <a:lnTo>
                  <a:pt x="1019" y="0"/>
                </a:lnTo>
                <a:lnTo>
                  <a:pt x="1019" y="0"/>
                </a:lnTo>
                <a:lnTo>
                  <a:pt x="1019" y="0"/>
                </a:lnTo>
                <a:lnTo>
                  <a:pt x="1019" y="0"/>
                </a:lnTo>
                <a:lnTo>
                  <a:pt x="1019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10" y="0"/>
                </a:lnTo>
                <a:lnTo>
                  <a:pt x="1000" y="0"/>
                </a:lnTo>
                <a:lnTo>
                  <a:pt x="1000" y="0"/>
                </a:lnTo>
                <a:lnTo>
                  <a:pt x="1000" y="0"/>
                </a:lnTo>
                <a:lnTo>
                  <a:pt x="1000" y="0"/>
                </a:lnTo>
                <a:lnTo>
                  <a:pt x="1000" y="0"/>
                </a:lnTo>
                <a:lnTo>
                  <a:pt x="1000" y="0"/>
                </a:lnTo>
                <a:lnTo>
                  <a:pt x="1000" y="10"/>
                </a:lnTo>
                <a:lnTo>
                  <a:pt x="1000" y="10"/>
                </a:lnTo>
                <a:lnTo>
                  <a:pt x="100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9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10"/>
                </a:lnTo>
                <a:lnTo>
                  <a:pt x="980" y="20"/>
                </a:lnTo>
                <a:lnTo>
                  <a:pt x="980" y="20"/>
                </a:lnTo>
                <a:lnTo>
                  <a:pt x="971" y="20"/>
                </a:lnTo>
                <a:lnTo>
                  <a:pt x="971" y="20"/>
                </a:lnTo>
                <a:lnTo>
                  <a:pt x="971" y="20"/>
                </a:lnTo>
                <a:lnTo>
                  <a:pt x="971" y="20"/>
                </a:lnTo>
                <a:cubicBezTo>
                  <a:pt x="971" y="20"/>
                  <a:pt x="961" y="20"/>
                  <a:pt x="961" y="29"/>
                </a:cubicBezTo>
                <a:lnTo>
                  <a:pt x="961" y="29"/>
                </a:lnTo>
                <a:lnTo>
                  <a:pt x="961" y="29"/>
                </a:lnTo>
                <a:lnTo>
                  <a:pt x="961" y="29"/>
                </a:lnTo>
                <a:lnTo>
                  <a:pt x="961" y="29"/>
                </a:lnTo>
                <a:lnTo>
                  <a:pt x="961" y="29"/>
                </a:lnTo>
                <a:lnTo>
                  <a:pt x="961" y="29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0"/>
                </a:lnTo>
                <a:lnTo>
                  <a:pt x="951" y="49"/>
                </a:lnTo>
                <a:lnTo>
                  <a:pt x="951" y="49"/>
                </a:lnTo>
                <a:lnTo>
                  <a:pt x="951" y="49"/>
                </a:lnTo>
                <a:lnTo>
                  <a:pt x="951" y="49"/>
                </a:lnTo>
                <a:lnTo>
                  <a:pt x="941" y="49"/>
                </a:lnTo>
                <a:lnTo>
                  <a:pt x="941" y="4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6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79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8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9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08"/>
                </a:lnTo>
                <a:lnTo>
                  <a:pt x="941" y="118"/>
                </a:lnTo>
                <a:lnTo>
                  <a:pt x="941" y="118"/>
                </a:lnTo>
                <a:lnTo>
                  <a:pt x="941" y="118"/>
                </a:lnTo>
                <a:lnTo>
                  <a:pt x="1088" y="637"/>
                </a:lnTo>
                <a:lnTo>
                  <a:pt x="549" y="686"/>
                </a:lnTo>
                <a:lnTo>
                  <a:pt x="549" y="686"/>
                </a:lnTo>
                <a:lnTo>
                  <a:pt x="549" y="686"/>
                </a:lnTo>
                <a:lnTo>
                  <a:pt x="549" y="686"/>
                </a:lnTo>
                <a:lnTo>
                  <a:pt x="549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40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9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10" y="696"/>
                </a:lnTo>
                <a:lnTo>
                  <a:pt x="500" y="696"/>
                </a:lnTo>
                <a:lnTo>
                  <a:pt x="500" y="696"/>
                </a:lnTo>
                <a:lnTo>
                  <a:pt x="500" y="696"/>
                </a:lnTo>
                <a:lnTo>
                  <a:pt x="500" y="696"/>
                </a:lnTo>
                <a:cubicBezTo>
                  <a:pt x="500" y="706"/>
                  <a:pt x="500" y="706"/>
                  <a:pt x="490" y="706"/>
                </a:cubicBezTo>
                <a:lnTo>
                  <a:pt x="490" y="706"/>
                </a:lnTo>
                <a:lnTo>
                  <a:pt x="490" y="706"/>
                </a:lnTo>
                <a:lnTo>
                  <a:pt x="490" y="715"/>
                </a:lnTo>
                <a:lnTo>
                  <a:pt x="490" y="715"/>
                </a:lnTo>
                <a:lnTo>
                  <a:pt x="490" y="715"/>
                </a:lnTo>
                <a:lnTo>
                  <a:pt x="490" y="715"/>
                </a:lnTo>
                <a:lnTo>
                  <a:pt x="490" y="715"/>
                </a:lnTo>
                <a:lnTo>
                  <a:pt x="481" y="715"/>
                </a:lnTo>
                <a:lnTo>
                  <a:pt x="481" y="715"/>
                </a:lnTo>
                <a:lnTo>
                  <a:pt x="481" y="715"/>
                </a:lnTo>
                <a:lnTo>
                  <a:pt x="481" y="715"/>
                </a:lnTo>
                <a:lnTo>
                  <a:pt x="481" y="715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26"/>
                </a:lnTo>
                <a:lnTo>
                  <a:pt x="481" y="735"/>
                </a:lnTo>
                <a:lnTo>
                  <a:pt x="481" y="735"/>
                </a:lnTo>
                <a:lnTo>
                  <a:pt x="471" y="735"/>
                </a:lnTo>
                <a:lnTo>
                  <a:pt x="471" y="745"/>
                </a:lnTo>
                <a:lnTo>
                  <a:pt x="471" y="745"/>
                </a:lnTo>
                <a:lnTo>
                  <a:pt x="471" y="745"/>
                </a:lnTo>
                <a:lnTo>
                  <a:pt x="471" y="74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65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7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84"/>
                </a:lnTo>
                <a:lnTo>
                  <a:pt x="471" y="794"/>
                </a:lnTo>
                <a:lnTo>
                  <a:pt x="471" y="794"/>
                </a:lnTo>
                <a:lnTo>
                  <a:pt x="471" y="794"/>
                </a:lnTo>
                <a:lnTo>
                  <a:pt x="471" y="794"/>
                </a:lnTo>
                <a:lnTo>
                  <a:pt x="471" y="794"/>
                </a:lnTo>
                <a:lnTo>
                  <a:pt x="471" y="794"/>
                </a:lnTo>
                <a:lnTo>
                  <a:pt x="471" y="794"/>
                </a:lnTo>
                <a:lnTo>
                  <a:pt x="618" y="1313"/>
                </a:lnTo>
                <a:lnTo>
                  <a:pt x="79" y="1362"/>
                </a:lnTo>
                <a:lnTo>
                  <a:pt x="79" y="1362"/>
                </a:lnTo>
                <a:lnTo>
                  <a:pt x="79" y="1362"/>
                </a:lnTo>
                <a:lnTo>
                  <a:pt x="79" y="1362"/>
                </a:lnTo>
                <a:lnTo>
                  <a:pt x="7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69" y="1362"/>
                </a:lnTo>
                <a:lnTo>
                  <a:pt x="59" y="1362"/>
                </a:lnTo>
                <a:lnTo>
                  <a:pt x="59" y="1362"/>
                </a:lnTo>
                <a:lnTo>
                  <a:pt x="59" y="1362"/>
                </a:lnTo>
                <a:lnTo>
                  <a:pt x="59" y="1362"/>
                </a:lnTo>
                <a:lnTo>
                  <a:pt x="59" y="1372"/>
                </a:lnTo>
                <a:lnTo>
                  <a:pt x="59" y="1372"/>
                </a:lnTo>
                <a:lnTo>
                  <a:pt x="59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50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72"/>
                </a:lnTo>
                <a:lnTo>
                  <a:pt x="39" y="1382"/>
                </a:lnTo>
                <a:lnTo>
                  <a:pt x="39" y="1382"/>
                </a:lnTo>
                <a:lnTo>
                  <a:pt x="39" y="1382"/>
                </a:lnTo>
                <a:lnTo>
                  <a:pt x="30" y="1382"/>
                </a:lnTo>
                <a:lnTo>
                  <a:pt x="30" y="1382"/>
                </a:lnTo>
                <a:lnTo>
                  <a:pt x="30" y="1382"/>
                </a:lnTo>
                <a:lnTo>
                  <a:pt x="20" y="1392"/>
                </a:lnTo>
                <a:lnTo>
                  <a:pt x="20" y="1392"/>
                </a:lnTo>
                <a:lnTo>
                  <a:pt x="20" y="1392"/>
                </a:lnTo>
                <a:lnTo>
                  <a:pt x="20" y="1392"/>
                </a:lnTo>
                <a:lnTo>
                  <a:pt x="20" y="1392"/>
                </a:lnTo>
                <a:lnTo>
                  <a:pt x="20" y="1392"/>
                </a:lnTo>
                <a:lnTo>
                  <a:pt x="20" y="1392"/>
                </a:lnTo>
                <a:lnTo>
                  <a:pt x="20" y="1401"/>
                </a:lnTo>
                <a:lnTo>
                  <a:pt x="20" y="1401"/>
                </a:lnTo>
                <a:lnTo>
                  <a:pt x="2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01"/>
                </a:lnTo>
                <a:lnTo>
                  <a:pt x="10" y="1411"/>
                </a:lnTo>
                <a:lnTo>
                  <a:pt x="10" y="1411"/>
                </a:lnTo>
                <a:lnTo>
                  <a:pt x="10" y="1411"/>
                </a:lnTo>
                <a:lnTo>
                  <a:pt x="10" y="1411"/>
                </a:lnTo>
                <a:lnTo>
                  <a:pt x="10" y="1411"/>
                </a:lnTo>
                <a:lnTo>
                  <a:pt x="10" y="1411"/>
                </a:lnTo>
                <a:cubicBezTo>
                  <a:pt x="0" y="1421"/>
                  <a:pt x="0" y="1421"/>
                  <a:pt x="0" y="1431"/>
                </a:cubicBezTo>
                <a:lnTo>
                  <a:pt x="0" y="1431"/>
                </a:lnTo>
                <a:lnTo>
                  <a:pt x="0" y="1431"/>
                </a:lnTo>
                <a:lnTo>
                  <a:pt x="0" y="1431"/>
                </a:lnTo>
                <a:lnTo>
                  <a:pt x="0" y="1431"/>
                </a:lnTo>
                <a:lnTo>
                  <a:pt x="0" y="1431"/>
                </a:lnTo>
                <a:lnTo>
                  <a:pt x="0" y="1431"/>
                </a:lnTo>
                <a:lnTo>
                  <a:pt x="0" y="1431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40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51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6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70"/>
                </a:lnTo>
                <a:lnTo>
                  <a:pt x="0" y="1480"/>
                </a:lnTo>
                <a:lnTo>
                  <a:pt x="0" y="1480"/>
                </a:lnTo>
                <a:lnTo>
                  <a:pt x="0" y="1480"/>
                </a:lnTo>
                <a:lnTo>
                  <a:pt x="10" y="1499"/>
                </a:lnTo>
                <a:cubicBezTo>
                  <a:pt x="148" y="1597"/>
                  <a:pt x="285" y="1686"/>
                  <a:pt x="412" y="1774"/>
                </a:cubicBezTo>
                <a:lnTo>
                  <a:pt x="373" y="1647"/>
                </a:lnTo>
                <a:lnTo>
                  <a:pt x="89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12" y="1597"/>
                </a:lnTo>
                <a:lnTo>
                  <a:pt x="921" y="1597"/>
                </a:lnTo>
                <a:lnTo>
                  <a:pt x="921" y="1597"/>
                </a:lnTo>
                <a:lnTo>
                  <a:pt x="921" y="1588"/>
                </a:lnTo>
                <a:lnTo>
                  <a:pt x="921" y="1588"/>
                </a:lnTo>
                <a:lnTo>
                  <a:pt x="921" y="1588"/>
                </a:lnTo>
                <a:lnTo>
                  <a:pt x="921" y="1588"/>
                </a:lnTo>
                <a:lnTo>
                  <a:pt x="921" y="1588"/>
                </a:lnTo>
                <a:lnTo>
                  <a:pt x="921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32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88"/>
                </a:lnTo>
                <a:lnTo>
                  <a:pt x="94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lnTo>
                  <a:pt x="951" y="1578"/>
                </a:lnTo>
                <a:cubicBezTo>
                  <a:pt x="961" y="1578"/>
                  <a:pt x="961" y="1568"/>
                  <a:pt x="961" y="1568"/>
                </a:cubicBezTo>
                <a:lnTo>
                  <a:pt x="971" y="1568"/>
                </a:lnTo>
                <a:lnTo>
                  <a:pt x="971" y="1568"/>
                </a:lnTo>
                <a:lnTo>
                  <a:pt x="971" y="1568"/>
                </a:lnTo>
                <a:lnTo>
                  <a:pt x="971" y="156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71" y="1558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49"/>
                </a:lnTo>
                <a:lnTo>
                  <a:pt x="980" y="1538"/>
                </a:lnTo>
                <a:cubicBezTo>
                  <a:pt x="980" y="1538"/>
                  <a:pt x="990" y="1538"/>
                  <a:pt x="990" y="1529"/>
                </a:cubicBez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2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1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50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9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90"/>
                </a:lnTo>
                <a:lnTo>
                  <a:pt x="990" y="1480"/>
                </a:lnTo>
                <a:lnTo>
                  <a:pt x="990" y="1480"/>
                </a:lnTo>
                <a:lnTo>
                  <a:pt x="990" y="1480"/>
                </a:lnTo>
                <a:lnTo>
                  <a:pt x="990" y="1480"/>
                </a:lnTo>
                <a:lnTo>
                  <a:pt x="990" y="1480"/>
                </a:lnTo>
                <a:lnTo>
                  <a:pt x="843" y="961"/>
                </a:lnTo>
                <a:lnTo>
                  <a:pt x="1363" y="911"/>
                </a:lnTo>
                <a:lnTo>
                  <a:pt x="137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8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39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11"/>
                </a:lnTo>
                <a:lnTo>
                  <a:pt x="1402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11" y="902"/>
                </a:lnTo>
                <a:lnTo>
                  <a:pt x="1422" y="902"/>
                </a:lnTo>
                <a:lnTo>
                  <a:pt x="1422" y="902"/>
                </a:lnTo>
                <a:lnTo>
                  <a:pt x="1422" y="902"/>
                </a:lnTo>
                <a:lnTo>
                  <a:pt x="1422" y="902"/>
                </a:lnTo>
                <a:lnTo>
                  <a:pt x="1422" y="902"/>
                </a:lnTo>
                <a:lnTo>
                  <a:pt x="1422" y="902"/>
                </a:lnTo>
                <a:lnTo>
                  <a:pt x="1422" y="892"/>
                </a:lnTo>
                <a:lnTo>
                  <a:pt x="1422" y="892"/>
                </a:lnTo>
                <a:cubicBezTo>
                  <a:pt x="1431" y="892"/>
                  <a:pt x="1431" y="892"/>
                  <a:pt x="1431" y="882"/>
                </a:cubicBezTo>
                <a:lnTo>
                  <a:pt x="143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82"/>
                </a:lnTo>
                <a:lnTo>
                  <a:pt x="1441" y="872"/>
                </a:lnTo>
                <a:lnTo>
                  <a:pt x="1441" y="872"/>
                </a:lnTo>
                <a:lnTo>
                  <a:pt x="1441" y="872"/>
                </a:lnTo>
                <a:lnTo>
                  <a:pt x="1441" y="872"/>
                </a:lnTo>
                <a:lnTo>
                  <a:pt x="1451" y="872"/>
                </a:lnTo>
                <a:lnTo>
                  <a:pt x="1451" y="872"/>
                </a:lnTo>
                <a:lnTo>
                  <a:pt x="1451" y="872"/>
                </a:lnTo>
                <a:lnTo>
                  <a:pt x="1451" y="872"/>
                </a:lnTo>
                <a:lnTo>
                  <a:pt x="1451" y="872"/>
                </a:lnTo>
                <a:lnTo>
                  <a:pt x="1451" y="863"/>
                </a:lnTo>
                <a:lnTo>
                  <a:pt x="1451" y="863"/>
                </a:lnTo>
                <a:lnTo>
                  <a:pt x="1451" y="863"/>
                </a:lnTo>
                <a:lnTo>
                  <a:pt x="1451" y="863"/>
                </a:lnTo>
                <a:lnTo>
                  <a:pt x="1451" y="863"/>
                </a:lnTo>
                <a:cubicBezTo>
                  <a:pt x="1451" y="863"/>
                  <a:pt x="1451" y="853"/>
                  <a:pt x="1461" y="853"/>
                </a:cubicBezTo>
                <a:lnTo>
                  <a:pt x="1461" y="85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4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33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24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13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804"/>
                </a:lnTo>
                <a:lnTo>
                  <a:pt x="1461" y="794"/>
                </a:lnTo>
                <a:lnTo>
                  <a:pt x="1313" y="284"/>
                </a:lnTo>
                <a:lnTo>
                  <a:pt x="1382" y="275"/>
                </a:lnTo>
                <a:cubicBezTo>
                  <a:pt x="1274" y="186"/>
                  <a:pt x="1167" y="88"/>
                  <a:pt x="1059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8" name="Google Shape;4998;p21"/>
          <p:cNvSpPr/>
          <p:nvPr/>
        </p:nvSpPr>
        <p:spPr>
          <a:xfrm>
            <a:off x="4683804" y="5629411"/>
            <a:ext cx="352560" cy="356578"/>
          </a:xfrm>
          <a:custGeom>
            <a:avLst/>
            <a:gdLst/>
            <a:ahLst/>
            <a:cxnLst/>
            <a:rect l="l" t="t" r="r" b="b"/>
            <a:pathLst>
              <a:path w="1667" h="1686" extrusionOk="0">
                <a:moveTo>
                  <a:pt x="1294" y="1686"/>
                </a:moveTo>
                <a:cubicBezTo>
                  <a:pt x="1304" y="1666"/>
                  <a:pt x="1313" y="1656"/>
                  <a:pt x="1313" y="1636"/>
                </a:cubicBezTo>
                <a:cubicBezTo>
                  <a:pt x="1666" y="784"/>
                  <a:pt x="559" y="0"/>
                  <a:pt x="0" y="745"/>
                </a:cubicBezTo>
                <a:cubicBezTo>
                  <a:pt x="157" y="1127"/>
                  <a:pt x="520" y="1479"/>
                  <a:pt x="1294" y="168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9" name="Google Shape;4999;p21"/>
          <p:cNvSpPr/>
          <p:nvPr/>
        </p:nvSpPr>
        <p:spPr>
          <a:xfrm>
            <a:off x="4321096" y="6240621"/>
            <a:ext cx="478822" cy="180616"/>
          </a:xfrm>
          <a:custGeom>
            <a:avLst/>
            <a:gdLst/>
            <a:ahLst/>
            <a:cxnLst/>
            <a:rect l="l" t="t" r="r" b="b"/>
            <a:pathLst>
              <a:path w="2264" h="854" extrusionOk="0">
                <a:moveTo>
                  <a:pt x="1" y="383"/>
                </a:moveTo>
                <a:cubicBezTo>
                  <a:pt x="363" y="628"/>
                  <a:pt x="716" y="804"/>
                  <a:pt x="1147" y="824"/>
                </a:cubicBezTo>
                <a:cubicBezTo>
                  <a:pt x="1647" y="853"/>
                  <a:pt x="1961" y="716"/>
                  <a:pt x="2264" y="207"/>
                </a:cubicBezTo>
                <a:cubicBezTo>
                  <a:pt x="1598" y="59"/>
                  <a:pt x="687" y="0"/>
                  <a:pt x="1" y="383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0" name="Google Shape;5000;p21"/>
          <p:cNvSpPr/>
          <p:nvPr/>
        </p:nvSpPr>
        <p:spPr>
          <a:xfrm>
            <a:off x="-553150" y="1345438"/>
            <a:ext cx="1282921" cy="941147"/>
          </a:xfrm>
          <a:custGeom>
            <a:avLst/>
            <a:gdLst/>
            <a:ahLst/>
            <a:cxnLst/>
            <a:rect l="l" t="t" r="r" b="b"/>
            <a:pathLst>
              <a:path w="6066" h="4450" extrusionOk="0">
                <a:moveTo>
                  <a:pt x="372" y="1823"/>
                </a:moveTo>
                <a:cubicBezTo>
                  <a:pt x="1862" y="2872"/>
                  <a:pt x="2204" y="4038"/>
                  <a:pt x="3282" y="4303"/>
                </a:cubicBezTo>
                <a:cubicBezTo>
                  <a:pt x="3851" y="4449"/>
                  <a:pt x="4214" y="4322"/>
                  <a:pt x="4704" y="3646"/>
                </a:cubicBezTo>
                <a:cubicBezTo>
                  <a:pt x="5037" y="3176"/>
                  <a:pt x="5252" y="3068"/>
                  <a:pt x="5536" y="2637"/>
                </a:cubicBezTo>
                <a:cubicBezTo>
                  <a:pt x="6065" y="1843"/>
                  <a:pt x="5046" y="824"/>
                  <a:pt x="4360" y="1569"/>
                </a:cubicBezTo>
                <a:cubicBezTo>
                  <a:pt x="3763" y="2225"/>
                  <a:pt x="3576" y="2450"/>
                  <a:pt x="3332" y="2225"/>
                </a:cubicBezTo>
                <a:cubicBezTo>
                  <a:pt x="3086" y="2000"/>
                  <a:pt x="2185" y="804"/>
                  <a:pt x="1773" y="266"/>
                </a:cubicBezTo>
                <a:cubicBezTo>
                  <a:pt x="1568" y="1"/>
                  <a:pt x="1196" y="412"/>
                  <a:pt x="813" y="795"/>
                </a:cubicBezTo>
                <a:cubicBezTo>
                  <a:pt x="401" y="1187"/>
                  <a:pt x="0" y="1559"/>
                  <a:pt x="372" y="182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1" name="Google Shape;5001;p21"/>
          <p:cNvSpPr/>
          <p:nvPr/>
        </p:nvSpPr>
        <p:spPr>
          <a:xfrm>
            <a:off x="-453749" y="1434687"/>
            <a:ext cx="358693" cy="369056"/>
          </a:xfrm>
          <a:custGeom>
            <a:avLst/>
            <a:gdLst/>
            <a:ahLst/>
            <a:cxnLst/>
            <a:rect l="l" t="t" r="r" b="b"/>
            <a:pathLst>
              <a:path w="1696" h="1745" extrusionOk="0">
                <a:moveTo>
                  <a:pt x="1440" y="20"/>
                </a:moveTo>
                <a:lnTo>
                  <a:pt x="1284" y="10"/>
                </a:lnTo>
                <a:lnTo>
                  <a:pt x="1284" y="10"/>
                </a:lnTo>
                <a:lnTo>
                  <a:pt x="1284" y="10"/>
                </a:lnTo>
                <a:lnTo>
                  <a:pt x="1284" y="10"/>
                </a:lnTo>
                <a:lnTo>
                  <a:pt x="1284" y="10"/>
                </a:lnTo>
                <a:lnTo>
                  <a:pt x="128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64" y="0"/>
                </a:lnTo>
                <a:lnTo>
                  <a:pt x="1264" y="0"/>
                </a:lnTo>
                <a:lnTo>
                  <a:pt x="1264" y="10"/>
                </a:lnTo>
                <a:lnTo>
                  <a:pt x="1264" y="10"/>
                </a:lnTo>
                <a:lnTo>
                  <a:pt x="1264" y="10"/>
                </a:lnTo>
                <a:lnTo>
                  <a:pt x="1264" y="10"/>
                </a:lnTo>
                <a:lnTo>
                  <a:pt x="1264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55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44" y="10"/>
                </a:lnTo>
                <a:lnTo>
                  <a:pt x="1235" y="10"/>
                </a:lnTo>
                <a:lnTo>
                  <a:pt x="1235" y="10"/>
                </a:lnTo>
                <a:lnTo>
                  <a:pt x="1235" y="10"/>
                </a:lnTo>
                <a:lnTo>
                  <a:pt x="1235" y="10"/>
                </a:lnTo>
                <a:lnTo>
                  <a:pt x="1235" y="10"/>
                </a:lnTo>
                <a:cubicBezTo>
                  <a:pt x="1235" y="20"/>
                  <a:pt x="1225" y="20"/>
                  <a:pt x="1225" y="20"/>
                </a:cubicBezTo>
                <a:lnTo>
                  <a:pt x="1225" y="20"/>
                </a:lnTo>
                <a:lnTo>
                  <a:pt x="1225" y="20"/>
                </a:lnTo>
                <a:lnTo>
                  <a:pt x="1215" y="20"/>
                </a:lnTo>
                <a:lnTo>
                  <a:pt x="1215" y="20"/>
                </a:lnTo>
                <a:lnTo>
                  <a:pt x="1215" y="20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15" y="29"/>
                </a:lnTo>
                <a:lnTo>
                  <a:pt x="1205" y="29"/>
                </a:lnTo>
                <a:lnTo>
                  <a:pt x="1205" y="29"/>
                </a:lnTo>
                <a:lnTo>
                  <a:pt x="1205" y="29"/>
                </a:lnTo>
                <a:lnTo>
                  <a:pt x="1205" y="29"/>
                </a:lnTo>
                <a:lnTo>
                  <a:pt x="1205" y="40"/>
                </a:lnTo>
                <a:lnTo>
                  <a:pt x="1205" y="40"/>
                </a:lnTo>
                <a:lnTo>
                  <a:pt x="1205" y="40"/>
                </a:lnTo>
                <a:lnTo>
                  <a:pt x="1205" y="40"/>
                </a:lnTo>
                <a:lnTo>
                  <a:pt x="1205" y="40"/>
                </a:lnTo>
                <a:lnTo>
                  <a:pt x="1205" y="40"/>
                </a:lnTo>
                <a:lnTo>
                  <a:pt x="1196" y="49"/>
                </a:lnTo>
                <a:lnTo>
                  <a:pt x="1196" y="4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86" y="59"/>
                </a:lnTo>
                <a:lnTo>
                  <a:pt x="1186" y="5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6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79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8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186" y="98"/>
                </a:lnTo>
                <a:lnTo>
                  <a:pt x="1225" y="637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8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76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67" y="578"/>
                </a:lnTo>
                <a:lnTo>
                  <a:pt x="657" y="578"/>
                </a:lnTo>
                <a:lnTo>
                  <a:pt x="657" y="578"/>
                </a:lnTo>
                <a:lnTo>
                  <a:pt x="657" y="578"/>
                </a:lnTo>
                <a:lnTo>
                  <a:pt x="657" y="578"/>
                </a:lnTo>
                <a:lnTo>
                  <a:pt x="657" y="578"/>
                </a:lnTo>
                <a:lnTo>
                  <a:pt x="657" y="588"/>
                </a:lnTo>
                <a:lnTo>
                  <a:pt x="657" y="588"/>
                </a:lnTo>
                <a:lnTo>
                  <a:pt x="65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47" y="588"/>
                </a:lnTo>
                <a:lnTo>
                  <a:pt x="637" y="588"/>
                </a:lnTo>
                <a:lnTo>
                  <a:pt x="637" y="588"/>
                </a:lnTo>
                <a:cubicBezTo>
                  <a:pt x="637" y="588"/>
                  <a:pt x="637" y="598"/>
                  <a:pt x="628" y="598"/>
                </a:cubicBezTo>
                <a:lnTo>
                  <a:pt x="628" y="598"/>
                </a:lnTo>
                <a:lnTo>
                  <a:pt x="628" y="598"/>
                </a:lnTo>
                <a:lnTo>
                  <a:pt x="628" y="598"/>
                </a:lnTo>
                <a:lnTo>
                  <a:pt x="628" y="598"/>
                </a:lnTo>
                <a:lnTo>
                  <a:pt x="628" y="598"/>
                </a:lnTo>
                <a:lnTo>
                  <a:pt x="617" y="598"/>
                </a:lnTo>
                <a:lnTo>
                  <a:pt x="617" y="598"/>
                </a:lnTo>
                <a:lnTo>
                  <a:pt x="617" y="59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17" y="608"/>
                </a:lnTo>
                <a:lnTo>
                  <a:pt x="608" y="608"/>
                </a:lnTo>
                <a:lnTo>
                  <a:pt x="608" y="608"/>
                </a:lnTo>
                <a:lnTo>
                  <a:pt x="608" y="617"/>
                </a:lnTo>
                <a:lnTo>
                  <a:pt x="608" y="617"/>
                </a:lnTo>
                <a:lnTo>
                  <a:pt x="608" y="617"/>
                </a:lnTo>
                <a:lnTo>
                  <a:pt x="608" y="617"/>
                </a:lnTo>
                <a:lnTo>
                  <a:pt x="598" y="628"/>
                </a:lnTo>
                <a:lnTo>
                  <a:pt x="598" y="628"/>
                </a:lnTo>
                <a:lnTo>
                  <a:pt x="598" y="628"/>
                </a:lnTo>
                <a:lnTo>
                  <a:pt x="598" y="628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3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88" y="647"/>
                </a:lnTo>
                <a:lnTo>
                  <a:pt x="588" y="647"/>
                </a:lnTo>
                <a:lnTo>
                  <a:pt x="588" y="647"/>
                </a:lnTo>
                <a:lnTo>
                  <a:pt x="588" y="647"/>
                </a:lnTo>
                <a:lnTo>
                  <a:pt x="588" y="657"/>
                </a:lnTo>
                <a:lnTo>
                  <a:pt x="588" y="657"/>
                </a:lnTo>
                <a:lnTo>
                  <a:pt x="588" y="657"/>
                </a:lnTo>
                <a:lnTo>
                  <a:pt x="588" y="657"/>
                </a:lnTo>
                <a:lnTo>
                  <a:pt x="588" y="657"/>
                </a:lnTo>
                <a:lnTo>
                  <a:pt x="588" y="657"/>
                </a:lnTo>
                <a:lnTo>
                  <a:pt x="588" y="65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67"/>
                </a:lnTo>
                <a:lnTo>
                  <a:pt x="588" y="676"/>
                </a:lnTo>
                <a:lnTo>
                  <a:pt x="588" y="676"/>
                </a:lnTo>
                <a:lnTo>
                  <a:pt x="588" y="676"/>
                </a:lnTo>
                <a:lnTo>
                  <a:pt x="588" y="676"/>
                </a:lnTo>
                <a:lnTo>
                  <a:pt x="588" y="676"/>
                </a:lnTo>
                <a:lnTo>
                  <a:pt x="588" y="676"/>
                </a:lnTo>
                <a:lnTo>
                  <a:pt x="628" y="1216"/>
                </a:lnTo>
                <a:lnTo>
                  <a:pt x="98" y="1157"/>
                </a:lnTo>
                <a:lnTo>
                  <a:pt x="98" y="1157"/>
                </a:lnTo>
                <a:lnTo>
                  <a:pt x="9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88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7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49" y="1166"/>
                </a:lnTo>
                <a:lnTo>
                  <a:pt x="49" y="1166"/>
                </a:lnTo>
                <a:lnTo>
                  <a:pt x="49" y="1166"/>
                </a:lnTo>
                <a:lnTo>
                  <a:pt x="49" y="1166"/>
                </a:lnTo>
                <a:lnTo>
                  <a:pt x="49" y="1166"/>
                </a:lnTo>
                <a:lnTo>
                  <a:pt x="49" y="1166"/>
                </a:lnTo>
                <a:lnTo>
                  <a:pt x="49" y="1166"/>
                </a:lnTo>
                <a:cubicBezTo>
                  <a:pt x="40" y="1166"/>
                  <a:pt x="40" y="1166"/>
                  <a:pt x="29" y="1176"/>
                </a:cubicBez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9" y="1176"/>
                </a:lnTo>
                <a:lnTo>
                  <a:pt x="20" y="1176"/>
                </a:lnTo>
                <a:lnTo>
                  <a:pt x="20" y="117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lnTo>
                  <a:pt x="10" y="1186"/>
                </a:lnTo>
                <a:lnTo>
                  <a:pt x="10" y="1196"/>
                </a:lnTo>
                <a:lnTo>
                  <a:pt x="10" y="1196"/>
                </a:lnTo>
                <a:lnTo>
                  <a:pt x="10" y="1205"/>
                </a:lnTo>
                <a:lnTo>
                  <a:pt x="10" y="1205"/>
                </a:lnTo>
                <a:lnTo>
                  <a:pt x="10" y="1205"/>
                </a:lnTo>
                <a:lnTo>
                  <a:pt x="0" y="1205"/>
                </a:lnTo>
                <a:lnTo>
                  <a:pt x="0" y="1205"/>
                </a:lnTo>
                <a:lnTo>
                  <a:pt x="0" y="1205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16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2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55"/>
                </a:lnTo>
                <a:lnTo>
                  <a:pt x="0" y="1255"/>
                </a:lnTo>
                <a:lnTo>
                  <a:pt x="0" y="1255"/>
                </a:lnTo>
                <a:lnTo>
                  <a:pt x="10" y="1480"/>
                </a:lnTo>
                <a:cubicBezTo>
                  <a:pt x="127" y="1568"/>
                  <a:pt x="245" y="1656"/>
                  <a:pt x="343" y="1745"/>
                </a:cubicBezTo>
                <a:lnTo>
                  <a:pt x="323" y="1490"/>
                </a:lnTo>
                <a:lnTo>
                  <a:pt x="843" y="1549"/>
                </a:lnTo>
                <a:lnTo>
                  <a:pt x="863" y="1549"/>
                </a:lnTo>
                <a:lnTo>
                  <a:pt x="863" y="1549"/>
                </a:lnTo>
                <a:lnTo>
                  <a:pt x="863" y="1549"/>
                </a:lnTo>
                <a:lnTo>
                  <a:pt x="863" y="1549"/>
                </a:lnTo>
                <a:lnTo>
                  <a:pt x="863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7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8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892" y="1549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02" y="1538"/>
                </a:lnTo>
                <a:lnTo>
                  <a:pt x="911" y="1538"/>
                </a:lnTo>
                <a:lnTo>
                  <a:pt x="911" y="1538"/>
                </a:lnTo>
                <a:lnTo>
                  <a:pt x="911" y="1538"/>
                </a:lnTo>
                <a:lnTo>
                  <a:pt x="911" y="1538"/>
                </a:lnTo>
                <a:lnTo>
                  <a:pt x="911" y="1538"/>
                </a:lnTo>
                <a:lnTo>
                  <a:pt x="911" y="1538"/>
                </a:lnTo>
                <a:cubicBezTo>
                  <a:pt x="911" y="1538"/>
                  <a:pt x="921" y="1538"/>
                  <a:pt x="921" y="1529"/>
                </a:cubicBezTo>
                <a:lnTo>
                  <a:pt x="921" y="1529"/>
                </a:lnTo>
                <a:lnTo>
                  <a:pt x="92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29"/>
                </a:lnTo>
                <a:lnTo>
                  <a:pt x="931" y="1519"/>
                </a:lnTo>
                <a:lnTo>
                  <a:pt x="931" y="1519"/>
                </a:lnTo>
                <a:lnTo>
                  <a:pt x="93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19"/>
                </a:lnTo>
                <a:lnTo>
                  <a:pt x="941" y="1509"/>
                </a:lnTo>
                <a:lnTo>
                  <a:pt x="941" y="1509"/>
                </a:lnTo>
                <a:lnTo>
                  <a:pt x="941" y="1509"/>
                </a:lnTo>
                <a:lnTo>
                  <a:pt x="941" y="1509"/>
                </a:lnTo>
                <a:cubicBezTo>
                  <a:pt x="951" y="1509"/>
                  <a:pt x="951" y="1499"/>
                  <a:pt x="951" y="1499"/>
                </a:cubicBezTo>
                <a:lnTo>
                  <a:pt x="951" y="1499"/>
                </a:lnTo>
                <a:lnTo>
                  <a:pt x="951" y="1499"/>
                </a:lnTo>
                <a:lnTo>
                  <a:pt x="951" y="1499"/>
                </a:lnTo>
                <a:lnTo>
                  <a:pt x="951" y="1499"/>
                </a:lnTo>
                <a:lnTo>
                  <a:pt x="951" y="1490"/>
                </a:lnTo>
                <a:lnTo>
                  <a:pt x="95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7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60"/>
                </a:lnTo>
                <a:lnTo>
                  <a:pt x="961" y="1451"/>
                </a:lnTo>
                <a:lnTo>
                  <a:pt x="961" y="1451"/>
                </a:lnTo>
                <a:lnTo>
                  <a:pt x="961" y="1451"/>
                </a:lnTo>
                <a:lnTo>
                  <a:pt x="961" y="1451"/>
                </a:lnTo>
                <a:lnTo>
                  <a:pt x="961" y="1451"/>
                </a:lnTo>
                <a:lnTo>
                  <a:pt x="921" y="911"/>
                </a:lnTo>
                <a:lnTo>
                  <a:pt x="144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6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7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8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0" y="970"/>
                </a:lnTo>
                <a:lnTo>
                  <a:pt x="1499" y="970"/>
                </a:lnTo>
                <a:lnTo>
                  <a:pt x="1499" y="970"/>
                </a:lnTo>
                <a:lnTo>
                  <a:pt x="1499" y="970"/>
                </a:lnTo>
                <a:lnTo>
                  <a:pt x="1499" y="970"/>
                </a:lnTo>
                <a:lnTo>
                  <a:pt x="1499" y="961"/>
                </a:lnTo>
                <a:lnTo>
                  <a:pt x="1499" y="961"/>
                </a:lnTo>
                <a:lnTo>
                  <a:pt x="1499" y="961"/>
                </a:lnTo>
                <a:lnTo>
                  <a:pt x="1499" y="961"/>
                </a:lnTo>
                <a:lnTo>
                  <a:pt x="1509" y="961"/>
                </a:lnTo>
                <a:lnTo>
                  <a:pt x="1509" y="961"/>
                </a:lnTo>
                <a:cubicBezTo>
                  <a:pt x="1509" y="961"/>
                  <a:pt x="1519" y="961"/>
                  <a:pt x="1519" y="951"/>
                </a:cubicBezTo>
                <a:lnTo>
                  <a:pt x="1519" y="951"/>
                </a:lnTo>
                <a:lnTo>
                  <a:pt x="1519" y="951"/>
                </a:lnTo>
                <a:lnTo>
                  <a:pt x="1519" y="951"/>
                </a:lnTo>
                <a:lnTo>
                  <a:pt x="1519" y="951"/>
                </a:lnTo>
                <a:lnTo>
                  <a:pt x="151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41"/>
                </a:lnTo>
                <a:lnTo>
                  <a:pt x="1529" y="941"/>
                </a:lnTo>
                <a:lnTo>
                  <a:pt x="1529" y="941"/>
                </a:lnTo>
                <a:lnTo>
                  <a:pt x="1529" y="941"/>
                </a:lnTo>
                <a:lnTo>
                  <a:pt x="1538" y="941"/>
                </a:lnTo>
                <a:lnTo>
                  <a:pt x="1538" y="941"/>
                </a:lnTo>
                <a:lnTo>
                  <a:pt x="1538" y="941"/>
                </a:lnTo>
                <a:lnTo>
                  <a:pt x="1538" y="941"/>
                </a:lnTo>
                <a:lnTo>
                  <a:pt x="1538" y="941"/>
                </a:lnTo>
                <a:lnTo>
                  <a:pt x="1538" y="941"/>
                </a:lnTo>
                <a:lnTo>
                  <a:pt x="1538" y="931"/>
                </a:lnTo>
                <a:cubicBezTo>
                  <a:pt x="1538" y="931"/>
                  <a:pt x="1549" y="931"/>
                  <a:pt x="1549" y="922"/>
                </a:cubicBezTo>
                <a:lnTo>
                  <a:pt x="1549" y="922"/>
                </a:lnTo>
                <a:lnTo>
                  <a:pt x="1549" y="922"/>
                </a:lnTo>
                <a:lnTo>
                  <a:pt x="1549" y="922"/>
                </a:lnTo>
                <a:lnTo>
                  <a:pt x="1549" y="922"/>
                </a:lnTo>
                <a:lnTo>
                  <a:pt x="1549" y="922"/>
                </a:lnTo>
                <a:lnTo>
                  <a:pt x="1549" y="922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49" y="911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90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9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82"/>
                </a:lnTo>
                <a:lnTo>
                  <a:pt x="1558" y="872"/>
                </a:lnTo>
                <a:lnTo>
                  <a:pt x="1558" y="872"/>
                </a:lnTo>
                <a:lnTo>
                  <a:pt x="1558" y="872"/>
                </a:lnTo>
                <a:lnTo>
                  <a:pt x="1519" y="334"/>
                </a:lnTo>
                <a:lnTo>
                  <a:pt x="1695" y="353"/>
                </a:lnTo>
                <a:cubicBezTo>
                  <a:pt x="1607" y="236"/>
                  <a:pt x="1519" y="127"/>
                  <a:pt x="1440" y="2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2" name="Google Shape;5002;p21"/>
          <p:cNvSpPr/>
          <p:nvPr/>
        </p:nvSpPr>
        <p:spPr>
          <a:xfrm>
            <a:off x="-302532" y="1606630"/>
            <a:ext cx="337967" cy="342197"/>
          </a:xfrm>
          <a:custGeom>
            <a:avLst/>
            <a:gdLst/>
            <a:ahLst/>
            <a:cxnLst/>
            <a:rect l="l" t="t" r="r" b="b"/>
            <a:pathLst>
              <a:path w="1598" h="1618" extrusionOk="0">
                <a:moveTo>
                  <a:pt x="1333" y="0"/>
                </a:moveTo>
                <a:lnTo>
                  <a:pt x="1294" y="0"/>
                </a:lnTo>
                <a:lnTo>
                  <a:pt x="1294" y="0"/>
                </a:lnTo>
                <a:lnTo>
                  <a:pt x="1294" y="0"/>
                </a:lnTo>
                <a:lnTo>
                  <a:pt x="1294" y="0"/>
                </a:lnTo>
                <a:lnTo>
                  <a:pt x="129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8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74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6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55" y="0"/>
                </a:lnTo>
                <a:lnTo>
                  <a:pt x="1245" y="0"/>
                </a:lnTo>
                <a:lnTo>
                  <a:pt x="1245" y="0"/>
                </a:lnTo>
                <a:lnTo>
                  <a:pt x="1245" y="0"/>
                </a:lnTo>
                <a:lnTo>
                  <a:pt x="1245" y="0"/>
                </a:lnTo>
                <a:lnTo>
                  <a:pt x="1245" y="11"/>
                </a:lnTo>
                <a:lnTo>
                  <a:pt x="1245" y="11"/>
                </a:lnTo>
                <a:lnTo>
                  <a:pt x="1235" y="11"/>
                </a:lnTo>
                <a:lnTo>
                  <a:pt x="1235" y="11"/>
                </a:lnTo>
                <a:lnTo>
                  <a:pt x="1226" y="11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26" y="20"/>
                </a:lnTo>
                <a:lnTo>
                  <a:pt x="1215" y="20"/>
                </a:lnTo>
                <a:lnTo>
                  <a:pt x="1215" y="20"/>
                </a:lnTo>
                <a:lnTo>
                  <a:pt x="1215" y="2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lnTo>
                  <a:pt x="1215" y="30"/>
                </a:lnTo>
                <a:cubicBezTo>
                  <a:pt x="1206" y="40"/>
                  <a:pt x="1206" y="40"/>
                  <a:pt x="1206" y="50"/>
                </a:cubicBezTo>
                <a:lnTo>
                  <a:pt x="1206" y="50"/>
                </a:lnTo>
                <a:lnTo>
                  <a:pt x="1206" y="50"/>
                </a:lnTo>
                <a:lnTo>
                  <a:pt x="1206" y="50"/>
                </a:lnTo>
                <a:lnTo>
                  <a:pt x="1206" y="50"/>
                </a:lnTo>
                <a:lnTo>
                  <a:pt x="1206" y="50"/>
                </a:lnTo>
                <a:lnTo>
                  <a:pt x="1196" y="50"/>
                </a:lnTo>
                <a:lnTo>
                  <a:pt x="1196" y="50"/>
                </a:lnTo>
                <a:lnTo>
                  <a:pt x="1196" y="50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59"/>
                </a:lnTo>
                <a:lnTo>
                  <a:pt x="1196" y="69"/>
                </a:lnTo>
                <a:lnTo>
                  <a:pt x="1196" y="69"/>
                </a:lnTo>
                <a:lnTo>
                  <a:pt x="1196" y="69"/>
                </a:lnTo>
                <a:lnTo>
                  <a:pt x="1196" y="69"/>
                </a:lnTo>
                <a:lnTo>
                  <a:pt x="1196" y="69"/>
                </a:lnTo>
                <a:lnTo>
                  <a:pt x="1196" y="69"/>
                </a:lnTo>
                <a:lnTo>
                  <a:pt x="1196" y="6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7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89"/>
                </a:lnTo>
                <a:lnTo>
                  <a:pt x="1196" y="98"/>
                </a:lnTo>
                <a:lnTo>
                  <a:pt x="1235" y="627"/>
                </a:lnTo>
                <a:lnTo>
                  <a:pt x="696" y="569"/>
                </a:lnTo>
                <a:lnTo>
                  <a:pt x="696" y="569"/>
                </a:lnTo>
                <a:lnTo>
                  <a:pt x="696" y="569"/>
                </a:lnTo>
                <a:lnTo>
                  <a:pt x="696" y="569"/>
                </a:lnTo>
                <a:lnTo>
                  <a:pt x="696" y="569"/>
                </a:lnTo>
                <a:lnTo>
                  <a:pt x="696" y="569"/>
                </a:lnTo>
                <a:lnTo>
                  <a:pt x="69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86" y="569"/>
                </a:lnTo>
                <a:lnTo>
                  <a:pt x="677" y="569"/>
                </a:lnTo>
                <a:lnTo>
                  <a:pt x="677" y="569"/>
                </a:lnTo>
                <a:lnTo>
                  <a:pt x="677" y="569"/>
                </a:lnTo>
                <a:lnTo>
                  <a:pt x="677" y="569"/>
                </a:lnTo>
                <a:lnTo>
                  <a:pt x="677" y="569"/>
                </a:lnTo>
                <a:lnTo>
                  <a:pt x="677" y="569"/>
                </a:lnTo>
                <a:lnTo>
                  <a:pt x="677" y="579"/>
                </a:lnTo>
                <a:lnTo>
                  <a:pt x="677" y="579"/>
                </a:lnTo>
                <a:lnTo>
                  <a:pt x="67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6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5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47" y="579"/>
                </a:lnTo>
                <a:lnTo>
                  <a:pt x="638" y="588"/>
                </a:lnTo>
                <a:lnTo>
                  <a:pt x="638" y="588"/>
                </a:lnTo>
                <a:lnTo>
                  <a:pt x="638" y="588"/>
                </a:lnTo>
                <a:lnTo>
                  <a:pt x="638" y="588"/>
                </a:lnTo>
                <a:lnTo>
                  <a:pt x="638" y="588"/>
                </a:lnTo>
                <a:lnTo>
                  <a:pt x="627" y="58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27" y="598"/>
                </a:lnTo>
                <a:lnTo>
                  <a:pt x="618" y="598"/>
                </a:lnTo>
                <a:lnTo>
                  <a:pt x="618" y="598"/>
                </a:lnTo>
                <a:lnTo>
                  <a:pt x="618" y="608"/>
                </a:lnTo>
                <a:lnTo>
                  <a:pt x="618" y="608"/>
                </a:lnTo>
                <a:lnTo>
                  <a:pt x="618" y="608"/>
                </a:lnTo>
                <a:lnTo>
                  <a:pt x="618" y="608"/>
                </a:lnTo>
                <a:lnTo>
                  <a:pt x="618" y="608"/>
                </a:lnTo>
                <a:lnTo>
                  <a:pt x="618" y="608"/>
                </a:lnTo>
                <a:lnTo>
                  <a:pt x="608" y="618"/>
                </a:lnTo>
                <a:lnTo>
                  <a:pt x="608" y="618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27"/>
                </a:lnTo>
                <a:lnTo>
                  <a:pt x="60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38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4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57"/>
                </a:lnTo>
                <a:lnTo>
                  <a:pt x="598" y="667"/>
                </a:lnTo>
                <a:lnTo>
                  <a:pt x="598" y="667"/>
                </a:lnTo>
                <a:lnTo>
                  <a:pt x="598" y="667"/>
                </a:lnTo>
                <a:lnTo>
                  <a:pt x="598" y="667"/>
                </a:lnTo>
                <a:lnTo>
                  <a:pt x="598" y="667"/>
                </a:lnTo>
                <a:lnTo>
                  <a:pt x="598" y="667"/>
                </a:lnTo>
                <a:lnTo>
                  <a:pt x="598" y="667"/>
                </a:lnTo>
                <a:lnTo>
                  <a:pt x="638" y="1206"/>
                </a:lnTo>
                <a:lnTo>
                  <a:pt x="109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98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89" y="1147"/>
                </a:lnTo>
                <a:lnTo>
                  <a:pt x="79" y="1147"/>
                </a:lnTo>
                <a:lnTo>
                  <a:pt x="79" y="1147"/>
                </a:lnTo>
                <a:lnTo>
                  <a:pt x="79" y="1147"/>
                </a:lnTo>
                <a:lnTo>
                  <a:pt x="79" y="1147"/>
                </a:lnTo>
                <a:lnTo>
                  <a:pt x="79" y="1147"/>
                </a:lnTo>
                <a:lnTo>
                  <a:pt x="79" y="1147"/>
                </a:lnTo>
                <a:lnTo>
                  <a:pt x="79" y="1147"/>
                </a:lnTo>
                <a:lnTo>
                  <a:pt x="69" y="1147"/>
                </a:lnTo>
                <a:lnTo>
                  <a:pt x="69" y="1147"/>
                </a:lnTo>
                <a:lnTo>
                  <a:pt x="69" y="1147"/>
                </a:lnTo>
                <a:lnTo>
                  <a:pt x="69" y="1147"/>
                </a:lnTo>
                <a:lnTo>
                  <a:pt x="69" y="114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6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lnTo>
                  <a:pt x="59" y="1157"/>
                </a:lnTo>
                <a:cubicBezTo>
                  <a:pt x="50" y="1157"/>
                  <a:pt x="50" y="1157"/>
                  <a:pt x="40" y="1167"/>
                </a:cubicBezTo>
                <a:lnTo>
                  <a:pt x="40" y="1167"/>
                </a:lnTo>
                <a:lnTo>
                  <a:pt x="40" y="1167"/>
                </a:lnTo>
                <a:lnTo>
                  <a:pt x="40" y="1167"/>
                </a:lnTo>
                <a:lnTo>
                  <a:pt x="40" y="1167"/>
                </a:lnTo>
                <a:lnTo>
                  <a:pt x="40" y="1167"/>
                </a:lnTo>
                <a:lnTo>
                  <a:pt x="40" y="1167"/>
                </a:lnTo>
                <a:lnTo>
                  <a:pt x="40" y="1167"/>
                </a:lnTo>
                <a:lnTo>
                  <a:pt x="30" y="1167"/>
                </a:lnTo>
                <a:lnTo>
                  <a:pt x="30" y="1167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30" y="1176"/>
                </a:lnTo>
                <a:lnTo>
                  <a:pt x="20" y="1176"/>
                </a:lnTo>
                <a:lnTo>
                  <a:pt x="20" y="1186"/>
                </a:lnTo>
                <a:lnTo>
                  <a:pt x="20" y="1186"/>
                </a:lnTo>
                <a:lnTo>
                  <a:pt x="20" y="1186"/>
                </a:lnTo>
                <a:cubicBezTo>
                  <a:pt x="20" y="1186"/>
                  <a:pt x="20" y="1196"/>
                  <a:pt x="11" y="1196"/>
                </a:cubicBezTo>
                <a:lnTo>
                  <a:pt x="11" y="1196"/>
                </a:lnTo>
                <a:lnTo>
                  <a:pt x="11" y="1196"/>
                </a:lnTo>
                <a:lnTo>
                  <a:pt x="11" y="1196"/>
                </a:lnTo>
                <a:lnTo>
                  <a:pt x="11" y="1196"/>
                </a:lnTo>
                <a:lnTo>
                  <a:pt x="11" y="119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06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15"/>
                </a:lnTo>
                <a:lnTo>
                  <a:pt x="11" y="1226"/>
                </a:lnTo>
                <a:lnTo>
                  <a:pt x="11" y="1226"/>
                </a:lnTo>
                <a:lnTo>
                  <a:pt x="0" y="1226"/>
                </a:lnTo>
                <a:lnTo>
                  <a:pt x="0" y="1226"/>
                </a:lnTo>
                <a:lnTo>
                  <a:pt x="0" y="1226"/>
                </a:lnTo>
                <a:lnTo>
                  <a:pt x="0" y="1226"/>
                </a:lnTo>
                <a:lnTo>
                  <a:pt x="0" y="1226"/>
                </a:lnTo>
                <a:lnTo>
                  <a:pt x="0" y="1226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3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0" y="1245"/>
                </a:lnTo>
                <a:lnTo>
                  <a:pt x="11" y="1274"/>
                </a:lnTo>
                <a:cubicBezTo>
                  <a:pt x="128" y="1392"/>
                  <a:pt x="236" y="1509"/>
                  <a:pt x="344" y="1618"/>
                </a:cubicBezTo>
                <a:lnTo>
                  <a:pt x="333" y="1480"/>
                </a:lnTo>
                <a:lnTo>
                  <a:pt x="85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73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8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89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02" y="1539"/>
                </a:lnTo>
                <a:lnTo>
                  <a:pt x="912" y="1539"/>
                </a:lnTo>
                <a:lnTo>
                  <a:pt x="912" y="1539"/>
                </a:lnTo>
                <a:lnTo>
                  <a:pt x="912" y="1539"/>
                </a:lnTo>
                <a:lnTo>
                  <a:pt x="912" y="1539"/>
                </a:lnTo>
                <a:lnTo>
                  <a:pt x="912" y="1529"/>
                </a:lnTo>
                <a:lnTo>
                  <a:pt x="912" y="1529"/>
                </a:lnTo>
                <a:lnTo>
                  <a:pt x="912" y="1529"/>
                </a:lnTo>
                <a:lnTo>
                  <a:pt x="912" y="1529"/>
                </a:lnTo>
                <a:lnTo>
                  <a:pt x="912" y="1529"/>
                </a:lnTo>
                <a:lnTo>
                  <a:pt x="921" y="1529"/>
                </a:lnTo>
                <a:lnTo>
                  <a:pt x="921" y="1529"/>
                </a:lnTo>
                <a:lnTo>
                  <a:pt x="921" y="1529"/>
                </a:lnTo>
                <a:lnTo>
                  <a:pt x="921" y="1529"/>
                </a:lnTo>
                <a:cubicBezTo>
                  <a:pt x="921" y="1529"/>
                  <a:pt x="932" y="1529"/>
                  <a:pt x="932" y="1520"/>
                </a:cubicBezTo>
                <a:lnTo>
                  <a:pt x="932" y="1520"/>
                </a:lnTo>
                <a:lnTo>
                  <a:pt x="932" y="1520"/>
                </a:lnTo>
                <a:lnTo>
                  <a:pt x="932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20"/>
                </a:lnTo>
                <a:lnTo>
                  <a:pt x="941" y="1509"/>
                </a:lnTo>
                <a:lnTo>
                  <a:pt x="941" y="1509"/>
                </a:lnTo>
                <a:lnTo>
                  <a:pt x="941" y="1509"/>
                </a:lnTo>
                <a:lnTo>
                  <a:pt x="94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9"/>
                </a:lnTo>
                <a:lnTo>
                  <a:pt x="951" y="1500"/>
                </a:lnTo>
                <a:lnTo>
                  <a:pt x="951" y="1500"/>
                </a:lnTo>
                <a:cubicBezTo>
                  <a:pt x="961" y="1500"/>
                  <a:pt x="961" y="1500"/>
                  <a:pt x="961" y="1490"/>
                </a:cubicBez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9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61" y="1480"/>
                </a:lnTo>
                <a:lnTo>
                  <a:pt x="971" y="1480"/>
                </a:lnTo>
                <a:lnTo>
                  <a:pt x="971" y="148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70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6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51"/>
                </a:lnTo>
                <a:lnTo>
                  <a:pt x="971" y="1441"/>
                </a:lnTo>
                <a:lnTo>
                  <a:pt x="971" y="1441"/>
                </a:lnTo>
                <a:lnTo>
                  <a:pt x="971" y="1441"/>
                </a:lnTo>
                <a:lnTo>
                  <a:pt x="971" y="1441"/>
                </a:lnTo>
                <a:lnTo>
                  <a:pt x="932" y="902"/>
                </a:lnTo>
                <a:lnTo>
                  <a:pt x="1451" y="961"/>
                </a:lnTo>
                <a:lnTo>
                  <a:pt x="1461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7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8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49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0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61"/>
                </a:lnTo>
                <a:lnTo>
                  <a:pt x="1509" y="951"/>
                </a:lnTo>
                <a:lnTo>
                  <a:pt x="150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51"/>
                </a:lnTo>
                <a:lnTo>
                  <a:pt x="1529" y="941"/>
                </a:lnTo>
                <a:lnTo>
                  <a:pt x="1529" y="941"/>
                </a:lnTo>
                <a:lnTo>
                  <a:pt x="1529" y="941"/>
                </a:lnTo>
                <a:lnTo>
                  <a:pt x="152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41"/>
                </a:lnTo>
                <a:lnTo>
                  <a:pt x="1539" y="932"/>
                </a:lnTo>
                <a:lnTo>
                  <a:pt x="1539" y="932"/>
                </a:lnTo>
                <a:lnTo>
                  <a:pt x="1539" y="932"/>
                </a:lnTo>
                <a:lnTo>
                  <a:pt x="1539" y="932"/>
                </a:lnTo>
                <a:lnTo>
                  <a:pt x="1539" y="932"/>
                </a:lnTo>
                <a:lnTo>
                  <a:pt x="1549" y="932"/>
                </a:lnTo>
                <a:lnTo>
                  <a:pt x="1549" y="932"/>
                </a:lnTo>
                <a:lnTo>
                  <a:pt x="1549" y="932"/>
                </a:lnTo>
                <a:lnTo>
                  <a:pt x="1549" y="932"/>
                </a:lnTo>
                <a:lnTo>
                  <a:pt x="1549" y="932"/>
                </a:lnTo>
                <a:cubicBezTo>
                  <a:pt x="1549" y="921"/>
                  <a:pt x="1549" y="921"/>
                  <a:pt x="1559" y="912"/>
                </a:cubicBez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1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902"/>
                </a:lnTo>
                <a:lnTo>
                  <a:pt x="1559" y="892"/>
                </a:lnTo>
                <a:lnTo>
                  <a:pt x="1559" y="892"/>
                </a:lnTo>
                <a:lnTo>
                  <a:pt x="1559" y="892"/>
                </a:lnTo>
                <a:lnTo>
                  <a:pt x="1559" y="892"/>
                </a:lnTo>
                <a:lnTo>
                  <a:pt x="1559" y="892"/>
                </a:lnTo>
                <a:lnTo>
                  <a:pt x="1568" y="892"/>
                </a:lnTo>
                <a:lnTo>
                  <a:pt x="1568" y="892"/>
                </a:lnTo>
                <a:lnTo>
                  <a:pt x="1568" y="89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82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73"/>
                </a:lnTo>
                <a:lnTo>
                  <a:pt x="1568" y="863"/>
                </a:lnTo>
                <a:lnTo>
                  <a:pt x="1520" y="334"/>
                </a:lnTo>
                <a:lnTo>
                  <a:pt x="1598" y="334"/>
                </a:lnTo>
                <a:cubicBezTo>
                  <a:pt x="1509" y="226"/>
                  <a:pt x="1422" y="118"/>
                  <a:pt x="1333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21"/>
          <p:cNvSpPr/>
          <p:nvPr/>
        </p:nvSpPr>
        <p:spPr>
          <a:xfrm>
            <a:off x="383546" y="1531973"/>
            <a:ext cx="341985" cy="379631"/>
          </a:xfrm>
          <a:custGeom>
            <a:avLst/>
            <a:gdLst/>
            <a:ahLst/>
            <a:cxnLst/>
            <a:rect l="l" t="t" r="r" b="b"/>
            <a:pathLst>
              <a:path w="1617" h="1795" extrusionOk="0">
                <a:moveTo>
                  <a:pt x="1078" y="1794"/>
                </a:moveTo>
                <a:cubicBezTo>
                  <a:pt x="1088" y="1784"/>
                  <a:pt x="1098" y="1764"/>
                  <a:pt x="1107" y="1755"/>
                </a:cubicBezTo>
                <a:cubicBezTo>
                  <a:pt x="1617" y="991"/>
                  <a:pt x="686" y="1"/>
                  <a:pt x="0" y="618"/>
                </a:cubicBezTo>
                <a:cubicBezTo>
                  <a:pt x="79" y="1030"/>
                  <a:pt x="362" y="1441"/>
                  <a:pt x="1078" y="179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21"/>
          <p:cNvSpPr/>
          <p:nvPr/>
        </p:nvSpPr>
        <p:spPr>
          <a:xfrm>
            <a:off x="-78774" y="2066624"/>
            <a:ext cx="476918" cy="215724"/>
          </a:xfrm>
          <a:custGeom>
            <a:avLst/>
            <a:gdLst/>
            <a:ahLst/>
            <a:cxnLst/>
            <a:rect l="l" t="t" r="r" b="b"/>
            <a:pathLst>
              <a:path w="2255" h="1020" extrusionOk="0">
                <a:moveTo>
                  <a:pt x="1" y="227"/>
                </a:moveTo>
                <a:cubicBezTo>
                  <a:pt x="305" y="550"/>
                  <a:pt x="618" y="795"/>
                  <a:pt x="1039" y="893"/>
                </a:cubicBezTo>
                <a:cubicBezTo>
                  <a:pt x="1529" y="1020"/>
                  <a:pt x="1862" y="952"/>
                  <a:pt x="2254" y="501"/>
                </a:cubicBezTo>
                <a:cubicBezTo>
                  <a:pt x="1627" y="236"/>
                  <a:pt x="756" y="1"/>
                  <a:pt x="1" y="227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21"/>
          <p:cNvSpPr/>
          <p:nvPr/>
        </p:nvSpPr>
        <p:spPr>
          <a:xfrm>
            <a:off x="2833041" y="5809601"/>
            <a:ext cx="381535" cy="209590"/>
          </a:xfrm>
          <a:custGeom>
            <a:avLst/>
            <a:gdLst/>
            <a:ahLst/>
            <a:cxnLst/>
            <a:rect l="l" t="t" r="r" b="b"/>
            <a:pathLst>
              <a:path w="1804" h="991" extrusionOk="0">
                <a:moveTo>
                  <a:pt x="1" y="912"/>
                </a:moveTo>
                <a:cubicBezTo>
                  <a:pt x="158" y="598"/>
                  <a:pt x="422" y="344"/>
                  <a:pt x="755" y="187"/>
                </a:cubicBezTo>
                <a:cubicBezTo>
                  <a:pt x="1098" y="30"/>
                  <a:pt x="1461" y="0"/>
                  <a:pt x="1804" y="89"/>
                </a:cubicBezTo>
                <a:cubicBezTo>
                  <a:pt x="1647" y="392"/>
                  <a:pt x="1382" y="657"/>
                  <a:pt x="1049" y="814"/>
                </a:cubicBezTo>
                <a:cubicBezTo>
                  <a:pt x="706" y="971"/>
                  <a:pt x="343" y="990"/>
                  <a:pt x="1" y="91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21"/>
          <p:cNvSpPr/>
          <p:nvPr/>
        </p:nvSpPr>
        <p:spPr>
          <a:xfrm>
            <a:off x="2833041" y="5828213"/>
            <a:ext cx="381535" cy="211705"/>
          </a:xfrm>
          <a:custGeom>
            <a:avLst/>
            <a:gdLst/>
            <a:ahLst/>
            <a:cxnLst/>
            <a:rect l="l" t="t" r="r" b="b"/>
            <a:pathLst>
              <a:path w="1804" h="1001" extrusionOk="0">
                <a:moveTo>
                  <a:pt x="1" y="824"/>
                </a:moveTo>
                <a:cubicBezTo>
                  <a:pt x="510" y="452"/>
                  <a:pt x="1284" y="147"/>
                  <a:pt x="1804" y="1"/>
                </a:cubicBezTo>
                <a:cubicBezTo>
                  <a:pt x="1471" y="657"/>
                  <a:pt x="716" y="1000"/>
                  <a:pt x="1" y="82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21"/>
          <p:cNvSpPr/>
          <p:nvPr/>
        </p:nvSpPr>
        <p:spPr>
          <a:xfrm>
            <a:off x="2833041" y="5844920"/>
            <a:ext cx="325489" cy="167926"/>
          </a:xfrm>
          <a:custGeom>
            <a:avLst/>
            <a:gdLst/>
            <a:ahLst/>
            <a:cxnLst/>
            <a:rect l="l" t="t" r="r" b="b"/>
            <a:pathLst>
              <a:path w="1539" h="794" extrusionOk="0">
                <a:moveTo>
                  <a:pt x="79" y="774"/>
                </a:moveTo>
                <a:cubicBezTo>
                  <a:pt x="50" y="794"/>
                  <a:pt x="1" y="745"/>
                  <a:pt x="30" y="735"/>
                </a:cubicBezTo>
                <a:cubicBezTo>
                  <a:pt x="373" y="441"/>
                  <a:pt x="1040" y="137"/>
                  <a:pt x="1510" y="10"/>
                </a:cubicBezTo>
                <a:cubicBezTo>
                  <a:pt x="1539" y="0"/>
                  <a:pt x="1530" y="39"/>
                  <a:pt x="1500" y="49"/>
                </a:cubicBezTo>
                <a:cubicBezTo>
                  <a:pt x="1040" y="177"/>
                  <a:pt x="441" y="480"/>
                  <a:pt x="79" y="77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21"/>
          <p:cNvSpPr/>
          <p:nvPr/>
        </p:nvSpPr>
        <p:spPr>
          <a:xfrm>
            <a:off x="3036285" y="5875798"/>
            <a:ext cx="91365" cy="41664"/>
          </a:xfrm>
          <a:custGeom>
            <a:avLst/>
            <a:gdLst/>
            <a:ahLst/>
            <a:cxnLst/>
            <a:rect l="l" t="t" r="r" b="b"/>
            <a:pathLst>
              <a:path w="432" h="197" extrusionOk="0">
                <a:moveTo>
                  <a:pt x="39" y="89"/>
                </a:moveTo>
                <a:cubicBezTo>
                  <a:pt x="10" y="99"/>
                  <a:pt x="0" y="70"/>
                  <a:pt x="29" y="60"/>
                </a:cubicBezTo>
                <a:cubicBezTo>
                  <a:pt x="137" y="1"/>
                  <a:pt x="333" y="60"/>
                  <a:pt x="412" y="158"/>
                </a:cubicBezTo>
                <a:cubicBezTo>
                  <a:pt x="431" y="177"/>
                  <a:pt x="412" y="197"/>
                  <a:pt x="392" y="177"/>
                </a:cubicBezTo>
                <a:cubicBezTo>
                  <a:pt x="323" y="99"/>
                  <a:pt x="137" y="50"/>
                  <a:pt x="39" y="8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9" name="Google Shape;5009;p21"/>
          <p:cNvSpPr/>
          <p:nvPr/>
        </p:nvSpPr>
        <p:spPr>
          <a:xfrm>
            <a:off x="2963532" y="5913232"/>
            <a:ext cx="89462" cy="49913"/>
          </a:xfrm>
          <a:custGeom>
            <a:avLst/>
            <a:gdLst/>
            <a:ahLst/>
            <a:cxnLst/>
            <a:rect l="l" t="t" r="r" b="b"/>
            <a:pathLst>
              <a:path w="423" h="236" extrusionOk="0">
                <a:moveTo>
                  <a:pt x="11" y="59"/>
                </a:moveTo>
                <a:cubicBezTo>
                  <a:pt x="1" y="50"/>
                  <a:pt x="11" y="39"/>
                  <a:pt x="20" y="30"/>
                </a:cubicBezTo>
                <a:cubicBezTo>
                  <a:pt x="148" y="0"/>
                  <a:pt x="334" y="89"/>
                  <a:pt x="403" y="196"/>
                </a:cubicBezTo>
                <a:cubicBezTo>
                  <a:pt x="423" y="216"/>
                  <a:pt x="393" y="235"/>
                  <a:pt x="373" y="216"/>
                </a:cubicBezTo>
                <a:cubicBezTo>
                  <a:pt x="266" y="30"/>
                  <a:pt x="20" y="98"/>
                  <a:pt x="11" y="5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21"/>
          <p:cNvSpPr/>
          <p:nvPr/>
        </p:nvSpPr>
        <p:spPr>
          <a:xfrm>
            <a:off x="2998851" y="5828213"/>
            <a:ext cx="54142" cy="97499"/>
          </a:xfrm>
          <a:custGeom>
            <a:avLst/>
            <a:gdLst/>
            <a:ahLst/>
            <a:cxnLst/>
            <a:rect l="l" t="t" r="r" b="b"/>
            <a:pathLst>
              <a:path w="256" h="461" extrusionOk="0">
                <a:moveTo>
                  <a:pt x="1" y="383"/>
                </a:moveTo>
                <a:cubicBezTo>
                  <a:pt x="1" y="363"/>
                  <a:pt x="20" y="354"/>
                  <a:pt x="30" y="354"/>
                </a:cubicBezTo>
                <a:cubicBezTo>
                  <a:pt x="128" y="304"/>
                  <a:pt x="226" y="138"/>
                  <a:pt x="216" y="40"/>
                </a:cubicBezTo>
                <a:cubicBezTo>
                  <a:pt x="216" y="1"/>
                  <a:pt x="236" y="1"/>
                  <a:pt x="236" y="30"/>
                </a:cubicBezTo>
                <a:cubicBezTo>
                  <a:pt x="256" y="206"/>
                  <a:pt x="40" y="461"/>
                  <a:pt x="1" y="38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21"/>
          <p:cNvSpPr/>
          <p:nvPr/>
        </p:nvSpPr>
        <p:spPr>
          <a:xfrm>
            <a:off x="2903680" y="5877913"/>
            <a:ext cx="56046" cy="85232"/>
          </a:xfrm>
          <a:custGeom>
            <a:avLst/>
            <a:gdLst/>
            <a:ahLst/>
            <a:cxnLst/>
            <a:rect l="l" t="t" r="r" b="b"/>
            <a:pathLst>
              <a:path w="265" h="403" extrusionOk="0">
                <a:moveTo>
                  <a:pt x="39" y="393"/>
                </a:moveTo>
                <a:cubicBezTo>
                  <a:pt x="9" y="402"/>
                  <a:pt x="0" y="363"/>
                  <a:pt x="20" y="354"/>
                </a:cubicBezTo>
                <a:cubicBezTo>
                  <a:pt x="127" y="304"/>
                  <a:pt x="225" y="138"/>
                  <a:pt x="225" y="30"/>
                </a:cubicBezTo>
                <a:cubicBezTo>
                  <a:pt x="216" y="1"/>
                  <a:pt x="245" y="1"/>
                  <a:pt x="255" y="30"/>
                </a:cubicBezTo>
                <a:cubicBezTo>
                  <a:pt x="264" y="158"/>
                  <a:pt x="157" y="344"/>
                  <a:pt x="39" y="39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2" name="Google Shape;5012;p21"/>
          <p:cNvSpPr/>
          <p:nvPr/>
        </p:nvSpPr>
        <p:spPr>
          <a:xfrm>
            <a:off x="2839175" y="5981544"/>
            <a:ext cx="371383" cy="219953"/>
          </a:xfrm>
          <a:custGeom>
            <a:avLst/>
            <a:gdLst/>
            <a:ahLst/>
            <a:cxnLst/>
            <a:rect l="l" t="t" r="r" b="b"/>
            <a:pathLst>
              <a:path w="1756" h="1040" extrusionOk="0">
                <a:moveTo>
                  <a:pt x="1" y="69"/>
                </a:moveTo>
                <a:cubicBezTo>
                  <a:pt x="334" y="1"/>
                  <a:pt x="706" y="50"/>
                  <a:pt x="1030" y="217"/>
                </a:cubicBezTo>
                <a:cubicBezTo>
                  <a:pt x="1363" y="383"/>
                  <a:pt x="1618" y="657"/>
                  <a:pt x="1755" y="971"/>
                </a:cubicBezTo>
                <a:cubicBezTo>
                  <a:pt x="1422" y="1040"/>
                  <a:pt x="1050" y="1000"/>
                  <a:pt x="717" y="833"/>
                </a:cubicBezTo>
                <a:cubicBezTo>
                  <a:pt x="393" y="657"/>
                  <a:pt x="138" y="393"/>
                  <a:pt x="1" y="6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3" name="Google Shape;5013;p21"/>
          <p:cNvSpPr/>
          <p:nvPr/>
        </p:nvSpPr>
        <p:spPr>
          <a:xfrm>
            <a:off x="2839175" y="5996137"/>
            <a:ext cx="371383" cy="222068"/>
          </a:xfrm>
          <a:custGeom>
            <a:avLst/>
            <a:gdLst/>
            <a:ahLst/>
            <a:cxnLst/>
            <a:rect l="l" t="t" r="r" b="b"/>
            <a:pathLst>
              <a:path w="1756" h="1050" extrusionOk="0">
                <a:moveTo>
                  <a:pt x="1" y="0"/>
                </a:moveTo>
                <a:cubicBezTo>
                  <a:pt x="599" y="167"/>
                  <a:pt x="1324" y="598"/>
                  <a:pt x="1755" y="902"/>
                </a:cubicBezTo>
                <a:cubicBezTo>
                  <a:pt x="1040" y="1049"/>
                  <a:pt x="305" y="677"/>
                  <a:pt x="1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4" name="Google Shape;5014;p21"/>
          <p:cNvSpPr/>
          <p:nvPr/>
        </p:nvSpPr>
        <p:spPr>
          <a:xfrm>
            <a:off x="2837271" y="5996137"/>
            <a:ext cx="325489" cy="161793"/>
          </a:xfrm>
          <a:custGeom>
            <a:avLst/>
            <a:gdLst/>
            <a:ahLst/>
            <a:cxnLst/>
            <a:rect l="l" t="t" r="r" b="b"/>
            <a:pathLst>
              <a:path w="1539" h="765" extrusionOk="0">
                <a:moveTo>
                  <a:pt x="30" y="79"/>
                </a:moveTo>
                <a:cubicBezTo>
                  <a:pt x="1" y="69"/>
                  <a:pt x="1" y="0"/>
                  <a:pt x="30" y="10"/>
                </a:cubicBezTo>
                <a:cubicBezTo>
                  <a:pt x="471" y="108"/>
                  <a:pt x="1127" y="441"/>
                  <a:pt x="1510" y="725"/>
                </a:cubicBezTo>
                <a:cubicBezTo>
                  <a:pt x="1539" y="745"/>
                  <a:pt x="1510" y="764"/>
                  <a:pt x="1480" y="745"/>
                </a:cubicBezTo>
                <a:cubicBezTo>
                  <a:pt x="1098" y="470"/>
                  <a:pt x="480" y="187"/>
                  <a:pt x="30" y="7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5" name="Google Shape;5015;p21"/>
          <p:cNvSpPr/>
          <p:nvPr/>
        </p:nvSpPr>
        <p:spPr>
          <a:xfrm>
            <a:off x="3048763" y="6085175"/>
            <a:ext cx="47586" cy="87347"/>
          </a:xfrm>
          <a:custGeom>
            <a:avLst/>
            <a:gdLst/>
            <a:ahLst/>
            <a:cxnLst/>
            <a:rect l="l" t="t" r="r" b="b"/>
            <a:pathLst>
              <a:path w="225" h="413" extrusionOk="0">
                <a:moveTo>
                  <a:pt x="20" y="49"/>
                </a:moveTo>
                <a:cubicBezTo>
                  <a:pt x="0" y="40"/>
                  <a:pt x="20" y="1"/>
                  <a:pt x="39" y="20"/>
                </a:cubicBezTo>
                <a:cubicBezTo>
                  <a:pt x="157" y="79"/>
                  <a:pt x="225" y="265"/>
                  <a:pt x="205" y="383"/>
                </a:cubicBezTo>
                <a:cubicBezTo>
                  <a:pt x="196" y="412"/>
                  <a:pt x="166" y="402"/>
                  <a:pt x="176" y="373"/>
                </a:cubicBezTo>
                <a:cubicBezTo>
                  <a:pt x="186" y="275"/>
                  <a:pt x="118" y="99"/>
                  <a:pt x="20" y="4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6" name="Google Shape;5016;p21"/>
          <p:cNvSpPr/>
          <p:nvPr/>
        </p:nvSpPr>
        <p:spPr>
          <a:xfrm>
            <a:off x="2974106" y="6049856"/>
            <a:ext cx="43568" cy="91577"/>
          </a:xfrm>
          <a:custGeom>
            <a:avLst/>
            <a:gdLst/>
            <a:ahLst/>
            <a:cxnLst/>
            <a:rect l="l" t="t" r="r" b="b"/>
            <a:pathLst>
              <a:path w="206" h="433" extrusionOk="0">
                <a:moveTo>
                  <a:pt x="29" y="11"/>
                </a:moveTo>
                <a:cubicBezTo>
                  <a:pt x="29" y="1"/>
                  <a:pt x="49" y="1"/>
                  <a:pt x="59" y="11"/>
                </a:cubicBezTo>
                <a:cubicBezTo>
                  <a:pt x="157" y="89"/>
                  <a:pt x="206" y="295"/>
                  <a:pt x="166" y="412"/>
                </a:cubicBezTo>
                <a:cubicBezTo>
                  <a:pt x="157" y="432"/>
                  <a:pt x="127" y="423"/>
                  <a:pt x="137" y="393"/>
                </a:cubicBezTo>
                <a:cubicBezTo>
                  <a:pt x="206" y="197"/>
                  <a:pt x="0" y="50"/>
                  <a:pt x="29" y="1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21"/>
          <p:cNvSpPr/>
          <p:nvPr/>
        </p:nvSpPr>
        <p:spPr>
          <a:xfrm>
            <a:off x="3004984" y="6054086"/>
            <a:ext cx="103843" cy="33416"/>
          </a:xfrm>
          <a:custGeom>
            <a:avLst/>
            <a:gdLst/>
            <a:ahLst/>
            <a:cxnLst/>
            <a:rect l="l" t="t" r="r" b="b"/>
            <a:pathLst>
              <a:path w="491" h="158" extrusionOk="0">
                <a:moveTo>
                  <a:pt x="50" y="69"/>
                </a:moveTo>
                <a:cubicBezTo>
                  <a:pt x="50" y="59"/>
                  <a:pt x="70" y="59"/>
                  <a:pt x="89" y="69"/>
                </a:cubicBezTo>
                <a:cubicBezTo>
                  <a:pt x="177" y="118"/>
                  <a:pt x="373" y="98"/>
                  <a:pt x="452" y="20"/>
                </a:cubicBezTo>
                <a:cubicBezTo>
                  <a:pt x="471" y="1"/>
                  <a:pt x="491" y="20"/>
                  <a:pt x="462" y="40"/>
                </a:cubicBezTo>
                <a:cubicBezTo>
                  <a:pt x="344" y="157"/>
                  <a:pt x="1" y="148"/>
                  <a:pt x="50" y="6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21"/>
          <p:cNvSpPr/>
          <p:nvPr/>
        </p:nvSpPr>
        <p:spPr>
          <a:xfrm>
            <a:off x="2913831" y="6010730"/>
            <a:ext cx="97710" cy="35319"/>
          </a:xfrm>
          <a:custGeom>
            <a:avLst/>
            <a:gdLst/>
            <a:ahLst/>
            <a:cxnLst/>
            <a:rect l="l" t="t" r="r" b="b"/>
            <a:pathLst>
              <a:path w="462" h="167" extrusionOk="0">
                <a:moveTo>
                  <a:pt x="30" y="108"/>
                </a:moveTo>
                <a:cubicBezTo>
                  <a:pt x="1" y="88"/>
                  <a:pt x="20" y="49"/>
                  <a:pt x="50" y="68"/>
                </a:cubicBezTo>
                <a:cubicBezTo>
                  <a:pt x="148" y="118"/>
                  <a:pt x="344" y="98"/>
                  <a:pt x="422" y="20"/>
                </a:cubicBezTo>
                <a:cubicBezTo>
                  <a:pt x="442" y="0"/>
                  <a:pt x="462" y="29"/>
                  <a:pt x="442" y="49"/>
                </a:cubicBezTo>
                <a:cubicBezTo>
                  <a:pt x="344" y="127"/>
                  <a:pt x="138" y="166"/>
                  <a:pt x="30" y="10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21"/>
          <p:cNvSpPr/>
          <p:nvPr/>
        </p:nvSpPr>
        <p:spPr>
          <a:xfrm>
            <a:off x="2772978" y="5944321"/>
            <a:ext cx="126685" cy="126473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412" y="69"/>
                </a:moveTo>
                <a:cubicBezTo>
                  <a:pt x="549" y="128"/>
                  <a:pt x="598" y="284"/>
                  <a:pt x="540" y="412"/>
                </a:cubicBezTo>
                <a:cubicBezTo>
                  <a:pt x="471" y="549"/>
                  <a:pt x="314" y="598"/>
                  <a:pt x="187" y="539"/>
                </a:cubicBezTo>
                <a:cubicBezTo>
                  <a:pt x="59" y="480"/>
                  <a:pt x="0" y="324"/>
                  <a:pt x="69" y="186"/>
                </a:cubicBezTo>
                <a:cubicBezTo>
                  <a:pt x="128" y="59"/>
                  <a:pt x="285" y="1"/>
                  <a:pt x="412" y="6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21"/>
          <p:cNvSpPr/>
          <p:nvPr/>
        </p:nvSpPr>
        <p:spPr>
          <a:xfrm>
            <a:off x="2797722" y="5962933"/>
            <a:ext cx="48009" cy="45683"/>
          </a:xfrm>
          <a:custGeom>
            <a:avLst/>
            <a:gdLst/>
            <a:ahLst/>
            <a:cxnLst/>
            <a:rect l="l" t="t" r="r" b="b"/>
            <a:pathLst>
              <a:path w="227" h="216" extrusionOk="0">
                <a:moveTo>
                  <a:pt x="158" y="20"/>
                </a:moveTo>
                <a:cubicBezTo>
                  <a:pt x="207" y="50"/>
                  <a:pt x="227" y="109"/>
                  <a:pt x="197" y="148"/>
                </a:cubicBezTo>
                <a:cubicBezTo>
                  <a:pt x="177" y="196"/>
                  <a:pt x="119" y="216"/>
                  <a:pt x="70" y="196"/>
                </a:cubicBezTo>
                <a:cubicBezTo>
                  <a:pt x="21" y="177"/>
                  <a:pt x="1" y="118"/>
                  <a:pt x="31" y="69"/>
                </a:cubicBezTo>
                <a:cubicBezTo>
                  <a:pt x="50" y="20"/>
                  <a:pt x="109" y="0"/>
                  <a:pt x="15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21"/>
          <p:cNvSpPr/>
          <p:nvPr/>
        </p:nvSpPr>
        <p:spPr>
          <a:xfrm>
            <a:off x="667368" y="1150654"/>
            <a:ext cx="325700" cy="263521"/>
          </a:xfrm>
          <a:custGeom>
            <a:avLst/>
            <a:gdLst/>
            <a:ahLst/>
            <a:cxnLst/>
            <a:rect l="l" t="t" r="r" b="b"/>
            <a:pathLst>
              <a:path w="1540" h="1246" extrusionOk="0">
                <a:moveTo>
                  <a:pt x="0" y="1245"/>
                </a:moveTo>
                <a:cubicBezTo>
                  <a:pt x="79" y="912"/>
                  <a:pt x="265" y="588"/>
                  <a:pt x="559" y="353"/>
                </a:cubicBezTo>
                <a:cubicBezTo>
                  <a:pt x="843" y="118"/>
                  <a:pt x="1196" y="11"/>
                  <a:pt x="1539" y="1"/>
                </a:cubicBezTo>
                <a:cubicBezTo>
                  <a:pt x="1461" y="344"/>
                  <a:pt x="1284" y="657"/>
                  <a:pt x="990" y="893"/>
                </a:cubicBezTo>
                <a:cubicBezTo>
                  <a:pt x="696" y="1128"/>
                  <a:pt x="353" y="1245"/>
                  <a:pt x="0" y="124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21"/>
          <p:cNvSpPr/>
          <p:nvPr/>
        </p:nvSpPr>
        <p:spPr>
          <a:xfrm>
            <a:off x="667368" y="1150654"/>
            <a:ext cx="325700" cy="263521"/>
          </a:xfrm>
          <a:custGeom>
            <a:avLst/>
            <a:gdLst/>
            <a:ahLst/>
            <a:cxnLst/>
            <a:rect l="l" t="t" r="r" b="b"/>
            <a:pathLst>
              <a:path w="1540" h="1246" extrusionOk="0">
                <a:moveTo>
                  <a:pt x="0" y="1245"/>
                </a:moveTo>
                <a:cubicBezTo>
                  <a:pt x="403" y="755"/>
                  <a:pt x="1078" y="275"/>
                  <a:pt x="1539" y="1"/>
                </a:cubicBezTo>
                <a:cubicBezTo>
                  <a:pt x="1382" y="726"/>
                  <a:pt x="736" y="1245"/>
                  <a:pt x="0" y="124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21"/>
          <p:cNvSpPr/>
          <p:nvPr/>
        </p:nvSpPr>
        <p:spPr>
          <a:xfrm>
            <a:off x="667368" y="1181743"/>
            <a:ext cx="277903" cy="238565"/>
          </a:xfrm>
          <a:custGeom>
            <a:avLst/>
            <a:gdLst/>
            <a:ahLst/>
            <a:cxnLst/>
            <a:rect l="l" t="t" r="r" b="b"/>
            <a:pathLst>
              <a:path w="1314" h="1128" extrusionOk="0">
                <a:moveTo>
                  <a:pt x="89" y="1108"/>
                </a:moveTo>
                <a:cubicBezTo>
                  <a:pt x="59" y="1127"/>
                  <a:pt x="0" y="1098"/>
                  <a:pt x="20" y="1079"/>
                </a:cubicBezTo>
                <a:cubicBezTo>
                  <a:pt x="285" y="716"/>
                  <a:pt x="863" y="256"/>
                  <a:pt x="1284" y="20"/>
                </a:cubicBezTo>
                <a:cubicBezTo>
                  <a:pt x="1304" y="1"/>
                  <a:pt x="1313" y="40"/>
                  <a:pt x="1284" y="49"/>
                </a:cubicBezTo>
                <a:cubicBezTo>
                  <a:pt x="873" y="295"/>
                  <a:pt x="363" y="735"/>
                  <a:pt x="89" y="110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21"/>
          <p:cNvSpPr/>
          <p:nvPr/>
        </p:nvSpPr>
        <p:spPr>
          <a:xfrm>
            <a:off x="837196" y="1235674"/>
            <a:ext cx="95595" cy="27071"/>
          </a:xfrm>
          <a:custGeom>
            <a:avLst/>
            <a:gdLst/>
            <a:ahLst/>
            <a:cxnLst/>
            <a:rect l="l" t="t" r="r" b="b"/>
            <a:pathLst>
              <a:path w="452" h="128" extrusionOk="0">
                <a:moveTo>
                  <a:pt x="40" y="108"/>
                </a:moveTo>
                <a:cubicBezTo>
                  <a:pt x="20" y="128"/>
                  <a:pt x="1" y="99"/>
                  <a:pt x="20" y="79"/>
                </a:cubicBezTo>
                <a:cubicBezTo>
                  <a:pt x="118" y="1"/>
                  <a:pt x="314" y="10"/>
                  <a:pt x="423" y="79"/>
                </a:cubicBezTo>
                <a:cubicBezTo>
                  <a:pt x="452" y="99"/>
                  <a:pt x="423" y="118"/>
                  <a:pt x="403" y="99"/>
                </a:cubicBezTo>
                <a:cubicBezTo>
                  <a:pt x="314" y="40"/>
                  <a:pt x="129" y="40"/>
                  <a:pt x="40" y="10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21"/>
          <p:cNvSpPr/>
          <p:nvPr/>
        </p:nvSpPr>
        <p:spPr>
          <a:xfrm>
            <a:off x="775017" y="1287489"/>
            <a:ext cx="95595" cy="37434"/>
          </a:xfrm>
          <a:custGeom>
            <a:avLst/>
            <a:gdLst/>
            <a:ahLst/>
            <a:cxnLst/>
            <a:rect l="l" t="t" r="r" b="b"/>
            <a:pathLst>
              <a:path w="452" h="177" extrusionOk="0">
                <a:moveTo>
                  <a:pt x="11" y="98"/>
                </a:moveTo>
                <a:cubicBezTo>
                  <a:pt x="1" y="89"/>
                  <a:pt x="1" y="69"/>
                  <a:pt x="21" y="69"/>
                </a:cubicBezTo>
                <a:cubicBezTo>
                  <a:pt x="129" y="10"/>
                  <a:pt x="334" y="39"/>
                  <a:pt x="423" y="128"/>
                </a:cubicBezTo>
                <a:cubicBezTo>
                  <a:pt x="452" y="148"/>
                  <a:pt x="423" y="177"/>
                  <a:pt x="403" y="157"/>
                </a:cubicBezTo>
                <a:cubicBezTo>
                  <a:pt x="246" y="0"/>
                  <a:pt x="31" y="137"/>
                  <a:pt x="11" y="9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21"/>
          <p:cNvSpPr/>
          <p:nvPr/>
        </p:nvSpPr>
        <p:spPr>
          <a:xfrm>
            <a:off x="804203" y="1192106"/>
            <a:ext cx="43779" cy="105958"/>
          </a:xfrm>
          <a:custGeom>
            <a:avLst/>
            <a:gdLst/>
            <a:ahLst/>
            <a:cxnLst/>
            <a:rect l="l" t="t" r="r" b="b"/>
            <a:pathLst>
              <a:path w="207" h="501" extrusionOk="0">
                <a:moveTo>
                  <a:pt x="10" y="422"/>
                </a:moveTo>
                <a:cubicBezTo>
                  <a:pt x="0" y="412"/>
                  <a:pt x="10" y="403"/>
                  <a:pt x="20" y="392"/>
                </a:cubicBezTo>
                <a:cubicBezTo>
                  <a:pt x="108" y="324"/>
                  <a:pt x="157" y="138"/>
                  <a:pt x="128" y="40"/>
                </a:cubicBezTo>
                <a:cubicBezTo>
                  <a:pt x="118" y="11"/>
                  <a:pt x="137" y="0"/>
                  <a:pt x="147" y="30"/>
                </a:cubicBezTo>
                <a:cubicBezTo>
                  <a:pt x="206" y="196"/>
                  <a:pt x="59" y="501"/>
                  <a:pt x="10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21"/>
          <p:cNvSpPr/>
          <p:nvPr/>
        </p:nvSpPr>
        <p:spPr>
          <a:xfrm>
            <a:off x="723413" y="1264648"/>
            <a:ext cx="43568" cy="93480"/>
          </a:xfrm>
          <a:custGeom>
            <a:avLst/>
            <a:gdLst/>
            <a:ahLst/>
            <a:cxnLst/>
            <a:rect l="l" t="t" r="r" b="b"/>
            <a:pathLst>
              <a:path w="206" h="442" extrusionOk="0">
                <a:moveTo>
                  <a:pt x="49" y="422"/>
                </a:moveTo>
                <a:cubicBezTo>
                  <a:pt x="29" y="441"/>
                  <a:pt x="0" y="402"/>
                  <a:pt x="20" y="393"/>
                </a:cubicBezTo>
                <a:cubicBezTo>
                  <a:pt x="108" y="324"/>
                  <a:pt x="167" y="128"/>
                  <a:pt x="138" y="30"/>
                </a:cubicBezTo>
                <a:cubicBezTo>
                  <a:pt x="127" y="1"/>
                  <a:pt x="157" y="1"/>
                  <a:pt x="167" y="30"/>
                </a:cubicBezTo>
                <a:cubicBezTo>
                  <a:pt x="206" y="147"/>
                  <a:pt x="157" y="354"/>
                  <a:pt x="49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21"/>
          <p:cNvSpPr/>
          <p:nvPr/>
        </p:nvSpPr>
        <p:spPr>
          <a:xfrm>
            <a:off x="611534" y="1007686"/>
            <a:ext cx="186749" cy="398243"/>
          </a:xfrm>
          <a:custGeom>
            <a:avLst/>
            <a:gdLst/>
            <a:ahLst/>
            <a:cxnLst/>
            <a:rect l="l" t="t" r="r" b="b"/>
            <a:pathLst>
              <a:path w="883" h="1883" extrusionOk="0">
                <a:moveTo>
                  <a:pt x="147" y="1882"/>
                </a:moveTo>
                <a:cubicBezTo>
                  <a:pt x="20" y="1558"/>
                  <a:pt x="0" y="1196"/>
                  <a:pt x="118" y="833"/>
                </a:cubicBezTo>
                <a:cubicBezTo>
                  <a:pt x="225" y="481"/>
                  <a:pt x="451" y="197"/>
                  <a:pt x="745" y="1"/>
                </a:cubicBezTo>
                <a:cubicBezTo>
                  <a:pt x="862" y="324"/>
                  <a:pt x="882" y="687"/>
                  <a:pt x="774" y="1049"/>
                </a:cubicBezTo>
                <a:cubicBezTo>
                  <a:pt x="656" y="1402"/>
                  <a:pt x="431" y="1686"/>
                  <a:pt x="147" y="18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9" name="Google Shape;5029;p21"/>
          <p:cNvSpPr/>
          <p:nvPr/>
        </p:nvSpPr>
        <p:spPr>
          <a:xfrm>
            <a:off x="642412" y="1007686"/>
            <a:ext cx="180616" cy="398243"/>
          </a:xfrm>
          <a:custGeom>
            <a:avLst/>
            <a:gdLst/>
            <a:ahLst/>
            <a:cxnLst/>
            <a:rect l="l" t="t" r="r" b="b"/>
            <a:pathLst>
              <a:path w="854" h="1883" extrusionOk="0">
                <a:moveTo>
                  <a:pt x="1" y="1882"/>
                </a:moveTo>
                <a:cubicBezTo>
                  <a:pt x="60" y="1255"/>
                  <a:pt x="364" y="481"/>
                  <a:pt x="599" y="1"/>
                </a:cubicBezTo>
                <a:cubicBezTo>
                  <a:pt x="854" y="687"/>
                  <a:pt x="608" y="1471"/>
                  <a:pt x="1" y="18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0" name="Google Shape;5030;p21"/>
          <p:cNvSpPr/>
          <p:nvPr/>
        </p:nvSpPr>
        <p:spPr>
          <a:xfrm>
            <a:off x="640508" y="1061616"/>
            <a:ext cx="107862" cy="344312"/>
          </a:xfrm>
          <a:custGeom>
            <a:avLst/>
            <a:gdLst/>
            <a:ahLst/>
            <a:cxnLst/>
            <a:rect l="l" t="t" r="r" b="b"/>
            <a:pathLst>
              <a:path w="510" h="1628" extrusionOk="0">
                <a:moveTo>
                  <a:pt x="79" y="1588"/>
                </a:moveTo>
                <a:cubicBezTo>
                  <a:pt x="69" y="1617"/>
                  <a:pt x="0" y="1627"/>
                  <a:pt x="10" y="1597"/>
                </a:cubicBezTo>
                <a:cubicBezTo>
                  <a:pt x="29" y="1157"/>
                  <a:pt x="255" y="451"/>
                  <a:pt x="480" y="20"/>
                </a:cubicBezTo>
                <a:cubicBezTo>
                  <a:pt x="490" y="1"/>
                  <a:pt x="510" y="20"/>
                  <a:pt x="500" y="49"/>
                </a:cubicBezTo>
                <a:cubicBezTo>
                  <a:pt x="284" y="471"/>
                  <a:pt x="108" y="1127"/>
                  <a:pt x="79" y="158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1" name="Google Shape;5031;p21"/>
          <p:cNvSpPr/>
          <p:nvPr/>
        </p:nvSpPr>
        <p:spPr>
          <a:xfrm>
            <a:off x="694439" y="1128024"/>
            <a:ext cx="80791" cy="56046"/>
          </a:xfrm>
          <a:custGeom>
            <a:avLst/>
            <a:gdLst/>
            <a:ahLst/>
            <a:cxnLst/>
            <a:rect l="l" t="t" r="r" b="b"/>
            <a:pathLst>
              <a:path w="382" h="265" extrusionOk="0">
                <a:moveTo>
                  <a:pt x="49" y="235"/>
                </a:moveTo>
                <a:cubicBezTo>
                  <a:pt x="39" y="264"/>
                  <a:pt x="0" y="245"/>
                  <a:pt x="10" y="225"/>
                </a:cubicBezTo>
                <a:cubicBezTo>
                  <a:pt x="49" y="98"/>
                  <a:pt x="225" y="0"/>
                  <a:pt x="353" y="0"/>
                </a:cubicBezTo>
                <a:cubicBezTo>
                  <a:pt x="382" y="0"/>
                  <a:pt x="372" y="39"/>
                  <a:pt x="343" y="39"/>
                </a:cubicBezTo>
                <a:cubicBezTo>
                  <a:pt x="245" y="29"/>
                  <a:pt x="79" y="137"/>
                  <a:pt x="49" y="23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2" name="Google Shape;5032;p21"/>
          <p:cNvSpPr/>
          <p:nvPr/>
        </p:nvSpPr>
        <p:spPr>
          <a:xfrm>
            <a:off x="671386" y="1210929"/>
            <a:ext cx="85443" cy="51816"/>
          </a:xfrm>
          <a:custGeom>
            <a:avLst/>
            <a:gdLst/>
            <a:ahLst/>
            <a:cxnLst/>
            <a:rect l="l" t="t" r="r" b="b"/>
            <a:pathLst>
              <a:path w="404" h="245" extrusionOk="0">
                <a:moveTo>
                  <a:pt x="11" y="225"/>
                </a:moveTo>
                <a:cubicBezTo>
                  <a:pt x="1" y="216"/>
                  <a:pt x="1" y="205"/>
                  <a:pt x="1" y="186"/>
                </a:cubicBezTo>
                <a:cubicBezTo>
                  <a:pt x="60" y="78"/>
                  <a:pt x="256" y="0"/>
                  <a:pt x="373" y="20"/>
                </a:cubicBezTo>
                <a:cubicBezTo>
                  <a:pt x="403" y="20"/>
                  <a:pt x="403" y="59"/>
                  <a:pt x="373" y="49"/>
                </a:cubicBezTo>
                <a:cubicBezTo>
                  <a:pt x="158" y="9"/>
                  <a:pt x="50" y="245"/>
                  <a:pt x="11" y="22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3" name="Google Shape;5033;p21"/>
          <p:cNvSpPr/>
          <p:nvPr/>
        </p:nvSpPr>
        <p:spPr>
          <a:xfrm>
            <a:off x="654890" y="1129928"/>
            <a:ext cx="45894" cy="95595"/>
          </a:xfrm>
          <a:custGeom>
            <a:avLst/>
            <a:gdLst/>
            <a:ahLst/>
            <a:cxnLst/>
            <a:rect l="l" t="t" r="r" b="b"/>
            <a:pathLst>
              <a:path w="217" h="452" extrusionOk="0">
                <a:moveTo>
                  <a:pt x="138" y="422"/>
                </a:moveTo>
                <a:cubicBezTo>
                  <a:pt x="128" y="422"/>
                  <a:pt x="128" y="403"/>
                  <a:pt x="128" y="392"/>
                </a:cubicBezTo>
                <a:cubicBezTo>
                  <a:pt x="168" y="285"/>
                  <a:pt x="109" y="99"/>
                  <a:pt x="30" y="40"/>
                </a:cubicBezTo>
                <a:cubicBezTo>
                  <a:pt x="1" y="20"/>
                  <a:pt x="20" y="1"/>
                  <a:pt x="40" y="20"/>
                </a:cubicBezTo>
                <a:cubicBezTo>
                  <a:pt x="177" y="128"/>
                  <a:pt x="216" y="451"/>
                  <a:pt x="138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4" name="Google Shape;5034;p21"/>
          <p:cNvSpPr/>
          <p:nvPr/>
        </p:nvSpPr>
        <p:spPr>
          <a:xfrm>
            <a:off x="628030" y="1231655"/>
            <a:ext cx="45894" cy="93269"/>
          </a:xfrm>
          <a:custGeom>
            <a:avLst/>
            <a:gdLst/>
            <a:ahLst/>
            <a:cxnLst/>
            <a:rect l="l" t="t" r="r" b="b"/>
            <a:pathLst>
              <a:path w="217" h="441" extrusionOk="0">
                <a:moveTo>
                  <a:pt x="167" y="412"/>
                </a:moveTo>
                <a:cubicBezTo>
                  <a:pt x="157" y="441"/>
                  <a:pt x="118" y="431"/>
                  <a:pt x="128" y="401"/>
                </a:cubicBezTo>
                <a:cubicBezTo>
                  <a:pt x="167" y="303"/>
                  <a:pt x="108" y="107"/>
                  <a:pt x="20" y="39"/>
                </a:cubicBezTo>
                <a:cubicBezTo>
                  <a:pt x="1" y="20"/>
                  <a:pt x="20" y="0"/>
                  <a:pt x="49" y="20"/>
                </a:cubicBezTo>
                <a:cubicBezTo>
                  <a:pt x="147" y="98"/>
                  <a:pt x="216" y="294"/>
                  <a:pt x="167" y="41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5" name="Google Shape;5035;p21"/>
          <p:cNvSpPr/>
          <p:nvPr/>
        </p:nvSpPr>
        <p:spPr>
          <a:xfrm>
            <a:off x="586578" y="1382872"/>
            <a:ext cx="122455" cy="120340"/>
          </a:xfrm>
          <a:custGeom>
            <a:avLst/>
            <a:gdLst/>
            <a:ahLst/>
            <a:cxnLst/>
            <a:rect l="l" t="t" r="r" b="b"/>
            <a:pathLst>
              <a:path w="579" h="569" extrusionOk="0">
                <a:moveTo>
                  <a:pt x="30" y="343"/>
                </a:moveTo>
                <a:cubicBezTo>
                  <a:pt x="59" y="481"/>
                  <a:pt x="197" y="568"/>
                  <a:pt x="343" y="539"/>
                </a:cubicBezTo>
                <a:cubicBezTo>
                  <a:pt x="480" y="510"/>
                  <a:pt x="578" y="372"/>
                  <a:pt x="549" y="235"/>
                </a:cubicBezTo>
                <a:cubicBezTo>
                  <a:pt x="520" y="89"/>
                  <a:pt x="373" y="0"/>
                  <a:pt x="236" y="30"/>
                </a:cubicBezTo>
                <a:cubicBezTo>
                  <a:pt x="99" y="59"/>
                  <a:pt x="1" y="196"/>
                  <a:pt x="30" y="34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6" name="Google Shape;5036;p21"/>
          <p:cNvSpPr/>
          <p:nvPr/>
        </p:nvSpPr>
        <p:spPr>
          <a:xfrm>
            <a:off x="607304" y="1401483"/>
            <a:ext cx="43568" cy="43779"/>
          </a:xfrm>
          <a:custGeom>
            <a:avLst/>
            <a:gdLst/>
            <a:ahLst/>
            <a:cxnLst/>
            <a:rect l="l" t="t" r="r" b="b"/>
            <a:pathLst>
              <a:path w="206" h="207" extrusionOk="0">
                <a:moveTo>
                  <a:pt x="10" y="128"/>
                </a:moveTo>
                <a:cubicBezTo>
                  <a:pt x="20" y="177"/>
                  <a:pt x="79" y="206"/>
                  <a:pt x="128" y="197"/>
                </a:cubicBezTo>
                <a:cubicBezTo>
                  <a:pt x="177" y="186"/>
                  <a:pt x="206" y="138"/>
                  <a:pt x="197" y="88"/>
                </a:cubicBezTo>
                <a:cubicBezTo>
                  <a:pt x="186" y="40"/>
                  <a:pt x="138" y="1"/>
                  <a:pt x="88" y="10"/>
                </a:cubicBezTo>
                <a:cubicBezTo>
                  <a:pt x="40" y="20"/>
                  <a:pt x="1" y="69"/>
                  <a:pt x="10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21"/>
          <p:cNvSpPr/>
          <p:nvPr/>
        </p:nvSpPr>
        <p:spPr>
          <a:xfrm>
            <a:off x="1036209" y="-391331"/>
            <a:ext cx="325700" cy="263521"/>
          </a:xfrm>
          <a:custGeom>
            <a:avLst/>
            <a:gdLst/>
            <a:ahLst/>
            <a:cxnLst/>
            <a:rect l="l" t="t" r="r" b="b"/>
            <a:pathLst>
              <a:path w="1540" h="1246" extrusionOk="0">
                <a:moveTo>
                  <a:pt x="1" y="1246"/>
                </a:moveTo>
                <a:cubicBezTo>
                  <a:pt x="79" y="913"/>
                  <a:pt x="266" y="589"/>
                  <a:pt x="560" y="354"/>
                </a:cubicBezTo>
                <a:cubicBezTo>
                  <a:pt x="843" y="118"/>
                  <a:pt x="1196" y="11"/>
                  <a:pt x="1539" y="1"/>
                </a:cubicBezTo>
                <a:cubicBezTo>
                  <a:pt x="1461" y="344"/>
                  <a:pt x="1275" y="658"/>
                  <a:pt x="991" y="893"/>
                </a:cubicBezTo>
                <a:cubicBezTo>
                  <a:pt x="697" y="1128"/>
                  <a:pt x="353" y="1246"/>
                  <a:pt x="1" y="124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21"/>
          <p:cNvSpPr/>
          <p:nvPr/>
        </p:nvSpPr>
        <p:spPr>
          <a:xfrm>
            <a:off x="1036209" y="-391331"/>
            <a:ext cx="325700" cy="263521"/>
          </a:xfrm>
          <a:custGeom>
            <a:avLst/>
            <a:gdLst/>
            <a:ahLst/>
            <a:cxnLst/>
            <a:rect l="l" t="t" r="r" b="b"/>
            <a:pathLst>
              <a:path w="1540" h="1246" extrusionOk="0">
                <a:moveTo>
                  <a:pt x="1" y="1246"/>
                </a:moveTo>
                <a:cubicBezTo>
                  <a:pt x="403" y="765"/>
                  <a:pt x="1079" y="275"/>
                  <a:pt x="1539" y="1"/>
                </a:cubicBezTo>
                <a:cubicBezTo>
                  <a:pt x="1383" y="726"/>
                  <a:pt x="736" y="1246"/>
                  <a:pt x="1" y="124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21"/>
          <p:cNvSpPr/>
          <p:nvPr/>
        </p:nvSpPr>
        <p:spPr>
          <a:xfrm>
            <a:off x="1036209" y="-360030"/>
            <a:ext cx="277903" cy="238353"/>
          </a:xfrm>
          <a:custGeom>
            <a:avLst/>
            <a:gdLst/>
            <a:ahLst/>
            <a:cxnLst/>
            <a:rect l="l" t="t" r="r" b="b"/>
            <a:pathLst>
              <a:path w="1314" h="1127" extrusionOk="0">
                <a:moveTo>
                  <a:pt x="79" y="1107"/>
                </a:moveTo>
                <a:cubicBezTo>
                  <a:pt x="59" y="1127"/>
                  <a:pt x="1" y="1107"/>
                  <a:pt x="20" y="1078"/>
                </a:cubicBezTo>
                <a:cubicBezTo>
                  <a:pt x="285" y="715"/>
                  <a:pt x="863" y="255"/>
                  <a:pt x="1275" y="20"/>
                </a:cubicBezTo>
                <a:cubicBezTo>
                  <a:pt x="1304" y="0"/>
                  <a:pt x="1314" y="39"/>
                  <a:pt x="1285" y="49"/>
                </a:cubicBezTo>
                <a:cubicBezTo>
                  <a:pt x="873" y="294"/>
                  <a:pt x="364" y="735"/>
                  <a:pt x="79" y="110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0" name="Google Shape;5040;p21"/>
          <p:cNvSpPr/>
          <p:nvPr/>
        </p:nvSpPr>
        <p:spPr>
          <a:xfrm>
            <a:off x="1204133" y="-306100"/>
            <a:ext cx="95595" cy="27071"/>
          </a:xfrm>
          <a:custGeom>
            <a:avLst/>
            <a:gdLst/>
            <a:ahLst/>
            <a:cxnLst/>
            <a:rect l="l" t="t" r="r" b="b"/>
            <a:pathLst>
              <a:path w="452" h="128" extrusionOk="0">
                <a:moveTo>
                  <a:pt x="49" y="107"/>
                </a:moveTo>
                <a:cubicBezTo>
                  <a:pt x="30" y="127"/>
                  <a:pt x="1" y="98"/>
                  <a:pt x="30" y="78"/>
                </a:cubicBezTo>
                <a:cubicBezTo>
                  <a:pt x="128" y="0"/>
                  <a:pt x="324" y="9"/>
                  <a:pt x="432" y="78"/>
                </a:cubicBezTo>
                <a:cubicBezTo>
                  <a:pt x="451" y="98"/>
                  <a:pt x="432" y="118"/>
                  <a:pt x="412" y="107"/>
                </a:cubicBezTo>
                <a:cubicBezTo>
                  <a:pt x="324" y="49"/>
                  <a:pt x="138" y="39"/>
                  <a:pt x="49" y="10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1" name="Google Shape;5041;p21"/>
          <p:cNvSpPr/>
          <p:nvPr/>
        </p:nvSpPr>
        <p:spPr>
          <a:xfrm>
            <a:off x="1144070" y="-252381"/>
            <a:ext cx="93480" cy="35531"/>
          </a:xfrm>
          <a:custGeom>
            <a:avLst/>
            <a:gdLst/>
            <a:ahLst/>
            <a:cxnLst/>
            <a:rect l="l" t="t" r="r" b="b"/>
            <a:pathLst>
              <a:path w="442" h="168" extrusionOk="0">
                <a:moveTo>
                  <a:pt x="10" y="89"/>
                </a:moveTo>
                <a:cubicBezTo>
                  <a:pt x="0" y="79"/>
                  <a:pt x="0" y="69"/>
                  <a:pt x="10" y="60"/>
                </a:cubicBezTo>
                <a:cubicBezTo>
                  <a:pt x="128" y="1"/>
                  <a:pt x="333" y="30"/>
                  <a:pt x="422" y="118"/>
                </a:cubicBezTo>
                <a:cubicBezTo>
                  <a:pt x="442" y="138"/>
                  <a:pt x="422" y="167"/>
                  <a:pt x="402" y="147"/>
                </a:cubicBezTo>
                <a:cubicBezTo>
                  <a:pt x="246" y="1"/>
                  <a:pt x="30" y="128"/>
                  <a:pt x="10" y="89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21"/>
          <p:cNvSpPr/>
          <p:nvPr/>
        </p:nvSpPr>
        <p:spPr>
          <a:xfrm>
            <a:off x="1173044" y="-349879"/>
            <a:ext cx="43779" cy="106170"/>
          </a:xfrm>
          <a:custGeom>
            <a:avLst/>
            <a:gdLst/>
            <a:ahLst/>
            <a:cxnLst/>
            <a:rect l="l" t="t" r="r" b="b"/>
            <a:pathLst>
              <a:path w="207" h="502" extrusionOk="0">
                <a:moveTo>
                  <a:pt x="0" y="432"/>
                </a:moveTo>
                <a:cubicBezTo>
                  <a:pt x="0" y="412"/>
                  <a:pt x="11" y="403"/>
                  <a:pt x="20" y="393"/>
                </a:cubicBezTo>
                <a:cubicBezTo>
                  <a:pt x="109" y="325"/>
                  <a:pt x="157" y="138"/>
                  <a:pt x="128" y="40"/>
                </a:cubicBezTo>
                <a:cubicBezTo>
                  <a:pt x="118" y="11"/>
                  <a:pt x="138" y="1"/>
                  <a:pt x="148" y="31"/>
                </a:cubicBezTo>
                <a:cubicBezTo>
                  <a:pt x="207" y="197"/>
                  <a:pt x="59" y="501"/>
                  <a:pt x="0" y="43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3" name="Google Shape;5043;p21"/>
          <p:cNvSpPr/>
          <p:nvPr/>
        </p:nvSpPr>
        <p:spPr>
          <a:xfrm>
            <a:off x="1092254" y="-277125"/>
            <a:ext cx="43568" cy="93269"/>
          </a:xfrm>
          <a:custGeom>
            <a:avLst/>
            <a:gdLst/>
            <a:ahLst/>
            <a:cxnLst/>
            <a:rect l="l" t="t" r="r" b="b"/>
            <a:pathLst>
              <a:path w="206" h="441" extrusionOk="0">
                <a:moveTo>
                  <a:pt x="49" y="421"/>
                </a:moveTo>
                <a:cubicBezTo>
                  <a:pt x="30" y="441"/>
                  <a:pt x="1" y="412"/>
                  <a:pt x="20" y="392"/>
                </a:cubicBezTo>
                <a:cubicBezTo>
                  <a:pt x="108" y="323"/>
                  <a:pt x="167" y="127"/>
                  <a:pt x="138" y="29"/>
                </a:cubicBezTo>
                <a:cubicBezTo>
                  <a:pt x="128" y="0"/>
                  <a:pt x="157" y="0"/>
                  <a:pt x="167" y="29"/>
                </a:cubicBezTo>
                <a:cubicBezTo>
                  <a:pt x="206" y="147"/>
                  <a:pt x="147" y="353"/>
                  <a:pt x="49" y="42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21"/>
          <p:cNvSpPr/>
          <p:nvPr/>
        </p:nvSpPr>
        <p:spPr>
          <a:xfrm>
            <a:off x="980375" y="-534088"/>
            <a:ext cx="186749" cy="398031"/>
          </a:xfrm>
          <a:custGeom>
            <a:avLst/>
            <a:gdLst/>
            <a:ahLst/>
            <a:cxnLst/>
            <a:rect l="l" t="t" r="r" b="b"/>
            <a:pathLst>
              <a:path w="883" h="1882" extrusionOk="0">
                <a:moveTo>
                  <a:pt x="138" y="1882"/>
                </a:moveTo>
                <a:cubicBezTo>
                  <a:pt x="20" y="1558"/>
                  <a:pt x="0" y="1196"/>
                  <a:pt x="118" y="833"/>
                </a:cubicBezTo>
                <a:cubicBezTo>
                  <a:pt x="225" y="480"/>
                  <a:pt x="451" y="196"/>
                  <a:pt x="745" y="0"/>
                </a:cubicBezTo>
                <a:cubicBezTo>
                  <a:pt x="863" y="323"/>
                  <a:pt x="882" y="686"/>
                  <a:pt x="774" y="1048"/>
                </a:cubicBezTo>
                <a:cubicBezTo>
                  <a:pt x="657" y="1401"/>
                  <a:pt x="432" y="1686"/>
                  <a:pt x="138" y="18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5" name="Google Shape;5045;p21"/>
          <p:cNvSpPr/>
          <p:nvPr/>
        </p:nvSpPr>
        <p:spPr>
          <a:xfrm>
            <a:off x="1009350" y="-534088"/>
            <a:ext cx="182519" cy="398031"/>
          </a:xfrm>
          <a:custGeom>
            <a:avLst/>
            <a:gdLst/>
            <a:ahLst/>
            <a:cxnLst/>
            <a:rect l="l" t="t" r="r" b="b"/>
            <a:pathLst>
              <a:path w="863" h="1882" extrusionOk="0">
                <a:moveTo>
                  <a:pt x="1" y="1882"/>
                </a:moveTo>
                <a:cubicBezTo>
                  <a:pt x="69" y="1254"/>
                  <a:pt x="373" y="480"/>
                  <a:pt x="608" y="0"/>
                </a:cubicBezTo>
                <a:cubicBezTo>
                  <a:pt x="863" y="686"/>
                  <a:pt x="618" y="1470"/>
                  <a:pt x="1" y="18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21"/>
          <p:cNvSpPr/>
          <p:nvPr/>
        </p:nvSpPr>
        <p:spPr>
          <a:xfrm>
            <a:off x="1009350" y="-480369"/>
            <a:ext cx="108073" cy="346215"/>
          </a:xfrm>
          <a:custGeom>
            <a:avLst/>
            <a:gdLst/>
            <a:ahLst/>
            <a:cxnLst/>
            <a:rect l="l" t="t" r="r" b="b"/>
            <a:pathLst>
              <a:path w="511" h="1637" extrusionOk="0">
                <a:moveTo>
                  <a:pt x="79" y="1588"/>
                </a:moveTo>
                <a:cubicBezTo>
                  <a:pt x="69" y="1617"/>
                  <a:pt x="1" y="1637"/>
                  <a:pt x="10" y="1598"/>
                </a:cubicBezTo>
                <a:cubicBezTo>
                  <a:pt x="30" y="1157"/>
                  <a:pt x="255" y="452"/>
                  <a:pt x="480" y="21"/>
                </a:cubicBezTo>
                <a:cubicBezTo>
                  <a:pt x="491" y="1"/>
                  <a:pt x="510" y="21"/>
                  <a:pt x="500" y="50"/>
                </a:cubicBezTo>
                <a:cubicBezTo>
                  <a:pt x="284" y="471"/>
                  <a:pt x="108" y="1127"/>
                  <a:pt x="79" y="1588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21"/>
          <p:cNvSpPr/>
          <p:nvPr/>
        </p:nvSpPr>
        <p:spPr>
          <a:xfrm>
            <a:off x="1063280" y="-413960"/>
            <a:ext cx="81002" cy="56046"/>
          </a:xfrm>
          <a:custGeom>
            <a:avLst/>
            <a:gdLst/>
            <a:ahLst/>
            <a:cxnLst/>
            <a:rect l="l" t="t" r="r" b="b"/>
            <a:pathLst>
              <a:path w="383" h="265" extrusionOk="0">
                <a:moveTo>
                  <a:pt x="49" y="236"/>
                </a:moveTo>
                <a:cubicBezTo>
                  <a:pt x="40" y="265"/>
                  <a:pt x="0" y="245"/>
                  <a:pt x="10" y="225"/>
                </a:cubicBezTo>
                <a:cubicBezTo>
                  <a:pt x="49" y="98"/>
                  <a:pt x="225" y="0"/>
                  <a:pt x="353" y="0"/>
                </a:cubicBezTo>
                <a:cubicBezTo>
                  <a:pt x="382" y="0"/>
                  <a:pt x="373" y="40"/>
                  <a:pt x="343" y="40"/>
                </a:cubicBezTo>
                <a:cubicBezTo>
                  <a:pt x="236" y="29"/>
                  <a:pt x="79" y="138"/>
                  <a:pt x="49" y="23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8" name="Google Shape;5048;p21"/>
          <p:cNvSpPr/>
          <p:nvPr/>
        </p:nvSpPr>
        <p:spPr>
          <a:xfrm>
            <a:off x="1038324" y="-331056"/>
            <a:ext cx="87347" cy="52027"/>
          </a:xfrm>
          <a:custGeom>
            <a:avLst/>
            <a:gdLst/>
            <a:ahLst/>
            <a:cxnLst/>
            <a:rect l="l" t="t" r="r" b="b"/>
            <a:pathLst>
              <a:path w="413" h="246" extrusionOk="0">
                <a:moveTo>
                  <a:pt x="20" y="225"/>
                </a:moveTo>
                <a:cubicBezTo>
                  <a:pt x="10" y="216"/>
                  <a:pt x="1" y="206"/>
                  <a:pt x="10" y="186"/>
                </a:cubicBezTo>
                <a:cubicBezTo>
                  <a:pt x="69" y="79"/>
                  <a:pt x="265" y="0"/>
                  <a:pt x="383" y="20"/>
                </a:cubicBezTo>
                <a:cubicBezTo>
                  <a:pt x="412" y="20"/>
                  <a:pt x="412" y="59"/>
                  <a:pt x="383" y="49"/>
                </a:cubicBezTo>
                <a:cubicBezTo>
                  <a:pt x="167" y="10"/>
                  <a:pt x="60" y="245"/>
                  <a:pt x="20" y="22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9" name="Google Shape;5049;p21"/>
          <p:cNvSpPr/>
          <p:nvPr/>
        </p:nvSpPr>
        <p:spPr>
          <a:xfrm>
            <a:off x="1023731" y="-412057"/>
            <a:ext cx="45894" cy="95595"/>
          </a:xfrm>
          <a:custGeom>
            <a:avLst/>
            <a:gdLst/>
            <a:ahLst/>
            <a:cxnLst/>
            <a:rect l="l" t="t" r="r" b="b"/>
            <a:pathLst>
              <a:path w="217" h="452" extrusionOk="0">
                <a:moveTo>
                  <a:pt x="138" y="423"/>
                </a:moveTo>
                <a:cubicBezTo>
                  <a:pt x="129" y="423"/>
                  <a:pt x="129" y="403"/>
                  <a:pt x="129" y="393"/>
                </a:cubicBezTo>
                <a:cubicBezTo>
                  <a:pt x="168" y="285"/>
                  <a:pt x="109" y="99"/>
                  <a:pt x="31" y="40"/>
                </a:cubicBezTo>
                <a:cubicBezTo>
                  <a:pt x="1" y="20"/>
                  <a:pt x="20" y="1"/>
                  <a:pt x="40" y="20"/>
                </a:cubicBezTo>
                <a:cubicBezTo>
                  <a:pt x="177" y="129"/>
                  <a:pt x="216" y="452"/>
                  <a:pt x="138" y="42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21"/>
          <p:cNvSpPr/>
          <p:nvPr/>
        </p:nvSpPr>
        <p:spPr>
          <a:xfrm>
            <a:off x="996872" y="-310330"/>
            <a:ext cx="45894" cy="93480"/>
          </a:xfrm>
          <a:custGeom>
            <a:avLst/>
            <a:gdLst/>
            <a:ahLst/>
            <a:cxnLst/>
            <a:rect l="l" t="t" r="r" b="b"/>
            <a:pathLst>
              <a:path w="217" h="442" extrusionOk="0">
                <a:moveTo>
                  <a:pt x="167" y="412"/>
                </a:moveTo>
                <a:cubicBezTo>
                  <a:pt x="158" y="441"/>
                  <a:pt x="118" y="432"/>
                  <a:pt x="128" y="402"/>
                </a:cubicBezTo>
                <a:cubicBezTo>
                  <a:pt x="158" y="304"/>
                  <a:pt x="108" y="108"/>
                  <a:pt x="20" y="40"/>
                </a:cubicBezTo>
                <a:cubicBezTo>
                  <a:pt x="1" y="20"/>
                  <a:pt x="20" y="0"/>
                  <a:pt x="49" y="20"/>
                </a:cubicBezTo>
                <a:cubicBezTo>
                  <a:pt x="147" y="98"/>
                  <a:pt x="216" y="294"/>
                  <a:pt x="167" y="41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>
            <a:off x="955419" y="-159113"/>
            <a:ext cx="120551" cy="120340"/>
          </a:xfrm>
          <a:custGeom>
            <a:avLst/>
            <a:gdLst/>
            <a:ahLst/>
            <a:cxnLst/>
            <a:rect l="l" t="t" r="r" b="b"/>
            <a:pathLst>
              <a:path w="570" h="569" extrusionOk="0">
                <a:moveTo>
                  <a:pt x="30" y="344"/>
                </a:moveTo>
                <a:cubicBezTo>
                  <a:pt x="60" y="481"/>
                  <a:pt x="197" y="569"/>
                  <a:pt x="343" y="540"/>
                </a:cubicBezTo>
                <a:cubicBezTo>
                  <a:pt x="481" y="520"/>
                  <a:pt x="569" y="373"/>
                  <a:pt x="550" y="236"/>
                </a:cubicBezTo>
                <a:cubicBezTo>
                  <a:pt x="520" y="89"/>
                  <a:pt x="373" y="0"/>
                  <a:pt x="236" y="30"/>
                </a:cubicBezTo>
                <a:cubicBezTo>
                  <a:pt x="89" y="59"/>
                  <a:pt x="1" y="196"/>
                  <a:pt x="30" y="34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2" name="Google Shape;5052;p21"/>
          <p:cNvSpPr/>
          <p:nvPr/>
        </p:nvSpPr>
        <p:spPr>
          <a:xfrm>
            <a:off x="976146" y="-140502"/>
            <a:ext cx="43779" cy="43779"/>
          </a:xfrm>
          <a:custGeom>
            <a:avLst/>
            <a:gdLst/>
            <a:ahLst/>
            <a:cxnLst/>
            <a:rect l="l" t="t" r="r" b="b"/>
            <a:pathLst>
              <a:path w="207" h="207" extrusionOk="0">
                <a:moveTo>
                  <a:pt x="10" y="128"/>
                </a:moveTo>
                <a:cubicBezTo>
                  <a:pt x="20" y="177"/>
                  <a:pt x="69" y="206"/>
                  <a:pt x="128" y="197"/>
                </a:cubicBezTo>
                <a:cubicBezTo>
                  <a:pt x="177" y="187"/>
                  <a:pt x="206" y="138"/>
                  <a:pt x="197" y="89"/>
                </a:cubicBezTo>
                <a:cubicBezTo>
                  <a:pt x="187" y="40"/>
                  <a:pt x="138" y="1"/>
                  <a:pt x="89" y="10"/>
                </a:cubicBezTo>
                <a:cubicBezTo>
                  <a:pt x="40" y="21"/>
                  <a:pt x="1" y="69"/>
                  <a:pt x="10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3" name="Google Shape;5053;p21"/>
          <p:cNvSpPr/>
          <p:nvPr/>
        </p:nvSpPr>
        <p:spPr>
          <a:xfrm>
            <a:off x="5394627" y="6518310"/>
            <a:ext cx="176386" cy="408606"/>
          </a:xfrm>
          <a:custGeom>
            <a:avLst/>
            <a:gdLst/>
            <a:ahLst/>
            <a:cxnLst/>
            <a:rect l="l" t="t" r="r" b="b"/>
            <a:pathLst>
              <a:path w="834" h="1932" extrusionOk="0">
                <a:moveTo>
                  <a:pt x="206" y="1931"/>
                </a:moveTo>
                <a:cubicBezTo>
                  <a:pt x="49" y="1618"/>
                  <a:pt x="1" y="1255"/>
                  <a:pt x="79" y="893"/>
                </a:cubicBezTo>
                <a:cubicBezTo>
                  <a:pt x="167" y="530"/>
                  <a:pt x="363" y="216"/>
                  <a:pt x="637" y="1"/>
                </a:cubicBezTo>
                <a:cubicBezTo>
                  <a:pt x="785" y="314"/>
                  <a:pt x="833" y="677"/>
                  <a:pt x="755" y="1039"/>
                </a:cubicBezTo>
                <a:cubicBezTo>
                  <a:pt x="676" y="1402"/>
                  <a:pt x="471" y="1716"/>
                  <a:pt x="206" y="193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4" name="Google Shape;5054;p21"/>
          <p:cNvSpPr/>
          <p:nvPr/>
        </p:nvSpPr>
        <p:spPr>
          <a:xfrm>
            <a:off x="5438194" y="6518310"/>
            <a:ext cx="157563" cy="408606"/>
          </a:xfrm>
          <a:custGeom>
            <a:avLst/>
            <a:gdLst/>
            <a:ahLst/>
            <a:cxnLst/>
            <a:rect l="l" t="t" r="r" b="b"/>
            <a:pathLst>
              <a:path w="745" h="1932" extrusionOk="0">
                <a:moveTo>
                  <a:pt x="0" y="1931"/>
                </a:moveTo>
                <a:cubicBezTo>
                  <a:pt x="10" y="1304"/>
                  <a:pt x="235" y="501"/>
                  <a:pt x="431" y="1"/>
                </a:cubicBezTo>
                <a:cubicBezTo>
                  <a:pt x="745" y="657"/>
                  <a:pt x="568" y="1470"/>
                  <a:pt x="0" y="193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5" name="Google Shape;5055;p21"/>
          <p:cNvSpPr/>
          <p:nvPr/>
        </p:nvSpPr>
        <p:spPr>
          <a:xfrm>
            <a:off x="5433965" y="6574355"/>
            <a:ext cx="81214" cy="352560"/>
          </a:xfrm>
          <a:custGeom>
            <a:avLst/>
            <a:gdLst/>
            <a:ahLst/>
            <a:cxnLst/>
            <a:rect l="l" t="t" r="r" b="b"/>
            <a:pathLst>
              <a:path w="384" h="1667" extrusionOk="0">
                <a:moveTo>
                  <a:pt x="89" y="1627"/>
                </a:moveTo>
                <a:cubicBezTo>
                  <a:pt x="89" y="1656"/>
                  <a:pt x="20" y="1666"/>
                  <a:pt x="20" y="1637"/>
                </a:cubicBezTo>
                <a:cubicBezTo>
                  <a:pt x="1" y="1196"/>
                  <a:pt x="167" y="471"/>
                  <a:pt x="344" y="20"/>
                </a:cubicBezTo>
                <a:cubicBezTo>
                  <a:pt x="353" y="1"/>
                  <a:pt x="383" y="20"/>
                  <a:pt x="373" y="49"/>
                </a:cubicBezTo>
                <a:cubicBezTo>
                  <a:pt x="196" y="490"/>
                  <a:pt x="69" y="1157"/>
                  <a:pt x="89" y="162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6" name="Google Shape;5056;p21"/>
          <p:cNvSpPr/>
          <p:nvPr/>
        </p:nvSpPr>
        <p:spPr>
          <a:xfrm>
            <a:off x="5471187" y="6638437"/>
            <a:ext cx="74869" cy="62391"/>
          </a:xfrm>
          <a:custGeom>
            <a:avLst/>
            <a:gdLst/>
            <a:ahLst/>
            <a:cxnLst/>
            <a:rect l="l" t="t" r="r" b="b"/>
            <a:pathLst>
              <a:path w="354" h="295" extrusionOk="0">
                <a:moveTo>
                  <a:pt x="40" y="266"/>
                </a:moveTo>
                <a:cubicBezTo>
                  <a:pt x="31" y="295"/>
                  <a:pt x="1" y="275"/>
                  <a:pt x="1" y="246"/>
                </a:cubicBezTo>
                <a:cubicBezTo>
                  <a:pt x="31" y="129"/>
                  <a:pt x="197" y="11"/>
                  <a:pt x="325" y="1"/>
                </a:cubicBezTo>
                <a:cubicBezTo>
                  <a:pt x="354" y="1"/>
                  <a:pt x="354" y="31"/>
                  <a:pt x="325" y="31"/>
                </a:cubicBezTo>
                <a:cubicBezTo>
                  <a:pt x="216" y="40"/>
                  <a:pt x="70" y="158"/>
                  <a:pt x="40" y="26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7" name="Google Shape;5057;p21"/>
          <p:cNvSpPr/>
          <p:nvPr/>
        </p:nvSpPr>
        <p:spPr>
          <a:xfrm>
            <a:off x="5452787" y="6723668"/>
            <a:ext cx="83117" cy="56046"/>
          </a:xfrm>
          <a:custGeom>
            <a:avLst/>
            <a:gdLst/>
            <a:ahLst/>
            <a:cxnLst/>
            <a:rect l="l" t="t" r="r" b="b"/>
            <a:pathLst>
              <a:path w="393" h="265" extrusionOk="0">
                <a:moveTo>
                  <a:pt x="20" y="245"/>
                </a:moveTo>
                <a:cubicBezTo>
                  <a:pt x="10" y="245"/>
                  <a:pt x="0" y="225"/>
                  <a:pt x="10" y="216"/>
                </a:cubicBezTo>
                <a:cubicBezTo>
                  <a:pt x="59" y="98"/>
                  <a:pt x="245" y="0"/>
                  <a:pt x="362" y="9"/>
                </a:cubicBezTo>
                <a:cubicBezTo>
                  <a:pt x="392" y="9"/>
                  <a:pt x="392" y="49"/>
                  <a:pt x="362" y="49"/>
                </a:cubicBezTo>
                <a:cubicBezTo>
                  <a:pt x="147" y="29"/>
                  <a:pt x="59" y="264"/>
                  <a:pt x="20" y="24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8" name="Google Shape;5058;p21"/>
          <p:cNvSpPr/>
          <p:nvPr/>
        </p:nvSpPr>
        <p:spPr>
          <a:xfrm>
            <a:off x="5427831" y="6650915"/>
            <a:ext cx="54142" cy="91365"/>
          </a:xfrm>
          <a:custGeom>
            <a:avLst/>
            <a:gdLst/>
            <a:ahLst/>
            <a:cxnLst/>
            <a:rect l="l" t="t" r="r" b="b"/>
            <a:pathLst>
              <a:path w="256" h="432" extrusionOk="0">
                <a:moveTo>
                  <a:pt x="167" y="412"/>
                </a:moveTo>
                <a:cubicBezTo>
                  <a:pt x="157" y="412"/>
                  <a:pt x="157" y="383"/>
                  <a:pt x="157" y="373"/>
                </a:cubicBezTo>
                <a:cubicBezTo>
                  <a:pt x="186" y="266"/>
                  <a:pt x="108" y="89"/>
                  <a:pt x="20" y="30"/>
                </a:cubicBezTo>
                <a:cubicBezTo>
                  <a:pt x="1" y="20"/>
                  <a:pt x="10" y="1"/>
                  <a:pt x="40" y="11"/>
                </a:cubicBezTo>
                <a:cubicBezTo>
                  <a:pt x="177" y="109"/>
                  <a:pt x="255" y="432"/>
                  <a:pt x="167" y="41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9" name="Google Shape;5059;p21"/>
          <p:cNvSpPr/>
          <p:nvPr/>
        </p:nvSpPr>
        <p:spPr>
          <a:xfrm>
            <a:off x="5409009" y="6754546"/>
            <a:ext cx="50124" cy="89462"/>
          </a:xfrm>
          <a:custGeom>
            <a:avLst/>
            <a:gdLst/>
            <a:ahLst/>
            <a:cxnLst/>
            <a:rect l="l" t="t" r="r" b="b"/>
            <a:pathLst>
              <a:path w="237" h="423" extrusionOk="0">
                <a:moveTo>
                  <a:pt x="207" y="393"/>
                </a:moveTo>
                <a:cubicBezTo>
                  <a:pt x="197" y="422"/>
                  <a:pt x="148" y="412"/>
                  <a:pt x="158" y="383"/>
                </a:cubicBezTo>
                <a:cubicBezTo>
                  <a:pt x="187" y="285"/>
                  <a:pt x="119" y="89"/>
                  <a:pt x="31" y="40"/>
                </a:cubicBezTo>
                <a:cubicBezTo>
                  <a:pt x="1" y="20"/>
                  <a:pt x="21" y="1"/>
                  <a:pt x="50" y="11"/>
                </a:cubicBezTo>
                <a:cubicBezTo>
                  <a:pt x="148" y="79"/>
                  <a:pt x="236" y="275"/>
                  <a:pt x="207" y="39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0" name="Google Shape;5060;p21"/>
          <p:cNvSpPr/>
          <p:nvPr/>
        </p:nvSpPr>
        <p:spPr>
          <a:xfrm>
            <a:off x="5187365" y="6578585"/>
            <a:ext cx="230317" cy="362712"/>
          </a:xfrm>
          <a:custGeom>
            <a:avLst/>
            <a:gdLst/>
            <a:ahLst/>
            <a:cxnLst/>
            <a:rect l="l" t="t" r="r" b="b"/>
            <a:pathLst>
              <a:path w="1089" h="1715" extrusionOk="0">
                <a:moveTo>
                  <a:pt x="1029" y="1715"/>
                </a:moveTo>
                <a:cubicBezTo>
                  <a:pt x="716" y="1588"/>
                  <a:pt x="432" y="1352"/>
                  <a:pt x="245" y="1029"/>
                </a:cubicBezTo>
                <a:cubicBezTo>
                  <a:pt x="60" y="706"/>
                  <a:pt x="1" y="343"/>
                  <a:pt x="60" y="0"/>
                </a:cubicBezTo>
                <a:cubicBezTo>
                  <a:pt x="383" y="127"/>
                  <a:pt x="657" y="362"/>
                  <a:pt x="844" y="686"/>
                </a:cubicBezTo>
                <a:cubicBezTo>
                  <a:pt x="1029" y="1009"/>
                  <a:pt x="1088" y="1372"/>
                  <a:pt x="1029" y="1715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1" name="Google Shape;5061;p21"/>
          <p:cNvSpPr/>
          <p:nvPr/>
        </p:nvSpPr>
        <p:spPr>
          <a:xfrm>
            <a:off x="5199843" y="6578585"/>
            <a:ext cx="230105" cy="362712"/>
          </a:xfrm>
          <a:custGeom>
            <a:avLst/>
            <a:gdLst/>
            <a:ahLst/>
            <a:cxnLst/>
            <a:rect l="l" t="t" r="r" b="b"/>
            <a:pathLst>
              <a:path w="1088" h="1715" extrusionOk="0">
                <a:moveTo>
                  <a:pt x="970" y="1715"/>
                </a:moveTo>
                <a:cubicBezTo>
                  <a:pt x="559" y="1244"/>
                  <a:pt x="197" y="490"/>
                  <a:pt x="1" y="0"/>
                </a:cubicBezTo>
                <a:cubicBezTo>
                  <a:pt x="676" y="274"/>
                  <a:pt x="1088" y="989"/>
                  <a:pt x="970" y="171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2" name="Google Shape;5062;p21"/>
          <p:cNvSpPr/>
          <p:nvPr/>
        </p:nvSpPr>
        <p:spPr>
          <a:xfrm>
            <a:off x="5222473" y="6632304"/>
            <a:ext cx="193094" cy="308992"/>
          </a:xfrm>
          <a:custGeom>
            <a:avLst/>
            <a:gdLst/>
            <a:ahLst/>
            <a:cxnLst/>
            <a:rect l="l" t="t" r="r" b="b"/>
            <a:pathLst>
              <a:path w="913" h="1461" extrusionOk="0">
                <a:moveTo>
                  <a:pt x="893" y="1382"/>
                </a:moveTo>
                <a:cubicBezTo>
                  <a:pt x="913" y="1412"/>
                  <a:pt x="874" y="1461"/>
                  <a:pt x="854" y="1441"/>
                </a:cubicBezTo>
                <a:cubicBezTo>
                  <a:pt x="540" y="1127"/>
                  <a:pt x="177" y="481"/>
                  <a:pt x="11" y="30"/>
                </a:cubicBezTo>
                <a:cubicBezTo>
                  <a:pt x="1" y="1"/>
                  <a:pt x="31" y="1"/>
                  <a:pt x="40" y="30"/>
                </a:cubicBezTo>
                <a:cubicBezTo>
                  <a:pt x="207" y="471"/>
                  <a:pt x="569" y="1049"/>
                  <a:pt x="893" y="138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3" name="Google Shape;5063;p21"/>
          <p:cNvSpPr/>
          <p:nvPr/>
        </p:nvSpPr>
        <p:spPr>
          <a:xfrm>
            <a:off x="5259907" y="6655145"/>
            <a:ext cx="37434" cy="95595"/>
          </a:xfrm>
          <a:custGeom>
            <a:avLst/>
            <a:gdLst/>
            <a:ahLst/>
            <a:cxnLst/>
            <a:rect l="l" t="t" r="r" b="b"/>
            <a:pathLst>
              <a:path w="177" h="452" extrusionOk="0">
                <a:moveTo>
                  <a:pt x="98" y="402"/>
                </a:moveTo>
                <a:cubicBezTo>
                  <a:pt x="118" y="431"/>
                  <a:pt x="79" y="451"/>
                  <a:pt x="69" y="422"/>
                </a:cubicBezTo>
                <a:cubicBezTo>
                  <a:pt x="0" y="304"/>
                  <a:pt x="50" y="118"/>
                  <a:pt x="138" y="20"/>
                </a:cubicBezTo>
                <a:cubicBezTo>
                  <a:pt x="157" y="0"/>
                  <a:pt x="177" y="30"/>
                  <a:pt x="157" y="50"/>
                </a:cubicBezTo>
                <a:cubicBezTo>
                  <a:pt x="79" y="128"/>
                  <a:pt x="50" y="314"/>
                  <a:pt x="98" y="40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4" name="Google Shape;5064;p21"/>
          <p:cNvSpPr/>
          <p:nvPr/>
        </p:nvSpPr>
        <p:spPr>
          <a:xfrm>
            <a:off x="5303474" y="6727686"/>
            <a:ext cx="45894" cy="91365"/>
          </a:xfrm>
          <a:custGeom>
            <a:avLst/>
            <a:gdLst/>
            <a:ahLst/>
            <a:cxnLst/>
            <a:rect l="l" t="t" r="r" b="b"/>
            <a:pathLst>
              <a:path w="217" h="432" extrusionOk="0">
                <a:moveTo>
                  <a:pt x="69" y="422"/>
                </a:moveTo>
                <a:cubicBezTo>
                  <a:pt x="59" y="432"/>
                  <a:pt x="49" y="422"/>
                  <a:pt x="40" y="412"/>
                </a:cubicBezTo>
                <a:cubicBezTo>
                  <a:pt x="1" y="284"/>
                  <a:pt x="69" y="88"/>
                  <a:pt x="167" y="20"/>
                </a:cubicBezTo>
                <a:cubicBezTo>
                  <a:pt x="197" y="1"/>
                  <a:pt x="216" y="20"/>
                  <a:pt x="197" y="40"/>
                </a:cubicBezTo>
                <a:cubicBezTo>
                  <a:pt x="20" y="177"/>
                  <a:pt x="108" y="412"/>
                  <a:pt x="69" y="42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5" name="Google Shape;5065;p21"/>
          <p:cNvSpPr/>
          <p:nvPr/>
        </p:nvSpPr>
        <p:spPr>
          <a:xfrm>
            <a:off x="5214225" y="6733819"/>
            <a:ext cx="99825" cy="52239"/>
          </a:xfrm>
          <a:custGeom>
            <a:avLst/>
            <a:gdLst/>
            <a:ahLst/>
            <a:cxnLst/>
            <a:rect l="l" t="t" r="r" b="b"/>
            <a:pathLst>
              <a:path w="472" h="247" extrusionOk="0">
                <a:moveTo>
                  <a:pt x="393" y="236"/>
                </a:moveTo>
                <a:cubicBezTo>
                  <a:pt x="383" y="246"/>
                  <a:pt x="373" y="226"/>
                  <a:pt x="364" y="216"/>
                </a:cubicBezTo>
                <a:cubicBezTo>
                  <a:pt x="314" y="118"/>
                  <a:pt x="138" y="40"/>
                  <a:pt x="40" y="59"/>
                </a:cubicBezTo>
                <a:cubicBezTo>
                  <a:pt x="11" y="59"/>
                  <a:pt x="1" y="40"/>
                  <a:pt x="31" y="30"/>
                </a:cubicBezTo>
                <a:cubicBezTo>
                  <a:pt x="197" y="1"/>
                  <a:pt x="471" y="197"/>
                  <a:pt x="393" y="236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6" name="Google Shape;5066;p21"/>
          <p:cNvSpPr/>
          <p:nvPr/>
        </p:nvSpPr>
        <p:spPr>
          <a:xfrm>
            <a:off x="5272385" y="6824972"/>
            <a:ext cx="89250" cy="52239"/>
          </a:xfrm>
          <a:custGeom>
            <a:avLst/>
            <a:gdLst/>
            <a:ahLst/>
            <a:cxnLst/>
            <a:rect l="l" t="t" r="r" b="b"/>
            <a:pathLst>
              <a:path w="422" h="247" extrusionOk="0">
                <a:moveTo>
                  <a:pt x="402" y="197"/>
                </a:moveTo>
                <a:cubicBezTo>
                  <a:pt x="422" y="227"/>
                  <a:pt x="373" y="246"/>
                  <a:pt x="363" y="216"/>
                </a:cubicBezTo>
                <a:cubicBezTo>
                  <a:pt x="314" y="118"/>
                  <a:pt x="128" y="31"/>
                  <a:pt x="30" y="50"/>
                </a:cubicBezTo>
                <a:cubicBezTo>
                  <a:pt x="0" y="50"/>
                  <a:pt x="0" y="20"/>
                  <a:pt x="30" y="20"/>
                </a:cubicBezTo>
                <a:cubicBezTo>
                  <a:pt x="148" y="1"/>
                  <a:pt x="344" y="79"/>
                  <a:pt x="402" y="197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7" name="Google Shape;5067;p21"/>
          <p:cNvSpPr/>
          <p:nvPr/>
        </p:nvSpPr>
        <p:spPr>
          <a:xfrm>
            <a:off x="5376016" y="6899629"/>
            <a:ext cx="124570" cy="124570"/>
          </a:xfrm>
          <a:custGeom>
            <a:avLst/>
            <a:gdLst/>
            <a:ahLst/>
            <a:cxnLst/>
            <a:rect l="l" t="t" r="r" b="b"/>
            <a:pathLst>
              <a:path w="589" h="589" extrusionOk="0">
                <a:moveTo>
                  <a:pt x="206" y="549"/>
                </a:moveTo>
                <a:cubicBezTo>
                  <a:pt x="343" y="589"/>
                  <a:pt x="490" y="520"/>
                  <a:pt x="539" y="383"/>
                </a:cubicBezTo>
                <a:cubicBezTo>
                  <a:pt x="588" y="246"/>
                  <a:pt x="510" y="99"/>
                  <a:pt x="373" y="50"/>
                </a:cubicBezTo>
                <a:cubicBezTo>
                  <a:pt x="235" y="1"/>
                  <a:pt x="89" y="79"/>
                  <a:pt x="39" y="216"/>
                </a:cubicBezTo>
                <a:cubicBezTo>
                  <a:pt x="0" y="353"/>
                  <a:pt x="69" y="501"/>
                  <a:pt x="206" y="5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21"/>
          <p:cNvSpPr/>
          <p:nvPr/>
        </p:nvSpPr>
        <p:spPr>
          <a:xfrm>
            <a:off x="5388282" y="6945311"/>
            <a:ext cx="45894" cy="45683"/>
          </a:xfrm>
          <a:custGeom>
            <a:avLst/>
            <a:gdLst/>
            <a:ahLst/>
            <a:cxnLst/>
            <a:rect l="l" t="t" r="r" b="b"/>
            <a:pathLst>
              <a:path w="217" h="216" extrusionOk="0">
                <a:moveTo>
                  <a:pt x="79" y="196"/>
                </a:moveTo>
                <a:cubicBezTo>
                  <a:pt x="129" y="216"/>
                  <a:pt x="188" y="187"/>
                  <a:pt x="197" y="137"/>
                </a:cubicBezTo>
                <a:cubicBezTo>
                  <a:pt x="217" y="89"/>
                  <a:pt x="188" y="30"/>
                  <a:pt x="138" y="20"/>
                </a:cubicBezTo>
                <a:cubicBezTo>
                  <a:pt x="90" y="0"/>
                  <a:pt x="40" y="30"/>
                  <a:pt x="21" y="79"/>
                </a:cubicBezTo>
                <a:cubicBezTo>
                  <a:pt x="1" y="128"/>
                  <a:pt x="31" y="177"/>
                  <a:pt x="79" y="19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9" name="Google Shape;5069;p21"/>
          <p:cNvSpPr/>
          <p:nvPr/>
        </p:nvSpPr>
        <p:spPr>
          <a:xfrm>
            <a:off x="5879577" y="6576258"/>
            <a:ext cx="263310" cy="251254"/>
          </a:xfrm>
          <a:custGeom>
            <a:avLst/>
            <a:gdLst/>
            <a:ahLst/>
            <a:cxnLst/>
            <a:rect l="l" t="t" r="r" b="b"/>
            <a:pathLst>
              <a:path w="1245" h="1188" extrusionOk="0">
                <a:moveTo>
                  <a:pt x="628" y="1"/>
                </a:moveTo>
                <a:lnTo>
                  <a:pt x="774" y="452"/>
                </a:lnTo>
                <a:lnTo>
                  <a:pt x="1245" y="452"/>
                </a:lnTo>
                <a:lnTo>
                  <a:pt x="863" y="736"/>
                </a:lnTo>
                <a:lnTo>
                  <a:pt x="1010" y="1187"/>
                </a:lnTo>
                <a:lnTo>
                  <a:pt x="628" y="902"/>
                </a:lnTo>
                <a:lnTo>
                  <a:pt x="236" y="1187"/>
                </a:lnTo>
                <a:lnTo>
                  <a:pt x="393" y="736"/>
                </a:lnTo>
                <a:lnTo>
                  <a:pt x="1" y="452"/>
                </a:lnTo>
                <a:lnTo>
                  <a:pt x="480" y="452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0" name="Google Shape;5070;p21"/>
          <p:cNvSpPr/>
          <p:nvPr/>
        </p:nvSpPr>
        <p:spPr>
          <a:xfrm>
            <a:off x="6658924" y="6126627"/>
            <a:ext cx="263310" cy="251043"/>
          </a:xfrm>
          <a:custGeom>
            <a:avLst/>
            <a:gdLst/>
            <a:ahLst/>
            <a:cxnLst/>
            <a:rect l="l" t="t" r="r" b="b"/>
            <a:pathLst>
              <a:path w="1245" h="1187" extrusionOk="0">
                <a:moveTo>
                  <a:pt x="627" y="1"/>
                </a:moveTo>
                <a:lnTo>
                  <a:pt x="774" y="461"/>
                </a:lnTo>
                <a:lnTo>
                  <a:pt x="1244" y="461"/>
                </a:lnTo>
                <a:lnTo>
                  <a:pt x="863" y="735"/>
                </a:lnTo>
                <a:lnTo>
                  <a:pt x="1009" y="1186"/>
                </a:lnTo>
                <a:lnTo>
                  <a:pt x="627" y="912"/>
                </a:lnTo>
                <a:lnTo>
                  <a:pt x="235" y="1186"/>
                </a:lnTo>
                <a:lnTo>
                  <a:pt x="392" y="735"/>
                </a:lnTo>
                <a:lnTo>
                  <a:pt x="0" y="461"/>
                </a:lnTo>
                <a:lnTo>
                  <a:pt x="480" y="46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1" name="Google Shape;5071;p21"/>
          <p:cNvSpPr/>
          <p:nvPr/>
        </p:nvSpPr>
        <p:spPr>
          <a:xfrm>
            <a:off x="5263925" y="6020881"/>
            <a:ext cx="273884" cy="263521"/>
          </a:xfrm>
          <a:custGeom>
            <a:avLst/>
            <a:gdLst/>
            <a:ahLst/>
            <a:cxnLst/>
            <a:rect l="l" t="t" r="r" b="b"/>
            <a:pathLst>
              <a:path w="1295" h="1246" extrusionOk="0">
                <a:moveTo>
                  <a:pt x="109" y="834"/>
                </a:moveTo>
                <a:cubicBezTo>
                  <a:pt x="246" y="569"/>
                  <a:pt x="550" y="1"/>
                  <a:pt x="638" y="334"/>
                </a:cubicBezTo>
                <a:cubicBezTo>
                  <a:pt x="717" y="667"/>
                  <a:pt x="834" y="481"/>
                  <a:pt x="903" y="618"/>
                </a:cubicBezTo>
                <a:cubicBezTo>
                  <a:pt x="981" y="756"/>
                  <a:pt x="746" y="843"/>
                  <a:pt x="1020" y="941"/>
                </a:cubicBezTo>
                <a:cubicBezTo>
                  <a:pt x="1294" y="1030"/>
                  <a:pt x="658" y="1246"/>
                  <a:pt x="344" y="1196"/>
                </a:cubicBezTo>
                <a:cubicBezTo>
                  <a:pt x="40" y="1148"/>
                  <a:pt x="1" y="1039"/>
                  <a:pt x="109" y="83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2" name="Google Shape;5072;p21"/>
          <p:cNvSpPr/>
          <p:nvPr/>
        </p:nvSpPr>
        <p:spPr>
          <a:xfrm>
            <a:off x="4886836" y="6336004"/>
            <a:ext cx="265425" cy="255061"/>
          </a:xfrm>
          <a:custGeom>
            <a:avLst/>
            <a:gdLst/>
            <a:ahLst/>
            <a:cxnLst/>
            <a:rect l="l" t="t" r="r" b="b"/>
            <a:pathLst>
              <a:path w="1255" h="1206" extrusionOk="0">
                <a:moveTo>
                  <a:pt x="941" y="20"/>
                </a:moveTo>
                <a:cubicBezTo>
                  <a:pt x="647" y="50"/>
                  <a:pt x="1" y="118"/>
                  <a:pt x="275" y="324"/>
                </a:cubicBezTo>
                <a:cubicBezTo>
                  <a:pt x="549" y="529"/>
                  <a:pt x="344" y="559"/>
                  <a:pt x="442" y="686"/>
                </a:cubicBezTo>
                <a:cubicBezTo>
                  <a:pt x="540" y="804"/>
                  <a:pt x="706" y="618"/>
                  <a:pt x="697" y="912"/>
                </a:cubicBezTo>
                <a:cubicBezTo>
                  <a:pt x="677" y="1206"/>
                  <a:pt x="1118" y="686"/>
                  <a:pt x="1187" y="383"/>
                </a:cubicBezTo>
                <a:cubicBezTo>
                  <a:pt x="1255" y="79"/>
                  <a:pt x="1176" y="0"/>
                  <a:pt x="941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3" name="Google Shape;5073;p21"/>
          <p:cNvSpPr/>
          <p:nvPr/>
        </p:nvSpPr>
        <p:spPr>
          <a:xfrm>
            <a:off x="5050742" y="6136990"/>
            <a:ext cx="327604" cy="327604"/>
          </a:xfrm>
          <a:custGeom>
            <a:avLst/>
            <a:gdLst/>
            <a:ahLst/>
            <a:cxnLst/>
            <a:rect l="l" t="t" r="r" b="b"/>
            <a:pathLst>
              <a:path w="1549" h="1549" extrusionOk="0">
                <a:moveTo>
                  <a:pt x="392" y="207"/>
                </a:moveTo>
                <a:cubicBezTo>
                  <a:pt x="706" y="0"/>
                  <a:pt x="1127" y="89"/>
                  <a:pt x="1333" y="392"/>
                </a:cubicBezTo>
                <a:cubicBezTo>
                  <a:pt x="1548" y="706"/>
                  <a:pt x="1460" y="1128"/>
                  <a:pt x="1146" y="1343"/>
                </a:cubicBezTo>
                <a:cubicBezTo>
                  <a:pt x="833" y="1549"/>
                  <a:pt x="412" y="1461"/>
                  <a:pt x="205" y="1147"/>
                </a:cubicBezTo>
                <a:cubicBezTo>
                  <a:pt x="0" y="834"/>
                  <a:pt x="78" y="412"/>
                  <a:pt x="392" y="207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4" name="Google Shape;5074;p21"/>
          <p:cNvSpPr/>
          <p:nvPr/>
        </p:nvSpPr>
        <p:spPr>
          <a:xfrm>
            <a:off x="1877734" y="-111316"/>
            <a:ext cx="259291" cy="259080"/>
          </a:xfrm>
          <a:custGeom>
            <a:avLst/>
            <a:gdLst/>
            <a:ahLst/>
            <a:cxnLst/>
            <a:rect l="l" t="t" r="r" b="b"/>
            <a:pathLst>
              <a:path w="1226" h="1225" extrusionOk="0">
                <a:moveTo>
                  <a:pt x="294" y="147"/>
                </a:moveTo>
                <a:cubicBezTo>
                  <a:pt x="588" y="98"/>
                  <a:pt x="1225" y="0"/>
                  <a:pt x="1010" y="275"/>
                </a:cubicBezTo>
                <a:cubicBezTo>
                  <a:pt x="794" y="539"/>
                  <a:pt x="1000" y="519"/>
                  <a:pt x="941" y="667"/>
                </a:cubicBezTo>
                <a:cubicBezTo>
                  <a:pt x="873" y="804"/>
                  <a:pt x="666" y="667"/>
                  <a:pt x="755" y="941"/>
                </a:cubicBezTo>
                <a:cubicBezTo>
                  <a:pt x="843" y="1225"/>
                  <a:pt x="294" y="833"/>
                  <a:pt x="147" y="558"/>
                </a:cubicBezTo>
                <a:cubicBezTo>
                  <a:pt x="0" y="294"/>
                  <a:pt x="59" y="196"/>
                  <a:pt x="294" y="14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5" name="Google Shape;5075;p21"/>
          <p:cNvSpPr/>
          <p:nvPr/>
        </p:nvSpPr>
        <p:spPr>
          <a:xfrm>
            <a:off x="1469555" y="-299967"/>
            <a:ext cx="265425" cy="261195"/>
          </a:xfrm>
          <a:custGeom>
            <a:avLst/>
            <a:gdLst/>
            <a:ahLst/>
            <a:cxnLst/>
            <a:rect l="l" t="t" r="r" b="b"/>
            <a:pathLst>
              <a:path w="1255" h="1235" extrusionOk="0">
                <a:moveTo>
                  <a:pt x="1107" y="696"/>
                </a:moveTo>
                <a:cubicBezTo>
                  <a:pt x="911" y="470"/>
                  <a:pt x="460" y="0"/>
                  <a:pt x="470" y="343"/>
                </a:cubicBezTo>
                <a:cubicBezTo>
                  <a:pt x="470" y="686"/>
                  <a:pt x="314" y="539"/>
                  <a:pt x="274" y="696"/>
                </a:cubicBezTo>
                <a:cubicBezTo>
                  <a:pt x="235" y="843"/>
                  <a:pt x="490" y="873"/>
                  <a:pt x="245" y="1029"/>
                </a:cubicBezTo>
                <a:cubicBezTo>
                  <a:pt x="0" y="1196"/>
                  <a:pt x="676" y="1235"/>
                  <a:pt x="960" y="1108"/>
                </a:cubicBezTo>
                <a:cubicBezTo>
                  <a:pt x="1244" y="980"/>
                  <a:pt x="1254" y="873"/>
                  <a:pt x="1107" y="6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6" name="Google Shape;5076;p21"/>
          <p:cNvSpPr/>
          <p:nvPr/>
        </p:nvSpPr>
        <p:spPr>
          <a:xfrm>
            <a:off x="1649746" y="-237788"/>
            <a:ext cx="325700" cy="323374"/>
          </a:xfrm>
          <a:custGeom>
            <a:avLst/>
            <a:gdLst/>
            <a:ahLst/>
            <a:cxnLst/>
            <a:rect l="l" t="t" r="r" b="b"/>
            <a:pathLst>
              <a:path w="1540" h="1529" extrusionOk="0">
                <a:moveTo>
                  <a:pt x="1000" y="128"/>
                </a:moveTo>
                <a:cubicBezTo>
                  <a:pt x="1352" y="255"/>
                  <a:pt x="1539" y="637"/>
                  <a:pt x="1411" y="990"/>
                </a:cubicBezTo>
                <a:cubicBezTo>
                  <a:pt x="1284" y="1343"/>
                  <a:pt x="902" y="1529"/>
                  <a:pt x="549" y="1411"/>
                </a:cubicBezTo>
                <a:cubicBezTo>
                  <a:pt x="187" y="1284"/>
                  <a:pt x="0" y="892"/>
                  <a:pt x="128" y="539"/>
                </a:cubicBezTo>
                <a:cubicBezTo>
                  <a:pt x="255" y="187"/>
                  <a:pt x="638" y="0"/>
                  <a:pt x="1000" y="12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7" name="Google Shape;5077;p21"/>
          <p:cNvSpPr/>
          <p:nvPr/>
        </p:nvSpPr>
        <p:spPr>
          <a:xfrm>
            <a:off x="1380306" y="1009801"/>
            <a:ext cx="259291" cy="271769"/>
          </a:xfrm>
          <a:custGeom>
            <a:avLst/>
            <a:gdLst/>
            <a:ahLst/>
            <a:cxnLst/>
            <a:rect l="l" t="t" r="r" b="b"/>
            <a:pathLst>
              <a:path w="1226" h="1285" extrusionOk="0">
                <a:moveTo>
                  <a:pt x="324" y="69"/>
                </a:moveTo>
                <a:cubicBezTo>
                  <a:pt x="608" y="157"/>
                  <a:pt x="1226" y="363"/>
                  <a:pt x="902" y="510"/>
                </a:cubicBezTo>
                <a:cubicBezTo>
                  <a:pt x="588" y="647"/>
                  <a:pt x="784" y="725"/>
                  <a:pt x="667" y="823"/>
                </a:cubicBezTo>
                <a:cubicBezTo>
                  <a:pt x="540" y="921"/>
                  <a:pt x="422" y="706"/>
                  <a:pt x="373" y="990"/>
                </a:cubicBezTo>
                <a:cubicBezTo>
                  <a:pt x="324" y="1284"/>
                  <a:pt x="10" y="686"/>
                  <a:pt x="0" y="373"/>
                </a:cubicBezTo>
                <a:cubicBezTo>
                  <a:pt x="0" y="59"/>
                  <a:pt x="98" y="0"/>
                  <a:pt x="324" y="6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8" name="Google Shape;5078;p21"/>
          <p:cNvSpPr/>
          <p:nvPr/>
        </p:nvSpPr>
        <p:spPr>
          <a:xfrm>
            <a:off x="1017598" y="659571"/>
            <a:ext cx="267540" cy="261406"/>
          </a:xfrm>
          <a:custGeom>
            <a:avLst/>
            <a:gdLst/>
            <a:ahLst/>
            <a:cxnLst/>
            <a:rect l="l" t="t" r="r" b="b"/>
            <a:pathLst>
              <a:path w="1265" h="1236" extrusionOk="0">
                <a:moveTo>
                  <a:pt x="1206" y="911"/>
                </a:moveTo>
                <a:cubicBezTo>
                  <a:pt x="1127" y="617"/>
                  <a:pt x="951" y="0"/>
                  <a:pt x="794" y="304"/>
                </a:cubicBezTo>
                <a:cubicBezTo>
                  <a:pt x="637" y="617"/>
                  <a:pt x="569" y="412"/>
                  <a:pt x="471" y="530"/>
                </a:cubicBezTo>
                <a:cubicBezTo>
                  <a:pt x="363" y="647"/>
                  <a:pt x="579" y="784"/>
                  <a:pt x="285" y="813"/>
                </a:cubicBezTo>
                <a:cubicBezTo>
                  <a:pt x="1" y="853"/>
                  <a:pt x="579" y="1196"/>
                  <a:pt x="892" y="1216"/>
                </a:cubicBezTo>
                <a:cubicBezTo>
                  <a:pt x="1196" y="1235"/>
                  <a:pt x="1265" y="1137"/>
                  <a:pt x="1206" y="91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21"/>
          <p:cNvSpPr/>
          <p:nvPr/>
        </p:nvSpPr>
        <p:spPr>
          <a:xfrm>
            <a:off x="1175159" y="812902"/>
            <a:ext cx="317241" cy="317241"/>
          </a:xfrm>
          <a:custGeom>
            <a:avLst/>
            <a:gdLst/>
            <a:ahLst/>
            <a:cxnLst/>
            <a:rect l="l" t="t" r="r" b="b"/>
            <a:pathLst>
              <a:path w="1500" h="1500" extrusionOk="0">
                <a:moveTo>
                  <a:pt x="1245" y="284"/>
                </a:moveTo>
                <a:cubicBezTo>
                  <a:pt x="1499" y="549"/>
                  <a:pt x="1490" y="981"/>
                  <a:pt x="1216" y="1245"/>
                </a:cubicBezTo>
                <a:cubicBezTo>
                  <a:pt x="941" y="1500"/>
                  <a:pt x="520" y="1490"/>
                  <a:pt x="255" y="1216"/>
                </a:cubicBezTo>
                <a:cubicBezTo>
                  <a:pt x="1" y="941"/>
                  <a:pt x="10" y="510"/>
                  <a:pt x="284" y="255"/>
                </a:cubicBezTo>
                <a:cubicBezTo>
                  <a:pt x="559" y="1"/>
                  <a:pt x="980" y="10"/>
                  <a:pt x="1245" y="284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0" name="Google Shape;5080;p21"/>
          <p:cNvSpPr/>
          <p:nvPr/>
        </p:nvSpPr>
        <p:spPr>
          <a:xfrm>
            <a:off x="1599834" y="-596266"/>
            <a:ext cx="259503" cy="271558"/>
          </a:xfrm>
          <a:custGeom>
            <a:avLst/>
            <a:gdLst/>
            <a:ahLst/>
            <a:cxnLst/>
            <a:rect l="l" t="t" r="r" b="b"/>
            <a:pathLst>
              <a:path w="1227" h="1284" extrusionOk="0">
                <a:moveTo>
                  <a:pt x="325" y="68"/>
                </a:moveTo>
                <a:cubicBezTo>
                  <a:pt x="609" y="157"/>
                  <a:pt x="1226" y="362"/>
                  <a:pt x="913" y="510"/>
                </a:cubicBezTo>
                <a:cubicBezTo>
                  <a:pt x="599" y="647"/>
                  <a:pt x="795" y="725"/>
                  <a:pt x="678" y="823"/>
                </a:cubicBezTo>
                <a:cubicBezTo>
                  <a:pt x="550" y="921"/>
                  <a:pt x="423" y="696"/>
                  <a:pt x="384" y="989"/>
                </a:cubicBezTo>
                <a:cubicBezTo>
                  <a:pt x="334" y="1283"/>
                  <a:pt x="21" y="676"/>
                  <a:pt x="11" y="373"/>
                </a:cubicBezTo>
                <a:cubicBezTo>
                  <a:pt x="1" y="59"/>
                  <a:pt x="109" y="0"/>
                  <a:pt x="325" y="6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Google Shape;5081;p21"/>
          <p:cNvSpPr/>
          <p:nvPr/>
        </p:nvSpPr>
        <p:spPr>
          <a:xfrm>
            <a:off x="1237338" y="-946708"/>
            <a:ext cx="267540" cy="261406"/>
          </a:xfrm>
          <a:custGeom>
            <a:avLst/>
            <a:gdLst/>
            <a:ahLst/>
            <a:cxnLst/>
            <a:rect l="l" t="t" r="r" b="b"/>
            <a:pathLst>
              <a:path w="1265" h="1236" extrusionOk="0">
                <a:moveTo>
                  <a:pt x="1205" y="912"/>
                </a:moveTo>
                <a:cubicBezTo>
                  <a:pt x="1137" y="618"/>
                  <a:pt x="961" y="1"/>
                  <a:pt x="804" y="305"/>
                </a:cubicBezTo>
                <a:cubicBezTo>
                  <a:pt x="647" y="608"/>
                  <a:pt x="578" y="412"/>
                  <a:pt x="471" y="530"/>
                </a:cubicBezTo>
                <a:cubicBezTo>
                  <a:pt x="373" y="647"/>
                  <a:pt x="588" y="785"/>
                  <a:pt x="294" y="814"/>
                </a:cubicBezTo>
                <a:cubicBezTo>
                  <a:pt x="1" y="854"/>
                  <a:pt x="588" y="1196"/>
                  <a:pt x="892" y="1216"/>
                </a:cubicBezTo>
                <a:cubicBezTo>
                  <a:pt x="1205" y="1235"/>
                  <a:pt x="1264" y="1137"/>
                  <a:pt x="1205" y="9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21"/>
          <p:cNvSpPr/>
          <p:nvPr/>
        </p:nvSpPr>
        <p:spPr>
          <a:xfrm>
            <a:off x="1396802" y="-795280"/>
            <a:ext cx="317452" cy="319355"/>
          </a:xfrm>
          <a:custGeom>
            <a:avLst/>
            <a:gdLst/>
            <a:ahLst/>
            <a:cxnLst/>
            <a:rect l="l" t="t" r="r" b="b"/>
            <a:pathLst>
              <a:path w="1501" h="1510" extrusionOk="0">
                <a:moveTo>
                  <a:pt x="1246" y="284"/>
                </a:moveTo>
                <a:cubicBezTo>
                  <a:pt x="1500" y="559"/>
                  <a:pt x="1490" y="990"/>
                  <a:pt x="1216" y="1245"/>
                </a:cubicBezTo>
                <a:cubicBezTo>
                  <a:pt x="941" y="1510"/>
                  <a:pt x="510" y="1499"/>
                  <a:pt x="255" y="1225"/>
                </a:cubicBezTo>
                <a:cubicBezTo>
                  <a:pt x="1" y="951"/>
                  <a:pt x="11" y="519"/>
                  <a:pt x="275" y="265"/>
                </a:cubicBezTo>
                <a:cubicBezTo>
                  <a:pt x="549" y="0"/>
                  <a:pt x="981" y="20"/>
                  <a:pt x="1246" y="284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21"/>
          <p:cNvSpPr/>
          <p:nvPr/>
        </p:nvSpPr>
        <p:spPr>
          <a:xfrm>
            <a:off x="5102346" y="5343263"/>
            <a:ext cx="253158" cy="265636"/>
          </a:xfrm>
          <a:custGeom>
            <a:avLst/>
            <a:gdLst/>
            <a:ahLst/>
            <a:cxnLst/>
            <a:rect l="l" t="t" r="r" b="b"/>
            <a:pathLst>
              <a:path w="1197" h="1256" extrusionOk="0">
                <a:moveTo>
                  <a:pt x="187" y="589"/>
                </a:moveTo>
                <a:cubicBezTo>
                  <a:pt x="422" y="402"/>
                  <a:pt x="941" y="1"/>
                  <a:pt x="873" y="343"/>
                </a:cubicBezTo>
                <a:cubicBezTo>
                  <a:pt x="814" y="687"/>
                  <a:pt x="991" y="569"/>
                  <a:pt x="1000" y="726"/>
                </a:cubicBezTo>
                <a:cubicBezTo>
                  <a:pt x="1020" y="872"/>
                  <a:pt x="765" y="853"/>
                  <a:pt x="981" y="1059"/>
                </a:cubicBezTo>
                <a:cubicBezTo>
                  <a:pt x="1196" y="1255"/>
                  <a:pt x="520" y="1186"/>
                  <a:pt x="255" y="1020"/>
                </a:cubicBezTo>
                <a:cubicBezTo>
                  <a:pt x="1" y="843"/>
                  <a:pt x="11" y="726"/>
                  <a:pt x="187" y="58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4" name="Google Shape;5084;p21"/>
          <p:cNvSpPr/>
          <p:nvPr/>
        </p:nvSpPr>
        <p:spPr>
          <a:xfrm>
            <a:off x="4710663" y="5451123"/>
            <a:ext cx="244910" cy="267540"/>
          </a:xfrm>
          <a:custGeom>
            <a:avLst/>
            <a:gdLst/>
            <a:ahLst/>
            <a:cxnLst/>
            <a:rect l="l" t="t" r="r" b="b"/>
            <a:pathLst>
              <a:path w="1158" h="1265" extrusionOk="0">
                <a:moveTo>
                  <a:pt x="892" y="304"/>
                </a:moveTo>
                <a:cubicBezTo>
                  <a:pt x="618" y="206"/>
                  <a:pt x="1" y="0"/>
                  <a:pt x="167" y="304"/>
                </a:cubicBezTo>
                <a:cubicBezTo>
                  <a:pt x="334" y="598"/>
                  <a:pt x="128" y="549"/>
                  <a:pt x="167" y="696"/>
                </a:cubicBezTo>
                <a:cubicBezTo>
                  <a:pt x="206" y="852"/>
                  <a:pt x="442" y="745"/>
                  <a:pt x="304" y="1009"/>
                </a:cubicBezTo>
                <a:cubicBezTo>
                  <a:pt x="167" y="1264"/>
                  <a:pt x="785" y="980"/>
                  <a:pt x="971" y="735"/>
                </a:cubicBezTo>
                <a:cubicBezTo>
                  <a:pt x="1157" y="490"/>
                  <a:pt x="1118" y="382"/>
                  <a:pt x="892" y="30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5" name="Google Shape;5085;p21"/>
          <p:cNvSpPr/>
          <p:nvPr/>
        </p:nvSpPr>
        <p:spPr>
          <a:xfrm>
            <a:off x="4878588" y="5376467"/>
            <a:ext cx="308992" cy="308992"/>
          </a:xfrm>
          <a:custGeom>
            <a:avLst/>
            <a:gdLst/>
            <a:ahLst/>
            <a:cxnLst/>
            <a:rect l="l" t="t" r="r" b="b"/>
            <a:pathLst>
              <a:path w="1461" h="1461" extrusionOk="0">
                <a:moveTo>
                  <a:pt x="618" y="59"/>
                </a:moveTo>
                <a:cubicBezTo>
                  <a:pt x="990" y="1"/>
                  <a:pt x="1343" y="255"/>
                  <a:pt x="1402" y="618"/>
                </a:cubicBezTo>
                <a:cubicBezTo>
                  <a:pt x="1461" y="990"/>
                  <a:pt x="1215" y="1343"/>
                  <a:pt x="843" y="1401"/>
                </a:cubicBezTo>
                <a:cubicBezTo>
                  <a:pt x="471" y="1460"/>
                  <a:pt x="118" y="1216"/>
                  <a:pt x="59" y="843"/>
                </a:cubicBezTo>
                <a:cubicBezTo>
                  <a:pt x="0" y="471"/>
                  <a:pt x="255" y="118"/>
                  <a:pt x="618" y="5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6" name="Google Shape;5086;p21"/>
          <p:cNvSpPr/>
          <p:nvPr/>
        </p:nvSpPr>
        <p:spPr>
          <a:xfrm>
            <a:off x="2223734" y="1125698"/>
            <a:ext cx="253158" cy="265636"/>
          </a:xfrm>
          <a:custGeom>
            <a:avLst/>
            <a:gdLst/>
            <a:ahLst/>
            <a:cxnLst/>
            <a:rect l="l" t="t" r="r" b="b"/>
            <a:pathLst>
              <a:path w="1197" h="1256" extrusionOk="0">
                <a:moveTo>
                  <a:pt x="1010" y="579"/>
                </a:moveTo>
                <a:cubicBezTo>
                  <a:pt x="775" y="393"/>
                  <a:pt x="256" y="1"/>
                  <a:pt x="315" y="334"/>
                </a:cubicBezTo>
                <a:cubicBezTo>
                  <a:pt x="373" y="677"/>
                  <a:pt x="206" y="560"/>
                  <a:pt x="187" y="717"/>
                </a:cubicBezTo>
                <a:cubicBezTo>
                  <a:pt x="177" y="873"/>
                  <a:pt x="432" y="854"/>
                  <a:pt x="217" y="1050"/>
                </a:cubicBezTo>
                <a:cubicBezTo>
                  <a:pt x="1" y="1255"/>
                  <a:pt x="677" y="1177"/>
                  <a:pt x="931" y="1011"/>
                </a:cubicBezTo>
                <a:cubicBezTo>
                  <a:pt x="1196" y="844"/>
                  <a:pt x="1186" y="726"/>
                  <a:pt x="1010" y="57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7" name="Google Shape;5087;p21"/>
          <p:cNvSpPr/>
          <p:nvPr/>
        </p:nvSpPr>
        <p:spPr>
          <a:xfrm>
            <a:off x="2621761" y="1231655"/>
            <a:ext cx="246813" cy="269443"/>
          </a:xfrm>
          <a:custGeom>
            <a:avLst/>
            <a:gdLst/>
            <a:ahLst/>
            <a:cxnLst/>
            <a:rect l="l" t="t" r="r" b="b"/>
            <a:pathLst>
              <a:path w="1167" h="1274" extrusionOk="0">
                <a:moveTo>
                  <a:pt x="265" y="303"/>
                </a:moveTo>
                <a:cubicBezTo>
                  <a:pt x="549" y="205"/>
                  <a:pt x="1166" y="0"/>
                  <a:pt x="1000" y="303"/>
                </a:cubicBezTo>
                <a:cubicBezTo>
                  <a:pt x="833" y="608"/>
                  <a:pt x="1029" y="549"/>
                  <a:pt x="1000" y="706"/>
                </a:cubicBezTo>
                <a:cubicBezTo>
                  <a:pt x="961" y="852"/>
                  <a:pt x="726" y="754"/>
                  <a:pt x="863" y="1009"/>
                </a:cubicBezTo>
                <a:cubicBezTo>
                  <a:pt x="1000" y="1274"/>
                  <a:pt x="382" y="980"/>
                  <a:pt x="196" y="735"/>
                </a:cubicBezTo>
                <a:cubicBezTo>
                  <a:pt x="0" y="490"/>
                  <a:pt x="49" y="382"/>
                  <a:pt x="265" y="30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8" name="Google Shape;5088;p21"/>
          <p:cNvSpPr/>
          <p:nvPr/>
        </p:nvSpPr>
        <p:spPr>
          <a:xfrm>
            <a:off x="2391659" y="1156999"/>
            <a:ext cx="308992" cy="308781"/>
          </a:xfrm>
          <a:custGeom>
            <a:avLst/>
            <a:gdLst/>
            <a:ahLst/>
            <a:cxnLst/>
            <a:rect l="l" t="t" r="r" b="b"/>
            <a:pathLst>
              <a:path w="1461" h="1460" extrusionOk="0">
                <a:moveTo>
                  <a:pt x="834" y="59"/>
                </a:moveTo>
                <a:cubicBezTo>
                  <a:pt x="471" y="0"/>
                  <a:pt x="118" y="255"/>
                  <a:pt x="59" y="627"/>
                </a:cubicBezTo>
                <a:cubicBezTo>
                  <a:pt x="0" y="990"/>
                  <a:pt x="246" y="1342"/>
                  <a:pt x="618" y="1401"/>
                </a:cubicBezTo>
                <a:cubicBezTo>
                  <a:pt x="990" y="1460"/>
                  <a:pt x="1333" y="1215"/>
                  <a:pt x="1402" y="843"/>
                </a:cubicBezTo>
                <a:cubicBezTo>
                  <a:pt x="1461" y="471"/>
                  <a:pt x="1206" y="127"/>
                  <a:pt x="834" y="5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9" name="Google Shape;5089;p21"/>
          <p:cNvSpPr/>
          <p:nvPr/>
        </p:nvSpPr>
        <p:spPr>
          <a:xfrm>
            <a:off x="1529407" y="419105"/>
            <a:ext cx="775336" cy="547346"/>
          </a:xfrm>
          <a:custGeom>
            <a:avLst/>
            <a:gdLst/>
            <a:ahLst/>
            <a:cxnLst/>
            <a:rect l="l" t="t" r="r" b="b"/>
            <a:pathLst>
              <a:path w="3666" h="2588" extrusionOk="0">
                <a:moveTo>
                  <a:pt x="1951" y="1314"/>
                </a:moveTo>
                <a:cubicBezTo>
                  <a:pt x="1725" y="1177"/>
                  <a:pt x="1569" y="961"/>
                  <a:pt x="1569" y="687"/>
                </a:cubicBezTo>
                <a:cubicBezTo>
                  <a:pt x="1569" y="667"/>
                  <a:pt x="1569" y="657"/>
                  <a:pt x="1540" y="657"/>
                </a:cubicBezTo>
                <a:cubicBezTo>
                  <a:pt x="1520" y="657"/>
                  <a:pt x="1529" y="677"/>
                  <a:pt x="1529" y="696"/>
                </a:cubicBezTo>
                <a:cubicBezTo>
                  <a:pt x="1529" y="833"/>
                  <a:pt x="1540" y="961"/>
                  <a:pt x="1598" y="1068"/>
                </a:cubicBezTo>
                <a:lnTo>
                  <a:pt x="1598" y="1068"/>
                </a:lnTo>
                <a:lnTo>
                  <a:pt x="1598" y="1068"/>
                </a:lnTo>
                <a:lnTo>
                  <a:pt x="1608" y="1079"/>
                </a:lnTo>
                <a:cubicBezTo>
                  <a:pt x="1285" y="814"/>
                  <a:pt x="1020" y="648"/>
                  <a:pt x="1294" y="158"/>
                </a:cubicBezTo>
                <a:cubicBezTo>
                  <a:pt x="1305" y="138"/>
                  <a:pt x="1334" y="128"/>
                  <a:pt x="1314" y="118"/>
                </a:cubicBezTo>
                <a:cubicBezTo>
                  <a:pt x="1294" y="108"/>
                  <a:pt x="1275" y="108"/>
                  <a:pt x="1255" y="128"/>
                </a:cubicBezTo>
                <a:cubicBezTo>
                  <a:pt x="1167" y="285"/>
                  <a:pt x="1069" y="461"/>
                  <a:pt x="1109" y="648"/>
                </a:cubicBezTo>
                <a:cubicBezTo>
                  <a:pt x="893" y="422"/>
                  <a:pt x="736" y="226"/>
                  <a:pt x="638" y="30"/>
                </a:cubicBezTo>
                <a:cubicBezTo>
                  <a:pt x="628" y="10"/>
                  <a:pt x="628" y="1"/>
                  <a:pt x="608" y="10"/>
                </a:cubicBezTo>
                <a:cubicBezTo>
                  <a:pt x="589" y="20"/>
                  <a:pt x="579" y="40"/>
                  <a:pt x="589" y="60"/>
                </a:cubicBezTo>
                <a:cubicBezTo>
                  <a:pt x="667" y="206"/>
                  <a:pt x="746" y="334"/>
                  <a:pt x="883" y="500"/>
                </a:cubicBezTo>
                <a:cubicBezTo>
                  <a:pt x="726" y="432"/>
                  <a:pt x="579" y="471"/>
                  <a:pt x="412" y="510"/>
                </a:cubicBezTo>
                <a:cubicBezTo>
                  <a:pt x="393" y="520"/>
                  <a:pt x="383" y="520"/>
                  <a:pt x="383" y="539"/>
                </a:cubicBezTo>
                <a:cubicBezTo>
                  <a:pt x="393" y="559"/>
                  <a:pt x="412" y="569"/>
                  <a:pt x="432" y="559"/>
                </a:cubicBezTo>
                <a:cubicBezTo>
                  <a:pt x="834" y="452"/>
                  <a:pt x="1011" y="667"/>
                  <a:pt x="1265" y="892"/>
                </a:cubicBezTo>
                <a:cubicBezTo>
                  <a:pt x="844" y="1010"/>
                  <a:pt x="383" y="942"/>
                  <a:pt x="50" y="657"/>
                </a:cubicBezTo>
                <a:cubicBezTo>
                  <a:pt x="40" y="637"/>
                  <a:pt x="31" y="618"/>
                  <a:pt x="20" y="637"/>
                </a:cubicBezTo>
                <a:cubicBezTo>
                  <a:pt x="1" y="648"/>
                  <a:pt x="1" y="677"/>
                  <a:pt x="20" y="687"/>
                </a:cubicBezTo>
                <a:cubicBezTo>
                  <a:pt x="216" y="853"/>
                  <a:pt x="432" y="961"/>
                  <a:pt x="667" y="1010"/>
                </a:cubicBezTo>
                <a:cubicBezTo>
                  <a:pt x="706" y="1020"/>
                  <a:pt x="746" y="1020"/>
                  <a:pt x="785" y="1029"/>
                </a:cubicBezTo>
                <a:cubicBezTo>
                  <a:pt x="628" y="1177"/>
                  <a:pt x="403" y="1245"/>
                  <a:pt x="197" y="1216"/>
                </a:cubicBezTo>
                <a:cubicBezTo>
                  <a:pt x="177" y="1206"/>
                  <a:pt x="158" y="1216"/>
                  <a:pt x="158" y="1235"/>
                </a:cubicBezTo>
                <a:cubicBezTo>
                  <a:pt x="148" y="1255"/>
                  <a:pt x="168" y="1264"/>
                  <a:pt x="187" y="1264"/>
                </a:cubicBezTo>
                <a:cubicBezTo>
                  <a:pt x="442" y="1304"/>
                  <a:pt x="785" y="1225"/>
                  <a:pt x="961" y="1029"/>
                </a:cubicBezTo>
                <a:cubicBezTo>
                  <a:pt x="1128" y="1039"/>
                  <a:pt x="1216" y="1029"/>
                  <a:pt x="1363" y="981"/>
                </a:cubicBezTo>
                <a:cubicBezTo>
                  <a:pt x="1510" y="1118"/>
                  <a:pt x="1686" y="1245"/>
                  <a:pt x="1873" y="1353"/>
                </a:cubicBezTo>
                <a:lnTo>
                  <a:pt x="1873" y="1353"/>
                </a:lnTo>
                <a:cubicBezTo>
                  <a:pt x="1873" y="1353"/>
                  <a:pt x="1873" y="1362"/>
                  <a:pt x="1882" y="1362"/>
                </a:cubicBezTo>
                <a:lnTo>
                  <a:pt x="1882" y="1362"/>
                </a:lnTo>
                <a:cubicBezTo>
                  <a:pt x="1696" y="1353"/>
                  <a:pt x="1510" y="1431"/>
                  <a:pt x="1363" y="1539"/>
                </a:cubicBezTo>
                <a:cubicBezTo>
                  <a:pt x="1344" y="1558"/>
                  <a:pt x="1344" y="1569"/>
                  <a:pt x="1363" y="1588"/>
                </a:cubicBezTo>
                <a:cubicBezTo>
                  <a:pt x="1373" y="1598"/>
                  <a:pt x="1383" y="1588"/>
                  <a:pt x="1392" y="1569"/>
                </a:cubicBezTo>
                <a:cubicBezTo>
                  <a:pt x="1579" y="1421"/>
                  <a:pt x="1873" y="1392"/>
                  <a:pt x="2088" y="1480"/>
                </a:cubicBezTo>
                <a:lnTo>
                  <a:pt x="2265" y="1569"/>
                </a:lnTo>
                <a:lnTo>
                  <a:pt x="2265" y="1569"/>
                </a:lnTo>
                <a:cubicBezTo>
                  <a:pt x="2451" y="1647"/>
                  <a:pt x="2647" y="1725"/>
                  <a:pt x="2853" y="1774"/>
                </a:cubicBezTo>
                <a:cubicBezTo>
                  <a:pt x="2755" y="1794"/>
                  <a:pt x="2666" y="1823"/>
                  <a:pt x="2578" y="1872"/>
                </a:cubicBezTo>
                <a:cubicBezTo>
                  <a:pt x="2313" y="1745"/>
                  <a:pt x="2069" y="1794"/>
                  <a:pt x="1834" y="1941"/>
                </a:cubicBezTo>
                <a:cubicBezTo>
                  <a:pt x="1814" y="1950"/>
                  <a:pt x="1814" y="1950"/>
                  <a:pt x="1823" y="1970"/>
                </a:cubicBezTo>
                <a:cubicBezTo>
                  <a:pt x="1834" y="1990"/>
                  <a:pt x="1863" y="1980"/>
                  <a:pt x="1882" y="1970"/>
                </a:cubicBezTo>
                <a:cubicBezTo>
                  <a:pt x="2049" y="1863"/>
                  <a:pt x="2304" y="1852"/>
                  <a:pt x="2490" y="1921"/>
                </a:cubicBezTo>
                <a:cubicBezTo>
                  <a:pt x="2235" y="2059"/>
                  <a:pt x="2049" y="2284"/>
                  <a:pt x="1921" y="2538"/>
                </a:cubicBezTo>
                <a:cubicBezTo>
                  <a:pt x="1912" y="2558"/>
                  <a:pt x="1912" y="2568"/>
                  <a:pt x="1932" y="2578"/>
                </a:cubicBezTo>
                <a:cubicBezTo>
                  <a:pt x="1951" y="2588"/>
                  <a:pt x="1951" y="2568"/>
                  <a:pt x="1961" y="2549"/>
                </a:cubicBezTo>
                <a:cubicBezTo>
                  <a:pt x="2157" y="2157"/>
                  <a:pt x="2618" y="1852"/>
                  <a:pt x="3058" y="1813"/>
                </a:cubicBezTo>
                <a:cubicBezTo>
                  <a:pt x="3245" y="1852"/>
                  <a:pt x="3431" y="1863"/>
                  <a:pt x="3627" y="1863"/>
                </a:cubicBezTo>
                <a:cubicBezTo>
                  <a:pt x="3646" y="1863"/>
                  <a:pt x="3666" y="1843"/>
                  <a:pt x="3666" y="1823"/>
                </a:cubicBezTo>
                <a:cubicBezTo>
                  <a:pt x="3666" y="1804"/>
                  <a:pt x="3646" y="1784"/>
                  <a:pt x="3627" y="1784"/>
                </a:cubicBezTo>
                <a:cubicBezTo>
                  <a:pt x="3500" y="1784"/>
                  <a:pt x="3382" y="1784"/>
                  <a:pt x="3264" y="1765"/>
                </a:cubicBezTo>
                <a:cubicBezTo>
                  <a:pt x="3058" y="1627"/>
                  <a:pt x="2912" y="1421"/>
                  <a:pt x="2912" y="1166"/>
                </a:cubicBezTo>
                <a:cubicBezTo>
                  <a:pt x="2912" y="1147"/>
                  <a:pt x="2921" y="1137"/>
                  <a:pt x="2901" y="1137"/>
                </a:cubicBezTo>
                <a:cubicBezTo>
                  <a:pt x="2882" y="1137"/>
                  <a:pt x="2872" y="1147"/>
                  <a:pt x="2872" y="1166"/>
                </a:cubicBezTo>
                <a:cubicBezTo>
                  <a:pt x="2872" y="1392"/>
                  <a:pt x="2951" y="1598"/>
                  <a:pt x="3117" y="1745"/>
                </a:cubicBezTo>
                <a:cubicBezTo>
                  <a:pt x="2833" y="1706"/>
                  <a:pt x="2568" y="1617"/>
                  <a:pt x="2324" y="1510"/>
                </a:cubicBezTo>
                <a:cubicBezTo>
                  <a:pt x="2313" y="1353"/>
                  <a:pt x="2284" y="1196"/>
                  <a:pt x="2226" y="1049"/>
                </a:cubicBezTo>
                <a:cubicBezTo>
                  <a:pt x="2353" y="824"/>
                  <a:pt x="2353" y="530"/>
                  <a:pt x="2235" y="304"/>
                </a:cubicBezTo>
                <a:cubicBezTo>
                  <a:pt x="2226" y="285"/>
                  <a:pt x="2196" y="275"/>
                  <a:pt x="2176" y="285"/>
                </a:cubicBezTo>
                <a:cubicBezTo>
                  <a:pt x="2157" y="295"/>
                  <a:pt x="2176" y="304"/>
                  <a:pt x="2186" y="324"/>
                </a:cubicBezTo>
                <a:cubicBezTo>
                  <a:pt x="2284" y="510"/>
                  <a:pt x="2274" y="755"/>
                  <a:pt x="2186" y="951"/>
                </a:cubicBezTo>
                <a:cubicBezTo>
                  <a:pt x="2059" y="696"/>
                  <a:pt x="1853" y="500"/>
                  <a:pt x="1608" y="354"/>
                </a:cubicBezTo>
                <a:cubicBezTo>
                  <a:pt x="1588" y="343"/>
                  <a:pt x="1579" y="334"/>
                  <a:pt x="1569" y="343"/>
                </a:cubicBezTo>
                <a:cubicBezTo>
                  <a:pt x="1559" y="363"/>
                  <a:pt x="1569" y="383"/>
                  <a:pt x="1588" y="393"/>
                </a:cubicBezTo>
                <a:cubicBezTo>
                  <a:pt x="1990" y="628"/>
                  <a:pt x="2186" y="1000"/>
                  <a:pt x="2215" y="1460"/>
                </a:cubicBezTo>
                <a:cubicBezTo>
                  <a:pt x="2117" y="1412"/>
                  <a:pt x="2049" y="1373"/>
                  <a:pt x="1951" y="131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0" name="Google Shape;5090;p21"/>
          <p:cNvSpPr/>
          <p:nvPr/>
        </p:nvSpPr>
        <p:spPr>
          <a:xfrm>
            <a:off x="1492185" y="520621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109" y="50"/>
                </a:moveTo>
                <a:cubicBezTo>
                  <a:pt x="177" y="1"/>
                  <a:pt x="275" y="30"/>
                  <a:pt x="324" y="99"/>
                </a:cubicBezTo>
                <a:cubicBezTo>
                  <a:pt x="363" y="177"/>
                  <a:pt x="344" y="275"/>
                  <a:pt x="265" y="324"/>
                </a:cubicBezTo>
                <a:cubicBezTo>
                  <a:pt x="187" y="364"/>
                  <a:pt x="89" y="334"/>
                  <a:pt x="50" y="266"/>
                </a:cubicBezTo>
                <a:cubicBezTo>
                  <a:pt x="0" y="187"/>
                  <a:pt x="30" y="89"/>
                  <a:pt x="109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1" name="Google Shape;5091;p21"/>
          <p:cNvSpPr/>
          <p:nvPr/>
        </p:nvSpPr>
        <p:spPr>
          <a:xfrm>
            <a:off x="1504663" y="543462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30" y="10"/>
                </a:moveTo>
                <a:cubicBezTo>
                  <a:pt x="59" y="1"/>
                  <a:pt x="89" y="10"/>
                  <a:pt x="108" y="30"/>
                </a:cubicBezTo>
                <a:cubicBezTo>
                  <a:pt x="118" y="60"/>
                  <a:pt x="118" y="89"/>
                  <a:pt x="89" y="108"/>
                </a:cubicBezTo>
                <a:cubicBezTo>
                  <a:pt x="59" y="118"/>
                  <a:pt x="30" y="108"/>
                  <a:pt x="10" y="89"/>
                </a:cubicBezTo>
                <a:cubicBezTo>
                  <a:pt x="0" y="60"/>
                  <a:pt x="10" y="3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2" name="Google Shape;5092;p21"/>
          <p:cNvSpPr/>
          <p:nvPr/>
        </p:nvSpPr>
        <p:spPr>
          <a:xfrm>
            <a:off x="1523274" y="643074"/>
            <a:ext cx="76772" cy="76772"/>
          </a:xfrm>
          <a:custGeom>
            <a:avLst/>
            <a:gdLst/>
            <a:ahLst/>
            <a:cxnLst/>
            <a:rect l="l" t="t" r="r" b="b"/>
            <a:pathLst>
              <a:path w="363" h="363" extrusionOk="0">
                <a:moveTo>
                  <a:pt x="99" y="39"/>
                </a:moveTo>
                <a:cubicBezTo>
                  <a:pt x="177" y="0"/>
                  <a:pt x="275" y="20"/>
                  <a:pt x="324" y="98"/>
                </a:cubicBezTo>
                <a:cubicBezTo>
                  <a:pt x="363" y="176"/>
                  <a:pt x="334" y="274"/>
                  <a:pt x="265" y="314"/>
                </a:cubicBezTo>
                <a:cubicBezTo>
                  <a:pt x="187" y="362"/>
                  <a:pt x="89" y="333"/>
                  <a:pt x="49" y="255"/>
                </a:cubicBezTo>
                <a:cubicBezTo>
                  <a:pt x="1" y="186"/>
                  <a:pt x="30" y="88"/>
                  <a:pt x="99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3" name="Google Shape;5093;p21"/>
          <p:cNvSpPr/>
          <p:nvPr/>
        </p:nvSpPr>
        <p:spPr>
          <a:xfrm>
            <a:off x="1535752" y="663800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30" y="20"/>
                </a:moveTo>
                <a:cubicBezTo>
                  <a:pt x="59" y="0"/>
                  <a:pt x="88" y="9"/>
                  <a:pt x="108" y="39"/>
                </a:cubicBezTo>
                <a:cubicBezTo>
                  <a:pt x="118" y="59"/>
                  <a:pt x="108" y="98"/>
                  <a:pt x="88" y="107"/>
                </a:cubicBezTo>
                <a:cubicBezTo>
                  <a:pt x="59" y="127"/>
                  <a:pt x="30" y="118"/>
                  <a:pt x="10" y="88"/>
                </a:cubicBezTo>
                <a:cubicBezTo>
                  <a:pt x="1" y="68"/>
                  <a:pt x="10" y="29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4" name="Google Shape;5094;p21"/>
          <p:cNvSpPr/>
          <p:nvPr/>
        </p:nvSpPr>
        <p:spPr>
          <a:xfrm>
            <a:off x="1626905" y="381882"/>
            <a:ext cx="74869" cy="76772"/>
          </a:xfrm>
          <a:custGeom>
            <a:avLst/>
            <a:gdLst/>
            <a:ahLst/>
            <a:cxnLst/>
            <a:rect l="l" t="t" r="r" b="b"/>
            <a:pathLst>
              <a:path w="354" h="363" extrusionOk="0">
                <a:moveTo>
                  <a:pt x="99" y="40"/>
                </a:moveTo>
                <a:cubicBezTo>
                  <a:pt x="177" y="0"/>
                  <a:pt x="265" y="20"/>
                  <a:pt x="314" y="98"/>
                </a:cubicBezTo>
                <a:cubicBezTo>
                  <a:pt x="354" y="177"/>
                  <a:pt x="334" y="275"/>
                  <a:pt x="256" y="314"/>
                </a:cubicBezTo>
                <a:cubicBezTo>
                  <a:pt x="177" y="363"/>
                  <a:pt x="89" y="334"/>
                  <a:pt x="40" y="255"/>
                </a:cubicBezTo>
                <a:cubicBezTo>
                  <a:pt x="1" y="186"/>
                  <a:pt x="20" y="88"/>
                  <a:pt x="99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5" name="Google Shape;5095;p21"/>
          <p:cNvSpPr/>
          <p:nvPr/>
        </p:nvSpPr>
        <p:spPr>
          <a:xfrm>
            <a:off x="1637268" y="404512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40" y="11"/>
                </a:moveTo>
                <a:cubicBezTo>
                  <a:pt x="59" y="1"/>
                  <a:pt x="98" y="1"/>
                  <a:pt x="109" y="31"/>
                </a:cubicBezTo>
                <a:cubicBezTo>
                  <a:pt x="128" y="60"/>
                  <a:pt x="118" y="89"/>
                  <a:pt x="89" y="109"/>
                </a:cubicBezTo>
                <a:cubicBezTo>
                  <a:pt x="69" y="118"/>
                  <a:pt x="30" y="109"/>
                  <a:pt x="20" y="89"/>
                </a:cubicBezTo>
                <a:cubicBezTo>
                  <a:pt x="0" y="60"/>
                  <a:pt x="11" y="31"/>
                  <a:pt x="4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6" name="Google Shape;5096;p21"/>
          <p:cNvSpPr/>
          <p:nvPr/>
        </p:nvSpPr>
        <p:spPr>
          <a:xfrm>
            <a:off x="1572975" y="495665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99" y="40"/>
                </a:moveTo>
                <a:cubicBezTo>
                  <a:pt x="177" y="1"/>
                  <a:pt x="275" y="21"/>
                  <a:pt x="315" y="99"/>
                </a:cubicBezTo>
                <a:cubicBezTo>
                  <a:pt x="363" y="177"/>
                  <a:pt x="334" y="275"/>
                  <a:pt x="256" y="315"/>
                </a:cubicBezTo>
                <a:cubicBezTo>
                  <a:pt x="187" y="364"/>
                  <a:pt x="89" y="334"/>
                  <a:pt x="40" y="266"/>
                </a:cubicBezTo>
                <a:cubicBezTo>
                  <a:pt x="1" y="188"/>
                  <a:pt x="21" y="90"/>
                  <a:pt x="99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7" name="Google Shape;5097;p21"/>
          <p:cNvSpPr/>
          <p:nvPr/>
        </p:nvSpPr>
        <p:spPr>
          <a:xfrm>
            <a:off x="1583338" y="518717"/>
            <a:ext cx="27283" cy="24956"/>
          </a:xfrm>
          <a:custGeom>
            <a:avLst/>
            <a:gdLst/>
            <a:ahLst/>
            <a:cxnLst/>
            <a:rect l="l" t="t" r="r" b="b"/>
            <a:pathLst>
              <a:path w="129" h="118" extrusionOk="0">
                <a:moveTo>
                  <a:pt x="40" y="10"/>
                </a:moveTo>
                <a:cubicBezTo>
                  <a:pt x="70" y="0"/>
                  <a:pt x="99" y="0"/>
                  <a:pt x="118" y="29"/>
                </a:cubicBezTo>
                <a:cubicBezTo>
                  <a:pt x="128" y="59"/>
                  <a:pt x="118" y="88"/>
                  <a:pt x="99" y="108"/>
                </a:cubicBezTo>
                <a:cubicBezTo>
                  <a:pt x="70" y="118"/>
                  <a:pt x="40" y="108"/>
                  <a:pt x="20" y="88"/>
                </a:cubicBezTo>
                <a:cubicBezTo>
                  <a:pt x="1" y="59"/>
                  <a:pt x="11" y="29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8" name="Google Shape;5098;p21"/>
          <p:cNvSpPr/>
          <p:nvPr/>
        </p:nvSpPr>
        <p:spPr>
          <a:xfrm>
            <a:off x="1767970" y="404512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108" y="50"/>
                </a:moveTo>
                <a:cubicBezTo>
                  <a:pt x="177" y="1"/>
                  <a:pt x="274" y="31"/>
                  <a:pt x="323" y="99"/>
                </a:cubicBezTo>
                <a:cubicBezTo>
                  <a:pt x="362" y="177"/>
                  <a:pt x="343" y="275"/>
                  <a:pt x="264" y="325"/>
                </a:cubicBezTo>
                <a:cubicBezTo>
                  <a:pt x="186" y="364"/>
                  <a:pt x="88" y="334"/>
                  <a:pt x="49" y="266"/>
                </a:cubicBezTo>
                <a:cubicBezTo>
                  <a:pt x="0" y="187"/>
                  <a:pt x="29" y="89"/>
                  <a:pt x="108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9" name="Google Shape;5099;p21"/>
          <p:cNvSpPr/>
          <p:nvPr/>
        </p:nvSpPr>
        <p:spPr>
          <a:xfrm>
            <a:off x="1780236" y="427353"/>
            <a:ext cx="27071" cy="25168"/>
          </a:xfrm>
          <a:custGeom>
            <a:avLst/>
            <a:gdLst/>
            <a:ahLst/>
            <a:cxnLst/>
            <a:rect l="l" t="t" r="r" b="b"/>
            <a:pathLst>
              <a:path w="128" h="119" extrusionOk="0">
                <a:moveTo>
                  <a:pt x="40" y="10"/>
                </a:moveTo>
                <a:cubicBezTo>
                  <a:pt x="60" y="1"/>
                  <a:pt x="99" y="10"/>
                  <a:pt x="108" y="30"/>
                </a:cubicBezTo>
                <a:cubicBezTo>
                  <a:pt x="128" y="60"/>
                  <a:pt x="119" y="89"/>
                  <a:pt x="89" y="108"/>
                </a:cubicBezTo>
                <a:cubicBezTo>
                  <a:pt x="69" y="119"/>
                  <a:pt x="30" y="108"/>
                  <a:pt x="21" y="89"/>
                </a:cubicBezTo>
                <a:cubicBezTo>
                  <a:pt x="1" y="60"/>
                  <a:pt x="10" y="30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0" name="Google Shape;5100;p21"/>
          <p:cNvSpPr/>
          <p:nvPr/>
        </p:nvSpPr>
        <p:spPr>
          <a:xfrm>
            <a:off x="1842415" y="470920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99" y="50"/>
                </a:moveTo>
                <a:cubicBezTo>
                  <a:pt x="177" y="0"/>
                  <a:pt x="275" y="30"/>
                  <a:pt x="314" y="109"/>
                </a:cubicBezTo>
                <a:cubicBezTo>
                  <a:pt x="363" y="177"/>
                  <a:pt x="334" y="275"/>
                  <a:pt x="265" y="324"/>
                </a:cubicBezTo>
                <a:cubicBezTo>
                  <a:pt x="187" y="363"/>
                  <a:pt x="89" y="344"/>
                  <a:pt x="49" y="265"/>
                </a:cubicBezTo>
                <a:cubicBezTo>
                  <a:pt x="1" y="187"/>
                  <a:pt x="30" y="89"/>
                  <a:pt x="99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1" name="Google Shape;5101;p21"/>
          <p:cNvSpPr/>
          <p:nvPr/>
        </p:nvSpPr>
        <p:spPr>
          <a:xfrm>
            <a:off x="1854893" y="493761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30" y="20"/>
                </a:moveTo>
                <a:cubicBezTo>
                  <a:pt x="59" y="1"/>
                  <a:pt x="88" y="10"/>
                  <a:pt x="108" y="30"/>
                </a:cubicBezTo>
                <a:cubicBezTo>
                  <a:pt x="118" y="59"/>
                  <a:pt x="108" y="88"/>
                  <a:pt x="88" y="108"/>
                </a:cubicBezTo>
                <a:cubicBezTo>
                  <a:pt x="59" y="128"/>
                  <a:pt x="30" y="118"/>
                  <a:pt x="10" y="88"/>
                </a:cubicBezTo>
                <a:cubicBezTo>
                  <a:pt x="1" y="59"/>
                  <a:pt x="10" y="3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2" name="Google Shape;5102;p21"/>
          <p:cNvSpPr/>
          <p:nvPr/>
        </p:nvSpPr>
        <p:spPr>
          <a:xfrm>
            <a:off x="1825919" y="547692"/>
            <a:ext cx="76772" cy="76772"/>
          </a:xfrm>
          <a:custGeom>
            <a:avLst/>
            <a:gdLst/>
            <a:ahLst/>
            <a:cxnLst/>
            <a:rect l="l" t="t" r="r" b="b"/>
            <a:pathLst>
              <a:path w="363" h="363" extrusionOk="0">
                <a:moveTo>
                  <a:pt x="98" y="40"/>
                </a:moveTo>
                <a:cubicBezTo>
                  <a:pt x="177" y="0"/>
                  <a:pt x="275" y="20"/>
                  <a:pt x="323" y="98"/>
                </a:cubicBezTo>
                <a:cubicBezTo>
                  <a:pt x="363" y="177"/>
                  <a:pt x="334" y="265"/>
                  <a:pt x="265" y="314"/>
                </a:cubicBezTo>
                <a:cubicBezTo>
                  <a:pt x="186" y="363"/>
                  <a:pt x="88" y="334"/>
                  <a:pt x="49" y="255"/>
                </a:cubicBezTo>
                <a:cubicBezTo>
                  <a:pt x="0" y="177"/>
                  <a:pt x="29" y="88"/>
                  <a:pt x="98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3" name="Google Shape;5103;p21"/>
          <p:cNvSpPr/>
          <p:nvPr/>
        </p:nvSpPr>
        <p:spPr>
          <a:xfrm>
            <a:off x="1838397" y="568418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29" y="20"/>
                </a:moveTo>
                <a:cubicBezTo>
                  <a:pt x="59" y="0"/>
                  <a:pt x="88" y="10"/>
                  <a:pt x="108" y="40"/>
                </a:cubicBezTo>
                <a:cubicBezTo>
                  <a:pt x="118" y="59"/>
                  <a:pt x="118" y="98"/>
                  <a:pt x="88" y="108"/>
                </a:cubicBezTo>
                <a:cubicBezTo>
                  <a:pt x="59" y="127"/>
                  <a:pt x="29" y="118"/>
                  <a:pt x="10" y="88"/>
                </a:cubicBezTo>
                <a:cubicBezTo>
                  <a:pt x="0" y="69"/>
                  <a:pt x="10" y="29"/>
                  <a:pt x="2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21"/>
          <p:cNvSpPr/>
          <p:nvPr/>
        </p:nvSpPr>
        <p:spPr>
          <a:xfrm>
            <a:off x="1956409" y="441946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109" y="39"/>
                </a:moveTo>
                <a:cubicBezTo>
                  <a:pt x="177" y="0"/>
                  <a:pt x="275" y="20"/>
                  <a:pt x="324" y="98"/>
                </a:cubicBezTo>
                <a:cubicBezTo>
                  <a:pt x="363" y="177"/>
                  <a:pt x="344" y="275"/>
                  <a:pt x="265" y="314"/>
                </a:cubicBezTo>
                <a:cubicBezTo>
                  <a:pt x="187" y="363"/>
                  <a:pt x="89" y="333"/>
                  <a:pt x="50" y="255"/>
                </a:cubicBezTo>
                <a:cubicBezTo>
                  <a:pt x="0" y="187"/>
                  <a:pt x="30" y="89"/>
                  <a:pt x="109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5" name="Google Shape;5105;p21"/>
          <p:cNvSpPr/>
          <p:nvPr/>
        </p:nvSpPr>
        <p:spPr>
          <a:xfrm>
            <a:off x="1968887" y="462672"/>
            <a:ext cx="27283" cy="27071"/>
          </a:xfrm>
          <a:custGeom>
            <a:avLst/>
            <a:gdLst/>
            <a:ahLst/>
            <a:cxnLst/>
            <a:rect l="l" t="t" r="r" b="b"/>
            <a:pathLst>
              <a:path w="129" h="128" extrusionOk="0">
                <a:moveTo>
                  <a:pt x="39" y="20"/>
                </a:moveTo>
                <a:cubicBezTo>
                  <a:pt x="59" y="0"/>
                  <a:pt x="98" y="10"/>
                  <a:pt x="108" y="39"/>
                </a:cubicBezTo>
                <a:cubicBezTo>
                  <a:pt x="128" y="69"/>
                  <a:pt x="118" y="98"/>
                  <a:pt x="89" y="108"/>
                </a:cubicBezTo>
                <a:cubicBezTo>
                  <a:pt x="69" y="128"/>
                  <a:pt x="30" y="118"/>
                  <a:pt x="20" y="89"/>
                </a:cubicBezTo>
                <a:cubicBezTo>
                  <a:pt x="0" y="69"/>
                  <a:pt x="10" y="30"/>
                  <a:pt x="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6" name="Google Shape;5106;p21"/>
          <p:cNvSpPr/>
          <p:nvPr/>
        </p:nvSpPr>
        <p:spPr>
          <a:xfrm>
            <a:off x="1780236" y="721749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108" y="40"/>
                </a:moveTo>
                <a:cubicBezTo>
                  <a:pt x="187" y="0"/>
                  <a:pt x="275" y="20"/>
                  <a:pt x="324" y="98"/>
                </a:cubicBezTo>
                <a:cubicBezTo>
                  <a:pt x="363" y="177"/>
                  <a:pt x="343" y="275"/>
                  <a:pt x="265" y="314"/>
                </a:cubicBezTo>
                <a:cubicBezTo>
                  <a:pt x="187" y="363"/>
                  <a:pt x="99" y="334"/>
                  <a:pt x="50" y="255"/>
                </a:cubicBezTo>
                <a:cubicBezTo>
                  <a:pt x="1" y="186"/>
                  <a:pt x="30" y="88"/>
                  <a:pt x="108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7" name="Google Shape;5107;p21"/>
          <p:cNvSpPr/>
          <p:nvPr/>
        </p:nvSpPr>
        <p:spPr>
          <a:xfrm>
            <a:off x="1792714" y="742475"/>
            <a:ext cx="27071" cy="27071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40" y="20"/>
                </a:moveTo>
                <a:cubicBezTo>
                  <a:pt x="60" y="0"/>
                  <a:pt x="99" y="10"/>
                  <a:pt x="108" y="40"/>
                </a:cubicBezTo>
                <a:cubicBezTo>
                  <a:pt x="128" y="69"/>
                  <a:pt x="118" y="98"/>
                  <a:pt x="89" y="108"/>
                </a:cubicBezTo>
                <a:cubicBezTo>
                  <a:pt x="69" y="127"/>
                  <a:pt x="30" y="118"/>
                  <a:pt x="20" y="88"/>
                </a:cubicBezTo>
                <a:cubicBezTo>
                  <a:pt x="1" y="69"/>
                  <a:pt x="10" y="29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8" name="Google Shape;5108;p21"/>
          <p:cNvSpPr/>
          <p:nvPr/>
        </p:nvSpPr>
        <p:spPr>
          <a:xfrm>
            <a:off x="1881752" y="800424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99" y="40"/>
                </a:moveTo>
                <a:cubicBezTo>
                  <a:pt x="177" y="1"/>
                  <a:pt x="275" y="20"/>
                  <a:pt x="314" y="99"/>
                </a:cubicBezTo>
                <a:cubicBezTo>
                  <a:pt x="364" y="177"/>
                  <a:pt x="334" y="265"/>
                  <a:pt x="266" y="314"/>
                </a:cubicBezTo>
                <a:cubicBezTo>
                  <a:pt x="187" y="354"/>
                  <a:pt x="89" y="334"/>
                  <a:pt x="50" y="256"/>
                </a:cubicBezTo>
                <a:cubicBezTo>
                  <a:pt x="1" y="177"/>
                  <a:pt x="30" y="89"/>
                  <a:pt x="99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9" name="Google Shape;5109;p21"/>
          <p:cNvSpPr/>
          <p:nvPr/>
        </p:nvSpPr>
        <p:spPr>
          <a:xfrm>
            <a:off x="1894230" y="821150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30" y="20"/>
                </a:moveTo>
                <a:cubicBezTo>
                  <a:pt x="59" y="1"/>
                  <a:pt x="89" y="10"/>
                  <a:pt x="109" y="40"/>
                </a:cubicBezTo>
                <a:cubicBezTo>
                  <a:pt x="118" y="60"/>
                  <a:pt x="109" y="99"/>
                  <a:pt x="89" y="108"/>
                </a:cubicBezTo>
                <a:cubicBezTo>
                  <a:pt x="59" y="128"/>
                  <a:pt x="30" y="118"/>
                  <a:pt x="11" y="89"/>
                </a:cubicBezTo>
                <a:cubicBezTo>
                  <a:pt x="0" y="69"/>
                  <a:pt x="11" y="3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0" name="Google Shape;5110;p21"/>
          <p:cNvSpPr/>
          <p:nvPr/>
        </p:nvSpPr>
        <p:spPr>
          <a:xfrm>
            <a:off x="1910727" y="924781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109" y="40"/>
                </a:moveTo>
                <a:cubicBezTo>
                  <a:pt x="177" y="1"/>
                  <a:pt x="275" y="20"/>
                  <a:pt x="325" y="99"/>
                </a:cubicBezTo>
                <a:cubicBezTo>
                  <a:pt x="364" y="177"/>
                  <a:pt x="344" y="275"/>
                  <a:pt x="266" y="314"/>
                </a:cubicBezTo>
                <a:cubicBezTo>
                  <a:pt x="187" y="363"/>
                  <a:pt x="89" y="334"/>
                  <a:pt x="50" y="256"/>
                </a:cubicBezTo>
                <a:cubicBezTo>
                  <a:pt x="1" y="187"/>
                  <a:pt x="31" y="89"/>
                  <a:pt x="109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1" name="Google Shape;5111;p21"/>
          <p:cNvSpPr/>
          <p:nvPr/>
        </p:nvSpPr>
        <p:spPr>
          <a:xfrm>
            <a:off x="1923205" y="945507"/>
            <a:ext cx="27283" cy="27071"/>
          </a:xfrm>
          <a:custGeom>
            <a:avLst/>
            <a:gdLst/>
            <a:ahLst/>
            <a:cxnLst/>
            <a:rect l="l" t="t" r="r" b="b"/>
            <a:pathLst>
              <a:path w="129" h="128" extrusionOk="0">
                <a:moveTo>
                  <a:pt x="40" y="20"/>
                </a:moveTo>
                <a:cubicBezTo>
                  <a:pt x="59" y="1"/>
                  <a:pt x="89" y="10"/>
                  <a:pt x="109" y="40"/>
                </a:cubicBezTo>
                <a:cubicBezTo>
                  <a:pt x="128" y="69"/>
                  <a:pt x="118" y="99"/>
                  <a:pt x="89" y="108"/>
                </a:cubicBezTo>
                <a:cubicBezTo>
                  <a:pt x="59" y="128"/>
                  <a:pt x="30" y="118"/>
                  <a:pt x="20" y="89"/>
                </a:cubicBezTo>
                <a:cubicBezTo>
                  <a:pt x="1" y="69"/>
                  <a:pt x="11" y="30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2" name="Google Shape;5112;p21"/>
          <p:cNvSpPr/>
          <p:nvPr/>
        </p:nvSpPr>
        <p:spPr>
          <a:xfrm>
            <a:off x="2101492" y="628481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109" y="49"/>
                </a:moveTo>
                <a:cubicBezTo>
                  <a:pt x="177" y="0"/>
                  <a:pt x="275" y="30"/>
                  <a:pt x="324" y="98"/>
                </a:cubicBezTo>
                <a:cubicBezTo>
                  <a:pt x="363" y="176"/>
                  <a:pt x="344" y="274"/>
                  <a:pt x="265" y="324"/>
                </a:cubicBezTo>
                <a:cubicBezTo>
                  <a:pt x="187" y="363"/>
                  <a:pt x="89" y="343"/>
                  <a:pt x="50" y="265"/>
                </a:cubicBezTo>
                <a:cubicBezTo>
                  <a:pt x="0" y="187"/>
                  <a:pt x="30" y="89"/>
                  <a:pt x="109" y="4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3" name="Google Shape;5113;p21"/>
          <p:cNvSpPr/>
          <p:nvPr/>
        </p:nvSpPr>
        <p:spPr>
          <a:xfrm>
            <a:off x="2113970" y="651322"/>
            <a:ext cx="27071" cy="24956"/>
          </a:xfrm>
          <a:custGeom>
            <a:avLst/>
            <a:gdLst/>
            <a:ahLst/>
            <a:cxnLst/>
            <a:rect l="l" t="t" r="r" b="b"/>
            <a:pathLst>
              <a:path w="128" h="118" extrusionOk="0">
                <a:moveTo>
                  <a:pt x="39" y="10"/>
                </a:moveTo>
                <a:cubicBezTo>
                  <a:pt x="59" y="0"/>
                  <a:pt x="98" y="10"/>
                  <a:pt x="108" y="29"/>
                </a:cubicBezTo>
                <a:cubicBezTo>
                  <a:pt x="128" y="59"/>
                  <a:pt x="118" y="88"/>
                  <a:pt x="89" y="108"/>
                </a:cubicBezTo>
                <a:cubicBezTo>
                  <a:pt x="69" y="118"/>
                  <a:pt x="30" y="118"/>
                  <a:pt x="20" y="88"/>
                </a:cubicBezTo>
                <a:cubicBezTo>
                  <a:pt x="0" y="59"/>
                  <a:pt x="10" y="29"/>
                  <a:pt x="3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4" name="Google Shape;5114;p21"/>
          <p:cNvSpPr/>
          <p:nvPr/>
        </p:nvSpPr>
        <p:spPr>
          <a:xfrm>
            <a:off x="-1214484" y="1509344"/>
            <a:ext cx="443714" cy="750380"/>
          </a:xfrm>
          <a:custGeom>
            <a:avLst/>
            <a:gdLst/>
            <a:ahLst/>
            <a:cxnLst/>
            <a:rect l="l" t="t" r="r" b="b"/>
            <a:pathLst>
              <a:path w="2098" h="3548" extrusionOk="0">
                <a:moveTo>
                  <a:pt x="1148" y="1911"/>
                </a:moveTo>
                <a:cubicBezTo>
                  <a:pt x="1098" y="1646"/>
                  <a:pt x="1157" y="1381"/>
                  <a:pt x="1363" y="1205"/>
                </a:cubicBezTo>
                <a:cubicBezTo>
                  <a:pt x="1383" y="1196"/>
                  <a:pt x="1392" y="1176"/>
                  <a:pt x="1373" y="1166"/>
                </a:cubicBezTo>
                <a:cubicBezTo>
                  <a:pt x="1363" y="1146"/>
                  <a:pt x="1353" y="1166"/>
                  <a:pt x="1333" y="1176"/>
                </a:cubicBezTo>
                <a:cubicBezTo>
                  <a:pt x="1235" y="1274"/>
                  <a:pt x="1148" y="1362"/>
                  <a:pt x="1098" y="1479"/>
                </a:cubicBezTo>
                <a:lnTo>
                  <a:pt x="1098" y="1479"/>
                </a:lnTo>
                <a:lnTo>
                  <a:pt x="1098" y="1479"/>
                </a:lnTo>
                <a:lnTo>
                  <a:pt x="1098" y="1499"/>
                </a:lnTo>
                <a:cubicBezTo>
                  <a:pt x="1089" y="1078"/>
                  <a:pt x="1030" y="765"/>
                  <a:pt x="1588" y="656"/>
                </a:cubicBezTo>
                <a:cubicBezTo>
                  <a:pt x="1608" y="647"/>
                  <a:pt x="1638" y="656"/>
                  <a:pt x="1627" y="637"/>
                </a:cubicBezTo>
                <a:cubicBezTo>
                  <a:pt x="1627" y="617"/>
                  <a:pt x="1608" y="598"/>
                  <a:pt x="1588" y="608"/>
                </a:cubicBezTo>
                <a:cubicBezTo>
                  <a:pt x="1412" y="647"/>
                  <a:pt x="1206" y="686"/>
                  <a:pt x="1098" y="833"/>
                </a:cubicBezTo>
                <a:cubicBezTo>
                  <a:pt x="1128" y="529"/>
                  <a:pt x="1167" y="275"/>
                  <a:pt x="1255" y="68"/>
                </a:cubicBezTo>
                <a:cubicBezTo>
                  <a:pt x="1255" y="49"/>
                  <a:pt x="1265" y="39"/>
                  <a:pt x="1246" y="29"/>
                </a:cubicBezTo>
                <a:cubicBezTo>
                  <a:pt x="1226" y="29"/>
                  <a:pt x="1206" y="39"/>
                  <a:pt x="1196" y="59"/>
                </a:cubicBezTo>
                <a:cubicBezTo>
                  <a:pt x="1137" y="206"/>
                  <a:pt x="1089" y="353"/>
                  <a:pt x="1059" y="558"/>
                </a:cubicBezTo>
                <a:cubicBezTo>
                  <a:pt x="1000" y="402"/>
                  <a:pt x="873" y="314"/>
                  <a:pt x="736" y="216"/>
                </a:cubicBezTo>
                <a:cubicBezTo>
                  <a:pt x="716" y="206"/>
                  <a:pt x="706" y="206"/>
                  <a:pt x="697" y="216"/>
                </a:cubicBezTo>
                <a:cubicBezTo>
                  <a:pt x="687" y="235"/>
                  <a:pt x="697" y="255"/>
                  <a:pt x="716" y="264"/>
                </a:cubicBezTo>
                <a:cubicBezTo>
                  <a:pt x="1059" y="500"/>
                  <a:pt x="1020" y="774"/>
                  <a:pt x="1010" y="1117"/>
                </a:cubicBezTo>
                <a:cubicBezTo>
                  <a:pt x="647" y="872"/>
                  <a:pt x="393" y="480"/>
                  <a:pt x="393" y="39"/>
                </a:cubicBezTo>
                <a:cubicBezTo>
                  <a:pt x="393" y="20"/>
                  <a:pt x="403" y="0"/>
                  <a:pt x="383" y="0"/>
                </a:cubicBezTo>
                <a:cubicBezTo>
                  <a:pt x="364" y="0"/>
                  <a:pt x="344" y="20"/>
                  <a:pt x="344" y="39"/>
                </a:cubicBezTo>
                <a:cubicBezTo>
                  <a:pt x="344" y="294"/>
                  <a:pt x="422" y="529"/>
                  <a:pt x="530" y="735"/>
                </a:cubicBezTo>
                <a:cubicBezTo>
                  <a:pt x="549" y="774"/>
                  <a:pt x="579" y="804"/>
                  <a:pt x="599" y="843"/>
                </a:cubicBezTo>
                <a:cubicBezTo>
                  <a:pt x="383" y="823"/>
                  <a:pt x="177" y="696"/>
                  <a:pt x="70" y="519"/>
                </a:cubicBezTo>
                <a:cubicBezTo>
                  <a:pt x="59" y="500"/>
                  <a:pt x="40" y="490"/>
                  <a:pt x="20" y="500"/>
                </a:cubicBezTo>
                <a:cubicBezTo>
                  <a:pt x="1" y="510"/>
                  <a:pt x="11" y="529"/>
                  <a:pt x="30" y="549"/>
                </a:cubicBezTo>
                <a:cubicBezTo>
                  <a:pt x="157" y="765"/>
                  <a:pt x="451" y="970"/>
                  <a:pt x="706" y="970"/>
                </a:cubicBezTo>
                <a:cubicBezTo>
                  <a:pt x="814" y="1107"/>
                  <a:pt x="883" y="1166"/>
                  <a:pt x="1010" y="1244"/>
                </a:cubicBezTo>
                <a:cubicBezTo>
                  <a:pt x="1010" y="1440"/>
                  <a:pt x="1030" y="1656"/>
                  <a:pt x="1069" y="1871"/>
                </a:cubicBezTo>
                <a:lnTo>
                  <a:pt x="1069" y="1871"/>
                </a:lnTo>
                <a:lnTo>
                  <a:pt x="1069" y="1882"/>
                </a:lnTo>
                <a:lnTo>
                  <a:pt x="1069" y="1882"/>
                </a:lnTo>
                <a:cubicBezTo>
                  <a:pt x="952" y="1744"/>
                  <a:pt x="775" y="1646"/>
                  <a:pt x="589" y="1617"/>
                </a:cubicBezTo>
                <a:cubicBezTo>
                  <a:pt x="569" y="1607"/>
                  <a:pt x="560" y="1617"/>
                  <a:pt x="560" y="1636"/>
                </a:cubicBezTo>
                <a:cubicBezTo>
                  <a:pt x="549" y="1666"/>
                  <a:pt x="569" y="1656"/>
                  <a:pt x="589" y="1656"/>
                </a:cubicBezTo>
                <a:cubicBezTo>
                  <a:pt x="824" y="1705"/>
                  <a:pt x="1030" y="1901"/>
                  <a:pt x="1118" y="2117"/>
                </a:cubicBezTo>
                <a:cubicBezTo>
                  <a:pt x="1128" y="2185"/>
                  <a:pt x="1148" y="2244"/>
                  <a:pt x="1167" y="2313"/>
                </a:cubicBezTo>
                <a:lnTo>
                  <a:pt x="1167" y="2313"/>
                </a:lnTo>
                <a:cubicBezTo>
                  <a:pt x="1226" y="2509"/>
                  <a:pt x="1304" y="2695"/>
                  <a:pt x="1392" y="2881"/>
                </a:cubicBezTo>
                <a:cubicBezTo>
                  <a:pt x="1314" y="2832"/>
                  <a:pt x="1235" y="2783"/>
                  <a:pt x="1137" y="2744"/>
                </a:cubicBezTo>
                <a:cubicBezTo>
                  <a:pt x="1059" y="2470"/>
                  <a:pt x="863" y="2303"/>
                  <a:pt x="599" y="2224"/>
                </a:cubicBezTo>
                <a:cubicBezTo>
                  <a:pt x="579" y="2224"/>
                  <a:pt x="579" y="2224"/>
                  <a:pt x="569" y="2244"/>
                </a:cubicBezTo>
                <a:cubicBezTo>
                  <a:pt x="560" y="2263"/>
                  <a:pt x="579" y="2283"/>
                  <a:pt x="608" y="2283"/>
                </a:cubicBezTo>
                <a:cubicBezTo>
                  <a:pt x="795" y="2342"/>
                  <a:pt x="971" y="2518"/>
                  <a:pt x="1050" y="2705"/>
                </a:cubicBezTo>
                <a:cubicBezTo>
                  <a:pt x="775" y="2616"/>
                  <a:pt x="481" y="2616"/>
                  <a:pt x="207" y="2695"/>
                </a:cubicBezTo>
                <a:cubicBezTo>
                  <a:pt x="187" y="2695"/>
                  <a:pt x="177" y="2705"/>
                  <a:pt x="177" y="2724"/>
                </a:cubicBezTo>
                <a:cubicBezTo>
                  <a:pt x="187" y="2744"/>
                  <a:pt x="207" y="2734"/>
                  <a:pt x="226" y="2734"/>
                </a:cubicBezTo>
                <a:cubicBezTo>
                  <a:pt x="647" y="2616"/>
                  <a:pt x="1177" y="2764"/>
                  <a:pt x="1500" y="3067"/>
                </a:cubicBezTo>
                <a:cubicBezTo>
                  <a:pt x="1598" y="3234"/>
                  <a:pt x="1716" y="3381"/>
                  <a:pt x="1843" y="3528"/>
                </a:cubicBezTo>
                <a:cubicBezTo>
                  <a:pt x="1853" y="3547"/>
                  <a:pt x="1882" y="3547"/>
                  <a:pt x="1892" y="3528"/>
                </a:cubicBezTo>
                <a:cubicBezTo>
                  <a:pt x="1912" y="3518"/>
                  <a:pt x="1912" y="3489"/>
                  <a:pt x="1902" y="3479"/>
                </a:cubicBezTo>
                <a:cubicBezTo>
                  <a:pt x="1814" y="3381"/>
                  <a:pt x="1745" y="3293"/>
                  <a:pt x="1677" y="3195"/>
                </a:cubicBezTo>
                <a:cubicBezTo>
                  <a:pt x="1638" y="2949"/>
                  <a:pt x="1696" y="2695"/>
                  <a:pt x="1892" y="2528"/>
                </a:cubicBezTo>
                <a:cubicBezTo>
                  <a:pt x="1902" y="2518"/>
                  <a:pt x="1921" y="2518"/>
                  <a:pt x="1912" y="2499"/>
                </a:cubicBezTo>
                <a:cubicBezTo>
                  <a:pt x="1892" y="2489"/>
                  <a:pt x="1882" y="2489"/>
                  <a:pt x="1863" y="2499"/>
                </a:cubicBezTo>
                <a:cubicBezTo>
                  <a:pt x="1696" y="2646"/>
                  <a:pt x="1598" y="2842"/>
                  <a:pt x="1588" y="3067"/>
                </a:cubicBezTo>
                <a:cubicBezTo>
                  <a:pt x="1442" y="2822"/>
                  <a:pt x="1324" y="2568"/>
                  <a:pt x="1246" y="2313"/>
                </a:cubicBezTo>
                <a:cubicBezTo>
                  <a:pt x="1353" y="2205"/>
                  <a:pt x="1451" y="2078"/>
                  <a:pt x="1529" y="1930"/>
                </a:cubicBezTo>
                <a:cubicBezTo>
                  <a:pt x="1784" y="1882"/>
                  <a:pt x="2000" y="1695"/>
                  <a:pt x="2098" y="1450"/>
                </a:cubicBezTo>
                <a:cubicBezTo>
                  <a:pt x="2098" y="1431"/>
                  <a:pt x="2088" y="1411"/>
                  <a:pt x="2069" y="1401"/>
                </a:cubicBezTo>
                <a:cubicBezTo>
                  <a:pt x="2049" y="1392"/>
                  <a:pt x="2059" y="1411"/>
                  <a:pt x="2049" y="1431"/>
                </a:cubicBezTo>
                <a:cubicBezTo>
                  <a:pt x="1971" y="1627"/>
                  <a:pt x="1775" y="1784"/>
                  <a:pt x="1569" y="1842"/>
                </a:cubicBezTo>
                <a:cubicBezTo>
                  <a:pt x="1686" y="1577"/>
                  <a:pt x="1696" y="1303"/>
                  <a:pt x="1647" y="1019"/>
                </a:cubicBezTo>
                <a:cubicBezTo>
                  <a:pt x="1638" y="1000"/>
                  <a:pt x="1638" y="980"/>
                  <a:pt x="1618" y="980"/>
                </a:cubicBezTo>
                <a:cubicBezTo>
                  <a:pt x="1598" y="980"/>
                  <a:pt x="1598" y="1000"/>
                  <a:pt x="1598" y="1029"/>
                </a:cubicBezTo>
                <a:cubicBezTo>
                  <a:pt x="1686" y="1479"/>
                  <a:pt x="1540" y="1882"/>
                  <a:pt x="1216" y="2205"/>
                </a:cubicBezTo>
                <a:cubicBezTo>
                  <a:pt x="1187" y="2097"/>
                  <a:pt x="1167" y="2019"/>
                  <a:pt x="1148" y="191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5" name="Google Shape;5115;p21"/>
          <p:cNvSpPr/>
          <p:nvPr/>
        </p:nvSpPr>
        <p:spPr>
          <a:xfrm>
            <a:off x="-1177050" y="1474025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35" y="30"/>
                </a:moveTo>
                <a:cubicBezTo>
                  <a:pt x="314" y="59"/>
                  <a:pt x="363" y="148"/>
                  <a:pt x="333" y="235"/>
                </a:cubicBezTo>
                <a:cubicBezTo>
                  <a:pt x="304" y="314"/>
                  <a:pt x="216" y="363"/>
                  <a:pt x="128" y="333"/>
                </a:cubicBezTo>
                <a:cubicBezTo>
                  <a:pt x="49" y="304"/>
                  <a:pt x="0" y="216"/>
                  <a:pt x="30" y="128"/>
                </a:cubicBezTo>
                <a:cubicBezTo>
                  <a:pt x="59" y="50"/>
                  <a:pt x="147" y="0"/>
                  <a:pt x="235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6" name="Google Shape;5116;p21"/>
          <p:cNvSpPr/>
          <p:nvPr/>
        </p:nvSpPr>
        <p:spPr>
          <a:xfrm>
            <a:off x="-1158439" y="1486291"/>
            <a:ext cx="27071" cy="27283"/>
          </a:xfrm>
          <a:custGeom>
            <a:avLst/>
            <a:gdLst/>
            <a:ahLst/>
            <a:cxnLst/>
            <a:rect l="l" t="t" r="r" b="b"/>
            <a:pathLst>
              <a:path w="128" h="129" extrusionOk="0">
                <a:moveTo>
                  <a:pt x="79" y="11"/>
                </a:moveTo>
                <a:cubicBezTo>
                  <a:pt x="108" y="21"/>
                  <a:pt x="128" y="50"/>
                  <a:pt x="118" y="79"/>
                </a:cubicBezTo>
                <a:cubicBezTo>
                  <a:pt x="108" y="109"/>
                  <a:pt x="79" y="129"/>
                  <a:pt x="49" y="119"/>
                </a:cubicBezTo>
                <a:cubicBezTo>
                  <a:pt x="20" y="109"/>
                  <a:pt x="1" y="79"/>
                  <a:pt x="10" y="50"/>
                </a:cubicBezTo>
                <a:cubicBezTo>
                  <a:pt x="20" y="21"/>
                  <a:pt x="49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7" name="Google Shape;5117;p21"/>
          <p:cNvSpPr/>
          <p:nvPr/>
        </p:nvSpPr>
        <p:spPr>
          <a:xfrm>
            <a:off x="-1247688" y="1577655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227" y="30"/>
                </a:moveTo>
                <a:cubicBezTo>
                  <a:pt x="314" y="59"/>
                  <a:pt x="354" y="148"/>
                  <a:pt x="334" y="226"/>
                </a:cubicBezTo>
                <a:cubicBezTo>
                  <a:pt x="305" y="314"/>
                  <a:pt x="216" y="353"/>
                  <a:pt x="129" y="333"/>
                </a:cubicBezTo>
                <a:cubicBezTo>
                  <a:pt x="50" y="304"/>
                  <a:pt x="1" y="216"/>
                  <a:pt x="31" y="128"/>
                </a:cubicBezTo>
                <a:cubicBezTo>
                  <a:pt x="60" y="50"/>
                  <a:pt x="148" y="0"/>
                  <a:pt x="227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8" name="Google Shape;5118;p21"/>
          <p:cNvSpPr/>
          <p:nvPr/>
        </p:nvSpPr>
        <p:spPr>
          <a:xfrm>
            <a:off x="-1228865" y="1589922"/>
            <a:ext cx="25168" cy="27283"/>
          </a:xfrm>
          <a:custGeom>
            <a:avLst/>
            <a:gdLst/>
            <a:ahLst/>
            <a:cxnLst/>
            <a:rect l="l" t="t" r="r" b="b"/>
            <a:pathLst>
              <a:path w="119" h="129" extrusionOk="0">
                <a:moveTo>
                  <a:pt x="79" y="11"/>
                </a:moveTo>
                <a:cubicBezTo>
                  <a:pt x="108" y="21"/>
                  <a:pt x="118" y="50"/>
                  <a:pt x="108" y="79"/>
                </a:cubicBezTo>
                <a:cubicBezTo>
                  <a:pt x="98" y="109"/>
                  <a:pt x="69" y="129"/>
                  <a:pt x="40" y="119"/>
                </a:cubicBezTo>
                <a:cubicBezTo>
                  <a:pt x="10" y="109"/>
                  <a:pt x="0" y="79"/>
                  <a:pt x="10" y="50"/>
                </a:cubicBezTo>
                <a:cubicBezTo>
                  <a:pt x="20" y="21"/>
                  <a:pt x="49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9" name="Google Shape;5119;p21"/>
          <p:cNvSpPr/>
          <p:nvPr/>
        </p:nvSpPr>
        <p:spPr>
          <a:xfrm>
            <a:off x="-984381" y="1482273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36" y="30"/>
                </a:moveTo>
                <a:cubicBezTo>
                  <a:pt x="314" y="59"/>
                  <a:pt x="363" y="148"/>
                  <a:pt x="334" y="236"/>
                </a:cubicBezTo>
                <a:cubicBezTo>
                  <a:pt x="304" y="314"/>
                  <a:pt x="216" y="363"/>
                  <a:pt x="128" y="334"/>
                </a:cubicBezTo>
                <a:cubicBezTo>
                  <a:pt x="49" y="305"/>
                  <a:pt x="1" y="216"/>
                  <a:pt x="30" y="128"/>
                </a:cubicBezTo>
                <a:cubicBezTo>
                  <a:pt x="60" y="50"/>
                  <a:pt x="147" y="0"/>
                  <a:pt x="236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0" name="Google Shape;5120;p21"/>
          <p:cNvSpPr/>
          <p:nvPr/>
        </p:nvSpPr>
        <p:spPr>
          <a:xfrm>
            <a:off x="-965770" y="1496866"/>
            <a:ext cx="27283" cy="24956"/>
          </a:xfrm>
          <a:custGeom>
            <a:avLst/>
            <a:gdLst/>
            <a:ahLst/>
            <a:cxnLst/>
            <a:rect l="l" t="t" r="r" b="b"/>
            <a:pathLst>
              <a:path w="129" h="118" extrusionOk="0">
                <a:moveTo>
                  <a:pt x="79" y="0"/>
                </a:moveTo>
                <a:cubicBezTo>
                  <a:pt x="109" y="10"/>
                  <a:pt x="128" y="49"/>
                  <a:pt x="118" y="69"/>
                </a:cubicBezTo>
                <a:cubicBezTo>
                  <a:pt x="109" y="98"/>
                  <a:pt x="70" y="118"/>
                  <a:pt x="50" y="108"/>
                </a:cubicBezTo>
                <a:cubicBezTo>
                  <a:pt x="20" y="98"/>
                  <a:pt x="1" y="69"/>
                  <a:pt x="11" y="40"/>
                </a:cubicBezTo>
                <a:cubicBezTo>
                  <a:pt x="20" y="10"/>
                  <a:pt x="50" y="0"/>
                  <a:pt x="7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1" name="Google Shape;5121;p21"/>
          <p:cNvSpPr/>
          <p:nvPr/>
        </p:nvSpPr>
        <p:spPr>
          <a:xfrm>
            <a:off x="-1104508" y="1517592"/>
            <a:ext cx="74869" cy="76772"/>
          </a:xfrm>
          <a:custGeom>
            <a:avLst/>
            <a:gdLst/>
            <a:ahLst/>
            <a:cxnLst/>
            <a:rect l="l" t="t" r="r" b="b"/>
            <a:pathLst>
              <a:path w="354" h="363" extrusionOk="0">
                <a:moveTo>
                  <a:pt x="225" y="29"/>
                </a:moveTo>
                <a:cubicBezTo>
                  <a:pt x="314" y="59"/>
                  <a:pt x="353" y="147"/>
                  <a:pt x="323" y="236"/>
                </a:cubicBezTo>
                <a:cubicBezTo>
                  <a:pt x="304" y="314"/>
                  <a:pt x="206" y="363"/>
                  <a:pt x="127" y="334"/>
                </a:cubicBezTo>
                <a:cubicBezTo>
                  <a:pt x="49" y="304"/>
                  <a:pt x="0" y="216"/>
                  <a:pt x="29" y="127"/>
                </a:cubicBezTo>
                <a:cubicBezTo>
                  <a:pt x="59" y="49"/>
                  <a:pt x="147" y="0"/>
                  <a:pt x="225" y="2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2" name="Google Shape;5122;p21"/>
          <p:cNvSpPr/>
          <p:nvPr/>
        </p:nvSpPr>
        <p:spPr>
          <a:xfrm>
            <a:off x="-1085897" y="1530070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79" y="10"/>
                </a:moveTo>
                <a:cubicBezTo>
                  <a:pt x="108" y="20"/>
                  <a:pt x="118" y="49"/>
                  <a:pt x="108" y="79"/>
                </a:cubicBezTo>
                <a:cubicBezTo>
                  <a:pt x="98" y="108"/>
                  <a:pt x="69" y="127"/>
                  <a:pt x="39" y="118"/>
                </a:cubicBezTo>
                <a:cubicBezTo>
                  <a:pt x="10" y="108"/>
                  <a:pt x="0" y="79"/>
                  <a:pt x="10" y="49"/>
                </a:cubicBezTo>
                <a:cubicBezTo>
                  <a:pt x="20" y="20"/>
                  <a:pt x="50" y="0"/>
                  <a:pt x="7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3" name="Google Shape;5123;p21"/>
          <p:cNvSpPr/>
          <p:nvPr/>
        </p:nvSpPr>
        <p:spPr>
          <a:xfrm>
            <a:off x="-907821" y="1606630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227" y="20"/>
                </a:moveTo>
                <a:cubicBezTo>
                  <a:pt x="315" y="50"/>
                  <a:pt x="364" y="138"/>
                  <a:pt x="334" y="226"/>
                </a:cubicBezTo>
                <a:cubicBezTo>
                  <a:pt x="305" y="305"/>
                  <a:pt x="217" y="353"/>
                  <a:pt x="129" y="324"/>
                </a:cubicBezTo>
                <a:cubicBezTo>
                  <a:pt x="50" y="294"/>
                  <a:pt x="1" y="207"/>
                  <a:pt x="31" y="128"/>
                </a:cubicBezTo>
                <a:cubicBezTo>
                  <a:pt x="60" y="40"/>
                  <a:pt x="148" y="0"/>
                  <a:pt x="227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4" name="Google Shape;5124;p21"/>
          <p:cNvSpPr/>
          <p:nvPr/>
        </p:nvSpPr>
        <p:spPr>
          <a:xfrm>
            <a:off x="-888998" y="1619108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79" y="10"/>
                </a:moveTo>
                <a:cubicBezTo>
                  <a:pt x="108" y="20"/>
                  <a:pt x="118" y="50"/>
                  <a:pt x="108" y="79"/>
                </a:cubicBezTo>
                <a:cubicBezTo>
                  <a:pt x="99" y="108"/>
                  <a:pt x="69" y="118"/>
                  <a:pt x="40" y="108"/>
                </a:cubicBezTo>
                <a:cubicBezTo>
                  <a:pt x="20" y="98"/>
                  <a:pt x="1" y="69"/>
                  <a:pt x="10" y="39"/>
                </a:cubicBezTo>
                <a:cubicBezTo>
                  <a:pt x="20" y="10"/>
                  <a:pt x="49" y="0"/>
                  <a:pt x="7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5" name="Google Shape;5125;p21"/>
          <p:cNvSpPr/>
          <p:nvPr/>
        </p:nvSpPr>
        <p:spPr>
          <a:xfrm>
            <a:off x="-909725" y="1706031"/>
            <a:ext cx="76772" cy="74869"/>
          </a:xfrm>
          <a:custGeom>
            <a:avLst/>
            <a:gdLst/>
            <a:ahLst/>
            <a:cxnLst/>
            <a:rect l="l" t="t" r="r" b="b"/>
            <a:pathLst>
              <a:path w="363" h="354" extrusionOk="0">
                <a:moveTo>
                  <a:pt x="236" y="20"/>
                </a:moveTo>
                <a:cubicBezTo>
                  <a:pt x="314" y="50"/>
                  <a:pt x="363" y="138"/>
                  <a:pt x="334" y="226"/>
                </a:cubicBezTo>
                <a:cubicBezTo>
                  <a:pt x="304" y="305"/>
                  <a:pt x="216" y="353"/>
                  <a:pt x="128" y="324"/>
                </a:cubicBezTo>
                <a:cubicBezTo>
                  <a:pt x="49" y="295"/>
                  <a:pt x="1" y="207"/>
                  <a:pt x="30" y="128"/>
                </a:cubicBezTo>
                <a:cubicBezTo>
                  <a:pt x="59" y="40"/>
                  <a:pt x="147" y="1"/>
                  <a:pt x="236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6" name="Google Shape;5126;p21"/>
          <p:cNvSpPr/>
          <p:nvPr/>
        </p:nvSpPr>
        <p:spPr>
          <a:xfrm>
            <a:off x="-891113" y="1718509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79" y="11"/>
                </a:moveTo>
                <a:cubicBezTo>
                  <a:pt x="109" y="20"/>
                  <a:pt x="128" y="50"/>
                  <a:pt x="118" y="79"/>
                </a:cubicBezTo>
                <a:cubicBezTo>
                  <a:pt x="109" y="109"/>
                  <a:pt x="79" y="118"/>
                  <a:pt x="50" y="109"/>
                </a:cubicBezTo>
                <a:cubicBezTo>
                  <a:pt x="20" y="98"/>
                  <a:pt x="0" y="69"/>
                  <a:pt x="11" y="40"/>
                </a:cubicBezTo>
                <a:cubicBezTo>
                  <a:pt x="20" y="11"/>
                  <a:pt x="50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7" name="Google Shape;5127;p21"/>
          <p:cNvSpPr/>
          <p:nvPr/>
        </p:nvSpPr>
        <p:spPr>
          <a:xfrm>
            <a:off x="-976133" y="1743465"/>
            <a:ext cx="74869" cy="74657"/>
          </a:xfrm>
          <a:custGeom>
            <a:avLst/>
            <a:gdLst/>
            <a:ahLst/>
            <a:cxnLst/>
            <a:rect l="l" t="t" r="r" b="b"/>
            <a:pathLst>
              <a:path w="354" h="353" extrusionOk="0">
                <a:moveTo>
                  <a:pt x="226" y="20"/>
                </a:moveTo>
                <a:cubicBezTo>
                  <a:pt x="315" y="49"/>
                  <a:pt x="354" y="137"/>
                  <a:pt x="324" y="226"/>
                </a:cubicBezTo>
                <a:cubicBezTo>
                  <a:pt x="304" y="304"/>
                  <a:pt x="206" y="353"/>
                  <a:pt x="128" y="324"/>
                </a:cubicBezTo>
                <a:cubicBezTo>
                  <a:pt x="50" y="294"/>
                  <a:pt x="1" y="206"/>
                  <a:pt x="30" y="128"/>
                </a:cubicBezTo>
                <a:cubicBezTo>
                  <a:pt x="60" y="39"/>
                  <a:pt x="148" y="0"/>
                  <a:pt x="226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8" name="Google Shape;5128;p21"/>
          <p:cNvSpPr/>
          <p:nvPr/>
        </p:nvSpPr>
        <p:spPr>
          <a:xfrm>
            <a:off x="-957522" y="1755731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79" y="11"/>
                </a:moveTo>
                <a:cubicBezTo>
                  <a:pt x="109" y="20"/>
                  <a:pt x="118" y="50"/>
                  <a:pt x="109" y="79"/>
                </a:cubicBezTo>
                <a:cubicBezTo>
                  <a:pt x="99" y="109"/>
                  <a:pt x="70" y="118"/>
                  <a:pt x="40" y="109"/>
                </a:cubicBezTo>
                <a:cubicBezTo>
                  <a:pt x="11" y="99"/>
                  <a:pt x="1" y="70"/>
                  <a:pt x="11" y="40"/>
                </a:cubicBezTo>
                <a:cubicBezTo>
                  <a:pt x="20" y="11"/>
                  <a:pt x="50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9" name="Google Shape;5129;p21"/>
          <p:cNvSpPr/>
          <p:nvPr/>
        </p:nvSpPr>
        <p:spPr>
          <a:xfrm>
            <a:off x="-810324" y="1772439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26" y="30"/>
                </a:moveTo>
                <a:cubicBezTo>
                  <a:pt x="314" y="50"/>
                  <a:pt x="354" y="148"/>
                  <a:pt x="324" y="226"/>
                </a:cubicBezTo>
                <a:cubicBezTo>
                  <a:pt x="304" y="314"/>
                  <a:pt x="206" y="353"/>
                  <a:pt x="128" y="324"/>
                </a:cubicBezTo>
                <a:cubicBezTo>
                  <a:pt x="40" y="294"/>
                  <a:pt x="1" y="206"/>
                  <a:pt x="30" y="128"/>
                </a:cubicBezTo>
                <a:cubicBezTo>
                  <a:pt x="60" y="39"/>
                  <a:pt x="148" y="0"/>
                  <a:pt x="226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0" name="Google Shape;5130;p21"/>
          <p:cNvSpPr/>
          <p:nvPr/>
        </p:nvSpPr>
        <p:spPr>
          <a:xfrm>
            <a:off x="-791712" y="1784917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79" y="10"/>
                </a:moveTo>
                <a:cubicBezTo>
                  <a:pt x="109" y="20"/>
                  <a:pt x="118" y="49"/>
                  <a:pt x="109" y="78"/>
                </a:cubicBezTo>
                <a:cubicBezTo>
                  <a:pt x="99" y="108"/>
                  <a:pt x="70" y="118"/>
                  <a:pt x="40" y="108"/>
                </a:cubicBezTo>
                <a:cubicBezTo>
                  <a:pt x="11" y="98"/>
                  <a:pt x="1" y="69"/>
                  <a:pt x="11" y="39"/>
                </a:cubicBezTo>
                <a:cubicBezTo>
                  <a:pt x="20" y="10"/>
                  <a:pt x="50" y="0"/>
                  <a:pt x="7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1" name="Google Shape;5131;p21"/>
          <p:cNvSpPr/>
          <p:nvPr/>
        </p:nvSpPr>
        <p:spPr>
          <a:xfrm>
            <a:off x="-1137713" y="1824255"/>
            <a:ext cx="76772" cy="74869"/>
          </a:xfrm>
          <a:custGeom>
            <a:avLst/>
            <a:gdLst/>
            <a:ahLst/>
            <a:cxnLst/>
            <a:rect l="l" t="t" r="r" b="b"/>
            <a:pathLst>
              <a:path w="363" h="354" extrusionOk="0">
                <a:moveTo>
                  <a:pt x="236" y="30"/>
                </a:moveTo>
                <a:cubicBezTo>
                  <a:pt x="314" y="49"/>
                  <a:pt x="363" y="147"/>
                  <a:pt x="334" y="226"/>
                </a:cubicBezTo>
                <a:cubicBezTo>
                  <a:pt x="304" y="314"/>
                  <a:pt x="216" y="353"/>
                  <a:pt x="128" y="324"/>
                </a:cubicBezTo>
                <a:cubicBezTo>
                  <a:pt x="49" y="295"/>
                  <a:pt x="1" y="206"/>
                  <a:pt x="30" y="128"/>
                </a:cubicBezTo>
                <a:cubicBezTo>
                  <a:pt x="59" y="40"/>
                  <a:pt x="147" y="1"/>
                  <a:pt x="236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2" name="Google Shape;5132;p21"/>
          <p:cNvSpPr/>
          <p:nvPr/>
        </p:nvSpPr>
        <p:spPr>
          <a:xfrm>
            <a:off x="-1119101" y="1836733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79" y="10"/>
                </a:moveTo>
                <a:cubicBezTo>
                  <a:pt x="109" y="20"/>
                  <a:pt x="128" y="49"/>
                  <a:pt x="118" y="79"/>
                </a:cubicBezTo>
                <a:cubicBezTo>
                  <a:pt x="109" y="108"/>
                  <a:pt x="79" y="118"/>
                  <a:pt x="50" y="108"/>
                </a:cubicBezTo>
                <a:cubicBezTo>
                  <a:pt x="20" y="98"/>
                  <a:pt x="0" y="69"/>
                  <a:pt x="11" y="40"/>
                </a:cubicBezTo>
                <a:cubicBezTo>
                  <a:pt x="20" y="10"/>
                  <a:pt x="50" y="0"/>
                  <a:pt x="7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3" name="Google Shape;5133;p21"/>
          <p:cNvSpPr/>
          <p:nvPr/>
        </p:nvSpPr>
        <p:spPr>
          <a:xfrm>
            <a:off x="-1129464" y="1950727"/>
            <a:ext cx="74869" cy="76772"/>
          </a:xfrm>
          <a:custGeom>
            <a:avLst/>
            <a:gdLst/>
            <a:ahLst/>
            <a:cxnLst/>
            <a:rect l="l" t="t" r="r" b="b"/>
            <a:pathLst>
              <a:path w="354" h="363" extrusionOk="0">
                <a:moveTo>
                  <a:pt x="226" y="30"/>
                </a:moveTo>
                <a:cubicBezTo>
                  <a:pt x="314" y="59"/>
                  <a:pt x="354" y="147"/>
                  <a:pt x="324" y="226"/>
                </a:cubicBezTo>
                <a:cubicBezTo>
                  <a:pt x="304" y="314"/>
                  <a:pt x="206" y="363"/>
                  <a:pt x="128" y="333"/>
                </a:cubicBezTo>
                <a:cubicBezTo>
                  <a:pt x="40" y="304"/>
                  <a:pt x="1" y="216"/>
                  <a:pt x="30" y="128"/>
                </a:cubicBezTo>
                <a:cubicBezTo>
                  <a:pt x="60" y="49"/>
                  <a:pt x="147" y="0"/>
                  <a:pt x="226" y="3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4" name="Google Shape;5134;p21"/>
          <p:cNvSpPr/>
          <p:nvPr/>
        </p:nvSpPr>
        <p:spPr>
          <a:xfrm>
            <a:off x="-1110853" y="1962993"/>
            <a:ext cx="25168" cy="27283"/>
          </a:xfrm>
          <a:custGeom>
            <a:avLst/>
            <a:gdLst/>
            <a:ahLst/>
            <a:cxnLst/>
            <a:rect l="l" t="t" r="r" b="b"/>
            <a:pathLst>
              <a:path w="119" h="129" extrusionOk="0">
                <a:moveTo>
                  <a:pt x="79" y="11"/>
                </a:moveTo>
                <a:cubicBezTo>
                  <a:pt x="109" y="20"/>
                  <a:pt x="118" y="50"/>
                  <a:pt x="109" y="79"/>
                </a:cubicBezTo>
                <a:cubicBezTo>
                  <a:pt x="99" y="109"/>
                  <a:pt x="70" y="129"/>
                  <a:pt x="40" y="118"/>
                </a:cubicBezTo>
                <a:cubicBezTo>
                  <a:pt x="11" y="109"/>
                  <a:pt x="1" y="79"/>
                  <a:pt x="11" y="50"/>
                </a:cubicBezTo>
                <a:cubicBezTo>
                  <a:pt x="20" y="20"/>
                  <a:pt x="50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5" name="Google Shape;5135;p21"/>
          <p:cNvSpPr/>
          <p:nvPr/>
        </p:nvSpPr>
        <p:spPr>
          <a:xfrm>
            <a:off x="-1203909" y="2056472"/>
            <a:ext cx="74657" cy="74657"/>
          </a:xfrm>
          <a:custGeom>
            <a:avLst/>
            <a:gdLst/>
            <a:ahLst/>
            <a:cxnLst/>
            <a:rect l="l" t="t" r="r" b="b"/>
            <a:pathLst>
              <a:path w="353" h="353" extrusionOk="0">
                <a:moveTo>
                  <a:pt x="225" y="20"/>
                </a:moveTo>
                <a:cubicBezTo>
                  <a:pt x="314" y="49"/>
                  <a:pt x="353" y="137"/>
                  <a:pt x="323" y="225"/>
                </a:cubicBezTo>
                <a:cubicBezTo>
                  <a:pt x="303" y="304"/>
                  <a:pt x="205" y="353"/>
                  <a:pt x="127" y="323"/>
                </a:cubicBezTo>
                <a:cubicBezTo>
                  <a:pt x="49" y="294"/>
                  <a:pt x="0" y="206"/>
                  <a:pt x="29" y="127"/>
                </a:cubicBezTo>
                <a:cubicBezTo>
                  <a:pt x="59" y="39"/>
                  <a:pt x="147" y="0"/>
                  <a:pt x="225" y="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6" name="Google Shape;5136;p21"/>
          <p:cNvSpPr/>
          <p:nvPr/>
        </p:nvSpPr>
        <p:spPr>
          <a:xfrm>
            <a:off x="-1185510" y="2068739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79" y="10"/>
                </a:moveTo>
                <a:cubicBezTo>
                  <a:pt x="109" y="21"/>
                  <a:pt x="118" y="50"/>
                  <a:pt x="109" y="79"/>
                </a:cubicBezTo>
                <a:cubicBezTo>
                  <a:pt x="99" y="99"/>
                  <a:pt x="70" y="119"/>
                  <a:pt x="40" y="108"/>
                </a:cubicBezTo>
                <a:cubicBezTo>
                  <a:pt x="11" y="99"/>
                  <a:pt x="1" y="69"/>
                  <a:pt x="11" y="40"/>
                </a:cubicBezTo>
                <a:cubicBezTo>
                  <a:pt x="20" y="10"/>
                  <a:pt x="50" y="1"/>
                  <a:pt x="7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7" name="Google Shape;5137;p21"/>
          <p:cNvSpPr/>
          <p:nvPr/>
        </p:nvSpPr>
        <p:spPr>
          <a:xfrm>
            <a:off x="-855794" y="2004445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225" y="31"/>
                </a:moveTo>
                <a:cubicBezTo>
                  <a:pt x="314" y="60"/>
                  <a:pt x="353" y="148"/>
                  <a:pt x="323" y="227"/>
                </a:cubicBezTo>
                <a:cubicBezTo>
                  <a:pt x="304" y="314"/>
                  <a:pt x="206" y="354"/>
                  <a:pt x="127" y="325"/>
                </a:cubicBezTo>
                <a:cubicBezTo>
                  <a:pt x="40" y="305"/>
                  <a:pt x="0" y="207"/>
                  <a:pt x="29" y="129"/>
                </a:cubicBezTo>
                <a:cubicBezTo>
                  <a:pt x="59" y="50"/>
                  <a:pt x="147" y="1"/>
                  <a:pt x="225" y="3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8" name="Google Shape;5138;p21"/>
          <p:cNvSpPr/>
          <p:nvPr/>
        </p:nvSpPr>
        <p:spPr>
          <a:xfrm>
            <a:off x="-837183" y="2016923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79" y="11"/>
                </a:moveTo>
                <a:cubicBezTo>
                  <a:pt x="108" y="20"/>
                  <a:pt x="118" y="50"/>
                  <a:pt x="108" y="79"/>
                </a:cubicBezTo>
                <a:cubicBezTo>
                  <a:pt x="98" y="109"/>
                  <a:pt x="69" y="118"/>
                  <a:pt x="39" y="109"/>
                </a:cubicBezTo>
                <a:cubicBezTo>
                  <a:pt x="10" y="109"/>
                  <a:pt x="0" y="70"/>
                  <a:pt x="10" y="50"/>
                </a:cubicBezTo>
                <a:cubicBezTo>
                  <a:pt x="20" y="20"/>
                  <a:pt x="50" y="1"/>
                  <a:pt x="7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9" name="Google Shape;5139;p21"/>
          <p:cNvSpPr/>
          <p:nvPr/>
        </p:nvSpPr>
        <p:spPr>
          <a:xfrm>
            <a:off x="281819" y="-811776"/>
            <a:ext cx="754609" cy="441387"/>
          </a:xfrm>
          <a:custGeom>
            <a:avLst/>
            <a:gdLst/>
            <a:ahLst/>
            <a:cxnLst/>
            <a:rect l="l" t="t" r="r" b="b"/>
            <a:pathLst>
              <a:path w="3568" h="2087" extrusionOk="0">
                <a:moveTo>
                  <a:pt x="1647" y="1127"/>
                </a:moveTo>
                <a:cubicBezTo>
                  <a:pt x="1912" y="1078"/>
                  <a:pt x="2167" y="1137"/>
                  <a:pt x="2343" y="1342"/>
                </a:cubicBezTo>
                <a:cubicBezTo>
                  <a:pt x="2363" y="1362"/>
                  <a:pt x="2372" y="1372"/>
                  <a:pt x="2392" y="1362"/>
                </a:cubicBezTo>
                <a:cubicBezTo>
                  <a:pt x="2402" y="1342"/>
                  <a:pt x="2382" y="1342"/>
                  <a:pt x="2372" y="1323"/>
                </a:cubicBezTo>
                <a:cubicBezTo>
                  <a:pt x="2284" y="1215"/>
                  <a:pt x="2196" y="1127"/>
                  <a:pt x="2078" y="1078"/>
                </a:cubicBezTo>
                <a:lnTo>
                  <a:pt x="2078" y="1078"/>
                </a:lnTo>
                <a:lnTo>
                  <a:pt x="2078" y="1078"/>
                </a:lnTo>
                <a:lnTo>
                  <a:pt x="2059" y="1078"/>
                </a:lnTo>
                <a:cubicBezTo>
                  <a:pt x="2480" y="1068"/>
                  <a:pt x="2794" y="1019"/>
                  <a:pt x="2901" y="1577"/>
                </a:cubicBezTo>
                <a:cubicBezTo>
                  <a:pt x="2901" y="1597"/>
                  <a:pt x="2892" y="1627"/>
                  <a:pt x="2911" y="1627"/>
                </a:cubicBezTo>
                <a:cubicBezTo>
                  <a:pt x="2931" y="1617"/>
                  <a:pt x="2951" y="1597"/>
                  <a:pt x="2940" y="1577"/>
                </a:cubicBezTo>
                <a:cubicBezTo>
                  <a:pt x="2911" y="1401"/>
                  <a:pt x="2872" y="1205"/>
                  <a:pt x="2725" y="1087"/>
                </a:cubicBezTo>
                <a:cubicBezTo>
                  <a:pt x="3029" y="1117"/>
                  <a:pt x="3284" y="1166"/>
                  <a:pt x="3489" y="1254"/>
                </a:cubicBezTo>
                <a:cubicBezTo>
                  <a:pt x="3509" y="1264"/>
                  <a:pt x="3509" y="1274"/>
                  <a:pt x="3519" y="1254"/>
                </a:cubicBezTo>
                <a:cubicBezTo>
                  <a:pt x="3528" y="1235"/>
                  <a:pt x="3519" y="1205"/>
                  <a:pt x="3499" y="1196"/>
                </a:cubicBezTo>
                <a:cubicBezTo>
                  <a:pt x="3352" y="1137"/>
                  <a:pt x="3205" y="1087"/>
                  <a:pt x="2999" y="1048"/>
                </a:cubicBezTo>
                <a:cubicBezTo>
                  <a:pt x="3156" y="1000"/>
                  <a:pt x="3245" y="872"/>
                  <a:pt x="3343" y="735"/>
                </a:cubicBezTo>
                <a:cubicBezTo>
                  <a:pt x="3352" y="715"/>
                  <a:pt x="3362" y="706"/>
                  <a:pt x="3343" y="695"/>
                </a:cubicBezTo>
                <a:cubicBezTo>
                  <a:pt x="3323" y="686"/>
                  <a:pt x="3313" y="695"/>
                  <a:pt x="3293" y="715"/>
                </a:cubicBezTo>
                <a:cubicBezTo>
                  <a:pt x="3058" y="1058"/>
                  <a:pt x="2784" y="1009"/>
                  <a:pt x="2450" y="1000"/>
                </a:cubicBezTo>
                <a:cubicBezTo>
                  <a:pt x="2696" y="637"/>
                  <a:pt x="3088" y="392"/>
                  <a:pt x="3528" y="401"/>
                </a:cubicBezTo>
                <a:cubicBezTo>
                  <a:pt x="3548" y="401"/>
                  <a:pt x="3568" y="412"/>
                  <a:pt x="3568" y="392"/>
                </a:cubicBezTo>
                <a:cubicBezTo>
                  <a:pt x="3568" y="362"/>
                  <a:pt x="3548" y="353"/>
                  <a:pt x="3528" y="353"/>
                </a:cubicBezTo>
                <a:cubicBezTo>
                  <a:pt x="3274" y="343"/>
                  <a:pt x="3038" y="412"/>
                  <a:pt x="2833" y="519"/>
                </a:cubicBezTo>
                <a:cubicBezTo>
                  <a:pt x="2794" y="539"/>
                  <a:pt x="2755" y="568"/>
                  <a:pt x="2725" y="588"/>
                </a:cubicBezTo>
                <a:cubicBezTo>
                  <a:pt x="2744" y="372"/>
                  <a:pt x="2872" y="166"/>
                  <a:pt x="3058" y="59"/>
                </a:cubicBezTo>
                <a:cubicBezTo>
                  <a:pt x="3078" y="49"/>
                  <a:pt x="3078" y="39"/>
                  <a:pt x="3068" y="20"/>
                </a:cubicBezTo>
                <a:cubicBezTo>
                  <a:pt x="3058" y="0"/>
                  <a:pt x="3038" y="9"/>
                  <a:pt x="3029" y="20"/>
                </a:cubicBezTo>
                <a:cubicBezTo>
                  <a:pt x="2803" y="157"/>
                  <a:pt x="2598" y="441"/>
                  <a:pt x="2588" y="695"/>
                </a:cubicBezTo>
                <a:cubicBezTo>
                  <a:pt x="2461" y="793"/>
                  <a:pt x="2402" y="862"/>
                  <a:pt x="2313" y="989"/>
                </a:cubicBezTo>
                <a:cubicBezTo>
                  <a:pt x="2117" y="989"/>
                  <a:pt x="1902" y="1000"/>
                  <a:pt x="1686" y="1039"/>
                </a:cubicBezTo>
                <a:lnTo>
                  <a:pt x="1686" y="1039"/>
                </a:lnTo>
                <a:lnTo>
                  <a:pt x="1677" y="1039"/>
                </a:lnTo>
                <a:lnTo>
                  <a:pt x="1677" y="1039"/>
                </a:lnTo>
                <a:cubicBezTo>
                  <a:pt x="1814" y="921"/>
                  <a:pt x="1912" y="745"/>
                  <a:pt x="1951" y="568"/>
                </a:cubicBezTo>
                <a:cubicBezTo>
                  <a:pt x="1951" y="549"/>
                  <a:pt x="1951" y="539"/>
                  <a:pt x="1921" y="529"/>
                </a:cubicBezTo>
                <a:cubicBezTo>
                  <a:pt x="1902" y="529"/>
                  <a:pt x="1912" y="549"/>
                  <a:pt x="1912" y="568"/>
                </a:cubicBezTo>
                <a:cubicBezTo>
                  <a:pt x="1863" y="793"/>
                  <a:pt x="1657" y="1000"/>
                  <a:pt x="1442" y="1087"/>
                </a:cubicBezTo>
                <a:cubicBezTo>
                  <a:pt x="1373" y="1098"/>
                  <a:pt x="1314" y="1117"/>
                  <a:pt x="1246" y="1137"/>
                </a:cubicBezTo>
                <a:lnTo>
                  <a:pt x="1246" y="1137"/>
                </a:lnTo>
                <a:cubicBezTo>
                  <a:pt x="1050" y="1185"/>
                  <a:pt x="854" y="1264"/>
                  <a:pt x="667" y="1352"/>
                </a:cubicBezTo>
                <a:cubicBezTo>
                  <a:pt x="726" y="1274"/>
                  <a:pt x="775" y="1196"/>
                  <a:pt x="814" y="1098"/>
                </a:cubicBezTo>
                <a:cubicBezTo>
                  <a:pt x="1089" y="1029"/>
                  <a:pt x="1255" y="833"/>
                  <a:pt x="1333" y="568"/>
                </a:cubicBezTo>
                <a:cubicBezTo>
                  <a:pt x="1344" y="549"/>
                  <a:pt x="1344" y="539"/>
                  <a:pt x="1324" y="539"/>
                </a:cubicBezTo>
                <a:cubicBezTo>
                  <a:pt x="1304" y="529"/>
                  <a:pt x="1285" y="549"/>
                  <a:pt x="1285" y="568"/>
                </a:cubicBezTo>
                <a:cubicBezTo>
                  <a:pt x="1216" y="764"/>
                  <a:pt x="1039" y="941"/>
                  <a:pt x="854" y="1009"/>
                </a:cubicBezTo>
                <a:cubicBezTo>
                  <a:pt x="952" y="735"/>
                  <a:pt x="952" y="451"/>
                  <a:pt x="883" y="166"/>
                </a:cubicBezTo>
                <a:cubicBezTo>
                  <a:pt x="873" y="147"/>
                  <a:pt x="873" y="137"/>
                  <a:pt x="854" y="137"/>
                </a:cubicBezTo>
                <a:cubicBezTo>
                  <a:pt x="824" y="147"/>
                  <a:pt x="834" y="166"/>
                  <a:pt x="843" y="186"/>
                </a:cubicBezTo>
                <a:cubicBezTo>
                  <a:pt x="952" y="608"/>
                  <a:pt x="795" y="1137"/>
                  <a:pt x="491" y="1450"/>
                </a:cubicBezTo>
                <a:cubicBezTo>
                  <a:pt x="324" y="1548"/>
                  <a:pt x="168" y="1656"/>
                  <a:pt x="20" y="1783"/>
                </a:cubicBezTo>
                <a:cubicBezTo>
                  <a:pt x="1" y="1803"/>
                  <a:pt x="1" y="1823"/>
                  <a:pt x="11" y="1842"/>
                </a:cubicBezTo>
                <a:cubicBezTo>
                  <a:pt x="30" y="1862"/>
                  <a:pt x="50" y="1862"/>
                  <a:pt x="70" y="1842"/>
                </a:cubicBezTo>
                <a:cubicBezTo>
                  <a:pt x="157" y="1764"/>
                  <a:pt x="255" y="1695"/>
                  <a:pt x="353" y="1627"/>
                </a:cubicBezTo>
                <a:cubicBezTo>
                  <a:pt x="599" y="1597"/>
                  <a:pt x="854" y="1666"/>
                  <a:pt x="1010" y="1852"/>
                </a:cubicBezTo>
                <a:cubicBezTo>
                  <a:pt x="1030" y="1871"/>
                  <a:pt x="1030" y="1891"/>
                  <a:pt x="1039" y="1871"/>
                </a:cubicBezTo>
                <a:cubicBezTo>
                  <a:pt x="1059" y="1862"/>
                  <a:pt x="1059" y="1842"/>
                  <a:pt x="1050" y="1823"/>
                </a:cubicBezTo>
                <a:cubicBezTo>
                  <a:pt x="902" y="1656"/>
                  <a:pt x="706" y="1548"/>
                  <a:pt x="481" y="1548"/>
                </a:cubicBezTo>
                <a:cubicBezTo>
                  <a:pt x="726" y="1401"/>
                  <a:pt x="981" y="1294"/>
                  <a:pt x="1246" y="1215"/>
                </a:cubicBezTo>
                <a:cubicBezTo>
                  <a:pt x="1344" y="1323"/>
                  <a:pt x="1471" y="1421"/>
                  <a:pt x="1618" y="1499"/>
                </a:cubicBezTo>
                <a:cubicBezTo>
                  <a:pt x="1667" y="1754"/>
                  <a:pt x="1853" y="1979"/>
                  <a:pt x="2088" y="2077"/>
                </a:cubicBezTo>
                <a:cubicBezTo>
                  <a:pt x="2108" y="2087"/>
                  <a:pt x="2137" y="2077"/>
                  <a:pt x="2137" y="2058"/>
                </a:cubicBezTo>
                <a:cubicBezTo>
                  <a:pt x="2147" y="2028"/>
                  <a:pt x="2137" y="2038"/>
                  <a:pt x="2117" y="2028"/>
                </a:cubicBezTo>
                <a:cubicBezTo>
                  <a:pt x="1921" y="1950"/>
                  <a:pt x="1765" y="1754"/>
                  <a:pt x="1706" y="1548"/>
                </a:cubicBezTo>
                <a:cubicBezTo>
                  <a:pt x="1971" y="1666"/>
                  <a:pt x="2245" y="1675"/>
                  <a:pt x="2529" y="1627"/>
                </a:cubicBezTo>
                <a:cubicBezTo>
                  <a:pt x="2548" y="1627"/>
                  <a:pt x="2578" y="1627"/>
                  <a:pt x="2568" y="1607"/>
                </a:cubicBezTo>
                <a:cubicBezTo>
                  <a:pt x="2568" y="1588"/>
                  <a:pt x="2548" y="1588"/>
                  <a:pt x="2529" y="1588"/>
                </a:cubicBezTo>
                <a:cubicBezTo>
                  <a:pt x="2069" y="1666"/>
                  <a:pt x="1667" y="1509"/>
                  <a:pt x="1353" y="1185"/>
                </a:cubicBezTo>
                <a:cubicBezTo>
                  <a:pt x="1461" y="1156"/>
                  <a:pt x="1540" y="1137"/>
                  <a:pt x="1647" y="112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0" name="Google Shape;5140;p21"/>
          <p:cNvSpPr/>
          <p:nvPr/>
        </p:nvSpPr>
        <p:spPr>
          <a:xfrm>
            <a:off x="994757" y="-772650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34" y="227"/>
                </a:moveTo>
                <a:cubicBezTo>
                  <a:pt x="305" y="314"/>
                  <a:pt x="216" y="354"/>
                  <a:pt x="128" y="325"/>
                </a:cubicBezTo>
                <a:cubicBezTo>
                  <a:pt x="50" y="295"/>
                  <a:pt x="1" y="207"/>
                  <a:pt x="30" y="118"/>
                </a:cubicBezTo>
                <a:cubicBezTo>
                  <a:pt x="59" y="40"/>
                  <a:pt x="157" y="1"/>
                  <a:pt x="236" y="31"/>
                </a:cubicBezTo>
                <a:cubicBezTo>
                  <a:pt x="314" y="60"/>
                  <a:pt x="364" y="148"/>
                  <a:pt x="334" y="22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1" name="Google Shape;5141;p21"/>
          <p:cNvSpPr/>
          <p:nvPr/>
        </p:nvSpPr>
        <p:spPr>
          <a:xfrm>
            <a:off x="1032191" y="-753827"/>
            <a:ext cx="27071" cy="24956"/>
          </a:xfrm>
          <a:custGeom>
            <a:avLst/>
            <a:gdLst/>
            <a:ahLst/>
            <a:cxnLst/>
            <a:rect l="l" t="t" r="r" b="b"/>
            <a:pathLst>
              <a:path w="128" h="118" extrusionOk="0">
                <a:moveTo>
                  <a:pt x="118" y="79"/>
                </a:moveTo>
                <a:cubicBezTo>
                  <a:pt x="108" y="98"/>
                  <a:pt x="78" y="118"/>
                  <a:pt x="49" y="108"/>
                </a:cubicBezTo>
                <a:cubicBezTo>
                  <a:pt x="20" y="98"/>
                  <a:pt x="0" y="69"/>
                  <a:pt x="10" y="40"/>
                </a:cubicBezTo>
                <a:cubicBezTo>
                  <a:pt x="20" y="10"/>
                  <a:pt x="49" y="0"/>
                  <a:pt x="78" y="10"/>
                </a:cubicBezTo>
                <a:cubicBezTo>
                  <a:pt x="108" y="20"/>
                  <a:pt x="128" y="49"/>
                  <a:pt x="11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21"/>
          <p:cNvSpPr/>
          <p:nvPr/>
        </p:nvSpPr>
        <p:spPr>
          <a:xfrm>
            <a:off x="893241" y="-844980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34" y="225"/>
                </a:moveTo>
                <a:cubicBezTo>
                  <a:pt x="304" y="314"/>
                  <a:pt x="206" y="353"/>
                  <a:pt x="128" y="323"/>
                </a:cubicBezTo>
                <a:cubicBezTo>
                  <a:pt x="49" y="294"/>
                  <a:pt x="1" y="206"/>
                  <a:pt x="30" y="118"/>
                </a:cubicBezTo>
                <a:cubicBezTo>
                  <a:pt x="60" y="39"/>
                  <a:pt x="147" y="0"/>
                  <a:pt x="236" y="20"/>
                </a:cubicBezTo>
                <a:cubicBezTo>
                  <a:pt x="314" y="49"/>
                  <a:pt x="363" y="147"/>
                  <a:pt x="334" y="22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3" name="Google Shape;5143;p21"/>
          <p:cNvSpPr/>
          <p:nvPr/>
        </p:nvSpPr>
        <p:spPr>
          <a:xfrm>
            <a:off x="930675" y="-826369"/>
            <a:ext cx="24956" cy="24956"/>
          </a:xfrm>
          <a:custGeom>
            <a:avLst/>
            <a:gdLst/>
            <a:ahLst/>
            <a:cxnLst/>
            <a:rect l="l" t="t" r="r" b="b"/>
            <a:pathLst>
              <a:path w="118" h="118" extrusionOk="0">
                <a:moveTo>
                  <a:pt x="108" y="78"/>
                </a:moveTo>
                <a:cubicBezTo>
                  <a:pt x="98" y="98"/>
                  <a:pt x="68" y="118"/>
                  <a:pt x="39" y="108"/>
                </a:cubicBezTo>
                <a:cubicBezTo>
                  <a:pt x="20" y="98"/>
                  <a:pt x="0" y="69"/>
                  <a:pt x="10" y="39"/>
                </a:cubicBezTo>
                <a:cubicBezTo>
                  <a:pt x="20" y="10"/>
                  <a:pt x="49" y="0"/>
                  <a:pt x="79" y="10"/>
                </a:cubicBezTo>
                <a:cubicBezTo>
                  <a:pt x="108" y="20"/>
                  <a:pt x="118" y="49"/>
                  <a:pt x="108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4" name="Google Shape;5144;p21"/>
          <p:cNvSpPr/>
          <p:nvPr/>
        </p:nvSpPr>
        <p:spPr>
          <a:xfrm>
            <a:off x="984605" y="-581885"/>
            <a:ext cx="74657" cy="76984"/>
          </a:xfrm>
          <a:custGeom>
            <a:avLst/>
            <a:gdLst/>
            <a:ahLst/>
            <a:cxnLst/>
            <a:rect l="l" t="t" r="r" b="b"/>
            <a:pathLst>
              <a:path w="353" h="364" extrusionOk="0">
                <a:moveTo>
                  <a:pt x="323" y="236"/>
                </a:moveTo>
                <a:cubicBezTo>
                  <a:pt x="294" y="314"/>
                  <a:pt x="205" y="363"/>
                  <a:pt x="127" y="334"/>
                </a:cubicBezTo>
                <a:cubicBezTo>
                  <a:pt x="39" y="305"/>
                  <a:pt x="0" y="216"/>
                  <a:pt x="29" y="128"/>
                </a:cubicBezTo>
                <a:cubicBezTo>
                  <a:pt x="59" y="50"/>
                  <a:pt x="147" y="0"/>
                  <a:pt x="225" y="30"/>
                </a:cubicBezTo>
                <a:cubicBezTo>
                  <a:pt x="314" y="59"/>
                  <a:pt x="353" y="157"/>
                  <a:pt x="323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5" name="Google Shape;5145;p21"/>
          <p:cNvSpPr/>
          <p:nvPr/>
        </p:nvSpPr>
        <p:spPr>
          <a:xfrm>
            <a:off x="1021828" y="-563274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108" y="79"/>
                </a:moveTo>
                <a:cubicBezTo>
                  <a:pt x="98" y="108"/>
                  <a:pt x="69" y="128"/>
                  <a:pt x="40" y="119"/>
                </a:cubicBezTo>
                <a:cubicBezTo>
                  <a:pt x="10" y="108"/>
                  <a:pt x="0" y="79"/>
                  <a:pt x="10" y="50"/>
                </a:cubicBezTo>
                <a:cubicBezTo>
                  <a:pt x="20" y="21"/>
                  <a:pt x="49" y="1"/>
                  <a:pt x="79" y="10"/>
                </a:cubicBezTo>
                <a:cubicBezTo>
                  <a:pt x="108" y="21"/>
                  <a:pt x="118" y="60"/>
                  <a:pt x="10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6" name="Google Shape;5146;p21"/>
          <p:cNvSpPr/>
          <p:nvPr/>
        </p:nvSpPr>
        <p:spPr>
          <a:xfrm>
            <a:off x="951401" y="-702223"/>
            <a:ext cx="74657" cy="74869"/>
          </a:xfrm>
          <a:custGeom>
            <a:avLst/>
            <a:gdLst/>
            <a:ahLst/>
            <a:cxnLst/>
            <a:rect l="l" t="t" r="r" b="b"/>
            <a:pathLst>
              <a:path w="353" h="354" extrusionOk="0">
                <a:moveTo>
                  <a:pt x="323" y="227"/>
                </a:moveTo>
                <a:cubicBezTo>
                  <a:pt x="294" y="315"/>
                  <a:pt x="206" y="354"/>
                  <a:pt x="127" y="325"/>
                </a:cubicBezTo>
                <a:cubicBezTo>
                  <a:pt x="39" y="295"/>
                  <a:pt x="0" y="207"/>
                  <a:pt x="29" y="129"/>
                </a:cubicBezTo>
                <a:cubicBezTo>
                  <a:pt x="59" y="40"/>
                  <a:pt x="147" y="1"/>
                  <a:pt x="225" y="31"/>
                </a:cubicBezTo>
                <a:cubicBezTo>
                  <a:pt x="314" y="60"/>
                  <a:pt x="353" y="148"/>
                  <a:pt x="323" y="22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7" name="Google Shape;5147;p21"/>
          <p:cNvSpPr/>
          <p:nvPr/>
        </p:nvSpPr>
        <p:spPr>
          <a:xfrm>
            <a:off x="988624" y="-683401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108" y="79"/>
                </a:moveTo>
                <a:cubicBezTo>
                  <a:pt x="99" y="108"/>
                  <a:pt x="69" y="118"/>
                  <a:pt x="40" y="108"/>
                </a:cubicBezTo>
                <a:cubicBezTo>
                  <a:pt x="10" y="99"/>
                  <a:pt x="1" y="69"/>
                  <a:pt x="10" y="40"/>
                </a:cubicBezTo>
                <a:cubicBezTo>
                  <a:pt x="20" y="10"/>
                  <a:pt x="49" y="1"/>
                  <a:pt x="79" y="10"/>
                </a:cubicBezTo>
                <a:cubicBezTo>
                  <a:pt x="108" y="20"/>
                  <a:pt x="118" y="49"/>
                  <a:pt x="10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21"/>
          <p:cNvSpPr/>
          <p:nvPr/>
        </p:nvSpPr>
        <p:spPr>
          <a:xfrm>
            <a:off x="860248" y="-507228"/>
            <a:ext cx="74657" cy="76984"/>
          </a:xfrm>
          <a:custGeom>
            <a:avLst/>
            <a:gdLst/>
            <a:ahLst/>
            <a:cxnLst/>
            <a:rect l="l" t="t" r="r" b="b"/>
            <a:pathLst>
              <a:path w="353" h="364" extrusionOk="0">
                <a:moveTo>
                  <a:pt x="333" y="235"/>
                </a:moveTo>
                <a:cubicBezTo>
                  <a:pt x="303" y="314"/>
                  <a:pt x="205" y="363"/>
                  <a:pt x="127" y="333"/>
                </a:cubicBezTo>
                <a:cubicBezTo>
                  <a:pt x="39" y="304"/>
                  <a:pt x="0" y="216"/>
                  <a:pt x="29" y="128"/>
                </a:cubicBezTo>
                <a:cubicBezTo>
                  <a:pt x="59" y="50"/>
                  <a:pt x="147" y="0"/>
                  <a:pt x="235" y="30"/>
                </a:cubicBezTo>
                <a:cubicBezTo>
                  <a:pt x="314" y="59"/>
                  <a:pt x="353" y="157"/>
                  <a:pt x="333" y="23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9" name="Google Shape;5149;p21"/>
          <p:cNvSpPr/>
          <p:nvPr/>
        </p:nvSpPr>
        <p:spPr>
          <a:xfrm>
            <a:off x="897471" y="-488617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108" y="79"/>
                </a:moveTo>
                <a:cubicBezTo>
                  <a:pt x="98" y="108"/>
                  <a:pt x="69" y="128"/>
                  <a:pt x="40" y="118"/>
                </a:cubicBezTo>
                <a:cubicBezTo>
                  <a:pt x="10" y="108"/>
                  <a:pt x="0" y="79"/>
                  <a:pt x="10" y="49"/>
                </a:cubicBezTo>
                <a:cubicBezTo>
                  <a:pt x="20" y="20"/>
                  <a:pt x="49" y="1"/>
                  <a:pt x="79" y="10"/>
                </a:cubicBezTo>
                <a:cubicBezTo>
                  <a:pt x="108" y="20"/>
                  <a:pt x="118" y="60"/>
                  <a:pt x="10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0" name="Google Shape;5150;p21"/>
          <p:cNvSpPr/>
          <p:nvPr/>
        </p:nvSpPr>
        <p:spPr>
          <a:xfrm>
            <a:off x="760636" y="-509343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334" y="236"/>
                </a:moveTo>
                <a:cubicBezTo>
                  <a:pt x="304" y="314"/>
                  <a:pt x="206" y="353"/>
                  <a:pt x="128" y="324"/>
                </a:cubicBezTo>
                <a:cubicBezTo>
                  <a:pt x="40" y="295"/>
                  <a:pt x="1" y="206"/>
                  <a:pt x="30" y="128"/>
                </a:cubicBezTo>
                <a:cubicBezTo>
                  <a:pt x="59" y="40"/>
                  <a:pt x="147" y="1"/>
                  <a:pt x="236" y="30"/>
                </a:cubicBezTo>
                <a:cubicBezTo>
                  <a:pt x="314" y="60"/>
                  <a:pt x="353" y="147"/>
                  <a:pt x="334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1" name="Google Shape;5151;p21"/>
          <p:cNvSpPr/>
          <p:nvPr/>
        </p:nvSpPr>
        <p:spPr>
          <a:xfrm>
            <a:off x="798070" y="-490732"/>
            <a:ext cx="24956" cy="25168"/>
          </a:xfrm>
          <a:custGeom>
            <a:avLst/>
            <a:gdLst/>
            <a:ahLst/>
            <a:cxnLst/>
            <a:rect l="l" t="t" r="r" b="b"/>
            <a:pathLst>
              <a:path w="118" h="119" extrusionOk="0">
                <a:moveTo>
                  <a:pt x="107" y="79"/>
                </a:moveTo>
                <a:cubicBezTo>
                  <a:pt x="98" y="109"/>
                  <a:pt x="68" y="118"/>
                  <a:pt x="39" y="109"/>
                </a:cubicBezTo>
                <a:cubicBezTo>
                  <a:pt x="9" y="99"/>
                  <a:pt x="0" y="70"/>
                  <a:pt x="9" y="40"/>
                </a:cubicBezTo>
                <a:cubicBezTo>
                  <a:pt x="20" y="11"/>
                  <a:pt x="49" y="1"/>
                  <a:pt x="78" y="11"/>
                </a:cubicBezTo>
                <a:cubicBezTo>
                  <a:pt x="107" y="20"/>
                  <a:pt x="118" y="50"/>
                  <a:pt x="107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2" name="Google Shape;5152;p21"/>
          <p:cNvSpPr/>
          <p:nvPr/>
        </p:nvSpPr>
        <p:spPr>
          <a:xfrm>
            <a:off x="725317" y="-577866"/>
            <a:ext cx="74869" cy="76984"/>
          </a:xfrm>
          <a:custGeom>
            <a:avLst/>
            <a:gdLst/>
            <a:ahLst/>
            <a:cxnLst/>
            <a:rect l="l" t="t" r="r" b="b"/>
            <a:pathLst>
              <a:path w="354" h="364" extrusionOk="0">
                <a:moveTo>
                  <a:pt x="324" y="236"/>
                </a:moveTo>
                <a:cubicBezTo>
                  <a:pt x="295" y="315"/>
                  <a:pt x="207" y="364"/>
                  <a:pt x="118" y="334"/>
                </a:cubicBezTo>
                <a:cubicBezTo>
                  <a:pt x="40" y="305"/>
                  <a:pt x="1" y="207"/>
                  <a:pt x="31" y="129"/>
                </a:cubicBezTo>
                <a:cubicBezTo>
                  <a:pt x="60" y="50"/>
                  <a:pt x="148" y="1"/>
                  <a:pt x="226" y="31"/>
                </a:cubicBezTo>
                <a:cubicBezTo>
                  <a:pt x="314" y="60"/>
                  <a:pt x="353" y="148"/>
                  <a:pt x="324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3" name="Google Shape;5153;p21"/>
          <p:cNvSpPr/>
          <p:nvPr/>
        </p:nvSpPr>
        <p:spPr>
          <a:xfrm>
            <a:off x="762751" y="-559044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108" y="79"/>
                </a:moveTo>
                <a:cubicBezTo>
                  <a:pt x="98" y="108"/>
                  <a:pt x="69" y="128"/>
                  <a:pt x="39" y="118"/>
                </a:cubicBezTo>
                <a:cubicBezTo>
                  <a:pt x="10" y="108"/>
                  <a:pt x="0" y="69"/>
                  <a:pt x="10" y="49"/>
                </a:cubicBezTo>
                <a:cubicBezTo>
                  <a:pt x="20" y="20"/>
                  <a:pt x="49" y="1"/>
                  <a:pt x="79" y="10"/>
                </a:cubicBezTo>
                <a:cubicBezTo>
                  <a:pt x="98" y="20"/>
                  <a:pt x="118" y="49"/>
                  <a:pt x="10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4" name="Google Shape;5154;p21"/>
          <p:cNvSpPr/>
          <p:nvPr/>
        </p:nvSpPr>
        <p:spPr>
          <a:xfrm>
            <a:off x="692112" y="-412057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34" y="236"/>
                </a:moveTo>
                <a:cubicBezTo>
                  <a:pt x="305" y="314"/>
                  <a:pt x="207" y="354"/>
                  <a:pt x="129" y="325"/>
                </a:cubicBezTo>
                <a:cubicBezTo>
                  <a:pt x="50" y="295"/>
                  <a:pt x="1" y="207"/>
                  <a:pt x="31" y="129"/>
                </a:cubicBezTo>
                <a:cubicBezTo>
                  <a:pt x="60" y="40"/>
                  <a:pt x="148" y="1"/>
                  <a:pt x="236" y="31"/>
                </a:cubicBezTo>
                <a:cubicBezTo>
                  <a:pt x="315" y="60"/>
                  <a:pt x="364" y="148"/>
                  <a:pt x="334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5" name="Google Shape;5155;p21"/>
          <p:cNvSpPr/>
          <p:nvPr/>
        </p:nvSpPr>
        <p:spPr>
          <a:xfrm>
            <a:off x="729546" y="-393234"/>
            <a:ext cx="27283" cy="25168"/>
          </a:xfrm>
          <a:custGeom>
            <a:avLst/>
            <a:gdLst/>
            <a:ahLst/>
            <a:cxnLst/>
            <a:rect l="l" t="t" r="r" b="b"/>
            <a:pathLst>
              <a:path w="129" h="119" extrusionOk="0">
                <a:moveTo>
                  <a:pt x="118" y="79"/>
                </a:moveTo>
                <a:cubicBezTo>
                  <a:pt x="109" y="108"/>
                  <a:pt x="69" y="118"/>
                  <a:pt x="50" y="108"/>
                </a:cubicBezTo>
                <a:cubicBezTo>
                  <a:pt x="20" y="98"/>
                  <a:pt x="0" y="69"/>
                  <a:pt x="11" y="40"/>
                </a:cubicBezTo>
                <a:cubicBezTo>
                  <a:pt x="20" y="10"/>
                  <a:pt x="50" y="0"/>
                  <a:pt x="79" y="10"/>
                </a:cubicBezTo>
                <a:cubicBezTo>
                  <a:pt x="109" y="20"/>
                  <a:pt x="128" y="49"/>
                  <a:pt x="11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6" name="Google Shape;5156;p21"/>
          <p:cNvSpPr/>
          <p:nvPr/>
        </p:nvSpPr>
        <p:spPr>
          <a:xfrm>
            <a:off x="646642" y="-739446"/>
            <a:ext cx="74869" cy="74869"/>
          </a:xfrm>
          <a:custGeom>
            <a:avLst/>
            <a:gdLst/>
            <a:ahLst/>
            <a:cxnLst/>
            <a:rect l="l" t="t" r="r" b="b"/>
            <a:pathLst>
              <a:path w="354" h="354" extrusionOk="0">
                <a:moveTo>
                  <a:pt x="324" y="236"/>
                </a:moveTo>
                <a:cubicBezTo>
                  <a:pt x="294" y="314"/>
                  <a:pt x="207" y="353"/>
                  <a:pt x="128" y="324"/>
                </a:cubicBezTo>
                <a:cubicBezTo>
                  <a:pt x="40" y="305"/>
                  <a:pt x="0" y="207"/>
                  <a:pt x="30" y="128"/>
                </a:cubicBezTo>
                <a:cubicBezTo>
                  <a:pt x="59" y="40"/>
                  <a:pt x="148" y="1"/>
                  <a:pt x="226" y="30"/>
                </a:cubicBezTo>
                <a:cubicBezTo>
                  <a:pt x="314" y="59"/>
                  <a:pt x="353" y="148"/>
                  <a:pt x="324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7" name="Google Shape;5157;p21"/>
          <p:cNvSpPr/>
          <p:nvPr/>
        </p:nvSpPr>
        <p:spPr>
          <a:xfrm>
            <a:off x="683864" y="-720623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109" y="79"/>
                </a:moveTo>
                <a:cubicBezTo>
                  <a:pt x="99" y="108"/>
                  <a:pt x="70" y="118"/>
                  <a:pt x="40" y="108"/>
                </a:cubicBezTo>
                <a:cubicBezTo>
                  <a:pt x="11" y="98"/>
                  <a:pt x="1" y="68"/>
                  <a:pt x="11" y="39"/>
                </a:cubicBezTo>
                <a:cubicBezTo>
                  <a:pt x="20" y="10"/>
                  <a:pt x="50" y="0"/>
                  <a:pt x="79" y="10"/>
                </a:cubicBezTo>
                <a:cubicBezTo>
                  <a:pt x="109" y="20"/>
                  <a:pt x="118" y="49"/>
                  <a:pt x="10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8" name="Google Shape;5158;p21"/>
          <p:cNvSpPr/>
          <p:nvPr/>
        </p:nvSpPr>
        <p:spPr>
          <a:xfrm>
            <a:off x="518055" y="-733101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34" y="225"/>
                </a:moveTo>
                <a:cubicBezTo>
                  <a:pt x="305" y="314"/>
                  <a:pt x="207" y="353"/>
                  <a:pt x="129" y="323"/>
                </a:cubicBezTo>
                <a:cubicBezTo>
                  <a:pt x="50" y="294"/>
                  <a:pt x="1" y="206"/>
                  <a:pt x="31" y="118"/>
                </a:cubicBezTo>
                <a:cubicBezTo>
                  <a:pt x="60" y="40"/>
                  <a:pt x="148" y="0"/>
                  <a:pt x="236" y="29"/>
                </a:cubicBezTo>
                <a:cubicBezTo>
                  <a:pt x="314" y="49"/>
                  <a:pt x="364" y="147"/>
                  <a:pt x="334" y="22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9" name="Google Shape;5159;p21"/>
          <p:cNvSpPr/>
          <p:nvPr/>
        </p:nvSpPr>
        <p:spPr>
          <a:xfrm>
            <a:off x="555489" y="-714490"/>
            <a:ext cx="27071" cy="24956"/>
          </a:xfrm>
          <a:custGeom>
            <a:avLst/>
            <a:gdLst/>
            <a:ahLst/>
            <a:cxnLst/>
            <a:rect l="l" t="t" r="r" b="b"/>
            <a:pathLst>
              <a:path w="128" h="118" extrusionOk="0">
                <a:moveTo>
                  <a:pt x="108" y="79"/>
                </a:moveTo>
                <a:cubicBezTo>
                  <a:pt x="98" y="98"/>
                  <a:pt x="69" y="118"/>
                  <a:pt x="39" y="108"/>
                </a:cubicBezTo>
                <a:cubicBezTo>
                  <a:pt x="20" y="98"/>
                  <a:pt x="0" y="69"/>
                  <a:pt x="10" y="39"/>
                </a:cubicBezTo>
                <a:cubicBezTo>
                  <a:pt x="20" y="10"/>
                  <a:pt x="50" y="0"/>
                  <a:pt x="79" y="10"/>
                </a:cubicBezTo>
                <a:cubicBezTo>
                  <a:pt x="108" y="20"/>
                  <a:pt x="128" y="50"/>
                  <a:pt x="10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0" name="Google Shape;5160;p21"/>
          <p:cNvSpPr/>
          <p:nvPr/>
        </p:nvSpPr>
        <p:spPr>
          <a:xfrm>
            <a:off x="414424" y="-809873"/>
            <a:ext cx="76984" cy="74869"/>
          </a:xfrm>
          <a:custGeom>
            <a:avLst/>
            <a:gdLst/>
            <a:ahLst/>
            <a:cxnLst/>
            <a:rect l="l" t="t" r="r" b="b"/>
            <a:pathLst>
              <a:path w="364" h="354" extrusionOk="0">
                <a:moveTo>
                  <a:pt x="334" y="226"/>
                </a:moveTo>
                <a:cubicBezTo>
                  <a:pt x="305" y="314"/>
                  <a:pt x="216" y="353"/>
                  <a:pt x="129" y="324"/>
                </a:cubicBezTo>
                <a:cubicBezTo>
                  <a:pt x="50" y="294"/>
                  <a:pt x="1" y="207"/>
                  <a:pt x="31" y="128"/>
                </a:cubicBezTo>
                <a:cubicBezTo>
                  <a:pt x="60" y="40"/>
                  <a:pt x="158" y="0"/>
                  <a:pt x="236" y="30"/>
                </a:cubicBezTo>
                <a:cubicBezTo>
                  <a:pt x="314" y="59"/>
                  <a:pt x="364" y="148"/>
                  <a:pt x="334" y="22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1" name="Google Shape;5161;p21"/>
          <p:cNvSpPr/>
          <p:nvPr/>
        </p:nvSpPr>
        <p:spPr>
          <a:xfrm>
            <a:off x="451858" y="-791050"/>
            <a:ext cx="27071" cy="24956"/>
          </a:xfrm>
          <a:custGeom>
            <a:avLst/>
            <a:gdLst/>
            <a:ahLst/>
            <a:cxnLst/>
            <a:rect l="l" t="t" r="r" b="b"/>
            <a:pathLst>
              <a:path w="128" h="118" extrusionOk="0">
                <a:moveTo>
                  <a:pt x="118" y="78"/>
                </a:moveTo>
                <a:cubicBezTo>
                  <a:pt x="108" y="107"/>
                  <a:pt x="79" y="118"/>
                  <a:pt x="50" y="107"/>
                </a:cubicBezTo>
                <a:cubicBezTo>
                  <a:pt x="20" y="98"/>
                  <a:pt x="0" y="68"/>
                  <a:pt x="10" y="39"/>
                </a:cubicBezTo>
                <a:cubicBezTo>
                  <a:pt x="20" y="9"/>
                  <a:pt x="59" y="0"/>
                  <a:pt x="79" y="9"/>
                </a:cubicBezTo>
                <a:cubicBezTo>
                  <a:pt x="108" y="20"/>
                  <a:pt x="128" y="49"/>
                  <a:pt x="118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2" name="Google Shape;5162;p21"/>
          <p:cNvSpPr/>
          <p:nvPr/>
        </p:nvSpPr>
        <p:spPr>
          <a:xfrm>
            <a:off x="460106" y="-461758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334" y="236"/>
                </a:moveTo>
                <a:cubicBezTo>
                  <a:pt x="305" y="314"/>
                  <a:pt x="216" y="364"/>
                  <a:pt x="128" y="334"/>
                </a:cubicBezTo>
                <a:cubicBezTo>
                  <a:pt x="50" y="305"/>
                  <a:pt x="0" y="207"/>
                  <a:pt x="30" y="128"/>
                </a:cubicBezTo>
                <a:cubicBezTo>
                  <a:pt x="59" y="50"/>
                  <a:pt x="157" y="1"/>
                  <a:pt x="236" y="30"/>
                </a:cubicBezTo>
                <a:cubicBezTo>
                  <a:pt x="314" y="60"/>
                  <a:pt x="363" y="148"/>
                  <a:pt x="334" y="23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3" name="Google Shape;5163;p21"/>
          <p:cNvSpPr/>
          <p:nvPr/>
        </p:nvSpPr>
        <p:spPr>
          <a:xfrm>
            <a:off x="497329" y="-442935"/>
            <a:ext cx="27283" cy="27071"/>
          </a:xfrm>
          <a:custGeom>
            <a:avLst/>
            <a:gdLst/>
            <a:ahLst/>
            <a:cxnLst/>
            <a:rect l="l" t="t" r="r" b="b"/>
            <a:pathLst>
              <a:path w="129" h="128" extrusionOk="0">
                <a:moveTo>
                  <a:pt x="118" y="79"/>
                </a:moveTo>
                <a:cubicBezTo>
                  <a:pt x="109" y="108"/>
                  <a:pt x="79" y="127"/>
                  <a:pt x="50" y="118"/>
                </a:cubicBezTo>
                <a:cubicBezTo>
                  <a:pt x="20" y="108"/>
                  <a:pt x="1" y="68"/>
                  <a:pt x="11" y="49"/>
                </a:cubicBezTo>
                <a:cubicBezTo>
                  <a:pt x="20" y="20"/>
                  <a:pt x="50" y="0"/>
                  <a:pt x="79" y="10"/>
                </a:cubicBezTo>
                <a:cubicBezTo>
                  <a:pt x="109" y="20"/>
                  <a:pt x="129" y="49"/>
                  <a:pt x="118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4" name="Google Shape;5164;p21"/>
          <p:cNvSpPr/>
          <p:nvPr/>
        </p:nvSpPr>
        <p:spPr>
          <a:xfrm>
            <a:off x="5346830" y="5417919"/>
            <a:ext cx="775336" cy="547346"/>
          </a:xfrm>
          <a:custGeom>
            <a:avLst/>
            <a:gdLst/>
            <a:ahLst/>
            <a:cxnLst/>
            <a:rect l="l" t="t" r="r" b="b"/>
            <a:pathLst>
              <a:path w="3666" h="2588" extrusionOk="0">
                <a:moveTo>
                  <a:pt x="1716" y="1314"/>
                </a:moveTo>
                <a:cubicBezTo>
                  <a:pt x="1951" y="1176"/>
                  <a:pt x="2108" y="961"/>
                  <a:pt x="2108" y="696"/>
                </a:cubicBezTo>
                <a:cubicBezTo>
                  <a:pt x="2098" y="667"/>
                  <a:pt x="2108" y="657"/>
                  <a:pt x="2128" y="657"/>
                </a:cubicBezTo>
                <a:cubicBezTo>
                  <a:pt x="2147" y="657"/>
                  <a:pt x="2137" y="676"/>
                  <a:pt x="2137" y="696"/>
                </a:cubicBezTo>
                <a:cubicBezTo>
                  <a:pt x="2137" y="833"/>
                  <a:pt x="2128" y="961"/>
                  <a:pt x="2069" y="1068"/>
                </a:cubicBezTo>
                <a:lnTo>
                  <a:pt x="2069" y="1068"/>
                </a:lnTo>
                <a:lnTo>
                  <a:pt x="2069" y="1068"/>
                </a:lnTo>
                <a:cubicBezTo>
                  <a:pt x="2069" y="1078"/>
                  <a:pt x="2069" y="1078"/>
                  <a:pt x="2059" y="1078"/>
                </a:cubicBezTo>
                <a:cubicBezTo>
                  <a:pt x="2383" y="813"/>
                  <a:pt x="2647" y="657"/>
                  <a:pt x="2372" y="157"/>
                </a:cubicBezTo>
                <a:cubicBezTo>
                  <a:pt x="2363" y="138"/>
                  <a:pt x="2343" y="128"/>
                  <a:pt x="2353" y="118"/>
                </a:cubicBezTo>
                <a:cubicBezTo>
                  <a:pt x="2372" y="108"/>
                  <a:pt x="2402" y="108"/>
                  <a:pt x="2412" y="128"/>
                </a:cubicBezTo>
                <a:cubicBezTo>
                  <a:pt x="2500" y="284"/>
                  <a:pt x="2598" y="461"/>
                  <a:pt x="2559" y="647"/>
                </a:cubicBezTo>
                <a:cubicBezTo>
                  <a:pt x="2775" y="422"/>
                  <a:pt x="2931" y="226"/>
                  <a:pt x="3029" y="30"/>
                </a:cubicBezTo>
                <a:cubicBezTo>
                  <a:pt x="3039" y="10"/>
                  <a:pt x="3039" y="1"/>
                  <a:pt x="3058" y="10"/>
                </a:cubicBezTo>
                <a:cubicBezTo>
                  <a:pt x="3078" y="20"/>
                  <a:pt x="3088" y="40"/>
                  <a:pt x="3078" y="59"/>
                </a:cubicBezTo>
                <a:cubicBezTo>
                  <a:pt x="2999" y="206"/>
                  <a:pt x="2921" y="334"/>
                  <a:pt x="2794" y="500"/>
                </a:cubicBezTo>
                <a:cubicBezTo>
                  <a:pt x="2951" y="441"/>
                  <a:pt x="3097" y="471"/>
                  <a:pt x="3254" y="510"/>
                </a:cubicBezTo>
                <a:cubicBezTo>
                  <a:pt x="3284" y="519"/>
                  <a:pt x="3293" y="519"/>
                  <a:pt x="3284" y="539"/>
                </a:cubicBezTo>
                <a:cubicBezTo>
                  <a:pt x="3274" y="569"/>
                  <a:pt x="3254" y="569"/>
                  <a:pt x="3235" y="559"/>
                </a:cubicBezTo>
                <a:cubicBezTo>
                  <a:pt x="2833" y="451"/>
                  <a:pt x="2657" y="676"/>
                  <a:pt x="2412" y="892"/>
                </a:cubicBezTo>
                <a:cubicBezTo>
                  <a:pt x="2833" y="1009"/>
                  <a:pt x="3284" y="941"/>
                  <a:pt x="3617" y="657"/>
                </a:cubicBezTo>
                <a:cubicBezTo>
                  <a:pt x="3637" y="637"/>
                  <a:pt x="3637" y="617"/>
                  <a:pt x="3656" y="637"/>
                </a:cubicBezTo>
                <a:cubicBezTo>
                  <a:pt x="3666" y="647"/>
                  <a:pt x="3666" y="676"/>
                  <a:pt x="3646" y="686"/>
                </a:cubicBezTo>
                <a:cubicBezTo>
                  <a:pt x="3460" y="853"/>
                  <a:pt x="3235" y="961"/>
                  <a:pt x="3010" y="1009"/>
                </a:cubicBezTo>
                <a:cubicBezTo>
                  <a:pt x="2970" y="1020"/>
                  <a:pt x="2921" y="1020"/>
                  <a:pt x="2882" y="1029"/>
                </a:cubicBezTo>
                <a:cubicBezTo>
                  <a:pt x="3039" y="1176"/>
                  <a:pt x="3264" y="1245"/>
                  <a:pt x="3480" y="1216"/>
                </a:cubicBezTo>
                <a:cubicBezTo>
                  <a:pt x="3500" y="1216"/>
                  <a:pt x="3509" y="1216"/>
                  <a:pt x="3519" y="1235"/>
                </a:cubicBezTo>
                <a:cubicBezTo>
                  <a:pt x="3519" y="1255"/>
                  <a:pt x="3500" y="1264"/>
                  <a:pt x="3480" y="1264"/>
                </a:cubicBezTo>
                <a:cubicBezTo>
                  <a:pt x="3225" y="1303"/>
                  <a:pt x="2882" y="1225"/>
                  <a:pt x="2706" y="1029"/>
                </a:cubicBezTo>
                <a:cubicBezTo>
                  <a:pt x="2539" y="1039"/>
                  <a:pt x="2461" y="1029"/>
                  <a:pt x="2314" y="980"/>
                </a:cubicBezTo>
                <a:cubicBezTo>
                  <a:pt x="2157" y="1118"/>
                  <a:pt x="1980" y="1245"/>
                  <a:pt x="1795" y="1353"/>
                </a:cubicBezTo>
                <a:lnTo>
                  <a:pt x="1795" y="1353"/>
                </a:lnTo>
                <a:lnTo>
                  <a:pt x="1795" y="1362"/>
                </a:lnTo>
                <a:lnTo>
                  <a:pt x="1784" y="1362"/>
                </a:lnTo>
                <a:cubicBezTo>
                  <a:pt x="1971" y="1353"/>
                  <a:pt x="2157" y="1431"/>
                  <a:pt x="2304" y="1539"/>
                </a:cubicBezTo>
                <a:cubicBezTo>
                  <a:pt x="2324" y="1558"/>
                  <a:pt x="2324" y="1568"/>
                  <a:pt x="2304" y="1588"/>
                </a:cubicBezTo>
                <a:cubicBezTo>
                  <a:pt x="2294" y="1597"/>
                  <a:pt x="2294" y="1588"/>
                  <a:pt x="2274" y="1568"/>
                </a:cubicBezTo>
                <a:cubicBezTo>
                  <a:pt x="2089" y="1421"/>
                  <a:pt x="1804" y="1401"/>
                  <a:pt x="1579" y="1480"/>
                </a:cubicBezTo>
                <a:lnTo>
                  <a:pt x="1403" y="1568"/>
                </a:lnTo>
                <a:lnTo>
                  <a:pt x="1403" y="1568"/>
                </a:lnTo>
                <a:cubicBezTo>
                  <a:pt x="1216" y="1647"/>
                  <a:pt x="1020" y="1725"/>
                  <a:pt x="815" y="1774"/>
                </a:cubicBezTo>
                <a:cubicBezTo>
                  <a:pt x="913" y="1793"/>
                  <a:pt x="1000" y="1833"/>
                  <a:pt x="1089" y="1872"/>
                </a:cubicBezTo>
                <a:cubicBezTo>
                  <a:pt x="1353" y="1754"/>
                  <a:pt x="1599" y="1793"/>
                  <a:pt x="1834" y="1941"/>
                </a:cubicBezTo>
                <a:cubicBezTo>
                  <a:pt x="1853" y="1950"/>
                  <a:pt x="1863" y="1950"/>
                  <a:pt x="1853" y="1970"/>
                </a:cubicBezTo>
                <a:cubicBezTo>
                  <a:pt x="1834" y="1989"/>
                  <a:pt x="1814" y="1989"/>
                  <a:pt x="1795" y="1970"/>
                </a:cubicBezTo>
                <a:cubicBezTo>
                  <a:pt x="1618" y="1862"/>
                  <a:pt x="1373" y="1852"/>
                  <a:pt x="1187" y="1921"/>
                </a:cubicBezTo>
                <a:cubicBezTo>
                  <a:pt x="1432" y="2058"/>
                  <a:pt x="1618" y="2283"/>
                  <a:pt x="1745" y="2538"/>
                </a:cubicBezTo>
                <a:cubicBezTo>
                  <a:pt x="1755" y="2558"/>
                  <a:pt x="1755" y="2568"/>
                  <a:pt x="1745" y="2577"/>
                </a:cubicBezTo>
                <a:cubicBezTo>
                  <a:pt x="1726" y="2588"/>
                  <a:pt x="1716" y="2568"/>
                  <a:pt x="1706" y="2548"/>
                </a:cubicBezTo>
                <a:cubicBezTo>
                  <a:pt x="1520" y="2166"/>
                  <a:pt x="1050" y="1852"/>
                  <a:pt x="619" y="1813"/>
                </a:cubicBezTo>
                <a:cubicBezTo>
                  <a:pt x="423" y="1852"/>
                  <a:pt x="236" y="1862"/>
                  <a:pt x="40" y="1862"/>
                </a:cubicBezTo>
                <a:cubicBezTo>
                  <a:pt x="21" y="1862"/>
                  <a:pt x="1" y="1843"/>
                  <a:pt x="1" y="1823"/>
                </a:cubicBezTo>
                <a:cubicBezTo>
                  <a:pt x="1" y="1804"/>
                  <a:pt x="21" y="1784"/>
                  <a:pt x="40" y="1784"/>
                </a:cubicBezTo>
                <a:cubicBezTo>
                  <a:pt x="168" y="1784"/>
                  <a:pt x="286" y="1784"/>
                  <a:pt x="403" y="1764"/>
                </a:cubicBezTo>
                <a:cubicBezTo>
                  <a:pt x="608" y="1627"/>
                  <a:pt x="756" y="1421"/>
                  <a:pt x="756" y="1166"/>
                </a:cubicBezTo>
                <a:cubicBezTo>
                  <a:pt x="756" y="1147"/>
                  <a:pt x="746" y="1137"/>
                  <a:pt x="765" y="1137"/>
                </a:cubicBezTo>
                <a:cubicBezTo>
                  <a:pt x="795" y="1137"/>
                  <a:pt x="804" y="1147"/>
                  <a:pt x="804" y="1166"/>
                </a:cubicBezTo>
                <a:cubicBezTo>
                  <a:pt x="804" y="1392"/>
                  <a:pt x="717" y="1597"/>
                  <a:pt x="560" y="1745"/>
                </a:cubicBezTo>
                <a:cubicBezTo>
                  <a:pt x="834" y="1706"/>
                  <a:pt x="1098" y="1617"/>
                  <a:pt x="1344" y="1510"/>
                </a:cubicBezTo>
                <a:cubicBezTo>
                  <a:pt x="1353" y="1353"/>
                  <a:pt x="1383" y="1196"/>
                  <a:pt x="1442" y="1049"/>
                </a:cubicBezTo>
                <a:cubicBezTo>
                  <a:pt x="1314" y="824"/>
                  <a:pt x="1314" y="530"/>
                  <a:pt x="1442" y="304"/>
                </a:cubicBezTo>
                <a:cubicBezTo>
                  <a:pt x="1451" y="284"/>
                  <a:pt x="1471" y="275"/>
                  <a:pt x="1490" y="284"/>
                </a:cubicBezTo>
                <a:cubicBezTo>
                  <a:pt x="1510" y="295"/>
                  <a:pt x="1490" y="304"/>
                  <a:pt x="1481" y="324"/>
                </a:cubicBezTo>
                <a:cubicBezTo>
                  <a:pt x="1383" y="510"/>
                  <a:pt x="1403" y="755"/>
                  <a:pt x="1490" y="951"/>
                </a:cubicBezTo>
                <a:cubicBezTo>
                  <a:pt x="1608" y="696"/>
                  <a:pt x="1814" y="500"/>
                  <a:pt x="2059" y="363"/>
                </a:cubicBezTo>
                <a:cubicBezTo>
                  <a:pt x="2078" y="343"/>
                  <a:pt x="2098" y="334"/>
                  <a:pt x="2108" y="353"/>
                </a:cubicBezTo>
                <a:cubicBezTo>
                  <a:pt x="2118" y="363"/>
                  <a:pt x="2098" y="382"/>
                  <a:pt x="2089" y="393"/>
                </a:cubicBezTo>
                <a:cubicBezTo>
                  <a:pt x="1686" y="628"/>
                  <a:pt x="1481" y="1000"/>
                  <a:pt x="1451" y="1460"/>
                </a:cubicBezTo>
                <a:cubicBezTo>
                  <a:pt x="1549" y="1412"/>
                  <a:pt x="1628" y="1372"/>
                  <a:pt x="1716" y="131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5" name="Google Shape;5165;p21"/>
          <p:cNvSpPr/>
          <p:nvPr/>
        </p:nvSpPr>
        <p:spPr>
          <a:xfrm>
            <a:off x="6082821" y="5519435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4" y="50"/>
                </a:moveTo>
                <a:cubicBezTo>
                  <a:pt x="186" y="0"/>
                  <a:pt x="88" y="30"/>
                  <a:pt x="49" y="98"/>
                </a:cubicBezTo>
                <a:cubicBezTo>
                  <a:pt x="0" y="177"/>
                  <a:pt x="29" y="275"/>
                  <a:pt x="98" y="324"/>
                </a:cubicBezTo>
                <a:cubicBezTo>
                  <a:pt x="176" y="363"/>
                  <a:pt x="274" y="344"/>
                  <a:pt x="323" y="265"/>
                </a:cubicBezTo>
                <a:cubicBezTo>
                  <a:pt x="362" y="187"/>
                  <a:pt x="343" y="89"/>
                  <a:pt x="264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6" name="Google Shape;5166;p21"/>
          <p:cNvSpPr/>
          <p:nvPr/>
        </p:nvSpPr>
        <p:spPr>
          <a:xfrm>
            <a:off x="6121947" y="5542276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89" y="10"/>
                </a:moveTo>
                <a:cubicBezTo>
                  <a:pt x="60" y="0"/>
                  <a:pt x="31" y="10"/>
                  <a:pt x="11" y="29"/>
                </a:cubicBezTo>
                <a:cubicBezTo>
                  <a:pt x="1" y="59"/>
                  <a:pt x="11" y="88"/>
                  <a:pt x="31" y="108"/>
                </a:cubicBezTo>
                <a:cubicBezTo>
                  <a:pt x="60" y="118"/>
                  <a:pt x="89" y="118"/>
                  <a:pt x="109" y="88"/>
                </a:cubicBezTo>
                <a:cubicBezTo>
                  <a:pt x="118" y="59"/>
                  <a:pt x="118" y="29"/>
                  <a:pt x="8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7" name="Google Shape;5167;p21"/>
          <p:cNvSpPr/>
          <p:nvPr/>
        </p:nvSpPr>
        <p:spPr>
          <a:xfrm>
            <a:off x="6051520" y="5641677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66" y="40"/>
                </a:moveTo>
                <a:cubicBezTo>
                  <a:pt x="187" y="1"/>
                  <a:pt x="89" y="20"/>
                  <a:pt x="50" y="99"/>
                </a:cubicBezTo>
                <a:cubicBezTo>
                  <a:pt x="1" y="177"/>
                  <a:pt x="30" y="275"/>
                  <a:pt x="109" y="314"/>
                </a:cubicBezTo>
                <a:cubicBezTo>
                  <a:pt x="177" y="363"/>
                  <a:pt x="275" y="334"/>
                  <a:pt x="324" y="256"/>
                </a:cubicBezTo>
                <a:cubicBezTo>
                  <a:pt x="364" y="187"/>
                  <a:pt x="344" y="89"/>
                  <a:pt x="266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8" name="Google Shape;5168;p21"/>
          <p:cNvSpPr/>
          <p:nvPr/>
        </p:nvSpPr>
        <p:spPr>
          <a:xfrm>
            <a:off x="6091069" y="5662403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88" y="20"/>
                </a:moveTo>
                <a:cubicBezTo>
                  <a:pt x="59" y="1"/>
                  <a:pt x="29" y="10"/>
                  <a:pt x="10" y="40"/>
                </a:cubicBezTo>
                <a:cubicBezTo>
                  <a:pt x="0" y="69"/>
                  <a:pt x="10" y="99"/>
                  <a:pt x="29" y="108"/>
                </a:cubicBezTo>
                <a:cubicBezTo>
                  <a:pt x="59" y="128"/>
                  <a:pt x="88" y="118"/>
                  <a:pt x="108" y="89"/>
                </a:cubicBezTo>
                <a:cubicBezTo>
                  <a:pt x="118" y="69"/>
                  <a:pt x="118" y="40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9" name="Google Shape;5169;p21"/>
          <p:cNvSpPr/>
          <p:nvPr/>
        </p:nvSpPr>
        <p:spPr>
          <a:xfrm>
            <a:off x="5950004" y="5380697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256" y="39"/>
                </a:moveTo>
                <a:cubicBezTo>
                  <a:pt x="187" y="0"/>
                  <a:pt x="89" y="29"/>
                  <a:pt x="40" y="98"/>
                </a:cubicBezTo>
                <a:cubicBezTo>
                  <a:pt x="1" y="177"/>
                  <a:pt x="21" y="275"/>
                  <a:pt x="99" y="314"/>
                </a:cubicBezTo>
                <a:cubicBezTo>
                  <a:pt x="177" y="362"/>
                  <a:pt x="275" y="333"/>
                  <a:pt x="314" y="264"/>
                </a:cubicBezTo>
                <a:cubicBezTo>
                  <a:pt x="363" y="186"/>
                  <a:pt x="334" y="88"/>
                  <a:pt x="256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0" name="Google Shape;5170;p21"/>
          <p:cNvSpPr/>
          <p:nvPr/>
        </p:nvSpPr>
        <p:spPr>
          <a:xfrm>
            <a:off x="5989341" y="5403326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89" y="11"/>
                </a:moveTo>
                <a:cubicBezTo>
                  <a:pt x="59" y="1"/>
                  <a:pt x="30" y="1"/>
                  <a:pt x="11" y="30"/>
                </a:cubicBezTo>
                <a:cubicBezTo>
                  <a:pt x="1" y="59"/>
                  <a:pt x="1" y="89"/>
                  <a:pt x="30" y="109"/>
                </a:cubicBezTo>
                <a:cubicBezTo>
                  <a:pt x="59" y="118"/>
                  <a:pt x="89" y="109"/>
                  <a:pt x="109" y="89"/>
                </a:cubicBezTo>
                <a:cubicBezTo>
                  <a:pt x="118" y="59"/>
                  <a:pt x="109" y="30"/>
                  <a:pt x="8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1" name="Google Shape;5171;p21"/>
          <p:cNvSpPr/>
          <p:nvPr/>
        </p:nvSpPr>
        <p:spPr>
          <a:xfrm>
            <a:off x="6003934" y="5494479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55" y="40"/>
                </a:moveTo>
                <a:cubicBezTo>
                  <a:pt x="186" y="1"/>
                  <a:pt x="88" y="31"/>
                  <a:pt x="40" y="99"/>
                </a:cubicBezTo>
                <a:cubicBezTo>
                  <a:pt x="1" y="177"/>
                  <a:pt x="20" y="275"/>
                  <a:pt x="99" y="314"/>
                </a:cubicBezTo>
                <a:cubicBezTo>
                  <a:pt x="177" y="364"/>
                  <a:pt x="275" y="334"/>
                  <a:pt x="314" y="266"/>
                </a:cubicBezTo>
                <a:cubicBezTo>
                  <a:pt x="363" y="187"/>
                  <a:pt x="334" y="89"/>
                  <a:pt x="255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2" name="Google Shape;5172;p21"/>
          <p:cNvSpPr/>
          <p:nvPr/>
        </p:nvSpPr>
        <p:spPr>
          <a:xfrm>
            <a:off x="6041368" y="5517320"/>
            <a:ext cx="27071" cy="25168"/>
          </a:xfrm>
          <a:custGeom>
            <a:avLst/>
            <a:gdLst/>
            <a:ahLst/>
            <a:cxnLst/>
            <a:rect l="l" t="t" r="r" b="b"/>
            <a:pathLst>
              <a:path w="128" h="119" extrusionOk="0">
                <a:moveTo>
                  <a:pt x="88" y="10"/>
                </a:moveTo>
                <a:cubicBezTo>
                  <a:pt x="68" y="1"/>
                  <a:pt x="29" y="10"/>
                  <a:pt x="20" y="30"/>
                </a:cubicBezTo>
                <a:cubicBezTo>
                  <a:pt x="0" y="60"/>
                  <a:pt x="9" y="89"/>
                  <a:pt x="39" y="108"/>
                </a:cubicBezTo>
                <a:cubicBezTo>
                  <a:pt x="59" y="118"/>
                  <a:pt x="98" y="108"/>
                  <a:pt x="107" y="89"/>
                </a:cubicBezTo>
                <a:cubicBezTo>
                  <a:pt x="127" y="60"/>
                  <a:pt x="118" y="30"/>
                  <a:pt x="88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3" name="Google Shape;5173;p21"/>
          <p:cNvSpPr/>
          <p:nvPr/>
        </p:nvSpPr>
        <p:spPr>
          <a:xfrm>
            <a:off x="5807036" y="5403326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65" y="50"/>
                </a:moveTo>
                <a:cubicBezTo>
                  <a:pt x="187" y="1"/>
                  <a:pt x="89" y="30"/>
                  <a:pt x="40" y="109"/>
                </a:cubicBezTo>
                <a:cubicBezTo>
                  <a:pt x="0" y="177"/>
                  <a:pt x="30" y="275"/>
                  <a:pt x="98" y="324"/>
                </a:cubicBezTo>
                <a:cubicBezTo>
                  <a:pt x="177" y="364"/>
                  <a:pt x="275" y="344"/>
                  <a:pt x="314" y="266"/>
                </a:cubicBezTo>
                <a:cubicBezTo>
                  <a:pt x="363" y="187"/>
                  <a:pt x="334" y="89"/>
                  <a:pt x="265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4" name="Google Shape;5174;p21"/>
          <p:cNvSpPr/>
          <p:nvPr/>
        </p:nvSpPr>
        <p:spPr>
          <a:xfrm>
            <a:off x="5846373" y="5426167"/>
            <a:ext cx="25168" cy="25168"/>
          </a:xfrm>
          <a:custGeom>
            <a:avLst/>
            <a:gdLst/>
            <a:ahLst/>
            <a:cxnLst/>
            <a:rect l="l" t="t" r="r" b="b"/>
            <a:pathLst>
              <a:path w="119" h="119" extrusionOk="0">
                <a:moveTo>
                  <a:pt x="89" y="10"/>
                </a:moveTo>
                <a:cubicBezTo>
                  <a:pt x="60" y="1"/>
                  <a:pt x="30" y="10"/>
                  <a:pt x="10" y="30"/>
                </a:cubicBezTo>
                <a:cubicBezTo>
                  <a:pt x="1" y="60"/>
                  <a:pt x="10" y="89"/>
                  <a:pt x="30" y="108"/>
                </a:cubicBezTo>
                <a:cubicBezTo>
                  <a:pt x="60" y="118"/>
                  <a:pt x="89" y="118"/>
                  <a:pt x="108" y="89"/>
                </a:cubicBezTo>
                <a:cubicBezTo>
                  <a:pt x="119" y="60"/>
                  <a:pt x="108" y="30"/>
                  <a:pt x="8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5" name="Google Shape;5175;p21"/>
          <p:cNvSpPr/>
          <p:nvPr/>
        </p:nvSpPr>
        <p:spPr>
          <a:xfrm>
            <a:off x="5732379" y="5469734"/>
            <a:ext cx="76984" cy="76984"/>
          </a:xfrm>
          <a:custGeom>
            <a:avLst/>
            <a:gdLst/>
            <a:ahLst/>
            <a:cxnLst/>
            <a:rect l="l" t="t" r="r" b="b"/>
            <a:pathLst>
              <a:path w="364" h="364" extrusionOk="0">
                <a:moveTo>
                  <a:pt x="266" y="50"/>
                </a:moveTo>
                <a:cubicBezTo>
                  <a:pt x="187" y="0"/>
                  <a:pt x="89" y="30"/>
                  <a:pt x="50" y="108"/>
                </a:cubicBezTo>
                <a:cubicBezTo>
                  <a:pt x="1" y="177"/>
                  <a:pt x="30" y="274"/>
                  <a:pt x="109" y="324"/>
                </a:cubicBezTo>
                <a:cubicBezTo>
                  <a:pt x="177" y="363"/>
                  <a:pt x="275" y="343"/>
                  <a:pt x="324" y="265"/>
                </a:cubicBezTo>
                <a:cubicBezTo>
                  <a:pt x="364" y="187"/>
                  <a:pt x="344" y="89"/>
                  <a:pt x="266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6" name="Google Shape;5176;p21"/>
          <p:cNvSpPr/>
          <p:nvPr/>
        </p:nvSpPr>
        <p:spPr>
          <a:xfrm>
            <a:off x="5771928" y="5492576"/>
            <a:ext cx="27071" cy="27071"/>
          </a:xfrm>
          <a:custGeom>
            <a:avLst/>
            <a:gdLst/>
            <a:ahLst/>
            <a:cxnLst/>
            <a:rect l="l" t="t" r="r" b="b"/>
            <a:pathLst>
              <a:path w="128" h="128" extrusionOk="0">
                <a:moveTo>
                  <a:pt x="88" y="20"/>
                </a:moveTo>
                <a:cubicBezTo>
                  <a:pt x="59" y="0"/>
                  <a:pt x="29" y="10"/>
                  <a:pt x="20" y="40"/>
                </a:cubicBezTo>
                <a:cubicBezTo>
                  <a:pt x="0" y="59"/>
                  <a:pt x="10" y="98"/>
                  <a:pt x="39" y="108"/>
                </a:cubicBezTo>
                <a:cubicBezTo>
                  <a:pt x="59" y="127"/>
                  <a:pt x="98" y="118"/>
                  <a:pt x="108" y="88"/>
                </a:cubicBezTo>
                <a:cubicBezTo>
                  <a:pt x="127" y="59"/>
                  <a:pt x="118" y="29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7" name="Google Shape;5177;p21"/>
          <p:cNvSpPr/>
          <p:nvPr/>
        </p:nvSpPr>
        <p:spPr>
          <a:xfrm>
            <a:off x="5748875" y="5546506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266" y="39"/>
                </a:moveTo>
                <a:cubicBezTo>
                  <a:pt x="188" y="0"/>
                  <a:pt x="90" y="20"/>
                  <a:pt x="50" y="98"/>
                </a:cubicBezTo>
                <a:cubicBezTo>
                  <a:pt x="1" y="176"/>
                  <a:pt x="31" y="274"/>
                  <a:pt x="109" y="314"/>
                </a:cubicBezTo>
                <a:cubicBezTo>
                  <a:pt x="177" y="362"/>
                  <a:pt x="275" y="333"/>
                  <a:pt x="325" y="255"/>
                </a:cubicBezTo>
                <a:cubicBezTo>
                  <a:pt x="364" y="186"/>
                  <a:pt x="344" y="88"/>
                  <a:pt x="266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21"/>
          <p:cNvSpPr/>
          <p:nvPr/>
        </p:nvSpPr>
        <p:spPr>
          <a:xfrm>
            <a:off x="5788424" y="5567232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88" y="20"/>
                </a:moveTo>
                <a:cubicBezTo>
                  <a:pt x="59" y="0"/>
                  <a:pt x="30" y="9"/>
                  <a:pt x="10" y="39"/>
                </a:cubicBezTo>
                <a:cubicBezTo>
                  <a:pt x="1" y="59"/>
                  <a:pt x="10" y="98"/>
                  <a:pt x="30" y="107"/>
                </a:cubicBezTo>
                <a:cubicBezTo>
                  <a:pt x="59" y="127"/>
                  <a:pt x="88" y="118"/>
                  <a:pt x="108" y="88"/>
                </a:cubicBezTo>
                <a:cubicBezTo>
                  <a:pt x="118" y="68"/>
                  <a:pt x="118" y="29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9" name="Google Shape;5179;p21"/>
          <p:cNvSpPr/>
          <p:nvPr/>
        </p:nvSpPr>
        <p:spPr>
          <a:xfrm>
            <a:off x="5618597" y="5440549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4" y="40"/>
                </a:moveTo>
                <a:cubicBezTo>
                  <a:pt x="186" y="1"/>
                  <a:pt x="88" y="21"/>
                  <a:pt x="39" y="99"/>
                </a:cubicBezTo>
                <a:cubicBezTo>
                  <a:pt x="0" y="177"/>
                  <a:pt x="20" y="275"/>
                  <a:pt x="98" y="315"/>
                </a:cubicBezTo>
                <a:cubicBezTo>
                  <a:pt x="176" y="364"/>
                  <a:pt x="274" y="334"/>
                  <a:pt x="314" y="256"/>
                </a:cubicBezTo>
                <a:cubicBezTo>
                  <a:pt x="362" y="188"/>
                  <a:pt x="333" y="90"/>
                  <a:pt x="264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0" name="Google Shape;5180;p21"/>
          <p:cNvSpPr/>
          <p:nvPr/>
        </p:nvSpPr>
        <p:spPr>
          <a:xfrm>
            <a:off x="5657723" y="5461275"/>
            <a:ext cx="25168" cy="27283"/>
          </a:xfrm>
          <a:custGeom>
            <a:avLst/>
            <a:gdLst/>
            <a:ahLst/>
            <a:cxnLst/>
            <a:rect l="l" t="t" r="r" b="b"/>
            <a:pathLst>
              <a:path w="119" h="129" extrusionOk="0">
                <a:moveTo>
                  <a:pt x="89" y="21"/>
                </a:moveTo>
                <a:cubicBezTo>
                  <a:pt x="60" y="1"/>
                  <a:pt x="31" y="11"/>
                  <a:pt x="11" y="40"/>
                </a:cubicBezTo>
                <a:cubicBezTo>
                  <a:pt x="1" y="70"/>
                  <a:pt x="1" y="99"/>
                  <a:pt x="31" y="109"/>
                </a:cubicBezTo>
                <a:cubicBezTo>
                  <a:pt x="60" y="129"/>
                  <a:pt x="89" y="119"/>
                  <a:pt x="109" y="99"/>
                </a:cubicBezTo>
                <a:cubicBezTo>
                  <a:pt x="118" y="70"/>
                  <a:pt x="109" y="40"/>
                  <a:pt x="89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1" name="Google Shape;5181;p21"/>
          <p:cNvSpPr/>
          <p:nvPr/>
        </p:nvSpPr>
        <p:spPr>
          <a:xfrm>
            <a:off x="5794558" y="5720563"/>
            <a:ext cx="76984" cy="76772"/>
          </a:xfrm>
          <a:custGeom>
            <a:avLst/>
            <a:gdLst/>
            <a:ahLst/>
            <a:cxnLst/>
            <a:rect l="l" t="t" r="r" b="b"/>
            <a:pathLst>
              <a:path w="364" h="363" extrusionOk="0">
                <a:moveTo>
                  <a:pt x="266" y="39"/>
                </a:moveTo>
                <a:cubicBezTo>
                  <a:pt x="187" y="0"/>
                  <a:pt x="89" y="20"/>
                  <a:pt x="40" y="98"/>
                </a:cubicBezTo>
                <a:cubicBezTo>
                  <a:pt x="1" y="177"/>
                  <a:pt x="20" y="275"/>
                  <a:pt x="99" y="314"/>
                </a:cubicBezTo>
                <a:cubicBezTo>
                  <a:pt x="177" y="362"/>
                  <a:pt x="275" y="333"/>
                  <a:pt x="314" y="255"/>
                </a:cubicBezTo>
                <a:cubicBezTo>
                  <a:pt x="364" y="186"/>
                  <a:pt x="334" y="88"/>
                  <a:pt x="266" y="3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2" name="Google Shape;5182;p21"/>
          <p:cNvSpPr/>
          <p:nvPr/>
        </p:nvSpPr>
        <p:spPr>
          <a:xfrm>
            <a:off x="5834107" y="5741290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88" y="20"/>
                </a:moveTo>
                <a:cubicBezTo>
                  <a:pt x="59" y="0"/>
                  <a:pt x="29" y="10"/>
                  <a:pt x="10" y="39"/>
                </a:cubicBezTo>
                <a:cubicBezTo>
                  <a:pt x="0" y="68"/>
                  <a:pt x="0" y="98"/>
                  <a:pt x="29" y="108"/>
                </a:cubicBezTo>
                <a:cubicBezTo>
                  <a:pt x="59" y="127"/>
                  <a:pt x="88" y="118"/>
                  <a:pt x="108" y="98"/>
                </a:cubicBezTo>
                <a:cubicBezTo>
                  <a:pt x="118" y="68"/>
                  <a:pt x="108" y="39"/>
                  <a:pt x="8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3" name="Google Shape;5183;p21"/>
          <p:cNvSpPr/>
          <p:nvPr/>
        </p:nvSpPr>
        <p:spPr>
          <a:xfrm>
            <a:off x="5693042" y="5799238"/>
            <a:ext cx="76772" cy="76772"/>
          </a:xfrm>
          <a:custGeom>
            <a:avLst/>
            <a:gdLst/>
            <a:ahLst/>
            <a:cxnLst/>
            <a:rect l="l" t="t" r="r" b="b"/>
            <a:pathLst>
              <a:path w="363" h="363" extrusionOk="0">
                <a:moveTo>
                  <a:pt x="265" y="40"/>
                </a:moveTo>
                <a:cubicBezTo>
                  <a:pt x="187" y="1"/>
                  <a:pt x="89" y="20"/>
                  <a:pt x="49" y="99"/>
                </a:cubicBezTo>
                <a:cubicBezTo>
                  <a:pt x="1" y="177"/>
                  <a:pt x="30" y="275"/>
                  <a:pt x="108" y="314"/>
                </a:cubicBezTo>
                <a:cubicBezTo>
                  <a:pt x="177" y="363"/>
                  <a:pt x="275" y="334"/>
                  <a:pt x="324" y="255"/>
                </a:cubicBezTo>
                <a:cubicBezTo>
                  <a:pt x="363" y="186"/>
                  <a:pt x="343" y="88"/>
                  <a:pt x="265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4" name="Google Shape;5184;p21"/>
          <p:cNvSpPr/>
          <p:nvPr/>
        </p:nvSpPr>
        <p:spPr>
          <a:xfrm>
            <a:off x="5732379" y="5819964"/>
            <a:ext cx="27283" cy="27071"/>
          </a:xfrm>
          <a:custGeom>
            <a:avLst/>
            <a:gdLst/>
            <a:ahLst/>
            <a:cxnLst/>
            <a:rect l="l" t="t" r="r" b="b"/>
            <a:pathLst>
              <a:path w="129" h="128" extrusionOk="0">
                <a:moveTo>
                  <a:pt x="89" y="20"/>
                </a:moveTo>
                <a:cubicBezTo>
                  <a:pt x="59" y="1"/>
                  <a:pt x="30" y="10"/>
                  <a:pt x="20" y="40"/>
                </a:cubicBezTo>
                <a:cubicBezTo>
                  <a:pt x="1" y="59"/>
                  <a:pt x="11" y="99"/>
                  <a:pt x="30" y="108"/>
                </a:cubicBezTo>
                <a:cubicBezTo>
                  <a:pt x="59" y="128"/>
                  <a:pt x="89" y="118"/>
                  <a:pt x="109" y="88"/>
                </a:cubicBezTo>
                <a:cubicBezTo>
                  <a:pt x="128" y="69"/>
                  <a:pt x="118" y="30"/>
                  <a:pt x="8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5" name="Google Shape;5185;p21"/>
          <p:cNvSpPr/>
          <p:nvPr/>
        </p:nvSpPr>
        <p:spPr>
          <a:xfrm>
            <a:off x="5664067" y="5923595"/>
            <a:ext cx="76772" cy="76772"/>
          </a:xfrm>
          <a:custGeom>
            <a:avLst/>
            <a:gdLst/>
            <a:ahLst/>
            <a:cxnLst/>
            <a:rect l="l" t="t" r="r" b="b"/>
            <a:pathLst>
              <a:path w="363" h="363" extrusionOk="0">
                <a:moveTo>
                  <a:pt x="265" y="40"/>
                </a:moveTo>
                <a:cubicBezTo>
                  <a:pt x="186" y="1"/>
                  <a:pt x="88" y="20"/>
                  <a:pt x="49" y="99"/>
                </a:cubicBezTo>
                <a:cubicBezTo>
                  <a:pt x="1" y="177"/>
                  <a:pt x="30" y="275"/>
                  <a:pt x="99" y="314"/>
                </a:cubicBezTo>
                <a:cubicBezTo>
                  <a:pt x="177" y="363"/>
                  <a:pt x="275" y="334"/>
                  <a:pt x="324" y="255"/>
                </a:cubicBezTo>
                <a:cubicBezTo>
                  <a:pt x="363" y="186"/>
                  <a:pt x="334" y="88"/>
                  <a:pt x="265" y="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6" name="Google Shape;5186;p21"/>
          <p:cNvSpPr/>
          <p:nvPr/>
        </p:nvSpPr>
        <p:spPr>
          <a:xfrm>
            <a:off x="5703405" y="5944321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89" y="20"/>
                </a:moveTo>
                <a:cubicBezTo>
                  <a:pt x="59" y="1"/>
                  <a:pt x="30" y="10"/>
                  <a:pt x="11" y="40"/>
                </a:cubicBezTo>
                <a:cubicBezTo>
                  <a:pt x="0" y="69"/>
                  <a:pt x="11" y="99"/>
                  <a:pt x="30" y="108"/>
                </a:cubicBezTo>
                <a:cubicBezTo>
                  <a:pt x="59" y="128"/>
                  <a:pt x="89" y="118"/>
                  <a:pt x="109" y="99"/>
                </a:cubicBezTo>
                <a:cubicBezTo>
                  <a:pt x="118" y="69"/>
                  <a:pt x="109" y="40"/>
                  <a:pt x="8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7" name="Google Shape;5187;p21"/>
          <p:cNvSpPr/>
          <p:nvPr/>
        </p:nvSpPr>
        <p:spPr>
          <a:xfrm>
            <a:off x="5473513" y="5627084"/>
            <a:ext cx="76772" cy="76984"/>
          </a:xfrm>
          <a:custGeom>
            <a:avLst/>
            <a:gdLst/>
            <a:ahLst/>
            <a:cxnLst/>
            <a:rect l="l" t="t" r="r" b="b"/>
            <a:pathLst>
              <a:path w="363" h="364" extrusionOk="0">
                <a:moveTo>
                  <a:pt x="264" y="50"/>
                </a:moveTo>
                <a:cubicBezTo>
                  <a:pt x="186" y="1"/>
                  <a:pt x="88" y="31"/>
                  <a:pt x="39" y="109"/>
                </a:cubicBezTo>
                <a:cubicBezTo>
                  <a:pt x="0" y="177"/>
                  <a:pt x="29" y="275"/>
                  <a:pt x="98" y="325"/>
                </a:cubicBezTo>
                <a:cubicBezTo>
                  <a:pt x="176" y="364"/>
                  <a:pt x="274" y="344"/>
                  <a:pt x="314" y="266"/>
                </a:cubicBezTo>
                <a:cubicBezTo>
                  <a:pt x="362" y="187"/>
                  <a:pt x="333" y="89"/>
                  <a:pt x="264" y="5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8" name="Google Shape;5188;p21"/>
          <p:cNvSpPr/>
          <p:nvPr/>
        </p:nvSpPr>
        <p:spPr>
          <a:xfrm>
            <a:off x="5512639" y="5650137"/>
            <a:ext cx="25168" cy="24956"/>
          </a:xfrm>
          <a:custGeom>
            <a:avLst/>
            <a:gdLst/>
            <a:ahLst/>
            <a:cxnLst/>
            <a:rect l="l" t="t" r="r" b="b"/>
            <a:pathLst>
              <a:path w="119" h="118" extrusionOk="0">
                <a:moveTo>
                  <a:pt x="89" y="9"/>
                </a:moveTo>
                <a:cubicBezTo>
                  <a:pt x="60" y="0"/>
                  <a:pt x="31" y="9"/>
                  <a:pt x="11" y="29"/>
                </a:cubicBezTo>
                <a:cubicBezTo>
                  <a:pt x="1" y="59"/>
                  <a:pt x="11" y="88"/>
                  <a:pt x="31" y="107"/>
                </a:cubicBezTo>
                <a:cubicBezTo>
                  <a:pt x="60" y="118"/>
                  <a:pt x="89" y="118"/>
                  <a:pt x="109" y="88"/>
                </a:cubicBezTo>
                <a:cubicBezTo>
                  <a:pt x="118" y="59"/>
                  <a:pt x="109" y="29"/>
                  <a:pt x="89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9" name="Google Shape;5189;p21"/>
          <p:cNvSpPr/>
          <p:nvPr/>
        </p:nvSpPr>
        <p:spPr>
          <a:xfrm>
            <a:off x="6258782" y="6194939"/>
            <a:ext cx="265425" cy="253158"/>
          </a:xfrm>
          <a:custGeom>
            <a:avLst/>
            <a:gdLst/>
            <a:ahLst/>
            <a:cxnLst/>
            <a:rect l="l" t="t" r="r" b="b"/>
            <a:pathLst>
              <a:path w="1255" h="1197" extrusionOk="0">
                <a:moveTo>
                  <a:pt x="314" y="20"/>
                </a:moveTo>
                <a:cubicBezTo>
                  <a:pt x="618" y="50"/>
                  <a:pt x="1255" y="118"/>
                  <a:pt x="981" y="325"/>
                </a:cubicBezTo>
                <a:cubicBezTo>
                  <a:pt x="706" y="530"/>
                  <a:pt x="912" y="560"/>
                  <a:pt x="814" y="687"/>
                </a:cubicBezTo>
                <a:cubicBezTo>
                  <a:pt x="716" y="804"/>
                  <a:pt x="540" y="619"/>
                  <a:pt x="560" y="913"/>
                </a:cubicBezTo>
                <a:cubicBezTo>
                  <a:pt x="579" y="1196"/>
                  <a:pt x="138" y="687"/>
                  <a:pt x="70" y="383"/>
                </a:cubicBezTo>
                <a:cubicBezTo>
                  <a:pt x="1" y="79"/>
                  <a:pt x="89" y="1"/>
                  <a:pt x="314" y="2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0" name="Google Shape;5190;p21"/>
          <p:cNvSpPr/>
          <p:nvPr/>
        </p:nvSpPr>
        <p:spPr>
          <a:xfrm>
            <a:off x="5864984" y="5890391"/>
            <a:ext cx="273884" cy="263310"/>
          </a:xfrm>
          <a:custGeom>
            <a:avLst/>
            <a:gdLst/>
            <a:ahLst/>
            <a:cxnLst/>
            <a:rect l="l" t="t" r="r" b="b"/>
            <a:pathLst>
              <a:path w="1295" h="1245" extrusionOk="0">
                <a:moveTo>
                  <a:pt x="1187" y="833"/>
                </a:moveTo>
                <a:cubicBezTo>
                  <a:pt x="1059" y="569"/>
                  <a:pt x="756" y="1"/>
                  <a:pt x="667" y="334"/>
                </a:cubicBezTo>
                <a:cubicBezTo>
                  <a:pt x="579" y="667"/>
                  <a:pt x="471" y="491"/>
                  <a:pt x="393" y="618"/>
                </a:cubicBezTo>
                <a:cubicBezTo>
                  <a:pt x="314" y="755"/>
                  <a:pt x="560" y="843"/>
                  <a:pt x="275" y="941"/>
                </a:cubicBezTo>
                <a:cubicBezTo>
                  <a:pt x="1" y="1029"/>
                  <a:pt x="638" y="1245"/>
                  <a:pt x="952" y="1196"/>
                </a:cubicBezTo>
                <a:cubicBezTo>
                  <a:pt x="1255" y="1157"/>
                  <a:pt x="1294" y="1039"/>
                  <a:pt x="1187" y="83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1" name="Google Shape;5191;p21"/>
          <p:cNvSpPr/>
          <p:nvPr/>
        </p:nvSpPr>
        <p:spPr>
          <a:xfrm>
            <a:off x="6039042" y="6006500"/>
            <a:ext cx="327815" cy="327604"/>
          </a:xfrm>
          <a:custGeom>
            <a:avLst/>
            <a:gdLst/>
            <a:ahLst/>
            <a:cxnLst/>
            <a:rect l="l" t="t" r="r" b="b"/>
            <a:pathLst>
              <a:path w="1550" h="1549" extrusionOk="0">
                <a:moveTo>
                  <a:pt x="1157" y="216"/>
                </a:moveTo>
                <a:cubicBezTo>
                  <a:pt x="1471" y="421"/>
                  <a:pt x="1549" y="853"/>
                  <a:pt x="1334" y="1157"/>
                </a:cubicBezTo>
                <a:cubicBezTo>
                  <a:pt x="1118" y="1470"/>
                  <a:pt x="697" y="1549"/>
                  <a:pt x="393" y="1333"/>
                </a:cubicBezTo>
                <a:cubicBezTo>
                  <a:pt x="79" y="1127"/>
                  <a:pt x="1" y="706"/>
                  <a:pt x="207" y="392"/>
                </a:cubicBezTo>
                <a:cubicBezTo>
                  <a:pt x="423" y="79"/>
                  <a:pt x="844" y="1"/>
                  <a:pt x="1157" y="21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2" name="Google Shape;5192;p21"/>
          <p:cNvSpPr/>
          <p:nvPr/>
        </p:nvSpPr>
        <p:spPr>
          <a:xfrm>
            <a:off x="2851653" y="748609"/>
            <a:ext cx="244698" cy="269654"/>
          </a:xfrm>
          <a:custGeom>
            <a:avLst/>
            <a:gdLst/>
            <a:ahLst/>
            <a:cxnLst/>
            <a:rect l="l" t="t" r="r" b="b"/>
            <a:pathLst>
              <a:path w="1157" h="1275" extrusionOk="0">
                <a:moveTo>
                  <a:pt x="207" y="530"/>
                </a:moveTo>
                <a:cubicBezTo>
                  <a:pt x="451" y="353"/>
                  <a:pt x="1000" y="0"/>
                  <a:pt x="912" y="334"/>
                </a:cubicBezTo>
                <a:cubicBezTo>
                  <a:pt x="824" y="667"/>
                  <a:pt x="1010" y="569"/>
                  <a:pt x="1010" y="726"/>
                </a:cubicBezTo>
                <a:cubicBezTo>
                  <a:pt x="1010" y="882"/>
                  <a:pt x="756" y="843"/>
                  <a:pt x="961" y="1059"/>
                </a:cubicBezTo>
                <a:cubicBezTo>
                  <a:pt x="1157" y="1274"/>
                  <a:pt x="491" y="1147"/>
                  <a:pt x="246" y="961"/>
                </a:cubicBezTo>
                <a:cubicBezTo>
                  <a:pt x="1" y="775"/>
                  <a:pt x="20" y="657"/>
                  <a:pt x="207" y="53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3" name="Google Shape;5193;p21"/>
          <p:cNvSpPr/>
          <p:nvPr/>
        </p:nvSpPr>
        <p:spPr>
          <a:xfrm>
            <a:off x="2466315" y="810787"/>
            <a:ext cx="236450" cy="269654"/>
          </a:xfrm>
          <a:custGeom>
            <a:avLst/>
            <a:gdLst/>
            <a:ahLst/>
            <a:cxnLst/>
            <a:rect l="l" t="t" r="r" b="b"/>
            <a:pathLst>
              <a:path w="1118" h="1275" extrusionOk="0">
                <a:moveTo>
                  <a:pt x="873" y="373"/>
                </a:moveTo>
                <a:cubicBezTo>
                  <a:pt x="598" y="246"/>
                  <a:pt x="0" y="0"/>
                  <a:pt x="147" y="314"/>
                </a:cubicBezTo>
                <a:cubicBezTo>
                  <a:pt x="285" y="628"/>
                  <a:pt x="89" y="559"/>
                  <a:pt x="118" y="706"/>
                </a:cubicBezTo>
                <a:cubicBezTo>
                  <a:pt x="137" y="863"/>
                  <a:pt x="383" y="784"/>
                  <a:pt x="226" y="1030"/>
                </a:cubicBezTo>
                <a:cubicBezTo>
                  <a:pt x="69" y="1274"/>
                  <a:pt x="706" y="1039"/>
                  <a:pt x="912" y="804"/>
                </a:cubicBezTo>
                <a:cubicBezTo>
                  <a:pt x="1117" y="579"/>
                  <a:pt x="1078" y="461"/>
                  <a:pt x="873" y="37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4" name="Google Shape;5194;p21"/>
          <p:cNvSpPr/>
          <p:nvPr/>
        </p:nvSpPr>
        <p:spPr>
          <a:xfrm>
            <a:off x="2631913" y="765105"/>
            <a:ext cx="300956" cy="300956"/>
          </a:xfrm>
          <a:custGeom>
            <a:avLst/>
            <a:gdLst/>
            <a:ahLst/>
            <a:cxnLst/>
            <a:rect l="l" t="t" r="r" b="b"/>
            <a:pathLst>
              <a:path w="1423" h="1423" extrusionOk="0">
                <a:moveTo>
                  <a:pt x="648" y="31"/>
                </a:moveTo>
                <a:cubicBezTo>
                  <a:pt x="1020" y="1"/>
                  <a:pt x="1353" y="275"/>
                  <a:pt x="1383" y="648"/>
                </a:cubicBezTo>
                <a:cubicBezTo>
                  <a:pt x="1422" y="1030"/>
                  <a:pt x="1138" y="1353"/>
                  <a:pt x="765" y="1383"/>
                </a:cubicBezTo>
                <a:cubicBezTo>
                  <a:pt x="393" y="1422"/>
                  <a:pt x="60" y="1138"/>
                  <a:pt x="31" y="765"/>
                </a:cubicBezTo>
                <a:cubicBezTo>
                  <a:pt x="1" y="393"/>
                  <a:pt x="275" y="60"/>
                  <a:pt x="648" y="3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5" name="Google Shape;5195;p21"/>
          <p:cNvSpPr/>
          <p:nvPr/>
        </p:nvSpPr>
        <p:spPr>
          <a:xfrm>
            <a:off x="6555293" y="5815735"/>
            <a:ext cx="47798" cy="47798"/>
          </a:xfrm>
          <a:custGeom>
            <a:avLst/>
            <a:gdLst/>
            <a:ahLst/>
            <a:cxnLst/>
            <a:rect l="l" t="t" r="r" b="b"/>
            <a:pathLst>
              <a:path w="226" h="226" extrusionOk="0">
                <a:moveTo>
                  <a:pt x="108" y="1"/>
                </a:moveTo>
                <a:cubicBezTo>
                  <a:pt x="137" y="1"/>
                  <a:pt x="166" y="10"/>
                  <a:pt x="186" y="30"/>
                </a:cubicBezTo>
                <a:cubicBezTo>
                  <a:pt x="206" y="50"/>
                  <a:pt x="225" y="79"/>
                  <a:pt x="225" y="108"/>
                </a:cubicBezTo>
                <a:cubicBezTo>
                  <a:pt x="225" y="138"/>
                  <a:pt x="206" y="167"/>
                  <a:pt x="186" y="187"/>
                </a:cubicBezTo>
                <a:cubicBezTo>
                  <a:pt x="166" y="206"/>
                  <a:pt x="137" y="226"/>
                  <a:pt x="108" y="226"/>
                </a:cubicBezTo>
                <a:cubicBezTo>
                  <a:pt x="79" y="226"/>
                  <a:pt x="49" y="206"/>
                  <a:pt x="29" y="187"/>
                </a:cubicBezTo>
                <a:cubicBezTo>
                  <a:pt x="10" y="167"/>
                  <a:pt x="0" y="138"/>
                  <a:pt x="0" y="108"/>
                </a:cubicBezTo>
                <a:cubicBezTo>
                  <a:pt x="0" y="79"/>
                  <a:pt x="10" y="50"/>
                  <a:pt x="29" y="30"/>
                </a:cubicBezTo>
                <a:cubicBezTo>
                  <a:pt x="49" y="10"/>
                  <a:pt x="79" y="1"/>
                  <a:pt x="108" y="1"/>
                </a:cubicBezTo>
                <a:close/>
                <a:moveTo>
                  <a:pt x="157" y="69"/>
                </a:moveTo>
                <a:cubicBezTo>
                  <a:pt x="147" y="50"/>
                  <a:pt x="127" y="50"/>
                  <a:pt x="108" y="50"/>
                </a:cubicBezTo>
                <a:cubicBezTo>
                  <a:pt x="88" y="50"/>
                  <a:pt x="79" y="50"/>
                  <a:pt x="59" y="69"/>
                </a:cubicBezTo>
                <a:cubicBezTo>
                  <a:pt x="49" y="79"/>
                  <a:pt x="39" y="89"/>
                  <a:pt x="39" y="108"/>
                </a:cubicBezTo>
                <a:cubicBezTo>
                  <a:pt x="39" y="128"/>
                  <a:pt x="49" y="148"/>
                  <a:pt x="59" y="158"/>
                </a:cubicBezTo>
                <a:cubicBezTo>
                  <a:pt x="79" y="167"/>
                  <a:pt x="88" y="177"/>
                  <a:pt x="108" y="177"/>
                </a:cubicBezTo>
                <a:cubicBezTo>
                  <a:pt x="127" y="177"/>
                  <a:pt x="147" y="167"/>
                  <a:pt x="157" y="158"/>
                </a:cubicBezTo>
                <a:cubicBezTo>
                  <a:pt x="166" y="148"/>
                  <a:pt x="177" y="128"/>
                  <a:pt x="177" y="108"/>
                </a:cubicBezTo>
                <a:cubicBezTo>
                  <a:pt x="177" y="89"/>
                  <a:pt x="166" y="79"/>
                  <a:pt x="157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6" name="Google Shape;5196;p21"/>
          <p:cNvSpPr/>
          <p:nvPr/>
        </p:nvSpPr>
        <p:spPr>
          <a:xfrm>
            <a:off x="6573904" y="5676996"/>
            <a:ext cx="8460" cy="149315"/>
          </a:xfrm>
          <a:custGeom>
            <a:avLst/>
            <a:gdLst/>
            <a:ahLst/>
            <a:cxnLst/>
            <a:rect l="l" t="t" r="r" b="b"/>
            <a:pathLst>
              <a:path w="40" h="706" extrusionOk="0">
                <a:moveTo>
                  <a:pt x="0" y="30"/>
                </a:move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9" y="10"/>
                  <a:pt x="39" y="30"/>
                </a:cubicBezTo>
                <a:lnTo>
                  <a:pt x="39" y="677"/>
                </a:lnTo>
                <a:cubicBezTo>
                  <a:pt x="39" y="696"/>
                  <a:pt x="30" y="706"/>
                  <a:pt x="20" y="706"/>
                </a:cubicBezTo>
                <a:cubicBezTo>
                  <a:pt x="10" y="706"/>
                  <a:pt x="0" y="696"/>
                  <a:pt x="0" y="67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7" name="Google Shape;5197;p21"/>
          <p:cNvSpPr/>
          <p:nvPr/>
        </p:nvSpPr>
        <p:spPr>
          <a:xfrm>
            <a:off x="6555293" y="5695607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0" y="40"/>
                </a:moveTo>
                <a:cubicBezTo>
                  <a:pt x="0" y="30"/>
                  <a:pt x="0" y="10"/>
                  <a:pt x="10" y="1"/>
                </a:cubicBezTo>
                <a:cubicBezTo>
                  <a:pt x="20" y="1"/>
                  <a:pt x="29" y="1"/>
                  <a:pt x="39" y="10"/>
                </a:cubicBezTo>
                <a:lnTo>
                  <a:pt x="127" y="118"/>
                </a:lnTo>
                <a:cubicBezTo>
                  <a:pt x="137" y="128"/>
                  <a:pt x="137" y="138"/>
                  <a:pt x="127" y="147"/>
                </a:cubicBezTo>
                <a:cubicBezTo>
                  <a:pt x="118" y="157"/>
                  <a:pt x="98" y="157"/>
                  <a:pt x="88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8" name="Google Shape;5198;p21"/>
          <p:cNvSpPr/>
          <p:nvPr/>
        </p:nvSpPr>
        <p:spPr>
          <a:xfrm>
            <a:off x="6571789" y="5695607"/>
            <a:ext cx="29186" cy="33416"/>
          </a:xfrm>
          <a:custGeom>
            <a:avLst/>
            <a:gdLst/>
            <a:ahLst/>
            <a:cxnLst/>
            <a:rect l="l" t="t" r="r" b="b"/>
            <a:pathLst>
              <a:path w="138" h="158" extrusionOk="0">
                <a:moveTo>
                  <a:pt x="99" y="10"/>
                </a:moveTo>
                <a:cubicBezTo>
                  <a:pt x="108" y="1"/>
                  <a:pt x="118" y="1"/>
                  <a:pt x="128" y="1"/>
                </a:cubicBezTo>
                <a:cubicBezTo>
                  <a:pt x="138" y="10"/>
                  <a:pt x="138" y="30"/>
                  <a:pt x="138" y="40"/>
                </a:cubicBezTo>
                <a:lnTo>
                  <a:pt x="49" y="147"/>
                </a:lnTo>
                <a:cubicBezTo>
                  <a:pt x="40" y="157"/>
                  <a:pt x="30" y="157"/>
                  <a:pt x="20" y="147"/>
                </a:cubicBezTo>
                <a:cubicBezTo>
                  <a:pt x="10" y="138"/>
                  <a:pt x="1" y="128"/>
                  <a:pt x="10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9" name="Google Shape;5199;p21"/>
          <p:cNvSpPr/>
          <p:nvPr/>
        </p:nvSpPr>
        <p:spPr>
          <a:xfrm>
            <a:off x="6555293" y="5716334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0" y="49"/>
                </a:moveTo>
                <a:cubicBezTo>
                  <a:pt x="0" y="30"/>
                  <a:pt x="0" y="20"/>
                  <a:pt x="10" y="10"/>
                </a:cubicBezTo>
                <a:cubicBezTo>
                  <a:pt x="20" y="1"/>
                  <a:pt x="29" y="10"/>
                  <a:pt x="39" y="20"/>
                </a:cubicBezTo>
                <a:lnTo>
                  <a:pt x="127" y="128"/>
                </a:lnTo>
                <a:cubicBezTo>
                  <a:pt x="137" y="138"/>
                  <a:pt x="137" y="147"/>
                  <a:pt x="127" y="157"/>
                </a:cubicBezTo>
                <a:cubicBezTo>
                  <a:pt x="118" y="167"/>
                  <a:pt x="98" y="167"/>
                  <a:pt x="88" y="15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0" name="Google Shape;5200;p21"/>
          <p:cNvSpPr/>
          <p:nvPr/>
        </p:nvSpPr>
        <p:spPr>
          <a:xfrm>
            <a:off x="6571789" y="5716334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99" y="20"/>
                </a:moveTo>
                <a:cubicBezTo>
                  <a:pt x="108" y="10"/>
                  <a:pt x="118" y="1"/>
                  <a:pt x="128" y="10"/>
                </a:cubicBezTo>
                <a:cubicBezTo>
                  <a:pt x="138" y="20"/>
                  <a:pt x="138" y="30"/>
                  <a:pt x="138" y="49"/>
                </a:cubicBezTo>
                <a:lnTo>
                  <a:pt x="49" y="157"/>
                </a:lnTo>
                <a:cubicBezTo>
                  <a:pt x="40" y="167"/>
                  <a:pt x="30" y="167"/>
                  <a:pt x="20" y="157"/>
                </a:cubicBezTo>
                <a:cubicBezTo>
                  <a:pt x="10" y="147"/>
                  <a:pt x="1" y="138"/>
                  <a:pt x="10" y="12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1" name="Google Shape;5201;p21"/>
          <p:cNvSpPr/>
          <p:nvPr/>
        </p:nvSpPr>
        <p:spPr>
          <a:xfrm>
            <a:off x="6588497" y="5755671"/>
            <a:ext cx="130492" cy="78887"/>
          </a:xfrm>
          <a:custGeom>
            <a:avLst/>
            <a:gdLst/>
            <a:ahLst/>
            <a:cxnLst/>
            <a:rect l="l" t="t" r="r" b="b"/>
            <a:pathLst>
              <a:path w="617" h="373" extrusionOk="0">
                <a:moveTo>
                  <a:pt x="578" y="0"/>
                </a:moveTo>
                <a:cubicBezTo>
                  <a:pt x="597" y="0"/>
                  <a:pt x="608" y="0"/>
                  <a:pt x="617" y="11"/>
                </a:cubicBezTo>
                <a:cubicBezTo>
                  <a:pt x="617" y="20"/>
                  <a:pt x="617" y="40"/>
                  <a:pt x="608" y="40"/>
                </a:cubicBezTo>
                <a:lnTo>
                  <a:pt x="39" y="373"/>
                </a:lnTo>
                <a:cubicBezTo>
                  <a:pt x="29" y="373"/>
                  <a:pt x="9" y="373"/>
                  <a:pt x="9" y="363"/>
                </a:cubicBezTo>
                <a:cubicBezTo>
                  <a:pt x="0" y="353"/>
                  <a:pt x="9" y="334"/>
                  <a:pt x="2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2" name="Google Shape;5202;p21"/>
          <p:cNvSpPr/>
          <p:nvPr/>
        </p:nvSpPr>
        <p:spPr>
          <a:xfrm>
            <a:off x="6673305" y="5747423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50" y="20"/>
                </a:moveTo>
                <a:cubicBezTo>
                  <a:pt x="59" y="10"/>
                  <a:pt x="69" y="0"/>
                  <a:pt x="89" y="10"/>
                </a:cubicBezTo>
                <a:cubicBezTo>
                  <a:pt x="98" y="10"/>
                  <a:pt x="98" y="30"/>
                  <a:pt x="98" y="39"/>
                </a:cubicBezTo>
                <a:lnTo>
                  <a:pt x="50" y="167"/>
                </a:lnTo>
                <a:cubicBezTo>
                  <a:pt x="40" y="177"/>
                  <a:pt x="30" y="187"/>
                  <a:pt x="20" y="187"/>
                </a:cubicBezTo>
                <a:cubicBezTo>
                  <a:pt x="0" y="177"/>
                  <a:pt x="0" y="167"/>
                  <a:pt x="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3" name="Google Shape;5203;p21"/>
          <p:cNvSpPr/>
          <p:nvPr/>
        </p:nvSpPr>
        <p:spPr>
          <a:xfrm>
            <a:off x="6673305" y="5776397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67" y="20"/>
                </a:moveTo>
                <a:cubicBezTo>
                  <a:pt x="177" y="20"/>
                  <a:pt x="187" y="30"/>
                  <a:pt x="187" y="50"/>
                </a:cubicBezTo>
                <a:cubicBezTo>
                  <a:pt x="187" y="59"/>
                  <a:pt x="167" y="69"/>
                  <a:pt x="157" y="69"/>
                </a:cubicBezTo>
                <a:lnTo>
                  <a:pt x="20" y="50"/>
                </a:lnTo>
                <a:cubicBezTo>
                  <a:pt x="11" y="40"/>
                  <a:pt x="0" y="30"/>
                  <a:pt x="0" y="20"/>
                </a:cubicBezTo>
                <a:cubicBezTo>
                  <a:pt x="0" y="11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4" name="Google Shape;5204;p21"/>
          <p:cNvSpPr/>
          <p:nvPr/>
        </p:nvSpPr>
        <p:spPr>
          <a:xfrm>
            <a:off x="6652579" y="5759901"/>
            <a:ext cx="23053" cy="37434"/>
          </a:xfrm>
          <a:custGeom>
            <a:avLst/>
            <a:gdLst/>
            <a:ahLst/>
            <a:cxnLst/>
            <a:rect l="l" t="t" r="r" b="b"/>
            <a:pathLst>
              <a:path w="109" h="177" extrusionOk="0">
                <a:moveTo>
                  <a:pt x="59" y="20"/>
                </a:moveTo>
                <a:cubicBezTo>
                  <a:pt x="69" y="0"/>
                  <a:pt x="79" y="0"/>
                  <a:pt x="89" y="0"/>
                </a:cubicBezTo>
                <a:cubicBezTo>
                  <a:pt x="98" y="10"/>
                  <a:pt x="109" y="20"/>
                  <a:pt x="109" y="30"/>
                </a:cubicBezTo>
                <a:lnTo>
                  <a:pt x="50" y="167"/>
                </a:lnTo>
                <a:cubicBezTo>
                  <a:pt x="50" y="176"/>
                  <a:pt x="30" y="176"/>
                  <a:pt x="20" y="176"/>
                </a:cubicBezTo>
                <a:cubicBezTo>
                  <a:pt x="11" y="167"/>
                  <a:pt x="0" y="157"/>
                  <a:pt x="1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5" name="Google Shape;5205;p21"/>
          <p:cNvSpPr/>
          <p:nvPr/>
        </p:nvSpPr>
        <p:spPr>
          <a:xfrm>
            <a:off x="6654694" y="5786760"/>
            <a:ext cx="39549" cy="14593"/>
          </a:xfrm>
          <a:custGeom>
            <a:avLst/>
            <a:gdLst/>
            <a:ahLst/>
            <a:cxnLst/>
            <a:rect l="l" t="t" r="r" b="b"/>
            <a:pathLst>
              <a:path w="187" h="69" extrusionOk="0">
                <a:moveTo>
                  <a:pt x="157" y="20"/>
                </a:moveTo>
                <a:cubicBezTo>
                  <a:pt x="177" y="30"/>
                  <a:pt x="186" y="40"/>
                  <a:pt x="177" y="49"/>
                </a:cubicBezTo>
                <a:cubicBezTo>
                  <a:pt x="177" y="60"/>
                  <a:pt x="167" y="69"/>
                  <a:pt x="157" y="69"/>
                </a:cubicBezTo>
                <a:lnTo>
                  <a:pt x="20" y="49"/>
                </a:lnTo>
                <a:cubicBezTo>
                  <a:pt x="10" y="49"/>
                  <a:pt x="1" y="40"/>
                  <a:pt x="1" y="20"/>
                </a:cubicBezTo>
                <a:cubicBezTo>
                  <a:pt x="1" y="10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6" name="Google Shape;5206;p21"/>
          <p:cNvSpPr/>
          <p:nvPr/>
        </p:nvSpPr>
        <p:spPr>
          <a:xfrm>
            <a:off x="6588497" y="5842594"/>
            <a:ext cx="130492" cy="81214"/>
          </a:xfrm>
          <a:custGeom>
            <a:avLst/>
            <a:gdLst/>
            <a:ahLst/>
            <a:cxnLst/>
            <a:rect l="l" t="t" r="r" b="b"/>
            <a:pathLst>
              <a:path w="617" h="384" extrusionOk="0">
                <a:moveTo>
                  <a:pt x="608" y="334"/>
                </a:moveTo>
                <a:cubicBezTo>
                  <a:pt x="617" y="344"/>
                  <a:pt x="617" y="354"/>
                  <a:pt x="617" y="364"/>
                </a:cubicBezTo>
                <a:cubicBezTo>
                  <a:pt x="608" y="373"/>
                  <a:pt x="597" y="384"/>
                  <a:pt x="578" y="373"/>
                </a:cubicBezTo>
                <a:lnTo>
                  <a:pt x="20" y="50"/>
                </a:lnTo>
                <a:cubicBezTo>
                  <a:pt x="9" y="40"/>
                  <a:pt x="0" y="31"/>
                  <a:pt x="9" y="21"/>
                </a:cubicBezTo>
                <a:cubicBezTo>
                  <a:pt x="9" y="1"/>
                  <a:pt x="2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7" name="Google Shape;5207;p21"/>
          <p:cNvSpPr/>
          <p:nvPr/>
        </p:nvSpPr>
        <p:spPr>
          <a:xfrm>
            <a:off x="6673305" y="5888276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1"/>
                </a:moveTo>
                <a:cubicBezTo>
                  <a:pt x="167" y="1"/>
                  <a:pt x="187" y="11"/>
                  <a:pt x="187" y="20"/>
                </a:cubicBezTo>
                <a:cubicBezTo>
                  <a:pt x="187" y="30"/>
                  <a:pt x="177" y="40"/>
                  <a:pt x="167" y="50"/>
                </a:cubicBezTo>
                <a:lnTo>
                  <a:pt x="30" y="70"/>
                </a:lnTo>
                <a:cubicBezTo>
                  <a:pt x="20" y="70"/>
                  <a:pt x="0" y="59"/>
                  <a:pt x="0" y="50"/>
                </a:cubicBezTo>
                <a:cubicBezTo>
                  <a:pt x="0" y="30"/>
                  <a:pt x="11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8" name="Google Shape;5208;p21"/>
          <p:cNvSpPr/>
          <p:nvPr/>
        </p:nvSpPr>
        <p:spPr>
          <a:xfrm>
            <a:off x="6673305" y="5890391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98" y="147"/>
                </a:moveTo>
                <a:cubicBezTo>
                  <a:pt x="98" y="167"/>
                  <a:pt x="98" y="177"/>
                  <a:pt x="89" y="177"/>
                </a:cubicBezTo>
                <a:cubicBezTo>
                  <a:pt x="69" y="187"/>
                  <a:pt x="59" y="177"/>
                  <a:pt x="50" y="167"/>
                </a:cubicBezTo>
                <a:lnTo>
                  <a:pt x="0" y="40"/>
                </a:lnTo>
                <a:cubicBezTo>
                  <a:pt x="0" y="30"/>
                  <a:pt x="0" y="10"/>
                  <a:pt x="20" y="10"/>
                </a:cubicBezTo>
                <a:cubicBezTo>
                  <a:pt x="30" y="1"/>
                  <a:pt x="4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9" name="Google Shape;5209;p21"/>
          <p:cNvSpPr/>
          <p:nvPr/>
        </p:nvSpPr>
        <p:spPr>
          <a:xfrm>
            <a:off x="6654694" y="5875798"/>
            <a:ext cx="39549" cy="14805"/>
          </a:xfrm>
          <a:custGeom>
            <a:avLst/>
            <a:gdLst/>
            <a:ahLst/>
            <a:cxnLst/>
            <a:rect l="l" t="t" r="r" b="b"/>
            <a:pathLst>
              <a:path w="187" h="70" extrusionOk="0">
                <a:moveTo>
                  <a:pt x="157" y="1"/>
                </a:moveTo>
                <a:cubicBezTo>
                  <a:pt x="167" y="1"/>
                  <a:pt x="177" y="11"/>
                  <a:pt x="177" y="20"/>
                </a:cubicBezTo>
                <a:cubicBezTo>
                  <a:pt x="186" y="40"/>
                  <a:pt x="177" y="50"/>
                  <a:pt x="157" y="50"/>
                </a:cubicBezTo>
                <a:lnTo>
                  <a:pt x="20" y="70"/>
                </a:lnTo>
                <a:cubicBezTo>
                  <a:pt x="10" y="70"/>
                  <a:pt x="1" y="60"/>
                  <a:pt x="1" y="50"/>
                </a:cubicBezTo>
                <a:cubicBezTo>
                  <a:pt x="1" y="40"/>
                  <a:pt x="10" y="31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21"/>
          <p:cNvSpPr/>
          <p:nvPr/>
        </p:nvSpPr>
        <p:spPr>
          <a:xfrm>
            <a:off x="6652579" y="5880028"/>
            <a:ext cx="23053" cy="39549"/>
          </a:xfrm>
          <a:custGeom>
            <a:avLst/>
            <a:gdLst/>
            <a:ahLst/>
            <a:cxnLst/>
            <a:rect l="l" t="t" r="r" b="b"/>
            <a:pathLst>
              <a:path w="109" h="187" extrusionOk="0">
                <a:moveTo>
                  <a:pt x="109" y="148"/>
                </a:moveTo>
                <a:cubicBezTo>
                  <a:pt x="109" y="157"/>
                  <a:pt x="98" y="177"/>
                  <a:pt x="89" y="177"/>
                </a:cubicBezTo>
                <a:cubicBezTo>
                  <a:pt x="79" y="187"/>
                  <a:pt x="69" y="177"/>
                  <a:pt x="59" y="167"/>
                </a:cubicBezTo>
                <a:lnTo>
                  <a:pt x="11" y="40"/>
                </a:lnTo>
                <a:cubicBezTo>
                  <a:pt x="0" y="20"/>
                  <a:pt x="11" y="11"/>
                  <a:pt x="20" y="11"/>
                </a:cubicBezTo>
                <a:cubicBezTo>
                  <a:pt x="30" y="0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21"/>
          <p:cNvSpPr/>
          <p:nvPr/>
        </p:nvSpPr>
        <p:spPr>
          <a:xfrm>
            <a:off x="6573904" y="5853169"/>
            <a:ext cx="8460" cy="147200"/>
          </a:xfrm>
          <a:custGeom>
            <a:avLst/>
            <a:gdLst/>
            <a:ahLst/>
            <a:cxnLst/>
            <a:rect l="l" t="t" r="r" b="b"/>
            <a:pathLst>
              <a:path w="40" h="696" extrusionOk="0">
                <a:moveTo>
                  <a:pt x="39" y="676"/>
                </a:moveTo>
                <a:cubicBezTo>
                  <a:pt x="39" y="686"/>
                  <a:pt x="30" y="696"/>
                  <a:pt x="20" y="696"/>
                </a:cubicBezTo>
                <a:cubicBezTo>
                  <a:pt x="10" y="696"/>
                  <a:pt x="0" y="686"/>
                  <a:pt x="0" y="676"/>
                </a:cubicBezTo>
                <a:lnTo>
                  <a:pt x="0" y="20"/>
                </a:ln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9" y="10"/>
                  <a:pt x="3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21"/>
          <p:cNvSpPr/>
          <p:nvPr/>
        </p:nvSpPr>
        <p:spPr>
          <a:xfrm>
            <a:off x="6571789" y="5948551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138" y="127"/>
                </a:moveTo>
                <a:cubicBezTo>
                  <a:pt x="138" y="137"/>
                  <a:pt x="138" y="147"/>
                  <a:pt x="128" y="157"/>
                </a:cubicBezTo>
                <a:cubicBezTo>
                  <a:pt x="118" y="166"/>
                  <a:pt x="108" y="166"/>
                  <a:pt x="99" y="157"/>
                </a:cubicBezTo>
                <a:lnTo>
                  <a:pt x="10" y="49"/>
                </a:lnTo>
                <a:cubicBezTo>
                  <a:pt x="1" y="39"/>
                  <a:pt x="10" y="20"/>
                  <a:pt x="20" y="10"/>
                </a:cubicBezTo>
                <a:cubicBezTo>
                  <a:pt x="30" y="0"/>
                  <a:pt x="40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3" name="Google Shape;5213;p21"/>
          <p:cNvSpPr/>
          <p:nvPr/>
        </p:nvSpPr>
        <p:spPr>
          <a:xfrm>
            <a:off x="6555293" y="5948551"/>
            <a:ext cx="29186" cy="35319"/>
          </a:xfrm>
          <a:custGeom>
            <a:avLst/>
            <a:gdLst/>
            <a:ahLst/>
            <a:cxnLst/>
            <a:rect l="l" t="t" r="r" b="b"/>
            <a:pathLst>
              <a:path w="138" h="167" extrusionOk="0">
                <a:moveTo>
                  <a:pt x="39" y="157"/>
                </a:moveTo>
                <a:cubicBezTo>
                  <a:pt x="29" y="166"/>
                  <a:pt x="20" y="166"/>
                  <a:pt x="10" y="157"/>
                </a:cubicBezTo>
                <a:cubicBezTo>
                  <a:pt x="0" y="147"/>
                  <a:pt x="0" y="137"/>
                  <a:pt x="0" y="127"/>
                </a:cubicBezTo>
                <a:lnTo>
                  <a:pt x="88" y="20"/>
                </a:lnTo>
                <a:cubicBezTo>
                  <a:pt x="98" y="10"/>
                  <a:pt x="118" y="0"/>
                  <a:pt x="127" y="10"/>
                </a:cubicBezTo>
                <a:cubicBezTo>
                  <a:pt x="137" y="20"/>
                  <a:pt x="137" y="39"/>
                  <a:pt x="12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4" name="Google Shape;5214;p21"/>
          <p:cNvSpPr/>
          <p:nvPr/>
        </p:nvSpPr>
        <p:spPr>
          <a:xfrm>
            <a:off x="6571789" y="5927825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138" y="118"/>
                </a:moveTo>
                <a:cubicBezTo>
                  <a:pt x="138" y="127"/>
                  <a:pt x="138" y="137"/>
                  <a:pt x="128" y="147"/>
                </a:cubicBezTo>
                <a:cubicBezTo>
                  <a:pt x="118" y="157"/>
                  <a:pt x="108" y="157"/>
                  <a:pt x="99" y="147"/>
                </a:cubicBezTo>
                <a:lnTo>
                  <a:pt x="10" y="39"/>
                </a:lnTo>
                <a:cubicBezTo>
                  <a:pt x="1" y="29"/>
                  <a:pt x="10" y="10"/>
                  <a:pt x="20" y="0"/>
                </a:cubicBezTo>
                <a:cubicBezTo>
                  <a:pt x="30" y="0"/>
                  <a:pt x="40" y="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5" name="Google Shape;5215;p21"/>
          <p:cNvSpPr/>
          <p:nvPr/>
        </p:nvSpPr>
        <p:spPr>
          <a:xfrm>
            <a:off x="6555293" y="5927825"/>
            <a:ext cx="29186" cy="33205"/>
          </a:xfrm>
          <a:custGeom>
            <a:avLst/>
            <a:gdLst/>
            <a:ahLst/>
            <a:cxnLst/>
            <a:rect l="l" t="t" r="r" b="b"/>
            <a:pathLst>
              <a:path w="138" h="157" extrusionOk="0">
                <a:moveTo>
                  <a:pt x="39" y="147"/>
                </a:moveTo>
                <a:cubicBezTo>
                  <a:pt x="29" y="157"/>
                  <a:pt x="20" y="157"/>
                  <a:pt x="10" y="147"/>
                </a:cubicBezTo>
                <a:cubicBezTo>
                  <a:pt x="0" y="137"/>
                  <a:pt x="0" y="127"/>
                  <a:pt x="0" y="118"/>
                </a:cubicBezTo>
                <a:lnTo>
                  <a:pt x="88" y="10"/>
                </a:lnTo>
                <a:cubicBezTo>
                  <a:pt x="98" y="0"/>
                  <a:pt x="118" y="0"/>
                  <a:pt x="127" y="0"/>
                </a:cubicBezTo>
                <a:cubicBezTo>
                  <a:pt x="137" y="10"/>
                  <a:pt x="137" y="29"/>
                  <a:pt x="127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6" name="Google Shape;5216;p21"/>
          <p:cNvSpPr/>
          <p:nvPr/>
        </p:nvSpPr>
        <p:spPr>
          <a:xfrm>
            <a:off x="6437069" y="5842594"/>
            <a:ext cx="130915" cy="81214"/>
          </a:xfrm>
          <a:custGeom>
            <a:avLst/>
            <a:gdLst/>
            <a:ahLst/>
            <a:cxnLst/>
            <a:rect l="l" t="t" r="r" b="b"/>
            <a:pathLst>
              <a:path w="619" h="384" extrusionOk="0">
                <a:moveTo>
                  <a:pt x="40" y="373"/>
                </a:moveTo>
                <a:cubicBezTo>
                  <a:pt x="30" y="384"/>
                  <a:pt x="11" y="373"/>
                  <a:pt x="0" y="364"/>
                </a:cubicBezTo>
                <a:cubicBezTo>
                  <a:pt x="0" y="354"/>
                  <a:pt x="0" y="344"/>
                  <a:pt x="11" y="334"/>
                </a:cubicBezTo>
                <a:lnTo>
                  <a:pt x="579" y="11"/>
                </a:lnTo>
                <a:cubicBezTo>
                  <a:pt x="588" y="1"/>
                  <a:pt x="608" y="1"/>
                  <a:pt x="608" y="21"/>
                </a:cubicBezTo>
                <a:cubicBezTo>
                  <a:pt x="618" y="31"/>
                  <a:pt x="618" y="40"/>
                  <a:pt x="59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7" name="Google Shape;5217;p21"/>
          <p:cNvSpPr/>
          <p:nvPr/>
        </p:nvSpPr>
        <p:spPr>
          <a:xfrm>
            <a:off x="6461814" y="5890391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50" y="167"/>
                </a:moveTo>
                <a:cubicBezTo>
                  <a:pt x="40" y="177"/>
                  <a:pt x="31" y="187"/>
                  <a:pt x="21" y="177"/>
                </a:cubicBezTo>
                <a:cubicBezTo>
                  <a:pt x="1" y="177"/>
                  <a:pt x="1" y="167"/>
                  <a:pt x="1" y="147"/>
                </a:cubicBezTo>
                <a:lnTo>
                  <a:pt x="50" y="20"/>
                </a:lnTo>
                <a:cubicBezTo>
                  <a:pt x="60" y="10"/>
                  <a:pt x="70" y="1"/>
                  <a:pt x="89" y="10"/>
                </a:cubicBezTo>
                <a:cubicBezTo>
                  <a:pt x="99" y="10"/>
                  <a:pt x="99" y="3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8" name="Google Shape;5218;p21"/>
          <p:cNvSpPr/>
          <p:nvPr/>
        </p:nvSpPr>
        <p:spPr>
          <a:xfrm>
            <a:off x="6443414" y="5888276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0" y="50"/>
                </a:moveTo>
                <a:cubicBezTo>
                  <a:pt x="10" y="40"/>
                  <a:pt x="0" y="30"/>
                  <a:pt x="0" y="20"/>
                </a:cubicBezTo>
                <a:cubicBezTo>
                  <a:pt x="10" y="11"/>
                  <a:pt x="20" y="1"/>
                  <a:pt x="29" y="1"/>
                </a:cubicBezTo>
                <a:lnTo>
                  <a:pt x="166" y="20"/>
                </a:lnTo>
                <a:cubicBezTo>
                  <a:pt x="176" y="20"/>
                  <a:pt x="186" y="30"/>
                  <a:pt x="186" y="50"/>
                </a:cubicBezTo>
                <a:cubicBezTo>
                  <a:pt x="186" y="59"/>
                  <a:pt x="176" y="70"/>
                  <a:pt x="157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9" name="Google Shape;5219;p21"/>
          <p:cNvSpPr/>
          <p:nvPr/>
        </p:nvSpPr>
        <p:spPr>
          <a:xfrm>
            <a:off x="6480636" y="5880028"/>
            <a:ext cx="22841" cy="39549"/>
          </a:xfrm>
          <a:custGeom>
            <a:avLst/>
            <a:gdLst/>
            <a:ahLst/>
            <a:cxnLst/>
            <a:rect l="l" t="t" r="r" b="b"/>
            <a:pathLst>
              <a:path w="108" h="187" extrusionOk="0">
                <a:moveTo>
                  <a:pt x="49" y="167"/>
                </a:moveTo>
                <a:cubicBezTo>
                  <a:pt x="49" y="177"/>
                  <a:pt x="30" y="187"/>
                  <a:pt x="20" y="177"/>
                </a:cubicBezTo>
                <a:cubicBezTo>
                  <a:pt x="10" y="177"/>
                  <a:pt x="0" y="157"/>
                  <a:pt x="10" y="148"/>
                </a:cubicBezTo>
                <a:lnTo>
                  <a:pt x="59" y="20"/>
                </a:lnTo>
                <a:cubicBezTo>
                  <a:pt x="59" y="11"/>
                  <a:pt x="79" y="0"/>
                  <a:pt x="88" y="11"/>
                </a:cubicBezTo>
                <a:cubicBezTo>
                  <a:pt x="98" y="11"/>
                  <a:pt x="108" y="2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0" name="Google Shape;5220;p21"/>
          <p:cNvSpPr/>
          <p:nvPr/>
        </p:nvSpPr>
        <p:spPr>
          <a:xfrm>
            <a:off x="6464140" y="5875798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0" y="50"/>
                </a:moveTo>
                <a:cubicBezTo>
                  <a:pt x="0" y="50"/>
                  <a:pt x="0" y="40"/>
                  <a:pt x="0" y="20"/>
                </a:cubicBezTo>
                <a:cubicBezTo>
                  <a:pt x="0" y="11"/>
                  <a:pt x="10" y="1"/>
                  <a:pt x="20" y="1"/>
                </a:cubicBezTo>
                <a:lnTo>
                  <a:pt x="157" y="20"/>
                </a:lnTo>
                <a:cubicBezTo>
                  <a:pt x="176" y="31"/>
                  <a:pt x="186" y="40"/>
                  <a:pt x="176" y="50"/>
                </a:cubicBezTo>
                <a:cubicBezTo>
                  <a:pt x="176" y="60"/>
                  <a:pt x="166" y="70"/>
                  <a:pt x="157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1" name="Google Shape;5221;p21"/>
          <p:cNvSpPr/>
          <p:nvPr/>
        </p:nvSpPr>
        <p:spPr>
          <a:xfrm>
            <a:off x="6437069" y="5755671"/>
            <a:ext cx="130915" cy="78887"/>
          </a:xfrm>
          <a:custGeom>
            <a:avLst/>
            <a:gdLst/>
            <a:ahLst/>
            <a:cxnLst/>
            <a:rect l="l" t="t" r="r" b="b"/>
            <a:pathLst>
              <a:path w="619" h="373" extrusionOk="0">
                <a:moveTo>
                  <a:pt x="11" y="40"/>
                </a:moveTo>
                <a:cubicBezTo>
                  <a:pt x="0" y="40"/>
                  <a:pt x="0" y="20"/>
                  <a:pt x="0" y="11"/>
                </a:cubicBezTo>
                <a:cubicBezTo>
                  <a:pt x="11" y="0"/>
                  <a:pt x="30" y="0"/>
                  <a:pt x="40" y="0"/>
                </a:cubicBezTo>
                <a:lnTo>
                  <a:pt x="598" y="334"/>
                </a:lnTo>
                <a:cubicBezTo>
                  <a:pt x="618" y="334"/>
                  <a:pt x="618" y="353"/>
                  <a:pt x="608" y="363"/>
                </a:cubicBezTo>
                <a:cubicBezTo>
                  <a:pt x="608" y="373"/>
                  <a:pt x="588" y="373"/>
                  <a:pt x="579" y="37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2" name="Google Shape;5222;p21"/>
          <p:cNvSpPr/>
          <p:nvPr/>
        </p:nvSpPr>
        <p:spPr>
          <a:xfrm>
            <a:off x="6443414" y="5776397"/>
            <a:ext cx="39338" cy="14805"/>
          </a:xfrm>
          <a:custGeom>
            <a:avLst/>
            <a:gdLst/>
            <a:ahLst/>
            <a:cxnLst/>
            <a:rect l="l" t="t" r="r" b="b"/>
            <a:pathLst>
              <a:path w="186" h="70" extrusionOk="0">
                <a:moveTo>
                  <a:pt x="29" y="69"/>
                </a:moveTo>
                <a:cubicBezTo>
                  <a:pt x="20" y="69"/>
                  <a:pt x="10" y="59"/>
                  <a:pt x="0" y="50"/>
                </a:cubicBezTo>
                <a:cubicBezTo>
                  <a:pt x="0" y="30"/>
                  <a:pt x="10" y="20"/>
                  <a:pt x="20" y="20"/>
                </a:cubicBezTo>
                <a:lnTo>
                  <a:pt x="157" y="0"/>
                </a:lnTo>
                <a:cubicBezTo>
                  <a:pt x="176" y="0"/>
                  <a:pt x="186" y="11"/>
                  <a:pt x="186" y="20"/>
                </a:cubicBezTo>
                <a:cubicBezTo>
                  <a:pt x="186" y="30"/>
                  <a:pt x="176" y="40"/>
                  <a:pt x="166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3" name="Google Shape;5223;p21"/>
          <p:cNvSpPr/>
          <p:nvPr/>
        </p:nvSpPr>
        <p:spPr>
          <a:xfrm>
            <a:off x="6461814" y="5747423"/>
            <a:ext cx="20938" cy="39549"/>
          </a:xfrm>
          <a:custGeom>
            <a:avLst/>
            <a:gdLst/>
            <a:ahLst/>
            <a:cxnLst/>
            <a:rect l="l" t="t" r="r" b="b"/>
            <a:pathLst>
              <a:path w="99" h="187" extrusionOk="0">
                <a:moveTo>
                  <a:pt x="1" y="39"/>
                </a:moveTo>
                <a:cubicBezTo>
                  <a:pt x="1" y="30"/>
                  <a:pt x="1" y="10"/>
                  <a:pt x="21" y="10"/>
                </a:cubicBezTo>
                <a:cubicBezTo>
                  <a:pt x="31" y="0"/>
                  <a:pt x="40" y="10"/>
                  <a:pt x="50" y="20"/>
                </a:cubicBezTo>
                <a:lnTo>
                  <a:pt x="99" y="148"/>
                </a:lnTo>
                <a:cubicBezTo>
                  <a:pt x="99" y="167"/>
                  <a:pt x="99" y="177"/>
                  <a:pt x="89" y="187"/>
                </a:cubicBezTo>
                <a:cubicBezTo>
                  <a:pt x="70" y="187"/>
                  <a:pt x="60" y="177"/>
                  <a:pt x="50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4" name="Google Shape;5224;p21"/>
          <p:cNvSpPr/>
          <p:nvPr/>
        </p:nvSpPr>
        <p:spPr>
          <a:xfrm>
            <a:off x="6464140" y="5786760"/>
            <a:ext cx="39338" cy="14593"/>
          </a:xfrm>
          <a:custGeom>
            <a:avLst/>
            <a:gdLst/>
            <a:ahLst/>
            <a:cxnLst/>
            <a:rect l="l" t="t" r="r" b="b"/>
            <a:pathLst>
              <a:path w="186" h="69" extrusionOk="0">
                <a:moveTo>
                  <a:pt x="20" y="69"/>
                </a:moveTo>
                <a:cubicBezTo>
                  <a:pt x="10" y="69"/>
                  <a:pt x="0" y="60"/>
                  <a:pt x="0" y="49"/>
                </a:cubicBezTo>
                <a:cubicBezTo>
                  <a:pt x="0" y="40"/>
                  <a:pt x="0" y="30"/>
                  <a:pt x="20" y="20"/>
                </a:cubicBezTo>
                <a:lnTo>
                  <a:pt x="157" y="1"/>
                </a:lnTo>
                <a:cubicBezTo>
                  <a:pt x="166" y="1"/>
                  <a:pt x="176" y="10"/>
                  <a:pt x="176" y="20"/>
                </a:cubicBezTo>
                <a:cubicBezTo>
                  <a:pt x="186" y="40"/>
                  <a:pt x="176" y="49"/>
                  <a:pt x="15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5" name="Google Shape;5225;p21"/>
          <p:cNvSpPr/>
          <p:nvPr/>
        </p:nvSpPr>
        <p:spPr>
          <a:xfrm>
            <a:off x="6480636" y="5759901"/>
            <a:ext cx="22841" cy="37434"/>
          </a:xfrm>
          <a:custGeom>
            <a:avLst/>
            <a:gdLst/>
            <a:ahLst/>
            <a:cxnLst/>
            <a:rect l="l" t="t" r="r" b="b"/>
            <a:pathLst>
              <a:path w="108" h="177" extrusionOk="0">
                <a:moveTo>
                  <a:pt x="10" y="30"/>
                </a:moveTo>
                <a:cubicBezTo>
                  <a:pt x="0" y="20"/>
                  <a:pt x="10" y="10"/>
                  <a:pt x="20" y="0"/>
                </a:cubicBezTo>
                <a:cubicBezTo>
                  <a:pt x="30" y="0"/>
                  <a:pt x="49" y="0"/>
                  <a:pt x="49" y="20"/>
                </a:cubicBezTo>
                <a:lnTo>
                  <a:pt x="98" y="147"/>
                </a:lnTo>
                <a:cubicBezTo>
                  <a:pt x="108" y="157"/>
                  <a:pt x="98" y="167"/>
                  <a:pt x="88" y="176"/>
                </a:cubicBezTo>
                <a:cubicBezTo>
                  <a:pt x="79" y="176"/>
                  <a:pt x="59" y="176"/>
                  <a:pt x="59" y="16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6" name="Google Shape;5226;p21"/>
          <p:cNvSpPr/>
          <p:nvPr/>
        </p:nvSpPr>
        <p:spPr>
          <a:xfrm>
            <a:off x="6523992" y="5749538"/>
            <a:ext cx="50124" cy="78887"/>
          </a:xfrm>
          <a:custGeom>
            <a:avLst/>
            <a:gdLst/>
            <a:ahLst/>
            <a:cxnLst/>
            <a:rect l="l" t="t" r="r" b="b"/>
            <a:pathLst>
              <a:path w="237" h="373" extrusionOk="0">
                <a:moveTo>
                  <a:pt x="11" y="40"/>
                </a:moveTo>
                <a:cubicBezTo>
                  <a:pt x="1" y="29"/>
                  <a:pt x="1" y="10"/>
                  <a:pt x="20" y="10"/>
                </a:cubicBezTo>
                <a:cubicBezTo>
                  <a:pt x="31" y="0"/>
                  <a:pt x="40" y="10"/>
                  <a:pt x="50" y="20"/>
                </a:cubicBezTo>
                <a:lnTo>
                  <a:pt x="236" y="334"/>
                </a:lnTo>
                <a:cubicBezTo>
                  <a:pt x="236" y="343"/>
                  <a:pt x="236" y="363"/>
                  <a:pt x="227" y="363"/>
                </a:cubicBezTo>
                <a:cubicBezTo>
                  <a:pt x="216" y="373"/>
                  <a:pt x="197" y="373"/>
                  <a:pt x="187" y="36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7" name="Google Shape;5227;p21"/>
          <p:cNvSpPr/>
          <p:nvPr/>
        </p:nvSpPr>
        <p:spPr>
          <a:xfrm>
            <a:off x="6511726" y="5762016"/>
            <a:ext cx="37434" cy="20938"/>
          </a:xfrm>
          <a:custGeom>
            <a:avLst/>
            <a:gdLst/>
            <a:ahLst/>
            <a:cxnLst/>
            <a:rect l="l" t="t" r="r" b="b"/>
            <a:pathLst>
              <a:path w="177" h="99" extrusionOk="0">
                <a:moveTo>
                  <a:pt x="20" y="49"/>
                </a:moveTo>
                <a:cubicBezTo>
                  <a:pt x="10" y="39"/>
                  <a:pt x="0" y="29"/>
                  <a:pt x="10" y="20"/>
                </a:cubicBezTo>
                <a:cubicBezTo>
                  <a:pt x="10" y="10"/>
                  <a:pt x="30" y="0"/>
                  <a:pt x="39" y="0"/>
                </a:cubicBezTo>
                <a:lnTo>
                  <a:pt x="157" y="49"/>
                </a:lnTo>
                <a:cubicBezTo>
                  <a:pt x="167" y="59"/>
                  <a:pt x="176" y="68"/>
                  <a:pt x="167" y="79"/>
                </a:cubicBezTo>
                <a:cubicBezTo>
                  <a:pt x="167" y="88"/>
                  <a:pt x="147" y="98"/>
                  <a:pt x="137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8" name="Google Shape;5228;p21"/>
          <p:cNvSpPr/>
          <p:nvPr/>
        </p:nvSpPr>
        <p:spPr>
          <a:xfrm>
            <a:off x="6536470" y="5745308"/>
            <a:ext cx="14805" cy="37646"/>
          </a:xfrm>
          <a:custGeom>
            <a:avLst/>
            <a:gdLst/>
            <a:ahLst/>
            <a:cxnLst/>
            <a:rect l="l" t="t" r="r" b="b"/>
            <a:pathLst>
              <a:path w="70" h="178" extrusionOk="0">
                <a:moveTo>
                  <a:pt x="20" y="30"/>
                </a:moveTo>
                <a:cubicBezTo>
                  <a:pt x="20" y="10"/>
                  <a:pt x="40" y="1"/>
                  <a:pt x="50" y="10"/>
                </a:cubicBezTo>
                <a:cubicBezTo>
                  <a:pt x="59" y="10"/>
                  <a:pt x="70" y="20"/>
                  <a:pt x="70" y="30"/>
                </a:cubicBezTo>
                <a:lnTo>
                  <a:pt x="50" y="158"/>
                </a:lnTo>
                <a:cubicBezTo>
                  <a:pt x="50" y="167"/>
                  <a:pt x="40" y="177"/>
                  <a:pt x="20" y="177"/>
                </a:cubicBezTo>
                <a:cubicBezTo>
                  <a:pt x="11" y="177"/>
                  <a:pt x="1" y="158"/>
                  <a:pt x="1" y="14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9" name="Google Shape;5229;p21"/>
          <p:cNvSpPr/>
          <p:nvPr/>
        </p:nvSpPr>
        <p:spPr>
          <a:xfrm>
            <a:off x="6522089" y="5778512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20" y="49"/>
                </a:moveTo>
                <a:cubicBezTo>
                  <a:pt x="10" y="49"/>
                  <a:pt x="0" y="30"/>
                  <a:pt x="10" y="20"/>
                </a:cubicBezTo>
                <a:cubicBezTo>
                  <a:pt x="10" y="10"/>
                  <a:pt x="29" y="1"/>
                  <a:pt x="40" y="10"/>
                </a:cubicBezTo>
                <a:lnTo>
                  <a:pt x="147" y="49"/>
                </a:lnTo>
                <a:cubicBezTo>
                  <a:pt x="167" y="59"/>
                  <a:pt x="167" y="69"/>
                  <a:pt x="167" y="79"/>
                </a:cubicBezTo>
                <a:cubicBezTo>
                  <a:pt x="157" y="99"/>
                  <a:pt x="147" y="99"/>
                  <a:pt x="138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0" name="Google Shape;5230;p21"/>
          <p:cNvSpPr/>
          <p:nvPr/>
        </p:nvSpPr>
        <p:spPr>
          <a:xfrm>
            <a:off x="6547045" y="5763919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20" y="20"/>
                </a:moveTo>
                <a:cubicBezTo>
                  <a:pt x="20" y="11"/>
                  <a:pt x="29" y="1"/>
                  <a:pt x="49" y="1"/>
                </a:cubicBezTo>
                <a:cubicBezTo>
                  <a:pt x="59" y="1"/>
                  <a:pt x="68" y="11"/>
                  <a:pt x="68" y="30"/>
                </a:cubicBezTo>
                <a:lnTo>
                  <a:pt x="49" y="148"/>
                </a:lnTo>
                <a:cubicBezTo>
                  <a:pt x="49" y="157"/>
                  <a:pt x="39" y="168"/>
                  <a:pt x="20" y="168"/>
                </a:cubicBezTo>
                <a:cubicBezTo>
                  <a:pt x="9" y="168"/>
                  <a:pt x="0" y="157"/>
                  <a:pt x="0" y="1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1" name="Google Shape;5231;p21"/>
          <p:cNvSpPr/>
          <p:nvPr/>
        </p:nvSpPr>
        <p:spPr>
          <a:xfrm>
            <a:off x="6582152" y="5749538"/>
            <a:ext cx="49913" cy="78887"/>
          </a:xfrm>
          <a:custGeom>
            <a:avLst/>
            <a:gdLst/>
            <a:ahLst/>
            <a:cxnLst/>
            <a:rect l="l" t="t" r="r" b="b"/>
            <a:pathLst>
              <a:path w="236" h="373" extrusionOk="0">
                <a:moveTo>
                  <a:pt x="187" y="20"/>
                </a:moveTo>
                <a:cubicBezTo>
                  <a:pt x="196" y="10"/>
                  <a:pt x="206" y="0"/>
                  <a:pt x="226" y="10"/>
                </a:cubicBezTo>
                <a:cubicBezTo>
                  <a:pt x="235" y="10"/>
                  <a:pt x="235" y="29"/>
                  <a:pt x="226" y="40"/>
                </a:cubicBezTo>
                <a:lnTo>
                  <a:pt x="50" y="363"/>
                </a:lnTo>
                <a:cubicBezTo>
                  <a:pt x="39" y="373"/>
                  <a:pt x="30" y="373"/>
                  <a:pt x="10" y="363"/>
                </a:cubicBezTo>
                <a:cubicBezTo>
                  <a:pt x="0" y="363"/>
                  <a:pt x="0" y="343"/>
                  <a:pt x="10" y="334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2" name="Google Shape;5232;p21"/>
          <p:cNvSpPr/>
          <p:nvPr/>
        </p:nvSpPr>
        <p:spPr>
          <a:xfrm>
            <a:off x="6604993" y="5745308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0" y="30"/>
                </a:moveTo>
                <a:cubicBezTo>
                  <a:pt x="0" y="20"/>
                  <a:pt x="10" y="10"/>
                  <a:pt x="20" y="10"/>
                </a:cubicBezTo>
                <a:cubicBezTo>
                  <a:pt x="29" y="1"/>
                  <a:pt x="49" y="10"/>
                  <a:pt x="49" y="30"/>
                </a:cubicBezTo>
                <a:lnTo>
                  <a:pt x="69" y="147"/>
                </a:lnTo>
                <a:cubicBezTo>
                  <a:pt x="69" y="158"/>
                  <a:pt x="59" y="177"/>
                  <a:pt x="49" y="177"/>
                </a:cubicBezTo>
                <a:cubicBezTo>
                  <a:pt x="29" y="177"/>
                  <a:pt x="20" y="167"/>
                  <a:pt x="20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3" name="Google Shape;5233;p21"/>
          <p:cNvSpPr/>
          <p:nvPr/>
        </p:nvSpPr>
        <p:spPr>
          <a:xfrm>
            <a:off x="6609223" y="5762016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27" y="0"/>
                </a:moveTo>
                <a:cubicBezTo>
                  <a:pt x="137" y="0"/>
                  <a:pt x="157" y="10"/>
                  <a:pt x="157" y="20"/>
                </a:cubicBezTo>
                <a:cubicBezTo>
                  <a:pt x="166" y="29"/>
                  <a:pt x="157" y="39"/>
                  <a:pt x="147" y="49"/>
                </a:cubicBezTo>
                <a:lnTo>
                  <a:pt x="29" y="98"/>
                </a:lnTo>
                <a:cubicBezTo>
                  <a:pt x="20" y="98"/>
                  <a:pt x="9" y="88"/>
                  <a:pt x="0" y="79"/>
                </a:cubicBezTo>
                <a:cubicBezTo>
                  <a:pt x="0" y="68"/>
                  <a:pt x="0" y="59"/>
                  <a:pt x="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4" name="Google Shape;5234;p21"/>
          <p:cNvSpPr/>
          <p:nvPr/>
        </p:nvSpPr>
        <p:spPr>
          <a:xfrm>
            <a:off x="6594630" y="5763919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0" y="30"/>
                </a:moveTo>
                <a:cubicBezTo>
                  <a:pt x="0" y="11"/>
                  <a:pt x="10" y="1"/>
                  <a:pt x="20" y="1"/>
                </a:cubicBezTo>
                <a:cubicBezTo>
                  <a:pt x="39" y="1"/>
                  <a:pt x="49" y="11"/>
                  <a:pt x="49" y="20"/>
                </a:cubicBezTo>
                <a:lnTo>
                  <a:pt x="69" y="138"/>
                </a:lnTo>
                <a:cubicBezTo>
                  <a:pt x="69" y="157"/>
                  <a:pt x="59" y="168"/>
                  <a:pt x="49" y="168"/>
                </a:cubicBezTo>
                <a:cubicBezTo>
                  <a:pt x="39" y="168"/>
                  <a:pt x="20" y="157"/>
                  <a:pt x="20" y="14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5" name="Google Shape;5235;p21"/>
          <p:cNvSpPr/>
          <p:nvPr/>
        </p:nvSpPr>
        <p:spPr>
          <a:xfrm>
            <a:off x="6598649" y="5778512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28" y="10"/>
                </a:moveTo>
                <a:cubicBezTo>
                  <a:pt x="148" y="1"/>
                  <a:pt x="157" y="10"/>
                  <a:pt x="157" y="20"/>
                </a:cubicBezTo>
                <a:cubicBezTo>
                  <a:pt x="168" y="30"/>
                  <a:pt x="157" y="49"/>
                  <a:pt x="148" y="49"/>
                </a:cubicBezTo>
                <a:lnTo>
                  <a:pt x="30" y="99"/>
                </a:lnTo>
                <a:cubicBezTo>
                  <a:pt x="20" y="99"/>
                  <a:pt x="11" y="99"/>
                  <a:pt x="1" y="79"/>
                </a:cubicBezTo>
                <a:cubicBezTo>
                  <a:pt x="1" y="69"/>
                  <a:pt x="1" y="59"/>
                  <a:pt x="2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6" name="Google Shape;5236;p21"/>
          <p:cNvSpPr/>
          <p:nvPr/>
        </p:nvSpPr>
        <p:spPr>
          <a:xfrm>
            <a:off x="6592515" y="5834346"/>
            <a:ext cx="87347" cy="10786"/>
          </a:xfrm>
          <a:custGeom>
            <a:avLst/>
            <a:gdLst/>
            <a:ahLst/>
            <a:cxnLst/>
            <a:rect l="l" t="t" r="r" b="b"/>
            <a:pathLst>
              <a:path w="413" h="51" extrusionOk="0">
                <a:moveTo>
                  <a:pt x="393" y="1"/>
                </a:moveTo>
                <a:cubicBezTo>
                  <a:pt x="402" y="1"/>
                  <a:pt x="412" y="11"/>
                  <a:pt x="412" y="20"/>
                </a:cubicBezTo>
                <a:cubicBezTo>
                  <a:pt x="412" y="40"/>
                  <a:pt x="402" y="50"/>
                  <a:pt x="393" y="50"/>
                </a:cubicBezTo>
                <a:lnTo>
                  <a:pt x="20" y="50"/>
                </a:lnTo>
                <a:cubicBezTo>
                  <a:pt x="10" y="50"/>
                  <a:pt x="1" y="40"/>
                  <a:pt x="1" y="20"/>
                </a:cubicBezTo>
                <a:cubicBezTo>
                  <a:pt x="1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7" name="Google Shape;5237;p21"/>
          <p:cNvSpPr/>
          <p:nvPr/>
        </p:nvSpPr>
        <p:spPr>
          <a:xfrm>
            <a:off x="6644331" y="5817850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8" y="11"/>
                </a:moveTo>
                <a:cubicBezTo>
                  <a:pt x="118" y="0"/>
                  <a:pt x="128" y="0"/>
                  <a:pt x="137" y="11"/>
                </a:cubicBezTo>
                <a:cubicBezTo>
                  <a:pt x="148" y="20"/>
                  <a:pt x="148" y="40"/>
                  <a:pt x="137" y="40"/>
                </a:cubicBezTo>
                <a:lnTo>
                  <a:pt x="39" y="118"/>
                </a:lnTo>
                <a:cubicBezTo>
                  <a:pt x="30" y="128"/>
                  <a:pt x="20" y="128"/>
                  <a:pt x="10" y="118"/>
                </a:cubicBezTo>
                <a:cubicBezTo>
                  <a:pt x="0" y="10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8" name="Google Shape;5238;p21"/>
          <p:cNvSpPr/>
          <p:nvPr/>
        </p:nvSpPr>
        <p:spPr>
          <a:xfrm>
            <a:off x="6644331" y="583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37" y="79"/>
                </a:moveTo>
                <a:cubicBezTo>
                  <a:pt x="148" y="89"/>
                  <a:pt x="148" y="99"/>
                  <a:pt x="137" y="109"/>
                </a:cubicBezTo>
                <a:cubicBezTo>
                  <a:pt x="128" y="118"/>
                  <a:pt x="118" y="129"/>
                  <a:pt x="108" y="118"/>
                </a:cubicBezTo>
                <a:lnTo>
                  <a:pt x="10" y="40"/>
                </a:lnTo>
                <a:cubicBezTo>
                  <a:pt x="0" y="31"/>
                  <a:pt x="0" y="20"/>
                  <a:pt x="10" y="11"/>
                </a:cubicBezTo>
                <a:cubicBezTo>
                  <a:pt x="20" y="1"/>
                  <a:pt x="30" y="1"/>
                  <a:pt x="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9" name="Google Shape;5239;p21"/>
          <p:cNvSpPr/>
          <p:nvPr/>
        </p:nvSpPr>
        <p:spPr>
          <a:xfrm>
            <a:off x="6623605" y="5817850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08" y="11"/>
                </a:moveTo>
                <a:cubicBezTo>
                  <a:pt x="118" y="0"/>
                  <a:pt x="137" y="0"/>
                  <a:pt x="148" y="11"/>
                </a:cubicBezTo>
                <a:cubicBezTo>
                  <a:pt x="157" y="20"/>
                  <a:pt x="148" y="40"/>
                  <a:pt x="137" y="40"/>
                </a:cubicBezTo>
                <a:lnTo>
                  <a:pt x="50" y="118"/>
                </a:lnTo>
                <a:cubicBezTo>
                  <a:pt x="30" y="128"/>
                  <a:pt x="20" y="128"/>
                  <a:pt x="10" y="118"/>
                </a:cubicBezTo>
                <a:cubicBezTo>
                  <a:pt x="0" y="109"/>
                  <a:pt x="10" y="89"/>
                  <a:pt x="2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0" name="Google Shape;5240;p21"/>
          <p:cNvSpPr/>
          <p:nvPr/>
        </p:nvSpPr>
        <p:spPr>
          <a:xfrm>
            <a:off x="6623605" y="5834346"/>
            <a:ext cx="33416" cy="27283"/>
          </a:xfrm>
          <a:custGeom>
            <a:avLst/>
            <a:gdLst/>
            <a:ahLst/>
            <a:cxnLst/>
            <a:rect l="l" t="t" r="r" b="b"/>
            <a:pathLst>
              <a:path w="158" h="129" extrusionOk="0">
                <a:moveTo>
                  <a:pt x="137" y="79"/>
                </a:moveTo>
                <a:cubicBezTo>
                  <a:pt x="148" y="89"/>
                  <a:pt x="157" y="99"/>
                  <a:pt x="148" y="109"/>
                </a:cubicBezTo>
                <a:cubicBezTo>
                  <a:pt x="137" y="118"/>
                  <a:pt x="118" y="129"/>
                  <a:pt x="108" y="118"/>
                </a:cubicBezTo>
                <a:lnTo>
                  <a:pt x="20" y="40"/>
                </a:lnTo>
                <a:cubicBezTo>
                  <a:pt x="10" y="31"/>
                  <a:pt x="0" y="20"/>
                  <a:pt x="10" y="11"/>
                </a:cubicBezTo>
                <a:cubicBezTo>
                  <a:pt x="20" y="1"/>
                  <a:pt x="30" y="1"/>
                  <a:pt x="5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1" name="Google Shape;5241;p21"/>
          <p:cNvSpPr/>
          <p:nvPr/>
        </p:nvSpPr>
        <p:spPr>
          <a:xfrm>
            <a:off x="6582152" y="5848939"/>
            <a:ext cx="49913" cy="79099"/>
          </a:xfrm>
          <a:custGeom>
            <a:avLst/>
            <a:gdLst/>
            <a:ahLst/>
            <a:cxnLst/>
            <a:rect l="l" t="t" r="r" b="b"/>
            <a:pathLst>
              <a:path w="236" h="374" extrusionOk="0">
                <a:moveTo>
                  <a:pt x="226" y="334"/>
                </a:moveTo>
                <a:cubicBezTo>
                  <a:pt x="235" y="354"/>
                  <a:pt x="235" y="363"/>
                  <a:pt x="226" y="373"/>
                </a:cubicBezTo>
                <a:cubicBezTo>
                  <a:pt x="206" y="373"/>
                  <a:pt x="196" y="373"/>
                  <a:pt x="187" y="363"/>
                </a:cubicBezTo>
                <a:lnTo>
                  <a:pt x="10" y="40"/>
                </a:lnTo>
                <a:cubicBezTo>
                  <a:pt x="0" y="30"/>
                  <a:pt x="0" y="20"/>
                  <a:pt x="10" y="10"/>
                </a:cubicBezTo>
                <a:cubicBezTo>
                  <a:pt x="30" y="1"/>
                  <a:pt x="39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2" name="Google Shape;5242;p21"/>
          <p:cNvSpPr/>
          <p:nvPr/>
        </p:nvSpPr>
        <p:spPr>
          <a:xfrm>
            <a:off x="6609223" y="5894621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147" y="59"/>
                </a:moveTo>
                <a:cubicBezTo>
                  <a:pt x="157" y="59"/>
                  <a:pt x="166" y="69"/>
                  <a:pt x="157" y="88"/>
                </a:cubicBezTo>
                <a:cubicBezTo>
                  <a:pt x="157" y="98"/>
                  <a:pt x="137" y="98"/>
                  <a:pt x="127" y="98"/>
                </a:cubicBezTo>
                <a:lnTo>
                  <a:pt x="9" y="49"/>
                </a:lnTo>
                <a:cubicBezTo>
                  <a:pt x="0" y="49"/>
                  <a:pt x="0" y="29"/>
                  <a:pt x="0" y="20"/>
                </a:cubicBezTo>
                <a:cubicBezTo>
                  <a:pt x="9" y="10"/>
                  <a:pt x="20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3" name="Google Shape;5243;p21"/>
          <p:cNvSpPr/>
          <p:nvPr/>
        </p:nvSpPr>
        <p:spPr>
          <a:xfrm>
            <a:off x="6604993" y="5896524"/>
            <a:ext cx="14593" cy="35531"/>
          </a:xfrm>
          <a:custGeom>
            <a:avLst/>
            <a:gdLst/>
            <a:ahLst/>
            <a:cxnLst/>
            <a:rect l="l" t="t" r="r" b="b"/>
            <a:pathLst>
              <a:path w="69" h="168" extrusionOk="0">
                <a:moveTo>
                  <a:pt x="49" y="148"/>
                </a:moveTo>
                <a:cubicBezTo>
                  <a:pt x="49" y="158"/>
                  <a:pt x="29" y="168"/>
                  <a:pt x="20" y="168"/>
                </a:cubicBezTo>
                <a:cubicBezTo>
                  <a:pt x="10" y="168"/>
                  <a:pt x="0" y="148"/>
                  <a:pt x="0" y="138"/>
                </a:cubicBezTo>
                <a:lnTo>
                  <a:pt x="20" y="20"/>
                </a:lnTo>
                <a:cubicBezTo>
                  <a:pt x="20" y="1"/>
                  <a:pt x="29" y="1"/>
                  <a:pt x="49" y="1"/>
                </a:cubicBezTo>
                <a:cubicBezTo>
                  <a:pt x="59" y="1"/>
                  <a:pt x="69" y="11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4" name="Google Shape;5244;p21"/>
          <p:cNvSpPr/>
          <p:nvPr/>
        </p:nvSpPr>
        <p:spPr>
          <a:xfrm>
            <a:off x="6598649" y="587791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148" y="50"/>
                </a:moveTo>
                <a:cubicBezTo>
                  <a:pt x="157" y="60"/>
                  <a:pt x="168" y="69"/>
                  <a:pt x="157" y="79"/>
                </a:cubicBezTo>
                <a:cubicBezTo>
                  <a:pt x="157" y="99"/>
                  <a:pt x="148" y="99"/>
                  <a:pt x="128" y="99"/>
                </a:cubicBezTo>
                <a:lnTo>
                  <a:pt x="20" y="50"/>
                </a:lnTo>
                <a:cubicBezTo>
                  <a:pt x="1" y="50"/>
                  <a:pt x="1" y="30"/>
                  <a:pt x="1" y="21"/>
                </a:cubicBezTo>
                <a:cubicBezTo>
                  <a:pt x="11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5" name="Google Shape;5245;p21"/>
          <p:cNvSpPr/>
          <p:nvPr/>
        </p:nvSpPr>
        <p:spPr>
          <a:xfrm>
            <a:off x="6594630" y="5877913"/>
            <a:ext cx="14805" cy="37646"/>
          </a:xfrm>
          <a:custGeom>
            <a:avLst/>
            <a:gdLst/>
            <a:ahLst/>
            <a:cxnLst/>
            <a:rect l="l" t="t" r="r" b="b"/>
            <a:pathLst>
              <a:path w="70" h="178" extrusionOk="0">
                <a:moveTo>
                  <a:pt x="49" y="158"/>
                </a:moveTo>
                <a:cubicBezTo>
                  <a:pt x="49" y="167"/>
                  <a:pt x="39" y="177"/>
                  <a:pt x="20" y="177"/>
                </a:cubicBezTo>
                <a:cubicBezTo>
                  <a:pt x="10" y="167"/>
                  <a:pt x="0" y="158"/>
                  <a:pt x="0" y="148"/>
                </a:cubicBezTo>
                <a:lnTo>
                  <a:pt x="20" y="30"/>
                </a:lnTo>
                <a:cubicBezTo>
                  <a:pt x="20" y="10"/>
                  <a:pt x="39" y="1"/>
                  <a:pt x="49" y="1"/>
                </a:cubicBezTo>
                <a:cubicBezTo>
                  <a:pt x="59" y="10"/>
                  <a:pt x="69" y="21"/>
                  <a:pt x="6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6" name="Google Shape;5246;p21"/>
          <p:cNvSpPr/>
          <p:nvPr/>
        </p:nvSpPr>
        <p:spPr>
          <a:xfrm>
            <a:off x="6523992" y="5848939"/>
            <a:ext cx="50124" cy="79099"/>
          </a:xfrm>
          <a:custGeom>
            <a:avLst/>
            <a:gdLst/>
            <a:ahLst/>
            <a:cxnLst/>
            <a:rect l="l" t="t" r="r" b="b"/>
            <a:pathLst>
              <a:path w="237" h="374" extrusionOk="0">
                <a:moveTo>
                  <a:pt x="50" y="363"/>
                </a:moveTo>
                <a:cubicBezTo>
                  <a:pt x="40" y="373"/>
                  <a:pt x="31" y="373"/>
                  <a:pt x="20" y="373"/>
                </a:cubicBezTo>
                <a:cubicBezTo>
                  <a:pt x="1" y="363"/>
                  <a:pt x="1" y="354"/>
                  <a:pt x="11" y="334"/>
                </a:cubicBezTo>
                <a:lnTo>
                  <a:pt x="187" y="20"/>
                </a:lnTo>
                <a:cubicBezTo>
                  <a:pt x="197" y="10"/>
                  <a:pt x="216" y="1"/>
                  <a:pt x="227" y="10"/>
                </a:cubicBezTo>
                <a:cubicBezTo>
                  <a:pt x="236" y="20"/>
                  <a:pt x="236" y="30"/>
                  <a:pt x="236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7" name="Google Shape;5247;p21"/>
          <p:cNvSpPr/>
          <p:nvPr/>
        </p:nvSpPr>
        <p:spPr>
          <a:xfrm>
            <a:off x="6536470" y="5896524"/>
            <a:ext cx="14805" cy="35531"/>
          </a:xfrm>
          <a:custGeom>
            <a:avLst/>
            <a:gdLst/>
            <a:ahLst/>
            <a:cxnLst/>
            <a:rect l="l" t="t" r="r" b="b"/>
            <a:pathLst>
              <a:path w="70" h="168" extrusionOk="0">
                <a:moveTo>
                  <a:pt x="70" y="138"/>
                </a:moveTo>
                <a:cubicBezTo>
                  <a:pt x="70" y="148"/>
                  <a:pt x="59" y="168"/>
                  <a:pt x="50" y="168"/>
                </a:cubicBezTo>
                <a:cubicBezTo>
                  <a:pt x="40" y="168"/>
                  <a:pt x="20" y="158"/>
                  <a:pt x="20" y="148"/>
                </a:cubicBezTo>
                <a:lnTo>
                  <a:pt x="1" y="20"/>
                </a:lnTo>
                <a:cubicBezTo>
                  <a:pt x="1" y="11"/>
                  <a:pt x="11" y="1"/>
                  <a:pt x="20" y="1"/>
                </a:cubicBezTo>
                <a:cubicBezTo>
                  <a:pt x="40" y="1"/>
                  <a:pt x="50" y="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8" name="Google Shape;5248;p21"/>
          <p:cNvSpPr/>
          <p:nvPr/>
        </p:nvSpPr>
        <p:spPr>
          <a:xfrm>
            <a:off x="6511726" y="5894621"/>
            <a:ext cx="37434" cy="20938"/>
          </a:xfrm>
          <a:custGeom>
            <a:avLst/>
            <a:gdLst/>
            <a:ahLst/>
            <a:cxnLst/>
            <a:rect l="l" t="t" r="r" b="b"/>
            <a:pathLst>
              <a:path w="177" h="99" extrusionOk="0">
                <a:moveTo>
                  <a:pt x="39" y="98"/>
                </a:moveTo>
                <a:cubicBezTo>
                  <a:pt x="30" y="98"/>
                  <a:pt x="10" y="98"/>
                  <a:pt x="10" y="88"/>
                </a:cubicBezTo>
                <a:cubicBezTo>
                  <a:pt x="0" y="69"/>
                  <a:pt x="10" y="59"/>
                  <a:pt x="20" y="59"/>
                </a:cubicBezTo>
                <a:lnTo>
                  <a:pt x="137" y="10"/>
                </a:lnTo>
                <a:cubicBezTo>
                  <a:pt x="147" y="0"/>
                  <a:pt x="167" y="10"/>
                  <a:pt x="167" y="20"/>
                </a:cubicBezTo>
                <a:cubicBezTo>
                  <a:pt x="176" y="29"/>
                  <a:pt x="167" y="49"/>
                  <a:pt x="157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9" name="Google Shape;5249;p21"/>
          <p:cNvSpPr/>
          <p:nvPr/>
        </p:nvSpPr>
        <p:spPr>
          <a:xfrm>
            <a:off x="6547045" y="5877913"/>
            <a:ext cx="14593" cy="37646"/>
          </a:xfrm>
          <a:custGeom>
            <a:avLst/>
            <a:gdLst/>
            <a:ahLst/>
            <a:cxnLst/>
            <a:rect l="l" t="t" r="r" b="b"/>
            <a:pathLst>
              <a:path w="69" h="178" extrusionOk="0">
                <a:moveTo>
                  <a:pt x="68" y="148"/>
                </a:moveTo>
                <a:cubicBezTo>
                  <a:pt x="68" y="158"/>
                  <a:pt x="59" y="167"/>
                  <a:pt x="49" y="177"/>
                </a:cubicBezTo>
                <a:cubicBezTo>
                  <a:pt x="29" y="177"/>
                  <a:pt x="20" y="167"/>
                  <a:pt x="20" y="158"/>
                </a:cubicBezTo>
                <a:lnTo>
                  <a:pt x="0" y="30"/>
                </a:lnTo>
                <a:cubicBezTo>
                  <a:pt x="0" y="21"/>
                  <a:pt x="9" y="10"/>
                  <a:pt x="20" y="1"/>
                </a:cubicBezTo>
                <a:cubicBezTo>
                  <a:pt x="39" y="1"/>
                  <a:pt x="49" y="10"/>
                  <a:pt x="4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0" name="Google Shape;5250;p21"/>
          <p:cNvSpPr/>
          <p:nvPr/>
        </p:nvSpPr>
        <p:spPr>
          <a:xfrm>
            <a:off x="6522089" y="5877913"/>
            <a:ext cx="35319" cy="20938"/>
          </a:xfrm>
          <a:custGeom>
            <a:avLst/>
            <a:gdLst/>
            <a:ahLst/>
            <a:cxnLst/>
            <a:rect l="l" t="t" r="r" b="b"/>
            <a:pathLst>
              <a:path w="167" h="99" extrusionOk="0">
                <a:moveTo>
                  <a:pt x="40" y="99"/>
                </a:moveTo>
                <a:cubicBezTo>
                  <a:pt x="29" y="99"/>
                  <a:pt x="10" y="99"/>
                  <a:pt x="10" y="79"/>
                </a:cubicBezTo>
                <a:cubicBezTo>
                  <a:pt x="0" y="69"/>
                  <a:pt x="10" y="60"/>
                  <a:pt x="20" y="50"/>
                </a:cubicBezTo>
                <a:lnTo>
                  <a:pt x="138" y="10"/>
                </a:lnTo>
                <a:cubicBezTo>
                  <a:pt x="147" y="1"/>
                  <a:pt x="157" y="10"/>
                  <a:pt x="167" y="21"/>
                </a:cubicBezTo>
                <a:cubicBezTo>
                  <a:pt x="167" y="30"/>
                  <a:pt x="167" y="50"/>
                  <a:pt x="147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1" name="Google Shape;5251;p21"/>
          <p:cNvSpPr/>
          <p:nvPr/>
        </p:nvSpPr>
        <p:spPr>
          <a:xfrm>
            <a:off x="6476406" y="5834346"/>
            <a:ext cx="87347" cy="10786"/>
          </a:xfrm>
          <a:custGeom>
            <a:avLst/>
            <a:gdLst/>
            <a:ahLst/>
            <a:cxnLst/>
            <a:rect l="l" t="t" r="r" b="b"/>
            <a:pathLst>
              <a:path w="413" h="51" extrusionOk="0">
                <a:moveTo>
                  <a:pt x="20" y="50"/>
                </a:moveTo>
                <a:cubicBezTo>
                  <a:pt x="10" y="50"/>
                  <a:pt x="1" y="40"/>
                  <a:pt x="1" y="20"/>
                </a:cubicBezTo>
                <a:cubicBezTo>
                  <a:pt x="1" y="11"/>
                  <a:pt x="10" y="1"/>
                  <a:pt x="20" y="1"/>
                </a:cubicBezTo>
                <a:lnTo>
                  <a:pt x="393" y="1"/>
                </a:lnTo>
                <a:cubicBezTo>
                  <a:pt x="402" y="1"/>
                  <a:pt x="412" y="11"/>
                  <a:pt x="412" y="20"/>
                </a:cubicBezTo>
                <a:cubicBezTo>
                  <a:pt x="412" y="40"/>
                  <a:pt x="402" y="50"/>
                  <a:pt x="393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2" name="Google Shape;5252;p21"/>
          <p:cNvSpPr/>
          <p:nvPr/>
        </p:nvSpPr>
        <p:spPr>
          <a:xfrm>
            <a:off x="6480636" y="583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30" y="129"/>
                  <a:pt x="20" y="118"/>
                  <a:pt x="10" y="109"/>
                </a:cubicBezTo>
                <a:cubicBezTo>
                  <a:pt x="0" y="99"/>
                  <a:pt x="0" y="89"/>
                  <a:pt x="10" y="79"/>
                </a:cubicBezTo>
                <a:lnTo>
                  <a:pt x="108" y="1"/>
                </a:lnTo>
                <a:cubicBezTo>
                  <a:pt x="118" y="1"/>
                  <a:pt x="138" y="1"/>
                  <a:pt x="138" y="11"/>
                </a:cubicBezTo>
                <a:cubicBezTo>
                  <a:pt x="147" y="20"/>
                  <a:pt x="147" y="31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3" name="Google Shape;5253;p21"/>
          <p:cNvSpPr/>
          <p:nvPr/>
        </p:nvSpPr>
        <p:spPr>
          <a:xfrm>
            <a:off x="6480636" y="5817850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" y="40"/>
                </a:moveTo>
                <a:cubicBezTo>
                  <a:pt x="0" y="40"/>
                  <a:pt x="0" y="20"/>
                  <a:pt x="10" y="11"/>
                </a:cubicBezTo>
                <a:cubicBezTo>
                  <a:pt x="20" y="0"/>
                  <a:pt x="30" y="0"/>
                  <a:pt x="40" y="11"/>
                </a:cubicBezTo>
                <a:lnTo>
                  <a:pt x="138" y="79"/>
                </a:lnTo>
                <a:cubicBezTo>
                  <a:pt x="147" y="89"/>
                  <a:pt x="147" y="109"/>
                  <a:pt x="138" y="118"/>
                </a:cubicBezTo>
                <a:cubicBezTo>
                  <a:pt x="138" y="128"/>
                  <a:pt x="118" y="128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4" name="Google Shape;5254;p21"/>
          <p:cNvSpPr/>
          <p:nvPr/>
        </p:nvSpPr>
        <p:spPr>
          <a:xfrm>
            <a:off x="6501362" y="5834346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40" y="118"/>
                </a:moveTo>
                <a:cubicBezTo>
                  <a:pt x="29" y="129"/>
                  <a:pt x="10" y="118"/>
                  <a:pt x="0" y="109"/>
                </a:cubicBezTo>
                <a:cubicBezTo>
                  <a:pt x="0" y="99"/>
                  <a:pt x="0" y="89"/>
                  <a:pt x="10" y="79"/>
                </a:cubicBezTo>
                <a:lnTo>
                  <a:pt x="108" y="1"/>
                </a:lnTo>
                <a:cubicBezTo>
                  <a:pt x="118" y="1"/>
                  <a:pt x="127" y="1"/>
                  <a:pt x="138" y="11"/>
                </a:cubicBezTo>
                <a:cubicBezTo>
                  <a:pt x="147" y="20"/>
                  <a:pt x="147" y="31"/>
                  <a:pt x="13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5" name="Google Shape;5255;p21"/>
          <p:cNvSpPr/>
          <p:nvPr/>
        </p:nvSpPr>
        <p:spPr>
          <a:xfrm>
            <a:off x="6501362" y="5817850"/>
            <a:ext cx="31301" cy="27283"/>
          </a:xfrm>
          <a:custGeom>
            <a:avLst/>
            <a:gdLst/>
            <a:ahLst/>
            <a:cxnLst/>
            <a:rect l="l" t="t" r="r" b="b"/>
            <a:pathLst>
              <a:path w="148" h="129" extrusionOk="0">
                <a:moveTo>
                  <a:pt x="10" y="40"/>
                </a:moveTo>
                <a:cubicBezTo>
                  <a:pt x="0" y="40"/>
                  <a:pt x="0" y="20"/>
                  <a:pt x="0" y="11"/>
                </a:cubicBezTo>
                <a:cubicBezTo>
                  <a:pt x="10" y="0"/>
                  <a:pt x="29" y="0"/>
                  <a:pt x="40" y="11"/>
                </a:cubicBezTo>
                <a:lnTo>
                  <a:pt x="138" y="79"/>
                </a:lnTo>
                <a:cubicBezTo>
                  <a:pt x="147" y="89"/>
                  <a:pt x="147" y="109"/>
                  <a:pt x="138" y="118"/>
                </a:cubicBezTo>
                <a:cubicBezTo>
                  <a:pt x="127" y="128"/>
                  <a:pt x="118" y="128"/>
                  <a:pt x="108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6" name="Google Shape;5256;p21"/>
          <p:cNvSpPr/>
          <p:nvPr/>
        </p:nvSpPr>
        <p:spPr>
          <a:xfrm>
            <a:off x="3386303" y="232569"/>
            <a:ext cx="31513" cy="31301"/>
          </a:xfrm>
          <a:custGeom>
            <a:avLst/>
            <a:gdLst/>
            <a:ahLst/>
            <a:cxnLst/>
            <a:rect l="l" t="t" r="r" b="b"/>
            <a:pathLst>
              <a:path w="149" h="148" extrusionOk="0">
                <a:moveTo>
                  <a:pt x="70" y="1"/>
                </a:moveTo>
                <a:cubicBezTo>
                  <a:pt x="89" y="1"/>
                  <a:pt x="109" y="10"/>
                  <a:pt x="118" y="20"/>
                </a:cubicBezTo>
                <a:cubicBezTo>
                  <a:pt x="138" y="30"/>
                  <a:pt x="148" y="49"/>
                  <a:pt x="148" y="69"/>
                </a:cubicBezTo>
                <a:cubicBezTo>
                  <a:pt x="148" y="89"/>
                  <a:pt x="138" y="108"/>
                  <a:pt x="118" y="118"/>
                </a:cubicBezTo>
                <a:cubicBezTo>
                  <a:pt x="109" y="138"/>
                  <a:pt x="89" y="147"/>
                  <a:pt x="70" y="147"/>
                </a:cubicBezTo>
                <a:cubicBezTo>
                  <a:pt x="50" y="147"/>
                  <a:pt x="31" y="138"/>
                  <a:pt x="20" y="118"/>
                </a:cubicBezTo>
                <a:cubicBezTo>
                  <a:pt x="11" y="108"/>
                  <a:pt x="1" y="89"/>
                  <a:pt x="1" y="69"/>
                </a:cubicBezTo>
                <a:cubicBezTo>
                  <a:pt x="1" y="49"/>
                  <a:pt x="11" y="30"/>
                  <a:pt x="20" y="20"/>
                </a:cubicBezTo>
                <a:cubicBezTo>
                  <a:pt x="31" y="10"/>
                  <a:pt x="50" y="1"/>
                  <a:pt x="70" y="1"/>
                </a:cubicBezTo>
                <a:close/>
                <a:moveTo>
                  <a:pt x="99" y="40"/>
                </a:moveTo>
                <a:cubicBezTo>
                  <a:pt x="89" y="30"/>
                  <a:pt x="79" y="30"/>
                  <a:pt x="70" y="30"/>
                </a:cubicBezTo>
                <a:cubicBezTo>
                  <a:pt x="60" y="30"/>
                  <a:pt x="50" y="30"/>
                  <a:pt x="40" y="40"/>
                </a:cubicBezTo>
                <a:cubicBezTo>
                  <a:pt x="31" y="49"/>
                  <a:pt x="31" y="60"/>
                  <a:pt x="31" y="69"/>
                </a:cubicBezTo>
                <a:cubicBezTo>
                  <a:pt x="31" y="79"/>
                  <a:pt x="31" y="89"/>
                  <a:pt x="40" y="99"/>
                </a:cubicBezTo>
                <a:cubicBezTo>
                  <a:pt x="50" y="108"/>
                  <a:pt x="60" y="118"/>
                  <a:pt x="70" y="118"/>
                </a:cubicBezTo>
                <a:cubicBezTo>
                  <a:pt x="79" y="118"/>
                  <a:pt x="89" y="108"/>
                  <a:pt x="99" y="99"/>
                </a:cubicBezTo>
                <a:cubicBezTo>
                  <a:pt x="109" y="89"/>
                  <a:pt x="109" y="79"/>
                  <a:pt x="109" y="69"/>
                </a:cubicBezTo>
                <a:cubicBezTo>
                  <a:pt x="109" y="60"/>
                  <a:pt x="109" y="49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7" name="Google Shape;5257;p21"/>
          <p:cNvSpPr/>
          <p:nvPr/>
        </p:nvSpPr>
        <p:spPr>
          <a:xfrm>
            <a:off x="3398781" y="141416"/>
            <a:ext cx="6556" cy="97499"/>
          </a:xfrm>
          <a:custGeom>
            <a:avLst/>
            <a:gdLst/>
            <a:ahLst/>
            <a:cxnLst/>
            <a:rect l="l" t="t" r="r" b="b"/>
            <a:pathLst>
              <a:path w="31" h="461" extrusionOk="0">
                <a:moveTo>
                  <a:pt x="1" y="20"/>
                </a:moveTo>
                <a:cubicBezTo>
                  <a:pt x="1" y="10"/>
                  <a:pt x="1" y="1"/>
                  <a:pt x="11" y="1"/>
                </a:cubicBezTo>
                <a:cubicBezTo>
                  <a:pt x="20" y="1"/>
                  <a:pt x="30" y="10"/>
                  <a:pt x="30" y="20"/>
                </a:cubicBezTo>
                <a:lnTo>
                  <a:pt x="30" y="441"/>
                </a:lnTo>
                <a:cubicBezTo>
                  <a:pt x="30" y="451"/>
                  <a:pt x="20" y="461"/>
                  <a:pt x="11" y="461"/>
                </a:cubicBezTo>
                <a:cubicBezTo>
                  <a:pt x="1" y="461"/>
                  <a:pt x="1" y="451"/>
                  <a:pt x="1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8" name="Google Shape;5258;p21"/>
          <p:cNvSpPr/>
          <p:nvPr/>
        </p:nvSpPr>
        <p:spPr>
          <a:xfrm>
            <a:off x="3386303" y="153894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1" y="29"/>
                </a:moveTo>
                <a:lnTo>
                  <a:pt x="1" y="0"/>
                </a:lnTo>
                <a:cubicBezTo>
                  <a:pt x="11" y="0"/>
                  <a:pt x="20" y="0"/>
                  <a:pt x="31" y="10"/>
                </a:cubicBezTo>
                <a:lnTo>
                  <a:pt x="79" y="79"/>
                </a:lnTo>
                <a:cubicBezTo>
                  <a:pt x="89" y="88"/>
                  <a:pt x="89" y="88"/>
                  <a:pt x="79" y="98"/>
                </a:cubicBezTo>
                <a:cubicBezTo>
                  <a:pt x="70" y="108"/>
                  <a:pt x="60" y="98"/>
                  <a:pt x="6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9" name="Google Shape;5259;p21"/>
          <p:cNvSpPr/>
          <p:nvPr/>
        </p:nvSpPr>
        <p:spPr>
          <a:xfrm>
            <a:off x="3396878" y="153894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68" y="10"/>
                </a:moveTo>
                <a:cubicBezTo>
                  <a:pt x="68" y="0"/>
                  <a:pt x="79" y="0"/>
                  <a:pt x="88" y="0"/>
                </a:cubicBezTo>
                <a:cubicBezTo>
                  <a:pt x="88" y="10"/>
                  <a:pt x="98" y="20"/>
                  <a:pt x="88" y="29"/>
                </a:cubicBezTo>
                <a:lnTo>
                  <a:pt x="29" y="98"/>
                </a:lnTo>
                <a:cubicBezTo>
                  <a:pt x="29" y="98"/>
                  <a:pt x="20" y="108"/>
                  <a:pt x="10" y="98"/>
                </a:cubicBezTo>
                <a:cubicBezTo>
                  <a:pt x="10" y="88"/>
                  <a:pt x="0" y="88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0" name="Google Shape;5260;p21"/>
          <p:cNvSpPr/>
          <p:nvPr/>
        </p:nvSpPr>
        <p:spPr>
          <a:xfrm>
            <a:off x="3386303" y="168276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1" y="30"/>
                </a:moveTo>
                <a:lnTo>
                  <a:pt x="1" y="1"/>
                </a:lnTo>
                <a:cubicBezTo>
                  <a:pt x="11" y="1"/>
                  <a:pt x="20" y="1"/>
                  <a:pt x="31" y="11"/>
                </a:cubicBezTo>
                <a:lnTo>
                  <a:pt x="79" y="79"/>
                </a:lnTo>
                <a:cubicBezTo>
                  <a:pt x="89" y="89"/>
                  <a:pt x="89" y="89"/>
                  <a:pt x="79" y="99"/>
                </a:cubicBezTo>
                <a:cubicBezTo>
                  <a:pt x="70" y="109"/>
                  <a:pt x="60" y="99"/>
                  <a:pt x="6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1" name="Google Shape;5261;p21"/>
          <p:cNvSpPr/>
          <p:nvPr/>
        </p:nvSpPr>
        <p:spPr>
          <a:xfrm>
            <a:off x="3396878" y="168276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68" y="11"/>
                </a:moveTo>
                <a:cubicBezTo>
                  <a:pt x="68" y="1"/>
                  <a:pt x="79" y="1"/>
                  <a:pt x="88" y="1"/>
                </a:cubicBezTo>
                <a:cubicBezTo>
                  <a:pt x="88" y="11"/>
                  <a:pt x="98" y="20"/>
                  <a:pt x="88" y="30"/>
                </a:cubicBezTo>
                <a:lnTo>
                  <a:pt x="29" y="99"/>
                </a:lnTo>
                <a:cubicBezTo>
                  <a:pt x="29" y="99"/>
                  <a:pt x="20" y="109"/>
                  <a:pt x="10" y="99"/>
                </a:cubicBezTo>
                <a:cubicBezTo>
                  <a:pt x="10" y="8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2" name="Google Shape;5262;p21"/>
          <p:cNvSpPr/>
          <p:nvPr/>
        </p:nvSpPr>
        <p:spPr>
          <a:xfrm>
            <a:off x="3407029" y="193232"/>
            <a:ext cx="87347" cy="52027"/>
          </a:xfrm>
          <a:custGeom>
            <a:avLst/>
            <a:gdLst/>
            <a:ahLst/>
            <a:cxnLst/>
            <a:rect l="l" t="t" r="r" b="b"/>
            <a:pathLst>
              <a:path w="413" h="246" extrusionOk="0">
                <a:moveTo>
                  <a:pt x="383" y="0"/>
                </a:moveTo>
                <a:cubicBezTo>
                  <a:pt x="393" y="0"/>
                  <a:pt x="403" y="0"/>
                  <a:pt x="403" y="10"/>
                </a:cubicBezTo>
                <a:cubicBezTo>
                  <a:pt x="412" y="20"/>
                  <a:pt x="403" y="20"/>
                  <a:pt x="403" y="30"/>
                </a:cubicBezTo>
                <a:lnTo>
                  <a:pt x="31" y="246"/>
                </a:lnTo>
                <a:cubicBezTo>
                  <a:pt x="20" y="246"/>
                  <a:pt x="11" y="246"/>
                  <a:pt x="11" y="235"/>
                </a:cubicBezTo>
                <a:cubicBezTo>
                  <a:pt x="1" y="226"/>
                  <a:pt x="11" y="21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3" name="Google Shape;5263;p21"/>
          <p:cNvSpPr/>
          <p:nvPr/>
        </p:nvSpPr>
        <p:spPr>
          <a:xfrm>
            <a:off x="3463075" y="189002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40" y="11"/>
                </a:moveTo>
                <a:cubicBezTo>
                  <a:pt x="40" y="1"/>
                  <a:pt x="49" y="1"/>
                  <a:pt x="60" y="1"/>
                </a:cubicBezTo>
                <a:cubicBezTo>
                  <a:pt x="60" y="1"/>
                  <a:pt x="69" y="11"/>
                  <a:pt x="69" y="20"/>
                </a:cubicBezTo>
                <a:lnTo>
                  <a:pt x="30" y="109"/>
                </a:lnTo>
                <a:cubicBezTo>
                  <a:pt x="30" y="109"/>
                  <a:pt x="20" y="118"/>
                  <a:pt x="10" y="109"/>
                </a:cubicBezTo>
                <a:cubicBezTo>
                  <a:pt x="1" y="109"/>
                  <a:pt x="1" y="99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4" name="Google Shape;5264;p21"/>
          <p:cNvSpPr/>
          <p:nvPr/>
        </p:nvSpPr>
        <p:spPr>
          <a:xfrm>
            <a:off x="3463075" y="205710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8" y="20"/>
                </a:moveTo>
                <a:cubicBezTo>
                  <a:pt x="118" y="20"/>
                  <a:pt x="118" y="30"/>
                  <a:pt x="118" y="39"/>
                </a:cubicBezTo>
                <a:lnTo>
                  <a:pt x="108" y="49"/>
                </a:lnTo>
                <a:lnTo>
                  <a:pt x="10" y="39"/>
                </a:lnTo>
                <a:cubicBezTo>
                  <a:pt x="10" y="30"/>
                  <a:pt x="1" y="30"/>
                  <a:pt x="1" y="20"/>
                </a:cubicBezTo>
                <a:cubicBezTo>
                  <a:pt x="1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5" name="Google Shape;5265;p21"/>
          <p:cNvSpPr/>
          <p:nvPr/>
        </p:nvSpPr>
        <p:spPr>
          <a:xfrm>
            <a:off x="3450808" y="195347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9" y="10"/>
                </a:moveTo>
                <a:cubicBezTo>
                  <a:pt x="39" y="10"/>
                  <a:pt x="49" y="0"/>
                  <a:pt x="59" y="10"/>
                </a:cubicBezTo>
                <a:cubicBezTo>
                  <a:pt x="59" y="10"/>
                  <a:pt x="68" y="20"/>
                  <a:pt x="59" y="29"/>
                </a:cubicBezTo>
                <a:lnTo>
                  <a:pt x="29" y="108"/>
                </a:lnTo>
                <a:cubicBezTo>
                  <a:pt x="29" y="118"/>
                  <a:pt x="20" y="118"/>
                  <a:pt x="9" y="118"/>
                </a:cubicBezTo>
                <a:cubicBezTo>
                  <a:pt x="0" y="11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6" name="Google Shape;5266;p21"/>
          <p:cNvSpPr/>
          <p:nvPr/>
        </p:nvSpPr>
        <p:spPr>
          <a:xfrm>
            <a:off x="3450808" y="213958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7" y="10"/>
                </a:moveTo>
                <a:cubicBezTo>
                  <a:pt x="118" y="10"/>
                  <a:pt x="118" y="20"/>
                  <a:pt x="118" y="30"/>
                </a:cubicBezTo>
                <a:cubicBezTo>
                  <a:pt x="118" y="39"/>
                  <a:pt x="107" y="39"/>
                  <a:pt x="98" y="39"/>
                </a:cubicBezTo>
                <a:lnTo>
                  <a:pt x="9" y="30"/>
                </a:lnTo>
                <a:cubicBezTo>
                  <a:pt x="9" y="30"/>
                  <a:pt x="0" y="20"/>
                  <a:pt x="0" y="10"/>
                </a:cubicBezTo>
                <a:cubicBezTo>
                  <a:pt x="0" y="0"/>
                  <a:pt x="9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7" name="Google Shape;5267;p21"/>
          <p:cNvSpPr/>
          <p:nvPr/>
        </p:nvSpPr>
        <p:spPr>
          <a:xfrm>
            <a:off x="3407029" y="249277"/>
            <a:ext cx="87347" cy="54142"/>
          </a:xfrm>
          <a:custGeom>
            <a:avLst/>
            <a:gdLst/>
            <a:ahLst/>
            <a:cxnLst/>
            <a:rect l="l" t="t" r="r" b="b"/>
            <a:pathLst>
              <a:path w="413" h="256" extrusionOk="0">
                <a:moveTo>
                  <a:pt x="403" y="216"/>
                </a:moveTo>
                <a:cubicBezTo>
                  <a:pt x="403" y="225"/>
                  <a:pt x="412" y="235"/>
                  <a:pt x="403" y="245"/>
                </a:cubicBezTo>
                <a:cubicBezTo>
                  <a:pt x="403" y="245"/>
                  <a:pt x="393" y="255"/>
                  <a:pt x="383" y="245"/>
                </a:cubicBezTo>
                <a:lnTo>
                  <a:pt x="11" y="29"/>
                </a:lnTo>
                <a:cubicBezTo>
                  <a:pt x="11" y="29"/>
                  <a:pt x="1" y="20"/>
                  <a:pt x="11" y="10"/>
                </a:cubicBezTo>
                <a:cubicBezTo>
                  <a:pt x="11" y="10"/>
                  <a:pt x="20" y="0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8" name="Google Shape;5268;p21"/>
          <p:cNvSpPr/>
          <p:nvPr/>
        </p:nvSpPr>
        <p:spPr>
          <a:xfrm>
            <a:off x="3463075" y="278251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8" y="10"/>
                </a:moveTo>
                <a:cubicBezTo>
                  <a:pt x="108" y="0"/>
                  <a:pt x="118" y="10"/>
                  <a:pt x="118" y="20"/>
                </a:cubicBezTo>
                <a:cubicBezTo>
                  <a:pt x="118" y="29"/>
                  <a:pt x="118" y="29"/>
                  <a:pt x="108" y="40"/>
                </a:cubicBezTo>
                <a:lnTo>
                  <a:pt x="20" y="49"/>
                </a:lnTo>
                <a:cubicBezTo>
                  <a:pt x="10" y="49"/>
                  <a:pt x="1" y="40"/>
                  <a:pt x="1" y="40"/>
                </a:cubicBezTo>
                <a:cubicBezTo>
                  <a:pt x="1" y="29"/>
                  <a:pt x="10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9" name="Google Shape;5269;p21"/>
          <p:cNvSpPr/>
          <p:nvPr/>
        </p:nvSpPr>
        <p:spPr>
          <a:xfrm>
            <a:off x="3463075" y="28248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69" y="88"/>
                </a:moveTo>
                <a:cubicBezTo>
                  <a:pt x="69" y="98"/>
                  <a:pt x="60" y="107"/>
                  <a:pt x="60" y="107"/>
                </a:cubicBezTo>
                <a:cubicBezTo>
                  <a:pt x="49" y="118"/>
                  <a:pt x="40" y="107"/>
                  <a:pt x="40" y="98"/>
                </a:cubicBezTo>
                <a:lnTo>
                  <a:pt x="1" y="20"/>
                </a:lnTo>
                <a:cubicBezTo>
                  <a:pt x="1" y="9"/>
                  <a:pt x="1" y="0"/>
                  <a:pt x="10" y="0"/>
                </a:cubicBezTo>
                <a:cubicBezTo>
                  <a:pt x="20" y="0"/>
                  <a:pt x="30" y="0"/>
                  <a:pt x="30" y="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0" name="Google Shape;5270;p21"/>
          <p:cNvSpPr/>
          <p:nvPr/>
        </p:nvSpPr>
        <p:spPr>
          <a:xfrm>
            <a:off x="3450808" y="271907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98" y="1"/>
                </a:moveTo>
                <a:cubicBezTo>
                  <a:pt x="107" y="1"/>
                  <a:pt x="118" y="1"/>
                  <a:pt x="118" y="11"/>
                </a:cubicBezTo>
                <a:cubicBezTo>
                  <a:pt x="118" y="20"/>
                  <a:pt x="118" y="30"/>
                  <a:pt x="107" y="30"/>
                </a:cubicBezTo>
                <a:lnTo>
                  <a:pt x="20" y="40"/>
                </a:lnTo>
                <a:cubicBezTo>
                  <a:pt x="9" y="50"/>
                  <a:pt x="0" y="40"/>
                  <a:pt x="0" y="30"/>
                </a:cubicBezTo>
                <a:cubicBezTo>
                  <a:pt x="0" y="20"/>
                  <a:pt x="9" y="11"/>
                  <a:pt x="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1" name="Google Shape;5271;p21"/>
          <p:cNvSpPr/>
          <p:nvPr/>
        </p:nvSpPr>
        <p:spPr>
          <a:xfrm>
            <a:off x="3450808" y="274022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59" y="99"/>
                </a:moveTo>
                <a:cubicBezTo>
                  <a:pt x="68" y="108"/>
                  <a:pt x="59" y="118"/>
                  <a:pt x="59" y="118"/>
                </a:cubicBezTo>
                <a:cubicBezTo>
                  <a:pt x="49" y="118"/>
                  <a:pt x="39" y="118"/>
                  <a:pt x="39" y="108"/>
                </a:cubicBezTo>
                <a:lnTo>
                  <a:pt x="0" y="20"/>
                </a:lnTo>
                <a:cubicBezTo>
                  <a:pt x="0" y="20"/>
                  <a:pt x="0" y="10"/>
                  <a:pt x="9" y="1"/>
                </a:cubicBezTo>
                <a:cubicBezTo>
                  <a:pt x="20" y="1"/>
                  <a:pt x="29" y="1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2" name="Google Shape;5272;p21"/>
          <p:cNvSpPr/>
          <p:nvPr/>
        </p:nvSpPr>
        <p:spPr>
          <a:xfrm>
            <a:off x="3398781" y="257525"/>
            <a:ext cx="6556" cy="95595"/>
          </a:xfrm>
          <a:custGeom>
            <a:avLst/>
            <a:gdLst/>
            <a:ahLst/>
            <a:cxnLst/>
            <a:rect l="l" t="t" r="r" b="b"/>
            <a:pathLst>
              <a:path w="31" h="452" extrusionOk="0">
                <a:moveTo>
                  <a:pt x="30" y="432"/>
                </a:moveTo>
                <a:cubicBezTo>
                  <a:pt x="30" y="441"/>
                  <a:pt x="20" y="451"/>
                  <a:pt x="11" y="451"/>
                </a:cubicBezTo>
                <a:cubicBezTo>
                  <a:pt x="1" y="451"/>
                  <a:pt x="1" y="441"/>
                  <a:pt x="1" y="432"/>
                </a:cubicBezTo>
                <a:lnTo>
                  <a:pt x="1" y="10"/>
                </a:lnTo>
                <a:cubicBezTo>
                  <a:pt x="1" y="0"/>
                  <a:pt x="1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3" name="Google Shape;5273;p21"/>
          <p:cNvSpPr/>
          <p:nvPr/>
        </p:nvSpPr>
        <p:spPr>
          <a:xfrm>
            <a:off x="3396878" y="319704"/>
            <a:ext cx="20938" cy="22841"/>
          </a:xfrm>
          <a:custGeom>
            <a:avLst/>
            <a:gdLst/>
            <a:ahLst/>
            <a:cxnLst/>
            <a:rect l="l" t="t" r="r" b="b"/>
            <a:pathLst>
              <a:path w="99" h="108" extrusionOk="0">
                <a:moveTo>
                  <a:pt x="88" y="79"/>
                </a:moveTo>
                <a:cubicBezTo>
                  <a:pt x="98" y="88"/>
                  <a:pt x="88" y="88"/>
                  <a:pt x="88" y="98"/>
                </a:cubicBezTo>
                <a:cubicBezTo>
                  <a:pt x="79" y="108"/>
                  <a:pt x="68" y="98"/>
                  <a:pt x="68" y="98"/>
                </a:cubicBezTo>
                <a:lnTo>
                  <a:pt x="10" y="29"/>
                </a:lnTo>
                <a:cubicBezTo>
                  <a:pt x="0" y="20"/>
                  <a:pt x="10" y="10"/>
                  <a:pt x="10" y="0"/>
                </a:cubicBezTo>
                <a:cubicBezTo>
                  <a:pt x="20" y="0"/>
                  <a:pt x="29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4" name="Google Shape;5274;p21"/>
          <p:cNvSpPr/>
          <p:nvPr/>
        </p:nvSpPr>
        <p:spPr>
          <a:xfrm>
            <a:off x="3386303" y="319704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31" y="98"/>
                </a:moveTo>
                <a:cubicBezTo>
                  <a:pt x="20" y="98"/>
                  <a:pt x="11" y="108"/>
                  <a:pt x="1" y="98"/>
                </a:cubicBezTo>
                <a:lnTo>
                  <a:pt x="1" y="79"/>
                </a:lnTo>
                <a:lnTo>
                  <a:pt x="60" y="10"/>
                </a:lnTo>
                <a:cubicBezTo>
                  <a:pt x="60" y="0"/>
                  <a:pt x="70" y="0"/>
                  <a:pt x="79" y="0"/>
                </a:cubicBezTo>
                <a:cubicBezTo>
                  <a:pt x="89" y="10"/>
                  <a:pt x="89" y="20"/>
                  <a:pt x="7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5" name="Google Shape;5275;p21"/>
          <p:cNvSpPr/>
          <p:nvPr/>
        </p:nvSpPr>
        <p:spPr>
          <a:xfrm>
            <a:off x="3396878" y="305111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88" y="79"/>
                </a:moveTo>
                <a:cubicBezTo>
                  <a:pt x="98" y="79"/>
                  <a:pt x="88" y="89"/>
                  <a:pt x="88" y="98"/>
                </a:cubicBezTo>
                <a:cubicBezTo>
                  <a:pt x="79" y="109"/>
                  <a:pt x="68" y="98"/>
                  <a:pt x="68" y="98"/>
                </a:cubicBezTo>
                <a:lnTo>
                  <a:pt x="10" y="30"/>
                </a:lnTo>
                <a:cubicBezTo>
                  <a:pt x="0" y="20"/>
                  <a:pt x="10" y="11"/>
                  <a:pt x="10" y="0"/>
                </a:cubicBezTo>
                <a:cubicBezTo>
                  <a:pt x="20" y="0"/>
                  <a:pt x="29" y="0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6" name="Google Shape;5276;p21"/>
          <p:cNvSpPr/>
          <p:nvPr/>
        </p:nvSpPr>
        <p:spPr>
          <a:xfrm>
            <a:off x="3386303" y="305111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31" y="98"/>
                </a:moveTo>
                <a:cubicBezTo>
                  <a:pt x="20" y="98"/>
                  <a:pt x="11" y="109"/>
                  <a:pt x="1" y="98"/>
                </a:cubicBezTo>
                <a:lnTo>
                  <a:pt x="1" y="79"/>
                </a:lnTo>
                <a:lnTo>
                  <a:pt x="60" y="11"/>
                </a:lnTo>
                <a:cubicBezTo>
                  <a:pt x="60" y="0"/>
                  <a:pt x="70" y="0"/>
                  <a:pt x="79" y="0"/>
                </a:cubicBezTo>
                <a:cubicBezTo>
                  <a:pt x="89" y="11"/>
                  <a:pt x="89" y="20"/>
                  <a:pt x="7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7" name="Google Shape;5277;p21"/>
          <p:cNvSpPr/>
          <p:nvPr/>
        </p:nvSpPr>
        <p:spPr>
          <a:xfrm>
            <a:off x="3309743" y="249277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20" y="245"/>
                </a:moveTo>
                <a:cubicBezTo>
                  <a:pt x="10" y="255"/>
                  <a:pt x="10" y="245"/>
                  <a:pt x="1" y="245"/>
                </a:cubicBezTo>
                <a:cubicBezTo>
                  <a:pt x="1" y="235"/>
                  <a:pt x="1" y="225"/>
                  <a:pt x="10" y="216"/>
                </a:cubicBezTo>
                <a:lnTo>
                  <a:pt x="373" y="10"/>
                </a:lnTo>
                <a:cubicBezTo>
                  <a:pt x="382" y="0"/>
                  <a:pt x="393" y="10"/>
                  <a:pt x="393" y="10"/>
                </a:cubicBezTo>
                <a:cubicBezTo>
                  <a:pt x="402" y="20"/>
                  <a:pt x="402" y="29"/>
                  <a:pt x="393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8" name="Google Shape;5278;p21"/>
          <p:cNvSpPr/>
          <p:nvPr/>
        </p:nvSpPr>
        <p:spPr>
          <a:xfrm>
            <a:off x="3324125" y="28248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98"/>
                </a:moveTo>
                <a:cubicBezTo>
                  <a:pt x="31" y="107"/>
                  <a:pt x="21" y="118"/>
                  <a:pt x="21" y="107"/>
                </a:cubicBezTo>
                <a:cubicBezTo>
                  <a:pt x="11" y="107"/>
                  <a:pt x="1" y="98"/>
                  <a:pt x="11" y="88"/>
                </a:cubicBezTo>
                <a:lnTo>
                  <a:pt x="40" y="9"/>
                </a:lnTo>
                <a:cubicBezTo>
                  <a:pt x="40" y="0"/>
                  <a:pt x="50" y="0"/>
                  <a:pt x="60" y="0"/>
                </a:cubicBezTo>
                <a:cubicBezTo>
                  <a:pt x="70" y="0"/>
                  <a:pt x="70" y="9"/>
                  <a:pt x="7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9" name="Google Shape;5279;p21"/>
          <p:cNvSpPr/>
          <p:nvPr/>
        </p:nvSpPr>
        <p:spPr>
          <a:xfrm>
            <a:off x="3313973" y="278251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" y="40"/>
                </a:moveTo>
                <a:cubicBezTo>
                  <a:pt x="0" y="29"/>
                  <a:pt x="0" y="29"/>
                  <a:pt x="0" y="20"/>
                </a:cubicBezTo>
                <a:cubicBezTo>
                  <a:pt x="0" y="10"/>
                  <a:pt x="10" y="0"/>
                  <a:pt x="20" y="10"/>
                </a:cubicBezTo>
                <a:lnTo>
                  <a:pt x="108" y="20"/>
                </a:lnTo>
                <a:cubicBezTo>
                  <a:pt x="118" y="20"/>
                  <a:pt x="118" y="29"/>
                  <a:pt x="118" y="40"/>
                </a:cubicBezTo>
                <a:cubicBezTo>
                  <a:pt x="118" y="40"/>
                  <a:pt x="108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0" name="Google Shape;5280;p21"/>
          <p:cNvSpPr/>
          <p:nvPr/>
        </p:nvSpPr>
        <p:spPr>
          <a:xfrm>
            <a:off x="3338718" y="274022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30" y="108"/>
                </a:moveTo>
                <a:cubicBezTo>
                  <a:pt x="21" y="118"/>
                  <a:pt x="21" y="118"/>
                  <a:pt x="10" y="118"/>
                </a:cubicBezTo>
                <a:cubicBezTo>
                  <a:pt x="1" y="118"/>
                  <a:pt x="1" y="108"/>
                  <a:pt x="1" y="99"/>
                </a:cubicBezTo>
                <a:lnTo>
                  <a:pt x="30" y="10"/>
                </a:lnTo>
                <a:cubicBezTo>
                  <a:pt x="40" y="10"/>
                  <a:pt x="40" y="1"/>
                  <a:pt x="50" y="1"/>
                </a:cubicBezTo>
                <a:cubicBezTo>
                  <a:pt x="60" y="10"/>
                  <a:pt x="60" y="20"/>
                  <a:pt x="6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1" name="Google Shape;5281;p21"/>
          <p:cNvSpPr/>
          <p:nvPr/>
        </p:nvSpPr>
        <p:spPr>
          <a:xfrm>
            <a:off x="3326451" y="271907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10" y="30"/>
                </a:moveTo>
                <a:cubicBezTo>
                  <a:pt x="10" y="30"/>
                  <a:pt x="0" y="20"/>
                  <a:pt x="0" y="11"/>
                </a:cubicBezTo>
                <a:cubicBezTo>
                  <a:pt x="0" y="1"/>
                  <a:pt x="10" y="1"/>
                  <a:pt x="20" y="1"/>
                </a:cubicBezTo>
                <a:lnTo>
                  <a:pt x="108" y="11"/>
                </a:lnTo>
                <a:cubicBezTo>
                  <a:pt x="118" y="11"/>
                  <a:pt x="118" y="20"/>
                  <a:pt x="118" y="30"/>
                </a:cubicBezTo>
                <a:cubicBezTo>
                  <a:pt x="118" y="40"/>
                  <a:pt x="108" y="5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2" name="Google Shape;5282;p21"/>
          <p:cNvSpPr/>
          <p:nvPr/>
        </p:nvSpPr>
        <p:spPr>
          <a:xfrm>
            <a:off x="3309743" y="193232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10" y="30"/>
                </a:moveTo>
                <a:cubicBezTo>
                  <a:pt x="1" y="20"/>
                  <a:pt x="1" y="20"/>
                  <a:pt x="1" y="10"/>
                </a:cubicBezTo>
                <a:cubicBezTo>
                  <a:pt x="10" y="0"/>
                  <a:pt x="10" y="0"/>
                  <a:pt x="20" y="0"/>
                </a:cubicBezTo>
                <a:lnTo>
                  <a:pt x="393" y="216"/>
                </a:lnTo>
                <a:cubicBezTo>
                  <a:pt x="402" y="216"/>
                  <a:pt x="402" y="226"/>
                  <a:pt x="393" y="235"/>
                </a:cubicBezTo>
                <a:cubicBezTo>
                  <a:pt x="393" y="246"/>
                  <a:pt x="382" y="246"/>
                  <a:pt x="373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3" name="Google Shape;5283;p21"/>
          <p:cNvSpPr/>
          <p:nvPr/>
        </p:nvSpPr>
        <p:spPr>
          <a:xfrm>
            <a:off x="3313973" y="205710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20" y="49"/>
                </a:moveTo>
                <a:cubicBezTo>
                  <a:pt x="10" y="49"/>
                  <a:pt x="0" y="39"/>
                  <a:pt x="0" y="39"/>
                </a:cubicBezTo>
                <a:cubicBezTo>
                  <a:pt x="0" y="30"/>
                  <a:pt x="0" y="20"/>
                  <a:pt x="10" y="20"/>
                </a:cubicBezTo>
                <a:lnTo>
                  <a:pt x="98" y="0"/>
                </a:lnTo>
                <a:cubicBezTo>
                  <a:pt x="108" y="0"/>
                  <a:pt x="118" y="10"/>
                  <a:pt x="118" y="20"/>
                </a:cubicBezTo>
                <a:cubicBezTo>
                  <a:pt x="118" y="30"/>
                  <a:pt x="118" y="30"/>
                  <a:pt x="10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4" name="Google Shape;5284;p21"/>
          <p:cNvSpPr/>
          <p:nvPr/>
        </p:nvSpPr>
        <p:spPr>
          <a:xfrm>
            <a:off x="3324125" y="189002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1" y="20"/>
                </a:moveTo>
                <a:cubicBezTo>
                  <a:pt x="1" y="11"/>
                  <a:pt x="11" y="1"/>
                  <a:pt x="21" y="1"/>
                </a:cubicBezTo>
                <a:cubicBezTo>
                  <a:pt x="21" y="1"/>
                  <a:pt x="31" y="1"/>
                  <a:pt x="40" y="11"/>
                </a:cubicBezTo>
                <a:lnTo>
                  <a:pt x="70" y="89"/>
                </a:lnTo>
                <a:cubicBezTo>
                  <a:pt x="70" y="99"/>
                  <a:pt x="70" y="109"/>
                  <a:pt x="60" y="109"/>
                </a:cubicBezTo>
                <a:cubicBezTo>
                  <a:pt x="50" y="118"/>
                  <a:pt x="40" y="109"/>
                  <a:pt x="40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5" name="Google Shape;5285;p21"/>
          <p:cNvSpPr/>
          <p:nvPr/>
        </p:nvSpPr>
        <p:spPr>
          <a:xfrm>
            <a:off x="3326451" y="213958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39"/>
                </a:moveTo>
                <a:cubicBezTo>
                  <a:pt x="10" y="39"/>
                  <a:pt x="0" y="39"/>
                  <a:pt x="0" y="30"/>
                </a:cubicBezTo>
                <a:cubicBezTo>
                  <a:pt x="0" y="20"/>
                  <a:pt x="10" y="10"/>
                  <a:pt x="10" y="10"/>
                </a:cubicBezTo>
                <a:lnTo>
                  <a:pt x="98" y="0"/>
                </a:lnTo>
                <a:cubicBezTo>
                  <a:pt x="108" y="0"/>
                  <a:pt x="118" y="0"/>
                  <a:pt x="118" y="10"/>
                </a:cubicBezTo>
                <a:cubicBezTo>
                  <a:pt x="118" y="2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6" name="Google Shape;5286;p21"/>
          <p:cNvSpPr/>
          <p:nvPr/>
        </p:nvSpPr>
        <p:spPr>
          <a:xfrm>
            <a:off x="3338718" y="195347"/>
            <a:ext cx="12690" cy="25168"/>
          </a:xfrm>
          <a:custGeom>
            <a:avLst/>
            <a:gdLst/>
            <a:ahLst/>
            <a:cxnLst/>
            <a:rect l="l" t="t" r="r" b="b"/>
            <a:pathLst>
              <a:path w="60" h="119" extrusionOk="0">
                <a:moveTo>
                  <a:pt x="1" y="29"/>
                </a:moveTo>
                <a:cubicBezTo>
                  <a:pt x="1" y="20"/>
                  <a:pt x="1" y="10"/>
                  <a:pt x="10" y="10"/>
                </a:cubicBezTo>
                <a:cubicBezTo>
                  <a:pt x="21" y="0"/>
                  <a:pt x="21" y="10"/>
                  <a:pt x="30" y="10"/>
                </a:cubicBezTo>
                <a:lnTo>
                  <a:pt x="60" y="98"/>
                </a:lnTo>
                <a:cubicBezTo>
                  <a:pt x="60" y="108"/>
                  <a:pt x="60" y="118"/>
                  <a:pt x="50" y="118"/>
                </a:cubicBezTo>
                <a:cubicBezTo>
                  <a:pt x="40" y="118"/>
                  <a:pt x="40" y="118"/>
                  <a:pt x="3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7" name="Google Shape;5287;p21"/>
          <p:cNvSpPr/>
          <p:nvPr/>
        </p:nvSpPr>
        <p:spPr>
          <a:xfrm>
            <a:off x="3365577" y="189002"/>
            <a:ext cx="33416" cy="52239"/>
          </a:xfrm>
          <a:custGeom>
            <a:avLst/>
            <a:gdLst/>
            <a:ahLst/>
            <a:cxnLst/>
            <a:rect l="l" t="t" r="r" b="b"/>
            <a:pathLst>
              <a:path w="158" h="247" extrusionOk="0">
                <a:moveTo>
                  <a:pt x="11" y="30"/>
                </a:moveTo>
                <a:cubicBezTo>
                  <a:pt x="1" y="20"/>
                  <a:pt x="1" y="11"/>
                  <a:pt x="11" y="11"/>
                </a:cubicBezTo>
                <a:cubicBezTo>
                  <a:pt x="21" y="1"/>
                  <a:pt x="31" y="1"/>
                  <a:pt x="31" y="11"/>
                </a:cubicBezTo>
                <a:lnTo>
                  <a:pt x="158" y="216"/>
                </a:lnTo>
                <a:cubicBezTo>
                  <a:pt x="158" y="226"/>
                  <a:pt x="158" y="236"/>
                  <a:pt x="148" y="236"/>
                </a:cubicBezTo>
                <a:cubicBezTo>
                  <a:pt x="138" y="246"/>
                  <a:pt x="129" y="246"/>
                  <a:pt x="129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8" name="Google Shape;5288;p21"/>
          <p:cNvSpPr/>
          <p:nvPr/>
        </p:nvSpPr>
        <p:spPr>
          <a:xfrm>
            <a:off x="3359444" y="19725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0" y="31"/>
                </a:moveTo>
                <a:cubicBezTo>
                  <a:pt x="1" y="31"/>
                  <a:pt x="1" y="20"/>
                  <a:pt x="1" y="11"/>
                </a:cubicBezTo>
                <a:cubicBezTo>
                  <a:pt x="1" y="1"/>
                  <a:pt x="10" y="1"/>
                  <a:pt x="21" y="1"/>
                </a:cubicBezTo>
                <a:lnTo>
                  <a:pt x="89" y="31"/>
                </a:lnTo>
                <a:cubicBezTo>
                  <a:pt x="99" y="40"/>
                  <a:pt x="108" y="40"/>
                  <a:pt x="99" y="50"/>
                </a:cubicBezTo>
                <a:cubicBezTo>
                  <a:pt x="99" y="60"/>
                  <a:pt x="89" y="60"/>
                  <a:pt x="7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9" name="Google Shape;5289;p21"/>
          <p:cNvSpPr/>
          <p:nvPr/>
        </p:nvSpPr>
        <p:spPr>
          <a:xfrm>
            <a:off x="3374037" y="187098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20" y="10"/>
                </a:moveTo>
                <a:cubicBezTo>
                  <a:pt x="20" y="10"/>
                  <a:pt x="20" y="0"/>
                  <a:pt x="30" y="0"/>
                </a:cubicBezTo>
                <a:cubicBezTo>
                  <a:pt x="39" y="0"/>
                  <a:pt x="49" y="10"/>
                  <a:pt x="49" y="20"/>
                </a:cubicBezTo>
                <a:lnTo>
                  <a:pt x="30" y="98"/>
                </a:lnTo>
                <a:cubicBezTo>
                  <a:pt x="30" y="108"/>
                  <a:pt x="30" y="108"/>
                  <a:pt x="20" y="108"/>
                </a:cubicBezTo>
                <a:cubicBezTo>
                  <a:pt x="10" y="108"/>
                  <a:pt x="0" y="9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0" name="Google Shape;5290;p21"/>
          <p:cNvSpPr/>
          <p:nvPr/>
        </p:nvSpPr>
        <p:spPr>
          <a:xfrm>
            <a:off x="3365577" y="207825"/>
            <a:ext cx="23264" cy="14593"/>
          </a:xfrm>
          <a:custGeom>
            <a:avLst/>
            <a:gdLst/>
            <a:ahLst/>
            <a:cxnLst/>
            <a:rect l="l" t="t" r="r" b="b"/>
            <a:pathLst>
              <a:path w="110" h="69" extrusionOk="0">
                <a:moveTo>
                  <a:pt x="11" y="39"/>
                </a:moveTo>
                <a:cubicBezTo>
                  <a:pt x="1" y="29"/>
                  <a:pt x="1" y="20"/>
                  <a:pt x="1" y="20"/>
                </a:cubicBezTo>
                <a:cubicBezTo>
                  <a:pt x="1" y="10"/>
                  <a:pt x="11" y="0"/>
                  <a:pt x="21" y="10"/>
                </a:cubicBezTo>
                <a:lnTo>
                  <a:pt x="99" y="39"/>
                </a:lnTo>
                <a:cubicBezTo>
                  <a:pt x="99" y="39"/>
                  <a:pt x="109" y="49"/>
                  <a:pt x="99" y="59"/>
                </a:cubicBezTo>
                <a:cubicBezTo>
                  <a:pt x="99" y="59"/>
                  <a:pt x="89" y="68"/>
                  <a:pt x="79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1" name="Google Shape;5291;p21"/>
          <p:cNvSpPr/>
          <p:nvPr/>
        </p:nvSpPr>
        <p:spPr>
          <a:xfrm>
            <a:off x="3380170" y="197250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20" y="20"/>
                </a:moveTo>
                <a:cubicBezTo>
                  <a:pt x="20" y="11"/>
                  <a:pt x="30" y="1"/>
                  <a:pt x="30" y="11"/>
                </a:cubicBezTo>
                <a:cubicBezTo>
                  <a:pt x="40" y="11"/>
                  <a:pt x="49" y="11"/>
                  <a:pt x="49" y="20"/>
                </a:cubicBezTo>
                <a:lnTo>
                  <a:pt x="40" y="99"/>
                </a:lnTo>
                <a:cubicBezTo>
                  <a:pt x="30" y="109"/>
                  <a:pt x="30" y="118"/>
                  <a:pt x="20" y="118"/>
                </a:cubicBezTo>
                <a:cubicBezTo>
                  <a:pt x="10" y="118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2" name="Google Shape;5292;p21"/>
          <p:cNvSpPr/>
          <p:nvPr/>
        </p:nvSpPr>
        <p:spPr>
          <a:xfrm>
            <a:off x="3403011" y="189002"/>
            <a:ext cx="33416" cy="52239"/>
          </a:xfrm>
          <a:custGeom>
            <a:avLst/>
            <a:gdLst/>
            <a:ahLst/>
            <a:cxnLst/>
            <a:rect l="l" t="t" r="r" b="b"/>
            <a:pathLst>
              <a:path w="158" h="247" extrusionOk="0">
                <a:moveTo>
                  <a:pt x="128" y="11"/>
                </a:moveTo>
                <a:cubicBezTo>
                  <a:pt x="128" y="1"/>
                  <a:pt x="137" y="1"/>
                  <a:pt x="148" y="11"/>
                </a:cubicBezTo>
                <a:cubicBezTo>
                  <a:pt x="157" y="11"/>
                  <a:pt x="157" y="20"/>
                  <a:pt x="157" y="30"/>
                </a:cubicBezTo>
                <a:lnTo>
                  <a:pt x="30" y="236"/>
                </a:lnTo>
                <a:cubicBezTo>
                  <a:pt x="30" y="246"/>
                  <a:pt x="20" y="246"/>
                  <a:pt x="10" y="236"/>
                </a:cubicBezTo>
                <a:cubicBezTo>
                  <a:pt x="10" y="236"/>
                  <a:pt x="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3" name="Google Shape;5293;p21"/>
          <p:cNvSpPr/>
          <p:nvPr/>
        </p:nvSpPr>
        <p:spPr>
          <a:xfrm>
            <a:off x="3419508" y="187098"/>
            <a:ext cx="8460" cy="22841"/>
          </a:xfrm>
          <a:custGeom>
            <a:avLst/>
            <a:gdLst/>
            <a:ahLst/>
            <a:cxnLst/>
            <a:rect l="l" t="t" r="r" b="b"/>
            <a:pathLst>
              <a:path w="40" h="108" extrusionOk="0">
                <a:moveTo>
                  <a:pt x="1" y="20"/>
                </a:moveTo>
                <a:cubicBezTo>
                  <a:pt x="1" y="10"/>
                  <a:pt x="1" y="0"/>
                  <a:pt x="11" y="0"/>
                </a:cubicBezTo>
                <a:cubicBezTo>
                  <a:pt x="20" y="0"/>
                  <a:pt x="30" y="10"/>
                  <a:pt x="30" y="10"/>
                </a:cubicBezTo>
                <a:lnTo>
                  <a:pt x="40" y="98"/>
                </a:lnTo>
                <a:lnTo>
                  <a:pt x="30" y="108"/>
                </a:lnTo>
                <a:cubicBezTo>
                  <a:pt x="20" y="108"/>
                  <a:pt x="11" y="108"/>
                  <a:pt x="1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4" name="Google Shape;5294;p21"/>
          <p:cNvSpPr/>
          <p:nvPr/>
        </p:nvSpPr>
        <p:spPr>
          <a:xfrm>
            <a:off x="3421622" y="19725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79" y="1"/>
                </a:moveTo>
                <a:cubicBezTo>
                  <a:pt x="89" y="1"/>
                  <a:pt x="99" y="1"/>
                  <a:pt x="99" y="11"/>
                </a:cubicBezTo>
                <a:cubicBezTo>
                  <a:pt x="108" y="20"/>
                  <a:pt x="99" y="31"/>
                  <a:pt x="99" y="31"/>
                </a:cubicBezTo>
                <a:lnTo>
                  <a:pt x="20" y="60"/>
                </a:lnTo>
                <a:cubicBezTo>
                  <a:pt x="10" y="60"/>
                  <a:pt x="1" y="60"/>
                  <a:pt x="1" y="50"/>
                </a:cubicBezTo>
                <a:cubicBezTo>
                  <a:pt x="1" y="40"/>
                  <a:pt x="1" y="40"/>
                  <a:pt x="10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5" name="Google Shape;5295;p21"/>
          <p:cNvSpPr/>
          <p:nvPr/>
        </p:nvSpPr>
        <p:spPr>
          <a:xfrm>
            <a:off x="3411259" y="197250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1" y="20"/>
                </a:moveTo>
                <a:cubicBezTo>
                  <a:pt x="0" y="11"/>
                  <a:pt x="11" y="11"/>
                  <a:pt x="20" y="11"/>
                </a:cubicBezTo>
                <a:cubicBezTo>
                  <a:pt x="30" y="1"/>
                  <a:pt x="40" y="11"/>
                  <a:pt x="40" y="20"/>
                </a:cubicBezTo>
                <a:lnTo>
                  <a:pt x="50" y="99"/>
                </a:lnTo>
                <a:cubicBezTo>
                  <a:pt x="50" y="109"/>
                  <a:pt x="40" y="118"/>
                  <a:pt x="30" y="118"/>
                </a:cubicBezTo>
                <a:cubicBezTo>
                  <a:pt x="30" y="118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6" name="Google Shape;5296;p21"/>
          <p:cNvSpPr/>
          <p:nvPr/>
        </p:nvSpPr>
        <p:spPr>
          <a:xfrm>
            <a:off x="3415489" y="207825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78" y="10"/>
                </a:moveTo>
                <a:cubicBezTo>
                  <a:pt x="89" y="0"/>
                  <a:pt x="98" y="10"/>
                  <a:pt x="98" y="20"/>
                </a:cubicBezTo>
                <a:cubicBezTo>
                  <a:pt x="108" y="20"/>
                  <a:pt x="98" y="29"/>
                  <a:pt x="89" y="39"/>
                </a:cubicBezTo>
                <a:lnTo>
                  <a:pt x="20" y="68"/>
                </a:lnTo>
                <a:cubicBezTo>
                  <a:pt x="10" y="68"/>
                  <a:pt x="0" y="59"/>
                  <a:pt x="0" y="59"/>
                </a:cubicBezTo>
                <a:cubicBezTo>
                  <a:pt x="0" y="49"/>
                  <a:pt x="0" y="39"/>
                  <a:pt x="1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7" name="Google Shape;5297;p21"/>
          <p:cNvSpPr/>
          <p:nvPr/>
        </p:nvSpPr>
        <p:spPr>
          <a:xfrm>
            <a:off x="3409356" y="24504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55" y="1"/>
                </a:moveTo>
                <a:cubicBezTo>
                  <a:pt x="264" y="1"/>
                  <a:pt x="274" y="1"/>
                  <a:pt x="274" y="10"/>
                </a:cubicBezTo>
                <a:cubicBezTo>
                  <a:pt x="274" y="20"/>
                  <a:pt x="264" y="30"/>
                  <a:pt x="255" y="30"/>
                </a:cubicBezTo>
                <a:lnTo>
                  <a:pt x="20" y="30"/>
                </a:lnTo>
                <a:cubicBezTo>
                  <a:pt x="9" y="30"/>
                  <a:pt x="0" y="20"/>
                  <a:pt x="0" y="10"/>
                </a:cubicBezTo>
                <a:cubicBezTo>
                  <a:pt x="0" y="1"/>
                  <a:pt x="9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8" name="Google Shape;5298;p21"/>
          <p:cNvSpPr/>
          <p:nvPr/>
        </p:nvSpPr>
        <p:spPr>
          <a:xfrm>
            <a:off x="3444464" y="23256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9" y="10"/>
                </a:moveTo>
                <a:cubicBezTo>
                  <a:pt x="79" y="1"/>
                  <a:pt x="89" y="10"/>
                  <a:pt x="89" y="10"/>
                </a:cubicBezTo>
                <a:cubicBezTo>
                  <a:pt x="98" y="20"/>
                  <a:pt x="98" y="30"/>
                  <a:pt x="89" y="30"/>
                </a:cubicBezTo>
                <a:lnTo>
                  <a:pt x="30" y="79"/>
                </a:lnTo>
                <a:cubicBezTo>
                  <a:pt x="20" y="89"/>
                  <a:pt x="10" y="89"/>
                  <a:pt x="0" y="79"/>
                </a:cubicBezTo>
                <a:cubicBezTo>
                  <a:pt x="0" y="69"/>
                  <a:pt x="0" y="69"/>
                  <a:pt x="10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9" name="Google Shape;5299;p21"/>
          <p:cNvSpPr/>
          <p:nvPr/>
        </p:nvSpPr>
        <p:spPr>
          <a:xfrm>
            <a:off x="3444464" y="242932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89" y="59"/>
                </a:moveTo>
                <a:cubicBezTo>
                  <a:pt x="98" y="69"/>
                  <a:pt x="98" y="79"/>
                  <a:pt x="89" y="79"/>
                </a:cubicBezTo>
                <a:cubicBezTo>
                  <a:pt x="89" y="89"/>
                  <a:pt x="79" y="89"/>
                  <a:pt x="69" y="79"/>
                </a:cubicBezTo>
                <a:lnTo>
                  <a:pt x="10" y="30"/>
                </a:lnTo>
                <a:cubicBezTo>
                  <a:pt x="0" y="30"/>
                  <a:pt x="0" y="20"/>
                  <a:pt x="0" y="11"/>
                </a:cubicBezTo>
                <a:cubicBezTo>
                  <a:pt x="10" y="11"/>
                  <a:pt x="2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0" name="Google Shape;5300;p21"/>
          <p:cNvSpPr/>
          <p:nvPr/>
        </p:nvSpPr>
        <p:spPr>
          <a:xfrm>
            <a:off x="3431986" y="23256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9" y="10"/>
                </a:moveTo>
                <a:cubicBezTo>
                  <a:pt x="79" y="1"/>
                  <a:pt x="79" y="10"/>
                  <a:pt x="89" y="10"/>
                </a:cubicBezTo>
                <a:cubicBezTo>
                  <a:pt x="98" y="20"/>
                  <a:pt x="89" y="30"/>
                  <a:pt x="89" y="30"/>
                </a:cubicBezTo>
                <a:lnTo>
                  <a:pt x="20" y="79"/>
                </a:lnTo>
                <a:cubicBezTo>
                  <a:pt x="20" y="89"/>
                  <a:pt x="11" y="89"/>
                  <a:pt x="0" y="79"/>
                </a:cubicBezTo>
                <a:lnTo>
                  <a:pt x="0" y="6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1" name="Google Shape;5301;p21"/>
          <p:cNvSpPr/>
          <p:nvPr/>
        </p:nvSpPr>
        <p:spPr>
          <a:xfrm>
            <a:off x="3431986" y="242932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89" y="59"/>
                </a:moveTo>
                <a:cubicBezTo>
                  <a:pt x="89" y="69"/>
                  <a:pt x="98" y="79"/>
                  <a:pt x="89" y="79"/>
                </a:cubicBezTo>
                <a:cubicBezTo>
                  <a:pt x="79" y="89"/>
                  <a:pt x="79" y="89"/>
                  <a:pt x="69" y="79"/>
                </a:cubicBezTo>
                <a:lnTo>
                  <a:pt x="0" y="30"/>
                </a:lnTo>
                <a:lnTo>
                  <a:pt x="0" y="11"/>
                </a:lnTo>
                <a:cubicBezTo>
                  <a:pt x="11" y="11"/>
                  <a:pt x="20" y="0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2" name="Google Shape;5302;p21"/>
          <p:cNvSpPr/>
          <p:nvPr/>
        </p:nvSpPr>
        <p:spPr>
          <a:xfrm>
            <a:off x="3403011" y="255410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57" y="216"/>
                </a:moveTo>
                <a:cubicBezTo>
                  <a:pt x="157" y="216"/>
                  <a:pt x="157" y="226"/>
                  <a:pt x="148" y="235"/>
                </a:cubicBezTo>
                <a:cubicBezTo>
                  <a:pt x="137" y="235"/>
                  <a:pt x="128" y="235"/>
                  <a:pt x="128" y="226"/>
                </a:cubicBezTo>
                <a:lnTo>
                  <a:pt x="10" y="20"/>
                </a:lnTo>
                <a:cubicBezTo>
                  <a:pt x="0" y="10"/>
                  <a:pt x="10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3" name="Google Shape;5303;p21"/>
          <p:cNvSpPr/>
          <p:nvPr/>
        </p:nvSpPr>
        <p:spPr>
          <a:xfrm>
            <a:off x="3421622" y="28438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30"/>
                </a:moveTo>
                <a:cubicBezTo>
                  <a:pt x="99" y="40"/>
                  <a:pt x="108" y="40"/>
                  <a:pt x="99" y="50"/>
                </a:cubicBezTo>
                <a:cubicBezTo>
                  <a:pt x="99" y="59"/>
                  <a:pt x="89" y="59"/>
                  <a:pt x="79" y="59"/>
                </a:cubicBezTo>
                <a:lnTo>
                  <a:pt x="10" y="30"/>
                </a:lnTo>
                <a:cubicBezTo>
                  <a:pt x="1" y="30"/>
                  <a:pt x="1" y="20"/>
                  <a:pt x="1" y="11"/>
                </a:cubicBezTo>
                <a:cubicBezTo>
                  <a:pt x="1" y="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4" name="Google Shape;5304;p21"/>
          <p:cNvSpPr/>
          <p:nvPr/>
        </p:nvSpPr>
        <p:spPr>
          <a:xfrm>
            <a:off x="3419508" y="284385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0" y="98"/>
                </a:moveTo>
                <a:cubicBezTo>
                  <a:pt x="30" y="109"/>
                  <a:pt x="20" y="109"/>
                  <a:pt x="11" y="109"/>
                </a:cubicBezTo>
                <a:cubicBezTo>
                  <a:pt x="1" y="109"/>
                  <a:pt x="1" y="98"/>
                  <a:pt x="1" y="98"/>
                </a:cubicBezTo>
                <a:lnTo>
                  <a:pt x="11" y="11"/>
                </a:lnTo>
                <a:cubicBezTo>
                  <a:pt x="11" y="11"/>
                  <a:pt x="20" y="0"/>
                  <a:pt x="30" y="0"/>
                </a:cubicBezTo>
                <a:cubicBezTo>
                  <a:pt x="30" y="0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5" name="Google Shape;5305;p21"/>
          <p:cNvSpPr/>
          <p:nvPr/>
        </p:nvSpPr>
        <p:spPr>
          <a:xfrm>
            <a:off x="3415489" y="274022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30"/>
                </a:moveTo>
                <a:cubicBezTo>
                  <a:pt x="98" y="30"/>
                  <a:pt x="108" y="40"/>
                  <a:pt x="98" y="49"/>
                </a:cubicBezTo>
                <a:cubicBezTo>
                  <a:pt x="98" y="60"/>
                  <a:pt x="89" y="60"/>
                  <a:pt x="78" y="60"/>
                </a:cubicBezTo>
                <a:lnTo>
                  <a:pt x="10" y="30"/>
                </a:lnTo>
                <a:cubicBezTo>
                  <a:pt x="0" y="20"/>
                  <a:pt x="0" y="20"/>
                  <a:pt x="0" y="10"/>
                </a:cubicBezTo>
                <a:cubicBezTo>
                  <a:pt x="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6" name="Google Shape;5306;p21"/>
          <p:cNvSpPr/>
          <p:nvPr/>
        </p:nvSpPr>
        <p:spPr>
          <a:xfrm>
            <a:off x="3411259" y="274022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0" y="99"/>
                </a:moveTo>
                <a:cubicBezTo>
                  <a:pt x="40" y="99"/>
                  <a:pt x="30" y="108"/>
                  <a:pt x="20" y="108"/>
                </a:cubicBezTo>
                <a:cubicBezTo>
                  <a:pt x="11" y="108"/>
                  <a:pt x="0" y="99"/>
                  <a:pt x="11" y="89"/>
                </a:cubicBezTo>
                <a:lnTo>
                  <a:pt x="20" y="10"/>
                </a:lnTo>
                <a:cubicBezTo>
                  <a:pt x="20" y="1"/>
                  <a:pt x="30" y="1"/>
                  <a:pt x="30" y="1"/>
                </a:cubicBezTo>
                <a:cubicBezTo>
                  <a:pt x="40" y="1"/>
                  <a:pt x="50" y="10"/>
                  <a:pt x="5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7" name="Google Shape;5307;p21"/>
          <p:cNvSpPr/>
          <p:nvPr/>
        </p:nvSpPr>
        <p:spPr>
          <a:xfrm>
            <a:off x="3365577" y="255410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31" y="226"/>
                </a:moveTo>
                <a:cubicBezTo>
                  <a:pt x="31" y="235"/>
                  <a:pt x="21" y="235"/>
                  <a:pt x="11" y="235"/>
                </a:cubicBezTo>
                <a:cubicBezTo>
                  <a:pt x="1" y="226"/>
                  <a:pt x="1" y="216"/>
                  <a:pt x="11" y="216"/>
                </a:cubicBezTo>
                <a:lnTo>
                  <a:pt x="129" y="10"/>
                </a:lnTo>
                <a:cubicBezTo>
                  <a:pt x="129" y="0"/>
                  <a:pt x="138" y="0"/>
                  <a:pt x="148" y="0"/>
                </a:cubicBezTo>
                <a:cubicBezTo>
                  <a:pt x="158" y="0"/>
                  <a:pt x="158" y="10"/>
                  <a:pt x="15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8" name="Google Shape;5308;p21"/>
          <p:cNvSpPr/>
          <p:nvPr/>
        </p:nvSpPr>
        <p:spPr>
          <a:xfrm>
            <a:off x="3374037" y="284385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9" y="98"/>
                </a:moveTo>
                <a:cubicBezTo>
                  <a:pt x="49" y="98"/>
                  <a:pt x="39" y="109"/>
                  <a:pt x="30" y="109"/>
                </a:cubicBezTo>
                <a:cubicBezTo>
                  <a:pt x="20" y="109"/>
                  <a:pt x="20" y="109"/>
                  <a:pt x="20" y="98"/>
                </a:cubicBezTo>
                <a:lnTo>
                  <a:pt x="0" y="20"/>
                </a:lnTo>
                <a:cubicBezTo>
                  <a:pt x="0" y="11"/>
                  <a:pt x="10" y="0"/>
                  <a:pt x="20" y="0"/>
                </a:cubicBezTo>
                <a:cubicBezTo>
                  <a:pt x="30" y="0"/>
                  <a:pt x="3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9" name="Google Shape;5309;p21"/>
          <p:cNvSpPr/>
          <p:nvPr/>
        </p:nvSpPr>
        <p:spPr>
          <a:xfrm>
            <a:off x="3359444" y="284385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1" y="59"/>
                </a:moveTo>
                <a:cubicBezTo>
                  <a:pt x="10" y="59"/>
                  <a:pt x="1" y="59"/>
                  <a:pt x="1" y="50"/>
                </a:cubicBezTo>
                <a:cubicBezTo>
                  <a:pt x="1" y="40"/>
                  <a:pt x="1" y="40"/>
                  <a:pt x="10" y="30"/>
                </a:cubicBezTo>
                <a:lnTo>
                  <a:pt x="79" y="0"/>
                </a:lnTo>
                <a:cubicBezTo>
                  <a:pt x="89" y="0"/>
                  <a:pt x="99" y="0"/>
                  <a:pt x="99" y="11"/>
                </a:cubicBezTo>
                <a:cubicBezTo>
                  <a:pt x="108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0" name="Google Shape;5310;p21"/>
          <p:cNvSpPr/>
          <p:nvPr/>
        </p:nvSpPr>
        <p:spPr>
          <a:xfrm>
            <a:off x="3380170" y="274022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9" y="89"/>
                </a:moveTo>
                <a:cubicBezTo>
                  <a:pt x="49" y="99"/>
                  <a:pt x="40" y="108"/>
                  <a:pt x="30" y="108"/>
                </a:cubicBezTo>
                <a:lnTo>
                  <a:pt x="20" y="99"/>
                </a:lnTo>
                <a:lnTo>
                  <a:pt x="1" y="10"/>
                </a:lnTo>
                <a:cubicBezTo>
                  <a:pt x="1" y="10"/>
                  <a:pt x="10" y="1"/>
                  <a:pt x="20" y="1"/>
                </a:cubicBezTo>
                <a:cubicBezTo>
                  <a:pt x="30" y="1"/>
                  <a:pt x="30" y="1"/>
                  <a:pt x="4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1" name="Google Shape;5311;p21"/>
          <p:cNvSpPr/>
          <p:nvPr/>
        </p:nvSpPr>
        <p:spPr>
          <a:xfrm>
            <a:off x="3365577" y="274022"/>
            <a:ext cx="23264" cy="12690"/>
          </a:xfrm>
          <a:custGeom>
            <a:avLst/>
            <a:gdLst/>
            <a:ahLst/>
            <a:cxnLst/>
            <a:rect l="l" t="t" r="r" b="b"/>
            <a:pathLst>
              <a:path w="110" h="60" extrusionOk="0">
                <a:moveTo>
                  <a:pt x="21" y="60"/>
                </a:moveTo>
                <a:cubicBezTo>
                  <a:pt x="11" y="60"/>
                  <a:pt x="1" y="60"/>
                  <a:pt x="1" y="49"/>
                </a:cubicBezTo>
                <a:cubicBezTo>
                  <a:pt x="1" y="40"/>
                  <a:pt x="1" y="30"/>
                  <a:pt x="11" y="30"/>
                </a:cubicBezTo>
                <a:lnTo>
                  <a:pt x="79" y="1"/>
                </a:lnTo>
                <a:cubicBezTo>
                  <a:pt x="89" y="1"/>
                  <a:pt x="99" y="1"/>
                  <a:pt x="99" y="10"/>
                </a:cubicBezTo>
                <a:cubicBezTo>
                  <a:pt x="109" y="20"/>
                  <a:pt x="99" y="2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2" name="Google Shape;5312;p21"/>
          <p:cNvSpPr/>
          <p:nvPr/>
        </p:nvSpPr>
        <p:spPr>
          <a:xfrm>
            <a:off x="3334699" y="24504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30"/>
                </a:moveTo>
                <a:cubicBezTo>
                  <a:pt x="10" y="30"/>
                  <a:pt x="0" y="20"/>
                  <a:pt x="0" y="10"/>
                </a:cubicBezTo>
                <a:cubicBezTo>
                  <a:pt x="0" y="1"/>
                  <a:pt x="10" y="1"/>
                  <a:pt x="20" y="1"/>
                </a:cubicBezTo>
                <a:lnTo>
                  <a:pt x="255" y="1"/>
                </a:lnTo>
                <a:cubicBezTo>
                  <a:pt x="264" y="1"/>
                  <a:pt x="275" y="1"/>
                  <a:pt x="275" y="10"/>
                </a:cubicBezTo>
                <a:cubicBezTo>
                  <a:pt x="275" y="20"/>
                  <a:pt x="264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3" name="Google Shape;5313;p21"/>
          <p:cNvSpPr/>
          <p:nvPr/>
        </p:nvSpPr>
        <p:spPr>
          <a:xfrm>
            <a:off x="3338718" y="242932"/>
            <a:ext cx="18823" cy="19034"/>
          </a:xfrm>
          <a:custGeom>
            <a:avLst/>
            <a:gdLst/>
            <a:ahLst/>
            <a:cxnLst/>
            <a:rect l="l" t="t" r="r" b="b"/>
            <a:pathLst>
              <a:path w="89" h="90" extrusionOk="0">
                <a:moveTo>
                  <a:pt x="21" y="79"/>
                </a:moveTo>
                <a:cubicBezTo>
                  <a:pt x="21" y="89"/>
                  <a:pt x="10" y="89"/>
                  <a:pt x="1" y="79"/>
                </a:cubicBezTo>
                <a:lnTo>
                  <a:pt x="1" y="59"/>
                </a:lnTo>
                <a:lnTo>
                  <a:pt x="69" y="11"/>
                </a:lnTo>
                <a:cubicBezTo>
                  <a:pt x="69" y="0"/>
                  <a:pt x="79" y="11"/>
                  <a:pt x="89" y="11"/>
                </a:cubicBezTo>
                <a:lnTo>
                  <a:pt x="89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4" name="Google Shape;5314;p21"/>
          <p:cNvSpPr/>
          <p:nvPr/>
        </p:nvSpPr>
        <p:spPr>
          <a:xfrm>
            <a:off x="3338718" y="232569"/>
            <a:ext cx="18823" cy="18823"/>
          </a:xfrm>
          <a:custGeom>
            <a:avLst/>
            <a:gdLst/>
            <a:ahLst/>
            <a:cxnLst/>
            <a:rect l="l" t="t" r="r" b="b"/>
            <a:pathLst>
              <a:path w="89" h="89" extrusionOk="0">
                <a:moveTo>
                  <a:pt x="1" y="30"/>
                </a:moveTo>
                <a:lnTo>
                  <a:pt x="1" y="10"/>
                </a:lnTo>
                <a:cubicBezTo>
                  <a:pt x="10" y="10"/>
                  <a:pt x="21" y="1"/>
                  <a:pt x="21" y="10"/>
                </a:cubicBezTo>
                <a:lnTo>
                  <a:pt x="89" y="60"/>
                </a:lnTo>
                <a:lnTo>
                  <a:pt x="89" y="79"/>
                </a:lnTo>
                <a:cubicBezTo>
                  <a:pt x="79" y="89"/>
                  <a:pt x="69" y="8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5" name="Google Shape;5315;p21"/>
          <p:cNvSpPr/>
          <p:nvPr/>
        </p:nvSpPr>
        <p:spPr>
          <a:xfrm>
            <a:off x="3351196" y="242932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20" y="79"/>
                </a:moveTo>
                <a:cubicBezTo>
                  <a:pt x="20" y="89"/>
                  <a:pt x="10" y="89"/>
                  <a:pt x="1" y="79"/>
                </a:cubicBezTo>
                <a:cubicBezTo>
                  <a:pt x="1" y="79"/>
                  <a:pt x="1" y="69"/>
                  <a:pt x="10" y="59"/>
                </a:cubicBezTo>
                <a:lnTo>
                  <a:pt x="69" y="11"/>
                </a:lnTo>
                <a:cubicBezTo>
                  <a:pt x="79" y="0"/>
                  <a:pt x="89" y="11"/>
                  <a:pt x="89" y="11"/>
                </a:cubicBezTo>
                <a:cubicBezTo>
                  <a:pt x="99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6" name="Google Shape;5316;p21"/>
          <p:cNvSpPr/>
          <p:nvPr/>
        </p:nvSpPr>
        <p:spPr>
          <a:xfrm>
            <a:off x="3351196" y="23256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0" y="30"/>
                </a:moveTo>
                <a:cubicBezTo>
                  <a:pt x="1" y="30"/>
                  <a:pt x="1" y="20"/>
                  <a:pt x="1" y="10"/>
                </a:cubicBezTo>
                <a:cubicBezTo>
                  <a:pt x="10" y="10"/>
                  <a:pt x="20" y="1"/>
                  <a:pt x="20" y="10"/>
                </a:cubicBezTo>
                <a:lnTo>
                  <a:pt x="89" y="60"/>
                </a:lnTo>
                <a:cubicBezTo>
                  <a:pt x="99" y="69"/>
                  <a:pt x="99" y="69"/>
                  <a:pt x="89" y="79"/>
                </a:cubicBezTo>
                <a:cubicBezTo>
                  <a:pt x="89" y="89"/>
                  <a:pt x="79" y="8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7" name="Google Shape;5317;p21"/>
          <p:cNvSpPr/>
          <p:nvPr/>
        </p:nvSpPr>
        <p:spPr>
          <a:xfrm>
            <a:off x="2159441" y="1018049"/>
            <a:ext cx="29186" cy="31301"/>
          </a:xfrm>
          <a:custGeom>
            <a:avLst/>
            <a:gdLst/>
            <a:ahLst/>
            <a:cxnLst/>
            <a:rect l="l" t="t" r="r" b="b"/>
            <a:pathLst>
              <a:path w="138" h="148" extrusionOk="0">
                <a:moveTo>
                  <a:pt x="70" y="0"/>
                </a:moveTo>
                <a:cubicBezTo>
                  <a:pt x="89" y="0"/>
                  <a:pt x="109" y="11"/>
                  <a:pt x="118" y="20"/>
                </a:cubicBezTo>
                <a:cubicBezTo>
                  <a:pt x="138" y="30"/>
                  <a:pt x="138" y="50"/>
                  <a:pt x="138" y="69"/>
                </a:cubicBezTo>
                <a:cubicBezTo>
                  <a:pt x="138" y="89"/>
                  <a:pt x="138" y="109"/>
                  <a:pt x="118" y="128"/>
                </a:cubicBezTo>
                <a:cubicBezTo>
                  <a:pt x="109" y="138"/>
                  <a:pt x="89" y="148"/>
                  <a:pt x="70" y="148"/>
                </a:cubicBezTo>
                <a:cubicBezTo>
                  <a:pt x="50" y="148"/>
                  <a:pt x="31" y="138"/>
                  <a:pt x="20" y="128"/>
                </a:cubicBezTo>
                <a:cubicBezTo>
                  <a:pt x="1" y="109"/>
                  <a:pt x="1" y="89"/>
                  <a:pt x="1" y="69"/>
                </a:cubicBezTo>
                <a:cubicBezTo>
                  <a:pt x="1" y="50"/>
                  <a:pt x="1" y="30"/>
                  <a:pt x="20" y="20"/>
                </a:cubicBezTo>
                <a:cubicBezTo>
                  <a:pt x="31" y="11"/>
                  <a:pt x="50" y="0"/>
                  <a:pt x="70" y="0"/>
                </a:cubicBezTo>
                <a:close/>
                <a:moveTo>
                  <a:pt x="99" y="40"/>
                </a:moveTo>
                <a:cubicBezTo>
                  <a:pt x="89" y="40"/>
                  <a:pt x="79" y="30"/>
                  <a:pt x="70" y="30"/>
                </a:cubicBezTo>
                <a:cubicBezTo>
                  <a:pt x="60" y="30"/>
                  <a:pt x="50" y="40"/>
                  <a:pt x="40" y="40"/>
                </a:cubicBezTo>
                <a:cubicBezTo>
                  <a:pt x="31" y="50"/>
                  <a:pt x="31" y="59"/>
                  <a:pt x="31" y="69"/>
                </a:cubicBezTo>
                <a:cubicBezTo>
                  <a:pt x="31" y="89"/>
                  <a:pt x="31" y="98"/>
                  <a:pt x="40" y="98"/>
                </a:cubicBezTo>
                <a:cubicBezTo>
                  <a:pt x="50" y="109"/>
                  <a:pt x="60" y="118"/>
                  <a:pt x="70" y="118"/>
                </a:cubicBezTo>
                <a:cubicBezTo>
                  <a:pt x="79" y="118"/>
                  <a:pt x="89" y="109"/>
                  <a:pt x="99" y="98"/>
                </a:cubicBezTo>
                <a:cubicBezTo>
                  <a:pt x="109" y="98"/>
                  <a:pt x="109" y="89"/>
                  <a:pt x="109" y="69"/>
                </a:cubicBezTo>
                <a:cubicBezTo>
                  <a:pt x="109" y="59"/>
                  <a:pt x="109" y="50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8" name="Google Shape;5318;p21"/>
          <p:cNvSpPr/>
          <p:nvPr/>
        </p:nvSpPr>
        <p:spPr>
          <a:xfrm>
            <a:off x="2170015" y="929011"/>
            <a:ext cx="8460" cy="95595"/>
          </a:xfrm>
          <a:custGeom>
            <a:avLst/>
            <a:gdLst/>
            <a:ahLst/>
            <a:cxnLst/>
            <a:rect l="l" t="t" r="r" b="b"/>
            <a:pathLst>
              <a:path w="40" h="452" extrusionOk="0">
                <a:moveTo>
                  <a:pt x="0" y="10"/>
                </a:moveTo>
                <a:cubicBezTo>
                  <a:pt x="0" y="0"/>
                  <a:pt x="10" y="0"/>
                  <a:pt x="20" y="0"/>
                </a:cubicBezTo>
                <a:cubicBezTo>
                  <a:pt x="29" y="0"/>
                  <a:pt x="39" y="0"/>
                  <a:pt x="39" y="10"/>
                </a:cubicBezTo>
                <a:lnTo>
                  <a:pt x="39" y="432"/>
                </a:lnTo>
                <a:cubicBezTo>
                  <a:pt x="39" y="441"/>
                  <a:pt x="29" y="451"/>
                  <a:pt x="20" y="451"/>
                </a:cubicBezTo>
                <a:cubicBezTo>
                  <a:pt x="10" y="451"/>
                  <a:pt x="0" y="441"/>
                  <a:pt x="0" y="43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9" name="Google Shape;5319;p21"/>
          <p:cNvSpPr/>
          <p:nvPr/>
        </p:nvSpPr>
        <p:spPr>
          <a:xfrm>
            <a:off x="2159441" y="939162"/>
            <a:ext cx="19034" cy="23264"/>
          </a:xfrm>
          <a:custGeom>
            <a:avLst/>
            <a:gdLst/>
            <a:ahLst/>
            <a:cxnLst/>
            <a:rect l="l" t="t" r="r" b="b"/>
            <a:pathLst>
              <a:path w="90" h="110" extrusionOk="0">
                <a:moveTo>
                  <a:pt x="1" y="31"/>
                </a:moveTo>
                <a:lnTo>
                  <a:pt x="1" y="11"/>
                </a:lnTo>
                <a:cubicBezTo>
                  <a:pt x="11" y="1"/>
                  <a:pt x="20" y="1"/>
                  <a:pt x="31" y="11"/>
                </a:cubicBezTo>
                <a:lnTo>
                  <a:pt x="79" y="79"/>
                </a:lnTo>
                <a:cubicBezTo>
                  <a:pt x="89" y="90"/>
                  <a:pt x="89" y="99"/>
                  <a:pt x="79" y="99"/>
                </a:cubicBezTo>
                <a:cubicBezTo>
                  <a:pt x="70" y="109"/>
                  <a:pt x="60" y="109"/>
                  <a:pt x="6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0" name="Google Shape;5320;p21"/>
          <p:cNvSpPr/>
          <p:nvPr/>
        </p:nvSpPr>
        <p:spPr>
          <a:xfrm>
            <a:off x="2170015" y="939162"/>
            <a:ext cx="18611" cy="23264"/>
          </a:xfrm>
          <a:custGeom>
            <a:avLst/>
            <a:gdLst/>
            <a:ahLst/>
            <a:cxnLst/>
            <a:rect l="l" t="t" r="r" b="b"/>
            <a:pathLst>
              <a:path w="88" h="110" extrusionOk="0">
                <a:moveTo>
                  <a:pt x="59" y="11"/>
                </a:moveTo>
                <a:cubicBezTo>
                  <a:pt x="68" y="1"/>
                  <a:pt x="79" y="1"/>
                  <a:pt x="88" y="11"/>
                </a:cubicBezTo>
                <a:lnTo>
                  <a:pt x="88" y="31"/>
                </a:lnTo>
                <a:lnTo>
                  <a:pt x="29" y="99"/>
                </a:lnTo>
                <a:cubicBezTo>
                  <a:pt x="29" y="109"/>
                  <a:pt x="20" y="109"/>
                  <a:pt x="10" y="99"/>
                </a:cubicBezTo>
                <a:cubicBezTo>
                  <a:pt x="0" y="99"/>
                  <a:pt x="0" y="90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1" name="Google Shape;5321;p21"/>
          <p:cNvSpPr/>
          <p:nvPr/>
        </p:nvSpPr>
        <p:spPr>
          <a:xfrm>
            <a:off x="2159441" y="953755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1" y="30"/>
                </a:moveTo>
                <a:lnTo>
                  <a:pt x="1" y="10"/>
                </a:lnTo>
                <a:cubicBezTo>
                  <a:pt x="11" y="1"/>
                  <a:pt x="20" y="1"/>
                  <a:pt x="31" y="10"/>
                </a:cubicBezTo>
                <a:lnTo>
                  <a:pt x="79" y="79"/>
                </a:lnTo>
                <a:cubicBezTo>
                  <a:pt x="89" y="89"/>
                  <a:pt x="89" y="99"/>
                  <a:pt x="79" y="99"/>
                </a:cubicBezTo>
                <a:cubicBezTo>
                  <a:pt x="70" y="108"/>
                  <a:pt x="60" y="108"/>
                  <a:pt x="6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2" name="Google Shape;5322;p21"/>
          <p:cNvSpPr/>
          <p:nvPr/>
        </p:nvSpPr>
        <p:spPr>
          <a:xfrm>
            <a:off x="2170015" y="953755"/>
            <a:ext cx="18611" cy="23053"/>
          </a:xfrm>
          <a:custGeom>
            <a:avLst/>
            <a:gdLst/>
            <a:ahLst/>
            <a:cxnLst/>
            <a:rect l="l" t="t" r="r" b="b"/>
            <a:pathLst>
              <a:path w="88" h="109" extrusionOk="0">
                <a:moveTo>
                  <a:pt x="59" y="10"/>
                </a:moveTo>
                <a:cubicBezTo>
                  <a:pt x="68" y="1"/>
                  <a:pt x="79" y="1"/>
                  <a:pt x="88" y="10"/>
                </a:cubicBezTo>
                <a:lnTo>
                  <a:pt x="88" y="30"/>
                </a:lnTo>
                <a:lnTo>
                  <a:pt x="29" y="99"/>
                </a:lnTo>
                <a:cubicBezTo>
                  <a:pt x="29" y="108"/>
                  <a:pt x="20" y="108"/>
                  <a:pt x="10" y="99"/>
                </a:cubicBezTo>
                <a:cubicBezTo>
                  <a:pt x="0" y="9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3" name="Google Shape;5323;p21"/>
          <p:cNvSpPr/>
          <p:nvPr/>
        </p:nvSpPr>
        <p:spPr>
          <a:xfrm>
            <a:off x="2180167" y="978711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83" y="1"/>
                </a:moveTo>
                <a:cubicBezTo>
                  <a:pt x="393" y="1"/>
                  <a:pt x="403" y="1"/>
                  <a:pt x="403" y="10"/>
                </a:cubicBezTo>
                <a:cubicBezTo>
                  <a:pt x="403" y="20"/>
                  <a:pt x="403" y="30"/>
                  <a:pt x="393" y="30"/>
                </a:cubicBezTo>
                <a:lnTo>
                  <a:pt x="31" y="245"/>
                </a:lnTo>
                <a:cubicBezTo>
                  <a:pt x="20" y="245"/>
                  <a:pt x="11" y="245"/>
                  <a:pt x="11" y="236"/>
                </a:cubicBezTo>
                <a:cubicBezTo>
                  <a:pt x="1" y="226"/>
                  <a:pt x="11" y="22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4" name="Google Shape;5324;p21"/>
          <p:cNvSpPr/>
          <p:nvPr/>
        </p:nvSpPr>
        <p:spPr>
          <a:xfrm>
            <a:off x="2236212" y="974482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10"/>
                </a:moveTo>
                <a:cubicBezTo>
                  <a:pt x="40" y="1"/>
                  <a:pt x="49" y="1"/>
                  <a:pt x="60" y="1"/>
                </a:cubicBezTo>
                <a:cubicBezTo>
                  <a:pt x="60" y="10"/>
                  <a:pt x="69" y="10"/>
                  <a:pt x="60" y="21"/>
                </a:cubicBezTo>
                <a:lnTo>
                  <a:pt x="30" y="108"/>
                </a:lnTo>
                <a:cubicBezTo>
                  <a:pt x="30" y="119"/>
                  <a:pt x="20" y="119"/>
                  <a:pt x="10" y="119"/>
                </a:cubicBezTo>
                <a:cubicBezTo>
                  <a:pt x="1" y="108"/>
                  <a:pt x="1" y="9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5" name="Google Shape;5325;p21"/>
          <p:cNvSpPr/>
          <p:nvPr/>
        </p:nvSpPr>
        <p:spPr>
          <a:xfrm>
            <a:off x="2236212" y="993093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8" y="11"/>
                </a:moveTo>
                <a:cubicBezTo>
                  <a:pt x="118" y="11"/>
                  <a:pt x="118" y="20"/>
                  <a:pt x="118" y="31"/>
                </a:cubicBezTo>
                <a:cubicBezTo>
                  <a:pt x="118" y="40"/>
                  <a:pt x="108" y="40"/>
                  <a:pt x="99" y="40"/>
                </a:cubicBezTo>
                <a:lnTo>
                  <a:pt x="10" y="31"/>
                </a:lnTo>
                <a:cubicBezTo>
                  <a:pt x="1" y="31"/>
                  <a:pt x="1" y="20"/>
                  <a:pt x="1" y="11"/>
                </a:cubicBezTo>
                <a:cubicBezTo>
                  <a:pt x="1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6" name="Google Shape;5326;p21"/>
          <p:cNvSpPr/>
          <p:nvPr/>
        </p:nvSpPr>
        <p:spPr>
          <a:xfrm>
            <a:off x="2223734" y="98061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21"/>
                </a:moveTo>
                <a:cubicBezTo>
                  <a:pt x="40" y="11"/>
                  <a:pt x="50" y="1"/>
                  <a:pt x="50" y="11"/>
                </a:cubicBezTo>
                <a:cubicBezTo>
                  <a:pt x="60" y="11"/>
                  <a:pt x="69" y="21"/>
                  <a:pt x="60" y="31"/>
                </a:cubicBezTo>
                <a:lnTo>
                  <a:pt x="30" y="109"/>
                </a:lnTo>
                <a:cubicBezTo>
                  <a:pt x="30" y="119"/>
                  <a:pt x="21" y="119"/>
                  <a:pt x="10" y="119"/>
                </a:cubicBezTo>
                <a:cubicBezTo>
                  <a:pt x="1" y="119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21"/>
          <p:cNvSpPr/>
          <p:nvPr/>
        </p:nvSpPr>
        <p:spPr>
          <a:xfrm>
            <a:off x="2223734" y="999438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8" y="10"/>
                </a:moveTo>
                <a:cubicBezTo>
                  <a:pt x="119" y="20"/>
                  <a:pt x="119" y="20"/>
                  <a:pt x="119" y="30"/>
                </a:cubicBezTo>
                <a:cubicBezTo>
                  <a:pt x="119" y="40"/>
                  <a:pt x="108" y="49"/>
                  <a:pt x="99" y="49"/>
                </a:cubicBezTo>
                <a:lnTo>
                  <a:pt x="10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10"/>
                  <a:pt x="10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21"/>
          <p:cNvSpPr/>
          <p:nvPr/>
        </p:nvSpPr>
        <p:spPr>
          <a:xfrm>
            <a:off x="2180167" y="1036660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93" y="217"/>
                </a:moveTo>
                <a:cubicBezTo>
                  <a:pt x="403" y="217"/>
                  <a:pt x="403" y="226"/>
                  <a:pt x="403" y="236"/>
                </a:cubicBezTo>
                <a:cubicBezTo>
                  <a:pt x="403" y="246"/>
                  <a:pt x="393" y="246"/>
                  <a:pt x="383" y="236"/>
                </a:cubicBezTo>
                <a:lnTo>
                  <a:pt x="11" y="30"/>
                </a:lnTo>
                <a:cubicBezTo>
                  <a:pt x="11" y="21"/>
                  <a:pt x="1" y="10"/>
                  <a:pt x="11" y="10"/>
                </a:cubicBezTo>
                <a:cubicBezTo>
                  <a:pt x="11" y="1"/>
                  <a:pt x="20" y="1"/>
                  <a:pt x="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9" name="Google Shape;5329;p21"/>
          <p:cNvSpPr/>
          <p:nvPr/>
        </p:nvSpPr>
        <p:spPr>
          <a:xfrm>
            <a:off x="2236212" y="1065846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99" y="0"/>
                </a:moveTo>
                <a:cubicBezTo>
                  <a:pt x="108" y="0"/>
                  <a:pt x="118" y="0"/>
                  <a:pt x="118" y="10"/>
                </a:cubicBezTo>
                <a:cubicBezTo>
                  <a:pt x="118" y="20"/>
                  <a:pt x="118" y="29"/>
                  <a:pt x="108" y="29"/>
                </a:cubicBezTo>
                <a:lnTo>
                  <a:pt x="20" y="39"/>
                </a:lnTo>
                <a:cubicBezTo>
                  <a:pt x="10" y="39"/>
                  <a:pt x="1" y="39"/>
                  <a:pt x="1" y="29"/>
                </a:cubicBezTo>
                <a:cubicBezTo>
                  <a:pt x="1" y="20"/>
                  <a:pt x="1" y="10"/>
                  <a:pt x="1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0" name="Google Shape;5330;p21"/>
          <p:cNvSpPr/>
          <p:nvPr/>
        </p:nvSpPr>
        <p:spPr>
          <a:xfrm>
            <a:off x="2236212" y="1067749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0" y="99"/>
                </a:moveTo>
                <a:cubicBezTo>
                  <a:pt x="69" y="99"/>
                  <a:pt x="60" y="109"/>
                  <a:pt x="60" y="118"/>
                </a:cubicBezTo>
                <a:cubicBezTo>
                  <a:pt x="49" y="118"/>
                  <a:pt x="40" y="109"/>
                  <a:pt x="40" y="109"/>
                </a:cubicBezTo>
                <a:lnTo>
                  <a:pt x="1" y="20"/>
                </a:lnTo>
                <a:cubicBezTo>
                  <a:pt x="1" y="11"/>
                  <a:pt x="1" y="1"/>
                  <a:pt x="10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1" name="Google Shape;5331;p21"/>
          <p:cNvSpPr/>
          <p:nvPr/>
        </p:nvSpPr>
        <p:spPr>
          <a:xfrm>
            <a:off x="2223734" y="1057386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9" y="1"/>
                </a:moveTo>
                <a:cubicBezTo>
                  <a:pt x="108" y="1"/>
                  <a:pt x="119" y="10"/>
                  <a:pt x="119" y="21"/>
                </a:cubicBezTo>
                <a:cubicBezTo>
                  <a:pt x="119" y="21"/>
                  <a:pt x="119" y="30"/>
                  <a:pt x="108" y="30"/>
                </a:cubicBezTo>
                <a:lnTo>
                  <a:pt x="21" y="50"/>
                </a:lnTo>
                <a:cubicBezTo>
                  <a:pt x="10" y="50"/>
                  <a:pt x="1" y="40"/>
                  <a:pt x="1" y="30"/>
                </a:cubicBezTo>
                <a:cubicBezTo>
                  <a:pt x="1" y="21"/>
                  <a:pt x="1" y="21"/>
                  <a:pt x="1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2" name="Google Shape;5332;p21"/>
          <p:cNvSpPr/>
          <p:nvPr/>
        </p:nvSpPr>
        <p:spPr>
          <a:xfrm>
            <a:off x="2223734" y="105950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60" y="98"/>
                </a:moveTo>
                <a:cubicBezTo>
                  <a:pt x="69" y="109"/>
                  <a:pt x="60" y="118"/>
                  <a:pt x="50" y="118"/>
                </a:cubicBezTo>
                <a:cubicBezTo>
                  <a:pt x="50" y="118"/>
                  <a:pt x="40" y="118"/>
                  <a:pt x="30" y="109"/>
                </a:cubicBezTo>
                <a:lnTo>
                  <a:pt x="1" y="30"/>
                </a:lnTo>
                <a:cubicBezTo>
                  <a:pt x="1" y="20"/>
                  <a:pt x="1" y="11"/>
                  <a:pt x="10" y="11"/>
                </a:cubicBezTo>
                <a:cubicBezTo>
                  <a:pt x="21" y="0"/>
                  <a:pt x="3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3" name="Google Shape;5333;p21"/>
          <p:cNvSpPr/>
          <p:nvPr/>
        </p:nvSpPr>
        <p:spPr>
          <a:xfrm>
            <a:off x="2170015" y="1042793"/>
            <a:ext cx="8460" cy="95595"/>
          </a:xfrm>
          <a:custGeom>
            <a:avLst/>
            <a:gdLst/>
            <a:ahLst/>
            <a:cxnLst/>
            <a:rect l="l" t="t" r="r" b="b"/>
            <a:pathLst>
              <a:path w="40" h="452" extrusionOk="0">
                <a:moveTo>
                  <a:pt x="39" y="442"/>
                </a:moveTo>
                <a:cubicBezTo>
                  <a:pt x="39" y="452"/>
                  <a:pt x="29" y="452"/>
                  <a:pt x="20" y="452"/>
                </a:cubicBezTo>
                <a:cubicBezTo>
                  <a:pt x="10" y="452"/>
                  <a:pt x="0" y="452"/>
                  <a:pt x="0" y="442"/>
                </a:cubicBezTo>
                <a:lnTo>
                  <a:pt x="0" y="11"/>
                </a:lnTo>
                <a:cubicBezTo>
                  <a:pt x="0" y="1"/>
                  <a:pt x="10" y="1"/>
                  <a:pt x="20" y="1"/>
                </a:cubicBezTo>
                <a:cubicBezTo>
                  <a:pt x="29" y="1"/>
                  <a:pt x="39" y="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4" name="Google Shape;5334;p21"/>
          <p:cNvSpPr/>
          <p:nvPr/>
        </p:nvSpPr>
        <p:spPr>
          <a:xfrm>
            <a:off x="2170015" y="1104972"/>
            <a:ext cx="18611" cy="23264"/>
          </a:xfrm>
          <a:custGeom>
            <a:avLst/>
            <a:gdLst/>
            <a:ahLst/>
            <a:cxnLst/>
            <a:rect l="l" t="t" r="r" b="b"/>
            <a:pathLst>
              <a:path w="88" h="110" extrusionOk="0">
                <a:moveTo>
                  <a:pt x="88" y="79"/>
                </a:moveTo>
                <a:lnTo>
                  <a:pt x="88" y="99"/>
                </a:lnTo>
                <a:cubicBezTo>
                  <a:pt x="79" y="109"/>
                  <a:pt x="68" y="109"/>
                  <a:pt x="59" y="99"/>
                </a:cubicBezTo>
                <a:lnTo>
                  <a:pt x="10" y="31"/>
                </a:lnTo>
                <a:cubicBezTo>
                  <a:pt x="0" y="21"/>
                  <a:pt x="0" y="11"/>
                  <a:pt x="10" y="11"/>
                </a:cubicBezTo>
                <a:cubicBezTo>
                  <a:pt x="20" y="1"/>
                  <a:pt x="29" y="1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5" name="Google Shape;5335;p21"/>
          <p:cNvSpPr/>
          <p:nvPr/>
        </p:nvSpPr>
        <p:spPr>
          <a:xfrm>
            <a:off x="2159441" y="1104972"/>
            <a:ext cx="19034" cy="23264"/>
          </a:xfrm>
          <a:custGeom>
            <a:avLst/>
            <a:gdLst/>
            <a:ahLst/>
            <a:cxnLst/>
            <a:rect l="l" t="t" r="r" b="b"/>
            <a:pathLst>
              <a:path w="90" h="110" extrusionOk="0">
                <a:moveTo>
                  <a:pt x="31" y="99"/>
                </a:moveTo>
                <a:cubicBezTo>
                  <a:pt x="20" y="109"/>
                  <a:pt x="11" y="109"/>
                  <a:pt x="1" y="99"/>
                </a:cubicBezTo>
                <a:lnTo>
                  <a:pt x="1" y="79"/>
                </a:lnTo>
                <a:lnTo>
                  <a:pt x="60" y="11"/>
                </a:lnTo>
                <a:cubicBezTo>
                  <a:pt x="60" y="1"/>
                  <a:pt x="70" y="1"/>
                  <a:pt x="79" y="11"/>
                </a:cubicBezTo>
                <a:cubicBezTo>
                  <a:pt x="89" y="11"/>
                  <a:pt x="89" y="21"/>
                  <a:pt x="7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6" name="Google Shape;5336;p21"/>
          <p:cNvSpPr/>
          <p:nvPr/>
        </p:nvSpPr>
        <p:spPr>
          <a:xfrm>
            <a:off x="2170015" y="1090590"/>
            <a:ext cx="18611" cy="23053"/>
          </a:xfrm>
          <a:custGeom>
            <a:avLst/>
            <a:gdLst/>
            <a:ahLst/>
            <a:cxnLst/>
            <a:rect l="l" t="t" r="r" b="b"/>
            <a:pathLst>
              <a:path w="88" h="109" extrusionOk="0">
                <a:moveTo>
                  <a:pt x="88" y="79"/>
                </a:moveTo>
                <a:lnTo>
                  <a:pt x="88" y="99"/>
                </a:lnTo>
                <a:cubicBezTo>
                  <a:pt x="79" y="108"/>
                  <a:pt x="68" y="108"/>
                  <a:pt x="59" y="99"/>
                </a:cubicBez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1"/>
                  <a:pt x="29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7" name="Google Shape;5337;p21"/>
          <p:cNvSpPr/>
          <p:nvPr/>
        </p:nvSpPr>
        <p:spPr>
          <a:xfrm>
            <a:off x="2159441" y="1090590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31" y="99"/>
                </a:moveTo>
                <a:cubicBezTo>
                  <a:pt x="20" y="108"/>
                  <a:pt x="11" y="108"/>
                  <a:pt x="1" y="99"/>
                </a:cubicBezTo>
                <a:lnTo>
                  <a:pt x="1" y="79"/>
                </a:lnTo>
                <a:lnTo>
                  <a:pt x="60" y="10"/>
                </a:lnTo>
                <a:cubicBezTo>
                  <a:pt x="60" y="1"/>
                  <a:pt x="70" y="1"/>
                  <a:pt x="79" y="10"/>
                </a:cubicBezTo>
                <a:cubicBezTo>
                  <a:pt x="89" y="10"/>
                  <a:pt x="89" y="20"/>
                  <a:pt x="7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8" name="Google Shape;5338;p21"/>
          <p:cNvSpPr/>
          <p:nvPr/>
        </p:nvSpPr>
        <p:spPr>
          <a:xfrm>
            <a:off x="2082881" y="1036660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20" y="236"/>
                </a:moveTo>
                <a:cubicBezTo>
                  <a:pt x="10" y="246"/>
                  <a:pt x="1" y="246"/>
                  <a:pt x="1" y="236"/>
                </a:cubicBezTo>
                <a:cubicBezTo>
                  <a:pt x="1" y="226"/>
                  <a:pt x="1" y="217"/>
                  <a:pt x="10" y="217"/>
                </a:cubicBezTo>
                <a:lnTo>
                  <a:pt x="373" y="1"/>
                </a:lnTo>
                <a:cubicBezTo>
                  <a:pt x="382" y="1"/>
                  <a:pt x="393" y="1"/>
                  <a:pt x="393" y="10"/>
                </a:cubicBezTo>
                <a:cubicBezTo>
                  <a:pt x="402" y="10"/>
                  <a:pt x="393" y="21"/>
                  <a:pt x="393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9" name="Google Shape;5339;p21"/>
          <p:cNvSpPr/>
          <p:nvPr/>
        </p:nvSpPr>
        <p:spPr>
          <a:xfrm>
            <a:off x="2097262" y="1067749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40" y="109"/>
                </a:moveTo>
                <a:cubicBezTo>
                  <a:pt x="31" y="109"/>
                  <a:pt x="20" y="118"/>
                  <a:pt x="20" y="118"/>
                </a:cubicBezTo>
                <a:cubicBezTo>
                  <a:pt x="11" y="109"/>
                  <a:pt x="1" y="99"/>
                  <a:pt x="11" y="99"/>
                </a:cubicBezTo>
                <a:lnTo>
                  <a:pt x="40" y="11"/>
                </a:lnTo>
                <a:cubicBezTo>
                  <a:pt x="40" y="1"/>
                  <a:pt x="50" y="1"/>
                  <a:pt x="60" y="1"/>
                </a:cubicBezTo>
                <a:cubicBezTo>
                  <a:pt x="70" y="1"/>
                  <a:pt x="70" y="11"/>
                  <a:pt x="7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0" name="Google Shape;5340;p21"/>
          <p:cNvSpPr/>
          <p:nvPr/>
        </p:nvSpPr>
        <p:spPr>
          <a:xfrm>
            <a:off x="2087111" y="1065846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29"/>
                </a:moveTo>
                <a:cubicBezTo>
                  <a:pt x="0" y="29"/>
                  <a:pt x="0" y="20"/>
                  <a:pt x="0" y="10"/>
                </a:cubicBezTo>
                <a:cubicBezTo>
                  <a:pt x="0" y="0"/>
                  <a:pt x="10" y="0"/>
                  <a:pt x="20" y="0"/>
                </a:cubicBezTo>
                <a:lnTo>
                  <a:pt x="108" y="10"/>
                </a:lnTo>
                <a:cubicBezTo>
                  <a:pt x="118" y="10"/>
                  <a:pt x="118" y="20"/>
                  <a:pt x="118" y="29"/>
                </a:cubicBezTo>
                <a:cubicBezTo>
                  <a:pt x="118" y="39"/>
                  <a:pt x="108" y="39"/>
                  <a:pt x="9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1" name="Google Shape;5341;p21"/>
          <p:cNvSpPr/>
          <p:nvPr/>
        </p:nvSpPr>
        <p:spPr>
          <a:xfrm>
            <a:off x="2109740" y="1059501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109"/>
                </a:moveTo>
                <a:cubicBezTo>
                  <a:pt x="30" y="118"/>
                  <a:pt x="20" y="118"/>
                  <a:pt x="20" y="118"/>
                </a:cubicBezTo>
                <a:cubicBezTo>
                  <a:pt x="11" y="118"/>
                  <a:pt x="1" y="109"/>
                  <a:pt x="11" y="98"/>
                </a:cubicBezTo>
                <a:lnTo>
                  <a:pt x="40" y="11"/>
                </a:lnTo>
                <a:cubicBezTo>
                  <a:pt x="40" y="11"/>
                  <a:pt x="50" y="0"/>
                  <a:pt x="59" y="11"/>
                </a:cubicBezTo>
                <a:cubicBezTo>
                  <a:pt x="70" y="11"/>
                  <a:pt x="70" y="20"/>
                  <a:pt x="7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2" name="Google Shape;5342;p21"/>
          <p:cNvSpPr/>
          <p:nvPr/>
        </p:nvSpPr>
        <p:spPr>
          <a:xfrm>
            <a:off x="2099377" y="1057386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" y="30"/>
                </a:moveTo>
                <a:cubicBezTo>
                  <a:pt x="1" y="30"/>
                  <a:pt x="1" y="21"/>
                  <a:pt x="1" y="21"/>
                </a:cubicBezTo>
                <a:cubicBezTo>
                  <a:pt x="1" y="10"/>
                  <a:pt x="10" y="1"/>
                  <a:pt x="21" y="1"/>
                </a:cubicBezTo>
                <a:lnTo>
                  <a:pt x="108" y="21"/>
                </a:lnTo>
                <a:cubicBezTo>
                  <a:pt x="119" y="21"/>
                  <a:pt x="119" y="21"/>
                  <a:pt x="119" y="30"/>
                </a:cubicBezTo>
                <a:cubicBezTo>
                  <a:pt x="119" y="40"/>
                  <a:pt x="108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3" name="Google Shape;5343;p21"/>
          <p:cNvSpPr/>
          <p:nvPr/>
        </p:nvSpPr>
        <p:spPr>
          <a:xfrm>
            <a:off x="2082881" y="978711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10" y="30"/>
                </a:moveTo>
                <a:cubicBezTo>
                  <a:pt x="1" y="30"/>
                  <a:pt x="1" y="20"/>
                  <a:pt x="1" y="10"/>
                </a:cubicBezTo>
                <a:cubicBezTo>
                  <a:pt x="1" y="1"/>
                  <a:pt x="10" y="1"/>
                  <a:pt x="20" y="1"/>
                </a:cubicBezTo>
                <a:lnTo>
                  <a:pt x="393" y="216"/>
                </a:lnTo>
                <a:cubicBezTo>
                  <a:pt x="393" y="226"/>
                  <a:pt x="402" y="226"/>
                  <a:pt x="393" y="236"/>
                </a:cubicBezTo>
                <a:cubicBezTo>
                  <a:pt x="393" y="245"/>
                  <a:pt x="382" y="245"/>
                  <a:pt x="373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4" name="Google Shape;5344;p21"/>
          <p:cNvSpPr/>
          <p:nvPr/>
        </p:nvSpPr>
        <p:spPr>
          <a:xfrm>
            <a:off x="2087111" y="993093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40"/>
                </a:moveTo>
                <a:cubicBezTo>
                  <a:pt x="10" y="40"/>
                  <a:pt x="0" y="40"/>
                  <a:pt x="0" y="31"/>
                </a:cubicBezTo>
                <a:cubicBezTo>
                  <a:pt x="0" y="20"/>
                  <a:pt x="0" y="11"/>
                  <a:pt x="10" y="11"/>
                </a:cubicBezTo>
                <a:lnTo>
                  <a:pt x="98" y="1"/>
                </a:lnTo>
                <a:cubicBezTo>
                  <a:pt x="108" y="1"/>
                  <a:pt x="118" y="1"/>
                  <a:pt x="118" y="11"/>
                </a:cubicBezTo>
                <a:cubicBezTo>
                  <a:pt x="118" y="20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5" name="Google Shape;5345;p21"/>
          <p:cNvSpPr/>
          <p:nvPr/>
        </p:nvSpPr>
        <p:spPr>
          <a:xfrm>
            <a:off x="2097262" y="974482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1" y="21"/>
                </a:moveTo>
                <a:cubicBezTo>
                  <a:pt x="1" y="10"/>
                  <a:pt x="11" y="10"/>
                  <a:pt x="20" y="1"/>
                </a:cubicBezTo>
                <a:cubicBezTo>
                  <a:pt x="20" y="1"/>
                  <a:pt x="31" y="1"/>
                  <a:pt x="40" y="10"/>
                </a:cubicBezTo>
                <a:lnTo>
                  <a:pt x="70" y="99"/>
                </a:lnTo>
                <a:cubicBezTo>
                  <a:pt x="70" y="99"/>
                  <a:pt x="70" y="108"/>
                  <a:pt x="60" y="119"/>
                </a:cubicBezTo>
                <a:cubicBezTo>
                  <a:pt x="50" y="119"/>
                  <a:pt x="40" y="119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6" name="Google Shape;5346;p21"/>
          <p:cNvSpPr/>
          <p:nvPr/>
        </p:nvSpPr>
        <p:spPr>
          <a:xfrm>
            <a:off x="2099377" y="999438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21" y="49"/>
                </a:moveTo>
                <a:cubicBezTo>
                  <a:pt x="10" y="49"/>
                  <a:pt x="1" y="40"/>
                  <a:pt x="1" y="30"/>
                </a:cubicBezTo>
                <a:cubicBezTo>
                  <a:pt x="1" y="20"/>
                  <a:pt x="1" y="20"/>
                  <a:pt x="10" y="10"/>
                </a:cubicBezTo>
                <a:lnTo>
                  <a:pt x="99" y="1"/>
                </a:lnTo>
                <a:cubicBezTo>
                  <a:pt x="108" y="1"/>
                  <a:pt x="119" y="10"/>
                  <a:pt x="119" y="10"/>
                </a:cubicBezTo>
                <a:cubicBezTo>
                  <a:pt x="119" y="20"/>
                  <a:pt x="119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7" name="Google Shape;5347;p21"/>
          <p:cNvSpPr/>
          <p:nvPr/>
        </p:nvSpPr>
        <p:spPr>
          <a:xfrm>
            <a:off x="2109740" y="98061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1" y="31"/>
                </a:moveTo>
                <a:cubicBezTo>
                  <a:pt x="1" y="21"/>
                  <a:pt x="11" y="11"/>
                  <a:pt x="20" y="11"/>
                </a:cubicBezTo>
                <a:cubicBezTo>
                  <a:pt x="20" y="1"/>
                  <a:pt x="30" y="11"/>
                  <a:pt x="40" y="21"/>
                </a:cubicBezTo>
                <a:lnTo>
                  <a:pt x="70" y="99"/>
                </a:lnTo>
                <a:cubicBezTo>
                  <a:pt x="70" y="109"/>
                  <a:pt x="70" y="119"/>
                  <a:pt x="59" y="119"/>
                </a:cubicBezTo>
                <a:cubicBezTo>
                  <a:pt x="50" y="119"/>
                  <a:pt x="40" y="119"/>
                  <a:pt x="40" y="10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8" name="Google Shape;5348;p21"/>
          <p:cNvSpPr/>
          <p:nvPr/>
        </p:nvSpPr>
        <p:spPr>
          <a:xfrm>
            <a:off x="2138715" y="974482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1" y="30"/>
                </a:moveTo>
                <a:cubicBezTo>
                  <a:pt x="1" y="21"/>
                  <a:pt x="1" y="10"/>
                  <a:pt x="11" y="10"/>
                </a:cubicBezTo>
                <a:cubicBezTo>
                  <a:pt x="20" y="1"/>
                  <a:pt x="31" y="10"/>
                  <a:pt x="31" y="10"/>
                </a:cubicBezTo>
                <a:lnTo>
                  <a:pt x="148" y="217"/>
                </a:lnTo>
                <a:cubicBezTo>
                  <a:pt x="158" y="226"/>
                  <a:pt x="158" y="236"/>
                  <a:pt x="148" y="246"/>
                </a:cubicBezTo>
                <a:cubicBezTo>
                  <a:pt x="138" y="246"/>
                  <a:pt x="129" y="246"/>
                  <a:pt x="129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9" name="Google Shape;5349;p21"/>
          <p:cNvSpPr/>
          <p:nvPr/>
        </p:nvSpPr>
        <p:spPr>
          <a:xfrm>
            <a:off x="2130466" y="982941"/>
            <a:ext cx="25168" cy="14593"/>
          </a:xfrm>
          <a:custGeom>
            <a:avLst/>
            <a:gdLst/>
            <a:ahLst/>
            <a:cxnLst/>
            <a:rect l="l" t="t" r="r" b="b"/>
            <a:pathLst>
              <a:path w="119" h="69" extrusionOk="0">
                <a:moveTo>
                  <a:pt x="20" y="29"/>
                </a:moveTo>
                <a:cubicBezTo>
                  <a:pt x="11" y="29"/>
                  <a:pt x="1" y="20"/>
                  <a:pt x="11" y="10"/>
                </a:cubicBezTo>
                <a:cubicBezTo>
                  <a:pt x="11" y="10"/>
                  <a:pt x="20" y="0"/>
                  <a:pt x="30" y="0"/>
                </a:cubicBezTo>
                <a:lnTo>
                  <a:pt x="99" y="29"/>
                </a:lnTo>
                <a:cubicBezTo>
                  <a:pt x="109" y="39"/>
                  <a:pt x="118" y="49"/>
                  <a:pt x="109" y="49"/>
                </a:cubicBezTo>
                <a:cubicBezTo>
                  <a:pt x="109" y="59"/>
                  <a:pt x="99" y="68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0" name="Google Shape;5350;p21"/>
          <p:cNvSpPr/>
          <p:nvPr/>
        </p:nvSpPr>
        <p:spPr>
          <a:xfrm>
            <a:off x="2146963" y="972367"/>
            <a:ext cx="10786" cy="25168"/>
          </a:xfrm>
          <a:custGeom>
            <a:avLst/>
            <a:gdLst/>
            <a:ahLst/>
            <a:cxnLst/>
            <a:rect l="l" t="t" r="r" b="b"/>
            <a:pathLst>
              <a:path w="51" h="119" extrusionOk="0">
                <a:moveTo>
                  <a:pt x="11" y="20"/>
                </a:moveTo>
                <a:cubicBezTo>
                  <a:pt x="21" y="11"/>
                  <a:pt x="21" y="1"/>
                  <a:pt x="31" y="1"/>
                </a:cubicBezTo>
                <a:cubicBezTo>
                  <a:pt x="40" y="1"/>
                  <a:pt x="50" y="11"/>
                  <a:pt x="40" y="20"/>
                </a:cubicBezTo>
                <a:lnTo>
                  <a:pt x="31" y="99"/>
                </a:lnTo>
                <a:cubicBezTo>
                  <a:pt x="31" y="109"/>
                  <a:pt x="21" y="118"/>
                  <a:pt x="21" y="109"/>
                </a:cubicBezTo>
                <a:cubicBezTo>
                  <a:pt x="11" y="109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1" name="Google Shape;5351;p21"/>
          <p:cNvSpPr/>
          <p:nvPr/>
        </p:nvSpPr>
        <p:spPr>
          <a:xfrm>
            <a:off x="2138715" y="995208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11" y="30"/>
                </a:moveTo>
                <a:cubicBezTo>
                  <a:pt x="1" y="21"/>
                  <a:pt x="1" y="21"/>
                  <a:pt x="1" y="10"/>
                </a:cubicBezTo>
                <a:cubicBezTo>
                  <a:pt x="1" y="1"/>
                  <a:pt x="11" y="1"/>
                  <a:pt x="20" y="1"/>
                </a:cubicBezTo>
                <a:lnTo>
                  <a:pt x="89" y="30"/>
                </a:lnTo>
                <a:cubicBezTo>
                  <a:pt x="99" y="30"/>
                  <a:pt x="109" y="40"/>
                  <a:pt x="99" y="50"/>
                </a:cubicBezTo>
                <a:cubicBezTo>
                  <a:pt x="99" y="60"/>
                  <a:pt x="89" y="60"/>
                  <a:pt x="7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2" name="Google Shape;5352;p21"/>
          <p:cNvSpPr/>
          <p:nvPr/>
        </p:nvSpPr>
        <p:spPr>
          <a:xfrm>
            <a:off x="2153308" y="984845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20" y="11"/>
                </a:moveTo>
                <a:cubicBezTo>
                  <a:pt x="20" y="1"/>
                  <a:pt x="20" y="1"/>
                  <a:pt x="30" y="1"/>
                </a:cubicBezTo>
                <a:cubicBezTo>
                  <a:pt x="40" y="1"/>
                  <a:pt x="49" y="11"/>
                  <a:pt x="49" y="11"/>
                </a:cubicBezTo>
                <a:lnTo>
                  <a:pt x="30" y="99"/>
                </a:lnTo>
                <a:cubicBezTo>
                  <a:pt x="30" y="99"/>
                  <a:pt x="30" y="109"/>
                  <a:pt x="20" y="109"/>
                </a:cubicBezTo>
                <a:cubicBezTo>
                  <a:pt x="10" y="109"/>
                  <a:pt x="1" y="99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3" name="Google Shape;5353;p21"/>
          <p:cNvSpPr/>
          <p:nvPr/>
        </p:nvSpPr>
        <p:spPr>
          <a:xfrm>
            <a:off x="2176149" y="974482"/>
            <a:ext cx="33205" cy="52027"/>
          </a:xfrm>
          <a:custGeom>
            <a:avLst/>
            <a:gdLst/>
            <a:ahLst/>
            <a:cxnLst/>
            <a:rect l="l" t="t" r="r" b="b"/>
            <a:pathLst>
              <a:path w="157" h="246" extrusionOk="0">
                <a:moveTo>
                  <a:pt x="128" y="10"/>
                </a:moveTo>
                <a:cubicBezTo>
                  <a:pt x="128" y="10"/>
                  <a:pt x="137" y="1"/>
                  <a:pt x="148" y="10"/>
                </a:cubicBezTo>
                <a:cubicBezTo>
                  <a:pt x="157" y="10"/>
                  <a:pt x="157" y="21"/>
                  <a:pt x="157" y="30"/>
                </a:cubicBezTo>
                <a:lnTo>
                  <a:pt x="30" y="236"/>
                </a:lnTo>
                <a:cubicBezTo>
                  <a:pt x="30" y="246"/>
                  <a:pt x="20" y="246"/>
                  <a:pt x="10" y="246"/>
                </a:cubicBezTo>
                <a:cubicBezTo>
                  <a:pt x="0" y="236"/>
                  <a:pt x="0" y="226"/>
                  <a:pt x="10" y="21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4" name="Google Shape;5354;p21"/>
          <p:cNvSpPr/>
          <p:nvPr/>
        </p:nvSpPr>
        <p:spPr>
          <a:xfrm>
            <a:off x="2190742" y="972367"/>
            <a:ext cx="10363" cy="25168"/>
          </a:xfrm>
          <a:custGeom>
            <a:avLst/>
            <a:gdLst/>
            <a:ahLst/>
            <a:cxnLst/>
            <a:rect l="l" t="t" r="r" b="b"/>
            <a:pathLst>
              <a:path w="49" h="119" extrusionOk="0">
                <a:moveTo>
                  <a:pt x="10" y="20"/>
                </a:moveTo>
                <a:cubicBezTo>
                  <a:pt x="0" y="11"/>
                  <a:pt x="10" y="1"/>
                  <a:pt x="20" y="1"/>
                </a:cubicBezTo>
                <a:cubicBezTo>
                  <a:pt x="29" y="1"/>
                  <a:pt x="39" y="11"/>
                  <a:pt x="39" y="20"/>
                </a:cubicBezTo>
                <a:lnTo>
                  <a:pt x="49" y="99"/>
                </a:lnTo>
                <a:cubicBezTo>
                  <a:pt x="49" y="109"/>
                  <a:pt x="39" y="109"/>
                  <a:pt x="29" y="109"/>
                </a:cubicBezTo>
                <a:cubicBezTo>
                  <a:pt x="29" y="118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5" name="Google Shape;5355;p21"/>
          <p:cNvSpPr/>
          <p:nvPr/>
        </p:nvSpPr>
        <p:spPr>
          <a:xfrm>
            <a:off x="2194760" y="982941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79" y="0"/>
                </a:moveTo>
                <a:cubicBezTo>
                  <a:pt x="89" y="0"/>
                  <a:pt x="99" y="10"/>
                  <a:pt x="99" y="10"/>
                </a:cubicBezTo>
                <a:cubicBezTo>
                  <a:pt x="108" y="20"/>
                  <a:pt x="99" y="29"/>
                  <a:pt x="89" y="29"/>
                </a:cubicBezTo>
                <a:lnTo>
                  <a:pt x="20" y="59"/>
                </a:lnTo>
                <a:cubicBezTo>
                  <a:pt x="10" y="68"/>
                  <a:pt x="1" y="59"/>
                  <a:pt x="1" y="49"/>
                </a:cubicBezTo>
                <a:cubicBezTo>
                  <a:pt x="1" y="49"/>
                  <a:pt x="1" y="39"/>
                  <a:pt x="1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6" name="Google Shape;5356;p21"/>
          <p:cNvSpPr/>
          <p:nvPr/>
        </p:nvSpPr>
        <p:spPr>
          <a:xfrm>
            <a:off x="2184397" y="984845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0" y="11"/>
                </a:moveTo>
                <a:cubicBezTo>
                  <a:pt x="0" y="11"/>
                  <a:pt x="11" y="1"/>
                  <a:pt x="20" y="1"/>
                </a:cubicBezTo>
                <a:cubicBezTo>
                  <a:pt x="30" y="1"/>
                  <a:pt x="30" y="1"/>
                  <a:pt x="40" y="11"/>
                </a:cubicBezTo>
                <a:lnTo>
                  <a:pt x="50" y="89"/>
                </a:lnTo>
                <a:cubicBezTo>
                  <a:pt x="50" y="99"/>
                  <a:pt x="40" y="109"/>
                  <a:pt x="30" y="109"/>
                </a:cubicBezTo>
                <a:lnTo>
                  <a:pt x="20" y="9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7" name="Google Shape;5357;p21"/>
          <p:cNvSpPr/>
          <p:nvPr/>
        </p:nvSpPr>
        <p:spPr>
          <a:xfrm>
            <a:off x="2186512" y="995208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88" y="1"/>
                </a:moveTo>
                <a:cubicBezTo>
                  <a:pt x="99" y="1"/>
                  <a:pt x="108" y="1"/>
                  <a:pt x="108" y="10"/>
                </a:cubicBezTo>
                <a:cubicBezTo>
                  <a:pt x="108" y="21"/>
                  <a:pt x="108" y="21"/>
                  <a:pt x="99" y="30"/>
                </a:cubicBezTo>
                <a:lnTo>
                  <a:pt x="30" y="60"/>
                </a:lnTo>
                <a:cubicBezTo>
                  <a:pt x="20" y="60"/>
                  <a:pt x="10" y="60"/>
                  <a:pt x="10" y="50"/>
                </a:cubicBezTo>
                <a:cubicBezTo>
                  <a:pt x="1" y="40"/>
                  <a:pt x="10" y="3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8" name="Google Shape;5358;p21"/>
          <p:cNvSpPr/>
          <p:nvPr/>
        </p:nvSpPr>
        <p:spPr>
          <a:xfrm>
            <a:off x="2182282" y="1030527"/>
            <a:ext cx="58372" cy="6345"/>
          </a:xfrm>
          <a:custGeom>
            <a:avLst/>
            <a:gdLst/>
            <a:ahLst/>
            <a:cxnLst/>
            <a:rect l="l" t="t" r="r" b="b"/>
            <a:pathLst>
              <a:path w="276" h="30" extrusionOk="0">
                <a:moveTo>
                  <a:pt x="256" y="0"/>
                </a:moveTo>
                <a:cubicBezTo>
                  <a:pt x="265" y="0"/>
                  <a:pt x="275" y="10"/>
                  <a:pt x="275" y="10"/>
                </a:cubicBezTo>
                <a:cubicBezTo>
                  <a:pt x="275" y="20"/>
                  <a:pt x="265" y="30"/>
                  <a:pt x="256" y="30"/>
                </a:cubicBezTo>
                <a:lnTo>
                  <a:pt x="21" y="30"/>
                </a:lnTo>
                <a:cubicBezTo>
                  <a:pt x="10" y="30"/>
                  <a:pt x="1" y="20"/>
                  <a:pt x="1" y="10"/>
                </a:cubicBezTo>
                <a:cubicBezTo>
                  <a:pt x="1" y="10"/>
                  <a:pt x="10" y="0"/>
                  <a:pt x="2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9" name="Google Shape;5359;p21"/>
          <p:cNvSpPr/>
          <p:nvPr/>
        </p:nvSpPr>
        <p:spPr>
          <a:xfrm>
            <a:off x="2217601" y="102016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9" y="1"/>
                </a:moveTo>
                <a:lnTo>
                  <a:pt x="89" y="1"/>
                </a:lnTo>
                <a:cubicBezTo>
                  <a:pt x="98" y="10"/>
                  <a:pt x="98" y="20"/>
                  <a:pt x="89" y="30"/>
                </a:cubicBezTo>
                <a:lnTo>
                  <a:pt x="20" y="79"/>
                </a:lnTo>
                <a:cubicBezTo>
                  <a:pt x="20" y="79"/>
                  <a:pt x="10" y="79"/>
                  <a:pt x="0" y="69"/>
                </a:cubicBezTo>
                <a:cubicBezTo>
                  <a:pt x="0" y="69"/>
                  <a:pt x="0" y="59"/>
                  <a:pt x="10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0" name="Google Shape;5360;p21"/>
          <p:cNvSpPr/>
          <p:nvPr/>
        </p:nvSpPr>
        <p:spPr>
          <a:xfrm>
            <a:off x="2217601" y="10305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9" y="50"/>
                </a:moveTo>
                <a:cubicBezTo>
                  <a:pt x="98" y="59"/>
                  <a:pt x="98" y="69"/>
                  <a:pt x="89" y="69"/>
                </a:cubicBezTo>
                <a:cubicBezTo>
                  <a:pt x="89" y="79"/>
                  <a:pt x="79" y="79"/>
                  <a:pt x="69" y="79"/>
                </a:cubicBezTo>
                <a:lnTo>
                  <a:pt x="10" y="30"/>
                </a:lnTo>
                <a:cubicBezTo>
                  <a:pt x="0" y="20"/>
                  <a:pt x="0" y="10"/>
                  <a:pt x="0" y="0"/>
                </a:cubicBezTo>
                <a:lnTo>
                  <a:pt x="2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1" name="Google Shape;5361;p21"/>
          <p:cNvSpPr/>
          <p:nvPr/>
        </p:nvSpPr>
        <p:spPr>
          <a:xfrm>
            <a:off x="2205123" y="1020164"/>
            <a:ext cx="18823" cy="16708"/>
          </a:xfrm>
          <a:custGeom>
            <a:avLst/>
            <a:gdLst/>
            <a:ahLst/>
            <a:cxnLst/>
            <a:rect l="l" t="t" r="r" b="b"/>
            <a:pathLst>
              <a:path w="89" h="79" extrusionOk="0">
                <a:moveTo>
                  <a:pt x="69" y="1"/>
                </a:moveTo>
                <a:lnTo>
                  <a:pt x="89" y="1"/>
                </a:lnTo>
                <a:lnTo>
                  <a:pt x="89" y="30"/>
                </a:lnTo>
                <a:lnTo>
                  <a:pt x="20" y="79"/>
                </a:lnTo>
                <a:cubicBezTo>
                  <a:pt x="20" y="79"/>
                  <a:pt x="11" y="79"/>
                  <a:pt x="0" y="69"/>
                </a:cubicBezTo>
                <a:lnTo>
                  <a:pt x="0" y="4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2" name="Google Shape;5362;p21"/>
          <p:cNvSpPr/>
          <p:nvPr/>
        </p:nvSpPr>
        <p:spPr>
          <a:xfrm>
            <a:off x="2205123" y="1030527"/>
            <a:ext cx="18823" cy="16708"/>
          </a:xfrm>
          <a:custGeom>
            <a:avLst/>
            <a:gdLst/>
            <a:ahLst/>
            <a:cxnLst/>
            <a:rect l="l" t="t" r="r" b="b"/>
            <a:pathLst>
              <a:path w="89" h="79" extrusionOk="0">
                <a:moveTo>
                  <a:pt x="89" y="50"/>
                </a:moveTo>
                <a:lnTo>
                  <a:pt x="89" y="69"/>
                </a:lnTo>
                <a:cubicBezTo>
                  <a:pt x="79" y="79"/>
                  <a:pt x="69" y="79"/>
                  <a:pt x="69" y="79"/>
                </a:cubicBezTo>
                <a:lnTo>
                  <a:pt x="0" y="30"/>
                </a:lnTo>
                <a:lnTo>
                  <a:pt x="0" y="0"/>
                </a:lnTo>
                <a:lnTo>
                  <a:pt x="2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3" name="Google Shape;5363;p21"/>
          <p:cNvSpPr/>
          <p:nvPr/>
        </p:nvSpPr>
        <p:spPr>
          <a:xfrm>
            <a:off x="2176149" y="1040890"/>
            <a:ext cx="33205" cy="49913"/>
          </a:xfrm>
          <a:custGeom>
            <a:avLst/>
            <a:gdLst/>
            <a:ahLst/>
            <a:cxnLst/>
            <a:rect l="l" t="t" r="r" b="b"/>
            <a:pathLst>
              <a:path w="157" h="236" extrusionOk="0">
                <a:moveTo>
                  <a:pt x="157" y="216"/>
                </a:moveTo>
                <a:cubicBezTo>
                  <a:pt x="157" y="226"/>
                  <a:pt x="157" y="236"/>
                  <a:pt x="148" y="236"/>
                </a:cubicBezTo>
                <a:cubicBezTo>
                  <a:pt x="137" y="236"/>
                  <a:pt x="128" y="236"/>
                  <a:pt x="128" y="226"/>
                </a:cubicBezTo>
                <a:lnTo>
                  <a:pt x="10" y="20"/>
                </a:lnTo>
                <a:cubicBezTo>
                  <a:pt x="0" y="20"/>
                  <a:pt x="0" y="10"/>
                  <a:pt x="10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4" name="Google Shape;5364;p21"/>
          <p:cNvSpPr/>
          <p:nvPr/>
        </p:nvSpPr>
        <p:spPr>
          <a:xfrm>
            <a:off x="2194760" y="1069864"/>
            <a:ext cx="23053" cy="14593"/>
          </a:xfrm>
          <a:custGeom>
            <a:avLst/>
            <a:gdLst/>
            <a:ahLst/>
            <a:cxnLst/>
            <a:rect l="l" t="t" r="r" b="b"/>
            <a:pathLst>
              <a:path w="109" h="69" extrusionOk="0">
                <a:moveTo>
                  <a:pt x="89" y="30"/>
                </a:moveTo>
                <a:cubicBezTo>
                  <a:pt x="99" y="40"/>
                  <a:pt x="108" y="49"/>
                  <a:pt x="99" y="49"/>
                </a:cubicBezTo>
                <a:cubicBezTo>
                  <a:pt x="99" y="60"/>
                  <a:pt x="89" y="69"/>
                  <a:pt x="79" y="60"/>
                </a:cubicBezTo>
                <a:lnTo>
                  <a:pt x="10" y="30"/>
                </a:lnTo>
                <a:cubicBezTo>
                  <a:pt x="1" y="30"/>
                  <a:pt x="1" y="20"/>
                  <a:pt x="1" y="10"/>
                </a:cubicBezTo>
                <a:cubicBezTo>
                  <a:pt x="1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5" name="Google Shape;5365;p21"/>
          <p:cNvSpPr/>
          <p:nvPr/>
        </p:nvSpPr>
        <p:spPr>
          <a:xfrm>
            <a:off x="2190742" y="1069864"/>
            <a:ext cx="10363" cy="25168"/>
          </a:xfrm>
          <a:custGeom>
            <a:avLst/>
            <a:gdLst/>
            <a:ahLst/>
            <a:cxnLst/>
            <a:rect l="l" t="t" r="r" b="b"/>
            <a:pathLst>
              <a:path w="49" h="119" extrusionOk="0">
                <a:moveTo>
                  <a:pt x="39" y="99"/>
                </a:moveTo>
                <a:cubicBezTo>
                  <a:pt x="39" y="108"/>
                  <a:pt x="29" y="118"/>
                  <a:pt x="20" y="108"/>
                </a:cubicBezTo>
                <a:cubicBezTo>
                  <a:pt x="10" y="108"/>
                  <a:pt x="0" y="108"/>
                  <a:pt x="10" y="99"/>
                </a:cubicBezTo>
                <a:lnTo>
                  <a:pt x="20" y="20"/>
                </a:lnTo>
                <a:cubicBezTo>
                  <a:pt x="20" y="10"/>
                  <a:pt x="29" y="1"/>
                  <a:pt x="29" y="1"/>
                </a:cubicBezTo>
                <a:cubicBezTo>
                  <a:pt x="39" y="1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6" name="Google Shape;5366;p21"/>
          <p:cNvSpPr/>
          <p:nvPr/>
        </p:nvSpPr>
        <p:spPr>
          <a:xfrm>
            <a:off x="2186512" y="1059501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99" y="30"/>
                </a:moveTo>
                <a:cubicBezTo>
                  <a:pt x="108" y="30"/>
                  <a:pt x="108" y="40"/>
                  <a:pt x="108" y="50"/>
                </a:cubicBezTo>
                <a:cubicBezTo>
                  <a:pt x="108" y="59"/>
                  <a:pt x="99" y="59"/>
                  <a:pt x="88" y="59"/>
                </a:cubicBezTo>
                <a:lnTo>
                  <a:pt x="20" y="30"/>
                </a:lnTo>
                <a:cubicBezTo>
                  <a:pt x="10" y="30"/>
                  <a:pt x="1" y="20"/>
                  <a:pt x="10" y="11"/>
                </a:cubicBezTo>
                <a:cubicBezTo>
                  <a:pt x="10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7" name="Google Shape;5367;p21"/>
          <p:cNvSpPr/>
          <p:nvPr/>
        </p:nvSpPr>
        <p:spPr>
          <a:xfrm>
            <a:off x="2184397" y="1059501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0" y="98"/>
                </a:moveTo>
                <a:cubicBezTo>
                  <a:pt x="30" y="109"/>
                  <a:pt x="30" y="109"/>
                  <a:pt x="20" y="109"/>
                </a:cubicBezTo>
                <a:cubicBezTo>
                  <a:pt x="11" y="109"/>
                  <a:pt x="0" y="98"/>
                  <a:pt x="0" y="89"/>
                </a:cubicBezTo>
                <a:lnTo>
                  <a:pt x="20" y="11"/>
                </a:lnTo>
                <a:cubicBezTo>
                  <a:pt x="20" y="0"/>
                  <a:pt x="30" y="0"/>
                  <a:pt x="30" y="0"/>
                </a:cubicBezTo>
                <a:cubicBezTo>
                  <a:pt x="40" y="0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8" name="Google Shape;5368;p21"/>
          <p:cNvSpPr/>
          <p:nvPr/>
        </p:nvSpPr>
        <p:spPr>
          <a:xfrm>
            <a:off x="2138715" y="1040890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31" y="226"/>
                </a:moveTo>
                <a:cubicBezTo>
                  <a:pt x="31" y="236"/>
                  <a:pt x="20" y="236"/>
                  <a:pt x="11" y="236"/>
                </a:cubicBezTo>
                <a:cubicBezTo>
                  <a:pt x="1" y="236"/>
                  <a:pt x="1" y="226"/>
                  <a:pt x="11" y="216"/>
                </a:cubicBezTo>
                <a:lnTo>
                  <a:pt x="129" y="10"/>
                </a:lnTo>
                <a:cubicBezTo>
                  <a:pt x="129" y="1"/>
                  <a:pt x="138" y="1"/>
                  <a:pt x="148" y="1"/>
                </a:cubicBezTo>
                <a:cubicBezTo>
                  <a:pt x="158" y="10"/>
                  <a:pt x="158" y="20"/>
                  <a:pt x="14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9" name="Google Shape;5369;p21"/>
          <p:cNvSpPr/>
          <p:nvPr/>
        </p:nvSpPr>
        <p:spPr>
          <a:xfrm>
            <a:off x="2146963" y="1069864"/>
            <a:ext cx="10786" cy="25168"/>
          </a:xfrm>
          <a:custGeom>
            <a:avLst/>
            <a:gdLst/>
            <a:ahLst/>
            <a:cxnLst/>
            <a:rect l="l" t="t" r="r" b="b"/>
            <a:pathLst>
              <a:path w="51" h="119" extrusionOk="0">
                <a:moveTo>
                  <a:pt x="40" y="99"/>
                </a:moveTo>
                <a:cubicBezTo>
                  <a:pt x="50" y="108"/>
                  <a:pt x="40" y="108"/>
                  <a:pt x="31" y="108"/>
                </a:cubicBezTo>
                <a:cubicBezTo>
                  <a:pt x="21" y="118"/>
                  <a:pt x="21" y="108"/>
                  <a:pt x="11" y="99"/>
                </a:cubicBezTo>
                <a:lnTo>
                  <a:pt x="1" y="20"/>
                </a:lnTo>
                <a:cubicBezTo>
                  <a:pt x="1" y="10"/>
                  <a:pt x="11" y="1"/>
                  <a:pt x="21" y="1"/>
                </a:cubicBezTo>
                <a:cubicBezTo>
                  <a:pt x="21" y="1"/>
                  <a:pt x="31" y="10"/>
                  <a:pt x="31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0" name="Google Shape;5370;p21"/>
          <p:cNvSpPr/>
          <p:nvPr/>
        </p:nvSpPr>
        <p:spPr>
          <a:xfrm>
            <a:off x="2130466" y="1069864"/>
            <a:ext cx="25168" cy="14593"/>
          </a:xfrm>
          <a:custGeom>
            <a:avLst/>
            <a:gdLst/>
            <a:ahLst/>
            <a:cxnLst/>
            <a:rect l="l" t="t" r="r" b="b"/>
            <a:pathLst>
              <a:path w="119" h="69" extrusionOk="0">
                <a:moveTo>
                  <a:pt x="30" y="60"/>
                </a:moveTo>
                <a:cubicBezTo>
                  <a:pt x="20" y="69"/>
                  <a:pt x="11" y="60"/>
                  <a:pt x="11" y="49"/>
                </a:cubicBezTo>
                <a:cubicBezTo>
                  <a:pt x="1" y="49"/>
                  <a:pt x="11" y="40"/>
                  <a:pt x="20" y="30"/>
                </a:cubicBezTo>
                <a:lnTo>
                  <a:pt x="89" y="1"/>
                </a:lnTo>
                <a:cubicBezTo>
                  <a:pt x="99" y="1"/>
                  <a:pt x="109" y="1"/>
                  <a:pt x="109" y="10"/>
                </a:cubicBezTo>
                <a:cubicBezTo>
                  <a:pt x="118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1" name="Google Shape;5371;p21"/>
          <p:cNvSpPr/>
          <p:nvPr/>
        </p:nvSpPr>
        <p:spPr>
          <a:xfrm>
            <a:off x="2153308" y="1059501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49" y="89"/>
                </a:moveTo>
                <a:cubicBezTo>
                  <a:pt x="49" y="98"/>
                  <a:pt x="40" y="109"/>
                  <a:pt x="30" y="109"/>
                </a:cubicBezTo>
                <a:cubicBezTo>
                  <a:pt x="20" y="109"/>
                  <a:pt x="20" y="109"/>
                  <a:pt x="20" y="98"/>
                </a:cubicBezTo>
                <a:lnTo>
                  <a:pt x="1" y="20"/>
                </a:lnTo>
                <a:cubicBezTo>
                  <a:pt x="1" y="11"/>
                  <a:pt x="10" y="0"/>
                  <a:pt x="20" y="0"/>
                </a:cubicBezTo>
                <a:cubicBezTo>
                  <a:pt x="30" y="0"/>
                  <a:pt x="3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2" name="Google Shape;5372;p21"/>
          <p:cNvSpPr/>
          <p:nvPr/>
        </p:nvSpPr>
        <p:spPr>
          <a:xfrm>
            <a:off x="2138715" y="1059501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59"/>
                </a:moveTo>
                <a:cubicBezTo>
                  <a:pt x="11" y="59"/>
                  <a:pt x="1" y="59"/>
                  <a:pt x="1" y="50"/>
                </a:cubicBezTo>
                <a:cubicBezTo>
                  <a:pt x="1" y="40"/>
                  <a:pt x="1" y="30"/>
                  <a:pt x="11" y="30"/>
                </a:cubicBezTo>
                <a:lnTo>
                  <a:pt x="79" y="0"/>
                </a:lnTo>
                <a:cubicBezTo>
                  <a:pt x="89" y="0"/>
                  <a:pt x="99" y="0"/>
                  <a:pt x="99" y="11"/>
                </a:cubicBezTo>
                <a:cubicBezTo>
                  <a:pt x="109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3" name="Google Shape;5373;p21"/>
          <p:cNvSpPr/>
          <p:nvPr/>
        </p:nvSpPr>
        <p:spPr>
          <a:xfrm>
            <a:off x="2107837" y="103052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30"/>
                </a:moveTo>
                <a:cubicBezTo>
                  <a:pt x="10" y="30"/>
                  <a:pt x="0" y="20"/>
                  <a:pt x="0" y="10"/>
                </a:cubicBezTo>
                <a:cubicBezTo>
                  <a:pt x="0" y="10"/>
                  <a:pt x="10" y="0"/>
                  <a:pt x="20" y="0"/>
                </a:cubicBezTo>
                <a:lnTo>
                  <a:pt x="255" y="0"/>
                </a:lnTo>
                <a:cubicBezTo>
                  <a:pt x="264" y="0"/>
                  <a:pt x="275" y="10"/>
                  <a:pt x="275" y="10"/>
                </a:cubicBezTo>
                <a:cubicBezTo>
                  <a:pt x="275" y="20"/>
                  <a:pt x="264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4" name="Google Shape;5374;p21"/>
          <p:cNvSpPr/>
          <p:nvPr/>
        </p:nvSpPr>
        <p:spPr>
          <a:xfrm>
            <a:off x="2109740" y="10305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30" y="79"/>
                </a:moveTo>
                <a:cubicBezTo>
                  <a:pt x="20" y="79"/>
                  <a:pt x="11" y="79"/>
                  <a:pt x="11" y="69"/>
                </a:cubicBezTo>
                <a:cubicBezTo>
                  <a:pt x="1" y="69"/>
                  <a:pt x="11" y="59"/>
                  <a:pt x="11" y="50"/>
                </a:cubicBezTo>
                <a:lnTo>
                  <a:pt x="79" y="0"/>
                </a:lnTo>
                <a:lnTo>
                  <a:pt x="99" y="0"/>
                </a:lnTo>
                <a:lnTo>
                  <a:pt x="99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5" name="Google Shape;5375;p21"/>
          <p:cNvSpPr/>
          <p:nvPr/>
        </p:nvSpPr>
        <p:spPr>
          <a:xfrm>
            <a:off x="2109740" y="102016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1" y="30"/>
                </a:moveTo>
                <a:cubicBezTo>
                  <a:pt x="11" y="20"/>
                  <a:pt x="1" y="10"/>
                  <a:pt x="11" y="1"/>
                </a:cubicBezTo>
                <a:lnTo>
                  <a:pt x="30" y="1"/>
                </a:lnTo>
                <a:lnTo>
                  <a:pt x="99" y="49"/>
                </a:lnTo>
                <a:lnTo>
                  <a:pt x="99" y="69"/>
                </a:lnTo>
                <a:cubicBezTo>
                  <a:pt x="89" y="79"/>
                  <a:pt x="79" y="79"/>
                  <a:pt x="7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6" name="Google Shape;5376;p21"/>
          <p:cNvSpPr/>
          <p:nvPr/>
        </p:nvSpPr>
        <p:spPr>
          <a:xfrm>
            <a:off x="2124333" y="1030527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0" y="79"/>
                </a:moveTo>
                <a:cubicBezTo>
                  <a:pt x="20" y="79"/>
                  <a:pt x="10" y="79"/>
                  <a:pt x="1" y="69"/>
                </a:cubicBezTo>
                <a:lnTo>
                  <a:pt x="1" y="50"/>
                </a:lnTo>
                <a:lnTo>
                  <a:pt x="69" y="0"/>
                </a:lnTo>
                <a:lnTo>
                  <a:pt x="88" y="0"/>
                </a:lnTo>
                <a:cubicBezTo>
                  <a:pt x="99" y="10"/>
                  <a:pt x="8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7" name="Google Shape;5377;p21"/>
          <p:cNvSpPr/>
          <p:nvPr/>
        </p:nvSpPr>
        <p:spPr>
          <a:xfrm>
            <a:off x="2124333" y="1020164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" y="30"/>
                </a:moveTo>
                <a:lnTo>
                  <a:pt x="1" y="1"/>
                </a:lnTo>
                <a:lnTo>
                  <a:pt x="20" y="1"/>
                </a:lnTo>
                <a:lnTo>
                  <a:pt x="88" y="49"/>
                </a:lnTo>
                <a:cubicBezTo>
                  <a:pt x="88" y="59"/>
                  <a:pt x="99" y="69"/>
                  <a:pt x="88" y="69"/>
                </a:cubicBezTo>
                <a:cubicBezTo>
                  <a:pt x="79" y="79"/>
                  <a:pt x="69" y="7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8" name="Google Shape;5378;p21"/>
          <p:cNvSpPr/>
          <p:nvPr/>
        </p:nvSpPr>
        <p:spPr>
          <a:xfrm>
            <a:off x="798070" y="775679"/>
            <a:ext cx="31090" cy="31090"/>
          </a:xfrm>
          <a:custGeom>
            <a:avLst/>
            <a:gdLst/>
            <a:ahLst/>
            <a:cxnLst/>
            <a:rect l="l" t="t" r="r" b="b"/>
            <a:pathLst>
              <a:path w="147" h="147" extrusionOk="0">
                <a:moveTo>
                  <a:pt x="68" y="0"/>
                </a:moveTo>
                <a:cubicBezTo>
                  <a:pt x="88" y="0"/>
                  <a:pt x="107" y="10"/>
                  <a:pt x="118" y="20"/>
                </a:cubicBezTo>
                <a:cubicBezTo>
                  <a:pt x="137" y="29"/>
                  <a:pt x="147" y="49"/>
                  <a:pt x="147" y="68"/>
                </a:cubicBezTo>
                <a:cubicBezTo>
                  <a:pt x="147" y="88"/>
                  <a:pt x="137" y="108"/>
                  <a:pt x="118" y="118"/>
                </a:cubicBezTo>
                <a:cubicBezTo>
                  <a:pt x="107" y="137"/>
                  <a:pt x="88" y="147"/>
                  <a:pt x="68" y="147"/>
                </a:cubicBezTo>
                <a:cubicBezTo>
                  <a:pt x="49" y="147"/>
                  <a:pt x="29" y="137"/>
                  <a:pt x="20" y="118"/>
                </a:cubicBezTo>
                <a:cubicBezTo>
                  <a:pt x="0" y="108"/>
                  <a:pt x="0" y="88"/>
                  <a:pt x="0" y="68"/>
                </a:cubicBezTo>
                <a:cubicBezTo>
                  <a:pt x="0" y="49"/>
                  <a:pt x="0" y="29"/>
                  <a:pt x="20" y="20"/>
                </a:cubicBezTo>
                <a:cubicBezTo>
                  <a:pt x="29" y="10"/>
                  <a:pt x="49" y="0"/>
                  <a:pt x="68" y="0"/>
                </a:cubicBezTo>
                <a:close/>
                <a:moveTo>
                  <a:pt x="98" y="39"/>
                </a:moveTo>
                <a:cubicBezTo>
                  <a:pt x="88" y="29"/>
                  <a:pt x="78" y="29"/>
                  <a:pt x="68" y="29"/>
                </a:cubicBezTo>
                <a:cubicBezTo>
                  <a:pt x="59" y="29"/>
                  <a:pt x="49" y="29"/>
                  <a:pt x="39" y="39"/>
                </a:cubicBezTo>
                <a:cubicBezTo>
                  <a:pt x="29" y="49"/>
                  <a:pt x="29" y="59"/>
                  <a:pt x="29" y="68"/>
                </a:cubicBezTo>
                <a:cubicBezTo>
                  <a:pt x="29" y="79"/>
                  <a:pt x="29" y="88"/>
                  <a:pt x="39" y="98"/>
                </a:cubicBezTo>
                <a:cubicBezTo>
                  <a:pt x="49" y="108"/>
                  <a:pt x="59" y="108"/>
                  <a:pt x="68" y="108"/>
                </a:cubicBezTo>
                <a:cubicBezTo>
                  <a:pt x="78" y="108"/>
                  <a:pt x="88" y="108"/>
                  <a:pt x="98" y="98"/>
                </a:cubicBezTo>
                <a:cubicBezTo>
                  <a:pt x="107" y="88"/>
                  <a:pt x="107" y="79"/>
                  <a:pt x="107" y="68"/>
                </a:cubicBezTo>
                <a:cubicBezTo>
                  <a:pt x="107" y="59"/>
                  <a:pt x="107" y="49"/>
                  <a:pt x="9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9" name="Google Shape;5379;p21"/>
          <p:cNvSpPr/>
          <p:nvPr/>
        </p:nvSpPr>
        <p:spPr>
          <a:xfrm>
            <a:off x="808221" y="684527"/>
            <a:ext cx="8460" cy="97499"/>
          </a:xfrm>
          <a:custGeom>
            <a:avLst/>
            <a:gdLst/>
            <a:ahLst/>
            <a:cxnLst/>
            <a:rect l="l" t="t" r="r" b="b"/>
            <a:pathLst>
              <a:path w="40" h="461" extrusionOk="0">
                <a:moveTo>
                  <a:pt x="1" y="20"/>
                </a:moveTo>
                <a:cubicBezTo>
                  <a:pt x="1" y="9"/>
                  <a:pt x="11" y="0"/>
                  <a:pt x="20" y="0"/>
                </a:cubicBezTo>
                <a:cubicBezTo>
                  <a:pt x="30" y="0"/>
                  <a:pt x="40" y="9"/>
                  <a:pt x="40" y="20"/>
                </a:cubicBezTo>
                <a:lnTo>
                  <a:pt x="40" y="441"/>
                </a:lnTo>
                <a:cubicBezTo>
                  <a:pt x="40" y="451"/>
                  <a:pt x="30" y="460"/>
                  <a:pt x="20" y="460"/>
                </a:cubicBezTo>
                <a:cubicBezTo>
                  <a:pt x="11" y="460"/>
                  <a:pt x="1" y="451"/>
                  <a:pt x="1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0" name="Google Shape;5380;p21"/>
          <p:cNvSpPr/>
          <p:nvPr/>
        </p:nvSpPr>
        <p:spPr>
          <a:xfrm>
            <a:off x="798070" y="696793"/>
            <a:ext cx="18611" cy="20938"/>
          </a:xfrm>
          <a:custGeom>
            <a:avLst/>
            <a:gdLst/>
            <a:ahLst/>
            <a:cxnLst/>
            <a:rect l="l" t="t" r="r" b="b"/>
            <a:pathLst>
              <a:path w="88" h="99" extrusionOk="0">
                <a:moveTo>
                  <a:pt x="0" y="30"/>
                </a:moveTo>
                <a:lnTo>
                  <a:pt x="0" y="1"/>
                </a:lnTo>
                <a:cubicBezTo>
                  <a:pt x="9" y="1"/>
                  <a:pt x="20" y="1"/>
                  <a:pt x="29" y="10"/>
                </a:cubicBezTo>
                <a:lnTo>
                  <a:pt x="78" y="79"/>
                </a:lnTo>
                <a:cubicBezTo>
                  <a:pt x="88" y="79"/>
                  <a:pt x="88" y="89"/>
                  <a:pt x="78" y="99"/>
                </a:cubicBezTo>
                <a:lnTo>
                  <a:pt x="59" y="9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1" name="Google Shape;5381;p21"/>
          <p:cNvSpPr/>
          <p:nvPr/>
        </p:nvSpPr>
        <p:spPr>
          <a:xfrm>
            <a:off x="808221" y="696793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70" y="10"/>
                </a:moveTo>
                <a:cubicBezTo>
                  <a:pt x="70" y="1"/>
                  <a:pt x="79" y="1"/>
                  <a:pt x="89" y="1"/>
                </a:cubicBezTo>
                <a:lnTo>
                  <a:pt x="89" y="30"/>
                </a:lnTo>
                <a:lnTo>
                  <a:pt x="30" y="99"/>
                </a:lnTo>
                <a:lnTo>
                  <a:pt x="11" y="99"/>
                </a:lnTo>
                <a:cubicBezTo>
                  <a:pt x="1" y="89"/>
                  <a:pt x="1" y="79"/>
                  <a:pt x="11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2" name="Google Shape;5382;p21"/>
          <p:cNvSpPr/>
          <p:nvPr/>
        </p:nvSpPr>
        <p:spPr>
          <a:xfrm>
            <a:off x="798070" y="711386"/>
            <a:ext cx="18611" cy="23053"/>
          </a:xfrm>
          <a:custGeom>
            <a:avLst/>
            <a:gdLst/>
            <a:ahLst/>
            <a:cxnLst/>
            <a:rect l="l" t="t" r="r" b="b"/>
            <a:pathLst>
              <a:path w="88" h="109" extrusionOk="0">
                <a:moveTo>
                  <a:pt x="0" y="30"/>
                </a:moveTo>
                <a:lnTo>
                  <a:pt x="0" y="0"/>
                </a:lnTo>
                <a:cubicBezTo>
                  <a:pt x="9" y="0"/>
                  <a:pt x="20" y="0"/>
                  <a:pt x="29" y="10"/>
                </a:cubicBezTo>
                <a:lnTo>
                  <a:pt x="78" y="78"/>
                </a:lnTo>
                <a:cubicBezTo>
                  <a:pt x="88" y="78"/>
                  <a:pt x="88" y="89"/>
                  <a:pt x="78" y="98"/>
                </a:cubicBezTo>
                <a:cubicBezTo>
                  <a:pt x="68" y="108"/>
                  <a:pt x="59" y="9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3" name="Google Shape;5383;p21"/>
          <p:cNvSpPr/>
          <p:nvPr/>
        </p:nvSpPr>
        <p:spPr>
          <a:xfrm>
            <a:off x="808221" y="711386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70" y="10"/>
                </a:moveTo>
                <a:cubicBezTo>
                  <a:pt x="70" y="0"/>
                  <a:pt x="79" y="0"/>
                  <a:pt x="89" y="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98"/>
                  <a:pt x="20" y="108"/>
                  <a:pt x="11" y="98"/>
                </a:cubicBezTo>
                <a:cubicBezTo>
                  <a:pt x="1" y="89"/>
                  <a:pt x="1" y="78"/>
                  <a:pt x="11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4" name="Google Shape;5384;p21"/>
          <p:cNvSpPr/>
          <p:nvPr/>
        </p:nvSpPr>
        <p:spPr>
          <a:xfrm>
            <a:off x="818796" y="736131"/>
            <a:ext cx="87135" cy="52239"/>
          </a:xfrm>
          <a:custGeom>
            <a:avLst/>
            <a:gdLst/>
            <a:ahLst/>
            <a:cxnLst/>
            <a:rect l="l" t="t" r="r" b="b"/>
            <a:pathLst>
              <a:path w="412" h="247" extrusionOk="0">
                <a:moveTo>
                  <a:pt x="382" y="1"/>
                </a:moveTo>
                <a:cubicBezTo>
                  <a:pt x="392" y="1"/>
                  <a:pt x="401" y="1"/>
                  <a:pt x="401" y="11"/>
                </a:cubicBezTo>
                <a:cubicBezTo>
                  <a:pt x="412" y="11"/>
                  <a:pt x="401" y="20"/>
                  <a:pt x="401" y="30"/>
                </a:cubicBezTo>
                <a:lnTo>
                  <a:pt x="29" y="246"/>
                </a:lnTo>
                <a:cubicBezTo>
                  <a:pt x="20" y="246"/>
                  <a:pt x="9" y="246"/>
                  <a:pt x="9" y="236"/>
                </a:cubicBezTo>
                <a:cubicBezTo>
                  <a:pt x="0" y="226"/>
                  <a:pt x="9" y="216"/>
                  <a:pt x="9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5" name="Google Shape;5385;p21"/>
          <p:cNvSpPr/>
          <p:nvPr/>
        </p:nvSpPr>
        <p:spPr>
          <a:xfrm>
            <a:off x="874630" y="732112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9" y="10"/>
                </a:moveTo>
                <a:cubicBezTo>
                  <a:pt x="39" y="0"/>
                  <a:pt x="50" y="0"/>
                  <a:pt x="59" y="0"/>
                </a:cubicBezTo>
                <a:cubicBezTo>
                  <a:pt x="59" y="0"/>
                  <a:pt x="69" y="10"/>
                  <a:pt x="59" y="20"/>
                </a:cubicBezTo>
                <a:lnTo>
                  <a:pt x="30" y="108"/>
                </a:lnTo>
                <a:cubicBezTo>
                  <a:pt x="30" y="108"/>
                  <a:pt x="20" y="118"/>
                  <a:pt x="10" y="108"/>
                </a:cubicBezTo>
                <a:cubicBezTo>
                  <a:pt x="0" y="108"/>
                  <a:pt x="0" y="98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6" name="Google Shape;5386;p21"/>
          <p:cNvSpPr/>
          <p:nvPr/>
        </p:nvSpPr>
        <p:spPr>
          <a:xfrm>
            <a:off x="874630" y="748609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108" y="20"/>
                </a:moveTo>
                <a:cubicBezTo>
                  <a:pt x="118" y="20"/>
                  <a:pt x="118" y="30"/>
                  <a:pt x="118" y="30"/>
                </a:cubicBezTo>
                <a:cubicBezTo>
                  <a:pt x="118" y="40"/>
                  <a:pt x="108" y="50"/>
                  <a:pt x="98" y="50"/>
                </a:cubicBezTo>
                <a:lnTo>
                  <a:pt x="10" y="30"/>
                </a:lnTo>
                <a:cubicBezTo>
                  <a:pt x="10" y="30"/>
                  <a:pt x="0" y="30"/>
                  <a:pt x="0" y="20"/>
                </a:cubicBezTo>
                <a:cubicBezTo>
                  <a:pt x="0" y="11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7" name="Google Shape;5387;p21"/>
          <p:cNvSpPr/>
          <p:nvPr/>
        </p:nvSpPr>
        <p:spPr>
          <a:xfrm>
            <a:off x="862152" y="73824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0" y="10"/>
                </a:moveTo>
                <a:cubicBezTo>
                  <a:pt x="40" y="10"/>
                  <a:pt x="50" y="1"/>
                  <a:pt x="50" y="1"/>
                </a:cubicBezTo>
                <a:cubicBezTo>
                  <a:pt x="59" y="10"/>
                  <a:pt x="69" y="20"/>
                  <a:pt x="59" y="30"/>
                </a:cubicBezTo>
                <a:lnTo>
                  <a:pt x="30" y="108"/>
                </a:lnTo>
                <a:cubicBezTo>
                  <a:pt x="30" y="118"/>
                  <a:pt x="20" y="118"/>
                  <a:pt x="11" y="118"/>
                </a:cubicBezTo>
                <a:cubicBezTo>
                  <a:pt x="0" y="118"/>
                  <a:pt x="0" y="108"/>
                  <a:pt x="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8" name="Google Shape;5388;p21"/>
          <p:cNvSpPr/>
          <p:nvPr/>
        </p:nvSpPr>
        <p:spPr>
          <a:xfrm>
            <a:off x="862152" y="756857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9" y="11"/>
                </a:moveTo>
                <a:cubicBezTo>
                  <a:pt x="118" y="11"/>
                  <a:pt x="118" y="20"/>
                  <a:pt x="118" y="30"/>
                </a:cubicBezTo>
                <a:cubicBezTo>
                  <a:pt x="118" y="40"/>
                  <a:pt x="109" y="40"/>
                  <a:pt x="98" y="40"/>
                </a:cubicBezTo>
                <a:lnTo>
                  <a:pt x="11" y="30"/>
                </a:lnTo>
                <a:cubicBezTo>
                  <a:pt x="0" y="30"/>
                  <a:pt x="0" y="20"/>
                  <a:pt x="0" y="11"/>
                </a:cubicBezTo>
                <a:cubicBezTo>
                  <a:pt x="0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9" name="Google Shape;5389;p21"/>
          <p:cNvSpPr/>
          <p:nvPr/>
        </p:nvSpPr>
        <p:spPr>
          <a:xfrm>
            <a:off x="818796" y="792176"/>
            <a:ext cx="87135" cy="54142"/>
          </a:xfrm>
          <a:custGeom>
            <a:avLst/>
            <a:gdLst/>
            <a:ahLst/>
            <a:cxnLst/>
            <a:rect l="l" t="t" r="r" b="b"/>
            <a:pathLst>
              <a:path w="412" h="256" extrusionOk="0">
                <a:moveTo>
                  <a:pt x="401" y="216"/>
                </a:moveTo>
                <a:cubicBezTo>
                  <a:pt x="401" y="226"/>
                  <a:pt x="412" y="236"/>
                  <a:pt x="401" y="245"/>
                </a:cubicBezTo>
                <a:cubicBezTo>
                  <a:pt x="401" y="245"/>
                  <a:pt x="392" y="255"/>
                  <a:pt x="382" y="245"/>
                </a:cubicBezTo>
                <a:lnTo>
                  <a:pt x="9" y="30"/>
                </a:lnTo>
                <a:cubicBezTo>
                  <a:pt x="9" y="30"/>
                  <a:pt x="0" y="20"/>
                  <a:pt x="9" y="10"/>
                </a:cubicBezTo>
                <a:cubicBezTo>
                  <a:pt x="9" y="10"/>
                  <a:pt x="2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0" name="Google Shape;5390;p21"/>
          <p:cNvSpPr/>
          <p:nvPr/>
        </p:nvSpPr>
        <p:spPr>
          <a:xfrm>
            <a:off x="874630" y="821150"/>
            <a:ext cx="24956" cy="10575"/>
          </a:xfrm>
          <a:custGeom>
            <a:avLst/>
            <a:gdLst/>
            <a:ahLst/>
            <a:cxnLst/>
            <a:rect l="l" t="t" r="r" b="b"/>
            <a:pathLst>
              <a:path w="118" h="50" extrusionOk="0">
                <a:moveTo>
                  <a:pt x="98" y="1"/>
                </a:moveTo>
                <a:cubicBezTo>
                  <a:pt x="108" y="1"/>
                  <a:pt x="118" y="10"/>
                  <a:pt x="118" y="20"/>
                </a:cubicBezTo>
                <a:cubicBezTo>
                  <a:pt x="118" y="30"/>
                  <a:pt x="118" y="30"/>
                  <a:pt x="108" y="40"/>
                </a:cubicBezTo>
                <a:lnTo>
                  <a:pt x="20" y="49"/>
                </a:lnTo>
                <a:cubicBezTo>
                  <a:pt x="10" y="49"/>
                  <a:pt x="0" y="40"/>
                  <a:pt x="0" y="40"/>
                </a:cubicBezTo>
                <a:cubicBezTo>
                  <a:pt x="0" y="30"/>
                  <a:pt x="10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1" name="Google Shape;5391;p21"/>
          <p:cNvSpPr/>
          <p:nvPr/>
        </p:nvSpPr>
        <p:spPr>
          <a:xfrm>
            <a:off x="874630" y="825380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59" y="88"/>
                </a:moveTo>
                <a:cubicBezTo>
                  <a:pt x="69" y="98"/>
                  <a:pt x="59" y="108"/>
                  <a:pt x="59" y="108"/>
                </a:cubicBezTo>
                <a:cubicBezTo>
                  <a:pt x="50" y="118"/>
                  <a:pt x="39" y="108"/>
                  <a:pt x="39" y="98"/>
                </a:cubicBezTo>
                <a:lnTo>
                  <a:pt x="0" y="20"/>
                </a:lnTo>
                <a:cubicBezTo>
                  <a:pt x="0" y="10"/>
                  <a:pt x="0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2" name="Google Shape;5392;p21"/>
          <p:cNvSpPr/>
          <p:nvPr/>
        </p:nvSpPr>
        <p:spPr>
          <a:xfrm>
            <a:off x="862152" y="815017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8" y="0"/>
                </a:moveTo>
                <a:cubicBezTo>
                  <a:pt x="109" y="0"/>
                  <a:pt x="118" y="0"/>
                  <a:pt x="118" y="10"/>
                </a:cubicBezTo>
                <a:cubicBezTo>
                  <a:pt x="118" y="20"/>
                  <a:pt x="118" y="30"/>
                  <a:pt x="109" y="30"/>
                </a:cubicBezTo>
                <a:lnTo>
                  <a:pt x="20" y="39"/>
                </a:lnTo>
                <a:cubicBezTo>
                  <a:pt x="11" y="49"/>
                  <a:pt x="0" y="39"/>
                  <a:pt x="0" y="30"/>
                </a:cubicBezTo>
                <a:cubicBezTo>
                  <a:pt x="0" y="20"/>
                  <a:pt x="0" y="1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3" name="Google Shape;5393;p21"/>
          <p:cNvSpPr/>
          <p:nvPr/>
        </p:nvSpPr>
        <p:spPr>
          <a:xfrm>
            <a:off x="862152" y="817132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59" y="98"/>
                </a:moveTo>
                <a:cubicBezTo>
                  <a:pt x="69" y="108"/>
                  <a:pt x="59" y="118"/>
                  <a:pt x="50" y="118"/>
                </a:cubicBezTo>
                <a:cubicBezTo>
                  <a:pt x="50" y="118"/>
                  <a:pt x="40" y="118"/>
                  <a:pt x="30" y="108"/>
                </a:cubicBezTo>
                <a:lnTo>
                  <a:pt x="0" y="20"/>
                </a:lnTo>
                <a:cubicBezTo>
                  <a:pt x="0" y="20"/>
                  <a:pt x="0" y="10"/>
                  <a:pt x="11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4" name="Google Shape;5394;p21"/>
          <p:cNvSpPr/>
          <p:nvPr/>
        </p:nvSpPr>
        <p:spPr>
          <a:xfrm>
            <a:off x="810336" y="798309"/>
            <a:ext cx="6345" cy="97710"/>
          </a:xfrm>
          <a:custGeom>
            <a:avLst/>
            <a:gdLst/>
            <a:ahLst/>
            <a:cxnLst/>
            <a:rect l="l" t="t" r="r" b="b"/>
            <a:pathLst>
              <a:path w="30" h="462" extrusionOk="0">
                <a:moveTo>
                  <a:pt x="30" y="442"/>
                </a:moveTo>
                <a:cubicBezTo>
                  <a:pt x="30" y="451"/>
                  <a:pt x="20" y="462"/>
                  <a:pt x="10" y="462"/>
                </a:cubicBezTo>
                <a:cubicBezTo>
                  <a:pt x="1" y="462"/>
                  <a:pt x="1" y="451"/>
                  <a:pt x="1" y="442"/>
                </a:cubicBezTo>
                <a:lnTo>
                  <a:pt x="1" y="20"/>
                </a:lnTo>
                <a:cubicBezTo>
                  <a:pt x="1" y="11"/>
                  <a:pt x="1" y="1"/>
                  <a:pt x="10" y="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5" name="Google Shape;5395;p21"/>
          <p:cNvSpPr/>
          <p:nvPr/>
        </p:nvSpPr>
        <p:spPr>
          <a:xfrm>
            <a:off x="808221" y="862603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89" y="79"/>
                </a:moveTo>
                <a:lnTo>
                  <a:pt x="89" y="99"/>
                </a:lnTo>
                <a:cubicBezTo>
                  <a:pt x="79" y="108"/>
                  <a:pt x="70" y="99"/>
                  <a:pt x="70" y="99"/>
                </a:cubicBezTo>
                <a:lnTo>
                  <a:pt x="11" y="30"/>
                </a:lnTo>
                <a:cubicBezTo>
                  <a:pt x="1" y="20"/>
                  <a:pt x="1" y="10"/>
                  <a:pt x="11" y="1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6" name="Google Shape;5396;p21"/>
          <p:cNvSpPr/>
          <p:nvPr/>
        </p:nvSpPr>
        <p:spPr>
          <a:xfrm>
            <a:off x="798070" y="862603"/>
            <a:ext cx="18611" cy="23053"/>
          </a:xfrm>
          <a:custGeom>
            <a:avLst/>
            <a:gdLst/>
            <a:ahLst/>
            <a:cxnLst/>
            <a:rect l="l" t="t" r="r" b="b"/>
            <a:pathLst>
              <a:path w="88" h="109" extrusionOk="0">
                <a:moveTo>
                  <a:pt x="29" y="99"/>
                </a:moveTo>
                <a:cubicBezTo>
                  <a:pt x="20" y="99"/>
                  <a:pt x="9" y="108"/>
                  <a:pt x="0" y="99"/>
                </a:cubicBezTo>
                <a:lnTo>
                  <a:pt x="0" y="79"/>
                </a:lnTo>
                <a:lnTo>
                  <a:pt x="59" y="10"/>
                </a:lnTo>
                <a:cubicBezTo>
                  <a:pt x="59" y="1"/>
                  <a:pt x="68" y="1"/>
                  <a:pt x="78" y="1"/>
                </a:cubicBezTo>
                <a:cubicBezTo>
                  <a:pt x="88" y="10"/>
                  <a:pt x="88" y="20"/>
                  <a:pt x="7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7" name="Google Shape;5397;p21"/>
          <p:cNvSpPr/>
          <p:nvPr/>
        </p:nvSpPr>
        <p:spPr>
          <a:xfrm>
            <a:off x="808221" y="848010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89" y="79"/>
                </a:moveTo>
                <a:lnTo>
                  <a:pt x="89" y="99"/>
                </a:lnTo>
                <a:lnTo>
                  <a:pt x="70" y="99"/>
                </a:lnTo>
                <a:lnTo>
                  <a:pt x="11" y="31"/>
                </a:lnTo>
                <a:cubicBezTo>
                  <a:pt x="1" y="20"/>
                  <a:pt x="1" y="11"/>
                  <a:pt x="11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8" name="Google Shape;5398;p21"/>
          <p:cNvSpPr/>
          <p:nvPr/>
        </p:nvSpPr>
        <p:spPr>
          <a:xfrm>
            <a:off x="798070" y="848010"/>
            <a:ext cx="18611" cy="20938"/>
          </a:xfrm>
          <a:custGeom>
            <a:avLst/>
            <a:gdLst/>
            <a:ahLst/>
            <a:cxnLst/>
            <a:rect l="l" t="t" r="r" b="b"/>
            <a:pathLst>
              <a:path w="88" h="99" extrusionOk="0">
                <a:moveTo>
                  <a:pt x="29" y="99"/>
                </a:moveTo>
                <a:lnTo>
                  <a:pt x="0" y="99"/>
                </a:lnTo>
                <a:lnTo>
                  <a:pt x="0" y="79"/>
                </a:lnTo>
                <a:lnTo>
                  <a:pt x="59" y="11"/>
                </a:lnTo>
                <a:cubicBezTo>
                  <a:pt x="59" y="1"/>
                  <a:pt x="68" y="1"/>
                  <a:pt x="78" y="1"/>
                </a:cubicBezTo>
                <a:cubicBezTo>
                  <a:pt x="88" y="11"/>
                  <a:pt x="88" y="20"/>
                  <a:pt x="7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9" name="Google Shape;5399;p21"/>
          <p:cNvSpPr/>
          <p:nvPr/>
        </p:nvSpPr>
        <p:spPr>
          <a:xfrm>
            <a:off x="721298" y="792176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20" y="245"/>
                </a:moveTo>
                <a:cubicBezTo>
                  <a:pt x="10" y="255"/>
                  <a:pt x="0" y="245"/>
                  <a:pt x="0" y="245"/>
                </a:cubicBezTo>
                <a:cubicBezTo>
                  <a:pt x="0" y="236"/>
                  <a:pt x="0" y="226"/>
                  <a:pt x="10" y="216"/>
                </a:cubicBezTo>
                <a:lnTo>
                  <a:pt x="372" y="10"/>
                </a:lnTo>
                <a:cubicBezTo>
                  <a:pt x="383" y="1"/>
                  <a:pt x="392" y="10"/>
                  <a:pt x="392" y="10"/>
                </a:cubicBezTo>
                <a:cubicBezTo>
                  <a:pt x="402" y="20"/>
                  <a:pt x="392" y="30"/>
                  <a:pt x="392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0" name="Google Shape;5400;p21"/>
          <p:cNvSpPr/>
          <p:nvPr/>
        </p:nvSpPr>
        <p:spPr>
          <a:xfrm>
            <a:off x="735891" y="825380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9" y="98"/>
                </a:moveTo>
                <a:cubicBezTo>
                  <a:pt x="29" y="108"/>
                  <a:pt x="20" y="118"/>
                  <a:pt x="20" y="108"/>
                </a:cubicBezTo>
                <a:cubicBezTo>
                  <a:pt x="10" y="108"/>
                  <a:pt x="0" y="98"/>
                  <a:pt x="10" y="88"/>
                </a:cubicBezTo>
                <a:lnTo>
                  <a:pt x="39" y="10"/>
                </a:lnTo>
                <a:cubicBezTo>
                  <a:pt x="39" y="0"/>
                  <a:pt x="49" y="0"/>
                  <a:pt x="59" y="0"/>
                </a:cubicBezTo>
                <a:cubicBezTo>
                  <a:pt x="68" y="0"/>
                  <a:pt x="68" y="10"/>
                  <a:pt x="6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1" name="Google Shape;5401;p21"/>
          <p:cNvSpPr/>
          <p:nvPr/>
        </p:nvSpPr>
        <p:spPr>
          <a:xfrm>
            <a:off x="725317" y="821150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1" y="40"/>
                </a:moveTo>
                <a:cubicBezTo>
                  <a:pt x="1" y="30"/>
                  <a:pt x="1" y="30"/>
                  <a:pt x="1" y="20"/>
                </a:cubicBezTo>
                <a:cubicBezTo>
                  <a:pt x="1" y="10"/>
                  <a:pt x="11" y="1"/>
                  <a:pt x="20" y="1"/>
                </a:cubicBezTo>
                <a:lnTo>
                  <a:pt x="109" y="20"/>
                </a:lnTo>
                <a:cubicBezTo>
                  <a:pt x="118" y="20"/>
                  <a:pt x="118" y="30"/>
                  <a:pt x="118" y="40"/>
                </a:cubicBezTo>
                <a:cubicBezTo>
                  <a:pt x="118" y="40"/>
                  <a:pt x="109" y="49"/>
                  <a:pt x="99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2" name="Google Shape;5402;p21"/>
          <p:cNvSpPr/>
          <p:nvPr/>
        </p:nvSpPr>
        <p:spPr>
          <a:xfrm>
            <a:off x="748158" y="817132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40" y="108"/>
                </a:moveTo>
                <a:cubicBezTo>
                  <a:pt x="30" y="118"/>
                  <a:pt x="21" y="118"/>
                  <a:pt x="21" y="118"/>
                </a:cubicBezTo>
                <a:cubicBezTo>
                  <a:pt x="10" y="118"/>
                  <a:pt x="1" y="108"/>
                  <a:pt x="10" y="98"/>
                </a:cubicBezTo>
                <a:lnTo>
                  <a:pt x="40" y="10"/>
                </a:lnTo>
                <a:cubicBezTo>
                  <a:pt x="40" y="0"/>
                  <a:pt x="50" y="0"/>
                  <a:pt x="60" y="0"/>
                </a:cubicBezTo>
                <a:cubicBezTo>
                  <a:pt x="69" y="10"/>
                  <a:pt x="69" y="2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3" name="Google Shape;5403;p21"/>
          <p:cNvSpPr/>
          <p:nvPr/>
        </p:nvSpPr>
        <p:spPr>
          <a:xfrm>
            <a:off x="737795" y="815017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1" y="30"/>
                </a:moveTo>
                <a:cubicBezTo>
                  <a:pt x="1" y="30"/>
                  <a:pt x="1" y="20"/>
                  <a:pt x="1" y="10"/>
                </a:cubicBezTo>
                <a:cubicBezTo>
                  <a:pt x="1" y="0"/>
                  <a:pt x="11" y="0"/>
                  <a:pt x="20" y="0"/>
                </a:cubicBezTo>
                <a:lnTo>
                  <a:pt x="109" y="10"/>
                </a:lnTo>
                <a:cubicBezTo>
                  <a:pt x="118" y="10"/>
                  <a:pt x="118" y="20"/>
                  <a:pt x="118" y="30"/>
                </a:cubicBezTo>
                <a:cubicBezTo>
                  <a:pt x="118" y="39"/>
                  <a:pt x="109" y="49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4" name="Google Shape;5404;p21"/>
          <p:cNvSpPr/>
          <p:nvPr/>
        </p:nvSpPr>
        <p:spPr>
          <a:xfrm>
            <a:off x="721298" y="736131"/>
            <a:ext cx="85232" cy="52239"/>
          </a:xfrm>
          <a:custGeom>
            <a:avLst/>
            <a:gdLst/>
            <a:ahLst/>
            <a:cxnLst/>
            <a:rect l="l" t="t" r="r" b="b"/>
            <a:pathLst>
              <a:path w="403" h="247" extrusionOk="0">
                <a:moveTo>
                  <a:pt x="10" y="30"/>
                </a:moveTo>
                <a:cubicBezTo>
                  <a:pt x="0" y="20"/>
                  <a:pt x="0" y="11"/>
                  <a:pt x="0" y="11"/>
                </a:cubicBezTo>
                <a:cubicBezTo>
                  <a:pt x="0" y="1"/>
                  <a:pt x="10" y="1"/>
                  <a:pt x="20" y="1"/>
                </a:cubicBezTo>
                <a:lnTo>
                  <a:pt x="392" y="216"/>
                </a:lnTo>
                <a:cubicBezTo>
                  <a:pt x="392" y="216"/>
                  <a:pt x="402" y="226"/>
                  <a:pt x="392" y="236"/>
                </a:cubicBezTo>
                <a:cubicBezTo>
                  <a:pt x="392" y="246"/>
                  <a:pt x="383" y="246"/>
                  <a:pt x="372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5" name="Google Shape;5405;p21"/>
          <p:cNvSpPr/>
          <p:nvPr/>
        </p:nvSpPr>
        <p:spPr>
          <a:xfrm>
            <a:off x="725317" y="748609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20" y="50"/>
                </a:moveTo>
                <a:cubicBezTo>
                  <a:pt x="11" y="50"/>
                  <a:pt x="1" y="40"/>
                  <a:pt x="1" y="30"/>
                </a:cubicBezTo>
                <a:cubicBezTo>
                  <a:pt x="1" y="30"/>
                  <a:pt x="1" y="20"/>
                  <a:pt x="11" y="20"/>
                </a:cubicBezTo>
                <a:lnTo>
                  <a:pt x="99" y="0"/>
                </a:lnTo>
                <a:cubicBezTo>
                  <a:pt x="109" y="0"/>
                  <a:pt x="118" y="11"/>
                  <a:pt x="118" y="20"/>
                </a:cubicBezTo>
                <a:cubicBezTo>
                  <a:pt x="118" y="30"/>
                  <a:pt x="118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6" name="Google Shape;5406;p21"/>
          <p:cNvSpPr/>
          <p:nvPr/>
        </p:nvSpPr>
        <p:spPr>
          <a:xfrm>
            <a:off x="735891" y="732112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0" y="10"/>
                  <a:pt x="10" y="0"/>
                  <a:pt x="20" y="0"/>
                </a:cubicBezTo>
                <a:cubicBezTo>
                  <a:pt x="20" y="0"/>
                  <a:pt x="29" y="0"/>
                  <a:pt x="39" y="10"/>
                </a:cubicBezTo>
                <a:lnTo>
                  <a:pt x="68" y="89"/>
                </a:lnTo>
                <a:cubicBezTo>
                  <a:pt x="68" y="98"/>
                  <a:pt x="68" y="108"/>
                  <a:pt x="59" y="108"/>
                </a:cubicBezTo>
                <a:cubicBezTo>
                  <a:pt x="49" y="118"/>
                  <a:pt x="39" y="108"/>
                  <a:pt x="39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7" name="Google Shape;5407;p21"/>
          <p:cNvSpPr/>
          <p:nvPr/>
        </p:nvSpPr>
        <p:spPr>
          <a:xfrm>
            <a:off x="737795" y="756857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20" y="40"/>
                </a:moveTo>
                <a:cubicBezTo>
                  <a:pt x="11" y="40"/>
                  <a:pt x="1" y="40"/>
                  <a:pt x="1" y="30"/>
                </a:cubicBezTo>
                <a:cubicBezTo>
                  <a:pt x="1" y="20"/>
                  <a:pt x="1" y="11"/>
                  <a:pt x="11" y="11"/>
                </a:cubicBezTo>
                <a:lnTo>
                  <a:pt x="99" y="1"/>
                </a:lnTo>
                <a:cubicBezTo>
                  <a:pt x="109" y="1"/>
                  <a:pt x="118" y="1"/>
                  <a:pt x="118" y="11"/>
                </a:cubicBezTo>
                <a:cubicBezTo>
                  <a:pt x="118" y="20"/>
                  <a:pt x="118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8" name="Google Shape;5408;p21"/>
          <p:cNvSpPr/>
          <p:nvPr/>
        </p:nvSpPr>
        <p:spPr>
          <a:xfrm>
            <a:off x="748158" y="738245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10" y="30"/>
                </a:moveTo>
                <a:cubicBezTo>
                  <a:pt x="1" y="20"/>
                  <a:pt x="10" y="10"/>
                  <a:pt x="21" y="1"/>
                </a:cubicBezTo>
                <a:cubicBezTo>
                  <a:pt x="21" y="1"/>
                  <a:pt x="30" y="10"/>
                  <a:pt x="40" y="10"/>
                </a:cubicBezTo>
                <a:lnTo>
                  <a:pt x="69" y="99"/>
                </a:lnTo>
                <a:cubicBezTo>
                  <a:pt x="69" y="108"/>
                  <a:pt x="69" y="118"/>
                  <a:pt x="60" y="118"/>
                </a:cubicBezTo>
                <a:cubicBezTo>
                  <a:pt x="50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9" name="Google Shape;5409;p21"/>
          <p:cNvSpPr/>
          <p:nvPr/>
        </p:nvSpPr>
        <p:spPr>
          <a:xfrm>
            <a:off x="777344" y="732112"/>
            <a:ext cx="33205" cy="52027"/>
          </a:xfrm>
          <a:custGeom>
            <a:avLst/>
            <a:gdLst/>
            <a:ahLst/>
            <a:cxnLst/>
            <a:rect l="l" t="t" r="r" b="b"/>
            <a:pathLst>
              <a:path w="157" h="246" extrusionOk="0">
                <a:moveTo>
                  <a:pt x="10" y="30"/>
                </a:move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29" y="0"/>
                  <a:pt x="29" y="10"/>
                </a:cubicBezTo>
                <a:lnTo>
                  <a:pt x="147" y="216"/>
                </a:lnTo>
                <a:cubicBezTo>
                  <a:pt x="157" y="226"/>
                  <a:pt x="157" y="235"/>
                  <a:pt x="147" y="235"/>
                </a:cubicBezTo>
                <a:cubicBezTo>
                  <a:pt x="137" y="245"/>
                  <a:pt x="127" y="245"/>
                  <a:pt x="127" y="23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0" name="Google Shape;5410;p21"/>
          <p:cNvSpPr/>
          <p:nvPr/>
        </p:nvSpPr>
        <p:spPr>
          <a:xfrm>
            <a:off x="768884" y="740360"/>
            <a:ext cx="25168" cy="12690"/>
          </a:xfrm>
          <a:custGeom>
            <a:avLst/>
            <a:gdLst/>
            <a:ahLst/>
            <a:cxnLst/>
            <a:rect l="l" t="t" r="r" b="b"/>
            <a:pathLst>
              <a:path w="119" h="60" extrusionOk="0">
                <a:moveTo>
                  <a:pt x="20" y="30"/>
                </a:moveTo>
                <a:cubicBezTo>
                  <a:pt x="10" y="30"/>
                  <a:pt x="1" y="20"/>
                  <a:pt x="10" y="10"/>
                </a:cubicBezTo>
                <a:cubicBezTo>
                  <a:pt x="10" y="0"/>
                  <a:pt x="20" y="0"/>
                  <a:pt x="30" y="0"/>
                </a:cubicBezTo>
                <a:lnTo>
                  <a:pt x="99" y="30"/>
                </a:lnTo>
                <a:cubicBezTo>
                  <a:pt x="108" y="39"/>
                  <a:pt x="118" y="39"/>
                  <a:pt x="108" y="50"/>
                </a:cubicBezTo>
                <a:cubicBezTo>
                  <a:pt x="108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1" name="Google Shape;5411;p21"/>
          <p:cNvSpPr/>
          <p:nvPr/>
        </p:nvSpPr>
        <p:spPr>
          <a:xfrm>
            <a:off x="785592" y="729997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10" y="10"/>
                </a:moveTo>
                <a:cubicBezTo>
                  <a:pt x="20" y="10"/>
                  <a:pt x="20" y="1"/>
                  <a:pt x="29" y="1"/>
                </a:cubicBezTo>
                <a:cubicBezTo>
                  <a:pt x="39" y="1"/>
                  <a:pt x="49" y="10"/>
                  <a:pt x="49" y="20"/>
                </a:cubicBezTo>
                <a:lnTo>
                  <a:pt x="29" y="99"/>
                </a:lnTo>
                <a:cubicBezTo>
                  <a:pt x="29" y="108"/>
                  <a:pt x="20" y="108"/>
                  <a:pt x="20" y="108"/>
                </a:cubicBezTo>
                <a:cubicBezTo>
                  <a:pt x="10" y="108"/>
                  <a:pt x="0" y="99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2" name="Google Shape;5412;p21"/>
          <p:cNvSpPr/>
          <p:nvPr/>
        </p:nvSpPr>
        <p:spPr>
          <a:xfrm>
            <a:off x="777344" y="750723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10" y="40"/>
                </a:moveTo>
                <a:cubicBezTo>
                  <a:pt x="0" y="30"/>
                  <a:pt x="0" y="20"/>
                  <a:pt x="0" y="10"/>
                </a:cubicBezTo>
                <a:cubicBezTo>
                  <a:pt x="0" y="10"/>
                  <a:pt x="10" y="1"/>
                  <a:pt x="20" y="10"/>
                </a:cubicBezTo>
                <a:lnTo>
                  <a:pt x="88" y="40"/>
                </a:lnTo>
                <a:cubicBezTo>
                  <a:pt x="98" y="40"/>
                  <a:pt x="107" y="49"/>
                  <a:pt x="98" y="59"/>
                </a:cubicBezTo>
                <a:cubicBezTo>
                  <a:pt x="98" y="59"/>
                  <a:pt x="88" y="69"/>
                  <a:pt x="78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3" name="Google Shape;5413;p21"/>
          <p:cNvSpPr/>
          <p:nvPr/>
        </p:nvSpPr>
        <p:spPr>
          <a:xfrm>
            <a:off x="791725" y="740360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20" y="20"/>
                </a:moveTo>
                <a:cubicBezTo>
                  <a:pt x="20" y="10"/>
                  <a:pt x="20" y="0"/>
                  <a:pt x="30" y="0"/>
                </a:cubicBezTo>
                <a:cubicBezTo>
                  <a:pt x="39" y="10"/>
                  <a:pt x="50" y="10"/>
                  <a:pt x="50" y="20"/>
                </a:cubicBezTo>
                <a:lnTo>
                  <a:pt x="30" y="98"/>
                </a:lnTo>
                <a:cubicBezTo>
                  <a:pt x="30" y="108"/>
                  <a:pt x="30" y="118"/>
                  <a:pt x="20" y="118"/>
                </a:cubicBezTo>
                <a:cubicBezTo>
                  <a:pt x="10" y="10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4" name="Google Shape;5414;p21"/>
          <p:cNvSpPr/>
          <p:nvPr/>
        </p:nvSpPr>
        <p:spPr>
          <a:xfrm>
            <a:off x="814566" y="732112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27" y="10"/>
                </a:moveTo>
                <a:cubicBezTo>
                  <a:pt x="127" y="0"/>
                  <a:pt x="138" y="0"/>
                  <a:pt x="147" y="10"/>
                </a:cubicBezTo>
                <a:cubicBezTo>
                  <a:pt x="157" y="10"/>
                  <a:pt x="157" y="20"/>
                  <a:pt x="157" y="30"/>
                </a:cubicBezTo>
                <a:lnTo>
                  <a:pt x="29" y="235"/>
                </a:lnTo>
                <a:cubicBezTo>
                  <a:pt x="29" y="245"/>
                  <a:pt x="20" y="245"/>
                  <a:pt x="10" y="235"/>
                </a:cubicBezTo>
                <a:cubicBezTo>
                  <a:pt x="0" y="235"/>
                  <a:pt x="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5" name="Google Shape;5415;p21"/>
          <p:cNvSpPr/>
          <p:nvPr/>
        </p:nvSpPr>
        <p:spPr>
          <a:xfrm>
            <a:off x="828947" y="729997"/>
            <a:ext cx="10786" cy="23053"/>
          </a:xfrm>
          <a:custGeom>
            <a:avLst/>
            <a:gdLst/>
            <a:ahLst/>
            <a:cxnLst/>
            <a:rect l="l" t="t" r="r" b="b"/>
            <a:pathLst>
              <a:path w="51" h="109" extrusionOk="0">
                <a:moveTo>
                  <a:pt x="11" y="20"/>
                </a:moveTo>
                <a:cubicBezTo>
                  <a:pt x="1" y="10"/>
                  <a:pt x="11" y="1"/>
                  <a:pt x="20" y="1"/>
                </a:cubicBezTo>
                <a:cubicBezTo>
                  <a:pt x="30" y="1"/>
                  <a:pt x="40" y="10"/>
                  <a:pt x="40" y="10"/>
                </a:cubicBezTo>
                <a:lnTo>
                  <a:pt x="50" y="88"/>
                </a:lnTo>
                <a:cubicBezTo>
                  <a:pt x="50" y="99"/>
                  <a:pt x="40" y="108"/>
                  <a:pt x="40" y="108"/>
                </a:cubicBezTo>
                <a:cubicBezTo>
                  <a:pt x="30" y="108"/>
                  <a:pt x="20" y="108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6" name="Google Shape;5416;p21"/>
          <p:cNvSpPr/>
          <p:nvPr/>
        </p:nvSpPr>
        <p:spPr>
          <a:xfrm>
            <a:off x="833177" y="740360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79" y="0"/>
                </a:moveTo>
                <a:cubicBezTo>
                  <a:pt x="89" y="0"/>
                  <a:pt x="98" y="0"/>
                  <a:pt x="98" y="10"/>
                </a:cubicBezTo>
                <a:cubicBezTo>
                  <a:pt x="108" y="20"/>
                  <a:pt x="98" y="30"/>
                  <a:pt x="89" y="30"/>
                </a:cubicBezTo>
                <a:lnTo>
                  <a:pt x="20" y="59"/>
                </a:lnTo>
                <a:cubicBezTo>
                  <a:pt x="10" y="59"/>
                  <a:pt x="0" y="59"/>
                  <a:pt x="0" y="50"/>
                </a:cubicBezTo>
                <a:cubicBezTo>
                  <a:pt x="0" y="39"/>
                  <a:pt x="0" y="39"/>
                  <a:pt x="1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7" name="Google Shape;5417;p21"/>
          <p:cNvSpPr/>
          <p:nvPr/>
        </p:nvSpPr>
        <p:spPr>
          <a:xfrm>
            <a:off x="822814" y="740360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1" y="20"/>
                </a:moveTo>
                <a:cubicBezTo>
                  <a:pt x="1" y="10"/>
                  <a:pt x="10" y="10"/>
                  <a:pt x="20" y="0"/>
                </a:cubicBezTo>
                <a:cubicBezTo>
                  <a:pt x="30" y="0"/>
                  <a:pt x="30" y="10"/>
                  <a:pt x="40" y="20"/>
                </a:cubicBezTo>
                <a:lnTo>
                  <a:pt x="49" y="98"/>
                </a:lnTo>
                <a:cubicBezTo>
                  <a:pt x="49" y="108"/>
                  <a:pt x="40" y="108"/>
                  <a:pt x="30" y="118"/>
                </a:cubicBezTo>
                <a:cubicBezTo>
                  <a:pt x="30" y="118"/>
                  <a:pt x="20" y="108"/>
                  <a:pt x="2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8" name="Google Shape;5418;p21"/>
          <p:cNvSpPr/>
          <p:nvPr/>
        </p:nvSpPr>
        <p:spPr>
          <a:xfrm>
            <a:off x="824929" y="750723"/>
            <a:ext cx="24956" cy="14593"/>
          </a:xfrm>
          <a:custGeom>
            <a:avLst/>
            <a:gdLst/>
            <a:ahLst/>
            <a:cxnLst/>
            <a:rect l="l" t="t" r="r" b="b"/>
            <a:pathLst>
              <a:path w="118" h="69" extrusionOk="0">
                <a:moveTo>
                  <a:pt x="89" y="10"/>
                </a:moveTo>
                <a:cubicBezTo>
                  <a:pt x="98" y="1"/>
                  <a:pt x="108" y="10"/>
                  <a:pt x="108" y="10"/>
                </a:cubicBezTo>
                <a:cubicBezTo>
                  <a:pt x="118" y="20"/>
                  <a:pt x="108" y="30"/>
                  <a:pt x="98" y="40"/>
                </a:cubicBezTo>
                <a:lnTo>
                  <a:pt x="30" y="69"/>
                </a:lnTo>
                <a:cubicBezTo>
                  <a:pt x="20" y="69"/>
                  <a:pt x="10" y="59"/>
                  <a:pt x="10" y="59"/>
                </a:cubicBezTo>
                <a:cubicBezTo>
                  <a:pt x="0" y="49"/>
                  <a:pt x="10" y="40"/>
                  <a:pt x="20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21"/>
          <p:cNvSpPr/>
          <p:nvPr/>
        </p:nvSpPr>
        <p:spPr>
          <a:xfrm>
            <a:off x="820699" y="788157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55" y="0"/>
                </a:moveTo>
                <a:cubicBezTo>
                  <a:pt x="265" y="0"/>
                  <a:pt x="275" y="0"/>
                  <a:pt x="275" y="9"/>
                </a:cubicBezTo>
                <a:cubicBezTo>
                  <a:pt x="275" y="20"/>
                  <a:pt x="265" y="29"/>
                  <a:pt x="255" y="29"/>
                </a:cubicBezTo>
                <a:lnTo>
                  <a:pt x="20" y="29"/>
                </a:lnTo>
                <a:cubicBezTo>
                  <a:pt x="11" y="29"/>
                  <a:pt x="0" y="20"/>
                  <a:pt x="0" y="9"/>
                </a:cubicBezTo>
                <a:cubicBezTo>
                  <a:pt x="0" y="0"/>
                  <a:pt x="11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0" name="Google Shape;5420;p21"/>
          <p:cNvSpPr/>
          <p:nvPr/>
        </p:nvSpPr>
        <p:spPr>
          <a:xfrm>
            <a:off x="856018" y="77567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9" y="10"/>
                </a:moveTo>
                <a:cubicBezTo>
                  <a:pt x="79" y="0"/>
                  <a:pt x="88" y="0"/>
                  <a:pt x="88" y="10"/>
                </a:cubicBezTo>
                <a:cubicBezTo>
                  <a:pt x="98" y="20"/>
                  <a:pt x="98" y="29"/>
                  <a:pt x="88" y="29"/>
                </a:cubicBezTo>
                <a:lnTo>
                  <a:pt x="29" y="79"/>
                </a:lnTo>
                <a:cubicBezTo>
                  <a:pt x="20" y="88"/>
                  <a:pt x="10" y="88"/>
                  <a:pt x="0" y="79"/>
                </a:cubicBezTo>
                <a:cubicBezTo>
                  <a:pt x="0" y="68"/>
                  <a:pt x="0" y="59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1" name="Google Shape;5421;p21"/>
          <p:cNvSpPr/>
          <p:nvPr/>
        </p:nvSpPr>
        <p:spPr>
          <a:xfrm>
            <a:off x="856018" y="78583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88" y="60"/>
                </a:moveTo>
                <a:cubicBezTo>
                  <a:pt x="98" y="70"/>
                  <a:pt x="98" y="70"/>
                  <a:pt x="88" y="79"/>
                </a:cubicBezTo>
                <a:cubicBezTo>
                  <a:pt x="88" y="89"/>
                  <a:pt x="79" y="89"/>
                  <a:pt x="69" y="79"/>
                </a:cubicBezTo>
                <a:lnTo>
                  <a:pt x="10" y="31"/>
                </a:lnTo>
                <a:cubicBezTo>
                  <a:pt x="0" y="31"/>
                  <a:pt x="0" y="20"/>
                  <a:pt x="0" y="11"/>
                </a:cubicBezTo>
                <a:cubicBezTo>
                  <a:pt x="10" y="11"/>
                  <a:pt x="20" y="1"/>
                  <a:pt x="2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2" name="Google Shape;5422;p21"/>
          <p:cNvSpPr/>
          <p:nvPr/>
        </p:nvSpPr>
        <p:spPr>
          <a:xfrm>
            <a:off x="843540" y="775679"/>
            <a:ext cx="18823" cy="18823"/>
          </a:xfrm>
          <a:custGeom>
            <a:avLst/>
            <a:gdLst/>
            <a:ahLst/>
            <a:cxnLst/>
            <a:rect l="l" t="t" r="r" b="b"/>
            <a:pathLst>
              <a:path w="89" h="89" extrusionOk="0">
                <a:moveTo>
                  <a:pt x="69" y="10"/>
                </a:moveTo>
                <a:cubicBezTo>
                  <a:pt x="69" y="0"/>
                  <a:pt x="79" y="0"/>
                  <a:pt x="88" y="10"/>
                </a:cubicBezTo>
                <a:lnTo>
                  <a:pt x="88" y="29"/>
                </a:lnTo>
                <a:lnTo>
                  <a:pt x="20" y="79"/>
                </a:lnTo>
                <a:cubicBezTo>
                  <a:pt x="20" y="88"/>
                  <a:pt x="10" y="88"/>
                  <a:pt x="1" y="79"/>
                </a:cubicBezTo>
                <a:lnTo>
                  <a:pt x="1" y="5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3" name="Google Shape;5423;p21"/>
          <p:cNvSpPr/>
          <p:nvPr/>
        </p:nvSpPr>
        <p:spPr>
          <a:xfrm>
            <a:off x="843540" y="785831"/>
            <a:ext cx="18823" cy="19034"/>
          </a:xfrm>
          <a:custGeom>
            <a:avLst/>
            <a:gdLst/>
            <a:ahLst/>
            <a:cxnLst/>
            <a:rect l="l" t="t" r="r" b="b"/>
            <a:pathLst>
              <a:path w="89" h="90" extrusionOk="0">
                <a:moveTo>
                  <a:pt x="88" y="60"/>
                </a:moveTo>
                <a:lnTo>
                  <a:pt x="88" y="79"/>
                </a:lnTo>
                <a:cubicBezTo>
                  <a:pt x="79" y="89"/>
                  <a:pt x="69" y="89"/>
                  <a:pt x="69" y="79"/>
                </a:cubicBezTo>
                <a:lnTo>
                  <a:pt x="1" y="31"/>
                </a:lnTo>
                <a:lnTo>
                  <a:pt x="1" y="11"/>
                </a:lnTo>
                <a:cubicBezTo>
                  <a:pt x="10" y="11"/>
                  <a:pt x="20" y="1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4" name="Google Shape;5424;p21"/>
          <p:cNvSpPr/>
          <p:nvPr/>
        </p:nvSpPr>
        <p:spPr>
          <a:xfrm>
            <a:off x="814566" y="796406"/>
            <a:ext cx="33416" cy="51816"/>
          </a:xfrm>
          <a:custGeom>
            <a:avLst/>
            <a:gdLst/>
            <a:ahLst/>
            <a:cxnLst/>
            <a:rect l="l" t="t" r="r" b="b"/>
            <a:pathLst>
              <a:path w="158" h="245" extrusionOk="0">
                <a:moveTo>
                  <a:pt x="157" y="225"/>
                </a:moveTo>
                <a:cubicBezTo>
                  <a:pt x="157" y="225"/>
                  <a:pt x="157" y="235"/>
                  <a:pt x="147" y="245"/>
                </a:cubicBezTo>
                <a:cubicBezTo>
                  <a:pt x="138" y="245"/>
                  <a:pt x="127" y="245"/>
                  <a:pt x="127" y="235"/>
                </a:cubicBezTo>
                <a:lnTo>
                  <a:pt x="10" y="29"/>
                </a:lnTo>
                <a:cubicBezTo>
                  <a:pt x="0" y="20"/>
                  <a:pt x="0" y="10"/>
                  <a:pt x="10" y="10"/>
                </a:cubicBezTo>
                <a:cubicBezTo>
                  <a:pt x="20" y="0"/>
                  <a:pt x="29" y="1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5" name="Google Shape;5425;p21"/>
          <p:cNvSpPr/>
          <p:nvPr/>
        </p:nvSpPr>
        <p:spPr>
          <a:xfrm>
            <a:off x="833177" y="827283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31"/>
                </a:moveTo>
                <a:cubicBezTo>
                  <a:pt x="98" y="40"/>
                  <a:pt x="108" y="40"/>
                  <a:pt x="98" y="50"/>
                </a:cubicBezTo>
                <a:cubicBezTo>
                  <a:pt x="98" y="60"/>
                  <a:pt x="89" y="60"/>
                  <a:pt x="79" y="60"/>
                </a:cubicBezTo>
                <a:lnTo>
                  <a:pt x="10" y="31"/>
                </a:lnTo>
                <a:cubicBezTo>
                  <a:pt x="0" y="31"/>
                  <a:pt x="0" y="20"/>
                  <a:pt x="0" y="11"/>
                </a:cubicBezTo>
                <a:cubicBezTo>
                  <a:pt x="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6" name="Google Shape;5426;p21"/>
          <p:cNvSpPr/>
          <p:nvPr/>
        </p:nvSpPr>
        <p:spPr>
          <a:xfrm>
            <a:off x="828947" y="827283"/>
            <a:ext cx="10786" cy="23264"/>
          </a:xfrm>
          <a:custGeom>
            <a:avLst/>
            <a:gdLst/>
            <a:ahLst/>
            <a:cxnLst/>
            <a:rect l="l" t="t" r="r" b="b"/>
            <a:pathLst>
              <a:path w="51" h="110" extrusionOk="0">
                <a:moveTo>
                  <a:pt x="40" y="99"/>
                </a:moveTo>
                <a:cubicBezTo>
                  <a:pt x="40" y="109"/>
                  <a:pt x="30" y="109"/>
                  <a:pt x="20" y="109"/>
                </a:cubicBezTo>
                <a:cubicBezTo>
                  <a:pt x="11" y="109"/>
                  <a:pt x="1" y="99"/>
                  <a:pt x="11" y="89"/>
                </a:cubicBezTo>
                <a:lnTo>
                  <a:pt x="20" y="11"/>
                </a:lnTo>
                <a:cubicBezTo>
                  <a:pt x="20" y="11"/>
                  <a:pt x="30" y="1"/>
                  <a:pt x="40" y="1"/>
                </a:cubicBezTo>
                <a:cubicBezTo>
                  <a:pt x="40" y="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7" name="Google Shape;5427;p21"/>
          <p:cNvSpPr/>
          <p:nvPr/>
        </p:nvSpPr>
        <p:spPr>
          <a:xfrm>
            <a:off x="824929" y="815017"/>
            <a:ext cx="24956" cy="14805"/>
          </a:xfrm>
          <a:custGeom>
            <a:avLst/>
            <a:gdLst/>
            <a:ahLst/>
            <a:cxnLst/>
            <a:rect l="l" t="t" r="r" b="b"/>
            <a:pathLst>
              <a:path w="118" h="70" extrusionOk="0">
                <a:moveTo>
                  <a:pt x="98" y="39"/>
                </a:moveTo>
                <a:cubicBezTo>
                  <a:pt x="108" y="39"/>
                  <a:pt x="118" y="49"/>
                  <a:pt x="108" y="59"/>
                </a:cubicBezTo>
                <a:cubicBezTo>
                  <a:pt x="108" y="69"/>
                  <a:pt x="98" y="69"/>
                  <a:pt x="89" y="69"/>
                </a:cubicBezTo>
                <a:lnTo>
                  <a:pt x="20" y="39"/>
                </a:lnTo>
                <a:cubicBezTo>
                  <a:pt x="10" y="30"/>
                  <a:pt x="0" y="20"/>
                  <a:pt x="10" y="20"/>
                </a:cubicBezTo>
                <a:cubicBezTo>
                  <a:pt x="10" y="1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8" name="Google Shape;5428;p21"/>
          <p:cNvSpPr/>
          <p:nvPr/>
        </p:nvSpPr>
        <p:spPr>
          <a:xfrm>
            <a:off x="822814" y="817132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40" y="98"/>
                </a:moveTo>
                <a:cubicBezTo>
                  <a:pt x="30" y="98"/>
                  <a:pt x="30" y="108"/>
                  <a:pt x="20" y="108"/>
                </a:cubicBezTo>
                <a:cubicBezTo>
                  <a:pt x="10" y="108"/>
                  <a:pt x="1" y="98"/>
                  <a:pt x="1" y="88"/>
                </a:cubicBezTo>
                <a:lnTo>
                  <a:pt x="20" y="10"/>
                </a:lnTo>
                <a:cubicBezTo>
                  <a:pt x="20" y="0"/>
                  <a:pt x="30" y="0"/>
                  <a:pt x="30" y="0"/>
                </a:cubicBezTo>
                <a:cubicBezTo>
                  <a:pt x="40" y="0"/>
                  <a:pt x="49" y="10"/>
                  <a:pt x="4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9" name="Google Shape;5429;p21"/>
          <p:cNvSpPr/>
          <p:nvPr/>
        </p:nvSpPr>
        <p:spPr>
          <a:xfrm>
            <a:off x="777344" y="796406"/>
            <a:ext cx="33205" cy="51816"/>
          </a:xfrm>
          <a:custGeom>
            <a:avLst/>
            <a:gdLst/>
            <a:ahLst/>
            <a:cxnLst/>
            <a:rect l="l" t="t" r="r" b="b"/>
            <a:pathLst>
              <a:path w="157" h="245" extrusionOk="0">
                <a:moveTo>
                  <a:pt x="29" y="235"/>
                </a:moveTo>
                <a:cubicBezTo>
                  <a:pt x="29" y="245"/>
                  <a:pt x="20" y="245"/>
                  <a:pt x="10" y="245"/>
                </a:cubicBezTo>
                <a:cubicBezTo>
                  <a:pt x="0" y="235"/>
                  <a:pt x="0" y="225"/>
                  <a:pt x="10" y="225"/>
                </a:cubicBezTo>
                <a:lnTo>
                  <a:pt x="127" y="10"/>
                </a:lnTo>
                <a:cubicBezTo>
                  <a:pt x="127" y="10"/>
                  <a:pt x="137" y="0"/>
                  <a:pt x="147" y="10"/>
                </a:cubicBezTo>
                <a:cubicBezTo>
                  <a:pt x="157" y="10"/>
                  <a:pt x="157" y="20"/>
                  <a:pt x="147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0" name="Google Shape;5430;p21"/>
          <p:cNvSpPr/>
          <p:nvPr/>
        </p:nvSpPr>
        <p:spPr>
          <a:xfrm>
            <a:off x="785592" y="827283"/>
            <a:ext cx="10363" cy="23264"/>
          </a:xfrm>
          <a:custGeom>
            <a:avLst/>
            <a:gdLst/>
            <a:ahLst/>
            <a:cxnLst/>
            <a:rect l="l" t="t" r="r" b="b"/>
            <a:pathLst>
              <a:path w="49" h="110" extrusionOk="0">
                <a:moveTo>
                  <a:pt x="49" y="89"/>
                </a:moveTo>
                <a:cubicBezTo>
                  <a:pt x="49" y="99"/>
                  <a:pt x="39" y="109"/>
                  <a:pt x="29" y="109"/>
                </a:cubicBezTo>
                <a:cubicBezTo>
                  <a:pt x="20" y="109"/>
                  <a:pt x="20" y="109"/>
                  <a:pt x="10" y="99"/>
                </a:cubicBezTo>
                <a:lnTo>
                  <a:pt x="0" y="20"/>
                </a:lnTo>
                <a:cubicBezTo>
                  <a:pt x="0" y="11"/>
                  <a:pt x="10" y="1"/>
                  <a:pt x="20" y="1"/>
                </a:cubicBezTo>
                <a:lnTo>
                  <a:pt x="29" y="1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1" name="Google Shape;5431;p21"/>
          <p:cNvSpPr/>
          <p:nvPr/>
        </p:nvSpPr>
        <p:spPr>
          <a:xfrm>
            <a:off x="768884" y="827283"/>
            <a:ext cx="25168" cy="12690"/>
          </a:xfrm>
          <a:custGeom>
            <a:avLst/>
            <a:gdLst/>
            <a:ahLst/>
            <a:cxnLst/>
            <a:rect l="l" t="t" r="r" b="b"/>
            <a:pathLst>
              <a:path w="119" h="60" extrusionOk="0">
                <a:moveTo>
                  <a:pt x="30" y="60"/>
                </a:moveTo>
                <a:cubicBezTo>
                  <a:pt x="20" y="60"/>
                  <a:pt x="10" y="60"/>
                  <a:pt x="10" y="50"/>
                </a:cubicBezTo>
                <a:cubicBezTo>
                  <a:pt x="1" y="40"/>
                  <a:pt x="10" y="40"/>
                  <a:pt x="20" y="31"/>
                </a:cubicBezTo>
                <a:lnTo>
                  <a:pt x="89" y="1"/>
                </a:lnTo>
                <a:cubicBezTo>
                  <a:pt x="99" y="1"/>
                  <a:pt x="108" y="1"/>
                  <a:pt x="108" y="11"/>
                </a:cubicBezTo>
                <a:cubicBezTo>
                  <a:pt x="118" y="20"/>
                  <a:pt x="108" y="31"/>
                  <a:pt x="9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21"/>
          <p:cNvSpPr/>
          <p:nvPr/>
        </p:nvSpPr>
        <p:spPr>
          <a:xfrm>
            <a:off x="791725" y="817132"/>
            <a:ext cx="10575" cy="22841"/>
          </a:xfrm>
          <a:custGeom>
            <a:avLst/>
            <a:gdLst/>
            <a:ahLst/>
            <a:cxnLst/>
            <a:rect l="l" t="t" r="r" b="b"/>
            <a:pathLst>
              <a:path w="50" h="108" extrusionOk="0">
                <a:moveTo>
                  <a:pt x="50" y="88"/>
                </a:moveTo>
                <a:cubicBezTo>
                  <a:pt x="50" y="98"/>
                  <a:pt x="39" y="108"/>
                  <a:pt x="30" y="108"/>
                </a:cubicBezTo>
                <a:cubicBezTo>
                  <a:pt x="20" y="108"/>
                  <a:pt x="20" y="98"/>
                  <a:pt x="20" y="98"/>
                </a:cubicBezTo>
                <a:lnTo>
                  <a:pt x="0" y="10"/>
                </a:lnTo>
                <a:cubicBezTo>
                  <a:pt x="0" y="10"/>
                  <a:pt x="10" y="0"/>
                  <a:pt x="20" y="0"/>
                </a:cubicBezTo>
                <a:cubicBezTo>
                  <a:pt x="3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21"/>
          <p:cNvSpPr/>
          <p:nvPr/>
        </p:nvSpPr>
        <p:spPr>
          <a:xfrm>
            <a:off x="777344" y="815017"/>
            <a:ext cx="22841" cy="14805"/>
          </a:xfrm>
          <a:custGeom>
            <a:avLst/>
            <a:gdLst/>
            <a:ahLst/>
            <a:cxnLst/>
            <a:rect l="l" t="t" r="r" b="b"/>
            <a:pathLst>
              <a:path w="108" h="70" extrusionOk="0">
                <a:moveTo>
                  <a:pt x="20" y="69"/>
                </a:moveTo>
                <a:cubicBezTo>
                  <a:pt x="10" y="69"/>
                  <a:pt x="0" y="69"/>
                  <a:pt x="0" y="59"/>
                </a:cubicBezTo>
                <a:cubicBezTo>
                  <a:pt x="0" y="49"/>
                  <a:pt x="0" y="39"/>
                  <a:pt x="10" y="39"/>
                </a:cubicBezTo>
                <a:lnTo>
                  <a:pt x="78" y="10"/>
                </a:lnTo>
                <a:cubicBezTo>
                  <a:pt x="88" y="0"/>
                  <a:pt x="98" y="10"/>
                  <a:pt x="98" y="20"/>
                </a:cubicBezTo>
                <a:cubicBezTo>
                  <a:pt x="107" y="20"/>
                  <a:pt x="98" y="30"/>
                  <a:pt x="8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21"/>
          <p:cNvSpPr/>
          <p:nvPr/>
        </p:nvSpPr>
        <p:spPr>
          <a:xfrm>
            <a:off x="746043" y="788157"/>
            <a:ext cx="58372" cy="6345"/>
          </a:xfrm>
          <a:custGeom>
            <a:avLst/>
            <a:gdLst/>
            <a:ahLst/>
            <a:cxnLst/>
            <a:rect l="l" t="t" r="r" b="b"/>
            <a:pathLst>
              <a:path w="276" h="30" extrusionOk="0">
                <a:moveTo>
                  <a:pt x="20" y="29"/>
                </a:moveTo>
                <a:cubicBezTo>
                  <a:pt x="11" y="29"/>
                  <a:pt x="1" y="20"/>
                  <a:pt x="1" y="9"/>
                </a:cubicBezTo>
                <a:cubicBezTo>
                  <a:pt x="1" y="0"/>
                  <a:pt x="11" y="0"/>
                  <a:pt x="20" y="0"/>
                </a:cubicBezTo>
                <a:lnTo>
                  <a:pt x="255" y="0"/>
                </a:lnTo>
                <a:cubicBezTo>
                  <a:pt x="266" y="0"/>
                  <a:pt x="275" y="0"/>
                  <a:pt x="275" y="9"/>
                </a:cubicBezTo>
                <a:cubicBezTo>
                  <a:pt x="275" y="20"/>
                  <a:pt x="266" y="29"/>
                  <a:pt x="255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5" name="Google Shape;5435;p21"/>
          <p:cNvSpPr/>
          <p:nvPr/>
        </p:nvSpPr>
        <p:spPr>
          <a:xfrm>
            <a:off x="748158" y="78583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30" y="79"/>
                </a:moveTo>
                <a:cubicBezTo>
                  <a:pt x="21" y="89"/>
                  <a:pt x="10" y="89"/>
                  <a:pt x="10" y="79"/>
                </a:cubicBezTo>
                <a:cubicBezTo>
                  <a:pt x="1" y="70"/>
                  <a:pt x="10" y="70"/>
                  <a:pt x="10" y="60"/>
                </a:cubicBezTo>
                <a:lnTo>
                  <a:pt x="79" y="11"/>
                </a:lnTo>
                <a:cubicBezTo>
                  <a:pt x="79" y="1"/>
                  <a:pt x="89" y="11"/>
                  <a:pt x="99" y="11"/>
                </a:cubicBezTo>
                <a:lnTo>
                  <a:pt x="99" y="3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6" name="Google Shape;5436;p21"/>
          <p:cNvSpPr/>
          <p:nvPr/>
        </p:nvSpPr>
        <p:spPr>
          <a:xfrm>
            <a:off x="748158" y="77567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0" y="29"/>
                </a:moveTo>
                <a:cubicBezTo>
                  <a:pt x="10" y="29"/>
                  <a:pt x="1" y="20"/>
                  <a:pt x="10" y="10"/>
                </a:cubicBezTo>
                <a:cubicBezTo>
                  <a:pt x="10" y="0"/>
                  <a:pt x="21" y="0"/>
                  <a:pt x="30" y="10"/>
                </a:cubicBezTo>
                <a:lnTo>
                  <a:pt x="99" y="59"/>
                </a:lnTo>
                <a:lnTo>
                  <a:pt x="99" y="79"/>
                </a:lnTo>
                <a:cubicBezTo>
                  <a:pt x="89" y="88"/>
                  <a:pt x="79" y="88"/>
                  <a:pt x="7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7" name="Google Shape;5437;p21"/>
          <p:cNvSpPr/>
          <p:nvPr/>
        </p:nvSpPr>
        <p:spPr>
          <a:xfrm>
            <a:off x="762751" y="785831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20" y="79"/>
                </a:moveTo>
                <a:cubicBezTo>
                  <a:pt x="20" y="89"/>
                  <a:pt x="10" y="89"/>
                  <a:pt x="0" y="79"/>
                </a:cubicBezTo>
                <a:lnTo>
                  <a:pt x="0" y="60"/>
                </a:lnTo>
                <a:lnTo>
                  <a:pt x="69" y="11"/>
                </a:lnTo>
                <a:cubicBezTo>
                  <a:pt x="79" y="1"/>
                  <a:pt x="79" y="11"/>
                  <a:pt x="89" y="11"/>
                </a:cubicBezTo>
                <a:cubicBezTo>
                  <a:pt x="98" y="20"/>
                  <a:pt x="89" y="31"/>
                  <a:pt x="8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8" name="Google Shape;5438;p21"/>
          <p:cNvSpPr/>
          <p:nvPr/>
        </p:nvSpPr>
        <p:spPr>
          <a:xfrm>
            <a:off x="762751" y="77567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0" y="29"/>
                </a:moveTo>
                <a:lnTo>
                  <a:pt x="0" y="10"/>
                </a:lnTo>
                <a:cubicBezTo>
                  <a:pt x="10" y="0"/>
                  <a:pt x="20" y="0"/>
                  <a:pt x="20" y="10"/>
                </a:cubicBezTo>
                <a:lnTo>
                  <a:pt x="89" y="59"/>
                </a:lnTo>
                <a:cubicBezTo>
                  <a:pt x="89" y="59"/>
                  <a:pt x="98" y="68"/>
                  <a:pt x="89" y="79"/>
                </a:cubicBezTo>
                <a:cubicBezTo>
                  <a:pt x="79" y="88"/>
                  <a:pt x="79" y="88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9" name="Google Shape;5439;p21"/>
          <p:cNvSpPr/>
          <p:nvPr/>
        </p:nvSpPr>
        <p:spPr>
          <a:xfrm>
            <a:off x="207162" y="1484388"/>
            <a:ext cx="29398" cy="29186"/>
          </a:xfrm>
          <a:custGeom>
            <a:avLst/>
            <a:gdLst/>
            <a:ahLst/>
            <a:cxnLst/>
            <a:rect l="l" t="t" r="r" b="b"/>
            <a:pathLst>
              <a:path w="139" h="138" extrusionOk="0">
                <a:moveTo>
                  <a:pt x="70" y="1"/>
                </a:moveTo>
                <a:cubicBezTo>
                  <a:pt x="90" y="1"/>
                  <a:pt x="109" y="1"/>
                  <a:pt x="119" y="20"/>
                </a:cubicBezTo>
                <a:cubicBezTo>
                  <a:pt x="138" y="30"/>
                  <a:pt x="138" y="49"/>
                  <a:pt x="138" y="69"/>
                </a:cubicBezTo>
                <a:cubicBezTo>
                  <a:pt x="138" y="88"/>
                  <a:pt x="138" y="108"/>
                  <a:pt x="119" y="118"/>
                </a:cubicBezTo>
                <a:cubicBezTo>
                  <a:pt x="109" y="138"/>
                  <a:pt x="90" y="138"/>
                  <a:pt x="70" y="138"/>
                </a:cubicBezTo>
                <a:cubicBezTo>
                  <a:pt x="50" y="138"/>
                  <a:pt x="31" y="138"/>
                  <a:pt x="21" y="118"/>
                </a:cubicBezTo>
                <a:cubicBezTo>
                  <a:pt x="1" y="108"/>
                  <a:pt x="1" y="88"/>
                  <a:pt x="1" y="69"/>
                </a:cubicBezTo>
                <a:cubicBezTo>
                  <a:pt x="1" y="49"/>
                  <a:pt x="1" y="30"/>
                  <a:pt x="21" y="20"/>
                </a:cubicBezTo>
                <a:cubicBezTo>
                  <a:pt x="31" y="1"/>
                  <a:pt x="50" y="1"/>
                  <a:pt x="70" y="1"/>
                </a:cubicBezTo>
                <a:close/>
                <a:moveTo>
                  <a:pt x="99" y="40"/>
                </a:moveTo>
                <a:cubicBezTo>
                  <a:pt x="90" y="30"/>
                  <a:pt x="79" y="30"/>
                  <a:pt x="70" y="30"/>
                </a:cubicBezTo>
                <a:cubicBezTo>
                  <a:pt x="60" y="30"/>
                  <a:pt x="50" y="30"/>
                  <a:pt x="40" y="40"/>
                </a:cubicBezTo>
                <a:cubicBezTo>
                  <a:pt x="31" y="49"/>
                  <a:pt x="31" y="59"/>
                  <a:pt x="31" y="69"/>
                </a:cubicBezTo>
                <a:cubicBezTo>
                  <a:pt x="31" y="79"/>
                  <a:pt x="31" y="88"/>
                  <a:pt x="40" y="99"/>
                </a:cubicBezTo>
                <a:cubicBezTo>
                  <a:pt x="50" y="108"/>
                  <a:pt x="60" y="108"/>
                  <a:pt x="70" y="108"/>
                </a:cubicBezTo>
                <a:cubicBezTo>
                  <a:pt x="79" y="108"/>
                  <a:pt x="90" y="108"/>
                  <a:pt x="99" y="99"/>
                </a:cubicBezTo>
                <a:cubicBezTo>
                  <a:pt x="109" y="88"/>
                  <a:pt x="109" y="79"/>
                  <a:pt x="109" y="69"/>
                </a:cubicBezTo>
                <a:cubicBezTo>
                  <a:pt x="109" y="59"/>
                  <a:pt x="109" y="49"/>
                  <a:pt x="9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0" name="Google Shape;5440;p21"/>
          <p:cNvSpPr/>
          <p:nvPr/>
        </p:nvSpPr>
        <p:spPr>
          <a:xfrm>
            <a:off x="217737" y="1393235"/>
            <a:ext cx="8460" cy="97499"/>
          </a:xfrm>
          <a:custGeom>
            <a:avLst/>
            <a:gdLst/>
            <a:ahLst/>
            <a:cxnLst/>
            <a:rect l="l" t="t" r="r" b="b"/>
            <a:pathLst>
              <a:path w="40" h="461" extrusionOk="0">
                <a:moveTo>
                  <a:pt x="0" y="20"/>
                </a:moveTo>
                <a:cubicBezTo>
                  <a:pt x="0" y="10"/>
                  <a:pt x="10" y="0"/>
                  <a:pt x="20" y="0"/>
                </a:cubicBezTo>
                <a:cubicBezTo>
                  <a:pt x="29" y="0"/>
                  <a:pt x="40" y="10"/>
                  <a:pt x="40" y="20"/>
                </a:cubicBezTo>
                <a:lnTo>
                  <a:pt x="40" y="441"/>
                </a:lnTo>
                <a:cubicBezTo>
                  <a:pt x="40" y="451"/>
                  <a:pt x="29" y="461"/>
                  <a:pt x="20" y="461"/>
                </a:cubicBezTo>
                <a:cubicBezTo>
                  <a:pt x="10" y="461"/>
                  <a:pt x="0" y="45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1" name="Google Shape;5441;p21"/>
          <p:cNvSpPr/>
          <p:nvPr/>
        </p:nvSpPr>
        <p:spPr>
          <a:xfrm>
            <a:off x="207162" y="1405713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1" y="20"/>
                </a:moveTo>
                <a:lnTo>
                  <a:pt x="1" y="0"/>
                </a:lnTo>
                <a:lnTo>
                  <a:pt x="31" y="0"/>
                </a:lnTo>
                <a:lnTo>
                  <a:pt x="79" y="79"/>
                </a:lnTo>
                <a:cubicBezTo>
                  <a:pt x="90" y="79"/>
                  <a:pt x="90" y="88"/>
                  <a:pt x="79" y="98"/>
                </a:cubicBezTo>
                <a:lnTo>
                  <a:pt x="60" y="9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2" name="Google Shape;5442;p21"/>
          <p:cNvSpPr/>
          <p:nvPr/>
        </p:nvSpPr>
        <p:spPr>
          <a:xfrm>
            <a:off x="217737" y="1405713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59" y="0"/>
                </a:moveTo>
                <a:lnTo>
                  <a:pt x="88" y="0"/>
                </a:lnTo>
                <a:lnTo>
                  <a:pt x="88" y="20"/>
                </a:lnTo>
                <a:lnTo>
                  <a:pt x="29" y="98"/>
                </a:lnTo>
                <a:lnTo>
                  <a:pt x="10" y="98"/>
                </a:lnTo>
                <a:cubicBezTo>
                  <a:pt x="0" y="88"/>
                  <a:pt x="0" y="7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3" name="Google Shape;5443;p21"/>
          <p:cNvSpPr/>
          <p:nvPr/>
        </p:nvSpPr>
        <p:spPr>
          <a:xfrm>
            <a:off x="207162" y="1420094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1" y="20"/>
                </a:moveTo>
                <a:lnTo>
                  <a:pt x="1" y="0"/>
                </a:lnTo>
                <a:lnTo>
                  <a:pt x="31" y="0"/>
                </a:lnTo>
                <a:lnTo>
                  <a:pt x="79" y="79"/>
                </a:lnTo>
                <a:cubicBezTo>
                  <a:pt x="90" y="79"/>
                  <a:pt x="90" y="89"/>
                  <a:pt x="79" y="98"/>
                </a:cubicBezTo>
                <a:lnTo>
                  <a:pt x="60" y="98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4" name="Google Shape;5444;p21"/>
          <p:cNvSpPr/>
          <p:nvPr/>
        </p:nvSpPr>
        <p:spPr>
          <a:xfrm>
            <a:off x="217737" y="1420094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59" y="0"/>
                </a:moveTo>
                <a:lnTo>
                  <a:pt x="88" y="0"/>
                </a:lnTo>
                <a:lnTo>
                  <a:pt x="88" y="20"/>
                </a:lnTo>
                <a:lnTo>
                  <a:pt x="29" y="98"/>
                </a:lnTo>
                <a:lnTo>
                  <a:pt x="10" y="98"/>
                </a:lnTo>
                <a:cubicBezTo>
                  <a:pt x="0" y="89"/>
                  <a:pt x="0" y="7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5" name="Google Shape;5445;p21"/>
          <p:cNvSpPr/>
          <p:nvPr/>
        </p:nvSpPr>
        <p:spPr>
          <a:xfrm>
            <a:off x="227888" y="1445050"/>
            <a:ext cx="85443" cy="52027"/>
          </a:xfrm>
          <a:custGeom>
            <a:avLst/>
            <a:gdLst/>
            <a:ahLst/>
            <a:cxnLst/>
            <a:rect l="l" t="t" r="r" b="b"/>
            <a:pathLst>
              <a:path w="404" h="246" extrusionOk="0">
                <a:moveTo>
                  <a:pt x="383" y="0"/>
                </a:moveTo>
                <a:cubicBezTo>
                  <a:pt x="393" y="0"/>
                  <a:pt x="403" y="0"/>
                  <a:pt x="403" y="10"/>
                </a:cubicBezTo>
                <a:cubicBezTo>
                  <a:pt x="403" y="10"/>
                  <a:pt x="403" y="20"/>
                  <a:pt x="393" y="30"/>
                </a:cubicBezTo>
                <a:lnTo>
                  <a:pt x="31" y="235"/>
                </a:lnTo>
                <a:cubicBezTo>
                  <a:pt x="21" y="245"/>
                  <a:pt x="11" y="245"/>
                  <a:pt x="11" y="235"/>
                </a:cubicBezTo>
                <a:cubicBezTo>
                  <a:pt x="1" y="226"/>
                  <a:pt x="11" y="21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6" name="Google Shape;5446;p21"/>
          <p:cNvSpPr/>
          <p:nvPr/>
        </p:nvSpPr>
        <p:spPr>
          <a:xfrm>
            <a:off x="283934" y="144082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1"/>
                </a:moveTo>
                <a:cubicBezTo>
                  <a:pt x="40" y="0"/>
                  <a:pt x="49" y="0"/>
                  <a:pt x="60" y="0"/>
                </a:cubicBezTo>
                <a:cubicBezTo>
                  <a:pt x="60" y="0"/>
                  <a:pt x="69" y="11"/>
                  <a:pt x="60" y="20"/>
                </a:cubicBezTo>
                <a:lnTo>
                  <a:pt x="30" y="98"/>
                </a:lnTo>
                <a:cubicBezTo>
                  <a:pt x="30" y="109"/>
                  <a:pt x="20" y="118"/>
                  <a:pt x="10" y="109"/>
                </a:cubicBezTo>
                <a:cubicBezTo>
                  <a:pt x="1" y="109"/>
                  <a:pt x="1" y="98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7" name="Google Shape;5447;p21"/>
          <p:cNvSpPr/>
          <p:nvPr/>
        </p:nvSpPr>
        <p:spPr>
          <a:xfrm>
            <a:off x="283934" y="1457317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08" y="20"/>
                </a:moveTo>
                <a:cubicBezTo>
                  <a:pt x="118" y="20"/>
                  <a:pt x="118" y="31"/>
                  <a:pt x="118" y="31"/>
                </a:cubicBezTo>
                <a:cubicBezTo>
                  <a:pt x="118" y="40"/>
                  <a:pt x="108" y="50"/>
                  <a:pt x="99" y="50"/>
                </a:cubicBezTo>
                <a:lnTo>
                  <a:pt x="10" y="31"/>
                </a:lnTo>
                <a:cubicBezTo>
                  <a:pt x="1" y="31"/>
                  <a:pt x="1" y="20"/>
                  <a:pt x="1" y="20"/>
                </a:cubicBezTo>
                <a:cubicBezTo>
                  <a:pt x="1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8" name="Google Shape;5448;p21"/>
          <p:cNvSpPr/>
          <p:nvPr/>
        </p:nvSpPr>
        <p:spPr>
          <a:xfrm>
            <a:off x="271667" y="1447165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29" y="10"/>
                </a:moveTo>
                <a:cubicBezTo>
                  <a:pt x="39" y="0"/>
                  <a:pt x="49" y="0"/>
                  <a:pt x="49" y="0"/>
                </a:cubicBezTo>
                <a:cubicBezTo>
                  <a:pt x="59" y="10"/>
                  <a:pt x="68" y="20"/>
                  <a:pt x="59" y="20"/>
                </a:cubicBezTo>
                <a:lnTo>
                  <a:pt x="29" y="108"/>
                </a:lnTo>
                <a:cubicBezTo>
                  <a:pt x="29" y="118"/>
                  <a:pt x="20" y="118"/>
                  <a:pt x="10" y="118"/>
                </a:cubicBezTo>
                <a:cubicBezTo>
                  <a:pt x="0" y="10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9" name="Google Shape;5449;p21"/>
          <p:cNvSpPr/>
          <p:nvPr/>
        </p:nvSpPr>
        <p:spPr>
          <a:xfrm>
            <a:off x="271667" y="1465565"/>
            <a:ext cx="24956" cy="8671"/>
          </a:xfrm>
          <a:custGeom>
            <a:avLst/>
            <a:gdLst/>
            <a:ahLst/>
            <a:cxnLst/>
            <a:rect l="l" t="t" r="r" b="b"/>
            <a:pathLst>
              <a:path w="118" h="41" extrusionOk="0">
                <a:moveTo>
                  <a:pt x="107" y="11"/>
                </a:moveTo>
                <a:cubicBezTo>
                  <a:pt x="118" y="11"/>
                  <a:pt x="118" y="21"/>
                  <a:pt x="118" y="31"/>
                </a:cubicBezTo>
                <a:cubicBezTo>
                  <a:pt x="118" y="40"/>
                  <a:pt x="107" y="40"/>
                  <a:pt x="98" y="40"/>
                </a:cubicBezTo>
                <a:lnTo>
                  <a:pt x="10" y="31"/>
                </a:lnTo>
                <a:cubicBezTo>
                  <a:pt x="0" y="31"/>
                  <a:pt x="0" y="21"/>
                  <a:pt x="0" y="11"/>
                </a:cubicBezTo>
                <a:cubicBezTo>
                  <a:pt x="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0" name="Google Shape;5450;p21"/>
          <p:cNvSpPr/>
          <p:nvPr/>
        </p:nvSpPr>
        <p:spPr>
          <a:xfrm>
            <a:off x="227888" y="1500884"/>
            <a:ext cx="85443" cy="52027"/>
          </a:xfrm>
          <a:custGeom>
            <a:avLst/>
            <a:gdLst/>
            <a:ahLst/>
            <a:cxnLst/>
            <a:rect l="l" t="t" r="r" b="b"/>
            <a:pathLst>
              <a:path w="404" h="246" extrusionOk="0">
                <a:moveTo>
                  <a:pt x="393" y="217"/>
                </a:moveTo>
                <a:cubicBezTo>
                  <a:pt x="403" y="226"/>
                  <a:pt x="403" y="236"/>
                  <a:pt x="403" y="236"/>
                </a:cubicBezTo>
                <a:cubicBezTo>
                  <a:pt x="403" y="246"/>
                  <a:pt x="393" y="246"/>
                  <a:pt x="383" y="246"/>
                </a:cubicBezTo>
                <a:lnTo>
                  <a:pt x="11" y="30"/>
                </a:lnTo>
                <a:cubicBezTo>
                  <a:pt x="11" y="30"/>
                  <a:pt x="1" y="21"/>
                  <a:pt x="11" y="10"/>
                </a:cubicBezTo>
                <a:cubicBezTo>
                  <a:pt x="11" y="1"/>
                  <a:pt x="2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1" name="Google Shape;5451;p21"/>
          <p:cNvSpPr/>
          <p:nvPr/>
        </p:nvSpPr>
        <p:spPr>
          <a:xfrm>
            <a:off x="283934" y="1530070"/>
            <a:ext cx="25168" cy="10363"/>
          </a:xfrm>
          <a:custGeom>
            <a:avLst/>
            <a:gdLst/>
            <a:ahLst/>
            <a:cxnLst/>
            <a:rect l="l" t="t" r="r" b="b"/>
            <a:pathLst>
              <a:path w="119" h="49" extrusionOk="0">
                <a:moveTo>
                  <a:pt x="99" y="0"/>
                </a:moveTo>
                <a:cubicBezTo>
                  <a:pt x="108" y="0"/>
                  <a:pt x="118" y="10"/>
                  <a:pt x="118" y="20"/>
                </a:cubicBezTo>
                <a:cubicBezTo>
                  <a:pt x="118" y="29"/>
                  <a:pt x="118" y="29"/>
                  <a:pt x="108" y="29"/>
                </a:cubicBezTo>
                <a:lnTo>
                  <a:pt x="20" y="49"/>
                </a:lnTo>
                <a:cubicBezTo>
                  <a:pt x="10" y="49"/>
                  <a:pt x="1" y="39"/>
                  <a:pt x="1" y="29"/>
                </a:cubicBezTo>
                <a:cubicBezTo>
                  <a:pt x="1" y="29"/>
                  <a:pt x="1" y="20"/>
                  <a:pt x="1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2" name="Google Shape;5452;p21"/>
          <p:cNvSpPr/>
          <p:nvPr/>
        </p:nvSpPr>
        <p:spPr>
          <a:xfrm>
            <a:off x="283934" y="1531973"/>
            <a:ext cx="14805" cy="27283"/>
          </a:xfrm>
          <a:custGeom>
            <a:avLst/>
            <a:gdLst/>
            <a:ahLst/>
            <a:cxnLst/>
            <a:rect l="l" t="t" r="r" b="b"/>
            <a:pathLst>
              <a:path w="70" h="129" extrusionOk="0">
                <a:moveTo>
                  <a:pt x="60" y="99"/>
                </a:moveTo>
                <a:cubicBezTo>
                  <a:pt x="69" y="109"/>
                  <a:pt x="60" y="118"/>
                  <a:pt x="60" y="118"/>
                </a:cubicBezTo>
                <a:cubicBezTo>
                  <a:pt x="49" y="128"/>
                  <a:pt x="40" y="118"/>
                  <a:pt x="30" y="109"/>
                </a:cubicBezTo>
                <a:lnTo>
                  <a:pt x="1" y="30"/>
                </a:lnTo>
                <a:cubicBezTo>
                  <a:pt x="1" y="20"/>
                  <a:pt x="1" y="11"/>
                  <a:pt x="10" y="1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3" name="Google Shape;5453;p21"/>
          <p:cNvSpPr/>
          <p:nvPr/>
        </p:nvSpPr>
        <p:spPr>
          <a:xfrm>
            <a:off x="271667" y="1523725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98" y="0"/>
                </a:moveTo>
                <a:cubicBezTo>
                  <a:pt x="107" y="0"/>
                  <a:pt x="118" y="0"/>
                  <a:pt x="118" y="11"/>
                </a:cubicBezTo>
                <a:cubicBezTo>
                  <a:pt x="118" y="20"/>
                  <a:pt x="118" y="30"/>
                  <a:pt x="107" y="30"/>
                </a:cubicBezTo>
                <a:lnTo>
                  <a:pt x="20" y="40"/>
                </a:lnTo>
                <a:cubicBezTo>
                  <a:pt x="10" y="40"/>
                  <a:pt x="0" y="40"/>
                  <a:pt x="0" y="30"/>
                </a:cubicBezTo>
                <a:cubicBezTo>
                  <a:pt x="0" y="20"/>
                  <a:pt x="0" y="11"/>
                  <a:pt x="1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4" name="Google Shape;5454;p21"/>
          <p:cNvSpPr/>
          <p:nvPr/>
        </p:nvSpPr>
        <p:spPr>
          <a:xfrm>
            <a:off x="271667" y="1525840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59" y="99"/>
                </a:moveTo>
                <a:cubicBezTo>
                  <a:pt x="68" y="99"/>
                  <a:pt x="59" y="108"/>
                  <a:pt x="49" y="118"/>
                </a:cubicBezTo>
                <a:cubicBezTo>
                  <a:pt x="49" y="118"/>
                  <a:pt x="39" y="118"/>
                  <a:pt x="29" y="108"/>
                </a:cubicBezTo>
                <a:lnTo>
                  <a:pt x="0" y="20"/>
                </a:lnTo>
                <a:cubicBezTo>
                  <a:pt x="0" y="10"/>
                  <a:pt x="0" y="10"/>
                  <a:pt x="10" y="1"/>
                </a:cubicBezTo>
                <a:cubicBezTo>
                  <a:pt x="20" y="1"/>
                  <a:pt x="29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5" name="Google Shape;5455;p21"/>
          <p:cNvSpPr/>
          <p:nvPr/>
        </p:nvSpPr>
        <p:spPr>
          <a:xfrm>
            <a:off x="217737" y="1507017"/>
            <a:ext cx="8460" cy="97710"/>
          </a:xfrm>
          <a:custGeom>
            <a:avLst/>
            <a:gdLst/>
            <a:ahLst/>
            <a:cxnLst/>
            <a:rect l="l" t="t" r="r" b="b"/>
            <a:pathLst>
              <a:path w="40" h="462" extrusionOk="0">
                <a:moveTo>
                  <a:pt x="40" y="442"/>
                </a:moveTo>
                <a:cubicBezTo>
                  <a:pt x="40" y="452"/>
                  <a:pt x="29" y="462"/>
                  <a:pt x="20" y="462"/>
                </a:cubicBezTo>
                <a:cubicBezTo>
                  <a:pt x="10" y="462"/>
                  <a:pt x="0" y="452"/>
                  <a:pt x="0" y="442"/>
                </a:cubicBezTo>
                <a:lnTo>
                  <a:pt x="0" y="21"/>
                </a:lnTo>
                <a:cubicBezTo>
                  <a:pt x="0" y="11"/>
                  <a:pt x="10" y="1"/>
                  <a:pt x="20" y="1"/>
                </a:cubicBezTo>
                <a:cubicBezTo>
                  <a:pt x="29" y="1"/>
                  <a:pt x="40" y="11"/>
                  <a:pt x="4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6" name="Google Shape;5456;p21"/>
          <p:cNvSpPr/>
          <p:nvPr/>
        </p:nvSpPr>
        <p:spPr>
          <a:xfrm>
            <a:off x="217737" y="1571522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88" y="79"/>
                </a:moveTo>
                <a:lnTo>
                  <a:pt x="88" y="98"/>
                </a:lnTo>
                <a:lnTo>
                  <a:pt x="59" y="98"/>
                </a:lnTo>
                <a:lnTo>
                  <a:pt x="10" y="20"/>
                </a:lnTo>
                <a:cubicBezTo>
                  <a:pt x="0" y="20"/>
                  <a:pt x="0" y="10"/>
                  <a:pt x="10" y="0"/>
                </a:cubicBezTo>
                <a:lnTo>
                  <a:pt x="2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7" name="Google Shape;5457;p21"/>
          <p:cNvSpPr/>
          <p:nvPr/>
        </p:nvSpPr>
        <p:spPr>
          <a:xfrm>
            <a:off x="207162" y="1571522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31" y="98"/>
                </a:moveTo>
                <a:lnTo>
                  <a:pt x="1" y="98"/>
                </a:lnTo>
                <a:lnTo>
                  <a:pt x="1" y="79"/>
                </a:lnTo>
                <a:lnTo>
                  <a:pt x="60" y="0"/>
                </a:lnTo>
                <a:lnTo>
                  <a:pt x="79" y="0"/>
                </a:lnTo>
                <a:cubicBezTo>
                  <a:pt x="90" y="10"/>
                  <a:pt x="90" y="20"/>
                  <a:pt x="7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8" name="Google Shape;5458;p21"/>
          <p:cNvSpPr/>
          <p:nvPr/>
        </p:nvSpPr>
        <p:spPr>
          <a:xfrm>
            <a:off x="217737" y="1556929"/>
            <a:ext cx="18823" cy="20938"/>
          </a:xfrm>
          <a:custGeom>
            <a:avLst/>
            <a:gdLst/>
            <a:ahLst/>
            <a:cxnLst/>
            <a:rect l="l" t="t" r="r" b="b"/>
            <a:pathLst>
              <a:path w="89" h="99" extrusionOk="0">
                <a:moveTo>
                  <a:pt x="88" y="79"/>
                </a:moveTo>
                <a:lnTo>
                  <a:pt x="88" y="98"/>
                </a:lnTo>
                <a:lnTo>
                  <a:pt x="59" y="98"/>
                </a:lnTo>
                <a:lnTo>
                  <a:pt x="10" y="20"/>
                </a:lnTo>
                <a:cubicBezTo>
                  <a:pt x="0" y="20"/>
                  <a:pt x="0" y="10"/>
                  <a:pt x="10" y="0"/>
                </a:cubicBezTo>
                <a:lnTo>
                  <a:pt x="2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9" name="Google Shape;5459;p21"/>
          <p:cNvSpPr/>
          <p:nvPr/>
        </p:nvSpPr>
        <p:spPr>
          <a:xfrm>
            <a:off x="207162" y="1556929"/>
            <a:ext cx="19034" cy="20938"/>
          </a:xfrm>
          <a:custGeom>
            <a:avLst/>
            <a:gdLst/>
            <a:ahLst/>
            <a:cxnLst/>
            <a:rect l="l" t="t" r="r" b="b"/>
            <a:pathLst>
              <a:path w="90" h="99" extrusionOk="0">
                <a:moveTo>
                  <a:pt x="31" y="98"/>
                </a:moveTo>
                <a:lnTo>
                  <a:pt x="1" y="98"/>
                </a:lnTo>
                <a:lnTo>
                  <a:pt x="1" y="79"/>
                </a:lnTo>
                <a:lnTo>
                  <a:pt x="60" y="0"/>
                </a:lnTo>
                <a:lnTo>
                  <a:pt x="79" y="0"/>
                </a:lnTo>
                <a:cubicBezTo>
                  <a:pt x="90" y="10"/>
                  <a:pt x="90" y="20"/>
                  <a:pt x="7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0" name="Google Shape;5460;p21"/>
          <p:cNvSpPr/>
          <p:nvPr/>
        </p:nvSpPr>
        <p:spPr>
          <a:xfrm>
            <a:off x="130602" y="1500884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20" y="246"/>
                </a:moveTo>
                <a:cubicBezTo>
                  <a:pt x="10" y="246"/>
                  <a:pt x="1" y="246"/>
                  <a:pt x="1" y="236"/>
                </a:cubicBezTo>
                <a:cubicBezTo>
                  <a:pt x="1" y="236"/>
                  <a:pt x="1" y="226"/>
                  <a:pt x="10" y="217"/>
                </a:cubicBezTo>
                <a:lnTo>
                  <a:pt x="373" y="10"/>
                </a:lnTo>
                <a:cubicBezTo>
                  <a:pt x="383" y="1"/>
                  <a:pt x="393" y="1"/>
                  <a:pt x="393" y="10"/>
                </a:cubicBezTo>
                <a:cubicBezTo>
                  <a:pt x="402" y="21"/>
                  <a:pt x="393" y="30"/>
                  <a:pt x="393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1" name="Google Shape;5461;p21"/>
          <p:cNvSpPr/>
          <p:nvPr/>
        </p:nvSpPr>
        <p:spPr>
          <a:xfrm>
            <a:off x="144984" y="1531973"/>
            <a:ext cx="14805" cy="27283"/>
          </a:xfrm>
          <a:custGeom>
            <a:avLst/>
            <a:gdLst/>
            <a:ahLst/>
            <a:cxnLst/>
            <a:rect l="l" t="t" r="r" b="b"/>
            <a:pathLst>
              <a:path w="70" h="129" extrusionOk="0">
                <a:moveTo>
                  <a:pt x="40" y="109"/>
                </a:moveTo>
                <a:cubicBezTo>
                  <a:pt x="31" y="118"/>
                  <a:pt x="21" y="128"/>
                  <a:pt x="21" y="118"/>
                </a:cubicBezTo>
                <a:cubicBezTo>
                  <a:pt x="11" y="118"/>
                  <a:pt x="1" y="109"/>
                  <a:pt x="11" y="99"/>
                </a:cubicBezTo>
                <a:lnTo>
                  <a:pt x="40" y="20"/>
                </a:lnTo>
                <a:cubicBezTo>
                  <a:pt x="40" y="11"/>
                  <a:pt x="50" y="1"/>
                  <a:pt x="60" y="11"/>
                </a:cubicBezTo>
                <a:cubicBezTo>
                  <a:pt x="70" y="11"/>
                  <a:pt x="70" y="20"/>
                  <a:pt x="7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2" name="Google Shape;5462;p21"/>
          <p:cNvSpPr/>
          <p:nvPr/>
        </p:nvSpPr>
        <p:spPr>
          <a:xfrm>
            <a:off x="134832" y="1530070"/>
            <a:ext cx="24956" cy="10363"/>
          </a:xfrm>
          <a:custGeom>
            <a:avLst/>
            <a:gdLst/>
            <a:ahLst/>
            <a:cxnLst/>
            <a:rect l="l" t="t" r="r" b="b"/>
            <a:pathLst>
              <a:path w="118" h="49" extrusionOk="0">
                <a:moveTo>
                  <a:pt x="10" y="29"/>
                </a:moveTo>
                <a:cubicBezTo>
                  <a:pt x="0" y="29"/>
                  <a:pt x="0" y="29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108" y="20"/>
                </a:lnTo>
                <a:cubicBezTo>
                  <a:pt x="118" y="20"/>
                  <a:pt x="118" y="29"/>
                  <a:pt x="118" y="29"/>
                </a:cubicBezTo>
                <a:cubicBezTo>
                  <a:pt x="118" y="39"/>
                  <a:pt x="108" y="49"/>
                  <a:pt x="9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3" name="Google Shape;5463;p21"/>
          <p:cNvSpPr/>
          <p:nvPr/>
        </p:nvSpPr>
        <p:spPr>
          <a:xfrm>
            <a:off x="157462" y="1525840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40" y="108"/>
                </a:moveTo>
                <a:cubicBezTo>
                  <a:pt x="31" y="118"/>
                  <a:pt x="20" y="118"/>
                  <a:pt x="20" y="118"/>
                </a:cubicBezTo>
                <a:cubicBezTo>
                  <a:pt x="11" y="108"/>
                  <a:pt x="1" y="99"/>
                  <a:pt x="11" y="99"/>
                </a:cubicBezTo>
                <a:lnTo>
                  <a:pt x="40" y="10"/>
                </a:lnTo>
                <a:cubicBezTo>
                  <a:pt x="40" y="1"/>
                  <a:pt x="50" y="1"/>
                  <a:pt x="60" y="1"/>
                </a:cubicBezTo>
                <a:cubicBezTo>
                  <a:pt x="70" y="10"/>
                  <a:pt x="70" y="10"/>
                  <a:pt x="7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4" name="Google Shape;5464;p21"/>
          <p:cNvSpPr/>
          <p:nvPr/>
        </p:nvSpPr>
        <p:spPr>
          <a:xfrm>
            <a:off x="147310" y="1523725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30"/>
                </a:moveTo>
                <a:cubicBezTo>
                  <a:pt x="0" y="30"/>
                  <a:pt x="0" y="20"/>
                  <a:pt x="0" y="11"/>
                </a:cubicBezTo>
                <a:cubicBezTo>
                  <a:pt x="0" y="0"/>
                  <a:pt x="10" y="0"/>
                  <a:pt x="20" y="0"/>
                </a:cubicBezTo>
                <a:lnTo>
                  <a:pt x="108" y="11"/>
                </a:lnTo>
                <a:cubicBezTo>
                  <a:pt x="118" y="11"/>
                  <a:pt x="118" y="20"/>
                  <a:pt x="118" y="30"/>
                </a:cubicBezTo>
                <a:cubicBezTo>
                  <a:pt x="118" y="40"/>
                  <a:pt x="108" y="4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5" name="Google Shape;5465;p21"/>
          <p:cNvSpPr/>
          <p:nvPr/>
        </p:nvSpPr>
        <p:spPr>
          <a:xfrm>
            <a:off x="130602" y="1445050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10" y="30"/>
                </a:moveTo>
                <a:cubicBezTo>
                  <a:pt x="1" y="20"/>
                  <a:pt x="1" y="10"/>
                  <a:pt x="1" y="10"/>
                </a:cubicBezTo>
                <a:cubicBezTo>
                  <a:pt x="1" y="0"/>
                  <a:pt x="10" y="0"/>
                  <a:pt x="20" y="0"/>
                </a:cubicBezTo>
                <a:lnTo>
                  <a:pt x="393" y="216"/>
                </a:lnTo>
                <a:cubicBezTo>
                  <a:pt x="393" y="216"/>
                  <a:pt x="402" y="226"/>
                  <a:pt x="393" y="235"/>
                </a:cubicBezTo>
                <a:cubicBezTo>
                  <a:pt x="393" y="245"/>
                  <a:pt x="383" y="245"/>
                  <a:pt x="373" y="23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21"/>
          <p:cNvSpPr/>
          <p:nvPr/>
        </p:nvSpPr>
        <p:spPr>
          <a:xfrm>
            <a:off x="134832" y="1457317"/>
            <a:ext cx="24956" cy="10786"/>
          </a:xfrm>
          <a:custGeom>
            <a:avLst/>
            <a:gdLst/>
            <a:ahLst/>
            <a:cxnLst/>
            <a:rect l="l" t="t" r="r" b="b"/>
            <a:pathLst>
              <a:path w="118" h="51" extrusionOk="0">
                <a:moveTo>
                  <a:pt x="20" y="50"/>
                </a:moveTo>
                <a:cubicBezTo>
                  <a:pt x="10" y="50"/>
                  <a:pt x="0" y="40"/>
                  <a:pt x="0" y="31"/>
                </a:cubicBezTo>
                <a:cubicBezTo>
                  <a:pt x="0" y="31"/>
                  <a:pt x="0" y="20"/>
                  <a:pt x="10" y="20"/>
                </a:cubicBezTo>
                <a:lnTo>
                  <a:pt x="98" y="1"/>
                </a:lnTo>
                <a:cubicBezTo>
                  <a:pt x="108" y="1"/>
                  <a:pt x="118" y="11"/>
                  <a:pt x="118" y="20"/>
                </a:cubicBezTo>
                <a:cubicBezTo>
                  <a:pt x="118" y="20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21"/>
          <p:cNvSpPr/>
          <p:nvPr/>
        </p:nvSpPr>
        <p:spPr>
          <a:xfrm>
            <a:off x="144984" y="144082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1" y="20"/>
                </a:moveTo>
                <a:cubicBezTo>
                  <a:pt x="1" y="11"/>
                  <a:pt x="11" y="0"/>
                  <a:pt x="21" y="0"/>
                </a:cubicBezTo>
                <a:cubicBezTo>
                  <a:pt x="21" y="0"/>
                  <a:pt x="31" y="0"/>
                  <a:pt x="40" y="11"/>
                </a:cubicBezTo>
                <a:lnTo>
                  <a:pt x="70" y="89"/>
                </a:lnTo>
                <a:cubicBezTo>
                  <a:pt x="70" y="98"/>
                  <a:pt x="70" y="109"/>
                  <a:pt x="60" y="109"/>
                </a:cubicBezTo>
                <a:cubicBezTo>
                  <a:pt x="50" y="118"/>
                  <a:pt x="40" y="109"/>
                  <a:pt x="4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8" name="Google Shape;5468;p21"/>
          <p:cNvSpPr/>
          <p:nvPr/>
        </p:nvSpPr>
        <p:spPr>
          <a:xfrm>
            <a:off x="147310" y="1465565"/>
            <a:ext cx="24956" cy="8671"/>
          </a:xfrm>
          <a:custGeom>
            <a:avLst/>
            <a:gdLst/>
            <a:ahLst/>
            <a:cxnLst/>
            <a:rect l="l" t="t" r="r" b="b"/>
            <a:pathLst>
              <a:path w="118" h="41" extrusionOk="0">
                <a:moveTo>
                  <a:pt x="20" y="40"/>
                </a:moveTo>
                <a:cubicBezTo>
                  <a:pt x="10" y="40"/>
                  <a:pt x="0" y="40"/>
                  <a:pt x="0" y="31"/>
                </a:cubicBezTo>
                <a:cubicBezTo>
                  <a:pt x="0" y="21"/>
                  <a:pt x="0" y="11"/>
                  <a:pt x="10" y="11"/>
                </a:cubicBezTo>
                <a:lnTo>
                  <a:pt x="98" y="1"/>
                </a:lnTo>
                <a:cubicBezTo>
                  <a:pt x="108" y="1"/>
                  <a:pt x="118" y="1"/>
                  <a:pt x="118" y="11"/>
                </a:cubicBezTo>
                <a:cubicBezTo>
                  <a:pt x="118" y="21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9" name="Google Shape;5469;p21"/>
          <p:cNvSpPr/>
          <p:nvPr/>
        </p:nvSpPr>
        <p:spPr>
          <a:xfrm>
            <a:off x="157462" y="1447165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1" y="20"/>
                </a:moveTo>
                <a:cubicBezTo>
                  <a:pt x="1" y="20"/>
                  <a:pt x="11" y="10"/>
                  <a:pt x="20" y="0"/>
                </a:cubicBezTo>
                <a:cubicBezTo>
                  <a:pt x="20" y="0"/>
                  <a:pt x="31" y="0"/>
                  <a:pt x="40" y="10"/>
                </a:cubicBezTo>
                <a:lnTo>
                  <a:pt x="70" y="98"/>
                </a:lnTo>
                <a:cubicBezTo>
                  <a:pt x="70" y="108"/>
                  <a:pt x="70" y="108"/>
                  <a:pt x="60" y="118"/>
                </a:cubicBezTo>
                <a:cubicBezTo>
                  <a:pt x="50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0" name="Google Shape;5470;p21"/>
          <p:cNvSpPr/>
          <p:nvPr/>
        </p:nvSpPr>
        <p:spPr>
          <a:xfrm>
            <a:off x="186436" y="1440820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" y="30"/>
                </a:moveTo>
                <a:cubicBezTo>
                  <a:pt x="1" y="20"/>
                  <a:pt x="1" y="11"/>
                  <a:pt x="11" y="0"/>
                </a:cubicBezTo>
                <a:cubicBezTo>
                  <a:pt x="21" y="0"/>
                  <a:pt x="31" y="0"/>
                  <a:pt x="31" y="11"/>
                </a:cubicBezTo>
                <a:lnTo>
                  <a:pt x="148" y="216"/>
                </a:lnTo>
                <a:cubicBezTo>
                  <a:pt x="158" y="226"/>
                  <a:pt x="158" y="236"/>
                  <a:pt x="148" y="236"/>
                </a:cubicBezTo>
                <a:cubicBezTo>
                  <a:pt x="138" y="246"/>
                  <a:pt x="129" y="236"/>
                  <a:pt x="129" y="23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1" name="Google Shape;5471;p21"/>
          <p:cNvSpPr/>
          <p:nvPr/>
        </p:nvSpPr>
        <p:spPr>
          <a:xfrm>
            <a:off x="178188" y="1449069"/>
            <a:ext cx="25168" cy="12690"/>
          </a:xfrm>
          <a:custGeom>
            <a:avLst/>
            <a:gdLst/>
            <a:ahLst/>
            <a:cxnLst/>
            <a:rect l="l" t="t" r="r" b="b"/>
            <a:pathLst>
              <a:path w="119" h="60" extrusionOk="0">
                <a:moveTo>
                  <a:pt x="20" y="30"/>
                </a:moveTo>
                <a:cubicBezTo>
                  <a:pt x="11" y="30"/>
                  <a:pt x="1" y="20"/>
                  <a:pt x="11" y="11"/>
                </a:cubicBezTo>
                <a:cubicBezTo>
                  <a:pt x="11" y="1"/>
                  <a:pt x="20" y="1"/>
                  <a:pt x="31" y="1"/>
                </a:cubicBezTo>
                <a:lnTo>
                  <a:pt x="99" y="30"/>
                </a:lnTo>
                <a:cubicBezTo>
                  <a:pt x="109" y="30"/>
                  <a:pt x="118" y="40"/>
                  <a:pt x="109" y="50"/>
                </a:cubicBezTo>
                <a:cubicBezTo>
                  <a:pt x="109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2" name="Google Shape;5472;p21"/>
          <p:cNvSpPr/>
          <p:nvPr/>
        </p:nvSpPr>
        <p:spPr>
          <a:xfrm>
            <a:off x="194896" y="1438705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10" y="10"/>
                </a:moveTo>
                <a:cubicBezTo>
                  <a:pt x="20" y="1"/>
                  <a:pt x="20" y="1"/>
                  <a:pt x="30" y="1"/>
                </a:cubicBezTo>
                <a:cubicBezTo>
                  <a:pt x="39" y="1"/>
                  <a:pt x="50" y="10"/>
                  <a:pt x="39" y="21"/>
                </a:cubicBezTo>
                <a:lnTo>
                  <a:pt x="30" y="99"/>
                </a:lnTo>
                <a:cubicBezTo>
                  <a:pt x="30" y="108"/>
                  <a:pt x="20" y="108"/>
                  <a:pt x="20" y="108"/>
                </a:cubicBezTo>
                <a:cubicBezTo>
                  <a:pt x="10" y="108"/>
                  <a:pt x="0" y="99"/>
                  <a:pt x="0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3" name="Google Shape;5473;p21"/>
          <p:cNvSpPr/>
          <p:nvPr/>
        </p:nvSpPr>
        <p:spPr>
          <a:xfrm>
            <a:off x="186436" y="1459432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11" y="30"/>
                </a:moveTo>
                <a:cubicBezTo>
                  <a:pt x="1" y="30"/>
                  <a:pt x="1" y="21"/>
                  <a:pt x="1" y="10"/>
                </a:cubicBezTo>
                <a:cubicBezTo>
                  <a:pt x="1" y="10"/>
                  <a:pt x="11" y="1"/>
                  <a:pt x="21" y="1"/>
                </a:cubicBezTo>
                <a:lnTo>
                  <a:pt x="90" y="30"/>
                </a:lnTo>
                <a:cubicBezTo>
                  <a:pt x="99" y="40"/>
                  <a:pt x="109" y="50"/>
                  <a:pt x="99" y="60"/>
                </a:cubicBezTo>
                <a:cubicBezTo>
                  <a:pt x="99" y="60"/>
                  <a:pt x="90" y="69"/>
                  <a:pt x="7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4" name="Google Shape;5474;p21"/>
          <p:cNvSpPr/>
          <p:nvPr/>
        </p:nvSpPr>
        <p:spPr>
          <a:xfrm>
            <a:off x="201029" y="1449069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21" y="20"/>
                </a:moveTo>
                <a:cubicBezTo>
                  <a:pt x="21" y="11"/>
                  <a:pt x="21" y="1"/>
                  <a:pt x="30" y="1"/>
                </a:cubicBezTo>
                <a:cubicBezTo>
                  <a:pt x="40" y="1"/>
                  <a:pt x="50" y="11"/>
                  <a:pt x="50" y="20"/>
                </a:cubicBezTo>
                <a:lnTo>
                  <a:pt x="30" y="99"/>
                </a:lnTo>
                <a:cubicBezTo>
                  <a:pt x="30" y="109"/>
                  <a:pt x="30" y="118"/>
                  <a:pt x="21" y="109"/>
                </a:cubicBezTo>
                <a:cubicBezTo>
                  <a:pt x="10" y="109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5" name="Google Shape;5475;p21"/>
          <p:cNvSpPr/>
          <p:nvPr/>
        </p:nvSpPr>
        <p:spPr>
          <a:xfrm>
            <a:off x="223870" y="1440820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28" y="11"/>
                </a:moveTo>
                <a:cubicBezTo>
                  <a:pt x="128" y="0"/>
                  <a:pt x="138" y="0"/>
                  <a:pt x="148" y="0"/>
                </a:cubicBezTo>
                <a:cubicBezTo>
                  <a:pt x="157" y="11"/>
                  <a:pt x="157" y="20"/>
                  <a:pt x="157" y="30"/>
                </a:cubicBezTo>
                <a:lnTo>
                  <a:pt x="30" y="236"/>
                </a:lnTo>
                <a:cubicBezTo>
                  <a:pt x="30" y="236"/>
                  <a:pt x="20" y="246"/>
                  <a:pt x="11" y="236"/>
                </a:cubicBezTo>
                <a:cubicBezTo>
                  <a:pt x="0" y="236"/>
                  <a:pt x="0" y="22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6" name="Google Shape;5476;p21"/>
          <p:cNvSpPr/>
          <p:nvPr/>
        </p:nvSpPr>
        <p:spPr>
          <a:xfrm>
            <a:off x="238463" y="1438705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10" y="21"/>
                </a:moveTo>
                <a:cubicBezTo>
                  <a:pt x="0" y="10"/>
                  <a:pt x="10" y="1"/>
                  <a:pt x="20" y="1"/>
                </a:cubicBezTo>
                <a:cubicBezTo>
                  <a:pt x="29" y="1"/>
                  <a:pt x="40" y="1"/>
                  <a:pt x="40" y="10"/>
                </a:cubicBezTo>
                <a:lnTo>
                  <a:pt x="49" y="89"/>
                </a:lnTo>
                <a:cubicBezTo>
                  <a:pt x="49" y="99"/>
                  <a:pt x="40" y="108"/>
                  <a:pt x="29" y="108"/>
                </a:cubicBezTo>
                <a:cubicBezTo>
                  <a:pt x="29" y="108"/>
                  <a:pt x="20" y="108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7" name="Google Shape;5477;p21"/>
          <p:cNvSpPr/>
          <p:nvPr/>
        </p:nvSpPr>
        <p:spPr>
          <a:xfrm>
            <a:off x="240366" y="1449069"/>
            <a:ext cx="25168" cy="12690"/>
          </a:xfrm>
          <a:custGeom>
            <a:avLst/>
            <a:gdLst/>
            <a:ahLst/>
            <a:cxnLst/>
            <a:rect l="l" t="t" r="r" b="b"/>
            <a:pathLst>
              <a:path w="119" h="60" extrusionOk="0">
                <a:moveTo>
                  <a:pt x="89" y="1"/>
                </a:moveTo>
                <a:cubicBezTo>
                  <a:pt x="99" y="1"/>
                  <a:pt x="109" y="1"/>
                  <a:pt x="109" y="11"/>
                </a:cubicBezTo>
                <a:cubicBezTo>
                  <a:pt x="118" y="20"/>
                  <a:pt x="109" y="30"/>
                  <a:pt x="99" y="30"/>
                </a:cubicBezTo>
                <a:lnTo>
                  <a:pt x="31" y="59"/>
                </a:lnTo>
                <a:cubicBezTo>
                  <a:pt x="20" y="59"/>
                  <a:pt x="11" y="59"/>
                  <a:pt x="11" y="50"/>
                </a:cubicBezTo>
                <a:cubicBezTo>
                  <a:pt x="1" y="40"/>
                  <a:pt x="11" y="3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8" name="Google Shape;5478;p21"/>
          <p:cNvSpPr/>
          <p:nvPr/>
        </p:nvSpPr>
        <p:spPr>
          <a:xfrm>
            <a:off x="232118" y="1449069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" y="20"/>
                </a:moveTo>
                <a:cubicBezTo>
                  <a:pt x="1" y="11"/>
                  <a:pt x="11" y="1"/>
                  <a:pt x="20" y="1"/>
                </a:cubicBezTo>
                <a:cubicBezTo>
                  <a:pt x="30" y="1"/>
                  <a:pt x="30" y="11"/>
                  <a:pt x="40" y="20"/>
                </a:cubicBezTo>
                <a:lnTo>
                  <a:pt x="50" y="99"/>
                </a:lnTo>
                <a:cubicBezTo>
                  <a:pt x="50" y="109"/>
                  <a:pt x="40" y="109"/>
                  <a:pt x="30" y="109"/>
                </a:cubicBezTo>
                <a:cubicBezTo>
                  <a:pt x="30" y="118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9" name="Google Shape;5479;p21"/>
          <p:cNvSpPr/>
          <p:nvPr/>
        </p:nvSpPr>
        <p:spPr>
          <a:xfrm>
            <a:off x="234233" y="1459432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89" y="1"/>
                </a:moveTo>
                <a:cubicBezTo>
                  <a:pt x="99" y="1"/>
                  <a:pt x="108" y="10"/>
                  <a:pt x="108" y="10"/>
                </a:cubicBezTo>
                <a:cubicBezTo>
                  <a:pt x="108" y="21"/>
                  <a:pt x="108" y="30"/>
                  <a:pt x="99" y="30"/>
                </a:cubicBezTo>
                <a:lnTo>
                  <a:pt x="30" y="60"/>
                </a:lnTo>
                <a:cubicBezTo>
                  <a:pt x="20" y="69"/>
                  <a:pt x="10" y="60"/>
                  <a:pt x="10" y="60"/>
                </a:cubicBezTo>
                <a:cubicBezTo>
                  <a:pt x="1" y="50"/>
                  <a:pt x="10" y="4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0" name="Google Shape;5480;p21"/>
          <p:cNvSpPr/>
          <p:nvPr/>
        </p:nvSpPr>
        <p:spPr>
          <a:xfrm>
            <a:off x="230215" y="1494751"/>
            <a:ext cx="58161" cy="8460"/>
          </a:xfrm>
          <a:custGeom>
            <a:avLst/>
            <a:gdLst/>
            <a:ahLst/>
            <a:cxnLst/>
            <a:rect l="l" t="t" r="r" b="b"/>
            <a:pathLst>
              <a:path w="275" h="40" extrusionOk="0">
                <a:moveTo>
                  <a:pt x="255" y="0"/>
                </a:moveTo>
                <a:cubicBezTo>
                  <a:pt x="264" y="0"/>
                  <a:pt x="274" y="10"/>
                  <a:pt x="274" y="20"/>
                </a:cubicBezTo>
                <a:cubicBezTo>
                  <a:pt x="274" y="30"/>
                  <a:pt x="264" y="39"/>
                  <a:pt x="255" y="39"/>
                </a:cubicBezTo>
                <a:lnTo>
                  <a:pt x="20" y="39"/>
                </a:lnTo>
                <a:cubicBezTo>
                  <a:pt x="10" y="39"/>
                  <a:pt x="0" y="30"/>
                  <a:pt x="0" y="20"/>
                </a:cubicBezTo>
                <a:cubicBezTo>
                  <a:pt x="0" y="10"/>
                  <a:pt x="10" y="0"/>
                  <a:pt x="2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1" name="Google Shape;5481;p21"/>
          <p:cNvSpPr/>
          <p:nvPr/>
        </p:nvSpPr>
        <p:spPr>
          <a:xfrm>
            <a:off x="265322" y="1484388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69" y="10"/>
                </a:moveTo>
                <a:cubicBezTo>
                  <a:pt x="79" y="1"/>
                  <a:pt x="89" y="1"/>
                  <a:pt x="89" y="10"/>
                </a:cubicBezTo>
                <a:cubicBezTo>
                  <a:pt x="98" y="20"/>
                  <a:pt x="98" y="30"/>
                  <a:pt x="89" y="30"/>
                </a:cubicBezTo>
                <a:lnTo>
                  <a:pt x="20" y="79"/>
                </a:lnTo>
                <a:cubicBezTo>
                  <a:pt x="20" y="88"/>
                  <a:pt x="10" y="88"/>
                  <a:pt x="0" y="79"/>
                </a:cubicBezTo>
                <a:cubicBezTo>
                  <a:pt x="0" y="69"/>
                  <a:pt x="0" y="59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2" name="Google Shape;5482;p21"/>
          <p:cNvSpPr/>
          <p:nvPr/>
        </p:nvSpPr>
        <p:spPr>
          <a:xfrm>
            <a:off x="265322" y="1494751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9" y="59"/>
                </a:moveTo>
                <a:cubicBezTo>
                  <a:pt x="98" y="59"/>
                  <a:pt x="98" y="69"/>
                  <a:pt x="89" y="79"/>
                </a:cubicBezTo>
                <a:cubicBezTo>
                  <a:pt x="89" y="89"/>
                  <a:pt x="79" y="89"/>
                  <a:pt x="69" y="79"/>
                </a:cubicBezTo>
                <a:lnTo>
                  <a:pt x="10" y="30"/>
                </a:lnTo>
                <a:cubicBezTo>
                  <a:pt x="0" y="30"/>
                  <a:pt x="0" y="20"/>
                  <a:pt x="0" y="10"/>
                </a:cubicBezTo>
                <a:cubicBezTo>
                  <a:pt x="10" y="0"/>
                  <a:pt x="20" y="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3" name="Google Shape;5483;p21"/>
          <p:cNvSpPr/>
          <p:nvPr/>
        </p:nvSpPr>
        <p:spPr>
          <a:xfrm>
            <a:off x="252844" y="1484388"/>
            <a:ext cx="19034" cy="18823"/>
          </a:xfrm>
          <a:custGeom>
            <a:avLst/>
            <a:gdLst/>
            <a:ahLst/>
            <a:cxnLst/>
            <a:rect l="l" t="t" r="r" b="b"/>
            <a:pathLst>
              <a:path w="90" h="89" extrusionOk="0">
                <a:moveTo>
                  <a:pt x="69" y="10"/>
                </a:moveTo>
                <a:cubicBezTo>
                  <a:pt x="69" y="1"/>
                  <a:pt x="79" y="1"/>
                  <a:pt x="89" y="10"/>
                </a:cubicBezTo>
                <a:lnTo>
                  <a:pt x="89" y="30"/>
                </a:lnTo>
                <a:lnTo>
                  <a:pt x="20" y="79"/>
                </a:lnTo>
                <a:cubicBezTo>
                  <a:pt x="20" y="88"/>
                  <a:pt x="11" y="88"/>
                  <a:pt x="1" y="79"/>
                </a:cubicBezTo>
                <a:lnTo>
                  <a:pt x="1" y="5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21"/>
          <p:cNvSpPr/>
          <p:nvPr/>
        </p:nvSpPr>
        <p:spPr>
          <a:xfrm>
            <a:off x="252844" y="1494751"/>
            <a:ext cx="19034" cy="18823"/>
          </a:xfrm>
          <a:custGeom>
            <a:avLst/>
            <a:gdLst/>
            <a:ahLst/>
            <a:cxnLst/>
            <a:rect l="l" t="t" r="r" b="b"/>
            <a:pathLst>
              <a:path w="90" h="89" extrusionOk="0">
                <a:moveTo>
                  <a:pt x="89" y="59"/>
                </a:moveTo>
                <a:lnTo>
                  <a:pt x="89" y="79"/>
                </a:lnTo>
                <a:cubicBezTo>
                  <a:pt x="79" y="89"/>
                  <a:pt x="69" y="89"/>
                  <a:pt x="69" y="79"/>
                </a:cubicBezTo>
                <a:lnTo>
                  <a:pt x="1" y="30"/>
                </a:lnTo>
                <a:lnTo>
                  <a:pt x="1" y="10"/>
                </a:lnTo>
                <a:cubicBezTo>
                  <a:pt x="11" y="0"/>
                  <a:pt x="20" y="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21"/>
          <p:cNvSpPr/>
          <p:nvPr/>
        </p:nvSpPr>
        <p:spPr>
          <a:xfrm>
            <a:off x="223870" y="1505114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57" y="226"/>
                </a:moveTo>
                <a:cubicBezTo>
                  <a:pt x="157" y="226"/>
                  <a:pt x="157" y="236"/>
                  <a:pt x="148" y="245"/>
                </a:cubicBezTo>
                <a:cubicBezTo>
                  <a:pt x="138" y="245"/>
                  <a:pt x="128" y="245"/>
                  <a:pt x="128" y="236"/>
                </a:cubicBezTo>
                <a:lnTo>
                  <a:pt x="11" y="30"/>
                </a:lnTo>
                <a:cubicBezTo>
                  <a:pt x="0" y="20"/>
                  <a:pt x="0" y="10"/>
                  <a:pt x="11" y="10"/>
                </a:cubicBezTo>
                <a:cubicBezTo>
                  <a:pt x="20" y="1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6" name="Google Shape;5486;p21"/>
          <p:cNvSpPr/>
          <p:nvPr/>
        </p:nvSpPr>
        <p:spPr>
          <a:xfrm>
            <a:off x="240366" y="1536203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99" y="30"/>
                </a:moveTo>
                <a:cubicBezTo>
                  <a:pt x="109" y="30"/>
                  <a:pt x="118" y="39"/>
                  <a:pt x="109" y="50"/>
                </a:cubicBezTo>
                <a:cubicBezTo>
                  <a:pt x="109" y="59"/>
                  <a:pt x="99" y="59"/>
                  <a:pt x="89" y="59"/>
                </a:cubicBezTo>
                <a:lnTo>
                  <a:pt x="20" y="30"/>
                </a:lnTo>
                <a:cubicBezTo>
                  <a:pt x="11" y="30"/>
                  <a:pt x="1" y="20"/>
                  <a:pt x="11" y="10"/>
                </a:cubicBezTo>
                <a:cubicBezTo>
                  <a:pt x="11" y="0"/>
                  <a:pt x="20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7" name="Google Shape;5487;p21"/>
          <p:cNvSpPr/>
          <p:nvPr/>
        </p:nvSpPr>
        <p:spPr>
          <a:xfrm>
            <a:off x="238463" y="1536203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40" y="98"/>
                </a:moveTo>
                <a:cubicBezTo>
                  <a:pt x="40" y="108"/>
                  <a:pt x="29" y="108"/>
                  <a:pt x="20" y="108"/>
                </a:cubicBezTo>
                <a:cubicBezTo>
                  <a:pt x="10" y="108"/>
                  <a:pt x="0" y="98"/>
                  <a:pt x="10" y="89"/>
                </a:cubicBezTo>
                <a:lnTo>
                  <a:pt x="20" y="10"/>
                </a:lnTo>
                <a:cubicBezTo>
                  <a:pt x="20" y="0"/>
                  <a:pt x="29" y="0"/>
                  <a:pt x="29" y="0"/>
                </a:cubicBezTo>
                <a:cubicBezTo>
                  <a:pt x="40" y="0"/>
                  <a:pt x="49" y="10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8" name="Google Shape;5488;p21"/>
          <p:cNvSpPr/>
          <p:nvPr/>
        </p:nvSpPr>
        <p:spPr>
          <a:xfrm>
            <a:off x="234233" y="1523725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9" y="40"/>
                </a:moveTo>
                <a:cubicBezTo>
                  <a:pt x="108" y="40"/>
                  <a:pt x="108" y="50"/>
                  <a:pt x="108" y="59"/>
                </a:cubicBezTo>
                <a:cubicBezTo>
                  <a:pt x="108" y="59"/>
                  <a:pt x="99" y="69"/>
                  <a:pt x="89" y="69"/>
                </a:cubicBezTo>
                <a:lnTo>
                  <a:pt x="20" y="40"/>
                </a:lnTo>
                <a:cubicBezTo>
                  <a:pt x="10" y="30"/>
                  <a:pt x="1" y="20"/>
                  <a:pt x="10" y="20"/>
                </a:cubicBezTo>
                <a:cubicBezTo>
                  <a:pt x="10" y="11"/>
                  <a:pt x="20" y="0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9" name="Google Shape;5489;p21"/>
          <p:cNvSpPr/>
          <p:nvPr/>
        </p:nvSpPr>
        <p:spPr>
          <a:xfrm>
            <a:off x="232118" y="1523725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40" y="98"/>
                </a:moveTo>
                <a:cubicBezTo>
                  <a:pt x="30" y="109"/>
                  <a:pt x="30" y="118"/>
                  <a:pt x="20" y="118"/>
                </a:cubicBezTo>
                <a:cubicBezTo>
                  <a:pt x="11" y="118"/>
                  <a:pt x="1" y="109"/>
                  <a:pt x="1" y="98"/>
                </a:cubicBezTo>
                <a:lnTo>
                  <a:pt x="20" y="20"/>
                </a:lnTo>
                <a:cubicBezTo>
                  <a:pt x="20" y="11"/>
                  <a:pt x="30" y="0"/>
                  <a:pt x="30" y="11"/>
                </a:cubicBezTo>
                <a:cubicBezTo>
                  <a:pt x="40" y="11"/>
                  <a:pt x="50" y="11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0" name="Google Shape;5490;p21"/>
          <p:cNvSpPr/>
          <p:nvPr/>
        </p:nvSpPr>
        <p:spPr>
          <a:xfrm>
            <a:off x="186436" y="1505114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1" y="236"/>
                </a:moveTo>
                <a:cubicBezTo>
                  <a:pt x="31" y="245"/>
                  <a:pt x="21" y="245"/>
                  <a:pt x="11" y="245"/>
                </a:cubicBezTo>
                <a:cubicBezTo>
                  <a:pt x="1" y="236"/>
                  <a:pt x="1" y="226"/>
                  <a:pt x="1" y="226"/>
                </a:cubicBezTo>
                <a:lnTo>
                  <a:pt x="129" y="10"/>
                </a:lnTo>
                <a:cubicBezTo>
                  <a:pt x="129" y="10"/>
                  <a:pt x="138" y="1"/>
                  <a:pt x="148" y="10"/>
                </a:cubicBezTo>
                <a:cubicBezTo>
                  <a:pt x="158" y="10"/>
                  <a:pt x="158" y="20"/>
                  <a:pt x="14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1" name="Google Shape;5491;p21"/>
          <p:cNvSpPr/>
          <p:nvPr/>
        </p:nvSpPr>
        <p:spPr>
          <a:xfrm>
            <a:off x="194896" y="1536203"/>
            <a:ext cx="10575" cy="23053"/>
          </a:xfrm>
          <a:custGeom>
            <a:avLst/>
            <a:gdLst/>
            <a:ahLst/>
            <a:cxnLst/>
            <a:rect l="l" t="t" r="r" b="b"/>
            <a:pathLst>
              <a:path w="50" h="109" extrusionOk="0">
                <a:moveTo>
                  <a:pt x="39" y="89"/>
                </a:moveTo>
                <a:cubicBezTo>
                  <a:pt x="50" y="98"/>
                  <a:pt x="39" y="108"/>
                  <a:pt x="30" y="108"/>
                </a:cubicBezTo>
                <a:cubicBezTo>
                  <a:pt x="20" y="108"/>
                  <a:pt x="20" y="108"/>
                  <a:pt x="10" y="98"/>
                </a:cubicBezTo>
                <a:lnTo>
                  <a:pt x="0" y="20"/>
                </a:lnTo>
                <a:cubicBezTo>
                  <a:pt x="0" y="10"/>
                  <a:pt x="10" y="0"/>
                  <a:pt x="20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2" name="Google Shape;5492;p21"/>
          <p:cNvSpPr/>
          <p:nvPr/>
        </p:nvSpPr>
        <p:spPr>
          <a:xfrm>
            <a:off x="178188" y="1536203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31" y="59"/>
                </a:moveTo>
                <a:cubicBezTo>
                  <a:pt x="20" y="59"/>
                  <a:pt x="11" y="59"/>
                  <a:pt x="11" y="50"/>
                </a:cubicBezTo>
                <a:cubicBezTo>
                  <a:pt x="1" y="39"/>
                  <a:pt x="11" y="30"/>
                  <a:pt x="20" y="30"/>
                </a:cubicBezTo>
                <a:lnTo>
                  <a:pt x="89" y="0"/>
                </a:lnTo>
                <a:cubicBezTo>
                  <a:pt x="99" y="0"/>
                  <a:pt x="109" y="0"/>
                  <a:pt x="109" y="10"/>
                </a:cubicBezTo>
                <a:cubicBezTo>
                  <a:pt x="118" y="20"/>
                  <a:pt x="109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3" name="Google Shape;5493;p21"/>
          <p:cNvSpPr/>
          <p:nvPr/>
        </p:nvSpPr>
        <p:spPr>
          <a:xfrm>
            <a:off x="201029" y="1523725"/>
            <a:ext cx="10575" cy="24956"/>
          </a:xfrm>
          <a:custGeom>
            <a:avLst/>
            <a:gdLst/>
            <a:ahLst/>
            <a:cxnLst/>
            <a:rect l="l" t="t" r="r" b="b"/>
            <a:pathLst>
              <a:path w="50" h="118" extrusionOk="0">
                <a:moveTo>
                  <a:pt x="50" y="98"/>
                </a:moveTo>
                <a:cubicBezTo>
                  <a:pt x="50" y="109"/>
                  <a:pt x="40" y="118"/>
                  <a:pt x="30" y="118"/>
                </a:cubicBezTo>
                <a:cubicBezTo>
                  <a:pt x="21" y="118"/>
                  <a:pt x="21" y="109"/>
                  <a:pt x="21" y="98"/>
                </a:cubicBezTo>
                <a:lnTo>
                  <a:pt x="1" y="20"/>
                </a:lnTo>
                <a:cubicBezTo>
                  <a:pt x="1" y="11"/>
                  <a:pt x="10" y="11"/>
                  <a:pt x="21" y="11"/>
                </a:cubicBezTo>
                <a:cubicBezTo>
                  <a:pt x="30" y="0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4" name="Google Shape;5494;p21"/>
          <p:cNvSpPr/>
          <p:nvPr/>
        </p:nvSpPr>
        <p:spPr>
          <a:xfrm>
            <a:off x="186436" y="1523725"/>
            <a:ext cx="23264" cy="14805"/>
          </a:xfrm>
          <a:custGeom>
            <a:avLst/>
            <a:gdLst/>
            <a:ahLst/>
            <a:cxnLst/>
            <a:rect l="l" t="t" r="r" b="b"/>
            <a:pathLst>
              <a:path w="110" h="70" extrusionOk="0">
                <a:moveTo>
                  <a:pt x="21" y="69"/>
                </a:moveTo>
                <a:cubicBezTo>
                  <a:pt x="11" y="69"/>
                  <a:pt x="1" y="59"/>
                  <a:pt x="1" y="59"/>
                </a:cubicBezTo>
                <a:cubicBezTo>
                  <a:pt x="1" y="50"/>
                  <a:pt x="1" y="40"/>
                  <a:pt x="11" y="40"/>
                </a:cubicBezTo>
                <a:lnTo>
                  <a:pt x="79" y="11"/>
                </a:lnTo>
                <a:cubicBezTo>
                  <a:pt x="90" y="0"/>
                  <a:pt x="99" y="11"/>
                  <a:pt x="99" y="20"/>
                </a:cubicBezTo>
                <a:cubicBezTo>
                  <a:pt x="109" y="20"/>
                  <a:pt x="99" y="30"/>
                  <a:pt x="90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5" name="Google Shape;5495;p21"/>
          <p:cNvSpPr/>
          <p:nvPr/>
        </p:nvSpPr>
        <p:spPr>
          <a:xfrm>
            <a:off x="155558" y="1494751"/>
            <a:ext cx="58161" cy="8460"/>
          </a:xfrm>
          <a:custGeom>
            <a:avLst/>
            <a:gdLst/>
            <a:ahLst/>
            <a:cxnLst/>
            <a:rect l="l" t="t" r="r" b="b"/>
            <a:pathLst>
              <a:path w="275" h="40" extrusionOk="0">
                <a:moveTo>
                  <a:pt x="20" y="39"/>
                </a:moveTo>
                <a:cubicBezTo>
                  <a:pt x="10" y="39"/>
                  <a:pt x="0" y="30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255" y="0"/>
                </a:lnTo>
                <a:cubicBezTo>
                  <a:pt x="265" y="0"/>
                  <a:pt x="275" y="10"/>
                  <a:pt x="275" y="20"/>
                </a:cubicBezTo>
                <a:cubicBezTo>
                  <a:pt x="275" y="30"/>
                  <a:pt x="265" y="39"/>
                  <a:pt x="255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6" name="Google Shape;5496;p21"/>
          <p:cNvSpPr/>
          <p:nvPr/>
        </p:nvSpPr>
        <p:spPr>
          <a:xfrm>
            <a:off x="157462" y="1494751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1" y="79"/>
                </a:moveTo>
                <a:cubicBezTo>
                  <a:pt x="20" y="89"/>
                  <a:pt x="11" y="89"/>
                  <a:pt x="11" y="79"/>
                </a:cubicBezTo>
                <a:cubicBezTo>
                  <a:pt x="1" y="69"/>
                  <a:pt x="11" y="59"/>
                  <a:pt x="11" y="59"/>
                </a:cubicBezTo>
                <a:lnTo>
                  <a:pt x="79" y="10"/>
                </a:lnTo>
                <a:cubicBezTo>
                  <a:pt x="79" y="0"/>
                  <a:pt x="89" y="0"/>
                  <a:pt x="99" y="10"/>
                </a:cubicBezTo>
                <a:cubicBezTo>
                  <a:pt x="99" y="20"/>
                  <a:pt x="9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7" name="Google Shape;5497;p21"/>
          <p:cNvSpPr/>
          <p:nvPr/>
        </p:nvSpPr>
        <p:spPr>
          <a:xfrm>
            <a:off x="157462" y="1484388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1" y="30"/>
                </a:moveTo>
                <a:cubicBezTo>
                  <a:pt x="11" y="30"/>
                  <a:pt x="1" y="20"/>
                  <a:pt x="11" y="10"/>
                </a:cubicBezTo>
                <a:cubicBezTo>
                  <a:pt x="11" y="1"/>
                  <a:pt x="20" y="1"/>
                  <a:pt x="31" y="10"/>
                </a:cubicBezTo>
                <a:lnTo>
                  <a:pt x="89" y="59"/>
                </a:lnTo>
                <a:cubicBezTo>
                  <a:pt x="99" y="59"/>
                  <a:pt x="99" y="69"/>
                  <a:pt x="99" y="79"/>
                </a:cubicBezTo>
                <a:cubicBezTo>
                  <a:pt x="89" y="88"/>
                  <a:pt x="79" y="88"/>
                  <a:pt x="7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8" name="Google Shape;5498;p21"/>
          <p:cNvSpPr/>
          <p:nvPr/>
        </p:nvSpPr>
        <p:spPr>
          <a:xfrm>
            <a:off x="172055" y="1494751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0" y="79"/>
                </a:moveTo>
                <a:cubicBezTo>
                  <a:pt x="20" y="89"/>
                  <a:pt x="10" y="89"/>
                  <a:pt x="1" y="79"/>
                </a:cubicBezTo>
                <a:lnTo>
                  <a:pt x="1" y="59"/>
                </a:lnTo>
                <a:lnTo>
                  <a:pt x="69" y="10"/>
                </a:lnTo>
                <a:cubicBezTo>
                  <a:pt x="69" y="0"/>
                  <a:pt x="79" y="0"/>
                  <a:pt x="89" y="10"/>
                </a:cubicBezTo>
                <a:cubicBezTo>
                  <a:pt x="99" y="20"/>
                  <a:pt x="89" y="3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9" name="Google Shape;5499;p21"/>
          <p:cNvSpPr/>
          <p:nvPr/>
        </p:nvSpPr>
        <p:spPr>
          <a:xfrm>
            <a:off x="172055" y="1484388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1" y="30"/>
                </a:moveTo>
                <a:lnTo>
                  <a:pt x="1" y="10"/>
                </a:lnTo>
                <a:cubicBezTo>
                  <a:pt x="10" y="1"/>
                  <a:pt x="20" y="1"/>
                  <a:pt x="20" y="10"/>
                </a:cubicBezTo>
                <a:lnTo>
                  <a:pt x="89" y="59"/>
                </a:lnTo>
                <a:cubicBezTo>
                  <a:pt x="89" y="59"/>
                  <a:pt x="99" y="69"/>
                  <a:pt x="89" y="79"/>
                </a:cubicBezTo>
                <a:cubicBezTo>
                  <a:pt x="79" y="88"/>
                  <a:pt x="69" y="88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0" name="Google Shape;5500;p21"/>
          <p:cNvSpPr/>
          <p:nvPr/>
        </p:nvSpPr>
        <p:spPr>
          <a:xfrm>
            <a:off x="669483" y="-117661"/>
            <a:ext cx="29186" cy="31301"/>
          </a:xfrm>
          <a:custGeom>
            <a:avLst/>
            <a:gdLst/>
            <a:ahLst/>
            <a:cxnLst/>
            <a:rect l="l" t="t" r="r" b="b"/>
            <a:pathLst>
              <a:path w="138" h="148" extrusionOk="0">
                <a:moveTo>
                  <a:pt x="69" y="0"/>
                </a:moveTo>
                <a:cubicBezTo>
                  <a:pt x="88" y="0"/>
                  <a:pt x="108" y="11"/>
                  <a:pt x="118" y="20"/>
                </a:cubicBezTo>
                <a:cubicBezTo>
                  <a:pt x="138" y="40"/>
                  <a:pt x="138" y="59"/>
                  <a:pt x="138" y="79"/>
                </a:cubicBezTo>
                <a:cubicBezTo>
                  <a:pt x="138" y="98"/>
                  <a:pt x="138" y="118"/>
                  <a:pt x="118" y="128"/>
                </a:cubicBezTo>
                <a:cubicBezTo>
                  <a:pt x="108" y="138"/>
                  <a:pt x="88" y="148"/>
                  <a:pt x="69" y="148"/>
                </a:cubicBezTo>
                <a:cubicBezTo>
                  <a:pt x="49" y="148"/>
                  <a:pt x="30" y="138"/>
                  <a:pt x="20" y="128"/>
                </a:cubicBezTo>
                <a:cubicBezTo>
                  <a:pt x="1" y="118"/>
                  <a:pt x="1" y="98"/>
                  <a:pt x="1" y="79"/>
                </a:cubicBezTo>
                <a:cubicBezTo>
                  <a:pt x="1" y="59"/>
                  <a:pt x="1" y="40"/>
                  <a:pt x="20" y="20"/>
                </a:cubicBezTo>
                <a:cubicBezTo>
                  <a:pt x="30" y="11"/>
                  <a:pt x="49" y="0"/>
                  <a:pt x="69" y="0"/>
                </a:cubicBezTo>
                <a:close/>
                <a:moveTo>
                  <a:pt x="99" y="50"/>
                </a:moveTo>
                <a:cubicBezTo>
                  <a:pt x="88" y="40"/>
                  <a:pt x="79" y="30"/>
                  <a:pt x="69" y="30"/>
                </a:cubicBezTo>
                <a:cubicBezTo>
                  <a:pt x="59" y="30"/>
                  <a:pt x="49" y="40"/>
                  <a:pt x="40" y="50"/>
                </a:cubicBezTo>
                <a:cubicBezTo>
                  <a:pt x="30" y="50"/>
                  <a:pt x="30" y="59"/>
                  <a:pt x="30" y="79"/>
                </a:cubicBezTo>
                <a:cubicBezTo>
                  <a:pt x="30" y="89"/>
                  <a:pt x="30" y="98"/>
                  <a:pt x="40" y="109"/>
                </a:cubicBezTo>
                <a:cubicBezTo>
                  <a:pt x="49" y="109"/>
                  <a:pt x="59" y="118"/>
                  <a:pt x="69" y="118"/>
                </a:cubicBezTo>
                <a:cubicBezTo>
                  <a:pt x="79" y="118"/>
                  <a:pt x="88" y="109"/>
                  <a:pt x="99" y="109"/>
                </a:cubicBezTo>
                <a:cubicBezTo>
                  <a:pt x="108" y="98"/>
                  <a:pt x="108" y="89"/>
                  <a:pt x="108" y="79"/>
                </a:cubicBezTo>
                <a:cubicBezTo>
                  <a:pt x="108" y="59"/>
                  <a:pt x="108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1" name="Google Shape;5501;p21"/>
          <p:cNvSpPr/>
          <p:nvPr/>
        </p:nvSpPr>
        <p:spPr>
          <a:xfrm>
            <a:off x="679846" y="-206699"/>
            <a:ext cx="8460" cy="95595"/>
          </a:xfrm>
          <a:custGeom>
            <a:avLst/>
            <a:gdLst/>
            <a:ahLst/>
            <a:cxnLst/>
            <a:rect l="l" t="t" r="r" b="b"/>
            <a:pathLst>
              <a:path w="40" h="452" extrusionOk="0">
                <a:moveTo>
                  <a:pt x="0" y="10"/>
                </a:moveTo>
                <a:cubicBezTo>
                  <a:pt x="0" y="0"/>
                  <a:pt x="10" y="0"/>
                  <a:pt x="20" y="0"/>
                </a:cubicBezTo>
                <a:cubicBezTo>
                  <a:pt x="30" y="0"/>
                  <a:pt x="39" y="0"/>
                  <a:pt x="39" y="10"/>
                </a:cubicBezTo>
                <a:lnTo>
                  <a:pt x="39" y="441"/>
                </a:lnTo>
                <a:cubicBezTo>
                  <a:pt x="39" y="451"/>
                  <a:pt x="30" y="451"/>
                  <a:pt x="20" y="451"/>
                </a:cubicBezTo>
                <a:cubicBezTo>
                  <a:pt x="10" y="451"/>
                  <a:pt x="0" y="451"/>
                  <a:pt x="0" y="44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2" name="Google Shape;5502;p21"/>
          <p:cNvSpPr/>
          <p:nvPr/>
        </p:nvSpPr>
        <p:spPr>
          <a:xfrm>
            <a:off x="669483" y="-19633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" y="30"/>
                </a:moveTo>
                <a:lnTo>
                  <a:pt x="1" y="10"/>
                </a:lnTo>
                <a:cubicBezTo>
                  <a:pt x="10" y="0"/>
                  <a:pt x="20" y="0"/>
                  <a:pt x="20" y="10"/>
                </a:cubicBezTo>
                <a:lnTo>
                  <a:pt x="79" y="78"/>
                </a:lnTo>
                <a:cubicBezTo>
                  <a:pt x="88" y="89"/>
                  <a:pt x="88" y="98"/>
                  <a:pt x="79" y="98"/>
                </a:cubicBezTo>
                <a:cubicBezTo>
                  <a:pt x="69" y="108"/>
                  <a:pt x="59" y="10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3" name="Google Shape;5503;p21"/>
          <p:cNvSpPr/>
          <p:nvPr/>
        </p:nvSpPr>
        <p:spPr>
          <a:xfrm>
            <a:off x="679846" y="-196336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69" y="0"/>
                  <a:pt x="79" y="0"/>
                  <a:pt x="89" y="1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108"/>
                  <a:pt x="20" y="108"/>
                  <a:pt x="10" y="98"/>
                </a:cubicBezTo>
                <a:cubicBezTo>
                  <a:pt x="0" y="98"/>
                  <a:pt x="0" y="89"/>
                  <a:pt x="1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4" name="Google Shape;5504;p21"/>
          <p:cNvSpPr/>
          <p:nvPr/>
        </p:nvSpPr>
        <p:spPr>
          <a:xfrm>
            <a:off x="669483" y="-181954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1" y="30"/>
                </a:moveTo>
                <a:lnTo>
                  <a:pt x="1" y="10"/>
                </a:lnTo>
                <a:cubicBezTo>
                  <a:pt x="10" y="1"/>
                  <a:pt x="20" y="1"/>
                  <a:pt x="20" y="10"/>
                </a:cubicBezTo>
                <a:lnTo>
                  <a:pt x="79" y="79"/>
                </a:lnTo>
                <a:cubicBezTo>
                  <a:pt x="88" y="89"/>
                  <a:pt x="88" y="99"/>
                  <a:pt x="79" y="99"/>
                </a:cubicBezTo>
                <a:cubicBezTo>
                  <a:pt x="69" y="108"/>
                  <a:pt x="59" y="108"/>
                  <a:pt x="5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5" name="Google Shape;5505;p21"/>
          <p:cNvSpPr/>
          <p:nvPr/>
        </p:nvSpPr>
        <p:spPr>
          <a:xfrm>
            <a:off x="679846" y="-181954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69" y="1"/>
                  <a:pt x="79" y="1"/>
                  <a:pt x="89" y="10"/>
                </a:cubicBezTo>
                <a:lnTo>
                  <a:pt x="89" y="30"/>
                </a:lnTo>
                <a:lnTo>
                  <a:pt x="30" y="99"/>
                </a:lnTo>
                <a:cubicBezTo>
                  <a:pt x="30" y="108"/>
                  <a:pt x="20" y="108"/>
                  <a:pt x="10" y="99"/>
                </a:cubicBezTo>
                <a:cubicBezTo>
                  <a:pt x="0" y="99"/>
                  <a:pt x="0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6" name="Google Shape;5506;p21"/>
          <p:cNvSpPr/>
          <p:nvPr/>
        </p:nvSpPr>
        <p:spPr>
          <a:xfrm>
            <a:off x="690209" y="-156998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382" y="10"/>
                </a:moveTo>
                <a:cubicBezTo>
                  <a:pt x="392" y="1"/>
                  <a:pt x="402" y="1"/>
                  <a:pt x="402" y="10"/>
                </a:cubicBezTo>
                <a:cubicBezTo>
                  <a:pt x="402" y="20"/>
                  <a:pt x="402" y="30"/>
                  <a:pt x="392" y="30"/>
                </a:cubicBezTo>
                <a:lnTo>
                  <a:pt x="30" y="245"/>
                </a:lnTo>
                <a:cubicBezTo>
                  <a:pt x="20" y="245"/>
                  <a:pt x="10" y="245"/>
                  <a:pt x="10" y="236"/>
                </a:cubicBezTo>
                <a:cubicBezTo>
                  <a:pt x="1" y="236"/>
                  <a:pt x="10" y="22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7" name="Google Shape;5507;p21"/>
          <p:cNvSpPr/>
          <p:nvPr/>
        </p:nvSpPr>
        <p:spPr>
          <a:xfrm>
            <a:off x="746043" y="-161228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1" y="10"/>
                </a:moveTo>
                <a:cubicBezTo>
                  <a:pt x="40" y="10"/>
                  <a:pt x="50" y="1"/>
                  <a:pt x="50" y="1"/>
                </a:cubicBezTo>
                <a:cubicBezTo>
                  <a:pt x="60" y="10"/>
                  <a:pt x="70" y="21"/>
                  <a:pt x="60" y="21"/>
                </a:cubicBezTo>
                <a:lnTo>
                  <a:pt x="31" y="108"/>
                </a:lnTo>
                <a:cubicBezTo>
                  <a:pt x="31" y="119"/>
                  <a:pt x="20" y="119"/>
                  <a:pt x="11" y="119"/>
                </a:cubicBezTo>
                <a:cubicBezTo>
                  <a:pt x="1" y="119"/>
                  <a:pt x="1" y="108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8" name="Google Shape;5508;p21"/>
          <p:cNvSpPr/>
          <p:nvPr/>
        </p:nvSpPr>
        <p:spPr>
          <a:xfrm>
            <a:off x="746043" y="-142617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9" y="11"/>
                </a:moveTo>
                <a:cubicBezTo>
                  <a:pt x="118" y="11"/>
                  <a:pt x="118" y="20"/>
                  <a:pt x="118" y="31"/>
                </a:cubicBezTo>
                <a:cubicBezTo>
                  <a:pt x="118" y="40"/>
                  <a:pt x="109" y="40"/>
                  <a:pt x="99" y="40"/>
                </a:cubicBezTo>
                <a:lnTo>
                  <a:pt x="11" y="31"/>
                </a:lnTo>
                <a:cubicBezTo>
                  <a:pt x="1" y="31"/>
                  <a:pt x="1" y="20"/>
                  <a:pt x="1" y="11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9" name="Google Shape;5509;p21"/>
          <p:cNvSpPr/>
          <p:nvPr/>
        </p:nvSpPr>
        <p:spPr>
          <a:xfrm>
            <a:off x="733565" y="-152768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1" y="10"/>
                </a:moveTo>
                <a:cubicBezTo>
                  <a:pt x="40" y="0"/>
                  <a:pt x="50" y="0"/>
                  <a:pt x="50" y="0"/>
                </a:cubicBezTo>
                <a:cubicBezTo>
                  <a:pt x="60" y="0"/>
                  <a:pt x="70" y="10"/>
                  <a:pt x="60" y="20"/>
                </a:cubicBezTo>
                <a:lnTo>
                  <a:pt x="31" y="98"/>
                </a:lnTo>
                <a:cubicBezTo>
                  <a:pt x="31" y="108"/>
                  <a:pt x="21" y="118"/>
                  <a:pt x="11" y="108"/>
                </a:cubicBezTo>
                <a:cubicBezTo>
                  <a:pt x="1" y="108"/>
                  <a:pt x="1" y="98"/>
                  <a:pt x="1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0" name="Google Shape;5510;p21"/>
          <p:cNvSpPr/>
          <p:nvPr/>
        </p:nvSpPr>
        <p:spPr>
          <a:xfrm>
            <a:off x="733565" y="-13627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9" y="20"/>
                </a:moveTo>
                <a:cubicBezTo>
                  <a:pt x="119" y="20"/>
                  <a:pt x="119" y="30"/>
                  <a:pt x="119" y="30"/>
                </a:cubicBezTo>
                <a:cubicBezTo>
                  <a:pt x="119" y="40"/>
                  <a:pt x="109" y="49"/>
                  <a:pt x="99" y="49"/>
                </a:cubicBezTo>
                <a:lnTo>
                  <a:pt x="11" y="30"/>
                </a:lnTo>
                <a:cubicBezTo>
                  <a:pt x="1" y="30"/>
                  <a:pt x="1" y="30"/>
                  <a:pt x="1" y="20"/>
                </a:cubicBezTo>
                <a:cubicBezTo>
                  <a:pt x="1" y="10"/>
                  <a:pt x="11" y="1"/>
                  <a:pt x="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1" name="Google Shape;5511;p21"/>
          <p:cNvSpPr/>
          <p:nvPr/>
        </p:nvSpPr>
        <p:spPr>
          <a:xfrm>
            <a:off x="690209" y="-99050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392" y="217"/>
                </a:moveTo>
                <a:cubicBezTo>
                  <a:pt x="402" y="217"/>
                  <a:pt x="402" y="226"/>
                  <a:pt x="402" y="236"/>
                </a:cubicBezTo>
                <a:cubicBezTo>
                  <a:pt x="402" y="246"/>
                  <a:pt x="392" y="246"/>
                  <a:pt x="382" y="246"/>
                </a:cubicBezTo>
                <a:lnTo>
                  <a:pt x="10" y="30"/>
                </a:lnTo>
                <a:cubicBezTo>
                  <a:pt x="10" y="21"/>
                  <a:pt x="1" y="21"/>
                  <a:pt x="10" y="10"/>
                </a:cubicBezTo>
                <a:cubicBezTo>
                  <a:pt x="10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2" name="Google Shape;5512;p21"/>
          <p:cNvSpPr/>
          <p:nvPr/>
        </p:nvSpPr>
        <p:spPr>
          <a:xfrm>
            <a:off x="746043" y="-69864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99" y="0"/>
                </a:moveTo>
                <a:cubicBezTo>
                  <a:pt x="109" y="0"/>
                  <a:pt x="118" y="0"/>
                  <a:pt x="118" y="10"/>
                </a:cubicBezTo>
                <a:cubicBezTo>
                  <a:pt x="118" y="20"/>
                  <a:pt x="118" y="29"/>
                  <a:pt x="109" y="29"/>
                </a:cubicBezTo>
                <a:lnTo>
                  <a:pt x="20" y="39"/>
                </a:lnTo>
                <a:cubicBezTo>
                  <a:pt x="11" y="39"/>
                  <a:pt x="1" y="39"/>
                  <a:pt x="1" y="29"/>
                </a:cubicBezTo>
                <a:cubicBezTo>
                  <a:pt x="1" y="20"/>
                  <a:pt x="1" y="10"/>
                  <a:pt x="1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3" name="Google Shape;5513;p21"/>
          <p:cNvSpPr/>
          <p:nvPr/>
        </p:nvSpPr>
        <p:spPr>
          <a:xfrm>
            <a:off x="746043" y="-67960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99"/>
                </a:moveTo>
                <a:cubicBezTo>
                  <a:pt x="70" y="109"/>
                  <a:pt x="60" y="109"/>
                  <a:pt x="50" y="118"/>
                </a:cubicBezTo>
                <a:cubicBezTo>
                  <a:pt x="50" y="118"/>
                  <a:pt x="40" y="118"/>
                  <a:pt x="31" y="109"/>
                </a:cubicBezTo>
                <a:lnTo>
                  <a:pt x="1" y="20"/>
                </a:lnTo>
                <a:cubicBezTo>
                  <a:pt x="1" y="20"/>
                  <a:pt x="1" y="11"/>
                  <a:pt x="11" y="1"/>
                </a:cubicBezTo>
                <a:cubicBezTo>
                  <a:pt x="20" y="1"/>
                  <a:pt x="3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4" name="Google Shape;5514;p21"/>
          <p:cNvSpPr/>
          <p:nvPr/>
        </p:nvSpPr>
        <p:spPr>
          <a:xfrm>
            <a:off x="733565" y="-78323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99" y="1"/>
                </a:moveTo>
                <a:cubicBezTo>
                  <a:pt x="109" y="1"/>
                  <a:pt x="119" y="10"/>
                  <a:pt x="119" y="21"/>
                </a:cubicBezTo>
                <a:cubicBezTo>
                  <a:pt x="119" y="30"/>
                  <a:pt x="119" y="30"/>
                  <a:pt x="109" y="40"/>
                </a:cubicBezTo>
                <a:lnTo>
                  <a:pt x="21" y="50"/>
                </a:lnTo>
                <a:cubicBezTo>
                  <a:pt x="11" y="50"/>
                  <a:pt x="1" y="40"/>
                  <a:pt x="1" y="40"/>
                </a:cubicBezTo>
                <a:cubicBezTo>
                  <a:pt x="1" y="30"/>
                  <a:pt x="1" y="21"/>
                  <a:pt x="11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5" name="Google Shape;5515;p21"/>
          <p:cNvSpPr/>
          <p:nvPr/>
        </p:nvSpPr>
        <p:spPr>
          <a:xfrm>
            <a:off x="733565" y="-74094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60" y="88"/>
                </a:moveTo>
                <a:cubicBezTo>
                  <a:pt x="70" y="99"/>
                  <a:pt x="60" y="108"/>
                  <a:pt x="50" y="108"/>
                </a:cubicBezTo>
                <a:cubicBezTo>
                  <a:pt x="50" y="118"/>
                  <a:pt x="40" y="108"/>
                  <a:pt x="31" y="99"/>
                </a:cubicBezTo>
                <a:lnTo>
                  <a:pt x="1" y="20"/>
                </a:lnTo>
                <a:cubicBezTo>
                  <a:pt x="1" y="10"/>
                  <a:pt x="1" y="1"/>
                  <a:pt x="11" y="1"/>
                </a:cubicBezTo>
                <a:cubicBezTo>
                  <a:pt x="21" y="1"/>
                  <a:pt x="3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6" name="Google Shape;5516;p21"/>
          <p:cNvSpPr/>
          <p:nvPr/>
        </p:nvSpPr>
        <p:spPr>
          <a:xfrm>
            <a:off x="679846" y="-92916"/>
            <a:ext cx="8460" cy="95595"/>
          </a:xfrm>
          <a:custGeom>
            <a:avLst/>
            <a:gdLst/>
            <a:ahLst/>
            <a:cxnLst/>
            <a:rect l="l" t="t" r="r" b="b"/>
            <a:pathLst>
              <a:path w="40" h="452" extrusionOk="0">
                <a:moveTo>
                  <a:pt x="39" y="442"/>
                </a:moveTo>
                <a:cubicBezTo>
                  <a:pt x="39" y="452"/>
                  <a:pt x="30" y="452"/>
                  <a:pt x="20" y="452"/>
                </a:cubicBezTo>
                <a:cubicBezTo>
                  <a:pt x="10" y="452"/>
                  <a:pt x="0" y="452"/>
                  <a:pt x="0" y="442"/>
                </a:cubicBezTo>
                <a:lnTo>
                  <a:pt x="0" y="11"/>
                </a:lnTo>
                <a:cubicBezTo>
                  <a:pt x="0" y="11"/>
                  <a:pt x="10" y="1"/>
                  <a:pt x="20" y="1"/>
                </a:cubicBezTo>
                <a:cubicBezTo>
                  <a:pt x="30" y="1"/>
                  <a:pt x="39" y="11"/>
                  <a:pt x="39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7" name="Google Shape;5517;p21"/>
          <p:cNvSpPr/>
          <p:nvPr/>
        </p:nvSpPr>
        <p:spPr>
          <a:xfrm>
            <a:off x="679846" y="-30738"/>
            <a:ext cx="18823" cy="23264"/>
          </a:xfrm>
          <a:custGeom>
            <a:avLst/>
            <a:gdLst/>
            <a:ahLst/>
            <a:cxnLst/>
            <a:rect l="l" t="t" r="r" b="b"/>
            <a:pathLst>
              <a:path w="89" h="110" extrusionOk="0">
                <a:moveTo>
                  <a:pt x="89" y="79"/>
                </a:moveTo>
                <a:lnTo>
                  <a:pt x="89" y="99"/>
                </a:lnTo>
                <a:cubicBezTo>
                  <a:pt x="79" y="109"/>
                  <a:pt x="69" y="109"/>
                  <a:pt x="59" y="99"/>
                </a:cubicBezTo>
                <a:lnTo>
                  <a:pt x="10" y="31"/>
                </a:lnTo>
                <a:cubicBezTo>
                  <a:pt x="0" y="21"/>
                  <a:pt x="0" y="11"/>
                  <a:pt x="10" y="1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8" name="Google Shape;5518;p21"/>
          <p:cNvSpPr/>
          <p:nvPr/>
        </p:nvSpPr>
        <p:spPr>
          <a:xfrm>
            <a:off x="669483" y="-30738"/>
            <a:ext cx="18823" cy="23264"/>
          </a:xfrm>
          <a:custGeom>
            <a:avLst/>
            <a:gdLst/>
            <a:ahLst/>
            <a:cxnLst/>
            <a:rect l="l" t="t" r="r" b="b"/>
            <a:pathLst>
              <a:path w="89" h="110" extrusionOk="0">
                <a:moveTo>
                  <a:pt x="20" y="99"/>
                </a:moveTo>
                <a:cubicBezTo>
                  <a:pt x="20" y="109"/>
                  <a:pt x="10" y="109"/>
                  <a:pt x="1" y="99"/>
                </a:cubicBezTo>
                <a:lnTo>
                  <a:pt x="1" y="79"/>
                </a:lnTo>
                <a:lnTo>
                  <a:pt x="59" y="11"/>
                </a:lnTo>
                <a:cubicBezTo>
                  <a:pt x="59" y="1"/>
                  <a:pt x="69" y="1"/>
                  <a:pt x="79" y="11"/>
                </a:cubicBezTo>
                <a:cubicBezTo>
                  <a:pt x="88" y="11"/>
                  <a:pt x="88" y="21"/>
                  <a:pt x="7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9" name="Google Shape;5519;p21"/>
          <p:cNvSpPr/>
          <p:nvPr/>
        </p:nvSpPr>
        <p:spPr>
          <a:xfrm>
            <a:off x="679846" y="-4511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lnTo>
                  <a:pt x="89" y="99"/>
                </a:lnTo>
                <a:cubicBezTo>
                  <a:pt x="79" y="108"/>
                  <a:pt x="69" y="108"/>
                  <a:pt x="59" y="99"/>
                </a:cubicBezTo>
                <a:lnTo>
                  <a:pt x="10" y="30"/>
                </a:lnTo>
                <a:cubicBezTo>
                  <a:pt x="0" y="20"/>
                  <a:pt x="0" y="10"/>
                  <a:pt x="10" y="10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0" name="Google Shape;5520;p21"/>
          <p:cNvSpPr/>
          <p:nvPr/>
        </p:nvSpPr>
        <p:spPr>
          <a:xfrm>
            <a:off x="669483" y="-45119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20" y="99"/>
                </a:moveTo>
                <a:cubicBezTo>
                  <a:pt x="20" y="108"/>
                  <a:pt x="10" y="108"/>
                  <a:pt x="1" y="99"/>
                </a:cubicBezTo>
                <a:lnTo>
                  <a:pt x="1" y="79"/>
                </a:lnTo>
                <a:lnTo>
                  <a:pt x="59" y="10"/>
                </a:lnTo>
                <a:cubicBezTo>
                  <a:pt x="59" y="1"/>
                  <a:pt x="69" y="1"/>
                  <a:pt x="79" y="10"/>
                </a:cubicBezTo>
                <a:cubicBezTo>
                  <a:pt x="88" y="10"/>
                  <a:pt x="88" y="20"/>
                  <a:pt x="7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1" name="Google Shape;5521;p21"/>
          <p:cNvSpPr/>
          <p:nvPr/>
        </p:nvSpPr>
        <p:spPr>
          <a:xfrm>
            <a:off x="590808" y="-99050"/>
            <a:ext cx="87135" cy="52027"/>
          </a:xfrm>
          <a:custGeom>
            <a:avLst/>
            <a:gdLst/>
            <a:ahLst/>
            <a:cxnLst/>
            <a:rect l="l" t="t" r="r" b="b"/>
            <a:pathLst>
              <a:path w="412" h="246" extrusionOk="0">
                <a:moveTo>
                  <a:pt x="29" y="246"/>
                </a:moveTo>
                <a:cubicBezTo>
                  <a:pt x="20" y="246"/>
                  <a:pt x="10" y="246"/>
                  <a:pt x="10" y="236"/>
                </a:cubicBezTo>
                <a:cubicBezTo>
                  <a:pt x="0" y="226"/>
                  <a:pt x="10" y="217"/>
                  <a:pt x="10" y="217"/>
                </a:cubicBezTo>
                <a:lnTo>
                  <a:pt x="382" y="1"/>
                </a:lnTo>
                <a:cubicBezTo>
                  <a:pt x="392" y="1"/>
                  <a:pt x="402" y="1"/>
                  <a:pt x="402" y="10"/>
                </a:cubicBezTo>
                <a:cubicBezTo>
                  <a:pt x="412" y="21"/>
                  <a:pt x="402" y="21"/>
                  <a:pt x="402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2" name="Google Shape;5522;p21"/>
          <p:cNvSpPr/>
          <p:nvPr/>
        </p:nvSpPr>
        <p:spPr>
          <a:xfrm>
            <a:off x="607304" y="-67960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109"/>
                </a:moveTo>
                <a:cubicBezTo>
                  <a:pt x="30" y="118"/>
                  <a:pt x="20" y="118"/>
                  <a:pt x="10" y="118"/>
                </a:cubicBezTo>
                <a:cubicBezTo>
                  <a:pt x="10" y="109"/>
                  <a:pt x="1" y="109"/>
                  <a:pt x="10" y="99"/>
                </a:cubicBezTo>
                <a:lnTo>
                  <a:pt x="40" y="11"/>
                </a:lnTo>
                <a:cubicBezTo>
                  <a:pt x="40" y="1"/>
                  <a:pt x="49" y="1"/>
                  <a:pt x="59" y="1"/>
                </a:cubicBezTo>
                <a:cubicBezTo>
                  <a:pt x="69" y="11"/>
                  <a:pt x="69" y="2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3" name="Google Shape;5523;p21"/>
          <p:cNvSpPr/>
          <p:nvPr/>
        </p:nvSpPr>
        <p:spPr>
          <a:xfrm>
            <a:off x="596941" y="-69864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" y="29"/>
                </a:moveTo>
                <a:cubicBezTo>
                  <a:pt x="0" y="29"/>
                  <a:pt x="0" y="20"/>
                  <a:pt x="0" y="10"/>
                </a:cubicBezTo>
                <a:cubicBezTo>
                  <a:pt x="0" y="0"/>
                  <a:pt x="10" y="0"/>
                  <a:pt x="20" y="0"/>
                </a:cubicBezTo>
                <a:lnTo>
                  <a:pt x="108" y="10"/>
                </a:lnTo>
                <a:cubicBezTo>
                  <a:pt x="118" y="10"/>
                  <a:pt x="118" y="20"/>
                  <a:pt x="118" y="29"/>
                </a:cubicBezTo>
                <a:cubicBezTo>
                  <a:pt x="118" y="39"/>
                  <a:pt x="108" y="39"/>
                  <a:pt x="9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4" name="Google Shape;5524;p21"/>
          <p:cNvSpPr/>
          <p:nvPr/>
        </p:nvSpPr>
        <p:spPr>
          <a:xfrm>
            <a:off x="619782" y="-74094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40" y="99"/>
                </a:moveTo>
                <a:cubicBezTo>
                  <a:pt x="29" y="108"/>
                  <a:pt x="20" y="118"/>
                  <a:pt x="20" y="108"/>
                </a:cubicBezTo>
                <a:cubicBezTo>
                  <a:pt x="10" y="108"/>
                  <a:pt x="0" y="99"/>
                  <a:pt x="10" y="88"/>
                </a:cubicBezTo>
                <a:lnTo>
                  <a:pt x="40" y="10"/>
                </a:lnTo>
                <a:cubicBezTo>
                  <a:pt x="40" y="1"/>
                  <a:pt x="49" y="1"/>
                  <a:pt x="59" y="1"/>
                </a:cubicBezTo>
                <a:cubicBezTo>
                  <a:pt x="69" y="1"/>
                  <a:pt x="69" y="1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5" name="Google Shape;5525;p21"/>
          <p:cNvSpPr/>
          <p:nvPr/>
        </p:nvSpPr>
        <p:spPr>
          <a:xfrm>
            <a:off x="609208" y="-78323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1" y="40"/>
                </a:moveTo>
                <a:cubicBezTo>
                  <a:pt x="1" y="30"/>
                  <a:pt x="1" y="30"/>
                  <a:pt x="1" y="21"/>
                </a:cubicBezTo>
                <a:cubicBezTo>
                  <a:pt x="1" y="10"/>
                  <a:pt x="11" y="1"/>
                  <a:pt x="21" y="1"/>
                </a:cubicBezTo>
                <a:lnTo>
                  <a:pt x="109" y="21"/>
                </a:lnTo>
                <a:cubicBezTo>
                  <a:pt x="119" y="21"/>
                  <a:pt x="119" y="30"/>
                  <a:pt x="119" y="40"/>
                </a:cubicBezTo>
                <a:cubicBezTo>
                  <a:pt x="119" y="40"/>
                  <a:pt x="109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6" name="Google Shape;5526;p21"/>
          <p:cNvSpPr/>
          <p:nvPr/>
        </p:nvSpPr>
        <p:spPr>
          <a:xfrm>
            <a:off x="590808" y="-156998"/>
            <a:ext cx="87135" cy="52027"/>
          </a:xfrm>
          <a:custGeom>
            <a:avLst/>
            <a:gdLst/>
            <a:ahLst/>
            <a:cxnLst/>
            <a:rect l="l" t="t" r="r" b="b"/>
            <a:pathLst>
              <a:path w="412" h="246" extrusionOk="0">
                <a:moveTo>
                  <a:pt x="10" y="30"/>
                </a:moveTo>
                <a:cubicBezTo>
                  <a:pt x="10" y="30"/>
                  <a:pt x="0" y="20"/>
                  <a:pt x="10" y="10"/>
                </a:cubicBezTo>
                <a:cubicBezTo>
                  <a:pt x="10" y="1"/>
                  <a:pt x="20" y="1"/>
                  <a:pt x="29" y="10"/>
                </a:cubicBezTo>
                <a:lnTo>
                  <a:pt x="402" y="216"/>
                </a:lnTo>
                <a:cubicBezTo>
                  <a:pt x="402" y="226"/>
                  <a:pt x="412" y="236"/>
                  <a:pt x="402" y="236"/>
                </a:cubicBezTo>
                <a:cubicBezTo>
                  <a:pt x="402" y="245"/>
                  <a:pt x="392" y="245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7" name="Google Shape;5527;p21"/>
          <p:cNvSpPr/>
          <p:nvPr/>
        </p:nvSpPr>
        <p:spPr>
          <a:xfrm>
            <a:off x="596941" y="-142617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20" y="40"/>
                </a:moveTo>
                <a:cubicBezTo>
                  <a:pt x="10" y="40"/>
                  <a:pt x="0" y="40"/>
                  <a:pt x="0" y="31"/>
                </a:cubicBezTo>
                <a:cubicBezTo>
                  <a:pt x="0" y="20"/>
                  <a:pt x="0" y="11"/>
                  <a:pt x="10" y="11"/>
                </a:cubicBezTo>
                <a:lnTo>
                  <a:pt x="98" y="1"/>
                </a:lnTo>
                <a:cubicBezTo>
                  <a:pt x="108" y="1"/>
                  <a:pt x="118" y="1"/>
                  <a:pt x="118" y="11"/>
                </a:cubicBezTo>
                <a:cubicBezTo>
                  <a:pt x="118" y="20"/>
                  <a:pt x="118" y="31"/>
                  <a:pt x="10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8" name="Google Shape;5528;p21"/>
          <p:cNvSpPr/>
          <p:nvPr/>
        </p:nvSpPr>
        <p:spPr>
          <a:xfrm>
            <a:off x="607304" y="-161228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10" y="21"/>
                </a:moveTo>
                <a:cubicBezTo>
                  <a:pt x="1" y="21"/>
                  <a:pt x="10" y="10"/>
                  <a:pt x="10" y="1"/>
                </a:cubicBezTo>
                <a:cubicBezTo>
                  <a:pt x="20" y="1"/>
                  <a:pt x="30" y="10"/>
                  <a:pt x="30" y="10"/>
                </a:cubicBezTo>
                <a:lnTo>
                  <a:pt x="69" y="99"/>
                </a:lnTo>
                <a:cubicBezTo>
                  <a:pt x="69" y="108"/>
                  <a:pt x="69" y="119"/>
                  <a:pt x="59" y="119"/>
                </a:cubicBezTo>
                <a:cubicBezTo>
                  <a:pt x="49" y="119"/>
                  <a:pt x="40" y="119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9" name="Google Shape;5529;p21"/>
          <p:cNvSpPr/>
          <p:nvPr/>
        </p:nvSpPr>
        <p:spPr>
          <a:xfrm>
            <a:off x="609208" y="-136272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21" y="49"/>
                </a:moveTo>
                <a:cubicBezTo>
                  <a:pt x="11" y="49"/>
                  <a:pt x="1" y="40"/>
                  <a:pt x="1" y="30"/>
                </a:cubicBezTo>
                <a:cubicBezTo>
                  <a:pt x="1" y="30"/>
                  <a:pt x="1" y="20"/>
                  <a:pt x="11" y="20"/>
                </a:cubicBezTo>
                <a:lnTo>
                  <a:pt x="99" y="1"/>
                </a:lnTo>
                <a:cubicBezTo>
                  <a:pt x="109" y="1"/>
                  <a:pt x="119" y="10"/>
                  <a:pt x="119" y="20"/>
                </a:cubicBezTo>
                <a:cubicBezTo>
                  <a:pt x="119" y="30"/>
                  <a:pt x="119" y="30"/>
                  <a:pt x="10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0" name="Google Shape;5530;p21"/>
          <p:cNvSpPr/>
          <p:nvPr/>
        </p:nvSpPr>
        <p:spPr>
          <a:xfrm>
            <a:off x="619782" y="-15276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0" y="20"/>
                </a:moveTo>
                <a:cubicBezTo>
                  <a:pt x="0" y="10"/>
                  <a:pt x="10" y="0"/>
                  <a:pt x="20" y="0"/>
                </a:cubicBezTo>
                <a:cubicBezTo>
                  <a:pt x="20" y="0"/>
                  <a:pt x="29" y="0"/>
                  <a:pt x="40" y="10"/>
                </a:cubicBezTo>
                <a:lnTo>
                  <a:pt x="69" y="88"/>
                </a:lnTo>
                <a:cubicBezTo>
                  <a:pt x="69" y="98"/>
                  <a:pt x="69" y="108"/>
                  <a:pt x="59" y="108"/>
                </a:cubicBezTo>
                <a:cubicBezTo>
                  <a:pt x="49" y="118"/>
                  <a:pt x="40" y="108"/>
                  <a:pt x="4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1" name="Google Shape;5531;p21"/>
          <p:cNvSpPr/>
          <p:nvPr/>
        </p:nvSpPr>
        <p:spPr>
          <a:xfrm>
            <a:off x="648757" y="-159113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" y="20"/>
                </a:moveTo>
                <a:cubicBezTo>
                  <a:pt x="1" y="11"/>
                  <a:pt x="1" y="0"/>
                  <a:pt x="10" y="0"/>
                </a:cubicBezTo>
                <a:cubicBezTo>
                  <a:pt x="20" y="0"/>
                  <a:pt x="30" y="0"/>
                  <a:pt x="30" y="11"/>
                </a:cubicBezTo>
                <a:lnTo>
                  <a:pt x="147" y="216"/>
                </a:lnTo>
                <a:cubicBezTo>
                  <a:pt x="157" y="216"/>
                  <a:pt x="157" y="226"/>
                  <a:pt x="147" y="236"/>
                </a:cubicBezTo>
                <a:cubicBezTo>
                  <a:pt x="138" y="236"/>
                  <a:pt x="128" y="236"/>
                  <a:pt x="128" y="22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2" name="Google Shape;5532;p21"/>
          <p:cNvSpPr/>
          <p:nvPr/>
        </p:nvSpPr>
        <p:spPr>
          <a:xfrm>
            <a:off x="640508" y="-152768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20" y="39"/>
                </a:moveTo>
                <a:cubicBezTo>
                  <a:pt x="10" y="29"/>
                  <a:pt x="0" y="20"/>
                  <a:pt x="10" y="20"/>
                </a:cubicBezTo>
                <a:cubicBezTo>
                  <a:pt x="10" y="10"/>
                  <a:pt x="20" y="0"/>
                  <a:pt x="29" y="10"/>
                </a:cubicBezTo>
                <a:lnTo>
                  <a:pt x="98" y="39"/>
                </a:lnTo>
                <a:cubicBezTo>
                  <a:pt x="108" y="39"/>
                  <a:pt x="108" y="49"/>
                  <a:pt x="108" y="59"/>
                </a:cubicBezTo>
                <a:cubicBezTo>
                  <a:pt x="108" y="59"/>
                  <a:pt x="98" y="68"/>
                  <a:pt x="88" y="6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3" name="Google Shape;5533;p21"/>
          <p:cNvSpPr/>
          <p:nvPr/>
        </p:nvSpPr>
        <p:spPr>
          <a:xfrm>
            <a:off x="657005" y="-163343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0" y="20"/>
                </a:moveTo>
                <a:cubicBezTo>
                  <a:pt x="10" y="11"/>
                  <a:pt x="20" y="1"/>
                  <a:pt x="30" y="11"/>
                </a:cubicBezTo>
                <a:cubicBezTo>
                  <a:pt x="40" y="11"/>
                  <a:pt x="49" y="11"/>
                  <a:pt x="40" y="20"/>
                </a:cubicBezTo>
                <a:lnTo>
                  <a:pt x="30" y="99"/>
                </a:lnTo>
                <a:cubicBezTo>
                  <a:pt x="30" y="109"/>
                  <a:pt x="20" y="118"/>
                  <a:pt x="10" y="118"/>
                </a:cubicBezTo>
                <a:cubicBezTo>
                  <a:pt x="10" y="118"/>
                  <a:pt x="1" y="10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4" name="Google Shape;5534;p21"/>
          <p:cNvSpPr/>
          <p:nvPr/>
        </p:nvSpPr>
        <p:spPr>
          <a:xfrm>
            <a:off x="648757" y="-140502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10" y="30"/>
                </a:moveTo>
                <a:cubicBezTo>
                  <a:pt x="1" y="30"/>
                  <a:pt x="1" y="21"/>
                  <a:pt x="1" y="10"/>
                </a:cubicBezTo>
                <a:cubicBezTo>
                  <a:pt x="1" y="1"/>
                  <a:pt x="10" y="1"/>
                  <a:pt x="20" y="1"/>
                </a:cubicBezTo>
                <a:lnTo>
                  <a:pt x="88" y="30"/>
                </a:lnTo>
                <a:cubicBezTo>
                  <a:pt x="99" y="30"/>
                  <a:pt x="108" y="40"/>
                  <a:pt x="99" y="50"/>
                </a:cubicBezTo>
                <a:cubicBezTo>
                  <a:pt x="99" y="60"/>
                  <a:pt x="88" y="60"/>
                  <a:pt x="79" y="6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5" name="Google Shape;5535;p21"/>
          <p:cNvSpPr/>
          <p:nvPr/>
        </p:nvSpPr>
        <p:spPr>
          <a:xfrm>
            <a:off x="663138" y="-150865"/>
            <a:ext cx="10786" cy="23053"/>
          </a:xfrm>
          <a:custGeom>
            <a:avLst/>
            <a:gdLst/>
            <a:ahLst/>
            <a:cxnLst/>
            <a:rect l="l" t="t" r="r" b="b"/>
            <a:pathLst>
              <a:path w="51" h="109" extrusionOk="0">
                <a:moveTo>
                  <a:pt x="11" y="11"/>
                </a:moveTo>
                <a:cubicBezTo>
                  <a:pt x="20" y="1"/>
                  <a:pt x="20" y="1"/>
                  <a:pt x="31" y="1"/>
                </a:cubicBezTo>
                <a:cubicBezTo>
                  <a:pt x="40" y="1"/>
                  <a:pt x="50" y="11"/>
                  <a:pt x="50" y="20"/>
                </a:cubicBezTo>
                <a:lnTo>
                  <a:pt x="31" y="99"/>
                </a:lnTo>
                <a:cubicBezTo>
                  <a:pt x="31" y="109"/>
                  <a:pt x="20" y="109"/>
                  <a:pt x="20" y="109"/>
                </a:cubicBezTo>
                <a:cubicBezTo>
                  <a:pt x="11" y="109"/>
                  <a:pt x="1" y="99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6" name="Google Shape;5536;p21"/>
          <p:cNvSpPr/>
          <p:nvPr/>
        </p:nvSpPr>
        <p:spPr>
          <a:xfrm>
            <a:off x="685979" y="-159113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28" y="11"/>
                </a:moveTo>
                <a:cubicBezTo>
                  <a:pt x="128" y="0"/>
                  <a:pt x="138" y="0"/>
                  <a:pt x="148" y="0"/>
                </a:cubicBezTo>
                <a:cubicBezTo>
                  <a:pt x="158" y="0"/>
                  <a:pt x="158" y="11"/>
                  <a:pt x="148" y="20"/>
                </a:cubicBezTo>
                <a:lnTo>
                  <a:pt x="30" y="226"/>
                </a:lnTo>
                <a:cubicBezTo>
                  <a:pt x="30" y="236"/>
                  <a:pt x="21" y="236"/>
                  <a:pt x="10" y="236"/>
                </a:cubicBezTo>
                <a:cubicBezTo>
                  <a:pt x="1" y="226"/>
                  <a:pt x="1" y="21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7" name="Google Shape;5537;p21"/>
          <p:cNvSpPr/>
          <p:nvPr/>
        </p:nvSpPr>
        <p:spPr>
          <a:xfrm>
            <a:off x="700572" y="-163343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0" y="20"/>
                </a:moveTo>
                <a:cubicBezTo>
                  <a:pt x="0" y="11"/>
                  <a:pt x="10" y="11"/>
                  <a:pt x="20" y="11"/>
                </a:cubicBezTo>
                <a:cubicBezTo>
                  <a:pt x="30" y="1"/>
                  <a:pt x="30" y="11"/>
                  <a:pt x="39" y="20"/>
                </a:cubicBezTo>
                <a:lnTo>
                  <a:pt x="50" y="99"/>
                </a:lnTo>
                <a:cubicBezTo>
                  <a:pt x="50" y="109"/>
                  <a:pt x="39" y="118"/>
                  <a:pt x="30" y="118"/>
                </a:cubicBezTo>
                <a:cubicBezTo>
                  <a:pt x="30" y="118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8" name="Google Shape;5538;p21"/>
          <p:cNvSpPr/>
          <p:nvPr/>
        </p:nvSpPr>
        <p:spPr>
          <a:xfrm>
            <a:off x="702687" y="-152768"/>
            <a:ext cx="24956" cy="14593"/>
          </a:xfrm>
          <a:custGeom>
            <a:avLst/>
            <a:gdLst/>
            <a:ahLst/>
            <a:cxnLst/>
            <a:rect l="l" t="t" r="r" b="b"/>
            <a:pathLst>
              <a:path w="118" h="69" extrusionOk="0">
                <a:moveTo>
                  <a:pt x="88" y="10"/>
                </a:moveTo>
                <a:cubicBezTo>
                  <a:pt x="98" y="0"/>
                  <a:pt x="108" y="10"/>
                  <a:pt x="108" y="20"/>
                </a:cubicBezTo>
                <a:cubicBezTo>
                  <a:pt x="118" y="20"/>
                  <a:pt x="108" y="29"/>
                  <a:pt x="98" y="39"/>
                </a:cubicBezTo>
                <a:lnTo>
                  <a:pt x="29" y="68"/>
                </a:lnTo>
                <a:cubicBezTo>
                  <a:pt x="20" y="68"/>
                  <a:pt x="10" y="59"/>
                  <a:pt x="10" y="59"/>
                </a:cubicBezTo>
                <a:cubicBezTo>
                  <a:pt x="0" y="49"/>
                  <a:pt x="10" y="39"/>
                  <a:pt x="2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9" name="Google Shape;5539;p21"/>
          <p:cNvSpPr/>
          <p:nvPr/>
        </p:nvSpPr>
        <p:spPr>
          <a:xfrm>
            <a:off x="694439" y="-150865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0" y="20"/>
                </a:moveTo>
                <a:cubicBezTo>
                  <a:pt x="0" y="11"/>
                  <a:pt x="10" y="1"/>
                  <a:pt x="20" y="1"/>
                </a:cubicBezTo>
                <a:cubicBezTo>
                  <a:pt x="29" y="1"/>
                  <a:pt x="29" y="1"/>
                  <a:pt x="29" y="11"/>
                </a:cubicBezTo>
                <a:lnTo>
                  <a:pt x="49" y="89"/>
                </a:lnTo>
                <a:cubicBezTo>
                  <a:pt x="49" y="99"/>
                  <a:pt x="39" y="109"/>
                  <a:pt x="29" y="109"/>
                </a:cubicBezTo>
                <a:cubicBezTo>
                  <a:pt x="20" y="109"/>
                  <a:pt x="20" y="109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0" name="Google Shape;5540;p21"/>
          <p:cNvSpPr/>
          <p:nvPr/>
        </p:nvSpPr>
        <p:spPr>
          <a:xfrm>
            <a:off x="696342" y="-140502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89" y="1"/>
                </a:moveTo>
                <a:cubicBezTo>
                  <a:pt x="99" y="1"/>
                  <a:pt x="109" y="1"/>
                  <a:pt x="109" y="10"/>
                </a:cubicBezTo>
                <a:cubicBezTo>
                  <a:pt x="109" y="21"/>
                  <a:pt x="109" y="30"/>
                  <a:pt x="99" y="30"/>
                </a:cubicBezTo>
                <a:lnTo>
                  <a:pt x="30" y="60"/>
                </a:lnTo>
                <a:cubicBezTo>
                  <a:pt x="20" y="60"/>
                  <a:pt x="11" y="60"/>
                  <a:pt x="11" y="50"/>
                </a:cubicBezTo>
                <a:cubicBezTo>
                  <a:pt x="1" y="40"/>
                  <a:pt x="11" y="30"/>
                  <a:pt x="2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1" name="Google Shape;5541;p21"/>
          <p:cNvSpPr/>
          <p:nvPr/>
        </p:nvSpPr>
        <p:spPr>
          <a:xfrm>
            <a:off x="692112" y="-105183"/>
            <a:ext cx="58372" cy="6345"/>
          </a:xfrm>
          <a:custGeom>
            <a:avLst/>
            <a:gdLst/>
            <a:ahLst/>
            <a:cxnLst/>
            <a:rect l="l" t="t" r="r" b="b"/>
            <a:pathLst>
              <a:path w="276" h="30" extrusionOk="0">
                <a:moveTo>
                  <a:pt x="256" y="0"/>
                </a:moveTo>
                <a:cubicBezTo>
                  <a:pt x="266" y="0"/>
                  <a:pt x="275" y="10"/>
                  <a:pt x="275" y="20"/>
                </a:cubicBezTo>
                <a:cubicBezTo>
                  <a:pt x="275" y="20"/>
                  <a:pt x="266" y="30"/>
                  <a:pt x="256" y="30"/>
                </a:cubicBezTo>
                <a:lnTo>
                  <a:pt x="21" y="30"/>
                </a:lnTo>
                <a:cubicBezTo>
                  <a:pt x="11" y="30"/>
                  <a:pt x="1" y="20"/>
                  <a:pt x="1" y="20"/>
                </a:cubicBezTo>
                <a:cubicBezTo>
                  <a:pt x="1" y="10"/>
                  <a:pt x="11" y="0"/>
                  <a:pt x="2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2" name="Google Shape;5542;p21"/>
          <p:cNvSpPr/>
          <p:nvPr/>
        </p:nvSpPr>
        <p:spPr>
          <a:xfrm>
            <a:off x="727431" y="-1155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69" y="1"/>
                </a:moveTo>
                <a:cubicBezTo>
                  <a:pt x="79" y="1"/>
                  <a:pt x="89" y="1"/>
                  <a:pt x="89" y="10"/>
                </a:cubicBezTo>
                <a:cubicBezTo>
                  <a:pt x="99" y="10"/>
                  <a:pt x="89" y="20"/>
                  <a:pt x="89" y="30"/>
                </a:cubicBezTo>
                <a:lnTo>
                  <a:pt x="21" y="79"/>
                </a:lnTo>
                <a:lnTo>
                  <a:pt x="1" y="79"/>
                </a:lnTo>
                <a:lnTo>
                  <a:pt x="1" y="4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3" name="Google Shape;5543;p21"/>
          <p:cNvSpPr/>
          <p:nvPr/>
        </p:nvSpPr>
        <p:spPr>
          <a:xfrm>
            <a:off x="727431" y="-10518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89" y="50"/>
                </a:moveTo>
                <a:cubicBezTo>
                  <a:pt x="89" y="59"/>
                  <a:pt x="99" y="69"/>
                  <a:pt x="89" y="79"/>
                </a:cubicBezTo>
                <a:lnTo>
                  <a:pt x="69" y="79"/>
                </a:lnTo>
                <a:lnTo>
                  <a:pt x="1" y="30"/>
                </a:lnTo>
                <a:lnTo>
                  <a:pt x="1" y="10"/>
                </a:lnTo>
                <a:cubicBezTo>
                  <a:pt x="10" y="0"/>
                  <a:pt x="21" y="0"/>
                  <a:pt x="2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4" name="Google Shape;5544;p21"/>
          <p:cNvSpPr/>
          <p:nvPr/>
        </p:nvSpPr>
        <p:spPr>
          <a:xfrm>
            <a:off x="712839" y="-1155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9" y="1"/>
                </a:moveTo>
                <a:cubicBezTo>
                  <a:pt x="79" y="1"/>
                  <a:pt x="90" y="1"/>
                  <a:pt x="99" y="10"/>
                </a:cubicBezTo>
                <a:lnTo>
                  <a:pt x="99" y="30"/>
                </a:lnTo>
                <a:lnTo>
                  <a:pt x="31" y="79"/>
                </a:lnTo>
                <a:lnTo>
                  <a:pt x="11" y="79"/>
                </a:lnTo>
                <a:cubicBezTo>
                  <a:pt x="1" y="69"/>
                  <a:pt x="11" y="59"/>
                  <a:pt x="11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5" name="Google Shape;5545;p21"/>
          <p:cNvSpPr/>
          <p:nvPr/>
        </p:nvSpPr>
        <p:spPr>
          <a:xfrm>
            <a:off x="712839" y="-10518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99" y="50"/>
                </a:moveTo>
                <a:lnTo>
                  <a:pt x="99" y="79"/>
                </a:lnTo>
                <a:lnTo>
                  <a:pt x="79" y="79"/>
                </a:lnTo>
                <a:lnTo>
                  <a:pt x="11" y="30"/>
                </a:lnTo>
                <a:cubicBezTo>
                  <a:pt x="11" y="20"/>
                  <a:pt x="1" y="10"/>
                  <a:pt x="11" y="10"/>
                </a:cubicBezTo>
                <a:cubicBezTo>
                  <a:pt x="21" y="0"/>
                  <a:pt x="31" y="0"/>
                  <a:pt x="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6" name="Google Shape;5546;p21"/>
          <p:cNvSpPr/>
          <p:nvPr/>
        </p:nvSpPr>
        <p:spPr>
          <a:xfrm>
            <a:off x="685979" y="-94820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48" y="216"/>
                </a:moveTo>
                <a:cubicBezTo>
                  <a:pt x="158" y="226"/>
                  <a:pt x="158" y="236"/>
                  <a:pt x="148" y="236"/>
                </a:cubicBezTo>
                <a:cubicBezTo>
                  <a:pt x="138" y="245"/>
                  <a:pt x="128" y="236"/>
                  <a:pt x="128" y="236"/>
                </a:cubicBezTo>
                <a:lnTo>
                  <a:pt x="10" y="20"/>
                </a:lnTo>
                <a:cubicBezTo>
                  <a:pt x="1" y="20"/>
                  <a:pt x="1" y="10"/>
                  <a:pt x="10" y="1"/>
                </a:cubicBezTo>
                <a:cubicBezTo>
                  <a:pt x="21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7" name="Google Shape;5547;p21"/>
          <p:cNvSpPr/>
          <p:nvPr/>
        </p:nvSpPr>
        <p:spPr>
          <a:xfrm>
            <a:off x="702687" y="-65845"/>
            <a:ext cx="24956" cy="14593"/>
          </a:xfrm>
          <a:custGeom>
            <a:avLst/>
            <a:gdLst/>
            <a:ahLst/>
            <a:cxnLst/>
            <a:rect l="l" t="t" r="r" b="b"/>
            <a:pathLst>
              <a:path w="118" h="69" extrusionOk="0">
                <a:moveTo>
                  <a:pt x="98" y="40"/>
                </a:moveTo>
                <a:cubicBezTo>
                  <a:pt x="108" y="40"/>
                  <a:pt x="118" y="49"/>
                  <a:pt x="108" y="60"/>
                </a:cubicBezTo>
                <a:cubicBezTo>
                  <a:pt x="108" y="60"/>
                  <a:pt x="98" y="69"/>
                  <a:pt x="88" y="69"/>
                </a:cubicBezTo>
                <a:lnTo>
                  <a:pt x="20" y="40"/>
                </a:lnTo>
                <a:cubicBezTo>
                  <a:pt x="10" y="30"/>
                  <a:pt x="0" y="20"/>
                  <a:pt x="10" y="20"/>
                </a:cubicBezTo>
                <a:cubicBezTo>
                  <a:pt x="10" y="10"/>
                  <a:pt x="2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8" name="Google Shape;5548;p21"/>
          <p:cNvSpPr/>
          <p:nvPr/>
        </p:nvSpPr>
        <p:spPr>
          <a:xfrm>
            <a:off x="700572" y="-65845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39" y="99"/>
                </a:moveTo>
                <a:cubicBezTo>
                  <a:pt x="30" y="108"/>
                  <a:pt x="30" y="118"/>
                  <a:pt x="20" y="118"/>
                </a:cubicBezTo>
                <a:cubicBezTo>
                  <a:pt x="10" y="118"/>
                  <a:pt x="0" y="108"/>
                  <a:pt x="0" y="99"/>
                </a:cubicBezTo>
                <a:lnTo>
                  <a:pt x="20" y="20"/>
                </a:lnTo>
                <a:cubicBezTo>
                  <a:pt x="20" y="10"/>
                  <a:pt x="30" y="1"/>
                  <a:pt x="30" y="10"/>
                </a:cubicBezTo>
                <a:cubicBezTo>
                  <a:pt x="39" y="10"/>
                  <a:pt x="5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9" name="Google Shape;5549;p21"/>
          <p:cNvSpPr/>
          <p:nvPr/>
        </p:nvSpPr>
        <p:spPr>
          <a:xfrm>
            <a:off x="696342" y="-76208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30"/>
                </a:moveTo>
                <a:cubicBezTo>
                  <a:pt x="109" y="40"/>
                  <a:pt x="109" y="40"/>
                  <a:pt x="109" y="50"/>
                </a:cubicBezTo>
                <a:cubicBezTo>
                  <a:pt x="109" y="59"/>
                  <a:pt x="99" y="59"/>
                  <a:pt x="89" y="59"/>
                </a:cubicBezTo>
                <a:lnTo>
                  <a:pt x="20" y="30"/>
                </a:lnTo>
                <a:cubicBezTo>
                  <a:pt x="11" y="30"/>
                  <a:pt x="1" y="20"/>
                  <a:pt x="11" y="11"/>
                </a:cubicBezTo>
                <a:cubicBezTo>
                  <a:pt x="11" y="0"/>
                  <a:pt x="20" y="0"/>
                  <a:pt x="3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0" name="Google Shape;5550;p21"/>
          <p:cNvSpPr/>
          <p:nvPr/>
        </p:nvSpPr>
        <p:spPr>
          <a:xfrm>
            <a:off x="694439" y="-76208"/>
            <a:ext cx="10363" cy="23053"/>
          </a:xfrm>
          <a:custGeom>
            <a:avLst/>
            <a:gdLst/>
            <a:ahLst/>
            <a:cxnLst/>
            <a:rect l="l" t="t" r="r" b="b"/>
            <a:pathLst>
              <a:path w="49" h="109" extrusionOk="0">
                <a:moveTo>
                  <a:pt x="29" y="98"/>
                </a:moveTo>
                <a:cubicBezTo>
                  <a:pt x="29" y="109"/>
                  <a:pt x="29" y="109"/>
                  <a:pt x="20" y="109"/>
                </a:cubicBezTo>
                <a:cubicBezTo>
                  <a:pt x="10" y="109"/>
                  <a:pt x="0" y="98"/>
                  <a:pt x="0" y="98"/>
                </a:cubicBezTo>
                <a:lnTo>
                  <a:pt x="20" y="11"/>
                </a:lnTo>
                <a:cubicBezTo>
                  <a:pt x="20" y="11"/>
                  <a:pt x="20" y="0"/>
                  <a:pt x="29" y="0"/>
                </a:cubicBezTo>
                <a:cubicBezTo>
                  <a:pt x="39" y="0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1" name="Google Shape;5551;p21"/>
          <p:cNvSpPr/>
          <p:nvPr/>
        </p:nvSpPr>
        <p:spPr>
          <a:xfrm>
            <a:off x="648757" y="-94820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36"/>
                  <a:pt x="20" y="245"/>
                  <a:pt x="10" y="236"/>
                </a:cubicBezTo>
                <a:cubicBezTo>
                  <a:pt x="1" y="236"/>
                  <a:pt x="1" y="226"/>
                  <a:pt x="1" y="216"/>
                </a:cubicBezTo>
                <a:lnTo>
                  <a:pt x="128" y="10"/>
                </a:lnTo>
                <a:cubicBezTo>
                  <a:pt x="128" y="1"/>
                  <a:pt x="138" y="1"/>
                  <a:pt x="147" y="1"/>
                </a:cubicBezTo>
                <a:cubicBezTo>
                  <a:pt x="157" y="10"/>
                  <a:pt x="157" y="20"/>
                  <a:pt x="147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2" name="Google Shape;5552;p21"/>
          <p:cNvSpPr/>
          <p:nvPr/>
        </p:nvSpPr>
        <p:spPr>
          <a:xfrm>
            <a:off x="657005" y="-65845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40" y="99"/>
                </a:moveTo>
                <a:cubicBezTo>
                  <a:pt x="49" y="108"/>
                  <a:pt x="40" y="118"/>
                  <a:pt x="30" y="118"/>
                </a:cubicBezTo>
                <a:cubicBezTo>
                  <a:pt x="20" y="118"/>
                  <a:pt x="10" y="108"/>
                  <a:pt x="10" y="99"/>
                </a:cubicBezTo>
                <a:lnTo>
                  <a:pt x="1" y="20"/>
                </a:lnTo>
                <a:cubicBezTo>
                  <a:pt x="1" y="10"/>
                  <a:pt x="10" y="10"/>
                  <a:pt x="10" y="10"/>
                </a:cubicBezTo>
                <a:cubicBezTo>
                  <a:pt x="20" y="1"/>
                  <a:pt x="30" y="10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3" name="Google Shape;5553;p21"/>
          <p:cNvSpPr/>
          <p:nvPr/>
        </p:nvSpPr>
        <p:spPr>
          <a:xfrm>
            <a:off x="640508" y="-65845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29" y="69"/>
                </a:moveTo>
                <a:cubicBezTo>
                  <a:pt x="20" y="69"/>
                  <a:pt x="10" y="60"/>
                  <a:pt x="10" y="60"/>
                </a:cubicBezTo>
                <a:cubicBezTo>
                  <a:pt x="0" y="49"/>
                  <a:pt x="10" y="40"/>
                  <a:pt x="20" y="40"/>
                </a:cubicBezTo>
                <a:lnTo>
                  <a:pt x="88" y="10"/>
                </a:lnTo>
                <a:cubicBezTo>
                  <a:pt x="98" y="1"/>
                  <a:pt x="108" y="10"/>
                  <a:pt x="108" y="20"/>
                </a:cubicBezTo>
                <a:cubicBezTo>
                  <a:pt x="108" y="20"/>
                  <a:pt x="108" y="30"/>
                  <a:pt x="9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4" name="Google Shape;5554;p21"/>
          <p:cNvSpPr/>
          <p:nvPr/>
        </p:nvSpPr>
        <p:spPr>
          <a:xfrm>
            <a:off x="663138" y="-76208"/>
            <a:ext cx="10786" cy="23053"/>
          </a:xfrm>
          <a:custGeom>
            <a:avLst/>
            <a:gdLst/>
            <a:ahLst/>
            <a:cxnLst/>
            <a:rect l="l" t="t" r="r" b="b"/>
            <a:pathLst>
              <a:path w="51" h="109" extrusionOk="0">
                <a:moveTo>
                  <a:pt x="50" y="98"/>
                </a:moveTo>
                <a:cubicBezTo>
                  <a:pt x="50" y="98"/>
                  <a:pt x="40" y="109"/>
                  <a:pt x="31" y="109"/>
                </a:cubicBezTo>
                <a:cubicBezTo>
                  <a:pt x="20" y="109"/>
                  <a:pt x="20" y="109"/>
                  <a:pt x="11" y="98"/>
                </a:cubicBezTo>
                <a:lnTo>
                  <a:pt x="1" y="20"/>
                </a:lnTo>
                <a:cubicBezTo>
                  <a:pt x="1" y="11"/>
                  <a:pt x="11" y="0"/>
                  <a:pt x="20" y="0"/>
                </a:cubicBezTo>
                <a:lnTo>
                  <a:pt x="31" y="1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5" name="Google Shape;5555;p21"/>
          <p:cNvSpPr/>
          <p:nvPr/>
        </p:nvSpPr>
        <p:spPr>
          <a:xfrm>
            <a:off x="648757" y="-76208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20" y="59"/>
                </a:moveTo>
                <a:cubicBezTo>
                  <a:pt x="10" y="59"/>
                  <a:pt x="1" y="59"/>
                  <a:pt x="1" y="50"/>
                </a:cubicBezTo>
                <a:cubicBezTo>
                  <a:pt x="1" y="40"/>
                  <a:pt x="1" y="40"/>
                  <a:pt x="10" y="30"/>
                </a:cubicBezTo>
                <a:lnTo>
                  <a:pt x="79" y="0"/>
                </a:lnTo>
                <a:cubicBezTo>
                  <a:pt x="88" y="0"/>
                  <a:pt x="99" y="0"/>
                  <a:pt x="99" y="11"/>
                </a:cubicBezTo>
                <a:cubicBezTo>
                  <a:pt x="108" y="20"/>
                  <a:pt x="99" y="3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6" name="Google Shape;5556;p21"/>
          <p:cNvSpPr/>
          <p:nvPr/>
        </p:nvSpPr>
        <p:spPr>
          <a:xfrm>
            <a:off x="617667" y="-105183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0" y="30"/>
                </a:moveTo>
                <a:cubicBezTo>
                  <a:pt x="10" y="30"/>
                  <a:pt x="0" y="20"/>
                  <a:pt x="0" y="20"/>
                </a:cubicBezTo>
                <a:cubicBezTo>
                  <a:pt x="0" y="10"/>
                  <a:pt x="10" y="0"/>
                  <a:pt x="20" y="0"/>
                </a:cubicBezTo>
                <a:lnTo>
                  <a:pt x="255" y="0"/>
                </a:lnTo>
                <a:cubicBezTo>
                  <a:pt x="265" y="0"/>
                  <a:pt x="275" y="10"/>
                  <a:pt x="275" y="20"/>
                </a:cubicBezTo>
                <a:cubicBezTo>
                  <a:pt x="275" y="20"/>
                  <a:pt x="26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7" name="Google Shape;5557;p21"/>
          <p:cNvSpPr/>
          <p:nvPr/>
        </p:nvSpPr>
        <p:spPr>
          <a:xfrm>
            <a:off x="619782" y="-105183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29" y="79"/>
                </a:moveTo>
                <a:lnTo>
                  <a:pt x="10" y="79"/>
                </a:lnTo>
                <a:cubicBezTo>
                  <a:pt x="0" y="69"/>
                  <a:pt x="0" y="59"/>
                  <a:pt x="10" y="50"/>
                </a:cubicBezTo>
                <a:lnTo>
                  <a:pt x="79" y="0"/>
                </a:lnTo>
                <a:cubicBezTo>
                  <a:pt x="79" y="0"/>
                  <a:pt x="88" y="0"/>
                  <a:pt x="98" y="10"/>
                </a:cubicBezTo>
                <a:cubicBezTo>
                  <a:pt x="98" y="10"/>
                  <a:pt x="98" y="2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8" name="Google Shape;5558;p21"/>
          <p:cNvSpPr/>
          <p:nvPr/>
        </p:nvSpPr>
        <p:spPr>
          <a:xfrm>
            <a:off x="619782" y="-115546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0" y="30"/>
                </a:moveTo>
                <a:cubicBezTo>
                  <a:pt x="0" y="20"/>
                  <a:pt x="0" y="10"/>
                  <a:pt x="10" y="10"/>
                </a:cubicBezTo>
                <a:cubicBezTo>
                  <a:pt x="10" y="1"/>
                  <a:pt x="20" y="1"/>
                  <a:pt x="29" y="1"/>
                </a:cubicBezTo>
                <a:lnTo>
                  <a:pt x="88" y="49"/>
                </a:lnTo>
                <a:cubicBezTo>
                  <a:pt x="98" y="59"/>
                  <a:pt x="98" y="69"/>
                  <a:pt x="98" y="79"/>
                </a:cubicBezTo>
                <a:lnTo>
                  <a:pt x="7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9" name="Google Shape;5559;p21"/>
          <p:cNvSpPr/>
          <p:nvPr/>
        </p:nvSpPr>
        <p:spPr>
          <a:xfrm>
            <a:off x="634164" y="-105183"/>
            <a:ext cx="19034" cy="16708"/>
          </a:xfrm>
          <a:custGeom>
            <a:avLst/>
            <a:gdLst/>
            <a:ahLst/>
            <a:cxnLst/>
            <a:rect l="l" t="t" r="r" b="b"/>
            <a:pathLst>
              <a:path w="90" h="79" extrusionOk="0">
                <a:moveTo>
                  <a:pt x="20" y="79"/>
                </a:moveTo>
                <a:lnTo>
                  <a:pt x="1" y="79"/>
                </a:lnTo>
                <a:lnTo>
                  <a:pt x="1" y="50"/>
                </a:lnTo>
                <a:lnTo>
                  <a:pt x="70" y="0"/>
                </a:lnTo>
                <a:cubicBezTo>
                  <a:pt x="70" y="0"/>
                  <a:pt x="79" y="0"/>
                  <a:pt x="89" y="10"/>
                </a:cubicBezTo>
                <a:lnTo>
                  <a:pt x="89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0" name="Google Shape;5560;p21"/>
          <p:cNvSpPr/>
          <p:nvPr/>
        </p:nvSpPr>
        <p:spPr>
          <a:xfrm>
            <a:off x="634164" y="-115546"/>
            <a:ext cx="19034" cy="16708"/>
          </a:xfrm>
          <a:custGeom>
            <a:avLst/>
            <a:gdLst/>
            <a:ahLst/>
            <a:cxnLst/>
            <a:rect l="l" t="t" r="r" b="b"/>
            <a:pathLst>
              <a:path w="90" h="79" extrusionOk="0">
                <a:moveTo>
                  <a:pt x="1" y="30"/>
                </a:moveTo>
                <a:lnTo>
                  <a:pt x="1" y="10"/>
                </a:lnTo>
                <a:cubicBezTo>
                  <a:pt x="11" y="1"/>
                  <a:pt x="20" y="1"/>
                  <a:pt x="20" y="1"/>
                </a:cubicBezTo>
                <a:lnTo>
                  <a:pt x="89" y="49"/>
                </a:lnTo>
                <a:lnTo>
                  <a:pt x="89" y="79"/>
                </a:lnTo>
                <a:lnTo>
                  <a:pt x="7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1" name="Google Shape;5561;p21"/>
          <p:cNvSpPr/>
          <p:nvPr/>
        </p:nvSpPr>
        <p:spPr>
          <a:xfrm>
            <a:off x="5742742" y="6350597"/>
            <a:ext cx="31301" cy="31090"/>
          </a:xfrm>
          <a:custGeom>
            <a:avLst/>
            <a:gdLst/>
            <a:ahLst/>
            <a:cxnLst/>
            <a:rect l="l" t="t" r="r" b="b"/>
            <a:pathLst>
              <a:path w="148" h="147" extrusionOk="0">
                <a:moveTo>
                  <a:pt x="79" y="0"/>
                </a:moveTo>
                <a:cubicBezTo>
                  <a:pt x="99" y="0"/>
                  <a:pt x="119" y="10"/>
                  <a:pt x="128" y="20"/>
                </a:cubicBezTo>
                <a:cubicBezTo>
                  <a:pt x="148" y="39"/>
                  <a:pt x="148" y="59"/>
                  <a:pt x="148" y="79"/>
                </a:cubicBezTo>
                <a:cubicBezTo>
                  <a:pt x="148" y="98"/>
                  <a:pt x="148" y="108"/>
                  <a:pt x="128" y="127"/>
                </a:cubicBezTo>
                <a:cubicBezTo>
                  <a:pt x="119" y="137"/>
                  <a:pt x="99" y="147"/>
                  <a:pt x="79" y="147"/>
                </a:cubicBezTo>
                <a:cubicBezTo>
                  <a:pt x="60" y="147"/>
                  <a:pt x="40" y="137"/>
                  <a:pt x="30" y="127"/>
                </a:cubicBezTo>
                <a:cubicBezTo>
                  <a:pt x="10" y="108"/>
                  <a:pt x="1" y="98"/>
                  <a:pt x="1" y="79"/>
                </a:cubicBezTo>
                <a:cubicBezTo>
                  <a:pt x="1" y="59"/>
                  <a:pt x="10" y="39"/>
                  <a:pt x="30" y="20"/>
                </a:cubicBezTo>
                <a:cubicBezTo>
                  <a:pt x="40" y="10"/>
                  <a:pt x="60" y="0"/>
                  <a:pt x="79" y="0"/>
                </a:cubicBezTo>
                <a:close/>
                <a:moveTo>
                  <a:pt x="108" y="49"/>
                </a:moveTo>
                <a:cubicBezTo>
                  <a:pt x="99" y="39"/>
                  <a:pt x="89" y="29"/>
                  <a:pt x="79" y="29"/>
                </a:cubicBezTo>
                <a:cubicBezTo>
                  <a:pt x="69" y="29"/>
                  <a:pt x="60" y="39"/>
                  <a:pt x="50" y="49"/>
                </a:cubicBezTo>
                <a:cubicBezTo>
                  <a:pt x="40" y="49"/>
                  <a:pt x="40" y="59"/>
                  <a:pt x="40" y="79"/>
                </a:cubicBezTo>
                <a:cubicBezTo>
                  <a:pt x="40" y="88"/>
                  <a:pt x="40" y="98"/>
                  <a:pt x="50" y="108"/>
                </a:cubicBezTo>
                <a:cubicBezTo>
                  <a:pt x="60" y="108"/>
                  <a:pt x="69" y="118"/>
                  <a:pt x="79" y="118"/>
                </a:cubicBezTo>
                <a:cubicBezTo>
                  <a:pt x="89" y="118"/>
                  <a:pt x="99" y="108"/>
                  <a:pt x="108" y="108"/>
                </a:cubicBezTo>
                <a:cubicBezTo>
                  <a:pt x="119" y="98"/>
                  <a:pt x="119" y="88"/>
                  <a:pt x="119" y="79"/>
                </a:cubicBezTo>
                <a:cubicBezTo>
                  <a:pt x="119" y="59"/>
                  <a:pt x="119" y="49"/>
                  <a:pt x="108" y="4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2" name="Google Shape;5562;p21"/>
          <p:cNvSpPr/>
          <p:nvPr/>
        </p:nvSpPr>
        <p:spPr>
          <a:xfrm>
            <a:off x="5755220" y="6261347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1" y="11"/>
                </a:moveTo>
                <a:cubicBezTo>
                  <a:pt x="1" y="0"/>
                  <a:pt x="10" y="0"/>
                  <a:pt x="20" y="0"/>
                </a:cubicBezTo>
                <a:cubicBezTo>
                  <a:pt x="30" y="0"/>
                  <a:pt x="30" y="0"/>
                  <a:pt x="30" y="11"/>
                </a:cubicBezTo>
                <a:lnTo>
                  <a:pt x="30" y="442"/>
                </a:lnTo>
                <a:cubicBezTo>
                  <a:pt x="30" y="451"/>
                  <a:pt x="30" y="451"/>
                  <a:pt x="20" y="451"/>
                </a:cubicBezTo>
                <a:cubicBezTo>
                  <a:pt x="10" y="451"/>
                  <a:pt x="1" y="451"/>
                  <a:pt x="1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3" name="Google Shape;5563;p21"/>
          <p:cNvSpPr/>
          <p:nvPr/>
        </p:nvSpPr>
        <p:spPr>
          <a:xfrm>
            <a:off x="5742742" y="6271710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0" y="30"/>
                </a:moveTo>
                <a:cubicBezTo>
                  <a:pt x="1" y="20"/>
                  <a:pt x="10" y="10"/>
                  <a:pt x="10" y="10"/>
                </a:cubicBezTo>
                <a:cubicBezTo>
                  <a:pt x="21" y="1"/>
                  <a:pt x="30" y="1"/>
                  <a:pt x="30" y="10"/>
                </a:cubicBezTo>
                <a:lnTo>
                  <a:pt x="89" y="79"/>
                </a:lnTo>
                <a:cubicBezTo>
                  <a:pt x="99" y="89"/>
                  <a:pt x="99" y="99"/>
                  <a:pt x="89" y="99"/>
                </a:cubicBezTo>
                <a:cubicBezTo>
                  <a:pt x="79" y="108"/>
                  <a:pt x="69" y="108"/>
                  <a:pt x="69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4" name="Google Shape;5564;p21"/>
          <p:cNvSpPr/>
          <p:nvPr/>
        </p:nvSpPr>
        <p:spPr>
          <a:xfrm>
            <a:off x="5755220" y="6271710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60" y="10"/>
                </a:moveTo>
                <a:cubicBezTo>
                  <a:pt x="69" y="1"/>
                  <a:pt x="79" y="1"/>
                  <a:pt x="89" y="10"/>
                </a:cubicBezTo>
                <a:lnTo>
                  <a:pt x="89" y="30"/>
                </a:lnTo>
                <a:lnTo>
                  <a:pt x="30" y="99"/>
                </a:lnTo>
                <a:cubicBezTo>
                  <a:pt x="30" y="108"/>
                  <a:pt x="20" y="108"/>
                  <a:pt x="10" y="99"/>
                </a:cubicBezTo>
                <a:cubicBezTo>
                  <a:pt x="1" y="99"/>
                  <a:pt x="1" y="89"/>
                  <a:pt x="10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5" name="Google Shape;5565;p21"/>
          <p:cNvSpPr/>
          <p:nvPr/>
        </p:nvSpPr>
        <p:spPr>
          <a:xfrm>
            <a:off x="5742742" y="6286303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10" y="30"/>
                </a:moveTo>
                <a:cubicBezTo>
                  <a:pt x="1" y="20"/>
                  <a:pt x="10" y="10"/>
                  <a:pt x="10" y="10"/>
                </a:cubicBezTo>
                <a:cubicBezTo>
                  <a:pt x="21" y="0"/>
                  <a:pt x="30" y="0"/>
                  <a:pt x="30" y="10"/>
                </a:cubicBezTo>
                <a:lnTo>
                  <a:pt x="89" y="78"/>
                </a:lnTo>
                <a:cubicBezTo>
                  <a:pt x="99" y="89"/>
                  <a:pt x="99" y="98"/>
                  <a:pt x="89" y="98"/>
                </a:cubicBezTo>
                <a:cubicBezTo>
                  <a:pt x="79" y="108"/>
                  <a:pt x="69" y="108"/>
                  <a:pt x="6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6" name="Google Shape;5566;p21"/>
          <p:cNvSpPr/>
          <p:nvPr/>
        </p:nvSpPr>
        <p:spPr>
          <a:xfrm>
            <a:off x="5755220" y="6286303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60" y="10"/>
                </a:moveTo>
                <a:cubicBezTo>
                  <a:pt x="69" y="0"/>
                  <a:pt x="79" y="0"/>
                  <a:pt x="89" y="10"/>
                </a:cubicBezTo>
                <a:lnTo>
                  <a:pt x="89" y="30"/>
                </a:lnTo>
                <a:lnTo>
                  <a:pt x="30" y="98"/>
                </a:lnTo>
                <a:cubicBezTo>
                  <a:pt x="30" y="108"/>
                  <a:pt x="20" y="108"/>
                  <a:pt x="10" y="98"/>
                </a:cubicBezTo>
                <a:cubicBezTo>
                  <a:pt x="1" y="98"/>
                  <a:pt x="1" y="89"/>
                  <a:pt x="10" y="7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7" name="Google Shape;5567;p21"/>
          <p:cNvSpPr/>
          <p:nvPr/>
        </p:nvSpPr>
        <p:spPr>
          <a:xfrm>
            <a:off x="5765583" y="6311048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83" y="11"/>
                </a:moveTo>
                <a:cubicBezTo>
                  <a:pt x="392" y="1"/>
                  <a:pt x="403" y="1"/>
                  <a:pt x="403" y="11"/>
                </a:cubicBezTo>
                <a:cubicBezTo>
                  <a:pt x="403" y="20"/>
                  <a:pt x="403" y="30"/>
                  <a:pt x="392" y="30"/>
                </a:cubicBezTo>
                <a:lnTo>
                  <a:pt x="30" y="246"/>
                </a:lnTo>
                <a:cubicBezTo>
                  <a:pt x="20" y="246"/>
                  <a:pt x="11" y="246"/>
                  <a:pt x="11" y="236"/>
                </a:cubicBezTo>
                <a:cubicBezTo>
                  <a:pt x="0" y="236"/>
                  <a:pt x="0" y="22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8" name="Google Shape;5568;p21"/>
          <p:cNvSpPr/>
          <p:nvPr/>
        </p:nvSpPr>
        <p:spPr>
          <a:xfrm>
            <a:off x="5821629" y="630703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29" y="10"/>
                </a:moveTo>
                <a:cubicBezTo>
                  <a:pt x="40" y="0"/>
                  <a:pt x="49" y="0"/>
                  <a:pt x="49" y="0"/>
                </a:cubicBezTo>
                <a:cubicBezTo>
                  <a:pt x="59" y="10"/>
                  <a:pt x="69" y="20"/>
                  <a:pt x="59" y="20"/>
                </a:cubicBezTo>
                <a:lnTo>
                  <a:pt x="29" y="108"/>
                </a:lnTo>
                <a:cubicBezTo>
                  <a:pt x="29" y="118"/>
                  <a:pt x="20" y="118"/>
                  <a:pt x="10" y="118"/>
                </a:cubicBezTo>
                <a:cubicBezTo>
                  <a:pt x="0" y="118"/>
                  <a:pt x="0" y="108"/>
                  <a:pt x="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9" name="Google Shape;5569;p21"/>
          <p:cNvSpPr/>
          <p:nvPr/>
        </p:nvSpPr>
        <p:spPr>
          <a:xfrm>
            <a:off x="5821629" y="6325641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108" y="10"/>
                </a:moveTo>
                <a:cubicBezTo>
                  <a:pt x="118" y="10"/>
                  <a:pt x="118" y="20"/>
                  <a:pt x="118" y="30"/>
                </a:cubicBezTo>
                <a:cubicBezTo>
                  <a:pt x="118" y="40"/>
                  <a:pt x="108" y="40"/>
                  <a:pt x="98" y="40"/>
                </a:cubicBezTo>
                <a:lnTo>
                  <a:pt x="10" y="30"/>
                </a:lnTo>
                <a:cubicBezTo>
                  <a:pt x="0" y="30"/>
                  <a:pt x="0" y="20"/>
                  <a:pt x="0" y="10"/>
                </a:cubicBezTo>
                <a:cubicBezTo>
                  <a:pt x="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0" name="Google Shape;5570;p21"/>
          <p:cNvSpPr/>
          <p:nvPr/>
        </p:nvSpPr>
        <p:spPr>
          <a:xfrm>
            <a:off x="5809151" y="6315278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30" y="10"/>
                </a:moveTo>
                <a:cubicBezTo>
                  <a:pt x="40" y="0"/>
                  <a:pt x="49" y="0"/>
                  <a:pt x="49" y="0"/>
                </a:cubicBezTo>
                <a:cubicBezTo>
                  <a:pt x="59" y="0"/>
                  <a:pt x="69" y="10"/>
                  <a:pt x="59" y="20"/>
                </a:cubicBezTo>
                <a:lnTo>
                  <a:pt x="30" y="98"/>
                </a:lnTo>
                <a:cubicBezTo>
                  <a:pt x="30" y="108"/>
                  <a:pt x="20" y="118"/>
                  <a:pt x="10" y="108"/>
                </a:cubicBezTo>
                <a:cubicBezTo>
                  <a:pt x="1" y="108"/>
                  <a:pt x="1" y="98"/>
                  <a:pt x="1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1" name="Google Shape;5571;p21"/>
          <p:cNvSpPr/>
          <p:nvPr/>
        </p:nvSpPr>
        <p:spPr>
          <a:xfrm>
            <a:off x="5809151" y="6331774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108" y="20"/>
                </a:moveTo>
                <a:cubicBezTo>
                  <a:pt x="118" y="20"/>
                  <a:pt x="118" y="30"/>
                  <a:pt x="118" y="30"/>
                </a:cubicBezTo>
                <a:cubicBezTo>
                  <a:pt x="118" y="40"/>
                  <a:pt x="108" y="50"/>
                  <a:pt x="99" y="50"/>
                </a:cubicBezTo>
                <a:lnTo>
                  <a:pt x="10" y="30"/>
                </a:lnTo>
                <a:cubicBezTo>
                  <a:pt x="1" y="30"/>
                  <a:pt x="1" y="30"/>
                  <a:pt x="1" y="20"/>
                </a:cubicBezTo>
                <a:cubicBezTo>
                  <a:pt x="1" y="1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2" name="Google Shape;5572;p21"/>
          <p:cNvSpPr/>
          <p:nvPr/>
        </p:nvSpPr>
        <p:spPr>
          <a:xfrm>
            <a:off x="5765583" y="6368997"/>
            <a:ext cx="85232" cy="52239"/>
          </a:xfrm>
          <a:custGeom>
            <a:avLst/>
            <a:gdLst/>
            <a:ahLst/>
            <a:cxnLst/>
            <a:rect l="l" t="t" r="r" b="b"/>
            <a:pathLst>
              <a:path w="403" h="247" extrusionOk="0">
                <a:moveTo>
                  <a:pt x="392" y="217"/>
                </a:moveTo>
                <a:cubicBezTo>
                  <a:pt x="403" y="217"/>
                  <a:pt x="403" y="227"/>
                  <a:pt x="403" y="236"/>
                </a:cubicBezTo>
                <a:cubicBezTo>
                  <a:pt x="403" y="246"/>
                  <a:pt x="392" y="246"/>
                  <a:pt x="383" y="246"/>
                </a:cubicBezTo>
                <a:lnTo>
                  <a:pt x="11" y="31"/>
                </a:lnTo>
                <a:cubicBezTo>
                  <a:pt x="0" y="21"/>
                  <a:pt x="0" y="11"/>
                  <a:pt x="11" y="11"/>
                </a:cubicBezTo>
                <a:cubicBezTo>
                  <a:pt x="11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3" name="Google Shape;5573;p21"/>
          <p:cNvSpPr/>
          <p:nvPr/>
        </p:nvSpPr>
        <p:spPr>
          <a:xfrm>
            <a:off x="5821629" y="6398182"/>
            <a:ext cx="24956" cy="8460"/>
          </a:xfrm>
          <a:custGeom>
            <a:avLst/>
            <a:gdLst/>
            <a:ahLst/>
            <a:cxnLst/>
            <a:rect l="l" t="t" r="r" b="b"/>
            <a:pathLst>
              <a:path w="118" h="40" extrusionOk="0">
                <a:moveTo>
                  <a:pt x="98" y="0"/>
                </a:moveTo>
                <a:cubicBezTo>
                  <a:pt x="108" y="0"/>
                  <a:pt x="118" y="0"/>
                  <a:pt x="118" y="10"/>
                </a:cubicBezTo>
                <a:cubicBezTo>
                  <a:pt x="118" y="20"/>
                  <a:pt x="118" y="30"/>
                  <a:pt x="108" y="30"/>
                </a:cubicBezTo>
                <a:lnTo>
                  <a:pt x="20" y="39"/>
                </a:lnTo>
                <a:cubicBezTo>
                  <a:pt x="10" y="39"/>
                  <a:pt x="0" y="39"/>
                  <a:pt x="0" y="30"/>
                </a:cubicBezTo>
                <a:cubicBezTo>
                  <a:pt x="0" y="20"/>
                  <a:pt x="0" y="10"/>
                  <a:pt x="1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4" name="Google Shape;5574;p21"/>
          <p:cNvSpPr/>
          <p:nvPr/>
        </p:nvSpPr>
        <p:spPr>
          <a:xfrm>
            <a:off x="5821629" y="6400297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59" y="98"/>
                </a:moveTo>
                <a:cubicBezTo>
                  <a:pt x="69" y="108"/>
                  <a:pt x="59" y="108"/>
                  <a:pt x="49" y="118"/>
                </a:cubicBezTo>
                <a:cubicBezTo>
                  <a:pt x="49" y="118"/>
                  <a:pt x="40" y="118"/>
                  <a:pt x="29" y="108"/>
                </a:cubicBezTo>
                <a:lnTo>
                  <a:pt x="0" y="20"/>
                </a:lnTo>
                <a:cubicBezTo>
                  <a:pt x="0" y="20"/>
                  <a:pt x="0" y="10"/>
                  <a:pt x="10" y="0"/>
                </a:cubicBezTo>
                <a:cubicBezTo>
                  <a:pt x="20" y="0"/>
                  <a:pt x="29" y="0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5" name="Google Shape;5575;p21"/>
          <p:cNvSpPr/>
          <p:nvPr/>
        </p:nvSpPr>
        <p:spPr>
          <a:xfrm>
            <a:off x="5809151" y="6389723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99" y="1"/>
                </a:moveTo>
                <a:cubicBezTo>
                  <a:pt x="108" y="1"/>
                  <a:pt x="118" y="11"/>
                  <a:pt x="118" y="21"/>
                </a:cubicBezTo>
                <a:cubicBezTo>
                  <a:pt x="118" y="31"/>
                  <a:pt x="118" y="31"/>
                  <a:pt x="108" y="31"/>
                </a:cubicBezTo>
                <a:lnTo>
                  <a:pt x="20" y="50"/>
                </a:lnTo>
                <a:cubicBezTo>
                  <a:pt x="10" y="50"/>
                  <a:pt x="1" y="40"/>
                  <a:pt x="1" y="31"/>
                </a:cubicBezTo>
                <a:cubicBezTo>
                  <a:pt x="1" y="31"/>
                  <a:pt x="1" y="21"/>
                  <a:pt x="1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6" name="Google Shape;5576;p21"/>
          <p:cNvSpPr/>
          <p:nvPr/>
        </p:nvSpPr>
        <p:spPr>
          <a:xfrm>
            <a:off x="5809151" y="6393953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59" y="89"/>
                </a:moveTo>
                <a:cubicBezTo>
                  <a:pt x="69" y="99"/>
                  <a:pt x="59" y="109"/>
                  <a:pt x="49" y="109"/>
                </a:cubicBezTo>
                <a:cubicBezTo>
                  <a:pt x="49" y="118"/>
                  <a:pt x="40" y="109"/>
                  <a:pt x="30" y="99"/>
                </a:cubicBezTo>
                <a:lnTo>
                  <a:pt x="1" y="20"/>
                </a:lnTo>
                <a:cubicBezTo>
                  <a:pt x="1" y="11"/>
                  <a:pt x="1" y="1"/>
                  <a:pt x="10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7" name="Google Shape;5577;p21"/>
          <p:cNvSpPr/>
          <p:nvPr/>
        </p:nvSpPr>
        <p:spPr>
          <a:xfrm>
            <a:off x="5755220" y="6375341"/>
            <a:ext cx="6345" cy="95595"/>
          </a:xfrm>
          <a:custGeom>
            <a:avLst/>
            <a:gdLst/>
            <a:ahLst/>
            <a:cxnLst/>
            <a:rect l="l" t="t" r="r" b="b"/>
            <a:pathLst>
              <a:path w="30" h="452" extrusionOk="0">
                <a:moveTo>
                  <a:pt x="30" y="441"/>
                </a:moveTo>
                <a:cubicBezTo>
                  <a:pt x="30" y="452"/>
                  <a:pt x="30" y="452"/>
                  <a:pt x="20" y="452"/>
                </a:cubicBezTo>
                <a:cubicBezTo>
                  <a:pt x="10" y="452"/>
                  <a:pt x="1" y="452"/>
                  <a:pt x="1" y="441"/>
                </a:cubicBezTo>
                <a:lnTo>
                  <a:pt x="1" y="10"/>
                </a:lnTo>
                <a:cubicBezTo>
                  <a:pt x="1" y="10"/>
                  <a:pt x="10" y="1"/>
                  <a:pt x="20" y="1"/>
                </a:cubicBezTo>
                <a:cubicBezTo>
                  <a:pt x="30" y="1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8" name="Google Shape;5578;p21"/>
          <p:cNvSpPr/>
          <p:nvPr/>
        </p:nvSpPr>
        <p:spPr>
          <a:xfrm>
            <a:off x="5755220" y="6437520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lnTo>
                  <a:pt x="89" y="99"/>
                </a:lnTo>
                <a:cubicBezTo>
                  <a:pt x="79" y="108"/>
                  <a:pt x="69" y="108"/>
                  <a:pt x="60" y="99"/>
                </a:cubicBezTo>
                <a:lnTo>
                  <a:pt x="10" y="30"/>
                </a:lnTo>
                <a:cubicBezTo>
                  <a:pt x="1" y="20"/>
                  <a:pt x="1" y="10"/>
                  <a:pt x="10" y="10"/>
                </a:cubicBezTo>
                <a:cubicBezTo>
                  <a:pt x="20" y="1"/>
                  <a:pt x="3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9" name="Google Shape;5579;p21"/>
          <p:cNvSpPr/>
          <p:nvPr/>
        </p:nvSpPr>
        <p:spPr>
          <a:xfrm>
            <a:off x="5742742" y="6437520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9"/>
                </a:moveTo>
                <a:cubicBezTo>
                  <a:pt x="30" y="108"/>
                  <a:pt x="21" y="108"/>
                  <a:pt x="10" y="99"/>
                </a:cubicBezTo>
                <a:cubicBezTo>
                  <a:pt x="10" y="99"/>
                  <a:pt x="1" y="89"/>
                  <a:pt x="10" y="79"/>
                </a:cubicBezTo>
                <a:lnTo>
                  <a:pt x="69" y="10"/>
                </a:lnTo>
                <a:cubicBezTo>
                  <a:pt x="69" y="1"/>
                  <a:pt x="79" y="1"/>
                  <a:pt x="89" y="10"/>
                </a:cubicBezTo>
                <a:cubicBezTo>
                  <a:pt x="99" y="10"/>
                  <a:pt x="9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0" name="Google Shape;5580;p21"/>
          <p:cNvSpPr/>
          <p:nvPr/>
        </p:nvSpPr>
        <p:spPr>
          <a:xfrm>
            <a:off x="5755220" y="6422927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89" y="79"/>
                </a:moveTo>
                <a:lnTo>
                  <a:pt x="89" y="99"/>
                </a:lnTo>
                <a:cubicBezTo>
                  <a:pt x="79" y="109"/>
                  <a:pt x="69" y="109"/>
                  <a:pt x="60" y="99"/>
                </a:cubicBezTo>
                <a:lnTo>
                  <a:pt x="10" y="31"/>
                </a:lnTo>
                <a:cubicBezTo>
                  <a:pt x="1" y="20"/>
                  <a:pt x="1" y="11"/>
                  <a:pt x="10" y="1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1" name="Google Shape;5581;p21"/>
          <p:cNvSpPr/>
          <p:nvPr/>
        </p:nvSpPr>
        <p:spPr>
          <a:xfrm>
            <a:off x="5742742" y="6422927"/>
            <a:ext cx="20938" cy="23053"/>
          </a:xfrm>
          <a:custGeom>
            <a:avLst/>
            <a:gdLst/>
            <a:ahLst/>
            <a:cxnLst/>
            <a:rect l="l" t="t" r="r" b="b"/>
            <a:pathLst>
              <a:path w="99" h="109" extrusionOk="0">
                <a:moveTo>
                  <a:pt x="30" y="99"/>
                </a:moveTo>
                <a:cubicBezTo>
                  <a:pt x="30" y="109"/>
                  <a:pt x="21" y="109"/>
                  <a:pt x="10" y="99"/>
                </a:cubicBezTo>
                <a:cubicBezTo>
                  <a:pt x="10" y="99"/>
                  <a:pt x="1" y="89"/>
                  <a:pt x="10" y="79"/>
                </a:cubicBezTo>
                <a:lnTo>
                  <a:pt x="69" y="11"/>
                </a:lnTo>
                <a:cubicBezTo>
                  <a:pt x="69" y="1"/>
                  <a:pt x="79" y="1"/>
                  <a:pt x="89" y="11"/>
                </a:cubicBezTo>
                <a:cubicBezTo>
                  <a:pt x="99" y="11"/>
                  <a:pt x="99" y="20"/>
                  <a:pt x="89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2" name="Google Shape;5582;p21"/>
          <p:cNvSpPr/>
          <p:nvPr/>
        </p:nvSpPr>
        <p:spPr>
          <a:xfrm>
            <a:off x="5666182" y="6368997"/>
            <a:ext cx="87135" cy="52239"/>
          </a:xfrm>
          <a:custGeom>
            <a:avLst/>
            <a:gdLst/>
            <a:ahLst/>
            <a:cxnLst/>
            <a:rect l="l" t="t" r="r" b="b"/>
            <a:pathLst>
              <a:path w="412" h="247" extrusionOk="0">
                <a:moveTo>
                  <a:pt x="30" y="246"/>
                </a:moveTo>
                <a:cubicBezTo>
                  <a:pt x="20" y="246"/>
                  <a:pt x="10" y="246"/>
                  <a:pt x="10" y="236"/>
                </a:cubicBezTo>
                <a:cubicBezTo>
                  <a:pt x="0" y="227"/>
                  <a:pt x="10" y="217"/>
                  <a:pt x="10" y="217"/>
                </a:cubicBezTo>
                <a:lnTo>
                  <a:pt x="383" y="1"/>
                </a:lnTo>
                <a:cubicBezTo>
                  <a:pt x="392" y="1"/>
                  <a:pt x="402" y="1"/>
                  <a:pt x="402" y="11"/>
                </a:cubicBezTo>
                <a:cubicBezTo>
                  <a:pt x="412" y="11"/>
                  <a:pt x="402" y="21"/>
                  <a:pt x="402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3" name="Google Shape;5583;p21"/>
          <p:cNvSpPr/>
          <p:nvPr/>
        </p:nvSpPr>
        <p:spPr>
          <a:xfrm>
            <a:off x="5682679" y="6400297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30" y="108"/>
                </a:moveTo>
                <a:cubicBezTo>
                  <a:pt x="30" y="118"/>
                  <a:pt x="20" y="118"/>
                  <a:pt x="11" y="118"/>
                </a:cubicBezTo>
                <a:cubicBezTo>
                  <a:pt x="11" y="108"/>
                  <a:pt x="0" y="108"/>
                  <a:pt x="11" y="98"/>
                </a:cubicBezTo>
                <a:lnTo>
                  <a:pt x="40" y="10"/>
                </a:lnTo>
                <a:cubicBezTo>
                  <a:pt x="40" y="0"/>
                  <a:pt x="50" y="0"/>
                  <a:pt x="59" y="0"/>
                </a:cubicBezTo>
                <a:cubicBezTo>
                  <a:pt x="69" y="10"/>
                  <a:pt x="69" y="20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4" name="Google Shape;5584;p21"/>
          <p:cNvSpPr/>
          <p:nvPr/>
        </p:nvSpPr>
        <p:spPr>
          <a:xfrm>
            <a:off x="5672316" y="6398182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10" y="30"/>
                </a:moveTo>
                <a:cubicBezTo>
                  <a:pt x="1" y="30"/>
                  <a:pt x="1" y="20"/>
                  <a:pt x="1" y="10"/>
                </a:cubicBezTo>
                <a:cubicBezTo>
                  <a:pt x="1" y="0"/>
                  <a:pt x="10" y="0"/>
                  <a:pt x="20" y="0"/>
                </a:cubicBezTo>
                <a:lnTo>
                  <a:pt x="108" y="10"/>
                </a:lnTo>
                <a:cubicBezTo>
                  <a:pt x="108" y="10"/>
                  <a:pt x="118" y="20"/>
                  <a:pt x="118" y="30"/>
                </a:cubicBezTo>
                <a:cubicBezTo>
                  <a:pt x="118" y="39"/>
                  <a:pt x="108" y="39"/>
                  <a:pt x="99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5" name="Google Shape;5585;p21"/>
          <p:cNvSpPr/>
          <p:nvPr/>
        </p:nvSpPr>
        <p:spPr>
          <a:xfrm>
            <a:off x="5695157" y="6393953"/>
            <a:ext cx="14805" cy="25168"/>
          </a:xfrm>
          <a:custGeom>
            <a:avLst/>
            <a:gdLst/>
            <a:ahLst/>
            <a:cxnLst/>
            <a:rect l="l" t="t" r="r" b="b"/>
            <a:pathLst>
              <a:path w="70" h="119" extrusionOk="0">
                <a:moveTo>
                  <a:pt x="39" y="99"/>
                </a:moveTo>
                <a:cubicBezTo>
                  <a:pt x="30" y="109"/>
                  <a:pt x="20" y="118"/>
                  <a:pt x="10" y="109"/>
                </a:cubicBezTo>
                <a:cubicBezTo>
                  <a:pt x="10" y="109"/>
                  <a:pt x="0" y="99"/>
                  <a:pt x="10" y="89"/>
                </a:cubicBezTo>
                <a:lnTo>
                  <a:pt x="39" y="11"/>
                </a:lnTo>
                <a:cubicBezTo>
                  <a:pt x="39" y="1"/>
                  <a:pt x="50" y="1"/>
                  <a:pt x="59" y="1"/>
                </a:cubicBezTo>
                <a:cubicBezTo>
                  <a:pt x="69" y="1"/>
                  <a:pt x="69" y="11"/>
                  <a:pt x="6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6" name="Google Shape;5586;p21"/>
          <p:cNvSpPr/>
          <p:nvPr/>
        </p:nvSpPr>
        <p:spPr>
          <a:xfrm>
            <a:off x="5684794" y="6389723"/>
            <a:ext cx="25168" cy="10786"/>
          </a:xfrm>
          <a:custGeom>
            <a:avLst/>
            <a:gdLst/>
            <a:ahLst/>
            <a:cxnLst/>
            <a:rect l="l" t="t" r="r" b="b"/>
            <a:pathLst>
              <a:path w="119" h="51" extrusionOk="0">
                <a:moveTo>
                  <a:pt x="10" y="31"/>
                </a:moveTo>
                <a:cubicBezTo>
                  <a:pt x="1" y="31"/>
                  <a:pt x="1" y="31"/>
                  <a:pt x="1" y="21"/>
                </a:cubicBezTo>
                <a:cubicBezTo>
                  <a:pt x="1" y="11"/>
                  <a:pt x="10" y="1"/>
                  <a:pt x="20" y="1"/>
                </a:cubicBezTo>
                <a:lnTo>
                  <a:pt x="108" y="21"/>
                </a:lnTo>
                <a:cubicBezTo>
                  <a:pt x="118" y="21"/>
                  <a:pt x="118" y="31"/>
                  <a:pt x="118" y="31"/>
                </a:cubicBezTo>
                <a:cubicBezTo>
                  <a:pt x="118" y="40"/>
                  <a:pt x="108" y="50"/>
                  <a:pt x="99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7" name="Google Shape;5587;p21"/>
          <p:cNvSpPr/>
          <p:nvPr/>
        </p:nvSpPr>
        <p:spPr>
          <a:xfrm>
            <a:off x="5666182" y="6311048"/>
            <a:ext cx="87135" cy="52027"/>
          </a:xfrm>
          <a:custGeom>
            <a:avLst/>
            <a:gdLst/>
            <a:ahLst/>
            <a:cxnLst/>
            <a:rect l="l" t="t" r="r" b="b"/>
            <a:pathLst>
              <a:path w="412" h="246" extrusionOk="0">
                <a:moveTo>
                  <a:pt x="10" y="30"/>
                </a:moveTo>
                <a:cubicBezTo>
                  <a:pt x="10" y="30"/>
                  <a:pt x="0" y="20"/>
                  <a:pt x="10" y="11"/>
                </a:cubicBezTo>
                <a:cubicBezTo>
                  <a:pt x="10" y="1"/>
                  <a:pt x="20" y="1"/>
                  <a:pt x="30" y="11"/>
                </a:cubicBezTo>
                <a:lnTo>
                  <a:pt x="402" y="216"/>
                </a:lnTo>
                <a:cubicBezTo>
                  <a:pt x="402" y="226"/>
                  <a:pt x="412" y="236"/>
                  <a:pt x="402" y="236"/>
                </a:cubicBezTo>
                <a:cubicBezTo>
                  <a:pt x="402" y="246"/>
                  <a:pt x="392" y="246"/>
                  <a:pt x="383" y="24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8" name="Google Shape;5588;p21"/>
          <p:cNvSpPr/>
          <p:nvPr/>
        </p:nvSpPr>
        <p:spPr>
          <a:xfrm>
            <a:off x="5672316" y="6325641"/>
            <a:ext cx="25168" cy="8460"/>
          </a:xfrm>
          <a:custGeom>
            <a:avLst/>
            <a:gdLst/>
            <a:ahLst/>
            <a:cxnLst/>
            <a:rect l="l" t="t" r="r" b="b"/>
            <a:pathLst>
              <a:path w="119" h="40" extrusionOk="0">
                <a:moveTo>
                  <a:pt x="20" y="40"/>
                </a:moveTo>
                <a:cubicBezTo>
                  <a:pt x="10" y="40"/>
                  <a:pt x="1" y="40"/>
                  <a:pt x="1" y="30"/>
                </a:cubicBezTo>
                <a:cubicBezTo>
                  <a:pt x="1" y="20"/>
                  <a:pt x="1" y="10"/>
                  <a:pt x="10" y="10"/>
                </a:cubicBezTo>
                <a:lnTo>
                  <a:pt x="99" y="1"/>
                </a:lnTo>
                <a:cubicBezTo>
                  <a:pt x="108" y="1"/>
                  <a:pt x="118" y="1"/>
                  <a:pt x="118" y="10"/>
                </a:cubicBezTo>
                <a:cubicBezTo>
                  <a:pt x="118" y="20"/>
                  <a:pt x="10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9" name="Google Shape;5589;p21"/>
          <p:cNvSpPr/>
          <p:nvPr/>
        </p:nvSpPr>
        <p:spPr>
          <a:xfrm>
            <a:off x="5682679" y="6307030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1" y="20"/>
                </a:moveTo>
                <a:cubicBezTo>
                  <a:pt x="0" y="20"/>
                  <a:pt x="11" y="10"/>
                  <a:pt x="11" y="0"/>
                </a:cubicBezTo>
                <a:cubicBezTo>
                  <a:pt x="20" y="0"/>
                  <a:pt x="30" y="0"/>
                  <a:pt x="30" y="10"/>
                </a:cubicBezTo>
                <a:lnTo>
                  <a:pt x="69" y="98"/>
                </a:lnTo>
                <a:cubicBezTo>
                  <a:pt x="69" y="108"/>
                  <a:pt x="69" y="118"/>
                  <a:pt x="59" y="118"/>
                </a:cubicBezTo>
                <a:cubicBezTo>
                  <a:pt x="50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0" name="Google Shape;5590;p21"/>
          <p:cNvSpPr/>
          <p:nvPr/>
        </p:nvSpPr>
        <p:spPr>
          <a:xfrm>
            <a:off x="5684794" y="6331774"/>
            <a:ext cx="25168" cy="10575"/>
          </a:xfrm>
          <a:custGeom>
            <a:avLst/>
            <a:gdLst/>
            <a:ahLst/>
            <a:cxnLst/>
            <a:rect l="l" t="t" r="r" b="b"/>
            <a:pathLst>
              <a:path w="119" h="50" extrusionOk="0">
                <a:moveTo>
                  <a:pt x="20" y="50"/>
                </a:moveTo>
                <a:cubicBezTo>
                  <a:pt x="10" y="50"/>
                  <a:pt x="1" y="40"/>
                  <a:pt x="1" y="30"/>
                </a:cubicBezTo>
                <a:cubicBezTo>
                  <a:pt x="1" y="30"/>
                  <a:pt x="1" y="20"/>
                  <a:pt x="10" y="20"/>
                </a:cubicBezTo>
                <a:lnTo>
                  <a:pt x="99" y="1"/>
                </a:lnTo>
                <a:cubicBezTo>
                  <a:pt x="108" y="1"/>
                  <a:pt x="118" y="11"/>
                  <a:pt x="118" y="20"/>
                </a:cubicBezTo>
                <a:cubicBezTo>
                  <a:pt x="118" y="3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1" name="Google Shape;5591;p21"/>
          <p:cNvSpPr/>
          <p:nvPr/>
        </p:nvSpPr>
        <p:spPr>
          <a:xfrm>
            <a:off x="5695157" y="6315278"/>
            <a:ext cx="14805" cy="24956"/>
          </a:xfrm>
          <a:custGeom>
            <a:avLst/>
            <a:gdLst/>
            <a:ahLst/>
            <a:cxnLst/>
            <a:rect l="l" t="t" r="r" b="b"/>
            <a:pathLst>
              <a:path w="70" h="118" extrusionOk="0">
                <a:moveTo>
                  <a:pt x="10" y="20"/>
                </a:moveTo>
                <a:cubicBezTo>
                  <a:pt x="0" y="10"/>
                  <a:pt x="10" y="0"/>
                  <a:pt x="10" y="0"/>
                </a:cubicBezTo>
                <a:cubicBezTo>
                  <a:pt x="20" y="0"/>
                  <a:pt x="30" y="0"/>
                  <a:pt x="39" y="10"/>
                </a:cubicBezTo>
                <a:lnTo>
                  <a:pt x="69" y="89"/>
                </a:lnTo>
                <a:cubicBezTo>
                  <a:pt x="69" y="98"/>
                  <a:pt x="69" y="108"/>
                  <a:pt x="59" y="108"/>
                </a:cubicBezTo>
                <a:cubicBezTo>
                  <a:pt x="50" y="118"/>
                  <a:pt x="39" y="108"/>
                  <a:pt x="3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2" name="Google Shape;5592;p21"/>
          <p:cNvSpPr/>
          <p:nvPr/>
        </p:nvSpPr>
        <p:spPr>
          <a:xfrm>
            <a:off x="5724131" y="6309144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0" y="20"/>
                </a:moveTo>
                <a:cubicBezTo>
                  <a:pt x="0" y="10"/>
                  <a:pt x="0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lnTo>
                  <a:pt x="148" y="216"/>
                </a:lnTo>
                <a:cubicBezTo>
                  <a:pt x="157" y="216"/>
                  <a:pt x="148" y="225"/>
                  <a:pt x="148" y="235"/>
                </a:cubicBezTo>
                <a:cubicBezTo>
                  <a:pt x="138" y="235"/>
                  <a:pt x="128" y="235"/>
                  <a:pt x="128" y="22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3" name="Google Shape;5593;p21"/>
          <p:cNvSpPr/>
          <p:nvPr/>
        </p:nvSpPr>
        <p:spPr>
          <a:xfrm>
            <a:off x="5715883" y="6315278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20" y="39"/>
                </a:moveTo>
                <a:cubicBezTo>
                  <a:pt x="10" y="30"/>
                  <a:pt x="0" y="20"/>
                  <a:pt x="10" y="20"/>
                </a:cubicBezTo>
                <a:cubicBezTo>
                  <a:pt x="10" y="10"/>
                  <a:pt x="20" y="0"/>
                  <a:pt x="30" y="10"/>
                </a:cubicBezTo>
                <a:lnTo>
                  <a:pt x="98" y="39"/>
                </a:lnTo>
                <a:cubicBezTo>
                  <a:pt x="108" y="39"/>
                  <a:pt x="108" y="50"/>
                  <a:pt x="108" y="59"/>
                </a:cubicBezTo>
                <a:cubicBezTo>
                  <a:pt x="108" y="59"/>
                  <a:pt x="98" y="69"/>
                  <a:pt x="89" y="6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4" name="Google Shape;5594;p21"/>
          <p:cNvSpPr/>
          <p:nvPr/>
        </p:nvSpPr>
        <p:spPr>
          <a:xfrm>
            <a:off x="5732379" y="6304915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1" y="20"/>
                </a:moveTo>
                <a:cubicBezTo>
                  <a:pt x="11" y="10"/>
                  <a:pt x="20" y="1"/>
                  <a:pt x="30" y="10"/>
                </a:cubicBezTo>
                <a:cubicBezTo>
                  <a:pt x="40" y="10"/>
                  <a:pt x="50" y="10"/>
                  <a:pt x="40" y="20"/>
                </a:cubicBezTo>
                <a:lnTo>
                  <a:pt x="30" y="99"/>
                </a:lnTo>
                <a:cubicBezTo>
                  <a:pt x="30" y="108"/>
                  <a:pt x="20" y="118"/>
                  <a:pt x="11" y="118"/>
                </a:cubicBezTo>
                <a:cubicBezTo>
                  <a:pt x="11" y="118"/>
                  <a:pt x="1" y="108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5" name="Google Shape;5595;p21"/>
          <p:cNvSpPr/>
          <p:nvPr/>
        </p:nvSpPr>
        <p:spPr>
          <a:xfrm>
            <a:off x="5722016" y="6327756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21" y="30"/>
                </a:moveTo>
                <a:cubicBezTo>
                  <a:pt x="10" y="30"/>
                  <a:pt x="1" y="20"/>
                  <a:pt x="10" y="10"/>
                </a:cubicBezTo>
                <a:cubicBezTo>
                  <a:pt x="10" y="0"/>
                  <a:pt x="21" y="0"/>
                  <a:pt x="30" y="0"/>
                </a:cubicBezTo>
                <a:lnTo>
                  <a:pt x="99" y="30"/>
                </a:lnTo>
                <a:cubicBezTo>
                  <a:pt x="108" y="30"/>
                  <a:pt x="119" y="39"/>
                  <a:pt x="108" y="49"/>
                </a:cubicBezTo>
                <a:cubicBezTo>
                  <a:pt x="108" y="59"/>
                  <a:pt x="99" y="59"/>
                  <a:pt x="89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6" name="Google Shape;5596;p21"/>
          <p:cNvSpPr/>
          <p:nvPr/>
        </p:nvSpPr>
        <p:spPr>
          <a:xfrm>
            <a:off x="5738724" y="6317393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10" y="10"/>
                </a:moveTo>
                <a:cubicBezTo>
                  <a:pt x="20" y="0"/>
                  <a:pt x="20" y="0"/>
                  <a:pt x="29" y="0"/>
                </a:cubicBezTo>
                <a:cubicBezTo>
                  <a:pt x="40" y="0"/>
                  <a:pt x="49" y="10"/>
                  <a:pt x="49" y="20"/>
                </a:cubicBezTo>
                <a:lnTo>
                  <a:pt x="29" y="98"/>
                </a:lnTo>
                <a:cubicBezTo>
                  <a:pt x="29" y="108"/>
                  <a:pt x="20" y="108"/>
                  <a:pt x="20" y="108"/>
                </a:cubicBezTo>
                <a:cubicBezTo>
                  <a:pt x="10" y="108"/>
                  <a:pt x="0" y="98"/>
                  <a:pt x="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7" name="Google Shape;5597;p21"/>
          <p:cNvSpPr/>
          <p:nvPr/>
        </p:nvSpPr>
        <p:spPr>
          <a:xfrm>
            <a:off x="5761353" y="6309144"/>
            <a:ext cx="33416" cy="49913"/>
          </a:xfrm>
          <a:custGeom>
            <a:avLst/>
            <a:gdLst/>
            <a:ahLst/>
            <a:cxnLst/>
            <a:rect l="l" t="t" r="r" b="b"/>
            <a:pathLst>
              <a:path w="158" h="236" extrusionOk="0">
                <a:moveTo>
                  <a:pt x="129" y="10"/>
                </a:moveTo>
                <a:cubicBezTo>
                  <a:pt x="129" y="0"/>
                  <a:pt x="138" y="0"/>
                  <a:pt x="148" y="0"/>
                </a:cubicBezTo>
                <a:cubicBezTo>
                  <a:pt x="158" y="0"/>
                  <a:pt x="158" y="10"/>
                  <a:pt x="148" y="20"/>
                </a:cubicBezTo>
                <a:lnTo>
                  <a:pt x="31" y="225"/>
                </a:lnTo>
                <a:cubicBezTo>
                  <a:pt x="31" y="235"/>
                  <a:pt x="20" y="235"/>
                  <a:pt x="11" y="235"/>
                </a:cubicBezTo>
                <a:cubicBezTo>
                  <a:pt x="1" y="225"/>
                  <a:pt x="1" y="216"/>
                  <a:pt x="11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8" name="Google Shape;5598;p21"/>
          <p:cNvSpPr/>
          <p:nvPr/>
        </p:nvSpPr>
        <p:spPr>
          <a:xfrm>
            <a:off x="5775946" y="6304915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1" y="20"/>
                </a:moveTo>
                <a:cubicBezTo>
                  <a:pt x="1" y="10"/>
                  <a:pt x="10" y="10"/>
                  <a:pt x="20" y="10"/>
                </a:cubicBezTo>
                <a:cubicBezTo>
                  <a:pt x="30" y="1"/>
                  <a:pt x="30" y="10"/>
                  <a:pt x="40" y="20"/>
                </a:cubicBezTo>
                <a:lnTo>
                  <a:pt x="49" y="99"/>
                </a:lnTo>
                <a:cubicBezTo>
                  <a:pt x="49" y="108"/>
                  <a:pt x="40" y="118"/>
                  <a:pt x="30" y="118"/>
                </a:cubicBezTo>
                <a:cubicBezTo>
                  <a:pt x="30" y="118"/>
                  <a:pt x="20" y="108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9" name="Google Shape;5599;p21"/>
          <p:cNvSpPr/>
          <p:nvPr/>
        </p:nvSpPr>
        <p:spPr>
          <a:xfrm>
            <a:off x="5778061" y="6315278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89" y="10"/>
                </a:moveTo>
                <a:cubicBezTo>
                  <a:pt x="98" y="0"/>
                  <a:pt x="108" y="10"/>
                  <a:pt x="108" y="20"/>
                </a:cubicBezTo>
                <a:cubicBezTo>
                  <a:pt x="108" y="20"/>
                  <a:pt x="108" y="30"/>
                  <a:pt x="98" y="39"/>
                </a:cubicBezTo>
                <a:lnTo>
                  <a:pt x="30" y="69"/>
                </a:lnTo>
                <a:cubicBezTo>
                  <a:pt x="20" y="69"/>
                  <a:pt x="10" y="59"/>
                  <a:pt x="10" y="59"/>
                </a:cubicBezTo>
                <a:cubicBezTo>
                  <a:pt x="0" y="50"/>
                  <a:pt x="10" y="39"/>
                  <a:pt x="20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0" name="Google Shape;5600;p21"/>
          <p:cNvSpPr/>
          <p:nvPr/>
        </p:nvSpPr>
        <p:spPr>
          <a:xfrm>
            <a:off x="5769602" y="6317393"/>
            <a:ext cx="10786" cy="22841"/>
          </a:xfrm>
          <a:custGeom>
            <a:avLst/>
            <a:gdLst/>
            <a:ahLst/>
            <a:cxnLst/>
            <a:rect l="l" t="t" r="r" b="b"/>
            <a:pathLst>
              <a:path w="51" h="108" extrusionOk="0">
                <a:moveTo>
                  <a:pt x="1" y="20"/>
                </a:moveTo>
                <a:cubicBezTo>
                  <a:pt x="1" y="10"/>
                  <a:pt x="11" y="0"/>
                  <a:pt x="21" y="0"/>
                </a:cubicBezTo>
                <a:cubicBezTo>
                  <a:pt x="31" y="0"/>
                  <a:pt x="31" y="0"/>
                  <a:pt x="31" y="10"/>
                </a:cubicBezTo>
                <a:lnTo>
                  <a:pt x="50" y="88"/>
                </a:lnTo>
                <a:cubicBezTo>
                  <a:pt x="50" y="98"/>
                  <a:pt x="40" y="108"/>
                  <a:pt x="31" y="108"/>
                </a:cubicBezTo>
                <a:cubicBezTo>
                  <a:pt x="21" y="108"/>
                  <a:pt x="21" y="108"/>
                  <a:pt x="2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1" name="Google Shape;5601;p21"/>
          <p:cNvSpPr/>
          <p:nvPr/>
        </p:nvSpPr>
        <p:spPr>
          <a:xfrm>
            <a:off x="5771928" y="6327756"/>
            <a:ext cx="22841" cy="12478"/>
          </a:xfrm>
          <a:custGeom>
            <a:avLst/>
            <a:gdLst/>
            <a:ahLst/>
            <a:cxnLst/>
            <a:rect l="l" t="t" r="r" b="b"/>
            <a:pathLst>
              <a:path w="108" h="59" extrusionOk="0">
                <a:moveTo>
                  <a:pt x="88" y="0"/>
                </a:moveTo>
                <a:cubicBezTo>
                  <a:pt x="98" y="0"/>
                  <a:pt x="108" y="0"/>
                  <a:pt x="108" y="10"/>
                </a:cubicBezTo>
                <a:cubicBezTo>
                  <a:pt x="108" y="20"/>
                  <a:pt x="108" y="30"/>
                  <a:pt x="98" y="30"/>
                </a:cubicBezTo>
                <a:lnTo>
                  <a:pt x="29" y="59"/>
                </a:lnTo>
                <a:cubicBezTo>
                  <a:pt x="20" y="59"/>
                  <a:pt x="10" y="59"/>
                  <a:pt x="10" y="49"/>
                </a:cubicBezTo>
                <a:cubicBezTo>
                  <a:pt x="0" y="39"/>
                  <a:pt x="10" y="30"/>
                  <a:pt x="10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2" name="Google Shape;5602;p21"/>
          <p:cNvSpPr/>
          <p:nvPr/>
        </p:nvSpPr>
        <p:spPr>
          <a:xfrm>
            <a:off x="5767698" y="6362863"/>
            <a:ext cx="58161" cy="6345"/>
          </a:xfrm>
          <a:custGeom>
            <a:avLst/>
            <a:gdLst/>
            <a:ahLst/>
            <a:cxnLst/>
            <a:rect l="l" t="t" r="r" b="b"/>
            <a:pathLst>
              <a:path w="275" h="30" extrusionOk="0">
                <a:moveTo>
                  <a:pt x="255" y="1"/>
                </a:moveTo>
                <a:cubicBezTo>
                  <a:pt x="265" y="1"/>
                  <a:pt x="275" y="10"/>
                  <a:pt x="275" y="21"/>
                </a:cubicBezTo>
                <a:cubicBezTo>
                  <a:pt x="275" y="21"/>
                  <a:pt x="265" y="30"/>
                  <a:pt x="255" y="30"/>
                </a:cubicBezTo>
                <a:lnTo>
                  <a:pt x="20" y="30"/>
                </a:lnTo>
                <a:cubicBezTo>
                  <a:pt x="10" y="30"/>
                  <a:pt x="1" y="21"/>
                  <a:pt x="1" y="21"/>
                </a:cubicBezTo>
                <a:cubicBezTo>
                  <a:pt x="1" y="10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3" name="Google Shape;5603;p21"/>
          <p:cNvSpPr/>
          <p:nvPr/>
        </p:nvSpPr>
        <p:spPr>
          <a:xfrm>
            <a:off x="5802806" y="635250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0" y="1"/>
                </a:moveTo>
                <a:cubicBezTo>
                  <a:pt x="79" y="1"/>
                  <a:pt x="79" y="1"/>
                  <a:pt x="89" y="11"/>
                </a:cubicBezTo>
                <a:cubicBezTo>
                  <a:pt x="99" y="11"/>
                  <a:pt x="89" y="20"/>
                  <a:pt x="89" y="30"/>
                </a:cubicBezTo>
                <a:lnTo>
                  <a:pt x="20" y="79"/>
                </a:lnTo>
                <a:lnTo>
                  <a:pt x="1" y="79"/>
                </a:lnTo>
                <a:lnTo>
                  <a:pt x="1" y="5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4" name="Google Shape;5604;p21"/>
          <p:cNvSpPr/>
          <p:nvPr/>
        </p:nvSpPr>
        <p:spPr>
          <a:xfrm>
            <a:off x="5802806" y="636286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89" y="50"/>
                </a:moveTo>
                <a:cubicBezTo>
                  <a:pt x="89" y="60"/>
                  <a:pt x="99" y="69"/>
                  <a:pt x="89" y="79"/>
                </a:cubicBezTo>
                <a:lnTo>
                  <a:pt x="70" y="79"/>
                </a:lnTo>
                <a:lnTo>
                  <a:pt x="1" y="30"/>
                </a:lnTo>
                <a:lnTo>
                  <a:pt x="1" y="10"/>
                </a:lnTo>
                <a:cubicBezTo>
                  <a:pt x="11" y="1"/>
                  <a:pt x="2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5" name="Google Shape;5605;p21"/>
          <p:cNvSpPr/>
          <p:nvPr/>
        </p:nvSpPr>
        <p:spPr>
          <a:xfrm>
            <a:off x="5788424" y="635250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79" y="1"/>
                </a:moveTo>
                <a:cubicBezTo>
                  <a:pt x="79" y="1"/>
                  <a:pt x="88" y="1"/>
                  <a:pt x="99" y="11"/>
                </a:cubicBezTo>
                <a:lnTo>
                  <a:pt x="99" y="30"/>
                </a:lnTo>
                <a:lnTo>
                  <a:pt x="30" y="79"/>
                </a:lnTo>
                <a:lnTo>
                  <a:pt x="10" y="79"/>
                </a:lnTo>
                <a:cubicBezTo>
                  <a:pt x="1" y="70"/>
                  <a:pt x="10" y="59"/>
                  <a:pt x="10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6" name="Google Shape;5606;p21"/>
          <p:cNvSpPr/>
          <p:nvPr/>
        </p:nvSpPr>
        <p:spPr>
          <a:xfrm>
            <a:off x="5788424" y="636286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99" y="50"/>
                </a:moveTo>
                <a:lnTo>
                  <a:pt x="99" y="79"/>
                </a:lnTo>
                <a:lnTo>
                  <a:pt x="79" y="79"/>
                </a:lnTo>
                <a:lnTo>
                  <a:pt x="10" y="30"/>
                </a:lnTo>
                <a:cubicBezTo>
                  <a:pt x="10" y="21"/>
                  <a:pt x="1" y="10"/>
                  <a:pt x="10" y="10"/>
                </a:cubicBezTo>
                <a:cubicBezTo>
                  <a:pt x="10" y="1"/>
                  <a:pt x="20" y="1"/>
                  <a:pt x="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7" name="Google Shape;5607;p21"/>
          <p:cNvSpPr/>
          <p:nvPr/>
        </p:nvSpPr>
        <p:spPr>
          <a:xfrm>
            <a:off x="5761353" y="6373226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148" y="216"/>
                </a:moveTo>
                <a:cubicBezTo>
                  <a:pt x="158" y="226"/>
                  <a:pt x="158" y="236"/>
                  <a:pt x="148" y="236"/>
                </a:cubicBezTo>
                <a:cubicBezTo>
                  <a:pt x="138" y="246"/>
                  <a:pt x="129" y="236"/>
                  <a:pt x="129" y="236"/>
                </a:cubicBezTo>
                <a:lnTo>
                  <a:pt x="11" y="20"/>
                </a:lnTo>
                <a:cubicBezTo>
                  <a:pt x="1" y="20"/>
                  <a:pt x="1" y="11"/>
                  <a:pt x="11" y="1"/>
                </a:cubicBezTo>
                <a:cubicBezTo>
                  <a:pt x="20" y="1"/>
                  <a:pt x="3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8" name="Google Shape;5608;p21"/>
          <p:cNvSpPr/>
          <p:nvPr/>
        </p:nvSpPr>
        <p:spPr>
          <a:xfrm>
            <a:off x="5778061" y="6402201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98" y="40"/>
                </a:moveTo>
                <a:cubicBezTo>
                  <a:pt x="108" y="40"/>
                  <a:pt x="108" y="50"/>
                  <a:pt x="108" y="60"/>
                </a:cubicBezTo>
                <a:cubicBezTo>
                  <a:pt x="108" y="60"/>
                  <a:pt x="98" y="70"/>
                  <a:pt x="89" y="70"/>
                </a:cubicBezTo>
                <a:lnTo>
                  <a:pt x="20" y="31"/>
                </a:lnTo>
                <a:cubicBezTo>
                  <a:pt x="10" y="31"/>
                  <a:pt x="0" y="20"/>
                  <a:pt x="10" y="11"/>
                </a:cubicBezTo>
                <a:cubicBezTo>
                  <a:pt x="10" y="11"/>
                  <a:pt x="2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9" name="Google Shape;5609;p21"/>
          <p:cNvSpPr/>
          <p:nvPr/>
        </p:nvSpPr>
        <p:spPr>
          <a:xfrm>
            <a:off x="5775946" y="6402201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40" y="99"/>
                </a:moveTo>
                <a:cubicBezTo>
                  <a:pt x="30" y="109"/>
                  <a:pt x="30" y="118"/>
                  <a:pt x="20" y="118"/>
                </a:cubicBezTo>
                <a:cubicBezTo>
                  <a:pt x="10" y="118"/>
                  <a:pt x="1" y="109"/>
                  <a:pt x="1" y="99"/>
                </a:cubicBezTo>
                <a:lnTo>
                  <a:pt x="20" y="20"/>
                </a:lnTo>
                <a:cubicBezTo>
                  <a:pt x="20" y="11"/>
                  <a:pt x="30" y="1"/>
                  <a:pt x="30" y="11"/>
                </a:cubicBezTo>
                <a:cubicBezTo>
                  <a:pt x="40" y="11"/>
                  <a:pt x="49" y="11"/>
                  <a:pt x="49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0" name="Google Shape;5610;p21"/>
          <p:cNvSpPr/>
          <p:nvPr/>
        </p:nvSpPr>
        <p:spPr>
          <a:xfrm>
            <a:off x="5771928" y="6392049"/>
            <a:ext cx="22841" cy="12478"/>
          </a:xfrm>
          <a:custGeom>
            <a:avLst/>
            <a:gdLst/>
            <a:ahLst/>
            <a:cxnLst/>
            <a:rect l="l" t="t" r="r" b="b"/>
            <a:pathLst>
              <a:path w="108" h="59" extrusionOk="0">
                <a:moveTo>
                  <a:pt x="98" y="29"/>
                </a:moveTo>
                <a:cubicBezTo>
                  <a:pt x="108" y="39"/>
                  <a:pt x="108" y="39"/>
                  <a:pt x="108" y="49"/>
                </a:cubicBezTo>
                <a:cubicBezTo>
                  <a:pt x="108" y="59"/>
                  <a:pt x="98" y="59"/>
                  <a:pt x="88" y="59"/>
                </a:cubicBezTo>
                <a:lnTo>
                  <a:pt x="10" y="29"/>
                </a:lnTo>
                <a:cubicBezTo>
                  <a:pt x="10" y="29"/>
                  <a:pt x="0" y="20"/>
                  <a:pt x="10" y="10"/>
                </a:cubicBezTo>
                <a:cubicBezTo>
                  <a:pt x="10" y="0"/>
                  <a:pt x="20" y="0"/>
                  <a:pt x="2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1" name="Google Shape;5611;p21"/>
          <p:cNvSpPr/>
          <p:nvPr/>
        </p:nvSpPr>
        <p:spPr>
          <a:xfrm>
            <a:off x="5769602" y="6392049"/>
            <a:ext cx="10786" cy="22841"/>
          </a:xfrm>
          <a:custGeom>
            <a:avLst/>
            <a:gdLst/>
            <a:ahLst/>
            <a:cxnLst/>
            <a:rect l="l" t="t" r="r" b="b"/>
            <a:pathLst>
              <a:path w="51" h="108" extrusionOk="0">
                <a:moveTo>
                  <a:pt x="31" y="98"/>
                </a:moveTo>
                <a:cubicBezTo>
                  <a:pt x="31" y="108"/>
                  <a:pt x="31" y="108"/>
                  <a:pt x="21" y="108"/>
                </a:cubicBezTo>
                <a:cubicBezTo>
                  <a:pt x="11" y="108"/>
                  <a:pt x="1" y="98"/>
                  <a:pt x="1" y="88"/>
                </a:cubicBezTo>
                <a:lnTo>
                  <a:pt x="21" y="10"/>
                </a:lnTo>
                <a:cubicBezTo>
                  <a:pt x="21" y="10"/>
                  <a:pt x="21" y="0"/>
                  <a:pt x="31" y="0"/>
                </a:cubicBezTo>
                <a:cubicBezTo>
                  <a:pt x="40" y="0"/>
                  <a:pt x="50" y="10"/>
                  <a:pt x="5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2" name="Google Shape;5612;p21"/>
          <p:cNvSpPr/>
          <p:nvPr/>
        </p:nvSpPr>
        <p:spPr>
          <a:xfrm>
            <a:off x="5724131" y="6373226"/>
            <a:ext cx="33416" cy="52027"/>
          </a:xfrm>
          <a:custGeom>
            <a:avLst/>
            <a:gdLst/>
            <a:ahLst/>
            <a:cxnLst/>
            <a:rect l="l" t="t" r="r" b="b"/>
            <a:pathLst>
              <a:path w="158" h="246" extrusionOk="0">
                <a:moveTo>
                  <a:pt x="30" y="236"/>
                </a:moveTo>
                <a:cubicBezTo>
                  <a:pt x="30" y="236"/>
                  <a:pt x="20" y="246"/>
                  <a:pt x="11" y="236"/>
                </a:cubicBezTo>
                <a:cubicBezTo>
                  <a:pt x="0" y="236"/>
                  <a:pt x="0" y="226"/>
                  <a:pt x="0" y="216"/>
                </a:cubicBezTo>
                <a:lnTo>
                  <a:pt x="128" y="11"/>
                </a:lnTo>
                <a:cubicBezTo>
                  <a:pt x="128" y="1"/>
                  <a:pt x="138" y="1"/>
                  <a:pt x="148" y="1"/>
                </a:cubicBezTo>
                <a:cubicBezTo>
                  <a:pt x="148" y="11"/>
                  <a:pt x="157" y="20"/>
                  <a:pt x="148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3" name="Google Shape;5613;p21"/>
          <p:cNvSpPr/>
          <p:nvPr/>
        </p:nvSpPr>
        <p:spPr>
          <a:xfrm>
            <a:off x="5732379" y="6402201"/>
            <a:ext cx="10575" cy="25168"/>
          </a:xfrm>
          <a:custGeom>
            <a:avLst/>
            <a:gdLst/>
            <a:ahLst/>
            <a:cxnLst/>
            <a:rect l="l" t="t" r="r" b="b"/>
            <a:pathLst>
              <a:path w="50" h="119" extrusionOk="0">
                <a:moveTo>
                  <a:pt x="40" y="99"/>
                </a:moveTo>
                <a:cubicBezTo>
                  <a:pt x="50" y="109"/>
                  <a:pt x="40" y="118"/>
                  <a:pt x="30" y="118"/>
                </a:cubicBezTo>
                <a:cubicBezTo>
                  <a:pt x="20" y="118"/>
                  <a:pt x="11" y="109"/>
                  <a:pt x="11" y="99"/>
                </a:cubicBezTo>
                <a:lnTo>
                  <a:pt x="1" y="20"/>
                </a:lnTo>
                <a:cubicBezTo>
                  <a:pt x="1" y="11"/>
                  <a:pt x="11" y="11"/>
                  <a:pt x="11" y="11"/>
                </a:cubicBezTo>
                <a:cubicBezTo>
                  <a:pt x="20" y="1"/>
                  <a:pt x="30" y="11"/>
                  <a:pt x="3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4" name="Google Shape;5614;p21"/>
          <p:cNvSpPr/>
          <p:nvPr/>
        </p:nvSpPr>
        <p:spPr>
          <a:xfrm>
            <a:off x="5715883" y="6402201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30" y="70"/>
                </a:moveTo>
                <a:cubicBezTo>
                  <a:pt x="20" y="70"/>
                  <a:pt x="10" y="60"/>
                  <a:pt x="10" y="60"/>
                </a:cubicBezTo>
                <a:cubicBezTo>
                  <a:pt x="0" y="50"/>
                  <a:pt x="10" y="40"/>
                  <a:pt x="20" y="40"/>
                </a:cubicBezTo>
                <a:lnTo>
                  <a:pt x="89" y="11"/>
                </a:lnTo>
                <a:cubicBezTo>
                  <a:pt x="98" y="1"/>
                  <a:pt x="108" y="11"/>
                  <a:pt x="108" y="11"/>
                </a:cubicBezTo>
                <a:cubicBezTo>
                  <a:pt x="108" y="20"/>
                  <a:pt x="108" y="31"/>
                  <a:pt x="98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5" name="Google Shape;5615;p21"/>
          <p:cNvSpPr/>
          <p:nvPr/>
        </p:nvSpPr>
        <p:spPr>
          <a:xfrm>
            <a:off x="5738724" y="6392049"/>
            <a:ext cx="10363" cy="22841"/>
          </a:xfrm>
          <a:custGeom>
            <a:avLst/>
            <a:gdLst/>
            <a:ahLst/>
            <a:cxnLst/>
            <a:rect l="l" t="t" r="r" b="b"/>
            <a:pathLst>
              <a:path w="49" h="108" extrusionOk="0">
                <a:moveTo>
                  <a:pt x="49" y="88"/>
                </a:moveTo>
                <a:cubicBezTo>
                  <a:pt x="49" y="98"/>
                  <a:pt x="40" y="108"/>
                  <a:pt x="29" y="108"/>
                </a:cubicBezTo>
                <a:cubicBezTo>
                  <a:pt x="20" y="108"/>
                  <a:pt x="20" y="108"/>
                  <a:pt x="10" y="98"/>
                </a:cubicBezTo>
                <a:lnTo>
                  <a:pt x="0" y="20"/>
                </a:lnTo>
                <a:cubicBezTo>
                  <a:pt x="0" y="10"/>
                  <a:pt x="10" y="0"/>
                  <a:pt x="20" y="0"/>
                </a:cubicBezTo>
                <a:lnTo>
                  <a:pt x="29" y="1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6" name="Google Shape;5616;p21"/>
          <p:cNvSpPr/>
          <p:nvPr/>
        </p:nvSpPr>
        <p:spPr>
          <a:xfrm>
            <a:off x="5722016" y="6392049"/>
            <a:ext cx="25168" cy="12478"/>
          </a:xfrm>
          <a:custGeom>
            <a:avLst/>
            <a:gdLst/>
            <a:ahLst/>
            <a:cxnLst/>
            <a:rect l="l" t="t" r="r" b="b"/>
            <a:pathLst>
              <a:path w="119" h="59" extrusionOk="0">
                <a:moveTo>
                  <a:pt x="30" y="59"/>
                </a:moveTo>
                <a:cubicBezTo>
                  <a:pt x="21" y="59"/>
                  <a:pt x="10" y="59"/>
                  <a:pt x="10" y="49"/>
                </a:cubicBezTo>
                <a:cubicBezTo>
                  <a:pt x="1" y="39"/>
                  <a:pt x="10" y="39"/>
                  <a:pt x="21" y="29"/>
                </a:cubicBezTo>
                <a:lnTo>
                  <a:pt x="89" y="0"/>
                </a:lnTo>
                <a:cubicBezTo>
                  <a:pt x="99" y="0"/>
                  <a:pt x="108" y="0"/>
                  <a:pt x="108" y="10"/>
                </a:cubicBezTo>
                <a:cubicBezTo>
                  <a:pt x="119" y="20"/>
                  <a:pt x="108" y="29"/>
                  <a:pt x="99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7" name="Google Shape;5617;p21"/>
          <p:cNvSpPr/>
          <p:nvPr/>
        </p:nvSpPr>
        <p:spPr>
          <a:xfrm>
            <a:off x="5693042" y="6362863"/>
            <a:ext cx="58372" cy="6345"/>
          </a:xfrm>
          <a:custGeom>
            <a:avLst/>
            <a:gdLst/>
            <a:ahLst/>
            <a:cxnLst/>
            <a:rect l="l" t="t" r="r" b="b"/>
            <a:pathLst>
              <a:path w="276" h="30" extrusionOk="0">
                <a:moveTo>
                  <a:pt x="20" y="30"/>
                </a:moveTo>
                <a:cubicBezTo>
                  <a:pt x="10" y="30"/>
                  <a:pt x="1" y="21"/>
                  <a:pt x="1" y="21"/>
                </a:cubicBezTo>
                <a:cubicBezTo>
                  <a:pt x="1" y="10"/>
                  <a:pt x="10" y="1"/>
                  <a:pt x="20" y="1"/>
                </a:cubicBezTo>
                <a:lnTo>
                  <a:pt x="256" y="1"/>
                </a:lnTo>
                <a:cubicBezTo>
                  <a:pt x="265" y="1"/>
                  <a:pt x="275" y="10"/>
                  <a:pt x="275" y="21"/>
                </a:cubicBezTo>
                <a:cubicBezTo>
                  <a:pt x="275" y="21"/>
                  <a:pt x="265" y="30"/>
                  <a:pt x="256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8" name="Google Shape;5618;p21"/>
          <p:cNvSpPr/>
          <p:nvPr/>
        </p:nvSpPr>
        <p:spPr>
          <a:xfrm>
            <a:off x="5695157" y="6362863"/>
            <a:ext cx="20938" cy="16919"/>
          </a:xfrm>
          <a:custGeom>
            <a:avLst/>
            <a:gdLst/>
            <a:ahLst/>
            <a:cxnLst/>
            <a:rect l="l" t="t" r="r" b="b"/>
            <a:pathLst>
              <a:path w="99" h="80" extrusionOk="0">
                <a:moveTo>
                  <a:pt x="30" y="79"/>
                </a:moveTo>
                <a:lnTo>
                  <a:pt x="10" y="79"/>
                </a:lnTo>
                <a:cubicBezTo>
                  <a:pt x="0" y="69"/>
                  <a:pt x="0" y="60"/>
                  <a:pt x="10" y="50"/>
                </a:cubicBezTo>
                <a:lnTo>
                  <a:pt x="69" y="1"/>
                </a:lnTo>
                <a:cubicBezTo>
                  <a:pt x="79" y="1"/>
                  <a:pt x="89" y="1"/>
                  <a:pt x="98" y="10"/>
                </a:cubicBezTo>
                <a:cubicBezTo>
                  <a:pt x="98" y="10"/>
                  <a:pt x="98" y="21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9" name="Google Shape;5619;p21"/>
          <p:cNvSpPr/>
          <p:nvPr/>
        </p:nvSpPr>
        <p:spPr>
          <a:xfrm>
            <a:off x="5695157" y="6352500"/>
            <a:ext cx="20938" cy="16708"/>
          </a:xfrm>
          <a:custGeom>
            <a:avLst/>
            <a:gdLst/>
            <a:ahLst/>
            <a:cxnLst/>
            <a:rect l="l" t="t" r="r" b="b"/>
            <a:pathLst>
              <a:path w="99" h="79" extrusionOk="0">
                <a:moveTo>
                  <a:pt x="10" y="30"/>
                </a:moveTo>
                <a:cubicBezTo>
                  <a:pt x="0" y="20"/>
                  <a:pt x="0" y="11"/>
                  <a:pt x="10" y="11"/>
                </a:cubicBezTo>
                <a:cubicBezTo>
                  <a:pt x="10" y="1"/>
                  <a:pt x="20" y="1"/>
                  <a:pt x="30" y="1"/>
                </a:cubicBezTo>
                <a:lnTo>
                  <a:pt x="89" y="50"/>
                </a:lnTo>
                <a:cubicBezTo>
                  <a:pt x="98" y="59"/>
                  <a:pt x="98" y="70"/>
                  <a:pt x="98" y="79"/>
                </a:cubicBezTo>
                <a:lnTo>
                  <a:pt x="69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0" name="Google Shape;5620;p21"/>
          <p:cNvSpPr/>
          <p:nvPr/>
        </p:nvSpPr>
        <p:spPr>
          <a:xfrm>
            <a:off x="5709750" y="6362863"/>
            <a:ext cx="18611" cy="16919"/>
          </a:xfrm>
          <a:custGeom>
            <a:avLst/>
            <a:gdLst/>
            <a:ahLst/>
            <a:cxnLst/>
            <a:rect l="l" t="t" r="r" b="b"/>
            <a:pathLst>
              <a:path w="88" h="80" extrusionOk="0">
                <a:moveTo>
                  <a:pt x="20" y="79"/>
                </a:moveTo>
                <a:lnTo>
                  <a:pt x="0" y="79"/>
                </a:lnTo>
                <a:lnTo>
                  <a:pt x="0" y="50"/>
                </a:lnTo>
                <a:lnTo>
                  <a:pt x="68" y="1"/>
                </a:lnTo>
                <a:cubicBezTo>
                  <a:pt x="68" y="1"/>
                  <a:pt x="79" y="1"/>
                  <a:pt x="88" y="10"/>
                </a:cubicBezTo>
                <a:lnTo>
                  <a:pt x="88" y="3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1" name="Google Shape;5621;p21"/>
          <p:cNvSpPr/>
          <p:nvPr/>
        </p:nvSpPr>
        <p:spPr>
          <a:xfrm>
            <a:off x="5709750" y="6352500"/>
            <a:ext cx="18611" cy="16708"/>
          </a:xfrm>
          <a:custGeom>
            <a:avLst/>
            <a:gdLst/>
            <a:ahLst/>
            <a:cxnLst/>
            <a:rect l="l" t="t" r="r" b="b"/>
            <a:pathLst>
              <a:path w="88" h="79" extrusionOk="0">
                <a:moveTo>
                  <a:pt x="0" y="30"/>
                </a:moveTo>
                <a:lnTo>
                  <a:pt x="0" y="11"/>
                </a:lnTo>
                <a:cubicBezTo>
                  <a:pt x="10" y="1"/>
                  <a:pt x="20" y="1"/>
                  <a:pt x="20" y="1"/>
                </a:cubicBezTo>
                <a:lnTo>
                  <a:pt x="88" y="50"/>
                </a:lnTo>
                <a:lnTo>
                  <a:pt x="88" y="79"/>
                </a:lnTo>
                <a:lnTo>
                  <a:pt x="68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2" name="Google Shape;5622;p21"/>
          <p:cNvSpPr/>
          <p:nvPr/>
        </p:nvSpPr>
        <p:spPr>
          <a:xfrm>
            <a:off x="3730400" y="7023986"/>
            <a:ext cx="31301" cy="31301"/>
          </a:xfrm>
          <a:custGeom>
            <a:avLst/>
            <a:gdLst/>
            <a:ahLst/>
            <a:cxnLst/>
            <a:rect l="l" t="t" r="r" b="b"/>
            <a:pathLst>
              <a:path w="148" h="148" extrusionOk="0">
                <a:moveTo>
                  <a:pt x="70" y="1"/>
                </a:moveTo>
                <a:cubicBezTo>
                  <a:pt x="99" y="1"/>
                  <a:pt x="109" y="11"/>
                  <a:pt x="128" y="20"/>
                </a:cubicBezTo>
                <a:cubicBezTo>
                  <a:pt x="138" y="30"/>
                  <a:pt x="148" y="50"/>
                  <a:pt x="148" y="70"/>
                </a:cubicBezTo>
                <a:cubicBezTo>
                  <a:pt x="148" y="89"/>
                  <a:pt x="138" y="109"/>
                  <a:pt x="128" y="128"/>
                </a:cubicBezTo>
                <a:cubicBezTo>
                  <a:pt x="109" y="138"/>
                  <a:pt x="99" y="148"/>
                  <a:pt x="70" y="148"/>
                </a:cubicBezTo>
                <a:cubicBezTo>
                  <a:pt x="50" y="148"/>
                  <a:pt x="40" y="138"/>
                  <a:pt x="20" y="128"/>
                </a:cubicBezTo>
                <a:cubicBezTo>
                  <a:pt x="11" y="109"/>
                  <a:pt x="1" y="89"/>
                  <a:pt x="1" y="70"/>
                </a:cubicBezTo>
                <a:cubicBezTo>
                  <a:pt x="1" y="50"/>
                  <a:pt x="11" y="30"/>
                  <a:pt x="20" y="20"/>
                </a:cubicBezTo>
                <a:cubicBezTo>
                  <a:pt x="40" y="11"/>
                  <a:pt x="50" y="1"/>
                  <a:pt x="70" y="1"/>
                </a:cubicBezTo>
                <a:close/>
                <a:moveTo>
                  <a:pt x="109" y="40"/>
                </a:moveTo>
                <a:cubicBezTo>
                  <a:pt x="99" y="30"/>
                  <a:pt x="89" y="30"/>
                  <a:pt x="70" y="30"/>
                </a:cubicBezTo>
                <a:cubicBezTo>
                  <a:pt x="59" y="30"/>
                  <a:pt x="50" y="30"/>
                  <a:pt x="40" y="40"/>
                </a:cubicBezTo>
                <a:cubicBezTo>
                  <a:pt x="40" y="50"/>
                  <a:pt x="30" y="59"/>
                  <a:pt x="30" y="70"/>
                </a:cubicBezTo>
                <a:cubicBezTo>
                  <a:pt x="30" y="79"/>
                  <a:pt x="40" y="99"/>
                  <a:pt x="40" y="99"/>
                </a:cubicBezTo>
                <a:cubicBezTo>
                  <a:pt x="50" y="109"/>
                  <a:pt x="59" y="118"/>
                  <a:pt x="70" y="118"/>
                </a:cubicBezTo>
                <a:cubicBezTo>
                  <a:pt x="89" y="118"/>
                  <a:pt x="99" y="109"/>
                  <a:pt x="109" y="99"/>
                </a:cubicBezTo>
                <a:cubicBezTo>
                  <a:pt x="109" y="99"/>
                  <a:pt x="118" y="79"/>
                  <a:pt x="118" y="70"/>
                </a:cubicBezTo>
                <a:cubicBezTo>
                  <a:pt x="118" y="59"/>
                  <a:pt x="109" y="50"/>
                  <a:pt x="109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3" name="Google Shape;5623;p21"/>
          <p:cNvSpPr/>
          <p:nvPr/>
        </p:nvSpPr>
        <p:spPr>
          <a:xfrm>
            <a:off x="3742878" y="6932833"/>
            <a:ext cx="6556" cy="97710"/>
          </a:xfrm>
          <a:custGeom>
            <a:avLst/>
            <a:gdLst/>
            <a:ahLst/>
            <a:cxnLst/>
            <a:rect l="l" t="t" r="r" b="b"/>
            <a:pathLst>
              <a:path w="31" h="462" extrusionOk="0">
                <a:moveTo>
                  <a:pt x="0" y="20"/>
                </a:moveTo>
                <a:cubicBezTo>
                  <a:pt x="0" y="11"/>
                  <a:pt x="11" y="0"/>
                  <a:pt x="11" y="0"/>
                </a:cubicBezTo>
                <a:cubicBezTo>
                  <a:pt x="20" y="0"/>
                  <a:pt x="30" y="11"/>
                  <a:pt x="30" y="20"/>
                </a:cubicBezTo>
                <a:lnTo>
                  <a:pt x="30" y="442"/>
                </a:lnTo>
                <a:cubicBezTo>
                  <a:pt x="30" y="451"/>
                  <a:pt x="20" y="461"/>
                  <a:pt x="11" y="461"/>
                </a:cubicBezTo>
                <a:cubicBezTo>
                  <a:pt x="11" y="461"/>
                  <a:pt x="0" y="451"/>
                  <a:pt x="0" y="442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4" name="Google Shape;5624;p21"/>
          <p:cNvSpPr/>
          <p:nvPr/>
        </p:nvSpPr>
        <p:spPr>
          <a:xfrm>
            <a:off x="3730400" y="6945311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11" y="30"/>
                </a:moveTo>
                <a:cubicBezTo>
                  <a:pt x="1" y="20"/>
                  <a:pt x="1" y="10"/>
                  <a:pt x="11" y="0"/>
                </a:cubicBezTo>
                <a:cubicBezTo>
                  <a:pt x="11" y="0"/>
                  <a:pt x="20" y="0"/>
                  <a:pt x="30" y="10"/>
                </a:cubicBezTo>
                <a:lnTo>
                  <a:pt x="89" y="79"/>
                </a:lnTo>
                <a:cubicBezTo>
                  <a:pt x="89" y="89"/>
                  <a:pt x="89" y="98"/>
                  <a:pt x="79" y="98"/>
                </a:cubicBezTo>
                <a:cubicBezTo>
                  <a:pt x="79" y="108"/>
                  <a:pt x="70" y="9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5" name="Google Shape;5625;p21"/>
          <p:cNvSpPr/>
          <p:nvPr/>
        </p:nvSpPr>
        <p:spPr>
          <a:xfrm>
            <a:off x="3742878" y="6945311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59" y="10"/>
                </a:moveTo>
                <a:cubicBezTo>
                  <a:pt x="59" y="0"/>
                  <a:pt x="69" y="0"/>
                  <a:pt x="79" y="0"/>
                </a:cubicBezTo>
                <a:cubicBezTo>
                  <a:pt x="89" y="10"/>
                  <a:pt x="89" y="20"/>
                  <a:pt x="79" y="30"/>
                </a:cubicBezTo>
                <a:lnTo>
                  <a:pt x="30" y="98"/>
                </a:lnTo>
                <a:cubicBezTo>
                  <a:pt x="20" y="98"/>
                  <a:pt x="11" y="108"/>
                  <a:pt x="0" y="98"/>
                </a:cubicBezTo>
                <a:lnTo>
                  <a:pt x="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6" name="Google Shape;5626;p21"/>
          <p:cNvSpPr/>
          <p:nvPr/>
        </p:nvSpPr>
        <p:spPr>
          <a:xfrm>
            <a:off x="3730400" y="6959904"/>
            <a:ext cx="19034" cy="22841"/>
          </a:xfrm>
          <a:custGeom>
            <a:avLst/>
            <a:gdLst/>
            <a:ahLst/>
            <a:cxnLst/>
            <a:rect l="l" t="t" r="r" b="b"/>
            <a:pathLst>
              <a:path w="90" h="108" extrusionOk="0">
                <a:moveTo>
                  <a:pt x="11" y="29"/>
                </a:moveTo>
                <a:cubicBezTo>
                  <a:pt x="1" y="20"/>
                  <a:pt x="1" y="10"/>
                  <a:pt x="11" y="0"/>
                </a:cubicBezTo>
                <a:cubicBezTo>
                  <a:pt x="11" y="0"/>
                  <a:pt x="20" y="0"/>
                  <a:pt x="30" y="10"/>
                </a:cubicBezTo>
                <a:lnTo>
                  <a:pt x="89" y="79"/>
                </a:lnTo>
                <a:cubicBezTo>
                  <a:pt x="89" y="88"/>
                  <a:pt x="89" y="98"/>
                  <a:pt x="79" y="98"/>
                </a:cubicBezTo>
                <a:cubicBezTo>
                  <a:pt x="79" y="108"/>
                  <a:pt x="70" y="98"/>
                  <a:pt x="59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7" name="Google Shape;5627;p21"/>
          <p:cNvSpPr/>
          <p:nvPr/>
        </p:nvSpPr>
        <p:spPr>
          <a:xfrm>
            <a:off x="3742878" y="6959904"/>
            <a:ext cx="18823" cy="22841"/>
          </a:xfrm>
          <a:custGeom>
            <a:avLst/>
            <a:gdLst/>
            <a:ahLst/>
            <a:cxnLst/>
            <a:rect l="l" t="t" r="r" b="b"/>
            <a:pathLst>
              <a:path w="89" h="108" extrusionOk="0">
                <a:moveTo>
                  <a:pt x="59" y="10"/>
                </a:moveTo>
                <a:cubicBezTo>
                  <a:pt x="59" y="0"/>
                  <a:pt x="69" y="0"/>
                  <a:pt x="79" y="0"/>
                </a:cubicBezTo>
                <a:cubicBezTo>
                  <a:pt x="89" y="10"/>
                  <a:pt x="89" y="20"/>
                  <a:pt x="79" y="29"/>
                </a:cubicBezTo>
                <a:lnTo>
                  <a:pt x="30" y="98"/>
                </a:lnTo>
                <a:cubicBezTo>
                  <a:pt x="20" y="98"/>
                  <a:pt x="11" y="108"/>
                  <a:pt x="0" y="98"/>
                </a:cubicBezTo>
                <a:lnTo>
                  <a:pt x="0" y="79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8" name="Google Shape;5628;p21"/>
          <p:cNvSpPr/>
          <p:nvPr/>
        </p:nvSpPr>
        <p:spPr>
          <a:xfrm>
            <a:off x="3753241" y="6984648"/>
            <a:ext cx="85232" cy="52027"/>
          </a:xfrm>
          <a:custGeom>
            <a:avLst/>
            <a:gdLst/>
            <a:ahLst/>
            <a:cxnLst/>
            <a:rect l="l" t="t" r="r" b="b"/>
            <a:pathLst>
              <a:path w="403" h="246" extrusionOk="0">
                <a:moveTo>
                  <a:pt x="373" y="1"/>
                </a:moveTo>
                <a:cubicBezTo>
                  <a:pt x="383" y="1"/>
                  <a:pt x="393" y="1"/>
                  <a:pt x="393" y="10"/>
                </a:cubicBezTo>
                <a:cubicBezTo>
                  <a:pt x="402" y="20"/>
                  <a:pt x="402" y="30"/>
                  <a:pt x="393" y="30"/>
                </a:cubicBezTo>
                <a:lnTo>
                  <a:pt x="20" y="245"/>
                </a:lnTo>
                <a:cubicBezTo>
                  <a:pt x="20" y="245"/>
                  <a:pt x="10" y="245"/>
                  <a:pt x="1" y="236"/>
                </a:cubicBezTo>
                <a:cubicBezTo>
                  <a:pt x="1" y="226"/>
                  <a:pt x="1" y="216"/>
                  <a:pt x="1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9" name="Google Shape;5629;p21"/>
          <p:cNvSpPr/>
          <p:nvPr/>
        </p:nvSpPr>
        <p:spPr>
          <a:xfrm>
            <a:off x="3807172" y="698063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10"/>
                </a:moveTo>
                <a:cubicBezTo>
                  <a:pt x="40" y="0"/>
                  <a:pt x="49" y="0"/>
                  <a:pt x="59" y="0"/>
                </a:cubicBezTo>
                <a:cubicBezTo>
                  <a:pt x="69" y="0"/>
                  <a:pt x="69" y="10"/>
                  <a:pt x="69" y="20"/>
                </a:cubicBezTo>
                <a:lnTo>
                  <a:pt x="30" y="108"/>
                </a:lnTo>
                <a:cubicBezTo>
                  <a:pt x="30" y="108"/>
                  <a:pt x="20" y="118"/>
                  <a:pt x="10" y="108"/>
                </a:cubicBezTo>
                <a:cubicBezTo>
                  <a:pt x="10" y="108"/>
                  <a:pt x="1" y="98"/>
                  <a:pt x="10" y="8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21"/>
          <p:cNvSpPr/>
          <p:nvPr/>
        </p:nvSpPr>
        <p:spPr>
          <a:xfrm>
            <a:off x="3807172" y="6997126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20"/>
                </a:moveTo>
                <a:cubicBezTo>
                  <a:pt x="118" y="20"/>
                  <a:pt x="128" y="30"/>
                  <a:pt x="128" y="40"/>
                </a:cubicBezTo>
                <a:cubicBezTo>
                  <a:pt x="118" y="40"/>
                  <a:pt x="118" y="49"/>
                  <a:pt x="108" y="49"/>
                </a:cubicBezTo>
                <a:lnTo>
                  <a:pt x="20" y="40"/>
                </a:lnTo>
                <a:cubicBezTo>
                  <a:pt x="10" y="30"/>
                  <a:pt x="1" y="30"/>
                  <a:pt x="1" y="20"/>
                </a:cubicBezTo>
                <a:cubicBezTo>
                  <a:pt x="10" y="10"/>
                  <a:pt x="10" y="1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21"/>
          <p:cNvSpPr/>
          <p:nvPr/>
        </p:nvSpPr>
        <p:spPr>
          <a:xfrm>
            <a:off x="3794694" y="6986763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40" y="10"/>
                </a:moveTo>
                <a:cubicBezTo>
                  <a:pt x="40" y="10"/>
                  <a:pt x="49" y="0"/>
                  <a:pt x="60" y="10"/>
                </a:cubicBezTo>
                <a:cubicBezTo>
                  <a:pt x="69" y="10"/>
                  <a:pt x="69" y="20"/>
                  <a:pt x="69" y="30"/>
                </a:cubicBezTo>
                <a:lnTo>
                  <a:pt x="30" y="108"/>
                </a:lnTo>
                <a:cubicBezTo>
                  <a:pt x="30" y="118"/>
                  <a:pt x="20" y="118"/>
                  <a:pt x="10" y="118"/>
                </a:cubicBezTo>
                <a:cubicBezTo>
                  <a:pt x="10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2" name="Google Shape;5632;p21"/>
          <p:cNvSpPr/>
          <p:nvPr/>
        </p:nvSpPr>
        <p:spPr>
          <a:xfrm>
            <a:off x="3794694" y="700537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10"/>
                </a:moveTo>
                <a:cubicBezTo>
                  <a:pt x="118" y="10"/>
                  <a:pt x="128" y="20"/>
                  <a:pt x="128" y="30"/>
                </a:cubicBezTo>
                <a:cubicBezTo>
                  <a:pt x="118" y="40"/>
                  <a:pt x="118" y="49"/>
                  <a:pt x="108" y="40"/>
                </a:cubicBezTo>
                <a:lnTo>
                  <a:pt x="20" y="30"/>
                </a:lnTo>
                <a:cubicBezTo>
                  <a:pt x="10" y="30"/>
                  <a:pt x="1" y="20"/>
                  <a:pt x="1" y="10"/>
                </a:cubicBezTo>
                <a:cubicBezTo>
                  <a:pt x="1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3" name="Google Shape;5633;p21"/>
          <p:cNvSpPr/>
          <p:nvPr/>
        </p:nvSpPr>
        <p:spPr>
          <a:xfrm>
            <a:off x="3753241" y="7040482"/>
            <a:ext cx="85232" cy="54142"/>
          </a:xfrm>
          <a:custGeom>
            <a:avLst/>
            <a:gdLst/>
            <a:ahLst/>
            <a:cxnLst/>
            <a:rect l="l" t="t" r="r" b="b"/>
            <a:pathLst>
              <a:path w="403" h="256" extrusionOk="0">
                <a:moveTo>
                  <a:pt x="393" y="227"/>
                </a:moveTo>
                <a:cubicBezTo>
                  <a:pt x="402" y="227"/>
                  <a:pt x="402" y="236"/>
                  <a:pt x="393" y="246"/>
                </a:cubicBezTo>
                <a:cubicBezTo>
                  <a:pt x="393" y="246"/>
                  <a:pt x="383" y="256"/>
                  <a:pt x="373" y="246"/>
                </a:cubicBezTo>
                <a:lnTo>
                  <a:pt x="10" y="40"/>
                </a:lnTo>
                <a:cubicBezTo>
                  <a:pt x="1" y="31"/>
                  <a:pt x="1" y="21"/>
                  <a:pt x="1" y="11"/>
                </a:cubicBezTo>
                <a:cubicBezTo>
                  <a:pt x="10" y="11"/>
                  <a:pt x="20" y="1"/>
                  <a:pt x="2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4" name="Google Shape;5634;p21"/>
          <p:cNvSpPr/>
          <p:nvPr/>
        </p:nvSpPr>
        <p:spPr>
          <a:xfrm>
            <a:off x="3807172" y="7069668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108" y="10"/>
                </a:moveTo>
                <a:cubicBezTo>
                  <a:pt x="118" y="0"/>
                  <a:pt x="118" y="10"/>
                  <a:pt x="128" y="20"/>
                </a:cubicBezTo>
                <a:cubicBezTo>
                  <a:pt x="128" y="30"/>
                  <a:pt x="118" y="39"/>
                  <a:pt x="108" y="39"/>
                </a:cubicBezTo>
                <a:lnTo>
                  <a:pt x="20" y="50"/>
                </a:lnTo>
                <a:cubicBezTo>
                  <a:pt x="10" y="50"/>
                  <a:pt x="10" y="50"/>
                  <a:pt x="1" y="39"/>
                </a:cubicBezTo>
                <a:cubicBezTo>
                  <a:pt x="1" y="30"/>
                  <a:pt x="10" y="20"/>
                  <a:pt x="2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5" name="Google Shape;5635;p21"/>
          <p:cNvSpPr/>
          <p:nvPr/>
        </p:nvSpPr>
        <p:spPr>
          <a:xfrm>
            <a:off x="3807172" y="7073686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9" y="89"/>
                </a:moveTo>
                <a:cubicBezTo>
                  <a:pt x="69" y="99"/>
                  <a:pt x="69" y="109"/>
                  <a:pt x="59" y="109"/>
                </a:cubicBezTo>
                <a:cubicBezTo>
                  <a:pt x="49" y="118"/>
                  <a:pt x="40" y="109"/>
                  <a:pt x="40" y="109"/>
                </a:cubicBezTo>
                <a:lnTo>
                  <a:pt x="10" y="20"/>
                </a:lnTo>
                <a:cubicBezTo>
                  <a:pt x="1" y="11"/>
                  <a:pt x="10" y="1"/>
                  <a:pt x="10" y="1"/>
                </a:cubicBezTo>
                <a:cubicBezTo>
                  <a:pt x="20" y="1"/>
                  <a:pt x="30" y="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6" name="Google Shape;5636;p21"/>
          <p:cNvSpPr/>
          <p:nvPr/>
        </p:nvSpPr>
        <p:spPr>
          <a:xfrm>
            <a:off x="3794694" y="7063535"/>
            <a:ext cx="27071" cy="10363"/>
          </a:xfrm>
          <a:custGeom>
            <a:avLst/>
            <a:gdLst/>
            <a:ahLst/>
            <a:cxnLst/>
            <a:rect l="l" t="t" r="r" b="b"/>
            <a:pathLst>
              <a:path w="128" h="49" extrusionOk="0">
                <a:moveTo>
                  <a:pt x="108" y="0"/>
                </a:moveTo>
                <a:cubicBezTo>
                  <a:pt x="118" y="0"/>
                  <a:pt x="118" y="10"/>
                  <a:pt x="128" y="10"/>
                </a:cubicBezTo>
                <a:cubicBezTo>
                  <a:pt x="128" y="20"/>
                  <a:pt x="118" y="29"/>
                  <a:pt x="108" y="29"/>
                </a:cubicBezTo>
                <a:lnTo>
                  <a:pt x="20" y="39"/>
                </a:lnTo>
                <a:cubicBezTo>
                  <a:pt x="10" y="49"/>
                  <a:pt x="1" y="39"/>
                  <a:pt x="1" y="29"/>
                </a:cubicBezTo>
                <a:cubicBezTo>
                  <a:pt x="1" y="20"/>
                  <a:pt x="10" y="20"/>
                  <a:pt x="2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7" name="Google Shape;5637;p21"/>
          <p:cNvSpPr/>
          <p:nvPr/>
        </p:nvSpPr>
        <p:spPr>
          <a:xfrm>
            <a:off x="3794694" y="7065438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69" y="99"/>
                </a:moveTo>
                <a:cubicBezTo>
                  <a:pt x="69" y="109"/>
                  <a:pt x="69" y="118"/>
                  <a:pt x="60" y="118"/>
                </a:cubicBezTo>
                <a:cubicBezTo>
                  <a:pt x="49" y="118"/>
                  <a:pt x="40" y="118"/>
                  <a:pt x="40" y="109"/>
                </a:cubicBezTo>
                <a:lnTo>
                  <a:pt x="1" y="30"/>
                </a:lnTo>
                <a:cubicBezTo>
                  <a:pt x="1" y="20"/>
                  <a:pt x="10" y="11"/>
                  <a:pt x="10" y="1"/>
                </a:cubicBezTo>
                <a:cubicBezTo>
                  <a:pt x="20" y="1"/>
                  <a:pt x="30" y="11"/>
                  <a:pt x="30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8" name="Google Shape;5638;p21"/>
          <p:cNvSpPr/>
          <p:nvPr/>
        </p:nvSpPr>
        <p:spPr>
          <a:xfrm>
            <a:off x="3742878" y="7048942"/>
            <a:ext cx="6556" cy="95384"/>
          </a:xfrm>
          <a:custGeom>
            <a:avLst/>
            <a:gdLst/>
            <a:ahLst/>
            <a:cxnLst/>
            <a:rect l="l" t="t" r="r" b="b"/>
            <a:pathLst>
              <a:path w="31" h="451" extrusionOk="0">
                <a:moveTo>
                  <a:pt x="30" y="441"/>
                </a:moveTo>
                <a:cubicBezTo>
                  <a:pt x="30" y="441"/>
                  <a:pt x="20" y="451"/>
                  <a:pt x="11" y="451"/>
                </a:cubicBezTo>
                <a:lnTo>
                  <a:pt x="0" y="441"/>
                </a:lnTo>
                <a:lnTo>
                  <a:pt x="0" y="10"/>
                </a:lnTo>
                <a:cubicBezTo>
                  <a:pt x="0" y="0"/>
                  <a:pt x="11" y="0"/>
                  <a:pt x="11" y="0"/>
                </a:cubicBezTo>
                <a:cubicBezTo>
                  <a:pt x="20" y="0"/>
                  <a:pt x="3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9" name="Google Shape;5639;p21"/>
          <p:cNvSpPr/>
          <p:nvPr/>
        </p:nvSpPr>
        <p:spPr>
          <a:xfrm>
            <a:off x="3742878" y="7111120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79" y="79"/>
                </a:moveTo>
                <a:cubicBezTo>
                  <a:pt x="89" y="89"/>
                  <a:pt x="89" y="98"/>
                  <a:pt x="79" y="98"/>
                </a:cubicBezTo>
                <a:cubicBezTo>
                  <a:pt x="69" y="108"/>
                  <a:pt x="59" y="98"/>
                  <a:pt x="59" y="98"/>
                </a:cubicBezTo>
                <a:lnTo>
                  <a:pt x="0" y="30"/>
                </a:lnTo>
                <a:lnTo>
                  <a:pt x="0" y="0"/>
                </a:lnTo>
                <a:cubicBezTo>
                  <a:pt x="11" y="0"/>
                  <a:pt x="20" y="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0" name="Google Shape;5640;p21"/>
          <p:cNvSpPr/>
          <p:nvPr/>
        </p:nvSpPr>
        <p:spPr>
          <a:xfrm>
            <a:off x="3730400" y="7111120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30" y="98"/>
                </a:moveTo>
                <a:cubicBezTo>
                  <a:pt x="20" y="98"/>
                  <a:pt x="11" y="108"/>
                  <a:pt x="11" y="98"/>
                </a:cubicBezTo>
                <a:cubicBezTo>
                  <a:pt x="1" y="98"/>
                  <a:pt x="1" y="89"/>
                  <a:pt x="11" y="79"/>
                </a:cubicBezTo>
                <a:lnTo>
                  <a:pt x="59" y="10"/>
                </a:lnTo>
                <a:cubicBezTo>
                  <a:pt x="70" y="0"/>
                  <a:pt x="79" y="0"/>
                  <a:pt x="79" y="0"/>
                </a:cubicBezTo>
                <a:cubicBezTo>
                  <a:pt x="89" y="10"/>
                  <a:pt x="89" y="20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1" name="Google Shape;5641;p21"/>
          <p:cNvSpPr/>
          <p:nvPr/>
        </p:nvSpPr>
        <p:spPr>
          <a:xfrm>
            <a:off x="3742878" y="7096527"/>
            <a:ext cx="18823" cy="2305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79" y="79"/>
                </a:moveTo>
                <a:cubicBezTo>
                  <a:pt x="89" y="89"/>
                  <a:pt x="89" y="99"/>
                  <a:pt x="79" y="99"/>
                </a:cubicBezTo>
                <a:cubicBezTo>
                  <a:pt x="69" y="108"/>
                  <a:pt x="59" y="99"/>
                  <a:pt x="59" y="99"/>
                </a:cubicBezTo>
                <a:lnTo>
                  <a:pt x="0" y="30"/>
                </a:lnTo>
                <a:lnTo>
                  <a:pt x="0" y="1"/>
                </a:lnTo>
                <a:cubicBezTo>
                  <a:pt x="11" y="1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2" name="Google Shape;5642;p21"/>
          <p:cNvSpPr/>
          <p:nvPr/>
        </p:nvSpPr>
        <p:spPr>
          <a:xfrm>
            <a:off x="3730400" y="7096527"/>
            <a:ext cx="19034" cy="23053"/>
          </a:xfrm>
          <a:custGeom>
            <a:avLst/>
            <a:gdLst/>
            <a:ahLst/>
            <a:cxnLst/>
            <a:rect l="l" t="t" r="r" b="b"/>
            <a:pathLst>
              <a:path w="90" h="109" extrusionOk="0">
                <a:moveTo>
                  <a:pt x="30" y="99"/>
                </a:moveTo>
                <a:cubicBezTo>
                  <a:pt x="20" y="99"/>
                  <a:pt x="11" y="108"/>
                  <a:pt x="11" y="99"/>
                </a:cubicBezTo>
                <a:cubicBezTo>
                  <a:pt x="1" y="99"/>
                  <a:pt x="1" y="89"/>
                  <a:pt x="11" y="79"/>
                </a:cubicBezTo>
                <a:lnTo>
                  <a:pt x="59" y="10"/>
                </a:lnTo>
                <a:cubicBezTo>
                  <a:pt x="70" y="1"/>
                  <a:pt x="79" y="1"/>
                  <a:pt x="79" y="1"/>
                </a:cubicBezTo>
                <a:cubicBezTo>
                  <a:pt x="89" y="10"/>
                  <a:pt x="89" y="21"/>
                  <a:pt x="8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3" name="Google Shape;5643;p21"/>
          <p:cNvSpPr/>
          <p:nvPr/>
        </p:nvSpPr>
        <p:spPr>
          <a:xfrm>
            <a:off x="3653840" y="7040482"/>
            <a:ext cx="85020" cy="54142"/>
          </a:xfrm>
          <a:custGeom>
            <a:avLst/>
            <a:gdLst/>
            <a:ahLst/>
            <a:cxnLst/>
            <a:rect l="l" t="t" r="r" b="b"/>
            <a:pathLst>
              <a:path w="402" h="256" extrusionOk="0">
                <a:moveTo>
                  <a:pt x="29" y="246"/>
                </a:moveTo>
                <a:cubicBezTo>
                  <a:pt x="20" y="256"/>
                  <a:pt x="10" y="246"/>
                  <a:pt x="0" y="246"/>
                </a:cubicBezTo>
                <a:cubicBezTo>
                  <a:pt x="0" y="236"/>
                  <a:pt x="0" y="227"/>
                  <a:pt x="10" y="227"/>
                </a:cubicBezTo>
                <a:lnTo>
                  <a:pt x="382" y="11"/>
                </a:lnTo>
                <a:cubicBezTo>
                  <a:pt x="382" y="1"/>
                  <a:pt x="392" y="11"/>
                  <a:pt x="402" y="11"/>
                </a:cubicBezTo>
                <a:cubicBezTo>
                  <a:pt x="402" y="21"/>
                  <a:pt x="402" y="31"/>
                  <a:pt x="392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4" name="Google Shape;5644;p21"/>
          <p:cNvSpPr/>
          <p:nvPr/>
        </p:nvSpPr>
        <p:spPr>
          <a:xfrm>
            <a:off x="3670336" y="7073686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109"/>
                </a:moveTo>
                <a:cubicBezTo>
                  <a:pt x="30" y="109"/>
                  <a:pt x="20" y="118"/>
                  <a:pt x="10" y="109"/>
                </a:cubicBezTo>
                <a:cubicBezTo>
                  <a:pt x="1" y="109"/>
                  <a:pt x="1" y="99"/>
                  <a:pt x="1" y="89"/>
                </a:cubicBezTo>
                <a:lnTo>
                  <a:pt x="30" y="11"/>
                </a:lnTo>
                <a:cubicBezTo>
                  <a:pt x="40" y="1"/>
                  <a:pt x="49" y="1"/>
                  <a:pt x="49" y="1"/>
                </a:cubicBezTo>
                <a:cubicBezTo>
                  <a:pt x="60" y="1"/>
                  <a:pt x="69" y="11"/>
                  <a:pt x="6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5" name="Google Shape;5645;p21"/>
          <p:cNvSpPr/>
          <p:nvPr/>
        </p:nvSpPr>
        <p:spPr>
          <a:xfrm>
            <a:off x="3657858" y="7069668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1" y="39"/>
                </a:moveTo>
                <a:cubicBezTo>
                  <a:pt x="10" y="39"/>
                  <a:pt x="1" y="30"/>
                  <a:pt x="1" y="20"/>
                </a:cubicBezTo>
                <a:cubicBezTo>
                  <a:pt x="1" y="10"/>
                  <a:pt x="10" y="0"/>
                  <a:pt x="21" y="10"/>
                </a:cubicBezTo>
                <a:lnTo>
                  <a:pt x="108" y="20"/>
                </a:lnTo>
                <a:cubicBezTo>
                  <a:pt x="119" y="20"/>
                  <a:pt x="128" y="30"/>
                  <a:pt x="119" y="39"/>
                </a:cubicBezTo>
                <a:cubicBezTo>
                  <a:pt x="119" y="50"/>
                  <a:pt x="119" y="50"/>
                  <a:pt x="108" y="5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6" name="Google Shape;5646;p21"/>
          <p:cNvSpPr/>
          <p:nvPr/>
        </p:nvSpPr>
        <p:spPr>
          <a:xfrm>
            <a:off x="3682814" y="7065438"/>
            <a:ext cx="14593" cy="25168"/>
          </a:xfrm>
          <a:custGeom>
            <a:avLst/>
            <a:gdLst/>
            <a:ahLst/>
            <a:cxnLst/>
            <a:rect l="l" t="t" r="r" b="b"/>
            <a:pathLst>
              <a:path w="69" h="119" extrusionOk="0">
                <a:moveTo>
                  <a:pt x="30" y="109"/>
                </a:moveTo>
                <a:cubicBezTo>
                  <a:pt x="30" y="118"/>
                  <a:pt x="20" y="118"/>
                  <a:pt x="10" y="118"/>
                </a:cubicBezTo>
                <a:cubicBezTo>
                  <a:pt x="1" y="118"/>
                  <a:pt x="1" y="109"/>
                  <a:pt x="1" y="99"/>
                </a:cubicBezTo>
                <a:lnTo>
                  <a:pt x="40" y="11"/>
                </a:lnTo>
                <a:cubicBezTo>
                  <a:pt x="40" y="11"/>
                  <a:pt x="49" y="1"/>
                  <a:pt x="59" y="1"/>
                </a:cubicBezTo>
                <a:cubicBezTo>
                  <a:pt x="59" y="11"/>
                  <a:pt x="69" y="20"/>
                  <a:pt x="5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7" name="Google Shape;5647;p21"/>
          <p:cNvSpPr/>
          <p:nvPr/>
        </p:nvSpPr>
        <p:spPr>
          <a:xfrm>
            <a:off x="3670336" y="7063535"/>
            <a:ext cx="27071" cy="10363"/>
          </a:xfrm>
          <a:custGeom>
            <a:avLst/>
            <a:gdLst/>
            <a:ahLst/>
            <a:cxnLst/>
            <a:rect l="l" t="t" r="r" b="b"/>
            <a:pathLst>
              <a:path w="128" h="49" extrusionOk="0">
                <a:moveTo>
                  <a:pt x="20" y="29"/>
                </a:moveTo>
                <a:cubicBezTo>
                  <a:pt x="10" y="29"/>
                  <a:pt x="1" y="20"/>
                  <a:pt x="1" y="10"/>
                </a:cubicBezTo>
                <a:cubicBezTo>
                  <a:pt x="1" y="10"/>
                  <a:pt x="10" y="0"/>
                  <a:pt x="20" y="0"/>
                </a:cubicBezTo>
                <a:lnTo>
                  <a:pt x="108" y="10"/>
                </a:lnTo>
                <a:cubicBezTo>
                  <a:pt x="118" y="20"/>
                  <a:pt x="128" y="20"/>
                  <a:pt x="128" y="29"/>
                </a:cubicBezTo>
                <a:cubicBezTo>
                  <a:pt x="118" y="39"/>
                  <a:pt x="118" y="49"/>
                  <a:pt x="108" y="3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21"/>
          <p:cNvSpPr/>
          <p:nvPr/>
        </p:nvSpPr>
        <p:spPr>
          <a:xfrm>
            <a:off x="3653840" y="6984648"/>
            <a:ext cx="85020" cy="52027"/>
          </a:xfrm>
          <a:custGeom>
            <a:avLst/>
            <a:gdLst/>
            <a:ahLst/>
            <a:cxnLst/>
            <a:rect l="l" t="t" r="r" b="b"/>
            <a:pathLst>
              <a:path w="402" h="246" extrusionOk="0">
                <a:moveTo>
                  <a:pt x="10" y="30"/>
                </a:moveTo>
                <a:cubicBezTo>
                  <a:pt x="0" y="30"/>
                  <a:pt x="0" y="20"/>
                  <a:pt x="0" y="10"/>
                </a:cubicBezTo>
                <a:cubicBezTo>
                  <a:pt x="10" y="1"/>
                  <a:pt x="20" y="1"/>
                  <a:pt x="29" y="1"/>
                </a:cubicBezTo>
                <a:lnTo>
                  <a:pt x="392" y="216"/>
                </a:lnTo>
                <a:cubicBezTo>
                  <a:pt x="402" y="216"/>
                  <a:pt x="402" y="226"/>
                  <a:pt x="402" y="236"/>
                </a:cubicBezTo>
                <a:cubicBezTo>
                  <a:pt x="392" y="245"/>
                  <a:pt x="382" y="245"/>
                  <a:pt x="382" y="24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9" name="Google Shape;5649;p21"/>
          <p:cNvSpPr/>
          <p:nvPr/>
        </p:nvSpPr>
        <p:spPr>
          <a:xfrm>
            <a:off x="3657858" y="6997126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1" y="49"/>
                </a:moveTo>
                <a:cubicBezTo>
                  <a:pt x="10" y="49"/>
                  <a:pt x="1" y="40"/>
                  <a:pt x="1" y="40"/>
                </a:cubicBezTo>
                <a:cubicBezTo>
                  <a:pt x="1" y="30"/>
                  <a:pt x="10" y="20"/>
                  <a:pt x="21" y="20"/>
                </a:cubicBezTo>
                <a:lnTo>
                  <a:pt x="108" y="10"/>
                </a:lnTo>
                <a:cubicBezTo>
                  <a:pt x="119" y="1"/>
                  <a:pt x="119" y="10"/>
                  <a:pt x="119" y="20"/>
                </a:cubicBezTo>
                <a:cubicBezTo>
                  <a:pt x="128" y="30"/>
                  <a:pt x="119" y="30"/>
                  <a:pt x="108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0" name="Google Shape;5650;p21"/>
          <p:cNvSpPr/>
          <p:nvPr/>
        </p:nvSpPr>
        <p:spPr>
          <a:xfrm>
            <a:off x="3670336" y="6980630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" y="20"/>
                </a:moveTo>
                <a:cubicBezTo>
                  <a:pt x="1" y="10"/>
                  <a:pt x="1" y="0"/>
                  <a:pt x="10" y="0"/>
                </a:cubicBezTo>
                <a:cubicBezTo>
                  <a:pt x="20" y="0"/>
                  <a:pt x="30" y="0"/>
                  <a:pt x="30" y="10"/>
                </a:cubicBezTo>
                <a:lnTo>
                  <a:pt x="60" y="88"/>
                </a:lnTo>
                <a:cubicBezTo>
                  <a:pt x="69" y="98"/>
                  <a:pt x="60" y="108"/>
                  <a:pt x="49" y="108"/>
                </a:cubicBezTo>
                <a:cubicBezTo>
                  <a:pt x="49" y="118"/>
                  <a:pt x="40" y="108"/>
                  <a:pt x="3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1" name="Google Shape;5651;p21"/>
          <p:cNvSpPr/>
          <p:nvPr/>
        </p:nvSpPr>
        <p:spPr>
          <a:xfrm>
            <a:off x="3670336" y="7005375"/>
            <a:ext cx="27071" cy="10575"/>
          </a:xfrm>
          <a:custGeom>
            <a:avLst/>
            <a:gdLst/>
            <a:ahLst/>
            <a:cxnLst/>
            <a:rect l="l" t="t" r="r" b="b"/>
            <a:pathLst>
              <a:path w="128" h="50" extrusionOk="0">
                <a:moveTo>
                  <a:pt x="20" y="40"/>
                </a:moveTo>
                <a:cubicBezTo>
                  <a:pt x="10" y="49"/>
                  <a:pt x="1" y="40"/>
                  <a:pt x="1" y="30"/>
                </a:cubicBezTo>
                <a:cubicBezTo>
                  <a:pt x="1" y="20"/>
                  <a:pt x="10" y="10"/>
                  <a:pt x="20" y="10"/>
                </a:cubicBezTo>
                <a:lnTo>
                  <a:pt x="108" y="1"/>
                </a:lnTo>
                <a:cubicBezTo>
                  <a:pt x="118" y="1"/>
                  <a:pt x="118" y="1"/>
                  <a:pt x="128" y="10"/>
                </a:cubicBezTo>
                <a:cubicBezTo>
                  <a:pt x="128" y="20"/>
                  <a:pt x="118" y="30"/>
                  <a:pt x="10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2" name="Google Shape;5652;p21"/>
          <p:cNvSpPr/>
          <p:nvPr/>
        </p:nvSpPr>
        <p:spPr>
          <a:xfrm>
            <a:off x="3682814" y="6986763"/>
            <a:ext cx="14593" cy="24956"/>
          </a:xfrm>
          <a:custGeom>
            <a:avLst/>
            <a:gdLst/>
            <a:ahLst/>
            <a:cxnLst/>
            <a:rect l="l" t="t" r="r" b="b"/>
            <a:pathLst>
              <a:path w="69" h="118" extrusionOk="0">
                <a:moveTo>
                  <a:pt x="1" y="30"/>
                </a:moveTo>
                <a:cubicBezTo>
                  <a:pt x="1" y="20"/>
                  <a:pt x="1" y="10"/>
                  <a:pt x="10" y="10"/>
                </a:cubicBezTo>
                <a:cubicBezTo>
                  <a:pt x="20" y="0"/>
                  <a:pt x="30" y="10"/>
                  <a:pt x="30" y="10"/>
                </a:cubicBezTo>
                <a:lnTo>
                  <a:pt x="59" y="98"/>
                </a:lnTo>
                <a:cubicBezTo>
                  <a:pt x="69" y="108"/>
                  <a:pt x="59" y="118"/>
                  <a:pt x="59" y="118"/>
                </a:cubicBezTo>
                <a:cubicBezTo>
                  <a:pt x="49" y="118"/>
                  <a:pt x="40" y="118"/>
                  <a:pt x="40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3" name="Google Shape;5653;p21"/>
          <p:cNvSpPr/>
          <p:nvPr/>
        </p:nvSpPr>
        <p:spPr>
          <a:xfrm>
            <a:off x="3711789" y="6980630"/>
            <a:ext cx="31301" cy="51816"/>
          </a:xfrm>
          <a:custGeom>
            <a:avLst/>
            <a:gdLst/>
            <a:ahLst/>
            <a:cxnLst/>
            <a:rect l="l" t="t" r="r" b="b"/>
            <a:pathLst>
              <a:path w="148" h="245" extrusionOk="0">
                <a:moveTo>
                  <a:pt x="1" y="29"/>
                </a:moveTo>
                <a:cubicBezTo>
                  <a:pt x="1" y="20"/>
                  <a:pt x="1" y="10"/>
                  <a:pt x="10" y="10"/>
                </a:cubicBezTo>
                <a:cubicBezTo>
                  <a:pt x="10" y="0"/>
                  <a:pt x="20" y="0"/>
                  <a:pt x="30" y="10"/>
                </a:cubicBezTo>
                <a:lnTo>
                  <a:pt x="147" y="216"/>
                </a:lnTo>
                <a:cubicBezTo>
                  <a:pt x="147" y="225"/>
                  <a:pt x="147" y="235"/>
                  <a:pt x="138" y="235"/>
                </a:cubicBezTo>
                <a:cubicBezTo>
                  <a:pt x="138" y="245"/>
                  <a:pt x="128" y="245"/>
                  <a:pt x="118" y="235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4" name="Google Shape;5654;p21"/>
          <p:cNvSpPr/>
          <p:nvPr/>
        </p:nvSpPr>
        <p:spPr>
          <a:xfrm>
            <a:off x="3703541" y="6988878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10" y="29"/>
                </a:moveTo>
                <a:cubicBezTo>
                  <a:pt x="1" y="29"/>
                  <a:pt x="1" y="20"/>
                  <a:pt x="1" y="10"/>
                </a:cubicBezTo>
                <a:cubicBezTo>
                  <a:pt x="10" y="0"/>
                  <a:pt x="10" y="0"/>
                  <a:pt x="20" y="0"/>
                </a:cubicBezTo>
                <a:lnTo>
                  <a:pt x="99" y="29"/>
                </a:lnTo>
                <a:cubicBezTo>
                  <a:pt x="108" y="40"/>
                  <a:pt x="108" y="49"/>
                  <a:pt x="108" y="49"/>
                </a:cubicBezTo>
                <a:cubicBezTo>
                  <a:pt x="99" y="59"/>
                  <a:pt x="88" y="69"/>
                  <a:pt x="88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5" name="Google Shape;5655;p21"/>
          <p:cNvSpPr/>
          <p:nvPr/>
        </p:nvSpPr>
        <p:spPr>
          <a:xfrm>
            <a:off x="3720037" y="6978304"/>
            <a:ext cx="8671" cy="23264"/>
          </a:xfrm>
          <a:custGeom>
            <a:avLst/>
            <a:gdLst/>
            <a:ahLst/>
            <a:cxnLst/>
            <a:rect l="l" t="t" r="r" b="b"/>
            <a:pathLst>
              <a:path w="41" h="110" extrusionOk="0">
                <a:moveTo>
                  <a:pt x="10" y="11"/>
                </a:moveTo>
                <a:cubicBezTo>
                  <a:pt x="10" y="11"/>
                  <a:pt x="21" y="1"/>
                  <a:pt x="30" y="1"/>
                </a:cubicBezTo>
                <a:cubicBezTo>
                  <a:pt x="30" y="1"/>
                  <a:pt x="40" y="11"/>
                  <a:pt x="40" y="21"/>
                </a:cubicBezTo>
                <a:lnTo>
                  <a:pt x="30" y="99"/>
                </a:lnTo>
                <a:cubicBezTo>
                  <a:pt x="30" y="109"/>
                  <a:pt x="21" y="109"/>
                  <a:pt x="10" y="109"/>
                </a:cubicBezTo>
                <a:cubicBezTo>
                  <a:pt x="1" y="109"/>
                  <a:pt x="1" y="99"/>
                  <a:pt x="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6" name="Google Shape;5656;p21"/>
          <p:cNvSpPr/>
          <p:nvPr/>
        </p:nvSpPr>
        <p:spPr>
          <a:xfrm>
            <a:off x="3709674" y="6999030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11" y="40"/>
                </a:moveTo>
                <a:cubicBezTo>
                  <a:pt x="1" y="31"/>
                  <a:pt x="1" y="21"/>
                  <a:pt x="1" y="21"/>
                </a:cubicBezTo>
                <a:cubicBezTo>
                  <a:pt x="11" y="11"/>
                  <a:pt x="20" y="1"/>
                  <a:pt x="20" y="11"/>
                </a:cubicBezTo>
                <a:lnTo>
                  <a:pt x="99" y="40"/>
                </a:lnTo>
                <a:cubicBezTo>
                  <a:pt x="109" y="40"/>
                  <a:pt x="109" y="50"/>
                  <a:pt x="109" y="60"/>
                </a:cubicBezTo>
                <a:cubicBezTo>
                  <a:pt x="99" y="70"/>
                  <a:pt x="99" y="70"/>
                  <a:pt x="89" y="7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7" name="Google Shape;5657;p21"/>
          <p:cNvSpPr/>
          <p:nvPr/>
        </p:nvSpPr>
        <p:spPr>
          <a:xfrm>
            <a:off x="3726170" y="6988878"/>
            <a:ext cx="8671" cy="24956"/>
          </a:xfrm>
          <a:custGeom>
            <a:avLst/>
            <a:gdLst/>
            <a:ahLst/>
            <a:cxnLst/>
            <a:rect l="l" t="t" r="r" b="b"/>
            <a:pathLst>
              <a:path w="41" h="118" extrusionOk="0">
                <a:moveTo>
                  <a:pt x="11" y="20"/>
                </a:moveTo>
                <a:cubicBezTo>
                  <a:pt x="11" y="10"/>
                  <a:pt x="21" y="0"/>
                  <a:pt x="31" y="10"/>
                </a:cubicBezTo>
                <a:cubicBezTo>
                  <a:pt x="40" y="10"/>
                  <a:pt x="40" y="10"/>
                  <a:pt x="40" y="20"/>
                </a:cubicBezTo>
                <a:lnTo>
                  <a:pt x="31" y="98"/>
                </a:lnTo>
                <a:cubicBezTo>
                  <a:pt x="31" y="108"/>
                  <a:pt x="21" y="118"/>
                  <a:pt x="11" y="118"/>
                </a:cubicBezTo>
                <a:cubicBezTo>
                  <a:pt x="1" y="118"/>
                  <a:pt x="1" y="108"/>
                  <a:pt x="1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8" name="Google Shape;5658;p21"/>
          <p:cNvSpPr/>
          <p:nvPr/>
        </p:nvSpPr>
        <p:spPr>
          <a:xfrm>
            <a:off x="3749223" y="6980630"/>
            <a:ext cx="31090" cy="51816"/>
          </a:xfrm>
          <a:custGeom>
            <a:avLst/>
            <a:gdLst/>
            <a:ahLst/>
            <a:cxnLst/>
            <a:rect l="l" t="t" r="r" b="b"/>
            <a:pathLst>
              <a:path w="147" h="245" extrusionOk="0">
                <a:moveTo>
                  <a:pt x="118" y="10"/>
                </a:moveTo>
                <a:cubicBezTo>
                  <a:pt x="127" y="0"/>
                  <a:pt x="137" y="0"/>
                  <a:pt x="137" y="10"/>
                </a:cubicBezTo>
                <a:cubicBezTo>
                  <a:pt x="147" y="10"/>
                  <a:pt x="147" y="20"/>
                  <a:pt x="147" y="29"/>
                </a:cubicBezTo>
                <a:lnTo>
                  <a:pt x="29" y="235"/>
                </a:lnTo>
                <a:cubicBezTo>
                  <a:pt x="20" y="245"/>
                  <a:pt x="10" y="245"/>
                  <a:pt x="10" y="235"/>
                </a:cubicBezTo>
                <a:cubicBezTo>
                  <a:pt x="0" y="235"/>
                  <a:pt x="0" y="225"/>
                  <a:pt x="0" y="216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9" name="Google Shape;5659;p21"/>
          <p:cNvSpPr/>
          <p:nvPr/>
        </p:nvSpPr>
        <p:spPr>
          <a:xfrm>
            <a:off x="3763604" y="6978304"/>
            <a:ext cx="8460" cy="23264"/>
          </a:xfrm>
          <a:custGeom>
            <a:avLst/>
            <a:gdLst/>
            <a:ahLst/>
            <a:cxnLst/>
            <a:rect l="l" t="t" r="r" b="b"/>
            <a:pathLst>
              <a:path w="40" h="110" extrusionOk="0">
                <a:moveTo>
                  <a:pt x="0" y="21"/>
                </a:moveTo>
                <a:cubicBezTo>
                  <a:pt x="0" y="11"/>
                  <a:pt x="0" y="1"/>
                  <a:pt x="11" y="1"/>
                </a:cubicBezTo>
                <a:cubicBezTo>
                  <a:pt x="20" y="1"/>
                  <a:pt x="30" y="11"/>
                  <a:pt x="30" y="11"/>
                </a:cubicBezTo>
                <a:lnTo>
                  <a:pt x="40" y="99"/>
                </a:lnTo>
                <a:cubicBezTo>
                  <a:pt x="40" y="99"/>
                  <a:pt x="40" y="109"/>
                  <a:pt x="30" y="109"/>
                </a:cubicBezTo>
                <a:cubicBezTo>
                  <a:pt x="20" y="109"/>
                  <a:pt x="11" y="109"/>
                  <a:pt x="11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0" name="Google Shape;5660;p21"/>
          <p:cNvSpPr/>
          <p:nvPr/>
        </p:nvSpPr>
        <p:spPr>
          <a:xfrm>
            <a:off x="3765719" y="6988878"/>
            <a:ext cx="22841" cy="14593"/>
          </a:xfrm>
          <a:custGeom>
            <a:avLst/>
            <a:gdLst/>
            <a:ahLst/>
            <a:cxnLst/>
            <a:rect l="l" t="t" r="r" b="b"/>
            <a:pathLst>
              <a:path w="108" h="69" extrusionOk="0">
                <a:moveTo>
                  <a:pt x="88" y="0"/>
                </a:moveTo>
                <a:cubicBezTo>
                  <a:pt x="88" y="0"/>
                  <a:pt x="99" y="0"/>
                  <a:pt x="108" y="10"/>
                </a:cubicBezTo>
                <a:cubicBezTo>
                  <a:pt x="108" y="20"/>
                  <a:pt x="108" y="29"/>
                  <a:pt x="99" y="29"/>
                </a:cubicBezTo>
                <a:lnTo>
                  <a:pt x="20" y="59"/>
                </a:lnTo>
                <a:cubicBezTo>
                  <a:pt x="10" y="69"/>
                  <a:pt x="10" y="59"/>
                  <a:pt x="1" y="49"/>
                </a:cubicBezTo>
                <a:cubicBezTo>
                  <a:pt x="1" y="49"/>
                  <a:pt x="1" y="40"/>
                  <a:pt x="10" y="2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1" name="Google Shape;5661;p21"/>
          <p:cNvSpPr/>
          <p:nvPr/>
        </p:nvSpPr>
        <p:spPr>
          <a:xfrm>
            <a:off x="3757471" y="6988878"/>
            <a:ext cx="8460" cy="24956"/>
          </a:xfrm>
          <a:custGeom>
            <a:avLst/>
            <a:gdLst/>
            <a:ahLst/>
            <a:cxnLst/>
            <a:rect l="l" t="t" r="r" b="b"/>
            <a:pathLst>
              <a:path w="40" h="118" extrusionOk="0">
                <a:moveTo>
                  <a:pt x="0" y="20"/>
                </a:moveTo>
                <a:cubicBezTo>
                  <a:pt x="0" y="10"/>
                  <a:pt x="0" y="10"/>
                  <a:pt x="10" y="10"/>
                </a:cubicBezTo>
                <a:cubicBezTo>
                  <a:pt x="20" y="0"/>
                  <a:pt x="29" y="10"/>
                  <a:pt x="29" y="20"/>
                </a:cubicBezTo>
                <a:lnTo>
                  <a:pt x="40" y="98"/>
                </a:lnTo>
                <a:cubicBezTo>
                  <a:pt x="40" y="108"/>
                  <a:pt x="40" y="118"/>
                  <a:pt x="29" y="118"/>
                </a:cubicBezTo>
                <a:cubicBezTo>
                  <a:pt x="20" y="118"/>
                  <a:pt x="10" y="108"/>
                  <a:pt x="10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2" name="Google Shape;5662;p21"/>
          <p:cNvSpPr/>
          <p:nvPr/>
        </p:nvSpPr>
        <p:spPr>
          <a:xfrm>
            <a:off x="3759374" y="6999030"/>
            <a:ext cx="23053" cy="14805"/>
          </a:xfrm>
          <a:custGeom>
            <a:avLst/>
            <a:gdLst/>
            <a:ahLst/>
            <a:cxnLst/>
            <a:rect l="l" t="t" r="r" b="b"/>
            <a:pathLst>
              <a:path w="109" h="70" extrusionOk="0">
                <a:moveTo>
                  <a:pt x="89" y="11"/>
                </a:moveTo>
                <a:cubicBezTo>
                  <a:pt x="89" y="1"/>
                  <a:pt x="99" y="11"/>
                  <a:pt x="109" y="21"/>
                </a:cubicBezTo>
                <a:cubicBezTo>
                  <a:pt x="109" y="21"/>
                  <a:pt x="109" y="31"/>
                  <a:pt x="99" y="40"/>
                </a:cubicBezTo>
                <a:lnTo>
                  <a:pt x="20" y="70"/>
                </a:lnTo>
                <a:cubicBezTo>
                  <a:pt x="11" y="70"/>
                  <a:pt x="1" y="70"/>
                  <a:pt x="1" y="60"/>
                </a:cubicBezTo>
                <a:cubicBezTo>
                  <a:pt x="1" y="50"/>
                  <a:pt x="1" y="40"/>
                  <a:pt x="11" y="4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3" name="Google Shape;5663;p21"/>
          <p:cNvSpPr/>
          <p:nvPr/>
        </p:nvSpPr>
        <p:spPr>
          <a:xfrm>
            <a:off x="3755356" y="7036464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255" y="0"/>
                </a:moveTo>
                <a:cubicBezTo>
                  <a:pt x="265" y="0"/>
                  <a:pt x="265" y="0"/>
                  <a:pt x="265" y="11"/>
                </a:cubicBezTo>
                <a:cubicBezTo>
                  <a:pt x="265" y="20"/>
                  <a:pt x="265" y="30"/>
                  <a:pt x="255" y="30"/>
                </a:cubicBezTo>
                <a:lnTo>
                  <a:pt x="10" y="30"/>
                </a:lnTo>
                <a:cubicBezTo>
                  <a:pt x="0" y="30"/>
                  <a:pt x="0" y="20"/>
                  <a:pt x="0" y="11"/>
                </a:cubicBezTo>
                <a:cubicBezTo>
                  <a:pt x="0" y="0"/>
                  <a:pt x="0" y="0"/>
                  <a:pt x="1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4" name="Google Shape;5664;p21"/>
          <p:cNvSpPr/>
          <p:nvPr/>
        </p:nvSpPr>
        <p:spPr>
          <a:xfrm>
            <a:off x="3788349" y="7023986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70" y="11"/>
                </a:moveTo>
                <a:cubicBezTo>
                  <a:pt x="79" y="1"/>
                  <a:pt x="90" y="11"/>
                  <a:pt x="99" y="11"/>
                </a:cubicBezTo>
                <a:cubicBezTo>
                  <a:pt x="99" y="20"/>
                  <a:pt x="99" y="30"/>
                  <a:pt x="90" y="30"/>
                </a:cubicBezTo>
                <a:lnTo>
                  <a:pt x="31" y="79"/>
                </a:lnTo>
                <a:cubicBezTo>
                  <a:pt x="21" y="89"/>
                  <a:pt x="11" y="89"/>
                  <a:pt x="11" y="79"/>
                </a:cubicBezTo>
                <a:cubicBezTo>
                  <a:pt x="1" y="79"/>
                  <a:pt x="1" y="70"/>
                  <a:pt x="11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5" name="Google Shape;5665;p21"/>
          <p:cNvSpPr/>
          <p:nvPr/>
        </p:nvSpPr>
        <p:spPr>
          <a:xfrm>
            <a:off x="3788349" y="703434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90" y="60"/>
                </a:moveTo>
                <a:cubicBezTo>
                  <a:pt x="99" y="69"/>
                  <a:pt x="99" y="79"/>
                  <a:pt x="99" y="79"/>
                </a:cubicBezTo>
                <a:cubicBezTo>
                  <a:pt x="90" y="89"/>
                  <a:pt x="79" y="89"/>
                  <a:pt x="70" y="89"/>
                </a:cubicBezTo>
                <a:lnTo>
                  <a:pt x="11" y="30"/>
                </a:lnTo>
                <a:cubicBezTo>
                  <a:pt x="1" y="30"/>
                  <a:pt x="1" y="21"/>
                  <a:pt x="11" y="10"/>
                </a:cubicBezTo>
                <a:cubicBezTo>
                  <a:pt x="11" y="10"/>
                  <a:pt x="21" y="1"/>
                  <a:pt x="31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6" name="Google Shape;5666;p21"/>
          <p:cNvSpPr/>
          <p:nvPr/>
        </p:nvSpPr>
        <p:spPr>
          <a:xfrm>
            <a:off x="3776082" y="7023986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69" y="11"/>
                </a:moveTo>
                <a:cubicBezTo>
                  <a:pt x="79" y="1"/>
                  <a:pt x="89" y="11"/>
                  <a:pt x="89" y="11"/>
                </a:cubicBezTo>
                <a:cubicBezTo>
                  <a:pt x="98" y="20"/>
                  <a:pt x="98" y="30"/>
                  <a:pt x="89" y="30"/>
                </a:cubicBezTo>
                <a:lnTo>
                  <a:pt x="30" y="79"/>
                </a:lnTo>
                <a:cubicBezTo>
                  <a:pt x="20" y="89"/>
                  <a:pt x="10" y="89"/>
                  <a:pt x="0" y="79"/>
                </a:cubicBezTo>
                <a:cubicBezTo>
                  <a:pt x="0" y="79"/>
                  <a:pt x="0" y="70"/>
                  <a:pt x="10" y="5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7" name="Google Shape;5667;p21"/>
          <p:cNvSpPr/>
          <p:nvPr/>
        </p:nvSpPr>
        <p:spPr>
          <a:xfrm>
            <a:off x="3776082" y="703434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89" y="60"/>
                </a:moveTo>
                <a:cubicBezTo>
                  <a:pt x="98" y="69"/>
                  <a:pt x="98" y="79"/>
                  <a:pt x="89" y="79"/>
                </a:cubicBezTo>
                <a:cubicBezTo>
                  <a:pt x="89" y="89"/>
                  <a:pt x="79" y="89"/>
                  <a:pt x="69" y="89"/>
                </a:cubicBezTo>
                <a:lnTo>
                  <a:pt x="10" y="30"/>
                </a:lnTo>
                <a:cubicBezTo>
                  <a:pt x="0" y="30"/>
                  <a:pt x="0" y="21"/>
                  <a:pt x="0" y="10"/>
                </a:cubicBezTo>
                <a:cubicBezTo>
                  <a:pt x="10" y="10"/>
                  <a:pt x="20" y="1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8" name="Google Shape;5668;p21"/>
          <p:cNvSpPr/>
          <p:nvPr/>
        </p:nvSpPr>
        <p:spPr>
          <a:xfrm>
            <a:off x="3749223" y="7046827"/>
            <a:ext cx="31090" cy="49913"/>
          </a:xfrm>
          <a:custGeom>
            <a:avLst/>
            <a:gdLst/>
            <a:ahLst/>
            <a:cxnLst/>
            <a:rect l="l" t="t" r="r" b="b"/>
            <a:pathLst>
              <a:path w="147" h="236" extrusionOk="0">
                <a:moveTo>
                  <a:pt x="147" y="216"/>
                </a:moveTo>
                <a:cubicBezTo>
                  <a:pt x="147" y="216"/>
                  <a:pt x="147" y="226"/>
                  <a:pt x="137" y="236"/>
                </a:cubicBezTo>
                <a:cubicBezTo>
                  <a:pt x="137" y="236"/>
                  <a:pt x="127" y="236"/>
                  <a:pt x="118" y="226"/>
                </a:cubicBezTo>
                <a:lnTo>
                  <a:pt x="0" y="20"/>
                </a:lnTo>
                <a:cubicBezTo>
                  <a:pt x="0" y="10"/>
                  <a:pt x="0" y="1"/>
                  <a:pt x="10" y="1"/>
                </a:cubicBezTo>
                <a:cubicBezTo>
                  <a:pt x="10" y="1"/>
                  <a:pt x="20" y="1"/>
                  <a:pt x="29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9" name="Google Shape;5669;p21"/>
          <p:cNvSpPr/>
          <p:nvPr/>
        </p:nvSpPr>
        <p:spPr>
          <a:xfrm>
            <a:off x="3765719" y="7075801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99" y="30"/>
                </a:moveTo>
                <a:cubicBezTo>
                  <a:pt x="108" y="40"/>
                  <a:pt x="108" y="50"/>
                  <a:pt x="108" y="50"/>
                </a:cubicBezTo>
                <a:cubicBezTo>
                  <a:pt x="99" y="60"/>
                  <a:pt x="88" y="60"/>
                  <a:pt x="88" y="60"/>
                </a:cubicBezTo>
                <a:lnTo>
                  <a:pt x="10" y="30"/>
                </a:lnTo>
                <a:cubicBezTo>
                  <a:pt x="1" y="30"/>
                  <a:pt x="1" y="21"/>
                  <a:pt x="1" y="10"/>
                </a:cubicBezTo>
                <a:cubicBezTo>
                  <a:pt x="10" y="1"/>
                  <a:pt x="10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0" name="Google Shape;5670;p21"/>
          <p:cNvSpPr/>
          <p:nvPr/>
        </p:nvSpPr>
        <p:spPr>
          <a:xfrm>
            <a:off x="3763604" y="7075801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30" y="99"/>
                </a:moveTo>
                <a:cubicBezTo>
                  <a:pt x="30" y="108"/>
                  <a:pt x="20" y="108"/>
                  <a:pt x="11" y="108"/>
                </a:cubicBezTo>
                <a:cubicBezTo>
                  <a:pt x="0" y="108"/>
                  <a:pt x="0" y="99"/>
                  <a:pt x="0" y="99"/>
                </a:cubicBezTo>
                <a:lnTo>
                  <a:pt x="11" y="10"/>
                </a:lnTo>
                <a:cubicBezTo>
                  <a:pt x="11" y="10"/>
                  <a:pt x="20" y="1"/>
                  <a:pt x="30" y="1"/>
                </a:cubicBezTo>
                <a:cubicBezTo>
                  <a:pt x="40" y="1"/>
                  <a:pt x="40" y="10"/>
                  <a:pt x="40" y="2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1" name="Google Shape;5671;p21"/>
          <p:cNvSpPr/>
          <p:nvPr/>
        </p:nvSpPr>
        <p:spPr>
          <a:xfrm>
            <a:off x="3759374" y="7065438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99" y="30"/>
                </a:moveTo>
                <a:cubicBezTo>
                  <a:pt x="109" y="30"/>
                  <a:pt x="109" y="40"/>
                  <a:pt x="109" y="50"/>
                </a:cubicBezTo>
                <a:cubicBezTo>
                  <a:pt x="99" y="59"/>
                  <a:pt x="89" y="59"/>
                  <a:pt x="89" y="59"/>
                </a:cubicBezTo>
                <a:lnTo>
                  <a:pt x="11" y="30"/>
                </a:lnTo>
                <a:cubicBezTo>
                  <a:pt x="1" y="20"/>
                  <a:pt x="1" y="20"/>
                  <a:pt x="1" y="11"/>
                </a:cubicBezTo>
                <a:cubicBezTo>
                  <a:pt x="1" y="1"/>
                  <a:pt x="11" y="1"/>
                  <a:pt x="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2" name="Google Shape;5672;p21"/>
          <p:cNvSpPr/>
          <p:nvPr/>
        </p:nvSpPr>
        <p:spPr>
          <a:xfrm>
            <a:off x="3757471" y="7065438"/>
            <a:ext cx="8460" cy="23053"/>
          </a:xfrm>
          <a:custGeom>
            <a:avLst/>
            <a:gdLst/>
            <a:ahLst/>
            <a:cxnLst/>
            <a:rect l="l" t="t" r="r" b="b"/>
            <a:pathLst>
              <a:path w="40" h="109" extrusionOk="0">
                <a:moveTo>
                  <a:pt x="29" y="99"/>
                </a:moveTo>
                <a:cubicBezTo>
                  <a:pt x="29" y="99"/>
                  <a:pt x="20" y="109"/>
                  <a:pt x="10" y="109"/>
                </a:cubicBezTo>
                <a:cubicBezTo>
                  <a:pt x="0" y="109"/>
                  <a:pt x="0" y="99"/>
                  <a:pt x="0" y="89"/>
                </a:cubicBezTo>
                <a:lnTo>
                  <a:pt x="10" y="11"/>
                </a:lnTo>
                <a:cubicBezTo>
                  <a:pt x="10" y="1"/>
                  <a:pt x="20" y="1"/>
                  <a:pt x="29" y="1"/>
                </a:cubicBezTo>
                <a:cubicBezTo>
                  <a:pt x="40" y="1"/>
                  <a:pt x="40" y="11"/>
                  <a:pt x="40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3" name="Google Shape;5673;p21"/>
          <p:cNvSpPr/>
          <p:nvPr/>
        </p:nvSpPr>
        <p:spPr>
          <a:xfrm>
            <a:off x="3711789" y="7046827"/>
            <a:ext cx="31301" cy="49913"/>
          </a:xfrm>
          <a:custGeom>
            <a:avLst/>
            <a:gdLst/>
            <a:ahLst/>
            <a:cxnLst/>
            <a:rect l="l" t="t" r="r" b="b"/>
            <a:pathLst>
              <a:path w="148" h="236" extrusionOk="0">
                <a:moveTo>
                  <a:pt x="30" y="226"/>
                </a:moveTo>
                <a:cubicBezTo>
                  <a:pt x="20" y="236"/>
                  <a:pt x="10" y="236"/>
                  <a:pt x="10" y="236"/>
                </a:cubicBezTo>
                <a:cubicBezTo>
                  <a:pt x="1" y="226"/>
                  <a:pt x="1" y="216"/>
                  <a:pt x="1" y="216"/>
                </a:cubicBezTo>
                <a:lnTo>
                  <a:pt x="118" y="10"/>
                </a:lnTo>
                <a:cubicBezTo>
                  <a:pt x="128" y="1"/>
                  <a:pt x="138" y="1"/>
                  <a:pt x="138" y="1"/>
                </a:cubicBezTo>
                <a:cubicBezTo>
                  <a:pt x="147" y="1"/>
                  <a:pt x="147" y="10"/>
                  <a:pt x="147" y="2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4" name="Google Shape;5674;p21"/>
          <p:cNvSpPr/>
          <p:nvPr/>
        </p:nvSpPr>
        <p:spPr>
          <a:xfrm>
            <a:off x="3720037" y="7075801"/>
            <a:ext cx="8671" cy="23053"/>
          </a:xfrm>
          <a:custGeom>
            <a:avLst/>
            <a:gdLst/>
            <a:ahLst/>
            <a:cxnLst/>
            <a:rect l="l" t="t" r="r" b="b"/>
            <a:pathLst>
              <a:path w="41" h="109" extrusionOk="0">
                <a:moveTo>
                  <a:pt x="40" y="99"/>
                </a:moveTo>
                <a:lnTo>
                  <a:pt x="30" y="108"/>
                </a:lnTo>
                <a:cubicBezTo>
                  <a:pt x="21" y="108"/>
                  <a:pt x="10" y="108"/>
                  <a:pt x="10" y="99"/>
                </a:cubicBezTo>
                <a:lnTo>
                  <a:pt x="1" y="21"/>
                </a:lnTo>
                <a:cubicBezTo>
                  <a:pt x="1" y="10"/>
                  <a:pt x="1" y="1"/>
                  <a:pt x="10" y="1"/>
                </a:cubicBezTo>
                <a:cubicBezTo>
                  <a:pt x="21" y="1"/>
                  <a:pt x="30" y="10"/>
                  <a:pt x="30" y="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5" name="Google Shape;5675;p21"/>
          <p:cNvSpPr/>
          <p:nvPr/>
        </p:nvSpPr>
        <p:spPr>
          <a:xfrm>
            <a:off x="3703541" y="7075801"/>
            <a:ext cx="22841" cy="12690"/>
          </a:xfrm>
          <a:custGeom>
            <a:avLst/>
            <a:gdLst/>
            <a:ahLst/>
            <a:cxnLst/>
            <a:rect l="l" t="t" r="r" b="b"/>
            <a:pathLst>
              <a:path w="108" h="60" extrusionOk="0">
                <a:moveTo>
                  <a:pt x="20" y="60"/>
                </a:moveTo>
                <a:cubicBezTo>
                  <a:pt x="10" y="60"/>
                  <a:pt x="10" y="60"/>
                  <a:pt x="1" y="50"/>
                </a:cubicBezTo>
                <a:cubicBezTo>
                  <a:pt x="1" y="50"/>
                  <a:pt x="1" y="40"/>
                  <a:pt x="10" y="30"/>
                </a:cubicBezTo>
                <a:lnTo>
                  <a:pt x="88" y="1"/>
                </a:lnTo>
                <a:cubicBezTo>
                  <a:pt x="88" y="1"/>
                  <a:pt x="99" y="1"/>
                  <a:pt x="108" y="10"/>
                </a:cubicBezTo>
                <a:cubicBezTo>
                  <a:pt x="108" y="21"/>
                  <a:pt x="108" y="3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6" name="Google Shape;5676;p21"/>
          <p:cNvSpPr/>
          <p:nvPr/>
        </p:nvSpPr>
        <p:spPr>
          <a:xfrm>
            <a:off x="3726170" y="7065438"/>
            <a:ext cx="8671" cy="23053"/>
          </a:xfrm>
          <a:custGeom>
            <a:avLst/>
            <a:gdLst/>
            <a:ahLst/>
            <a:cxnLst/>
            <a:rect l="l" t="t" r="r" b="b"/>
            <a:pathLst>
              <a:path w="41" h="109" extrusionOk="0">
                <a:moveTo>
                  <a:pt x="40" y="89"/>
                </a:moveTo>
                <a:cubicBezTo>
                  <a:pt x="40" y="99"/>
                  <a:pt x="40" y="109"/>
                  <a:pt x="31" y="109"/>
                </a:cubicBezTo>
                <a:cubicBezTo>
                  <a:pt x="21" y="109"/>
                  <a:pt x="11" y="99"/>
                  <a:pt x="11" y="99"/>
                </a:cubicBezTo>
                <a:lnTo>
                  <a:pt x="1" y="20"/>
                </a:lnTo>
                <a:cubicBezTo>
                  <a:pt x="1" y="11"/>
                  <a:pt x="1" y="1"/>
                  <a:pt x="11" y="1"/>
                </a:cubicBezTo>
                <a:cubicBezTo>
                  <a:pt x="21" y="1"/>
                  <a:pt x="31" y="1"/>
                  <a:pt x="31" y="1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7" name="Google Shape;5677;p21"/>
          <p:cNvSpPr/>
          <p:nvPr/>
        </p:nvSpPr>
        <p:spPr>
          <a:xfrm>
            <a:off x="3709674" y="7065438"/>
            <a:ext cx="23053" cy="12690"/>
          </a:xfrm>
          <a:custGeom>
            <a:avLst/>
            <a:gdLst/>
            <a:ahLst/>
            <a:cxnLst/>
            <a:rect l="l" t="t" r="r" b="b"/>
            <a:pathLst>
              <a:path w="109" h="60" extrusionOk="0">
                <a:moveTo>
                  <a:pt x="20" y="59"/>
                </a:moveTo>
                <a:cubicBezTo>
                  <a:pt x="20" y="59"/>
                  <a:pt x="11" y="59"/>
                  <a:pt x="1" y="50"/>
                </a:cubicBezTo>
                <a:cubicBezTo>
                  <a:pt x="1" y="40"/>
                  <a:pt x="1" y="30"/>
                  <a:pt x="11" y="30"/>
                </a:cubicBezTo>
                <a:lnTo>
                  <a:pt x="89" y="1"/>
                </a:lnTo>
                <a:cubicBezTo>
                  <a:pt x="99" y="1"/>
                  <a:pt x="99" y="1"/>
                  <a:pt x="109" y="11"/>
                </a:cubicBezTo>
                <a:cubicBezTo>
                  <a:pt x="109" y="20"/>
                  <a:pt x="109" y="20"/>
                  <a:pt x="99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8" name="Google Shape;5678;p21"/>
          <p:cNvSpPr/>
          <p:nvPr/>
        </p:nvSpPr>
        <p:spPr>
          <a:xfrm>
            <a:off x="3680700" y="7036464"/>
            <a:ext cx="56257" cy="6556"/>
          </a:xfrm>
          <a:custGeom>
            <a:avLst/>
            <a:gdLst/>
            <a:ahLst/>
            <a:cxnLst/>
            <a:rect l="l" t="t" r="r" b="b"/>
            <a:pathLst>
              <a:path w="266" h="31" extrusionOk="0">
                <a:moveTo>
                  <a:pt x="11" y="30"/>
                </a:moveTo>
                <a:cubicBezTo>
                  <a:pt x="0" y="30"/>
                  <a:pt x="0" y="20"/>
                  <a:pt x="0" y="11"/>
                </a:cubicBezTo>
                <a:cubicBezTo>
                  <a:pt x="0" y="0"/>
                  <a:pt x="0" y="0"/>
                  <a:pt x="11" y="0"/>
                </a:cubicBezTo>
                <a:lnTo>
                  <a:pt x="255" y="0"/>
                </a:lnTo>
                <a:cubicBezTo>
                  <a:pt x="255" y="0"/>
                  <a:pt x="265" y="0"/>
                  <a:pt x="265" y="11"/>
                </a:cubicBezTo>
                <a:cubicBezTo>
                  <a:pt x="265" y="20"/>
                  <a:pt x="255" y="30"/>
                  <a:pt x="255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9" name="Google Shape;5679;p21"/>
          <p:cNvSpPr/>
          <p:nvPr/>
        </p:nvSpPr>
        <p:spPr>
          <a:xfrm>
            <a:off x="3682814" y="703434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30" y="89"/>
                </a:moveTo>
                <a:cubicBezTo>
                  <a:pt x="20" y="89"/>
                  <a:pt x="10" y="89"/>
                  <a:pt x="1" y="79"/>
                </a:cubicBezTo>
                <a:cubicBezTo>
                  <a:pt x="1" y="79"/>
                  <a:pt x="1" y="69"/>
                  <a:pt x="10" y="60"/>
                </a:cubicBezTo>
                <a:lnTo>
                  <a:pt x="69" y="10"/>
                </a:lnTo>
                <a:cubicBezTo>
                  <a:pt x="79" y="1"/>
                  <a:pt x="88" y="10"/>
                  <a:pt x="88" y="10"/>
                </a:cubicBezTo>
                <a:cubicBezTo>
                  <a:pt x="99" y="21"/>
                  <a:pt x="99" y="3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0" name="Google Shape;5680;p21"/>
          <p:cNvSpPr/>
          <p:nvPr/>
        </p:nvSpPr>
        <p:spPr>
          <a:xfrm>
            <a:off x="3682814" y="7023986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0" y="30"/>
                </a:moveTo>
                <a:cubicBezTo>
                  <a:pt x="1" y="30"/>
                  <a:pt x="1" y="20"/>
                  <a:pt x="1" y="11"/>
                </a:cubicBezTo>
                <a:cubicBezTo>
                  <a:pt x="10" y="11"/>
                  <a:pt x="20" y="1"/>
                  <a:pt x="30" y="11"/>
                </a:cubicBezTo>
                <a:lnTo>
                  <a:pt x="88" y="59"/>
                </a:lnTo>
                <a:cubicBezTo>
                  <a:pt x="99" y="70"/>
                  <a:pt x="99" y="79"/>
                  <a:pt x="88" y="79"/>
                </a:cubicBezTo>
                <a:cubicBezTo>
                  <a:pt x="88" y="89"/>
                  <a:pt x="79" y="8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21"/>
          <p:cNvSpPr/>
          <p:nvPr/>
        </p:nvSpPr>
        <p:spPr>
          <a:xfrm>
            <a:off x="3695292" y="7034349"/>
            <a:ext cx="20938" cy="18823"/>
          </a:xfrm>
          <a:custGeom>
            <a:avLst/>
            <a:gdLst/>
            <a:ahLst/>
            <a:cxnLst/>
            <a:rect l="l" t="t" r="r" b="b"/>
            <a:pathLst>
              <a:path w="99" h="89" extrusionOk="0">
                <a:moveTo>
                  <a:pt x="29" y="89"/>
                </a:moveTo>
                <a:cubicBezTo>
                  <a:pt x="20" y="89"/>
                  <a:pt x="10" y="89"/>
                  <a:pt x="10" y="79"/>
                </a:cubicBezTo>
                <a:cubicBezTo>
                  <a:pt x="0" y="79"/>
                  <a:pt x="0" y="69"/>
                  <a:pt x="10" y="60"/>
                </a:cubicBezTo>
                <a:lnTo>
                  <a:pt x="69" y="10"/>
                </a:lnTo>
                <a:cubicBezTo>
                  <a:pt x="79" y="1"/>
                  <a:pt x="88" y="10"/>
                  <a:pt x="88" y="10"/>
                </a:cubicBezTo>
                <a:cubicBezTo>
                  <a:pt x="98" y="21"/>
                  <a:pt x="98" y="30"/>
                  <a:pt x="88" y="3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21"/>
          <p:cNvSpPr/>
          <p:nvPr/>
        </p:nvSpPr>
        <p:spPr>
          <a:xfrm>
            <a:off x="3695292" y="7023986"/>
            <a:ext cx="20938" cy="19034"/>
          </a:xfrm>
          <a:custGeom>
            <a:avLst/>
            <a:gdLst/>
            <a:ahLst/>
            <a:cxnLst/>
            <a:rect l="l" t="t" r="r" b="b"/>
            <a:pathLst>
              <a:path w="99" h="90" extrusionOk="0">
                <a:moveTo>
                  <a:pt x="10" y="30"/>
                </a:moveTo>
                <a:cubicBezTo>
                  <a:pt x="0" y="30"/>
                  <a:pt x="0" y="20"/>
                  <a:pt x="10" y="11"/>
                </a:cubicBezTo>
                <a:cubicBezTo>
                  <a:pt x="10" y="11"/>
                  <a:pt x="20" y="1"/>
                  <a:pt x="29" y="11"/>
                </a:cubicBezTo>
                <a:lnTo>
                  <a:pt x="88" y="59"/>
                </a:lnTo>
                <a:cubicBezTo>
                  <a:pt x="98" y="70"/>
                  <a:pt x="98" y="79"/>
                  <a:pt x="88" y="79"/>
                </a:cubicBezTo>
                <a:cubicBezTo>
                  <a:pt x="88" y="89"/>
                  <a:pt x="79" y="89"/>
                  <a:pt x="69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21"/>
          <p:cNvSpPr/>
          <p:nvPr/>
        </p:nvSpPr>
        <p:spPr>
          <a:xfrm>
            <a:off x="7535345" y="5869665"/>
            <a:ext cx="825037" cy="1019823"/>
          </a:xfrm>
          <a:custGeom>
            <a:avLst/>
            <a:gdLst/>
            <a:ahLst/>
            <a:cxnLst/>
            <a:rect l="l" t="t" r="r" b="b"/>
            <a:pathLst>
              <a:path w="3901" h="4822" extrusionOk="0">
                <a:moveTo>
                  <a:pt x="2657" y="452"/>
                </a:moveTo>
                <a:cubicBezTo>
                  <a:pt x="3460" y="833"/>
                  <a:pt x="3901" y="2098"/>
                  <a:pt x="3402" y="1656"/>
                </a:cubicBezTo>
                <a:cubicBezTo>
                  <a:pt x="3108" y="1392"/>
                  <a:pt x="3656" y="2891"/>
                  <a:pt x="3156" y="2451"/>
                </a:cubicBezTo>
                <a:cubicBezTo>
                  <a:pt x="2803" y="2127"/>
                  <a:pt x="3039" y="3793"/>
                  <a:pt x="2607" y="3215"/>
                </a:cubicBezTo>
                <a:cubicBezTo>
                  <a:pt x="2176" y="2636"/>
                  <a:pt x="2285" y="4694"/>
                  <a:pt x="1912" y="3891"/>
                </a:cubicBezTo>
                <a:cubicBezTo>
                  <a:pt x="1736" y="3499"/>
                  <a:pt x="1128" y="4557"/>
                  <a:pt x="462" y="4733"/>
                </a:cubicBezTo>
                <a:cubicBezTo>
                  <a:pt x="158" y="4822"/>
                  <a:pt x="1059" y="3372"/>
                  <a:pt x="667" y="3509"/>
                </a:cubicBezTo>
                <a:cubicBezTo>
                  <a:pt x="1" y="3764"/>
                  <a:pt x="1412" y="2303"/>
                  <a:pt x="560" y="2421"/>
                </a:cubicBezTo>
                <a:cubicBezTo>
                  <a:pt x="40" y="2490"/>
                  <a:pt x="1442" y="1627"/>
                  <a:pt x="667" y="1558"/>
                </a:cubicBezTo>
                <a:cubicBezTo>
                  <a:pt x="89" y="1519"/>
                  <a:pt x="1520" y="814"/>
                  <a:pt x="1050" y="804"/>
                </a:cubicBezTo>
                <a:cubicBezTo>
                  <a:pt x="295" y="785"/>
                  <a:pt x="1677" y="1"/>
                  <a:pt x="2657" y="452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4" name="Google Shape;5684;p21"/>
          <p:cNvSpPr/>
          <p:nvPr/>
        </p:nvSpPr>
        <p:spPr>
          <a:xfrm>
            <a:off x="7620576" y="5962933"/>
            <a:ext cx="739805" cy="910057"/>
          </a:xfrm>
          <a:custGeom>
            <a:avLst/>
            <a:gdLst/>
            <a:ahLst/>
            <a:cxnLst/>
            <a:rect l="l" t="t" r="r" b="b"/>
            <a:pathLst>
              <a:path w="3498" h="4303" extrusionOk="0">
                <a:moveTo>
                  <a:pt x="0" y="4263"/>
                </a:moveTo>
                <a:cubicBezTo>
                  <a:pt x="764" y="3323"/>
                  <a:pt x="1891" y="2049"/>
                  <a:pt x="2224" y="0"/>
                </a:cubicBezTo>
                <a:cubicBezTo>
                  <a:pt x="2234" y="0"/>
                  <a:pt x="2244" y="11"/>
                  <a:pt x="2254" y="11"/>
                </a:cubicBezTo>
                <a:cubicBezTo>
                  <a:pt x="3057" y="392"/>
                  <a:pt x="3498" y="1657"/>
                  <a:pt x="2999" y="1215"/>
                </a:cubicBezTo>
                <a:cubicBezTo>
                  <a:pt x="2705" y="951"/>
                  <a:pt x="3253" y="2450"/>
                  <a:pt x="2753" y="2010"/>
                </a:cubicBezTo>
                <a:cubicBezTo>
                  <a:pt x="2400" y="1686"/>
                  <a:pt x="2636" y="3352"/>
                  <a:pt x="2204" y="2774"/>
                </a:cubicBezTo>
                <a:cubicBezTo>
                  <a:pt x="1773" y="2195"/>
                  <a:pt x="1882" y="4253"/>
                  <a:pt x="1509" y="3450"/>
                </a:cubicBezTo>
                <a:cubicBezTo>
                  <a:pt x="1333" y="3058"/>
                  <a:pt x="725" y="4116"/>
                  <a:pt x="59" y="4292"/>
                </a:cubicBezTo>
                <a:cubicBezTo>
                  <a:pt x="20" y="4303"/>
                  <a:pt x="0" y="4292"/>
                  <a:pt x="0" y="426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5" name="Google Shape;5685;p21"/>
          <p:cNvSpPr/>
          <p:nvPr/>
        </p:nvSpPr>
        <p:spPr>
          <a:xfrm>
            <a:off x="7753181" y="5606358"/>
            <a:ext cx="402261" cy="1080098"/>
          </a:xfrm>
          <a:custGeom>
            <a:avLst/>
            <a:gdLst/>
            <a:ahLst/>
            <a:cxnLst/>
            <a:rect l="l" t="t" r="r" b="b"/>
            <a:pathLst>
              <a:path w="1902" h="5107" extrusionOk="0">
                <a:moveTo>
                  <a:pt x="1882" y="393"/>
                </a:moveTo>
                <a:cubicBezTo>
                  <a:pt x="1901" y="1"/>
                  <a:pt x="1636" y="1"/>
                  <a:pt x="1568" y="373"/>
                </a:cubicBezTo>
                <a:cubicBezTo>
                  <a:pt x="1607" y="1657"/>
                  <a:pt x="1137" y="3744"/>
                  <a:pt x="79" y="4950"/>
                </a:cubicBezTo>
                <a:cubicBezTo>
                  <a:pt x="0" y="5057"/>
                  <a:pt x="88" y="5107"/>
                  <a:pt x="166" y="5009"/>
                </a:cubicBezTo>
                <a:cubicBezTo>
                  <a:pt x="1342" y="3666"/>
                  <a:pt x="1813" y="2039"/>
                  <a:pt x="1882" y="39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6" name="Google Shape;5686;p21"/>
          <p:cNvSpPr/>
          <p:nvPr/>
        </p:nvSpPr>
        <p:spPr>
          <a:xfrm>
            <a:off x="6569674" y="5419822"/>
            <a:ext cx="1589798" cy="265636"/>
          </a:xfrm>
          <a:custGeom>
            <a:avLst/>
            <a:gdLst/>
            <a:ahLst/>
            <a:cxnLst/>
            <a:rect l="l" t="t" r="r" b="b"/>
            <a:pathLst>
              <a:path w="7517" h="1256" extrusionOk="0">
                <a:moveTo>
                  <a:pt x="7330" y="70"/>
                </a:moveTo>
                <a:cubicBezTo>
                  <a:pt x="7409" y="1"/>
                  <a:pt x="7517" y="119"/>
                  <a:pt x="7438" y="188"/>
                </a:cubicBezTo>
                <a:cubicBezTo>
                  <a:pt x="6263" y="1255"/>
                  <a:pt x="4695" y="991"/>
                  <a:pt x="3225" y="726"/>
                </a:cubicBezTo>
                <a:cubicBezTo>
                  <a:pt x="2058" y="510"/>
                  <a:pt x="961" y="305"/>
                  <a:pt x="138" y="746"/>
                </a:cubicBezTo>
                <a:cubicBezTo>
                  <a:pt x="40" y="785"/>
                  <a:pt x="0" y="717"/>
                  <a:pt x="89" y="667"/>
                </a:cubicBezTo>
                <a:cubicBezTo>
                  <a:pt x="951" y="217"/>
                  <a:pt x="2078" y="413"/>
                  <a:pt x="3244" y="599"/>
                </a:cubicBezTo>
                <a:cubicBezTo>
                  <a:pt x="4695" y="844"/>
                  <a:pt x="6213" y="1089"/>
                  <a:pt x="7330" y="7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7" name="Google Shape;5687;p21"/>
          <p:cNvSpPr/>
          <p:nvPr/>
        </p:nvSpPr>
        <p:spPr>
          <a:xfrm>
            <a:off x="7798652" y="5434415"/>
            <a:ext cx="286362" cy="85232"/>
          </a:xfrm>
          <a:custGeom>
            <a:avLst/>
            <a:gdLst/>
            <a:ahLst/>
            <a:cxnLst/>
            <a:rect l="l" t="t" r="r" b="b"/>
            <a:pathLst>
              <a:path w="1354" h="403" extrusionOk="0">
                <a:moveTo>
                  <a:pt x="1275" y="246"/>
                </a:moveTo>
                <a:cubicBezTo>
                  <a:pt x="1353" y="295"/>
                  <a:pt x="1275" y="402"/>
                  <a:pt x="1206" y="354"/>
                </a:cubicBezTo>
                <a:cubicBezTo>
                  <a:pt x="931" y="167"/>
                  <a:pt x="432" y="89"/>
                  <a:pt x="99" y="128"/>
                </a:cubicBezTo>
                <a:cubicBezTo>
                  <a:pt x="20" y="148"/>
                  <a:pt x="1" y="69"/>
                  <a:pt x="89" y="60"/>
                </a:cubicBezTo>
                <a:cubicBezTo>
                  <a:pt x="452" y="1"/>
                  <a:pt x="971" y="40"/>
                  <a:pt x="1275" y="24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8" name="Google Shape;5688;p21"/>
          <p:cNvSpPr/>
          <p:nvPr/>
        </p:nvSpPr>
        <p:spPr>
          <a:xfrm>
            <a:off x="7869078" y="5490461"/>
            <a:ext cx="211705" cy="215724"/>
          </a:xfrm>
          <a:custGeom>
            <a:avLst/>
            <a:gdLst/>
            <a:ahLst/>
            <a:cxnLst/>
            <a:rect l="l" t="t" r="r" b="b"/>
            <a:pathLst>
              <a:path w="1001" h="1020" extrusionOk="0">
                <a:moveTo>
                  <a:pt x="971" y="128"/>
                </a:moveTo>
                <a:cubicBezTo>
                  <a:pt x="1000" y="39"/>
                  <a:pt x="873" y="0"/>
                  <a:pt x="844" y="79"/>
                </a:cubicBezTo>
                <a:cubicBezTo>
                  <a:pt x="726" y="392"/>
                  <a:pt x="373" y="755"/>
                  <a:pt x="79" y="902"/>
                </a:cubicBezTo>
                <a:cubicBezTo>
                  <a:pt x="1" y="951"/>
                  <a:pt x="40" y="1019"/>
                  <a:pt x="108" y="980"/>
                </a:cubicBezTo>
                <a:cubicBezTo>
                  <a:pt x="432" y="804"/>
                  <a:pt x="844" y="470"/>
                  <a:pt x="971" y="12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9" name="Google Shape;5689;p21"/>
          <p:cNvSpPr/>
          <p:nvPr/>
        </p:nvSpPr>
        <p:spPr>
          <a:xfrm>
            <a:off x="7699251" y="5467620"/>
            <a:ext cx="275788" cy="105958"/>
          </a:xfrm>
          <a:custGeom>
            <a:avLst/>
            <a:gdLst/>
            <a:ahLst/>
            <a:cxnLst/>
            <a:rect l="l" t="t" r="r" b="b"/>
            <a:pathLst>
              <a:path w="1304" h="501" extrusionOk="0">
                <a:moveTo>
                  <a:pt x="1245" y="343"/>
                </a:moveTo>
                <a:cubicBezTo>
                  <a:pt x="1303" y="402"/>
                  <a:pt x="1225" y="500"/>
                  <a:pt x="1157" y="441"/>
                </a:cubicBezTo>
                <a:cubicBezTo>
                  <a:pt x="902" y="226"/>
                  <a:pt x="421" y="79"/>
                  <a:pt x="88" y="79"/>
                </a:cubicBezTo>
                <a:cubicBezTo>
                  <a:pt x="0" y="79"/>
                  <a:pt x="0" y="10"/>
                  <a:pt x="79" y="10"/>
                </a:cubicBezTo>
                <a:cubicBezTo>
                  <a:pt x="451" y="1"/>
                  <a:pt x="970" y="99"/>
                  <a:pt x="1245" y="34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0" name="Google Shape;5690;p21"/>
          <p:cNvSpPr/>
          <p:nvPr/>
        </p:nvSpPr>
        <p:spPr>
          <a:xfrm>
            <a:off x="7738588" y="5542276"/>
            <a:ext cx="232220" cy="190979"/>
          </a:xfrm>
          <a:custGeom>
            <a:avLst/>
            <a:gdLst/>
            <a:ahLst/>
            <a:cxnLst/>
            <a:rect l="l" t="t" r="r" b="b"/>
            <a:pathLst>
              <a:path w="1098" h="903" extrusionOk="0">
                <a:moveTo>
                  <a:pt x="1059" y="138"/>
                </a:moveTo>
                <a:cubicBezTo>
                  <a:pt x="1098" y="59"/>
                  <a:pt x="980" y="0"/>
                  <a:pt x="941" y="69"/>
                </a:cubicBezTo>
                <a:cubicBezTo>
                  <a:pt x="794" y="373"/>
                  <a:pt x="392" y="686"/>
                  <a:pt x="79" y="804"/>
                </a:cubicBezTo>
                <a:cubicBezTo>
                  <a:pt x="0" y="833"/>
                  <a:pt x="30" y="902"/>
                  <a:pt x="108" y="872"/>
                </a:cubicBezTo>
                <a:cubicBezTo>
                  <a:pt x="451" y="745"/>
                  <a:pt x="892" y="461"/>
                  <a:pt x="1059" y="13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1" name="Google Shape;5691;p21"/>
          <p:cNvSpPr/>
          <p:nvPr/>
        </p:nvSpPr>
        <p:spPr>
          <a:xfrm>
            <a:off x="7599850" y="5471849"/>
            <a:ext cx="265425" cy="137048"/>
          </a:xfrm>
          <a:custGeom>
            <a:avLst/>
            <a:gdLst/>
            <a:ahLst/>
            <a:cxnLst/>
            <a:rect l="l" t="t" r="r" b="b"/>
            <a:pathLst>
              <a:path w="1255" h="648" extrusionOk="0">
                <a:moveTo>
                  <a:pt x="1196" y="500"/>
                </a:moveTo>
                <a:cubicBezTo>
                  <a:pt x="1254" y="558"/>
                  <a:pt x="1156" y="647"/>
                  <a:pt x="1098" y="588"/>
                </a:cubicBezTo>
                <a:cubicBezTo>
                  <a:pt x="872" y="333"/>
                  <a:pt x="412" y="127"/>
                  <a:pt x="88" y="88"/>
                </a:cubicBezTo>
                <a:cubicBezTo>
                  <a:pt x="0" y="79"/>
                  <a:pt x="0" y="0"/>
                  <a:pt x="88" y="10"/>
                </a:cubicBezTo>
                <a:cubicBezTo>
                  <a:pt x="451" y="49"/>
                  <a:pt x="950" y="225"/>
                  <a:pt x="1196" y="50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2" name="Google Shape;5692;p21"/>
          <p:cNvSpPr/>
          <p:nvPr/>
        </p:nvSpPr>
        <p:spPr>
          <a:xfrm>
            <a:off x="7608098" y="5575480"/>
            <a:ext cx="252946" cy="163908"/>
          </a:xfrm>
          <a:custGeom>
            <a:avLst/>
            <a:gdLst/>
            <a:ahLst/>
            <a:cxnLst/>
            <a:rect l="l" t="t" r="r" b="b"/>
            <a:pathLst>
              <a:path w="1196" h="775" extrusionOk="0">
                <a:moveTo>
                  <a:pt x="1137" y="147"/>
                </a:moveTo>
                <a:cubicBezTo>
                  <a:pt x="1196" y="79"/>
                  <a:pt x="1088" y="0"/>
                  <a:pt x="1029" y="79"/>
                </a:cubicBezTo>
                <a:cubicBezTo>
                  <a:pt x="843" y="343"/>
                  <a:pt x="412" y="608"/>
                  <a:pt x="88" y="686"/>
                </a:cubicBezTo>
                <a:cubicBezTo>
                  <a:pt x="0" y="706"/>
                  <a:pt x="10" y="774"/>
                  <a:pt x="98" y="754"/>
                </a:cubicBezTo>
                <a:cubicBezTo>
                  <a:pt x="451" y="676"/>
                  <a:pt x="931" y="451"/>
                  <a:pt x="1137" y="14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3" name="Google Shape;5693;p21"/>
          <p:cNvSpPr/>
          <p:nvPr/>
        </p:nvSpPr>
        <p:spPr>
          <a:xfrm>
            <a:off x="7504467" y="5467620"/>
            <a:ext cx="257176" cy="153544"/>
          </a:xfrm>
          <a:custGeom>
            <a:avLst/>
            <a:gdLst/>
            <a:ahLst/>
            <a:cxnLst/>
            <a:rect l="l" t="t" r="r" b="b"/>
            <a:pathLst>
              <a:path w="1216" h="726" extrusionOk="0">
                <a:moveTo>
                  <a:pt x="1166" y="578"/>
                </a:moveTo>
                <a:cubicBezTo>
                  <a:pt x="1215" y="647"/>
                  <a:pt x="1117" y="726"/>
                  <a:pt x="1059" y="657"/>
                </a:cubicBezTo>
                <a:cubicBezTo>
                  <a:pt x="863" y="393"/>
                  <a:pt x="412" y="147"/>
                  <a:pt x="88" y="89"/>
                </a:cubicBezTo>
                <a:cubicBezTo>
                  <a:pt x="0" y="79"/>
                  <a:pt x="10" y="1"/>
                  <a:pt x="98" y="20"/>
                </a:cubicBezTo>
                <a:cubicBezTo>
                  <a:pt x="460" y="79"/>
                  <a:pt x="941" y="284"/>
                  <a:pt x="1166" y="57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4" name="Google Shape;5694;p21"/>
          <p:cNvSpPr/>
          <p:nvPr/>
        </p:nvSpPr>
        <p:spPr>
          <a:xfrm>
            <a:off x="7496219" y="5587958"/>
            <a:ext cx="261195" cy="147200"/>
          </a:xfrm>
          <a:custGeom>
            <a:avLst/>
            <a:gdLst/>
            <a:ahLst/>
            <a:cxnLst/>
            <a:rect l="l" t="t" r="r" b="b"/>
            <a:pathLst>
              <a:path w="1235" h="696" extrusionOk="0">
                <a:moveTo>
                  <a:pt x="1185" y="157"/>
                </a:moveTo>
                <a:cubicBezTo>
                  <a:pt x="1235" y="88"/>
                  <a:pt x="1137" y="0"/>
                  <a:pt x="1078" y="68"/>
                </a:cubicBezTo>
                <a:cubicBezTo>
                  <a:pt x="872" y="333"/>
                  <a:pt x="412" y="558"/>
                  <a:pt x="88" y="608"/>
                </a:cubicBezTo>
                <a:cubicBezTo>
                  <a:pt x="0" y="617"/>
                  <a:pt x="10" y="695"/>
                  <a:pt x="98" y="686"/>
                </a:cubicBezTo>
                <a:cubicBezTo>
                  <a:pt x="451" y="627"/>
                  <a:pt x="950" y="441"/>
                  <a:pt x="1185" y="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5" name="Google Shape;5695;p21"/>
          <p:cNvSpPr/>
          <p:nvPr/>
        </p:nvSpPr>
        <p:spPr>
          <a:xfrm>
            <a:off x="7390261" y="5451123"/>
            <a:ext cx="242795" cy="178501"/>
          </a:xfrm>
          <a:custGeom>
            <a:avLst/>
            <a:gdLst/>
            <a:ahLst/>
            <a:cxnLst/>
            <a:rect l="l" t="t" r="r" b="b"/>
            <a:pathLst>
              <a:path w="1148" h="844" extrusionOk="0">
                <a:moveTo>
                  <a:pt x="1109" y="696"/>
                </a:moveTo>
                <a:cubicBezTo>
                  <a:pt x="1148" y="765"/>
                  <a:pt x="1040" y="843"/>
                  <a:pt x="991" y="765"/>
                </a:cubicBezTo>
                <a:cubicBezTo>
                  <a:pt x="815" y="480"/>
                  <a:pt x="403" y="186"/>
                  <a:pt x="79" y="98"/>
                </a:cubicBezTo>
                <a:cubicBezTo>
                  <a:pt x="1" y="69"/>
                  <a:pt x="21" y="0"/>
                  <a:pt x="99" y="20"/>
                </a:cubicBezTo>
                <a:cubicBezTo>
                  <a:pt x="452" y="127"/>
                  <a:pt x="913" y="382"/>
                  <a:pt x="1109" y="69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6" name="Google Shape;5696;p21"/>
          <p:cNvSpPr/>
          <p:nvPr/>
        </p:nvSpPr>
        <p:spPr>
          <a:xfrm>
            <a:off x="7357269" y="5594091"/>
            <a:ext cx="271769" cy="122455"/>
          </a:xfrm>
          <a:custGeom>
            <a:avLst/>
            <a:gdLst/>
            <a:ahLst/>
            <a:cxnLst/>
            <a:rect l="l" t="t" r="r" b="b"/>
            <a:pathLst>
              <a:path w="1285" h="579" extrusionOk="0">
                <a:moveTo>
                  <a:pt x="1215" y="157"/>
                </a:moveTo>
                <a:cubicBezTo>
                  <a:pt x="1284" y="98"/>
                  <a:pt x="1186" y="0"/>
                  <a:pt x="1127" y="69"/>
                </a:cubicBezTo>
                <a:cubicBezTo>
                  <a:pt x="892" y="304"/>
                  <a:pt x="412" y="481"/>
                  <a:pt x="89" y="490"/>
                </a:cubicBezTo>
                <a:cubicBezTo>
                  <a:pt x="0" y="500"/>
                  <a:pt x="0" y="579"/>
                  <a:pt x="89" y="568"/>
                </a:cubicBezTo>
                <a:cubicBezTo>
                  <a:pt x="451" y="559"/>
                  <a:pt x="960" y="412"/>
                  <a:pt x="1215" y="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7" name="Google Shape;5697;p21"/>
          <p:cNvSpPr/>
          <p:nvPr/>
        </p:nvSpPr>
        <p:spPr>
          <a:xfrm>
            <a:off x="7282612" y="5434415"/>
            <a:ext cx="242795" cy="178501"/>
          </a:xfrm>
          <a:custGeom>
            <a:avLst/>
            <a:gdLst/>
            <a:ahLst/>
            <a:cxnLst/>
            <a:rect l="l" t="t" r="r" b="b"/>
            <a:pathLst>
              <a:path w="1148" h="844" extrusionOk="0">
                <a:moveTo>
                  <a:pt x="1108" y="706"/>
                </a:moveTo>
                <a:cubicBezTo>
                  <a:pt x="1147" y="775"/>
                  <a:pt x="1039" y="844"/>
                  <a:pt x="991" y="775"/>
                </a:cubicBezTo>
                <a:cubicBezTo>
                  <a:pt x="824" y="491"/>
                  <a:pt x="403" y="197"/>
                  <a:pt x="89" y="99"/>
                </a:cubicBezTo>
                <a:cubicBezTo>
                  <a:pt x="0" y="79"/>
                  <a:pt x="20" y="1"/>
                  <a:pt x="109" y="30"/>
                </a:cubicBezTo>
                <a:cubicBezTo>
                  <a:pt x="451" y="128"/>
                  <a:pt x="912" y="393"/>
                  <a:pt x="1108" y="70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8" name="Google Shape;5698;p21"/>
          <p:cNvSpPr/>
          <p:nvPr/>
        </p:nvSpPr>
        <p:spPr>
          <a:xfrm>
            <a:off x="7249408" y="5579499"/>
            <a:ext cx="271769" cy="120551"/>
          </a:xfrm>
          <a:custGeom>
            <a:avLst/>
            <a:gdLst/>
            <a:ahLst/>
            <a:cxnLst/>
            <a:rect l="l" t="t" r="r" b="b"/>
            <a:pathLst>
              <a:path w="1285" h="570" extrusionOk="0">
                <a:moveTo>
                  <a:pt x="1226" y="158"/>
                </a:moveTo>
                <a:cubicBezTo>
                  <a:pt x="1285" y="99"/>
                  <a:pt x="1196" y="1"/>
                  <a:pt x="1128" y="60"/>
                </a:cubicBezTo>
                <a:cubicBezTo>
                  <a:pt x="893" y="295"/>
                  <a:pt x="422" y="481"/>
                  <a:pt x="89" y="491"/>
                </a:cubicBezTo>
                <a:cubicBezTo>
                  <a:pt x="1" y="500"/>
                  <a:pt x="1" y="569"/>
                  <a:pt x="89" y="569"/>
                </a:cubicBezTo>
                <a:cubicBezTo>
                  <a:pt x="451" y="550"/>
                  <a:pt x="961" y="412"/>
                  <a:pt x="1226" y="15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9" name="Google Shape;5699;p21"/>
          <p:cNvSpPr/>
          <p:nvPr/>
        </p:nvSpPr>
        <p:spPr>
          <a:xfrm>
            <a:off x="7166503" y="5422149"/>
            <a:ext cx="242795" cy="178289"/>
          </a:xfrm>
          <a:custGeom>
            <a:avLst/>
            <a:gdLst/>
            <a:ahLst/>
            <a:cxnLst/>
            <a:rect l="l" t="t" r="r" b="b"/>
            <a:pathLst>
              <a:path w="1148" h="843" extrusionOk="0">
                <a:moveTo>
                  <a:pt x="1108" y="695"/>
                </a:moveTo>
                <a:cubicBezTo>
                  <a:pt x="1148" y="774"/>
                  <a:pt x="1039" y="843"/>
                  <a:pt x="991" y="764"/>
                </a:cubicBezTo>
                <a:cubicBezTo>
                  <a:pt x="814" y="480"/>
                  <a:pt x="403" y="196"/>
                  <a:pt x="79" y="98"/>
                </a:cubicBezTo>
                <a:cubicBezTo>
                  <a:pt x="1" y="68"/>
                  <a:pt x="20" y="0"/>
                  <a:pt x="99" y="20"/>
                </a:cubicBezTo>
                <a:cubicBezTo>
                  <a:pt x="451" y="127"/>
                  <a:pt x="912" y="382"/>
                  <a:pt x="1108" y="69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0" name="Google Shape;5700;p21"/>
          <p:cNvSpPr/>
          <p:nvPr/>
        </p:nvSpPr>
        <p:spPr>
          <a:xfrm>
            <a:off x="7133299" y="5564906"/>
            <a:ext cx="271769" cy="122666"/>
          </a:xfrm>
          <a:custGeom>
            <a:avLst/>
            <a:gdLst/>
            <a:ahLst/>
            <a:cxnLst/>
            <a:rect l="l" t="t" r="r" b="b"/>
            <a:pathLst>
              <a:path w="1285" h="580" extrusionOk="0">
                <a:moveTo>
                  <a:pt x="1226" y="158"/>
                </a:moveTo>
                <a:cubicBezTo>
                  <a:pt x="1285" y="99"/>
                  <a:pt x="1187" y="1"/>
                  <a:pt x="1128" y="70"/>
                </a:cubicBezTo>
                <a:cubicBezTo>
                  <a:pt x="893" y="305"/>
                  <a:pt x="412" y="481"/>
                  <a:pt x="89" y="501"/>
                </a:cubicBezTo>
                <a:cubicBezTo>
                  <a:pt x="1" y="501"/>
                  <a:pt x="1" y="579"/>
                  <a:pt x="89" y="569"/>
                </a:cubicBezTo>
                <a:cubicBezTo>
                  <a:pt x="452" y="560"/>
                  <a:pt x="961" y="423"/>
                  <a:pt x="1226" y="15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1" name="Google Shape;5701;p21"/>
          <p:cNvSpPr/>
          <p:nvPr/>
        </p:nvSpPr>
        <p:spPr>
          <a:xfrm>
            <a:off x="7062873" y="5411574"/>
            <a:ext cx="242795" cy="178501"/>
          </a:xfrm>
          <a:custGeom>
            <a:avLst/>
            <a:gdLst/>
            <a:ahLst/>
            <a:cxnLst/>
            <a:rect l="l" t="t" r="r" b="b"/>
            <a:pathLst>
              <a:path w="1148" h="844" extrusionOk="0">
                <a:moveTo>
                  <a:pt x="1108" y="697"/>
                </a:moveTo>
                <a:cubicBezTo>
                  <a:pt x="1148" y="775"/>
                  <a:pt x="1039" y="843"/>
                  <a:pt x="991" y="765"/>
                </a:cubicBezTo>
                <a:cubicBezTo>
                  <a:pt x="824" y="481"/>
                  <a:pt x="403" y="197"/>
                  <a:pt x="89" y="99"/>
                </a:cubicBezTo>
                <a:cubicBezTo>
                  <a:pt x="1" y="70"/>
                  <a:pt x="20" y="1"/>
                  <a:pt x="109" y="20"/>
                </a:cubicBezTo>
                <a:cubicBezTo>
                  <a:pt x="451" y="129"/>
                  <a:pt x="912" y="383"/>
                  <a:pt x="1108" y="69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2" name="Google Shape;5702;p21"/>
          <p:cNvSpPr/>
          <p:nvPr/>
        </p:nvSpPr>
        <p:spPr>
          <a:xfrm>
            <a:off x="7029668" y="5554754"/>
            <a:ext cx="271769" cy="122455"/>
          </a:xfrm>
          <a:custGeom>
            <a:avLst/>
            <a:gdLst/>
            <a:ahLst/>
            <a:cxnLst/>
            <a:rect l="l" t="t" r="r" b="b"/>
            <a:pathLst>
              <a:path w="1285" h="579" extrusionOk="0">
                <a:moveTo>
                  <a:pt x="1226" y="157"/>
                </a:moveTo>
                <a:cubicBezTo>
                  <a:pt x="1285" y="98"/>
                  <a:pt x="1196" y="0"/>
                  <a:pt x="1128" y="68"/>
                </a:cubicBezTo>
                <a:cubicBezTo>
                  <a:pt x="893" y="304"/>
                  <a:pt x="423" y="480"/>
                  <a:pt x="89" y="500"/>
                </a:cubicBezTo>
                <a:cubicBezTo>
                  <a:pt x="1" y="500"/>
                  <a:pt x="1" y="578"/>
                  <a:pt x="89" y="569"/>
                </a:cubicBezTo>
                <a:cubicBezTo>
                  <a:pt x="452" y="558"/>
                  <a:pt x="961" y="421"/>
                  <a:pt x="1226" y="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3" name="Google Shape;5703;p21"/>
          <p:cNvSpPr/>
          <p:nvPr/>
        </p:nvSpPr>
        <p:spPr>
          <a:xfrm>
            <a:off x="6955223" y="5397193"/>
            <a:ext cx="251043" cy="166023"/>
          </a:xfrm>
          <a:custGeom>
            <a:avLst/>
            <a:gdLst/>
            <a:ahLst/>
            <a:cxnLst/>
            <a:rect l="l" t="t" r="r" b="b"/>
            <a:pathLst>
              <a:path w="1187" h="785" extrusionOk="0">
                <a:moveTo>
                  <a:pt x="1137" y="637"/>
                </a:moveTo>
                <a:cubicBezTo>
                  <a:pt x="1186" y="706"/>
                  <a:pt x="1078" y="784"/>
                  <a:pt x="1029" y="715"/>
                </a:cubicBezTo>
                <a:cubicBezTo>
                  <a:pt x="843" y="441"/>
                  <a:pt x="412" y="167"/>
                  <a:pt x="89" y="99"/>
                </a:cubicBezTo>
                <a:cubicBezTo>
                  <a:pt x="0" y="79"/>
                  <a:pt x="20" y="1"/>
                  <a:pt x="98" y="20"/>
                </a:cubicBezTo>
                <a:cubicBezTo>
                  <a:pt x="461" y="108"/>
                  <a:pt x="931" y="334"/>
                  <a:pt x="1137" y="63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4" name="Google Shape;5704;p21"/>
          <p:cNvSpPr/>
          <p:nvPr/>
        </p:nvSpPr>
        <p:spPr>
          <a:xfrm>
            <a:off x="6936612" y="5529798"/>
            <a:ext cx="265425" cy="134933"/>
          </a:xfrm>
          <a:custGeom>
            <a:avLst/>
            <a:gdLst/>
            <a:ahLst/>
            <a:cxnLst/>
            <a:rect l="l" t="t" r="r" b="b"/>
            <a:pathLst>
              <a:path w="1255" h="638" extrusionOk="0">
                <a:moveTo>
                  <a:pt x="1196" y="147"/>
                </a:moveTo>
                <a:cubicBezTo>
                  <a:pt x="1255" y="88"/>
                  <a:pt x="1157" y="1"/>
                  <a:pt x="1098" y="59"/>
                </a:cubicBezTo>
                <a:cubicBezTo>
                  <a:pt x="872" y="314"/>
                  <a:pt x="412" y="520"/>
                  <a:pt x="79" y="549"/>
                </a:cubicBezTo>
                <a:cubicBezTo>
                  <a:pt x="0" y="559"/>
                  <a:pt x="0" y="637"/>
                  <a:pt x="88" y="628"/>
                </a:cubicBezTo>
                <a:cubicBezTo>
                  <a:pt x="451" y="589"/>
                  <a:pt x="950" y="422"/>
                  <a:pt x="1196" y="14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5" name="Google Shape;5705;p21"/>
          <p:cNvSpPr/>
          <p:nvPr/>
        </p:nvSpPr>
        <p:spPr>
          <a:xfrm>
            <a:off x="6888815" y="5403326"/>
            <a:ext cx="223972" cy="149526"/>
          </a:xfrm>
          <a:custGeom>
            <a:avLst/>
            <a:gdLst/>
            <a:ahLst/>
            <a:cxnLst/>
            <a:rect l="l" t="t" r="r" b="b"/>
            <a:pathLst>
              <a:path w="1059" h="707" extrusionOk="0">
                <a:moveTo>
                  <a:pt x="1010" y="569"/>
                </a:moveTo>
                <a:cubicBezTo>
                  <a:pt x="1059" y="638"/>
                  <a:pt x="961" y="706"/>
                  <a:pt x="912" y="638"/>
                </a:cubicBezTo>
                <a:cubicBezTo>
                  <a:pt x="745" y="393"/>
                  <a:pt x="364" y="157"/>
                  <a:pt x="70" y="89"/>
                </a:cubicBezTo>
                <a:cubicBezTo>
                  <a:pt x="1" y="70"/>
                  <a:pt x="11" y="1"/>
                  <a:pt x="89" y="20"/>
                </a:cubicBezTo>
                <a:cubicBezTo>
                  <a:pt x="403" y="99"/>
                  <a:pt x="824" y="305"/>
                  <a:pt x="1010" y="56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6" name="Google Shape;5706;p21"/>
          <p:cNvSpPr/>
          <p:nvPr/>
        </p:nvSpPr>
        <p:spPr>
          <a:xfrm>
            <a:off x="6870204" y="5521550"/>
            <a:ext cx="236450" cy="120340"/>
          </a:xfrm>
          <a:custGeom>
            <a:avLst/>
            <a:gdLst/>
            <a:ahLst/>
            <a:cxnLst/>
            <a:rect l="l" t="t" r="r" b="b"/>
            <a:pathLst>
              <a:path w="1118" h="569" extrusionOk="0">
                <a:moveTo>
                  <a:pt x="1068" y="138"/>
                </a:moveTo>
                <a:cubicBezTo>
                  <a:pt x="1118" y="79"/>
                  <a:pt x="1039" y="0"/>
                  <a:pt x="981" y="59"/>
                </a:cubicBezTo>
                <a:cubicBezTo>
                  <a:pt x="785" y="284"/>
                  <a:pt x="373" y="461"/>
                  <a:pt x="79" y="490"/>
                </a:cubicBezTo>
                <a:cubicBezTo>
                  <a:pt x="1" y="500"/>
                  <a:pt x="1" y="569"/>
                  <a:pt x="79" y="559"/>
                </a:cubicBezTo>
                <a:cubicBezTo>
                  <a:pt x="402" y="530"/>
                  <a:pt x="853" y="382"/>
                  <a:pt x="1068" y="13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7" name="Google Shape;5707;p21"/>
          <p:cNvSpPr/>
          <p:nvPr/>
        </p:nvSpPr>
        <p:spPr>
          <a:xfrm>
            <a:off x="6783281" y="5403326"/>
            <a:ext cx="230105" cy="139163"/>
          </a:xfrm>
          <a:custGeom>
            <a:avLst/>
            <a:gdLst/>
            <a:ahLst/>
            <a:cxnLst/>
            <a:rect l="l" t="t" r="r" b="b"/>
            <a:pathLst>
              <a:path w="1088" h="658" extrusionOk="0">
                <a:moveTo>
                  <a:pt x="1039" y="520"/>
                </a:moveTo>
                <a:cubicBezTo>
                  <a:pt x="1088" y="579"/>
                  <a:pt x="990" y="657"/>
                  <a:pt x="950" y="588"/>
                </a:cubicBezTo>
                <a:cubicBezTo>
                  <a:pt x="765" y="353"/>
                  <a:pt x="373" y="138"/>
                  <a:pt x="79" y="89"/>
                </a:cubicBezTo>
                <a:cubicBezTo>
                  <a:pt x="0" y="70"/>
                  <a:pt x="10" y="1"/>
                  <a:pt x="88" y="20"/>
                </a:cubicBezTo>
                <a:cubicBezTo>
                  <a:pt x="402" y="79"/>
                  <a:pt x="843" y="255"/>
                  <a:pt x="1039" y="52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8" name="Google Shape;5708;p21"/>
          <p:cNvSpPr/>
          <p:nvPr/>
        </p:nvSpPr>
        <p:spPr>
          <a:xfrm>
            <a:off x="6776936" y="5511187"/>
            <a:ext cx="232220" cy="130703"/>
          </a:xfrm>
          <a:custGeom>
            <a:avLst/>
            <a:gdLst/>
            <a:ahLst/>
            <a:cxnLst/>
            <a:rect l="l" t="t" r="r" b="b"/>
            <a:pathLst>
              <a:path w="1098" h="618" extrusionOk="0">
                <a:moveTo>
                  <a:pt x="1049" y="137"/>
                </a:moveTo>
                <a:cubicBezTo>
                  <a:pt x="1098" y="78"/>
                  <a:pt x="1010" y="0"/>
                  <a:pt x="961" y="59"/>
                </a:cubicBezTo>
                <a:cubicBezTo>
                  <a:pt x="765" y="294"/>
                  <a:pt x="363" y="500"/>
                  <a:pt x="69" y="539"/>
                </a:cubicBezTo>
                <a:cubicBezTo>
                  <a:pt x="0" y="559"/>
                  <a:pt x="0" y="618"/>
                  <a:pt x="79" y="608"/>
                </a:cubicBezTo>
                <a:cubicBezTo>
                  <a:pt x="403" y="559"/>
                  <a:pt x="843" y="392"/>
                  <a:pt x="1049" y="13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9" name="Google Shape;5709;p21"/>
          <p:cNvSpPr/>
          <p:nvPr/>
        </p:nvSpPr>
        <p:spPr>
          <a:xfrm>
            <a:off x="6698261" y="5422149"/>
            <a:ext cx="213609" cy="105747"/>
          </a:xfrm>
          <a:custGeom>
            <a:avLst/>
            <a:gdLst/>
            <a:ahLst/>
            <a:cxnLst/>
            <a:rect l="l" t="t" r="r" b="b"/>
            <a:pathLst>
              <a:path w="1010" h="500" extrusionOk="0">
                <a:moveTo>
                  <a:pt x="960" y="382"/>
                </a:moveTo>
                <a:cubicBezTo>
                  <a:pt x="1010" y="431"/>
                  <a:pt x="931" y="499"/>
                  <a:pt x="882" y="451"/>
                </a:cubicBezTo>
                <a:cubicBezTo>
                  <a:pt x="706" y="255"/>
                  <a:pt x="333" y="98"/>
                  <a:pt x="69" y="68"/>
                </a:cubicBezTo>
                <a:cubicBezTo>
                  <a:pt x="0" y="68"/>
                  <a:pt x="0" y="0"/>
                  <a:pt x="69" y="10"/>
                </a:cubicBezTo>
                <a:cubicBezTo>
                  <a:pt x="363" y="39"/>
                  <a:pt x="764" y="166"/>
                  <a:pt x="960" y="3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0" name="Google Shape;5710;p21"/>
          <p:cNvSpPr/>
          <p:nvPr/>
        </p:nvSpPr>
        <p:spPr>
          <a:xfrm>
            <a:off x="6708624" y="5502727"/>
            <a:ext cx="199227" cy="133030"/>
          </a:xfrm>
          <a:custGeom>
            <a:avLst/>
            <a:gdLst/>
            <a:ahLst/>
            <a:cxnLst/>
            <a:rect l="l" t="t" r="r" b="b"/>
            <a:pathLst>
              <a:path w="942" h="629" extrusionOk="0">
                <a:moveTo>
                  <a:pt x="902" y="118"/>
                </a:moveTo>
                <a:cubicBezTo>
                  <a:pt x="941" y="60"/>
                  <a:pt x="853" y="1"/>
                  <a:pt x="813" y="60"/>
                </a:cubicBezTo>
                <a:cubicBezTo>
                  <a:pt x="667" y="275"/>
                  <a:pt x="323" y="491"/>
                  <a:pt x="69" y="550"/>
                </a:cubicBezTo>
                <a:cubicBezTo>
                  <a:pt x="0" y="569"/>
                  <a:pt x="10" y="628"/>
                  <a:pt x="79" y="619"/>
                </a:cubicBezTo>
                <a:cubicBezTo>
                  <a:pt x="363" y="540"/>
                  <a:pt x="735" y="354"/>
                  <a:pt x="902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1" name="Google Shape;5711;p21"/>
          <p:cNvSpPr/>
          <p:nvPr/>
        </p:nvSpPr>
        <p:spPr>
          <a:xfrm>
            <a:off x="6642216" y="5442875"/>
            <a:ext cx="194997" cy="87135"/>
          </a:xfrm>
          <a:custGeom>
            <a:avLst/>
            <a:gdLst/>
            <a:ahLst/>
            <a:cxnLst/>
            <a:rect l="l" t="t" r="r" b="b"/>
            <a:pathLst>
              <a:path w="922" h="412" extrusionOk="0">
                <a:moveTo>
                  <a:pt x="883" y="304"/>
                </a:moveTo>
                <a:cubicBezTo>
                  <a:pt x="922" y="343"/>
                  <a:pt x="833" y="412"/>
                  <a:pt x="794" y="362"/>
                </a:cubicBezTo>
                <a:cubicBezTo>
                  <a:pt x="618" y="196"/>
                  <a:pt x="304" y="68"/>
                  <a:pt x="60" y="59"/>
                </a:cubicBezTo>
                <a:cubicBezTo>
                  <a:pt x="1" y="49"/>
                  <a:pt x="1" y="0"/>
                  <a:pt x="60" y="0"/>
                </a:cubicBezTo>
                <a:cubicBezTo>
                  <a:pt x="324" y="10"/>
                  <a:pt x="696" y="108"/>
                  <a:pt x="883" y="30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2" name="Google Shape;5712;p21"/>
          <p:cNvSpPr/>
          <p:nvPr/>
        </p:nvSpPr>
        <p:spPr>
          <a:xfrm>
            <a:off x="6658924" y="5505054"/>
            <a:ext cx="176174" cy="128588"/>
          </a:xfrm>
          <a:custGeom>
            <a:avLst/>
            <a:gdLst/>
            <a:ahLst/>
            <a:cxnLst/>
            <a:rect l="l" t="t" r="r" b="b"/>
            <a:pathLst>
              <a:path w="833" h="608" extrusionOk="0">
                <a:moveTo>
                  <a:pt x="794" y="107"/>
                </a:moveTo>
                <a:cubicBezTo>
                  <a:pt x="833" y="59"/>
                  <a:pt x="725" y="0"/>
                  <a:pt x="686" y="59"/>
                </a:cubicBezTo>
                <a:cubicBezTo>
                  <a:pt x="558" y="264"/>
                  <a:pt x="284" y="470"/>
                  <a:pt x="59" y="539"/>
                </a:cubicBezTo>
                <a:cubicBezTo>
                  <a:pt x="0" y="558"/>
                  <a:pt x="10" y="608"/>
                  <a:pt x="68" y="597"/>
                </a:cubicBezTo>
                <a:cubicBezTo>
                  <a:pt x="323" y="519"/>
                  <a:pt x="656" y="333"/>
                  <a:pt x="794" y="10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3" name="Google Shape;5713;p21"/>
          <p:cNvSpPr/>
          <p:nvPr/>
        </p:nvSpPr>
        <p:spPr>
          <a:xfrm>
            <a:off x="6586171" y="5459371"/>
            <a:ext cx="174271" cy="76772"/>
          </a:xfrm>
          <a:custGeom>
            <a:avLst/>
            <a:gdLst/>
            <a:ahLst/>
            <a:cxnLst/>
            <a:rect l="l" t="t" r="r" b="b"/>
            <a:pathLst>
              <a:path w="824" h="363" extrusionOk="0">
                <a:moveTo>
                  <a:pt x="785" y="265"/>
                </a:moveTo>
                <a:cubicBezTo>
                  <a:pt x="824" y="304"/>
                  <a:pt x="726" y="363"/>
                  <a:pt x="687" y="323"/>
                </a:cubicBezTo>
                <a:cubicBezTo>
                  <a:pt x="530" y="167"/>
                  <a:pt x="266" y="59"/>
                  <a:pt x="50" y="49"/>
                </a:cubicBezTo>
                <a:cubicBezTo>
                  <a:pt x="1" y="49"/>
                  <a:pt x="1" y="1"/>
                  <a:pt x="50" y="1"/>
                </a:cubicBezTo>
                <a:cubicBezTo>
                  <a:pt x="285" y="10"/>
                  <a:pt x="619" y="99"/>
                  <a:pt x="785" y="26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4" name="Google Shape;5714;p21"/>
          <p:cNvSpPr/>
          <p:nvPr/>
        </p:nvSpPr>
        <p:spPr>
          <a:xfrm>
            <a:off x="6600763" y="5515205"/>
            <a:ext cx="166023" cy="116322"/>
          </a:xfrm>
          <a:custGeom>
            <a:avLst/>
            <a:gdLst/>
            <a:ahLst/>
            <a:cxnLst/>
            <a:rect l="l" t="t" r="r" b="b"/>
            <a:pathLst>
              <a:path w="785" h="550" extrusionOk="0">
                <a:moveTo>
                  <a:pt x="755" y="40"/>
                </a:moveTo>
                <a:cubicBezTo>
                  <a:pt x="785" y="1"/>
                  <a:pt x="637" y="1"/>
                  <a:pt x="608" y="50"/>
                </a:cubicBezTo>
                <a:cubicBezTo>
                  <a:pt x="500" y="236"/>
                  <a:pt x="256" y="422"/>
                  <a:pt x="49" y="481"/>
                </a:cubicBezTo>
                <a:cubicBezTo>
                  <a:pt x="1" y="501"/>
                  <a:pt x="10" y="549"/>
                  <a:pt x="69" y="530"/>
                </a:cubicBezTo>
                <a:cubicBezTo>
                  <a:pt x="295" y="462"/>
                  <a:pt x="618" y="285"/>
                  <a:pt x="755" y="4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5" name="Google Shape;5715;p21"/>
          <p:cNvSpPr/>
          <p:nvPr/>
        </p:nvSpPr>
        <p:spPr>
          <a:xfrm>
            <a:off x="6557196" y="5502727"/>
            <a:ext cx="137048" cy="41664"/>
          </a:xfrm>
          <a:custGeom>
            <a:avLst/>
            <a:gdLst/>
            <a:ahLst/>
            <a:cxnLst/>
            <a:rect l="l" t="t" r="r" b="b"/>
            <a:pathLst>
              <a:path w="648" h="197" extrusionOk="0">
                <a:moveTo>
                  <a:pt x="608" y="109"/>
                </a:moveTo>
                <a:cubicBezTo>
                  <a:pt x="647" y="129"/>
                  <a:pt x="579" y="197"/>
                  <a:pt x="540" y="177"/>
                </a:cubicBezTo>
                <a:cubicBezTo>
                  <a:pt x="412" y="89"/>
                  <a:pt x="207" y="31"/>
                  <a:pt x="50" y="60"/>
                </a:cubicBezTo>
                <a:cubicBezTo>
                  <a:pt x="11" y="70"/>
                  <a:pt x="1" y="31"/>
                  <a:pt x="40" y="21"/>
                </a:cubicBezTo>
                <a:cubicBezTo>
                  <a:pt x="216" y="1"/>
                  <a:pt x="462" y="11"/>
                  <a:pt x="608" y="10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6" name="Google Shape;5716;p21"/>
          <p:cNvSpPr/>
          <p:nvPr/>
        </p:nvSpPr>
        <p:spPr>
          <a:xfrm>
            <a:off x="6576019" y="5527683"/>
            <a:ext cx="113995" cy="85232"/>
          </a:xfrm>
          <a:custGeom>
            <a:avLst/>
            <a:gdLst/>
            <a:ahLst/>
            <a:cxnLst/>
            <a:rect l="l" t="t" r="r" b="b"/>
            <a:pathLst>
              <a:path w="539" h="403" extrusionOk="0">
                <a:moveTo>
                  <a:pt x="519" y="69"/>
                </a:moveTo>
                <a:cubicBezTo>
                  <a:pt x="539" y="40"/>
                  <a:pt x="451" y="0"/>
                  <a:pt x="431" y="40"/>
                </a:cubicBezTo>
                <a:cubicBezTo>
                  <a:pt x="343" y="167"/>
                  <a:pt x="186" y="305"/>
                  <a:pt x="39" y="353"/>
                </a:cubicBezTo>
                <a:cubicBezTo>
                  <a:pt x="0" y="363"/>
                  <a:pt x="10" y="403"/>
                  <a:pt x="49" y="392"/>
                </a:cubicBezTo>
                <a:cubicBezTo>
                  <a:pt x="206" y="344"/>
                  <a:pt x="431" y="216"/>
                  <a:pt x="519" y="6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7" name="Google Shape;5717;p21"/>
          <p:cNvSpPr/>
          <p:nvPr/>
        </p:nvSpPr>
        <p:spPr>
          <a:xfrm>
            <a:off x="7680428" y="5293562"/>
            <a:ext cx="429332" cy="373286"/>
          </a:xfrm>
          <a:custGeom>
            <a:avLst/>
            <a:gdLst/>
            <a:ahLst/>
            <a:cxnLst/>
            <a:rect l="l" t="t" r="r" b="b"/>
            <a:pathLst>
              <a:path w="2030" h="1765" extrusionOk="0">
                <a:moveTo>
                  <a:pt x="2010" y="1059"/>
                </a:moveTo>
                <a:cubicBezTo>
                  <a:pt x="2030" y="1"/>
                  <a:pt x="540" y="647"/>
                  <a:pt x="1" y="1245"/>
                </a:cubicBezTo>
                <a:cubicBezTo>
                  <a:pt x="227" y="1205"/>
                  <a:pt x="540" y="1303"/>
                  <a:pt x="844" y="1401"/>
                </a:cubicBezTo>
                <a:cubicBezTo>
                  <a:pt x="1422" y="1578"/>
                  <a:pt x="2000" y="1764"/>
                  <a:pt x="2010" y="105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8" name="Google Shape;5718;p21"/>
          <p:cNvSpPr/>
          <p:nvPr/>
        </p:nvSpPr>
        <p:spPr>
          <a:xfrm>
            <a:off x="7728225" y="5465505"/>
            <a:ext cx="414739" cy="81214"/>
          </a:xfrm>
          <a:custGeom>
            <a:avLst/>
            <a:gdLst/>
            <a:ahLst/>
            <a:cxnLst/>
            <a:rect l="l" t="t" r="r" b="b"/>
            <a:pathLst>
              <a:path w="1961" h="384" extrusionOk="0">
                <a:moveTo>
                  <a:pt x="1784" y="334"/>
                </a:moveTo>
                <a:cubicBezTo>
                  <a:pt x="1235" y="138"/>
                  <a:pt x="598" y="148"/>
                  <a:pt x="59" y="324"/>
                </a:cubicBezTo>
                <a:cubicBezTo>
                  <a:pt x="20" y="344"/>
                  <a:pt x="1" y="285"/>
                  <a:pt x="40" y="265"/>
                </a:cubicBezTo>
                <a:cubicBezTo>
                  <a:pt x="598" y="79"/>
                  <a:pt x="1275" y="1"/>
                  <a:pt x="1833" y="216"/>
                </a:cubicBezTo>
                <a:cubicBezTo>
                  <a:pt x="1960" y="265"/>
                  <a:pt x="1921" y="383"/>
                  <a:pt x="1784" y="334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9" name="Google Shape;5719;p21"/>
          <p:cNvSpPr/>
          <p:nvPr/>
        </p:nvSpPr>
        <p:spPr>
          <a:xfrm>
            <a:off x="8055614" y="5306040"/>
            <a:ext cx="449847" cy="422987"/>
          </a:xfrm>
          <a:custGeom>
            <a:avLst/>
            <a:gdLst/>
            <a:ahLst/>
            <a:cxnLst/>
            <a:rect l="l" t="t" r="r" b="b"/>
            <a:pathLst>
              <a:path w="2127" h="2000" extrusionOk="0">
                <a:moveTo>
                  <a:pt x="393" y="1029"/>
                </a:moveTo>
                <a:cubicBezTo>
                  <a:pt x="775" y="1999"/>
                  <a:pt x="1892" y="804"/>
                  <a:pt x="2127" y="0"/>
                </a:cubicBezTo>
                <a:cubicBezTo>
                  <a:pt x="1617" y="412"/>
                  <a:pt x="1" y="69"/>
                  <a:pt x="393" y="102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0" name="Google Shape;5720;p21"/>
          <p:cNvSpPr/>
          <p:nvPr/>
        </p:nvSpPr>
        <p:spPr>
          <a:xfrm>
            <a:off x="8099181" y="5345377"/>
            <a:ext cx="379420" cy="190767"/>
          </a:xfrm>
          <a:custGeom>
            <a:avLst/>
            <a:gdLst/>
            <a:ahLst/>
            <a:cxnLst/>
            <a:rect l="l" t="t" r="r" b="b"/>
            <a:pathLst>
              <a:path w="1794" h="902" extrusionOk="0">
                <a:moveTo>
                  <a:pt x="148" y="765"/>
                </a:moveTo>
                <a:cubicBezTo>
                  <a:pt x="725" y="706"/>
                  <a:pt x="1304" y="422"/>
                  <a:pt x="1716" y="39"/>
                </a:cubicBezTo>
                <a:cubicBezTo>
                  <a:pt x="1745" y="0"/>
                  <a:pt x="1794" y="50"/>
                  <a:pt x="1755" y="79"/>
                </a:cubicBezTo>
                <a:cubicBezTo>
                  <a:pt x="1333" y="481"/>
                  <a:pt x="755" y="843"/>
                  <a:pt x="157" y="892"/>
                </a:cubicBezTo>
                <a:cubicBezTo>
                  <a:pt x="10" y="902"/>
                  <a:pt x="0" y="775"/>
                  <a:pt x="148" y="765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1" name="Google Shape;5721;p21"/>
          <p:cNvSpPr/>
          <p:nvPr/>
        </p:nvSpPr>
        <p:spPr>
          <a:xfrm>
            <a:off x="7883671" y="5090530"/>
            <a:ext cx="443714" cy="427006"/>
          </a:xfrm>
          <a:custGeom>
            <a:avLst/>
            <a:gdLst/>
            <a:ahLst/>
            <a:cxnLst/>
            <a:rect l="l" t="t" r="r" b="b"/>
            <a:pathLst>
              <a:path w="2098" h="2019" extrusionOk="0">
                <a:moveTo>
                  <a:pt x="1078" y="1999"/>
                </a:moveTo>
                <a:cubicBezTo>
                  <a:pt x="0" y="2019"/>
                  <a:pt x="677" y="539"/>
                  <a:pt x="1352" y="0"/>
                </a:cubicBezTo>
                <a:cubicBezTo>
                  <a:pt x="1196" y="617"/>
                  <a:pt x="2097" y="1970"/>
                  <a:pt x="1078" y="199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2" name="Google Shape;5722;p21"/>
          <p:cNvSpPr/>
          <p:nvPr/>
        </p:nvSpPr>
        <p:spPr>
          <a:xfrm>
            <a:off x="8064074" y="5133886"/>
            <a:ext cx="83117" cy="416854"/>
          </a:xfrm>
          <a:custGeom>
            <a:avLst/>
            <a:gdLst/>
            <a:ahLst/>
            <a:cxnLst/>
            <a:rect l="l" t="t" r="r" b="b"/>
            <a:pathLst>
              <a:path w="393" h="1971" extrusionOk="0">
                <a:moveTo>
                  <a:pt x="314" y="1794"/>
                </a:moveTo>
                <a:cubicBezTo>
                  <a:pt x="137" y="1235"/>
                  <a:pt x="176" y="599"/>
                  <a:pt x="372" y="70"/>
                </a:cubicBezTo>
                <a:cubicBezTo>
                  <a:pt x="392" y="30"/>
                  <a:pt x="333" y="1"/>
                  <a:pt x="314" y="50"/>
                </a:cubicBezTo>
                <a:cubicBezTo>
                  <a:pt x="107" y="589"/>
                  <a:pt x="0" y="1265"/>
                  <a:pt x="186" y="1833"/>
                </a:cubicBezTo>
                <a:cubicBezTo>
                  <a:pt x="235" y="1971"/>
                  <a:pt x="353" y="1931"/>
                  <a:pt x="314" y="1794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3" name="Google Shape;5723;p21"/>
          <p:cNvSpPr/>
          <p:nvPr/>
        </p:nvSpPr>
        <p:spPr>
          <a:xfrm>
            <a:off x="7883671" y="5509072"/>
            <a:ext cx="443714" cy="458095"/>
          </a:xfrm>
          <a:custGeom>
            <a:avLst/>
            <a:gdLst/>
            <a:ahLst/>
            <a:cxnLst/>
            <a:rect l="l" t="t" r="r" b="b"/>
            <a:pathLst>
              <a:path w="2098" h="2166" extrusionOk="0">
                <a:moveTo>
                  <a:pt x="1069" y="157"/>
                </a:moveTo>
                <a:cubicBezTo>
                  <a:pt x="0" y="1"/>
                  <a:pt x="422" y="1539"/>
                  <a:pt x="951" y="2166"/>
                </a:cubicBezTo>
                <a:cubicBezTo>
                  <a:pt x="941" y="1480"/>
                  <a:pt x="2097" y="295"/>
                  <a:pt x="1069" y="157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4" name="Google Shape;5724;p21"/>
          <p:cNvSpPr/>
          <p:nvPr/>
        </p:nvSpPr>
        <p:spPr>
          <a:xfrm>
            <a:off x="8037003" y="5505054"/>
            <a:ext cx="105958" cy="412413"/>
          </a:xfrm>
          <a:custGeom>
            <a:avLst/>
            <a:gdLst/>
            <a:ahLst/>
            <a:cxnLst/>
            <a:rect l="l" t="t" r="r" b="b"/>
            <a:pathLst>
              <a:path w="501" h="1950" extrusionOk="0">
                <a:moveTo>
                  <a:pt x="431" y="186"/>
                </a:moveTo>
                <a:cubicBezTo>
                  <a:pt x="148" y="695"/>
                  <a:pt x="69" y="1333"/>
                  <a:pt x="157" y="1891"/>
                </a:cubicBezTo>
                <a:cubicBezTo>
                  <a:pt x="167" y="1940"/>
                  <a:pt x="108" y="1950"/>
                  <a:pt x="98" y="1901"/>
                </a:cubicBezTo>
                <a:cubicBezTo>
                  <a:pt x="0" y="1323"/>
                  <a:pt x="20" y="647"/>
                  <a:pt x="314" y="127"/>
                </a:cubicBezTo>
                <a:cubicBezTo>
                  <a:pt x="383" y="0"/>
                  <a:pt x="500" y="59"/>
                  <a:pt x="431" y="18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5" name="Google Shape;5725;p21"/>
          <p:cNvSpPr/>
          <p:nvPr/>
        </p:nvSpPr>
        <p:spPr>
          <a:xfrm>
            <a:off x="7997665" y="5353626"/>
            <a:ext cx="507796" cy="435465"/>
          </a:xfrm>
          <a:custGeom>
            <a:avLst/>
            <a:gdLst/>
            <a:ahLst/>
            <a:cxnLst/>
            <a:rect l="l" t="t" r="r" b="b"/>
            <a:pathLst>
              <a:path w="2401" h="2059" extrusionOk="0">
                <a:moveTo>
                  <a:pt x="617" y="902"/>
                </a:moveTo>
                <a:cubicBezTo>
                  <a:pt x="1" y="1755"/>
                  <a:pt x="1617" y="2058"/>
                  <a:pt x="2401" y="1853"/>
                </a:cubicBezTo>
                <a:cubicBezTo>
                  <a:pt x="1823" y="1588"/>
                  <a:pt x="1274" y="0"/>
                  <a:pt x="617" y="90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6" name="Google Shape;5726;p21"/>
          <p:cNvSpPr/>
          <p:nvPr/>
        </p:nvSpPr>
        <p:spPr>
          <a:xfrm>
            <a:off x="8099181" y="5505054"/>
            <a:ext cx="352560" cy="240468"/>
          </a:xfrm>
          <a:custGeom>
            <a:avLst/>
            <a:gdLst/>
            <a:ahLst/>
            <a:cxnLst/>
            <a:rect l="l" t="t" r="r" b="b"/>
            <a:pathLst>
              <a:path w="1667" h="1137" extrusionOk="0">
                <a:moveTo>
                  <a:pt x="187" y="118"/>
                </a:moveTo>
                <a:cubicBezTo>
                  <a:pt x="540" y="578"/>
                  <a:pt x="1078" y="921"/>
                  <a:pt x="1627" y="1068"/>
                </a:cubicBezTo>
                <a:cubicBezTo>
                  <a:pt x="1666" y="1078"/>
                  <a:pt x="1657" y="1137"/>
                  <a:pt x="1607" y="1127"/>
                </a:cubicBezTo>
                <a:cubicBezTo>
                  <a:pt x="1049" y="980"/>
                  <a:pt x="431" y="676"/>
                  <a:pt x="89" y="196"/>
                </a:cubicBezTo>
                <a:cubicBezTo>
                  <a:pt x="0" y="78"/>
                  <a:pt x="98" y="0"/>
                  <a:pt x="187" y="11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7" name="Google Shape;5727;p21"/>
          <p:cNvSpPr/>
          <p:nvPr/>
        </p:nvSpPr>
        <p:spPr>
          <a:xfrm>
            <a:off x="8061747" y="5523453"/>
            <a:ext cx="39761" cy="16919"/>
          </a:xfrm>
          <a:custGeom>
            <a:avLst/>
            <a:gdLst/>
            <a:ahLst/>
            <a:cxnLst/>
            <a:rect l="l" t="t" r="r" b="b"/>
            <a:pathLst>
              <a:path w="188" h="80" extrusionOk="0">
                <a:moveTo>
                  <a:pt x="1" y="1"/>
                </a:moveTo>
                <a:lnTo>
                  <a:pt x="1" y="50"/>
                </a:lnTo>
                <a:cubicBezTo>
                  <a:pt x="1" y="60"/>
                  <a:pt x="11" y="70"/>
                  <a:pt x="11" y="79"/>
                </a:cubicBezTo>
                <a:lnTo>
                  <a:pt x="177" y="79"/>
                </a:lnTo>
                <a:cubicBezTo>
                  <a:pt x="177" y="70"/>
                  <a:pt x="187" y="60"/>
                  <a:pt x="187" y="50"/>
                </a:cubicBezTo>
                <a:cubicBezTo>
                  <a:pt x="129" y="31"/>
                  <a:pt x="70" y="11"/>
                  <a:pt x="1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8" name="Google Shape;5728;p21"/>
          <p:cNvSpPr/>
          <p:nvPr/>
        </p:nvSpPr>
        <p:spPr>
          <a:xfrm>
            <a:off x="8061747" y="5509072"/>
            <a:ext cx="45894" cy="25168"/>
          </a:xfrm>
          <a:custGeom>
            <a:avLst/>
            <a:gdLst/>
            <a:ahLst/>
            <a:cxnLst/>
            <a:rect l="l" t="t" r="r" b="b"/>
            <a:pathLst>
              <a:path w="217" h="119" extrusionOk="0">
                <a:moveTo>
                  <a:pt x="20" y="1"/>
                </a:moveTo>
                <a:cubicBezTo>
                  <a:pt x="11" y="20"/>
                  <a:pt x="11" y="40"/>
                  <a:pt x="1" y="69"/>
                </a:cubicBezTo>
                <a:cubicBezTo>
                  <a:pt x="70" y="79"/>
                  <a:pt x="129" y="99"/>
                  <a:pt x="187" y="118"/>
                </a:cubicBezTo>
                <a:lnTo>
                  <a:pt x="197" y="108"/>
                </a:lnTo>
                <a:cubicBezTo>
                  <a:pt x="207" y="99"/>
                  <a:pt x="207" y="88"/>
                  <a:pt x="216" y="88"/>
                </a:cubicBezTo>
                <a:cubicBezTo>
                  <a:pt x="207" y="79"/>
                  <a:pt x="207" y="69"/>
                  <a:pt x="197" y="59"/>
                </a:cubicBezTo>
                <a:cubicBezTo>
                  <a:pt x="197" y="40"/>
                  <a:pt x="187" y="30"/>
                  <a:pt x="187" y="20"/>
                </a:cubicBezTo>
                <a:cubicBezTo>
                  <a:pt x="129" y="10"/>
                  <a:pt x="70" y="10"/>
                  <a:pt x="2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9" name="Google Shape;5729;p21"/>
          <p:cNvSpPr/>
          <p:nvPr/>
        </p:nvSpPr>
        <p:spPr>
          <a:xfrm>
            <a:off x="8169608" y="5498709"/>
            <a:ext cx="4441" cy="2326"/>
          </a:xfrm>
          <a:custGeom>
            <a:avLst/>
            <a:gdLst/>
            <a:ahLst/>
            <a:cxnLst/>
            <a:rect l="l" t="t" r="r" b="b"/>
            <a:pathLst>
              <a:path w="21" h="11" extrusionOk="0">
                <a:moveTo>
                  <a:pt x="11" y="0"/>
                </a:moveTo>
                <a:lnTo>
                  <a:pt x="0" y="11"/>
                </a:lnTo>
                <a:lnTo>
                  <a:pt x="20" y="11"/>
                </a:lnTo>
                <a:cubicBezTo>
                  <a:pt x="20" y="0"/>
                  <a:pt x="11" y="0"/>
                  <a:pt x="11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0" name="Google Shape;5730;p21"/>
          <p:cNvSpPr/>
          <p:nvPr/>
        </p:nvSpPr>
        <p:spPr>
          <a:xfrm>
            <a:off x="8130270" y="5500824"/>
            <a:ext cx="41664" cy="29186"/>
          </a:xfrm>
          <a:custGeom>
            <a:avLst/>
            <a:gdLst/>
            <a:ahLst/>
            <a:cxnLst/>
            <a:rect l="l" t="t" r="r" b="b"/>
            <a:pathLst>
              <a:path w="197" h="138" extrusionOk="0">
                <a:moveTo>
                  <a:pt x="186" y="1"/>
                </a:moveTo>
                <a:cubicBezTo>
                  <a:pt x="128" y="20"/>
                  <a:pt x="69" y="40"/>
                  <a:pt x="1" y="49"/>
                </a:cubicBezTo>
                <a:lnTo>
                  <a:pt x="1" y="59"/>
                </a:lnTo>
                <a:cubicBezTo>
                  <a:pt x="1" y="69"/>
                  <a:pt x="10" y="88"/>
                  <a:pt x="10" y="98"/>
                </a:cubicBezTo>
                <a:cubicBezTo>
                  <a:pt x="20" y="108"/>
                  <a:pt x="30" y="118"/>
                  <a:pt x="40" y="138"/>
                </a:cubicBezTo>
                <a:cubicBezTo>
                  <a:pt x="99" y="79"/>
                  <a:pt x="147" y="30"/>
                  <a:pt x="197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1" name="Google Shape;5731;p21"/>
          <p:cNvSpPr/>
          <p:nvPr/>
        </p:nvSpPr>
        <p:spPr>
          <a:xfrm>
            <a:off x="8065977" y="5469734"/>
            <a:ext cx="105958" cy="43779"/>
          </a:xfrm>
          <a:custGeom>
            <a:avLst/>
            <a:gdLst/>
            <a:ahLst/>
            <a:cxnLst/>
            <a:rect l="l" t="t" r="r" b="b"/>
            <a:pathLst>
              <a:path w="501" h="207" extrusionOk="0">
                <a:moveTo>
                  <a:pt x="246" y="0"/>
                </a:moveTo>
                <a:cubicBezTo>
                  <a:pt x="265" y="69"/>
                  <a:pt x="285" y="128"/>
                  <a:pt x="305" y="196"/>
                </a:cubicBezTo>
                <a:cubicBezTo>
                  <a:pt x="373" y="187"/>
                  <a:pt x="432" y="167"/>
                  <a:pt x="490" y="148"/>
                </a:cubicBezTo>
                <a:lnTo>
                  <a:pt x="501" y="137"/>
                </a:lnTo>
                <a:cubicBezTo>
                  <a:pt x="451" y="59"/>
                  <a:pt x="363" y="0"/>
                  <a:pt x="265" y="0"/>
                </a:cubicBezTo>
                <a:close/>
                <a:moveTo>
                  <a:pt x="128" y="39"/>
                </a:moveTo>
                <a:cubicBezTo>
                  <a:pt x="69" y="69"/>
                  <a:pt x="20" y="118"/>
                  <a:pt x="0" y="187"/>
                </a:cubicBezTo>
                <a:cubicBezTo>
                  <a:pt x="50" y="196"/>
                  <a:pt x="109" y="196"/>
                  <a:pt x="167" y="206"/>
                </a:cubicBezTo>
                <a:cubicBezTo>
                  <a:pt x="148" y="148"/>
                  <a:pt x="138" y="89"/>
                  <a:pt x="128" y="39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2" name="Google Shape;5732;p21"/>
          <p:cNvSpPr/>
          <p:nvPr/>
        </p:nvSpPr>
        <p:spPr>
          <a:xfrm>
            <a:off x="8093048" y="5469734"/>
            <a:ext cx="39549" cy="58161"/>
          </a:xfrm>
          <a:custGeom>
            <a:avLst/>
            <a:gdLst/>
            <a:ahLst/>
            <a:cxnLst/>
            <a:rect l="l" t="t" r="r" b="b"/>
            <a:pathLst>
              <a:path w="187" h="275" extrusionOk="0">
                <a:moveTo>
                  <a:pt x="108" y="0"/>
                </a:moveTo>
                <a:cubicBezTo>
                  <a:pt x="68" y="10"/>
                  <a:pt x="29" y="20"/>
                  <a:pt x="0" y="39"/>
                </a:cubicBezTo>
                <a:cubicBezTo>
                  <a:pt x="10" y="89"/>
                  <a:pt x="20" y="148"/>
                  <a:pt x="39" y="206"/>
                </a:cubicBezTo>
                <a:cubicBezTo>
                  <a:pt x="39" y="216"/>
                  <a:pt x="49" y="226"/>
                  <a:pt x="49" y="245"/>
                </a:cubicBezTo>
                <a:cubicBezTo>
                  <a:pt x="59" y="255"/>
                  <a:pt x="59" y="265"/>
                  <a:pt x="68" y="274"/>
                </a:cubicBezTo>
                <a:cubicBezTo>
                  <a:pt x="79" y="255"/>
                  <a:pt x="79" y="245"/>
                  <a:pt x="88" y="245"/>
                </a:cubicBezTo>
                <a:cubicBezTo>
                  <a:pt x="98" y="235"/>
                  <a:pt x="108" y="226"/>
                  <a:pt x="127" y="226"/>
                </a:cubicBezTo>
                <a:lnTo>
                  <a:pt x="137" y="226"/>
                </a:lnTo>
                <a:cubicBezTo>
                  <a:pt x="157" y="226"/>
                  <a:pt x="166" y="226"/>
                  <a:pt x="177" y="245"/>
                </a:cubicBezTo>
                <a:lnTo>
                  <a:pt x="186" y="245"/>
                </a:lnTo>
                <a:cubicBezTo>
                  <a:pt x="186" y="235"/>
                  <a:pt x="177" y="216"/>
                  <a:pt x="177" y="206"/>
                </a:cubicBezTo>
                <a:lnTo>
                  <a:pt x="177" y="196"/>
                </a:lnTo>
                <a:cubicBezTo>
                  <a:pt x="157" y="128"/>
                  <a:pt x="137" y="69"/>
                  <a:pt x="118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3" name="Google Shape;5733;p21"/>
          <p:cNvSpPr/>
          <p:nvPr/>
        </p:nvSpPr>
        <p:spPr>
          <a:xfrm>
            <a:off x="8064074" y="5540161"/>
            <a:ext cx="35319" cy="33416"/>
          </a:xfrm>
          <a:custGeom>
            <a:avLst/>
            <a:gdLst/>
            <a:ahLst/>
            <a:cxnLst/>
            <a:rect l="l" t="t" r="r" b="b"/>
            <a:pathLst>
              <a:path w="167" h="158" extrusionOk="0">
                <a:moveTo>
                  <a:pt x="0" y="0"/>
                </a:moveTo>
                <a:cubicBezTo>
                  <a:pt x="9" y="59"/>
                  <a:pt x="39" y="118"/>
                  <a:pt x="88" y="157"/>
                </a:cubicBezTo>
                <a:cubicBezTo>
                  <a:pt x="107" y="108"/>
                  <a:pt x="137" y="50"/>
                  <a:pt x="166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4" name="Google Shape;5734;p21"/>
          <p:cNvSpPr/>
          <p:nvPr/>
        </p:nvSpPr>
        <p:spPr>
          <a:xfrm>
            <a:off x="8082473" y="5517320"/>
            <a:ext cx="48009" cy="68524"/>
          </a:xfrm>
          <a:custGeom>
            <a:avLst/>
            <a:gdLst/>
            <a:ahLst/>
            <a:cxnLst/>
            <a:rect l="l" t="t" r="r" b="b"/>
            <a:pathLst>
              <a:path w="227" h="324" extrusionOk="0">
                <a:moveTo>
                  <a:pt x="177" y="1"/>
                </a:moveTo>
                <a:cubicBezTo>
                  <a:pt x="187" y="1"/>
                  <a:pt x="207" y="1"/>
                  <a:pt x="227" y="20"/>
                </a:cubicBezTo>
                <a:cubicBezTo>
                  <a:pt x="216" y="1"/>
                  <a:pt x="207" y="1"/>
                  <a:pt x="187" y="1"/>
                </a:cubicBezTo>
                <a:close/>
                <a:moveTo>
                  <a:pt x="138" y="20"/>
                </a:moveTo>
                <a:cubicBezTo>
                  <a:pt x="129" y="20"/>
                  <a:pt x="129" y="30"/>
                  <a:pt x="118" y="49"/>
                </a:cubicBezTo>
                <a:cubicBezTo>
                  <a:pt x="109" y="49"/>
                  <a:pt x="109" y="60"/>
                  <a:pt x="99" y="69"/>
                </a:cubicBezTo>
                <a:lnTo>
                  <a:pt x="89" y="79"/>
                </a:lnTo>
                <a:cubicBezTo>
                  <a:pt x="89" y="89"/>
                  <a:pt x="79" y="99"/>
                  <a:pt x="79" y="108"/>
                </a:cubicBezTo>
                <a:cubicBezTo>
                  <a:pt x="50" y="158"/>
                  <a:pt x="20" y="216"/>
                  <a:pt x="1" y="265"/>
                </a:cubicBezTo>
                <a:cubicBezTo>
                  <a:pt x="31" y="295"/>
                  <a:pt x="70" y="314"/>
                  <a:pt x="109" y="324"/>
                </a:cubicBezTo>
                <a:cubicBezTo>
                  <a:pt x="129" y="275"/>
                  <a:pt x="158" y="226"/>
                  <a:pt x="187" y="167"/>
                </a:cubicBezTo>
                <a:cubicBezTo>
                  <a:pt x="177" y="158"/>
                  <a:pt x="168" y="147"/>
                  <a:pt x="168" y="138"/>
                </a:cubicBezTo>
                <a:cubicBezTo>
                  <a:pt x="129" y="79"/>
                  <a:pt x="129" y="40"/>
                  <a:pt x="138" y="2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5" name="Google Shape;5735;p21"/>
          <p:cNvSpPr/>
          <p:nvPr/>
        </p:nvSpPr>
        <p:spPr>
          <a:xfrm>
            <a:off x="8105526" y="5500824"/>
            <a:ext cx="76772" cy="87347"/>
          </a:xfrm>
          <a:custGeom>
            <a:avLst/>
            <a:gdLst/>
            <a:ahLst/>
            <a:cxnLst/>
            <a:rect l="l" t="t" r="r" b="b"/>
            <a:pathLst>
              <a:path w="363" h="413" extrusionOk="0">
                <a:moveTo>
                  <a:pt x="314" y="1"/>
                </a:moveTo>
                <a:cubicBezTo>
                  <a:pt x="264" y="30"/>
                  <a:pt x="216" y="79"/>
                  <a:pt x="157" y="138"/>
                </a:cubicBezTo>
                <a:cubicBezTo>
                  <a:pt x="205" y="196"/>
                  <a:pt x="245" y="255"/>
                  <a:pt x="294" y="304"/>
                </a:cubicBezTo>
                <a:cubicBezTo>
                  <a:pt x="343" y="255"/>
                  <a:pt x="362" y="186"/>
                  <a:pt x="353" y="108"/>
                </a:cubicBezTo>
                <a:cubicBezTo>
                  <a:pt x="353" y="69"/>
                  <a:pt x="343" y="30"/>
                  <a:pt x="323" y="1"/>
                </a:cubicBezTo>
                <a:close/>
                <a:moveTo>
                  <a:pt x="78" y="245"/>
                </a:moveTo>
                <a:cubicBezTo>
                  <a:pt x="49" y="304"/>
                  <a:pt x="20" y="353"/>
                  <a:pt x="0" y="402"/>
                </a:cubicBezTo>
                <a:cubicBezTo>
                  <a:pt x="29" y="412"/>
                  <a:pt x="49" y="412"/>
                  <a:pt x="78" y="412"/>
                </a:cubicBezTo>
                <a:lnTo>
                  <a:pt x="98" y="412"/>
                </a:lnTo>
                <a:cubicBezTo>
                  <a:pt x="137" y="412"/>
                  <a:pt x="166" y="402"/>
                  <a:pt x="196" y="382"/>
                </a:cubicBezTo>
                <a:cubicBezTo>
                  <a:pt x="157" y="343"/>
                  <a:pt x="118" y="294"/>
                  <a:pt x="78" y="245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6" name="Google Shape;5736;p21"/>
          <p:cNvSpPr/>
          <p:nvPr/>
        </p:nvSpPr>
        <p:spPr>
          <a:xfrm>
            <a:off x="8109544" y="5517320"/>
            <a:ext cx="58372" cy="64506"/>
          </a:xfrm>
          <a:custGeom>
            <a:avLst/>
            <a:gdLst/>
            <a:ahLst/>
            <a:cxnLst/>
            <a:rect l="l" t="t" r="r" b="b"/>
            <a:pathLst>
              <a:path w="276" h="305" extrusionOk="0">
                <a:moveTo>
                  <a:pt x="49" y="1"/>
                </a:moveTo>
                <a:cubicBezTo>
                  <a:pt x="30" y="1"/>
                  <a:pt x="20" y="10"/>
                  <a:pt x="10" y="20"/>
                </a:cubicBezTo>
                <a:cubicBezTo>
                  <a:pt x="1" y="40"/>
                  <a:pt x="1" y="79"/>
                  <a:pt x="40" y="138"/>
                </a:cubicBezTo>
                <a:cubicBezTo>
                  <a:pt x="40" y="147"/>
                  <a:pt x="49" y="158"/>
                  <a:pt x="59" y="167"/>
                </a:cubicBezTo>
                <a:cubicBezTo>
                  <a:pt x="99" y="216"/>
                  <a:pt x="138" y="265"/>
                  <a:pt x="177" y="304"/>
                </a:cubicBezTo>
                <a:cubicBezTo>
                  <a:pt x="216" y="285"/>
                  <a:pt x="255" y="265"/>
                  <a:pt x="275" y="226"/>
                </a:cubicBezTo>
                <a:cubicBezTo>
                  <a:pt x="226" y="177"/>
                  <a:pt x="186" y="118"/>
                  <a:pt x="138" y="60"/>
                </a:cubicBezTo>
                <a:cubicBezTo>
                  <a:pt x="128" y="40"/>
                  <a:pt x="118" y="30"/>
                  <a:pt x="108" y="20"/>
                </a:cubicBezTo>
                <a:lnTo>
                  <a:pt x="99" y="20"/>
                </a:lnTo>
                <a:cubicBezTo>
                  <a:pt x="79" y="1"/>
                  <a:pt x="59" y="1"/>
                  <a:pt x="4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7" name="Google Shape;5737;p21"/>
          <p:cNvSpPr/>
          <p:nvPr/>
        </p:nvSpPr>
        <p:spPr>
          <a:xfrm>
            <a:off x="8065977" y="5453027"/>
            <a:ext cx="122666" cy="122666"/>
          </a:xfrm>
          <a:custGeom>
            <a:avLst/>
            <a:gdLst/>
            <a:ahLst/>
            <a:cxnLst/>
            <a:rect l="l" t="t" r="r" b="b"/>
            <a:pathLst>
              <a:path w="580" h="580" extrusionOk="0">
                <a:moveTo>
                  <a:pt x="569" y="266"/>
                </a:moveTo>
                <a:cubicBezTo>
                  <a:pt x="579" y="422"/>
                  <a:pt x="471" y="549"/>
                  <a:pt x="314" y="569"/>
                </a:cubicBezTo>
                <a:cubicBezTo>
                  <a:pt x="157" y="579"/>
                  <a:pt x="30" y="471"/>
                  <a:pt x="11" y="314"/>
                </a:cubicBezTo>
                <a:cubicBezTo>
                  <a:pt x="0" y="158"/>
                  <a:pt x="109" y="20"/>
                  <a:pt x="265" y="11"/>
                </a:cubicBezTo>
                <a:cubicBezTo>
                  <a:pt x="422" y="1"/>
                  <a:pt x="559" y="109"/>
                  <a:pt x="569" y="26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8" name="Google Shape;5738;p21"/>
          <p:cNvSpPr/>
          <p:nvPr/>
        </p:nvSpPr>
        <p:spPr>
          <a:xfrm>
            <a:off x="8117792" y="5465505"/>
            <a:ext cx="43779" cy="45894"/>
          </a:xfrm>
          <a:custGeom>
            <a:avLst/>
            <a:gdLst/>
            <a:ahLst/>
            <a:cxnLst/>
            <a:rect l="l" t="t" r="r" b="b"/>
            <a:pathLst>
              <a:path w="207" h="217" extrusionOk="0">
                <a:moveTo>
                  <a:pt x="206" y="99"/>
                </a:moveTo>
                <a:cubicBezTo>
                  <a:pt x="206" y="157"/>
                  <a:pt x="167" y="207"/>
                  <a:pt x="108" y="207"/>
                </a:cubicBezTo>
                <a:cubicBezTo>
                  <a:pt x="60" y="216"/>
                  <a:pt x="10" y="177"/>
                  <a:pt x="1" y="118"/>
                </a:cubicBezTo>
                <a:cubicBezTo>
                  <a:pt x="1" y="59"/>
                  <a:pt x="40" y="11"/>
                  <a:pt x="99" y="11"/>
                </a:cubicBezTo>
                <a:cubicBezTo>
                  <a:pt x="147" y="1"/>
                  <a:pt x="197" y="40"/>
                  <a:pt x="206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9" name="Google Shape;5739;p21"/>
          <p:cNvSpPr/>
          <p:nvPr/>
        </p:nvSpPr>
        <p:spPr>
          <a:xfrm>
            <a:off x="497329" y="3476004"/>
            <a:ext cx="812770" cy="1038645"/>
          </a:xfrm>
          <a:custGeom>
            <a:avLst/>
            <a:gdLst/>
            <a:ahLst/>
            <a:cxnLst/>
            <a:rect l="l" t="t" r="r" b="b"/>
            <a:pathLst>
              <a:path w="3843" h="4911" extrusionOk="0">
                <a:moveTo>
                  <a:pt x="1353" y="383"/>
                </a:moveTo>
                <a:cubicBezTo>
                  <a:pt x="530" y="706"/>
                  <a:pt x="1" y="1941"/>
                  <a:pt x="530" y="1529"/>
                </a:cubicBezTo>
                <a:cubicBezTo>
                  <a:pt x="844" y="1284"/>
                  <a:pt x="187" y="2744"/>
                  <a:pt x="717" y="2332"/>
                </a:cubicBezTo>
                <a:cubicBezTo>
                  <a:pt x="1089" y="2038"/>
                  <a:pt x="736" y="3685"/>
                  <a:pt x="1207" y="3146"/>
                </a:cubicBezTo>
                <a:cubicBezTo>
                  <a:pt x="1677" y="2597"/>
                  <a:pt x="1422" y="4645"/>
                  <a:pt x="1853" y="3871"/>
                </a:cubicBezTo>
                <a:cubicBezTo>
                  <a:pt x="2059" y="3489"/>
                  <a:pt x="2588" y="4586"/>
                  <a:pt x="3245" y="4812"/>
                </a:cubicBezTo>
                <a:cubicBezTo>
                  <a:pt x="3539" y="4910"/>
                  <a:pt x="2745" y="3401"/>
                  <a:pt x="3127" y="3577"/>
                </a:cubicBezTo>
                <a:cubicBezTo>
                  <a:pt x="3774" y="3871"/>
                  <a:pt x="2461" y="2323"/>
                  <a:pt x="3313" y="2489"/>
                </a:cubicBezTo>
                <a:cubicBezTo>
                  <a:pt x="3823" y="2597"/>
                  <a:pt x="2490" y="1637"/>
                  <a:pt x="3264" y="1627"/>
                </a:cubicBezTo>
                <a:cubicBezTo>
                  <a:pt x="3842" y="1627"/>
                  <a:pt x="2470" y="823"/>
                  <a:pt x="2931" y="843"/>
                </a:cubicBezTo>
                <a:cubicBezTo>
                  <a:pt x="3685" y="882"/>
                  <a:pt x="2363" y="0"/>
                  <a:pt x="1353" y="383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0" name="Google Shape;5740;p21"/>
          <p:cNvSpPr/>
          <p:nvPr/>
        </p:nvSpPr>
        <p:spPr>
          <a:xfrm>
            <a:off x="497329" y="3554678"/>
            <a:ext cx="698775" cy="941147"/>
          </a:xfrm>
          <a:custGeom>
            <a:avLst/>
            <a:gdLst/>
            <a:ahLst/>
            <a:cxnLst/>
            <a:rect l="l" t="t" r="r" b="b"/>
            <a:pathLst>
              <a:path w="3304" h="4450" extrusionOk="0">
                <a:moveTo>
                  <a:pt x="3304" y="4420"/>
                </a:moveTo>
                <a:cubicBezTo>
                  <a:pt x="2607" y="3421"/>
                  <a:pt x="1569" y="2069"/>
                  <a:pt x="1392" y="1"/>
                </a:cubicBezTo>
                <a:cubicBezTo>
                  <a:pt x="1383" y="11"/>
                  <a:pt x="1363" y="11"/>
                  <a:pt x="1353" y="11"/>
                </a:cubicBezTo>
                <a:cubicBezTo>
                  <a:pt x="530" y="334"/>
                  <a:pt x="1" y="1569"/>
                  <a:pt x="530" y="1157"/>
                </a:cubicBezTo>
                <a:cubicBezTo>
                  <a:pt x="844" y="912"/>
                  <a:pt x="187" y="2372"/>
                  <a:pt x="717" y="1960"/>
                </a:cubicBezTo>
                <a:cubicBezTo>
                  <a:pt x="1089" y="1666"/>
                  <a:pt x="736" y="3313"/>
                  <a:pt x="1207" y="2774"/>
                </a:cubicBezTo>
                <a:cubicBezTo>
                  <a:pt x="1677" y="2225"/>
                  <a:pt x="1422" y="4273"/>
                  <a:pt x="1853" y="3499"/>
                </a:cubicBezTo>
                <a:cubicBezTo>
                  <a:pt x="2059" y="3117"/>
                  <a:pt x="2588" y="4214"/>
                  <a:pt x="3245" y="4440"/>
                </a:cubicBezTo>
                <a:cubicBezTo>
                  <a:pt x="3274" y="4449"/>
                  <a:pt x="3293" y="4440"/>
                  <a:pt x="3304" y="442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1" name="Google Shape;5741;p21"/>
          <p:cNvSpPr/>
          <p:nvPr/>
        </p:nvSpPr>
        <p:spPr>
          <a:xfrm>
            <a:off x="739910" y="3194085"/>
            <a:ext cx="336063" cy="1106958"/>
          </a:xfrm>
          <a:custGeom>
            <a:avLst/>
            <a:gdLst/>
            <a:ahLst/>
            <a:cxnLst/>
            <a:rect l="l" t="t" r="r" b="b"/>
            <a:pathLst>
              <a:path w="1589" h="5234" extrusionOk="0">
                <a:moveTo>
                  <a:pt x="40" y="403"/>
                </a:moveTo>
                <a:cubicBezTo>
                  <a:pt x="49" y="1"/>
                  <a:pt x="314" y="20"/>
                  <a:pt x="353" y="393"/>
                </a:cubicBezTo>
                <a:cubicBezTo>
                  <a:pt x="226" y="1677"/>
                  <a:pt x="549" y="3793"/>
                  <a:pt x="1519" y="5077"/>
                </a:cubicBezTo>
                <a:cubicBezTo>
                  <a:pt x="1588" y="5175"/>
                  <a:pt x="1500" y="5233"/>
                  <a:pt x="1431" y="5126"/>
                </a:cubicBezTo>
                <a:cubicBezTo>
                  <a:pt x="353" y="3705"/>
                  <a:pt x="1" y="2039"/>
                  <a:pt x="40" y="403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2" name="Google Shape;5742;p21"/>
          <p:cNvSpPr/>
          <p:nvPr/>
        </p:nvSpPr>
        <p:spPr>
          <a:xfrm>
            <a:off x="-480820" y="2234548"/>
            <a:ext cx="1324585" cy="930784"/>
          </a:xfrm>
          <a:custGeom>
            <a:avLst/>
            <a:gdLst/>
            <a:ahLst/>
            <a:cxnLst/>
            <a:rect l="l" t="t" r="r" b="b"/>
            <a:pathLst>
              <a:path w="6263" h="4401" extrusionOk="0">
                <a:moveTo>
                  <a:pt x="6154" y="4067"/>
                </a:moveTo>
                <a:cubicBezTo>
                  <a:pt x="6252" y="4058"/>
                  <a:pt x="6263" y="4215"/>
                  <a:pt x="6165" y="4224"/>
                </a:cubicBezTo>
                <a:cubicBezTo>
                  <a:pt x="3332" y="4400"/>
                  <a:pt x="2186" y="500"/>
                  <a:pt x="99" y="108"/>
                </a:cubicBezTo>
                <a:cubicBezTo>
                  <a:pt x="1" y="89"/>
                  <a:pt x="11" y="1"/>
                  <a:pt x="118" y="21"/>
                </a:cubicBezTo>
                <a:cubicBezTo>
                  <a:pt x="2265" y="422"/>
                  <a:pt x="3421" y="4244"/>
                  <a:pt x="6154" y="406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3" name="Google Shape;5743;p21"/>
          <p:cNvSpPr/>
          <p:nvPr/>
        </p:nvSpPr>
        <p:spPr>
          <a:xfrm>
            <a:off x="551259" y="2906034"/>
            <a:ext cx="201342" cy="224183"/>
          </a:xfrm>
          <a:custGeom>
            <a:avLst/>
            <a:gdLst/>
            <a:ahLst/>
            <a:cxnLst/>
            <a:rect l="l" t="t" r="r" b="b"/>
            <a:pathLst>
              <a:path w="952" h="1060" extrusionOk="0">
                <a:moveTo>
                  <a:pt x="932" y="931"/>
                </a:moveTo>
                <a:cubicBezTo>
                  <a:pt x="952" y="1010"/>
                  <a:pt x="824" y="1059"/>
                  <a:pt x="804" y="971"/>
                </a:cubicBezTo>
                <a:cubicBezTo>
                  <a:pt x="697" y="657"/>
                  <a:pt x="364" y="275"/>
                  <a:pt x="79" y="108"/>
                </a:cubicBezTo>
                <a:cubicBezTo>
                  <a:pt x="1" y="69"/>
                  <a:pt x="40" y="1"/>
                  <a:pt x="109" y="40"/>
                </a:cubicBezTo>
                <a:cubicBezTo>
                  <a:pt x="422" y="226"/>
                  <a:pt x="814" y="579"/>
                  <a:pt x="932" y="93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4" name="Google Shape;5744;p21"/>
          <p:cNvSpPr/>
          <p:nvPr/>
        </p:nvSpPr>
        <p:spPr>
          <a:xfrm>
            <a:off x="460106" y="3096799"/>
            <a:ext cx="288266" cy="76772"/>
          </a:xfrm>
          <a:custGeom>
            <a:avLst/>
            <a:gdLst/>
            <a:ahLst/>
            <a:cxnLst/>
            <a:rect l="l" t="t" r="r" b="b"/>
            <a:pathLst>
              <a:path w="1363" h="363" extrusionOk="0">
                <a:moveTo>
                  <a:pt x="1285" y="157"/>
                </a:moveTo>
                <a:cubicBezTo>
                  <a:pt x="1363" y="108"/>
                  <a:pt x="1294" y="0"/>
                  <a:pt x="1216" y="40"/>
                </a:cubicBezTo>
                <a:cubicBezTo>
                  <a:pt x="932" y="216"/>
                  <a:pt x="432" y="275"/>
                  <a:pt x="109" y="216"/>
                </a:cubicBezTo>
                <a:cubicBezTo>
                  <a:pt x="20" y="196"/>
                  <a:pt x="0" y="275"/>
                  <a:pt x="89" y="284"/>
                </a:cubicBezTo>
                <a:cubicBezTo>
                  <a:pt x="442" y="363"/>
                  <a:pt x="971" y="343"/>
                  <a:pt x="1285" y="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5" name="Google Shape;5745;p21"/>
          <p:cNvSpPr/>
          <p:nvPr/>
        </p:nvSpPr>
        <p:spPr>
          <a:xfrm>
            <a:off x="458203" y="2858448"/>
            <a:ext cx="176174" cy="242583"/>
          </a:xfrm>
          <a:custGeom>
            <a:avLst/>
            <a:gdLst/>
            <a:ahLst/>
            <a:cxnLst/>
            <a:rect l="l" t="t" r="r" b="b"/>
            <a:pathLst>
              <a:path w="833" h="1147" extrusionOk="0">
                <a:moveTo>
                  <a:pt x="813" y="1039"/>
                </a:moveTo>
                <a:cubicBezTo>
                  <a:pt x="833" y="1127"/>
                  <a:pt x="695" y="1147"/>
                  <a:pt x="686" y="1058"/>
                </a:cubicBezTo>
                <a:cubicBezTo>
                  <a:pt x="627" y="735"/>
                  <a:pt x="333" y="314"/>
                  <a:pt x="68" y="118"/>
                </a:cubicBezTo>
                <a:cubicBezTo>
                  <a:pt x="0" y="59"/>
                  <a:pt x="49" y="0"/>
                  <a:pt x="118" y="49"/>
                </a:cubicBezTo>
                <a:cubicBezTo>
                  <a:pt x="401" y="274"/>
                  <a:pt x="745" y="677"/>
                  <a:pt x="813" y="103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6" name="Google Shape;5746;p21"/>
          <p:cNvSpPr/>
          <p:nvPr/>
        </p:nvSpPr>
        <p:spPr>
          <a:xfrm>
            <a:off x="339979" y="3069728"/>
            <a:ext cx="288266" cy="64506"/>
          </a:xfrm>
          <a:custGeom>
            <a:avLst/>
            <a:gdLst/>
            <a:ahLst/>
            <a:cxnLst/>
            <a:rect l="l" t="t" r="r" b="b"/>
            <a:pathLst>
              <a:path w="1363" h="305" extrusionOk="0">
                <a:moveTo>
                  <a:pt x="1284" y="157"/>
                </a:moveTo>
                <a:cubicBezTo>
                  <a:pt x="1363" y="118"/>
                  <a:pt x="1313" y="1"/>
                  <a:pt x="1235" y="30"/>
                </a:cubicBezTo>
                <a:cubicBezTo>
                  <a:pt x="931" y="168"/>
                  <a:pt x="422" y="168"/>
                  <a:pt x="108" y="70"/>
                </a:cubicBezTo>
                <a:cubicBezTo>
                  <a:pt x="20" y="40"/>
                  <a:pt x="0" y="109"/>
                  <a:pt x="78" y="138"/>
                </a:cubicBezTo>
                <a:cubicBezTo>
                  <a:pt x="422" y="255"/>
                  <a:pt x="951" y="305"/>
                  <a:pt x="1284" y="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7" name="Google Shape;5747;p21"/>
          <p:cNvSpPr/>
          <p:nvPr/>
        </p:nvSpPr>
        <p:spPr>
          <a:xfrm>
            <a:off x="379316" y="2800288"/>
            <a:ext cx="143181" cy="257176"/>
          </a:xfrm>
          <a:custGeom>
            <a:avLst/>
            <a:gdLst/>
            <a:ahLst/>
            <a:cxnLst/>
            <a:rect l="l" t="t" r="r" b="b"/>
            <a:pathLst>
              <a:path w="677" h="1216" extrusionOk="0">
                <a:moveTo>
                  <a:pt x="676" y="1128"/>
                </a:moveTo>
                <a:cubicBezTo>
                  <a:pt x="676" y="1216"/>
                  <a:pt x="549" y="1216"/>
                  <a:pt x="539" y="1137"/>
                </a:cubicBezTo>
                <a:cubicBezTo>
                  <a:pt x="520" y="804"/>
                  <a:pt x="295" y="344"/>
                  <a:pt x="59" y="118"/>
                </a:cubicBezTo>
                <a:cubicBezTo>
                  <a:pt x="1" y="50"/>
                  <a:pt x="49" y="1"/>
                  <a:pt x="108" y="60"/>
                </a:cubicBezTo>
                <a:cubicBezTo>
                  <a:pt x="363" y="314"/>
                  <a:pt x="657" y="765"/>
                  <a:pt x="676" y="112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8" name="Google Shape;5748;p21"/>
          <p:cNvSpPr/>
          <p:nvPr/>
        </p:nvSpPr>
        <p:spPr>
          <a:xfrm>
            <a:off x="230215" y="3001417"/>
            <a:ext cx="288054" cy="81002"/>
          </a:xfrm>
          <a:custGeom>
            <a:avLst/>
            <a:gdLst/>
            <a:ahLst/>
            <a:cxnLst/>
            <a:rect l="l" t="t" r="r" b="b"/>
            <a:pathLst>
              <a:path w="1362" h="383" extrusionOk="0">
                <a:moveTo>
                  <a:pt x="1274" y="275"/>
                </a:moveTo>
                <a:cubicBezTo>
                  <a:pt x="1362" y="255"/>
                  <a:pt x="1323" y="128"/>
                  <a:pt x="1244" y="157"/>
                </a:cubicBezTo>
                <a:cubicBezTo>
                  <a:pt x="921" y="245"/>
                  <a:pt x="421" y="177"/>
                  <a:pt x="118" y="40"/>
                </a:cubicBezTo>
                <a:cubicBezTo>
                  <a:pt x="39" y="1"/>
                  <a:pt x="0" y="69"/>
                  <a:pt x="79" y="108"/>
                </a:cubicBezTo>
                <a:cubicBezTo>
                  <a:pt x="412" y="265"/>
                  <a:pt x="931" y="382"/>
                  <a:pt x="1274" y="27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9" name="Google Shape;5749;p21"/>
          <p:cNvSpPr/>
          <p:nvPr/>
        </p:nvSpPr>
        <p:spPr>
          <a:xfrm>
            <a:off x="308890" y="2738110"/>
            <a:ext cx="126473" cy="265636"/>
          </a:xfrm>
          <a:custGeom>
            <a:avLst/>
            <a:gdLst/>
            <a:ahLst/>
            <a:cxnLst/>
            <a:rect l="l" t="t" r="r" b="b"/>
            <a:pathLst>
              <a:path w="598" h="1256" extrusionOk="0">
                <a:moveTo>
                  <a:pt x="588" y="1177"/>
                </a:moveTo>
                <a:cubicBezTo>
                  <a:pt x="588" y="1255"/>
                  <a:pt x="461" y="1255"/>
                  <a:pt x="461" y="1167"/>
                </a:cubicBezTo>
                <a:cubicBezTo>
                  <a:pt x="471" y="834"/>
                  <a:pt x="275" y="373"/>
                  <a:pt x="49" y="118"/>
                </a:cubicBezTo>
                <a:cubicBezTo>
                  <a:pt x="0" y="50"/>
                  <a:pt x="49" y="1"/>
                  <a:pt x="108" y="70"/>
                </a:cubicBezTo>
                <a:cubicBezTo>
                  <a:pt x="343" y="344"/>
                  <a:pt x="598" y="804"/>
                  <a:pt x="588" y="117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0" name="Google Shape;5750;p21"/>
          <p:cNvSpPr/>
          <p:nvPr/>
        </p:nvSpPr>
        <p:spPr>
          <a:xfrm>
            <a:off x="144984" y="2928875"/>
            <a:ext cx="284248" cy="93480"/>
          </a:xfrm>
          <a:custGeom>
            <a:avLst/>
            <a:gdLst/>
            <a:ahLst/>
            <a:cxnLst/>
            <a:rect l="l" t="t" r="r" b="b"/>
            <a:pathLst>
              <a:path w="1344" h="442" extrusionOk="0">
                <a:moveTo>
                  <a:pt x="1255" y="363"/>
                </a:moveTo>
                <a:cubicBezTo>
                  <a:pt x="1344" y="353"/>
                  <a:pt x="1314" y="216"/>
                  <a:pt x="1226" y="235"/>
                </a:cubicBezTo>
                <a:cubicBezTo>
                  <a:pt x="902" y="304"/>
                  <a:pt x="403" y="206"/>
                  <a:pt x="119" y="39"/>
                </a:cubicBezTo>
                <a:cubicBezTo>
                  <a:pt x="50" y="0"/>
                  <a:pt x="1" y="59"/>
                  <a:pt x="79" y="108"/>
                </a:cubicBezTo>
                <a:cubicBezTo>
                  <a:pt x="393" y="285"/>
                  <a:pt x="902" y="442"/>
                  <a:pt x="1255" y="36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1" name="Google Shape;5751;p21"/>
          <p:cNvSpPr/>
          <p:nvPr/>
        </p:nvSpPr>
        <p:spPr>
          <a:xfrm>
            <a:off x="227888" y="2653301"/>
            <a:ext cx="112303" cy="277903"/>
          </a:xfrm>
          <a:custGeom>
            <a:avLst/>
            <a:gdLst/>
            <a:ahLst/>
            <a:cxnLst/>
            <a:rect l="l" t="t" r="r" b="b"/>
            <a:pathLst>
              <a:path w="531" h="1314" extrusionOk="0">
                <a:moveTo>
                  <a:pt x="481" y="1225"/>
                </a:moveTo>
                <a:cubicBezTo>
                  <a:pt x="471" y="1313"/>
                  <a:pt x="334" y="1294"/>
                  <a:pt x="354" y="1205"/>
                </a:cubicBezTo>
                <a:cubicBezTo>
                  <a:pt x="393" y="882"/>
                  <a:pt x="246" y="392"/>
                  <a:pt x="60" y="118"/>
                </a:cubicBezTo>
                <a:cubicBezTo>
                  <a:pt x="1" y="49"/>
                  <a:pt x="70" y="0"/>
                  <a:pt x="119" y="79"/>
                </a:cubicBezTo>
                <a:cubicBezTo>
                  <a:pt x="325" y="373"/>
                  <a:pt x="530" y="863"/>
                  <a:pt x="481" y="122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2" name="Google Shape;5752;p21"/>
          <p:cNvSpPr/>
          <p:nvPr/>
        </p:nvSpPr>
        <p:spPr>
          <a:xfrm>
            <a:off x="47698" y="2825244"/>
            <a:ext cx="275788" cy="114207"/>
          </a:xfrm>
          <a:custGeom>
            <a:avLst/>
            <a:gdLst/>
            <a:ahLst/>
            <a:cxnLst/>
            <a:rect l="l" t="t" r="r" b="b"/>
            <a:pathLst>
              <a:path w="1304" h="540" extrusionOk="0">
                <a:moveTo>
                  <a:pt x="1216" y="500"/>
                </a:moveTo>
                <a:cubicBezTo>
                  <a:pt x="1304" y="490"/>
                  <a:pt x="1284" y="353"/>
                  <a:pt x="1196" y="363"/>
                </a:cubicBezTo>
                <a:cubicBezTo>
                  <a:pt x="873" y="402"/>
                  <a:pt x="383" y="246"/>
                  <a:pt x="118" y="50"/>
                </a:cubicBezTo>
                <a:cubicBezTo>
                  <a:pt x="49" y="0"/>
                  <a:pt x="1" y="59"/>
                  <a:pt x="69" y="118"/>
                </a:cubicBezTo>
                <a:cubicBezTo>
                  <a:pt x="363" y="324"/>
                  <a:pt x="853" y="540"/>
                  <a:pt x="1216" y="50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3" name="Google Shape;5753;p21"/>
          <p:cNvSpPr/>
          <p:nvPr/>
        </p:nvSpPr>
        <p:spPr>
          <a:xfrm>
            <a:off x="155558" y="2574415"/>
            <a:ext cx="109977" cy="278114"/>
          </a:xfrm>
          <a:custGeom>
            <a:avLst/>
            <a:gdLst/>
            <a:ahLst/>
            <a:cxnLst/>
            <a:rect l="l" t="t" r="r" b="b"/>
            <a:pathLst>
              <a:path w="520" h="1315" extrusionOk="0">
                <a:moveTo>
                  <a:pt x="471" y="1225"/>
                </a:moveTo>
                <a:cubicBezTo>
                  <a:pt x="461" y="1314"/>
                  <a:pt x="334" y="1294"/>
                  <a:pt x="343" y="1206"/>
                </a:cubicBezTo>
                <a:cubicBezTo>
                  <a:pt x="382" y="883"/>
                  <a:pt x="236" y="393"/>
                  <a:pt x="49" y="119"/>
                </a:cubicBezTo>
                <a:cubicBezTo>
                  <a:pt x="0" y="50"/>
                  <a:pt x="59" y="1"/>
                  <a:pt x="108" y="79"/>
                </a:cubicBezTo>
                <a:cubicBezTo>
                  <a:pt x="314" y="373"/>
                  <a:pt x="519" y="863"/>
                  <a:pt x="471" y="122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4" name="Google Shape;5754;p21"/>
          <p:cNvSpPr/>
          <p:nvPr/>
        </p:nvSpPr>
        <p:spPr>
          <a:xfrm>
            <a:off x="-26747" y="2746358"/>
            <a:ext cx="275576" cy="114418"/>
          </a:xfrm>
          <a:custGeom>
            <a:avLst/>
            <a:gdLst/>
            <a:ahLst/>
            <a:cxnLst/>
            <a:rect l="l" t="t" r="r" b="b"/>
            <a:pathLst>
              <a:path w="1303" h="541" extrusionOk="0">
                <a:moveTo>
                  <a:pt x="1215" y="501"/>
                </a:moveTo>
                <a:cubicBezTo>
                  <a:pt x="1303" y="491"/>
                  <a:pt x="1283" y="354"/>
                  <a:pt x="1196" y="364"/>
                </a:cubicBezTo>
                <a:cubicBezTo>
                  <a:pt x="872" y="403"/>
                  <a:pt x="382" y="246"/>
                  <a:pt x="118" y="50"/>
                </a:cubicBezTo>
                <a:cubicBezTo>
                  <a:pt x="49" y="1"/>
                  <a:pt x="0" y="60"/>
                  <a:pt x="68" y="119"/>
                </a:cubicBezTo>
                <a:cubicBezTo>
                  <a:pt x="362" y="325"/>
                  <a:pt x="852" y="540"/>
                  <a:pt x="1215" y="50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5" name="Google Shape;5755;p21"/>
          <p:cNvSpPr/>
          <p:nvPr/>
        </p:nvSpPr>
        <p:spPr>
          <a:xfrm>
            <a:off x="72654" y="2491722"/>
            <a:ext cx="109977" cy="277903"/>
          </a:xfrm>
          <a:custGeom>
            <a:avLst/>
            <a:gdLst/>
            <a:ahLst/>
            <a:cxnLst/>
            <a:rect l="l" t="t" r="r" b="b"/>
            <a:pathLst>
              <a:path w="520" h="1314" extrusionOk="0">
                <a:moveTo>
                  <a:pt x="471" y="1225"/>
                </a:moveTo>
                <a:cubicBezTo>
                  <a:pt x="461" y="1313"/>
                  <a:pt x="334" y="1294"/>
                  <a:pt x="343" y="1205"/>
                </a:cubicBezTo>
                <a:cubicBezTo>
                  <a:pt x="382" y="882"/>
                  <a:pt x="236" y="392"/>
                  <a:pt x="49" y="118"/>
                </a:cubicBezTo>
                <a:cubicBezTo>
                  <a:pt x="0" y="49"/>
                  <a:pt x="59" y="0"/>
                  <a:pt x="108" y="78"/>
                </a:cubicBezTo>
                <a:cubicBezTo>
                  <a:pt x="314" y="372"/>
                  <a:pt x="519" y="862"/>
                  <a:pt x="471" y="122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6" name="Google Shape;5756;p21"/>
          <p:cNvSpPr/>
          <p:nvPr/>
        </p:nvSpPr>
        <p:spPr>
          <a:xfrm>
            <a:off x="-109652" y="2663453"/>
            <a:ext cx="275576" cy="114418"/>
          </a:xfrm>
          <a:custGeom>
            <a:avLst/>
            <a:gdLst/>
            <a:ahLst/>
            <a:cxnLst/>
            <a:rect l="l" t="t" r="r" b="b"/>
            <a:pathLst>
              <a:path w="1303" h="541" extrusionOk="0">
                <a:moveTo>
                  <a:pt x="1215" y="501"/>
                </a:moveTo>
                <a:cubicBezTo>
                  <a:pt x="1303" y="491"/>
                  <a:pt x="1283" y="354"/>
                  <a:pt x="1205" y="364"/>
                </a:cubicBezTo>
                <a:cubicBezTo>
                  <a:pt x="872" y="403"/>
                  <a:pt x="392" y="246"/>
                  <a:pt x="118" y="50"/>
                </a:cubicBezTo>
                <a:cubicBezTo>
                  <a:pt x="49" y="1"/>
                  <a:pt x="0" y="60"/>
                  <a:pt x="68" y="109"/>
                </a:cubicBezTo>
                <a:cubicBezTo>
                  <a:pt x="362" y="325"/>
                  <a:pt x="852" y="540"/>
                  <a:pt x="1215" y="50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7" name="Google Shape;5757;p21"/>
          <p:cNvSpPr/>
          <p:nvPr/>
        </p:nvSpPr>
        <p:spPr>
          <a:xfrm>
            <a:off x="-2003" y="2418969"/>
            <a:ext cx="109977" cy="277903"/>
          </a:xfrm>
          <a:custGeom>
            <a:avLst/>
            <a:gdLst/>
            <a:ahLst/>
            <a:cxnLst/>
            <a:rect l="l" t="t" r="r" b="b"/>
            <a:pathLst>
              <a:path w="520" h="1314" extrusionOk="0">
                <a:moveTo>
                  <a:pt x="471" y="1226"/>
                </a:moveTo>
                <a:cubicBezTo>
                  <a:pt x="461" y="1314"/>
                  <a:pt x="334" y="1294"/>
                  <a:pt x="343" y="1206"/>
                </a:cubicBezTo>
                <a:cubicBezTo>
                  <a:pt x="382" y="883"/>
                  <a:pt x="236" y="393"/>
                  <a:pt x="49" y="118"/>
                </a:cubicBezTo>
                <a:cubicBezTo>
                  <a:pt x="1" y="50"/>
                  <a:pt x="59" y="1"/>
                  <a:pt x="108" y="79"/>
                </a:cubicBezTo>
                <a:cubicBezTo>
                  <a:pt x="314" y="373"/>
                  <a:pt x="520" y="863"/>
                  <a:pt x="471" y="122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8" name="Google Shape;5758;p21"/>
          <p:cNvSpPr/>
          <p:nvPr/>
        </p:nvSpPr>
        <p:spPr>
          <a:xfrm>
            <a:off x="-184309" y="2591123"/>
            <a:ext cx="275788" cy="113995"/>
          </a:xfrm>
          <a:custGeom>
            <a:avLst/>
            <a:gdLst/>
            <a:ahLst/>
            <a:cxnLst/>
            <a:rect l="l" t="t" r="r" b="b"/>
            <a:pathLst>
              <a:path w="1304" h="539" extrusionOk="0">
                <a:moveTo>
                  <a:pt x="1215" y="500"/>
                </a:moveTo>
                <a:cubicBezTo>
                  <a:pt x="1303" y="490"/>
                  <a:pt x="1294" y="353"/>
                  <a:pt x="1205" y="363"/>
                </a:cubicBezTo>
                <a:cubicBezTo>
                  <a:pt x="872" y="402"/>
                  <a:pt x="392" y="245"/>
                  <a:pt x="118" y="49"/>
                </a:cubicBezTo>
                <a:cubicBezTo>
                  <a:pt x="49" y="0"/>
                  <a:pt x="0" y="59"/>
                  <a:pt x="79" y="108"/>
                </a:cubicBezTo>
                <a:cubicBezTo>
                  <a:pt x="373" y="323"/>
                  <a:pt x="852" y="539"/>
                  <a:pt x="1215" y="50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9" name="Google Shape;5759;p21"/>
          <p:cNvSpPr/>
          <p:nvPr/>
        </p:nvSpPr>
        <p:spPr>
          <a:xfrm>
            <a:off x="-76659" y="2340294"/>
            <a:ext cx="118225" cy="271769"/>
          </a:xfrm>
          <a:custGeom>
            <a:avLst/>
            <a:gdLst/>
            <a:ahLst/>
            <a:cxnLst/>
            <a:rect l="l" t="t" r="r" b="b"/>
            <a:pathLst>
              <a:path w="559" h="1285" extrusionOk="0">
                <a:moveTo>
                  <a:pt x="539" y="1206"/>
                </a:moveTo>
                <a:cubicBezTo>
                  <a:pt x="530" y="1284"/>
                  <a:pt x="402" y="1284"/>
                  <a:pt x="402" y="1196"/>
                </a:cubicBezTo>
                <a:cubicBezTo>
                  <a:pt x="432" y="863"/>
                  <a:pt x="256" y="383"/>
                  <a:pt x="49" y="118"/>
                </a:cubicBezTo>
                <a:cubicBezTo>
                  <a:pt x="1" y="50"/>
                  <a:pt x="60" y="0"/>
                  <a:pt x="108" y="69"/>
                </a:cubicBezTo>
                <a:cubicBezTo>
                  <a:pt x="334" y="363"/>
                  <a:pt x="559" y="834"/>
                  <a:pt x="539" y="120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0" name="Google Shape;5760;p21"/>
          <p:cNvSpPr/>
          <p:nvPr/>
        </p:nvSpPr>
        <p:spPr>
          <a:xfrm>
            <a:off x="-248602" y="2522600"/>
            <a:ext cx="280018" cy="103843"/>
          </a:xfrm>
          <a:custGeom>
            <a:avLst/>
            <a:gdLst/>
            <a:ahLst/>
            <a:cxnLst/>
            <a:rect l="l" t="t" r="r" b="b"/>
            <a:pathLst>
              <a:path w="1324" h="491" extrusionOk="0">
                <a:moveTo>
                  <a:pt x="1235" y="432"/>
                </a:moveTo>
                <a:cubicBezTo>
                  <a:pt x="1323" y="412"/>
                  <a:pt x="1304" y="285"/>
                  <a:pt x="1215" y="305"/>
                </a:cubicBezTo>
                <a:cubicBezTo>
                  <a:pt x="882" y="353"/>
                  <a:pt x="392" y="226"/>
                  <a:pt x="118" y="50"/>
                </a:cubicBezTo>
                <a:cubicBezTo>
                  <a:pt x="39" y="1"/>
                  <a:pt x="0" y="59"/>
                  <a:pt x="69" y="109"/>
                </a:cubicBezTo>
                <a:cubicBezTo>
                  <a:pt x="372" y="305"/>
                  <a:pt x="873" y="491"/>
                  <a:pt x="1235" y="43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1" name="Google Shape;5761;p21"/>
          <p:cNvSpPr/>
          <p:nvPr/>
        </p:nvSpPr>
        <p:spPr>
          <a:xfrm>
            <a:off x="-134608" y="2302860"/>
            <a:ext cx="107862" cy="242795"/>
          </a:xfrm>
          <a:custGeom>
            <a:avLst/>
            <a:gdLst/>
            <a:ahLst/>
            <a:cxnLst/>
            <a:rect l="l" t="t" r="r" b="b"/>
            <a:pathLst>
              <a:path w="510" h="1148" extrusionOk="0">
                <a:moveTo>
                  <a:pt x="480" y="1079"/>
                </a:moveTo>
                <a:cubicBezTo>
                  <a:pt x="480" y="1148"/>
                  <a:pt x="363" y="1148"/>
                  <a:pt x="363" y="1069"/>
                </a:cubicBezTo>
                <a:cubicBezTo>
                  <a:pt x="392" y="765"/>
                  <a:pt x="236" y="344"/>
                  <a:pt x="49" y="109"/>
                </a:cubicBezTo>
                <a:cubicBezTo>
                  <a:pt x="0" y="50"/>
                  <a:pt x="59" y="1"/>
                  <a:pt x="108" y="70"/>
                </a:cubicBezTo>
                <a:cubicBezTo>
                  <a:pt x="304" y="325"/>
                  <a:pt x="510" y="746"/>
                  <a:pt x="480" y="107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2" name="Google Shape;5762;p21"/>
          <p:cNvSpPr/>
          <p:nvPr/>
        </p:nvSpPr>
        <p:spPr>
          <a:xfrm>
            <a:off x="-286036" y="2466766"/>
            <a:ext cx="248928" cy="91365"/>
          </a:xfrm>
          <a:custGeom>
            <a:avLst/>
            <a:gdLst/>
            <a:ahLst/>
            <a:cxnLst/>
            <a:rect l="l" t="t" r="r" b="b"/>
            <a:pathLst>
              <a:path w="1177" h="432" extrusionOk="0">
                <a:moveTo>
                  <a:pt x="1098" y="382"/>
                </a:moveTo>
                <a:cubicBezTo>
                  <a:pt x="1177" y="373"/>
                  <a:pt x="1157" y="255"/>
                  <a:pt x="1079" y="265"/>
                </a:cubicBezTo>
                <a:cubicBezTo>
                  <a:pt x="785" y="314"/>
                  <a:pt x="353" y="196"/>
                  <a:pt x="99" y="40"/>
                </a:cubicBezTo>
                <a:cubicBezTo>
                  <a:pt x="40" y="0"/>
                  <a:pt x="1" y="49"/>
                  <a:pt x="60" y="98"/>
                </a:cubicBezTo>
                <a:cubicBezTo>
                  <a:pt x="334" y="265"/>
                  <a:pt x="775" y="432"/>
                  <a:pt x="1098" y="38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3" name="Google Shape;5763;p21"/>
          <p:cNvSpPr/>
          <p:nvPr/>
        </p:nvSpPr>
        <p:spPr>
          <a:xfrm>
            <a:off x="-215609" y="2238778"/>
            <a:ext cx="114418" cy="236450"/>
          </a:xfrm>
          <a:custGeom>
            <a:avLst/>
            <a:gdLst/>
            <a:ahLst/>
            <a:cxnLst/>
            <a:rect l="l" t="t" r="r" b="b"/>
            <a:pathLst>
              <a:path w="541" h="1118" extrusionOk="0">
                <a:moveTo>
                  <a:pt x="530" y="1049"/>
                </a:moveTo>
                <a:cubicBezTo>
                  <a:pt x="530" y="1118"/>
                  <a:pt x="412" y="1118"/>
                  <a:pt x="412" y="1039"/>
                </a:cubicBezTo>
                <a:cubicBezTo>
                  <a:pt x="423" y="745"/>
                  <a:pt x="246" y="323"/>
                  <a:pt x="50" y="108"/>
                </a:cubicBezTo>
                <a:cubicBezTo>
                  <a:pt x="1" y="49"/>
                  <a:pt x="50" y="1"/>
                  <a:pt x="99" y="59"/>
                </a:cubicBezTo>
                <a:cubicBezTo>
                  <a:pt x="314" y="304"/>
                  <a:pt x="540" y="715"/>
                  <a:pt x="530" y="104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4" name="Google Shape;5764;p21"/>
          <p:cNvSpPr/>
          <p:nvPr/>
        </p:nvSpPr>
        <p:spPr>
          <a:xfrm>
            <a:off x="-360693" y="2408817"/>
            <a:ext cx="253158" cy="83117"/>
          </a:xfrm>
          <a:custGeom>
            <a:avLst/>
            <a:gdLst/>
            <a:ahLst/>
            <a:cxnLst/>
            <a:rect l="l" t="t" r="r" b="b"/>
            <a:pathLst>
              <a:path w="1197" h="393" extrusionOk="0">
                <a:moveTo>
                  <a:pt x="1118" y="323"/>
                </a:moveTo>
                <a:cubicBezTo>
                  <a:pt x="1196" y="314"/>
                  <a:pt x="1177" y="196"/>
                  <a:pt x="1098" y="216"/>
                </a:cubicBezTo>
                <a:cubicBezTo>
                  <a:pt x="804" y="274"/>
                  <a:pt x="364" y="186"/>
                  <a:pt x="109" y="39"/>
                </a:cubicBezTo>
                <a:cubicBezTo>
                  <a:pt x="40" y="0"/>
                  <a:pt x="1" y="59"/>
                  <a:pt x="70" y="88"/>
                </a:cubicBezTo>
                <a:cubicBezTo>
                  <a:pt x="354" y="255"/>
                  <a:pt x="804" y="392"/>
                  <a:pt x="1118" y="32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5" name="Google Shape;5765;p21"/>
          <p:cNvSpPr/>
          <p:nvPr/>
        </p:nvSpPr>
        <p:spPr>
          <a:xfrm>
            <a:off x="-294284" y="2199229"/>
            <a:ext cx="118436" cy="205572"/>
          </a:xfrm>
          <a:custGeom>
            <a:avLst/>
            <a:gdLst/>
            <a:ahLst/>
            <a:cxnLst/>
            <a:rect l="l" t="t" r="r" b="b"/>
            <a:pathLst>
              <a:path w="560" h="972" extrusionOk="0">
                <a:moveTo>
                  <a:pt x="559" y="893"/>
                </a:moveTo>
                <a:cubicBezTo>
                  <a:pt x="559" y="961"/>
                  <a:pt x="461" y="971"/>
                  <a:pt x="451" y="902"/>
                </a:cubicBezTo>
                <a:cubicBezTo>
                  <a:pt x="432" y="638"/>
                  <a:pt x="246" y="275"/>
                  <a:pt x="59" y="90"/>
                </a:cubicBezTo>
                <a:cubicBezTo>
                  <a:pt x="1" y="50"/>
                  <a:pt x="50" y="1"/>
                  <a:pt x="99" y="50"/>
                </a:cubicBezTo>
                <a:cubicBezTo>
                  <a:pt x="305" y="246"/>
                  <a:pt x="540" y="599"/>
                  <a:pt x="559" y="89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6" name="Google Shape;5766;p21"/>
          <p:cNvSpPr/>
          <p:nvPr/>
        </p:nvSpPr>
        <p:spPr>
          <a:xfrm>
            <a:off x="-408278" y="2361020"/>
            <a:ext cx="230317" cy="62391"/>
          </a:xfrm>
          <a:custGeom>
            <a:avLst/>
            <a:gdLst/>
            <a:ahLst/>
            <a:cxnLst/>
            <a:rect l="l" t="t" r="r" b="b"/>
            <a:pathLst>
              <a:path w="1089" h="295" extrusionOk="0">
                <a:moveTo>
                  <a:pt x="1020" y="206"/>
                </a:moveTo>
                <a:cubicBezTo>
                  <a:pt x="1088" y="187"/>
                  <a:pt x="1049" y="89"/>
                  <a:pt x="990" y="108"/>
                </a:cubicBezTo>
                <a:cubicBezTo>
                  <a:pt x="736" y="187"/>
                  <a:pt x="334" y="148"/>
                  <a:pt x="89" y="30"/>
                </a:cubicBezTo>
                <a:cubicBezTo>
                  <a:pt x="30" y="0"/>
                  <a:pt x="1" y="59"/>
                  <a:pt x="69" y="89"/>
                </a:cubicBezTo>
                <a:cubicBezTo>
                  <a:pt x="324" y="206"/>
                  <a:pt x="736" y="294"/>
                  <a:pt x="1020" y="20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7" name="Google Shape;5767;p21"/>
          <p:cNvSpPr/>
          <p:nvPr/>
        </p:nvSpPr>
        <p:spPr>
          <a:xfrm>
            <a:off x="-348215" y="2178503"/>
            <a:ext cx="114418" cy="180616"/>
          </a:xfrm>
          <a:custGeom>
            <a:avLst/>
            <a:gdLst/>
            <a:ahLst/>
            <a:cxnLst/>
            <a:rect l="l" t="t" r="r" b="b"/>
            <a:pathLst>
              <a:path w="541" h="854" extrusionOk="0">
                <a:moveTo>
                  <a:pt x="530" y="785"/>
                </a:moveTo>
                <a:cubicBezTo>
                  <a:pt x="540" y="854"/>
                  <a:pt x="432" y="844"/>
                  <a:pt x="422" y="785"/>
                </a:cubicBezTo>
                <a:cubicBezTo>
                  <a:pt x="393" y="540"/>
                  <a:pt x="227" y="246"/>
                  <a:pt x="50" y="90"/>
                </a:cubicBezTo>
                <a:cubicBezTo>
                  <a:pt x="1" y="40"/>
                  <a:pt x="31" y="1"/>
                  <a:pt x="79" y="40"/>
                </a:cubicBezTo>
                <a:cubicBezTo>
                  <a:pt x="275" y="217"/>
                  <a:pt x="501" y="521"/>
                  <a:pt x="530" y="78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8" name="Google Shape;5768;p21"/>
          <p:cNvSpPr/>
          <p:nvPr/>
        </p:nvSpPr>
        <p:spPr>
          <a:xfrm>
            <a:off x="-445501" y="2329931"/>
            <a:ext cx="207475" cy="52027"/>
          </a:xfrm>
          <a:custGeom>
            <a:avLst/>
            <a:gdLst/>
            <a:ahLst/>
            <a:cxnLst/>
            <a:rect l="l" t="t" r="r" b="b"/>
            <a:pathLst>
              <a:path w="981" h="246" extrusionOk="0">
                <a:moveTo>
                  <a:pt x="922" y="147"/>
                </a:moveTo>
                <a:cubicBezTo>
                  <a:pt x="980" y="128"/>
                  <a:pt x="931" y="20"/>
                  <a:pt x="872" y="40"/>
                </a:cubicBezTo>
                <a:cubicBezTo>
                  <a:pt x="647" y="128"/>
                  <a:pt x="304" y="118"/>
                  <a:pt x="79" y="30"/>
                </a:cubicBezTo>
                <a:cubicBezTo>
                  <a:pt x="20" y="1"/>
                  <a:pt x="1" y="49"/>
                  <a:pt x="59" y="79"/>
                </a:cubicBezTo>
                <a:cubicBezTo>
                  <a:pt x="304" y="177"/>
                  <a:pt x="676" y="245"/>
                  <a:pt x="922" y="14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9" name="Google Shape;5769;p21"/>
          <p:cNvSpPr/>
          <p:nvPr/>
        </p:nvSpPr>
        <p:spPr>
          <a:xfrm>
            <a:off x="-402145" y="2155873"/>
            <a:ext cx="101940" cy="161793"/>
          </a:xfrm>
          <a:custGeom>
            <a:avLst/>
            <a:gdLst/>
            <a:ahLst/>
            <a:cxnLst/>
            <a:rect l="l" t="t" r="r" b="b"/>
            <a:pathLst>
              <a:path w="482" h="765" extrusionOk="0">
                <a:moveTo>
                  <a:pt x="482" y="706"/>
                </a:moveTo>
                <a:cubicBezTo>
                  <a:pt x="482" y="765"/>
                  <a:pt x="373" y="745"/>
                  <a:pt x="364" y="686"/>
                </a:cubicBezTo>
                <a:cubicBezTo>
                  <a:pt x="344" y="471"/>
                  <a:pt x="207" y="226"/>
                  <a:pt x="40" y="79"/>
                </a:cubicBezTo>
                <a:cubicBezTo>
                  <a:pt x="1" y="40"/>
                  <a:pt x="31" y="1"/>
                  <a:pt x="70" y="40"/>
                </a:cubicBezTo>
                <a:cubicBezTo>
                  <a:pt x="246" y="197"/>
                  <a:pt x="452" y="471"/>
                  <a:pt x="482" y="70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0" name="Google Shape;5770;p21"/>
          <p:cNvSpPr/>
          <p:nvPr/>
        </p:nvSpPr>
        <p:spPr>
          <a:xfrm>
            <a:off x="-489068" y="2292708"/>
            <a:ext cx="201342" cy="45683"/>
          </a:xfrm>
          <a:custGeom>
            <a:avLst/>
            <a:gdLst/>
            <a:ahLst/>
            <a:cxnLst/>
            <a:rect l="l" t="t" r="r" b="b"/>
            <a:pathLst>
              <a:path w="952" h="216" extrusionOk="0">
                <a:moveTo>
                  <a:pt x="902" y="118"/>
                </a:moveTo>
                <a:cubicBezTo>
                  <a:pt x="951" y="98"/>
                  <a:pt x="834" y="10"/>
                  <a:pt x="775" y="29"/>
                </a:cubicBezTo>
                <a:cubicBezTo>
                  <a:pt x="579" y="98"/>
                  <a:pt x="275" y="98"/>
                  <a:pt x="69" y="20"/>
                </a:cubicBezTo>
                <a:cubicBezTo>
                  <a:pt x="20" y="0"/>
                  <a:pt x="0" y="39"/>
                  <a:pt x="50" y="68"/>
                </a:cubicBezTo>
                <a:cubicBezTo>
                  <a:pt x="265" y="157"/>
                  <a:pt x="638" y="216"/>
                  <a:pt x="902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1" name="Google Shape;5771;p21"/>
          <p:cNvSpPr/>
          <p:nvPr/>
        </p:nvSpPr>
        <p:spPr>
          <a:xfrm>
            <a:off x="-451845" y="2178503"/>
            <a:ext cx="95595" cy="103843"/>
          </a:xfrm>
          <a:custGeom>
            <a:avLst/>
            <a:gdLst/>
            <a:ahLst/>
            <a:cxnLst/>
            <a:rect l="l" t="t" r="r" b="b"/>
            <a:pathLst>
              <a:path w="452" h="491" extrusionOk="0">
                <a:moveTo>
                  <a:pt x="442" y="442"/>
                </a:moveTo>
                <a:cubicBezTo>
                  <a:pt x="452" y="481"/>
                  <a:pt x="364" y="491"/>
                  <a:pt x="344" y="452"/>
                </a:cubicBezTo>
                <a:cubicBezTo>
                  <a:pt x="295" y="305"/>
                  <a:pt x="168" y="129"/>
                  <a:pt x="31" y="50"/>
                </a:cubicBezTo>
                <a:cubicBezTo>
                  <a:pt x="1" y="31"/>
                  <a:pt x="20" y="1"/>
                  <a:pt x="50" y="21"/>
                </a:cubicBezTo>
                <a:cubicBezTo>
                  <a:pt x="197" y="109"/>
                  <a:pt x="383" y="275"/>
                  <a:pt x="442" y="44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2" name="Google Shape;5772;p21"/>
          <p:cNvSpPr/>
          <p:nvPr/>
        </p:nvSpPr>
        <p:spPr>
          <a:xfrm>
            <a:off x="-497316" y="2263734"/>
            <a:ext cx="136836" cy="33205"/>
          </a:xfrm>
          <a:custGeom>
            <a:avLst/>
            <a:gdLst/>
            <a:ahLst/>
            <a:cxnLst/>
            <a:rect l="l" t="t" r="r" b="b"/>
            <a:pathLst>
              <a:path w="647" h="157" extrusionOk="0">
                <a:moveTo>
                  <a:pt x="608" y="98"/>
                </a:moveTo>
                <a:cubicBezTo>
                  <a:pt x="647" y="88"/>
                  <a:pt x="598" y="0"/>
                  <a:pt x="559" y="20"/>
                </a:cubicBezTo>
                <a:cubicBezTo>
                  <a:pt x="412" y="68"/>
                  <a:pt x="196" y="78"/>
                  <a:pt x="50" y="20"/>
                </a:cubicBezTo>
                <a:cubicBezTo>
                  <a:pt x="10" y="0"/>
                  <a:pt x="0" y="39"/>
                  <a:pt x="39" y="49"/>
                </a:cubicBezTo>
                <a:cubicBezTo>
                  <a:pt x="196" y="118"/>
                  <a:pt x="442" y="157"/>
                  <a:pt x="608" y="9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3" name="Google Shape;5773;p21"/>
          <p:cNvSpPr/>
          <p:nvPr/>
        </p:nvSpPr>
        <p:spPr>
          <a:xfrm>
            <a:off x="327501" y="2982805"/>
            <a:ext cx="468459" cy="389783"/>
          </a:xfrm>
          <a:custGeom>
            <a:avLst/>
            <a:gdLst/>
            <a:ahLst/>
            <a:cxnLst/>
            <a:rect l="l" t="t" r="r" b="b"/>
            <a:pathLst>
              <a:path w="2215" h="1843" extrusionOk="0">
                <a:moveTo>
                  <a:pt x="2049" y="1108"/>
                </a:moveTo>
                <a:cubicBezTo>
                  <a:pt x="1803" y="0"/>
                  <a:pt x="412" y="1049"/>
                  <a:pt x="0" y="1813"/>
                </a:cubicBezTo>
                <a:cubicBezTo>
                  <a:pt x="226" y="1715"/>
                  <a:pt x="579" y="1735"/>
                  <a:pt x="921" y="1764"/>
                </a:cubicBezTo>
                <a:cubicBezTo>
                  <a:pt x="1568" y="1803"/>
                  <a:pt x="2215" y="1842"/>
                  <a:pt x="2049" y="110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4" name="Google Shape;5774;p21"/>
          <p:cNvSpPr/>
          <p:nvPr/>
        </p:nvSpPr>
        <p:spPr>
          <a:xfrm>
            <a:off x="368953" y="3189856"/>
            <a:ext cx="433351" cy="143393"/>
          </a:xfrm>
          <a:custGeom>
            <a:avLst/>
            <a:gdLst/>
            <a:ahLst/>
            <a:cxnLst/>
            <a:rect l="l" t="t" r="r" b="b"/>
            <a:pathLst>
              <a:path w="2049" h="678" extrusionOk="0">
                <a:moveTo>
                  <a:pt x="1872" y="227"/>
                </a:moveTo>
                <a:cubicBezTo>
                  <a:pt x="1255" y="158"/>
                  <a:pt x="588" y="325"/>
                  <a:pt x="79" y="648"/>
                </a:cubicBezTo>
                <a:cubicBezTo>
                  <a:pt x="39" y="678"/>
                  <a:pt x="0" y="619"/>
                  <a:pt x="39" y="589"/>
                </a:cubicBezTo>
                <a:cubicBezTo>
                  <a:pt x="569" y="256"/>
                  <a:pt x="1255" y="1"/>
                  <a:pt x="1892" y="90"/>
                </a:cubicBezTo>
                <a:cubicBezTo>
                  <a:pt x="2049" y="109"/>
                  <a:pt x="2029" y="246"/>
                  <a:pt x="1872" y="22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5" name="Google Shape;5775;p21"/>
          <p:cNvSpPr/>
          <p:nvPr/>
        </p:nvSpPr>
        <p:spPr>
          <a:xfrm>
            <a:off x="659120" y="2897786"/>
            <a:ext cx="466555" cy="512026"/>
          </a:xfrm>
          <a:custGeom>
            <a:avLst/>
            <a:gdLst/>
            <a:ahLst/>
            <a:cxnLst/>
            <a:rect l="l" t="t" r="r" b="b"/>
            <a:pathLst>
              <a:path w="2206" h="2421" extrusionOk="0">
                <a:moveTo>
                  <a:pt x="647" y="1500"/>
                </a:moveTo>
                <a:cubicBezTo>
                  <a:pt x="1294" y="2421"/>
                  <a:pt x="2156" y="902"/>
                  <a:pt x="2205" y="1"/>
                </a:cubicBezTo>
                <a:cubicBezTo>
                  <a:pt x="1774" y="559"/>
                  <a:pt x="0" y="598"/>
                  <a:pt x="647" y="150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6" name="Google Shape;5776;p21"/>
          <p:cNvSpPr/>
          <p:nvPr/>
        </p:nvSpPr>
        <p:spPr>
          <a:xfrm>
            <a:off x="752387" y="2947486"/>
            <a:ext cx="354463" cy="290381"/>
          </a:xfrm>
          <a:custGeom>
            <a:avLst/>
            <a:gdLst/>
            <a:ahLst/>
            <a:cxnLst/>
            <a:rect l="l" t="t" r="r" b="b"/>
            <a:pathLst>
              <a:path w="1676" h="1373" extrusionOk="0">
                <a:moveTo>
                  <a:pt x="147" y="1196"/>
                </a:moveTo>
                <a:cubicBezTo>
                  <a:pt x="735" y="990"/>
                  <a:pt x="1264" y="550"/>
                  <a:pt x="1597" y="49"/>
                </a:cubicBezTo>
                <a:cubicBezTo>
                  <a:pt x="1617" y="1"/>
                  <a:pt x="1676" y="40"/>
                  <a:pt x="1656" y="79"/>
                </a:cubicBezTo>
                <a:cubicBezTo>
                  <a:pt x="1314" y="608"/>
                  <a:pt x="804" y="1127"/>
                  <a:pt x="186" y="1323"/>
                </a:cubicBezTo>
                <a:cubicBezTo>
                  <a:pt x="40" y="1373"/>
                  <a:pt x="1" y="1245"/>
                  <a:pt x="147" y="119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7" name="Google Shape;5777;p21"/>
          <p:cNvSpPr/>
          <p:nvPr/>
        </p:nvSpPr>
        <p:spPr>
          <a:xfrm>
            <a:off x="530533" y="2756932"/>
            <a:ext cx="458307" cy="518371"/>
          </a:xfrm>
          <a:custGeom>
            <a:avLst/>
            <a:gdLst/>
            <a:ahLst/>
            <a:cxnLst/>
            <a:rect l="l" t="t" r="r" b="b"/>
            <a:pathLst>
              <a:path w="2167" h="2451" extrusionOk="0">
                <a:moveTo>
                  <a:pt x="1108" y="2146"/>
                </a:moveTo>
                <a:cubicBezTo>
                  <a:pt x="1" y="2450"/>
                  <a:pt x="334" y="735"/>
                  <a:pt x="893" y="0"/>
                </a:cubicBezTo>
                <a:cubicBezTo>
                  <a:pt x="883" y="686"/>
                  <a:pt x="2167" y="1862"/>
                  <a:pt x="1108" y="2146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8" name="Google Shape;5778;p21"/>
          <p:cNvSpPr/>
          <p:nvPr/>
        </p:nvSpPr>
        <p:spPr>
          <a:xfrm>
            <a:off x="675616" y="2810863"/>
            <a:ext cx="126685" cy="439484"/>
          </a:xfrm>
          <a:custGeom>
            <a:avLst/>
            <a:gdLst/>
            <a:ahLst/>
            <a:cxnLst/>
            <a:rect l="l" t="t" r="r" b="b"/>
            <a:pathLst>
              <a:path w="599" h="2078" extrusionOk="0">
                <a:moveTo>
                  <a:pt x="520" y="1871"/>
                </a:moveTo>
                <a:cubicBezTo>
                  <a:pt x="197" y="1333"/>
                  <a:pt x="70" y="656"/>
                  <a:pt x="148" y="59"/>
                </a:cubicBezTo>
                <a:cubicBezTo>
                  <a:pt x="157" y="10"/>
                  <a:pt x="89" y="0"/>
                  <a:pt x="79" y="49"/>
                </a:cubicBezTo>
                <a:cubicBezTo>
                  <a:pt x="1" y="676"/>
                  <a:pt x="59" y="1401"/>
                  <a:pt x="403" y="1940"/>
                </a:cubicBezTo>
                <a:cubicBezTo>
                  <a:pt x="481" y="2078"/>
                  <a:pt x="599" y="2009"/>
                  <a:pt x="520" y="187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9" name="Google Shape;5779;p21"/>
          <p:cNvSpPr/>
          <p:nvPr/>
        </p:nvSpPr>
        <p:spPr>
          <a:xfrm>
            <a:off x="528629" y="3219041"/>
            <a:ext cx="474592" cy="472688"/>
          </a:xfrm>
          <a:custGeom>
            <a:avLst/>
            <a:gdLst/>
            <a:ahLst/>
            <a:cxnLst/>
            <a:rect l="l" t="t" r="r" b="b"/>
            <a:pathLst>
              <a:path w="2244" h="2235" extrusionOk="0">
                <a:moveTo>
                  <a:pt x="1137" y="108"/>
                </a:moveTo>
                <a:cubicBezTo>
                  <a:pt x="0" y="216"/>
                  <a:pt x="813" y="1715"/>
                  <a:pt x="1529" y="2234"/>
                </a:cubicBezTo>
                <a:cubicBezTo>
                  <a:pt x="1342" y="1529"/>
                  <a:pt x="2244" y="0"/>
                  <a:pt x="1137" y="108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0" name="Google Shape;5780;p21"/>
          <p:cNvSpPr/>
          <p:nvPr/>
        </p:nvSpPr>
        <p:spPr>
          <a:xfrm>
            <a:off x="723413" y="3202334"/>
            <a:ext cx="103843" cy="443714"/>
          </a:xfrm>
          <a:custGeom>
            <a:avLst/>
            <a:gdLst/>
            <a:ahLst/>
            <a:cxnLst/>
            <a:rect l="l" t="t" r="r" b="b"/>
            <a:pathLst>
              <a:path w="491" h="2098" extrusionOk="0">
                <a:moveTo>
                  <a:pt x="314" y="177"/>
                </a:moveTo>
                <a:cubicBezTo>
                  <a:pt x="157" y="785"/>
                  <a:pt x="225" y="1471"/>
                  <a:pt x="460" y="2019"/>
                </a:cubicBezTo>
                <a:cubicBezTo>
                  <a:pt x="490" y="2069"/>
                  <a:pt x="421" y="2098"/>
                  <a:pt x="402" y="2049"/>
                </a:cubicBezTo>
                <a:cubicBezTo>
                  <a:pt x="157" y="1471"/>
                  <a:pt x="0" y="756"/>
                  <a:pt x="186" y="148"/>
                </a:cubicBezTo>
                <a:cubicBezTo>
                  <a:pt x="225" y="1"/>
                  <a:pt x="353" y="31"/>
                  <a:pt x="314" y="17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1" name="Google Shape;5781;p21"/>
          <p:cNvSpPr/>
          <p:nvPr/>
        </p:nvSpPr>
        <p:spPr>
          <a:xfrm>
            <a:off x="700572" y="3005646"/>
            <a:ext cx="532753" cy="453865"/>
          </a:xfrm>
          <a:custGeom>
            <a:avLst/>
            <a:gdLst/>
            <a:ahLst/>
            <a:cxnLst/>
            <a:rect l="l" t="t" r="r" b="b"/>
            <a:pathLst>
              <a:path w="2519" h="2146" extrusionOk="0">
                <a:moveTo>
                  <a:pt x="431" y="1107"/>
                </a:moveTo>
                <a:cubicBezTo>
                  <a:pt x="0" y="2146"/>
                  <a:pt x="1755" y="2058"/>
                  <a:pt x="2519" y="1646"/>
                </a:cubicBezTo>
                <a:cubicBezTo>
                  <a:pt x="1862" y="1519"/>
                  <a:pt x="882" y="0"/>
                  <a:pt x="431" y="110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2" name="Google Shape;5782;p21"/>
          <p:cNvSpPr/>
          <p:nvPr/>
        </p:nvSpPr>
        <p:spPr>
          <a:xfrm>
            <a:off x="754291" y="3200430"/>
            <a:ext cx="421084" cy="170041"/>
          </a:xfrm>
          <a:custGeom>
            <a:avLst/>
            <a:gdLst/>
            <a:ahLst/>
            <a:cxnLst/>
            <a:rect l="l" t="t" r="r" b="b"/>
            <a:pathLst>
              <a:path w="1991" h="804" extrusionOk="0">
                <a:moveTo>
                  <a:pt x="207" y="98"/>
                </a:moveTo>
                <a:cubicBezTo>
                  <a:pt x="687" y="500"/>
                  <a:pt x="1344" y="715"/>
                  <a:pt x="1941" y="735"/>
                </a:cubicBezTo>
                <a:cubicBezTo>
                  <a:pt x="1991" y="735"/>
                  <a:pt x="1991" y="804"/>
                  <a:pt x="1941" y="804"/>
                </a:cubicBezTo>
                <a:cubicBezTo>
                  <a:pt x="1314" y="784"/>
                  <a:pt x="599" y="628"/>
                  <a:pt x="119" y="206"/>
                </a:cubicBezTo>
                <a:cubicBezTo>
                  <a:pt x="1" y="108"/>
                  <a:pt x="89" y="0"/>
                  <a:pt x="207" y="9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3" name="Google Shape;5783;p21"/>
          <p:cNvSpPr/>
          <p:nvPr/>
        </p:nvSpPr>
        <p:spPr>
          <a:xfrm>
            <a:off x="717068" y="3233634"/>
            <a:ext cx="43779" cy="18611"/>
          </a:xfrm>
          <a:custGeom>
            <a:avLst/>
            <a:gdLst/>
            <a:ahLst/>
            <a:cxnLst/>
            <a:rect l="l" t="t" r="r" b="b"/>
            <a:pathLst>
              <a:path w="207" h="88" extrusionOk="0">
                <a:moveTo>
                  <a:pt x="1" y="0"/>
                </a:moveTo>
                <a:cubicBezTo>
                  <a:pt x="1" y="20"/>
                  <a:pt x="11" y="39"/>
                  <a:pt x="11" y="59"/>
                </a:cubicBezTo>
                <a:cubicBezTo>
                  <a:pt x="20" y="68"/>
                  <a:pt x="20" y="79"/>
                  <a:pt x="20" y="88"/>
                </a:cubicBezTo>
                <a:cubicBezTo>
                  <a:pt x="79" y="68"/>
                  <a:pt x="138" y="59"/>
                  <a:pt x="197" y="49"/>
                </a:cubicBezTo>
                <a:cubicBezTo>
                  <a:pt x="197" y="39"/>
                  <a:pt x="207" y="29"/>
                  <a:pt x="207" y="20"/>
                </a:cubicBezTo>
                <a:cubicBezTo>
                  <a:pt x="138" y="10"/>
                  <a:pt x="70" y="0"/>
                  <a:pt x="1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4" name="Google Shape;5784;p21"/>
          <p:cNvSpPr/>
          <p:nvPr/>
        </p:nvSpPr>
        <p:spPr>
          <a:xfrm>
            <a:off x="717068" y="3212908"/>
            <a:ext cx="48009" cy="24956"/>
          </a:xfrm>
          <a:custGeom>
            <a:avLst/>
            <a:gdLst/>
            <a:ahLst/>
            <a:cxnLst/>
            <a:rect l="l" t="t" r="r" b="b"/>
            <a:pathLst>
              <a:path w="227" h="118" extrusionOk="0">
                <a:moveTo>
                  <a:pt x="177" y="0"/>
                </a:moveTo>
                <a:cubicBezTo>
                  <a:pt x="118" y="20"/>
                  <a:pt x="50" y="29"/>
                  <a:pt x="1" y="29"/>
                </a:cubicBezTo>
                <a:lnTo>
                  <a:pt x="1" y="98"/>
                </a:lnTo>
                <a:cubicBezTo>
                  <a:pt x="70" y="98"/>
                  <a:pt x="138" y="108"/>
                  <a:pt x="207" y="118"/>
                </a:cubicBezTo>
                <a:cubicBezTo>
                  <a:pt x="207" y="108"/>
                  <a:pt x="207" y="98"/>
                  <a:pt x="216" y="98"/>
                </a:cubicBezTo>
                <a:cubicBezTo>
                  <a:pt x="216" y="88"/>
                  <a:pt x="216" y="79"/>
                  <a:pt x="226" y="68"/>
                </a:cubicBezTo>
                <a:cubicBezTo>
                  <a:pt x="216" y="59"/>
                  <a:pt x="207" y="49"/>
                  <a:pt x="207" y="39"/>
                </a:cubicBezTo>
                <a:cubicBezTo>
                  <a:pt x="197" y="29"/>
                  <a:pt x="187" y="20"/>
                  <a:pt x="177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5" name="Google Shape;5785;p21"/>
          <p:cNvSpPr/>
          <p:nvPr/>
        </p:nvSpPr>
        <p:spPr>
          <a:xfrm>
            <a:off x="822814" y="3181607"/>
            <a:ext cx="4441" cy="2326"/>
          </a:xfrm>
          <a:custGeom>
            <a:avLst/>
            <a:gdLst/>
            <a:ahLst/>
            <a:cxnLst/>
            <a:rect l="l" t="t" r="r" b="b"/>
            <a:pathLst>
              <a:path w="21" h="11" extrusionOk="0">
                <a:moveTo>
                  <a:pt x="10" y="1"/>
                </a:moveTo>
                <a:lnTo>
                  <a:pt x="1" y="11"/>
                </a:lnTo>
                <a:lnTo>
                  <a:pt x="10" y="11"/>
                </a:lnTo>
                <a:lnTo>
                  <a:pt x="20" y="1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6" name="Google Shape;5786;p21"/>
          <p:cNvSpPr/>
          <p:nvPr/>
        </p:nvSpPr>
        <p:spPr>
          <a:xfrm>
            <a:off x="783477" y="3183722"/>
            <a:ext cx="41664" cy="39549"/>
          </a:xfrm>
          <a:custGeom>
            <a:avLst/>
            <a:gdLst/>
            <a:ahLst/>
            <a:cxnLst/>
            <a:rect l="l" t="t" r="r" b="b"/>
            <a:pathLst>
              <a:path w="197" h="187" extrusionOk="0">
                <a:moveTo>
                  <a:pt x="187" y="1"/>
                </a:moveTo>
                <a:cubicBezTo>
                  <a:pt x="137" y="40"/>
                  <a:pt x="78" y="69"/>
                  <a:pt x="0" y="99"/>
                </a:cubicBezTo>
                <a:cubicBezTo>
                  <a:pt x="0" y="99"/>
                  <a:pt x="0" y="108"/>
                  <a:pt x="10" y="108"/>
                </a:cubicBezTo>
                <a:cubicBezTo>
                  <a:pt x="20" y="128"/>
                  <a:pt x="20" y="138"/>
                  <a:pt x="30" y="158"/>
                </a:cubicBezTo>
                <a:cubicBezTo>
                  <a:pt x="39" y="158"/>
                  <a:pt x="59" y="167"/>
                  <a:pt x="69" y="177"/>
                </a:cubicBezTo>
                <a:cubicBezTo>
                  <a:pt x="69" y="187"/>
                  <a:pt x="69" y="187"/>
                  <a:pt x="78" y="187"/>
                </a:cubicBezTo>
                <a:cubicBezTo>
                  <a:pt x="108" y="108"/>
                  <a:pt x="157" y="40"/>
                  <a:pt x="196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7" name="Google Shape;5787;p21"/>
          <p:cNvSpPr/>
          <p:nvPr/>
        </p:nvSpPr>
        <p:spPr>
          <a:xfrm>
            <a:off x="717068" y="3162996"/>
            <a:ext cx="108073" cy="56257"/>
          </a:xfrm>
          <a:custGeom>
            <a:avLst/>
            <a:gdLst/>
            <a:ahLst/>
            <a:cxnLst/>
            <a:rect l="l" t="t" r="r" b="b"/>
            <a:pathLst>
              <a:path w="511" h="266" extrusionOk="0">
                <a:moveTo>
                  <a:pt x="295" y="1"/>
                </a:moveTo>
                <a:cubicBezTo>
                  <a:pt x="265" y="1"/>
                  <a:pt x="246" y="1"/>
                  <a:pt x="216" y="10"/>
                </a:cubicBezTo>
                <a:cubicBezTo>
                  <a:pt x="246" y="69"/>
                  <a:pt x="275" y="138"/>
                  <a:pt x="314" y="197"/>
                </a:cubicBezTo>
                <a:cubicBezTo>
                  <a:pt x="392" y="167"/>
                  <a:pt x="451" y="138"/>
                  <a:pt x="501" y="99"/>
                </a:cubicBezTo>
                <a:lnTo>
                  <a:pt x="510" y="89"/>
                </a:lnTo>
                <a:cubicBezTo>
                  <a:pt x="461" y="30"/>
                  <a:pt x="383" y="1"/>
                  <a:pt x="295" y="1"/>
                </a:cubicBezTo>
                <a:close/>
                <a:moveTo>
                  <a:pt x="89" y="79"/>
                </a:moveTo>
                <a:cubicBezTo>
                  <a:pt x="40" y="128"/>
                  <a:pt x="11" y="187"/>
                  <a:pt x="1" y="265"/>
                </a:cubicBezTo>
                <a:cubicBezTo>
                  <a:pt x="50" y="265"/>
                  <a:pt x="118" y="256"/>
                  <a:pt x="177" y="236"/>
                </a:cubicBezTo>
                <a:cubicBezTo>
                  <a:pt x="148" y="187"/>
                  <a:pt x="118" y="128"/>
                  <a:pt x="89" y="79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8" name="Google Shape;5788;p21"/>
          <p:cNvSpPr/>
          <p:nvPr/>
        </p:nvSpPr>
        <p:spPr>
          <a:xfrm>
            <a:off x="735891" y="3165111"/>
            <a:ext cx="53931" cy="62391"/>
          </a:xfrm>
          <a:custGeom>
            <a:avLst/>
            <a:gdLst/>
            <a:ahLst/>
            <a:cxnLst/>
            <a:rect l="l" t="t" r="r" b="b"/>
            <a:pathLst>
              <a:path w="255" h="295" extrusionOk="0">
                <a:moveTo>
                  <a:pt x="118" y="0"/>
                </a:moveTo>
                <a:cubicBezTo>
                  <a:pt x="68" y="20"/>
                  <a:pt x="29" y="40"/>
                  <a:pt x="0" y="69"/>
                </a:cubicBezTo>
                <a:cubicBezTo>
                  <a:pt x="29" y="118"/>
                  <a:pt x="59" y="177"/>
                  <a:pt x="88" y="226"/>
                </a:cubicBezTo>
                <a:cubicBezTo>
                  <a:pt x="98" y="246"/>
                  <a:pt x="108" y="255"/>
                  <a:pt x="118" y="265"/>
                </a:cubicBezTo>
                <a:cubicBezTo>
                  <a:pt x="118" y="275"/>
                  <a:pt x="127" y="285"/>
                  <a:pt x="137" y="294"/>
                </a:cubicBezTo>
                <a:cubicBezTo>
                  <a:pt x="137" y="275"/>
                  <a:pt x="147" y="265"/>
                  <a:pt x="157" y="255"/>
                </a:cubicBezTo>
                <a:cubicBezTo>
                  <a:pt x="157" y="246"/>
                  <a:pt x="166" y="236"/>
                  <a:pt x="186" y="236"/>
                </a:cubicBezTo>
                <a:cubicBezTo>
                  <a:pt x="196" y="226"/>
                  <a:pt x="206" y="226"/>
                  <a:pt x="206" y="226"/>
                </a:cubicBezTo>
                <a:cubicBezTo>
                  <a:pt x="225" y="226"/>
                  <a:pt x="235" y="226"/>
                  <a:pt x="235" y="236"/>
                </a:cubicBezTo>
                <a:cubicBezTo>
                  <a:pt x="245" y="236"/>
                  <a:pt x="245" y="236"/>
                  <a:pt x="255" y="246"/>
                </a:cubicBezTo>
                <a:cubicBezTo>
                  <a:pt x="245" y="226"/>
                  <a:pt x="245" y="216"/>
                  <a:pt x="235" y="196"/>
                </a:cubicBezTo>
                <a:cubicBezTo>
                  <a:pt x="225" y="196"/>
                  <a:pt x="225" y="187"/>
                  <a:pt x="225" y="187"/>
                </a:cubicBezTo>
                <a:cubicBezTo>
                  <a:pt x="186" y="128"/>
                  <a:pt x="157" y="59"/>
                  <a:pt x="127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9" name="Google Shape;5789;p21"/>
          <p:cNvSpPr/>
          <p:nvPr/>
        </p:nvSpPr>
        <p:spPr>
          <a:xfrm>
            <a:off x="721298" y="3243786"/>
            <a:ext cx="37434" cy="37646"/>
          </a:xfrm>
          <a:custGeom>
            <a:avLst/>
            <a:gdLst/>
            <a:ahLst/>
            <a:cxnLst/>
            <a:rect l="l" t="t" r="r" b="b"/>
            <a:pathLst>
              <a:path w="177" h="178" extrusionOk="0">
                <a:moveTo>
                  <a:pt x="177" y="1"/>
                </a:moveTo>
                <a:lnTo>
                  <a:pt x="177" y="1"/>
                </a:lnTo>
                <a:cubicBezTo>
                  <a:pt x="118" y="11"/>
                  <a:pt x="59" y="20"/>
                  <a:pt x="0" y="40"/>
                </a:cubicBezTo>
                <a:cubicBezTo>
                  <a:pt x="30" y="99"/>
                  <a:pt x="79" y="148"/>
                  <a:pt x="137" y="177"/>
                </a:cubicBezTo>
                <a:cubicBezTo>
                  <a:pt x="148" y="118"/>
                  <a:pt x="167" y="60"/>
                  <a:pt x="177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0" name="Google Shape;5790;p21"/>
          <p:cNvSpPr/>
          <p:nvPr/>
        </p:nvSpPr>
        <p:spPr>
          <a:xfrm>
            <a:off x="750273" y="3212908"/>
            <a:ext cx="37434" cy="76772"/>
          </a:xfrm>
          <a:custGeom>
            <a:avLst/>
            <a:gdLst/>
            <a:ahLst/>
            <a:cxnLst/>
            <a:rect l="l" t="t" r="r" b="b"/>
            <a:pathLst>
              <a:path w="177" h="363" extrusionOk="0">
                <a:moveTo>
                  <a:pt x="138" y="0"/>
                </a:moveTo>
                <a:cubicBezTo>
                  <a:pt x="128" y="0"/>
                  <a:pt x="118" y="0"/>
                  <a:pt x="118" y="10"/>
                </a:cubicBezTo>
                <a:cubicBezTo>
                  <a:pt x="128" y="0"/>
                  <a:pt x="138" y="0"/>
                  <a:pt x="138" y="0"/>
                </a:cubicBezTo>
                <a:close/>
                <a:moveTo>
                  <a:pt x="138" y="0"/>
                </a:moveTo>
                <a:cubicBezTo>
                  <a:pt x="148" y="0"/>
                  <a:pt x="157" y="0"/>
                  <a:pt x="167" y="10"/>
                </a:cubicBezTo>
                <a:cubicBezTo>
                  <a:pt x="167" y="0"/>
                  <a:pt x="157" y="0"/>
                  <a:pt x="138" y="0"/>
                </a:cubicBezTo>
                <a:close/>
                <a:moveTo>
                  <a:pt x="89" y="29"/>
                </a:moveTo>
                <a:cubicBezTo>
                  <a:pt x="79" y="39"/>
                  <a:pt x="69" y="49"/>
                  <a:pt x="69" y="68"/>
                </a:cubicBezTo>
                <a:cubicBezTo>
                  <a:pt x="59" y="79"/>
                  <a:pt x="59" y="88"/>
                  <a:pt x="59" y="98"/>
                </a:cubicBezTo>
                <a:cubicBezTo>
                  <a:pt x="50" y="98"/>
                  <a:pt x="50" y="108"/>
                  <a:pt x="50" y="118"/>
                </a:cubicBezTo>
                <a:cubicBezTo>
                  <a:pt x="50" y="127"/>
                  <a:pt x="40" y="137"/>
                  <a:pt x="40" y="147"/>
                </a:cubicBezTo>
                <a:cubicBezTo>
                  <a:pt x="30" y="206"/>
                  <a:pt x="11" y="264"/>
                  <a:pt x="0" y="323"/>
                </a:cubicBezTo>
                <a:cubicBezTo>
                  <a:pt x="40" y="343"/>
                  <a:pt x="89" y="362"/>
                  <a:pt x="128" y="362"/>
                </a:cubicBezTo>
                <a:cubicBezTo>
                  <a:pt x="138" y="304"/>
                  <a:pt x="148" y="245"/>
                  <a:pt x="177" y="177"/>
                </a:cubicBezTo>
                <a:cubicBezTo>
                  <a:pt x="157" y="166"/>
                  <a:pt x="148" y="157"/>
                  <a:pt x="138" y="147"/>
                </a:cubicBezTo>
                <a:cubicBezTo>
                  <a:pt x="89" y="108"/>
                  <a:pt x="69" y="59"/>
                  <a:pt x="89" y="29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1" name="Google Shape;5791;p21"/>
          <p:cNvSpPr/>
          <p:nvPr/>
        </p:nvSpPr>
        <p:spPr>
          <a:xfrm>
            <a:off x="777344" y="3181607"/>
            <a:ext cx="68524" cy="108073"/>
          </a:xfrm>
          <a:custGeom>
            <a:avLst/>
            <a:gdLst/>
            <a:ahLst/>
            <a:cxnLst/>
            <a:rect l="l" t="t" r="r" b="b"/>
            <a:pathLst>
              <a:path w="324" h="511" extrusionOk="0">
                <a:moveTo>
                  <a:pt x="235" y="1"/>
                </a:moveTo>
                <a:lnTo>
                  <a:pt x="225" y="11"/>
                </a:lnTo>
                <a:cubicBezTo>
                  <a:pt x="186" y="50"/>
                  <a:pt x="137" y="118"/>
                  <a:pt x="107" y="197"/>
                </a:cubicBezTo>
                <a:cubicBezTo>
                  <a:pt x="157" y="246"/>
                  <a:pt x="225" y="285"/>
                  <a:pt x="284" y="334"/>
                </a:cubicBezTo>
                <a:cubicBezTo>
                  <a:pt x="314" y="266"/>
                  <a:pt x="323" y="187"/>
                  <a:pt x="294" y="109"/>
                </a:cubicBezTo>
                <a:cubicBezTo>
                  <a:pt x="284" y="70"/>
                  <a:pt x="264" y="31"/>
                  <a:pt x="235" y="1"/>
                </a:cubicBezTo>
                <a:close/>
                <a:moveTo>
                  <a:pt x="49" y="325"/>
                </a:moveTo>
                <a:cubicBezTo>
                  <a:pt x="20" y="393"/>
                  <a:pt x="10" y="452"/>
                  <a:pt x="0" y="510"/>
                </a:cubicBezTo>
                <a:lnTo>
                  <a:pt x="10" y="510"/>
                </a:lnTo>
                <a:cubicBezTo>
                  <a:pt x="49" y="510"/>
                  <a:pt x="78" y="501"/>
                  <a:pt x="107" y="491"/>
                </a:cubicBezTo>
                <a:cubicBezTo>
                  <a:pt x="147" y="481"/>
                  <a:pt x="176" y="462"/>
                  <a:pt x="205" y="442"/>
                </a:cubicBezTo>
                <a:cubicBezTo>
                  <a:pt x="147" y="403"/>
                  <a:pt x="98" y="364"/>
                  <a:pt x="49" y="325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2" name="Google Shape;5792;p21"/>
          <p:cNvSpPr/>
          <p:nvPr/>
        </p:nvSpPr>
        <p:spPr>
          <a:xfrm>
            <a:off x="764866" y="3212908"/>
            <a:ext cx="72542" cy="62391"/>
          </a:xfrm>
          <a:custGeom>
            <a:avLst/>
            <a:gdLst/>
            <a:ahLst/>
            <a:cxnLst/>
            <a:rect l="l" t="t" r="r" b="b"/>
            <a:pathLst>
              <a:path w="343" h="295" extrusionOk="0">
                <a:moveTo>
                  <a:pt x="69" y="0"/>
                </a:moveTo>
                <a:cubicBezTo>
                  <a:pt x="59" y="0"/>
                  <a:pt x="49" y="0"/>
                  <a:pt x="49" y="10"/>
                </a:cubicBezTo>
                <a:cubicBezTo>
                  <a:pt x="29" y="10"/>
                  <a:pt x="20" y="20"/>
                  <a:pt x="20" y="29"/>
                </a:cubicBezTo>
                <a:cubicBezTo>
                  <a:pt x="0" y="59"/>
                  <a:pt x="20" y="108"/>
                  <a:pt x="69" y="147"/>
                </a:cubicBezTo>
                <a:cubicBezTo>
                  <a:pt x="79" y="157"/>
                  <a:pt x="88" y="166"/>
                  <a:pt x="108" y="177"/>
                </a:cubicBezTo>
                <a:cubicBezTo>
                  <a:pt x="157" y="216"/>
                  <a:pt x="206" y="255"/>
                  <a:pt x="264" y="294"/>
                </a:cubicBezTo>
                <a:cubicBezTo>
                  <a:pt x="294" y="264"/>
                  <a:pt x="323" y="225"/>
                  <a:pt x="343" y="186"/>
                </a:cubicBezTo>
                <a:cubicBezTo>
                  <a:pt x="284" y="137"/>
                  <a:pt x="216" y="98"/>
                  <a:pt x="166" y="49"/>
                </a:cubicBezTo>
                <a:cubicBezTo>
                  <a:pt x="157" y="49"/>
                  <a:pt x="157" y="49"/>
                  <a:pt x="157" y="39"/>
                </a:cubicBezTo>
                <a:cubicBezTo>
                  <a:pt x="147" y="29"/>
                  <a:pt x="127" y="20"/>
                  <a:pt x="118" y="20"/>
                </a:cubicBezTo>
                <a:cubicBezTo>
                  <a:pt x="108" y="10"/>
                  <a:pt x="108" y="10"/>
                  <a:pt x="98" y="10"/>
                </a:cubicBezTo>
                <a:cubicBezTo>
                  <a:pt x="88" y="0"/>
                  <a:pt x="79" y="0"/>
                  <a:pt x="69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3" name="Google Shape;5793;p21"/>
          <p:cNvSpPr/>
          <p:nvPr/>
        </p:nvSpPr>
        <p:spPr>
          <a:xfrm>
            <a:off x="710935" y="3138252"/>
            <a:ext cx="143181" cy="141066"/>
          </a:xfrm>
          <a:custGeom>
            <a:avLst/>
            <a:gdLst/>
            <a:ahLst/>
            <a:cxnLst/>
            <a:rect l="l" t="t" r="r" b="b"/>
            <a:pathLst>
              <a:path w="677" h="667" extrusionOk="0">
                <a:moveTo>
                  <a:pt x="617" y="236"/>
                </a:moveTo>
                <a:cubicBezTo>
                  <a:pt x="676" y="392"/>
                  <a:pt x="588" y="569"/>
                  <a:pt x="432" y="617"/>
                </a:cubicBezTo>
                <a:cubicBezTo>
                  <a:pt x="275" y="667"/>
                  <a:pt x="108" y="588"/>
                  <a:pt x="49" y="432"/>
                </a:cubicBezTo>
                <a:cubicBezTo>
                  <a:pt x="1" y="275"/>
                  <a:pt x="88" y="98"/>
                  <a:pt x="245" y="49"/>
                </a:cubicBezTo>
                <a:cubicBezTo>
                  <a:pt x="402" y="0"/>
                  <a:pt x="569" y="79"/>
                  <a:pt x="617" y="23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4" name="Google Shape;5794;p21"/>
          <p:cNvSpPr/>
          <p:nvPr/>
        </p:nvSpPr>
        <p:spPr>
          <a:xfrm>
            <a:off x="762751" y="3152633"/>
            <a:ext cx="52027" cy="52027"/>
          </a:xfrm>
          <a:custGeom>
            <a:avLst/>
            <a:gdLst/>
            <a:ahLst/>
            <a:cxnLst/>
            <a:rect l="l" t="t" r="r" b="b"/>
            <a:pathLst>
              <a:path w="246" h="246" extrusionOk="0">
                <a:moveTo>
                  <a:pt x="226" y="89"/>
                </a:moveTo>
                <a:cubicBezTo>
                  <a:pt x="245" y="148"/>
                  <a:pt x="216" y="207"/>
                  <a:pt x="157" y="226"/>
                </a:cubicBezTo>
                <a:cubicBezTo>
                  <a:pt x="98" y="246"/>
                  <a:pt x="39" y="216"/>
                  <a:pt x="20" y="157"/>
                </a:cubicBezTo>
                <a:cubicBezTo>
                  <a:pt x="0" y="99"/>
                  <a:pt x="30" y="40"/>
                  <a:pt x="89" y="20"/>
                </a:cubicBezTo>
                <a:cubicBezTo>
                  <a:pt x="147" y="1"/>
                  <a:pt x="206" y="30"/>
                  <a:pt x="226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5" name="Google Shape;5795;p21"/>
          <p:cNvSpPr/>
          <p:nvPr/>
        </p:nvSpPr>
        <p:spPr>
          <a:xfrm>
            <a:off x="-368941" y="6980630"/>
            <a:ext cx="1038645" cy="812559"/>
          </a:xfrm>
          <a:custGeom>
            <a:avLst/>
            <a:gdLst/>
            <a:ahLst/>
            <a:cxnLst/>
            <a:rect l="l" t="t" r="r" b="b"/>
            <a:pathLst>
              <a:path w="4911" h="3842" extrusionOk="0">
                <a:moveTo>
                  <a:pt x="393" y="1352"/>
                </a:moveTo>
                <a:cubicBezTo>
                  <a:pt x="716" y="529"/>
                  <a:pt x="1951" y="0"/>
                  <a:pt x="1549" y="529"/>
                </a:cubicBezTo>
                <a:cubicBezTo>
                  <a:pt x="1304" y="843"/>
                  <a:pt x="2764" y="196"/>
                  <a:pt x="2353" y="715"/>
                </a:cubicBezTo>
                <a:cubicBezTo>
                  <a:pt x="2049" y="1098"/>
                  <a:pt x="3705" y="754"/>
                  <a:pt x="3156" y="1215"/>
                </a:cubicBezTo>
                <a:cubicBezTo>
                  <a:pt x="2598" y="1686"/>
                  <a:pt x="4656" y="1450"/>
                  <a:pt x="3872" y="1871"/>
                </a:cubicBezTo>
                <a:cubicBezTo>
                  <a:pt x="3489" y="2078"/>
                  <a:pt x="4587" y="2607"/>
                  <a:pt x="4813" y="3263"/>
                </a:cubicBezTo>
                <a:cubicBezTo>
                  <a:pt x="4911" y="3557"/>
                  <a:pt x="3401" y="2764"/>
                  <a:pt x="3578" y="3136"/>
                </a:cubicBezTo>
                <a:cubicBezTo>
                  <a:pt x="3872" y="3792"/>
                  <a:pt x="2324" y="2470"/>
                  <a:pt x="2490" y="3322"/>
                </a:cubicBezTo>
                <a:cubicBezTo>
                  <a:pt x="2588" y="3831"/>
                  <a:pt x="1647" y="2489"/>
                  <a:pt x="1627" y="3263"/>
                </a:cubicBezTo>
                <a:cubicBezTo>
                  <a:pt x="1618" y="3841"/>
                  <a:pt x="824" y="2470"/>
                  <a:pt x="843" y="2930"/>
                </a:cubicBezTo>
                <a:cubicBezTo>
                  <a:pt x="883" y="3685"/>
                  <a:pt x="1" y="2352"/>
                  <a:pt x="393" y="1352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6" name="Google Shape;5796;p21"/>
          <p:cNvSpPr/>
          <p:nvPr/>
        </p:nvSpPr>
        <p:spPr>
          <a:xfrm>
            <a:off x="-287939" y="6980630"/>
            <a:ext cx="938820" cy="704697"/>
          </a:xfrm>
          <a:custGeom>
            <a:avLst/>
            <a:gdLst/>
            <a:ahLst/>
            <a:cxnLst/>
            <a:rect l="l" t="t" r="r" b="b"/>
            <a:pathLst>
              <a:path w="4439" h="3332" extrusionOk="0">
                <a:moveTo>
                  <a:pt x="4400" y="3332"/>
                </a:moveTo>
                <a:cubicBezTo>
                  <a:pt x="3410" y="2626"/>
                  <a:pt x="2068" y="1577"/>
                  <a:pt x="0" y="1381"/>
                </a:cubicBezTo>
                <a:cubicBezTo>
                  <a:pt x="0" y="1372"/>
                  <a:pt x="10" y="1362"/>
                  <a:pt x="10" y="1352"/>
                </a:cubicBezTo>
                <a:cubicBezTo>
                  <a:pt x="333" y="529"/>
                  <a:pt x="1568" y="0"/>
                  <a:pt x="1166" y="529"/>
                </a:cubicBezTo>
                <a:cubicBezTo>
                  <a:pt x="921" y="843"/>
                  <a:pt x="2381" y="196"/>
                  <a:pt x="1970" y="715"/>
                </a:cubicBezTo>
                <a:cubicBezTo>
                  <a:pt x="1666" y="1098"/>
                  <a:pt x="3322" y="754"/>
                  <a:pt x="2773" y="1215"/>
                </a:cubicBezTo>
                <a:cubicBezTo>
                  <a:pt x="2215" y="1686"/>
                  <a:pt x="4273" y="1450"/>
                  <a:pt x="3489" y="1871"/>
                </a:cubicBezTo>
                <a:cubicBezTo>
                  <a:pt x="3106" y="2078"/>
                  <a:pt x="4204" y="2607"/>
                  <a:pt x="4430" y="3263"/>
                </a:cubicBezTo>
                <a:cubicBezTo>
                  <a:pt x="4439" y="3302"/>
                  <a:pt x="4430" y="3322"/>
                  <a:pt x="4400" y="333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7" name="Google Shape;5797;p21"/>
          <p:cNvSpPr/>
          <p:nvPr/>
        </p:nvSpPr>
        <p:spPr>
          <a:xfrm>
            <a:off x="-648533" y="7222999"/>
            <a:ext cx="1104632" cy="340082"/>
          </a:xfrm>
          <a:custGeom>
            <a:avLst/>
            <a:gdLst/>
            <a:ahLst/>
            <a:cxnLst/>
            <a:rect l="l" t="t" r="r" b="b"/>
            <a:pathLst>
              <a:path w="5223" h="1608" extrusionOk="0">
                <a:moveTo>
                  <a:pt x="402" y="30"/>
                </a:moveTo>
                <a:cubicBezTo>
                  <a:pt x="0" y="39"/>
                  <a:pt x="20" y="304"/>
                  <a:pt x="392" y="344"/>
                </a:cubicBezTo>
                <a:cubicBezTo>
                  <a:pt x="1676" y="226"/>
                  <a:pt x="3792" y="559"/>
                  <a:pt x="5066" y="1539"/>
                </a:cubicBezTo>
                <a:cubicBezTo>
                  <a:pt x="5174" y="1607"/>
                  <a:pt x="5223" y="1520"/>
                  <a:pt x="5115" y="1451"/>
                </a:cubicBezTo>
                <a:cubicBezTo>
                  <a:pt x="3704" y="353"/>
                  <a:pt x="2038" y="0"/>
                  <a:pt x="402" y="3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8" name="Google Shape;5798;p21"/>
          <p:cNvSpPr/>
          <p:nvPr/>
        </p:nvSpPr>
        <p:spPr>
          <a:xfrm>
            <a:off x="-1127349" y="5741290"/>
            <a:ext cx="626021" cy="1589587"/>
          </a:xfrm>
          <a:custGeom>
            <a:avLst/>
            <a:gdLst/>
            <a:ahLst/>
            <a:cxnLst/>
            <a:rect l="l" t="t" r="r" b="b"/>
            <a:pathLst>
              <a:path w="2960" h="7516" extrusionOk="0">
                <a:moveTo>
                  <a:pt x="1294" y="7339"/>
                </a:moveTo>
                <a:cubicBezTo>
                  <a:pt x="1235" y="7428"/>
                  <a:pt x="1372" y="7516"/>
                  <a:pt x="1422" y="7428"/>
                </a:cubicBezTo>
                <a:cubicBezTo>
                  <a:pt x="2960" y="5037"/>
                  <a:pt x="98" y="2146"/>
                  <a:pt x="765" y="127"/>
                </a:cubicBezTo>
                <a:cubicBezTo>
                  <a:pt x="794" y="29"/>
                  <a:pt x="716" y="0"/>
                  <a:pt x="686" y="98"/>
                </a:cubicBezTo>
                <a:cubicBezTo>
                  <a:pt x="0" y="2176"/>
                  <a:pt x="2764" y="5046"/>
                  <a:pt x="1294" y="733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9" name="Google Shape;5799;p21"/>
          <p:cNvSpPr/>
          <p:nvPr/>
        </p:nvSpPr>
        <p:spPr>
          <a:xfrm>
            <a:off x="-893228" y="6974285"/>
            <a:ext cx="116322" cy="273673"/>
          </a:xfrm>
          <a:custGeom>
            <a:avLst/>
            <a:gdLst/>
            <a:ahLst/>
            <a:cxnLst/>
            <a:rect l="l" t="t" r="r" b="b"/>
            <a:pathLst>
              <a:path w="550" h="1294" extrusionOk="0">
                <a:moveTo>
                  <a:pt x="393" y="1235"/>
                </a:moveTo>
                <a:cubicBezTo>
                  <a:pt x="452" y="1294"/>
                  <a:pt x="550" y="1206"/>
                  <a:pt x="481" y="1137"/>
                </a:cubicBezTo>
                <a:cubicBezTo>
                  <a:pt x="256" y="902"/>
                  <a:pt x="89" y="422"/>
                  <a:pt x="79" y="89"/>
                </a:cubicBezTo>
                <a:cubicBezTo>
                  <a:pt x="79" y="0"/>
                  <a:pt x="1" y="0"/>
                  <a:pt x="1" y="89"/>
                </a:cubicBezTo>
                <a:cubicBezTo>
                  <a:pt x="10" y="451"/>
                  <a:pt x="138" y="971"/>
                  <a:pt x="393" y="123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0" name="Google Shape;5800;p21"/>
          <p:cNvSpPr/>
          <p:nvPr/>
        </p:nvSpPr>
        <p:spPr>
          <a:xfrm>
            <a:off x="-810324" y="7005375"/>
            <a:ext cx="182731" cy="238565"/>
          </a:xfrm>
          <a:custGeom>
            <a:avLst/>
            <a:gdLst/>
            <a:ahLst/>
            <a:cxnLst/>
            <a:rect l="l" t="t" r="r" b="b"/>
            <a:pathLst>
              <a:path w="864" h="1128" extrusionOk="0">
                <a:moveTo>
                  <a:pt x="138" y="1088"/>
                </a:moveTo>
                <a:cubicBezTo>
                  <a:pt x="69" y="1127"/>
                  <a:pt x="1" y="1010"/>
                  <a:pt x="79" y="970"/>
                </a:cubicBezTo>
                <a:cubicBezTo>
                  <a:pt x="363" y="804"/>
                  <a:pt x="667" y="393"/>
                  <a:pt x="765" y="79"/>
                </a:cubicBezTo>
                <a:cubicBezTo>
                  <a:pt x="794" y="1"/>
                  <a:pt x="863" y="20"/>
                  <a:pt x="844" y="99"/>
                </a:cubicBezTo>
                <a:cubicBezTo>
                  <a:pt x="726" y="441"/>
                  <a:pt x="461" y="902"/>
                  <a:pt x="138" y="108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1" name="Google Shape;5801;p21"/>
          <p:cNvSpPr/>
          <p:nvPr/>
        </p:nvSpPr>
        <p:spPr>
          <a:xfrm>
            <a:off x="-888998" y="6870654"/>
            <a:ext cx="145296" cy="261406"/>
          </a:xfrm>
          <a:custGeom>
            <a:avLst/>
            <a:gdLst/>
            <a:ahLst/>
            <a:cxnLst/>
            <a:rect l="l" t="t" r="r" b="b"/>
            <a:pathLst>
              <a:path w="687" h="1236" extrusionOk="0">
                <a:moveTo>
                  <a:pt x="530" y="1176"/>
                </a:moveTo>
                <a:cubicBezTo>
                  <a:pt x="598" y="1235"/>
                  <a:pt x="686" y="1137"/>
                  <a:pt x="617" y="1078"/>
                </a:cubicBezTo>
                <a:cubicBezTo>
                  <a:pt x="363" y="863"/>
                  <a:pt x="138" y="412"/>
                  <a:pt x="88" y="89"/>
                </a:cubicBezTo>
                <a:cubicBezTo>
                  <a:pt x="69" y="0"/>
                  <a:pt x="1" y="11"/>
                  <a:pt x="10" y="89"/>
                </a:cubicBezTo>
                <a:cubicBezTo>
                  <a:pt x="59" y="451"/>
                  <a:pt x="255" y="951"/>
                  <a:pt x="530" y="117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2" name="Google Shape;5802;p21"/>
          <p:cNvSpPr/>
          <p:nvPr/>
        </p:nvSpPr>
        <p:spPr>
          <a:xfrm>
            <a:off x="-777119" y="6870654"/>
            <a:ext cx="155659" cy="257176"/>
          </a:xfrm>
          <a:custGeom>
            <a:avLst/>
            <a:gdLst/>
            <a:ahLst/>
            <a:cxnLst/>
            <a:rect l="l" t="t" r="r" b="b"/>
            <a:pathLst>
              <a:path w="736" h="1216" extrusionOk="0">
                <a:moveTo>
                  <a:pt x="147" y="1157"/>
                </a:moveTo>
                <a:cubicBezTo>
                  <a:pt x="79" y="1216"/>
                  <a:pt x="1" y="1108"/>
                  <a:pt x="69" y="1059"/>
                </a:cubicBezTo>
                <a:cubicBezTo>
                  <a:pt x="334" y="853"/>
                  <a:pt x="578" y="412"/>
                  <a:pt x="637" y="89"/>
                </a:cubicBezTo>
                <a:cubicBezTo>
                  <a:pt x="657" y="0"/>
                  <a:pt x="735" y="11"/>
                  <a:pt x="716" y="98"/>
                </a:cubicBezTo>
                <a:cubicBezTo>
                  <a:pt x="647" y="451"/>
                  <a:pt x="441" y="941"/>
                  <a:pt x="147" y="115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3" name="Google Shape;5803;p21"/>
          <p:cNvSpPr/>
          <p:nvPr/>
        </p:nvSpPr>
        <p:spPr>
          <a:xfrm>
            <a:off x="-903591" y="6771253"/>
            <a:ext cx="176386" cy="244698"/>
          </a:xfrm>
          <a:custGeom>
            <a:avLst/>
            <a:gdLst/>
            <a:ahLst/>
            <a:cxnLst/>
            <a:rect l="l" t="t" r="r" b="b"/>
            <a:pathLst>
              <a:path w="834" h="1157" extrusionOk="0">
                <a:moveTo>
                  <a:pt x="686" y="1108"/>
                </a:moveTo>
                <a:cubicBezTo>
                  <a:pt x="765" y="1156"/>
                  <a:pt x="834" y="1049"/>
                  <a:pt x="755" y="1000"/>
                </a:cubicBezTo>
                <a:cubicBezTo>
                  <a:pt x="471" y="823"/>
                  <a:pt x="197" y="402"/>
                  <a:pt x="99" y="78"/>
                </a:cubicBezTo>
                <a:cubicBezTo>
                  <a:pt x="79" y="0"/>
                  <a:pt x="1" y="20"/>
                  <a:pt x="30" y="98"/>
                </a:cubicBezTo>
                <a:cubicBezTo>
                  <a:pt x="128" y="451"/>
                  <a:pt x="373" y="921"/>
                  <a:pt x="686" y="110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4" name="Google Shape;5804;p21"/>
          <p:cNvSpPr/>
          <p:nvPr/>
        </p:nvSpPr>
        <p:spPr>
          <a:xfrm>
            <a:off x="-760412" y="6740164"/>
            <a:ext cx="124570" cy="271558"/>
          </a:xfrm>
          <a:custGeom>
            <a:avLst/>
            <a:gdLst/>
            <a:ahLst/>
            <a:cxnLst/>
            <a:rect l="l" t="t" r="r" b="b"/>
            <a:pathLst>
              <a:path w="589" h="1284" extrusionOk="0">
                <a:moveTo>
                  <a:pt x="147" y="1225"/>
                </a:moveTo>
                <a:cubicBezTo>
                  <a:pt x="88" y="1284"/>
                  <a:pt x="0" y="1186"/>
                  <a:pt x="59" y="1127"/>
                </a:cubicBezTo>
                <a:cubicBezTo>
                  <a:pt x="294" y="892"/>
                  <a:pt x="480" y="421"/>
                  <a:pt x="499" y="88"/>
                </a:cubicBezTo>
                <a:cubicBezTo>
                  <a:pt x="510" y="0"/>
                  <a:pt x="588" y="0"/>
                  <a:pt x="578" y="88"/>
                </a:cubicBezTo>
                <a:cubicBezTo>
                  <a:pt x="558" y="451"/>
                  <a:pt x="412" y="961"/>
                  <a:pt x="147" y="122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5" name="Google Shape;5805;p21"/>
          <p:cNvSpPr/>
          <p:nvPr/>
        </p:nvSpPr>
        <p:spPr>
          <a:xfrm>
            <a:off x="-922203" y="6679889"/>
            <a:ext cx="190979" cy="232432"/>
          </a:xfrm>
          <a:custGeom>
            <a:avLst/>
            <a:gdLst/>
            <a:ahLst/>
            <a:cxnLst/>
            <a:rect l="l" t="t" r="r" b="b"/>
            <a:pathLst>
              <a:path w="903" h="1099" extrusionOk="0">
                <a:moveTo>
                  <a:pt x="765" y="1059"/>
                </a:moveTo>
                <a:cubicBezTo>
                  <a:pt x="833" y="1098"/>
                  <a:pt x="902" y="981"/>
                  <a:pt x="824" y="942"/>
                </a:cubicBezTo>
                <a:cubicBezTo>
                  <a:pt x="530" y="785"/>
                  <a:pt x="216" y="393"/>
                  <a:pt x="99" y="79"/>
                </a:cubicBezTo>
                <a:cubicBezTo>
                  <a:pt x="69" y="1"/>
                  <a:pt x="1" y="20"/>
                  <a:pt x="30" y="99"/>
                </a:cubicBezTo>
                <a:cubicBezTo>
                  <a:pt x="147" y="442"/>
                  <a:pt x="432" y="893"/>
                  <a:pt x="765" y="105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6" name="Google Shape;5806;p21"/>
          <p:cNvSpPr/>
          <p:nvPr/>
        </p:nvSpPr>
        <p:spPr>
          <a:xfrm>
            <a:off x="-764641" y="6630189"/>
            <a:ext cx="105747" cy="277903"/>
          </a:xfrm>
          <a:custGeom>
            <a:avLst/>
            <a:gdLst/>
            <a:ahLst/>
            <a:cxnLst/>
            <a:rect l="l" t="t" r="r" b="b"/>
            <a:pathLst>
              <a:path w="500" h="1314" extrusionOk="0">
                <a:moveTo>
                  <a:pt x="157" y="1246"/>
                </a:moveTo>
                <a:cubicBezTo>
                  <a:pt x="98" y="1314"/>
                  <a:pt x="0" y="1226"/>
                  <a:pt x="49" y="1157"/>
                </a:cubicBezTo>
                <a:cubicBezTo>
                  <a:pt x="275" y="912"/>
                  <a:pt x="421" y="422"/>
                  <a:pt x="421" y="99"/>
                </a:cubicBezTo>
                <a:cubicBezTo>
                  <a:pt x="412" y="11"/>
                  <a:pt x="490" y="1"/>
                  <a:pt x="490" y="89"/>
                </a:cubicBezTo>
                <a:cubicBezTo>
                  <a:pt x="500" y="451"/>
                  <a:pt x="392" y="971"/>
                  <a:pt x="157" y="1246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7" name="Google Shape;5807;p21"/>
          <p:cNvSpPr/>
          <p:nvPr/>
        </p:nvSpPr>
        <p:spPr>
          <a:xfrm>
            <a:off x="-959425" y="6568010"/>
            <a:ext cx="211494" cy="215724"/>
          </a:xfrm>
          <a:custGeom>
            <a:avLst/>
            <a:gdLst/>
            <a:ahLst/>
            <a:cxnLst/>
            <a:rect l="l" t="t" r="r" b="b"/>
            <a:pathLst>
              <a:path w="1000" h="1020" extrusionOk="0">
                <a:moveTo>
                  <a:pt x="872" y="991"/>
                </a:moveTo>
                <a:cubicBezTo>
                  <a:pt x="950" y="1020"/>
                  <a:pt x="1000" y="902"/>
                  <a:pt x="921" y="863"/>
                </a:cubicBezTo>
                <a:cubicBezTo>
                  <a:pt x="608" y="745"/>
                  <a:pt x="255" y="383"/>
                  <a:pt x="108" y="79"/>
                </a:cubicBezTo>
                <a:cubicBezTo>
                  <a:pt x="79" y="1"/>
                  <a:pt x="0" y="31"/>
                  <a:pt x="40" y="109"/>
                </a:cubicBezTo>
                <a:cubicBezTo>
                  <a:pt x="206" y="442"/>
                  <a:pt x="530" y="854"/>
                  <a:pt x="872" y="99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8" name="Google Shape;5808;p21"/>
          <p:cNvSpPr/>
          <p:nvPr/>
        </p:nvSpPr>
        <p:spPr>
          <a:xfrm>
            <a:off x="-781138" y="6495680"/>
            <a:ext cx="89250" cy="284036"/>
          </a:xfrm>
          <a:custGeom>
            <a:avLst/>
            <a:gdLst/>
            <a:ahLst/>
            <a:cxnLst/>
            <a:rect l="l" t="t" r="r" b="b"/>
            <a:pathLst>
              <a:path w="422" h="1343" extrusionOk="0">
                <a:moveTo>
                  <a:pt x="157" y="1264"/>
                </a:moveTo>
                <a:cubicBezTo>
                  <a:pt x="107" y="1342"/>
                  <a:pt x="0" y="1264"/>
                  <a:pt x="49" y="1196"/>
                </a:cubicBezTo>
                <a:cubicBezTo>
                  <a:pt x="245" y="921"/>
                  <a:pt x="343" y="421"/>
                  <a:pt x="303" y="98"/>
                </a:cubicBezTo>
                <a:cubicBezTo>
                  <a:pt x="294" y="10"/>
                  <a:pt x="372" y="0"/>
                  <a:pt x="382" y="79"/>
                </a:cubicBezTo>
                <a:cubicBezTo>
                  <a:pt x="421" y="441"/>
                  <a:pt x="372" y="970"/>
                  <a:pt x="157" y="126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9" name="Google Shape;5809;p21"/>
          <p:cNvSpPr/>
          <p:nvPr/>
        </p:nvSpPr>
        <p:spPr>
          <a:xfrm>
            <a:off x="-990726" y="6466494"/>
            <a:ext cx="209802" cy="213609"/>
          </a:xfrm>
          <a:custGeom>
            <a:avLst/>
            <a:gdLst/>
            <a:ahLst/>
            <a:cxnLst/>
            <a:rect l="l" t="t" r="r" b="b"/>
            <a:pathLst>
              <a:path w="992" h="1010" extrusionOk="0">
                <a:moveTo>
                  <a:pt x="863" y="981"/>
                </a:moveTo>
                <a:cubicBezTo>
                  <a:pt x="942" y="1010"/>
                  <a:pt x="991" y="892"/>
                  <a:pt x="913" y="853"/>
                </a:cubicBezTo>
                <a:cubicBezTo>
                  <a:pt x="609" y="735"/>
                  <a:pt x="256" y="373"/>
                  <a:pt x="109" y="69"/>
                </a:cubicBezTo>
                <a:cubicBezTo>
                  <a:pt x="70" y="1"/>
                  <a:pt x="1" y="30"/>
                  <a:pt x="31" y="108"/>
                </a:cubicBezTo>
                <a:cubicBezTo>
                  <a:pt x="197" y="432"/>
                  <a:pt x="530" y="844"/>
                  <a:pt x="863" y="98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0" name="Google Shape;5810;p21"/>
          <p:cNvSpPr/>
          <p:nvPr/>
        </p:nvSpPr>
        <p:spPr>
          <a:xfrm>
            <a:off x="-814342" y="6392049"/>
            <a:ext cx="89250" cy="284036"/>
          </a:xfrm>
          <a:custGeom>
            <a:avLst/>
            <a:gdLst/>
            <a:ahLst/>
            <a:cxnLst/>
            <a:rect l="l" t="t" r="r" b="b"/>
            <a:pathLst>
              <a:path w="422" h="1343" extrusionOk="0">
                <a:moveTo>
                  <a:pt x="167" y="1274"/>
                </a:moveTo>
                <a:cubicBezTo>
                  <a:pt x="118" y="1342"/>
                  <a:pt x="0" y="1264"/>
                  <a:pt x="59" y="1196"/>
                </a:cubicBezTo>
                <a:cubicBezTo>
                  <a:pt x="245" y="921"/>
                  <a:pt x="343" y="421"/>
                  <a:pt x="304" y="98"/>
                </a:cubicBezTo>
                <a:cubicBezTo>
                  <a:pt x="294" y="10"/>
                  <a:pt x="373" y="0"/>
                  <a:pt x="382" y="79"/>
                </a:cubicBezTo>
                <a:cubicBezTo>
                  <a:pt x="421" y="441"/>
                  <a:pt x="373" y="970"/>
                  <a:pt x="167" y="127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1" name="Google Shape;5811;p21"/>
          <p:cNvSpPr/>
          <p:nvPr/>
        </p:nvSpPr>
        <p:spPr>
          <a:xfrm>
            <a:off x="-1023719" y="6352500"/>
            <a:ext cx="211494" cy="215724"/>
          </a:xfrm>
          <a:custGeom>
            <a:avLst/>
            <a:gdLst/>
            <a:ahLst/>
            <a:cxnLst/>
            <a:rect l="l" t="t" r="r" b="b"/>
            <a:pathLst>
              <a:path w="1000" h="1020" extrusionOk="0">
                <a:moveTo>
                  <a:pt x="863" y="991"/>
                </a:moveTo>
                <a:cubicBezTo>
                  <a:pt x="951" y="1020"/>
                  <a:pt x="1000" y="893"/>
                  <a:pt x="912" y="863"/>
                </a:cubicBezTo>
                <a:cubicBezTo>
                  <a:pt x="608" y="745"/>
                  <a:pt x="255" y="373"/>
                  <a:pt x="108" y="79"/>
                </a:cubicBezTo>
                <a:cubicBezTo>
                  <a:pt x="69" y="1"/>
                  <a:pt x="0" y="30"/>
                  <a:pt x="39" y="109"/>
                </a:cubicBezTo>
                <a:cubicBezTo>
                  <a:pt x="196" y="442"/>
                  <a:pt x="529" y="854"/>
                  <a:pt x="863" y="99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2" name="Google Shape;5812;p21"/>
          <p:cNvSpPr/>
          <p:nvPr/>
        </p:nvSpPr>
        <p:spPr>
          <a:xfrm>
            <a:off x="-845643" y="6277844"/>
            <a:ext cx="89462" cy="286362"/>
          </a:xfrm>
          <a:custGeom>
            <a:avLst/>
            <a:gdLst/>
            <a:ahLst/>
            <a:cxnLst/>
            <a:rect l="l" t="t" r="r" b="b"/>
            <a:pathLst>
              <a:path w="423" h="1354" extrusionOk="0">
                <a:moveTo>
                  <a:pt x="158" y="1275"/>
                </a:moveTo>
                <a:cubicBezTo>
                  <a:pt x="109" y="1353"/>
                  <a:pt x="1" y="1275"/>
                  <a:pt x="50" y="1207"/>
                </a:cubicBezTo>
                <a:cubicBezTo>
                  <a:pt x="236" y="932"/>
                  <a:pt x="334" y="432"/>
                  <a:pt x="295" y="99"/>
                </a:cubicBezTo>
                <a:cubicBezTo>
                  <a:pt x="286" y="20"/>
                  <a:pt x="364" y="1"/>
                  <a:pt x="373" y="89"/>
                </a:cubicBezTo>
                <a:cubicBezTo>
                  <a:pt x="423" y="452"/>
                  <a:pt x="364" y="981"/>
                  <a:pt x="158" y="127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3" name="Google Shape;5813;p21"/>
          <p:cNvSpPr/>
          <p:nvPr/>
        </p:nvSpPr>
        <p:spPr>
          <a:xfrm>
            <a:off x="-1050578" y="6253099"/>
            <a:ext cx="209379" cy="215724"/>
          </a:xfrm>
          <a:custGeom>
            <a:avLst/>
            <a:gdLst/>
            <a:ahLst/>
            <a:cxnLst/>
            <a:rect l="l" t="t" r="r" b="b"/>
            <a:pathLst>
              <a:path w="990" h="1020" extrusionOk="0">
                <a:moveTo>
                  <a:pt x="863" y="980"/>
                </a:moveTo>
                <a:cubicBezTo>
                  <a:pt x="941" y="1019"/>
                  <a:pt x="990" y="892"/>
                  <a:pt x="911" y="863"/>
                </a:cubicBezTo>
                <a:cubicBezTo>
                  <a:pt x="608" y="736"/>
                  <a:pt x="255" y="373"/>
                  <a:pt x="108" y="79"/>
                </a:cubicBezTo>
                <a:cubicBezTo>
                  <a:pt x="68" y="0"/>
                  <a:pt x="0" y="30"/>
                  <a:pt x="29" y="108"/>
                </a:cubicBezTo>
                <a:cubicBezTo>
                  <a:pt x="196" y="431"/>
                  <a:pt x="529" y="853"/>
                  <a:pt x="863" y="98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4" name="Google Shape;5814;p21"/>
          <p:cNvSpPr/>
          <p:nvPr/>
        </p:nvSpPr>
        <p:spPr>
          <a:xfrm>
            <a:off x="-874617" y="6178443"/>
            <a:ext cx="89462" cy="284248"/>
          </a:xfrm>
          <a:custGeom>
            <a:avLst/>
            <a:gdLst/>
            <a:ahLst/>
            <a:cxnLst/>
            <a:rect l="l" t="t" r="r" b="b"/>
            <a:pathLst>
              <a:path w="423" h="1344" extrusionOk="0">
                <a:moveTo>
                  <a:pt x="168" y="1274"/>
                </a:moveTo>
                <a:cubicBezTo>
                  <a:pt x="118" y="1343"/>
                  <a:pt x="1" y="1274"/>
                  <a:pt x="60" y="1196"/>
                </a:cubicBezTo>
                <a:cubicBezTo>
                  <a:pt x="246" y="932"/>
                  <a:pt x="344" y="432"/>
                  <a:pt x="305" y="98"/>
                </a:cubicBezTo>
                <a:cubicBezTo>
                  <a:pt x="295" y="11"/>
                  <a:pt x="373" y="0"/>
                  <a:pt x="383" y="89"/>
                </a:cubicBezTo>
                <a:cubicBezTo>
                  <a:pt x="423" y="451"/>
                  <a:pt x="373" y="980"/>
                  <a:pt x="168" y="127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5" name="Google Shape;5815;p21"/>
          <p:cNvSpPr/>
          <p:nvPr/>
        </p:nvSpPr>
        <p:spPr>
          <a:xfrm>
            <a:off x="-1083782" y="6149468"/>
            <a:ext cx="201130" cy="226087"/>
          </a:xfrm>
          <a:custGeom>
            <a:avLst/>
            <a:gdLst/>
            <a:ahLst/>
            <a:cxnLst/>
            <a:rect l="l" t="t" r="r" b="b"/>
            <a:pathLst>
              <a:path w="951" h="1069" extrusionOk="0">
                <a:moveTo>
                  <a:pt x="813" y="1030"/>
                </a:moveTo>
                <a:cubicBezTo>
                  <a:pt x="892" y="1069"/>
                  <a:pt x="951" y="941"/>
                  <a:pt x="872" y="912"/>
                </a:cubicBezTo>
                <a:cubicBezTo>
                  <a:pt x="569" y="765"/>
                  <a:pt x="236" y="383"/>
                  <a:pt x="108" y="79"/>
                </a:cubicBezTo>
                <a:cubicBezTo>
                  <a:pt x="69" y="0"/>
                  <a:pt x="0" y="30"/>
                  <a:pt x="40" y="108"/>
                </a:cubicBezTo>
                <a:cubicBezTo>
                  <a:pt x="177" y="442"/>
                  <a:pt x="480" y="873"/>
                  <a:pt x="813" y="103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6" name="Google Shape;5816;p21"/>
          <p:cNvSpPr/>
          <p:nvPr/>
        </p:nvSpPr>
        <p:spPr>
          <a:xfrm>
            <a:off x="-916069" y="6089405"/>
            <a:ext cx="97710" cy="279806"/>
          </a:xfrm>
          <a:custGeom>
            <a:avLst/>
            <a:gdLst/>
            <a:ahLst/>
            <a:cxnLst/>
            <a:rect l="l" t="t" r="r" b="b"/>
            <a:pathLst>
              <a:path w="462" h="1323" extrusionOk="0">
                <a:moveTo>
                  <a:pt x="158" y="1255"/>
                </a:moveTo>
                <a:cubicBezTo>
                  <a:pt x="109" y="1323"/>
                  <a:pt x="1" y="1245"/>
                  <a:pt x="50" y="1176"/>
                </a:cubicBezTo>
                <a:cubicBezTo>
                  <a:pt x="256" y="911"/>
                  <a:pt x="383" y="421"/>
                  <a:pt x="364" y="88"/>
                </a:cubicBezTo>
                <a:cubicBezTo>
                  <a:pt x="364" y="0"/>
                  <a:pt x="432" y="0"/>
                  <a:pt x="442" y="79"/>
                </a:cubicBezTo>
                <a:cubicBezTo>
                  <a:pt x="462" y="441"/>
                  <a:pt x="383" y="970"/>
                  <a:pt x="158" y="125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7" name="Google Shape;5817;p21"/>
          <p:cNvSpPr/>
          <p:nvPr/>
        </p:nvSpPr>
        <p:spPr>
          <a:xfrm>
            <a:off x="-1088012" y="6081157"/>
            <a:ext cx="178501" cy="201130"/>
          </a:xfrm>
          <a:custGeom>
            <a:avLst/>
            <a:gdLst/>
            <a:ahLst/>
            <a:cxnLst/>
            <a:rect l="l" t="t" r="r" b="b"/>
            <a:pathLst>
              <a:path w="844" h="951" extrusionOk="0">
                <a:moveTo>
                  <a:pt x="726" y="921"/>
                </a:moveTo>
                <a:cubicBezTo>
                  <a:pt x="794" y="950"/>
                  <a:pt x="844" y="843"/>
                  <a:pt x="775" y="813"/>
                </a:cubicBezTo>
                <a:cubicBezTo>
                  <a:pt x="510" y="686"/>
                  <a:pt x="206" y="343"/>
                  <a:pt x="99" y="79"/>
                </a:cubicBezTo>
                <a:cubicBezTo>
                  <a:pt x="60" y="0"/>
                  <a:pt x="1" y="29"/>
                  <a:pt x="30" y="98"/>
                </a:cubicBezTo>
                <a:cubicBezTo>
                  <a:pt x="158" y="392"/>
                  <a:pt x="432" y="784"/>
                  <a:pt x="726" y="92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8" name="Google Shape;5818;p21"/>
          <p:cNvSpPr/>
          <p:nvPr/>
        </p:nvSpPr>
        <p:spPr>
          <a:xfrm>
            <a:off x="-938699" y="6027226"/>
            <a:ext cx="87135" cy="250832"/>
          </a:xfrm>
          <a:custGeom>
            <a:avLst/>
            <a:gdLst/>
            <a:ahLst/>
            <a:cxnLst/>
            <a:rect l="l" t="t" r="r" b="b"/>
            <a:pathLst>
              <a:path w="412" h="1186" extrusionOk="0">
                <a:moveTo>
                  <a:pt x="138" y="1127"/>
                </a:moveTo>
                <a:cubicBezTo>
                  <a:pt x="88" y="1186"/>
                  <a:pt x="0" y="1118"/>
                  <a:pt x="49" y="1049"/>
                </a:cubicBezTo>
                <a:cubicBezTo>
                  <a:pt x="236" y="824"/>
                  <a:pt x="343" y="382"/>
                  <a:pt x="323" y="88"/>
                </a:cubicBezTo>
                <a:cubicBezTo>
                  <a:pt x="323" y="10"/>
                  <a:pt x="392" y="1"/>
                  <a:pt x="392" y="79"/>
                </a:cubicBezTo>
                <a:cubicBezTo>
                  <a:pt x="412" y="402"/>
                  <a:pt x="343" y="872"/>
                  <a:pt x="138" y="112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9" name="Google Shape;5819;p21"/>
          <p:cNvSpPr/>
          <p:nvPr/>
        </p:nvSpPr>
        <p:spPr>
          <a:xfrm>
            <a:off x="-1106623" y="5979429"/>
            <a:ext cx="172156" cy="207475"/>
          </a:xfrm>
          <a:custGeom>
            <a:avLst/>
            <a:gdLst/>
            <a:ahLst/>
            <a:cxnLst/>
            <a:rect l="l" t="t" r="r" b="b"/>
            <a:pathLst>
              <a:path w="814" h="981" extrusionOk="0">
                <a:moveTo>
                  <a:pt x="686" y="941"/>
                </a:moveTo>
                <a:cubicBezTo>
                  <a:pt x="755" y="981"/>
                  <a:pt x="814" y="873"/>
                  <a:pt x="745" y="843"/>
                </a:cubicBezTo>
                <a:cubicBezTo>
                  <a:pt x="481" y="706"/>
                  <a:pt x="196" y="344"/>
                  <a:pt x="98" y="70"/>
                </a:cubicBezTo>
                <a:cubicBezTo>
                  <a:pt x="69" y="1"/>
                  <a:pt x="0" y="20"/>
                  <a:pt x="30" y="89"/>
                </a:cubicBezTo>
                <a:cubicBezTo>
                  <a:pt x="137" y="393"/>
                  <a:pt x="392" y="795"/>
                  <a:pt x="686" y="94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0" name="Google Shape;5820;p21"/>
          <p:cNvSpPr/>
          <p:nvPr/>
        </p:nvSpPr>
        <p:spPr>
          <a:xfrm>
            <a:off x="-965770" y="5936073"/>
            <a:ext cx="95595" cy="246813"/>
          </a:xfrm>
          <a:custGeom>
            <a:avLst/>
            <a:gdLst/>
            <a:ahLst/>
            <a:cxnLst/>
            <a:rect l="l" t="t" r="r" b="b"/>
            <a:pathLst>
              <a:path w="452" h="1167" extrusionOk="0">
                <a:moveTo>
                  <a:pt x="138" y="1107"/>
                </a:moveTo>
                <a:cubicBezTo>
                  <a:pt x="89" y="1166"/>
                  <a:pt x="1" y="1088"/>
                  <a:pt x="50" y="1029"/>
                </a:cubicBezTo>
                <a:cubicBezTo>
                  <a:pt x="246" y="804"/>
                  <a:pt x="383" y="373"/>
                  <a:pt x="383" y="79"/>
                </a:cubicBezTo>
                <a:cubicBezTo>
                  <a:pt x="383" y="0"/>
                  <a:pt x="451" y="0"/>
                  <a:pt x="451" y="79"/>
                </a:cubicBezTo>
                <a:cubicBezTo>
                  <a:pt x="451" y="402"/>
                  <a:pt x="353" y="863"/>
                  <a:pt x="138" y="1107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1" name="Google Shape;5821;p21"/>
          <p:cNvSpPr/>
          <p:nvPr/>
        </p:nvSpPr>
        <p:spPr>
          <a:xfrm>
            <a:off x="-1100279" y="5890391"/>
            <a:ext cx="134721" cy="199227"/>
          </a:xfrm>
          <a:custGeom>
            <a:avLst/>
            <a:gdLst/>
            <a:ahLst/>
            <a:cxnLst/>
            <a:rect l="l" t="t" r="r" b="b"/>
            <a:pathLst>
              <a:path w="637" h="942" extrusionOk="0">
                <a:moveTo>
                  <a:pt x="529" y="902"/>
                </a:moveTo>
                <a:cubicBezTo>
                  <a:pt x="588" y="941"/>
                  <a:pt x="637" y="853"/>
                  <a:pt x="588" y="814"/>
                </a:cubicBezTo>
                <a:cubicBezTo>
                  <a:pt x="362" y="667"/>
                  <a:pt x="137" y="324"/>
                  <a:pt x="68" y="69"/>
                </a:cubicBezTo>
                <a:cubicBezTo>
                  <a:pt x="59" y="1"/>
                  <a:pt x="0" y="20"/>
                  <a:pt x="9" y="89"/>
                </a:cubicBezTo>
                <a:cubicBezTo>
                  <a:pt x="88" y="363"/>
                  <a:pt x="284" y="735"/>
                  <a:pt x="529" y="902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2" name="Google Shape;5822;p21"/>
          <p:cNvSpPr/>
          <p:nvPr/>
        </p:nvSpPr>
        <p:spPr>
          <a:xfrm>
            <a:off x="-990726" y="5869665"/>
            <a:ext cx="101940" cy="215724"/>
          </a:xfrm>
          <a:custGeom>
            <a:avLst/>
            <a:gdLst/>
            <a:ahLst/>
            <a:cxnLst/>
            <a:rect l="l" t="t" r="r" b="b"/>
            <a:pathLst>
              <a:path w="482" h="1020" extrusionOk="0">
                <a:moveTo>
                  <a:pt x="119" y="970"/>
                </a:moveTo>
                <a:cubicBezTo>
                  <a:pt x="70" y="1020"/>
                  <a:pt x="1" y="941"/>
                  <a:pt x="50" y="892"/>
                </a:cubicBezTo>
                <a:cubicBezTo>
                  <a:pt x="236" y="706"/>
                  <a:pt x="393" y="334"/>
                  <a:pt x="413" y="69"/>
                </a:cubicBezTo>
                <a:cubicBezTo>
                  <a:pt x="423" y="1"/>
                  <a:pt x="482" y="10"/>
                  <a:pt x="471" y="79"/>
                </a:cubicBezTo>
                <a:cubicBezTo>
                  <a:pt x="452" y="363"/>
                  <a:pt x="334" y="765"/>
                  <a:pt x="119" y="97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3" name="Google Shape;5823;p21"/>
          <p:cNvSpPr/>
          <p:nvPr/>
        </p:nvSpPr>
        <p:spPr>
          <a:xfrm>
            <a:off x="-1092030" y="5832442"/>
            <a:ext cx="116110" cy="182519"/>
          </a:xfrm>
          <a:custGeom>
            <a:avLst/>
            <a:gdLst/>
            <a:ahLst/>
            <a:cxnLst/>
            <a:rect l="l" t="t" r="r" b="b"/>
            <a:pathLst>
              <a:path w="549" h="863" extrusionOk="0">
                <a:moveTo>
                  <a:pt x="451" y="833"/>
                </a:moveTo>
                <a:cubicBezTo>
                  <a:pt x="500" y="863"/>
                  <a:pt x="549" y="765"/>
                  <a:pt x="500" y="726"/>
                </a:cubicBezTo>
                <a:cubicBezTo>
                  <a:pt x="304" y="588"/>
                  <a:pt x="118" y="294"/>
                  <a:pt x="68" y="59"/>
                </a:cubicBezTo>
                <a:cubicBezTo>
                  <a:pt x="59" y="0"/>
                  <a:pt x="0" y="10"/>
                  <a:pt x="10" y="69"/>
                </a:cubicBezTo>
                <a:cubicBezTo>
                  <a:pt x="68" y="334"/>
                  <a:pt x="235" y="676"/>
                  <a:pt x="451" y="83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4" name="Google Shape;5824;p21"/>
          <p:cNvSpPr/>
          <p:nvPr/>
        </p:nvSpPr>
        <p:spPr>
          <a:xfrm>
            <a:off x="-1000877" y="5821868"/>
            <a:ext cx="101728" cy="190979"/>
          </a:xfrm>
          <a:custGeom>
            <a:avLst/>
            <a:gdLst/>
            <a:ahLst/>
            <a:cxnLst/>
            <a:rect l="l" t="t" r="r" b="b"/>
            <a:pathLst>
              <a:path w="481" h="903" extrusionOk="0">
                <a:moveTo>
                  <a:pt x="118" y="863"/>
                </a:moveTo>
                <a:cubicBezTo>
                  <a:pt x="69" y="903"/>
                  <a:pt x="0" y="805"/>
                  <a:pt x="49" y="756"/>
                </a:cubicBezTo>
                <a:cubicBezTo>
                  <a:pt x="225" y="599"/>
                  <a:pt x="392" y="295"/>
                  <a:pt x="421" y="60"/>
                </a:cubicBezTo>
                <a:cubicBezTo>
                  <a:pt x="432" y="1"/>
                  <a:pt x="480" y="1"/>
                  <a:pt x="471" y="60"/>
                </a:cubicBezTo>
                <a:cubicBezTo>
                  <a:pt x="441" y="325"/>
                  <a:pt x="314" y="687"/>
                  <a:pt x="118" y="863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5" name="Google Shape;5825;p21"/>
          <p:cNvSpPr/>
          <p:nvPr/>
        </p:nvSpPr>
        <p:spPr>
          <a:xfrm>
            <a:off x="-1083782" y="5774494"/>
            <a:ext cx="101728" cy="163696"/>
          </a:xfrm>
          <a:custGeom>
            <a:avLst/>
            <a:gdLst/>
            <a:ahLst/>
            <a:cxnLst/>
            <a:rect l="l" t="t" r="r" b="b"/>
            <a:pathLst>
              <a:path w="481" h="774" extrusionOk="0">
                <a:moveTo>
                  <a:pt x="392" y="745"/>
                </a:moveTo>
                <a:cubicBezTo>
                  <a:pt x="441" y="774"/>
                  <a:pt x="480" y="666"/>
                  <a:pt x="432" y="637"/>
                </a:cubicBezTo>
                <a:cubicBezTo>
                  <a:pt x="255" y="510"/>
                  <a:pt x="108" y="264"/>
                  <a:pt x="59" y="59"/>
                </a:cubicBezTo>
                <a:cubicBezTo>
                  <a:pt x="49" y="0"/>
                  <a:pt x="0" y="9"/>
                  <a:pt x="10" y="68"/>
                </a:cubicBezTo>
                <a:cubicBezTo>
                  <a:pt x="59" y="294"/>
                  <a:pt x="206" y="608"/>
                  <a:pt x="392" y="745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6" name="Google Shape;5826;p21"/>
          <p:cNvSpPr/>
          <p:nvPr/>
        </p:nvSpPr>
        <p:spPr>
          <a:xfrm>
            <a:off x="-1002992" y="5763919"/>
            <a:ext cx="91365" cy="182519"/>
          </a:xfrm>
          <a:custGeom>
            <a:avLst/>
            <a:gdLst/>
            <a:ahLst/>
            <a:cxnLst/>
            <a:rect l="l" t="t" r="r" b="b"/>
            <a:pathLst>
              <a:path w="432" h="863" extrusionOk="0">
                <a:moveTo>
                  <a:pt x="59" y="824"/>
                </a:moveTo>
                <a:cubicBezTo>
                  <a:pt x="20" y="863"/>
                  <a:pt x="0" y="716"/>
                  <a:pt x="39" y="677"/>
                </a:cubicBezTo>
                <a:cubicBezTo>
                  <a:pt x="206" y="540"/>
                  <a:pt x="344" y="275"/>
                  <a:pt x="373" y="59"/>
                </a:cubicBezTo>
                <a:cubicBezTo>
                  <a:pt x="383" y="1"/>
                  <a:pt x="431" y="11"/>
                  <a:pt x="422" y="59"/>
                </a:cubicBezTo>
                <a:cubicBezTo>
                  <a:pt x="392" y="295"/>
                  <a:pt x="275" y="647"/>
                  <a:pt x="59" y="82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7" name="Google Shape;5827;p21"/>
          <p:cNvSpPr/>
          <p:nvPr/>
        </p:nvSpPr>
        <p:spPr>
          <a:xfrm>
            <a:off x="-1040426" y="5741290"/>
            <a:ext cx="56257" cy="130703"/>
          </a:xfrm>
          <a:custGeom>
            <a:avLst/>
            <a:gdLst/>
            <a:ahLst/>
            <a:cxnLst/>
            <a:rect l="l" t="t" r="r" b="b"/>
            <a:pathLst>
              <a:path w="266" h="618" extrusionOk="0">
                <a:moveTo>
                  <a:pt x="177" y="578"/>
                </a:moveTo>
                <a:cubicBezTo>
                  <a:pt x="207" y="617"/>
                  <a:pt x="266" y="539"/>
                  <a:pt x="236" y="510"/>
                </a:cubicBezTo>
                <a:cubicBezTo>
                  <a:pt x="129" y="392"/>
                  <a:pt x="40" y="196"/>
                  <a:pt x="40" y="39"/>
                </a:cubicBezTo>
                <a:cubicBezTo>
                  <a:pt x="40" y="0"/>
                  <a:pt x="1" y="0"/>
                  <a:pt x="1" y="39"/>
                </a:cubicBezTo>
                <a:cubicBezTo>
                  <a:pt x="11" y="216"/>
                  <a:pt x="60" y="451"/>
                  <a:pt x="177" y="57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8" name="Google Shape;5828;p21"/>
          <p:cNvSpPr/>
          <p:nvPr/>
        </p:nvSpPr>
        <p:spPr>
          <a:xfrm>
            <a:off x="-1002992" y="5741290"/>
            <a:ext cx="68524" cy="126473"/>
          </a:xfrm>
          <a:custGeom>
            <a:avLst/>
            <a:gdLst/>
            <a:ahLst/>
            <a:cxnLst/>
            <a:rect l="l" t="t" r="r" b="b"/>
            <a:pathLst>
              <a:path w="324" h="598" extrusionOk="0">
                <a:moveTo>
                  <a:pt x="89" y="569"/>
                </a:moveTo>
                <a:cubicBezTo>
                  <a:pt x="50" y="598"/>
                  <a:pt x="0" y="510"/>
                  <a:pt x="30" y="490"/>
                </a:cubicBezTo>
                <a:cubicBezTo>
                  <a:pt x="157" y="382"/>
                  <a:pt x="265" y="196"/>
                  <a:pt x="285" y="49"/>
                </a:cubicBezTo>
                <a:cubicBezTo>
                  <a:pt x="285" y="0"/>
                  <a:pt x="324" y="10"/>
                  <a:pt x="314" y="49"/>
                </a:cubicBezTo>
                <a:cubicBezTo>
                  <a:pt x="294" y="216"/>
                  <a:pt x="216" y="451"/>
                  <a:pt x="89" y="56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9" name="Google Shape;5829;p21"/>
          <p:cNvSpPr/>
          <p:nvPr/>
        </p:nvSpPr>
        <p:spPr>
          <a:xfrm>
            <a:off x="-1226962" y="6978304"/>
            <a:ext cx="503989" cy="437580"/>
          </a:xfrm>
          <a:custGeom>
            <a:avLst/>
            <a:gdLst/>
            <a:ahLst/>
            <a:cxnLst/>
            <a:rect l="l" t="t" r="r" b="b"/>
            <a:pathLst>
              <a:path w="2383" h="2069" extrusionOk="0">
                <a:moveTo>
                  <a:pt x="2363" y="1246"/>
                </a:moveTo>
                <a:cubicBezTo>
                  <a:pt x="2382" y="1"/>
                  <a:pt x="628" y="756"/>
                  <a:pt x="1" y="1461"/>
                </a:cubicBezTo>
                <a:cubicBezTo>
                  <a:pt x="266" y="1412"/>
                  <a:pt x="628" y="1530"/>
                  <a:pt x="991" y="1638"/>
                </a:cubicBezTo>
                <a:cubicBezTo>
                  <a:pt x="1667" y="1853"/>
                  <a:pt x="2343" y="2069"/>
                  <a:pt x="2363" y="124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0" name="Google Shape;5830;p21"/>
          <p:cNvSpPr/>
          <p:nvPr/>
        </p:nvSpPr>
        <p:spPr>
          <a:xfrm>
            <a:off x="-1170917" y="7179432"/>
            <a:ext cx="487281" cy="95595"/>
          </a:xfrm>
          <a:custGeom>
            <a:avLst/>
            <a:gdLst/>
            <a:ahLst/>
            <a:cxnLst/>
            <a:rect l="l" t="t" r="r" b="b"/>
            <a:pathLst>
              <a:path w="2304" h="452" extrusionOk="0">
                <a:moveTo>
                  <a:pt x="2088" y="393"/>
                </a:moveTo>
                <a:cubicBezTo>
                  <a:pt x="1451" y="167"/>
                  <a:pt x="696" y="177"/>
                  <a:pt x="69" y="383"/>
                </a:cubicBezTo>
                <a:cubicBezTo>
                  <a:pt x="20" y="402"/>
                  <a:pt x="1" y="334"/>
                  <a:pt x="49" y="314"/>
                </a:cubicBezTo>
                <a:cubicBezTo>
                  <a:pt x="696" y="99"/>
                  <a:pt x="1490" y="1"/>
                  <a:pt x="2146" y="256"/>
                </a:cubicBezTo>
                <a:cubicBezTo>
                  <a:pt x="2303" y="314"/>
                  <a:pt x="2255" y="452"/>
                  <a:pt x="2088" y="393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1" name="Google Shape;5831;p21"/>
          <p:cNvSpPr/>
          <p:nvPr/>
        </p:nvSpPr>
        <p:spPr>
          <a:xfrm>
            <a:off x="-787483" y="6992897"/>
            <a:ext cx="528734" cy="495530"/>
          </a:xfrm>
          <a:custGeom>
            <a:avLst/>
            <a:gdLst/>
            <a:ahLst/>
            <a:cxnLst/>
            <a:rect l="l" t="t" r="r" b="b"/>
            <a:pathLst>
              <a:path w="2500" h="2343" extrusionOk="0">
                <a:moveTo>
                  <a:pt x="451" y="1206"/>
                </a:moveTo>
                <a:cubicBezTo>
                  <a:pt x="912" y="2343"/>
                  <a:pt x="2215" y="942"/>
                  <a:pt x="2499" y="1"/>
                </a:cubicBezTo>
                <a:cubicBezTo>
                  <a:pt x="1892" y="481"/>
                  <a:pt x="0" y="79"/>
                  <a:pt x="451" y="12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2" name="Google Shape;5832;p21"/>
          <p:cNvSpPr/>
          <p:nvPr/>
        </p:nvSpPr>
        <p:spPr>
          <a:xfrm>
            <a:off x="-735667" y="7040482"/>
            <a:ext cx="443714" cy="219953"/>
          </a:xfrm>
          <a:custGeom>
            <a:avLst/>
            <a:gdLst/>
            <a:ahLst/>
            <a:cxnLst/>
            <a:rect l="l" t="t" r="r" b="b"/>
            <a:pathLst>
              <a:path w="2098" h="1040" extrusionOk="0">
                <a:moveTo>
                  <a:pt x="167" y="883"/>
                </a:moveTo>
                <a:cubicBezTo>
                  <a:pt x="843" y="824"/>
                  <a:pt x="1519" y="491"/>
                  <a:pt x="2000" y="40"/>
                </a:cubicBezTo>
                <a:cubicBezTo>
                  <a:pt x="2039" y="1"/>
                  <a:pt x="2098" y="50"/>
                  <a:pt x="2059" y="90"/>
                </a:cubicBezTo>
                <a:cubicBezTo>
                  <a:pt x="1558" y="560"/>
                  <a:pt x="883" y="981"/>
                  <a:pt x="186" y="1030"/>
                </a:cubicBezTo>
                <a:cubicBezTo>
                  <a:pt x="10" y="1040"/>
                  <a:pt x="1" y="902"/>
                  <a:pt x="167" y="883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3" name="Google Shape;5833;p21"/>
          <p:cNvSpPr/>
          <p:nvPr/>
        </p:nvSpPr>
        <p:spPr>
          <a:xfrm>
            <a:off x="-988399" y="6738049"/>
            <a:ext cx="520274" cy="503778"/>
          </a:xfrm>
          <a:custGeom>
            <a:avLst/>
            <a:gdLst/>
            <a:ahLst/>
            <a:cxnLst/>
            <a:rect l="l" t="t" r="r" b="b"/>
            <a:pathLst>
              <a:path w="2460" h="2382" extrusionOk="0">
                <a:moveTo>
                  <a:pt x="1264" y="2352"/>
                </a:moveTo>
                <a:cubicBezTo>
                  <a:pt x="0" y="2382"/>
                  <a:pt x="794" y="647"/>
                  <a:pt x="1577" y="0"/>
                </a:cubicBezTo>
                <a:cubicBezTo>
                  <a:pt x="1392" y="736"/>
                  <a:pt x="2459" y="2313"/>
                  <a:pt x="1264" y="235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4" name="Google Shape;5834;p21"/>
          <p:cNvSpPr/>
          <p:nvPr/>
        </p:nvSpPr>
        <p:spPr>
          <a:xfrm>
            <a:off x="-779234" y="6791980"/>
            <a:ext cx="99614" cy="487281"/>
          </a:xfrm>
          <a:custGeom>
            <a:avLst/>
            <a:gdLst/>
            <a:ahLst/>
            <a:cxnLst/>
            <a:rect l="l" t="t" r="r" b="b"/>
            <a:pathLst>
              <a:path w="471" h="2304" extrusionOk="0">
                <a:moveTo>
                  <a:pt x="373" y="2097"/>
                </a:moveTo>
                <a:cubicBezTo>
                  <a:pt x="167" y="1441"/>
                  <a:pt x="216" y="696"/>
                  <a:pt x="451" y="78"/>
                </a:cubicBezTo>
                <a:cubicBezTo>
                  <a:pt x="471" y="30"/>
                  <a:pt x="403" y="0"/>
                  <a:pt x="383" y="49"/>
                </a:cubicBezTo>
                <a:cubicBezTo>
                  <a:pt x="138" y="686"/>
                  <a:pt x="1" y="1480"/>
                  <a:pt x="226" y="2136"/>
                </a:cubicBezTo>
                <a:cubicBezTo>
                  <a:pt x="285" y="2303"/>
                  <a:pt x="422" y="2264"/>
                  <a:pt x="373" y="209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5" name="Google Shape;5835;p21"/>
          <p:cNvSpPr/>
          <p:nvPr/>
        </p:nvSpPr>
        <p:spPr>
          <a:xfrm>
            <a:off x="-988399" y="7231248"/>
            <a:ext cx="518160" cy="536982"/>
          </a:xfrm>
          <a:custGeom>
            <a:avLst/>
            <a:gdLst/>
            <a:ahLst/>
            <a:cxnLst/>
            <a:rect l="l" t="t" r="r" b="b"/>
            <a:pathLst>
              <a:path w="2450" h="2539" extrusionOk="0">
                <a:moveTo>
                  <a:pt x="1244" y="177"/>
                </a:moveTo>
                <a:cubicBezTo>
                  <a:pt x="0" y="0"/>
                  <a:pt x="490" y="1804"/>
                  <a:pt x="1117" y="2539"/>
                </a:cubicBezTo>
                <a:cubicBezTo>
                  <a:pt x="1098" y="1735"/>
                  <a:pt x="2450" y="344"/>
                  <a:pt x="1244" y="177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6" name="Google Shape;5836;p21"/>
          <p:cNvSpPr/>
          <p:nvPr/>
        </p:nvSpPr>
        <p:spPr>
          <a:xfrm>
            <a:off x="-810324" y="7225114"/>
            <a:ext cx="124570" cy="483052"/>
          </a:xfrm>
          <a:custGeom>
            <a:avLst/>
            <a:gdLst/>
            <a:ahLst/>
            <a:cxnLst/>
            <a:rect l="l" t="t" r="r" b="b"/>
            <a:pathLst>
              <a:path w="589" h="2284" extrusionOk="0">
                <a:moveTo>
                  <a:pt x="510" y="225"/>
                </a:moveTo>
                <a:cubicBezTo>
                  <a:pt x="177" y="824"/>
                  <a:pt x="79" y="1568"/>
                  <a:pt x="197" y="2215"/>
                </a:cubicBezTo>
                <a:cubicBezTo>
                  <a:pt x="206" y="2274"/>
                  <a:pt x="128" y="2283"/>
                  <a:pt x="119" y="2235"/>
                </a:cubicBezTo>
                <a:cubicBezTo>
                  <a:pt x="1" y="1558"/>
                  <a:pt x="30" y="755"/>
                  <a:pt x="373" y="147"/>
                </a:cubicBezTo>
                <a:cubicBezTo>
                  <a:pt x="461" y="0"/>
                  <a:pt x="589" y="69"/>
                  <a:pt x="510" y="225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7" name="Google Shape;5837;p21"/>
          <p:cNvSpPr/>
          <p:nvPr/>
        </p:nvSpPr>
        <p:spPr>
          <a:xfrm>
            <a:off x="-853891" y="7048942"/>
            <a:ext cx="593028" cy="509911"/>
          </a:xfrm>
          <a:custGeom>
            <a:avLst/>
            <a:gdLst/>
            <a:ahLst/>
            <a:cxnLst/>
            <a:rect l="l" t="t" r="r" b="b"/>
            <a:pathLst>
              <a:path w="2804" h="2411" extrusionOk="0">
                <a:moveTo>
                  <a:pt x="716" y="1058"/>
                </a:moveTo>
                <a:cubicBezTo>
                  <a:pt x="1" y="2058"/>
                  <a:pt x="1892" y="2411"/>
                  <a:pt x="2803" y="2166"/>
                </a:cubicBezTo>
                <a:cubicBezTo>
                  <a:pt x="2137" y="1853"/>
                  <a:pt x="1481" y="0"/>
                  <a:pt x="716" y="105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8" name="Google Shape;5838;p21"/>
          <p:cNvSpPr/>
          <p:nvPr/>
        </p:nvSpPr>
        <p:spPr>
          <a:xfrm>
            <a:off x="-735667" y="7225114"/>
            <a:ext cx="412624" cy="284036"/>
          </a:xfrm>
          <a:custGeom>
            <a:avLst/>
            <a:gdLst/>
            <a:ahLst/>
            <a:cxnLst/>
            <a:rect l="l" t="t" r="r" b="b"/>
            <a:pathLst>
              <a:path w="1951" h="1343" extrusionOk="0">
                <a:moveTo>
                  <a:pt x="216" y="138"/>
                </a:moveTo>
                <a:cubicBezTo>
                  <a:pt x="628" y="686"/>
                  <a:pt x="1264" y="1088"/>
                  <a:pt x="1902" y="1255"/>
                </a:cubicBezTo>
                <a:cubicBezTo>
                  <a:pt x="1950" y="1274"/>
                  <a:pt x="1941" y="1343"/>
                  <a:pt x="1882" y="1323"/>
                </a:cubicBezTo>
                <a:cubicBezTo>
                  <a:pt x="1225" y="1157"/>
                  <a:pt x="500" y="804"/>
                  <a:pt x="99" y="225"/>
                </a:cubicBezTo>
                <a:cubicBezTo>
                  <a:pt x="1" y="88"/>
                  <a:pt x="108" y="0"/>
                  <a:pt x="216" y="13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9" name="Google Shape;5839;p21"/>
          <p:cNvSpPr/>
          <p:nvPr/>
        </p:nvSpPr>
        <p:spPr>
          <a:xfrm>
            <a:off x="-779234" y="7247744"/>
            <a:ext cx="45894" cy="19034"/>
          </a:xfrm>
          <a:custGeom>
            <a:avLst/>
            <a:gdLst/>
            <a:ahLst/>
            <a:cxnLst/>
            <a:rect l="l" t="t" r="r" b="b"/>
            <a:pathLst>
              <a:path w="217" h="90" extrusionOk="0">
                <a:moveTo>
                  <a:pt x="1" y="1"/>
                </a:moveTo>
                <a:lnTo>
                  <a:pt x="1" y="60"/>
                </a:lnTo>
                <a:lnTo>
                  <a:pt x="1" y="89"/>
                </a:lnTo>
                <a:lnTo>
                  <a:pt x="196" y="89"/>
                </a:lnTo>
                <a:cubicBezTo>
                  <a:pt x="207" y="79"/>
                  <a:pt x="207" y="70"/>
                  <a:pt x="216" y="60"/>
                </a:cubicBezTo>
                <a:cubicBezTo>
                  <a:pt x="148" y="40"/>
                  <a:pt x="69" y="20"/>
                  <a:pt x="1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0" name="Google Shape;5840;p21"/>
          <p:cNvSpPr/>
          <p:nvPr/>
        </p:nvSpPr>
        <p:spPr>
          <a:xfrm>
            <a:off x="-779234" y="7229344"/>
            <a:ext cx="52027" cy="31090"/>
          </a:xfrm>
          <a:custGeom>
            <a:avLst/>
            <a:gdLst/>
            <a:ahLst/>
            <a:cxnLst/>
            <a:rect l="l" t="t" r="r" b="b"/>
            <a:pathLst>
              <a:path w="246" h="147" extrusionOk="0">
                <a:moveTo>
                  <a:pt x="20" y="0"/>
                </a:moveTo>
                <a:cubicBezTo>
                  <a:pt x="11" y="29"/>
                  <a:pt x="1" y="59"/>
                  <a:pt x="1" y="88"/>
                </a:cubicBezTo>
                <a:cubicBezTo>
                  <a:pt x="69" y="107"/>
                  <a:pt x="148" y="127"/>
                  <a:pt x="216" y="147"/>
                </a:cubicBezTo>
                <a:cubicBezTo>
                  <a:pt x="216" y="147"/>
                  <a:pt x="226" y="137"/>
                  <a:pt x="226" y="127"/>
                </a:cubicBezTo>
                <a:lnTo>
                  <a:pt x="246" y="107"/>
                </a:lnTo>
                <a:cubicBezTo>
                  <a:pt x="236" y="98"/>
                  <a:pt x="236" y="88"/>
                  <a:pt x="226" y="68"/>
                </a:cubicBezTo>
                <a:cubicBezTo>
                  <a:pt x="226" y="59"/>
                  <a:pt x="216" y="39"/>
                  <a:pt x="216" y="29"/>
                </a:cubicBezTo>
                <a:cubicBezTo>
                  <a:pt x="138" y="20"/>
                  <a:pt x="79" y="20"/>
                  <a:pt x="2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1" name="Google Shape;5841;p21"/>
          <p:cNvSpPr/>
          <p:nvPr/>
        </p:nvSpPr>
        <p:spPr>
          <a:xfrm>
            <a:off x="-654877" y="7218770"/>
            <a:ext cx="4441" cy="2326"/>
          </a:xfrm>
          <a:custGeom>
            <a:avLst/>
            <a:gdLst/>
            <a:ahLst/>
            <a:cxnLst/>
            <a:rect l="l" t="t" r="r" b="b"/>
            <a:pathLst>
              <a:path w="21" h="11" extrusionOk="0">
                <a:moveTo>
                  <a:pt x="20" y="1"/>
                </a:moveTo>
                <a:cubicBezTo>
                  <a:pt x="11" y="1"/>
                  <a:pt x="11" y="11"/>
                  <a:pt x="0" y="11"/>
                </a:cubicBezTo>
                <a:lnTo>
                  <a:pt x="20" y="11"/>
                </a:lnTo>
                <a:lnTo>
                  <a:pt x="20" y="1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2" name="Google Shape;5842;p21"/>
          <p:cNvSpPr/>
          <p:nvPr/>
        </p:nvSpPr>
        <p:spPr>
          <a:xfrm>
            <a:off x="-700559" y="7220885"/>
            <a:ext cx="50124" cy="35531"/>
          </a:xfrm>
          <a:custGeom>
            <a:avLst/>
            <a:gdLst/>
            <a:ahLst/>
            <a:cxnLst/>
            <a:rect l="l" t="t" r="r" b="b"/>
            <a:pathLst>
              <a:path w="237" h="168" extrusionOk="0">
                <a:moveTo>
                  <a:pt x="216" y="1"/>
                </a:moveTo>
                <a:cubicBezTo>
                  <a:pt x="158" y="30"/>
                  <a:pt x="89" y="49"/>
                  <a:pt x="1" y="60"/>
                </a:cubicBezTo>
                <a:lnTo>
                  <a:pt x="1" y="69"/>
                </a:lnTo>
                <a:cubicBezTo>
                  <a:pt x="11" y="89"/>
                  <a:pt x="11" y="108"/>
                  <a:pt x="11" y="118"/>
                </a:cubicBezTo>
                <a:lnTo>
                  <a:pt x="50" y="158"/>
                </a:lnTo>
                <a:lnTo>
                  <a:pt x="50" y="167"/>
                </a:lnTo>
                <a:cubicBezTo>
                  <a:pt x="118" y="89"/>
                  <a:pt x="177" y="40"/>
                  <a:pt x="236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3" name="Google Shape;5843;p21"/>
          <p:cNvSpPr/>
          <p:nvPr/>
        </p:nvSpPr>
        <p:spPr>
          <a:xfrm>
            <a:off x="-775005" y="7185565"/>
            <a:ext cx="124570" cy="50124"/>
          </a:xfrm>
          <a:custGeom>
            <a:avLst/>
            <a:gdLst/>
            <a:ahLst/>
            <a:cxnLst/>
            <a:rect l="l" t="t" r="r" b="b"/>
            <a:pathLst>
              <a:path w="589" h="237" extrusionOk="0">
                <a:moveTo>
                  <a:pt x="294" y="1"/>
                </a:moveTo>
                <a:cubicBezTo>
                  <a:pt x="304" y="70"/>
                  <a:pt x="324" y="148"/>
                  <a:pt x="353" y="227"/>
                </a:cubicBezTo>
                <a:cubicBezTo>
                  <a:pt x="441" y="216"/>
                  <a:pt x="510" y="197"/>
                  <a:pt x="568" y="168"/>
                </a:cubicBezTo>
                <a:cubicBezTo>
                  <a:pt x="579" y="168"/>
                  <a:pt x="579" y="158"/>
                  <a:pt x="588" y="158"/>
                </a:cubicBezTo>
                <a:cubicBezTo>
                  <a:pt x="529" y="60"/>
                  <a:pt x="422" y="1"/>
                  <a:pt x="304" y="1"/>
                </a:cubicBezTo>
                <a:close/>
                <a:moveTo>
                  <a:pt x="147" y="40"/>
                </a:moveTo>
                <a:cubicBezTo>
                  <a:pt x="78" y="79"/>
                  <a:pt x="30" y="138"/>
                  <a:pt x="0" y="207"/>
                </a:cubicBezTo>
                <a:cubicBezTo>
                  <a:pt x="59" y="227"/>
                  <a:pt x="118" y="227"/>
                  <a:pt x="196" y="236"/>
                </a:cubicBezTo>
                <a:cubicBezTo>
                  <a:pt x="176" y="168"/>
                  <a:pt x="157" y="109"/>
                  <a:pt x="147" y="4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4" name="Google Shape;5844;p21"/>
          <p:cNvSpPr/>
          <p:nvPr/>
        </p:nvSpPr>
        <p:spPr>
          <a:xfrm>
            <a:off x="-743915" y="7185565"/>
            <a:ext cx="45894" cy="66621"/>
          </a:xfrm>
          <a:custGeom>
            <a:avLst/>
            <a:gdLst/>
            <a:ahLst/>
            <a:cxnLst/>
            <a:rect l="l" t="t" r="r" b="b"/>
            <a:pathLst>
              <a:path w="217" h="315" extrusionOk="0">
                <a:moveTo>
                  <a:pt x="127" y="1"/>
                </a:moveTo>
                <a:cubicBezTo>
                  <a:pt x="79" y="1"/>
                  <a:pt x="40" y="20"/>
                  <a:pt x="0" y="40"/>
                </a:cubicBezTo>
                <a:cubicBezTo>
                  <a:pt x="10" y="109"/>
                  <a:pt x="29" y="168"/>
                  <a:pt x="49" y="236"/>
                </a:cubicBezTo>
                <a:cubicBezTo>
                  <a:pt x="49" y="246"/>
                  <a:pt x="59" y="266"/>
                  <a:pt x="59" y="275"/>
                </a:cubicBezTo>
                <a:cubicBezTo>
                  <a:pt x="69" y="295"/>
                  <a:pt x="69" y="305"/>
                  <a:pt x="79" y="314"/>
                </a:cubicBezTo>
                <a:cubicBezTo>
                  <a:pt x="88" y="295"/>
                  <a:pt x="98" y="285"/>
                  <a:pt x="108" y="275"/>
                </a:cubicBezTo>
                <a:cubicBezTo>
                  <a:pt x="118" y="266"/>
                  <a:pt x="127" y="256"/>
                  <a:pt x="147" y="256"/>
                </a:cubicBezTo>
                <a:lnTo>
                  <a:pt x="167" y="256"/>
                </a:lnTo>
                <a:cubicBezTo>
                  <a:pt x="177" y="256"/>
                  <a:pt x="196" y="266"/>
                  <a:pt x="206" y="275"/>
                </a:cubicBezTo>
                <a:cubicBezTo>
                  <a:pt x="206" y="285"/>
                  <a:pt x="216" y="285"/>
                  <a:pt x="216" y="285"/>
                </a:cubicBezTo>
                <a:cubicBezTo>
                  <a:pt x="216" y="275"/>
                  <a:pt x="216" y="256"/>
                  <a:pt x="206" y="236"/>
                </a:cubicBezTo>
                <a:lnTo>
                  <a:pt x="206" y="227"/>
                </a:lnTo>
                <a:cubicBezTo>
                  <a:pt x="177" y="148"/>
                  <a:pt x="157" y="70"/>
                  <a:pt x="147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5" name="Google Shape;5845;p21"/>
          <p:cNvSpPr/>
          <p:nvPr/>
        </p:nvSpPr>
        <p:spPr>
          <a:xfrm>
            <a:off x="-779234" y="7266567"/>
            <a:ext cx="41664" cy="39549"/>
          </a:xfrm>
          <a:custGeom>
            <a:avLst/>
            <a:gdLst/>
            <a:ahLst/>
            <a:cxnLst/>
            <a:rect l="l" t="t" r="r" b="b"/>
            <a:pathLst>
              <a:path w="197" h="187" extrusionOk="0">
                <a:moveTo>
                  <a:pt x="1" y="0"/>
                </a:moveTo>
                <a:cubicBezTo>
                  <a:pt x="20" y="79"/>
                  <a:pt x="59" y="147"/>
                  <a:pt x="109" y="186"/>
                </a:cubicBezTo>
                <a:cubicBezTo>
                  <a:pt x="138" y="127"/>
                  <a:pt x="167" y="59"/>
                  <a:pt x="196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6" name="Google Shape;5846;p21"/>
          <p:cNvSpPr/>
          <p:nvPr/>
        </p:nvSpPr>
        <p:spPr>
          <a:xfrm>
            <a:off x="-756393" y="7239496"/>
            <a:ext cx="56046" cy="81214"/>
          </a:xfrm>
          <a:custGeom>
            <a:avLst/>
            <a:gdLst/>
            <a:ahLst/>
            <a:cxnLst/>
            <a:rect l="l" t="t" r="r" b="b"/>
            <a:pathLst>
              <a:path w="265" h="384" extrusionOk="0">
                <a:moveTo>
                  <a:pt x="206" y="1"/>
                </a:moveTo>
                <a:cubicBezTo>
                  <a:pt x="226" y="1"/>
                  <a:pt x="245" y="11"/>
                  <a:pt x="265" y="20"/>
                </a:cubicBezTo>
                <a:cubicBezTo>
                  <a:pt x="255" y="11"/>
                  <a:pt x="236" y="1"/>
                  <a:pt x="226" y="1"/>
                </a:cubicBezTo>
                <a:close/>
                <a:moveTo>
                  <a:pt x="167" y="20"/>
                </a:moveTo>
                <a:cubicBezTo>
                  <a:pt x="157" y="30"/>
                  <a:pt x="147" y="40"/>
                  <a:pt x="138" y="59"/>
                </a:cubicBezTo>
                <a:lnTo>
                  <a:pt x="118" y="79"/>
                </a:lnTo>
                <a:cubicBezTo>
                  <a:pt x="118" y="89"/>
                  <a:pt x="108" y="99"/>
                  <a:pt x="108" y="99"/>
                </a:cubicBezTo>
                <a:cubicBezTo>
                  <a:pt x="99" y="109"/>
                  <a:pt x="99" y="118"/>
                  <a:pt x="88" y="128"/>
                </a:cubicBezTo>
                <a:cubicBezTo>
                  <a:pt x="59" y="187"/>
                  <a:pt x="30" y="255"/>
                  <a:pt x="1" y="314"/>
                </a:cubicBezTo>
                <a:cubicBezTo>
                  <a:pt x="40" y="353"/>
                  <a:pt x="88" y="373"/>
                  <a:pt x="128" y="383"/>
                </a:cubicBezTo>
                <a:cubicBezTo>
                  <a:pt x="157" y="324"/>
                  <a:pt x="186" y="266"/>
                  <a:pt x="226" y="207"/>
                </a:cubicBezTo>
                <a:cubicBezTo>
                  <a:pt x="216" y="187"/>
                  <a:pt x="206" y="177"/>
                  <a:pt x="197" y="157"/>
                </a:cubicBezTo>
                <a:cubicBezTo>
                  <a:pt x="147" y="99"/>
                  <a:pt x="147" y="50"/>
                  <a:pt x="167" y="2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7" name="Google Shape;5847;p21"/>
          <p:cNvSpPr/>
          <p:nvPr/>
        </p:nvSpPr>
        <p:spPr>
          <a:xfrm>
            <a:off x="-729534" y="7220885"/>
            <a:ext cx="89462" cy="101728"/>
          </a:xfrm>
          <a:custGeom>
            <a:avLst/>
            <a:gdLst/>
            <a:ahLst/>
            <a:cxnLst/>
            <a:rect l="l" t="t" r="r" b="b"/>
            <a:pathLst>
              <a:path w="423" h="481" extrusionOk="0">
                <a:moveTo>
                  <a:pt x="373" y="1"/>
                </a:moveTo>
                <a:cubicBezTo>
                  <a:pt x="314" y="40"/>
                  <a:pt x="255" y="89"/>
                  <a:pt x="187" y="167"/>
                </a:cubicBezTo>
                <a:cubicBezTo>
                  <a:pt x="246" y="236"/>
                  <a:pt x="295" y="295"/>
                  <a:pt x="353" y="354"/>
                </a:cubicBezTo>
                <a:cubicBezTo>
                  <a:pt x="403" y="295"/>
                  <a:pt x="422" y="216"/>
                  <a:pt x="422" y="128"/>
                </a:cubicBezTo>
                <a:cubicBezTo>
                  <a:pt x="412" y="79"/>
                  <a:pt x="403" y="40"/>
                  <a:pt x="373" y="1"/>
                </a:cubicBezTo>
                <a:close/>
                <a:moveTo>
                  <a:pt x="99" y="295"/>
                </a:moveTo>
                <a:cubicBezTo>
                  <a:pt x="59" y="354"/>
                  <a:pt x="30" y="412"/>
                  <a:pt x="1" y="471"/>
                </a:cubicBezTo>
                <a:cubicBezTo>
                  <a:pt x="30" y="481"/>
                  <a:pt x="59" y="481"/>
                  <a:pt x="89" y="481"/>
                </a:cubicBezTo>
                <a:lnTo>
                  <a:pt x="118" y="481"/>
                </a:lnTo>
                <a:cubicBezTo>
                  <a:pt x="157" y="481"/>
                  <a:pt x="197" y="471"/>
                  <a:pt x="236" y="452"/>
                </a:cubicBezTo>
                <a:cubicBezTo>
                  <a:pt x="187" y="402"/>
                  <a:pt x="138" y="343"/>
                  <a:pt x="99" y="295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8" name="Google Shape;5848;p21"/>
          <p:cNvSpPr/>
          <p:nvPr/>
        </p:nvSpPr>
        <p:spPr>
          <a:xfrm>
            <a:off x="-725304" y="7239496"/>
            <a:ext cx="70639" cy="76984"/>
          </a:xfrm>
          <a:custGeom>
            <a:avLst/>
            <a:gdLst/>
            <a:ahLst/>
            <a:cxnLst/>
            <a:rect l="l" t="t" r="r" b="b"/>
            <a:pathLst>
              <a:path w="334" h="364" extrusionOk="0">
                <a:moveTo>
                  <a:pt x="59" y="1"/>
                </a:moveTo>
                <a:cubicBezTo>
                  <a:pt x="39" y="1"/>
                  <a:pt x="30" y="11"/>
                  <a:pt x="20" y="20"/>
                </a:cubicBezTo>
                <a:cubicBezTo>
                  <a:pt x="0" y="50"/>
                  <a:pt x="0" y="99"/>
                  <a:pt x="50" y="157"/>
                </a:cubicBezTo>
                <a:cubicBezTo>
                  <a:pt x="59" y="177"/>
                  <a:pt x="69" y="187"/>
                  <a:pt x="79" y="207"/>
                </a:cubicBezTo>
                <a:cubicBezTo>
                  <a:pt x="118" y="255"/>
                  <a:pt x="167" y="314"/>
                  <a:pt x="216" y="364"/>
                </a:cubicBezTo>
                <a:cubicBezTo>
                  <a:pt x="255" y="344"/>
                  <a:pt x="304" y="314"/>
                  <a:pt x="333" y="266"/>
                </a:cubicBezTo>
                <a:cubicBezTo>
                  <a:pt x="275" y="207"/>
                  <a:pt x="226" y="148"/>
                  <a:pt x="167" y="79"/>
                </a:cubicBezTo>
                <a:lnTo>
                  <a:pt x="167" y="70"/>
                </a:lnTo>
                <a:lnTo>
                  <a:pt x="128" y="30"/>
                </a:lnTo>
                <a:cubicBezTo>
                  <a:pt x="128" y="30"/>
                  <a:pt x="118" y="30"/>
                  <a:pt x="118" y="20"/>
                </a:cubicBezTo>
                <a:cubicBezTo>
                  <a:pt x="98" y="11"/>
                  <a:pt x="79" y="1"/>
                  <a:pt x="5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9" name="Google Shape;5849;p21"/>
          <p:cNvSpPr/>
          <p:nvPr/>
        </p:nvSpPr>
        <p:spPr>
          <a:xfrm>
            <a:off x="-775005" y="7164839"/>
            <a:ext cx="145296" cy="143393"/>
          </a:xfrm>
          <a:custGeom>
            <a:avLst/>
            <a:gdLst/>
            <a:ahLst/>
            <a:cxnLst/>
            <a:rect l="l" t="t" r="r" b="b"/>
            <a:pathLst>
              <a:path w="687" h="678" extrusionOk="0">
                <a:moveTo>
                  <a:pt x="666" y="314"/>
                </a:moveTo>
                <a:cubicBezTo>
                  <a:pt x="686" y="491"/>
                  <a:pt x="549" y="648"/>
                  <a:pt x="372" y="667"/>
                </a:cubicBezTo>
                <a:cubicBezTo>
                  <a:pt x="187" y="677"/>
                  <a:pt x="30" y="550"/>
                  <a:pt x="10" y="364"/>
                </a:cubicBezTo>
                <a:cubicBezTo>
                  <a:pt x="0" y="187"/>
                  <a:pt x="128" y="31"/>
                  <a:pt x="314" y="11"/>
                </a:cubicBezTo>
                <a:cubicBezTo>
                  <a:pt x="490" y="1"/>
                  <a:pt x="647" y="129"/>
                  <a:pt x="666" y="31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0" name="Google Shape;5850;p21"/>
          <p:cNvSpPr/>
          <p:nvPr/>
        </p:nvSpPr>
        <p:spPr>
          <a:xfrm>
            <a:off x="-714941" y="7179432"/>
            <a:ext cx="52027" cy="54142"/>
          </a:xfrm>
          <a:custGeom>
            <a:avLst/>
            <a:gdLst/>
            <a:ahLst/>
            <a:cxnLst/>
            <a:rect l="l" t="t" r="r" b="b"/>
            <a:pathLst>
              <a:path w="246" h="256" extrusionOk="0">
                <a:moveTo>
                  <a:pt x="245" y="118"/>
                </a:moveTo>
                <a:cubicBezTo>
                  <a:pt x="245" y="187"/>
                  <a:pt x="197" y="236"/>
                  <a:pt x="138" y="245"/>
                </a:cubicBezTo>
                <a:cubicBezTo>
                  <a:pt x="69" y="256"/>
                  <a:pt x="10" y="206"/>
                  <a:pt x="1" y="138"/>
                </a:cubicBezTo>
                <a:cubicBezTo>
                  <a:pt x="1" y="69"/>
                  <a:pt x="49" y="10"/>
                  <a:pt x="108" y="10"/>
                </a:cubicBezTo>
                <a:cubicBezTo>
                  <a:pt x="177" y="1"/>
                  <a:pt x="236" y="49"/>
                  <a:pt x="245" y="11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1" name="Google Shape;5851;p21"/>
          <p:cNvSpPr/>
          <p:nvPr/>
        </p:nvSpPr>
        <p:spPr>
          <a:xfrm>
            <a:off x="8078455" y="5799238"/>
            <a:ext cx="2313106" cy="1931783"/>
          </a:xfrm>
          <a:custGeom>
            <a:avLst/>
            <a:gdLst/>
            <a:ahLst/>
            <a:cxnLst/>
            <a:rect l="l" t="t" r="r" b="b"/>
            <a:pathLst>
              <a:path w="10937" h="9134" extrusionOk="0">
                <a:moveTo>
                  <a:pt x="4636" y="2176"/>
                </a:moveTo>
                <a:cubicBezTo>
                  <a:pt x="4782" y="2185"/>
                  <a:pt x="5282" y="2294"/>
                  <a:pt x="5439" y="3322"/>
                </a:cubicBezTo>
                <a:cubicBezTo>
                  <a:pt x="5468" y="3470"/>
                  <a:pt x="5478" y="3626"/>
                  <a:pt x="5478" y="3793"/>
                </a:cubicBezTo>
                <a:cubicBezTo>
                  <a:pt x="5272" y="3744"/>
                  <a:pt x="5076" y="3675"/>
                  <a:pt x="4910" y="3577"/>
                </a:cubicBezTo>
                <a:cubicBezTo>
                  <a:pt x="4057" y="3117"/>
                  <a:pt x="4107" y="2656"/>
                  <a:pt x="4146" y="2519"/>
                </a:cubicBezTo>
                <a:cubicBezTo>
                  <a:pt x="4205" y="2313"/>
                  <a:pt x="4390" y="2176"/>
                  <a:pt x="4606" y="2176"/>
                </a:cubicBezTo>
                <a:close/>
                <a:moveTo>
                  <a:pt x="10260" y="1"/>
                </a:moveTo>
                <a:lnTo>
                  <a:pt x="10133" y="69"/>
                </a:lnTo>
                <a:cubicBezTo>
                  <a:pt x="10770" y="1294"/>
                  <a:pt x="10289" y="2166"/>
                  <a:pt x="9770" y="2675"/>
                </a:cubicBezTo>
                <a:cubicBezTo>
                  <a:pt x="8977" y="3453"/>
                  <a:pt x="7619" y="3909"/>
                  <a:pt x="6423" y="3909"/>
                </a:cubicBezTo>
                <a:cubicBezTo>
                  <a:pt x="6142" y="3909"/>
                  <a:pt x="5869" y="3884"/>
                  <a:pt x="5616" y="3832"/>
                </a:cubicBezTo>
                <a:cubicBezTo>
                  <a:pt x="5616" y="3646"/>
                  <a:pt x="5605" y="3470"/>
                  <a:pt x="5586" y="3303"/>
                </a:cubicBezTo>
                <a:cubicBezTo>
                  <a:pt x="5400" y="2166"/>
                  <a:pt x="4821" y="2048"/>
                  <a:pt x="4645" y="2039"/>
                </a:cubicBezTo>
                <a:cubicBezTo>
                  <a:pt x="4631" y="2038"/>
                  <a:pt x="4617" y="2037"/>
                  <a:pt x="4603" y="2037"/>
                </a:cubicBezTo>
                <a:cubicBezTo>
                  <a:pt x="4326" y="2037"/>
                  <a:pt x="4083" y="2218"/>
                  <a:pt x="4009" y="2479"/>
                </a:cubicBezTo>
                <a:cubicBezTo>
                  <a:pt x="3969" y="2646"/>
                  <a:pt x="3891" y="3195"/>
                  <a:pt x="4841" y="3705"/>
                </a:cubicBezTo>
                <a:cubicBezTo>
                  <a:pt x="5028" y="3803"/>
                  <a:pt x="5243" y="3881"/>
                  <a:pt x="5468" y="3940"/>
                </a:cubicBezTo>
                <a:cubicBezTo>
                  <a:pt x="5409" y="5390"/>
                  <a:pt x="4508" y="7399"/>
                  <a:pt x="3107" y="8398"/>
                </a:cubicBezTo>
                <a:cubicBezTo>
                  <a:pt x="2679" y="8702"/>
                  <a:pt x="2091" y="8990"/>
                  <a:pt x="1393" y="8990"/>
                </a:cubicBezTo>
                <a:cubicBezTo>
                  <a:pt x="986" y="8990"/>
                  <a:pt x="541" y="8892"/>
                  <a:pt x="69" y="8644"/>
                </a:cubicBezTo>
                <a:lnTo>
                  <a:pt x="0" y="8771"/>
                </a:lnTo>
                <a:cubicBezTo>
                  <a:pt x="461" y="9016"/>
                  <a:pt x="932" y="9133"/>
                  <a:pt x="1402" y="9133"/>
                </a:cubicBezTo>
                <a:cubicBezTo>
                  <a:pt x="2010" y="9133"/>
                  <a:pt x="2607" y="8927"/>
                  <a:pt x="3185" y="8516"/>
                </a:cubicBezTo>
                <a:cubicBezTo>
                  <a:pt x="4616" y="7497"/>
                  <a:pt x="5537" y="5458"/>
                  <a:pt x="5616" y="3969"/>
                </a:cubicBezTo>
                <a:cubicBezTo>
                  <a:pt x="5873" y="4020"/>
                  <a:pt x="6149" y="4045"/>
                  <a:pt x="6433" y="4045"/>
                </a:cubicBezTo>
                <a:cubicBezTo>
                  <a:pt x="7663" y="4045"/>
                  <a:pt x="9057" y="3579"/>
                  <a:pt x="9868" y="2784"/>
                </a:cubicBezTo>
                <a:cubicBezTo>
                  <a:pt x="10427" y="2235"/>
                  <a:pt x="10936" y="1303"/>
                  <a:pt x="1026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2" name="Google Shape;5852;p21"/>
          <p:cNvSpPr/>
          <p:nvPr/>
        </p:nvSpPr>
        <p:spPr>
          <a:xfrm>
            <a:off x="9889669" y="5627084"/>
            <a:ext cx="429332" cy="344312"/>
          </a:xfrm>
          <a:custGeom>
            <a:avLst/>
            <a:gdLst/>
            <a:ahLst/>
            <a:cxnLst/>
            <a:rect l="l" t="t" r="r" b="b"/>
            <a:pathLst>
              <a:path w="2030" h="1628" extrusionOk="0">
                <a:moveTo>
                  <a:pt x="1" y="560"/>
                </a:moveTo>
                <a:cubicBezTo>
                  <a:pt x="79" y="913"/>
                  <a:pt x="246" y="1422"/>
                  <a:pt x="442" y="1530"/>
                </a:cubicBezTo>
                <a:cubicBezTo>
                  <a:pt x="638" y="1628"/>
                  <a:pt x="1843" y="1363"/>
                  <a:pt x="1932" y="1128"/>
                </a:cubicBezTo>
                <a:cubicBezTo>
                  <a:pt x="2030" y="893"/>
                  <a:pt x="1980" y="364"/>
                  <a:pt x="1843" y="187"/>
                </a:cubicBezTo>
                <a:cubicBezTo>
                  <a:pt x="1706" y="1"/>
                  <a:pt x="79" y="11"/>
                  <a:pt x="1" y="56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3" name="Google Shape;5853;p21"/>
          <p:cNvSpPr/>
          <p:nvPr/>
        </p:nvSpPr>
        <p:spPr>
          <a:xfrm>
            <a:off x="9446171" y="5202409"/>
            <a:ext cx="512238" cy="474803"/>
          </a:xfrm>
          <a:custGeom>
            <a:avLst/>
            <a:gdLst/>
            <a:ahLst/>
            <a:cxnLst/>
            <a:rect l="l" t="t" r="r" b="b"/>
            <a:pathLst>
              <a:path w="2422" h="2245" extrusionOk="0">
                <a:moveTo>
                  <a:pt x="1941" y="2215"/>
                </a:moveTo>
                <a:cubicBezTo>
                  <a:pt x="1559" y="2244"/>
                  <a:pt x="775" y="1538"/>
                  <a:pt x="383" y="1020"/>
                </a:cubicBezTo>
                <a:cubicBezTo>
                  <a:pt x="1" y="500"/>
                  <a:pt x="412" y="0"/>
                  <a:pt x="912" y="294"/>
                </a:cubicBezTo>
                <a:cubicBezTo>
                  <a:pt x="1412" y="578"/>
                  <a:pt x="2078" y="1323"/>
                  <a:pt x="2255" y="1695"/>
                </a:cubicBezTo>
                <a:cubicBezTo>
                  <a:pt x="2422" y="2068"/>
                  <a:pt x="2245" y="2185"/>
                  <a:pt x="1941" y="221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4" name="Google Shape;5854;p21"/>
          <p:cNvSpPr/>
          <p:nvPr/>
        </p:nvSpPr>
        <p:spPr>
          <a:xfrm>
            <a:off x="9626573" y="4740089"/>
            <a:ext cx="727538" cy="1098710"/>
          </a:xfrm>
          <a:custGeom>
            <a:avLst/>
            <a:gdLst/>
            <a:ahLst/>
            <a:cxnLst/>
            <a:rect l="l" t="t" r="r" b="b"/>
            <a:pathLst>
              <a:path w="3440" h="5195" extrusionOk="0">
                <a:moveTo>
                  <a:pt x="1216" y="4891"/>
                </a:moveTo>
                <a:cubicBezTo>
                  <a:pt x="774" y="4538"/>
                  <a:pt x="1" y="2431"/>
                  <a:pt x="255" y="1344"/>
                </a:cubicBezTo>
                <a:cubicBezTo>
                  <a:pt x="500" y="256"/>
                  <a:pt x="1725" y="1"/>
                  <a:pt x="2431" y="883"/>
                </a:cubicBezTo>
                <a:cubicBezTo>
                  <a:pt x="3146" y="1765"/>
                  <a:pt x="3440" y="3813"/>
                  <a:pt x="3215" y="4332"/>
                </a:cubicBezTo>
                <a:cubicBezTo>
                  <a:pt x="2989" y="4852"/>
                  <a:pt x="1608" y="5194"/>
                  <a:pt x="1216" y="489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5" name="Google Shape;5855;p21"/>
          <p:cNvSpPr/>
          <p:nvPr/>
        </p:nvSpPr>
        <p:spPr>
          <a:xfrm>
            <a:off x="7854485" y="7299771"/>
            <a:ext cx="346427" cy="427006"/>
          </a:xfrm>
          <a:custGeom>
            <a:avLst/>
            <a:gdLst/>
            <a:ahLst/>
            <a:cxnLst/>
            <a:rect l="l" t="t" r="r" b="b"/>
            <a:pathLst>
              <a:path w="1638" h="2019" extrusionOk="0">
                <a:moveTo>
                  <a:pt x="550" y="0"/>
                </a:moveTo>
                <a:cubicBezTo>
                  <a:pt x="903" y="68"/>
                  <a:pt x="1412" y="225"/>
                  <a:pt x="1530" y="421"/>
                </a:cubicBezTo>
                <a:cubicBezTo>
                  <a:pt x="1638" y="617"/>
                  <a:pt x="1383" y="1823"/>
                  <a:pt x="1148" y="1921"/>
                </a:cubicBezTo>
                <a:cubicBezTo>
                  <a:pt x="913" y="2019"/>
                  <a:pt x="393" y="1980"/>
                  <a:pt x="207" y="1842"/>
                </a:cubicBezTo>
                <a:cubicBezTo>
                  <a:pt x="21" y="1705"/>
                  <a:pt x="1" y="88"/>
                  <a:pt x="550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6" name="Google Shape;5856;p21"/>
          <p:cNvSpPr/>
          <p:nvPr/>
        </p:nvSpPr>
        <p:spPr>
          <a:xfrm>
            <a:off x="7421562" y="6862406"/>
            <a:ext cx="480937" cy="505893"/>
          </a:xfrm>
          <a:custGeom>
            <a:avLst/>
            <a:gdLst/>
            <a:ahLst/>
            <a:cxnLst/>
            <a:rect l="l" t="t" r="r" b="b"/>
            <a:pathLst>
              <a:path w="2274" h="2392" extrusionOk="0">
                <a:moveTo>
                  <a:pt x="2244" y="1911"/>
                </a:moveTo>
                <a:cubicBezTo>
                  <a:pt x="2274" y="1529"/>
                  <a:pt x="1538" y="755"/>
                  <a:pt x="1019" y="383"/>
                </a:cubicBezTo>
                <a:cubicBezTo>
                  <a:pt x="500" y="0"/>
                  <a:pt x="0" y="422"/>
                  <a:pt x="304" y="921"/>
                </a:cubicBezTo>
                <a:cubicBezTo>
                  <a:pt x="598" y="1411"/>
                  <a:pt x="1353" y="2068"/>
                  <a:pt x="1725" y="2234"/>
                </a:cubicBezTo>
                <a:cubicBezTo>
                  <a:pt x="2097" y="2391"/>
                  <a:pt x="2215" y="2225"/>
                  <a:pt x="2244" y="191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7" name="Google Shape;5857;p21"/>
          <p:cNvSpPr/>
          <p:nvPr/>
        </p:nvSpPr>
        <p:spPr>
          <a:xfrm>
            <a:off x="6967490" y="7044712"/>
            <a:ext cx="1098710" cy="721405"/>
          </a:xfrm>
          <a:custGeom>
            <a:avLst/>
            <a:gdLst/>
            <a:ahLst/>
            <a:cxnLst/>
            <a:rect l="l" t="t" r="r" b="b"/>
            <a:pathLst>
              <a:path w="5195" h="3411" extrusionOk="0">
                <a:moveTo>
                  <a:pt x="4881" y="1176"/>
                </a:moveTo>
                <a:cubicBezTo>
                  <a:pt x="4519" y="736"/>
                  <a:pt x="2402" y="1"/>
                  <a:pt x="1314" y="266"/>
                </a:cubicBezTo>
                <a:cubicBezTo>
                  <a:pt x="236" y="540"/>
                  <a:pt x="1" y="1764"/>
                  <a:pt x="893" y="2461"/>
                </a:cubicBezTo>
                <a:cubicBezTo>
                  <a:pt x="1784" y="3156"/>
                  <a:pt x="3842" y="3411"/>
                  <a:pt x="4362" y="3175"/>
                </a:cubicBezTo>
                <a:cubicBezTo>
                  <a:pt x="4872" y="2940"/>
                  <a:pt x="5194" y="1559"/>
                  <a:pt x="4881" y="117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8" name="Google Shape;5858;p21"/>
          <p:cNvSpPr/>
          <p:nvPr/>
        </p:nvSpPr>
        <p:spPr>
          <a:xfrm>
            <a:off x="8830730" y="-181954"/>
            <a:ext cx="945377" cy="976466"/>
          </a:xfrm>
          <a:custGeom>
            <a:avLst/>
            <a:gdLst/>
            <a:ahLst/>
            <a:cxnLst/>
            <a:rect l="l" t="t" r="r" b="b"/>
            <a:pathLst>
              <a:path w="4470" h="4617" extrusionOk="0">
                <a:moveTo>
                  <a:pt x="3842" y="755"/>
                </a:moveTo>
                <a:cubicBezTo>
                  <a:pt x="4469" y="1392"/>
                  <a:pt x="4450" y="2735"/>
                  <a:pt x="4136" y="2147"/>
                </a:cubicBezTo>
                <a:cubicBezTo>
                  <a:pt x="3940" y="1794"/>
                  <a:pt x="3949" y="3392"/>
                  <a:pt x="3636" y="2804"/>
                </a:cubicBezTo>
                <a:cubicBezTo>
                  <a:pt x="3411" y="2382"/>
                  <a:pt x="3058" y="4028"/>
                  <a:pt x="2852" y="3342"/>
                </a:cubicBezTo>
                <a:cubicBezTo>
                  <a:pt x="2647" y="2647"/>
                  <a:pt x="2039" y="4616"/>
                  <a:pt x="1970" y="3734"/>
                </a:cubicBezTo>
                <a:cubicBezTo>
                  <a:pt x="1931" y="3303"/>
                  <a:pt x="1000" y="4097"/>
                  <a:pt x="314" y="4028"/>
                </a:cubicBezTo>
                <a:cubicBezTo>
                  <a:pt x="1" y="3999"/>
                  <a:pt x="1343" y="2950"/>
                  <a:pt x="922" y="2950"/>
                </a:cubicBezTo>
                <a:cubicBezTo>
                  <a:pt x="216" y="2960"/>
                  <a:pt x="2039" y="2068"/>
                  <a:pt x="1196" y="1882"/>
                </a:cubicBezTo>
                <a:cubicBezTo>
                  <a:pt x="696" y="1774"/>
                  <a:pt x="2294" y="1441"/>
                  <a:pt x="1598" y="1118"/>
                </a:cubicBezTo>
                <a:cubicBezTo>
                  <a:pt x="1069" y="883"/>
                  <a:pt x="2647" y="707"/>
                  <a:pt x="2215" y="540"/>
                </a:cubicBezTo>
                <a:cubicBezTo>
                  <a:pt x="1510" y="265"/>
                  <a:pt x="3078" y="1"/>
                  <a:pt x="3842" y="755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9" name="Google Shape;5859;p21"/>
          <p:cNvSpPr/>
          <p:nvPr/>
        </p:nvSpPr>
        <p:spPr>
          <a:xfrm>
            <a:off x="8886564" y="-26508"/>
            <a:ext cx="889542" cy="821018"/>
          </a:xfrm>
          <a:custGeom>
            <a:avLst/>
            <a:gdLst/>
            <a:ahLst/>
            <a:cxnLst/>
            <a:rect l="l" t="t" r="r" b="b"/>
            <a:pathLst>
              <a:path w="4206" h="3882" extrusionOk="0">
                <a:moveTo>
                  <a:pt x="1" y="3244"/>
                </a:moveTo>
                <a:cubicBezTo>
                  <a:pt x="1050" y="2627"/>
                  <a:pt x="2539" y="1814"/>
                  <a:pt x="3548" y="1"/>
                </a:cubicBezTo>
                <a:cubicBezTo>
                  <a:pt x="3558" y="11"/>
                  <a:pt x="3568" y="20"/>
                  <a:pt x="3578" y="20"/>
                </a:cubicBezTo>
                <a:cubicBezTo>
                  <a:pt x="4205" y="657"/>
                  <a:pt x="4186" y="2000"/>
                  <a:pt x="3872" y="1412"/>
                </a:cubicBezTo>
                <a:cubicBezTo>
                  <a:pt x="3676" y="1059"/>
                  <a:pt x="3685" y="2657"/>
                  <a:pt x="3372" y="2069"/>
                </a:cubicBezTo>
                <a:cubicBezTo>
                  <a:pt x="3147" y="1647"/>
                  <a:pt x="2794" y="3293"/>
                  <a:pt x="2588" y="2598"/>
                </a:cubicBezTo>
                <a:cubicBezTo>
                  <a:pt x="2383" y="1912"/>
                  <a:pt x="1775" y="3881"/>
                  <a:pt x="1706" y="2999"/>
                </a:cubicBezTo>
                <a:cubicBezTo>
                  <a:pt x="1667" y="2568"/>
                  <a:pt x="736" y="3362"/>
                  <a:pt x="50" y="3293"/>
                </a:cubicBezTo>
                <a:cubicBezTo>
                  <a:pt x="11" y="3293"/>
                  <a:pt x="1" y="3273"/>
                  <a:pt x="1" y="3244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0" name="Google Shape;5860;p21"/>
          <p:cNvSpPr/>
          <p:nvPr/>
        </p:nvSpPr>
        <p:spPr>
          <a:xfrm>
            <a:off x="9077330" y="-358127"/>
            <a:ext cx="744246" cy="903924"/>
          </a:xfrm>
          <a:custGeom>
            <a:avLst/>
            <a:gdLst/>
            <a:ahLst/>
            <a:cxnLst/>
            <a:rect l="l" t="t" r="r" b="b"/>
            <a:pathLst>
              <a:path w="3519" h="4274" extrusionOk="0">
                <a:moveTo>
                  <a:pt x="3362" y="462"/>
                </a:moveTo>
                <a:cubicBezTo>
                  <a:pt x="3519" y="89"/>
                  <a:pt x="3273" y="1"/>
                  <a:pt x="3077" y="324"/>
                </a:cubicBezTo>
                <a:cubicBezTo>
                  <a:pt x="2676" y="1549"/>
                  <a:pt x="1520" y="3352"/>
                  <a:pt x="109" y="4116"/>
                </a:cubicBezTo>
                <a:cubicBezTo>
                  <a:pt x="1" y="4185"/>
                  <a:pt x="59" y="4273"/>
                  <a:pt x="167" y="4205"/>
                </a:cubicBezTo>
                <a:cubicBezTo>
                  <a:pt x="1735" y="3352"/>
                  <a:pt x="2735" y="1971"/>
                  <a:pt x="3362" y="462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1" name="Google Shape;5861;p21"/>
          <p:cNvSpPr/>
          <p:nvPr/>
        </p:nvSpPr>
        <p:spPr>
          <a:xfrm>
            <a:off x="9346770" y="-644063"/>
            <a:ext cx="466555" cy="389783"/>
          </a:xfrm>
          <a:custGeom>
            <a:avLst/>
            <a:gdLst/>
            <a:ahLst/>
            <a:cxnLst/>
            <a:rect l="l" t="t" r="r" b="b"/>
            <a:pathLst>
              <a:path w="2206" h="1843" extrusionOk="0">
                <a:moveTo>
                  <a:pt x="2049" y="1108"/>
                </a:moveTo>
                <a:cubicBezTo>
                  <a:pt x="1803" y="0"/>
                  <a:pt x="403" y="1049"/>
                  <a:pt x="0" y="1814"/>
                </a:cubicBezTo>
                <a:cubicBezTo>
                  <a:pt x="226" y="1716"/>
                  <a:pt x="569" y="1735"/>
                  <a:pt x="912" y="1764"/>
                </a:cubicBezTo>
                <a:cubicBezTo>
                  <a:pt x="1559" y="1803"/>
                  <a:pt x="2206" y="1843"/>
                  <a:pt x="2049" y="110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2" name="Google Shape;5862;p21"/>
          <p:cNvSpPr/>
          <p:nvPr/>
        </p:nvSpPr>
        <p:spPr>
          <a:xfrm>
            <a:off x="9386107" y="-436802"/>
            <a:ext cx="433351" cy="143181"/>
          </a:xfrm>
          <a:custGeom>
            <a:avLst/>
            <a:gdLst/>
            <a:ahLst/>
            <a:cxnLst/>
            <a:rect l="l" t="t" r="r" b="b"/>
            <a:pathLst>
              <a:path w="2049" h="677" extrusionOk="0">
                <a:moveTo>
                  <a:pt x="1882" y="226"/>
                </a:moveTo>
                <a:cubicBezTo>
                  <a:pt x="1265" y="157"/>
                  <a:pt x="598" y="324"/>
                  <a:pt x="79" y="647"/>
                </a:cubicBezTo>
                <a:cubicBezTo>
                  <a:pt x="40" y="677"/>
                  <a:pt x="1" y="618"/>
                  <a:pt x="50" y="588"/>
                </a:cubicBezTo>
                <a:cubicBezTo>
                  <a:pt x="579" y="255"/>
                  <a:pt x="1265" y="0"/>
                  <a:pt x="1902" y="89"/>
                </a:cubicBezTo>
                <a:cubicBezTo>
                  <a:pt x="2049" y="108"/>
                  <a:pt x="2039" y="246"/>
                  <a:pt x="1882" y="22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3" name="Google Shape;5863;p21"/>
          <p:cNvSpPr/>
          <p:nvPr/>
        </p:nvSpPr>
        <p:spPr>
          <a:xfrm>
            <a:off x="9678389" y="-729083"/>
            <a:ext cx="464440" cy="512238"/>
          </a:xfrm>
          <a:custGeom>
            <a:avLst/>
            <a:gdLst/>
            <a:ahLst/>
            <a:cxnLst/>
            <a:rect l="l" t="t" r="r" b="b"/>
            <a:pathLst>
              <a:path w="2196" h="2422" extrusionOk="0">
                <a:moveTo>
                  <a:pt x="638" y="1500"/>
                </a:moveTo>
                <a:cubicBezTo>
                  <a:pt x="1294" y="2421"/>
                  <a:pt x="2147" y="903"/>
                  <a:pt x="2195" y="1"/>
                </a:cubicBezTo>
                <a:cubicBezTo>
                  <a:pt x="1764" y="559"/>
                  <a:pt x="0" y="598"/>
                  <a:pt x="638" y="150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4" name="Google Shape;5864;p21"/>
          <p:cNvSpPr/>
          <p:nvPr/>
        </p:nvSpPr>
        <p:spPr>
          <a:xfrm>
            <a:off x="9769541" y="-679171"/>
            <a:ext cx="356578" cy="290381"/>
          </a:xfrm>
          <a:custGeom>
            <a:avLst/>
            <a:gdLst/>
            <a:ahLst/>
            <a:cxnLst/>
            <a:rect l="l" t="t" r="r" b="b"/>
            <a:pathLst>
              <a:path w="1686" h="1373" extrusionOk="0">
                <a:moveTo>
                  <a:pt x="148" y="1196"/>
                </a:moveTo>
                <a:cubicBezTo>
                  <a:pt x="745" y="990"/>
                  <a:pt x="1274" y="549"/>
                  <a:pt x="1598" y="49"/>
                </a:cubicBezTo>
                <a:cubicBezTo>
                  <a:pt x="1627" y="0"/>
                  <a:pt x="1686" y="39"/>
                  <a:pt x="1657" y="79"/>
                </a:cubicBezTo>
                <a:cubicBezTo>
                  <a:pt x="1314" y="608"/>
                  <a:pt x="804" y="1127"/>
                  <a:pt x="196" y="1323"/>
                </a:cubicBezTo>
                <a:cubicBezTo>
                  <a:pt x="50" y="1372"/>
                  <a:pt x="0" y="1244"/>
                  <a:pt x="148" y="119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5" name="Google Shape;5865;p21"/>
          <p:cNvSpPr/>
          <p:nvPr/>
        </p:nvSpPr>
        <p:spPr>
          <a:xfrm>
            <a:off x="9547898" y="-872051"/>
            <a:ext cx="460210" cy="520486"/>
          </a:xfrm>
          <a:custGeom>
            <a:avLst/>
            <a:gdLst/>
            <a:ahLst/>
            <a:cxnLst/>
            <a:rect l="l" t="t" r="r" b="b"/>
            <a:pathLst>
              <a:path w="2176" h="2461" extrusionOk="0">
                <a:moveTo>
                  <a:pt x="1117" y="2156"/>
                </a:moveTo>
                <a:cubicBezTo>
                  <a:pt x="0" y="2460"/>
                  <a:pt x="333" y="745"/>
                  <a:pt x="892" y="0"/>
                </a:cubicBezTo>
                <a:cubicBezTo>
                  <a:pt x="892" y="697"/>
                  <a:pt x="2176" y="1873"/>
                  <a:pt x="1117" y="2156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6" name="Google Shape;5866;p21"/>
          <p:cNvSpPr/>
          <p:nvPr/>
        </p:nvSpPr>
        <p:spPr>
          <a:xfrm>
            <a:off x="9694885" y="-816006"/>
            <a:ext cx="124570" cy="439484"/>
          </a:xfrm>
          <a:custGeom>
            <a:avLst/>
            <a:gdLst/>
            <a:ahLst/>
            <a:cxnLst/>
            <a:rect l="l" t="t" r="r" b="b"/>
            <a:pathLst>
              <a:path w="589" h="2078" extrusionOk="0">
                <a:moveTo>
                  <a:pt x="510" y="1872"/>
                </a:moveTo>
                <a:cubicBezTo>
                  <a:pt x="187" y="1333"/>
                  <a:pt x="70" y="657"/>
                  <a:pt x="148" y="59"/>
                </a:cubicBezTo>
                <a:cubicBezTo>
                  <a:pt x="148" y="10"/>
                  <a:pt x="89" y="0"/>
                  <a:pt x="79" y="49"/>
                </a:cubicBezTo>
                <a:cubicBezTo>
                  <a:pt x="1" y="676"/>
                  <a:pt x="50" y="1401"/>
                  <a:pt x="393" y="1941"/>
                </a:cubicBezTo>
                <a:cubicBezTo>
                  <a:pt x="481" y="2078"/>
                  <a:pt x="589" y="2009"/>
                  <a:pt x="510" y="1872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7" name="Google Shape;5867;p21"/>
          <p:cNvSpPr/>
          <p:nvPr/>
        </p:nvSpPr>
        <p:spPr>
          <a:xfrm>
            <a:off x="9545783" y="-407827"/>
            <a:ext cx="476707" cy="472688"/>
          </a:xfrm>
          <a:custGeom>
            <a:avLst/>
            <a:gdLst/>
            <a:ahLst/>
            <a:cxnLst/>
            <a:rect l="l" t="t" r="r" b="b"/>
            <a:pathLst>
              <a:path w="2254" h="2235" extrusionOk="0">
                <a:moveTo>
                  <a:pt x="1147" y="109"/>
                </a:moveTo>
                <a:cubicBezTo>
                  <a:pt x="0" y="216"/>
                  <a:pt x="823" y="1716"/>
                  <a:pt x="1529" y="2235"/>
                </a:cubicBezTo>
                <a:cubicBezTo>
                  <a:pt x="1352" y="1529"/>
                  <a:pt x="2254" y="0"/>
                  <a:pt x="1147" y="10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8" name="Google Shape;5868;p21"/>
          <p:cNvSpPr/>
          <p:nvPr/>
        </p:nvSpPr>
        <p:spPr>
          <a:xfrm>
            <a:off x="9742682" y="-424324"/>
            <a:ext cx="101728" cy="443714"/>
          </a:xfrm>
          <a:custGeom>
            <a:avLst/>
            <a:gdLst/>
            <a:ahLst/>
            <a:cxnLst/>
            <a:rect l="l" t="t" r="r" b="b"/>
            <a:pathLst>
              <a:path w="481" h="2098" extrusionOk="0">
                <a:moveTo>
                  <a:pt x="314" y="176"/>
                </a:moveTo>
                <a:cubicBezTo>
                  <a:pt x="147" y="784"/>
                  <a:pt x="216" y="1470"/>
                  <a:pt x="461" y="2019"/>
                </a:cubicBezTo>
                <a:cubicBezTo>
                  <a:pt x="480" y="2068"/>
                  <a:pt x="421" y="2097"/>
                  <a:pt x="402" y="2049"/>
                </a:cubicBezTo>
                <a:cubicBezTo>
                  <a:pt x="147" y="1470"/>
                  <a:pt x="0" y="755"/>
                  <a:pt x="177" y="147"/>
                </a:cubicBezTo>
                <a:cubicBezTo>
                  <a:pt x="216" y="0"/>
                  <a:pt x="353" y="30"/>
                  <a:pt x="314" y="17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9" name="Google Shape;5869;p21"/>
          <p:cNvSpPr/>
          <p:nvPr/>
        </p:nvSpPr>
        <p:spPr>
          <a:xfrm>
            <a:off x="9719841" y="-621222"/>
            <a:ext cx="532964" cy="454077"/>
          </a:xfrm>
          <a:custGeom>
            <a:avLst/>
            <a:gdLst/>
            <a:ahLst/>
            <a:cxnLst/>
            <a:rect l="l" t="t" r="r" b="b"/>
            <a:pathLst>
              <a:path w="2520" h="2147" extrusionOk="0">
                <a:moveTo>
                  <a:pt x="422" y="1107"/>
                </a:moveTo>
                <a:cubicBezTo>
                  <a:pt x="0" y="2146"/>
                  <a:pt x="1755" y="2058"/>
                  <a:pt x="2519" y="1647"/>
                </a:cubicBezTo>
                <a:cubicBezTo>
                  <a:pt x="1853" y="1519"/>
                  <a:pt x="873" y="1"/>
                  <a:pt x="422" y="110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0" name="Google Shape;5870;p21"/>
          <p:cNvSpPr/>
          <p:nvPr/>
        </p:nvSpPr>
        <p:spPr>
          <a:xfrm>
            <a:off x="9773771" y="-426439"/>
            <a:ext cx="420872" cy="170252"/>
          </a:xfrm>
          <a:custGeom>
            <a:avLst/>
            <a:gdLst/>
            <a:ahLst/>
            <a:cxnLst/>
            <a:rect l="l" t="t" r="r" b="b"/>
            <a:pathLst>
              <a:path w="1990" h="805" extrusionOk="0">
                <a:moveTo>
                  <a:pt x="206" y="99"/>
                </a:moveTo>
                <a:cubicBezTo>
                  <a:pt x="686" y="500"/>
                  <a:pt x="1333" y="716"/>
                  <a:pt x="1940" y="735"/>
                </a:cubicBezTo>
                <a:cubicBezTo>
                  <a:pt x="1990" y="735"/>
                  <a:pt x="1990" y="804"/>
                  <a:pt x="1940" y="804"/>
                </a:cubicBezTo>
                <a:cubicBezTo>
                  <a:pt x="1313" y="785"/>
                  <a:pt x="598" y="628"/>
                  <a:pt x="118" y="206"/>
                </a:cubicBezTo>
                <a:cubicBezTo>
                  <a:pt x="0" y="108"/>
                  <a:pt x="78" y="1"/>
                  <a:pt x="206" y="9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1" name="Google Shape;5871;p21"/>
          <p:cNvSpPr/>
          <p:nvPr/>
        </p:nvSpPr>
        <p:spPr>
          <a:xfrm>
            <a:off x="9734434" y="-393234"/>
            <a:ext cx="43568" cy="18823"/>
          </a:xfrm>
          <a:custGeom>
            <a:avLst/>
            <a:gdLst/>
            <a:ahLst/>
            <a:cxnLst/>
            <a:rect l="l" t="t" r="r" b="b"/>
            <a:pathLst>
              <a:path w="206" h="89" extrusionOk="0">
                <a:moveTo>
                  <a:pt x="0" y="0"/>
                </a:moveTo>
                <a:cubicBezTo>
                  <a:pt x="10" y="20"/>
                  <a:pt x="10" y="40"/>
                  <a:pt x="20" y="59"/>
                </a:cubicBezTo>
                <a:cubicBezTo>
                  <a:pt x="20" y="69"/>
                  <a:pt x="20" y="79"/>
                  <a:pt x="29" y="88"/>
                </a:cubicBezTo>
                <a:cubicBezTo>
                  <a:pt x="79" y="69"/>
                  <a:pt x="137" y="59"/>
                  <a:pt x="206" y="49"/>
                </a:cubicBezTo>
                <a:lnTo>
                  <a:pt x="206" y="20"/>
                </a:lnTo>
                <a:cubicBezTo>
                  <a:pt x="147" y="10"/>
                  <a:pt x="68" y="0"/>
                  <a:pt x="0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2" name="Google Shape;5872;p21"/>
          <p:cNvSpPr/>
          <p:nvPr/>
        </p:nvSpPr>
        <p:spPr>
          <a:xfrm>
            <a:off x="9734434" y="-413960"/>
            <a:ext cx="47798" cy="25168"/>
          </a:xfrm>
          <a:custGeom>
            <a:avLst/>
            <a:gdLst/>
            <a:ahLst/>
            <a:cxnLst/>
            <a:rect l="l" t="t" r="r" b="b"/>
            <a:pathLst>
              <a:path w="226" h="119" extrusionOk="0">
                <a:moveTo>
                  <a:pt x="186" y="0"/>
                </a:moveTo>
                <a:cubicBezTo>
                  <a:pt x="118" y="20"/>
                  <a:pt x="59" y="20"/>
                  <a:pt x="0" y="29"/>
                </a:cubicBezTo>
                <a:lnTo>
                  <a:pt x="0" y="98"/>
                </a:lnTo>
                <a:cubicBezTo>
                  <a:pt x="68" y="98"/>
                  <a:pt x="147" y="108"/>
                  <a:pt x="206" y="118"/>
                </a:cubicBezTo>
                <a:cubicBezTo>
                  <a:pt x="216" y="108"/>
                  <a:pt x="216" y="98"/>
                  <a:pt x="216" y="98"/>
                </a:cubicBezTo>
                <a:cubicBezTo>
                  <a:pt x="216" y="88"/>
                  <a:pt x="225" y="79"/>
                  <a:pt x="225" y="69"/>
                </a:cubicBezTo>
                <a:cubicBezTo>
                  <a:pt x="216" y="59"/>
                  <a:pt x="216" y="49"/>
                  <a:pt x="206" y="40"/>
                </a:cubicBezTo>
                <a:cubicBezTo>
                  <a:pt x="196" y="29"/>
                  <a:pt x="186" y="20"/>
                  <a:pt x="186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3" name="Google Shape;5873;p21"/>
          <p:cNvSpPr/>
          <p:nvPr/>
        </p:nvSpPr>
        <p:spPr>
          <a:xfrm>
            <a:off x="9839968" y="-445050"/>
            <a:ext cx="4441" cy="2326"/>
          </a:xfrm>
          <a:custGeom>
            <a:avLst/>
            <a:gdLst/>
            <a:ahLst/>
            <a:cxnLst/>
            <a:rect l="l" t="t" r="r" b="b"/>
            <a:pathLst>
              <a:path w="21" h="11" extrusionOk="0">
                <a:moveTo>
                  <a:pt x="20" y="0"/>
                </a:moveTo>
                <a:cubicBezTo>
                  <a:pt x="11" y="0"/>
                  <a:pt x="11" y="10"/>
                  <a:pt x="1" y="10"/>
                </a:cubicBez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4" name="Google Shape;5874;p21"/>
          <p:cNvSpPr/>
          <p:nvPr/>
        </p:nvSpPr>
        <p:spPr>
          <a:xfrm>
            <a:off x="9802746" y="-442935"/>
            <a:ext cx="41664" cy="39549"/>
          </a:xfrm>
          <a:custGeom>
            <a:avLst/>
            <a:gdLst/>
            <a:ahLst/>
            <a:cxnLst/>
            <a:rect l="l" t="t" r="r" b="b"/>
            <a:pathLst>
              <a:path w="197" h="187" extrusionOk="0">
                <a:moveTo>
                  <a:pt x="177" y="0"/>
                </a:moveTo>
                <a:cubicBezTo>
                  <a:pt x="128" y="39"/>
                  <a:pt x="69" y="68"/>
                  <a:pt x="0" y="98"/>
                </a:cubicBezTo>
                <a:lnTo>
                  <a:pt x="0" y="108"/>
                </a:lnTo>
                <a:cubicBezTo>
                  <a:pt x="10" y="127"/>
                  <a:pt x="20" y="137"/>
                  <a:pt x="20" y="157"/>
                </a:cubicBezTo>
                <a:cubicBezTo>
                  <a:pt x="39" y="157"/>
                  <a:pt x="50" y="166"/>
                  <a:pt x="69" y="177"/>
                </a:cubicBezTo>
                <a:lnTo>
                  <a:pt x="69" y="186"/>
                </a:lnTo>
                <a:cubicBezTo>
                  <a:pt x="108" y="108"/>
                  <a:pt x="148" y="39"/>
                  <a:pt x="196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5" name="Google Shape;5875;p21"/>
          <p:cNvSpPr/>
          <p:nvPr/>
        </p:nvSpPr>
        <p:spPr>
          <a:xfrm>
            <a:off x="9734434" y="-463661"/>
            <a:ext cx="109977" cy="56046"/>
          </a:xfrm>
          <a:custGeom>
            <a:avLst/>
            <a:gdLst/>
            <a:ahLst/>
            <a:cxnLst/>
            <a:rect l="l" t="t" r="r" b="b"/>
            <a:pathLst>
              <a:path w="520" h="265" extrusionOk="0">
                <a:moveTo>
                  <a:pt x="304" y="0"/>
                </a:moveTo>
                <a:cubicBezTo>
                  <a:pt x="275" y="0"/>
                  <a:pt x="245" y="0"/>
                  <a:pt x="216" y="10"/>
                </a:cubicBezTo>
                <a:cubicBezTo>
                  <a:pt x="245" y="69"/>
                  <a:pt x="284" y="137"/>
                  <a:pt x="323" y="196"/>
                </a:cubicBezTo>
                <a:cubicBezTo>
                  <a:pt x="392" y="166"/>
                  <a:pt x="451" y="137"/>
                  <a:pt x="500" y="98"/>
                </a:cubicBezTo>
                <a:cubicBezTo>
                  <a:pt x="510" y="98"/>
                  <a:pt x="510" y="88"/>
                  <a:pt x="519" y="88"/>
                </a:cubicBezTo>
                <a:cubicBezTo>
                  <a:pt x="460" y="29"/>
                  <a:pt x="382" y="0"/>
                  <a:pt x="304" y="0"/>
                </a:cubicBezTo>
                <a:close/>
                <a:moveTo>
                  <a:pt x="98" y="79"/>
                </a:moveTo>
                <a:cubicBezTo>
                  <a:pt x="49" y="127"/>
                  <a:pt x="10" y="186"/>
                  <a:pt x="0" y="264"/>
                </a:cubicBezTo>
                <a:cubicBezTo>
                  <a:pt x="59" y="255"/>
                  <a:pt x="118" y="255"/>
                  <a:pt x="186" y="235"/>
                </a:cubicBezTo>
                <a:cubicBezTo>
                  <a:pt x="147" y="186"/>
                  <a:pt x="127" y="127"/>
                  <a:pt x="98" y="79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6" name="Google Shape;5876;p21"/>
          <p:cNvSpPr/>
          <p:nvPr/>
        </p:nvSpPr>
        <p:spPr>
          <a:xfrm>
            <a:off x="9755160" y="-461758"/>
            <a:ext cx="51816" cy="62391"/>
          </a:xfrm>
          <a:custGeom>
            <a:avLst/>
            <a:gdLst/>
            <a:ahLst/>
            <a:cxnLst/>
            <a:rect l="l" t="t" r="r" b="b"/>
            <a:pathLst>
              <a:path w="245" h="295" extrusionOk="0">
                <a:moveTo>
                  <a:pt x="108" y="1"/>
                </a:moveTo>
                <a:cubicBezTo>
                  <a:pt x="68" y="20"/>
                  <a:pt x="29" y="40"/>
                  <a:pt x="0" y="70"/>
                </a:cubicBezTo>
                <a:cubicBezTo>
                  <a:pt x="29" y="118"/>
                  <a:pt x="49" y="177"/>
                  <a:pt x="88" y="226"/>
                </a:cubicBezTo>
                <a:cubicBezTo>
                  <a:pt x="88" y="246"/>
                  <a:pt x="98" y="255"/>
                  <a:pt x="108" y="266"/>
                </a:cubicBezTo>
                <a:cubicBezTo>
                  <a:pt x="118" y="275"/>
                  <a:pt x="118" y="285"/>
                  <a:pt x="127" y="295"/>
                </a:cubicBezTo>
                <a:cubicBezTo>
                  <a:pt x="137" y="275"/>
                  <a:pt x="137" y="266"/>
                  <a:pt x="147" y="255"/>
                </a:cubicBezTo>
                <a:lnTo>
                  <a:pt x="177" y="226"/>
                </a:lnTo>
                <a:lnTo>
                  <a:pt x="206" y="226"/>
                </a:lnTo>
                <a:cubicBezTo>
                  <a:pt x="216" y="226"/>
                  <a:pt x="225" y="226"/>
                  <a:pt x="235" y="236"/>
                </a:cubicBezTo>
                <a:cubicBezTo>
                  <a:pt x="235" y="236"/>
                  <a:pt x="245" y="236"/>
                  <a:pt x="245" y="246"/>
                </a:cubicBezTo>
                <a:cubicBezTo>
                  <a:pt x="245" y="226"/>
                  <a:pt x="235" y="216"/>
                  <a:pt x="225" y="197"/>
                </a:cubicBezTo>
                <a:lnTo>
                  <a:pt x="225" y="187"/>
                </a:lnTo>
                <a:cubicBezTo>
                  <a:pt x="186" y="128"/>
                  <a:pt x="147" y="60"/>
                  <a:pt x="118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7" name="Google Shape;5877;p21"/>
          <p:cNvSpPr/>
          <p:nvPr/>
        </p:nvSpPr>
        <p:spPr>
          <a:xfrm>
            <a:off x="9740567" y="-382871"/>
            <a:ext cx="37434" cy="37434"/>
          </a:xfrm>
          <a:custGeom>
            <a:avLst/>
            <a:gdLst/>
            <a:ahLst/>
            <a:cxnLst/>
            <a:rect l="l" t="t" r="r" b="b"/>
            <a:pathLst>
              <a:path w="177" h="177" extrusionOk="0">
                <a:moveTo>
                  <a:pt x="177" y="0"/>
                </a:moveTo>
                <a:cubicBezTo>
                  <a:pt x="108" y="10"/>
                  <a:pt x="50" y="20"/>
                  <a:pt x="0" y="39"/>
                </a:cubicBezTo>
                <a:cubicBezTo>
                  <a:pt x="30" y="98"/>
                  <a:pt x="79" y="147"/>
                  <a:pt x="137" y="176"/>
                </a:cubicBezTo>
                <a:cubicBezTo>
                  <a:pt x="148" y="118"/>
                  <a:pt x="157" y="59"/>
                  <a:pt x="177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8" name="Google Shape;5878;p21"/>
          <p:cNvSpPr/>
          <p:nvPr/>
        </p:nvSpPr>
        <p:spPr>
          <a:xfrm>
            <a:off x="9769541" y="-413960"/>
            <a:ext cx="35531" cy="76772"/>
          </a:xfrm>
          <a:custGeom>
            <a:avLst/>
            <a:gdLst/>
            <a:ahLst/>
            <a:cxnLst/>
            <a:rect l="l" t="t" r="r" b="b"/>
            <a:pathLst>
              <a:path w="168" h="363" extrusionOk="0">
                <a:moveTo>
                  <a:pt x="128" y="0"/>
                </a:moveTo>
                <a:cubicBezTo>
                  <a:pt x="138" y="0"/>
                  <a:pt x="157" y="0"/>
                  <a:pt x="167" y="10"/>
                </a:cubicBezTo>
                <a:cubicBezTo>
                  <a:pt x="157" y="0"/>
                  <a:pt x="148" y="0"/>
                  <a:pt x="138" y="0"/>
                </a:cubicBezTo>
                <a:close/>
                <a:moveTo>
                  <a:pt x="79" y="29"/>
                </a:moveTo>
                <a:cubicBezTo>
                  <a:pt x="69" y="40"/>
                  <a:pt x="69" y="49"/>
                  <a:pt x="59" y="69"/>
                </a:cubicBezTo>
                <a:cubicBezTo>
                  <a:pt x="59" y="79"/>
                  <a:pt x="50" y="88"/>
                  <a:pt x="50" y="98"/>
                </a:cubicBezTo>
                <a:cubicBezTo>
                  <a:pt x="50" y="98"/>
                  <a:pt x="50" y="108"/>
                  <a:pt x="40" y="118"/>
                </a:cubicBezTo>
                <a:lnTo>
                  <a:pt x="40" y="147"/>
                </a:lnTo>
                <a:cubicBezTo>
                  <a:pt x="20" y="206"/>
                  <a:pt x="11" y="265"/>
                  <a:pt x="0" y="323"/>
                </a:cubicBezTo>
                <a:cubicBezTo>
                  <a:pt x="40" y="343"/>
                  <a:pt x="79" y="363"/>
                  <a:pt x="128" y="363"/>
                </a:cubicBezTo>
                <a:cubicBezTo>
                  <a:pt x="128" y="304"/>
                  <a:pt x="148" y="245"/>
                  <a:pt x="167" y="177"/>
                </a:cubicBezTo>
                <a:lnTo>
                  <a:pt x="138" y="147"/>
                </a:lnTo>
                <a:cubicBezTo>
                  <a:pt x="79" y="108"/>
                  <a:pt x="69" y="59"/>
                  <a:pt x="79" y="29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9" name="Google Shape;5879;p21"/>
          <p:cNvSpPr/>
          <p:nvPr/>
        </p:nvSpPr>
        <p:spPr>
          <a:xfrm>
            <a:off x="9796612" y="-445050"/>
            <a:ext cx="66409" cy="107862"/>
          </a:xfrm>
          <a:custGeom>
            <a:avLst/>
            <a:gdLst/>
            <a:ahLst/>
            <a:cxnLst/>
            <a:rect l="l" t="t" r="r" b="b"/>
            <a:pathLst>
              <a:path w="314" h="510" extrusionOk="0">
                <a:moveTo>
                  <a:pt x="225" y="0"/>
                </a:moveTo>
                <a:lnTo>
                  <a:pt x="225" y="10"/>
                </a:lnTo>
                <a:cubicBezTo>
                  <a:pt x="177" y="49"/>
                  <a:pt x="137" y="118"/>
                  <a:pt x="98" y="196"/>
                </a:cubicBezTo>
                <a:cubicBezTo>
                  <a:pt x="157" y="245"/>
                  <a:pt x="216" y="285"/>
                  <a:pt x="284" y="333"/>
                </a:cubicBezTo>
                <a:cubicBezTo>
                  <a:pt x="314" y="265"/>
                  <a:pt x="314" y="187"/>
                  <a:pt x="294" y="108"/>
                </a:cubicBezTo>
                <a:cubicBezTo>
                  <a:pt x="275" y="69"/>
                  <a:pt x="255" y="30"/>
                  <a:pt x="225" y="0"/>
                </a:cubicBezTo>
                <a:close/>
                <a:moveTo>
                  <a:pt x="39" y="324"/>
                </a:moveTo>
                <a:cubicBezTo>
                  <a:pt x="20" y="392"/>
                  <a:pt x="0" y="451"/>
                  <a:pt x="0" y="510"/>
                </a:cubicBezTo>
                <a:lnTo>
                  <a:pt x="10" y="510"/>
                </a:lnTo>
                <a:cubicBezTo>
                  <a:pt x="39" y="510"/>
                  <a:pt x="68" y="500"/>
                  <a:pt x="108" y="490"/>
                </a:cubicBezTo>
                <a:cubicBezTo>
                  <a:pt x="137" y="481"/>
                  <a:pt x="166" y="461"/>
                  <a:pt x="196" y="441"/>
                </a:cubicBezTo>
                <a:cubicBezTo>
                  <a:pt x="147" y="402"/>
                  <a:pt x="88" y="363"/>
                  <a:pt x="39" y="324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0" name="Google Shape;5880;p21"/>
          <p:cNvSpPr/>
          <p:nvPr/>
        </p:nvSpPr>
        <p:spPr>
          <a:xfrm>
            <a:off x="9784134" y="-413960"/>
            <a:ext cx="72542" cy="62391"/>
          </a:xfrm>
          <a:custGeom>
            <a:avLst/>
            <a:gdLst/>
            <a:ahLst/>
            <a:cxnLst/>
            <a:rect l="l" t="t" r="r" b="b"/>
            <a:pathLst>
              <a:path w="343" h="295" extrusionOk="0">
                <a:moveTo>
                  <a:pt x="40" y="0"/>
                </a:moveTo>
                <a:lnTo>
                  <a:pt x="10" y="29"/>
                </a:lnTo>
                <a:cubicBezTo>
                  <a:pt x="0" y="59"/>
                  <a:pt x="10" y="108"/>
                  <a:pt x="69" y="147"/>
                </a:cubicBezTo>
                <a:lnTo>
                  <a:pt x="98" y="177"/>
                </a:lnTo>
                <a:cubicBezTo>
                  <a:pt x="147" y="216"/>
                  <a:pt x="206" y="255"/>
                  <a:pt x="255" y="294"/>
                </a:cubicBezTo>
                <a:cubicBezTo>
                  <a:pt x="294" y="265"/>
                  <a:pt x="323" y="225"/>
                  <a:pt x="343" y="186"/>
                </a:cubicBezTo>
                <a:cubicBezTo>
                  <a:pt x="275" y="138"/>
                  <a:pt x="216" y="98"/>
                  <a:pt x="157" y="49"/>
                </a:cubicBezTo>
                <a:lnTo>
                  <a:pt x="157" y="40"/>
                </a:lnTo>
                <a:cubicBezTo>
                  <a:pt x="138" y="29"/>
                  <a:pt x="127" y="20"/>
                  <a:pt x="108" y="20"/>
                </a:cubicBezTo>
                <a:cubicBezTo>
                  <a:pt x="108" y="10"/>
                  <a:pt x="98" y="10"/>
                  <a:pt x="98" y="10"/>
                </a:cubicBezTo>
                <a:cubicBezTo>
                  <a:pt x="88" y="0"/>
                  <a:pt x="69" y="0"/>
                  <a:pt x="59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1" name="Google Shape;5881;p21"/>
          <p:cNvSpPr/>
          <p:nvPr/>
        </p:nvSpPr>
        <p:spPr>
          <a:xfrm>
            <a:off x="9730204" y="-488617"/>
            <a:ext cx="141066" cy="141278"/>
          </a:xfrm>
          <a:custGeom>
            <a:avLst/>
            <a:gdLst/>
            <a:ahLst/>
            <a:cxnLst/>
            <a:rect l="l" t="t" r="r" b="b"/>
            <a:pathLst>
              <a:path w="667" h="668" extrusionOk="0">
                <a:moveTo>
                  <a:pt x="618" y="236"/>
                </a:moveTo>
                <a:cubicBezTo>
                  <a:pt x="667" y="393"/>
                  <a:pt x="589" y="569"/>
                  <a:pt x="432" y="618"/>
                </a:cubicBezTo>
                <a:cubicBezTo>
                  <a:pt x="275" y="667"/>
                  <a:pt x="99" y="589"/>
                  <a:pt x="49" y="432"/>
                </a:cubicBezTo>
                <a:cubicBezTo>
                  <a:pt x="1" y="275"/>
                  <a:pt x="79" y="99"/>
                  <a:pt x="236" y="49"/>
                </a:cubicBezTo>
                <a:cubicBezTo>
                  <a:pt x="393" y="1"/>
                  <a:pt x="569" y="79"/>
                  <a:pt x="618" y="23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2" name="Google Shape;5882;p21"/>
          <p:cNvSpPr/>
          <p:nvPr/>
        </p:nvSpPr>
        <p:spPr>
          <a:xfrm>
            <a:off x="9779905" y="-474236"/>
            <a:ext cx="52027" cy="52239"/>
          </a:xfrm>
          <a:custGeom>
            <a:avLst/>
            <a:gdLst/>
            <a:ahLst/>
            <a:cxnLst/>
            <a:rect l="l" t="t" r="r" b="b"/>
            <a:pathLst>
              <a:path w="246" h="247" extrusionOk="0">
                <a:moveTo>
                  <a:pt x="226" y="89"/>
                </a:moveTo>
                <a:cubicBezTo>
                  <a:pt x="245" y="148"/>
                  <a:pt x="216" y="207"/>
                  <a:pt x="158" y="227"/>
                </a:cubicBezTo>
                <a:cubicBezTo>
                  <a:pt x="108" y="246"/>
                  <a:pt x="40" y="216"/>
                  <a:pt x="20" y="158"/>
                </a:cubicBezTo>
                <a:cubicBezTo>
                  <a:pt x="1" y="99"/>
                  <a:pt x="40" y="40"/>
                  <a:pt x="89" y="21"/>
                </a:cubicBezTo>
                <a:cubicBezTo>
                  <a:pt x="147" y="1"/>
                  <a:pt x="206" y="31"/>
                  <a:pt x="226" y="8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3" name="Google Shape;5883;p21"/>
          <p:cNvSpPr/>
          <p:nvPr/>
        </p:nvSpPr>
        <p:spPr>
          <a:xfrm>
            <a:off x="6215426" y="238702"/>
            <a:ext cx="2132702" cy="1272769"/>
          </a:xfrm>
          <a:custGeom>
            <a:avLst/>
            <a:gdLst/>
            <a:ahLst/>
            <a:cxnLst/>
            <a:rect l="l" t="t" r="r" b="b"/>
            <a:pathLst>
              <a:path w="10084" h="6018" extrusionOk="0">
                <a:moveTo>
                  <a:pt x="3900" y="275"/>
                </a:moveTo>
                <a:cubicBezTo>
                  <a:pt x="3920" y="275"/>
                  <a:pt x="3939" y="275"/>
                  <a:pt x="3949" y="285"/>
                </a:cubicBezTo>
                <a:cubicBezTo>
                  <a:pt x="4106" y="295"/>
                  <a:pt x="4625" y="432"/>
                  <a:pt x="4763" y="1599"/>
                </a:cubicBezTo>
                <a:cubicBezTo>
                  <a:pt x="4792" y="1814"/>
                  <a:pt x="4792" y="2039"/>
                  <a:pt x="4772" y="2265"/>
                </a:cubicBezTo>
                <a:cubicBezTo>
                  <a:pt x="4576" y="2196"/>
                  <a:pt x="4390" y="2108"/>
                  <a:pt x="4204" y="2000"/>
                </a:cubicBezTo>
                <a:cubicBezTo>
                  <a:pt x="3694" y="1706"/>
                  <a:pt x="3204" y="1207"/>
                  <a:pt x="3371" y="687"/>
                </a:cubicBezTo>
                <a:cubicBezTo>
                  <a:pt x="3450" y="442"/>
                  <a:pt x="3665" y="275"/>
                  <a:pt x="3900" y="275"/>
                </a:cubicBezTo>
                <a:close/>
                <a:moveTo>
                  <a:pt x="9946" y="1"/>
                </a:moveTo>
                <a:cubicBezTo>
                  <a:pt x="9672" y="795"/>
                  <a:pt x="8604" y="1697"/>
                  <a:pt x="7418" y="2137"/>
                </a:cubicBezTo>
                <a:cubicBezTo>
                  <a:pt x="6879" y="2333"/>
                  <a:pt x="6351" y="2432"/>
                  <a:pt x="5851" y="2432"/>
                </a:cubicBezTo>
                <a:cubicBezTo>
                  <a:pt x="5523" y="2432"/>
                  <a:pt x="5208" y="2389"/>
                  <a:pt x="4909" y="2304"/>
                </a:cubicBezTo>
                <a:cubicBezTo>
                  <a:pt x="4939" y="2069"/>
                  <a:pt x="4939" y="1824"/>
                  <a:pt x="4909" y="1579"/>
                </a:cubicBezTo>
                <a:cubicBezTo>
                  <a:pt x="4802" y="726"/>
                  <a:pt x="4458" y="187"/>
                  <a:pt x="3968" y="138"/>
                </a:cubicBezTo>
                <a:cubicBezTo>
                  <a:pt x="3948" y="136"/>
                  <a:pt x="3928" y="135"/>
                  <a:pt x="3908" y="135"/>
                </a:cubicBezTo>
                <a:cubicBezTo>
                  <a:pt x="3608" y="135"/>
                  <a:pt x="3335" y="335"/>
                  <a:pt x="3243" y="638"/>
                </a:cubicBezTo>
                <a:cubicBezTo>
                  <a:pt x="3175" y="834"/>
                  <a:pt x="3058" y="1501"/>
                  <a:pt x="4135" y="2128"/>
                </a:cubicBezTo>
                <a:cubicBezTo>
                  <a:pt x="4331" y="2245"/>
                  <a:pt x="4537" y="2333"/>
                  <a:pt x="4763" y="2402"/>
                </a:cubicBezTo>
                <a:cubicBezTo>
                  <a:pt x="4625" y="3391"/>
                  <a:pt x="4066" y="4332"/>
                  <a:pt x="3156" y="5028"/>
                </a:cubicBezTo>
                <a:cubicBezTo>
                  <a:pt x="2445" y="5580"/>
                  <a:pt x="1647" y="5870"/>
                  <a:pt x="922" y="5870"/>
                </a:cubicBezTo>
                <a:cubicBezTo>
                  <a:pt x="618" y="5870"/>
                  <a:pt x="326" y="5819"/>
                  <a:pt x="59" y="5714"/>
                </a:cubicBezTo>
                <a:lnTo>
                  <a:pt x="0" y="5851"/>
                </a:lnTo>
                <a:cubicBezTo>
                  <a:pt x="284" y="5959"/>
                  <a:pt x="598" y="6018"/>
                  <a:pt x="911" y="6018"/>
                </a:cubicBezTo>
                <a:cubicBezTo>
                  <a:pt x="1675" y="6018"/>
                  <a:pt x="2509" y="5714"/>
                  <a:pt x="3243" y="5146"/>
                </a:cubicBezTo>
                <a:cubicBezTo>
                  <a:pt x="4175" y="4430"/>
                  <a:pt x="4763" y="3460"/>
                  <a:pt x="4900" y="2451"/>
                </a:cubicBezTo>
                <a:cubicBezTo>
                  <a:pt x="5202" y="2535"/>
                  <a:pt x="5520" y="2577"/>
                  <a:pt x="5850" y="2577"/>
                </a:cubicBezTo>
                <a:cubicBezTo>
                  <a:pt x="6366" y="2577"/>
                  <a:pt x="6911" y="2474"/>
                  <a:pt x="7467" y="2265"/>
                </a:cubicBezTo>
                <a:cubicBezTo>
                  <a:pt x="8711" y="1804"/>
                  <a:pt x="9789" y="893"/>
                  <a:pt x="10083" y="50"/>
                </a:cubicBezTo>
                <a:lnTo>
                  <a:pt x="9946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4" name="Google Shape;5884;p21"/>
          <p:cNvSpPr/>
          <p:nvPr/>
        </p:nvSpPr>
        <p:spPr>
          <a:xfrm>
            <a:off x="8037003" y="-113642"/>
            <a:ext cx="427006" cy="450059"/>
          </a:xfrm>
          <a:custGeom>
            <a:avLst/>
            <a:gdLst/>
            <a:ahLst/>
            <a:cxnLst/>
            <a:rect l="l" t="t" r="r" b="b"/>
            <a:pathLst>
              <a:path w="2019" h="2128" extrusionOk="0">
                <a:moveTo>
                  <a:pt x="294" y="413"/>
                </a:moveTo>
                <a:cubicBezTo>
                  <a:pt x="148" y="736"/>
                  <a:pt x="0" y="1255"/>
                  <a:pt x="98" y="1451"/>
                </a:cubicBezTo>
                <a:cubicBezTo>
                  <a:pt x="196" y="1647"/>
                  <a:pt x="1333" y="2128"/>
                  <a:pt x="1549" y="1991"/>
                </a:cubicBezTo>
                <a:cubicBezTo>
                  <a:pt x="1764" y="1843"/>
                  <a:pt x="2019" y="1392"/>
                  <a:pt x="2010" y="1167"/>
                </a:cubicBezTo>
                <a:cubicBezTo>
                  <a:pt x="2010" y="942"/>
                  <a:pt x="677" y="1"/>
                  <a:pt x="294" y="41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5" name="Google Shape;5885;p21"/>
          <p:cNvSpPr/>
          <p:nvPr/>
        </p:nvSpPr>
        <p:spPr>
          <a:xfrm>
            <a:off x="7987302" y="-677267"/>
            <a:ext cx="261195" cy="601277"/>
          </a:xfrm>
          <a:custGeom>
            <a:avLst/>
            <a:gdLst/>
            <a:ahLst/>
            <a:cxnLst/>
            <a:rect l="l" t="t" r="r" b="b"/>
            <a:pathLst>
              <a:path w="1235" h="2843" extrusionOk="0">
                <a:moveTo>
                  <a:pt x="598" y="2686"/>
                </a:moveTo>
                <a:cubicBezTo>
                  <a:pt x="275" y="2500"/>
                  <a:pt x="39" y="1470"/>
                  <a:pt x="20" y="824"/>
                </a:cubicBezTo>
                <a:cubicBezTo>
                  <a:pt x="0" y="177"/>
                  <a:pt x="627" y="1"/>
                  <a:pt x="873" y="530"/>
                </a:cubicBezTo>
                <a:cubicBezTo>
                  <a:pt x="1117" y="1059"/>
                  <a:pt x="1235" y="2049"/>
                  <a:pt x="1156" y="2450"/>
                </a:cubicBezTo>
                <a:cubicBezTo>
                  <a:pt x="1078" y="2842"/>
                  <a:pt x="873" y="2842"/>
                  <a:pt x="598" y="268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6" name="Google Shape;5886;p21"/>
          <p:cNvSpPr/>
          <p:nvPr/>
        </p:nvSpPr>
        <p:spPr>
          <a:xfrm>
            <a:off x="8045251" y="-894681"/>
            <a:ext cx="746361" cy="1096383"/>
          </a:xfrm>
          <a:custGeom>
            <a:avLst/>
            <a:gdLst/>
            <a:ahLst/>
            <a:cxnLst/>
            <a:rect l="l" t="t" r="r" b="b"/>
            <a:pathLst>
              <a:path w="3529" h="5184" extrusionOk="0">
                <a:moveTo>
                  <a:pt x="157" y="4194"/>
                </a:moveTo>
                <a:cubicBezTo>
                  <a:pt x="1" y="3655"/>
                  <a:pt x="579" y="1490"/>
                  <a:pt x="1412" y="745"/>
                </a:cubicBezTo>
                <a:cubicBezTo>
                  <a:pt x="2245" y="0"/>
                  <a:pt x="3391" y="499"/>
                  <a:pt x="3460" y="1627"/>
                </a:cubicBezTo>
                <a:cubicBezTo>
                  <a:pt x="3528" y="2753"/>
                  <a:pt x="2587" y="4606"/>
                  <a:pt x="2108" y="4889"/>
                </a:cubicBezTo>
                <a:cubicBezTo>
                  <a:pt x="1618" y="5183"/>
                  <a:pt x="294" y="4664"/>
                  <a:pt x="157" y="419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7" name="Google Shape;5887;p21"/>
          <p:cNvSpPr/>
          <p:nvPr/>
        </p:nvSpPr>
        <p:spPr>
          <a:xfrm>
            <a:off x="6022546" y="1113431"/>
            <a:ext cx="348330" cy="429121"/>
          </a:xfrm>
          <a:custGeom>
            <a:avLst/>
            <a:gdLst/>
            <a:ahLst/>
            <a:cxnLst/>
            <a:rect l="l" t="t" r="r" b="b"/>
            <a:pathLst>
              <a:path w="1647" h="2029" extrusionOk="0">
                <a:moveTo>
                  <a:pt x="599" y="0"/>
                </a:moveTo>
                <a:cubicBezTo>
                  <a:pt x="941" y="79"/>
                  <a:pt x="1451" y="265"/>
                  <a:pt x="1549" y="461"/>
                </a:cubicBezTo>
                <a:cubicBezTo>
                  <a:pt x="1647" y="657"/>
                  <a:pt x="1353" y="1853"/>
                  <a:pt x="1118" y="1940"/>
                </a:cubicBezTo>
                <a:cubicBezTo>
                  <a:pt x="873" y="2029"/>
                  <a:pt x="353" y="1970"/>
                  <a:pt x="177" y="1823"/>
                </a:cubicBezTo>
                <a:cubicBezTo>
                  <a:pt x="0" y="1686"/>
                  <a:pt x="40" y="69"/>
                  <a:pt x="59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8" name="Google Shape;5888;p21"/>
          <p:cNvSpPr/>
          <p:nvPr/>
        </p:nvSpPr>
        <p:spPr>
          <a:xfrm>
            <a:off x="5614367" y="659571"/>
            <a:ext cx="468670" cy="518371"/>
          </a:xfrm>
          <a:custGeom>
            <a:avLst/>
            <a:gdLst/>
            <a:ahLst/>
            <a:cxnLst/>
            <a:rect l="l" t="t" r="r" b="b"/>
            <a:pathLst>
              <a:path w="2216" h="2451" extrusionOk="0">
                <a:moveTo>
                  <a:pt x="2176" y="1970"/>
                </a:moveTo>
                <a:cubicBezTo>
                  <a:pt x="2215" y="1597"/>
                  <a:pt x="1519" y="794"/>
                  <a:pt x="1009" y="392"/>
                </a:cubicBezTo>
                <a:cubicBezTo>
                  <a:pt x="510" y="0"/>
                  <a:pt x="0" y="402"/>
                  <a:pt x="275" y="902"/>
                </a:cubicBezTo>
                <a:cubicBezTo>
                  <a:pt x="549" y="1412"/>
                  <a:pt x="1274" y="2098"/>
                  <a:pt x="1647" y="2274"/>
                </a:cubicBezTo>
                <a:cubicBezTo>
                  <a:pt x="2009" y="2450"/>
                  <a:pt x="2137" y="2283"/>
                  <a:pt x="2176" y="197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9" name="Google Shape;5889;p21"/>
          <p:cNvSpPr/>
          <p:nvPr/>
        </p:nvSpPr>
        <p:spPr>
          <a:xfrm>
            <a:off x="5139780" y="837858"/>
            <a:ext cx="1098498" cy="733883"/>
          </a:xfrm>
          <a:custGeom>
            <a:avLst/>
            <a:gdLst/>
            <a:ahLst/>
            <a:cxnLst/>
            <a:rect l="l" t="t" r="r" b="b"/>
            <a:pathLst>
              <a:path w="5194" h="3470" extrusionOk="0">
                <a:moveTo>
                  <a:pt x="4900" y="1274"/>
                </a:moveTo>
                <a:cubicBezTo>
                  <a:pt x="4557" y="823"/>
                  <a:pt x="2469" y="0"/>
                  <a:pt x="1382" y="225"/>
                </a:cubicBezTo>
                <a:cubicBezTo>
                  <a:pt x="285" y="460"/>
                  <a:pt x="0" y="1675"/>
                  <a:pt x="862" y="2401"/>
                </a:cubicBezTo>
                <a:cubicBezTo>
                  <a:pt x="1735" y="3126"/>
                  <a:pt x="3783" y="3469"/>
                  <a:pt x="4302" y="3254"/>
                </a:cubicBezTo>
                <a:cubicBezTo>
                  <a:pt x="4821" y="3038"/>
                  <a:pt x="5194" y="1666"/>
                  <a:pt x="4900" y="127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0" name="Google Shape;5890;p21"/>
          <p:cNvSpPr/>
          <p:nvPr/>
        </p:nvSpPr>
        <p:spPr>
          <a:xfrm>
            <a:off x="5939641" y="-501095"/>
            <a:ext cx="1208475" cy="1055142"/>
          </a:xfrm>
          <a:custGeom>
            <a:avLst/>
            <a:gdLst/>
            <a:ahLst/>
            <a:cxnLst/>
            <a:rect l="l" t="t" r="r" b="b"/>
            <a:pathLst>
              <a:path w="5714" h="4989" extrusionOk="0">
                <a:moveTo>
                  <a:pt x="5537" y="99"/>
                </a:moveTo>
                <a:cubicBezTo>
                  <a:pt x="5557" y="1"/>
                  <a:pt x="5714" y="30"/>
                  <a:pt x="5694" y="128"/>
                </a:cubicBezTo>
                <a:cubicBezTo>
                  <a:pt x="5126" y="2911"/>
                  <a:pt x="1049" y="2989"/>
                  <a:pt x="118" y="4890"/>
                </a:cubicBezTo>
                <a:cubicBezTo>
                  <a:pt x="79" y="4988"/>
                  <a:pt x="1" y="4949"/>
                  <a:pt x="40" y="4861"/>
                </a:cubicBezTo>
                <a:cubicBezTo>
                  <a:pt x="1000" y="2891"/>
                  <a:pt x="4989" y="2774"/>
                  <a:pt x="5537" y="9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1" name="Google Shape;5891;p21"/>
          <p:cNvSpPr/>
          <p:nvPr/>
        </p:nvSpPr>
        <p:spPr>
          <a:xfrm>
            <a:off x="6859841" y="-407827"/>
            <a:ext cx="259291" cy="141066"/>
          </a:xfrm>
          <a:custGeom>
            <a:avLst/>
            <a:gdLst/>
            <a:ahLst/>
            <a:cxnLst/>
            <a:rect l="l" t="t" r="r" b="b"/>
            <a:pathLst>
              <a:path w="1226" h="667" extrusionOk="0">
                <a:moveTo>
                  <a:pt x="1137" y="0"/>
                </a:moveTo>
                <a:cubicBezTo>
                  <a:pt x="1226" y="0"/>
                  <a:pt x="1226" y="128"/>
                  <a:pt x="1137" y="138"/>
                </a:cubicBezTo>
                <a:cubicBezTo>
                  <a:pt x="804" y="148"/>
                  <a:pt x="353" y="373"/>
                  <a:pt x="118" y="608"/>
                </a:cubicBezTo>
                <a:cubicBezTo>
                  <a:pt x="59" y="667"/>
                  <a:pt x="0" y="618"/>
                  <a:pt x="59" y="549"/>
                </a:cubicBezTo>
                <a:cubicBezTo>
                  <a:pt x="324" y="294"/>
                  <a:pt x="765" y="20"/>
                  <a:pt x="1137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2" name="Google Shape;5892;p21"/>
          <p:cNvSpPr/>
          <p:nvPr/>
        </p:nvSpPr>
        <p:spPr>
          <a:xfrm>
            <a:off x="7058854" y="-403597"/>
            <a:ext cx="83117" cy="286151"/>
          </a:xfrm>
          <a:custGeom>
            <a:avLst/>
            <a:gdLst/>
            <a:ahLst/>
            <a:cxnLst/>
            <a:rect l="l" t="t" r="r" b="b"/>
            <a:pathLst>
              <a:path w="393" h="1353" extrusionOk="0">
                <a:moveTo>
                  <a:pt x="294" y="89"/>
                </a:moveTo>
                <a:cubicBezTo>
                  <a:pt x="274" y="0"/>
                  <a:pt x="147" y="39"/>
                  <a:pt x="167" y="118"/>
                </a:cubicBezTo>
                <a:cubicBezTo>
                  <a:pt x="265" y="441"/>
                  <a:pt x="187" y="941"/>
                  <a:pt x="39" y="1245"/>
                </a:cubicBezTo>
                <a:cubicBezTo>
                  <a:pt x="0" y="1323"/>
                  <a:pt x="69" y="1352"/>
                  <a:pt x="108" y="1274"/>
                </a:cubicBezTo>
                <a:cubicBezTo>
                  <a:pt x="265" y="951"/>
                  <a:pt x="392" y="441"/>
                  <a:pt x="294" y="8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3" name="Google Shape;5893;p21"/>
          <p:cNvSpPr/>
          <p:nvPr/>
        </p:nvSpPr>
        <p:spPr>
          <a:xfrm>
            <a:off x="6789414" y="-308426"/>
            <a:ext cx="273673" cy="118436"/>
          </a:xfrm>
          <a:custGeom>
            <a:avLst/>
            <a:gdLst/>
            <a:ahLst/>
            <a:cxnLst/>
            <a:rect l="l" t="t" r="r" b="b"/>
            <a:pathLst>
              <a:path w="1294" h="560" extrusionOk="0">
                <a:moveTo>
                  <a:pt x="1206" y="40"/>
                </a:moveTo>
                <a:cubicBezTo>
                  <a:pt x="1294" y="40"/>
                  <a:pt x="1284" y="177"/>
                  <a:pt x="1196" y="168"/>
                </a:cubicBezTo>
                <a:cubicBezTo>
                  <a:pt x="863" y="138"/>
                  <a:pt x="383" y="305"/>
                  <a:pt x="118" y="510"/>
                </a:cubicBezTo>
                <a:cubicBezTo>
                  <a:pt x="50" y="560"/>
                  <a:pt x="0" y="501"/>
                  <a:pt x="69" y="452"/>
                </a:cubicBezTo>
                <a:cubicBezTo>
                  <a:pt x="363" y="227"/>
                  <a:pt x="843" y="1"/>
                  <a:pt x="1206" y="4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4" name="Google Shape;5894;p21"/>
          <p:cNvSpPr/>
          <p:nvPr/>
        </p:nvSpPr>
        <p:spPr>
          <a:xfrm>
            <a:off x="6969816" y="-295948"/>
            <a:ext cx="105747" cy="280018"/>
          </a:xfrm>
          <a:custGeom>
            <a:avLst/>
            <a:gdLst/>
            <a:ahLst/>
            <a:cxnLst/>
            <a:rect l="l" t="t" r="r" b="b"/>
            <a:pathLst>
              <a:path w="500" h="1324" extrusionOk="0">
                <a:moveTo>
                  <a:pt x="441" y="89"/>
                </a:moveTo>
                <a:cubicBezTo>
                  <a:pt x="431" y="1"/>
                  <a:pt x="303" y="20"/>
                  <a:pt x="314" y="109"/>
                </a:cubicBezTo>
                <a:cubicBezTo>
                  <a:pt x="362" y="442"/>
                  <a:pt x="225" y="932"/>
                  <a:pt x="49" y="1206"/>
                </a:cubicBezTo>
                <a:cubicBezTo>
                  <a:pt x="0" y="1275"/>
                  <a:pt x="59" y="1324"/>
                  <a:pt x="108" y="1255"/>
                </a:cubicBezTo>
                <a:cubicBezTo>
                  <a:pt x="314" y="952"/>
                  <a:pt x="499" y="451"/>
                  <a:pt x="441" y="8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5" name="Google Shape;5895;p21"/>
          <p:cNvSpPr/>
          <p:nvPr/>
        </p:nvSpPr>
        <p:spPr>
          <a:xfrm>
            <a:off x="6712854" y="-223195"/>
            <a:ext cx="284036" cy="95384"/>
          </a:xfrm>
          <a:custGeom>
            <a:avLst/>
            <a:gdLst/>
            <a:ahLst/>
            <a:cxnLst/>
            <a:rect l="l" t="t" r="r" b="b"/>
            <a:pathLst>
              <a:path w="1343" h="451" extrusionOk="0">
                <a:moveTo>
                  <a:pt x="1254" y="78"/>
                </a:moveTo>
                <a:cubicBezTo>
                  <a:pt x="1342" y="98"/>
                  <a:pt x="1313" y="225"/>
                  <a:pt x="1225" y="205"/>
                </a:cubicBezTo>
                <a:cubicBezTo>
                  <a:pt x="902" y="137"/>
                  <a:pt x="401" y="245"/>
                  <a:pt x="118" y="401"/>
                </a:cubicBezTo>
                <a:cubicBezTo>
                  <a:pt x="39" y="451"/>
                  <a:pt x="0" y="382"/>
                  <a:pt x="78" y="343"/>
                </a:cubicBezTo>
                <a:cubicBezTo>
                  <a:pt x="392" y="157"/>
                  <a:pt x="891" y="0"/>
                  <a:pt x="1254" y="7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6" name="Google Shape;5896;p21"/>
          <p:cNvSpPr/>
          <p:nvPr/>
        </p:nvSpPr>
        <p:spPr>
          <a:xfrm>
            <a:off x="6868089" y="-198451"/>
            <a:ext cx="126685" cy="265425"/>
          </a:xfrm>
          <a:custGeom>
            <a:avLst/>
            <a:gdLst/>
            <a:ahLst/>
            <a:cxnLst/>
            <a:rect l="l" t="t" r="r" b="b"/>
            <a:pathLst>
              <a:path w="599" h="1255" extrusionOk="0">
                <a:moveTo>
                  <a:pt x="599" y="88"/>
                </a:moveTo>
                <a:cubicBezTo>
                  <a:pt x="589" y="1"/>
                  <a:pt x="462" y="1"/>
                  <a:pt x="462" y="88"/>
                </a:cubicBezTo>
                <a:cubicBezTo>
                  <a:pt x="471" y="422"/>
                  <a:pt x="275" y="892"/>
                  <a:pt x="59" y="1137"/>
                </a:cubicBezTo>
                <a:cubicBezTo>
                  <a:pt x="1" y="1206"/>
                  <a:pt x="59" y="1255"/>
                  <a:pt x="109" y="1196"/>
                </a:cubicBezTo>
                <a:cubicBezTo>
                  <a:pt x="353" y="922"/>
                  <a:pt x="599" y="451"/>
                  <a:pt x="599" y="8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7" name="Google Shape;5897;p21"/>
          <p:cNvSpPr/>
          <p:nvPr/>
        </p:nvSpPr>
        <p:spPr>
          <a:xfrm>
            <a:off x="6636083" y="-156998"/>
            <a:ext cx="286151" cy="81002"/>
          </a:xfrm>
          <a:custGeom>
            <a:avLst/>
            <a:gdLst/>
            <a:ahLst/>
            <a:cxnLst/>
            <a:rect l="l" t="t" r="r" b="b"/>
            <a:pathLst>
              <a:path w="1353" h="383" extrusionOk="0">
                <a:moveTo>
                  <a:pt x="1265" y="99"/>
                </a:moveTo>
                <a:cubicBezTo>
                  <a:pt x="1352" y="128"/>
                  <a:pt x="1313" y="255"/>
                  <a:pt x="1235" y="226"/>
                </a:cubicBezTo>
                <a:cubicBezTo>
                  <a:pt x="912" y="138"/>
                  <a:pt x="412" y="197"/>
                  <a:pt x="108" y="343"/>
                </a:cubicBezTo>
                <a:cubicBezTo>
                  <a:pt x="30" y="382"/>
                  <a:pt x="0" y="314"/>
                  <a:pt x="78" y="275"/>
                </a:cubicBezTo>
                <a:cubicBezTo>
                  <a:pt x="402" y="118"/>
                  <a:pt x="921" y="1"/>
                  <a:pt x="1265" y="9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8" name="Google Shape;5898;p21"/>
          <p:cNvSpPr/>
          <p:nvPr/>
        </p:nvSpPr>
        <p:spPr>
          <a:xfrm>
            <a:off x="6774821" y="-128024"/>
            <a:ext cx="145296" cy="259291"/>
          </a:xfrm>
          <a:custGeom>
            <a:avLst/>
            <a:gdLst/>
            <a:ahLst/>
            <a:cxnLst/>
            <a:rect l="l" t="t" r="r" b="b"/>
            <a:pathLst>
              <a:path w="687" h="1226" extrusionOk="0">
                <a:moveTo>
                  <a:pt x="677" y="99"/>
                </a:moveTo>
                <a:cubicBezTo>
                  <a:pt x="687" y="10"/>
                  <a:pt x="550" y="1"/>
                  <a:pt x="550" y="89"/>
                </a:cubicBezTo>
                <a:cubicBezTo>
                  <a:pt x="530" y="422"/>
                  <a:pt x="295" y="873"/>
                  <a:pt x="60" y="1108"/>
                </a:cubicBezTo>
                <a:cubicBezTo>
                  <a:pt x="1" y="1166"/>
                  <a:pt x="50" y="1225"/>
                  <a:pt x="108" y="1157"/>
                </a:cubicBezTo>
                <a:cubicBezTo>
                  <a:pt x="373" y="902"/>
                  <a:pt x="657" y="461"/>
                  <a:pt x="677" y="9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9" name="Google Shape;5899;p21"/>
          <p:cNvSpPr/>
          <p:nvPr/>
        </p:nvSpPr>
        <p:spPr>
          <a:xfrm>
            <a:off x="6534567" y="-84457"/>
            <a:ext cx="288054" cy="62391"/>
          </a:xfrm>
          <a:custGeom>
            <a:avLst/>
            <a:gdLst/>
            <a:ahLst/>
            <a:cxnLst/>
            <a:rect l="l" t="t" r="r" b="b"/>
            <a:pathLst>
              <a:path w="1362" h="295" extrusionOk="0">
                <a:moveTo>
                  <a:pt x="1284" y="148"/>
                </a:moveTo>
                <a:cubicBezTo>
                  <a:pt x="1362" y="177"/>
                  <a:pt x="1313" y="294"/>
                  <a:pt x="1235" y="265"/>
                </a:cubicBezTo>
                <a:cubicBezTo>
                  <a:pt x="921" y="137"/>
                  <a:pt x="421" y="148"/>
                  <a:pt x="108" y="265"/>
                </a:cubicBezTo>
                <a:cubicBezTo>
                  <a:pt x="29" y="294"/>
                  <a:pt x="0" y="216"/>
                  <a:pt x="79" y="187"/>
                </a:cubicBezTo>
                <a:cubicBezTo>
                  <a:pt x="421" y="69"/>
                  <a:pt x="941" y="0"/>
                  <a:pt x="1284" y="14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0" name="Google Shape;5900;p21"/>
          <p:cNvSpPr/>
          <p:nvPr/>
        </p:nvSpPr>
        <p:spPr>
          <a:xfrm>
            <a:off x="6650675" y="-47234"/>
            <a:ext cx="170041" cy="244698"/>
          </a:xfrm>
          <a:custGeom>
            <a:avLst/>
            <a:gdLst/>
            <a:ahLst/>
            <a:cxnLst/>
            <a:rect l="l" t="t" r="r" b="b"/>
            <a:pathLst>
              <a:path w="804" h="1157" extrusionOk="0">
                <a:moveTo>
                  <a:pt x="784" y="99"/>
                </a:moveTo>
                <a:cubicBezTo>
                  <a:pt x="804" y="20"/>
                  <a:pt x="666" y="1"/>
                  <a:pt x="656" y="79"/>
                </a:cubicBezTo>
                <a:cubicBezTo>
                  <a:pt x="597" y="412"/>
                  <a:pt x="323" y="834"/>
                  <a:pt x="68" y="1039"/>
                </a:cubicBezTo>
                <a:cubicBezTo>
                  <a:pt x="0" y="1098"/>
                  <a:pt x="49" y="1157"/>
                  <a:pt x="118" y="1108"/>
                </a:cubicBezTo>
                <a:cubicBezTo>
                  <a:pt x="392" y="882"/>
                  <a:pt x="725" y="462"/>
                  <a:pt x="784" y="9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1" name="Google Shape;5901;p21"/>
          <p:cNvSpPr/>
          <p:nvPr/>
        </p:nvSpPr>
        <p:spPr>
          <a:xfrm>
            <a:off x="6437069" y="-32641"/>
            <a:ext cx="290381" cy="62391"/>
          </a:xfrm>
          <a:custGeom>
            <a:avLst/>
            <a:gdLst/>
            <a:ahLst/>
            <a:cxnLst/>
            <a:rect l="l" t="t" r="r" b="b"/>
            <a:pathLst>
              <a:path w="1373" h="295" extrusionOk="0">
                <a:moveTo>
                  <a:pt x="1294" y="138"/>
                </a:moveTo>
                <a:cubicBezTo>
                  <a:pt x="1372" y="177"/>
                  <a:pt x="1324" y="295"/>
                  <a:pt x="1245" y="265"/>
                </a:cubicBezTo>
                <a:cubicBezTo>
                  <a:pt x="932" y="138"/>
                  <a:pt x="431" y="147"/>
                  <a:pt x="118" y="255"/>
                </a:cubicBezTo>
                <a:cubicBezTo>
                  <a:pt x="30" y="284"/>
                  <a:pt x="0" y="216"/>
                  <a:pt x="89" y="186"/>
                </a:cubicBezTo>
                <a:cubicBezTo>
                  <a:pt x="431" y="69"/>
                  <a:pt x="951" y="1"/>
                  <a:pt x="1294" y="13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2" name="Google Shape;5902;p21"/>
          <p:cNvSpPr/>
          <p:nvPr/>
        </p:nvSpPr>
        <p:spPr>
          <a:xfrm>
            <a:off x="6555293" y="2466"/>
            <a:ext cx="167926" cy="247025"/>
          </a:xfrm>
          <a:custGeom>
            <a:avLst/>
            <a:gdLst/>
            <a:ahLst/>
            <a:cxnLst/>
            <a:rect l="l" t="t" r="r" b="b"/>
            <a:pathLst>
              <a:path w="794" h="1168" extrusionOk="0">
                <a:moveTo>
                  <a:pt x="784" y="109"/>
                </a:moveTo>
                <a:cubicBezTo>
                  <a:pt x="794" y="20"/>
                  <a:pt x="667" y="1"/>
                  <a:pt x="656" y="89"/>
                </a:cubicBezTo>
                <a:cubicBezTo>
                  <a:pt x="598" y="422"/>
                  <a:pt x="323" y="843"/>
                  <a:pt x="68" y="1050"/>
                </a:cubicBezTo>
                <a:cubicBezTo>
                  <a:pt x="0" y="1108"/>
                  <a:pt x="49" y="1167"/>
                  <a:pt x="108" y="1108"/>
                </a:cubicBezTo>
                <a:cubicBezTo>
                  <a:pt x="392" y="883"/>
                  <a:pt x="725" y="471"/>
                  <a:pt x="784" y="10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3" name="Google Shape;5903;p21"/>
          <p:cNvSpPr/>
          <p:nvPr/>
        </p:nvSpPr>
        <p:spPr>
          <a:xfrm>
            <a:off x="6335553" y="25307"/>
            <a:ext cx="290381" cy="62391"/>
          </a:xfrm>
          <a:custGeom>
            <a:avLst/>
            <a:gdLst/>
            <a:ahLst/>
            <a:cxnLst/>
            <a:rect l="l" t="t" r="r" b="b"/>
            <a:pathLst>
              <a:path w="1373" h="295" extrusionOk="0">
                <a:moveTo>
                  <a:pt x="1294" y="138"/>
                </a:moveTo>
                <a:cubicBezTo>
                  <a:pt x="1372" y="167"/>
                  <a:pt x="1323" y="295"/>
                  <a:pt x="1245" y="265"/>
                </a:cubicBezTo>
                <a:cubicBezTo>
                  <a:pt x="931" y="138"/>
                  <a:pt x="422" y="148"/>
                  <a:pt x="118" y="256"/>
                </a:cubicBezTo>
                <a:cubicBezTo>
                  <a:pt x="30" y="285"/>
                  <a:pt x="1" y="217"/>
                  <a:pt x="88" y="187"/>
                </a:cubicBezTo>
                <a:cubicBezTo>
                  <a:pt x="422" y="60"/>
                  <a:pt x="951" y="1"/>
                  <a:pt x="1294" y="13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4" name="Google Shape;5904;p21"/>
          <p:cNvSpPr/>
          <p:nvPr/>
        </p:nvSpPr>
        <p:spPr>
          <a:xfrm>
            <a:off x="6453565" y="60627"/>
            <a:ext cx="168137" cy="246813"/>
          </a:xfrm>
          <a:custGeom>
            <a:avLst/>
            <a:gdLst/>
            <a:ahLst/>
            <a:cxnLst/>
            <a:rect l="l" t="t" r="r" b="b"/>
            <a:pathLst>
              <a:path w="795" h="1167" extrusionOk="0">
                <a:moveTo>
                  <a:pt x="785" y="108"/>
                </a:moveTo>
                <a:cubicBezTo>
                  <a:pt x="795" y="20"/>
                  <a:pt x="667" y="0"/>
                  <a:pt x="658" y="89"/>
                </a:cubicBezTo>
                <a:cubicBezTo>
                  <a:pt x="599" y="412"/>
                  <a:pt x="324" y="843"/>
                  <a:pt x="70" y="1049"/>
                </a:cubicBezTo>
                <a:cubicBezTo>
                  <a:pt x="1" y="1098"/>
                  <a:pt x="40" y="1167"/>
                  <a:pt x="109" y="1108"/>
                </a:cubicBezTo>
                <a:cubicBezTo>
                  <a:pt x="393" y="882"/>
                  <a:pt x="726" y="470"/>
                  <a:pt x="785" y="10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5" name="Google Shape;5905;p21"/>
          <p:cNvSpPr/>
          <p:nvPr/>
        </p:nvSpPr>
        <p:spPr>
          <a:xfrm>
            <a:off x="6246304" y="77123"/>
            <a:ext cx="290381" cy="62391"/>
          </a:xfrm>
          <a:custGeom>
            <a:avLst/>
            <a:gdLst/>
            <a:ahLst/>
            <a:cxnLst/>
            <a:rect l="l" t="t" r="r" b="b"/>
            <a:pathLst>
              <a:path w="1373" h="295" extrusionOk="0">
                <a:moveTo>
                  <a:pt x="1294" y="138"/>
                </a:moveTo>
                <a:cubicBezTo>
                  <a:pt x="1373" y="177"/>
                  <a:pt x="1324" y="294"/>
                  <a:pt x="1235" y="265"/>
                </a:cubicBezTo>
                <a:cubicBezTo>
                  <a:pt x="932" y="138"/>
                  <a:pt x="423" y="148"/>
                  <a:pt x="109" y="265"/>
                </a:cubicBezTo>
                <a:cubicBezTo>
                  <a:pt x="31" y="285"/>
                  <a:pt x="1" y="216"/>
                  <a:pt x="79" y="187"/>
                </a:cubicBezTo>
                <a:cubicBezTo>
                  <a:pt x="423" y="69"/>
                  <a:pt x="952" y="1"/>
                  <a:pt x="1294" y="13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6" name="Google Shape;5906;p21"/>
          <p:cNvSpPr/>
          <p:nvPr/>
        </p:nvSpPr>
        <p:spPr>
          <a:xfrm>
            <a:off x="6364527" y="112442"/>
            <a:ext cx="168137" cy="246813"/>
          </a:xfrm>
          <a:custGeom>
            <a:avLst/>
            <a:gdLst/>
            <a:ahLst/>
            <a:cxnLst/>
            <a:rect l="l" t="t" r="r" b="b"/>
            <a:pathLst>
              <a:path w="795" h="1167" extrusionOk="0">
                <a:moveTo>
                  <a:pt x="785" y="108"/>
                </a:moveTo>
                <a:cubicBezTo>
                  <a:pt x="794" y="29"/>
                  <a:pt x="667" y="0"/>
                  <a:pt x="647" y="88"/>
                </a:cubicBezTo>
                <a:cubicBezTo>
                  <a:pt x="598" y="421"/>
                  <a:pt x="324" y="843"/>
                  <a:pt x="60" y="1049"/>
                </a:cubicBezTo>
                <a:cubicBezTo>
                  <a:pt x="1" y="1107"/>
                  <a:pt x="40" y="1166"/>
                  <a:pt x="108" y="1118"/>
                </a:cubicBezTo>
                <a:cubicBezTo>
                  <a:pt x="393" y="882"/>
                  <a:pt x="726" y="471"/>
                  <a:pt x="785" y="10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7" name="Google Shape;5907;p21"/>
          <p:cNvSpPr/>
          <p:nvPr/>
        </p:nvSpPr>
        <p:spPr>
          <a:xfrm>
            <a:off x="6151132" y="118575"/>
            <a:ext cx="288266" cy="72754"/>
          </a:xfrm>
          <a:custGeom>
            <a:avLst/>
            <a:gdLst/>
            <a:ahLst/>
            <a:cxnLst/>
            <a:rect l="l" t="t" r="r" b="b"/>
            <a:pathLst>
              <a:path w="1363" h="344" extrusionOk="0">
                <a:moveTo>
                  <a:pt x="1284" y="118"/>
                </a:moveTo>
                <a:cubicBezTo>
                  <a:pt x="1363" y="148"/>
                  <a:pt x="1323" y="275"/>
                  <a:pt x="1235" y="246"/>
                </a:cubicBezTo>
                <a:cubicBezTo>
                  <a:pt x="921" y="138"/>
                  <a:pt x="422" y="177"/>
                  <a:pt x="108" y="305"/>
                </a:cubicBezTo>
                <a:cubicBezTo>
                  <a:pt x="30" y="344"/>
                  <a:pt x="0" y="275"/>
                  <a:pt x="78" y="236"/>
                </a:cubicBezTo>
                <a:cubicBezTo>
                  <a:pt x="412" y="98"/>
                  <a:pt x="931" y="0"/>
                  <a:pt x="1284" y="1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8" name="Google Shape;5908;p21"/>
          <p:cNvSpPr/>
          <p:nvPr/>
        </p:nvSpPr>
        <p:spPr>
          <a:xfrm>
            <a:off x="6279508" y="151779"/>
            <a:ext cx="157774" cy="252946"/>
          </a:xfrm>
          <a:custGeom>
            <a:avLst/>
            <a:gdLst/>
            <a:ahLst/>
            <a:cxnLst/>
            <a:rect l="l" t="t" r="r" b="b"/>
            <a:pathLst>
              <a:path w="746" h="1196" extrusionOk="0">
                <a:moveTo>
                  <a:pt x="736" y="98"/>
                </a:moveTo>
                <a:cubicBezTo>
                  <a:pt x="745" y="10"/>
                  <a:pt x="608" y="0"/>
                  <a:pt x="599" y="89"/>
                </a:cubicBezTo>
                <a:cubicBezTo>
                  <a:pt x="569" y="412"/>
                  <a:pt x="314" y="853"/>
                  <a:pt x="70" y="1078"/>
                </a:cubicBezTo>
                <a:cubicBezTo>
                  <a:pt x="1" y="1137"/>
                  <a:pt x="50" y="1196"/>
                  <a:pt x="118" y="1137"/>
                </a:cubicBezTo>
                <a:cubicBezTo>
                  <a:pt x="383" y="892"/>
                  <a:pt x="697" y="461"/>
                  <a:pt x="736" y="9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9" name="Google Shape;5909;p21"/>
          <p:cNvSpPr/>
          <p:nvPr/>
        </p:nvSpPr>
        <p:spPr>
          <a:xfrm>
            <a:off x="6099317" y="170391"/>
            <a:ext cx="257176" cy="64506"/>
          </a:xfrm>
          <a:custGeom>
            <a:avLst/>
            <a:gdLst/>
            <a:ahLst/>
            <a:cxnLst/>
            <a:rect l="l" t="t" r="r" b="b"/>
            <a:pathLst>
              <a:path w="1216" h="305" extrusionOk="0">
                <a:moveTo>
                  <a:pt x="1147" y="108"/>
                </a:moveTo>
                <a:cubicBezTo>
                  <a:pt x="1216" y="138"/>
                  <a:pt x="1176" y="245"/>
                  <a:pt x="1107" y="226"/>
                </a:cubicBezTo>
                <a:cubicBezTo>
                  <a:pt x="824" y="128"/>
                  <a:pt x="373" y="158"/>
                  <a:pt x="108" y="275"/>
                </a:cubicBezTo>
                <a:cubicBezTo>
                  <a:pt x="29" y="304"/>
                  <a:pt x="0" y="245"/>
                  <a:pt x="79" y="216"/>
                </a:cubicBezTo>
                <a:cubicBezTo>
                  <a:pt x="373" y="89"/>
                  <a:pt x="843" y="1"/>
                  <a:pt x="1147" y="10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0" name="Google Shape;5910;p21"/>
          <p:cNvSpPr/>
          <p:nvPr/>
        </p:nvSpPr>
        <p:spPr>
          <a:xfrm>
            <a:off x="6215426" y="199576"/>
            <a:ext cx="138951" cy="225875"/>
          </a:xfrm>
          <a:custGeom>
            <a:avLst/>
            <a:gdLst/>
            <a:ahLst/>
            <a:cxnLst/>
            <a:rect l="l" t="t" r="r" b="b"/>
            <a:pathLst>
              <a:path w="657" h="1068" extrusionOk="0">
                <a:moveTo>
                  <a:pt x="647" y="88"/>
                </a:moveTo>
                <a:cubicBezTo>
                  <a:pt x="656" y="9"/>
                  <a:pt x="539" y="0"/>
                  <a:pt x="529" y="78"/>
                </a:cubicBezTo>
                <a:cubicBezTo>
                  <a:pt x="500" y="372"/>
                  <a:pt x="275" y="764"/>
                  <a:pt x="59" y="960"/>
                </a:cubicBezTo>
                <a:cubicBezTo>
                  <a:pt x="0" y="1019"/>
                  <a:pt x="39" y="1068"/>
                  <a:pt x="98" y="1019"/>
                </a:cubicBezTo>
                <a:cubicBezTo>
                  <a:pt x="343" y="804"/>
                  <a:pt x="617" y="412"/>
                  <a:pt x="647" y="8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1" name="Google Shape;5911;p21"/>
          <p:cNvSpPr/>
          <p:nvPr/>
        </p:nvSpPr>
        <p:spPr>
          <a:xfrm>
            <a:off x="6014297" y="224321"/>
            <a:ext cx="257176" cy="72754"/>
          </a:xfrm>
          <a:custGeom>
            <a:avLst/>
            <a:gdLst/>
            <a:ahLst/>
            <a:cxnLst/>
            <a:rect l="l" t="t" r="r" b="b"/>
            <a:pathLst>
              <a:path w="1216" h="344" extrusionOk="0">
                <a:moveTo>
                  <a:pt x="1137" y="88"/>
                </a:moveTo>
                <a:cubicBezTo>
                  <a:pt x="1215" y="108"/>
                  <a:pt x="1176" y="226"/>
                  <a:pt x="1108" y="206"/>
                </a:cubicBezTo>
                <a:cubicBezTo>
                  <a:pt x="823" y="118"/>
                  <a:pt x="373" y="177"/>
                  <a:pt x="108" y="304"/>
                </a:cubicBezTo>
                <a:cubicBezTo>
                  <a:pt x="39" y="343"/>
                  <a:pt x="0" y="284"/>
                  <a:pt x="69" y="245"/>
                </a:cubicBezTo>
                <a:cubicBezTo>
                  <a:pt x="363" y="108"/>
                  <a:pt x="823" y="1"/>
                  <a:pt x="1137" y="8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2" name="Google Shape;5912;p21"/>
          <p:cNvSpPr/>
          <p:nvPr/>
        </p:nvSpPr>
        <p:spPr>
          <a:xfrm>
            <a:off x="6138654" y="251180"/>
            <a:ext cx="128588" cy="230317"/>
          </a:xfrm>
          <a:custGeom>
            <a:avLst/>
            <a:gdLst/>
            <a:ahLst/>
            <a:cxnLst/>
            <a:rect l="l" t="t" r="r" b="b"/>
            <a:pathLst>
              <a:path w="608" h="1089" extrusionOk="0">
                <a:moveTo>
                  <a:pt x="608" y="79"/>
                </a:moveTo>
                <a:cubicBezTo>
                  <a:pt x="608" y="1"/>
                  <a:pt x="490" y="1"/>
                  <a:pt x="490" y="70"/>
                </a:cubicBezTo>
                <a:cubicBezTo>
                  <a:pt x="471" y="373"/>
                  <a:pt x="265" y="775"/>
                  <a:pt x="59" y="981"/>
                </a:cubicBezTo>
                <a:cubicBezTo>
                  <a:pt x="0" y="1039"/>
                  <a:pt x="50" y="1089"/>
                  <a:pt x="108" y="1030"/>
                </a:cubicBezTo>
                <a:cubicBezTo>
                  <a:pt x="333" y="804"/>
                  <a:pt x="588" y="403"/>
                  <a:pt x="608" y="7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3" name="Google Shape;5913;p21"/>
          <p:cNvSpPr/>
          <p:nvPr/>
        </p:nvSpPr>
        <p:spPr>
          <a:xfrm>
            <a:off x="5956137" y="282481"/>
            <a:ext cx="224183" cy="78887"/>
          </a:xfrm>
          <a:custGeom>
            <a:avLst/>
            <a:gdLst/>
            <a:ahLst/>
            <a:cxnLst/>
            <a:rect l="l" t="t" r="r" b="b"/>
            <a:pathLst>
              <a:path w="1060" h="373" extrusionOk="0">
                <a:moveTo>
                  <a:pt x="991" y="59"/>
                </a:moveTo>
                <a:cubicBezTo>
                  <a:pt x="1059" y="78"/>
                  <a:pt x="1040" y="176"/>
                  <a:pt x="971" y="166"/>
                </a:cubicBezTo>
                <a:cubicBezTo>
                  <a:pt x="717" y="107"/>
                  <a:pt x="314" y="205"/>
                  <a:pt x="89" y="333"/>
                </a:cubicBezTo>
                <a:cubicBezTo>
                  <a:pt x="31" y="372"/>
                  <a:pt x="1" y="323"/>
                  <a:pt x="60" y="284"/>
                </a:cubicBezTo>
                <a:cubicBezTo>
                  <a:pt x="305" y="137"/>
                  <a:pt x="706" y="0"/>
                  <a:pt x="991" y="5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4" name="Google Shape;5914;p21"/>
          <p:cNvSpPr/>
          <p:nvPr/>
        </p:nvSpPr>
        <p:spPr>
          <a:xfrm>
            <a:off x="6082821" y="300881"/>
            <a:ext cx="99614" cy="213820"/>
          </a:xfrm>
          <a:custGeom>
            <a:avLst/>
            <a:gdLst/>
            <a:ahLst/>
            <a:cxnLst/>
            <a:rect l="l" t="t" r="r" b="b"/>
            <a:pathLst>
              <a:path w="471" h="1011" extrusionOk="0">
                <a:moveTo>
                  <a:pt x="460" y="70"/>
                </a:moveTo>
                <a:cubicBezTo>
                  <a:pt x="451" y="1"/>
                  <a:pt x="353" y="11"/>
                  <a:pt x="353" y="79"/>
                </a:cubicBezTo>
                <a:cubicBezTo>
                  <a:pt x="362" y="344"/>
                  <a:pt x="216" y="717"/>
                  <a:pt x="39" y="922"/>
                </a:cubicBezTo>
                <a:cubicBezTo>
                  <a:pt x="0" y="971"/>
                  <a:pt x="39" y="1011"/>
                  <a:pt x="88" y="961"/>
                </a:cubicBezTo>
                <a:cubicBezTo>
                  <a:pt x="274" y="736"/>
                  <a:pt x="470" y="364"/>
                  <a:pt x="460" y="7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5" name="Google Shape;5915;p21"/>
          <p:cNvSpPr/>
          <p:nvPr/>
        </p:nvSpPr>
        <p:spPr>
          <a:xfrm>
            <a:off x="5921030" y="332182"/>
            <a:ext cx="201130" cy="76772"/>
          </a:xfrm>
          <a:custGeom>
            <a:avLst/>
            <a:gdLst/>
            <a:ahLst/>
            <a:cxnLst/>
            <a:rect l="l" t="t" r="r" b="b"/>
            <a:pathLst>
              <a:path w="951" h="363" extrusionOk="0">
                <a:moveTo>
                  <a:pt x="892" y="39"/>
                </a:moveTo>
                <a:cubicBezTo>
                  <a:pt x="951" y="49"/>
                  <a:pt x="922" y="157"/>
                  <a:pt x="863" y="147"/>
                </a:cubicBezTo>
                <a:cubicBezTo>
                  <a:pt x="618" y="108"/>
                  <a:pt x="284" y="196"/>
                  <a:pt x="89" y="323"/>
                </a:cubicBezTo>
                <a:cubicBezTo>
                  <a:pt x="30" y="362"/>
                  <a:pt x="1" y="314"/>
                  <a:pt x="49" y="284"/>
                </a:cubicBezTo>
                <a:cubicBezTo>
                  <a:pt x="275" y="137"/>
                  <a:pt x="628" y="0"/>
                  <a:pt x="892" y="3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6" name="Google Shape;5916;p21"/>
          <p:cNvSpPr/>
          <p:nvPr/>
        </p:nvSpPr>
        <p:spPr>
          <a:xfrm>
            <a:off x="6041368" y="346563"/>
            <a:ext cx="85020" cy="197112"/>
          </a:xfrm>
          <a:custGeom>
            <a:avLst/>
            <a:gdLst/>
            <a:ahLst/>
            <a:cxnLst/>
            <a:rect l="l" t="t" r="r" b="b"/>
            <a:pathLst>
              <a:path w="402" h="932" extrusionOk="0">
                <a:moveTo>
                  <a:pt x="382" y="59"/>
                </a:moveTo>
                <a:cubicBezTo>
                  <a:pt x="382" y="0"/>
                  <a:pt x="255" y="20"/>
                  <a:pt x="264" y="79"/>
                </a:cubicBezTo>
                <a:cubicBezTo>
                  <a:pt x="284" y="324"/>
                  <a:pt x="186" y="657"/>
                  <a:pt x="39" y="843"/>
                </a:cubicBezTo>
                <a:cubicBezTo>
                  <a:pt x="0" y="893"/>
                  <a:pt x="49" y="932"/>
                  <a:pt x="78" y="882"/>
                </a:cubicBezTo>
                <a:cubicBezTo>
                  <a:pt x="245" y="667"/>
                  <a:pt x="401" y="324"/>
                  <a:pt x="382" y="59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7" name="Google Shape;5917;p21"/>
          <p:cNvSpPr/>
          <p:nvPr/>
        </p:nvSpPr>
        <p:spPr>
          <a:xfrm>
            <a:off x="5885711" y="385901"/>
            <a:ext cx="180616" cy="68524"/>
          </a:xfrm>
          <a:custGeom>
            <a:avLst/>
            <a:gdLst/>
            <a:ahLst/>
            <a:cxnLst/>
            <a:rect l="l" t="t" r="r" b="b"/>
            <a:pathLst>
              <a:path w="854" h="324" extrusionOk="0">
                <a:moveTo>
                  <a:pt x="795" y="40"/>
                </a:moveTo>
                <a:cubicBezTo>
                  <a:pt x="854" y="50"/>
                  <a:pt x="804" y="148"/>
                  <a:pt x="745" y="148"/>
                </a:cubicBezTo>
                <a:cubicBezTo>
                  <a:pt x="530" y="108"/>
                  <a:pt x="256" y="177"/>
                  <a:pt x="79" y="295"/>
                </a:cubicBezTo>
                <a:cubicBezTo>
                  <a:pt x="31" y="324"/>
                  <a:pt x="1" y="285"/>
                  <a:pt x="50" y="256"/>
                </a:cubicBezTo>
                <a:cubicBezTo>
                  <a:pt x="246" y="128"/>
                  <a:pt x="560" y="1"/>
                  <a:pt x="795" y="4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8" name="Google Shape;5918;p21"/>
          <p:cNvSpPr/>
          <p:nvPr/>
        </p:nvSpPr>
        <p:spPr>
          <a:xfrm>
            <a:off x="5993571" y="383786"/>
            <a:ext cx="78887" cy="190979"/>
          </a:xfrm>
          <a:custGeom>
            <a:avLst/>
            <a:gdLst/>
            <a:ahLst/>
            <a:cxnLst/>
            <a:rect l="l" t="t" r="r" b="b"/>
            <a:pathLst>
              <a:path w="373" h="903" extrusionOk="0">
                <a:moveTo>
                  <a:pt x="344" y="60"/>
                </a:moveTo>
                <a:cubicBezTo>
                  <a:pt x="344" y="1"/>
                  <a:pt x="226" y="99"/>
                  <a:pt x="226" y="148"/>
                </a:cubicBezTo>
                <a:cubicBezTo>
                  <a:pt x="246" y="364"/>
                  <a:pt x="167" y="658"/>
                  <a:pt x="30" y="824"/>
                </a:cubicBezTo>
                <a:cubicBezTo>
                  <a:pt x="0" y="873"/>
                  <a:pt x="39" y="902"/>
                  <a:pt x="69" y="854"/>
                </a:cubicBezTo>
                <a:cubicBezTo>
                  <a:pt x="216" y="667"/>
                  <a:pt x="373" y="334"/>
                  <a:pt x="344" y="6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9" name="Google Shape;5919;p21"/>
          <p:cNvSpPr/>
          <p:nvPr/>
        </p:nvSpPr>
        <p:spPr>
          <a:xfrm>
            <a:off x="5892055" y="439831"/>
            <a:ext cx="122455" cy="68524"/>
          </a:xfrm>
          <a:custGeom>
            <a:avLst/>
            <a:gdLst/>
            <a:ahLst/>
            <a:cxnLst/>
            <a:rect l="l" t="t" r="r" b="b"/>
            <a:pathLst>
              <a:path w="579" h="324" extrusionOk="0">
                <a:moveTo>
                  <a:pt x="539" y="1"/>
                </a:moveTo>
                <a:cubicBezTo>
                  <a:pt x="578" y="1"/>
                  <a:pt x="569" y="99"/>
                  <a:pt x="530" y="99"/>
                </a:cubicBezTo>
                <a:cubicBezTo>
                  <a:pt x="373" y="108"/>
                  <a:pt x="167" y="187"/>
                  <a:pt x="59" y="295"/>
                </a:cubicBezTo>
                <a:cubicBezTo>
                  <a:pt x="30" y="324"/>
                  <a:pt x="1" y="295"/>
                  <a:pt x="30" y="265"/>
                </a:cubicBezTo>
                <a:cubicBezTo>
                  <a:pt x="157" y="147"/>
                  <a:pt x="363" y="10"/>
                  <a:pt x="539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0" name="Google Shape;5920;p21"/>
          <p:cNvSpPr/>
          <p:nvPr/>
        </p:nvSpPr>
        <p:spPr>
          <a:xfrm>
            <a:off x="5964597" y="445964"/>
            <a:ext cx="53931" cy="128800"/>
          </a:xfrm>
          <a:custGeom>
            <a:avLst/>
            <a:gdLst/>
            <a:ahLst/>
            <a:cxnLst/>
            <a:rect l="l" t="t" r="r" b="b"/>
            <a:pathLst>
              <a:path w="255" h="609" extrusionOk="0">
                <a:moveTo>
                  <a:pt x="245" y="40"/>
                </a:moveTo>
                <a:cubicBezTo>
                  <a:pt x="245" y="1"/>
                  <a:pt x="147" y="20"/>
                  <a:pt x="147" y="70"/>
                </a:cubicBezTo>
                <a:cubicBezTo>
                  <a:pt x="167" y="227"/>
                  <a:pt x="118" y="432"/>
                  <a:pt x="20" y="550"/>
                </a:cubicBezTo>
                <a:cubicBezTo>
                  <a:pt x="0" y="589"/>
                  <a:pt x="20" y="608"/>
                  <a:pt x="49" y="579"/>
                </a:cubicBezTo>
                <a:cubicBezTo>
                  <a:pt x="157" y="442"/>
                  <a:pt x="255" y="216"/>
                  <a:pt x="245" y="4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1" name="Google Shape;5921;p21"/>
          <p:cNvSpPr/>
          <p:nvPr/>
        </p:nvSpPr>
        <p:spPr>
          <a:xfrm>
            <a:off x="5722016" y="-892777"/>
            <a:ext cx="1067620" cy="812559"/>
          </a:xfrm>
          <a:custGeom>
            <a:avLst/>
            <a:gdLst/>
            <a:ahLst/>
            <a:cxnLst/>
            <a:rect l="l" t="t" r="r" b="b"/>
            <a:pathLst>
              <a:path w="5048" h="3842" extrusionOk="0">
                <a:moveTo>
                  <a:pt x="4851" y="1618"/>
                </a:moveTo>
                <a:cubicBezTo>
                  <a:pt x="4675" y="745"/>
                  <a:pt x="3558" y="0"/>
                  <a:pt x="3871" y="599"/>
                </a:cubicBezTo>
                <a:cubicBezTo>
                  <a:pt x="4048" y="951"/>
                  <a:pt x="2735" y="40"/>
                  <a:pt x="3039" y="638"/>
                </a:cubicBezTo>
                <a:cubicBezTo>
                  <a:pt x="3264" y="1059"/>
                  <a:pt x="1706" y="422"/>
                  <a:pt x="2157" y="980"/>
                </a:cubicBezTo>
                <a:cubicBezTo>
                  <a:pt x="2617" y="1539"/>
                  <a:pt x="648" y="922"/>
                  <a:pt x="1334" y="1481"/>
                </a:cubicBezTo>
                <a:cubicBezTo>
                  <a:pt x="1667" y="1755"/>
                  <a:pt x="491" y="2078"/>
                  <a:pt x="158" y="2685"/>
                </a:cubicBezTo>
                <a:cubicBezTo>
                  <a:pt x="1" y="2960"/>
                  <a:pt x="1628" y="2450"/>
                  <a:pt x="1392" y="2794"/>
                </a:cubicBezTo>
                <a:cubicBezTo>
                  <a:pt x="990" y="3371"/>
                  <a:pt x="2745" y="2362"/>
                  <a:pt x="2431" y="3166"/>
                </a:cubicBezTo>
                <a:cubicBezTo>
                  <a:pt x="2235" y="3646"/>
                  <a:pt x="3411" y="2509"/>
                  <a:pt x="3283" y="3264"/>
                </a:cubicBezTo>
                <a:cubicBezTo>
                  <a:pt x="3185" y="3842"/>
                  <a:pt x="4224" y="2627"/>
                  <a:pt x="4117" y="3077"/>
                </a:cubicBezTo>
                <a:cubicBezTo>
                  <a:pt x="3940" y="3822"/>
                  <a:pt x="5047" y="2676"/>
                  <a:pt x="4851" y="1618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2" name="Google Shape;5922;p21"/>
          <p:cNvSpPr/>
          <p:nvPr/>
        </p:nvSpPr>
        <p:spPr>
          <a:xfrm>
            <a:off x="5751202" y="-892777"/>
            <a:ext cx="996981" cy="582665"/>
          </a:xfrm>
          <a:custGeom>
            <a:avLst/>
            <a:gdLst/>
            <a:ahLst/>
            <a:cxnLst/>
            <a:rect l="l" t="t" r="r" b="b"/>
            <a:pathLst>
              <a:path w="4714" h="2755" extrusionOk="0">
                <a:moveTo>
                  <a:pt x="29" y="2754"/>
                </a:moveTo>
                <a:cubicBezTo>
                  <a:pt x="1137" y="2235"/>
                  <a:pt x="2646" y="1461"/>
                  <a:pt x="4713" y="1647"/>
                </a:cubicBezTo>
                <a:lnTo>
                  <a:pt x="4713" y="1618"/>
                </a:lnTo>
                <a:cubicBezTo>
                  <a:pt x="4537" y="745"/>
                  <a:pt x="3420" y="0"/>
                  <a:pt x="3733" y="599"/>
                </a:cubicBezTo>
                <a:cubicBezTo>
                  <a:pt x="3910" y="951"/>
                  <a:pt x="2597" y="40"/>
                  <a:pt x="2901" y="638"/>
                </a:cubicBezTo>
                <a:cubicBezTo>
                  <a:pt x="3126" y="1059"/>
                  <a:pt x="1568" y="422"/>
                  <a:pt x="2019" y="980"/>
                </a:cubicBezTo>
                <a:cubicBezTo>
                  <a:pt x="2479" y="1539"/>
                  <a:pt x="510" y="922"/>
                  <a:pt x="1196" y="1481"/>
                </a:cubicBezTo>
                <a:cubicBezTo>
                  <a:pt x="1529" y="1755"/>
                  <a:pt x="353" y="2078"/>
                  <a:pt x="20" y="2685"/>
                </a:cubicBezTo>
                <a:cubicBezTo>
                  <a:pt x="0" y="2715"/>
                  <a:pt x="10" y="2735"/>
                  <a:pt x="29" y="2754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3" name="Google Shape;5923;p21"/>
          <p:cNvSpPr/>
          <p:nvPr/>
        </p:nvSpPr>
        <p:spPr>
          <a:xfrm>
            <a:off x="5968615" y="-606841"/>
            <a:ext cx="1142277" cy="213820"/>
          </a:xfrm>
          <a:custGeom>
            <a:avLst/>
            <a:gdLst/>
            <a:ahLst/>
            <a:cxnLst/>
            <a:rect l="l" t="t" r="r" b="b"/>
            <a:pathLst>
              <a:path w="5401" h="1011" extrusionOk="0">
                <a:moveTo>
                  <a:pt x="5008" y="334"/>
                </a:moveTo>
                <a:cubicBezTo>
                  <a:pt x="5400" y="412"/>
                  <a:pt x="5331" y="667"/>
                  <a:pt x="4959" y="638"/>
                </a:cubicBezTo>
                <a:cubicBezTo>
                  <a:pt x="3724" y="285"/>
                  <a:pt x="1579" y="227"/>
                  <a:pt x="148" y="952"/>
                </a:cubicBezTo>
                <a:cubicBezTo>
                  <a:pt x="30" y="1010"/>
                  <a:pt x="1" y="912"/>
                  <a:pt x="118" y="863"/>
                </a:cubicBezTo>
                <a:cubicBezTo>
                  <a:pt x="1706" y="50"/>
                  <a:pt x="3401" y="1"/>
                  <a:pt x="5008" y="334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4" name="Google Shape;5924;p21"/>
          <p:cNvSpPr/>
          <p:nvPr/>
        </p:nvSpPr>
        <p:spPr>
          <a:xfrm>
            <a:off x="6747962" y="-822351"/>
            <a:ext cx="576320" cy="516468"/>
          </a:xfrm>
          <a:custGeom>
            <a:avLst/>
            <a:gdLst/>
            <a:ahLst/>
            <a:cxnLst/>
            <a:rect l="l" t="t" r="r" b="b"/>
            <a:pathLst>
              <a:path w="2725" h="2442" extrusionOk="0">
                <a:moveTo>
                  <a:pt x="1853" y="1540"/>
                </a:moveTo>
                <a:cubicBezTo>
                  <a:pt x="2724" y="658"/>
                  <a:pt x="932" y="1"/>
                  <a:pt x="0" y="70"/>
                </a:cubicBezTo>
                <a:cubicBezTo>
                  <a:pt x="627" y="501"/>
                  <a:pt x="961" y="2441"/>
                  <a:pt x="1853" y="154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5" name="Google Shape;5925;p21"/>
          <p:cNvSpPr/>
          <p:nvPr/>
        </p:nvSpPr>
        <p:spPr>
          <a:xfrm>
            <a:off x="6805910" y="-797395"/>
            <a:ext cx="360808" cy="348330"/>
          </a:xfrm>
          <a:custGeom>
            <a:avLst/>
            <a:gdLst/>
            <a:ahLst/>
            <a:cxnLst/>
            <a:rect l="l" t="t" r="r" b="b"/>
            <a:pathLst>
              <a:path w="1706" h="1647" extrusionOk="0">
                <a:moveTo>
                  <a:pt x="1500" y="1500"/>
                </a:moveTo>
                <a:cubicBezTo>
                  <a:pt x="1196" y="882"/>
                  <a:pt x="647" y="373"/>
                  <a:pt x="50" y="98"/>
                </a:cubicBezTo>
                <a:cubicBezTo>
                  <a:pt x="1" y="69"/>
                  <a:pt x="30" y="0"/>
                  <a:pt x="79" y="30"/>
                </a:cubicBezTo>
                <a:cubicBezTo>
                  <a:pt x="697" y="314"/>
                  <a:pt x="1343" y="794"/>
                  <a:pt x="1637" y="1431"/>
                </a:cubicBezTo>
                <a:cubicBezTo>
                  <a:pt x="1706" y="1578"/>
                  <a:pt x="1579" y="1647"/>
                  <a:pt x="1500" y="1500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6" name="Google Shape;5926;p21"/>
          <p:cNvSpPr/>
          <p:nvPr/>
        </p:nvSpPr>
        <p:spPr>
          <a:xfrm>
            <a:off x="7073447" y="-722738"/>
            <a:ext cx="526619" cy="487281"/>
          </a:xfrm>
          <a:custGeom>
            <a:avLst/>
            <a:gdLst/>
            <a:ahLst/>
            <a:cxnLst/>
            <a:rect l="l" t="t" r="r" b="b"/>
            <a:pathLst>
              <a:path w="2490" h="2304" extrusionOk="0">
                <a:moveTo>
                  <a:pt x="431" y="1147"/>
                </a:moveTo>
                <a:cubicBezTo>
                  <a:pt x="862" y="0"/>
                  <a:pt x="2195" y="1372"/>
                  <a:pt x="2489" y="2303"/>
                </a:cubicBezTo>
                <a:cubicBezTo>
                  <a:pt x="1882" y="1842"/>
                  <a:pt x="0" y="2284"/>
                  <a:pt x="431" y="114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7" name="Google Shape;5927;p21"/>
          <p:cNvSpPr/>
          <p:nvPr/>
        </p:nvSpPr>
        <p:spPr>
          <a:xfrm>
            <a:off x="7118918" y="-492635"/>
            <a:ext cx="447944" cy="211494"/>
          </a:xfrm>
          <a:custGeom>
            <a:avLst/>
            <a:gdLst/>
            <a:ahLst/>
            <a:cxnLst/>
            <a:rect l="l" t="t" r="r" b="b"/>
            <a:pathLst>
              <a:path w="2118" h="1000" extrusionOk="0">
                <a:moveTo>
                  <a:pt x="177" y="157"/>
                </a:moveTo>
                <a:cubicBezTo>
                  <a:pt x="853" y="206"/>
                  <a:pt x="1539" y="519"/>
                  <a:pt x="2029" y="970"/>
                </a:cubicBezTo>
                <a:cubicBezTo>
                  <a:pt x="2068" y="1000"/>
                  <a:pt x="2117" y="950"/>
                  <a:pt x="2078" y="911"/>
                </a:cubicBezTo>
                <a:cubicBezTo>
                  <a:pt x="1569" y="451"/>
                  <a:pt x="883" y="39"/>
                  <a:pt x="186" y="10"/>
                </a:cubicBezTo>
                <a:cubicBezTo>
                  <a:pt x="20" y="0"/>
                  <a:pt x="1" y="147"/>
                  <a:pt x="177" y="157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8" name="Google Shape;5928;p21"/>
          <p:cNvSpPr/>
          <p:nvPr/>
        </p:nvSpPr>
        <p:spPr>
          <a:xfrm>
            <a:off x="6950993" y="-826369"/>
            <a:ext cx="586895" cy="499760"/>
          </a:xfrm>
          <a:custGeom>
            <a:avLst/>
            <a:gdLst/>
            <a:ahLst/>
            <a:cxnLst/>
            <a:rect l="l" t="t" r="r" b="b"/>
            <a:pathLst>
              <a:path w="2775" h="2363" extrusionOk="0">
                <a:moveTo>
                  <a:pt x="932" y="1559"/>
                </a:moveTo>
                <a:cubicBezTo>
                  <a:pt x="1" y="716"/>
                  <a:pt x="1775" y="0"/>
                  <a:pt x="2774" y="78"/>
                </a:cubicBezTo>
                <a:cubicBezTo>
                  <a:pt x="2137" y="490"/>
                  <a:pt x="1823" y="2362"/>
                  <a:pt x="932" y="1559"/>
                </a:cubicBezTo>
                <a:close/>
              </a:path>
            </a:pathLst>
          </a:custGeom>
          <a:solidFill>
            <a:srgbClr val="D02D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9" name="Google Shape;5929;p21"/>
          <p:cNvSpPr/>
          <p:nvPr/>
        </p:nvSpPr>
        <p:spPr>
          <a:xfrm>
            <a:off x="7118918" y="-799510"/>
            <a:ext cx="360808" cy="350445"/>
          </a:xfrm>
          <a:custGeom>
            <a:avLst/>
            <a:gdLst/>
            <a:ahLst/>
            <a:cxnLst/>
            <a:rect l="l" t="t" r="r" b="b"/>
            <a:pathLst>
              <a:path w="1706" h="1657" extrusionOk="0">
                <a:moveTo>
                  <a:pt x="216" y="1500"/>
                </a:moveTo>
                <a:cubicBezTo>
                  <a:pt x="510" y="892"/>
                  <a:pt x="1059" y="383"/>
                  <a:pt x="1656" y="99"/>
                </a:cubicBezTo>
                <a:cubicBezTo>
                  <a:pt x="1706" y="69"/>
                  <a:pt x="1676" y="1"/>
                  <a:pt x="1627" y="30"/>
                </a:cubicBezTo>
                <a:cubicBezTo>
                  <a:pt x="1010" y="324"/>
                  <a:pt x="373" y="804"/>
                  <a:pt x="79" y="1441"/>
                </a:cubicBezTo>
                <a:cubicBezTo>
                  <a:pt x="1" y="1588"/>
                  <a:pt x="138" y="1657"/>
                  <a:pt x="216" y="1500"/>
                </a:cubicBezTo>
                <a:close/>
              </a:path>
            </a:pathLst>
          </a:custGeom>
          <a:solidFill>
            <a:srgbClr val="A619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0" name="Google Shape;5930;p21"/>
          <p:cNvSpPr/>
          <p:nvPr/>
        </p:nvSpPr>
        <p:spPr>
          <a:xfrm>
            <a:off x="6758325" y="-683401"/>
            <a:ext cx="524504" cy="551576"/>
          </a:xfrm>
          <a:custGeom>
            <a:avLst/>
            <a:gdLst/>
            <a:ahLst/>
            <a:cxnLst/>
            <a:rect l="l" t="t" r="r" b="b"/>
            <a:pathLst>
              <a:path w="2480" h="2608" extrusionOk="0">
                <a:moveTo>
                  <a:pt x="1725" y="990"/>
                </a:moveTo>
                <a:cubicBezTo>
                  <a:pt x="941" y="1"/>
                  <a:pt x="49" y="1637"/>
                  <a:pt x="1" y="2607"/>
                </a:cubicBezTo>
                <a:cubicBezTo>
                  <a:pt x="539" y="2009"/>
                  <a:pt x="2479" y="1941"/>
                  <a:pt x="1725" y="990"/>
                </a:cubicBezTo>
                <a:close/>
              </a:path>
            </a:pathLst>
          </a:custGeom>
          <a:solidFill>
            <a:srgbClr val="D02D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1" name="Google Shape;5931;p21"/>
          <p:cNvSpPr/>
          <p:nvPr/>
        </p:nvSpPr>
        <p:spPr>
          <a:xfrm>
            <a:off x="6776936" y="-496865"/>
            <a:ext cx="394013" cy="308992"/>
          </a:xfrm>
          <a:custGeom>
            <a:avLst/>
            <a:gdLst/>
            <a:ahLst/>
            <a:cxnLst/>
            <a:rect l="l" t="t" r="r" b="b"/>
            <a:pathLst>
              <a:path w="1863" h="1461" extrusionOk="0">
                <a:moveTo>
                  <a:pt x="1696" y="186"/>
                </a:moveTo>
                <a:cubicBezTo>
                  <a:pt x="1049" y="402"/>
                  <a:pt x="461" y="872"/>
                  <a:pt x="98" y="1421"/>
                </a:cubicBezTo>
                <a:cubicBezTo>
                  <a:pt x="59" y="1460"/>
                  <a:pt x="0" y="1421"/>
                  <a:pt x="30" y="1382"/>
                </a:cubicBezTo>
                <a:cubicBezTo>
                  <a:pt x="412" y="813"/>
                  <a:pt x="980" y="245"/>
                  <a:pt x="1647" y="49"/>
                </a:cubicBezTo>
                <a:cubicBezTo>
                  <a:pt x="1814" y="1"/>
                  <a:pt x="1862" y="138"/>
                  <a:pt x="1696" y="186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2" name="Google Shape;5932;p21"/>
          <p:cNvSpPr/>
          <p:nvPr/>
        </p:nvSpPr>
        <p:spPr>
          <a:xfrm>
            <a:off x="6880567" y="-507228"/>
            <a:ext cx="528734" cy="526619"/>
          </a:xfrm>
          <a:custGeom>
            <a:avLst/>
            <a:gdLst/>
            <a:ahLst/>
            <a:cxnLst/>
            <a:rect l="l" t="t" r="r" b="b"/>
            <a:pathLst>
              <a:path w="2500" h="2490" extrusionOk="0">
                <a:moveTo>
                  <a:pt x="1206" y="245"/>
                </a:moveTo>
                <a:cubicBezTo>
                  <a:pt x="0" y="470"/>
                  <a:pt x="1128" y="2029"/>
                  <a:pt x="1960" y="2489"/>
                </a:cubicBezTo>
                <a:cubicBezTo>
                  <a:pt x="1686" y="1794"/>
                  <a:pt x="2500" y="0"/>
                  <a:pt x="1206" y="245"/>
                </a:cubicBezTo>
                <a:close/>
              </a:path>
            </a:pathLst>
          </a:custGeom>
          <a:solidFill>
            <a:srgbClr val="BE23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3" name="Google Shape;5933;p21"/>
          <p:cNvSpPr/>
          <p:nvPr/>
        </p:nvSpPr>
        <p:spPr>
          <a:xfrm>
            <a:off x="7104325" y="-498980"/>
            <a:ext cx="153544" cy="472688"/>
          </a:xfrm>
          <a:custGeom>
            <a:avLst/>
            <a:gdLst/>
            <a:ahLst/>
            <a:cxnLst/>
            <a:rect l="l" t="t" r="r" b="b"/>
            <a:pathLst>
              <a:path w="726" h="2235" extrusionOk="0">
                <a:moveTo>
                  <a:pt x="246" y="187"/>
                </a:moveTo>
                <a:cubicBezTo>
                  <a:pt x="168" y="863"/>
                  <a:pt x="353" y="1588"/>
                  <a:pt x="697" y="2147"/>
                </a:cubicBezTo>
                <a:cubicBezTo>
                  <a:pt x="726" y="2195"/>
                  <a:pt x="667" y="2235"/>
                  <a:pt x="638" y="2186"/>
                </a:cubicBezTo>
                <a:cubicBezTo>
                  <a:pt x="275" y="1607"/>
                  <a:pt x="1" y="853"/>
                  <a:pt x="99" y="167"/>
                </a:cubicBezTo>
                <a:cubicBezTo>
                  <a:pt x="128" y="0"/>
                  <a:pt x="275" y="11"/>
                  <a:pt x="246" y="187"/>
                </a:cubicBezTo>
                <a:close/>
              </a:path>
            </a:pathLst>
          </a:custGeom>
          <a:solidFill>
            <a:srgbClr val="A619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4" name="Google Shape;5934;p21"/>
          <p:cNvSpPr/>
          <p:nvPr/>
        </p:nvSpPr>
        <p:spPr>
          <a:xfrm>
            <a:off x="7096077" y="-515688"/>
            <a:ext cx="25168" cy="31513"/>
          </a:xfrm>
          <a:custGeom>
            <a:avLst/>
            <a:gdLst/>
            <a:ahLst/>
            <a:cxnLst/>
            <a:rect l="l" t="t" r="r" b="b"/>
            <a:pathLst>
              <a:path w="119" h="149" extrusionOk="0">
                <a:moveTo>
                  <a:pt x="40" y="1"/>
                </a:moveTo>
                <a:cubicBezTo>
                  <a:pt x="30" y="11"/>
                  <a:pt x="11" y="31"/>
                  <a:pt x="0" y="50"/>
                </a:cubicBezTo>
                <a:lnTo>
                  <a:pt x="0" y="60"/>
                </a:lnTo>
                <a:lnTo>
                  <a:pt x="89" y="148"/>
                </a:lnTo>
                <a:cubicBezTo>
                  <a:pt x="98" y="148"/>
                  <a:pt x="109" y="148"/>
                  <a:pt x="118" y="138"/>
                </a:cubicBezTo>
                <a:cubicBezTo>
                  <a:pt x="98" y="90"/>
                  <a:pt x="69" y="40"/>
                  <a:pt x="40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5" name="Google Shape;5935;p21"/>
          <p:cNvSpPr/>
          <p:nvPr/>
        </p:nvSpPr>
        <p:spPr>
          <a:xfrm>
            <a:off x="7104325" y="-527954"/>
            <a:ext cx="35531" cy="41664"/>
          </a:xfrm>
          <a:custGeom>
            <a:avLst/>
            <a:gdLst/>
            <a:ahLst/>
            <a:cxnLst/>
            <a:rect l="l" t="t" r="r" b="b"/>
            <a:pathLst>
              <a:path w="168" h="197" extrusionOk="0">
                <a:moveTo>
                  <a:pt x="70" y="0"/>
                </a:moveTo>
                <a:cubicBezTo>
                  <a:pt x="40" y="10"/>
                  <a:pt x="20" y="30"/>
                  <a:pt x="1" y="59"/>
                </a:cubicBezTo>
                <a:cubicBezTo>
                  <a:pt x="30" y="98"/>
                  <a:pt x="59" y="148"/>
                  <a:pt x="79" y="196"/>
                </a:cubicBezTo>
                <a:lnTo>
                  <a:pt x="99" y="196"/>
                </a:lnTo>
                <a:cubicBezTo>
                  <a:pt x="109" y="187"/>
                  <a:pt x="118" y="187"/>
                  <a:pt x="128" y="187"/>
                </a:cubicBezTo>
                <a:cubicBezTo>
                  <a:pt x="138" y="177"/>
                  <a:pt x="138" y="167"/>
                  <a:pt x="148" y="157"/>
                </a:cubicBezTo>
                <a:cubicBezTo>
                  <a:pt x="148" y="137"/>
                  <a:pt x="157" y="128"/>
                  <a:pt x="168" y="108"/>
                </a:cubicBezTo>
                <a:cubicBezTo>
                  <a:pt x="128" y="69"/>
                  <a:pt x="99" y="30"/>
                  <a:pt x="70" y="0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6" name="Google Shape;5936;p21"/>
          <p:cNvSpPr/>
          <p:nvPr/>
        </p:nvSpPr>
        <p:spPr>
          <a:xfrm>
            <a:off x="7118918" y="-540432"/>
            <a:ext cx="39549" cy="35531"/>
          </a:xfrm>
          <a:custGeom>
            <a:avLst/>
            <a:gdLst/>
            <a:ahLst/>
            <a:cxnLst/>
            <a:rect l="l" t="t" r="r" b="b"/>
            <a:pathLst>
              <a:path w="187" h="168" extrusionOk="0">
                <a:moveTo>
                  <a:pt x="177" y="0"/>
                </a:moveTo>
                <a:cubicBezTo>
                  <a:pt x="118" y="0"/>
                  <a:pt x="49" y="20"/>
                  <a:pt x="1" y="59"/>
                </a:cubicBezTo>
                <a:cubicBezTo>
                  <a:pt x="30" y="89"/>
                  <a:pt x="59" y="128"/>
                  <a:pt x="99" y="167"/>
                </a:cubicBezTo>
                <a:cubicBezTo>
                  <a:pt x="128" y="109"/>
                  <a:pt x="157" y="59"/>
                  <a:pt x="186" y="0"/>
                </a:cubicBez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7" name="Google Shape;5937;p21"/>
          <p:cNvSpPr/>
          <p:nvPr/>
        </p:nvSpPr>
        <p:spPr>
          <a:xfrm>
            <a:off x="7156352" y="-459643"/>
            <a:ext cx="2115" cy="211"/>
          </a:xfrm>
          <a:custGeom>
            <a:avLst/>
            <a:gdLst/>
            <a:ahLst/>
            <a:cxnLst/>
            <a:rect l="l" t="t" r="r" b="b"/>
            <a:pathLst>
              <a:path w="10" h="1" extrusionOk="0">
                <a:moveTo>
                  <a:pt x="0" y="1"/>
                </a:moveTo>
                <a:lnTo>
                  <a:pt x="0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8" name="Google Shape;5938;p21"/>
          <p:cNvSpPr/>
          <p:nvPr/>
        </p:nvSpPr>
        <p:spPr>
          <a:xfrm>
            <a:off x="7158255" y="-459643"/>
            <a:ext cx="4441" cy="211"/>
          </a:xfrm>
          <a:custGeom>
            <a:avLst/>
            <a:gdLst/>
            <a:ahLst/>
            <a:cxnLst/>
            <a:rect l="l" t="t" r="r" b="b"/>
            <a:pathLst>
              <a:path w="21" h="1" extrusionOk="0">
                <a:moveTo>
                  <a:pt x="0" y="1"/>
                </a:moveTo>
                <a:lnTo>
                  <a:pt x="0" y="1"/>
                </a:lnTo>
                <a:lnTo>
                  <a:pt x="20" y="1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9" name="Google Shape;5939;p21"/>
          <p:cNvSpPr/>
          <p:nvPr/>
        </p:nvSpPr>
        <p:spPr>
          <a:xfrm>
            <a:off x="7156352" y="-484387"/>
            <a:ext cx="68524" cy="31090"/>
          </a:xfrm>
          <a:custGeom>
            <a:avLst/>
            <a:gdLst/>
            <a:ahLst/>
            <a:cxnLst/>
            <a:rect l="l" t="t" r="r" b="b"/>
            <a:pathLst>
              <a:path w="324" h="147" extrusionOk="0">
                <a:moveTo>
                  <a:pt x="39" y="0"/>
                </a:moveTo>
                <a:lnTo>
                  <a:pt x="39" y="10"/>
                </a:lnTo>
                <a:cubicBezTo>
                  <a:pt x="29" y="29"/>
                  <a:pt x="20" y="49"/>
                  <a:pt x="9" y="59"/>
                </a:cubicBezTo>
                <a:cubicBezTo>
                  <a:pt x="9" y="79"/>
                  <a:pt x="9" y="98"/>
                  <a:pt x="0" y="118"/>
                </a:cubicBezTo>
                <a:lnTo>
                  <a:pt x="118" y="118"/>
                </a:lnTo>
                <a:cubicBezTo>
                  <a:pt x="196" y="118"/>
                  <a:pt x="264" y="127"/>
                  <a:pt x="323" y="147"/>
                </a:cubicBezTo>
                <a:lnTo>
                  <a:pt x="323" y="137"/>
                </a:lnTo>
                <a:cubicBezTo>
                  <a:pt x="235" y="127"/>
                  <a:pt x="137" y="79"/>
                  <a:pt x="39" y="0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0" name="Google Shape;5940;p21"/>
          <p:cNvSpPr/>
          <p:nvPr/>
        </p:nvSpPr>
        <p:spPr>
          <a:xfrm>
            <a:off x="7164600" y="-532184"/>
            <a:ext cx="66409" cy="76984"/>
          </a:xfrm>
          <a:custGeom>
            <a:avLst/>
            <a:gdLst/>
            <a:ahLst/>
            <a:cxnLst/>
            <a:rect l="l" t="t" r="r" b="b"/>
            <a:pathLst>
              <a:path w="314" h="364" extrusionOk="0">
                <a:moveTo>
                  <a:pt x="127" y="1"/>
                </a:moveTo>
                <a:cubicBezTo>
                  <a:pt x="79" y="79"/>
                  <a:pt x="39" y="157"/>
                  <a:pt x="0" y="226"/>
                </a:cubicBezTo>
                <a:cubicBezTo>
                  <a:pt x="98" y="305"/>
                  <a:pt x="196" y="353"/>
                  <a:pt x="284" y="363"/>
                </a:cubicBezTo>
                <a:cubicBezTo>
                  <a:pt x="314" y="226"/>
                  <a:pt x="255" y="79"/>
                  <a:pt x="127" y="1"/>
                </a:cubicBez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1" name="Google Shape;5941;p21"/>
          <p:cNvSpPr/>
          <p:nvPr/>
        </p:nvSpPr>
        <p:spPr>
          <a:xfrm>
            <a:off x="7131396" y="-540432"/>
            <a:ext cx="60276" cy="68735"/>
          </a:xfrm>
          <a:custGeom>
            <a:avLst/>
            <a:gdLst/>
            <a:ahLst/>
            <a:cxnLst/>
            <a:rect l="l" t="t" r="r" b="b"/>
            <a:pathLst>
              <a:path w="285" h="325" extrusionOk="0">
                <a:moveTo>
                  <a:pt x="127" y="0"/>
                </a:moveTo>
                <a:cubicBezTo>
                  <a:pt x="98" y="59"/>
                  <a:pt x="69" y="109"/>
                  <a:pt x="40" y="167"/>
                </a:cubicBezTo>
                <a:cubicBezTo>
                  <a:pt x="29" y="187"/>
                  <a:pt x="20" y="196"/>
                  <a:pt x="20" y="216"/>
                </a:cubicBezTo>
                <a:cubicBezTo>
                  <a:pt x="10" y="226"/>
                  <a:pt x="10" y="236"/>
                  <a:pt x="0" y="246"/>
                </a:cubicBezTo>
                <a:lnTo>
                  <a:pt x="59" y="246"/>
                </a:lnTo>
                <a:cubicBezTo>
                  <a:pt x="69" y="246"/>
                  <a:pt x="79" y="246"/>
                  <a:pt x="88" y="255"/>
                </a:cubicBezTo>
                <a:cubicBezTo>
                  <a:pt x="118" y="265"/>
                  <a:pt x="127" y="285"/>
                  <a:pt x="118" y="314"/>
                </a:cubicBezTo>
                <a:cubicBezTo>
                  <a:pt x="118" y="314"/>
                  <a:pt x="118" y="324"/>
                  <a:pt x="127" y="324"/>
                </a:cubicBezTo>
                <a:cubicBezTo>
                  <a:pt x="138" y="314"/>
                  <a:pt x="147" y="294"/>
                  <a:pt x="157" y="275"/>
                </a:cubicBezTo>
                <a:lnTo>
                  <a:pt x="157" y="265"/>
                </a:lnTo>
                <a:cubicBezTo>
                  <a:pt x="196" y="196"/>
                  <a:pt x="236" y="118"/>
                  <a:pt x="284" y="40"/>
                </a:cubicBezTo>
                <a:cubicBezTo>
                  <a:pt x="236" y="20"/>
                  <a:pt x="186" y="0"/>
                  <a:pt x="127" y="0"/>
                </a:cubicBezTo>
                <a:close/>
              </a:path>
            </a:pathLst>
          </a:custGeom>
          <a:solidFill>
            <a:srgbClr val="8514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2" name="Google Shape;5942;p21"/>
          <p:cNvSpPr/>
          <p:nvPr/>
        </p:nvSpPr>
        <p:spPr>
          <a:xfrm>
            <a:off x="7087829" y="-503210"/>
            <a:ext cx="27283" cy="29186"/>
          </a:xfrm>
          <a:custGeom>
            <a:avLst/>
            <a:gdLst/>
            <a:ahLst/>
            <a:cxnLst/>
            <a:rect l="l" t="t" r="r" b="b"/>
            <a:pathLst>
              <a:path w="129" h="138" extrusionOk="0">
                <a:moveTo>
                  <a:pt x="39" y="1"/>
                </a:moveTo>
                <a:cubicBezTo>
                  <a:pt x="10" y="40"/>
                  <a:pt x="0" y="89"/>
                  <a:pt x="0" y="138"/>
                </a:cubicBezTo>
                <a:cubicBezTo>
                  <a:pt x="39" y="118"/>
                  <a:pt x="89" y="109"/>
                  <a:pt x="128" y="89"/>
                </a:cubicBezTo>
                <a:lnTo>
                  <a:pt x="39" y="1"/>
                </a:lnTo>
                <a:close/>
              </a:path>
            </a:pathLst>
          </a:custGeom>
          <a:solidFill>
            <a:srgbClr val="A624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3" name="Google Shape;5943;p21"/>
          <p:cNvSpPr/>
          <p:nvPr/>
        </p:nvSpPr>
        <p:spPr>
          <a:xfrm>
            <a:off x="7087829" y="-488617"/>
            <a:ext cx="70639" cy="45894"/>
          </a:xfrm>
          <a:custGeom>
            <a:avLst/>
            <a:gdLst/>
            <a:ahLst/>
            <a:cxnLst/>
            <a:rect l="l" t="t" r="r" b="b"/>
            <a:pathLst>
              <a:path w="334" h="217" extrusionOk="0">
                <a:moveTo>
                  <a:pt x="294" y="10"/>
                </a:moveTo>
                <a:cubicBezTo>
                  <a:pt x="314" y="20"/>
                  <a:pt x="324" y="40"/>
                  <a:pt x="324" y="69"/>
                </a:cubicBezTo>
                <a:cubicBezTo>
                  <a:pt x="333" y="40"/>
                  <a:pt x="324" y="20"/>
                  <a:pt x="294" y="10"/>
                </a:cubicBezTo>
                <a:close/>
                <a:moveTo>
                  <a:pt x="206" y="1"/>
                </a:moveTo>
                <a:cubicBezTo>
                  <a:pt x="196" y="1"/>
                  <a:pt x="187" y="1"/>
                  <a:pt x="177" y="10"/>
                </a:cubicBezTo>
                <a:lnTo>
                  <a:pt x="157" y="10"/>
                </a:lnTo>
                <a:cubicBezTo>
                  <a:pt x="148" y="20"/>
                  <a:pt x="137" y="20"/>
                  <a:pt x="128" y="20"/>
                </a:cubicBezTo>
                <a:cubicBezTo>
                  <a:pt x="89" y="40"/>
                  <a:pt x="39" y="49"/>
                  <a:pt x="0" y="69"/>
                </a:cubicBezTo>
                <a:cubicBezTo>
                  <a:pt x="0" y="118"/>
                  <a:pt x="10" y="167"/>
                  <a:pt x="30" y="216"/>
                </a:cubicBezTo>
                <a:cubicBezTo>
                  <a:pt x="69" y="197"/>
                  <a:pt x="118" y="177"/>
                  <a:pt x="177" y="167"/>
                </a:cubicBezTo>
                <a:lnTo>
                  <a:pt x="177" y="118"/>
                </a:lnTo>
                <a:cubicBezTo>
                  <a:pt x="187" y="40"/>
                  <a:pt x="226" y="1"/>
                  <a:pt x="255" y="1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4" name="Google Shape;5944;p21"/>
          <p:cNvSpPr/>
          <p:nvPr/>
        </p:nvSpPr>
        <p:spPr>
          <a:xfrm>
            <a:off x="7094173" y="-459643"/>
            <a:ext cx="130703" cy="58372"/>
          </a:xfrm>
          <a:custGeom>
            <a:avLst/>
            <a:gdLst/>
            <a:ahLst/>
            <a:cxnLst/>
            <a:rect l="l" t="t" r="r" b="b"/>
            <a:pathLst>
              <a:path w="618" h="276" extrusionOk="0">
                <a:moveTo>
                  <a:pt x="147" y="30"/>
                </a:moveTo>
                <a:lnTo>
                  <a:pt x="147" y="30"/>
                </a:lnTo>
                <a:cubicBezTo>
                  <a:pt x="88" y="40"/>
                  <a:pt x="39" y="60"/>
                  <a:pt x="0" y="79"/>
                </a:cubicBezTo>
                <a:cubicBezTo>
                  <a:pt x="20" y="138"/>
                  <a:pt x="68" y="197"/>
                  <a:pt x="127" y="226"/>
                </a:cubicBezTo>
                <a:cubicBezTo>
                  <a:pt x="127" y="158"/>
                  <a:pt x="137" y="99"/>
                  <a:pt x="147" y="30"/>
                </a:cubicBezTo>
                <a:close/>
                <a:moveTo>
                  <a:pt x="294" y="1"/>
                </a:moveTo>
                <a:cubicBezTo>
                  <a:pt x="284" y="89"/>
                  <a:pt x="284" y="187"/>
                  <a:pt x="284" y="275"/>
                </a:cubicBezTo>
                <a:lnTo>
                  <a:pt x="294" y="275"/>
                </a:lnTo>
                <a:cubicBezTo>
                  <a:pt x="412" y="275"/>
                  <a:pt x="519" y="216"/>
                  <a:pt x="578" y="108"/>
                </a:cubicBezTo>
                <a:cubicBezTo>
                  <a:pt x="597" y="79"/>
                  <a:pt x="608" y="50"/>
                  <a:pt x="617" y="30"/>
                </a:cubicBezTo>
                <a:cubicBezTo>
                  <a:pt x="558" y="10"/>
                  <a:pt x="490" y="1"/>
                  <a:pt x="412" y="1"/>
                </a:cubicBezTo>
                <a:close/>
              </a:path>
            </a:pathLst>
          </a:custGeom>
          <a:solidFill>
            <a:srgbClr val="981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5" name="Google Shape;5945;p21"/>
          <p:cNvSpPr/>
          <p:nvPr/>
        </p:nvSpPr>
        <p:spPr>
          <a:xfrm>
            <a:off x="7121033" y="-488617"/>
            <a:ext cx="37434" cy="87347"/>
          </a:xfrm>
          <a:custGeom>
            <a:avLst/>
            <a:gdLst/>
            <a:ahLst/>
            <a:cxnLst/>
            <a:rect l="l" t="t" r="r" b="b"/>
            <a:pathLst>
              <a:path w="177" h="413" extrusionOk="0">
                <a:moveTo>
                  <a:pt x="98" y="1"/>
                </a:moveTo>
                <a:cubicBezTo>
                  <a:pt x="69" y="1"/>
                  <a:pt x="30" y="40"/>
                  <a:pt x="20" y="118"/>
                </a:cubicBezTo>
                <a:lnTo>
                  <a:pt x="20" y="167"/>
                </a:lnTo>
                <a:cubicBezTo>
                  <a:pt x="10" y="236"/>
                  <a:pt x="0" y="295"/>
                  <a:pt x="0" y="363"/>
                </a:cubicBezTo>
                <a:lnTo>
                  <a:pt x="10" y="373"/>
                </a:lnTo>
                <a:cubicBezTo>
                  <a:pt x="59" y="393"/>
                  <a:pt x="108" y="412"/>
                  <a:pt x="157" y="412"/>
                </a:cubicBezTo>
                <a:cubicBezTo>
                  <a:pt x="157" y="324"/>
                  <a:pt x="157" y="226"/>
                  <a:pt x="167" y="138"/>
                </a:cubicBezTo>
                <a:cubicBezTo>
                  <a:pt x="176" y="118"/>
                  <a:pt x="176" y="99"/>
                  <a:pt x="176" y="79"/>
                </a:cubicBezTo>
                <a:cubicBezTo>
                  <a:pt x="167" y="79"/>
                  <a:pt x="167" y="69"/>
                  <a:pt x="167" y="69"/>
                </a:cubicBezTo>
                <a:cubicBezTo>
                  <a:pt x="167" y="40"/>
                  <a:pt x="157" y="20"/>
                  <a:pt x="137" y="10"/>
                </a:cubicBezTo>
                <a:cubicBezTo>
                  <a:pt x="128" y="1"/>
                  <a:pt x="118" y="1"/>
                  <a:pt x="108" y="1"/>
                </a:cubicBezTo>
                <a:close/>
              </a:path>
            </a:pathLst>
          </a:custGeom>
          <a:solidFill>
            <a:srgbClr val="8514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6" name="Google Shape;5946;p21"/>
          <p:cNvSpPr/>
          <p:nvPr/>
        </p:nvSpPr>
        <p:spPr>
          <a:xfrm>
            <a:off x="7067102" y="-565388"/>
            <a:ext cx="157774" cy="157774"/>
          </a:xfrm>
          <a:custGeom>
            <a:avLst/>
            <a:gdLst/>
            <a:ahLst/>
            <a:cxnLst/>
            <a:rect l="l" t="t" r="r" b="b"/>
            <a:pathLst>
              <a:path w="746" h="746" extrusionOk="0">
                <a:moveTo>
                  <a:pt x="540" y="89"/>
                </a:moveTo>
                <a:cubicBezTo>
                  <a:pt x="696" y="177"/>
                  <a:pt x="745" y="373"/>
                  <a:pt x="657" y="530"/>
                </a:cubicBezTo>
                <a:cubicBezTo>
                  <a:pt x="569" y="687"/>
                  <a:pt x="373" y="745"/>
                  <a:pt x="216" y="658"/>
                </a:cubicBezTo>
                <a:cubicBezTo>
                  <a:pt x="59" y="569"/>
                  <a:pt x="0" y="373"/>
                  <a:pt x="89" y="216"/>
                </a:cubicBezTo>
                <a:cubicBezTo>
                  <a:pt x="177" y="60"/>
                  <a:pt x="383" y="1"/>
                  <a:pt x="540" y="89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7" name="Google Shape;5947;p21"/>
          <p:cNvSpPr/>
          <p:nvPr/>
        </p:nvSpPr>
        <p:spPr>
          <a:xfrm>
            <a:off x="7100307" y="-544662"/>
            <a:ext cx="58161" cy="58372"/>
          </a:xfrm>
          <a:custGeom>
            <a:avLst/>
            <a:gdLst/>
            <a:ahLst/>
            <a:cxnLst/>
            <a:rect l="l" t="t" r="r" b="b"/>
            <a:pathLst>
              <a:path w="275" h="276" extrusionOk="0">
                <a:moveTo>
                  <a:pt x="196" y="31"/>
                </a:moveTo>
                <a:cubicBezTo>
                  <a:pt x="255" y="70"/>
                  <a:pt x="274" y="138"/>
                  <a:pt x="245" y="197"/>
                </a:cubicBezTo>
                <a:cubicBezTo>
                  <a:pt x="206" y="256"/>
                  <a:pt x="137" y="275"/>
                  <a:pt x="78" y="246"/>
                </a:cubicBezTo>
                <a:cubicBezTo>
                  <a:pt x="20" y="207"/>
                  <a:pt x="0" y="138"/>
                  <a:pt x="39" y="79"/>
                </a:cubicBezTo>
                <a:cubicBezTo>
                  <a:pt x="69" y="20"/>
                  <a:pt x="137" y="1"/>
                  <a:pt x="196" y="3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8" name="Google Shape;5948;p21"/>
          <p:cNvSpPr/>
          <p:nvPr/>
        </p:nvSpPr>
        <p:spPr>
          <a:xfrm>
            <a:off x="-1094145" y="-432572"/>
            <a:ext cx="827152" cy="708927"/>
          </a:xfrm>
          <a:custGeom>
            <a:avLst/>
            <a:gdLst/>
            <a:ahLst/>
            <a:cxnLst/>
            <a:rect l="l" t="t" r="r" b="b"/>
            <a:pathLst>
              <a:path w="3911" h="3352" extrusionOk="0">
                <a:moveTo>
                  <a:pt x="921" y="0"/>
                </a:moveTo>
                <a:cubicBezTo>
                  <a:pt x="908" y="0"/>
                  <a:pt x="895" y="3"/>
                  <a:pt x="882" y="10"/>
                </a:cubicBezTo>
                <a:cubicBezTo>
                  <a:pt x="392" y="343"/>
                  <a:pt x="30" y="1039"/>
                  <a:pt x="10" y="1705"/>
                </a:cubicBezTo>
                <a:cubicBezTo>
                  <a:pt x="0" y="2234"/>
                  <a:pt x="196" y="2685"/>
                  <a:pt x="579" y="2969"/>
                </a:cubicBezTo>
                <a:cubicBezTo>
                  <a:pt x="951" y="3244"/>
                  <a:pt x="1363" y="3351"/>
                  <a:pt x="1754" y="3351"/>
                </a:cubicBezTo>
                <a:cubicBezTo>
                  <a:pt x="2480" y="3351"/>
                  <a:pt x="3155" y="2979"/>
                  <a:pt x="3508" y="2538"/>
                </a:cubicBezTo>
                <a:cubicBezTo>
                  <a:pt x="3910" y="2048"/>
                  <a:pt x="3910" y="1519"/>
                  <a:pt x="3508" y="1166"/>
                </a:cubicBezTo>
                <a:cubicBezTo>
                  <a:pt x="3494" y="1152"/>
                  <a:pt x="3474" y="1144"/>
                  <a:pt x="3454" y="1144"/>
                </a:cubicBezTo>
                <a:cubicBezTo>
                  <a:pt x="3435" y="1144"/>
                  <a:pt x="3415" y="1152"/>
                  <a:pt x="3401" y="1166"/>
                </a:cubicBezTo>
                <a:cubicBezTo>
                  <a:pt x="3381" y="1195"/>
                  <a:pt x="3381" y="1245"/>
                  <a:pt x="3410" y="1274"/>
                </a:cubicBezTo>
                <a:cubicBezTo>
                  <a:pt x="3754" y="1578"/>
                  <a:pt x="3754" y="2019"/>
                  <a:pt x="3401" y="2450"/>
                </a:cubicBezTo>
                <a:cubicBezTo>
                  <a:pt x="3065" y="2862"/>
                  <a:pt x="2429" y="3213"/>
                  <a:pt x="1755" y="3213"/>
                </a:cubicBezTo>
                <a:cubicBezTo>
                  <a:pt x="1386" y="3213"/>
                  <a:pt x="1006" y="3108"/>
                  <a:pt x="657" y="2852"/>
                </a:cubicBezTo>
                <a:cubicBezTo>
                  <a:pt x="324" y="2597"/>
                  <a:pt x="137" y="2195"/>
                  <a:pt x="157" y="1715"/>
                </a:cubicBezTo>
                <a:cubicBezTo>
                  <a:pt x="167" y="1088"/>
                  <a:pt x="500" y="441"/>
                  <a:pt x="971" y="137"/>
                </a:cubicBezTo>
                <a:cubicBezTo>
                  <a:pt x="1000" y="108"/>
                  <a:pt x="1010" y="69"/>
                  <a:pt x="990" y="39"/>
                </a:cubicBezTo>
                <a:cubicBezTo>
                  <a:pt x="970" y="13"/>
                  <a:pt x="946" y="0"/>
                  <a:pt x="92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9" name="Google Shape;5949;p21"/>
          <p:cNvSpPr/>
          <p:nvPr/>
        </p:nvSpPr>
        <p:spPr>
          <a:xfrm>
            <a:off x="-1139827" y="-828484"/>
            <a:ext cx="1007344" cy="1328603"/>
          </a:xfrm>
          <a:custGeom>
            <a:avLst/>
            <a:gdLst/>
            <a:ahLst/>
            <a:cxnLst/>
            <a:rect l="l" t="t" r="r" b="b"/>
            <a:pathLst>
              <a:path w="4763" h="6282" extrusionOk="0">
                <a:moveTo>
                  <a:pt x="3930" y="5968"/>
                </a:moveTo>
                <a:lnTo>
                  <a:pt x="549" y="2392"/>
                </a:lnTo>
                <a:cubicBezTo>
                  <a:pt x="79" y="1902"/>
                  <a:pt x="0" y="1362"/>
                  <a:pt x="157" y="922"/>
                </a:cubicBezTo>
                <a:cubicBezTo>
                  <a:pt x="226" y="745"/>
                  <a:pt x="334" y="578"/>
                  <a:pt x="471" y="441"/>
                </a:cubicBezTo>
                <a:cubicBezTo>
                  <a:pt x="608" y="314"/>
                  <a:pt x="775" y="216"/>
                  <a:pt x="951" y="147"/>
                </a:cubicBezTo>
                <a:cubicBezTo>
                  <a:pt x="1412" y="1"/>
                  <a:pt x="1980" y="79"/>
                  <a:pt x="2450" y="569"/>
                </a:cubicBezTo>
                <a:cubicBezTo>
                  <a:pt x="2754" y="883"/>
                  <a:pt x="2186" y="1353"/>
                  <a:pt x="1931" y="1098"/>
                </a:cubicBezTo>
                <a:cubicBezTo>
                  <a:pt x="1666" y="843"/>
                  <a:pt x="1402" y="785"/>
                  <a:pt x="1187" y="853"/>
                </a:cubicBezTo>
                <a:cubicBezTo>
                  <a:pt x="1108" y="883"/>
                  <a:pt x="1039" y="922"/>
                  <a:pt x="980" y="981"/>
                </a:cubicBezTo>
                <a:cubicBezTo>
                  <a:pt x="932" y="1029"/>
                  <a:pt x="882" y="1098"/>
                  <a:pt x="863" y="1177"/>
                </a:cubicBezTo>
                <a:cubicBezTo>
                  <a:pt x="795" y="1373"/>
                  <a:pt x="843" y="1627"/>
                  <a:pt x="1078" y="1882"/>
                </a:cubicBezTo>
                <a:lnTo>
                  <a:pt x="4469" y="5458"/>
                </a:lnTo>
                <a:cubicBezTo>
                  <a:pt x="4763" y="5772"/>
                  <a:pt x="4224" y="6282"/>
                  <a:pt x="3930" y="596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0" name="Google Shape;5950;p21"/>
          <p:cNvSpPr/>
          <p:nvPr/>
        </p:nvSpPr>
        <p:spPr>
          <a:xfrm>
            <a:off x="-412296" y="245047"/>
            <a:ext cx="194997" cy="137048"/>
          </a:xfrm>
          <a:custGeom>
            <a:avLst/>
            <a:gdLst/>
            <a:ahLst/>
            <a:cxnLst/>
            <a:rect l="l" t="t" r="r" b="b"/>
            <a:pathLst>
              <a:path w="922" h="648" extrusionOk="0">
                <a:moveTo>
                  <a:pt x="255" y="647"/>
                </a:moveTo>
                <a:lnTo>
                  <a:pt x="0" y="382"/>
                </a:lnTo>
                <a:lnTo>
                  <a:pt x="667" y="1"/>
                </a:lnTo>
                <a:lnTo>
                  <a:pt x="921" y="27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21"/>
          <p:cNvSpPr/>
          <p:nvPr/>
        </p:nvSpPr>
        <p:spPr>
          <a:xfrm>
            <a:off x="-526290" y="124920"/>
            <a:ext cx="194997" cy="137048"/>
          </a:xfrm>
          <a:custGeom>
            <a:avLst/>
            <a:gdLst/>
            <a:ahLst/>
            <a:cxnLst/>
            <a:rect l="l" t="t" r="r" b="b"/>
            <a:pathLst>
              <a:path w="922" h="648" extrusionOk="0">
                <a:moveTo>
                  <a:pt x="255" y="647"/>
                </a:moveTo>
                <a:lnTo>
                  <a:pt x="0" y="373"/>
                </a:lnTo>
                <a:lnTo>
                  <a:pt x="666" y="0"/>
                </a:lnTo>
                <a:lnTo>
                  <a:pt x="921" y="27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21"/>
          <p:cNvSpPr/>
          <p:nvPr/>
        </p:nvSpPr>
        <p:spPr>
          <a:xfrm>
            <a:off x="-640284" y="4581"/>
            <a:ext cx="194997" cy="137048"/>
          </a:xfrm>
          <a:custGeom>
            <a:avLst/>
            <a:gdLst/>
            <a:ahLst/>
            <a:cxnLst/>
            <a:rect l="l" t="t" r="r" b="b"/>
            <a:pathLst>
              <a:path w="922" h="648" extrusionOk="0">
                <a:moveTo>
                  <a:pt x="255" y="648"/>
                </a:moveTo>
                <a:lnTo>
                  <a:pt x="0" y="373"/>
                </a:lnTo>
                <a:lnTo>
                  <a:pt x="667" y="1"/>
                </a:lnTo>
                <a:lnTo>
                  <a:pt x="922" y="27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21"/>
          <p:cNvSpPr/>
          <p:nvPr/>
        </p:nvSpPr>
        <p:spPr>
          <a:xfrm>
            <a:off x="-754278" y="-115546"/>
            <a:ext cx="194997" cy="137048"/>
          </a:xfrm>
          <a:custGeom>
            <a:avLst/>
            <a:gdLst/>
            <a:ahLst/>
            <a:cxnLst/>
            <a:rect l="l" t="t" r="r" b="b"/>
            <a:pathLst>
              <a:path w="922" h="648" extrusionOk="0">
                <a:moveTo>
                  <a:pt x="255" y="647"/>
                </a:moveTo>
                <a:lnTo>
                  <a:pt x="0" y="373"/>
                </a:lnTo>
                <a:lnTo>
                  <a:pt x="666" y="1"/>
                </a:lnTo>
                <a:lnTo>
                  <a:pt x="921" y="26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4" name="Google Shape;5954;p21"/>
          <p:cNvSpPr/>
          <p:nvPr/>
        </p:nvSpPr>
        <p:spPr>
          <a:xfrm>
            <a:off x="-868272" y="-235673"/>
            <a:ext cx="194997" cy="136836"/>
          </a:xfrm>
          <a:custGeom>
            <a:avLst/>
            <a:gdLst/>
            <a:ahLst/>
            <a:cxnLst/>
            <a:rect l="l" t="t" r="r" b="b"/>
            <a:pathLst>
              <a:path w="922" h="647" extrusionOk="0">
                <a:moveTo>
                  <a:pt x="255" y="647"/>
                </a:moveTo>
                <a:lnTo>
                  <a:pt x="1" y="373"/>
                </a:lnTo>
                <a:lnTo>
                  <a:pt x="667" y="0"/>
                </a:lnTo>
                <a:lnTo>
                  <a:pt x="922" y="264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5" name="Google Shape;5955;p21"/>
          <p:cNvSpPr/>
          <p:nvPr/>
        </p:nvSpPr>
        <p:spPr>
          <a:xfrm>
            <a:off x="-982266" y="-356012"/>
            <a:ext cx="194997" cy="134933"/>
          </a:xfrm>
          <a:custGeom>
            <a:avLst/>
            <a:gdLst/>
            <a:ahLst/>
            <a:cxnLst/>
            <a:rect l="l" t="t" r="r" b="b"/>
            <a:pathLst>
              <a:path w="922" h="638" extrusionOk="0">
                <a:moveTo>
                  <a:pt x="255" y="637"/>
                </a:moveTo>
                <a:lnTo>
                  <a:pt x="0" y="373"/>
                </a:lnTo>
                <a:lnTo>
                  <a:pt x="667" y="1"/>
                </a:lnTo>
                <a:lnTo>
                  <a:pt x="921" y="265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6" name="Google Shape;5956;p21"/>
          <p:cNvSpPr/>
          <p:nvPr/>
        </p:nvSpPr>
        <p:spPr>
          <a:xfrm>
            <a:off x="-1085897" y="-478254"/>
            <a:ext cx="188864" cy="134933"/>
          </a:xfrm>
          <a:custGeom>
            <a:avLst/>
            <a:gdLst/>
            <a:ahLst/>
            <a:cxnLst/>
            <a:rect l="l" t="t" r="r" b="b"/>
            <a:pathLst>
              <a:path w="893" h="638" extrusionOk="0">
                <a:moveTo>
                  <a:pt x="196" y="638"/>
                </a:moveTo>
                <a:cubicBezTo>
                  <a:pt x="118" y="540"/>
                  <a:pt x="50" y="431"/>
                  <a:pt x="0" y="333"/>
                </a:cubicBezTo>
                <a:cubicBezTo>
                  <a:pt x="226" y="294"/>
                  <a:pt x="471" y="177"/>
                  <a:pt x="657" y="0"/>
                </a:cubicBezTo>
                <a:cubicBezTo>
                  <a:pt x="706" y="79"/>
                  <a:pt x="755" y="148"/>
                  <a:pt x="823" y="226"/>
                </a:cubicBezTo>
                <a:lnTo>
                  <a:pt x="892" y="294"/>
                </a:lnTo>
                <a:cubicBezTo>
                  <a:pt x="657" y="442"/>
                  <a:pt x="422" y="569"/>
                  <a:pt x="196" y="63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7" name="Google Shape;5957;p21"/>
          <p:cNvSpPr/>
          <p:nvPr/>
        </p:nvSpPr>
        <p:spPr>
          <a:xfrm>
            <a:off x="-1123331" y="-600496"/>
            <a:ext cx="172367" cy="124570"/>
          </a:xfrm>
          <a:custGeom>
            <a:avLst/>
            <a:gdLst/>
            <a:ahLst/>
            <a:cxnLst/>
            <a:rect l="l" t="t" r="r" b="b"/>
            <a:pathLst>
              <a:path w="815" h="589" extrusionOk="0">
                <a:moveTo>
                  <a:pt x="20" y="441"/>
                </a:moveTo>
                <a:cubicBezTo>
                  <a:pt x="1" y="314"/>
                  <a:pt x="1" y="118"/>
                  <a:pt x="31" y="1"/>
                </a:cubicBezTo>
                <a:cubicBezTo>
                  <a:pt x="187" y="118"/>
                  <a:pt x="462" y="255"/>
                  <a:pt x="756" y="284"/>
                </a:cubicBezTo>
                <a:cubicBezTo>
                  <a:pt x="756" y="363"/>
                  <a:pt x="775" y="441"/>
                  <a:pt x="815" y="520"/>
                </a:cubicBezTo>
                <a:cubicBezTo>
                  <a:pt x="569" y="549"/>
                  <a:pt x="325" y="589"/>
                  <a:pt x="20" y="44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8" name="Google Shape;5958;p21"/>
          <p:cNvSpPr/>
          <p:nvPr/>
        </p:nvSpPr>
        <p:spPr>
          <a:xfrm>
            <a:off x="-1067286" y="-774554"/>
            <a:ext cx="141278" cy="182519"/>
          </a:xfrm>
          <a:custGeom>
            <a:avLst/>
            <a:gdLst/>
            <a:ahLst/>
            <a:cxnLst/>
            <a:rect l="l" t="t" r="r" b="b"/>
            <a:pathLst>
              <a:path w="668" h="863" extrusionOk="0">
                <a:moveTo>
                  <a:pt x="1" y="334"/>
                </a:moveTo>
                <a:cubicBezTo>
                  <a:pt x="89" y="216"/>
                  <a:pt x="245" y="59"/>
                  <a:pt x="383" y="0"/>
                </a:cubicBezTo>
                <a:cubicBezTo>
                  <a:pt x="363" y="236"/>
                  <a:pt x="559" y="578"/>
                  <a:pt x="667" y="696"/>
                </a:cubicBezTo>
                <a:cubicBezTo>
                  <a:pt x="628" y="735"/>
                  <a:pt x="569" y="813"/>
                  <a:pt x="539" y="863"/>
                </a:cubicBezTo>
                <a:cubicBezTo>
                  <a:pt x="412" y="824"/>
                  <a:pt x="128" y="559"/>
                  <a:pt x="1" y="33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9" name="Google Shape;5959;p21"/>
          <p:cNvSpPr/>
          <p:nvPr/>
        </p:nvSpPr>
        <p:spPr>
          <a:xfrm>
            <a:off x="-897247" y="-814103"/>
            <a:ext cx="122455" cy="164119"/>
          </a:xfrm>
          <a:custGeom>
            <a:avLst/>
            <a:gdLst/>
            <a:ahLst/>
            <a:cxnLst/>
            <a:rect l="l" t="t" r="r" b="b"/>
            <a:pathLst>
              <a:path w="579" h="776" extrusionOk="0">
                <a:moveTo>
                  <a:pt x="49" y="31"/>
                </a:moveTo>
                <a:cubicBezTo>
                  <a:pt x="177" y="1"/>
                  <a:pt x="421" y="1"/>
                  <a:pt x="578" y="50"/>
                </a:cubicBezTo>
                <a:cubicBezTo>
                  <a:pt x="421" y="256"/>
                  <a:pt x="334" y="501"/>
                  <a:pt x="275" y="765"/>
                </a:cubicBezTo>
                <a:cubicBezTo>
                  <a:pt x="206" y="756"/>
                  <a:pt x="157" y="756"/>
                  <a:pt x="88" y="775"/>
                </a:cubicBezTo>
                <a:cubicBezTo>
                  <a:pt x="0" y="619"/>
                  <a:pt x="20" y="266"/>
                  <a:pt x="49" y="3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0" name="Google Shape;5960;p21"/>
          <p:cNvSpPr/>
          <p:nvPr/>
        </p:nvSpPr>
        <p:spPr>
          <a:xfrm>
            <a:off x="-799961" y="-758057"/>
            <a:ext cx="188864" cy="143181"/>
          </a:xfrm>
          <a:custGeom>
            <a:avLst/>
            <a:gdLst/>
            <a:ahLst/>
            <a:cxnLst/>
            <a:rect l="l" t="t" r="r" b="b"/>
            <a:pathLst>
              <a:path w="893" h="677" extrusionOk="0">
                <a:moveTo>
                  <a:pt x="559" y="1"/>
                </a:moveTo>
                <a:cubicBezTo>
                  <a:pt x="657" y="60"/>
                  <a:pt x="824" y="197"/>
                  <a:pt x="893" y="295"/>
                </a:cubicBezTo>
                <a:cubicBezTo>
                  <a:pt x="706" y="373"/>
                  <a:pt x="520" y="481"/>
                  <a:pt x="216" y="677"/>
                </a:cubicBezTo>
                <a:cubicBezTo>
                  <a:pt x="148" y="618"/>
                  <a:pt x="70" y="579"/>
                  <a:pt x="1" y="550"/>
                </a:cubicBezTo>
                <a:cubicBezTo>
                  <a:pt x="148" y="324"/>
                  <a:pt x="344" y="147"/>
                  <a:pt x="559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1" name="Google Shape;5961;p21"/>
          <p:cNvSpPr/>
          <p:nvPr/>
        </p:nvSpPr>
        <p:spPr>
          <a:xfrm>
            <a:off x="-833165" y="-227213"/>
            <a:ext cx="1625117" cy="1108650"/>
          </a:xfrm>
          <a:custGeom>
            <a:avLst/>
            <a:gdLst/>
            <a:ahLst/>
            <a:cxnLst/>
            <a:rect l="l" t="t" r="r" b="b"/>
            <a:pathLst>
              <a:path w="7684" h="5242" extrusionOk="0">
                <a:moveTo>
                  <a:pt x="1798" y="0"/>
                </a:moveTo>
                <a:cubicBezTo>
                  <a:pt x="1566" y="0"/>
                  <a:pt x="1325" y="126"/>
                  <a:pt x="1108" y="372"/>
                </a:cubicBezTo>
                <a:cubicBezTo>
                  <a:pt x="451" y="1117"/>
                  <a:pt x="1" y="3076"/>
                  <a:pt x="1442" y="4360"/>
                </a:cubicBezTo>
                <a:cubicBezTo>
                  <a:pt x="2088" y="4938"/>
                  <a:pt x="2862" y="5242"/>
                  <a:pt x="3705" y="5242"/>
                </a:cubicBezTo>
                <a:cubicBezTo>
                  <a:pt x="3881" y="5242"/>
                  <a:pt x="4058" y="5222"/>
                  <a:pt x="4244" y="5202"/>
                </a:cubicBezTo>
                <a:cubicBezTo>
                  <a:pt x="5567" y="4997"/>
                  <a:pt x="6880" y="4076"/>
                  <a:pt x="7664" y="2792"/>
                </a:cubicBezTo>
                <a:cubicBezTo>
                  <a:pt x="7683" y="2763"/>
                  <a:pt x="7674" y="2713"/>
                  <a:pt x="7644" y="2694"/>
                </a:cubicBezTo>
                <a:cubicBezTo>
                  <a:pt x="7631" y="2687"/>
                  <a:pt x="7618" y="2684"/>
                  <a:pt x="7606" y="2684"/>
                </a:cubicBezTo>
                <a:cubicBezTo>
                  <a:pt x="7581" y="2684"/>
                  <a:pt x="7559" y="2697"/>
                  <a:pt x="7546" y="2724"/>
                </a:cubicBezTo>
                <a:cubicBezTo>
                  <a:pt x="6782" y="3968"/>
                  <a:pt x="5508" y="4869"/>
                  <a:pt x="4225" y="5056"/>
                </a:cubicBezTo>
                <a:cubicBezTo>
                  <a:pt x="4050" y="5081"/>
                  <a:pt x="3877" y="5094"/>
                  <a:pt x="3707" y="5094"/>
                </a:cubicBezTo>
                <a:cubicBezTo>
                  <a:pt x="2905" y="5094"/>
                  <a:pt x="2162" y="4810"/>
                  <a:pt x="1540" y="4252"/>
                </a:cubicBezTo>
                <a:cubicBezTo>
                  <a:pt x="168" y="3037"/>
                  <a:pt x="589" y="1165"/>
                  <a:pt x="1216" y="470"/>
                </a:cubicBezTo>
                <a:cubicBezTo>
                  <a:pt x="1317" y="349"/>
                  <a:pt x="1537" y="146"/>
                  <a:pt x="1798" y="146"/>
                </a:cubicBezTo>
                <a:cubicBezTo>
                  <a:pt x="1918" y="146"/>
                  <a:pt x="2046" y="189"/>
                  <a:pt x="2176" y="303"/>
                </a:cubicBezTo>
                <a:cubicBezTo>
                  <a:pt x="2190" y="312"/>
                  <a:pt x="2205" y="316"/>
                  <a:pt x="2220" y="316"/>
                </a:cubicBezTo>
                <a:cubicBezTo>
                  <a:pt x="2239" y="316"/>
                  <a:pt x="2258" y="309"/>
                  <a:pt x="2274" y="293"/>
                </a:cubicBezTo>
                <a:cubicBezTo>
                  <a:pt x="2304" y="264"/>
                  <a:pt x="2304" y="215"/>
                  <a:pt x="2274" y="195"/>
                </a:cubicBezTo>
                <a:cubicBezTo>
                  <a:pt x="2127" y="65"/>
                  <a:pt x="1965" y="0"/>
                  <a:pt x="179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2" name="Google Shape;5962;p21"/>
          <p:cNvSpPr/>
          <p:nvPr/>
        </p:nvSpPr>
        <p:spPr>
          <a:xfrm>
            <a:off x="868496" y="81353"/>
            <a:ext cx="358693" cy="294399"/>
          </a:xfrm>
          <a:custGeom>
            <a:avLst/>
            <a:gdLst/>
            <a:ahLst/>
            <a:cxnLst/>
            <a:rect l="l" t="t" r="r" b="b"/>
            <a:pathLst>
              <a:path w="1696" h="1392" extrusionOk="0">
                <a:moveTo>
                  <a:pt x="1382" y="686"/>
                </a:moveTo>
                <a:cubicBezTo>
                  <a:pt x="1695" y="0"/>
                  <a:pt x="529" y="0"/>
                  <a:pt x="0" y="235"/>
                </a:cubicBezTo>
                <a:cubicBezTo>
                  <a:pt x="460" y="353"/>
                  <a:pt x="1059" y="1392"/>
                  <a:pt x="1382" y="68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3" name="Google Shape;5963;p21"/>
          <p:cNvSpPr/>
          <p:nvPr/>
        </p:nvSpPr>
        <p:spPr>
          <a:xfrm>
            <a:off x="907834" y="122805"/>
            <a:ext cx="275788" cy="132818"/>
          </a:xfrm>
          <a:custGeom>
            <a:avLst/>
            <a:gdLst/>
            <a:ahLst/>
            <a:cxnLst/>
            <a:rect l="l" t="t" r="r" b="b"/>
            <a:pathLst>
              <a:path w="1304" h="628" extrusionOk="0">
                <a:moveTo>
                  <a:pt x="1167" y="549"/>
                </a:moveTo>
                <a:cubicBezTo>
                  <a:pt x="862" y="265"/>
                  <a:pt x="441" y="89"/>
                  <a:pt x="39" y="49"/>
                </a:cubicBezTo>
                <a:cubicBezTo>
                  <a:pt x="0" y="49"/>
                  <a:pt x="0" y="0"/>
                  <a:pt x="39" y="10"/>
                </a:cubicBezTo>
                <a:cubicBezTo>
                  <a:pt x="451" y="39"/>
                  <a:pt x="931" y="187"/>
                  <a:pt x="1235" y="490"/>
                </a:cubicBezTo>
                <a:cubicBezTo>
                  <a:pt x="1304" y="559"/>
                  <a:pt x="1245" y="627"/>
                  <a:pt x="1167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4" name="Google Shape;5964;p21"/>
          <p:cNvSpPr/>
          <p:nvPr/>
        </p:nvSpPr>
        <p:spPr>
          <a:xfrm>
            <a:off x="1175159" y="139301"/>
            <a:ext cx="308992" cy="259291"/>
          </a:xfrm>
          <a:custGeom>
            <a:avLst/>
            <a:gdLst/>
            <a:ahLst/>
            <a:cxnLst/>
            <a:rect l="l" t="t" r="r" b="b"/>
            <a:pathLst>
              <a:path w="1461" h="1226" extrusionOk="0">
                <a:moveTo>
                  <a:pt x="20" y="471"/>
                </a:moveTo>
                <a:cubicBezTo>
                  <a:pt x="1" y="1226"/>
                  <a:pt x="1078" y="765"/>
                  <a:pt x="1460" y="294"/>
                </a:cubicBezTo>
                <a:cubicBezTo>
                  <a:pt x="1294" y="344"/>
                  <a:pt x="1068" y="285"/>
                  <a:pt x="833" y="216"/>
                </a:cubicBezTo>
                <a:cubicBezTo>
                  <a:pt x="432" y="109"/>
                  <a:pt x="40" y="0"/>
                  <a:pt x="20" y="47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5" name="Google Shape;5965;p21"/>
          <p:cNvSpPr/>
          <p:nvPr/>
        </p:nvSpPr>
        <p:spPr>
          <a:xfrm>
            <a:off x="1152318" y="217976"/>
            <a:ext cx="300744" cy="58372"/>
          </a:xfrm>
          <a:custGeom>
            <a:avLst/>
            <a:gdLst/>
            <a:ahLst/>
            <a:cxnLst/>
            <a:rect l="l" t="t" r="r" b="b"/>
            <a:pathLst>
              <a:path w="1422" h="276" extrusionOk="0">
                <a:moveTo>
                  <a:pt x="128" y="40"/>
                </a:moveTo>
                <a:cubicBezTo>
                  <a:pt x="530" y="168"/>
                  <a:pt x="990" y="148"/>
                  <a:pt x="1372" y="11"/>
                </a:cubicBezTo>
                <a:cubicBezTo>
                  <a:pt x="1402" y="1"/>
                  <a:pt x="1422" y="40"/>
                  <a:pt x="1382" y="50"/>
                </a:cubicBezTo>
                <a:cubicBezTo>
                  <a:pt x="990" y="197"/>
                  <a:pt x="510" y="275"/>
                  <a:pt x="98" y="129"/>
                </a:cubicBezTo>
                <a:cubicBezTo>
                  <a:pt x="0" y="89"/>
                  <a:pt x="30" y="11"/>
                  <a:pt x="128" y="4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6" name="Google Shape;5966;p21"/>
          <p:cNvSpPr/>
          <p:nvPr/>
        </p:nvSpPr>
        <p:spPr>
          <a:xfrm>
            <a:off x="1013580" y="-36871"/>
            <a:ext cx="311107" cy="319567"/>
          </a:xfrm>
          <a:custGeom>
            <a:avLst/>
            <a:gdLst/>
            <a:ahLst/>
            <a:cxnLst/>
            <a:rect l="l" t="t" r="r" b="b"/>
            <a:pathLst>
              <a:path w="1471" h="1511" extrusionOk="0">
                <a:moveTo>
                  <a:pt x="715" y="1236"/>
                </a:moveTo>
                <a:cubicBezTo>
                  <a:pt x="0" y="951"/>
                  <a:pt x="872" y="167"/>
                  <a:pt x="1470" y="1"/>
                </a:cubicBezTo>
                <a:cubicBezTo>
                  <a:pt x="1186" y="363"/>
                  <a:pt x="1401" y="1510"/>
                  <a:pt x="715" y="1236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7" name="Google Shape;5967;p21"/>
          <p:cNvSpPr/>
          <p:nvPr/>
        </p:nvSpPr>
        <p:spPr>
          <a:xfrm>
            <a:off x="1156336" y="-18260"/>
            <a:ext cx="139163" cy="271769"/>
          </a:xfrm>
          <a:custGeom>
            <a:avLst/>
            <a:gdLst/>
            <a:ahLst/>
            <a:cxnLst/>
            <a:rect l="l" t="t" r="r" b="b"/>
            <a:pathLst>
              <a:path w="658" h="1285" extrusionOk="0">
                <a:moveTo>
                  <a:pt x="99" y="1177"/>
                </a:moveTo>
                <a:cubicBezTo>
                  <a:pt x="148" y="765"/>
                  <a:pt x="354" y="354"/>
                  <a:pt x="638" y="60"/>
                </a:cubicBezTo>
                <a:cubicBezTo>
                  <a:pt x="658" y="40"/>
                  <a:pt x="628" y="1"/>
                  <a:pt x="599" y="31"/>
                </a:cubicBezTo>
                <a:cubicBezTo>
                  <a:pt x="315" y="325"/>
                  <a:pt x="40" y="736"/>
                  <a:pt x="11" y="1167"/>
                </a:cubicBezTo>
                <a:cubicBezTo>
                  <a:pt x="1" y="1275"/>
                  <a:pt x="90" y="1285"/>
                  <a:pt x="99" y="117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8" name="Google Shape;5968;p21"/>
          <p:cNvSpPr/>
          <p:nvPr/>
        </p:nvSpPr>
        <p:spPr>
          <a:xfrm>
            <a:off x="980375" y="158124"/>
            <a:ext cx="311107" cy="360808"/>
          </a:xfrm>
          <a:custGeom>
            <a:avLst/>
            <a:gdLst/>
            <a:ahLst/>
            <a:cxnLst/>
            <a:rect l="l" t="t" r="r" b="b"/>
            <a:pathLst>
              <a:path w="1471" h="1706" extrusionOk="0">
                <a:moveTo>
                  <a:pt x="833" y="401"/>
                </a:moveTo>
                <a:cubicBezTo>
                  <a:pt x="167" y="0"/>
                  <a:pt x="0" y="1137"/>
                  <a:pt x="177" y="1705"/>
                </a:cubicBezTo>
                <a:cubicBezTo>
                  <a:pt x="363" y="1244"/>
                  <a:pt x="1470" y="793"/>
                  <a:pt x="833" y="40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9" name="Google Shape;5969;p21"/>
          <p:cNvSpPr/>
          <p:nvPr/>
        </p:nvSpPr>
        <p:spPr>
          <a:xfrm>
            <a:off x="1015483" y="222206"/>
            <a:ext cx="168137" cy="257176"/>
          </a:xfrm>
          <a:custGeom>
            <a:avLst/>
            <a:gdLst/>
            <a:ahLst/>
            <a:cxnLst/>
            <a:rect l="l" t="t" r="r" b="b"/>
            <a:pathLst>
              <a:path w="795" h="1216" extrusionOk="0">
                <a:moveTo>
                  <a:pt x="716" y="138"/>
                </a:moveTo>
                <a:cubicBezTo>
                  <a:pt x="383" y="392"/>
                  <a:pt x="148" y="795"/>
                  <a:pt x="50" y="1187"/>
                </a:cubicBezTo>
                <a:cubicBezTo>
                  <a:pt x="50" y="1216"/>
                  <a:pt x="1" y="1206"/>
                  <a:pt x="11" y="1176"/>
                </a:cubicBezTo>
                <a:cubicBezTo>
                  <a:pt x="109" y="765"/>
                  <a:pt x="314" y="324"/>
                  <a:pt x="658" y="59"/>
                </a:cubicBezTo>
                <a:cubicBezTo>
                  <a:pt x="745" y="0"/>
                  <a:pt x="795" y="69"/>
                  <a:pt x="716" y="13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0" name="Google Shape;5970;p21"/>
          <p:cNvSpPr/>
          <p:nvPr/>
        </p:nvSpPr>
        <p:spPr>
          <a:xfrm>
            <a:off x="1030076" y="164257"/>
            <a:ext cx="329719" cy="327604"/>
          </a:xfrm>
          <a:custGeom>
            <a:avLst/>
            <a:gdLst/>
            <a:ahLst/>
            <a:cxnLst/>
            <a:rect l="l" t="t" r="r" b="b"/>
            <a:pathLst>
              <a:path w="1559" h="1549" extrusionOk="0">
                <a:moveTo>
                  <a:pt x="647" y="412"/>
                </a:moveTo>
                <a:cubicBezTo>
                  <a:pt x="1" y="794"/>
                  <a:pt x="981" y="1461"/>
                  <a:pt x="1558" y="1548"/>
                </a:cubicBezTo>
                <a:cubicBezTo>
                  <a:pt x="1255" y="1206"/>
                  <a:pt x="1343" y="0"/>
                  <a:pt x="647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1" name="Google Shape;5971;p21"/>
          <p:cNvSpPr/>
          <p:nvPr/>
        </p:nvSpPr>
        <p:spPr>
          <a:xfrm>
            <a:off x="1154433" y="222206"/>
            <a:ext cx="172156" cy="252946"/>
          </a:xfrm>
          <a:custGeom>
            <a:avLst/>
            <a:gdLst/>
            <a:ahLst/>
            <a:cxnLst/>
            <a:rect l="l" t="t" r="r" b="b"/>
            <a:pathLst>
              <a:path w="814" h="1196" extrusionOk="0">
                <a:moveTo>
                  <a:pt x="118" y="109"/>
                </a:moveTo>
                <a:cubicBezTo>
                  <a:pt x="216" y="510"/>
                  <a:pt x="471" y="893"/>
                  <a:pt x="794" y="1147"/>
                </a:cubicBezTo>
                <a:cubicBezTo>
                  <a:pt x="813" y="1167"/>
                  <a:pt x="794" y="1196"/>
                  <a:pt x="765" y="1176"/>
                </a:cubicBezTo>
                <a:cubicBezTo>
                  <a:pt x="432" y="922"/>
                  <a:pt x="118" y="549"/>
                  <a:pt x="20" y="128"/>
                </a:cubicBezTo>
                <a:cubicBezTo>
                  <a:pt x="1" y="30"/>
                  <a:pt x="88" y="0"/>
                  <a:pt x="118" y="10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2" name="Google Shape;5972;p21"/>
          <p:cNvSpPr/>
          <p:nvPr/>
        </p:nvSpPr>
        <p:spPr>
          <a:xfrm>
            <a:off x="1125459" y="217976"/>
            <a:ext cx="27071" cy="23264"/>
          </a:xfrm>
          <a:custGeom>
            <a:avLst/>
            <a:gdLst/>
            <a:ahLst/>
            <a:cxnLst/>
            <a:rect l="l" t="t" r="r" b="b"/>
            <a:pathLst>
              <a:path w="128" h="110" extrusionOk="0">
                <a:moveTo>
                  <a:pt x="20" y="1"/>
                </a:moveTo>
                <a:cubicBezTo>
                  <a:pt x="20" y="11"/>
                  <a:pt x="10" y="20"/>
                  <a:pt x="10" y="40"/>
                </a:cubicBezTo>
                <a:cubicBezTo>
                  <a:pt x="10" y="40"/>
                  <a:pt x="0" y="50"/>
                  <a:pt x="0" y="60"/>
                </a:cubicBezTo>
                <a:cubicBezTo>
                  <a:pt x="40" y="70"/>
                  <a:pt x="69" y="79"/>
                  <a:pt x="108" y="109"/>
                </a:cubicBezTo>
                <a:cubicBezTo>
                  <a:pt x="118" y="99"/>
                  <a:pt x="127" y="99"/>
                  <a:pt x="127" y="89"/>
                </a:cubicBezTo>
                <a:cubicBezTo>
                  <a:pt x="98" y="60"/>
                  <a:pt x="59" y="31"/>
                  <a:pt x="20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3" name="Google Shape;5973;p21"/>
          <p:cNvSpPr/>
          <p:nvPr/>
        </p:nvSpPr>
        <p:spPr>
          <a:xfrm>
            <a:off x="1129477" y="209728"/>
            <a:ext cx="29398" cy="27283"/>
          </a:xfrm>
          <a:custGeom>
            <a:avLst/>
            <a:gdLst/>
            <a:ahLst/>
            <a:cxnLst/>
            <a:rect l="l" t="t" r="r" b="b"/>
            <a:pathLst>
              <a:path w="139" h="129" extrusionOk="0">
                <a:moveTo>
                  <a:pt x="30" y="1"/>
                </a:moveTo>
                <a:cubicBezTo>
                  <a:pt x="21" y="11"/>
                  <a:pt x="10" y="30"/>
                  <a:pt x="1" y="40"/>
                </a:cubicBezTo>
                <a:cubicBezTo>
                  <a:pt x="40" y="70"/>
                  <a:pt x="79" y="99"/>
                  <a:pt x="108" y="128"/>
                </a:cubicBezTo>
                <a:cubicBezTo>
                  <a:pt x="108" y="128"/>
                  <a:pt x="119" y="128"/>
                  <a:pt x="119" y="118"/>
                </a:cubicBezTo>
                <a:cubicBezTo>
                  <a:pt x="128" y="118"/>
                  <a:pt x="128" y="118"/>
                  <a:pt x="138" y="109"/>
                </a:cubicBezTo>
                <a:lnTo>
                  <a:pt x="138" y="89"/>
                </a:lnTo>
                <a:lnTo>
                  <a:pt x="138" y="59"/>
                </a:lnTo>
                <a:cubicBezTo>
                  <a:pt x="99" y="40"/>
                  <a:pt x="60" y="20"/>
                  <a:pt x="3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4" name="Google Shape;5974;p21"/>
          <p:cNvSpPr/>
          <p:nvPr/>
        </p:nvSpPr>
        <p:spPr>
          <a:xfrm>
            <a:off x="1206248" y="234684"/>
            <a:ext cx="4230" cy="211"/>
          </a:xfrm>
          <a:custGeom>
            <a:avLst/>
            <a:gdLst/>
            <a:ahLst/>
            <a:cxnLst/>
            <a:rect l="l" t="t" r="r" b="b"/>
            <a:pathLst>
              <a:path w="20" h="1" extrusionOk="0">
                <a:moveTo>
                  <a:pt x="20" y="0"/>
                </a:moveTo>
                <a:lnTo>
                  <a:pt x="0" y="0"/>
                </a:lnTo>
                <a:lnTo>
                  <a:pt x="1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5" name="Google Shape;5975;p21"/>
          <p:cNvSpPr/>
          <p:nvPr/>
        </p:nvSpPr>
        <p:spPr>
          <a:xfrm>
            <a:off x="1175159" y="230454"/>
            <a:ext cx="33416" cy="14805"/>
          </a:xfrm>
          <a:custGeom>
            <a:avLst/>
            <a:gdLst/>
            <a:ahLst/>
            <a:cxnLst/>
            <a:rect l="l" t="t" r="r" b="b"/>
            <a:pathLst>
              <a:path w="158" h="70" extrusionOk="0">
                <a:moveTo>
                  <a:pt x="10" y="1"/>
                </a:moveTo>
                <a:cubicBezTo>
                  <a:pt x="10" y="11"/>
                  <a:pt x="10" y="20"/>
                  <a:pt x="1" y="30"/>
                </a:cubicBezTo>
                <a:cubicBezTo>
                  <a:pt x="10" y="40"/>
                  <a:pt x="10" y="50"/>
                  <a:pt x="20" y="70"/>
                </a:cubicBezTo>
                <a:cubicBezTo>
                  <a:pt x="69" y="40"/>
                  <a:pt x="118" y="30"/>
                  <a:pt x="157" y="20"/>
                </a:cubicBezTo>
                <a:lnTo>
                  <a:pt x="138" y="20"/>
                </a:lnTo>
                <a:cubicBezTo>
                  <a:pt x="108" y="20"/>
                  <a:pt x="59" y="11"/>
                  <a:pt x="1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6" name="Google Shape;5976;p21"/>
          <p:cNvSpPr/>
          <p:nvPr/>
        </p:nvSpPr>
        <p:spPr>
          <a:xfrm>
            <a:off x="1135610" y="197250"/>
            <a:ext cx="74869" cy="37646"/>
          </a:xfrm>
          <a:custGeom>
            <a:avLst/>
            <a:gdLst/>
            <a:ahLst/>
            <a:cxnLst/>
            <a:rect l="l" t="t" r="r" b="b"/>
            <a:pathLst>
              <a:path w="354" h="178" extrusionOk="0">
                <a:moveTo>
                  <a:pt x="129" y="1"/>
                </a:moveTo>
                <a:cubicBezTo>
                  <a:pt x="79" y="1"/>
                  <a:pt x="40" y="20"/>
                  <a:pt x="1" y="60"/>
                </a:cubicBezTo>
                <a:cubicBezTo>
                  <a:pt x="31" y="79"/>
                  <a:pt x="70" y="99"/>
                  <a:pt x="109" y="118"/>
                </a:cubicBezTo>
                <a:cubicBezTo>
                  <a:pt x="119" y="79"/>
                  <a:pt x="119" y="40"/>
                  <a:pt x="129" y="1"/>
                </a:cubicBezTo>
                <a:close/>
                <a:moveTo>
                  <a:pt x="217" y="11"/>
                </a:moveTo>
                <a:cubicBezTo>
                  <a:pt x="217" y="60"/>
                  <a:pt x="207" y="109"/>
                  <a:pt x="197" y="158"/>
                </a:cubicBezTo>
                <a:cubicBezTo>
                  <a:pt x="246" y="168"/>
                  <a:pt x="295" y="177"/>
                  <a:pt x="325" y="177"/>
                </a:cubicBezTo>
                <a:lnTo>
                  <a:pt x="354" y="177"/>
                </a:lnTo>
                <a:cubicBezTo>
                  <a:pt x="344" y="99"/>
                  <a:pt x="295" y="40"/>
                  <a:pt x="217" y="1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7" name="Google Shape;5977;p21"/>
          <p:cNvSpPr/>
          <p:nvPr/>
        </p:nvSpPr>
        <p:spPr>
          <a:xfrm>
            <a:off x="1158663" y="197250"/>
            <a:ext cx="22841" cy="39761"/>
          </a:xfrm>
          <a:custGeom>
            <a:avLst/>
            <a:gdLst/>
            <a:ahLst/>
            <a:cxnLst/>
            <a:rect l="l" t="t" r="r" b="b"/>
            <a:pathLst>
              <a:path w="108" h="188" extrusionOk="0">
                <a:moveTo>
                  <a:pt x="20" y="1"/>
                </a:moveTo>
                <a:cubicBezTo>
                  <a:pt x="10" y="40"/>
                  <a:pt x="10" y="79"/>
                  <a:pt x="0" y="118"/>
                </a:cubicBezTo>
                <a:lnTo>
                  <a:pt x="0" y="148"/>
                </a:lnTo>
                <a:lnTo>
                  <a:pt x="0" y="168"/>
                </a:lnTo>
                <a:cubicBezTo>
                  <a:pt x="10" y="168"/>
                  <a:pt x="20" y="158"/>
                  <a:pt x="29" y="158"/>
                </a:cubicBezTo>
                <a:lnTo>
                  <a:pt x="49" y="158"/>
                </a:lnTo>
                <a:cubicBezTo>
                  <a:pt x="68" y="158"/>
                  <a:pt x="79" y="168"/>
                  <a:pt x="79" y="187"/>
                </a:cubicBezTo>
                <a:cubicBezTo>
                  <a:pt x="88" y="177"/>
                  <a:pt x="88" y="168"/>
                  <a:pt x="88" y="158"/>
                </a:cubicBezTo>
                <a:cubicBezTo>
                  <a:pt x="98" y="109"/>
                  <a:pt x="108" y="60"/>
                  <a:pt x="108" y="11"/>
                </a:cubicBezTo>
                <a:cubicBezTo>
                  <a:pt x="88" y="1"/>
                  <a:pt x="59" y="1"/>
                  <a:pt x="3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8" name="Google Shape;5978;p21"/>
          <p:cNvSpPr/>
          <p:nvPr/>
        </p:nvSpPr>
        <p:spPr>
          <a:xfrm>
            <a:off x="1123344" y="230454"/>
            <a:ext cx="24956" cy="27283"/>
          </a:xfrm>
          <a:custGeom>
            <a:avLst/>
            <a:gdLst/>
            <a:ahLst/>
            <a:cxnLst/>
            <a:rect l="l" t="t" r="r" b="b"/>
            <a:pathLst>
              <a:path w="118" h="129" extrusionOk="0">
                <a:moveTo>
                  <a:pt x="10" y="1"/>
                </a:moveTo>
                <a:lnTo>
                  <a:pt x="10" y="1"/>
                </a:lnTo>
                <a:cubicBezTo>
                  <a:pt x="0" y="40"/>
                  <a:pt x="10" y="89"/>
                  <a:pt x="30" y="128"/>
                </a:cubicBezTo>
                <a:cubicBezTo>
                  <a:pt x="59" y="99"/>
                  <a:pt x="89" y="70"/>
                  <a:pt x="118" y="50"/>
                </a:cubicBezTo>
                <a:cubicBezTo>
                  <a:pt x="79" y="20"/>
                  <a:pt x="50" y="11"/>
                  <a:pt x="10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9" name="Google Shape;5979;p21"/>
          <p:cNvSpPr/>
          <p:nvPr/>
        </p:nvSpPr>
        <p:spPr>
          <a:xfrm>
            <a:off x="1129477" y="230454"/>
            <a:ext cx="45894" cy="41664"/>
          </a:xfrm>
          <a:custGeom>
            <a:avLst/>
            <a:gdLst/>
            <a:ahLst/>
            <a:cxnLst/>
            <a:rect l="l" t="t" r="r" b="b"/>
            <a:pathLst>
              <a:path w="217" h="197" extrusionOk="0">
                <a:moveTo>
                  <a:pt x="187" y="1"/>
                </a:moveTo>
                <a:lnTo>
                  <a:pt x="187" y="1"/>
                </a:lnTo>
                <a:cubicBezTo>
                  <a:pt x="197" y="1"/>
                  <a:pt x="206" y="11"/>
                  <a:pt x="217" y="30"/>
                </a:cubicBezTo>
                <a:cubicBezTo>
                  <a:pt x="217" y="11"/>
                  <a:pt x="206" y="1"/>
                  <a:pt x="187" y="1"/>
                </a:cubicBezTo>
                <a:close/>
                <a:moveTo>
                  <a:pt x="167" y="1"/>
                </a:moveTo>
                <a:cubicBezTo>
                  <a:pt x="158" y="1"/>
                  <a:pt x="148" y="11"/>
                  <a:pt x="138" y="11"/>
                </a:cubicBezTo>
                <a:cubicBezTo>
                  <a:pt x="128" y="20"/>
                  <a:pt x="128" y="20"/>
                  <a:pt x="119" y="20"/>
                </a:cubicBezTo>
                <a:cubicBezTo>
                  <a:pt x="119" y="30"/>
                  <a:pt x="108" y="30"/>
                  <a:pt x="108" y="30"/>
                </a:cubicBezTo>
                <a:cubicBezTo>
                  <a:pt x="108" y="40"/>
                  <a:pt x="99" y="40"/>
                  <a:pt x="89" y="50"/>
                </a:cubicBezTo>
                <a:cubicBezTo>
                  <a:pt x="60" y="70"/>
                  <a:pt x="30" y="99"/>
                  <a:pt x="1" y="128"/>
                </a:cubicBezTo>
                <a:cubicBezTo>
                  <a:pt x="10" y="157"/>
                  <a:pt x="30" y="177"/>
                  <a:pt x="50" y="197"/>
                </a:cubicBezTo>
                <a:cubicBezTo>
                  <a:pt x="79" y="168"/>
                  <a:pt x="108" y="148"/>
                  <a:pt x="148" y="118"/>
                </a:cubicBezTo>
                <a:cubicBezTo>
                  <a:pt x="148" y="109"/>
                  <a:pt x="148" y="99"/>
                  <a:pt x="138" y="89"/>
                </a:cubicBezTo>
                <a:cubicBezTo>
                  <a:pt x="128" y="40"/>
                  <a:pt x="148" y="11"/>
                  <a:pt x="167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0" name="Google Shape;5980;p21"/>
          <p:cNvSpPr/>
          <p:nvPr/>
        </p:nvSpPr>
        <p:spPr>
          <a:xfrm>
            <a:off x="1139840" y="234684"/>
            <a:ext cx="70639" cy="48009"/>
          </a:xfrm>
          <a:custGeom>
            <a:avLst/>
            <a:gdLst/>
            <a:ahLst/>
            <a:cxnLst/>
            <a:rect l="l" t="t" r="r" b="b"/>
            <a:pathLst>
              <a:path w="334" h="227" extrusionOk="0">
                <a:moveTo>
                  <a:pt x="324" y="0"/>
                </a:moveTo>
                <a:cubicBezTo>
                  <a:pt x="285" y="10"/>
                  <a:pt x="236" y="20"/>
                  <a:pt x="187" y="50"/>
                </a:cubicBezTo>
                <a:cubicBezTo>
                  <a:pt x="197" y="98"/>
                  <a:pt x="207" y="148"/>
                  <a:pt x="226" y="196"/>
                </a:cubicBezTo>
                <a:cubicBezTo>
                  <a:pt x="266" y="177"/>
                  <a:pt x="305" y="137"/>
                  <a:pt x="324" y="89"/>
                </a:cubicBezTo>
                <a:cubicBezTo>
                  <a:pt x="334" y="59"/>
                  <a:pt x="334" y="30"/>
                  <a:pt x="334" y="0"/>
                </a:cubicBezTo>
                <a:close/>
                <a:moveTo>
                  <a:pt x="99" y="98"/>
                </a:moveTo>
                <a:cubicBezTo>
                  <a:pt x="59" y="128"/>
                  <a:pt x="30" y="148"/>
                  <a:pt x="1" y="177"/>
                </a:cubicBezTo>
                <a:cubicBezTo>
                  <a:pt x="20" y="196"/>
                  <a:pt x="40" y="206"/>
                  <a:pt x="70" y="216"/>
                </a:cubicBezTo>
                <a:cubicBezTo>
                  <a:pt x="89" y="216"/>
                  <a:pt x="109" y="226"/>
                  <a:pt x="128" y="226"/>
                </a:cubicBezTo>
                <a:lnTo>
                  <a:pt x="138" y="226"/>
                </a:lnTo>
                <a:cubicBezTo>
                  <a:pt x="128" y="177"/>
                  <a:pt x="109" y="137"/>
                  <a:pt x="99" y="98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1" name="Google Shape;5981;p21"/>
          <p:cNvSpPr/>
          <p:nvPr/>
        </p:nvSpPr>
        <p:spPr>
          <a:xfrm>
            <a:off x="1156336" y="230454"/>
            <a:ext cx="31513" cy="52239"/>
          </a:xfrm>
          <a:custGeom>
            <a:avLst/>
            <a:gdLst/>
            <a:ahLst/>
            <a:cxnLst/>
            <a:rect l="l" t="t" r="r" b="b"/>
            <a:pathLst>
              <a:path w="149" h="247" extrusionOk="0">
                <a:moveTo>
                  <a:pt x="40" y="1"/>
                </a:moveTo>
                <a:cubicBezTo>
                  <a:pt x="21" y="11"/>
                  <a:pt x="1" y="40"/>
                  <a:pt x="11" y="89"/>
                </a:cubicBezTo>
                <a:cubicBezTo>
                  <a:pt x="21" y="99"/>
                  <a:pt x="21" y="109"/>
                  <a:pt x="21" y="118"/>
                </a:cubicBezTo>
                <a:cubicBezTo>
                  <a:pt x="31" y="157"/>
                  <a:pt x="50" y="197"/>
                  <a:pt x="60" y="246"/>
                </a:cubicBezTo>
                <a:cubicBezTo>
                  <a:pt x="90" y="246"/>
                  <a:pt x="119" y="236"/>
                  <a:pt x="148" y="216"/>
                </a:cubicBezTo>
                <a:cubicBezTo>
                  <a:pt x="129" y="168"/>
                  <a:pt x="119" y="118"/>
                  <a:pt x="109" y="70"/>
                </a:cubicBezTo>
                <a:cubicBezTo>
                  <a:pt x="99" y="50"/>
                  <a:pt x="99" y="40"/>
                  <a:pt x="90" y="30"/>
                </a:cubicBezTo>
                <a:cubicBezTo>
                  <a:pt x="79" y="11"/>
                  <a:pt x="70" y="1"/>
                  <a:pt x="6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2" name="Google Shape;5982;p21"/>
          <p:cNvSpPr/>
          <p:nvPr/>
        </p:nvSpPr>
        <p:spPr>
          <a:xfrm>
            <a:off x="1127362" y="182869"/>
            <a:ext cx="95595" cy="95595"/>
          </a:xfrm>
          <a:custGeom>
            <a:avLst/>
            <a:gdLst/>
            <a:ahLst/>
            <a:cxnLst/>
            <a:rect l="l" t="t" r="r" b="b"/>
            <a:pathLst>
              <a:path w="452" h="452" extrusionOk="0">
                <a:moveTo>
                  <a:pt x="423" y="295"/>
                </a:moveTo>
                <a:cubicBezTo>
                  <a:pt x="383" y="393"/>
                  <a:pt x="266" y="451"/>
                  <a:pt x="168" y="422"/>
                </a:cubicBezTo>
                <a:cubicBezTo>
                  <a:pt x="60" y="382"/>
                  <a:pt x="1" y="265"/>
                  <a:pt x="40" y="167"/>
                </a:cubicBezTo>
                <a:cubicBezTo>
                  <a:pt x="70" y="59"/>
                  <a:pt x="187" y="1"/>
                  <a:pt x="295" y="40"/>
                </a:cubicBezTo>
                <a:cubicBezTo>
                  <a:pt x="393" y="69"/>
                  <a:pt x="452" y="186"/>
                  <a:pt x="423" y="29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3" name="Google Shape;5983;p21"/>
          <p:cNvSpPr/>
          <p:nvPr/>
        </p:nvSpPr>
        <p:spPr>
          <a:xfrm>
            <a:off x="1173044" y="199576"/>
            <a:ext cx="35531" cy="35319"/>
          </a:xfrm>
          <a:custGeom>
            <a:avLst/>
            <a:gdLst/>
            <a:ahLst/>
            <a:cxnLst/>
            <a:rect l="l" t="t" r="r" b="b"/>
            <a:pathLst>
              <a:path w="168" h="167" extrusionOk="0">
                <a:moveTo>
                  <a:pt x="157" y="107"/>
                </a:moveTo>
                <a:cubicBezTo>
                  <a:pt x="138" y="147"/>
                  <a:pt x="98" y="166"/>
                  <a:pt x="59" y="157"/>
                </a:cubicBezTo>
                <a:cubicBezTo>
                  <a:pt x="20" y="137"/>
                  <a:pt x="0" y="98"/>
                  <a:pt x="20" y="59"/>
                </a:cubicBezTo>
                <a:cubicBezTo>
                  <a:pt x="30" y="20"/>
                  <a:pt x="69" y="0"/>
                  <a:pt x="109" y="20"/>
                </a:cubicBezTo>
                <a:cubicBezTo>
                  <a:pt x="148" y="29"/>
                  <a:pt x="167" y="68"/>
                  <a:pt x="157" y="107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4" name="Google Shape;5984;p21"/>
          <p:cNvSpPr/>
          <p:nvPr/>
        </p:nvSpPr>
        <p:spPr>
          <a:xfrm>
            <a:off x="-1282796" y="2458518"/>
            <a:ext cx="532753" cy="439484"/>
          </a:xfrm>
          <a:custGeom>
            <a:avLst/>
            <a:gdLst/>
            <a:ahLst/>
            <a:cxnLst/>
            <a:rect l="l" t="t" r="r" b="b"/>
            <a:pathLst>
              <a:path w="2519" h="2078" extrusionOk="0">
                <a:moveTo>
                  <a:pt x="2048" y="1029"/>
                </a:moveTo>
                <a:cubicBezTo>
                  <a:pt x="2519" y="0"/>
                  <a:pt x="774" y="0"/>
                  <a:pt x="1" y="353"/>
                </a:cubicBezTo>
                <a:cubicBezTo>
                  <a:pt x="676" y="519"/>
                  <a:pt x="1569" y="2078"/>
                  <a:pt x="2048" y="102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5" name="Google Shape;5985;p21"/>
          <p:cNvSpPr/>
          <p:nvPr/>
        </p:nvSpPr>
        <p:spPr>
          <a:xfrm>
            <a:off x="-1224636" y="2522600"/>
            <a:ext cx="410509" cy="194997"/>
          </a:xfrm>
          <a:custGeom>
            <a:avLst/>
            <a:gdLst/>
            <a:ahLst/>
            <a:cxnLst/>
            <a:rect l="l" t="t" r="r" b="b"/>
            <a:pathLst>
              <a:path w="1941" h="922" extrusionOk="0">
                <a:moveTo>
                  <a:pt x="1734" y="814"/>
                </a:moveTo>
                <a:cubicBezTo>
                  <a:pt x="1283" y="383"/>
                  <a:pt x="647" y="118"/>
                  <a:pt x="49" y="70"/>
                </a:cubicBezTo>
                <a:cubicBezTo>
                  <a:pt x="0" y="59"/>
                  <a:pt x="0" y="1"/>
                  <a:pt x="49" y="1"/>
                </a:cubicBezTo>
                <a:cubicBezTo>
                  <a:pt x="676" y="59"/>
                  <a:pt x="1372" y="266"/>
                  <a:pt x="1823" y="716"/>
                </a:cubicBezTo>
                <a:cubicBezTo>
                  <a:pt x="1940" y="824"/>
                  <a:pt x="1842" y="922"/>
                  <a:pt x="1734" y="814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6" name="Google Shape;5986;p21"/>
          <p:cNvSpPr/>
          <p:nvPr/>
        </p:nvSpPr>
        <p:spPr>
          <a:xfrm>
            <a:off x="-828935" y="2545441"/>
            <a:ext cx="460210" cy="385764"/>
          </a:xfrm>
          <a:custGeom>
            <a:avLst/>
            <a:gdLst/>
            <a:ahLst/>
            <a:cxnLst/>
            <a:rect l="l" t="t" r="r" b="b"/>
            <a:pathLst>
              <a:path w="2176" h="1824" extrusionOk="0">
                <a:moveTo>
                  <a:pt x="40" y="706"/>
                </a:moveTo>
                <a:cubicBezTo>
                  <a:pt x="0" y="1823"/>
                  <a:pt x="1598" y="1127"/>
                  <a:pt x="2176" y="441"/>
                </a:cubicBezTo>
                <a:cubicBezTo>
                  <a:pt x="1931" y="510"/>
                  <a:pt x="1588" y="412"/>
                  <a:pt x="1245" y="324"/>
                </a:cubicBezTo>
                <a:cubicBezTo>
                  <a:pt x="647" y="158"/>
                  <a:pt x="59" y="1"/>
                  <a:pt x="40" y="70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7" name="Google Shape;5987;p21"/>
          <p:cNvSpPr/>
          <p:nvPr/>
        </p:nvSpPr>
        <p:spPr>
          <a:xfrm>
            <a:off x="-862139" y="2661550"/>
            <a:ext cx="443714" cy="85020"/>
          </a:xfrm>
          <a:custGeom>
            <a:avLst/>
            <a:gdLst/>
            <a:ahLst/>
            <a:cxnLst/>
            <a:rect l="l" t="t" r="r" b="b"/>
            <a:pathLst>
              <a:path w="2098" h="402" extrusionOk="0">
                <a:moveTo>
                  <a:pt x="187" y="59"/>
                </a:moveTo>
                <a:cubicBezTo>
                  <a:pt x="784" y="255"/>
                  <a:pt x="1461" y="226"/>
                  <a:pt x="2029" y="20"/>
                </a:cubicBezTo>
                <a:cubicBezTo>
                  <a:pt x="2078" y="1"/>
                  <a:pt x="2098" y="59"/>
                  <a:pt x="2058" y="79"/>
                </a:cubicBezTo>
                <a:cubicBezTo>
                  <a:pt x="1470" y="295"/>
                  <a:pt x="745" y="402"/>
                  <a:pt x="148" y="186"/>
                </a:cubicBezTo>
                <a:cubicBezTo>
                  <a:pt x="1" y="138"/>
                  <a:pt x="40" y="10"/>
                  <a:pt x="187" y="5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8" name="Google Shape;5988;p21"/>
          <p:cNvSpPr/>
          <p:nvPr/>
        </p:nvSpPr>
        <p:spPr>
          <a:xfrm>
            <a:off x="-1069401" y="2282134"/>
            <a:ext cx="462537" cy="476918"/>
          </a:xfrm>
          <a:custGeom>
            <a:avLst/>
            <a:gdLst/>
            <a:ahLst/>
            <a:cxnLst/>
            <a:rect l="l" t="t" r="r" b="b"/>
            <a:pathLst>
              <a:path w="2187" h="2255" extrusionOk="0">
                <a:moveTo>
                  <a:pt x="1069" y="1843"/>
                </a:moveTo>
                <a:cubicBezTo>
                  <a:pt x="1" y="1422"/>
                  <a:pt x="1294" y="256"/>
                  <a:pt x="2186" y="1"/>
                </a:cubicBezTo>
                <a:cubicBezTo>
                  <a:pt x="1764" y="550"/>
                  <a:pt x="2088" y="2255"/>
                  <a:pt x="1069" y="1843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9" name="Google Shape;5989;p21"/>
          <p:cNvSpPr/>
          <p:nvPr/>
        </p:nvSpPr>
        <p:spPr>
          <a:xfrm>
            <a:off x="-855794" y="2311320"/>
            <a:ext cx="205360" cy="402261"/>
          </a:xfrm>
          <a:custGeom>
            <a:avLst/>
            <a:gdLst/>
            <a:ahLst/>
            <a:cxnLst/>
            <a:rect l="l" t="t" r="r" b="b"/>
            <a:pathLst>
              <a:path w="971" h="1902" extrusionOk="0">
                <a:moveTo>
                  <a:pt x="147" y="1744"/>
                </a:moveTo>
                <a:cubicBezTo>
                  <a:pt x="216" y="1127"/>
                  <a:pt x="519" y="520"/>
                  <a:pt x="941" y="89"/>
                </a:cubicBezTo>
                <a:cubicBezTo>
                  <a:pt x="970" y="49"/>
                  <a:pt x="931" y="0"/>
                  <a:pt x="892" y="39"/>
                </a:cubicBezTo>
                <a:cubicBezTo>
                  <a:pt x="460" y="481"/>
                  <a:pt x="59" y="1098"/>
                  <a:pt x="10" y="1735"/>
                </a:cubicBezTo>
                <a:cubicBezTo>
                  <a:pt x="0" y="1892"/>
                  <a:pt x="127" y="1901"/>
                  <a:pt x="147" y="1744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0" name="Google Shape;5990;p21"/>
          <p:cNvSpPr/>
          <p:nvPr/>
        </p:nvSpPr>
        <p:spPr>
          <a:xfrm>
            <a:off x="-1116986" y="2574415"/>
            <a:ext cx="460422" cy="532753"/>
          </a:xfrm>
          <a:custGeom>
            <a:avLst/>
            <a:gdLst/>
            <a:ahLst/>
            <a:cxnLst/>
            <a:rect l="l" t="t" r="r" b="b"/>
            <a:pathLst>
              <a:path w="2177" h="2519" extrusionOk="0">
                <a:moveTo>
                  <a:pt x="1225" y="598"/>
                </a:moveTo>
                <a:cubicBezTo>
                  <a:pt x="245" y="1"/>
                  <a:pt x="1" y="1676"/>
                  <a:pt x="255" y="2519"/>
                </a:cubicBezTo>
                <a:cubicBezTo>
                  <a:pt x="539" y="1843"/>
                  <a:pt x="2176" y="1167"/>
                  <a:pt x="1225" y="598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1" name="Google Shape;5991;p21"/>
          <p:cNvSpPr/>
          <p:nvPr/>
        </p:nvSpPr>
        <p:spPr>
          <a:xfrm>
            <a:off x="-1065171" y="2667683"/>
            <a:ext cx="251043" cy="383650"/>
          </a:xfrm>
          <a:custGeom>
            <a:avLst/>
            <a:gdLst/>
            <a:ahLst/>
            <a:cxnLst/>
            <a:rect l="l" t="t" r="r" b="b"/>
            <a:pathLst>
              <a:path w="1187" h="1814" extrusionOk="0">
                <a:moveTo>
                  <a:pt x="1059" y="207"/>
                </a:moveTo>
                <a:cubicBezTo>
                  <a:pt x="569" y="589"/>
                  <a:pt x="216" y="1176"/>
                  <a:pt x="79" y="1764"/>
                </a:cubicBezTo>
                <a:cubicBezTo>
                  <a:pt x="69" y="1814"/>
                  <a:pt x="0" y="1794"/>
                  <a:pt x="10" y="1745"/>
                </a:cubicBezTo>
                <a:cubicBezTo>
                  <a:pt x="157" y="1137"/>
                  <a:pt x="461" y="481"/>
                  <a:pt x="980" y="99"/>
                </a:cubicBezTo>
                <a:cubicBezTo>
                  <a:pt x="1098" y="1"/>
                  <a:pt x="1186" y="109"/>
                  <a:pt x="1059" y="20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2" name="Google Shape;5992;p21"/>
          <p:cNvSpPr/>
          <p:nvPr/>
        </p:nvSpPr>
        <p:spPr>
          <a:xfrm>
            <a:off x="-1044445" y="2582875"/>
            <a:ext cx="489185" cy="485167"/>
          </a:xfrm>
          <a:custGeom>
            <a:avLst/>
            <a:gdLst/>
            <a:ahLst/>
            <a:cxnLst/>
            <a:rect l="l" t="t" r="r" b="b"/>
            <a:pathLst>
              <a:path w="2313" h="2294" extrusionOk="0">
                <a:moveTo>
                  <a:pt x="971" y="608"/>
                </a:moveTo>
                <a:cubicBezTo>
                  <a:pt x="0" y="1185"/>
                  <a:pt x="1461" y="2165"/>
                  <a:pt x="2313" y="2293"/>
                </a:cubicBezTo>
                <a:cubicBezTo>
                  <a:pt x="1862" y="1793"/>
                  <a:pt x="1990" y="0"/>
                  <a:pt x="971" y="608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3" name="Google Shape;5993;p21"/>
          <p:cNvSpPr/>
          <p:nvPr/>
        </p:nvSpPr>
        <p:spPr>
          <a:xfrm>
            <a:off x="-857909" y="2667683"/>
            <a:ext cx="255061" cy="377516"/>
          </a:xfrm>
          <a:custGeom>
            <a:avLst/>
            <a:gdLst/>
            <a:ahLst/>
            <a:cxnLst/>
            <a:rect l="l" t="t" r="r" b="b"/>
            <a:pathLst>
              <a:path w="1206" h="1785" extrusionOk="0">
                <a:moveTo>
                  <a:pt x="167" y="157"/>
                </a:moveTo>
                <a:cubicBezTo>
                  <a:pt x="304" y="765"/>
                  <a:pt x="696" y="1324"/>
                  <a:pt x="1167" y="1696"/>
                </a:cubicBezTo>
                <a:cubicBezTo>
                  <a:pt x="1206" y="1735"/>
                  <a:pt x="1167" y="1784"/>
                  <a:pt x="1127" y="1755"/>
                </a:cubicBezTo>
                <a:cubicBezTo>
                  <a:pt x="637" y="1372"/>
                  <a:pt x="167" y="814"/>
                  <a:pt x="30" y="187"/>
                </a:cubicBezTo>
                <a:cubicBezTo>
                  <a:pt x="0" y="40"/>
                  <a:pt x="128" y="1"/>
                  <a:pt x="167" y="15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4" name="Google Shape;5994;p21"/>
          <p:cNvSpPr/>
          <p:nvPr/>
        </p:nvSpPr>
        <p:spPr>
          <a:xfrm>
            <a:off x="-901476" y="2661550"/>
            <a:ext cx="39549" cy="33416"/>
          </a:xfrm>
          <a:custGeom>
            <a:avLst/>
            <a:gdLst/>
            <a:ahLst/>
            <a:cxnLst/>
            <a:rect l="l" t="t" r="r" b="b"/>
            <a:pathLst>
              <a:path w="187" h="158" extrusionOk="0">
                <a:moveTo>
                  <a:pt x="30" y="1"/>
                </a:moveTo>
                <a:cubicBezTo>
                  <a:pt x="20" y="20"/>
                  <a:pt x="10" y="40"/>
                  <a:pt x="10" y="59"/>
                </a:cubicBezTo>
                <a:cubicBezTo>
                  <a:pt x="1" y="69"/>
                  <a:pt x="1" y="79"/>
                  <a:pt x="1" y="88"/>
                </a:cubicBezTo>
                <a:cubicBezTo>
                  <a:pt x="49" y="99"/>
                  <a:pt x="108" y="128"/>
                  <a:pt x="158" y="157"/>
                </a:cubicBezTo>
                <a:cubicBezTo>
                  <a:pt x="167" y="147"/>
                  <a:pt x="177" y="147"/>
                  <a:pt x="187" y="138"/>
                </a:cubicBezTo>
                <a:cubicBezTo>
                  <a:pt x="138" y="88"/>
                  <a:pt x="89" y="49"/>
                  <a:pt x="30" y="1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5" name="Google Shape;5995;p21"/>
          <p:cNvSpPr/>
          <p:nvPr/>
        </p:nvSpPr>
        <p:spPr>
          <a:xfrm>
            <a:off x="-895343" y="2649072"/>
            <a:ext cx="41664" cy="41664"/>
          </a:xfrm>
          <a:custGeom>
            <a:avLst/>
            <a:gdLst/>
            <a:ahLst/>
            <a:cxnLst/>
            <a:rect l="l" t="t" r="r" b="b"/>
            <a:pathLst>
              <a:path w="197" h="197" extrusionOk="0">
                <a:moveTo>
                  <a:pt x="50" y="1"/>
                </a:moveTo>
                <a:cubicBezTo>
                  <a:pt x="31" y="20"/>
                  <a:pt x="11" y="40"/>
                  <a:pt x="1" y="60"/>
                </a:cubicBezTo>
                <a:cubicBezTo>
                  <a:pt x="60" y="108"/>
                  <a:pt x="109" y="147"/>
                  <a:pt x="158" y="197"/>
                </a:cubicBezTo>
                <a:cubicBezTo>
                  <a:pt x="158" y="197"/>
                  <a:pt x="168" y="187"/>
                  <a:pt x="177" y="187"/>
                </a:cubicBezTo>
                <a:cubicBezTo>
                  <a:pt x="177" y="177"/>
                  <a:pt x="187" y="177"/>
                  <a:pt x="197" y="167"/>
                </a:cubicBezTo>
                <a:lnTo>
                  <a:pt x="197" y="138"/>
                </a:lnTo>
                <a:lnTo>
                  <a:pt x="197" y="89"/>
                </a:lnTo>
                <a:cubicBezTo>
                  <a:pt x="138" y="69"/>
                  <a:pt x="89" y="30"/>
                  <a:pt x="5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6" name="Google Shape;5996;p21"/>
          <p:cNvSpPr/>
          <p:nvPr/>
        </p:nvSpPr>
        <p:spPr>
          <a:xfrm>
            <a:off x="-781138" y="2686506"/>
            <a:ext cx="4230" cy="211"/>
          </a:xfrm>
          <a:custGeom>
            <a:avLst/>
            <a:gdLst/>
            <a:ahLst/>
            <a:cxnLst/>
            <a:rect l="l" t="t" r="r" b="b"/>
            <a:pathLst>
              <a:path w="20" h="1" extrusionOk="0">
                <a:moveTo>
                  <a:pt x="20" y="0"/>
                </a:moveTo>
                <a:lnTo>
                  <a:pt x="0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7" name="Google Shape;5997;p21"/>
          <p:cNvSpPr/>
          <p:nvPr/>
        </p:nvSpPr>
        <p:spPr>
          <a:xfrm>
            <a:off x="-826820" y="2678046"/>
            <a:ext cx="49913" cy="25168"/>
          </a:xfrm>
          <a:custGeom>
            <a:avLst/>
            <a:gdLst/>
            <a:ahLst/>
            <a:cxnLst/>
            <a:rect l="l" t="t" r="r" b="b"/>
            <a:pathLst>
              <a:path w="236" h="119" extrusionOk="0">
                <a:moveTo>
                  <a:pt x="10" y="1"/>
                </a:moveTo>
                <a:lnTo>
                  <a:pt x="10" y="10"/>
                </a:lnTo>
                <a:cubicBezTo>
                  <a:pt x="10" y="30"/>
                  <a:pt x="1" y="50"/>
                  <a:pt x="1" y="60"/>
                </a:cubicBezTo>
                <a:cubicBezTo>
                  <a:pt x="10" y="79"/>
                  <a:pt x="10" y="89"/>
                  <a:pt x="20" y="108"/>
                </a:cubicBezTo>
                <a:lnTo>
                  <a:pt x="20" y="119"/>
                </a:lnTo>
                <a:cubicBezTo>
                  <a:pt x="99" y="79"/>
                  <a:pt x="167" y="50"/>
                  <a:pt x="236" y="40"/>
                </a:cubicBezTo>
                <a:lnTo>
                  <a:pt x="206" y="40"/>
                </a:lnTo>
                <a:cubicBezTo>
                  <a:pt x="147" y="40"/>
                  <a:pt x="79" y="30"/>
                  <a:pt x="1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21"/>
          <p:cNvSpPr/>
          <p:nvPr/>
        </p:nvSpPr>
        <p:spPr>
          <a:xfrm>
            <a:off x="-884769" y="2630460"/>
            <a:ext cx="107862" cy="56257"/>
          </a:xfrm>
          <a:custGeom>
            <a:avLst/>
            <a:gdLst/>
            <a:ahLst/>
            <a:cxnLst/>
            <a:rect l="l" t="t" r="r" b="b"/>
            <a:pathLst>
              <a:path w="510" h="266" extrusionOk="0">
                <a:moveTo>
                  <a:pt x="177" y="0"/>
                </a:moveTo>
                <a:cubicBezTo>
                  <a:pt x="108" y="10"/>
                  <a:pt x="49" y="39"/>
                  <a:pt x="0" y="89"/>
                </a:cubicBezTo>
                <a:cubicBezTo>
                  <a:pt x="39" y="118"/>
                  <a:pt x="88" y="157"/>
                  <a:pt x="147" y="177"/>
                </a:cubicBezTo>
                <a:lnTo>
                  <a:pt x="177" y="0"/>
                </a:lnTo>
                <a:close/>
                <a:moveTo>
                  <a:pt x="314" y="20"/>
                </a:moveTo>
                <a:lnTo>
                  <a:pt x="284" y="226"/>
                </a:lnTo>
                <a:cubicBezTo>
                  <a:pt x="353" y="255"/>
                  <a:pt x="421" y="265"/>
                  <a:pt x="480" y="265"/>
                </a:cubicBezTo>
                <a:lnTo>
                  <a:pt x="510" y="265"/>
                </a:lnTo>
                <a:cubicBezTo>
                  <a:pt x="490" y="157"/>
                  <a:pt x="421" y="59"/>
                  <a:pt x="314" y="2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9" name="Google Shape;5999;p21"/>
          <p:cNvSpPr/>
          <p:nvPr/>
        </p:nvSpPr>
        <p:spPr>
          <a:xfrm>
            <a:off x="-853891" y="2630460"/>
            <a:ext cx="35531" cy="60276"/>
          </a:xfrm>
          <a:custGeom>
            <a:avLst/>
            <a:gdLst/>
            <a:ahLst/>
            <a:cxnLst/>
            <a:rect l="l" t="t" r="r" b="b"/>
            <a:pathLst>
              <a:path w="168" h="285" extrusionOk="0">
                <a:moveTo>
                  <a:pt x="31" y="0"/>
                </a:moveTo>
                <a:lnTo>
                  <a:pt x="1" y="177"/>
                </a:lnTo>
                <a:lnTo>
                  <a:pt x="1" y="226"/>
                </a:lnTo>
                <a:lnTo>
                  <a:pt x="1" y="255"/>
                </a:lnTo>
                <a:cubicBezTo>
                  <a:pt x="11" y="246"/>
                  <a:pt x="31" y="246"/>
                  <a:pt x="40" y="235"/>
                </a:cubicBezTo>
                <a:lnTo>
                  <a:pt x="79" y="235"/>
                </a:lnTo>
                <a:cubicBezTo>
                  <a:pt x="99" y="246"/>
                  <a:pt x="118" y="255"/>
                  <a:pt x="118" y="275"/>
                </a:cubicBezTo>
                <a:lnTo>
                  <a:pt x="129" y="285"/>
                </a:lnTo>
                <a:cubicBezTo>
                  <a:pt x="129" y="275"/>
                  <a:pt x="138" y="255"/>
                  <a:pt x="138" y="235"/>
                </a:cubicBezTo>
                <a:lnTo>
                  <a:pt x="138" y="226"/>
                </a:lnTo>
                <a:lnTo>
                  <a:pt x="168" y="20"/>
                </a:lnTo>
                <a:cubicBezTo>
                  <a:pt x="168" y="20"/>
                  <a:pt x="168" y="10"/>
                  <a:pt x="158" y="10"/>
                </a:cubicBezTo>
                <a:cubicBezTo>
                  <a:pt x="129" y="0"/>
                  <a:pt x="99" y="0"/>
                  <a:pt x="7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0" name="Google Shape;6000;p21"/>
          <p:cNvSpPr/>
          <p:nvPr/>
        </p:nvSpPr>
        <p:spPr>
          <a:xfrm>
            <a:off x="-905495" y="2680161"/>
            <a:ext cx="37434" cy="41664"/>
          </a:xfrm>
          <a:custGeom>
            <a:avLst/>
            <a:gdLst/>
            <a:ahLst/>
            <a:cxnLst/>
            <a:rect l="l" t="t" r="r" b="b"/>
            <a:pathLst>
              <a:path w="177" h="197" extrusionOk="0">
                <a:moveTo>
                  <a:pt x="20" y="0"/>
                </a:moveTo>
                <a:lnTo>
                  <a:pt x="20" y="0"/>
                </a:lnTo>
                <a:cubicBezTo>
                  <a:pt x="0" y="69"/>
                  <a:pt x="10" y="138"/>
                  <a:pt x="39" y="196"/>
                </a:cubicBezTo>
                <a:cubicBezTo>
                  <a:pt x="88" y="148"/>
                  <a:pt x="137" y="109"/>
                  <a:pt x="177" y="69"/>
                </a:cubicBezTo>
                <a:cubicBezTo>
                  <a:pt x="127" y="40"/>
                  <a:pt x="68" y="11"/>
                  <a:pt x="20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1" name="Google Shape;6001;p21"/>
          <p:cNvSpPr/>
          <p:nvPr/>
        </p:nvSpPr>
        <p:spPr>
          <a:xfrm>
            <a:off x="-897247" y="2680161"/>
            <a:ext cx="68524" cy="62391"/>
          </a:xfrm>
          <a:custGeom>
            <a:avLst/>
            <a:gdLst/>
            <a:ahLst/>
            <a:cxnLst/>
            <a:rect l="l" t="t" r="r" b="b"/>
            <a:pathLst>
              <a:path w="324" h="295" extrusionOk="0">
                <a:moveTo>
                  <a:pt x="245" y="0"/>
                </a:moveTo>
                <a:lnTo>
                  <a:pt x="245" y="0"/>
                </a:lnTo>
                <a:cubicBezTo>
                  <a:pt x="243" y="2"/>
                  <a:pt x="241" y="3"/>
                  <a:pt x="239" y="5"/>
                </a:cubicBezTo>
                <a:lnTo>
                  <a:pt x="239" y="5"/>
                </a:lnTo>
                <a:cubicBezTo>
                  <a:pt x="241" y="4"/>
                  <a:pt x="243" y="2"/>
                  <a:pt x="245" y="0"/>
                </a:cubicBezTo>
                <a:close/>
                <a:moveTo>
                  <a:pt x="284" y="0"/>
                </a:moveTo>
                <a:cubicBezTo>
                  <a:pt x="294" y="11"/>
                  <a:pt x="314" y="20"/>
                  <a:pt x="323" y="40"/>
                </a:cubicBezTo>
                <a:cubicBezTo>
                  <a:pt x="323" y="20"/>
                  <a:pt x="304" y="11"/>
                  <a:pt x="284" y="0"/>
                </a:cubicBezTo>
                <a:close/>
                <a:moveTo>
                  <a:pt x="239" y="5"/>
                </a:moveTo>
                <a:cubicBezTo>
                  <a:pt x="228" y="11"/>
                  <a:pt x="214" y="12"/>
                  <a:pt x="206" y="20"/>
                </a:cubicBezTo>
                <a:cubicBezTo>
                  <a:pt x="196" y="30"/>
                  <a:pt x="186" y="30"/>
                  <a:pt x="186" y="40"/>
                </a:cubicBezTo>
                <a:cubicBezTo>
                  <a:pt x="177" y="40"/>
                  <a:pt x="167" y="50"/>
                  <a:pt x="167" y="50"/>
                </a:cubicBezTo>
                <a:cubicBezTo>
                  <a:pt x="157" y="59"/>
                  <a:pt x="147" y="59"/>
                  <a:pt x="138" y="69"/>
                </a:cubicBezTo>
                <a:cubicBezTo>
                  <a:pt x="98" y="109"/>
                  <a:pt x="49" y="148"/>
                  <a:pt x="0" y="196"/>
                </a:cubicBezTo>
                <a:cubicBezTo>
                  <a:pt x="20" y="236"/>
                  <a:pt x="49" y="265"/>
                  <a:pt x="79" y="294"/>
                </a:cubicBezTo>
                <a:cubicBezTo>
                  <a:pt x="118" y="255"/>
                  <a:pt x="167" y="216"/>
                  <a:pt x="225" y="177"/>
                </a:cubicBezTo>
                <a:cubicBezTo>
                  <a:pt x="225" y="157"/>
                  <a:pt x="216" y="148"/>
                  <a:pt x="216" y="128"/>
                </a:cubicBezTo>
                <a:cubicBezTo>
                  <a:pt x="207" y="64"/>
                  <a:pt x="214" y="26"/>
                  <a:pt x="239" y="5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2" name="Google Shape;6002;p21"/>
          <p:cNvSpPr/>
          <p:nvPr/>
        </p:nvSpPr>
        <p:spPr>
          <a:xfrm>
            <a:off x="-880750" y="2686506"/>
            <a:ext cx="103843" cy="70639"/>
          </a:xfrm>
          <a:custGeom>
            <a:avLst/>
            <a:gdLst/>
            <a:ahLst/>
            <a:cxnLst/>
            <a:rect l="l" t="t" r="r" b="b"/>
            <a:pathLst>
              <a:path w="491" h="334" extrusionOk="0">
                <a:moveTo>
                  <a:pt x="491" y="0"/>
                </a:moveTo>
                <a:cubicBezTo>
                  <a:pt x="422" y="10"/>
                  <a:pt x="354" y="39"/>
                  <a:pt x="275" y="79"/>
                </a:cubicBezTo>
                <a:cubicBezTo>
                  <a:pt x="295" y="147"/>
                  <a:pt x="314" y="225"/>
                  <a:pt x="334" y="294"/>
                </a:cubicBezTo>
                <a:cubicBezTo>
                  <a:pt x="402" y="255"/>
                  <a:pt x="452" y="196"/>
                  <a:pt x="471" y="127"/>
                </a:cubicBezTo>
                <a:cubicBezTo>
                  <a:pt x="491" y="88"/>
                  <a:pt x="491" y="39"/>
                  <a:pt x="491" y="0"/>
                </a:cubicBezTo>
                <a:close/>
                <a:moveTo>
                  <a:pt x="147" y="147"/>
                </a:moveTo>
                <a:cubicBezTo>
                  <a:pt x="89" y="186"/>
                  <a:pt x="40" y="225"/>
                  <a:pt x="1" y="264"/>
                </a:cubicBezTo>
                <a:cubicBezTo>
                  <a:pt x="30" y="284"/>
                  <a:pt x="60" y="304"/>
                  <a:pt x="99" y="314"/>
                </a:cubicBezTo>
                <a:cubicBezTo>
                  <a:pt x="128" y="323"/>
                  <a:pt x="158" y="333"/>
                  <a:pt x="197" y="333"/>
                </a:cubicBezTo>
                <a:lnTo>
                  <a:pt x="206" y="333"/>
                </a:lnTo>
                <a:cubicBezTo>
                  <a:pt x="187" y="275"/>
                  <a:pt x="167" y="206"/>
                  <a:pt x="147" y="147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3" name="Google Shape;6003;p21"/>
          <p:cNvSpPr/>
          <p:nvPr/>
        </p:nvSpPr>
        <p:spPr>
          <a:xfrm>
            <a:off x="-853891" y="2680161"/>
            <a:ext cx="43779" cy="76984"/>
          </a:xfrm>
          <a:custGeom>
            <a:avLst/>
            <a:gdLst/>
            <a:ahLst/>
            <a:cxnLst/>
            <a:rect l="l" t="t" r="r" b="b"/>
            <a:pathLst>
              <a:path w="207" h="364" extrusionOk="0">
                <a:moveTo>
                  <a:pt x="40" y="0"/>
                </a:moveTo>
                <a:cubicBezTo>
                  <a:pt x="11" y="20"/>
                  <a:pt x="1" y="59"/>
                  <a:pt x="11" y="128"/>
                </a:cubicBezTo>
                <a:cubicBezTo>
                  <a:pt x="11" y="148"/>
                  <a:pt x="20" y="157"/>
                  <a:pt x="20" y="177"/>
                </a:cubicBezTo>
                <a:cubicBezTo>
                  <a:pt x="40" y="236"/>
                  <a:pt x="60" y="305"/>
                  <a:pt x="79" y="363"/>
                </a:cubicBezTo>
                <a:cubicBezTo>
                  <a:pt x="129" y="363"/>
                  <a:pt x="168" y="344"/>
                  <a:pt x="207" y="324"/>
                </a:cubicBezTo>
                <a:cubicBezTo>
                  <a:pt x="187" y="255"/>
                  <a:pt x="168" y="177"/>
                  <a:pt x="148" y="109"/>
                </a:cubicBezTo>
                <a:lnTo>
                  <a:pt x="148" y="98"/>
                </a:lnTo>
                <a:cubicBezTo>
                  <a:pt x="138" y="79"/>
                  <a:pt x="138" y="69"/>
                  <a:pt x="129" y="50"/>
                </a:cubicBezTo>
                <a:lnTo>
                  <a:pt x="118" y="40"/>
                </a:lnTo>
                <a:cubicBezTo>
                  <a:pt x="109" y="20"/>
                  <a:pt x="89" y="11"/>
                  <a:pt x="79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4" name="Google Shape;6004;p21"/>
          <p:cNvSpPr/>
          <p:nvPr/>
        </p:nvSpPr>
        <p:spPr>
          <a:xfrm>
            <a:off x="-899362" y="2609734"/>
            <a:ext cx="143181" cy="143181"/>
          </a:xfrm>
          <a:custGeom>
            <a:avLst/>
            <a:gdLst/>
            <a:ahLst/>
            <a:cxnLst/>
            <a:rect l="l" t="t" r="r" b="b"/>
            <a:pathLst>
              <a:path w="677" h="677" extrusionOk="0">
                <a:moveTo>
                  <a:pt x="618" y="431"/>
                </a:moveTo>
                <a:cubicBezTo>
                  <a:pt x="569" y="588"/>
                  <a:pt x="402" y="677"/>
                  <a:pt x="246" y="618"/>
                </a:cubicBezTo>
                <a:cubicBezTo>
                  <a:pt x="89" y="569"/>
                  <a:pt x="0" y="402"/>
                  <a:pt x="59" y="246"/>
                </a:cubicBezTo>
                <a:cubicBezTo>
                  <a:pt x="108" y="89"/>
                  <a:pt x="275" y="0"/>
                  <a:pt x="431" y="50"/>
                </a:cubicBezTo>
                <a:cubicBezTo>
                  <a:pt x="588" y="108"/>
                  <a:pt x="677" y="275"/>
                  <a:pt x="618" y="43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5" name="Google Shape;6005;p21"/>
          <p:cNvSpPr/>
          <p:nvPr/>
        </p:nvSpPr>
        <p:spPr>
          <a:xfrm>
            <a:off x="-831050" y="2634479"/>
            <a:ext cx="52027" cy="52239"/>
          </a:xfrm>
          <a:custGeom>
            <a:avLst/>
            <a:gdLst/>
            <a:ahLst/>
            <a:cxnLst/>
            <a:rect l="l" t="t" r="r" b="b"/>
            <a:pathLst>
              <a:path w="246" h="247" extrusionOk="0">
                <a:moveTo>
                  <a:pt x="226" y="158"/>
                </a:moveTo>
                <a:cubicBezTo>
                  <a:pt x="206" y="216"/>
                  <a:pt x="148" y="246"/>
                  <a:pt x="89" y="227"/>
                </a:cubicBezTo>
                <a:cubicBezTo>
                  <a:pt x="30" y="207"/>
                  <a:pt x="1" y="148"/>
                  <a:pt x="21" y="89"/>
                </a:cubicBezTo>
                <a:cubicBezTo>
                  <a:pt x="40" y="31"/>
                  <a:pt x="99" y="1"/>
                  <a:pt x="158" y="20"/>
                </a:cubicBezTo>
                <a:cubicBezTo>
                  <a:pt x="217" y="40"/>
                  <a:pt x="246" y="99"/>
                  <a:pt x="226" y="15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6" name="Google Shape;6006;p21"/>
          <p:cNvSpPr/>
          <p:nvPr/>
        </p:nvSpPr>
        <p:spPr>
          <a:xfrm>
            <a:off x="833177" y="6010730"/>
            <a:ext cx="358693" cy="296514"/>
          </a:xfrm>
          <a:custGeom>
            <a:avLst/>
            <a:gdLst/>
            <a:ahLst/>
            <a:cxnLst/>
            <a:rect l="l" t="t" r="r" b="b"/>
            <a:pathLst>
              <a:path w="1696" h="1402" extrusionOk="0">
                <a:moveTo>
                  <a:pt x="1382" y="695"/>
                </a:moveTo>
                <a:cubicBezTo>
                  <a:pt x="1696" y="0"/>
                  <a:pt x="520" y="0"/>
                  <a:pt x="0" y="245"/>
                </a:cubicBezTo>
                <a:cubicBezTo>
                  <a:pt x="451" y="353"/>
                  <a:pt x="1059" y="1401"/>
                  <a:pt x="1382" y="695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7" name="Google Shape;6007;p21"/>
          <p:cNvSpPr/>
          <p:nvPr/>
        </p:nvSpPr>
        <p:spPr>
          <a:xfrm>
            <a:off x="872515" y="6054086"/>
            <a:ext cx="275788" cy="130915"/>
          </a:xfrm>
          <a:custGeom>
            <a:avLst/>
            <a:gdLst/>
            <a:ahLst/>
            <a:cxnLst/>
            <a:rect l="l" t="t" r="r" b="b"/>
            <a:pathLst>
              <a:path w="1304" h="619" extrusionOk="0">
                <a:moveTo>
                  <a:pt x="1167" y="549"/>
                </a:moveTo>
                <a:cubicBezTo>
                  <a:pt x="863" y="265"/>
                  <a:pt x="441" y="79"/>
                  <a:pt x="30" y="50"/>
                </a:cubicBezTo>
                <a:cubicBezTo>
                  <a:pt x="1" y="50"/>
                  <a:pt x="1" y="1"/>
                  <a:pt x="40" y="1"/>
                </a:cubicBezTo>
                <a:cubicBezTo>
                  <a:pt x="452" y="40"/>
                  <a:pt x="922" y="177"/>
                  <a:pt x="1236" y="481"/>
                </a:cubicBezTo>
                <a:cubicBezTo>
                  <a:pt x="1304" y="549"/>
                  <a:pt x="1245" y="618"/>
                  <a:pt x="1167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8" name="Google Shape;6008;p21"/>
          <p:cNvSpPr/>
          <p:nvPr/>
        </p:nvSpPr>
        <p:spPr>
          <a:xfrm>
            <a:off x="1139840" y="6068679"/>
            <a:ext cx="309204" cy="261406"/>
          </a:xfrm>
          <a:custGeom>
            <a:avLst/>
            <a:gdLst/>
            <a:ahLst/>
            <a:cxnLst/>
            <a:rect l="l" t="t" r="r" b="b"/>
            <a:pathLst>
              <a:path w="1462" h="1236" extrusionOk="0">
                <a:moveTo>
                  <a:pt x="20" y="480"/>
                </a:moveTo>
                <a:cubicBezTo>
                  <a:pt x="1" y="1235"/>
                  <a:pt x="1078" y="765"/>
                  <a:pt x="1461" y="304"/>
                </a:cubicBezTo>
                <a:cubicBezTo>
                  <a:pt x="1294" y="343"/>
                  <a:pt x="1069" y="284"/>
                  <a:pt x="834" y="225"/>
                </a:cubicBezTo>
                <a:cubicBezTo>
                  <a:pt x="432" y="118"/>
                  <a:pt x="30" y="0"/>
                  <a:pt x="20" y="48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9" name="Google Shape;6009;p21"/>
          <p:cNvSpPr/>
          <p:nvPr/>
        </p:nvSpPr>
        <p:spPr>
          <a:xfrm>
            <a:off x="1117210" y="6147353"/>
            <a:ext cx="298629" cy="58372"/>
          </a:xfrm>
          <a:custGeom>
            <a:avLst/>
            <a:gdLst/>
            <a:ahLst/>
            <a:cxnLst/>
            <a:rect l="l" t="t" r="r" b="b"/>
            <a:pathLst>
              <a:path w="1412" h="276" extrusionOk="0">
                <a:moveTo>
                  <a:pt x="127" y="40"/>
                </a:moveTo>
                <a:cubicBezTo>
                  <a:pt x="529" y="177"/>
                  <a:pt x="989" y="158"/>
                  <a:pt x="1362" y="10"/>
                </a:cubicBezTo>
                <a:cubicBezTo>
                  <a:pt x="1401" y="1"/>
                  <a:pt x="1411" y="49"/>
                  <a:pt x="1381" y="60"/>
                </a:cubicBezTo>
                <a:cubicBezTo>
                  <a:pt x="989" y="197"/>
                  <a:pt x="500" y="275"/>
                  <a:pt x="98" y="128"/>
                </a:cubicBezTo>
                <a:cubicBezTo>
                  <a:pt x="0" y="99"/>
                  <a:pt x="29" y="10"/>
                  <a:pt x="127" y="4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0" name="Google Shape;6010;p21"/>
          <p:cNvSpPr/>
          <p:nvPr/>
        </p:nvSpPr>
        <p:spPr>
          <a:xfrm>
            <a:off x="978260" y="5892506"/>
            <a:ext cx="311107" cy="321470"/>
          </a:xfrm>
          <a:custGeom>
            <a:avLst/>
            <a:gdLst/>
            <a:ahLst/>
            <a:cxnLst/>
            <a:rect l="l" t="t" r="r" b="b"/>
            <a:pathLst>
              <a:path w="1471" h="1520" extrusionOk="0">
                <a:moveTo>
                  <a:pt x="716" y="1245"/>
                </a:moveTo>
                <a:cubicBezTo>
                  <a:pt x="0" y="951"/>
                  <a:pt x="873" y="167"/>
                  <a:pt x="1470" y="0"/>
                </a:cubicBezTo>
                <a:cubicBezTo>
                  <a:pt x="1186" y="373"/>
                  <a:pt x="1402" y="1519"/>
                  <a:pt x="716" y="1245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1" name="Google Shape;6011;p21"/>
          <p:cNvSpPr/>
          <p:nvPr/>
        </p:nvSpPr>
        <p:spPr>
          <a:xfrm>
            <a:off x="1121229" y="5913232"/>
            <a:ext cx="138951" cy="269654"/>
          </a:xfrm>
          <a:custGeom>
            <a:avLst/>
            <a:gdLst/>
            <a:ahLst/>
            <a:cxnLst/>
            <a:rect l="l" t="t" r="r" b="b"/>
            <a:pathLst>
              <a:path w="657" h="1275" extrusionOk="0">
                <a:moveTo>
                  <a:pt x="99" y="1176"/>
                </a:moveTo>
                <a:cubicBezTo>
                  <a:pt x="138" y="755"/>
                  <a:pt x="354" y="344"/>
                  <a:pt x="628" y="50"/>
                </a:cubicBezTo>
                <a:cubicBezTo>
                  <a:pt x="657" y="30"/>
                  <a:pt x="628" y="0"/>
                  <a:pt x="598" y="20"/>
                </a:cubicBezTo>
                <a:cubicBezTo>
                  <a:pt x="304" y="324"/>
                  <a:pt x="40" y="735"/>
                  <a:pt x="10" y="1167"/>
                </a:cubicBezTo>
                <a:cubicBezTo>
                  <a:pt x="1" y="1265"/>
                  <a:pt x="89" y="1274"/>
                  <a:pt x="99" y="117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2" name="Google Shape;6012;p21"/>
          <p:cNvSpPr/>
          <p:nvPr/>
        </p:nvSpPr>
        <p:spPr>
          <a:xfrm>
            <a:off x="945056" y="6089405"/>
            <a:ext cx="308992" cy="358693"/>
          </a:xfrm>
          <a:custGeom>
            <a:avLst/>
            <a:gdLst/>
            <a:ahLst/>
            <a:cxnLst/>
            <a:rect l="l" t="t" r="r" b="b"/>
            <a:pathLst>
              <a:path w="1461" h="1696" extrusionOk="0">
                <a:moveTo>
                  <a:pt x="824" y="402"/>
                </a:moveTo>
                <a:cubicBezTo>
                  <a:pt x="167" y="0"/>
                  <a:pt x="0" y="1127"/>
                  <a:pt x="177" y="1695"/>
                </a:cubicBezTo>
                <a:cubicBezTo>
                  <a:pt x="363" y="1245"/>
                  <a:pt x="1461" y="784"/>
                  <a:pt x="824" y="40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3" name="Google Shape;6013;p21"/>
          <p:cNvSpPr/>
          <p:nvPr/>
        </p:nvSpPr>
        <p:spPr>
          <a:xfrm>
            <a:off x="980375" y="6153487"/>
            <a:ext cx="167926" cy="257176"/>
          </a:xfrm>
          <a:custGeom>
            <a:avLst/>
            <a:gdLst/>
            <a:ahLst/>
            <a:cxnLst/>
            <a:rect l="l" t="t" r="r" b="b"/>
            <a:pathLst>
              <a:path w="794" h="1216" extrusionOk="0">
                <a:moveTo>
                  <a:pt x="715" y="129"/>
                </a:moveTo>
                <a:cubicBezTo>
                  <a:pt x="382" y="393"/>
                  <a:pt x="147" y="785"/>
                  <a:pt x="49" y="1177"/>
                </a:cubicBezTo>
                <a:cubicBezTo>
                  <a:pt x="40" y="1216"/>
                  <a:pt x="0" y="1207"/>
                  <a:pt x="10" y="1167"/>
                </a:cubicBezTo>
                <a:cubicBezTo>
                  <a:pt x="108" y="765"/>
                  <a:pt x="314" y="314"/>
                  <a:pt x="657" y="60"/>
                </a:cubicBezTo>
                <a:cubicBezTo>
                  <a:pt x="735" y="1"/>
                  <a:pt x="794" y="70"/>
                  <a:pt x="715" y="12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4" name="Google Shape;6014;p21"/>
          <p:cNvSpPr/>
          <p:nvPr/>
        </p:nvSpPr>
        <p:spPr>
          <a:xfrm>
            <a:off x="994757" y="6095538"/>
            <a:ext cx="329930" cy="325700"/>
          </a:xfrm>
          <a:custGeom>
            <a:avLst/>
            <a:gdLst/>
            <a:ahLst/>
            <a:cxnLst/>
            <a:rect l="l" t="t" r="r" b="b"/>
            <a:pathLst>
              <a:path w="1560" h="1540" extrusionOk="0">
                <a:moveTo>
                  <a:pt x="647" y="412"/>
                </a:moveTo>
                <a:cubicBezTo>
                  <a:pt x="1" y="795"/>
                  <a:pt x="981" y="1451"/>
                  <a:pt x="1559" y="1539"/>
                </a:cubicBezTo>
                <a:cubicBezTo>
                  <a:pt x="1255" y="1206"/>
                  <a:pt x="1333" y="0"/>
                  <a:pt x="647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5" name="Google Shape;6015;p21"/>
          <p:cNvSpPr/>
          <p:nvPr/>
        </p:nvSpPr>
        <p:spPr>
          <a:xfrm>
            <a:off x="1119114" y="6153487"/>
            <a:ext cx="172367" cy="253158"/>
          </a:xfrm>
          <a:custGeom>
            <a:avLst/>
            <a:gdLst/>
            <a:ahLst/>
            <a:cxnLst/>
            <a:rect l="l" t="t" r="r" b="b"/>
            <a:pathLst>
              <a:path w="815" h="1197" extrusionOk="0">
                <a:moveTo>
                  <a:pt x="109" y="99"/>
                </a:moveTo>
                <a:cubicBezTo>
                  <a:pt x="207" y="510"/>
                  <a:pt x="471" y="893"/>
                  <a:pt x="785" y="1138"/>
                </a:cubicBezTo>
                <a:cubicBezTo>
                  <a:pt x="814" y="1157"/>
                  <a:pt x="785" y="1196"/>
                  <a:pt x="765" y="1177"/>
                </a:cubicBezTo>
                <a:cubicBezTo>
                  <a:pt x="432" y="913"/>
                  <a:pt x="118" y="540"/>
                  <a:pt x="20" y="118"/>
                </a:cubicBezTo>
                <a:cubicBezTo>
                  <a:pt x="1" y="20"/>
                  <a:pt x="89" y="1"/>
                  <a:pt x="109" y="9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6" name="Google Shape;6016;p21"/>
          <p:cNvSpPr/>
          <p:nvPr/>
        </p:nvSpPr>
        <p:spPr>
          <a:xfrm>
            <a:off x="1090140" y="6149468"/>
            <a:ext cx="27283" cy="20938"/>
          </a:xfrm>
          <a:custGeom>
            <a:avLst/>
            <a:gdLst/>
            <a:ahLst/>
            <a:cxnLst/>
            <a:rect l="l" t="t" r="r" b="b"/>
            <a:pathLst>
              <a:path w="129" h="99" extrusionOk="0">
                <a:moveTo>
                  <a:pt x="20" y="0"/>
                </a:moveTo>
                <a:cubicBezTo>
                  <a:pt x="11" y="10"/>
                  <a:pt x="11" y="20"/>
                  <a:pt x="11" y="30"/>
                </a:cubicBezTo>
                <a:cubicBezTo>
                  <a:pt x="0" y="39"/>
                  <a:pt x="0" y="39"/>
                  <a:pt x="0" y="50"/>
                </a:cubicBezTo>
                <a:cubicBezTo>
                  <a:pt x="40" y="59"/>
                  <a:pt x="69" y="79"/>
                  <a:pt x="109" y="98"/>
                </a:cubicBezTo>
                <a:cubicBezTo>
                  <a:pt x="118" y="98"/>
                  <a:pt x="118" y="89"/>
                  <a:pt x="128" y="89"/>
                </a:cubicBezTo>
                <a:cubicBezTo>
                  <a:pt x="89" y="50"/>
                  <a:pt x="59" y="20"/>
                  <a:pt x="20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7" name="Google Shape;6017;p21"/>
          <p:cNvSpPr/>
          <p:nvPr/>
        </p:nvSpPr>
        <p:spPr>
          <a:xfrm>
            <a:off x="1094158" y="6139105"/>
            <a:ext cx="29398" cy="29186"/>
          </a:xfrm>
          <a:custGeom>
            <a:avLst/>
            <a:gdLst/>
            <a:ahLst/>
            <a:cxnLst/>
            <a:rect l="l" t="t" r="r" b="b"/>
            <a:pathLst>
              <a:path w="139" h="138" extrusionOk="0">
                <a:moveTo>
                  <a:pt x="31" y="1"/>
                </a:moveTo>
                <a:cubicBezTo>
                  <a:pt x="21" y="20"/>
                  <a:pt x="11" y="30"/>
                  <a:pt x="1" y="49"/>
                </a:cubicBezTo>
                <a:cubicBezTo>
                  <a:pt x="40" y="69"/>
                  <a:pt x="70" y="99"/>
                  <a:pt x="109" y="138"/>
                </a:cubicBezTo>
                <a:cubicBezTo>
                  <a:pt x="109" y="128"/>
                  <a:pt x="119" y="128"/>
                  <a:pt x="119" y="128"/>
                </a:cubicBezTo>
                <a:cubicBezTo>
                  <a:pt x="129" y="118"/>
                  <a:pt x="129" y="118"/>
                  <a:pt x="138" y="118"/>
                </a:cubicBezTo>
                <a:lnTo>
                  <a:pt x="138" y="99"/>
                </a:lnTo>
                <a:lnTo>
                  <a:pt x="138" y="59"/>
                </a:lnTo>
                <a:cubicBezTo>
                  <a:pt x="99" y="49"/>
                  <a:pt x="60" y="30"/>
                  <a:pt x="31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8" name="Google Shape;6018;p21"/>
          <p:cNvSpPr/>
          <p:nvPr/>
        </p:nvSpPr>
        <p:spPr>
          <a:xfrm>
            <a:off x="1170929" y="6164061"/>
            <a:ext cx="2326" cy="211"/>
          </a:xfrm>
          <a:custGeom>
            <a:avLst/>
            <a:gdLst/>
            <a:ahLst/>
            <a:cxnLst/>
            <a:rect l="l" t="t" r="r" b="b"/>
            <a:pathLst>
              <a:path w="11" h="1" extrusionOk="0">
                <a:moveTo>
                  <a:pt x="10" y="0"/>
                </a:moveTo>
                <a:lnTo>
                  <a:pt x="1" y="0"/>
                </a:lnTo>
                <a:lnTo>
                  <a:pt x="1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9" name="Google Shape;6019;p21"/>
          <p:cNvSpPr/>
          <p:nvPr/>
        </p:nvSpPr>
        <p:spPr>
          <a:xfrm>
            <a:off x="1139840" y="6159831"/>
            <a:ext cx="33416" cy="16919"/>
          </a:xfrm>
          <a:custGeom>
            <a:avLst/>
            <a:gdLst/>
            <a:ahLst/>
            <a:cxnLst/>
            <a:rect l="l" t="t" r="r" b="b"/>
            <a:pathLst>
              <a:path w="158" h="80" extrusionOk="0">
                <a:moveTo>
                  <a:pt x="11" y="1"/>
                </a:moveTo>
                <a:lnTo>
                  <a:pt x="11" y="10"/>
                </a:lnTo>
                <a:cubicBezTo>
                  <a:pt x="11" y="20"/>
                  <a:pt x="11" y="30"/>
                  <a:pt x="1" y="40"/>
                </a:cubicBezTo>
                <a:cubicBezTo>
                  <a:pt x="11" y="49"/>
                  <a:pt x="11" y="59"/>
                  <a:pt x="11" y="69"/>
                </a:cubicBezTo>
                <a:cubicBezTo>
                  <a:pt x="11" y="69"/>
                  <a:pt x="20" y="69"/>
                  <a:pt x="20" y="79"/>
                </a:cubicBezTo>
                <a:cubicBezTo>
                  <a:pt x="70" y="49"/>
                  <a:pt x="118" y="30"/>
                  <a:pt x="157" y="20"/>
                </a:cubicBezTo>
                <a:lnTo>
                  <a:pt x="138" y="20"/>
                </a:lnTo>
                <a:cubicBezTo>
                  <a:pt x="99" y="20"/>
                  <a:pt x="59" y="10"/>
                  <a:pt x="11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0" name="Google Shape;6020;p21"/>
          <p:cNvSpPr/>
          <p:nvPr/>
        </p:nvSpPr>
        <p:spPr>
          <a:xfrm>
            <a:off x="1100503" y="6126627"/>
            <a:ext cx="72754" cy="37646"/>
          </a:xfrm>
          <a:custGeom>
            <a:avLst/>
            <a:gdLst/>
            <a:ahLst/>
            <a:cxnLst/>
            <a:rect l="l" t="t" r="r" b="b"/>
            <a:pathLst>
              <a:path w="344" h="178" extrusionOk="0">
                <a:moveTo>
                  <a:pt x="128" y="1"/>
                </a:moveTo>
                <a:cubicBezTo>
                  <a:pt x="79" y="10"/>
                  <a:pt x="40" y="30"/>
                  <a:pt x="1" y="60"/>
                </a:cubicBezTo>
                <a:cubicBezTo>
                  <a:pt x="30" y="89"/>
                  <a:pt x="69" y="108"/>
                  <a:pt x="108" y="118"/>
                </a:cubicBezTo>
                <a:cubicBezTo>
                  <a:pt x="108" y="79"/>
                  <a:pt x="118" y="40"/>
                  <a:pt x="128" y="1"/>
                </a:cubicBezTo>
                <a:close/>
                <a:moveTo>
                  <a:pt x="216" y="10"/>
                </a:moveTo>
                <a:cubicBezTo>
                  <a:pt x="206" y="60"/>
                  <a:pt x="206" y="108"/>
                  <a:pt x="197" y="158"/>
                </a:cubicBezTo>
                <a:cubicBezTo>
                  <a:pt x="245" y="167"/>
                  <a:pt x="285" y="177"/>
                  <a:pt x="324" y="177"/>
                </a:cubicBezTo>
                <a:lnTo>
                  <a:pt x="343" y="177"/>
                </a:lnTo>
                <a:cubicBezTo>
                  <a:pt x="334" y="108"/>
                  <a:pt x="295" y="40"/>
                  <a:pt x="216" y="1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1" name="Google Shape;6021;p21"/>
          <p:cNvSpPr/>
          <p:nvPr/>
        </p:nvSpPr>
        <p:spPr>
          <a:xfrm>
            <a:off x="1123344" y="6126627"/>
            <a:ext cx="23053" cy="41664"/>
          </a:xfrm>
          <a:custGeom>
            <a:avLst/>
            <a:gdLst/>
            <a:ahLst/>
            <a:cxnLst/>
            <a:rect l="l" t="t" r="r" b="b"/>
            <a:pathLst>
              <a:path w="109" h="197" extrusionOk="0">
                <a:moveTo>
                  <a:pt x="20" y="1"/>
                </a:moveTo>
                <a:cubicBezTo>
                  <a:pt x="10" y="40"/>
                  <a:pt x="0" y="79"/>
                  <a:pt x="0" y="118"/>
                </a:cubicBezTo>
                <a:lnTo>
                  <a:pt x="0" y="158"/>
                </a:lnTo>
                <a:lnTo>
                  <a:pt x="0" y="177"/>
                </a:lnTo>
                <a:cubicBezTo>
                  <a:pt x="10" y="167"/>
                  <a:pt x="20" y="167"/>
                  <a:pt x="20" y="167"/>
                </a:cubicBezTo>
                <a:cubicBezTo>
                  <a:pt x="30" y="158"/>
                  <a:pt x="30" y="158"/>
                  <a:pt x="39" y="158"/>
                </a:cubicBezTo>
                <a:lnTo>
                  <a:pt x="50" y="158"/>
                </a:lnTo>
                <a:cubicBezTo>
                  <a:pt x="69" y="167"/>
                  <a:pt x="79" y="177"/>
                  <a:pt x="79" y="187"/>
                </a:cubicBezTo>
                <a:lnTo>
                  <a:pt x="79" y="197"/>
                </a:lnTo>
                <a:cubicBezTo>
                  <a:pt x="89" y="187"/>
                  <a:pt x="89" y="177"/>
                  <a:pt x="89" y="167"/>
                </a:cubicBezTo>
                <a:lnTo>
                  <a:pt x="89" y="158"/>
                </a:lnTo>
                <a:cubicBezTo>
                  <a:pt x="98" y="108"/>
                  <a:pt x="98" y="60"/>
                  <a:pt x="108" y="10"/>
                </a:cubicBezTo>
                <a:lnTo>
                  <a:pt x="98" y="10"/>
                </a:lnTo>
                <a:cubicBezTo>
                  <a:pt x="79" y="1"/>
                  <a:pt x="59" y="1"/>
                  <a:pt x="3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2" name="Google Shape;6022;p21"/>
          <p:cNvSpPr/>
          <p:nvPr/>
        </p:nvSpPr>
        <p:spPr>
          <a:xfrm>
            <a:off x="1088025" y="6159831"/>
            <a:ext cx="25168" cy="27071"/>
          </a:xfrm>
          <a:custGeom>
            <a:avLst/>
            <a:gdLst/>
            <a:ahLst/>
            <a:cxnLst/>
            <a:rect l="l" t="t" r="r" b="b"/>
            <a:pathLst>
              <a:path w="119" h="128" extrusionOk="0">
                <a:moveTo>
                  <a:pt x="10" y="1"/>
                </a:moveTo>
                <a:lnTo>
                  <a:pt x="10" y="1"/>
                </a:lnTo>
                <a:cubicBezTo>
                  <a:pt x="1" y="49"/>
                  <a:pt x="10" y="88"/>
                  <a:pt x="30" y="128"/>
                </a:cubicBezTo>
                <a:cubicBezTo>
                  <a:pt x="60" y="99"/>
                  <a:pt x="89" y="79"/>
                  <a:pt x="119" y="49"/>
                </a:cubicBezTo>
                <a:cubicBezTo>
                  <a:pt x="79" y="30"/>
                  <a:pt x="50" y="10"/>
                  <a:pt x="10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3" name="Google Shape;6023;p21"/>
          <p:cNvSpPr/>
          <p:nvPr/>
        </p:nvSpPr>
        <p:spPr>
          <a:xfrm>
            <a:off x="1094158" y="6159831"/>
            <a:ext cx="45894" cy="43779"/>
          </a:xfrm>
          <a:custGeom>
            <a:avLst/>
            <a:gdLst/>
            <a:ahLst/>
            <a:cxnLst/>
            <a:rect l="l" t="t" r="r" b="b"/>
            <a:pathLst>
              <a:path w="217" h="207" extrusionOk="0">
                <a:moveTo>
                  <a:pt x="188" y="1"/>
                </a:moveTo>
                <a:lnTo>
                  <a:pt x="217" y="30"/>
                </a:lnTo>
                <a:cubicBezTo>
                  <a:pt x="217" y="20"/>
                  <a:pt x="207" y="10"/>
                  <a:pt x="188" y="1"/>
                </a:cubicBezTo>
                <a:close/>
                <a:moveTo>
                  <a:pt x="158" y="10"/>
                </a:moveTo>
                <a:cubicBezTo>
                  <a:pt x="158" y="10"/>
                  <a:pt x="148" y="10"/>
                  <a:pt x="138" y="20"/>
                </a:cubicBezTo>
                <a:cubicBezTo>
                  <a:pt x="129" y="20"/>
                  <a:pt x="129" y="20"/>
                  <a:pt x="119" y="30"/>
                </a:cubicBezTo>
                <a:cubicBezTo>
                  <a:pt x="119" y="30"/>
                  <a:pt x="109" y="30"/>
                  <a:pt x="109" y="40"/>
                </a:cubicBezTo>
                <a:cubicBezTo>
                  <a:pt x="99" y="40"/>
                  <a:pt x="99" y="49"/>
                  <a:pt x="90" y="49"/>
                </a:cubicBezTo>
                <a:cubicBezTo>
                  <a:pt x="60" y="79"/>
                  <a:pt x="31" y="99"/>
                  <a:pt x="1" y="128"/>
                </a:cubicBezTo>
                <a:cubicBezTo>
                  <a:pt x="11" y="157"/>
                  <a:pt x="31" y="186"/>
                  <a:pt x="50" y="206"/>
                </a:cubicBezTo>
                <a:cubicBezTo>
                  <a:pt x="79" y="177"/>
                  <a:pt x="109" y="147"/>
                  <a:pt x="148" y="118"/>
                </a:cubicBezTo>
                <a:cubicBezTo>
                  <a:pt x="148" y="108"/>
                  <a:pt x="148" y="99"/>
                  <a:pt x="138" y="88"/>
                </a:cubicBezTo>
                <a:cubicBezTo>
                  <a:pt x="129" y="49"/>
                  <a:pt x="138" y="20"/>
                  <a:pt x="158" y="1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4" name="Google Shape;6024;p21"/>
          <p:cNvSpPr/>
          <p:nvPr/>
        </p:nvSpPr>
        <p:spPr>
          <a:xfrm>
            <a:off x="1104732" y="6164061"/>
            <a:ext cx="70639" cy="47798"/>
          </a:xfrm>
          <a:custGeom>
            <a:avLst/>
            <a:gdLst/>
            <a:ahLst/>
            <a:cxnLst/>
            <a:rect l="l" t="t" r="r" b="b"/>
            <a:pathLst>
              <a:path w="334" h="226" extrusionOk="0">
                <a:moveTo>
                  <a:pt x="323" y="0"/>
                </a:moveTo>
                <a:cubicBezTo>
                  <a:pt x="284" y="10"/>
                  <a:pt x="236" y="29"/>
                  <a:pt x="186" y="59"/>
                </a:cubicBezTo>
                <a:cubicBezTo>
                  <a:pt x="196" y="108"/>
                  <a:pt x="206" y="157"/>
                  <a:pt x="225" y="206"/>
                </a:cubicBezTo>
                <a:cubicBezTo>
                  <a:pt x="265" y="177"/>
                  <a:pt x="304" y="137"/>
                  <a:pt x="314" y="88"/>
                </a:cubicBezTo>
                <a:cubicBezTo>
                  <a:pt x="323" y="59"/>
                  <a:pt x="334" y="29"/>
                  <a:pt x="323" y="0"/>
                </a:cubicBezTo>
                <a:close/>
                <a:moveTo>
                  <a:pt x="98" y="98"/>
                </a:moveTo>
                <a:cubicBezTo>
                  <a:pt x="59" y="127"/>
                  <a:pt x="29" y="157"/>
                  <a:pt x="0" y="186"/>
                </a:cubicBezTo>
                <a:cubicBezTo>
                  <a:pt x="20" y="196"/>
                  <a:pt x="40" y="206"/>
                  <a:pt x="69" y="216"/>
                </a:cubicBezTo>
                <a:cubicBezTo>
                  <a:pt x="88" y="225"/>
                  <a:pt x="108" y="225"/>
                  <a:pt x="127" y="225"/>
                </a:cubicBezTo>
                <a:lnTo>
                  <a:pt x="138" y="225"/>
                </a:lnTo>
                <a:cubicBezTo>
                  <a:pt x="118" y="186"/>
                  <a:pt x="108" y="147"/>
                  <a:pt x="98" y="98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5" name="Google Shape;6025;p21"/>
          <p:cNvSpPr/>
          <p:nvPr/>
        </p:nvSpPr>
        <p:spPr>
          <a:xfrm>
            <a:off x="1121229" y="6159831"/>
            <a:ext cx="31301" cy="52027"/>
          </a:xfrm>
          <a:custGeom>
            <a:avLst/>
            <a:gdLst/>
            <a:ahLst/>
            <a:cxnLst/>
            <a:rect l="l" t="t" r="r" b="b"/>
            <a:pathLst>
              <a:path w="148" h="246" extrusionOk="0">
                <a:moveTo>
                  <a:pt x="49" y="1"/>
                </a:moveTo>
                <a:cubicBezTo>
                  <a:pt x="40" y="1"/>
                  <a:pt x="40" y="1"/>
                  <a:pt x="30" y="10"/>
                </a:cubicBezTo>
                <a:cubicBezTo>
                  <a:pt x="10" y="20"/>
                  <a:pt x="1" y="49"/>
                  <a:pt x="10" y="88"/>
                </a:cubicBezTo>
                <a:cubicBezTo>
                  <a:pt x="20" y="99"/>
                  <a:pt x="20" y="108"/>
                  <a:pt x="20" y="118"/>
                </a:cubicBezTo>
                <a:cubicBezTo>
                  <a:pt x="30" y="167"/>
                  <a:pt x="40" y="206"/>
                  <a:pt x="60" y="245"/>
                </a:cubicBezTo>
                <a:cubicBezTo>
                  <a:pt x="89" y="245"/>
                  <a:pt x="118" y="236"/>
                  <a:pt x="147" y="226"/>
                </a:cubicBezTo>
                <a:cubicBezTo>
                  <a:pt x="128" y="177"/>
                  <a:pt x="118" y="128"/>
                  <a:pt x="108" y="79"/>
                </a:cubicBezTo>
                <a:cubicBezTo>
                  <a:pt x="108" y="69"/>
                  <a:pt x="99" y="69"/>
                  <a:pt x="99" y="69"/>
                </a:cubicBezTo>
                <a:cubicBezTo>
                  <a:pt x="99" y="59"/>
                  <a:pt x="99" y="49"/>
                  <a:pt x="89" y="40"/>
                </a:cubicBezTo>
                <a:lnTo>
                  <a:pt x="89" y="30"/>
                </a:lnTo>
                <a:lnTo>
                  <a:pt x="60" y="1"/>
                </a:ln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6" name="Google Shape;6026;p21"/>
          <p:cNvSpPr/>
          <p:nvPr/>
        </p:nvSpPr>
        <p:spPr>
          <a:xfrm>
            <a:off x="1092254" y="6114361"/>
            <a:ext cx="95595" cy="95384"/>
          </a:xfrm>
          <a:custGeom>
            <a:avLst/>
            <a:gdLst/>
            <a:ahLst/>
            <a:cxnLst/>
            <a:rect l="l" t="t" r="r" b="b"/>
            <a:pathLst>
              <a:path w="452" h="451" extrusionOk="0">
                <a:moveTo>
                  <a:pt x="412" y="284"/>
                </a:moveTo>
                <a:cubicBezTo>
                  <a:pt x="382" y="392"/>
                  <a:pt x="265" y="451"/>
                  <a:pt x="167" y="412"/>
                </a:cubicBezTo>
                <a:cubicBezTo>
                  <a:pt x="59" y="382"/>
                  <a:pt x="1" y="264"/>
                  <a:pt x="30" y="157"/>
                </a:cubicBezTo>
                <a:cubicBezTo>
                  <a:pt x="69" y="49"/>
                  <a:pt x="186" y="0"/>
                  <a:pt x="284" y="29"/>
                </a:cubicBezTo>
                <a:cubicBezTo>
                  <a:pt x="393" y="68"/>
                  <a:pt x="451" y="176"/>
                  <a:pt x="412" y="28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7" name="Google Shape;6027;p21"/>
          <p:cNvSpPr/>
          <p:nvPr/>
        </p:nvSpPr>
        <p:spPr>
          <a:xfrm>
            <a:off x="1137937" y="6130857"/>
            <a:ext cx="35319" cy="33416"/>
          </a:xfrm>
          <a:custGeom>
            <a:avLst/>
            <a:gdLst/>
            <a:ahLst/>
            <a:cxnLst/>
            <a:rect l="l" t="t" r="r" b="b"/>
            <a:pathLst>
              <a:path w="167" h="158" extrusionOk="0">
                <a:moveTo>
                  <a:pt x="147" y="98"/>
                </a:moveTo>
                <a:cubicBezTo>
                  <a:pt x="137" y="138"/>
                  <a:pt x="98" y="157"/>
                  <a:pt x="59" y="147"/>
                </a:cubicBezTo>
                <a:cubicBezTo>
                  <a:pt x="20" y="138"/>
                  <a:pt x="0" y="98"/>
                  <a:pt x="10" y="59"/>
                </a:cubicBezTo>
                <a:cubicBezTo>
                  <a:pt x="29" y="20"/>
                  <a:pt x="68" y="0"/>
                  <a:pt x="108" y="10"/>
                </a:cubicBezTo>
                <a:cubicBezTo>
                  <a:pt x="147" y="20"/>
                  <a:pt x="166" y="69"/>
                  <a:pt x="147" y="9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8" name="Google Shape;6028;p21"/>
          <p:cNvSpPr/>
          <p:nvPr/>
        </p:nvSpPr>
        <p:spPr>
          <a:xfrm>
            <a:off x="2221619" y="6362863"/>
            <a:ext cx="358905" cy="296514"/>
          </a:xfrm>
          <a:custGeom>
            <a:avLst/>
            <a:gdLst/>
            <a:ahLst/>
            <a:cxnLst/>
            <a:rect l="l" t="t" r="r" b="b"/>
            <a:pathLst>
              <a:path w="1697" h="1402" extrusionOk="0">
                <a:moveTo>
                  <a:pt x="1383" y="696"/>
                </a:moveTo>
                <a:cubicBezTo>
                  <a:pt x="1696" y="1"/>
                  <a:pt x="520" y="1"/>
                  <a:pt x="1" y="246"/>
                </a:cubicBezTo>
                <a:cubicBezTo>
                  <a:pt x="452" y="354"/>
                  <a:pt x="1059" y="1402"/>
                  <a:pt x="1383" y="6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9" name="Google Shape;6029;p21"/>
          <p:cNvSpPr/>
          <p:nvPr/>
        </p:nvSpPr>
        <p:spPr>
          <a:xfrm>
            <a:off x="2261168" y="6406431"/>
            <a:ext cx="275788" cy="130915"/>
          </a:xfrm>
          <a:custGeom>
            <a:avLst/>
            <a:gdLst/>
            <a:ahLst/>
            <a:cxnLst/>
            <a:rect l="l" t="t" r="r" b="b"/>
            <a:pathLst>
              <a:path w="1304" h="619" extrusionOk="0">
                <a:moveTo>
                  <a:pt x="1166" y="549"/>
                </a:moveTo>
                <a:cubicBezTo>
                  <a:pt x="863" y="265"/>
                  <a:pt x="431" y="89"/>
                  <a:pt x="29" y="50"/>
                </a:cubicBezTo>
                <a:cubicBezTo>
                  <a:pt x="0" y="50"/>
                  <a:pt x="0" y="0"/>
                  <a:pt x="40" y="0"/>
                </a:cubicBezTo>
                <a:cubicBezTo>
                  <a:pt x="451" y="40"/>
                  <a:pt x="921" y="177"/>
                  <a:pt x="1225" y="481"/>
                </a:cubicBezTo>
                <a:cubicBezTo>
                  <a:pt x="1303" y="549"/>
                  <a:pt x="1244" y="618"/>
                  <a:pt x="1166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0" name="Google Shape;6030;p21"/>
          <p:cNvSpPr/>
          <p:nvPr/>
        </p:nvSpPr>
        <p:spPr>
          <a:xfrm>
            <a:off x="2528494" y="6422927"/>
            <a:ext cx="308992" cy="259503"/>
          </a:xfrm>
          <a:custGeom>
            <a:avLst/>
            <a:gdLst/>
            <a:ahLst/>
            <a:cxnLst/>
            <a:rect l="l" t="t" r="r" b="b"/>
            <a:pathLst>
              <a:path w="1461" h="1227" extrusionOk="0">
                <a:moveTo>
                  <a:pt x="20" y="471"/>
                </a:moveTo>
                <a:cubicBezTo>
                  <a:pt x="0" y="1226"/>
                  <a:pt x="1069" y="756"/>
                  <a:pt x="1461" y="295"/>
                </a:cubicBezTo>
                <a:cubicBezTo>
                  <a:pt x="1294" y="334"/>
                  <a:pt x="1069" y="275"/>
                  <a:pt x="833" y="216"/>
                </a:cubicBezTo>
                <a:cubicBezTo>
                  <a:pt x="431" y="109"/>
                  <a:pt x="30" y="1"/>
                  <a:pt x="20" y="47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1" name="Google Shape;6031;p21"/>
          <p:cNvSpPr/>
          <p:nvPr/>
        </p:nvSpPr>
        <p:spPr>
          <a:xfrm>
            <a:off x="2505652" y="6499698"/>
            <a:ext cx="298629" cy="58372"/>
          </a:xfrm>
          <a:custGeom>
            <a:avLst/>
            <a:gdLst/>
            <a:ahLst/>
            <a:cxnLst/>
            <a:rect l="l" t="t" r="r" b="b"/>
            <a:pathLst>
              <a:path w="1412" h="276" extrusionOk="0">
                <a:moveTo>
                  <a:pt x="128" y="49"/>
                </a:moveTo>
                <a:cubicBezTo>
                  <a:pt x="520" y="177"/>
                  <a:pt x="981" y="158"/>
                  <a:pt x="1362" y="10"/>
                </a:cubicBezTo>
                <a:cubicBezTo>
                  <a:pt x="1402" y="1"/>
                  <a:pt x="1412" y="49"/>
                  <a:pt x="1382" y="60"/>
                </a:cubicBezTo>
                <a:cubicBezTo>
                  <a:pt x="990" y="206"/>
                  <a:pt x="500" y="275"/>
                  <a:pt x="99" y="128"/>
                </a:cubicBezTo>
                <a:cubicBezTo>
                  <a:pt x="1" y="99"/>
                  <a:pt x="30" y="10"/>
                  <a:pt x="128" y="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2" name="Google Shape;6032;p21"/>
          <p:cNvSpPr/>
          <p:nvPr/>
        </p:nvSpPr>
        <p:spPr>
          <a:xfrm>
            <a:off x="2366703" y="6244851"/>
            <a:ext cx="311107" cy="321470"/>
          </a:xfrm>
          <a:custGeom>
            <a:avLst/>
            <a:gdLst/>
            <a:ahLst/>
            <a:cxnLst/>
            <a:rect l="l" t="t" r="r" b="b"/>
            <a:pathLst>
              <a:path w="1471" h="1520" extrusionOk="0">
                <a:moveTo>
                  <a:pt x="716" y="1245"/>
                </a:moveTo>
                <a:cubicBezTo>
                  <a:pt x="1" y="960"/>
                  <a:pt x="873" y="167"/>
                  <a:pt x="1471" y="0"/>
                </a:cubicBezTo>
                <a:cubicBezTo>
                  <a:pt x="1187" y="372"/>
                  <a:pt x="1402" y="1519"/>
                  <a:pt x="716" y="1245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3" name="Google Shape;6033;p21"/>
          <p:cNvSpPr/>
          <p:nvPr/>
        </p:nvSpPr>
        <p:spPr>
          <a:xfrm>
            <a:off x="2509882" y="6265577"/>
            <a:ext cx="138951" cy="269443"/>
          </a:xfrm>
          <a:custGeom>
            <a:avLst/>
            <a:gdLst/>
            <a:ahLst/>
            <a:cxnLst/>
            <a:rect l="l" t="t" r="r" b="b"/>
            <a:pathLst>
              <a:path w="657" h="1274" extrusionOk="0">
                <a:moveTo>
                  <a:pt x="98" y="1176"/>
                </a:moveTo>
                <a:cubicBezTo>
                  <a:pt x="137" y="755"/>
                  <a:pt x="353" y="343"/>
                  <a:pt x="627" y="59"/>
                </a:cubicBezTo>
                <a:cubicBezTo>
                  <a:pt x="656" y="30"/>
                  <a:pt x="627" y="0"/>
                  <a:pt x="598" y="20"/>
                </a:cubicBezTo>
                <a:cubicBezTo>
                  <a:pt x="304" y="324"/>
                  <a:pt x="39" y="735"/>
                  <a:pt x="10" y="1167"/>
                </a:cubicBezTo>
                <a:cubicBezTo>
                  <a:pt x="0" y="1265"/>
                  <a:pt x="88" y="1274"/>
                  <a:pt x="98" y="117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21"/>
          <p:cNvSpPr/>
          <p:nvPr/>
        </p:nvSpPr>
        <p:spPr>
          <a:xfrm>
            <a:off x="2333498" y="6441750"/>
            <a:ext cx="309204" cy="358693"/>
          </a:xfrm>
          <a:custGeom>
            <a:avLst/>
            <a:gdLst/>
            <a:ahLst/>
            <a:cxnLst/>
            <a:rect l="l" t="t" r="r" b="b"/>
            <a:pathLst>
              <a:path w="1462" h="1696" extrusionOk="0">
                <a:moveTo>
                  <a:pt x="824" y="402"/>
                </a:moveTo>
                <a:cubicBezTo>
                  <a:pt x="168" y="0"/>
                  <a:pt x="1" y="1127"/>
                  <a:pt x="177" y="1695"/>
                </a:cubicBezTo>
                <a:cubicBezTo>
                  <a:pt x="364" y="1244"/>
                  <a:pt x="1461" y="784"/>
                  <a:pt x="824" y="40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5" name="Google Shape;6035;p21"/>
          <p:cNvSpPr/>
          <p:nvPr/>
        </p:nvSpPr>
        <p:spPr>
          <a:xfrm>
            <a:off x="2368817" y="6505832"/>
            <a:ext cx="168137" cy="257176"/>
          </a:xfrm>
          <a:custGeom>
            <a:avLst/>
            <a:gdLst/>
            <a:ahLst/>
            <a:cxnLst/>
            <a:rect l="l" t="t" r="r" b="b"/>
            <a:pathLst>
              <a:path w="795" h="1216" extrusionOk="0">
                <a:moveTo>
                  <a:pt x="716" y="129"/>
                </a:moveTo>
                <a:cubicBezTo>
                  <a:pt x="383" y="393"/>
                  <a:pt x="147" y="785"/>
                  <a:pt x="49" y="1177"/>
                </a:cubicBezTo>
                <a:cubicBezTo>
                  <a:pt x="40" y="1216"/>
                  <a:pt x="1" y="1206"/>
                  <a:pt x="10" y="1167"/>
                </a:cubicBezTo>
                <a:cubicBezTo>
                  <a:pt x="108" y="765"/>
                  <a:pt x="314" y="314"/>
                  <a:pt x="657" y="60"/>
                </a:cubicBezTo>
                <a:cubicBezTo>
                  <a:pt x="735" y="1"/>
                  <a:pt x="794" y="70"/>
                  <a:pt x="716" y="12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6" name="Google Shape;6036;p21"/>
          <p:cNvSpPr/>
          <p:nvPr/>
        </p:nvSpPr>
        <p:spPr>
          <a:xfrm>
            <a:off x="2383410" y="6447883"/>
            <a:ext cx="329719" cy="325700"/>
          </a:xfrm>
          <a:custGeom>
            <a:avLst/>
            <a:gdLst/>
            <a:ahLst/>
            <a:cxnLst/>
            <a:rect l="l" t="t" r="r" b="b"/>
            <a:pathLst>
              <a:path w="1559" h="1540" extrusionOk="0">
                <a:moveTo>
                  <a:pt x="647" y="412"/>
                </a:moveTo>
                <a:cubicBezTo>
                  <a:pt x="0" y="794"/>
                  <a:pt x="980" y="1451"/>
                  <a:pt x="1559" y="1539"/>
                </a:cubicBezTo>
                <a:cubicBezTo>
                  <a:pt x="1245" y="1206"/>
                  <a:pt x="1333" y="0"/>
                  <a:pt x="647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7" name="Google Shape;6037;p21"/>
          <p:cNvSpPr/>
          <p:nvPr/>
        </p:nvSpPr>
        <p:spPr>
          <a:xfrm>
            <a:off x="2507767" y="6505832"/>
            <a:ext cx="172156" cy="253158"/>
          </a:xfrm>
          <a:custGeom>
            <a:avLst/>
            <a:gdLst/>
            <a:ahLst/>
            <a:cxnLst/>
            <a:rect l="l" t="t" r="r" b="b"/>
            <a:pathLst>
              <a:path w="814" h="1197" extrusionOk="0">
                <a:moveTo>
                  <a:pt x="108" y="99"/>
                </a:moveTo>
                <a:cubicBezTo>
                  <a:pt x="206" y="510"/>
                  <a:pt x="470" y="893"/>
                  <a:pt x="784" y="1137"/>
                </a:cubicBezTo>
                <a:cubicBezTo>
                  <a:pt x="814" y="1157"/>
                  <a:pt x="784" y="1196"/>
                  <a:pt x="764" y="1177"/>
                </a:cubicBezTo>
                <a:cubicBezTo>
                  <a:pt x="431" y="912"/>
                  <a:pt x="108" y="540"/>
                  <a:pt x="20" y="118"/>
                </a:cubicBezTo>
                <a:cubicBezTo>
                  <a:pt x="0" y="20"/>
                  <a:pt x="89" y="1"/>
                  <a:pt x="108" y="9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8" name="Google Shape;6038;p21"/>
          <p:cNvSpPr/>
          <p:nvPr/>
        </p:nvSpPr>
        <p:spPr>
          <a:xfrm>
            <a:off x="2478582" y="6501813"/>
            <a:ext cx="27283" cy="20938"/>
          </a:xfrm>
          <a:custGeom>
            <a:avLst/>
            <a:gdLst/>
            <a:ahLst/>
            <a:cxnLst/>
            <a:rect l="l" t="t" r="r" b="b"/>
            <a:pathLst>
              <a:path w="129" h="99" extrusionOk="0">
                <a:moveTo>
                  <a:pt x="20" y="0"/>
                </a:moveTo>
                <a:cubicBezTo>
                  <a:pt x="11" y="10"/>
                  <a:pt x="11" y="20"/>
                  <a:pt x="1" y="30"/>
                </a:cubicBezTo>
                <a:lnTo>
                  <a:pt x="1" y="50"/>
                </a:lnTo>
                <a:cubicBezTo>
                  <a:pt x="31" y="59"/>
                  <a:pt x="70" y="79"/>
                  <a:pt x="109" y="98"/>
                </a:cubicBezTo>
                <a:cubicBezTo>
                  <a:pt x="118" y="98"/>
                  <a:pt x="118" y="89"/>
                  <a:pt x="129" y="89"/>
                </a:cubicBezTo>
                <a:cubicBezTo>
                  <a:pt x="89" y="59"/>
                  <a:pt x="60" y="30"/>
                  <a:pt x="20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9" name="Google Shape;6039;p21"/>
          <p:cNvSpPr/>
          <p:nvPr/>
        </p:nvSpPr>
        <p:spPr>
          <a:xfrm>
            <a:off x="2482811" y="6491450"/>
            <a:ext cx="29186" cy="29186"/>
          </a:xfrm>
          <a:custGeom>
            <a:avLst/>
            <a:gdLst/>
            <a:ahLst/>
            <a:cxnLst/>
            <a:rect l="l" t="t" r="r" b="b"/>
            <a:pathLst>
              <a:path w="138" h="138" extrusionOk="0">
                <a:moveTo>
                  <a:pt x="30" y="1"/>
                </a:moveTo>
                <a:cubicBezTo>
                  <a:pt x="20" y="20"/>
                  <a:pt x="11" y="30"/>
                  <a:pt x="0" y="49"/>
                </a:cubicBezTo>
                <a:cubicBezTo>
                  <a:pt x="40" y="79"/>
                  <a:pt x="69" y="108"/>
                  <a:pt x="109" y="138"/>
                </a:cubicBezTo>
                <a:cubicBezTo>
                  <a:pt x="109" y="128"/>
                  <a:pt x="118" y="128"/>
                  <a:pt x="118" y="128"/>
                </a:cubicBezTo>
                <a:cubicBezTo>
                  <a:pt x="118" y="128"/>
                  <a:pt x="128" y="118"/>
                  <a:pt x="138" y="118"/>
                </a:cubicBezTo>
                <a:cubicBezTo>
                  <a:pt x="128" y="108"/>
                  <a:pt x="128" y="99"/>
                  <a:pt x="138" y="99"/>
                </a:cubicBezTo>
                <a:lnTo>
                  <a:pt x="138" y="69"/>
                </a:lnTo>
                <a:cubicBezTo>
                  <a:pt x="98" y="49"/>
                  <a:pt x="59" y="30"/>
                  <a:pt x="3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0" name="Google Shape;6040;p21"/>
          <p:cNvSpPr/>
          <p:nvPr/>
        </p:nvSpPr>
        <p:spPr>
          <a:xfrm>
            <a:off x="2559583" y="6516406"/>
            <a:ext cx="2115" cy="2115"/>
          </a:xfrm>
          <a:custGeom>
            <a:avLst/>
            <a:gdLst/>
            <a:ahLst/>
            <a:cxnLst/>
            <a:rect l="l" t="t" r="r" b="b"/>
            <a:pathLst>
              <a:path w="10" h="10" extrusionOk="0">
                <a:moveTo>
                  <a:pt x="0" y="0"/>
                </a:moveTo>
                <a:cubicBezTo>
                  <a:pt x="0" y="0"/>
                  <a:pt x="10" y="0"/>
                  <a:pt x="10" y="10"/>
                </a:cubicBezTo>
                <a:lnTo>
                  <a:pt x="1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1" name="Google Shape;6041;p21"/>
          <p:cNvSpPr/>
          <p:nvPr/>
        </p:nvSpPr>
        <p:spPr>
          <a:xfrm>
            <a:off x="2528494" y="6512176"/>
            <a:ext cx="33205" cy="16708"/>
          </a:xfrm>
          <a:custGeom>
            <a:avLst/>
            <a:gdLst/>
            <a:ahLst/>
            <a:cxnLst/>
            <a:rect l="l" t="t" r="r" b="b"/>
            <a:pathLst>
              <a:path w="157" h="79" extrusionOk="0">
                <a:moveTo>
                  <a:pt x="10" y="1"/>
                </a:moveTo>
                <a:lnTo>
                  <a:pt x="10" y="10"/>
                </a:lnTo>
                <a:cubicBezTo>
                  <a:pt x="10" y="20"/>
                  <a:pt x="10" y="30"/>
                  <a:pt x="0" y="40"/>
                </a:cubicBezTo>
                <a:cubicBezTo>
                  <a:pt x="10" y="49"/>
                  <a:pt x="10" y="59"/>
                  <a:pt x="10" y="69"/>
                </a:cubicBezTo>
                <a:lnTo>
                  <a:pt x="10" y="79"/>
                </a:lnTo>
                <a:cubicBezTo>
                  <a:pt x="69" y="49"/>
                  <a:pt x="118" y="30"/>
                  <a:pt x="157" y="30"/>
                </a:cubicBezTo>
                <a:cubicBezTo>
                  <a:pt x="157" y="20"/>
                  <a:pt x="147" y="20"/>
                  <a:pt x="147" y="20"/>
                </a:cubicBezTo>
                <a:lnTo>
                  <a:pt x="137" y="20"/>
                </a:lnTo>
                <a:cubicBezTo>
                  <a:pt x="98" y="20"/>
                  <a:pt x="59" y="20"/>
                  <a:pt x="1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2" name="Google Shape;6042;p21"/>
          <p:cNvSpPr/>
          <p:nvPr/>
        </p:nvSpPr>
        <p:spPr>
          <a:xfrm>
            <a:off x="2489156" y="6478972"/>
            <a:ext cx="72542" cy="37646"/>
          </a:xfrm>
          <a:custGeom>
            <a:avLst/>
            <a:gdLst/>
            <a:ahLst/>
            <a:cxnLst/>
            <a:rect l="l" t="t" r="r" b="b"/>
            <a:pathLst>
              <a:path w="343" h="178" extrusionOk="0">
                <a:moveTo>
                  <a:pt x="127" y="1"/>
                </a:moveTo>
                <a:cubicBezTo>
                  <a:pt x="79" y="10"/>
                  <a:pt x="29" y="30"/>
                  <a:pt x="0" y="60"/>
                </a:cubicBezTo>
                <a:cubicBezTo>
                  <a:pt x="29" y="89"/>
                  <a:pt x="68" y="108"/>
                  <a:pt x="108" y="128"/>
                </a:cubicBezTo>
                <a:cubicBezTo>
                  <a:pt x="108" y="79"/>
                  <a:pt x="118" y="40"/>
                  <a:pt x="127" y="1"/>
                </a:cubicBezTo>
                <a:close/>
                <a:moveTo>
                  <a:pt x="216" y="10"/>
                </a:moveTo>
                <a:cubicBezTo>
                  <a:pt x="206" y="60"/>
                  <a:pt x="206" y="108"/>
                  <a:pt x="196" y="158"/>
                </a:cubicBezTo>
                <a:cubicBezTo>
                  <a:pt x="245" y="177"/>
                  <a:pt x="284" y="177"/>
                  <a:pt x="323" y="177"/>
                </a:cubicBezTo>
                <a:lnTo>
                  <a:pt x="343" y="177"/>
                </a:lnTo>
                <a:cubicBezTo>
                  <a:pt x="333" y="108"/>
                  <a:pt x="294" y="40"/>
                  <a:pt x="216" y="1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3" name="Google Shape;6043;p21"/>
          <p:cNvSpPr/>
          <p:nvPr/>
        </p:nvSpPr>
        <p:spPr>
          <a:xfrm>
            <a:off x="2509882" y="6478972"/>
            <a:ext cx="24956" cy="41664"/>
          </a:xfrm>
          <a:custGeom>
            <a:avLst/>
            <a:gdLst/>
            <a:ahLst/>
            <a:cxnLst/>
            <a:rect l="l" t="t" r="r" b="b"/>
            <a:pathLst>
              <a:path w="118" h="197" extrusionOk="0">
                <a:moveTo>
                  <a:pt x="29" y="1"/>
                </a:moveTo>
                <a:cubicBezTo>
                  <a:pt x="20" y="40"/>
                  <a:pt x="10" y="79"/>
                  <a:pt x="10" y="128"/>
                </a:cubicBezTo>
                <a:lnTo>
                  <a:pt x="10" y="158"/>
                </a:lnTo>
                <a:cubicBezTo>
                  <a:pt x="0" y="158"/>
                  <a:pt x="0" y="167"/>
                  <a:pt x="10" y="177"/>
                </a:cubicBezTo>
                <a:cubicBezTo>
                  <a:pt x="10" y="167"/>
                  <a:pt x="20" y="167"/>
                  <a:pt x="29" y="167"/>
                </a:cubicBezTo>
                <a:cubicBezTo>
                  <a:pt x="39" y="158"/>
                  <a:pt x="39" y="158"/>
                  <a:pt x="49" y="158"/>
                </a:cubicBezTo>
                <a:lnTo>
                  <a:pt x="59" y="167"/>
                </a:lnTo>
                <a:cubicBezTo>
                  <a:pt x="68" y="167"/>
                  <a:pt x="79" y="177"/>
                  <a:pt x="88" y="187"/>
                </a:cubicBezTo>
                <a:lnTo>
                  <a:pt x="88" y="197"/>
                </a:lnTo>
                <a:cubicBezTo>
                  <a:pt x="98" y="187"/>
                  <a:pt x="98" y="177"/>
                  <a:pt x="98" y="167"/>
                </a:cubicBezTo>
                <a:lnTo>
                  <a:pt x="98" y="158"/>
                </a:lnTo>
                <a:cubicBezTo>
                  <a:pt x="108" y="108"/>
                  <a:pt x="108" y="60"/>
                  <a:pt x="118" y="10"/>
                </a:cubicBezTo>
                <a:lnTo>
                  <a:pt x="108" y="10"/>
                </a:lnTo>
                <a:cubicBezTo>
                  <a:pt x="88" y="1"/>
                  <a:pt x="68" y="1"/>
                  <a:pt x="4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4" name="Google Shape;6044;p21"/>
          <p:cNvSpPr/>
          <p:nvPr/>
        </p:nvSpPr>
        <p:spPr>
          <a:xfrm>
            <a:off x="2476678" y="6512176"/>
            <a:ext cx="25168" cy="29186"/>
          </a:xfrm>
          <a:custGeom>
            <a:avLst/>
            <a:gdLst/>
            <a:ahLst/>
            <a:cxnLst/>
            <a:rect l="l" t="t" r="r" b="b"/>
            <a:pathLst>
              <a:path w="119" h="138" extrusionOk="0">
                <a:moveTo>
                  <a:pt x="10" y="1"/>
                </a:moveTo>
                <a:lnTo>
                  <a:pt x="10" y="1"/>
                </a:lnTo>
                <a:cubicBezTo>
                  <a:pt x="0" y="49"/>
                  <a:pt x="10" y="99"/>
                  <a:pt x="20" y="138"/>
                </a:cubicBezTo>
                <a:cubicBezTo>
                  <a:pt x="59" y="108"/>
                  <a:pt x="88" y="79"/>
                  <a:pt x="118" y="49"/>
                </a:cubicBezTo>
                <a:cubicBezTo>
                  <a:pt x="79" y="30"/>
                  <a:pt x="40" y="10"/>
                  <a:pt x="10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5" name="Google Shape;6045;p21"/>
          <p:cNvSpPr/>
          <p:nvPr/>
        </p:nvSpPr>
        <p:spPr>
          <a:xfrm>
            <a:off x="2480908" y="6514080"/>
            <a:ext cx="35319" cy="41664"/>
          </a:xfrm>
          <a:custGeom>
            <a:avLst/>
            <a:gdLst/>
            <a:ahLst/>
            <a:cxnLst/>
            <a:rect l="l" t="t" r="r" b="b"/>
            <a:pathLst>
              <a:path w="167" h="197" extrusionOk="0">
                <a:moveTo>
                  <a:pt x="166" y="1"/>
                </a:moveTo>
                <a:cubicBezTo>
                  <a:pt x="157" y="1"/>
                  <a:pt x="147" y="1"/>
                  <a:pt x="147" y="11"/>
                </a:cubicBezTo>
                <a:cubicBezTo>
                  <a:pt x="137" y="11"/>
                  <a:pt x="127" y="21"/>
                  <a:pt x="127" y="21"/>
                </a:cubicBezTo>
                <a:cubicBezTo>
                  <a:pt x="127" y="21"/>
                  <a:pt x="118" y="21"/>
                  <a:pt x="118" y="31"/>
                </a:cubicBezTo>
                <a:cubicBezTo>
                  <a:pt x="107" y="31"/>
                  <a:pt x="107" y="40"/>
                  <a:pt x="98" y="40"/>
                </a:cubicBezTo>
                <a:cubicBezTo>
                  <a:pt x="68" y="70"/>
                  <a:pt x="39" y="99"/>
                  <a:pt x="0" y="129"/>
                </a:cubicBezTo>
                <a:cubicBezTo>
                  <a:pt x="20" y="148"/>
                  <a:pt x="39" y="177"/>
                  <a:pt x="59" y="197"/>
                </a:cubicBezTo>
                <a:cubicBezTo>
                  <a:pt x="88" y="168"/>
                  <a:pt x="118" y="138"/>
                  <a:pt x="157" y="119"/>
                </a:cubicBezTo>
                <a:cubicBezTo>
                  <a:pt x="157" y="99"/>
                  <a:pt x="147" y="90"/>
                  <a:pt x="147" y="79"/>
                </a:cubicBezTo>
                <a:cubicBezTo>
                  <a:pt x="137" y="40"/>
                  <a:pt x="147" y="11"/>
                  <a:pt x="166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6" name="Google Shape;6046;p21"/>
          <p:cNvSpPr/>
          <p:nvPr/>
        </p:nvSpPr>
        <p:spPr>
          <a:xfrm>
            <a:off x="2493174" y="6516406"/>
            <a:ext cx="70639" cy="47798"/>
          </a:xfrm>
          <a:custGeom>
            <a:avLst/>
            <a:gdLst/>
            <a:ahLst/>
            <a:cxnLst/>
            <a:rect l="l" t="t" r="r" b="b"/>
            <a:pathLst>
              <a:path w="334" h="226" extrusionOk="0">
                <a:moveTo>
                  <a:pt x="324" y="0"/>
                </a:moveTo>
                <a:lnTo>
                  <a:pt x="324" y="10"/>
                </a:lnTo>
                <a:cubicBezTo>
                  <a:pt x="285" y="10"/>
                  <a:pt x="236" y="29"/>
                  <a:pt x="177" y="59"/>
                </a:cubicBezTo>
                <a:cubicBezTo>
                  <a:pt x="197" y="108"/>
                  <a:pt x="206" y="157"/>
                  <a:pt x="226" y="206"/>
                </a:cubicBezTo>
                <a:cubicBezTo>
                  <a:pt x="265" y="177"/>
                  <a:pt x="304" y="137"/>
                  <a:pt x="314" y="88"/>
                </a:cubicBezTo>
                <a:cubicBezTo>
                  <a:pt x="324" y="59"/>
                  <a:pt x="334" y="29"/>
                  <a:pt x="324" y="0"/>
                </a:cubicBezTo>
                <a:close/>
                <a:moveTo>
                  <a:pt x="99" y="108"/>
                </a:moveTo>
                <a:cubicBezTo>
                  <a:pt x="60" y="127"/>
                  <a:pt x="30" y="157"/>
                  <a:pt x="1" y="186"/>
                </a:cubicBezTo>
                <a:lnTo>
                  <a:pt x="60" y="216"/>
                </a:lnTo>
                <a:cubicBezTo>
                  <a:pt x="89" y="225"/>
                  <a:pt x="108" y="225"/>
                  <a:pt x="128" y="225"/>
                </a:cubicBezTo>
                <a:lnTo>
                  <a:pt x="138" y="225"/>
                </a:lnTo>
                <a:cubicBezTo>
                  <a:pt x="118" y="186"/>
                  <a:pt x="108" y="147"/>
                  <a:pt x="99" y="108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7" name="Google Shape;6047;p21"/>
          <p:cNvSpPr/>
          <p:nvPr/>
        </p:nvSpPr>
        <p:spPr>
          <a:xfrm>
            <a:off x="2509882" y="6512176"/>
            <a:ext cx="31090" cy="52027"/>
          </a:xfrm>
          <a:custGeom>
            <a:avLst/>
            <a:gdLst/>
            <a:ahLst/>
            <a:cxnLst/>
            <a:rect l="l" t="t" r="r" b="b"/>
            <a:pathLst>
              <a:path w="147" h="246" extrusionOk="0">
                <a:moveTo>
                  <a:pt x="49" y="1"/>
                </a:moveTo>
                <a:cubicBezTo>
                  <a:pt x="39" y="1"/>
                  <a:pt x="39" y="1"/>
                  <a:pt x="29" y="10"/>
                </a:cubicBezTo>
                <a:cubicBezTo>
                  <a:pt x="10" y="20"/>
                  <a:pt x="0" y="49"/>
                  <a:pt x="10" y="88"/>
                </a:cubicBezTo>
                <a:cubicBezTo>
                  <a:pt x="10" y="99"/>
                  <a:pt x="20" y="108"/>
                  <a:pt x="20" y="128"/>
                </a:cubicBezTo>
                <a:cubicBezTo>
                  <a:pt x="29" y="167"/>
                  <a:pt x="39" y="206"/>
                  <a:pt x="59" y="245"/>
                </a:cubicBezTo>
                <a:cubicBezTo>
                  <a:pt x="88" y="245"/>
                  <a:pt x="118" y="236"/>
                  <a:pt x="147" y="226"/>
                </a:cubicBezTo>
                <a:cubicBezTo>
                  <a:pt x="127" y="177"/>
                  <a:pt x="118" y="128"/>
                  <a:pt x="98" y="79"/>
                </a:cubicBezTo>
                <a:lnTo>
                  <a:pt x="98" y="69"/>
                </a:lnTo>
                <a:cubicBezTo>
                  <a:pt x="98" y="59"/>
                  <a:pt x="98" y="49"/>
                  <a:pt x="88" y="40"/>
                </a:cubicBezTo>
                <a:lnTo>
                  <a:pt x="88" y="30"/>
                </a:lnTo>
                <a:cubicBezTo>
                  <a:pt x="79" y="20"/>
                  <a:pt x="68" y="10"/>
                  <a:pt x="59" y="10"/>
                </a:cubicBezTo>
                <a:lnTo>
                  <a:pt x="49" y="1"/>
                </a:ln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8" name="Google Shape;6048;p21"/>
          <p:cNvSpPr/>
          <p:nvPr/>
        </p:nvSpPr>
        <p:spPr>
          <a:xfrm>
            <a:off x="2480908" y="6466494"/>
            <a:ext cx="95384" cy="95595"/>
          </a:xfrm>
          <a:custGeom>
            <a:avLst/>
            <a:gdLst/>
            <a:ahLst/>
            <a:cxnLst/>
            <a:rect l="l" t="t" r="r" b="b"/>
            <a:pathLst>
              <a:path w="451" h="452" extrusionOk="0">
                <a:moveTo>
                  <a:pt x="412" y="285"/>
                </a:moveTo>
                <a:cubicBezTo>
                  <a:pt x="382" y="393"/>
                  <a:pt x="264" y="452"/>
                  <a:pt x="157" y="413"/>
                </a:cubicBezTo>
                <a:cubicBezTo>
                  <a:pt x="59" y="383"/>
                  <a:pt x="0" y="265"/>
                  <a:pt x="29" y="158"/>
                </a:cubicBezTo>
                <a:cubicBezTo>
                  <a:pt x="68" y="50"/>
                  <a:pt x="186" y="1"/>
                  <a:pt x="284" y="30"/>
                </a:cubicBezTo>
                <a:cubicBezTo>
                  <a:pt x="392" y="69"/>
                  <a:pt x="451" y="177"/>
                  <a:pt x="412" y="285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9" name="Google Shape;6049;p21"/>
          <p:cNvSpPr/>
          <p:nvPr/>
        </p:nvSpPr>
        <p:spPr>
          <a:xfrm>
            <a:off x="2526379" y="6483202"/>
            <a:ext cx="35319" cy="35319"/>
          </a:xfrm>
          <a:custGeom>
            <a:avLst/>
            <a:gdLst/>
            <a:ahLst/>
            <a:cxnLst/>
            <a:rect l="l" t="t" r="r" b="b"/>
            <a:pathLst>
              <a:path w="167" h="167" extrusionOk="0">
                <a:moveTo>
                  <a:pt x="147" y="108"/>
                </a:moveTo>
                <a:cubicBezTo>
                  <a:pt x="138" y="138"/>
                  <a:pt x="99" y="167"/>
                  <a:pt x="59" y="147"/>
                </a:cubicBezTo>
                <a:cubicBezTo>
                  <a:pt x="20" y="138"/>
                  <a:pt x="1" y="98"/>
                  <a:pt x="10" y="59"/>
                </a:cubicBezTo>
                <a:cubicBezTo>
                  <a:pt x="30" y="20"/>
                  <a:pt x="69" y="0"/>
                  <a:pt x="108" y="10"/>
                </a:cubicBezTo>
                <a:cubicBezTo>
                  <a:pt x="147" y="20"/>
                  <a:pt x="167" y="69"/>
                  <a:pt x="147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0" name="Google Shape;6050;p21"/>
          <p:cNvSpPr/>
          <p:nvPr/>
        </p:nvSpPr>
        <p:spPr>
          <a:xfrm>
            <a:off x="3517005" y="7295541"/>
            <a:ext cx="358693" cy="296514"/>
          </a:xfrm>
          <a:custGeom>
            <a:avLst/>
            <a:gdLst/>
            <a:ahLst/>
            <a:cxnLst/>
            <a:rect l="l" t="t" r="r" b="b"/>
            <a:pathLst>
              <a:path w="1696" h="1402" extrusionOk="0">
                <a:moveTo>
                  <a:pt x="324" y="696"/>
                </a:moveTo>
                <a:cubicBezTo>
                  <a:pt x="1" y="1"/>
                  <a:pt x="1177" y="1"/>
                  <a:pt x="1696" y="245"/>
                </a:cubicBezTo>
                <a:cubicBezTo>
                  <a:pt x="1245" y="353"/>
                  <a:pt x="637" y="1402"/>
                  <a:pt x="324" y="6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1" name="Google Shape;6051;p21"/>
          <p:cNvSpPr/>
          <p:nvPr/>
        </p:nvSpPr>
        <p:spPr>
          <a:xfrm>
            <a:off x="3560572" y="7339108"/>
            <a:ext cx="275788" cy="130703"/>
          </a:xfrm>
          <a:custGeom>
            <a:avLst/>
            <a:gdLst/>
            <a:ahLst/>
            <a:cxnLst/>
            <a:rect l="l" t="t" r="r" b="b"/>
            <a:pathLst>
              <a:path w="1304" h="618" extrusionOk="0">
                <a:moveTo>
                  <a:pt x="137" y="549"/>
                </a:moveTo>
                <a:cubicBezTo>
                  <a:pt x="441" y="255"/>
                  <a:pt x="873" y="78"/>
                  <a:pt x="1274" y="49"/>
                </a:cubicBezTo>
                <a:cubicBezTo>
                  <a:pt x="1304" y="39"/>
                  <a:pt x="1304" y="0"/>
                  <a:pt x="1274" y="0"/>
                </a:cubicBezTo>
                <a:cubicBezTo>
                  <a:pt x="853" y="39"/>
                  <a:pt x="383" y="176"/>
                  <a:pt x="78" y="481"/>
                </a:cubicBezTo>
                <a:cubicBezTo>
                  <a:pt x="0" y="549"/>
                  <a:pt x="59" y="618"/>
                  <a:pt x="137" y="54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2" name="Google Shape;6052;p21"/>
          <p:cNvSpPr/>
          <p:nvPr/>
        </p:nvSpPr>
        <p:spPr>
          <a:xfrm>
            <a:off x="3260043" y="7353701"/>
            <a:ext cx="308992" cy="261195"/>
          </a:xfrm>
          <a:custGeom>
            <a:avLst/>
            <a:gdLst/>
            <a:ahLst/>
            <a:cxnLst/>
            <a:rect l="l" t="t" r="r" b="b"/>
            <a:pathLst>
              <a:path w="1461" h="1235" extrusionOk="0">
                <a:moveTo>
                  <a:pt x="1441" y="480"/>
                </a:moveTo>
                <a:cubicBezTo>
                  <a:pt x="1460" y="1235"/>
                  <a:pt x="393" y="764"/>
                  <a:pt x="1" y="303"/>
                </a:cubicBezTo>
                <a:cubicBezTo>
                  <a:pt x="167" y="343"/>
                  <a:pt x="402" y="284"/>
                  <a:pt x="628" y="225"/>
                </a:cubicBezTo>
                <a:cubicBezTo>
                  <a:pt x="1029" y="107"/>
                  <a:pt x="1431" y="0"/>
                  <a:pt x="1441" y="48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3" name="Google Shape;6053;p21"/>
          <p:cNvSpPr/>
          <p:nvPr/>
        </p:nvSpPr>
        <p:spPr>
          <a:xfrm>
            <a:off x="3293247" y="7432376"/>
            <a:ext cx="298629" cy="58161"/>
          </a:xfrm>
          <a:custGeom>
            <a:avLst/>
            <a:gdLst/>
            <a:ahLst/>
            <a:cxnLst/>
            <a:rect l="l" t="t" r="r" b="b"/>
            <a:pathLst>
              <a:path w="1412" h="275" extrusionOk="0">
                <a:moveTo>
                  <a:pt x="1284" y="40"/>
                </a:moveTo>
                <a:cubicBezTo>
                  <a:pt x="892" y="177"/>
                  <a:pt x="431" y="157"/>
                  <a:pt x="49" y="10"/>
                </a:cubicBezTo>
                <a:cubicBezTo>
                  <a:pt x="20" y="0"/>
                  <a:pt x="0" y="40"/>
                  <a:pt x="29" y="59"/>
                </a:cubicBezTo>
                <a:cubicBezTo>
                  <a:pt x="421" y="196"/>
                  <a:pt x="911" y="275"/>
                  <a:pt x="1313" y="127"/>
                </a:cubicBezTo>
                <a:cubicBezTo>
                  <a:pt x="1411" y="98"/>
                  <a:pt x="1392" y="10"/>
                  <a:pt x="1284" y="4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4" name="Google Shape;6054;p21"/>
          <p:cNvSpPr/>
          <p:nvPr/>
        </p:nvSpPr>
        <p:spPr>
          <a:xfrm>
            <a:off x="3421622" y="7177317"/>
            <a:ext cx="308992" cy="321470"/>
          </a:xfrm>
          <a:custGeom>
            <a:avLst/>
            <a:gdLst/>
            <a:ahLst/>
            <a:cxnLst/>
            <a:rect l="l" t="t" r="r" b="b"/>
            <a:pathLst>
              <a:path w="1461" h="1520" extrusionOk="0">
                <a:moveTo>
                  <a:pt x="746" y="1246"/>
                </a:moveTo>
                <a:cubicBezTo>
                  <a:pt x="1461" y="952"/>
                  <a:pt x="589" y="168"/>
                  <a:pt x="1" y="1"/>
                </a:cubicBezTo>
                <a:cubicBezTo>
                  <a:pt x="275" y="373"/>
                  <a:pt x="60" y="1520"/>
                  <a:pt x="746" y="1246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5" name="Google Shape;6055;p21"/>
          <p:cNvSpPr/>
          <p:nvPr/>
        </p:nvSpPr>
        <p:spPr>
          <a:xfrm>
            <a:off x="3448482" y="7196140"/>
            <a:ext cx="139163" cy="271558"/>
          </a:xfrm>
          <a:custGeom>
            <a:avLst/>
            <a:gdLst/>
            <a:ahLst/>
            <a:cxnLst/>
            <a:rect l="l" t="t" r="r" b="b"/>
            <a:pathLst>
              <a:path w="658" h="1284" extrusionOk="0">
                <a:moveTo>
                  <a:pt x="560" y="1176"/>
                </a:moveTo>
                <a:cubicBezTo>
                  <a:pt x="521" y="765"/>
                  <a:pt x="314" y="353"/>
                  <a:pt x="31" y="59"/>
                </a:cubicBezTo>
                <a:cubicBezTo>
                  <a:pt x="1" y="39"/>
                  <a:pt x="40" y="0"/>
                  <a:pt x="60" y="29"/>
                </a:cubicBezTo>
                <a:cubicBezTo>
                  <a:pt x="354" y="333"/>
                  <a:pt x="619" y="745"/>
                  <a:pt x="658" y="1166"/>
                </a:cubicBezTo>
                <a:cubicBezTo>
                  <a:pt x="658" y="1274"/>
                  <a:pt x="569" y="1284"/>
                  <a:pt x="560" y="117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21"/>
          <p:cNvSpPr/>
          <p:nvPr/>
        </p:nvSpPr>
        <p:spPr>
          <a:xfrm>
            <a:off x="3454827" y="7374427"/>
            <a:ext cx="308992" cy="358482"/>
          </a:xfrm>
          <a:custGeom>
            <a:avLst/>
            <a:gdLst/>
            <a:ahLst/>
            <a:cxnLst/>
            <a:rect l="l" t="t" r="r" b="b"/>
            <a:pathLst>
              <a:path w="1461" h="1695" extrusionOk="0">
                <a:moveTo>
                  <a:pt x="637" y="401"/>
                </a:moveTo>
                <a:cubicBezTo>
                  <a:pt x="1294" y="0"/>
                  <a:pt x="1460" y="1127"/>
                  <a:pt x="1284" y="1695"/>
                </a:cubicBezTo>
                <a:cubicBezTo>
                  <a:pt x="1098" y="1244"/>
                  <a:pt x="1" y="784"/>
                  <a:pt x="637" y="40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7" name="Google Shape;6057;p21"/>
          <p:cNvSpPr/>
          <p:nvPr/>
        </p:nvSpPr>
        <p:spPr>
          <a:xfrm>
            <a:off x="3560572" y="7436394"/>
            <a:ext cx="168137" cy="257388"/>
          </a:xfrm>
          <a:custGeom>
            <a:avLst/>
            <a:gdLst/>
            <a:ahLst/>
            <a:cxnLst/>
            <a:rect l="l" t="t" r="r" b="b"/>
            <a:pathLst>
              <a:path w="795" h="1217" extrusionOk="0">
                <a:moveTo>
                  <a:pt x="89" y="138"/>
                </a:moveTo>
                <a:cubicBezTo>
                  <a:pt x="412" y="402"/>
                  <a:pt x="647" y="794"/>
                  <a:pt x="745" y="1186"/>
                </a:cubicBezTo>
                <a:cubicBezTo>
                  <a:pt x="755" y="1216"/>
                  <a:pt x="794" y="1206"/>
                  <a:pt x="794" y="1177"/>
                </a:cubicBezTo>
                <a:cubicBezTo>
                  <a:pt x="696" y="765"/>
                  <a:pt x="481" y="324"/>
                  <a:pt x="137" y="69"/>
                </a:cubicBezTo>
                <a:cubicBezTo>
                  <a:pt x="59" y="1"/>
                  <a:pt x="0" y="69"/>
                  <a:pt x="89" y="13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8" name="Google Shape;6058;p21"/>
          <p:cNvSpPr/>
          <p:nvPr/>
        </p:nvSpPr>
        <p:spPr>
          <a:xfrm>
            <a:off x="3386303" y="7378446"/>
            <a:ext cx="327815" cy="327604"/>
          </a:xfrm>
          <a:custGeom>
            <a:avLst/>
            <a:gdLst/>
            <a:ahLst/>
            <a:cxnLst/>
            <a:rect l="l" t="t" r="r" b="b"/>
            <a:pathLst>
              <a:path w="1550" h="1549" extrusionOk="0">
                <a:moveTo>
                  <a:pt x="902" y="412"/>
                </a:moveTo>
                <a:cubicBezTo>
                  <a:pt x="1549" y="804"/>
                  <a:pt x="579" y="1460"/>
                  <a:pt x="1" y="1549"/>
                </a:cubicBezTo>
                <a:cubicBezTo>
                  <a:pt x="305" y="1216"/>
                  <a:pt x="216" y="1"/>
                  <a:pt x="902" y="412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9" name="Google Shape;6059;p21"/>
          <p:cNvSpPr/>
          <p:nvPr/>
        </p:nvSpPr>
        <p:spPr>
          <a:xfrm>
            <a:off x="3417604" y="7436394"/>
            <a:ext cx="172156" cy="255061"/>
          </a:xfrm>
          <a:custGeom>
            <a:avLst/>
            <a:gdLst/>
            <a:ahLst/>
            <a:cxnLst/>
            <a:rect l="l" t="t" r="r" b="b"/>
            <a:pathLst>
              <a:path w="814" h="1206" extrusionOk="0">
                <a:moveTo>
                  <a:pt x="706" y="108"/>
                </a:moveTo>
                <a:cubicBezTo>
                  <a:pt x="608" y="511"/>
                  <a:pt x="343" y="892"/>
                  <a:pt x="29" y="1147"/>
                </a:cubicBezTo>
                <a:cubicBezTo>
                  <a:pt x="0" y="1167"/>
                  <a:pt x="29" y="1206"/>
                  <a:pt x="59" y="1186"/>
                </a:cubicBezTo>
                <a:cubicBezTo>
                  <a:pt x="382" y="922"/>
                  <a:pt x="706" y="550"/>
                  <a:pt x="794" y="128"/>
                </a:cubicBezTo>
                <a:cubicBezTo>
                  <a:pt x="813" y="30"/>
                  <a:pt x="725" y="1"/>
                  <a:pt x="706" y="10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0" name="Google Shape;6060;p21"/>
          <p:cNvSpPr/>
          <p:nvPr/>
        </p:nvSpPr>
        <p:spPr>
          <a:xfrm>
            <a:off x="3591662" y="7432376"/>
            <a:ext cx="27071" cy="22841"/>
          </a:xfrm>
          <a:custGeom>
            <a:avLst/>
            <a:gdLst/>
            <a:ahLst/>
            <a:cxnLst/>
            <a:rect l="l" t="t" r="r" b="b"/>
            <a:pathLst>
              <a:path w="128" h="108" extrusionOk="0">
                <a:moveTo>
                  <a:pt x="108" y="0"/>
                </a:moveTo>
                <a:cubicBezTo>
                  <a:pt x="69" y="29"/>
                  <a:pt x="40" y="59"/>
                  <a:pt x="0" y="98"/>
                </a:cubicBezTo>
                <a:cubicBezTo>
                  <a:pt x="10" y="98"/>
                  <a:pt x="10" y="98"/>
                  <a:pt x="20" y="108"/>
                </a:cubicBezTo>
                <a:cubicBezTo>
                  <a:pt x="59" y="88"/>
                  <a:pt x="98" y="69"/>
                  <a:pt x="127" y="59"/>
                </a:cubicBezTo>
                <a:lnTo>
                  <a:pt x="127" y="40"/>
                </a:lnTo>
                <a:cubicBezTo>
                  <a:pt x="118" y="29"/>
                  <a:pt x="118" y="20"/>
                  <a:pt x="108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1" name="Google Shape;6061;p21"/>
          <p:cNvSpPr/>
          <p:nvPr/>
        </p:nvSpPr>
        <p:spPr>
          <a:xfrm>
            <a:off x="3585317" y="7424128"/>
            <a:ext cx="29186" cy="29186"/>
          </a:xfrm>
          <a:custGeom>
            <a:avLst/>
            <a:gdLst/>
            <a:ahLst/>
            <a:cxnLst/>
            <a:rect l="l" t="t" r="r" b="b"/>
            <a:pathLst>
              <a:path w="138" h="138" extrusionOk="0">
                <a:moveTo>
                  <a:pt x="109" y="0"/>
                </a:moveTo>
                <a:cubicBezTo>
                  <a:pt x="79" y="20"/>
                  <a:pt x="40" y="39"/>
                  <a:pt x="1" y="59"/>
                </a:cubicBezTo>
                <a:cubicBezTo>
                  <a:pt x="1" y="68"/>
                  <a:pt x="11" y="79"/>
                  <a:pt x="11" y="88"/>
                </a:cubicBezTo>
                <a:lnTo>
                  <a:pt x="11" y="118"/>
                </a:lnTo>
                <a:cubicBezTo>
                  <a:pt x="11" y="118"/>
                  <a:pt x="20" y="118"/>
                  <a:pt x="20" y="127"/>
                </a:cubicBezTo>
                <a:cubicBezTo>
                  <a:pt x="30" y="127"/>
                  <a:pt x="30" y="127"/>
                  <a:pt x="30" y="137"/>
                </a:cubicBezTo>
                <a:cubicBezTo>
                  <a:pt x="70" y="98"/>
                  <a:pt x="99" y="68"/>
                  <a:pt x="138" y="39"/>
                </a:cubicBezTo>
                <a:cubicBezTo>
                  <a:pt x="128" y="29"/>
                  <a:pt x="118" y="10"/>
                  <a:pt x="109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2" name="Google Shape;6062;p21"/>
          <p:cNvSpPr/>
          <p:nvPr/>
        </p:nvSpPr>
        <p:spPr>
          <a:xfrm>
            <a:off x="3535616" y="7448872"/>
            <a:ext cx="2326" cy="211"/>
          </a:xfrm>
          <a:custGeom>
            <a:avLst/>
            <a:gdLst/>
            <a:ahLst/>
            <a:cxnLst/>
            <a:rect l="l" t="t" r="r" b="b"/>
            <a:pathLst>
              <a:path w="1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11" y="1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3" name="Google Shape;6063;p21"/>
          <p:cNvSpPr/>
          <p:nvPr/>
        </p:nvSpPr>
        <p:spPr>
          <a:xfrm>
            <a:off x="3535616" y="7444854"/>
            <a:ext cx="33416" cy="14593"/>
          </a:xfrm>
          <a:custGeom>
            <a:avLst/>
            <a:gdLst/>
            <a:ahLst/>
            <a:cxnLst/>
            <a:rect l="l" t="t" r="r" b="b"/>
            <a:pathLst>
              <a:path w="158" h="69" extrusionOk="0">
                <a:moveTo>
                  <a:pt x="148" y="0"/>
                </a:moveTo>
                <a:cubicBezTo>
                  <a:pt x="98" y="10"/>
                  <a:pt x="59" y="20"/>
                  <a:pt x="20" y="20"/>
                </a:cubicBezTo>
                <a:lnTo>
                  <a:pt x="0" y="20"/>
                </a:lnTo>
                <a:cubicBezTo>
                  <a:pt x="40" y="29"/>
                  <a:pt x="89" y="49"/>
                  <a:pt x="148" y="68"/>
                </a:cubicBezTo>
                <a:cubicBezTo>
                  <a:pt x="148" y="59"/>
                  <a:pt x="148" y="49"/>
                  <a:pt x="157" y="39"/>
                </a:cubicBezTo>
                <a:cubicBezTo>
                  <a:pt x="157" y="29"/>
                  <a:pt x="148" y="20"/>
                  <a:pt x="148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4" name="Google Shape;6064;p21"/>
          <p:cNvSpPr/>
          <p:nvPr/>
        </p:nvSpPr>
        <p:spPr>
          <a:xfrm>
            <a:off x="3535616" y="7411650"/>
            <a:ext cx="72754" cy="37434"/>
          </a:xfrm>
          <a:custGeom>
            <a:avLst/>
            <a:gdLst/>
            <a:ahLst/>
            <a:cxnLst/>
            <a:rect l="l" t="t" r="r" b="b"/>
            <a:pathLst>
              <a:path w="344" h="177" extrusionOk="0">
                <a:moveTo>
                  <a:pt x="216" y="0"/>
                </a:moveTo>
                <a:cubicBezTo>
                  <a:pt x="226" y="40"/>
                  <a:pt x="236" y="79"/>
                  <a:pt x="236" y="118"/>
                </a:cubicBezTo>
                <a:cubicBezTo>
                  <a:pt x="275" y="98"/>
                  <a:pt x="314" y="79"/>
                  <a:pt x="344" y="59"/>
                </a:cubicBezTo>
                <a:cubicBezTo>
                  <a:pt x="314" y="29"/>
                  <a:pt x="265" y="10"/>
                  <a:pt x="216" y="0"/>
                </a:cubicBezTo>
                <a:close/>
                <a:moveTo>
                  <a:pt x="128" y="10"/>
                </a:moveTo>
                <a:cubicBezTo>
                  <a:pt x="59" y="40"/>
                  <a:pt x="11" y="108"/>
                  <a:pt x="0" y="177"/>
                </a:cubicBezTo>
                <a:lnTo>
                  <a:pt x="20" y="177"/>
                </a:lnTo>
                <a:cubicBezTo>
                  <a:pt x="59" y="177"/>
                  <a:pt x="98" y="167"/>
                  <a:pt x="148" y="157"/>
                </a:cubicBezTo>
                <a:cubicBezTo>
                  <a:pt x="148" y="108"/>
                  <a:pt x="138" y="59"/>
                  <a:pt x="128" y="1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5" name="Google Shape;6065;p21"/>
          <p:cNvSpPr/>
          <p:nvPr/>
        </p:nvSpPr>
        <p:spPr>
          <a:xfrm>
            <a:off x="3562687" y="7411650"/>
            <a:ext cx="24956" cy="41664"/>
          </a:xfrm>
          <a:custGeom>
            <a:avLst/>
            <a:gdLst/>
            <a:ahLst/>
            <a:cxnLst/>
            <a:rect l="l" t="t" r="r" b="b"/>
            <a:pathLst>
              <a:path w="118" h="197" extrusionOk="0">
                <a:moveTo>
                  <a:pt x="68" y="0"/>
                </a:moveTo>
                <a:cubicBezTo>
                  <a:pt x="49" y="0"/>
                  <a:pt x="29" y="0"/>
                  <a:pt x="10" y="10"/>
                </a:cubicBezTo>
                <a:lnTo>
                  <a:pt x="0" y="10"/>
                </a:lnTo>
                <a:cubicBezTo>
                  <a:pt x="10" y="59"/>
                  <a:pt x="20" y="108"/>
                  <a:pt x="20" y="157"/>
                </a:cubicBezTo>
                <a:cubicBezTo>
                  <a:pt x="20" y="177"/>
                  <a:pt x="29" y="186"/>
                  <a:pt x="29" y="196"/>
                </a:cubicBezTo>
                <a:lnTo>
                  <a:pt x="29" y="186"/>
                </a:lnTo>
                <a:lnTo>
                  <a:pt x="59" y="157"/>
                </a:lnTo>
                <a:lnTo>
                  <a:pt x="88" y="157"/>
                </a:lnTo>
                <a:cubicBezTo>
                  <a:pt x="98" y="167"/>
                  <a:pt x="108" y="167"/>
                  <a:pt x="118" y="177"/>
                </a:cubicBezTo>
                <a:lnTo>
                  <a:pt x="118" y="147"/>
                </a:lnTo>
                <a:cubicBezTo>
                  <a:pt x="118" y="138"/>
                  <a:pt x="108" y="127"/>
                  <a:pt x="108" y="118"/>
                </a:cubicBezTo>
                <a:cubicBezTo>
                  <a:pt x="108" y="79"/>
                  <a:pt x="98" y="40"/>
                  <a:pt x="88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6" name="Google Shape;6066;p21"/>
          <p:cNvSpPr/>
          <p:nvPr/>
        </p:nvSpPr>
        <p:spPr>
          <a:xfrm>
            <a:off x="3595891" y="7444854"/>
            <a:ext cx="24956" cy="27071"/>
          </a:xfrm>
          <a:custGeom>
            <a:avLst/>
            <a:gdLst/>
            <a:ahLst/>
            <a:cxnLst/>
            <a:rect l="l" t="t" r="r" b="b"/>
            <a:pathLst>
              <a:path w="118" h="128" extrusionOk="0">
                <a:moveTo>
                  <a:pt x="107" y="0"/>
                </a:moveTo>
                <a:lnTo>
                  <a:pt x="107" y="0"/>
                </a:lnTo>
                <a:cubicBezTo>
                  <a:pt x="78" y="10"/>
                  <a:pt x="39" y="29"/>
                  <a:pt x="0" y="49"/>
                </a:cubicBezTo>
                <a:cubicBezTo>
                  <a:pt x="29" y="79"/>
                  <a:pt x="68" y="98"/>
                  <a:pt x="98" y="127"/>
                </a:cubicBezTo>
                <a:cubicBezTo>
                  <a:pt x="118" y="88"/>
                  <a:pt x="118" y="49"/>
                  <a:pt x="107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7" name="Google Shape;6067;p21"/>
          <p:cNvSpPr/>
          <p:nvPr/>
        </p:nvSpPr>
        <p:spPr>
          <a:xfrm>
            <a:off x="3581299" y="7444854"/>
            <a:ext cx="35319" cy="41664"/>
          </a:xfrm>
          <a:custGeom>
            <a:avLst/>
            <a:gdLst/>
            <a:ahLst/>
            <a:cxnLst/>
            <a:rect l="l" t="t" r="r" b="b"/>
            <a:pathLst>
              <a:path w="167" h="197" extrusionOk="0">
                <a:moveTo>
                  <a:pt x="0" y="0"/>
                </a:moveTo>
                <a:cubicBezTo>
                  <a:pt x="3" y="3"/>
                  <a:pt x="5" y="4"/>
                  <a:pt x="8" y="6"/>
                </a:cubicBezTo>
                <a:lnTo>
                  <a:pt x="8" y="6"/>
                </a:lnTo>
                <a:cubicBezTo>
                  <a:pt x="5" y="3"/>
                  <a:pt x="3" y="2"/>
                  <a:pt x="0" y="0"/>
                </a:cubicBezTo>
                <a:close/>
                <a:moveTo>
                  <a:pt x="8" y="6"/>
                </a:moveTo>
                <a:cubicBezTo>
                  <a:pt x="22" y="21"/>
                  <a:pt x="28" y="54"/>
                  <a:pt x="20" y="88"/>
                </a:cubicBezTo>
                <a:cubicBezTo>
                  <a:pt x="20" y="98"/>
                  <a:pt x="10" y="108"/>
                  <a:pt x="10" y="118"/>
                </a:cubicBezTo>
                <a:cubicBezTo>
                  <a:pt x="49" y="147"/>
                  <a:pt x="78" y="177"/>
                  <a:pt x="108" y="196"/>
                </a:cubicBezTo>
                <a:cubicBezTo>
                  <a:pt x="128" y="177"/>
                  <a:pt x="147" y="157"/>
                  <a:pt x="167" y="127"/>
                </a:cubicBezTo>
                <a:cubicBezTo>
                  <a:pt x="137" y="98"/>
                  <a:pt x="98" y="79"/>
                  <a:pt x="69" y="49"/>
                </a:cubicBezTo>
                <a:cubicBezTo>
                  <a:pt x="59" y="39"/>
                  <a:pt x="59" y="39"/>
                  <a:pt x="49" y="39"/>
                </a:cubicBezTo>
                <a:cubicBezTo>
                  <a:pt x="49" y="29"/>
                  <a:pt x="49" y="29"/>
                  <a:pt x="39" y="29"/>
                </a:cubicBezTo>
                <a:cubicBezTo>
                  <a:pt x="39" y="20"/>
                  <a:pt x="30" y="20"/>
                  <a:pt x="30" y="20"/>
                </a:cubicBezTo>
                <a:cubicBezTo>
                  <a:pt x="22" y="12"/>
                  <a:pt x="15" y="10"/>
                  <a:pt x="8" y="6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8" name="Google Shape;6068;p21"/>
          <p:cNvSpPr/>
          <p:nvPr/>
        </p:nvSpPr>
        <p:spPr>
          <a:xfrm>
            <a:off x="3535616" y="7448872"/>
            <a:ext cx="68735" cy="47798"/>
          </a:xfrm>
          <a:custGeom>
            <a:avLst/>
            <a:gdLst/>
            <a:ahLst/>
            <a:cxnLst/>
            <a:rect l="l" t="t" r="r" b="b"/>
            <a:pathLst>
              <a:path w="325" h="226" extrusionOk="0">
                <a:moveTo>
                  <a:pt x="0" y="1"/>
                </a:moveTo>
                <a:cubicBezTo>
                  <a:pt x="0" y="30"/>
                  <a:pt x="0" y="60"/>
                  <a:pt x="11" y="89"/>
                </a:cubicBezTo>
                <a:cubicBezTo>
                  <a:pt x="20" y="138"/>
                  <a:pt x="59" y="177"/>
                  <a:pt x="98" y="197"/>
                </a:cubicBezTo>
                <a:cubicBezTo>
                  <a:pt x="118" y="147"/>
                  <a:pt x="128" y="99"/>
                  <a:pt x="148" y="49"/>
                </a:cubicBezTo>
                <a:cubicBezTo>
                  <a:pt x="89" y="30"/>
                  <a:pt x="40" y="10"/>
                  <a:pt x="0" y="1"/>
                </a:cubicBezTo>
                <a:close/>
                <a:moveTo>
                  <a:pt x="226" y="99"/>
                </a:moveTo>
                <a:cubicBezTo>
                  <a:pt x="216" y="147"/>
                  <a:pt x="207" y="187"/>
                  <a:pt x="187" y="226"/>
                </a:cubicBezTo>
                <a:lnTo>
                  <a:pt x="196" y="226"/>
                </a:lnTo>
                <a:cubicBezTo>
                  <a:pt x="216" y="226"/>
                  <a:pt x="246" y="226"/>
                  <a:pt x="265" y="216"/>
                </a:cubicBezTo>
                <a:cubicBezTo>
                  <a:pt x="285" y="206"/>
                  <a:pt x="305" y="197"/>
                  <a:pt x="324" y="177"/>
                </a:cubicBezTo>
                <a:cubicBezTo>
                  <a:pt x="294" y="158"/>
                  <a:pt x="265" y="128"/>
                  <a:pt x="226" y="99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9" name="Google Shape;6069;p21"/>
          <p:cNvSpPr/>
          <p:nvPr/>
        </p:nvSpPr>
        <p:spPr>
          <a:xfrm>
            <a:off x="3556343" y="7444854"/>
            <a:ext cx="31301" cy="51816"/>
          </a:xfrm>
          <a:custGeom>
            <a:avLst/>
            <a:gdLst/>
            <a:ahLst/>
            <a:cxnLst/>
            <a:rect l="l" t="t" r="r" b="b"/>
            <a:pathLst>
              <a:path w="148" h="245" extrusionOk="0">
                <a:moveTo>
                  <a:pt x="89" y="0"/>
                </a:moveTo>
                <a:lnTo>
                  <a:pt x="59" y="29"/>
                </a:lnTo>
                <a:lnTo>
                  <a:pt x="59" y="39"/>
                </a:lnTo>
                <a:cubicBezTo>
                  <a:pt x="50" y="49"/>
                  <a:pt x="50" y="59"/>
                  <a:pt x="50" y="68"/>
                </a:cubicBezTo>
                <a:cubicBezTo>
                  <a:pt x="30" y="118"/>
                  <a:pt x="20" y="166"/>
                  <a:pt x="0" y="216"/>
                </a:cubicBezTo>
                <a:cubicBezTo>
                  <a:pt x="30" y="235"/>
                  <a:pt x="59" y="245"/>
                  <a:pt x="89" y="245"/>
                </a:cubicBezTo>
                <a:cubicBezTo>
                  <a:pt x="109" y="206"/>
                  <a:pt x="118" y="166"/>
                  <a:pt x="128" y="118"/>
                </a:cubicBezTo>
                <a:cubicBezTo>
                  <a:pt x="128" y="108"/>
                  <a:pt x="138" y="98"/>
                  <a:pt x="138" y="88"/>
                </a:cubicBezTo>
                <a:cubicBezTo>
                  <a:pt x="148" y="49"/>
                  <a:pt x="138" y="10"/>
                  <a:pt x="118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0" name="Google Shape;6070;p21"/>
          <p:cNvSpPr/>
          <p:nvPr/>
        </p:nvSpPr>
        <p:spPr>
          <a:xfrm>
            <a:off x="3521235" y="7397057"/>
            <a:ext cx="95384" cy="97710"/>
          </a:xfrm>
          <a:custGeom>
            <a:avLst/>
            <a:gdLst/>
            <a:ahLst/>
            <a:cxnLst/>
            <a:rect l="l" t="t" r="r" b="b"/>
            <a:pathLst>
              <a:path w="451" h="462" extrusionOk="0">
                <a:moveTo>
                  <a:pt x="39" y="294"/>
                </a:moveTo>
                <a:cubicBezTo>
                  <a:pt x="68" y="403"/>
                  <a:pt x="186" y="461"/>
                  <a:pt x="294" y="422"/>
                </a:cubicBezTo>
                <a:cubicBezTo>
                  <a:pt x="392" y="383"/>
                  <a:pt x="451" y="275"/>
                  <a:pt x="421" y="167"/>
                </a:cubicBezTo>
                <a:cubicBezTo>
                  <a:pt x="382" y="59"/>
                  <a:pt x="275" y="0"/>
                  <a:pt x="166" y="40"/>
                </a:cubicBezTo>
                <a:cubicBezTo>
                  <a:pt x="59" y="79"/>
                  <a:pt x="0" y="187"/>
                  <a:pt x="39" y="29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1" name="Google Shape;6071;p21"/>
          <p:cNvSpPr/>
          <p:nvPr/>
        </p:nvSpPr>
        <p:spPr>
          <a:xfrm>
            <a:off x="3535616" y="7415668"/>
            <a:ext cx="35531" cy="33416"/>
          </a:xfrm>
          <a:custGeom>
            <a:avLst/>
            <a:gdLst/>
            <a:ahLst/>
            <a:cxnLst/>
            <a:rect l="l" t="t" r="r" b="b"/>
            <a:pathLst>
              <a:path w="168" h="158" extrusionOk="0">
                <a:moveTo>
                  <a:pt x="20" y="99"/>
                </a:moveTo>
                <a:cubicBezTo>
                  <a:pt x="30" y="138"/>
                  <a:pt x="69" y="158"/>
                  <a:pt x="109" y="148"/>
                </a:cubicBezTo>
                <a:cubicBezTo>
                  <a:pt x="148" y="138"/>
                  <a:pt x="167" y="99"/>
                  <a:pt x="157" y="60"/>
                </a:cubicBezTo>
                <a:cubicBezTo>
                  <a:pt x="148" y="21"/>
                  <a:pt x="98" y="1"/>
                  <a:pt x="69" y="10"/>
                </a:cubicBezTo>
                <a:cubicBezTo>
                  <a:pt x="30" y="21"/>
                  <a:pt x="0" y="60"/>
                  <a:pt x="20" y="9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2" name="Google Shape;6072;p21"/>
          <p:cNvSpPr/>
          <p:nvPr/>
        </p:nvSpPr>
        <p:spPr>
          <a:xfrm>
            <a:off x="9241236" y="6939178"/>
            <a:ext cx="503566" cy="437369"/>
          </a:xfrm>
          <a:custGeom>
            <a:avLst/>
            <a:gdLst/>
            <a:ahLst/>
            <a:cxnLst/>
            <a:rect l="l" t="t" r="r" b="b"/>
            <a:pathLst>
              <a:path w="2381" h="2068" extrusionOk="0">
                <a:moveTo>
                  <a:pt x="2352" y="1244"/>
                </a:moveTo>
                <a:cubicBezTo>
                  <a:pt x="2381" y="0"/>
                  <a:pt x="627" y="754"/>
                  <a:pt x="0" y="1460"/>
                </a:cubicBezTo>
                <a:cubicBezTo>
                  <a:pt x="264" y="1421"/>
                  <a:pt x="627" y="1529"/>
                  <a:pt x="989" y="1646"/>
                </a:cubicBezTo>
                <a:cubicBezTo>
                  <a:pt x="1666" y="1852"/>
                  <a:pt x="2342" y="2067"/>
                  <a:pt x="2352" y="124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3" name="Google Shape;6073;p21"/>
          <p:cNvSpPr/>
          <p:nvPr/>
        </p:nvSpPr>
        <p:spPr>
          <a:xfrm>
            <a:off x="9294954" y="7140095"/>
            <a:ext cx="487281" cy="95595"/>
          </a:xfrm>
          <a:custGeom>
            <a:avLst/>
            <a:gdLst/>
            <a:ahLst/>
            <a:cxnLst/>
            <a:rect l="l" t="t" r="r" b="b"/>
            <a:pathLst>
              <a:path w="2304" h="452" extrusionOk="0">
                <a:moveTo>
                  <a:pt x="2098" y="392"/>
                </a:moveTo>
                <a:cubicBezTo>
                  <a:pt x="1461" y="167"/>
                  <a:pt x="706" y="177"/>
                  <a:pt x="79" y="383"/>
                </a:cubicBezTo>
                <a:cubicBezTo>
                  <a:pt x="30" y="402"/>
                  <a:pt x="1" y="333"/>
                  <a:pt x="49" y="314"/>
                </a:cubicBezTo>
                <a:cubicBezTo>
                  <a:pt x="706" y="98"/>
                  <a:pt x="1500" y="0"/>
                  <a:pt x="2146" y="255"/>
                </a:cubicBezTo>
                <a:cubicBezTo>
                  <a:pt x="2303" y="314"/>
                  <a:pt x="2264" y="451"/>
                  <a:pt x="2098" y="392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4" name="Google Shape;6074;p21"/>
          <p:cNvSpPr/>
          <p:nvPr/>
        </p:nvSpPr>
        <p:spPr>
          <a:xfrm>
            <a:off x="9680503" y="6955674"/>
            <a:ext cx="526619" cy="493415"/>
          </a:xfrm>
          <a:custGeom>
            <a:avLst/>
            <a:gdLst/>
            <a:ahLst/>
            <a:cxnLst/>
            <a:rect l="l" t="t" r="r" b="b"/>
            <a:pathLst>
              <a:path w="2490" h="2333" extrusionOk="0">
                <a:moveTo>
                  <a:pt x="451" y="1196"/>
                </a:moveTo>
                <a:cubicBezTo>
                  <a:pt x="911" y="2333"/>
                  <a:pt x="2215" y="941"/>
                  <a:pt x="2489" y="1"/>
                </a:cubicBezTo>
                <a:cubicBezTo>
                  <a:pt x="1891" y="480"/>
                  <a:pt x="0" y="69"/>
                  <a:pt x="451" y="1196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5" name="Google Shape;6075;p21"/>
          <p:cNvSpPr/>
          <p:nvPr/>
        </p:nvSpPr>
        <p:spPr>
          <a:xfrm>
            <a:off x="9730204" y="7001356"/>
            <a:ext cx="443714" cy="221857"/>
          </a:xfrm>
          <a:custGeom>
            <a:avLst/>
            <a:gdLst/>
            <a:ahLst/>
            <a:cxnLst/>
            <a:rect l="l" t="t" r="r" b="b"/>
            <a:pathLst>
              <a:path w="2098" h="1049" extrusionOk="0">
                <a:moveTo>
                  <a:pt x="177" y="882"/>
                </a:moveTo>
                <a:cubicBezTo>
                  <a:pt x="853" y="823"/>
                  <a:pt x="1529" y="490"/>
                  <a:pt x="2009" y="39"/>
                </a:cubicBezTo>
                <a:cubicBezTo>
                  <a:pt x="2048" y="0"/>
                  <a:pt x="2098" y="49"/>
                  <a:pt x="2058" y="88"/>
                </a:cubicBezTo>
                <a:cubicBezTo>
                  <a:pt x="1569" y="558"/>
                  <a:pt x="883" y="989"/>
                  <a:pt x="186" y="1039"/>
                </a:cubicBezTo>
                <a:cubicBezTo>
                  <a:pt x="20" y="1048"/>
                  <a:pt x="1" y="902"/>
                  <a:pt x="177" y="882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6" name="Google Shape;6076;p21"/>
          <p:cNvSpPr/>
          <p:nvPr/>
        </p:nvSpPr>
        <p:spPr>
          <a:xfrm>
            <a:off x="9479375" y="6700615"/>
            <a:ext cx="520486" cy="501875"/>
          </a:xfrm>
          <a:custGeom>
            <a:avLst/>
            <a:gdLst/>
            <a:ahLst/>
            <a:cxnLst/>
            <a:rect l="l" t="t" r="r" b="b"/>
            <a:pathLst>
              <a:path w="2461" h="2373" extrusionOk="0">
                <a:moveTo>
                  <a:pt x="1255" y="2343"/>
                </a:moveTo>
                <a:cubicBezTo>
                  <a:pt x="1" y="2372"/>
                  <a:pt x="795" y="638"/>
                  <a:pt x="1579" y="1"/>
                </a:cubicBezTo>
                <a:cubicBezTo>
                  <a:pt x="1392" y="736"/>
                  <a:pt x="2461" y="2313"/>
                  <a:pt x="1255" y="2343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7" name="Google Shape;6077;p21"/>
          <p:cNvSpPr/>
          <p:nvPr/>
        </p:nvSpPr>
        <p:spPr>
          <a:xfrm>
            <a:off x="9688752" y="6752642"/>
            <a:ext cx="97499" cy="487070"/>
          </a:xfrm>
          <a:custGeom>
            <a:avLst/>
            <a:gdLst/>
            <a:ahLst/>
            <a:cxnLst/>
            <a:rect l="l" t="t" r="r" b="b"/>
            <a:pathLst>
              <a:path w="461" h="2303" extrusionOk="0">
                <a:moveTo>
                  <a:pt x="373" y="2097"/>
                </a:moveTo>
                <a:cubicBezTo>
                  <a:pt x="167" y="1451"/>
                  <a:pt x="206" y="696"/>
                  <a:pt x="441" y="79"/>
                </a:cubicBezTo>
                <a:cubicBezTo>
                  <a:pt x="461" y="29"/>
                  <a:pt x="393" y="0"/>
                  <a:pt x="373" y="49"/>
                </a:cubicBezTo>
                <a:cubicBezTo>
                  <a:pt x="128" y="686"/>
                  <a:pt x="1" y="1480"/>
                  <a:pt x="226" y="2146"/>
                </a:cubicBezTo>
                <a:cubicBezTo>
                  <a:pt x="284" y="2303"/>
                  <a:pt x="422" y="2263"/>
                  <a:pt x="373" y="209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8" name="Google Shape;6078;p21"/>
          <p:cNvSpPr/>
          <p:nvPr/>
        </p:nvSpPr>
        <p:spPr>
          <a:xfrm>
            <a:off x="9477472" y="7194025"/>
            <a:ext cx="520274" cy="534868"/>
          </a:xfrm>
          <a:custGeom>
            <a:avLst/>
            <a:gdLst/>
            <a:ahLst/>
            <a:cxnLst/>
            <a:rect l="l" t="t" r="r" b="b"/>
            <a:pathLst>
              <a:path w="2460" h="2529" extrusionOk="0">
                <a:moveTo>
                  <a:pt x="1254" y="167"/>
                </a:moveTo>
                <a:cubicBezTo>
                  <a:pt x="0" y="0"/>
                  <a:pt x="490" y="1794"/>
                  <a:pt x="1117" y="2528"/>
                </a:cubicBezTo>
                <a:cubicBezTo>
                  <a:pt x="1107" y="1725"/>
                  <a:pt x="2459" y="333"/>
                  <a:pt x="1254" y="167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9" name="Google Shape;6079;p21"/>
          <p:cNvSpPr/>
          <p:nvPr/>
        </p:nvSpPr>
        <p:spPr>
          <a:xfrm>
            <a:off x="9657662" y="7187892"/>
            <a:ext cx="124570" cy="482840"/>
          </a:xfrm>
          <a:custGeom>
            <a:avLst/>
            <a:gdLst/>
            <a:ahLst/>
            <a:cxnLst/>
            <a:rect l="l" t="t" r="r" b="b"/>
            <a:pathLst>
              <a:path w="589" h="2283" extrusionOk="0">
                <a:moveTo>
                  <a:pt x="500" y="216"/>
                </a:moveTo>
                <a:cubicBezTo>
                  <a:pt x="177" y="813"/>
                  <a:pt x="79" y="1558"/>
                  <a:pt x="187" y="2215"/>
                </a:cubicBezTo>
                <a:cubicBezTo>
                  <a:pt x="196" y="2263"/>
                  <a:pt x="128" y="2283"/>
                  <a:pt x="118" y="2224"/>
                </a:cubicBezTo>
                <a:cubicBezTo>
                  <a:pt x="0" y="1548"/>
                  <a:pt x="20" y="754"/>
                  <a:pt x="373" y="147"/>
                </a:cubicBezTo>
                <a:cubicBezTo>
                  <a:pt x="451" y="0"/>
                  <a:pt x="588" y="59"/>
                  <a:pt x="500" y="216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0" name="Google Shape;6080;p21"/>
          <p:cNvSpPr/>
          <p:nvPr/>
        </p:nvSpPr>
        <p:spPr>
          <a:xfrm>
            <a:off x="9611980" y="7009604"/>
            <a:ext cx="595143" cy="509911"/>
          </a:xfrm>
          <a:custGeom>
            <a:avLst/>
            <a:gdLst/>
            <a:ahLst/>
            <a:cxnLst/>
            <a:rect l="l" t="t" r="r" b="b"/>
            <a:pathLst>
              <a:path w="2814" h="2411" extrusionOk="0">
                <a:moveTo>
                  <a:pt x="726" y="1059"/>
                </a:moveTo>
                <a:cubicBezTo>
                  <a:pt x="1" y="2058"/>
                  <a:pt x="1892" y="2411"/>
                  <a:pt x="2813" y="2166"/>
                </a:cubicBezTo>
                <a:cubicBezTo>
                  <a:pt x="2137" y="1862"/>
                  <a:pt x="1490" y="0"/>
                  <a:pt x="726" y="1059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1" name="Google Shape;6081;p21"/>
          <p:cNvSpPr/>
          <p:nvPr/>
        </p:nvSpPr>
        <p:spPr>
          <a:xfrm>
            <a:off x="9730204" y="7185565"/>
            <a:ext cx="414739" cy="284248"/>
          </a:xfrm>
          <a:custGeom>
            <a:avLst/>
            <a:gdLst/>
            <a:ahLst/>
            <a:cxnLst/>
            <a:rect l="l" t="t" r="r" b="b"/>
            <a:pathLst>
              <a:path w="1961" h="1344" extrusionOk="0">
                <a:moveTo>
                  <a:pt x="226" y="148"/>
                </a:moveTo>
                <a:cubicBezTo>
                  <a:pt x="628" y="687"/>
                  <a:pt x="1264" y="1089"/>
                  <a:pt x="1902" y="1255"/>
                </a:cubicBezTo>
                <a:cubicBezTo>
                  <a:pt x="1960" y="1275"/>
                  <a:pt x="1941" y="1344"/>
                  <a:pt x="1891" y="1334"/>
                </a:cubicBezTo>
                <a:cubicBezTo>
                  <a:pt x="1225" y="1157"/>
                  <a:pt x="510" y="804"/>
                  <a:pt x="99" y="236"/>
                </a:cubicBezTo>
                <a:cubicBezTo>
                  <a:pt x="1" y="99"/>
                  <a:pt x="118" y="1"/>
                  <a:pt x="226" y="14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2" name="Google Shape;6082;p21"/>
          <p:cNvSpPr/>
          <p:nvPr/>
        </p:nvSpPr>
        <p:spPr>
          <a:xfrm>
            <a:off x="9813109" y="7179432"/>
            <a:ext cx="4441" cy="2326"/>
          </a:xfrm>
          <a:custGeom>
            <a:avLst/>
            <a:gdLst/>
            <a:ahLst/>
            <a:cxnLst/>
            <a:rect l="l" t="t" r="r" b="b"/>
            <a:pathLst>
              <a:path w="21" h="11" extrusionOk="0">
                <a:moveTo>
                  <a:pt x="20" y="1"/>
                </a:moveTo>
                <a:cubicBezTo>
                  <a:pt x="10" y="10"/>
                  <a:pt x="1" y="10"/>
                  <a:pt x="1" y="10"/>
                </a:cubicBezTo>
                <a:lnTo>
                  <a:pt x="20" y="10"/>
                </a:lnTo>
                <a:lnTo>
                  <a:pt x="20" y="1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3" name="Google Shape;6083;p21"/>
          <p:cNvSpPr/>
          <p:nvPr/>
        </p:nvSpPr>
        <p:spPr>
          <a:xfrm>
            <a:off x="9765312" y="7181547"/>
            <a:ext cx="52239" cy="35531"/>
          </a:xfrm>
          <a:custGeom>
            <a:avLst/>
            <a:gdLst/>
            <a:ahLst/>
            <a:cxnLst/>
            <a:rect l="l" t="t" r="r" b="b"/>
            <a:pathLst>
              <a:path w="247" h="168" extrusionOk="0">
                <a:moveTo>
                  <a:pt x="227" y="0"/>
                </a:moveTo>
                <a:cubicBezTo>
                  <a:pt x="158" y="30"/>
                  <a:pt x="89" y="50"/>
                  <a:pt x="1" y="59"/>
                </a:cubicBezTo>
                <a:lnTo>
                  <a:pt x="11" y="69"/>
                </a:lnTo>
                <a:cubicBezTo>
                  <a:pt x="11" y="89"/>
                  <a:pt x="20" y="108"/>
                  <a:pt x="20" y="118"/>
                </a:cubicBezTo>
                <a:cubicBezTo>
                  <a:pt x="31" y="137"/>
                  <a:pt x="40" y="148"/>
                  <a:pt x="60" y="167"/>
                </a:cubicBezTo>
                <a:cubicBezTo>
                  <a:pt x="118" y="98"/>
                  <a:pt x="177" y="39"/>
                  <a:pt x="246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4" name="Google Shape;6084;p21"/>
          <p:cNvSpPr/>
          <p:nvPr/>
        </p:nvSpPr>
        <p:spPr>
          <a:xfrm>
            <a:off x="9686637" y="7208618"/>
            <a:ext cx="48009" cy="20938"/>
          </a:xfrm>
          <a:custGeom>
            <a:avLst/>
            <a:gdLst/>
            <a:ahLst/>
            <a:cxnLst/>
            <a:rect l="l" t="t" r="r" b="b"/>
            <a:pathLst>
              <a:path w="227" h="99" extrusionOk="0">
                <a:moveTo>
                  <a:pt x="11" y="0"/>
                </a:moveTo>
                <a:cubicBezTo>
                  <a:pt x="0" y="20"/>
                  <a:pt x="0" y="39"/>
                  <a:pt x="0" y="59"/>
                </a:cubicBezTo>
                <a:cubicBezTo>
                  <a:pt x="11" y="68"/>
                  <a:pt x="11" y="78"/>
                  <a:pt x="11" y="98"/>
                </a:cubicBezTo>
                <a:cubicBezTo>
                  <a:pt x="40" y="88"/>
                  <a:pt x="69" y="88"/>
                  <a:pt x="98" y="88"/>
                </a:cubicBezTo>
                <a:cubicBezTo>
                  <a:pt x="138" y="88"/>
                  <a:pt x="167" y="88"/>
                  <a:pt x="207" y="98"/>
                </a:cubicBezTo>
                <a:cubicBezTo>
                  <a:pt x="207" y="88"/>
                  <a:pt x="216" y="78"/>
                  <a:pt x="226" y="68"/>
                </a:cubicBezTo>
                <a:cubicBezTo>
                  <a:pt x="148" y="39"/>
                  <a:pt x="79" y="20"/>
                  <a:pt x="11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5" name="Google Shape;6085;p21"/>
          <p:cNvSpPr/>
          <p:nvPr/>
        </p:nvSpPr>
        <p:spPr>
          <a:xfrm>
            <a:off x="9688752" y="7191910"/>
            <a:ext cx="49913" cy="31301"/>
          </a:xfrm>
          <a:custGeom>
            <a:avLst/>
            <a:gdLst/>
            <a:ahLst/>
            <a:cxnLst/>
            <a:rect l="l" t="t" r="r" b="b"/>
            <a:pathLst>
              <a:path w="236" h="148" extrusionOk="0">
                <a:moveTo>
                  <a:pt x="10" y="1"/>
                </a:moveTo>
                <a:cubicBezTo>
                  <a:pt x="1" y="20"/>
                  <a:pt x="1" y="49"/>
                  <a:pt x="1" y="79"/>
                </a:cubicBezTo>
                <a:cubicBezTo>
                  <a:pt x="69" y="99"/>
                  <a:pt x="138" y="118"/>
                  <a:pt x="216" y="147"/>
                </a:cubicBezTo>
                <a:cubicBezTo>
                  <a:pt x="216" y="138"/>
                  <a:pt x="216" y="128"/>
                  <a:pt x="226" y="128"/>
                </a:cubicBezTo>
                <a:cubicBezTo>
                  <a:pt x="226" y="118"/>
                  <a:pt x="236" y="108"/>
                  <a:pt x="236" y="99"/>
                </a:cubicBezTo>
                <a:cubicBezTo>
                  <a:pt x="236" y="88"/>
                  <a:pt x="226" y="79"/>
                  <a:pt x="226" y="69"/>
                </a:cubicBezTo>
                <a:cubicBezTo>
                  <a:pt x="216" y="49"/>
                  <a:pt x="216" y="30"/>
                  <a:pt x="206" y="20"/>
                </a:cubicBezTo>
                <a:cubicBezTo>
                  <a:pt x="138" y="20"/>
                  <a:pt x="69" y="10"/>
                  <a:pt x="10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6" name="Google Shape;6086;p21"/>
          <p:cNvSpPr/>
          <p:nvPr/>
        </p:nvSpPr>
        <p:spPr>
          <a:xfrm>
            <a:off x="9690867" y="7146439"/>
            <a:ext cx="126685" cy="49913"/>
          </a:xfrm>
          <a:custGeom>
            <a:avLst/>
            <a:gdLst/>
            <a:ahLst/>
            <a:cxnLst/>
            <a:rect l="l" t="t" r="r" b="b"/>
            <a:pathLst>
              <a:path w="599" h="236" extrusionOk="0">
                <a:moveTo>
                  <a:pt x="294" y="0"/>
                </a:moveTo>
                <a:cubicBezTo>
                  <a:pt x="314" y="78"/>
                  <a:pt x="333" y="147"/>
                  <a:pt x="353" y="225"/>
                </a:cubicBezTo>
                <a:cubicBezTo>
                  <a:pt x="441" y="216"/>
                  <a:pt x="510" y="196"/>
                  <a:pt x="579" y="166"/>
                </a:cubicBezTo>
                <a:cubicBezTo>
                  <a:pt x="579" y="166"/>
                  <a:pt x="588" y="166"/>
                  <a:pt x="598" y="157"/>
                </a:cubicBezTo>
                <a:cubicBezTo>
                  <a:pt x="539" y="59"/>
                  <a:pt x="431" y="0"/>
                  <a:pt x="314" y="0"/>
                </a:cubicBezTo>
                <a:close/>
                <a:moveTo>
                  <a:pt x="147" y="39"/>
                </a:moveTo>
                <a:cubicBezTo>
                  <a:pt x="78" y="78"/>
                  <a:pt x="30" y="137"/>
                  <a:pt x="0" y="216"/>
                </a:cubicBezTo>
                <a:cubicBezTo>
                  <a:pt x="59" y="225"/>
                  <a:pt x="128" y="235"/>
                  <a:pt x="196" y="235"/>
                </a:cubicBezTo>
                <a:cubicBezTo>
                  <a:pt x="176" y="166"/>
                  <a:pt x="167" y="107"/>
                  <a:pt x="147" y="39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7" name="Google Shape;6087;p21"/>
          <p:cNvSpPr/>
          <p:nvPr/>
        </p:nvSpPr>
        <p:spPr>
          <a:xfrm>
            <a:off x="9721956" y="7146439"/>
            <a:ext cx="47798" cy="66409"/>
          </a:xfrm>
          <a:custGeom>
            <a:avLst/>
            <a:gdLst/>
            <a:ahLst/>
            <a:cxnLst/>
            <a:rect l="l" t="t" r="r" b="b"/>
            <a:pathLst>
              <a:path w="226" h="314" extrusionOk="0">
                <a:moveTo>
                  <a:pt x="138" y="0"/>
                </a:moveTo>
                <a:cubicBezTo>
                  <a:pt x="88" y="0"/>
                  <a:pt x="40" y="20"/>
                  <a:pt x="0" y="39"/>
                </a:cubicBezTo>
                <a:cubicBezTo>
                  <a:pt x="20" y="107"/>
                  <a:pt x="29" y="166"/>
                  <a:pt x="49" y="235"/>
                </a:cubicBezTo>
                <a:cubicBezTo>
                  <a:pt x="59" y="245"/>
                  <a:pt x="59" y="264"/>
                  <a:pt x="69" y="284"/>
                </a:cubicBezTo>
                <a:cubicBezTo>
                  <a:pt x="69" y="294"/>
                  <a:pt x="79" y="303"/>
                  <a:pt x="79" y="314"/>
                </a:cubicBezTo>
                <a:cubicBezTo>
                  <a:pt x="88" y="294"/>
                  <a:pt x="108" y="284"/>
                  <a:pt x="118" y="274"/>
                </a:cubicBezTo>
                <a:cubicBezTo>
                  <a:pt x="127" y="264"/>
                  <a:pt x="138" y="264"/>
                  <a:pt x="157" y="264"/>
                </a:cubicBezTo>
                <a:cubicBezTo>
                  <a:pt x="157" y="255"/>
                  <a:pt x="167" y="255"/>
                  <a:pt x="167" y="255"/>
                </a:cubicBezTo>
                <a:cubicBezTo>
                  <a:pt x="186" y="255"/>
                  <a:pt x="206" y="264"/>
                  <a:pt x="216" y="284"/>
                </a:cubicBezTo>
                <a:lnTo>
                  <a:pt x="225" y="284"/>
                </a:lnTo>
                <a:cubicBezTo>
                  <a:pt x="225" y="274"/>
                  <a:pt x="216" y="255"/>
                  <a:pt x="216" y="235"/>
                </a:cubicBezTo>
                <a:lnTo>
                  <a:pt x="206" y="225"/>
                </a:lnTo>
                <a:cubicBezTo>
                  <a:pt x="186" y="147"/>
                  <a:pt x="167" y="78"/>
                  <a:pt x="147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8" name="Google Shape;6088;p21"/>
          <p:cNvSpPr/>
          <p:nvPr/>
        </p:nvSpPr>
        <p:spPr>
          <a:xfrm>
            <a:off x="9688752" y="7227018"/>
            <a:ext cx="41664" cy="41664"/>
          </a:xfrm>
          <a:custGeom>
            <a:avLst/>
            <a:gdLst/>
            <a:ahLst/>
            <a:cxnLst/>
            <a:rect l="l" t="t" r="r" b="b"/>
            <a:pathLst>
              <a:path w="197" h="197" extrusionOk="0">
                <a:moveTo>
                  <a:pt x="88" y="1"/>
                </a:moveTo>
                <a:cubicBezTo>
                  <a:pt x="59" y="1"/>
                  <a:pt x="30" y="1"/>
                  <a:pt x="1" y="11"/>
                </a:cubicBezTo>
                <a:cubicBezTo>
                  <a:pt x="10" y="79"/>
                  <a:pt x="49" y="148"/>
                  <a:pt x="108" y="197"/>
                </a:cubicBezTo>
                <a:cubicBezTo>
                  <a:pt x="138" y="129"/>
                  <a:pt x="167" y="70"/>
                  <a:pt x="197" y="11"/>
                </a:cubicBezTo>
                <a:cubicBezTo>
                  <a:pt x="157" y="1"/>
                  <a:pt x="128" y="1"/>
                  <a:pt x="88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9" name="Google Shape;6089;p21"/>
          <p:cNvSpPr/>
          <p:nvPr/>
        </p:nvSpPr>
        <p:spPr>
          <a:xfrm>
            <a:off x="9711593" y="7200158"/>
            <a:ext cx="56257" cy="81002"/>
          </a:xfrm>
          <a:custGeom>
            <a:avLst/>
            <a:gdLst/>
            <a:ahLst/>
            <a:cxnLst/>
            <a:rect l="l" t="t" r="r" b="b"/>
            <a:pathLst>
              <a:path w="266" h="383" extrusionOk="0">
                <a:moveTo>
                  <a:pt x="206" y="1"/>
                </a:moveTo>
                <a:lnTo>
                  <a:pt x="206" y="10"/>
                </a:lnTo>
                <a:cubicBezTo>
                  <a:pt x="206" y="4"/>
                  <a:pt x="210" y="2"/>
                  <a:pt x="213" y="1"/>
                </a:cubicBezTo>
                <a:lnTo>
                  <a:pt x="213" y="1"/>
                </a:lnTo>
                <a:cubicBezTo>
                  <a:pt x="230" y="3"/>
                  <a:pt x="248" y="13"/>
                  <a:pt x="265" y="30"/>
                </a:cubicBezTo>
                <a:cubicBezTo>
                  <a:pt x="255" y="10"/>
                  <a:pt x="235" y="1"/>
                  <a:pt x="216" y="1"/>
                </a:cubicBezTo>
                <a:cubicBezTo>
                  <a:pt x="216" y="1"/>
                  <a:pt x="215" y="1"/>
                  <a:pt x="213" y="1"/>
                </a:cubicBezTo>
                <a:lnTo>
                  <a:pt x="213" y="1"/>
                </a:lnTo>
                <a:cubicBezTo>
                  <a:pt x="211" y="1"/>
                  <a:pt x="209" y="1"/>
                  <a:pt x="206" y="1"/>
                </a:cubicBezTo>
                <a:close/>
                <a:moveTo>
                  <a:pt x="167" y="20"/>
                </a:moveTo>
                <a:lnTo>
                  <a:pt x="167" y="20"/>
                </a:lnTo>
                <a:cubicBezTo>
                  <a:pt x="157" y="30"/>
                  <a:pt x="137" y="40"/>
                  <a:pt x="128" y="60"/>
                </a:cubicBezTo>
                <a:cubicBezTo>
                  <a:pt x="128" y="69"/>
                  <a:pt x="118" y="79"/>
                  <a:pt x="118" y="89"/>
                </a:cubicBezTo>
                <a:cubicBezTo>
                  <a:pt x="108" y="89"/>
                  <a:pt x="108" y="99"/>
                  <a:pt x="108" y="108"/>
                </a:cubicBezTo>
                <a:cubicBezTo>
                  <a:pt x="98" y="118"/>
                  <a:pt x="89" y="128"/>
                  <a:pt x="89" y="138"/>
                </a:cubicBezTo>
                <a:cubicBezTo>
                  <a:pt x="59" y="197"/>
                  <a:pt x="30" y="256"/>
                  <a:pt x="0" y="324"/>
                </a:cubicBezTo>
                <a:cubicBezTo>
                  <a:pt x="39" y="354"/>
                  <a:pt x="78" y="373"/>
                  <a:pt x="128" y="383"/>
                </a:cubicBezTo>
                <a:cubicBezTo>
                  <a:pt x="147" y="334"/>
                  <a:pt x="176" y="265"/>
                  <a:pt x="216" y="206"/>
                </a:cubicBezTo>
                <a:cubicBezTo>
                  <a:pt x="206" y="197"/>
                  <a:pt x="196" y="177"/>
                  <a:pt x="187" y="167"/>
                </a:cubicBezTo>
                <a:cubicBezTo>
                  <a:pt x="147" y="99"/>
                  <a:pt x="147" y="49"/>
                  <a:pt x="167" y="2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0" name="Google Shape;6090;p21"/>
          <p:cNvSpPr/>
          <p:nvPr/>
        </p:nvSpPr>
        <p:spPr>
          <a:xfrm>
            <a:off x="9738452" y="7181547"/>
            <a:ext cx="89250" cy="103843"/>
          </a:xfrm>
          <a:custGeom>
            <a:avLst/>
            <a:gdLst/>
            <a:ahLst/>
            <a:cxnLst/>
            <a:rect l="l" t="t" r="r" b="b"/>
            <a:pathLst>
              <a:path w="422" h="491" extrusionOk="0">
                <a:moveTo>
                  <a:pt x="373" y="0"/>
                </a:moveTo>
                <a:cubicBezTo>
                  <a:pt x="304" y="39"/>
                  <a:pt x="245" y="98"/>
                  <a:pt x="187" y="167"/>
                </a:cubicBezTo>
                <a:cubicBezTo>
                  <a:pt x="236" y="235"/>
                  <a:pt x="295" y="294"/>
                  <a:pt x="343" y="363"/>
                </a:cubicBezTo>
                <a:cubicBezTo>
                  <a:pt x="393" y="294"/>
                  <a:pt x="422" y="216"/>
                  <a:pt x="412" y="128"/>
                </a:cubicBezTo>
                <a:cubicBezTo>
                  <a:pt x="412" y="79"/>
                  <a:pt x="393" y="39"/>
                  <a:pt x="373" y="0"/>
                </a:cubicBezTo>
                <a:close/>
                <a:moveTo>
                  <a:pt x="89" y="294"/>
                </a:moveTo>
                <a:cubicBezTo>
                  <a:pt x="49" y="353"/>
                  <a:pt x="20" y="422"/>
                  <a:pt x="1" y="471"/>
                </a:cubicBezTo>
                <a:cubicBezTo>
                  <a:pt x="30" y="481"/>
                  <a:pt x="60" y="490"/>
                  <a:pt x="89" y="490"/>
                </a:cubicBezTo>
                <a:lnTo>
                  <a:pt x="118" y="490"/>
                </a:lnTo>
                <a:cubicBezTo>
                  <a:pt x="158" y="481"/>
                  <a:pt x="197" y="471"/>
                  <a:pt x="226" y="451"/>
                </a:cubicBezTo>
                <a:cubicBezTo>
                  <a:pt x="177" y="402"/>
                  <a:pt x="138" y="353"/>
                  <a:pt x="89" y="294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1" name="Google Shape;6091;p21"/>
          <p:cNvSpPr/>
          <p:nvPr/>
        </p:nvSpPr>
        <p:spPr>
          <a:xfrm>
            <a:off x="9742682" y="7200158"/>
            <a:ext cx="68524" cy="76984"/>
          </a:xfrm>
          <a:custGeom>
            <a:avLst/>
            <a:gdLst/>
            <a:ahLst/>
            <a:cxnLst/>
            <a:rect l="l" t="t" r="r" b="b"/>
            <a:pathLst>
              <a:path w="324" h="364" extrusionOk="0">
                <a:moveTo>
                  <a:pt x="59" y="1"/>
                </a:moveTo>
                <a:lnTo>
                  <a:pt x="59" y="10"/>
                </a:lnTo>
                <a:cubicBezTo>
                  <a:pt x="40" y="10"/>
                  <a:pt x="29" y="10"/>
                  <a:pt x="20" y="20"/>
                </a:cubicBezTo>
                <a:cubicBezTo>
                  <a:pt x="0" y="49"/>
                  <a:pt x="0" y="99"/>
                  <a:pt x="40" y="167"/>
                </a:cubicBezTo>
                <a:cubicBezTo>
                  <a:pt x="49" y="177"/>
                  <a:pt x="59" y="197"/>
                  <a:pt x="69" y="206"/>
                </a:cubicBezTo>
                <a:cubicBezTo>
                  <a:pt x="118" y="265"/>
                  <a:pt x="157" y="314"/>
                  <a:pt x="206" y="363"/>
                </a:cubicBezTo>
                <a:cubicBezTo>
                  <a:pt x="255" y="343"/>
                  <a:pt x="294" y="314"/>
                  <a:pt x="323" y="275"/>
                </a:cubicBezTo>
                <a:cubicBezTo>
                  <a:pt x="275" y="206"/>
                  <a:pt x="216" y="147"/>
                  <a:pt x="167" y="79"/>
                </a:cubicBezTo>
                <a:cubicBezTo>
                  <a:pt x="147" y="60"/>
                  <a:pt x="138" y="49"/>
                  <a:pt x="127" y="30"/>
                </a:cubicBezTo>
                <a:lnTo>
                  <a:pt x="118" y="30"/>
                </a:lnTo>
                <a:cubicBezTo>
                  <a:pt x="98" y="10"/>
                  <a:pt x="79" y="1"/>
                  <a:pt x="59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2" name="Google Shape;6092;p21"/>
          <p:cNvSpPr/>
          <p:nvPr/>
        </p:nvSpPr>
        <p:spPr>
          <a:xfrm>
            <a:off x="9690867" y="7125713"/>
            <a:ext cx="145085" cy="145296"/>
          </a:xfrm>
          <a:custGeom>
            <a:avLst/>
            <a:gdLst/>
            <a:ahLst/>
            <a:cxnLst/>
            <a:rect l="l" t="t" r="r" b="b"/>
            <a:pathLst>
              <a:path w="686" h="687" extrusionOk="0">
                <a:moveTo>
                  <a:pt x="666" y="314"/>
                </a:moveTo>
                <a:cubicBezTo>
                  <a:pt x="686" y="490"/>
                  <a:pt x="559" y="647"/>
                  <a:pt x="372" y="666"/>
                </a:cubicBezTo>
                <a:cubicBezTo>
                  <a:pt x="196" y="686"/>
                  <a:pt x="30" y="549"/>
                  <a:pt x="20" y="372"/>
                </a:cubicBezTo>
                <a:cubicBezTo>
                  <a:pt x="0" y="186"/>
                  <a:pt x="137" y="29"/>
                  <a:pt x="314" y="10"/>
                </a:cubicBezTo>
                <a:cubicBezTo>
                  <a:pt x="500" y="0"/>
                  <a:pt x="657" y="127"/>
                  <a:pt x="666" y="314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3" name="Google Shape;6093;p21"/>
          <p:cNvSpPr/>
          <p:nvPr/>
        </p:nvSpPr>
        <p:spPr>
          <a:xfrm>
            <a:off x="9750930" y="7142210"/>
            <a:ext cx="54142" cy="52027"/>
          </a:xfrm>
          <a:custGeom>
            <a:avLst/>
            <a:gdLst/>
            <a:ahLst/>
            <a:cxnLst/>
            <a:rect l="l" t="t" r="r" b="b"/>
            <a:pathLst>
              <a:path w="256" h="246" extrusionOk="0">
                <a:moveTo>
                  <a:pt x="245" y="108"/>
                </a:moveTo>
                <a:cubicBezTo>
                  <a:pt x="255" y="177"/>
                  <a:pt x="206" y="236"/>
                  <a:pt x="138" y="236"/>
                </a:cubicBezTo>
                <a:cubicBezTo>
                  <a:pt x="69" y="245"/>
                  <a:pt x="20" y="196"/>
                  <a:pt x="10" y="127"/>
                </a:cubicBezTo>
                <a:cubicBezTo>
                  <a:pt x="1" y="69"/>
                  <a:pt x="49" y="10"/>
                  <a:pt x="118" y="0"/>
                </a:cubicBezTo>
                <a:cubicBezTo>
                  <a:pt x="186" y="0"/>
                  <a:pt x="245" y="40"/>
                  <a:pt x="245" y="10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4" name="Google Shape;6094;p21"/>
          <p:cNvSpPr/>
          <p:nvPr/>
        </p:nvSpPr>
        <p:spPr>
          <a:xfrm>
            <a:off x="8275354" y="6632304"/>
            <a:ext cx="337967" cy="294611"/>
          </a:xfrm>
          <a:custGeom>
            <a:avLst/>
            <a:gdLst/>
            <a:ahLst/>
            <a:cxnLst/>
            <a:rect l="l" t="t" r="r" b="b"/>
            <a:pathLst>
              <a:path w="1598" h="1393" extrusionOk="0">
                <a:moveTo>
                  <a:pt x="1588" y="833"/>
                </a:moveTo>
                <a:cubicBezTo>
                  <a:pt x="1597" y="1"/>
                  <a:pt x="422" y="510"/>
                  <a:pt x="1" y="981"/>
                </a:cubicBezTo>
                <a:cubicBezTo>
                  <a:pt x="177" y="951"/>
                  <a:pt x="422" y="1029"/>
                  <a:pt x="667" y="1108"/>
                </a:cubicBezTo>
                <a:cubicBezTo>
                  <a:pt x="1118" y="1245"/>
                  <a:pt x="1578" y="1392"/>
                  <a:pt x="1588" y="833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5" name="Google Shape;6095;p21"/>
          <p:cNvSpPr/>
          <p:nvPr/>
        </p:nvSpPr>
        <p:spPr>
          <a:xfrm>
            <a:off x="8312576" y="6767024"/>
            <a:ext cx="327815" cy="64506"/>
          </a:xfrm>
          <a:custGeom>
            <a:avLst/>
            <a:gdLst/>
            <a:ahLst/>
            <a:cxnLst/>
            <a:rect l="l" t="t" r="r" b="b"/>
            <a:pathLst>
              <a:path w="1550" h="305" extrusionOk="0">
                <a:moveTo>
                  <a:pt x="1412" y="265"/>
                </a:moveTo>
                <a:cubicBezTo>
                  <a:pt x="981" y="109"/>
                  <a:pt x="471" y="118"/>
                  <a:pt x="50" y="255"/>
                </a:cubicBezTo>
                <a:cubicBezTo>
                  <a:pt x="21" y="275"/>
                  <a:pt x="1" y="226"/>
                  <a:pt x="30" y="216"/>
                </a:cubicBezTo>
                <a:cubicBezTo>
                  <a:pt x="471" y="69"/>
                  <a:pt x="1001" y="0"/>
                  <a:pt x="1441" y="177"/>
                </a:cubicBezTo>
                <a:cubicBezTo>
                  <a:pt x="1549" y="216"/>
                  <a:pt x="1519" y="305"/>
                  <a:pt x="1412" y="265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6" name="Google Shape;6096;p21"/>
          <p:cNvSpPr/>
          <p:nvPr/>
        </p:nvSpPr>
        <p:spPr>
          <a:xfrm>
            <a:off x="8571653" y="6642667"/>
            <a:ext cx="354675" cy="331834"/>
          </a:xfrm>
          <a:custGeom>
            <a:avLst/>
            <a:gdLst/>
            <a:ahLst/>
            <a:cxnLst/>
            <a:rect l="l" t="t" r="r" b="b"/>
            <a:pathLst>
              <a:path w="1677" h="1569" extrusionOk="0">
                <a:moveTo>
                  <a:pt x="305" y="804"/>
                </a:moveTo>
                <a:cubicBezTo>
                  <a:pt x="608" y="1568"/>
                  <a:pt x="1490" y="638"/>
                  <a:pt x="1677" y="0"/>
                </a:cubicBezTo>
                <a:cubicBezTo>
                  <a:pt x="1274" y="324"/>
                  <a:pt x="0" y="50"/>
                  <a:pt x="305" y="804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7" name="Google Shape;6097;p21"/>
          <p:cNvSpPr/>
          <p:nvPr/>
        </p:nvSpPr>
        <p:spPr>
          <a:xfrm>
            <a:off x="8604857" y="6673756"/>
            <a:ext cx="298629" cy="149526"/>
          </a:xfrm>
          <a:custGeom>
            <a:avLst/>
            <a:gdLst/>
            <a:ahLst/>
            <a:cxnLst/>
            <a:rect l="l" t="t" r="r" b="b"/>
            <a:pathLst>
              <a:path w="1412" h="707" extrusionOk="0">
                <a:moveTo>
                  <a:pt x="118" y="598"/>
                </a:moveTo>
                <a:cubicBezTo>
                  <a:pt x="569" y="550"/>
                  <a:pt x="1030" y="334"/>
                  <a:pt x="1353" y="30"/>
                </a:cubicBezTo>
                <a:cubicBezTo>
                  <a:pt x="1372" y="1"/>
                  <a:pt x="1411" y="40"/>
                  <a:pt x="1382" y="60"/>
                </a:cubicBezTo>
                <a:cubicBezTo>
                  <a:pt x="1049" y="383"/>
                  <a:pt x="598" y="667"/>
                  <a:pt x="128" y="696"/>
                </a:cubicBezTo>
                <a:cubicBezTo>
                  <a:pt x="10" y="706"/>
                  <a:pt x="0" y="608"/>
                  <a:pt x="118" y="598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8" name="Google Shape;6098;p21"/>
          <p:cNvSpPr/>
          <p:nvPr/>
        </p:nvSpPr>
        <p:spPr>
          <a:xfrm>
            <a:off x="8434818" y="6470724"/>
            <a:ext cx="350657" cy="337967"/>
          </a:xfrm>
          <a:custGeom>
            <a:avLst/>
            <a:gdLst/>
            <a:ahLst/>
            <a:cxnLst/>
            <a:rect l="l" t="t" r="r" b="b"/>
            <a:pathLst>
              <a:path w="1658" h="1598" extrusionOk="0">
                <a:moveTo>
                  <a:pt x="854" y="1578"/>
                </a:moveTo>
                <a:cubicBezTo>
                  <a:pt x="1" y="1597"/>
                  <a:pt x="540" y="432"/>
                  <a:pt x="1069" y="1"/>
                </a:cubicBezTo>
                <a:cubicBezTo>
                  <a:pt x="941" y="500"/>
                  <a:pt x="1657" y="1558"/>
                  <a:pt x="854" y="1578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9" name="Google Shape;6099;p21"/>
          <p:cNvSpPr/>
          <p:nvPr/>
        </p:nvSpPr>
        <p:spPr>
          <a:xfrm>
            <a:off x="8577998" y="6505832"/>
            <a:ext cx="64294" cy="327815"/>
          </a:xfrm>
          <a:custGeom>
            <a:avLst/>
            <a:gdLst/>
            <a:ahLst/>
            <a:cxnLst/>
            <a:rect l="l" t="t" r="r" b="b"/>
            <a:pathLst>
              <a:path w="304" h="1550" extrusionOk="0">
                <a:moveTo>
                  <a:pt x="245" y="1412"/>
                </a:moveTo>
                <a:cubicBezTo>
                  <a:pt x="108" y="981"/>
                  <a:pt x="137" y="471"/>
                  <a:pt x="294" y="60"/>
                </a:cubicBezTo>
                <a:cubicBezTo>
                  <a:pt x="304" y="20"/>
                  <a:pt x="264" y="1"/>
                  <a:pt x="245" y="40"/>
                </a:cubicBezTo>
                <a:cubicBezTo>
                  <a:pt x="88" y="471"/>
                  <a:pt x="0" y="1000"/>
                  <a:pt x="147" y="1442"/>
                </a:cubicBezTo>
                <a:cubicBezTo>
                  <a:pt x="186" y="1549"/>
                  <a:pt x="275" y="1529"/>
                  <a:pt x="245" y="1412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0" name="Google Shape;6100;p21"/>
          <p:cNvSpPr/>
          <p:nvPr/>
        </p:nvSpPr>
        <p:spPr>
          <a:xfrm>
            <a:off x="8434818" y="6802343"/>
            <a:ext cx="348542" cy="360808"/>
          </a:xfrm>
          <a:custGeom>
            <a:avLst/>
            <a:gdLst/>
            <a:ahLst/>
            <a:cxnLst/>
            <a:rect l="l" t="t" r="r" b="b"/>
            <a:pathLst>
              <a:path w="1648" h="1706" extrusionOk="0">
                <a:moveTo>
                  <a:pt x="843" y="118"/>
                </a:moveTo>
                <a:cubicBezTo>
                  <a:pt x="1" y="0"/>
                  <a:pt x="334" y="1216"/>
                  <a:pt x="756" y="1705"/>
                </a:cubicBezTo>
                <a:cubicBezTo>
                  <a:pt x="745" y="1166"/>
                  <a:pt x="1647" y="236"/>
                  <a:pt x="843" y="118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1" name="Google Shape;6101;p21"/>
          <p:cNvSpPr/>
          <p:nvPr/>
        </p:nvSpPr>
        <p:spPr>
          <a:xfrm>
            <a:off x="8555157" y="6798113"/>
            <a:ext cx="83117" cy="325489"/>
          </a:xfrm>
          <a:custGeom>
            <a:avLst/>
            <a:gdLst/>
            <a:ahLst/>
            <a:cxnLst/>
            <a:rect l="l" t="t" r="r" b="b"/>
            <a:pathLst>
              <a:path w="393" h="1539" extrusionOk="0">
                <a:moveTo>
                  <a:pt x="343" y="147"/>
                </a:moveTo>
                <a:cubicBezTo>
                  <a:pt x="128" y="550"/>
                  <a:pt x="59" y="1059"/>
                  <a:pt x="128" y="1490"/>
                </a:cubicBezTo>
                <a:cubicBezTo>
                  <a:pt x="137" y="1530"/>
                  <a:pt x="89" y="1539"/>
                  <a:pt x="78" y="1500"/>
                </a:cubicBezTo>
                <a:cubicBezTo>
                  <a:pt x="0" y="1049"/>
                  <a:pt x="20" y="510"/>
                  <a:pt x="255" y="99"/>
                </a:cubicBezTo>
                <a:cubicBezTo>
                  <a:pt x="304" y="1"/>
                  <a:pt x="392" y="49"/>
                  <a:pt x="343" y="147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2" name="Google Shape;6102;p21"/>
          <p:cNvSpPr/>
          <p:nvPr/>
        </p:nvSpPr>
        <p:spPr>
          <a:xfrm>
            <a:off x="8525971" y="6679889"/>
            <a:ext cx="400358" cy="342408"/>
          </a:xfrm>
          <a:custGeom>
            <a:avLst/>
            <a:gdLst/>
            <a:ahLst/>
            <a:cxnLst/>
            <a:rect l="l" t="t" r="r" b="b"/>
            <a:pathLst>
              <a:path w="1893" h="1619" extrusionOk="0">
                <a:moveTo>
                  <a:pt x="481" y="717"/>
                </a:moveTo>
                <a:cubicBezTo>
                  <a:pt x="1" y="1383"/>
                  <a:pt x="1275" y="1618"/>
                  <a:pt x="1893" y="1451"/>
                </a:cubicBezTo>
                <a:cubicBezTo>
                  <a:pt x="1432" y="1246"/>
                  <a:pt x="1000" y="1"/>
                  <a:pt x="481" y="717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3" name="Google Shape;6103;p21"/>
          <p:cNvSpPr/>
          <p:nvPr/>
        </p:nvSpPr>
        <p:spPr>
          <a:xfrm>
            <a:off x="8604857" y="6798113"/>
            <a:ext cx="277903" cy="190979"/>
          </a:xfrm>
          <a:custGeom>
            <a:avLst/>
            <a:gdLst/>
            <a:ahLst/>
            <a:cxnLst/>
            <a:rect l="l" t="t" r="r" b="b"/>
            <a:pathLst>
              <a:path w="1314" h="903" extrusionOk="0">
                <a:moveTo>
                  <a:pt x="148" y="99"/>
                </a:moveTo>
                <a:cubicBezTo>
                  <a:pt x="422" y="461"/>
                  <a:pt x="853" y="735"/>
                  <a:pt x="1284" y="844"/>
                </a:cubicBezTo>
                <a:cubicBezTo>
                  <a:pt x="1313" y="853"/>
                  <a:pt x="1304" y="902"/>
                  <a:pt x="1265" y="892"/>
                </a:cubicBezTo>
                <a:cubicBezTo>
                  <a:pt x="823" y="775"/>
                  <a:pt x="344" y="539"/>
                  <a:pt x="69" y="158"/>
                </a:cubicBezTo>
                <a:cubicBezTo>
                  <a:pt x="0" y="60"/>
                  <a:pt x="79" y="1"/>
                  <a:pt x="148" y="99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4" name="Google Shape;6104;p21"/>
          <p:cNvSpPr/>
          <p:nvPr/>
        </p:nvSpPr>
        <p:spPr>
          <a:xfrm>
            <a:off x="8575883" y="6812706"/>
            <a:ext cx="31301" cy="14805"/>
          </a:xfrm>
          <a:custGeom>
            <a:avLst/>
            <a:gdLst/>
            <a:ahLst/>
            <a:cxnLst/>
            <a:rect l="l" t="t" r="r" b="b"/>
            <a:pathLst>
              <a:path w="148" h="70" extrusionOk="0">
                <a:moveTo>
                  <a:pt x="0" y="0"/>
                </a:moveTo>
                <a:lnTo>
                  <a:pt x="0" y="39"/>
                </a:lnTo>
                <a:cubicBezTo>
                  <a:pt x="0" y="49"/>
                  <a:pt x="0" y="59"/>
                  <a:pt x="10" y="69"/>
                </a:cubicBezTo>
                <a:cubicBezTo>
                  <a:pt x="30" y="59"/>
                  <a:pt x="49" y="59"/>
                  <a:pt x="69" y="59"/>
                </a:cubicBezTo>
                <a:cubicBezTo>
                  <a:pt x="89" y="59"/>
                  <a:pt x="108" y="59"/>
                  <a:pt x="137" y="69"/>
                </a:cubicBezTo>
                <a:cubicBezTo>
                  <a:pt x="137" y="59"/>
                  <a:pt x="147" y="49"/>
                  <a:pt x="147" y="49"/>
                </a:cubicBezTo>
                <a:cubicBezTo>
                  <a:pt x="98" y="30"/>
                  <a:pt x="49" y="10"/>
                  <a:pt x="0" y="0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5" name="Google Shape;6105;p21"/>
          <p:cNvSpPr/>
          <p:nvPr/>
        </p:nvSpPr>
        <p:spPr>
          <a:xfrm>
            <a:off x="8575883" y="6802343"/>
            <a:ext cx="35531" cy="20938"/>
          </a:xfrm>
          <a:custGeom>
            <a:avLst/>
            <a:gdLst/>
            <a:ahLst/>
            <a:cxnLst/>
            <a:rect l="l" t="t" r="r" b="b"/>
            <a:pathLst>
              <a:path w="168" h="99" extrusionOk="0">
                <a:moveTo>
                  <a:pt x="20" y="0"/>
                </a:moveTo>
                <a:cubicBezTo>
                  <a:pt x="10" y="10"/>
                  <a:pt x="0" y="29"/>
                  <a:pt x="0" y="49"/>
                </a:cubicBezTo>
                <a:cubicBezTo>
                  <a:pt x="49" y="59"/>
                  <a:pt x="98" y="79"/>
                  <a:pt x="147" y="98"/>
                </a:cubicBezTo>
                <a:cubicBezTo>
                  <a:pt x="147" y="88"/>
                  <a:pt x="157" y="88"/>
                  <a:pt x="157" y="79"/>
                </a:cubicBezTo>
                <a:lnTo>
                  <a:pt x="167" y="69"/>
                </a:lnTo>
                <a:cubicBezTo>
                  <a:pt x="167" y="59"/>
                  <a:pt x="157" y="49"/>
                  <a:pt x="157" y="40"/>
                </a:cubicBezTo>
                <a:cubicBezTo>
                  <a:pt x="157" y="29"/>
                  <a:pt x="147" y="20"/>
                  <a:pt x="147" y="10"/>
                </a:cubicBezTo>
                <a:cubicBezTo>
                  <a:pt x="98" y="10"/>
                  <a:pt x="59" y="10"/>
                  <a:pt x="2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6" name="Google Shape;6106;p21"/>
          <p:cNvSpPr/>
          <p:nvPr/>
        </p:nvSpPr>
        <p:spPr>
          <a:xfrm>
            <a:off x="8660903" y="6794095"/>
            <a:ext cx="2115" cy="2115"/>
          </a:xfrm>
          <a:custGeom>
            <a:avLst/>
            <a:gdLst/>
            <a:ahLst/>
            <a:cxnLst/>
            <a:rect l="l" t="t" r="r" b="b"/>
            <a:pathLst>
              <a:path w="10" h="10" extrusionOk="0">
                <a:moveTo>
                  <a:pt x="1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7" name="Google Shape;6107;p21"/>
          <p:cNvSpPr/>
          <p:nvPr/>
        </p:nvSpPr>
        <p:spPr>
          <a:xfrm>
            <a:off x="8629602" y="6795998"/>
            <a:ext cx="33416" cy="23053"/>
          </a:xfrm>
          <a:custGeom>
            <a:avLst/>
            <a:gdLst/>
            <a:ahLst/>
            <a:cxnLst/>
            <a:rect l="l" t="t" r="r" b="b"/>
            <a:pathLst>
              <a:path w="158" h="109" extrusionOk="0">
                <a:moveTo>
                  <a:pt x="148" y="1"/>
                </a:moveTo>
                <a:cubicBezTo>
                  <a:pt x="99" y="20"/>
                  <a:pt x="60" y="30"/>
                  <a:pt x="1" y="40"/>
                </a:cubicBezTo>
                <a:cubicBezTo>
                  <a:pt x="1" y="59"/>
                  <a:pt x="11" y="70"/>
                  <a:pt x="11" y="79"/>
                </a:cubicBezTo>
                <a:cubicBezTo>
                  <a:pt x="11" y="89"/>
                  <a:pt x="20" y="99"/>
                  <a:pt x="31" y="109"/>
                </a:cubicBezTo>
                <a:cubicBezTo>
                  <a:pt x="79" y="59"/>
                  <a:pt x="118" y="20"/>
                  <a:pt x="158" y="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8" name="Google Shape;6108;p21"/>
          <p:cNvSpPr/>
          <p:nvPr/>
        </p:nvSpPr>
        <p:spPr>
          <a:xfrm>
            <a:off x="8579901" y="6771253"/>
            <a:ext cx="83117" cy="33205"/>
          </a:xfrm>
          <a:custGeom>
            <a:avLst/>
            <a:gdLst/>
            <a:ahLst/>
            <a:cxnLst/>
            <a:rect l="l" t="t" r="r" b="b"/>
            <a:pathLst>
              <a:path w="393" h="157" extrusionOk="0">
                <a:moveTo>
                  <a:pt x="99" y="30"/>
                </a:moveTo>
                <a:cubicBezTo>
                  <a:pt x="50" y="49"/>
                  <a:pt x="11" y="98"/>
                  <a:pt x="1" y="147"/>
                </a:cubicBezTo>
                <a:cubicBezTo>
                  <a:pt x="40" y="157"/>
                  <a:pt x="79" y="157"/>
                  <a:pt x="128" y="157"/>
                </a:cubicBezTo>
                <a:cubicBezTo>
                  <a:pt x="118" y="118"/>
                  <a:pt x="99" y="69"/>
                  <a:pt x="99" y="30"/>
                </a:cubicBezTo>
                <a:close/>
                <a:moveTo>
                  <a:pt x="197" y="0"/>
                </a:moveTo>
                <a:cubicBezTo>
                  <a:pt x="207" y="49"/>
                  <a:pt x="216" y="108"/>
                  <a:pt x="236" y="157"/>
                </a:cubicBezTo>
                <a:cubicBezTo>
                  <a:pt x="295" y="147"/>
                  <a:pt x="334" y="137"/>
                  <a:pt x="383" y="118"/>
                </a:cubicBezTo>
                <a:lnTo>
                  <a:pt x="393" y="108"/>
                </a:lnTo>
                <a:cubicBezTo>
                  <a:pt x="353" y="39"/>
                  <a:pt x="285" y="0"/>
                  <a:pt x="207" y="0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9" name="Google Shape;6109;p21"/>
          <p:cNvSpPr/>
          <p:nvPr/>
        </p:nvSpPr>
        <p:spPr>
          <a:xfrm>
            <a:off x="8600628" y="6771253"/>
            <a:ext cx="31513" cy="45683"/>
          </a:xfrm>
          <a:custGeom>
            <a:avLst/>
            <a:gdLst/>
            <a:ahLst/>
            <a:cxnLst/>
            <a:rect l="l" t="t" r="r" b="b"/>
            <a:pathLst>
              <a:path w="149" h="216" extrusionOk="0">
                <a:moveTo>
                  <a:pt x="89" y="0"/>
                </a:moveTo>
                <a:cubicBezTo>
                  <a:pt x="50" y="0"/>
                  <a:pt x="20" y="10"/>
                  <a:pt x="1" y="30"/>
                </a:cubicBezTo>
                <a:cubicBezTo>
                  <a:pt x="1" y="69"/>
                  <a:pt x="20" y="118"/>
                  <a:pt x="30" y="157"/>
                </a:cubicBezTo>
                <a:cubicBezTo>
                  <a:pt x="30" y="167"/>
                  <a:pt x="40" y="176"/>
                  <a:pt x="40" y="187"/>
                </a:cubicBezTo>
                <a:cubicBezTo>
                  <a:pt x="40" y="196"/>
                  <a:pt x="50" y="206"/>
                  <a:pt x="50" y="216"/>
                </a:cubicBezTo>
                <a:cubicBezTo>
                  <a:pt x="59" y="206"/>
                  <a:pt x="59" y="196"/>
                  <a:pt x="70" y="187"/>
                </a:cubicBezTo>
                <a:cubicBezTo>
                  <a:pt x="79" y="176"/>
                  <a:pt x="89" y="176"/>
                  <a:pt x="99" y="176"/>
                </a:cubicBezTo>
                <a:lnTo>
                  <a:pt x="109" y="176"/>
                </a:lnTo>
                <a:cubicBezTo>
                  <a:pt x="118" y="176"/>
                  <a:pt x="128" y="176"/>
                  <a:pt x="138" y="187"/>
                </a:cubicBezTo>
                <a:cubicBezTo>
                  <a:pt x="138" y="187"/>
                  <a:pt x="138" y="196"/>
                  <a:pt x="148" y="196"/>
                </a:cubicBezTo>
                <a:cubicBezTo>
                  <a:pt x="148" y="187"/>
                  <a:pt x="138" y="176"/>
                  <a:pt x="138" y="157"/>
                </a:cubicBezTo>
                <a:cubicBezTo>
                  <a:pt x="118" y="108"/>
                  <a:pt x="109" y="49"/>
                  <a:pt x="99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21"/>
          <p:cNvSpPr/>
          <p:nvPr/>
        </p:nvSpPr>
        <p:spPr>
          <a:xfrm>
            <a:off x="8577998" y="6824972"/>
            <a:ext cx="27071" cy="27283"/>
          </a:xfrm>
          <a:custGeom>
            <a:avLst/>
            <a:gdLst/>
            <a:ahLst/>
            <a:cxnLst/>
            <a:rect l="l" t="t" r="r" b="b"/>
            <a:pathLst>
              <a:path w="128" h="129" extrusionOk="0">
                <a:moveTo>
                  <a:pt x="59" y="1"/>
                </a:moveTo>
                <a:cubicBezTo>
                  <a:pt x="39" y="1"/>
                  <a:pt x="20" y="1"/>
                  <a:pt x="0" y="11"/>
                </a:cubicBezTo>
                <a:cubicBezTo>
                  <a:pt x="0" y="60"/>
                  <a:pt x="29" y="99"/>
                  <a:pt x="68" y="129"/>
                </a:cubicBezTo>
                <a:lnTo>
                  <a:pt x="127" y="11"/>
                </a:lnTo>
                <a:cubicBezTo>
                  <a:pt x="98" y="1"/>
                  <a:pt x="79" y="1"/>
                  <a:pt x="59" y="1"/>
                </a:cubicBezTo>
                <a:close/>
              </a:path>
            </a:pathLst>
          </a:custGeom>
          <a:solidFill>
            <a:srgbClr val="A446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1" name="Google Shape;6111;p21"/>
          <p:cNvSpPr/>
          <p:nvPr/>
        </p:nvSpPr>
        <p:spPr>
          <a:xfrm>
            <a:off x="8592379" y="6808476"/>
            <a:ext cx="37434" cy="54142"/>
          </a:xfrm>
          <a:custGeom>
            <a:avLst/>
            <a:gdLst/>
            <a:ahLst/>
            <a:cxnLst/>
            <a:rect l="l" t="t" r="r" b="b"/>
            <a:pathLst>
              <a:path w="177" h="256" extrusionOk="0">
                <a:moveTo>
                  <a:pt x="138" y="0"/>
                </a:moveTo>
                <a:cubicBezTo>
                  <a:pt x="148" y="0"/>
                  <a:pt x="157" y="0"/>
                  <a:pt x="177" y="11"/>
                </a:cubicBezTo>
                <a:cubicBezTo>
                  <a:pt x="167" y="0"/>
                  <a:pt x="157" y="0"/>
                  <a:pt x="148" y="0"/>
                </a:cubicBezTo>
                <a:close/>
                <a:moveTo>
                  <a:pt x="109" y="11"/>
                </a:moveTo>
                <a:cubicBezTo>
                  <a:pt x="98" y="20"/>
                  <a:pt x="98" y="30"/>
                  <a:pt x="89" y="40"/>
                </a:cubicBezTo>
                <a:lnTo>
                  <a:pt x="79" y="50"/>
                </a:lnTo>
                <a:cubicBezTo>
                  <a:pt x="79" y="59"/>
                  <a:pt x="69" y="59"/>
                  <a:pt x="69" y="69"/>
                </a:cubicBezTo>
                <a:cubicBezTo>
                  <a:pt x="69" y="69"/>
                  <a:pt x="59" y="79"/>
                  <a:pt x="59" y="89"/>
                </a:cubicBezTo>
                <a:lnTo>
                  <a:pt x="0" y="207"/>
                </a:lnTo>
                <a:cubicBezTo>
                  <a:pt x="20" y="236"/>
                  <a:pt x="50" y="246"/>
                  <a:pt x="89" y="255"/>
                </a:cubicBezTo>
                <a:cubicBezTo>
                  <a:pt x="98" y="216"/>
                  <a:pt x="118" y="177"/>
                  <a:pt x="148" y="138"/>
                </a:cubicBezTo>
                <a:cubicBezTo>
                  <a:pt x="138" y="128"/>
                  <a:pt x="138" y="118"/>
                  <a:pt x="128" y="109"/>
                </a:cubicBezTo>
                <a:cubicBezTo>
                  <a:pt x="98" y="69"/>
                  <a:pt x="98" y="30"/>
                  <a:pt x="109" y="11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2" name="Google Shape;6112;p21"/>
          <p:cNvSpPr/>
          <p:nvPr/>
        </p:nvSpPr>
        <p:spPr>
          <a:xfrm>
            <a:off x="8611202" y="6794095"/>
            <a:ext cx="58161" cy="70639"/>
          </a:xfrm>
          <a:custGeom>
            <a:avLst/>
            <a:gdLst/>
            <a:ahLst/>
            <a:cxnLst/>
            <a:rect l="l" t="t" r="r" b="b"/>
            <a:pathLst>
              <a:path w="275" h="334" extrusionOk="0">
                <a:moveTo>
                  <a:pt x="245" y="0"/>
                </a:moveTo>
                <a:lnTo>
                  <a:pt x="245" y="10"/>
                </a:lnTo>
                <a:cubicBezTo>
                  <a:pt x="205" y="29"/>
                  <a:pt x="166" y="68"/>
                  <a:pt x="118" y="118"/>
                </a:cubicBezTo>
                <a:cubicBezTo>
                  <a:pt x="157" y="166"/>
                  <a:pt x="196" y="206"/>
                  <a:pt x="225" y="245"/>
                </a:cubicBezTo>
                <a:cubicBezTo>
                  <a:pt x="264" y="206"/>
                  <a:pt x="274" y="147"/>
                  <a:pt x="274" y="88"/>
                </a:cubicBezTo>
                <a:cubicBezTo>
                  <a:pt x="274" y="59"/>
                  <a:pt x="264" y="29"/>
                  <a:pt x="245" y="0"/>
                </a:cubicBezTo>
                <a:close/>
                <a:moveTo>
                  <a:pt x="59" y="206"/>
                </a:moveTo>
                <a:cubicBezTo>
                  <a:pt x="29" y="245"/>
                  <a:pt x="9" y="284"/>
                  <a:pt x="0" y="323"/>
                </a:cubicBezTo>
                <a:cubicBezTo>
                  <a:pt x="20" y="333"/>
                  <a:pt x="39" y="333"/>
                  <a:pt x="59" y="333"/>
                </a:cubicBezTo>
                <a:lnTo>
                  <a:pt x="78" y="333"/>
                </a:lnTo>
                <a:cubicBezTo>
                  <a:pt x="98" y="333"/>
                  <a:pt x="127" y="323"/>
                  <a:pt x="147" y="314"/>
                </a:cubicBezTo>
                <a:cubicBezTo>
                  <a:pt x="118" y="275"/>
                  <a:pt x="88" y="245"/>
                  <a:pt x="59" y="206"/>
                </a:cubicBezTo>
                <a:close/>
              </a:path>
            </a:pathLst>
          </a:custGeom>
          <a:solidFill>
            <a:srgbClr val="9E36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3" name="Google Shape;6113;p21"/>
          <p:cNvSpPr/>
          <p:nvPr/>
        </p:nvSpPr>
        <p:spPr>
          <a:xfrm>
            <a:off x="8613106" y="6808476"/>
            <a:ext cx="45894" cy="52027"/>
          </a:xfrm>
          <a:custGeom>
            <a:avLst/>
            <a:gdLst/>
            <a:ahLst/>
            <a:cxnLst/>
            <a:rect l="l" t="t" r="r" b="b"/>
            <a:pathLst>
              <a:path w="217" h="246" extrusionOk="0">
                <a:moveTo>
                  <a:pt x="40" y="0"/>
                </a:moveTo>
                <a:cubicBezTo>
                  <a:pt x="30" y="0"/>
                  <a:pt x="20" y="0"/>
                  <a:pt x="11" y="11"/>
                </a:cubicBezTo>
                <a:cubicBezTo>
                  <a:pt x="0" y="30"/>
                  <a:pt x="0" y="69"/>
                  <a:pt x="30" y="109"/>
                </a:cubicBezTo>
                <a:cubicBezTo>
                  <a:pt x="40" y="118"/>
                  <a:pt x="40" y="128"/>
                  <a:pt x="50" y="138"/>
                </a:cubicBezTo>
                <a:cubicBezTo>
                  <a:pt x="79" y="177"/>
                  <a:pt x="109" y="207"/>
                  <a:pt x="138" y="246"/>
                </a:cubicBezTo>
                <a:cubicBezTo>
                  <a:pt x="167" y="226"/>
                  <a:pt x="196" y="207"/>
                  <a:pt x="216" y="177"/>
                </a:cubicBezTo>
                <a:cubicBezTo>
                  <a:pt x="187" y="138"/>
                  <a:pt x="148" y="98"/>
                  <a:pt x="109" y="50"/>
                </a:cubicBezTo>
                <a:cubicBezTo>
                  <a:pt x="98" y="40"/>
                  <a:pt x="89" y="30"/>
                  <a:pt x="89" y="20"/>
                </a:cubicBezTo>
                <a:cubicBezTo>
                  <a:pt x="79" y="20"/>
                  <a:pt x="79" y="11"/>
                  <a:pt x="79" y="11"/>
                </a:cubicBezTo>
                <a:cubicBezTo>
                  <a:pt x="59" y="0"/>
                  <a:pt x="50" y="0"/>
                  <a:pt x="40" y="0"/>
                </a:cubicBezTo>
                <a:close/>
              </a:path>
            </a:pathLst>
          </a:custGeom>
          <a:solidFill>
            <a:srgbClr val="760A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4" name="Google Shape;6114;p21"/>
          <p:cNvSpPr/>
          <p:nvPr/>
        </p:nvSpPr>
        <p:spPr>
          <a:xfrm>
            <a:off x="8577998" y="6756661"/>
            <a:ext cx="97499" cy="97710"/>
          </a:xfrm>
          <a:custGeom>
            <a:avLst/>
            <a:gdLst/>
            <a:ahLst/>
            <a:cxnLst/>
            <a:rect l="l" t="t" r="r" b="b"/>
            <a:pathLst>
              <a:path w="461" h="462" extrusionOk="0">
                <a:moveTo>
                  <a:pt x="451" y="216"/>
                </a:moveTo>
                <a:cubicBezTo>
                  <a:pt x="460" y="334"/>
                  <a:pt x="373" y="441"/>
                  <a:pt x="255" y="452"/>
                </a:cubicBezTo>
                <a:cubicBezTo>
                  <a:pt x="127" y="461"/>
                  <a:pt x="29" y="373"/>
                  <a:pt x="10" y="256"/>
                </a:cubicBezTo>
                <a:cubicBezTo>
                  <a:pt x="0" y="128"/>
                  <a:pt x="88" y="20"/>
                  <a:pt x="216" y="10"/>
                </a:cubicBezTo>
                <a:cubicBezTo>
                  <a:pt x="333" y="1"/>
                  <a:pt x="441" y="89"/>
                  <a:pt x="451" y="216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5" name="Google Shape;6115;p21"/>
          <p:cNvSpPr/>
          <p:nvPr/>
        </p:nvSpPr>
        <p:spPr>
          <a:xfrm>
            <a:off x="8619450" y="6767024"/>
            <a:ext cx="35319" cy="37434"/>
          </a:xfrm>
          <a:custGeom>
            <a:avLst/>
            <a:gdLst/>
            <a:ahLst/>
            <a:cxnLst/>
            <a:rect l="l" t="t" r="r" b="b"/>
            <a:pathLst>
              <a:path w="167" h="177" extrusionOk="0">
                <a:moveTo>
                  <a:pt x="166" y="79"/>
                </a:moveTo>
                <a:cubicBezTo>
                  <a:pt x="166" y="128"/>
                  <a:pt x="137" y="167"/>
                  <a:pt x="88" y="167"/>
                </a:cubicBezTo>
                <a:cubicBezTo>
                  <a:pt x="49" y="177"/>
                  <a:pt x="10" y="138"/>
                  <a:pt x="0" y="98"/>
                </a:cubicBezTo>
                <a:cubicBezTo>
                  <a:pt x="0" y="50"/>
                  <a:pt x="29" y="11"/>
                  <a:pt x="79" y="11"/>
                </a:cubicBezTo>
                <a:cubicBezTo>
                  <a:pt x="118" y="0"/>
                  <a:pt x="157" y="40"/>
                  <a:pt x="166" y="79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6" name="Google Shape;6116;p21"/>
          <p:cNvGrpSpPr/>
          <p:nvPr/>
        </p:nvGrpSpPr>
        <p:grpSpPr>
          <a:xfrm>
            <a:off x="9821307" y="941211"/>
            <a:ext cx="184629" cy="211699"/>
            <a:chOff x="8498763" y="2524246"/>
            <a:chExt cx="135343" cy="155187"/>
          </a:xfrm>
        </p:grpSpPr>
        <p:sp>
          <p:nvSpPr>
            <p:cNvPr id="6117" name="Google Shape;6117;p21"/>
            <p:cNvSpPr/>
            <p:nvPr/>
          </p:nvSpPr>
          <p:spPr>
            <a:xfrm>
              <a:off x="8555040" y="2589669"/>
              <a:ext cx="22945" cy="22945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69" y="1"/>
                  </a:moveTo>
                  <a:cubicBezTo>
                    <a:pt x="88" y="1"/>
                    <a:pt x="108" y="10"/>
                    <a:pt x="127" y="30"/>
                  </a:cubicBezTo>
                  <a:cubicBezTo>
                    <a:pt x="138" y="40"/>
                    <a:pt x="147" y="59"/>
                    <a:pt x="147" y="79"/>
                  </a:cubicBezTo>
                  <a:cubicBezTo>
                    <a:pt x="147" y="99"/>
                    <a:pt x="138" y="118"/>
                    <a:pt x="127" y="128"/>
                  </a:cubicBezTo>
                  <a:cubicBezTo>
                    <a:pt x="108" y="138"/>
                    <a:pt x="88" y="147"/>
                    <a:pt x="69" y="147"/>
                  </a:cubicBezTo>
                  <a:cubicBezTo>
                    <a:pt x="49" y="147"/>
                    <a:pt x="29" y="138"/>
                    <a:pt x="20" y="128"/>
                  </a:cubicBezTo>
                  <a:cubicBezTo>
                    <a:pt x="10" y="118"/>
                    <a:pt x="0" y="99"/>
                    <a:pt x="0" y="79"/>
                  </a:cubicBezTo>
                  <a:cubicBezTo>
                    <a:pt x="0" y="59"/>
                    <a:pt x="10" y="40"/>
                    <a:pt x="20" y="30"/>
                  </a:cubicBezTo>
                  <a:cubicBezTo>
                    <a:pt x="29" y="10"/>
                    <a:pt x="49" y="1"/>
                    <a:pt x="69" y="1"/>
                  </a:cubicBezTo>
                  <a:close/>
                  <a:moveTo>
                    <a:pt x="98" y="49"/>
                  </a:moveTo>
                  <a:cubicBezTo>
                    <a:pt x="98" y="40"/>
                    <a:pt x="88" y="30"/>
                    <a:pt x="69" y="30"/>
                  </a:cubicBezTo>
                  <a:cubicBezTo>
                    <a:pt x="59" y="30"/>
                    <a:pt x="49" y="40"/>
                    <a:pt x="40" y="49"/>
                  </a:cubicBezTo>
                  <a:cubicBezTo>
                    <a:pt x="40" y="59"/>
                    <a:pt x="29" y="69"/>
                    <a:pt x="29" y="79"/>
                  </a:cubicBezTo>
                  <a:cubicBezTo>
                    <a:pt x="29" y="88"/>
                    <a:pt x="40" y="99"/>
                    <a:pt x="40" y="108"/>
                  </a:cubicBezTo>
                  <a:cubicBezTo>
                    <a:pt x="49" y="118"/>
                    <a:pt x="59" y="118"/>
                    <a:pt x="69" y="118"/>
                  </a:cubicBezTo>
                  <a:cubicBezTo>
                    <a:pt x="88" y="118"/>
                    <a:pt x="98" y="118"/>
                    <a:pt x="98" y="108"/>
                  </a:cubicBezTo>
                  <a:cubicBezTo>
                    <a:pt x="108" y="99"/>
                    <a:pt x="118" y="88"/>
                    <a:pt x="118" y="79"/>
                  </a:cubicBezTo>
                  <a:cubicBezTo>
                    <a:pt x="118" y="69"/>
                    <a:pt x="108" y="59"/>
                    <a:pt x="98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8564187" y="2524246"/>
              <a:ext cx="4651" cy="70075"/>
            </a:xfrm>
            <a:custGeom>
              <a:avLst/>
              <a:gdLst/>
              <a:ahLst/>
              <a:cxnLst/>
              <a:rect l="l" t="t" r="r" b="b"/>
              <a:pathLst>
                <a:path w="30" h="452" extrusionOk="0">
                  <a:moveTo>
                    <a:pt x="0" y="11"/>
                  </a:moveTo>
                  <a:lnTo>
                    <a:pt x="10" y="1"/>
                  </a:lnTo>
                  <a:cubicBezTo>
                    <a:pt x="20" y="1"/>
                    <a:pt x="29" y="11"/>
                    <a:pt x="29" y="11"/>
                  </a:cubicBezTo>
                  <a:lnTo>
                    <a:pt x="29" y="442"/>
                  </a:lnTo>
                  <a:cubicBezTo>
                    <a:pt x="29" y="452"/>
                    <a:pt x="20" y="452"/>
                    <a:pt x="10" y="452"/>
                  </a:cubicBezTo>
                  <a:cubicBezTo>
                    <a:pt x="10" y="452"/>
                    <a:pt x="0" y="452"/>
                    <a:pt x="0" y="442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8555040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10" y="29"/>
                  </a:move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10"/>
                    <a:pt x="29" y="10"/>
                  </a:cubicBezTo>
                  <a:lnTo>
                    <a:pt x="88" y="79"/>
                  </a:lnTo>
                  <a:cubicBezTo>
                    <a:pt x="88" y="88"/>
                    <a:pt x="88" y="98"/>
                    <a:pt x="79" y="108"/>
                  </a:cubicBezTo>
                  <a:cubicBezTo>
                    <a:pt x="79" y="108"/>
                    <a:pt x="69" y="108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8564187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59" y="10"/>
                  </a:moveTo>
                  <a:cubicBezTo>
                    <a:pt x="59" y="10"/>
                    <a:pt x="68" y="0"/>
                    <a:pt x="79" y="10"/>
                  </a:cubicBezTo>
                  <a:cubicBezTo>
                    <a:pt x="88" y="10"/>
                    <a:pt x="88" y="20"/>
                    <a:pt x="79" y="29"/>
                  </a:cubicBezTo>
                  <a:lnTo>
                    <a:pt x="29" y="98"/>
                  </a:lnTo>
                  <a:cubicBezTo>
                    <a:pt x="20" y="108"/>
                    <a:pt x="10" y="108"/>
                    <a:pt x="0" y="108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8555040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10" y="30"/>
                  </a:moveTo>
                  <a:cubicBezTo>
                    <a:pt x="0" y="20"/>
                    <a:pt x="0" y="20"/>
                    <a:pt x="10" y="11"/>
                  </a:cubicBezTo>
                  <a:cubicBezTo>
                    <a:pt x="10" y="0"/>
                    <a:pt x="20" y="11"/>
                    <a:pt x="29" y="11"/>
                  </a:cubicBezTo>
                  <a:lnTo>
                    <a:pt x="88" y="79"/>
                  </a:lnTo>
                  <a:cubicBezTo>
                    <a:pt x="88" y="89"/>
                    <a:pt x="88" y="98"/>
                    <a:pt x="79" y="109"/>
                  </a:cubicBezTo>
                  <a:cubicBezTo>
                    <a:pt x="79" y="109"/>
                    <a:pt x="69" y="109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1"/>
            <p:cNvSpPr/>
            <p:nvPr/>
          </p:nvSpPr>
          <p:spPr>
            <a:xfrm>
              <a:off x="8564187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59" y="11"/>
                  </a:moveTo>
                  <a:cubicBezTo>
                    <a:pt x="59" y="11"/>
                    <a:pt x="68" y="0"/>
                    <a:pt x="79" y="11"/>
                  </a:cubicBezTo>
                  <a:cubicBezTo>
                    <a:pt x="88" y="20"/>
                    <a:pt x="88" y="20"/>
                    <a:pt x="79" y="30"/>
                  </a:cubicBezTo>
                  <a:lnTo>
                    <a:pt x="29" y="98"/>
                  </a:lnTo>
                  <a:cubicBezTo>
                    <a:pt x="20" y="109"/>
                    <a:pt x="10" y="109"/>
                    <a:pt x="0" y="109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8571628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373" y="10"/>
                  </a:moveTo>
                  <a:cubicBezTo>
                    <a:pt x="383" y="0"/>
                    <a:pt x="393" y="10"/>
                    <a:pt x="393" y="10"/>
                  </a:cubicBezTo>
                  <a:cubicBezTo>
                    <a:pt x="403" y="20"/>
                    <a:pt x="403" y="30"/>
                    <a:pt x="393" y="30"/>
                  </a:cubicBezTo>
                  <a:lnTo>
                    <a:pt x="20" y="245"/>
                  </a:lnTo>
                  <a:cubicBezTo>
                    <a:pt x="20" y="255"/>
                    <a:pt x="11" y="245"/>
                    <a:pt x="1" y="245"/>
                  </a:cubicBezTo>
                  <a:cubicBezTo>
                    <a:pt x="1" y="235"/>
                    <a:pt x="1" y="226"/>
                    <a:pt x="11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1"/>
            <p:cNvSpPr/>
            <p:nvPr/>
          </p:nvSpPr>
          <p:spPr>
            <a:xfrm>
              <a:off x="8611161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1"/>
                    <a:pt x="50" y="0"/>
                    <a:pt x="59" y="11"/>
                  </a:cubicBezTo>
                  <a:cubicBezTo>
                    <a:pt x="70" y="11"/>
                    <a:pt x="70" y="20"/>
                    <a:pt x="70" y="30"/>
                  </a:cubicBezTo>
                  <a:lnTo>
                    <a:pt x="30" y="109"/>
                  </a:lnTo>
                  <a:cubicBezTo>
                    <a:pt x="30" y="118"/>
                    <a:pt x="20" y="118"/>
                    <a:pt x="11" y="118"/>
                  </a:cubicBezTo>
                  <a:cubicBezTo>
                    <a:pt x="11" y="118"/>
                    <a:pt x="1" y="109"/>
                    <a:pt x="1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8611161" y="2571531"/>
              <a:ext cx="19999" cy="7597"/>
            </a:xfrm>
            <a:custGeom>
              <a:avLst/>
              <a:gdLst/>
              <a:ahLst/>
              <a:cxnLst/>
              <a:rect l="l" t="t" r="r" b="b"/>
              <a:pathLst>
                <a:path w="129" h="49" extrusionOk="0">
                  <a:moveTo>
                    <a:pt x="109" y="9"/>
                  </a:moveTo>
                  <a:cubicBezTo>
                    <a:pt x="118" y="9"/>
                    <a:pt x="128" y="20"/>
                    <a:pt x="128" y="29"/>
                  </a:cubicBezTo>
                  <a:cubicBezTo>
                    <a:pt x="118" y="39"/>
                    <a:pt x="118" y="49"/>
                    <a:pt x="109" y="39"/>
                  </a:cubicBezTo>
                  <a:lnTo>
                    <a:pt x="20" y="29"/>
                  </a:lnTo>
                  <a:cubicBezTo>
                    <a:pt x="11" y="29"/>
                    <a:pt x="1" y="20"/>
                    <a:pt x="1" y="9"/>
                  </a:cubicBezTo>
                  <a:cubicBezTo>
                    <a:pt x="11" y="9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1"/>
            <p:cNvSpPr/>
            <p:nvPr/>
          </p:nvSpPr>
          <p:spPr>
            <a:xfrm>
              <a:off x="8602014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"/>
                    <a:pt x="50" y="1"/>
                    <a:pt x="60" y="1"/>
                  </a:cubicBezTo>
                  <a:cubicBezTo>
                    <a:pt x="70" y="1"/>
                    <a:pt x="70" y="11"/>
                    <a:pt x="70" y="20"/>
                  </a:cubicBezTo>
                  <a:lnTo>
                    <a:pt x="31" y="109"/>
                  </a:lnTo>
                  <a:cubicBezTo>
                    <a:pt x="31" y="109"/>
                    <a:pt x="20" y="118"/>
                    <a:pt x="11" y="118"/>
                  </a:cubicBezTo>
                  <a:cubicBezTo>
                    <a:pt x="1" y="109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1"/>
            <p:cNvSpPr/>
            <p:nvPr/>
          </p:nvSpPr>
          <p:spPr>
            <a:xfrm>
              <a:off x="8602014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20"/>
                  </a:moveTo>
                  <a:cubicBezTo>
                    <a:pt x="118" y="20"/>
                    <a:pt x="129" y="30"/>
                    <a:pt x="118" y="39"/>
                  </a:cubicBezTo>
                  <a:cubicBezTo>
                    <a:pt x="118" y="39"/>
                    <a:pt x="118" y="49"/>
                    <a:pt x="109" y="49"/>
                  </a:cubicBezTo>
                  <a:lnTo>
                    <a:pt x="20" y="39"/>
                  </a:lnTo>
                  <a:cubicBezTo>
                    <a:pt x="11" y="39"/>
                    <a:pt x="1" y="30"/>
                    <a:pt x="1" y="20"/>
                  </a:cubicBezTo>
                  <a:cubicBezTo>
                    <a:pt x="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8571628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93" y="216"/>
                  </a:moveTo>
                  <a:cubicBezTo>
                    <a:pt x="403" y="226"/>
                    <a:pt x="403" y="226"/>
                    <a:pt x="393" y="236"/>
                  </a:cubicBezTo>
                  <a:cubicBezTo>
                    <a:pt x="393" y="246"/>
                    <a:pt x="383" y="246"/>
                    <a:pt x="373" y="246"/>
                  </a:cubicBezTo>
                  <a:lnTo>
                    <a:pt x="11" y="30"/>
                  </a:lnTo>
                  <a:cubicBezTo>
                    <a:pt x="1" y="30"/>
                    <a:pt x="1" y="20"/>
                    <a:pt x="1" y="11"/>
                  </a:cubicBezTo>
                  <a:cubicBezTo>
                    <a:pt x="1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8611161" y="2624551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"/>
                  </a:moveTo>
                  <a:cubicBezTo>
                    <a:pt x="118" y="1"/>
                    <a:pt x="118" y="11"/>
                    <a:pt x="128" y="11"/>
                  </a:cubicBezTo>
                  <a:cubicBezTo>
                    <a:pt x="128" y="20"/>
                    <a:pt x="118" y="30"/>
                    <a:pt x="109" y="30"/>
                  </a:cubicBezTo>
                  <a:lnTo>
                    <a:pt x="20" y="50"/>
                  </a:lnTo>
                  <a:cubicBezTo>
                    <a:pt x="11" y="50"/>
                    <a:pt x="11" y="40"/>
                    <a:pt x="1" y="30"/>
                  </a:cubicBezTo>
                  <a:cubicBezTo>
                    <a:pt x="1" y="20"/>
                    <a:pt x="11" y="20"/>
                    <a:pt x="20" y="1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1"/>
            <p:cNvSpPr/>
            <p:nvPr/>
          </p:nvSpPr>
          <p:spPr>
            <a:xfrm>
              <a:off x="8611161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70" y="99"/>
                  </a:moveTo>
                  <a:cubicBezTo>
                    <a:pt x="70" y="108"/>
                    <a:pt x="70" y="118"/>
                    <a:pt x="59" y="118"/>
                  </a:cubicBezTo>
                  <a:cubicBezTo>
                    <a:pt x="50" y="118"/>
                    <a:pt x="40" y="118"/>
                    <a:pt x="40" y="108"/>
                  </a:cubicBezTo>
                  <a:lnTo>
                    <a:pt x="1" y="30"/>
                  </a:lnTo>
                  <a:cubicBezTo>
                    <a:pt x="1" y="20"/>
                    <a:pt x="11" y="10"/>
                    <a:pt x="11" y="10"/>
                  </a:cubicBezTo>
                  <a:cubicBezTo>
                    <a:pt x="20" y="1"/>
                    <a:pt x="30" y="1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8602014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1"/>
                  </a:moveTo>
                  <a:cubicBezTo>
                    <a:pt x="118" y="0"/>
                    <a:pt x="118" y="11"/>
                    <a:pt x="118" y="20"/>
                  </a:cubicBezTo>
                  <a:cubicBezTo>
                    <a:pt x="129" y="30"/>
                    <a:pt x="118" y="40"/>
                    <a:pt x="109" y="40"/>
                  </a:cubicBezTo>
                  <a:lnTo>
                    <a:pt x="20" y="50"/>
                  </a:lnTo>
                  <a:cubicBezTo>
                    <a:pt x="11" y="50"/>
                    <a:pt x="1" y="50"/>
                    <a:pt x="1" y="40"/>
                  </a:cubicBezTo>
                  <a:cubicBezTo>
                    <a:pt x="1" y="30"/>
                    <a:pt x="11" y="20"/>
                    <a:pt x="2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8602014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70" y="89"/>
                  </a:moveTo>
                  <a:cubicBezTo>
                    <a:pt x="70" y="98"/>
                    <a:pt x="70" y="108"/>
                    <a:pt x="60" y="108"/>
                  </a:cubicBezTo>
                  <a:cubicBezTo>
                    <a:pt x="50" y="118"/>
                    <a:pt x="40" y="108"/>
                    <a:pt x="40" y="108"/>
                  </a:cubicBezTo>
                  <a:lnTo>
                    <a:pt x="1" y="20"/>
                  </a:lnTo>
                  <a:cubicBezTo>
                    <a:pt x="1" y="10"/>
                    <a:pt x="1" y="0"/>
                    <a:pt x="11" y="0"/>
                  </a:cubicBezTo>
                  <a:cubicBezTo>
                    <a:pt x="20" y="0"/>
                    <a:pt x="31" y="0"/>
                    <a:pt x="31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1"/>
            <p:cNvSpPr/>
            <p:nvPr/>
          </p:nvSpPr>
          <p:spPr>
            <a:xfrm>
              <a:off x="8564187" y="2607963"/>
              <a:ext cx="4651" cy="71470"/>
            </a:xfrm>
            <a:custGeom>
              <a:avLst/>
              <a:gdLst/>
              <a:ahLst/>
              <a:cxnLst/>
              <a:rect l="l" t="t" r="r" b="b"/>
              <a:pathLst>
                <a:path w="30" h="461" extrusionOk="0">
                  <a:moveTo>
                    <a:pt x="29" y="441"/>
                  </a:moveTo>
                  <a:cubicBezTo>
                    <a:pt x="29" y="451"/>
                    <a:pt x="20" y="460"/>
                    <a:pt x="10" y="460"/>
                  </a:cubicBezTo>
                  <a:cubicBezTo>
                    <a:pt x="10" y="460"/>
                    <a:pt x="0" y="451"/>
                    <a:pt x="0" y="441"/>
                  </a:cubicBezTo>
                  <a:lnTo>
                    <a:pt x="0" y="20"/>
                  </a:lnTo>
                  <a:cubicBezTo>
                    <a:pt x="0" y="10"/>
                    <a:pt x="10" y="0"/>
                    <a:pt x="10" y="0"/>
                  </a:cubicBezTo>
                  <a:cubicBezTo>
                    <a:pt x="20" y="0"/>
                    <a:pt x="29" y="10"/>
                    <a:pt x="2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8564187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79" y="79"/>
                  </a:moveTo>
                  <a:cubicBezTo>
                    <a:pt x="88" y="88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29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8555040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8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20"/>
                    <a:pt x="88" y="20"/>
                    <a:pt x="8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1"/>
            <p:cNvSpPr/>
            <p:nvPr/>
          </p:nvSpPr>
          <p:spPr>
            <a:xfrm>
              <a:off x="8564187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79" y="79"/>
                  </a:moveTo>
                  <a:cubicBezTo>
                    <a:pt x="88" y="89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30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8555040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9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10"/>
                    <a:pt x="88" y="20"/>
                    <a:pt x="8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8498763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0" y="246"/>
                  </a:moveTo>
                  <a:cubicBezTo>
                    <a:pt x="20" y="246"/>
                    <a:pt x="11" y="246"/>
                    <a:pt x="0" y="236"/>
                  </a:cubicBezTo>
                  <a:cubicBezTo>
                    <a:pt x="0" y="226"/>
                    <a:pt x="0" y="226"/>
                    <a:pt x="11" y="216"/>
                  </a:cubicBezTo>
                  <a:lnTo>
                    <a:pt x="383" y="0"/>
                  </a:lnTo>
                  <a:cubicBezTo>
                    <a:pt x="383" y="0"/>
                    <a:pt x="392" y="0"/>
                    <a:pt x="403" y="11"/>
                  </a:cubicBezTo>
                  <a:cubicBezTo>
                    <a:pt x="403" y="20"/>
                    <a:pt x="403" y="30"/>
                    <a:pt x="392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8510856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31" y="108"/>
                  </a:moveTo>
                  <a:cubicBezTo>
                    <a:pt x="31" y="118"/>
                    <a:pt x="20" y="118"/>
                    <a:pt x="11" y="118"/>
                  </a:cubicBezTo>
                  <a:cubicBezTo>
                    <a:pt x="1" y="118"/>
                    <a:pt x="1" y="108"/>
                    <a:pt x="1" y="99"/>
                  </a:cubicBezTo>
                  <a:lnTo>
                    <a:pt x="31" y="10"/>
                  </a:lnTo>
                  <a:cubicBezTo>
                    <a:pt x="40" y="10"/>
                    <a:pt x="50" y="1"/>
                    <a:pt x="50" y="10"/>
                  </a:cubicBezTo>
                  <a:cubicBezTo>
                    <a:pt x="60" y="10"/>
                    <a:pt x="70" y="20"/>
                    <a:pt x="6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8501864" y="2624551"/>
              <a:ext cx="19844" cy="7752"/>
            </a:xfrm>
            <a:custGeom>
              <a:avLst/>
              <a:gdLst/>
              <a:ahLst/>
              <a:cxnLst/>
              <a:rect l="l" t="t" r="r" b="b"/>
              <a:pathLst>
                <a:path w="128" h="50" extrusionOk="0">
                  <a:moveTo>
                    <a:pt x="20" y="30"/>
                  </a:moveTo>
                  <a:cubicBezTo>
                    <a:pt x="10" y="30"/>
                    <a:pt x="0" y="20"/>
                    <a:pt x="0" y="11"/>
                  </a:cubicBezTo>
                  <a:cubicBezTo>
                    <a:pt x="0" y="11"/>
                    <a:pt x="10" y="1"/>
                    <a:pt x="20" y="1"/>
                  </a:cubicBezTo>
                  <a:lnTo>
                    <a:pt x="108" y="11"/>
                  </a:lnTo>
                  <a:cubicBezTo>
                    <a:pt x="118" y="20"/>
                    <a:pt x="128" y="20"/>
                    <a:pt x="118" y="30"/>
                  </a:cubicBezTo>
                  <a:cubicBezTo>
                    <a:pt x="118" y="40"/>
                    <a:pt x="118" y="50"/>
                    <a:pt x="108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8520003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30" y="108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1" y="108"/>
                    <a:pt x="1" y="98"/>
                    <a:pt x="1" y="89"/>
                  </a:cubicBezTo>
                  <a:lnTo>
                    <a:pt x="40" y="10"/>
                  </a:lnTo>
                  <a:cubicBezTo>
                    <a:pt x="40" y="0"/>
                    <a:pt x="50" y="0"/>
                    <a:pt x="59" y="0"/>
                  </a:cubicBezTo>
                  <a:cubicBezTo>
                    <a:pt x="59" y="0"/>
                    <a:pt x="70" y="10"/>
                    <a:pt x="5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8510856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0"/>
                  </a:moveTo>
                  <a:cubicBezTo>
                    <a:pt x="11" y="40"/>
                    <a:pt x="1" y="30"/>
                    <a:pt x="1" y="20"/>
                  </a:cubicBezTo>
                  <a:cubicBezTo>
                    <a:pt x="1" y="11"/>
                    <a:pt x="11" y="0"/>
                    <a:pt x="20" y="11"/>
                  </a:cubicBezTo>
                  <a:lnTo>
                    <a:pt x="109" y="20"/>
                  </a:lnTo>
                  <a:cubicBezTo>
                    <a:pt x="118" y="20"/>
                    <a:pt x="129" y="30"/>
                    <a:pt x="118" y="40"/>
                  </a:cubicBezTo>
                  <a:cubicBezTo>
                    <a:pt x="118" y="50"/>
                    <a:pt x="118" y="50"/>
                    <a:pt x="109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8498763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11" y="30"/>
                  </a:moveTo>
                  <a:cubicBezTo>
                    <a:pt x="0" y="30"/>
                    <a:pt x="0" y="20"/>
                    <a:pt x="0" y="10"/>
                  </a:cubicBezTo>
                  <a:cubicBezTo>
                    <a:pt x="11" y="10"/>
                    <a:pt x="20" y="0"/>
                    <a:pt x="30" y="10"/>
                  </a:cubicBezTo>
                  <a:lnTo>
                    <a:pt x="392" y="216"/>
                  </a:lnTo>
                  <a:cubicBezTo>
                    <a:pt x="403" y="226"/>
                    <a:pt x="403" y="235"/>
                    <a:pt x="403" y="245"/>
                  </a:cubicBezTo>
                  <a:cubicBezTo>
                    <a:pt x="392" y="245"/>
                    <a:pt x="383" y="255"/>
                    <a:pt x="383" y="24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1"/>
            <p:cNvSpPr/>
            <p:nvPr/>
          </p:nvSpPr>
          <p:spPr>
            <a:xfrm>
              <a:off x="8501864" y="2571531"/>
              <a:ext cx="19844" cy="7597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20" y="39"/>
                  </a:moveTo>
                  <a:cubicBezTo>
                    <a:pt x="10" y="49"/>
                    <a:pt x="0" y="39"/>
                    <a:pt x="0" y="29"/>
                  </a:cubicBezTo>
                  <a:cubicBezTo>
                    <a:pt x="0" y="20"/>
                    <a:pt x="10" y="9"/>
                    <a:pt x="20" y="9"/>
                  </a:cubicBezTo>
                  <a:lnTo>
                    <a:pt x="108" y="0"/>
                  </a:lnTo>
                  <a:cubicBezTo>
                    <a:pt x="118" y="0"/>
                    <a:pt x="118" y="9"/>
                    <a:pt x="118" y="9"/>
                  </a:cubicBezTo>
                  <a:cubicBezTo>
                    <a:pt x="128" y="20"/>
                    <a:pt x="118" y="29"/>
                    <a:pt x="10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8510856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30"/>
                  </a:moveTo>
                  <a:cubicBezTo>
                    <a:pt x="1" y="20"/>
                    <a:pt x="1" y="11"/>
                    <a:pt x="11" y="11"/>
                  </a:cubicBezTo>
                  <a:cubicBezTo>
                    <a:pt x="20" y="0"/>
                    <a:pt x="31" y="11"/>
                    <a:pt x="31" y="11"/>
                  </a:cubicBezTo>
                  <a:lnTo>
                    <a:pt x="60" y="98"/>
                  </a:lnTo>
                  <a:cubicBezTo>
                    <a:pt x="70" y="109"/>
                    <a:pt x="60" y="118"/>
                    <a:pt x="50" y="118"/>
                  </a:cubicBezTo>
                  <a:cubicBezTo>
                    <a:pt x="50" y="118"/>
                    <a:pt x="40" y="118"/>
                    <a:pt x="31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1"/>
            <p:cNvSpPr/>
            <p:nvPr/>
          </p:nvSpPr>
          <p:spPr>
            <a:xfrm>
              <a:off x="8510856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9"/>
                  </a:moveTo>
                  <a:cubicBezTo>
                    <a:pt x="11" y="49"/>
                    <a:pt x="1" y="39"/>
                    <a:pt x="1" y="39"/>
                  </a:cubicBezTo>
                  <a:cubicBezTo>
                    <a:pt x="1" y="30"/>
                    <a:pt x="11" y="20"/>
                    <a:pt x="20" y="20"/>
                  </a:cubicBezTo>
                  <a:lnTo>
                    <a:pt x="109" y="10"/>
                  </a:lnTo>
                  <a:cubicBezTo>
                    <a:pt x="118" y="0"/>
                    <a:pt x="118" y="10"/>
                    <a:pt x="118" y="20"/>
                  </a:cubicBezTo>
                  <a:cubicBezTo>
                    <a:pt x="129" y="30"/>
                    <a:pt x="118" y="39"/>
                    <a:pt x="10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1"/>
            <p:cNvSpPr/>
            <p:nvPr/>
          </p:nvSpPr>
          <p:spPr>
            <a:xfrm>
              <a:off x="8520003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20"/>
                  </a:moveTo>
                  <a:cubicBezTo>
                    <a:pt x="1" y="11"/>
                    <a:pt x="1" y="1"/>
                    <a:pt x="11" y="1"/>
                  </a:cubicBezTo>
                  <a:cubicBezTo>
                    <a:pt x="20" y="1"/>
                    <a:pt x="30" y="1"/>
                    <a:pt x="30" y="11"/>
                  </a:cubicBezTo>
                  <a:lnTo>
                    <a:pt x="59" y="99"/>
                  </a:lnTo>
                  <a:cubicBezTo>
                    <a:pt x="70" y="99"/>
                    <a:pt x="59" y="109"/>
                    <a:pt x="59" y="118"/>
                  </a:cubicBezTo>
                  <a:cubicBezTo>
                    <a:pt x="50" y="118"/>
                    <a:pt x="40" y="109"/>
                    <a:pt x="40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1"/>
            <p:cNvSpPr/>
            <p:nvPr/>
          </p:nvSpPr>
          <p:spPr>
            <a:xfrm>
              <a:off x="8539847" y="2559283"/>
              <a:ext cx="24495" cy="36588"/>
            </a:xfrm>
            <a:custGeom>
              <a:avLst/>
              <a:gdLst/>
              <a:ahLst/>
              <a:cxnLst/>
              <a:rect l="l" t="t" r="r" b="b"/>
              <a:pathLst>
                <a:path w="158" h="236" extrusionOk="0">
                  <a:moveTo>
                    <a:pt x="10" y="20"/>
                  </a:moveTo>
                  <a:cubicBezTo>
                    <a:pt x="0" y="20"/>
                    <a:pt x="10" y="10"/>
                    <a:pt x="10" y="1"/>
                  </a:cubicBezTo>
                  <a:cubicBezTo>
                    <a:pt x="20" y="1"/>
                    <a:pt x="29" y="1"/>
                    <a:pt x="40" y="10"/>
                  </a:cubicBezTo>
                  <a:lnTo>
                    <a:pt x="157" y="216"/>
                  </a:lnTo>
                  <a:cubicBezTo>
                    <a:pt x="157" y="226"/>
                    <a:pt x="157" y="236"/>
                    <a:pt x="147" y="236"/>
                  </a:cubicBezTo>
                  <a:cubicBezTo>
                    <a:pt x="138" y="236"/>
                    <a:pt x="138" y="236"/>
                    <a:pt x="127" y="22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1"/>
            <p:cNvSpPr/>
            <p:nvPr/>
          </p:nvSpPr>
          <p:spPr>
            <a:xfrm>
              <a:off x="8535196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11" y="30"/>
                  </a:moveTo>
                  <a:cubicBezTo>
                    <a:pt x="1" y="20"/>
                    <a:pt x="1" y="20"/>
                    <a:pt x="1" y="10"/>
                  </a:cubicBezTo>
                  <a:cubicBezTo>
                    <a:pt x="1" y="1"/>
                    <a:pt x="11" y="1"/>
                    <a:pt x="20" y="1"/>
                  </a:cubicBezTo>
                  <a:lnTo>
                    <a:pt x="99" y="30"/>
                  </a:lnTo>
                  <a:cubicBezTo>
                    <a:pt x="109" y="30"/>
                    <a:pt x="109" y="40"/>
                    <a:pt x="109" y="49"/>
                  </a:cubicBezTo>
                  <a:cubicBezTo>
                    <a:pt x="99" y="60"/>
                    <a:pt x="89" y="60"/>
                    <a:pt x="89" y="6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1"/>
            <p:cNvSpPr/>
            <p:nvPr/>
          </p:nvSpPr>
          <p:spPr>
            <a:xfrm>
              <a:off x="8547443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0" y="11"/>
                  </a:moveTo>
                  <a:cubicBezTo>
                    <a:pt x="10" y="0"/>
                    <a:pt x="20" y="0"/>
                    <a:pt x="30" y="0"/>
                  </a:cubicBezTo>
                  <a:lnTo>
                    <a:pt x="39" y="11"/>
                  </a:lnTo>
                  <a:lnTo>
                    <a:pt x="30" y="98"/>
                  </a:lnTo>
                  <a:cubicBezTo>
                    <a:pt x="30" y="98"/>
                    <a:pt x="20" y="109"/>
                    <a:pt x="10" y="109"/>
                  </a:cubicBezTo>
                  <a:cubicBezTo>
                    <a:pt x="0" y="109"/>
                    <a:pt x="0" y="98"/>
                    <a:pt x="0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1"/>
            <p:cNvSpPr/>
            <p:nvPr/>
          </p:nvSpPr>
          <p:spPr>
            <a:xfrm>
              <a:off x="8539847" y="2572926"/>
              <a:ext cx="16744" cy="9302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0" y="30"/>
                  </a:moveTo>
                  <a:cubicBezTo>
                    <a:pt x="0" y="30"/>
                    <a:pt x="0" y="20"/>
                    <a:pt x="0" y="11"/>
                  </a:cubicBezTo>
                  <a:cubicBezTo>
                    <a:pt x="10" y="0"/>
                    <a:pt x="10" y="0"/>
                    <a:pt x="20" y="0"/>
                  </a:cubicBezTo>
                  <a:lnTo>
                    <a:pt x="98" y="30"/>
                  </a:lnTo>
                  <a:cubicBezTo>
                    <a:pt x="108" y="40"/>
                    <a:pt x="108" y="40"/>
                    <a:pt x="108" y="50"/>
                  </a:cubicBezTo>
                  <a:cubicBezTo>
                    <a:pt x="98" y="59"/>
                    <a:pt x="98" y="59"/>
                    <a:pt x="88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8551939" y="2565330"/>
              <a:ext cx="6356" cy="16899"/>
            </a:xfrm>
            <a:custGeom>
              <a:avLst/>
              <a:gdLst/>
              <a:ahLst/>
              <a:cxnLst/>
              <a:rect l="l" t="t" r="r" b="b"/>
              <a:pathLst>
                <a:path w="41" h="109" extrusionOk="0">
                  <a:moveTo>
                    <a:pt x="10" y="10"/>
                  </a:moveTo>
                  <a:cubicBezTo>
                    <a:pt x="10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lnTo>
                    <a:pt x="30" y="99"/>
                  </a:lnTo>
                  <a:cubicBezTo>
                    <a:pt x="30" y="108"/>
                    <a:pt x="20" y="108"/>
                    <a:pt x="10" y="108"/>
                  </a:cubicBezTo>
                  <a:cubicBezTo>
                    <a:pt x="1" y="108"/>
                    <a:pt x="1" y="99"/>
                    <a:pt x="1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8568683" y="2559283"/>
              <a:ext cx="22945" cy="36588"/>
            </a:xfrm>
            <a:custGeom>
              <a:avLst/>
              <a:gdLst/>
              <a:ahLst/>
              <a:cxnLst/>
              <a:rect l="l" t="t" r="r" b="b"/>
              <a:pathLst>
                <a:path w="148" h="236" extrusionOk="0">
                  <a:moveTo>
                    <a:pt x="118" y="10"/>
                  </a:moveTo>
                  <a:cubicBezTo>
                    <a:pt x="128" y="1"/>
                    <a:pt x="137" y="1"/>
                    <a:pt x="137" y="1"/>
                  </a:cubicBezTo>
                  <a:cubicBezTo>
                    <a:pt x="148" y="10"/>
                    <a:pt x="148" y="20"/>
                    <a:pt x="148" y="20"/>
                  </a:cubicBezTo>
                  <a:lnTo>
                    <a:pt x="30" y="226"/>
                  </a:lnTo>
                  <a:cubicBezTo>
                    <a:pt x="20" y="236"/>
                    <a:pt x="10" y="236"/>
                    <a:pt x="10" y="236"/>
                  </a:cubicBezTo>
                  <a:cubicBezTo>
                    <a:pt x="0" y="236"/>
                    <a:pt x="0" y="226"/>
                    <a:pt x="0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8579380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11"/>
                  </a:moveTo>
                  <a:cubicBezTo>
                    <a:pt x="0" y="11"/>
                    <a:pt x="0" y="0"/>
                    <a:pt x="10" y="0"/>
                  </a:cubicBezTo>
                  <a:cubicBezTo>
                    <a:pt x="20" y="0"/>
                    <a:pt x="29" y="0"/>
                    <a:pt x="29" y="11"/>
                  </a:cubicBezTo>
                  <a:lnTo>
                    <a:pt x="39" y="89"/>
                  </a:lnTo>
                  <a:cubicBezTo>
                    <a:pt x="39" y="98"/>
                    <a:pt x="39" y="109"/>
                    <a:pt x="29" y="109"/>
                  </a:cubicBezTo>
                  <a:cubicBezTo>
                    <a:pt x="20" y="109"/>
                    <a:pt x="10" y="98"/>
                    <a:pt x="10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8580775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9" y="1"/>
                  </a:moveTo>
                  <a:cubicBezTo>
                    <a:pt x="89" y="1"/>
                    <a:pt x="99" y="1"/>
                    <a:pt x="109" y="10"/>
                  </a:cubicBezTo>
                  <a:cubicBezTo>
                    <a:pt x="109" y="20"/>
                    <a:pt x="109" y="20"/>
                    <a:pt x="99" y="30"/>
                  </a:cubicBezTo>
                  <a:lnTo>
                    <a:pt x="20" y="60"/>
                  </a:lnTo>
                  <a:cubicBezTo>
                    <a:pt x="11" y="60"/>
                    <a:pt x="11" y="60"/>
                    <a:pt x="1" y="49"/>
                  </a:cubicBezTo>
                  <a:cubicBezTo>
                    <a:pt x="1" y="40"/>
                    <a:pt x="1" y="30"/>
                    <a:pt x="11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8574729" y="2565330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20"/>
                  </a:moveTo>
                  <a:cubicBezTo>
                    <a:pt x="0" y="10"/>
                    <a:pt x="0" y="1"/>
                    <a:pt x="11" y="1"/>
                  </a:cubicBezTo>
                  <a:cubicBezTo>
                    <a:pt x="20" y="1"/>
                    <a:pt x="30" y="10"/>
                    <a:pt x="30" y="10"/>
                  </a:cubicBezTo>
                  <a:lnTo>
                    <a:pt x="40" y="89"/>
                  </a:lnTo>
                  <a:cubicBezTo>
                    <a:pt x="40" y="99"/>
                    <a:pt x="40" y="108"/>
                    <a:pt x="30" y="108"/>
                  </a:cubicBezTo>
                  <a:cubicBezTo>
                    <a:pt x="20" y="108"/>
                    <a:pt x="11" y="108"/>
                    <a:pt x="1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8576279" y="2572926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8" y="0"/>
                  </a:moveTo>
                  <a:cubicBezTo>
                    <a:pt x="88" y="0"/>
                    <a:pt x="99" y="0"/>
                    <a:pt x="108" y="11"/>
                  </a:cubicBezTo>
                  <a:cubicBezTo>
                    <a:pt x="108" y="20"/>
                    <a:pt x="99" y="30"/>
                    <a:pt x="99" y="30"/>
                  </a:cubicBezTo>
                  <a:lnTo>
                    <a:pt x="20" y="59"/>
                  </a:lnTo>
                  <a:cubicBezTo>
                    <a:pt x="10" y="59"/>
                    <a:pt x="1" y="59"/>
                    <a:pt x="1" y="50"/>
                  </a:cubicBezTo>
                  <a:cubicBezTo>
                    <a:pt x="1" y="40"/>
                    <a:pt x="1" y="40"/>
                    <a:pt x="1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8573334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255" y="0"/>
                  </a:moveTo>
                  <a:cubicBezTo>
                    <a:pt x="264" y="0"/>
                    <a:pt x="264" y="10"/>
                    <a:pt x="264" y="20"/>
                  </a:cubicBezTo>
                  <a:cubicBezTo>
                    <a:pt x="264" y="29"/>
                    <a:pt x="264" y="29"/>
                    <a:pt x="255" y="29"/>
                  </a:cubicBezTo>
                  <a:lnTo>
                    <a:pt x="9" y="29"/>
                  </a:ln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8597518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69" y="10"/>
                  </a:moveTo>
                  <a:cubicBezTo>
                    <a:pt x="79" y="0"/>
                    <a:pt x="89" y="0"/>
                    <a:pt x="99" y="10"/>
                  </a:cubicBezTo>
                  <a:cubicBezTo>
                    <a:pt x="99" y="10"/>
                    <a:pt x="99" y="20"/>
                    <a:pt x="89" y="30"/>
                  </a:cubicBezTo>
                  <a:lnTo>
                    <a:pt x="30" y="78"/>
                  </a:lnTo>
                  <a:cubicBezTo>
                    <a:pt x="20" y="89"/>
                    <a:pt x="10" y="78"/>
                    <a:pt x="10" y="78"/>
                  </a:cubicBezTo>
                  <a:cubicBezTo>
                    <a:pt x="1" y="69"/>
                    <a:pt x="1" y="59"/>
                    <a:pt x="10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1"/>
            <p:cNvSpPr/>
            <p:nvPr/>
          </p:nvSpPr>
          <p:spPr>
            <a:xfrm>
              <a:off x="8597518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89" y="59"/>
                  </a:moveTo>
                  <a:cubicBezTo>
                    <a:pt x="99" y="59"/>
                    <a:pt x="99" y="69"/>
                    <a:pt x="99" y="79"/>
                  </a:cubicBezTo>
                  <a:cubicBezTo>
                    <a:pt x="89" y="79"/>
                    <a:pt x="79" y="88"/>
                    <a:pt x="69" y="79"/>
                  </a:cubicBezTo>
                  <a:lnTo>
                    <a:pt x="10" y="29"/>
                  </a:lnTo>
                  <a:cubicBezTo>
                    <a:pt x="1" y="20"/>
                    <a:pt x="1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1"/>
            <p:cNvSpPr/>
            <p:nvPr/>
          </p:nvSpPr>
          <p:spPr>
            <a:xfrm>
              <a:off x="8588527" y="2591220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68" y="10"/>
                  </a:moveTo>
                  <a:cubicBezTo>
                    <a:pt x="78" y="0"/>
                    <a:pt x="88" y="0"/>
                    <a:pt x="88" y="10"/>
                  </a:cubicBezTo>
                  <a:cubicBezTo>
                    <a:pt x="98" y="10"/>
                    <a:pt x="98" y="20"/>
                    <a:pt x="88" y="30"/>
                  </a:cubicBezTo>
                  <a:lnTo>
                    <a:pt x="29" y="78"/>
                  </a:lnTo>
                  <a:cubicBezTo>
                    <a:pt x="20" y="89"/>
                    <a:pt x="9" y="78"/>
                    <a:pt x="0" y="78"/>
                  </a:cubicBezTo>
                  <a:cubicBezTo>
                    <a:pt x="0" y="69"/>
                    <a:pt x="0" y="59"/>
                    <a:pt x="9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1"/>
            <p:cNvSpPr/>
            <p:nvPr/>
          </p:nvSpPr>
          <p:spPr>
            <a:xfrm>
              <a:off x="8588527" y="2598816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88" y="59"/>
                  </a:moveTo>
                  <a:cubicBezTo>
                    <a:pt x="98" y="59"/>
                    <a:pt x="98" y="69"/>
                    <a:pt x="88" y="79"/>
                  </a:cubicBezTo>
                  <a:cubicBezTo>
                    <a:pt x="88" y="79"/>
                    <a:pt x="78" y="88"/>
                    <a:pt x="68" y="79"/>
                  </a:cubicBezTo>
                  <a:lnTo>
                    <a:pt x="9" y="29"/>
                  </a:lnTo>
                  <a:cubicBezTo>
                    <a:pt x="0" y="20"/>
                    <a:pt x="0" y="10"/>
                    <a:pt x="0" y="10"/>
                  </a:cubicBezTo>
                  <a:cubicBezTo>
                    <a:pt x="9" y="0"/>
                    <a:pt x="20" y="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1"/>
            <p:cNvSpPr/>
            <p:nvPr/>
          </p:nvSpPr>
          <p:spPr>
            <a:xfrm>
              <a:off x="8568683" y="2606413"/>
              <a:ext cx="22945" cy="38138"/>
            </a:xfrm>
            <a:custGeom>
              <a:avLst/>
              <a:gdLst/>
              <a:ahLst/>
              <a:cxnLst/>
              <a:rect l="l" t="t" r="r" b="b"/>
              <a:pathLst>
                <a:path w="148" h="246" extrusionOk="0">
                  <a:moveTo>
                    <a:pt x="148" y="216"/>
                  </a:moveTo>
                  <a:cubicBezTo>
                    <a:pt x="148" y="226"/>
                    <a:pt x="148" y="235"/>
                    <a:pt x="137" y="235"/>
                  </a:cubicBezTo>
                  <a:cubicBezTo>
                    <a:pt x="137" y="245"/>
                    <a:pt x="128" y="245"/>
                    <a:pt x="118" y="235"/>
                  </a:cubicBezTo>
                  <a:lnTo>
                    <a:pt x="0" y="30"/>
                  </a:ln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1"/>
            <p:cNvSpPr/>
            <p:nvPr/>
          </p:nvSpPr>
          <p:spPr>
            <a:xfrm>
              <a:off x="8580775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99" y="39"/>
                  </a:moveTo>
                  <a:cubicBezTo>
                    <a:pt x="109" y="39"/>
                    <a:pt x="109" y="50"/>
                    <a:pt x="109" y="59"/>
                  </a:cubicBezTo>
                  <a:cubicBezTo>
                    <a:pt x="99" y="69"/>
                    <a:pt x="89" y="69"/>
                    <a:pt x="89" y="69"/>
                  </a:cubicBezTo>
                  <a:lnTo>
                    <a:pt x="11" y="39"/>
                  </a:lnTo>
                  <a:cubicBezTo>
                    <a:pt x="1" y="30"/>
                    <a:pt x="1" y="20"/>
                    <a:pt x="1" y="20"/>
                  </a:cubicBezTo>
                  <a:cubicBezTo>
                    <a:pt x="1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1"/>
            <p:cNvSpPr/>
            <p:nvPr/>
          </p:nvSpPr>
          <p:spPr>
            <a:xfrm>
              <a:off x="8579380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29" y="98"/>
                  </a:moveTo>
                  <a:cubicBezTo>
                    <a:pt x="29" y="98"/>
                    <a:pt x="20" y="108"/>
                    <a:pt x="10" y="108"/>
                  </a:cubicBezTo>
                  <a:cubicBezTo>
                    <a:pt x="0" y="108"/>
                    <a:pt x="0" y="98"/>
                    <a:pt x="0" y="88"/>
                  </a:cubicBezTo>
                  <a:lnTo>
                    <a:pt x="10" y="10"/>
                  </a:lnTo>
                  <a:cubicBezTo>
                    <a:pt x="10" y="0"/>
                    <a:pt x="20" y="0"/>
                    <a:pt x="29" y="0"/>
                  </a:cubicBezTo>
                  <a:cubicBezTo>
                    <a:pt x="39" y="0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1"/>
            <p:cNvSpPr/>
            <p:nvPr/>
          </p:nvSpPr>
          <p:spPr>
            <a:xfrm>
              <a:off x="8576279" y="2620056"/>
              <a:ext cx="16899" cy="10697"/>
            </a:xfrm>
            <a:custGeom>
              <a:avLst/>
              <a:gdLst/>
              <a:ahLst/>
              <a:cxnLst/>
              <a:rect l="l" t="t" r="r" b="b"/>
              <a:pathLst>
                <a:path w="109" h="69" extrusionOk="0">
                  <a:moveTo>
                    <a:pt x="99" y="30"/>
                  </a:moveTo>
                  <a:cubicBezTo>
                    <a:pt x="99" y="40"/>
                    <a:pt x="108" y="49"/>
                    <a:pt x="108" y="49"/>
                  </a:cubicBezTo>
                  <a:cubicBezTo>
                    <a:pt x="99" y="59"/>
                    <a:pt x="88" y="69"/>
                    <a:pt x="88" y="59"/>
                  </a:cubicBezTo>
                  <a:lnTo>
                    <a:pt x="10" y="30"/>
                  </a:lnTo>
                  <a:cubicBezTo>
                    <a:pt x="1" y="30"/>
                    <a:pt x="1" y="20"/>
                    <a:pt x="1" y="10"/>
                  </a:cubicBezTo>
                  <a:cubicBezTo>
                    <a:pt x="1" y="1"/>
                    <a:pt x="1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1"/>
            <p:cNvSpPr/>
            <p:nvPr/>
          </p:nvSpPr>
          <p:spPr>
            <a:xfrm>
              <a:off x="8574729" y="2620056"/>
              <a:ext cx="6201" cy="18449"/>
            </a:xfrm>
            <a:custGeom>
              <a:avLst/>
              <a:gdLst/>
              <a:ahLst/>
              <a:cxnLst/>
              <a:rect l="l" t="t" r="r" b="b"/>
              <a:pathLst>
                <a:path w="40" h="119" extrusionOk="0">
                  <a:moveTo>
                    <a:pt x="30" y="99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0" y="108"/>
                    <a:pt x="0" y="108"/>
                    <a:pt x="0" y="99"/>
                  </a:cubicBezTo>
                  <a:lnTo>
                    <a:pt x="11" y="20"/>
                  </a:lnTo>
                  <a:cubicBezTo>
                    <a:pt x="11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1"/>
            <p:cNvSpPr/>
            <p:nvPr/>
          </p:nvSpPr>
          <p:spPr>
            <a:xfrm>
              <a:off x="8539847" y="2606413"/>
              <a:ext cx="24495" cy="38138"/>
            </a:xfrm>
            <a:custGeom>
              <a:avLst/>
              <a:gdLst/>
              <a:ahLst/>
              <a:cxnLst/>
              <a:rect l="l" t="t" r="r" b="b"/>
              <a:pathLst>
                <a:path w="158" h="246" extrusionOk="0">
                  <a:moveTo>
                    <a:pt x="40" y="235"/>
                  </a:moveTo>
                  <a:cubicBezTo>
                    <a:pt x="29" y="245"/>
                    <a:pt x="20" y="245"/>
                    <a:pt x="10" y="235"/>
                  </a:cubicBezTo>
                  <a:cubicBezTo>
                    <a:pt x="10" y="235"/>
                    <a:pt x="0" y="226"/>
                    <a:pt x="10" y="216"/>
                  </a:cubicBezTo>
                  <a:lnTo>
                    <a:pt x="127" y="10"/>
                  </a:lnTo>
                  <a:cubicBezTo>
                    <a:pt x="138" y="0"/>
                    <a:pt x="138" y="0"/>
                    <a:pt x="147" y="10"/>
                  </a:cubicBezTo>
                  <a:cubicBezTo>
                    <a:pt x="157" y="10"/>
                    <a:pt x="157" y="20"/>
                    <a:pt x="157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1"/>
            <p:cNvSpPr/>
            <p:nvPr/>
          </p:nvSpPr>
          <p:spPr>
            <a:xfrm>
              <a:off x="8547443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39" y="88"/>
                  </a:moveTo>
                  <a:cubicBezTo>
                    <a:pt x="39" y="98"/>
                    <a:pt x="30" y="108"/>
                    <a:pt x="30" y="108"/>
                  </a:cubicBezTo>
                  <a:cubicBezTo>
                    <a:pt x="20" y="108"/>
                    <a:pt x="10" y="98"/>
                    <a:pt x="10" y="98"/>
                  </a:cubicBezTo>
                  <a:lnTo>
                    <a:pt x="0" y="10"/>
                  </a:lnTo>
                  <a:cubicBezTo>
                    <a:pt x="0" y="10"/>
                    <a:pt x="0" y="0"/>
                    <a:pt x="10" y="0"/>
                  </a:cubicBezTo>
                  <a:cubicBezTo>
                    <a:pt x="20" y="0"/>
                    <a:pt x="3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1"/>
            <p:cNvSpPr/>
            <p:nvPr/>
          </p:nvSpPr>
          <p:spPr>
            <a:xfrm>
              <a:off x="8535196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20" y="69"/>
                  </a:moveTo>
                  <a:cubicBezTo>
                    <a:pt x="11" y="69"/>
                    <a:pt x="1" y="69"/>
                    <a:pt x="1" y="59"/>
                  </a:cubicBezTo>
                  <a:cubicBezTo>
                    <a:pt x="1" y="50"/>
                    <a:pt x="1" y="39"/>
                    <a:pt x="11" y="39"/>
                  </a:cubicBezTo>
                  <a:lnTo>
                    <a:pt x="89" y="10"/>
                  </a:lnTo>
                  <a:cubicBezTo>
                    <a:pt x="89" y="0"/>
                    <a:pt x="99" y="10"/>
                    <a:pt x="109" y="20"/>
                  </a:cubicBezTo>
                  <a:cubicBezTo>
                    <a:pt x="109" y="20"/>
                    <a:pt x="109" y="30"/>
                    <a:pt x="9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1"/>
            <p:cNvSpPr/>
            <p:nvPr/>
          </p:nvSpPr>
          <p:spPr>
            <a:xfrm>
              <a:off x="8551939" y="2620056"/>
              <a:ext cx="6356" cy="18449"/>
            </a:xfrm>
            <a:custGeom>
              <a:avLst/>
              <a:gdLst/>
              <a:ahLst/>
              <a:cxnLst/>
              <a:rect l="l" t="t" r="r" b="b"/>
              <a:pathLst>
                <a:path w="41" h="119" extrusionOk="0">
                  <a:moveTo>
                    <a:pt x="40" y="99"/>
                  </a:moveTo>
                  <a:cubicBezTo>
                    <a:pt x="40" y="108"/>
                    <a:pt x="40" y="108"/>
                    <a:pt x="30" y="108"/>
                  </a:cubicBezTo>
                  <a:cubicBezTo>
                    <a:pt x="20" y="118"/>
                    <a:pt x="10" y="108"/>
                    <a:pt x="10" y="99"/>
                  </a:cubicBezTo>
                  <a:lnTo>
                    <a:pt x="1" y="20"/>
                  </a:lnTo>
                  <a:cubicBezTo>
                    <a:pt x="1" y="10"/>
                    <a:pt x="1" y="1"/>
                    <a:pt x="10" y="1"/>
                  </a:cubicBezTo>
                  <a:cubicBezTo>
                    <a:pt x="20" y="1"/>
                    <a:pt x="30" y="10"/>
                    <a:pt x="3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1"/>
            <p:cNvSpPr/>
            <p:nvPr/>
          </p:nvSpPr>
          <p:spPr>
            <a:xfrm>
              <a:off x="8539847" y="2620056"/>
              <a:ext cx="16744" cy="10697"/>
            </a:xfrm>
            <a:custGeom>
              <a:avLst/>
              <a:gdLst/>
              <a:ahLst/>
              <a:cxnLst/>
              <a:rect l="l" t="t" r="r" b="b"/>
              <a:pathLst>
                <a:path w="108" h="69" extrusionOk="0">
                  <a:moveTo>
                    <a:pt x="20" y="59"/>
                  </a:moveTo>
                  <a:cubicBezTo>
                    <a:pt x="10" y="69"/>
                    <a:pt x="10" y="59"/>
                    <a:pt x="0" y="49"/>
                  </a:cubicBezTo>
                  <a:cubicBezTo>
                    <a:pt x="0" y="49"/>
                    <a:pt x="0" y="40"/>
                    <a:pt x="10" y="30"/>
                  </a:cubicBezTo>
                  <a:lnTo>
                    <a:pt x="88" y="1"/>
                  </a:lnTo>
                  <a:cubicBezTo>
                    <a:pt x="98" y="1"/>
                    <a:pt x="98" y="1"/>
                    <a:pt x="108" y="10"/>
                  </a:cubicBezTo>
                  <a:cubicBezTo>
                    <a:pt x="108" y="20"/>
                    <a:pt x="108" y="30"/>
                    <a:pt x="9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1"/>
            <p:cNvSpPr/>
            <p:nvPr/>
          </p:nvSpPr>
          <p:spPr>
            <a:xfrm>
              <a:off x="8518607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10" y="29"/>
                  </a:move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10" y="0"/>
                  </a:cubicBezTo>
                  <a:lnTo>
                    <a:pt x="255" y="0"/>
                  </a:lnTo>
                  <a:cubicBezTo>
                    <a:pt x="255" y="0"/>
                    <a:pt x="264" y="10"/>
                    <a:pt x="264" y="20"/>
                  </a:cubicBezTo>
                  <a:cubicBezTo>
                    <a:pt x="264" y="29"/>
                    <a:pt x="255" y="29"/>
                    <a:pt x="255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1"/>
            <p:cNvSpPr/>
            <p:nvPr/>
          </p:nvSpPr>
          <p:spPr>
            <a:xfrm>
              <a:off x="8520003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20" y="79"/>
                  </a:moveTo>
                  <a:cubicBezTo>
                    <a:pt x="20" y="88"/>
                    <a:pt x="11" y="79"/>
                    <a:pt x="1" y="79"/>
                  </a:cubicBezTo>
                  <a:cubicBezTo>
                    <a:pt x="1" y="69"/>
                    <a:pt x="1" y="59"/>
                    <a:pt x="11" y="59"/>
                  </a:cubicBezTo>
                  <a:lnTo>
                    <a:pt x="70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9" y="10"/>
                    <a:pt x="99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1"/>
            <p:cNvSpPr/>
            <p:nvPr/>
          </p:nvSpPr>
          <p:spPr>
            <a:xfrm>
              <a:off x="8520003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1" y="20"/>
                    <a:pt x="1" y="10"/>
                    <a:pt x="1" y="10"/>
                  </a:cubicBezTo>
                  <a:cubicBezTo>
                    <a:pt x="11" y="0"/>
                    <a:pt x="20" y="0"/>
                    <a:pt x="20" y="10"/>
                  </a:cubicBezTo>
                  <a:lnTo>
                    <a:pt x="89" y="59"/>
                  </a:lnTo>
                  <a:cubicBezTo>
                    <a:pt x="99" y="59"/>
                    <a:pt x="99" y="69"/>
                    <a:pt x="89" y="78"/>
                  </a:cubicBezTo>
                  <a:cubicBezTo>
                    <a:pt x="89" y="78"/>
                    <a:pt x="79" y="89"/>
                    <a:pt x="70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1"/>
            <p:cNvSpPr/>
            <p:nvPr/>
          </p:nvSpPr>
          <p:spPr>
            <a:xfrm>
              <a:off x="8529150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30" y="79"/>
                  </a:moveTo>
                  <a:cubicBezTo>
                    <a:pt x="20" y="88"/>
                    <a:pt x="11" y="79"/>
                    <a:pt x="11" y="79"/>
                  </a:cubicBezTo>
                  <a:cubicBezTo>
                    <a:pt x="0" y="69"/>
                    <a:pt x="0" y="59"/>
                    <a:pt x="11" y="59"/>
                  </a:cubicBezTo>
                  <a:lnTo>
                    <a:pt x="69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8" y="10"/>
                    <a:pt x="98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1"/>
            <p:cNvSpPr/>
            <p:nvPr/>
          </p:nvSpPr>
          <p:spPr>
            <a:xfrm>
              <a:off x="8529150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0" y="20"/>
                    <a:pt x="0" y="10"/>
                    <a:pt x="11" y="10"/>
                  </a:cubicBezTo>
                  <a:cubicBezTo>
                    <a:pt x="11" y="0"/>
                    <a:pt x="20" y="0"/>
                    <a:pt x="30" y="10"/>
                  </a:cubicBezTo>
                  <a:lnTo>
                    <a:pt x="89" y="59"/>
                  </a:lnTo>
                  <a:cubicBezTo>
                    <a:pt x="98" y="59"/>
                    <a:pt x="98" y="69"/>
                    <a:pt x="89" y="78"/>
                  </a:cubicBezTo>
                  <a:cubicBezTo>
                    <a:pt x="89" y="78"/>
                    <a:pt x="79" y="89"/>
                    <a:pt x="69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8" name="Google Shape;6178;p21"/>
          <p:cNvGrpSpPr/>
          <p:nvPr/>
        </p:nvGrpSpPr>
        <p:grpSpPr>
          <a:xfrm>
            <a:off x="9908240" y="1197235"/>
            <a:ext cx="184629" cy="211699"/>
            <a:chOff x="8498763" y="2524246"/>
            <a:chExt cx="135343" cy="155187"/>
          </a:xfrm>
        </p:grpSpPr>
        <p:sp>
          <p:nvSpPr>
            <p:cNvPr id="6179" name="Google Shape;6179;p21"/>
            <p:cNvSpPr/>
            <p:nvPr/>
          </p:nvSpPr>
          <p:spPr>
            <a:xfrm>
              <a:off x="8555040" y="2589669"/>
              <a:ext cx="22945" cy="22945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69" y="1"/>
                  </a:moveTo>
                  <a:cubicBezTo>
                    <a:pt x="88" y="1"/>
                    <a:pt x="108" y="10"/>
                    <a:pt x="127" y="30"/>
                  </a:cubicBezTo>
                  <a:cubicBezTo>
                    <a:pt x="138" y="40"/>
                    <a:pt x="147" y="59"/>
                    <a:pt x="147" y="79"/>
                  </a:cubicBezTo>
                  <a:cubicBezTo>
                    <a:pt x="147" y="99"/>
                    <a:pt x="138" y="118"/>
                    <a:pt x="127" y="128"/>
                  </a:cubicBezTo>
                  <a:cubicBezTo>
                    <a:pt x="108" y="138"/>
                    <a:pt x="88" y="147"/>
                    <a:pt x="69" y="147"/>
                  </a:cubicBezTo>
                  <a:cubicBezTo>
                    <a:pt x="49" y="147"/>
                    <a:pt x="29" y="138"/>
                    <a:pt x="20" y="128"/>
                  </a:cubicBezTo>
                  <a:cubicBezTo>
                    <a:pt x="10" y="118"/>
                    <a:pt x="0" y="99"/>
                    <a:pt x="0" y="79"/>
                  </a:cubicBezTo>
                  <a:cubicBezTo>
                    <a:pt x="0" y="59"/>
                    <a:pt x="10" y="40"/>
                    <a:pt x="20" y="30"/>
                  </a:cubicBezTo>
                  <a:cubicBezTo>
                    <a:pt x="29" y="10"/>
                    <a:pt x="49" y="1"/>
                    <a:pt x="69" y="1"/>
                  </a:cubicBezTo>
                  <a:close/>
                  <a:moveTo>
                    <a:pt x="98" y="49"/>
                  </a:moveTo>
                  <a:cubicBezTo>
                    <a:pt x="98" y="40"/>
                    <a:pt x="88" y="30"/>
                    <a:pt x="69" y="30"/>
                  </a:cubicBezTo>
                  <a:cubicBezTo>
                    <a:pt x="59" y="30"/>
                    <a:pt x="49" y="40"/>
                    <a:pt x="40" y="49"/>
                  </a:cubicBezTo>
                  <a:cubicBezTo>
                    <a:pt x="40" y="59"/>
                    <a:pt x="29" y="69"/>
                    <a:pt x="29" y="79"/>
                  </a:cubicBezTo>
                  <a:cubicBezTo>
                    <a:pt x="29" y="88"/>
                    <a:pt x="40" y="99"/>
                    <a:pt x="40" y="108"/>
                  </a:cubicBezTo>
                  <a:cubicBezTo>
                    <a:pt x="49" y="118"/>
                    <a:pt x="59" y="118"/>
                    <a:pt x="69" y="118"/>
                  </a:cubicBezTo>
                  <a:cubicBezTo>
                    <a:pt x="88" y="118"/>
                    <a:pt x="98" y="118"/>
                    <a:pt x="98" y="108"/>
                  </a:cubicBezTo>
                  <a:cubicBezTo>
                    <a:pt x="108" y="99"/>
                    <a:pt x="118" y="88"/>
                    <a:pt x="118" y="79"/>
                  </a:cubicBezTo>
                  <a:cubicBezTo>
                    <a:pt x="118" y="69"/>
                    <a:pt x="108" y="59"/>
                    <a:pt x="98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1"/>
            <p:cNvSpPr/>
            <p:nvPr/>
          </p:nvSpPr>
          <p:spPr>
            <a:xfrm>
              <a:off x="8564187" y="2524246"/>
              <a:ext cx="4651" cy="70075"/>
            </a:xfrm>
            <a:custGeom>
              <a:avLst/>
              <a:gdLst/>
              <a:ahLst/>
              <a:cxnLst/>
              <a:rect l="l" t="t" r="r" b="b"/>
              <a:pathLst>
                <a:path w="30" h="452" extrusionOk="0">
                  <a:moveTo>
                    <a:pt x="0" y="11"/>
                  </a:moveTo>
                  <a:lnTo>
                    <a:pt x="10" y="1"/>
                  </a:lnTo>
                  <a:cubicBezTo>
                    <a:pt x="20" y="1"/>
                    <a:pt x="29" y="11"/>
                    <a:pt x="29" y="11"/>
                  </a:cubicBezTo>
                  <a:lnTo>
                    <a:pt x="29" y="442"/>
                  </a:lnTo>
                  <a:cubicBezTo>
                    <a:pt x="29" y="452"/>
                    <a:pt x="20" y="452"/>
                    <a:pt x="10" y="452"/>
                  </a:cubicBezTo>
                  <a:cubicBezTo>
                    <a:pt x="10" y="452"/>
                    <a:pt x="0" y="452"/>
                    <a:pt x="0" y="442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1"/>
            <p:cNvSpPr/>
            <p:nvPr/>
          </p:nvSpPr>
          <p:spPr>
            <a:xfrm>
              <a:off x="8555040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10" y="29"/>
                  </a:move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10"/>
                    <a:pt x="29" y="10"/>
                  </a:cubicBezTo>
                  <a:lnTo>
                    <a:pt x="88" y="79"/>
                  </a:lnTo>
                  <a:cubicBezTo>
                    <a:pt x="88" y="88"/>
                    <a:pt x="88" y="98"/>
                    <a:pt x="79" y="108"/>
                  </a:cubicBezTo>
                  <a:cubicBezTo>
                    <a:pt x="79" y="108"/>
                    <a:pt x="69" y="108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1"/>
            <p:cNvSpPr/>
            <p:nvPr/>
          </p:nvSpPr>
          <p:spPr>
            <a:xfrm>
              <a:off x="8564187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59" y="10"/>
                  </a:moveTo>
                  <a:cubicBezTo>
                    <a:pt x="59" y="10"/>
                    <a:pt x="68" y="0"/>
                    <a:pt x="79" y="10"/>
                  </a:cubicBezTo>
                  <a:cubicBezTo>
                    <a:pt x="88" y="10"/>
                    <a:pt x="88" y="20"/>
                    <a:pt x="79" y="29"/>
                  </a:cubicBezTo>
                  <a:lnTo>
                    <a:pt x="29" y="98"/>
                  </a:lnTo>
                  <a:cubicBezTo>
                    <a:pt x="20" y="108"/>
                    <a:pt x="10" y="108"/>
                    <a:pt x="0" y="108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1"/>
            <p:cNvSpPr/>
            <p:nvPr/>
          </p:nvSpPr>
          <p:spPr>
            <a:xfrm>
              <a:off x="8555040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10" y="30"/>
                  </a:moveTo>
                  <a:cubicBezTo>
                    <a:pt x="0" y="20"/>
                    <a:pt x="0" y="20"/>
                    <a:pt x="10" y="11"/>
                  </a:cubicBezTo>
                  <a:cubicBezTo>
                    <a:pt x="10" y="0"/>
                    <a:pt x="20" y="11"/>
                    <a:pt x="29" y="11"/>
                  </a:cubicBezTo>
                  <a:lnTo>
                    <a:pt x="88" y="79"/>
                  </a:lnTo>
                  <a:cubicBezTo>
                    <a:pt x="88" y="89"/>
                    <a:pt x="88" y="98"/>
                    <a:pt x="79" y="109"/>
                  </a:cubicBezTo>
                  <a:cubicBezTo>
                    <a:pt x="79" y="109"/>
                    <a:pt x="69" y="109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1"/>
            <p:cNvSpPr/>
            <p:nvPr/>
          </p:nvSpPr>
          <p:spPr>
            <a:xfrm>
              <a:off x="8564187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59" y="11"/>
                  </a:moveTo>
                  <a:cubicBezTo>
                    <a:pt x="59" y="11"/>
                    <a:pt x="68" y="0"/>
                    <a:pt x="79" y="11"/>
                  </a:cubicBezTo>
                  <a:cubicBezTo>
                    <a:pt x="88" y="20"/>
                    <a:pt x="88" y="20"/>
                    <a:pt x="79" y="30"/>
                  </a:cubicBezTo>
                  <a:lnTo>
                    <a:pt x="29" y="98"/>
                  </a:lnTo>
                  <a:cubicBezTo>
                    <a:pt x="20" y="109"/>
                    <a:pt x="10" y="109"/>
                    <a:pt x="0" y="109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1"/>
            <p:cNvSpPr/>
            <p:nvPr/>
          </p:nvSpPr>
          <p:spPr>
            <a:xfrm>
              <a:off x="8571628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373" y="10"/>
                  </a:moveTo>
                  <a:cubicBezTo>
                    <a:pt x="383" y="0"/>
                    <a:pt x="393" y="10"/>
                    <a:pt x="393" y="10"/>
                  </a:cubicBezTo>
                  <a:cubicBezTo>
                    <a:pt x="403" y="20"/>
                    <a:pt x="403" y="30"/>
                    <a:pt x="393" y="30"/>
                  </a:cubicBezTo>
                  <a:lnTo>
                    <a:pt x="20" y="245"/>
                  </a:lnTo>
                  <a:cubicBezTo>
                    <a:pt x="20" y="255"/>
                    <a:pt x="11" y="245"/>
                    <a:pt x="1" y="245"/>
                  </a:cubicBezTo>
                  <a:cubicBezTo>
                    <a:pt x="1" y="235"/>
                    <a:pt x="1" y="226"/>
                    <a:pt x="11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1"/>
            <p:cNvSpPr/>
            <p:nvPr/>
          </p:nvSpPr>
          <p:spPr>
            <a:xfrm>
              <a:off x="8611161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1"/>
                    <a:pt x="50" y="0"/>
                    <a:pt x="59" y="11"/>
                  </a:cubicBezTo>
                  <a:cubicBezTo>
                    <a:pt x="70" y="11"/>
                    <a:pt x="70" y="20"/>
                    <a:pt x="70" y="30"/>
                  </a:cubicBezTo>
                  <a:lnTo>
                    <a:pt x="30" y="109"/>
                  </a:lnTo>
                  <a:cubicBezTo>
                    <a:pt x="30" y="118"/>
                    <a:pt x="20" y="118"/>
                    <a:pt x="11" y="118"/>
                  </a:cubicBezTo>
                  <a:cubicBezTo>
                    <a:pt x="11" y="118"/>
                    <a:pt x="1" y="109"/>
                    <a:pt x="1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1"/>
            <p:cNvSpPr/>
            <p:nvPr/>
          </p:nvSpPr>
          <p:spPr>
            <a:xfrm>
              <a:off x="8611161" y="2571531"/>
              <a:ext cx="19999" cy="7597"/>
            </a:xfrm>
            <a:custGeom>
              <a:avLst/>
              <a:gdLst/>
              <a:ahLst/>
              <a:cxnLst/>
              <a:rect l="l" t="t" r="r" b="b"/>
              <a:pathLst>
                <a:path w="129" h="49" extrusionOk="0">
                  <a:moveTo>
                    <a:pt x="109" y="9"/>
                  </a:moveTo>
                  <a:cubicBezTo>
                    <a:pt x="118" y="9"/>
                    <a:pt x="128" y="20"/>
                    <a:pt x="128" y="29"/>
                  </a:cubicBezTo>
                  <a:cubicBezTo>
                    <a:pt x="118" y="39"/>
                    <a:pt x="118" y="49"/>
                    <a:pt x="109" y="39"/>
                  </a:cubicBezTo>
                  <a:lnTo>
                    <a:pt x="20" y="29"/>
                  </a:lnTo>
                  <a:cubicBezTo>
                    <a:pt x="11" y="29"/>
                    <a:pt x="1" y="20"/>
                    <a:pt x="1" y="9"/>
                  </a:cubicBezTo>
                  <a:cubicBezTo>
                    <a:pt x="11" y="9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1"/>
            <p:cNvSpPr/>
            <p:nvPr/>
          </p:nvSpPr>
          <p:spPr>
            <a:xfrm>
              <a:off x="8602014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"/>
                    <a:pt x="50" y="1"/>
                    <a:pt x="60" y="1"/>
                  </a:cubicBezTo>
                  <a:cubicBezTo>
                    <a:pt x="70" y="1"/>
                    <a:pt x="70" y="11"/>
                    <a:pt x="70" y="20"/>
                  </a:cubicBezTo>
                  <a:lnTo>
                    <a:pt x="31" y="109"/>
                  </a:lnTo>
                  <a:cubicBezTo>
                    <a:pt x="31" y="109"/>
                    <a:pt x="20" y="118"/>
                    <a:pt x="11" y="118"/>
                  </a:cubicBezTo>
                  <a:cubicBezTo>
                    <a:pt x="1" y="109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1"/>
            <p:cNvSpPr/>
            <p:nvPr/>
          </p:nvSpPr>
          <p:spPr>
            <a:xfrm>
              <a:off x="8602014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20"/>
                  </a:moveTo>
                  <a:cubicBezTo>
                    <a:pt x="118" y="20"/>
                    <a:pt x="129" y="30"/>
                    <a:pt x="118" y="39"/>
                  </a:cubicBezTo>
                  <a:cubicBezTo>
                    <a:pt x="118" y="39"/>
                    <a:pt x="118" y="49"/>
                    <a:pt x="109" y="49"/>
                  </a:cubicBezTo>
                  <a:lnTo>
                    <a:pt x="20" y="39"/>
                  </a:lnTo>
                  <a:cubicBezTo>
                    <a:pt x="11" y="39"/>
                    <a:pt x="1" y="30"/>
                    <a:pt x="1" y="20"/>
                  </a:cubicBezTo>
                  <a:cubicBezTo>
                    <a:pt x="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1"/>
            <p:cNvSpPr/>
            <p:nvPr/>
          </p:nvSpPr>
          <p:spPr>
            <a:xfrm>
              <a:off x="8571628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93" y="216"/>
                  </a:moveTo>
                  <a:cubicBezTo>
                    <a:pt x="403" y="226"/>
                    <a:pt x="403" y="226"/>
                    <a:pt x="393" y="236"/>
                  </a:cubicBezTo>
                  <a:cubicBezTo>
                    <a:pt x="393" y="246"/>
                    <a:pt x="383" y="246"/>
                    <a:pt x="373" y="246"/>
                  </a:cubicBezTo>
                  <a:lnTo>
                    <a:pt x="11" y="30"/>
                  </a:lnTo>
                  <a:cubicBezTo>
                    <a:pt x="1" y="30"/>
                    <a:pt x="1" y="20"/>
                    <a:pt x="1" y="11"/>
                  </a:cubicBezTo>
                  <a:cubicBezTo>
                    <a:pt x="1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1"/>
            <p:cNvSpPr/>
            <p:nvPr/>
          </p:nvSpPr>
          <p:spPr>
            <a:xfrm>
              <a:off x="8611161" y="2624551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"/>
                  </a:moveTo>
                  <a:cubicBezTo>
                    <a:pt x="118" y="1"/>
                    <a:pt x="118" y="11"/>
                    <a:pt x="128" y="11"/>
                  </a:cubicBezTo>
                  <a:cubicBezTo>
                    <a:pt x="128" y="20"/>
                    <a:pt x="118" y="30"/>
                    <a:pt x="109" y="30"/>
                  </a:cubicBezTo>
                  <a:lnTo>
                    <a:pt x="20" y="50"/>
                  </a:lnTo>
                  <a:cubicBezTo>
                    <a:pt x="11" y="50"/>
                    <a:pt x="11" y="40"/>
                    <a:pt x="1" y="30"/>
                  </a:cubicBezTo>
                  <a:cubicBezTo>
                    <a:pt x="1" y="20"/>
                    <a:pt x="11" y="20"/>
                    <a:pt x="20" y="1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1"/>
            <p:cNvSpPr/>
            <p:nvPr/>
          </p:nvSpPr>
          <p:spPr>
            <a:xfrm>
              <a:off x="8611161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70" y="99"/>
                  </a:moveTo>
                  <a:cubicBezTo>
                    <a:pt x="70" y="108"/>
                    <a:pt x="70" y="118"/>
                    <a:pt x="59" y="118"/>
                  </a:cubicBezTo>
                  <a:cubicBezTo>
                    <a:pt x="50" y="118"/>
                    <a:pt x="40" y="118"/>
                    <a:pt x="40" y="108"/>
                  </a:cubicBezTo>
                  <a:lnTo>
                    <a:pt x="1" y="30"/>
                  </a:lnTo>
                  <a:cubicBezTo>
                    <a:pt x="1" y="20"/>
                    <a:pt x="11" y="10"/>
                    <a:pt x="11" y="10"/>
                  </a:cubicBezTo>
                  <a:cubicBezTo>
                    <a:pt x="20" y="1"/>
                    <a:pt x="30" y="1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1"/>
            <p:cNvSpPr/>
            <p:nvPr/>
          </p:nvSpPr>
          <p:spPr>
            <a:xfrm>
              <a:off x="8602014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1"/>
                  </a:moveTo>
                  <a:cubicBezTo>
                    <a:pt x="118" y="0"/>
                    <a:pt x="118" y="11"/>
                    <a:pt x="118" y="20"/>
                  </a:cubicBezTo>
                  <a:cubicBezTo>
                    <a:pt x="129" y="30"/>
                    <a:pt x="118" y="40"/>
                    <a:pt x="109" y="40"/>
                  </a:cubicBezTo>
                  <a:lnTo>
                    <a:pt x="20" y="50"/>
                  </a:lnTo>
                  <a:cubicBezTo>
                    <a:pt x="11" y="50"/>
                    <a:pt x="1" y="50"/>
                    <a:pt x="1" y="40"/>
                  </a:cubicBezTo>
                  <a:cubicBezTo>
                    <a:pt x="1" y="30"/>
                    <a:pt x="11" y="20"/>
                    <a:pt x="2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1"/>
            <p:cNvSpPr/>
            <p:nvPr/>
          </p:nvSpPr>
          <p:spPr>
            <a:xfrm>
              <a:off x="8602014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70" y="89"/>
                  </a:moveTo>
                  <a:cubicBezTo>
                    <a:pt x="70" y="98"/>
                    <a:pt x="70" y="108"/>
                    <a:pt x="60" y="108"/>
                  </a:cubicBezTo>
                  <a:cubicBezTo>
                    <a:pt x="50" y="118"/>
                    <a:pt x="40" y="108"/>
                    <a:pt x="40" y="108"/>
                  </a:cubicBezTo>
                  <a:lnTo>
                    <a:pt x="1" y="20"/>
                  </a:lnTo>
                  <a:cubicBezTo>
                    <a:pt x="1" y="10"/>
                    <a:pt x="1" y="0"/>
                    <a:pt x="11" y="0"/>
                  </a:cubicBezTo>
                  <a:cubicBezTo>
                    <a:pt x="20" y="0"/>
                    <a:pt x="31" y="0"/>
                    <a:pt x="31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1"/>
            <p:cNvSpPr/>
            <p:nvPr/>
          </p:nvSpPr>
          <p:spPr>
            <a:xfrm>
              <a:off x="8564187" y="2607963"/>
              <a:ext cx="4651" cy="71470"/>
            </a:xfrm>
            <a:custGeom>
              <a:avLst/>
              <a:gdLst/>
              <a:ahLst/>
              <a:cxnLst/>
              <a:rect l="l" t="t" r="r" b="b"/>
              <a:pathLst>
                <a:path w="30" h="461" extrusionOk="0">
                  <a:moveTo>
                    <a:pt x="29" y="441"/>
                  </a:moveTo>
                  <a:cubicBezTo>
                    <a:pt x="29" y="451"/>
                    <a:pt x="20" y="460"/>
                    <a:pt x="10" y="460"/>
                  </a:cubicBezTo>
                  <a:cubicBezTo>
                    <a:pt x="10" y="460"/>
                    <a:pt x="0" y="451"/>
                    <a:pt x="0" y="441"/>
                  </a:cubicBezTo>
                  <a:lnTo>
                    <a:pt x="0" y="20"/>
                  </a:lnTo>
                  <a:cubicBezTo>
                    <a:pt x="0" y="10"/>
                    <a:pt x="10" y="0"/>
                    <a:pt x="10" y="0"/>
                  </a:cubicBezTo>
                  <a:cubicBezTo>
                    <a:pt x="20" y="0"/>
                    <a:pt x="29" y="10"/>
                    <a:pt x="2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1"/>
            <p:cNvSpPr/>
            <p:nvPr/>
          </p:nvSpPr>
          <p:spPr>
            <a:xfrm>
              <a:off x="8564187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79" y="79"/>
                  </a:moveTo>
                  <a:cubicBezTo>
                    <a:pt x="88" y="88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29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1"/>
            <p:cNvSpPr/>
            <p:nvPr/>
          </p:nvSpPr>
          <p:spPr>
            <a:xfrm>
              <a:off x="8555040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8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20"/>
                    <a:pt x="88" y="20"/>
                    <a:pt x="8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1"/>
            <p:cNvSpPr/>
            <p:nvPr/>
          </p:nvSpPr>
          <p:spPr>
            <a:xfrm>
              <a:off x="8564187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79" y="79"/>
                  </a:moveTo>
                  <a:cubicBezTo>
                    <a:pt x="88" y="89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30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1"/>
            <p:cNvSpPr/>
            <p:nvPr/>
          </p:nvSpPr>
          <p:spPr>
            <a:xfrm>
              <a:off x="8555040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9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10"/>
                    <a:pt x="88" y="20"/>
                    <a:pt x="8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1"/>
            <p:cNvSpPr/>
            <p:nvPr/>
          </p:nvSpPr>
          <p:spPr>
            <a:xfrm>
              <a:off x="8498763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0" y="246"/>
                  </a:moveTo>
                  <a:cubicBezTo>
                    <a:pt x="20" y="246"/>
                    <a:pt x="11" y="246"/>
                    <a:pt x="0" y="236"/>
                  </a:cubicBezTo>
                  <a:cubicBezTo>
                    <a:pt x="0" y="226"/>
                    <a:pt x="0" y="226"/>
                    <a:pt x="11" y="216"/>
                  </a:cubicBezTo>
                  <a:lnTo>
                    <a:pt x="383" y="0"/>
                  </a:lnTo>
                  <a:cubicBezTo>
                    <a:pt x="383" y="0"/>
                    <a:pt x="392" y="0"/>
                    <a:pt x="403" y="11"/>
                  </a:cubicBezTo>
                  <a:cubicBezTo>
                    <a:pt x="403" y="20"/>
                    <a:pt x="403" y="30"/>
                    <a:pt x="392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1"/>
            <p:cNvSpPr/>
            <p:nvPr/>
          </p:nvSpPr>
          <p:spPr>
            <a:xfrm>
              <a:off x="8510856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31" y="108"/>
                  </a:moveTo>
                  <a:cubicBezTo>
                    <a:pt x="31" y="118"/>
                    <a:pt x="20" y="118"/>
                    <a:pt x="11" y="118"/>
                  </a:cubicBezTo>
                  <a:cubicBezTo>
                    <a:pt x="1" y="118"/>
                    <a:pt x="1" y="108"/>
                    <a:pt x="1" y="99"/>
                  </a:cubicBezTo>
                  <a:lnTo>
                    <a:pt x="31" y="10"/>
                  </a:lnTo>
                  <a:cubicBezTo>
                    <a:pt x="40" y="10"/>
                    <a:pt x="50" y="1"/>
                    <a:pt x="50" y="10"/>
                  </a:cubicBezTo>
                  <a:cubicBezTo>
                    <a:pt x="60" y="10"/>
                    <a:pt x="70" y="20"/>
                    <a:pt x="6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1"/>
            <p:cNvSpPr/>
            <p:nvPr/>
          </p:nvSpPr>
          <p:spPr>
            <a:xfrm>
              <a:off x="8501864" y="2624551"/>
              <a:ext cx="19844" cy="7752"/>
            </a:xfrm>
            <a:custGeom>
              <a:avLst/>
              <a:gdLst/>
              <a:ahLst/>
              <a:cxnLst/>
              <a:rect l="l" t="t" r="r" b="b"/>
              <a:pathLst>
                <a:path w="128" h="50" extrusionOk="0">
                  <a:moveTo>
                    <a:pt x="20" y="30"/>
                  </a:moveTo>
                  <a:cubicBezTo>
                    <a:pt x="10" y="30"/>
                    <a:pt x="0" y="20"/>
                    <a:pt x="0" y="11"/>
                  </a:cubicBezTo>
                  <a:cubicBezTo>
                    <a:pt x="0" y="11"/>
                    <a:pt x="10" y="1"/>
                    <a:pt x="20" y="1"/>
                  </a:cubicBezTo>
                  <a:lnTo>
                    <a:pt x="108" y="11"/>
                  </a:lnTo>
                  <a:cubicBezTo>
                    <a:pt x="118" y="20"/>
                    <a:pt x="128" y="20"/>
                    <a:pt x="118" y="30"/>
                  </a:cubicBezTo>
                  <a:cubicBezTo>
                    <a:pt x="118" y="40"/>
                    <a:pt x="118" y="50"/>
                    <a:pt x="108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1"/>
            <p:cNvSpPr/>
            <p:nvPr/>
          </p:nvSpPr>
          <p:spPr>
            <a:xfrm>
              <a:off x="8520003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30" y="108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1" y="108"/>
                    <a:pt x="1" y="98"/>
                    <a:pt x="1" y="89"/>
                  </a:cubicBezTo>
                  <a:lnTo>
                    <a:pt x="40" y="10"/>
                  </a:lnTo>
                  <a:cubicBezTo>
                    <a:pt x="40" y="0"/>
                    <a:pt x="50" y="0"/>
                    <a:pt x="59" y="0"/>
                  </a:cubicBezTo>
                  <a:cubicBezTo>
                    <a:pt x="59" y="0"/>
                    <a:pt x="70" y="10"/>
                    <a:pt x="5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1"/>
            <p:cNvSpPr/>
            <p:nvPr/>
          </p:nvSpPr>
          <p:spPr>
            <a:xfrm>
              <a:off x="8510856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0"/>
                  </a:moveTo>
                  <a:cubicBezTo>
                    <a:pt x="11" y="40"/>
                    <a:pt x="1" y="30"/>
                    <a:pt x="1" y="20"/>
                  </a:cubicBezTo>
                  <a:cubicBezTo>
                    <a:pt x="1" y="11"/>
                    <a:pt x="11" y="0"/>
                    <a:pt x="20" y="11"/>
                  </a:cubicBezTo>
                  <a:lnTo>
                    <a:pt x="109" y="20"/>
                  </a:lnTo>
                  <a:cubicBezTo>
                    <a:pt x="118" y="20"/>
                    <a:pt x="129" y="30"/>
                    <a:pt x="118" y="40"/>
                  </a:cubicBezTo>
                  <a:cubicBezTo>
                    <a:pt x="118" y="50"/>
                    <a:pt x="118" y="50"/>
                    <a:pt x="109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1"/>
            <p:cNvSpPr/>
            <p:nvPr/>
          </p:nvSpPr>
          <p:spPr>
            <a:xfrm>
              <a:off x="8498763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11" y="30"/>
                  </a:moveTo>
                  <a:cubicBezTo>
                    <a:pt x="0" y="30"/>
                    <a:pt x="0" y="20"/>
                    <a:pt x="0" y="10"/>
                  </a:cubicBezTo>
                  <a:cubicBezTo>
                    <a:pt x="11" y="10"/>
                    <a:pt x="20" y="0"/>
                    <a:pt x="30" y="10"/>
                  </a:cubicBezTo>
                  <a:lnTo>
                    <a:pt x="392" y="216"/>
                  </a:lnTo>
                  <a:cubicBezTo>
                    <a:pt x="403" y="226"/>
                    <a:pt x="403" y="235"/>
                    <a:pt x="403" y="245"/>
                  </a:cubicBezTo>
                  <a:cubicBezTo>
                    <a:pt x="392" y="245"/>
                    <a:pt x="383" y="255"/>
                    <a:pt x="383" y="24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1"/>
            <p:cNvSpPr/>
            <p:nvPr/>
          </p:nvSpPr>
          <p:spPr>
            <a:xfrm>
              <a:off x="8501864" y="2571531"/>
              <a:ext cx="19844" cy="7597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20" y="39"/>
                  </a:moveTo>
                  <a:cubicBezTo>
                    <a:pt x="10" y="49"/>
                    <a:pt x="0" y="39"/>
                    <a:pt x="0" y="29"/>
                  </a:cubicBezTo>
                  <a:cubicBezTo>
                    <a:pt x="0" y="20"/>
                    <a:pt x="10" y="9"/>
                    <a:pt x="20" y="9"/>
                  </a:cubicBezTo>
                  <a:lnTo>
                    <a:pt x="108" y="0"/>
                  </a:lnTo>
                  <a:cubicBezTo>
                    <a:pt x="118" y="0"/>
                    <a:pt x="118" y="9"/>
                    <a:pt x="118" y="9"/>
                  </a:cubicBezTo>
                  <a:cubicBezTo>
                    <a:pt x="128" y="20"/>
                    <a:pt x="118" y="29"/>
                    <a:pt x="10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1"/>
            <p:cNvSpPr/>
            <p:nvPr/>
          </p:nvSpPr>
          <p:spPr>
            <a:xfrm>
              <a:off x="8510856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30"/>
                  </a:moveTo>
                  <a:cubicBezTo>
                    <a:pt x="1" y="20"/>
                    <a:pt x="1" y="11"/>
                    <a:pt x="11" y="11"/>
                  </a:cubicBezTo>
                  <a:cubicBezTo>
                    <a:pt x="20" y="0"/>
                    <a:pt x="31" y="11"/>
                    <a:pt x="31" y="11"/>
                  </a:cubicBezTo>
                  <a:lnTo>
                    <a:pt x="60" y="98"/>
                  </a:lnTo>
                  <a:cubicBezTo>
                    <a:pt x="70" y="109"/>
                    <a:pt x="60" y="118"/>
                    <a:pt x="50" y="118"/>
                  </a:cubicBezTo>
                  <a:cubicBezTo>
                    <a:pt x="50" y="118"/>
                    <a:pt x="40" y="118"/>
                    <a:pt x="31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1"/>
            <p:cNvSpPr/>
            <p:nvPr/>
          </p:nvSpPr>
          <p:spPr>
            <a:xfrm>
              <a:off x="8510856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9"/>
                  </a:moveTo>
                  <a:cubicBezTo>
                    <a:pt x="11" y="49"/>
                    <a:pt x="1" y="39"/>
                    <a:pt x="1" y="39"/>
                  </a:cubicBezTo>
                  <a:cubicBezTo>
                    <a:pt x="1" y="30"/>
                    <a:pt x="11" y="20"/>
                    <a:pt x="20" y="20"/>
                  </a:cubicBezTo>
                  <a:lnTo>
                    <a:pt x="109" y="10"/>
                  </a:lnTo>
                  <a:cubicBezTo>
                    <a:pt x="118" y="0"/>
                    <a:pt x="118" y="10"/>
                    <a:pt x="118" y="20"/>
                  </a:cubicBezTo>
                  <a:cubicBezTo>
                    <a:pt x="129" y="30"/>
                    <a:pt x="118" y="39"/>
                    <a:pt x="10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1"/>
            <p:cNvSpPr/>
            <p:nvPr/>
          </p:nvSpPr>
          <p:spPr>
            <a:xfrm>
              <a:off x="8520003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20"/>
                  </a:moveTo>
                  <a:cubicBezTo>
                    <a:pt x="1" y="11"/>
                    <a:pt x="1" y="1"/>
                    <a:pt x="11" y="1"/>
                  </a:cubicBezTo>
                  <a:cubicBezTo>
                    <a:pt x="20" y="1"/>
                    <a:pt x="30" y="1"/>
                    <a:pt x="30" y="11"/>
                  </a:cubicBezTo>
                  <a:lnTo>
                    <a:pt x="59" y="99"/>
                  </a:lnTo>
                  <a:cubicBezTo>
                    <a:pt x="70" y="99"/>
                    <a:pt x="59" y="109"/>
                    <a:pt x="59" y="118"/>
                  </a:cubicBezTo>
                  <a:cubicBezTo>
                    <a:pt x="50" y="118"/>
                    <a:pt x="40" y="109"/>
                    <a:pt x="40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1"/>
            <p:cNvSpPr/>
            <p:nvPr/>
          </p:nvSpPr>
          <p:spPr>
            <a:xfrm>
              <a:off x="8539847" y="2559283"/>
              <a:ext cx="24495" cy="36588"/>
            </a:xfrm>
            <a:custGeom>
              <a:avLst/>
              <a:gdLst/>
              <a:ahLst/>
              <a:cxnLst/>
              <a:rect l="l" t="t" r="r" b="b"/>
              <a:pathLst>
                <a:path w="158" h="236" extrusionOk="0">
                  <a:moveTo>
                    <a:pt x="10" y="20"/>
                  </a:moveTo>
                  <a:cubicBezTo>
                    <a:pt x="0" y="20"/>
                    <a:pt x="10" y="10"/>
                    <a:pt x="10" y="1"/>
                  </a:cubicBezTo>
                  <a:cubicBezTo>
                    <a:pt x="20" y="1"/>
                    <a:pt x="29" y="1"/>
                    <a:pt x="40" y="10"/>
                  </a:cubicBezTo>
                  <a:lnTo>
                    <a:pt x="157" y="216"/>
                  </a:lnTo>
                  <a:cubicBezTo>
                    <a:pt x="157" y="226"/>
                    <a:pt x="157" y="236"/>
                    <a:pt x="147" y="236"/>
                  </a:cubicBezTo>
                  <a:cubicBezTo>
                    <a:pt x="138" y="236"/>
                    <a:pt x="138" y="236"/>
                    <a:pt x="127" y="22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1"/>
            <p:cNvSpPr/>
            <p:nvPr/>
          </p:nvSpPr>
          <p:spPr>
            <a:xfrm>
              <a:off x="8535196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11" y="30"/>
                  </a:moveTo>
                  <a:cubicBezTo>
                    <a:pt x="1" y="20"/>
                    <a:pt x="1" y="20"/>
                    <a:pt x="1" y="10"/>
                  </a:cubicBezTo>
                  <a:cubicBezTo>
                    <a:pt x="1" y="1"/>
                    <a:pt x="11" y="1"/>
                    <a:pt x="20" y="1"/>
                  </a:cubicBezTo>
                  <a:lnTo>
                    <a:pt x="99" y="30"/>
                  </a:lnTo>
                  <a:cubicBezTo>
                    <a:pt x="109" y="30"/>
                    <a:pt x="109" y="40"/>
                    <a:pt x="109" y="49"/>
                  </a:cubicBezTo>
                  <a:cubicBezTo>
                    <a:pt x="99" y="60"/>
                    <a:pt x="89" y="60"/>
                    <a:pt x="89" y="6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1"/>
            <p:cNvSpPr/>
            <p:nvPr/>
          </p:nvSpPr>
          <p:spPr>
            <a:xfrm>
              <a:off x="8547443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0" y="11"/>
                  </a:moveTo>
                  <a:cubicBezTo>
                    <a:pt x="10" y="0"/>
                    <a:pt x="20" y="0"/>
                    <a:pt x="30" y="0"/>
                  </a:cubicBezTo>
                  <a:lnTo>
                    <a:pt x="39" y="11"/>
                  </a:lnTo>
                  <a:lnTo>
                    <a:pt x="30" y="98"/>
                  </a:lnTo>
                  <a:cubicBezTo>
                    <a:pt x="30" y="98"/>
                    <a:pt x="20" y="109"/>
                    <a:pt x="10" y="109"/>
                  </a:cubicBezTo>
                  <a:cubicBezTo>
                    <a:pt x="0" y="109"/>
                    <a:pt x="0" y="98"/>
                    <a:pt x="0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1"/>
            <p:cNvSpPr/>
            <p:nvPr/>
          </p:nvSpPr>
          <p:spPr>
            <a:xfrm>
              <a:off x="8539847" y="2572926"/>
              <a:ext cx="16744" cy="9302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0" y="30"/>
                  </a:moveTo>
                  <a:cubicBezTo>
                    <a:pt x="0" y="30"/>
                    <a:pt x="0" y="20"/>
                    <a:pt x="0" y="11"/>
                  </a:cubicBezTo>
                  <a:cubicBezTo>
                    <a:pt x="10" y="0"/>
                    <a:pt x="10" y="0"/>
                    <a:pt x="20" y="0"/>
                  </a:cubicBezTo>
                  <a:lnTo>
                    <a:pt x="98" y="30"/>
                  </a:lnTo>
                  <a:cubicBezTo>
                    <a:pt x="108" y="40"/>
                    <a:pt x="108" y="40"/>
                    <a:pt x="108" y="50"/>
                  </a:cubicBezTo>
                  <a:cubicBezTo>
                    <a:pt x="98" y="59"/>
                    <a:pt x="98" y="59"/>
                    <a:pt x="88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1"/>
            <p:cNvSpPr/>
            <p:nvPr/>
          </p:nvSpPr>
          <p:spPr>
            <a:xfrm>
              <a:off x="8551939" y="2565330"/>
              <a:ext cx="6356" cy="16899"/>
            </a:xfrm>
            <a:custGeom>
              <a:avLst/>
              <a:gdLst/>
              <a:ahLst/>
              <a:cxnLst/>
              <a:rect l="l" t="t" r="r" b="b"/>
              <a:pathLst>
                <a:path w="41" h="109" extrusionOk="0">
                  <a:moveTo>
                    <a:pt x="10" y="10"/>
                  </a:moveTo>
                  <a:cubicBezTo>
                    <a:pt x="10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lnTo>
                    <a:pt x="30" y="99"/>
                  </a:lnTo>
                  <a:cubicBezTo>
                    <a:pt x="30" y="108"/>
                    <a:pt x="20" y="108"/>
                    <a:pt x="10" y="108"/>
                  </a:cubicBezTo>
                  <a:cubicBezTo>
                    <a:pt x="1" y="108"/>
                    <a:pt x="1" y="99"/>
                    <a:pt x="1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1"/>
            <p:cNvSpPr/>
            <p:nvPr/>
          </p:nvSpPr>
          <p:spPr>
            <a:xfrm>
              <a:off x="8568683" y="2559283"/>
              <a:ext cx="22945" cy="36588"/>
            </a:xfrm>
            <a:custGeom>
              <a:avLst/>
              <a:gdLst/>
              <a:ahLst/>
              <a:cxnLst/>
              <a:rect l="l" t="t" r="r" b="b"/>
              <a:pathLst>
                <a:path w="148" h="236" extrusionOk="0">
                  <a:moveTo>
                    <a:pt x="118" y="10"/>
                  </a:moveTo>
                  <a:cubicBezTo>
                    <a:pt x="128" y="1"/>
                    <a:pt x="137" y="1"/>
                    <a:pt x="137" y="1"/>
                  </a:cubicBezTo>
                  <a:cubicBezTo>
                    <a:pt x="148" y="10"/>
                    <a:pt x="148" y="20"/>
                    <a:pt x="148" y="20"/>
                  </a:cubicBezTo>
                  <a:lnTo>
                    <a:pt x="30" y="226"/>
                  </a:lnTo>
                  <a:cubicBezTo>
                    <a:pt x="20" y="236"/>
                    <a:pt x="10" y="236"/>
                    <a:pt x="10" y="236"/>
                  </a:cubicBezTo>
                  <a:cubicBezTo>
                    <a:pt x="0" y="236"/>
                    <a:pt x="0" y="226"/>
                    <a:pt x="0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1"/>
            <p:cNvSpPr/>
            <p:nvPr/>
          </p:nvSpPr>
          <p:spPr>
            <a:xfrm>
              <a:off x="8579380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11"/>
                  </a:moveTo>
                  <a:cubicBezTo>
                    <a:pt x="0" y="11"/>
                    <a:pt x="0" y="0"/>
                    <a:pt x="10" y="0"/>
                  </a:cubicBezTo>
                  <a:cubicBezTo>
                    <a:pt x="20" y="0"/>
                    <a:pt x="29" y="0"/>
                    <a:pt x="29" y="11"/>
                  </a:cubicBezTo>
                  <a:lnTo>
                    <a:pt x="39" y="89"/>
                  </a:lnTo>
                  <a:cubicBezTo>
                    <a:pt x="39" y="98"/>
                    <a:pt x="39" y="109"/>
                    <a:pt x="29" y="109"/>
                  </a:cubicBezTo>
                  <a:cubicBezTo>
                    <a:pt x="20" y="109"/>
                    <a:pt x="10" y="98"/>
                    <a:pt x="10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1"/>
            <p:cNvSpPr/>
            <p:nvPr/>
          </p:nvSpPr>
          <p:spPr>
            <a:xfrm>
              <a:off x="8580775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9" y="1"/>
                  </a:moveTo>
                  <a:cubicBezTo>
                    <a:pt x="89" y="1"/>
                    <a:pt x="99" y="1"/>
                    <a:pt x="109" y="10"/>
                  </a:cubicBezTo>
                  <a:cubicBezTo>
                    <a:pt x="109" y="20"/>
                    <a:pt x="109" y="20"/>
                    <a:pt x="99" y="30"/>
                  </a:cubicBezTo>
                  <a:lnTo>
                    <a:pt x="20" y="60"/>
                  </a:lnTo>
                  <a:cubicBezTo>
                    <a:pt x="11" y="60"/>
                    <a:pt x="11" y="60"/>
                    <a:pt x="1" y="49"/>
                  </a:cubicBezTo>
                  <a:cubicBezTo>
                    <a:pt x="1" y="40"/>
                    <a:pt x="1" y="30"/>
                    <a:pt x="11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1"/>
            <p:cNvSpPr/>
            <p:nvPr/>
          </p:nvSpPr>
          <p:spPr>
            <a:xfrm>
              <a:off x="8574729" y="2565330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20"/>
                  </a:moveTo>
                  <a:cubicBezTo>
                    <a:pt x="0" y="10"/>
                    <a:pt x="0" y="1"/>
                    <a:pt x="11" y="1"/>
                  </a:cubicBezTo>
                  <a:cubicBezTo>
                    <a:pt x="20" y="1"/>
                    <a:pt x="30" y="10"/>
                    <a:pt x="30" y="10"/>
                  </a:cubicBezTo>
                  <a:lnTo>
                    <a:pt x="40" y="89"/>
                  </a:lnTo>
                  <a:cubicBezTo>
                    <a:pt x="40" y="99"/>
                    <a:pt x="40" y="108"/>
                    <a:pt x="30" y="108"/>
                  </a:cubicBezTo>
                  <a:cubicBezTo>
                    <a:pt x="20" y="108"/>
                    <a:pt x="11" y="108"/>
                    <a:pt x="1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1"/>
            <p:cNvSpPr/>
            <p:nvPr/>
          </p:nvSpPr>
          <p:spPr>
            <a:xfrm>
              <a:off x="8576279" y="2572926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8" y="0"/>
                  </a:moveTo>
                  <a:cubicBezTo>
                    <a:pt x="88" y="0"/>
                    <a:pt x="99" y="0"/>
                    <a:pt x="108" y="11"/>
                  </a:cubicBezTo>
                  <a:cubicBezTo>
                    <a:pt x="108" y="20"/>
                    <a:pt x="99" y="30"/>
                    <a:pt x="99" y="30"/>
                  </a:cubicBezTo>
                  <a:lnTo>
                    <a:pt x="20" y="59"/>
                  </a:lnTo>
                  <a:cubicBezTo>
                    <a:pt x="10" y="59"/>
                    <a:pt x="1" y="59"/>
                    <a:pt x="1" y="50"/>
                  </a:cubicBezTo>
                  <a:cubicBezTo>
                    <a:pt x="1" y="40"/>
                    <a:pt x="1" y="40"/>
                    <a:pt x="1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1"/>
            <p:cNvSpPr/>
            <p:nvPr/>
          </p:nvSpPr>
          <p:spPr>
            <a:xfrm>
              <a:off x="8573334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255" y="0"/>
                  </a:moveTo>
                  <a:cubicBezTo>
                    <a:pt x="264" y="0"/>
                    <a:pt x="264" y="10"/>
                    <a:pt x="264" y="20"/>
                  </a:cubicBezTo>
                  <a:cubicBezTo>
                    <a:pt x="264" y="29"/>
                    <a:pt x="264" y="29"/>
                    <a:pt x="255" y="29"/>
                  </a:cubicBezTo>
                  <a:lnTo>
                    <a:pt x="9" y="29"/>
                  </a:ln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1"/>
            <p:cNvSpPr/>
            <p:nvPr/>
          </p:nvSpPr>
          <p:spPr>
            <a:xfrm>
              <a:off x="8597518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69" y="10"/>
                  </a:moveTo>
                  <a:cubicBezTo>
                    <a:pt x="79" y="0"/>
                    <a:pt x="89" y="0"/>
                    <a:pt x="99" y="10"/>
                  </a:cubicBezTo>
                  <a:cubicBezTo>
                    <a:pt x="99" y="10"/>
                    <a:pt x="99" y="20"/>
                    <a:pt x="89" y="30"/>
                  </a:cubicBezTo>
                  <a:lnTo>
                    <a:pt x="30" y="78"/>
                  </a:lnTo>
                  <a:cubicBezTo>
                    <a:pt x="20" y="89"/>
                    <a:pt x="10" y="78"/>
                    <a:pt x="10" y="78"/>
                  </a:cubicBezTo>
                  <a:cubicBezTo>
                    <a:pt x="1" y="69"/>
                    <a:pt x="1" y="59"/>
                    <a:pt x="10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1"/>
            <p:cNvSpPr/>
            <p:nvPr/>
          </p:nvSpPr>
          <p:spPr>
            <a:xfrm>
              <a:off x="8597518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89" y="59"/>
                  </a:moveTo>
                  <a:cubicBezTo>
                    <a:pt x="99" y="59"/>
                    <a:pt x="99" y="69"/>
                    <a:pt x="99" y="79"/>
                  </a:cubicBezTo>
                  <a:cubicBezTo>
                    <a:pt x="89" y="79"/>
                    <a:pt x="79" y="88"/>
                    <a:pt x="69" y="79"/>
                  </a:cubicBezTo>
                  <a:lnTo>
                    <a:pt x="10" y="29"/>
                  </a:lnTo>
                  <a:cubicBezTo>
                    <a:pt x="1" y="20"/>
                    <a:pt x="1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1"/>
            <p:cNvSpPr/>
            <p:nvPr/>
          </p:nvSpPr>
          <p:spPr>
            <a:xfrm>
              <a:off x="8588527" y="2591220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68" y="10"/>
                  </a:moveTo>
                  <a:cubicBezTo>
                    <a:pt x="78" y="0"/>
                    <a:pt x="88" y="0"/>
                    <a:pt x="88" y="10"/>
                  </a:cubicBezTo>
                  <a:cubicBezTo>
                    <a:pt x="98" y="10"/>
                    <a:pt x="98" y="20"/>
                    <a:pt x="88" y="30"/>
                  </a:cubicBezTo>
                  <a:lnTo>
                    <a:pt x="29" y="78"/>
                  </a:lnTo>
                  <a:cubicBezTo>
                    <a:pt x="20" y="89"/>
                    <a:pt x="9" y="78"/>
                    <a:pt x="0" y="78"/>
                  </a:cubicBezTo>
                  <a:cubicBezTo>
                    <a:pt x="0" y="69"/>
                    <a:pt x="0" y="59"/>
                    <a:pt x="9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1"/>
            <p:cNvSpPr/>
            <p:nvPr/>
          </p:nvSpPr>
          <p:spPr>
            <a:xfrm>
              <a:off x="8588527" y="2598816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88" y="59"/>
                  </a:moveTo>
                  <a:cubicBezTo>
                    <a:pt x="98" y="59"/>
                    <a:pt x="98" y="69"/>
                    <a:pt x="88" y="79"/>
                  </a:cubicBezTo>
                  <a:cubicBezTo>
                    <a:pt x="88" y="79"/>
                    <a:pt x="78" y="88"/>
                    <a:pt x="68" y="79"/>
                  </a:cubicBezTo>
                  <a:lnTo>
                    <a:pt x="9" y="29"/>
                  </a:lnTo>
                  <a:cubicBezTo>
                    <a:pt x="0" y="20"/>
                    <a:pt x="0" y="10"/>
                    <a:pt x="0" y="10"/>
                  </a:cubicBezTo>
                  <a:cubicBezTo>
                    <a:pt x="9" y="0"/>
                    <a:pt x="20" y="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1"/>
            <p:cNvSpPr/>
            <p:nvPr/>
          </p:nvSpPr>
          <p:spPr>
            <a:xfrm>
              <a:off x="8568683" y="2606413"/>
              <a:ext cx="22945" cy="38138"/>
            </a:xfrm>
            <a:custGeom>
              <a:avLst/>
              <a:gdLst/>
              <a:ahLst/>
              <a:cxnLst/>
              <a:rect l="l" t="t" r="r" b="b"/>
              <a:pathLst>
                <a:path w="148" h="246" extrusionOk="0">
                  <a:moveTo>
                    <a:pt x="148" y="216"/>
                  </a:moveTo>
                  <a:cubicBezTo>
                    <a:pt x="148" y="226"/>
                    <a:pt x="148" y="235"/>
                    <a:pt x="137" y="235"/>
                  </a:cubicBezTo>
                  <a:cubicBezTo>
                    <a:pt x="137" y="245"/>
                    <a:pt x="128" y="245"/>
                    <a:pt x="118" y="235"/>
                  </a:cubicBezTo>
                  <a:lnTo>
                    <a:pt x="0" y="30"/>
                  </a:ln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1"/>
            <p:cNvSpPr/>
            <p:nvPr/>
          </p:nvSpPr>
          <p:spPr>
            <a:xfrm>
              <a:off x="8580775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99" y="39"/>
                  </a:moveTo>
                  <a:cubicBezTo>
                    <a:pt x="109" y="39"/>
                    <a:pt x="109" y="50"/>
                    <a:pt x="109" y="59"/>
                  </a:cubicBezTo>
                  <a:cubicBezTo>
                    <a:pt x="99" y="69"/>
                    <a:pt x="89" y="69"/>
                    <a:pt x="89" y="69"/>
                  </a:cubicBezTo>
                  <a:lnTo>
                    <a:pt x="11" y="39"/>
                  </a:lnTo>
                  <a:cubicBezTo>
                    <a:pt x="1" y="30"/>
                    <a:pt x="1" y="20"/>
                    <a:pt x="1" y="20"/>
                  </a:cubicBezTo>
                  <a:cubicBezTo>
                    <a:pt x="1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1"/>
            <p:cNvSpPr/>
            <p:nvPr/>
          </p:nvSpPr>
          <p:spPr>
            <a:xfrm>
              <a:off x="8579380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29" y="98"/>
                  </a:moveTo>
                  <a:cubicBezTo>
                    <a:pt x="29" y="98"/>
                    <a:pt x="20" y="108"/>
                    <a:pt x="10" y="108"/>
                  </a:cubicBezTo>
                  <a:cubicBezTo>
                    <a:pt x="0" y="108"/>
                    <a:pt x="0" y="98"/>
                    <a:pt x="0" y="88"/>
                  </a:cubicBezTo>
                  <a:lnTo>
                    <a:pt x="10" y="10"/>
                  </a:lnTo>
                  <a:cubicBezTo>
                    <a:pt x="10" y="0"/>
                    <a:pt x="20" y="0"/>
                    <a:pt x="29" y="0"/>
                  </a:cubicBezTo>
                  <a:cubicBezTo>
                    <a:pt x="39" y="0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1"/>
            <p:cNvSpPr/>
            <p:nvPr/>
          </p:nvSpPr>
          <p:spPr>
            <a:xfrm>
              <a:off x="8576279" y="2620056"/>
              <a:ext cx="16899" cy="10697"/>
            </a:xfrm>
            <a:custGeom>
              <a:avLst/>
              <a:gdLst/>
              <a:ahLst/>
              <a:cxnLst/>
              <a:rect l="l" t="t" r="r" b="b"/>
              <a:pathLst>
                <a:path w="109" h="69" extrusionOk="0">
                  <a:moveTo>
                    <a:pt x="99" y="30"/>
                  </a:moveTo>
                  <a:cubicBezTo>
                    <a:pt x="99" y="40"/>
                    <a:pt x="108" y="49"/>
                    <a:pt x="108" y="49"/>
                  </a:cubicBezTo>
                  <a:cubicBezTo>
                    <a:pt x="99" y="59"/>
                    <a:pt x="88" y="69"/>
                    <a:pt x="88" y="59"/>
                  </a:cubicBezTo>
                  <a:lnTo>
                    <a:pt x="10" y="30"/>
                  </a:lnTo>
                  <a:cubicBezTo>
                    <a:pt x="1" y="30"/>
                    <a:pt x="1" y="20"/>
                    <a:pt x="1" y="10"/>
                  </a:cubicBezTo>
                  <a:cubicBezTo>
                    <a:pt x="1" y="1"/>
                    <a:pt x="1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1"/>
            <p:cNvSpPr/>
            <p:nvPr/>
          </p:nvSpPr>
          <p:spPr>
            <a:xfrm>
              <a:off x="8574729" y="2620056"/>
              <a:ext cx="6201" cy="18449"/>
            </a:xfrm>
            <a:custGeom>
              <a:avLst/>
              <a:gdLst/>
              <a:ahLst/>
              <a:cxnLst/>
              <a:rect l="l" t="t" r="r" b="b"/>
              <a:pathLst>
                <a:path w="40" h="119" extrusionOk="0">
                  <a:moveTo>
                    <a:pt x="30" y="99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0" y="108"/>
                    <a:pt x="0" y="108"/>
                    <a:pt x="0" y="99"/>
                  </a:cubicBezTo>
                  <a:lnTo>
                    <a:pt x="11" y="20"/>
                  </a:lnTo>
                  <a:cubicBezTo>
                    <a:pt x="11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1"/>
            <p:cNvSpPr/>
            <p:nvPr/>
          </p:nvSpPr>
          <p:spPr>
            <a:xfrm>
              <a:off x="8539847" y="2606413"/>
              <a:ext cx="24495" cy="38138"/>
            </a:xfrm>
            <a:custGeom>
              <a:avLst/>
              <a:gdLst/>
              <a:ahLst/>
              <a:cxnLst/>
              <a:rect l="l" t="t" r="r" b="b"/>
              <a:pathLst>
                <a:path w="158" h="246" extrusionOk="0">
                  <a:moveTo>
                    <a:pt x="40" y="235"/>
                  </a:moveTo>
                  <a:cubicBezTo>
                    <a:pt x="29" y="245"/>
                    <a:pt x="20" y="245"/>
                    <a:pt x="10" y="235"/>
                  </a:cubicBezTo>
                  <a:cubicBezTo>
                    <a:pt x="10" y="235"/>
                    <a:pt x="0" y="226"/>
                    <a:pt x="10" y="216"/>
                  </a:cubicBezTo>
                  <a:lnTo>
                    <a:pt x="127" y="10"/>
                  </a:lnTo>
                  <a:cubicBezTo>
                    <a:pt x="138" y="0"/>
                    <a:pt x="138" y="0"/>
                    <a:pt x="147" y="10"/>
                  </a:cubicBezTo>
                  <a:cubicBezTo>
                    <a:pt x="157" y="10"/>
                    <a:pt x="157" y="20"/>
                    <a:pt x="157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1"/>
            <p:cNvSpPr/>
            <p:nvPr/>
          </p:nvSpPr>
          <p:spPr>
            <a:xfrm>
              <a:off x="8547443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39" y="88"/>
                  </a:moveTo>
                  <a:cubicBezTo>
                    <a:pt x="39" y="98"/>
                    <a:pt x="30" y="108"/>
                    <a:pt x="30" y="108"/>
                  </a:cubicBezTo>
                  <a:cubicBezTo>
                    <a:pt x="20" y="108"/>
                    <a:pt x="10" y="98"/>
                    <a:pt x="10" y="98"/>
                  </a:cubicBezTo>
                  <a:lnTo>
                    <a:pt x="0" y="10"/>
                  </a:lnTo>
                  <a:cubicBezTo>
                    <a:pt x="0" y="10"/>
                    <a:pt x="0" y="0"/>
                    <a:pt x="10" y="0"/>
                  </a:cubicBezTo>
                  <a:cubicBezTo>
                    <a:pt x="20" y="0"/>
                    <a:pt x="3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1"/>
            <p:cNvSpPr/>
            <p:nvPr/>
          </p:nvSpPr>
          <p:spPr>
            <a:xfrm>
              <a:off x="8535196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20" y="69"/>
                  </a:moveTo>
                  <a:cubicBezTo>
                    <a:pt x="11" y="69"/>
                    <a:pt x="1" y="69"/>
                    <a:pt x="1" y="59"/>
                  </a:cubicBezTo>
                  <a:cubicBezTo>
                    <a:pt x="1" y="50"/>
                    <a:pt x="1" y="39"/>
                    <a:pt x="11" y="39"/>
                  </a:cubicBezTo>
                  <a:lnTo>
                    <a:pt x="89" y="10"/>
                  </a:lnTo>
                  <a:cubicBezTo>
                    <a:pt x="89" y="0"/>
                    <a:pt x="99" y="10"/>
                    <a:pt x="109" y="20"/>
                  </a:cubicBezTo>
                  <a:cubicBezTo>
                    <a:pt x="109" y="20"/>
                    <a:pt x="109" y="30"/>
                    <a:pt x="9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1"/>
            <p:cNvSpPr/>
            <p:nvPr/>
          </p:nvSpPr>
          <p:spPr>
            <a:xfrm>
              <a:off x="8551939" y="2620056"/>
              <a:ext cx="6356" cy="18449"/>
            </a:xfrm>
            <a:custGeom>
              <a:avLst/>
              <a:gdLst/>
              <a:ahLst/>
              <a:cxnLst/>
              <a:rect l="l" t="t" r="r" b="b"/>
              <a:pathLst>
                <a:path w="41" h="119" extrusionOk="0">
                  <a:moveTo>
                    <a:pt x="40" y="99"/>
                  </a:moveTo>
                  <a:cubicBezTo>
                    <a:pt x="40" y="108"/>
                    <a:pt x="40" y="108"/>
                    <a:pt x="30" y="108"/>
                  </a:cubicBezTo>
                  <a:cubicBezTo>
                    <a:pt x="20" y="118"/>
                    <a:pt x="10" y="108"/>
                    <a:pt x="10" y="99"/>
                  </a:cubicBezTo>
                  <a:lnTo>
                    <a:pt x="1" y="20"/>
                  </a:lnTo>
                  <a:cubicBezTo>
                    <a:pt x="1" y="10"/>
                    <a:pt x="1" y="1"/>
                    <a:pt x="10" y="1"/>
                  </a:cubicBezTo>
                  <a:cubicBezTo>
                    <a:pt x="20" y="1"/>
                    <a:pt x="30" y="10"/>
                    <a:pt x="3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1"/>
            <p:cNvSpPr/>
            <p:nvPr/>
          </p:nvSpPr>
          <p:spPr>
            <a:xfrm>
              <a:off x="8539847" y="2620056"/>
              <a:ext cx="16744" cy="10697"/>
            </a:xfrm>
            <a:custGeom>
              <a:avLst/>
              <a:gdLst/>
              <a:ahLst/>
              <a:cxnLst/>
              <a:rect l="l" t="t" r="r" b="b"/>
              <a:pathLst>
                <a:path w="108" h="69" extrusionOk="0">
                  <a:moveTo>
                    <a:pt x="20" y="59"/>
                  </a:moveTo>
                  <a:cubicBezTo>
                    <a:pt x="10" y="69"/>
                    <a:pt x="10" y="59"/>
                    <a:pt x="0" y="49"/>
                  </a:cubicBezTo>
                  <a:cubicBezTo>
                    <a:pt x="0" y="49"/>
                    <a:pt x="0" y="40"/>
                    <a:pt x="10" y="30"/>
                  </a:cubicBezTo>
                  <a:lnTo>
                    <a:pt x="88" y="1"/>
                  </a:lnTo>
                  <a:cubicBezTo>
                    <a:pt x="98" y="1"/>
                    <a:pt x="98" y="1"/>
                    <a:pt x="108" y="10"/>
                  </a:cubicBezTo>
                  <a:cubicBezTo>
                    <a:pt x="108" y="20"/>
                    <a:pt x="108" y="30"/>
                    <a:pt x="9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1"/>
            <p:cNvSpPr/>
            <p:nvPr/>
          </p:nvSpPr>
          <p:spPr>
            <a:xfrm>
              <a:off x="8518607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10" y="29"/>
                  </a:move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10" y="0"/>
                  </a:cubicBezTo>
                  <a:lnTo>
                    <a:pt x="255" y="0"/>
                  </a:lnTo>
                  <a:cubicBezTo>
                    <a:pt x="255" y="0"/>
                    <a:pt x="264" y="10"/>
                    <a:pt x="264" y="20"/>
                  </a:cubicBezTo>
                  <a:cubicBezTo>
                    <a:pt x="264" y="29"/>
                    <a:pt x="255" y="29"/>
                    <a:pt x="255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1"/>
            <p:cNvSpPr/>
            <p:nvPr/>
          </p:nvSpPr>
          <p:spPr>
            <a:xfrm>
              <a:off x="8520003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20" y="79"/>
                  </a:moveTo>
                  <a:cubicBezTo>
                    <a:pt x="20" y="88"/>
                    <a:pt x="11" y="79"/>
                    <a:pt x="1" y="79"/>
                  </a:cubicBezTo>
                  <a:cubicBezTo>
                    <a:pt x="1" y="69"/>
                    <a:pt x="1" y="59"/>
                    <a:pt x="11" y="59"/>
                  </a:cubicBezTo>
                  <a:lnTo>
                    <a:pt x="70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9" y="10"/>
                    <a:pt x="99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1"/>
            <p:cNvSpPr/>
            <p:nvPr/>
          </p:nvSpPr>
          <p:spPr>
            <a:xfrm>
              <a:off x="8520003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1" y="20"/>
                    <a:pt x="1" y="10"/>
                    <a:pt x="1" y="10"/>
                  </a:cubicBezTo>
                  <a:cubicBezTo>
                    <a:pt x="11" y="0"/>
                    <a:pt x="20" y="0"/>
                    <a:pt x="20" y="10"/>
                  </a:cubicBezTo>
                  <a:lnTo>
                    <a:pt x="89" y="59"/>
                  </a:lnTo>
                  <a:cubicBezTo>
                    <a:pt x="99" y="59"/>
                    <a:pt x="99" y="69"/>
                    <a:pt x="89" y="78"/>
                  </a:cubicBezTo>
                  <a:cubicBezTo>
                    <a:pt x="89" y="78"/>
                    <a:pt x="79" y="89"/>
                    <a:pt x="70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1"/>
            <p:cNvSpPr/>
            <p:nvPr/>
          </p:nvSpPr>
          <p:spPr>
            <a:xfrm>
              <a:off x="8529150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30" y="79"/>
                  </a:moveTo>
                  <a:cubicBezTo>
                    <a:pt x="20" y="88"/>
                    <a:pt x="11" y="79"/>
                    <a:pt x="11" y="79"/>
                  </a:cubicBezTo>
                  <a:cubicBezTo>
                    <a:pt x="0" y="69"/>
                    <a:pt x="0" y="59"/>
                    <a:pt x="11" y="59"/>
                  </a:cubicBezTo>
                  <a:lnTo>
                    <a:pt x="69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8" y="10"/>
                    <a:pt x="98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1"/>
            <p:cNvSpPr/>
            <p:nvPr/>
          </p:nvSpPr>
          <p:spPr>
            <a:xfrm>
              <a:off x="8529150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0" y="20"/>
                    <a:pt x="0" y="10"/>
                    <a:pt x="11" y="10"/>
                  </a:cubicBezTo>
                  <a:cubicBezTo>
                    <a:pt x="11" y="0"/>
                    <a:pt x="20" y="0"/>
                    <a:pt x="30" y="10"/>
                  </a:cubicBezTo>
                  <a:lnTo>
                    <a:pt x="89" y="59"/>
                  </a:lnTo>
                  <a:cubicBezTo>
                    <a:pt x="98" y="59"/>
                    <a:pt x="98" y="69"/>
                    <a:pt x="89" y="78"/>
                  </a:cubicBezTo>
                  <a:cubicBezTo>
                    <a:pt x="89" y="78"/>
                    <a:pt x="79" y="89"/>
                    <a:pt x="69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0" name="Google Shape;6240;p21"/>
          <p:cNvGrpSpPr/>
          <p:nvPr/>
        </p:nvGrpSpPr>
        <p:grpSpPr>
          <a:xfrm>
            <a:off x="9966184" y="1443828"/>
            <a:ext cx="184629" cy="211699"/>
            <a:chOff x="8498763" y="2524246"/>
            <a:chExt cx="135343" cy="155187"/>
          </a:xfrm>
        </p:grpSpPr>
        <p:sp>
          <p:nvSpPr>
            <p:cNvPr id="6241" name="Google Shape;6241;p21"/>
            <p:cNvSpPr/>
            <p:nvPr/>
          </p:nvSpPr>
          <p:spPr>
            <a:xfrm>
              <a:off x="8555040" y="2589669"/>
              <a:ext cx="22945" cy="22945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69" y="1"/>
                  </a:moveTo>
                  <a:cubicBezTo>
                    <a:pt x="88" y="1"/>
                    <a:pt x="108" y="10"/>
                    <a:pt x="127" y="30"/>
                  </a:cubicBezTo>
                  <a:cubicBezTo>
                    <a:pt x="138" y="40"/>
                    <a:pt x="147" y="59"/>
                    <a:pt x="147" y="79"/>
                  </a:cubicBezTo>
                  <a:cubicBezTo>
                    <a:pt x="147" y="99"/>
                    <a:pt x="138" y="118"/>
                    <a:pt x="127" y="128"/>
                  </a:cubicBezTo>
                  <a:cubicBezTo>
                    <a:pt x="108" y="138"/>
                    <a:pt x="88" y="147"/>
                    <a:pt x="69" y="147"/>
                  </a:cubicBezTo>
                  <a:cubicBezTo>
                    <a:pt x="49" y="147"/>
                    <a:pt x="29" y="138"/>
                    <a:pt x="20" y="128"/>
                  </a:cubicBezTo>
                  <a:cubicBezTo>
                    <a:pt x="10" y="118"/>
                    <a:pt x="0" y="99"/>
                    <a:pt x="0" y="79"/>
                  </a:cubicBezTo>
                  <a:cubicBezTo>
                    <a:pt x="0" y="59"/>
                    <a:pt x="10" y="40"/>
                    <a:pt x="20" y="30"/>
                  </a:cubicBezTo>
                  <a:cubicBezTo>
                    <a:pt x="29" y="10"/>
                    <a:pt x="49" y="1"/>
                    <a:pt x="69" y="1"/>
                  </a:cubicBezTo>
                  <a:close/>
                  <a:moveTo>
                    <a:pt x="98" y="49"/>
                  </a:moveTo>
                  <a:cubicBezTo>
                    <a:pt x="98" y="40"/>
                    <a:pt x="88" y="30"/>
                    <a:pt x="69" y="30"/>
                  </a:cubicBezTo>
                  <a:cubicBezTo>
                    <a:pt x="59" y="30"/>
                    <a:pt x="49" y="40"/>
                    <a:pt x="40" y="49"/>
                  </a:cubicBezTo>
                  <a:cubicBezTo>
                    <a:pt x="40" y="59"/>
                    <a:pt x="29" y="69"/>
                    <a:pt x="29" y="79"/>
                  </a:cubicBezTo>
                  <a:cubicBezTo>
                    <a:pt x="29" y="88"/>
                    <a:pt x="40" y="99"/>
                    <a:pt x="40" y="108"/>
                  </a:cubicBezTo>
                  <a:cubicBezTo>
                    <a:pt x="49" y="118"/>
                    <a:pt x="59" y="118"/>
                    <a:pt x="69" y="118"/>
                  </a:cubicBezTo>
                  <a:cubicBezTo>
                    <a:pt x="88" y="118"/>
                    <a:pt x="98" y="118"/>
                    <a:pt x="98" y="108"/>
                  </a:cubicBezTo>
                  <a:cubicBezTo>
                    <a:pt x="108" y="99"/>
                    <a:pt x="118" y="88"/>
                    <a:pt x="118" y="79"/>
                  </a:cubicBezTo>
                  <a:cubicBezTo>
                    <a:pt x="118" y="69"/>
                    <a:pt x="108" y="59"/>
                    <a:pt x="98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1"/>
            <p:cNvSpPr/>
            <p:nvPr/>
          </p:nvSpPr>
          <p:spPr>
            <a:xfrm>
              <a:off x="8564187" y="2524246"/>
              <a:ext cx="4651" cy="70075"/>
            </a:xfrm>
            <a:custGeom>
              <a:avLst/>
              <a:gdLst/>
              <a:ahLst/>
              <a:cxnLst/>
              <a:rect l="l" t="t" r="r" b="b"/>
              <a:pathLst>
                <a:path w="30" h="452" extrusionOk="0">
                  <a:moveTo>
                    <a:pt x="0" y="11"/>
                  </a:moveTo>
                  <a:lnTo>
                    <a:pt x="10" y="1"/>
                  </a:lnTo>
                  <a:cubicBezTo>
                    <a:pt x="20" y="1"/>
                    <a:pt x="29" y="11"/>
                    <a:pt x="29" y="11"/>
                  </a:cubicBezTo>
                  <a:lnTo>
                    <a:pt x="29" y="442"/>
                  </a:lnTo>
                  <a:cubicBezTo>
                    <a:pt x="29" y="452"/>
                    <a:pt x="20" y="452"/>
                    <a:pt x="10" y="452"/>
                  </a:cubicBezTo>
                  <a:cubicBezTo>
                    <a:pt x="10" y="452"/>
                    <a:pt x="0" y="452"/>
                    <a:pt x="0" y="442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1"/>
            <p:cNvSpPr/>
            <p:nvPr/>
          </p:nvSpPr>
          <p:spPr>
            <a:xfrm>
              <a:off x="8555040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10" y="29"/>
                  </a:move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10"/>
                    <a:pt x="29" y="10"/>
                  </a:cubicBezTo>
                  <a:lnTo>
                    <a:pt x="88" y="79"/>
                  </a:lnTo>
                  <a:cubicBezTo>
                    <a:pt x="88" y="88"/>
                    <a:pt x="88" y="98"/>
                    <a:pt x="79" y="108"/>
                  </a:cubicBezTo>
                  <a:cubicBezTo>
                    <a:pt x="79" y="108"/>
                    <a:pt x="69" y="108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1"/>
            <p:cNvSpPr/>
            <p:nvPr/>
          </p:nvSpPr>
          <p:spPr>
            <a:xfrm>
              <a:off x="8564187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59" y="10"/>
                  </a:moveTo>
                  <a:cubicBezTo>
                    <a:pt x="59" y="10"/>
                    <a:pt x="68" y="0"/>
                    <a:pt x="79" y="10"/>
                  </a:cubicBezTo>
                  <a:cubicBezTo>
                    <a:pt x="88" y="10"/>
                    <a:pt x="88" y="20"/>
                    <a:pt x="79" y="29"/>
                  </a:cubicBezTo>
                  <a:lnTo>
                    <a:pt x="29" y="98"/>
                  </a:lnTo>
                  <a:cubicBezTo>
                    <a:pt x="20" y="108"/>
                    <a:pt x="10" y="108"/>
                    <a:pt x="0" y="108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1"/>
            <p:cNvSpPr/>
            <p:nvPr/>
          </p:nvSpPr>
          <p:spPr>
            <a:xfrm>
              <a:off x="8555040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10" y="30"/>
                  </a:moveTo>
                  <a:cubicBezTo>
                    <a:pt x="0" y="20"/>
                    <a:pt x="0" y="20"/>
                    <a:pt x="10" y="11"/>
                  </a:cubicBezTo>
                  <a:cubicBezTo>
                    <a:pt x="10" y="0"/>
                    <a:pt x="20" y="11"/>
                    <a:pt x="29" y="11"/>
                  </a:cubicBezTo>
                  <a:lnTo>
                    <a:pt x="88" y="79"/>
                  </a:lnTo>
                  <a:cubicBezTo>
                    <a:pt x="88" y="89"/>
                    <a:pt x="88" y="98"/>
                    <a:pt x="79" y="109"/>
                  </a:cubicBezTo>
                  <a:cubicBezTo>
                    <a:pt x="79" y="109"/>
                    <a:pt x="69" y="109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1"/>
            <p:cNvSpPr/>
            <p:nvPr/>
          </p:nvSpPr>
          <p:spPr>
            <a:xfrm>
              <a:off x="8564187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59" y="11"/>
                  </a:moveTo>
                  <a:cubicBezTo>
                    <a:pt x="59" y="11"/>
                    <a:pt x="68" y="0"/>
                    <a:pt x="79" y="11"/>
                  </a:cubicBezTo>
                  <a:cubicBezTo>
                    <a:pt x="88" y="20"/>
                    <a:pt x="88" y="20"/>
                    <a:pt x="79" y="30"/>
                  </a:cubicBezTo>
                  <a:lnTo>
                    <a:pt x="29" y="98"/>
                  </a:lnTo>
                  <a:cubicBezTo>
                    <a:pt x="20" y="109"/>
                    <a:pt x="10" y="109"/>
                    <a:pt x="0" y="109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1"/>
            <p:cNvSpPr/>
            <p:nvPr/>
          </p:nvSpPr>
          <p:spPr>
            <a:xfrm>
              <a:off x="8571628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373" y="10"/>
                  </a:moveTo>
                  <a:cubicBezTo>
                    <a:pt x="383" y="0"/>
                    <a:pt x="393" y="10"/>
                    <a:pt x="393" y="10"/>
                  </a:cubicBezTo>
                  <a:cubicBezTo>
                    <a:pt x="403" y="20"/>
                    <a:pt x="403" y="30"/>
                    <a:pt x="393" y="30"/>
                  </a:cubicBezTo>
                  <a:lnTo>
                    <a:pt x="20" y="245"/>
                  </a:lnTo>
                  <a:cubicBezTo>
                    <a:pt x="20" y="255"/>
                    <a:pt x="11" y="245"/>
                    <a:pt x="1" y="245"/>
                  </a:cubicBezTo>
                  <a:cubicBezTo>
                    <a:pt x="1" y="235"/>
                    <a:pt x="1" y="226"/>
                    <a:pt x="11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1"/>
            <p:cNvSpPr/>
            <p:nvPr/>
          </p:nvSpPr>
          <p:spPr>
            <a:xfrm>
              <a:off x="8611161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1"/>
                    <a:pt x="50" y="0"/>
                    <a:pt x="59" y="11"/>
                  </a:cubicBezTo>
                  <a:cubicBezTo>
                    <a:pt x="70" y="11"/>
                    <a:pt x="70" y="20"/>
                    <a:pt x="70" y="30"/>
                  </a:cubicBezTo>
                  <a:lnTo>
                    <a:pt x="30" y="109"/>
                  </a:lnTo>
                  <a:cubicBezTo>
                    <a:pt x="30" y="118"/>
                    <a:pt x="20" y="118"/>
                    <a:pt x="11" y="118"/>
                  </a:cubicBezTo>
                  <a:cubicBezTo>
                    <a:pt x="11" y="118"/>
                    <a:pt x="1" y="109"/>
                    <a:pt x="1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1"/>
            <p:cNvSpPr/>
            <p:nvPr/>
          </p:nvSpPr>
          <p:spPr>
            <a:xfrm>
              <a:off x="8611161" y="2571531"/>
              <a:ext cx="19999" cy="7597"/>
            </a:xfrm>
            <a:custGeom>
              <a:avLst/>
              <a:gdLst/>
              <a:ahLst/>
              <a:cxnLst/>
              <a:rect l="l" t="t" r="r" b="b"/>
              <a:pathLst>
                <a:path w="129" h="49" extrusionOk="0">
                  <a:moveTo>
                    <a:pt x="109" y="9"/>
                  </a:moveTo>
                  <a:cubicBezTo>
                    <a:pt x="118" y="9"/>
                    <a:pt x="128" y="20"/>
                    <a:pt x="128" y="29"/>
                  </a:cubicBezTo>
                  <a:cubicBezTo>
                    <a:pt x="118" y="39"/>
                    <a:pt x="118" y="49"/>
                    <a:pt x="109" y="39"/>
                  </a:cubicBezTo>
                  <a:lnTo>
                    <a:pt x="20" y="29"/>
                  </a:lnTo>
                  <a:cubicBezTo>
                    <a:pt x="11" y="29"/>
                    <a:pt x="1" y="20"/>
                    <a:pt x="1" y="9"/>
                  </a:cubicBezTo>
                  <a:cubicBezTo>
                    <a:pt x="11" y="9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1"/>
            <p:cNvSpPr/>
            <p:nvPr/>
          </p:nvSpPr>
          <p:spPr>
            <a:xfrm>
              <a:off x="8602014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"/>
                    <a:pt x="50" y="1"/>
                    <a:pt x="60" y="1"/>
                  </a:cubicBezTo>
                  <a:cubicBezTo>
                    <a:pt x="70" y="1"/>
                    <a:pt x="70" y="11"/>
                    <a:pt x="70" y="20"/>
                  </a:cubicBezTo>
                  <a:lnTo>
                    <a:pt x="31" y="109"/>
                  </a:lnTo>
                  <a:cubicBezTo>
                    <a:pt x="31" y="109"/>
                    <a:pt x="20" y="118"/>
                    <a:pt x="11" y="118"/>
                  </a:cubicBezTo>
                  <a:cubicBezTo>
                    <a:pt x="1" y="109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1"/>
            <p:cNvSpPr/>
            <p:nvPr/>
          </p:nvSpPr>
          <p:spPr>
            <a:xfrm>
              <a:off x="8602014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20"/>
                  </a:moveTo>
                  <a:cubicBezTo>
                    <a:pt x="118" y="20"/>
                    <a:pt x="129" y="30"/>
                    <a:pt x="118" y="39"/>
                  </a:cubicBezTo>
                  <a:cubicBezTo>
                    <a:pt x="118" y="39"/>
                    <a:pt x="118" y="49"/>
                    <a:pt x="109" y="49"/>
                  </a:cubicBezTo>
                  <a:lnTo>
                    <a:pt x="20" y="39"/>
                  </a:lnTo>
                  <a:cubicBezTo>
                    <a:pt x="11" y="39"/>
                    <a:pt x="1" y="30"/>
                    <a:pt x="1" y="20"/>
                  </a:cubicBezTo>
                  <a:cubicBezTo>
                    <a:pt x="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1"/>
            <p:cNvSpPr/>
            <p:nvPr/>
          </p:nvSpPr>
          <p:spPr>
            <a:xfrm>
              <a:off x="8571628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93" y="216"/>
                  </a:moveTo>
                  <a:cubicBezTo>
                    <a:pt x="403" y="226"/>
                    <a:pt x="403" y="226"/>
                    <a:pt x="393" y="236"/>
                  </a:cubicBezTo>
                  <a:cubicBezTo>
                    <a:pt x="393" y="246"/>
                    <a:pt x="383" y="246"/>
                    <a:pt x="373" y="246"/>
                  </a:cubicBezTo>
                  <a:lnTo>
                    <a:pt x="11" y="30"/>
                  </a:lnTo>
                  <a:cubicBezTo>
                    <a:pt x="1" y="30"/>
                    <a:pt x="1" y="20"/>
                    <a:pt x="1" y="11"/>
                  </a:cubicBezTo>
                  <a:cubicBezTo>
                    <a:pt x="1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1"/>
            <p:cNvSpPr/>
            <p:nvPr/>
          </p:nvSpPr>
          <p:spPr>
            <a:xfrm>
              <a:off x="8611161" y="2624551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"/>
                  </a:moveTo>
                  <a:cubicBezTo>
                    <a:pt x="118" y="1"/>
                    <a:pt x="118" y="11"/>
                    <a:pt x="128" y="11"/>
                  </a:cubicBezTo>
                  <a:cubicBezTo>
                    <a:pt x="128" y="20"/>
                    <a:pt x="118" y="30"/>
                    <a:pt x="109" y="30"/>
                  </a:cubicBezTo>
                  <a:lnTo>
                    <a:pt x="20" y="50"/>
                  </a:lnTo>
                  <a:cubicBezTo>
                    <a:pt x="11" y="50"/>
                    <a:pt x="11" y="40"/>
                    <a:pt x="1" y="30"/>
                  </a:cubicBezTo>
                  <a:cubicBezTo>
                    <a:pt x="1" y="20"/>
                    <a:pt x="11" y="20"/>
                    <a:pt x="20" y="1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1"/>
            <p:cNvSpPr/>
            <p:nvPr/>
          </p:nvSpPr>
          <p:spPr>
            <a:xfrm>
              <a:off x="8611161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70" y="99"/>
                  </a:moveTo>
                  <a:cubicBezTo>
                    <a:pt x="70" y="108"/>
                    <a:pt x="70" y="118"/>
                    <a:pt x="59" y="118"/>
                  </a:cubicBezTo>
                  <a:cubicBezTo>
                    <a:pt x="50" y="118"/>
                    <a:pt x="40" y="118"/>
                    <a:pt x="40" y="108"/>
                  </a:cubicBezTo>
                  <a:lnTo>
                    <a:pt x="1" y="30"/>
                  </a:lnTo>
                  <a:cubicBezTo>
                    <a:pt x="1" y="20"/>
                    <a:pt x="11" y="10"/>
                    <a:pt x="11" y="10"/>
                  </a:cubicBezTo>
                  <a:cubicBezTo>
                    <a:pt x="20" y="1"/>
                    <a:pt x="30" y="1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1"/>
            <p:cNvSpPr/>
            <p:nvPr/>
          </p:nvSpPr>
          <p:spPr>
            <a:xfrm>
              <a:off x="8602014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1"/>
                  </a:moveTo>
                  <a:cubicBezTo>
                    <a:pt x="118" y="0"/>
                    <a:pt x="118" y="11"/>
                    <a:pt x="118" y="20"/>
                  </a:cubicBezTo>
                  <a:cubicBezTo>
                    <a:pt x="129" y="30"/>
                    <a:pt x="118" y="40"/>
                    <a:pt x="109" y="40"/>
                  </a:cubicBezTo>
                  <a:lnTo>
                    <a:pt x="20" y="50"/>
                  </a:lnTo>
                  <a:cubicBezTo>
                    <a:pt x="11" y="50"/>
                    <a:pt x="1" y="50"/>
                    <a:pt x="1" y="40"/>
                  </a:cubicBezTo>
                  <a:cubicBezTo>
                    <a:pt x="1" y="30"/>
                    <a:pt x="11" y="20"/>
                    <a:pt x="2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1"/>
            <p:cNvSpPr/>
            <p:nvPr/>
          </p:nvSpPr>
          <p:spPr>
            <a:xfrm>
              <a:off x="8602014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70" y="89"/>
                  </a:moveTo>
                  <a:cubicBezTo>
                    <a:pt x="70" y="98"/>
                    <a:pt x="70" y="108"/>
                    <a:pt x="60" y="108"/>
                  </a:cubicBezTo>
                  <a:cubicBezTo>
                    <a:pt x="50" y="118"/>
                    <a:pt x="40" y="108"/>
                    <a:pt x="40" y="108"/>
                  </a:cubicBezTo>
                  <a:lnTo>
                    <a:pt x="1" y="20"/>
                  </a:lnTo>
                  <a:cubicBezTo>
                    <a:pt x="1" y="10"/>
                    <a:pt x="1" y="0"/>
                    <a:pt x="11" y="0"/>
                  </a:cubicBezTo>
                  <a:cubicBezTo>
                    <a:pt x="20" y="0"/>
                    <a:pt x="31" y="0"/>
                    <a:pt x="31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1"/>
            <p:cNvSpPr/>
            <p:nvPr/>
          </p:nvSpPr>
          <p:spPr>
            <a:xfrm>
              <a:off x="8564187" y="2607963"/>
              <a:ext cx="4651" cy="71470"/>
            </a:xfrm>
            <a:custGeom>
              <a:avLst/>
              <a:gdLst/>
              <a:ahLst/>
              <a:cxnLst/>
              <a:rect l="l" t="t" r="r" b="b"/>
              <a:pathLst>
                <a:path w="30" h="461" extrusionOk="0">
                  <a:moveTo>
                    <a:pt x="29" y="441"/>
                  </a:moveTo>
                  <a:cubicBezTo>
                    <a:pt x="29" y="451"/>
                    <a:pt x="20" y="460"/>
                    <a:pt x="10" y="460"/>
                  </a:cubicBezTo>
                  <a:cubicBezTo>
                    <a:pt x="10" y="460"/>
                    <a:pt x="0" y="451"/>
                    <a:pt x="0" y="441"/>
                  </a:cubicBezTo>
                  <a:lnTo>
                    <a:pt x="0" y="20"/>
                  </a:lnTo>
                  <a:cubicBezTo>
                    <a:pt x="0" y="10"/>
                    <a:pt x="10" y="0"/>
                    <a:pt x="10" y="0"/>
                  </a:cubicBezTo>
                  <a:cubicBezTo>
                    <a:pt x="20" y="0"/>
                    <a:pt x="29" y="10"/>
                    <a:pt x="2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1"/>
            <p:cNvSpPr/>
            <p:nvPr/>
          </p:nvSpPr>
          <p:spPr>
            <a:xfrm>
              <a:off x="8564187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79" y="79"/>
                  </a:moveTo>
                  <a:cubicBezTo>
                    <a:pt x="88" y="88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29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1"/>
            <p:cNvSpPr/>
            <p:nvPr/>
          </p:nvSpPr>
          <p:spPr>
            <a:xfrm>
              <a:off x="8555040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8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20"/>
                    <a:pt x="88" y="20"/>
                    <a:pt x="8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1"/>
            <p:cNvSpPr/>
            <p:nvPr/>
          </p:nvSpPr>
          <p:spPr>
            <a:xfrm>
              <a:off x="8564187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79" y="79"/>
                  </a:moveTo>
                  <a:cubicBezTo>
                    <a:pt x="88" y="89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30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1"/>
            <p:cNvSpPr/>
            <p:nvPr/>
          </p:nvSpPr>
          <p:spPr>
            <a:xfrm>
              <a:off x="8555040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9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10"/>
                    <a:pt x="88" y="20"/>
                    <a:pt x="8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1"/>
            <p:cNvSpPr/>
            <p:nvPr/>
          </p:nvSpPr>
          <p:spPr>
            <a:xfrm>
              <a:off x="8498763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0" y="246"/>
                  </a:moveTo>
                  <a:cubicBezTo>
                    <a:pt x="20" y="246"/>
                    <a:pt x="11" y="246"/>
                    <a:pt x="0" y="236"/>
                  </a:cubicBezTo>
                  <a:cubicBezTo>
                    <a:pt x="0" y="226"/>
                    <a:pt x="0" y="226"/>
                    <a:pt x="11" y="216"/>
                  </a:cubicBezTo>
                  <a:lnTo>
                    <a:pt x="383" y="0"/>
                  </a:lnTo>
                  <a:cubicBezTo>
                    <a:pt x="383" y="0"/>
                    <a:pt x="392" y="0"/>
                    <a:pt x="403" y="11"/>
                  </a:cubicBezTo>
                  <a:cubicBezTo>
                    <a:pt x="403" y="20"/>
                    <a:pt x="403" y="30"/>
                    <a:pt x="392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1"/>
            <p:cNvSpPr/>
            <p:nvPr/>
          </p:nvSpPr>
          <p:spPr>
            <a:xfrm>
              <a:off x="8510856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31" y="108"/>
                  </a:moveTo>
                  <a:cubicBezTo>
                    <a:pt x="31" y="118"/>
                    <a:pt x="20" y="118"/>
                    <a:pt x="11" y="118"/>
                  </a:cubicBezTo>
                  <a:cubicBezTo>
                    <a:pt x="1" y="118"/>
                    <a:pt x="1" y="108"/>
                    <a:pt x="1" y="99"/>
                  </a:cubicBezTo>
                  <a:lnTo>
                    <a:pt x="31" y="10"/>
                  </a:lnTo>
                  <a:cubicBezTo>
                    <a:pt x="40" y="10"/>
                    <a:pt x="50" y="1"/>
                    <a:pt x="50" y="10"/>
                  </a:cubicBezTo>
                  <a:cubicBezTo>
                    <a:pt x="60" y="10"/>
                    <a:pt x="70" y="20"/>
                    <a:pt x="6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1"/>
            <p:cNvSpPr/>
            <p:nvPr/>
          </p:nvSpPr>
          <p:spPr>
            <a:xfrm>
              <a:off x="8501864" y="2624551"/>
              <a:ext cx="19844" cy="7752"/>
            </a:xfrm>
            <a:custGeom>
              <a:avLst/>
              <a:gdLst/>
              <a:ahLst/>
              <a:cxnLst/>
              <a:rect l="l" t="t" r="r" b="b"/>
              <a:pathLst>
                <a:path w="128" h="50" extrusionOk="0">
                  <a:moveTo>
                    <a:pt x="20" y="30"/>
                  </a:moveTo>
                  <a:cubicBezTo>
                    <a:pt x="10" y="30"/>
                    <a:pt x="0" y="20"/>
                    <a:pt x="0" y="11"/>
                  </a:cubicBezTo>
                  <a:cubicBezTo>
                    <a:pt x="0" y="11"/>
                    <a:pt x="10" y="1"/>
                    <a:pt x="20" y="1"/>
                  </a:cubicBezTo>
                  <a:lnTo>
                    <a:pt x="108" y="11"/>
                  </a:lnTo>
                  <a:cubicBezTo>
                    <a:pt x="118" y="20"/>
                    <a:pt x="128" y="20"/>
                    <a:pt x="118" y="30"/>
                  </a:cubicBezTo>
                  <a:cubicBezTo>
                    <a:pt x="118" y="40"/>
                    <a:pt x="118" y="50"/>
                    <a:pt x="108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1"/>
            <p:cNvSpPr/>
            <p:nvPr/>
          </p:nvSpPr>
          <p:spPr>
            <a:xfrm>
              <a:off x="8520003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30" y="108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1" y="108"/>
                    <a:pt x="1" y="98"/>
                    <a:pt x="1" y="89"/>
                  </a:cubicBezTo>
                  <a:lnTo>
                    <a:pt x="40" y="10"/>
                  </a:lnTo>
                  <a:cubicBezTo>
                    <a:pt x="40" y="0"/>
                    <a:pt x="50" y="0"/>
                    <a:pt x="59" y="0"/>
                  </a:cubicBezTo>
                  <a:cubicBezTo>
                    <a:pt x="59" y="0"/>
                    <a:pt x="70" y="10"/>
                    <a:pt x="5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1"/>
            <p:cNvSpPr/>
            <p:nvPr/>
          </p:nvSpPr>
          <p:spPr>
            <a:xfrm>
              <a:off x="8510856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0"/>
                  </a:moveTo>
                  <a:cubicBezTo>
                    <a:pt x="11" y="40"/>
                    <a:pt x="1" y="30"/>
                    <a:pt x="1" y="20"/>
                  </a:cubicBezTo>
                  <a:cubicBezTo>
                    <a:pt x="1" y="11"/>
                    <a:pt x="11" y="0"/>
                    <a:pt x="20" y="11"/>
                  </a:cubicBezTo>
                  <a:lnTo>
                    <a:pt x="109" y="20"/>
                  </a:lnTo>
                  <a:cubicBezTo>
                    <a:pt x="118" y="20"/>
                    <a:pt x="129" y="30"/>
                    <a:pt x="118" y="40"/>
                  </a:cubicBezTo>
                  <a:cubicBezTo>
                    <a:pt x="118" y="50"/>
                    <a:pt x="118" y="50"/>
                    <a:pt x="109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1"/>
            <p:cNvSpPr/>
            <p:nvPr/>
          </p:nvSpPr>
          <p:spPr>
            <a:xfrm>
              <a:off x="8498763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11" y="30"/>
                  </a:moveTo>
                  <a:cubicBezTo>
                    <a:pt x="0" y="30"/>
                    <a:pt x="0" y="20"/>
                    <a:pt x="0" y="10"/>
                  </a:cubicBezTo>
                  <a:cubicBezTo>
                    <a:pt x="11" y="10"/>
                    <a:pt x="20" y="0"/>
                    <a:pt x="30" y="10"/>
                  </a:cubicBezTo>
                  <a:lnTo>
                    <a:pt x="392" y="216"/>
                  </a:lnTo>
                  <a:cubicBezTo>
                    <a:pt x="403" y="226"/>
                    <a:pt x="403" y="235"/>
                    <a:pt x="403" y="245"/>
                  </a:cubicBezTo>
                  <a:cubicBezTo>
                    <a:pt x="392" y="245"/>
                    <a:pt x="383" y="255"/>
                    <a:pt x="383" y="24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1"/>
            <p:cNvSpPr/>
            <p:nvPr/>
          </p:nvSpPr>
          <p:spPr>
            <a:xfrm>
              <a:off x="8501864" y="2571531"/>
              <a:ext cx="19844" cy="7597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20" y="39"/>
                  </a:moveTo>
                  <a:cubicBezTo>
                    <a:pt x="10" y="49"/>
                    <a:pt x="0" y="39"/>
                    <a:pt x="0" y="29"/>
                  </a:cubicBezTo>
                  <a:cubicBezTo>
                    <a:pt x="0" y="20"/>
                    <a:pt x="10" y="9"/>
                    <a:pt x="20" y="9"/>
                  </a:cubicBezTo>
                  <a:lnTo>
                    <a:pt x="108" y="0"/>
                  </a:lnTo>
                  <a:cubicBezTo>
                    <a:pt x="118" y="0"/>
                    <a:pt x="118" y="9"/>
                    <a:pt x="118" y="9"/>
                  </a:cubicBezTo>
                  <a:cubicBezTo>
                    <a:pt x="128" y="20"/>
                    <a:pt x="118" y="29"/>
                    <a:pt x="10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1"/>
            <p:cNvSpPr/>
            <p:nvPr/>
          </p:nvSpPr>
          <p:spPr>
            <a:xfrm>
              <a:off x="8510856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30"/>
                  </a:moveTo>
                  <a:cubicBezTo>
                    <a:pt x="1" y="20"/>
                    <a:pt x="1" y="11"/>
                    <a:pt x="11" y="11"/>
                  </a:cubicBezTo>
                  <a:cubicBezTo>
                    <a:pt x="20" y="0"/>
                    <a:pt x="31" y="11"/>
                    <a:pt x="31" y="11"/>
                  </a:cubicBezTo>
                  <a:lnTo>
                    <a:pt x="60" y="98"/>
                  </a:lnTo>
                  <a:cubicBezTo>
                    <a:pt x="70" y="109"/>
                    <a:pt x="60" y="118"/>
                    <a:pt x="50" y="118"/>
                  </a:cubicBezTo>
                  <a:cubicBezTo>
                    <a:pt x="50" y="118"/>
                    <a:pt x="40" y="118"/>
                    <a:pt x="31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1"/>
            <p:cNvSpPr/>
            <p:nvPr/>
          </p:nvSpPr>
          <p:spPr>
            <a:xfrm>
              <a:off x="8510856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9"/>
                  </a:moveTo>
                  <a:cubicBezTo>
                    <a:pt x="11" y="49"/>
                    <a:pt x="1" y="39"/>
                    <a:pt x="1" y="39"/>
                  </a:cubicBezTo>
                  <a:cubicBezTo>
                    <a:pt x="1" y="30"/>
                    <a:pt x="11" y="20"/>
                    <a:pt x="20" y="20"/>
                  </a:cubicBezTo>
                  <a:lnTo>
                    <a:pt x="109" y="10"/>
                  </a:lnTo>
                  <a:cubicBezTo>
                    <a:pt x="118" y="0"/>
                    <a:pt x="118" y="10"/>
                    <a:pt x="118" y="20"/>
                  </a:cubicBezTo>
                  <a:cubicBezTo>
                    <a:pt x="129" y="30"/>
                    <a:pt x="118" y="39"/>
                    <a:pt x="10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1"/>
            <p:cNvSpPr/>
            <p:nvPr/>
          </p:nvSpPr>
          <p:spPr>
            <a:xfrm>
              <a:off x="8520003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20"/>
                  </a:moveTo>
                  <a:cubicBezTo>
                    <a:pt x="1" y="11"/>
                    <a:pt x="1" y="1"/>
                    <a:pt x="11" y="1"/>
                  </a:cubicBezTo>
                  <a:cubicBezTo>
                    <a:pt x="20" y="1"/>
                    <a:pt x="30" y="1"/>
                    <a:pt x="30" y="11"/>
                  </a:cubicBezTo>
                  <a:lnTo>
                    <a:pt x="59" y="99"/>
                  </a:lnTo>
                  <a:cubicBezTo>
                    <a:pt x="70" y="99"/>
                    <a:pt x="59" y="109"/>
                    <a:pt x="59" y="118"/>
                  </a:cubicBezTo>
                  <a:cubicBezTo>
                    <a:pt x="50" y="118"/>
                    <a:pt x="40" y="109"/>
                    <a:pt x="40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1"/>
            <p:cNvSpPr/>
            <p:nvPr/>
          </p:nvSpPr>
          <p:spPr>
            <a:xfrm>
              <a:off x="8539847" y="2559283"/>
              <a:ext cx="24495" cy="36588"/>
            </a:xfrm>
            <a:custGeom>
              <a:avLst/>
              <a:gdLst/>
              <a:ahLst/>
              <a:cxnLst/>
              <a:rect l="l" t="t" r="r" b="b"/>
              <a:pathLst>
                <a:path w="158" h="236" extrusionOk="0">
                  <a:moveTo>
                    <a:pt x="10" y="20"/>
                  </a:moveTo>
                  <a:cubicBezTo>
                    <a:pt x="0" y="20"/>
                    <a:pt x="10" y="10"/>
                    <a:pt x="10" y="1"/>
                  </a:cubicBezTo>
                  <a:cubicBezTo>
                    <a:pt x="20" y="1"/>
                    <a:pt x="29" y="1"/>
                    <a:pt x="40" y="10"/>
                  </a:cubicBezTo>
                  <a:lnTo>
                    <a:pt x="157" y="216"/>
                  </a:lnTo>
                  <a:cubicBezTo>
                    <a:pt x="157" y="226"/>
                    <a:pt x="157" y="236"/>
                    <a:pt x="147" y="236"/>
                  </a:cubicBezTo>
                  <a:cubicBezTo>
                    <a:pt x="138" y="236"/>
                    <a:pt x="138" y="236"/>
                    <a:pt x="127" y="22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1"/>
            <p:cNvSpPr/>
            <p:nvPr/>
          </p:nvSpPr>
          <p:spPr>
            <a:xfrm>
              <a:off x="8535196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11" y="30"/>
                  </a:moveTo>
                  <a:cubicBezTo>
                    <a:pt x="1" y="20"/>
                    <a:pt x="1" y="20"/>
                    <a:pt x="1" y="10"/>
                  </a:cubicBezTo>
                  <a:cubicBezTo>
                    <a:pt x="1" y="1"/>
                    <a:pt x="11" y="1"/>
                    <a:pt x="20" y="1"/>
                  </a:cubicBezTo>
                  <a:lnTo>
                    <a:pt x="99" y="30"/>
                  </a:lnTo>
                  <a:cubicBezTo>
                    <a:pt x="109" y="30"/>
                    <a:pt x="109" y="40"/>
                    <a:pt x="109" y="49"/>
                  </a:cubicBezTo>
                  <a:cubicBezTo>
                    <a:pt x="99" y="60"/>
                    <a:pt x="89" y="60"/>
                    <a:pt x="89" y="6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1"/>
            <p:cNvSpPr/>
            <p:nvPr/>
          </p:nvSpPr>
          <p:spPr>
            <a:xfrm>
              <a:off x="8547443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0" y="11"/>
                  </a:moveTo>
                  <a:cubicBezTo>
                    <a:pt x="10" y="0"/>
                    <a:pt x="20" y="0"/>
                    <a:pt x="30" y="0"/>
                  </a:cubicBezTo>
                  <a:lnTo>
                    <a:pt x="39" y="11"/>
                  </a:lnTo>
                  <a:lnTo>
                    <a:pt x="30" y="98"/>
                  </a:lnTo>
                  <a:cubicBezTo>
                    <a:pt x="30" y="98"/>
                    <a:pt x="20" y="109"/>
                    <a:pt x="10" y="109"/>
                  </a:cubicBezTo>
                  <a:cubicBezTo>
                    <a:pt x="0" y="109"/>
                    <a:pt x="0" y="98"/>
                    <a:pt x="0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1"/>
            <p:cNvSpPr/>
            <p:nvPr/>
          </p:nvSpPr>
          <p:spPr>
            <a:xfrm>
              <a:off x="8539847" y="2572926"/>
              <a:ext cx="16744" cy="9302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0" y="30"/>
                  </a:moveTo>
                  <a:cubicBezTo>
                    <a:pt x="0" y="30"/>
                    <a:pt x="0" y="20"/>
                    <a:pt x="0" y="11"/>
                  </a:cubicBezTo>
                  <a:cubicBezTo>
                    <a:pt x="10" y="0"/>
                    <a:pt x="10" y="0"/>
                    <a:pt x="20" y="0"/>
                  </a:cubicBezTo>
                  <a:lnTo>
                    <a:pt x="98" y="30"/>
                  </a:lnTo>
                  <a:cubicBezTo>
                    <a:pt x="108" y="40"/>
                    <a:pt x="108" y="40"/>
                    <a:pt x="108" y="50"/>
                  </a:cubicBezTo>
                  <a:cubicBezTo>
                    <a:pt x="98" y="59"/>
                    <a:pt x="98" y="59"/>
                    <a:pt x="88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1"/>
            <p:cNvSpPr/>
            <p:nvPr/>
          </p:nvSpPr>
          <p:spPr>
            <a:xfrm>
              <a:off x="8551939" y="2565330"/>
              <a:ext cx="6356" cy="16899"/>
            </a:xfrm>
            <a:custGeom>
              <a:avLst/>
              <a:gdLst/>
              <a:ahLst/>
              <a:cxnLst/>
              <a:rect l="l" t="t" r="r" b="b"/>
              <a:pathLst>
                <a:path w="41" h="109" extrusionOk="0">
                  <a:moveTo>
                    <a:pt x="10" y="10"/>
                  </a:moveTo>
                  <a:cubicBezTo>
                    <a:pt x="10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lnTo>
                    <a:pt x="30" y="99"/>
                  </a:lnTo>
                  <a:cubicBezTo>
                    <a:pt x="30" y="108"/>
                    <a:pt x="20" y="108"/>
                    <a:pt x="10" y="108"/>
                  </a:cubicBezTo>
                  <a:cubicBezTo>
                    <a:pt x="1" y="108"/>
                    <a:pt x="1" y="99"/>
                    <a:pt x="1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1"/>
            <p:cNvSpPr/>
            <p:nvPr/>
          </p:nvSpPr>
          <p:spPr>
            <a:xfrm>
              <a:off x="8568683" y="2559283"/>
              <a:ext cx="22945" cy="36588"/>
            </a:xfrm>
            <a:custGeom>
              <a:avLst/>
              <a:gdLst/>
              <a:ahLst/>
              <a:cxnLst/>
              <a:rect l="l" t="t" r="r" b="b"/>
              <a:pathLst>
                <a:path w="148" h="236" extrusionOk="0">
                  <a:moveTo>
                    <a:pt x="118" y="10"/>
                  </a:moveTo>
                  <a:cubicBezTo>
                    <a:pt x="128" y="1"/>
                    <a:pt x="137" y="1"/>
                    <a:pt x="137" y="1"/>
                  </a:cubicBezTo>
                  <a:cubicBezTo>
                    <a:pt x="148" y="10"/>
                    <a:pt x="148" y="20"/>
                    <a:pt x="148" y="20"/>
                  </a:cubicBezTo>
                  <a:lnTo>
                    <a:pt x="30" y="226"/>
                  </a:lnTo>
                  <a:cubicBezTo>
                    <a:pt x="20" y="236"/>
                    <a:pt x="10" y="236"/>
                    <a:pt x="10" y="236"/>
                  </a:cubicBezTo>
                  <a:cubicBezTo>
                    <a:pt x="0" y="236"/>
                    <a:pt x="0" y="226"/>
                    <a:pt x="0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1"/>
            <p:cNvSpPr/>
            <p:nvPr/>
          </p:nvSpPr>
          <p:spPr>
            <a:xfrm>
              <a:off x="8579380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11"/>
                  </a:moveTo>
                  <a:cubicBezTo>
                    <a:pt x="0" y="11"/>
                    <a:pt x="0" y="0"/>
                    <a:pt x="10" y="0"/>
                  </a:cubicBezTo>
                  <a:cubicBezTo>
                    <a:pt x="20" y="0"/>
                    <a:pt x="29" y="0"/>
                    <a:pt x="29" y="11"/>
                  </a:cubicBezTo>
                  <a:lnTo>
                    <a:pt x="39" y="89"/>
                  </a:lnTo>
                  <a:cubicBezTo>
                    <a:pt x="39" y="98"/>
                    <a:pt x="39" y="109"/>
                    <a:pt x="29" y="109"/>
                  </a:cubicBezTo>
                  <a:cubicBezTo>
                    <a:pt x="20" y="109"/>
                    <a:pt x="10" y="98"/>
                    <a:pt x="10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1"/>
            <p:cNvSpPr/>
            <p:nvPr/>
          </p:nvSpPr>
          <p:spPr>
            <a:xfrm>
              <a:off x="8580775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9" y="1"/>
                  </a:moveTo>
                  <a:cubicBezTo>
                    <a:pt x="89" y="1"/>
                    <a:pt x="99" y="1"/>
                    <a:pt x="109" y="10"/>
                  </a:cubicBezTo>
                  <a:cubicBezTo>
                    <a:pt x="109" y="20"/>
                    <a:pt x="109" y="20"/>
                    <a:pt x="99" y="30"/>
                  </a:cubicBezTo>
                  <a:lnTo>
                    <a:pt x="20" y="60"/>
                  </a:lnTo>
                  <a:cubicBezTo>
                    <a:pt x="11" y="60"/>
                    <a:pt x="11" y="60"/>
                    <a:pt x="1" y="49"/>
                  </a:cubicBezTo>
                  <a:cubicBezTo>
                    <a:pt x="1" y="40"/>
                    <a:pt x="1" y="30"/>
                    <a:pt x="11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1"/>
            <p:cNvSpPr/>
            <p:nvPr/>
          </p:nvSpPr>
          <p:spPr>
            <a:xfrm>
              <a:off x="8574729" y="2565330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20"/>
                  </a:moveTo>
                  <a:cubicBezTo>
                    <a:pt x="0" y="10"/>
                    <a:pt x="0" y="1"/>
                    <a:pt x="11" y="1"/>
                  </a:cubicBezTo>
                  <a:cubicBezTo>
                    <a:pt x="20" y="1"/>
                    <a:pt x="30" y="10"/>
                    <a:pt x="30" y="10"/>
                  </a:cubicBezTo>
                  <a:lnTo>
                    <a:pt x="40" y="89"/>
                  </a:lnTo>
                  <a:cubicBezTo>
                    <a:pt x="40" y="99"/>
                    <a:pt x="40" y="108"/>
                    <a:pt x="30" y="108"/>
                  </a:cubicBezTo>
                  <a:cubicBezTo>
                    <a:pt x="20" y="108"/>
                    <a:pt x="11" y="108"/>
                    <a:pt x="1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1"/>
            <p:cNvSpPr/>
            <p:nvPr/>
          </p:nvSpPr>
          <p:spPr>
            <a:xfrm>
              <a:off x="8576279" y="2572926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8" y="0"/>
                  </a:moveTo>
                  <a:cubicBezTo>
                    <a:pt x="88" y="0"/>
                    <a:pt x="99" y="0"/>
                    <a:pt x="108" y="11"/>
                  </a:cubicBezTo>
                  <a:cubicBezTo>
                    <a:pt x="108" y="20"/>
                    <a:pt x="99" y="30"/>
                    <a:pt x="99" y="30"/>
                  </a:cubicBezTo>
                  <a:lnTo>
                    <a:pt x="20" y="59"/>
                  </a:lnTo>
                  <a:cubicBezTo>
                    <a:pt x="10" y="59"/>
                    <a:pt x="1" y="59"/>
                    <a:pt x="1" y="50"/>
                  </a:cubicBezTo>
                  <a:cubicBezTo>
                    <a:pt x="1" y="40"/>
                    <a:pt x="1" y="40"/>
                    <a:pt x="1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1"/>
            <p:cNvSpPr/>
            <p:nvPr/>
          </p:nvSpPr>
          <p:spPr>
            <a:xfrm>
              <a:off x="8573334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255" y="0"/>
                  </a:moveTo>
                  <a:cubicBezTo>
                    <a:pt x="264" y="0"/>
                    <a:pt x="264" y="10"/>
                    <a:pt x="264" y="20"/>
                  </a:cubicBezTo>
                  <a:cubicBezTo>
                    <a:pt x="264" y="29"/>
                    <a:pt x="264" y="29"/>
                    <a:pt x="255" y="29"/>
                  </a:cubicBezTo>
                  <a:lnTo>
                    <a:pt x="9" y="29"/>
                  </a:ln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1"/>
            <p:cNvSpPr/>
            <p:nvPr/>
          </p:nvSpPr>
          <p:spPr>
            <a:xfrm>
              <a:off x="8597518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69" y="10"/>
                  </a:moveTo>
                  <a:cubicBezTo>
                    <a:pt x="79" y="0"/>
                    <a:pt x="89" y="0"/>
                    <a:pt x="99" y="10"/>
                  </a:cubicBezTo>
                  <a:cubicBezTo>
                    <a:pt x="99" y="10"/>
                    <a:pt x="99" y="20"/>
                    <a:pt x="89" y="30"/>
                  </a:cubicBezTo>
                  <a:lnTo>
                    <a:pt x="30" y="78"/>
                  </a:lnTo>
                  <a:cubicBezTo>
                    <a:pt x="20" y="89"/>
                    <a:pt x="10" y="78"/>
                    <a:pt x="10" y="78"/>
                  </a:cubicBezTo>
                  <a:cubicBezTo>
                    <a:pt x="1" y="69"/>
                    <a:pt x="1" y="59"/>
                    <a:pt x="10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1"/>
            <p:cNvSpPr/>
            <p:nvPr/>
          </p:nvSpPr>
          <p:spPr>
            <a:xfrm>
              <a:off x="8597518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89" y="59"/>
                  </a:moveTo>
                  <a:cubicBezTo>
                    <a:pt x="99" y="59"/>
                    <a:pt x="99" y="69"/>
                    <a:pt x="99" y="79"/>
                  </a:cubicBezTo>
                  <a:cubicBezTo>
                    <a:pt x="89" y="79"/>
                    <a:pt x="79" y="88"/>
                    <a:pt x="69" y="79"/>
                  </a:cubicBezTo>
                  <a:lnTo>
                    <a:pt x="10" y="29"/>
                  </a:lnTo>
                  <a:cubicBezTo>
                    <a:pt x="1" y="20"/>
                    <a:pt x="1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1"/>
            <p:cNvSpPr/>
            <p:nvPr/>
          </p:nvSpPr>
          <p:spPr>
            <a:xfrm>
              <a:off x="8588527" y="2591220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68" y="10"/>
                  </a:moveTo>
                  <a:cubicBezTo>
                    <a:pt x="78" y="0"/>
                    <a:pt x="88" y="0"/>
                    <a:pt x="88" y="10"/>
                  </a:cubicBezTo>
                  <a:cubicBezTo>
                    <a:pt x="98" y="10"/>
                    <a:pt x="98" y="20"/>
                    <a:pt x="88" y="30"/>
                  </a:cubicBezTo>
                  <a:lnTo>
                    <a:pt x="29" y="78"/>
                  </a:lnTo>
                  <a:cubicBezTo>
                    <a:pt x="20" y="89"/>
                    <a:pt x="9" y="78"/>
                    <a:pt x="0" y="78"/>
                  </a:cubicBezTo>
                  <a:cubicBezTo>
                    <a:pt x="0" y="69"/>
                    <a:pt x="0" y="59"/>
                    <a:pt x="9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1"/>
            <p:cNvSpPr/>
            <p:nvPr/>
          </p:nvSpPr>
          <p:spPr>
            <a:xfrm>
              <a:off x="8588527" y="2598816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88" y="59"/>
                  </a:moveTo>
                  <a:cubicBezTo>
                    <a:pt x="98" y="59"/>
                    <a:pt x="98" y="69"/>
                    <a:pt x="88" y="79"/>
                  </a:cubicBezTo>
                  <a:cubicBezTo>
                    <a:pt x="88" y="79"/>
                    <a:pt x="78" y="88"/>
                    <a:pt x="68" y="79"/>
                  </a:cubicBezTo>
                  <a:lnTo>
                    <a:pt x="9" y="29"/>
                  </a:lnTo>
                  <a:cubicBezTo>
                    <a:pt x="0" y="20"/>
                    <a:pt x="0" y="10"/>
                    <a:pt x="0" y="10"/>
                  </a:cubicBezTo>
                  <a:cubicBezTo>
                    <a:pt x="9" y="0"/>
                    <a:pt x="20" y="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1"/>
            <p:cNvSpPr/>
            <p:nvPr/>
          </p:nvSpPr>
          <p:spPr>
            <a:xfrm>
              <a:off x="8568683" y="2606413"/>
              <a:ext cx="22945" cy="38138"/>
            </a:xfrm>
            <a:custGeom>
              <a:avLst/>
              <a:gdLst/>
              <a:ahLst/>
              <a:cxnLst/>
              <a:rect l="l" t="t" r="r" b="b"/>
              <a:pathLst>
                <a:path w="148" h="246" extrusionOk="0">
                  <a:moveTo>
                    <a:pt x="148" y="216"/>
                  </a:moveTo>
                  <a:cubicBezTo>
                    <a:pt x="148" y="226"/>
                    <a:pt x="148" y="235"/>
                    <a:pt x="137" y="235"/>
                  </a:cubicBezTo>
                  <a:cubicBezTo>
                    <a:pt x="137" y="245"/>
                    <a:pt x="128" y="245"/>
                    <a:pt x="118" y="235"/>
                  </a:cubicBezTo>
                  <a:lnTo>
                    <a:pt x="0" y="30"/>
                  </a:ln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1"/>
            <p:cNvSpPr/>
            <p:nvPr/>
          </p:nvSpPr>
          <p:spPr>
            <a:xfrm>
              <a:off x="8580775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99" y="39"/>
                  </a:moveTo>
                  <a:cubicBezTo>
                    <a:pt x="109" y="39"/>
                    <a:pt x="109" y="50"/>
                    <a:pt x="109" y="59"/>
                  </a:cubicBezTo>
                  <a:cubicBezTo>
                    <a:pt x="99" y="69"/>
                    <a:pt x="89" y="69"/>
                    <a:pt x="89" y="69"/>
                  </a:cubicBezTo>
                  <a:lnTo>
                    <a:pt x="11" y="39"/>
                  </a:lnTo>
                  <a:cubicBezTo>
                    <a:pt x="1" y="30"/>
                    <a:pt x="1" y="20"/>
                    <a:pt x="1" y="20"/>
                  </a:cubicBezTo>
                  <a:cubicBezTo>
                    <a:pt x="1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1"/>
            <p:cNvSpPr/>
            <p:nvPr/>
          </p:nvSpPr>
          <p:spPr>
            <a:xfrm>
              <a:off x="8579380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29" y="98"/>
                  </a:moveTo>
                  <a:cubicBezTo>
                    <a:pt x="29" y="98"/>
                    <a:pt x="20" y="108"/>
                    <a:pt x="10" y="108"/>
                  </a:cubicBezTo>
                  <a:cubicBezTo>
                    <a:pt x="0" y="108"/>
                    <a:pt x="0" y="98"/>
                    <a:pt x="0" y="88"/>
                  </a:cubicBezTo>
                  <a:lnTo>
                    <a:pt x="10" y="10"/>
                  </a:lnTo>
                  <a:cubicBezTo>
                    <a:pt x="10" y="0"/>
                    <a:pt x="20" y="0"/>
                    <a:pt x="29" y="0"/>
                  </a:cubicBezTo>
                  <a:cubicBezTo>
                    <a:pt x="39" y="0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1"/>
            <p:cNvSpPr/>
            <p:nvPr/>
          </p:nvSpPr>
          <p:spPr>
            <a:xfrm>
              <a:off x="8576279" y="2620056"/>
              <a:ext cx="16899" cy="10697"/>
            </a:xfrm>
            <a:custGeom>
              <a:avLst/>
              <a:gdLst/>
              <a:ahLst/>
              <a:cxnLst/>
              <a:rect l="l" t="t" r="r" b="b"/>
              <a:pathLst>
                <a:path w="109" h="69" extrusionOk="0">
                  <a:moveTo>
                    <a:pt x="99" y="30"/>
                  </a:moveTo>
                  <a:cubicBezTo>
                    <a:pt x="99" y="40"/>
                    <a:pt x="108" y="49"/>
                    <a:pt x="108" y="49"/>
                  </a:cubicBezTo>
                  <a:cubicBezTo>
                    <a:pt x="99" y="59"/>
                    <a:pt x="88" y="69"/>
                    <a:pt x="88" y="59"/>
                  </a:cubicBezTo>
                  <a:lnTo>
                    <a:pt x="10" y="30"/>
                  </a:lnTo>
                  <a:cubicBezTo>
                    <a:pt x="1" y="30"/>
                    <a:pt x="1" y="20"/>
                    <a:pt x="1" y="10"/>
                  </a:cubicBezTo>
                  <a:cubicBezTo>
                    <a:pt x="1" y="1"/>
                    <a:pt x="1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1"/>
            <p:cNvSpPr/>
            <p:nvPr/>
          </p:nvSpPr>
          <p:spPr>
            <a:xfrm>
              <a:off x="8574729" y="2620056"/>
              <a:ext cx="6201" cy="18449"/>
            </a:xfrm>
            <a:custGeom>
              <a:avLst/>
              <a:gdLst/>
              <a:ahLst/>
              <a:cxnLst/>
              <a:rect l="l" t="t" r="r" b="b"/>
              <a:pathLst>
                <a:path w="40" h="119" extrusionOk="0">
                  <a:moveTo>
                    <a:pt x="30" y="99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0" y="108"/>
                    <a:pt x="0" y="108"/>
                    <a:pt x="0" y="99"/>
                  </a:cubicBezTo>
                  <a:lnTo>
                    <a:pt x="11" y="20"/>
                  </a:lnTo>
                  <a:cubicBezTo>
                    <a:pt x="11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1"/>
            <p:cNvSpPr/>
            <p:nvPr/>
          </p:nvSpPr>
          <p:spPr>
            <a:xfrm>
              <a:off x="8539847" y="2606413"/>
              <a:ext cx="24495" cy="38138"/>
            </a:xfrm>
            <a:custGeom>
              <a:avLst/>
              <a:gdLst/>
              <a:ahLst/>
              <a:cxnLst/>
              <a:rect l="l" t="t" r="r" b="b"/>
              <a:pathLst>
                <a:path w="158" h="246" extrusionOk="0">
                  <a:moveTo>
                    <a:pt x="40" y="235"/>
                  </a:moveTo>
                  <a:cubicBezTo>
                    <a:pt x="29" y="245"/>
                    <a:pt x="20" y="245"/>
                    <a:pt x="10" y="235"/>
                  </a:cubicBezTo>
                  <a:cubicBezTo>
                    <a:pt x="10" y="235"/>
                    <a:pt x="0" y="226"/>
                    <a:pt x="10" y="216"/>
                  </a:cubicBezTo>
                  <a:lnTo>
                    <a:pt x="127" y="10"/>
                  </a:lnTo>
                  <a:cubicBezTo>
                    <a:pt x="138" y="0"/>
                    <a:pt x="138" y="0"/>
                    <a:pt x="147" y="10"/>
                  </a:cubicBezTo>
                  <a:cubicBezTo>
                    <a:pt x="157" y="10"/>
                    <a:pt x="157" y="20"/>
                    <a:pt x="157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1"/>
            <p:cNvSpPr/>
            <p:nvPr/>
          </p:nvSpPr>
          <p:spPr>
            <a:xfrm>
              <a:off x="8547443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39" y="88"/>
                  </a:moveTo>
                  <a:cubicBezTo>
                    <a:pt x="39" y="98"/>
                    <a:pt x="30" y="108"/>
                    <a:pt x="30" y="108"/>
                  </a:cubicBezTo>
                  <a:cubicBezTo>
                    <a:pt x="20" y="108"/>
                    <a:pt x="10" y="98"/>
                    <a:pt x="10" y="98"/>
                  </a:cubicBezTo>
                  <a:lnTo>
                    <a:pt x="0" y="10"/>
                  </a:lnTo>
                  <a:cubicBezTo>
                    <a:pt x="0" y="10"/>
                    <a:pt x="0" y="0"/>
                    <a:pt x="10" y="0"/>
                  </a:cubicBezTo>
                  <a:cubicBezTo>
                    <a:pt x="20" y="0"/>
                    <a:pt x="3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1"/>
            <p:cNvSpPr/>
            <p:nvPr/>
          </p:nvSpPr>
          <p:spPr>
            <a:xfrm>
              <a:off x="8535196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20" y="69"/>
                  </a:moveTo>
                  <a:cubicBezTo>
                    <a:pt x="11" y="69"/>
                    <a:pt x="1" y="69"/>
                    <a:pt x="1" y="59"/>
                  </a:cubicBezTo>
                  <a:cubicBezTo>
                    <a:pt x="1" y="50"/>
                    <a:pt x="1" y="39"/>
                    <a:pt x="11" y="39"/>
                  </a:cubicBezTo>
                  <a:lnTo>
                    <a:pt x="89" y="10"/>
                  </a:lnTo>
                  <a:cubicBezTo>
                    <a:pt x="89" y="0"/>
                    <a:pt x="99" y="10"/>
                    <a:pt x="109" y="20"/>
                  </a:cubicBezTo>
                  <a:cubicBezTo>
                    <a:pt x="109" y="20"/>
                    <a:pt x="109" y="30"/>
                    <a:pt x="9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1"/>
            <p:cNvSpPr/>
            <p:nvPr/>
          </p:nvSpPr>
          <p:spPr>
            <a:xfrm>
              <a:off x="8551939" y="2620056"/>
              <a:ext cx="6356" cy="18449"/>
            </a:xfrm>
            <a:custGeom>
              <a:avLst/>
              <a:gdLst/>
              <a:ahLst/>
              <a:cxnLst/>
              <a:rect l="l" t="t" r="r" b="b"/>
              <a:pathLst>
                <a:path w="41" h="119" extrusionOk="0">
                  <a:moveTo>
                    <a:pt x="40" y="99"/>
                  </a:moveTo>
                  <a:cubicBezTo>
                    <a:pt x="40" y="108"/>
                    <a:pt x="40" y="108"/>
                    <a:pt x="30" y="108"/>
                  </a:cubicBezTo>
                  <a:cubicBezTo>
                    <a:pt x="20" y="118"/>
                    <a:pt x="10" y="108"/>
                    <a:pt x="10" y="99"/>
                  </a:cubicBezTo>
                  <a:lnTo>
                    <a:pt x="1" y="20"/>
                  </a:lnTo>
                  <a:cubicBezTo>
                    <a:pt x="1" y="10"/>
                    <a:pt x="1" y="1"/>
                    <a:pt x="10" y="1"/>
                  </a:cubicBezTo>
                  <a:cubicBezTo>
                    <a:pt x="20" y="1"/>
                    <a:pt x="30" y="10"/>
                    <a:pt x="3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1"/>
            <p:cNvSpPr/>
            <p:nvPr/>
          </p:nvSpPr>
          <p:spPr>
            <a:xfrm>
              <a:off x="8539847" y="2620056"/>
              <a:ext cx="16744" cy="10697"/>
            </a:xfrm>
            <a:custGeom>
              <a:avLst/>
              <a:gdLst/>
              <a:ahLst/>
              <a:cxnLst/>
              <a:rect l="l" t="t" r="r" b="b"/>
              <a:pathLst>
                <a:path w="108" h="69" extrusionOk="0">
                  <a:moveTo>
                    <a:pt x="20" y="59"/>
                  </a:moveTo>
                  <a:cubicBezTo>
                    <a:pt x="10" y="69"/>
                    <a:pt x="10" y="59"/>
                    <a:pt x="0" y="49"/>
                  </a:cubicBezTo>
                  <a:cubicBezTo>
                    <a:pt x="0" y="49"/>
                    <a:pt x="0" y="40"/>
                    <a:pt x="10" y="30"/>
                  </a:cubicBezTo>
                  <a:lnTo>
                    <a:pt x="88" y="1"/>
                  </a:lnTo>
                  <a:cubicBezTo>
                    <a:pt x="98" y="1"/>
                    <a:pt x="98" y="1"/>
                    <a:pt x="108" y="10"/>
                  </a:cubicBezTo>
                  <a:cubicBezTo>
                    <a:pt x="108" y="20"/>
                    <a:pt x="108" y="30"/>
                    <a:pt x="9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1"/>
            <p:cNvSpPr/>
            <p:nvPr/>
          </p:nvSpPr>
          <p:spPr>
            <a:xfrm>
              <a:off x="8518607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10" y="29"/>
                  </a:move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10" y="0"/>
                  </a:cubicBezTo>
                  <a:lnTo>
                    <a:pt x="255" y="0"/>
                  </a:lnTo>
                  <a:cubicBezTo>
                    <a:pt x="255" y="0"/>
                    <a:pt x="264" y="10"/>
                    <a:pt x="264" y="20"/>
                  </a:cubicBezTo>
                  <a:cubicBezTo>
                    <a:pt x="264" y="29"/>
                    <a:pt x="255" y="29"/>
                    <a:pt x="255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1"/>
            <p:cNvSpPr/>
            <p:nvPr/>
          </p:nvSpPr>
          <p:spPr>
            <a:xfrm>
              <a:off x="8520003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20" y="79"/>
                  </a:moveTo>
                  <a:cubicBezTo>
                    <a:pt x="20" y="88"/>
                    <a:pt x="11" y="79"/>
                    <a:pt x="1" y="79"/>
                  </a:cubicBezTo>
                  <a:cubicBezTo>
                    <a:pt x="1" y="69"/>
                    <a:pt x="1" y="59"/>
                    <a:pt x="11" y="59"/>
                  </a:cubicBezTo>
                  <a:lnTo>
                    <a:pt x="70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9" y="10"/>
                    <a:pt x="99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1"/>
            <p:cNvSpPr/>
            <p:nvPr/>
          </p:nvSpPr>
          <p:spPr>
            <a:xfrm>
              <a:off x="8520003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1" y="20"/>
                    <a:pt x="1" y="10"/>
                    <a:pt x="1" y="10"/>
                  </a:cubicBezTo>
                  <a:cubicBezTo>
                    <a:pt x="11" y="0"/>
                    <a:pt x="20" y="0"/>
                    <a:pt x="20" y="10"/>
                  </a:cubicBezTo>
                  <a:lnTo>
                    <a:pt x="89" y="59"/>
                  </a:lnTo>
                  <a:cubicBezTo>
                    <a:pt x="99" y="59"/>
                    <a:pt x="99" y="69"/>
                    <a:pt x="89" y="78"/>
                  </a:cubicBezTo>
                  <a:cubicBezTo>
                    <a:pt x="89" y="78"/>
                    <a:pt x="79" y="89"/>
                    <a:pt x="70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1"/>
            <p:cNvSpPr/>
            <p:nvPr/>
          </p:nvSpPr>
          <p:spPr>
            <a:xfrm>
              <a:off x="8529150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30" y="79"/>
                  </a:moveTo>
                  <a:cubicBezTo>
                    <a:pt x="20" y="88"/>
                    <a:pt x="11" y="79"/>
                    <a:pt x="11" y="79"/>
                  </a:cubicBezTo>
                  <a:cubicBezTo>
                    <a:pt x="0" y="69"/>
                    <a:pt x="0" y="59"/>
                    <a:pt x="11" y="59"/>
                  </a:cubicBezTo>
                  <a:lnTo>
                    <a:pt x="69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8" y="10"/>
                    <a:pt x="98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1"/>
            <p:cNvSpPr/>
            <p:nvPr/>
          </p:nvSpPr>
          <p:spPr>
            <a:xfrm>
              <a:off x="8529150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0" y="20"/>
                    <a:pt x="0" y="10"/>
                    <a:pt x="11" y="10"/>
                  </a:cubicBezTo>
                  <a:cubicBezTo>
                    <a:pt x="11" y="0"/>
                    <a:pt x="20" y="0"/>
                    <a:pt x="30" y="10"/>
                  </a:cubicBezTo>
                  <a:lnTo>
                    <a:pt x="89" y="59"/>
                  </a:lnTo>
                  <a:cubicBezTo>
                    <a:pt x="98" y="59"/>
                    <a:pt x="98" y="69"/>
                    <a:pt x="89" y="78"/>
                  </a:cubicBezTo>
                  <a:cubicBezTo>
                    <a:pt x="89" y="78"/>
                    <a:pt x="79" y="89"/>
                    <a:pt x="69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2" name="Google Shape;6302;p21"/>
          <p:cNvGrpSpPr/>
          <p:nvPr/>
        </p:nvGrpSpPr>
        <p:grpSpPr>
          <a:xfrm>
            <a:off x="10057550" y="1687370"/>
            <a:ext cx="184629" cy="211699"/>
            <a:chOff x="8498763" y="2524246"/>
            <a:chExt cx="135343" cy="155187"/>
          </a:xfrm>
        </p:grpSpPr>
        <p:sp>
          <p:nvSpPr>
            <p:cNvPr id="6303" name="Google Shape;6303;p21"/>
            <p:cNvSpPr/>
            <p:nvPr/>
          </p:nvSpPr>
          <p:spPr>
            <a:xfrm>
              <a:off x="8555040" y="2589669"/>
              <a:ext cx="22945" cy="22945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69" y="1"/>
                  </a:moveTo>
                  <a:cubicBezTo>
                    <a:pt x="88" y="1"/>
                    <a:pt x="108" y="10"/>
                    <a:pt x="127" y="30"/>
                  </a:cubicBezTo>
                  <a:cubicBezTo>
                    <a:pt x="138" y="40"/>
                    <a:pt x="147" y="59"/>
                    <a:pt x="147" y="79"/>
                  </a:cubicBezTo>
                  <a:cubicBezTo>
                    <a:pt x="147" y="99"/>
                    <a:pt x="138" y="118"/>
                    <a:pt x="127" y="128"/>
                  </a:cubicBezTo>
                  <a:cubicBezTo>
                    <a:pt x="108" y="138"/>
                    <a:pt x="88" y="147"/>
                    <a:pt x="69" y="147"/>
                  </a:cubicBezTo>
                  <a:cubicBezTo>
                    <a:pt x="49" y="147"/>
                    <a:pt x="29" y="138"/>
                    <a:pt x="20" y="128"/>
                  </a:cubicBezTo>
                  <a:cubicBezTo>
                    <a:pt x="10" y="118"/>
                    <a:pt x="0" y="99"/>
                    <a:pt x="0" y="79"/>
                  </a:cubicBezTo>
                  <a:cubicBezTo>
                    <a:pt x="0" y="59"/>
                    <a:pt x="10" y="40"/>
                    <a:pt x="20" y="30"/>
                  </a:cubicBezTo>
                  <a:cubicBezTo>
                    <a:pt x="29" y="10"/>
                    <a:pt x="49" y="1"/>
                    <a:pt x="69" y="1"/>
                  </a:cubicBezTo>
                  <a:close/>
                  <a:moveTo>
                    <a:pt x="98" y="49"/>
                  </a:moveTo>
                  <a:cubicBezTo>
                    <a:pt x="98" y="40"/>
                    <a:pt x="88" y="30"/>
                    <a:pt x="69" y="30"/>
                  </a:cubicBezTo>
                  <a:cubicBezTo>
                    <a:pt x="59" y="30"/>
                    <a:pt x="49" y="40"/>
                    <a:pt x="40" y="49"/>
                  </a:cubicBezTo>
                  <a:cubicBezTo>
                    <a:pt x="40" y="59"/>
                    <a:pt x="29" y="69"/>
                    <a:pt x="29" y="79"/>
                  </a:cubicBezTo>
                  <a:cubicBezTo>
                    <a:pt x="29" y="88"/>
                    <a:pt x="40" y="99"/>
                    <a:pt x="40" y="108"/>
                  </a:cubicBezTo>
                  <a:cubicBezTo>
                    <a:pt x="49" y="118"/>
                    <a:pt x="59" y="118"/>
                    <a:pt x="69" y="118"/>
                  </a:cubicBezTo>
                  <a:cubicBezTo>
                    <a:pt x="88" y="118"/>
                    <a:pt x="98" y="118"/>
                    <a:pt x="98" y="108"/>
                  </a:cubicBezTo>
                  <a:cubicBezTo>
                    <a:pt x="108" y="99"/>
                    <a:pt x="118" y="88"/>
                    <a:pt x="118" y="79"/>
                  </a:cubicBezTo>
                  <a:cubicBezTo>
                    <a:pt x="118" y="69"/>
                    <a:pt x="108" y="59"/>
                    <a:pt x="98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1"/>
            <p:cNvSpPr/>
            <p:nvPr/>
          </p:nvSpPr>
          <p:spPr>
            <a:xfrm>
              <a:off x="8564187" y="2524246"/>
              <a:ext cx="4651" cy="70075"/>
            </a:xfrm>
            <a:custGeom>
              <a:avLst/>
              <a:gdLst/>
              <a:ahLst/>
              <a:cxnLst/>
              <a:rect l="l" t="t" r="r" b="b"/>
              <a:pathLst>
                <a:path w="30" h="452" extrusionOk="0">
                  <a:moveTo>
                    <a:pt x="0" y="11"/>
                  </a:moveTo>
                  <a:lnTo>
                    <a:pt x="10" y="1"/>
                  </a:lnTo>
                  <a:cubicBezTo>
                    <a:pt x="20" y="1"/>
                    <a:pt x="29" y="11"/>
                    <a:pt x="29" y="11"/>
                  </a:cubicBezTo>
                  <a:lnTo>
                    <a:pt x="29" y="442"/>
                  </a:lnTo>
                  <a:cubicBezTo>
                    <a:pt x="29" y="452"/>
                    <a:pt x="20" y="452"/>
                    <a:pt x="10" y="452"/>
                  </a:cubicBezTo>
                  <a:cubicBezTo>
                    <a:pt x="10" y="452"/>
                    <a:pt x="0" y="452"/>
                    <a:pt x="0" y="442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1"/>
            <p:cNvSpPr/>
            <p:nvPr/>
          </p:nvSpPr>
          <p:spPr>
            <a:xfrm>
              <a:off x="8555040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10" y="29"/>
                  </a:move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10"/>
                    <a:pt x="29" y="10"/>
                  </a:cubicBezTo>
                  <a:lnTo>
                    <a:pt x="88" y="79"/>
                  </a:lnTo>
                  <a:cubicBezTo>
                    <a:pt x="88" y="88"/>
                    <a:pt x="88" y="98"/>
                    <a:pt x="79" y="108"/>
                  </a:cubicBezTo>
                  <a:cubicBezTo>
                    <a:pt x="79" y="108"/>
                    <a:pt x="69" y="108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1"/>
            <p:cNvSpPr/>
            <p:nvPr/>
          </p:nvSpPr>
          <p:spPr>
            <a:xfrm>
              <a:off x="8564187" y="2531998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59" y="10"/>
                  </a:moveTo>
                  <a:cubicBezTo>
                    <a:pt x="59" y="10"/>
                    <a:pt x="68" y="0"/>
                    <a:pt x="79" y="10"/>
                  </a:cubicBezTo>
                  <a:cubicBezTo>
                    <a:pt x="88" y="10"/>
                    <a:pt x="88" y="20"/>
                    <a:pt x="79" y="29"/>
                  </a:cubicBezTo>
                  <a:lnTo>
                    <a:pt x="29" y="98"/>
                  </a:lnTo>
                  <a:cubicBezTo>
                    <a:pt x="20" y="108"/>
                    <a:pt x="10" y="108"/>
                    <a:pt x="0" y="108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1"/>
            <p:cNvSpPr/>
            <p:nvPr/>
          </p:nvSpPr>
          <p:spPr>
            <a:xfrm>
              <a:off x="8555040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10" y="30"/>
                  </a:moveTo>
                  <a:cubicBezTo>
                    <a:pt x="0" y="20"/>
                    <a:pt x="0" y="20"/>
                    <a:pt x="10" y="11"/>
                  </a:cubicBezTo>
                  <a:cubicBezTo>
                    <a:pt x="10" y="0"/>
                    <a:pt x="20" y="11"/>
                    <a:pt x="29" y="11"/>
                  </a:cubicBezTo>
                  <a:lnTo>
                    <a:pt x="88" y="79"/>
                  </a:lnTo>
                  <a:cubicBezTo>
                    <a:pt x="88" y="89"/>
                    <a:pt x="88" y="98"/>
                    <a:pt x="79" y="109"/>
                  </a:cubicBezTo>
                  <a:cubicBezTo>
                    <a:pt x="79" y="109"/>
                    <a:pt x="69" y="109"/>
                    <a:pt x="59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1"/>
            <p:cNvSpPr/>
            <p:nvPr/>
          </p:nvSpPr>
          <p:spPr>
            <a:xfrm>
              <a:off x="8564187" y="2542540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59" y="11"/>
                  </a:moveTo>
                  <a:cubicBezTo>
                    <a:pt x="59" y="11"/>
                    <a:pt x="68" y="0"/>
                    <a:pt x="79" y="11"/>
                  </a:cubicBezTo>
                  <a:cubicBezTo>
                    <a:pt x="88" y="20"/>
                    <a:pt x="88" y="20"/>
                    <a:pt x="79" y="30"/>
                  </a:cubicBezTo>
                  <a:lnTo>
                    <a:pt x="29" y="98"/>
                  </a:lnTo>
                  <a:cubicBezTo>
                    <a:pt x="20" y="109"/>
                    <a:pt x="10" y="109"/>
                    <a:pt x="0" y="109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1"/>
            <p:cNvSpPr/>
            <p:nvPr/>
          </p:nvSpPr>
          <p:spPr>
            <a:xfrm>
              <a:off x="8571628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373" y="10"/>
                  </a:moveTo>
                  <a:cubicBezTo>
                    <a:pt x="383" y="0"/>
                    <a:pt x="393" y="10"/>
                    <a:pt x="393" y="10"/>
                  </a:cubicBezTo>
                  <a:cubicBezTo>
                    <a:pt x="403" y="20"/>
                    <a:pt x="403" y="30"/>
                    <a:pt x="393" y="30"/>
                  </a:cubicBezTo>
                  <a:lnTo>
                    <a:pt x="20" y="245"/>
                  </a:lnTo>
                  <a:cubicBezTo>
                    <a:pt x="20" y="255"/>
                    <a:pt x="11" y="245"/>
                    <a:pt x="1" y="245"/>
                  </a:cubicBezTo>
                  <a:cubicBezTo>
                    <a:pt x="1" y="235"/>
                    <a:pt x="1" y="226"/>
                    <a:pt x="11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1"/>
            <p:cNvSpPr/>
            <p:nvPr/>
          </p:nvSpPr>
          <p:spPr>
            <a:xfrm>
              <a:off x="8611161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1"/>
                    <a:pt x="50" y="0"/>
                    <a:pt x="59" y="11"/>
                  </a:cubicBezTo>
                  <a:cubicBezTo>
                    <a:pt x="70" y="11"/>
                    <a:pt x="70" y="20"/>
                    <a:pt x="70" y="30"/>
                  </a:cubicBezTo>
                  <a:lnTo>
                    <a:pt x="30" y="109"/>
                  </a:lnTo>
                  <a:cubicBezTo>
                    <a:pt x="30" y="118"/>
                    <a:pt x="20" y="118"/>
                    <a:pt x="11" y="118"/>
                  </a:cubicBezTo>
                  <a:cubicBezTo>
                    <a:pt x="11" y="118"/>
                    <a:pt x="1" y="109"/>
                    <a:pt x="1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1"/>
            <p:cNvSpPr/>
            <p:nvPr/>
          </p:nvSpPr>
          <p:spPr>
            <a:xfrm>
              <a:off x="8611161" y="2571531"/>
              <a:ext cx="19999" cy="7597"/>
            </a:xfrm>
            <a:custGeom>
              <a:avLst/>
              <a:gdLst/>
              <a:ahLst/>
              <a:cxnLst/>
              <a:rect l="l" t="t" r="r" b="b"/>
              <a:pathLst>
                <a:path w="129" h="49" extrusionOk="0">
                  <a:moveTo>
                    <a:pt x="109" y="9"/>
                  </a:moveTo>
                  <a:cubicBezTo>
                    <a:pt x="118" y="9"/>
                    <a:pt x="128" y="20"/>
                    <a:pt x="128" y="29"/>
                  </a:cubicBezTo>
                  <a:cubicBezTo>
                    <a:pt x="118" y="39"/>
                    <a:pt x="118" y="49"/>
                    <a:pt x="109" y="39"/>
                  </a:cubicBezTo>
                  <a:lnTo>
                    <a:pt x="20" y="29"/>
                  </a:lnTo>
                  <a:cubicBezTo>
                    <a:pt x="11" y="29"/>
                    <a:pt x="1" y="20"/>
                    <a:pt x="1" y="9"/>
                  </a:cubicBezTo>
                  <a:cubicBezTo>
                    <a:pt x="11" y="9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1"/>
            <p:cNvSpPr/>
            <p:nvPr/>
          </p:nvSpPr>
          <p:spPr>
            <a:xfrm>
              <a:off x="8602014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40" y="11"/>
                  </a:moveTo>
                  <a:cubicBezTo>
                    <a:pt x="40" y="1"/>
                    <a:pt x="50" y="1"/>
                    <a:pt x="60" y="1"/>
                  </a:cubicBezTo>
                  <a:cubicBezTo>
                    <a:pt x="70" y="1"/>
                    <a:pt x="70" y="11"/>
                    <a:pt x="70" y="20"/>
                  </a:cubicBezTo>
                  <a:lnTo>
                    <a:pt x="31" y="109"/>
                  </a:lnTo>
                  <a:cubicBezTo>
                    <a:pt x="31" y="109"/>
                    <a:pt x="20" y="118"/>
                    <a:pt x="11" y="118"/>
                  </a:cubicBezTo>
                  <a:cubicBezTo>
                    <a:pt x="1" y="109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1"/>
            <p:cNvSpPr/>
            <p:nvPr/>
          </p:nvSpPr>
          <p:spPr>
            <a:xfrm>
              <a:off x="8602014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20"/>
                  </a:moveTo>
                  <a:cubicBezTo>
                    <a:pt x="118" y="20"/>
                    <a:pt x="129" y="30"/>
                    <a:pt x="118" y="39"/>
                  </a:cubicBezTo>
                  <a:cubicBezTo>
                    <a:pt x="118" y="39"/>
                    <a:pt x="118" y="49"/>
                    <a:pt x="109" y="49"/>
                  </a:cubicBezTo>
                  <a:lnTo>
                    <a:pt x="20" y="39"/>
                  </a:lnTo>
                  <a:cubicBezTo>
                    <a:pt x="11" y="39"/>
                    <a:pt x="1" y="30"/>
                    <a:pt x="1" y="20"/>
                  </a:cubicBezTo>
                  <a:cubicBezTo>
                    <a:pt x="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1"/>
            <p:cNvSpPr/>
            <p:nvPr/>
          </p:nvSpPr>
          <p:spPr>
            <a:xfrm>
              <a:off x="8571628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93" y="216"/>
                  </a:moveTo>
                  <a:cubicBezTo>
                    <a:pt x="403" y="226"/>
                    <a:pt x="403" y="226"/>
                    <a:pt x="393" y="236"/>
                  </a:cubicBezTo>
                  <a:cubicBezTo>
                    <a:pt x="393" y="246"/>
                    <a:pt x="383" y="246"/>
                    <a:pt x="373" y="246"/>
                  </a:cubicBezTo>
                  <a:lnTo>
                    <a:pt x="11" y="30"/>
                  </a:lnTo>
                  <a:cubicBezTo>
                    <a:pt x="1" y="30"/>
                    <a:pt x="1" y="20"/>
                    <a:pt x="1" y="11"/>
                  </a:cubicBezTo>
                  <a:cubicBezTo>
                    <a:pt x="1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1"/>
            <p:cNvSpPr/>
            <p:nvPr/>
          </p:nvSpPr>
          <p:spPr>
            <a:xfrm>
              <a:off x="8611161" y="2624551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"/>
                  </a:moveTo>
                  <a:cubicBezTo>
                    <a:pt x="118" y="1"/>
                    <a:pt x="118" y="11"/>
                    <a:pt x="128" y="11"/>
                  </a:cubicBezTo>
                  <a:cubicBezTo>
                    <a:pt x="128" y="20"/>
                    <a:pt x="118" y="30"/>
                    <a:pt x="109" y="30"/>
                  </a:cubicBezTo>
                  <a:lnTo>
                    <a:pt x="20" y="50"/>
                  </a:lnTo>
                  <a:cubicBezTo>
                    <a:pt x="11" y="50"/>
                    <a:pt x="11" y="40"/>
                    <a:pt x="1" y="30"/>
                  </a:cubicBezTo>
                  <a:cubicBezTo>
                    <a:pt x="1" y="20"/>
                    <a:pt x="11" y="20"/>
                    <a:pt x="20" y="1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1"/>
            <p:cNvSpPr/>
            <p:nvPr/>
          </p:nvSpPr>
          <p:spPr>
            <a:xfrm>
              <a:off x="8611161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70" y="99"/>
                  </a:moveTo>
                  <a:cubicBezTo>
                    <a:pt x="70" y="108"/>
                    <a:pt x="70" y="118"/>
                    <a:pt x="59" y="118"/>
                  </a:cubicBezTo>
                  <a:cubicBezTo>
                    <a:pt x="50" y="118"/>
                    <a:pt x="40" y="118"/>
                    <a:pt x="40" y="108"/>
                  </a:cubicBezTo>
                  <a:lnTo>
                    <a:pt x="1" y="30"/>
                  </a:lnTo>
                  <a:cubicBezTo>
                    <a:pt x="1" y="20"/>
                    <a:pt x="11" y="10"/>
                    <a:pt x="11" y="10"/>
                  </a:cubicBezTo>
                  <a:cubicBezTo>
                    <a:pt x="20" y="1"/>
                    <a:pt x="30" y="1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1"/>
            <p:cNvSpPr/>
            <p:nvPr/>
          </p:nvSpPr>
          <p:spPr>
            <a:xfrm>
              <a:off x="8602014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109" y="11"/>
                  </a:moveTo>
                  <a:cubicBezTo>
                    <a:pt x="118" y="0"/>
                    <a:pt x="118" y="11"/>
                    <a:pt x="118" y="20"/>
                  </a:cubicBezTo>
                  <a:cubicBezTo>
                    <a:pt x="129" y="30"/>
                    <a:pt x="118" y="40"/>
                    <a:pt x="109" y="40"/>
                  </a:cubicBezTo>
                  <a:lnTo>
                    <a:pt x="20" y="50"/>
                  </a:lnTo>
                  <a:cubicBezTo>
                    <a:pt x="11" y="50"/>
                    <a:pt x="1" y="50"/>
                    <a:pt x="1" y="40"/>
                  </a:cubicBezTo>
                  <a:cubicBezTo>
                    <a:pt x="1" y="30"/>
                    <a:pt x="11" y="20"/>
                    <a:pt x="2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1"/>
            <p:cNvSpPr/>
            <p:nvPr/>
          </p:nvSpPr>
          <p:spPr>
            <a:xfrm>
              <a:off x="8602014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70" y="89"/>
                  </a:moveTo>
                  <a:cubicBezTo>
                    <a:pt x="70" y="98"/>
                    <a:pt x="70" y="108"/>
                    <a:pt x="60" y="108"/>
                  </a:cubicBezTo>
                  <a:cubicBezTo>
                    <a:pt x="50" y="118"/>
                    <a:pt x="40" y="108"/>
                    <a:pt x="40" y="108"/>
                  </a:cubicBezTo>
                  <a:lnTo>
                    <a:pt x="1" y="20"/>
                  </a:lnTo>
                  <a:cubicBezTo>
                    <a:pt x="1" y="10"/>
                    <a:pt x="1" y="0"/>
                    <a:pt x="11" y="0"/>
                  </a:cubicBezTo>
                  <a:cubicBezTo>
                    <a:pt x="20" y="0"/>
                    <a:pt x="31" y="0"/>
                    <a:pt x="31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1"/>
            <p:cNvSpPr/>
            <p:nvPr/>
          </p:nvSpPr>
          <p:spPr>
            <a:xfrm>
              <a:off x="8564187" y="2607963"/>
              <a:ext cx="4651" cy="71470"/>
            </a:xfrm>
            <a:custGeom>
              <a:avLst/>
              <a:gdLst/>
              <a:ahLst/>
              <a:cxnLst/>
              <a:rect l="l" t="t" r="r" b="b"/>
              <a:pathLst>
                <a:path w="30" h="461" extrusionOk="0">
                  <a:moveTo>
                    <a:pt x="29" y="441"/>
                  </a:moveTo>
                  <a:cubicBezTo>
                    <a:pt x="29" y="451"/>
                    <a:pt x="20" y="460"/>
                    <a:pt x="10" y="460"/>
                  </a:cubicBezTo>
                  <a:cubicBezTo>
                    <a:pt x="10" y="460"/>
                    <a:pt x="0" y="451"/>
                    <a:pt x="0" y="441"/>
                  </a:cubicBezTo>
                  <a:lnTo>
                    <a:pt x="0" y="20"/>
                  </a:lnTo>
                  <a:cubicBezTo>
                    <a:pt x="0" y="10"/>
                    <a:pt x="10" y="0"/>
                    <a:pt x="10" y="0"/>
                  </a:cubicBezTo>
                  <a:cubicBezTo>
                    <a:pt x="20" y="0"/>
                    <a:pt x="29" y="10"/>
                    <a:pt x="2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1"/>
            <p:cNvSpPr/>
            <p:nvPr/>
          </p:nvSpPr>
          <p:spPr>
            <a:xfrm>
              <a:off x="8564187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79" y="79"/>
                  </a:moveTo>
                  <a:cubicBezTo>
                    <a:pt x="88" y="88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29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1"/>
            <p:cNvSpPr/>
            <p:nvPr/>
          </p:nvSpPr>
          <p:spPr>
            <a:xfrm>
              <a:off x="8555040" y="2653542"/>
              <a:ext cx="13798" cy="16744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8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20"/>
                    <a:pt x="88" y="20"/>
                    <a:pt x="8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1"/>
            <p:cNvSpPr/>
            <p:nvPr/>
          </p:nvSpPr>
          <p:spPr>
            <a:xfrm>
              <a:off x="8564187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79" y="79"/>
                  </a:moveTo>
                  <a:cubicBezTo>
                    <a:pt x="88" y="89"/>
                    <a:pt x="88" y="98"/>
                    <a:pt x="79" y="108"/>
                  </a:cubicBezTo>
                  <a:cubicBezTo>
                    <a:pt x="68" y="108"/>
                    <a:pt x="59" y="108"/>
                    <a:pt x="59" y="98"/>
                  </a:cubicBezTo>
                  <a:lnTo>
                    <a:pt x="0" y="30"/>
                  </a:lnTo>
                  <a:lnTo>
                    <a:pt x="0" y="10"/>
                  </a:lnTo>
                  <a:cubicBezTo>
                    <a:pt x="10" y="0"/>
                    <a:pt x="20" y="1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1"/>
            <p:cNvSpPr/>
            <p:nvPr/>
          </p:nvSpPr>
          <p:spPr>
            <a:xfrm>
              <a:off x="8555040" y="2642845"/>
              <a:ext cx="13798" cy="16899"/>
            </a:xfrm>
            <a:custGeom>
              <a:avLst/>
              <a:gdLst/>
              <a:ahLst/>
              <a:cxnLst/>
              <a:rect l="l" t="t" r="r" b="b"/>
              <a:pathLst>
                <a:path w="89" h="109" extrusionOk="0">
                  <a:moveTo>
                    <a:pt x="29" y="98"/>
                  </a:moveTo>
                  <a:cubicBezTo>
                    <a:pt x="20" y="108"/>
                    <a:pt x="10" y="108"/>
                    <a:pt x="10" y="108"/>
                  </a:cubicBezTo>
                  <a:cubicBezTo>
                    <a:pt x="0" y="98"/>
                    <a:pt x="0" y="89"/>
                    <a:pt x="10" y="79"/>
                  </a:cubicBezTo>
                  <a:lnTo>
                    <a:pt x="59" y="10"/>
                  </a:lnTo>
                  <a:cubicBezTo>
                    <a:pt x="69" y="10"/>
                    <a:pt x="79" y="0"/>
                    <a:pt x="79" y="10"/>
                  </a:cubicBezTo>
                  <a:cubicBezTo>
                    <a:pt x="88" y="10"/>
                    <a:pt x="88" y="20"/>
                    <a:pt x="8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1"/>
            <p:cNvSpPr/>
            <p:nvPr/>
          </p:nvSpPr>
          <p:spPr>
            <a:xfrm>
              <a:off x="8498763" y="2603312"/>
              <a:ext cx="62478" cy="38138"/>
            </a:xfrm>
            <a:custGeom>
              <a:avLst/>
              <a:gdLst/>
              <a:ahLst/>
              <a:cxnLst/>
              <a:rect l="l" t="t" r="r" b="b"/>
              <a:pathLst>
                <a:path w="403" h="246" extrusionOk="0">
                  <a:moveTo>
                    <a:pt x="30" y="246"/>
                  </a:moveTo>
                  <a:cubicBezTo>
                    <a:pt x="20" y="246"/>
                    <a:pt x="11" y="246"/>
                    <a:pt x="0" y="236"/>
                  </a:cubicBezTo>
                  <a:cubicBezTo>
                    <a:pt x="0" y="226"/>
                    <a:pt x="0" y="226"/>
                    <a:pt x="11" y="216"/>
                  </a:cubicBezTo>
                  <a:lnTo>
                    <a:pt x="383" y="0"/>
                  </a:lnTo>
                  <a:cubicBezTo>
                    <a:pt x="383" y="0"/>
                    <a:pt x="392" y="0"/>
                    <a:pt x="403" y="11"/>
                  </a:cubicBezTo>
                  <a:cubicBezTo>
                    <a:pt x="403" y="20"/>
                    <a:pt x="403" y="30"/>
                    <a:pt x="392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1"/>
            <p:cNvSpPr/>
            <p:nvPr/>
          </p:nvSpPr>
          <p:spPr>
            <a:xfrm>
              <a:off x="8510856" y="2626102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31" y="108"/>
                  </a:moveTo>
                  <a:cubicBezTo>
                    <a:pt x="31" y="118"/>
                    <a:pt x="20" y="118"/>
                    <a:pt x="11" y="118"/>
                  </a:cubicBezTo>
                  <a:cubicBezTo>
                    <a:pt x="1" y="118"/>
                    <a:pt x="1" y="108"/>
                    <a:pt x="1" y="99"/>
                  </a:cubicBezTo>
                  <a:lnTo>
                    <a:pt x="31" y="10"/>
                  </a:lnTo>
                  <a:cubicBezTo>
                    <a:pt x="40" y="10"/>
                    <a:pt x="50" y="1"/>
                    <a:pt x="50" y="10"/>
                  </a:cubicBezTo>
                  <a:cubicBezTo>
                    <a:pt x="60" y="10"/>
                    <a:pt x="70" y="20"/>
                    <a:pt x="6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1"/>
            <p:cNvSpPr/>
            <p:nvPr/>
          </p:nvSpPr>
          <p:spPr>
            <a:xfrm>
              <a:off x="8501864" y="2624551"/>
              <a:ext cx="19844" cy="7752"/>
            </a:xfrm>
            <a:custGeom>
              <a:avLst/>
              <a:gdLst/>
              <a:ahLst/>
              <a:cxnLst/>
              <a:rect l="l" t="t" r="r" b="b"/>
              <a:pathLst>
                <a:path w="128" h="50" extrusionOk="0">
                  <a:moveTo>
                    <a:pt x="20" y="30"/>
                  </a:moveTo>
                  <a:cubicBezTo>
                    <a:pt x="10" y="30"/>
                    <a:pt x="0" y="20"/>
                    <a:pt x="0" y="11"/>
                  </a:cubicBezTo>
                  <a:cubicBezTo>
                    <a:pt x="0" y="11"/>
                    <a:pt x="10" y="1"/>
                    <a:pt x="20" y="1"/>
                  </a:cubicBezTo>
                  <a:lnTo>
                    <a:pt x="108" y="11"/>
                  </a:lnTo>
                  <a:cubicBezTo>
                    <a:pt x="118" y="20"/>
                    <a:pt x="128" y="20"/>
                    <a:pt x="118" y="30"/>
                  </a:cubicBezTo>
                  <a:cubicBezTo>
                    <a:pt x="118" y="40"/>
                    <a:pt x="118" y="50"/>
                    <a:pt x="108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1"/>
            <p:cNvSpPr/>
            <p:nvPr/>
          </p:nvSpPr>
          <p:spPr>
            <a:xfrm>
              <a:off x="8520003" y="2621606"/>
              <a:ext cx="10852" cy="18294"/>
            </a:xfrm>
            <a:custGeom>
              <a:avLst/>
              <a:gdLst/>
              <a:ahLst/>
              <a:cxnLst/>
              <a:rect l="l" t="t" r="r" b="b"/>
              <a:pathLst>
                <a:path w="70" h="118" extrusionOk="0">
                  <a:moveTo>
                    <a:pt x="30" y="108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1" y="108"/>
                    <a:pt x="1" y="98"/>
                    <a:pt x="1" y="89"/>
                  </a:cubicBezTo>
                  <a:lnTo>
                    <a:pt x="40" y="10"/>
                  </a:lnTo>
                  <a:cubicBezTo>
                    <a:pt x="40" y="0"/>
                    <a:pt x="50" y="0"/>
                    <a:pt x="59" y="0"/>
                  </a:cubicBezTo>
                  <a:cubicBezTo>
                    <a:pt x="59" y="0"/>
                    <a:pt x="70" y="10"/>
                    <a:pt x="59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1"/>
            <p:cNvSpPr/>
            <p:nvPr/>
          </p:nvSpPr>
          <p:spPr>
            <a:xfrm>
              <a:off x="8510856" y="2618505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0"/>
                  </a:moveTo>
                  <a:cubicBezTo>
                    <a:pt x="11" y="40"/>
                    <a:pt x="1" y="30"/>
                    <a:pt x="1" y="20"/>
                  </a:cubicBezTo>
                  <a:cubicBezTo>
                    <a:pt x="1" y="11"/>
                    <a:pt x="11" y="0"/>
                    <a:pt x="20" y="11"/>
                  </a:cubicBezTo>
                  <a:lnTo>
                    <a:pt x="109" y="20"/>
                  </a:lnTo>
                  <a:cubicBezTo>
                    <a:pt x="118" y="20"/>
                    <a:pt x="129" y="30"/>
                    <a:pt x="118" y="40"/>
                  </a:cubicBezTo>
                  <a:cubicBezTo>
                    <a:pt x="118" y="50"/>
                    <a:pt x="118" y="50"/>
                    <a:pt x="109" y="5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1"/>
            <p:cNvSpPr/>
            <p:nvPr/>
          </p:nvSpPr>
          <p:spPr>
            <a:xfrm>
              <a:off x="8498763" y="2560834"/>
              <a:ext cx="62478" cy="39533"/>
            </a:xfrm>
            <a:custGeom>
              <a:avLst/>
              <a:gdLst/>
              <a:ahLst/>
              <a:cxnLst/>
              <a:rect l="l" t="t" r="r" b="b"/>
              <a:pathLst>
                <a:path w="403" h="255" extrusionOk="0">
                  <a:moveTo>
                    <a:pt x="11" y="30"/>
                  </a:moveTo>
                  <a:cubicBezTo>
                    <a:pt x="0" y="30"/>
                    <a:pt x="0" y="20"/>
                    <a:pt x="0" y="10"/>
                  </a:cubicBezTo>
                  <a:cubicBezTo>
                    <a:pt x="11" y="10"/>
                    <a:pt x="20" y="0"/>
                    <a:pt x="30" y="10"/>
                  </a:cubicBezTo>
                  <a:lnTo>
                    <a:pt x="392" y="216"/>
                  </a:lnTo>
                  <a:cubicBezTo>
                    <a:pt x="403" y="226"/>
                    <a:pt x="403" y="235"/>
                    <a:pt x="403" y="245"/>
                  </a:cubicBezTo>
                  <a:cubicBezTo>
                    <a:pt x="392" y="245"/>
                    <a:pt x="383" y="255"/>
                    <a:pt x="383" y="24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1"/>
            <p:cNvSpPr/>
            <p:nvPr/>
          </p:nvSpPr>
          <p:spPr>
            <a:xfrm>
              <a:off x="8501864" y="2571531"/>
              <a:ext cx="19844" cy="7597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20" y="39"/>
                  </a:moveTo>
                  <a:cubicBezTo>
                    <a:pt x="10" y="49"/>
                    <a:pt x="0" y="39"/>
                    <a:pt x="0" y="29"/>
                  </a:cubicBezTo>
                  <a:cubicBezTo>
                    <a:pt x="0" y="20"/>
                    <a:pt x="10" y="9"/>
                    <a:pt x="20" y="9"/>
                  </a:cubicBezTo>
                  <a:lnTo>
                    <a:pt x="108" y="0"/>
                  </a:lnTo>
                  <a:cubicBezTo>
                    <a:pt x="118" y="0"/>
                    <a:pt x="118" y="9"/>
                    <a:pt x="118" y="9"/>
                  </a:cubicBezTo>
                  <a:cubicBezTo>
                    <a:pt x="128" y="20"/>
                    <a:pt x="118" y="29"/>
                    <a:pt x="108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1"/>
            <p:cNvSpPr/>
            <p:nvPr/>
          </p:nvSpPr>
          <p:spPr>
            <a:xfrm>
              <a:off x="8510856" y="2557733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30"/>
                  </a:moveTo>
                  <a:cubicBezTo>
                    <a:pt x="1" y="20"/>
                    <a:pt x="1" y="11"/>
                    <a:pt x="11" y="11"/>
                  </a:cubicBezTo>
                  <a:cubicBezTo>
                    <a:pt x="20" y="0"/>
                    <a:pt x="31" y="11"/>
                    <a:pt x="31" y="11"/>
                  </a:cubicBezTo>
                  <a:lnTo>
                    <a:pt x="60" y="98"/>
                  </a:lnTo>
                  <a:cubicBezTo>
                    <a:pt x="70" y="109"/>
                    <a:pt x="60" y="118"/>
                    <a:pt x="50" y="118"/>
                  </a:cubicBezTo>
                  <a:cubicBezTo>
                    <a:pt x="50" y="118"/>
                    <a:pt x="40" y="118"/>
                    <a:pt x="31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1"/>
            <p:cNvSpPr/>
            <p:nvPr/>
          </p:nvSpPr>
          <p:spPr>
            <a:xfrm>
              <a:off x="8510856" y="2576027"/>
              <a:ext cx="19999" cy="7752"/>
            </a:xfrm>
            <a:custGeom>
              <a:avLst/>
              <a:gdLst/>
              <a:ahLst/>
              <a:cxnLst/>
              <a:rect l="l" t="t" r="r" b="b"/>
              <a:pathLst>
                <a:path w="129" h="50" extrusionOk="0">
                  <a:moveTo>
                    <a:pt x="20" y="49"/>
                  </a:moveTo>
                  <a:cubicBezTo>
                    <a:pt x="11" y="49"/>
                    <a:pt x="1" y="39"/>
                    <a:pt x="1" y="39"/>
                  </a:cubicBezTo>
                  <a:cubicBezTo>
                    <a:pt x="1" y="30"/>
                    <a:pt x="11" y="20"/>
                    <a:pt x="20" y="20"/>
                  </a:cubicBezTo>
                  <a:lnTo>
                    <a:pt x="109" y="10"/>
                  </a:lnTo>
                  <a:cubicBezTo>
                    <a:pt x="118" y="0"/>
                    <a:pt x="118" y="10"/>
                    <a:pt x="118" y="20"/>
                  </a:cubicBezTo>
                  <a:cubicBezTo>
                    <a:pt x="129" y="30"/>
                    <a:pt x="118" y="39"/>
                    <a:pt x="10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1"/>
            <p:cNvSpPr/>
            <p:nvPr/>
          </p:nvSpPr>
          <p:spPr>
            <a:xfrm>
              <a:off x="8520003" y="2563779"/>
              <a:ext cx="10852" cy="18449"/>
            </a:xfrm>
            <a:custGeom>
              <a:avLst/>
              <a:gdLst/>
              <a:ahLst/>
              <a:cxnLst/>
              <a:rect l="l" t="t" r="r" b="b"/>
              <a:pathLst>
                <a:path w="70" h="119" extrusionOk="0">
                  <a:moveTo>
                    <a:pt x="1" y="20"/>
                  </a:moveTo>
                  <a:cubicBezTo>
                    <a:pt x="1" y="11"/>
                    <a:pt x="1" y="1"/>
                    <a:pt x="11" y="1"/>
                  </a:cubicBezTo>
                  <a:cubicBezTo>
                    <a:pt x="20" y="1"/>
                    <a:pt x="30" y="1"/>
                    <a:pt x="30" y="11"/>
                  </a:cubicBezTo>
                  <a:lnTo>
                    <a:pt x="59" y="99"/>
                  </a:lnTo>
                  <a:cubicBezTo>
                    <a:pt x="70" y="99"/>
                    <a:pt x="59" y="109"/>
                    <a:pt x="59" y="118"/>
                  </a:cubicBezTo>
                  <a:cubicBezTo>
                    <a:pt x="50" y="118"/>
                    <a:pt x="40" y="109"/>
                    <a:pt x="40" y="10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1"/>
            <p:cNvSpPr/>
            <p:nvPr/>
          </p:nvSpPr>
          <p:spPr>
            <a:xfrm>
              <a:off x="8539847" y="2559283"/>
              <a:ext cx="24495" cy="36588"/>
            </a:xfrm>
            <a:custGeom>
              <a:avLst/>
              <a:gdLst/>
              <a:ahLst/>
              <a:cxnLst/>
              <a:rect l="l" t="t" r="r" b="b"/>
              <a:pathLst>
                <a:path w="158" h="236" extrusionOk="0">
                  <a:moveTo>
                    <a:pt x="10" y="20"/>
                  </a:moveTo>
                  <a:cubicBezTo>
                    <a:pt x="0" y="20"/>
                    <a:pt x="10" y="10"/>
                    <a:pt x="10" y="1"/>
                  </a:cubicBezTo>
                  <a:cubicBezTo>
                    <a:pt x="20" y="1"/>
                    <a:pt x="29" y="1"/>
                    <a:pt x="40" y="10"/>
                  </a:cubicBezTo>
                  <a:lnTo>
                    <a:pt x="157" y="216"/>
                  </a:lnTo>
                  <a:cubicBezTo>
                    <a:pt x="157" y="226"/>
                    <a:pt x="157" y="236"/>
                    <a:pt x="147" y="236"/>
                  </a:cubicBezTo>
                  <a:cubicBezTo>
                    <a:pt x="138" y="236"/>
                    <a:pt x="138" y="236"/>
                    <a:pt x="127" y="22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1"/>
            <p:cNvSpPr/>
            <p:nvPr/>
          </p:nvSpPr>
          <p:spPr>
            <a:xfrm>
              <a:off x="8535196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11" y="30"/>
                  </a:moveTo>
                  <a:cubicBezTo>
                    <a:pt x="1" y="20"/>
                    <a:pt x="1" y="20"/>
                    <a:pt x="1" y="10"/>
                  </a:cubicBezTo>
                  <a:cubicBezTo>
                    <a:pt x="1" y="1"/>
                    <a:pt x="11" y="1"/>
                    <a:pt x="20" y="1"/>
                  </a:cubicBezTo>
                  <a:lnTo>
                    <a:pt x="99" y="30"/>
                  </a:lnTo>
                  <a:cubicBezTo>
                    <a:pt x="109" y="30"/>
                    <a:pt x="109" y="40"/>
                    <a:pt x="109" y="49"/>
                  </a:cubicBezTo>
                  <a:cubicBezTo>
                    <a:pt x="99" y="60"/>
                    <a:pt x="89" y="60"/>
                    <a:pt x="89" y="6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1"/>
            <p:cNvSpPr/>
            <p:nvPr/>
          </p:nvSpPr>
          <p:spPr>
            <a:xfrm>
              <a:off x="8547443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10" y="11"/>
                  </a:moveTo>
                  <a:cubicBezTo>
                    <a:pt x="10" y="0"/>
                    <a:pt x="20" y="0"/>
                    <a:pt x="30" y="0"/>
                  </a:cubicBezTo>
                  <a:lnTo>
                    <a:pt x="39" y="11"/>
                  </a:lnTo>
                  <a:lnTo>
                    <a:pt x="30" y="98"/>
                  </a:lnTo>
                  <a:cubicBezTo>
                    <a:pt x="30" y="98"/>
                    <a:pt x="20" y="109"/>
                    <a:pt x="10" y="109"/>
                  </a:cubicBezTo>
                  <a:cubicBezTo>
                    <a:pt x="0" y="109"/>
                    <a:pt x="0" y="98"/>
                    <a:pt x="0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1"/>
            <p:cNvSpPr/>
            <p:nvPr/>
          </p:nvSpPr>
          <p:spPr>
            <a:xfrm>
              <a:off x="8539847" y="2572926"/>
              <a:ext cx="16744" cy="9302"/>
            </a:xfrm>
            <a:custGeom>
              <a:avLst/>
              <a:gdLst/>
              <a:ahLst/>
              <a:cxnLst/>
              <a:rect l="l" t="t" r="r" b="b"/>
              <a:pathLst>
                <a:path w="108" h="60" extrusionOk="0">
                  <a:moveTo>
                    <a:pt x="10" y="30"/>
                  </a:moveTo>
                  <a:cubicBezTo>
                    <a:pt x="0" y="30"/>
                    <a:pt x="0" y="20"/>
                    <a:pt x="0" y="11"/>
                  </a:cubicBezTo>
                  <a:cubicBezTo>
                    <a:pt x="10" y="0"/>
                    <a:pt x="10" y="0"/>
                    <a:pt x="20" y="0"/>
                  </a:cubicBezTo>
                  <a:lnTo>
                    <a:pt x="98" y="30"/>
                  </a:lnTo>
                  <a:cubicBezTo>
                    <a:pt x="108" y="40"/>
                    <a:pt x="108" y="40"/>
                    <a:pt x="108" y="50"/>
                  </a:cubicBezTo>
                  <a:cubicBezTo>
                    <a:pt x="98" y="59"/>
                    <a:pt x="98" y="59"/>
                    <a:pt x="88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1"/>
            <p:cNvSpPr/>
            <p:nvPr/>
          </p:nvSpPr>
          <p:spPr>
            <a:xfrm>
              <a:off x="8551939" y="2565330"/>
              <a:ext cx="6356" cy="16899"/>
            </a:xfrm>
            <a:custGeom>
              <a:avLst/>
              <a:gdLst/>
              <a:ahLst/>
              <a:cxnLst/>
              <a:rect l="l" t="t" r="r" b="b"/>
              <a:pathLst>
                <a:path w="41" h="109" extrusionOk="0">
                  <a:moveTo>
                    <a:pt x="10" y="10"/>
                  </a:moveTo>
                  <a:cubicBezTo>
                    <a:pt x="10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lnTo>
                    <a:pt x="30" y="99"/>
                  </a:lnTo>
                  <a:cubicBezTo>
                    <a:pt x="30" y="108"/>
                    <a:pt x="20" y="108"/>
                    <a:pt x="10" y="108"/>
                  </a:cubicBezTo>
                  <a:cubicBezTo>
                    <a:pt x="1" y="108"/>
                    <a:pt x="1" y="99"/>
                    <a:pt x="1" y="8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1"/>
            <p:cNvSpPr/>
            <p:nvPr/>
          </p:nvSpPr>
          <p:spPr>
            <a:xfrm>
              <a:off x="8568683" y="2559283"/>
              <a:ext cx="22945" cy="36588"/>
            </a:xfrm>
            <a:custGeom>
              <a:avLst/>
              <a:gdLst/>
              <a:ahLst/>
              <a:cxnLst/>
              <a:rect l="l" t="t" r="r" b="b"/>
              <a:pathLst>
                <a:path w="148" h="236" extrusionOk="0">
                  <a:moveTo>
                    <a:pt x="118" y="10"/>
                  </a:moveTo>
                  <a:cubicBezTo>
                    <a:pt x="128" y="1"/>
                    <a:pt x="137" y="1"/>
                    <a:pt x="137" y="1"/>
                  </a:cubicBezTo>
                  <a:cubicBezTo>
                    <a:pt x="148" y="10"/>
                    <a:pt x="148" y="20"/>
                    <a:pt x="148" y="20"/>
                  </a:cubicBezTo>
                  <a:lnTo>
                    <a:pt x="30" y="226"/>
                  </a:lnTo>
                  <a:cubicBezTo>
                    <a:pt x="20" y="236"/>
                    <a:pt x="10" y="236"/>
                    <a:pt x="10" y="236"/>
                  </a:cubicBezTo>
                  <a:cubicBezTo>
                    <a:pt x="0" y="236"/>
                    <a:pt x="0" y="226"/>
                    <a:pt x="0" y="216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1"/>
            <p:cNvSpPr/>
            <p:nvPr/>
          </p:nvSpPr>
          <p:spPr>
            <a:xfrm>
              <a:off x="8579380" y="2557733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11"/>
                  </a:moveTo>
                  <a:cubicBezTo>
                    <a:pt x="0" y="11"/>
                    <a:pt x="0" y="0"/>
                    <a:pt x="10" y="0"/>
                  </a:cubicBezTo>
                  <a:cubicBezTo>
                    <a:pt x="20" y="0"/>
                    <a:pt x="29" y="0"/>
                    <a:pt x="29" y="11"/>
                  </a:cubicBezTo>
                  <a:lnTo>
                    <a:pt x="39" y="89"/>
                  </a:lnTo>
                  <a:cubicBezTo>
                    <a:pt x="39" y="98"/>
                    <a:pt x="39" y="109"/>
                    <a:pt x="29" y="109"/>
                  </a:cubicBezTo>
                  <a:cubicBezTo>
                    <a:pt x="20" y="109"/>
                    <a:pt x="10" y="98"/>
                    <a:pt x="10" y="9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1"/>
            <p:cNvSpPr/>
            <p:nvPr/>
          </p:nvSpPr>
          <p:spPr>
            <a:xfrm>
              <a:off x="8580775" y="2565330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9" y="1"/>
                  </a:moveTo>
                  <a:cubicBezTo>
                    <a:pt x="89" y="1"/>
                    <a:pt x="99" y="1"/>
                    <a:pt x="109" y="10"/>
                  </a:cubicBezTo>
                  <a:cubicBezTo>
                    <a:pt x="109" y="20"/>
                    <a:pt x="109" y="20"/>
                    <a:pt x="99" y="30"/>
                  </a:cubicBezTo>
                  <a:lnTo>
                    <a:pt x="20" y="60"/>
                  </a:lnTo>
                  <a:cubicBezTo>
                    <a:pt x="11" y="60"/>
                    <a:pt x="11" y="60"/>
                    <a:pt x="1" y="49"/>
                  </a:cubicBezTo>
                  <a:cubicBezTo>
                    <a:pt x="1" y="40"/>
                    <a:pt x="1" y="30"/>
                    <a:pt x="11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1"/>
            <p:cNvSpPr/>
            <p:nvPr/>
          </p:nvSpPr>
          <p:spPr>
            <a:xfrm>
              <a:off x="8574729" y="2565330"/>
              <a:ext cx="6201" cy="16899"/>
            </a:xfrm>
            <a:custGeom>
              <a:avLst/>
              <a:gdLst/>
              <a:ahLst/>
              <a:cxnLst/>
              <a:rect l="l" t="t" r="r" b="b"/>
              <a:pathLst>
                <a:path w="40" h="109" extrusionOk="0">
                  <a:moveTo>
                    <a:pt x="0" y="20"/>
                  </a:moveTo>
                  <a:cubicBezTo>
                    <a:pt x="0" y="10"/>
                    <a:pt x="0" y="1"/>
                    <a:pt x="11" y="1"/>
                  </a:cubicBezTo>
                  <a:cubicBezTo>
                    <a:pt x="20" y="1"/>
                    <a:pt x="30" y="10"/>
                    <a:pt x="30" y="10"/>
                  </a:cubicBezTo>
                  <a:lnTo>
                    <a:pt x="40" y="89"/>
                  </a:lnTo>
                  <a:cubicBezTo>
                    <a:pt x="40" y="99"/>
                    <a:pt x="40" y="108"/>
                    <a:pt x="30" y="108"/>
                  </a:cubicBezTo>
                  <a:cubicBezTo>
                    <a:pt x="20" y="108"/>
                    <a:pt x="11" y="108"/>
                    <a:pt x="11" y="9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1"/>
            <p:cNvSpPr/>
            <p:nvPr/>
          </p:nvSpPr>
          <p:spPr>
            <a:xfrm>
              <a:off x="8576279" y="2572926"/>
              <a:ext cx="16899" cy="9302"/>
            </a:xfrm>
            <a:custGeom>
              <a:avLst/>
              <a:gdLst/>
              <a:ahLst/>
              <a:cxnLst/>
              <a:rect l="l" t="t" r="r" b="b"/>
              <a:pathLst>
                <a:path w="109" h="60" extrusionOk="0">
                  <a:moveTo>
                    <a:pt x="88" y="0"/>
                  </a:moveTo>
                  <a:cubicBezTo>
                    <a:pt x="88" y="0"/>
                    <a:pt x="99" y="0"/>
                    <a:pt x="108" y="11"/>
                  </a:cubicBezTo>
                  <a:cubicBezTo>
                    <a:pt x="108" y="20"/>
                    <a:pt x="99" y="30"/>
                    <a:pt x="99" y="30"/>
                  </a:cubicBezTo>
                  <a:lnTo>
                    <a:pt x="20" y="59"/>
                  </a:lnTo>
                  <a:cubicBezTo>
                    <a:pt x="10" y="59"/>
                    <a:pt x="1" y="59"/>
                    <a:pt x="1" y="50"/>
                  </a:cubicBezTo>
                  <a:cubicBezTo>
                    <a:pt x="1" y="40"/>
                    <a:pt x="1" y="40"/>
                    <a:pt x="10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1"/>
            <p:cNvSpPr/>
            <p:nvPr/>
          </p:nvSpPr>
          <p:spPr>
            <a:xfrm>
              <a:off x="8573334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255" y="0"/>
                  </a:moveTo>
                  <a:cubicBezTo>
                    <a:pt x="264" y="0"/>
                    <a:pt x="264" y="10"/>
                    <a:pt x="264" y="20"/>
                  </a:cubicBezTo>
                  <a:cubicBezTo>
                    <a:pt x="264" y="29"/>
                    <a:pt x="264" y="29"/>
                    <a:pt x="255" y="29"/>
                  </a:cubicBezTo>
                  <a:lnTo>
                    <a:pt x="9" y="29"/>
                  </a:ln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1"/>
            <p:cNvSpPr/>
            <p:nvPr/>
          </p:nvSpPr>
          <p:spPr>
            <a:xfrm>
              <a:off x="8597518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69" y="10"/>
                  </a:moveTo>
                  <a:cubicBezTo>
                    <a:pt x="79" y="0"/>
                    <a:pt x="89" y="0"/>
                    <a:pt x="99" y="10"/>
                  </a:cubicBezTo>
                  <a:cubicBezTo>
                    <a:pt x="99" y="10"/>
                    <a:pt x="99" y="20"/>
                    <a:pt x="89" y="30"/>
                  </a:cubicBezTo>
                  <a:lnTo>
                    <a:pt x="30" y="78"/>
                  </a:lnTo>
                  <a:cubicBezTo>
                    <a:pt x="20" y="89"/>
                    <a:pt x="10" y="78"/>
                    <a:pt x="10" y="78"/>
                  </a:cubicBezTo>
                  <a:cubicBezTo>
                    <a:pt x="1" y="69"/>
                    <a:pt x="1" y="59"/>
                    <a:pt x="10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1"/>
            <p:cNvSpPr/>
            <p:nvPr/>
          </p:nvSpPr>
          <p:spPr>
            <a:xfrm>
              <a:off x="8597518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89" y="59"/>
                  </a:moveTo>
                  <a:cubicBezTo>
                    <a:pt x="99" y="59"/>
                    <a:pt x="99" y="69"/>
                    <a:pt x="99" y="79"/>
                  </a:cubicBezTo>
                  <a:cubicBezTo>
                    <a:pt x="89" y="79"/>
                    <a:pt x="79" y="88"/>
                    <a:pt x="69" y="79"/>
                  </a:cubicBezTo>
                  <a:lnTo>
                    <a:pt x="10" y="29"/>
                  </a:lnTo>
                  <a:cubicBezTo>
                    <a:pt x="1" y="20"/>
                    <a:pt x="1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1"/>
            <p:cNvSpPr/>
            <p:nvPr/>
          </p:nvSpPr>
          <p:spPr>
            <a:xfrm>
              <a:off x="8588527" y="2591220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68" y="10"/>
                  </a:moveTo>
                  <a:cubicBezTo>
                    <a:pt x="78" y="0"/>
                    <a:pt x="88" y="0"/>
                    <a:pt x="88" y="10"/>
                  </a:cubicBezTo>
                  <a:cubicBezTo>
                    <a:pt x="98" y="10"/>
                    <a:pt x="98" y="20"/>
                    <a:pt x="88" y="30"/>
                  </a:cubicBezTo>
                  <a:lnTo>
                    <a:pt x="29" y="78"/>
                  </a:lnTo>
                  <a:cubicBezTo>
                    <a:pt x="20" y="89"/>
                    <a:pt x="9" y="78"/>
                    <a:pt x="0" y="78"/>
                  </a:cubicBezTo>
                  <a:cubicBezTo>
                    <a:pt x="0" y="69"/>
                    <a:pt x="0" y="59"/>
                    <a:pt x="9" y="5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1"/>
            <p:cNvSpPr/>
            <p:nvPr/>
          </p:nvSpPr>
          <p:spPr>
            <a:xfrm>
              <a:off x="8588527" y="2598816"/>
              <a:ext cx="15193" cy="13798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88" y="59"/>
                  </a:moveTo>
                  <a:cubicBezTo>
                    <a:pt x="98" y="59"/>
                    <a:pt x="98" y="69"/>
                    <a:pt x="88" y="79"/>
                  </a:cubicBezTo>
                  <a:cubicBezTo>
                    <a:pt x="88" y="79"/>
                    <a:pt x="78" y="88"/>
                    <a:pt x="68" y="79"/>
                  </a:cubicBezTo>
                  <a:lnTo>
                    <a:pt x="9" y="29"/>
                  </a:lnTo>
                  <a:cubicBezTo>
                    <a:pt x="0" y="20"/>
                    <a:pt x="0" y="10"/>
                    <a:pt x="0" y="10"/>
                  </a:cubicBezTo>
                  <a:cubicBezTo>
                    <a:pt x="9" y="0"/>
                    <a:pt x="20" y="0"/>
                    <a:pt x="2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1"/>
            <p:cNvSpPr/>
            <p:nvPr/>
          </p:nvSpPr>
          <p:spPr>
            <a:xfrm>
              <a:off x="8568683" y="2606413"/>
              <a:ext cx="22945" cy="38138"/>
            </a:xfrm>
            <a:custGeom>
              <a:avLst/>
              <a:gdLst/>
              <a:ahLst/>
              <a:cxnLst/>
              <a:rect l="l" t="t" r="r" b="b"/>
              <a:pathLst>
                <a:path w="148" h="246" extrusionOk="0">
                  <a:moveTo>
                    <a:pt x="148" y="216"/>
                  </a:moveTo>
                  <a:cubicBezTo>
                    <a:pt x="148" y="226"/>
                    <a:pt x="148" y="235"/>
                    <a:pt x="137" y="235"/>
                  </a:cubicBezTo>
                  <a:cubicBezTo>
                    <a:pt x="137" y="245"/>
                    <a:pt x="128" y="245"/>
                    <a:pt x="118" y="235"/>
                  </a:cubicBezTo>
                  <a:lnTo>
                    <a:pt x="0" y="30"/>
                  </a:lnTo>
                  <a:cubicBezTo>
                    <a:pt x="0" y="20"/>
                    <a:pt x="0" y="10"/>
                    <a:pt x="10" y="10"/>
                  </a:cubicBezTo>
                  <a:cubicBezTo>
                    <a:pt x="10" y="0"/>
                    <a:pt x="2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1"/>
            <p:cNvSpPr/>
            <p:nvPr/>
          </p:nvSpPr>
          <p:spPr>
            <a:xfrm>
              <a:off x="8580775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99" y="39"/>
                  </a:moveTo>
                  <a:cubicBezTo>
                    <a:pt x="109" y="39"/>
                    <a:pt x="109" y="50"/>
                    <a:pt x="109" y="59"/>
                  </a:cubicBezTo>
                  <a:cubicBezTo>
                    <a:pt x="99" y="69"/>
                    <a:pt x="89" y="69"/>
                    <a:pt x="89" y="69"/>
                  </a:cubicBezTo>
                  <a:lnTo>
                    <a:pt x="11" y="39"/>
                  </a:lnTo>
                  <a:cubicBezTo>
                    <a:pt x="1" y="30"/>
                    <a:pt x="1" y="20"/>
                    <a:pt x="1" y="20"/>
                  </a:cubicBezTo>
                  <a:cubicBezTo>
                    <a:pt x="11" y="10"/>
                    <a:pt x="11" y="0"/>
                    <a:pt x="2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1"/>
            <p:cNvSpPr/>
            <p:nvPr/>
          </p:nvSpPr>
          <p:spPr>
            <a:xfrm>
              <a:off x="8579380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29" y="98"/>
                  </a:moveTo>
                  <a:cubicBezTo>
                    <a:pt x="29" y="98"/>
                    <a:pt x="20" y="108"/>
                    <a:pt x="10" y="108"/>
                  </a:cubicBezTo>
                  <a:cubicBezTo>
                    <a:pt x="0" y="108"/>
                    <a:pt x="0" y="98"/>
                    <a:pt x="0" y="88"/>
                  </a:cubicBezTo>
                  <a:lnTo>
                    <a:pt x="10" y="10"/>
                  </a:lnTo>
                  <a:cubicBezTo>
                    <a:pt x="10" y="0"/>
                    <a:pt x="20" y="0"/>
                    <a:pt x="29" y="0"/>
                  </a:cubicBezTo>
                  <a:cubicBezTo>
                    <a:pt x="39" y="0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1"/>
            <p:cNvSpPr/>
            <p:nvPr/>
          </p:nvSpPr>
          <p:spPr>
            <a:xfrm>
              <a:off x="8576279" y="2620056"/>
              <a:ext cx="16899" cy="10697"/>
            </a:xfrm>
            <a:custGeom>
              <a:avLst/>
              <a:gdLst/>
              <a:ahLst/>
              <a:cxnLst/>
              <a:rect l="l" t="t" r="r" b="b"/>
              <a:pathLst>
                <a:path w="109" h="69" extrusionOk="0">
                  <a:moveTo>
                    <a:pt x="99" y="30"/>
                  </a:moveTo>
                  <a:cubicBezTo>
                    <a:pt x="99" y="40"/>
                    <a:pt x="108" y="49"/>
                    <a:pt x="108" y="49"/>
                  </a:cubicBezTo>
                  <a:cubicBezTo>
                    <a:pt x="99" y="59"/>
                    <a:pt x="88" y="69"/>
                    <a:pt x="88" y="59"/>
                  </a:cubicBezTo>
                  <a:lnTo>
                    <a:pt x="10" y="30"/>
                  </a:lnTo>
                  <a:cubicBezTo>
                    <a:pt x="1" y="30"/>
                    <a:pt x="1" y="20"/>
                    <a:pt x="1" y="10"/>
                  </a:cubicBezTo>
                  <a:cubicBezTo>
                    <a:pt x="1" y="1"/>
                    <a:pt x="1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1"/>
            <p:cNvSpPr/>
            <p:nvPr/>
          </p:nvSpPr>
          <p:spPr>
            <a:xfrm>
              <a:off x="8574729" y="2620056"/>
              <a:ext cx="6201" cy="18449"/>
            </a:xfrm>
            <a:custGeom>
              <a:avLst/>
              <a:gdLst/>
              <a:ahLst/>
              <a:cxnLst/>
              <a:rect l="l" t="t" r="r" b="b"/>
              <a:pathLst>
                <a:path w="40" h="119" extrusionOk="0">
                  <a:moveTo>
                    <a:pt x="30" y="99"/>
                  </a:moveTo>
                  <a:cubicBezTo>
                    <a:pt x="30" y="108"/>
                    <a:pt x="20" y="118"/>
                    <a:pt x="11" y="108"/>
                  </a:cubicBezTo>
                  <a:cubicBezTo>
                    <a:pt x="0" y="108"/>
                    <a:pt x="0" y="108"/>
                    <a:pt x="0" y="99"/>
                  </a:cubicBezTo>
                  <a:lnTo>
                    <a:pt x="11" y="20"/>
                  </a:lnTo>
                  <a:cubicBezTo>
                    <a:pt x="11" y="10"/>
                    <a:pt x="20" y="1"/>
                    <a:pt x="30" y="1"/>
                  </a:cubicBezTo>
                  <a:cubicBezTo>
                    <a:pt x="40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1"/>
            <p:cNvSpPr/>
            <p:nvPr/>
          </p:nvSpPr>
          <p:spPr>
            <a:xfrm>
              <a:off x="8539847" y="2606413"/>
              <a:ext cx="24495" cy="38138"/>
            </a:xfrm>
            <a:custGeom>
              <a:avLst/>
              <a:gdLst/>
              <a:ahLst/>
              <a:cxnLst/>
              <a:rect l="l" t="t" r="r" b="b"/>
              <a:pathLst>
                <a:path w="158" h="246" extrusionOk="0">
                  <a:moveTo>
                    <a:pt x="40" y="235"/>
                  </a:moveTo>
                  <a:cubicBezTo>
                    <a:pt x="29" y="245"/>
                    <a:pt x="20" y="245"/>
                    <a:pt x="10" y="235"/>
                  </a:cubicBezTo>
                  <a:cubicBezTo>
                    <a:pt x="10" y="235"/>
                    <a:pt x="0" y="226"/>
                    <a:pt x="10" y="216"/>
                  </a:cubicBezTo>
                  <a:lnTo>
                    <a:pt x="127" y="10"/>
                  </a:lnTo>
                  <a:cubicBezTo>
                    <a:pt x="138" y="0"/>
                    <a:pt x="138" y="0"/>
                    <a:pt x="147" y="10"/>
                  </a:cubicBezTo>
                  <a:cubicBezTo>
                    <a:pt x="157" y="10"/>
                    <a:pt x="157" y="20"/>
                    <a:pt x="157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1"/>
            <p:cNvSpPr/>
            <p:nvPr/>
          </p:nvSpPr>
          <p:spPr>
            <a:xfrm>
              <a:off x="8547443" y="2629202"/>
              <a:ext cx="6201" cy="16744"/>
            </a:xfrm>
            <a:custGeom>
              <a:avLst/>
              <a:gdLst/>
              <a:ahLst/>
              <a:cxnLst/>
              <a:rect l="l" t="t" r="r" b="b"/>
              <a:pathLst>
                <a:path w="40" h="108" extrusionOk="0">
                  <a:moveTo>
                    <a:pt x="39" y="88"/>
                  </a:moveTo>
                  <a:cubicBezTo>
                    <a:pt x="39" y="98"/>
                    <a:pt x="30" y="108"/>
                    <a:pt x="30" y="108"/>
                  </a:cubicBezTo>
                  <a:cubicBezTo>
                    <a:pt x="20" y="108"/>
                    <a:pt x="10" y="98"/>
                    <a:pt x="10" y="98"/>
                  </a:cubicBezTo>
                  <a:lnTo>
                    <a:pt x="0" y="10"/>
                  </a:lnTo>
                  <a:cubicBezTo>
                    <a:pt x="0" y="10"/>
                    <a:pt x="0" y="0"/>
                    <a:pt x="10" y="0"/>
                  </a:cubicBezTo>
                  <a:cubicBezTo>
                    <a:pt x="20" y="0"/>
                    <a:pt x="30" y="0"/>
                    <a:pt x="30" y="1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1"/>
            <p:cNvSpPr/>
            <p:nvPr/>
          </p:nvSpPr>
          <p:spPr>
            <a:xfrm>
              <a:off x="8535196" y="2627652"/>
              <a:ext cx="16899" cy="10852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20" y="69"/>
                  </a:moveTo>
                  <a:cubicBezTo>
                    <a:pt x="11" y="69"/>
                    <a:pt x="1" y="69"/>
                    <a:pt x="1" y="59"/>
                  </a:cubicBezTo>
                  <a:cubicBezTo>
                    <a:pt x="1" y="50"/>
                    <a:pt x="1" y="39"/>
                    <a:pt x="11" y="39"/>
                  </a:cubicBezTo>
                  <a:lnTo>
                    <a:pt x="89" y="10"/>
                  </a:lnTo>
                  <a:cubicBezTo>
                    <a:pt x="89" y="0"/>
                    <a:pt x="99" y="10"/>
                    <a:pt x="109" y="20"/>
                  </a:cubicBezTo>
                  <a:cubicBezTo>
                    <a:pt x="109" y="20"/>
                    <a:pt x="109" y="30"/>
                    <a:pt x="99" y="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1"/>
            <p:cNvSpPr/>
            <p:nvPr/>
          </p:nvSpPr>
          <p:spPr>
            <a:xfrm>
              <a:off x="8551939" y="2620056"/>
              <a:ext cx="6356" cy="18449"/>
            </a:xfrm>
            <a:custGeom>
              <a:avLst/>
              <a:gdLst/>
              <a:ahLst/>
              <a:cxnLst/>
              <a:rect l="l" t="t" r="r" b="b"/>
              <a:pathLst>
                <a:path w="41" h="119" extrusionOk="0">
                  <a:moveTo>
                    <a:pt x="40" y="99"/>
                  </a:moveTo>
                  <a:cubicBezTo>
                    <a:pt x="40" y="108"/>
                    <a:pt x="40" y="108"/>
                    <a:pt x="30" y="108"/>
                  </a:cubicBezTo>
                  <a:cubicBezTo>
                    <a:pt x="20" y="118"/>
                    <a:pt x="10" y="108"/>
                    <a:pt x="10" y="99"/>
                  </a:cubicBezTo>
                  <a:lnTo>
                    <a:pt x="1" y="20"/>
                  </a:lnTo>
                  <a:cubicBezTo>
                    <a:pt x="1" y="10"/>
                    <a:pt x="1" y="1"/>
                    <a:pt x="10" y="1"/>
                  </a:cubicBezTo>
                  <a:cubicBezTo>
                    <a:pt x="20" y="1"/>
                    <a:pt x="30" y="10"/>
                    <a:pt x="30" y="2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1"/>
            <p:cNvSpPr/>
            <p:nvPr/>
          </p:nvSpPr>
          <p:spPr>
            <a:xfrm>
              <a:off x="8539847" y="2620056"/>
              <a:ext cx="16744" cy="10697"/>
            </a:xfrm>
            <a:custGeom>
              <a:avLst/>
              <a:gdLst/>
              <a:ahLst/>
              <a:cxnLst/>
              <a:rect l="l" t="t" r="r" b="b"/>
              <a:pathLst>
                <a:path w="108" h="69" extrusionOk="0">
                  <a:moveTo>
                    <a:pt x="20" y="59"/>
                  </a:moveTo>
                  <a:cubicBezTo>
                    <a:pt x="10" y="69"/>
                    <a:pt x="10" y="59"/>
                    <a:pt x="0" y="49"/>
                  </a:cubicBezTo>
                  <a:cubicBezTo>
                    <a:pt x="0" y="49"/>
                    <a:pt x="0" y="40"/>
                    <a:pt x="10" y="30"/>
                  </a:cubicBezTo>
                  <a:lnTo>
                    <a:pt x="88" y="1"/>
                  </a:lnTo>
                  <a:cubicBezTo>
                    <a:pt x="98" y="1"/>
                    <a:pt x="98" y="1"/>
                    <a:pt x="108" y="10"/>
                  </a:cubicBezTo>
                  <a:cubicBezTo>
                    <a:pt x="108" y="20"/>
                    <a:pt x="108" y="30"/>
                    <a:pt x="98" y="3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1"/>
            <p:cNvSpPr/>
            <p:nvPr/>
          </p:nvSpPr>
          <p:spPr>
            <a:xfrm>
              <a:off x="8518607" y="2598816"/>
              <a:ext cx="41084" cy="4651"/>
            </a:xfrm>
            <a:custGeom>
              <a:avLst/>
              <a:gdLst/>
              <a:ahLst/>
              <a:cxnLst/>
              <a:rect l="l" t="t" r="r" b="b"/>
              <a:pathLst>
                <a:path w="265" h="30" extrusionOk="0">
                  <a:moveTo>
                    <a:pt x="10" y="29"/>
                  </a:moveTo>
                  <a:cubicBezTo>
                    <a:pt x="0" y="29"/>
                    <a:pt x="0" y="29"/>
                    <a:pt x="0" y="20"/>
                  </a:cubicBezTo>
                  <a:cubicBezTo>
                    <a:pt x="0" y="10"/>
                    <a:pt x="0" y="0"/>
                    <a:pt x="10" y="0"/>
                  </a:cubicBezTo>
                  <a:lnTo>
                    <a:pt x="255" y="0"/>
                  </a:lnTo>
                  <a:cubicBezTo>
                    <a:pt x="255" y="0"/>
                    <a:pt x="264" y="10"/>
                    <a:pt x="264" y="20"/>
                  </a:cubicBezTo>
                  <a:cubicBezTo>
                    <a:pt x="264" y="29"/>
                    <a:pt x="255" y="29"/>
                    <a:pt x="255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1"/>
            <p:cNvSpPr/>
            <p:nvPr/>
          </p:nvSpPr>
          <p:spPr>
            <a:xfrm>
              <a:off x="8520003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20" y="79"/>
                  </a:moveTo>
                  <a:cubicBezTo>
                    <a:pt x="20" y="88"/>
                    <a:pt x="11" y="79"/>
                    <a:pt x="1" y="79"/>
                  </a:cubicBezTo>
                  <a:cubicBezTo>
                    <a:pt x="1" y="69"/>
                    <a:pt x="1" y="59"/>
                    <a:pt x="11" y="59"/>
                  </a:cubicBezTo>
                  <a:lnTo>
                    <a:pt x="70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9" y="10"/>
                    <a:pt x="99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1"/>
            <p:cNvSpPr/>
            <p:nvPr/>
          </p:nvSpPr>
          <p:spPr>
            <a:xfrm>
              <a:off x="8520003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1" y="20"/>
                    <a:pt x="1" y="10"/>
                    <a:pt x="1" y="10"/>
                  </a:cubicBezTo>
                  <a:cubicBezTo>
                    <a:pt x="11" y="0"/>
                    <a:pt x="20" y="0"/>
                    <a:pt x="20" y="10"/>
                  </a:cubicBezTo>
                  <a:lnTo>
                    <a:pt x="89" y="59"/>
                  </a:lnTo>
                  <a:cubicBezTo>
                    <a:pt x="99" y="59"/>
                    <a:pt x="99" y="69"/>
                    <a:pt x="89" y="78"/>
                  </a:cubicBezTo>
                  <a:cubicBezTo>
                    <a:pt x="89" y="78"/>
                    <a:pt x="79" y="89"/>
                    <a:pt x="70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1"/>
            <p:cNvSpPr/>
            <p:nvPr/>
          </p:nvSpPr>
          <p:spPr>
            <a:xfrm>
              <a:off x="8529150" y="2598816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30" y="79"/>
                  </a:moveTo>
                  <a:cubicBezTo>
                    <a:pt x="20" y="88"/>
                    <a:pt x="11" y="79"/>
                    <a:pt x="11" y="79"/>
                  </a:cubicBezTo>
                  <a:cubicBezTo>
                    <a:pt x="0" y="69"/>
                    <a:pt x="0" y="59"/>
                    <a:pt x="11" y="59"/>
                  </a:cubicBezTo>
                  <a:lnTo>
                    <a:pt x="69" y="10"/>
                  </a:lnTo>
                  <a:cubicBezTo>
                    <a:pt x="79" y="0"/>
                    <a:pt x="89" y="0"/>
                    <a:pt x="89" y="10"/>
                  </a:cubicBezTo>
                  <a:cubicBezTo>
                    <a:pt x="98" y="10"/>
                    <a:pt x="98" y="20"/>
                    <a:pt x="89" y="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1"/>
            <p:cNvSpPr/>
            <p:nvPr/>
          </p:nvSpPr>
          <p:spPr>
            <a:xfrm>
              <a:off x="8529150" y="2591220"/>
              <a:ext cx="15348" cy="13798"/>
            </a:xfrm>
            <a:custGeom>
              <a:avLst/>
              <a:gdLst/>
              <a:ahLst/>
              <a:cxnLst/>
              <a:rect l="l" t="t" r="r" b="b"/>
              <a:pathLst>
                <a:path w="99" h="89" extrusionOk="0">
                  <a:moveTo>
                    <a:pt x="11" y="30"/>
                  </a:moveTo>
                  <a:cubicBezTo>
                    <a:pt x="0" y="20"/>
                    <a:pt x="0" y="10"/>
                    <a:pt x="11" y="10"/>
                  </a:cubicBezTo>
                  <a:cubicBezTo>
                    <a:pt x="11" y="0"/>
                    <a:pt x="20" y="0"/>
                    <a:pt x="30" y="10"/>
                  </a:cubicBezTo>
                  <a:lnTo>
                    <a:pt x="89" y="59"/>
                  </a:lnTo>
                  <a:cubicBezTo>
                    <a:pt x="98" y="59"/>
                    <a:pt x="98" y="69"/>
                    <a:pt x="89" y="78"/>
                  </a:cubicBezTo>
                  <a:cubicBezTo>
                    <a:pt x="89" y="78"/>
                    <a:pt x="79" y="89"/>
                    <a:pt x="69" y="7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4" name="Google Shape;6364;p21"/>
          <p:cNvSpPr txBox="1">
            <a:spLocks noGrp="1"/>
          </p:cNvSpPr>
          <p:nvPr>
            <p:ph type="subTitle" idx="1"/>
          </p:nvPr>
        </p:nvSpPr>
        <p:spPr>
          <a:xfrm>
            <a:off x="2470572" y="2476650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6365" name="Google Shape;6365;p21"/>
          <p:cNvSpPr txBox="1">
            <a:spLocks noGrp="1"/>
          </p:cNvSpPr>
          <p:nvPr>
            <p:ph type="title"/>
          </p:nvPr>
        </p:nvSpPr>
        <p:spPr>
          <a:xfrm>
            <a:off x="2470425" y="3173475"/>
            <a:ext cx="4408200" cy="139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5000">
                <a:solidFill>
                  <a:srgbClr val="BE233C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11700" y="2867800"/>
            <a:ext cx="8520600" cy="112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0">
  <p:cSld name="CUSTOM_10">
    <p:bg>
      <p:bgPr>
        <a:solidFill>
          <a:srgbClr val="6D8E8F"/>
        </a:solidFill>
        <a:effectLst/>
      </p:bgPr>
    </p:bg>
    <p:spTree>
      <p:nvGrpSpPr>
        <p:cNvPr id="1" name="Shape 6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7" name="Google Shape;6367;p22"/>
          <p:cNvSpPr/>
          <p:nvPr/>
        </p:nvSpPr>
        <p:spPr>
          <a:xfrm>
            <a:off x="222830" y="6370309"/>
            <a:ext cx="205103" cy="59302"/>
          </a:xfrm>
          <a:custGeom>
            <a:avLst/>
            <a:gdLst/>
            <a:ahLst/>
            <a:cxnLst/>
            <a:rect l="l" t="t" r="r" b="b"/>
            <a:pathLst>
              <a:path w="1252" h="362" extrusionOk="0">
                <a:moveTo>
                  <a:pt x="295" y="0"/>
                </a:moveTo>
                <a:cubicBezTo>
                  <a:pt x="208" y="0"/>
                  <a:pt x="142" y="19"/>
                  <a:pt x="115" y="67"/>
                </a:cubicBezTo>
                <a:cubicBezTo>
                  <a:pt x="1" y="270"/>
                  <a:pt x="333" y="362"/>
                  <a:pt x="694" y="362"/>
                </a:cubicBezTo>
                <a:cubicBezTo>
                  <a:pt x="891" y="362"/>
                  <a:pt x="1096" y="334"/>
                  <a:pt x="1241" y="283"/>
                </a:cubicBezTo>
                <a:cubicBezTo>
                  <a:pt x="1252" y="283"/>
                  <a:pt x="1252" y="263"/>
                  <a:pt x="1241" y="263"/>
                </a:cubicBezTo>
                <a:cubicBezTo>
                  <a:pt x="1114" y="210"/>
                  <a:pt x="586" y="0"/>
                  <a:pt x="29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8" name="Google Shape;6368;p22"/>
          <p:cNvSpPr/>
          <p:nvPr/>
        </p:nvSpPr>
        <p:spPr>
          <a:xfrm>
            <a:off x="165165" y="6157998"/>
            <a:ext cx="185772" cy="57336"/>
          </a:xfrm>
          <a:custGeom>
            <a:avLst/>
            <a:gdLst/>
            <a:ahLst/>
            <a:cxnLst/>
            <a:rect l="l" t="t" r="r" b="b"/>
            <a:pathLst>
              <a:path w="1134" h="350" extrusionOk="0">
                <a:moveTo>
                  <a:pt x="264" y="1"/>
                </a:moveTo>
                <a:cubicBezTo>
                  <a:pt x="203" y="1"/>
                  <a:pt x="157" y="15"/>
                  <a:pt x="134" y="50"/>
                </a:cubicBezTo>
                <a:cubicBezTo>
                  <a:pt x="1" y="242"/>
                  <a:pt x="418" y="350"/>
                  <a:pt x="791" y="350"/>
                </a:cubicBezTo>
                <a:cubicBezTo>
                  <a:pt x="913" y="350"/>
                  <a:pt x="1031" y="338"/>
                  <a:pt x="1123" y="314"/>
                </a:cubicBezTo>
                <a:cubicBezTo>
                  <a:pt x="1133" y="314"/>
                  <a:pt x="1133" y="305"/>
                  <a:pt x="1123" y="294"/>
                </a:cubicBezTo>
                <a:cubicBezTo>
                  <a:pt x="1005" y="240"/>
                  <a:pt x="514" y="1"/>
                  <a:pt x="26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9" name="Google Shape;6369;p22"/>
          <p:cNvSpPr/>
          <p:nvPr/>
        </p:nvSpPr>
        <p:spPr>
          <a:xfrm>
            <a:off x="344384" y="6037263"/>
            <a:ext cx="82729" cy="166602"/>
          </a:xfrm>
          <a:custGeom>
            <a:avLst/>
            <a:gdLst/>
            <a:ahLst/>
            <a:cxnLst/>
            <a:rect l="l" t="t" r="r" b="b"/>
            <a:pathLst>
              <a:path w="505" h="1017" extrusionOk="0">
                <a:moveTo>
                  <a:pt x="243" y="1"/>
                </a:moveTo>
                <a:cubicBezTo>
                  <a:pt x="234" y="1"/>
                  <a:pt x="225" y="1"/>
                  <a:pt x="216" y="3"/>
                </a:cubicBezTo>
                <a:cubicBezTo>
                  <a:pt x="0" y="32"/>
                  <a:pt x="20" y="846"/>
                  <a:pt x="20" y="1002"/>
                </a:cubicBezTo>
                <a:cubicBezTo>
                  <a:pt x="20" y="1009"/>
                  <a:pt x="29" y="1016"/>
                  <a:pt x="35" y="1016"/>
                </a:cubicBezTo>
                <a:cubicBezTo>
                  <a:pt x="38" y="1016"/>
                  <a:pt x="39" y="1015"/>
                  <a:pt x="39" y="1012"/>
                </a:cubicBezTo>
                <a:cubicBezTo>
                  <a:pt x="276" y="718"/>
                  <a:pt x="504" y="1"/>
                  <a:pt x="24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0" name="Google Shape;6370;p22"/>
          <p:cNvSpPr/>
          <p:nvPr/>
        </p:nvSpPr>
        <p:spPr>
          <a:xfrm>
            <a:off x="392548" y="6120975"/>
            <a:ext cx="139738" cy="171189"/>
          </a:xfrm>
          <a:custGeom>
            <a:avLst/>
            <a:gdLst/>
            <a:ahLst/>
            <a:cxnLst/>
            <a:rect l="l" t="t" r="r" b="b"/>
            <a:pathLst>
              <a:path w="853" h="1045" extrusionOk="0">
                <a:moveTo>
                  <a:pt x="488" y="1"/>
                </a:moveTo>
                <a:cubicBezTo>
                  <a:pt x="257" y="1"/>
                  <a:pt x="39" y="857"/>
                  <a:pt x="0" y="1030"/>
                </a:cubicBezTo>
                <a:cubicBezTo>
                  <a:pt x="0" y="1037"/>
                  <a:pt x="5" y="1044"/>
                  <a:pt x="11" y="1044"/>
                </a:cubicBezTo>
                <a:cubicBezTo>
                  <a:pt x="14" y="1044"/>
                  <a:pt x="17" y="1043"/>
                  <a:pt x="20" y="1040"/>
                </a:cubicBezTo>
                <a:cubicBezTo>
                  <a:pt x="372" y="795"/>
                  <a:pt x="852" y="30"/>
                  <a:pt x="499" y="1"/>
                </a:cubicBezTo>
                <a:cubicBezTo>
                  <a:pt x="496" y="1"/>
                  <a:pt x="492" y="1"/>
                  <a:pt x="48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1" name="Google Shape;6371;p22"/>
          <p:cNvSpPr/>
          <p:nvPr/>
        </p:nvSpPr>
        <p:spPr>
          <a:xfrm>
            <a:off x="426131" y="6272508"/>
            <a:ext cx="183151" cy="142521"/>
          </a:xfrm>
          <a:custGeom>
            <a:avLst/>
            <a:gdLst/>
            <a:ahLst/>
            <a:cxnLst/>
            <a:rect l="l" t="t" r="r" b="b"/>
            <a:pathLst>
              <a:path w="1118" h="870" extrusionOk="0">
                <a:moveTo>
                  <a:pt x="756" y="0"/>
                </a:moveTo>
                <a:cubicBezTo>
                  <a:pt x="520" y="0"/>
                  <a:pt x="94" y="701"/>
                  <a:pt x="11" y="850"/>
                </a:cubicBezTo>
                <a:cubicBezTo>
                  <a:pt x="0" y="860"/>
                  <a:pt x="11" y="869"/>
                  <a:pt x="20" y="869"/>
                </a:cubicBezTo>
                <a:cubicBezTo>
                  <a:pt x="442" y="732"/>
                  <a:pt x="1118" y="144"/>
                  <a:pt x="795" y="7"/>
                </a:cubicBezTo>
                <a:cubicBezTo>
                  <a:pt x="783" y="2"/>
                  <a:pt x="770" y="0"/>
                  <a:pt x="75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2" name="Google Shape;6372;p22"/>
          <p:cNvSpPr/>
          <p:nvPr/>
        </p:nvSpPr>
        <p:spPr>
          <a:xfrm>
            <a:off x="186462" y="6258911"/>
            <a:ext cx="204447" cy="55534"/>
          </a:xfrm>
          <a:custGeom>
            <a:avLst/>
            <a:gdLst/>
            <a:ahLst/>
            <a:cxnLst/>
            <a:rect l="l" t="t" r="r" b="b"/>
            <a:pathLst>
              <a:path w="1248" h="339" extrusionOk="0">
                <a:moveTo>
                  <a:pt x="313" y="1"/>
                </a:moveTo>
                <a:cubicBezTo>
                  <a:pt x="204" y="1"/>
                  <a:pt x="121" y="23"/>
                  <a:pt x="92" y="81"/>
                </a:cubicBezTo>
                <a:cubicBezTo>
                  <a:pt x="1" y="262"/>
                  <a:pt x="264" y="338"/>
                  <a:pt x="580" y="338"/>
                </a:cubicBezTo>
                <a:cubicBezTo>
                  <a:pt x="810" y="338"/>
                  <a:pt x="1069" y="298"/>
                  <a:pt x="1238" y="227"/>
                </a:cubicBezTo>
                <a:cubicBezTo>
                  <a:pt x="1248" y="227"/>
                  <a:pt x="1248" y="208"/>
                  <a:pt x="1238" y="208"/>
                </a:cubicBezTo>
                <a:cubicBezTo>
                  <a:pt x="1109" y="165"/>
                  <a:pt x="613" y="1"/>
                  <a:pt x="31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3" name="Google Shape;6373;p22"/>
          <p:cNvSpPr/>
          <p:nvPr/>
        </p:nvSpPr>
        <p:spPr>
          <a:xfrm>
            <a:off x="233478" y="6047747"/>
            <a:ext cx="212147" cy="516680"/>
          </a:xfrm>
          <a:custGeom>
            <a:avLst/>
            <a:gdLst/>
            <a:ahLst/>
            <a:cxnLst/>
            <a:rect l="l" t="t" r="r" b="b"/>
            <a:pathLst>
              <a:path w="1295" h="3154" extrusionOk="0">
                <a:moveTo>
                  <a:pt x="41" y="0"/>
                </a:moveTo>
                <a:cubicBezTo>
                  <a:pt x="33" y="0"/>
                  <a:pt x="25" y="2"/>
                  <a:pt x="20" y="7"/>
                </a:cubicBezTo>
                <a:cubicBezTo>
                  <a:pt x="1" y="17"/>
                  <a:pt x="1" y="37"/>
                  <a:pt x="11" y="56"/>
                </a:cubicBezTo>
                <a:cubicBezTo>
                  <a:pt x="745" y="889"/>
                  <a:pt x="1039" y="1722"/>
                  <a:pt x="1147" y="2271"/>
                </a:cubicBezTo>
                <a:cubicBezTo>
                  <a:pt x="1235" y="2692"/>
                  <a:pt x="1235" y="2986"/>
                  <a:pt x="1226" y="3153"/>
                </a:cubicBezTo>
                <a:lnTo>
                  <a:pt x="1294" y="3153"/>
                </a:lnTo>
                <a:cubicBezTo>
                  <a:pt x="1294" y="2966"/>
                  <a:pt x="1285" y="2614"/>
                  <a:pt x="1216" y="2261"/>
                </a:cubicBezTo>
                <a:cubicBezTo>
                  <a:pt x="1147" y="1908"/>
                  <a:pt x="1030" y="1555"/>
                  <a:pt x="863" y="1213"/>
                </a:cubicBezTo>
                <a:cubicBezTo>
                  <a:pt x="667" y="791"/>
                  <a:pt x="393" y="379"/>
                  <a:pt x="70" y="7"/>
                </a:cubicBezTo>
                <a:cubicBezTo>
                  <a:pt x="60" y="2"/>
                  <a:pt x="50" y="0"/>
                  <a:pt x="4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4" name="Google Shape;6374;p22"/>
          <p:cNvSpPr/>
          <p:nvPr/>
        </p:nvSpPr>
        <p:spPr>
          <a:xfrm>
            <a:off x="111432" y="5951257"/>
            <a:ext cx="183151" cy="168404"/>
          </a:xfrm>
          <a:custGeom>
            <a:avLst/>
            <a:gdLst/>
            <a:ahLst/>
            <a:cxnLst/>
            <a:rect l="l" t="t" r="r" b="b"/>
            <a:pathLst>
              <a:path w="1118" h="1028" extrusionOk="0">
                <a:moveTo>
                  <a:pt x="243" y="0"/>
                </a:moveTo>
                <a:cubicBezTo>
                  <a:pt x="185" y="0"/>
                  <a:pt x="139" y="30"/>
                  <a:pt x="109" y="97"/>
                </a:cubicBezTo>
                <a:cubicBezTo>
                  <a:pt x="1" y="361"/>
                  <a:pt x="902" y="920"/>
                  <a:pt x="1089" y="1027"/>
                </a:cubicBezTo>
                <a:cubicBezTo>
                  <a:pt x="1098" y="1027"/>
                  <a:pt x="1118" y="1018"/>
                  <a:pt x="1109" y="1008"/>
                </a:cubicBezTo>
                <a:cubicBezTo>
                  <a:pt x="980" y="606"/>
                  <a:pt x="502" y="0"/>
                  <a:pt x="24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5" name="Google Shape;6375;p22"/>
          <p:cNvSpPr/>
          <p:nvPr/>
        </p:nvSpPr>
        <p:spPr>
          <a:xfrm>
            <a:off x="249532" y="6182080"/>
            <a:ext cx="207396" cy="112543"/>
          </a:xfrm>
          <a:custGeom>
            <a:avLst/>
            <a:gdLst/>
            <a:ahLst/>
            <a:cxnLst/>
            <a:rect l="l" t="t" r="r" b="b"/>
            <a:pathLst>
              <a:path w="1266" h="687" extrusionOk="0">
                <a:moveTo>
                  <a:pt x="1235" y="1"/>
                </a:moveTo>
                <a:lnTo>
                  <a:pt x="863" y="667"/>
                </a:lnTo>
                <a:lnTo>
                  <a:pt x="20" y="628"/>
                </a:lnTo>
                <a:cubicBezTo>
                  <a:pt x="11" y="628"/>
                  <a:pt x="1" y="628"/>
                  <a:pt x="1" y="637"/>
                </a:cubicBezTo>
                <a:cubicBezTo>
                  <a:pt x="1" y="648"/>
                  <a:pt x="11" y="648"/>
                  <a:pt x="11" y="657"/>
                </a:cubicBezTo>
                <a:lnTo>
                  <a:pt x="873" y="687"/>
                </a:lnTo>
                <a:lnTo>
                  <a:pt x="882" y="687"/>
                </a:lnTo>
                <a:lnTo>
                  <a:pt x="1265" y="10"/>
                </a:lnTo>
                <a:cubicBezTo>
                  <a:pt x="1265" y="10"/>
                  <a:pt x="1265" y="1"/>
                  <a:pt x="125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6" name="Google Shape;6376;p22"/>
          <p:cNvSpPr/>
          <p:nvPr/>
        </p:nvSpPr>
        <p:spPr>
          <a:xfrm>
            <a:off x="286556" y="6318542"/>
            <a:ext cx="240979" cy="96489"/>
          </a:xfrm>
          <a:custGeom>
            <a:avLst/>
            <a:gdLst/>
            <a:ahLst/>
            <a:cxnLst/>
            <a:rect l="l" t="t" r="r" b="b"/>
            <a:pathLst>
              <a:path w="1471" h="589" extrusionOk="0">
                <a:moveTo>
                  <a:pt x="1440" y="0"/>
                </a:moveTo>
                <a:lnTo>
                  <a:pt x="852" y="569"/>
                </a:lnTo>
                <a:lnTo>
                  <a:pt x="20" y="481"/>
                </a:lnTo>
                <a:cubicBezTo>
                  <a:pt x="10" y="481"/>
                  <a:pt x="0" y="490"/>
                  <a:pt x="0" y="501"/>
                </a:cubicBezTo>
                <a:cubicBezTo>
                  <a:pt x="0" y="501"/>
                  <a:pt x="10" y="510"/>
                  <a:pt x="20" y="510"/>
                </a:cubicBezTo>
                <a:lnTo>
                  <a:pt x="852" y="588"/>
                </a:lnTo>
                <a:lnTo>
                  <a:pt x="863" y="588"/>
                </a:lnTo>
                <a:lnTo>
                  <a:pt x="1460" y="20"/>
                </a:lnTo>
                <a:cubicBezTo>
                  <a:pt x="1470" y="11"/>
                  <a:pt x="1470" y="11"/>
                  <a:pt x="146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7" name="Google Shape;6377;p22"/>
          <p:cNvSpPr/>
          <p:nvPr/>
        </p:nvSpPr>
        <p:spPr>
          <a:xfrm>
            <a:off x="206284" y="6028089"/>
            <a:ext cx="93214" cy="96489"/>
          </a:xfrm>
          <a:custGeom>
            <a:avLst/>
            <a:gdLst/>
            <a:ahLst/>
            <a:cxnLst/>
            <a:rect l="l" t="t" r="r" b="b"/>
            <a:pathLst>
              <a:path w="569" h="589" extrusionOk="0">
                <a:moveTo>
                  <a:pt x="0" y="0"/>
                </a:moveTo>
                <a:lnTo>
                  <a:pt x="0" y="20"/>
                </a:lnTo>
                <a:lnTo>
                  <a:pt x="549" y="588"/>
                </a:lnTo>
                <a:lnTo>
                  <a:pt x="559" y="588"/>
                </a:lnTo>
                <a:cubicBezTo>
                  <a:pt x="569" y="578"/>
                  <a:pt x="569" y="578"/>
                  <a:pt x="559" y="568"/>
                </a:cubicBezTo>
                <a:lnTo>
                  <a:pt x="2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8" name="Google Shape;6378;p22"/>
          <p:cNvSpPr/>
          <p:nvPr/>
        </p:nvSpPr>
        <p:spPr>
          <a:xfrm>
            <a:off x="239867" y="6101808"/>
            <a:ext cx="134988" cy="106809"/>
          </a:xfrm>
          <a:custGeom>
            <a:avLst/>
            <a:gdLst/>
            <a:ahLst/>
            <a:cxnLst/>
            <a:rect l="l" t="t" r="r" b="b"/>
            <a:pathLst>
              <a:path w="824" h="652" extrusionOk="0">
                <a:moveTo>
                  <a:pt x="814" y="1"/>
                </a:moveTo>
                <a:cubicBezTo>
                  <a:pt x="804" y="1"/>
                  <a:pt x="804" y="10"/>
                  <a:pt x="804" y="10"/>
                </a:cubicBezTo>
                <a:lnTo>
                  <a:pt x="658" y="628"/>
                </a:lnTo>
                <a:lnTo>
                  <a:pt x="20" y="520"/>
                </a:lnTo>
                <a:cubicBezTo>
                  <a:pt x="11" y="520"/>
                  <a:pt x="1" y="520"/>
                  <a:pt x="1" y="530"/>
                </a:cubicBezTo>
                <a:cubicBezTo>
                  <a:pt x="1" y="530"/>
                  <a:pt x="1" y="539"/>
                  <a:pt x="11" y="539"/>
                </a:cubicBezTo>
                <a:lnTo>
                  <a:pt x="667" y="648"/>
                </a:lnTo>
                <a:cubicBezTo>
                  <a:pt x="670" y="650"/>
                  <a:pt x="672" y="651"/>
                  <a:pt x="674" y="651"/>
                </a:cubicBezTo>
                <a:cubicBezTo>
                  <a:pt x="677" y="651"/>
                  <a:pt x="677" y="645"/>
                  <a:pt x="677" y="637"/>
                </a:cubicBezTo>
                <a:lnTo>
                  <a:pt x="824" y="20"/>
                </a:lnTo>
                <a:cubicBezTo>
                  <a:pt x="824" y="10"/>
                  <a:pt x="824" y="1"/>
                  <a:pt x="81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9" name="Google Shape;6379;p22"/>
          <p:cNvSpPr/>
          <p:nvPr/>
        </p:nvSpPr>
        <p:spPr>
          <a:xfrm>
            <a:off x="3962684" y="6370309"/>
            <a:ext cx="205103" cy="59302"/>
          </a:xfrm>
          <a:custGeom>
            <a:avLst/>
            <a:gdLst/>
            <a:ahLst/>
            <a:cxnLst/>
            <a:rect l="l" t="t" r="r" b="b"/>
            <a:pathLst>
              <a:path w="1252" h="362" extrusionOk="0">
                <a:moveTo>
                  <a:pt x="957" y="0"/>
                </a:moveTo>
                <a:cubicBezTo>
                  <a:pt x="667" y="0"/>
                  <a:pt x="138" y="210"/>
                  <a:pt x="10" y="263"/>
                </a:cubicBezTo>
                <a:cubicBezTo>
                  <a:pt x="0" y="263"/>
                  <a:pt x="0" y="283"/>
                  <a:pt x="10" y="283"/>
                </a:cubicBezTo>
                <a:cubicBezTo>
                  <a:pt x="155" y="334"/>
                  <a:pt x="361" y="362"/>
                  <a:pt x="558" y="362"/>
                </a:cubicBezTo>
                <a:cubicBezTo>
                  <a:pt x="918" y="362"/>
                  <a:pt x="1251" y="270"/>
                  <a:pt x="1137" y="67"/>
                </a:cubicBezTo>
                <a:cubicBezTo>
                  <a:pt x="1110" y="19"/>
                  <a:pt x="1044" y="0"/>
                  <a:pt x="95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0" name="Google Shape;6380;p22"/>
          <p:cNvSpPr/>
          <p:nvPr/>
        </p:nvSpPr>
        <p:spPr>
          <a:xfrm>
            <a:off x="4039680" y="6157998"/>
            <a:ext cx="185772" cy="57336"/>
          </a:xfrm>
          <a:custGeom>
            <a:avLst/>
            <a:gdLst/>
            <a:ahLst/>
            <a:cxnLst/>
            <a:rect l="l" t="t" r="r" b="b"/>
            <a:pathLst>
              <a:path w="1134" h="350" extrusionOk="0">
                <a:moveTo>
                  <a:pt x="865" y="1"/>
                </a:moveTo>
                <a:cubicBezTo>
                  <a:pt x="611" y="1"/>
                  <a:pt x="121" y="240"/>
                  <a:pt x="10" y="294"/>
                </a:cubicBezTo>
                <a:cubicBezTo>
                  <a:pt x="1" y="305"/>
                  <a:pt x="1" y="314"/>
                  <a:pt x="10" y="314"/>
                </a:cubicBezTo>
                <a:cubicBezTo>
                  <a:pt x="102" y="338"/>
                  <a:pt x="220" y="350"/>
                  <a:pt x="343" y="350"/>
                </a:cubicBezTo>
                <a:cubicBezTo>
                  <a:pt x="716" y="350"/>
                  <a:pt x="1133" y="242"/>
                  <a:pt x="1000" y="50"/>
                </a:cubicBezTo>
                <a:cubicBezTo>
                  <a:pt x="975" y="15"/>
                  <a:pt x="927" y="1"/>
                  <a:pt x="86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1" name="Google Shape;6381;p22"/>
          <p:cNvSpPr/>
          <p:nvPr/>
        </p:nvSpPr>
        <p:spPr>
          <a:xfrm>
            <a:off x="3963340" y="6037263"/>
            <a:ext cx="83057" cy="166602"/>
          </a:xfrm>
          <a:custGeom>
            <a:avLst/>
            <a:gdLst/>
            <a:ahLst/>
            <a:cxnLst/>
            <a:rect l="l" t="t" r="r" b="b"/>
            <a:pathLst>
              <a:path w="507" h="1017" extrusionOk="0">
                <a:moveTo>
                  <a:pt x="263" y="1"/>
                </a:moveTo>
                <a:cubicBezTo>
                  <a:pt x="1" y="1"/>
                  <a:pt x="220" y="718"/>
                  <a:pt x="457" y="1012"/>
                </a:cubicBezTo>
                <a:cubicBezTo>
                  <a:pt x="460" y="1015"/>
                  <a:pt x="463" y="1016"/>
                  <a:pt x="465" y="1016"/>
                </a:cubicBezTo>
                <a:cubicBezTo>
                  <a:pt x="472" y="1016"/>
                  <a:pt x="476" y="1009"/>
                  <a:pt x="476" y="1002"/>
                </a:cubicBezTo>
                <a:cubicBezTo>
                  <a:pt x="486" y="846"/>
                  <a:pt x="506" y="32"/>
                  <a:pt x="290" y="3"/>
                </a:cubicBezTo>
                <a:cubicBezTo>
                  <a:pt x="281" y="1"/>
                  <a:pt x="272" y="1"/>
                  <a:pt x="26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2" name="Google Shape;6382;p22"/>
          <p:cNvSpPr/>
          <p:nvPr/>
        </p:nvSpPr>
        <p:spPr>
          <a:xfrm>
            <a:off x="3858331" y="6120975"/>
            <a:ext cx="139902" cy="171189"/>
          </a:xfrm>
          <a:custGeom>
            <a:avLst/>
            <a:gdLst/>
            <a:ahLst/>
            <a:cxnLst/>
            <a:rect l="l" t="t" r="r" b="b"/>
            <a:pathLst>
              <a:path w="854" h="1045" extrusionOk="0">
                <a:moveTo>
                  <a:pt x="365" y="1"/>
                </a:moveTo>
                <a:cubicBezTo>
                  <a:pt x="361" y="1"/>
                  <a:pt x="357" y="1"/>
                  <a:pt x="353" y="1"/>
                </a:cubicBezTo>
                <a:cubicBezTo>
                  <a:pt x="0" y="30"/>
                  <a:pt x="471" y="795"/>
                  <a:pt x="833" y="1040"/>
                </a:cubicBezTo>
                <a:cubicBezTo>
                  <a:pt x="836" y="1043"/>
                  <a:pt x="839" y="1044"/>
                  <a:pt x="842" y="1044"/>
                </a:cubicBezTo>
                <a:cubicBezTo>
                  <a:pt x="848" y="1044"/>
                  <a:pt x="853" y="1037"/>
                  <a:pt x="853" y="1030"/>
                </a:cubicBezTo>
                <a:cubicBezTo>
                  <a:pt x="805" y="857"/>
                  <a:pt x="595" y="1"/>
                  <a:pt x="36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3" name="Google Shape;6383;p22"/>
          <p:cNvSpPr/>
          <p:nvPr/>
        </p:nvSpPr>
        <p:spPr>
          <a:xfrm>
            <a:off x="3781171" y="6272508"/>
            <a:ext cx="181676" cy="142521"/>
          </a:xfrm>
          <a:custGeom>
            <a:avLst/>
            <a:gdLst/>
            <a:ahLst/>
            <a:cxnLst/>
            <a:rect l="l" t="t" r="r" b="b"/>
            <a:pathLst>
              <a:path w="1109" h="870" extrusionOk="0">
                <a:moveTo>
                  <a:pt x="363" y="0"/>
                </a:moveTo>
                <a:cubicBezTo>
                  <a:pt x="349" y="0"/>
                  <a:pt x="337" y="2"/>
                  <a:pt x="325" y="7"/>
                </a:cubicBezTo>
                <a:cubicBezTo>
                  <a:pt x="1" y="144"/>
                  <a:pt x="677" y="732"/>
                  <a:pt x="1089" y="869"/>
                </a:cubicBezTo>
                <a:cubicBezTo>
                  <a:pt x="1098" y="869"/>
                  <a:pt x="1108" y="860"/>
                  <a:pt x="1108" y="850"/>
                </a:cubicBezTo>
                <a:cubicBezTo>
                  <a:pt x="1025" y="701"/>
                  <a:pt x="599" y="0"/>
                  <a:pt x="36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4" name="Google Shape;6384;p22"/>
          <p:cNvSpPr/>
          <p:nvPr/>
        </p:nvSpPr>
        <p:spPr>
          <a:xfrm>
            <a:off x="3999544" y="6258911"/>
            <a:ext cx="202973" cy="55534"/>
          </a:xfrm>
          <a:custGeom>
            <a:avLst/>
            <a:gdLst/>
            <a:ahLst/>
            <a:cxnLst/>
            <a:rect l="l" t="t" r="r" b="b"/>
            <a:pathLst>
              <a:path w="1239" h="339" extrusionOk="0">
                <a:moveTo>
                  <a:pt x="930" y="1"/>
                </a:moveTo>
                <a:cubicBezTo>
                  <a:pt x="633" y="1"/>
                  <a:pt x="132" y="165"/>
                  <a:pt x="11" y="208"/>
                </a:cubicBezTo>
                <a:cubicBezTo>
                  <a:pt x="0" y="208"/>
                  <a:pt x="0" y="227"/>
                  <a:pt x="11" y="227"/>
                </a:cubicBezTo>
                <a:cubicBezTo>
                  <a:pt x="180" y="298"/>
                  <a:pt x="437" y="338"/>
                  <a:pt x="665" y="338"/>
                </a:cubicBezTo>
                <a:cubicBezTo>
                  <a:pt x="978" y="338"/>
                  <a:pt x="1238" y="262"/>
                  <a:pt x="1147" y="81"/>
                </a:cubicBezTo>
                <a:cubicBezTo>
                  <a:pt x="1121" y="23"/>
                  <a:pt x="1039" y="1"/>
                  <a:pt x="93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5" name="Google Shape;6385;p22"/>
          <p:cNvSpPr/>
          <p:nvPr/>
        </p:nvSpPr>
        <p:spPr>
          <a:xfrm>
            <a:off x="3943354" y="6047747"/>
            <a:ext cx="213621" cy="516680"/>
          </a:xfrm>
          <a:custGeom>
            <a:avLst/>
            <a:gdLst/>
            <a:ahLst/>
            <a:cxnLst/>
            <a:rect l="l" t="t" r="r" b="b"/>
            <a:pathLst>
              <a:path w="1304" h="3154" extrusionOk="0">
                <a:moveTo>
                  <a:pt x="1260" y="0"/>
                </a:moveTo>
                <a:cubicBezTo>
                  <a:pt x="1250" y="0"/>
                  <a:pt x="1240" y="2"/>
                  <a:pt x="1236" y="7"/>
                </a:cubicBezTo>
                <a:cubicBezTo>
                  <a:pt x="902" y="379"/>
                  <a:pt x="637" y="791"/>
                  <a:pt x="441" y="1213"/>
                </a:cubicBezTo>
                <a:cubicBezTo>
                  <a:pt x="275" y="1555"/>
                  <a:pt x="158" y="1908"/>
                  <a:pt x="89" y="2261"/>
                </a:cubicBezTo>
                <a:cubicBezTo>
                  <a:pt x="20" y="2614"/>
                  <a:pt x="1" y="2966"/>
                  <a:pt x="10" y="3153"/>
                </a:cubicBezTo>
                <a:lnTo>
                  <a:pt x="79" y="3153"/>
                </a:lnTo>
                <a:cubicBezTo>
                  <a:pt x="69" y="2986"/>
                  <a:pt x="69" y="2692"/>
                  <a:pt x="158" y="2271"/>
                </a:cubicBezTo>
                <a:cubicBezTo>
                  <a:pt x="265" y="1722"/>
                  <a:pt x="559" y="889"/>
                  <a:pt x="1284" y="56"/>
                </a:cubicBezTo>
                <a:cubicBezTo>
                  <a:pt x="1304" y="37"/>
                  <a:pt x="1304" y="17"/>
                  <a:pt x="1284" y="7"/>
                </a:cubicBezTo>
                <a:cubicBezTo>
                  <a:pt x="1279" y="2"/>
                  <a:pt x="1270" y="0"/>
                  <a:pt x="126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6" name="Google Shape;6386;p22"/>
          <p:cNvSpPr/>
          <p:nvPr/>
        </p:nvSpPr>
        <p:spPr>
          <a:xfrm>
            <a:off x="4095870" y="5951257"/>
            <a:ext cx="183151" cy="168404"/>
          </a:xfrm>
          <a:custGeom>
            <a:avLst/>
            <a:gdLst/>
            <a:ahLst/>
            <a:cxnLst/>
            <a:rect l="l" t="t" r="r" b="b"/>
            <a:pathLst>
              <a:path w="1118" h="1028" extrusionOk="0">
                <a:moveTo>
                  <a:pt x="876" y="0"/>
                </a:moveTo>
                <a:cubicBezTo>
                  <a:pt x="617" y="0"/>
                  <a:pt x="139" y="606"/>
                  <a:pt x="11" y="1008"/>
                </a:cubicBezTo>
                <a:cubicBezTo>
                  <a:pt x="0" y="1018"/>
                  <a:pt x="20" y="1027"/>
                  <a:pt x="30" y="1027"/>
                </a:cubicBezTo>
                <a:cubicBezTo>
                  <a:pt x="207" y="920"/>
                  <a:pt x="1118" y="361"/>
                  <a:pt x="1010" y="97"/>
                </a:cubicBezTo>
                <a:cubicBezTo>
                  <a:pt x="980" y="30"/>
                  <a:pt x="933" y="0"/>
                  <a:pt x="87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7" name="Google Shape;6387;p22"/>
          <p:cNvSpPr/>
          <p:nvPr/>
        </p:nvSpPr>
        <p:spPr>
          <a:xfrm>
            <a:off x="3933852" y="6182080"/>
            <a:ext cx="207068" cy="112543"/>
          </a:xfrm>
          <a:custGeom>
            <a:avLst/>
            <a:gdLst/>
            <a:ahLst/>
            <a:cxnLst/>
            <a:rect l="l" t="t" r="r" b="b"/>
            <a:pathLst>
              <a:path w="1264" h="687" extrusionOk="0">
                <a:moveTo>
                  <a:pt x="10" y="1"/>
                </a:moveTo>
                <a:cubicBezTo>
                  <a:pt x="0" y="1"/>
                  <a:pt x="0" y="10"/>
                  <a:pt x="0" y="10"/>
                </a:cubicBezTo>
                <a:lnTo>
                  <a:pt x="382" y="687"/>
                </a:lnTo>
                <a:lnTo>
                  <a:pt x="392" y="687"/>
                </a:lnTo>
                <a:lnTo>
                  <a:pt x="1244" y="657"/>
                </a:lnTo>
                <a:cubicBezTo>
                  <a:pt x="1254" y="648"/>
                  <a:pt x="1264" y="648"/>
                  <a:pt x="1264" y="637"/>
                </a:cubicBezTo>
                <a:cubicBezTo>
                  <a:pt x="1264" y="628"/>
                  <a:pt x="1254" y="628"/>
                  <a:pt x="1244" y="628"/>
                </a:cubicBezTo>
                <a:lnTo>
                  <a:pt x="392" y="667"/>
                </a:lnTo>
                <a:lnTo>
                  <a:pt x="2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8" name="Google Shape;6388;p22"/>
          <p:cNvSpPr/>
          <p:nvPr/>
        </p:nvSpPr>
        <p:spPr>
          <a:xfrm>
            <a:off x="3863082" y="6318542"/>
            <a:ext cx="239341" cy="96489"/>
          </a:xfrm>
          <a:custGeom>
            <a:avLst/>
            <a:gdLst/>
            <a:ahLst/>
            <a:cxnLst/>
            <a:rect l="l" t="t" r="r" b="b"/>
            <a:pathLst>
              <a:path w="1461" h="589" extrusionOk="0">
                <a:moveTo>
                  <a:pt x="10" y="0"/>
                </a:moveTo>
                <a:cubicBezTo>
                  <a:pt x="1" y="11"/>
                  <a:pt x="1" y="11"/>
                  <a:pt x="10" y="20"/>
                </a:cubicBezTo>
                <a:lnTo>
                  <a:pt x="608" y="588"/>
                </a:lnTo>
                <a:lnTo>
                  <a:pt x="618" y="588"/>
                </a:lnTo>
                <a:lnTo>
                  <a:pt x="1451" y="510"/>
                </a:lnTo>
                <a:cubicBezTo>
                  <a:pt x="1461" y="510"/>
                  <a:pt x="1461" y="501"/>
                  <a:pt x="1461" y="501"/>
                </a:cubicBezTo>
                <a:cubicBezTo>
                  <a:pt x="1461" y="490"/>
                  <a:pt x="1461" y="481"/>
                  <a:pt x="1451" y="481"/>
                </a:cubicBezTo>
                <a:lnTo>
                  <a:pt x="618" y="569"/>
                </a:lnTo>
                <a:lnTo>
                  <a:pt x="21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9" name="Google Shape;6389;p22"/>
          <p:cNvSpPr/>
          <p:nvPr/>
        </p:nvSpPr>
        <p:spPr>
          <a:xfrm>
            <a:off x="4091120" y="6028089"/>
            <a:ext cx="93214" cy="96489"/>
          </a:xfrm>
          <a:custGeom>
            <a:avLst/>
            <a:gdLst/>
            <a:ahLst/>
            <a:cxnLst/>
            <a:rect l="l" t="t" r="r" b="b"/>
            <a:pathLst>
              <a:path w="569" h="589" extrusionOk="0">
                <a:moveTo>
                  <a:pt x="549" y="0"/>
                </a:moveTo>
                <a:lnTo>
                  <a:pt x="0" y="568"/>
                </a:lnTo>
                <a:lnTo>
                  <a:pt x="0" y="588"/>
                </a:lnTo>
                <a:lnTo>
                  <a:pt x="20" y="588"/>
                </a:lnTo>
                <a:lnTo>
                  <a:pt x="559" y="20"/>
                </a:lnTo>
                <a:cubicBezTo>
                  <a:pt x="569" y="20"/>
                  <a:pt x="569" y="9"/>
                  <a:pt x="55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0" name="Google Shape;6390;p22"/>
          <p:cNvSpPr/>
          <p:nvPr/>
        </p:nvSpPr>
        <p:spPr>
          <a:xfrm>
            <a:off x="4015598" y="6101808"/>
            <a:ext cx="134988" cy="106809"/>
          </a:xfrm>
          <a:custGeom>
            <a:avLst/>
            <a:gdLst/>
            <a:ahLst/>
            <a:cxnLst/>
            <a:rect l="l" t="t" r="r" b="b"/>
            <a:pathLst>
              <a:path w="824" h="652" extrusionOk="0">
                <a:moveTo>
                  <a:pt x="11" y="1"/>
                </a:moveTo>
                <a:cubicBezTo>
                  <a:pt x="0" y="1"/>
                  <a:pt x="0" y="10"/>
                  <a:pt x="0" y="20"/>
                </a:cubicBezTo>
                <a:lnTo>
                  <a:pt x="138" y="637"/>
                </a:lnTo>
                <a:cubicBezTo>
                  <a:pt x="145" y="645"/>
                  <a:pt x="147" y="651"/>
                  <a:pt x="151" y="651"/>
                </a:cubicBezTo>
                <a:cubicBezTo>
                  <a:pt x="153" y="651"/>
                  <a:pt x="155" y="650"/>
                  <a:pt x="157" y="648"/>
                </a:cubicBezTo>
                <a:lnTo>
                  <a:pt x="814" y="539"/>
                </a:lnTo>
                <a:lnTo>
                  <a:pt x="824" y="530"/>
                </a:lnTo>
                <a:cubicBezTo>
                  <a:pt x="824" y="520"/>
                  <a:pt x="814" y="520"/>
                  <a:pt x="804" y="520"/>
                </a:cubicBezTo>
                <a:lnTo>
                  <a:pt x="167" y="628"/>
                </a:lnTo>
                <a:lnTo>
                  <a:pt x="20" y="10"/>
                </a:lnTo>
                <a:cubicBezTo>
                  <a:pt x="20" y="10"/>
                  <a:pt x="20" y="1"/>
                  <a:pt x="1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1" name="Google Shape;6391;p22"/>
          <p:cNvSpPr/>
          <p:nvPr/>
        </p:nvSpPr>
        <p:spPr>
          <a:xfrm>
            <a:off x="6356100" y="6157998"/>
            <a:ext cx="229839" cy="327307"/>
          </a:xfrm>
          <a:custGeom>
            <a:avLst/>
            <a:gdLst/>
            <a:ahLst/>
            <a:cxnLst/>
            <a:rect l="l" t="t" r="r" b="b"/>
            <a:pathLst>
              <a:path w="1403" h="1998" extrusionOk="0">
                <a:moveTo>
                  <a:pt x="1137" y="0"/>
                </a:moveTo>
                <a:cubicBezTo>
                  <a:pt x="1005" y="219"/>
                  <a:pt x="850" y="272"/>
                  <a:pt x="730" y="272"/>
                </a:cubicBezTo>
                <a:cubicBezTo>
                  <a:pt x="620" y="272"/>
                  <a:pt x="540" y="226"/>
                  <a:pt x="540" y="226"/>
                </a:cubicBezTo>
                <a:lnTo>
                  <a:pt x="540" y="226"/>
                </a:lnTo>
                <a:cubicBezTo>
                  <a:pt x="614" y="662"/>
                  <a:pt x="439" y="731"/>
                  <a:pt x="322" y="731"/>
                </a:cubicBezTo>
                <a:cubicBezTo>
                  <a:pt x="268" y="731"/>
                  <a:pt x="227" y="716"/>
                  <a:pt x="226" y="716"/>
                </a:cubicBezTo>
                <a:lnTo>
                  <a:pt x="226" y="716"/>
                </a:lnTo>
                <a:cubicBezTo>
                  <a:pt x="422" y="1147"/>
                  <a:pt x="1" y="1392"/>
                  <a:pt x="1" y="1392"/>
                </a:cubicBezTo>
                <a:cubicBezTo>
                  <a:pt x="177" y="1500"/>
                  <a:pt x="197" y="1657"/>
                  <a:pt x="187" y="1774"/>
                </a:cubicBezTo>
                <a:cubicBezTo>
                  <a:pt x="187" y="1853"/>
                  <a:pt x="226" y="1931"/>
                  <a:pt x="295" y="1970"/>
                </a:cubicBezTo>
                <a:cubicBezTo>
                  <a:pt x="305" y="1980"/>
                  <a:pt x="305" y="1980"/>
                  <a:pt x="314" y="1980"/>
                </a:cubicBezTo>
                <a:cubicBezTo>
                  <a:pt x="324" y="1980"/>
                  <a:pt x="324" y="1990"/>
                  <a:pt x="334" y="1990"/>
                </a:cubicBezTo>
                <a:cubicBezTo>
                  <a:pt x="353" y="1995"/>
                  <a:pt x="372" y="1997"/>
                  <a:pt x="392" y="1997"/>
                </a:cubicBezTo>
                <a:cubicBezTo>
                  <a:pt x="453" y="1997"/>
                  <a:pt x="513" y="1973"/>
                  <a:pt x="549" y="1921"/>
                </a:cubicBezTo>
                <a:cubicBezTo>
                  <a:pt x="613" y="1849"/>
                  <a:pt x="710" y="1771"/>
                  <a:pt x="850" y="1771"/>
                </a:cubicBezTo>
                <a:cubicBezTo>
                  <a:pt x="882" y="1771"/>
                  <a:pt x="916" y="1775"/>
                  <a:pt x="952" y="1784"/>
                </a:cubicBezTo>
                <a:cubicBezTo>
                  <a:pt x="952" y="1784"/>
                  <a:pt x="834" y="1314"/>
                  <a:pt x="1275" y="1157"/>
                </a:cubicBezTo>
                <a:cubicBezTo>
                  <a:pt x="1275" y="1157"/>
                  <a:pt x="873" y="961"/>
                  <a:pt x="1402" y="588"/>
                </a:cubicBezTo>
                <a:cubicBezTo>
                  <a:pt x="1402" y="588"/>
                  <a:pt x="1020" y="481"/>
                  <a:pt x="113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2" name="Google Shape;6392;p22"/>
          <p:cNvSpPr/>
          <p:nvPr/>
        </p:nvSpPr>
        <p:spPr>
          <a:xfrm>
            <a:off x="6370680" y="6249573"/>
            <a:ext cx="136462" cy="314857"/>
          </a:xfrm>
          <a:custGeom>
            <a:avLst/>
            <a:gdLst/>
            <a:ahLst/>
            <a:cxnLst/>
            <a:rect l="l" t="t" r="r" b="b"/>
            <a:pathLst>
              <a:path w="833" h="1922" extrusionOk="0">
                <a:moveTo>
                  <a:pt x="813" y="0"/>
                </a:moveTo>
                <a:cubicBezTo>
                  <a:pt x="804" y="0"/>
                  <a:pt x="794" y="0"/>
                  <a:pt x="784" y="10"/>
                </a:cubicBezTo>
                <a:lnTo>
                  <a:pt x="0" y="1921"/>
                </a:lnTo>
                <a:lnTo>
                  <a:pt x="49" y="1921"/>
                </a:lnTo>
                <a:lnTo>
                  <a:pt x="833" y="29"/>
                </a:lnTo>
                <a:cubicBezTo>
                  <a:pt x="833" y="20"/>
                  <a:pt x="823" y="10"/>
                  <a:pt x="81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3" name="Google Shape;6393;p22"/>
          <p:cNvSpPr/>
          <p:nvPr/>
        </p:nvSpPr>
        <p:spPr>
          <a:xfrm>
            <a:off x="6404263" y="6382759"/>
            <a:ext cx="27522" cy="54715"/>
          </a:xfrm>
          <a:custGeom>
            <a:avLst/>
            <a:gdLst/>
            <a:ahLst/>
            <a:cxnLst/>
            <a:rect l="l" t="t" r="r" b="b"/>
            <a:pathLst>
              <a:path w="168" h="334" extrusionOk="0">
                <a:moveTo>
                  <a:pt x="20" y="0"/>
                </a:moveTo>
                <a:cubicBezTo>
                  <a:pt x="11" y="11"/>
                  <a:pt x="1" y="20"/>
                  <a:pt x="11" y="30"/>
                </a:cubicBezTo>
                <a:lnTo>
                  <a:pt x="118" y="324"/>
                </a:lnTo>
                <a:cubicBezTo>
                  <a:pt x="128" y="334"/>
                  <a:pt x="128" y="334"/>
                  <a:pt x="138" y="334"/>
                </a:cubicBezTo>
                <a:lnTo>
                  <a:pt x="148" y="334"/>
                </a:lnTo>
                <a:cubicBezTo>
                  <a:pt x="168" y="334"/>
                  <a:pt x="168" y="314"/>
                  <a:pt x="168" y="304"/>
                </a:cubicBezTo>
                <a:lnTo>
                  <a:pt x="50" y="11"/>
                </a:lnTo>
                <a:cubicBezTo>
                  <a:pt x="40" y="0"/>
                  <a:pt x="30" y="0"/>
                  <a:pt x="2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4" name="Google Shape;6394;p22"/>
          <p:cNvSpPr/>
          <p:nvPr/>
        </p:nvSpPr>
        <p:spPr>
          <a:xfrm>
            <a:off x="6428508" y="6325914"/>
            <a:ext cx="27358" cy="55370"/>
          </a:xfrm>
          <a:custGeom>
            <a:avLst/>
            <a:gdLst/>
            <a:ahLst/>
            <a:cxnLst/>
            <a:rect l="l" t="t" r="r" b="b"/>
            <a:pathLst>
              <a:path w="167" h="338" extrusionOk="0">
                <a:moveTo>
                  <a:pt x="28" y="1"/>
                </a:moveTo>
                <a:cubicBezTo>
                  <a:pt x="25" y="1"/>
                  <a:pt x="22" y="2"/>
                  <a:pt x="20" y="5"/>
                </a:cubicBezTo>
                <a:cubicBezTo>
                  <a:pt x="9" y="5"/>
                  <a:pt x="0" y="14"/>
                  <a:pt x="0" y="34"/>
                </a:cubicBezTo>
                <a:lnTo>
                  <a:pt x="118" y="318"/>
                </a:lnTo>
                <a:cubicBezTo>
                  <a:pt x="118" y="328"/>
                  <a:pt x="127" y="328"/>
                  <a:pt x="127" y="338"/>
                </a:cubicBezTo>
                <a:lnTo>
                  <a:pt x="147" y="338"/>
                </a:lnTo>
                <a:cubicBezTo>
                  <a:pt x="157" y="328"/>
                  <a:pt x="166" y="318"/>
                  <a:pt x="157" y="308"/>
                </a:cubicBezTo>
                <a:lnTo>
                  <a:pt x="49" y="14"/>
                </a:lnTo>
                <a:cubicBezTo>
                  <a:pt x="42" y="8"/>
                  <a:pt x="35" y="1"/>
                  <a:pt x="2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5" name="Google Shape;6395;p22"/>
          <p:cNvSpPr/>
          <p:nvPr/>
        </p:nvSpPr>
        <p:spPr>
          <a:xfrm>
            <a:off x="6431621" y="6393408"/>
            <a:ext cx="49965" cy="26047"/>
          </a:xfrm>
          <a:custGeom>
            <a:avLst/>
            <a:gdLst/>
            <a:ahLst/>
            <a:cxnLst/>
            <a:rect l="l" t="t" r="r" b="b"/>
            <a:pathLst>
              <a:path w="305" h="159" extrusionOk="0">
                <a:moveTo>
                  <a:pt x="284" y="0"/>
                </a:moveTo>
                <a:cubicBezTo>
                  <a:pt x="281" y="0"/>
                  <a:pt x="278" y="1"/>
                  <a:pt x="275" y="4"/>
                </a:cubicBezTo>
                <a:lnTo>
                  <a:pt x="20" y="112"/>
                </a:lnTo>
                <a:cubicBezTo>
                  <a:pt x="1" y="122"/>
                  <a:pt x="1" y="131"/>
                  <a:pt x="1" y="142"/>
                </a:cubicBezTo>
                <a:cubicBezTo>
                  <a:pt x="10" y="151"/>
                  <a:pt x="10" y="151"/>
                  <a:pt x="20" y="151"/>
                </a:cubicBezTo>
                <a:cubicBezTo>
                  <a:pt x="20" y="156"/>
                  <a:pt x="23" y="159"/>
                  <a:pt x="25" y="159"/>
                </a:cubicBezTo>
                <a:cubicBezTo>
                  <a:pt x="27" y="159"/>
                  <a:pt x="30" y="156"/>
                  <a:pt x="30" y="151"/>
                </a:cubicBezTo>
                <a:lnTo>
                  <a:pt x="284" y="44"/>
                </a:lnTo>
                <a:cubicBezTo>
                  <a:pt x="304" y="44"/>
                  <a:pt x="304" y="24"/>
                  <a:pt x="304" y="14"/>
                </a:cubicBezTo>
                <a:cubicBezTo>
                  <a:pt x="297" y="7"/>
                  <a:pt x="290" y="0"/>
                  <a:pt x="28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6" name="Google Shape;6396;p22"/>
          <p:cNvSpPr/>
          <p:nvPr/>
        </p:nvSpPr>
        <p:spPr>
          <a:xfrm>
            <a:off x="6452426" y="6277751"/>
            <a:ext cx="24409" cy="52258"/>
          </a:xfrm>
          <a:custGeom>
            <a:avLst/>
            <a:gdLst/>
            <a:ahLst/>
            <a:cxnLst/>
            <a:rect l="l" t="t" r="r" b="b"/>
            <a:pathLst>
              <a:path w="149" h="319" extrusionOk="0">
                <a:moveTo>
                  <a:pt x="29" y="1"/>
                </a:moveTo>
                <a:cubicBezTo>
                  <a:pt x="26" y="1"/>
                  <a:pt x="23" y="2"/>
                  <a:pt x="20" y="5"/>
                </a:cubicBezTo>
                <a:cubicBezTo>
                  <a:pt x="1" y="5"/>
                  <a:pt x="1" y="14"/>
                  <a:pt x="1" y="34"/>
                </a:cubicBezTo>
                <a:lnTo>
                  <a:pt x="99" y="299"/>
                </a:lnTo>
                <a:lnTo>
                  <a:pt x="118" y="318"/>
                </a:lnTo>
                <a:lnTo>
                  <a:pt x="128" y="318"/>
                </a:lnTo>
                <a:cubicBezTo>
                  <a:pt x="148" y="308"/>
                  <a:pt x="148" y="299"/>
                  <a:pt x="148" y="289"/>
                </a:cubicBezTo>
                <a:lnTo>
                  <a:pt x="50" y="14"/>
                </a:lnTo>
                <a:cubicBezTo>
                  <a:pt x="43" y="8"/>
                  <a:pt x="36" y="1"/>
                  <a:pt x="2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7" name="Google Shape;6397;p22"/>
          <p:cNvSpPr/>
          <p:nvPr/>
        </p:nvSpPr>
        <p:spPr>
          <a:xfrm>
            <a:off x="6471757" y="6232864"/>
            <a:ext cx="24245" cy="52094"/>
          </a:xfrm>
          <a:custGeom>
            <a:avLst/>
            <a:gdLst/>
            <a:ahLst/>
            <a:cxnLst/>
            <a:rect l="l" t="t" r="r" b="b"/>
            <a:pathLst>
              <a:path w="148" h="318" extrusionOk="0">
                <a:moveTo>
                  <a:pt x="25" y="0"/>
                </a:moveTo>
                <a:cubicBezTo>
                  <a:pt x="21" y="0"/>
                  <a:pt x="16" y="1"/>
                  <a:pt x="10" y="4"/>
                </a:cubicBezTo>
                <a:cubicBezTo>
                  <a:pt x="0" y="4"/>
                  <a:pt x="0" y="14"/>
                  <a:pt x="0" y="33"/>
                </a:cubicBezTo>
                <a:lnTo>
                  <a:pt x="98" y="298"/>
                </a:lnTo>
                <a:cubicBezTo>
                  <a:pt x="98" y="308"/>
                  <a:pt x="108" y="308"/>
                  <a:pt x="108" y="308"/>
                </a:cubicBezTo>
                <a:cubicBezTo>
                  <a:pt x="118" y="318"/>
                  <a:pt x="128" y="318"/>
                  <a:pt x="128" y="318"/>
                </a:cubicBezTo>
                <a:cubicBezTo>
                  <a:pt x="137" y="308"/>
                  <a:pt x="148" y="298"/>
                  <a:pt x="137" y="288"/>
                </a:cubicBezTo>
                <a:lnTo>
                  <a:pt x="39" y="14"/>
                </a:lnTo>
                <a:cubicBezTo>
                  <a:pt x="39" y="7"/>
                  <a:pt x="35" y="0"/>
                  <a:pt x="2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8" name="Google Shape;6398;p22"/>
          <p:cNvSpPr/>
          <p:nvPr/>
        </p:nvSpPr>
        <p:spPr>
          <a:xfrm>
            <a:off x="6455703" y="6336234"/>
            <a:ext cx="45050" cy="24245"/>
          </a:xfrm>
          <a:custGeom>
            <a:avLst/>
            <a:gdLst/>
            <a:ahLst/>
            <a:cxnLst/>
            <a:rect l="l" t="t" r="r" b="b"/>
            <a:pathLst>
              <a:path w="275" h="148" extrusionOk="0">
                <a:moveTo>
                  <a:pt x="246" y="1"/>
                </a:moveTo>
                <a:lnTo>
                  <a:pt x="20" y="108"/>
                </a:lnTo>
                <a:cubicBezTo>
                  <a:pt x="10" y="108"/>
                  <a:pt x="0" y="118"/>
                  <a:pt x="10" y="138"/>
                </a:cubicBezTo>
                <a:cubicBezTo>
                  <a:pt x="10" y="138"/>
                  <a:pt x="10" y="147"/>
                  <a:pt x="20" y="147"/>
                </a:cubicBezTo>
                <a:lnTo>
                  <a:pt x="39" y="147"/>
                </a:lnTo>
                <a:lnTo>
                  <a:pt x="265" y="49"/>
                </a:lnTo>
                <a:cubicBezTo>
                  <a:pt x="275" y="40"/>
                  <a:pt x="275" y="30"/>
                  <a:pt x="275" y="10"/>
                </a:cubicBezTo>
                <a:cubicBezTo>
                  <a:pt x="265" y="1"/>
                  <a:pt x="255" y="1"/>
                  <a:pt x="24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9" name="Google Shape;6399;p22"/>
          <p:cNvSpPr/>
          <p:nvPr/>
        </p:nvSpPr>
        <p:spPr>
          <a:xfrm>
            <a:off x="6478146" y="6281682"/>
            <a:ext cx="45050" cy="24081"/>
          </a:xfrm>
          <a:custGeom>
            <a:avLst/>
            <a:gdLst/>
            <a:ahLst/>
            <a:cxnLst/>
            <a:rect l="l" t="t" r="r" b="b"/>
            <a:pathLst>
              <a:path w="275" h="147" extrusionOk="0">
                <a:moveTo>
                  <a:pt x="246" y="0"/>
                </a:moveTo>
                <a:lnTo>
                  <a:pt x="20" y="98"/>
                </a:lnTo>
                <a:cubicBezTo>
                  <a:pt x="11" y="108"/>
                  <a:pt x="0" y="118"/>
                  <a:pt x="11" y="127"/>
                </a:cubicBezTo>
                <a:cubicBezTo>
                  <a:pt x="11" y="138"/>
                  <a:pt x="11" y="138"/>
                  <a:pt x="20" y="147"/>
                </a:cubicBezTo>
                <a:lnTo>
                  <a:pt x="40" y="147"/>
                </a:lnTo>
                <a:lnTo>
                  <a:pt x="265" y="40"/>
                </a:lnTo>
                <a:cubicBezTo>
                  <a:pt x="275" y="40"/>
                  <a:pt x="275" y="20"/>
                  <a:pt x="275" y="10"/>
                </a:cubicBezTo>
                <a:cubicBezTo>
                  <a:pt x="265" y="0"/>
                  <a:pt x="255" y="0"/>
                  <a:pt x="24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0" name="Google Shape;6400;p22"/>
          <p:cNvSpPr/>
          <p:nvPr/>
        </p:nvSpPr>
        <p:spPr>
          <a:xfrm>
            <a:off x="7174874" y="6157998"/>
            <a:ext cx="229676" cy="327307"/>
          </a:xfrm>
          <a:custGeom>
            <a:avLst/>
            <a:gdLst/>
            <a:ahLst/>
            <a:cxnLst/>
            <a:rect l="l" t="t" r="r" b="b"/>
            <a:pathLst>
              <a:path w="1402" h="1998" extrusionOk="0">
                <a:moveTo>
                  <a:pt x="265" y="0"/>
                </a:moveTo>
                <a:cubicBezTo>
                  <a:pt x="383" y="481"/>
                  <a:pt x="0" y="588"/>
                  <a:pt x="0" y="588"/>
                </a:cubicBezTo>
                <a:cubicBezTo>
                  <a:pt x="529" y="961"/>
                  <a:pt x="128" y="1157"/>
                  <a:pt x="128" y="1157"/>
                </a:cubicBezTo>
                <a:cubicBezTo>
                  <a:pt x="569" y="1314"/>
                  <a:pt x="442" y="1784"/>
                  <a:pt x="442" y="1784"/>
                </a:cubicBezTo>
                <a:cubicBezTo>
                  <a:pt x="479" y="1775"/>
                  <a:pt x="515" y="1771"/>
                  <a:pt x="547" y="1771"/>
                </a:cubicBezTo>
                <a:cubicBezTo>
                  <a:pt x="692" y="1771"/>
                  <a:pt x="789" y="1849"/>
                  <a:pt x="853" y="1921"/>
                </a:cubicBezTo>
                <a:cubicBezTo>
                  <a:pt x="890" y="1973"/>
                  <a:pt x="950" y="1997"/>
                  <a:pt x="1006" y="1997"/>
                </a:cubicBezTo>
                <a:cubicBezTo>
                  <a:pt x="1024" y="1997"/>
                  <a:pt x="1042" y="1995"/>
                  <a:pt x="1059" y="1990"/>
                </a:cubicBezTo>
                <a:cubicBezTo>
                  <a:pt x="1069" y="1990"/>
                  <a:pt x="1078" y="1980"/>
                  <a:pt x="1088" y="1980"/>
                </a:cubicBezTo>
                <a:cubicBezTo>
                  <a:pt x="1088" y="1980"/>
                  <a:pt x="1098" y="1980"/>
                  <a:pt x="1108" y="1970"/>
                </a:cubicBezTo>
                <a:cubicBezTo>
                  <a:pt x="1176" y="1931"/>
                  <a:pt x="1215" y="1853"/>
                  <a:pt x="1206" y="1774"/>
                </a:cubicBezTo>
                <a:cubicBezTo>
                  <a:pt x="1196" y="1657"/>
                  <a:pt x="1226" y="1500"/>
                  <a:pt x="1402" y="1392"/>
                </a:cubicBezTo>
                <a:cubicBezTo>
                  <a:pt x="1402" y="1392"/>
                  <a:pt x="971" y="1147"/>
                  <a:pt x="1176" y="716"/>
                </a:cubicBezTo>
                <a:lnTo>
                  <a:pt x="1176" y="716"/>
                </a:lnTo>
                <a:cubicBezTo>
                  <a:pt x="1176" y="716"/>
                  <a:pt x="1134" y="731"/>
                  <a:pt x="1080" y="731"/>
                </a:cubicBezTo>
                <a:cubicBezTo>
                  <a:pt x="963" y="731"/>
                  <a:pt x="789" y="662"/>
                  <a:pt x="863" y="226"/>
                </a:cubicBezTo>
                <a:lnTo>
                  <a:pt x="863" y="226"/>
                </a:lnTo>
                <a:cubicBezTo>
                  <a:pt x="863" y="226"/>
                  <a:pt x="781" y="272"/>
                  <a:pt x="669" y="272"/>
                </a:cubicBezTo>
                <a:cubicBezTo>
                  <a:pt x="548" y="272"/>
                  <a:pt x="392" y="219"/>
                  <a:pt x="26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1" name="Google Shape;6401;p22"/>
          <p:cNvSpPr/>
          <p:nvPr/>
        </p:nvSpPr>
        <p:spPr>
          <a:xfrm>
            <a:off x="7253508" y="6249573"/>
            <a:ext cx="136626" cy="314857"/>
          </a:xfrm>
          <a:custGeom>
            <a:avLst/>
            <a:gdLst/>
            <a:ahLst/>
            <a:cxnLst/>
            <a:rect l="l" t="t" r="r" b="b"/>
            <a:pathLst>
              <a:path w="834" h="1922" extrusionOk="0">
                <a:moveTo>
                  <a:pt x="10" y="0"/>
                </a:moveTo>
                <a:cubicBezTo>
                  <a:pt x="1" y="10"/>
                  <a:pt x="1" y="20"/>
                  <a:pt x="1" y="29"/>
                </a:cubicBezTo>
                <a:lnTo>
                  <a:pt x="785" y="1921"/>
                </a:lnTo>
                <a:lnTo>
                  <a:pt x="833" y="1921"/>
                </a:lnTo>
                <a:lnTo>
                  <a:pt x="40" y="10"/>
                </a:lnTo>
                <a:cubicBezTo>
                  <a:pt x="40" y="0"/>
                  <a:pt x="30" y="0"/>
                  <a:pt x="1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2" name="Google Shape;6402;p22"/>
          <p:cNvSpPr/>
          <p:nvPr/>
        </p:nvSpPr>
        <p:spPr>
          <a:xfrm>
            <a:off x="7329029" y="6382759"/>
            <a:ext cx="27358" cy="54715"/>
          </a:xfrm>
          <a:custGeom>
            <a:avLst/>
            <a:gdLst/>
            <a:ahLst/>
            <a:cxnLst/>
            <a:rect l="l" t="t" r="r" b="b"/>
            <a:pathLst>
              <a:path w="167" h="334" extrusionOk="0">
                <a:moveTo>
                  <a:pt x="147" y="0"/>
                </a:moveTo>
                <a:cubicBezTo>
                  <a:pt x="137" y="0"/>
                  <a:pt x="118" y="0"/>
                  <a:pt x="118" y="11"/>
                </a:cubicBezTo>
                <a:lnTo>
                  <a:pt x="0" y="304"/>
                </a:lnTo>
                <a:cubicBezTo>
                  <a:pt x="0" y="314"/>
                  <a:pt x="0" y="334"/>
                  <a:pt x="10" y="334"/>
                </a:cubicBezTo>
                <a:lnTo>
                  <a:pt x="30" y="334"/>
                </a:lnTo>
                <a:cubicBezTo>
                  <a:pt x="39" y="334"/>
                  <a:pt x="39" y="334"/>
                  <a:pt x="39" y="324"/>
                </a:cubicBezTo>
                <a:lnTo>
                  <a:pt x="157" y="30"/>
                </a:lnTo>
                <a:cubicBezTo>
                  <a:pt x="167" y="20"/>
                  <a:pt x="157" y="11"/>
                  <a:pt x="14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3" name="Google Shape;6403;p22"/>
          <p:cNvSpPr/>
          <p:nvPr/>
        </p:nvSpPr>
        <p:spPr>
          <a:xfrm>
            <a:off x="7304947" y="6325914"/>
            <a:ext cx="27358" cy="55370"/>
          </a:xfrm>
          <a:custGeom>
            <a:avLst/>
            <a:gdLst/>
            <a:ahLst/>
            <a:cxnLst/>
            <a:rect l="l" t="t" r="r" b="b"/>
            <a:pathLst>
              <a:path w="167" h="338" extrusionOk="0">
                <a:moveTo>
                  <a:pt x="137" y="1"/>
                </a:moveTo>
                <a:cubicBezTo>
                  <a:pt x="128" y="1"/>
                  <a:pt x="118" y="8"/>
                  <a:pt x="118" y="14"/>
                </a:cubicBezTo>
                <a:lnTo>
                  <a:pt x="0" y="308"/>
                </a:lnTo>
                <a:cubicBezTo>
                  <a:pt x="0" y="318"/>
                  <a:pt x="0" y="328"/>
                  <a:pt x="20" y="338"/>
                </a:cubicBezTo>
                <a:lnTo>
                  <a:pt x="29" y="338"/>
                </a:lnTo>
                <a:cubicBezTo>
                  <a:pt x="40" y="328"/>
                  <a:pt x="40" y="328"/>
                  <a:pt x="40" y="318"/>
                </a:cubicBezTo>
                <a:lnTo>
                  <a:pt x="157" y="34"/>
                </a:lnTo>
                <a:cubicBezTo>
                  <a:pt x="167" y="14"/>
                  <a:pt x="157" y="5"/>
                  <a:pt x="147" y="5"/>
                </a:cubicBezTo>
                <a:cubicBezTo>
                  <a:pt x="144" y="2"/>
                  <a:pt x="141" y="1"/>
                  <a:pt x="13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4" name="Google Shape;6404;p22"/>
          <p:cNvSpPr/>
          <p:nvPr/>
        </p:nvSpPr>
        <p:spPr>
          <a:xfrm>
            <a:off x="7279227" y="6393408"/>
            <a:ext cx="49965" cy="26047"/>
          </a:xfrm>
          <a:custGeom>
            <a:avLst/>
            <a:gdLst/>
            <a:ahLst/>
            <a:cxnLst/>
            <a:rect l="l" t="t" r="r" b="b"/>
            <a:pathLst>
              <a:path w="305" h="159" extrusionOk="0">
                <a:moveTo>
                  <a:pt x="21" y="0"/>
                </a:moveTo>
                <a:cubicBezTo>
                  <a:pt x="14" y="0"/>
                  <a:pt x="7" y="7"/>
                  <a:pt x="1" y="14"/>
                </a:cubicBezTo>
                <a:cubicBezTo>
                  <a:pt x="1" y="24"/>
                  <a:pt x="1" y="44"/>
                  <a:pt x="10" y="44"/>
                </a:cubicBezTo>
                <a:lnTo>
                  <a:pt x="265" y="151"/>
                </a:lnTo>
                <a:cubicBezTo>
                  <a:pt x="270" y="156"/>
                  <a:pt x="275" y="159"/>
                  <a:pt x="278" y="159"/>
                </a:cubicBezTo>
                <a:cubicBezTo>
                  <a:pt x="282" y="159"/>
                  <a:pt x="284" y="156"/>
                  <a:pt x="284" y="151"/>
                </a:cubicBezTo>
                <a:cubicBezTo>
                  <a:pt x="295" y="151"/>
                  <a:pt x="295" y="151"/>
                  <a:pt x="295" y="142"/>
                </a:cubicBezTo>
                <a:cubicBezTo>
                  <a:pt x="304" y="131"/>
                  <a:pt x="295" y="122"/>
                  <a:pt x="284" y="112"/>
                </a:cubicBezTo>
                <a:lnTo>
                  <a:pt x="30" y="4"/>
                </a:lnTo>
                <a:cubicBezTo>
                  <a:pt x="27" y="1"/>
                  <a:pt x="24" y="0"/>
                  <a:pt x="2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5" name="Google Shape;6405;p22"/>
          <p:cNvSpPr/>
          <p:nvPr/>
        </p:nvSpPr>
        <p:spPr>
          <a:xfrm>
            <a:off x="7282504" y="6277751"/>
            <a:ext cx="25884" cy="52258"/>
          </a:xfrm>
          <a:custGeom>
            <a:avLst/>
            <a:gdLst/>
            <a:ahLst/>
            <a:cxnLst/>
            <a:rect l="l" t="t" r="r" b="b"/>
            <a:pathLst>
              <a:path w="158" h="319" extrusionOk="0">
                <a:moveTo>
                  <a:pt x="127" y="1"/>
                </a:moveTo>
                <a:cubicBezTo>
                  <a:pt x="117" y="1"/>
                  <a:pt x="108" y="8"/>
                  <a:pt x="108" y="14"/>
                </a:cubicBezTo>
                <a:lnTo>
                  <a:pt x="10" y="289"/>
                </a:lnTo>
                <a:cubicBezTo>
                  <a:pt x="0" y="299"/>
                  <a:pt x="10" y="308"/>
                  <a:pt x="20" y="318"/>
                </a:cubicBezTo>
                <a:lnTo>
                  <a:pt x="39" y="318"/>
                </a:lnTo>
                <a:cubicBezTo>
                  <a:pt x="39" y="308"/>
                  <a:pt x="49" y="308"/>
                  <a:pt x="49" y="299"/>
                </a:cubicBezTo>
                <a:lnTo>
                  <a:pt x="147" y="34"/>
                </a:lnTo>
                <a:cubicBezTo>
                  <a:pt x="157" y="14"/>
                  <a:pt x="147" y="5"/>
                  <a:pt x="137" y="5"/>
                </a:cubicBezTo>
                <a:cubicBezTo>
                  <a:pt x="134" y="2"/>
                  <a:pt x="131" y="1"/>
                  <a:pt x="12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6" name="Google Shape;6406;p22"/>
          <p:cNvSpPr/>
          <p:nvPr/>
        </p:nvSpPr>
        <p:spPr>
          <a:xfrm>
            <a:off x="7264811" y="6232864"/>
            <a:ext cx="24245" cy="52094"/>
          </a:xfrm>
          <a:custGeom>
            <a:avLst/>
            <a:gdLst/>
            <a:ahLst/>
            <a:cxnLst/>
            <a:rect l="l" t="t" r="r" b="b"/>
            <a:pathLst>
              <a:path w="148" h="318" extrusionOk="0">
                <a:moveTo>
                  <a:pt x="119" y="0"/>
                </a:moveTo>
                <a:cubicBezTo>
                  <a:pt x="112" y="0"/>
                  <a:pt x="105" y="7"/>
                  <a:pt x="98" y="14"/>
                </a:cubicBezTo>
                <a:lnTo>
                  <a:pt x="0" y="288"/>
                </a:lnTo>
                <a:cubicBezTo>
                  <a:pt x="0" y="298"/>
                  <a:pt x="0" y="308"/>
                  <a:pt x="20" y="318"/>
                </a:cubicBezTo>
                <a:cubicBezTo>
                  <a:pt x="20" y="318"/>
                  <a:pt x="30" y="318"/>
                  <a:pt x="30" y="308"/>
                </a:cubicBezTo>
                <a:cubicBezTo>
                  <a:pt x="39" y="308"/>
                  <a:pt x="39" y="308"/>
                  <a:pt x="49" y="298"/>
                </a:cubicBezTo>
                <a:lnTo>
                  <a:pt x="147" y="33"/>
                </a:lnTo>
                <a:cubicBezTo>
                  <a:pt x="147" y="14"/>
                  <a:pt x="147" y="4"/>
                  <a:pt x="128" y="4"/>
                </a:cubicBezTo>
                <a:cubicBezTo>
                  <a:pt x="125" y="1"/>
                  <a:pt x="122" y="0"/>
                  <a:pt x="11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7" name="Google Shape;6407;p22"/>
          <p:cNvSpPr/>
          <p:nvPr/>
        </p:nvSpPr>
        <p:spPr>
          <a:xfrm>
            <a:off x="7258258" y="6336234"/>
            <a:ext cx="46853" cy="24245"/>
          </a:xfrm>
          <a:custGeom>
            <a:avLst/>
            <a:gdLst/>
            <a:ahLst/>
            <a:cxnLst/>
            <a:rect l="l" t="t" r="r" b="b"/>
            <a:pathLst>
              <a:path w="286" h="148" extrusionOk="0">
                <a:moveTo>
                  <a:pt x="40" y="1"/>
                </a:moveTo>
                <a:cubicBezTo>
                  <a:pt x="31" y="1"/>
                  <a:pt x="11" y="1"/>
                  <a:pt x="11" y="10"/>
                </a:cubicBezTo>
                <a:cubicBezTo>
                  <a:pt x="1" y="30"/>
                  <a:pt x="11" y="40"/>
                  <a:pt x="20" y="49"/>
                </a:cubicBezTo>
                <a:lnTo>
                  <a:pt x="246" y="147"/>
                </a:lnTo>
                <a:lnTo>
                  <a:pt x="266" y="147"/>
                </a:lnTo>
                <a:lnTo>
                  <a:pt x="275" y="138"/>
                </a:lnTo>
                <a:cubicBezTo>
                  <a:pt x="285" y="118"/>
                  <a:pt x="275" y="108"/>
                  <a:pt x="266" y="108"/>
                </a:cubicBezTo>
                <a:lnTo>
                  <a:pt x="4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8" name="Google Shape;6408;p22"/>
          <p:cNvSpPr/>
          <p:nvPr/>
        </p:nvSpPr>
        <p:spPr>
          <a:xfrm>
            <a:off x="7235815" y="6281682"/>
            <a:ext cx="45214" cy="24081"/>
          </a:xfrm>
          <a:custGeom>
            <a:avLst/>
            <a:gdLst/>
            <a:ahLst/>
            <a:cxnLst/>
            <a:rect l="l" t="t" r="r" b="b"/>
            <a:pathLst>
              <a:path w="276" h="147" extrusionOk="0">
                <a:moveTo>
                  <a:pt x="40" y="0"/>
                </a:moveTo>
                <a:cubicBezTo>
                  <a:pt x="30" y="0"/>
                  <a:pt x="11" y="0"/>
                  <a:pt x="11" y="10"/>
                </a:cubicBezTo>
                <a:cubicBezTo>
                  <a:pt x="1" y="20"/>
                  <a:pt x="11" y="40"/>
                  <a:pt x="20" y="40"/>
                </a:cubicBezTo>
                <a:lnTo>
                  <a:pt x="246" y="147"/>
                </a:lnTo>
                <a:lnTo>
                  <a:pt x="266" y="147"/>
                </a:lnTo>
                <a:cubicBezTo>
                  <a:pt x="266" y="138"/>
                  <a:pt x="275" y="138"/>
                  <a:pt x="275" y="127"/>
                </a:cubicBezTo>
                <a:cubicBezTo>
                  <a:pt x="275" y="118"/>
                  <a:pt x="275" y="108"/>
                  <a:pt x="266" y="98"/>
                </a:cubicBezTo>
                <a:lnTo>
                  <a:pt x="4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9" name="Google Shape;6409;p22"/>
          <p:cNvSpPr/>
          <p:nvPr/>
        </p:nvSpPr>
        <p:spPr>
          <a:xfrm>
            <a:off x="5458856" y="5928158"/>
            <a:ext cx="239341" cy="636267"/>
          </a:xfrm>
          <a:custGeom>
            <a:avLst/>
            <a:gdLst/>
            <a:ahLst/>
            <a:cxnLst/>
            <a:rect l="l" t="t" r="r" b="b"/>
            <a:pathLst>
              <a:path w="1461" h="3884" extrusionOk="0">
                <a:moveTo>
                  <a:pt x="1417" y="1"/>
                </a:moveTo>
                <a:cubicBezTo>
                  <a:pt x="1406" y="1"/>
                  <a:pt x="1397" y="6"/>
                  <a:pt x="1392" y="12"/>
                </a:cubicBezTo>
                <a:cubicBezTo>
                  <a:pt x="1039" y="532"/>
                  <a:pt x="754" y="1061"/>
                  <a:pt x="530" y="1599"/>
                </a:cubicBezTo>
                <a:cubicBezTo>
                  <a:pt x="353" y="2021"/>
                  <a:pt x="216" y="2452"/>
                  <a:pt x="127" y="2873"/>
                </a:cubicBezTo>
                <a:cubicBezTo>
                  <a:pt x="29" y="3304"/>
                  <a:pt x="10" y="3677"/>
                  <a:pt x="0" y="3883"/>
                </a:cubicBezTo>
                <a:lnTo>
                  <a:pt x="69" y="3883"/>
                </a:lnTo>
                <a:cubicBezTo>
                  <a:pt x="79" y="3687"/>
                  <a:pt x="98" y="3324"/>
                  <a:pt x="196" y="2884"/>
                </a:cubicBezTo>
                <a:cubicBezTo>
                  <a:pt x="334" y="2237"/>
                  <a:pt x="667" y="1218"/>
                  <a:pt x="1451" y="51"/>
                </a:cubicBezTo>
                <a:cubicBezTo>
                  <a:pt x="1460" y="42"/>
                  <a:pt x="1451" y="22"/>
                  <a:pt x="1440" y="12"/>
                </a:cubicBezTo>
                <a:cubicBezTo>
                  <a:pt x="1432" y="4"/>
                  <a:pt x="1424" y="1"/>
                  <a:pt x="141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0" name="Google Shape;6410;p22"/>
          <p:cNvSpPr/>
          <p:nvPr/>
        </p:nvSpPr>
        <p:spPr>
          <a:xfrm>
            <a:off x="5588765" y="5901128"/>
            <a:ext cx="37187" cy="160705"/>
          </a:xfrm>
          <a:custGeom>
            <a:avLst/>
            <a:gdLst/>
            <a:ahLst/>
            <a:cxnLst/>
            <a:rect l="l" t="t" r="r" b="b"/>
            <a:pathLst>
              <a:path w="227" h="981" extrusionOk="0">
                <a:moveTo>
                  <a:pt x="197" y="1"/>
                </a:moveTo>
                <a:cubicBezTo>
                  <a:pt x="187" y="1"/>
                  <a:pt x="168" y="1"/>
                  <a:pt x="157" y="20"/>
                </a:cubicBezTo>
                <a:cubicBezTo>
                  <a:pt x="40" y="275"/>
                  <a:pt x="30" y="510"/>
                  <a:pt x="50" y="677"/>
                </a:cubicBezTo>
                <a:cubicBezTo>
                  <a:pt x="70" y="843"/>
                  <a:pt x="118" y="961"/>
                  <a:pt x="118" y="961"/>
                </a:cubicBezTo>
                <a:cubicBezTo>
                  <a:pt x="118" y="971"/>
                  <a:pt x="128" y="980"/>
                  <a:pt x="138" y="980"/>
                </a:cubicBezTo>
                <a:lnTo>
                  <a:pt x="168" y="980"/>
                </a:lnTo>
                <a:cubicBezTo>
                  <a:pt x="177" y="971"/>
                  <a:pt x="187" y="951"/>
                  <a:pt x="177" y="932"/>
                </a:cubicBezTo>
                <a:cubicBezTo>
                  <a:pt x="177" y="932"/>
                  <a:pt x="1" y="501"/>
                  <a:pt x="216" y="50"/>
                </a:cubicBezTo>
                <a:cubicBezTo>
                  <a:pt x="226" y="30"/>
                  <a:pt x="216" y="11"/>
                  <a:pt x="19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1" name="Google Shape;6411;p22"/>
          <p:cNvSpPr/>
          <p:nvPr/>
        </p:nvSpPr>
        <p:spPr>
          <a:xfrm>
            <a:off x="5555182" y="6068552"/>
            <a:ext cx="141377" cy="104188"/>
          </a:xfrm>
          <a:custGeom>
            <a:avLst/>
            <a:gdLst/>
            <a:ahLst/>
            <a:cxnLst/>
            <a:rect l="l" t="t" r="r" b="b"/>
            <a:pathLst>
              <a:path w="863" h="636" extrusionOk="0">
                <a:moveTo>
                  <a:pt x="815" y="0"/>
                </a:moveTo>
                <a:cubicBezTo>
                  <a:pt x="806" y="0"/>
                  <a:pt x="799" y="3"/>
                  <a:pt x="794" y="8"/>
                </a:cubicBezTo>
                <a:cubicBezTo>
                  <a:pt x="471" y="439"/>
                  <a:pt x="39" y="566"/>
                  <a:pt x="29" y="566"/>
                </a:cubicBezTo>
                <a:cubicBezTo>
                  <a:pt x="10" y="566"/>
                  <a:pt x="0" y="586"/>
                  <a:pt x="10" y="605"/>
                </a:cubicBezTo>
                <a:cubicBezTo>
                  <a:pt x="10" y="615"/>
                  <a:pt x="20" y="625"/>
                  <a:pt x="29" y="635"/>
                </a:cubicBezTo>
                <a:lnTo>
                  <a:pt x="49" y="635"/>
                </a:lnTo>
                <a:cubicBezTo>
                  <a:pt x="68" y="625"/>
                  <a:pt x="510" y="507"/>
                  <a:pt x="843" y="56"/>
                </a:cubicBezTo>
                <a:cubicBezTo>
                  <a:pt x="863" y="37"/>
                  <a:pt x="852" y="17"/>
                  <a:pt x="843" y="8"/>
                </a:cubicBezTo>
                <a:cubicBezTo>
                  <a:pt x="833" y="3"/>
                  <a:pt x="823" y="0"/>
                  <a:pt x="81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2" name="Google Shape;6412;p22"/>
          <p:cNvSpPr/>
          <p:nvPr/>
        </p:nvSpPr>
        <p:spPr>
          <a:xfrm>
            <a:off x="5466719" y="6074450"/>
            <a:ext cx="70934" cy="175285"/>
          </a:xfrm>
          <a:custGeom>
            <a:avLst/>
            <a:gdLst/>
            <a:ahLst/>
            <a:cxnLst/>
            <a:rect l="l" t="t" r="r" b="b"/>
            <a:pathLst>
              <a:path w="433" h="1070" extrusionOk="0">
                <a:moveTo>
                  <a:pt x="109" y="1"/>
                </a:moveTo>
                <a:cubicBezTo>
                  <a:pt x="90" y="1"/>
                  <a:pt x="79" y="11"/>
                  <a:pt x="70" y="31"/>
                </a:cubicBezTo>
                <a:cubicBezTo>
                  <a:pt x="1" y="246"/>
                  <a:pt x="31" y="501"/>
                  <a:pt x="158" y="746"/>
                </a:cubicBezTo>
                <a:cubicBezTo>
                  <a:pt x="246" y="932"/>
                  <a:pt x="364" y="1059"/>
                  <a:pt x="364" y="1059"/>
                </a:cubicBezTo>
                <a:cubicBezTo>
                  <a:pt x="373" y="1059"/>
                  <a:pt x="373" y="1069"/>
                  <a:pt x="373" y="1069"/>
                </a:cubicBezTo>
                <a:cubicBezTo>
                  <a:pt x="393" y="1069"/>
                  <a:pt x="403" y="1069"/>
                  <a:pt x="413" y="1059"/>
                </a:cubicBezTo>
                <a:cubicBezTo>
                  <a:pt x="432" y="1050"/>
                  <a:pt x="432" y="1030"/>
                  <a:pt x="413" y="1011"/>
                </a:cubicBezTo>
                <a:cubicBezTo>
                  <a:pt x="413" y="1011"/>
                  <a:pt x="305" y="893"/>
                  <a:pt x="217" y="717"/>
                </a:cubicBezTo>
                <a:cubicBezTo>
                  <a:pt x="138" y="550"/>
                  <a:pt x="60" y="305"/>
                  <a:pt x="138" y="50"/>
                </a:cubicBezTo>
                <a:cubicBezTo>
                  <a:pt x="138" y="31"/>
                  <a:pt x="129" y="11"/>
                  <a:pt x="10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3" name="Google Shape;6413;p22"/>
          <p:cNvSpPr/>
          <p:nvPr/>
        </p:nvSpPr>
        <p:spPr>
          <a:xfrm>
            <a:off x="5490964" y="6203868"/>
            <a:ext cx="194291" cy="154971"/>
          </a:xfrm>
          <a:custGeom>
            <a:avLst/>
            <a:gdLst/>
            <a:ahLst/>
            <a:cxnLst/>
            <a:rect l="l" t="t" r="r" b="b"/>
            <a:pathLst>
              <a:path w="1186" h="946" extrusionOk="0">
                <a:moveTo>
                  <a:pt x="1149" y="1"/>
                </a:moveTo>
                <a:cubicBezTo>
                  <a:pt x="1136" y="1"/>
                  <a:pt x="1124" y="8"/>
                  <a:pt x="1117" y="14"/>
                </a:cubicBezTo>
                <a:cubicBezTo>
                  <a:pt x="911" y="358"/>
                  <a:pt x="617" y="573"/>
                  <a:pt x="421" y="700"/>
                </a:cubicBezTo>
                <a:cubicBezTo>
                  <a:pt x="196" y="828"/>
                  <a:pt x="29" y="877"/>
                  <a:pt x="29" y="877"/>
                </a:cubicBezTo>
                <a:cubicBezTo>
                  <a:pt x="10" y="887"/>
                  <a:pt x="0" y="907"/>
                  <a:pt x="0" y="926"/>
                </a:cubicBezTo>
                <a:cubicBezTo>
                  <a:pt x="10" y="936"/>
                  <a:pt x="20" y="946"/>
                  <a:pt x="29" y="946"/>
                </a:cubicBezTo>
                <a:lnTo>
                  <a:pt x="49" y="946"/>
                </a:lnTo>
                <a:cubicBezTo>
                  <a:pt x="49" y="946"/>
                  <a:pt x="225" y="896"/>
                  <a:pt x="451" y="759"/>
                </a:cubicBezTo>
                <a:cubicBezTo>
                  <a:pt x="667" y="632"/>
                  <a:pt x="961" y="406"/>
                  <a:pt x="1176" y="54"/>
                </a:cubicBezTo>
                <a:cubicBezTo>
                  <a:pt x="1186" y="44"/>
                  <a:pt x="1186" y="14"/>
                  <a:pt x="1166" y="5"/>
                </a:cubicBezTo>
                <a:cubicBezTo>
                  <a:pt x="1160" y="2"/>
                  <a:pt x="1154" y="1"/>
                  <a:pt x="11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4" name="Google Shape;6414;p22"/>
          <p:cNvSpPr/>
          <p:nvPr/>
        </p:nvSpPr>
        <p:spPr>
          <a:xfrm>
            <a:off x="5357615" y="6267102"/>
            <a:ext cx="122210" cy="193468"/>
          </a:xfrm>
          <a:custGeom>
            <a:avLst/>
            <a:gdLst/>
            <a:ahLst/>
            <a:cxnLst/>
            <a:rect l="l" t="t" r="r" b="b"/>
            <a:pathLst>
              <a:path w="746" h="1181" extrusionOk="0">
                <a:moveTo>
                  <a:pt x="40" y="1"/>
                </a:moveTo>
                <a:cubicBezTo>
                  <a:pt x="20" y="1"/>
                  <a:pt x="1" y="20"/>
                  <a:pt x="1" y="40"/>
                </a:cubicBezTo>
                <a:cubicBezTo>
                  <a:pt x="1" y="314"/>
                  <a:pt x="118" y="599"/>
                  <a:pt x="344" y="863"/>
                </a:cubicBezTo>
                <a:cubicBezTo>
                  <a:pt x="510" y="1059"/>
                  <a:pt x="677" y="1167"/>
                  <a:pt x="687" y="1177"/>
                </a:cubicBezTo>
                <a:lnTo>
                  <a:pt x="697" y="1177"/>
                </a:lnTo>
                <a:cubicBezTo>
                  <a:pt x="700" y="1180"/>
                  <a:pt x="703" y="1181"/>
                  <a:pt x="707" y="1181"/>
                </a:cubicBezTo>
                <a:cubicBezTo>
                  <a:pt x="717" y="1181"/>
                  <a:pt x="729" y="1174"/>
                  <a:pt x="736" y="1167"/>
                </a:cubicBezTo>
                <a:cubicBezTo>
                  <a:pt x="745" y="1148"/>
                  <a:pt x="736" y="1128"/>
                  <a:pt x="726" y="1118"/>
                </a:cubicBezTo>
                <a:cubicBezTo>
                  <a:pt x="726" y="1118"/>
                  <a:pt x="560" y="1010"/>
                  <a:pt x="393" y="815"/>
                </a:cubicBezTo>
                <a:cubicBezTo>
                  <a:pt x="246" y="648"/>
                  <a:pt x="70" y="373"/>
                  <a:pt x="70" y="40"/>
                </a:cubicBezTo>
                <a:cubicBezTo>
                  <a:pt x="70" y="20"/>
                  <a:pt x="59" y="1"/>
                  <a:pt x="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5" name="Google Shape;6415;p22"/>
          <p:cNvSpPr/>
          <p:nvPr/>
        </p:nvSpPr>
        <p:spPr>
          <a:xfrm>
            <a:off x="5460330" y="6385380"/>
            <a:ext cx="186427" cy="134658"/>
          </a:xfrm>
          <a:custGeom>
            <a:avLst/>
            <a:gdLst/>
            <a:ahLst/>
            <a:cxnLst/>
            <a:rect l="l" t="t" r="r" b="b"/>
            <a:pathLst>
              <a:path w="1138" h="822" extrusionOk="0">
                <a:moveTo>
                  <a:pt x="1093" y="0"/>
                </a:moveTo>
                <a:cubicBezTo>
                  <a:pt x="1080" y="0"/>
                  <a:pt x="1069" y="9"/>
                  <a:pt x="1069" y="24"/>
                </a:cubicBezTo>
                <a:cubicBezTo>
                  <a:pt x="971" y="298"/>
                  <a:pt x="697" y="484"/>
                  <a:pt x="481" y="592"/>
                </a:cubicBezTo>
                <a:cubicBezTo>
                  <a:pt x="246" y="709"/>
                  <a:pt x="40" y="749"/>
                  <a:pt x="31" y="749"/>
                </a:cubicBezTo>
                <a:cubicBezTo>
                  <a:pt x="11" y="759"/>
                  <a:pt x="1" y="778"/>
                  <a:pt x="11" y="798"/>
                </a:cubicBezTo>
                <a:cubicBezTo>
                  <a:pt x="11" y="807"/>
                  <a:pt x="20" y="818"/>
                  <a:pt x="31" y="818"/>
                </a:cubicBezTo>
                <a:cubicBezTo>
                  <a:pt x="37" y="818"/>
                  <a:pt x="39" y="822"/>
                  <a:pt x="43" y="822"/>
                </a:cubicBezTo>
                <a:cubicBezTo>
                  <a:pt x="44" y="822"/>
                  <a:pt x="47" y="821"/>
                  <a:pt x="50" y="818"/>
                </a:cubicBezTo>
                <a:cubicBezTo>
                  <a:pt x="60" y="818"/>
                  <a:pt x="275" y="768"/>
                  <a:pt x="510" y="651"/>
                </a:cubicBezTo>
                <a:cubicBezTo>
                  <a:pt x="834" y="494"/>
                  <a:pt x="1050" y="288"/>
                  <a:pt x="1128" y="43"/>
                </a:cubicBezTo>
                <a:cubicBezTo>
                  <a:pt x="1137" y="34"/>
                  <a:pt x="1128" y="14"/>
                  <a:pt x="1108" y="4"/>
                </a:cubicBezTo>
                <a:cubicBezTo>
                  <a:pt x="1103" y="1"/>
                  <a:pt x="1098" y="0"/>
                  <a:pt x="109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6" name="Google Shape;6416;p22"/>
          <p:cNvSpPr/>
          <p:nvPr/>
        </p:nvSpPr>
        <p:spPr>
          <a:xfrm>
            <a:off x="5598431" y="5857388"/>
            <a:ext cx="53242" cy="61104"/>
          </a:xfrm>
          <a:custGeom>
            <a:avLst/>
            <a:gdLst/>
            <a:ahLst/>
            <a:cxnLst/>
            <a:rect l="l" t="t" r="r" b="b"/>
            <a:pathLst>
              <a:path w="325" h="373" extrusionOk="0">
                <a:moveTo>
                  <a:pt x="189" y="0"/>
                </a:moveTo>
                <a:cubicBezTo>
                  <a:pt x="120" y="0"/>
                  <a:pt x="56" y="63"/>
                  <a:pt x="30" y="150"/>
                </a:cubicBezTo>
                <a:cubicBezTo>
                  <a:pt x="0" y="248"/>
                  <a:pt x="30" y="346"/>
                  <a:pt x="109" y="366"/>
                </a:cubicBezTo>
                <a:cubicBezTo>
                  <a:pt x="120" y="370"/>
                  <a:pt x="131" y="373"/>
                  <a:pt x="143" y="373"/>
                </a:cubicBezTo>
                <a:cubicBezTo>
                  <a:pt x="204" y="373"/>
                  <a:pt x="270" y="311"/>
                  <a:pt x="294" y="228"/>
                </a:cubicBezTo>
                <a:cubicBezTo>
                  <a:pt x="324" y="130"/>
                  <a:pt x="285" y="32"/>
                  <a:pt x="216" y="3"/>
                </a:cubicBezTo>
                <a:cubicBezTo>
                  <a:pt x="207" y="1"/>
                  <a:pt x="198" y="0"/>
                  <a:pt x="189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7" name="Google Shape;6417;p22"/>
          <p:cNvSpPr/>
          <p:nvPr/>
        </p:nvSpPr>
        <p:spPr>
          <a:xfrm>
            <a:off x="5609734" y="5860828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51" y="1"/>
                </a:moveTo>
                <a:cubicBezTo>
                  <a:pt x="96" y="1"/>
                  <a:pt x="38" y="48"/>
                  <a:pt x="20" y="120"/>
                </a:cubicBezTo>
                <a:cubicBezTo>
                  <a:pt x="0" y="198"/>
                  <a:pt x="20" y="266"/>
                  <a:pt x="79" y="286"/>
                </a:cubicBezTo>
                <a:cubicBezTo>
                  <a:pt x="88" y="289"/>
                  <a:pt x="97" y="290"/>
                  <a:pt x="106" y="290"/>
                </a:cubicBezTo>
                <a:cubicBezTo>
                  <a:pt x="157" y="290"/>
                  <a:pt x="209" y="245"/>
                  <a:pt x="225" y="178"/>
                </a:cubicBezTo>
                <a:cubicBezTo>
                  <a:pt x="255" y="100"/>
                  <a:pt x="225" y="22"/>
                  <a:pt x="167" y="2"/>
                </a:cubicBezTo>
                <a:cubicBezTo>
                  <a:pt x="162" y="1"/>
                  <a:pt x="156" y="1"/>
                  <a:pt x="15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8" name="Google Shape;6418;p22"/>
          <p:cNvSpPr/>
          <p:nvPr/>
        </p:nvSpPr>
        <p:spPr>
          <a:xfrm>
            <a:off x="5675426" y="5875572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247" y="0"/>
                </a:moveTo>
                <a:cubicBezTo>
                  <a:pt x="182" y="0"/>
                  <a:pt x="113" y="46"/>
                  <a:pt x="70" y="117"/>
                </a:cubicBezTo>
                <a:cubicBezTo>
                  <a:pt x="1" y="215"/>
                  <a:pt x="11" y="333"/>
                  <a:pt x="89" y="382"/>
                </a:cubicBezTo>
                <a:cubicBezTo>
                  <a:pt x="107" y="392"/>
                  <a:pt x="127" y="397"/>
                  <a:pt x="149" y="397"/>
                </a:cubicBezTo>
                <a:cubicBezTo>
                  <a:pt x="211" y="397"/>
                  <a:pt x="283" y="357"/>
                  <a:pt x="334" y="284"/>
                </a:cubicBezTo>
                <a:cubicBezTo>
                  <a:pt x="393" y="176"/>
                  <a:pt x="383" y="69"/>
                  <a:pt x="314" y="19"/>
                </a:cubicBezTo>
                <a:cubicBezTo>
                  <a:pt x="293" y="6"/>
                  <a:pt x="270" y="0"/>
                  <a:pt x="24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9" name="Google Shape;6419;p22"/>
          <p:cNvSpPr/>
          <p:nvPr/>
        </p:nvSpPr>
        <p:spPr>
          <a:xfrm>
            <a:off x="5690006" y="5880978"/>
            <a:ext cx="49801" cy="50292"/>
          </a:xfrm>
          <a:custGeom>
            <a:avLst/>
            <a:gdLst/>
            <a:ahLst/>
            <a:cxnLst/>
            <a:rect l="l" t="t" r="r" b="b"/>
            <a:pathLst>
              <a:path w="304" h="307" extrusionOk="0">
                <a:moveTo>
                  <a:pt x="188" y="1"/>
                </a:moveTo>
                <a:cubicBezTo>
                  <a:pt x="141" y="1"/>
                  <a:pt x="85" y="35"/>
                  <a:pt x="49" y="84"/>
                </a:cubicBezTo>
                <a:cubicBezTo>
                  <a:pt x="0" y="163"/>
                  <a:pt x="10" y="261"/>
                  <a:pt x="69" y="291"/>
                </a:cubicBezTo>
                <a:cubicBezTo>
                  <a:pt x="82" y="301"/>
                  <a:pt x="98" y="306"/>
                  <a:pt x="116" y="306"/>
                </a:cubicBezTo>
                <a:cubicBezTo>
                  <a:pt x="163" y="306"/>
                  <a:pt x="219" y="272"/>
                  <a:pt x="255" y="222"/>
                </a:cubicBezTo>
                <a:cubicBezTo>
                  <a:pt x="304" y="143"/>
                  <a:pt x="294" y="45"/>
                  <a:pt x="236" y="16"/>
                </a:cubicBezTo>
                <a:cubicBezTo>
                  <a:pt x="222" y="5"/>
                  <a:pt x="206" y="1"/>
                  <a:pt x="18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0" name="Google Shape;6420;p22"/>
          <p:cNvSpPr/>
          <p:nvPr/>
        </p:nvSpPr>
        <p:spPr>
          <a:xfrm>
            <a:off x="5675426" y="6025795"/>
            <a:ext cx="57992" cy="57664"/>
          </a:xfrm>
          <a:custGeom>
            <a:avLst/>
            <a:gdLst/>
            <a:ahLst/>
            <a:cxnLst/>
            <a:rect l="l" t="t" r="r" b="b"/>
            <a:pathLst>
              <a:path w="354" h="352" extrusionOk="0">
                <a:moveTo>
                  <a:pt x="218" y="0"/>
                </a:moveTo>
                <a:cubicBezTo>
                  <a:pt x="166" y="0"/>
                  <a:pt x="106" y="33"/>
                  <a:pt x="60" y="92"/>
                </a:cubicBezTo>
                <a:cubicBezTo>
                  <a:pt x="1" y="180"/>
                  <a:pt x="1" y="288"/>
                  <a:pt x="60" y="328"/>
                </a:cubicBezTo>
                <a:cubicBezTo>
                  <a:pt x="79" y="343"/>
                  <a:pt x="103" y="351"/>
                  <a:pt x="129" y="351"/>
                </a:cubicBezTo>
                <a:cubicBezTo>
                  <a:pt x="184" y="351"/>
                  <a:pt x="246" y="318"/>
                  <a:pt x="285" y="259"/>
                </a:cubicBezTo>
                <a:cubicBezTo>
                  <a:pt x="354" y="180"/>
                  <a:pt x="354" y="73"/>
                  <a:pt x="285" y="23"/>
                </a:cubicBezTo>
                <a:cubicBezTo>
                  <a:pt x="266" y="8"/>
                  <a:pt x="243" y="0"/>
                  <a:pt x="21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1" name="Google Shape;6421;p22"/>
          <p:cNvSpPr/>
          <p:nvPr/>
        </p:nvSpPr>
        <p:spPr>
          <a:xfrm>
            <a:off x="5680341" y="6026287"/>
            <a:ext cx="45050" cy="44886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8" y="1"/>
                </a:moveTo>
                <a:cubicBezTo>
                  <a:pt x="127" y="1"/>
                  <a:pt x="82" y="25"/>
                  <a:pt x="49" y="70"/>
                </a:cubicBezTo>
                <a:cubicBezTo>
                  <a:pt x="1" y="138"/>
                  <a:pt x="1" y="216"/>
                  <a:pt x="49" y="256"/>
                </a:cubicBezTo>
                <a:cubicBezTo>
                  <a:pt x="64" y="268"/>
                  <a:pt x="82" y="273"/>
                  <a:pt x="101" y="273"/>
                </a:cubicBezTo>
                <a:cubicBezTo>
                  <a:pt x="144" y="273"/>
                  <a:pt x="192" y="245"/>
                  <a:pt x="226" y="197"/>
                </a:cubicBezTo>
                <a:cubicBezTo>
                  <a:pt x="275" y="138"/>
                  <a:pt x="275" y="50"/>
                  <a:pt x="226" y="20"/>
                </a:cubicBezTo>
                <a:cubicBezTo>
                  <a:pt x="209" y="7"/>
                  <a:pt x="189" y="1"/>
                  <a:pt x="16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2" name="Google Shape;6422;p22"/>
          <p:cNvSpPr/>
          <p:nvPr/>
        </p:nvSpPr>
        <p:spPr>
          <a:xfrm>
            <a:off x="5659372" y="6156687"/>
            <a:ext cx="57992" cy="61432"/>
          </a:xfrm>
          <a:custGeom>
            <a:avLst/>
            <a:gdLst/>
            <a:ahLst/>
            <a:cxnLst/>
            <a:rect l="l" t="t" r="r" b="b"/>
            <a:pathLst>
              <a:path w="354" h="375" extrusionOk="0">
                <a:moveTo>
                  <a:pt x="222" y="0"/>
                </a:moveTo>
                <a:cubicBezTo>
                  <a:pt x="160" y="0"/>
                  <a:pt x="89" y="45"/>
                  <a:pt x="50" y="117"/>
                </a:cubicBezTo>
                <a:cubicBezTo>
                  <a:pt x="1" y="215"/>
                  <a:pt x="20" y="322"/>
                  <a:pt x="89" y="361"/>
                </a:cubicBezTo>
                <a:cubicBezTo>
                  <a:pt x="105" y="370"/>
                  <a:pt x="123" y="375"/>
                  <a:pt x="142" y="375"/>
                </a:cubicBezTo>
                <a:cubicBezTo>
                  <a:pt x="201" y="375"/>
                  <a:pt x="267" y="329"/>
                  <a:pt x="305" y="254"/>
                </a:cubicBezTo>
                <a:cubicBezTo>
                  <a:pt x="354" y="156"/>
                  <a:pt x="344" y="48"/>
                  <a:pt x="266" y="8"/>
                </a:cubicBezTo>
                <a:cubicBezTo>
                  <a:pt x="252" y="3"/>
                  <a:pt x="238" y="0"/>
                  <a:pt x="222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3" name="Google Shape;6423;p22"/>
          <p:cNvSpPr/>
          <p:nvPr/>
        </p:nvSpPr>
        <p:spPr>
          <a:xfrm>
            <a:off x="5664286" y="6156360"/>
            <a:ext cx="45214" cy="48326"/>
          </a:xfrm>
          <a:custGeom>
            <a:avLst/>
            <a:gdLst/>
            <a:ahLst/>
            <a:cxnLst/>
            <a:rect l="l" t="t" r="r" b="b"/>
            <a:pathLst>
              <a:path w="276" h="295" extrusionOk="0">
                <a:moveTo>
                  <a:pt x="170" y="1"/>
                </a:moveTo>
                <a:cubicBezTo>
                  <a:pt x="124" y="1"/>
                  <a:pt x="70" y="38"/>
                  <a:pt x="40" y="99"/>
                </a:cubicBezTo>
                <a:cubicBezTo>
                  <a:pt x="1" y="177"/>
                  <a:pt x="10" y="256"/>
                  <a:pt x="69" y="285"/>
                </a:cubicBezTo>
                <a:cubicBezTo>
                  <a:pt x="82" y="292"/>
                  <a:pt x="97" y="295"/>
                  <a:pt x="111" y="295"/>
                </a:cubicBezTo>
                <a:cubicBezTo>
                  <a:pt x="158" y="295"/>
                  <a:pt x="206" y="259"/>
                  <a:pt x="236" y="206"/>
                </a:cubicBezTo>
                <a:cubicBezTo>
                  <a:pt x="275" y="128"/>
                  <a:pt x="265" y="40"/>
                  <a:pt x="206" y="10"/>
                </a:cubicBezTo>
                <a:cubicBezTo>
                  <a:pt x="195" y="4"/>
                  <a:pt x="183" y="1"/>
                  <a:pt x="17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4" name="Google Shape;6424;p22"/>
          <p:cNvSpPr/>
          <p:nvPr/>
        </p:nvSpPr>
        <p:spPr>
          <a:xfrm>
            <a:off x="5619400" y="6344425"/>
            <a:ext cx="54716" cy="57500"/>
          </a:xfrm>
          <a:custGeom>
            <a:avLst/>
            <a:gdLst/>
            <a:ahLst/>
            <a:cxnLst/>
            <a:rect l="l" t="t" r="r" b="b"/>
            <a:pathLst>
              <a:path w="334" h="351" extrusionOk="0">
                <a:moveTo>
                  <a:pt x="202" y="1"/>
                </a:moveTo>
                <a:cubicBezTo>
                  <a:pt x="143" y="1"/>
                  <a:pt x="80" y="46"/>
                  <a:pt x="49" y="117"/>
                </a:cubicBezTo>
                <a:cubicBezTo>
                  <a:pt x="0" y="215"/>
                  <a:pt x="29" y="313"/>
                  <a:pt x="98" y="343"/>
                </a:cubicBezTo>
                <a:cubicBezTo>
                  <a:pt x="112" y="348"/>
                  <a:pt x="126" y="351"/>
                  <a:pt x="140" y="351"/>
                </a:cubicBezTo>
                <a:cubicBezTo>
                  <a:pt x="199" y="351"/>
                  <a:pt x="263" y="306"/>
                  <a:pt x="294" y="234"/>
                </a:cubicBezTo>
                <a:cubicBezTo>
                  <a:pt x="333" y="136"/>
                  <a:pt x="314" y="38"/>
                  <a:pt x="245" y="9"/>
                </a:cubicBezTo>
                <a:cubicBezTo>
                  <a:pt x="231" y="3"/>
                  <a:pt x="217" y="1"/>
                  <a:pt x="202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5" name="Google Shape;6425;p22"/>
          <p:cNvSpPr/>
          <p:nvPr/>
        </p:nvSpPr>
        <p:spPr>
          <a:xfrm>
            <a:off x="5624150" y="6344425"/>
            <a:ext cx="41938" cy="45705"/>
          </a:xfrm>
          <a:custGeom>
            <a:avLst/>
            <a:gdLst/>
            <a:ahLst/>
            <a:cxnLst/>
            <a:rect l="l" t="t" r="r" b="b"/>
            <a:pathLst>
              <a:path w="256" h="279" extrusionOk="0">
                <a:moveTo>
                  <a:pt x="155" y="0"/>
                </a:moveTo>
                <a:cubicBezTo>
                  <a:pt x="111" y="0"/>
                  <a:pt x="61" y="43"/>
                  <a:pt x="30" y="97"/>
                </a:cubicBezTo>
                <a:cubicBezTo>
                  <a:pt x="0" y="166"/>
                  <a:pt x="20" y="245"/>
                  <a:pt x="69" y="274"/>
                </a:cubicBezTo>
                <a:cubicBezTo>
                  <a:pt x="80" y="277"/>
                  <a:pt x="90" y="279"/>
                  <a:pt x="101" y="279"/>
                </a:cubicBezTo>
                <a:cubicBezTo>
                  <a:pt x="151" y="279"/>
                  <a:pt x="201" y="242"/>
                  <a:pt x="226" y="186"/>
                </a:cubicBezTo>
                <a:cubicBezTo>
                  <a:pt x="255" y="107"/>
                  <a:pt x="246" y="29"/>
                  <a:pt x="187" y="9"/>
                </a:cubicBezTo>
                <a:cubicBezTo>
                  <a:pt x="177" y="3"/>
                  <a:pt x="166" y="0"/>
                  <a:pt x="15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6" name="Google Shape;6426;p22"/>
          <p:cNvSpPr/>
          <p:nvPr/>
        </p:nvSpPr>
        <p:spPr>
          <a:xfrm>
            <a:off x="5463606" y="6023666"/>
            <a:ext cx="56354" cy="66018"/>
          </a:xfrm>
          <a:custGeom>
            <a:avLst/>
            <a:gdLst/>
            <a:ahLst/>
            <a:cxnLst/>
            <a:rect l="l" t="t" r="r" b="b"/>
            <a:pathLst>
              <a:path w="344" h="403" extrusionOk="0">
                <a:moveTo>
                  <a:pt x="188" y="1"/>
                </a:moveTo>
                <a:cubicBezTo>
                  <a:pt x="121" y="1"/>
                  <a:pt x="55" y="64"/>
                  <a:pt x="30" y="154"/>
                </a:cubicBezTo>
                <a:cubicBezTo>
                  <a:pt x="0" y="262"/>
                  <a:pt x="40" y="370"/>
                  <a:pt x="118" y="399"/>
                </a:cubicBezTo>
                <a:cubicBezTo>
                  <a:pt x="127" y="402"/>
                  <a:pt x="136" y="403"/>
                  <a:pt x="145" y="403"/>
                </a:cubicBezTo>
                <a:cubicBezTo>
                  <a:pt x="216" y="403"/>
                  <a:pt x="288" y="338"/>
                  <a:pt x="314" y="243"/>
                </a:cubicBezTo>
                <a:cubicBezTo>
                  <a:pt x="344" y="134"/>
                  <a:pt x="305" y="27"/>
                  <a:pt x="226" y="7"/>
                </a:cubicBezTo>
                <a:cubicBezTo>
                  <a:pt x="214" y="3"/>
                  <a:pt x="201" y="1"/>
                  <a:pt x="18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7" name="Google Shape;6427;p22"/>
          <p:cNvSpPr/>
          <p:nvPr/>
        </p:nvSpPr>
        <p:spPr>
          <a:xfrm>
            <a:off x="5474910" y="6027270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56" y="1"/>
                </a:moveTo>
                <a:cubicBezTo>
                  <a:pt x="99" y="1"/>
                  <a:pt x="46" y="47"/>
                  <a:pt x="29" y="123"/>
                </a:cubicBezTo>
                <a:cubicBezTo>
                  <a:pt x="0" y="210"/>
                  <a:pt x="29" y="289"/>
                  <a:pt x="98" y="308"/>
                </a:cubicBezTo>
                <a:cubicBezTo>
                  <a:pt x="106" y="311"/>
                  <a:pt x="114" y="312"/>
                  <a:pt x="122" y="312"/>
                </a:cubicBezTo>
                <a:cubicBezTo>
                  <a:pt x="174" y="312"/>
                  <a:pt x="229" y="259"/>
                  <a:pt x="255" y="191"/>
                </a:cubicBezTo>
                <a:cubicBezTo>
                  <a:pt x="275" y="103"/>
                  <a:pt x="245" y="25"/>
                  <a:pt x="186" y="5"/>
                </a:cubicBezTo>
                <a:cubicBezTo>
                  <a:pt x="176" y="2"/>
                  <a:pt x="166" y="1"/>
                  <a:pt x="15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8" name="Google Shape;6428;p22"/>
          <p:cNvSpPr/>
          <p:nvPr/>
        </p:nvSpPr>
        <p:spPr>
          <a:xfrm>
            <a:off x="5338448" y="6217465"/>
            <a:ext cx="54716" cy="70933"/>
          </a:xfrm>
          <a:custGeom>
            <a:avLst/>
            <a:gdLst/>
            <a:ahLst/>
            <a:cxnLst/>
            <a:rect l="l" t="t" r="r" b="b"/>
            <a:pathLst>
              <a:path w="334" h="433" extrusionOk="0">
                <a:moveTo>
                  <a:pt x="187" y="0"/>
                </a:moveTo>
                <a:cubicBezTo>
                  <a:pt x="98" y="0"/>
                  <a:pt x="20" y="88"/>
                  <a:pt x="10" y="206"/>
                </a:cubicBezTo>
                <a:cubicBezTo>
                  <a:pt x="0" y="323"/>
                  <a:pt x="69" y="421"/>
                  <a:pt x="147" y="432"/>
                </a:cubicBezTo>
                <a:cubicBezTo>
                  <a:pt x="151" y="432"/>
                  <a:pt x="155" y="432"/>
                  <a:pt x="159" y="432"/>
                </a:cubicBezTo>
                <a:cubicBezTo>
                  <a:pt x="242" y="432"/>
                  <a:pt x="314" y="338"/>
                  <a:pt x="324" y="225"/>
                </a:cubicBezTo>
                <a:cubicBezTo>
                  <a:pt x="333" y="108"/>
                  <a:pt x="274" y="10"/>
                  <a:pt x="18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9" name="Google Shape;6429;p22"/>
          <p:cNvSpPr/>
          <p:nvPr/>
        </p:nvSpPr>
        <p:spPr>
          <a:xfrm>
            <a:off x="5349588" y="6220577"/>
            <a:ext cx="43576" cy="55043"/>
          </a:xfrm>
          <a:custGeom>
            <a:avLst/>
            <a:gdLst/>
            <a:ahLst/>
            <a:cxnLst/>
            <a:rect l="l" t="t" r="r" b="b"/>
            <a:pathLst>
              <a:path w="266" h="336" extrusionOk="0">
                <a:moveTo>
                  <a:pt x="136" y="0"/>
                </a:moveTo>
                <a:cubicBezTo>
                  <a:pt x="73" y="0"/>
                  <a:pt x="20" y="74"/>
                  <a:pt x="10" y="158"/>
                </a:cubicBezTo>
                <a:cubicBezTo>
                  <a:pt x="1" y="246"/>
                  <a:pt x="50" y="324"/>
                  <a:pt x="119" y="334"/>
                </a:cubicBezTo>
                <a:cubicBezTo>
                  <a:pt x="123" y="335"/>
                  <a:pt x="127" y="335"/>
                  <a:pt x="131" y="335"/>
                </a:cubicBezTo>
                <a:cubicBezTo>
                  <a:pt x="194" y="335"/>
                  <a:pt x="246" y="269"/>
                  <a:pt x="256" y="177"/>
                </a:cubicBezTo>
                <a:cubicBezTo>
                  <a:pt x="265" y="89"/>
                  <a:pt x="217" y="10"/>
                  <a:pt x="148" y="1"/>
                </a:cubicBezTo>
                <a:cubicBezTo>
                  <a:pt x="144" y="0"/>
                  <a:pt x="140" y="0"/>
                  <a:pt x="13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0" name="Google Shape;6430;p22"/>
          <p:cNvSpPr/>
          <p:nvPr/>
        </p:nvSpPr>
        <p:spPr>
          <a:xfrm>
            <a:off x="6884420" y="5892446"/>
            <a:ext cx="64217" cy="676730"/>
          </a:xfrm>
          <a:custGeom>
            <a:avLst/>
            <a:gdLst/>
            <a:ahLst/>
            <a:cxnLst/>
            <a:rect l="l" t="t" r="r" b="b"/>
            <a:pathLst>
              <a:path w="392" h="4131" extrusionOk="0">
                <a:moveTo>
                  <a:pt x="290" y="1"/>
                </a:moveTo>
                <a:cubicBezTo>
                  <a:pt x="279" y="1"/>
                  <a:pt x="272" y="10"/>
                  <a:pt x="264" y="25"/>
                </a:cubicBezTo>
                <a:cubicBezTo>
                  <a:pt x="127" y="632"/>
                  <a:pt x="39" y="1229"/>
                  <a:pt x="20" y="1808"/>
                </a:cubicBezTo>
                <a:cubicBezTo>
                  <a:pt x="0" y="2268"/>
                  <a:pt x="29" y="2719"/>
                  <a:pt x="88" y="3141"/>
                </a:cubicBezTo>
                <a:cubicBezTo>
                  <a:pt x="157" y="3581"/>
                  <a:pt x="264" y="3944"/>
                  <a:pt x="323" y="4130"/>
                </a:cubicBezTo>
                <a:lnTo>
                  <a:pt x="392" y="4101"/>
                </a:lnTo>
                <a:cubicBezTo>
                  <a:pt x="323" y="3925"/>
                  <a:pt x="225" y="3581"/>
                  <a:pt x="157" y="3131"/>
                </a:cubicBezTo>
                <a:cubicBezTo>
                  <a:pt x="59" y="2474"/>
                  <a:pt x="9" y="1396"/>
                  <a:pt x="333" y="44"/>
                </a:cubicBezTo>
                <a:cubicBezTo>
                  <a:pt x="333" y="25"/>
                  <a:pt x="323" y="5"/>
                  <a:pt x="303" y="5"/>
                </a:cubicBezTo>
                <a:cubicBezTo>
                  <a:pt x="298" y="2"/>
                  <a:pt x="294" y="1"/>
                  <a:pt x="29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1" name="Google Shape;6431;p22"/>
          <p:cNvSpPr/>
          <p:nvPr/>
        </p:nvSpPr>
        <p:spPr>
          <a:xfrm>
            <a:off x="6847397" y="5892773"/>
            <a:ext cx="62743" cy="153006"/>
          </a:xfrm>
          <a:custGeom>
            <a:avLst/>
            <a:gdLst/>
            <a:ahLst/>
            <a:cxnLst/>
            <a:rect l="l" t="t" r="r" b="b"/>
            <a:pathLst>
              <a:path w="383" h="934" extrusionOk="0">
                <a:moveTo>
                  <a:pt x="48" y="0"/>
                </a:moveTo>
                <a:cubicBezTo>
                  <a:pt x="33" y="0"/>
                  <a:pt x="20" y="16"/>
                  <a:pt x="20" y="32"/>
                </a:cubicBezTo>
                <a:cubicBezTo>
                  <a:pt x="0" y="306"/>
                  <a:pt x="79" y="532"/>
                  <a:pt x="157" y="679"/>
                </a:cubicBezTo>
                <a:cubicBezTo>
                  <a:pt x="235" y="835"/>
                  <a:pt x="314" y="914"/>
                  <a:pt x="324" y="924"/>
                </a:cubicBezTo>
                <a:cubicBezTo>
                  <a:pt x="324" y="933"/>
                  <a:pt x="333" y="933"/>
                  <a:pt x="344" y="933"/>
                </a:cubicBezTo>
                <a:cubicBezTo>
                  <a:pt x="353" y="933"/>
                  <a:pt x="363" y="933"/>
                  <a:pt x="373" y="924"/>
                </a:cubicBezTo>
                <a:cubicBezTo>
                  <a:pt x="383" y="914"/>
                  <a:pt x="383" y="885"/>
                  <a:pt x="373" y="875"/>
                </a:cubicBezTo>
                <a:cubicBezTo>
                  <a:pt x="363" y="875"/>
                  <a:pt x="50" y="532"/>
                  <a:pt x="89" y="32"/>
                </a:cubicBezTo>
                <a:cubicBezTo>
                  <a:pt x="89" y="12"/>
                  <a:pt x="79" y="3"/>
                  <a:pt x="59" y="3"/>
                </a:cubicBezTo>
                <a:cubicBezTo>
                  <a:pt x="55" y="1"/>
                  <a:pt x="52" y="0"/>
                  <a:pt x="4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2" name="Google Shape;6432;p22"/>
          <p:cNvSpPr/>
          <p:nvPr/>
        </p:nvSpPr>
        <p:spPr>
          <a:xfrm>
            <a:off x="6887533" y="6024157"/>
            <a:ext cx="99766" cy="142030"/>
          </a:xfrm>
          <a:custGeom>
            <a:avLst/>
            <a:gdLst/>
            <a:ahLst/>
            <a:cxnLst/>
            <a:rect l="l" t="t" r="r" b="b"/>
            <a:pathLst>
              <a:path w="609" h="867" extrusionOk="0">
                <a:moveTo>
                  <a:pt x="563" y="0"/>
                </a:moveTo>
                <a:cubicBezTo>
                  <a:pt x="550" y="0"/>
                  <a:pt x="539" y="10"/>
                  <a:pt x="539" y="24"/>
                </a:cubicBezTo>
                <a:cubicBezTo>
                  <a:pt x="382" y="543"/>
                  <a:pt x="30" y="808"/>
                  <a:pt x="20" y="808"/>
                </a:cubicBezTo>
                <a:cubicBezTo>
                  <a:pt x="10" y="817"/>
                  <a:pt x="1" y="837"/>
                  <a:pt x="10" y="857"/>
                </a:cubicBezTo>
                <a:cubicBezTo>
                  <a:pt x="20" y="867"/>
                  <a:pt x="30" y="867"/>
                  <a:pt x="40" y="867"/>
                </a:cubicBezTo>
                <a:lnTo>
                  <a:pt x="59" y="867"/>
                </a:lnTo>
                <a:cubicBezTo>
                  <a:pt x="79" y="857"/>
                  <a:pt x="441" y="582"/>
                  <a:pt x="608" y="44"/>
                </a:cubicBezTo>
                <a:cubicBezTo>
                  <a:pt x="608" y="24"/>
                  <a:pt x="598" y="4"/>
                  <a:pt x="578" y="4"/>
                </a:cubicBezTo>
                <a:cubicBezTo>
                  <a:pt x="573" y="2"/>
                  <a:pt x="568" y="0"/>
                  <a:pt x="56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3" name="Google Shape;6433;p22"/>
          <p:cNvSpPr/>
          <p:nvPr/>
        </p:nvSpPr>
        <p:spPr>
          <a:xfrm>
            <a:off x="6784818" y="6102955"/>
            <a:ext cx="114019" cy="148255"/>
          </a:xfrm>
          <a:custGeom>
            <a:avLst/>
            <a:gdLst/>
            <a:ahLst/>
            <a:cxnLst/>
            <a:rect l="l" t="t" r="r" b="b"/>
            <a:pathLst>
              <a:path w="696" h="905" extrusionOk="0">
                <a:moveTo>
                  <a:pt x="40" y="1"/>
                </a:moveTo>
                <a:cubicBezTo>
                  <a:pt x="36" y="1"/>
                  <a:pt x="33" y="2"/>
                  <a:pt x="29" y="3"/>
                </a:cubicBezTo>
                <a:cubicBezTo>
                  <a:pt x="20" y="3"/>
                  <a:pt x="0" y="13"/>
                  <a:pt x="0" y="33"/>
                </a:cubicBezTo>
                <a:cubicBezTo>
                  <a:pt x="20" y="268"/>
                  <a:pt x="138" y="493"/>
                  <a:pt x="334" y="680"/>
                </a:cubicBezTo>
                <a:cubicBezTo>
                  <a:pt x="490" y="817"/>
                  <a:pt x="637" y="895"/>
                  <a:pt x="637" y="895"/>
                </a:cubicBezTo>
                <a:cubicBezTo>
                  <a:pt x="647" y="895"/>
                  <a:pt x="657" y="905"/>
                  <a:pt x="657" y="905"/>
                </a:cubicBezTo>
                <a:cubicBezTo>
                  <a:pt x="667" y="905"/>
                  <a:pt x="686" y="895"/>
                  <a:pt x="686" y="885"/>
                </a:cubicBezTo>
                <a:cubicBezTo>
                  <a:pt x="696" y="866"/>
                  <a:pt x="686" y="846"/>
                  <a:pt x="676" y="837"/>
                </a:cubicBezTo>
                <a:cubicBezTo>
                  <a:pt x="667" y="837"/>
                  <a:pt x="530" y="758"/>
                  <a:pt x="382" y="630"/>
                </a:cubicBezTo>
                <a:cubicBezTo>
                  <a:pt x="255" y="503"/>
                  <a:pt x="88" y="297"/>
                  <a:pt x="69" y="33"/>
                </a:cubicBezTo>
                <a:cubicBezTo>
                  <a:pt x="69" y="17"/>
                  <a:pt x="55" y="1"/>
                  <a:pt x="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4" name="Google Shape;6434;p22"/>
          <p:cNvSpPr/>
          <p:nvPr/>
        </p:nvSpPr>
        <p:spPr>
          <a:xfrm>
            <a:off x="6892284" y="6154722"/>
            <a:ext cx="133513" cy="210505"/>
          </a:xfrm>
          <a:custGeom>
            <a:avLst/>
            <a:gdLst/>
            <a:ahLst/>
            <a:cxnLst/>
            <a:rect l="l" t="t" r="r" b="b"/>
            <a:pathLst>
              <a:path w="815" h="1285" extrusionOk="0">
                <a:moveTo>
                  <a:pt x="785" y="1"/>
                </a:moveTo>
                <a:cubicBezTo>
                  <a:pt x="765" y="1"/>
                  <a:pt x="745" y="11"/>
                  <a:pt x="745" y="31"/>
                </a:cubicBezTo>
                <a:cubicBezTo>
                  <a:pt x="667" y="423"/>
                  <a:pt x="471" y="726"/>
                  <a:pt x="324" y="913"/>
                </a:cubicBezTo>
                <a:cubicBezTo>
                  <a:pt x="168" y="1109"/>
                  <a:pt x="20" y="1216"/>
                  <a:pt x="20" y="1216"/>
                </a:cubicBezTo>
                <a:cubicBezTo>
                  <a:pt x="11" y="1226"/>
                  <a:pt x="1" y="1255"/>
                  <a:pt x="20" y="1265"/>
                </a:cubicBezTo>
                <a:cubicBezTo>
                  <a:pt x="20" y="1275"/>
                  <a:pt x="30" y="1285"/>
                  <a:pt x="40" y="1285"/>
                </a:cubicBezTo>
                <a:cubicBezTo>
                  <a:pt x="50" y="1285"/>
                  <a:pt x="59" y="1275"/>
                  <a:pt x="70" y="1275"/>
                </a:cubicBezTo>
                <a:cubicBezTo>
                  <a:pt x="70" y="1265"/>
                  <a:pt x="216" y="1157"/>
                  <a:pt x="383" y="952"/>
                </a:cubicBezTo>
                <a:cubicBezTo>
                  <a:pt x="530" y="765"/>
                  <a:pt x="726" y="452"/>
                  <a:pt x="814" y="40"/>
                </a:cubicBezTo>
                <a:cubicBezTo>
                  <a:pt x="814" y="20"/>
                  <a:pt x="804" y="1"/>
                  <a:pt x="78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5" name="Google Shape;6435;p22"/>
          <p:cNvSpPr/>
          <p:nvPr/>
        </p:nvSpPr>
        <p:spPr>
          <a:xfrm>
            <a:off x="6739931" y="6325914"/>
            <a:ext cx="179874" cy="142194"/>
          </a:xfrm>
          <a:custGeom>
            <a:avLst/>
            <a:gdLst/>
            <a:ahLst/>
            <a:cxnLst/>
            <a:rect l="l" t="t" r="r" b="b"/>
            <a:pathLst>
              <a:path w="1098" h="868" extrusionOk="0">
                <a:moveTo>
                  <a:pt x="45" y="1"/>
                </a:moveTo>
                <a:cubicBezTo>
                  <a:pt x="40" y="1"/>
                  <a:pt x="34" y="2"/>
                  <a:pt x="29" y="5"/>
                </a:cubicBezTo>
                <a:cubicBezTo>
                  <a:pt x="10" y="5"/>
                  <a:pt x="0" y="24"/>
                  <a:pt x="10" y="44"/>
                </a:cubicBezTo>
                <a:cubicBezTo>
                  <a:pt x="98" y="308"/>
                  <a:pt x="314" y="534"/>
                  <a:pt x="617" y="700"/>
                </a:cubicBezTo>
                <a:cubicBezTo>
                  <a:pt x="843" y="818"/>
                  <a:pt x="1039" y="867"/>
                  <a:pt x="1048" y="867"/>
                </a:cubicBezTo>
                <a:lnTo>
                  <a:pt x="1058" y="867"/>
                </a:lnTo>
                <a:cubicBezTo>
                  <a:pt x="1068" y="867"/>
                  <a:pt x="1087" y="857"/>
                  <a:pt x="1087" y="837"/>
                </a:cubicBezTo>
                <a:cubicBezTo>
                  <a:pt x="1098" y="828"/>
                  <a:pt x="1078" y="808"/>
                  <a:pt x="1058" y="798"/>
                </a:cubicBezTo>
                <a:cubicBezTo>
                  <a:pt x="1058" y="798"/>
                  <a:pt x="872" y="759"/>
                  <a:pt x="647" y="632"/>
                </a:cubicBezTo>
                <a:cubicBezTo>
                  <a:pt x="451" y="524"/>
                  <a:pt x="186" y="328"/>
                  <a:pt x="68" y="24"/>
                </a:cubicBezTo>
                <a:cubicBezTo>
                  <a:pt x="68" y="10"/>
                  <a:pt x="58" y="1"/>
                  <a:pt x="4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6" name="Google Shape;6436;p22"/>
          <p:cNvSpPr/>
          <p:nvPr/>
        </p:nvSpPr>
        <p:spPr>
          <a:xfrm>
            <a:off x="6921280" y="6337709"/>
            <a:ext cx="131711" cy="188062"/>
          </a:xfrm>
          <a:custGeom>
            <a:avLst/>
            <a:gdLst/>
            <a:ahLst/>
            <a:cxnLst/>
            <a:rect l="l" t="t" r="r" b="b"/>
            <a:pathLst>
              <a:path w="804" h="1148" extrusionOk="0">
                <a:moveTo>
                  <a:pt x="764" y="1"/>
                </a:moveTo>
                <a:cubicBezTo>
                  <a:pt x="745" y="1"/>
                  <a:pt x="735" y="21"/>
                  <a:pt x="735" y="40"/>
                </a:cubicBezTo>
                <a:cubicBezTo>
                  <a:pt x="735" y="334"/>
                  <a:pt x="549" y="599"/>
                  <a:pt x="383" y="775"/>
                </a:cubicBezTo>
                <a:cubicBezTo>
                  <a:pt x="206" y="961"/>
                  <a:pt x="30" y="1079"/>
                  <a:pt x="20" y="1089"/>
                </a:cubicBezTo>
                <a:cubicBezTo>
                  <a:pt x="10" y="1098"/>
                  <a:pt x="0" y="1118"/>
                  <a:pt x="10" y="1128"/>
                </a:cubicBezTo>
                <a:cubicBezTo>
                  <a:pt x="20" y="1138"/>
                  <a:pt x="30" y="1148"/>
                  <a:pt x="39" y="1148"/>
                </a:cubicBezTo>
                <a:cubicBezTo>
                  <a:pt x="49" y="1148"/>
                  <a:pt x="59" y="1148"/>
                  <a:pt x="59" y="1138"/>
                </a:cubicBezTo>
                <a:cubicBezTo>
                  <a:pt x="69" y="1138"/>
                  <a:pt x="255" y="1020"/>
                  <a:pt x="431" y="824"/>
                </a:cubicBezTo>
                <a:cubicBezTo>
                  <a:pt x="677" y="560"/>
                  <a:pt x="804" y="286"/>
                  <a:pt x="804" y="40"/>
                </a:cubicBezTo>
                <a:cubicBezTo>
                  <a:pt x="804" y="21"/>
                  <a:pt x="784" y="1"/>
                  <a:pt x="76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7" name="Google Shape;6437;p22"/>
          <p:cNvSpPr/>
          <p:nvPr/>
        </p:nvSpPr>
        <p:spPr>
          <a:xfrm>
            <a:off x="6831343" y="5848050"/>
            <a:ext cx="48327" cy="61432"/>
          </a:xfrm>
          <a:custGeom>
            <a:avLst/>
            <a:gdLst/>
            <a:ahLst/>
            <a:cxnLst/>
            <a:rect l="l" t="t" r="r" b="b"/>
            <a:pathLst>
              <a:path w="295" h="375" extrusionOk="0">
                <a:moveTo>
                  <a:pt x="150" y="1"/>
                </a:moveTo>
                <a:cubicBezTo>
                  <a:pt x="146" y="1"/>
                  <a:pt x="142" y="1"/>
                  <a:pt x="137" y="2"/>
                </a:cubicBezTo>
                <a:cubicBezTo>
                  <a:pt x="59" y="2"/>
                  <a:pt x="0" y="89"/>
                  <a:pt x="10" y="198"/>
                </a:cubicBezTo>
                <a:cubicBezTo>
                  <a:pt x="10" y="291"/>
                  <a:pt x="72" y="375"/>
                  <a:pt x="146" y="375"/>
                </a:cubicBezTo>
                <a:cubicBezTo>
                  <a:pt x="149" y="375"/>
                  <a:pt x="153" y="374"/>
                  <a:pt x="157" y="374"/>
                </a:cubicBezTo>
                <a:cubicBezTo>
                  <a:pt x="235" y="374"/>
                  <a:pt x="294" y="285"/>
                  <a:pt x="285" y="178"/>
                </a:cubicBezTo>
                <a:cubicBezTo>
                  <a:pt x="275" y="76"/>
                  <a:pt x="214" y="1"/>
                  <a:pt x="150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8" name="Google Shape;6438;p22"/>
          <p:cNvSpPr/>
          <p:nvPr/>
        </p:nvSpPr>
        <p:spPr>
          <a:xfrm>
            <a:off x="6841008" y="5849689"/>
            <a:ext cx="37023" cy="48326"/>
          </a:xfrm>
          <a:custGeom>
            <a:avLst/>
            <a:gdLst/>
            <a:ahLst/>
            <a:cxnLst/>
            <a:rect l="l" t="t" r="r" b="b"/>
            <a:pathLst>
              <a:path w="226" h="295" extrusionOk="0">
                <a:moveTo>
                  <a:pt x="109" y="0"/>
                </a:moveTo>
                <a:cubicBezTo>
                  <a:pt x="105" y="0"/>
                  <a:pt x="102" y="0"/>
                  <a:pt x="98" y="1"/>
                </a:cubicBezTo>
                <a:cubicBezTo>
                  <a:pt x="39" y="1"/>
                  <a:pt x="0" y="70"/>
                  <a:pt x="0" y="158"/>
                </a:cubicBezTo>
                <a:cubicBezTo>
                  <a:pt x="10" y="236"/>
                  <a:pt x="59" y="295"/>
                  <a:pt x="118" y="295"/>
                </a:cubicBezTo>
                <a:cubicBezTo>
                  <a:pt x="176" y="286"/>
                  <a:pt x="226" y="217"/>
                  <a:pt x="216" y="138"/>
                </a:cubicBezTo>
                <a:cubicBezTo>
                  <a:pt x="216" y="65"/>
                  <a:pt x="164" y="0"/>
                  <a:pt x="10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9" name="Google Shape;6439;p22"/>
          <p:cNvSpPr/>
          <p:nvPr/>
        </p:nvSpPr>
        <p:spPr>
          <a:xfrm>
            <a:off x="6911615" y="5833143"/>
            <a:ext cx="57828" cy="68640"/>
          </a:xfrm>
          <a:custGeom>
            <a:avLst/>
            <a:gdLst/>
            <a:ahLst/>
            <a:cxnLst/>
            <a:rect l="l" t="t" r="r" b="b"/>
            <a:pathLst>
              <a:path w="353" h="419" extrusionOk="0">
                <a:moveTo>
                  <a:pt x="189" y="1"/>
                </a:moveTo>
                <a:cubicBezTo>
                  <a:pt x="112" y="1"/>
                  <a:pt x="47" y="75"/>
                  <a:pt x="20" y="180"/>
                </a:cubicBezTo>
                <a:cubicBezTo>
                  <a:pt x="0" y="298"/>
                  <a:pt x="50" y="406"/>
                  <a:pt x="137" y="416"/>
                </a:cubicBezTo>
                <a:cubicBezTo>
                  <a:pt x="146" y="418"/>
                  <a:pt x="154" y="419"/>
                  <a:pt x="162" y="419"/>
                </a:cubicBezTo>
                <a:cubicBezTo>
                  <a:pt x="233" y="419"/>
                  <a:pt x="306" y="345"/>
                  <a:pt x="324" y="239"/>
                </a:cubicBezTo>
                <a:cubicBezTo>
                  <a:pt x="353" y="132"/>
                  <a:pt x="304" y="24"/>
                  <a:pt x="216" y="4"/>
                </a:cubicBezTo>
                <a:cubicBezTo>
                  <a:pt x="207" y="2"/>
                  <a:pt x="198" y="1"/>
                  <a:pt x="189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0" name="Google Shape;6440;p22"/>
          <p:cNvSpPr/>
          <p:nvPr/>
        </p:nvSpPr>
        <p:spPr>
          <a:xfrm>
            <a:off x="6922918" y="5836747"/>
            <a:ext cx="45051" cy="53568"/>
          </a:xfrm>
          <a:custGeom>
            <a:avLst/>
            <a:gdLst/>
            <a:ahLst/>
            <a:cxnLst/>
            <a:rect l="l" t="t" r="r" b="b"/>
            <a:pathLst>
              <a:path w="275" h="327" extrusionOk="0">
                <a:moveTo>
                  <a:pt x="162" y="1"/>
                </a:moveTo>
                <a:cubicBezTo>
                  <a:pt x="98" y="1"/>
                  <a:pt x="38" y="57"/>
                  <a:pt x="20" y="139"/>
                </a:cubicBezTo>
                <a:cubicBezTo>
                  <a:pt x="0" y="227"/>
                  <a:pt x="39" y="315"/>
                  <a:pt x="108" y="325"/>
                </a:cubicBezTo>
                <a:cubicBezTo>
                  <a:pt x="112" y="326"/>
                  <a:pt x="117" y="326"/>
                  <a:pt x="122" y="326"/>
                </a:cubicBezTo>
                <a:cubicBezTo>
                  <a:pt x="186" y="326"/>
                  <a:pt x="246" y="270"/>
                  <a:pt x="264" y="188"/>
                </a:cubicBezTo>
                <a:cubicBezTo>
                  <a:pt x="275" y="100"/>
                  <a:pt x="235" y="12"/>
                  <a:pt x="177" y="2"/>
                </a:cubicBezTo>
                <a:cubicBezTo>
                  <a:pt x="172" y="1"/>
                  <a:pt x="167" y="1"/>
                  <a:pt x="16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1" name="Google Shape;6441;p22"/>
          <p:cNvSpPr/>
          <p:nvPr/>
        </p:nvSpPr>
        <p:spPr>
          <a:xfrm>
            <a:off x="6961416" y="5975994"/>
            <a:ext cx="53078" cy="61268"/>
          </a:xfrm>
          <a:custGeom>
            <a:avLst/>
            <a:gdLst/>
            <a:ahLst/>
            <a:cxnLst/>
            <a:rect l="l" t="t" r="r" b="b"/>
            <a:pathLst>
              <a:path w="324" h="374" extrusionOk="0">
                <a:moveTo>
                  <a:pt x="186" y="1"/>
                </a:moveTo>
                <a:cubicBezTo>
                  <a:pt x="118" y="1"/>
                  <a:pt x="55" y="57"/>
                  <a:pt x="29" y="151"/>
                </a:cubicBezTo>
                <a:cubicBezTo>
                  <a:pt x="0" y="249"/>
                  <a:pt x="29" y="347"/>
                  <a:pt x="108" y="367"/>
                </a:cubicBezTo>
                <a:cubicBezTo>
                  <a:pt x="120" y="371"/>
                  <a:pt x="133" y="374"/>
                  <a:pt x="145" y="374"/>
                </a:cubicBezTo>
                <a:cubicBezTo>
                  <a:pt x="210" y="374"/>
                  <a:pt x="269" y="312"/>
                  <a:pt x="294" y="230"/>
                </a:cubicBezTo>
                <a:cubicBezTo>
                  <a:pt x="323" y="122"/>
                  <a:pt x="294" y="24"/>
                  <a:pt x="216" y="5"/>
                </a:cubicBezTo>
                <a:cubicBezTo>
                  <a:pt x="206" y="2"/>
                  <a:pt x="196" y="1"/>
                  <a:pt x="18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2" name="Google Shape;6442;p22"/>
          <p:cNvSpPr/>
          <p:nvPr/>
        </p:nvSpPr>
        <p:spPr>
          <a:xfrm>
            <a:off x="6964529" y="5976485"/>
            <a:ext cx="41938" cy="48654"/>
          </a:xfrm>
          <a:custGeom>
            <a:avLst/>
            <a:gdLst/>
            <a:ahLst/>
            <a:cxnLst/>
            <a:rect l="l" t="t" r="r" b="b"/>
            <a:pathLst>
              <a:path w="256" h="297" extrusionOk="0">
                <a:moveTo>
                  <a:pt x="152" y="0"/>
                </a:moveTo>
                <a:cubicBezTo>
                  <a:pt x="97" y="0"/>
                  <a:pt x="38" y="48"/>
                  <a:pt x="21" y="119"/>
                </a:cubicBezTo>
                <a:cubicBezTo>
                  <a:pt x="1" y="197"/>
                  <a:pt x="30" y="276"/>
                  <a:pt x="89" y="295"/>
                </a:cubicBezTo>
                <a:cubicBezTo>
                  <a:pt x="93" y="296"/>
                  <a:pt x="97" y="297"/>
                  <a:pt x="101" y="297"/>
                </a:cubicBezTo>
                <a:cubicBezTo>
                  <a:pt x="149" y="297"/>
                  <a:pt x="209" y="250"/>
                  <a:pt x="236" y="178"/>
                </a:cubicBezTo>
                <a:cubicBezTo>
                  <a:pt x="256" y="100"/>
                  <a:pt x="226" y="21"/>
                  <a:pt x="167" y="2"/>
                </a:cubicBezTo>
                <a:cubicBezTo>
                  <a:pt x="162" y="1"/>
                  <a:pt x="157" y="0"/>
                  <a:pt x="15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3" name="Google Shape;6443;p22"/>
          <p:cNvSpPr/>
          <p:nvPr/>
        </p:nvSpPr>
        <p:spPr>
          <a:xfrm>
            <a:off x="6994999" y="6103282"/>
            <a:ext cx="51603" cy="64708"/>
          </a:xfrm>
          <a:custGeom>
            <a:avLst/>
            <a:gdLst/>
            <a:ahLst/>
            <a:cxnLst/>
            <a:rect l="l" t="t" r="r" b="b"/>
            <a:pathLst>
              <a:path w="315" h="395" extrusionOk="0">
                <a:moveTo>
                  <a:pt x="166" y="1"/>
                </a:moveTo>
                <a:cubicBezTo>
                  <a:pt x="91" y="1"/>
                  <a:pt x="20" y="85"/>
                  <a:pt x="11" y="188"/>
                </a:cubicBezTo>
                <a:cubicBezTo>
                  <a:pt x="1" y="295"/>
                  <a:pt x="50" y="384"/>
                  <a:pt x="129" y="393"/>
                </a:cubicBezTo>
                <a:cubicBezTo>
                  <a:pt x="133" y="394"/>
                  <a:pt x="138" y="394"/>
                  <a:pt x="142" y="394"/>
                </a:cubicBezTo>
                <a:cubicBezTo>
                  <a:pt x="216" y="394"/>
                  <a:pt x="286" y="319"/>
                  <a:pt x="295" y="217"/>
                </a:cubicBezTo>
                <a:cubicBezTo>
                  <a:pt x="314" y="109"/>
                  <a:pt x="256" y="11"/>
                  <a:pt x="177" y="1"/>
                </a:cubicBezTo>
                <a:cubicBezTo>
                  <a:pt x="173" y="1"/>
                  <a:pt x="169" y="1"/>
                  <a:pt x="16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4" name="Google Shape;6444;p22"/>
          <p:cNvSpPr/>
          <p:nvPr/>
        </p:nvSpPr>
        <p:spPr>
          <a:xfrm>
            <a:off x="6996637" y="6105084"/>
            <a:ext cx="40300" cy="51603"/>
          </a:xfrm>
          <a:custGeom>
            <a:avLst/>
            <a:gdLst/>
            <a:ahLst/>
            <a:cxnLst/>
            <a:rect l="l" t="t" r="r" b="b"/>
            <a:pathLst>
              <a:path w="246" h="315" extrusionOk="0">
                <a:moveTo>
                  <a:pt x="138" y="0"/>
                </a:moveTo>
                <a:cubicBezTo>
                  <a:pt x="79" y="0"/>
                  <a:pt x="21" y="59"/>
                  <a:pt x="10" y="147"/>
                </a:cubicBezTo>
                <a:cubicBezTo>
                  <a:pt x="1" y="225"/>
                  <a:pt x="40" y="304"/>
                  <a:pt x="99" y="314"/>
                </a:cubicBezTo>
                <a:cubicBezTo>
                  <a:pt x="167" y="314"/>
                  <a:pt x="226" y="255"/>
                  <a:pt x="236" y="167"/>
                </a:cubicBezTo>
                <a:cubicBezTo>
                  <a:pt x="246" y="88"/>
                  <a:pt x="197" y="10"/>
                  <a:pt x="13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5" name="Google Shape;6445;p22"/>
          <p:cNvSpPr/>
          <p:nvPr/>
        </p:nvSpPr>
        <p:spPr>
          <a:xfrm>
            <a:off x="7023995" y="6294296"/>
            <a:ext cx="46689" cy="59793"/>
          </a:xfrm>
          <a:custGeom>
            <a:avLst/>
            <a:gdLst/>
            <a:ahLst/>
            <a:cxnLst/>
            <a:rect l="l" t="t" r="r" b="b"/>
            <a:pathLst>
              <a:path w="285" h="365" extrusionOk="0">
                <a:moveTo>
                  <a:pt x="135" y="1"/>
                </a:moveTo>
                <a:cubicBezTo>
                  <a:pt x="71" y="1"/>
                  <a:pt x="10" y="76"/>
                  <a:pt x="0" y="178"/>
                </a:cubicBezTo>
                <a:cubicBezTo>
                  <a:pt x="0" y="276"/>
                  <a:pt x="59" y="364"/>
                  <a:pt x="128" y="364"/>
                </a:cubicBezTo>
                <a:cubicBezTo>
                  <a:pt x="133" y="365"/>
                  <a:pt x="137" y="365"/>
                  <a:pt x="142" y="365"/>
                </a:cubicBezTo>
                <a:cubicBezTo>
                  <a:pt x="213" y="365"/>
                  <a:pt x="266" y="289"/>
                  <a:pt x="275" y="188"/>
                </a:cubicBezTo>
                <a:cubicBezTo>
                  <a:pt x="285" y="90"/>
                  <a:pt x="226" y="2"/>
                  <a:pt x="148" y="2"/>
                </a:cubicBezTo>
                <a:cubicBezTo>
                  <a:pt x="144" y="1"/>
                  <a:pt x="139" y="1"/>
                  <a:pt x="135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6" name="Google Shape;6446;p22"/>
          <p:cNvSpPr/>
          <p:nvPr/>
        </p:nvSpPr>
        <p:spPr>
          <a:xfrm>
            <a:off x="7025634" y="6296098"/>
            <a:ext cx="35385" cy="46852"/>
          </a:xfrm>
          <a:custGeom>
            <a:avLst/>
            <a:gdLst/>
            <a:ahLst/>
            <a:cxnLst/>
            <a:rect l="l" t="t" r="r" b="b"/>
            <a:pathLst>
              <a:path w="216" h="286" extrusionOk="0">
                <a:moveTo>
                  <a:pt x="118" y="0"/>
                </a:moveTo>
                <a:cubicBezTo>
                  <a:pt x="59" y="0"/>
                  <a:pt x="10" y="59"/>
                  <a:pt x="0" y="137"/>
                </a:cubicBezTo>
                <a:cubicBezTo>
                  <a:pt x="0" y="216"/>
                  <a:pt x="40" y="285"/>
                  <a:pt x="98" y="285"/>
                </a:cubicBezTo>
                <a:cubicBezTo>
                  <a:pt x="102" y="285"/>
                  <a:pt x="106" y="286"/>
                  <a:pt x="109" y="286"/>
                </a:cubicBezTo>
                <a:cubicBezTo>
                  <a:pt x="163" y="286"/>
                  <a:pt x="206" y="221"/>
                  <a:pt x="216" y="148"/>
                </a:cubicBezTo>
                <a:cubicBezTo>
                  <a:pt x="216" y="69"/>
                  <a:pt x="177" y="0"/>
                  <a:pt x="11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7" name="Google Shape;6447;p22"/>
          <p:cNvSpPr/>
          <p:nvPr/>
        </p:nvSpPr>
        <p:spPr>
          <a:xfrm>
            <a:off x="6763849" y="6048894"/>
            <a:ext cx="51603" cy="67493"/>
          </a:xfrm>
          <a:custGeom>
            <a:avLst/>
            <a:gdLst/>
            <a:ahLst/>
            <a:cxnLst/>
            <a:rect l="l" t="t" r="r" b="b"/>
            <a:pathLst>
              <a:path w="315" h="412" extrusionOk="0">
                <a:moveTo>
                  <a:pt x="148" y="0"/>
                </a:moveTo>
                <a:cubicBezTo>
                  <a:pt x="59" y="10"/>
                  <a:pt x="1" y="108"/>
                  <a:pt x="11" y="216"/>
                </a:cubicBezTo>
                <a:cubicBezTo>
                  <a:pt x="20" y="333"/>
                  <a:pt x="89" y="412"/>
                  <a:pt x="177" y="412"/>
                </a:cubicBezTo>
                <a:cubicBezTo>
                  <a:pt x="255" y="402"/>
                  <a:pt x="314" y="304"/>
                  <a:pt x="305" y="196"/>
                </a:cubicBezTo>
                <a:cubicBezTo>
                  <a:pt x="305" y="78"/>
                  <a:pt x="226" y="0"/>
                  <a:pt x="14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8" name="Google Shape;6448;p22"/>
          <p:cNvSpPr/>
          <p:nvPr/>
        </p:nvSpPr>
        <p:spPr>
          <a:xfrm>
            <a:off x="6773514" y="6051843"/>
            <a:ext cx="40300" cy="51766"/>
          </a:xfrm>
          <a:custGeom>
            <a:avLst/>
            <a:gdLst/>
            <a:ahLst/>
            <a:cxnLst/>
            <a:rect l="l" t="t" r="r" b="b"/>
            <a:pathLst>
              <a:path w="246" h="316" extrusionOk="0">
                <a:moveTo>
                  <a:pt x="121" y="1"/>
                </a:moveTo>
                <a:cubicBezTo>
                  <a:pt x="117" y="1"/>
                  <a:pt x="113" y="1"/>
                  <a:pt x="109" y="2"/>
                </a:cubicBezTo>
                <a:cubicBezTo>
                  <a:pt x="50" y="2"/>
                  <a:pt x="0" y="80"/>
                  <a:pt x="11" y="169"/>
                </a:cubicBezTo>
                <a:cubicBezTo>
                  <a:pt x="20" y="256"/>
                  <a:pt x="79" y="315"/>
                  <a:pt x="138" y="315"/>
                </a:cubicBezTo>
                <a:cubicBezTo>
                  <a:pt x="207" y="306"/>
                  <a:pt x="246" y="237"/>
                  <a:pt x="246" y="149"/>
                </a:cubicBezTo>
                <a:cubicBezTo>
                  <a:pt x="236" y="66"/>
                  <a:pt x="184" y="1"/>
                  <a:pt x="12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9" name="Google Shape;6449;p22"/>
          <p:cNvSpPr/>
          <p:nvPr/>
        </p:nvSpPr>
        <p:spPr>
          <a:xfrm>
            <a:off x="6710935" y="6276276"/>
            <a:ext cx="61269" cy="69131"/>
          </a:xfrm>
          <a:custGeom>
            <a:avLst/>
            <a:gdLst/>
            <a:ahLst/>
            <a:cxnLst/>
            <a:rect l="l" t="t" r="r" b="b"/>
            <a:pathLst>
              <a:path w="374" h="422" extrusionOk="0">
                <a:moveTo>
                  <a:pt x="158" y="0"/>
                </a:moveTo>
                <a:cubicBezTo>
                  <a:pt x="148" y="0"/>
                  <a:pt x="138" y="1"/>
                  <a:pt x="128" y="4"/>
                </a:cubicBezTo>
                <a:cubicBezTo>
                  <a:pt x="49" y="33"/>
                  <a:pt x="1" y="141"/>
                  <a:pt x="40" y="249"/>
                </a:cubicBezTo>
                <a:cubicBezTo>
                  <a:pt x="65" y="350"/>
                  <a:pt x="133" y="421"/>
                  <a:pt x="207" y="421"/>
                </a:cubicBezTo>
                <a:cubicBezTo>
                  <a:pt x="220" y="421"/>
                  <a:pt x="233" y="419"/>
                  <a:pt x="245" y="415"/>
                </a:cubicBezTo>
                <a:cubicBezTo>
                  <a:pt x="324" y="396"/>
                  <a:pt x="373" y="288"/>
                  <a:pt x="343" y="171"/>
                </a:cubicBezTo>
                <a:cubicBezTo>
                  <a:pt x="309" y="66"/>
                  <a:pt x="236" y="0"/>
                  <a:pt x="15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0" name="Google Shape;6450;p22"/>
          <p:cNvSpPr/>
          <p:nvPr/>
        </p:nvSpPr>
        <p:spPr>
          <a:xfrm>
            <a:off x="6722074" y="6277751"/>
            <a:ext cx="46853" cy="54060"/>
          </a:xfrm>
          <a:custGeom>
            <a:avLst/>
            <a:gdLst/>
            <a:ahLst/>
            <a:cxnLst/>
            <a:rect l="l" t="t" r="r" b="b"/>
            <a:pathLst>
              <a:path w="286" h="330" extrusionOk="0">
                <a:moveTo>
                  <a:pt x="123" y="1"/>
                </a:moveTo>
                <a:cubicBezTo>
                  <a:pt x="115" y="1"/>
                  <a:pt x="107" y="2"/>
                  <a:pt x="99" y="5"/>
                </a:cubicBezTo>
                <a:cubicBezTo>
                  <a:pt x="31" y="24"/>
                  <a:pt x="1" y="112"/>
                  <a:pt x="21" y="201"/>
                </a:cubicBezTo>
                <a:cubicBezTo>
                  <a:pt x="48" y="281"/>
                  <a:pt x="107" y="329"/>
                  <a:pt x="170" y="329"/>
                </a:cubicBezTo>
                <a:cubicBezTo>
                  <a:pt x="176" y="329"/>
                  <a:pt x="182" y="329"/>
                  <a:pt x="188" y="328"/>
                </a:cubicBezTo>
                <a:cubicBezTo>
                  <a:pt x="246" y="308"/>
                  <a:pt x="285" y="220"/>
                  <a:pt x="256" y="132"/>
                </a:cubicBezTo>
                <a:cubicBezTo>
                  <a:pt x="239" y="55"/>
                  <a:pt x="177" y="1"/>
                  <a:pt x="12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1" name="Google Shape;6451;p22"/>
          <p:cNvSpPr/>
          <p:nvPr/>
        </p:nvSpPr>
        <p:spPr>
          <a:xfrm>
            <a:off x="8048200" y="5928158"/>
            <a:ext cx="239341" cy="636267"/>
          </a:xfrm>
          <a:custGeom>
            <a:avLst/>
            <a:gdLst/>
            <a:ahLst/>
            <a:cxnLst/>
            <a:rect l="l" t="t" r="r" b="b"/>
            <a:pathLst>
              <a:path w="1461" h="3884" extrusionOk="0">
                <a:moveTo>
                  <a:pt x="44" y="1"/>
                </a:moveTo>
                <a:cubicBezTo>
                  <a:pt x="36" y="1"/>
                  <a:pt x="28" y="4"/>
                  <a:pt x="20" y="12"/>
                </a:cubicBezTo>
                <a:cubicBezTo>
                  <a:pt x="10" y="22"/>
                  <a:pt x="0" y="42"/>
                  <a:pt x="10" y="51"/>
                </a:cubicBezTo>
                <a:cubicBezTo>
                  <a:pt x="794" y="1218"/>
                  <a:pt x="1127" y="2237"/>
                  <a:pt x="1265" y="2884"/>
                </a:cubicBezTo>
                <a:cubicBezTo>
                  <a:pt x="1363" y="3324"/>
                  <a:pt x="1392" y="3687"/>
                  <a:pt x="1392" y="3883"/>
                </a:cubicBezTo>
                <a:lnTo>
                  <a:pt x="1461" y="3883"/>
                </a:lnTo>
                <a:cubicBezTo>
                  <a:pt x="1461" y="3677"/>
                  <a:pt x="1431" y="3304"/>
                  <a:pt x="1333" y="2873"/>
                </a:cubicBezTo>
                <a:cubicBezTo>
                  <a:pt x="1245" y="2452"/>
                  <a:pt x="1108" y="2021"/>
                  <a:pt x="931" y="1599"/>
                </a:cubicBezTo>
                <a:cubicBezTo>
                  <a:pt x="706" y="1061"/>
                  <a:pt x="422" y="532"/>
                  <a:pt x="69" y="12"/>
                </a:cubicBezTo>
                <a:cubicBezTo>
                  <a:pt x="63" y="6"/>
                  <a:pt x="54" y="1"/>
                  <a:pt x="4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2" name="Google Shape;6452;p22"/>
          <p:cNvSpPr/>
          <p:nvPr/>
        </p:nvSpPr>
        <p:spPr>
          <a:xfrm>
            <a:off x="8120445" y="5901128"/>
            <a:ext cx="37023" cy="160705"/>
          </a:xfrm>
          <a:custGeom>
            <a:avLst/>
            <a:gdLst/>
            <a:ahLst/>
            <a:cxnLst/>
            <a:rect l="l" t="t" r="r" b="b"/>
            <a:pathLst>
              <a:path w="226" h="981" extrusionOk="0">
                <a:moveTo>
                  <a:pt x="20" y="1"/>
                </a:moveTo>
                <a:cubicBezTo>
                  <a:pt x="10" y="11"/>
                  <a:pt x="0" y="30"/>
                  <a:pt x="10" y="50"/>
                </a:cubicBezTo>
                <a:cubicBezTo>
                  <a:pt x="225" y="501"/>
                  <a:pt x="49" y="932"/>
                  <a:pt x="40" y="932"/>
                </a:cubicBezTo>
                <a:cubicBezTo>
                  <a:pt x="40" y="951"/>
                  <a:pt x="40" y="971"/>
                  <a:pt x="59" y="980"/>
                </a:cubicBezTo>
                <a:lnTo>
                  <a:pt x="88" y="980"/>
                </a:lnTo>
                <a:cubicBezTo>
                  <a:pt x="98" y="980"/>
                  <a:pt x="98" y="971"/>
                  <a:pt x="108" y="961"/>
                </a:cubicBezTo>
                <a:cubicBezTo>
                  <a:pt x="108" y="961"/>
                  <a:pt x="157" y="843"/>
                  <a:pt x="177" y="677"/>
                </a:cubicBezTo>
                <a:cubicBezTo>
                  <a:pt x="196" y="510"/>
                  <a:pt x="186" y="275"/>
                  <a:pt x="69" y="20"/>
                </a:cubicBezTo>
                <a:cubicBezTo>
                  <a:pt x="59" y="1"/>
                  <a:pt x="40" y="1"/>
                  <a:pt x="2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3" name="Google Shape;6453;p22"/>
          <p:cNvSpPr/>
          <p:nvPr/>
        </p:nvSpPr>
        <p:spPr>
          <a:xfrm>
            <a:off x="8049838" y="6068552"/>
            <a:ext cx="141377" cy="104188"/>
          </a:xfrm>
          <a:custGeom>
            <a:avLst/>
            <a:gdLst/>
            <a:ahLst/>
            <a:cxnLst/>
            <a:rect l="l" t="t" r="r" b="b"/>
            <a:pathLst>
              <a:path w="863" h="636" extrusionOk="0">
                <a:moveTo>
                  <a:pt x="48" y="0"/>
                </a:moveTo>
                <a:cubicBezTo>
                  <a:pt x="39" y="0"/>
                  <a:pt x="30" y="3"/>
                  <a:pt x="20" y="8"/>
                </a:cubicBezTo>
                <a:cubicBezTo>
                  <a:pt x="10" y="17"/>
                  <a:pt x="0" y="37"/>
                  <a:pt x="10" y="56"/>
                </a:cubicBezTo>
                <a:cubicBezTo>
                  <a:pt x="353" y="507"/>
                  <a:pt x="794" y="625"/>
                  <a:pt x="813" y="635"/>
                </a:cubicBezTo>
                <a:lnTo>
                  <a:pt x="833" y="635"/>
                </a:lnTo>
                <a:cubicBezTo>
                  <a:pt x="843" y="625"/>
                  <a:pt x="852" y="615"/>
                  <a:pt x="852" y="605"/>
                </a:cubicBezTo>
                <a:cubicBezTo>
                  <a:pt x="863" y="586"/>
                  <a:pt x="843" y="566"/>
                  <a:pt x="833" y="566"/>
                </a:cubicBezTo>
                <a:cubicBezTo>
                  <a:pt x="823" y="566"/>
                  <a:pt x="392" y="439"/>
                  <a:pt x="68" y="8"/>
                </a:cubicBezTo>
                <a:cubicBezTo>
                  <a:pt x="64" y="3"/>
                  <a:pt x="57" y="0"/>
                  <a:pt x="4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4" name="Google Shape;6454;p22"/>
          <p:cNvSpPr/>
          <p:nvPr/>
        </p:nvSpPr>
        <p:spPr>
          <a:xfrm>
            <a:off x="8208580" y="6074450"/>
            <a:ext cx="70934" cy="175285"/>
          </a:xfrm>
          <a:custGeom>
            <a:avLst/>
            <a:gdLst/>
            <a:ahLst/>
            <a:cxnLst/>
            <a:rect l="l" t="t" r="r" b="b"/>
            <a:pathLst>
              <a:path w="433" h="1070" extrusionOk="0">
                <a:moveTo>
                  <a:pt x="325" y="1"/>
                </a:moveTo>
                <a:cubicBezTo>
                  <a:pt x="305" y="11"/>
                  <a:pt x="295" y="31"/>
                  <a:pt x="295" y="50"/>
                </a:cubicBezTo>
                <a:cubicBezTo>
                  <a:pt x="373" y="305"/>
                  <a:pt x="295" y="550"/>
                  <a:pt x="217" y="717"/>
                </a:cubicBezTo>
                <a:cubicBezTo>
                  <a:pt x="129" y="893"/>
                  <a:pt x="21" y="1011"/>
                  <a:pt x="21" y="1011"/>
                </a:cubicBezTo>
                <a:cubicBezTo>
                  <a:pt x="1" y="1030"/>
                  <a:pt x="1" y="1050"/>
                  <a:pt x="21" y="1059"/>
                </a:cubicBezTo>
                <a:cubicBezTo>
                  <a:pt x="31" y="1069"/>
                  <a:pt x="40" y="1069"/>
                  <a:pt x="50" y="1069"/>
                </a:cubicBezTo>
                <a:cubicBezTo>
                  <a:pt x="60" y="1069"/>
                  <a:pt x="60" y="1059"/>
                  <a:pt x="70" y="1059"/>
                </a:cubicBezTo>
                <a:cubicBezTo>
                  <a:pt x="70" y="1059"/>
                  <a:pt x="188" y="932"/>
                  <a:pt x="275" y="746"/>
                </a:cubicBezTo>
                <a:cubicBezTo>
                  <a:pt x="403" y="501"/>
                  <a:pt x="432" y="246"/>
                  <a:pt x="364" y="31"/>
                </a:cubicBezTo>
                <a:cubicBezTo>
                  <a:pt x="354" y="11"/>
                  <a:pt x="334" y="1"/>
                  <a:pt x="32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5" name="Google Shape;6455;p22"/>
          <p:cNvSpPr/>
          <p:nvPr/>
        </p:nvSpPr>
        <p:spPr>
          <a:xfrm>
            <a:off x="8060978" y="6203868"/>
            <a:ext cx="194454" cy="154971"/>
          </a:xfrm>
          <a:custGeom>
            <a:avLst/>
            <a:gdLst/>
            <a:ahLst/>
            <a:cxnLst/>
            <a:rect l="l" t="t" r="r" b="b"/>
            <a:pathLst>
              <a:path w="1187" h="946" extrusionOk="0">
                <a:moveTo>
                  <a:pt x="33" y="1"/>
                </a:moveTo>
                <a:cubicBezTo>
                  <a:pt x="28" y="1"/>
                  <a:pt x="23" y="2"/>
                  <a:pt x="20" y="5"/>
                </a:cubicBezTo>
                <a:cubicBezTo>
                  <a:pt x="0" y="14"/>
                  <a:pt x="0" y="44"/>
                  <a:pt x="11" y="54"/>
                </a:cubicBezTo>
                <a:cubicBezTo>
                  <a:pt x="226" y="406"/>
                  <a:pt x="520" y="632"/>
                  <a:pt x="736" y="759"/>
                </a:cubicBezTo>
                <a:cubicBezTo>
                  <a:pt x="961" y="896"/>
                  <a:pt x="1128" y="946"/>
                  <a:pt x="1137" y="946"/>
                </a:cubicBezTo>
                <a:lnTo>
                  <a:pt x="1157" y="946"/>
                </a:lnTo>
                <a:cubicBezTo>
                  <a:pt x="1167" y="946"/>
                  <a:pt x="1176" y="936"/>
                  <a:pt x="1187" y="926"/>
                </a:cubicBezTo>
                <a:cubicBezTo>
                  <a:pt x="1187" y="907"/>
                  <a:pt x="1176" y="887"/>
                  <a:pt x="1157" y="877"/>
                </a:cubicBezTo>
                <a:cubicBezTo>
                  <a:pt x="1157" y="877"/>
                  <a:pt x="980" y="828"/>
                  <a:pt x="765" y="700"/>
                </a:cubicBezTo>
                <a:cubicBezTo>
                  <a:pt x="559" y="573"/>
                  <a:pt x="275" y="358"/>
                  <a:pt x="69" y="14"/>
                </a:cubicBezTo>
                <a:cubicBezTo>
                  <a:pt x="62" y="8"/>
                  <a:pt x="46" y="1"/>
                  <a:pt x="3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6" name="Google Shape;6456;p22"/>
          <p:cNvSpPr/>
          <p:nvPr/>
        </p:nvSpPr>
        <p:spPr>
          <a:xfrm>
            <a:off x="8266409" y="6267102"/>
            <a:ext cx="122210" cy="193468"/>
          </a:xfrm>
          <a:custGeom>
            <a:avLst/>
            <a:gdLst/>
            <a:ahLst/>
            <a:cxnLst/>
            <a:rect l="l" t="t" r="r" b="b"/>
            <a:pathLst>
              <a:path w="746" h="1181" extrusionOk="0">
                <a:moveTo>
                  <a:pt x="706" y="1"/>
                </a:moveTo>
                <a:cubicBezTo>
                  <a:pt x="687" y="1"/>
                  <a:pt x="677" y="20"/>
                  <a:pt x="677" y="40"/>
                </a:cubicBezTo>
                <a:cubicBezTo>
                  <a:pt x="677" y="373"/>
                  <a:pt x="501" y="648"/>
                  <a:pt x="354" y="815"/>
                </a:cubicBezTo>
                <a:cubicBezTo>
                  <a:pt x="187" y="1010"/>
                  <a:pt x="20" y="1118"/>
                  <a:pt x="20" y="1118"/>
                </a:cubicBezTo>
                <a:cubicBezTo>
                  <a:pt x="11" y="1128"/>
                  <a:pt x="1" y="1148"/>
                  <a:pt x="11" y="1167"/>
                </a:cubicBezTo>
                <a:cubicBezTo>
                  <a:pt x="18" y="1174"/>
                  <a:pt x="29" y="1181"/>
                  <a:pt x="39" y="1181"/>
                </a:cubicBezTo>
                <a:cubicBezTo>
                  <a:pt x="43" y="1181"/>
                  <a:pt x="47" y="1180"/>
                  <a:pt x="50" y="1177"/>
                </a:cubicBezTo>
                <a:lnTo>
                  <a:pt x="60" y="1177"/>
                </a:lnTo>
                <a:cubicBezTo>
                  <a:pt x="70" y="1167"/>
                  <a:pt x="236" y="1059"/>
                  <a:pt x="403" y="863"/>
                </a:cubicBezTo>
                <a:cubicBezTo>
                  <a:pt x="628" y="599"/>
                  <a:pt x="745" y="314"/>
                  <a:pt x="745" y="40"/>
                </a:cubicBezTo>
                <a:cubicBezTo>
                  <a:pt x="745" y="20"/>
                  <a:pt x="726" y="1"/>
                  <a:pt x="70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7" name="Google Shape;6457;p22"/>
          <p:cNvSpPr/>
          <p:nvPr/>
        </p:nvSpPr>
        <p:spPr>
          <a:xfrm>
            <a:off x="8099476" y="6385380"/>
            <a:ext cx="186427" cy="134658"/>
          </a:xfrm>
          <a:custGeom>
            <a:avLst/>
            <a:gdLst/>
            <a:ahLst/>
            <a:cxnLst/>
            <a:rect l="l" t="t" r="r" b="b"/>
            <a:pathLst>
              <a:path w="1138" h="822" extrusionOk="0">
                <a:moveTo>
                  <a:pt x="46" y="0"/>
                </a:moveTo>
                <a:cubicBezTo>
                  <a:pt x="41" y="0"/>
                  <a:pt x="36" y="1"/>
                  <a:pt x="30" y="4"/>
                </a:cubicBezTo>
                <a:cubicBezTo>
                  <a:pt x="11" y="14"/>
                  <a:pt x="1" y="34"/>
                  <a:pt x="11" y="43"/>
                </a:cubicBezTo>
                <a:cubicBezTo>
                  <a:pt x="89" y="288"/>
                  <a:pt x="305" y="494"/>
                  <a:pt x="628" y="651"/>
                </a:cubicBezTo>
                <a:cubicBezTo>
                  <a:pt x="863" y="768"/>
                  <a:pt x="1079" y="818"/>
                  <a:pt x="1089" y="818"/>
                </a:cubicBezTo>
                <a:cubicBezTo>
                  <a:pt x="1092" y="821"/>
                  <a:pt x="1094" y="822"/>
                  <a:pt x="1096" y="822"/>
                </a:cubicBezTo>
                <a:cubicBezTo>
                  <a:pt x="1099" y="822"/>
                  <a:pt x="1102" y="818"/>
                  <a:pt x="1108" y="818"/>
                </a:cubicBezTo>
                <a:cubicBezTo>
                  <a:pt x="1118" y="818"/>
                  <a:pt x="1128" y="807"/>
                  <a:pt x="1128" y="798"/>
                </a:cubicBezTo>
                <a:cubicBezTo>
                  <a:pt x="1137" y="778"/>
                  <a:pt x="1118" y="759"/>
                  <a:pt x="1098" y="749"/>
                </a:cubicBezTo>
                <a:cubicBezTo>
                  <a:pt x="1098" y="749"/>
                  <a:pt x="893" y="709"/>
                  <a:pt x="658" y="592"/>
                </a:cubicBezTo>
                <a:cubicBezTo>
                  <a:pt x="442" y="484"/>
                  <a:pt x="168" y="298"/>
                  <a:pt x="70" y="24"/>
                </a:cubicBezTo>
                <a:cubicBezTo>
                  <a:pt x="70" y="9"/>
                  <a:pt x="59" y="0"/>
                  <a:pt x="4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8" name="Google Shape;6458;p22"/>
          <p:cNvSpPr/>
          <p:nvPr/>
        </p:nvSpPr>
        <p:spPr>
          <a:xfrm>
            <a:off x="8094725" y="5857388"/>
            <a:ext cx="53078" cy="61104"/>
          </a:xfrm>
          <a:custGeom>
            <a:avLst/>
            <a:gdLst/>
            <a:ahLst/>
            <a:cxnLst/>
            <a:rect l="l" t="t" r="r" b="b"/>
            <a:pathLst>
              <a:path w="324" h="373" extrusionOk="0">
                <a:moveTo>
                  <a:pt x="135" y="0"/>
                </a:moveTo>
                <a:cubicBezTo>
                  <a:pt x="126" y="0"/>
                  <a:pt x="117" y="1"/>
                  <a:pt x="108" y="3"/>
                </a:cubicBezTo>
                <a:cubicBezTo>
                  <a:pt x="40" y="32"/>
                  <a:pt x="1" y="130"/>
                  <a:pt x="30" y="228"/>
                </a:cubicBezTo>
                <a:cubicBezTo>
                  <a:pt x="55" y="311"/>
                  <a:pt x="121" y="373"/>
                  <a:pt x="182" y="373"/>
                </a:cubicBezTo>
                <a:cubicBezTo>
                  <a:pt x="194" y="373"/>
                  <a:pt x="205" y="370"/>
                  <a:pt x="216" y="366"/>
                </a:cubicBezTo>
                <a:cubicBezTo>
                  <a:pt x="295" y="346"/>
                  <a:pt x="324" y="248"/>
                  <a:pt x="295" y="150"/>
                </a:cubicBezTo>
                <a:cubicBezTo>
                  <a:pt x="268" y="63"/>
                  <a:pt x="204" y="0"/>
                  <a:pt x="135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9" name="Google Shape;6459;p22"/>
          <p:cNvSpPr/>
          <p:nvPr/>
        </p:nvSpPr>
        <p:spPr>
          <a:xfrm>
            <a:off x="8094725" y="5860828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04" y="1"/>
                </a:moveTo>
                <a:cubicBezTo>
                  <a:pt x="99" y="1"/>
                  <a:pt x="94" y="1"/>
                  <a:pt x="88" y="2"/>
                </a:cubicBezTo>
                <a:cubicBezTo>
                  <a:pt x="30" y="22"/>
                  <a:pt x="1" y="100"/>
                  <a:pt x="30" y="178"/>
                </a:cubicBezTo>
                <a:cubicBezTo>
                  <a:pt x="46" y="245"/>
                  <a:pt x="99" y="290"/>
                  <a:pt x="150" y="290"/>
                </a:cubicBezTo>
                <a:cubicBezTo>
                  <a:pt x="159" y="290"/>
                  <a:pt x="168" y="289"/>
                  <a:pt x="177" y="286"/>
                </a:cubicBezTo>
                <a:cubicBezTo>
                  <a:pt x="226" y="266"/>
                  <a:pt x="255" y="198"/>
                  <a:pt x="236" y="120"/>
                </a:cubicBezTo>
                <a:cubicBezTo>
                  <a:pt x="209" y="48"/>
                  <a:pt x="157" y="1"/>
                  <a:pt x="1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0" name="Google Shape;6460;p22"/>
          <p:cNvSpPr/>
          <p:nvPr/>
        </p:nvSpPr>
        <p:spPr>
          <a:xfrm>
            <a:off x="8006426" y="5875572"/>
            <a:ext cx="62743" cy="65199"/>
          </a:xfrm>
          <a:custGeom>
            <a:avLst/>
            <a:gdLst/>
            <a:ahLst/>
            <a:cxnLst/>
            <a:rect l="l" t="t" r="r" b="b"/>
            <a:pathLst>
              <a:path w="383" h="398" extrusionOk="0">
                <a:moveTo>
                  <a:pt x="146" y="0"/>
                </a:moveTo>
                <a:cubicBezTo>
                  <a:pt x="123" y="0"/>
                  <a:pt x="100" y="6"/>
                  <a:pt x="79" y="19"/>
                </a:cubicBezTo>
                <a:cubicBezTo>
                  <a:pt x="10" y="69"/>
                  <a:pt x="0" y="176"/>
                  <a:pt x="59" y="284"/>
                </a:cubicBezTo>
                <a:cubicBezTo>
                  <a:pt x="103" y="357"/>
                  <a:pt x="179" y="397"/>
                  <a:pt x="243" y="397"/>
                </a:cubicBezTo>
                <a:cubicBezTo>
                  <a:pt x="266" y="397"/>
                  <a:pt x="287" y="392"/>
                  <a:pt x="304" y="382"/>
                </a:cubicBezTo>
                <a:cubicBezTo>
                  <a:pt x="373" y="333"/>
                  <a:pt x="383" y="215"/>
                  <a:pt x="324" y="117"/>
                </a:cubicBezTo>
                <a:cubicBezTo>
                  <a:pt x="281" y="46"/>
                  <a:pt x="211" y="0"/>
                  <a:pt x="146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1" name="Google Shape;6461;p22"/>
          <p:cNvSpPr/>
          <p:nvPr/>
        </p:nvSpPr>
        <p:spPr>
          <a:xfrm>
            <a:off x="8006426" y="5880978"/>
            <a:ext cx="49965" cy="50292"/>
          </a:xfrm>
          <a:custGeom>
            <a:avLst/>
            <a:gdLst/>
            <a:ahLst/>
            <a:cxnLst/>
            <a:rect l="l" t="t" r="r" b="b"/>
            <a:pathLst>
              <a:path w="305" h="307" extrusionOk="0">
                <a:moveTo>
                  <a:pt x="113" y="1"/>
                </a:moveTo>
                <a:cubicBezTo>
                  <a:pt x="93" y="1"/>
                  <a:pt x="75" y="5"/>
                  <a:pt x="59" y="16"/>
                </a:cubicBezTo>
                <a:cubicBezTo>
                  <a:pt x="10" y="45"/>
                  <a:pt x="0" y="143"/>
                  <a:pt x="50" y="222"/>
                </a:cubicBezTo>
                <a:cubicBezTo>
                  <a:pt x="85" y="272"/>
                  <a:pt x="136" y="306"/>
                  <a:pt x="184" y="306"/>
                </a:cubicBezTo>
                <a:cubicBezTo>
                  <a:pt x="202" y="306"/>
                  <a:pt x="219" y="301"/>
                  <a:pt x="235" y="291"/>
                </a:cubicBezTo>
                <a:cubicBezTo>
                  <a:pt x="294" y="261"/>
                  <a:pt x="304" y="163"/>
                  <a:pt x="255" y="84"/>
                </a:cubicBezTo>
                <a:cubicBezTo>
                  <a:pt x="220" y="35"/>
                  <a:pt x="163" y="1"/>
                  <a:pt x="11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2" name="Google Shape;6462;p22"/>
          <p:cNvSpPr/>
          <p:nvPr/>
        </p:nvSpPr>
        <p:spPr>
          <a:xfrm>
            <a:off x="8012815" y="6025795"/>
            <a:ext cx="57992" cy="57664"/>
          </a:xfrm>
          <a:custGeom>
            <a:avLst/>
            <a:gdLst/>
            <a:ahLst/>
            <a:cxnLst/>
            <a:rect l="l" t="t" r="r" b="b"/>
            <a:pathLst>
              <a:path w="354" h="352" extrusionOk="0">
                <a:moveTo>
                  <a:pt x="137" y="0"/>
                </a:moveTo>
                <a:cubicBezTo>
                  <a:pt x="112" y="0"/>
                  <a:pt x="89" y="8"/>
                  <a:pt x="69" y="23"/>
                </a:cubicBezTo>
                <a:cubicBezTo>
                  <a:pt x="0" y="73"/>
                  <a:pt x="0" y="180"/>
                  <a:pt x="69" y="259"/>
                </a:cubicBezTo>
                <a:cubicBezTo>
                  <a:pt x="109" y="318"/>
                  <a:pt x="171" y="351"/>
                  <a:pt x="225" y="351"/>
                </a:cubicBezTo>
                <a:cubicBezTo>
                  <a:pt x="251" y="351"/>
                  <a:pt x="275" y="343"/>
                  <a:pt x="294" y="328"/>
                </a:cubicBezTo>
                <a:cubicBezTo>
                  <a:pt x="353" y="288"/>
                  <a:pt x="353" y="180"/>
                  <a:pt x="294" y="92"/>
                </a:cubicBezTo>
                <a:cubicBezTo>
                  <a:pt x="248" y="33"/>
                  <a:pt x="189" y="0"/>
                  <a:pt x="13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3" name="Google Shape;6463;p22"/>
          <p:cNvSpPr/>
          <p:nvPr/>
        </p:nvSpPr>
        <p:spPr>
          <a:xfrm>
            <a:off x="8020842" y="6026287"/>
            <a:ext cx="45214" cy="44886"/>
          </a:xfrm>
          <a:custGeom>
            <a:avLst/>
            <a:gdLst/>
            <a:ahLst/>
            <a:cxnLst/>
            <a:rect l="l" t="t" r="r" b="b"/>
            <a:pathLst>
              <a:path w="276" h="274" extrusionOk="0">
                <a:moveTo>
                  <a:pt x="104" y="1"/>
                </a:moveTo>
                <a:cubicBezTo>
                  <a:pt x="82" y="1"/>
                  <a:pt x="63" y="7"/>
                  <a:pt x="49" y="20"/>
                </a:cubicBezTo>
                <a:cubicBezTo>
                  <a:pt x="1" y="50"/>
                  <a:pt x="1" y="138"/>
                  <a:pt x="49" y="197"/>
                </a:cubicBezTo>
                <a:cubicBezTo>
                  <a:pt x="84" y="245"/>
                  <a:pt x="132" y="273"/>
                  <a:pt x="174" y="273"/>
                </a:cubicBezTo>
                <a:cubicBezTo>
                  <a:pt x="193" y="273"/>
                  <a:pt x="211" y="268"/>
                  <a:pt x="226" y="256"/>
                </a:cubicBezTo>
                <a:cubicBezTo>
                  <a:pt x="275" y="216"/>
                  <a:pt x="275" y="138"/>
                  <a:pt x="226" y="70"/>
                </a:cubicBezTo>
                <a:cubicBezTo>
                  <a:pt x="194" y="25"/>
                  <a:pt x="145" y="1"/>
                  <a:pt x="1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4" name="Google Shape;6464;p22"/>
          <p:cNvSpPr/>
          <p:nvPr/>
        </p:nvSpPr>
        <p:spPr>
          <a:xfrm>
            <a:off x="8028869" y="6156687"/>
            <a:ext cx="57992" cy="61432"/>
          </a:xfrm>
          <a:custGeom>
            <a:avLst/>
            <a:gdLst/>
            <a:ahLst/>
            <a:cxnLst/>
            <a:rect l="l" t="t" r="r" b="b"/>
            <a:pathLst>
              <a:path w="354" h="375" extrusionOk="0">
                <a:moveTo>
                  <a:pt x="132" y="0"/>
                </a:moveTo>
                <a:cubicBezTo>
                  <a:pt x="117" y="0"/>
                  <a:pt x="102" y="3"/>
                  <a:pt x="89" y="8"/>
                </a:cubicBezTo>
                <a:cubicBezTo>
                  <a:pt x="11" y="48"/>
                  <a:pt x="0" y="156"/>
                  <a:pt x="50" y="254"/>
                </a:cubicBezTo>
                <a:cubicBezTo>
                  <a:pt x="87" y="329"/>
                  <a:pt x="153" y="375"/>
                  <a:pt x="213" y="375"/>
                </a:cubicBezTo>
                <a:cubicBezTo>
                  <a:pt x="231" y="375"/>
                  <a:pt x="249" y="370"/>
                  <a:pt x="265" y="361"/>
                </a:cubicBezTo>
                <a:cubicBezTo>
                  <a:pt x="334" y="322"/>
                  <a:pt x="353" y="215"/>
                  <a:pt x="305" y="117"/>
                </a:cubicBezTo>
                <a:cubicBezTo>
                  <a:pt x="265" y="45"/>
                  <a:pt x="194" y="0"/>
                  <a:pt x="132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5" name="Google Shape;6465;p22"/>
          <p:cNvSpPr/>
          <p:nvPr/>
        </p:nvSpPr>
        <p:spPr>
          <a:xfrm>
            <a:off x="8036897" y="6156360"/>
            <a:ext cx="45214" cy="48326"/>
          </a:xfrm>
          <a:custGeom>
            <a:avLst/>
            <a:gdLst/>
            <a:ahLst/>
            <a:cxnLst/>
            <a:rect l="l" t="t" r="r" b="b"/>
            <a:pathLst>
              <a:path w="276" h="295" extrusionOk="0">
                <a:moveTo>
                  <a:pt x="106" y="1"/>
                </a:moveTo>
                <a:cubicBezTo>
                  <a:pt x="93" y="1"/>
                  <a:pt x="80" y="4"/>
                  <a:pt x="69" y="10"/>
                </a:cubicBezTo>
                <a:cubicBezTo>
                  <a:pt x="10" y="40"/>
                  <a:pt x="1" y="128"/>
                  <a:pt x="40" y="206"/>
                </a:cubicBezTo>
                <a:cubicBezTo>
                  <a:pt x="70" y="259"/>
                  <a:pt x="117" y="295"/>
                  <a:pt x="164" y="295"/>
                </a:cubicBezTo>
                <a:cubicBezTo>
                  <a:pt x="179" y="295"/>
                  <a:pt x="193" y="292"/>
                  <a:pt x="206" y="285"/>
                </a:cubicBezTo>
                <a:cubicBezTo>
                  <a:pt x="265" y="256"/>
                  <a:pt x="275" y="177"/>
                  <a:pt x="236" y="99"/>
                </a:cubicBezTo>
                <a:cubicBezTo>
                  <a:pt x="206" y="38"/>
                  <a:pt x="151" y="1"/>
                  <a:pt x="10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6" name="Google Shape;6466;p22"/>
          <p:cNvSpPr/>
          <p:nvPr/>
        </p:nvSpPr>
        <p:spPr>
          <a:xfrm>
            <a:off x="8072282" y="6344425"/>
            <a:ext cx="53078" cy="57500"/>
          </a:xfrm>
          <a:custGeom>
            <a:avLst/>
            <a:gdLst/>
            <a:ahLst/>
            <a:cxnLst/>
            <a:rect l="l" t="t" r="r" b="b"/>
            <a:pathLst>
              <a:path w="324" h="351" extrusionOk="0">
                <a:moveTo>
                  <a:pt x="131" y="1"/>
                </a:moveTo>
                <a:cubicBezTo>
                  <a:pt x="116" y="1"/>
                  <a:pt x="102" y="3"/>
                  <a:pt x="88" y="9"/>
                </a:cubicBezTo>
                <a:cubicBezTo>
                  <a:pt x="20" y="38"/>
                  <a:pt x="0" y="136"/>
                  <a:pt x="40" y="234"/>
                </a:cubicBezTo>
                <a:cubicBezTo>
                  <a:pt x="71" y="306"/>
                  <a:pt x="134" y="351"/>
                  <a:pt x="193" y="351"/>
                </a:cubicBezTo>
                <a:cubicBezTo>
                  <a:pt x="208" y="351"/>
                  <a:pt x="222" y="348"/>
                  <a:pt x="236" y="343"/>
                </a:cubicBezTo>
                <a:cubicBezTo>
                  <a:pt x="304" y="313"/>
                  <a:pt x="323" y="215"/>
                  <a:pt x="284" y="117"/>
                </a:cubicBezTo>
                <a:cubicBezTo>
                  <a:pt x="253" y="46"/>
                  <a:pt x="190" y="1"/>
                  <a:pt x="13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7" name="Google Shape;6467;p22"/>
          <p:cNvSpPr/>
          <p:nvPr/>
        </p:nvSpPr>
        <p:spPr>
          <a:xfrm>
            <a:off x="8080309" y="6344425"/>
            <a:ext cx="41774" cy="45705"/>
          </a:xfrm>
          <a:custGeom>
            <a:avLst/>
            <a:gdLst/>
            <a:ahLst/>
            <a:cxnLst/>
            <a:rect l="l" t="t" r="r" b="b"/>
            <a:pathLst>
              <a:path w="255" h="279" extrusionOk="0">
                <a:moveTo>
                  <a:pt x="101" y="0"/>
                </a:moveTo>
                <a:cubicBezTo>
                  <a:pt x="90" y="0"/>
                  <a:pt x="79" y="3"/>
                  <a:pt x="69" y="9"/>
                </a:cubicBezTo>
                <a:cubicBezTo>
                  <a:pt x="10" y="29"/>
                  <a:pt x="0" y="107"/>
                  <a:pt x="30" y="186"/>
                </a:cubicBezTo>
                <a:cubicBezTo>
                  <a:pt x="54" y="242"/>
                  <a:pt x="105" y="279"/>
                  <a:pt x="155" y="279"/>
                </a:cubicBezTo>
                <a:cubicBezTo>
                  <a:pt x="166" y="279"/>
                  <a:pt x="176" y="277"/>
                  <a:pt x="187" y="274"/>
                </a:cubicBezTo>
                <a:cubicBezTo>
                  <a:pt x="235" y="245"/>
                  <a:pt x="255" y="166"/>
                  <a:pt x="226" y="97"/>
                </a:cubicBezTo>
                <a:cubicBezTo>
                  <a:pt x="195" y="43"/>
                  <a:pt x="145" y="0"/>
                  <a:pt x="101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8" name="Google Shape;6468;p22"/>
          <p:cNvSpPr/>
          <p:nvPr/>
        </p:nvSpPr>
        <p:spPr>
          <a:xfrm>
            <a:off x="8224635" y="6023666"/>
            <a:ext cx="57992" cy="66018"/>
          </a:xfrm>
          <a:custGeom>
            <a:avLst/>
            <a:gdLst/>
            <a:ahLst/>
            <a:cxnLst/>
            <a:rect l="l" t="t" r="r" b="b"/>
            <a:pathLst>
              <a:path w="354" h="403" extrusionOk="0">
                <a:moveTo>
                  <a:pt x="166" y="1"/>
                </a:moveTo>
                <a:cubicBezTo>
                  <a:pt x="154" y="1"/>
                  <a:pt x="141" y="3"/>
                  <a:pt x="129" y="7"/>
                </a:cubicBezTo>
                <a:cubicBezTo>
                  <a:pt x="50" y="27"/>
                  <a:pt x="1" y="134"/>
                  <a:pt x="40" y="243"/>
                </a:cubicBezTo>
                <a:cubicBezTo>
                  <a:pt x="67" y="338"/>
                  <a:pt x="138" y="403"/>
                  <a:pt x="209" y="403"/>
                </a:cubicBezTo>
                <a:cubicBezTo>
                  <a:pt x="218" y="403"/>
                  <a:pt x="227" y="402"/>
                  <a:pt x="236" y="399"/>
                </a:cubicBezTo>
                <a:cubicBezTo>
                  <a:pt x="315" y="370"/>
                  <a:pt x="354" y="262"/>
                  <a:pt x="325" y="154"/>
                </a:cubicBezTo>
                <a:cubicBezTo>
                  <a:pt x="300" y="64"/>
                  <a:pt x="234" y="1"/>
                  <a:pt x="16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9" name="Google Shape;6469;p22"/>
          <p:cNvSpPr/>
          <p:nvPr/>
        </p:nvSpPr>
        <p:spPr>
          <a:xfrm>
            <a:off x="8226437" y="6027270"/>
            <a:ext cx="45051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18" y="1"/>
                </a:moveTo>
                <a:cubicBezTo>
                  <a:pt x="108" y="1"/>
                  <a:pt x="98" y="2"/>
                  <a:pt x="88" y="5"/>
                </a:cubicBezTo>
                <a:cubicBezTo>
                  <a:pt x="29" y="25"/>
                  <a:pt x="0" y="103"/>
                  <a:pt x="20" y="191"/>
                </a:cubicBezTo>
                <a:cubicBezTo>
                  <a:pt x="45" y="259"/>
                  <a:pt x="100" y="312"/>
                  <a:pt x="153" y="312"/>
                </a:cubicBezTo>
                <a:cubicBezTo>
                  <a:pt x="161" y="312"/>
                  <a:pt x="169" y="311"/>
                  <a:pt x="177" y="308"/>
                </a:cubicBezTo>
                <a:cubicBezTo>
                  <a:pt x="245" y="289"/>
                  <a:pt x="275" y="210"/>
                  <a:pt x="245" y="123"/>
                </a:cubicBezTo>
                <a:cubicBezTo>
                  <a:pt x="228" y="47"/>
                  <a:pt x="176" y="1"/>
                  <a:pt x="11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0" name="Google Shape;6470;p22"/>
          <p:cNvSpPr/>
          <p:nvPr/>
        </p:nvSpPr>
        <p:spPr>
          <a:xfrm>
            <a:off x="8351595" y="6217465"/>
            <a:ext cx="56354" cy="70933"/>
          </a:xfrm>
          <a:custGeom>
            <a:avLst/>
            <a:gdLst/>
            <a:ahLst/>
            <a:cxnLst/>
            <a:rect l="l" t="t" r="r" b="b"/>
            <a:pathLst>
              <a:path w="344" h="433" extrusionOk="0">
                <a:moveTo>
                  <a:pt x="157" y="0"/>
                </a:moveTo>
                <a:cubicBezTo>
                  <a:pt x="69" y="10"/>
                  <a:pt x="1" y="108"/>
                  <a:pt x="20" y="225"/>
                </a:cubicBezTo>
                <a:cubicBezTo>
                  <a:pt x="29" y="338"/>
                  <a:pt x="101" y="432"/>
                  <a:pt x="185" y="432"/>
                </a:cubicBezTo>
                <a:cubicBezTo>
                  <a:pt x="189" y="432"/>
                  <a:pt x="193" y="432"/>
                  <a:pt x="196" y="432"/>
                </a:cubicBezTo>
                <a:cubicBezTo>
                  <a:pt x="275" y="421"/>
                  <a:pt x="343" y="323"/>
                  <a:pt x="334" y="206"/>
                </a:cubicBezTo>
                <a:cubicBezTo>
                  <a:pt x="314" y="88"/>
                  <a:pt x="236" y="0"/>
                  <a:pt x="15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1" name="Google Shape;6471;p22"/>
          <p:cNvSpPr/>
          <p:nvPr/>
        </p:nvSpPr>
        <p:spPr>
          <a:xfrm>
            <a:off x="8353070" y="6220577"/>
            <a:ext cx="43576" cy="55043"/>
          </a:xfrm>
          <a:custGeom>
            <a:avLst/>
            <a:gdLst/>
            <a:ahLst/>
            <a:cxnLst/>
            <a:rect l="l" t="t" r="r" b="b"/>
            <a:pathLst>
              <a:path w="266" h="336" extrusionOk="0">
                <a:moveTo>
                  <a:pt x="131" y="0"/>
                </a:moveTo>
                <a:cubicBezTo>
                  <a:pt x="127" y="0"/>
                  <a:pt x="123" y="0"/>
                  <a:pt x="119" y="1"/>
                </a:cubicBezTo>
                <a:cubicBezTo>
                  <a:pt x="50" y="10"/>
                  <a:pt x="1" y="89"/>
                  <a:pt x="11" y="177"/>
                </a:cubicBezTo>
                <a:cubicBezTo>
                  <a:pt x="20" y="269"/>
                  <a:pt x="72" y="335"/>
                  <a:pt x="136" y="335"/>
                </a:cubicBezTo>
                <a:cubicBezTo>
                  <a:pt x="140" y="335"/>
                  <a:pt x="144" y="335"/>
                  <a:pt x="148" y="334"/>
                </a:cubicBezTo>
                <a:cubicBezTo>
                  <a:pt x="216" y="324"/>
                  <a:pt x="266" y="246"/>
                  <a:pt x="256" y="158"/>
                </a:cubicBezTo>
                <a:cubicBezTo>
                  <a:pt x="247" y="74"/>
                  <a:pt x="194" y="0"/>
                  <a:pt x="131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2" name="Google Shape;6472;p22"/>
          <p:cNvSpPr/>
          <p:nvPr/>
        </p:nvSpPr>
        <p:spPr>
          <a:xfrm>
            <a:off x="4450705" y="5928158"/>
            <a:ext cx="239341" cy="636267"/>
          </a:xfrm>
          <a:custGeom>
            <a:avLst/>
            <a:gdLst/>
            <a:ahLst/>
            <a:cxnLst/>
            <a:rect l="l" t="t" r="r" b="b"/>
            <a:pathLst>
              <a:path w="1461" h="3884" extrusionOk="0">
                <a:moveTo>
                  <a:pt x="1417" y="1"/>
                </a:moveTo>
                <a:cubicBezTo>
                  <a:pt x="1406" y="1"/>
                  <a:pt x="1397" y="6"/>
                  <a:pt x="1392" y="12"/>
                </a:cubicBezTo>
                <a:cubicBezTo>
                  <a:pt x="1039" y="532"/>
                  <a:pt x="755" y="1061"/>
                  <a:pt x="530" y="1599"/>
                </a:cubicBezTo>
                <a:cubicBezTo>
                  <a:pt x="353" y="2021"/>
                  <a:pt x="216" y="2452"/>
                  <a:pt x="127" y="2873"/>
                </a:cubicBezTo>
                <a:cubicBezTo>
                  <a:pt x="29" y="3304"/>
                  <a:pt x="10" y="3677"/>
                  <a:pt x="0" y="3883"/>
                </a:cubicBezTo>
                <a:lnTo>
                  <a:pt x="69" y="3883"/>
                </a:lnTo>
                <a:cubicBezTo>
                  <a:pt x="79" y="3687"/>
                  <a:pt x="98" y="3324"/>
                  <a:pt x="196" y="2884"/>
                </a:cubicBezTo>
                <a:cubicBezTo>
                  <a:pt x="334" y="2237"/>
                  <a:pt x="667" y="1218"/>
                  <a:pt x="1451" y="51"/>
                </a:cubicBezTo>
                <a:cubicBezTo>
                  <a:pt x="1460" y="42"/>
                  <a:pt x="1451" y="22"/>
                  <a:pt x="1441" y="12"/>
                </a:cubicBezTo>
                <a:cubicBezTo>
                  <a:pt x="1432" y="4"/>
                  <a:pt x="1424" y="1"/>
                  <a:pt x="141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3" name="Google Shape;6473;p22"/>
          <p:cNvSpPr/>
          <p:nvPr/>
        </p:nvSpPr>
        <p:spPr>
          <a:xfrm>
            <a:off x="4580615" y="5901128"/>
            <a:ext cx="37187" cy="160705"/>
          </a:xfrm>
          <a:custGeom>
            <a:avLst/>
            <a:gdLst/>
            <a:ahLst/>
            <a:cxnLst/>
            <a:rect l="l" t="t" r="r" b="b"/>
            <a:pathLst>
              <a:path w="227" h="981" extrusionOk="0">
                <a:moveTo>
                  <a:pt x="197" y="1"/>
                </a:moveTo>
                <a:cubicBezTo>
                  <a:pt x="187" y="1"/>
                  <a:pt x="168" y="1"/>
                  <a:pt x="158" y="20"/>
                </a:cubicBezTo>
                <a:cubicBezTo>
                  <a:pt x="40" y="275"/>
                  <a:pt x="31" y="510"/>
                  <a:pt x="50" y="677"/>
                </a:cubicBezTo>
                <a:cubicBezTo>
                  <a:pt x="70" y="843"/>
                  <a:pt x="118" y="961"/>
                  <a:pt x="118" y="961"/>
                </a:cubicBezTo>
                <a:cubicBezTo>
                  <a:pt x="118" y="971"/>
                  <a:pt x="129" y="980"/>
                  <a:pt x="138" y="980"/>
                </a:cubicBezTo>
                <a:lnTo>
                  <a:pt x="168" y="980"/>
                </a:lnTo>
                <a:cubicBezTo>
                  <a:pt x="177" y="971"/>
                  <a:pt x="187" y="951"/>
                  <a:pt x="177" y="932"/>
                </a:cubicBezTo>
                <a:cubicBezTo>
                  <a:pt x="177" y="932"/>
                  <a:pt x="1" y="501"/>
                  <a:pt x="216" y="50"/>
                </a:cubicBezTo>
                <a:cubicBezTo>
                  <a:pt x="227" y="30"/>
                  <a:pt x="216" y="11"/>
                  <a:pt x="19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4" name="Google Shape;6474;p22"/>
          <p:cNvSpPr/>
          <p:nvPr/>
        </p:nvSpPr>
        <p:spPr>
          <a:xfrm>
            <a:off x="4547032" y="6068552"/>
            <a:ext cx="141377" cy="104188"/>
          </a:xfrm>
          <a:custGeom>
            <a:avLst/>
            <a:gdLst/>
            <a:ahLst/>
            <a:cxnLst/>
            <a:rect l="l" t="t" r="r" b="b"/>
            <a:pathLst>
              <a:path w="863" h="636" extrusionOk="0">
                <a:moveTo>
                  <a:pt x="815" y="0"/>
                </a:moveTo>
                <a:cubicBezTo>
                  <a:pt x="806" y="0"/>
                  <a:pt x="799" y="3"/>
                  <a:pt x="794" y="8"/>
                </a:cubicBezTo>
                <a:cubicBezTo>
                  <a:pt x="471" y="439"/>
                  <a:pt x="40" y="566"/>
                  <a:pt x="29" y="566"/>
                </a:cubicBezTo>
                <a:cubicBezTo>
                  <a:pt x="10" y="566"/>
                  <a:pt x="0" y="586"/>
                  <a:pt x="10" y="605"/>
                </a:cubicBezTo>
                <a:cubicBezTo>
                  <a:pt x="10" y="615"/>
                  <a:pt x="20" y="625"/>
                  <a:pt x="29" y="635"/>
                </a:cubicBezTo>
                <a:lnTo>
                  <a:pt x="49" y="635"/>
                </a:lnTo>
                <a:cubicBezTo>
                  <a:pt x="69" y="625"/>
                  <a:pt x="510" y="507"/>
                  <a:pt x="853" y="56"/>
                </a:cubicBezTo>
                <a:cubicBezTo>
                  <a:pt x="863" y="37"/>
                  <a:pt x="853" y="17"/>
                  <a:pt x="843" y="8"/>
                </a:cubicBezTo>
                <a:cubicBezTo>
                  <a:pt x="833" y="3"/>
                  <a:pt x="824" y="0"/>
                  <a:pt x="81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5" name="Google Shape;6475;p22"/>
          <p:cNvSpPr/>
          <p:nvPr/>
        </p:nvSpPr>
        <p:spPr>
          <a:xfrm>
            <a:off x="4458732" y="6074450"/>
            <a:ext cx="70770" cy="175285"/>
          </a:xfrm>
          <a:custGeom>
            <a:avLst/>
            <a:gdLst/>
            <a:ahLst/>
            <a:cxnLst/>
            <a:rect l="l" t="t" r="r" b="b"/>
            <a:pathLst>
              <a:path w="432" h="1070" extrusionOk="0">
                <a:moveTo>
                  <a:pt x="108" y="1"/>
                </a:moveTo>
                <a:cubicBezTo>
                  <a:pt x="98" y="1"/>
                  <a:pt x="78" y="11"/>
                  <a:pt x="69" y="31"/>
                </a:cubicBezTo>
                <a:cubicBezTo>
                  <a:pt x="0" y="246"/>
                  <a:pt x="30" y="501"/>
                  <a:pt x="157" y="746"/>
                </a:cubicBezTo>
                <a:cubicBezTo>
                  <a:pt x="245" y="932"/>
                  <a:pt x="363" y="1059"/>
                  <a:pt x="363" y="1059"/>
                </a:cubicBezTo>
                <a:cubicBezTo>
                  <a:pt x="372" y="1059"/>
                  <a:pt x="372" y="1069"/>
                  <a:pt x="383" y="1069"/>
                </a:cubicBezTo>
                <a:cubicBezTo>
                  <a:pt x="392" y="1069"/>
                  <a:pt x="402" y="1069"/>
                  <a:pt x="412" y="1059"/>
                </a:cubicBezTo>
                <a:cubicBezTo>
                  <a:pt x="431" y="1050"/>
                  <a:pt x="431" y="1030"/>
                  <a:pt x="412" y="1011"/>
                </a:cubicBezTo>
                <a:cubicBezTo>
                  <a:pt x="412" y="1011"/>
                  <a:pt x="304" y="893"/>
                  <a:pt x="216" y="717"/>
                </a:cubicBezTo>
                <a:cubicBezTo>
                  <a:pt x="137" y="550"/>
                  <a:pt x="59" y="305"/>
                  <a:pt x="137" y="50"/>
                </a:cubicBezTo>
                <a:cubicBezTo>
                  <a:pt x="137" y="31"/>
                  <a:pt x="128" y="11"/>
                  <a:pt x="10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6" name="Google Shape;6476;p22"/>
          <p:cNvSpPr/>
          <p:nvPr/>
        </p:nvSpPr>
        <p:spPr>
          <a:xfrm>
            <a:off x="4482814" y="6203868"/>
            <a:ext cx="194291" cy="154971"/>
          </a:xfrm>
          <a:custGeom>
            <a:avLst/>
            <a:gdLst/>
            <a:ahLst/>
            <a:cxnLst/>
            <a:rect l="l" t="t" r="r" b="b"/>
            <a:pathLst>
              <a:path w="1186" h="946" extrusionOk="0">
                <a:moveTo>
                  <a:pt x="1154" y="1"/>
                </a:moveTo>
                <a:cubicBezTo>
                  <a:pt x="1141" y="1"/>
                  <a:pt x="1124" y="8"/>
                  <a:pt x="1118" y="14"/>
                </a:cubicBezTo>
                <a:cubicBezTo>
                  <a:pt x="911" y="358"/>
                  <a:pt x="617" y="573"/>
                  <a:pt x="421" y="700"/>
                </a:cubicBezTo>
                <a:cubicBezTo>
                  <a:pt x="196" y="828"/>
                  <a:pt x="29" y="877"/>
                  <a:pt x="29" y="877"/>
                </a:cubicBezTo>
                <a:cubicBezTo>
                  <a:pt x="10" y="887"/>
                  <a:pt x="0" y="907"/>
                  <a:pt x="0" y="926"/>
                </a:cubicBezTo>
                <a:cubicBezTo>
                  <a:pt x="10" y="936"/>
                  <a:pt x="20" y="946"/>
                  <a:pt x="29" y="946"/>
                </a:cubicBezTo>
                <a:lnTo>
                  <a:pt x="49" y="946"/>
                </a:lnTo>
                <a:cubicBezTo>
                  <a:pt x="49" y="946"/>
                  <a:pt x="225" y="896"/>
                  <a:pt x="451" y="759"/>
                </a:cubicBezTo>
                <a:cubicBezTo>
                  <a:pt x="667" y="632"/>
                  <a:pt x="961" y="406"/>
                  <a:pt x="1176" y="54"/>
                </a:cubicBezTo>
                <a:cubicBezTo>
                  <a:pt x="1186" y="44"/>
                  <a:pt x="1186" y="14"/>
                  <a:pt x="1166" y="5"/>
                </a:cubicBezTo>
                <a:cubicBezTo>
                  <a:pt x="1163" y="2"/>
                  <a:pt x="1159" y="1"/>
                  <a:pt x="115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7" name="Google Shape;6477;p22"/>
          <p:cNvSpPr/>
          <p:nvPr/>
        </p:nvSpPr>
        <p:spPr>
          <a:xfrm>
            <a:off x="4349464" y="6267102"/>
            <a:ext cx="122210" cy="193468"/>
          </a:xfrm>
          <a:custGeom>
            <a:avLst/>
            <a:gdLst/>
            <a:ahLst/>
            <a:cxnLst/>
            <a:rect l="l" t="t" r="r" b="b"/>
            <a:pathLst>
              <a:path w="746" h="1181" extrusionOk="0">
                <a:moveTo>
                  <a:pt x="40" y="1"/>
                </a:moveTo>
                <a:cubicBezTo>
                  <a:pt x="20" y="1"/>
                  <a:pt x="1" y="20"/>
                  <a:pt x="1" y="40"/>
                </a:cubicBezTo>
                <a:cubicBezTo>
                  <a:pt x="1" y="314"/>
                  <a:pt x="118" y="599"/>
                  <a:pt x="344" y="863"/>
                </a:cubicBezTo>
                <a:cubicBezTo>
                  <a:pt x="510" y="1059"/>
                  <a:pt x="677" y="1167"/>
                  <a:pt x="687" y="1177"/>
                </a:cubicBezTo>
                <a:lnTo>
                  <a:pt x="697" y="1177"/>
                </a:lnTo>
                <a:cubicBezTo>
                  <a:pt x="700" y="1180"/>
                  <a:pt x="703" y="1181"/>
                  <a:pt x="707" y="1181"/>
                </a:cubicBezTo>
                <a:cubicBezTo>
                  <a:pt x="717" y="1181"/>
                  <a:pt x="729" y="1174"/>
                  <a:pt x="736" y="1167"/>
                </a:cubicBezTo>
                <a:cubicBezTo>
                  <a:pt x="745" y="1148"/>
                  <a:pt x="736" y="1128"/>
                  <a:pt x="726" y="1118"/>
                </a:cubicBezTo>
                <a:cubicBezTo>
                  <a:pt x="726" y="1118"/>
                  <a:pt x="560" y="1010"/>
                  <a:pt x="393" y="815"/>
                </a:cubicBezTo>
                <a:cubicBezTo>
                  <a:pt x="246" y="648"/>
                  <a:pt x="70" y="373"/>
                  <a:pt x="70" y="40"/>
                </a:cubicBezTo>
                <a:cubicBezTo>
                  <a:pt x="70" y="20"/>
                  <a:pt x="59" y="1"/>
                  <a:pt x="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8" name="Google Shape;6478;p22"/>
          <p:cNvSpPr/>
          <p:nvPr/>
        </p:nvSpPr>
        <p:spPr>
          <a:xfrm>
            <a:off x="4452180" y="6385380"/>
            <a:ext cx="186427" cy="134658"/>
          </a:xfrm>
          <a:custGeom>
            <a:avLst/>
            <a:gdLst/>
            <a:ahLst/>
            <a:cxnLst/>
            <a:rect l="l" t="t" r="r" b="b"/>
            <a:pathLst>
              <a:path w="1138" h="822" extrusionOk="0">
                <a:moveTo>
                  <a:pt x="1093" y="0"/>
                </a:moveTo>
                <a:cubicBezTo>
                  <a:pt x="1080" y="0"/>
                  <a:pt x="1069" y="9"/>
                  <a:pt x="1069" y="24"/>
                </a:cubicBezTo>
                <a:cubicBezTo>
                  <a:pt x="971" y="298"/>
                  <a:pt x="697" y="484"/>
                  <a:pt x="481" y="592"/>
                </a:cubicBezTo>
                <a:cubicBezTo>
                  <a:pt x="246" y="709"/>
                  <a:pt x="40" y="749"/>
                  <a:pt x="31" y="749"/>
                </a:cubicBezTo>
                <a:cubicBezTo>
                  <a:pt x="20" y="759"/>
                  <a:pt x="1" y="778"/>
                  <a:pt x="11" y="798"/>
                </a:cubicBezTo>
                <a:cubicBezTo>
                  <a:pt x="11" y="807"/>
                  <a:pt x="20" y="818"/>
                  <a:pt x="31" y="818"/>
                </a:cubicBezTo>
                <a:cubicBezTo>
                  <a:pt x="37" y="818"/>
                  <a:pt x="39" y="822"/>
                  <a:pt x="43" y="822"/>
                </a:cubicBezTo>
                <a:cubicBezTo>
                  <a:pt x="45" y="822"/>
                  <a:pt x="47" y="821"/>
                  <a:pt x="50" y="818"/>
                </a:cubicBezTo>
                <a:cubicBezTo>
                  <a:pt x="60" y="818"/>
                  <a:pt x="275" y="768"/>
                  <a:pt x="510" y="651"/>
                </a:cubicBezTo>
                <a:cubicBezTo>
                  <a:pt x="834" y="494"/>
                  <a:pt x="1050" y="288"/>
                  <a:pt x="1128" y="43"/>
                </a:cubicBezTo>
                <a:cubicBezTo>
                  <a:pt x="1138" y="34"/>
                  <a:pt x="1128" y="14"/>
                  <a:pt x="1109" y="4"/>
                </a:cubicBezTo>
                <a:cubicBezTo>
                  <a:pt x="1103" y="1"/>
                  <a:pt x="1098" y="0"/>
                  <a:pt x="109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9" name="Google Shape;6479;p22"/>
          <p:cNvSpPr/>
          <p:nvPr/>
        </p:nvSpPr>
        <p:spPr>
          <a:xfrm>
            <a:off x="4590280" y="5857388"/>
            <a:ext cx="53242" cy="61104"/>
          </a:xfrm>
          <a:custGeom>
            <a:avLst/>
            <a:gdLst/>
            <a:ahLst/>
            <a:cxnLst/>
            <a:rect l="l" t="t" r="r" b="b"/>
            <a:pathLst>
              <a:path w="325" h="373" extrusionOk="0">
                <a:moveTo>
                  <a:pt x="189" y="0"/>
                </a:moveTo>
                <a:cubicBezTo>
                  <a:pt x="120" y="0"/>
                  <a:pt x="56" y="63"/>
                  <a:pt x="30" y="150"/>
                </a:cubicBezTo>
                <a:cubicBezTo>
                  <a:pt x="1" y="248"/>
                  <a:pt x="30" y="346"/>
                  <a:pt x="109" y="366"/>
                </a:cubicBezTo>
                <a:cubicBezTo>
                  <a:pt x="120" y="370"/>
                  <a:pt x="131" y="373"/>
                  <a:pt x="143" y="373"/>
                </a:cubicBezTo>
                <a:cubicBezTo>
                  <a:pt x="204" y="373"/>
                  <a:pt x="270" y="311"/>
                  <a:pt x="295" y="228"/>
                </a:cubicBezTo>
                <a:cubicBezTo>
                  <a:pt x="324" y="130"/>
                  <a:pt x="285" y="32"/>
                  <a:pt x="216" y="3"/>
                </a:cubicBezTo>
                <a:cubicBezTo>
                  <a:pt x="207" y="1"/>
                  <a:pt x="198" y="0"/>
                  <a:pt x="189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0" name="Google Shape;6480;p22"/>
          <p:cNvSpPr/>
          <p:nvPr/>
        </p:nvSpPr>
        <p:spPr>
          <a:xfrm>
            <a:off x="4601584" y="5860828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51" y="1"/>
                </a:moveTo>
                <a:cubicBezTo>
                  <a:pt x="96" y="1"/>
                  <a:pt x="38" y="48"/>
                  <a:pt x="20" y="120"/>
                </a:cubicBezTo>
                <a:cubicBezTo>
                  <a:pt x="1" y="198"/>
                  <a:pt x="20" y="266"/>
                  <a:pt x="79" y="286"/>
                </a:cubicBezTo>
                <a:cubicBezTo>
                  <a:pt x="88" y="289"/>
                  <a:pt x="97" y="290"/>
                  <a:pt x="106" y="290"/>
                </a:cubicBezTo>
                <a:cubicBezTo>
                  <a:pt x="157" y="290"/>
                  <a:pt x="209" y="245"/>
                  <a:pt x="226" y="178"/>
                </a:cubicBezTo>
                <a:cubicBezTo>
                  <a:pt x="255" y="100"/>
                  <a:pt x="226" y="22"/>
                  <a:pt x="167" y="2"/>
                </a:cubicBezTo>
                <a:cubicBezTo>
                  <a:pt x="162" y="1"/>
                  <a:pt x="156" y="1"/>
                  <a:pt x="15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1" name="Google Shape;6481;p22"/>
          <p:cNvSpPr/>
          <p:nvPr/>
        </p:nvSpPr>
        <p:spPr>
          <a:xfrm>
            <a:off x="4667276" y="5875572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247" y="0"/>
                </a:moveTo>
                <a:cubicBezTo>
                  <a:pt x="182" y="0"/>
                  <a:pt x="113" y="46"/>
                  <a:pt x="70" y="117"/>
                </a:cubicBezTo>
                <a:cubicBezTo>
                  <a:pt x="1" y="215"/>
                  <a:pt x="11" y="333"/>
                  <a:pt x="90" y="382"/>
                </a:cubicBezTo>
                <a:cubicBezTo>
                  <a:pt x="107" y="392"/>
                  <a:pt x="127" y="397"/>
                  <a:pt x="149" y="397"/>
                </a:cubicBezTo>
                <a:cubicBezTo>
                  <a:pt x="211" y="397"/>
                  <a:pt x="284" y="357"/>
                  <a:pt x="334" y="284"/>
                </a:cubicBezTo>
                <a:cubicBezTo>
                  <a:pt x="393" y="176"/>
                  <a:pt x="384" y="69"/>
                  <a:pt x="315" y="19"/>
                </a:cubicBezTo>
                <a:cubicBezTo>
                  <a:pt x="294" y="6"/>
                  <a:pt x="270" y="0"/>
                  <a:pt x="24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2" name="Google Shape;6482;p22"/>
          <p:cNvSpPr/>
          <p:nvPr/>
        </p:nvSpPr>
        <p:spPr>
          <a:xfrm>
            <a:off x="4681856" y="5880978"/>
            <a:ext cx="49801" cy="50292"/>
          </a:xfrm>
          <a:custGeom>
            <a:avLst/>
            <a:gdLst/>
            <a:ahLst/>
            <a:cxnLst/>
            <a:rect l="l" t="t" r="r" b="b"/>
            <a:pathLst>
              <a:path w="304" h="307" extrusionOk="0">
                <a:moveTo>
                  <a:pt x="188" y="1"/>
                </a:moveTo>
                <a:cubicBezTo>
                  <a:pt x="141" y="1"/>
                  <a:pt x="85" y="35"/>
                  <a:pt x="49" y="84"/>
                </a:cubicBezTo>
                <a:cubicBezTo>
                  <a:pt x="1" y="163"/>
                  <a:pt x="10" y="261"/>
                  <a:pt x="69" y="291"/>
                </a:cubicBezTo>
                <a:cubicBezTo>
                  <a:pt x="82" y="301"/>
                  <a:pt x="99" y="306"/>
                  <a:pt x="116" y="306"/>
                </a:cubicBezTo>
                <a:cubicBezTo>
                  <a:pt x="163" y="306"/>
                  <a:pt x="219" y="272"/>
                  <a:pt x="255" y="222"/>
                </a:cubicBezTo>
                <a:cubicBezTo>
                  <a:pt x="304" y="143"/>
                  <a:pt x="295" y="45"/>
                  <a:pt x="236" y="16"/>
                </a:cubicBezTo>
                <a:cubicBezTo>
                  <a:pt x="222" y="5"/>
                  <a:pt x="206" y="1"/>
                  <a:pt x="18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3" name="Google Shape;6483;p22"/>
          <p:cNvSpPr/>
          <p:nvPr/>
        </p:nvSpPr>
        <p:spPr>
          <a:xfrm>
            <a:off x="4667276" y="6025795"/>
            <a:ext cx="57992" cy="57664"/>
          </a:xfrm>
          <a:custGeom>
            <a:avLst/>
            <a:gdLst/>
            <a:ahLst/>
            <a:cxnLst/>
            <a:rect l="l" t="t" r="r" b="b"/>
            <a:pathLst>
              <a:path w="354" h="352" extrusionOk="0">
                <a:moveTo>
                  <a:pt x="218" y="0"/>
                </a:moveTo>
                <a:cubicBezTo>
                  <a:pt x="166" y="0"/>
                  <a:pt x="106" y="33"/>
                  <a:pt x="60" y="92"/>
                </a:cubicBezTo>
                <a:cubicBezTo>
                  <a:pt x="1" y="180"/>
                  <a:pt x="1" y="288"/>
                  <a:pt x="60" y="328"/>
                </a:cubicBezTo>
                <a:cubicBezTo>
                  <a:pt x="79" y="343"/>
                  <a:pt x="103" y="351"/>
                  <a:pt x="129" y="351"/>
                </a:cubicBezTo>
                <a:cubicBezTo>
                  <a:pt x="184" y="351"/>
                  <a:pt x="246" y="318"/>
                  <a:pt x="286" y="259"/>
                </a:cubicBezTo>
                <a:cubicBezTo>
                  <a:pt x="354" y="180"/>
                  <a:pt x="354" y="73"/>
                  <a:pt x="286" y="23"/>
                </a:cubicBezTo>
                <a:cubicBezTo>
                  <a:pt x="266" y="8"/>
                  <a:pt x="243" y="0"/>
                  <a:pt x="21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4" name="Google Shape;6484;p22"/>
          <p:cNvSpPr/>
          <p:nvPr/>
        </p:nvSpPr>
        <p:spPr>
          <a:xfrm>
            <a:off x="4672190" y="6026287"/>
            <a:ext cx="45214" cy="44886"/>
          </a:xfrm>
          <a:custGeom>
            <a:avLst/>
            <a:gdLst/>
            <a:ahLst/>
            <a:cxnLst/>
            <a:rect l="l" t="t" r="r" b="b"/>
            <a:pathLst>
              <a:path w="276" h="274" extrusionOk="0">
                <a:moveTo>
                  <a:pt x="168" y="1"/>
                </a:moveTo>
                <a:cubicBezTo>
                  <a:pt x="127" y="1"/>
                  <a:pt x="82" y="25"/>
                  <a:pt x="49" y="70"/>
                </a:cubicBezTo>
                <a:cubicBezTo>
                  <a:pt x="1" y="138"/>
                  <a:pt x="1" y="216"/>
                  <a:pt x="49" y="256"/>
                </a:cubicBezTo>
                <a:cubicBezTo>
                  <a:pt x="64" y="268"/>
                  <a:pt x="82" y="273"/>
                  <a:pt x="101" y="273"/>
                </a:cubicBezTo>
                <a:cubicBezTo>
                  <a:pt x="144" y="273"/>
                  <a:pt x="192" y="245"/>
                  <a:pt x="226" y="197"/>
                </a:cubicBezTo>
                <a:cubicBezTo>
                  <a:pt x="275" y="138"/>
                  <a:pt x="275" y="50"/>
                  <a:pt x="226" y="20"/>
                </a:cubicBezTo>
                <a:cubicBezTo>
                  <a:pt x="209" y="7"/>
                  <a:pt x="189" y="1"/>
                  <a:pt x="16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5" name="Google Shape;6485;p22"/>
          <p:cNvSpPr/>
          <p:nvPr/>
        </p:nvSpPr>
        <p:spPr>
          <a:xfrm>
            <a:off x="4651221" y="6156687"/>
            <a:ext cx="57992" cy="61432"/>
          </a:xfrm>
          <a:custGeom>
            <a:avLst/>
            <a:gdLst/>
            <a:ahLst/>
            <a:cxnLst/>
            <a:rect l="l" t="t" r="r" b="b"/>
            <a:pathLst>
              <a:path w="354" h="375" extrusionOk="0">
                <a:moveTo>
                  <a:pt x="223" y="0"/>
                </a:moveTo>
                <a:cubicBezTo>
                  <a:pt x="160" y="0"/>
                  <a:pt x="89" y="45"/>
                  <a:pt x="50" y="117"/>
                </a:cubicBezTo>
                <a:cubicBezTo>
                  <a:pt x="1" y="215"/>
                  <a:pt x="21" y="322"/>
                  <a:pt x="90" y="361"/>
                </a:cubicBezTo>
                <a:cubicBezTo>
                  <a:pt x="106" y="370"/>
                  <a:pt x="123" y="375"/>
                  <a:pt x="142" y="375"/>
                </a:cubicBezTo>
                <a:cubicBezTo>
                  <a:pt x="201" y="375"/>
                  <a:pt x="267" y="329"/>
                  <a:pt x="305" y="254"/>
                </a:cubicBezTo>
                <a:cubicBezTo>
                  <a:pt x="354" y="156"/>
                  <a:pt x="344" y="48"/>
                  <a:pt x="266" y="8"/>
                </a:cubicBezTo>
                <a:cubicBezTo>
                  <a:pt x="252" y="3"/>
                  <a:pt x="238" y="0"/>
                  <a:pt x="22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6" name="Google Shape;6486;p22"/>
          <p:cNvSpPr/>
          <p:nvPr/>
        </p:nvSpPr>
        <p:spPr>
          <a:xfrm>
            <a:off x="4656136" y="6156360"/>
            <a:ext cx="45214" cy="48326"/>
          </a:xfrm>
          <a:custGeom>
            <a:avLst/>
            <a:gdLst/>
            <a:ahLst/>
            <a:cxnLst/>
            <a:rect l="l" t="t" r="r" b="b"/>
            <a:pathLst>
              <a:path w="276" h="295" extrusionOk="0">
                <a:moveTo>
                  <a:pt x="170" y="1"/>
                </a:moveTo>
                <a:cubicBezTo>
                  <a:pt x="124" y="1"/>
                  <a:pt x="70" y="38"/>
                  <a:pt x="40" y="99"/>
                </a:cubicBezTo>
                <a:cubicBezTo>
                  <a:pt x="1" y="177"/>
                  <a:pt x="10" y="256"/>
                  <a:pt x="69" y="285"/>
                </a:cubicBezTo>
                <a:cubicBezTo>
                  <a:pt x="83" y="292"/>
                  <a:pt x="97" y="295"/>
                  <a:pt x="111" y="295"/>
                </a:cubicBezTo>
                <a:cubicBezTo>
                  <a:pt x="158" y="295"/>
                  <a:pt x="206" y="259"/>
                  <a:pt x="236" y="206"/>
                </a:cubicBezTo>
                <a:cubicBezTo>
                  <a:pt x="275" y="128"/>
                  <a:pt x="265" y="40"/>
                  <a:pt x="206" y="10"/>
                </a:cubicBezTo>
                <a:cubicBezTo>
                  <a:pt x="195" y="4"/>
                  <a:pt x="183" y="1"/>
                  <a:pt x="17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7" name="Google Shape;6487;p22"/>
          <p:cNvSpPr/>
          <p:nvPr/>
        </p:nvSpPr>
        <p:spPr>
          <a:xfrm>
            <a:off x="4611249" y="6344425"/>
            <a:ext cx="54716" cy="57500"/>
          </a:xfrm>
          <a:custGeom>
            <a:avLst/>
            <a:gdLst/>
            <a:ahLst/>
            <a:cxnLst/>
            <a:rect l="l" t="t" r="r" b="b"/>
            <a:pathLst>
              <a:path w="334" h="351" extrusionOk="0">
                <a:moveTo>
                  <a:pt x="203" y="1"/>
                </a:moveTo>
                <a:cubicBezTo>
                  <a:pt x="144" y="1"/>
                  <a:pt x="80" y="46"/>
                  <a:pt x="49" y="117"/>
                </a:cubicBezTo>
                <a:cubicBezTo>
                  <a:pt x="0" y="215"/>
                  <a:pt x="29" y="313"/>
                  <a:pt x="98" y="343"/>
                </a:cubicBezTo>
                <a:cubicBezTo>
                  <a:pt x="112" y="348"/>
                  <a:pt x="126" y="351"/>
                  <a:pt x="140" y="351"/>
                </a:cubicBezTo>
                <a:cubicBezTo>
                  <a:pt x="199" y="351"/>
                  <a:pt x="263" y="306"/>
                  <a:pt x="294" y="234"/>
                </a:cubicBezTo>
                <a:cubicBezTo>
                  <a:pt x="334" y="136"/>
                  <a:pt x="314" y="38"/>
                  <a:pt x="245" y="9"/>
                </a:cubicBezTo>
                <a:cubicBezTo>
                  <a:pt x="231" y="3"/>
                  <a:pt x="217" y="1"/>
                  <a:pt x="20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8" name="Google Shape;6488;p22"/>
          <p:cNvSpPr/>
          <p:nvPr/>
        </p:nvSpPr>
        <p:spPr>
          <a:xfrm>
            <a:off x="4616000" y="6344425"/>
            <a:ext cx="41938" cy="45705"/>
          </a:xfrm>
          <a:custGeom>
            <a:avLst/>
            <a:gdLst/>
            <a:ahLst/>
            <a:cxnLst/>
            <a:rect l="l" t="t" r="r" b="b"/>
            <a:pathLst>
              <a:path w="256" h="279" extrusionOk="0">
                <a:moveTo>
                  <a:pt x="155" y="0"/>
                </a:moveTo>
                <a:cubicBezTo>
                  <a:pt x="111" y="0"/>
                  <a:pt x="61" y="43"/>
                  <a:pt x="30" y="97"/>
                </a:cubicBezTo>
                <a:cubicBezTo>
                  <a:pt x="0" y="166"/>
                  <a:pt x="20" y="245"/>
                  <a:pt x="69" y="274"/>
                </a:cubicBezTo>
                <a:cubicBezTo>
                  <a:pt x="80" y="277"/>
                  <a:pt x="90" y="279"/>
                  <a:pt x="101" y="279"/>
                </a:cubicBezTo>
                <a:cubicBezTo>
                  <a:pt x="151" y="279"/>
                  <a:pt x="202" y="242"/>
                  <a:pt x="226" y="186"/>
                </a:cubicBezTo>
                <a:cubicBezTo>
                  <a:pt x="255" y="107"/>
                  <a:pt x="246" y="29"/>
                  <a:pt x="187" y="9"/>
                </a:cubicBezTo>
                <a:cubicBezTo>
                  <a:pt x="177" y="3"/>
                  <a:pt x="166" y="0"/>
                  <a:pt x="15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9" name="Google Shape;6489;p22"/>
          <p:cNvSpPr/>
          <p:nvPr/>
        </p:nvSpPr>
        <p:spPr>
          <a:xfrm>
            <a:off x="4455456" y="6023666"/>
            <a:ext cx="56354" cy="66018"/>
          </a:xfrm>
          <a:custGeom>
            <a:avLst/>
            <a:gdLst/>
            <a:ahLst/>
            <a:cxnLst/>
            <a:rect l="l" t="t" r="r" b="b"/>
            <a:pathLst>
              <a:path w="344" h="403" extrusionOk="0">
                <a:moveTo>
                  <a:pt x="188" y="1"/>
                </a:moveTo>
                <a:cubicBezTo>
                  <a:pt x="121" y="1"/>
                  <a:pt x="55" y="64"/>
                  <a:pt x="30" y="154"/>
                </a:cubicBezTo>
                <a:cubicBezTo>
                  <a:pt x="0" y="262"/>
                  <a:pt x="40" y="370"/>
                  <a:pt x="118" y="399"/>
                </a:cubicBezTo>
                <a:cubicBezTo>
                  <a:pt x="127" y="402"/>
                  <a:pt x="136" y="403"/>
                  <a:pt x="145" y="403"/>
                </a:cubicBezTo>
                <a:cubicBezTo>
                  <a:pt x="216" y="403"/>
                  <a:pt x="288" y="338"/>
                  <a:pt x="314" y="243"/>
                </a:cubicBezTo>
                <a:cubicBezTo>
                  <a:pt x="344" y="134"/>
                  <a:pt x="305" y="27"/>
                  <a:pt x="226" y="7"/>
                </a:cubicBezTo>
                <a:cubicBezTo>
                  <a:pt x="214" y="3"/>
                  <a:pt x="201" y="1"/>
                  <a:pt x="18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0" name="Google Shape;6490;p22"/>
          <p:cNvSpPr/>
          <p:nvPr/>
        </p:nvSpPr>
        <p:spPr>
          <a:xfrm>
            <a:off x="4466760" y="6027270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56" y="1"/>
                </a:moveTo>
                <a:cubicBezTo>
                  <a:pt x="99" y="1"/>
                  <a:pt x="46" y="47"/>
                  <a:pt x="29" y="123"/>
                </a:cubicBezTo>
                <a:cubicBezTo>
                  <a:pt x="0" y="210"/>
                  <a:pt x="29" y="289"/>
                  <a:pt x="98" y="308"/>
                </a:cubicBezTo>
                <a:cubicBezTo>
                  <a:pt x="106" y="311"/>
                  <a:pt x="114" y="312"/>
                  <a:pt x="122" y="312"/>
                </a:cubicBezTo>
                <a:cubicBezTo>
                  <a:pt x="174" y="312"/>
                  <a:pt x="229" y="259"/>
                  <a:pt x="255" y="191"/>
                </a:cubicBezTo>
                <a:cubicBezTo>
                  <a:pt x="275" y="103"/>
                  <a:pt x="245" y="25"/>
                  <a:pt x="186" y="5"/>
                </a:cubicBezTo>
                <a:cubicBezTo>
                  <a:pt x="176" y="2"/>
                  <a:pt x="166" y="1"/>
                  <a:pt x="15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1" name="Google Shape;6491;p22"/>
          <p:cNvSpPr/>
          <p:nvPr/>
        </p:nvSpPr>
        <p:spPr>
          <a:xfrm>
            <a:off x="4330297" y="6217465"/>
            <a:ext cx="54716" cy="70933"/>
          </a:xfrm>
          <a:custGeom>
            <a:avLst/>
            <a:gdLst/>
            <a:ahLst/>
            <a:cxnLst/>
            <a:rect l="l" t="t" r="r" b="b"/>
            <a:pathLst>
              <a:path w="334" h="433" extrusionOk="0">
                <a:moveTo>
                  <a:pt x="187" y="0"/>
                </a:moveTo>
                <a:cubicBezTo>
                  <a:pt x="98" y="0"/>
                  <a:pt x="20" y="88"/>
                  <a:pt x="10" y="206"/>
                </a:cubicBezTo>
                <a:cubicBezTo>
                  <a:pt x="0" y="323"/>
                  <a:pt x="69" y="421"/>
                  <a:pt x="147" y="432"/>
                </a:cubicBezTo>
                <a:cubicBezTo>
                  <a:pt x="151" y="432"/>
                  <a:pt x="155" y="432"/>
                  <a:pt x="159" y="432"/>
                </a:cubicBezTo>
                <a:cubicBezTo>
                  <a:pt x="242" y="432"/>
                  <a:pt x="314" y="338"/>
                  <a:pt x="324" y="225"/>
                </a:cubicBezTo>
                <a:cubicBezTo>
                  <a:pt x="333" y="108"/>
                  <a:pt x="274" y="10"/>
                  <a:pt x="18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2" name="Google Shape;6492;p22"/>
          <p:cNvSpPr/>
          <p:nvPr/>
        </p:nvSpPr>
        <p:spPr>
          <a:xfrm>
            <a:off x="4341601" y="6220577"/>
            <a:ext cx="43412" cy="55043"/>
          </a:xfrm>
          <a:custGeom>
            <a:avLst/>
            <a:gdLst/>
            <a:ahLst/>
            <a:cxnLst/>
            <a:rect l="l" t="t" r="r" b="b"/>
            <a:pathLst>
              <a:path w="265" h="336" extrusionOk="0">
                <a:moveTo>
                  <a:pt x="135" y="0"/>
                </a:moveTo>
                <a:cubicBezTo>
                  <a:pt x="72" y="0"/>
                  <a:pt x="19" y="74"/>
                  <a:pt x="10" y="158"/>
                </a:cubicBezTo>
                <a:cubicBezTo>
                  <a:pt x="0" y="246"/>
                  <a:pt x="49" y="324"/>
                  <a:pt x="118" y="334"/>
                </a:cubicBezTo>
                <a:cubicBezTo>
                  <a:pt x="122" y="335"/>
                  <a:pt x="126" y="335"/>
                  <a:pt x="130" y="335"/>
                </a:cubicBezTo>
                <a:cubicBezTo>
                  <a:pt x="193" y="335"/>
                  <a:pt x="245" y="269"/>
                  <a:pt x="255" y="177"/>
                </a:cubicBezTo>
                <a:cubicBezTo>
                  <a:pt x="264" y="89"/>
                  <a:pt x="216" y="10"/>
                  <a:pt x="147" y="1"/>
                </a:cubicBezTo>
                <a:cubicBezTo>
                  <a:pt x="143" y="0"/>
                  <a:pt x="139" y="0"/>
                  <a:pt x="13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3" name="Google Shape;6493;p22"/>
          <p:cNvSpPr/>
          <p:nvPr/>
        </p:nvSpPr>
        <p:spPr>
          <a:xfrm>
            <a:off x="3427975" y="5928158"/>
            <a:ext cx="239505" cy="636267"/>
          </a:xfrm>
          <a:custGeom>
            <a:avLst/>
            <a:gdLst/>
            <a:ahLst/>
            <a:cxnLst/>
            <a:rect l="l" t="t" r="r" b="b"/>
            <a:pathLst>
              <a:path w="1462" h="3884" extrusionOk="0">
                <a:moveTo>
                  <a:pt x="45" y="1"/>
                </a:moveTo>
                <a:cubicBezTo>
                  <a:pt x="37" y="1"/>
                  <a:pt x="29" y="4"/>
                  <a:pt x="21" y="12"/>
                </a:cubicBezTo>
                <a:cubicBezTo>
                  <a:pt x="11" y="22"/>
                  <a:pt x="1" y="42"/>
                  <a:pt x="11" y="51"/>
                </a:cubicBezTo>
                <a:cubicBezTo>
                  <a:pt x="795" y="1218"/>
                  <a:pt x="1128" y="2237"/>
                  <a:pt x="1265" y="2884"/>
                </a:cubicBezTo>
                <a:cubicBezTo>
                  <a:pt x="1363" y="3324"/>
                  <a:pt x="1383" y="3687"/>
                  <a:pt x="1392" y="3883"/>
                </a:cubicBezTo>
                <a:lnTo>
                  <a:pt x="1461" y="3883"/>
                </a:lnTo>
                <a:cubicBezTo>
                  <a:pt x="1451" y="3677"/>
                  <a:pt x="1422" y="3304"/>
                  <a:pt x="1334" y="2873"/>
                </a:cubicBezTo>
                <a:cubicBezTo>
                  <a:pt x="1246" y="2452"/>
                  <a:pt x="1109" y="2021"/>
                  <a:pt x="932" y="1599"/>
                </a:cubicBezTo>
                <a:cubicBezTo>
                  <a:pt x="707" y="1061"/>
                  <a:pt x="413" y="532"/>
                  <a:pt x="70" y="12"/>
                </a:cubicBezTo>
                <a:cubicBezTo>
                  <a:pt x="64" y="6"/>
                  <a:pt x="55" y="1"/>
                  <a:pt x="4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4" name="Google Shape;6494;p22"/>
          <p:cNvSpPr/>
          <p:nvPr/>
        </p:nvSpPr>
        <p:spPr>
          <a:xfrm>
            <a:off x="3500383" y="5901128"/>
            <a:ext cx="37023" cy="160705"/>
          </a:xfrm>
          <a:custGeom>
            <a:avLst/>
            <a:gdLst/>
            <a:ahLst/>
            <a:cxnLst/>
            <a:rect l="l" t="t" r="r" b="b"/>
            <a:pathLst>
              <a:path w="226" h="981" extrusionOk="0">
                <a:moveTo>
                  <a:pt x="20" y="1"/>
                </a:moveTo>
                <a:cubicBezTo>
                  <a:pt x="10" y="11"/>
                  <a:pt x="0" y="30"/>
                  <a:pt x="10" y="50"/>
                </a:cubicBezTo>
                <a:cubicBezTo>
                  <a:pt x="225" y="501"/>
                  <a:pt x="40" y="932"/>
                  <a:pt x="40" y="932"/>
                </a:cubicBezTo>
                <a:cubicBezTo>
                  <a:pt x="40" y="951"/>
                  <a:pt x="40" y="971"/>
                  <a:pt x="59" y="980"/>
                </a:cubicBezTo>
                <a:lnTo>
                  <a:pt x="88" y="980"/>
                </a:lnTo>
                <a:cubicBezTo>
                  <a:pt x="98" y="980"/>
                  <a:pt x="98" y="971"/>
                  <a:pt x="108" y="961"/>
                </a:cubicBezTo>
                <a:cubicBezTo>
                  <a:pt x="108" y="961"/>
                  <a:pt x="157" y="843"/>
                  <a:pt x="177" y="677"/>
                </a:cubicBezTo>
                <a:cubicBezTo>
                  <a:pt x="196" y="510"/>
                  <a:pt x="186" y="275"/>
                  <a:pt x="69" y="20"/>
                </a:cubicBezTo>
                <a:cubicBezTo>
                  <a:pt x="59" y="1"/>
                  <a:pt x="40" y="1"/>
                  <a:pt x="2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5" name="Google Shape;6495;p22"/>
          <p:cNvSpPr/>
          <p:nvPr/>
        </p:nvSpPr>
        <p:spPr>
          <a:xfrm>
            <a:off x="3429777" y="6068552"/>
            <a:ext cx="139738" cy="104188"/>
          </a:xfrm>
          <a:custGeom>
            <a:avLst/>
            <a:gdLst/>
            <a:ahLst/>
            <a:cxnLst/>
            <a:rect l="l" t="t" r="r" b="b"/>
            <a:pathLst>
              <a:path w="853" h="636" extrusionOk="0">
                <a:moveTo>
                  <a:pt x="48" y="0"/>
                </a:moveTo>
                <a:cubicBezTo>
                  <a:pt x="39" y="0"/>
                  <a:pt x="30" y="3"/>
                  <a:pt x="20" y="8"/>
                </a:cubicBezTo>
                <a:cubicBezTo>
                  <a:pt x="0" y="17"/>
                  <a:pt x="0" y="37"/>
                  <a:pt x="10" y="56"/>
                </a:cubicBezTo>
                <a:cubicBezTo>
                  <a:pt x="353" y="507"/>
                  <a:pt x="793" y="625"/>
                  <a:pt x="813" y="635"/>
                </a:cubicBezTo>
                <a:lnTo>
                  <a:pt x="833" y="635"/>
                </a:lnTo>
                <a:cubicBezTo>
                  <a:pt x="843" y="625"/>
                  <a:pt x="852" y="615"/>
                  <a:pt x="852" y="605"/>
                </a:cubicBezTo>
                <a:cubicBezTo>
                  <a:pt x="852" y="586"/>
                  <a:pt x="843" y="566"/>
                  <a:pt x="823" y="566"/>
                </a:cubicBezTo>
                <a:cubicBezTo>
                  <a:pt x="823" y="566"/>
                  <a:pt x="392" y="439"/>
                  <a:pt x="68" y="8"/>
                </a:cubicBezTo>
                <a:cubicBezTo>
                  <a:pt x="64" y="3"/>
                  <a:pt x="56" y="0"/>
                  <a:pt x="4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6" name="Google Shape;6496;p22"/>
          <p:cNvSpPr/>
          <p:nvPr/>
        </p:nvSpPr>
        <p:spPr>
          <a:xfrm>
            <a:off x="3588519" y="6074450"/>
            <a:ext cx="70934" cy="175285"/>
          </a:xfrm>
          <a:custGeom>
            <a:avLst/>
            <a:gdLst/>
            <a:ahLst/>
            <a:cxnLst/>
            <a:rect l="l" t="t" r="r" b="b"/>
            <a:pathLst>
              <a:path w="433" h="1070" extrusionOk="0">
                <a:moveTo>
                  <a:pt x="314" y="1"/>
                </a:moveTo>
                <a:cubicBezTo>
                  <a:pt x="305" y="11"/>
                  <a:pt x="285" y="31"/>
                  <a:pt x="295" y="50"/>
                </a:cubicBezTo>
                <a:cubicBezTo>
                  <a:pt x="373" y="305"/>
                  <a:pt x="295" y="550"/>
                  <a:pt x="216" y="717"/>
                </a:cubicBezTo>
                <a:cubicBezTo>
                  <a:pt x="129" y="893"/>
                  <a:pt x="20" y="1011"/>
                  <a:pt x="11" y="1011"/>
                </a:cubicBezTo>
                <a:cubicBezTo>
                  <a:pt x="1" y="1030"/>
                  <a:pt x="1" y="1050"/>
                  <a:pt x="20" y="1059"/>
                </a:cubicBezTo>
                <a:cubicBezTo>
                  <a:pt x="31" y="1069"/>
                  <a:pt x="40" y="1069"/>
                  <a:pt x="50" y="1069"/>
                </a:cubicBezTo>
                <a:cubicBezTo>
                  <a:pt x="60" y="1069"/>
                  <a:pt x="60" y="1059"/>
                  <a:pt x="70" y="1059"/>
                </a:cubicBezTo>
                <a:cubicBezTo>
                  <a:pt x="70" y="1059"/>
                  <a:pt x="177" y="932"/>
                  <a:pt x="275" y="746"/>
                </a:cubicBezTo>
                <a:cubicBezTo>
                  <a:pt x="403" y="501"/>
                  <a:pt x="432" y="246"/>
                  <a:pt x="364" y="31"/>
                </a:cubicBezTo>
                <a:cubicBezTo>
                  <a:pt x="354" y="11"/>
                  <a:pt x="334" y="1"/>
                  <a:pt x="31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7" name="Google Shape;6497;p22"/>
          <p:cNvSpPr/>
          <p:nvPr/>
        </p:nvSpPr>
        <p:spPr>
          <a:xfrm>
            <a:off x="3439278" y="6203868"/>
            <a:ext cx="196093" cy="154971"/>
          </a:xfrm>
          <a:custGeom>
            <a:avLst/>
            <a:gdLst/>
            <a:ahLst/>
            <a:cxnLst/>
            <a:rect l="l" t="t" r="r" b="b"/>
            <a:pathLst>
              <a:path w="1197" h="946" extrusionOk="0">
                <a:moveTo>
                  <a:pt x="41" y="1"/>
                </a:moveTo>
                <a:cubicBezTo>
                  <a:pt x="37" y="1"/>
                  <a:pt x="33" y="2"/>
                  <a:pt x="30" y="5"/>
                </a:cubicBezTo>
                <a:cubicBezTo>
                  <a:pt x="10" y="14"/>
                  <a:pt x="1" y="44"/>
                  <a:pt x="10" y="54"/>
                </a:cubicBezTo>
                <a:cubicBezTo>
                  <a:pt x="236" y="406"/>
                  <a:pt x="530" y="632"/>
                  <a:pt x="746" y="759"/>
                </a:cubicBezTo>
                <a:cubicBezTo>
                  <a:pt x="971" y="896"/>
                  <a:pt x="1138" y="946"/>
                  <a:pt x="1147" y="946"/>
                </a:cubicBezTo>
                <a:lnTo>
                  <a:pt x="1167" y="946"/>
                </a:lnTo>
                <a:cubicBezTo>
                  <a:pt x="1177" y="946"/>
                  <a:pt x="1186" y="936"/>
                  <a:pt x="1186" y="926"/>
                </a:cubicBezTo>
                <a:cubicBezTo>
                  <a:pt x="1196" y="907"/>
                  <a:pt x="1186" y="887"/>
                  <a:pt x="1167" y="877"/>
                </a:cubicBezTo>
                <a:cubicBezTo>
                  <a:pt x="1167" y="877"/>
                  <a:pt x="990" y="828"/>
                  <a:pt x="775" y="700"/>
                </a:cubicBezTo>
                <a:cubicBezTo>
                  <a:pt x="569" y="573"/>
                  <a:pt x="285" y="358"/>
                  <a:pt x="69" y="14"/>
                </a:cubicBezTo>
                <a:cubicBezTo>
                  <a:pt x="63" y="8"/>
                  <a:pt x="51" y="1"/>
                  <a:pt x="4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8" name="Google Shape;6498;p22"/>
          <p:cNvSpPr/>
          <p:nvPr/>
        </p:nvSpPr>
        <p:spPr>
          <a:xfrm>
            <a:off x="3646347" y="6267102"/>
            <a:ext cx="122210" cy="193468"/>
          </a:xfrm>
          <a:custGeom>
            <a:avLst/>
            <a:gdLst/>
            <a:ahLst/>
            <a:cxnLst/>
            <a:rect l="l" t="t" r="r" b="b"/>
            <a:pathLst>
              <a:path w="746" h="1181" extrusionOk="0">
                <a:moveTo>
                  <a:pt x="706" y="1"/>
                </a:moveTo>
                <a:cubicBezTo>
                  <a:pt x="687" y="1"/>
                  <a:pt x="677" y="20"/>
                  <a:pt x="677" y="40"/>
                </a:cubicBezTo>
                <a:cubicBezTo>
                  <a:pt x="677" y="373"/>
                  <a:pt x="501" y="648"/>
                  <a:pt x="353" y="815"/>
                </a:cubicBezTo>
                <a:cubicBezTo>
                  <a:pt x="187" y="1010"/>
                  <a:pt x="20" y="1118"/>
                  <a:pt x="20" y="1118"/>
                </a:cubicBezTo>
                <a:cubicBezTo>
                  <a:pt x="1" y="1128"/>
                  <a:pt x="1" y="1148"/>
                  <a:pt x="11" y="1167"/>
                </a:cubicBezTo>
                <a:cubicBezTo>
                  <a:pt x="17" y="1174"/>
                  <a:pt x="29" y="1181"/>
                  <a:pt x="39" y="1181"/>
                </a:cubicBezTo>
                <a:cubicBezTo>
                  <a:pt x="43" y="1181"/>
                  <a:pt x="47" y="1180"/>
                  <a:pt x="50" y="1177"/>
                </a:cubicBezTo>
                <a:lnTo>
                  <a:pt x="59" y="1177"/>
                </a:lnTo>
                <a:cubicBezTo>
                  <a:pt x="70" y="1167"/>
                  <a:pt x="236" y="1059"/>
                  <a:pt x="403" y="863"/>
                </a:cubicBezTo>
                <a:cubicBezTo>
                  <a:pt x="628" y="599"/>
                  <a:pt x="745" y="314"/>
                  <a:pt x="745" y="40"/>
                </a:cubicBezTo>
                <a:cubicBezTo>
                  <a:pt x="745" y="20"/>
                  <a:pt x="726" y="1"/>
                  <a:pt x="70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9" name="Google Shape;6499;p22"/>
          <p:cNvSpPr/>
          <p:nvPr/>
        </p:nvSpPr>
        <p:spPr>
          <a:xfrm>
            <a:off x="3479414" y="6385380"/>
            <a:ext cx="184789" cy="134658"/>
          </a:xfrm>
          <a:custGeom>
            <a:avLst/>
            <a:gdLst/>
            <a:ahLst/>
            <a:cxnLst/>
            <a:rect l="l" t="t" r="r" b="b"/>
            <a:pathLst>
              <a:path w="1128" h="822" extrusionOk="0">
                <a:moveTo>
                  <a:pt x="46" y="0"/>
                </a:moveTo>
                <a:cubicBezTo>
                  <a:pt x="41" y="0"/>
                  <a:pt x="36" y="1"/>
                  <a:pt x="30" y="4"/>
                </a:cubicBezTo>
                <a:cubicBezTo>
                  <a:pt x="11" y="14"/>
                  <a:pt x="1" y="34"/>
                  <a:pt x="11" y="43"/>
                </a:cubicBezTo>
                <a:cubicBezTo>
                  <a:pt x="89" y="288"/>
                  <a:pt x="305" y="494"/>
                  <a:pt x="628" y="651"/>
                </a:cubicBezTo>
                <a:cubicBezTo>
                  <a:pt x="863" y="768"/>
                  <a:pt x="1078" y="818"/>
                  <a:pt x="1089" y="818"/>
                </a:cubicBezTo>
                <a:cubicBezTo>
                  <a:pt x="1092" y="821"/>
                  <a:pt x="1094" y="822"/>
                  <a:pt x="1096" y="822"/>
                </a:cubicBezTo>
                <a:cubicBezTo>
                  <a:pt x="1099" y="822"/>
                  <a:pt x="1101" y="818"/>
                  <a:pt x="1108" y="818"/>
                </a:cubicBezTo>
                <a:cubicBezTo>
                  <a:pt x="1118" y="818"/>
                  <a:pt x="1128" y="807"/>
                  <a:pt x="1128" y="798"/>
                </a:cubicBezTo>
                <a:cubicBezTo>
                  <a:pt x="1128" y="778"/>
                  <a:pt x="1118" y="759"/>
                  <a:pt x="1098" y="749"/>
                </a:cubicBezTo>
                <a:cubicBezTo>
                  <a:pt x="1098" y="749"/>
                  <a:pt x="882" y="709"/>
                  <a:pt x="657" y="592"/>
                </a:cubicBezTo>
                <a:cubicBezTo>
                  <a:pt x="442" y="484"/>
                  <a:pt x="168" y="298"/>
                  <a:pt x="70" y="24"/>
                </a:cubicBezTo>
                <a:cubicBezTo>
                  <a:pt x="70" y="9"/>
                  <a:pt x="59" y="0"/>
                  <a:pt x="4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0" name="Google Shape;6500;p22"/>
          <p:cNvSpPr/>
          <p:nvPr/>
        </p:nvSpPr>
        <p:spPr>
          <a:xfrm>
            <a:off x="3474664" y="5857388"/>
            <a:ext cx="53078" cy="61104"/>
          </a:xfrm>
          <a:custGeom>
            <a:avLst/>
            <a:gdLst/>
            <a:ahLst/>
            <a:cxnLst/>
            <a:rect l="l" t="t" r="r" b="b"/>
            <a:pathLst>
              <a:path w="324" h="373" extrusionOk="0">
                <a:moveTo>
                  <a:pt x="133" y="0"/>
                </a:moveTo>
                <a:cubicBezTo>
                  <a:pt x="124" y="0"/>
                  <a:pt x="116" y="1"/>
                  <a:pt x="108" y="3"/>
                </a:cubicBezTo>
                <a:cubicBezTo>
                  <a:pt x="30" y="32"/>
                  <a:pt x="1" y="130"/>
                  <a:pt x="30" y="228"/>
                </a:cubicBezTo>
                <a:cubicBezTo>
                  <a:pt x="55" y="311"/>
                  <a:pt x="121" y="373"/>
                  <a:pt x="182" y="373"/>
                </a:cubicBezTo>
                <a:cubicBezTo>
                  <a:pt x="194" y="373"/>
                  <a:pt x="205" y="370"/>
                  <a:pt x="216" y="366"/>
                </a:cubicBezTo>
                <a:cubicBezTo>
                  <a:pt x="295" y="346"/>
                  <a:pt x="324" y="248"/>
                  <a:pt x="295" y="150"/>
                </a:cubicBezTo>
                <a:cubicBezTo>
                  <a:pt x="268" y="63"/>
                  <a:pt x="197" y="0"/>
                  <a:pt x="13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1" name="Google Shape;6501;p22"/>
          <p:cNvSpPr/>
          <p:nvPr/>
        </p:nvSpPr>
        <p:spPr>
          <a:xfrm>
            <a:off x="3474664" y="5860828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04" y="1"/>
                </a:moveTo>
                <a:cubicBezTo>
                  <a:pt x="99" y="1"/>
                  <a:pt x="93" y="1"/>
                  <a:pt x="88" y="2"/>
                </a:cubicBezTo>
                <a:cubicBezTo>
                  <a:pt x="30" y="22"/>
                  <a:pt x="1" y="100"/>
                  <a:pt x="30" y="178"/>
                </a:cubicBezTo>
                <a:cubicBezTo>
                  <a:pt x="46" y="245"/>
                  <a:pt x="99" y="290"/>
                  <a:pt x="144" y="290"/>
                </a:cubicBezTo>
                <a:cubicBezTo>
                  <a:pt x="152" y="290"/>
                  <a:pt x="159" y="289"/>
                  <a:pt x="167" y="286"/>
                </a:cubicBezTo>
                <a:cubicBezTo>
                  <a:pt x="226" y="266"/>
                  <a:pt x="255" y="198"/>
                  <a:pt x="236" y="120"/>
                </a:cubicBezTo>
                <a:cubicBezTo>
                  <a:pt x="209" y="48"/>
                  <a:pt x="157" y="1"/>
                  <a:pt x="1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2" name="Google Shape;6502;p22"/>
          <p:cNvSpPr/>
          <p:nvPr/>
        </p:nvSpPr>
        <p:spPr>
          <a:xfrm>
            <a:off x="3386364" y="5875572"/>
            <a:ext cx="62743" cy="65199"/>
          </a:xfrm>
          <a:custGeom>
            <a:avLst/>
            <a:gdLst/>
            <a:ahLst/>
            <a:cxnLst/>
            <a:rect l="l" t="t" r="r" b="b"/>
            <a:pathLst>
              <a:path w="383" h="398" extrusionOk="0">
                <a:moveTo>
                  <a:pt x="146" y="0"/>
                </a:moveTo>
                <a:cubicBezTo>
                  <a:pt x="123" y="0"/>
                  <a:pt x="100" y="6"/>
                  <a:pt x="79" y="19"/>
                </a:cubicBezTo>
                <a:cubicBezTo>
                  <a:pt x="10" y="69"/>
                  <a:pt x="0" y="176"/>
                  <a:pt x="59" y="284"/>
                </a:cubicBezTo>
                <a:cubicBezTo>
                  <a:pt x="103" y="357"/>
                  <a:pt x="173" y="397"/>
                  <a:pt x="239" y="397"/>
                </a:cubicBezTo>
                <a:cubicBezTo>
                  <a:pt x="262" y="397"/>
                  <a:pt x="284" y="392"/>
                  <a:pt x="304" y="382"/>
                </a:cubicBezTo>
                <a:cubicBezTo>
                  <a:pt x="373" y="333"/>
                  <a:pt x="383" y="215"/>
                  <a:pt x="324" y="117"/>
                </a:cubicBezTo>
                <a:cubicBezTo>
                  <a:pt x="281" y="46"/>
                  <a:pt x="211" y="0"/>
                  <a:pt x="146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3" name="Google Shape;6503;p22"/>
          <p:cNvSpPr/>
          <p:nvPr/>
        </p:nvSpPr>
        <p:spPr>
          <a:xfrm>
            <a:off x="3386364" y="5880978"/>
            <a:ext cx="49965" cy="50292"/>
          </a:xfrm>
          <a:custGeom>
            <a:avLst/>
            <a:gdLst/>
            <a:ahLst/>
            <a:cxnLst/>
            <a:rect l="l" t="t" r="r" b="b"/>
            <a:pathLst>
              <a:path w="305" h="307" extrusionOk="0">
                <a:moveTo>
                  <a:pt x="112" y="1"/>
                </a:moveTo>
                <a:cubicBezTo>
                  <a:pt x="93" y="1"/>
                  <a:pt x="75" y="5"/>
                  <a:pt x="59" y="16"/>
                </a:cubicBezTo>
                <a:cubicBezTo>
                  <a:pt x="10" y="45"/>
                  <a:pt x="0" y="143"/>
                  <a:pt x="50" y="222"/>
                </a:cubicBezTo>
                <a:cubicBezTo>
                  <a:pt x="85" y="272"/>
                  <a:pt x="136" y="306"/>
                  <a:pt x="184" y="306"/>
                </a:cubicBezTo>
                <a:cubicBezTo>
                  <a:pt x="202" y="306"/>
                  <a:pt x="219" y="301"/>
                  <a:pt x="235" y="291"/>
                </a:cubicBezTo>
                <a:cubicBezTo>
                  <a:pt x="294" y="261"/>
                  <a:pt x="304" y="163"/>
                  <a:pt x="255" y="84"/>
                </a:cubicBezTo>
                <a:cubicBezTo>
                  <a:pt x="220" y="35"/>
                  <a:pt x="163" y="1"/>
                  <a:pt x="11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4" name="Google Shape;6504;p22"/>
          <p:cNvSpPr/>
          <p:nvPr/>
        </p:nvSpPr>
        <p:spPr>
          <a:xfrm>
            <a:off x="3392753" y="6025795"/>
            <a:ext cx="57992" cy="57664"/>
          </a:xfrm>
          <a:custGeom>
            <a:avLst/>
            <a:gdLst/>
            <a:ahLst/>
            <a:cxnLst/>
            <a:rect l="l" t="t" r="r" b="b"/>
            <a:pathLst>
              <a:path w="354" h="352" extrusionOk="0">
                <a:moveTo>
                  <a:pt x="134" y="0"/>
                </a:moveTo>
                <a:cubicBezTo>
                  <a:pt x="107" y="0"/>
                  <a:pt x="82" y="8"/>
                  <a:pt x="59" y="23"/>
                </a:cubicBezTo>
                <a:cubicBezTo>
                  <a:pt x="0" y="73"/>
                  <a:pt x="0" y="180"/>
                  <a:pt x="69" y="259"/>
                </a:cubicBezTo>
                <a:cubicBezTo>
                  <a:pt x="109" y="318"/>
                  <a:pt x="171" y="351"/>
                  <a:pt x="225" y="351"/>
                </a:cubicBezTo>
                <a:cubicBezTo>
                  <a:pt x="251" y="351"/>
                  <a:pt x="275" y="343"/>
                  <a:pt x="294" y="328"/>
                </a:cubicBezTo>
                <a:cubicBezTo>
                  <a:pt x="353" y="288"/>
                  <a:pt x="353" y="180"/>
                  <a:pt x="294" y="92"/>
                </a:cubicBezTo>
                <a:cubicBezTo>
                  <a:pt x="248" y="33"/>
                  <a:pt x="189" y="0"/>
                  <a:pt x="134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5" name="Google Shape;6505;p22"/>
          <p:cNvSpPr/>
          <p:nvPr/>
        </p:nvSpPr>
        <p:spPr>
          <a:xfrm>
            <a:off x="3399142" y="6026287"/>
            <a:ext cx="46853" cy="44886"/>
          </a:xfrm>
          <a:custGeom>
            <a:avLst/>
            <a:gdLst/>
            <a:ahLst/>
            <a:cxnLst/>
            <a:rect l="l" t="t" r="r" b="b"/>
            <a:pathLst>
              <a:path w="286" h="274" extrusionOk="0">
                <a:moveTo>
                  <a:pt x="108" y="1"/>
                </a:moveTo>
                <a:cubicBezTo>
                  <a:pt x="87" y="1"/>
                  <a:pt x="67" y="7"/>
                  <a:pt x="50" y="20"/>
                </a:cubicBezTo>
                <a:cubicBezTo>
                  <a:pt x="1" y="50"/>
                  <a:pt x="11" y="138"/>
                  <a:pt x="59" y="197"/>
                </a:cubicBezTo>
                <a:cubicBezTo>
                  <a:pt x="94" y="245"/>
                  <a:pt x="142" y="273"/>
                  <a:pt x="184" y="273"/>
                </a:cubicBezTo>
                <a:cubicBezTo>
                  <a:pt x="203" y="273"/>
                  <a:pt x="221" y="268"/>
                  <a:pt x="236" y="256"/>
                </a:cubicBezTo>
                <a:cubicBezTo>
                  <a:pt x="285" y="216"/>
                  <a:pt x="285" y="138"/>
                  <a:pt x="236" y="70"/>
                </a:cubicBezTo>
                <a:cubicBezTo>
                  <a:pt x="197" y="25"/>
                  <a:pt x="150" y="1"/>
                  <a:pt x="10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6" name="Google Shape;6506;p22"/>
          <p:cNvSpPr/>
          <p:nvPr/>
        </p:nvSpPr>
        <p:spPr>
          <a:xfrm>
            <a:off x="3407170" y="6156687"/>
            <a:ext cx="59630" cy="61432"/>
          </a:xfrm>
          <a:custGeom>
            <a:avLst/>
            <a:gdLst/>
            <a:ahLst/>
            <a:cxnLst/>
            <a:rect l="l" t="t" r="r" b="b"/>
            <a:pathLst>
              <a:path w="364" h="375" extrusionOk="0">
                <a:moveTo>
                  <a:pt x="137" y="0"/>
                </a:moveTo>
                <a:cubicBezTo>
                  <a:pt x="120" y="0"/>
                  <a:pt x="104" y="3"/>
                  <a:pt x="89" y="8"/>
                </a:cubicBezTo>
                <a:cubicBezTo>
                  <a:pt x="21" y="48"/>
                  <a:pt x="1" y="156"/>
                  <a:pt x="60" y="254"/>
                </a:cubicBezTo>
                <a:cubicBezTo>
                  <a:pt x="97" y="329"/>
                  <a:pt x="163" y="375"/>
                  <a:pt x="223" y="375"/>
                </a:cubicBezTo>
                <a:cubicBezTo>
                  <a:pt x="241" y="375"/>
                  <a:pt x="259" y="370"/>
                  <a:pt x="275" y="361"/>
                </a:cubicBezTo>
                <a:cubicBezTo>
                  <a:pt x="344" y="322"/>
                  <a:pt x="363" y="215"/>
                  <a:pt x="315" y="117"/>
                </a:cubicBezTo>
                <a:cubicBezTo>
                  <a:pt x="275" y="45"/>
                  <a:pt x="204" y="0"/>
                  <a:pt x="13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7" name="Google Shape;6507;p22"/>
          <p:cNvSpPr/>
          <p:nvPr/>
        </p:nvSpPr>
        <p:spPr>
          <a:xfrm>
            <a:off x="3416835" y="6156360"/>
            <a:ext cx="45214" cy="48326"/>
          </a:xfrm>
          <a:custGeom>
            <a:avLst/>
            <a:gdLst/>
            <a:ahLst/>
            <a:cxnLst/>
            <a:rect l="l" t="t" r="r" b="b"/>
            <a:pathLst>
              <a:path w="276" h="295" extrusionOk="0">
                <a:moveTo>
                  <a:pt x="106" y="1"/>
                </a:moveTo>
                <a:cubicBezTo>
                  <a:pt x="92" y="1"/>
                  <a:pt x="80" y="4"/>
                  <a:pt x="69" y="10"/>
                </a:cubicBezTo>
                <a:cubicBezTo>
                  <a:pt x="10" y="40"/>
                  <a:pt x="1" y="128"/>
                  <a:pt x="30" y="206"/>
                </a:cubicBezTo>
                <a:cubicBezTo>
                  <a:pt x="60" y="259"/>
                  <a:pt x="113" y="295"/>
                  <a:pt x="163" y="295"/>
                </a:cubicBezTo>
                <a:cubicBezTo>
                  <a:pt x="178" y="295"/>
                  <a:pt x="193" y="292"/>
                  <a:pt x="206" y="285"/>
                </a:cubicBezTo>
                <a:cubicBezTo>
                  <a:pt x="265" y="256"/>
                  <a:pt x="275" y="177"/>
                  <a:pt x="236" y="99"/>
                </a:cubicBezTo>
                <a:cubicBezTo>
                  <a:pt x="205" y="38"/>
                  <a:pt x="151" y="1"/>
                  <a:pt x="10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8" name="Google Shape;6508;p22"/>
          <p:cNvSpPr/>
          <p:nvPr/>
        </p:nvSpPr>
        <p:spPr>
          <a:xfrm>
            <a:off x="3452220" y="6344425"/>
            <a:ext cx="53078" cy="57500"/>
          </a:xfrm>
          <a:custGeom>
            <a:avLst/>
            <a:gdLst/>
            <a:ahLst/>
            <a:cxnLst/>
            <a:rect l="l" t="t" r="r" b="b"/>
            <a:pathLst>
              <a:path w="324" h="351" extrusionOk="0">
                <a:moveTo>
                  <a:pt x="131" y="1"/>
                </a:moveTo>
                <a:cubicBezTo>
                  <a:pt x="116" y="1"/>
                  <a:pt x="102" y="3"/>
                  <a:pt x="88" y="9"/>
                </a:cubicBezTo>
                <a:cubicBezTo>
                  <a:pt x="20" y="38"/>
                  <a:pt x="0" y="136"/>
                  <a:pt x="40" y="234"/>
                </a:cubicBezTo>
                <a:cubicBezTo>
                  <a:pt x="71" y="306"/>
                  <a:pt x="134" y="351"/>
                  <a:pt x="193" y="351"/>
                </a:cubicBezTo>
                <a:cubicBezTo>
                  <a:pt x="208" y="351"/>
                  <a:pt x="222" y="348"/>
                  <a:pt x="236" y="343"/>
                </a:cubicBezTo>
                <a:cubicBezTo>
                  <a:pt x="304" y="313"/>
                  <a:pt x="323" y="215"/>
                  <a:pt x="284" y="117"/>
                </a:cubicBezTo>
                <a:cubicBezTo>
                  <a:pt x="253" y="46"/>
                  <a:pt x="190" y="1"/>
                  <a:pt x="13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9" name="Google Shape;6509;p22"/>
          <p:cNvSpPr/>
          <p:nvPr/>
        </p:nvSpPr>
        <p:spPr>
          <a:xfrm>
            <a:off x="3460084" y="6344425"/>
            <a:ext cx="41938" cy="45705"/>
          </a:xfrm>
          <a:custGeom>
            <a:avLst/>
            <a:gdLst/>
            <a:ahLst/>
            <a:cxnLst/>
            <a:rect l="l" t="t" r="r" b="b"/>
            <a:pathLst>
              <a:path w="256" h="279" extrusionOk="0">
                <a:moveTo>
                  <a:pt x="102" y="0"/>
                </a:moveTo>
                <a:cubicBezTo>
                  <a:pt x="91" y="0"/>
                  <a:pt x="80" y="3"/>
                  <a:pt x="70" y="9"/>
                </a:cubicBezTo>
                <a:cubicBezTo>
                  <a:pt x="11" y="29"/>
                  <a:pt x="1" y="107"/>
                  <a:pt x="31" y="186"/>
                </a:cubicBezTo>
                <a:cubicBezTo>
                  <a:pt x="55" y="242"/>
                  <a:pt x="106" y="279"/>
                  <a:pt x="156" y="279"/>
                </a:cubicBezTo>
                <a:cubicBezTo>
                  <a:pt x="167" y="279"/>
                  <a:pt x="177" y="277"/>
                  <a:pt x="188" y="274"/>
                </a:cubicBezTo>
                <a:cubicBezTo>
                  <a:pt x="236" y="245"/>
                  <a:pt x="256" y="166"/>
                  <a:pt x="227" y="97"/>
                </a:cubicBezTo>
                <a:cubicBezTo>
                  <a:pt x="196" y="43"/>
                  <a:pt x="145" y="0"/>
                  <a:pt x="10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0" name="Google Shape;6510;p22"/>
          <p:cNvSpPr/>
          <p:nvPr/>
        </p:nvSpPr>
        <p:spPr>
          <a:xfrm>
            <a:off x="3604573" y="6023666"/>
            <a:ext cx="57992" cy="66018"/>
          </a:xfrm>
          <a:custGeom>
            <a:avLst/>
            <a:gdLst/>
            <a:ahLst/>
            <a:cxnLst/>
            <a:rect l="l" t="t" r="r" b="b"/>
            <a:pathLst>
              <a:path w="354" h="403" extrusionOk="0">
                <a:moveTo>
                  <a:pt x="166" y="1"/>
                </a:moveTo>
                <a:cubicBezTo>
                  <a:pt x="154" y="1"/>
                  <a:pt x="141" y="3"/>
                  <a:pt x="129" y="7"/>
                </a:cubicBezTo>
                <a:cubicBezTo>
                  <a:pt x="40" y="27"/>
                  <a:pt x="1" y="134"/>
                  <a:pt x="40" y="243"/>
                </a:cubicBezTo>
                <a:cubicBezTo>
                  <a:pt x="66" y="338"/>
                  <a:pt x="138" y="403"/>
                  <a:pt x="209" y="403"/>
                </a:cubicBezTo>
                <a:cubicBezTo>
                  <a:pt x="218" y="403"/>
                  <a:pt x="227" y="402"/>
                  <a:pt x="236" y="399"/>
                </a:cubicBezTo>
                <a:cubicBezTo>
                  <a:pt x="314" y="370"/>
                  <a:pt x="354" y="262"/>
                  <a:pt x="325" y="154"/>
                </a:cubicBezTo>
                <a:cubicBezTo>
                  <a:pt x="300" y="64"/>
                  <a:pt x="233" y="1"/>
                  <a:pt x="16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1" name="Google Shape;6511;p22"/>
          <p:cNvSpPr/>
          <p:nvPr/>
        </p:nvSpPr>
        <p:spPr>
          <a:xfrm>
            <a:off x="3606375" y="6027270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18" y="1"/>
                </a:moveTo>
                <a:cubicBezTo>
                  <a:pt x="108" y="1"/>
                  <a:pt x="98" y="2"/>
                  <a:pt x="88" y="5"/>
                </a:cubicBezTo>
                <a:cubicBezTo>
                  <a:pt x="29" y="25"/>
                  <a:pt x="0" y="103"/>
                  <a:pt x="20" y="191"/>
                </a:cubicBezTo>
                <a:cubicBezTo>
                  <a:pt x="45" y="259"/>
                  <a:pt x="100" y="312"/>
                  <a:pt x="153" y="312"/>
                </a:cubicBezTo>
                <a:cubicBezTo>
                  <a:pt x="161" y="312"/>
                  <a:pt x="169" y="311"/>
                  <a:pt x="176" y="308"/>
                </a:cubicBezTo>
                <a:cubicBezTo>
                  <a:pt x="235" y="289"/>
                  <a:pt x="274" y="210"/>
                  <a:pt x="245" y="123"/>
                </a:cubicBezTo>
                <a:cubicBezTo>
                  <a:pt x="228" y="47"/>
                  <a:pt x="176" y="1"/>
                  <a:pt x="11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2" name="Google Shape;6512;p22"/>
          <p:cNvSpPr/>
          <p:nvPr/>
        </p:nvSpPr>
        <p:spPr>
          <a:xfrm>
            <a:off x="3731534" y="6217465"/>
            <a:ext cx="56190" cy="70933"/>
          </a:xfrm>
          <a:custGeom>
            <a:avLst/>
            <a:gdLst/>
            <a:ahLst/>
            <a:cxnLst/>
            <a:rect l="l" t="t" r="r" b="b"/>
            <a:pathLst>
              <a:path w="343" h="433" extrusionOk="0">
                <a:moveTo>
                  <a:pt x="147" y="0"/>
                </a:moveTo>
                <a:cubicBezTo>
                  <a:pt x="69" y="10"/>
                  <a:pt x="0" y="108"/>
                  <a:pt x="10" y="225"/>
                </a:cubicBezTo>
                <a:cubicBezTo>
                  <a:pt x="29" y="338"/>
                  <a:pt x="101" y="432"/>
                  <a:pt x="176" y="432"/>
                </a:cubicBezTo>
                <a:cubicBezTo>
                  <a:pt x="179" y="432"/>
                  <a:pt x="183" y="432"/>
                  <a:pt x="186" y="432"/>
                </a:cubicBezTo>
                <a:cubicBezTo>
                  <a:pt x="275" y="421"/>
                  <a:pt x="343" y="323"/>
                  <a:pt x="323" y="206"/>
                </a:cubicBezTo>
                <a:cubicBezTo>
                  <a:pt x="314" y="88"/>
                  <a:pt x="236" y="0"/>
                  <a:pt x="14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3" name="Google Shape;6513;p22"/>
          <p:cNvSpPr/>
          <p:nvPr/>
        </p:nvSpPr>
        <p:spPr>
          <a:xfrm>
            <a:off x="3733008" y="6220577"/>
            <a:ext cx="41938" cy="55043"/>
          </a:xfrm>
          <a:custGeom>
            <a:avLst/>
            <a:gdLst/>
            <a:ahLst/>
            <a:cxnLst/>
            <a:rect l="l" t="t" r="r" b="b"/>
            <a:pathLst>
              <a:path w="256" h="336" extrusionOk="0">
                <a:moveTo>
                  <a:pt x="131" y="0"/>
                </a:moveTo>
                <a:cubicBezTo>
                  <a:pt x="127" y="0"/>
                  <a:pt x="122" y="0"/>
                  <a:pt x="118" y="1"/>
                </a:cubicBezTo>
                <a:cubicBezTo>
                  <a:pt x="50" y="10"/>
                  <a:pt x="1" y="89"/>
                  <a:pt x="11" y="177"/>
                </a:cubicBezTo>
                <a:cubicBezTo>
                  <a:pt x="20" y="269"/>
                  <a:pt x="72" y="335"/>
                  <a:pt x="136" y="335"/>
                </a:cubicBezTo>
                <a:cubicBezTo>
                  <a:pt x="140" y="335"/>
                  <a:pt x="144" y="335"/>
                  <a:pt x="148" y="334"/>
                </a:cubicBezTo>
                <a:cubicBezTo>
                  <a:pt x="216" y="324"/>
                  <a:pt x="256" y="246"/>
                  <a:pt x="256" y="158"/>
                </a:cubicBezTo>
                <a:cubicBezTo>
                  <a:pt x="247" y="74"/>
                  <a:pt x="194" y="0"/>
                  <a:pt x="131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4" name="Google Shape;6514;p22"/>
          <p:cNvSpPr/>
          <p:nvPr/>
        </p:nvSpPr>
        <p:spPr>
          <a:xfrm>
            <a:off x="4899082" y="6370309"/>
            <a:ext cx="206741" cy="59302"/>
          </a:xfrm>
          <a:custGeom>
            <a:avLst/>
            <a:gdLst/>
            <a:ahLst/>
            <a:cxnLst/>
            <a:rect l="l" t="t" r="r" b="b"/>
            <a:pathLst>
              <a:path w="1262" h="362" extrusionOk="0">
                <a:moveTo>
                  <a:pt x="295" y="0"/>
                </a:moveTo>
                <a:cubicBezTo>
                  <a:pt x="208" y="0"/>
                  <a:pt x="142" y="19"/>
                  <a:pt x="115" y="67"/>
                </a:cubicBezTo>
                <a:cubicBezTo>
                  <a:pt x="1" y="270"/>
                  <a:pt x="333" y="362"/>
                  <a:pt x="697" y="362"/>
                </a:cubicBezTo>
                <a:cubicBezTo>
                  <a:pt x="895" y="362"/>
                  <a:pt x="1103" y="334"/>
                  <a:pt x="1251" y="283"/>
                </a:cubicBezTo>
                <a:cubicBezTo>
                  <a:pt x="1262" y="283"/>
                  <a:pt x="1262" y="263"/>
                  <a:pt x="1251" y="263"/>
                </a:cubicBezTo>
                <a:cubicBezTo>
                  <a:pt x="1116" y="210"/>
                  <a:pt x="586" y="0"/>
                  <a:pt x="29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5" name="Google Shape;6515;p22"/>
          <p:cNvSpPr/>
          <p:nvPr/>
        </p:nvSpPr>
        <p:spPr>
          <a:xfrm>
            <a:off x="4843055" y="6157998"/>
            <a:ext cx="185772" cy="57336"/>
          </a:xfrm>
          <a:custGeom>
            <a:avLst/>
            <a:gdLst/>
            <a:ahLst/>
            <a:cxnLst/>
            <a:rect l="l" t="t" r="r" b="b"/>
            <a:pathLst>
              <a:path w="1134" h="350" extrusionOk="0">
                <a:moveTo>
                  <a:pt x="264" y="1"/>
                </a:moveTo>
                <a:cubicBezTo>
                  <a:pt x="203" y="1"/>
                  <a:pt x="157" y="15"/>
                  <a:pt x="134" y="50"/>
                </a:cubicBezTo>
                <a:cubicBezTo>
                  <a:pt x="1" y="242"/>
                  <a:pt x="412" y="350"/>
                  <a:pt x="783" y="350"/>
                </a:cubicBezTo>
                <a:cubicBezTo>
                  <a:pt x="904" y="350"/>
                  <a:pt x="1022" y="338"/>
                  <a:pt x="1114" y="314"/>
                </a:cubicBezTo>
                <a:cubicBezTo>
                  <a:pt x="1123" y="314"/>
                  <a:pt x="1133" y="305"/>
                  <a:pt x="1123" y="294"/>
                </a:cubicBezTo>
                <a:cubicBezTo>
                  <a:pt x="1005" y="240"/>
                  <a:pt x="514" y="1"/>
                  <a:pt x="26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6" name="Google Shape;6516;p22"/>
          <p:cNvSpPr/>
          <p:nvPr/>
        </p:nvSpPr>
        <p:spPr>
          <a:xfrm>
            <a:off x="5020472" y="6037263"/>
            <a:ext cx="83057" cy="166602"/>
          </a:xfrm>
          <a:custGeom>
            <a:avLst/>
            <a:gdLst/>
            <a:ahLst/>
            <a:cxnLst/>
            <a:rect l="l" t="t" r="r" b="b"/>
            <a:pathLst>
              <a:path w="507" h="1017" extrusionOk="0">
                <a:moveTo>
                  <a:pt x="244" y="1"/>
                </a:moveTo>
                <a:cubicBezTo>
                  <a:pt x="235" y="1"/>
                  <a:pt x="226" y="1"/>
                  <a:pt x="216" y="3"/>
                </a:cubicBezTo>
                <a:cubicBezTo>
                  <a:pt x="1" y="32"/>
                  <a:pt x="20" y="846"/>
                  <a:pt x="31" y="1002"/>
                </a:cubicBezTo>
                <a:cubicBezTo>
                  <a:pt x="31" y="1009"/>
                  <a:pt x="35" y="1016"/>
                  <a:pt x="42" y="1016"/>
                </a:cubicBezTo>
                <a:cubicBezTo>
                  <a:pt x="44" y="1016"/>
                  <a:pt x="47" y="1015"/>
                  <a:pt x="50" y="1012"/>
                </a:cubicBezTo>
                <a:cubicBezTo>
                  <a:pt x="287" y="718"/>
                  <a:pt x="506" y="1"/>
                  <a:pt x="24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7" name="Google Shape;6517;p22"/>
          <p:cNvSpPr/>
          <p:nvPr/>
        </p:nvSpPr>
        <p:spPr>
          <a:xfrm>
            <a:off x="5069127" y="6120975"/>
            <a:ext cx="139411" cy="171189"/>
          </a:xfrm>
          <a:custGeom>
            <a:avLst/>
            <a:gdLst/>
            <a:ahLst/>
            <a:cxnLst/>
            <a:rect l="l" t="t" r="r" b="b"/>
            <a:pathLst>
              <a:path w="851" h="1045" extrusionOk="0">
                <a:moveTo>
                  <a:pt x="495" y="1"/>
                </a:moveTo>
                <a:cubicBezTo>
                  <a:pt x="256" y="1"/>
                  <a:pt x="46" y="857"/>
                  <a:pt x="8" y="1030"/>
                </a:cubicBezTo>
                <a:cubicBezTo>
                  <a:pt x="1" y="1037"/>
                  <a:pt x="8" y="1044"/>
                  <a:pt x="17" y="1044"/>
                </a:cubicBezTo>
                <a:cubicBezTo>
                  <a:pt x="21" y="1044"/>
                  <a:pt x="25" y="1043"/>
                  <a:pt x="28" y="1040"/>
                </a:cubicBezTo>
                <a:cubicBezTo>
                  <a:pt x="380" y="795"/>
                  <a:pt x="851" y="30"/>
                  <a:pt x="507" y="1"/>
                </a:cubicBezTo>
                <a:cubicBezTo>
                  <a:pt x="503" y="1"/>
                  <a:pt x="499" y="1"/>
                  <a:pt x="49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8" name="Google Shape;6518;p22"/>
          <p:cNvSpPr/>
          <p:nvPr/>
        </p:nvSpPr>
        <p:spPr>
          <a:xfrm>
            <a:off x="5104021" y="6272508"/>
            <a:ext cx="181676" cy="142521"/>
          </a:xfrm>
          <a:custGeom>
            <a:avLst/>
            <a:gdLst/>
            <a:ahLst/>
            <a:cxnLst/>
            <a:rect l="l" t="t" r="r" b="b"/>
            <a:pathLst>
              <a:path w="1109" h="870" extrusionOk="0">
                <a:moveTo>
                  <a:pt x="746" y="0"/>
                </a:moveTo>
                <a:cubicBezTo>
                  <a:pt x="511" y="0"/>
                  <a:pt x="93" y="701"/>
                  <a:pt x="0" y="850"/>
                </a:cubicBezTo>
                <a:cubicBezTo>
                  <a:pt x="0" y="860"/>
                  <a:pt x="11" y="869"/>
                  <a:pt x="20" y="869"/>
                </a:cubicBezTo>
                <a:cubicBezTo>
                  <a:pt x="431" y="732"/>
                  <a:pt x="1108" y="144"/>
                  <a:pt x="784" y="7"/>
                </a:cubicBezTo>
                <a:cubicBezTo>
                  <a:pt x="772" y="2"/>
                  <a:pt x="760" y="0"/>
                  <a:pt x="74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9" name="Google Shape;6519;p22"/>
          <p:cNvSpPr/>
          <p:nvPr/>
        </p:nvSpPr>
        <p:spPr>
          <a:xfrm>
            <a:off x="4864352" y="6258911"/>
            <a:ext cx="202973" cy="55534"/>
          </a:xfrm>
          <a:custGeom>
            <a:avLst/>
            <a:gdLst/>
            <a:ahLst/>
            <a:cxnLst/>
            <a:rect l="l" t="t" r="r" b="b"/>
            <a:pathLst>
              <a:path w="1239" h="339" extrusionOk="0">
                <a:moveTo>
                  <a:pt x="313" y="1"/>
                </a:moveTo>
                <a:cubicBezTo>
                  <a:pt x="204" y="1"/>
                  <a:pt x="120" y="23"/>
                  <a:pt x="91" y="81"/>
                </a:cubicBezTo>
                <a:cubicBezTo>
                  <a:pt x="1" y="262"/>
                  <a:pt x="261" y="338"/>
                  <a:pt x="574" y="338"/>
                </a:cubicBezTo>
                <a:cubicBezTo>
                  <a:pt x="802" y="338"/>
                  <a:pt x="1059" y="298"/>
                  <a:pt x="1228" y="227"/>
                </a:cubicBezTo>
                <a:cubicBezTo>
                  <a:pt x="1238" y="227"/>
                  <a:pt x="1238" y="208"/>
                  <a:pt x="1228" y="208"/>
                </a:cubicBezTo>
                <a:cubicBezTo>
                  <a:pt x="1106" y="165"/>
                  <a:pt x="612" y="1"/>
                  <a:pt x="31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0" name="Google Shape;6520;p22"/>
          <p:cNvSpPr/>
          <p:nvPr/>
        </p:nvSpPr>
        <p:spPr>
          <a:xfrm>
            <a:off x="4911368" y="6047747"/>
            <a:ext cx="211983" cy="516680"/>
          </a:xfrm>
          <a:custGeom>
            <a:avLst/>
            <a:gdLst/>
            <a:ahLst/>
            <a:cxnLst/>
            <a:rect l="l" t="t" r="r" b="b"/>
            <a:pathLst>
              <a:path w="1294" h="3154" extrusionOk="0">
                <a:moveTo>
                  <a:pt x="39" y="0"/>
                </a:moveTo>
                <a:cubicBezTo>
                  <a:pt x="30" y="0"/>
                  <a:pt x="20" y="2"/>
                  <a:pt x="11" y="7"/>
                </a:cubicBezTo>
                <a:cubicBezTo>
                  <a:pt x="0" y="17"/>
                  <a:pt x="0" y="37"/>
                  <a:pt x="11" y="56"/>
                </a:cubicBezTo>
                <a:cubicBezTo>
                  <a:pt x="745" y="889"/>
                  <a:pt x="1030" y="1722"/>
                  <a:pt x="1137" y="2271"/>
                </a:cubicBezTo>
                <a:cubicBezTo>
                  <a:pt x="1226" y="2692"/>
                  <a:pt x="1226" y="2986"/>
                  <a:pt x="1216" y="3153"/>
                </a:cubicBezTo>
                <a:lnTo>
                  <a:pt x="1294" y="3153"/>
                </a:lnTo>
                <a:cubicBezTo>
                  <a:pt x="1294" y="2966"/>
                  <a:pt x="1285" y="2614"/>
                  <a:pt x="1206" y="2261"/>
                </a:cubicBezTo>
                <a:cubicBezTo>
                  <a:pt x="1137" y="1908"/>
                  <a:pt x="1020" y="1555"/>
                  <a:pt x="863" y="1213"/>
                </a:cubicBezTo>
                <a:cubicBezTo>
                  <a:pt x="657" y="791"/>
                  <a:pt x="392" y="379"/>
                  <a:pt x="59" y="7"/>
                </a:cubicBezTo>
                <a:cubicBezTo>
                  <a:pt x="55" y="2"/>
                  <a:pt x="47" y="0"/>
                  <a:pt x="3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1" name="Google Shape;6521;p22"/>
          <p:cNvSpPr/>
          <p:nvPr/>
        </p:nvSpPr>
        <p:spPr>
          <a:xfrm>
            <a:off x="4787848" y="5951257"/>
            <a:ext cx="183151" cy="168404"/>
          </a:xfrm>
          <a:custGeom>
            <a:avLst/>
            <a:gdLst/>
            <a:ahLst/>
            <a:cxnLst/>
            <a:rect l="l" t="t" r="r" b="b"/>
            <a:pathLst>
              <a:path w="1118" h="1028" extrusionOk="0">
                <a:moveTo>
                  <a:pt x="247" y="0"/>
                </a:moveTo>
                <a:cubicBezTo>
                  <a:pt x="191" y="0"/>
                  <a:pt x="146" y="30"/>
                  <a:pt x="118" y="97"/>
                </a:cubicBezTo>
                <a:cubicBezTo>
                  <a:pt x="0" y="361"/>
                  <a:pt x="911" y="920"/>
                  <a:pt x="1088" y="1027"/>
                </a:cubicBezTo>
                <a:cubicBezTo>
                  <a:pt x="1107" y="1027"/>
                  <a:pt x="1117" y="1018"/>
                  <a:pt x="1117" y="1008"/>
                </a:cubicBezTo>
                <a:cubicBezTo>
                  <a:pt x="980" y="606"/>
                  <a:pt x="502" y="0"/>
                  <a:pt x="24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2" name="Google Shape;6522;p22"/>
          <p:cNvSpPr/>
          <p:nvPr/>
        </p:nvSpPr>
        <p:spPr>
          <a:xfrm>
            <a:off x="4927422" y="6182080"/>
            <a:ext cx="205594" cy="112543"/>
          </a:xfrm>
          <a:custGeom>
            <a:avLst/>
            <a:gdLst/>
            <a:ahLst/>
            <a:cxnLst/>
            <a:rect l="l" t="t" r="r" b="b"/>
            <a:pathLst>
              <a:path w="1255" h="687" extrusionOk="0">
                <a:moveTo>
                  <a:pt x="1235" y="1"/>
                </a:moveTo>
                <a:lnTo>
                  <a:pt x="863" y="667"/>
                </a:lnTo>
                <a:lnTo>
                  <a:pt x="11" y="628"/>
                </a:lnTo>
                <a:cubicBezTo>
                  <a:pt x="0" y="628"/>
                  <a:pt x="0" y="628"/>
                  <a:pt x="0" y="637"/>
                </a:cubicBezTo>
                <a:cubicBezTo>
                  <a:pt x="0" y="648"/>
                  <a:pt x="0" y="648"/>
                  <a:pt x="11" y="657"/>
                </a:cubicBezTo>
                <a:lnTo>
                  <a:pt x="873" y="687"/>
                </a:lnTo>
                <a:lnTo>
                  <a:pt x="882" y="687"/>
                </a:lnTo>
                <a:lnTo>
                  <a:pt x="1255" y="10"/>
                </a:lnTo>
                <a:lnTo>
                  <a:pt x="1255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3" name="Google Shape;6523;p22"/>
          <p:cNvSpPr/>
          <p:nvPr/>
        </p:nvSpPr>
        <p:spPr>
          <a:xfrm>
            <a:off x="4964446" y="6318542"/>
            <a:ext cx="239177" cy="96489"/>
          </a:xfrm>
          <a:custGeom>
            <a:avLst/>
            <a:gdLst/>
            <a:ahLst/>
            <a:cxnLst/>
            <a:rect l="l" t="t" r="r" b="b"/>
            <a:pathLst>
              <a:path w="1460" h="589" extrusionOk="0">
                <a:moveTo>
                  <a:pt x="1440" y="0"/>
                </a:moveTo>
                <a:lnTo>
                  <a:pt x="843" y="569"/>
                </a:lnTo>
                <a:lnTo>
                  <a:pt x="10" y="481"/>
                </a:lnTo>
                <a:cubicBezTo>
                  <a:pt x="10" y="481"/>
                  <a:pt x="0" y="490"/>
                  <a:pt x="0" y="501"/>
                </a:cubicBezTo>
                <a:cubicBezTo>
                  <a:pt x="0" y="501"/>
                  <a:pt x="0" y="510"/>
                  <a:pt x="10" y="510"/>
                </a:cubicBezTo>
                <a:lnTo>
                  <a:pt x="843" y="588"/>
                </a:lnTo>
                <a:lnTo>
                  <a:pt x="852" y="588"/>
                </a:lnTo>
                <a:lnTo>
                  <a:pt x="1460" y="20"/>
                </a:lnTo>
                <a:lnTo>
                  <a:pt x="146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4" name="Google Shape;6524;p22"/>
          <p:cNvSpPr/>
          <p:nvPr/>
        </p:nvSpPr>
        <p:spPr>
          <a:xfrm>
            <a:off x="4882536" y="6028089"/>
            <a:ext cx="93214" cy="96489"/>
          </a:xfrm>
          <a:custGeom>
            <a:avLst/>
            <a:gdLst/>
            <a:ahLst/>
            <a:cxnLst/>
            <a:rect l="l" t="t" r="r" b="b"/>
            <a:pathLst>
              <a:path w="569" h="589" extrusionOk="0">
                <a:moveTo>
                  <a:pt x="10" y="0"/>
                </a:moveTo>
                <a:cubicBezTo>
                  <a:pt x="0" y="9"/>
                  <a:pt x="0" y="20"/>
                  <a:pt x="10" y="20"/>
                </a:cubicBezTo>
                <a:lnTo>
                  <a:pt x="549" y="588"/>
                </a:lnTo>
                <a:lnTo>
                  <a:pt x="568" y="588"/>
                </a:lnTo>
                <a:lnTo>
                  <a:pt x="568" y="568"/>
                </a:lnTo>
                <a:lnTo>
                  <a:pt x="3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5" name="Google Shape;6525;p22"/>
          <p:cNvSpPr/>
          <p:nvPr/>
        </p:nvSpPr>
        <p:spPr>
          <a:xfrm>
            <a:off x="4916283" y="6101808"/>
            <a:ext cx="136462" cy="106809"/>
          </a:xfrm>
          <a:custGeom>
            <a:avLst/>
            <a:gdLst/>
            <a:ahLst/>
            <a:cxnLst/>
            <a:rect l="l" t="t" r="r" b="b"/>
            <a:pathLst>
              <a:path w="833" h="652" extrusionOk="0">
                <a:moveTo>
                  <a:pt x="813" y="1"/>
                </a:moveTo>
                <a:lnTo>
                  <a:pt x="804" y="10"/>
                </a:lnTo>
                <a:lnTo>
                  <a:pt x="667" y="628"/>
                </a:lnTo>
                <a:lnTo>
                  <a:pt x="20" y="520"/>
                </a:lnTo>
                <a:cubicBezTo>
                  <a:pt x="10" y="520"/>
                  <a:pt x="10" y="520"/>
                  <a:pt x="10" y="530"/>
                </a:cubicBezTo>
                <a:cubicBezTo>
                  <a:pt x="0" y="530"/>
                  <a:pt x="10" y="539"/>
                  <a:pt x="20" y="539"/>
                </a:cubicBezTo>
                <a:lnTo>
                  <a:pt x="667" y="648"/>
                </a:lnTo>
                <a:cubicBezTo>
                  <a:pt x="669" y="650"/>
                  <a:pt x="672" y="651"/>
                  <a:pt x="675" y="651"/>
                </a:cubicBezTo>
                <a:cubicBezTo>
                  <a:pt x="681" y="651"/>
                  <a:pt x="686" y="645"/>
                  <a:pt x="686" y="637"/>
                </a:cubicBezTo>
                <a:lnTo>
                  <a:pt x="823" y="20"/>
                </a:lnTo>
                <a:cubicBezTo>
                  <a:pt x="833" y="10"/>
                  <a:pt x="823" y="1"/>
                  <a:pt x="82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6" name="Google Shape;6526;p22"/>
          <p:cNvSpPr/>
          <p:nvPr/>
        </p:nvSpPr>
        <p:spPr>
          <a:xfrm>
            <a:off x="8638936" y="6370309"/>
            <a:ext cx="205594" cy="59302"/>
          </a:xfrm>
          <a:custGeom>
            <a:avLst/>
            <a:gdLst/>
            <a:ahLst/>
            <a:cxnLst/>
            <a:rect l="l" t="t" r="r" b="b"/>
            <a:pathLst>
              <a:path w="1255" h="362" extrusionOk="0">
                <a:moveTo>
                  <a:pt x="966" y="0"/>
                </a:moveTo>
                <a:cubicBezTo>
                  <a:pt x="672" y="0"/>
                  <a:pt x="138" y="210"/>
                  <a:pt x="10" y="263"/>
                </a:cubicBezTo>
                <a:cubicBezTo>
                  <a:pt x="0" y="263"/>
                  <a:pt x="0" y="283"/>
                  <a:pt x="10" y="283"/>
                </a:cubicBezTo>
                <a:cubicBezTo>
                  <a:pt x="156" y="334"/>
                  <a:pt x="361" y="362"/>
                  <a:pt x="558" y="362"/>
                </a:cubicBezTo>
                <a:cubicBezTo>
                  <a:pt x="920" y="362"/>
                  <a:pt x="1255" y="270"/>
                  <a:pt x="1147" y="67"/>
                </a:cubicBezTo>
                <a:cubicBezTo>
                  <a:pt x="1120" y="19"/>
                  <a:pt x="1054" y="0"/>
                  <a:pt x="96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7" name="Google Shape;6527;p22"/>
          <p:cNvSpPr/>
          <p:nvPr/>
        </p:nvSpPr>
        <p:spPr>
          <a:xfrm>
            <a:off x="8715932" y="6157998"/>
            <a:ext cx="185608" cy="57336"/>
          </a:xfrm>
          <a:custGeom>
            <a:avLst/>
            <a:gdLst/>
            <a:ahLst/>
            <a:cxnLst/>
            <a:rect l="l" t="t" r="r" b="b"/>
            <a:pathLst>
              <a:path w="1133" h="350" extrusionOk="0">
                <a:moveTo>
                  <a:pt x="870" y="1"/>
                </a:moveTo>
                <a:cubicBezTo>
                  <a:pt x="620" y="1"/>
                  <a:pt x="129" y="240"/>
                  <a:pt x="11" y="294"/>
                </a:cubicBezTo>
                <a:cubicBezTo>
                  <a:pt x="1" y="305"/>
                  <a:pt x="1" y="314"/>
                  <a:pt x="11" y="314"/>
                </a:cubicBezTo>
                <a:cubicBezTo>
                  <a:pt x="105" y="338"/>
                  <a:pt x="224" y="350"/>
                  <a:pt x="347" y="350"/>
                </a:cubicBezTo>
                <a:cubicBezTo>
                  <a:pt x="721" y="350"/>
                  <a:pt x="1133" y="242"/>
                  <a:pt x="1000" y="50"/>
                </a:cubicBezTo>
                <a:cubicBezTo>
                  <a:pt x="977" y="15"/>
                  <a:pt x="930" y="1"/>
                  <a:pt x="87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8" name="Google Shape;6528;p22"/>
          <p:cNvSpPr/>
          <p:nvPr/>
        </p:nvSpPr>
        <p:spPr>
          <a:xfrm>
            <a:off x="8639755" y="6037263"/>
            <a:ext cx="82729" cy="166602"/>
          </a:xfrm>
          <a:custGeom>
            <a:avLst/>
            <a:gdLst/>
            <a:ahLst/>
            <a:cxnLst/>
            <a:rect l="l" t="t" r="r" b="b"/>
            <a:pathLst>
              <a:path w="505" h="1017" extrusionOk="0">
                <a:moveTo>
                  <a:pt x="271" y="1"/>
                </a:moveTo>
                <a:cubicBezTo>
                  <a:pt x="1" y="1"/>
                  <a:pt x="229" y="718"/>
                  <a:pt x="466" y="1012"/>
                </a:cubicBezTo>
                <a:cubicBezTo>
                  <a:pt x="469" y="1015"/>
                  <a:pt x="471" y="1016"/>
                  <a:pt x="474" y="1016"/>
                </a:cubicBezTo>
                <a:cubicBezTo>
                  <a:pt x="480" y="1016"/>
                  <a:pt x="485" y="1009"/>
                  <a:pt x="485" y="1002"/>
                </a:cubicBezTo>
                <a:cubicBezTo>
                  <a:pt x="485" y="846"/>
                  <a:pt x="505" y="32"/>
                  <a:pt x="299" y="3"/>
                </a:cubicBezTo>
                <a:cubicBezTo>
                  <a:pt x="289" y="1"/>
                  <a:pt x="280" y="1"/>
                  <a:pt x="27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9" name="Google Shape;6529;p22"/>
          <p:cNvSpPr/>
          <p:nvPr/>
        </p:nvSpPr>
        <p:spPr>
          <a:xfrm>
            <a:off x="8534583" y="6120975"/>
            <a:ext cx="139738" cy="171189"/>
          </a:xfrm>
          <a:custGeom>
            <a:avLst/>
            <a:gdLst/>
            <a:ahLst/>
            <a:cxnLst/>
            <a:rect l="l" t="t" r="r" b="b"/>
            <a:pathLst>
              <a:path w="853" h="1045" extrusionOk="0">
                <a:moveTo>
                  <a:pt x="366" y="1"/>
                </a:moveTo>
                <a:cubicBezTo>
                  <a:pt x="361" y="1"/>
                  <a:pt x="357" y="1"/>
                  <a:pt x="353" y="1"/>
                </a:cubicBezTo>
                <a:cubicBezTo>
                  <a:pt x="1" y="30"/>
                  <a:pt x="480" y="795"/>
                  <a:pt x="833" y="1040"/>
                </a:cubicBezTo>
                <a:cubicBezTo>
                  <a:pt x="836" y="1043"/>
                  <a:pt x="839" y="1044"/>
                  <a:pt x="842" y="1044"/>
                </a:cubicBezTo>
                <a:cubicBezTo>
                  <a:pt x="848" y="1044"/>
                  <a:pt x="853" y="1037"/>
                  <a:pt x="853" y="1030"/>
                </a:cubicBezTo>
                <a:cubicBezTo>
                  <a:pt x="814" y="857"/>
                  <a:pt x="605" y="1"/>
                  <a:pt x="36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0" name="Google Shape;6530;p22"/>
          <p:cNvSpPr/>
          <p:nvPr/>
        </p:nvSpPr>
        <p:spPr>
          <a:xfrm>
            <a:off x="8459062" y="6272508"/>
            <a:ext cx="181676" cy="142521"/>
          </a:xfrm>
          <a:custGeom>
            <a:avLst/>
            <a:gdLst/>
            <a:ahLst/>
            <a:cxnLst/>
            <a:rect l="l" t="t" r="r" b="b"/>
            <a:pathLst>
              <a:path w="1109" h="870" extrusionOk="0">
                <a:moveTo>
                  <a:pt x="361" y="0"/>
                </a:moveTo>
                <a:cubicBezTo>
                  <a:pt x="348" y="0"/>
                  <a:pt x="336" y="2"/>
                  <a:pt x="324" y="7"/>
                </a:cubicBezTo>
                <a:cubicBezTo>
                  <a:pt x="1" y="144"/>
                  <a:pt x="667" y="732"/>
                  <a:pt x="1089" y="869"/>
                </a:cubicBezTo>
                <a:cubicBezTo>
                  <a:pt x="1098" y="869"/>
                  <a:pt x="1108" y="860"/>
                  <a:pt x="1098" y="850"/>
                </a:cubicBezTo>
                <a:cubicBezTo>
                  <a:pt x="1015" y="701"/>
                  <a:pt x="589" y="0"/>
                  <a:pt x="36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1" name="Google Shape;6531;p22"/>
          <p:cNvSpPr/>
          <p:nvPr/>
        </p:nvSpPr>
        <p:spPr>
          <a:xfrm>
            <a:off x="8675796" y="6258911"/>
            <a:ext cx="204447" cy="55534"/>
          </a:xfrm>
          <a:custGeom>
            <a:avLst/>
            <a:gdLst/>
            <a:ahLst/>
            <a:cxnLst/>
            <a:rect l="l" t="t" r="r" b="b"/>
            <a:pathLst>
              <a:path w="1248" h="339" extrusionOk="0">
                <a:moveTo>
                  <a:pt x="936" y="1"/>
                </a:moveTo>
                <a:cubicBezTo>
                  <a:pt x="636" y="1"/>
                  <a:pt x="139" y="165"/>
                  <a:pt x="10" y="208"/>
                </a:cubicBezTo>
                <a:cubicBezTo>
                  <a:pt x="1" y="208"/>
                  <a:pt x="1" y="227"/>
                  <a:pt x="10" y="227"/>
                </a:cubicBezTo>
                <a:cubicBezTo>
                  <a:pt x="184" y="298"/>
                  <a:pt x="443" y="338"/>
                  <a:pt x="673" y="338"/>
                </a:cubicBezTo>
                <a:cubicBezTo>
                  <a:pt x="988" y="338"/>
                  <a:pt x="1248" y="262"/>
                  <a:pt x="1157" y="81"/>
                </a:cubicBezTo>
                <a:cubicBezTo>
                  <a:pt x="1128" y="23"/>
                  <a:pt x="1045" y="1"/>
                  <a:pt x="93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2" name="Google Shape;6532;p22"/>
          <p:cNvSpPr/>
          <p:nvPr/>
        </p:nvSpPr>
        <p:spPr>
          <a:xfrm>
            <a:off x="8621244" y="6047747"/>
            <a:ext cx="212147" cy="516680"/>
          </a:xfrm>
          <a:custGeom>
            <a:avLst/>
            <a:gdLst/>
            <a:ahLst/>
            <a:cxnLst/>
            <a:rect l="l" t="t" r="r" b="b"/>
            <a:pathLst>
              <a:path w="1295" h="3154" extrusionOk="0">
                <a:moveTo>
                  <a:pt x="1255" y="0"/>
                </a:moveTo>
                <a:cubicBezTo>
                  <a:pt x="1245" y="0"/>
                  <a:pt x="1235" y="2"/>
                  <a:pt x="1225" y="7"/>
                </a:cubicBezTo>
                <a:cubicBezTo>
                  <a:pt x="902" y="379"/>
                  <a:pt x="637" y="791"/>
                  <a:pt x="432" y="1213"/>
                </a:cubicBezTo>
                <a:cubicBezTo>
                  <a:pt x="275" y="1555"/>
                  <a:pt x="158" y="1908"/>
                  <a:pt x="79" y="2261"/>
                </a:cubicBezTo>
                <a:cubicBezTo>
                  <a:pt x="10" y="2614"/>
                  <a:pt x="1" y="2966"/>
                  <a:pt x="1" y="3153"/>
                </a:cubicBezTo>
                <a:lnTo>
                  <a:pt x="79" y="3153"/>
                </a:lnTo>
                <a:cubicBezTo>
                  <a:pt x="69" y="2986"/>
                  <a:pt x="69" y="2692"/>
                  <a:pt x="147" y="2271"/>
                </a:cubicBezTo>
                <a:cubicBezTo>
                  <a:pt x="265" y="1722"/>
                  <a:pt x="550" y="889"/>
                  <a:pt x="1284" y="56"/>
                </a:cubicBezTo>
                <a:cubicBezTo>
                  <a:pt x="1294" y="37"/>
                  <a:pt x="1294" y="17"/>
                  <a:pt x="1284" y="7"/>
                </a:cubicBezTo>
                <a:cubicBezTo>
                  <a:pt x="1274" y="2"/>
                  <a:pt x="1264" y="0"/>
                  <a:pt x="125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3" name="Google Shape;6533;p22"/>
          <p:cNvSpPr/>
          <p:nvPr/>
        </p:nvSpPr>
        <p:spPr>
          <a:xfrm>
            <a:off x="8773761" y="5951257"/>
            <a:ext cx="183151" cy="168404"/>
          </a:xfrm>
          <a:custGeom>
            <a:avLst/>
            <a:gdLst/>
            <a:ahLst/>
            <a:cxnLst/>
            <a:rect l="l" t="t" r="r" b="b"/>
            <a:pathLst>
              <a:path w="1118" h="1028" extrusionOk="0">
                <a:moveTo>
                  <a:pt x="870" y="0"/>
                </a:moveTo>
                <a:cubicBezTo>
                  <a:pt x="613" y="0"/>
                  <a:pt x="129" y="606"/>
                  <a:pt x="0" y="1008"/>
                </a:cubicBezTo>
                <a:cubicBezTo>
                  <a:pt x="0" y="1018"/>
                  <a:pt x="10" y="1027"/>
                  <a:pt x="20" y="1027"/>
                </a:cubicBezTo>
                <a:cubicBezTo>
                  <a:pt x="206" y="920"/>
                  <a:pt x="1117" y="361"/>
                  <a:pt x="1000" y="97"/>
                </a:cubicBezTo>
                <a:cubicBezTo>
                  <a:pt x="972" y="30"/>
                  <a:pt x="926" y="0"/>
                  <a:pt x="87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4" name="Google Shape;6534;p22"/>
          <p:cNvSpPr/>
          <p:nvPr/>
        </p:nvSpPr>
        <p:spPr>
          <a:xfrm>
            <a:off x="8609940" y="6182080"/>
            <a:ext cx="207396" cy="112543"/>
          </a:xfrm>
          <a:custGeom>
            <a:avLst/>
            <a:gdLst/>
            <a:ahLst/>
            <a:cxnLst/>
            <a:rect l="l" t="t" r="r" b="b"/>
            <a:pathLst>
              <a:path w="1266" h="687" extrusionOk="0">
                <a:moveTo>
                  <a:pt x="11" y="1"/>
                </a:moveTo>
                <a:cubicBezTo>
                  <a:pt x="11" y="1"/>
                  <a:pt x="1" y="10"/>
                  <a:pt x="11" y="10"/>
                </a:cubicBezTo>
                <a:lnTo>
                  <a:pt x="383" y="687"/>
                </a:lnTo>
                <a:lnTo>
                  <a:pt x="393" y="687"/>
                </a:lnTo>
                <a:lnTo>
                  <a:pt x="1255" y="657"/>
                </a:lnTo>
                <a:cubicBezTo>
                  <a:pt x="1265" y="648"/>
                  <a:pt x="1265" y="648"/>
                  <a:pt x="1265" y="637"/>
                </a:cubicBezTo>
                <a:cubicBezTo>
                  <a:pt x="1265" y="628"/>
                  <a:pt x="1255" y="628"/>
                  <a:pt x="1255" y="628"/>
                </a:cubicBezTo>
                <a:lnTo>
                  <a:pt x="403" y="667"/>
                </a:lnTo>
                <a:lnTo>
                  <a:pt x="31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5" name="Google Shape;6535;p22"/>
          <p:cNvSpPr/>
          <p:nvPr/>
        </p:nvSpPr>
        <p:spPr>
          <a:xfrm>
            <a:off x="8539334" y="6318542"/>
            <a:ext cx="240979" cy="96489"/>
          </a:xfrm>
          <a:custGeom>
            <a:avLst/>
            <a:gdLst/>
            <a:ahLst/>
            <a:cxnLst/>
            <a:rect l="l" t="t" r="r" b="b"/>
            <a:pathLst>
              <a:path w="1471" h="589" extrusionOk="0">
                <a:moveTo>
                  <a:pt x="11" y="0"/>
                </a:moveTo>
                <a:cubicBezTo>
                  <a:pt x="1" y="11"/>
                  <a:pt x="11" y="11"/>
                  <a:pt x="11" y="20"/>
                </a:cubicBezTo>
                <a:lnTo>
                  <a:pt x="608" y="588"/>
                </a:lnTo>
                <a:lnTo>
                  <a:pt x="618" y="588"/>
                </a:lnTo>
                <a:lnTo>
                  <a:pt x="1461" y="510"/>
                </a:lnTo>
                <a:lnTo>
                  <a:pt x="1470" y="501"/>
                </a:lnTo>
                <a:cubicBezTo>
                  <a:pt x="1470" y="490"/>
                  <a:pt x="1461" y="481"/>
                  <a:pt x="1451" y="481"/>
                </a:cubicBezTo>
                <a:lnTo>
                  <a:pt x="628" y="569"/>
                </a:lnTo>
                <a:lnTo>
                  <a:pt x="3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6" name="Google Shape;6536;p22"/>
          <p:cNvSpPr/>
          <p:nvPr/>
        </p:nvSpPr>
        <p:spPr>
          <a:xfrm>
            <a:off x="8767372" y="6028089"/>
            <a:ext cx="93214" cy="96489"/>
          </a:xfrm>
          <a:custGeom>
            <a:avLst/>
            <a:gdLst/>
            <a:ahLst/>
            <a:cxnLst/>
            <a:rect l="l" t="t" r="r" b="b"/>
            <a:pathLst>
              <a:path w="569" h="589" extrusionOk="0">
                <a:moveTo>
                  <a:pt x="549" y="0"/>
                </a:moveTo>
                <a:lnTo>
                  <a:pt x="10" y="568"/>
                </a:lnTo>
                <a:cubicBezTo>
                  <a:pt x="0" y="578"/>
                  <a:pt x="0" y="578"/>
                  <a:pt x="10" y="588"/>
                </a:cubicBezTo>
                <a:lnTo>
                  <a:pt x="30" y="588"/>
                </a:lnTo>
                <a:lnTo>
                  <a:pt x="568" y="20"/>
                </a:lnTo>
                <a:lnTo>
                  <a:pt x="568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7" name="Google Shape;6537;p22"/>
          <p:cNvSpPr/>
          <p:nvPr/>
        </p:nvSpPr>
        <p:spPr>
          <a:xfrm>
            <a:off x="8691850" y="6101808"/>
            <a:ext cx="135151" cy="106809"/>
          </a:xfrm>
          <a:custGeom>
            <a:avLst/>
            <a:gdLst/>
            <a:ahLst/>
            <a:cxnLst/>
            <a:rect l="l" t="t" r="r" b="b"/>
            <a:pathLst>
              <a:path w="825" h="652" extrusionOk="0">
                <a:moveTo>
                  <a:pt x="10" y="1"/>
                </a:moveTo>
                <a:cubicBezTo>
                  <a:pt x="1" y="1"/>
                  <a:pt x="1" y="10"/>
                  <a:pt x="1" y="20"/>
                </a:cubicBezTo>
                <a:lnTo>
                  <a:pt x="148" y="637"/>
                </a:lnTo>
                <a:cubicBezTo>
                  <a:pt x="148" y="645"/>
                  <a:pt x="153" y="651"/>
                  <a:pt x="156" y="651"/>
                </a:cubicBezTo>
                <a:cubicBezTo>
                  <a:pt x="157" y="651"/>
                  <a:pt x="158" y="650"/>
                  <a:pt x="158" y="648"/>
                </a:cubicBezTo>
                <a:lnTo>
                  <a:pt x="814" y="539"/>
                </a:lnTo>
                <a:cubicBezTo>
                  <a:pt x="824" y="539"/>
                  <a:pt x="824" y="530"/>
                  <a:pt x="824" y="530"/>
                </a:cubicBezTo>
                <a:cubicBezTo>
                  <a:pt x="824" y="520"/>
                  <a:pt x="814" y="520"/>
                  <a:pt x="814" y="520"/>
                </a:cubicBezTo>
                <a:lnTo>
                  <a:pt x="167" y="628"/>
                </a:lnTo>
                <a:lnTo>
                  <a:pt x="30" y="10"/>
                </a:lnTo>
                <a:cubicBezTo>
                  <a:pt x="30" y="10"/>
                  <a:pt x="21" y="1"/>
                  <a:pt x="1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8" name="Google Shape;6538;p22"/>
          <p:cNvSpPr/>
          <p:nvPr/>
        </p:nvSpPr>
        <p:spPr>
          <a:xfrm>
            <a:off x="6068923" y="6327388"/>
            <a:ext cx="249989" cy="72407"/>
          </a:xfrm>
          <a:custGeom>
            <a:avLst/>
            <a:gdLst/>
            <a:ahLst/>
            <a:cxnLst/>
            <a:rect l="l" t="t" r="r" b="b"/>
            <a:pathLst>
              <a:path w="1526" h="442" extrusionOk="0">
                <a:moveTo>
                  <a:pt x="1164" y="0"/>
                </a:moveTo>
                <a:cubicBezTo>
                  <a:pt x="807" y="0"/>
                  <a:pt x="167" y="252"/>
                  <a:pt x="9" y="319"/>
                </a:cubicBezTo>
                <a:cubicBezTo>
                  <a:pt x="0" y="319"/>
                  <a:pt x="0" y="338"/>
                  <a:pt x="9" y="349"/>
                </a:cubicBezTo>
                <a:cubicBezTo>
                  <a:pt x="182" y="409"/>
                  <a:pt x="425" y="441"/>
                  <a:pt x="660" y="441"/>
                </a:cubicBezTo>
                <a:cubicBezTo>
                  <a:pt x="1106" y="441"/>
                  <a:pt x="1526" y="327"/>
                  <a:pt x="1392" y="84"/>
                </a:cubicBezTo>
                <a:cubicBezTo>
                  <a:pt x="1357" y="24"/>
                  <a:pt x="1274" y="0"/>
                  <a:pt x="1164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9" name="Google Shape;6539;p22"/>
          <p:cNvSpPr/>
          <p:nvPr/>
        </p:nvSpPr>
        <p:spPr>
          <a:xfrm>
            <a:off x="6161973" y="6067897"/>
            <a:ext cx="226072" cy="71424"/>
          </a:xfrm>
          <a:custGeom>
            <a:avLst/>
            <a:gdLst/>
            <a:ahLst/>
            <a:cxnLst/>
            <a:rect l="l" t="t" r="r" b="b"/>
            <a:pathLst>
              <a:path w="1380" h="436" extrusionOk="0">
                <a:moveTo>
                  <a:pt x="1055" y="1"/>
                </a:moveTo>
                <a:cubicBezTo>
                  <a:pt x="749" y="1"/>
                  <a:pt x="152" y="293"/>
                  <a:pt x="10" y="365"/>
                </a:cubicBezTo>
                <a:cubicBezTo>
                  <a:pt x="0" y="374"/>
                  <a:pt x="10" y="394"/>
                  <a:pt x="20" y="394"/>
                </a:cubicBezTo>
                <a:cubicBezTo>
                  <a:pt x="128" y="422"/>
                  <a:pt x="265" y="435"/>
                  <a:pt x="409" y="435"/>
                </a:cubicBezTo>
                <a:cubicBezTo>
                  <a:pt x="863" y="435"/>
                  <a:pt x="1379" y="299"/>
                  <a:pt x="1215" y="60"/>
                </a:cubicBezTo>
                <a:cubicBezTo>
                  <a:pt x="1187" y="18"/>
                  <a:pt x="1129" y="1"/>
                  <a:pt x="105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" name="Google Shape;6540;p22"/>
          <p:cNvSpPr/>
          <p:nvPr/>
        </p:nvSpPr>
        <p:spPr>
          <a:xfrm>
            <a:off x="6069906" y="5921606"/>
            <a:ext cx="100094" cy="203461"/>
          </a:xfrm>
          <a:custGeom>
            <a:avLst/>
            <a:gdLst/>
            <a:ahLst/>
            <a:cxnLst/>
            <a:rect l="l" t="t" r="r" b="b"/>
            <a:pathLst>
              <a:path w="611" h="1242" extrusionOk="0">
                <a:moveTo>
                  <a:pt x="324" y="1"/>
                </a:moveTo>
                <a:cubicBezTo>
                  <a:pt x="1" y="1"/>
                  <a:pt x="268" y="877"/>
                  <a:pt x="562" y="1238"/>
                </a:cubicBezTo>
                <a:cubicBezTo>
                  <a:pt x="565" y="1241"/>
                  <a:pt x="568" y="1242"/>
                  <a:pt x="571" y="1242"/>
                </a:cubicBezTo>
                <a:cubicBezTo>
                  <a:pt x="577" y="1242"/>
                  <a:pt x="582" y="1235"/>
                  <a:pt x="582" y="1228"/>
                </a:cubicBezTo>
                <a:cubicBezTo>
                  <a:pt x="591" y="1032"/>
                  <a:pt x="611" y="52"/>
                  <a:pt x="356" y="3"/>
                </a:cubicBezTo>
                <a:cubicBezTo>
                  <a:pt x="345" y="2"/>
                  <a:pt x="334" y="1"/>
                  <a:pt x="32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1" name="Google Shape;6541;p22"/>
          <p:cNvSpPr/>
          <p:nvPr/>
        </p:nvSpPr>
        <p:spPr>
          <a:xfrm>
            <a:off x="5941962" y="6023010"/>
            <a:ext cx="170373" cy="209686"/>
          </a:xfrm>
          <a:custGeom>
            <a:avLst/>
            <a:gdLst/>
            <a:ahLst/>
            <a:cxnLst/>
            <a:rect l="l" t="t" r="r" b="b"/>
            <a:pathLst>
              <a:path w="1040" h="1280" extrusionOk="0">
                <a:moveTo>
                  <a:pt x="434" y="1"/>
                </a:moveTo>
                <a:cubicBezTo>
                  <a:pt x="430" y="1"/>
                  <a:pt x="426" y="1"/>
                  <a:pt x="422" y="1"/>
                </a:cubicBezTo>
                <a:cubicBezTo>
                  <a:pt x="1" y="40"/>
                  <a:pt x="579" y="972"/>
                  <a:pt x="1010" y="1275"/>
                </a:cubicBezTo>
                <a:cubicBezTo>
                  <a:pt x="1013" y="1278"/>
                  <a:pt x="1016" y="1279"/>
                  <a:pt x="1019" y="1279"/>
                </a:cubicBezTo>
                <a:cubicBezTo>
                  <a:pt x="1029" y="1279"/>
                  <a:pt x="1039" y="1270"/>
                  <a:pt x="1039" y="1256"/>
                </a:cubicBezTo>
                <a:cubicBezTo>
                  <a:pt x="981" y="1053"/>
                  <a:pt x="723" y="1"/>
                  <a:pt x="43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2" name="Google Shape;6542;p22"/>
          <p:cNvSpPr/>
          <p:nvPr/>
        </p:nvSpPr>
        <p:spPr>
          <a:xfrm>
            <a:off x="5848912" y="6207963"/>
            <a:ext cx="221321" cy="173810"/>
          </a:xfrm>
          <a:custGeom>
            <a:avLst/>
            <a:gdLst/>
            <a:ahLst/>
            <a:cxnLst/>
            <a:rect l="l" t="t" r="r" b="b"/>
            <a:pathLst>
              <a:path w="1351" h="1061" extrusionOk="0">
                <a:moveTo>
                  <a:pt x="438" y="1"/>
                </a:moveTo>
                <a:cubicBezTo>
                  <a:pt x="422" y="1"/>
                  <a:pt x="407" y="3"/>
                  <a:pt x="392" y="9"/>
                </a:cubicBezTo>
                <a:cubicBezTo>
                  <a:pt x="0" y="176"/>
                  <a:pt x="823" y="891"/>
                  <a:pt x="1323" y="1058"/>
                </a:cubicBezTo>
                <a:cubicBezTo>
                  <a:pt x="1327" y="1060"/>
                  <a:pt x="1330" y="1060"/>
                  <a:pt x="1333" y="1060"/>
                </a:cubicBezTo>
                <a:cubicBezTo>
                  <a:pt x="1346" y="1060"/>
                  <a:pt x="1351" y="1046"/>
                  <a:pt x="1343" y="1038"/>
                </a:cubicBezTo>
                <a:cubicBezTo>
                  <a:pt x="1241" y="862"/>
                  <a:pt x="726" y="1"/>
                  <a:pt x="43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3" name="Google Shape;6543;p22"/>
          <p:cNvSpPr/>
          <p:nvPr/>
        </p:nvSpPr>
        <p:spPr>
          <a:xfrm>
            <a:off x="6113809" y="6191909"/>
            <a:ext cx="248351" cy="67657"/>
          </a:xfrm>
          <a:custGeom>
            <a:avLst/>
            <a:gdLst/>
            <a:ahLst/>
            <a:cxnLst/>
            <a:rect l="l" t="t" r="r" b="b"/>
            <a:pathLst>
              <a:path w="1516" h="413" extrusionOk="0">
                <a:moveTo>
                  <a:pt x="1137" y="0"/>
                </a:moveTo>
                <a:cubicBezTo>
                  <a:pt x="775" y="0"/>
                  <a:pt x="168" y="204"/>
                  <a:pt x="10" y="254"/>
                </a:cubicBezTo>
                <a:cubicBezTo>
                  <a:pt x="0" y="254"/>
                  <a:pt x="0" y="274"/>
                  <a:pt x="10" y="283"/>
                </a:cubicBezTo>
                <a:cubicBezTo>
                  <a:pt x="219" y="365"/>
                  <a:pt x="530" y="413"/>
                  <a:pt x="807" y="413"/>
                </a:cubicBezTo>
                <a:cubicBezTo>
                  <a:pt x="1194" y="413"/>
                  <a:pt x="1515" y="320"/>
                  <a:pt x="1401" y="98"/>
                </a:cubicBezTo>
                <a:cubicBezTo>
                  <a:pt x="1368" y="27"/>
                  <a:pt x="1268" y="0"/>
                  <a:pt x="113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22"/>
          <p:cNvSpPr/>
          <p:nvPr/>
        </p:nvSpPr>
        <p:spPr>
          <a:xfrm>
            <a:off x="6046315" y="5934056"/>
            <a:ext cx="258672" cy="628568"/>
          </a:xfrm>
          <a:custGeom>
            <a:avLst/>
            <a:gdLst/>
            <a:ahLst/>
            <a:cxnLst/>
            <a:rect l="l" t="t" r="r" b="b"/>
            <a:pathLst>
              <a:path w="1579" h="3837" extrusionOk="0">
                <a:moveTo>
                  <a:pt x="1529" y="0"/>
                </a:moveTo>
                <a:cubicBezTo>
                  <a:pt x="1519" y="0"/>
                  <a:pt x="1510" y="5"/>
                  <a:pt x="1500" y="15"/>
                </a:cubicBezTo>
                <a:cubicBezTo>
                  <a:pt x="1098" y="476"/>
                  <a:pt x="775" y="966"/>
                  <a:pt x="530" y="1485"/>
                </a:cubicBezTo>
                <a:cubicBezTo>
                  <a:pt x="334" y="1897"/>
                  <a:pt x="187" y="2328"/>
                  <a:pt x="99" y="2759"/>
                </a:cubicBezTo>
                <a:cubicBezTo>
                  <a:pt x="20" y="3181"/>
                  <a:pt x="1" y="3621"/>
                  <a:pt x="1" y="3837"/>
                </a:cubicBezTo>
                <a:lnTo>
                  <a:pt x="99" y="3837"/>
                </a:lnTo>
                <a:cubicBezTo>
                  <a:pt x="89" y="3641"/>
                  <a:pt x="89" y="3279"/>
                  <a:pt x="187" y="2769"/>
                </a:cubicBezTo>
                <a:cubicBezTo>
                  <a:pt x="324" y="2103"/>
                  <a:pt x="667" y="1093"/>
                  <a:pt x="1569" y="74"/>
                </a:cubicBezTo>
                <a:cubicBezTo>
                  <a:pt x="1578" y="54"/>
                  <a:pt x="1578" y="25"/>
                  <a:pt x="1559" y="15"/>
                </a:cubicBezTo>
                <a:cubicBezTo>
                  <a:pt x="1549" y="5"/>
                  <a:pt x="1539" y="0"/>
                  <a:pt x="152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22"/>
          <p:cNvSpPr/>
          <p:nvPr/>
        </p:nvSpPr>
        <p:spPr>
          <a:xfrm>
            <a:off x="6232579" y="5817908"/>
            <a:ext cx="221648" cy="204444"/>
          </a:xfrm>
          <a:custGeom>
            <a:avLst/>
            <a:gdLst/>
            <a:ahLst/>
            <a:cxnLst/>
            <a:rect l="l" t="t" r="r" b="b"/>
            <a:pathLst>
              <a:path w="1353" h="1248" extrusionOk="0">
                <a:moveTo>
                  <a:pt x="1057" y="1"/>
                </a:moveTo>
                <a:cubicBezTo>
                  <a:pt x="745" y="1"/>
                  <a:pt x="161" y="742"/>
                  <a:pt x="1" y="1224"/>
                </a:cubicBezTo>
                <a:cubicBezTo>
                  <a:pt x="1" y="1239"/>
                  <a:pt x="6" y="1248"/>
                  <a:pt x="16" y="1248"/>
                </a:cubicBezTo>
                <a:cubicBezTo>
                  <a:pt x="20" y="1248"/>
                  <a:pt x="24" y="1246"/>
                  <a:pt x="30" y="1244"/>
                </a:cubicBezTo>
                <a:cubicBezTo>
                  <a:pt x="245" y="1116"/>
                  <a:pt x="1353" y="440"/>
                  <a:pt x="1216" y="117"/>
                </a:cubicBezTo>
                <a:cubicBezTo>
                  <a:pt x="1181" y="36"/>
                  <a:pt x="1125" y="1"/>
                  <a:pt x="105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6" name="Google Shape;6546;p22"/>
          <p:cNvSpPr/>
          <p:nvPr/>
        </p:nvSpPr>
        <p:spPr>
          <a:xfrm>
            <a:off x="6033538" y="6097057"/>
            <a:ext cx="252119" cy="139736"/>
          </a:xfrm>
          <a:custGeom>
            <a:avLst/>
            <a:gdLst/>
            <a:ahLst/>
            <a:cxnLst/>
            <a:rect l="l" t="t" r="r" b="b"/>
            <a:pathLst>
              <a:path w="1539" h="853" extrusionOk="0">
                <a:moveTo>
                  <a:pt x="20" y="0"/>
                </a:moveTo>
                <a:cubicBezTo>
                  <a:pt x="20" y="0"/>
                  <a:pt x="10" y="0"/>
                  <a:pt x="10" y="10"/>
                </a:cubicBezTo>
                <a:cubicBezTo>
                  <a:pt x="0" y="10"/>
                  <a:pt x="0" y="20"/>
                  <a:pt x="10" y="30"/>
                </a:cubicBezTo>
                <a:lnTo>
                  <a:pt x="461" y="843"/>
                </a:lnTo>
                <a:cubicBezTo>
                  <a:pt x="471" y="843"/>
                  <a:pt x="471" y="853"/>
                  <a:pt x="480" y="853"/>
                </a:cubicBezTo>
                <a:lnTo>
                  <a:pt x="1519" y="804"/>
                </a:lnTo>
                <a:cubicBezTo>
                  <a:pt x="1529" y="804"/>
                  <a:pt x="1539" y="794"/>
                  <a:pt x="1539" y="784"/>
                </a:cubicBezTo>
                <a:cubicBezTo>
                  <a:pt x="1539" y="775"/>
                  <a:pt x="1529" y="775"/>
                  <a:pt x="1519" y="775"/>
                </a:cubicBezTo>
                <a:lnTo>
                  <a:pt x="490" y="814"/>
                </a:lnTo>
                <a:lnTo>
                  <a:pt x="29" y="10"/>
                </a:lnTo>
                <a:cubicBezTo>
                  <a:pt x="29" y="10"/>
                  <a:pt x="29" y="0"/>
                  <a:pt x="2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7" name="Google Shape;6547;p22"/>
          <p:cNvSpPr/>
          <p:nvPr/>
        </p:nvSpPr>
        <p:spPr>
          <a:xfrm>
            <a:off x="5948351" y="6263990"/>
            <a:ext cx="292419" cy="117293"/>
          </a:xfrm>
          <a:custGeom>
            <a:avLst/>
            <a:gdLst/>
            <a:ahLst/>
            <a:cxnLst/>
            <a:rect l="l" t="t" r="r" b="b"/>
            <a:pathLst>
              <a:path w="1785" h="716" extrusionOk="0">
                <a:moveTo>
                  <a:pt x="1" y="0"/>
                </a:moveTo>
                <a:cubicBezTo>
                  <a:pt x="1" y="10"/>
                  <a:pt x="1" y="20"/>
                  <a:pt x="11" y="30"/>
                </a:cubicBezTo>
                <a:lnTo>
                  <a:pt x="736" y="716"/>
                </a:lnTo>
                <a:lnTo>
                  <a:pt x="745" y="716"/>
                </a:lnTo>
                <a:lnTo>
                  <a:pt x="1765" y="618"/>
                </a:lnTo>
                <a:cubicBezTo>
                  <a:pt x="1775" y="618"/>
                  <a:pt x="1784" y="618"/>
                  <a:pt x="1784" y="608"/>
                </a:cubicBezTo>
                <a:cubicBezTo>
                  <a:pt x="1784" y="598"/>
                  <a:pt x="1775" y="588"/>
                  <a:pt x="1765" y="588"/>
                </a:cubicBezTo>
                <a:lnTo>
                  <a:pt x="756" y="686"/>
                </a:lnTo>
                <a:lnTo>
                  <a:pt x="3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8" name="Google Shape;6548;p22"/>
          <p:cNvSpPr/>
          <p:nvPr/>
        </p:nvSpPr>
        <p:spPr>
          <a:xfrm>
            <a:off x="6224552" y="5910794"/>
            <a:ext cx="114183" cy="118112"/>
          </a:xfrm>
          <a:custGeom>
            <a:avLst/>
            <a:gdLst/>
            <a:ahLst/>
            <a:cxnLst/>
            <a:rect l="l" t="t" r="r" b="b"/>
            <a:pathLst>
              <a:path w="697" h="721" extrusionOk="0">
                <a:moveTo>
                  <a:pt x="667" y="0"/>
                </a:moveTo>
                <a:lnTo>
                  <a:pt x="10" y="696"/>
                </a:lnTo>
                <a:cubicBezTo>
                  <a:pt x="0" y="696"/>
                  <a:pt x="0" y="706"/>
                  <a:pt x="10" y="716"/>
                </a:cubicBezTo>
                <a:cubicBezTo>
                  <a:pt x="13" y="719"/>
                  <a:pt x="17" y="720"/>
                  <a:pt x="20" y="720"/>
                </a:cubicBezTo>
                <a:cubicBezTo>
                  <a:pt x="25" y="720"/>
                  <a:pt x="30" y="716"/>
                  <a:pt x="30" y="716"/>
                </a:cubicBezTo>
                <a:lnTo>
                  <a:pt x="696" y="30"/>
                </a:lnTo>
                <a:cubicBezTo>
                  <a:pt x="696" y="20"/>
                  <a:pt x="696" y="11"/>
                  <a:pt x="68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9" name="Google Shape;6549;p22"/>
          <p:cNvSpPr/>
          <p:nvPr/>
        </p:nvSpPr>
        <p:spPr>
          <a:xfrm>
            <a:off x="6133140" y="6000731"/>
            <a:ext cx="163820" cy="130235"/>
          </a:xfrm>
          <a:custGeom>
            <a:avLst/>
            <a:gdLst/>
            <a:ahLst/>
            <a:cxnLst/>
            <a:rect l="l" t="t" r="r" b="b"/>
            <a:pathLst>
              <a:path w="1000" h="795" extrusionOk="0">
                <a:moveTo>
                  <a:pt x="9" y="0"/>
                </a:moveTo>
                <a:cubicBezTo>
                  <a:pt x="0" y="10"/>
                  <a:pt x="0" y="10"/>
                  <a:pt x="0" y="20"/>
                </a:cubicBezTo>
                <a:lnTo>
                  <a:pt x="176" y="784"/>
                </a:lnTo>
                <a:cubicBezTo>
                  <a:pt x="176" y="784"/>
                  <a:pt x="186" y="794"/>
                  <a:pt x="196" y="794"/>
                </a:cubicBezTo>
                <a:lnTo>
                  <a:pt x="989" y="657"/>
                </a:lnTo>
                <a:cubicBezTo>
                  <a:pt x="1000" y="657"/>
                  <a:pt x="1000" y="647"/>
                  <a:pt x="1000" y="637"/>
                </a:cubicBezTo>
                <a:lnTo>
                  <a:pt x="989" y="627"/>
                </a:lnTo>
                <a:lnTo>
                  <a:pt x="205" y="764"/>
                </a:lnTo>
                <a:lnTo>
                  <a:pt x="29" y="20"/>
                </a:lnTo>
                <a:cubicBezTo>
                  <a:pt x="29" y="10"/>
                  <a:pt x="20" y="0"/>
                  <a:pt x="2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0" name="Google Shape;6550;p22"/>
          <p:cNvSpPr/>
          <p:nvPr/>
        </p:nvSpPr>
        <p:spPr>
          <a:xfrm>
            <a:off x="7427321" y="6327388"/>
            <a:ext cx="250153" cy="72407"/>
          </a:xfrm>
          <a:custGeom>
            <a:avLst/>
            <a:gdLst/>
            <a:ahLst/>
            <a:cxnLst/>
            <a:rect l="l" t="t" r="r" b="b"/>
            <a:pathLst>
              <a:path w="1527" h="442" extrusionOk="0">
                <a:moveTo>
                  <a:pt x="362" y="0"/>
                </a:moveTo>
                <a:cubicBezTo>
                  <a:pt x="253" y="0"/>
                  <a:pt x="170" y="24"/>
                  <a:pt x="135" y="84"/>
                </a:cubicBezTo>
                <a:cubicBezTo>
                  <a:pt x="0" y="327"/>
                  <a:pt x="416" y="441"/>
                  <a:pt x="862" y="441"/>
                </a:cubicBezTo>
                <a:cubicBezTo>
                  <a:pt x="1097" y="441"/>
                  <a:pt x="1341" y="409"/>
                  <a:pt x="1517" y="349"/>
                </a:cubicBezTo>
                <a:cubicBezTo>
                  <a:pt x="1527" y="338"/>
                  <a:pt x="1527" y="319"/>
                  <a:pt x="1517" y="319"/>
                </a:cubicBezTo>
                <a:cubicBezTo>
                  <a:pt x="1359" y="252"/>
                  <a:pt x="720" y="0"/>
                  <a:pt x="36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1" name="Google Shape;6551;p22"/>
          <p:cNvSpPr/>
          <p:nvPr/>
        </p:nvSpPr>
        <p:spPr>
          <a:xfrm>
            <a:off x="7358353" y="6067897"/>
            <a:ext cx="226072" cy="71424"/>
          </a:xfrm>
          <a:custGeom>
            <a:avLst/>
            <a:gdLst/>
            <a:ahLst/>
            <a:cxnLst/>
            <a:rect l="l" t="t" r="r" b="b"/>
            <a:pathLst>
              <a:path w="1380" h="436" extrusionOk="0">
                <a:moveTo>
                  <a:pt x="324" y="1"/>
                </a:moveTo>
                <a:cubicBezTo>
                  <a:pt x="250" y="1"/>
                  <a:pt x="193" y="18"/>
                  <a:pt x="164" y="60"/>
                </a:cubicBezTo>
                <a:cubicBezTo>
                  <a:pt x="0" y="299"/>
                  <a:pt x="511" y="435"/>
                  <a:pt x="967" y="435"/>
                </a:cubicBezTo>
                <a:cubicBezTo>
                  <a:pt x="1111" y="435"/>
                  <a:pt x="1249" y="422"/>
                  <a:pt x="1360" y="394"/>
                </a:cubicBezTo>
                <a:cubicBezTo>
                  <a:pt x="1369" y="394"/>
                  <a:pt x="1379" y="374"/>
                  <a:pt x="1360" y="365"/>
                </a:cubicBezTo>
                <a:cubicBezTo>
                  <a:pt x="1226" y="293"/>
                  <a:pt x="629" y="1"/>
                  <a:pt x="32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2" name="Google Shape;6552;p22"/>
          <p:cNvSpPr/>
          <p:nvPr/>
        </p:nvSpPr>
        <p:spPr>
          <a:xfrm>
            <a:off x="7576234" y="5921606"/>
            <a:ext cx="99930" cy="203461"/>
          </a:xfrm>
          <a:custGeom>
            <a:avLst/>
            <a:gdLst/>
            <a:ahLst/>
            <a:cxnLst/>
            <a:rect l="l" t="t" r="r" b="b"/>
            <a:pathLst>
              <a:path w="610" h="1242" extrusionOk="0">
                <a:moveTo>
                  <a:pt x="287" y="1"/>
                </a:moveTo>
                <a:cubicBezTo>
                  <a:pt x="277" y="1"/>
                  <a:pt x="266" y="2"/>
                  <a:pt x="255" y="3"/>
                </a:cubicBezTo>
                <a:cubicBezTo>
                  <a:pt x="0" y="52"/>
                  <a:pt x="20" y="1032"/>
                  <a:pt x="20" y="1228"/>
                </a:cubicBezTo>
                <a:cubicBezTo>
                  <a:pt x="20" y="1235"/>
                  <a:pt x="30" y="1242"/>
                  <a:pt x="39" y="1242"/>
                </a:cubicBezTo>
                <a:cubicBezTo>
                  <a:pt x="43" y="1242"/>
                  <a:pt x="47" y="1241"/>
                  <a:pt x="49" y="1238"/>
                </a:cubicBezTo>
                <a:cubicBezTo>
                  <a:pt x="334" y="877"/>
                  <a:pt x="610" y="1"/>
                  <a:pt x="28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3" name="Google Shape;6553;p22"/>
          <p:cNvSpPr/>
          <p:nvPr/>
        </p:nvSpPr>
        <p:spPr>
          <a:xfrm>
            <a:off x="7633899" y="6023010"/>
            <a:ext cx="170373" cy="209686"/>
          </a:xfrm>
          <a:custGeom>
            <a:avLst/>
            <a:gdLst/>
            <a:ahLst/>
            <a:cxnLst/>
            <a:rect l="l" t="t" r="r" b="b"/>
            <a:pathLst>
              <a:path w="1040" h="1280" extrusionOk="0">
                <a:moveTo>
                  <a:pt x="597" y="1"/>
                </a:moveTo>
                <a:cubicBezTo>
                  <a:pt x="317" y="1"/>
                  <a:pt x="50" y="1053"/>
                  <a:pt x="1" y="1256"/>
                </a:cubicBezTo>
                <a:cubicBezTo>
                  <a:pt x="1" y="1270"/>
                  <a:pt x="11" y="1279"/>
                  <a:pt x="21" y="1279"/>
                </a:cubicBezTo>
                <a:cubicBezTo>
                  <a:pt x="24" y="1279"/>
                  <a:pt x="28" y="1278"/>
                  <a:pt x="31" y="1275"/>
                </a:cubicBezTo>
                <a:cubicBezTo>
                  <a:pt x="462" y="972"/>
                  <a:pt x="1040" y="40"/>
                  <a:pt x="608" y="1"/>
                </a:cubicBezTo>
                <a:cubicBezTo>
                  <a:pt x="605" y="1"/>
                  <a:pt x="601" y="1"/>
                  <a:pt x="59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4" name="Google Shape;6554;p22"/>
          <p:cNvSpPr/>
          <p:nvPr/>
        </p:nvSpPr>
        <p:spPr>
          <a:xfrm>
            <a:off x="7676000" y="6207963"/>
            <a:ext cx="221321" cy="173810"/>
          </a:xfrm>
          <a:custGeom>
            <a:avLst/>
            <a:gdLst/>
            <a:ahLst/>
            <a:cxnLst/>
            <a:rect l="l" t="t" r="r" b="b"/>
            <a:pathLst>
              <a:path w="1351" h="1061" extrusionOk="0">
                <a:moveTo>
                  <a:pt x="913" y="1"/>
                </a:moveTo>
                <a:cubicBezTo>
                  <a:pt x="625" y="1"/>
                  <a:pt x="111" y="862"/>
                  <a:pt x="9" y="1038"/>
                </a:cubicBezTo>
                <a:cubicBezTo>
                  <a:pt x="1" y="1046"/>
                  <a:pt x="6" y="1060"/>
                  <a:pt x="19" y="1060"/>
                </a:cubicBezTo>
                <a:cubicBezTo>
                  <a:pt x="21" y="1060"/>
                  <a:pt x="25" y="1060"/>
                  <a:pt x="28" y="1058"/>
                </a:cubicBezTo>
                <a:cubicBezTo>
                  <a:pt x="528" y="891"/>
                  <a:pt x="1351" y="176"/>
                  <a:pt x="959" y="9"/>
                </a:cubicBezTo>
                <a:cubicBezTo>
                  <a:pt x="944" y="3"/>
                  <a:pt x="929" y="1"/>
                  <a:pt x="91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5" name="Google Shape;6555;p22"/>
          <p:cNvSpPr/>
          <p:nvPr/>
        </p:nvSpPr>
        <p:spPr>
          <a:xfrm>
            <a:off x="7384072" y="6191909"/>
            <a:ext cx="248515" cy="67657"/>
          </a:xfrm>
          <a:custGeom>
            <a:avLst/>
            <a:gdLst/>
            <a:ahLst/>
            <a:cxnLst/>
            <a:rect l="l" t="t" r="r" b="b"/>
            <a:pathLst>
              <a:path w="1517" h="413" extrusionOk="0">
                <a:moveTo>
                  <a:pt x="379" y="0"/>
                </a:moveTo>
                <a:cubicBezTo>
                  <a:pt x="248" y="0"/>
                  <a:pt x="149" y="27"/>
                  <a:pt x="115" y="98"/>
                </a:cubicBezTo>
                <a:cubicBezTo>
                  <a:pt x="1" y="320"/>
                  <a:pt x="322" y="413"/>
                  <a:pt x="708" y="413"/>
                </a:cubicBezTo>
                <a:cubicBezTo>
                  <a:pt x="984" y="413"/>
                  <a:pt x="1292" y="365"/>
                  <a:pt x="1497" y="283"/>
                </a:cubicBezTo>
                <a:cubicBezTo>
                  <a:pt x="1516" y="274"/>
                  <a:pt x="1516" y="254"/>
                  <a:pt x="1497" y="254"/>
                </a:cubicBezTo>
                <a:cubicBezTo>
                  <a:pt x="1346" y="204"/>
                  <a:pt x="741" y="0"/>
                  <a:pt x="379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6" name="Google Shape;6556;p22"/>
          <p:cNvSpPr/>
          <p:nvPr/>
        </p:nvSpPr>
        <p:spPr>
          <a:xfrm>
            <a:off x="7441246" y="5934056"/>
            <a:ext cx="258836" cy="628568"/>
          </a:xfrm>
          <a:custGeom>
            <a:avLst/>
            <a:gdLst/>
            <a:ahLst/>
            <a:cxnLst/>
            <a:rect l="l" t="t" r="r" b="b"/>
            <a:pathLst>
              <a:path w="1580" h="3837" extrusionOk="0">
                <a:moveTo>
                  <a:pt x="50" y="0"/>
                </a:moveTo>
                <a:cubicBezTo>
                  <a:pt x="40" y="0"/>
                  <a:pt x="30" y="5"/>
                  <a:pt x="21" y="15"/>
                </a:cubicBezTo>
                <a:cubicBezTo>
                  <a:pt x="1" y="25"/>
                  <a:pt x="1" y="54"/>
                  <a:pt x="11" y="74"/>
                </a:cubicBezTo>
                <a:cubicBezTo>
                  <a:pt x="902" y="1093"/>
                  <a:pt x="1255" y="2103"/>
                  <a:pt x="1392" y="2769"/>
                </a:cubicBezTo>
                <a:cubicBezTo>
                  <a:pt x="1490" y="3279"/>
                  <a:pt x="1490" y="3641"/>
                  <a:pt x="1481" y="3837"/>
                </a:cubicBezTo>
                <a:lnTo>
                  <a:pt x="1569" y="3837"/>
                </a:lnTo>
                <a:cubicBezTo>
                  <a:pt x="1579" y="3621"/>
                  <a:pt x="1559" y="3181"/>
                  <a:pt x="1471" y="2759"/>
                </a:cubicBezTo>
                <a:cubicBezTo>
                  <a:pt x="1392" y="2328"/>
                  <a:pt x="1246" y="1897"/>
                  <a:pt x="1050" y="1485"/>
                </a:cubicBezTo>
                <a:cubicBezTo>
                  <a:pt x="804" y="966"/>
                  <a:pt x="482" y="476"/>
                  <a:pt x="79" y="15"/>
                </a:cubicBezTo>
                <a:cubicBezTo>
                  <a:pt x="70" y="5"/>
                  <a:pt x="60" y="0"/>
                  <a:pt x="5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7" name="Google Shape;6557;p22"/>
          <p:cNvSpPr/>
          <p:nvPr/>
        </p:nvSpPr>
        <p:spPr>
          <a:xfrm>
            <a:off x="7292169" y="5817908"/>
            <a:ext cx="221648" cy="204444"/>
          </a:xfrm>
          <a:custGeom>
            <a:avLst/>
            <a:gdLst/>
            <a:ahLst/>
            <a:cxnLst/>
            <a:rect l="l" t="t" r="r" b="b"/>
            <a:pathLst>
              <a:path w="1353" h="1248" extrusionOk="0">
                <a:moveTo>
                  <a:pt x="295" y="1"/>
                </a:moveTo>
                <a:cubicBezTo>
                  <a:pt x="227" y="1"/>
                  <a:pt x="172" y="36"/>
                  <a:pt x="137" y="117"/>
                </a:cubicBezTo>
                <a:cubicBezTo>
                  <a:pt x="0" y="440"/>
                  <a:pt x="1107" y="1116"/>
                  <a:pt x="1323" y="1244"/>
                </a:cubicBezTo>
                <a:cubicBezTo>
                  <a:pt x="1328" y="1246"/>
                  <a:pt x="1332" y="1248"/>
                  <a:pt x="1336" y="1248"/>
                </a:cubicBezTo>
                <a:cubicBezTo>
                  <a:pt x="1347" y="1248"/>
                  <a:pt x="1352" y="1239"/>
                  <a:pt x="1352" y="1224"/>
                </a:cubicBezTo>
                <a:cubicBezTo>
                  <a:pt x="1191" y="742"/>
                  <a:pt x="608" y="1"/>
                  <a:pt x="29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8" name="Google Shape;6558;p22"/>
          <p:cNvSpPr/>
          <p:nvPr/>
        </p:nvSpPr>
        <p:spPr>
          <a:xfrm>
            <a:off x="7460577" y="6097057"/>
            <a:ext cx="252283" cy="139736"/>
          </a:xfrm>
          <a:custGeom>
            <a:avLst/>
            <a:gdLst/>
            <a:ahLst/>
            <a:cxnLst/>
            <a:rect l="l" t="t" r="r" b="b"/>
            <a:pathLst>
              <a:path w="1540" h="853" extrusionOk="0">
                <a:moveTo>
                  <a:pt x="1520" y="0"/>
                </a:moveTo>
                <a:cubicBezTo>
                  <a:pt x="1510" y="0"/>
                  <a:pt x="1510" y="10"/>
                  <a:pt x="1510" y="10"/>
                </a:cubicBezTo>
                <a:lnTo>
                  <a:pt x="1049" y="814"/>
                </a:lnTo>
                <a:lnTo>
                  <a:pt x="20" y="775"/>
                </a:lnTo>
                <a:cubicBezTo>
                  <a:pt x="11" y="775"/>
                  <a:pt x="1" y="775"/>
                  <a:pt x="1" y="784"/>
                </a:cubicBezTo>
                <a:cubicBezTo>
                  <a:pt x="1" y="794"/>
                  <a:pt x="11" y="804"/>
                  <a:pt x="11" y="804"/>
                </a:cubicBezTo>
                <a:lnTo>
                  <a:pt x="1059" y="853"/>
                </a:lnTo>
                <a:cubicBezTo>
                  <a:pt x="1069" y="853"/>
                  <a:pt x="1069" y="843"/>
                  <a:pt x="1078" y="843"/>
                </a:cubicBezTo>
                <a:lnTo>
                  <a:pt x="1529" y="30"/>
                </a:lnTo>
                <a:cubicBezTo>
                  <a:pt x="1539" y="20"/>
                  <a:pt x="1529" y="10"/>
                  <a:pt x="1529" y="10"/>
                </a:cubicBezTo>
                <a:lnTo>
                  <a:pt x="152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9" name="Google Shape;6559;p22"/>
          <p:cNvSpPr/>
          <p:nvPr/>
        </p:nvSpPr>
        <p:spPr>
          <a:xfrm>
            <a:off x="7505463" y="6263990"/>
            <a:ext cx="292419" cy="117293"/>
          </a:xfrm>
          <a:custGeom>
            <a:avLst/>
            <a:gdLst/>
            <a:ahLst/>
            <a:cxnLst/>
            <a:rect l="l" t="t" r="r" b="b"/>
            <a:pathLst>
              <a:path w="1785" h="716" extrusionOk="0">
                <a:moveTo>
                  <a:pt x="1755" y="0"/>
                </a:moveTo>
                <a:lnTo>
                  <a:pt x="1030" y="686"/>
                </a:lnTo>
                <a:lnTo>
                  <a:pt x="21" y="588"/>
                </a:lnTo>
                <a:cubicBezTo>
                  <a:pt x="11" y="588"/>
                  <a:pt x="1" y="598"/>
                  <a:pt x="1" y="608"/>
                </a:cubicBezTo>
                <a:cubicBezTo>
                  <a:pt x="1" y="618"/>
                  <a:pt x="11" y="618"/>
                  <a:pt x="21" y="618"/>
                </a:cubicBezTo>
                <a:lnTo>
                  <a:pt x="1040" y="716"/>
                </a:lnTo>
                <a:lnTo>
                  <a:pt x="1050" y="716"/>
                </a:lnTo>
                <a:lnTo>
                  <a:pt x="1775" y="30"/>
                </a:lnTo>
                <a:cubicBezTo>
                  <a:pt x="1784" y="20"/>
                  <a:pt x="1784" y="10"/>
                  <a:pt x="177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0" name="Google Shape;6560;p22"/>
          <p:cNvSpPr/>
          <p:nvPr/>
        </p:nvSpPr>
        <p:spPr>
          <a:xfrm>
            <a:off x="7407663" y="5910794"/>
            <a:ext cx="112544" cy="118112"/>
          </a:xfrm>
          <a:custGeom>
            <a:avLst/>
            <a:gdLst/>
            <a:ahLst/>
            <a:cxnLst/>
            <a:rect l="l" t="t" r="r" b="b"/>
            <a:pathLst>
              <a:path w="687" h="721" extrusionOk="0">
                <a:moveTo>
                  <a:pt x="1" y="0"/>
                </a:moveTo>
                <a:lnTo>
                  <a:pt x="1" y="30"/>
                </a:lnTo>
                <a:lnTo>
                  <a:pt x="667" y="716"/>
                </a:lnTo>
                <a:cubicBezTo>
                  <a:pt x="667" y="716"/>
                  <a:pt x="671" y="720"/>
                  <a:pt x="677" y="720"/>
                </a:cubicBezTo>
                <a:cubicBezTo>
                  <a:pt x="680" y="720"/>
                  <a:pt x="683" y="719"/>
                  <a:pt x="687" y="716"/>
                </a:cubicBezTo>
                <a:lnTo>
                  <a:pt x="687" y="696"/>
                </a:lnTo>
                <a:lnTo>
                  <a:pt x="30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1" name="Google Shape;6561;p22"/>
          <p:cNvSpPr/>
          <p:nvPr/>
        </p:nvSpPr>
        <p:spPr>
          <a:xfrm>
            <a:off x="7447799" y="6000731"/>
            <a:ext cx="165458" cy="130235"/>
          </a:xfrm>
          <a:custGeom>
            <a:avLst/>
            <a:gdLst/>
            <a:ahLst/>
            <a:cxnLst/>
            <a:rect l="l" t="t" r="r" b="b"/>
            <a:pathLst>
              <a:path w="1010" h="795" extrusionOk="0">
                <a:moveTo>
                  <a:pt x="990" y="0"/>
                </a:moveTo>
                <a:cubicBezTo>
                  <a:pt x="990" y="0"/>
                  <a:pt x="980" y="10"/>
                  <a:pt x="980" y="20"/>
                </a:cubicBezTo>
                <a:lnTo>
                  <a:pt x="804" y="764"/>
                </a:lnTo>
                <a:lnTo>
                  <a:pt x="20" y="627"/>
                </a:lnTo>
                <a:lnTo>
                  <a:pt x="10" y="637"/>
                </a:lnTo>
                <a:cubicBezTo>
                  <a:pt x="0" y="647"/>
                  <a:pt x="10" y="657"/>
                  <a:pt x="20" y="657"/>
                </a:cubicBezTo>
                <a:lnTo>
                  <a:pt x="814" y="794"/>
                </a:lnTo>
                <a:cubicBezTo>
                  <a:pt x="823" y="794"/>
                  <a:pt x="833" y="784"/>
                  <a:pt x="833" y="784"/>
                </a:cubicBezTo>
                <a:lnTo>
                  <a:pt x="1010" y="20"/>
                </a:lnTo>
                <a:cubicBezTo>
                  <a:pt x="1010" y="10"/>
                  <a:pt x="1000" y="10"/>
                  <a:pt x="100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2" name="Google Shape;6562;p22"/>
          <p:cNvSpPr/>
          <p:nvPr/>
        </p:nvSpPr>
        <p:spPr>
          <a:xfrm>
            <a:off x="-15201" y="6747259"/>
            <a:ext cx="9174411" cy="110741"/>
          </a:xfrm>
          <a:custGeom>
            <a:avLst/>
            <a:gdLst/>
            <a:ahLst/>
            <a:cxnLst/>
            <a:rect l="l" t="t" r="r" b="b"/>
            <a:pathLst>
              <a:path w="56003" h="676" extrusionOk="0">
                <a:moveTo>
                  <a:pt x="0" y="0"/>
                </a:moveTo>
                <a:lnTo>
                  <a:pt x="0" y="676"/>
                </a:lnTo>
                <a:lnTo>
                  <a:pt x="56002" y="676"/>
                </a:lnTo>
                <a:lnTo>
                  <a:pt x="56002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3" name="Google Shape;6563;p22"/>
          <p:cNvSpPr/>
          <p:nvPr/>
        </p:nvSpPr>
        <p:spPr>
          <a:xfrm>
            <a:off x="-15201" y="6637991"/>
            <a:ext cx="9174411" cy="109430"/>
          </a:xfrm>
          <a:custGeom>
            <a:avLst/>
            <a:gdLst/>
            <a:ahLst/>
            <a:cxnLst/>
            <a:rect l="l" t="t" r="r" b="b"/>
            <a:pathLst>
              <a:path w="56003" h="668" extrusionOk="0">
                <a:moveTo>
                  <a:pt x="0" y="1"/>
                </a:moveTo>
                <a:lnTo>
                  <a:pt x="0" y="667"/>
                </a:lnTo>
                <a:lnTo>
                  <a:pt x="56002" y="667"/>
                </a:lnTo>
                <a:lnTo>
                  <a:pt x="56002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4" name="Google Shape;6564;p22"/>
          <p:cNvSpPr/>
          <p:nvPr/>
        </p:nvSpPr>
        <p:spPr>
          <a:xfrm>
            <a:off x="-15201" y="6527249"/>
            <a:ext cx="9174411" cy="110904"/>
          </a:xfrm>
          <a:custGeom>
            <a:avLst/>
            <a:gdLst/>
            <a:ahLst/>
            <a:cxnLst/>
            <a:rect l="l" t="t" r="r" b="b"/>
            <a:pathLst>
              <a:path w="56003" h="677" extrusionOk="0">
                <a:moveTo>
                  <a:pt x="0" y="0"/>
                </a:moveTo>
                <a:lnTo>
                  <a:pt x="0" y="677"/>
                </a:lnTo>
                <a:lnTo>
                  <a:pt x="56002" y="677"/>
                </a:lnTo>
                <a:lnTo>
                  <a:pt x="56002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5" name="Google Shape;6565;p22"/>
          <p:cNvSpPr/>
          <p:nvPr/>
        </p:nvSpPr>
        <p:spPr>
          <a:xfrm>
            <a:off x="7235815" y="373838"/>
            <a:ext cx="229839" cy="327963"/>
          </a:xfrm>
          <a:custGeom>
            <a:avLst/>
            <a:gdLst/>
            <a:ahLst/>
            <a:cxnLst/>
            <a:rect l="l" t="t" r="r" b="b"/>
            <a:pathLst>
              <a:path w="1403" h="2002" extrusionOk="0">
                <a:moveTo>
                  <a:pt x="1005" y="0"/>
                </a:moveTo>
                <a:cubicBezTo>
                  <a:pt x="946" y="0"/>
                  <a:pt x="889" y="27"/>
                  <a:pt x="854" y="70"/>
                </a:cubicBezTo>
                <a:cubicBezTo>
                  <a:pt x="790" y="142"/>
                  <a:pt x="693" y="221"/>
                  <a:pt x="549" y="221"/>
                </a:cubicBezTo>
                <a:cubicBezTo>
                  <a:pt x="516" y="221"/>
                  <a:pt x="480" y="217"/>
                  <a:pt x="442" y="208"/>
                </a:cubicBezTo>
                <a:lnTo>
                  <a:pt x="442" y="208"/>
                </a:lnTo>
                <a:cubicBezTo>
                  <a:pt x="442" y="208"/>
                  <a:pt x="569" y="688"/>
                  <a:pt x="128" y="845"/>
                </a:cubicBezTo>
                <a:cubicBezTo>
                  <a:pt x="128" y="845"/>
                  <a:pt x="530" y="1041"/>
                  <a:pt x="1" y="1413"/>
                </a:cubicBezTo>
                <a:cubicBezTo>
                  <a:pt x="1" y="1413"/>
                  <a:pt x="383" y="1521"/>
                  <a:pt x="266" y="2001"/>
                </a:cubicBezTo>
                <a:cubicBezTo>
                  <a:pt x="399" y="1775"/>
                  <a:pt x="557" y="1722"/>
                  <a:pt x="676" y="1722"/>
                </a:cubicBezTo>
                <a:cubicBezTo>
                  <a:pt x="785" y="1722"/>
                  <a:pt x="863" y="1766"/>
                  <a:pt x="863" y="1766"/>
                </a:cubicBezTo>
                <a:cubicBezTo>
                  <a:pt x="790" y="1330"/>
                  <a:pt x="963" y="1261"/>
                  <a:pt x="1080" y="1261"/>
                </a:cubicBezTo>
                <a:cubicBezTo>
                  <a:pt x="1134" y="1261"/>
                  <a:pt x="1177" y="1276"/>
                  <a:pt x="1177" y="1276"/>
                </a:cubicBezTo>
                <a:cubicBezTo>
                  <a:pt x="981" y="854"/>
                  <a:pt x="1402" y="610"/>
                  <a:pt x="1402" y="610"/>
                </a:cubicBezTo>
                <a:cubicBezTo>
                  <a:pt x="1226" y="502"/>
                  <a:pt x="1206" y="335"/>
                  <a:pt x="1216" y="227"/>
                </a:cubicBezTo>
                <a:cubicBezTo>
                  <a:pt x="1216" y="139"/>
                  <a:pt x="1177" y="61"/>
                  <a:pt x="1108" y="22"/>
                </a:cubicBezTo>
                <a:cubicBezTo>
                  <a:pt x="1098" y="22"/>
                  <a:pt x="1098" y="22"/>
                  <a:pt x="1089" y="12"/>
                </a:cubicBezTo>
                <a:lnTo>
                  <a:pt x="1069" y="12"/>
                </a:lnTo>
                <a:cubicBezTo>
                  <a:pt x="1048" y="4"/>
                  <a:pt x="1027" y="0"/>
                  <a:pt x="100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6" name="Google Shape;6566;p22"/>
          <p:cNvSpPr/>
          <p:nvPr/>
        </p:nvSpPr>
        <p:spPr>
          <a:xfrm>
            <a:off x="7314613" y="295368"/>
            <a:ext cx="136462" cy="314857"/>
          </a:xfrm>
          <a:custGeom>
            <a:avLst/>
            <a:gdLst/>
            <a:ahLst/>
            <a:cxnLst/>
            <a:rect l="l" t="t" r="r" b="b"/>
            <a:pathLst>
              <a:path w="833" h="1922" extrusionOk="0">
                <a:moveTo>
                  <a:pt x="784" y="1"/>
                </a:moveTo>
                <a:lnTo>
                  <a:pt x="0" y="1892"/>
                </a:lnTo>
                <a:cubicBezTo>
                  <a:pt x="0" y="1902"/>
                  <a:pt x="0" y="1912"/>
                  <a:pt x="20" y="1921"/>
                </a:cubicBezTo>
                <a:cubicBezTo>
                  <a:pt x="29" y="1921"/>
                  <a:pt x="39" y="1921"/>
                  <a:pt x="49" y="1902"/>
                </a:cubicBezTo>
                <a:lnTo>
                  <a:pt x="833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7" name="Google Shape;6567;p22"/>
          <p:cNvSpPr/>
          <p:nvPr/>
        </p:nvSpPr>
        <p:spPr>
          <a:xfrm>
            <a:off x="7389970" y="420527"/>
            <a:ext cx="27522" cy="56517"/>
          </a:xfrm>
          <a:custGeom>
            <a:avLst/>
            <a:gdLst/>
            <a:ahLst/>
            <a:cxnLst/>
            <a:rect l="l" t="t" r="r" b="b"/>
            <a:pathLst>
              <a:path w="168" h="345" extrusionOk="0">
                <a:moveTo>
                  <a:pt x="11" y="1"/>
                </a:moveTo>
                <a:cubicBezTo>
                  <a:pt x="0" y="11"/>
                  <a:pt x="0" y="21"/>
                  <a:pt x="0" y="31"/>
                </a:cubicBezTo>
                <a:lnTo>
                  <a:pt x="118" y="325"/>
                </a:lnTo>
                <a:cubicBezTo>
                  <a:pt x="118" y="334"/>
                  <a:pt x="138" y="344"/>
                  <a:pt x="148" y="344"/>
                </a:cubicBezTo>
                <a:cubicBezTo>
                  <a:pt x="157" y="334"/>
                  <a:pt x="167" y="325"/>
                  <a:pt x="157" y="315"/>
                </a:cubicBezTo>
                <a:lnTo>
                  <a:pt x="40" y="21"/>
                </a:lnTo>
                <a:cubicBezTo>
                  <a:pt x="40" y="11"/>
                  <a:pt x="40" y="11"/>
                  <a:pt x="3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8" name="Google Shape;6568;p22"/>
          <p:cNvSpPr/>
          <p:nvPr/>
        </p:nvSpPr>
        <p:spPr>
          <a:xfrm>
            <a:off x="7365888" y="478355"/>
            <a:ext cx="27358" cy="55534"/>
          </a:xfrm>
          <a:custGeom>
            <a:avLst/>
            <a:gdLst/>
            <a:ahLst/>
            <a:cxnLst/>
            <a:rect l="l" t="t" r="r" b="b"/>
            <a:pathLst>
              <a:path w="167" h="339" extrusionOk="0">
                <a:moveTo>
                  <a:pt x="20" y="1"/>
                </a:moveTo>
                <a:cubicBezTo>
                  <a:pt x="10" y="1"/>
                  <a:pt x="1" y="20"/>
                  <a:pt x="1" y="31"/>
                </a:cubicBezTo>
                <a:lnTo>
                  <a:pt x="118" y="325"/>
                </a:lnTo>
                <a:cubicBezTo>
                  <a:pt x="125" y="331"/>
                  <a:pt x="132" y="338"/>
                  <a:pt x="139" y="338"/>
                </a:cubicBezTo>
                <a:cubicBezTo>
                  <a:pt x="142" y="338"/>
                  <a:pt x="145" y="337"/>
                  <a:pt x="147" y="334"/>
                </a:cubicBezTo>
                <a:cubicBezTo>
                  <a:pt x="158" y="334"/>
                  <a:pt x="167" y="314"/>
                  <a:pt x="158" y="305"/>
                </a:cubicBezTo>
                <a:lnTo>
                  <a:pt x="49" y="11"/>
                </a:lnTo>
                <a:cubicBezTo>
                  <a:pt x="40" y="11"/>
                  <a:pt x="40" y="1"/>
                  <a:pt x="3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9" name="Google Shape;6569;p22"/>
          <p:cNvSpPr/>
          <p:nvPr/>
        </p:nvSpPr>
        <p:spPr>
          <a:xfrm>
            <a:off x="7340332" y="439857"/>
            <a:ext cx="49801" cy="25883"/>
          </a:xfrm>
          <a:custGeom>
            <a:avLst/>
            <a:gdLst/>
            <a:ahLst/>
            <a:cxnLst/>
            <a:rect l="l" t="t" r="r" b="b"/>
            <a:pathLst>
              <a:path w="304" h="158" extrusionOk="0">
                <a:moveTo>
                  <a:pt x="264" y="1"/>
                </a:moveTo>
                <a:lnTo>
                  <a:pt x="9" y="118"/>
                </a:lnTo>
                <a:cubicBezTo>
                  <a:pt x="0" y="118"/>
                  <a:pt x="0" y="128"/>
                  <a:pt x="0" y="148"/>
                </a:cubicBezTo>
                <a:cubicBezTo>
                  <a:pt x="9" y="157"/>
                  <a:pt x="20" y="157"/>
                  <a:pt x="29" y="157"/>
                </a:cubicBezTo>
                <a:lnTo>
                  <a:pt x="284" y="50"/>
                </a:lnTo>
                <a:cubicBezTo>
                  <a:pt x="294" y="40"/>
                  <a:pt x="303" y="30"/>
                  <a:pt x="303" y="20"/>
                </a:cubicBezTo>
                <a:lnTo>
                  <a:pt x="284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0" name="Google Shape;6570;p22"/>
          <p:cNvSpPr/>
          <p:nvPr/>
        </p:nvSpPr>
        <p:spPr>
          <a:xfrm>
            <a:off x="7345083" y="529795"/>
            <a:ext cx="24245" cy="51439"/>
          </a:xfrm>
          <a:custGeom>
            <a:avLst/>
            <a:gdLst/>
            <a:ahLst/>
            <a:cxnLst/>
            <a:rect l="l" t="t" r="r" b="b"/>
            <a:pathLst>
              <a:path w="148" h="314" extrusionOk="0">
                <a:moveTo>
                  <a:pt x="10" y="0"/>
                </a:moveTo>
                <a:cubicBezTo>
                  <a:pt x="0" y="0"/>
                  <a:pt x="0" y="20"/>
                  <a:pt x="0" y="30"/>
                </a:cubicBezTo>
                <a:lnTo>
                  <a:pt x="98" y="304"/>
                </a:lnTo>
                <a:cubicBezTo>
                  <a:pt x="108" y="314"/>
                  <a:pt x="118" y="314"/>
                  <a:pt x="128" y="314"/>
                </a:cubicBezTo>
                <a:cubicBezTo>
                  <a:pt x="137" y="304"/>
                  <a:pt x="147" y="294"/>
                  <a:pt x="147" y="285"/>
                </a:cubicBezTo>
                <a:lnTo>
                  <a:pt x="39" y="11"/>
                </a:lnTo>
                <a:cubicBezTo>
                  <a:pt x="39" y="11"/>
                  <a:pt x="39" y="0"/>
                  <a:pt x="3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1" name="Google Shape;6571;p22"/>
          <p:cNvSpPr/>
          <p:nvPr/>
        </p:nvSpPr>
        <p:spPr>
          <a:xfrm>
            <a:off x="7325752" y="574681"/>
            <a:ext cx="24245" cy="51603"/>
          </a:xfrm>
          <a:custGeom>
            <a:avLst/>
            <a:gdLst/>
            <a:ahLst/>
            <a:cxnLst/>
            <a:rect l="l" t="t" r="r" b="b"/>
            <a:pathLst>
              <a:path w="148" h="315" extrusionOk="0">
                <a:moveTo>
                  <a:pt x="20" y="1"/>
                </a:moveTo>
                <a:cubicBezTo>
                  <a:pt x="11" y="11"/>
                  <a:pt x="0" y="20"/>
                  <a:pt x="0" y="30"/>
                </a:cubicBezTo>
                <a:lnTo>
                  <a:pt x="109" y="305"/>
                </a:lnTo>
                <a:cubicBezTo>
                  <a:pt x="109" y="314"/>
                  <a:pt x="118" y="314"/>
                  <a:pt x="138" y="314"/>
                </a:cubicBezTo>
                <a:cubicBezTo>
                  <a:pt x="148" y="314"/>
                  <a:pt x="148" y="295"/>
                  <a:pt x="148" y="285"/>
                </a:cubicBezTo>
                <a:lnTo>
                  <a:pt x="50" y="11"/>
                </a:lnTo>
                <a:cubicBezTo>
                  <a:pt x="40" y="11"/>
                  <a:pt x="40" y="1"/>
                  <a:pt x="3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2" name="Google Shape;6572;p22"/>
          <p:cNvSpPr/>
          <p:nvPr/>
        </p:nvSpPr>
        <p:spPr>
          <a:xfrm>
            <a:off x="7321002" y="499324"/>
            <a:ext cx="45051" cy="23262"/>
          </a:xfrm>
          <a:custGeom>
            <a:avLst/>
            <a:gdLst/>
            <a:ahLst/>
            <a:cxnLst/>
            <a:rect l="l" t="t" r="r" b="b"/>
            <a:pathLst>
              <a:path w="275" h="142" extrusionOk="0">
                <a:moveTo>
                  <a:pt x="236" y="1"/>
                </a:moveTo>
                <a:lnTo>
                  <a:pt x="10" y="99"/>
                </a:lnTo>
                <a:cubicBezTo>
                  <a:pt x="0" y="108"/>
                  <a:pt x="0" y="118"/>
                  <a:pt x="0" y="128"/>
                </a:cubicBezTo>
                <a:cubicBezTo>
                  <a:pt x="7" y="135"/>
                  <a:pt x="14" y="142"/>
                  <a:pt x="21" y="142"/>
                </a:cubicBezTo>
                <a:cubicBezTo>
                  <a:pt x="24" y="142"/>
                  <a:pt x="27" y="140"/>
                  <a:pt x="29" y="138"/>
                </a:cubicBezTo>
                <a:lnTo>
                  <a:pt x="255" y="40"/>
                </a:lnTo>
                <a:cubicBezTo>
                  <a:pt x="265" y="40"/>
                  <a:pt x="275" y="20"/>
                  <a:pt x="265" y="10"/>
                </a:cubicBezTo>
                <a:cubicBezTo>
                  <a:pt x="265" y="1"/>
                  <a:pt x="265" y="1"/>
                  <a:pt x="25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3" name="Google Shape;6573;p22"/>
          <p:cNvSpPr/>
          <p:nvPr/>
        </p:nvSpPr>
        <p:spPr>
          <a:xfrm>
            <a:off x="7296920" y="553876"/>
            <a:ext cx="46689" cy="23262"/>
          </a:xfrm>
          <a:custGeom>
            <a:avLst/>
            <a:gdLst/>
            <a:ahLst/>
            <a:cxnLst/>
            <a:rect l="l" t="t" r="r" b="b"/>
            <a:pathLst>
              <a:path w="285" h="142" extrusionOk="0">
                <a:moveTo>
                  <a:pt x="245" y="1"/>
                </a:moveTo>
                <a:lnTo>
                  <a:pt x="20" y="99"/>
                </a:lnTo>
                <a:cubicBezTo>
                  <a:pt x="10" y="108"/>
                  <a:pt x="0" y="118"/>
                  <a:pt x="10" y="128"/>
                </a:cubicBezTo>
                <a:cubicBezTo>
                  <a:pt x="10" y="135"/>
                  <a:pt x="20" y="142"/>
                  <a:pt x="29" y="142"/>
                </a:cubicBezTo>
                <a:cubicBezTo>
                  <a:pt x="33" y="142"/>
                  <a:pt x="37" y="141"/>
                  <a:pt x="39" y="138"/>
                </a:cubicBezTo>
                <a:lnTo>
                  <a:pt x="265" y="40"/>
                </a:lnTo>
                <a:cubicBezTo>
                  <a:pt x="274" y="40"/>
                  <a:pt x="285" y="20"/>
                  <a:pt x="274" y="10"/>
                </a:cubicBezTo>
                <a:lnTo>
                  <a:pt x="265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4" name="Google Shape;6574;p22"/>
          <p:cNvSpPr/>
          <p:nvPr/>
        </p:nvSpPr>
        <p:spPr>
          <a:xfrm>
            <a:off x="6417205" y="373838"/>
            <a:ext cx="229676" cy="327963"/>
          </a:xfrm>
          <a:custGeom>
            <a:avLst/>
            <a:gdLst/>
            <a:ahLst/>
            <a:cxnLst/>
            <a:rect l="l" t="t" r="r" b="b"/>
            <a:pathLst>
              <a:path w="1402" h="2002" extrusionOk="0">
                <a:moveTo>
                  <a:pt x="397" y="0"/>
                </a:moveTo>
                <a:cubicBezTo>
                  <a:pt x="376" y="0"/>
                  <a:pt x="354" y="4"/>
                  <a:pt x="333" y="12"/>
                </a:cubicBezTo>
                <a:lnTo>
                  <a:pt x="314" y="12"/>
                </a:lnTo>
                <a:cubicBezTo>
                  <a:pt x="314" y="22"/>
                  <a:pt x="304" y="22"/>
                  <a:pt x="294" y="22"/>
                </a:cubicBezTo>
                <a:cubicBezTo>
                  <a:pt x="226" y="61"/>
                  <a:pt x="187" y="139"/>
                  <a:pt x="187" y="227"/>
                </a:cubicBezTo>
                <a:cubicBezTo>
                  <a:pt x="206" y="335"/>
                  <a:pt x="176" y="502"/>
                  <a:pt x="0" y="610"/>
                </a:cubicBezTo>
                <a:cubicBezTo>
                  <a:pt x="0" y="610"/>
                  <a:pt x="422" y="854"/>
                  <a:pt x="226" y="1276"/>
                </a:cubicBezTo>
                <a:cubicBezTo>
                  <a:pt x="226" y="1276"/>
                  <a:pt x="268" y="1261"/>
                  <a:pt x="322" y="1261"/>
                </a:cubicBezTo>
                <a:cubicBezTo>
                  <a:pt x="439" y="1261"/>
                  <a:pt x="613" y="1330"/>
                  <a:pt x="539" y="1766"/>
                </a:cubicBezTo>
                <a:cubicBezTo>
                  <a:pt x="539" y="1766"/>
                  <a:pt x="617" y="1722"/>
                  <a:pt x="726" y="1722"/>
                </a:cubicBezTo>
                <a:cubicBezTo>
                  <a:pt x="846" y="1722"/>
                  <a:pt x="1003" y="1775"/>
                  <a:pt x="1137" y="2001"/>
                </a:cubicBezTo>
                <a:cubicBezTo>
                  <a:pt x="1019" y="1521"/>
                  <a:pt x="1402" y="1413"/>
                  <a:pt x="1402" y="1413"/>
                </a:cubicBezTo>
                <a:cubicBezTo>
                  <a:pt x="873" y="1041"/>
                  <a:pt x="1274" y="845"/>
                  <a:pt x="1274" y="845"/>
                </a:cubicBezTo>
                <a:cubicBezTo>
                  <a:pt x="833" y="688"/>
                  <a:pt x="960" y="208"/>
                  <a:pt x="960" y="208"/>
                </a:cubicBezTo>
                <a:lnTo>
                  <a:pt x="960" y="208"/>
                </a:lnTo>
                <a:cubicBezTo>
                  <a:pt x="922" y="217"/>
                  <a:pt x="887" y="221"/>
                  <a:pt x="854" y="221"/>
                </a:cubicBezTo>
                <a:cubicBezTo>
                  <a:pt x="709" y="221"/>
                  <a:pt x="613" y="142"/>
                  <a:pt x="549" y="70"/>
                </a:cubicBezTo>
                <a:cubicBezTo>
                  <a:pt x="513" y="27"/>
                  <a:pt x="456" y="0"/>
                  <a:pt x="39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5" name="Google Shape;6575;p22"/>
          <p:cNvSpPr/>
          <p:nvPr/>
        </p:nvSpPr>
        <p:spPr>
          <a:xfrm>
            <a:off x="6431621" y="295368"/>
            <a:ext cx="136626" cy="314857"/>
          </a:xfrm>
          <a:custGeom>
            <a:avLst/>
            <a:gdLst/>
            <a:ahLst/>
            <a:cxnLst/>
            <a:rect l="l" t="t" r="r" b="b"/>
            <a:pathLst>
              <a:path w="834" h="1922" extrusionOk="0">
                <a:moveTo>
                  <a:pt x="1" y="1"/>
                </a:moveTo>
                <a:lnTo>
                  <a:pt x="794" y="1902"/>
                </a:lnTo>
                <a:cubicBezTo>
                  <a:pt x="794" y="1921"/>
                  <a:pt x="804" y="1921"/>
                  <a:pt x="824" y="1921"/>
                </a:cubicBezTo>
                <a:cubicBezTo>
                  <a:pt x="833" y="1912"/>
                  <a:pt x="833" y="1902"/>
                  <a:pt x="833" y="1892"/>
                </a:cubicBezTo>
                <a:lnTo>
                  <a:pt x="49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6" name="Google Shape;6576;p22"/>
          <p:cNvSpPr/>
          <p:nvPr/>
        </p:nvSpPr>
        <p:spPr>
          <a:xfrm>
            <a:off x="6465368" y="420527"/>
            <a:ext cx="27522" cy="56517"/>
          </a:xfrm>
          <a:custGeom>
            <a:avLst/>
            <a:gdLst/>
            <a:ahLst/>
            <a:cxnLst/>
            <a:rect l="l" t="t" r="r" b="b"/>
            <a:pathLst>
              <a:path w="168" h="345" extrusionOk="0">
                <a:moveTo>
                  <a:pt x="137" y="1"/>
                </a:moveTo>
                <a:cubicBezTo>
                  <a:pt x="128" y="11"/>
                  <a:pt x="128" y="11"/>
                  <a:pt x="128" y="21"/>
                </a:cubicBezTo>
                <a:lnTo>
                  <a:pt x="10" y="315"/>
                </a:lnTo>
                <a:cubicBezTo>
                  <a:pt x="0" y="325"/>
                  <a:pt x="10" y="334"/>
                  <a:pt x="20" y="344"/>
                </a:cubicBezTo>
                <a:cubicBezTo>
                  <a:pt x="30" y="344"/>
                  <a:pt x="49" y="334"/>
                  <a:pt x="49" y="325"/>
                </a:cubicBezTo>
                <a:lnTo>
                  <a:pt x="167" y="31"/>
                </a:lnTo>
                <a:cubicBezTo>
                  <a:pt x="167" y="21"/>
                  <a:pt x="167" y="11"/>
                  <a:pt x="15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7" name="Google Shape;6577;p22"/>
          <p:cNvSpPr/>
          <p:nvPr/>
        </p:nvSpPr>
        <p:spPr>
          <a:xfrm>
            <a:off x="6489450" y="478355"/>
            <a:ext cx="27358" cy="55534"/>
          </a:xfrm>
          <a:custGeom>
            <a:avLst/>
            <a:gdLst/>
            <a:ahLst/>
            <a:cxnLst/>
            <a:rect l="l" t="t" r="r" b="b"/>
            <a:pathLst>
              <a:path w="167" h="339" extrusionOk="0">
                <a:moveTo>
                  <a:pt x="138" y="1"/>
                </a:moveTo>
                <a:cubicBezTo>
                  <a:pt x="127" y="1"/>
                  <a:pt x="127" y="11"/>
                  <a:pt x="118" y="11"/>
                </a:cubicBezTo>
                <a:lnTo>
                  <a:pt x="10" y="305"/>
                </a:lnTo>
                <a:cubicBezTo>
                  <a:pt x="0" y="314"/>
                  <a:pt x="10" y="334"/>
                  <a:pt x="20" y="334"/>
                </a:cubicBezTo>
                <a:cubicBezTo>
                  <a:pt x="23" y="337"/>
                  <a:pt x="26" y="338"/>
                  <a:pt x="29" y="338"/>
                </a:cubicBezTo>
                <a:cubicBezTo>
                  <a:pt x="35" y="338"/>
                  <a:pt x="42" y="331"/>
                  <a:pt x="49" y="325"/>
                </a:cubicBezTo>
                <a:lnTo>
                  <a:pt x="167" y="31"/>
                </a:lnTo>
                <a:cubicBezTo>
                  <a:pt x="167" y="20"/>
                  <a:pt x="167" y="1"/>
                  <a:pt x="14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8" name="Google Shape;6578;p22"/>
          <p:cNvSpPr/>
          <p:nvPr/>
        </p:nvSpPr>
        <p:spPr>
          <a:xfrm>
            <a:off x="6492726" y="439857"/>
            <a:ext cx="49801" cy="25883"/>
          </a:xfrm>
          <a:custGeom>
            <a:avLst/>
            <a:gdLst/>
            <a:ahLst/>
            <a:cxnLst/>
            <a:rect l="l" t="t" r="r" b="b"/>
            <a:pathLst>
              <a:path w="304" h="158" extrusionOk="0">
                <a:moveTo>
                  <a:pt x="20" y="1"/>
                </a:moveTo>
                <a:cubicBezTo>
                  <a:pt x="9" y="11"/>
                  <a:pt x="9" y="11"/>
                  <a:pt x="9" y="20"/>
                </a:cubicBezTo>
                <a:cubicBezTo>
                  <a:pt x="0" y="30"/>
                  <a:pt x="9" y="40"/>
                  <a:pt x="20" y="50"/>
                </a:cubicBezTo>
                <a:lnTo>
                  <a:pt x="274" y="157"/>
                </a:lnTo>
                <a:cubicBezTo>
                  <a:pt x="284" y="157"/>
                  <a:pt x="294" y="157"/>
                  <a:pt x="303" y="148"/>
                </a:cubicBezTo>
                <a:cubicBezTo>
                  <a:pt x="303" y="128"/>
                  <a:pt x="303" y="118"/>
                  <a:pt x="294" y="118"/>
                </a:cubicBezTo>
                <a:lnTo>
                  <a:pt x="39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9" name="Google Shape;6579;p22"/>
          <p:cNvSpPr/>
          <p:nvPr/>
        </p:nvSpPr>
        <p:spPr>
          <a:xfrm>
            <a:off x="6513531" y="529795"/>
            <a:ext cx="24245" cy="51439"/>
          </a:xfrm>
          <a:custGeom>
            <a:avLst/>
            <a:gdLst/>
            <a:ahLst/>
            <a:cxnLst/>
            <a:rect l="l" t="t" r="r" b="b"/>
            <a:pathLst>
              <a:path w="148" h="314" extrusionOk="0">
                <a:moveTo>
                  <a:pt x="118" y="0"/>
                </a:moveTo>
                <a:cubicBezTo>
                  <a:pt x="108" y="0"/>
                  <a:pt x="108" y="11"/>
                  <a:pt x="108" y="11"/>
                </a:cubicBezTo>
                <a:lnTo>
                  <a:pt x="10" y="285"/>
                </a:lnTo>
                <a:cubicBezTo>
                  <a:pt x="0" y="294"/>
                  <a:pt x="10" y="304"/>
                  <a:pt x="20" y="314"/>
                </a:cubicBezTo>
                <a:cubicBezTo>
                  <a:pt x="30" y="314"/>
                  <a:pt x="39" y="314"/>
                  <a:pt x="49" y="304"/>
                </a:cubicBezTo>
                <a:lnTo>
                  <a:pt x="147" y="30"/>
                </a:lnTo>
                <a:cubicBezTo>
                  <a:pt x="147" y="20"/>
                  <a:pt x="147" y="0"/>
                  <a:pt x="13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0" name="Google Shape;6580;p22"/>
          <p:cNvSpPr/>
          <p:nvPr/>
        </p:nvSpPr>
        <p:spPr>
          <a:xfrm>
            <a:off x="6532698" y="574681"/>
            <a:ext cx="24245" cy="51603"/>
          </a:xfrm>
          <a:custGeom>
            <a:avLst/>
            <a:gdLst/>
            <a:ahLst/>
            <a:cxnLst/>
            <a:rect l="l" t="t" r="r" b="b"/>
            <a:pathLst>
              <a:path w="148" h="315" extrusionOk="0">
                <a:moveTo>
                  <a:pt x="118" y="1"/>
                </a:moveTo>
                <a:cubicBezTo>
                  <a:pt x="109" y="1"/>
                  <a:pt x="109" y="11"/>
                  <a:pt x="99" y="11"/>
                </a:cubicBezTo>
                <a:lnTo>
                  <a:pt x="1" y="285"/>
                </a:lnTo>
                <a:cubicBezTo>
                  <a:pt x="1" y="295"/>
                  <a:pt x="1" y="314"/>
                  <a:pt x="20" y="314"/>
                </a:cubicBezTo>
                <a:cubicBezTo>
                  <a:pt x="30" y="314"/>
                  <a:pt x="40" y="314"/>
                  <a:pt x="40" y="305"/>
                </a:cubicBezTo>
                <a:lnTo>
                  <a:pt x="148" y="30"/>
                </a:lnTo>
                <a:cubicBezTo>
                  <a:pt x="148" y="20"/>
                  <a:pt x="138" y="11"/>
                  <a:pt x="12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1" name="Google Shape;6581;p22"/>
          <p:cNvSpPr/>
          <p:nvPr/>
        </p:nvSpPr>
        <p:spPr>
          <a:xfrm>
            <a:off x="6516644" y="499324"/>
            <a:ext cx="45051" cy="23262"/>
          </a:xfrm>
          <a:custGeom>
            <a:avLst/>
            <a:gdLst/>
            <a:ahLst/>
            <a:cxnLst/>
            <a:rect l="l" t="t" r="r" b="b"/>
            <a:pathLst>
              <a:path w="275" h="142" extrusionOk="0">
                <a:moveTo>
                  <a:pt x="20" y="1"/>
                </a:moveTo>
                <a:cubicBezTo>
                  <a:pt x="11" y="1"/>
                  <a:pt x="11" y="1"/>
                  <a:pt x="11" y="10"/>
                </a:cubicBezTo>
                <a:cubicBezTo>
                  <a:pt x="1" y="20"/>
                  <a:pt x="11" y="40"/>
                  <a:pt x="20" y="40"/>
                </a:cubicBezTo>
                <a:lnTo>
                  <a:pt x="246" y="138"/>
                </a:lnTo>
                <a:cubicBezTo>
                  <a:pt x="249" y="140"/>
                  <a:pt x="252" y="142"/>
                  <a:pt x="254" y="142"/>
                </a:cubicBezTo>
                <a:cubicBezTo>
                  <a:pt x="261" y="142"/>
                  <a:pt x="268" y="135"/>
                  <a:pt x="275" y="128"/>
                </a:cubicBezTo>
                <a:cubicBezTo>
                  <a:pt x="275" y="118"/>
                  <a:pt x="275" y="108"/>
                  <a:pt x="266" y="99"/>
                </a:cubicBezTo>
                <a:lnTo>
                  <a:pt x="4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2" name="Google Shape;6582;p22"/>
          <p:cNvSpPr/>
          <p:nvPr/>
        </p:nvSpPr>
        <p:spPr>
          <a:xfrm>
            <a:off x="6539087" y="553876"/>
            <a:ext cx="46853" cy="23262"/>
          </a:xfrm>
          <a:custGeom>
            <a:avLst/>
            <a:gdLst/>
            <a:ahLst/>
            <a:cxnLst/>
            <a:rect l="l" t="t" r="r" b="b"/>
            <a:pathLst>
              <a:path w="286" h="142" extrusionOk="0">
                <a:moveTo>
                  <a:pt x="20" y="1"/>
                </a:moveTo>
                <a:lnTo>
                  <a:pt x="11" y="10"/>
                </a:lnTo>
                <a:cubicBezTo>
                  <a:pt x="1" y="20"/>
                  <a:pt x="11" y="40"/>
                  <a:pt x="20" y="40"/>
                </a:cubicBezTo>
                <a:lnTo>
                  <a:pt x="246" y="138"/>
                </a:lnTo>
                <a:cubicBezTo>
                  <a:pt x="249" y="141"/>
                  <a:pt x="253" y="142"/>
                  <a:pt x="256" y="142"/>
                </a:cubicBezTo>
                <a:cubicBezTo>
                  <a:pt x="265" y="142"/>
                  <a:pt x="275" y="135"/>
                  <a:pt x="275" y="128"/>
                </a:cubicBezTo>
                <a:cubicBezTo>
                  <a:pt x="285" y="118"/>
                  <a:pt x="275" y="108"/>
                  <a:pt x="266" y="99"/>
                </a:cubicBezTo>
                <a:lnTo>
                  <a:pt x="4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3" name="Google Shape;6583;p22"/>
          <p:cNvSpPr/>
          <p:nvPr/>
        </p:nvSpPr>
        <p:spPr>
          <a:xfrm>
            <a:off x="8123721" y="295368"/>
            <a:ext cx="239177" cy="635284"/>
          </a:xfrm>
          <a:custGeom>
            <a:avLst/>
            <a:gdLst/>
            <a:ahLst/>
            <a:cxnLst/>
            <a:rect l="l" t="t" r="r" b="b"/>
            <a:pathLst>
              <a:path w="1460" h="3878" extrusionOk="0">
                <a:moveTo>
                  <a:pt x="1392" y="1"/>
                </a:moveTo>
                <a:cubicBezTo>
                  <a:pt x="1381" y="197"/>
                  <a:pt x="1362" y="549"/>
                  <a:pt x="1264" y="991"/>
                </a:cubicBezTo>
                <a:cubicBezTo>
                  <a:pt x="1127" y="1647"/>
                  <a:pt x="793" y="2666"/>
                  <a:pt x="9" y="3822"/>
                </a:cubicBezTo>
                <a:cubicBezTo>
                  <a:pt x="0" y="3842"/>
                  <a:pt x="9" y="3862"/>
                  <a:pt x="20" y="3872"/>
                </a:cubicBezTo>
                <a:cubicBezTo>
                  <a:pt x="28" y="3876"/>
                  <a:pt x="36" y="3878"/>
                  <a:pt x="43" y="3878"/>
                </a:cubicBezTo>
                <a:cubicBezTo>
                  <a:pt x="54" y="3878"/>
                  <a:pt x="63" y="3873"/>
                  <a:pt x="68" y="3862"/>
                </a:cubicBezTo>
                <a:cubicBezTo>
                  <a:pt x="421" y="3343"/>
                  <a:pt x="706" y="2813"/>
                  <a:pt x="931" y="2284"/>
                </a:cubicBezTo>
                <a:cubicBezTo>
                  <a:pt x="1107" y="1853"/>
                  <a:pt x="1244" y="1422"/>
                  <a:pt x="1333" y="1010"/>
                </a:cubicBezTo>
                <a:cubicBezTo>
                  <a:pt x="1431" y="579"/>
                  <a:pt x="1450" y="197"/>
                  <a:pt x="146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4" name="Google Shape;6584;p22"/>
          <p:cNvSpPr/>
          <p:nvPr/>
        </p:nvSpPr>
        <p:spPr>
          <a:xfrm>
            <a:off x="8195802" y="796657"/>
            <a:ext cx="37187" cy="160869"/>
          </a:xfrm>
          <a:custGeom>
            <a:avLst/>
            <a:gdLst/>
            <a:ahLst/>
            <a:cxnLst/>
            <a:rect l="l" t="t" r="r" b="b"/>
            <a:pathLst>
              <a:path w="227" h="982" extrusionOk="0">
                <a:moveTo>
                  <a:pt x="74" y="1"/>
                </a:moveTo>
                <a:cubicBezTo>
                  <a:pt x="69" y="1"/>
                  <a:pt x="64" y="3"/>
                  <a:pt x="59" y="8"/>
                </a:cubicBezTo>
                <a:cubicBezTo>
                  <a:pt x="40" y="8"/>
                  <a:pt x="40" y="37"/>
                  <a:pt x="40" y="47"/>
                </a:cubicBezTo>
                <a:cubicBezTo>
                  <a:pt x="50" y="57"/>
                  <a:pt x="226" y="479"/>
                  <a:pt x="11" y="929"/>
                </a:cubicBezTo>
                <a:cubicBezTo>
                  <a:pt x="1" y="949"/>
                  <a:pt x="11" y="969"/>
                  <a:pt x="20" y="978"/>
                </a:cubicBezTo>
                <a:cubicBezTo>
                  <a:pt x="25" y="981"/>
                  <a:pt x="31" y="982"/>
                  <a:pt x="36" y="982"/>
                </a:cubicBezTo>
                <a:cubicBezTo>
                  <a:pt x="50" y="982"/>
                  <a:pt x="62" y="973"/>
                  <a:pt x="70" y="958"/>
                </a:cubicBezTo>
                <a:cubicBezTo>
                  <a:pt x="187" y="714"/>
                  <a:pt x="197" y="468"/>
                  <a:pt x="177" y="312"/>
                </a:cubicBezTo>
                <a:cubicBezTo>
                  <a:pt x="157" y="135"/>
                  <a:pt x="109" y="28"/>
                  <a:pt x="109" y="28"/>
                </a:cubicBezTo>
                <a:cubicBezTo>
                  <a:pt x="99" y="18"/>
                  <a:pt x="99" y="8"/>
                  <a:pt x="89" y="8"/>
                </a:cubicBezTo>
                <a:cubicBezTo>
                  <a:pt x="84" y="3"/>
                  <a:pt x="79" y="1"/>
                  <a:pt x="7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5" name="Google Shape;6585;p22"/>
          <p:cNvSpPr/>
          <p:nvPr/>
        </p:nvSpPr>
        <p:spPr>
          <a:xfrm>
            <a:off x="8125196" y="687062"/>
            <a:ext cx="141377" cy="104024"/>
          </a:xfrm>
          <a:custGeom>
            <a:avLst/>
            <a:gdLst/>
            <a:ahLst/>
            <a:cxnLst/>
            <a:rect l="l" t="t" r="r" b="b"/>
            <a:pathLst>
              <a:path w="863" h="635" extrusionOk="0">
                <a:moveTo>
                  <a:pt x="814" y="1"/>
                </a:moveTo>
                <a:cubicBezTo>
                  <a:pt x="795" y="1"/>
                  <a:pt x="353" y="128"/>
                  <a:pt x="11" y="579"/>
                </a:cubicBezTo>
                <a:cubicBezTo>
                  <a:pt x="0" y="599"/>
                  <a:pt x="11" y="618"/>
                  <a:pt x="20" y="628"/>
                </a:cubicBezTo>
                <a:cubicBezTo>
                  <a:pt x="28" y="632"/>
                  <a:pt x="36" y="635"/>
                  <a:pt x="44" y="635"/>
                </a:cubicBezTo>
                <a:cubicBezTo>
                  <a:pt x="54" y="635"/>
                  <a:pt x="63" y="630"/>
                  <a:pt x="69" y="618"/>
                </a:cubicBezTo>
                <a:cubicBezTo>
                  <a:pt x="392" y="187"/>
                  <a:pt x="824" y="70"/>
                  <a:pt x="834" y="70"/>
                </a:cubicBezTo>
                <a:cubicBezTo>
                  <a:pt x="843" y="59"/>
                  <a:pt x="863" y="40"/>
                  <a:pt x="853" y="20"/>
                </a:cubicBezTo>
                <a:cubicBezTo>
                  <a:pt x="853" y="11"/>
                  <a:pt x="843" y="1"/>
                  <a:pt x="83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6" name="Google Shape;6586;p22"/>
          <p:cNvSpPr/>
          <p:nvPr/>
        </p:nvSpPr>
        <p:spPr>
          <a:xfrm>
            <a:off x="8284101" y="608920"/>
            <a:ext cx="70934" cy="175285"/>
          </a:xfrm>
          <a:custGeom>
            <a:avLst/>
            <a:gdLst/>
            <a:ahLst/>
            <a:cxnLst/>
            <a:rect l="l" t="t" r="r" b="b"/>
            <a:pathLst>
              <a:path w="433" h="1070" extrusionOk="0">
                <a:moveTo>
                  <a:pt x="35" y="0"/>
                </a:moveTo>
                <a:cubicBezTo>
                  <a:pt x="30" y="0"/>
                  <a:pt x="25" y="3"/>
                  <a:pt x="21" y="7"/>
                </a:cubicBezTo>
                <a:cubicBezTo>
                  <a:pt x="1" y="27"/>
                  <a:pt x="1" y="46"/>
                  <a:pt x="21" y="57"/>
                </a:cubicBezTo>
                <a:cubicBezTo>
                  <a:pt x="21" y="66"/>
                  <a:pt x="128" y="184"/>
                  <a:pt x="217" y="360"/>
                </a:cubicBezTo>
                <a:cubicBezTo>
                  <a:pt x="295" y="517"/>
                  <a:pt x="373" y="772"/>
                  <a:pt x="295" y="1026"/>
                </a:cubicBezTo>
                <a:cubicBezTo>
                  <a:pt x="295" y="1046"/>
                  <a:pt x="304" y="1066"/>
                  <a:pt x="324" y="1066"/>
                </a:cubicBezTo>
                <a:cubicBezTo>
                  <a:pt x="327" y="1068"/>
                  <a:pt x="330" y="1070"/>
                  <a:pt x="334" y="1070"/>
                </a:cubicBezTo>
                <a:cubicBezTo>
                  <a:pt x="344" y="1070"/>
                  <a:pt x="356" y="1060"/>
                  <a:pt x="363" y="1046"/>
                </a:cubicBezTo>
                <a:cubicBezTo>
                  <a:pt x="432" y="821"/>
                  <a:pt x="402" y="576"/>
                  <a:pt x="275" y="321"/>
                </a:cubicBezTo>
                <a:cubicBezTo>
                  <a:pt x="187" y="135"/>
                  <a:pt x="69" y="17"/>
                  <a:pt x="69" y="17"/>
                </a:cubicBezTo>
                <a:cubicBezTo>
                  <a:pt x="60" y="7"/>
                  <a:pt x="60" y="7"/>
                  <a:pt x="50" y="7"/>
                </a:cubicBezTo>
                <a:cubicBezTo>
                  <a:pt x="45" y="3"/>
                  <a:pt x="40" y="0"/>
                  <a:pt x="3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7" name="Google Shape;6587;p22"/>
          <p:cNvSpPr/>
          <p:nvPr/>
        </p:nvSpPr>
        <p:spPr>
          <a:xfrm>
            <a:off x="8136499" y="499652"/>
            <a:ext cx="194291" cy="154971"/>
          </a:xfrm>
          <a:custGeom>
            <a:avLst/>
            <a:gdLst/>
            <a:ahLst/>
            <a:cxnLst/>
            <a:rect l="l" t="t" r="r" b="b"/>
            <a:pathLst>
              <a:path w="1186" h="946" extrusionOk="0">
                <a:moveTo>
                  <a:pt x="1150" y="1"/>
                </a:moveTo>
                <a:cubicBezTo>
                  <a:pt x="1147" y="1"/>
                  <a:pt x="1142" y="3"/>
                  <a:pt x="1137" y="8"/>
                </a:cubicBezTo>
                <a:cubicBezTo>
                  <a:pt x="1127" y="8"/>
                  <a:pt x="961" y="57"/>
                  <a:pt x="735" y="195"/>
                </a:cubicBezTo>
                <a:cubicBezTo>
                  <a:pt x="519" y="322"/>
                  <a:pt x="225" y="537"/>
                  <a:pt x="10" y="890"/>
                </a:cubicBezTo>
                <a:cubicBezTo>
                  <a:pt x="0" y="909"/>
                  <a:pt x="0" y="929"/>
                  <a:pt x="20" y="939"/>
                </a:cubicBezTo>
                <a:cubicBezTo>
                  <a:pt x="24" y="943"/>
                  <a:pt x="31" y="945"/>
                  <a:pt x="39" y="945"/>
                </a:cubicBezTo>
                <a:cubicBezTo>
                  <a:pt x="50" y="945"/>
                  <a:pt x="63" y="941"/>
                  <a:pt x="69" y="929"/>
                </a:cubicBezTo>
                <a:cubicBezTo>
                  <a:pt x="275" y="586"/>
                  <a:pt x="559" y="371"/>
                  <a:pt x="765" y="253"/>
                </a:cubicBezTo>
                <a:cubicBezTo>
                  <a:pt x="980" y="126"/>
                  <a:pt x="1157" y="67"/>
                  <a:pt x="1157" y="67"/>
                </a:cubicBezTo>
                <a:cubicBezTo>
                  <a:pt x="1176" y="67"/>
                  <a:pt x="1186" y="47"/>
                  <a:pt x="1186" y="28"/>
                </a:cubicBezTo>
                <a:cubicBezTo>
                  <a:pt x="1176" y="18"/>
                  <a:pt x="1166" y="8"/>
                  <a:pt x="1157" y="8"/>
                </a:cubicBezTo>
                <a:cubicBezTo>
                  <a:pt x="1157" y="3"/>
                  <a:pt x="1154" y="1"/>
                  <a:pt x="115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8" name="Google Shape;6588;p22"/>
          <p:cNvSpPr/>
          <p:nvPr/>
        </p:nvSpPr>
        <p:spPr>
          <a:xfrm>
            <a:off x="8341930" y="398083"/>
            <a:ext cx="122210" cy="192813"/>
          </a:xfrm>
          <a:custGeom>
            <a:avLst/>
            <a:gdLst/>
            <a:ahLst/>
            <a:cxnLst/>
            <a:rect l="l" t="t" r="r" b="b"/>
            <a:pathLst>
              <a:path w="746" h="1177" extrusionOk="0">
                <a:moveTo>
                  <a:pt x="49" y="1"/>
                </a:moveTo>
                <a:cubicBezTo>
                  <a:pt x="40" y="1"/>
                  <a:pt x="20" y="1"/>
                  <a:pt x="10" y="20"/>
                </a:cubicBezTo>
                <a:cubicBezTo>
                  <a:pt x="1" y="31"/>
                  <a:pt x="10" y="50"/>
                  <a:pt x="20" y="70"/>
                </a:cubicBezTo>
                <a:cubicBezTo>
                  <a:pt x="20" y="70"/>
                  <a:pt x="187" y="177"/>
                  <a:pt x="353" y="364"/>
                </a:cubicBezTo>
                <a:cubicBezTo>
                  <a:pt x="500" y="540"/>
                  <a:pt x="676" y="815"/>
                  <a:pt x="676" y="1148"/>
                </a:cubicBezTo>
                <a:cubicBezTo>
                  <a:pt x="676" y="1167"/>
                  <a:pt x="687" y="1177"/>
                  <a:pt x="706" y="1177"/>
                </a:cubicBezTo>
                <a:cubicBezTo>
                  <a:pt x="726" y="1177"/>
                  <a:pt x="745" y="1167"/>
                  <a:pt x="745" y="1148"/>
                </a:cubicBezTo>
                <a:cubicBezTo>
                  <a:pt x="745" y="863"/>
                  <a:pt x="628" y="579"/>
                  <a:pt x="402" y="325"/>
                </a:cubicBezTo>
                <a:cubicBezTo>
                  <a:pt x="236" y="129"/>
                  <a:pt x="69" y="11"/>
                  <a:pt x="60" y="11"/>
                </a:cubicBezTo>
                <a:cubicBezTo>
                  <a:pt x="60" y="1"/>
                  <a:pt x="60" y="1"/>
                  <a:pt x="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9" name="Google Shape;6589;p22"/>
          <p:cNvSpPr/>
          <p:nvPr/>
        </p:nvSpPr>
        <p:spPr>
          <a:xfrm>
            <a:off x="8174997" y="338780"/>
            <a:ext cx="186427" cy="134986"/>
          </a:xfrm>
          <a:custGeom>
            <a:avLst/>
            <a:gdLst/>
            <a:ahLst/>
            <a:cxnLst/>
            <a:rect l="l" t="t" r="r" b="b"/>
            <a:pathLst>
              <a:path w="1138" h="824" extrusionOk="0">
                <a:moveTo>
                  <a:pt x="1088" y="1"/>
                </a:moveTo>
                <a:cubicBezTo>
                  <a:pt x="1079" y="1"/>
                  <a:pt x="863" y="49"/>
                  <a:pt x="628" y="167"/>
                </a:cubicBezTo>
                <a:cubicBezTo>
                  <a:pt x="304" y="334"/>
                  <a:pt x="88" y="539"/>
                  <a:pt x="10" y="774"/>
                </a:cubicBezTo>
                <a:cubicBezTo>
                  <a:pt x="1" y="794"/>
                  <a:pt x="10" y="814"/>
                  <a:pt x="30" y="824"/>
                </a:cubicBezTo>
                <a:cubicBezTo>
                  <a:pt x="49" y="824"/>
                  <a:pt x="69" y="814"/>
                  <a:pt x="69" y="804"/>
                </a:cubicBezTo>
                <a:cubicBezTo>
                  <a:pt x="167" y="520"/>
                  <a:pt x="441" y="334"/>
                  <a:pt x="657" y="236"/>
                </a:cubicBezTo>
                <a:cubicBezTo>
                  <a:pt x="892" y="118"/>
                  <a:pt x="1098" y="69"/>
                  <a:pt x="1098" y="69"/>
                </a:cubicBezTo>
                <a:cubicBezTo>
                  <a:pt x="1118" y="69"/>
                  <a:pt x="1137" y="49"/>
                  <a:pt x="1127" y="30"/>
                </a:cubicBezTo>
                <a:cubicBezTo>
                  <a:pt x="1127" y="20"/>
                  <a:pt x="1118" y="10"/>
                  <a:pt x="110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0" name="Google Shape;6590;p22"/>
          <p:cNvSpPr/>
          <p:nvPr/>
        </p:nvSpPr>
        <p:spPr>
          <a:xfrm>
            <a:off x="8170083" y="940164"/>
            <a:ext cx="53241" cy="60776"/>
          </a:xfrm>
          <a:custGeom>
            <a:avLst/>
            <a:gdLst/>
            <a:ahLst/>
            <a:cxnLst/>
            <a:rect l="l" t="t" r="r" b="b"/>
            <a:pathLst>
              <a:path w="325" h="371" extrusionOk="0">
                <a:moveTo>
                  <a:pt x="189" y="0"/>
                </a:moveTo>
                <a:cubicBezTo>
                  <a:pt x="126" y="0"/>
                  <a:pt x="56" y="57"/>
                  <a:pt x="31" y="151"/>
                </a:cubicBezTo>
                <a:cubicBezTo>
                  <a:pt x="1" y="249"/>
                  <a:pt x="40" y="347"/>
                  <a:pt x="109" y="367"/>
                </a:cubicBezTo>
                <a:cubicBezTo>
                  <a:pt x="119" y="369"/>
                  <a:pt x="129" y="371"/>
                  <a:pt x="139" y="371"/>
                </a:cubicBezTo>
                <a:cubicBezTo>
                  <a:pt x="207" y="371"/>
                  <a:pt x="270" y="315"/>
                  <a:pt x="295" y="230"/>
                </a:cubicBezTo>
                <a:cubicBezTo>
                  <a:pt x="325" y="132"/>
                  <a:pt x="295" y="34"/>
                  <a:pt x="216" y="4"/>
                </a:cubicBezTo>
                <a:cubicBezTo>
                  <a:pt x="208" y="1"/>
                  <a:pt x="199" y="0"/>
                  <a:pt x="189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1" name="Google Shape;6591;p22"/>
          <p:cNvSpPr/>
          <p:nvPr/>
        </p:nvSpPr>
        <p:spPr>
          <a:xfrm>
            <a:off x="8170083" y="950157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62" y="1"/>
                </a:moveTo>
                <a:cubicBezTo>
                  <a:pt x="107" y="1"/>
                  <a:pt x="49" y="47"/>
                  <a:pt x="31" y="119"/>
                </a:cubicBezTo>
                <a:cubicBezTo>
                  <a:pt x="1" y="198"/>
                  <a:pt x="31" y="267"/>
                  <a:pt x="89" y="286"/>
                </a:cubicBezTo>
                <a:cubicBezTo>
                  <a:pt x="98" y="289"/>
                  <a:pt x="107" y="291"/>
                  <a:pt x="115" y="291"/>
                </a:cubicBezTo>
                <a:cubicBezTo>
                  <a:pt x="165" y="291"/>
                  <a:pt x="211" y="245"/>
                  <a:pt x="236" y="178"/>
                </a:cubicBezTo>
                <a:cubicBezTo>
                  <a:pt x="256" y="100"/>
                  <a:pt x="227" y="21"/>
                  <a:pt x="177" y="2"/>
                </a:cubicBezTo>
                <a:cubicBezTo>
                  <a:pt x="172" y="1"/>
                  <a:pt x="167" y="1"/>
                  <a:pt x="16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2" name="Google Shape;6592;p22"/>
          <p:cNvSpPr/>
          <p:nvPr/>
        </p:nvSpPr>
        <p:spPr>
          <a:xfrm>
            <a:off x="8081947" y="918376"/>
            <a:ext cx="62579" cy="65199"/>
          </a:xfrm>
          <a:custGeom>
            <a:avLst/>
            <a:gdLst/>
            <a:ahLst/>
            <a:cxnLst/>
            <a:rect l="l" t="t" r="r" b="b"/>
            <a:pathLst>
              <a:path w="382" h="398" extrusionOk="0">
                <a:moveTo>
                  <a:pt x="240" y="0"/>
                </a:moveTo>
                <a:cubicBezTo>
                  <a:pt x="177" y="0"/>
                  <a:pt x="102" y="46"/>
                  <a:pt x="59" y="117"/>
                </a:cubicBezTo>
                <a:cubicBezTo>
                  <a:pt x="0" y="215"/>
                  <a:pt x="10" y="333"/>
                  <a:pt x="79" y="382"/>
                </a:cubicBezTo>
                <a:cubicBezTo>
                  <a:pt x="99" y="392"/>
                  <a:pt x="121" y="397"/>
                  <a:pt x="144" y="397"/>
                </a:cubicBezTo>
                <a:cubicBezTo>
                  <a:pt x="209" y="397"/>
                  <a:pt x="280" y="357"/>
                  <a:pt x="323" y="284"/>
                </a:cubicBezTo>
                <a:cubicBezTo>
                  <a:pt x="382" y="186"/>
                  <a:pt x="373" y="69"/>
                  <a:pt x="304" y="19"/>
                </a:cubicBezTo>
                <a:cubicBezTo>
                  <a:pt x="285" y="6"/>
                  <a:pt x="264" y="0"/>
                  <a:pt x="240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3" name="Google Shape;6593;p22"/>
          <p:cNvSpPr/>
          <p:nvPr/>
        </p:nvSpPr>
        <p:spPr>
          <a:xfrm>
            <a:off x="8081947" y="927714"/>
            <a:ext cx="49801" cy="50292"/>
          </a:xfrm>
          <a:custGeom>
            <a:avLst/>
            <a:gdLst/>
            <a:ahLst/>
            <a:cxnLst/>
            <a:rect l="l" t="t" r="r" b="b"/>
            <a:pathLst>
              <a:path w="304" h="307" extrusionOk="0">
                <a:moveTo>
                  <a:pt x="187" y="0"/>
                </a:moveTo>
                <a:cubicBezTo>
                  <a:pt x="138" y="0"/>
                  <a:pt x="86" y="32"/>
                  <a:pt x="49" y="90"/>
                </a:cubicBezTo>
                <a:cubicBezTo>
                  <a:pt x="0" y="169"/>
                  <a:pt x="10" y="256"/>
                  <a:pt x="59" y="296"/>
                </a:cubicBezTo>
                <a:cubicBezTo>
                  <a:pt x="74" y="303"/>
                  <a:pt x="91" y="307"/>
                  <a:pt x="109" y="307"/>
                </a:cubicBezTo>
                <a:cubicBezTo>
                  <a:pt x="160" y="307"/>
                  <a:pt x="218" y="275"/>
                  <a:pt x="255" y="217"/>
                </a:cubicBezTo>
                <a:cubicBezTo>
                  <a:pt x="304" y="139"/>
                  <a:pt x="294" y="51"/>
                  <a:pt x="235" y="12"/>
                </a:cubicBezTo>
                <a:cubicBezTo>
                  <a:pt x="220" y="4"/>
                  <a:pt x="204" y="0"/>
                  <a:pt x="18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4" name="Google Shape;6594;p22"/>
          <p:cNvSpPr/>
          <p:nvPr/>
        </p:nvSpPr>
        <p:spPr>
          <a:xfrm>
            <a:off x="8088336" y="775852"/>
            <a:ext cx="57992" cy="57172"/>
          </a:xfrm>
          <a:custGeom>
            <a:avLst/>
            <a:gdLst/>
            <a:ahLst/>
            <a:cxnLst/>
            <a:rect l="l" t="t" r="r" b="b"/>
            <a:pathLst>
              <a:path w="354" h="349" extrusionOk="0">
                <a:moveTo>
                  <a:pt x="231" y="0"/>
                </a:moveTo>
                <a:cubicBezTo>
                  <a:pt x="175" y="0"/>
                  <a:pt x="110" y="31"/>
                  <a:pt x="69" y="86"/>
                </a:cubicBezTo>
                <a:cubicBezTo>
                  <a:pt x="0" y="174"/>
                  <a:pt x="0" y="282"/>
                  <a:pt x="69" y="331"/>
                </a:cubicBezTo>
                <a:cubicBezTo>
                  <a:pt x="86" y="343"/>
                  <a:pt x="107" y="348"/>
                  <a:pt x="130" y="348"/>
                </a:cubicBezTo>
                <a:cubicBezTo>
                  <a:pt x="183" y="348"/>
                  <a:pt x="246" y="317"/>
                  <a:pt x="294" y="262"/>
                </a:cubicBezTo>
                <a:cubicBezTo>
                  <a:pt x="353" y="174"/>
                  <a:pt x="353" y="66"/>
                  <a:pt x="294" y="18"/>
                </a:cubicBezTo>
                <a:cubicBezTo>
                  <a:pt x="277" y="6"/>
                  <a:pt x="255" y="0"/>
                  <a:pt x="23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5" name="Google Shape;6595;p22"/>
          <p:cNvSpPr/>
          <p:nvPr/>
        </p:nvSpPr>
        <p:spPr>
          <a:xfrm>
            <a:off x="8096363" y="788139"/>
            <a:ext cx="45051" cy="44886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7" y="1"/>
                </a:moveTo>
                <a:cubicBezTo>
                  <a:pt x="126" y="1"/>
                  <a:pt x="81" y="25"/>
                  <a:pt x="49" y="70"/>
                </a:cubicBezTo>
                <a:cubicBezTo>
                  <a:pt x="0" y="139"/>
                  <a:pt x="0" y="217"/>
                  <a:pt x="49" y="256"/>
                </a:cubicBezTo>
                <a:cubicBezTo>
                  <a:pt x="62" y="268"/>
                  <a:pt x="79" y="274"/>
                  <a:pt x="98" y="274"/>
                </a:cubicBezTo>
                <a:cubicBezTo>
                  <a:pt x="140" y="274"/>
                  <a:pt x="192" y="247"/>
                  <a:pt x="226" y="207"/>
                </a:cubicBezTo>
                <a:cubicBezTo>
                  <a:pt x="274" y="139"/>
                  <a:pt x="274" y="50"/>
                  <a:pt x="226" y="21"/>
                </a:cubicBezTo>
                <a:cubicBezTo>
                  <a:pt x="209" y="8"/>
                  <a:pt x="188" y="1"/>
                  <a:pt x="16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6" name="Google Shape;6596;p22"/>
          <p:cNvSpPr/>
          <p:nvPr/>
        </p:nvSpPr>
        <p:spPr>
          <a:xfrm>
            <a:off x="8104391" y="640701"/>
            <a:ext cx="57992" cy="61595"/>
          </a:xfrm>
          <a:custGeom>
            <a:avLst/>
            <a:gdLst/>
            <a:ahLst/>
            <a:cxnLst/>
            <a:rect l="l" t="t" r="r" b="b"/>
            <a:pathLst>
              <a:path w="354" h="376" extrusionOk="0">
                <a:moveTo>
                  <a:pt x="222" y="1"/>
                </a:moveTo>
                <a:cubicBezTo>
                  <a:pt x="160" y="1"/>
                  <a:pt x="89" y="48"/>
                  <a:pt x="49" y="127"/>
                </a:cubicBezTo>
                <a:cubicBezTo>
                  <a:pt x="0" y="215"/>
                  <a:pt x="10" y="323"/>
                  <a:pt x="88" y="362"/>
                </a:cubicBezTo>
                <a:cubicBezTo>
                  <a:pt x="104" y="371"/>
                  <a:pt x="122" y="376"/>
                  <a:pt x="141" y="376"/>
                </a:cubicBezTo>
                <a:cubicBezTo>
                  <a:pt x="201" y="376"/>
                  <a:pt x="267" y="330"/>
                  <a:pt x="304" y="255"/>
                </a:cubicBezTo>
                <a:cubicBezTo>
                  <a:pt x="353" y="157"/>
                  <a:pt x="334" y="48"/>
                  <a:pt x="265" y="9"/>
                </a:cubicBezTo>
                <a:cubicBezTo>
                  <a:pt x="251" y="4"/>
                  <a:pt x="237" y="1"/>
                  <a:pt x="222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7" name="Google Shape;6597;p22"/>
          <p:cNvSpPr/>
          <p:nvPr/>
        </p:nvSpPr>
        <p:spPr>
          <a:xfrm>
            <a:off x="8112418" y="653479"/>
            <a:ext cx="45051" cy="48326"/>
          </a:xfrm>
          <a:custGeom>
            <a:avLst/>
            <a:gdLst/>
            <a:ahLst/>
            <a:cxnLst/>
            <a:rect l="l" t="t" r="r" b="b"/>
            <a:pathLst>
              <a:path w="275" h="295" extrusionOk="0">
                <a:moveTo>
                  <a:pt x="166" y="0"/>
                </a:moveTo>
                <a:cubicBezTo>
                  <a:pt x="118" y="0"/>
                  <a:pt x="70" y="37"/>
                  <a:pt x="39" y="98"/>
                </a:cubicBezTo>
                <a:cubicBezTo>
                  <a:pt x="0" y="177"/>
                  <a:pt x="10" y="255"/>
                  <a:pt x="69" y="284"/>
                </a:cubicBezTo>
                <a:cubicBezTo>
                  <a:pt x="80" y="291"/>
                  <a:pt x="93" y="294"/>
                  <a:pt x="107" y="294"/>
                </a:cubicBezTo>
                <a:cubicBezTo>
                  <a:pt x="152" y="294"/>
                  <a:pt x="205" y="259"/>
                  <a:pt x="235" y="206"/>
                </a:cubicBezTo>
                <a:cubicBezTo>
                  <a:pt x="274" y="127"/>
                  <a:pt x="265" y="39"/>
                  <a:pt x="206" y="10"/>
                </a:cubicBezTo>
                <a:cubicBezTo>
                  <a:pt x="193" y="3"/>
                  <a:pt x="179" y="0"/>
                  <a:pt x="16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8" name="Google Shape;6598;p22"/>
          <p:cNvSpPr/>
          <p:nvPr/>
        </p:nvSpPr>
        <p:spPr>
          <a:xfrm>
            <a:off x="8147639" y="456239"/>
            <a:ext cx="53241" cy="58974"/>
          </a:xfrm>
          <a:custGeom>
            <a:avLst/>
            <a:gdLst/>
            <a:ahLst/>
            <a:cxnLst/>
            <a:rect l="l" t="t" r="r" b="b"/>
            <a:pathLst>
              <a:path w="325" h="360" extrusionOk="0">
                <a:moveTo>
                  <a:pt x="198" y="1"/>
                </a:moveTo>
                <a:cubicBezTo>
                  <a:pt x="138" y="1"/>
                  <a:pt x="72" y="54"/>
                  <a:pt x="40" y="126"/>
                </a:cubicBezTo>
                <a:cubicBezTo>
                  <a:pt x="1" y="224"/>
                  <a:pt x="20" y="322"/>
                  <a:pt x="89" y="351"/>
                </a:cubicBezTo>
                <a:cubicBezTo>
                  <a:pt x="103" y="357"/>
                  <a:pt x="117" y="360"/>
                  <a:pt x="131" y="360"/>
                </a:cubicBezTo>
                <a:cubicBezTo>
                  <a:pt x="190" y="360"/>
                  <a:pt x="254" y="313"/>
                  <a:pt x="285" y="234"/>
                </a:cubicBezTo>
                <a:cubicBezTo>
                  <a:pt x="324" y="146"/>
                  <a:pt x="305" y="48"/>
                  <a:pt x="236" y="9"/>
                </a:cubicBezTo>
                <a:cubicBezTo>
                  <a:pt x="224" y="3"/>
                  <a:pt x="211" y="1"/>
                  <a:pt x="19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9" name="Google Shape;6599;p22"/>
          <p:cNvSpPr/>
          <p:nvPr/>
        </p:nvSpPr>
        <p:spPr>
          <a:xfrm>
            <a:off x="8155830" y="469017"/>
            <a:ext cx="41774" cy="45705"/>
          </a:xfrm>
          <a:custGeom>
            <a:avLst/>
            <a:gdLst/>
            <a:ahLst/>
            <a:cxnLst/>
            <a:rect l="l" t="t" r="r" b="b"/>
            <a:pathLst>
              <a:path w="255" h="279" extrusionOk="0">
                <a:moveTo>
                  <a:pt x="149" y="0"/>
                </a:moveTo>
                <a:cubicBezTo>
                  <a:pt x="101" y="0"/>
                  <a:pt x="53" y="43"/>
                  <a:pt x="29" y="97"/>
                </a:cubicBezTo>
                <a:cubicBezTo>
                  <a:pt x="0" y="166"/>
                  <a:pt x="9" y="244"/>
                  <a:pt x="68" y="273"/>
                </a:cubicBezTo>
                <a:cubicBezTo>
                  <a:pt x="77" y="277"/>
                  <a:pt x="86" y="278"/>
                  <a:pt x="96" y="278"/>
                </a:cubicBezTo>
                <a:cubicBezTo>
                  <a:pt x="140" y="278"/>
                  <a:pt x="193" y="242"/>
                  <a:pt x="225" y="186"/>
                </a:cubicBezTo>
                <a:cubicBezTo>
                  <a:pt x="255" y="107"/>
                  <a:pt x="235" y="29"/>
                  <a:pt x="186" y="9"/>
                </a:cubicBezTo>
                <a:cubicBezTo>
                  <a:pt x="174" y="3"/>
                  <a:pt x="161" y="0"/>
                  <a:pt x="14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0" name="Google Shape;6600;p22"/>
          <p:cNvSpPr/>
          <p:nvPr/>
        </p:nvSpPr>
        <p:spPr>
          <a:xfrm>
            <a:off x="8300156" y="769955"/>
            <a:ext cx="57992" cy="65527"/>
          </a:xfrm>
          <a:custGeom>
            <a:avLst/>
            <a:gdLst/>
            <a:ahLst/>
            <a:cxnLst/>
            <a:rect l="l" t="t" r="r" b="b"/>
            <a:pathLst>
              <a:path w="354" h="400" extrusionOk="0">
                <a:moveTo>
                  <a:pt x="209" y="1"/>
                </a:moveTo>
                <a:cubicBezTo>
                  <a:pt x="138" y="1"/>
                  <a:pt x="66" y="66"/>
                  <a:pt x="40" y="161"/>
                </a:cubicBezTo>
                <a:cubicBezTo>
                  <a:pt x="1" y="269"/>
                  <a:pt x="50" y="377"/>
                  <a:pt x="128" y="396"/>
                </a:cubicBezTo>
                <a:cubicBezTo>
                  <a:pt x="137" y="398"/>
                  <a:pt x="146" y="400"/>
                  <a:pt x="155" y="400"/>
                </a:cubicBezTo>
                <a:cubicBezTo>
                  <a:pt x="226" y="400"/>
                  <a:pt x="298" y="335"/>
                  <a:pt x="324" y="239"/>
                </a:cubicBezTo>
                <a:cubicBezTo>
                  <a:pt x="354" y="132"/>
                  <a:pt x="315" y="24"/>
                  <a:pt x="236" y="4"/>
                </a:cubicBezTo>
                <a:cubicBezTo>
                  <a:pt x="227" y="2"/>
                  <a:pt x="218" y="1"/>
                  <a:pt x="209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22"/>
          <p:cNvSpPr/>
          <p:nvPr/>
        </p:nvSpPr>
        <p:spPr>
          <a:xfrm>
            <a:off x="8301794" y="781095"/>
            <a:ext cx="45051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50" y="1"/>
                </a:moveTo>
                <a:cubicBezTo>
                  <a:pt x="99" y="1"/>
                  <a:pt x="45" y="47"/>
                  <a:pt x="20" y="123"/>
                </a:cubicBezTo>
                <a:cubicBezTo>
                  <a:pt x="0" y="211"/>
                  <a:pt x="30" y="289"/>
                  <a:pt x="89" y="309"/>
                </a:cubicBezTo>
                <a:cubicBezTo>
                  <a:pt x="98" y="311"/>
                  <a:pt x="107" y="312"/>
                  <a:pt x="116" y="312"/>
                </a:cubicBezTo>
                <a:cubicBezTo>
                  <a:pt x="174" y="312"/>
                  <a:pt x="229" y="259"/>
                  <a:pt x="246" y="191"/>
                </a:cubicBezTo>
                <a:cubicBezTo>
                  <a:pt x="275" y="103"/>
                  <a:pt x="246" y="15"/>
                  <a:pt x="177" y="5"/>
                </a:cubicBezTo>
                <a:cubicBezTo>
                  <a:pt x="168" y="2"/>
                  <a:pt x="159" y="1"/>
                  <a:pt x="15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2" name="Google Shape;6602;p22"/>
          <p:cNvSpPr/>
          <p:nvPr/>
        </p:nvSpPr>
        <p:spPr>
          <a:xfrm>
            <a:off x="8426953" y="571405"/>
            <a:ext cx="56518" cy="69459"/>
          </a:xfrm>
          <a:custGeom>
            <a:avLst/>
            <a:gdLst/>
            <a:ahLst/>
            <a:cxnLst/>
            <a:rect l="l" t="t" r="r" b="b"/>
            <a:pathLst>
              <a:path w="345" h="424" extrusionOk="0">
                <a:moveTo>
                  <a:pt x="184" y="0"/>
                </a:moveTo>
                <a:cubicBezTo>
                  <a:pt x="101" y="0"/>
                  <a:pt x="30" y="85"/>
                  <a:pt x="20" y="197"/>
                </a:cubicBezTo>
                <a:cubicBezTo>
                  <a:pt x="1" y="315"/>
                  <a:pt x="70" y="413"/>
                  <a:pt x="157" y="423"/>
                </a:cubicBezTo>
                <a:cubicBezTo>
                  <a:pt x="161" y="423"/>
                  <a:pt x="165" y="424"/>
                  <a:pt x="169" y="424"/>
                </a:cubicBezTo>
                <a:cubicBezTo>
                  <a:pt x="243" y="424"/>
                  <a:pt x="315" y="339"/>
                  <a:pt x="334" y="227"/>
                </a:cubicBezTo>
                <a:cubicBezTo>
                  <a:pt x="344" y="109"/>
                  <a:pt x="275" y="11"/>
                  <a:pt x="197" y="1"/>
                </a:cubicBezTo>
                <a:cubicBezTo>
                  <a:pt x="192" y="1"/>
                  <a:pt x="188" y="0"/>
                  <a:pt x="184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22"/>
          <p:cNvSpPr/>
          <p:nvPr/>
        </p:nvSpPr>
        <p:spPr>
          <a:xfrm>
            <a:off x="8428591" y="584183"/>
            <a:ext cx="43576" cy="53568"/>
          </a:xfrm>
          <a:custGeom>
            <a:avLst/>
            <a:gdLst/>
            <a:ahLst/>
            <a:cxnLst/>
            <a:rect l="l" t="t" r="r" b="b"/>
            <a:pathLst>
              <a:path w="266" h="327" extrusionOk="0">
                <a:moveTo>
                  <a:pt x="135" y="1"/>
                </a:moveTo>
                <a:cubicBezTo>
                  <a:pt x="72" y="1"/>
                  <a:pt x="20" y="66"/>
                  <a:pt x="10" y="149"/>
                </a:cubicBezTo>
                <a:cubicBezTo>
                  <a:pt x="1" y="247"/>
                  <a:pt x="49" y="325"/>
                  <a:pt x="118" y="325"/>
                </a:cubicBezTo>
                <a:cubicBezTo>
                  <a:pt x="123" y="326"/>
                  <a:pt x="127" y="326"/>
                  <a:pt x="131" y="326"/>
                </a:cubicBezTo>
                <a:cubicBezTo>
                  <a:pt x="194" y="326"/>
                  <a:pt x="246" y="261"/>
                  <a:pt x="256" y="178"/>
                </a:cubicBezTo>
                <a:cubicBezTo>
                  <a:pt x="265" y="80"/>
                  <a:pt x="216" y="1"/>
                  <a:pt x="147" y="1"/>
                </a:cubicBezTo>
                <a:cubicBezTo>
                  <a:pt x="143" y="1"/>
                  <a:pt x="139" y="1"/>
                  <a:pt x="13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4" name="Google Shape;6604;p22"/>
          <p:cNvSpPr/>
          <p:nvPr/>
        </p:nvSpPr>
        <p:spPr>
          <a:xfrm>
            <a:off x="6873117" y="290617"/>
            <a:ext cx="64381" cy="675911"/>
          </a:xfrm>
          <a:custGeom>
            <a:avLst/>
            <a:gdLst/>
            <a:ahLst/>
            <a:cxnLst/>
            <a:rect l="l" t="t" r="r" b="b"/>
            <a:pathLst>
              <a:path w="393" h="4126" extrusionOk="0">
                <a:moveTo>
                  <a:pt x="69" y="1"/>
                </a:moveTo>
                <a:lnTo>
                  <a:pt x="0" y="20"/>
                </a:lnTo>
                <a:cubicBezTo>
                  <a:pt x="59" y="206"/>
                  <a:pt x="167" y="549"/>
                  <a:pt x="235" y="1000"/>
                </a:cubicBezTo>
                <a:cubicBezTo>
                  <a:pt x="333" y="1656"/>
                  <a:pt x="383" y="2725"/>
                  <a:pt x="59" y="4087"/>
                </a:cubicBezTo>
                <a:cubicBezTo>
                  <a:pt x="49" y="4106"/>
                  <a:pt x="69" y="4126"/>
                  <a:pt x="78" y="4126"/>
                </a:cubicBezTo>
                <a:cubicBezTo>
                  <a:pt x="98" y="4126"/>
                  <a:pt x="118" y="4116"/>
                  <a:pt x="128" y="4097"/>
                </a:cubicBezTo>
                <a:cubicBezTo>
                  <a:pt x="265" y="3499"/>
                  <a:pt x="353" y="2891"/>
                  <a:pt x="372" y="2323"/>
                </a:cubicBezTo>
                <a:cubicBezTo>
                  <a:pt x="392" y="1852"/>
                  <a:pt x="363" y="1402"/>
                  <a:pt x="304" y="981"/>
                </a:cubicBezTo>
                <a:cubicBezTo>
                  <a:pt x="235" y="549"/>
                  <a:pt x="128" y="186"/>
                  <a:pt x="6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5" name="Google Shape;6605;p22"/>
          <p:cNvSpPr/>
          <p:nvPr/>
        </p:nvSpPr>
        <p:spPr>
          <a:xfrm>
            <a:off x="6911615" y="814022"/>
            <a:ext cx="62743" cy="152514"/>
          </a:xfrm>
          <a:custGeom>
            <a:avLst/>
            <a:gdLst/>
            <a:ahLst/>
            <a:cxnLst/>
            <a:rect l="l" t="t" r="r" b="b"/>
            <a:pathLst>
              <a:path w="383" h="931" extrusionOk="0">
                <a:moveTo>
                  <a:pt x="39" y="0"/>
                </a:moveTo>
                <a:cubicBezTo>
                  <a:pt x="30" y="0"/>
                  <a:pt x="20" y="0"/>
                  <a:pt x="10" y="10"/>
                </a:cubicBezTo>
                <a:cubicBezTo>
                  <a:pt x="0" y="20"/>
                  <a:pt x="0" y="39"/>
                  <a:pt x="10" y="59"/>
                </a:cubicBezTo>
                <a:cubicBezTo>
                  <a:pt x="20" y="59"/>
                  <a:pt x="333" y="392"/>
                  <a:pt x="294" y="892"/>
                </a:cubicBezTo>
                <a:cubicBezTo>
                  <a:pt x="285" y="911"/>
                  <a:pt x="304" y="931"/>
                  <a:pt x="324" y="931"/>
                </a:cubicBezTo>
                <a:cubicBezTo>
                  <a:pt x="344" y="931"/>
                  <a:pt x="353" y="921"/>
                  <a:pt x="363" y="902"/>
                </a:cubicBezTo>
                <a:cubicBezTo>
                  <a:pt x="383" y="627"/>
                  <a:pt x="304" y="392"/>
                  <a:pt x="226" y="255"/>
                </a:cubicBezTo>
                <a:cubicBezTo>
                  <a:pt x="148" y="98"/>
                  <a:pt x="69" y="10"/>
                  <a:pt x="59" y="10"/>
                </a:cubicBezTo>
                <a:cubicBezTo>
                  <a:pt x="59" y="0"/>
                  <a:pt x="50" y="0"/>
                  <a:pt x="3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6" name="Google Shape;6606;p22"/>
          <p:cNvSpPr/>
          <p:nvPr/>
        </p:nvSpPr>
        <p:spPr>
          <a:xfrm>
            <a:off x="6834455" y="691976"/>
            <a:ext cx="99766" cy="143668"/>
          </a:xfrm>
          <a:custGeom>
            <a:avLst/>
            <a:gdLst/>
            <a:ahLst/>
            <a:cxnLst/>
            <a:rect l="l" t="t" r="r" b="b"/>
            <a:pathLst>
              <a:path w="609" h="877" extrusionOk="0">
                <a:moveTo>
                  <a:pt x="569" y="0"/>
                </a:moveTo>
                <a:cubicBezTo>
                  <a:pt x="560" y="0"/>
                  <a:pt x="550" y="0"/>
                  <a:pt x="540" y="10"/>
                </a:cubicBezTo>
                <a:cubicBezTo>
                  <a:pt x="530" y="20"/>
                  <a:pt x="168" y="284"/>
                  <a:pt x="1" y="833"/>
                </a:cubicBezTo>
                <a:cubicBezTo>
                  <a:pt x="1" y="853"/>
                  <a:pt x="11" y="872"/>
                  <a:pt x="31" y="872"/>
                </a:cubicBezTo>
                <a:cubicBezTo>
                  <a:pt x="33" y="875"/>
                  <a:pt x="36" y="876"/>
                  <a:pt x="40" y="876"/>
                </a:cubicBezTo>
                <a:cubicBezTo>
                  <a:pt x="50" y="876"/>
                  <a:pt x="62" y="867"/>
                  <a:pt x="70" y="853"/>
                </a:cubicBezTo>
                <a:cubicBezTo>
                  <a:pt x="227" y="334"/>
                  <a:pt x="579" y="69"/>
                  <a:pt x="589" y="69"/>
                </a:cubicBezTo>
                <a:cubicBezTo>
                  <a:pt x="599" y="49"/>
                  <a:pt x="608" y="29"/>
                  <a:pt x="589" y="20"/>
                </a:cubicBezTo>
                <a:cubicBezTo>
                  <a:pt x="589" y="10"/>
                  <a:pt x="579" y="0"/>
                  <a:pt x="56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7" name="Google Shape;6607;p22"/>
          <p:cNvSpPr/>
          <p:nvPr/>
        </p:nvSpPr>
        <p:spPr>
          <a:xfrm>
            <a:off x="6922918" y="608428"/>
            <a:ext cx="114019" cy="147927"/>
          </a:xfrm>
          <a:custGeom>
            <a:avLst/>
            <a:gdLst/>
            <a:ahLst/>
            <a:cxnLst/>
            <a:rect l="l" t="t" r="r" b="b"/>
            <a:pathLst>
              <a:path w="696" h="903" extrusionOk="0">
                <a:moveTo>
                  <a:pt x="39" y="1"/>
                </a:moveTo>
                <a:cubicBezTo>
                  <a:pt x="29" y="1"/>
                  <a:pt x="10" y="10"/>
                  <a:pt x="10" y="20"/>
                </a:cubicBezTo>
                <a:cubicBezTo>
                  <a:pt x="0" y="40"/>
                  <a:pt x="10" y="60"/>
                  <a:pt x="20" y="69"/>
                </a:cubicBezTo>
                <a:cubicBezTo>
                  <a:pt x="20" y="69"/>
                  <a:pt x="166" y="138"/>
                  <a:pt x="314" y="275"/>
                </a:cubicBezTo>
                <a:cubicBezTo>
                  <a:pt x="441" y="402"/>
                  <a:pt x="608" y="598"/>
                  <a:pt x="627" y="873"/>
                </a:cubicBezTo>
                <a:cubicBezTo>
                  <a:pt x="627" y="892"/>
                  <a:pt x="637" y="902"/>
                  <a:pt x="656" y="902"/>
                </a:cubicBezTo>
                <a:cubicBezTo>
                  <a:pt x="676" y="902"/>
                  <a:pt x="696" y="883"/>
                  <a:pt x="696" y="863"/>
                </a:cubicBezTo>
                <a:cubicBezTo>
                  <a:pt x="676" y="637"/>
                  <a:pt x="558" y="412"/>
                  <a:pt x="353" y="226"/>
                </a:cubicBezTo>
                <a:cubicBezTo>
                  <a:pt x="206" y="79"/>
                  <a:pt x="59" y="10"/>
                  <a:pt x="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8" name="Google Shape;6608;p22"/>
          <p:cNvSpPr/>
          <p:nvPr/>
        </p:nvSpPr>
        <p:spPr>
          <a:xfrm>
            <a:off x="6795957" y="494409"/>
            <a:ext cx="131875" cy="210505"/>
          </a:xfrm>
          <a:custGeom>
            <a:avLst/>
            <a:gdLst/>
            <a:ahLst/>
            <a:cxnLst/>
            <a:rect l="l" t="t" r="r" b="b"/>
            <a:pathLst>
              <a:path w="805" h="1285" extrusionOk="0">
                <a:moveTo>
                  <a:pt x="765" y="1"/>
                </a:moveTo>
                <a:cubicBezTo>
                  <a:pt x="765" y="1"/>
                  <a:pt x="756" y="1"/>
                  <a:pt x="745" y="11"/>
                </a:cubicBezTo>
                <a:cubicBezTo>
                  <a:pt x="745" y="11"/>
                  <a:pt x="599" y="118"/>
                  <a:pt x="432" y="324"/>
                </a:cubicBezTo>
                <a:cubicBezTo>
                  <a:pt x="285" y="520"/>
                  <a:pt x="89" y="834"/>
                  <a:pt x="1" y="1235"/>
                </a:cubicBezTo>
                <a:cubicBezTo>
                  <a:pt x="1" y="1255"/>
                  <a:pt x="11" y="1275"/>
                  <a:pt x="30" y="1285"/>
                </a:cubicBezTo>
                <a:cubicBezTo>
                  <a:pt x="50" y="1285"/>
                  <a:pt x="70" y="1275"/>
                  <a:pt x="70" y="1255"/>
                </a:cubicBezTo>
                <a:cubicBezTo>
                  <a:pt x="148" y="863"/>
                  <a:pt x="344" y="560"/>
                  <a:pt x="491" y="373"/>
                </a:cubicBezTo>
                <a:cubicBezTo>
                  <a:pt x="647" y="168"/>
                  <a:pt x="785" y="60"/>
                  <a:pt x="795" y="60"/>
                </a:cubicBezTo>
                <a:cubicBezTo>
                  <a:pt x="804" y="50"/>
                  <a:pt x="804" y="31"/>
                  <a:pt x="795" y="11"/>
                </a:cubicBezTo>
                <a:cubicBezTo>
                  <a:pt x="795" y="1"/>
                  <a:pt x="785" y="1"/>
                  <a:pt x="76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9" name="Google Shape;6609;p22"/>
          <p:cNvSpPr/>
          <p:nvPr/>
        </p:nvSpPr>
        <p:spPr>
          <a:xfrm>
            <a:off x="6901949" y="390220"/>
            <a:ext cx="179874" cy="143504"/>
          </a:xfrm>
          <a:custGeom>
            <a:avLst/>
            <a:gdLst/>
            <a:ahLst/>
            <a:cxnLst/>
            <a:rect l="l" t="t" r="r" b="b"/>
            <a:pathLst>
              <a:path w="1098" h="876" extrusionOk="0">
                <a:moveTo>
                  <a:pt x="40" y="0"/>
                </a:moveTo>
                <a:cubicBezTo>
                  <a:pt x="30" y="0"/>
                  <a:pt x="11" y="10"/>
                  <a:pt x="11" y="29"/>
                </a:cubicBezTo>
                <a:cubicBezTo>
                  <a:pt x="0" y="49"/>
                  <a:pt x="11" y="68"/>
                  <a:pt x="30" y="68"/>
                </a:cubicBezTo>
                <a:cubicBezTo>
                  <a:pt x="40" y="68"/>
                  <a:pt x="226" y="118"/>
                  <a:pt x="451" y="235"/>
                </a:cubicBezTo>
                <a:cubicBezTo>
                  <a:pt x="647" y="343"/>
                  <a:pt x="912" y="539"/>
                  <a:pt x="1030" y="852"/>
                </a:cubicBezTo>
                <a:cubicBezTo>
                  <a:pt x="1030" y="867"/>
                  <a:pt x="1040" y="876"/>
                  <a:pt x="1053" y="876"/>
                </a:cubicBezTo>
                <a:cubicBezTo>
                  <a:pt x="1058" y="876"/>
                  <a:pt x="1064" y="875"/>
                  <a:pt x="1069" y="872"/>
                </a:cubicBezTo>
                <a:cubicBezTo>
                  <a:pt x="1089" y="863"/>
                  <a:pt x="1098" y="843"/>
                  <a:pt x="1089" y="833"/>
                </a:cubicBezTo>
                <a:cubicBezTo>
                  <a:pt x="1000" y="569"/>
                  <a:pt x="784" y="343"/>
                  <a:pt x="481" y="177"/>
                </a:cubicBezTo>
                <a:cubicBezTo>
                  <a:pt x="255" y="49"/>
                  <a:pt x="59" y="10"/>
                  <a:pt x="5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0" name="Google Shape;6610;p22"/>
          <p:cNvSpPr/>
          <p:nvPr/>
        </p:nvSpPr>
        <p:spPr>
          <a:xfrm>
            <a:off x="6768763" y="333866"/>
            <a:ext cx="131875" cy="186424"/>
          </a:xfrm>
          <a:custGeom>
            <a:avLst/>
            <a:gdLst/>
            <a:ahLst/>
            <a:cxnLst/>
            <a:rect l="l" t="t" r="r" b="b"/>
            <a:pathLst>
              <a:path w="805" h="1138" extrusionOk="0">
                <a:moveTo>
                  <a:pt x="745" y="1"/>
                </a:moveTo>
                <a:cubicBezTo>
                  <a:pt x="735" y="11"/>
                  <a:pt x="549" y="129"/>
                  <a:pt x="373" y="325"/>
                </a:cubicBezTo>
                <a:cubicBezTo>
                  <a:pt x="118" y="579"/>
                  <a:pt x="0" y="854"/>
                  <a:pt x="0" y="1109"/>
                </a:cubicBezTo>
                <a:cubicBezTo>
                  <a:pt x="0" y="1128"/>
                  <a:pt x="20" y="1138"/>
                  <a:pt x="40" y="1138"/>
                </a:cubicBezTo>
                <a:cubicBezTo>
                  <a:pt x="59" y="1138"/>
                  <a:pt x="69" y="1128"/>
                  <a:pt x="69" y="1109"/>
                </a:cubicBezTo>
                <a:cubicBezTo>
                  <a:pt x="69" y="815"/>
                  <a:pt x="255" y="540"/>
                  <a:pt x="421" y="373"/>
                </a:cubicBezTo>
                <a:cubicBezTo>
                  <a:pt x="598" y="177"/>
                  <a:pt x="774" y="60"/>
                  <a:pt x="784" y="60"/>
                </a:cubicBezTo>
                <a:cubicBezTo>
                  <a:pt x="794" y="50"/>
                  <a:pt x="804" y="31"/>
                  <a:pt x="794" y="11"/>
                </a:cubicBezTo>
                <a:cubicBezTo>
                  <a:pt x="784" y="1"/>
                  <a:pt x="774" y="1"/>
                  <a:pt x="76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1" name="Google Shape;6611;p22"/>
          <p:cNvSpPr/>
          <p:nvPr/>
        </p:nvSpPr>
        <p:spPr>
          <a:xfrm>
            <a:off x="6942085" y="950157"/>
            <a:ext cx="48327" cy="61432"/>
          </a:xfrm>
          <a:custGeom>
            <a:avLst/>
            <a:gdLst/>
            <a:ahLst/>
            <a:cxnLst/>
            <a:rect l="l" t="t" r="r" b="b"/>
            <a:pathLst>
              <a:path w="295" h="375" extrusionOk="0">
                <a:moveTo>
                  <a:pt x="151" y="1"/>
                </a:moveTo>
                <a:cubicBezTo>
                  <a:pt x="147" y="1"/>
                  <a:pt x="142" y="1"/>
                  <a:pt x="138" y="2"/>
                </a:cubicBezTo>
                <a:cubicBezTo>
                  <a:pt x="60" y="2"/>
                  <a:pt x="1" y="90"/>
                  <a:pt x="10" y="198"/>
                </a:cubicBezTo>
                <a:cubicBezTo>
                  <a:pt x="20" y="291"/>
                  <a:pt x="82" y="375"/>
                  <a:pt x="147" y="375"/>
                </a:cubicBezTo>
                <a:cubicBezTo>
                  <a:pt x="150" y="375"/>
                  <a:pt x="154" y="375"/>
                  <a:pt x="158" y="374"/>
                </a:cubicBezTo>
                <a:cubicBezTo>
                  <a:pt x="236" y="365"/>
                  <a:pt x="295" y="276"/>
                  <a:pt x="285" y="178"/>
                </a:cubicBezTo>
                <a:cubicBezTo>
                  <a:pt x="285" y="77"/>
                  <a:pt x="224" y="1"/>
                  <a:pt x="15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2" name="Google Shape;6612;p22"/>
          <p:cNvSpPr/>
          <p:nvPr/>
        </p:nvSpPr>
        <p:spPr>
          <a:xfrm>
            <a:off x="6943723" y="961460"/>
            <a:ext cx="37023" cy="48490"/>
          </a:xfrm>
          <a:custGeom>
            <a:avLst/>
            <a:gdLst/>
            <a:ahLst/>
            <a:cxnLst/>
            <a:rect l="l" t="t" r="r" b="b"/>
            <a:pathLst>
              <a:path w="226" h="296" extrusionOk="0">
                <a:moveTo>
                  <a:pt x="120" y="1"/>
                </a:moveTo>
                <a:cubicBezTo>
                  <a:pt x="116" y="1"/>
                  <a:pt x="112" y="1"/>
                  <a:pt x="108" y="2"/>
                </a:cubicBezTo>
                <a:cubicBezTo>
                  <a:pt x="50" y="2"/>
                  <a:pt x="0" y="70"/>
                  <a:pt x="10" y="158"/>
                </a:cubicBezTo>
                <a:cubicBezTo>
                  <a:pt x="10" y="237"/>
                  <a:pt x="69" y="296"/>
                  <a:pt x="128" y="296"/>
                </a:cubicBezTo>
                <a:cubicBezTo>
                  <a:pt x="187" y="285"/>
                  <a:pt x="226" y="217"/>
                  <a:pt x="226" y="139"/>
                </a:cubicBezTo>
                <a:cubicBezTo>
                  <a:pt x="216" y="66"/>
                  <a:pt x="173" y="1"/>
                  <a:pt x="12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3" name="Google Shape;6613;p22"/>
          <p:cNvSpPr/>
          <p:nvPr/>
        </p:nvSpPr>
        <p:spPr>
          <a:xfrm>
            <a:off x="6852312" y="956710"/>
            <a:ext cx="57828" cy="69459"/>
          </a:xfrm>
          <a:custGeom>
            <a:avLst/>
            <a:gdLst/>
            <a:ahLst/>
            <a:cxnLst/>
            <a:rect l="l" t="t" r="r" b="b"/>
            <a:pathLst>
              <a:path w="353" h="424" extrusionOk="0">
                <a:moveTo>
                  <a:pt x="203" y="0"/>
                </a:moveTo>
                <a:cubicBezTo>
                  <a:pt x="128" y="0"/>
                  <a:pt x="47" y="76"/>
                  <a:pt x="20" y="177"/>
                </a:cubicBezTo>
                <a:cubicBezTo>
                  <a:pt x="0" y="295"/>
                  <a:pt x="49" y="403"/>
                  <a:pt x="137" y="423"/>
                </a:cubicBezTo>
                <a:cubicBezTo>
                  <a:pt x="142" y="423"/>
                  <a:pt x="146" y="423"/>
                  <a:pt x="150" y="423"/>
                </a:cubicBezTo>
                <a:cubicBezTo>
                  <a:pt x="225" y="423"/>
                  <a:pt x="305" y="348"/>
                  <a:pt x="333" y="246"/>
                </a:cubicBezTo>
                <a:cubicBezTo>
                  <a:pt x="353" y="129"/>
                  <a:pt x="303" y="21"/>
                  <a:pt x="216" y="1"/>
                </a:cubicBezTo>
                <a:cubicBezTo>
                  <a:pt x="211" y="0"/>
                  <a:pt x="207" y="0"/>
                  <a:pt x="20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22"/>
          <p:cNvSpPr/>
          <p:nvPr/>
        </p:nvSpPr>
        <p:spPr>
          <a:xfrm>
            <a:off x="6853786" y="968996"/>
            <a:ext cx="45051" cy="54060"/>
          </a:xfrm>
          <a:custGeom>
            <a:avLst/>
            <a:gdLst/>
            <a:ahLst/>
            <a:cxnLst/>
            <a:rect l="l" t="t" r="r" b="b"/>
            <a:pathLst>
              <a:path w="275" h="330" extrusionOk="0">
                <a:moveTo>
                  <a:pt x="144" y="1"/>
                </a:moveTo>
                <a:cubicBezTo>
                  <a:pt x="83" y="1"/>
                  <a:pt x="28" y="64"/>
                  <a:pt x="11" y="141"/>
                </a:cubicBezTo>
                <a:cubicBezTo>
                  <a:pt x="0" y="230"/>
                  <a:pt x="40" y="308"/>
                  <a:pt x="98" y="328"/>
                </a:cubicBezTo>
                <a:cubicBezTo>
                  <a:pt x="103" y="329"/>
                  <a:pt x="108" y="329"/>
                  <a:pt x="113" y="329"/>
                </a:cubicBezTo>
                <a:cubicBezTo>
                  <a:pt x="177" y="329"/>
                  <a:pt x="237" y="272"/>
                  <a:pt x="255" y="181"/>
                </a:cubicBezTo>
                <a:cubicBezTo>
                  <a:pt x="275" y="93"/>
                  <a:pt x="236" y="14"/>
                  <a:pt x="167" y="4"/>
                </a:cubicBezTo>
                <a:cubicBezTo>
                  <a:pt x="159" y="2"/>
                  <a:pt x="151" y="1"/>
                  <a:pt x="14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22"/>
          <p:cNvSpPr/>
          <p:nvPr/>
        </p:nvSpPr>
        <p:spPr>
          <a:xfrm>
            <a:off x="6807261" y="821394"/>
            <a:ext cx="53078" cy="62251"/>
          </a:xfrm>
          <a:custGeom>
            <a:avLst/>
            <a:gdLst/>
            <a:ahLst/>
            <a:cxnLst/>
            <a:rect l="l" t="t" r="r" b="b"/>
            <a:pathLst>
              <a:path w="324" h="380" extrusionOk="0">
                <a:moveTo>
                  <a:pt x="189" y="0"/>
                </a:moveTo>
                <a:cubicBezTo>
                  <a:pt x="120" y="0"/>
                  <a:pt x="56" y="64"/>
                  <a:pt x="30" y="151"/>
                </a:cubicBezTo>
                <a:cubicBezTo>
                  <a:pt x="1" y="249"/>
                  <a:pt x="30" y="347"/>
                  <a:pt x="108" y="376"/>
                </a:cubicBezTo>
                <a:cubicBezTo>
                  <a:pt x="117" y="378"/>
                  <a:pt x="126" y="380"/>
                  <a:pt x="135" y="380"/>
                </a:cubicBezTo>
                <a:cubicBezTo>
                  <a:pt x="204" y="380"/>
                  <a:pt x="268" y="316"/>
                  <a:pt x="295" y="230"/>
                </a:cubicBezTo>
                <a:cubicBezTo>
                  <a:pt x="324" y="132"/>
                  <a:pt x="284" y="23"/>
                  <a:pt x="216" y="4"/>
                </a:cubicBezTo>
                <a:cubicBezTo>
                  <a:pt x="207" y="2"/>
                  <a:pt x="198" y="0"/>
                  <a:pt x="189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22"/>
          <p:cNvSpPr/>
          <p:nvPr/>
        </p:nvSpPr>
        <p:spPr>
          <a:xfrm>
            <a:off x="6815288" y="834008"/>
            <a:ext cx="41938" cy="48326"/>
          </a:xfrm>
          <a:custGeom>
            <a:avLst/>
            <a:gdLst/>
            <a:ahLst/>
            <a:cxnLst/>
            <a:rect l="l" t="t" r="r" b="b"/>
            <a:pathLst>
              <a:path w="256" h="295" extrusionOk="0">
                <a:moveTo>
                  <a:pt x="141" y="1"/>
                </a:moveTo>
                <a:cubicBezTo>
                  <a:pt x="92" y="1"/>
                  <a:pt x="45" y="47"/>
                  <a:pt x="20" y="113"/>
                </a:cubicBezTo>
                <a:cubicBezTo>
                  <a:pt x="0" y="192"/>
                  <a:pt x="30" y="270"/>
                  <a:pt x="89" y="290"/>
                </a:cubicBezTo>
                <a:cubicBezTo>
                  <a:pt x="98" y="293"/>
                  <a:pt x="107" y="294"/>
                  <a:pt x="115" y="294"/>
                </a:cubicBezTo>
                <a:cubicBezTo>
                  <a:pt x="167" y="294"/>
                  <a:pt x="219" y="248"/>
                  <a:pt x="235" y="182"/>
                </a:cubicBezTo>
                <a:cubicBezTo>
                  <a:pt x="255" y="103"/>
                  <a:pt x="226" y="25"/>
                  <a:pt x="167" y="5"/>
                </a:cubicBezTo>
                <a:cubicBezTo>
                  <a:pt x="159" y="2"/>
                  <a:pt x="150" y="1"/>
                  <a:pt x="14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7" name="Google Shape;6617;p22"/>
          <p:cNvSpPr/>
          <p:nvPr/>
        </p:nvSpPr>
        <p:spPr>
          <a:xfrm>
            <a:off x="6775152" y="690174"/>
            <a:ext cx="51603" cy="64708"/>
          </a:xfrm>
          <a:custGeom>
            <a:avLst/>
            <a:gdLst/>
            <a:ahLst/>
            <a:cxnLst/>
            <a:rect l="l" t="t" r="r" b="b"/>
            <a:pathLst>
              <a:path w="315" h="395" extrusionOk="0">
                <a:moveTo>
                  <a:pt x="174" y="1"/>
                </a:moveTo>
                <a:cubicBezTo>
                  <a:pt x="92" y="1"/>
                  <a:pt x="29" y="85"/>
                  <a:pt x="20" y="188"/>
                </a:cubicBezTo>
                <a:cubicBezTo>
                  <a:pt x="1" y="295"/>
                  <a:pt x="59" y="384"/>
                  <a:pt x="138" y="393"/>
                </a:cubicBezTo>
                <a:cubicBezTo>
                  <a:pt x="142" y="394"/>
                  <a:pt x="147" y="394"/>
                  <a:pt x="152" y="394"/>
                </a:cubicBezTo>
                <a:cubicBezTo>
                  <a:pt x="225" y="394"/>
                  <a:pt x="295" y="319"/>
                  <a:pt x="304" y="217"/>
                </a:cubicBezTo>
                <a:cubicBezTo>
                  <a:pt x="314" y="109"/>
                  <a:pt x="265" y="11"/>
                  <a:pt x="186" y="1"/>
                </a:cubicBezTo>
                <a:cubicBezTo>
                  <a:pt x="182" y="1"/>
                  <a:pt x="178" y="1"/>
                  <a:pt x="174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8" name="Google Shape;6618;p22"/>
          <p:cNvSpPr/>
          <p:nvPr/>
        </p:nvSpPr>
        <p:spPr>
          <a:xfrm>
            <a:off x="6784818" y="702952"/>
            <a:ext cx="40300" cy="50292"/>
          </a:xfrm>
          <a:custGeom>
            <a:avLst/>
            <a:gdLst/>
            <a:ahLst/>
            <a:cxnLst/>
            <a:rect l="l" t="t" r="r" b="b"/>
            <a:pathLst>
              <a:path w="246" h="307" extrusionOk="0">
                <a:moveTo>
                  <a:pt x="127" y="1"/>
                </a:moveTo>
                <a:cubicBezTo>
                  <a:pt x="72" y="1"/>
                  <a:pt x="19" y="65"/>
                  <a:pt x="10" y="139"/>
                </a:cubicBezTo>
                <a:cubicBezTo>
                  <a:pt x="0" y="227"/>
                  <a:pt x="40" y="296"/>
                  <a:pt x="108" y="306"/>
                </a:cubicBezTo>
                <a:cubicBezTo>
                  <a:pt x="112" y="306"/>
                  <a:pt x="116" y="307"/>
                  <a:pt x="120" y="307"/>
                </a:cubicBezTo>
                <a:cubicBezTo>
                  <a:pt x="175" y="307"/>
                  <a:pt x="226" y="250"/>
                  <a:pt x="236" y="169"/>
                </a:cubicBezTo>
                <a:cubicBezTo>
                  <a:pt x="245" y="80"/>
                  <a:pt x="206" y="12"/>
                  <a:pt x="138" y="2"/>
                </a:cubicBezTo>
                <a:cubicBezTo>
                  <a:pt x="134" y="1"/>
                  <a:pt x="130" y="1"/>
                  <a:pt x="12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9" name="Google Shape;6619;p22"/>
          <p:cNvSpPr/>
          <p:nvPr/>
        </p:nvSpPr>
        <p:spPr>
          <a:xfrm>
            <a:off x="6751071" y="504075"/>
            <a:ext cx="46689" cy="61104"/>
          </a:xfrm>
          <a:custGeom>
            <a:avLst/>
            <a:gdLst/>
            <a:ahLst/>
            <a:cxnLst/>
            <a:rect l="l" t="t" r="r" b="b"/>
            <a:pathLst>
              <a:path w="285" h="373" extrusionOk="0">
                <a:moveTo>
                  <a:pt x="157" y="1"/>
                </a:moveTo>
                <a:cubicBezTo>
                  <a:pt x="79" y="1"/>
                  <a:pt x="11" y="79"/>
                  <a:pt x="11" y="177"/>
                </a:cubicBezTo>
                <a:cubicBezTo>
                  <a:pt x="0" y="285"/>
                  <a:pt x="59" y="363"/>
                  <a:pt x="137" y="373"/>
                </a:cubicBezTo>
                <a:cubicBezTo>
                  <a:pt x="206" y="373"/>
                  <a:pt x="275" y="295"/>
                  <a:pt x="275" y="197"/>
                </a:cubicBezTo>
                <a:cubicBezTo>
                  <a:pt x="285" y="89"/>
                  <a:pt x="226" y="11"/>
                  <a:pt x="157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0" name="Google Shape;6620;p22"/>
          <p:cNvSpPr/>
          <p:nvPr/>
        </p:nvSpPr>
        <p:spPr>
          <a:xfrm>
            <a:off x="6760736" y="515378"/>
            <a:ext cx="35385" cy="48326"/>
          </a:xfrm>
          <a:custGeom>
            <a:avLst/>
            <a:gdLst/>
            <a:ahLst/>
            <a:cxnLst/>
            <a:rect l="l" t="t" r="r" b="b"/>
            <a:pathLst>
              <a:path w="216" h="295" extrusionOk="0">
                <a:moveTo>
                  <a:pt x="118" y="1"/>
                </a:moveTo>
                <a:cubicBezTo>
                  <a:pt x="59" y="1"/>
                  <a:pt x="10" y="59"/>
                  <a:pt x="0" y="138"/>
                </a:cubicBezTo>
                <a:cubicBezTo>
                  <a:pt x="0" y="216"/>
                  <a:pt x="39" y="284"/>
                  <a:pt x="98" y="294"/>
                </a:cubicBezTo>
                <a:cubicBezTo>
                  <a:pt x="157" y="294"/>
                  <a:pt x="206" y="236"/>
                  <a:pt x="216" y="157"/>
                </a:cubicBezTo>
                <a:cubicBezTo>
                  <a:pt x="216" y="69"/>
                  <a:pt x="176" y="10"/>
                  <a:pt x="11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1" name="Google Shape;6621;p22"/>
          <p:cNvSpPr/>
          <p:nvPr/>
        </p:nvSpPr>
        <p:spPr>
          <a:xfrm>
            <a:off x="7004665" y="743252"/>
            <a:ext cx="53241" cy="66182"/>
          </a:xfrm>
          <a:custGeom>
            <a:avLst/>
            <a:gdLst/>
            <a:ahLst/>
            <a:cxnLst/>
            <a:rect l="l" t="t" r="r" b="b"/>
            <a:pathLst>
              <a:path w="325" h="404" extrusionOk="0">
                <a:moveTo>
                  <a:pt x="160" y="0"/>
                </a:moveTo>
                <a:cubicBezTo>
                  <a:pt x="156" y="0"/>
                  <a:pt x="152" y="0"/>
                  <a:pt x="148" y="1"/>
                </a:cubicBezTo>
                <a:cubicBezTo>
                  <a:pt x="70" y="10"/>
                  <a:pt x="1" y="99"/>
                  <a:pt x="11" y="217"/>
                </a:cubicBezTo>
                <a:cubicBezTo>
                  <a:pt x="20" y="318"/>
                  <a:pt x="91" y="403"/>
                  <a:pt x="165" y="403"/>
                </a:cubicBezTo>
                <a:cubicBezTo>
                  <a:pt x="169" y="403"/>
                  <a:pt x="173" y="403"/>
                  <a:pt x="177" y="402"/>
                </a:cubicBezTo>
                <a:cubicBezTo>
                  <a:pt x="266" y="402"/>
                  <a:pt x="324" y="304"/>
                  <a:pt x="314" y="187"/>
                </a:cubicBezTo>
                <a:cubicBezTo>
                  <a:pt x="305" y="85"/>
                  <a:pt x="234" y="0"/>
                  <a:pt x="160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2" name="Google Shape;6622;p22"/>
          <p:cNvSpPr/>
          <p:nvPr/>
        </p:nvSpPr>
        <p:spPr>
          <a:xfrm>
            <a:off x="7006303" y="756030"/>
            <a:ext cx="41938" cy="51766"/>
          </a:xfrm>
          <a:custGeom>
            <a:avLst/>
            <a:gdLst/>
            <a:ahLst/>
            <a:cxnLst/>
            <a:rect l="l" t="t" r="r" b="b"/>
            <a:pathLst>
              <a:path w="256" h="316" extrusionOk="0">
                <a:moveTo>
                  <a:pt x="130" y="0"/>
                </a:moveTo>
                <a:cubicBezTo>
                  <a:pt x="126" y="0"/>
                  <a:pt x="122" y="1"/>
                  <a:pt x="118" y="1"/>
                </a:cubicBezTo>
                <a:cubicBezTo>
                  <a:pt x="49" y="1"/>
                  <a:pt x="1" y="80"/>
                  <a:pt x="10" y="168"/>
                </a:cubicBezTo>
                <a:cubicBezTo>
                  <a:pt x="20" y="251"/>
                  <a:pt x="72" y="316"/>
                  <a:pt x="127" y="316"/>
                </a:cubicBezTo>
                <a:cubicBezTo>
                  <a:pt x="131" y="316"/>
                  <a:pt x="134" y="316"/>
                  <a:pt x="138" y="315"/>
                </a:cubicBezTo>
                <a:cubicBezTo>
                  <a:pt x="206" y="315"/>
                  <a:pt x="256" y="237"/>
                  <a:pt x="245" y="148"/>
                </a:cubicBezTo>
                <a:cubicBezTo>
                  <a:pt x="237" y="66"/>
                  <a:pt x="185" y="0"/>
                  <a:pt x="130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3" name="Google Shape;6623;p22"/>
          <p:cNvSpPr/>
          <p:nvPr/>
        </p:nvSpPr>
        <p:spPr>
          <a:xfrm>
            <a:off x="7049551" y="513249"/>
            <a:ext cx="59630" cy="69131"/>
          </a:xfrm>
          <a:custGeom>
            <a:avLst/>
            <a:gdLst/>
            <a:ahLst/>
            <a:cxnLst/>
            <a:rect l="l" t="t" r="r" b="b"/>
            <a:pathLst>
              <a:path w="364" h="422" extrusionOk="0">
                <a:moveTo>
                  <a:pt x="154" y="0"/>
                </a:moveTo>
                <a:cubicBezTo>
                  <a:pt x="145" y="0"/>
                  <a:pt x="137" y="1"/>
                  <a:pt x="129" y="3"/>
                </a:cubicBezTo>
                <a:cubicBezTo>
                  <a:pt x="40" y="33"/>
                  <a:pt x="1" y="141"/>
                  <a:pt x="31" y="258"/>
                </a:cubicBezTo>
                <a:cubicBezTo>
                  <a:pt x="56" y="351"/>
                  <a:pt x="131" y="421"/>
                  <a:pt x="207" y="421"/>
                </a:cubicBezTo>
                <a:cubicBezTo>
                  <a:pt x="220" y="421"/>
                  <a:pt x="233" y="419"/>
                  <a:pt x="246" y="415"/>
                </a:cubicBezTo>
                <a:cubicBezTo>
                  <a:pt x="325" y="395"/>
                  <a:pt x="364" y="288"/>
                  <a:pt x="334" y="170"/>
                </a:cubicBezTo>
                <a:cubicBezTo>
                  <a:pt x="308" y="73"/>
                  <a:pt x="227" y="0"/>
                  <a:pt x="154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4" name="Google Shape;6624;p22"/>
          <p:cNvSpPr/>
          <p:nvPr/>
        </p:nvSpPr>
        <p:spPr>
          <a:xfrm>
            <a:off x="7052828" y="527665"/>
            <a:ext cx="46853" cy="54224"/>
          </a:xfrm>
          <a:custGeom>
            <a:avLst/>
            <a:gdLst/>
            <a:ahLst/>
            <a:cxnLst/>
            <a:rect l="l" t="t" r="r" b="b"/>
            <a:pathLst>
              <a:path w="286" h="331" extrusionOk="0">
                <a:moveTo>
                  <a:pt x="125" y="0"/>
                </a:moveTo>
                <a:cubicBezTo>
                  <a:pt x="117" y="0"/>
                  <a:pt x="108" y="1"/>
                  <a:pt x="99" y="4"/>
                </a:cubicBezTo>
                <a:cubicBezTo>
                  <a:pt x="40" y="24"/>
                  <a:pt x="1" y="111"/>
                  <a:pt x="30" y="200"/>
                </a:cubicBezTo>
                <a:cubicBezTo>
                  <a:pt x="47" y="276"/>
                  <a:pt x="109" y="331"/>
                  <a:pt x="163" y="331"/>
                </a:cubicBezTo>
                <a:cubicBezTo>
                  <a:pt x="171" y="331"/>
                  <a:pt x="179" y="329"/>
                  <a:pt x="187" y="327"/>
                </a:cubicBezTo>
                <a:cubicBezTo>
                  <a:pt x="255" y="307"/>
                  <a:pt x="285" y="219"/>
                  <a:pt x="266" y="131"/>
                </a:cubicBezTo>
                <a:cubicBezTo>
                  <a:pt x="240" y="55"/>
                  <a:pt x="185" y="0"/>
                  <a:pt x="12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5" name="Google Shape;6625;p22"/>
          <p:cNvSpPr/>
          <p:nvPr/>
        </p:nvSpPr>
        <p:spPr>
          <a:xfrm>
            <a:off x="5532739" y="295368"/>
            <a:ext cx="240815" cy="635284"/>
          </a:xfrm>
          <a:custGeom>
            <a:avLst/>
            <a:gdLst/>
            <a:ahLst/>
            <a:cxnLst/>
            <a:rect l="l" t="t" r="r" b="b"/>
            <a:pathLst>
              <a:path w="1470" h="3878" extrusionOk="0">
                <a:moveTo>
                  <a:pt x="0" y="1"/>
                </a:moveTo>
                <a:cubicBezTo>
                  <a:pt x="10" y="197"/>
                  <a:pt x="39" y="579"/>
                  <a:pt x="137" y="1010"/>
                </a:cubicBezTo>
                <a:cubicBezTo>
                  <a:pt x="225" y="1422"/>
                  <a:pt x="362" y="1853"/>
                  <a:pt x="539" y="2284"/>
                </a:cubicBezTo>
                <a:cubicBezTo>
                  <a:pt x="764" y="2813"/>
                  <a:pt x="1048" y="3343"/>
                  <a:pt x="1401" y="3862"/>
                </a:cubicBezTo>
                <a:cubicBezTo>
                  <a:pt x="1407" y="3873"/>
                  <a:pt x="1416" y="3878"/>
                  <a:pt x="1427" y="3878"/>
                </a:cubicBezTo>
                <a:cubicBezTo>
                  <a:pt x="1434" y="3878"/>
                  <a:pt x="1442" y="3876"/>
                  <a:pt x="1450" y="3872"/>
                </a:cubicBezTo>
                <a:cubicBezTo>
                  <a:pt x="1460" y="3862"/>
                  <a:pt x="1470" y="3842"/>
                  <a:pt x="1460" y="3822"/>
                </a:cubicBezTo>
                <a:cubicBezTo>
                  <a:pt x="676" y="2666"/>
                  <a:pt x="343" y="1647"/>
                  <a:pt x="205" y="991"/>
                </a:cubicBezTo>
                <a:cubicBezTo>
                  <a:pt x="108" y="549"/>
                  <a:pt x="79" y="197"/>
                  <a:pt x="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6" name="Google Shape;6626;p22"/>
          <p:cNvSpPr/>
          <p:nvPr/>
        </p:nvSpPr>
        <p:spPr>
          <a:xfrm>
            <a:off x="5664286" y="796657"/>
            <a:ext cx="37023" cy="160869"/>
          </a:xfrm>
          <a:custGeom>
            <a:avLst/>
            <a:gdLst/>
            <a:ahLst/>
            <a:cxnLst/>
            <a:rect l="l" t="t" r="r" b="b"/>
            <a:pathLst>
              <a:path w="226" h="982" extrusionOk="0">
                <a:moveTo>
                  <a:pt x="152" y="1"/>
                </a:moveTo>
                <a:cubicBezTo>
                  <a:pt x="147" y="1"/>
                  <a:pt x="143" y="3"/>
                  <a:pt x="138" y="8"/>
                </a:cubicBezTo>
                <a:cubicBezTo>
                  <a:pt x="128" y="8"/>
                  <a:pt x="118" y="18"/>
                  <a:pt x="118" y="28"/>
                </a:cubicBezTo>
                <a:cubicBezTo>
                  <a:pt x="118" y="28"/>
                  <a:pt x="69" y="135"/>
                  <a:pt x="49" y="312"/>
                </a:cubicBezTo>
                <a:cubicBezTo>
                  <a:pt x="30" y="468"/>
                  <a:pt x="40" y="714"/>
                  <a:pt x="157" y="958"/>
                </a:cubicBezTo>
                <a:cubicBezTo>
                  <a:pt x="164" y="973"/>
                  <a:pt x="177" y="982"/>
                  <a:pt x="187" y="982"/>
                </a:cubicBezTo>
                <a:cubicBezTo>
                  <a:pt x="190" y="982"/>
                  <a:pt x="194" y="981"/>
                  <a:pt x="197" y="978"/>
                </a:cubicBezTo>
                <a:cubicBezTo>
                  <a:pt x="216" y="969"/>
                  <a:pt x="226" y="949"/>
                  <a:pt x="216" y="929"/>
                </a:cubicBezTo>
                <a:cubicBezTo>
                  <a:pt x="1" y="479"/>
                  <a:pt x="177" y="57"/>
                  <a:pt x="177" y="47"/>
                </a:cubicBezTo>
                <a:cubicBezTo>
                  <a:pt x="186" y="37"/>
                  <a:pt x="177" y="8"/>
                  <a:pt x="167" y="8"/>
                </a:cubicBezTo>
                <a:cubicBezTo>
                  <a:pt x="162" y="3"/>
                  <a:pt x="157" y="1"/>
                  <a:pt x="152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7" name="Google Shape;6627;p22"/>
          <p:cNvSpPr/>
          <p:nvPr/>
        </p:nvSpPr>
        <p:spPr>
          <a:xfrm>
            <a:off x="5630539" y="687062"/>
            <a:ext cx="141377" cy="104024"/>
          </a:xfrm>
          <a:custGeom>
            <a:avLst/>
            <a:gdLst/>
            <a:ahLst/>
            <a:cxnLst/>
            <a:rect l="l" t="t" r="r" b="b"/>
            <a:pathLst>
              <a:path w="863" h="635" extrusionOk="0">
                <a:moveTo>
                  <a:pt x="30" y="1"/>
                </a:moveTo>
                <a:cubicBezTo>
                  <a:pt x="20" y="1"/>
                  <a:pt x="11" y="11"/>
                  <a:pt x="11" y="20"/>
                </a:cubicBezTo>
                <a:cubicBezTo>
                  <a:pt x="0" y="40"/>
                  <a:pt x="11" y="59"/>
                  <a:pt x="30" y="70"/>
                </a:cubicBezTo>
                <a:cubicBezTo>
                  <a:pt x="40" y="70"/>
                  <a:pt x="471" y="187"/>
                  <a:pt x="795" y="618"/>
                </a:cubicBezTo>
                <a:cubicBezTo>
                  <a:pt x="800" y="630"/>
                  <a:pt x="809" y="635"/>
                  <a:pt x="819" y="635"/>
                </a:cubicBezTo>
                <a:cubicBezTo>
                  <a:pt x="827" y="635"/>
                  <a:pt x="835" y="632"/>
                  <a:pt x="843" y="628"/>
                </a:cubicBezTo>
                <a:cubicBezTo>
                  <a:pt x="853" y="618"/>
                  <a:pt x="863" y="599"/>
                  <a:pt x="843" y="579"/>
                </a:cubicBezTo>
                <a:cubicBezTo>
                  <a:pt x="510" y="128"/>
                  <a:pt x="69" y="1"/>
                  <a:pt x="5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8" name="Google Shape;6628;p22"/>
          <p:cNvSpPr/>
          <p:nvPr/>
        </p:nvSpPr>
        <p:spPr>
          <a:xfrm>
            <a:off x="5542240" y="608920"/>
            <a:ext cx="70934" cy="175285"/>
          </a:xfrm>
          <a:custGeom>
            <a:avLst/>
            <a:gdLst/>
            <a:ahLst/>
            <a:cxnLst/>
            <a:rect l="l" t="t" r="r" b="b"/>
            <a:pathLst>
              <a:path w="433" h="1070" extrusionOk="0">
                <a:moveTo>
                  <a:pt x="396" y="0"/>
                </a:moveTo>
                <a:cubicBezTo>
                  <a:pt x="390" y="0"/>
                  <a:pt x="383" y="3"/>
                  <a:pt x="373" y="7"/>
                </a:cubicBezTo>
                <a:lnTo>
                  <a:pt x="363" y="17"/>
                </a:lnTo>
                <a:cubicBezTo>
                  <a:pt x="363" y="17"/>
                  <a:pt x="245" y="135"/>
                  <a:pt x="158" y="321"/>
                </a:cubicBezTo>
                <a:cubicBezTo>
                  <a:pt x="30" y="576"/>
                  <a:pt x="1" y="821"/>
                  <a:pt x="69" y="1046"/>
                </a:cubicBezTo>
                <a:cubicBezTo>
                  <a:pt x="77" y="1060"/>
                  <a:pt x="84" y="1070"/>
                  <a:pt x="94" y="1070"/>
                </a:cubicBezTo>
                <a:cubicBezTo>
                  <a:pt x="98" y="1070"/>
                  <a:pt x="103" y="1068"/>
                  <a:pt x="108" y="1066"/>
                </a:cubicBezTo>
                <a:cubicBezTo>
                  <a:pt x="128" y="1066"/>
                  <a:pt x="138" y="1046"/>
                  <a:pt x="138" y="1026"/>
                </a:cubicBezTo>
                <a:cubicBezTo>
                  <a:pt x="60" y="772"/>
                  <a:pt x="138" y="517"/>
                  <a:pt x="216" y="360"/>
                </a:cubicBezTo>
                <a:cubicBezTo>
                  <a:pt x="304" y="184"/>
                  <a:pt x="412" y="66"/>
                  <a:pt x="412" y="57"/>
                </a:cubicBezTo>
                <a:cubicBezTo>
                  <a:pt x="432" y="46"/>
                  <a:pt x="432" y="27"/>
                  <a:pt x="412" y="7"/>
                </a:cubicBezTo>
                <a:cubicBezTo>
                  <a:pt x="407" y="3"/>
                  <a:pt x="402" y="0"/>
                  <a:pt x="39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9" name="Google Shape;6629;p22"/>
          <p:cNvSpPr/>
          <p:nvPr/>
        </p:nvSpPr>
        <p:spPr>
          <a:xfrm>
            <a:off x="5566322" y="499652"/>
            <a:ext cx="194454" cy="154971"/>
          </a:xfrm>
          <a:custGeom>
            <a:avLst/>
            <a:gdLst/>
            <a:ahLst/>
            <a:cxnLst/>
            <a:rect l="l" t="t" r="r" b="b"/>
            <a:pathLst>
              <a:path w="1187" h="946" extrusionOk="0">
                <a:moveTo>
                  <a:pt x="36" y="1"/>
                </a:moveTo>
                <a:cubicBezTo>
                  <a:pt x="33" y="1"/>
                  <a:pt x="30" y="3"/>
                  <a:pt x="30" y="8"/>
                </a:cubicBezTo>
                <a:cubicBezTo>
                  <a:pt x="20" y="8"/>
                  <a:pt x="11" y="18"/>
                  <a:pt x="0" y="28"/>
                </a:cubicBezTo>
                <a:cubicBezTo>
                  <a:pt x="0" y="47"/>
                  <a:pt x="11" y="67"/>
                  <a:pt x="30" y="67"/>
                </a:cubicBezTo>
                <a:cubicBezTo>
                  <a:pt x="30" y="67"/>
                  <a:pt x="196" y="126"/>
                  <a:pt x="422" y="253"/>
                </a:cubicBezTo>
                <a:cubicBezTo>
                  <a:pt x="618" y="371"/>
                  <a:pt x="912" y="586"/>
                  <a:pt x="1118" y="929"/>
                </a:cubicBezTo>
                <a:cubicBezTo>
                  <a:pt x="1124" y="941"/>
                  <a:pt x="1133" y="945"/>
                  <a:pt x="1144" y="945"/>
                </a:cubicBezTo>
                <a:cubicBezTo>
                  <a:pt x="1151" y="945"/>
                  <a:pt x="1159" y="943"/>
                  <a:pt x="1167" y="939"/>
                </a:cubicBezTo>
                <a:cubicBezTo>
                  <a:pt x="1187" y="929"/>
                  <a:pt x="1187" y="909"/>
                  <a:pt x="1176" y="890"/>
                </a:cubicBezTo>
                <a:cubicBezTo>
                  <a:pt x="961" y="537"/>
                  <a:pt x="667" y="322"/>
                  <a:pt x="451" y="195"/>
                </a:cubicBezTo>
                <a:cubicBezTo>
                  <a:pt x="226" y="57"/>
                  <a:pt x="50" y="8"/>
                  <a:pt x="50" y="8"/>
                </a:cubicBezTo>
                <a:cubicBezTo>
                  <a:pt x="45" y="3"/>
                  <a:pt x="40" y="1"/>
                  <a:pt x="3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0" name="Google Shape;6630;p22"/>
          <p:cNvSpPr/>
          <p:nvPr/>
        </p:nvSpPr>
        <p:spPr>
          <a:xfrm>
            <a:off x="5433136" y="398083"/>
            <a:ext cx="122210" cy="192813"/>
          </a:xfrm>
          <a:custGeom>
            <a:avLst/>
            <a:gdLst/>
            <a:ahLst/>
            <a:cxnLst/>
            <a:rect l="l" t="t" r="r" b="b"/>
            <a:pathLst>
              <a:path w="746" h="1177" extrusionOk="0">
                <a:moveTo>
                  <a:pt x="696" y="1"/>
                </a:moveTo>
                <a:cubicBezTo>
                  <a:pt x="687" y="1"/>
                  <a:pt x="687" y="1"/>
                  <a:pt x="687" y="11"/>
                </a:cubicBezTo>
                <a:cubicBezTo>
                  <a:pt x="676" y="11"/>
                  <a:pt x="510" y="129"/>
                  <a:pt x="343" y="325"/>
                </a:cubicBezTo>
                <a:cubicBezTo>
                  <a:pt x="118" y="579"/>
                  <a:pt x="1" y="863"/>
                  <a:pt x="1" y="1148"/>
                </a:cubicBezTo>
                <a:cubicBezTo>
                  <a:pt x="1" y="1167"/>
                  <a:pt x="20" y="1177"/>
                  <a:pt x="40" y="1177"/>
                </a:cubicBezTo>
                <a:cubicBezTo>
                  <a:pt x="59" y="1177"/>
                  <a:pt x="69" y="1167"/>
                  <a:pt x="69" y="1148"/>
                </a:cubicBezTo>
                <a:cubicBezTo>
                  <a:pt x="69" y="815"/>
                  <a:pt x="245" y="540"/>
                  <a:pt x="393" y="364"/>
                </a:cubicBezTo>
                <a:cubicBezTo>
                  <a:pt x="559" y="177"/>
                  <a:pt x="726" y="70"/>
                  <a:pt x="726" y="70"/>
                </a:cubicBezTo>
                <a:cubicBezTo>
                  <a:pt x="735" y="50"/>
                  <a:pt x="745" y="31"/>
                  <a:pt x="735" y="20"/>
                </a:cubicBezTo>
                <a:cubicBezTo>
                  <a:pt x="726" y="1"/>
                  <a:pt x="706" y="1"/>
                  <a:pt x="69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1" name="Google Shape;6631;p22"/>
          <p:cNvSpPr/>
          <p:nvPr/>
        </p:nvSpPr>
        <p:spPr>
          <a:xfrm>
            <a:off x="5535851" y="338780"/>
            <a:ext cx="186427" cy="134986"/>
          </a:xfrm>
          <a:custGeom>
            <a:avLst/>
            <a:gdLst/>
            <a:ahLst/>
            <a:cxnLst/>
            <a:rect l="l" t="t" r="r" b="b"/>
            <a:pathLst>
              <a:path w="1138" h="824" extrusionOk="0">
                <a:moveTo>
                  <a:pt x="30" y="1"/>
                </a:moveTo>
                <a:cubicBezTo>
                  <a:pt x="20" y="10"/>
                  <a:pt x="10" y="20"/>
                  <a:pt x="10" y="30"/>
                </a:cubicBezTo>
                <a:cubicBezTo>
                  <a:pt x="1" y="49"/>
                  <a:pt x="10" y="69"/>
                  <a:pt x="30" y="69"/>
                </a:cubicBezTo>
                <a:cubicBezTo>
                  <a:pt x="40" y="69"/>
                  <a:pt x="245" y="118"/>
                  <a:pt x="480" y="236"/>
                </a:cubicBezTo>
                <a:cubicBezTo>
                  <a:pt x="696" y="334"/>
                  <a:pt x="970" y="520"/>
                  <a:pt x="1068" y="804"/>
                </a:cubicBezTo>
                <a:cubicBezTo>
                  <a:pt x="1068" y="814"/>
                  <a:pt x="1088" y="824"/>
                  <a:pt x="1108" y="824"/>
                </a:cubicBezTo>
                <a:cubicBezTo>
                  <a:pt x="1127" y="814"/>
                  <a:pt x="1137" y="794"/>
                  <a:pt x="1127" y="774"/>
                </a:cubicBezTo>
                <a:cubicBezTo>
                  <a:pt x="1049" y="539"/>
                  <a:pt x="833" y="334"/>
                  <a:pt x="510" y="167"/>
                </a:cubicBezTo>
                <a:cubicBezTo>
                  <a:pt x="275" y="49"/>
                  <a:pt x="60" y="1"/>
                  <a:pt x="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2" name="Google Shape;6632;p22"/>
          <p:cNvSpPr/>
          <p:nvPr/>
        </p:nvSpPr>
        <p:spPr>
          <a:xfrm>
            <a:off x="5673952" y="940164"/>
            <a:ext cx="53078" cy="60776"/>
          </a:xfrm>
          <a:custGeom>
            <a:avLst/>
            <a:gdLst/>
            <a:ahLst/>
            <a:cxnLst/>
            <a:rect l="l" t="t" r="r" b="b"/>
            <a:pathLst>
              <a:path w="324" h="371" extrusionOk="0">
                <a:moveTo>
                  <a:pt x="135" y="0"/>
                </a:moveTo>
                <a:cubicBezTo>
                  <a:pt x="126" y="0"/>
                  <a:pt x="117" y="1"/>
                  <a:pt x="108" y="4"/>
                </a:cubicBezTo>
                <a:cubicBezTo>
                  <a:pt x="29" y="34"/>
                  <a:pt x="0" y="132"/>
                  <a:pt x="29" y="230"/>
                </a:cubicBezTo>
                <a:cubicBezTo>
                  <a:pt x="55" y="315"/>
                  <a:pt x="118" y="371"/>
                  <a:pt x="186" y="371"/>
                </a:cubicBezTo>
                <a:cubicBezTo>
                  <a:pt x="196" y="371"/>
                  <a:pt x="206" y="369"/>
                  <a:pt x="216" y="367"/>
                </a:cubicBezTo>
                <a:cubicBezTo>
                  <a:pt x="284" y="347"/>
                  <a:pt x="323" y="249"/>
                  <a:pt x="294" y="151"/>
                </a:cubicBezTo>
                <a:cubicBezTo>
                  <a:pt x="268" y="57"/>
                  <a:pt x="198" y="0"/>
                  <a:pt x="135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3" name="Google Shape;6633;p22"/>
          <p:cNvSpPr/>
          <p:nvPr/>
        </p:nvSpPr>
        <p:spPr>
          <a:xfrm>
            <a:off x="5685092" y="950157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94" y="1"/>
                </a:moveTo>
                <a:cubicBezTo>
                  <a:pt x="89" y="1"/>
                  <a:pt x="84" y="1"/>
                  <a:pt x="79" y="2"/>
                </a:cubicBezTo>
                <a:cubicBezTo>
                  <a:pt x="20" y="21"/>
                  <a:pt x="1" y="100"/>
                  <a:pt x="20" y="178"/>
                </a:cubicBezTo>
                <a:cubicBezTo>
                  <a:pt x="37" y="245"/>
                  <a:pt x="89" y="291"/>
                  <a:pt x="141" y="291"/>
                </a:cubicBezTo>
                <a:cubicBezTo>
                  <a:pt x="150" y="291"/>
                  <a:pt x="159" y="289"/>
                  <a:pt x="168" y="286"/>
                </a:cubicBezTo>
                <a:cubicBezTo>
                  <a:pt x="226" y="267"/>
                  <a:pt x="255" y="198"/>
                  <a:pt x="226" y="119"/>
                </a:cubicBezTo>
                <a:cubicBezTo>
                  <a:pt x="208" y="47"/>
                  <a:pt x="149" y="1"/>
                  <a:pt x="9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4" name="Google Shape;6634;p22"/>
          <p:cNvSpPr/>
          <p:nvPr/>
        </p:nvSpPr>
        <p:spPr>
          <a:xfrm>
            <a:off x="5750947" y="918376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151" y="0"/>
                </a:moveTo>
                <a:cubicBezTo>
                  <a:pt x="128" y="0"/>
                  <a:pt x="107" y="6"/>
                  <a:pt x="89" y="19"/>
                </a:cubicBezTo>
                <a:cubicBezTo>
                  <a:pt x="10" y="69"/>
                  <a:pt x="1" y="186"/>
                  <a:pt x="69" y="284"/>
                </a:cubicBezTo>
                <a:cubicBezTo>
                  <a:pt x="113" y="357"/>
                  <a:pt x="183" y="397"/>
                  <a:pt x="249" y="397"/>
                </a:cubicBezTo>
                <a:cubicBezTo>
                  <a:pt x="272" y="397"/>
                  <a:pt x="294" y="392"/>
                  <a:pt x="314" y="382"/>
                </a:cubicBezTo>
                <a:cubicBezTo>
                  <a:pt x="383" y="333"/>
                  <a:pt x="393" y="215"/>
                  <a:pt x="334" y="117"/>
                </a:cubicBezTo>
                <a:cubicBezTo>
                  <a:pt x="283" y="46"/>
                  <a:pt x="212" y="0"/>
                  <a:pt x="15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5" name="Google Shape;6635;p22"/>
          <p:cNvSpPr/>
          <p:nvPr/>
        </p:nvSpPr>
        <p:spPr>
          <a:xfrm>
            <a:off x="5765364" y="927714"/>
            <a:ext cx="49965" cy="50292"/>
          </a:xfrm>
          <a:custGeom>
            <a:avLst/>
            <a:gdLst/>
            <a:ahLst/>
            <a:cxnLst/>
            <a:rect l="l" t="t" r="r" b="b"/>
            <a:pathLst>
              <a:path w="305" h="307" extrusionOk="0">
                <a:moveTo>
                  <a:pt x="113" y="0"/>
                </a:moveTo>
                <a:cubicBezTo>
                  <a:pt x="97" y="0"/>
                  <a:pt x="82" y="4"/>
                  <a:pt x="70" y="12"/>
                </a:cubicBezTo>
                <a:cubicBezTo>
                  <a:pt x="11" y="51"/>
                  <a:pt x="1" y="139"/>
                  <a:pt x="50" y="217"/>
                </a:cubicBezTo>
                <a:cubicBezTo>
                  <a:pt x="86" y="275"/>
                  <a:pt x="144" y="307"/>
                  <a:pt x="192" y="307"/>
                </a:cubicBezTo>
                <a:cubicBezTo>
                  <a:pt x="208" y="307"/>
                  <a:pt x="223" y="303"/>
                  <a:pt x="236" y="296"/>
                </a:cubicBezTo>
                <a:cubicBezTo>
                  <a:pt x="295" y="256"/>
                  <a:pt x="305" y="169"/>
                  <a:pt x="255" y="90"/>
                </a:cubicBezTo>
                <a:cubicBezTo>
                  <a:pt x="219" y="32"/>
                  <a:pt x="161" y="0"/>
                  <a:pt x="113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6" name="Google Shape;6636;p22"/>
          <p:cNvSpPr/>
          <p:nvPr/>
        </p:nvSpPr>
        <p:spPr>
          <a:xfrm>
            <a:off x="5750947" y="775852"/>
            <a:ext cx="57992" cy="57172"/>
          </a:xfrm>
          <a:custGeom>
            <a:avLst/>
            <a:gdLst/>
            <a:ahLst/>
            <a:cxnLst/>
            <a:rect l="l" t="t" r="r" b="b"/>
            <a:pathLst>
              <a:path w="354" h="349" extrusionOk="0">
                <a:moveTo>
                  <a:pt x="123" y="0"/>
                </a:moveTo>
                <a:cubicBezTo>
                  <a:pt x="99" y="0"/>
                  <a:pt x="77" y="6"/>
                  <a:pt x="60" y="18"/>
                </a:cubicBezTo>
                <a:cubicBezTo>
                  <a:pt x="1" y="66"/>
                  <a:pt x="1" y="174"/>
                  <a:pt x="60" y="262"/>
                </a:cubicBezTo>
                <a:cubicBezTo>
                  <a:pt x="108" y="317"/>
                  <a:pt x="170" y="348"/>
                  <a:pt x="224" y="348"/>
                </a:cubicBezTo>
                <a:cubicBezTo>
                  <a:pt x="246" y="348"/>
                  <a:pt x="267" y="343"/>
                  <a:pt x="285" y="331"/>
                </a:cubicBezTo>
                <a:cubicBezTo>
                  <a:pt x="354" y="282"/>
                  <a:pt x="354" y="174"/>
                  <a:pt x="285" y="86"/>
                </a:cubicBezTo>
                <a:cubicBezTo>
                  <a:pt x="243" y="31"/>
                  <a:pt x="178" y="0"/>
                  <a:pt x="12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7" name="Google Shape;6637;p22"/>
          <p:cNvSpPr/>
          <p:nvPr/>
        </p:nvSpPr>
        <p:spPr>
          <a:xfrm>
            <a:off x="5755698" y="788139"/>
            <a:ext cx="45214" cy="44886"/>
          </a:xfrm>
          <a:custGeom>
            <a:avLst/>
            <a:gdLst/>
            <a:ahLst/>
            <a:cxnLst/>
            <a:rect l="l" t="t" r="r" b="b"/>
            <a:pathLst>
              <a:path w="276" h="274" extrusionOk="0">
                <a:moveTo>
                  <a:pt x="108" y="1"/>
                </a:moveTo>
                <a:cubicBezTo>
                  <a:pt x="87" y="1"/>
                  <a:pt x="67" y="8"/>
                  <a:pt x="50" y="21"/>
                </a:cubicBezTo>
                <a:cubicBezTo>
                  <a:pt x="1" y="50"/>
                  <a:pt x="1" y="139"/>
                  <a:pt x="50" y="207"/>
                </a:cubicBezTo>
                <a:cubicBezTo>
                  <a:pt x="84" y="247"/>
                  <a:pt x="131" y="274"/>
                  <a:pt x="174" y="274"/>
                </a:cubicBezTo>
                <a:cubicBezTo>
                  <a:pt x="193" y="274"/>
                  <a:pt x="211" y="268"/>
                  <a:pt x="227" y="256"/>
                </a:cubicBezTo>
                <a:cubicBezTo>
                  <a:pt x="275" y="217"/>
                  <a:pt x="275" y="139"/>
                  <a:pt x="227" y="70"/>
                </a:cubicBezTo>
                <a:cubicBezTo>
                  <a:pt x="194" y="25"/>
                  <a:pt x="149" y="1"/>
                  <a:pt x="10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8" name="Google Shape;6638;p22"/>
          <p:cNvSpPr/>
          <p:nvPr/>
        </p:nvSpPr>
        <p:spPr>
          <a:xfrm>
            <a:off x="5734893" y="640701"/>
            <a:ext cx="57992" cy="61595"/>
          </a:xfrm>
          <a:custGeom>
            <a:avLst/>
            <a:gdLst/>
            <a:ahLst/>
            <a:cxnLst/>
            <a:rect l="l" t="t" r="r" b="b"/>
            <a:pathLst>
              <a:path w="354" h="376" extrusionOk="0">
                <a:moveTo>
                  <a:pt x="131" y="1"/>
                </a:moveTo>
                <a:cubicBezTo>
                  <a:pt x="116" y="1"/>
                  <a:pt x="102" y="4"/>
                  <a:pt x="89" y="9"/>
                </a:cubicBezTo>
                <a:cubicBezTo>
                  <a:pt x="20" y="48"/>
                  <a:pt x="1" y="157"/>
                  <a:pt x="49" y="255"/>
                </a:cubicBezTo>
                <a:cubicBezTo>
                  <a:pt x="87" y="330"/>
                  <a:pt x="153" y="376"/>
                  <a:pt x="213" y="376"/>
                </a:cubicBezTo>
                <a:cubicBezTo>
                  <a:pt x="231" y="376"/>
                  <a:pt x="249" y="371"/>
                  <a:pt x="265" y="362"/>
                </a:cubicBezTo>
                <a:cubicBezTo>
                  <a:pt x="343" y="323"/>
                  <a:pt x="354" y="215"/>
                  <a:pt x="304" y="127"/>
                </a:cubicBezTo>
                <a:cubicBezTo>
                  <a:pt x="265" y="48"/>
                  <a:pt x="194" y="1"/>
                  <a:pt x="13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9" name="Google Shape;6639;p22"/>
          <p:cNvSpPr/>
          <p:nvPr/>
        </p:nvSpPr>
        <p:spPr>
          <a:xfrm>
            <a:off x="5739644" y="653479"/>
            <a:ext cx="45214" cy="48326"/>
          </a:xfrm>
          <a:custGeom>
            <a:avLst/>
            <a:gdLst/>
            <a:ahLst/>
            <a:cxnLst/>
            <a:rect l="l" t="t" r="r" b="b"/>
            <a:pathLst>
              <a:path w="276" h="295" extrusionOk="0">
                <a:moveTo>
                  <a:pt x="110" y="0"/>
                </a:moveTo>
                <a:cubicBezTo>
                  <a:pt x="97" y="0"/>
                  <a:pt x="83" y="3"/>
                  <a:pt x="70" y="10"/>
                </a:cubicBezTo>
                <a:cubicBezTo>
                  <a:pt x="11" y="39"/>
                  <a:pt x="1" y="127"/>
                  <a:pt x="40" y="206"/>
                </a:cubicBezTo>
                <a:cubicBezTo>
                  <a:pt x="70" y="259"/>
                  <a:pt x="123" y="294"/>
                  <a:pt x="169" y="294"/>
                </a:cubicBezTo>
                <a:cubicBezTo>
                  <a:pt x="183" y="294"/>
                  <a:pt x="196" y="291"/>
                  <a:pt x="207" y="284"/>
                </a:cubicBezTo>
                <a:cubicBezTo>
                  <a:pt x="266" y="255"/>
                  <a:pt x="275" y="177"/>
                  <a:pt x="236" y="98"/>
                </a:cubicBezTo>
                <a:cubicBezTo>
                  <a:pt x="206" y="37"/>
                  <a:pt x="158" y="0"/>
                  <a:pt x="110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0" name="Google Shape;6640;p22"/>
          <p:cNvSpPr/>
          <p:nvPr/>
        </p:nvSpPr>
        <p:spPr>
          <a:xfrm>
            <a:off x="5694757" y="456239"/>
            <a:ext cx="54716" cy="58974"/>
          </a:xfrm>
          <a:custGeom>
            <a:avLst/>
            <a:gdLst/>
            <a:ahLst/>
            <a:cxnLst/>
            <a:rect l="l" t="t" r="r" b="b"/>
            <a:pathLst>
              <a:path w="334" h="360" extrusionOk="0">
                <a:moveTo>
                  <a:pt x="137" y="1"/>
                </a:moveTo>
                <a:cubicBezTo>
                  <a:pt x="124" y="1"/>
                  <a:pt x="111" y="3"/>
                  <a:pt x="98" y="9"/>
                </a:cubicBezTo>
                <a:cubicBezTo>
                  <a:pt x="30" y="48"/>
                  <a:pt x="0" y="146"/>
                  <a:pt x="50" y="234"/>
                </a:cubicBezTo>
                <a:cubicBezTo>
                  <a:pt x="81" y="313"/>
                  <a:pt x="144" y="360"/>
                  <a:pt x="204" y="360"/>
                </a:cubicBezTo>
                <a:cubicBezTo>
                  <a:pt x="218" y="360"/>
                  <a:pt x="232" y="357"/>
                  <a:pt x="246" y="351"/>
                </a:cubicBezTo>
                <a:cubicBezTo>
                  <a:pt x="314" y="322"/>
                  <a:pt x="334" y="224"/>
                  <a:pt x="294" y="126"/>
                </a:cubicBezTo>
                <a:cubicBezTo>
                  <a:pt x="262" y="54"/>
                  <a:pt x="197" y="1"/>
                  <a:pt x="137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1" name="Google Shape;6641;p22"/>
          <p:cNvSpPr/>
          <p:nvPr/>
        </p:nvSpPr>
        <p:spPr>
          <a:xfrm>
            <a:off x="5699672" y="469017"/>
            <a:ext cx="41774" cy="45705"/>
          </a:xfrm>
          <a:custGeom>
            <a:avLst/>
            <a:gdLst/>
            <a:ahLst/>
            <a:cxnLst/>
            <a:rect l="l" t="t" r="r" b="b"/>
            <a:pathLst>
              <a:path w="255" h="279" extrusionOk="0">
                <a:moveTo>
                  <a:pt x="105" y="0"/>
                </a:moveTo>
                <a:cubicBezTo>
                  <a:pt x="93" y="0"/>
                  <a:pt x="80" y="3"/>
                  <a:pt x="68" y="9"/>
                </a:cubicBezTo>
                <a:cubicBezTo>
                  <a:pt x="20" y="29"/>
                  <a:pt x="0" y="107"/>
                  <a:pt x="29" y="186"/>
                </a:cubicBezTo>
                <a:cubicBezTo>
                  <a:pt x="62" y="242"/>
                  <a:pt x="114" y="278"/>
                  <a:pt x="159" y="278"/>
                </a:cubicBezTo>
                <a:cubicBezTo>
                  <a:pt x="168" y="278"/>
                  <a:pt x="178" y="277"/>
                  <a:pt x="186" y="273"/>
                </a:cubicBezTo>
                <a:cubicBezTo>
                  <a:pt x="245" y="244"/>
                  <a:pt x="255" y="166"/>
                  <a:pt x="225" y="97"/>
                </a:cubicBezTo>
                <a:cubicBezTo>
                  <a:pt x="202" y="43"/>
                  <a:pt x="154" y="0"/>
                  <a:pt x="10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2" name="Google Shape;6642;p22"/>
          <p:cNvSpPr/>
          <p:nvPr/>
        </p:nvSpPr>
        <p:spPr>
          <a:xfrm>
            <a:off x="5539128" y="769955"/>
            <a:ext cx="56190" cy="65527"/>
          </a:xfrm>
          <a:custGeom>
            <a:avLst/>
            <a:gdLst/>
            <a:ahLst/>
            <a:cxnLst/>
            <a:rect l="l" t="t" r="r" b="b"/>
            <a:pathLst>
              <a:path w="343" h="400" extrusionOk="0">
                <a:moveTo>
                  <a:pt x="145" y="1"/>
                </a:moveTo>
                <a:cubicBezTo>
                  <a:pt x="136" y="1"/>
                  <a:pt x="127" y="2"/>
                  <a:pt x="118" y="4"/>
                </a:cubicBezTo>
                <a:cubicBezTo>
                  <a:pt x="40" y="24"/>
                  <a:pt x="0" y="132"/>
                  <a:pt x="29" y="239"/>
                </a:cubicBezTo>
                <a:cubicBezTo>
                  <a:pt x="56" y="335"/>
                  <a:pt x="127" y="400"/>
                  <a:pt x="198" y="400"/>
                </a:cubicBezTo>
                <a:cubicBezTo>
                  <a:pt x="207" y="400"/>
                  <a:pt x="216" y="398"/>
                  <a:pt x="225" y="396"/>
                </a:cubicBezTo>
                <a:cubicBezTo>
                  <a:pt x="304" y="377"/>
                  <a:pt x="343" y="269"/>
                  <a:pt x="314" y="161"/>
                </a:cubicBezTo>
                <a:cubicBezTo>
                  <a:pt x="287" y="66"/>
                  <a:pt x="216" y="1"/>
                  <a:pt x="145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3" name="Google Shape;6643;p22"/>
          <p:cNvSpPr/>
          <p:nvPr/>
        </p:nvSpPr>
        <p:spPr>
          <a:xfrm>
            <a:off x="5550267" y="781095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25" y="1"/>
                </a:moveTo>
                <a:cubicBezTo>
                  <a:pt x="116" y="1"/>
                  <a:pt x="107" y="2"/>
                  <a:pt x="98" y="5"/>
                </a:cubicBezTo>
                <a:cubicBezTo>
                  <a:pt x="30" y="15"/>
                  <a:pt x="1" y="103"/>
                  <a:pt x="30" y="191"/>
                </a:cubicBezTo>
                <a:cubicBezTo>
                  <a:pt x="47" y="259"/>
                  <a:pt x="101" y="312"/>
                  <a:pt x="160" y="312"/>
                </a:cubicBezTo>
                <a:cubicBezTo>
                  <a:pt x="169" y="312"/>
                  <a:pt x="178" y="311"/>
                  <a:pt x="187" y="309"/>
                </a:cubicBezTo>
                <a:cubicBezTo>
                  <a:pt x="246" y="289"/>
                  <a:pt x="275" y="211"/>
                  <a:pt x="255" y="123"/>
                </a:cubicBezTo>
                <a:cubicBezTo>
                  <a:pt x="231" y="47"/>
                  <a:pt x="177" y="1"/>
                  <a:pt x="12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4" name="Google Shape;6644;p22"/>
          <p:cNvSpPr/>
          <p:nvPr/>
        </p:nvSpPr>
        <p:spPr>
          <a:xfrm>
            <a:off x="5413805" y="571405"/>
            <a:ext cx="54880" cy="69459"/>
          </a:xfrm>
          <a:custGeom>
            <a:avLst/>
            <a:gdLst/>
            <a:ahLst/>
            <a:cxnLst/>
            <a:rect l="l" t="t" r="r" b="b"/>
            <a:pathLst>
              <a:path w="335" h="424" extrusionOk="0">
                <a:moveTo>
                  <a:pt x="161" y="0"/>
                </a:moveTo>
                <a:cubicBezTo>
                  <a:pt x="156" y="0"/>
                  <a:pt x="152" y="1"/>
                  <a:pt x="148" y="1"/>
                </a:cubicBezTo>
                <a:cubicBezTo>
                  <a:pt x="69" y="11"/>
                  <a:pt x="1" y="109"/>
                  <a:pt x="10" y="227"/>
                </a:cubicBezTo>
                <a:cubicBezTo>
                  <a:pt x="20" y="339"/>
                  <a:pt x="91" y="424"/>
                  <a:pt x="174" y="424"/>
                </a:cubicBezTo>
                <a:cubicBezTo>
                  <a:pt x="178" y="424"/>
                  <a:pt x="182" y="423"/>
                  <a:pt x="187" y="423"/>
                </a:cubicBezTo>
                <a:cubicBezTo>
                  <a:pt x="275" y="413"/>
                  <a:pt x="334" y="315"/>
                  <a:pt x="324" y="197"/>
                </a:cubicBezTo>
                <a:cubicBezTo>
                  <a:pt x="315" y="85"/>
                  <a:pt x="244" y="0"/>
                  <a:pt x="16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5" name="Google Shape;6645;p22"/>
          <p:cNvSpPr/>
          <p:nvPr/>
        </p:nvSpPr>
        <p:spPr>
          <a:xfrm>
            <a:off x="5425109" y="584183"/>
            <a:ext cx="43576" cy="53568"/>
          </a:xfrm>
          <a:custGeom>
            <a:avLst/>
            <a:gdLst/>
            <a:ahLst/>
            <a:cxnLst/>
            <a:rect l="l" t="t" r="r" b="b"/>
            <a:pathLst>
              <a:path w="266" h="327" extrusionOk="0">
                <a:moveTo>
                  <a:pt x="130" y="1"/>
                </a:moveTo>
                <a:cubicBezTo>
                  <a:pt x="126" y="1"/>
                  <a:pt x="122" y="1"/>
                  <a:pt x="118" y="1"/>
                </a:cubicBezTo>
                <a:cubicBezTo>
                  <a:pt x="50" y="1"/>
                  <a:pt x="0" y="80"/>
                  <a:pt x="10" y="178"/>
                </a:cubicBezTo>
                <a:cubicBezTo>
                  <a:pt x="19" y="261"/>
                  <a:pt x="71" y="326"/>
                  <a:pt x="135" y="326"/>
                </a:cubicBezTo>
                <a:cubicBezTo>
                  <a:pt x="139" y="326"/>
                  <a:pt x="143" y="326"/>
                  <a:pt x="148" y="325"/>
                </a:cubicBezTo>
                <a:cubicBezTo>
                  <a:pt x="216" y="325"/>
                  <a:pt x="265" y="247"/>
                  <a:pt x="255" y="149"/>
                </a:cubicBezTo>
                <a:cubicBezTo>
                  <a:pt x="246" y="66"/>
                  <a:pt x="194" y="1"/>
                  <a:pt x="13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6" name="Google Shape;6646;p22"/>
          <p:cNvSpPr/>
          <p:nvPr/>
        </p:nvSpPr>
        <p:spPr>
          <a:xfrm>
            <a:off x="8715932" y="429537"/>
            <a:ext cx="206905" cy="59138"/>
          </a:xfrm>
          <a:custGeom>
            <a:avLst/>
            <a:gdLst/>
            <a:ahLst/>
            <a:cxnLst/>
            <a:rect l="l" t="t" r="r" b="b"/>
            <a:pathLst>
              <a:path w="1263" h="361" extrusionOk="0">
                <a:moveTo>
                  <a:pt x="550" y="1"/>
                </a:moveTo>
                <a:cubicBezTo>
                  <a:pt x="355" y="1"/>
                  <a:pt x="153" y="26"/>
                  <a:pt x="11" y="74"/>
                </a:cubicBezTo>
                <a:cubicBezTo>
                  <a:pt x="1" y="83"/>
                  <a:pt x="1" y="93"/>
                  <a:pt x="11" y="103"/>
                </a:cubicBezTo>
                <a:cubicBezTo>
                  <a:pt x="137" y="155"/>
                  <a:pt x="662" y="361"/>
                  <a:pt x="957" y="361"/>
                </a:cubicBezTo>
                <a:cubicBezTo>
                  <a:pt x="1049" y="361"/>
                  <a:pt x="1119" y="341"/>
                  <a:pt x="1147" y="289"/>
                </a:cubicBezTo>
                <a:cubicBezTo>
                  <a:pt x="1263" y="91"/>
                  <a:pt x="918" y="1"/>
                  <a:pt x="55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7" name="Google Shape;6647;p22"/>
          <p:cNvSpPr/>
          <p:nvPr/>
        </p:nvSpPr>
        <p:spPr>
          <a:xfrm>
            <a:off x="8792928" y="642994"/>
            <a:ext cx="185936" cy="58647"/>
          </a:xfrm>
          <a:custGeom>
            <a:avLst/>
            <a:gdLst/>
            <a:ahLst/>
            <a:cxnLst/>
            <a:rect l="l" t="t" r="r" b="b"/>
            <a:pathLst>
              <a:path w="1135" h="358" extrusionOk="0">
                <a:moveTo>
                  <a:pt x="337" y="0"/>
                </a:moveTo>
                <a:cubicBezTo>
                  <a:pt x="221" y="0"/>
                  <a:pt x="109" y="11"/>
                  <a:pt x="20" y="34"/>
                </a:cubicBezTo>
                <a:cubicBezTo>
                  <a:pt x="11" y="45"/>
                  <a:pt x="1" y="54"/>
                  <a:pt x="11" y="54"/>
                </a:cubicBezTo>
                <a:cubicBezTo>
                  <a:pt x="129" y="117"/>
                  <a:pt x="621" y="358"/>
                  <a:pt x="870" y="358"/>
                </a:cubicBezTo>
                <a:cubicBezTo>
                  <a:pt x="931" y="358"/>
                  <a:pt x="977" y="343"/>
                  <a:pt x="1000" y="309"/>
                </a:cubicBezTo>
                <a:cubicBezTo>
                  <a:pt x="1135" y="115"/>
                  <a:pt x="711" y="0"/>
                  <a:pt x="33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8" name="Google Shape;6648;p22"/>
          <p:cNvSpPr/>
          <p:nvPr/>
        </p:nvSpPr>
        <p:spPr>
          <a:xfrm>
            <a:off x="8716751" y="655445"/>
            <a:ext cx="82893" cy="167094"/>
          </a:xfrm>
          <a:custGeom>
            <a:avLst/>
            <a:gdLst/>
            <a:ahLst/>
            <a:cxnLst/>
            <a:rect l="l" t="t" r="r" b="b"/>
            <a:pathLst>
              <a:path w="506" h="1020" extrusionOk="0">
                <a:moveTo>
                  <a:pt x="480" y="0"/>
                </a:moveTo>
                <a:cubicBezTo>
                  <a:pt x="476" y="0"/>
                  <a:pt x="471" y="3"/>
                  <a:pt x="466" y="8"/>
                </a:cubicBezTo>
                <a:cubicBezTo>
                  <a:pt x="229" y="293"/>
                  <a:pt x="1" y="1019"/>
                  <a:pt x="272" y="1019"/>
                </a:cubicBezTo>
                <a:cubicBezTo>
                  <a:pt x="281" y="1019"/>
                  <a:pt x="290" y="1018"/>
                  <a:pt x="300" y="1017"/>
                </a:cubicBezTo>
                <a:cubicBezTo>
                  <a:pt x="505" y="978"/>
                  <a:pt x="496" y="174"/>
                  <a:pt x="485" y="8"/>
                </a:cubicBezTo>
                <a:cubicBezTo>
                  <a:pt x="485" y="3"/>
                  <a:pt x="483" y="0"/>
                  <a:pt x="48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9" name="Google Shape;6649;p22"/>
          <p:cNvSpPr/>
          <p:nvPr/>
        </p:nvSpPr>
        <p:spPr>
          <a:xfrm>
            <a:off x="8613217" y="566818"/>
            <a:ext cx="138264" cy="171845"/>
          </a:xfrm>
          <a:custGeom>
            <a:avLst/>
            <a:gdLst/>
            <a:ahLst/>
            <a:cxnLst/>
            <a:rect l="l" t="t" r="r" b="b"/>
            <a:pathLst>
              <a:path w="844" h="1049" extrusionOk="0">
                <a:moveTo>
                  <a:pt x="824" y="0"/>
                </a:moveTo>
                <a:cubicBezTo>
                  <a:pt x="471" y="255"/>
                  <a:pt x="0" y="1009"/>
                  <a:pt x="344" y="1048"/>
                </a:cubicBezTo>
                <a:cubicBezTo>
                  <a:pt x="348" y="1049"/>
                  <a:pt x="352" y="1049"/>
                  <a:pt x="356" y="1049"/>
                </a:cubicBezTo>
                <a:cubicBezTo>
                  <a:pt x="595" y="1049"/>
                  <a:pt x="805" y="193"/>
                  <a:pt x="843" y="20"/>
                </a:cubicBezTo>
                <a:cubicBezTo>
                  <a:pt x="843" y="0"/>
                  <a:pt x="834" y="0"/>
                  <a:pt x="824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0" name="Google Shape;6650;p22"/>
          <p:cNvSpPr/>
          <p:nvPr/>
        </p:nvSpPr>
        <p:spPr>
          <a:xfrm>
            <a:off x="8536221" y="443134"/>
            <a:ext cx="181513" cy="142685"/>
          </a:xfrm>
          <a:custGeom>
            <a:avLst/>
            <a:gdLst/>
            <a:ahLst/>
            <a:cxnLst/>
            <a:rect l="l" t="t" r="r" b="b"/>
            <a:pathLst>
              <a:path w="1108" h="871" extrusionOk="0">
                <a:moveTo>
                  <a:pt x="1088" y="0"/>
                </a:moveTo>
                <a:cubicBezTo>
                  <a:pt x="677" y="148"/>
                  <a:pt x="0" y="735"/>
                  <a:pt x="324" y="862"/>
                </a:cubicBezTo>
                <a:cubicBezTo>
                  <a:pt x="337" y="868"/>
                  <a:pt x="351" y="871"/>
                  <a:pt x="366" y="871"/>
                </a:cubicBezTo>
                <a:cubicBezTo>
                  <a:pt x="601" y="871"/>
                  <a:pt x="1015" y="167"/>
                  <a:pt x="1098" y="20"/>
                </a:cubicBezTo>
                <a:cubicBezTo>
                  <a:pt x="1108" y="10"/>
                  <a:pt x="1098" y="0"/>
                  <a:pt x="108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1" name="Google Shape;6651;p22"/>
          <p:cNvSpPr/>
          <p:nvPr/>
        </p:nvSpPr>
        <p:spPr>
          <a:xfrm>
            <a:off x="8752955" y="543719"/>
            <a:ext cx="204447" cy="56517"/>
          </a:xfrm>
          <a:custGeom>
            <a:avLst/>
            <a:gdLst/>
            <a:ahLst/>
            <a:cxnLst/>
            <a:rect l="l" t="t" r="r" b="b"/>
            <a:pathLst>
              <a:path w="1248" h="345" extrusionOk="0">
                <a:moveTo>
                  <a:pt x="673" y="1"/>
                </a:moveTo>
                <a:cubicBezTo>
                  <a:pt x="445" y="1"/>
                  <a:pt x="189" y="41"/>
                  <a:pt x="20" y="111"/>
                </a:cubicBezTo>
                <a:cubicBezTo>
                  <a:pt x="0" y="121"/>
                  <a:pt x="10" y="131"/>
                  <a:pt x="20" y="141"/>
                </a:cubicBezTo>
                <a:cubicBezTo>
                  <a:pt x="140" y="184"/>
                  <a:pt x="625" y="344"/>
                  <a:pt x="925" y="344"/>
                </a:cubicBezTo>
                <a:cubicBezTo>
                  <a:pt x="1039" y="344"/>
                  <a:pt x="1127" y="321"/>
                  <a:pt x="1157" y="259"/>
                </a:cubicBezTo>
                <a:cubicBezTo>
                  <a:pt x="1247" y="77"/>
                  <a:pt x="987" y="1"/>
                  <a:pt x="67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2" name="Google Shape;6652;p22"/>
          <p:cNvSpPr/>
          <p:nvPr/>
        </p:nvSpPr>
        <p:spPr>
          <a:xfrm>
            <a:off x="8698403" y="295368"/>
            <a:ext cx="211983" cy="516517"/>
          </a:xfrm>
          <a:custGeom>
            <a:avLst/>
            <a:gdLst/>
            <a:ahLst/>
            <a:cxnLst/>
            <a:rect l="l" t="t" r="r" b="b"/>
            <a:pathLst>
              <a:path w="1294" h="3153" extrusionOk="0">
                <a:moveTo>
                  <a:pt x="0" y="1"/>
                </a:moveTo>
                <a:cubicBezTo>
                  <a:pt x="0" y="177"/>
                  <a:pt x="10" y="540"/>
                  <a:pt x="79" y="883"/>
                </a:cubicBezTo>
                <a:cubicBezTo>
                  <a:pt x="157" y="1246"/>
                  <a:pt x="275" y="1598"/>
                  <a:pt x="431" y="1941"/>
                </a:cubicBezTo>
                <a:cubicBezTo>
                  <a:pt x="637" y="2363"/>
                  <a:pt x="902" y="2764"/>
                  <a:pt x="1235" y="3136"/>
                </a:cubicBezTo>
                <a:cubicBezTo>
                  <a:pt x="1240" y="3148"/>
                  <a:pt x="1250" y="3153"/>
                  <a:pt x="1260" y="3153"/>
                </a:cubicBezTo>
                <a:cubicBezTo>
                  <a:pt x="1267" y="3153"/>
                  <a:pt x="1275" y="3150"/>
                  <a:pt x="1283" y="3147"/>
                </a:cubicBezTo>
                <a:cubicBezTo>
                  <a:pt x="1294" y="3127"/>
                  <a:pt x="1294" y="3107"/>
                  <a:pt x="1283" y="3097"/>
                </a:cubicBezTo>
                <a:cubicBezTo>
                  <a:pt x="549" y="2254"/>
                  <a:pt x="264" y="1431"/>
                  <a:pt x="157" y="873"/>
                </a:cubicBezTo>
                <a:cubicBezTo>
                  <a:pt x="68" y="462"/>
                  <a:pt x="68" y="157"/>
                  <a:pt x="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3" name="Google Shape;6653;p22"/>
          <p:cNvSpPr/>
          <p:nvPr/>
        </p:nvSpPr>
        <p:spPr>
          <a:xfrm>
            <a:off x="8850756" y="739484"/>
            <a:ext cx="183151" cy="168077"/>
          </a:xfrm>
          <a:custGeom>
            <a:avLst/>
            <a:gdLst/>
            <a:ahLst/>
            <a:cxnLst/>
            <a:rect l="l" t="t" r="r" b="b"/>
            <a:pathLst>
              <a:path w="1118" h="1026" extrusionOk="0">
                <a:moveTo>
                  <a:pt x="13" y="0"/>
                </a:moveTo>
                <a:cubicBezTo>
                  <a:pt x="6" y="0"/>
                  <a:pt x="1" y="10"/>
                  <a:pt x="1" y="24"/>
                </a:cubicBezTo>
                <a:cubicBezTo>
                  <a:pt x="129" y="416"/>
                  <a:pt x="611" y="1025"/>
                  <a:pt x="868" y="1025"/>
                </a:cubicBezTo>
                <a:cubicBezTo>
                  <a:pt x="925" y="1025"/>
                  <a:pt x="972" y="995"/>
                  <a:pt x="1000" y="926"/>
                </a:cubicBezTo>
                <a:cubicBezTo>
                  <a:pt x="1118" y="671"/>
                  <a:pt x="207" y="112"/>
                  <a:pt x="20" y="4"/>
                </a:cubicBezTo>
                <a:cubicBezTo>
                  <a:pt x="18" y="2"/>
                  <a:pt x="15" y="0"/>
                  <a:pt x="1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4" name="Google Shape;6654;p22"/>
          <p:cNvSpPr/>
          <p:nvPr/>
        </p:nvSpPr>
        <p:spPr>
          <a:xfrm>
            <a:off x="8687100" y="563541"/>
            <a:ext cx="207232" cy="114017"/>
          </a:xfrm>
          <a:custGeom>
            <a:avLst/>
            <a:gdLst/>
            <a:ahLst/>
            <a:cxnLst/>
            <a:rect l="l" t="t" r="r" b="b"/>
            <a:pathLst>
              <a:path w="1265" h="696" extrusionOk="0">
                <a:moveTo>
                  <a:pt x="392" y="0"/>
                </a:moveTo>
                <a:cubicBezTo>
                  <a:pt x="392" y="0"/>
                  <a:pt x="383" y="0"/>
                  <a:pt x="383" y="10"/>
                </a:cubicBezTo>
                <a:lnTo>
                  <a:pt x="10" y="676"/>
                </a:lnTo>
                <a:cubicBezTo>
                  <a:pt x="0" y="686"/>
                  <a:pt x="10" y="696"/>
                  <a:pt x="10" y="696"/>
                </a:cubicBezTo>
                <a:lnTo>
                  <a:pt x="20" y="696"/>
                </a:lnTo>
                <a:cubicBezTo>
                  <a:pt x="20" y="696"/>
                  <a:pt x="30" y="696"/>
                  <a:pt x="30" y="686"/>
                </a:cubicBezTo>
                <a:lnTo>
                  <a:pt x="402" y="29"/>
                </a:lnTo>
                <a:lnTo>
                  <a:pt x="1254" y="69"/>
                </a:lnTo>
                <a:cubicBezTo>
                  <a:pt x="1265" y="69"/>
                  <a:pt x="1265" y="59"/>
                  <a:pt x="1265" y="49"/>
                </a:cubicBezTo>
                <a:cubicBezTo>
                  <a:pt x="1265" y="49"/>
                  <a:pt x="1265" y="40"/>
                  <a:pt x="1254" y="40"/>
                </a:cubicBezTo>
                <a:lnTo>
                  <a:pt x="392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5" name="Google Shape;6655;p22"/>
          <p:cNvSpPr/>
          <p:nvPr/>
        </p:nvSpPr>
        <p:spPr>
          <a:xfrm>
            <a:off x="8618131" y="443134"/>
            <a:ext cx="239177" cy="98127"/>
          </a:xfrm>
          <a:custGeom>
            <a:avLst/>
            <a:gdLst/>
            <a:ahLst/>
            <a:cxnLst/>
            <a:rect l="l" t="t" r="r" b="b"/>
            <a:pathLst>
              <a:path w="1460" h="599" extrusionOk="0">
                <a:moveTo>
                  <a:pt x="608" y="0"/>
                </a:moveTo>
                <a:cubicBezTo>
                  <a:pt x="608" y="0"/>
                  <a:pt x="608" y="10"/>
                  <a:pt x="598" y="10"/>
                </a:cubicBezTo>
                <a:lnTo>
                  <a:pt x="0" y="579"/>
                </a:lnTo>
                <a:lnTo>
                  <a:pt x="0" y="588"/>
                </a:lnTo>
                <a:cubicBezTo>
                  <a:pt x="0" y="598"/>
                  <a:pt x="10" y="598"/>
                  <a:pt x="10" y="598"/>
                </a:cubicBezTo>
                <a:lnTo>
                  <a:pt x="20" y="598"/>
                </a:lnTo>
                <a:lnTo>
                  <a:pt x="617" y="30"/>
                </a:lnTo>
                <a:lnTo>
                  <a:pt x="1450" y="108"/>
                </a:lnTo>
                <a:cubicBezTo>
                  <a:pt x="1450" y="108"/>
                  <a:pt x="1460" y="108"/>
                  <a:pt x="1460" y="98"/>
                </a:cubicBezTo>
                <a:cubicBezTo>
                  <a:pt x="1460" y="89"/>
                  <a:pt x="1460" y="89"/>
                  <a:pt x="1450" y="89"/>
                </a:cubicBezTo>
                <a:lnTo>
                  <a:pt x="608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6" name="Google Shape;6656;p22"/>
          <p:cNvSpPr/>
          <p:nvPr/>
        </p:nvSpPr>
        <p:spPr>
          <a:xfrm>
            <a:off x="8844367" y="734078"/>
            <a:ext cx="94852" cy="97635"/>
          </a:xfrm>
          <a:custGeom>
            <a:avLst/>
            <a:gdLst/>
            <a:ahLst/>
            <a:cxnLst/>
            <a:rect l="l" t="t" r="r" b="b"/>
            <a:pathLst>
              <a:path w="579" h="596" extrusionOk="0">
                <a:moveTo>
                  <a:pt x="20" y="1"/>
                </a:moveTo>
                <a:cubicBezTo>
                  <a:pt x="18" y="1"/>
                  <a:pt x="15" y="3"/>
                  <a:pt x="11" y="8"/>
                </a:cubicBezTo>
                <a:cubicBezTo>
                  <a:pt x="11" y="8"/>
                  <a:pt x="0" y="18"/>
                  <a:pt x="11" y="27"/>
                </a:cubicBezTo>
                <a:lnTo>
                  <a:pt x="549" y="586"/>
                </a:lnTo>
                <a:cubicBezTo>
                  <a:pt x="549" y="596"/>
                  <a:pt x="559" y="596"/>
                  <a:pt x="559" y="596"/>
                </a:cubicBezTo>
                <a:cubicBezTo>
                  <a:pt x="559" y="596"/>
                  <a:pt x="569" y="596"/>
                  <a:pt x="569" y="586"/>
                </a:cubicBezTo>
                <a:cubicBezTo>
                  <a:pt x="579" y="586"/>
                  <a:pt x="579" y="576"/>
                  <a:pt x="569" y="576"/>
                </a:cubicBezTo>
                <a:lnTo>
                  <a:pt x="30" y="8"/>
                </a:lnTo>
                <a:cubicBezTo>
                  <a:pt x="25" y="3"/>
                  <a:pt x="23" y="1"/>
                  <a:pt x="2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7" name="Google Shape;6657;p22"/>
          <p:cNvSpPr/>
          <p:nvPr/>
        </p:nvSpPr>
        <p:spPr>
          <a:xfrm>
            <a:off x="8769010" y="650202"/>
            <a:ext cx="134988" cy="106154"/>
          </a:xfrm>
          <a:custGeom>
            <a:avLst/>
            <a:gdLst/>
            <a:ahLst/>
            <a:cxnLst/>
            <a:rect l="l" t="t" r="r" b="b"/>
            <a:pathLst>
              <a:path w="824" h="648" extrusionOk="0">
                <a:moveTo>
                  <a:pt x="157" y="1"/>
                </a:moveTo>
                <a:cubicBezTo>
                  <a:pt x="157" y="1"/>
                  <a:pt x="147" y="1"/>
                  <a:pt x="147" y="10"/>
                </a:cubicBezTo>
                <a:lnTo>
                  <a:pt x="0" y="637"/>
                </a:lnTo>
                <a:lnTo>
                  <a:pt x="10" y="647"/>
                </a:lnTo>
                <a:lnTo>
                  <a:pt x="20" y="647"/>
                </a:lnTo>
                <a:cubicBezTo>
                  <a:pt x="20" y="647"/>
                  <a:pt x="29" y="647"/>
                  <a:pt x="29" y="637"/>
                </a:cubicBezTo>
                <a:lnTo>
                  <a:pt x="166" y="30"/>
                </a:lnTo>
                <a:lnTo>
                  <a:pt x="813" y="138"/>
                </a:lnTo>
                <a:cubicBezTo>
                  <a:pt x="823" y="138"/>
                  <a:pt x="823" y="138"/>
                  <a:pt x="823" y="128"/>
                </a:cubicBezTo>
                <a:cubicBezTo>
                  <a:pt x="823" y="118"/>
                  <a:pt x="823" y="108"/>
                  <a:pt x="813" y="108"/>
                </a:cubicBezTo>
                <a:lnTo>
                  <a:pt x="157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8" name="Google Shape;6658;p22"/>
          <p:cNvSpPr/>
          <p:nvPr/>
        </p:nvSpPr>
        <p:spPr>
          <a:xfrm>
            <a:off x="4977060" y="429537"/>
            <a:ext cx="205758" cy="59138"/>
          </a:xfrm>
          <a:custGeom>
            <a:avLst/>
            <a:gdLst/>
            <a:ahLst/>
            <a:cxnLst/>
            <a:rect l="l" t="t" r="r" b="b"/>
            <a:pathLst>
              <a:path w="1256" h="361" extrusionOk="0">
                <a:moveTo>
                  <a:pt x="709" y="1"/>
                </a:moveTo>
                <a:cubicBezTo>
                  <a:pt x="343" y="1"/>
                  <a:pt x="0" y="91"/>
                  <a:pt x="109" y="289"/>
                </a:cubicBezTo>
                <a:cubicBezTo>
                  <a:pt x="137" y="341"/>
                  <a:pt x="207" y="361"/>
                  <a:pt x="299" y="361"/>
                </a:cubicBezTo>
                <a:cubicBezTo>
                  <a:pt x="594" y="361"/>
                  <a:pt x="1119" y="155"/>
                  <a:pt x="1246" y="103"/>
                </a:cubicBezTo>
                <a:cubicBezTo>
                  <a:pt x="1256" y="93"/>
                  <a:pt x="1256" y="83"/>
                  <a:pt x="1246" y="74"/>
                </a:cubicBezTo>
                <a:cubicBezTo>
                  <a:pt x="1103" y="26"/>
                  <a:pt x="903" y="1"/>
                  <a:pt x="70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9" name="Google Shape;6659;p22"/>
          <p:cNvSpPr/>
          <p:nvPr/>
        </p:nvSpPr>
        <p:spPr>
          <a:xfrm>
            <a:off x="4919887" y="642994"/>
            <a:ext cx="185936" cy="58647"/>
          </a:xfrm>
          <a:custGeom>
            <a:avLst/>
            <a:gdLst/>
            <a:ahLst/>
            <a:cxnLst/>
            <a:rect l="l" t="t" r="r" b="b"/>
            <a:pathLst>
              <a:path w="1135" h="358" extrusionOk="0">
                <a:moveTo>
                  <a:pt x="802" y="0"/>
                </a:moveTo>
                <a:cubicBezTo>
                  <a:pt x="424" y="0"/>
                  <a:pt x="1" y="115"/>
                  <a:pt x="135" y="309"/>
                </a:cubicBezTo>
                <a:cubicBezTo>
                  <a:pt x="158" y="343"/>
                  <a:pt x="204" y="358"/>
                  <a:pt x="265" y="358"/>
                </a:cubicBezTo>
                <a:cubicBezTo>
                  <a:pt x="514" y="358"/>
                  <a:pt x="1006" y="117"/>
                  <a:pt x="1124" y="54"/>
                </a:cubicBezTo>
                <a:cubicBezTo>
                  <a:pt x="1135" y="54"/>
                  <a:pt x="1135" y="45"/>
                  <a:pt x="1124" y="34"/>
                </a:cubicBezTo>
                <a:cubicBezTo>
                  <a:pt x="1034" y="11"/>
                  <a:pt x="920" y="0"/>
                  <a:pt x="80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0" name="Google Shape;6660;p22"/>
          <p:cNvSpPr/>
          <p:nvPr/>
        </p:nvSpPr>
        <p:spPr>
          <a:xfrm>
            <a:off x="5099270" y="655445"/>
            <a:ext cx="82729" cy="167094"/>
          </a:xfrm>
          <a:custGeom>
            <a:avLst/>
            <a:gdLst/>
            <a:ahLst/>
            <a:cxnLst/>
            <a:rect l="l" t="t" r="r" b="b"/>
            <a:pathLst>
              <a:path w="505" h="1020" extrusionOk="0">
                <a:moveTo>
                  <a:pt x="26" y="0"/>
                </a:moveTo>
                <a:cubicBezTo>
                  <a:pt x="22" y="0"/>
                  <a:pt x="20" y="3"/>
                  <a:pt x="20" y="8"/>
                </a:cubicBezTo>
                <a:cubicBezTo>
                  <a:pt x="10" y="174"/>
                  <a:pt x="0" y="978"/>
                  <a:pt x="206" y="1017"/>
                </a:cubicBezTo>
                <a:cubicBezTo>
                  <a:pt x="215" y="1018"/>
                  <a:pt x="225" y="1019"/>
                  <a:pt x="233" y="1019"/>
                </a:cubicBezTo>
                <a:cubicBezTo>
                  <a:pt x="505" y="1019"/>
                  <a:pt x="276" y="293"/>
                  <a:pt x="40" y="8"/>
                </a:cubicBezTo>
                <a:cubicBezTo>
                  <a:pt x="34" y="3"/>
                  <a:pt x="30" y="0"/>
                  <a:pt x="2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1" name="Google Shape;6661;p22"/>
          <p:cNvSpPr/>
          <p:nvPr/>
        </p:nvSpPr>
        <p:spPr>
          <a:xfrm>
            <a:off x="5147433" y="566818"/>
            <a:ext cx="138264" cy="171845"/>
          </a:xfrm>
          <a:custGeom>
            <a:avLst/>
            <a:gdLst/>
            <a:ahLst/>
            <a:cxnLst/>
            <a:rect l="l" t="t" r="r" b="b"/>
            <a:pathLst>
              <a:path w="844" h="1049" extrusionOk="0">
                <a:moveTo>
                  <a:pt x="20" y="0"/>
                </a:moveTo>
                <a:cubicBezTo>
                  <a:pt x="10" y="0"/>
                  <a:pt x="0" y="0"/>
                  <a:pt x="0" y="20"/>
                </a:cubicBezTo>
                <a:cubicBezTo>
                  <a:pt x="39" y="193"/>
                  <a:pt x="248" y="1049"/>
                  <a:pt x="488" y="1049"/>
                </a:cubicBezTo>
                <a:cubicBezTo>
                  <a:pt x="492" y="1049"/>
                  <a:pt x="496" y="1049"/>
                  <a:pt x="500" y="1048"/>
                </a:cubicBezTo>
                <a:cubicBezTo>
                  <a:pt x="843" y="1009"/>
                  <a:pt x="373" y="255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2" name="Google Shape;6662;p22"/>
          <p:cNvSpPr/>
          <p:nvPr/>
        </p:nvSpPr>
        <p:spPr>
          <a:xfrm>
            <a:off x="5181016" y="443134"/>
            <a:ext cx="181676" cy="142685"/>
          </a:xfrm>
          <a:custGeom>
            <a:avLst/>
            <a:gdLst/>
            <a:ahLst/>
            <a:cxnLst/>
            <a:rect l="l" t="t" r="r" b="b"/>
            <a:pathLst>
              <a:path w="1109" h="871" extrusionOk="0">
                <a:moveTo>
                  <a:pt x="20" y="0"/>
                </a:moveTo>
                <a:cubicBezTo>
                  <a:pt x="11" y="0"/>
                  <a:pt x="1" y="10"/>
                  <a:pt x="11" y="20"/>
                </a:cubicBezTo>
                <a:cubicBezTo>
                  <a:pt x="94" y="167"/>
                  <a:pt x="507" y="871"/>
                  <a:pt x="743" y="871"/>
                </a:cubicBezTo>
                <a:cubicBezTo>
                  <a:pt x="758" y="871"/>
                  <a:pt x="771" y="868"/>
                  <a:pt x="785" y="862"/>
                </a:cubicBezTo>
                <a:cubicBezTo>
                  <a:pt x="1108" y="735"/>
                  <a:pt x="432" y="148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3" name="Google Shape;6663;p22"/>
          <p:cNvSpPr/>
          <p:nvPr/>
        </p:nvSpPr>
        <p:spPr>
          <a:xfrm>
            <a:off x="4941511" y="543719"/>
            <a:ext cx="204447" cy="56517"/>
          </a:xfrm>
          <a:custGeom>
            <a:avLst/>
            <a:gdLst/>
            <a:ahLst/>
            <a:cxnLst/>
            <a:rect l="l" t="t" r="r" b="b"/>
            <a:pathLst>
              <a:path w="1248" h="345" extrusionOk="0">
                <a:moveTo>
                  <a:pt x="576" y="1"/>
                </a:moveTo>
                <a:cubicBezTo>
                  <a:pt x="261" y="1"/>
                  <a:pt x="0" y="77"/>
                  <a:pt x="91" y="259"/>
                </a:cubicBezTo>
                <a:cubicBezTo>
                  <a:pt x="121" y="321"/>
                  <a:pt x="208" y="344"/>
                  <a:pt x="322" y="344"/>
                </a:cubicBezTo>
                <a:cubicBezTo>
                  <a:pt x="622" y="344"/>
                  <a:pt x="1107" y="184"/>
                  <a:pt x="1228" y="141"/>
                </a:cubicBezTo>
                <a:cubicBezTo>
                  <a:pt x="1247" y="131"/>
                  <a:pt x="1247" y="121"/>
                  <a:pt x="1238" y="111"/>
                </a:cubicBezTo>
                <a:cubicBezTo>
                  <a:pt x="1064" y="41"/>
                  <a:pt x="806" y="1"/>
                  <a:pt x="57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4" name="Google Shape;6664;p22"/>
          <p:cNvSpPr/>
          <p:nvPr/>
        </p:nvSpPr>
        <p:spPr>
          <a:xfrm>
            <a:off x="4988364" y="295368"/>
            <a:ext cx="212147" cy="516517"/>
          </a:xfrm>
          <a:custGeom>
            <a:avLst/>
            <a:gdLst/>
            <a:ahLst/>
            <a:cxnLst/>
            <a:rect l="l" t="t" r="r" b="b"/>
            <a:pathLst>
              <a:path w="1295" h="3153" extrusionOk="0">
                <a:moveTo>
                  <a:pt x="1216" y="1"/>
                </a:moveTo>
                <a:cubicBezTo>
                  <a:pt x="1226" y="157"/>
                  <a:pt x="1226" y="462"/>
                  <a:pt x="1148" y="873"/>
                </a:cubicBezTo>
                <a:cubicBezTo>
                  <a:pt x="1030" y="1431"/>
                  <a:pt x="746" y="2254"/>
                  <a:pt x="11" y="3097"/>
                </a:cubicBezTo>
                <a:cubicBezTo>
                  <a:pt x="1" y="3107"/>
                  <a:pt x="1" y="3127"/>
                  <a:pt x="11" y="3147"/>
                </a:cubicBezTo>
                <a:cubicBezTo>
                  <a:pt x="19" y="3150"/>
                  <a:pt x="27" y="3153"/>
                  <a:pt x="34" y="3153"/>
                </a:cubicBezTo>
                <a:cubicBezTo>
                  <a:pt x="45" y="3153"/>
                  <a:pt x="54" y="3148"/>
                  <a:pt x="60" y="3136"/>
                </a:cubicBezTo>
                <a:cubicBezTo>
                  <a:pt x="393" y="2764"/>
                  <a:pt x="658" y="2363"/>
                  <a:pt x="863" y="1941"/>
                </a:cubicBezTo>
                <a:cubicBezTo>
                  <a:pt x="1020" y="1598"/>
                  <a:pt x="1137" y="1246"/>
                  <a:pt x="1216" y="883"/>
                </a:cubicBezTo>
                <a:cubicBezTo>
                  <a:pt x="1285" y="540"/>
                  <a:pt x="1294" y="177"/>
                  <a:pt x="129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5" name="Google Shape;6665;p22"/>
          <p:cNvSpPr/>
          <p:nvPr/>
        </p:nvSpPr>
        <p:spPr>
          <a:xfrm>
            <a:off x="4864843" y="739484"/>
            <a:ext cx="183151" cy="168077"/>
          </a:xfrm>
          <a:custGeom>
            <a:avLst/>
            <a:gdLst/>
            <a:ahLst/>
            <a:cxnLst/>
            <a:rect l="l" t="t" r="r" b="b"/>
            <a:pathLst>
              <a:path w="1118" h="1026" extrusionOk="0">
                <a:moveTo>
                  <a:pt x="1106" y="0"/>
                </a:moveTo>
                <a:cubicBezTo>
                  <a:pt x="1103" y="0"/>
                  <a:pt x="1101" y="2"/>
                  <a:pt x="1098" y="4"/>
                </a:cubicBezTo>
                <a:cubicBezTo>
                  <a:pt x="912" y="112"/>
                  <a:pt x="1" y="671"/>
                  <a:pt x="118" y="926"/>
                </a:cubicBezTo>
                <a:cubicBezTo>
                  <a:pt x="147" y="995"/>
                  <a:pt x="193" y="1025"/>
                  <a:pt x="250" y="1025"/>
                </a:cubicBezTo>
                <a:cubicBezTo>
                  <a:pt x="507" y="1025"/>
                  <a:pt x="990" y="416"/>
                  <a:pt x="1118" y="24"/>
                </a:cubicBezTo>
                <a:cubicBezTo>
                  <a:pt x="1118" y="10"/>
                  <a:pt x="1112" y="0"/>
                  <a:pt x="110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6" name="Google Shape;6666;p22"/>
          <p:cNvSpPr/>
          <p:nvPr/>
        </p:nvSpPr>
        <p:spPr>
          <a:xfrm>
            <a:off x="5004418" y="563541"/>
            <a:ext cx="207396" cy="114017"/>
          </a:xfrm>
          <a:custGeom>
            <a:avLst/>
            <a:gdLst/>
            <a:ahLst/>
            <a:cxnLst/>
            <a:rect l="l" t="t" r="r" b="b"/>
            <a:pathLst>
              <a:path w="1266" h="696" extrusionOk="0">
                <a:moveTo>
                  <a:pt x="873" y="0"/>
                </a:moveTo>
                <a:lnTo>
                  <a:pt x="11" y="40"/>
                </a:lnTo>
                <a:cubicBezTo>
                  <a:pt x="1" y="40"/>
                  <a:pt x="1" y="49"/>
                  <a:pt x="1" y="49"/>
                </a:cubicBezTo>
                <a:cubicBezTo>
                  <a:pt x="1" y="59"/>
                  <a:pt x="1" y="69"/>
                  <a:pt x="11" y="69"/>
                </a:cubicBezTo>
                <a:lnTo>
                  <a:pt x="863" y="29"/>
                </a:lnTo>
                <a:lnTo>
                  <a:pt x="1235" y="686"/>
                </a:lnTo>
                <a:cubicBezTo>
                  <a:pt x="1235" y="696"/>
                  <a:pt x="1246" y="696"/>
                  <a:pt x="1246" y="696"/>
                </a:cubicBezTo>
                <a:lnTo>
                  <a:pt x="1255" y="696"/>
                </a:lnTo>
                <a:cubicBezTo>
                  <a:pt x="1255" y="696"/>
                  <a:pt x="1265" y="686"/>
                  <a:pt x="1255" y="676"/>
                </a:cubicBezTo>
                <a:lnTo>
                  <a:pt x="883" y="10"/>
                </a:lnTo>
                <a:cubicBezTo>
                  <a:pt x="883" y="0"/>
                  <a:pt x="873" y="0"/>
                  <a:pt x="87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7" name="Google Shape;6667;p22"/>
          <p:cNvSpPr/>
          <p:nvPr/>
        </p:nvSpPr>
        <p:spPr>
          <a:xfrm>
            <a:off x="5041441" y="443134"/>
            <a:ext cx="239341" cy="98127"/>
          </a:xfrm>
          <a:custGeom>
            <a:avLst/>
            <a:gdLst/>
            <a:ahLst/>
            <a:cxnLst/>
            <a:rect l="l" t="t" r="r" b="b"/>
            <a:pathLst>
              <a:path w="1461" h="599" extrusionOk="0">
                <a:moveTo>
                  <a:pt x="853" y="0"/>
                </a:moveTo>
                <a:lnTo>
                  <a:pt x="10" y="89"/>
                </a:lnTo>
                <a:cubicBezTo>
                  <a:pt x="1" y="89"/>
                  <a:pt x="1" y="89"/>
                  <a:pt x="1" y="98"/>
                </a:cubicBezTo>
                <a:cubicBezTo>
                  <a:pt x="1" y="108"/>
                  <a:pt x="10" y="108"/>
                  <a:pt x="10" y="108"/>
                </a:cubicBezTo>
                <a:lnTo>
                  <a:pt x="843" y="30"/>
                </a:lnTo>
                <a:lnTo>
                  <a:pt x="1441" y="598"/>
                </a:lnTo>
                <a:lnTo>
                  <a:pt x="1451" y="598"/>
                </a:lnTo>
                <a:cubicBezTo>
                  <a:pt x="1451" y="598"/>
                  <a:pt x="1460" y="598"/>
                  <a:pt x="1460" y="588"/>
                </a:cubicBezTo>
                <a:lnTo>
                  <a:pt x="1460" y="579"/>
                </a:lnTo>
                <a:lnTo>
                  <a:pt x="863" y="10"/>
                </a:lnTo>
                <a:cubicBezTo>
                  <a:pt x="853" y="10"/>
                  <a:pt x="853" y="0"/>
                  <a:pt x="85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8" name="Google Shape;6668;p22"/>
          <p:cNvSpPr/>
          <p:nvPr/>
        </p:nvSpPr>
        <p:spPr>
          <a:xfrm>
            <a:off x="4959531" y="734078"/>
            <a:ext cx="94852" cy="97635"/>
          </a:xfrm>
          <a:custGeom>
            <a:avLst/>
            <a:gdLst/>
            <a:ahLst/>
            <a:cxnLst/>
            <a:rect l="l" t="t" r="r" b="b"/>
            <a:pathLst>
              <a:path w="579" h="596" extrusionOk="0">
                <a:moveTo>
                  <a:pt x="563" y="1"/>
                </a:moveTo>
                <a:cubicBezTo>
                  <a:pt x="559" y="1"/>
                  <a:pt x="554" y="3"/>
                  <a:pt x="549" y="8"/>
                </a:cubicBezTo>
                <a:lnTo>
                  <a:pt x="11" y="576"/>
                </a:lnTo>
                <a:cubicBezTo>
                  <a:pt x="0" y="576"/>
                  <a:pt x="0" y="586"/>
                  <a:pt x="11" y="586"/>
                </a:cubicBezTo>
                <a:cubicBezTo>
                  <a:pt x="11" y="596"/>
                  <a:pt x="20" y="596"/>
                  <a:pt x="20" y="596"/>
                </a:cubicBezTo>
                <a:cubicBezTo>
                  <a:pt x="20" y="596"/>
                  <a:pt x="30" y="596"/>
                  <a:pt x="30" y="586"/>
                </a:cubicBezTo>
                <a:lnTo>
                  <a:pt x="569" y="27"/>
                </a:lnTo>
                <a:cubicBezTo>
                  <a:pt x="579" y="18"/>
                  <a:pt x="579" y="8"/>
                  <a:pt x="569" y="8"/>
                </a:cubicBezTo>
                <a:cubicBezTo>
                  <a:pt x="569" y="3"/>
                  <a:pt x="566" y="1"/>
                  <a:pt x="56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9" name="Google Shape;6669;p22"/>
          <p:cNvSpPr/>
          <p:nvPr/>
        </p:nvSpPr>
        <p:spPr>
          <a:xfrm>
            <a:off x="4994753" y="650202"/>
            <a:ext cx="135151" cy="106154"/>
          </a:xfrm>
          <a:custGeom>
            <a:avLst/>
            <a:gdLst/>
            <a:ahLst/>
            <a:cxnLst/>
            <a:rect l="l" t="t" r="r" b="b"/>
            <a:pathLst>
              <a:path w="825" h="648" extrusionOk="0">
                <a:moveTo>
                  <a:pt x="667" y="1"/>
                </a:moveTo>
                <a:lnTo>
                  <a:pt x="11" y="108"/>
                </a:lnTo>
                <a:cubicBezTo>
                  <a:pt x="1" y="108"/>
                  <a:pt x="1" y="118"/>
                  <a:pt x="1" y="128"/>
                </a:cubicBezTo>
                <a:cubicBezTo>
                  <a:pt x="1" y="138"/>
                  <a:pt x="1" y="138"/>
                  <a:pt x="11" y="138"/>
                </a:cubicBezTo>
                <a:lnTo>
                  <a:pt x="658" y="30"/>
                </a:lnTo>
                <a:lnTo>
                  <a:pt x="795" y="637"/>
                </a:lnTo>
                <a:cubicBezTo>
                  <a:pt x="795" y="647"/>
                  <a:pt x="805" y="647"/>
                  <a:pt x="805" y="647"/>
                </a:cubicBezTo>
                <a:lnTo>
                  <a:pt x="815" y="647"/>
                </a:lnTo>
                <a:lnTo>
                  <a:pt x="824" y="637"/>
                </a:lnTo>
                <a:lnTo>
                  <a:pt x="678" y="10"/>
                </a:lnTo>
                <a:cubicBezTo>
                  <a:pt x="678" y="1"/>
                  <a:pt x="667" y="1"/>
                  <a:pt x="66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0" name="Google Shape;6670;p22"/>
          <p:cNvSpPr/>
          <p:nvPr/>
        </p:nvSpPr>
        <p:spPr>
          <a:xfrm>
            <a:off x="7502842" y="460007"/>
            <a:ext cx="249989" cy="71424"/>
          </a:xfrm>
          <a:custGeom>
            <a:avLst/>
            <a:gdLst/>
            <a:ahLst/>
            <a:cxnLst/>
            <a:rect l="l" t="t" r="r" b="b"/>
            <a:pathLst>
              <a:path w="1526" h="436" extrusionOk="0">
                <a:moveTo>
                  <a:pt x="857" y="0"/>
                </a:moveTo>
                <a:cubicBezTo>
                  <a:pt x="413" y="0"/>
                  <a:pt x="1" y="112"/>
                  <a:pt x="135" y="348"/>
                </a:cubicBezTo>
                <a:cubicBezTo>
                  <a:pt x="170" y="411"/>
                  <a:pt x="255" y="436"/>
                  <a:pt x="367" y="436"/>
                </a:cubicBezTo>
                <a:cubicBezTo>
                  <a:pt x="725" y="436"/>
                  <a:pt x="1360" y="183"/>
                  <a:pt x="1517" y="123"/>
                </a:cubicBezTo>
                <a:cubicBezTo>
                  <a:pt x="1526" y="113"/>
                  <a:pt x="1526" y="93"/>
                  <a:pt x="1517" y="93"/>
                </a:cubicBezTo>
                <a:cubicBezTo>
                  <a:pt x="1339" y="32"/>
                  <a:pt x="1094" y="0"/>
                  <a:pt x="85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1" name="Google Shape;6671;p22"/>
          <p:cNvSpPr/>
          <p:nvPr/>
        </p:nvSpPr>
        <p:spPr>
          <a:xfrm>
            <a:off x="7433710" y="720153"/>
            <a:ext cx="226072" cy="69950"/>
          </a:xfrm>
          <a:custGeom>
            <a:avLst/>
            <a:gdLst/>
            <a:ahLst/>
            <a:cxnLst/>
            <a:rect l="l" t="t" r="r" b="b"/>
            <a:pathLst>
              <a:path w="1380" h="427" extrusionOk="0">
                <a:moveTo>
                  <a:pt x="953" y="1"/>
                </a:moveTo>
                <a:cubicBezTo>
                  <a:pt x="500" y="1"/>
                  <a:pt x="0" y="131"/>
                  <a:pt x="155" y="367"/>
                </a:cubicBezTo>
                <a:cubicBezTo>
                  <a:pt x="184" y="409"/>
                  <a:pt x="241" y="427"/>
                  <a:pt x="316" y="427"/>
                </a:cubicBezTo>
                <a:cubicBezTo>
                  <a:pt x="624" y="427"/>
                  <a:pt x="1226" y="134"/>
                  <a:pt x="1360" y="64"/>
                </a:cubicBezTo>
                <a:cubicBezTo>
                  <a:pt x="1380" y="64"/>
                  <a:pt x="1370" y="44"/>
                  <a:pt x="1360" y="44"/>
                </a:cubicBezTo>
                <a:cubicBezTo>
                  <a:pt x="1246" y="15"/>
                  <a:pt x="1102" y="1"/>
                  <a:pt x="95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2" name="Google Shape;6672;p22"/>
          <p:cNvSpPr/>
          <p:nvPr/>
        </p:nvSpPr>
        <p:spPr>
          <a:xfrm>
            <a:off x="7651755" y="734570"/>
            <a:ext cx="99603" cy="202151"/>
          </a:xfrm>
          <a:custGeom>
            <a:avLst/>
            <a:gdLst/>
            <a:ahLst/>
            <a:cxnLst/>
            <a:rect l="l" t="t" r="r" b="b"/>
            <a:pathLst>
              <a:path w="608" h="1234" extrusionOk="0">
                <a:moveTo>
                  <a:pt x="39" y="1"/>
                </a:moveTo>
                <a:cubicBezTo>
                  <a:pt x="30" y="1"/>
                  <a:pt x="20" y="8"/>
                  <a:pt x="20" y="15"/>
                </a:cubicBezTo>
                <a:cubicBezTo>
                  <a:pt x="20" y="211"/>
                  <a:pt x="0" y="1191"/>
                  <a:pt x="255" y="1230"/>
                </a:cubicBezTo>
                <a:cubicBezTo>
                  <a:pt x="268" y="1232"/>
                  <a:pt x="280" y="1233"/>
                  <a:pt x="292" y="1233"/>
                </a:cubicBezTo>
                <a:cubicBezTo>
                  <a:pt x="607" y="1233"/>
                  <a:pt x="332" y="355"/>
                  <a:pt x="49" y="5"/>
                </a:cubicBezTo>
                <a:cubicBezTo>
                  <a:pt x="46" y="2"/>
                  <a:pt x="42" y="1"/>
                  <a:pt x="3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3" name="Google Shape;6673;p22"/>
          <p:cNvSpPr/>
          <p:nvPr/>
        </p:nvSpPr>
        <p:spPr>
          <a:xfrm>
            <a:off x="7709420" y="627104"/>
            <a:ext cx="170373" cy="209523"/>
          </a:xfrm>
          <a:custGeom>
            <a:avLst/>
            <a:gdLst/>
            <a:ahLst/>
            <a:cxnLst/>
            <a:rect l="l" t="t" r="r" b="b"/>
            <a:pathLst>
              <a:path w="1040" h="1279" extrusionOk="0">
                <a:moveTo>
                  <a:pt x="20" y="0"/>
                </a:moveTo>
                <a:cubicBezTo>
                  <a:pt x="11" y="0"/>
                  <a:pt x="1" y="7"/>
                  <a:pt x="1" y="14"/>
                </a:cubicBezTo>
                <a:cubicBezTo>
                  <a:pt x="49" y="227"/>
                  <a:pt x="317" y="1279"/>
                  <a:pt x="597" y="1279"/>
                </a:cubicBezTo>
                <a:cubicBezTo>
                  <a:pt x="601" y="1279"/>
                  <a:pt x="605" y="1279"/>
                  <a:pt x="608" y="1278"/>
                </a:cubicBezTo>
                <a:cubicBezTo>
                  <a:pt x="1040" y="1229"/>
                  <a:pt x="461" y="308"/>
                  <a:pt x="30" y="4"/>
                </a:cubicBezTo>
                <a:cubicBezTo>
                  <a:pt x="27" y="1"/>
                  <a:pt x="23" y="0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4" name="Google Shape;6674;p22"/>
          <p:cNvSpPr/>
          <p:nvPr/>
        </p:nvSpPr>
        <p:spPr>
          <a:xfrm>
            <a:off x="7751194" y="476881"/>
            <a:ext cx="221648" cy="173483"/>
          </a:xfrm>
          <a:custGeom>
            <a:avLst/>
            <a:gdLst/>
            <a:ahLst/>
            <a:cxnLst/>
            <a:rect l="l" t="t" r="r" b="b"/>
            <a:pathLst>
              <a:path w="1353" h="1059" extrusionOk="0">
                <a:moveTo>
                  <a:pt x="30" y="0"/>
                </a:moveTo>
                <a:cubicBezTo>
                  <a:pt x="10" y="0"/>
                  <a:pt x="1" y="10"/>
                  <a:pt x="10" y="20"/>
                </a:cubicBezTo>
                <a:cubicBezTo>
                  <a:pt x="112" y="205"/>
                  <a:pt x="622" y="1058"/>
                  <a:pt x="910" y="1058"/>
                </a:cubicBezTo>
                <a:cubicBezTo>
                  <a:pt x="928" y="1058"/>
                  <a:pt x="945" y="1055"/>
                  <a:pt x="961" y="1048"/>
                </a:cubicBezTo>
                <a:cubicBezTo>
                  <a:pt x="1353" y="882"/>
                  <a:pt x="530" y="167"/>
                  <a:pt x="3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5" name="Google Shape;6675;p22"/>
          <p:cNvSpPr/>
          <p:nvPr/>
        </p:nvSpPr>
        <p:spPr>
          <a:xfrm>
            <a:off x="7459594" y="599254"/>
            <a:ext cx="248351" cy="67329"/>
          </a:xfrm>
          <a:custGeom>
            <a:avLst/>
            <a:gdLst/>
            <a:ahLst/>
            <a:cxnLst/>
            <a:rect l="l" t="t" r="r" b="b"/>
            <a:pathLst>
              <a:path w="1516" h="411" extrusionOk="0">
                <a:moveTo>
                  <a:pt x="707" y="1"/>
                </a:moveTo>
                <a:cubicBezTo>
                  <a:pt x="322" y="1"/>
                  <a:pt x="1" y="95"/>
                  <a:pt x="115" y="312"/>
                </a:cubicBezTo>
                <a:cubicBezTo>
                  <a:pt x="149" y="383"/>
                  <a:pt x="251" y="410"/>
                  <a:pt x="386" y="410"/>
                </a:cubicBezTo>
                <a:cubicBezTo>
                  <a:pt x="748" y="410"/>
                  <a:pt x="1346" y="215"/>
                  <a:pt x="1496" y="164"/>
                </a:cubicBezTo>
                <a:cubicBezTo>
                  <a:pt x="1516" y="155"/>
                  <a:pt x="1516" y="135"/>
                  <a:pt x="1496" y="135"/>
                </a:cubicBezTo>
                <a:cubicBezTo>
                  <a:pt x="1291" y="49"/>
                  <a:pt x="983" y="1"/>
                  <a:pt x="70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6" name="Google Shape;6676;p22"/>
          <p:cNvSpPr/>
          <p:nvPr/>
        </p:nvSpPr>
        <p:spPr>
          <a:xfrm>
            <a:off x="7516767" y="297006"/>
            <a:ext cx="258672" cy="627257"/>
          </a:xfrm>
          <a:custGeom>
            <a:avLst/>
            <a:gdLst/>
            <a:ahLst/>
            <a:cxnLst/>
            <a:rect l="l" t="t" r="r" b="b"/>
            <a:pathLst>
              <a:path w="1579" h="3829" extrusionOk="0">
                <a:moveTo>
                  <a:pt x="1480" y="1"/>
                </a:moveTo>
                <a:cubicBezTo>
                  <a:pt x="1490" y="187"/>
                  <a:pt x="1490" y="559"/>
                  <a:pt x="1392" y="1059"/>
                </a:cubicBezTo>
                <a:cubicBezTo>
                  <a:pt x="1255" y="1735"/>
                  <a:pt x="902" y="2745"/>
                  <a:pt x="10" y="3764"/>
                </a:cubicBezTo>
                <a:cubicBezTo>
                  <a:pt x="1" y="3783"/>
                  <a:pt x="1" y="3803"/>
                  <a:pt x="21" y="3823"/>
                </a:cubicBezTo>
                <a:cubicBezTo>
                  <a:pt x="24" y="3826"/>
                  <a:pt x="32" y="3829"/>
                  <a:pt x="40" y="3829"/>
                </a:cubicBezTo>
                <a:cubicBezTo>
                  <a:pt x="53" y="3829"/>
                  <a:pt x="68" y="3824"/>
                  <a:pt x="79" y="3812"/>
                </a:cubicBezTo>
                <a:cubicBezTo>
                  <a:pt x="481" y="3362"/>
                  <a:pt x="804" y="2872"/>
                  <a:pt x="1049" y="2353"/>
                </a:cubicBezTo>
                <a:cubicBezTo>
                  <a:pt x="1245" y="1941"/>
                  <a:pt x="1392" y="1510"/>
                  <a:pt x="1471" y="1079"/>
                </a:cubicBezTo>
                <a:cubicBezTo>
                  <a:pt x="1559" y="648"/>
                  <a:pt x="1578" y="216"/>
                  <a:pt x="156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7" name="Google Shape;6677;p22"/>
          <p:cNvSpPr/>
          <p:nvPr/>
        </p:nvSpPr>
        <p:spPr>
          <a:xfrm>
            <a:off x="7367527" y="837449"/>
            <a:ext cx="221648" cy="203461"/>
          </a:xfrm>
          <a:custGeom>
            <a:avLst/>
            <a:gdLst/>
            <a:ahLst/>
            <a:cxnLst/>
            <a:rect l="l" t="t" r="r" b="b"/>
            <a:pathLst>
              <a:path w="1353" h="1242" extrusionOk="0">
                <a:moveTo>
                  <a:pt x="1337" y="0"/>
                </a:moveTo>
                <a:cubicBezTo>
                  <a:pt x="1333" y="0"/>
                  <a:pt x="1329" y="1"/>
                  <a:pt x="1323" y="4"/>
                </a:cubicBezTo>
                <a:cubicBezTo>
                  <a:pt x="1108" y="132"/>
                  <a:pt x="0" y="807"/>
                  <a:pt x="137" y="1121"/>
                </a:cubicBezTo>
                <a:cubicBezTo>
                  <a:pt x="173" y="1205"/>
                  <a:pt x="229" y="1241"/>
                  <a:pt x="299" y="1241"/>
                </a:cubicBezTo>
                <a:cubicBezTo>
                  <a:pt x="612" y="1241"/>
                  <a:pt x="1192" y="504"/>
                  <a:pt x="1352" y="23"/>
                </a:cubicBezTo>
                <a:cubicBezTo>
                  <a:pt x="1352" y="9"/>
                  <a:pt x="1347" y="0"/>
                  <a:pt x="133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8" name="Google Shape;6678;p22"/>
          <p:cNvSpPr/>
          <p:nvPr/>
        </p:nvSpPr>
        <p:spPr>
          <a:xfrm>
            <a:off x="7536098" y="622844"/>
            <a:ext cx="252119" cy="138262"/>
          </a:xfrm>
          <a:custGeom>
            <a:avLst/>
            <a:gdLst/>
            <a:ahLst/>
            <a:cxnLst/>
            <a:rect l="l" t="t" r="r" b="b"/>
            <a:pathLst>
              <a:path w="1539" h="844" extrusionOk="0">
                <a:moveTo>
                  <a:pt x="1059" y="1"/>
                </a:moveTo>
                <a:lnTo>
                  <a:pt x="10" y="50"/>
                </a:lnTo>
                <a:lnTo>
                  <a:pt x="1" y="59"/>
                </a:lnTo>
                <a:cubicBezTo>
                  <a:pt x="1" y="70"/>
                  <a:pt x="10" y="79"/>
                  <a:pt x="20" y="79"/>
                </a:cubicBezTo>
                <a:lnTo>
                  <a:pt x="1049" y="30"/>
                </a:lnTo>
                <a:lnTo>
                  <a:pt x="1510" y="834"/>
                </a:lnTo>
                <a:cubicBezTo>
                  <a:pt x="1510" y="843"/>
                  <a:pt x="1510" y="843"/>
                  <a:pt x="1519" y="843"/>
                </a:cubicBezTo>
                <a:lnTo>
                  <a:pt x="1529" y="843"/>
                </a:lnTo>
                <a:cubicBezTo>
                  <a:pt x="1529" y="843"/>
                  <a:pt x="1539" y="834"/>
                  <a:pt x="1529" y="824"/>
                </a:cubicBezTo>
                <a:lnTo>
                  <a:pt x="1078" y="11"/>
                </a:lnTo>
                <a:cubicBezTo>
                  <a:pt x="1068" y="1"/>
                  <a:pt x="1068" y="1"/>
                  <a:pt x="105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9" name="Google Shape;6679;p22"/>
          <p:cNvSpPr/>
          <p:nvPr/>
        </p:nvSpPr>
        <p:spPr>
          <a:xfrm>
            <a:off x="7580985" y="476881"/>
            <a:ext cx="292419" cy="118932"/>
          </a:xfrm>
          <a:custGeom>
            <a:avLst/>
            <a:gdLst/>
            <a:ahLst/>
            <a:cxnLst/>
            <a:rect l="l" t="t" r="r" b="b"/>
            <a:pathLst>
              <a:path w="1785" h="726" extrusionOk="0">
                <a:moveTo>
                  <a:pt x="1040" y="0"/>
                </a:moveTo>
                <a:lnTo>
                  <a:pt x="20" y="98"/>
                </a:lnTo>
                <a:cubicBezTo>
                  <a:pt x="10" y="98"/>
                  <a:pt x="1" y="108"/>
                  <a:pt x="1" y="118"/>
                </a:cubicBezTo>
                <a:cubicBezTo>
                  <a:pt x="1" y="127"/>
                  <a:pt x="10" y="127"/>
                  <a:pt x="20" y="127"/>
                </a:cubicBezTo>
                <a:lnTo>
                  <a:pt x="1029" y="29"/>
                </a:lnTo>
                <a:lnTo>
                  <a:pt x="1755" y="715"/>
                </a:lnTo>
                <a:cubicBezTo>
                  <a:pt x="1755" y="725"/>
                  <a:pt x="1765" y="725"/>
                  <a:pt x="1765" y="725"/>
                </a:cubicBezTo>
                <a:cubicBezTo>
                  <a:pt x="1774" y="725"/>
                  <a:pt x="1774" y="725"/>
                  <a:pt x="1774" y="715"/>
                </a:cubicBezTo>
                <a:cubicBezTo>
                  <a:pt x="1784" y="715"/>
                  <a:pt x="1784" y="706"/>
                  <a:pt x="1774" y="696"/>
                </a:cubicBezTo>
                <a:lnTo>
                  <a:pt x="1049" y="10"/>
                </a:lnTo>
                <a:cubicBezTo>
                  <a:pt x="1049" y="0"/>
                  <a:pt x="1040" y="0"/>
                  <a:pt x="104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0" name="Google Shape;6680;p22"/>
          <p:cNvSpPr/>
          <p:nvPr/>
        </p:nvSpPr>
        <p:spPr>
          <a:xfrm>
            <a:off x="7483020" y="830404"/>
            <a:ext cx="112544" cy="118604"/>
          </a:xfrm>
          <a:custGeom>
            <a:avLst/>
            <a:gdLst/>
            <a:ahLst/>
            <a:cxnLst/>
            <a:rect l="l" t="t" r="r" b="b"/>
            <a:pathLst>
              <a:path w="687" h="724" extrusionOk="0">
                <a:moveTo>
                  <a:pt x="673" y="1"/>
                </a:moveTo>
                <a:cubicBezTo>
                  <a:pt x="670" y="1"/>
                  <a:pt x="667" y="3"/>
                  <a:pt x="667" y="8"/>
                </a:cubicBezTo>
                <a:lnTo>
                  <a:pt x="1" y="694"/>
                </a:lnTo>
                <a:lnTo>
                  <a:pt x="1" y="713"/>
                </a:lnTo>
                <a:lnTo>
                  <a:pt x="11" y="723"/>
                </a:lnTo>
                <a:cubicBezTo>
                  <a:pt x="20" y="723"/>
                  <a:pt x="20" y="723"/>
                  <a:pt x="31" y="713"/>
                </a:cubicBezTo>
                <a:lnTo>
                  <a:pt x="687" y="27"/>
                </a:lnTo>
                <a:lnTo>
                  <a:pt x="687" y="8"/>
                </a:lnTo>
                <a:cubicBezTo>
                  <a:pt x="682" y="3"/>
                  <a:pt x="677" y="1"/>
                  <a:pt x="67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1" name="Google Shape;6681;p22"/>
          <p:cNvSpPr/>
          <p:nvPr/>
        </p:nvSpPr>
        <p:spPr>
          <a:xfrm>
            <a:off x="7523320" y="728836"/>
            <a:ext cx="165458" cy="128597"/>
          </a:xfrm>
          <a:custGeom>
            <a:avLst/>
            <a:gdLst/>
            <a:ahLst/>
            <a:cxnLst/>
            <a:rect l="l" t="t" r="r" b="b"/>
            <a:pathLst>
              <a:path w="1010" h="785" extrusionOk="0">
                <a:moveTo>
                  <a:pt x="813" y="0"/>
                </a:moveTo>
                <a:lnTo>
                  <a:pt x="20" y="128"/>
                </a:lnTo>
                <a:cubicBezTo>
                  <a:pt x="10" y="138"/>
                  <a:pt x="0" y="138"/>
                  <a:pt x="10" y="148"/>
                </a:cubicBezTo>
                <a:cubicBezTo>
                  <a:pt x="10" y="154"/>
                  <a:pt x="15" y="161"/>
                  <a:pt x="18" y="161"/>
                </a:cubicBezTo>
                <a:cubicBezTo>
                  <a:pt x="19" y="161"/>
                  <a:pt x="20" y="160"/>
                  <a:pt x="20" y="157"/>
                </a:cubicBezTo>
                <a:lnTo>
                  <a:pt x="804" y="30"/>
                </a:lnTo>
                <a:lnTo>
                  <a:pt x="980" y="775"/>
                </a:lnTo>
                <a:cubicBezTo>
                  <a:pt x="980" y="784"/>
                  <a:pt x="980" y="784"/>
                  <a:pt x="989" y="784"/>
                </a:cubicBezTo>
                <a:lnTo>
                  <a:pt x="1000" y="784"/>
                </a:lnTo>
                <a:cubicBezTo>
                  <a:pt x="1000" y="784"/>
                  <a:pt x="1009" y="775"/>
                  <a:pt x="1009" y="765"/>
                </a:cubicBezTo>
                <a:lnTo>
                  <a:pt x="833" y="11"/>
                </a:lnTo>
                <a:cubicBezTo>
                  <a:pt x="833" y="0"/>
                  <a:pt x="823" y="0"/>
                  <a:pt x="81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2" name="Google Shape;6682;p22"/>
          <p:cNvSpPr/>
          <p:nvPr/>
        </p:nvSpPr>
        <p:spPr>
          <a:xfrm>
            <a:off x="6144280" y="460007"/>
            <a:ext cx="250153" cy="71424"/>
          </a:xfrm>
          <a:custGeom>
            <a:avLst/>
            <a:gdLst/>
            <a:ahLst/>
            <a:cxnLst/>
            <a:rect l="l" t="t" r="r" b="b"/>
            <a:pathLst>
              <a:path w="1527" h="436" extrusionOk="0">
                <a:moveTo>
                  <a:pt x="666" y="0"/>
                </a:moveTo>
                <a:cubicBezTo>
                  <a:pt x="429" y="0"/>
                  <a:pt x="184" y="32"/>
                  <a:pt x="10" y="93"/>
                </a:cubicBezTo>
                <a:cubicBezTo>
                  <a:pt x="0" y="93"/>
                  <a:pt x="0" y="113"/>
                  <a:pt x="10" y="123"/>
                </a:cubicBezTo>
                <a:cubicBezTo>
                  <a:pt x="167" y="183"/>
                  <a:pt x="802" y="436"/>
                  <a:pt x="1160" y="436"/>
                </a:cubicBezTo>
                <a:cubicBezTo>
                  <a:pt x="1272" y="436"/>
                  <a:pt x="1357" y="411"/>
                  <a:pt x="1392" y="348"/>
                </a:cubicBezTo>
                <a:cubicBezTo>
                  <a:pt x="1526" y="112"/>
                  <a:pt x="1110" y="0"/>
                  <a:pt x="66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3" name="Google Shape;6683;p22"/>
          <p:cNvSpPr/>
          <p:nvPr/>
        </p:nvSpPr>
        <p:spPr>
          <a:xfrm>
            <a:off x="6237330" y="720153"/>
            <a:ext cx="225744" cy="69950"/>
          </a:xfrm>
          <a:custGeom>
            <a:avLst/>
            <a:gdLst/>
            <a:ahLst/>
            <a:cxnLst/>
            <a:rect l="l" t="t" r="r" b="b"/>
            <a:pathLst>
              <a:path w="1378" h="427" extrusionOk="0">
                <a:moveTo>
                  <a:pt x="423" y="1"/>
                </a:moveTo>
                <a:cubicBezTo>
                  <a:pt x="275" y="1"/>
                  <a:pt x="132" y="15"/>
                  <a:pt x="20" y="44"/>
                </a:cubicBezTo>
                <a:cubicBezTo>
                  <a:pt x="11" y="44"/>
                  <a:pt x="1" y="64"/>
                  <a:pt x="11" y="64"/>
                </a:cubicBezTo>
                <a:cubicBezTo>
                  <a:pt x="153" y="134"/>
                  <a:pt x="750" y="427"/>
                  <a:pt x="1055" y="427"/>
                </a:cubicBezTo>
                <a:cubicBezTo>
                  <a:pt x="1130" y="427"/>
                  <a:pt x="1187" y="409"/>
                  <a:pt x="1216" y="367"/>
                </a:cubicBezTo>
                <a:cubicBezTo>
                  <a:pt x="1378" y="131"/>
                  <a:pt x="874" y="1"/>
                  <a:pt x="42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4" name="Google Shape;6684;p22"/>
          <p:cNvSpPr/>
          <p:nvPr/>
        </p:nvSpPr>
        <p:spPr>
          <a:xfrm>
            <a:off x="6145918" y="734570"/>
            <a:ext cx="99603" cy="202151"/>
          </a:xfrm>
          <a:custGeom>
            <a:avLst/>
            <a:gdLst/>
            <a:ahLst/>
            <a:cxnLst/>
            <a:rect l="l" t="t" r="r" b="b"/>
            <a:pathLst>
              <a:path w="608" h="1234" extrusionOk="0">
                <a:moveTo>
                  <a:pt x="567" y="1"/>
                </a:moveTo>
                <a:cubicBezTo>
                  <a:pt x="564" y="1"/>
                  <a:pt x="562" y="2"/>
                  <a:pt x="559" y="5"/>
                </a:cubicBezTo>
                <a:cubicBezTo>
                  <a:pt x="266" y="355"/>
                  <a:pt x="0" y="1233"/>
                  <a:pt x="316" y="1233"/>
                </a:cubicBezTo>
                <a:cubicBezTo>
                  <a:pt x="328" y="1233"/>
                  <a:pt x="340" y="1232"/>
                  <a:pt x="353" y="1230"/>
                </a:cubicBezTo>
                <a:cubicBezTo>
                  <a:pt x="608" y="1191"/>
                  <a:pt x="588" y="211"/>
                  <a:pt x="578" y="15"/>
                </a:cubicBezTo>
                <a:cubicBezTo>
                  <a:pt x="578" y="8"/>
                  <a:pt x="573" y="1"/>
                  <a:pt x="56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5" name="Google Shape;6685;p22"/>
          <p:cNvSpPr/>
          <p:nvPr/>
        </p:nvSpPr>
        <p:spPr>
          <a:xfrm>
            <a:off x="6017483" y="627104"/>
            <a:ext cx="170373" cy="209523"/>
          </a:xfrm>
          <a:custGeom>
            <a:avLst/>
            <a:gdLst/>
            <a:ahLst/>
            <a:cxnLst/>
            <a:rect l="l" t="t" r="r" b="b"/>
            <a:pathLst>
              <a:path w="1040" h="1279" extrusionOk="0">
                <a:moveTo>
                  <a:pt x="1020" y="0"/>
                </a:moveTo>
                <a:cubicBezTo>
                  <a:pt x="1016" y="0"/>
                  <a:pt x="1012" y="1"/>
                  <a:pt x="1009" y="4"/>
                </a:cubicBezTo>
                <a:cubicBezTo>
                  <a:pt x="578" y="308"/>
                  <a:pt x="0" y="1229"/>
                  <a:pt x="421" y="1278"/>
                </a:cubicBezTo>
                <a:cubicBezTo>
                  <a:pt x="425" y="1279"/>
                  <a:pt x="429" y="1279"/>
                  <a:pt x="433" y="1279"/>
                </a:cubicBezTo>
                <a:cubicBezTo>
                  <a:pt x="722" y="1279"/>
                  <a:pt x="981" y="227"/>
                  <a:pt x="1039" y="14"/>
                </a:cubicBezTo>
                <a:cubicBezTo>
                  <a:pt x="1039" y="7"/>
                  <a:pt x="1029" y="0"/>
                  <a:pt x="10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6" name="Google Shape;6686;p22"/>
          <p:cNvSpPr/>
          <p:nvPr/>
        </p:nvSpPr>
        <p:spPr>
          <a:xfrm>
            <a:off x="5924433" y="476881"/>
            <a:ext cx="221648" cy="173483"/>
          </a:xfrm>
          <a:custGeom>
            <a:avLst/>
            <a:gdLst/>
            <a:ahLst/>
            <a:cxnLst/>
            <a:rect l="l" t="t" r="r" b="b"/>
            <a:pathLst>
              <a:path w="1353" h="1059" extrusionOk="0">
                <a:moveTo>
                  <a:pt x="1323" y="0"/>
                </a:moveTo>
                <a:cubicBezTo>
                  <a:pt x="823" y="167"/>
                  <a:pt x="0" y="882"/>
                  <a:pt x="392" y="1048"/>
                </a:cubicBezTo>
                <a:cubicBezTo>
                  <a:pt x="408" y="1055"/>
                  <a:pt x="425" y="1058"/>
                  <a:pt x="443" y="1058"/>
                </a:cubicBezTo>
                <a:cubicBezTo>
                  <a:pt x="731" y="1058"/>
                  <a:pt x="1241" y="205"/>
                  <a:pt x="1342" y="20"/>
                </a:cubicBezTo>
                <a:cubicBezTo>
                  <a:pt x="1352" y="10"/>
                  <a:pt x="1342" y="0"/>
                  <a:pt x="1323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7" name="Google Shape;6687;p22"/>
          <p:cNvSpPr/>
          <p:nvPr/>
        </p:nvSpPr>
        <p:spPr>
          <a:xfrm>
            <a:off x="6189167" y="599254"/>
            <a:ext cx="248515" cy="67329"/>
          </a:xfrm>
          <a:custGeom>
            <a:avLst/>
            <a:gdLst/>
            <a:ahLst/>
            <a:cxnLst/>
            <a:rect l="l" t="t" r="r" b="b"/>
            <a:pathLst>
              <a:path w="1517" h="411" extrusionOk="0">
                <a:moveTo>
                  <a:pt x="808" y="1"/>
                </a:moveTo>
                <a:cubicBezTo>
                  <a:pt x="531" y="1"/>
                  <a:pt x="219" y="49"/>
                  <a:pt x="11" y="135"/>
                </a:cubicBezTo>
                <a:cubicBezTo>
                  <a:pt x="1" y="135"/>
                  <a:pt x="1" y="155"/>
                  <a:pt x="11" y="164"/>
                </a:cubicBezTo>
                <a:cubicBezTo>
                  <a:pt x="168" y="215"/>
                  <a:pt x="768" y="410"/>
                  <a:pt x="1131" y="410"/>
                </a:cubicBezTo>
                <a:cubicBezTo>
                  <a:pt x="1265" y="410"/>
                  <a:pt x="1368" y="383"/>
                  <a:pt x="1402" y="312"/>
                </a:cubicBezTo>
                <a:cubicBezTo>
                  <a:pt x="1516" y="95"/>
                  <a:pt x="1195" y="1"/>
                  <a:pt x="80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8" name="Google Shape;6688;p22"/>
          <p:cNvSpPr/>
          <p:nvPr/>
        </p:nvSpPr>
        <p:spPr>
          <a:xfrm>
            <a:off x="6121837" y="297006"/>
            <a:ext cx="258672" cy="627257"/>
          </a:xfrm>
          <a:custGeom>
            <a:avLst/>
            <a:gdLst/>
            <a:ahLst/>
            <a:cxnLst/>
            <a:rect l="l" t="t" r="r" b="b"/>
            <a:pathLst>
              <a:path w="1579" h="3829" extrusionOk="0">
                <a:moveTo>
                  <a:pt x="0" y="1"/>
                </a:moveTo>
                <a:cubicBezTo>
                  <a:pt x="0" y="216"/>
                  <a:pt x="20" y="648"/>
                  <a:pt x="98" y="1079"/>
                </a:cubicBezTo>
                <a:cubicBezTo>
                  <a:pt x="187" y="1510"/>
                  <a:pt x="333" y="1941"/>
                  <a:pt x="529" y="2353"/>
                </a:cubicBezTo>
                <a:cubicBezTo>
                  <a:pt x="775" y="2872"/>
                  <a:pt x="1098" y="3362"/>
                  <a:pt x="1500" y="3812"/>
                </a:cubicBezTo>
                <a:cubicBezTo>
                  <a:pt x="1511" y="3824"/>
                  <a:pt x="1523" y="3829"/>
                  <a:pt x="1534" y="3829"/>
                </a:cubicBezTo>
                <a:cubicBezTo>
                  <a:pt x="1542" y="3829"/>
                  <a:pt x="1550" y="3826"/>
                  <a:pt x="1558" y="3823"/>
                </a:cubicBezTo>
                <a:cubicBezTo>
                  <a:pt x="1578" y="3803"/>
                  <a:pt x="1578" y="3783"/>
                  <a:pt x="1568" y="3764"/>
                </a:cubicBezTo>
                <a:cubicBezTo>
                  <a:pt x="666" y="2745"/>
                  <a:pt x="324" y="1735"/>
                  <a:pt x="187" y="1059"/>
                </a:cubicBezTo>
                <a:cubicBezTo>
                  <a:pt x="89" y="559"/>
                  <a:pt x="89" y="187"/>
                  <a:pt x="9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9" name="Google Shape;6689;p22"/>
          <p:cNvSpPr/>
          <p:nvPr/>
        </p:nvSpPr>
        <p:spPr>
          <a:xfrm>
            <a:off x="6307937" y="837449"/>
            <a:ext cx="221812" cy="203461"/>
          </a:xfrm>
          <a:custGeom>
            <a:avLst/>
            <a:gdLst/>
            <a:ahLst/>
            <a:cxnLst/>
            <a:rect l="l" t="t" r="r" b="b"/>
            <a:pathLst>
              <a:path w="1354" h="1242" extrusionOk="0">
                <a:moveTo>
                  <a:pt x="17" y="0"/>
                </a:moveTo>
                <a:cubicBezTo>
                  <a:pt x="6" y="0"/>
                  <a:pt x="1" y="9"/>
                  <a:pt x="1" y="23"/>
                </a:cubicBezTo>
                <a:cubicBezTo>
                  <a:pt x="161" y="504"/>
                  <a:pt x="741" y="1241"/>
                  <a:pt x="1054" y="1241"/>
                </a:cubicBezTo>
                <a:cubicBezTo>
                  <a:pt x="1124" y="1241"/>
                  <a:pt x="1180" y="1205"/>
                  <a:pt x="1216" y="1121"/>
                </a:cubicBezTo>
                <a:cubicBezTo>
                  <a:pt x="1353" y="807"/>
                  <a:pt x="246" y="132"/>
                  <a:pt x="31" y="4"/>
                </a:cubicBezTo>
                <a:cubicBezTo>
                  <a:pt x="25" y="1"/>
                  <a:pt x="21" y="0"/>
                  <a:pt x="1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22"/>
          <p:cNvSpPr/>
          <p:nvPr/>
        </p:nvSpPr>
        <p:spPr>
          <a:xfrm>
            <a:off x="6108895" y="622844"/>
            <a:ext cx="252283" cy="138262"/>
          </a:xfrm>
          <a:custGeom>
            <a:avLst/>
            <a:gdLst/>
            <a:ahLst/>
            <a:cxnLst/>
            <a:rect l="l" t="t" r="r" b="b"/>
            <a:pathLst>
              <a:path w="1540" h="844" extrusionOk="0">
                <a:moveTo>
                  <a:pt x="481" y="1"/>
                </a:moveTo>
                <a:cubicBezTo>
                  <a:pt x="471" y="1"/>
                  <a:pt x="471" y="1"/>
                  <a:pt x="462" y="11"/>
                </a:cubicBezTo>
                <a:lnTo>
                  <a:pt x="11" y="824"/>
                </a:lnTo>
                <a:cubicBezTo>
                  <a:pt x="1" y="834"/>
                  <a:pt x="1" y="843"/>
                  <a:pt x="11" y="843"/>
                </a:cubicBezTo>
                <a:lnTo>
                  <a:pt x="20" y="843"/>
                </a:lnTo>
                <a:cubicBezTo>
                  <a:pt x="30" y="843"/>
                  <a:pt x="30" y="843"/>
                  <a:pt x="30" y="834"/>
                </a:cubicBezTo>
                <a:lnTo>
                  <a:pt x="481" y="30"/>
                </a:lnTo>
                <a:lnTo>
                  <a:pt x="1520" y="79"/>
                </a:lnTo>
                <a:cubicBezTo>
                  <a:pt x="1529" y="79"/>
                  <a:pt x="1539" y="70"/>
                  <a:pt x="1539" y="59"/>
                </a:cubicBezTo>
                <a:cubicBezTo>
                  <a:pt x="1539" y="59"/>
                  <a:pt x="1529" y="50"/>
                  <a:pt x="1520" y="50"/>
                </a:cubicBezTo>
                <a:lnTo>
                  <a:pt x="481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22"/>
          <p:cNvSpPr/>
          <p:nvPr/>
        </p:nvSpPr>
        <p:spPr>
          <a:xfrm>
            <a:off x="6023872" y="476881"/>
            <a:ext cx="292419" cy="118932"/>
          </a:xfrm>
          <a:custGeom>
            <a:avLst/>
            <a:gdLst/>
            <a:ahLst/>
            <a:cxnLst/>
            <a:rect l="l" t="t" r="r" b="b"/>
            <a:pathLst>
              <a:path w="1785" h="726" extrusionOk="0">
                <a:moveTo>
                  <a:pt x="745" y="0"/>
                </a:moveTo>
                <a:cubicBezTo>
                  <a:pt x="745" y="0"/>
                  <a:pt x="735" y="0"/>
                  <a:pt x="735" y="10"/>
                </a:cubicBezTo>
                <a:lnTo>
                  <a:pt x="10" y="696"/>
                </a:lnTo>
                <a:cubicBezTo>
                  <a:pt x="1" y="706"/>
                  <a:pt x="1" y="715"/>
                  <a:pt x="1" y="715"/>
                </a:cubicBezTo>
                <a:cubicBezTo>
                  <a:pt x="10" y="725"/>
                  <a:pt x="10" y="725"/>
                  <a:pt x="20" y="725"/>
                </a:cubicBezTo>
                <a:lnTo>
                  <a:pt x="30" y="715"/>
                </a:lnTo>
                <a:lnTo>
                  <a:pt x="755" y="29"/>
                </a:lnTo>
                <a:lnTo>
                  <a:pt x="1765" y="127"/>
                </a:lnTo>
                <a:cubicBezTo>
                  <a:pt x="1774" y="127"/>
                  <a:pt x="1784" y="127"/>
                  <a:pt x="1784" y="118"/>
                </a:cubicBezTo>
                <a:cubicBezTo>
                  <a:pt x="1784" y="108"/>
                  <a:pt x="1774" y="98"/>
                  <a:pt x="1765" y="98"/>
                </a:cubicBezTo>
                <a:lnTo>
                  <a:pt x="745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2" name="Google Shape;6692;p22"/>
          <p:cNvSpPr/>
          <p:nvPr/>
        </p:nvSpPr>
        <p:spPr>
          <a:xfrm>
            <a:off x="6300073" y="830404"/>
            <a:ext cx="114019" cy="118604"/>
          </a:xfrm>
          <a:custGeom>
            <a:avLst/>
            <a:gdLst/>
            <a:ahLst/>
            <a:cxnLst/>
            <a:rect l="l" t="t" r="r" b="b"/>
            <a:pathLst>
              <a:path w="696" h="724" extrusionOk="0">
                <a:moveTo>
                  <a:pt x="23" y="1"/>
                </a:moveTo>
                <a:cubicBezTo>
                  <a:pt x="20" y="1"/>
                  <a:pt x="15" y="3"/>
                  <a:pt x="10" y="8"/>
                </a:cubicBezTo>
                <a:cubicBezTo>
                  <a:pt x="0" y="8"/>
                  <a:pt x="0" y="18"/>
                  <a:pt x="10" y="27"/>
                </a:cubicBezTo>
                <a:lnTo>
                  <a:pt x="666" y="713"/>
                </a:lnTo>
                <a:lnTo>
                  <a:pt x="676" y="723"/>
                </a:lnTo>
                <a:cubicBezTo>
                  <a:pt x="686" y="723"/>
                  <a:pt x="686" y="723"/>
                  <a:pt x="686" y="713"/>
                </a:cubicBezTo>
                <a:cubicBezTo>
                  <a:pt x="695" y="713"/>
                  <a:pt x="695" y="704"/>
                  <a:pt x="695" y="694"/>
                </a:cubicBezTo>
                <a:lnTo>
                  <a:pt x="29" y="8"/>
                </a:lnTo>
                <a:cubicBezTo>
                  <a:pt x="29" y="3"/>
                  <a:pt x="27" y="1"/>
                  <a:pt x="2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22"/>
          <p:cNvSpPr/>
          <p:nvPr/>
        </p:nvSpPr>
        <p:spPr>
          <a:xfrm>
            <a:off x="6208498" y="728836"/>
            <a:ext cx="163820" cy="128597"/>
          </a:xfrm>
          <a:custGeom>
            <a:avLst/>
            <a:gdLst/>
            <a:ahLst/>
            <a:cxnLst/>
            <a:rect l="l" t="t" r="r" b="b"/>
            <a:pathLst>
              <a:path w="1000" h="785" extrusionOk="0">
                <a:moveTo>
                  <a:pt x="196" y="0"/>
                </a:moveTo>
                <a:cubicBezTo>
                  <a:pt x="187" y="0"/>
                  <a:pt x="177" y="0"/>
                  <a:pt x="177" y="11"/>
                </a:cubicBezTo>
                <a:lnTo>
                  <a:pt x="0" y="765"/>
                </a:lnTo>
                <a:cubicBezTo>
                  <a:pt x="0" y="775"/>
                  <a:pt x="0" y="784"/>
                  <a:pt x="10" y="784"/>
                </a:cubicBezTo>
                <a:lnTo>
                  <a:pt x="20" y="784"/>
                </a:lnTo>
                <a:cubicBezTo>
                  <a:pt x="20" y="784"/>
                  <a:pt x="30" y="784"/>
                  <a:pt x="30" y="775"/>
                </a:cubicBezTo>
                <a:lnTo>
                  <a:pt x="206" y="30"/>
                </a:lnTo>
                <a:lnTo>
                  <a:pt x="990" y="157"/>
                </a:lnTo>
                <a:cubicBezTo>
                  <a:pt x="990" y="160"/>
                  <a:pt x="991" y="161"/>
                  <a:pt x="992" y="161"/>
                </a:cubicBezTo>
                <a:cubicBezTo>
                  <a:pt x="995" y="161"/>
                  <a:pt x="1000" y="154"/>
                  <a:pt x="1000" y="148"/>
                </a:cubicBezTo>
                <a:cubicBezTo>
                  <a:pt x="1000" y="138"/>
                  <a:pt x="1000" y="138"/>
                  <a:pt x="990" y="128"/>
                </a:cubicBezTo>
                <a:lnTo>
                  <a:pt x="196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4" name="Google Shape;6694;p22"/>
          <p:cNvSpPr/>
          <p:nvPr/>
        </p:nvSpPr>
        <p:spPr>
          <a:xfrm>
            <a:off x="2559563" y="373838"/>
            <a:ext cx="228201" cy="327963"/>
          </a:xfrm>
          <a:custGeom>
            <a:avLst/>
            <a:gdLst/>
            <a:ahLst/>
            <a:cxnLst/>
            <a:rect l="l" t="t" r="r" b="b"/>
            <a:pathLst>
              <a:path w="1393" h="2002" extrusionOk="0">
                <a:moveTo>
                  <a:pt x="997" y="0"/>
                </a:moveTo>
                <a:cubicBezTo>
                  <a:pt x="940" y="0"/>
                  <a:pt x="887" y="27"/>
                  <a:pt x="844" y="70"/>
                </a:cubicBezTo>
                <a:cubicBezTo>
                  <a:pt x="788" y="142"/>
                  <a:pt x="686" y="221"/>
                  <a:pt x="545" y="221"/>
                </a:cubicBezTo>
                <a:cubicBezTo>
                  <a:pt x="512" y="221"/>
                  <a:pt x="478" y="217"/>
                  <a:pt x="442" y="208"/>
                </a:cubicBezTo>
                <a:lnTo>
                  <a:pt x="442" y="208"/>
                </a:lnTo>
                <a:cubicBezTo>
                  <a:pt x="442" y="208"/>
                  <a:pt x="569" y="688"/>
                  <a:pt x="128" y="845"/>
                </a:cubicBezTo>
                <a:cubicBezTo>
                  <a:pt x="128" y="845"/>
                  <a:pt x="530" y="1041"/>
                  <a:pt x="1" y="1413"/>
                </a:cubicBezTo>
                <a:cubicBezTo>
                  <a:pt x="1" y="1413"/>
                  <a:pt x="383" y="1521"/>
                  <a:pt x="256" y="2001"/>
                </a:cubicBezTo>
                <a:cubicBezTo>
                  <a:pt x="389" y="1775"/>
                  <a:pt x="550" y="1722"/>
                  <a:pt x="672" y="1722"/>
                </a:cubicBezTo>
                <a:cubicBezTo>
                  <a:pt x="783" y="1722"/>
                  <a:pt x="863" y="1766"/>
                  <a:pt x="863" y="1766"/>
                </a:cubicBezTo>
                <a:cubicBezTo>
                  <a:pt x="783" y="1330"/>
                  <a:pt x="954" y="1261"/>
                  <a:pt x="1071" y="1261"/>
                </a:cubicBezTo>
                <a:cubicBezTo>
                  <a:pt x="1125" y="1261"/>
                  <a:pt x="1167" y="1276"/>
                  <a:pt x="1167" y="1276"/>
                </a:cubicBezTo>
                <a:cubicBezTo>
                  <a:pt x="971" y="854"/>
                  <a:pt x="1392" y="610"/>
                  <a:pt x="1392" y="610"/>
                </a:cubicBezTo>
                <a:cubicBezTo>
                  <a:pt x="1225" y="502"/>
                  <a:pt x="1196" y="335"/>
                  <a:pt x="1206" y="227"/>
                </a:cubicBezTo>
                <a:cubicBezTo>
                  <a:pt x="1216" y="139"/>
                  <a:pt x="1177" y="61"/>
                  <a:pt x="1098" y="22"/>
                </a:cubicBezTo>
                <a:cubicBezTo>
                  <a:pt x="1098" y="22"/>
                  <a:pt x="1088" y="22"/>
                  <a:pt x="1079" y="12"/>
                </a:cubicBezTo>
                <a:lnTo>
                  <a:pt x="1059" y="12"/>
                </a:lnTo>
                <a:cubicBezTo>
                  <a:pt x="1038" y="4"/>
                  <a:pt x="1017" y="0"/>
                  <a:pt x="99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5" name="Google Shape;6695;p22"/>
          <p:cNvSpPr/>
          <p:nvPr/>
        </p:nvSpPr>
        <p:spPr>
          <a:xfrm>
            <a:off x="2636723" y="295368"/>
            <a:ext cx="136462" cy="314857"/>
          </a:xfrm>
          <a:custGeom>
            <a:avLst/>
            <a:gdLst/>
            <a:ahLst/>
            <a:cxnLst/>
            <a:rect l="l" t="t" r="r" b="b"/>
            <a:pathLst>
              <a:path w="833" h="1922" extrusionOk="0">
                <a:moveTo>
                  <a:pt x="794" y="1"/>
                </a:moveTo>
                <a:lnTo>
                  <a:pt x="10" y="1892"/>
                </a:lnTo>
                <a:cubicBezTo>
                  <a:pt x="0" y="1902"/>
                  <a:pt x="10" y="1912"/>
                  <a:pt x="20" y="1921"/>
                </a:cubicBezTo>
                <a:cubicBezTo>
                  <a:pt x="29" y="1921"/>
                  <a:pt x="49" y="1921"/>
                  <a:pt x="49" y="1902"/>
                </a:cubicBezTo>
                <a:lnTo>
                  <a:pt x="833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6" name="Google Shape;6696;p22"/>
          <p:cNvSpPr/>
          <p:nvPr/>
        </p:nvSpPr>
        <p:spPr>
          <a:xfrm>
            <a:off x="2712080" y="420527"/>
            <a:ext cx="27522" cy="56517"/>
          </a:xfrm>
          <a:custGeom>
            <a:avLst/>
            <a:gdLst/>
            <a:ahLst/>
            <a:cxnLst/>
            <a:rect l="l" t="t" r="r" b="b"/>
            <a:pathLst>
              <a:path w="168" h="345" extrusionOk="0">
                <a:moveTo>
                  <a:pt x="20" y="1"/>
                </a:moveTo>
                <a:cubicBezTo>
                  <a:pt x="11" y="11"/>
                  <a:pt x="1" y="21"/>
                  <a:pt x="11" y="31"/>
                </a:cubicBezTo>
                <a:lnTo>
                  <a:pt x="128" y="325"/>
                </a:lnTo>
                <a:cubicBezTo>
                  <a:pt x="128" y="334"/>
                  <a:pt x="138" y="344"/>
                  <a:pt x="148" y="344"/>
                </a:cubicBezTo>
                <a:cubicBezTo>
                  <a:pt x="167" y="334"/>
                  <a:pt x="167" y="325"/>
                  <a:pt x="167" y="315"/>
                </a:cubicBezTo>
                <a:lnTo>
                  <a:pt x="50" y="21"/>
                </a:lnTo>
                <a:cubicBezTo>
                  <a:pt x="50" y="11"/>
                  <a:pt x="40" y="11"/>
                  <a:pt x="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7" name="Google Shape;6697;p22"/>
          <p:cNvSpPr/>
          <p:nvPr/>
        </p:nvSpPr>
        <p:spPr>
          <a:xfrm>
            <a:off x="2687998" y="478355"/>
            <a:ext cx="27522" cy="55534"/>
          </a:xfrm>
          <a:custGeom>
            <a:avLst/>
            <a:gdLst/>
            <a:ahLst/>
            <a:cxnLst/>
            <a:rect l="l" t="t" r="r" b="b"/>
            <a:pathLst>
              <a:path w="168" h="339" extrusionOk="0">
                <a:moveTo>
                  <a:pt x="21" y="1"/>
                </a:moveTo>
                <a:cubicBezTo>
                  <a:pt x="10" y="1"/>
                  <a:pt x="1" y="20"/>
                  <a:pt x="10" y="31"/>
                </a:cubicBezTo>
                <a:lnTo>
                  <a:pt x="128" y="325"/>
                </a:lnTo>
                <a:cubicBezTo>
                  <a:pt x="128" y="331"/>
                  <a:pt x="138" y="338"/>
                  <a:pt x="147" y="338"/>
                </a:cubicBezTo>
                <a:cubicBezTo>
                  <a:pt x="151" y="338"/>
                  <a:pt x="155" y="337"/>
                  <a:pt x="158" y="334"/>
                </a:cubicBezTo>
                <a:cubicBezTo>
                  <a:pt x="167" y="334"/>
                  <a:pt x="167" y="314"/>
                  <a:pt x="167" y="305"/>
                </a:cubicBezTo>
                <a:lnTo>
                  <a:pt x="50" y="11"/>
                </a:lnTo>
                <a:cubicBezTo>
                  <a:pt x="50" y="11"/>
                  <a:pt x="50" y="1"/>
                  <a:pt x="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8" name="Google Shape;6698;p22"/>
          <p:cNvSpPr/>
          <p:nvPr/>
        </p:nvSpPr>
        <p:spPr>
          <a:xfrm>
            <a:off x="2662442" y="439857"/>
            <a:ext cx="51439" cy="25883"/>
          </a:xfrm>
          <a:custGeom>
            <a:avLst/>
            <a:gdLst/>
            <a:ahLst/>
            <a:cxnLst/>
            <a:rect l="l" t="t" r="r" b="b"/>
            <a:pathLst>
              <a:path w="314" h="158" extrusionOk="0">
                <a:moveTo>
                  <a:pt x="275" y="1"/>
                </a:moveTo>
                <a:lnTo>
                  <a:pt x="20" y="118"/>
                </a:lnTo>
                <a:cubicBezTo>
                  <a:pt x="10" y="118"/>
                  <a:pt x="0" y="128"/>
                  <a:pt x="10" y="148"/>
                </a:cubicBezTo>
                <a:cubicBezTo>
                  <a:pt x="10" y="157"/>
                  <a:pt x="29" y="157"/>
                  <a:pt x="39" y="157"/>
                </a:cubicBezTo>
                <a:lnTo>
                  <a:pt x="294" y="50"/>
                </a:lnTo>
                <a:cubicBezTo>
                  <a:pt x="304" y="40"/>
                  <a:pt x="314" y="30"/>
                  <a:pt x="304" y="20"/>
                </a:cubicBezTo>
                <a:cubicBezTo>
                  <a:pt x="304" y="11"/>
                  <a:pt x="294" y="11"/>
                  <a:pt x="29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9" name="Google Shape;6699;p22"/>
          <p:cNvSpPr/>
          <p:nvPr/>
        </p:nvSpPr>
        <p:spPr>
          <a:xfrm>
            <a:off x="2667193" y="529795"/>
            <a:ext cx="25720" cy="51439"/>
          </a:xfrm>
          <a:custGeom>
            <a:avLst/>
            <a:gdLst/>
            <a:ahLst/>
            <a:cxnLst/>
            <a:rect l="l" t="t" r="r" b="b"/>
            <a:pathLst>
              <a:path w="157" h="314" extrusionOk="0">
                <a:moveTo>
                  <a:pt x="20" y="0"/>
                </a:moveTo>
                <a:cubicBezTo>
                  <a:pt x="10" y="0"/>
                  <a:pt x="0" y="20"/>
                  <a:pt x="10" y="30"/>
                </a:cubicBezTo>
                <a:lnTo>
                  <a:pt x="108" y="304"/>
                </a:lnTo>
                <a:cubicBezTo>
                  <a:pt x="108" y="314"/>
                  <a:pt x="128" y="314"/>
                  <a:pt x="137" y="314"/>
                </a:cubicBezTo>
                <a:cubicBezTo>
                  <a:pt x="148" y="304"/>
                  <a:pt x="157" y="294"/>
                  <a:pt x="148" y="285"/>
                </a:cubicBezTo>
                <a:lnTo>
                  <a:pt x="50" y="11"/>
                </a:lnTo>
                <a:lnTo>
                  <a:pt x="39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0" name="Google Shape;6700;p22"/>
          <p:cNvSpPr/>
          <p:nvPr/>
        </p:nvSpPr>
        <p:spPr>
          <a:xfrm>
            <a:off x="2649500" y="574681"/>
            <a:ext cx="24245" cy="51603"/>
          </a:xfrm>
          <a:custGeom>
            <a:avLst/>
            <a:gdLst/>
            <a:ahLst/>
            <a:cxnLst/>
            <a:rect l="l" t="t" r="r" b="b"/>
            <a:pathLst>
              <a:path w="148" h="315" extrusionOk="0">
                <a:moveTo>
                  <a:pt x="10" y="1"/>
                </a:moveTo>
                <a:cubicBezTo>
                  <a:pt x="1" y="11"/>
                  <a:pt x="1" y="20"/>
                  <a:pt x="1" y="30"/>
                </a:cubicBezTo>
                <a:lnTo>
                  <a:pt x="99" y="305"/>
                </a:lnTo>
                <a:cubicBezTo>
                  <a:pt x="108" y="314"/>
                  <a:pt x="118" y="314"/>
                  <a:pt x="128" y="314"/>
                </a:cubicBezTo>
                <a:cubicBezTo>
                  <a:pt x="138" y="314"/>
                  <a:pt x="147" y="295"/>
                  <a:pt x="138" y="285"/>
                </a:cubicBezTo>
                <a:lnTo>
                  <a:pt x="40" y="11"/>
                </a:lnTo>
                <a:cubicBezTo>
                  <a:pt x="40" y="11"/>
                  <a:pt x="40" y="1"/>
                  <a:pt x="3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1" name="Google Shape;6701;p22"/>
          <p:cNvSpPr/>
          <p:nvPr/>
        </p:nvSpPr>
        <p:spPr>
          <a:xfrm>
            <a:off x="2643112" y="499324"/>
            <a:ext cx="45051" cy="23262"/>
          </a:xfrm>
          <a:custGeom>
            <a:avLst/>
            <a:gdLst/>
            <a:ahLst/>
            <a:cxnLst/>
            <a:rect l="l" t="t" r="r" b="b"/>
            <a:pathLst>
              <a:path w="275" h="142" extrusionOk="0">
                <a:moveTo>
                  <a:pt x="245" y="1"/>
                </a:moveTo>
                <a:lnTo>
                  <a:pt x="20" y="99"/>
                </a:lnTo>
                <a:cubicBezTo>
                  <a:pt x="10" y="108"/>
                  <a:pt x="1" y="118"/>
                  <a:pt x="10" y="128"/>
                </a:cubicBezTo>
                <a:cubicBezTo>
                  <a:pt x="10" y="135"/>
                  <a:pt x="20" y="142"/>
                  <a:pt x="29" y="142"/>
                </a:cubicBezTo>
                <a:cubicBezTo>
                  <a:pt x="33" y="142"/>
                  <a:pt x="37" y="140"/>
                  <a:pt x="40" y="138"/>
                </a:cubicBezTo>
                <a:lnTo>
                  <a:pt x="265" y="40"/>
                </a:lnTo>
                <a:cubicBezTo>
                  <a:pt x="275" y="40"/>
                  <a:pt x="275" y="20"/>
                  <a:pt x="275" y="10"/>
                </a:cubicBezTo>
                <a:cubicBezTo>
                  <a:pt x="275" y="1"/>
                  <a:pt x="265" y="1"/>
                  <a:pt x="26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2" name="Google Shape;6702;p22"/>
          <p:cNvSpPr/>
          <p:nvPr/>
        </p:nvSpPr>
        <p:spPr>
          <a:xfrm>
            <a:off x="2620668" y="553876"/>
            <a:ext cx="45051" cy="23262"/>
          </a:xfrm>
          <a:custGeom>
            <a:avLst/>
            <a:gdLst/>
            <a:ahLst/>
            <a:cxnLst/>
            <a:rect l="l" t="t" r="r" b="b"/>
            <a:pathLst>
              <a:path w="275" h="142" extrusionOk="0">
                <a:moveTo>
                  <a:pt x="245" y="1"/>
                </a:moveTo>
                <a:lnTo>
                  <a:pt x="20" y="99"/>
                </a:lnTo>
                <a:cubicBezTo>
                  <a:pt x="0" y="108"/>
                  <a:pt x="0" y="118"/>
                  <a:pt x="0" y="128"/>
                </a:cubicBezTo>
                <a:cubicBezTo>
                  <a:pt x="7" y="135"/>
                  <a:pt x="14" y="142"/>
                  <a:pt x="25" y="142"/>
                </a:cubicBezTo>
                <a:cubicBezTo>
                  <a:pt x="29" y="142"/>
                  <a:pt x="34" y="141"/>
                  <a:pt x="40" y="138"/>
                </a:cubicBezTo>
                <a:lnTo>
                  <a:pt x="255" y="40"/>
                </a:lnTo>
                <a:cubicBezTo>
                  <a:pt x="275" y="40"/>
                  <a:pt x="275" y="20"/>
                  <a:pt x="275" y="10"/>
                </a:cubicBezTo>
                <a:cubicBezTo>
                  <a:pt x="265" y="10"/>
                  <a:pt x="265" y="1"/>
                  <a:pt x="25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3" name="Google Shape;6703;p22"/>
          <p:cNvSpPr/>
          <p:nvPr/>
        </p:nvSpPr>
        <p:spPr>
          <a:xfrm>
            <a:off x="1740953" y="373838"/>
            <a:ext cx="229676" cy="327963"/>
          </a:xfrm>
          <a:custGeom>
            <a:avLst/>
            <a:gdLst/>
            <a:ahLst/>
            <a:cxnLst/>
            <a:rect l="l" t="t" r="r" b="b"/>
            <a:pathLst>
              <a:path w="1402" h="2002" extrusionOk="0">
                <a:moveTo>
                  <a:pt x="396" y="0"/>
                </a:moveTo>
                <a:cubicBezTo>
                  <a:pt x="375" y="0"/>
                  <a:pt x="355" y="4"/>
                  <a:pt x="334" y="12"/>
                </a:cubicBezTo>
                <a:lnTo>
                  <a:pt x="314" y="12"/>
                </a:lnTo>
                <a:cubicBezTo>
                  <a:pt x="304" y="22"/>
                  <a:pt x="294" y="22"/>
                  <a:pt x="294" y="22"/>
                </a:cubicBezTo>
                <a:cubicBezTo>
                  <a:pt x="225" y="61"/>
                  <a:pt x="177" y="139"/>
                  <a:pt x="186" y="227"/>
                </a:cubicBezTo>
                <a:cubicBezTo>
                  <a:pt x="196" y="335"/>
                  <a:pt x="177" y="502"/>
                  <a:pt x="0" y="610"/>
                </a:cubicBezTo>
                <a:cubicBezTo>
                  <a:pt x="0" y="610"/>
                  <a:pt x="421" y="854"/>
                  <a:pt x="225" y="1276"/>
                </a:cubicBezTo>
                <a:cubicBezTo>
                  <a:pt x="225" y="1276"/>
                  <a:pt x="268" y="1261"/>
                  <a:pt x="322" y="1261"/>
                </a:cubicBezTo>
                <a:cubicBezTo>
                  <a:pt x="438" y="1261"/>
                  <a:pt x="610" y="1330"/>
                  <a:pt x="530" y="1766"/>
                </a:cubicBezTo>
                <a:cubicBezTo>
                  <a:pt x="530" y="1766"/>
                  <a:pt x="610" y="1722"/>
                  <a:pt x="721" y="1722"/>
                </a:cubicBezTo>
                <a:cubicBezTo>
                  <a:pt x="843" y="1722"/>
                  <a:pt x="1004" y="1775"/>
                  <a:pt x="1137" y="2001"/>
                </a:cubicBezTo>
                <a:cubicBezTo>
                  <a:pt x="1009" y="1521"/>
                  <a:pt x="1401" y="1413"/>
                  <a:pt x="1401" y="1413"/>
                </a:cubicBezTo>
                <a:cubicBezTo>
                  <a:pt x="863" y="1041"/>
                  <a:pt x="1264" y="845"/>
                  <a:pt x="1264" y="845"/>
                </a:cubicBezTo>
                <a:cubicBezTo>
                  <a:pt x="824" y="688"/>
                  <a:pt x="951" y="208"/>
                  <a:pt x="951" y="208"/>
                </a:cubicBezTo>
                <a:lnTo>
                  <a:pt x="951" y="208"/>
                </a:lnTo>
                <a:cubicBezTo>
                  <a:pt x="914" y="217"/>
                  <a:pt x="880" y="221"/>
                  <a:pt x="847" y="221"/>
                </a:cubicBezTo>
                <a:cubicBezTo>
                  <a:pt x="706" y="221"/>
                  <a:pt x="605" y="142"/>
                  <a:pt x="549" y="70"/>
                </a:cubicBezTo>
                <a:cubicBezTo>
                  <a:pt x="506" y="27"/>
                  <a:pt x="452" y="0"/>
                  <a:pt x="39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4" name="Google Shape;6704;p22"/>
          <p:cNvSpPr/>
          <p:nvPr/>
        </p:nvSpPr>
        <p:spPr>
          <a:xfrm>
            <a:off x="1755369" y="295368"/>
            <a:ext cx="136626" cy="314857"/>
          </a:xfrm>
          <a:custGeom>
            <a:avLst/>
            <a:gdLst/>
            <a:ahLst/>
            <a:cxnLst/>
            <a:rect l="l" t="t" r="r" b="b"/>
            <a:pathLst>
              <a:path w="834" h="1922" extrusionOk="0">
                <a:moveTo>
                  <a:pt x="0" y="1"/>
                </a:moveTo>
                <a:lnTo>
                  <a:pt x="784" y="1902"/>
                </a:lnTo>
                <a:cubicBezTo>
                  <a:pt x="794" y="1921"/>
                  <a:pt x="804" y="1921"/>
                  <a:pt x="814" y="1921"/>
                </a:cubicBezTo>
                <a:cubicBezTo>
                  <a:pt x="823" y="1912"/>
                  <a:pt x="834" y="1902"/>
                  <a:pt x="823" y="1892"/>
                </a:cubicBezTo>
                <a:lnTo>
                  <a:pt x="39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5" name="Google Shape;6705;p22"/>
          <p:cNvSpPr/>
          <p:nvPr/>
        </p:nvSpPr>
        <p:spPr>
          <a:xfrm>
            <a:off x="1789116" y="420527"/>
            <a:ext cx="27358" cy="56517"/>
          </a:xfrm>
          <a:custGeom>
            <a:avLst/>
            <a:gdLst/>
            <a:ahLst/>
            <a:cxnLst/>
            <a:rect l="l" t="t" r="r" b="b"/>
            <a:pathLst>
              <a:path w="167" h="345" extrusionOk="0">
                <a:moveTo>
                  <a:pt x="127" y="1"/>
                </a:moveTo>
                <a:cubicBezTo>
                  <a:pt x="127" y="11"/>
                  <a:pt x="118" y="11"/>
                  <a:pt x="118" y="21"/>
                </a:cubicBezTo>
                <a:lnTo>
                  <a:pt x="0" y="315"/>
                </a:lnTo>
                <a:cubicBezTo>
                  <a:pt x="0" y="325"/>
                  <a:pt x="0" y="334"/>
                  <a:pt x="20" y="344"/>
                </a:cubicBezTo>
                <a:cubicBezTo>
                  <a:pt x="29" y="344"/>
                  <a:pt x="40" y="334"/>
                  <a:pt x="49" y="325"/>
                </a:cubicBezTo>
                <a:lnTo>
                  <a:pt x="157" y="31"/>
                </a:lnTo>
                <a:cubicBezTo>
                  <a:pt x="167" y="21"/>
                  <a:pt x="157" y="11"/>
                  <a:pt x="14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6" name="Google Shape;6706;p22"/>
          <p:cNvSpPr/>
          <p:nvPr/>
        </p:nvSpPr>
        <p:spPr>
          <a:xfrm>
            <a:off x="1813034" y="478355"/>
            <a:ext cx="27522" cy="55534"/>
          </a:xfrm>
          <a:custGeom>
            <a:avLst/>
            <a:gdLst/>
            <a:ahLst/>
            <a:cxnLst/>
            <a:rect l="l" t="t" r="r" b="b"/>
            <a:pathLst>
              <a:path w="168" h="339" extrusionOk="0">
                <a:moveTo>
                  <a:pt x="129" y="1"/>
                </a:moveTo>
                <a:lnTo>
                  <a:pt x="119" y="11"/>
                </a:lnTo>
                <a:lnTo>
                  <a:pt x="1" y="305"/>
                </a:lnTo>
                <a:cubicBezTo>
                  <a:pt x="1" y="314"/>
                  <a:pt x="1" y="334"/>
                  <a:pt x="11" y="334"/>
                </a:cubicBezTo>
                <a:cubicBezTo>
                  <a:pt x="17" y="337"/>
                  <a:pt x="22" y="338"/>
                  <a:pt x="26" y="338"/>
                </a:cubicBezTo>
                <a:cubicBezTo>
                  <a:pt x="35" y="338"/>
                  <a:pt x="40" y="331"/>
                  <a:pt x="40" y="325"/>
                </a:cubicBezTo>
                <a:lnTo>
                  <a:pt x="158" y="31"/>
                </a:lnTo>
                <a:cubicBezTo>
                  <a:pt x="168" y="20"/>
                  <a:pt x="158" y="1"/>
                  <a:pt x="14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7" name="Google Shape;6707;p22"/>
          <p:cNvSpPr/>
          <p:nvPr/>
        </p:nvSpPr>
        <p:spPr>
          <a:xfrm>
            <a:off x="1816310" y="439857"/>
            <a:ext cx="49965" cy="25883"/>
          </a:xfrm>
          <a:custGeom>
            <a:avLst/>
            <a:gdLst/>
            <a:ahLst/>
            <a:cxnLst/>
            <a:rect l="l" t="t" r="r" b="b"/>
            <a:pathLst>
              <a:path w="305" h="158" extrusionOk="0">
                <a:moveTo>
                  <a:pt x="11" y="1"/>
                </a:moveTo>
                <a:cubicBezTo>
                  <a:pt x="11" y="11"/>
                  <a:pt x="1" y="11"/>
                  <a:pt x="1" y="20"/>
                </a:cubicBezTo>
                <a:cubicBezTo>
                  <a:pt x="1" y="30"/>
                  <a:pt x="1" y="40"/>
                  <a:pt x="11" y="50"/>
                </a:cubicBezTo>
                <a:lnTo>
                  <a:pt x="266" y="157"/>
                </a:lnTo>
                <a:cubicBezTo>
                  <a:pt x="275" y="157"/>
                  <a:pt x="295" y="157"/>
                  <a:pt x="295" y="148"/>
                </a:cubicBezTo>
                <a:cubicBezTo>
                  <a:pt x="305" y="128"/>
                  <a:pt x="295" y="118"/>
                  <a:pt x="285" y="118"/>
                </a:cubicBezTo>
                <a:lnTo>
                  <a:pt x="3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8" name="Google Shape;6708;p22"/>
          <p:cNvSpPr/>
          <p:nvPr/>
        </p:nvSpPr>
        <p:spPr>
          <a:xfrm>
            <a:off x="1837279" y="529795"/>
            <a:ext cx="24082" cy="51439"/>
          </a:xfrm>
          <a:custGeom>
            <a:avLst/>
            <a:gdLst/>
            <a:ahLst/>
            <a:cxnLst/>
            <a:rect l="l" t="t" r="r" b="b"/>
            <a:pathLst>
              <a:path w="147" h="314" extrusionOk="0">
                <a:moveTo>
                  <a:pt x="118" y="0"/>
                </a:moveTo>
                <a:cubicBezTo>
                  <a:pt x="108" y="0"/>
                  <a:pt x="98" y="11"/>
                  <a:pt x="98" y="11"/>
                </a:cubicBezTo>
                <a:lnTo>
                  <a:pt x="0" y="285"/>
                </a:lnTo>
                <a:cubicBezTo>
                  <a:pt x="0" y="294"/>
                  <a:pt x="0" y="304"/>
                  <a:pt x="10" y="314"/>
                </a:cubicBezTo>
                <a:cubicBezTo>
                  <a:pt x="29" y="314"/>
                  <a:pt x="40" y="314"/>
                  <a:pt x="40" y="304"/>
                </a:cubicBezTo>
                <a:lnTo>
                  <a:pt x="147" y="30"/>
                </a:lnTo>
                <a:cubicBezTo>
                  <a:pt x="147" y="20"/>
                  <a:pt x="138" y="0"/>
                  <a:pt x="12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9" name="Google Shape;6709;p22"/>
          <p:cNvSpPr/>
          <p:nvPr/>
        </p:nvSpPr>
        <p:spPr>
          <a:xfrm>
            <a:off x="1854808" y="574681"/>
            <a:ext cx="25884" cy="51603"/>
          </a:xfrm>
          <a:custGeom>
            <a:avLst/>
            <a:gdLst/>
            <a:ahLst/>
            <a:cxnLst/>
            <a:rect l="l" t="t" r="r" b="b"/>
            <a:pathLst>
              <a:path w="158" h="315" extrusionOk="0">
                <a:moveTo>
                  <a:pt x="118" y="1"/>
                </a:moveTo>
                <a:lnTo>
                  <a:pt x="109" y="11"/>
                </a:lnTo>
                <a:lnTo>
                  <a:pt x="11" y="285"/>
                </a:lnTo>
                <a:cubicBezTo>
                  <a:pt x="1" y="295"/>
                  <a:pt x="11" y="314"/>
                  <a:pt x="20" y="314"/>
                </a:cubicBezTo>
                <a:cubicBezTo>
                  <a:pt x="31" y="314"/>
                  <a:pt x="50" y="314"/>
                  <a:pt x="50" y="305"/>
                </a:cubicBezTo>
                <a:lnTo>
                  <a:pt x="148" y="30"/>
                </a:lnTo>
                <a:cubicBezTo>
                  <a:pt x="158" y="20"/>
                  <a:pt x="148" y="11"/>
                  <a:pt x="13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0" name="Google Shape;6710;p22"/>
          <p:cNvSpPr/>
          <p:nvPr/>
        </p:nvSpPr>
        <p:spPr>
          <a:xfrm>
            <a:off x="1840392" y="499324"/>
            <a:ext cx="45214" cy="23262"/>
          </a:xfrm>
          <a:custGeom>
            <a:avLst/>
            <a:gdLst/>
            <a:ahLst/>
            <a:cxnLst/>
            <a:rect l="l" t="t" r="r" b="b"/>
            <a:pathLst>
              <a:path w="276" h="142" extrusionOk="0">
                <a:moveTo>
                  <a:pt x="21" y="1"/>
                </a:moveTo>
                <a:cubicBezTo>
                  <a:pt x="10" y="1"/>
                  <a:pt x="10" y="1"/>
                  <a:pt x="1" y="10"/>
                </a:cubicBezTo>
                <a:cubicBezTo>
                  <a:pt x="1" y="20"/>
                  <a:pt x="1" y="40"/>
                  <a:pt x="10" y="40"/>
                </a:cubicBezTo>
                <a:lnTo>
                  <a:pt x="236" y="138"/>
                </a:lnTo>
                <a:cubicBezTo>
                  <a:pt x="242" y="140"/>
                  <a:pt x="247" y="142"/>
                  <a:pt x="251" y="142"/>
                </a:cubicBezTo>
                <a:cubicBezTo>
                  <a:pt x="260" y="142"/>
                  <a:pt x="265" y="135"/>
                  <a:pt x="265" y="128"/>
                </a:cubicBezTo>
                <a:cubicBezTo>
                  <a:pt x="275" y="118"/>
                  <a:pt x="265" y="108"/>
                  <a:pt x="256" y="99"/>
                </a:cubicBezTo>
                <a:lnTo>
                  <a:pt x="3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1" name="Google Shape;6711;p22"/>
          <p:cNvSpPr/>
          <p:nvPr/>
        </p:nvSpPr>
        <p:spPr>
          <a:xfrm>
            <a:off x="1862999" y="553876"/>
            <a:ext cx="45051" cy="23262"/>
          </a:xfrm>
          <a:custGeom>
            <a:avLst/>
            <a:gdLst/>
            <a:ahLst/>
            <a:cxnLst/>
            <a:rect l="l" t="t" r="r" b="b"/>
            <a:pathLst>
              <a:path w="275" h="142" extrusionOk="0">
                <a:moveTo>
                  <a:pt x="20" y="1"/>
                </a:moveTo>
                <a:cubicBezTo>
                  <a:pt x="10" y="1"/>
                  <a:pt x="10" y="10"/>
                  <a:pt x="0" y="10"/>
                </a:cubicBezTo>
                <a:cubicBezTo>
                  <a:pt x="0" y="20"/>
                  <a:pt x="0" y="40"/>
                  <a:pt x="20" y="40"/>
                </a:cubicBezTo>
                <a:lnTo>
                  <a:pt x="245" y="138"/>
                </a:lnTo>
                <a:cubicBezTo>
                  <a:pt x="248" y="141"/>
                  <a:pt x="251" y="142"/>
                  <a:pt x="253" y="142"/>
                </a:cubicBezTo>
                <a:cubicBezTo>
                  <a:pt x="260" y="142"/>
                  <a:pt x="267" y="135"/>
                  <a:pt x="275" y="128"/>
                </a:cubicBezTo>
                <a:cubicBezTo>
                  <a:pt x="275" y="118"/>
                  <a:pt x="275" y="108"/>
                  <a:pt x="264" y="99"/>
                </a:cubicBezTo>
                <a:lnTo>
                  <a:pt x="39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2" name="Google Shape;6712;p22"/>
          <p:cNvSpPr/>
          <p:nvPr/>
        </p:nvSpPr>
        <p:spPr>
          <a:xfrm>
            <a:off x="3447306" y="295368"/>
            <a:ext cx="237703" cy="635284"/>
          </a:xfrm>
          <a:custGeom>
            <a:avLst/>
            <a:gdLst/>
            <a:ahLst/>
            <a:cxnLst/>
            <a:rect l="l" t="t" r="r" b="b"/>
            <a:pathLst>
              <a:path w="1451" h="3878" extrusionOk="0">
                <a:moveTo>
                  <a:pt x="1383" y="1"/>
                </a:moveTo>
                <a:cubicBezTo>
                  <a:pt x="1383" y="197"/>
                  <a:pt x="1353" y="549"/>
                  <a:pt x="1265" y="991"/>
                </a:cubicBezTo>
                <a:cubicBezTo>
                  <a:pt x="1118" y="1647"/>
                  <a:pt x="784" y="2666"/>
                  <a:pt x="11" y="3822"/>
                </a:cubicBezTo>
                <a:cubicBezTo>
                  <a:pt x="1" y="3842"/>
                  <a:pt x="1" y="3862"/>
                  <a:pt x="20" y="3872"/>
                </a:cubicBezTo>
                <a:cubicBezTo>
                  <a:pt x="24" y="3876"/>
                  <a:pt x="32" y="3878"/>
                  <a:pt x="40" y="3878"/>
                </a:cubicBezTo>
                <a:cubicBezTo>
                  <a:pt x="51" y="3878"/>
                  <a:pt x="64" y="3873"/>
                  <a:pt x="70" y="3862"/>
                </a:cubicBezTo>
                <a:cubicBezTo>
                  <a:pt x="412" y="3343"/>
                  <a:pt x="706" y="2813"/>
                  <a:pt x="922" y="2284"/>
                </a:cubicBezTo>
                <a:cubicBezTo>
                  <a:pt x="1098" y="1853"/>
                  <a:pt x="1235" y="1422"/>
                  <a:pt x="1333" y="1010"/>
                </a:cubicBezTo>
                <a:cubicBezTo>
                  <a:pt x="1422" y="579"/>
                  <a:pt x="1451" y="197"/>
                  <a:pt x="145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3" name="Google Shape;6713;p22"/>
          <p:cNvSpPr/>
          <p:nvPr/>
        </p:nvSpPr>
        <p:spPr>
          <a:xfrm>
            <a:off x="3517912" y="796657"/>
            <a:ext cx="37187" cy="160869"/>
          </a:xfrm>
          <a:custGeom>
            <a:avLst/>
            <a:gdLst/>
            <a:ahLst/>
            <a:cxnLst/>
            <a:rect l="l" t="t" r="r" b="b"/>
            <a:pathLst>
              <a:path w="227" h="982" extrusionOk="0">
                <a:moveTo>
                  <a:pt x="79" y="1"/>
                </a:moveTo>
                <a:cubicBezTo>
                  <a:pt x="77" y="1"/>
                  <a:pt x="74" y="3"/>
                  <a:pt x="70" y="8"/>
                </a:cubicBezTo>
                <a:cubicBezTo>
                  <a:pt x="50" y="8"/>
                  <a:pt x="40" y="37"/>
                  <a:pt x="50" y="47"/>
                </a:cubicBezTo>
                <a:cubicBezTo>
                  <a:pt x="50" y="57"/>
                  <a:pt x="226" y="479"/>
                  <a:pt x="11" y="929"/>
                </a:cubicBezTo>
                <a:cubicBezTo>
                  <a:pt x="1" y="949"/>
                  <a:pt x="11" y="969"/>
                  <a:pt x="31" y="978"/>
                </a:cubicBezTo>
                <a:cubicBezTo>
                  <a:pt x="36" y="981"/>
                  <a:pt x="41" y="982"/>
                  <a:pt x="46" y="982"/>
                </a:cubicBezTo>
                <a:cubicBezTo>
                  <a:pt x="60" y="982"/>
                  <a:pt x="72" y="973"/>
                  <a:pt x="79" y="958"/>
                </a:cubicBezTo>
                <a:cubicBezTo>
                  <a:pt x="197" y="714"/>
                  <a:pt x="197" y="468"/>
                  <a:pt x="177" y="312"/>
                </a:cubicBezTo>
                <a:cubicBezTo>
                  <a:pt x="158" y="135"/>
                  <a:pt x="118" y="28"/>
                  <a:pt x="109" y="28"/>
                </a:cubicBezTo>
                <a:cubicBezTo>
                  <a:pt x="109" y="18"/>
                  <a:pt x="99" y="8"/>
                  <a:pt x="89" y="8"/>
                </a:cubicBezTo>
                <a:cubicBezTo>
                  <a:pt x="84" y="3"/>
                  <a:pt x="82" y="1"/>
                  <a:pt x="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4" name="Google Shape;6714;p22"/>
          <p:cNvSpPr/>
          <p:nvPr/>
        </p:nvSpPr>
        <p:spPr>
          <a:xfrm>
            <a:off x="3448944" y="687062"/>
            <a:ext cx="139738" cy="104024"/>
          </a:xfrm>
          <a:custGeom>
            <a:avLst/>
            <a:gdLst/>
            <a:ahLst/>
            <a:cxnLst/>
            <a:rect l="l" t="t" r="r" b="b"/>
            <a:pathLst>
              <a:path w="853" h="635" extrusionOk="0">
                <a:moveTo>
                  <a:pt x="804" y="1"/>
                </a:moveTo>
                <a:cubicBezTo>
                  <a:pt x="785" y="1"/>
                  <a:pt x="354" y="128"/>
                  <a:pt x="10" y="579"/>
                </a:cubicBezTo>
                <a:cubicBezTo>
                  <a:pt x="1" y="599"/>
                  <a:pt x="1" y="618"/>
                  <a:pt x="20" y="628"/>
                </a:cubicBezTo>
                <a:cubicBezTo>
                  <a:pt x="24" y="632"/>
                  <a:pt x="30" y="635"/>
                  <a:pt x="37" y="635"/>
                </a:cubicBezTo>
                <a:cubicBezTo>
                  <a:pt x="46" y="635"/>
                  <a:pt x="58" y="630"/>
                  <a:pt x="69" y="618"/>
                </a:cubicBezTo>
                <a:cubicBezTo>
                  <a:pt x="393" y="187"/>
                  <a:pt x="824" y="70"/>
                  <a:pt x="824" y="70"/>
                </a:cubicBezTo>
                <a:cubicBezTo>
                  <a:pt x="843" y="59"/>
                  <a:pt x="853" y="40"/>
                  <a:pt x="853" y="20"/>
                </a:cubicBezTo>
                <a:cubicBezTo>
                  <a:pt x="843" y="11"/>
                  <a:pt x="833" y="1"/>
                  <a:pt x="82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5" name="Google Shape;6715;p22"/>
          <p:cNvSpPr/>
          <p:nvPr/>
        </p:nvSpPr>
        <p:spPr>
          <a:xfrm>
            <a:off x="3607850" y="608920"/>
            <a:ext cx="69296" cy="175285"/>
          </a:xfrm>
          <a:custGeom>
            <a:avLst/>
            <a:gdLst/>
            <a:ahLst/>
            <a:cxnLst/>
            <a:rect l="l" t="t" r="r" b="b"/>
            <a:pathLst>
              <a:path w="423" h="1070" extrusionOk="0">
                <a:moveTo>
                  <a:pt x="30" y="0"/>
                </a:moveTo>
                <a:cubicBezTo>
                  <a:pt x="23" y="0"/>
                  <a:pt x="15" y="3"/>
                  <a:pt x="11" y="7"/>
                </a:cubicBezTo>
                <a:cubicBezTo>
                  <a:pt x="0" y="27"/>
                  <a:pt x="0" y="46"/>
                  <a:pt x="11" y="57"/>
                </a:cubicBezTo>
                <a:cubicBezTo>
                  <a:pt x="11" y="66"/>
                  <a:pt x="118" y="184"/>
                  <a:pt x="207" y="360"/>
                </a:cubicBezTo>
                <a:cubicBezTo>
                  <a:pt x="285" y="517"/>
                  <a:pt x="373" y="772"/>
                  <a:pt x="294" y="1026"/>
                </a:cubicBezTo>
                <a:cubicBezTo>
                  <a:pt x="285" y="1046"/>
                  <a:pt x="294" y="1066"/>
                  <a:pt x="314" y="1066"/>
                </a:cubicBezTo>
                <a:cubicBezTo>
                  <a:pt x="319" y="1068"/>
                  <a:pt x="325" y="1070"/>
                  <a:pt x="330" y="1070"/>
                </a:cubicBezTo>
                <a:cubicBezTo>
                  <a:pt x="343" y="1070"/>
                  <a:pt x="353" y="1060"/>
                  <a:pt x="353" y="1046"/>
                </a:cubicBezTo>
                <a:cubicBezTo>
                  <a:pt x="422" y="821"/>
                  <a:pt x="392" y="576"/>
                  <a:pt x="275" y="321"/>
                </a:cubicBezTo>
                <a:cubicBezTo>
                  <a:pt x="177" y="135"/>
                  <a:pt x="69" y="17"/>
                  <a:pt x="59" y="17"/>
                </a:cubicBezTo>
                <a:cubicBezTo>
                  <a:pt x="59" y="7"/>
                  <a:pt x="50" y="7"/>
                  <a:pt x="50" y="7"/>
                </a:cubicBezTo>
                <a:cubicBezTo>
                  <a:pt x="45" y="3"/>
                  <a:pt x="37" y="0"/>
                  <a:pt x="3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6" name="Google Shape;6716;p22"/>
          <p:cNvSpPr/>
          <p:nvPr/>
        </p:nvSpPr>
        <p:spPr>
          <a:xfrm>
            <a:off x="3458609" y="499652"/>
            <a:ext cx="196093" cy="154971"/>
          </a:xfrm>
          <a:custGeom>
            <a:avLst/>
            <a:gdLst/>
            <a:ahLst/>
            <a:cxnLst/>
            <a:rect l="l" t="t" r="r" b="b"/>
            <a:pathLst>
              <a:path w="1197" h="946" extrusionOk="0">
                <a:moveTo>
                  <a:pt x="1153" y="1"/>
                </a:moveTo>
                <a:cubicBezTo>
                  <a:pt x="1149" y="1"/>
                  <a:pt x="1147" y="3"/>
                  <a:pt x="1147" y="8"/>
                </a:cubicBezTo>
                <a:cubicBezTo>
                  <a:pt x="1137" y="8"/>
                  <a:pt x="961" y="57"/>
                  <a:pt x="735" y="195"/>
                </a:cubicBezTo>
                <a:cubicBezTo>
                  <a:pt x="530" y="322"/>
                  <a:pt x="236" y="537"/>
                  <a:pt x="10" y="890"/>
                </a:cubicBezTo>
                <a:cubicBezTo>
                  <a:pt x="1" y="909"/>
                  <a:pt x="10" y="929"/>
                  <a:pt x="20" y="939"/>
                </a:cubicBezTo>
                <a:cubicBezTo>
                  <a:pt x="28" y="943"/>
                  <a:pt x="36" y="945"/>
                  <a:pt x="44" y="945"/>
                </a:cubicBezTo>
                <a:cubicBezTo>
                  <a:pt x="54" y="945"/>
                  <a:pt x="63" y="941"/>
                  <a:pt x="69" y="929"/>
                </a:cubicBezTo>
                <a:cubicBezTo>
                  <a:pt x="284" y="586"/>
                  <a:pt x="569" y="371"/>
                  <a:pt x="774" y="253"/>
                </a:cubicBezTo>
                <a:cubicBezTo>
                  <a:pt x="990" y="126"/>
                  <a:pt x="1157" y="67"/>
                  <a:pt x="1166" y="67"/>
                </a:cubicBezTo>
                <a:cubicBezTo>
                  <a:pt x="1186" y="67"/>
                  <a:pt x="1196" y="47"/>
                  <a:pt x="1186" y="28"/>
                </a:cubicBezTo>
                <a:cubicBezTo>
                  <a:pt x="1186" y="18"/>
                  <a:pt x="1176" y="8"/>
                  <a:pt x="1166" y="8"/>
                </a:cubicBezTo>
                <a:cubicBezTo>
                  <a:pt x="1162" y="3"/>
                  <a:pt x="1157" y="1"/>
                  <a:pt x="115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7" name="Google Shape;6717;p22"/>
          <p:cNvSpPr/>
          <p:nvPr/>
        </p:nvSpPr>
        <p:spPr>
          <a:xfrm>
            <a:off x="3665678" y="398083"/>
            <a:ext cx="122046" cy="192813"/>
          </a:xfrm>
          <a:custGeom>
            <a:avLst/>
            <a:gdLst/>
            <a:ahLst/>
            <a:cxnLst/>
            <a:rect l="l" t="t" r="r" b="b"/>
            <a:pathLst>
              <a:path w="745" h="1177" extrusionOk="0">
                <a:moveTo>
                  <a:pt x="50" y="1"/>
                </a:moveTo>
                <a:cubicBezTo>
                  <a:pt x="30" y="1"/>
                  <a:pt x="20" y="1"/>
                  <a:pt x="10" y="20"/>
                </a:cubicBezTo>
                <a:cubicBezTo>
                  <a:pt x="0" y="31"/>
                  <a:pt x="0" y="50"/>
                  <a:pt x="20" y="70"/>
                </a:cubicBezTo>
                <a:cubicBezTo>
                  <a:pt x="20" y="70"/>
                  <a:pt x="187" y="177"/>
                  <a:pt x="344" y="364"/>
                </a:cubicBezTo>
                <a:cubicBezTo>
                  <a:pt x="500" y="540"/>
                  <a:pt x="677" y="815"/>
                  <a:pt x="667" y="1148"/>
                </a:cubicBezTo>
                <a:cubicBezTo>
                  <a:pt x="667" y="1167"/>
                  <a:pt x="686" y="1177"/>
                  <a:pt x="706" y="1177"/>
                </a:cubicBezTo>
                <a:cubicBezTo>
                  <a:pt x="725" y="1177"/>
                  <a:pt x="736" y="1167"/>
                  <a:pt x="736" y="1148"/>
                </a:cubicBezTo>
                <a:cubicBezTo>
                  <a:pt x="745" y="863"/>
                  <a:pt x="627" y="579"/>
                  <a:pt x="402" y="325"/>
                </a:cubicBezTo>
                <a:cubicBezTo>
                  <a:pt x="226" y="129"/>
                  <a:pt x="59" y="11"/>
                  <a:pt x="59" y="11"/>
                </a:cubicBezTo>
                <a:lnTo>
                  <a:pt x="5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8" name="Google Shape;6718;p22"/>
          <p:cNvSpPr/>
          <p:nvPr/>
        </p:nvSpPr>
        <p:spPr>
          <a:xfrm>
            <a:off x="3498745" y="338780"/>
            <a:ext cx="184789" cy="134986"/>
          </a:xfrm>
          <a:custGeom>
            <a:avLst/>
            <a:gdLst/>
            <a:ahLst/>
            <a:cxnLst/>
            <a:rect l="l" t="t" r="r" b="b"/>
            <a:pathLst>
              <a:path w="1128" h="824" extrusionOk="0">
                <a:moveTo>
                  <a:pt x="1078" y="1"/>
                </a:moveTo>
                <a:cubicBezTo>
                  <a:pt x="1078" y="1"/>
                  <a:pt x="862" y="49"/>
                  <a:pt x="618" y="167"/>
                </a:cubicBezTo>
                <a:cubicBezTo>
                  <a:pt x="294" y="334"/>
                  <a:pt x="89" y="539"/>
                  <a:pt x="0" y="774"/>
                </a:cubicBezTo>
                <a:cubicBezTo>
                  <a:pt x="0" y="794"/>
                  <a:pt x="0" y="814"/>
                  <a:pt x="20" y="824"/>
                </a:cubicBezTo>
                <a:cubicBezTo>
                  <a:pt x="39" y="824"/>
                  <a:pt x="59" y="814"/>
                  <a:pt x="69" y="804"/>
                </a:cubicBezTo>
                <a:cubicBezTo>
                  <a:pt x="167" y="520"/>
                  <a:pt x="441" y="334"/>
                  <a:pt x="647" y="236"/>
                </a:cubicBezTo>
                <a:cubicBezTo>
                  <a:pt x="882" y="118"/>
                  <a:pt x="1098" y="69"/>
                  <a:pt x="1098" y="69"/>
                </a:cubicBezTo>
                <a:cubicBezTo>
                  <a:pt x="1117" y="69"/>
                  <a:pt x="1127" y="49"/>
                  <a:pt x="1127" y="30"/>
                </a:cubicBezTo>
                <a:cubicBezTo>
                  <a:pt x="1117" y="20"/>
                  <a:pt x="1117" y="10"/>
                  <a:pt x="109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9" name="Google Shape;6719;p22"/>
          <p:cNvSpPr/>
          <p:nvPr/>
        </p:nvSpPr>
        <p:spPr>
          <a:xfrm>
            <a:off x="3492192" y="940164"/>
            <a:ext cx="54880" cy="60776"/>
          </a:xfrm>
          <a:custGeom>
            <a:avLst/>
            <a:gdLst/>
            <a:ahLst/>
            <a:cxnLst/>
            <a:rect l="l" t="t" r="r" b="b"/>
            <a:pathLst>
              <a:path w="335" h="371" extrusionOk="0">
                <a:moveTo>
                  <a:pt x="197" y="0"/>
                </a:moveTo>
                <a:cubicBezTo>
                  <a:pt x="129" y="0"/>
                  <a:pt x="66" y="57"/>
                  <a:pt x="40" y="151"/>
                </a:cubicBezTo>
                <a:cubicBezTo>
                  <a:pt x="1" y="249"/>
                  <a:pt x="40" y="347"/>
                  <a:pt x="119" y="367"/>
                </a:cubicBezTo>
                <a:cubicBezTo>
                  <a:pt x="127" y="369"/>
                  <a:pt x="137" y="371"/>
                  <a:pt x="146" y="371"/>
                </a:cubicBezTo>
                <a:cubicBezTo>
                  <a:pt x="209" y="371"/>
                  <a:pt x="279" y="315"/>
                  <a:pt x="305" y="230"/>
                </a:cubicBezTo>
                <a:cubicBezTo>
                  <a:pt x="334" y="132"/>
                  <a:pt x="295" y="34"/>
                  <a:pt x="227" y="4"/>
                </a:cubicBezTo>
                <a:cubicBezTo>
                  <a:pt x="217" y="1"/>
                  <a:pt x="207" y="0"/>
                  <a:pt x="19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0" name="Google Shape;6720;p22"/>
          <p:cNvSpPr/>
          <p:nvPr/>
        </p:nvSpPr>
        <p:spPr>
          <a:xfrm>
            <a:off x="3493994" y="950157"/>
            <a:ext cx="41774" cy="47671"/>
          </a:xfrm>
          <a:custGeom>
            <a:avLst/>
            <a:gdLst/>
            <a:ahLst/>
            <a:cxnLst/>
            <a:rect l="l" t="t" r="r" b="b"/>
            <a:pathLst>
              <a:path w="255" h="291" extrusionOk="0">
                <a:moveTo>
                  <a:pt x="152" y="1"/>
                </a:moveTo>
                <a:cubicBezTo>
                  <a:pt x="98" y="1"/>
                  <a:pt x="46" y="47"/>
                  <a:pt x="20" y="119"/>
                </a:cubicBezTo>
                <a:cubicBezTo>
                  <a:pt x="0" y="198"/>
                  <a:pt x="29" y="267"/>
                  <a:pt x="79" y="286"/>
                </a:cubicBezTo>
                <a:cubicBezTo>
                  <a:pt x="87" y="289"/>
                  <a:pt x="96" y="291"/>
                  <a:pt x="105" y="291"/>
                </a:cubicBezTo>
                <a:cubicBezTo>
                  <a:pt x="156" y="291"/>
                  <a:pt x="208" y="245"/>
                  <a:pt x="225" y="178"/>
                </a:cubicBezTo>
                <a:cubicBezTo>
                  <a:pt x="255" y="100"/>
                  <a:pt x="225" y="21"/>
                  <a:pt x="166" y="2"/>
                </a:cubicBezTo>
                <a:cubicBezTo>
                  <a:pt x="161" y="1"/>
                  <a:pt x="157" y="1"/>
                  <a:pt x="15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1" name="Google Shape;6721;p22"/>
          <p:cNvSpPr/>
          <p:nvPr/>
        </p:nvSpPr>
        <p:spPr>
          <a:xfrm>
            <a:off x="3404057" y="918376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246" y="0"/>
                </a:moveTo>
                <a:cubicBezTo>
                  <a:pt x="181" y="0"/>
                  <a:pt x="112" y="46"/>
                  <a:pt x="69" y="117"/>
                </a:cubicBezTo>
                <a:cubicBezTo>
                  <a:pt x="0" y="215"/>
                  <a:pt x="10" y="333"/>
                  <a:pt x="88" y="382"/>
                </a:cubicBezTo>
                <a:cubicBezTo>
                  <a:pt x="106" y="392"/>
                  <a:pt x="126" y="397"/>
                  <a:pt x="148" y="397"/>
                </a:cubicBezTo>
                <a:cubicBezTo>
                  <a:pt x="210" y="397"/>
                  <a:pt x="282" y="357"/>
                  <a:pt x="334" y="284"/>
                </a:cubicBezTo>
                <a:cubicBezTo>
                  <a:pt x="392" y="186"/>
                  <a:pt x="382" y="69"/>
                  <a:pt x="314" y="19"/>
                </a:cubicBezTo>
                <a:cubicBezTo>
                  <a:pt x="293" y="6"/>
                  <a:pt x="270" y="0"/>
                  <a:pt x="246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2" name="Google Shape;6722;p22"/>
          <p:cNvSpPr/>
          <p:nvPr/>
        </p:nvSpPr>
        <p:spPr>
          <a:xfrm>
            <a:off x="3404057" y="927714"/>
            <a:ext cx="49801" cy="50292"/>
          </a:xfrm>
          <a:custGeom>
            <a:avLst/>
            <a:gdLst/>
            <a:ahLst/>
            <a:cxnLst/>
            <a:rect l="l" t="t" r="r" b="b"/>
            <a:pathLst>
              <a:path w="304" h="307" extrusionOk="0">
                <a:moveTo>
                  <a:pt x="195" y="0"/>
                </a:moveTo>
                <a:cubicBezTo>
                  <a:pt x="144" y="0"/>
                  <a:pt x="86" y="32"/>
                  <a:pt x="49" y="90"/>
                </a:cubicBezTo>
                <a:cubicBezTo>
                  <a:pt x="0" y="169"/>
                  <a:pt x="10" y="256"/>
                  <a:pt x="69" y="296"/>
                </a:cubicBezTo>
                <a:cubicBezTo>
                  <a:pt x="84" y="303"/>
                  <a:pt x="101" y="307"/>
                  <a:pt x="118" y="307"/>
                </a:cubicBezTo>
                <a:cubicBezTo>
                  <a:pt x="169" y="307"/>
                  <a:pt x="226" y="275"/>
                  <a:pt x="255" y="217"/>
                </a:cubicBezTo>
                <a:cubicBezTo>
                  <a:pt x="304" y="139"/>
                  <a:pt x="304" y="51"/>
                  <a:pt x="245" y="12"/>
                </a:cubicBezTo>
                <a:cubicBezTo>
                  <a:pt x="230" y="4"/>
                  <a:pt x="213" y="0"/>
                  <a:pt x="19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3" name="Google Shape;6723;p22"/>
          <p:cNvSpPr/>
          <p:nvPr/>
        </p:nvSpPr>
        <p:spPr>
          <a:xfrm>
            <a:off x="3411920" y="775852"/>
            <a:ext cx="57992" cy="57172"/>
          </a:xfrm>
          <a:custGeom>
            <a:avLst/>
            <a:gdLst/>
            <a:ahLst/>
            <a:cxnLst/>
            <a:rect l="l" t="t" r="r" b="b"/>
            <a:pathLst>
              <a:path w="354" h="349" extrusionOk="0">
                <a:moveTo>
                  <a:pt x="227" y="0"/>
                </a:moveTo>
                <a:cubicBezTo>
                  <a:pt x="171" y="0"/>
                  <a:pt x="108" y="31"/>
                  <a:pt x="60" y="86"/>
                </a:cubicBezTo>
                <a:cubicBezTo>
                  <a:pt x="1" y="174"/>
                  <a:pt x="1" y="282"/>
                  <a:pt x="60" y="331"/>
                </a:cubicBezTo>
                <a:cubicBezTo>
                  <a:pt x="77" y="343"/>
                  <a:pt x="99" y="348"/>
                  <a:pt x="123" y="348"/>
                </a:cubicBezTo>
                <a:cubicBezTo>
                  <a:pt x="178" y="348"/>
                  <a:pt x="244" y="317"/>
                  <a:pt x="286" y="262"/>
                </a:cubicBezTo>
                <a:cubicBezTo>
                  <a:pt x="354" y="174"/>
                  <a:pt x="354" y="66"/>
                  <a:pt x="295" y="18"/>
                </a:cubicBezTo>
                <a:cubicBezTo>
                  <a:pt x="275" y="6"/>
                  <a:pt x="251" y="0"/>
                  <a:pt x="22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4" name="Google Shape;6724;p22"/>
          <p:cNvSpPr/>
          <p:nvPr/>
        </p:nvSpPr>
        <p:spPr>
          <a:xfrm>
            <a:off x="3418473" y="788139"/>
            <a:ext cx="45050" cy="44886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7" y="1"/>
                </a:moveTo>
                <a:cubicBezTo>
                  <a:pt x="126" y="1"/>
                  <a:pt x="81" y="25"/>
                  <a:pt x="50" y="70"/>
                </a:cubicBezTo>
                <a:cubicBezTo>
                  <a:pt x="0" y="139"/>
                  <a:pt x="0" y="217"/>
                  <a:pt x="50" y="256"/>
                </a:cubicBezTo>
                <a:cubicBezTo>
                  <a:pt x="65" y="268"/>
                  <a:pt x="83" y="274"/>
                  <a:pt x="102" y="274"/>
                </a:cubicBezTo>
                <a:cubicBezTo>
                  <a:pt x="144" y="274"/>
                  <a:pt x="192" y="247"/>
                  <a:pt x="226" y="207"/>
                </a:cubicBezTo>
                <a:cubicBezTo>
                  <a:pt x="275" y="139"/>
                  <a:pt x="275" y="50"/>
                  <a:pt x="226" y="21"/>
                </a:cubicBezTo>
                <a:cubicBezTo>
                  <a:pt x="209" y="8"/>
                  <a:pt x="189" y="1"/>
                  <a:pt x="16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5" name="Google Shape;6725;p22"/>
          <p:cNvSpPr/>
          <p:nvPr/>
        </p:nvSpPr>
        <p:spPr>
          <a:xfrm>
            <a:off x="3426500" y="640701"/>
            <a:ext cx="59467" cy="61595"/>
          </a:xfrm>
          <a:custGeom>
            <a:avLst/>
            <a:gdLst/>
            <a:ahLst/>
            <a:cxnLst/>
            <a:rect l="l" t="t" r="r" b="b"/>
            <a:pathLst>
              <a:path w="363" h="376" extrusionOk="0">
                <a:moveTo>
                  <a:pt x="228" y="1"/>
                </a:moveTo>
                <a:cubicBezTo>
                  <a:pt x="160" y="1"/>
                  <a:pt x="89" y="48"/>
                  <a:pt x="49" y="127"/>
                </a:cubicBezTo>
                <a:cubicBezTo>
                  <a:pt x="1" y="215"/>
                  <a:pt x="20" y="323"/>
                  <a:pt x="88" y="362"/>
                </a:cubicBezTo>
                <a:cubicBezTo>
                  <a:pt x="105" y="371"/>
                  <a:pt x="122" y="376"/>
                  <a:pt x="141" y="376"/>
                </a:cubicBezTo>
                <a:cubicBezTo>
                  <a:pt x="201" y="376"/>
                  <a:pt x="267" y="330"/>
                  <a:pt x="304" y="255"/>
                </a:cubicBezTo>
                <a:cubicBezTo>
                  <a:pt x="363" y="157"/>
                  <a:pt x="343" y="48"/>
                  <a:pt x="275" y="9"/>
                </a:cubicBezTo>
                <a:cubicBezTo>
                  <a:pt x="260" y="4"/>
                  <a:pt x="244" y="1"/>
                  <a:pt x="22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6" name="Google Shape;6726;p22"/>
          <p:cNvSpPr/>
          <p:nvPr/>
        </p:nvSpPr>
        <p:spPr>
          <a:xfrm>
            <a:off x="3434528" y="653479"/>
            <a:ext cx="46689" cy="48326"/>
          </a:xfrm>
          <a:custGeom>
            <a:avLst/>
            <a:gdLst/>
            <a:ahLst/>
            <a:cxnLst/>
            <a:rect l="l" t="t" r="r" b="b"/>
            <a:pathLst>
              <a:path w="285" h="295" extrusionOk="0">
                <a:moveTo>
                  <a:pt x="174" y="0"/>
                </a:moveTo>
                <a:cubicBezTo>
                  <a:pt x="124" y="0"/>
                  <a:pt x="70" y="37"/>
                  <a:pt x="39" y="98"/>
                </a:cubicBezTo>
                <a:cubicBezTo>
                  <a:pt x="0" y="177"/>
                  <a:pt x="20" y="255"/>
                  <a:pt x="69" y="284"/>
                </a:cubicBezTo>
                <a:cubicBezTo>
                  <a:pt x="83" y="291"/>
                  <a:pt x="97" y="294"/>
                  <a:pt x="112" y="294"/>
                </a:cubicBezTo>
                <a:cubicBezTo>
                  <a:pt x="162" y="294"/>
                  <a:pt x="215" y="259"/>
                  <a:pt x="246" y="206"/>
                </a:cubicBezTo>
                <a:cubicBezTo>
                  <a:pt x="285" y="127"/>
                  <a:pt x="265" y="39"/>
                  <a:pt x="216" y="10"/>
                </a:cubicBezTo>
                <a:cubicBezTo>
                  <a:pt x="203" y="3"/>
                  <a:pt x="189" y="0"/>
                  <a:pt x="17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7" name="Google Shape;6727;p22"/>
          <p:cNvSpPr/>
          <p:nvPr/>
        </p:nvSpPr>
        <p:spPr>
          <a:xfrm>
            <a:off x="3469749" y="456239"/>
            <a:ext cx="54716" cy="58974"/>
          </a:xfrm>
          <a:custGeom>
            <a:avLst/>
            <a:gdLst/>
            <a:ahLst/>
            <a:cxnLst/>
            <a:rect l="l" t="t" r="r" b="b"/>
            <a:pathLst>
              <a:path w="334" h="360" extrusionOk="0">
                <a:moveTo>
                  <a:pt x="208" y="1"/>
                </a:moveTo>
                <a:cubicBezTo>
                  <a:pt x="147" y="1"/>
                  <a:pt x="80" y="54"/>
                  <a:pt x="40" y="126"/>
                </a:cubicBezTo>
                <a:cubicBezTo>
                  <a:pt x="1" y="224"/>
                  <a:pt x="20" y="322"/>
                  <a:pt x="89" y="351"/>
                </a:cubicBezTo>
                <a:cubicBezTo>
                  <a:pt x="103" y="357"/>
                  <a:pt x="117" y="360"/>
                  <a:pt x="132" y="360"/>
                </a:cubicBezTo>
                <a:cubicBezTo>
                  <a:pt x="194" y="360"/>
                  <a:pt x="263" y="313"/>
                  <a:pt x="295" y="234"/>
                </a:cubicBezTo>
                <a:cubicBezTo>
                  <a:pt x="334" y="146"/>
                  <a:pt x="314" y="48"/>
                  <a:pt x="246" y="9"/>
                </a:cubicBezTo>
                <a:cubicBezTo>
                  <a:pt x="234" y="3"/>
                  <a:pt x="221" y="1"/>
                  <a:pt x="20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8" name="Google Shape;6728;p22"/>
          <p:cNvSpPr/>
          <p:nvPr/>
        </p:nvSpPr>
        <p:spPr>
          <a:xfrm>
            <a:off x="3477940" y="469017"/>
            <a:ext cx="41774" cy="45705"/>
          </a:xfrm>
          <a:custGeom>
            <a:avLst/>
            <a:gdLst/>
            <a:ahLst/>
            <a:cxnLst/>
            <a:rect l="l" t="t" r="r" b="b"/>
            <a:pathLst>
              <a:path w="255" h="279" extrusionOk="0">
                <a:moveTo>
                  <a:pt x="154" y="0"/>
                </a:moveTo>
                <a:cubicBezTo>
                  <a:pt x="110" y="0"/>
                  <a:pt x="60" y="43"/>
                  <a:pt x="29" y="97"/>
                </a:cubicBezTo>
                <a:cubicBezTo>
                  <a:pt x="0" y="166"/>
                  <a:pt x="20" y="244"/>
                  <a:pt x="68" y="273"/>
                </a:cubicBezTo>
                <a:cubicBezTo>
                  <a:pt x="79" y="277"/>
                  <a:pt x="89" y="278"/>
                  <a:pt x="100" y="278"/>
                </a:cubicBezTo>
                <a:cubicBezTo>
                  <a:pt x="150" y="278"/>
                  <a:pt x="201" y="242"/>
                  <a:pt x="225" y="186"/>
                </a:cubicBezTo>
                <a:cubicBezTo>
                  <a:pt x="255" y="107"/>
                  <a:pt x="245" y="29"/>
                  <a:pt x="186" y="9"/>
                </a:cubicBezTo>
                <a:cubicBezTo>
                  <a:pt x="176" y="3"/>
                  <a:pt x="165" y="0"/>
                  <a:pt x="15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9" name="Google Shape;6729;p22"/>
          <p:cNvSpPr/>
          <p:nvPr/>
        </p:nvSpPr>
        <p:spPr>
          <a:xfrm>
            <a:off x="3623904" y="769955"/>
            <a:ext cx="57992" cy="65527"/>
          </a:xfrm>
          <a:custGeom>
            <a:avLst/>
            <a:gdLst/>
            <a:ahLst/>
            <a:cxnLst/>
            <a:rect l="l" t="t" r="r" b="b"/>
            <a:pathLst>
              <a:path w="354" h="400" extrusionOk="0">
                <a:moveTo>
                  <a:pt x="206" y="1"/>
                </a:moveTo>
                <a:cubicBezTo>
                  <a:pt x="128" y="1"/>
                  <a:pt x="56" y="66"/>
                  <a:pt x="30" y="161"/>
                </a:cubicBezTo>
                <a:cubicBezTo>
                  <a:pt x="0" y="269"/>
                  <a:pt x="40" y="377"/>
                  <a:pt x="118" y="396"/>
                </a:cubicBezTo>
                <a:cubicBezTo>
                  <a:pt x="127" y="398"/>
                  <a:pt x="136" y="400"/>
                  <a:pt x="145" y="400"/>
                </a:cubicBezTo>
                <a:cubicBezTo>
                  <a:pt x="216" y="400"/>
                  <a:pt x="290" y="335"/>
                  <a:pt x="324" y="239"/>
                </a:cubicBezTo>
                <a:cubicBezTo>
                  <a:pt x="353" y="132"/>
                  <a:pt x="314" y="24"/>
                  <a:pt x="236" y="4"/>
                </a:cubicBezTo>
                <a:cubicBezTo>
                  <a:pt x="226" y="2"/>
                  <a:pt x="216" y="1"/>
                  <a:pt x="20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0" name="Google Shape;6730;p22"/>
          <p:cNvSpPr/>
          <p:nvPr/>
        </p:nvSpPr>
        <p:spPr>
          <a:xfrm>
            <a:off x="3623904" y="781095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57" y="1"/>
                </a:moveTo>
                <a:cubicBezTo>
                  <a:pt x="99" y="1"/>
                  <a:pt x="47" y="47"/>
                  <a:pt x="30" y="123"/>
                </a:cubicBezTo>
                <a:cubicBezTo>
                  <a:pt x="0" y="211"/>
                  <a:pt x="40" y="289"/>
                  <a:pt x="98" y="309"/>
                </a:cubicBezTo>
                <a:cubicBezTo>
                  <a:pt x="106" y="311"/>
                  <a:pt x="114" y="312"/>
                  <a:pt x="122" y="312"/>
                </a:cubicBezTo>
                <a:cubicBezTo>
                  <a:pt x="175" y="312"/>
                  <a:pt x="230" y="259"/>
                  <a:pt x="255" y="191"/>
                </a:cubicBezTo>
                <a:cubicBezTo>
                  <a:pt x="275" y="103"/>
                  <a:pt x="246" y="15"/>
                  <a:pt x="187" y="5"/>
                </a:cubicBezTo>
                <a:cubicBezTo>
                  <a:pt x="177" y="2"/>
                  <a:pt x="167" y="1"/>
                  <a:pt x="15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1" name="Google Shape;6731;p22"/>
          <p:cNvSpPr/>
          <p:nvPr/>
        </p:nvSpPr>
        <p:spPr>
          <a:xfrm>
            <a:off x="3750701" y="571405"/>
            <a:ext cx="54880" cy="69459"/>
          </a:xfrm>
          <a:custGeom>
            <a:avLst/>
            <a:gdLst/>
            <a:ahLst/>
            <a:cxnLst/>
            <a:rect l="l" t="t" r="r" b="b"/>
            <a:pathLst>
              <a:path w="335" h="424" extrusionOk="0">
                <a:moveTo>
                  <a:pt x="174" y="0"/>
                </a:moveTo>
                <a:cubicBezTo>
                  <a:pt x="91" y="0"/>
                  <a:pt x="20" y="85"/>
                  <a:pt x="10" y="197"/>
                </a:cubicBezTo>
                <a:cubicBezTo>
                  <a:pt x="1" y="315"/>
                  <a:pt x="60" y="413"/>
                  <a:pt x="148" y="423"/>
                </a:cubicBezTo>
                <a:cubicBezTo>
                  <a:pt x="152" y="423"/>
                  <a:pt x="156" y="424"/>
                  <a:pt x="161" y="424"/>
                </a:cubicBezTo>
                <a:cubicBezTo>
                  <a:pt x="244" y="424"/>
                  <a:pt x="315" y="339"/>
                  <a:pt x="324" y="227"/>
                </a:cubicBezTo>
                <a:cubicBezTo>
                  <a:pt x="334" y="109"/>
                  <a:pt x="275" y="11"/>
                  <a:pt x="187" y="1"/>
                </a:cubicBezTo>
                <a:cubicBezTo>
                  <a:pt x="182" y="1"/>
                  <a:pt x="178" y="0"/>
                  <a:pt x="174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2" name="Google Shape;6732;p22"/>
          <p:cNvSpPr/>
          <p:nvPr/>
        </p:nvSpPr>
        <p:spPr>
          <a:xfrm>
            <a:off x="3752339" y="584183"/>
            <a:ext cx="41938" cy="53568"/>
          </a:xfrm>
          <a:custGeom>
            <a:avLst/>
            <a:gdLst/>
            <a:ahLst/>
            <a:cxnLst/>
            <a:rect l="l" t="t" r="r" b="b"/>
            <a:pathLst>
              <a:path w="256" h="327" extrusionOk="0">
                <a:moveTo>
                  <a:pt x="125" y="1"/>
                </a:moveTo>
                <a:cubicBezTo>
                  <a:pt x="62" y="1"/>
                  <a:pt x="10" y="66"/>
                  <a:pt x="0" y="149"/>
                </a:cubicBezTo>
                <a:cubicBezTo>
                  <a:pt x="0" y="247"/>
                  <a:pt x="40" y="325"/>
                  <a:pt x="109" y="325"/>
                </a:cubicBezTo>
                <a:cubicBezTo>
                  <a:pt x="113" y="326"/>
                  <a:pt x="117" y="326"/>
                  <a:pt x="121" y="326"/>
                </a:cubicBezTo>
                <a:cubicBezTo>
                  <a:pt x="184" y="326"/>
                  <a:pt x="236" y="261"/>
                  <a:pt x="246" y="178"/>
                </a:cubicBezTo>
                <a:cubicBezTo>
                  <a:pt x="255" y="80"/>
                  <a:pt x="207" y="1"/>
                  <a:pt x="138" y="1"/>
                </a:cubicBezTo>
                <a:cubicBezTo>
                  <a:pt x="133" y="1"/>
                  <a:pt x="129" y="1"/>
                  <a:pt x="12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3" name="Google Shape;6733;p22"/>
          <p:cNvSpPr/>
          <p:nvPr/>
        </p:nvSpPr>
        <p:spPr>
          <a:xfrm>
            <a:off x="2196865" y="290617"/>
            <a:ext cx="62743" cy="675911"/>
          </a:xfrm>
          <a:custGeom>
            <a:avLst/>
            <a:gdLst/>
            <a:ahLst/>
            <a:cxnLst/>
            <a:rect l="l" t="t" r="r" b="b"/>
            <a:pathLst>
              <a:path w="383" h="4126" extrusionOk="0">
                <a:moveTo>
                  <a:pt x="59" y="1"/>
                </a:moveTo>
                <a:lnTo>
                  <a:pt x="0" y="20"/>
                </a:lnTo>
                <a:cubicBezTo>
                  <a:pt x="59" y="206"/>
                  <a:pt x="167" y="549"/>
                  <a:pt x="225" y="1000"/>
                </a:cubicBezTo>
                <a:cubicBezTo>
                  <a:pt x="323" y="1656"/>
                  <a:pt x="373" y="2725"/>
                  <a:pt x="49" y="4087"/>
                </a:cubicBezTo>
                <a:cubicBezTo>
                  <a:pt x="49" y="4106"/>
                  <a:pt x="59" y="4126"/>
                  <a:pt x="79" y="4126"/>
                </a:cubicBezTo>
                <a:cubicBezTo>
                  <a:pt x="98" y="4126"/>
                  <a:pt x="118" y="4116"/>
                  <a:pt x="118" y="4097"/>
                </a:cubicBezTo>
                <a:cubicBezTo>
                  <a:pt x="265" y="3499"/>
                  <a:pt x="343" y="2891"/>
                  <a:pt x="363" y="2323"/>
                </a:cubicBezTo>
                <a:cubicBezTo>
                  <a:pt x="382" y="1852"/>
                  <a:pt x="363" y="1402"/>
                  <a:pt x="294" y="981"/>
                </a:cubicBezTo>
                <a:cubicBezTo>
                  <a:pt x="236" y="549"/>
                  <a:pt x="127" y="186"/>
                  <a:pt x="5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4" name="Google Shape;6734;p22"/>
          <p:cNvSpPr/>
          <p:nvPr/>
        </p:nvSpPr>
        <p:spPr>
          <a:xfrm>
            <a:off x="2233724" y="814022"/>
            <a:ext cx="62743" cy="152514"/>
          </a:xfrm>
          <a:custGeom>
            <a:avLst/>
            <a:gdLst/>
            <a:ahLst/>
            <a:cxnLst/>
            <a:rect l="l" t="t" r="r" b="b"/>
            <a:pathLst>
              <a:path w="383" h="931" extrusionOk="0">
                <a:moveTo>
                  <a:pt x="40" y="0"/>
                </a:moveTo>
                <a:cubicBezTo>
                  <a:pt x="30" y="0"/>
                  <a:pt x="30" y="0"/>
                  <a:pt x="20" y="10"/>
                </a:cubicBezTo>
                <a:cubicBezTo>
                  <a:pt x="0" y="20"/>
                  <a:pt x="0" y="39"/>
                  <a:pt x="20" y="59"/>
                </a:cubicBezTo>
                <a:cubicBezTo>
                  <a:pt x="20" y="59"/>
                  <a:pt x="334" y="392"/>
                  <a:pt x="294" y="892"/>
                </a:cubicBezTo>
                <a:cubicBezTo>
                  <a:pt x="294" y="911"/>
                  <a:pt x="305" y="931"/>
                  <a:pt x="324" y="931"/>
                </a:cubicBezTo>
                <a:cubicBezTo>
                  <a:pt x="344" y="931"/>
                  <a:pt x="363" y="921"/>
                  <a:pt x="363" y="902"/>
                </a:cubicBezTo>
                <a:cubicBezTo>
                  <a:pt x="383" y="627"/>
                  <a:pt x="305" y="392"/>
                  <a:pt x="236" y="255"/>
                </a:cubicBezTo>
                <a:cubicBezTo>
                  <a:pt x="157" y="98"/>
                  <a:pt x="69" y="10"/>
                  <a:pt x="69" y="10"/>
                </a:cubicBezTo>
                <a:cubicBezTo>
                  <a:pt x="59" y="0"/>
                  <a:pt x="50" y="0"/>
                  <a:pt x="4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5" name="Google Shape;6735;p22"/>
          <p:cNvSpPr/>
          <p:nvPr/>
        </p:nvSpPr>
        <p:spPr>
          <a:xfrm>
            <a:off x="2156565" y="691976"/>
            <a:ext cx="99766" cy="143668"/>
          </a:xfrm>
          <a:custGeom>
            <a:avLst/>
            <a:gdLst/>
            <a:ahLst/>
            <a:cxnLst/>
            <a:rect l="l" t="t" r="r" b="b"/>
            <a:pathLst>
              <a:path w="609" h="877" extrusionOk="0">
                <a:moveTo>
                  <a:pt x="569" y="0"/>
                </a:moveTo>
                <a:cubicBezTo>
                  <a:pt x="560" y="0"/>
                  <a:pt x="560" y="0"/>
                  <a:pt x="550" y="10"/>
                </a:cubicBezTo>
                <a:cubicBezTo>
                  <a:pt x="530" y="20"/>
                  <a:pt x="168" y="284"/>
                  <a:pt x="11" y="833"/>
                </a:cubicBezTo>
                <a:cubicBezTo>
                  <a:pt x="1" y="853"/>
                  <a:pt x="11" y="872"/>
                  <a:pt x="31" y="872"/>
                </a:cubicBezTo>
                <a:cubicBezTo>
                  <a:pt x="36" y="875"/>
                  <a:pt x="41" y="876"/>
                  <a:pt x="46" y="876"/>
                </a:cubicBezTo>
                <a:cubicBezTo>
                  <a:pt x="60" y="876"/>
                  <a:pt x="70" y="867"/>
                  <a:pt x="70" y="853"/>
                </a:cubicBezTo>
                <a:cubicBezTo>
                  <a:pt x="227" y="334"/>
                  <a:pt x="589" y="69"/>
                  <a:pt x="589" y="69"/>
                </a:cubicBezTo>
                <a:cubicBezTo>
                  <a:pt x="609" y="49"/>
                  <a:pt x="609" y="29"/>
                  <a:pt x="599" y="20"/>
                </a:cubicBezTo>
                <a:cubicBezTo>
                  <a:pt x="589" y="10"/>
                  <a:pt x="580" y="0"/>
                  <a:pt x="56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6" name="Google Shape;6736;p22"/>
          <p:cNvSpPr/>
          <p:nvPr/>
        </p:nvSpPr>
        <p:spPr>
          <a:xfrm>
            <a:off x="2245028" y="608428"/>
            <a:ext cx="114019" cy="147927"/>
          </a:xfrm>
          <a:custGeom>
            <a:avLst/>
            <a:gdLst/>
            <a:ahLst/>
            <a:cxnLst/>
            <a:rect l="l" t="t" r="r" b="b"/>
            <a:pathLst>
              <a:path w="696" h="903" extrusionOk="0">
                <a:moveTo>
                  <a:pt x="40" y="1"/>
                </a:moveTo>
                <a:cubicBezTo>
                  <a:pt x="29" y="1"/>
                  <a:pt x="20" y="10"/>
                  <a:pt x="10" y="20"/>
                </a:cubicBezTo>
                <a:cubicBezTo>
                  <a:pt x="0" y="40"/>
                  <a:pt x="10" y="60"/>
                  <a:pt x="29" y="69"/>
                </a:cubicBezTo>
                <a:cubicBezTo>
                  <a:pt x="29" y="69"/>
                  <a:pt x="177" y="138"/>
                  <a:pt x="314" y="275"/>
                </a:cubicBezTo>
                <a:cubicBezTo>
                  <a:pt x="451" y="402"/>
                  <a:pt x="608" y="598"/>
                  <a:pt x="627" y="873"/>
                </a:cubicBezTo>
                <a:cubicBezTo>
                  <a:pt x="627" y="892"/>
                  <a:pt x="647" y="902"/>
                  <a:pt x="667" y="902"/>
                </a:cubicBezTo>
                <a:cubicBezTo>
                  <a:pt x="686" y="902"/>
                  <a:pt x="696" y="883"/>
                  <a:pt x="696" y="863"/>
                </a:cubicBezTo>
                <a:cubicBezTo>
                  <a:pt x="686" y="637"/>
                  <a:pt x="569" y="412"/>
                  <a:pt x="363" y="226"/>
                </a:cubicBezTo>
                <a:cubicBezTo>
                  <a:pt x="206" y="79"/>
                  <a:pt x="69" y="10"/>
                  <a:pt x="5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7" name="Google Shape;6737;p22"/>
          <p:cNvSpPr/>
          <p:nvPr/>
        </p:nvSpPr>
        <p:spPr>
          <a:xfrm>
            <a:off x="2118067" y="494409"/>
            <a:ext cx="133513" cy="210505"/>
          </a:xfrm>
          <a:custGeom>
            <a:avLst/>
            <a:gdLst/>
            <a:ahLst/>
            <a:cxnLst/>
            <a:rect l="l" t="t" r="r" b="b"/>
            <a:pathLst>
              <a:path w="815" h="1285" extrusionOk="0">
                <a:moveTo>
                  <a:pt x="775" y="1"/>
                </a:moveTo>
                <a:cubicBezTo>
                  <a:pt x="765" y="1"/>
                  <a:pt x="765" y="1"/>
                  <a:pt x="756" y="11"/>
                </a:cubicBezTo>
                <a:cubicBezTo>
                  <a:pt x="746" y="11"/>
                  <a:pt x="608" y="118"/>
                  <a:pt x="442" y="324"/>
                </a:cubicBezTo>
                <a:cubicBezTo>
                  <a:pt x="285" y="520"/>
                  <a:pt x="89" y="834"/>
                  <a:pt x="11" y="1235"/>
                </a:cubicBezTo>
                <a:cubicBezTo>
                  <a:pt x="1" y="1255"/>
                  <a:pt x="20" y="1275"/>
                  <a:pt x="40" y="1285"/>
                </a:cubicBezTo>
                <a:cubicBezTo>
                  <a:pt x="50" y="1285"/>
                  <a:pt x="70" y="1275"/>
                  <a:pt x="79" y="1255"/>
                </a:cubicBezTo>
                <a:cubicBezTo>
                  <a:pt x="158" y="863"/>
                  <a:pt x="344" y="560"/>
                  <a:pt x="491" y="373"/>
                </a:cubicBezTo>
                <a:cubicBezTo>
                  <a:pt x="648" y="168"/>
                  <a:pt x="795" y="60"/>
                  <a:pt x="795" y="60"/>
                </a:cubicBezTo>
                <a:cubicBezTo>
                  <a:pt x="815" y="50"/>
                  <a:pt x="815" y="31"/>
                  <a:pt x="804" y="11"/>
                </a:cubicBezTo>
                <a:cubicBezTo>
                  <a:pt x="795" y="1"/>
                  <a:pt x="785" y="1"/>
                  <a:pt x="77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8" name="Google Shape;6738;p22"/>
          <p:cNvSpPr/>
          <p:nvPr/>
        </p:nvSpPr>
        <p:spPr>
          <a:xfrm>
            <a:off x="2225697" y="390220"/>
            <a:ext cx="178400" cy="143504"/>
          </a:xfrm>
          <a:custGeom>
            <a:avLst/>
            <a:gdLst/>
            <a:ahLst/>
            <a:cxnLst/>
            <a:rect l="l" t="t" r="r" b="b"/>
            <a:pathLst>
              <a:path w="1089" h="876" extrusionOk="0">
                <a:moveTo>
                  <a:pt x="40" y="0"/>
                </a:moveTo>
                <a:cubicBezTo>
                  <a:pt x="20" y="0"/>
                  <a:pt x="10" y="10"/>
                  <a:pt x="1" y="29"/>
                </a:cubicBezTo>
                <a:cubicBezTo>
                  <a:pt x="1" y="49"/>
                  <a:pt x="10" y="68"/>
                  <a:pt x="30" y="68"/>
                </a:cubicBezTo>
                <a:cubicBezTo>
                  <a:pt x="30" y="68"/>
                  <a:pt x="226" y="118"/>
                  <a:pt x="441" y="235"/>
                </a:cubicBezTo>
                <a:cubicBezTo>
                  <a:pt x="648" y="343"/>
                  <a:pt x="912" y="539"/>
                  <a:pt x="1020" y="852"/>
                </a:cubicBezTo>
                <a:cubicBezTo>
                  <a:pt x="1027" y="867"/>
                  <a:pt x="1039" y="876"/>
                  <a:pt x="1053" y="876"/>
                </a:cubicBezTo>
                <a:cubicBezTo>
                  <a:pt x="1058" y="876"/>
                  <a:pt x="1063" y="875"/>
                  <a:pt x="1068" y="872"/>
                </a:cubicBezTo>
                <a:cubicBezTo>
                  <a:pt x="1079" y="863"/>
                  <a:pt x="1088" y="843"/>
                  <a:pt x="1088" y="833"/>
                </a:cubicBezTo>
                <a:cubicBezTo>
                  <a:pt x="990" y="569"/>
                  <a:pt x="785" y="343"/>
                  <a:pt x="481" y="177"/>
                </a:cubicBezTo>
                <a:cubicBezTo>
                  <a:pt x="245" y="49"/>
                  <a:pt x="49" y="10"/>
                  <a:pt x="4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9" name="Google Shape;6739;p22"/>
          <p:cNvSpPr/>
          <p:nvPr/>
        </p:nvSpPr>
        <p:spPr>
          <a:xfrm>
            <a:off x="2090873" y="333866"/>
            <a:ext cx="131875" cy="186424"/>
          </a:xfrm>
          <a:custGeom>
            <a:avLst/>
            <a:gdLst/>
            <a:ahLst/>
            <a:cxnLst/>
            <a:rect l="l" t="t" r="r" b="b"/>
            <a:pathLst>
              <a:path w="805" h="1138" extrusionOk="0">
                <a:moveTo>
                  <a:pt x="745" y="1"/>
                </a:moveTo>
                <a:cubicBezTo>
                  <a:pt x="735" y="11"/>
                  <a:pt x="559" y="129"/>
                  <a:pt x="373" y="325"/>
                </a:cubicBezTo>
                <a:cubicBezTo>
                  <a:pt x="128" y="579"/>
                  <a:pt x="1" y="854"/>
                  <a:pt x="10" y="1109"/>
                </a:cubicBezTo>
                <a:cubicBezTo>
                  <a:pt x="10" y="1128"/>
                  <a:pt x="20" y="1138"/>
                  <a:pt x="40" y="1138"/>
                </a:cubicBezTo>
                <a:cubicBezTo>
                  <a:pt x="59" y="1138"/>
                  <a:pt x="79" y="1128"/>
                  <a:pt x="79" y="1109"/>
                </a:cubicBezTo>
                <a:cubicBezTo>
                  <a:pt x="69" y="815"/>
                  <a:pt x="265" y="540"/>
                  <a:pt x="422" y="373"/>
                </a:cubicBezTo>
                <a:cubicBezTo>
                  <a:pt x="598" y="177"/>
                  <a:pt x="785" y="60"/>
                  <a:pt x="785" y="60"/>
                </a:cubicBezTo>
                <a:cubicBezTo>
                  <a:pt x="804" y="50"/>
                  <a:pt x="804" y="31"/>
                  <a:pt x="794" y="11"/>
                </a:cubicBezTo>
                <a:cubicBezTo>
                  <a:pt x="785" y="1"/>
                  <a:pt x="774" y="1"/>
                  <a:pt x="76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0" name="Google Shape;6740;p22"/>
          <p:cNvSpPr/>
          <p:nvPr/>
        </p:nvSpPr>
        <p:spPr>
          <a:xfrm>
            <a:off x="2265833" y="950157"/>
            <a:ext cx="46689" cy="61432"/>
          </a:xfrm>
          <a:custGeom>
            <a:avLst/>
            <a:gdLst/>
            <a:ahLst/>
            <a:cxnLst/>
            <a:rect l="l" t="t" r="r" b="b"/>
            <a:pathLst>
              <a:path w="285" h="375" extrusionOk="0">
                <a:moveTo>
                  <a:pt x="141" y="1"/>
                </a:moveTo>
                <a:cubicBezTo>
                  <a:pt x="137" y="1"/>
                  <a:pt x="132" y="1"/>
                  <a:pt x="128" y="2"/>
                </a:cubicBezTo>
                <a:cubicBezTo>
                  <a:pt x="59" y="2"/>
                  <a:pt x="0" y="90"/>
                  <a:pt x="0" y="198"/>
                </a:cubicBezTo>
                <a:cubicBezTo>
                  <a:pt x="10" y="291"/>
                  <a:pt x="72" y="375"/>
                  <a:pt x="145" y="375"/>
                </a:cubicBezTo>
                <a:cubicBezTo>
                  <a:pt x="149" y="375"/>
                  <a:pt x="153" y="375"/>
                  <a:pt x="157" y="374"/>
                </a:cubicBezTo>
                <a:cubicBezTo>
                  <a:pt x="236" y="365"/>
                  <a:pt x="285" y="276"/>
                  <a:pt x="285" y="178"/>
                </a:cubicBezTo>
                <a:cubicBezTo>
                  <a:pt x="275" y="77"/>
                  <a:pt x="214" y="1"/>
                  <a:pt x="14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1" name="Google Shape;6741;p22"/>
          <p:cNvSpPr/>
          <p:nvPr/>
        </p:nvSpPr>
        <p:spPr>
          <a:xfrm>
            <a:off x="2267471" y="961460"/>
            <a:ext cx="37023" cy="48490"/>
          </a:xfrm>
          <a:custGeom>
            <a:avLst/>
            <a:gdLst/>
            <a:ahLst/>
            <a:cxnLst/>
            <a:rect l="l" t="t" r="r" b="b"/>
            <a:pathLst>
              <a:path w="226" h="296" extrusionOk="0">
                <a:moveTo>
                  <a:pt x="110" y="1"/>
                </a:moveTo>
                <a:cubicBezTo>
                  <a:pt x="106" y="1"/>
                  <a:pt x="102" y="1"/>
                  <a:pt x="99" y="2"/>
                </a:cubicBezTo>
                <a:cubicBezTo>
                  <a:pt x="40" y="2"/>
                  <a:pt x="1" y="70"/>
                  <a:pt x="1" y="158"/>
                </a:cubicBezTo>
                <a:cubicBezTo>
                  <a:pt x="10" y="237"/>
                  <a:pt x="59" y="296"/>
                  <a:pt x="118" y="296"/>
                </a:cubicBezTo>
                <a:cubicBezTo>
                  <a:pt x="177" y="285"/>
                  <a:pt x="226" y="217"/>
                  <a:pt x="216" y="139"/>
                </a:cubicBezTo>
                <a:cubicBezTo>
                  <a:pt x="216" y="66"/>
                  <a:pt x="165" y="1"/>
                  <a:pt x="11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2" name="Google Shape;6742;p22"/>
          <p:cNvSpPr/>
          <p:nvPr/>
        </p:nvSpPr>
        <p:spPr>
          <a:xfrm>
            <a:off x="2175896" y="956710"/>
            <a:ext cx="57992" cy="69459"/>
          </a:xfrm>
          <a:custGeom>
            <a:avLst/>
            <a:gdLst/>
            <a:ahLst/>
            <a:cxnLst/>
            <a:rect l="l" t="t" r="r" b="b"/>
            <a:pathLst>
              <a:path w="354" h="424" extrusionOk="0">
                <a:moveTo>
                  <a:pt x="202" y="0"/>
                </a:moveTo>
                <a:cubicBezTo>
                  <a:pt x="119" y="0"/>
                  <a:pt x="39" y="76"/>
                  <a:pt x="20" y="177"/>
                </a:cubicBezTo>
                <a:cubicBezTo>
                  <a:pt x="1" y="295"/>
                  <a:pt x="50" y="403"/>
                  <a:pt x="128" y="423"/>
                </a:cubicBezTo>
                <a:cubicBezTo>
                  <a:pt x="133" y="423"/>
                  <a:pt x="138" y="423"/>
                  <a:pt x="143" y="423"/>
                </a:cubicBezTo>
                <a:cubicBezTo>
                  <a:pt x="226" y="423"/>
                  <a:pt x="306" y="348"/>
                  <a:pt x="324" y="246"/>
                </a:cubicBezTo>
                <a:cubicBezTo>
                  <a:pt x="353" y="129"/>
                  <a:pt x="295" y="21"/>
                  <a:pt x="216" y="1"/>
                </a:cubicBezTo>
                <a:cubicBezTo>
                  <a:pt x="211" y="0"/>
                  <a:pt x="207" y="0"/>
                  <a:pt x="202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3" name="Google Shape;6743;p22"/>
          <p:cNvSpPr/>
          <p:nvPr/>
        </p:nvSpPr>
        <p:spPr>
          <a:xfrm>
            <a:off x="2175896" y="968996"/>
            <a:ext cx="45051" cy="54060"/>
          </a:xfrm>
          <a:custGeom>
            <a:avLst/>
            <a:gdLst/>
            <a:ahLst/>
            <a:cxnLst/>
            <a:rect l="l" t="t" r="r" b="b"/>
            <a:pathLst>
              <a:path w="275" h="330" extrusionOk="0">
                <a:moveTo>
                  <a:pt x="147" y="1"/>
                </a:moveTo>
                <a:cubicBezTo>
                  <a:pt x="93" y="1"/>
                  <a:pt x="38" y="64"/>
                  <a:pt x="20" y="141"/>
                </a:cubicBezTo>
                <a:cubicBezTo>
                  <a:pt x="1" y="230"/>
                  <a:pt x="40" y="308"/>
                  <a:pt x="109" y="328"/>
                </a:cubicBezTo>
                <a:cubicBezTo>
                  <a:pt x="114" y="329"/>
                  <a:pt x="118" y="329"/>
                  <a:pt x="123" y="329"/>
                </a:cubicBezTo>
                <a:cubicBezTo>
                  <a:pt x="185" y="329"/>
                  <a:pt x="237" y="272"/>
                  <a:pt x="255" y="181"/>
                </a:cubicBezTo>
                <a:cubicBezTo>
                  <a:pt x="275" y="93"/>
                  <a:pt x="236" y="14"/>
                  <a:pt x="168" y="4"/>
                </a:cubicBezTo>
                <a:cubicBezTo>
                  <a:pt x="161" y="2"/>
                  <a:pt x="154" y="1"/>
                  <a:pt x="14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4" name="Google Shape;6744;p22"/>
          <p:cNvSpPr/>
          <p:nvPr/>
        </p:nvSpPr>
        <p:spPr>
          <a:xfrm>
            <a:off x="2129371" y="821394"/>
            <a:ext cx="54716" cy="62251"/>
          </a:xfrm>
          <a:custGeom>
            <a:avLst/>
            <a:gdLst/>
            <a:ahLst/>
            <a:cxnLst/>
            <a:rect l="l" t="t" r="r" b="b"/>
            <a:pathLst>
              <a:path w="334" h="380" extrusionOk="0">
                <a:moveTo>
                  <a:pt x="192" y="0"/>
                </a:moveTo>
                <a:cubicBezTo>
                  <a:pt x="128" y="0"/>
                  <a:pt x="56" y="64"/>
                  <a:pt x="30" y="151"/>
                </a:cubicBezTo>
                <a:cubicBezTo>
                  <a:pt x="1" y="249"/>
                  <a:pt x="40" y="347"/>
                  <a:pt x="108" y="376"/>
                </a:cubicBezTo>
                <a:cubicBezTo>
                  <a:pt x="117" y="378"/>
                  <a:pt x="127" y="380"/>
                  <a:pt x="136" y="380"/>
                </a:cubicBezTo>
                <a:cubicBezTo>
                  <a:pt x="206" y="380"/>
                  <a:pt x="279" y="316"/>
                  <a:pt x="304" y="230"/>
                </a:cubicBezTo>
                <a:cubicBezTo>
                  <a:pt x="334" y="132"/>
                  <a:pt x="295" y="23"/>
                  <a:pt x="216" y="4"/>
                </a:cubicBezTo>
                <a:cubicBezTo>
                  <a:pt x="208" y="2"/>
                  <a:pt x="200" y="0"/>
                  <a:pt x="192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5" name="Google Shape;6745;p22"/>
          <p:cNvSpPr/>
          <p:nvPr/>
        </p:nvSpPr>
        <p:spPr>
          <a:xfrm>
            <a:off x="2139036" y="834008"/>
            <a:ext cx="41938" cy="48326"/>
          </a:xfrm>
          <a:custGeom>
            <a:avLst/>
            <a:gdLst/>
            <a:ahLst/>
            <a:cxnLst/>
            <a:rect l="l" t="t" r="r" b="b"/>
            <a:pathLst>
              <a:path w="256" h="295" extrusionOk="0">
                <a:moveTo>
                  <a:pt x="140" y="1"/>
                </a:moveTo>
                <a:cubicBezTo>
                  <a:pt x="89" y="1"/>
                  <a:pt x="37" y="47"/>
                  <a:pt x="20" y="113"/>
                </a:cubicBezTo>
                <a:cubicBezTo>
                  <a:pt x="1" y="192"/>
                  <a:pt x="20" y="270"/>
                  <a:pt x="79" y="290"/>
                </a:cubicBezTo>
                <a:cubicBezTo>
                  <a:pt x="88" y="293"/>
                  <a:pt x="97" y="294"/>
                  <a:pt x="106" y="294"/>
                </a:cubicBezTo>
                <a:cubicBezTo>
                  <a:pt x="157" y="294"/>
                  <a:pt x="209" y="248"/>
                  <a:pt x="226" y="182"/>
                </a:cubicBezTo>
                <a:cubicBezTo>
                  <a:pt x="255" y="103"/>
                  <a:pt x="226" y="25"/>
                  <a:pt x="167" y="5"/>
                </a:cubicBezTo>
                <a:cubicBezTo>
                  <a:pt x="158" y="2"/>
                  <a:pt x="149" y="1"/>
                  <a:pt x="14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6" name="Google Shape;6746;p22"/>
          <p:cNvSpPr/>
          <p:nvPr/>
        </p:nvSpPr>
        <p:spPr>
          <a:xfrm>
            <a:off x="2098900" y="690174"/>
            <a:ext cx="51439" cy="64708"/>
          </a:xfrm>
          <a:custGeom>
            <a:avLst/>
            <a:gdLst/>
            <a:ahLst/>
            <a:cxnLst/>
            <a:rect l="l" t="t" r="r" b="b"/>
            <a:pathLst>
              <a:path w="314" h="395" extrusionOk="0">
                <a:moveTo>
                  <a:pt x="165" y="1"/>
                </a:moveTo>
                <a:cubicBezTo>
                  <a:pt x="91" y="1"/>
                  <a:pt x="19" y="85"/>
                  <a:pt x="10" y="188"/>
                </a:cubicBezTo>
                <a:cubicBezTo>
                  <a:pt x="0" y="295"/>
                  <a:pt x="50" y="384"/>
                  <a:pt x="128" y="393"/>
                </a:cubicBezTo>
                <a:cubicBezTo>
                  <a:pt x="133" y="394"/>
                  <a:pt x="138" y="394"/>
                  <a:pt x="143" y="394"/>
                </a:cubicBezTo>
                <a:cubicBezTo>
                  <a:pt x="224" y="394"/>
                  <a:pt x="285" y="319"/>
                  <a:pt x="294" y="217"/>
                </a:cubicBezTo>
                <a:cubicBezTo>
                  <a:pt x="314" y="109"/>
                  <a:pt x="255" y="11"/>
                  <a:pt x="177" y="1"/>
                </a:cubicBezTo>
                <a:cubicBezTo>
                  <a:pt x="173" y="1"/>
                  <a:pt x="169" y="1"/>
                  <a:pt x="165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7" name="Google Shape;6747;p22"/>
          <p:cNvSpPr/>
          <p:nvPr/>
        </p:nvSpPr>
        <p:spPr>
          <a:xfrm>
            <a:off x="2108566" y="702952"/>
            <a:ext cx="40300" cy="50292"/>
          </a:xfrm>
          <a:custGeom>
            <a:avLst/>
            <a:gdLst/>
            <a:ahLst/>
            <a:cxnLst/>
            <a:rect l="l" t="t" r="r" b="b"/>
            <a:pathLst>
              <a:path w="246" h="307" extrusionOk="0">
                <a:moveTo>
                  <a:pt x="126" y="1"/>
                </a:moveTo>
                <a:cubicBezTo>
                  <a:pt x="71" y="1"/>
                  <a:pt x="19" y="65"/>
                  <a:pt x="10" y="139"/>
                </a:cubicBezTo>
                <a:cubicBezTo>
                  <a:pt x="0" y="227"/>
                  <a:pt x="39" y="296"/>
                  <a:pt x="98" y="306"/>
                </a:cubicBezTo>
                <a:cubicBezTo>
                  <a:pt x="103" y="306"/>
                  <a:pt x="108" y="307"/>
                  <a:pt x="112" y="307"/>
                </a:cubicBezTo>
                <a:cubicBezTo>
                  <a:pt x="175" y="307"/>
                  <a:pt x="226" y="250"/>
                  <a:pt x="235" y="169"/>
                </a:cubicBezTo>
                <a:cubicBezTo>
                  <a:pt x="245" y="80"/>
                  <a:pt x="196" y="12"/>
                  <a:pt x="137" y="2"/>
                </a:cubicBezTo>
                <a:cubicBezTo>
                  <a:pt x="134" y="1"/>
                  <a:pt x="130" y="1"/>
                  <a:pt x="12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8" name="Google Shape;6748;p22"/>
          <p:cNvSpPr/>
          <p:nvPr/>
        </p:nvSpPr>
        <p:spPr>
          <a:xfrm>
            <a:off x="2074819" y="504075"/>
            <a:ext cx="46689" cy="61104"/>
          </a:xfrm>
          <a:custGeom>
            <a:avLst/>
            <a:gdLst/>
            <a:ahLst/>
            <a:cxnLst/>
            <a:rect l="l" t="t" r="r" b="b"/>
            <a:pathLst>
              <a:path w="285" h="373" extrusionOk="0">
                <a:moveTo>
                  <a:pt x="147" y="1"/>
                </a:moveTo>
                <a:cubicBezTo>
                  <a:pt x="79" y="1"/>
                  <a:pt x="10" y="79"/>
                  <a:pt x="1" y="177"/>
                </a:cubicBezTo>
                <a:cubicBezTo>
                  <a:pt x="1" y="285"/>
                  <a:pt x="49" y="363"/>
                  <a:pt x="128" y="373"/>
                </a:cubicBezTo>
                <a:cubicBezTo>
                  <a:pt x="206" y="373"/>
                  <a:pt x="265" y="295"/>
                  <a:pt x="275" y="197"/>
                </a:cubicBezTo>
                <a:cubicBezTo>
                  <a:pt x="284" y="89"/>
                  <a:pt x="226" y="11"/>
                  <a:pt x="147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9" name="Google Shape;6749;p22"/>
          <p:cNvSpPr/>
          <p:nvPr/>
        </p:nvSpPr>
        <p:spPr>
          <a:xfrm>
            <a:off x="2082846" y="515378"/>
            <a:ext cx="37023" cy="48326"/>
          </a:xfrm>
          <a:custGeom>
            <a:avLst/>
            <a:gdLst/>
            <a:ahLst/>
            <a:cxnLst/>
            <a:rect l="l" t="t" r="r" b="b"/>
            <a:pathLst>
              <a:path w="226" h="295" extrusionOk="0">
                <a:moveTo>
                  <a:pt x="118" y="1"/>
                </a:moveTo>
                <a:cubicBezTo>
                  <a:pt x="59" y="1"/>
                  <a:pt x="10" y="59"/>
                  <a:pt x="10" y="138"/>
                </a:cubicBezTo>
                <a:cubicBezTo>
                  <a:pt x="0" y="216"/>
                  <a:pt x="50" y="284"/>
                  <a:pt x="108" y="294"/>
                </a:cubicBezTo>
                <a:cubicBezTo>
                  <a:pt x="167" y="294"/>
                  <a:pt x="216" y="236"/>
                  <a:pt x="216" y="157"/>
                </a:cubicBezTo>
                <a:cubicBezTo>
                  <a:pt x="226" y="69"/>
                  <a:pt x="177" y="10"/>
                  <a:pt x="11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0" name="Google Shape;6750;p22"/>
          <p:cNvSpPr/>
          <p:nvPr/>
        </p:nvSpPr>
        <p:spPr>
          <a:xfrm>
            <a:off x="2328413" y="743252"/>
            <a:ext cx="51603" cy="66182"/>
          </a:xfrm>
          <a:custGeom>
            <a:avLst/>
            <a:gdLst/>
            <a:ahLst/>
            <a:cxnLst/>
            <a:rect l="l" t="t" r="r" b="b"/>
            <a:pathLst>
              <a:path w="315" h="404" extrusionOk="0">
                <a:moveTo>
                  <a:pt x="160" y="0"/>
                </a:moveTo>
                <a:cubicBezTo>
                  <a:pt x="156" y="0"/>
                  <a:pt x="152" y="0"/>
                  <a:pt x="147" y="1"/>
                </a:cubicBezTo>
                <a:cubicBezTo>
                  <a:pt x="60" y="10"/>
                  <a:pt x="1" y="99"/>
                  <a:pt x="10" y="217"/>
                </a:cubicBezTo>
                <a:cubicBezTo>
                  <a:pt x="20" y="318"/>
                  <a:pt x="82" y="403"/>
                  <a:pt x="163" y="403"/>
                </a:cubicBezTo>
                <a:cubicBezTo>
                  <a:pt x="168" y="403"/>
                  <a:pt x="173" y="403"/>
                  <a:pt x="177" y="402"/>
                </a:cubicBezTo>
                <a:cubicBezTo>
                  <a:pt x="256" y="402"/>
                  <a:pt x="314" y="304"/>
                  <a:pt x="304" y="187"/>
                </a:cubicBezTo>
                <a:cubicBezTo>
                  <a:pt x="304" y="85"/>
                  <a:pt x="234" y="0"/>
                  <a:pt x="160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1" name="Google Shape;6751;p22"/>
          <p:cNvSpPr/>
          <p:nvPr/>
        </p:nvSpPr>
        <p:spPr>
          <a:xfrm>
            <a:off x="2330051" y="756030"/>
            <a:ext cx="40300" cy="51766"/>
          </a:xfrm>
          <a:custGeom>
            <a:avLst/>
            <a:gdLst/>
            <a:ahLst/>
            <a:cxnLst/>
            <a:rect l="l" t="t" r="r" b="b"/>
            <a:pathLst>
              <a:path w="246" h="316" extrusionOk="0">
                <a:moveTo>
                  <a:pt x="122" y="0"/>
                </a:moveTo>
                <a:cubicBezTo>
                  <a:pt x="117" y="0"/>
                  <a:pt x="113" y="1"/>
                  <a:pt x="108" y="1"/>
                </a:cubicBezTo>
                <a:cubicBezTo>
                  <a:pt x="50" y="1"/>
                  <a:pt x="0" y="80"/>
                  <a:pt x="11" y="168"/>
                </a:cubicBezTo>
                <a:cubicBezTo>
                  <a:pt x="11" y="251"/>
                  <a:pt x="62" y="316"/>
                  <a:pt x="125" y="316"/>
                </a:cubicBezTo>
                <a:cubicBezTo>
                  <a:pt x="129" y="316"/>
                  <a:pt x="133" y="316"/>
                  <a:pt x="137" y="315"/>
                </a:cubicBezTo>
                <a:cubicBezTo>
                  <a:pt x="206" y="315"/>
                  <a:pt x="246" y="237"/>
                  <a:pt x="246" y="148"/>
                </a:cubicBezTo>
                <a:cubicBezTo>
                  <a:pt x="236" y="66"/>
                  <a:pt x="184" y="0"/>
                  <a:pt x="12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2" name="Google Shape;6752;p22"/>
          <p:cNvSpPr/>
          <p:nvPr/>
        </p:nvSpPr>
        <p:spPr>
          <a:xfrm>
            <a:off x="2373463" y="513249"/>
            <a:ext cx="59467" cy="69131"/>
          </a:xfrm>
          <a:custGeom>
            <a:avLst/>
            <a:gdLst/>
            <a:ahLst/>
            <a:cxnLst/>
            <a:rect l="l" t="t" r="r" b="b"/>
            <a:pathLst>
              <a:path w="363" h="422" extrusionOk="0">
                <a:moveTo>
                  <a:pt x="145" y="0"/>
                </a:moveTo>
                <a:cubicBezTo>
                  <a:pt x="136" y="0"/>
                  <a:pt x="127" y="1"/>
                  <a:pt x="118" y="3"/>
                </a:cubicBezTo>
                <a:cubicBezTo>
                  <a:pt x="39" y="33"/>
                  <a:pt x="0" y="141"/>
                  <a:pt x="29" y="258"/>
                </a:cubicBezTo>
                <a:cubicBezTo>
                  <a:pt x="55" y="351"/>
                  <a:pt x="130" y="421"/>
                  <a:pt x="200" y="421"/>
                </a:cubicBezTo>
                <a:cubicBezTo>
                  <a:pt x="212" y="421"/>
                  <a:pt x="224" y="419"/>
                  <a:pt x="235" y="415"/>
                </a:cubicBezTo>
                <a:cubicBezTo>
                  <a:pt x="323" y="395"/>
                  <a:pt x="362" y="288"/>
                  <a:pt x="333" y="170"/>
                </a:cubicBezTo>
                <a:cubicBezTo>
                  <a:pt x="307" y="73"/>
                  <a:pt x="225" y="0"/>
                  <a:pt x="145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3" name="Google Shape;6753;p22"/>
          <p:cNvSpPr/>
          <p:nvPr/>
        </p:nvSpPr>
        <p:spPr>
          <a:xfrm>
            <a:off x="2376576" y="527665"/>
            <a:ext cx="46689" cy="54224"/>
          </a:xfrm>
          <a:custGeom>
            <a:avLst/>
            <a:gdLst/>
            <a:ahLst/>
            <a:cxnLst/>
            <a:rect l="l" t="t" r="r" b="b"/>
            <a:pathLst>
              <a:path w="285" h="331" extrusionOk="0">
                <a:moveTo>
                  <a:pt x="123" y="0"/>
                </a:moveTo>
                <a:cubicBezTo>
                  <a:pt x="115" y="0"/>
                  <a:pt x="107" y="1"/>
                  <a:pt x="99" y="4"/>
                </a:cubicBezTo>
                <a:cubicBezTo>
                  <a:pt x="30" y="24"/>
                  <a:pt x="1" y="111"/>
                  <a:pt x="20" y="200"/>
                </a:cubicBezTo>
                <a:cubicBezTo>
                  <a:pt x="46" y="276"/>
                  <a:pt x="101" y="331"/>
                  <a:pt x="160" y="331"/>
                </a:cubicBezTo>
                <a:cubicBezTo>
                  <a:pt x="169" y="331"/>
                  <a:pt x="178" y="329"/>
                  <a:pt x="187" y="327"/>
                </a:cubicBezTo>
                <a:cubicBezTo>
                  <a:pt x="245" y="307"/>
                  <a:pt x="285" y="219"/>
                  <a:pt x="256" y="131"/>
                </a:cubicBezTo>
                <a:cubicBezTo>
                  <a:pt x="239" y="55"/>
                  <a:pt x="177" y="0"/>
                  <a:pt x="123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4" name="Google Shape;6754;p22"/>
          <p:cNvSpPr/>
          <p:nvPr/>
        </p:nvSpPr>
        <p:spPr>
          <a:xfrm>
            <a:off x="856323" y="295368"/>
            <a:ext cx="239505" cy="635284"/>
          </a:xfrm>
          <a:custGeom>
            <a:avLst/>
            <a:gdLst/>
            <a:ahLst/>
            <a:cxnLst/>
            <a:rect l="l" t="t" r="r" b="b"/>
            <a:pathLst>
              <a:path w="1462" h="3878" extrusionOk="0">
                <a:moveTo>
                  <a:pt x="1" y="1"/>
                </a:moveTo>
                <a:cubicBezTo>
                  <a:pt x="11" y="197"/>
                  <a:pt x="40" y="579"/>
                  <a:pt x="128" y="1010"/>
                </a:cubicBezTo>
                <a:cubicBezTo>
                  <a:pt x="226" y="1422"/>
                  <a:pt x="364" y="1853"/>
                  <a:pt x="540" y="2284"/>
                </a:cubicBezTo>
                <a:cubicBezTo>
                  <a:pt x="756" y="2813"/>
                  <a:pt x="1050" y="3343"/>
                  <a:pt x="1392" y="3862"/>
                </a:cubicBezTo>
                <a:cubicBezTo>
                  <a:pt x="1398" y="3873"/>
                  <a:pt x="1411" y="3878"/>
                  <a:pt x="1422" y="3878"/>
                </a:cubicBezTo>
                <a:cubicBezTo>
                  <a:pt x="1430" y="3878"/>
                  <a:pt x="1437" y="3876"/>
                  <a:pt x="1442" y="3872"/>
                </a:cubicBezTo>
                <a:cubicBezTo>
                  <a:pt x="1461" y="3862"/>
                  <a:pt x="1461" y="3842"/>
                  <a:pt x="1451" y="3822"/>
                </a:cubicBezTo>
                <a:cubicBezTo>
                  <a:pt x="677" y="2666"/>
                  <a:pt x="344" y="1647"/>
                  <a:pt x="197" y="991"/>
                </a:cubicBezTo>
                <a:cubicBezTo>
                  <a:pt x="109" y="549"/>
                  <a:pt x="79" y="197"/>
                  <a:pt x="7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5" name="Google Shape;6755;p22"/>
          <p:cNvSpPr/>
          <p:nvPr/>
        </p:nvSpPr>
        <p:spPr>
          <a:xfrm>
            <a:off x="988034" y="796657"/>
            <a:ext cx="37023" cy="160869"/>
          </a:xfrm>
          <a:custGeom>
            <a:avLst/>
            <a:gdLst/>
            <a:ahLst/>
            <a:cxnLst/>
            <a:rect l="l" t="t" r="r" b="b"/>
            <a:pathLst>
              <a:path w="226" h="982" extrusionOk="0">
                <a:moveTo>
                  <a:pt x="144" y="1"/>
                </a:moveTo>
                <a:cubicBezTo>
                  <a:pt x="140" y="1"/>
                  <a:pt x="137" y="3"/>
                  <a:pt x="137" y="8"/>
                </a:cubicBezTo>
                <a:cubicBezTo>
                  <a:pt x="128" y="8"/>
                  <a:pt x="118" y="18"/>
                  <a:pt x="118" y="28"/>
                </a:cubicBezTo>
                <a:cubicBezTo>
                  <a:pt x="108" y="28"/>
                  <a:pt x="59" y="135"/>
                  <a:pt x="50" y="312"/>
                </a:cubicBezTo>
                <a:cubicBezTo>
                  <a:pt x="30" y="468"/>
                  <a:pt x="30" y="714"/>
                  <a:pt x="148" y="958"/>
                </a:cubicBezTo>
                <a:cubicBezTo>
                  <a:pt x="154" y="973"/>
                  <a:pt x="167" y="982"/>
                  <a:pt x="181" y="982"/>
                </a:cubicBezTo>
                <a:cubicBezTo>
                  <a:pt x="186" y="982"/>
                  <a:pt x="191" y="981"/>
                  <a:pt x="196" y="978"/>
                </a:cubicBezTo>
                <a:cubicBezTo>
                  <a:pt x="216" y="969"/>
                  <a:pt x="226" y="949"/>
                  <a:pt x="216" y="929"/>
                </a:cubicBezTo>
                <a:cubicBezTo>
                  <a:pt x="0" y="479"/>
                  <a:pt x="177" y="57"/>
                  <a:pt x="177" y="47"/>
                </a:cubicBezTo>
                <a:cubicBezTo>
                  <a:pt x="187" y="37"/>
                  <a:pt x="177" y="8"/>
                  <a:pt x="157" y="8"/>
                </a:cubicBezTo>
                <a:cubicBezTo>
                  <a:pt x="152" y="3"/>
                  <a:pt x="147" y="1"/>
                  <a:pt x="14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6" name="Google Shape;6756;p22"/>
          <p:cNvSpPr/>
          <p:nvPr/>
        </p:nvSpPr>
        <p:spPr>
          <a:xfrm>
            <a:off x="954287" y="687062"/>
            <a:ext cx="139738" cy="104024"/>
          </a:xfrm>
          <a:custGeom>
            <a:avLst/>
            <a:gdLst/>
            <a:ahLst/>
            <a:cxnLst/>
            <a:rect l="l" t="t" r="r" b="b"/>
            <a:pathLst>
              <a:path w="853" h="635" extrusionOk="0">
                <a:moveTo>
                  <a:pt x="30" y="1"/>
                </a:moveTo>
                <a:cubicBezTo>
                  <a:pt x="20" y="1"/>
                  <a:pt x="10" y="11"/>
                  <a:pt x="1" y="20"/>
                </a:cubicBezTo>
                <a:cubicBezTo>
                  <a:pt x="1" y="40"/>
                  <a:pt x="10" y="59"/>
                  <a:pt x="30" y="70"/>
                </a:cubicBezTo>
                <a:cubicBezTo>
                  <a:pt x="30" y="70"/>
                  <a:pt x="461" y="187"/>
                  <a:pt x="785" y="618"/>
                </a:cubicBezTo>
                <a:cubicBezTo>
                  <a:pt x="796" y="630"/>
                  <a:pt x="807" y="635"/>
                  <a:pt x="817" y="635"/>
                </a:cubicBezTo>
                <a:cubicBezTo>
                  <a:pt x="824" y="635"/>
                  <a:pt x="829" y="632"/>
                  <a:pt x="833" y="628"/>
                </a:cubicBezTo>
                <a:cubicBezTo>
                  <a:pt x="853" y="618"/>
                  <a:pt x="853" y="599"/>
                  <a:pt x="844" y="579"/>
                </a:cubicBezTo>
                <a:cubicBezTo>
                  <a:pt x="500" y="128"/>
                  <a:pt x="69" y="1"/>
                  <a:pt x="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7" name="Google Shape;6757;p22"/>
          <p:cNvSpPr/>
          <p:nvPr/>
        </p:nvSpPr>
        <p:spPr>
          <a:xfrm>
            <a:off x="865988" y="608920"/>
            <a:ext cx="69296" cy="175285"/>
          </a:xfrm>
          <a:custGeom>
            <a:avLst/>
            <a:gdLst/>
            <a:ahLst/>
            <a:cxnLst/>
            <a:rect l="l" t="t" r="r" b="b"/>
            <a:pathLst>
              <a:path w="423" h="1070" extrusionOk="0">
                <a:moveTo>
                  <a:pt x="393" y="0"/>
                </a:moveTo>
                <a:cubicBezTo>
                  <a:pt x="385" y="0"/>
                  <a:pt x="378" y="3"/>
                  <a:pt x="373" y="7"/>
                </a:cubicBezTo>
                <a:cubicBezTo>
                  <a:pt x="373" y="7"/>
                  <a:pt x="363" y="7"/>
                  <a:pt x="363" y="17"/>
                </a:cubicBezTo>
                <a:cubicBezTo>
                  <a:pt x="353" y="17"/>
                  <a:pt x="246" y="135"/>
                  <a:pt x="148" y="321"/>
                </a:cubicBezTo>
                <a:cubicBezTo>
                  <a:pt x="30" y="576"/>
                  <a:pt x="0" y="821"/>
                  <a:pt x="69" y="1046"/>
                </a:cubicBezTo>
                <a:cubicBezTo>
                  <a:pt x="69" y="1060"/>
                  <a:pt x="80" y="1070"/>
                  <a:pt x="93" y="1070"/>
                </a:cubicBezTo>
                <a:cubicBezTo>
                  <a:pt x="98" y="1070"/>
                  <a:pt x="103" y="1068"/>
                  <a:pt x="109" y="1066"/>
                </a:cubicBezTo>
                <a:cubicBezTo>
                  <a:pt x="128" y="1066"/>
                  <a:pt x="138" y="1046"/>
                  <a:pt x="128" y="1026"/>
                </a:cubicBezTo>
                <a:cubicBezTo>
                  <a:pt x="50" y="772"/>
                  <a:pt x="128" y="517"/>
                  <a:pt x="216" y="360"/>
                </a:cubicBezTo>
                <a:cubicBezTo>
                  <a:pt x="305" y="184"/>
                  <a:pt x="412" y="66"/>
                  <a:pt x="412" y="57"/>
                </a:cubicBezTo>
                <a:cubicBezTo>
                  <a:pt x="422" y="46"/>
                  <a:pt x="422" y="27"/>
                  <a:pt x="412" y="7"/>
                </a:cubicBezTo>
                <a:cubicBezTo>
                  <a:pt x="407" y="3"/>
                  <a:pt x="400" y="0"/>
                  <a:pt x="39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8" name="Google Shape;6758;p22"/>
          <p:cNvSpPr/>
          <p:nvPr/>
        </p:nvSpPr>
        <p:spPr>
          <a:xfrm>
            <a:off x="888432" y="499652"/>
            <a:ext cx="196093" cy="154971"/>
          </a:xfrm>
          <a:custGeom>
            <a:avLst/>
            <a:gdLst/>
            <a:ahLst/>
            <a:cxnLst/>
            <a:rect l="l" t="t" r="r" b="b"/>
            <a:pathLst>
              <a:path w="1197" h="946" extrusionOk="0">
                <a:moveTo>
                  <a:pt x="44" y="1"/>
                </a:moveTo>
                <a:cubicBezTo>
                  <a:pt x="40" y="1"/>
                  <a:pt x="35" y="3"/>
                  <a:pt x="30" y="8"/>
                </a:cubicBezTo>
                <a:cubicBezTo>
                  <a:pt x="20" y="8"/>
                  <a:pt x="11" y="18"/>
                  <a:pt x="11" y="28"/>
                </a:cubicBezTo>
                <a:cubicBezTo>
                  <a:pt x="1" y="47"/>
                  <a:pt x="11" y="67"/>
                  <a:pt x="30" y="67"/>
                </a:cubicBezTo>
                <a:cubicBezTo>
                  <a:pt x="30" y="67"/>
                  <a:pt x="207" y="126"/>
                  <a:pt x="422" y="253"/>
                </a:cubicBezTo>
                <a:cubicBezTo>
                  <a:pt x="628" y="371"/>
                  <a:pt x="912" y="586"/>
                  <a:pt x="1128" y="929"/>
                </a:cubicBezTo>
                <a:cubicBezTo>
                  <a:pt x="1133" y="941"/>
                  <a:pt x="1143" y="945"/>
                  <a:pt x="1153" y="945"/>
                </a:cubicBezTo>
                <a:cubicBezTo>
                  <a:pt x="1160" y="945"/>
                  <a:pt x="1169" y="943"/>
                  <a:pt x="1177" y="939"/>
                </a:cubicBezTo>
                <a:cubicBezTo>
                  <a:pt x="1187" y="929"/>
                  <a:pt x="1196" y="909"/>
                  <a:pt x="1187" y="890"/>
                </a:cubicBezTo>
                <a:cubicBezTo>
                  <a:pt x="961" y="537"/>
                  <a:pt x="667" y="322"/>
                  <a:pt x="462" y="195"/>
                </a:cubicBezTo>
                <a:cubicBezTo>
                  <a:pt x="236" y="57"/>
                  <a:pt x="59" y="8"/>
                  <a:pt x="50" y="8"/>
                </a:cubicBezTo>
                <a:cubicBezTo>
                  <a:pt x="50" y="3"/>
                  <a:pt x="47" y="1"/>
                  <a:pt x="4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9" name="Google Shape;6759;p22"/>
          <p:cNvSpPr/>
          <p:nvPr/>
        </p:nvSpPr>
        <p:spPr>
          <a:xfrm>
            <a:off x="755246" y="398083"/>
            <a:ext cx="122210" cy="192813"/>
          </a:xfrm>
          <a:custGeom>
            <a:avLst/>
            <a:gdLst/>
            <a:ahLst/>
            <a:cxnLst/>
            <a:rect l="l" t="t" r="r" b="b"/>
            <a:pathLst>
              <a:path w="746" h="1177" extrusionOk="0">
                <a:moveTo>
                  <a:pt x="696" y="1"/>
                </a:moveTo>
                <a:lnTo>
                  <a:pt x="687" y="11"/>
                </a:lnTo>
                <a:cubicBezTo>
                  <a:pt x="687" y="11"/>
                  <a:pt x="520" y="129"/>
                  <a:pt x="343" y="325"/>
                </a:cubicBezTo>
                <a:cubicBezTo>
                  <a:pt x="118" y="579"/>
                  <a:pt x="1" y="863"/>
                  <a:pt x="10" y="1148"/>
                </a:cubicBezTo>
                <a:cubicBezTo>
                  <a:pt x="10" y="1167"/>
                  <a:pt x="20" y="1177"/>
                  <a:pt x="40" y="1177"/>
                </a:cubicBezTo>
                <a:cubicBezTo>
                  <a:pt x="59" y="1177"/>
                  <a:pt x="79" y="1167"/>
                  <a:pt x="79" y="1148"/>
                </a:cubicBezTo>
                <a:cubicBezTo>
                  <a:pt x="69" y="815"/>
                  <a:pt x="245" y="540"/>
                  <a:pt x="402" y="364"/>
                </a:cubicBezTo>
                <a:cubicBezTo>
                  <a:pt x="559" y="177"/>
                  <a:pt x="726" y="70"/>
                  <a:pt x="726" y="70"/>
                </a:cubicBezTo>
                <a:cubicBezTo>
                  <a:pt x="745" y="50"/>
                  <a:pt x="745" y="31"/>
                  <a:pt x="735" y="20"/>
                </a:cubicBezTo>
                <a:cubicBezTo>
                  <a:pt x="726" y="1"/>
                  <a:pt x="716" y="1"/>
                  <a:pt x="69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0" name="Google Shape;6760;p22"/>
          <p:cNvSpPr/>
          <p:nvPr/>
        </p:nvSpPr>
        <p:spPr>
          <a:xfrm>
            <a:off x="859599" y="338780"/>
            <a:ext cx="184789" cy="134986"/>
          </a:xfrm>
          <a:custGeom>
            <a:avLst/>
            <a:gdLst/>
            <a:ahLst/>
            <a:cxnLst/>
            <a:rect l="l" t="t" r="r" b="b"/>
            <a:pathLst>
              <a:path w="1128" h="824" extrusionOk="0">
                <a:moveTo>
                  <a:pt x="20" y="1"/>
                </a:moveTo>
                <a:cubicBezTo>
                  <a:pt x="10" y="10"/>
                  <a:pt x="10" y="20"/>
                  <a:pt x="0" y="30"/>
                </a:cubicBezTo>
                <a:cubicBezTo>
                  <a:pt x="0" y="49"/>
                  <a:pt x="10" y="69"/>
                  <a:pt x="30" y="69"/>
                </a:cubicBezTo>
                <a:cubicBezTo>
                  <a:pt x="30" y="69"/>
                  <a:pt x="246" y="118"/>
                  <a:pt x="481" y="236"/>
                </a:cubicBezTo>
                <a:cubicBezTo>
                  <a:pt x="686" y="334"/>
                  <a:pt x="961" y="520"/>
                  <a:pt x="1059" y="804"/>
                </a:cubicBezTo>
                <a:cubicBezTo>
                  <a:pt x="1069" y="814"/>
                  <a:pt x="1088" y="824"/>
                  <a:pt x="1108" y="824"/>
                </a:cubicBezTo>
                <a:cubicBezTo>
                  <a:pt x="1117" y="814"/>
                  <a:pt x="1128" y="794"/>
                  <a:pt x="1128" y="774"/>
                </a:cubicBezTo>
                <a:cubicBezTo>
                  <a:pt x="1039" y="539"/>
                  <a:pt x="823" y="334"/>
                  <a:pt x="510" y="167"/>
                </a:cubicBezTo>
                <a:cubicBezTo>
                  <a:pt x="265" y="49"/>
                  <a:pt x="50" y="1"/>
                  <a:pt x="3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1" name="Google Shape;6761;p22"/>
          <p:cNvSpPr/>
          <p:nvPr/>
        </p:nvSpPr>
        <p:spPr>
          <a:xfrm>
            <a:off x="996062" y="940164"/>
            <a:ext cx="53078" cy="60776"/>
          </a:xfrm>
          <a:custGeom>
            <a:avLst/>
            <a:gdLst/>
            <a:ahLst/>
            <a:cxnLst/>
            <a:rect l="l" t="t" r="r" b="b"/>
            <a:pathLst>
              <a:path w="324" h="371" extrusionOk="0">
                <a:moveTo>
                  <a:pt x="138" y="0"/>
                </a:moveTo>
                <a:cubicBezTo>
                  <a:pt x="128" y="0"/>
                  <a:pt x="118" y="1"/>
                  <a:pt x="108" y="4"/>
                </a:cubicBezTo>
                <a:cubicBezTo>
                  <a:pt x="40" y="34"/>
                  <a:pt x="1" y="132"/>
                  <a:pt x="30" y="230"/>
                </a:cubicBezTo>
                <a:cubicBezTo>
                  <a:pt x="56" y="315"/>
                  <a:pt x="125" y="371"/>
                  <a:pt x="189" y="371"/>
                </a:cubicBezTo>
                <a:cubicBezTo>
                  <a:pt x="198" y="371"/>
                  <a:pt x="207" y="369"/>
                  <a:pt x="216" y="367"/>
                </a:cubicBezTo>
                <a:cubicBezTo>
                  <a:pt x="295" y="347"/>
                  <a:pt x="324" y="249"/>
                  <a:pt x="295" y="151"/>
                </a:cubicBezTo>
                <a:cubicBezTo>
                  <a:pt x="269" y="57"/>
                  <a:pt x="206" y="0"/>
                  <a:pt x="13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2" name="Google Shape;6762;p22"/>
          <p:cNvSpPr/>
          <p:nvPr/>
        </p:nvSpPr>
        <p:spPr>
          <a:xfrm>
            <a:off x="1007201" y="950157"/>
            <a:ext cx="41938" cy="47671"/>
          </a:xfrm>
          <a:custGeom>
            <a:avLst/>
            <a:gdLst/>
            <a:ahLst/>
            <a:cxnLst/>
            <a:rect l="l" t="t" r="r" b="b"/>
            <a:pathLst>
              <a:path w="256" h="291" extrusionOk="0">
                <a:moveTo>
                  <a:pt x="104" y="1"/>
                </a:moveTo>
                <a:cubicBezTo>
                  <a:pt x="99" y="1"/>
                  <a:pt x="94" y="1"/>
                  <a:pt x="89" y="2"/>
                </a:cubicBezTo>
                <a:cubicBezTo>
                  <a:pt x="31" y="21"/>
                  <a:pt x="1" y="100"/>
                  <a:pt x="31" y="178"/>
                </a:cubicBezTo>
                <a:cubicBezTo>
                  <a:pt x="47" y="245"/>
                  <a:pt x="99" y="291"/>
                  <a:pt x="151" y="291"/>
                </a:cubicBezTo>
                <a:cubicBezTo>
                  <a:pt x="159" y="291"/>
                  <a:pt x="168" y="289"/>
                  <a:pt x="177" y="286"/>
                </a:cubicBezTo>
                <a:cubicBezTo>
                  <a:pt x="227" y="267"/>
                  <a:pt x="256" y="198"/>
                  <a:pt x="236" y="119"/>
                </a:cubicBezTo>
                <a:cubicBezTo>
                  <a:pt x="209" y="47"/>
                  <a:pt x="158" y="1"/>
                  <a:pt x="1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3" name="Google Shape;6763;p22"/>
          <p:cNvSpPr/>
          <p:nvPr/>
        </p:nvSpPr>
        <p:spPr>
          <a:xfrm>
            <a:off x="1074695" y="918376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147" y="0"/>
                </a:moveTo>
                <a:cubicBezTo>
                  <a:pt x="123" y="0"/>
                  <a:pt x="100" y="6"/>
                  <a:pt x="79" y="19"/>
                </a:cubicBezTo>
                <a:cubicBezTo>
                  <a:pt x="11" y="69"/>
                  <a:pt x="0" y="186"/>
                  <a:pt x="59" y="284"/>
                </a:cubicBezTo>
                <a:cubicBezTo>
                  <a:pt x="110" y="357"/>
                  <a:pt x="183" y="397"/>
                  <a:pt x="245" y="397"/>
                </a:cubicBezTo>
                <a:cubicBezTo>
                  <a:pt x="266" y="397"/>
                  <a:pt x="287" y="392"/>
                  <a:pt x="305" y="382"/>
                </a:cubicBezTo>
                <a:cubicBezTo>
                  <a:pt x="383" y="333"/>
                  <a:pt x="392" y="215"/>
                  <a:pt x="324" y="117"/>
                </a:cubicBezTo>
                <a:cubicBezTo>
                  <a:pt x="281" y="46"/>
                  <a:pt x="211" y="0"/>
                  <a:pt x="14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4" name="Google Shape;6764;p22"/>
          <p:cNvSpPr/>
          <p:nvPr/>
        </p:nvSpPr>
        <p:spPr>
          <a:xfrm>
            <a:off x="1089112" y="927714"/>
            <a:ext cx="48327" cy="50292"/>
          </a:xfrm>
          <a:custGeom>
            <a:avLst/>
            <a:gdLst/>
            <a:ahLst/>
            <a:cxnLst/>
            <a:rect l="l" t="t" r="r" b="b"/>
            <a:pathLst>
              <a:path w="295" h="307" extrusionOk="0">
                <a:moveTo>
                  <a:pt x="109" y="0"/>
                </a:moveTo>
                <a:cubicBezTo>
                  <a:pt x="92" y="0"/>
                  <a:pt x="75" y="4"/>
                  <a:pt x="60" y="12"/>
                </a:cubicBezTo>
                <a:cubicBezTo>
                  <a:pt x="1" y="51"/>
                  <a:pt x="1" y="139"/>
                  <a:pt x="40" y="217"/>
                </a:cubicBezTo>
                <a:cubicBezTo>
                  <a:pt x="76" y="275"/>
                  <a:pt x="135" y="307"/>
                  <a:pt x="186" y="307"/>
                </a:cubicBezTo>
                <a:cubicBezTo>
                  <a:pt x="204" y="307"/>
                  <a:pt x="221" y="303"/>
                  <a:pt x="236" y="296"/>
                </a:cubicBezTo>
                <a:cubicBezTo>
                  <a:pt x="295" y="256"/>
                  <a:pt x="295" y="169"/>
                  <a:pt x="256" y="90"/>
                </a:cubicBezTo>
                <a:cubicBezTo>
                  <a:pt x="219" y="32"/>
                  <a:pt x="161" y="0"/>
                  <a:pt x="10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5" name="Google Shape;6765;p22"/>
          <p:cNvSpPr/>
          <p:nvPr/>
        </p:nvSpPr>
        <p:spPr>
          <a:xfrm>
            <a:off x="1073057" y="775852"/>
            <a:ext cx="57992" cy="57172"/>
          </a:xfrm>
          <a:custGeom>
            <a:avLst/>
            <a:gdLst/>
            <a:ahLst/>
            <a:cxnLst/>
            <a:rect l="l" t="t" r="r" b="b"/>
            <a:pathLst>
              <a:path w="354" h="349" extrusionOk="0">
                <a:moveTo>
                  <a:pt x="128" y="0"/>
                </a:moveTo>
                <a:cubicBezTo>
                  <a:pt x="103" y="0"/>
                  <a:pt x="80" y="6"/>
                  <a:pt x="60" y="18"/>
                </a:cubicBezTo>
                <a:cubicBezTo>
                  <a:pt x="1" y="66"/>
                  <a:pt x="1" y="174"/>
                  <a:pt x="69" y="262"/>
                </a:cubicBezTo>
                <a:cubicBezTo>
                  <a:pt x="110" y="317"/>
                  <a:pt x="171" y="348"/>
                  <a:pt x="228" y="348"/>
                </a:cubicBezTo>
                <a:cubicBezTo>
                  <a:pt x="251" y="348"/>
                  <a:pt x="274" y="343"/>
                  <a:pt x="295" y="331"/>
                </a:cubicBezTo>
                <a:cubicBezTo>
                  <a:pt x="354" y="282"/>
                  <a:pt x="354" y="174"/>
                  <a:pt x="295" y="86"/>
                </a:cubicBezTo>
                <a:cubicBezTo>
                  <a:pt x="247" y="31"/>
                  <a:pt x="184" y="0"/>
                  <a:pt x="128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6" name="Google Shape;6766;p22"/>
          <p:cNvSpPr/>
          <p:nvPr/>
        </p:nvSpPr>
        <p:spPr>
          <a:xfrm>
            <a:off x="1079610" y="788139"/>
            <a:ext cx="45050" cy="44886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08" y="1"/>
                </a:moveTo>
                <a:cubicBezTo>
                  <a:pt x="86" y="1"/>
                  <a:pt x="66" y="8"/>
                  <a:pt x="49" y="21"/>
                </a:cubicBezTo>
                <a:cubicBezTo>
                  <a:pt x="0" y="50"/>
                  <a:pt x="0" y="139"/>
                  <a:pt x="49" y="207"/>
                </a:cubicBezTo>
                <a:cubicBezTo>
                  <a:pt x="83" y="247"/>
                  <a:pt x="130" y="274"/>
                  <a:pt x="173" y="274"/>
                </a:cubicBezTo>
                <a:cubicBezTo>
                  <a:pt x="192" y="274"/>
                  <a:pt x="210" y="268"/>
                  <a:pt x="225" y="256"/>
                </a:cubicBezTo>
                <a:cubicBezTo>
                  <a:pt x="275" y="217"/>
                  <a:pt x="275" y="139"/>
                  <a:pt x="225" y="70"/>
                </a:cubicBezTo>
                <a:cubicBezTo>
                  <a:pt x="193" y="25"/>
                  <a:pt x="148" y="1"/>
                  <a:pt x="10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7" name="Google Shape;6767;p22"/>
          <p:cNvSpPr/>
          <p:nvPr/>
        </p:nvSpPr>
        <p:spPr>
          <a:xfrm>
            <a:off x="1057003" y="640701"/>
            <a:ext cx="59630" cy="61595"/>
          </a:xfrm>
          <a:custGeom>
            <a:avLst/>
            <a:gdLst/>
            <a:ahLst/>
            <a:cxnLst/>
            <a:rect l="l" t="t" r="r" b="b"/>
            <a:pathLst>
              <a:path w="364" h="376" extrusionOk="0">
                <a:moveTo>
                  <a:pt x="136" y="1"/>
                </a:moveTo>
                <a:cubicBezTo>
                  <a:pt x="120" y="1"/>
                  <a:pt x="104" y="4"/>
                  <a:pt x="89" y="9"/>
                </a:cubicBezTo>
                <a:cubicBezTo>
                  <a:pt x="21" y="48"/>
                  <a:pt x="1" y="157"/>
                  <a:pt x="50" y="255"/>
                </a:cubicBezTo>
                <a:cubicBezTo>
                  <a:pt x="94" y="330"/>
                  <a:pt x="162" y="376"/>
                  <a:pt x="223" y="376"/>
                </a:cubicBezTo>
                <a:cubicBezTo>
                  <a:pt x="241" y="376"/>
                  <a:pt x="259" y="371"/>
                  <a:pt x="275" y="362"/>
                </a:cubicBezTo>
                <a:cubicBezTo>
                  <a:pt x="344" y="323"/>
                  <a:pt x="363" y="215"/>
                  <a:pt x="315" y="127"/>
                </a:cubicBezTo>
                <a:cubicBezTo>
                  <a:pt x="275" y="48"/>
                  <a:pt x="203" y="1"/>
                  <a:pt x="13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8" name="Google Shape;6768;p22"/>
          <p:cNvSpPr/>
          <p:nvPr/>
        </p:nvSpPr>
        <p:spPr>
          <a:xfrm>
            <a:off x="1061754" y="653479"/>
            <a:ext cx="46853" cy="48326"/>
          </a:xfrm>
          <a:custGeom>
            <a:avLst/>
            <a:gdLst/>
            <a:ahLst/>
            <a:cxnLst/>
            <a:rect l="l" t="t" r="r" b="b"/>
            <a:pathLst>
              <a:path w="286" h="295" extrusionOk="0">
                <a:moveTo>
                  <a:pt x="112" y="0"/>
                </a:moveTo>
                <a:cubicBezTo>
                  <a:pt x="97" y="0"/>
                  <a:pt x="83" y="3"/>
                  <a:pt x="70" y="10"/>
                </a:cubicBezTo>
                <a:cubicBezTo>
                  <a:pt x="21" y="39"/>
                  <a:pt x="1" y="127"/>
                  <a:pt x="40" y="206"/>
                </a:cubicBezTo>
                <a:cubicBezTo>
                  <a:pt x="70" y="259"/>
                  <a:pt x="124" y="294"/>
                  <a:pt x="173" y="294"/>
                </a:cubicBezTo>
                <a:cubicBezTo>
                  <a:pt x="188" y="294"/>
                  <a:pt x="203" y="291"/>
                  <a:pt x="217" y="284"/>
                </a:cubicBezTo>
                <a:cubicBezTo>
                  <a:pt x="266" y="255"/>
                  <a:pt x="286" y="177"/>
                  <a:pt x="246" y="98"/>
                </a:cubicBezTo>
                <a:cubicBezTo>
                  <a:pt x="216" y="37"/>
                  <a:pt x="162" y="0"/>
                  <a:pt x="11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9" name="Google Shape;6769;p22"/>
          <p:cNvSpPr/>
          <p:nvPr/>
        </p:nvSpPr>
        <p:spPr>
          <a:xfrm>
            <a:off x="1018505" y="456239"/>
            <a:ext cx="54716" cy="58974"/>
          </a:xfrm>
          <a:custGeom>
            <a:avLst/>
            <a:gdLst/>
            <a:ahLst/>
            <a:cxnLst/>
            <a:rect l="l" t="t" r="r" b="b"/>
            <a:pathLst>
              <a:path w="334" h="360" extrusionOk="0">
                <a:moveTo>
                  <a:pt x="127" y="1"/>
                </a:moveTo>
                <a:cubicBezTo>
                  <a:pt x="114" y="1"/>
                  <a:pt x="101" y="3"/>
                  <a:pt x="89" y="9"/>
                </a:cubicBezTo>
                <a:cubicBezTo>
                  <a:pt x="20" y="48"/>
                  <a:pt x="1" y="146"/>
                  <a:pt x="40" y="234"/>
                </a:cubicBezTo>
                <a:cubicBezTo>
                  <a:pt x="71" y="313"/>
                  <a:pt x="141" y="360"/>
                  <a:pt x="198" y="360"/>
                </a:cubicBezTo>
                <a:cubicBezTo>
                  <a:pt x="211" y="360"/>
                  <a:pt x="224" y="357"/>
                  <a:pt x="236" y="351"/>
                </a:cubicBezTo>
                <a:cubicBezTo>
                  <a:pt x="304" y="322"/>
                  <a:pt x="334" y="224"/>
                  <a:pt x="295" y="126"/>
                </a:cubicBezTo>
                <a:cubicBezTo>
                  <a:pt x="254" y="54"/>
                  <a:pt x="188" y="1"/>
                  <a:pt x="127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0" name="Google Shape;6770;p22"/>
          <p:cNvSpPr/>
          <p:nvPr/>
        </p:nvSpPr>
        <p:spPr>
          <a:xfrm>
            <a:off x="1023256" y="469017"/>
            <a:ext cx="41938" cy="45705"/>
          </a:xfrm>
          <a:custGeom>
            <a:avLst/>
            <a:gdLst/>
            <a:ahLst/>
            <a:cxnLst/>
            <a:rect l="l" t="t" r="r" b="b"/>
            <a:pathLst>
              <a:path w="256" h="279" extrusionOk="0">
                <a:moveTo>
                  <a:pt x="102" y="0"/>
                </a:moveTo>
                <a:cubicBezTo>
                  <a:pt x="90" y="0"/>
                  <a:pt x="80" y="3"/>
                  <a:pt x="70" y="9"/>
                </a:cubicBezTo>
                <a:cubicBezTo>
                  <a:pt x="11" y="29"/>
                  <a:pt x="1" y="107"/>
                  <a:pt x="31" y="186"/>
                </a:cubicBezTo>
                <a:cubicBezTo>
                  <a:pt x="54" y="242"/>
                  <a:pt x="106" y="278"/>
                  <a:pt x="156" y="278"/>
                </a:cubicBezTo>
                <a:cubicBezTo>
                  <a:pt x="167" y="278"/>
                  <a:pt x="177" y="277"/>
                  <a:pt x="187" y="273"/>
                </a:cubicBezTo>
                <a:cubicBezTo>
                  <a:pt x="236" y="244"/>
                  <a:pt x="256" y="166"/>
                  <a:pt x="227" y="97"/>
                </a:cubicBezTo>
                <a:cubicBezTo>
                  <a:pt x="195" y="43"/>
                  <a:pt x="145" y="0"/>
                  <a:pt x="10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1" name="Google Shape;6771;p22"/>
          <p:cNvSpPr/>
          <p:nvPr/>
        </p:nvSpPr>
        <p:spPr>
          <a:xfrm>
            <a:off x="861238" y="769955"/>
            <a:ext cx="57992" cy="65527"/>
          </a:xfrm>
          <a:custGeom>
            <a:avLst/>
            <a:gdLst/>
            <a:ahLst/>
            <a:cxnLst/>
            <a:rect l="l" t="t" r="r" b="b"/>
            <a:pathLst>
              <a:path w="354" h="400" extrusionOk="0">
                <a:moveTo>
                  <a:pt x="146" y="1"/>
                </a:moveTo>
                <a:cubicBezTo>
                  <a:pt x="136" y="1"/>
                  <a:pt x="127" y="2"/>
                  <a:pt x="118" y="4"/>
                </a:cubicBezTo>
                <a:cubicBezTo>
                  <a:pt x="40" y="24"/>
                  <a:pt x="0" y="132"/>
                  <a:pt x="29" y="239"/>
                </a:cubicBezTo>
                <a:cubicBezTo>
                  <a:pt x="64" y="335"/>
                  <a:pt x="137" y="400"/>
                  <a:pt x="208" y="400"/>
                </a:cubicBezTo>
                <a:cubicBezTo>
                  <a:pt x="217" y="400"/>
                  <a:pt x="227" y="398"/>
                  <a:pt x="236" y="396"/>
                </a:cubicBezTo>
                <a:cubicBezTo>
                  <a:pt x="314" y="377"/>
                  <a:pt x="353" y="269"/>
                  <a:pt x="323" y="161"/>
                </a:cubicBezTo>
                <a:cubicBezTo>
                  <a:pt x="298" y="66"/>
                  <a:pt x="218" y="1"/>
                  <a:pt x="146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2" name="Google Shape;6772;p22"/>
          <p:cNvSpPr/>
          <p:nvPr/>
        </p:nvSpPr>
        <p:spPr>
          <a:xfrm>
            <a:off x="874016" y="781095"/>
            <a:ext cx="45214" cy="51275"/>
          </a:xfrm>
          <a:custGeom>
            <a:avLst/>
            <a:gdLst/>
            <a:ahLst/>
            <a:cxnLst/>
            <a:rect l="l" t="t" r="r" b="b"/>
            <a:pathLst>
              <a:path w="276" h="313" extrusionOk="0">
                <a:moveTo>
                  <a:pt x="119" y="1"/>
                </a:moveTo>
                <a:cubicBezTo>
                  <a:pt x="109" y="1"/>
                  <a:pt x="99" y="2"/>
                  <a:pt x="89" y="5"/>
                </a:cubicBezTo>
                <a:cubicBezTo>
                  <a:pt x="30" y="15"/>
                  <a:pt x="1" y="103"/>
                  <a:pt x="20" y="191"/>
                </a:cubicBezTo>
                <a:cubicBezTo>
                  <a:pt x="46" y="259"/>
                  <a:pt x="101" y="312"/>
                  <a:pt x="154" y="312"/>
                </a:cubicBezTo>
                <a:cubicBezTo>
                  <a:pt x="162" y="312"/>
                  <a:pt x="169" y="311"/>
                  <a:pt x="177" y="309"/>
                </a:cubicBezTo>
                <a:cubicBezTo>
                  <a:pt x="236" y="289"/>
                  <a:pt x="275" y="211"/>
                  <a:pt x="245" y="123"/>
                </a:cubicBezTo>
                <a:cubicBezTo>
                  <a:pt x="229" y="47"/>
                  <a:pt x="177" y="1"/>
                  <a:pt x="11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3" name="Google Shape;6773;p22"/>
          <p:cNvSpPr/>
          <p:nvPr/>
        </p:nvSpPr>
        <p:spPr>
          <a:xfrm>
            <a:off x="737553" y="571405"/>
            <a:ext cx="54716" cy="69459"/>
          </a:xfrm>
          <a:custGeom>
            <a:avLst/>
            <a:gdLst/>
            <a:ahLst/>
            <a:cxnLst/>
            <a:rect l="l" t="t" r="r" b="b"/>
            <a:pathLst>
              <a:path w="334" h="424" extrusionOk="0">
                <a:moveTo>
                  <a:pt x="161" y="0"/>
                </a:moveTo>
                <a:cubicBezTo>
                  <a:pt x="157" y="0"/>
                  <a:pt x="152" y="1"/>
                  <a:pt x="148" y="1"/>
                </a:cubicBezTo>
                <a:cubicBezTo>
                  <a:pt x="59" y="11"/>
                  <a:pt x="1" y="109"/>
                  <a:pt x="11" y="227"/>
                </a:cubicBezTo>
                <a:cubicBezTo>
                  <a:pt x="20" y="339"/>
                  <a:pt x="91" y="424"/>
                  <a:pt x="174" y="424"/>
                </a:cubicBezTo>
                <a:cubicBezTo>
                  <a:pt x="178" y="424"/>
                  <a:pt x="183" y="423"/>
                  <a:pt x="187" y="423"/>
                </a:cubicBezTo>
                <a:cubicBezTo>
                  <a:pt x="275" y="413"/>
                  <a:pt x="334" y="315"/>
                  <a:pt x="324" y="197"/>
                </a:cubicBezTo>
                <a:cubicBezTo>
                  <a:pt x="315" y="85"/>
                  <a:pt x="243" y="0"/>
                  <a:pt x="16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4" name="Google Shape;6774;p22"/>
          <p:cNvSpPr/>
          <p:nvPr/>
        </p:nvSpPr>
        <p:spPr>
          <a:xfrm>
            <a:off x="748857" y="584183"/>
            <a:ext cx="41938" cy="53568"/>
          </a:xfrm>
          <a:custGeom>
            <a:avLst/>
            <a:gdLst/>
            <a:ahLst/>
            <a:cxnLst/>
            <a:rect l="l" t="t" r="r" b="b"/>
            <a:pathLst>
              <a:path w="256" h="327" extrusionOk="0">
                <a:moveTo>
                  <a:pt x="129" y="1"/>
                </a:moveTo>
                <a:cubicBezTo>
                  <a:pt x="125" y="1"/>
                  <a:pt x="122" y="1"/>
                  <a:pt x="118" y="1"/>
                </a:cubicBezTo>
                <a:cubicBezTo>
                  <a:pt x="49" y="1"/>
                  <a:pt x="0" y="80"/>
                  <a:pt x="10" y="178"/>
                </a:cubicBezTo>
                <a:cubicBezTo>
                  <a:pt x="19" y="261"/>
                  <a:pt x="72" y="326"/>
                  <a:pt x="135" y="326"/>
                </a:cubicBezTo>
                <a:cubicBezTo>
                  <a:pt x="139" y="326"/>
                  <a:pt x="143" y="326"/>
                  <a:pt x="147" y="325"/>
                </a:cubicBezTo>
                <a:cubicBezTo>
                  <a:pt x="216" y="325"/>
                  <a:pt x="255" y="247"/>
                  <a:pt x="255" y="149"/>
                </a:cubicBezTo>
                <a:cubicBezTo>
                  <a:pt x="246" y="66"/>
                  <a:pt x="185" y="1"/>
                  <a:pt x="12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5" name="Google Shape;6775;p22"/>
          <p:cNvSpPr/>
          <p:nvPr/>
        </p:nvSpPr>
        <p:spPr>
          <a:xfrm>
            <a:off x="4455456" y="295368"/>
            <a:ext cx="237703" cy="635284"/>
          </a:xfrm>
          <a:custGeom>
            <a:avLst/>
            <a:gdLst/>
            <a:ahLst/>
            <a:cxnLst/>
            <a:rect l="l" t="t" r="r" b="b"/>
            <a:pathLst>
              <a:path w="1451" h="3878" extrusionOk="0">
                <a:moveTo>
                  <a:pt x="1383" y="1"/>
                </a:moveTo>
                <a:cubicBezTo>
                  <a:pt x="1383" y="197"/>
                  <a:pt x="1353" y="549"/>
                  <a:pt x="1265" y="991"/>
                </a:cubicBezTo>
                <a:cubicBezTo>
                  <a:pt x="1118" y="1647"/>
                  <a:pt x="784" y="2666"/>
                  <a:pt x="11" y="3822"/>
                </a:cubicBezTo>
                <a:cubicBezTo>
                  <a:pt x="0" y="3842"/>
                  <a:pt x="0" y="3862"/>
                  <a:pt x="20" y="3872"/>
                </a:cubicBezTo>
                <a:cubicBezTo>
                  <a:pt x="24" y="3876"/>
                  <a:pt x="32" y="3878"/>
                  <a:pt x="39" y="3878"/>
                </a:cubicBezTo>
                <a:cubicBezTo>
                  <a:pt x="51" y="3878"/>
                  <a:pt x="63" y="3873"/>
                  <a:pt x="69" y="3862"/>
                </a:cubicBezTo>
                <a:cubicBezTo>
                  <a:pt x="412" y="3343"/>
                  <a:pt x="706" y="2813"/>
                  <a:pt x="922" y="2284"/>
                </a:cubicBezTo>
                <a:cubicBezTo>
                  <a:pt x="1098" y="1853"/>
                  <a:pt x="1235" y="1422"/>
                  <a:pt x="1333" y="1010"/>
                </a:cubicBezTo>
                <a:cubicBezTo>
                  <a:pt x="1422" y="579"/>
                  <a:pt x="1451" y="197"/>
                  <a:pt x="145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6" name="Google Shape;6776;p22"/>
          <p:cNvSpPr/>
          <p:nvPr/>
        </p:nvSpPr>
        <p:spPr>
          <a:xfrm>
            <a:off x="4526063" y="796657"/>
            <a:ext cx="37187" cy="160869"/>
          </a:xfrm>
          <a:custGeom>
            <a:avLst/>
            <a:gdLst/>
            <a:ahLst/>
            <a:cxnLst/>
            <a:rect l="l" t="t" r="r" b="b"/>
            <a:pathLst>
              <a:path w="227" h="982" extrusionOk="0">
                <a:moveTo>
                  <a:pt x="79" y="1"/>
                </a:moveTo>
                <a:cubicBezTo>
                  <a:pt x="77" y="1"/>
                  <a:pt x="74" y="3"/>
                  <a:pt x="70" y="8"/>
                </a:cubicBezTo>
                <a:cubicBezTo>
                  <a:pt x="50" y="8"/>
                  <a:pt x="40" y="37"/>
                  <a:pt x="50" y="47"/>
                </a:cubicBezTo>
                <a:cubicBezTo>
                  <a:pt x="50" y="57"/>
                  <a:pt x="226" y="479"/>
                  <a:pt x="11" y="929"/>
                </a:cubicBezTo>
                <a:cubicBezTo>
                  <a:pt x="1" y="949"/>
                  <a:pt x="11" y="969"/>
                  <a:pt x="30" y="978"/>
                </a:cubicBezTo>
                <a:cubicBezTo>
                  <a:pt x="36" y="981"/>
                  <a:pt x="41" y="982"/>
                  <a:pt x="46" y="982"/>
                </a:cubicBezTo>
                <a:cubicBezTo>
                  <a:pt x="60" y="982"/>
                  <a:pt x="72" y="973"/>
                  <a:pt x="79" y="958"/>
                </a:cubicBezTo>
                <a:cubicBezTo>
                  <a:pt x="197" y="714"/>
                  <a:pt x="197" y="468"/>
                  <a:pt x="177" y="312"/>
                </a:cubicBezTo>
                <a:cubicBezTo>
                  <a:pt x="157" y="135"/>
                  <a:pt x="118" y="28"/>
                  <a:pt x="109" y="28"/>
                </a:cubicBezTo>
                <a:cubicBezTo>
                  <a:pt x="109" y="18"/>
                  <a:pt x="99" y="8"/>
                  <a:pt x="89" y="8"/>
                </a:cubicBezTo>
                <a:cubicBezTo>
                  <a:pt x="84" y="3"/>
                  <a:pt x="82" y="1"/>
                  <a:pt x="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7" name="Google Shape;6777;p22"/>
          <p:cNvSpPr/>
          <p:nvPr/>
        </p:nvSpPr>
        <p:spPr>
          <a:xfrm>
            <a:off x="4457094" y="687062"/>
            <a:ext cx="139738" cy="104024"/>
          </a:xfrm>
          <a:custGeom>
            <a:avLst/>
            <a:gdLst/>
            <a:ahLst/>
            <a:cxnLst/>
            <a:rect l="l" t="t" r="r" b="b"/>
            <a:pathLst>
              <a:path w="853" h="635" extrusionOk="0">
                <a:moveTo>
                  <a:pt x="804" y="1"/>
                </a:moveTo>
                <a:cubicBezTo>
                  <a:pt x="785" y="1"/>
                  <a:pt x="353" y="128"/>
                  <a:pt x="10" y="579"/>
                </a:cubicBezTo>
                <a:cubicBezTo>
                  <a:pt x="1" y="599"/>
                  <a:pt x="1" y="618"/>
                  <a:pt x="20" y="628"/>
                </a:cubicBezTo>
                <a:cubicBezTo>
                  <a:pt x="24" y="632"/>
                  <a:pt x="30" y="635"/>
                  <a:pt x="37" y="635"/>
                </a:cubicBezTo>
                <a:cubicBezTo>
                  <a:pt x="46" y="635"/>
                  <a:pt x="57" y="630"/>
                  <a:pt x="69" y="618"/>
                </a:cubicBezTo>
                <a:cubicBezTo>
                  <a:pt x="393" y="187"/>
                  <a:pt x="824" y="70"/>
                  <a:pt x="824" y="70"/>
                </a:cubicBezTo>
                <a:cubicBezTo>
                  <a:pt x="843" y="59"/>
                  <a:pt x="853" y="40"/>
                  <a:pt x="853" y="20"/>
                </a:cubicBezTo>
                <a:cubicBezTo>
                  <a:pt x="843" y="11"/>
                  <a:pt x="833" y="1"/>
                  <a:pt x="82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8" name="Google Shape;6778;p22"/>
          <p:cNvSpPr/>
          <p:nvPr/>
        </p:nvSpPr>
        <p:spPr>
          <a:xfrm>
            <a:off x="4616000" y="608920"/>
            <a:ext cx="69296" cy="175285"/>
          </a:xfrm>
          <a:custGeom>
            <a:avLst/>
            <a:gdLst/>
            <a:ahLst/>
            <a:cxnLst/>
            <a:rect l="l" t="t" r="r" b="b"/>
            <a:pathLst>
              <a:path w="423" h="1070" extrusionOk="0">
                <a:moveTo>
                  <a:pt x="30" y="0"/>
                </a:moveTo>
                <a:cubicBezTo>
                  <a:pt x="23" y="0"/>
                  <a:pt x="15" y="3"/>
                  <a:pt x="11" y="7"/>
                </a:cubicBezTo>
                <a:cubicBezTo>
                  <a:pt x="0" y="27"/>
                  <a:pt x="0" y="46"/>
                  <a:pt x="11" y="57"/>
                </a:cubicBezTo>
                <a:cubicBezTo>
                  <a:pt x="11" y="66"/>
                  <a:pt x="118" y="184"/>
                  <a:pt x="207" y="360"/>
                </a:cubicBezTo>
                <a:cubicBezTo>
                  <a:pt x="285" y="517"/>
                  <a:pt x="373" y="772"/>
                  <a:pt x="294" y="1026"/>
                </a:cubicBezTo>
                <a:cubicBezTo>
                  <a:pt x="285" y="1046"/>
                  <a:pt x="294" y="1066"/>
                  <a:pt x="314" y="1066"/>
                </a:cubicBezTo>
                <a:cubicBezTo>
                  <a:pt x="319" y="1068"/>
                  <a:pt x="325" y="1070"/>
                  <a:pt x="329" y="1070"/>
                </a:cubicBezTo>
                <a:cubicBezTo>
                  <a:pt x="343" y="1070"/>
                  <a:pt x="353" y="1060"/>
                  <a:pt x="353" y="1046"/>
                </a:cubicBezTo>
                <a:cubicBezTo>
                  <a:pt x="422" y="821"/>
                  <a:pt x="392" y="576"/>
                  <a:pt x="275" y="321"/>
                </a:cubicBezTo>
                <a:cubicBezTo>
                  <a:pt x="177" y="135"/>
                  <a:pt x="69" y="17"/>
                  <a:pt x="59" y="17"/>
                </a:cubicBezTo>
                <a:cubicBezTo>
                  <a:pt x="59" y="7"/>
                  <a:pt x="50" y="7"/>
                  <a:pt x="50" y="7"/>
                </a:cubicBezTo>
                <a:cubicBezTo>
                  <a:pt x="45" y="3"/>
                  <a:pt x="37" y="0"/>
                  <a:pt x="3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9" name="Google Shape;6779;p22"/>
          <p:cNvSpPr/>
          <p:nvPr/>
        </p:nvSpPr>
        <p:spPr>
          <a:xfrm>
            <a:off x="4466760" y="499652"/>
            <a:ext cx="195929" cy="154971"/>
          </a:xfrm>
          <a:custGeom>
            <a:avLst/>
            <a:gdLst/>
            <a:ahLst/>
            <a:cxnLst/>
            <a:rect l="l" t="t" r="r" b="b"/>
            <a:pathLst>
              <a:path w="1196" h="946" extrusionOk="0">
                <a:moveTo>
                  <a:pt x="1153" y="1"/>
                </a:moveTo>
                <a:cubicBezTo>
                  <a:pt x="1149" y="1"/>
                  <a:pt x="1147" y="3"/>
                  <a:pt x="1147" y="8"/>
                </a:cubicBezTo>
                <a:cubicBezTo>
                  <a:pt x="1137" y="8"/>
                  <a:pt x="961" y="57"/>
                  <a:pt x="735" y="195"/>
                </a:cubicBezTo>
                <a:cubicBezTo>
                  <a:pt x="530" y="322"/>
                  <a:pt x="236" y="537"/>
                  <a:pt x="10" y="890"/>
                </a:cubicBezTo>
                <a:cubicBezTo>
                  <a:pt x="0" y="909"/>
                  <a:pt x="10" y="929"/>
                  <a:pt x="20" y="939"/>
                </a:cubicBezTo>
                <a:cubicBezTo>
                  <a:pt x="28" y="943"/>
                  <a:pt x="36" y="945"/>
                  <a:pt x="43" y="945"/>
                </a:cubicBezTo>
                <a:cubicBezTo>
                  <a:pt x="54" y="945"/>
                  <a:pt x="63" y="941"/>
                  <a:pt x="69" y="929"/>
                </a:cubicBezTo>
                <a:cubicBezTo>
                  <a:pt x="284" y="586"/>
                  <a:pt x="569" y="371"/>
                  <a:pt x="774" y="253"/>
                </a:cubicBezTo>
                <a:cubicBezTo>
                  <a:pt x="990" y="126"/>
                  <a:pt x="1157" y="67"/>
                  <a:pt x="1166" y="67"/>
                </a:cubicBezTo>
                <a:cubicBezTo>
                  <a:pt x="1186" y="67"/>
                  <a:pt x="1196" y="47"/>
                  <a:pt x="1186" y="28"/>
                </a:cubicBezTo>
                <a:cubicBezTo>
                  <a:pt x="1186" y="18"/>
                  <a:pt x="1176" y="8"/>
                  <a:pt x="1166" y="8"/>
                </a:cubicBezTo>
                <a:cubicBezTo>
                  <a:pt x="1161" y="3"/>
                  <a:pt x="1157" y="1"/>
                  <a:pt x="115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0" name="Google Shape;6780;p22"/>
          <p:cNvSpPr/>
          <p:nvPr/>
        </p:nvSpPr>
        <p:spPr>
          <a:xfrm>
            <a:off x="4673829" y="398083"/>
            <a:ext cx="122046" cy="192813"/>
          </a:xfrm>
          <a:custGeom>
            <a:avLst/>
            <a:gdLst/>
            <a:ahLst/>
            <a:cxnLst/>
            <a:rect l="l" t="t" r="r" b="b"/>
            <a:pathLst>
              <a:path w="745" h="1177" extrusionOk="0">
                <a:moveTo>
                  <a:pt x="50" y="1"/>
                </a:moveTo>
                <a:cubicBezTo>
                  <a:pt x="30" y="1"/>
                  <a:pt x="20" y="1"/>
                  <a:pt x="10" y="20"/>
                </a:cubicBezTo>
                <a:cubicBezTo>
                  <a:pt x="0" y="31"/>
                  <a:pt x="0" y="50"/>
                  <a:pt x="20" y="70"/>
                </a:cubicBezTo>
                <a:cubicBezTo>
                  <a:pt x="20" y="70"/>
                  <a:pt x="187" y="177"/>
                  <a:pt x="344" y="364"/>
                </a:cubicBezTo>
                <a:cubicBezTo>
                  <a:pt x="500" y="540"/>
                  <a:pt x="677" y="815"/>
                  <a:pt x="666" y="1148"/>
                </a:cubicBezTo>
                <a:cubicBezTo>
                  <a:pt x="666" y="1167"/>
                  <a:pt x="686" y="1177"/>
                  <a:pt x="706" y="1177"/>
                </a:cubicBezTo>
                <a:cubicBezTo>
                  <a:pt x="725" y="1177"/>
                  <a:pt x="735" y="1167"/>
                  <a:pt x="735" y="1148"/>
                </a:cubicBezTo>
                <a:cubicBezTo>
                  <a:pt x="745" y="863"/>
                  <a:pt x="627" y="579"/>
                  <a:pt x="402" y="325"/>
                </a:cubicBezTo>
                <a:cubicBezTo>
                  <a:pt x="226" y="129"/>
                  <a:pt x="59" y="11"/>
                  <a:pt x="59" y="11"/>
                </a:cubicBezTo>
                <a:lnTo>
                  <a:pt x="50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1" name="Google Shape;6781;p22"/>
          <p:cNvSpPr/>
          <p:nvPr/>
        </p:nvSpPr>
        <p:spPr>
          <a:xfrm>
            <a:off x="4506896" y="338780"/>
            <a:ext cx="184789" cy="134986"/>
          </a:xfrm>
          <a:custGeom>
            <a:avLst/>
            <a:gdLst/>
            <a:ahLst/>
            <a:cxnLst/>
            <a:rect l="l" t="t" r="r" b="b"/>
            <a:pathLst>
              <a:path w="1128" h="824" extrusionOk="0">
                <a:moveTo>
                  <a:pt x="1078" y="1"/>
                </a:moveTo>
                <a:cubicBezTo>
                  <a:pt x="1078" y="1"/>
                  <a:pt x="862" y="49"/>
                  <a:pt x="618" y="167"/>
                </a:cubicBezTo>
                <a:cubicBezTo>
                  <a:pt x="294" y="334"/>
                  <a:pt x="89" y="539"/>
                  <a:pt x="0" y="774"/>
                </a:cubicBezTo>
                <a:cubicBezTo>
                  <a:pt x="0" y="794"/>
                  <a:pt x="0" y="814"/>
                  <a:pt x="20" y="824"/>
                </a:cubicBezTo>
                <a:cubicBezTo>
                  <a:pt x="39" y="824"/>
                  <a:pt x="59" y="814"/>
                  <a:pt x="69" y="804"/>
                </a:cubicBezTo>
                <a:cubicBezTo>
                  <a:pt x="167" y="520"/>
                  <a:pt x="441" y="334"/>
                  <a:pt x="647" y="236"/>
                </a:cubicBezTo>
                <a:cubicBezTo>
                  <a:pt x="882" y="118"/>
                  <a:pt x="1098" y="69"/>
                  <a:pt x="1098" y="69"/>
                </a:cubicBezTo>
                <a:cubicBezTo>
                  <a:pt x="1117" y="69"/>
                  <a:pt x="1127" y="49"/>
                  <a:pt x="1127" y="30"/>
                </a:cubicBezTo>
                <a:cubicBezTo>
                  <a:pt x="1117" y="20"/>
                  <a:pt x="1117" y="10"/>
                  <a:pt x="109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2" name="Google Shape;6782;p22"/>
          <p:cNvSpPr/>
          <p:nvPr/>
        </p:nvSpPr>
        <p:spPr>
          <a:xfrm>
            <a:off x="4500343" y="940164"/>
            <a:ext cx="54716" cy="60776"/>
          </a:xfrm>
          <a:custGeom>
            <a:avLst/>
            <a:gdLst/>
            <a:ahLst/>
            <a:cxnLst/>
            <a:rect l="l" t="t" r="r" b="b"/>
            <a:pathLst>
              <a:path w="334" h="371" extrusionOk="0">
                <a:moveTo>
                  <a:pt x="197" y="0"/>
                </a:moveTo>
                <a:cubicBezTo>
                  <a:pt x="129" y="0"/>
                  <a:pt x="66" y="57"/>
                  <a:pt x="40" y="151"/>
                </a:cubicBezTo>
                <a:cubicBezTo>
                  <a:pt x="1" y="249"/>
                  <a:pt x="40" y="347"/>
                  <a:pt x="118" y="367"/>
                </a:cubicBezTo>
                <a:cubicBezTo>
                  <a:pt x="127" y="369"/>
                  <a:pt x="137" y="371"/>
                  <a:pt x="146" y="371"/>
                </a:cubicBezTo>
                <a:cubicBezTo>
                  <a:pt x="209" y="371"/>
                  <a:pt x="279" y="315"/>
                  <a:pt x="305" y="230"/>
                </a:cubicBezTo>
                <a:cubicBezTo>
                  <a:pt x="334" y="132"/>
                  <a:pt x="295" y="34"/>
                  <a:pt x="227" y="4"/>
                </a:cubicBezTo>
                <a:cubicBezTo>
                  <a:pt x="217" y="1"/>
                  <a:pt x="207" y="0"/>
                  <a:pt x="19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3" name="Google Shape;6783;p22"/>
          <p:cNvSpPr/>
          <p:nvPr/>
        </p:nvSpPr>
        <p:spPr>
          <a:xfrm>
            <a:off x="4502145" y="950157"/>
            <a:ext cx="41774" cy="47671"/>
          </a:xfrm>
          <a:custGeom>
            <a:avLst/>
            <a:gdLst/>
            <a:ahLst/>
            <a:cxnLst/>
            <a:rect l="l" t="t" r="r" b="b"/>
            <a:pathLst>
              <a:path w="255" h="291" extrusionOk="0">
                <a:moveTo>
                  <a:pt x="152" y="1"/>
                </a:moveTo>
                <a:cubicBezTo>
                  <a:pt x="98" y="1"/>
                  <a:pt x="46" y="47"/>
                  <a:pt x="20" y="119"/>
                </a:cubicBezTo>
                <a:cubicBezTo>
                  <a:pt x="0" y="198"/>
                  <a:pt x="29" y="267"/>
                  <a:pt x="78" y="286"/>
                </a:cubicBezTo>
                <a:cubicBezTo>
                  <a:pt x="87" y="289"/>
                  <a:pt x="96" y="291"/>
                  <a:pt x="105" y="291"/>
                </a:cubicBezTo>
                <a:cubicBezTo>
                  <a:pt x="156" y="291"/>
                  <a:pt x="208" y="245"/>
                  <a:pt x="225" y="178"/>
                </a:cubicBezTo>
                <a:cubicBezTo>
                  <a:pt x="255" y="100"/>
                  <a:pt x="225" y="21"/>
                  <a:pt x="166" y="2"/>
                </a:cubicBezTo>
                <a:cubicBezTo>
                  <a:pt x="161" y="1"/>
                  <a:pt x="156" y="1"/>
                  <a:pt x="15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4" name="Google Shape;6784;p22"/>
          <p:cNvSpPr/>
          <p:nvPr/>
        </p:nvSpPr>
        <p:spPr>
          <a:xfrm>
            <a:off x="4412207" y="918376"/>
            <a:ext cx="64381" cy="65199"/>
          </a:xfrm>
          <a:custGeom>
            <a:avLst/>
            <a:gdLst/>
            <a:ahLst/>
            <a:cxnLst/>
            <a:rect l="l" t="t" r="r" b="b"/>
            <a:pathLst>
              <a:path w="393" h="398" extrusionOk="0">
                <a:moveTo>
                  <a:pt x="246" y="0"/>
                </a:moveTo>
                <a:cubicBezTo>
                  <a:pt x="181" y="0"/>
                  <a:pt x="112" y="46"/>
                  <a:pt x="68" y="117"/>
                </a:cubicBezTo>
                <a:cubicBezTo>
                  <a:pt x="0" y="215"/>
                  <a:pt x="10" y="333"/>
                  <a:pt x="88" y="382"/>
                </a:cubicBezTo>
                <a:cubicBezTo>
                  <a:pt x="106" y="392"/>
                  <a:pt x="126" y="397"/>
                  <a:pt x="148" y="397"/>
                </a:cubicBezTo>
                <a:cubicBezTo>
                  <a:pt x="210" y="397"/>
                  <a:pt x="282" y="357"/>
                  <a:pt x="333" y="284"/>
                </a:cubicBezTo>
                <a:cubicBezTo>
                  <a:pt x="392" y="186"/>
                  <a:pt x="382" y="69"/>
                  <a:pt x="314" y="19"/>
                </a:cubicBezTo>
                <a:cubicBezTo>
                  <a:pt x="293" y="6"/>
                  <a:pt x="270" y="0"/>
                  <a:pt x="246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5" name="Google Shape;6785;p22"/>
          <p:cNvSpPr/>
          <p:nvPr/>
        </p:nvSpPr>
        <p:spPr>
          <a:xfrm>
            <a:off x="4412207" y="927714"/>
            <a:ext cx="49801" cy="50292"/>
          </a:xfrm>
          <a:custGeom>
            <a:avLst/>
            <a:gdLst/>
            <a:ahLst/>
            <a:cxnLst/>
            <a:rect l="l" t="t" r="r" b="b"/>
            <a:pathLst>
              <a:path w="304" h="307" extrusionOk="0">
                <a:moveTo>
                  <a:pt x="195" y="0"/>
                </a:moveTo>
                <a:cubicBezTo>
                  <a:pt x="144" y="0"/>
                  <a:pt x="86" y="32"/>
                  <a:pt x="49" y="90"/>
                </a:cubicBezTo>
                <a:cubicBezTo>
                  <a:pt x="0" y="169"/>
                  <a:pt x="10" y="256"/>
                  <a:pt x="68" y="296"/>
                </a:cubicBezTo>
                <a:cubicBezTo>
                  <a:pt x="84" y="303"/>
                  <a:pt x="101" y="307"/>
                  <a:pt x="118" y="307"/>
                </a:cubicBezTo>
                <a:cubicBezTo>
                  <a:pt x="169" y="307"/>
                  <a:pt x="226" y="275"/>
                  <a:pt x="255" y="217"/>
                </a:cubicBezTo>
                <a:cubicBezTo>
                  <a:pt x="304" y="139"/>
                  <a:pt x="304" y="51"/>
                  <a:pt x="245" y="12"/>
                </a:cubicBezTo>
                <a:cubicBezTo>
                  <a:pt x="230" y="4"/>
                  <a:pt x="213" y="0"/>
                  <a:pt x="19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6" name="Google Shape;6786;p22"/>
          <p:cNvSpPr/>
          <p:nvPr/>
        </p:nvSpPr>
        <p:spPr>
          <a:xfrm>
            <a:off x="4420071" y="775852"/>
            <a:ext cx="57992" cy="57172"/>
          </a:xfrm>
          <a:custGeom>
            <a:avLst/>
            <a:gdLst/>
            <a:ahLst/>
            <a:cxnLst/>
            <a:rect l="l" t="t" r="r" b="b"/>
            <a:pathLst>
              <a:path w="354" h="349" extrusionOk="0">
                <a:moveTo>
                  <a:pt x="227" y="0"/>
                </a:moveTo>
                <a:cubicBezTo>
                  <a:pt x="171" y="0"/>
                  <a:pt x="108" y="31"/>
                  <a:pt x="60" y="86"/>
                </a:cubicBezTo>
                <a:cubicBezTo>
                  <a:pt x="1" y="174"/>
                  <a:pt x="1" y="282"/>
                  <a:pt x="60" y="331"/>
                </a:cubicBezTo>
                <a:cubicBezTo>
                  <a:pt x="77" y="343"/>
                  <a:pt x="99" y="348"/>
                  <a:pt x="123" y="348"/>
                </a:cubicBezTo>
                <a:cubicBezTo>
                  <a:pt x="178" y="348"/>
                  <a:pt x="244" y="317"/>
                  <a:pt x="285" y="262"/>
                </a:cubicBezTo>
                <a:cubicBezTo>
                  <a:pt x="354" y="174"/>
                  <a:pt x="354" y="66"/>
                  <a:pt x="295" y="18"/>
                </a:cubicBezTo>
                <a:cubicBezTo>
                  <a:pt x="274" y="6"/>
                  <a:pt x="251" y="0"/>
                  <a:pt x="227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7" name="Google Shape;6787;p22"/>
          <p:cNvSpPr/>
          <p:nvPr/>
        </p:nvSpPr>
        <p:spPr>
          <a:xfrm>
            <a:off x="4426624" y="788139"/>
            <a:ext cx="45050" cy="44886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7" y="1"/>
                </a:moveTo>
                <a:cubicBezTo>
                  <a:pt x="126" y="1"/>
                  <a:pt x="81" y="25"/>
                  <a:pt x="49" y="70"/>
                </a:cubicBezTo>
                <a:cubicBezTo>
                  <a:pt x="0" y="139"/>
                  <a:pt x="0" y="217"/>
                  <a:pt x="49" y="256"/>
                </a:cubicBezTo>
                <a:cubicBezTo>
                  <a:pt x="65" y="268"/>
                  <a:pt x="83" y="274"/>
                  <a:pt x="102" y="274"/>
                </a:cubicBezTo>
                <a:cubicBezTo>
                  <a:pt x="144" y="274"/>
                  <a:pt x="192" y="247"/>
                  <a:pt x="226" y="207"/>
                </a:cubicBezTo>
                <a:cubicBezTo>
                  <a:pt x="274" y="139"/>
                  <a:pt x="274" y="50"/>
                  <a:pt x="226" y="21"/>
                </a:cubicBezTo>
                <a:cubicBezTo>
                  <a:pt x="209" y="8"/>
                  <a:pt x="188" y="1"/>
                  <a:pt x="16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8" name="Google Shape;6788;p22"/>
          <p:cNvSpPr/>
          <p:nvPr/>
        </p:nvSpPr>
        <p:spPr>
          <a:xfrm>
            <a:off x="4434651" y="640701"/>
            <a:ext cx="59467" cy="61595"/>
          </a:xfrm>
          <a:custGeom>
            <a:avLst/>
            <a:gdLst/>
            <a:ahLst/>
            <a:cxnLst/>
            <a:rect l="l" t="t" r="r" b="b"/>
            <a:pathLst>
              <a:path w="363" h="376" extrusionOk="0">
                <a:moveTo>
                  <a:pt x="228" y="1"/>
                </a:moveTo>
                <a:cubicBezTo>
                  <a:pt x="160" y="1"/>
                  <a:pt x="89" y="48"/>
                  <a:pt x="49" y="127"/>
                </a:cubicBezTo>
                <a:cubicBezTo>
                  <a:pt x="0" y="215"/>
                  <a:pt x="20" y="323"/>
                  <a:pt x="88" y="362"/>
                </a:cubicBezTo>
                <a:cubicBezTo>
                  <a:pt x="104" y="371"/>
                  <a:pt x="122" y="376"/>
                  <a:pt x="141" y="376"/>
                </a:cubicBezTo>
                <a:cubicBezTo>
                  <a:pt x="201" y="376"/>
                  <a:pt x="267" y="330"/>
                  <a:pt x="304" y="255"/>
                </a:cubicBezTo>
                <a:cubicBezTo>
                  <a:pt x="363" y="157"/>
                  <a:pt x="343" y="48"/>
                  <a:pt x="275" y="9"/>
                </a:cubicBezTo>
                <a:cubicBezTo>
                  <a:pt x="260" y="4"/>
                  <a:pt x="244" y="1"/>
                  <a:pt x="22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9" name="Google Shape;6789;p22"/>
          <p:cNvSpPr/>
          <p:nvPr/>
        </p:nvSpPr>
        <p:spPr>
          <a:xfrm>
            <a:off x="4442678" y="653479"/>
            <a:ext cx="46689" cy="48326"/>
          </a:xfrm>
          <a:custGeom>
            <a:avLst/>
            <a:gdLst/>
            <a:ahLst/>
            <a:cxnLst/>
            <a:rect l="l" t="t" r="r" b="b"/>
            <a:pathLst>
              <a:path w="285" h="295" extrusionOk="0">
                <a:moveTo>
                  <a:pt x="174" y="0"/>
                </a:moveTo>
                <a:cubicBezTo>
                  <a:pt x="124" y="0"/>
                  <a:pt x="70" y="37"/>
                  <a:pt x="39" y="98"/>
                </a:cubicBezTo>
                <a:cubicBezTo>
                  <a:pt x="0" y="177"/>
                  <a:pt x="20" y="255"/>
                  <a:pt x="69" y="284"/>
                </a:cubicBezTo>
                <a:cubicBezTo>
                  <a:pt x="83" y="291"/>
                  <a:pt x="97" y="294"/>
                  <a:pt x="112" y="294"/>
                </a:cubicBezTo>
                <a:cubicBezTo>
                  <a:pt x="162" y="294"/>
                  <a:pt x="215" y="259"/>
                  <a:pt x="245" y="206"/>
                </a:cubicBezTo>
                <a:cubicBezTo>
                  <a:pt x="285" y="127"/>
                  <a:pt x="265" y="39"/>
                  <a:pt x="216" y="10"/>
                </a:cubicBezTo>
                <a:cubicBezTo>
                  <a:pt x="203" y="3"/>
                  <a:pt x="188" y="0"/>
                  <a:pt x="17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0" name="Google Shape;6790;p22"/>
          <p:cNvSpPr/>
          <p:nvPr/>
        </p:nvSpPr>
        <p:spPr>
          <a:xfrm>
            <a:off x="4477899" y="456239"/>
            <a:ext cx="54716" cy="58974"/>
          </a:xfrm>
          <a:custGeom>
            <a:avLst/>
            <a:gdLst/>
            <a:ahLst/>
            <a:cxnLst/>
            <a:rect l="l" t="t" r="r" b="b"/>
            <a:pathLst>
              <a:path w="334" h="360" extrusionOk="0">
                <a:moveTo>
                  <a:pt x="208" y="1"/>
                </a:moveTo>
                <a:cubicBezTo>
                  <a:pt x="147" y="1"/>
                  <a:pt x="80" y="54"/>
                  <a:pt x="40" y="126"/>
                </a:cubicBezTo>
                <a:cubicBezTo>
                  <a:pt x="1" y="224"/>
                  <a:pt x="20" y="322"/>
                  <a:pt x="89" y="351"/>
                </a:cubicBezTo>
                <a:cubicBezTo>
                  <a:pt x="103" y="357"/>
                  <a:pt x="117" y="360"/>
                  <a:pt x="132" y="360"/>
                </a:cubicBezTo>
                <a:cubicBezTo>
                  <a:pt x="193" y="360"/>
                  <a:pt x="263" y="313"/>
                  <a:pt x="295" y="234"/>
                </a:cubicBezTo>
                <a:cubicBezTo>
                  <a:pt x="334" y="146"/>
                  <a:pt x="314" y="48"/>
                  <a:pt x="246" y="9"/>
                </a:cubicBezTo>
                <a:cubicBezTo>
                  <a:pt x="234" y="3"/>
                  <a:pt x="221" y="1"/>
                  <a:pt x="20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1" name="Google Shape;6791;p22"/>
          <p:cNvSpPr/>
          <p:nvPr/>
        </p:nvSpPr>
        <p:spPr>
          <a:xfrm>
            <a:off x="4486090" y="469017"/>
            <a:ext cx="41774" cy="45705"/>
          </a:xfrm>
          <a:custGeom>
            <a:avLst/>
            <a:gdLst/>
            <a:ahLst/>
            <a:cxnLst/>
            <a:rect l="l" t="t" r="r" b="b"/>
            <a:pathLst>
              <a:path w="255" h="279" extrusionOk="0">
                <a:moveTo>
                  <a:pt x="154" y="0"/>
                </a:moveTo>
                <a:cubicBezTo>
                  <a:pt x="110" y="0"/>
                  <a:pt x="60" y="43"/>
                  <a:pt x="29" y="97"/>
                </a:cubicBezTo>
                <a:cubicBezTo>
                  <a:pt x="0" y="166"/>
                  <a:pt x="20" y="244"/>
                  <a:pt x="68" y="273"/>
                </a:cubicBezTo>
                <a:cubicBezTo>
                  <a:pt x="78" y="277"/>
                  <a:pt x="89" y="278"/>
                  <a:pt x="100" y="278"/>
                </a:cubicBezTo>
                <a:cubicBezTo>
                  <a:pt x="150" y="278"/>
                  <a:pt x="201" y="242"/>
                  <a:pt x="225" y="186"/>
                </a:cubicBezTo>
                <a:cubicBezTo>
                  <a:pt x="255" y="107"/>
                  <a:pt x="245" y="29"/>
                  <a:pt x="186" y="9"/>
                </a:cubicBezTo>
                <a:cubicBezTo>
                  <a:pt x="176" y="3"/>
                  <a:pt x="165" y="0"/>
                  <a:pt x="15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2" name="Google Shape;6792;p22"/>
          <p:cNvSpPr/>
          <p:nvPr/>
        </p:nvSpPr>
        <p:spPr>
          <a:xfrm>
            <a:off x="4632054" y="769955"/>
            <a:ext cx="57992" cy="65527"/>
          </a:xfrm>
          <a:custGeom>
            <a:avLst/>
            <a:gdLst/>
            <a:ahLst/>
            <a:cxnLst/>
            <a:rect l="l" t="t" r="r" b="b"/>
            <a:pathLst>
              <a:path w="354" h="400" extrusionOk="0">
                <a:moveTo>
                  <a:pt x="205" y="1"/>
                </a:moveTo>
                <a:cubicBezTo>
                  <a:pt x="128" y="1"/>
                  <a:pt x="56" y="66"/>
                  <a:pt x="30" y="161"/>
                </a:cubicBezTo>
                <a:cubicBezTo>
                  <a:pt x="0" y="269"/>
                  <a:pt x="40" y="377"/>
                  <a:pt x="118" y="396"/>
                </a:cubicBezTo>
                <a:cubicBezTo>
                  <a:pt x="127" y="398"/>
                  <a:pt x="136" y="400"/>
                  <a:pt x="145" y="400"/>
                </a:cubicBezTo>
                <a:cubicBezTo>
                  <a:pt x="216" y="400"/>
                  <a:pt x="289" y="335"/>
                  <a:pt x="324" y="239"/>
                </a:cubicBezTo>
                <a:cubicBezTo>
                  <a:pt x="353" y="132"/>
                  <a:pt x="314" y="24"/>
                  <a:pt x="236" y="4"/>
                </a:cubicBezTo>
                <a:cubicBezTo>
                  <a:pt x="226" y="2"/>
                  <a:pt x="215" y="1"/>
                  <a:pt x="205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3" name="Google Shape;6793;p22"/>
          <p:cNvSpPr/>
          <p:nvPr/>
        </p:nvSpPr>
        <p:spPr>
          <a:xfrm>
            <a:off x="4632054" y="781095"/>
            <a:ext cx="45050" cy="51275"/>
          </a:xfrm>
          <a:custGeom>
            <a:avLst/>
            <a:gdLst/>
            <a:ahLst/>
            <a:cxnLst/>
            <a:rect l="l" t="t" r="r" b="b"/>
            <a:pathLst>
              <a:path w="275" h="313" extrusionOk="0">
                <a:moveTo>
                  <a:pt x="156" y="1"/>
                </a:moveTo>
                <a:cubicBezTo>
                  <a:pt x="99" y="1"/>
                  <a:pt x="47" y="47"/>
                  <a:pt x="30" y="123"/>
                </a:cubicBezTo>
                <a:cubicBezTo>
                  <a:pt x="0" y="211"/>
                  <a:pt x="40" y="289"/>
                  <a:pt x="98" y="309"/>
                </a:cubicBezTo>
                <a:cubicBezTo>
                  <a:pt x="106" y="311"/>
                  <a:pt x="114" y="312"/>
                  <a:pt x="122" y="312"/>
                </a:cubicBezTo>
                <a:cubicBezTo>
                  <a:pt x="175" y="312"/>
                  <a:pt x="230" y="259"/>
                  <a:pt x="255" y="191"/>
                </a:cubicBezTo>
                <a:cubicBezTo>
                  <a:pt x="275" y="103"/>
                  <a:pt x="246" y="15"/>
                  <a:pt x="187" y="5"/>
                </a:cubicBezTo>
                <a:cubicBezTo>
                  <a:pt x="177" y="2"/>
                  <a:pt x="167" y="1"/>
                  <a:pt x="15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4" name="Google Shape;6794;p22"/>
          <p:cNvSpPr/>
          <p:nvPr/>
        </p:nvSpPr>
        <p:spPr>
          <a:xfrm>
            <a:off x="4758851" y="571405"/>
            <a:ext cx="54880" cy="69459"/>
          </a:xfrm>
          <a:custGeom>
            <a:avLst/>
            <a:gdLst/>
            <a:ahLst/>
            <a:cxnLst/>
            <a:rect l="l" t="t" r="r" b="b"/>
            <a:pathLst>
              <a:path w="335" h="424" extrusionOk="0">
                <a:moveTo>
                  <a:pt x="174" y="0"/>
                </a:moveTo>
                <a:cubicBezTo>
                  <a:pt x="91" y="0"/>
                  <a:pt x="20" y="85"/>
                  <a:pt x="10" y="197"/>
                </a:cubicBezTo>
                <a:cubicBezTo>
                  <a:pt x="1" y="315"/>
                  <a:pt x="60" y="413"/>
                  <a:pt x="147" y="423"/>
                </a:cubicBezTo>
                <a:cubicBezTo>
                  <a:pt x="152" y="423"/>
                  <a:pt x="156" y="424"/>
                  <a:pt x="160" y="424"/>
                </a:cubicBezTo>
                <a:cubicBezTo>
                  <a:pt x="244" y="424"/>
                  <a:pt x="315" y="339"/>
                  <a:pt x="324" y="227"/>
                </a:cubicBezTo>
                <a:cubicBezTo>
                  <a:pt x="334" y="109"/>
                  <a:pt x="275" y="11"/>
                  <a:pt x="187" y="1"/>
                </a:cubicBezTo>
                <a:cubicBezTo>
                  <a:pt x="182" y="1"/>
                  <a:pt x="178" y="0"/>
                  <a:pt x="174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5" name="Google Shape;6795;p22"/>
          <p:cNvSpPr/>
          <p:nvPr/>
        </p:nvSpPr>
        <p:spPr>
          <a:xfrm>
            <a:off x="4760490" y="584183"/>
            <a:ext cx="41938" cy="53568"/>
          </a:xfrm>
          <a:custGeom>
            <a:avLst/>
            <a:gdLst/>
            <a:ahLst/>
            <a:cxnLst/>
            <a:rect l="l" t="t" r="r" b="b"/>
            <a:pathLst>
              <a:path w="256" h="327" extrusionOk="0">
                <a:moveTo>
                  <a:pt x="125" y="1"/>
                </a:moveTo>
                <a:cubicBezTo>
                  <a:pt x="62" y="1"/>
                  <a:pt x="10" y="66"/>
                  <a:pt x="0" y="149"/>
                </a:cubicBezTo>
                <a:cubicBezTo>
                  <a:pt x="0" y="247"/>
                  <a:pt x="39" y="325"/>
                  <a:pt x="108" y="325"/>
                </a:cubicBezTo>
                <a:cubicBezTo>
                  <a:pt x="113" y="326"/>
                  <a:pt x="117" y="326"/>
                  <a:pt x="121" y="326"/>
                </a:cubicBezTo>
                <a:cubicBezTo>
                  <a:pt x="184" y="326"/>
                  <a:pt x="236" y="261"/>
                  <a:pt x="246" y="178"/>
                </a:cubicBezTo>
                <a:cubicBezTo>
                  <a:pt x="255" y="80"/>
                  <a:pt x="206" y="1"/>
                  <a:pt x="137" y="1"/>
                </a:cubicBezTo>
                <a:cubicBezTo>
                  <a:pt x="133" y="1"/>
                  <a:pt x="129" y="1"/>
                  <a:pt x="12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6" name="Google Shape;6796;p22"/>
          <p:cNvSpPr/>
          <p:nvPr/>
        </p:nvSpPr>
        <p:spPr>
          <a:xfrm>
            <a:off x="4039680" y="429537"/>
            <a:ext cx="205266" cy="59138"/>
          </a:xfrm>
          <a:custGeom>
            <a:avLst/>
            <a:gdLst/>
            <a:ahLst/>
            <a:cxnLst/>
            <a:rect l="l" t="t" r="r" b="b"/>
            <a:pathLst>
              <a:path w="1253" h="361" extrusionOk="0">
                <a:moveTo>
                  <a:pt x="547" y="1"/>
                </a:moveTo>
                <a:cubicBezTo>
                  <a:pt x="353" y="1"/>
                  <a:pt x="153" y="26"/>
                  <a:pt x="10" y="74"/>
                </a:cubicBezTo>
                <a:cubicBezTo>
                  <a:pt x="1" y="83"/>
                  <a:pt x="1" y="93"/>
                  <a:pt x="10" y="103"/>
                </a:cubicBezTo>
                <a:cubicBezTo>
                  <a:pt x="137" y="155"/>
                  <a:pt x="656" y="361"/>
                  <a:pt x="949" y="361"/>
                </a:cubicBezTo>
                <a:cubicBezTo>
                  <a:pt x="1040" y="361"/>
                  <a:pt x="1110" y="341"/>
                  <a:pt x="1138" y="289"/>
                </a:cubicBezTo>
                <a:cubicBezTo>
                  <a:pt x="1253" y="91"/>
                  <a:pt x="912" y="1"/>
                  <a:pt x="54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7" name="Google Shape;6797;p22"/>
          <p:cNvSpPr/>
          <p:nvPr/>
        </p:nvSpPr>
        <p:spPr>
          <a:xfrm>
            <a:off x="4116839" y="642994"/>
            <a:ext cx="185936" cy="58647"/>
          </a:xfrm>
          <a:custGeom>
            <a:avLst/>
            <a:gdLst/>
            <a:ahLst/>
            <a:cxnLst/>
            <a:rect l="l" t="t" r="r" b="b"/>
            <a:pathLst>
              <a:path w="1135" h="358" extrusionOk="0">
                <a:moveTo>
                  <a:pt x="328" y="0"/>
                </a:moveTo>
                <a:cubicBezTo>
                  <a:pt x="210" y="0"/>
                  <a:pt x="98" y="11"/>
                  <a:pt x="10" y="34"/>
                </a:cubicBezTo>
                <a:cubicBezTo>
                  <a:pt x="0" y="45"/>
                  <a:pt x="0" y="54"/>
                  <a:pt x="10" y="54"/>
                </a:cubicBezTo>
                <a:cubicBezTo>
                  <a:pt x="120" y="117"/>
                  <a:pt x="617" y="358"/>
                  <a:pt x="869" y="358"/>
                </a:cubicBezTo>
                <a:cubicBezTo>
                  <a:pt x="930" y="358"/>
                  <a:pt x="977" y="343"/>
                  <a:pt x="1000" y="309"/>
                </a:cubicBezTo>
                <a:cubicBezTo>
                  <a:pt x="1134" y="115"/>
                  <a:pt x="704" y="0"/>
                  <a:pt x="32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8" name="Google Shape;6798;p22"/>
          <p:cNvSpPr/>
          <p:nvPr/>
        </p:nvSpPr>
        <p:spPr>
          <a:xfrm>
            <a:off x="4040499" y="655445"/>
            <a:ext cx="82893" cy="167094"/>
          </a:xfrm>
          <a:custGeom>
            <a:avLst/>
            <a:gdLst/>
            <a:ahLst/>
            <a:cxnLst/>
            <a:rect l="l" t="t" r="r" b="b"/>
            <a:pathLst>
              <a:path w="506" h="1020" extrusionOk="0">
                <a:moveTo>
                  <a:pt x="476" y="0"/>
                </a:moveTo>
                <a:cubicBezTo>
                  <a:pt x="471" y="0"/>
                  <a:pt x="466" y="3"/>
                  <a:pt x="466" y="8"/>
                </a:cubicBezTo>
                <a:cubicBezTo>
                  <a:pt x="228" y="293"/>
                  <a:pt x="0" y="1019"/>
                  <a:pt x="263" y="1019"/>
                </a:cubicBezTo>
                <a:cubicBezTo>
                  <a:pt x="271" y="1019"/>
                  <a:pt x="280" y="1018"/>
                  <a:pt x="290" y="1017"/>
                </a:cubicBezTo>
                <a:cubicBezTo>
                  <a:pt x="505" y="978"/>
                  <a:pt x="486" y="174"/>
                  <a:pt x="486" y="8"/>
                </a:cubicBezTo>
                <a:cubicBezTo>
                  <a:pt x="486" y="3"/>
                  <a:pt x="481" y="0"/>
                  <a:pt x="47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9" name="Google Shape;6799;p22"/>
          <p:cNvSpPr/>
          <p:nvPr/>
        </p:nvSpPr>
        <p:spPr>
          <a:xfrm>
            <a:off x="3935326" y="566818"/>
            <a:ext cx="139902" cy="171845"/>
          </a:xfrm>
          <a:custGeom>
            <a:avLst/>
            <a:gdLst/>
            <a:ahLst/>
            <a:cxnLst/>
            <a:rect l="l" t="t" r="r" b="b"/>
            <a:pathLst>
              <a:path w="854" h="1049" extrusionOk="0">
                <a:moveTo>
                  <a:pt x="834" y="0"/>
                </a:moveTo>
                <a:cubicBezTo>
                  <a:pt x="481" y="255"/>
                  <a:pt x="1" y="1009"/>
                  <a:pt x="353" y="1048"/>
                </a:cubicBezTo>
                <a:cubicBezTo>
                  <a:pt x="357" y="1049"/>
                  <a:pt x="361" y="1049"/>
                  <a:pt x="365" y="1049"/>
                </a:cubicBezTo>
                <a:cubicBezTo>
                  <a:pt x="596" y="1049"/>
                  <a:pt x="815" y="193"/>
                  <a:pt x="853" y="20"/>
                </a:cubicBezTo>
                <a:cubicBezTo>
                  <a:pt x="853" y="0"/>
                  <a:pt x="843" y="0"/>
                  <a:pt x="834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0" name="Google Shape;6800;p22"/>
          <p:cNvSpPr/>
          <p:nvPr/>
        </p:nvSpPr>
        <p:spPr>
          <a:xfrm>
            <a:off x="3858331" y="443134"/>
            <a:ext cx="183151" cy="142685"/>
          </a:xfrm>
          <a:custGeom>
            <a:avLst/>
            <a:gdLst/>
            <a:ahLst/>
            <a:cxnLst/>
            <a:rect l="l" t="t" r="r" b="b"/>
            <a:pathLst>
              <a:path w="1118" h="871" extrusionOk="0">
                <a:moveTo>
                  <a:pt x="1088" y="0"/>
                </a:moveTo>
                <a:cubicBezTo>
                  <a:pt x="677" y="148"/>
                  <a:pt x="0" y="735"/>
                  <a:pt x="324" y="862"/>
                </a:cubicBezTo>
                <a:cubicBezTo>
                  <a:pt x="337" y="868"/>
                  <a:pt x="351" y="871"/>
                  <a:pt x="366" y="871"/>
                </a:cubicBezTo>
                <a:cubicBezTo>
                  <a:pt x="603" y="871"/>
                  <a:pt x="1024" y="167"/>
                  <a:pt x="1108" y="20"/>
                </a:cubicBezTo>
                <a:cubicBezTo>
                  <a:pt x="1117" y="10"/>
                  <a:pt x="1108" y="0"/>
                  <a:pt x="108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1" name="Google Shape;6801;p22"/>
          <p:cNvSpPr/>
          <p:nvPr/>
        </p:nvSpPr>
        <p:spPr>
          <a:xfrm>
            <a:off x="4076540" y="543719"/>
            <a:ext cx="204447" cy="56517"/>
          </a:xfrm>
          <a:custGeom>
            <a:avLst/>
            <a:gdLst/>
            <a:ahLst/>
            <a:cxnLst/>
            <a:rect l="l" t="t" r="r" b="b"/>
            <a:pathLst>
              <a:path w="1248" h="345" extrusionOk="0">
                <a:moveTo>
                  <a:pt x="668" y="1"/>
                </a:moveTo>
                <a:cubicBezTo>
                  <a:pt x="438" y="1"/>
                  <a:pt x="180" y="41"/>
                  <a:pt x="11" y="111"/>
                </a:cubicBezTo>
                <a:cubicBezTo>
                  <a:pt x="1" y="121"/>
                  <a:pt x="1" y="131"/>
                  <a:pt x="11" y="141"/>
                </a:cubicBezTo>
                <a:cubicBezTo>
                  <a:pt x="139" y="184"/>
                  <a:pt x="626" y="344"/>
                  <a:pt x="926" y="344"/>
                </a:cubicBezTo>
                <a:cubicBezTo>
                  <a:pt x="1040" y="344"/>
                  <a:pt x="1127" y="321"/>
                  <a:pt x="1157" y="259"/>
                </a:cubicBezTo>
                <a:cubicBezTo>
                  <a:pt x="1248" y="77"/>
                  <a:pt x="984" y="1"/>
                  <a:pt x="668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2" name="Google Shape;6802;p22"/>
          <p:cNvSpPr/>
          <p:nvPr/>
        </p:nvSpPr>
        <p:spPr>
          <a:xfrm>
            <a:off x="4020513" y="295368"/>
            <a:ext cx="213621" cy="516517"/>
          </a:xfrm>
          <a:custGeom>
            <a:avLst/>
            <a:gdLst/>
            <a:ahLst/>
            <a:cxnLst/>
            <a:rect l="l" t="t" r="r" b="b"/>
            <a:pathLst>
              <a:path w="1304" h="3153" extrusionOk="0">
                <a:moveTo>
                  <a:pt x="10" y="1"/>
                </a:moveTo>
                <a:cubicBezTo>
                  <a:pt x="0" y="177"/>
                  <a:pt x="20" y="540"/>
                  <a:pt x="88" y="883"/>
                </a:cubicBezTo>
                <a:cubicBezTo>
                  <a:pt x="157" y="1246"/>
                  <a:pt x="275" y="1598"/>
                  <a:pt x="441" y="1941"/>
                </a:cubicBezTo>
                <a:cubicBezTo>
                  <a:pt x="637" y="2363"/>
                  <a:pt x="911" y="2764"/>
                  <a:pt x="1235" y="3136"/>
                </a:cubicBezTo>
                <a:cubicBezTo>
                  <a:pt x="1247" y="3148"/>
                  <a:pt x="1258" y="3153"/>
                  <a:pt x="1268" y="3153"/>
                </a:cubicBezTo>
                <a:cubicBezTo>
                  <a:pt x="1274" y="3153"/>
                  <a:pt x="1280" y="3150"/>
                  <a:pt x="1284" y="3147"/>
                </a:cubicBezTo>
                <a:cubicBezTo>
                  <a:pt x="1303" y="3127"/>
                  <a:pt x="1303" y="3107"/>
                  <a:pt x="1294" y="3097"/>
                </a:cubicBezTo>
                <a:cubicBezTo>
                  <a:pt x="558" y="2254"/>
                  <a:pt x="264" y="1431"/>
                  <a:pt x="157" y="873"/>
                </a:cubicBezTo>
                <a:cubicBezTo>
                  <a:pt x="68" y="462"/>
                  <a:pt x="68" y="157"/>
                  <a:pt x="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3" name="Google Shape;6803;p22"/>
          <p:cNvSpPr/>
          <p:nvPr/>
        </p:nvSpPr>
        <p:spPr>
          <a:xfrm>
            <a:off x="4173357" y="739484"/>
            <a:ext cx="182659" cy="168077"/>
          </a:xfrm>
          <a:custGeom>
            <a:avLst/>
            <a:gdLst/>
            <a:ahLst/>
            <a:cxnLst/>
            <a:rect l="l" t="t" r="r" b="b"/>
            <a:pathLst>
              <a:path w="1115" h="1026" extrusionOk="0">
                <a:moveTo>
                  <a:pt x="18" y="0"/>
                </a:moveTo>
                <a:cubicBezTo>
                  <a:pt x="9" y="0"/>
                  <a:pt x="1" y="10"/>
                  <a:pt x="8" y="24"/>
                </a:cubicBezTo>
                <a:cubicBezTo>
                  <a:pt x="136" y="416"/>
                  <a:pt x="612" y="1025"/>
                  <a:pt x="872" y="1025"/>
                </a:cubicBezTo>
                <a:cubicBezTo>
                  <a:pt x="930" y="1025"/>
                  <a:pt x="977" y="995"/>
                  <a:pt x="1008" y="926"/>
                </a:cubicBezTo>
                <a:cubicBezTo>
                  <a:pt x="1115" y="671"/>
                  <a:pt x="213" y="112"/>
                  <a:pt x="28" y="4"/>
                </a:cubicBezTo>
                <a:cubicBezTo>
                  <a:pt x="25" y="2"/>
                  <a:pt x="21" y="0"/>
                  <a:pt x="1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4" name="Google Shape;6804;p22"/>
          <p:cNvSpPr/>
          <p:nvPr/>
        </p:nvSpPr>
        <p:spPr>
          <a:xfrm>
            <a:off x="4010848" y="563541"/>
            <a:ext cx="207232" cy="114017"/>
          </a:xfrm>
          <a:custGeom>
            <a:avLst/>
            <a:gdLst/>
            <a:ahLst/>
            <a:cxnLst/>
            <a:rect l="l" t="t" r="r" b="b"/>
            <a:pathLst>
              <a:path w="1265" h="696" extrusionOk="0">
                <a:moveTo>
                  <a:pt x="392" y="0"/>
                </a:moveTo>
                <a:cubicBezTo>
                  <a:pt x="382" y="0"/>
                  <a:pt x="382" y="0"/>
                  <a:pt x="382" y="10"/>
                </a:cubicBezTo>
                <a:lnTo>
                  <a:pt x="0" y="676"/>
                </a:lnTo>
                <a:cubicBezTo>
                  <a:pt x="0" y="686"/>
                  <a:pt x="0" y="696"/>
                  <a:pt x="10" y="696"/>
                </a:cubicBezTo>
                <a:cubicBezTo>
                  <a:pt x="20" y="696"/>
                  <a:pt x="20" y="696"/>
                  <a:pt x="29" y="686"/>
                </a:cubicBezTo>
                <a:lnTo>
                  <a:pt x="402" y="29"/>
                </a:lnTo>
                <a:lnTo>
                  <a:pt x="1245" y="69"/>
                </a:lnTo>
                <a:cubicBezTo>
                  <a:pt x="1255" y="69"/>
                  <a:pt x="1264" y="59"/>
                  <a:pt x="1264" y="49"/>
                </a:cubicBezTo>
                <a:lnTo>
                  <a:pt x="1255" y="40"/>
                </a:lnTo>
                <a:lnTo>
                  <a:pt x="392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5" name="Google Shape;6805;p22"/>
          <p:cNvSpPr/>
          <p:nvPr/>
        </p:nvSpPr>
        <p:spPr>
          <a:xfrm>
            <a:off x="3940241" y="443134"/>
            <a:ext cx="240979" cy="98127"/>
          </a:xfrm>
          <a:custGeom>
            <a:avLst/>
            <a:gdLst/>
            <a:ahLst/>
            <a:cxnLst/>
            <a:rect l="l" t="t" r="r" b="b"/>
            <a:pathLst>
              <a:path w="1471" h="599" extrusionOk="0">
                <a:moveTo>
                  <a:pt x="617" y="0"/>
                </a:moveTo>
                <a:lnTo>
                  <a:pt x="608" y="10"/>
                </a:lnTo>
                <a:lnTo>
                  <a:pt x="10" y="579"/>
                </a:lnTo>
                <a:cubicBezTo>
                  <a:pt x="0" y="579"/>
                  <a:pt x="0" y="588"/>
                  <a:pt x="10" y="588"/>
                </a:cubicBezTo>
                <a:cubicBezTo>
                  <a:pt x="10" y="598"/>
                  <a:pt x="10" y="598"/>
                  <a:pt x="20" y="598"/>
                </a:cubicBezTo>
                <a:lnTo>
                  <a:pt x="617" y="30"/>
                </a:lnTo>
                <a:lnTo>
                  <a:pt x="1451" y="108"/>
                </a:lnTo>
                <a:cubicBezTo>
                  <a:pt x="1460" y="108"/>
                  <a:pt x="1470" y="108"/>
                  <a:pt x="1470" y="98"/>
                </a:cubicBezTo>
                <a:cubicBezTo>
                  <a:pt x="1470" y="89"/>
                  <a:pt x="1460" y="89"/>
                  <a:pt x="1451" y="89"/>
                </a:cubicBezTo>
                <a:lnTo>
                  <a:pt x="617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6" name="Google Shape;6806;p22"/>
          <p:cNvSpPr/>
          <p:nvPr/>
        </p:nvSpPr>
        <p:spPr>
          <a:xfrm>
            <a:off x="4168115" y="734078"/>
            <a:ext cx="93377" cy="97635"/>
          </a:xfrm>
          <a:custGeom>
            <a:avLst/>
            <a:gdLst/>
            <a:ahLst/>
            <a:cxnLst/>
            <a:rect l="l" t="t" r="r" b="b"/>
            <a:pathLst>
              <a:path w="570" h="596" extrusionOk="0">
                <a:moveTo>
                  <a:pt x="15" y="1"/>
                </a:moveTo>
                <a:cubicBezTo>
                  <a:pt x="13" y="1"/>
                  <a:pt x="10" y="3"/>
                  <a:pt x="10" y="8"/>
                </a:cubicBezTo>
                <a:cubicBezTo>
                  <a:pt x="1" y="8"/>
                  <a:pt x="1" y="18"/>
                  <a:pt x="10" y="27"/>
                </a:cubicBezTo>
                <a:lnTo>
                  <a:pt x="550" y="586"/>
                </a:lnTo>
                <a:cubicBezTo>
                  <a:pt x="550" y="596"/>
                  <a:pt x="550" y="596"/>
                  <a:pt x="559" y="596"/>
                </a:cubicBezTo>
                <a:lnTo>
                  <a:pt x="569" y="586"/>
                </a:lnTo>
                <a:lnTo>
                  <a:pt x="569" y="576"/>
                </a:lnTo>
                <a:lnTo>
                  <a:pt x="20" y="8"/>
                </a:lnTo>
                <a:cubicBezTo>
                  <a:pt x="20" y="3"/>
                  <a:pt x="18" y="1"/>
                  <a:pt x="1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7" name="Google Shape;6807;p22"/>
          <p:cNvSpPr/>
          <p:nvPr/>
        </p:nvSpPr>
        <p:spPr>
          <a:xfrm>
            <a:off x="4092594" y="650202"/>
            <a:ext cx="134988" cy="106154"/>
          </a:xfrm>
          <a:custGeom>
            <a:avLst/>
            <a:gdLst/>
            <a:ahLst/>
            <a:cxnLst/>
            <a:rect l="l" t="t" r="r" b="b"/>
            <a:pathLst>
              <a:path w="824" h="648" extrusionOk="0">
                <a:moveTo>
                  <a:pt x="158" y="1"/>
                </a:moveTo>
                <a:cubicBezTo>
                  <a:pt x="148" y="1"/>
                  <a:pt x="148" y="1"/>
                  <a:pt x="148" y="10"/>
                </a:cubicBezTo>
                <a:lnTo>
                  <a:pt x="1" y="637"/>
                </a:lnTo>
                <a:cubicBezTo>
                  <a:pt x="1" y="637"/>
                  <a:pt x="1" y="647"/>
                  <a:pt x="11" y="647"/>
                </a:cubicBezTo>
                <a:cubicBezTo>
                  <a:pt x="20" y="647"/>
                  <a:pt x="20" y="647"/>
                  <a:pt x="20" y="637"/>
                </a:cubicBezTo>
                <a:lnTo>
                  <a:pt x="168" y="30"/>
                </a:lnTo>
                <a:lnTo>
                  <a:pt x="804" y="138"/>
                </a:lnTo>
                <a:cubicBezTo>
                  <a:pt x="815" y="138"/>
                  <a:pt x="824" y="138"/>
                  <a:pt x="824" y="128"/>
                </a:cubicBezTo>
                <a:cubicBezTo>
                  <a:pt x="824" y="118"/>
                  <a:pt x="824" y="108"/>
                  <a:pt x="815" y="108"/>
                </a:cubicBezTo>
                <a:lnTo>
                  <a:pt x="158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8" name="Google Shape;6808;p22"/>
          <p:cNvSpPr/>
          <p:nvPr/>
        </p:nvSpPr>
        <p:spPr>
          <a:xfrm>
            <a:off x="299825" y="429537"/>
            <a:ext cx="205103" cy="59138"/>
          </a:xfrm>
          <a:custGeom>
            <a:avLst/>
            <a:gdLst/>
            <a:ahLst/>
            <a:cxnLst/>
            <a:rect l="l" t="t" r="r" b="b"/>
            <a:pathLst>
              <a:path w="1252" h="361" extrusionOk="0">
                <a:moveTo>
                  <a:pt x="705" y="1"/>
                </a:moveTo>
                <a:cubicBezTo>
                  <a:pt x="341" y="1"/>
                  <a:pt x="0" y="91"/>
                  <a:pt x="115" y="289"/>
                </a:cubicBezTo>
                <a:cubicBezTo>
                  <a:pt x="143" y="341"/>
                  <a:pt x="213" y="361"/>
                  <a:pt x="304" y="361"/>
                </a:cubicBezTo>
                <a:cubicBezTo>
                  <a:pt x="597" y="361"/>
                  <a:pt x="1115" y="155"/>
                  <a:pt x="1242" y="103"/>
                </a:cubicBezTo>
                <a:cubicBezTo>
                  <a:pt x="1252" y="93"/>
                  <a:pt x="1252" y="83"/>
                  <a:pt x="1242" y="74"/>
                </a:cubicBezTo>
                <a:cubicBezTo>
                  <a:pt x="1099" y="26"/>
                  <a:pt x="899" y="1"/>
                  <a:pt x="70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9" name="Google Shape;6809;p22"/>
          <p:cNvSpPr/>
          <p:nvPr/>
        </p:nvSpPr>
        <p:spPr>
          <a:xfrm>
            <a:off x="241997" y="642994"/>
            <a:ext cx="185936" cy="58647"/>
          </a:xfrm>
          <a:custGeom>
            <a:avLst/>
            <a:gdLst/>
            <a:ahLst/>
            <a:cxnLst/>
            <a:rect l="l" t="t" r="r" b="b"/>
            <a:pathLst>
              <a:path w="1135" h="358" extrusionOk="0">
                <a:moveTo>
                  <a:pt x="806" y="0"/>
                </a:moveTo>
                <a:cubicBezTo>
                  <a:pt x="430" y="0"/>
                  <a:pt x="1" y="115"/>
                  <a:pt x="135" y="309"/>
                </a:cubicBezTo>
                <a:cubicBezTo>
                  <a:pt x="160" y="343"/>
                  <a:pt x="208" y="358"/>
                  <a:pt x="270" y="358"/>
                </a:cubicBezTo>
                <a:cubicBezTo>
                  <a:pt x="524" y="358"/>
                  <a:pt x="1014" y="117"/>
                  <a:pt x="1124" y="54"/>
                </a:cubicBezTo>
                <a:cubicBezTo>
                  <a:pt x="1135" y="54"/>
                  <a:pt x="1135" y="45"/>
                  <a:pt x="1124" y="34"/>
                </a:cubicBezTo>
                <a:cubicBezTo>
                  <a:pt x="1036" y="11"/>
                  <a:pt x="924" y="0"/>
                  <a:pt x="806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0" name="Google Shape;6810;p22"/>
          <p:cNvSpPr/>
          <p:nvPr/>
        </p:nvSpPr>
        <p:spPr>
          <a:xfrm>
            <a:off x="421380" y="655445"/>
            <a:ext cx="82893" cy="167094"/>
          </a:xfrm>
          <a:custGeom>
            <a:avLst/>
            <a:gdLst/>
            <a:ahLst/>
            <a:cxnLst/>
            <a:rect l="l" t="t" r="r" b="b"/>
            <a:pathLst>
              <a:path w="506" h="1020" extrusionOk="0">
                <a:moveTo>
                  <a:pt x="35" y="0"/>
                </a:moveTo>
                <a:cubicBezTo>
                  <a:pt x="32" y="0"/>
                  <a:pt x="29" y="3"/>
                  <a:pt x="29" y="8"/>
                </a:cubicBezTo>
                <a:cubicBezTo>
                  <a:pt x="20" y="174"/>
                  <a:pt x="0" y="978"/>
                  <a:pt x="216" y="1017"/>
                </a:cubicBezTo>
                <a:cubicBezTo>
                  <a:pt x="225" y="1018"/>
                  <a:pt x="234" y="1019"/>
                  <a:pt x="243" y="1019"/>
                </a:cubicBezTo>
                <a:cubicBezTo>
                  <a:pt x="505" y="1019"/>
                  <a:pt x="287" y="293"/>
                  <a:pt x="40" y="8"/>
                </a:cubicBezTo>
                <a:cubicBezTo>
                  <a:pt x="40" y="3"/>
                  <a:pt x="37" y="0"/>
                  <a:pt x="3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1" name="Google Shape;6811;p22"/>
          <p:cNvSpPr/>
          <p:nvPr/>
        </p:nvSpPr>
        <p:spPr>
          <a:xfrm>
            <a:off x="469543" y="566818"/>
            <a:ext cx="139738" cy="171845"/>
          </a:xfrm>
          <a:custGeom>
            <a:avLst/>
            <a:gdLst/>
            <a:ahLst/>
            <a:cxnLst/>
            <a:rect l="l" t="t" r="r" b="b"/>
            <a:pathLst>
              <a:path w="853" h="1049" extrusionOk="0">
                <a:moveTo>
                  <a:pt x="20" y="0"/>
                </a:moveTo>
                <a:cubicBezTo>
                  <a:pt x="10" y="0"/>
                  <a:pt x="0" y="0"/>
                  <a:pt x="0" y="20"/>
                </a:cubicBezTo>
                <a:cubicBezTo>
                  <a:pt x="48" y="193"/>
                  <a:pt x="258" y="1049"/>
                  <a:pt x="488" y="1049"/>
                </a:cubicBezTo>
                <a:cubicBezTo>
                  <a:pt x="492" y="1049"/>
                  <a:pt x="496" y="1049"/>
                  <a:pt x="500" y="1048"/>
                </a:cubicBezTo>
                <a:cubicBezTo>
                  <a:pt x="853" y="1009"/>
                  <a:pt x="382" y="255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2" name="Google Shape;6812;p22"/>
          <p:cNvSpPr/>
          <p:nvPr/>
        </p:nvSpPr>
        <p:spPr>
          <a:xfrm>
            <a:off x="504928" y="443134"/>
            <a:ext cx="181349" cy="142685"/>
          </a:xfrm>
          <a:custGeom>
            <a:avLst/>
            <a:gdLst/>
            <a:ahLst/>
            <a:cxnLst/>
            <a:rect l="l" t="t" r="r" b="b"/>
            <a:pathLst>
              <a:path w="1107" h="871" extrusionOk="0">
                <a:moveTo>
                  <a:pt x="20" y="0"/>
                </a:moveTo>
                <a:cubicBezTo>
                  <a:pt x="9" y="0"/>
                  <a:pt x="0" y="10"/>
                  <a:pt x="0" y="20"/>
                </a:cubicBezTo>
                <a:cubicBezTo>
                  <a:pt x="83" y="167"/>
                  <a:pt x="504" y="871"/>
                  <a:pt x="742" y="871"/>
                </a:cubicBezTo>
                <a:cubicBezTo>
                  <a:pt x="757" y="871"/>
                  <a:pt x="771" y="868"/>
                  <a:pt x="784" y="862"/>
                </a:cubicBezTo>
                <a:cubicBezTo>
                  <a:pt x="1107" y="735"/>
                  <a:pt x="431" y="148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3" name="Google Shape;6813;p22"/>
          <p:cNvSpPr/>
          <p:nvPr/>
        </p:nvSpPr>
        <p:spPr>
          <a:xfrm>
            <a:off x="264604" y="543719"/>
            <a:ext cx="203464" cy="56517"/>
          </a:xfrm>
          <a:custGeom>
            <a:avLst/>
            <a:gdLst/>
            <a:ahLst/>
            <a:cxnLst/>
            <a:rect l="l" t="t" r="r" b="b"/>
            <a:pathLst>
              <a:path w="1242" h="345" extrusionOk="0">
                <a:moveTo>
                  <a:pt x="577" y="1"/>
                </a:moveTo>
                <a:cubicBezTo>
                  <a:pt x="263" y="1"/>
                  <a:pt x="0" y="77"/>
                  <a:pt x="85" y="259"/>
                </a:cubicBezTo>
                <a:cubicBezTo>
                  <a:pt x="115" y="321"/>
                  <a:pt x="202" y="344"/>
                  <a:pt x="317" y="344"/>
                </a:cubicBezTo>
                <a:cubicBezTo>
                  <a:pt x="617" y="344"/>
                  <a:pt x="1104" y="184"/>
                  <a:pt x="1232" y="141"/>
                </a:cubicBezTo>
                <a:cubicBezTo>
                  <a:pt x="1241" y="131"/>
                  <a:pt x="1241" y="121"/>
                  <a:pt x="1232" y="111"/>
                </a:cubicBezTo>
                <a:cubicBezTo>
                  <a:pt x="1062" y="41"/>
                  <a:pt x="806" y="1"/>
                  <a:pt x="57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4" name="Google Shape;6814;p22"/>
          <p:cNvSpPr/>
          <p:nvPr/>
        </p:nvSpPr>
        <p:spPr>
          <a:xfrm>
            <a:off x="310474" y="295368"/>
            <a:ext cx="213785" cy="516517"/>
          </a:xfrm>
          <a:custGeom>
            <a:avLst/>
            <a:gdLst/>
            <a:ahLst/>
            <a:cxnLst/>
            <a:rect l="l" t="t" r="r" b="b"/>
            <a:pathLst>
              <a:path w="1305" h="3153" extrusionOk="0">
                <a:moveTo>
                  <a:pt x="1226" y="1"/>
                </a:moveTo>
                <a:cubicBezTo>
                  <a:pt x="1236" y="157"/>
                  <a:pt x="1236" y="462"/>
                  <a:pt x="1148" y="873"/>
                </a:cubicBezTo>
                <a:cubicBezTo>
                  <a:pt x="1040" y="1431"/>
                  <a:pt x="746" y="2254"/>
                  <a:pt x="21" y="3097"/>
                </a:cubicBezTo>
                <a:cubicBezTo>
                  <a:pt x="1" y="3107"/>
                  <a:pt x="1" y="3127"/>
                  <a:pt x="21" y="3147"/>
                </a:cubicBezTo>
                <a:cubicBezTo>
                  <a:pt x="25" y="3150"/>
                  <a:pt x="32" y="3153"/>
                  <a:pt x="40" y="3153"/>
                </a:cubicBezTo>
                <a:cubicBezTo>
                  <a:pt x="51" y="3153"/>
                  <a:pt x="64" y="3148"/>
                  <a:pt x="70" y="3136"/>
                </a:cubicBezTo>
                <a:cubicBezTo>
                  <a:pt x="393" y="2764"/>
                  <a:pt x="667" y="2363"/>
                  <a:pt x="863" y="1941"/>
                </a:cubicBezTo>
                <a:cubicBezTo>
                  <a:pt x="1030" y="1598"/>
                  <a:pt x="1148" y="1246"/>
                  <a:pt x="1216" y="883"/>
                </a:cubicBezTo>
                <a:cubicBezTo>
                  <a:pt x="1285" y="540"/>
                  <a:pt x="1305" y="177"/>
                  <a:pt x="129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5" name="Google Shape;6815;p22"/>
          <p:cNvSpPr/>
          <p:nvPr/>
        </p:nvSpPr>
        <p:spPr>
          <a:xfrm>
            <a:off x="188591" y="739484"/>
            <a:ext cx="182659" cy="168077"/>
          </a:xfrm>
          <a:custGeom>
            <a:avLst/>
            <a:gdLst/>
            <a:ahLst/>
            <a:cxnLst/>
            <a:rect l="l" t="t" r="r" b="b"/>
            <a:pathLst>
              <a:path w="1115" h="1026" extrusionOk="0">
                <a:moveTo>
                  <a:pt x="1097" y="0"/>
                </a:moveTo>
                <a:cubicBezTo>
                  <a:pt x="1094" y="0"/>
                  <a:pt x="1091" y="2"/>
                  <a:pt x="1088" y="4"/>
                </a:cubicBezTo>
                <a:cubicBezTo>
                  <a:pt x="912" y="112"/>
                  <a:pt x="0" y="671"/>
                  <a:pt x="108" y="926"/>
                </a:cubicBezTo>
                <a:cubicBezTo>
                  <a:pt x="139" y="995"/>
                  <a:pt x="186" y="1025"/>
                  <a:pt x="244" y="1025"/>
                </a:cubicBezTo>
                <a:cubicBezTo>
                  <a:pt x="504" y="1025"/>
                  <a:pt x="980" y="416"/>
                  <a:pt x="1108" y="24"/>
                </a:cubicBezTo>
                <a:cubicBezTo>
                  <a:pt x="1115" y="10"/>
                  <a:pt x="1106" y="0"/>
                  <a:pt x="1097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6" name="Google Shape;6816;p22"/>
          <p:cNvSpPr/>
          <p:nvPr/>
        </p:nvSpPr>
        <p:spPr>
          <a:xfrm>
            <a:off x="326528" y="563541"/>
            <a:ext cx="207396" cy="114017"/>
          </a:xfrm>
          <a:custGeom>
            <a:avLst/>
            <a:gdLst/>
            <a:ahLst/>
            <a:cxnLst/>
            <a:rect l="l" t="t" r="r" b="b"/>
            <a:pathLst>
              <a:path w="1266" h="696" extrusionOk="0">
                <a:moveTo>
                  <a:pt x="873" y="0"/>
                </a:moveTo>
                <a:lnTo>
                  <a:pt x="21" y="40"/>
                </a:lnTo>
                <a:cubicBezTo>
                  <a:pt x="11" y="40"/>
                  <a:pt x="1" y="49"/>
                  <a:pt x="1" y="49"/>
                </a:cubicBezTo>
                <a:cubicBezTo>
                  <a:pt x="1" y="59"/>
                  <a:pt x="11" y="69"/>
                  <a:pt x="21" y="69"/>
                </a:cubicBezTo>
                <a:lnTo>
                  <a:pt x="873" y="29"/>
                </a:lnTo>
                <a:lnTo>
                  <a:pt x="1246" y="686"/>
                </a:lnTo>
                <a:cubicBezTo>
                  <a:pt x="1246" y="696"/>
                  <a:pt x="1246" y="696"/>
                  <a:pt x="1255" y="696"/>
                </a:cubicBezTo>
                <a:cubicBezTo>
                  <a:pt x="1265" y="696"/>
                  <a:pt x="1265" y="686"/>
                  <a:pt x="1265" y="676"/>
                </a:cubicBezTo>
                <a:lnTo>
                  <a:pt x="883" y="10"/>
                </a:lnTo>
                <a:cubicBezTo>
                  <a:pt x="883" y="0"/>
                  <a:pt x="883" y="0"/>
                  <a:pt x="87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7" name="Google Shape;6817;p22"/>
          <p:cNvSpPr/>
          <p:nvPr/>
        </p:nvSpPr>
        <p:spPr>
          <a:xfrm>
            <a:off x="363551" y="443134"/>
            <a:ext cx="240979" cy="98127"/>
          </a:xfrm>
          <a:custGeom>
            <a:avLst/>
            <a:gdLst/>
            <a:ahLst/>
            <a:cxnLst/>
            <a:rect l="l" t="t" r="r" b="b"/>
            <a:pathLst>
              <a:path w="1471" h="599" extrusionOk="0">
                <a:moveTo>
                  <a:pt x="853" y="0"/>
                </a:moveTo>
                <a:lnTo>
                  <a:pt x="20" y="89"/>
                </a:lnTo>
                <a:cubicBezTo>
                  <a:pt x="10" y="89"/>
                  <a:pt x="1" y="89"/>
                  <a:pt x="10" y="98"/>
                </a:cubicBezTo>
                <a:cubicBezTo>
                  <a:pt x="10" y="108"/>
                  <a:pt x="10" y="108"/>
                  <a:pt x="20" y="108"/>
                </a:cubicBezTo>
                <a:lnTo>
                  <a:pt x="853" y="30"/>
                </a:lnTo>
                <a:lnTo>
                  <a:pt x="1451" y="598"/>
                </a:lnTo>
                <a:lnTo>
                  <a:pt x="1460" y="598"/>
                </a:lnTo>
                <a:lnTo>
                  <a:pt x="1460" y="588"/>
                </a:lnTo>
                <a:cubicBezTo>
                  <a:pt x="1471" y="588"/>
                  <a:pt x="1471" y="579"/>
                  <a:pt x="1460" y="579"/>
                </a:cubicBezTo>
                <a:lnTo>
                  <a:pt x="863" y="10"/>
                </a:lnTo>
                <a:cubicBezTo>
                  <a:pt x="863" y="10"/>
                  <a:pt x="863" y="0"/>
                  <a:pt x="85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8" name="Google Shape;6818;p22"/>
          <p:cNvSpPr/>
          <p:nvPr/>
        </p:nvSpPr>
        <p:spPr>
          <a:xfrm>
            <a:off x="283279" y="734078"/>
            <a:ext cx="93377" cy="97635"/>
          </a:xfrm>
          <a:custGeom>
            <a:avLst/>
            <a:gdLst/>
            <a:ahLst/>
            <a:cxnLst/>
            <a:rect l="l" t="t" r="r" b="b"/>
            <a:pathLst>
              <a:path w="570" h="596" extrusionOk="0">
                <a:moveTo>
                  <a:pt x="555" y="1"/>
                </a:moveTo>
                <a:cubicBezTo>
                  <a:pt x="552" y="1"/>
                  <a:pt x="549" y="3"/>
                  <a:pt x="549" y="8"/>
                </a:cubicBezTo>
                <a:lnTo>
                  <a:pt x="10" y="576"/>
                </a:lnTo>
                <a:cubicBezTo>
                  <a:pt x="1" y="576"/>
                  <a:pt x="1" y="586"/>
                  <a:pt x="10" y="586"/>
                </a:cubicBezTo>
                <a:lnTo>
                  <a:pt x="10" y="596"/>
                </a:lnTo>
                <a:cubicBezTo>
                  <a:pt x="20" y="596"/>
                  <a:pt x="20" y="596"/>
                  <a:pt x="20" y="586"/>
                </a:cubicBezTo>
                <a:lnTo>
                  <a:pt x="569" y="27"/>
                </a:lnTo>
                <a:lnTo>
                  <a:pt x="569" y="8"/>
                </a:lnTo>
                <a:cubicBezTo>
                  <a:pt x="564" y="3"/>
                  <a:pt x="559" y="1"/>
                  <a:pt x="555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9" name="Google Shape;6819;p22"/>
          <p:cNvSpPr/>
          <p:nvPr/>
        </p:nvSpPr>
        <p:spPr>
          <a:xfrm>
            <a:off x="317026" y="650202"/>
            <a:ext cx="134988" cy="106154"/>
          </a:xfrm>
          <a:custGeom>
            <a:avLst/>
            <a:gdLst/>
            <a:ahLst/>
            <a:cxnLst/>
            <a:rect l="l" t="t" r="r" b="b"/>
            <a:pathLst>
              <a:path w="824" h="648" extrusionOk="0">
                <a:moveTo>
                  <a:pt x="666" y="1"/>
                </a:moveTo>
                <a:lnTo>
                  <a:pt x="10" y="108"/>
                </a:lnTo>
                <a:cubicBezTo>
                  <a:pt x="10" y="108"/>
                  <a:pt x="0" y="118"/>
                  <a:pt x="0" y="128"/>
                </a:cubicBezTo>
                <a:cubicBezTo>
                  <a:pt x="0" y="138"/>
                  <a:pt x="10" y="138"/>
                  <a:pt x="20" y="138"/>
                </a:cubicBezTo>
                <a:lnTo>
                  <a:pt x="657" y="30"/>
                </a:lnTo>
                <a:lnTo>
                  <a:pt x="804" y="637"/>
                </a:lnTo>
                <a:cubicBezTo>
                  <a:pt x="804" y="647"/>
                  <a:pt x="804" y="647"/>
                  <a:pt x="814" y="647"/>
                </a:cubicBezTo>
                <a:cubicBezTo>
                  <a:pt x="823" y="647"/>
                  <a:pt x="823" y="637"/>
                  <a:pt x="823" y="637"/>
                </a:cubicBezTo>
                <a:lnTo>
                  <a:pt x="686" y="10"/>
                </a:lnTo>
                <a:cubicBezTo>
                  <a:pt x="677" y="1"/>
                  <a:pt x="677" y="1"/>
                  <a:pt x="66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0" name="Google Shape;6820;p22"/>
          <p:cNvSpPr/>
          <p:nvPr/>
        </p:nvSpPr>
        <p:spPr>
          <a:xfrm>
            <a:off x="2825607" y="460007"/>
            <a:ext cx="251136" cy="71424"/>
          </a:xfrm>
          <a:custGeom>
            <a:avLst/>
            <a:gdLst/>
            <a:ahLst/>
            <a:cxnLst/>
            <a:rect l="l" t="t" r="r" b="b"/>
            <a:pathLst>
              <a:path w="1533" h="436" extrusionOk="0">
                <a:moveTo>
                  <a:pt x="858" y="0"/>
                </a:moveTo>
                <a:cubicBezTo>
                  <a:pt x="414" y="0"/>
                  <a:pt x="0" y="112"/>
                  <a:pt x="141" y="348"/>
                </a:cubicBezTo>
                <a:cubicBezTo>
                  <a:pt x="174" y="411"/>
                  <a:pt x="257" y="436"/>
                  <a:pt x="367" y="436"/>
                </a:cubicBezTo>
                <a:cubicBezTo>
                  <a:pt x="721" y="436"/>
                  <a:pt x="1356" y="183"/>
                  <a:pt x="1513" y="123"/>
                </a:cubicBezTo>
                <a:cubicBezTo>
                  <a:pt x="1532" y="113"/>
                  <a:pt x="1532" y="93"/>
                  <a:pt x="1513" y="93"/>
                </a:cubicBezTo>
                <a:cubicBezTo>
                  <a:pt x="1339" y="32"/>
                  <a:pt x="1094" y="0"/>
                  <a:pt x="85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1" name="Google Shape;6821;p22"/>
          <p:cNvSpPr/>
          <p:nvPr/>
        </p:nvSpPr>
        <p:spPr>
          <a:xfrm>
            <a:off x="2756148" y="720153"/>
            <a:ext cx="225744" cy="69950"/>
          </a:xfrm>
          <a:custGeom>
            <a:avLst/>
            <a:gdLst/>
            <a:ahLst/>
            <a:cxnLst/>
            <a:rect l="l" t="t" r="r" b="b"/>
            <a:pathLst>
              <a:path w="1378" h="427" extrusionOk="0">
                <a:moveTo>
                  <a:pt x="959" y="1"/>
                </a:moveTo>
                <a:cubicBezTo>
                  <a:pt x="504" y="1"/>
                  <a:pt x="0" y="131"/>
                  <a:pt x="163" y="367"/>
                </a:cubicBezTo>
                <a:cubicBezTo>
                  <a:pt x="192" y="409"/>
                  <a:pt x="249" y="427"/>
                  <a:pt x="323" y="427"/>
                </a:cubicBezTo>
                <a:cubicBezTo>
                  <a:pt x="629" y="427"/>
                  <a:pt x="1227" y="134"/>
                  <a:pt x="1368" y="64"/>
                </a:cubicBezTo>
                <a:cubicBezTo>
                  <a:pt x="1378" y="64"/>
                  <a:pt x="1378" y="44"/>
                  <a:pt x="1368" y="44"/>
                </a:cubicBezTo>
                <a:cubicBezTo>
                  <a:pt x="1254" y="15"/>
                  <a:pt x="1109" y="1"/>
                  <a:pt x="95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2" name="Google Shape;6822;p22"/>
          <p:cNvSpPr/>
          <p:nvPr/>
        </p:nvSpPr>
        <p:spPr>
          <a:xfrm>
            <a:off x="2973865" y="734570"/>
            <a:ext cx="101077" cy="202151"/>
          </a:xfrm>
          <a:custGeom>
            <a:avLst/>
            <a:gdLst/>
            <a:ahLst/>
            <a:cxnLst/>
            <a:rect l="l" t="t" r="r" b="b"/>
            <a:pathLst>
              <a:path w="617" h="1234" extrusionOk="0">
                <a:moveTo>
                  <a:pt x="45" y="1"/>
                </a:moveTo>
                <a:cubicBezTo>
                  <a:pt x="39" y="1"/>
                  <a:pt x="29" y="8"/>
                  <a:pt x="29" y="15"/>
                </a:cubicBezTo>
                <a:cubicBezTo>
                  <a:pt x="20" y="211"/>
                  <a:pt x="0" y="1191"/>
                  <a:pt x="255" y="1230"/>
                </a:cubicBezTo>
                <a:cubicBezTo>
                  <a:pt x="268" y="1232"/>
                  <a:pt x="281" y="1233"/>
                  <a:pt x="293" y="1233"/>
                </a:cubicBezTo>
                <a:cubicBezTo>
                  <a:pt x="617" y="1233"/>
                  <a:pt x="342" y="355"/>
                  <a:pt x="49" y="5"/>
                </a:cubicBezTo>
                <a:cubicBezTo>
                  <a:pt x="49" y="2"/>
                  <a:pt x="47" y="1"/>
                  <a:pt x="4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3" name="Google Shape;6823;p22"/>
          <p:cNvSpPr/>
          <p:nvPr/>
        </p:nvSpPr>
        <p:spPr>
          <a:xfrm>
            <a:off x="3033168" y="627104"/>
            <a:ext cx="168735" cy="209523"/>
          </a:xfrm>
          <a:custGeom>
            <a:avLst/>
            <a:gdLst/>
            <a:ahLst/>
            <a:cxnLst/>
            <a:rect l="l" t="t" r="r" b="b"/>
            <a:pathLst>
              <a:path w="1030" h="1279" extrusionOk="0">
                <a:moveTo>
                  <a:pt x="12" y="0"/>
                </a:moveTo>
                <a:cubicBezTo>
                  <a:pt x="5" y="0"/>
                  <a:pt x="0" y="7"/>
                  <a:pt x="0" y="14"/>
                </a:cubicBezTo>
                <a:cubicBezTo>
                  <a:pt x="49" y="227"/>
                  <a:pt x="307" y="1279"/>
                  <a:pt x="596" y="1279"/>
                </a:cubicBezTo>
                <a:cubicBezTo>
                  <a:pt x="600" y="1279"/>
                  <a:pt x="604" y="1279"/>
                  <a:pt x="608" y="1278"/>
                </a:cubicBezTo>
                <a:cubicBezTo>
                  <a:pt x="1030" y="1229"/>
                  <a:pt x="451" y="308"/>
                  <a:pt x="20" y="4"/>
                </a:cubicBezTo>
                <a:cubicBezTo>
                  <a:pt x="17" y="1"/>
                  <a:pt x="14" y="0"/>
                  <a:pt x="1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4" name="Google Shape;6824;p22"/>
          <p:cNvSpPr/>
          <p:nvPr/>
        </p:nvSpPr>
        <p:spPr>
          <a:xfrm>
            <a:off x="3074942" y="476881"/>
            <a:ext cx="220174" cy="173483"/>
          </a:xfrm>
          <a:custGeom>
            <a:avLst/>
            <a:gdLst/>
            <a:ahLst/>
            <a:cxnLst/>
            <a:rect l="l" t="t" r="r" b="b"/>
            <a:pathLst>
              <a:path w="1344" h="1059" extrusionOk="0">
                <a:moveTo>
                  <a:pt x="20" y="0"/>
                </a:moveTo>
                <a:cubicBezTo>
                  <a:pt x="10" y="0"/>
                  <a:pt x="0" y="10"/>
                  <a:pt x="0" y="20"/>
                </a:cubicBezTo>
                <a:cubicBezTo>
                  <a:pt x="111" y="205"/>
                  <a:pt x="613" y="1058"/>
                  <a:pt x="901" y="1058"/>
                </a:cubicBezTo>
                <a:cubicBezTo>
                  <a:pt x="918" y="1058"/>
                  <a:pt x="935" y="1055"/>
                  <a:pt x="951" y="1048"/>
                </a:cubicBezTo>
                <a:cubicBezTo>
                  <a:pt x="1343" y="882"/>
                  <a:pt x="529" y="167"/>
                  <a:pt x="2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5" name="Google Shape;6825;p22"/>
          <p:cNvSpPr/>
          <p:nvPr/>
        </p:nvSpPr>
        <p:spPr>
          <a:xfrm>
            <a:off x="2782686" y="599254"/>
            <a:ext cx="247368" cy="67329"/>
          </a:xfrm>
          <a:custGeom>
            <a:avLst/>
            <a:gdLst/>
            <a:ahLst/>
            <a:cxnLst/>
            <a:rect l="l" t="t" r="r" b="b"/>
            <a:pathLst>
              <a:path w="1510" h="411" extrusionOk="0">
                <a:moveTo>
                  <a:pt x="710" y="1"/>
                </a:moveTo>
                <a:cubicBezTo>
                  <a:pt x="324" y="1"/>
                  <a:pt x="0" y="95"/>
                  <a:pt x="109" y="312"/>
                </a:cubicBezTo>
                <a:cubicBezTo>
                  <a:pt x="146" y="383"/>
                  <a:pt x="250" y="410"/>
                  <a:pt x="386" y="410"/>
                </a:cubicBezTo>
                <a:cubicBezTo>
                  <a:pt x="752" y="410"/>
                  <a:pt x="1350" y="215"/>
                  <a:pt x="1500" y="164"/>
                </a:cubicBezTo>
                <a:cubicBezTo>
                  <a:pt x="1510" y="155"/>
                  <a:pt x="1510" y="135"/>
                  <a:pt x="1500" y="135"/>
                </a:cubicBezTo>
                <a:cubicBezTo>
                  <a:pt x="1296" y="49"/>
                  <a:pt x="987" y="1"/>
                  <a:pt x="71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22"/>
          <p:cNvSpPr/>
          <p:nvPr/>
        </p:nvSpPr>
        <p:spPr>
          <a:xfrm>
            <a:off x="2839041" y="297006"/>
            <a:ext cx="258508" cy="627257"/>
          </a:xfrm>
          <a:custGeom>
            <a:avLst/>
            <a:gdLst/>
            <a:ahLst/>
            <a:cxnLst/>
            <a:rect l="l" t="t" r="r" b="b"/>
            <a:pathLst>
              <a:path w="1578" h="3829" extrusionOk="0">
                <a:moveTo>
                  <a:pt x="1490" y="1"/>
                </a:moveTo>
                <a:cubicBezTo>
                  <a:pt x="1499" y="187"/>
                  <a:pt x="1499" y="559"/>
                  <a:pt x="1392" y="1059"/>
                </a:cubicBezTo>
                <a:cubicBezTo>
                  <a:pt x="1264" y="1735"/>
                  <a:pt x="911" y="2745"/>
                  <a:pt x="20" y="3764"/>
                </a:cubicBezTo>
                <a:cubicBezTo>
                  <a:pt x="0" y="3783"/>
                  <a:pt x="0" y="3803"/>
                  <a:pt x="20" y="3823"/>
                </a:cubicBezTo>
                <a:cubicBezTo>
                  <a:pt x="28" y="3826"/>
                  <a:pt x="37" y="3829"/>
                  <a:pt x="47" y="3829"/>
                </a:cubicBezTo>
                <a:cubicBezTo>
                  <a:pt x="60" y="3829"/>
                  <a:pt x="72" y="3824"/>
                  <a:pt x="78" y="3812"/>
                </a:cubicBezTo>
                <a:cubicBezTo>
                  <a:pt x="480" y="3362"/>
                  <a:pt x="813" y="2872"/>
                  <a:pt x="1058" y="2353"/>
                </a:cubicBezTo>
                <a:cubicBezTo>
                  <a:pt x="1244" y="1941"/>
                  <a:pt x="1392" y="1510"/>
                  <a:pt x="1479" y="1079"/>
                </a:cubicBezTo>
                <a:cubicBezTo>
                  <a:pt x="1568" y="648"/>
                  <a:pt x="1577" y="216"/>
                  <a:pt x="157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7" name="Google Shape;6827;p22"/>
          <p:cNvSpPr/>
          <p:nvPr/>
        </p:nvSpPr>
        <p:spPr>
          <a:xfrm>
            <a:off x="2689636" y="837449"/>
            <a:ext cx="222959" cy="203461"/>
          </a:xfrm>
          <a:custGeom>
            <a:avLst/>
            <a:gdLst/>
            <a:ahLst/>
            <a:cxnLst/>
            <a:rect l="l" t="t" r="r" b="b"/>
            <a:pathLst>
              <a:path w="1361" h="1242" extrusionOk="0">
                <a:moveTo>
                  <a:pt x="1342" y="0"/>
                </a:moveTo>
                <a:cubicBezTo>
                  <a:pt x="1339" y="0"/>
                  <a:pt x="1336" y="1"/>
                  <a:pt x="1333" y="4"/>
                </a:cubicBezTo>
                <a:cubicBezTo>
                  <a:pt x="1108" y="132"/>
                  <a:pt x="0" y="807"/>
                  <a:pt x="138" y="1121"/>
                </a:cubicBezTo>
                <a:cubicBezTo>
                  <a:pt x="173" y="1205"/>
                  <a:pt x="230" y="1241"/>
                  <a:pt x="300" y="1241"/>
                </a:cubicBezTo>
                <a:cubicBezTo>
                  <a:pt x="615" y="1241"/>
                  <a:pt x="1201" y="504"/>
                  <a:pt x="1353" y="23"/>
                </a:cubicBezTo>
                <a:cubicBezTo>
                  <a:pt x="1360" y="9"/>
                  <a:pt x="1352" y="0"/>
                  <a:pt x="134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8" name="Google Shape;6828;p22"/>
          <p:cNvSpPr/>
          <p:nvPr/>
        </p:nvSpPr>
        <p:spPr>
          <a:xfrm>
            <a:off x="2859846" y="622844"/>
            <a:ext cx="250481" cy="138262"/>
          </a:xfrm>
          <a:custGeom>
            <a:avLst/>
            <a:gdLst/>
            <a:ahLst/>
            <a:cxnLst/>
            <a:rect l="l" t="t" r="r" b="b"/>
            <a:pathLst>
              <a:path w="1529" h="844" extrusionOk="0">
                <a:moveTo>
                  <a:pt x="1058" y="1"/>
                </a:moveTo>
                <a:lnTo>
                  <a:pt x="10" y="50"/>
                </a:lnTo>
                <a:cubicBezTo>
                  <a:pt x="0" y="50"/>
                  <a:pt x="0" y="59"/>
                  <a:pt x="0" y="59"/>
                </a:cubicBezTo>
                <a:cubicBezTo>
                  <a:pt x="0" y="70"/>
                  <a:pt x="0" y="79"/>
                  <a:pt x="10" y="79"/>
                </a:cubicBezTo>
                <a:lnTo>
                  <a:pt x="1049" y="30"/>
                </a:lnTo>
                <a:lnTo>
                  <a:pt x="1500" y="834"/>
                </a:lnTo>
                <a:cubicBezTo>
                  <a:pt x="1500" y="843"/>
                  <a:pt x="1509" y="843"/>
                  <a:pt x="1509" y="843"/>
                </a:cubicBezTo>
                <a:lnTo>
                  <a:pt x="1519" y="843"/>
                </a:lnTo>
                <a:cubicBezTo>
                  <a:pt x="1529" y="843"/>
                  <a:pt x="1529" y="834"/>
                  <a:pt x="1529" y="824"/>
                </a:cubicBezTo>
                <a:lnTo>
                  <a:pt x="1069" y="11"/>
                </a:lnTo>
                <a:cubicBezTo>
                  <a:pt x="1069" y="1"/>
                  <a:pt x="1058" y="1"/>
                  <a:pt x="105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9" name="Google Shape;6829;p22"/>
          <p:cNvSpPr/>
          <p:nvPr/>
        </p:nvSpPr>
        <p:spPr>
          <a:xfrm>
            <a:off x="2904733" y="476881"/>
            <a:ext cx="292255" cy="118932"/>
          </a:xfrm>
          <a:custGeom>
            <a:avLst/>
            <a:gdLst/>
            <a:ahLst/>
            <a:cxnLst/>
            <a:rect l="l" t="t" r="r" b="b"/>
            <a:pathLst>
              <a:path w="1784" h="726" extrusionOk="0">
                <a:moveTo>
                  <a:pt x="1030" y="0"/>
                </a:moveTo>
                <a:lnTo>
                  <a:pt x="11" y="98"/>
                </a:lnTo>
                <a:cubicBezTo>
                  <a:pt x="0" y="98"/>
                  <a:pt x="0" y="108"/>
                  <a:pt x="0" y="118"/>
                </a:cubicBezTo>
                <a:cubicBezTo>
                  <a:pt x="0" y="127"/>
                  <a:pt x="11" y="127"/>
                  <a:pt x="11" y="127"/>
                </a:cubicBezTo>
                <a:lnTo>
                  <a:pt x="1030" y="29"/>
                </a:lnTo>
                <a:lnTo>
                  <a:pt x="1755" y="715"/>
                </a:lnTo>
                <a:cubicBezTo>
                  <a:pt x="1755" y="725"/>
                  <a:pt x="1755" y="725"/>
                  <a:pt x="1764" y="725"/>
                </a:cubicBezTo>
                <a:cubicBezTo>
                  <a:pt x="1764" y="725"/>
                  <a:pt x="1774" y="725"/>
                  <a:pt x="1774" y="715"/>
                </a:cubicBezTo>
                <a:cubicBezTo>
                  <a:pt x="1784" y="715"/>
                  <a:pt x="1774" y="706"/>
                  <a:pt x="1774" y="696"/>
                </a:cubicBezTo>
                <a:lnTo>
                  <a:pt x="1039" y="10"/>
                </a:lnTo>
                <a:cubicBezTo>
                  <a:pt x="1039" y="0"/>
                  <a:pt x="1039" y="0"/>
                  <a:pt x="103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0" name="Google Shape;6830;p22"/>
          <p:cNvSpPr/>
          <p:nvPr/>
        </p:nvSpPr>
        <p:spPr>
          <a:xfrm>
            <a:off x="2805130" y="830404"/>
            <a:ext cx="114183" cy="118604"/>
          </a:xfrm>
          <a:custGeom>
            <a:avLst/>
            <a:gdLst/>
            <a:ahLst/>
            <a:cxnLst/>
            <a:rect l="l" t="t" r="r" b="b"/>
            <a:pathLst>
              <a:path w="697" h="724" extrusionOk="0">
                <a:moveTo>
                  <a:pt x="681" y="1"/>
                </a:moveTo>
                <a:cubicBezTo>
                  <a:pt x="677" y="1"/>
                  <a:pt x="672" y="3"/>
                  <a:pt x="667" y="8"/>
                </a:cubicBezTo>
                <a:lnTo>
                  <a:pt x="11" y="694"/>
                </a:lnTo>
                <a:cubicBezTo>
                  <a:pt x="1" y="704"/>
                  <a:pt x="1" y="713"/>
                  <a:pt x="11" y="713"/>
                </a:cubicBezTo>
                <a:cubicBezTo>
                  <a:pt x="11" y="723"/>
                  <a:pt x="20" y="723"/>
                  <a:pt x="20" y="723"/>
                </a:cubicBezTo>
                <a:cubicBezTo>
                  <a:pt x="20" y="723"/>
                  <a:pt x="31" y="723"/>
                  <a:pt x="31" y="713"/>
                </a:cubicBezTo>
                <a:lnTo>
                  <a:pt x="687" y="27"/>
                </a:lnTo>
                <a:cubicBezTo>
                  <a:pt x="697" y="18"/>
                  <a:pt x="697" y="8"/>
                  <a:pt x="687" y="8"/>
                </a:cubicBezTo>
                <a:cubicBezTo>
                  <a:pt x="687" y="3"/>
                  <a:pt x="684" y="1"/>
                  <a:pt x="68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1" name="Google Shape;6831;p22"/>
          <p:cNvSpPr/>
          <p:nvPr/>
        </p:nvSpPr>
        <p:spPr>
          <a:xfrm>
            <a:off x="2846904" y="728836"/>
            <a:ext cx="163984" cy="128597"/>
          </a:xfrm>
          <a:custGeom>
            <a:avLst/>
            <a:gdLst/>
            <a:ahLst/>
            <a:cxnLst/>
            <a:rect l="l" t="t" r="r" b="b"/>
            <a:pathLst>
              <a:path w="1001" h="785" extrusionOk="0">
                <a:moveTo>
                  <a:pt x="814" y="0"/>
                </a:moveTo>
                <a:lnTo>
                  <a:pt x="11" y="128"/>
                </a:lnTo>
                <a:cubicBezTo>
                  <a:pt x="11" y="138"/>
                  <a:pt x="1" y="138"/>
                  <a:pt x="1" y="148"/>
                </a:cubicBezTo>
                <a:cubicBezTo>
                  <a:pt x="1" y="154"/>
                  <a:pt x="6" y="161"/>
                  <a:pt x="12" y="161"/>
                </a:cubicBezTo>
                <a:cubicBezTo>
                  <a:pt x="15" y="161"/>
                  <a:pt x="17" y="160"/>
                  <a:pt x="20" y="157"/>
                </a:cubicBezTo>
                <a:lnTo>
                  <a:pt x="804" y="30"/>
                </a:lnTo>
                <a:lnTo>
                  <a:pt x="971" y="775"/>
                </a:lnTo>
                <a:cubicBezTo>
                  <a:pt x="971" y="784"/>
                  <a:pt x="981" y="784"/>
                  <a:pt x="991" y="784"/>
                </a:cubicBezTo>
                <a:cubicBezTo>
                  <a:pt x="1000" y="784"/>
                  <a:pt x="1000" y="775"/>
                  <a:pt x="1000" y="765"/>
                </a:cubicBezTo>
                <a:lnTo>
                  <a:pt x="824" y="11"/>
                </a:lnTo>
                <a:cubicBezTo>
                  <a:pt x="824" y="0"/>
                  <a:pt x="814" y="0"/>
                  <a:pt x="81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2" name="Google Shape;6832;p22"/>
          <p:cNvSpPr/>
          <p:nvPr/>
        </p:nvSpPr>
        <p:spPr>
          <a:xfrm>
            <a:off x="1466390" y="460007"/>
            <a:ext cx="251136" cy="71424"/>
          </a:xfrm>
          <a:custGeom>
            <a:avLst/>
            <a:gdLst/>
            <a:ahLst/>
            <a:cxnLst/>
            <a:rect l="l" t="t" r="r" b="b"/>
            <a:pathLst>
              <a:path w="1533" h="436" extrusionOk="0">
                <a:moveTo>
                  <a:pt x="675" y="0"/>
                </a:moveTo>
                <a:cubicBezTo>
                  <a:pt x="439" y="0"/>
                  <a:pt x="194" y="32"/>
                  <a:pt x="20" y="93"/>
                </a:cubicBezTo>
                <a:cubicBezTo>
                  <a:pt x="0" y="93"/>
                  <a:pt x="0" y="113"/>
                  <a:pt x="20" y="123"/>
                </a:cubicBezTo>
                <a:cubicBezTo>
                  <a:pt x="169" y="183"/>
                  <a:pt x="802" y="436"/>
                  <a:pt x="1160" y="436"/>
                </a:cubicBezTo>
                <a:cubicBezTo>
                  <a:pt x="1272" y="436"/>
                  <a:pt x="1357" y="411"/>
                  <a:pt x="1392" y="348"/>
                </a:cubicBezTo>
                <a:cubicBezTo>
                  <a:pt x="1532" y="112"/>
                  <a:pt x="1119" y="0"/>
                  <a:pt x="67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3" name="Google Shape;6833;p22"/>
          <p:cNvSpPr/>
          <p:nvPr/>
        </p:nvSpPr>
        <p:spPr>
          <a:xfrm>
            <a:off x="1561078" y="720153"/>
            <a:ext cx="225908" cy="69950"/>
          </a:xfrm>
          <a:custGeom>
            <a:avLst/>
            <a:gdLst/>
            <a:ahLst/>
            <a:cxnLst/>
            <a:rect l="l" t="t" r="r" b="b"/>
            <a:pathLst>
              <a:path w="1379" h="427" extrusionOk="0">
                <a:moveTo>
                  <a:pt x="419" y="1"/>
                </a:moveTo>
                <a:cubicBezTo>
                  <a:pt x="269" y="1"/>
                  <a:pt x="124" y="15"/>
                  <a:pt x="10" y="44"/>
                </a:cubicBezTo>
                <a:cubicBezTo>
                  <a:pt x="1" y="44"/>
                  <a:pt x="1" y="64"/>
                  <a:pt x="10" y="64"/>
                </a:cubicBezTo>
                <a:cubicBezTo>
                  <a:pt x="152" y="134"/>
                  <a:pt x="750" y="427"/>
                  <a:pt x="1055" y="427"/>
                </a:cubicBezTo>
                <a:cubicBezTo>
                  <a:pt x="1130" y="427"/>
                  <a:pt x="1187" y="409"/>
                  <a:pt x="1216" y="367"/>
                </a:cubicBezTo>
                <a:cubicBezTo>
                  <a:pt x="1378" y="131"/>
                  <a:pt x="875" y="1"/>
                  <a:pt x="41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4" name="Google Shape;6834;p22"/>
          <p:cNvSpPr/>
          <p:nvPr/>
        </p:nvSpPr>
        <p:spPr>
          <a:xfrm>
            <a:off x="1468028" y="734570"/>
            <a:ext cx="101241" cy="202151"/>
          </a:xfrm>
          <a:custGeom>
            <a:avLst/>
            <a:gdLst/>
            <a:ahLst/>
            <a:cxnLst/>
            <a:rect l="l" t="t" r="r" b="b"/>
            <a:pathLst>
              <a:path w="618" h="1234" extrusionOk="0">
                <a:moveTo>
                  <a:pt x="573" y="1"/>
                </a:moveTo>
                <a:cubicBezTo>
                  <a:pt x="571" y="1"/>
                  <a:pt x="569" y="2"/>
                  <a:pt x="569" y="5"/>
                </a:cubicBezTo>
                <a:cubicBezTo>
                  <a:pt x="275" y="355"/>
                  <a:pt x="1" y="1233"/>
                  <a:pt x="325" y="1233"/>
                </a:cubicBezTo>
                <a:cubicBezTo>
                  <a:pt x="337" y="1233"/>
                  <a:pt x="349" y="1232"/>
                  <a:pt x="363" y="1230"/>
                </a:cubicBezTo>
                <a:cubicBezTo>
                  <a:pt x="617" y="1191"/>
                  <a:pt x="598" y="211"/>
                  <a:pt x="588" y="15"/>
                </a:cubicBezTo>
                <a:cubicBezTo>
                  <a:pt x="588" y="8"/>
                  <a:pt x="579" y="1"/>
                  <a:pt x="57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5" name="Google Shape;6835;p22"/>
          <p:cNvSpPr/>
          <p:nvPr/>
        </p:nvSpPr>
        <p:spPr>
          <a:xfrm>
            <a:off x="1341231" y="627104"/>
            <a:ext cx="168735" cy="209523"/>
          </a:xfrm>
          <a:custGeom>
            <a:avLst/>
            <a:gdLst/>
            <a:ahLst/>
            <a:cxnLst/>
            <a:rect l="l" t="t" r="r" b="b"/>
            <a:pathLst>
              <a:path w="1030" h="1279" extrusionOk="0">
                <a:moveTo>
                  <a:pt x="1018" y="0"/>
                </a:moveTo>
                <a:cubicBezTo>
                  <a:pt x="1015" y="0"/>
                  <a:pt x="1012" y="1"/>
                  <a:pt x="1010" y="4"/>
                </a:cubicBezTo>
                <a:cubicBezTo>
                  <a:pt x="579" y="308"/>
                  <a:pt x="0" y="1229"/>
                  <a:pt x="422" y="1278"/>
                </a:cubicBezTo>
                <a:cubicBezTo>
                  <a:pt x="426" y="1279"/>
                  <a:pt x="430" y="1279"/>
                  <a:pt x="433" y="1279"/>
                </a:cubicBezTo>
                <a:cubicBezTo>
                  <a:pt x="723" y="1279"/>
                  <a:pt x="981" y="227"/>
                  <a:pt x="1029" y="14"/>
                </a:cubicBezTo>
                <a:cubicBezTo>
                  <a:pt x="1029" y="7"/>
                  <a:pt x="1024" y="0"/>
                  <a:pt x="101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6" name="Google Shape;6836;p22"/>
          <p:cNvSpPr/>
          <p:nvPr/>
        </p:nvSpPr>
        <p:spPr>
          <a:xfrm>
            <a:off x="1248017" y="476881"/>
            <a:ext cx="220174" cy="173483"/>
          </a:xfrm>
          <a:custGeom>
            <a:avLst/>
            <a:gdLst/>
            <a:ahLst/>
            <a:cxnLst/>
            <a:rect l="l" t="t" r="r" b="b"/>
            <a:pathLst>
              <a:path w="1344" h="1059" extrusionOk="0">
                <a:moveTo>
                  <a:pt x="1324" y="0"/>
                </a:moveTo>
                <a:cubicBezTo>
                  <a:pt x="814" y="167"/>
                  <a:pt x="1" y="882"/>
                  <a:pt x="393" y="1048"/>
                </a:cubicBezTo>
                <a:cubicBezTo>
                  <a:pt x="408" y="1055"/>
                  <a:pt x="424" y="1058"/>
                  <a:pt x="442" y="1058"/>
                </a:cubicBezTo>
                <a:cubicBezTo>
                  <a:pt x="722" y="1058"/>
                  <a:pt x="1233" y="205"/>
                  <a:pt x="1344" y="20"/>
                </a:cubicBezTo>
                <a:cubicBezTo>
                  <a:pt x="1344" y="10"/>
                  <a:pt x="1333" y="0"/>
                  <a:pt x="1324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7" name="Google Shape;6837;p22"/>
          <p:cNvSpPr/>
          <p:nvPr/>
        </p:nvSpPr>
        <p:spPr>
          <a:xfrm>
            <a:off x="1512915" y="599254"/>
            <a:ext cx="247532" cy="67329"/>
          </a:xfrm>
          <a:custGeom>
            <a:avLst/>
            <a:gdLst/>
            <a:ahLst/>
            <a:cxnLst/>
            <a:rect l="l" t="t" r="r" b="b"/>
            <a:pathLst>
              <a:path w="1511" h="411" extrusionOk="0">
                <a:moveTo>
                  <a:pt x="801" y="1"/>
                </a:moveTo>
                <a:cubicBezTo>
                  <a:pt x="524" y="1"/>
                  <a:pt x="215" y="49"/>
                  <a:pt x="10" y="135"/>
                </a:cubicBezTo>
                <a:cubicBezTo>
                  <a:pt x="1" y="135"/>
                  <a:pt x="1" y="155"/>
                  <a:pt x="10" y="164"/>
                </a:cubicBezTo>
                <a:cubicBezTo>
                  <a:pt x="161" y="215"/>
                  <a:pt x="758" y="410"/>
                  <a:pt x="1125" y="410"/>
                </a:cubicBezTo>
                <a:cubicBezTo>
                  <a:pt x="1261" y="410"/>
                  <a:pt x="1365" y="383"/>
                  <a:pt x="1402" y="312"/>
                </a:cubicBezTo>
                <a:cubicBezTo>
                  <a:pt x="1510" y="95"/>
                  <a:pt x="1187" y="1"/>
                  <a:pt x="80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8" name="Google Shape;6838;p22"/>
          <p:cNvSpPr/>
          <p:nvPr/>
        </p:nvSpPr>
        <p:spPr>
          <a:xfrm>
            <a:off x="1445585" y="297006"/>
            <a:ext cx="258508" cy="627257"/>
          </a:xfrm>
          <a:custGeom>
            <a:avLst/>
            <a:gdLst/>
            <a:ahLst/>
            <a:cxnLst/>
            <a:rect l="l" t="t" r="r" b="b"/>
            <a:pathLst>
              <a:path w="1578" h="3829" extrusionOk="0">
                <a:moveTo>
                  <a:pt x="0" y="1"/>
                </a:moveTo>
                <a:cubicBezTo>
                  <a:pt x="0" y="216"/>
                  <a:pt x="10" y="648"/>
                  <a:pt x="98" y="1079"/>
                </a:cubicBezTo>
                <a:cubicBezTo>
                  <a:pt x="186" y="1510"/>
                  <a:pt x="323" y="1941"/>
                  <a:pt x="519" y="2353"/>
                </a:cubicBezTo>
                <a:cubicBezTo>
                  <a:pt x="765" y="2872"/>
                  <a:pt x="1098" y="3362"/>
                  <a:pt x="1499" y="3812"/>
                </a:cubicBezTo>
                <a:cubicBezTo>
                  <a:pt x="1505" y="3824"/>
                  <a:pt x="1518" y="3829"/>
                  <a:pt x="1531" y="3829"/>
                </a:cubicBezTo>
                <a:cubicBezTo>
                  <a:pt x="1540" y="3829"/>
                  <a:pt x="1550" y="3826"/>
                  <a:pt x="1558" y="3823"/>
                </a:cubicBezTo>
                <a:cubicBezTo>
                  <a:pt x="1578" y="3803"/>
                  <a:pt x="1578" y="3783"/>
                  <a:pt x="1558" y="3764"/>
                </a:cubicBezTo>
                <a:cubicBezTo>
                  <a:pt x="667" y="2745"/>
                  <a:pt x="314" y="1735"/>
                  <a:pt x="186" y="1059"/>
                </a:cubicBezTo>
                <a:cubicBezTo>
                  <a:pt x="79" y="559"/>
                  <a:pt x="79" y="187"/>
                  <a:pt x="8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9" name="Google Shape;6839;p22"/>
          <p:cNvSpPr/>
          <p:nvPr/>
        </p:nvSpPr>
        <p:spPr>
          <a:xfrm>
            <a:off x="1630538" y="837449"/>
            <a:ext cx="222959" cy="203461"/>
          </a:xfrm>
          <a:custGeom>
            <a:avLst/>
            <a:gdLst/>
            <a:ahLst/>
            <a:cxnLst/>
            <a:rect l="l" t="t" r="r" b="b"/>
            <a:pathLst>
              <a:path w="1361" h="1242" extrusionOk="0">
                <a:moveTo>
                  <a:pt x="18" y="0"/>
                </a:moveTo>
                <a:cubicBezTo>
                  <a:pt x="9" y="0"/>
                  <a:pt x="1" y="9"/>
                  <a:pt x="8" y="23"/>
                </a:cubicBezTo>
                <a:cubicBezTo>
                  <a:pt x="160" y="504"/>
                  <a:pt x="745" y="1241"/>
                  <a:pt x="1061" y="1241"/>
                </a:cubicBezTo>
                <a:cubicBezTo>
                  <a:pt x="1131" y="1241"/>
                  <a:pt x="1187" y="1205"/>
                  <a:pt x="1223" y="1121"/>
                </a:cubicBezTo>
                <a:cubicBezTo>
                  <a:pt x="1360" y="807"/>
                  <a:pt x="253" y="132"/>
                  <a:pt x="28" y="4"/>
                </a:cubicBezTo>
                <a:cubicBezTo>
                  <a:pt x="25" y="1"/>
                  <a:pt x="22" y="0"/>
                  <a:pt x="1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0" name="Google Shape;6840;p22"/>
          <p:cNvSpPr/>
          <p:nvPr/>
        </p:nvSpPr>
        <p:spPr>
          <a:xfrm>
            <a:off x="1432643" y="622844"/>
            <a:ext cx="250645" cy="138262"/>
          </a:xfrm>
          <a:custGeom>
            <a:avLst/>
            <a:gdLst/>
            <a:ahLst/>
            <a:cxnLst/>
            <a:rect l="l" t="t" r="r" b="b"/>
            <a:pathLst>
              <a:path w="1530" h="844" extrusionOk="0">
                <a:moveTo>
                  <a:pt x="471" y="1"/>
                </a:moveTo>
                <a:cubicBezTo>
                  <a:pt x="471" y="1"/>
                  <a:pt x="461" y="1"/>
                  <a:pt x="461" y="11"/>
                </a:cubicBezTo>
                <a:lnTo>
                  <a:pt x="1" y="824"/>
                </a:lnTo>
                <a:cubicBezTo>
                  <a:pt x="1" y="834"/>
                  <a:pt x="1" y="843"/>
                  <a:pt x="10" y="843"/>
                </a:cubicBezTo>
                <a:lnTo>
                  <a:pt x="21" y="843"/>
                </a:lnTo>
                <a:cubicBezTo>
                  <a:pt x="21" y="843"/>
                  <a:pt x="30" y="843"/>
                  <a:pt x="30" y="834"/>
                </a:cubicBezTo>
                <a:lnTo>
                  <a:pt x="481" y="30"/>
                </a:lnTo>
                <a:lnTo>
                  <a:pt x="1519" y="79"/>
                </a:lnTo>
                <a:cubicBezTo>
                  <a:pt x="1530" y="79"/>
                  <a:pt x="1530" y="70"/>
                  <a:pt x="1530" y="59"/>
                </a:cubicBezTo>
                <a:cubicBezTo>
                  <a:pt x="1530" y="59"/>
                  <a:pt x="1530" y="50"/>
                  <a:pt x="1519" y="50"/>
                </a:cubicBezTo>
                <a:lnTo>
                  <a:pt x="471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1" name="Google Shape;6841;p22"/>
          <p:cNvSpPr/>
          <p:nvPr/>
        </p:nvSpPr>
        <p:spPr>
          <a:xfrm>
            <a:off x="1345982" y="476881"/>
            <a:ext cx="292419" cy="118932"/>
          </a:xfrm>
          <a:custGeom>
            <a:avLst/>
            <a:gdLst/>
            <a:ahLst/>
            <a:cxnLst/>
            <a:rect l="l" t="t" r="r" b="b"/>
            <a:pathLst>
              <a:path w="1785" h="726" extrusionOk="0">
                <a:moveTo>
                  <a:pt x="755" y="0"/>
                </a:moveTo>
                <a:cubicBezTo>
                  <a:pt x="746" y="0"/>
                  <a:pt x="746" y="0"/>
                  <a:pt x="746" y="10"/>
                </a:cubicBezTo>
                <a:lnTo>
                  <a:pt x="10" y="696"/>
                </a:lnTo>
                <a:cubicBezTo>
                  <a:pt x="1" y="706"/>
                  <a:pt x="1" y="715"/>
                  <a:pt x="10" y="715"/>
                </a:cubicBezTo>
                <a:cubicBezTo>
                  <a:pt x="10" y="725"/>
                  <a:pt x="20" y="725"/>
                  <a:pt x="20" y="725"/>
                </a:cubicBezTo>
                <a:cubicBezTo>
                  <a:pt x="30" y="725"/>
                  <a:pt x="30" y="725"/>
                  <a:pt x="30" y="715"/>
                </a:cubicBezTo>
                <a:lnTo>
                  <a:pt x="755" y="29"/>
                </a:lnTo>
                <a:lnTo>
                  <a:pt x="1765" y="127"/>
                </a:lnTo>
                <a:cubicBezTo>
                  <a:pt x="1774" y="127"/>
                  <a:pt x="1784" y="127"/>
                  <a:pt x="1784" y="118"/>
                </a:cubicBezTo>
                <a:cubicBezTo>
                  <a:pt x="1784" y="108"/>
                  <a:pt x="1784" y="98"/>
                  <a:pt x="1774" y="98"/>
                </a:cubicBezTo>
                <a:lnTo>
                  <a:pt x="755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2" name="Google Shape;6842;p22"/>
          <p:cNvSpPr/>
          <p:nvPr/>
        </p:nvSpPr>
        <p:spPr>
          <a:xfrm>
            <a:off x="1623657" y="830404"/>
            <a:ext cx="114183" cy="118604"/>
          </a:xfrm>
          <a:custGeom>
            <a:avLst/>
            <a:gdLst/>
            <a:ahLst/>
            <a:cxnLst/>
            <a:rect l="l" t="t" r="r" b="b"/>
            <a:pathLst>
              <a:path w="697" h="724" extrusionOk="0">
                <a:moveTo>
                  <a:pt x="17" y="1"/>
                </a:moveTo>
                <a:cubicBezTo>
                  <a:pt x="13" y="1"/>
                  <a:pt x="11" y="3"/>
                  <a:pt x="11" y="8"/>
                </a:cubicBezTo>
                <a:cubicBezTo>
                  <a:pt x="1" y="8"/>
                  <a:pt x="1" y="18"/>
                  <a:pt x="11" y="27"/>
                </a:cubicBezTo>
                <a:lnTo>
                  <a:pt x="667" y="713"/>
                </a:lnTo>
                <a:cubicBezTo>
                  <a:pt x="667" y="723"/>
                  <a:pt x="677" y="723"/>
                  <a:pt x="677" y="723"/>
                </a:cubicBezTo>
                <a:cubicBezTo>
                  <a:pt x="677" y="723"/>
                  <a:pt x="687" y="723"/>
                  <a:pt x="687" y="713"/>
                </a:cubicBezTo>
                <a:cubicBezTo>
                  <a:pt x="697" y="713"/>
                  <a:pt x="697" y="704"/>
                  <a:pt x="687" y="694"/>
                </a:cubicBezTo>
                <a:lnTo>
                  <a:pt x="30" y="8"/>
                </a:lnTo>
                <a:cubicBezTo>
                  <a:pt x="25" y="3"/>
                  <a:pt x="20" y="1"/>
                  <a:pt x="17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3" name="Google Shape;6843;p22"/>
          <p:cNvSpPr/>
          <p:nvPr/>
        </p:nvSpPr>
        <p:spPr>
          <a:xfrm>
            <a:off x="1530607" y="728836"/>
            <a:ext cx="165622" cy="128597"/>
          </a:xfrm>
          <a:custGeom>
            <a:avLst/>
            <a:gdLst/>
            <a:ahLst/>
            <a:cxnLst/>
            <a:rect l="l" t="t" r="r" b="b"/>
            <a:pathLst>
              <a:path w="1011" h="785" extrusionOk="0">
                <a:moveTo>
                  <a:pt x="196" y="0"/>
                </a:moveTo>
                <a:cubicBezTo>
                  <a:pt x="187" y="0"/>
                  <a:pt x="187" y="0"/>
                  <a:pt x="187" y="11"/>
                </a:cubicBezTo>
                <a:lnTo>
                  <a:pt x="10" y="765"/>
                </a:lnTo>
                <a:cubicBezTo>
                  <a:pt x="0" y="775"/>
                  <a:pt x="10" y="784"/>
                  <a:pt x="20" y="784"/>
                </a:cubicBezTo>
                <a:cubicBezTo>
                  <a:pt x="30" y="784"/>
                  <a:pt x="40" y="784"/>
                  <a:pt x="40" y="775"/>
                </a:cubicBezTo>
                <a:lnTo>
                  <a:pt x="206" y="30"/>
                </a:lnTo>
                <a:lnTo>
                  <a:pt x="990" y="157"/>
                </a:lnTo>
                <a:cubicBezTo>
                  <a:pt x="993" y="160"/>
                  <a:pt x="996" y="161"/>
                  <a:pt x="999" y="161"/>
                </a:cubicBezTo>
                <a:cubicBezTo>
                  <a:pt x="1005" y="161"/>
                  <a:pt x="1010" y="154"/>
                  <a:pt x="1010" y="148"/>
                </a:cubicBezTo>
                <a:cubicBezTo>
                  <a:pt x="1010" y="138"/>
                  <a:pt x="1000" y="138"/>
                  <a:pt x="1000" y="128"/>
                </a:cubicBezTo>
                <a:lnTo>
                  <a:pt x="196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4" name="Google Shape;6844;p22"/>
          <p:cNvSpPr/>
          <p:nvPr/>
        </p:nvSpPr>
        <p:spPr>
          <a:xfrm>
            <a:off x="-15201" y="0"/>
            <a:ext cx="9174411" cy="111068"/>
          </a:xfrm>
          <a:custGeom>
            <a:avLst/>
            <a:gdLst/>
            <a:ahLst/>
            <a:cxnLst/>
            <a:rect l="l" t="t" r="r" b="b"/>
            <a:pathLst>
              <a:path w="56003" h="678" extrusionOk="0">
                <a:moveTo>
                  <a:pt x="0" y="1"/>
                </a:moveTo>
                <a:lnTo>
                  <a:pt x="0" y="677"/>
                </a:lnTo>
                <a:lnTo>
                  <a:pt x="56002" y="677"/>
                </a:lnTo>
                <a:lnTo>
                  <a:pt x="56002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5" name="Google Shape;6845;p22"/>
          <p:cNvSpPr/>
          <p:nvPr/>
        </p:nvSpPr>
        <p:spPr>
          <a:xfrm>
            <a:off x="-15201" y="110907"/>
            <a:ext cx="9174411" cy="110741"/>
          </a:xfrm>
          <a:custGeom>
            <a:avLst/>
            <a:gdLst/>
            <a:ahLst/>
            <a:cxnLst/>
            <a:rect l="l" t="t" r="r" b="b"/>
            <a:pathLst>
              <a:path w="56003" h="676" extrusionOk="0">
                <a:moveTo>
                  <a:pt x="0" y="0"/>
                </a:moveTo>
                <a:lnTo>
                  <a:pt x="0" y="676"/>
                </a:lnTo>
                <a:lnTo>
                  <a:pt x="56002" y="676"/>
                </a:lnTo>
                <a:lnTo>
                  <a:pt x="56002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6" name="Google Shape;6846;p22"/>
          <p:cNvSpPr/>
          <p:nvPr/>
        </p:nvSpPr>
        <p:spPr>
          <a:xfrm>
            <a:off x="-15201" y="221485"/>
            <a:ext cx="9174411" cy="111068"/>
          </a:xfrm>
          <a:custGeom>
            <a:avLst/>
            <a:gdLst/>
            <a:ahLst/>
            <a:cxnLst/>
            <a:rect l="l" t="t" r="r" b="b"/>
            <a:pathLst>
              <a:path w="56003" h="678" extrusionOk="0">
                <a:moveTo>
                  <a:pt x="0" y="1"/>
                </a:moveTo>
                <a:lnTo>
                  <a:pt x="0" y="677"/>
                </a:lnTo>
                <a:lnTo>
                  <a:pt x="56002" y="677"/>
                </a:lnTo>
                <a:lnTo>
                  <a:pt x="56002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7" name="Google Shape;6847;p22"/>
          <p:cNvSpPr/>
          <p:nvPr/>
        </p:nvSpPr>
        <p:spPr>
          <a:xfrm>
            <a:off x="1135637" y="5735834"/>
            <a:ext cx="1936189" cy="441980"/>
          </a:xfrm>
          <a:custGeom>
            <a:avLst/>
            <a:gdLst/>
            <a:ahLst/>
            <a:cxnLst/>
            <a:rect l="l" t="t" r="r" b="b"/>
            <a:pathLst>
              <a:path w="11819" h="2698" extrusionOk="0">
                <a:moveTo>
                  <a:pt x="902" y="1"/>
                </a:moveTo>
                <a:cubicBezTo>
                  <a:pt x="638" y="1"/>
                  <a:pt x="344" y="10"/>
                  <a:pt x="187" y="216"/>
                </a:cubicBezTo>
                <a:cubicBezTo>
                  <a:pt x="1" y="451"/>
                  <a:pt x="109" y="785"/>
                  <a:pt x="255" y="1029"/>
                </a:cubicBezTo>
                <a:cubicBezTo>
                  <a:pt x="549" y="1490"/>
                  <a:pt x="1000" y="1823"/>
                  <a:pt x="1490" y="2048"/>
                </a:cubicBezTo>
                <a:cubicBezTo>
                  <a:pt x="1980" y="2274"/>
                  <a:pt x="2509" y="2392"/>
                  <a:pt x="3049" y="2490"/>
                </a:cubicBezTo>
                <a:cubicBezTo>
                  <a:pt x="3881" y="2629"/>
                  <a:pt x="4725" y="2698"/>
                  <a:pt x="5568" y="2698"/>
                </a:cubicBezTo>
                <a:cubicBezTo>
                  <a:pt x="7037" y="2698"/>
                  <a:pt x="8505" y="2489"/>
                  <a:pt x="9917" y="2078"/>
                </a:cubicBezTo>
                <a:cubicBezTo>
                  <a:pt x="10349" y="1950"/>
                  <a:pt x="10780" y="1804"/>
                  <a:pt x="11123" y="1519"/>
                </a:cubicBezTo>
                <a:cubicBezTo>
                  <a:pt x="11378" y="1304"/>
                  <a:pt x="11819" y="716"/>
                  <a:pt x="11623" y="353"/>
                </a:cubicBezTo>
                <a:cubicBezTo>
                  <a:pt x="11480" y="84"/>
                  <a:pt x="10952" y="58"/>
                  <a:pt x="10589" y="58"/>
                </a:cubicBezTo>
                <a:cubicBezTo>
                  <a:pt x="10504" y="58"/>
                  <a:pt x="10428" y="59"/>
                  <a:pt x="10368" y="59"/>
                </a:cubicBezTo>
                <a:lnTo>
                  <a:pt x="902" y="1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8" name="Google Shape;6848;p22"/>
          <p:cNvSpPr/>
          <p:nvPr/>
        </p:nvSpPr>
        <p:spPr>
          <a:xfrm>
            <a:off x="2572505" y="5809717"/>
            <a:ext cx="539459" cy="539451"/>
          </a:xfrm>
          <a:custGeom>
            <a:avLst/>
            <a:gdLst/>
            <a:ahLst/>
            <a:cxnLst/>
            <a:rect l="l" t="t" r="r" b="b"/>
            <a:pathLst>
              <a:path w="3293" h="3293" extrusionOk="0">
                <a:moveTo>
                  <a:pt x="3293" y="0"/>
                </a:moveTo>
                <a:lnTo>
                  <a:pt x="0" y="774"/>
                </a:lnTo>
                <a:lnTo>
                  <a:pt x="382" y="3293"/>
                </a:lnTo>
                <a:lnTo>
                  <a:pt x="2126" y="3293"/>
                </a:lnTo>
                <a:cubicBezTo>
                  <a:pt x="2705" y="2714"/>
                  <a:pt x="3293" y="1"/>
                  <a:pt x="329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9" name="Google Shape;6849;p22"/>
          <p:cNvSpPr/>
          <p:nvPr/>
        </p:nvSpPr>
        <p:spPr>
          <a:xfrm>
            <a:off x="2572505" y="6190107"/>
            <a:ext cx="825325" cy="388575"/>
          </a:xfrm>
          <a:custGeom>
            <a:avLst/>
            <a:gdLst/>
            <a:ahLst/>
            <a:cxnLst/>
            <a:rect l="l" t="t" r="r" b="b"/>
            <a:pathLst>
              <a:path w="5038" h="2372" extrusionOk="0">
                <a:moveTo>
                  <a:pt x="2901" y="0"/>
                </a:moveTo>
                <a:lnTo>
                  <a:pt x="0" y="196"/>
                </a:lnTo>
                <a:cubicBezTo>
                  <a:pt x="0" y="196"/>
                  <a:pt x="196" y="1745"/>
                  <a:pt x="196" y="2137"/>
                </a:cubicBezTo>
                <a:cubicBezTo>
                  <a:pt x="196" y="2306"/>
                  <a:pt x="922" y="2372"/>
                  <a:pt x="1763" y="2372"/>
                </a:cubicBezTo>
                <a:cubicBezTo>
                  <a:pt x="2821" y="2372"/>
                  <a:pt x="4061" y="2268"/>
                  <a:pt x="4263" y="2137"/>
                </a:cubicBezTo>
                <a:cubicBezTo>
                  <a:pt x="4841" y="1745"/>
                  <a:pt x="5037" y="588"/>
                  <a:pt x="4263" y="392"/>
                </a:cubicBezTo>
                <a:cubicBezTo>
                  <a:pt x="4177" y="371"/>
                  <a:pt x="4096" y="361"/>
                  <a:pt x="4020" y="361"/>
                </a:cubicBezTo>
                <a:cubicBezTo>
                  <a:pt x="3412" y="361"/>
                  <a:pt x="3140" y="993"/>
                  <a:pt x="3489" y="1167"/>
                </a:cubicBezTo>
                <a:cubicBezTo>
                  <a:pt x="3533" y="1190"/>
                  <a:pt x="3575" y="1199"/>
                  <a:pt x="3614" y="1199"/>
                </a:cubicBezTo>
                <a:cubicBezTo>
                  <a:pt x="3845" y="1199"/>
                  <a:pt x="3988" y="863"/>
                  <a:pt x="4042" y="863"/>
                </a:cubicBezTo>
                <a:cubicBezTo>
                  <a:pt x="4059" y="863"/>
                  <a:pt x="4067" y="893"/>
                  <a:pt x="4067" y="971"/>
                </a:cubicBezTo>
                <a:cubicBezTo>
                  <a:pt x="4067" y="1363"/>
                  <a:pt x="3675" y="1549"/>
                  <a:pt x="3489" y="1549"/>
                </a:cubicBezTo>
                <a:cubicBezTo>
                  <a:pt x="3293" y="1549"/>
                  <a:pt x="2518" y="1363"/>
                  <a:pt x="2518" y="1363"/>
                </a:cubicBezTo>
                <a:lnTo>
                  <a:pt x="2901" y="0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0" name="Google Shape;6850;p22"/>
          <p:cNvSpPr/>
          <p:nvPr/>
        </p:nvSpPr>
        <p:spPr>
          <a:xfrm>
            <a:off x="1069945" y="5809717"/>
            <a:ext cx="539459" cy="539451"/>
          </a:xfrm>
          <a:custGeom>
            <a:avLst/>
            <a:gdLst/>
            <a:ahLst/>
            <a:cxnLst/>
            <a:rect l="l" t="t" r="r" b="b"/>
            <a:pathLst>
              <a:path w="3293" h="3293" extrusionOk="0">
                <a:moveTo>
                  <a:pt x="0" y="0"/>
                </a:moveTo>
                <a:cubicBezTo>
                  <a:pt x="0" y="1"/>
                  <a:pt x="578" y="2714"/>
                  <a:pt x="1157" y="3293"/>
                </a:cubicBezTo>
                <a:lnTo>
                  <a:pt x="2901" y="3293"/>
                </a:lnTo>
                <a:lnTo>
                  <a:pt x="3293" y="774"/>
                </a:lnTo>
                <a:lnTo>
                  <a:pt x="0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1" name="Google Shape;6851;p22"/>
          <p:cNvSpPr/>
          <p:nvPr/>
        </p:nvSpPr>
        <p:spPr>
          <a:xfrm>
            <a:off x="784242" y="6190107"/>
            <a:ext cx="825161" cy="388575"/>
          </a:xfrm>
          <a:custGeom>
            <a:avLst/>
            <a:gdLst/>
            <a:ahLst/>
            <a:cxnLst/>
            <a:rect l="l" t="t" r="r" b="b"/>
            <a:pathLst>
              <a:path w="5037" h="2372" extrusionOk="0">
                <a:moveTo>
                  <a:pt x="2126" y="0"/>
                </a:moveTo>
                <a:lnTo>
                  <a:pt x="2518" y="1363"/>
                </a:lnTo>
                <a:cubicBezTo>
                  <a:pt x="2518" y="1363"/>
                  <a:pt x="1744" y="1549"/>
                  <a:pt x="1548" y="1549"/>
                </a:cubicBezTo>
                <a:cubicBezTo>
                  <a:pt x="1352" y="1549"/>
                  <a:pt x="970" y="1363"/>
                  <a:pt x="970" y="971"/>
                </a:cubicBezTo>
                <a:cubicBezTo>
                  <a:pt x="970" y="893"/>
                  <a:pt x="978" y="863"/>
                  <a:pt x="994" y="863"/>
                </a:cubicBezTo>
                <a:cubicBezTo>
                  <a:pt x="1048" y="863"/>
                  <a:pt x="1192" y="1199"/>
                  <a:pt x="1423" y="1199"/>
                </a:cubicBezTo>
                <a:cubicBezTo>
                  <a:pt x="1462" y="1199"/>
                  <a:pt x="1504" y="1190"/>
                  <a:pt x="1548" y="1167"/>
                </a:cubicBezTo>
                <a:cubicBezTo>
                  <a:pt x="1897" y="993"/>
                  <a:pt x="1626" y="361"/>
                  <a:pt x="1017" y="361"/>
                </a:cubicBezTo>
                <a:cubicBezTo>
                  <a:pt x="941" y="361"/>
                  <a:pt x="860" y="371"/>
                  <a:pt x="774" y="392"/>
                </a:cubicBezTo>
                <a:cubicBezTo>
                  <a:pt x="0" y="588"/>
                  <a:pt x="196" y="1745"/>
                  <a:pt x="774" y="2137"/>
                </a:cubicBezTo>
                <a:cubicBezTo>
                  <a:pt x="976" y="2268"/>
                  <a:pt x="2216" y="2372"/>
                  <a:pt x="3274" y="2372"/>
                </a:cubicBezTo>
                <a:cubicBezTo>
                  <a:pt x="4115" y="2372"/>
                  <a:pt x="4841" y="2306"/>
                  <a:pt x="4841" y="2137"/>
                </a:cubicBezTo>
                <a:cubicBezTo>
                  <a:pt x="4841" y="1745"/>
                  <a:pt x="5037" y="196"/>
                  <a:pt x="5037" y="196"/>
                </a:cubicBezTo>
                <a:lnTo>
                  <a:pt x="2126" y="0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2" name="Google Shape;6852;p22"/>
          <p:cNvSpPr/>
          <p:nvPr/>
        </p:nvSpPr>
        <p:spPr>
          <a:xfrm>
            <a:off x="2052375" y="5556123"/>
            <a:ext cx="1353317" cy="523397"/>
          </a:xfrm>
          <a:custGeom>
            <a:avLst/>
            <a:gdLst/>
            <a:ahLst/>
            <a:cxnLst/>
            <a:rect l="l" t="t" r="r" b="b"/>
            <a:pathLst>
              <a:path w="8261" h="3195" extrusionOk="0">
                <a:moveTo>
                  <a:pt x="7046" y="0"/>
                </a:moveTo>
                <a:lnTo>
                  <a:pt x="0" y="1930"/>
                </a:lnTo>
                <a:lnTo>
                  <a:pt x="863" y="3195"/>
                </a:lnTo>
                <a:cubicBezTo>
                  <a:pt x="3469" y="3195"/>
                  <a:pt x="5791" y="2293"/>
                  <a:pt x="8261" y="1098"/>
                </a:cubicBezTo>
                <a:lnTo>
                  <a:pt x="7046" y="0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3" name="Google Shape;6853;p22"/>
          <p:cNvSpPr/>
          <p:nvPr/>
        </p:nvSpPr>
        <p:spPr>
          <a:xfrm>
            <a:off x="541788" y="5397054"/>
            <a:ext cx="1435227" cy="730626"/>
          </a:xfrm>
          <a:custGeom>
            <a:avLst/>
            <a:gdLst/>
            <a:ahLst/>
            <a:cxnLst/>
            <a:rect l="l" t="t" r="r" b="b"/>
            <a:pathLst>
              <a:path w="8761" h="4460" extrusionOk="0">
                <a:moveTo>
                  <a:pt x="1548" y="1"/>
                </a:moveTo>
                <a:lnTo>
                  <a:pt x="0" y="1363"/>
                </a:lnTo>
                <a:cubicBezTo>
                  <a:pt x="1940" y="3097"/>
                  <a:pt x="7752" y="4460"/>
                  <a:pt x="7937" y="4460"/>
                </a:cubicBezTo>
                <a:cubicBezTo>
                  <a:pt x="8133" y="4460"/>
                  <a:pt x="8760" y="2813"/>
                  <a:pt x="8760" y="2813"/>
                </a:cubicBezTo>
                <a:lnTo>
                  <a:pt x="1548" y="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4" name="Google Shape;6854;p22"/>
          <p:cNvSpPr/>
          <p:nvPr/>
        </p:nvSpPr>
        <p:spPr>
          <a:xfrm>
            <a:off x="795382" y="3684314"/>
            <a:ext cx="2443375" cy="2191714"/>
          </a:xfrm>
          <a:custGeom>
            <a:avLst/>
            <a:gdLst/>
            <a:ahLst/>
            <a:cxnLst/>
            <a:rect l="l" t="t" r="r" b="b"/>
            <a:pathLst>
              <a:path w="14915" h="13379" extrusionOk="0">
                <a:moveTo>
                  <a:pt x="2715" y="0"/>
                </a:moveTo>
                <a:cubicBezTo>
                  <a:pt x="579" y="3685"/>
                  <a:pt x="579" y="6007"/>
                  <a:pt x="0" y="10456"/>
                </a:cubicBezTo>
                <a:cubicBezTo>
                  <a:pt x="1310" y="12000"/>
                  <a:pt x="4793" y="13378"/>
                  <a:pt x="8366" y="13378"/>
                </a:cubicBezTo>
                <a:cubicBezTo>
                  <a:pt x="10622" y="13378"/>
                  <a:pt x="12914" y="12829"/>
                  <a:pt x="14719" y="11426"/>
                </a:cubicBezTo>
                <a:cubicBezTo>
                  <a:pt x="14895" y="11387"/>
                  <a:pt x="14915" y="7555"/>
                  <a:pt x="14141" y="4214"/>
                </a:cubicBezTo>
                <a:cubicBezTo>
                  <a:pt x="13749" y="2518"/>
                  <a:pt x="2715" y="0"/>
                  <a:pt x="271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5" name="Google Shape;6855;p22"/>
          <p:cNvSpPr/>
          <p:nvPr/>
        </p:nvSpPr>
        <p:spPr>
          <a:xfrm>
            <a:off x="1578771" y="3353725"/>
            <a:ext cx="1504359" cy="739472"/>
          </a:xfrm>
          <a:custGeom>
            <a:avLst/>
            <a:gdLst/>
            <a:ahLst/>
            <a:cxnLst/>
            <a:rect l="l" t="t" r="r" b="b"/>
            <a:pathLst>
              <a:path w="9183" h="4514" extrusionOk="0">
                <a:moveTo>
                  <a:pt x="1147" y="1"/>
                </a:moveTo>
                <a:cubicBezTo>
                  <a:pt x="885" y="1"/>
                  <a:pt x="620" y="36"/>
                  <a:pt x="412" y="185"/>
                </a:cubicBezTo>
                <a:cubicBezTo>
                  <a:pt x="108" y="401"/>
                  <a:pt x="0" y="823"/>
                  <a:pt x="10" y="1195"/>
                </a:cubicBezTo>
                <a:cubicBezTo>
                  <a:pt x="39" y="1832"/>
                  <a:pt x="363" y="2439"/>
                  <a:pt x="814" y="2890"/>
                </a:cubicBezTo>
                <a:cubicBezTo>
                  <a:pt x="1255" y="3351"/>
                  <a:pt x="1833" y="3664"/>
                  <a:pt x="2421" y="3909"/>
                </a:cubicBezTo>
                <a:cubicBezTo>
                  <a:pt x="3395" y="4310"/>
                  <a:pt x="4453" y="4513"/>
                  <a:pt x="5510" y="4513"/>
                </a:cubicBezTo>
                <a:cubicBezTo>
                  <a:pt x="6187" y="4513"/>
                  <a:pt x="6863" y="4430"/>
                  <a:pt x="7517" y="4262"/>
                </a:cubicBezTo>
                <a:cubicBezTo>
                  <a:pt x="7909" y="4164"/>
                  <a:pt x="8310" y="4027"/>
                  <a:pt x="8604" y="3743"/>
                </a:cubicBezTo>
                <a:cubicBezTo>
                  <a:pt x="9055" y="3312"/>
                  <a:pt x="9183" y="2478"/>
                  <a:pt x="8859" y="1930"/>
                </a:cubicBezTo>
                <a:cubicBezTo>
                  <a:pt x="8506" y="1332"/>
                  <a:pt x="7556" y="1077"/>
                  <a:pt x="6929" y="910"/>
                </a:cubicBezTo>
                <a:cubicBezTo>
                  <a:pt x="5126" y="411"/>
                  <a:pt x="3264" y="107"/>
                  <a:pt x="1392" y="9"/>
                </a:cubicBezTo>
                <a:cubicBezTo>
                  <a:pt x="1312" y="4"/>
                  <a:pt x="1229" y="1"/>
                  <a:pt x="1147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6" name="Google Shape;6856;p22"/>
          <p:cNvSpPr/>
          <p:nvPr/>
        </p:nvSpPr>
        <p:spPr>
          <a:xfrm>
            <a:off x="908418" y="3447922"/>
            <a:ext cx="2526268" cy="1794948"/>
          </a:xfrm>
          <a:custGeom>
            <a:avLst/>
            <a:gdLst/>
            <a:ahLst/>
            <a:cxnLst/>
            <a:rect l="l" t="t" r="r" b="b"/>
            <a:pathLst>
              <a:path w="15421" h="10957" extrusionOk="0">
                <a:moveTo>
                  <a:pt x="3759" y="0"/>
                </a:moveTo>
                <a:cubicBezTo>
                  <a:pt x="1011" y="0"/>
                  <a:pt x="1" y="3789"/>
                  <a:pt x="2603" y="4353"/>
                </a:cubicBezTo>
                <a:cubicBezTo>
                  <a:pt x="898" y="7142"/>
                  <a:pt x="1977" y="9200"/>
                  <a:pt x="3527" y="9200"/>
                </a:cubicBezTo>
                <a:cubicBezTo>
                  <a:pt x="3911" y="9200"/>
                  <a:pt x="4323" y="9074"/>
                  <a:pt x="4730" y="8802"/>
                </a:cubicBezTo>
                <a:lnTo>
                  <a:pt x="4730" y="8802"/>
                </a:lnTo>
                <a:cubicBezTo>
                  <a:pt x="4620" y="10030"/>
                  <a:pt x="5751" y="10956"/>
                  <a:pt x="6915" y="10956"/>
                </a:cubicBezTo>
                <a:cubicBezTo>
                  <a:pt x="7730" y="10956"/>
                  <a:pt x="8560" y="10502"/>
                  <a:pt x="8992" y="9381"/>
                </a:cubicBezTo>
                <a:cubicBezTo>
                  <a:pt x="9215" y="9868"/>
                  <a:pt x="10112" y="10103"/>
                  <a:pt x="10865" y="10103"/>
                </a:cubicBezTo>
                <a:cubicBezTo>
                  <a:pt x="11171" y="10103"/>
                  <a:pt x="11453" y="10064"/>
                  <a:pt x="11657" y="9988"/>
                </a:cubicBezTo>
                <a:cubicBezTo>
                  <a:pt x="12373" y="9733"/>
                  <a:pt x="12863" y="9037"/>
                  <a:pt x="13010" y="8303"/>
                </a:cubicBezTo>
                <a:cubicBezTo>
                  <a:pt x="13166" y="7558"/>
                  <a:pt x="13020" y="6783"/>
                  <a:pt x="12765" y="6078"/>
                </a:cubicBezTo>
                <a:lnTo>
                  <a:pt x="12765" y="6078"/>
                </a:lnTo>
                <a:cubicBezTo>
                  <a:pt x="12980" y="6400"/>
                  <a:pt x="13346" y="6549"/>
                  <a:pt x="13728" y="6549"/>
                </a:cubicBezTo>
                <a:cubicBezTo>
                  <a:pt x="14182" y="6549"/>
                  <a:pt x="14659" y="6338"/>
                  <a:pt x="14930" y="5960"/>
                </a:cubicBezTo>
                <a:cubicBezTo>
                  <a:pt x="15420" y="5274"/>
                  <a:pt x="15293" y="4285"/>
                  <a:pt x="14862" y="3560"/>
                </a:cubicBezTo>
                <a:cubicBezTo>
                  <a:pt x="14421" y="2835"/>
                  <a:pt x="13725" y="2315"/>
                  <a:pt x="13049" y="1805"/>
                </a:cubicBezTo>
                <a:cubicBezTo>
                  <a:pt x="12756" y="2315"/>
                  <a:pt x="11127" y="3128"/>
                  <a:pt x="9241" y="3128"/>
                </a:cubicBezTo>
                <a:cubicBezTo>
                  <a:pt x="7462" y="3128"/>
                  <a:pt x="5454" y="2405"/>
                  <a:pt x="4122" y="22"/>
                </a:cubicBezTo>
                <a:cubicBezTo>
                  <a:pt x="3998" y="7"/>
                  <a:pt x="3877" y="0"/>
                  <a:pt x="375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7" name="Google Shape;6857;p22"/>
          <p:cNvSpPr/>
          <p:nvPr/>
        </p:nvSpPr>
        <p:spPr>
          <a:xfrm>
            <a:off x="1868569" y="3712655"/>
            <a:ext cx="853666" cy="323867"/>
          </a:xfrm>
          <a:custGeom>
            <a:avLst/>
            <a:gdLst/>
            <a:ahLst/>
            <a:cxnLst/>
            <a:rect l="l" t="t" r="r" b="b"/>
            <a:pathLst>
              <a:path w="5211" h="1977" extrusionOk="0">
                <a:moveTo>
                  <a:pt x="2311" y="1"/>
                </a:moveTo>
                <a:cubicBezTo>
                  <a:pt x="143" y="1"/>
                  <a:pt x="1" y="1779"/>
                  <a:pt x="2553" y="1963"/>
                </a:cubicBezTo>
                <a:cubicBezTo>
                  <a:pt x="2677" y="1972"/>
                  <a:pt x="2795" y="1976"/>
                  <a:pt x="2906" y="1976"/>
                </a:cubicBezTo>
                <a:cubicBezTo>
                  <a:pt x="5210" y="1976"/>
                  <a:pt x="4591" y="210"/>
                  <a:pt x="2749" y="23"/>
                </a:cubicBezTo>
                <a:cubicBezTo>
                  <a:pt x="2595" y="8"/>
                  <a:pt x="2449" y="1"/>
                  <a:pt x="2311" y="1"/>
                </a:cubicBezTo>
                <a:close/>
              </a:path>
            </a:pathLst>
          </a:custGeom>
          <a:solidFill>
            <a:srgbClr val="DF69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8" name="Google Shape;6858;p22"/>
          <p:cNvSpPr/>
          <p:nvPr/>
        </p:nvSpPr>
        <p:spPr>
          <a:xfrm>
            <a:off x="2000936" y="3534747"/>
            <a:ext cx="663143" cy="239174"/>
          </a:xfrm>
          <a:custGeom>
            <a:avLst/>
            <a:gdLst/>
            <a:ahLst/>
            <a:cxnLst/>
            <a:rect l="l" t="t" r="r" b="b"/>
            <a:pathLst>
              <a:path w="4048" h="1460" extrusionOk="0">
                <a:moveTo>
                  <a:pt x="297" y="0"/>
                </a:moveTo>
                <a:cubicBezTo>
                  <a:pt x="219" y="0"/>
                  <a:pt x="140" y="38"/>
                  <a:pt x="79" y="110"/>
                </a:cubicBezTo>
                <a:cubicBezTo>
                  <a:pt x="1" y="217"/>
                  <a:pt x="1" y="354"/>
                  <a:pt x="40" y="472"/>
                </a:cubicBezTo>
                <a:cubicBezTo>
                  <a:pt x="82" y="590"/>
                  <a:pt x="174" y="686"/>
                  <a:pt x="293" y="686"/>
                </a:cubicBezTo>
                <a:cubicBezTo>
                  <a:pt x="313" y="686"/>
                  <a:pt x="333" y="684"/>
                  <a:pt x="354" y="678"/>
                </a:cubicBezTo>
                <a:cubicBezTo>
                  <a:pt x="500" y="639"/>
                  <a:pt x="559" y="482"/>
                  <a:pt x="550" y="345"/>
                </a:cubicBezTo>
                <a:lnTo>
                  <a:pt x="520" y="227"/>
                </a:lnTo>
                <a:cubicBezTo>
                  <a:pt x="530" y="168"/>
                  <a:pt x="520" y="110"/>
                  <a:pt x="471" y="70"/>
                </a:cubicBezTo>
                <a:cubicBezTo>
                  <a:pt x="420" y="23"/>
                  <a:pt x="359" y="0"/>
                  <a:pt x="297" y="0"/>
                </a:cubicBezTo>
                <a:close/>
                <a:moveTo>
                  <a:pt x="3784" y="778"/>
                </a:moveTo>
                <a:cubicBezTo>
                  <a:pt x="3703" y="778"/>
                  <a:pt x="3624" y="816"/>
                  <a:pt x="3568" y="883"/>
                </a:cubicBezTo>
                <a:cubicBezTo>
                  <a:pt x="3489" y="992"/>
                  <a:pt x="3479" y="1129"/>
                  <a:pt x="3529" y="1246"/>
                </a:cubicBezTo>
                <a:cubicBezTo>
                  <a:pt x="3562" y="1364"/>
                  <a:pt x="3661" y="1460"/>
                  <a:pt x="3781" y="1460"/>
                </a:cubicBezTo>
                <a:cubicBezTo>
                  <a:pt x="3801" y="1460"/>
                  <a:pt x="3821" y="1457"/>
                  <a:pt x="3842" y="1452"/>
                </a:cubicBezTo>
                <a:cubicBezTo>
                  <a:pt x="3989" y="1413"/>
                  <a:pt x="4048" y="1256"/>
                  <a:pt x="4028" y="1119"/>
                </a:cubicBezTo>
                <a:cubicBezTo>
                  <a:pt x="4028" y="1079"/>
                  <a:pt x="4019" y="1040"/>
                  <a:pt x="3999" y="1001"/>
                </a:cubicBezTo>
                <a:cubicBezTo>
                  <a:pt x="4019" y="942"/>
                  <a:pt x="4008" y="883"/>
                  <a:pt x="3960" y="844"/>
                </a:cubicBezTo>
                <a:cubicBezTo>
                  <a:pt x="3905" y="799"/>
                  <a:pt x="3844" y="778"/>
                  <a:pt x="3784" y="778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9" name="Google Shape;6859;p22"/>
          <p:cNvSpPr/>
          <p:nvPr/>
        </p:nvSpPr>
        <p:spPr>
          <a:xfrm>
            <a:off x="1659043" y="3608957"/>
            <a:ext cx="1273209" cy="451317"/>
          </a:xfrm>
          <a:custGeom>
            <a:avLst/>
            <a:gdLst/>
            <a:ahLst/>
            <a:cxnLst/>
            <a:rect l="l" t="t" r="r" b="b"/>
            <a:pathLst>
              <a:path w="7772" h="2755" extrusionOk="0">
                <a:moveTo>
                  <a:pt x="890" y="0"/>
                </a:moveTo>
                <a:cubicBezTo>
                  <a:pt x="590" y="0"/>
                  <a:pt x="288" y="153"/>
                  <a:pt x="148" y="450"/>
                </a:cubicBezTo>
                <a:cubicBezTo>
                  <a:pt x="0" y="793"/>
                  <a:pt x="108" y="1234"/>
                  <a:pt x="412" y="1450"/>
                </a:cubicBezTo>
                <a:cubicBezTo>
                  <a:pt x="548" y="1546"/>
                  <a:pt x="714" y="1594"/>
                  <a:pt x="879" y="1594"/>
                </a:cubicBezTo>
                <a:cubicBezTo>
                  <a:pt x="1083" y="1594"/>
                  <a:pt x="1285" y="1522"/>
                  <a:pt x="1431" y="1381"/>
                </a:cubicBezTo>
                <a:cubicBezTo>
                  <a:pt x="1705" y="1127"/>
                  <a:pt x="1764" y="676"/>
                  <a:pt x="1568" y="362"/>
                </a:cubicBezTo>
                <a:cubicBezTo>
                  <a:pt x="1417" y="119"/>
                  <a:pt x="1154" y="0"/>
                  <a:pt x="890" y="0"/>
                </a:cubicBezTo>
                <a:close/>
                <a:moveTo>
                  <a:pt x="6892" y="1159"/>
                </a:moveTo>
                <a:cubicBezTo>
                  <a:pt x="6593" y="1159"/>
                  <a:pt x="6295" y="1315"/>
                  <a:pt x="6154" y="1617"/>
                </a:cubicBezTo>
                <a:cubicBezTo>
                  <a:pt x="5997" y="1950"/>
                  <a:pt x="6115" y="2390"/>
                  <a:pt x="6419" y="2606"/>
                </a:cubicBezTo>
                <a:cubicBezTo>
                  <a:pt x="6554" y="2705"/>
                  <a:pt x="6722" y="2754"/>
                  <a:pt x="6890" y="2754"/>
                </a:cubicBezTo>
                <a:cubicBezTo>
                  <a:pt x="7089" y="2754"/>
                  <a:pt x="7290" y="2685"/>
                  <a:pt x="7438" y="2547"/>
                </a:cubicBezTo>
                <a:cubicBezTo>
                  <a:pt x="7713" y="2292"/>
                  <a:pt x="7771" y="1842"/>
                  <a:pt x="7575" y="1528"/>
                </a:cubicBezTo>
                <a:cubicBezTo>
                  <a:pt x="7419" y="1280"/>
                  <a:pt x="7156" y="1159"/>
                  <a:pt x="6892" y="1159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0" name="Google Shape;6860;p22"/>
          <p:cNvSpPr/>
          <p:nvPr/>
        </p:nvSpPr>
        <p:spPr>
          <a:xfrm>
            <a:off x="2106927" y="4093209"/>
            <a:ext cx="173485" cy="161360"/>
          </a:xfrm>
          <a:custGeom>
            <a:avLst/>
            <a:gdLst/>
            <a:ahLst/>
            <a:cxnLst/>
            <a:rect l="l" t="t" r="r" b="b"/>
            <a:pathLst>
              <a:path w="1059" h="985" extrusionOk="0">
                <a:moveTo>
                  <a:pt x="529" y="0"/>
                </a:moveTo>
                <a:cubicBezTo>
                  <a:pt x="312" y="0"/>
                  <a:pt x="110" y="148"/>
                  <a:pt x="59" y="375"/>
                </a:cubicBezTo>
                <a:cubicBezTo>
                  <a:pt x="1" y="640"/>
                  <a:pt x="157" y="904"/>
                  <a:pt x="422" y="973"/>
                </a:cubicBezTo>
                <a:cubicBezTo>
                  <a:pt x="456" y="981"/>
                  <a:pt x="491" y="985"/>
                  <a:pt x="525" y="985"/>
                </a:cubicBezTo>
                <a:cubicBezTo>
                  <a:pt x="744" y="985"/>
                  <a:pt x="949" y="829"/>
                  <a:pt x="1000" y="601"/>
                </a:cubicBezTo>
                <a:cubicBezTo>
                  <a:pt x="1059" y="336"/>
                  <a:pt x="902" y="72"/>
                  <a:pt x="637" y="13"/>
                </a:cubicBezTo>
                <a:cubicBezTo>
                  <a:pt x="601" y="4"/>
                  <a:pt x="565" y="0"/>
                  <a:pt x="529" y="0"/>
                </a:cubicBezTo>
                <a:close/>
              </a:path>
            </a:pathLst>
          </a:custGeom>
          <a:solidFill>
            <a:srgbClr val="BA41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1" name="Google Shape;6861;p22"/>
          <p:cNvSpPr/>
          <p:nvPr/>
        </p:nvSpPr>
        <p:spPr>
          <a:xfrm>
            <a:off x="898097" y="2426831"/>
            <a:ext cx="2345575" cy="1085782"/>
          </a:xfrm>
          <a:custGeom>
            <a:avLst/>
            <a:gdLst/>
            <a:ahLst/>
            <a:cxnLst/>
            <a:rect l="l" t="t" r="r" b="b"/>
            <a:pathLst>
              <a:path w="14318" h="6628" extrusionOk="0">
                <a:moveTo>
                  <a:pt x="6886" y="1"/>
                </a:moveTo>
                <a:cubicBezTo>
                  <a:pt x="5865" y="1"/>
                  <a:pt x="4842" y="126"/>
                  <a:pt x="3852" y="375"/>
                </a:cubicBezTo>
                <a:cubicBezTo>
                  <a:pt x="3342" y="503"/>
                  <a:pt x="2833" y="669"/>
                  <a:pt x="2421" y="993"/>
                </a:cubicBezTo>
                <a:cubicBezTo>
                  <a:pt x="1921" y="1395"/>
                  <a:pt x="1618" y="1993"/>
                  <a:pt x="1343" y="2561"/>
                </a:cubicBezTo>
                <a:cubicBezTo>
                  <a:pt x="1020" y="3217"/>
                  <a:pt x="745" y="3952"/>
                  <a:pt x="353" y="4560"/>
                </a:cubicBezTo>
                <a:cubicBezTo>
                  <a:pt x="265" y="4697"/>
                  <a:pt x="0" y="4883"/>
                  <a:pt x="11" y="5059"/>
                </a:cubicBezTo>
                <a:cubicBezTo>
                  <a:pt x="20" y="5224"/>
                  <a:pt x="109" y="5279"/>
                  <a:pt x="218" y="5279"/>
                </a:cubicBezTo>
                <a:cubicBezTo>
                  <a:pt x="328" y="5279"/>
                  <a:pt x="460" y="5222"/>
                  <a:pt x="549" y="5168"/>
                </a:cubicBezTo>
                <a:cubicBezTo>
                  <a:pt x="961" y="4922"/>
                  <a:pt x="1363" y="4678"/>
                  <a:pt x="1764" y="4432"/>
                </a:cubicBezTo>
                <a:cubicBezTo>
                  <a:pt x="2088" y="4236"/>
                  <a:pt x="2411" y="4040"/>
                  <a:pt x="2783" y="3982"/>
                </a:cubicBezTo>
                <a:cubicBezTo>
                  <a:pt x="2848" y="3972"/>
                  <a:pt x="2913" y="3967"/>
                  <a:pt x="2978" y="3967"/>
                </a:cubicBezTo>
                <a:cubicBezTo>
                  <a:pt x="3320" y="3967"/>
                  <a:pt x="3665" y="4096"/>
                  <a:pt x="3920" y="4334"/>
                </a:cubicBezTo>
                <a:cubicBezTo>
                  <a:pt x="4342" y="4717"/>
                  <a:pt x="4528" y="5373"/>
                  <a:pt x="5057" y="5599"/>
                </a:cubicBezTo>
                <a:cubicBezTo>
                  <a:pt x="5207" y="5667"/>
                  <a:pt x="5366" y="5691"/>
                  <a:pt x="5529" y="5691"/>
                </a:cubicBezTo>
                <a:cubicBezTo>
                  <a:pt x="5739" y="5691"/>
                  <a:pt x="5955" y="5651"/>
                  <a:pt x="6165" y="5618"/>
                </a:cubicBezTo>
                <a:cubicBezTo>
                  <a:pt x="6948" y="5487"/>
                  <a:pt x="7743" y="5421"/>
                  <a:pt x="8537" y="5421"/>
                </a:cubicBezTo>
                <a:cubicBezTo>
                  <a:pt x="10522" y="5421"/>
                  <a:pt x="12504" y="5829"/>
                  <a:pt x="14317" y="6627"/>
                </a:cubicBezTo>
                <a:cubicBezTo>
                  <a:pt x="14259" y="5716"/>
                  <a:pt x="14190" y="4795"/>
                  <a:pt x="13945" y="3913"/>
                </a:cubicBezTo>
                <a:cubicBezTo>
                  <a:pt x="13710" y="3031"/>
                  <a:pt x="13279" y="2178"/>
                  <a:pt x="12602" y="1581"/>
                </a:cubicBezTo>
                <a:cubicBezTo>
                  <a:pt x="12064" y="1120"/>
                  <a:pt x="11397" y="836"/>
                  <a:pt x="10721" y="611"/>
                </a:cubicBezTo>
                <a:cubicBezTo>
                  <a:pt x="9490" y="204"/>
                  <a:pt x="8189" y="1"/>
                  <a:pt x="688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2" name="Google Shape;6862;p22"/>
          <p:cNvSpPr/>
          <p:nvPr/>
        </p:nvSpPr>
        <p:spPr>
          <a:xfrm>
            <a:off x="1420848" y="3052133"/>
            <a:ext cx="1880654" cy="693767"/>
          </a:xfrm>
          <a:custGeom>
            <a:avLst/>
            <a:gdLst/>
            <a:ahLst/>
            <a:cxnLst/>
            <a:rect l="l" t="t" r="r" b="b"/>
            <a:pathLst>
              <a:path w="11480" h="4235" extrusionOk="0">
                <a:moveTo>
                  <a:pt x="3951" y="1"/>
                </a:moveTo>
                <a:cubicBezTo>
                  <a:pt x="2166" y="1"/>
                  <a:pt x="608" y="327"/>
                  <a:pt x="249" y="959"/>
                </a:cubicBezTo>
                <a:cubicBezTo>
                  <a:pt x="80" y="1251"/>
                  <a:pt x="0" y="2948"/>
                  <a:pt x="902" y="2948"/>
                </a:cubicBezTo>
                <a:cubicBezTo>
                  <a:pt x="996" y="2948"/>
                  <a:pt x="1102" y="2930"/>
                  <a:pt x="1219" y="2889"/>
                </a:cubicBezTo>
                <a:cubicBezTo>
                  <a:pt x="1491" y="2799"/>
                  <a:pt x="2355" y="2254"/>
                  <a:pt x="4074" y="2254"/>
                </a:cubicBezTo>
                <a:cubicBezTo>
                  <a:pt x="4777" y="2254"/>
                  <a:pt x="5622" y="2345"/>
                  <a:pt x="6628" y="2595"/>
                </a:cubicBezTo>
                <a:cubicBezTo>
                  <a:pt x="7569" y="2840"/>
                  <a:pt x="8500" y="3222"/>
                  <a:pt x="9225" y="3879"/>
                </a:cubicBezTo>
                <a:cubicBezTo>
                  <a:pt x="9363" y="4006"/>
                  <a:pt x="9500" y="4143"/>
                  <a:pt x="9686" y="4202"/>
                </a:cubicBezTo>
                <a:cubicBezTo>
                  <a:pt x="9760" y="4224"/>
                  <a:pt x="9842" y="4234"/>
                  <a:pt x="9930" y="4234"/>
                </a:cubicBezTo>
                <a:cubicBezTo>
                  <a:pt x="10271" y="4234"/>
                  <a:pt x="10682" y="4078"/>
                  <a:pt x="10901" y="3859"/>
                </a:cubicBezTo>
                <a:cubicBezTo>
                  <a:pt x="11479" y="3281"/>
                  <a:pt x="11293" y="2703"/>
                  <a:pt x="9548" y="1340"/>
                </a:cubicBezTo>
                <a:cubicBezTo>
                  <a:pt x="8382" y="437"/>
                  <a:pt x="6015" y="1"/>
                  <a:pt x="395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3" name="Google Shape;6863;p22"/>
          <p:cNvSpPr/>
          <p:nvPr/>
        </p:nvSpPr>
        <p:spPr>
          <a:xfrm>
            <a:off x="1461639" y="3421056"/>
            <a:ext cx="1746649" cy="325833"/>
          </a:xfrm>
          <a:custGeom>
            <a:avLst/>
            <a:gdLst/>
            <a:ahLst/>
            <a:cxnLst/>
            <a:rect l="l" t="t" r="r" b="b"/>
            <a:pathLst>
              <a:path w="10662" h="1989" extrusionOk="0">
                <a:moveTo>
                  <a:pt x="3812" y="0"/>
                </a:moveTo>
                <a:cubicBezTo>
                  <a:pt x="2960" y="0"/>
                  <a:pt x="2313" y="127"/>
                  <a:pt x="1852" y="284"/>
                </a:cubicBezTo>
                <a:cubicBezTo>
                  <a:pt x="1617" y="353"/>
                  <a:pt x="1431" y="431"/>
                  <a:pt x="1284" y="499"/>
                </a:cubicBezTo>
                <a:cubicBezTo>
                  <a:pt x="1137" y="558"/>
                  <a:pt x="1039" y="608"/>
                  <a:pt x="970" y="637"/>
                </a:cubicBezTo>
                <a:cubicBezTo>
                  <a:pt x="852" y="676"/>
                  <a:pt x="745" y="695"/>
                  <a:pt x="656" y="695"/>
                </a:cubicBezTo>
                <a:cubicBezTo>
                  <a:pt x="490" y="695"/>
                  <a:pt x="353" y="637"/>
                  <a:pt x="255" y="539"/>
                </a:cubicBezTo>
                <a:cubicBezTo>
                  <a:pt x="147" y="441"/>
                  <a:pt x="69" y="304"/>
                  <a:pt x="20" y="147"/>
                </a:cubicBezTo>
                <a:lnTo>
                  <a:pt x="0" y="157"/>
                </a:lnTo>
                <a:cubicBezTo>
                  <a:pt x="59" y="314"/>
                  <a:pt x="138" y="451"/>
                  <a:pt x="245" y="549"/>
                </a:cubicBezTo>
                <a:cubicBezTo>
                  <a:pt x="353" y="647"/>
                  <a:pt x="490" y="706"/>
                  <a:pt x="656" y="706"/>
                </a:cubicBezTo>
                <a:cubicBezTo>
                  <a:pt x="745" y="706"/>
                  <a:pt x="852" y="686"/>
                  <a:pt x="970" y="647"/>
                </a:cubicBezTo>
                <a:cubicBezTo>
                  <a:pt x="1039" y="627"/>
                  <a:pt x="1146" y="568"/>
                  <a:pt x="1294" y="510"/>
                </a:cubicBezTo>
                <a:cubicBezTo>
                  <a:pt x="1725" y="314"/>
                  <a:pt x="2529" y="10"/>
                  <a:pt x="3812" y="10"/>
                </a:cubicBezTo>
                <a:cubicBezTo>
                  <a:pt x="4517" y="10"/>
                  <a:pt x="5370" y="98"/>
                  <a:pt x="6379" y="353"/>
                </a:cubicBezTo>
                <a:cubicBezTo>
                  <a:pt x="7320" y="588"/>
                  <a:pt x="8251" y="980"/>
                  <a:pt x="8966" y="1627"/>
                </a:cubicBezTo>
                <a:cubicBezTo>
                  <a:pt x="9103" y="1754"/>
                  <a:pt x="9251" y="1901"/>
                  <a:pt x="9437" y="1950"/>
                </a:cubicBezTo>
                <a:cubicBezTo>
                  <a:pt x="9506" y="1980"/>
                  <a:pt x="9593" y="1989"/>
                  <a:pt x="9682" y="1989"/>
                </a:cubicBezTo>
                <a:cubicBezTo>
                  <a:pt x="10025" y="1989"/>
                  <a:pt x="10436" y="1832"/>
                  <a:pt x="10662" y="1617"/>
                </a:cubicBezTo>
                <a:lnTo>
                  <a:pt x="10652" y="1607"/>
                </a:lnTo>
                <a:cubicBezTo>
                  <a:pt x="10436" y="1823"/>
                  <a:pt x="10025" y="1980"/>
                  <a:pt x="9682" y="1980"/>
                </a:cubicBezTo>
                <a:cubicBezTo>
                  <a:pt x="9593" y="1980"/>
                  <a:pt x="9515" y="1960"/>
                  <a:pt x="9437" y="1940"/>
                </a:cubicBezTo>
                <a:cubicBezTo>
                  <a:pt x="9260" y="1891"/>
                  <a:pt x="9114" y="1744"/>
                  <a:pt x="8976" y="1617"/>
                </a:cubicBezTo>
                <a:cubicBezTo>
                  <a:pt x="8251" y="960"/>
                  <a:pt x="7330" y="578"/>
                  <a:pt x="6379" y="343"/>
                </a:cubicBezTo>
                <a:cubicBezTo>
                  <a:pt x="5370" y="88"/>
                  <a:pt x="4517" y="0"/>
                  <a:pt x="3812" y="0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4" name="Google Shape;6864;p22"/>
          <p:cNvSpPr/>
          <p:nvPr/>
        </p:nvSpPr>
        <p:spPr>
          <a:xfrm>
            <a:off x="599453" y="3117005"/>
            <a:ext cx="531596" cy="474743"/>
          </a:xfrm>
          <a:custGeom>
            <a:avLst/>
            <a:gdLst/>
            <a:ahLst/>
            <a:cxnLst/>
            <a:rect l="l" t="t" r="r" b="b"/>
            <a:pathLst>
              <a:path w="3245" h="2898" extrusionOk="0">
                <a:moveTo>
                  <a:pt x="1536" y="0"/>
                </a:moveTo>
                <a:cubicBezTo>
                  <a:pt x="1231" y="0"/>
                  <a:pt x="921" y="100"/>
                  <a:pt x="648" y="327"/>
                </a:cubicBezTo>
                <a:cubicBezTo>
                  <a:pt x="177" y="709"/>
                  <a:pt x="1" y="1415"/>
                  <a:pt x="227" y="1983"/>
                </a:cubicBezTo>
                <a:cubicBezTo>
                  <a:pt x="441" y="2525"/>
                  <a:pt x="1003" y="2898"/>
                  <a:pt x="1581" y="2898"/>
                </a:cubicBezTo>
                <a:cubicBezTo>
                  <a:pt x="1609" y="2898"/>
                  <a:pt x="1638" y="2897"/>
                  <a:pt x="1667" y="2895"/>
                </a:cubicBezTo>
                <a:cubicBezTo>
                  <a:pt x="2274" y="2865"/>
                  <a:pt x="2833" y="2395"/>
                  <a:pt x="2990" y="1807"/>
                </a:cubicBezTo>
                <a:cubicBezTo>
                  <a:pt x="3244" y="825"/>
                  <a:pt x="2414" y="0"/>
                  <a:pt x="153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5" name="Google Shape;6865;p22"/>
          <p:cNvSpPr/>
          <p:nvPr/>
        </p:nvSpPr>
        <p:spPr>
          <a:xfrm>
            <a:off x="795382" y="4984555"/>
            <a:ext cx="2432236" cy="914429"/>
          </a:xfrm>
          <a:custGeom>
            <a:avLst/>
            <a:gdLst/>
            <a:ahLst/>
            <a:cxnLst/>
            <a:rect l="l" t="t" r="r" b="b"/>
            <a:pathLst>
              <a:path w="14847" h="5582" extrusionOk="0">
                <a:moveTo>
                  <a:pt x="392" y="1"/>
                </a:moveTo>
                <a:lnTo>
                  <a:pt x="0" y="2519"/>
                </a:lnTo>
                <a:cubicBezTo>
                  <a:pt x="246" y="3973"/>
                  <a:pt x="4439" y="5581"/>
                  <a:pt x="8489" y="5581"/>
                </a:cubicBezTo>
                <a:cubicBezTo>
                  <a:pt x="10906" y="5581"/>
                  <a:pt x="13272" y="5009"/>
                  <a:pt x="14719" y="3489"/>
                </a:cubicBezTo>
                <a:cubicBezTo>
                  <a:pt x="14846" y="2882"/>
                  <a:pt x="14836" y="2058"/>
                  <a:pt x="14788" y="1186"/>
                </a:cubicBezTo>
                <a:lnTo>
                  <a:pt x="14788" y="1186"/>
                </a:lnTo>
                <a:cubicBezTo>
                  <a:pt x="13950" y="1977"/>
                  <a:pt x="11254" y="2790"/>
                  <a:pt x="8262" y="2790"/>
                </a:cubicBezTo>
                <a:cubicBezTo>
                  <a:pt x="5474" y="2790"/>
                  <a:pt x="2429" y="2085"/>
                  <a:pt x="392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22"/>
          <p:cNvSpPr/>
          <p:nvPr/>
        </p:nvSpPr>
        <p:spPr>
          <a:xfrm>
            <a:off x="1673459" y="5371006"/>
            <a:ext cx="772247" cy="565007"/>
          </a:xfrm>
          <a:custGeom>
            <a:avLst/>
            <a:gdLst/>
            <a:ahLst/>
            <a:cxnLst/>
            <a:rect l="l" t="t" r="r" b="b"/>
            <a:pathLst>
              <a:path w="4714" h="3449" extrusionOk="0">
                <a:moveTo>
                  <a:pt x="2259" y="452"/>
                </a:moveTo>
                <a:cubicBezTo>
                  <a:pt x="2854" y="452"/>
                  <a:pt x="3410" y="494"/>
                  <a:pt x="3636" y="571"/>
                </a:cubicBezTo>
                <a:cubicBezTo>
                  <a:pt x="3636" y="571"/>
                  <a:pt x="4058" y="2178"/>
                  <a:pt x="3636" y="2864"/>
                </a:cubicBezTo>
                <a:cubicBezTo>
                  <a:pt x="3416" y="2929"/>
                  <a:pt x="2826" y="2999"/>
                  <a:pt x="2205" y="2999"/>
                </a:cubicBezTo>
                <a:cubicBezTo>
                  <a:pt x="1606" y="2999"/>
                  <a:pt x="979" y="2934"/>
                  <a:pt x="628" y="2737"/>
                </a:cubicBezTo>
                <a:cubicBezTo>
                  <a:pt x="579" y="2002"/>
                  <a:pt x="628" y="1277"/>
                  <a:pt x="765" y="562"/>
                </a:cubicBezTo>
                <a:cubicBezTo>
                  <a:pt x="1148" y="487"/>
                  <a:pt x="1719" y="452"/>
                  <a:pt x="2259" y="452"/>
                </a:cubicBezTo>
                <a:close/>
                <a:moveTo>
                  <a:pt x="2276" y="0"/>
                </a:moveTo>
                <a:cubicBezTo>
                  <a:pt x="1547" y="0"/>
                  <a:pt x="774" y="47"/>
                  <a:pt x="256" y="150"/>
                </a:cubicBezTo>
                <a:cubicBezTo>
                  <a:pt x="60" y="1120"/>
                  <a:pt x="1" y="2100"/>
                  <a:pt x="60" y="3090"/>
                </a:cubicBezTo>
                <a:cubicBezTo>
                  <a:pt x="535" y="3359"/>
                  <a:pt x="1382" y="3449"/>
                  <a:pt x="2190" y="3449"/>
                </a:cubicBezTo>
                <a:cubicBezTo>
                  <a:pt x="3032" y="3449"/>
                  <a:pt x="3831" y="3351"/>
                  <a:pt x="4126" y="3256"/>
                </a:cubicBezTo>
                <a:cubicBezTo>
                  <a:pt x="4714" y="2345"/>
                  <a:pt x="4126" y="160"/>
                  <a:pt x="4126" y="160"/>
                </a:cubicBezTo>
                <a:cubicBezTo>
                  <a:pt x="3824" y="57"/>
                  <a:pt x="3076" y="0"/>
                  <a:pt x="2276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7" name="Google Shape;6867;p22"/>
          <p:cNvSpPr/>
          <p:nvPr/>
        </p:nvSpPr>
        <p:spPr>
          <a:xfrm>
            <a:off x="2877538" y="3117497"/>
            <a:ext cx="1698486" cy="1087093"/>
          </a:xfrm>
          <a:custGeom>
            <a:avLst/>
            <a:gdLst/>
            <a:ahLst/>
            <a:cxnLst/>
            <a:rect l="l" t="t" r="r" b="b"/>
            <a:pathLst>
              <a:path w="10368" h="6636" extrusionOk="0">
                <a:moveTo>
                  <a:pt x="4841" y="1"/>
                </a:moveTo>
                <a:lnTo>
                  <a:pt x="0" y="2715"/>
                </a:lnTo>
                <a:lnTo>
                  <a:pt x="5634" y="6635"/>
                </a:lnTo>
                <a:lnTo>
                  <a:pt x="10368" y="3656"/>
                </a:lnTo>
                <a:lnTo>
                  <a:pt x="4841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8" name="Google Shape;6868;p22"/>
          <p:cNvSpPr/>
          <p:nvPr/>
        </p:nvSpPr>
        <p:spPr>
          <a:xfrm>
            <a:off x="2313996" y="3610432"/>
            <a:ext cx="1468974" cy="2029207"/>
          </a:xfrm>
          <a:custGeom>
            <a:avLst/>
            <a:gdLst/>
            <a:ahLst/>
            <a:cxnLst/>
            <a:rect l="l" t="t" r="r" b="b"/>
            <a:pathLst>
              <a:path w="8967" h="12387" extrusionOk="0">
                <a:moveTo>
                  <a:pt x="3577" y="0"/>
                </a:moveTo>
                <a:lnTo>
                  <a:pt x="0" y="8672"/>
                </a:lnTo>
                <a:lnTo>
                  <a:pt x="5224" y="12387"/>
                </a:lnTo>
                <a:lnTo>
                  <a:pt x="8967" y="3744"/>
                </a:lnTo>
                <a:lnTo>
                  <a:pt x="3577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9" name="Google Shape;6869;p22"/>
          <p:cNvSpPr/>
          <p:nvPr/>
        </p:nvSpPr>
        <p:spPr>
          <a:xfrm>
            <a:off x="3169630" y="3756395"/>
            <a:ext cx="1353481" cy="1883246"/>
          </a:xfrm>
          <a:custGeom>
            <a:avLst/>
            <a:gdLst/>
            <a:ahLst/>
            <a:cxnLst/>
            <a:rect l="l" t="t" r="r" b="b"/>
            <a:pathLst>
              <a:path w="8262" h="11496" extrusionOk="0">
                <a:moveTo>
                  <a:pt x="8261" y="1"/>
                </a:moveTo>
                <a:lnTo>
                  <a:pt x="3744" y="2853"/>
                </a:lnTo>
                <a:lnTo>
                  <a:pt x="1" y="11496"/>
                </a:lnTo>
                <a:lnTo>
                  <a:pt x="1" y="11496"/>
                </a:lnTo>
                <a:lnTo>
                  <a:pt x="5155" y="7360"/>
                </a:lnTo>
                <a:lnTo>
                  <a:pt x="8261" y="1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0" name="Google Shape;6870;p22"/>
          <p:cNvSpPr/>
          <p:nvPr/>
        </p:nvSpPr>
        <p:spPr>
          <a:xfrm>
            <a:off x="2763519" y="3562268"/>
            <a:ext cx="1037144" cy="950469"/>
          </a:xfrm>
          <a:custGeom>
            <a:avLst/>
            <a:gdLst/>
            <a:ahLst/>
            <a:cxnLst/>
            <a:rect l="l" t="t" r="r" b="b"/>
            <a:pathLst>
              <a:path w="6331" h="5802" extrusionOk="0">
                <a:moveTo>
                  <a:pt x="696" y="0"/>
                </a:moveTo>
                <a:lnTo>
                  <a:pt x="0" y="1676"/>
                </a:lnTo>
                <a:lnTo>
                  <a:pt x="5517" y="5802"/>
                </a:lnTo>
                <a:lnTo>
                  <a:pt x="6330" y="3920"/>
                </a:lnTo>
                <a:lnTo>
                  <a:pt x="696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1" name="Google Shape;6871;p22"/>
          <p:cNvSpPr/>
          <p:nvPr/>
        </p:nvSpPr>
        <p:spPr>
          <a:xfrm>
            <a:off x="2763519" y="3835193"/>
            <a:ext cx="905433" cy="679187"/>
          </a:xfrm>
          <a:custGeom>
            <a:avLst/>
            <a:gdLst/>
            <a:ahLst/>
            <a:cxnLst/>
            <a:rect l="l" t="t" r="r" b="b"/>
            <a:pathLst>
              <a:path w="5527" h="4146" extrusionOk="0">
                <a:moveTo>
                  <a:pt x="10" y="0"/>
                </a:moveTo>
                <a:lnTo>
                  <a:pt x="0" y="10"/>
                </a:lnTo>
                <a:cubicBezTo>
                  <a:pt x="0" y="10"/>
                  <a:pt x="20" y="29"/>
                  <a:pt x="59" y="59"/>
                </a:cubicBezTo>
                <a:cubicBezTo>
                  <a:pt x="363" y="284"/>
                  <a:pt x="1725" y="1303"/>
                  <a:pt x="3018" y="2274"/>
                </a:cubicBezTo>
                <a:cubicBezTo>
                  <a:pt x="3656" y="2754"/>
                  <a:pt x="4283" y="3224"/>
                  <a:pt x="4743" y="3567"/>
                </a:cubicBezTo>
                <a:cubicBezTo>
                  <a:pt x="4978" y="3744"/>
                  <a:pt x="5174" y="3881"/>
                  <a:pt x="5302" y="3988"/>
                </a:cubicBezTo>
                <a:cubicBezTo>
                  <a:pt x="5370" y="4038"/>
                  <a:pt x="5429" y="4077"/>
                  <a:pt x="5459" y="4106"/>
                </a:cubicBezTo>
                <a:cubicBezTo>
                  <a:pt x="5478" y="4116"/>
                  <a:pt x="5488" y="4125"/>
                  <a:pt x="5498" y="4136"/>
                </a:cubicBezTo>
                <a:lnTo>
                  <a:pt x="5507" y="4136"/>
                </a:lnTo>
                <a:lnTo>
                  <a:pt x="5517" y="4145"/>
                </a:lnTo>
                <a:lnTo>
                  <a:pt x="5527" y="4136"/>
                </a:lnTo>
                <a:lnTo>
                  <a:pt x="5507" y="4116"/>
                </a:lnTo>
                <a:cubicBezTo>
                  <a:pt x="5331" y="3988"/>
                  <a:pt x="3959" y="2960"/>
                  <a:pt x="2626" y="1960"/>
                </a:cubicBezTo>
                <a:cubicBezTo>
                  <a:pt x="1960" y="1470"/>
                  <a:pt x="1304" y="970"/>
                  <a:pt x="823" y="608"/>
                </a:cubicBezTo>
                <a:cubicBezTo>
                  <a:pt x="579" y="421"/>
                  <a:pt x="372" y="275"/>
                  <a:pt x="235" y="167"/>
                </a:cubicBezTo>
                <a:cubicBezTo>
                  <a:pt x="157" y="118"/>
                  <a:pt x="108" y="79"/>
                  <a:pt x="69" y="49"/>
                </a:cubicBezTo>
                <a:cubicBezTo>
                  <a:pt x="30" y="20"/>
                  <a:pt x="10" y="0"/>
                  <a:pt x="10" y="0"/>
                </a:cubicBezTo>
                <a:close/>
              </a:path>
            </a:pathLst>
          </a:custGeom>
          <a:solidFill>
            <a:srgbClr val="940D2D"/>
          </a:solidFill>
          <a:ln w="19050" cap="flat" cmpd="sng">
            <a:solidFill>
              <a:srgbClr val="981C3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2" name="Google Shape;6872;p22"/>
          <p:cNvSpPr/>
          <p:nvPr/>
        </p:nvSpPr>
        <p:spPr>
          <a:xfrm>
            <a:off x="3667316" y="3716423"/>
            <a:ext cx="908710" cy="796317"/>
          </a:xfrm>
          <a:custGeom>
            <a:avLst/>
            <a:gdLst/>
            <a:ahLst/>
            <a:cxnLst/>
            <a:rect l="l" t="t" r="r" b="b"/>
            <a:pathLst>
              <a:path w="5547" h="4861" extrusionOk="0">
                <a:moveTo>
                  <a:pt x="5547" y="0"/>
                </a:moveTo>
                <a:lnTo>
                  <a:pt x="813" y="2979"/>
                </a:lnTo>
                <a:lnTo>
                  <a:pt x="0" y="4861"/>
                </a:lnTo>
                <a:lnTo>
                  <a:pt x="0" y="4861"/>
                </a:lnTo>
                <a:lnTo>
                  <a:pt x="4753" y="1871"/>
                </a:lnTo>
                <a:lnTo>
                  <a:pt x="5547" y="0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3" name="Google Shape;6873;p22"/>
          <p:cNvSpPr/>
          <p:nvPr/>
        </p:nvSpPr>
        <p:spPr>
          <a:xfrm>
            <a:off x="3667316" y="4022931"/>
            <a:ext cx="780275" cy="491453"/>
          </a:xfrm>
          <a:custGeom>
            <a:avLst/>
            <a:gdLst/>
            <a:ahLst/>
            <a:cxnLst/>
            <a:rect l="l" t="t" r="r" b="b"/>
            <a:pathLst>
              <a:path w="4763" h="3000" extrusionOk="0">
                <a:moveTo>
                  <a:pt x="4753" y="0"/>
                </a:moveTo>
                <a:lnTo>
                  <a:pt x="0" y="2990"/>
                </a:lnTo>
                <a:lnTo>
                  <a:pt x="10" y="2999"/>
                </a:lnTo>
                <a:lnTo>
                  <a:pt x="4763" y="11"/>
                </a:lnTo>
                <a:lnTo>
                  <a:pt x="4753" y="0"/>
                </a:lnTo>
                <a:close/>
              </a:path>
            </a:pathLst>
          </a:custGeom>
          <a:solidFill>
            <a:srgbClr val="940D2D"/>
          </a:solidFill>
          <a:ln w="19050" cap="flat" cmpd="sng">
            <a:solidFill>
              <a:srgbClr val="981C3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4" name="Google Shape;6874;p22"/>
          <p:cNvSpPr/>
          <p:nvPr/>
        </p:nvSpPr>
        <p:spPr>
          <a:xfrm>
            <a:off x="3237124" y="3599128"/>
            <a:ext cx="508989" cy="350078"/>
          </a:xfrm>
          <a:custGeom>
            <a:avLst/>
            <a:gdLst/>
            <a:ahLst/>
            <a:cxnLst/>
            <a:rect l="l" t="t" r="r" b="b"/>
            <a:pathLst>
              <a:path w="3107" h="2137" extrusionOk="0">
                <a:moveTo>
                  <a:pt x="2058" y="0"/>
                </a:moveTo>
                <a:lnTo>
                  <a:pt x="0" y="1304"/>
                </a:lnTo>
                <a:lnTo>
                  <a:pt x="1205" y="2137"/>
                </a:lnTo>
                <a:lnTo>
                  <a:pt x="3106" y="755"/>
                </a:lnTo>
                <a:lnTo>
                  <a:pt x="2058" y="0"/>
                </a:lnTo>
                <a:close/>
              </a:path>
            </a:pathLst>
          </a:custGeom>
          <a:solidFill>
            <a:srgbClr val="BF21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5" name="Google Shape;6875;p22"/>
          <p:cNvSpPr/>
          <p:nvPr/>
        </p:nvSpPr>
        <p:spPr>
          <a:xfrm>
            <a:off x="2573979" y="3812749"/>
            <a:ext cx="860710" cy="1545946"/>
          </a:xfrm>
          <a:custGeom>
            <a:avLst/>
            <a:gdLst/>
            <a:ahLst/>
            <a:cxnLst/>
            <a:rect l="l" t="t" r="r" b="b"/>
            <a:pathLst>
              <a:path w="5254" h="9437" extrusionOk="0">
                <a:moveTo>
                  <a:pt x="4048" y="0"/>
                </a:moveTo>
                <a:lnTo>
                  <a:pt x="1" y="8565"/>
                </a:lnTo>
                <a:lnTo>
                  <a:pt x="1226" y="9436"/>
                </a:lnTo>
                <a:lnTo>
                  <a:pt x="5253" y="833"/>
                </a:lnTo>
                <a:lnTo>
                  <a:pt x="4048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6" name="Google Shape;6876;p22"/>
          <p:cNvSpPr/>
          <p:nvPr/>
        </p:nvSpPr>
        <p:spPr>
          <a:xfrm>
            <a:off x="3668791" y="3616821"/>
            <a:ext cx="623007" cy="385463"/>
          </a:xfrm>
          <a:custGeom>
            <a:avLst/>
            <a:gdLst/>
            <a:ahLst/>
            <a:cxnLst/>
            <a:rect l="l" t="t" r="r" b="b"/>
            <a:pathLst>
              <a:path w="3803" h="2353" extrusionOk="0">
                <a:moveTo>
                  <a:pt x="1109" y="1"/>
                </a:moveTo>
                <a:lnTo>
                  <a:pt x="1" y="480"/>
                </a:lnTo>
                <a:lnTo>
                  <a:pt x="2764" y="2352"/>
                </a:lnTo>
                <a:lnTo>
                  <a:pt x="3803" y="1745"/>
                </a:lnTo>
                <a:lnTo>
                  <a:pt x="1109" y="1"/>
                </a:lnTo>
                <a:close/>
              </a:path>
            </a:pathLst>
          </a:custGeom>
          <a:solidFill>
            <a:srgbClr val="BF21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7" name="Google Shape;6877;p22"/>
          <p:cNvSpPr/>
          <p:nvPr/>
        </p:nvSpPr>
        <p:spPr>
          <a:xfrm>
            <a:off x="3598184" y="3902523"/>
            <a:ext cx="693614" cy="1393595"/>
          </a:xfrm>
          <a:custGeom>
            <a:avLst/>
            <a:gdLst/>
            <a:ahLst/>
            <a:cxnLst/>
            <a:rect l="l" t="t" r="r" b="b"/>
            <a:pathLst>
              <a:path w="4234" h="8507" extrusionOk="0">
                <a:moveTo>
                  <a:pt x="4234" y="1"/>
                </a:moveTo>
                <a:lnTo>
                  <a:pt x="3195" y="608"/>
                </a:lnTo>
                <a:lnTo>
                  <a:pt x="1" y="8507"/>
                </a:lnTo>
                <a:lnTo>
                  <a:pt x="1137" y="7595"/>
                </a:lnTo>
                <a:lnTo>
                  <a:pt x="4234" y="1"/>
                </a:lnTo>
                <a:close/>
              </a:path>
            </a:pathLst>
          </a:custGeom>
          <a:solidFill>
            <a:srgbClr val="7916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8" name="Google Shape;6878;p22"/>
          <p:cNvSpPr/>
          <p:nvPr/>
        </p:nvSpPr>
        <p:spPr>
          <a:xfrm>
            <a:off x="3668950" y="3191050"/>
            <a:ext cx="661497" cy="514065"/>
          </a:xfrm>
          <a:custGeom>
            <a:avLst/>
            <a:gdLst/>
            <a:ahLst/>
            <a:cxnLst/>
            <a:rect l="l" t="t" r="r" b="b"/>
            <a:pathLst>
              <a:path w="4254" h="3113" extrusionOk="0">
                <a:moveTo>
                  <a:pt x="3868" y="1"/>
                </a:moveTo>
                <a:cubicBezTo>
                  <a:pt x="3728" y="1"/>
                  <a:pt x="0" y="3050"/>
                  <a:pt x="0" y="3050"/>
                </a:cubicBezTo>
                <a:cubicBezTo>
                  <a:pt x="0" y="3050"/>
                  <a:pt x="742" y="3112"/>
                  <a:pt x="1545" y="3112"/>
                </a:cubicBezTo>
                <a:cubicBezTo>
                  <a:pt x="2435" y="3112"/>
                  <a:pt x="3400" y="3036"/>
                  <a:pt x="3519" y="2717"/>
                </a:cubicBezTo>
                <a:cubicBezTo>
                  <a:pt x="3744" y="2119"/>
                  <a:pt x="4253" y="659"/>
                  <a:pt x="3871" y="2"/>
                </a:cubicBezTo>
                <a:cubicBezTo>
                  <a:pt x="3871" y="1"/>
                  <a:pt x="3870" y="1"/>
                  <a:pt x="3868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9" name="Google Shape;6879;p22"/>
          <p:cNvSpPr/>
          <p:nvPr/>
        </p:nvSpPr>
        <p:spPr>
          <a:xfrm>
            <a:off x="3668791" y="3000366"/>
            <a:ext cx="411188" cy="695241"/>
          </a:xfrm>
          <a:custGeom>
            <a:avLst/>
            <a:gdLst/>
            <a:ahLst/>
            <a:cxnLst/>
            <a:rect l="l" t="t" r="r" b="b"/>
            <a:pathLst>
              <a:path w="2510" h="4244" extrusionOk="0">
                <a:moveTo>
                  <a:pt x="834" y="1"/>
                </a:moveTo>
                <a:lnTo>
                  <a:pt x="1" y="4243"/>
                </a:lnTo>
                <a:lnTo>
                  <a:pt x="2509" y="1157"/>
                </a:lnTo>
                <a:lnTo>
                  <a:pt x="834" y="1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0" name="Google Shape;6880;p22"/>
          <p:cNvSpPr/>
          <p:nvPr/>
        </p:nvSpPr>
        <p:spPr>
          <a:xfrm>
            <a:off x="3238598" y="3093579"/>
            <a:ext cx="430355" cy="602029"/>
          </a:xfrm>
          <a:custGeom>
            <a:avLst/>
            <a:gdLst/>
            <a:ahLst/>
            <a:cxnLst/>
            <a:rect l="l" t="t" r="r" b="b"/>
            <a:pathLst>
              <a:path w="2627" h="3675" extrusionOk="0">
                <a:moveTo>
                  <a:pt x="1118" y="0"/>
                </a:moveTo>
                <a:lnTo>
                  <a:pt x="1" y="1627"/>
                </a:lnTo>
                <a:lnTo>
                  <a:pt x="2627" y="3674"/>
                </a:lnTo>
                <a:lnTo>
                  <a:pt x="2627" y="3674"/>
                </a:lnTo>
                <a:lnTo>
                  <a:pt x="1118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1" name="Google Shape;6881;p22"/>
          <p:cNvSpPr/>
          <p:nvPr/>
        </p:nvSpPr>
        <p:spPr>
          <a:xfrm>
            <a:off x="3222544" y="2827535"/>
            <a:ext cx="801244" cy="868069"/>
          </a:xfrm>
          <a:custGeom>
            <a:avLst/>
            <a:gdLst/>
            <a:ahLst/>
            <a:cxnLst/>
            <a:rect l="l" t="t" r="r" b="b"/>
            <a:pathLst>
              <a:path w="4891" h="5299" extrusionOk="0">
                <a:moveTo>
                  <a:pt x="3304" y="0"/>
                </a:moveTo>
                <a:cubicBezTo>
                  <a:pt x="1893" y="0"/>
                  <a:pt x="318" y="536"/>
                  <a:pt x="1" y="723"/>
                </a:cubicBezTo>
                <a:cubicBezTo>
                  <a:pt x="216" y="1311"/>
                  <a:pt x="2725" y="5298"/>
                  <a:pt x="2725" y="5298"/>
                </a:cubicBezTo>
                <a:cubicBezTo>
                  <a:pt x="2725" y="5298"/>
                  <a:pt x="4430" y="1085"/>
                  <a:pt x="4891" y="350"/>
                </a:cubicBezTo>
                <a:cubicBezTo>
                  <a:pt x="4462" y="95"/>
                  <a:pt x="3897" y="0"/>
                  <a:pt x="3304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2" name="Google Shape;6882;p22"/>
          <p:cNvSpPr/>
          <p:nvPr/>
        </p:nvSpPr>
        <p:spPr>
          <a:xfrm>
            <a:off x="3668791" y="3342258"/>
            <a:ext cx="966538" cy="650519"/>
          </a:xfrm>
          <a:custGeom>
            <a:avLst/>
            <a:gdLst/>
            <a:ahLst/>
            <a:cxnLst/>
            <a:rect l="l" t="t" r="r" b="b"/>
            <a:pathLst>
              <a:path w="5900" h="3971" extrusionOk="0">
                <a:moveTo>
                  <a:pt x="5253" y="1"/>
                </a:moveTo>
                <a:lnTo>
                  <a:pt x="5253" y="1"/>
                </a:lnTo>
                <a:cubicBezTo>
                  <a:pt x="4273" y="432"/>
                  <a:pt x="1" y="2156"/>
                  <a:pt x="1" y="2156"/>
                </a:cubicBezTo>
                <a:cubicBezTo>
                  <a:pt x="1" y="2156"/>
                  <a:pt x="3071" y="3970"/>
                  <a:pt x="4228" y="3970"/>
                </a:cubicBezTo>
                <a:cubicBezTo>
                  <a:pt x="4240" y="3970"/>
                  <a:pt x="4252" y="3970"/>
                  <a:pt x="4264" y="3970"/>
                </a:cubicBezTo>
                <a:cubicBezTo>
                  <a:pt x="4998" y="3225"/>
                  <a:pt x="5900" y="902"/>
                  <a:pt x="525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3" name="Google Shape;6883;p22"/>
          <p:cNvSpPr/>
          <p:nvPr/>
        </p:nvSpPr>
        <p:spPr>
          <a:xfrm>
            <a:off x="1089112" y="4170533"/>
            <a:ext cx="1147887" cy="838418"/>
          </a:xfrm>
          <a:custGeom>
            <a:avLst/>
            <a:gdLst/>
            <a:ahLst/>
            <a:cxnLst/>
            <a:rect l="l" t="t" r="r" b="b"/>
            <a:pathLst>
              <a:path w="7007" h="5118" extrusionOk="0">
                <a:moveTo>
                  <a:pt x="1186" y="1"/>
                </a:moveTo>
                <a:lnTo>
                  <a:pt x="1" y="2333"/>
                </a:lnTo>
                <a:cubicBezTo>
                  <a:pt x="1360" y="4292"/>
                  <a:pt x="3546" y="5118"/>
                  <a:pt x="5580" y="5118"/>
                </a:cubicBezTo>
                <a:cubicBezTo>
                  <a:pt x="6069" y="5118"/>
                  <a:pt x="6549" y="5070"/>
                  <a:pt x="7007" y="4979"/>
                </a:cubicBezTo>
                <a:lnTo>
                  <a:pt x="6909" y="3431"/>
                </a:lnTo>
                <a:cubicBezTo>
                  <a:pt x="6868" y="3432"/>
                  <a:pt x="6828" y="3432"/>
                  <a:pt x="6787" y="3432"/>
                </a:cubicBezTo>
                <a:cubicBezTo>
                  <a:pt x="4488" y="3432"/>
                  <a:pt x="2236" y="2062"/>
                  <a:pt x="118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4" name="Google Shape;6884;p22"/>
          <p:cNvSpPr/>
          <p:nvPr/>
        </p:nvSpPr>
        <p:spPr>
          <a:xfrm>
            <a:off x="1087473" y="4170533"/>
            <a:ext cx="1151327" cy="839892"/>
          </a:xfrm>
          <a:custGeom>
            <a:avLst/>
            <a:gdLst/>
            <a:ahLst/>
            <a:cxnLst/>
            <a:rect l="l" t="t" r="r" b="b"/>
            <a:pathLst>
              <a:path w="7028" h="5127" extrusionOk="0">
                <a:moveTo>
                  <a:pt x="1196" y="1"/>
                </a:moveTo>
                <a:cubicBezTo>
                  <a:pt x="2235" y="2069"/>
                  <a:pt x="4499" y="3441"/>
                  <a:pt x="6801" y="3441"/>
                </a:cubicBezTo>
                <a:lnTo>
                  <a:pt x="6919" y="3441"/>
                </a:lnTo>
                <a:lnTo>
                  <a:pt x="7016" y="4970"/>
                </a:lnTo>
                <a:lnTo>
                  <a:pt x="7016" y="4970"/>
                </a:lnTo>
                <a:cubicBezTo>
                  <a:pt x="6556" y="5068"/>
                  <a:pt x="6076" y="5116"/>
                  <a:pt x="5586" y="5116"/>
                </a:cubicBezTo>
                <a:cubicBezTo>
                  <a:pt x="3558" y="5116"/>
                  <a:pt x="1373" y="4284"/>
                  <a:pt x="20" y="2324"/>
                </a:cubicBezTo>
                <a:lnTo>
                  <a:pt x="1" y="2333"/>
                </a:lnTo>
                <a:cubicBezTo>
                  <a:pt x="1373" y="4303"/>
                  <a:pt x="3558" y="5126"/>
                  <a:pt x="5586" y="5126"/>
                </a:cubicBezTo>
                <a:cubicBezTo>
                  <a:pt x="6076" y="5126"/>
                  <a:pt x="6566" y="5077"/>
                  <a:pt x="7017" y="4989"/>
                </a:cubicBezTo>
                <a:lnTo>
                  <a:pt x="7027" y="4989"/>
                </a:lnTo>
                <a:lnTo>
                  <a:pt x="6929" y="3431"/>
                </a:lnTo>
                <a:lnTo>
                  <a:pt x="6801" y="3431"/>
                </a:lnTo>
                <a:cubicBezTo>
                  <a:pt x="4499" y="3431"/>
                  <a:pt x="2245" y="2049"/>
                  <a:pt x="1206" y="1"/>
                </a:cubicBezTo>
                <a:close/>
              </a:path>
            </a:pathLst>
          </a:custGeom>
          <a:solidFill>
            <a:srgbClr val="971134"/>
          </a:solidFill>
          <a:ln w="19050" cap="flat" cmpd="sng">
            <a:solidFill>
              <a:srgbClr val="981C3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5" name="Google Shape;6885;p22"/>
          <p:cNvSpPr/>
          <p:nvPr/>
        </p:nvSpPr>
        <p:spPr>
          <a:xfrm>
            <a:off x="2161480" y="4718511"/>
            <a:ext cx="380554" cy="370719"/>
          </a:xfrm>
          <a:custGeom>
            <a:avLst/>
            <a:gdLst/>
            <a:ahLst/>
            <a:cxnLst/>
            <a:rect l="l" t="t" r="r" b="b"/>
            <a:pathLst>
              <a:path w="2323" h="2263" extrusionOk="0">
                <a:moveTo>
                  <a:pt x="1132" y="0"/>
                </a:moveTo>
                <a:cubicBezTo>
                  <a:pt x="1071" y="0"/>
                  <a:pt x="1011" y="6"/>
                  <a:pt x="951" y="18"/>
                </a:cubicBezTo>
                <a:cubicBezTo>
                  <a:pt x="706" y="66"/>
                  <a:pt x="481" y="203"/>
                  <a:pt x="334" y="399"/>
                </a:cubicBezTo>
                <a:lnTo>
                  <a:pt x="49" y="1399"/>
                </a:lnTo>
                <a:cubicBezTo>
                  <a:pt x="1" y="1556"/>
                  <a:pt x="49" y="1732"/>
                  <a:pt x="138" y="1869"/>
                </a:cubicBezTo>
                <a:cubicBezTo>
                  <a:pt x="236" y="2006"/>
                  <a:pt x="383" y="2104"/>
                  <a:pt x="530" y="2173"/>
                </a:cubicBezTo>
                <a:cubicBezTo>
                  <a:pt x="680" y="2233"/>
                  <a:pt x="842" y="2263"/>
                  <a:pt x="1004" y="2263"/>
                </a:cubicBezTo>
                <a:cubicBezTo>
                  <a:pt x="1319" y="2263"/>
                  <a:pt x="1636" y="2151"/>
                  <a:pt x="1863" y="1938"/>
                </a:cubicBezTo>
                <a:cubicBezTo>
                  <a:pt x="2205" y="1605"/>
                  <a:pt x="2323" y="1056"/>
                  <a:pt x="2117" y="625"/>
                </a:cubicBezTo>
                <a:cubicBezTo>
                  <a:pt x="1947" y="250"/>
                  <a:pt x="1539" y="0"/>
                  <a:pt x="1132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6" name="Google Shape;6886;p22"/>
          <p:cNvSpPr/>
          <p:nvPr/>
        </p:nvSpPr>
        <p:spPr>
          <a:xfrm>
            <a:off x="2055652" y="4619563"/>
            <a:ext cx="247368" cy="471467"/>
          </a:xfrm>
          <a:custGeom>
            <a:avLst/>
            <a:gdLst/>
            <a:ahLst/>
            <a:cxnLst/>
            <a:rect l="l" t="t" r="r" b="b"/>
            <a:pathLst>
              <a:path w="1510" h="2878" extrusionOk="0">
                <a:moveTo>
                  <a:pt x="875" y="0"/>
                </a:moveTo>
                <a:cubicBezTo>
                  <a:pt x="671" y="0"/>
                  <a:pt x="463" y="95"/>
                  <a:pt x="343" y="278"/>
                </a:cubicBezTo>
                <a:cubicBezTo>
                  <a:pt x="49" y="709"/>
                  <a:pt x="20" y="1503"/>
                  <a:pt x="9" y="2003"/>
                </a:cubicBezTo>
                <a:cubicBezTo>
                  <a:pt x="0" y="2268"/>
                  <a:pt x="29" y="2571"/>
                  <a:pt x="235" y="2748"/>
                </a:cubicBezTo>
                <a:cubicBezTo>
                  <a:pt x="333" y="2838"/>
                  <a:pt x="459" y="2877"/>
                  <a:pt x="590" y="2877"/>
                </a:cubicBezTo>
                <a:cubicBezTo>
                  <a:pt x="802" y="2877"/>
                  <a:pt x="1027" y="2774"/>
                  <a:pt x="1166" y="2610"/>
                </a:cubicBezTo>
                <a:cubicBezTo>
                  <a:pt x="1392" y="2346"/>
                  <a:pt x="1460" y="1974"/>
                  <a:pt x="1490" y="1621"/>
                </a:cubicBezTo>
                <a:cubicBezTo>
                  <a:pt x="1509" y="1336"/>
                  <a:pt x="1509" y="1042"/>
                  <a:pt x="1490" y="749"/>
                </a:cubicBezTo>
                <a:cubicBezTo>
                  <a:pt x="1479" y="602"/>
                  <a:pt x="1470" y="455"/>
                  <a:pt x="1401" y="317"/>
                </a:cubicBezTo>
                <a:cubicBezTo>
                  <a:pt x="1296" y="103"/>
                  <a:pt x="1087" y="0"/>
                  <a:pt x="875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7" name="Google Shape;6887;p22"/>
          <p:cNvSpPr/>
          <p:nvPr/>
        </p:nvSpPr>
        <p:spPr>
          <a:xfrm>
            <a:off x="2055652" y="4618581"/>
            <a:ext cx="247368" cy="473596"/>
          </a:xfrm>
          <a:custGeom>
            <a:avLst/>
            <a:gdLst/>
            <a:ahLst/>
            <a:cxnLst/>
            <a:rect l="l" t="t" r="r" b="b"/>
            <a:pathLst>
              <a:path w="1510" h="2891" extrusionOk="0">
                <a:moveTo>
                  <a:pt x="872" y="10"/>
                </a:moveTo>
                <a:cubicBezTo>
                  <a:pt x="1078" y="10"/>
                  <a:pt x="1294" y="118"/>
                  <a:pt x="1392" y="334"/>
                </a:cubicBezTo>
                <a:cubicBezTo>
                  <a:pt x="1460" y="461"/>
                  <a:pt x="1479" y="608"/>
                  <a:pt x="1490" y="755"/>
                </a:cubicBezTo>
                <a:cubicBezTo>
                  <a:pt x="1490" y="882"/>
                  <a:pt x="1499" y="1019"/>
                  <a:pt x="1499" y="1146"/>
                </a:cubicBezTo>
                <a:cubicBezTo>
                  <a:pt x="1499" y="1313"/>
                  <a:pt x="1490" y="1470"/>
                  <a:pt x="1479" y="1627"/>
                </a:cubicBezTo>
                <a:cubicBezTo>
                  <a:pt x="1450" y="1980"/>
                  <a:pt x="1392" y="2352"/>
                  <a:pt x="1156" y="2607"/>
                </a:cubicBezTo>
                <a:cubicBezTo>
                  <a:pt x="1019" y="2773"/>
                  <a:pt x="793" y="2881"/>
                  <a:pt x="588" y="2881"/>
                </a:cubicBezTo>
                <a:cubicBezTo>
                  <a:pt x="460" y="2881"/>
                  <a:pt x="333" y="2842"/>
                  <a:pt x="235" y="2754"/>
                </a:cubicBezTo>
                <a:cubicBezTo>
                  <a:pt x="147" y="2666"/>
                  <a:pt x="88" y="2558"/>
                  <a:pt x="59" y="2440"/>
                </a:cubicBezTo>
                <a:cubicBezTo>
                  <a:pt x="20" y="2322"/>
                  <a:pt x="9" y="2195"/>
                  <a:pt x="9" y="2068"/>
                </a:cubicBezTo>
                <a:lnTo>
                  <a:pt x="9" y="2009"/>
                </a:lnTo>
                <a:cubicBezTo>
                  <a:pt x="20" y="1754"/>
                  <a:pt x="29" y="1431"/>
                  <a:pt x="78" y="1117"/>
                </a:cubicBezTo>
                <a:cubicBezTo>
                  <a:pt x="127" y="804"/>
                  <a:pt x="205" y="500"/>
                  <a:pt x="343" y="284"/>
                </a:cubicBezTo>
                <a:cubicBezTo>
                  <a:pt x="460" y="108"/>
                  <a:pt x="666" y="10"/>
                  <a:pt x="872" y="10"/>
                </a:cubicBezTo>
                <a:close/>
                <a:moveTo>
                  <a:pt x="872" y="0"/>
                </a:moveTo>
                <a:cubicBezTo>
                  <a:pt x="666" y="0"/>
                  <a:pt x="460" y="98"/>
                  <a:pt x="333" y="275"/>
                </a:cubicBezTo>
                <a:cubicBezTo>
                  <a:pt x="186" y="500"/>
                  <a:pt x="107" y="804"/>
                  <a:pt x="68" y="1117"/>
                </a:cubicBezTo>
                <a:cubicBezTo>
                  <a:pt x="20" y="1431"/>
                  <a:pt x="9" y="1754"/>
                  <a:pt x="0" y="2009"/>
                </a:cubicBezTo>
                <a:lnTo>
                  <a:pt x="0" y="2068"/>
                </a:lnTo>
                <a:cubicBezTo>
                  <a:pt x="0" y="2195"/>
                  <a:pt x="9" y="2333"/>
                  <a:pt x="39" y="2450"/>
                </a:cubicBezTo>
                <a:cubicBezTo>
                  <a:pt x="78" y="2568"/>
                  <a:pt x="137" y="2675"/>
                  <a:pt x="225" y="2764"/>
                </a:cubicBezTo>
                <a:cubicBezTo>
                  <a:pt x="323" y="2852"/>
                  <a:pt x="460" y="2891"/>
                  <a:pt x="588" y="2891"/>
                </a:cubicBezTo>
                <a:cubicBezTo>
                  <a:pt x="804" y="2891"/>
                  <a:pt x="1029" y="2783"/>
                  <a:pt x="1166" y="2616"/>
                </a:cubicBezTo>
                <a:cubicBezTo>
                  <a:pt x="1401" y="2352"/>
                  <a:pt x="1470" y="1980"/>
                  <a:pt x="1490" y="1636"/>
                </a:cubicBezTo>
                <a:cubicBezTo>
                  <a:pt x="1499" y="1470"/>
                  <a:pt x="1509" y="1313"/>
                  <a:pt x="1509" y="1146"/>
                </a:cubicBezTo>
                <a:cubicBezTo>
                  <a:pt x="1509" y="1019"/>
                  <a:pt x="1509" y="882"/>
                  <a:pt x="1499" y="755"/>
                </a:cubicBezTo>
                <a:cubicBezTo>
                  <a:pt x="1490" y="608"/>
                  <a:pt x="1470" y="451"/>
                  <a:pt x="1411" y="323"/>
                </a:cubicBezTo>
                <a:cubicBezTo>
                  <a:pt x="1303" y="108"/>
                  <a:pt x="1087" y="0"/>
                  <a:pt x="872" y="0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8" name="Google Shape;6888;p22"/>
          <p:cNvSpPr/>
          <p:nvPr/>
        </p:nvSpPr>
        <p:spPr>
          <a:xfrm>
            <a:off x="8634186" y="5249452"/>
            <a:ext cx="279477" cy="284223"/>
          </a:xfrm>
          <a:custGeom>
            <a:avLst/>
            <a:gdLst/>
            <a:ahLst/>
            <a:cxnLst/>
            <a:rect l="l" t="t" r="r" b="b"/>
            <a:pathLst>
              <a:path w="1706" h="1735" extrusionOk="0">
                <a:moveTo>
                  <a:pt x="549" y="0"/>
                </a:moveTo>
                <a:lnTo>
                  <a:pt x="519" y="608"/>
                </a:lnTo>
                <a:lnTo>
                  <a:pt x="0" y="931"/>
                </a:lnTo>
                <a:lnTo>
                  <a:pt x="569" y="1147"/>
                </a:lnTo>
                <a:lnTo>
                  <a:pt x="715" y="1735"/>
                </a:lnTo>
                <a:lnTo>
                  <a:pt x="1098" y="1254"/>
                </a:lnTo>
                <a:lnTo>
                  <a:pt x="1705" y="1294"/>
                </a:lnTo>
                <a:lnTo>
                  <a:pt x="1372" y="794"/>
                </a:lnTo>
                <a:lnTo>
                  <a:pt x="1597" y="226"/>
                </a:lnTo>
                <a:lnTo>
                  <a:pt x="1009" y="392"/>
                </a:lnTo>
                <a:lnTo>
                  <a:pt x="549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9" name="Google Shape;6889;p22"/>
          <p:cNvSpPr/>
          <p:nvPr/>
        </p:nvSpPr>
        <p:spPr>
          <a:xfrm>
            <a:off x="8614855" y="1309906"/>
            <a:ext cx="277839" cy="282749"/>
          </a:xfrm>
          <a:custGeom>
            <a:avLst/>
            <a:gdLst/>
            <a:ahLst/>
            <a:cxnLst/>
            <a:rect l="l" t="t" r="r" b="b"/>
            <a:pathLst>
              <a:path w="1696" h="1726" extrusionOk="0">
                <a:moveTo>
                  <a:pt x="539" y="1"/>
                </a:moveTo>
                <a:lnTo>
                  <a:pt x="510" y="608"/>
                </a:lnTo>
                <a:lnTo>
                  <a:pt x="1" y="932"/>
                </a:lnTo>
                <a:lnTo>
                  <a:pt x="569" y="1137"/>
                </a:lnTo>
                <a:lnTo>
                  <a:pt x="716" y="1725"/>
                </a:lnTo>
                <a:lnTo>
                  <a:pt x="1088" y="1255"/>
                </a:lnTo>
                <a:lnTo>
                  <a:pt x="1695" y="1294"/>
                </a:lnTo>
                <a:lnTo>
                  <a:pt x="1362" y="785"/>
                </a:lnTo>
                <a:lnTo>
                  <a:pt x="1588" y="227"/>
                </a:lnTo>
                <a:lnTo>
                  <a:pt x="1588" y="227"/>
                </a:lnTo>
                <a:lnTo>
                  <a:pt x="1000" y="393"/>
                </a:lnTo>
                <a:lnTo>
                  <a:pt x="53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0" name="Google Shape;6890;p22"/>
          <p:cNvSpPr/>
          <p:nvPr/>
        </p:nvSpPr>
        <p:spPr>
          <a:xfrm>
            <a:off x="8651714" y="3170575"/>
            <a:ext cx="279477" cy="282749"/>
          </a:xfrm>
          <a:custGeom>
            <a:avLst/>
            <a:gdLst/>
            <a:ahLst/>
            <a:cxnLst/>
            <a:rect l="l" t="t" r="r" b="b"/>
            <a:pathLst>
              <a:path w="1706" h="1726" extrusionOk="0">
                <a:moveTo>
                  <a:pt x="980" y="0"/>
                </a:moveTo>
                <a:lnTo>
                  <a:pt x="608" y="471"/>
                </a:lnTo>
                <a:lnTo>
                  <a:pt x="1" y="432"/>
                </a:lnTo>
                <a:lnTo>
                  <a:pt x="344" y="941"/>
                </a:lnTo>
                <a:lnTo>
                  <a:pt x="118" y="1499"/>
                </a:lnTo>
                <a:lnTo>
                  <a:pt x="697" y="1333"/>
                </a:lnTo>
                <a:lnTo>
                  <a:pt x="1167" y="1725"/>
                </a:lnTo>
                <a:lnTo>
                  <a:pt x="1187" y="1118"/>
                </a:lnTo>
                <a:lnTo>
                  <a:pt x="1706" y="794"/>
                </a:lnTo>
                <a:lnTo>
                  <a:pt x="1137" y="588"/>
                </a:lnTo>
                <a:lnTo>
                  <a:pt x="98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1" name="Google Shape;6891;p22"/>
          <p:cNvSpPr/>
          <p:nvPr/>
        </p:nvSpPr>
        <p:spPr>
          <a:xfrm>
            <a:off x="8696601" y="2207312"/>
            <a:ext cx="279477" cy="284223"/>
          </a:xfrm>
          <a:custGeom>
            <a:avLst/>
            <a:gdLst/>
            <a:ahLst/>
            <a:cxnLst/>
            <a:rect l="l" t="t" r="r" b="b"/>
            <a:pathLst>
              <a:path w="1706" h="1735" extrusionOk="0">
                <a:moveTo>
                  <a:pt x="726" y="1"/>
                </a:moveTo>
                <a:lnTo>
                  <a:pt x="579" y="589"/>
                </a:lnTo>
                <a:lnTo>
                  <a:pt x="1" y="794"/>
                </a:lnTo>
                <a:lnTo>
                  <a:pt x="521" y="1127"/>
                </a:lnTo>
                <a:lnTo>
                  <a:pt x="540" y="1735"/>
                </a:lnTo>
                <a:lnTo>
                  <a:pt x="1011" y="1343"/>
                </a:lnTo>
                <a:lnTo>
                  <a:pt x="1588" y="1510"/>
                </a:lnTo>
                <a:lnTo>
                  <a:pt x="1588" y="1510"/>
                </a:lnTo>
                <a:lnTo>
                  <a:pt x="1373" y="951"/>
                </a:lnTo>
                <a:lnTo>
                  <a:pt x="1706" y="441"/>
                </a:lnTo>
                <a:lnTo>
                  <a:pt x="1098" y="481"/>
                </a:lnTo>
                <a:lnTo>
                  <a:pt x="726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2" name="Google Shape;6892;p22"/>
          <p:cNvSpPr/>
          <p:nvPr/>
        </p:nvSpPr>
        <p:spPr>
          <a:xfrm>
            <a:off x="8512139" y="4181836"/>
            <a:ext cx="279477" cy="282749"/>
          </a:xfrm>
          <a:custGeom>
            <a:avLst/>
            <a:gdLst/>
            <a:ahLst/>
            <a:cxnLst/>
            <a:rect l="l" t="t" r="r" b="b"/>
            <a:pathLst>
              <a:path w="1706" h="1726" extrusionOk="0">
                <a:moveTo>
                  <a:pt x="726" y="1"/>
                </a:moveTo>
                <a:lnTo>
                  <a:pt x="569" y="589"/>
                </a:lnTo>
                <a:lnTo>
                  <a:pt x="0" y="794"/>
                </a:lnTo>
                <a:lnTo>
                  <a:pt x="510" y="1118"/>
                </a:lnTo>
                <a:lnTo>
                  <a:pt x="539" y="1726"/>
                </a:lnTo>
                <a:lnTo>
                  <a:pt x="1000" y="1343"/>
                </a:lnTo>
                <a:lnTo>
                  <a:pt x="1588" y="1510"/>
                </a:lnTo>
                <a:lnTo>
                  <a:pt x="1362" y="942"/>
                </a:lnTo>
                <a:lnTo>
                  <a:pt x="1705" y="442"/>
                </a:lnTo>
                <a:lnTo>
                  <a:pt x="1098" y="481"/>
                </a:lnTo>
                <a:lnTo>
                  <a:pt x="726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3" name="Google Shape;6893;p22"/>
          <p:cNvSpPr/>
          <p:nvPr/>
        </p:nvSpPr>
        <p:spPr>
          <a:xfrm>
            <a:off x="8548999" y="2621613"/>
            <a:ext cx="181676" cy="186260"/>
          </a:xfrm>
          <a:custGeom>
            <a:avLst/>
            <a:gdLst/>
            <a:ahLst/>
            <a:cxnLst/>
            <a:rect l="l" t="t" r="r" b="b"/>
            <a:pathLst>
              <a:path w="1109" h="1137" extrusionOk="0">
                <a:moveTo>
                  <a:pt x="638" y="0"/>
                </a:moveTo>
                <a:lnTo>
                  <a:pt x="392" y="314"/>
                </a:lnTo>
                <a:lnTo>
                  <a:pt x="0" y="294"/>
                </a:lnTo>
                <a:lnTo>
                  <a:pt x="0" y="294"/>
                </a:lnTo>
                <a:lnTo>
                  <a:pt x="216" y="617"/>
                </a:lnTo>
                <a:lnTo>
                  <a:pt x="69" y="989"/>
                </a:lnTo>
                <a:lnTo>
                  <a:pt x="451" y="882"/>
                </a:lnTo>
                <a:lnTo>
                  <a:pt x="755" y="1137"/>
                </a:lnTo>
                <a:lnTo>
                  <a:pt x="775" y="735"/>
                </a:lnTo>
                <a:lnTo>
                  <a:pt x="1108" y="529"/>
                </a:lnTo>
                <a:lnTo>
                  <a:pt x="736" y="392"/>
                </a:lnTo>
                <a:lnTo>
                  <a:pt x="638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4" name="Google Shape;6894;p22"/>
          <p:cNvSpPr/>
          <p:nvPr/>
        </p:nvSpPr>
        <p:spPr>
          <a:xfrm>
            <a:off x="8794730" y="4806318"/>
            <a:ext cx="178236" cy="186424"/>
          </a:xfrm>
          <a:custGeom>
            <a:avLst/>
            <a:gdLst/>
            <a:ahLst/>
            <a:cxnLst/>
            <a:rect l="l" t="t" r="r" b="b"/>
            <a:pathLst>
              <a:path w="1088" h="1138" extrusionOk="0">
                <a:moveTo>
                  <a:pt x="666" y="0"/>
                </a:moveTo>
                <a:lnTo>
                  <a:pt x="392" y="294"/>
                </a:lnTo>
                <a:lnTo>
                  <a:pt x="0" y="236"/>
                </a:lnTo>
                <a:lnTo>
                  <a:pt x="196" y="588"/>
                </a:lnTo>
                <a:lnTo>
                  <a:pt x="20" y="941"/>
                </a:lnTo>
                <a:lnTo>
                  <a:pt x="412" y="863"/>
                </a:lnTo>
                <a:lnTo>
                  <a:pt x="695" y="1137"/>
                </a:lnTo>
                <a:lnTo>
                  <a:pt x="745" y="745"/>
                </a:lnTo>
                <a:lnTo>
                  <a:pt x="1087" y="559"/>
                </a:lnTo>
                <a:lnTo>
                  <a:pt x="735" y="392"/>
                </a:lnTo>
                <a:lnTo>
                  <a:pt x="666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5" name="Google Shape;6895;p22"/>
          <p:cNvSpPr/>
          <p:nvPr/>
        </p:nvSpPr>
        <p:spPr>
          <a:xfrm>
            <a:off x="8792928" y="3815862"/>
            <a:ext cx="183151" cy="186424"/>
          </a:xfrm>
          <a:custGeom>
            <a:avLst/>
            <a:gdLst/>
            <a:ahLst/>
            <a:cxnLst/>
            <a:rect l="l" t="t" r="r" b="b"/>
            <a:pathLst>
              <a:path w="1118" h="1138" extrusionOk="0">
                <a:moveTo>
                  <a:pt x="628" y="1"/>
                </a:moveTo>
                <a:lnTo>
                  <a:pt x="393" y="324"/>
                </a:lnTo>
                <a:lnTo>
                  <a:pt x="1" y="314"/>
                </a:lnTo>
                <a:lnTo>
                  <a:pt x="227" y="637"/>
                </a:lnTo>
                <a:lnTo>
                  <a:pt x="89" y="1010"/>
                </a:lnTo>
                <a:lnTo>
                  <a:pt x="89" y="1010"/>
                </a:lnTo>
                <a:lnTo>
                  <a:pt x="471" y="892"/>
                </a:lnTo>
                <a:lnTo>
                  <a:pt x="785" y="1137"/>
                </a:lnTo>
                <a:lnTo>
                  <a:pt x="785" y="735"/>
                </a:lnTo>
                <a:lnTo>
                  <a:pt x="1118" y="510"/>
                </a:lnTo>
                <a:lnTo>
                  <a:pt x="736" y="383"/>
                </a:lnTo>
                <a:lnTo>
                  <a:pt x="628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6" name="Google Shape;6896;p22"/>
          <p:cNvSpPr/>
          <p:nvPr/>
        </p:nvSpPr>
        <p:spPr>
          <a:xfrm>
            <a:off x="8504112" y="1741899"/>
            <a:ext cx="184789" cy="184622"/>
          </a:xfrm>
          <a:custGeom>
            <a:avLst/>
            <a:gdLst/>
            <a:ahLst/>
            <a:cxnLst/>
            <a:rect l="l" t="t" r="r" b="b"/>
            <a:pathLst>
              <a:path w="1128" h="1127" extrusionOk="0">
                <a:moveTo>
                  <a:pt x="637" y="0"/>
                </a:moveTo>
                <a:lnTo>
                  <a:pt x="402" y="323"/>
                </a:lnTo>
                <a:lnTo>
                  <a:pt x="0" y="304"/>
                </a:lnTo>
                <a:lnTo>
                  <a:pt x="0" y="304"/>
                </a:lnTo>
                <a:lnTo>
                  <a:pt x="235" y="627"/>
                </a:lnTo>
                <a:lnTo>
                  <a:pt x="98" y="1009"/>
                </a:lnTo>
                <a:lnTo>
                  <a:pt x="481" y="882"/>
                </a:lnTo>
                <a:lnTo>
                  <a:pt x="794" y="1127"/>
                </a:lnTo>
                <a:lnTo>
                  <a:pt x="794" y="735"/>
                </a:lnTo>
                <a:lnTo>
                  <a:pt x="1127" y="510"/>
                </a:lnTo>
                <a:lnTo>
                  <a:pt x="745" y="382"/>
                </a:lnTo>
                <a:lnTo>
                  <a:pt x="637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7" name="Google Shape;6897;p22"/>
          <p:cNvSpPr/>
          <p:nvPr/>
        </p:nvSpPr>
        <p:spPr>
          <a:xfrm>
            <a:off x="230202" y="5249452"/>
            <a:ext cx="279641" cy="284223"/>
          </a:xfrm>
          <a:custGeom>
            <a:avLst/>
            <a:gdLst/>
            <a:ahLst/>
            <a:cxnLst/>
            <a:rect l="l" t="t" r="r" b="b"/>
            <a:pathLst>
              <a:path w="1707" h="1735" extrusionOk="0">
                <a:moveTo>
                  <a:pt x="1157" y="0"/>
                </a:moveTo>
                <a:lnTo>
                  <a:pt x="697" y="392"/>
                </a:lnTo>
                <a:lnTo>
                  <a:pt x="109" y="226"/>
                </a:lnTo>
                <a:lnTo>
                  <a:pt x="334" y="794"/>
                </a:lnTo>
                <a:lnTo>
                  <a:pt x="1" y="1294"/>
                </a:lnTo>
                <a:lnTo>
                  <a:pt x="609" y="1254"/>
                </a:lnTo>
                <a:lnTo>
                  <a:pt x="991" y="1735"/>
                </a:lnTo>
                <a:lnTo>
                  <a:pt x="1138" y="1147"/>
                </a:lnTo>
                <a:lnTo>
                  <a:pt x="1706" y="931"/>
                </a:lnTo>
                <a:lnTo>
                  <a:pt x="1187" y="608"/>
                </a:lnTo>
                <a:lnTo>
                  <a:pt x="1157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8" name="Google Shape;6898;p22"/>
          <p:cNvSpPr/>
          <p:nvPr/>
        </p:nvSpPr>
        <p:spPr>
          <a:xfrm>
            <a:off x="251171" y="1309906"/>
            <a:ext cx="277839" cy="282749"/>
          </a:xfrm>
          <a:custGeom>
            <a:avLst/>
            <a:gdLst/>
            <a:ahLst/>
            <a:cxnLst/>
            <a:rect l="l" t="t" r="r" b="b"/>
            <a:pathLst>
              <a:path w="1696" h="1726" extrusionOk="0">
                <a:moveTo>
                  <a:pt x="1157" y="1"/>
                </a:moveTo>
                <a:lnTo>
                  <a:pt x="696" y="393"/>
                </a:lnTo>
                <a:lnTo>
                  <a:pt x="108" y="227"/>
                </a:lnTo>
                <a:lnTo>
                  <a:pt x="108" y="227"/>
                </a:lnTo>
                <a:lnTo>
                  <a:pt x="334" y="785"/>
                </a:lnTo>
                <a:lnTo>
                  <a:pt x="1" y="1294"/>
                </a:lnTo>
                <a:lnTo>
                  <a:pt x="608" y="1255"/>
                </a:lnTo>
                <a:lnTo>
                  <a:pt x="981" y="1725"/>
                </a:lnTo>
                <a:lnTo>
                  <a:pt x="1127" y="1137"/>
                </a:lnTo>
                <a:lnTo>
                  <a:pt x="1696" y="932"/>
                </a:lnTo>
                <a:lnTo>
                  <a:pt x="1186" y="608"/>
                </a:lnTo>
                <a:lnTo>
                  <a:pt x="1157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9" name="Google Shape;6899;p22"/>
          <p:cNvSpPr/>
          <p:nvPr/>
        </p:nvSpPr>
        <p:spPr>
          <a:xfrm>
            <a:off x="212673" y="3170575"/>
            <a:ext cx="279477" cy="282749"/>
          </a:xfrm>
          <a:custGeom>
            <a:avLst/>
            <a:gdLst/>
            <a:ahLst/>
            <a:cxnLst/>
            <a:rect l="l" t="t" r="r" b="b"/>
            <a:pathLst>
              <a:path w="1706" h="1726" extrusionOk="0">
                <a:moveTo>
                  <a:pt x="726" y="0"/>
                </a:moveTo>
                <a:lnTo>
                  <a:pt x="569" y="588"/>
                </a:lnTo>
                <a:lnTo>
                  <a:pt x="1" y="794"/>
                </a:lnTo>
                <a:lnTo>
                  <a:pt x="520" y="1118"/>
                </a:lnTo>
                <a:lnTo>
                  <a:pt x="539" y="1725"/>
                </a:lnTo>
                <a:lnTo>
                  <a:pt x="1009" y="1333"/>
                </a:lnTo>
                <a:lnTo>
                  <a:pt x="1588" y="1499"/>
                </a:lnTo>
                <a:lnTo>
                  <a:pt x="1362" y="941"/>
                </a:lnTo>
                <a:lnTo>
                  <a:pt x="1706" y="432"/>
                </a:lnTo>
                <a:lnTo>
                  <a:pt x="1098" y="471"/>
                </a:lnTo>
                <a:lnTo>
                  <a:pt x="726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0" name="Google Shape;6900;p22"/>
          <p:cNvSpPr/>
          <p:nvPr/>
        </p:nvSpPr>
        <p:spPr>
          <a:xfrm>
            <a:off x="167786" y="2207312"/>
            <a:ext cx="277839" cy="284223"/>
          </a:xfrm>
          <a:custGeom>
            <a:avLst/>
            <a:gdLst/>
            <a:ahLst/>
            <a:cxnLst/>
            <a:rect l="l" t="t" r="r" b="b"/>
            <a:pathLst>
              <a:path w="1696" h="1735" extrusionOk="0">
                <a:moveTo>
                  <a:pt x="980" y="1"/>
                </a:moveTo>
                <a:lnTo>
                  <a:pt x="608" y="481"/>
                </a:lnTo>
                <a:lnTo>
                  <a:pt x="0" y="441"/>
                </a:lnTo>
                <a:lnTo>
                  <a:pt x="333" y="951"/>
                </a:lnTo>
                <a:lnTo>
                  <a:pt x="118" y="1510"/>
                </a:lnTo>
                <a:lnTo>
                  <a:pt x="696" y="1343"/>
                </a:lnTo>
                <a:lnTo>
                  <a:pt x="1166" y="1735"/>
                </a:lnTo>
                <a:lnTo>
                  <a:pt x="1185" y="1127"/>
                </a:lnTo>
                <a:lnTo>
                  <a:pt x="1695" y="794"/>
                </a:lnTo>
                <a:lnTo>
                  <a:pt x="1127" y="589"/>
                </a:lnTo>
                <a:lnTo>
                  <a:pt x="98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1" name="Google Shape;6901;p22"/>
          <p:cNvSpPr/>
          <p:nvPr/>
        </p:nvSpPr>
        <p:spPr>
          <a:xfrm>
            <a:off x="352248" y="4181836"/>
            <a:ext cx="279477" cy="282749"/>
          </a:xfrm>
          <a:custGeom>
            <a:avLst/>
            <a:gdLst/>
            <a:ahLst/>
            <a:cxnLst/>
            <a:rect l="l" t="t" r="r" b="b"/>
            <a:pathLst>
              <a:path w="1706" h="1726" extrusionOk="0">
                <a:moveTo>
                  <a:pt x="981" y="1"/>
                </a:moveTo>
                <a:lnTo>
                  <a:pt x="608" y="481"/>
                </a:lnTo>
                <a:lnTo>
                  <a:pt x="1" y="442"/>
                </a:lnTo>
                <a:lnTo>
                  <a:pt x="344" y="942"/>
                </a:lnTo>
                <a:lnTo>
                  <a:pt x="118" y="1510"/>
                </a:lnTo>
                <a:lnTo>
                  <a:pt x="697" y="1343"/>
                </a:lnTo>
                <a:lnTo>
                  <a:pt x="1167" y="1726"/>
                </a:lnTo>
                <a:lnTo>
                  <a:pt x="1187" y="1118"/>
                </a:lnTo>
                <a:lnTo>
                  <a:pt x="1706" y="794"/>
                </a:lnTo>
                <a:lnTo>
                  <a:pt x="1128" y="589"/>
                </a:lnTo>
                <a:lnTo>
                  <a:pt x="981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2" name="Google Shape;6902;p22"/>
          <p:cNvSpPr/>
          <p:nvPr/>
        </p:nvSpPr>
        <p:spPr>
          <a:xfrm>
            <a:off x="413353" y="2621613"/>
            <a:ext cx="181513" cy="186260"/>
          </a:xfrm>
          <a:custGeom>
            <a:avLst/>
            <a:gdLst/>
            <a:ahLst/>
            <a:cxnLst/>
            <a:rect l="l" t="t" r="r" b="b"/>
            <a:pathLst>
              <a:path w="1108" h="1137" extrusionOk="0">
                <a:moveTo>
                  <a:pt x="470" y="0"/>
                </a:moveTo>
                <a:lnTo>
                  <a:pt x="372" y="392"/>
                </a:lnTo>
                <a:lnTo>
                  <a:pt x="0" y="529"/>
                </a:lnTo>
                <a:lnTo>
                  <a:pt x="333" y="735"/>
                </a:lnTo>
                <a:lnTo>
                  <a:pt x="353" y="1137"/>
                </a:lnTo>
                <a:lnTo>
                  <a:pt x="657" y="882"/>
                </a:lnTo>
                <a:lnTo>
                  <a:pt x="1039" y="989"/>
                </a:lnTo>
                <a:lnTo>
                  <a:pt x="892" y="617"/>
                </a:lnTo>
                <a:lnTo>
                  <a:pt x="1108" y="294"/>
                </a:lnTo>
                <a:lnTo>
                  <a:pt x="1108" y="294"/>
                </a:lnTo>
                <a:lnTo>
                  <a:pt x="716" y="314"/>
                </a:lnTo>
                <a:lnTo>
                  <a:pt x="470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3" name="Google Shape;6903;p22"/>
          <p:cNvSpPr/>
          <p:nvPr/>
        </p:nvSpPr>
        <p:spPr>
          <a:xfrm>
            <a:off x="170899" y="4806318"/>
            <a:ext cx="178400" cy="186424"/>
          </a:xfrm>
          <a:custGeom>
            <a:avLst/>
            <a:gdLst/>
            <a:ahLst/>
            <a:cxnLst/>
            <a:rect l="l" t="t" r="r" b="b"/>
            <a:pathLst>
              <a:path w="1089" h="1138" extrusionOk="0">
                <a:moveTo>
                  <a:pt x="422" y="0"/>
                </a:moveTo>
                <a:lnTo>
                  <a:pt x="354" y="392"/>
                </a:lnTo>
                <a:lnTo>
                  <a:pt x="1" y="559"/>
                </a:lnTo>
                <a:lnTo>
                  <a:pt x="343" y="745"/>
                </a:lnTo>
                <a:lnTo>
                  <a:pt x="393" y="1137"/>
                </a:lnTo>
                <a:lnTo>
                  <a:pt x="677" y="863"/>
                </a:lnTo>
                <a:lnTo>
                  <a:pt x="1068" y="941"/>
                </a:lnTo>
                <a:lnTo>
                  <a:pt x="892" y="588"/>
                </a:lnTo>
                <a:lnTo>
                  <a:pt x="1088" y="236"/>
                </a:lnTo>
                <a:lnTo>
                  <a:pt x="696" y="294"/>
                </a:lnTo>
                <a:lnTo>
                  <a:pt x="422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4" name="Google Shape;6904;p22"/>
          <p:cNvSpPr/>
          <p:nvPr/>
        </p:nvSpPr>
        <p:spPr>
          <a:xfrm>
            <a:off x="167786" y="3815862"/>
            <a:ext cx="183151" cy="186424"/>
          </a:xfrm>
          <a:custGeom>
            <a:avLst/>
            <a:gdLst/>
            <a:ahLst/>
            <a:cxnLst/>
            <a:rect l="l" t="t" r="r" b="b"/>
            <a:pathLst>
              <a:path w="1118" h="1138" extrusionOk="0">
                <a:moveTo>
                  <a:pt x="490" y="1"/>
                </a:moveTo>
                <a:lnTo>
                  <a:pt x="382" y="383"/>
                </a:lnTo>
                <a:lnTo>
                  <a:pt x="0" y="510"/>
                </a:lnTo>
                <a:lnTo>
                  <a:pt x="333" y="735"/>
                </a:lnTo>
                <a:lnTo>
                  <a:pt x="333" y="1137"/>
                </a:lnTo>
                <a:lnTo>
                  <a:pt x="647" y="892"/>
                </a:lnTo>
                <a:lnTo>
                  <a:pt x="1029" y="1010"/>
                </a:lnTo>
                <a:lnTo>
                  <a:pt x="1029" y="1010"/>
                </a:lnTo>
                <a:lnTo>
                  <a:pt x="892" y="637"/>
                </a:lnTo>
                <a:lnTo>
                  <a:pt x="1117" y="314"/>
                </a:lnTo>
                <a:lnTo>
                  <a:pt x="725" y="324"/>
                </a:lnTo>
                <a:lnTo>
                  <a:pt x="49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5" name="Google Shape;6905;p22"/>
          <p:cNvSpPr/>
          <p:nvPr/>
        </p:nvSpPr>
        <p:spPr>
          <a:xfrm>
            <a:off x="454963" y="1741899"/>
            <a:ext cx="184953" cy="184622"/>
          </a:xfrm>
          <a:custGeom>
            <a:avLst/>
            <a:gdLst/>
            <a:ahLst/>
            <a:cxnLst/>
            <a:rect l="l" t="t" r="r" b="b"/>
            <a:pathLst>
              <a:path w="1129" h="1127" extrusionOk="0">
                <a:moveTo>
                  <a:pt x="491" y="0"/>
                </a:moveTo>
                <a:lnTo>
                  <a:pt x="383" y="382"/>
                </a:lnTo>
                <a:lnTo>
                  <a:pt x="1" y="510"/>
                </a:lnTo>
                <a:lnTo>
                  <a:pt x="334" y="735"/>
                </a:lnTo>
                <a:lnTo>
                  <a:pt x="334" y="1127"/>
                </a:lnTo>
                <a:lnTo>
                  <a:pt x="648" y="882"/>
                </a:lnTo>
                <a:lnTo>
                  <a:pt x="1030" y="1009"/>
                </a:lnTo>
                <a:lnTo>
                  <a:pt x="893" y="627"/>
                </a:lnTo>
                <a:lnTo>
                  <a:pt x="1128" y="304"/>
                </a:lnTo>
                <a:lnTo>
                  <a:pt x="1128" y="304"/>
                </a:lnTo>
                <a:lnTo>
                  <a:pt x="726" y="323"/>
                </a:lnTo>
                <a:lnTo>
                  <a:pt x="49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6" name="Google Shape;6906;p22"/>
          <p:cNvSpPr txBox="1">
            <a:spLocks noGrp="1"/>
          </p:cNvSpPr>
          <p:nvPr>
            <p:ph type="subTitle" idx="1"/>
          </p:nvPr>
        </p:nvSpPr>
        <p:spPr>
          <a:xfrm>
            <a:off x="4886141" y="3955297"/>
            <a:ext cx="3273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6907" name="Google Shape;6907;p22"/>
          <p:cNvSpPr txBox="1">
            <a:spLocks noGrp="1"/>
          </p:cNvSpPr>
          <p:nvPr>
            <p:ph type="title"/>
          </p:nvPr>
        </p:nvSpPr>
        <p:spPr>
          <a:xfrm>
            <a:off x="4572000" y="1844100"/>
            <a:ext cx="3902100" cy="18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55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1">
  <p:cSld name="CUSTOM_11">
    <p:bg>
      <p:bgPr>
        <a:solidFill>
          <a:srgbClr val="940D2D"/>
        </a:solidFill>
        <a:effectLst/>
      </p:bgPr>
    </p:bg>
    <p:spTree>
      <p:nvGrpSpPr>
        <p:cNvPr id="1" name="Shape 6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9" name="Google Shape;6909;p23"/>
          <p:cNvSpPr txBox="1">
            <a:spLocks noGrp="1"/>
          </p:cNvSpPr>
          <p:nvPr>
            <p:ph type="subTitle" idx="1"/>
          </p:nvPr>
        </p:nvSpPr>
        <p:spPr>
          <a:xfrm>
            <a:off x="5075600" y="2603400"/>
            <a:ext cx="3528300" cy="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6910" name="Google Shape;6910;p23"/>
          <p:cNvSpPr txBox="1">
            <a:spLocks noGrp="1"/>
          </p:cNvSpPr>
          <p:nvPr>
            <p:ph type="title"/>
          </p:nvPr>
        </p:nvSpPr>
        <p:spPr>
          <a:xfrm>
            <a:off x="540000" y="1113525"/>
            <a:ext cx="80640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80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  <p:grpSp>
        <p:nvGrpSpPr>
          <p:cNvPr id="6911" name="Google Shape;6911;p23"/>
          <p:cNvGrpSpPr/>
          <p:nvPr/>
        </p:nvGrpSpPr>
        <p:grpSpPr>
          <a:xfrm>
            <a:off x="-514161" y="218725"/>
            <a:ext cx="9502688" cy="7229862"/>
            <a:chOff x="-514161" y="218725"/>
            <a:chExt cx="9502688" cy="7229862"/>
          </a:xfrm>
        </p:grpSpPr>
        <p:sp>
          <p:nvSpPr>
            <p:cNvPr id="6912" name="Google Shape;6912;p23"/>
            <p:cNvSpPr/>
            <p:nvPr/>
          </p:nvSpPr>
          <p:spPr>
            <a:xfrm>
              <a:off x="5810574" y="6294951"/>
              <a:ext cx="234103" cy="594716"/>
            </a:xfrm>
            <a:custGeom>
              <a:avLst/>
              <a:gdLst/>
              <a:ahLst/>
              <a:cxnLst/>
              <a:rect l="l" t="t" r="r" b="b"/>
              <a:pathLst>
                <a:path w="1412" h="3587" extrusionOk="0">
                  <a:moveTo>
                    <a:pt x="0" y="0"/>
                  </a:moveTo>
                  <a:lnTo>
                    <a:pt x="0" y="3587"/>
                  </a:lnTo>
                  <a:lnTo>
                    <a:pt x="1411" y="3587"/>
                  </a:lnTo>
                  <a:lnTo>
                    <a:pt x="1411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3"/>
            <p:cNvSpPr/>
            <p:nvPr/>
          </p:nvSpPr>
          <p:spPr>
            <a:xfrm>
              <a:off x="6588814" y="6036642"/>
              <a:ext cx="315342" cy="589908"/>
            </a:xfrm>
            <a:custGeom>
              <a:avLst/>
              <a:gdLst/>
              <a:ahLst/>
              <a:cxnLst/>
              <a:rect l="l" t="t" r="r" b="b"/>
              <a:pathLst>
                <a:path w="1902" h="3558" extrusionOk="0">
                  <a:moveTo>
                    <a:pt x="1068" y="1"/>
                  </a:moveTo>
                  <a:cubicBezTo>
                    <a:pt x="353" y="1"/>
                    <a:pt x="1" y="2283"/>
                    <a:pt x="245" y="3557"/>
                  </a:cubicBezTo>
                  <a:cubicBezTo>
                    <a:pt x="275" y="3538"/>
                    <a:pt x="304" y="3528"/>
                    <a:pt x="324" y="3509"/>
                  </a:cubicBezTo>
                  <a:lnTo>
                    <a:pt x="755" y="1294"/>
                  </a:lnTo>
                  <a:cubicBezTo>
                    <a:pt x="755" y="1274"/>
                    <a:pt x="774" y="1255"/>
                    <a:pt x="804" y="1255"/>
                  </a:cubicBezTo>
                  <a:cubicBezTo>
                    <a:pt x="833" y="1264"/>
                    <a:pt x="853" y="1284"/>
                    <a:pt x="843" y="1314"/>
                  </a:cubicBezTo>
                  <a:lnTo>
                    <a:pt x="432" y="3459"/>
                  </a:lnTo>
                  <a:cubicBezTo>
                    <a:pt x="441" y="3450"/>
                    <a:pt x="451" y="3440"/>
                    <a:pt x="471" y="3440"/>
                  </a:cubicBezTo>
                  <a:cubicBezTo>
                    <a:pt x="892" y="2617"/>
                    <a:pt x="1902" y="500"/>
                    <a:pt x="1333" y="88"/>
                  </a:cubicBezTo>
                  <a:cubicBezTo>
                    <a:pt x="1245" y="30"/>
                    <a:pt x="1157" y="1"/>
                    <a:pt x="106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3"/>
            <p:cNvSpPr/>
            <p:nvPr/>
          </p:nvSpPr>
          <p:spPr>
            <a:xfrm>
              <a:off x="6665080" y="6640966"/>
              <a:ext cx="609462" cy="214708"/>
            </a:xfrm>
            <a:custGeom>
              <a:avLst/>
              <a:gdLst/>
              <a:ahLst/>
              <a:cxnLst/>
              <a:rect l="l" t="t" r="r" b="b"/>
              <a:pathLst>
                <a:path w="3676" h="1295" extrusionOk="0">
                  <a:moveTo>
                    <a:pt x="168" y="1"/>
                  </a:moveTo>
                  <a:cubicBezTo>
                    <a:pt x="148" y="10"/>
                    <a:pt x="118" y="20"/>
                    <a:pt x="99" y="40"/>
                  </a:cubicBezTo>
                  <a:lnTo>
                    <a:pt x="2147" y="559"/>
                  </a:lnTo>
                  <a:cubicBezTo>
                    <a:pt x="2167" y="569"/>
                    <a:pt x="2186" y="589"/>
                    <a:pt x="2186" y="608"/>
                  </a:cubicBezTo>
                  <a:lnTo>
                    <a:pt x="2186" y="618"/>
                  </a:lnTo>
                  <a:cubicBezTo>
                    <a:pt x="2176" y="637"/>
                    <a:pt x="2157" y="648"/>
                    <a:pt x="2137" y="648"/>
                  </a:cubicBezTo>
                  <a:lnTo>
                    <a:pt x="2128" y="648"/>
                  </a:lnTo>
                  <a:lnTo>
                    <a:pt x="1" y="108"/>
                  </a:lnTo>
                  <a:lnTo>
                    <a:pt x="1" y="108"/>
                  </a:lnTo>
                  <a:cubicBezTo>
                    <a:pt x="726" y="706"/>
                    <a:pt x="2157" y="1294"/>
                    <a:pt x="2990" y="1294"/>
                  </a:cubicBezTo>
                  <a:cubicBezTo>
                    <a:pt x="3411" y="1294"/>
                    <a:pt x="3676" y="1147"/>
                    <a:pt x="3617" y="775"/>
                  </a:cubicBezTo>
                  <a:cubicBezTo>
                    <a:pt x="3519" y="60"/>
                    <a:pt x="1020" y="1"/>
                    <a:pt x="16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3"/>
            <p:cNvSpPr/>
            <p:nvPr/>
          </p:nvSpPr>
          <p:spPr>
            <a:xfrm>
              <a:off x="6327190" y="6800295"/>
              <a:ext cx="419296" cy="136617"/>
            </a:xfrm>
            <a:custGeom>
              <a:avLst/>
              <a:gdLst/>
              <a:ahLst/>
              <a:cxnLst/>
              <a:rect l="l" t="t" r="r" b="b"/>
              <a:pathLst>
                <a:path w="2529" h="824" extrusionOk="0">
                  <a:moveTo>
                    <a:pt x="1" y="49"/>
                  </a:moveTo>
                  <a:lnTo>
                    <a:pt x="1" y="59"/>
                  </a:lnTo>
                  <a:cubicBezTo>
                    <a:pt x="168" y="304"/>
                    <a:pt x="393" y="569"/>
                    <a:pt x="667" y="823"/>
                  </a:cubicBezTo>
                  <a:lnTo>
                    <a:pt x="1294" y="823"/>
                  </a:lnTo>
                  <a:lnTo>
                    <a:pt x="1" y="49"/>
                  </a:lnTo>
                  <a:close/>
                  <a:moveTo>
                    <a:pt x="89" y="0"/>
                  </a:moveTo>
                  <a:lnTo>
                    <a:pt x="1470" y="823"/>
                  </a:lnTo>
                  <a:lnTo>
                    <a:pt x="2529" y="823"/>
                  </a:lnTo>
                  <a:cubicBezTo>
                    <a:pt x="1627" y="421"/>
                    <a:pt x="501" y="108"/>
                    <a:pt x="99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3"/>
            <p:cNvSpPr/>
            <p:nvPr/>
          </p:nvSpPr>
          <p:spPr>
            <a:xfrm>
              <a:off x="5872249" y="6928454"/>
              <a:ext cx="40951" cy="8456"/>
            </a:xfrm>
            <a:custGeom>
              <a:avLst/>
              <a:gdLst/>
              <a:ahLst/>
              <a:cxnLst/>
              <a:rect l="l" t="t" r="r" b="b"/>
              <a:pathLst>
                <a:path w="247" h="51" extrusionOk="0">
                  <a:moveTo>
                    <a:pt x="70" y="1"/>
                  </a:moveTo>
                  <a:cubicBezTo>
                    <a:pt x="50" y="11"/>
                    <a:pt x="20" y="11"/>
                    <a:pt x="1" y="11"/>
                  </a:cubicBezTo>
                  <a:cubicBezTo>
                    <a:pt x="1" y="20"/>
                    <a:pt x="11" y="40"/>
                    <a:pt x="11" y="50"/>
                  </a:cubicBezTo>
                  <a:lnTo>
                    <a:pt x="109" y="50"/>
                  </a:lnTo>
                  <a:lnTo>
                    <a:pt x="70" y="1"/>
                  </a:lnTo>
                  <a:close/>
                  <a:moveTo>
                    <a:pt x="216" y="31"/>
                  </a:moveTo>
                  <a:lnTo>
                    <a:pt x="236" y="50"/>
                  </a:lnTo>
                  <a:lnTo>
                    <a:pt x="246" y="50"/>
                  </a:lnTo>
                  <a:cubicBezTo>
                    <a:pt x="236" y="40"/>
                    <a:pt x="227" y="31"/>
                    <a:pt x="216" y="3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3"/>
            <p:cNvSpPr/>
            <p:nvPr/>
          </p:nvSpPr>
          <p:spPr>
            <a:xfrm>
              <a:off x="6223237" y="6085386"/>
              <a:ext cx="313850" cy="682588"/>
            </a:xfrm>
            <a:custGeom>
              <a:avLst/>
              <a:gdLst/>
              <a:ahLst/>
              <a:cxnLst/>
              <a:rect l="l" t="t" r="r" b="b"/>
              <a:pathLst>
                <a:path w="1893" h="4117" extrusionOk="0">
                  <a:moveTo>
                    <a:pt x="912" y="0"/>
                  </a:moveTo>
                  <a:cubicBezTo>
                    <a:pt x="50" y="0"/>
                    <a:pt x="0" y="2725"/>
                    <a:pt x="490" y="4116"/>
                  </a:cubicBezTo>
                  <a:cubicBezTo>
                    <a:pt x="520" y="4106"/>
                    <a:pt x="540" y="4097"/>
                    <a:pt x="569" y="4086"/>
                  </a:cubicBezTo>
                  <a:lnTo>
                    <a:pt x="765" y="1166"/>
                  </a:lnTo>
                  <a:cubicBezTo>
                    <a:pt x="775" y="1147"/>
                    <a:pt x="795" y="1127"/>
                    <a:pt x="814" y="1127"/>
                  </a:cubicBezTo>
                  <a:cubicBezTo>
                    <a:pt x="843" y="1127"/>
                    <a:pt x="863" y="1147"/>
                    <a:pt x="863" y="1176"/>
                  </a:cubicBezTo>
                  <a:lnTo>
                    <a:pt x="667" y="4057"/>
                  </a:lnTo>
                  <a:cubicBezTo>
                    <a:pt x="980" y="3185"/>
                    <a:pt x="1892" y="451"/>
                    <a:pt x="1167" y="69"/>
                  </a:cubicBezTo>
                  <a:cubicBezTo>
                    <a:pt x="1078" y="20"/>
                    <a:pt x="991" y="0"/>
                    <a:pt x="912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3"/>
            <p:cNvSpPr/>
            <p:nvPr/>
          </p:nvSpPr>
          <p:spPr>
            <a:xfrm>
              <a:off x="5887005" y="6407029"/>
              <a:ext cx="1145478" cy="518449"/>
            </a:xfrm>
            <a:custGeom>
              <a:avLst/>
              <a:gdLst/>
              <a:ahLst/>
              <a:cxnLst/>
              <a:rect l="l" t="t" r="r" b="b"/>
              <a:pathLst>
                <a:path w="6909" h="3127" extrusionOk="0">
                  <a:moveTo>
                    <a:pt x="6644" y="1"/>
                  </a:moveTo>
                  <a:cubicBezTo>
                    <a:pt x="5987" y="471"/>
                    <a:pt x="5331" y="863"/>
                    <a:pt x="4704" y="1206"/>
                  </a:cubicBezTo>
                  <a:cubicBezTo>
                    <a:pt x="4684" y="1206"/>
                    <a:pt x="4674" y="1216"/>
                    <a:pt x="4665" y="1225"/>
                  </a:cubicBezTo>
                  <a:lnTo>
                    <a:pt x="4626" y="1402"/>
                  </a:lnTo>
                  <a:lnTo>
                    <a:pt x="4792" y="1451"/>
                  </a:lnTo>
                  <a:cubicBezTo>
                    <a:pt x="4811" y="1431"/>
                    <a:pt x="4841" y="1421"/>
                    <a:pt x="4861" y="1412"/>
                  </a:cubicBezTo>
                  <a:cubicBezTo>
                    <a:pt x="5556" y="1039"/>
                    <a:pt x="6242" y="608"/>
                    <a:pt x="6908" y="138"/>
                  </a:cubicBezTo>
                  <a:lnTo>
                    <a:pt x="6908" y="138"/>
                  </a:lnTo>
                  <a:cubicBezTo>
                    <a:pt x="6810" y="167"/>
                    <a:pt x="6723" y="206"/>
                    <a:pt x="6634" y="226"/>
                  </a:cubicBezTo>
                  <a:lnTo>
                    <a:pt x="6497" y="354"/>
                  </a:lnTo>
                  <a:cubicBezTo>
                    <a:pt x="6487" y="363"/>
                    <a:pt x="6477" y="363"/>
                    <a:pt x="6468" y="363"/>
                  </a:cubicBezTo>
                  <a:cubicBezTo>
                    <a:pt x="6458" y="363"/>
                    <a:pt x="6438" y="363"/>
                    <a:pt x="6429" y="354"/>
                  </a:cubicBezTo>
                  <a:cubicBezTo>
                    <a:pt x="6418" y="334"/>
                    <a:pt x="6418" y="304"/>
                    <a:pt x="6438" y="285"/>
                  </a:cubicBezTo>
                  <a:lnTo>
                    <a:pt x="6536" y="187"/>
                  </a:lnTo>
                  <a:cubicBezTo>
                    <a:pt x="6536" y="177"/>
                    <a:pt x="6546" y="167"/>
                    <a:pt x="6546" y="158"/>
                  </a:cubicBezTo>
                  <a:cubicBezTo>
                    <a:pt x="6575" y="118"/>
                    <a:pt x="6605" y="69"/>
                    <a:pt x="6644" y="1"/>
                  </a:cubicBezTo>
                  <a:close/>
                  <a:moveTo>
                    <a:pt x="4557" y="1275"/>
                  </a:moveTo>
                  <a:lnTo>
                    <a:pt x="4557" y="1275"/>
                  </a:lnTo>
                  <a:cubicBezTo>
                    <a:pt x="4537" y="1294"/>
                    <a:pt x="4508" y="1304"/>
                    <a:pt x="4478" y="1323"/>
                  </a:cubicBezTo>
                  <a:cubicBezTo>
                    <a:pt x="3861" y="1637"/>
                    <a:pt x="3263" y="1902"/>
                    <a:pt x="2695" y="2117"/>
                  </a:cubicBezTo>
                  <a:lnTo>
                    <a:pt x="2675" y="2333"/>
                  </a:lnTo>
                  <a:lnTo>
                    <a:pt x="2744" y="2372"/>
                  </a:lnTo>
                  <a:lnTo>
                    <a:pt x="2754" y="2372"/>
                  </a:lnTo>
                  <a:cubicBezTo>
                    <a:pt x="3058" y="2255"/>
                    <a:pt x="3371" y="2127"/>
                    <a:pt x="3675" y="1990"/>
                  </a:cubicBezTo>
                  <a:cubicBezTo>
                    <a:pt x="4008" y="1843"/>
                    <a:pt x="4341" y="1686"/>
                    <a:pt x="4674" y="1510"/>
                  </a:cubicBezTo>
                  <a:lnTo>
                    <a:pt x="4567" y="1480"/>
                  </a:lnTo>
                  <a:cubicBezTo>
                    <a:pt x="4537" y="1480"/>
                    <a:pt x="4528" y="1451"/>
                    <a:pt x="4528" y="1431"/>
                  </a:cubicBezTo>
                  <a:lnTo>
                    <a:pt x="4557" y="1275"/>
                  </a:lnTo>
                  <a:close/>
                  <a:moveTo>
                    <a:pt x="2597" y="2146"/>
                  </a:moveTo>
                  <a:cubicBezTo>
                    <a:pt x="2568" y="2157"/>
                    <a:pt x="2548" y="2166"/>
                    <a:pt x="2518" y="2176"/>
                  </a:cubicBezTo>
                  <a:cubicBezTo>
                    <a:pt x="1588" y="2519"/>
                    <a:pt x="745" y="2745"/>
                    <a:pt x="20" y="2882"/>
                  </a:cubicBezTo>
                  <a:lnTo>
                    <a:pt x="10" y="2882"/>
                  </a:lnTo>
                  <a:lnTo>
                    <a:pt x="0" y="3028"/>
                  </a:lnTo>
                  <a:lnTo>
                    <a:pt x="88" y="3126"/>
                  </a:lnTo>
                  <a:cubicBezTo>
                    <a:pt x="941" y="2960"/>
                    <a:pt x="1793" y="2725"/>
                    <a:pt x="2636" y="2411"/>
                  </a:cubicBezTo>
                  <a:lnTo>
                    <a:pt x="2607" y="2392"/>
                  </a:lnTo>
                  <a:cubicBezTo>
                    <a:pt x="2587" y="2382"/>
                    <a:pt x="2587" y="2372"/>
                    <a:pt x="2587" y="2353"/>
                  </a:cubicBezTo>
                  <a:lnTo>
                    <a:pt x="2597" y="2146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3"/>
            <p:cNvSpPr/>
            <p:nvPr/>
          </p:nvSpPr>
          <p:spPr>
            <a:xfrm>
              <a:off x="5323137" y="6936744"/>
              <a:ext cx="520099" cy="34154"/>
            </a:xfrm>
            <a:custGeom>
              <a:avLst/>
              <a:gdLst/>
              <a:ahLst/>
              <a:cxnLst/>
              <a:rect l="l" t="t" r="r" b="b"/>
              <a:pathLst>
                <a:path w="3137" h="206" extrusionOk="0">
                  <a:moveTo>
                    <a:pt x="1" y="0"/>
                  </a:moveTo>
                  <a:lnTo>
                    <a:pt x="1" y="196"/>
                  </a:lnTo>
                  <a:cubicBezTo>
                    <a:pt x="148" y="196"/>
                    <a:pt x="314" y="206"/>
                    <a:pt x="520" y="206"/>
                  </a:cubicBezTo>
                  <a:cubicBezTo>
                    <a:pt x="1196" y="206"/>
                    <a:pt x="2167" y="157"/>
                    <a:pt x="3136" y="0"/>
                  </a:cubicBezTo>
                  <a:close/>
                </a:path>
              </a:pathLst>
            </a:custGeom>
            <a:solidFill>
              <a:srgbClr val="EA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3"/>
            <p:cNvSpPr/>
            <p:nvPr/>
          </p:nvSpPr>
          <p:spPr>
            <a:xfrm>
              <a:off x="5323137" y="6888000"/>
              <a:ext cx="560719" cy="48910"/>
            </a:xfrm>
            <a:custGeom>
              <a:avLst/>
              <a:gdLst/>
              <a:ahLst/>
              <a:cxnLst/>
              <a:rect l="l" t="t" r="r" b="b"/>
              <a:pathLst>
                <a:path w="3382" h="295" extrusionOk="0">
                  <a:moveTo>
                    <a:pt x="3323" y="0"/>
                  </a:moveTo>
                  <a:cubicBezTo>
                    <a:pt x="3293" y="0"/>
                    <a:pt x="3264" y="10"/>
                    <a:pt x="3234" y="10"/>
                  </a:cubicBezTo>
                  <a:cubicBezTo>
                    <a:pt x="3215" y="20"/>
                    <a:pt x="3205" y="20"/>
                    <a:pt x="3195" y="20"/>
                  </a:cubicBezTo>
                  <a:cubicBezTo>
                    <a:pt x="2186" y="196"/>
                    <a:pt x="1363" y="245"/>
                    <a:pt x="756" y="245"/>
                  </a:cubicBezTo>
                  <a:cubicBezTo>
                    <a:pt x="451" y="245"/>
                    <a:pt x="197" y="235"/>
                    <a:pt x="11" y="225"/>
                  </a:cubicBezTo>
                  <a:lnTo>
                    <a:pt x="1" y="294"/>
                  </a:lnTo>
                  <a:lnTo>
                    <a:pt x="3136" y="294"/>
                  </a:lnTo>
                  <a:cubicBezTo>
                    <a:pt x="3166" y="284"/>
                    <a:pt x="3195" y="284"/>
                    <a:pt x="3234" y="275"/>
                  </a:cubicBezTo>
                  <a:cubicBezTo>
                    <a:pt x="3254" y="264"/>
                    <a:pt x="3284" y="264"/>
                    <a:pt x="3313" y="255"/>
                  </a:cubicBezTo>
                  <a:cubicBezTo>
                    <a:pt x="3332" y="255"/>
                    <a:pt x="3362" y="255"/>
                    <a:pt x="3382" y="245"/>
                  </a:cubicBezTo>
                  <a:lnTo>
                    <a:pt x="3313" y="167"/>
                  </a:lnTo>
                  <a:cubicBezTo>
                    <a:pt x="3303" y="157"/>
                    <a:pt x="3303" y="147"/>
                    <a:pt x="3303" y="137"/>
                  </a:cubicBezTo>
                  <a:lnTo>
                    <a:pt x="3323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3"/>
            <p:cNvSpPr/>
            <p:nvPr/>
          </p:nvSpPr>
          <p:spPr>
            <a:xfrm>
              <a:off x="6970639" y="5849791"/>
              <a:ext cx="786366" cy="594716"/>
            </a:xfrm>
            <a:custGeom>
              <a:avLst/>
              <a:gdLst/>
              <a:ahLst/>
              <a:cxnLst/>
              <a:rect l="l" t="t" r="r" b="b"/>
              <a:pathLst>
                <a:path w="4743" h="3587" extrusionOk="0">
                  <a:moveTo>
                    <a:pt x="3273" y="0"/>
                  </a:moveTo>
                  <a:cubicBezTo>
                    <a:pt x="2332" y="0"/>
                    <a:pt x="647" y="2528"/>
                    <a:pt x="108" y="3362"/>
                  </a:cubicBezTo>
                  <a:cubicBezTo>
                    <a:pt x="69" y="3430"/>
                    <a:pt x="39" y="3479"/>
                    <a:pt x="10" y="3519"/>
                  </a:cubicBezTo>
                  <a:cubicBezTo>
                    <a:pt x="10" y="3528"/>
                    <a:pt x="0" y="3538"/>
                    <a:pt x="0" y="3548"/>
                  </a:cubicBezTo>
                  <a:lnTo>
                    <a:pt x="2009" y="1725"/>
                  </a:lnTo>
                  <a:cubicBezTo>
                    <a:pt x="2019" y="1715"/>
                    <a:pt x="2029" y="1715"/>
                    <a:pt x="2038" y="1715"/>
                  </a:cubicBezTo>
                  <a:cubicBezTo>
                    <a:pt x="2048" y="1715"/>
                    <a:pt x="2058" y="1715"/>
                    <a:pt x="2068" y="1725"/>
                  </a:cubicBezTo>
                  <a:cubicBezTo>
                    <a:pt x="2077" y="1735"/>
                    <a:pt x="2088" y="1755"/>
                    <a:pt x="2088" y="1764"/>
                  </a:cubicBezTo>
                  <a:cubicBezTo>
                    <a:pt x="2088" y="1774"/>
                    <a:pt x="2077" y="1784"/>
                    <a:pt x="2068" y="1794"/>
                  </a:cubicBezTo>
                  <a:lnTo>
                    <a:pt x="98" y="3587"/>
                  </a:lnTo>
                  <a:cubicBezTo>
                    <a:pt x="187" y="3567"/>
                    <a:pt x="274" y="3528"/>
                    <a:pt x="372" y="3499"/>
                  </a:cubicBezTo>
                  <a:cubicBezTo>
                    <a:pt x="2166" y="2813"/>
                    <a:pt x="4743" y="627"/>
                    <a:pt x="3460" y="39"/>
                  </a:cubicBezTo>
                  <a:cubicBezTo>
                    <a:pt x="3401" y="10"/>
                    <a:pt x="3342" y="0"/>
                    <a:pt x="327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3"/>
            <p:cNvSpPr/>
            <p:nvPr/>
          </p:nvSpPr>
          <p:spPr>
            <a:xfrm>
              <a:off x="6315916" y="6272237"/>
              <a:ext cx="255159" cy="664682"/>
            </a:xfrm>
            <a:custGeom>
              <a:avLst/>
              <a:gdLst/>
              <a:ahLst/>
              <a:cxnLst/>
              <a:rect l="l" t="t" r="r" b="b"/>
              <a:pathLst>
                <a:path w="1539" h="4009" extrusionOk="0">
                  <a:moveTo>
                    <a:pt x="255" y="0"/>
                  </a:moveTo>
                  <a:cubicBezTo>
                    <a:pt x="236" y="0"/>
                    <a:pt x="216" y="20"/>
                    <a:pt x="206" y="39"/>
                  </a:cubicBezTo>
                  <a:lnTo>
                    <a:pt x="10" y="2959"/>
                  </a:lnTo>
                  <a:lnTo>
                    <a:pt x="0" y="3166"/>
                  </a:lnTo>
                  <a:cubicBezTo>
                    <a:pt x="0" y="3185"/>
                    <a:pt x="0" y="3195"/>
                    <a:pt x="20" y="3205"/>
                  </a:cubicBezTo>
                  <a:lnTo>
                    <a:pt x="49" y="3224"/>
                  </a:lnTo>
                  <a:lnTo>
                    <a:pt x="69" y="3234"/>
                  </a:lnTo>
                  <a:lnTo>
                    <a:pt x="1362" y="4008"/>
                  </a:lnTo>
                  <a:lnTo>
                    <a:pt x="1538" y="4008"/>
                  </a:lnTo>
                  <a:lnTo>
                    <a:pt x="157" y="3185"/>
                  </a:lnTo>
                  <a:lnTo>
                    <a:pt x="88" y="3146"/>
                  </a:lnTo>
                  <a:lnTo>
                    <a:pt x="108" y="2930"/>
                  </a:lnTo>
                  <a:lnTo>
                    <a:pt x="304" y="49"/>
                  </a:lnTo>
                  <a:cubicBezTo>
                    <a:pt x="304" y="20"/>
                    <a:pt x="284" y="0"/>
                    <a:pt x="255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3"/>
            <p:cNvSpPr/>
            <p:nvPr/>
          </p:nvSpPr>
          <p:spPr>
            <a:xfrm>
              <a:off x="5870757" y="6398905"/>
              <a:ext cx="76431" cy="538013"/>
            </a:xfrm>
            <a:custGeom>
              <a:avLst/>
              <a:gdLst/>
              <a:ahLst/>
              <a:cxnLst/>
              <a:rect l="l" t="t" r="r" b="b"/>
              <a:pathLst>
                <a:path w="461" h="3245" extrusionOk="0">
                  <a:moveTo>
                    <a:pt x="412" y="0"/>
                  </a:moveTo>
                  <a:cubicBezTo>
                    <a:pt x="382" y="0"/>
                    <a:pt x="363" y="20"/>
                    <a:pt x="363" y="40"/>
                  </a:cubicBezTo>
                  <a:lnTo>
                    <a:pt x="20" y="2950"/>
                  </a:lnTo>
                  <a:lnTo>
                    <a:pt x="0" y="3087"/>
                  </a:lnTo>
                  <a:cubicBezTo>
                    <a:pt x="0" y="3097"/>
                    <a:pt x="0" y="3107"/>
                    <a:pt x="10" y="3117"/>
                  </a:cubicBezTo>
                  <a:lnTo>
                    <a:pt x="79" y="3195"/>
                  </a:lnTo>
                  <a:lnTo>
                    <a:pt x="118" y="3244"/>
                  </a:lnTo>
                  <a:lnTo>
                    <a:pt x="245" y="3244"/>
                  </a:lnTo>
                  <a:lnTo>
                    <a:pt x="225" y="3225"/>
                  </a:lnTo>
                  <a:lnTo>
                    <a:pt x="186" y="3175"/>
                  </a:lnTo>
                  <a:lnTo>
                    <a:pt x="98" y="3077"/>
                  </a:lnTo>
                  <a:lnTo>
                    <a:pt x="108" y="2931"/>
                  </a:lnTo>
                  <a:lnTo>
                    <a:pt x="451" y="59"/>
                  </a:lnTo>
                  <a:cubicBezTo>
                    <a:pt x="461" y="30"/>
                    <a:pt x="441" y="11"/>
                    <a:pt x="412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3"/>
            <p:cNvSpPr/>
            <p:nvPr/>
          </p:nvSpPr>
          <p:spPr>
            <a:xfrm>
              <a:off x="6951075" y="6134130"/>
              <a:ext cx="365744" cy="333087"/>
            </a:xfrm>
            <a:custGeom>
              <a:avLst/>
              <a:gdLst/>
              <a:ahLst/>
              <a:cxnLst/>
              <a:rect l="l" t="t" r="r" b="b"/>
              <a:pathLst>
                <a:path w="2206" h="2009" extrusionOk="0">
                  <a:moveTo>
                    <a:pt x="2156" y="0"/>
                  </a:moveTo>
                  <a:cubicBezTo>
                    <a:pt x="2147" y="0"/>
                    <a:pt x="2137" y="0"/>
                    <a:pt x="2127" y="10"/>
                  </a:cubicBezTo>
                  <a:lnTo>
                    <a:pt x="118" y="1833"/>
                  </a:lnTo>
                  <a:lnTo>
                    <a:pt x="20" y="1931"/>
                  </a:lnTo>
                  <a:cubicBezTo>
                    <a:pt x="0" y="1950"/>
                    <a:pt x="0" y="1980"/>
                    <a:pt x="11" y="2000"/>
                  </a:cubicBezTo>
                  <a:cubicBezTo>
                    <a:pt x="20" y="2009"/>
                    <a:pt x="40" y="2009"/>
                    <a:pt x="50" y="2009"/>
                  </a:cubicBezTo>
                  <a:cubicBezTo>
                    <a:pt x="59" y="2009"/>
                    <a:pt x="69" y="2009"/>
                    <a:pt x="79" y="2000"/>
                  </a:cubicBezTo>
                  <a:lnTo>
                    <a:pt x="216" y="1872"/>
                  </a:lnTo>
                  <a:lnTo>
                    <a:pt x="2186" y="79"/>
                  </a:lnTo>
                  <a:cubicBezTo>
                    <a:pt x="2195" y="69"/>
                    <a:pt x="2206" y="59"/>
                    <a:pt x="2206" y="49"/>
                  </a:cubicBezTo>
                  <a:cubicBezTo>
                    <a:pt x="2206" y="40"/>
                    <a:pt x="2195" y="20"/>
                    <a:pt x="2186" y="10"/>
                  </a:cubicBezTo>
                  <a:cubicBezTo>
                    <a:pt x="2176" y="0"/>
                    <a:pt x="2166" y="0"/>
                    <a:pt x="2156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3"/>
            <p:cNvSpPr/>
            <p:nvPr/>
          </p:nvSpPr>
          <p:spPr>
            <a:xfrm>
              <a:off x="6637558" y="6244549"/>
              <a:ext cx="390116" cy="503859"/>
            </a:xfrm>
            <a:custGeom>
              <a:avLst/>
              <a:gdLst/>
              <a:ahLst/>
              <a:cxnLst/>
              <a:rect l="l" t="t" r="r" b="b"/>
              <a:pathLst>
                <a:path w="2353" h="3039" extrusionOk="0">
                  <a:moveTo>
                    <a:pt x="510" y="1"/>
                  </a:moveTo>
                  <a:cubicBezTo>
                    <a:pt x="480" y="1"/>
                    <a:pt x="461" y="20"/>
                    <a:pt x="461" y="40"/>
                  </a:cubicBezTo>
                  <a:lnTo>
                    <a:pt x="30" y="2255"/>
                  </a:lnTo>
                  <a:lnTo>
                    <a:pt x="1" y="2411"/>
                  </a:lnTo>
                  <a:cubicBezTo>
                    <a:pt x="1" y="2431"/>
                    <a:pt x="10" y="2460"/>
                    <a:pt x="40" y="2460"/>
                  </a:cubicBezTo>
                  <a:lnTo>
                    <a:pt x="147" y="2490"/>
                  </a:lnTo>
                  <a:lnTo>
                    <a:pt x="167" y="2499"/>
                  </a:lnTo>
                  <a:lnTo>
                    <a:pt x="2294" y="3039"/>
                  </a:lnTo>
                  <a:lnTo>
                    <a:pt x="2303" y="3039"/>
                  </a:lnTo>
                  <a:cubicBezTo>
                    <a:pt x="2323" y="3039"/>
                    <a:pt x="2342" y="3028"/>
                    <a:pt x="2352" y="3009"/>
                  </a:cubicBezTo>
                  <a:lnTo>
                    <a:pt x="2352" y="2999"/>
                  </a:lnTo>
                  <a:cubicBezTo>
                    <a:pt x="2352" y="2980"/>
                    <a:pt x="2333" y="2960"/>
                    <a:pt x="2313" y="2950"/>
                  </a:cubicBezTo>
                  <a:lnTo>
                    <a:pt x="265" y="2431"/>
                  </a:lnTo>
                  <a:lnTo>
                    <a:pt x="99" y="2382"/>
                  </a:lnTo>
                  <a:lnTo>
                    <a:pt x="138" y="2205"/>
                  </a:lnTo>
                  <a:lnTo>
                    <a:pt x="549" y="60"/>
                  </a:lnTo>
                  <a:cubicBezTo>
                    <a:pt x="559" y="30"/>
                    <a:pt x="539" y="10"/>
                    <a:pt x="51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3"/>
            <p:cNvSpPr/>
            <p:nvPr/>
          </p:nvSpPr>
          <p:spPr>
            <a:xfrm>
              <a:off x="5440188" y="5229054"/>
              <a:ext cx="312026" cy="682588"/>
            </a:xfrm>
            <a:custGeom>
              <a:avLst/>
              <a:gdLst/>
              <a:ahLst/>
              <a:cxnLst/>
              <a:rect l="l" t="t" r="r" b="b"/>
              <a:pathLst>
                <a:path w="1882" h="4117" extrusionOk="0">
                  <a:moveTo>
                    <a:pt x="892" y="1"/>
                  </a:moveTo>
                  <a:cubicBezTo>
                    <a:pt x="0" y="1"/>
                    <a:pt x="187" y="2745"/>
                    <a:pt x="794" y="4117"/>
                  </a:cubicBezTo>
                  <a:cubicBezTo>
                    <a:pt x="823" y="4107"/>
                    <a:pt x="843" y="4097"/>
                    <a:pt x="873" y="4088"/>
                  </a:cubicBezTo>
                  <a:lnTo>
                    <a:pt x="804" y="1167"/>
                  </a:lnTo>
                  <a:cubicBezTo>
                    <a:pt x="804" y="1138"/>
                    <a:pt x="823" y="1118"/>
                    <a:pt x="853" y="1118"/>
                  </a:cubicBezTo>
                  <a:cubicBezTo>
                    <a:pt x="873" y="1118"/>
                    <a:pt x="892" y="1138"/>
                    <a:pt x="892" y="1167"/>
                  </a:cubicBezTo>
                  <a:lnTo>
                    <a:pt x="971" y="4058"/>
                  </a:lnTo>
                  <a:cubicBezTo>
                    <a:pt x="1206" y="3156"/>
                    <a:pt x="1882" y="364"/>
                    <a:pt x="1117" y="50"/>
                  </a:cubicBezTo>
                  <a:cubicBezTo>
                    <a:pt x="1039" y="20"/>
                    <a:pt x="961" y="1"/>
                    <a:pt x="892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3"/>
            <p:cNvSpPr/>
            <p:nvPr/>
          </p:nvSpPr>
          <p:spPr>
            <a:xfrm>
              <a:off x="6224895" y="4936757"/>
              <a:ext cx="271406" cy="602840"/>
            </a:xfrm>
            <a:custGeom>
              <a:avLst/>
              <a:gdLst/>
              <a:ahLst/>
              <a:cxnLst/>
              <a:rect l="l" t="t" r="r" b="b"/>
              <a:pathLst>
                <a:path w="1637" h="3636" extrusionOk="0">
                  <a:moveTo>
                    <a:pt x="794" y="0"/>
                  </a:moveTo>
                  <a:cubicBezTo>
                    <a:pt x="30" y="0"/>
                    <a:pt x="1" y="2391"/>
                    <a:pt x="432" y="3636"/>
                  </a:cubicBezTo>
                  <a:cubicBezTo>
                    <a:pt x="451" y="3616"/>
                    <a:pt x="480" y="3606"/>
                    <a:pt x="510" y="3587"/>
                  </a:cubicBezTo>
                  <a:lnTo>
                    <a:pt x="608" y="1323"/>
                  </a:lnTo>
                  <a:cubicBezTo>
                    <a:pt x="608" y="1304"/>
                    <a:pt x="628" y="1284"/>
                    <a:pt x="657" y="1284"/>
                  </a:cubicBezTo>
                  <a:cubicBezTo>
                    <a:pt x="687" y="1284"/>
                    <a:pt x="706" y="1304"/>
                    <a:pt x="706" y="1333"/>
                  </a:cubicBezTo>
                  <a:lnTo>
                    <a:pt x="598" y="3518"/>
                  </a:lnTo>
                  <a:cubicBezTo>
                    <a:pt x="608" y="3508"/>
                    <a:pt x="618" y="3499"/>
                    <a:pt x="637" y="3489"/>
                  </a:cubicBezTo>
                  <a:cubicBezTo>
                    <a:pt x="931" y="2617"/>
                    <a:pt x="1637" y="372"/>
                    <a:pt x="1020" y="59"/>
                  </a:cubicBezTo>
                  <a:cubicBezTo>
                    <a:pt x="931" y="20"/>
                    <a:pt x="863" y="0"/>
                    <a:pt x="794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3"/>
            <p:cNvSpPr/>
            <p:nvPr/>
          </p:nvSpPr>
          <p:spPr>
            <a:xfrm>
              <a:off x="6336972" y="5518367"/>
              <a:ext cx="630518" cy="177238"/>
            </a:xfrm>
            <a:custGeom>
              <a:avLst/>
              <a:gdLst/>
              <a:ahLst/>
              <a:cxnLst/>
              <a:rect l="l" t="t" r="r" b="b"/>
              <a:pathLst>
                <a:path w="3803" h="1069" extrusionOk="0">
                  <a:moveTo>
                    <a:pt x="2186" y="0"/>
                  </a:moveTo>
                  <a:cubicBezTo>
                    <a:pt x="1422" y="0"/>
                    <a:pt x="569" y="108"/>
                    <a:pt x="148" y="167"/>
                  </a:cubicBezTo>
                  <a:cubicBezTo>
                    <a:pt x="128" y="187"/>
                    <a:pt x="109" y="196"/>
                    <a:pt x="79" y="216"/>
                  </a:cubicBezTo>
                  <a:lnTo>
                    <a:pt x="2186" y="431"/>
                  </a:lnTo>
                  <a:cubicBezTo>
                    <a:pt x="2206" y="442"/>
                    <a:pt x="2225" y="451"/>
                    <a:pt x="2225" y="481"/>
                  </a:cubicBezTo>
                  <a:lnTo>
                    <a:pt x="2225" y="490"/>
                  </a:lnTo>
                  <a:cubicBezTo>
                    <a:pt x="2225" y="510"/>
                    <a:pt x="2206" y="529"/>
                    <a:pt x="2186" y="529"/>
                  </a:cubicBezTo>
                  <a:lnTo>
                    <a:pt x="2176" y="529"/>
                  </a:lnTo>
                  <a:lnTo>
                    <a:pt x="0" y="294"/>
                  </a:lnTo>
                  <a:lnTo>
                    <a:pt x="0" y="294"/>
                  </a:lnTo>
                  <a:cubicBezTo>
                    <a:pt x="706" y="725"/>
                    <a:pt x="1931" y="1069"/>
                    <a:pt x="2783" y="1069"/>
                  </a:cubicBezTo>
                  <a:cubicBezTo>
                    <a:pt x="3391" y="1069"/>
                    <a:pt x="3802" y="892"/>
                    <a:pt x="3675" y="442"/>
                  </a:cubicBezTo>
                  <a:cubicBezTo>
                    <a:pt x="3577" y="98"/>
                    <a:pt x="2921" y="0"/>
                    <a:pt x="2186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3"/>
            <p:cNvSpPr/>
            <p:nvPr/>
          </p:nvSpPr>
          <p:spPr>
            <a:xfrm>
              <a:off x="6023454" y="5753962"/>
              <a:ext cx="663014" cy="308881"/>
            </a:xfrm>
            <a:custGeom>
              <a:avLst/>
              <a:gdLst/>
              <a:ahLst/>
              <a:cxnLst/>
              <a:rect l="l" t="t" r="r" b="b"/>
              <a:pathLst>
                <a:path w="3999" h="1863" extrusionOk="0">
                  <a:moveTo>
                    <a:pt x="79" y="0"/>
                  </a:moveTo>
                  <a:lnTo>
                    <a:pt x="2568" y="1020"/>
                  </a:lnTo>
                  <a:cubicBezTo>
                    <a:pt x="2577" y="1029"/>
                    <a:pt x="2587" y="1049"/>
                    <a:pt x="2587" y="1059"/>
                  </a:cubicBezTo>
                  <a:lnTo>
                    <a:pt x="2587" y="1078"/>
                  </a:lnTo>
                  <a:cubicBezTo>
                    <a:pt x="2577" y="1098"/>
                    <a:pt x="2568" y="1107"/>
                    <a:pt x="2548" y="1107"/>
                  </a:cubicBezTo>
                  <a:lnTo>
                    <a:pt x="2529" y="1107"/>
                  </a:lnTo>
                  <a:lnTo>
                    <a:pt x="1" y="59"/>
                  </a:lnTo>
                  <a:lnTo>
                    <a:pt x="1" y="69"/>
                  </a:lnTo>
                  <a:cubicBezTo>
                    <a:pt x="765" y="911"/>
                    <a:pt x="2499" y="1862"/>
                    <a:pt x="3411" y="1862"/>
                  </a:cubicBezTo>
                  <a:cubicBezTo>
                    <a:pt x="3763" y="1862"/>
                    <a:pt x="3999" y="1715"/>
                    <a:pt x="3988" y="1353"/>
                  </a:cubicBezTo>
                  <a:cubicBezTo>
                    <a:pt x="3979" y="490"/>
                    <a:pt x="833" y="79"/>
                    <a:pt x="8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3"/>
            <p:cNvSpPr/>
            <p:nvPr/>
          </p:nvSpPr>
          <p:spPr>
            <a:xfrm>
              <a:off x="5591227" y="5945621"/>
              <a:ext cx="604654" cy="455114"/>
            </a:xfrm>
            <a:custGeom>
              <a:avLst/>
              <a:gdLst/>
              <a:ahLst/>
              <a:cxnLst/>
              <a:rect l="l" t="t" r="r" b="b"/>
              <a:pathLst>
                <a:path w="3647" h="2745" extrusionOk="0">
                  <a:moveTo>
                    <a:pt x="69" y="1"/>
                  </a:moveTo>
                  <a:cubicBezTo>
                    <a:pt x="40" y="10"/>
                    <a:pt x="21" y="20"/>
                    <a:pt x="1" y="30"/>
                  </a:cubicBezTo>
                  <a:cubicBezTo>
                    <a:pt x="334" y="706"/>
                    <a:pt x="1040" y="1539"/>
                    <a:pt x="1726" y="2107"/>
                  </a:cubicBezTo>
                  <a:cubicBezTo>
                    <a:pt x="1813" y="1892"/>
                    <a:pt x="1931" y="1745"/>
                    <a:pt x="2068" y="1676"/>
                  </a:cubicBezTo>
                  <a:lnTo>
                    <a:pt x="69" y="1"/>
                  </a:lnTo>
                  <a:close/>
                  <a:moveTo>
                    <a:pt x="216" y="10"/>
                  </a:moveTo>
                  <a:lnTo>
                    <a:pt x="2176" y="1637"/>
                  </a:lnTo>
                  <a:cubicBezTo>
                    <a:pt x="2196" y="1637"/>
                    <a:pt x="2225" y="1627"/>
                    <a:pt x="2245" y="1627"/>
                  </a:cubicBezTo>
                  <a:cubicBezTo>
                    <a:pt x="2333" y="1627"/>
                    <a:pt x="2421" y="1656"/>
                    <a:pt x="2519" y="1715"/>
                  </a:cubicBezTo>
                  <a:cubicBezTo>
                    <a:pt x="2754" y="1852"/>
                    <a:pt x="2793" y="2235"/>
                    <a:pt x="2734" y="2705"/>
                  </a:cubicBezTo>
                  <a:cubicBezTo>
                    <a:pt x="2823" y="2734"/>
                    <a:pt x="2901" y="2745"/>
                    <a:pt x="2980" y="2745"/>
                  </a:cubicBezTo>
                  <a:cubicBezTo>
                    <a:pt x="3195" y="2745"/>
                    <a:pt x="3352" y="2636"/>
                    <a:pt x="3420" y="2382"/>
                  </a:cubicBezTo>
                  <a:cubicBezTo>
                    <a:pt x="3646" y="1598"/>
                    <a:pt x="1079" y="393"/>
                    <a:pt x="216" y="1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3"/>
            <p:cNvSpPr/>
            <p:nvPr/>
          </p:nvSpPr>
          <p:spPr>
            <a:xfrm>
              <a:off x="5877223" y="6215370"/>
              <a:ext cx="177235" cy="178896"/>
            </a:xfrm>
            <a:custGeom>
              <a:avLst/>
              <a:gdLst/>
              <a:ahLst/>
              <a:cxnLst/>
              <a:rect l="l" t="t" r="r" b="b"/>
              <a:pathLst>
                <a:path w="1069" h="1079" extrusionOk="0">
                  <a:moveTo>
                    <a:pt x="520" y="0"/>
                  </a:moveTo>
                  <a:cubicBezTo>
                    <a:pt x="500" y="0"/>
                    <a:pt x="471" y="10"/>
                    <a:pt x="451" y="10"/>
                  </a:cubicBezTo>
                  <a:lnTo>
                    <a:pt x="628" y="167"/>
                  </a:lnTo>
                  <a:cubicBezTo>
                    <a:pt x="637" y="167"/>
                    <a:pt x="647" y="186"/>
                    <a:pt x="647" y="196"/>
                  </a:cubicBezTo>
                  <a:cubicBezTo>
                    <a:pt x="647" y="206"/>
                    <a:pt x="647" y="216"/>
                    <a:pt x="637" y="225"/>
                  </a:cubicBezTo>
                  <a:cubicBezTo>
                    <a:pt x="628" y="236"/>
                    <a:pt x="608" y="245"/>
                    <a:pt x="598" y="245"/>
                  </a:cubicBezTo>
                  <a:cubicBezTo>
                    <a:pt x="589" y="245"/>
                    <a:pt x="578" y="245"/>
                    <a:pt x="569" y="236"/>
                  </a:cubicBezTo>
                  <a:lnTo>
                    <a:pt x="343" y="49"/>
                  </a:lnTo>
                  <a:cubicBezTo>
                    <a:pt x="206" y="118"/>
                    <a:pt x="88" y="265"/>
                    <a:pt x="1" y="480"/>
                  </a:cubicBezTo>
                  <a:cubicBezTo>
                    <a:pt x="363" y="774"/>
                    <a:pt x="716" y="990"/>
                    <a:pt x="1009" y="1078"/>
                  </a:cubicBezTo>
                  <a:cubicBezTo>
                    <a:pt x="1068" y="608"/>
                    <a:pt x="1029" y="225"/>
                    <a:pt x="794" y="88"/>
                  </a:cubicBezTo>
                  <a:cubicBezTo>
                    <a:pt x="696" y="29"/>
                    <a:pt x="608" y="0"/>
                    <a:pt x="520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3"/>
            <p:cNvSpPr/>
            <p:nvPr/>
          </p:nvSpPr>
          <p:spPr>
            <a:xfrm>
              <a:off x="5822014" y="5040711"/>
              <a:ext cx="316834" cy="687396"/>
            </a:xfrm>
            <a:custGeom>
              <a:avLst/>
              <a:gdLst/>
              <a:ahLst/>
              <a:cxnLst/>
              <a:rect l="l" t="t" r="r" b="b"/>
              <a:pathLst>
                <a:path w="1911" h="4146" extrusionOk="0">
                  <a:moveTo>
                    <a:pt x="931" y="0"/>
                  </a:moveTo>
                  <a:cubicBezTo>
                    <a:pt x="0" y="0"/>
                    <a:pt x="343" y="2803"/>
                    <a:pt x="1039" y="4146"/>
                  </a:cubicBezTo>
                  <a:cubicBezTo>
                    <a:pt x="1068" y="4126"/>
                    <a:pt x="1098" y="4116"/>
                    <a:pt x="1118" y="4106"/>
                  </a:cubicBezTo>
                  <a:lnTo>
                    <a:pt x="902" y="1186"/>
                  </a:lnTo>
                  <a:cubicBezTo>
                    <a:pt x="892" y="1156"/>
                    <a:pt x="911" y="1137"/>
                    <a:pt x="941" y="1137"/>
                  </a:cubicBezTo>
                  <a:cubicBezTo>
                    <a:pt x="970" y="1137"/>
                    <a:pt x="990" y="1156"/>
                    <a:pt x="990" y="1176"/>
                  </a:cubicBezTo>
                  <a:lnTo>
                    <a:pt x="1205" y="4057"/>
                  </a:lnTo>
                  <a:cubicBezTo>
                    <a:pt x="1392" y="3156"/>
                    <a:pt x="1911" y="314"/>
                    <a:pt x="1137" y="39"/>
                  </a:cubicBezTo>
                  <a:cubicBezTo>
                    <a:pt x="1059" y="10"/>
                    <a:pt x="990" y="0"/>
                    <a:pt x="931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3"/>
            <p:cNvSpPr/>
            <p:nvPr/>
          </p:nvSpPr>
          <p:spPr>
            <a:xfrm>
              <a:off x="5046924" y="5272990"/>
              <a:ext cx="1619983" cy="793009"/>
            </a:xfrm>
            <a:custGeom>
              <a:avLst/>
              <a:gdLst/>
              <a:ahLst/>
              <a:cxnLst/>
              <a:rect l="l" t="t" r="r" b="b"/>
              <a:pathLst>
                <a:path w="9771" h="4783" extrusionOk="0">
                  <a:moveTo>
                    <a:pt x="9497" y="1"/>
                  </a:moveTo>
                  <a:lnTo>
                    <a:pt x="9497" y="1"/>
                  </a:lnTo>
                  <a:cubicBezTo>
                    <a:pt x="8909" y="550"/>
                    <a:pt x="8321" y="1040"/>
                    <a:pt x="7742" y="1461"/>
                  </a:cubicBezTo>
                  <a:cubicBezTo>
                    <a:pt x="7723" y="1471"/>
                    <a:pt x="7713" y="1480"/>
                    <a:pt x="7703" y="1490"/>
                  </a:cubicBezTo>
                  <a:lnTo>
                    <a:pt x="7694" y="1676"/>
                  </a:lnTo>
                  <a:lnTo>
                    <a:pt x="7860" y="1696"/>
                  </a:lnTo>
                  <a:cubicBezTo>
                    <a:pt x="7890" y="1676"/>
                    <a:pt x="7909" y="1667"/>
                    <a:pt x="7929" y="1647"/>
                  </a:cubicBezTo>
                  <a:cubicBezTo>
                    <a:pt x="8565" y="1177"/>
                    <a:pt x="9183" y="657"/>
                    <a:pt x="9771" y="89"/>
                  </a:cubicBezTo>
                  <a:lnTo>
                    <a:pt x="9771" y="89"/>
                  </a:lnTo>
                  <a:cubicBezTo>
                    <a:pt x="9682" y="138"/>
                    <a:pt x="9595" y="187"/>
                    <a:pt x="9506" y="226"/>
                  </a:cubicBezTo>
                  <a:lnTo>
                    <a:pt x="9399" y="363"/>
                  </a:lnTo>
                  <a:cubicBezTo>
                    <a:pt x="9388" y="373"/>
                    <a:pt x="9369" y="383"/>
                    <a:pt x="9359" y="383"/>
                  </a:cubicBezTo>
                  <a:cubicBezTo>
                    <a:pt x="9349" y="383"/>
                    <a:pt x="9340" y="383"/>
                    <a:pt x="9330" y="373"/>
                  </a:cubicBezTo>
                  <a:cubicBezTo>
                    <a:pt x="9310" y="354"/>
                    <a:pt x="9310" y="324"/>
                    <a:pt x="9320" y="304"/>
                  </a:cubicBezTo>
                  <a:lnTo>
                    <a:pt x="9418" y="197"/>
                  </a:lnTo>
                  <a:cubicBezTo>
                    <a:pt x="9408" y="187"/>
                    <a:pt x="9418" y="177"/>
                    <a:pt x="9418" y="167"/>
                  </a:cubicBezTo>
                  <a:cubicBezTo>
                    <a:pt x="9438" y="118"/>
                    <a:pt x="9467" y="69"/>
                    <a:pt x="9497" y="1"/>
                  </a:cubicBezTo>
                  <a:close/>
                  <a:moveTo>
                    <a:pt x="7615" y="1559"/>
                  </a:moveTo>
                  <a:lnTo>
                    <a:pt x="7615" y="1559"/>
                  </a:lnTo>
                  <a:cubicBezTo>
                    <a:pt x="7585" y="1578"/>
                    <a:pt x="7556" y="1588"/>
                    <a:pt x="7537" y="1608"/>
                  </a:cubicBezTo>
                  <a:cubicBezTo>
                    <a:pt x="6968" y="2009"/>
                    <a:pt x="6420" y="2362"/>
                    <a:pt x="5880" y="2656"/>
                  </a:cubicBezTo>
                  <a:lnTo>
                    <a:pt x="5900" y="2872"/>
                  </a:lnTo>
                  <a:lnTo>
                    <a:pt x="5969" y="2901"/>
                  </a:lnTo>
                  <a:lnTo>
                    <a:pt x="5978" y="2901"/>
                  </a:lnTo>
                  <a:cubicBezTo>
                    <a:pt x="6263" y="2734"/>
                    <a:pt x="6557" y="2568"/>
                    <a:pt x="6841" y="2392"/>
                  </a:cubicBezTo>
                  <a:cubicBezTo>
                    <a:pt x="7145" y="2196"/>
                    <a:pt x="7458" y="1990"/>
                    <a:pt x="7752" y="1774"/>
                  </a:cubicBezTo>
                  <a:lnTo>
                    <a:pt x="7644" y="1765"/>
                  </a:lnTo>
                  <a:cubicBezTo>
                    <a:pt x="7625" y="1755"/>
                    <a:pt x="7605" y="1735"/>
                    <a:pt x="7605" y="1715"/>
                  </a:cubicBezTo>
                  <a:lnTo>
                    <a:pt x="7615" y="1559"/>
                  </a:lnTo>
                  <a:close/>
                  <a:moveTo>
                    <a:pt x="5793" y="2705"/>
                  </a:moveTo>
                  <a:cubicBezTo>
                    <a:pt x="5773" y="2715"/>
                    <a:pt x="5743" y="2725"/>
                    <a:pt x="5714" y="2745"/>
                  </a:cubicBezTo>
                  <a:cubicBezTo>
                    <a:pt x="4852" y="3215"/>
                    <a:pt x="4038" y="3548"/>
                    <a:pt x="3343" y="3793"/>
                  </a:cubicBezTo>
                  <a:lnTo>
                    <a:pt x="3343" y="3940"/>
                  </a:lnTo>
                  <a:lnTo>
                    <a:pt x="3450" y="4028"/>
                  </a:lnTo>
                  <a:cubicBezTo>
                    <a:pt x="4273" y="3744"/>
                    <a:pt x="5087" y="3381"/>
                    <a:pt x="5871" y="2960"/>
                  </a:cubicBezTo>
                  <a:lnTo>
                    <a:pt x="5841" y="2941"/>
                  </a:lnTo>
                  <a:cubicBezTo>
                    <a:pt x="5822" y="2941"/>
                    <a:pt x="5812" y="2921"/>
                    <a:pt x="5812" y="2901"/>
                  </a:cubicBezTo>
                  <a:lnTo>
                    <a:pt x="5793" y="2705"/>
                  </a:lnTo>
                  <a:close/>
                  <a:moveTo>
                    <a:pt x="3245" y="3823"/>
                  </a:moveTo>
                  <a:cubicBezTo>
                    <a:pt x="3215" y="3832"/>
                    <a:pt x="3195" y="3842"/>
                    <a:pt x="3166" y="3852"/>
                  </a:cubicBezTo>
                  <a:cubicBezTo>
                    <a:pt x="3156" y="3862"/>
                    <a:pt x="3137" y="3862"/>
                    <a:pt x="3127" y="3862"/>
                  </a:cubicBezTo>
                  <a:cubicBezTo>
                    <a:pt x="1657" y="4352"/>
                    <a:pt x="579" y="4479"/>
                    <a:pt x="1" y="4518"/>
                  </a:cubicBezTo>
                  <a:lnTo>
                    <a:pt x="31" y="4783"/>
                  </a:lnTo>
                  <a:cubicBezTo>
                    <a:pt x="677" y="4724"/>
                    <a:pt x="1961" y="4518"/>
                    <a:pt x="3195" y="4117"/>
                  </a:cubicBezTo>
                  <a:lnTo>
                    <a:pt x="3284" y="4087"/>
                  </a:lnTo>
                  <a:cubicBezTo>
                    <a:pt x="3304" y="4077"/>
                    <a:pt x="3323" y="4067"/>
                    <a:pt x="3352" y="4058"/>
                  </a:cubicBezTo>
                  <a:lnTo>
                    <a:pt x="3264" y="3999"/>
                  </a:lnTo>
                  <a:cubicBezTo>
                    <a:pt x="3254" y="3989"/>
                    <a:pt x="3254" y="3979"/>
                    <a:pt x="3254" y="3960"/>
                  </a:cubicBezTo>
                  <a:lnTo>
                    <a:pt x="3245" y="3823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3"/>
            <p:cNvSpPr/>
            <p:nvPr/>
          </p:nvSpPr>
          <p:spPr>
            <a:xfrm>
              <a:off x="6606720" y="4644295"/>
              <a:ext cx="710100" cy="666174"/>
            </a:xfrm>
            <a:custGeom>
              <a:avLst/>
              <a:gdLst/>
              <a:ahLst/>
              <a:cxnLst/>
              <a:rect l="l" t="t" r="r" b="b"/>
              <a:pathLst>
                <a:path w="4283" h="4018" extrusionOk="0">
                  <a:moveTo>
                    <a:pt x="2803" y="0"/>
                  </a:moveTo>
                  <a:cubicBezTo>
                    <a:pt x="1872" y="0"/>
                    <a:pt x="510" y="2862"/>
                    <a:pt x="89" y="3793"/>
                  </a:cubicBezTo>
                  <a:cubicBezTo>
                    <a:pt x="59" y="3861"/>
                    <a:pt x="30" y="3910"/>
                    <a:pt x="10" y="3959"/>
                  </a:cubicBezTo>
                  <a:cubicBezTo>
                    <a:pt x="10" y="3969"/>
                    <a:pt x="0" y="3979"/>
                    <a:pt x="10" y="3989"/>
                  </a:cubicBezTo>
                  <a:lnTo>
                    <a:pt x="1725" y="1892"/>
                  </a:lnTo>
                  <a:cubicBezTo>
                    <a:pt x="1735" y="1882"/>
                    <a:pt x="1754" y="1882"/>
                    <a:pt x="1764" y="1882"/>
                  </a:cubicBezTo>
                  <a:cubicBezTo>
                    <a:pt x="1774" y="1882"/>
                    <a:pt x="1783" y="1882"/>
                    <a:pt x="1794" y="1892"/>
                  </a:cubicBezTo>
                  <a:cubicBezTo>
                    <a:pt x="1803" y="1901"/>
                    <a:pt x="1803" y="1911"/>
                    <a:pt x="1803" y="1921"/>
                  </a:cubicBezTo>
                  <a:cubicBezTo>
                    <a:pt x="1813" y="1931"/>
                    <a:pt x="1803" y="1940"/>
                    <a:pt x="1794" y="1951"/>
                  </a:cubicBezTo>
                  <a:lnTo>
                    <a:pt x="98" y="4018"/>
                  </a:lnTo>
                  <a:cubicBezTo>
                    <a:pt x="187" y="3979"/>
                    <a:pt x="274" y="3930"/>
                    <a:pt x="363" y="3881"/>
                  </a:cubicBezTo>
                  <a:cubicBezTo>
                    <a:pt x="2038" y="2950"/>
                    <a:pt x="4283" y="422"/>
                    <a:pt x="2920" y="20"/>
                  </a:cubicBezTo>
                  <a:cubicBezTo>
                    <a:pt x="2881" y="10"/>
                    <a:pt x="2842" y="0"/>
                    <a:pt x="280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3"/>
            <p:cNvSpPr/>
            <p:nvPr/>
          </p:nvSpPr>
          <p:spPr>
            <a:xfrm>
              <a:off x="5969737" y="5229054"/>
              <a:ext cx="482795" cy="708619"/>
            </a:xfrm>
            <a:custGeom>
              <a:avLst/>
              <a:gdLst/>
              <a:ahLst/>
              <a:cxnLst/>
              <a:rect l="l" t="t" r="r" b="b"/>
              <a:pathLst>
                <a:path w="2912" h="4274" extrusionOk="0">
                  <a:moveTo>
                    <a:pt x="50" y="1"/>
                  </a:moveTo>
                  <a:cubicBezTo>
                    <a:pt x="20" y="1"/>
                    <a:pt x="1" y="20"/>
                    <a:pt x="11" y="50"/>
                  </a:cubicBezTo>
                  <a:lnTo>
                    <a:pt x="227" y="2970"/>
                  </a:lnTo>
                  <a:lnTo>
                    <a:pt x="246" y="3166"/>
                  </a:lnTo>
                  <a:cubicBezTo>
                    <a:pt x="246" y="3186"/>
                    <a:pt x="256" y="3206"/>
                    <a:pt x="275" y="3206"/>
                  </a:cubicBezTo>
                  <a:lnTo>
                    <a:pt x="305" y="3225"/>
                  </a:lnTo>
                  <a:lnTo>
                    <a:pt x="325" y="3225"/>
                  </a:lnTo>
                  <a:lnTo>
                    <a:pt x="2853" y="4273"/>
                  </a:lnTo>
                  <a:lnTo>
                    <a:pt x="2872" y="4273"/>
                  </a:lnTo>
                  <a:cubicBezTo>
                    <a:pt x="2892" y="4273"/>
                    <a:pt x="2901" y="4264"/>
                    <a:pt x="2911" y="4244"/>
                  </a:cubicBezTo>
                  <a:lnTo>
                    <a:pt x="2911" y="4225"/>
                  </a:lnTo>
                  <a:cubicBezTo>
                    <a:pt x="2911" y="4215"/>
                    <a:pt x="2901" y="4195"/>
                    <a:pt x="2892" y="4186"/>
                  </a:cubicBezTo>
                  <a:lnTo>
                    <a:pt x="403" y="3166"/>
                  </a:lnTo>
                  <a:lnTo>
                    <a:pt x="334" y="3137"/>
                  </a:lnTo>
                  <a:lnTo>
                    <a:pt x="314" y="2921"/>
                  </a:lnTo>
                  <a:lnTo>
                    <a:pt x="99" y="40"/>
                  </a:lnTo>
                  <a:cubicBezTo>
                    <a:pt x="99" y="20"/>
                    <a:pt x="79" y="1"/>
                    <a:pt x="5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3"/>
            <p:cNvSpPr/>
            <p:nvPr/>
          </p:nvSpPr>
          <p:spPr>
            <a:xfrm>
              <a:off x="5573322" y="5414413"/>
              <a:ext cx="378842" cy="809258"/>
            </a:xfrm>
            <a:custGeom>
              <a:avLst/>
              <a:gdLst/>
              <a:ahLst/>
              <a:cxnLst/>
              <a:rect l="l" t="t" r="r" b="b"/>
              <a:pathLst>
                <a:path w="2285" h="4881" extrusionOk="0">
                  <a:moveTo>
                    <a:pt x="50" y="0"/>
                  </a:moveTo>
                  <a:cubicBezTo>
                    <a:pt x="20" y="0"/>
                    <a:pt x="1" y="20"/>
                    <a:pt x="1" y="49"/>
                  </a:cubicBezTo>
                  <a:lnTo>
                    <a:pt x="70" y="2970"/>
                  </a:lnTo>
                  <a:lnTo>
                    <a:pt x="79" y="3107"/>
                  </a:lnTo>
                  <a:cubicBezTo>
                    <a:pt x="79" y="3126"/>
                    <a:pt x="79" y="3136"/>
                    <a:pt x="89" y="3146"/>
                  </a:cubicBezTo>
                  <a:lnTo>
                    <a:pt x="177" y="3205"/>
                  </a:lnTo>
                  <a:lnTo>
                    <a:pt x="2176" y="4880"/>
                  </a:lnTo>
                  <a:cubicBezTo>
                    <a:pt x="2215" y="4860"/>
                    <a:pt x="2245" y="4851"/>
                    <a:pt x="2284" y="4841"/>
                  </a:cubicBezTo>
                  <a:lnTo>
                    <a:pt x="324" y="3214"/>
                  </a:lnTo>
                  <a:lnTo>
                    <a:pt x="275" y="3175"/>
                  </a:lnTo>
                  <a:lnTo>
                    <a:pt x="168" y="3087"/>
                  </a:lnTo>
                  <a:lnTo>
                    <a:pt x="168" y="2940"/>
                  </a:lnTo>
                  <a:lnTo>
                    <a:pt x="89" y="49"/>
                  </a:lnTo>
                  <a:cubicBezTo>
                    <a:pt x="89" y="20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3"/>
            <p:cNvSpPr/>
            <p:nvPr/>
          </p:nvSpPr>
          <p:spPr>
            <a:xfrm>
              <a:off x="5934091" y="6216862"/>
              <a:ext cx="50567" cy="39294"/>
            </a:xfrm>
            <a:custGeom>
              <a:avLst/>
              <a:gdLst/>
              <a:ahLst/>
              <a:cxnLst/>
              <a:rect l="l" t="t" r="r" b="b"/>
              <a:pathLst>
                <a:path w="305" h="237" extrusionOk="0">
                  <a:moveTo>
                    <a:pt x="108" y="1"/>
                  </a:moveTo>
                  <a:cubicBezTo>
                    <a:pt x="69" y="11"/>
                    <a:pt x="39" y="20"/>
                    <a:pt x="0" y="40"/>
                  </a:cubicBezTo>
                  <a:lnTo>
                    <a:pt x="226" y="227"/>
                  </a:lnTo>
                  <a:cubicBezTo>
                    <a:pt x="235" y="236"/>
                    <a:pt x="246" y="236"/>
                    <a:pt x="255" y="236"/>
                  </a:cubicBezTo>
                  <a:cubicBezTo>
                    <a:pt x="265" y="236"/>
                    <a:pt x="285" y="227"/>
                    <a:pt x="294" y="216"/>
                  </a:cubicBezTo>
                  <a:cubicBezTo>
                    <a:pt x="304" y="207"/>
                    <a:pt x="304" y="197"/>
                    <a:pt x="304" y="187"/>
                  </a:cubicBezTo>
                  <a:cubicBezTo>
                    <a:pt x="304" y="177"/>
                    <a:pt x="294" y="158"/>
                    <a:pt x="285" y="158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3"/>
            <p:cNvSpPr/>
            <p:nvPr/>
          </p:nvSpPr>
          <p:spPr>
            <a:xfrm>
              <a:off x="6590472" y="4956155"/>
              <a:ext cx="317000" cy="380339"/>
            </a:xfrm>
            <a:custGeom>
              <a:avLst/>
              <a:gdLst/>
              <a:ahLst/>
              <a:cxnLst/>
              <a:rect l="l" t="t" r="r" b="b"/>
              <a:pathLst>
                <a:path w="1912" h="2294" extrusionOk="0">
                  <a:moveTo>
                    <a:pt x="1862" y="1"/>
                  </a:moveTo>
                  <a:cubicBezTo>
                    <a:pt x="1852" y="1"/>
                    <a:pt x="1833" y="1"/>
                    <a:pt x="1823" y="11"/>
                  </a:cubicBezTo>
                  <a:lnTo>
                    <a:pt x="108" y="2108"/>
                  </a:lnTo>
                  <a:lnTo>
                    <a:pt x="10" y="2215"/>
                  </a:lnTo>
                  <a:cubicBezTo>
                    <a:pt x="0" y="2235"/>
                    <a:pt x="0" y="2265"/>
                    <a:pt x="20" y="2284"/>
                  </a:cubicBezTo>
                  <a:cubicBezTo>
                    <a:pt x="30" y="2294"/>
                    <a:pt x="39" y="2294"/>
                    <a:pt x="49" y="2294"/>
                  </a:cubicBezTo>
                  <a:cubicBezTo>
                    <a:pt x="59" y="2294"/>
                    <a:pt x="78" y="2284"/>
                    <a:pt x="89" y="2274"/>
                  </a:cubicBezTo>
                  <a:lnTo>
                    <a:pt x="196" y="2137"/>
                  </a:lnTo>
                  <a:lnTo>
                    <a:pt x="1892" y="70"/>
                  </a:lnTo>
                  <a:cubicBezTo>
                    <a:pt x="1901" y="59"/>
                    <a:pt x="1911" y="50"/>
                    <a:pt x="1901" y="40"/>
                  </a:cubicBezTo>
                  <a:cubicBezTo>
                    <a:pt x="1901" y="30"/>
                    <a:pt x="1901" y="20"/>
                    <a:pt x="1892" y="11"/>
                  </a:cubicBezTo>
                  <a:cubicBezTo>
                    <a:pt x="1881" y="1"/>
                    <a:pt x="1872" y="1"/>
                    <a:pt x="1862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3"/>
            <p:cNvSpPr/>
            <p:nvPr/>
          </p:nvSpPr>
          <p:spPr>
            <a:xfrm>
              <a:off x="6307626" y="5149638"/>
              <a:ext cx="398405" cy="456606"/>
            </a:xfrm>
            <a:custGeom>
              <a:avLst/>
              <a:gdLst/>
              <a:ahLst/>
              <a:cxnLst/>
              <a:rect l="l" t="t" r="r" b="b"/>
              <a:pathLst>
                <a:path w="2403" h="2754" extrusionOk="0">
                  <a:moveTo>
                    <a:pt x="158" y="0"/>
                  </a:moveTo>
                  <a:cubicBezTo>
                    <a:pt x="129" y="0"/>
                    <a:pt x="109" y="20"/>
                    <a:pt x="109" y="39"/>
                  </a:cubicBezTo>
                  <a:lnTo>
                    <a:pt x="11" y="2303"/>
                  </a:lnTo>
                  <a:lnTo>
                    <a:pt x="1" y="2459"/>
                  </a:lnTo>
                  <a:cubicBezTo>
                    <a:pt x="1" y="2479"/>
                    <a:pt x="21" y="2499"/>
                    <a:pt x="40" y="2509"/>
                  </a:cubicBezTo>
                  <a:lnTo>
                    <a:pt x="148" y="2518"/>
                  </a:lnTo>
                  <a:lnTo>
                    <a:pt x="177" y="2518"/>
                  </a:lnTo>
                  <a:lnTo>
                    <a:pt x="2353" y="2753"/>
                  </a:lnTo>
                  <a:lnTo>
                    <a:pt x="2363" y="2753"/>
                  </a:lnTo>
                  <a:cubicBezTo>
                    <a:pt x="2383" y="2753"/>
                    <a:pt x="2402" y="2734"/>
                    <a:pt x="2402" y="2714"/>
                  </a:cubicBezTo>
                  <a:lnTo>
                    <a:pt x="2402" y="2705"/>
                  </a:lnTo>
                  <a:cubicBezTo>
                    <a:pt x="2402" y="2675"/>
                    <a:pt x="2383" y="2666"/>
                    <a:pt x="2363" y="2655"/>
                  </a:cubicBezTo>
                  <a:lnTo>
                    <a:pt x="256" y="2440"/>
                  </a:lnTo>
                  <a:lnTo>
                    <a:pt x="90" y="2420"/>
                  </a:lnTo>
                  <a:lnTo>
                    <a:pt x="99" y="2234"/>
                  </a:lnTo>
                  <a:lnTo>
                    <a:pt x="207" y="49"/>
                  </a:lnTo>
                  <a:cubicBezTo>
                    <a:pt x="207" y="20"/>
                    <a:pt x="188" y="0"/>
                    <a:pt x="15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3"/>
            <p:cNvSpPr/>
            <p:nvPr/>
          </p:nvSpPr>
          <p:spPr>
            <a:xfrm>
              <a:off x="5180222" y="4132485"/>
              <a:ext cx="373868" cy="620912"/>
            </a:xfrm>
            <a:custGeom>
              <a:avLst/>
              <a:gdLst/>
              <a:ahLst/>
              <a:cxnLst/>
              <a:rect l="l" t="t" r="r" b="b"/>
              <a:pathLst>
                <a:path w="2255" h="3745" extrusionOk="0">
                  <a:moveTo>
                    <a:pt x="520" y="1"/>
                  </a:moveTo>
                  <a:cubicBezTo>
                    <a:pt x="510" y="1"/>
                    <a:pt x="500" y="1"/>
                    <a:pt x="490" y="10"/>
                  </a:cubicBezTo>
                  <a:cubicBezTo>
                    <a:pt x="109" y="40"/>
                    <a:pt x="0" y="314"/>
                    <a:pt x="59" y="696"/>
                  </a:cubicBezTo>
                  <a:cubicBezTo>
                    <a:pt x="89" y="716"/>
                    <a:pt x="128" y="726"/>
                    <a:pt x="157" y="755"/>
                  </a:cubicBezTo>
                  <a:cubicBezTo>
                    <a:pt x="383" y="931"/>
                    <a:pt x="402" y="1147"/>
                    <a:pt x="285" y="1373"/>
                  </a:cubicBezTo>
                  <a:cubicBezTo>
                    <a:pt x="667" y="2205"/>
                    <a:pt x="1441" y="3215"/>
                    <a:pt x="2127" y="3744"/>
                  </a:cubicBezTo>
                  <a:cubicBezTo>
                    <a:pt x="2147" y="3725"/>
                    <a:pt x="2166" y="3705"/>
                    <a:pt x="2186" y="3675"/>
                  </a:cubicBezTo>
                  <a:lnTo>
                    <a:pt x="736" y="1138"/>
                  </a:lnTo>
                  <a:cubicBezTo>
                    <a:pt x="725" y="1118"/>
                    <a:pt x="736" y="1088"/>
                    <a:pt x="755" y="1079"/>
                  </a:cubicBezTo>
                  <a:cubicBezTo>
                    <a:pt x="765" y="1069"/>
                    <a:pt x="775" y="1069"/>
                    <a:pt x="784" y="1069"/>
                  </a:cubicBezTo>
                  <a:cubicBezTo>
                    <a:pt x="794" y="1069"/>
                    <a:pt x="814" y="1079"/>
                    <a:pt x="823" y="1088"/>
                  </a:cubicBezTo>
                  <a:lnTo>
                    <a:pt x="2254" y="3607"/>
                  </a:lnTo>
                  <a:cubicBezTo>
                    <a:pt x="2039" y="2715"/>
                    <a:pt x="1324" y="1"/>
                    <a:pt x="52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3"/>
            <p:cNvSpPr/>
            <p:nvPr/>
          </p:nvSpPr>
          <p:spPr>
            <a:xfrm>
              <a:off x="5615599" y="3513406"/>
              <a:ext cx="396582" cy="568851"/>
            </a:xfrm>
            <a:custGeom>
              <a:avLst/>
              <a:gdLst/>
              <a:ahLst/>
              <a:cxnLst/>
              <a:rect l="l" t="t" r="r" b="b"/>
              <a:pathLst>
                <a:path w="2392" h="3431" extrusionOk="0">
                  <a:moveTo>
                    <a:pt x="1108" y="1"/>
                  </a:moveTo>
                  <a:cubicBezTo>
                    <a:pt x="1" y="20"/>
                    <a:pt x="1226" y="2461"/>
                    <a:pt x="2284" y="3431"/>
                  </a:cubicBezTo>
                  <a:cubicBezTo>
                    <a:pt x="2304" y="3402"/>
                    <a:pt x="2313" y="3372"/>
                    <a:pt x="2323" y="3343"/>
                  </a:cubicBezTo>
                  <a:lnTo>
                    <a:pt x="1353" y="1314"/>
                  </a:lnTo>
                  <a:cubicBezTo>
                    <a:pt x="1343" y="1285"/>
                    <a:pt x="1353" y="1255"/>
                    <a:pt x="1372" y="1246"/>
                  </a:cubicBezTo>
                  <a:lnTo>
                    <a:pt x="1392" y="1246"/>
                  </a:lnTo>
                  <a:cubicBezTo>
                    <a:pt x="1412" y="1246"/>
                    <a:pt x="1422" y="1255"/>
                    <a:pt x="1431" y="1275"/>
                  </a:cubicBezTo>
                  <a:lnTo>
                    <a:pt x="2382" y="3245"/>
                  </a:lnTo>
                  <a:cubicBezTo>
                    <a:pt x="2382" y="3225"/>
                    <a:pt x="2392" y="3215"/>
                    <a:pt x="2392" y="3206"/>
                  </a:cubicBezTo>
                  <a:cubicBezTo>
                    <a:pt x="2245" y="2294"/>
                    <a:pt x="1804" y="1"/>
                    <a:pt x="110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3"/>
            <p:cNvSpPr/>
            <p:nvPr/>
          </p:nvSpPr>
          <p:spPr>
            <a:xfrm>
              <a:off x="6043018" y="3801061"/>
              <a:ext cx="672630" cy="286166"/>
            </a:xfrm>
            <a:custGeom>
              <a:avLst/>
              <a:gdLst/>
              <a:ahLst/>
              <a:cxnLst/>
              <a:rect l="l" t="t" r="r" b="b"/>
              <a:pathLst>
                <a:path w="4057" h="1726" extrusionOk="0">
                  <a:moveTo>
                    <a:pt x="2988" y="1"/>
                  </a:moveTo>
                  <a:cubicBezTo>
                    <a:pt x="2224" y="1"/>
                    <a:pt x="647" y="1118"/>
                    <a:pt x="68" y="1549"/>
                  </a:cubicBezTo>
                  <a:lnTo>
                    <a:pt x="39" y="1608"/>
                  </a:lnTo>
                  <a:lnTo>
                    <a:pt x="1999" y="814"/>
                  </a:lnTo>
                  <a:cubicBezTo>
                    <a:pt x="1999" y="814"/>
                    <a:pt x="2009" y="804"/>
                    <a:pt x="2019" y="804"/>
                  </a:cubicBezTo>
                  <a:cubicBezTo>
                    <a:pt x="2028" y="804"/>
                    <a:pt x="2048" y="814"/>
                    <a:pt x="2048" y="824"/>
                  </a:cubicBezTo>
                  <a:lnTo>
                    <a:pt x="2058" y="833"/>
                  </a:lnTo>
                  <a:cubicBezTo>
                    <a:pt x="2067" y="863"/>
                    <a:pt x="2058" y="883"/>
                    <a:pt x="2028" y="892"/>
                  </a:cubicBezTo>
                  <a:lnTo>
                    <a:pt x="0" y="1725"/>
                  </a:lnTo>
                  <a:lnTo>
                    <a:pt x="186" y="1725"/>
                  </a:lnTo>
                  <a:cubicBezTo>
                    <a:pt x="1636" y="1725"/>
                    <a:pt x="4057" y="872"/>
                    <a:pt x="3312" y="108"/>
                  </a:cubicBezTo>
                  <a:cubicBezTo>
                    <a:pt x="3234" y="30"/>
                    <a:pt x="3126" y="1"/>
                    <a:pt x="298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3"/>
            <p:cNvSpPr/>
            <p:nvPr/>
          </p:nvSpPr>
          <p:spPr>
            <a:xfrm>
              <a:off x="5860975" y="4241247"/>
              <a:ext cx="750720" cy="216366"/>
            </a:xfrm>
            <a:custGeom>
              <a:avLst/>
              <a:gdLst/>
              <a:ahLst/>
              <a:cxnLst/>
              <a:rect l="l" t="t" r="r" b="b"/>
              <a:pathLst>
                <a:path w="4528" h="1305" extrusionOk="0">
                  <a:moveTo>
                    <a:pt x="3440" y="1"/>
                  </a:moveTo>
                  <a:cubicBezTo>
                    <a:pt x="2401" y="1"/>
                    <a:pt x="578" y="697"/>
                    <a:pt x="40" y="913"/>
                  </a:cubicBezTo>
                  <a:lnTo>
                    <a:pt x="40" y="922"/>
                  </a:lnTo>
                  <a:lnTo>
                    <a:pt x="2715" y="648"/>
                  </a:lnTo>
                  <a:cubicBezTo>
                    <a:pt x="2734" y="648"/>
                    <a:pt x="2744" y="648"/>
                    <a:pt x="2754" y="667"/>
                  </a:cubicBezTo>
                  <a:cubicBezTo>
                    <a:pt x="2754" y="667"/>
                    <a:pt x="2764" y="677"/>
                    <a:pt x="2764" y="687"/>
                  </a:cubicBezTo>
                  <a:cubicBezTo>
                    <a:pt x="2764" y="707"/>
                    <a:pt x="2744" y="736"/>
                    <a:pt x="2725" y="736"/>
                  </a:cubicBezTo>
                  <a:lnTo>
                    <a:pt x="1" y="1011"/>
                  </a:lnTo>
                  <a:lnTo>
                    <a:pt x="1" y="1020"/>
                  </a:lnTo>
                  <a:cubicBezTo>
                    <a:pt x="530" y="1207"/>
                    <a:pt x="1284" y="1305"/>
                    <a:pt x="2000" y="1305"/>
                  </a:cubicBezTo>
                  <a:cubicBezTo>
                    <a:pt x="3313" y="1305"/>
                    <a:pt x="4528" y="971"/>
                    <a:pt x="4126" y="256"/>
                  </a:cubicBezTo>
                  <a:cubicBezTo>
                    <a:pt x="4018" y="70"/>
                    <a:pt x="3773" y="1"/>
                    <a:pt x="344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3"/>
            <p:cNvSpPr/>
            <p:nvPr/>
          </p:nvSpPr>
          <p:spPr>
            <a:xfrm>
              <a:off x="5568514" y="4748248"/>
              <a:ext cx="701976" cy="211392"/>
            </a:xfrm>
            <a:custGeom>
              <a:avLst/>
              <a:gdLst/>
              <a:ahLst/>
              <a:cxnLst/>
              <a:rect l="l" t="t" r="r" b="b"/>
              <a:pathLst>
                <a:path w="4234" h="1275" extrusionOk="0">
                  <a:moveTo>
                    <a:pt x="1696" y="0"/>
                  </a:moveTo>
                  <a:cubicBezTo>
                    <a:pt x="1088" y="0"/>
                    <a:pt x="510" y="30"/>
                    <a:pt x="177" y="59"/>
                  </a:cubicBezTo>
                  <a:lnTo>
                    <a:pt x="2911" y="618"/>
                  </a:lnTo>
                  <a:cubicBezTo>
                    <a:pt x="2921" y="618"/>
                    <a:pt x="2930" y="627"/>
                    <a:pt x="2930" y="627"/>
                  </a:cubicBezTo>
                  <a:cubicBezTo>
                    <a:pt x="2940" y="638"/>
                    <a:pt x="2940" y="657"/>
                    <a:pt x="2940" y="667"/>
                  </a:cubicBezTo>
                  <a:cubicBezTo>
                    <a:pt x="2940" y="686"/>
                    <a:pt x="2921" y="706"/>
                    <a:pt x="2901" y="706"/>
                  </a:cubicBezTo>
                  <a:lnTo>
                    <a:pt x="2891" y="706"/>
                  </a:lnTo>
                  <a:lnTo>
                    <a:pt x="49" y="128"/>
                  </a:lnTo>
                  <a:cubicBezTo>
                    <a:pt x="30" y="148"/>
                    <a:pt x="10" y="157"/>
                    <a:pt x="1" y="177"/>
                  </a:cubicBezTo>
                  <a:cubicBezTo>
                    <a:pt x="814" y="765"/>
                    <a:pt x="2333" y="1274"/>
                    <a:pt x="3293" y="1274"/>
                  </a:cubicBezTo>
                  <a:cubicBezTo>
                    <a:pt x="3862" y="1274"/>
                    <a:pt x="4234" y="1088"/>
                    <a:pt x="4136" y="627"/>
                  </a:cubicBezTo>
                  <a:cubicBezTo>
                    <a:pt x="4018" y="118"/>
                    <a:pt x="2803" y="0"/>
                    <a:pt x="1696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3"/>
            <p:cNvSpPr/>
            <p:nvPr/>
          </p:nvSpPr>
          <p:spPr>
            <a:xfrm>
              <a:off x="5303739" y="3783155"/>
              <a:ext cx="531373" cy="607814"/>
            </a:xfrm>
            <a:custGeom>
              <a:avLst/>
              <a:gdLst/>
              <a:ahLst/>
              <a:cxnLst/>
              <a:rect l="l" t="t" r="r" b="b"/>
              <a:pathLst>
                <a:path w="3205" h="3666" extrusionOk="0">
                  <a:moveTo>
                    <a:pt x="1235" y="1"/>
                  </a:moveTo>
                  <a:cubicBezTo>
                    <a:pt x="0" y="197"/>
                    <a:pt x="1774" y="2755"/>
                    <a:pt x="3107" y="3665"/>
                  </a:cubicBezTo>
                  <a:cubicBezTo>
                    <a:pt x="3116" y="3636"/>
                    <a:pt x="3136" y="3617"/>
                    <a:pt x="3155" y="3587"/>
                  </a:cubicBezTo>
                  <a:lnTo>
                    <a:pt x="1578" y="1128"/>
                  </a:lnTo>
                  <a:cubicBezTo>
                    <a:pt x="1559" y="1098"/>
                    <a:pt x="1568" y="1078"/>
                    <a:pt x="1588" y="1059"/>
                  </a:cubicBezTo>
                  <a:cubicBezTo>
                    <a:pt x="1598" y="1059"/>
                    <a:pt x="1607" y="1049"/>
                    <a:pt x="1607" y="1049"/>
                  </a:cubicBezTo>
                  <a:cubicBezTo>
                    <a:pt x="1627" y="1049"/>
                    <a:pt x="1646" y="1059"/>
                    <a:pt x="1646" y="1078"/>
                  </a:cubicBezTo>
                  <a:lnTo>
                    <a:pt x="3205" y="3509"/>
                  </a:lnTo>
                  <a:cubicBezTo>
                    <a:pt x="2950" y="2646"/>
                    <a:pt x="2088" y="1"/>
                    <a:pt x="1294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3"/>
            <p:cNvSpPr/>
            <p:nvPr/>
          </p:nvSpPr>
          <p:spPr>
            <a:xfrm>
              <a:off x="5123355" y="3685667"/>
              <a:ext cx="1077336" cy="1449402"/>
            </a:xfrm>
            <a:custGeom>
              <a:avLst/>
              <a:gdLst/>
              <a:ahLst/>
              <a:cxnLst/>
              <a:rect l="l" t="t" r="r" b="b"/>
              <a:pathLst>
                <a:path w="6498" h="8742" extrusionOk="0">
                  <a:moveTo>
                    <a:pt x="6497" y="1"/>
                  </a:moveTo>
                  <a:lnTo>
                    <a:pt x="6497" y="1"/>
                  </a:lnTo>
                  <a:cubicBezTo>
                    <a:pt x="6449" y="79"/>
                    <a:pt x="6390" y="157"/>
                    <a:pt x="6340" y="236"/>
                  </a:cubicBezTo>
                  <a:lnTo>
                    <a:pt x="6301" y="412"/>
                  </a:lnTo>
                  <a:cubicBezTo>
                    <a:pt x="6301" y="432"/>
                    <a:pt x="6282" y="451"/>
                    <a:pt x="6262" y="451"/>
                  </a:cubicBezTo>
                  <a:lnTo>
                    <a:pt x="6253" y="451"/>
                  </a:lnTo>
                  <a:cubicBezTo>
                    <a:pt x="6223" y="442"/>
                    <a:pt x="6213" y="422"/>
                    <a:pt x="6213" y="393"/>
                  </a:cubicBezTo>
                  <a:lnTo>
                    <a:pt x="6242" y="255"/>
                  </a:lnTo>
                  <a:cubicBezTo>
                    <a:pt x="6233" y="246"/>
                    <a:pt x="6233" y="236"/>
                    <a:pt x="6233" y="226"/>
                  </a:cubicBezTo>
                  <a:cubicBezTo>
                    <a:pt x="6223" y="177"/>
                    <a:pt x="6223" y="118"/>
                    <a:pt x="6213" y="40"/>
                  </a:cubicBezTo>
                  <a:cubicBezTo>
                    <a:pt x="5959" y="814"/>
                    <a:pt x="5674" y="1520"/>
                    <a:pt x="5361" y="2167"/>
                  </a:cubicBezTo>
                  <a:cubicBezTo>
                    <a:pt x="5361" y="2176"/>
                    <a:pt x="5351" y="2186"/>
                    <a:pt x="5351" y="2206"/>
                  </a:cubicBezTo>
                  <a:lnTo>
                    <a:pt x="5430" y="2372"/>
                  </a:lnTo>
                  <a:lnTo>
                    <a:pt x="5586" y="2304"/>
                  </a:lnTo>
                  <a:lnTo>
                    <a:pt x="5615" y="2245"/>
                  </a:lnTo>
                  <a:cubicBezTo>
                    <a:pt x="5959" y="1520"/>
                    <a:pt x="6253" y="775"/>
                    <a:pt x="6497" y="1"/>
                  </a:cubicBezTo>
                  <a:close/>
                  <a:moveTo>
                    <a:pt x="5292" y="2304"/>
                  </a:moveTo>
                  <a:cubicBezTo>
                    <a:pt x="5282" y="2333"/>
                    <a:pt x="5273" y="2363"/>
                    <a:pt x="5253" y="2392"/>
                  </a:cubicBezTo>
                  <a:cubicBezTo>
                    <a:pt x="4949" y="3009"/>
                    <a:pt x="4626" y="3578"/>
                    <a:pt x="4293" y="4097"/>
                  </a:cubicBezTo>
                  <a:lnTo>
                    <a:pt x="4410" y="4273"/>
                  </a:lnTo>
                  <a:lnTo>
                    <a:pt x="4489" y="4273"/>
                  </a:lnTo>
                  <a:lnTo>
                    <a:pt x="4489" y="4264"/>
                  </a:lnTo>
                  <a:cubicBezTo>
                    <a:pt x="4675" y="3989"/>
                    <a:pt x="4842" y="3705"/>
                    <a:pt x="5008" y="3411"/>
                  </a:cubicBezTo>
                  <a:cubicBezTo>
                    <a:pt x="5194" y="3088"/>
                    <a:pt x="5361" y="2764"/>
                    <a:pt x="5527" y="2431"/>
                  </a:cubicBezTo>
                  <a:lnTo>
                    <a:pt x="5527" y="2431"/>
                  </a:lnTo>
                  <a:lnTo>
                    <a:pt x="5419" y="2470"/>
                  </a:lnTo>
                  <a:lnTo>
                    <a:pt x="5410" y="2480"/>
                  </a:lnTo>
                  <a:cubicBezTo>
                    <a:pt x="5390" y="2480"/>
                    <a:pt x="5371" y="2470"/>
                    <a:pt x="5361" y="2450"/>
                  </a:cubicBezTo>
                  <a:lnTo>
                    <a:pt x="5292" y="2304"/>
                  </a:lnTo>
                  <a:close/>
                  <a:moveTo>
                    <a:pt x="4243" y="4175"/>
                  </a:moveTo>
                  <a:cubicBezTo>
                    <a:pt x="4224" y="4205"/>
                    <a:pt x="4204" y="4224"/>
                    <a:pt x="4195" y="4253"/>
                  </a:cubicBezTo>
                  <a:cubicBezTo>
                    <a:pt x="3646" y="5077"/>
                    <a:pt x="3097" y="5753"/>
                    <a:pt x="2597" y="6302"/>
                  </a:cubicBezTo>
                  <a:lnTo>
                    <a:pt x="2666" y="6429"/>
                  </a:lnTo>
                  <a:lnTo>
                    <a:pt x="2803" y="6459"/>
                  </a:lnTo>
                  <a:cubicBezTo>
                    <a:pt x="3391" y="5812"/>
                    <a:pt x="3940" y="5116"/>
                    <a:pt x="4430" y="4371"/>
                  </a:cubicBezTo>
                  <a:lnTo>
                    <a:pt x="4391" y="4371"/>
                  </a:lnTo>
                  <a:cubicBezTo>
                    <a:pt x="4371" y="4371"/>
                    <a:pt x="4361" y="4362"/>
                    <a:pt x="4352" y="4351"/>
                  </a:cubicBezTo>
                  <a:lnTo>
                    <a:pt x="4243" y="4175"/>
                  </a:lnTo>
                  <a:close/>
                  <a:moveTo>
                    <a:pt x="2529" y="6370"/>
                  </a:moveTo>
                  <a:cubicBezTo>
                    <a:pt x="2509" y="6400"/>
                    <a:pt x="2490" y="6420"/>
                    <a:pt x="2470" y="6439"/>
                  </a:cubicBezTo>
                  <a:cubicBezTo>
                    <a:pt x="2460" y="6449"/>
                    <a:pt x="2451" y="6459"/>
                    <a:pt x="2451" y="6468"/>
                  </a:cubicBezTo>
                  <a:cubicBezTo>
                    <a:pt x="1382" y="7595"/>
                    <a:pt x="491" y="8223"/>
                    <a:pt x="1" y="8526"/>
                  </a:cubicBezTo>
                  <a:lnTo>
                    <a:pt x="158" y="8742"/>
                  </a:lnTo>
                  <a:cubicBezTo>
                    <a:pt x="696" y="8379"/>
                    <a:pt x="1725" y="7595"/>
                    <a:pt x="2627" y="6645"/>
                  </a:cubicBezTo>
                  <a:lnTo>
                    <a:pt x="2686" y="6586"/>
                  </a:lnTo>
                  <a:cubicBezTo>
                    <a:pt x="2695" y="6566"/>
                    <a:pt x="2715" y="6557"/>
                    <a:pt x="2734" y="6537"/>
                  </a:cubicBezTo>
                  <a:lnTo>
                    <a:pt x="2627" y="6518"/>
                  </a:lnTo>
                  <a:cubicBezTo>
                    <a:pt x="2617" y="6507"/>
                    <a:pt x="2607" y="6507"/>
                    <a:pt x="2597" y="6488"/>
                  </a:cubicBezTo>
                  <a:lnTo>
                    <a:pt x="2529" y="637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3"/>
            <p:cNvSpPr/>
            <p:nvPr/>
          </p:nvSpPr>
          <p:spPr>
            <a:xfrm>
              <a:off x="6115968" y="2917207"/>
              <a:ext cx="375526" cy="810916"/>
            </a:xfrm>
            <a:custGeom>
              <a:avLst/>
              <a:gdLst/>
              <a:ahLst/>
              <a:cxnLst/>
              <a:rect l="l" t="t" r="r" b="b"/>
              <a:pathLst>
                <a:path w="2265" h="4891" extrusionOk="0">
                  <a:moveTo>
                    <a:pt x="1108" y="1"/>
                  </a:moveTo>
                  <a:cubicBezTo>
                    <a:pt x="1059" y="1"/>
                    <a:pt x="1000" y="1"/>
                    <a:pt x="941" y="10"/>
                  </a:cubicBezTo>
                  <a:cubicBezTo>
                    <a:pt x="1" y="217"/>
                    <a:pt x="157" y="3616"/>
                    <a:pt x="226" y="4675"/>
                  </a:cubicBezTo>
                  <a:cubicBezTo>
                    <a:pt x="236" y="4753"/>
                    <a:pt x="236" y="4812"/>
                    <a:pt x="246" y="4861"/>
                  </a:cubicBezTo>
                  <a:cubicBezTo>
                    <a:pt x="246" y="4871"/>
                    <a:pt x="246" y="4881"/>
                    <a:pt x="255" y="4890"/>
                  </a:cubicBezTo>
                  <a:lnTo>
                    <a:pt x="775" y="2235"/>
                  </a:lnTo>
                  <a:cubicBezTo>
                    <a:pt x="785" y="2216"/>
                    <a:pt x="804" y="2196"/>
                    <a:pt x="824" y="2196"/>
                  </a:cubicBezTo>
                  <a:lnTo>
                    <a:pt x="834" y="2196"/>
                  </a:lnTo>
                  <a:cubicBezTo>
                    <a:pt x="843" y="2196"/>
                    <a:pt x="854" y="2205"/>
                    <a:pt x="863" y="2216"/>
                  </a:cubicBezTo>
                  <a:cubicBezTo>
                    <a:pt x="863" y="2225"/>
                    <a:pt x="873" y="2235"/>
                    <a:pt x="873" y="2255"/>
                  </a:cubicBezTo>
                  <a:lnTo>
                    <a:pt x="353" y="4871"/>
                  </a:lnTo>
                  <a:cubicBezTo>
                    <a:pt x="403" y="4792"/>
                    <a:pt x="462" y="4714"/>
                    <a:pt x="510" y="4636"/>
                  </a:cubicBezTo>
                  <a:cubicBezTo>
                    <a:pt x="1510" y="3087"/>
                    <a:pt x="2265" y="1"/>
                    <a:pt x="110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3"/>
            <p:cNvSpPr/>
            <p:nvPr/>
          </p:nvSpPr>
          <p:spPr>
            <a:xfrm>
              <a:off x="5562048" y="3957074"/>
              <a:ext cx="757186" cy="453456"/>
            </a:xfrm>
            <a:custGeom>
              <a:avLst/>
              <a:gdLst/>
              <a:ahLst/>
              <a:cxnLst/>
              <a:rect l="l" t="t" r="r" b="b"/>
              <a:pathLst>
                <a:path w="4567" h="2735" extrusionOk="0">
                  <a:moveTo>
                    <a:pt x="49" y="0"/>
                  </a:moveTo>
                  <a:cubicBezTo>
                    <a:pt x="49" y="0"/>
                    <a:pt x="40" y="10"/>
                    <a:pt x="30" y="10"/>
                  </a:cubicBezTo>
                  <a:cubicBezTo>
                    <a:pt x="10" y="29"/>
                    <a:pt x="1" y="49"/>
                    <a:pt x="20" y="79"/>
                  </a:cubicBezTo>
                  <a:lnTo>
                    <a:pt x="1597" y="2538"/>
                  </a:lnTo>
                  <a:lnTo>
                    <a:pt x="1706" y="2714"/>
                  </a:lnTo>
                  <a:cubicBezTo>
                    <a:pt x="1715" y="2725"/>
                    <a:pt x="1725" y="2734"/>
                    <a:pt x="1745" y="2734"/>
                  </a:cubicBezTo>
                  <a:lnTo>
                    <a:pt x="1784" y="2734"/>
                  </a:lnTo>
                  <a:lnTo>
                    <a:pt x="1804" y="2725"/>
                  </a:lnTo>
                  <a:lnTo>
                    <a:pt x="4528" y="2450"/>
                  </a:lnTo>
                  <a:cubicBezTo>
                    <a:pt x="4547" y="2450"/>
                    <a:pt x="4567" y="2421"/>
                    <a:pt x="4567" y="2401"/>
                  </a:cubicBezTo>
                  <a:cubicBezTo>
                    <a:pt x="4567" y="2391"/>
                    <a:pt x="4557" y="2381"/>
                    <a:pt x="4557" y="2381"/>
                  </a:cubicBezTo>
                  <a:cubicBezTo>
                    <a:pt x="4547" y="2362"/>
                    <a:pt x="4537" y="2362"/>
                    <a:pt x="4518" y="2362"/>
                  </a:cubicBezTo>
                  <a:lnTo>
                    <a:pt x="1843" y="2636"/>
                  </a:lnTo>
                  <a:lnTo>
                    <a:pt x="1764" y="2636"/>
                  </a:lnTo>
                  <a:lnTo>
                    <a:pt x="1647" y="2460"/>
                  </a:lnTo>
                  <a:lnTo>
                    <a:pt x="88" y="29"/>
                  </a:lnTo>
                  <a:cubicBezTo>
                    <a:pt x="88" y="10"/>
                    <a:pt x="69" y="0"/>
                    <a:pt x="49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3"/>
            <p:cNvSpPr/>
            <p:nvPr/>
          </p:nvSpPr>
          <p:spPr>
            <a:xfrm>
              <a:off x="5300424" y="4309554"/>
              <a:ext cx="755694" cy="555753"/>
            </a:xfrm>
            <a:custGeom>
              <a:avLst/>
              <a:gdLst/>
              <a:ahLst/>
              <a:cxnLst/>
              <a:rect l="l" t="t" r="r" b="b"/>
              <a:pathLst>
                <a:path w="4558" h="3352" extrusionOk="0">
                  <a:moveTo>
                    <a:pt x="59" y="1"/>
                  </a:moveTo>
                  <a:cubicBezTo>
                    <a:pt x="50" y="1"/>
                    <a:pt x="40" y="1"/>
                    <a:pt x="30" y="11"/>
                  </a:cubicBezTo>
                  <a:cubicBezTo>
                    <a:pt x="11" y="20"/>
                    <a:pt x="0" y="50"/>
                    <a:pt x="11" y="70"/>
                  </a:cubicBezTo>
                  <a:lnTo>
                    <a:pt x="1461" y="2607"/>
                  </a:lnTo>
                  <a:lnTo>
                    <a:pt x="1529" y="2725"/>
                  </a:lnTo>
                  <a:cubicBezTo>
                    <a:pt x="1539" y="2744"/>
                    <a:pt x="1549" y="2744"/>
                    <a:pt x="1559" y="2755"/>
                  </a:cubicBezTo>
                  <a:lnTo>
                    <a:pt x="1666" y="2774"/>
                  </a:lnTo>
                  <a:lnTo>
                    <a:pt x="4508" y="3352"/>
                  </a:lnTo>
                  <a:lnTo>
                    <a:pt x="4518" y="3352"/>
                  </a:lnTo>
                  <a:cubicBezTo>
                    <a:pt x="4538" y="3352"/>
                    <a:pt x="4557" y="3332"/>
                    <a:pt x="4557" y="3313"/>
                  </a:cubicBezTo>
                  <a:cubicBezTo>
                    <a:pt x="4557" y="3303"/>
                    <a:pt x="4557" y="3284"/>
                    <a:pt x="4547" y="3273"/>
                  </a:cubicBezTo>
                  <a:cubicBezTo>
                    <a:pt x="4547" y="3273"/>
                    <a:pt x="4538" y="3264"/>
                    <a:pt x="4528" y="3264"/>
                  </a:cubicBezTo>
                  <a:lnTo>
                    <a:pt x="1794" y="2705"/>
                  </a:lnTo>
                  <a:lnTo>
                    <a:pt x="1735" y="2696"/>
                  </a:lnTo>
                  <a:lnTo>
                    <a:pt x="1598" y="2666"/>
                  </a:lnTo>
                  <a:lnTo>
                    <a:pt x="1529" y="2539"/>
                  </a:lnTo>
                  <a:lnTo>
                    <a:pt x="98" y="20"/>
                  </a:lnTo>
                  <a:cubicBezTo>
                    <a:pt x="89" y="11"/>
                    <a:pt x="69" y="1"/>
                    <a:pt x="5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3"/>
            <p:cNvSpPr/>
            <p:nvPr/>
          </p:nvSpPr>
          <p:spPr>
            <a:xfrm>
              <a:off x="6153437" y="3281293"/>
              <a:ext cx="107435" cy="479321"/>
            </a:xfrm>
            <a:custGeom>
              <a:avLst/>
              <a:gdLst/>
              <a:ahLst/>
              <a:cxnLst/>
              <a:rect l="l" t="t" r="r" b="b"/>
              <a:pathLst>
                <a:path w="648" h="2891" extrusionOk="0">
                  <a:moveTo>
                    <a:pt x="598" y="0"/>
                  </a:moveTo>
                  <a:cubicBezTo>
                    <a:pt x="578" y="0"/>
                    <a:pt x="559" y="20"/>
                    <a:pt x="549" y="39"/>
                  </a:cubicBezTo>
                  <a:lnTo>
                    <a:pt x="29" y="2694"/>
                  </a:lnTo>
                  <a:lnTo>
                    <a:pt x="0" y="2832"/>
                  </a:lnTo>
                  <a:cubicBezTo>
                    <a:pt x="0" y="2861"/>
                    <a:pt x="10" y="2881"/>
                    <a:pt x="40" y="2890"/>
                  </a:cubicBezTo>
                  <a:lnTo>
                    <a:pt x="49" y="2890"/>
                  </a:lnTo>
                  <a:cubicBezTo>
                    <a:pt x="69" y="2890"/>
                    <a:pt x="88" y="2871"/>
                    <a:pt x="88" y="2851"/>
                  </a:cubicBezTo>
                  <a:lnTo>
                    <a:pt x="127" y="2675"/>
                  </a:lnTo>
                  <a:lnTo>
                    <a:pt x="647" y="59"/>
                  </a:lnTo>
                  <a:cubicBezTo>
                    <a:pt x="647" y="39"/>
                    <a:pt x="637" y="29"/>
                    <a:pt x="637" y="20"/>
                  </a:cubicBezTo>
                  <a:cubicBezTo>
                    <a:pt x="628" y="9"/>
                    <a:pt x="617" y="0"/>
                    <a:pt x="60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3"/>
            <p:cNvSpPr/>
            <p:nvPr/>
          </p:nvSpPr>
          <p:spPr>
            <a:xfrm>
              <a:off x="5838261" y="3719821"/>
              <a:ext cx="547621" cy="377189"/>
            </a:xfrm>
            <a:custGeom>
              <a:avLst/>
              <a:gdLst/>
              <a:ahLst/>
              <a:cxnLst/>
              <a:rect l="l" t="t" r="r" b="b"/>
              <a:pathLst>
                <a:path w="3303" h="2275" extrusionOk="0">
                  <a:moveTo>
                    <a:pt x="29" y="1"/>
                  </a:moveTo>
                  <a:cubicBezTo>
                    <a:pt x="10" y="10"/>
                    <a:pt x="0" y="40"/>
                    <a:pt x="10" y="69"/>
                  </a:cubicBezTo>
                  <a:lnTo>
                    <a:pt x="980" y="2098"/>
                  </a:lnTo>
                  <a:lnTo>
                    <a:pt x="1049" y="2244"/>
                  </a:lnTo>
                  <a:cubicBezTo>
                    <a:pt x="1059" y="2264"/>
                    <a:pt x="1078" y="2274"/>
                    <a:pt x="1098" y="2274"/>
                  </a:cubicBezTo>
                  <a:lnTo>
                    <a:pt x="1107" y="2264"/>
                  </a:lnTo>
                  <a:lnTo>
                    <a:pt x="1215" y="2225"/>
                  </a:lnTo>
                  <a:lnTo>
                    <a:pt x="1235" y="2215"/>
                  </a:lnTo>
                  <a:lnTo>
                    <a:pt x="3263" y="1382"/>
                  </a:lnTo>
                  <a:cubicBezTo>
                    <a:pt x="3293" y="1373"/>
                    <a:pt x="3302" y="1353"/>
                    <a:pt x="3293" y="1323"/>
                  </a:cubicBezTo>
                  <a:lnTo>
                    <a:pt x="3283" y="1314"/>
                  </a:lnTo>
                  <a:cubicBezTo>
                    <a:pt x="3283" y="1304"/>
                    <a:pt x="3263" y="1294"/>
                    <a:pt x="3254" y="1294"/>
                  </a:cubicBezTo>
                  <a:cubicBezTo>
                    <a:pt x="3244" y="1294"/>
                    <a:pt x="3234" y="1304"/>
                    <a:pt x="3234" y="1304"/>
                  </a:cubicBezTo>
                  <a:lnTo>
                    <a:pt x="1274" y="2098"/>
                  </a:lnTo>
                  <a:lnTo>
                    <a:pt x="1118" y="2166"/>
                  </a:lnTo>
                  <a:lnTo>
                    <a:pt x="1039" y="2000"/>
                  </a:lnTo>
                  <a:lnTo>
                    <a:pt x="88" y="30"/>
                  </a:lnTo>
                  <a:cubicBezTo>
                    <a:pt x="79" y="10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3"/>
            <p:cNvSpPr/>
            <p:nvPr/>
          </p:nvSpPr>
          <p:spPr>
            <a:xfrm>
              <a:off x="3952016" y="4652419"/>
              <a:ext cx="510317" cy="425768"/>
            </a:xfrm>
            <a:custGeom>
              <a:avLst/>
              <a:gdLst/>
              <a:ahLst/>
              <a:cxnLst/>
              <a:rect l="l" t="t" r="r" b="b"/>
              <a:pathLst>
                <a:path w="3078" h="2568" extrusionOk="0">
                  <a:moveTo>
                    <a:pt x="921" y="1"/>
                  </a:moveTo>
                  <a:cubicBezTo>
                    <a:pt x="677" y="226"/>
                    <a:pt x="353" y="451"/>
                    <a:pt x="0" y="657"/>
                  </a:cubicBezTo>
                  <a:cubicBezTo>
                    <a:pt x="206" y="941"/>
                    <a:pt x="549" y="1245"/>
                    <a:pt x="951" y="1539"/>
                  </a:cubicBezTo>
                  <a:cubicBezTo>
                    <a:pt x="1127" y="1401"/>
                    <a:pt x="1304" y="1303"/>
                    <a:pt x="1461" y="1264"/>
                  </a:cubicBezTo>
                  <a:lnTo>
                    <a:pt x="725" y="696"/>
                  </a:lnTo>
                  <a:cubicBezTo>
                    <a:pt x="706" y="676"/>
                    <a:pt x="706" y="647"/>
                    <a:pt x="716" y="628"/>
                  </a:cubicBezTo>
                  <a:cubicBezTo>
                    <a:pt x="725" y="618"/>
                    <a:pt x="745" y="608"/>
                    <a:pt x="755" y="608"/>
                  </a:cubicBezTo>
                  <a:cubicBezTo>
                    <a:pt x="764" y="608"/>
                    <a:pt x="775" y="618"/>
                    <a:pt x="784" y="618"/>
                  </a:cubicBezTo>
                  <a:lnTo>
                    <a:pt x="1578" y="1235"/>
                  </a:lnTo>
                  <a:lnTo>
                    <a:pt x="1627" y="1235"/>
                  </a:lnTo>
                  <a:cubicBezTo>
                    <a:pt x="1696" y="1235"/>
                    <a:pt x="1755" y="1255"/>
                    <a:pt x="1813" y="1284"/>
                  </a:cubicBezTo>
                  <a:cubicBezTo>
                    <a:pt x="1980" y="1372"/>
                    <a:pt x="2058" y="1490"/>
                    <a:pt x="2078" y="1627"/>
                  </a:cubicBezTo>
                  <a:lnTo>
                    <a:pt x="3077" y="2392"/>
                  </a:lnTo>
                  <a:cubicBezTo>
                    <a:pt x="2695" y="1862"/>
                    <a:pt x="1725" y="589"/>
                    <a:pt x="921" y="1"/>
                  </a:cubicBezTo>
                  <a:close/>
                  <a:moveTo>
                    <a:pt x="2078" y="1735"/>
                  </a:moveTo>
                  <a:cubicBezTo>
                    <a:pt x="2058" y="1862"/>
                    <a:pt x="2009" y="1989"/>
                    <a:pt x="1911" y="2127"/>
                  </a:cubicBezTo>
                  <a:cubicBezTo>
                    <a:pt x="2293" y="2323"/>
                    <a:pt x="2676" y="2479"/>
                    <a:pt x="3009" y="2568"/>
                  </a:cubicBezTo>
                  <a:cubicBezTo>
                    <a:pt x="3018" y="2548"/>
                    <a:pt x="3028" y="2519"/>
                    <a:pt x="3038" y="2490"/>
                  </a:cubicBezTo>
                  <a:lnTo>
                    <a:pt x="2078" y="1735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3"/>
            <p:cNvSpPr/>
            <p:nvPr/>
          </p:nvSpPr>
          <p:spPr>
            <a:xfrm>
              <a:off x="4054311" y="3827091"/>
              <a:ext cx="568843" cy="455114"/>
            </a:xfrm>
            <a:custGeom>
              <a:avLst/>
              <a:gdLst/>
              <a:ahLst/>
              <a:cxnLst/>
              <a:rect l="l" t="t" r="r" b="b"/>
              <a:pathLst>
                <a:path w="3431" h="2745" extrusionOk="0">
                  <a:moveTo>
                    <a:pt x="1147" y="1"/>
                  </a:moveTo>
                  <a:cubicBezTo>
                    <a:pt x="1098" y="1"/>
                    <a:pt x="1049" y="10"/>
                    <a:pt x="1010" y="30"/>
                  </a:cubicBezTo>
                  <a:cubicBezTo>
                    <a:pt x="1" y="461"/>
                    <a:pt x="2068" y="2254"/>
                    <a:pt x="3411" y="2744"/>
                  </a:cubicBezTo>
                  <a:cubicBezTo>
                    <a:pt x="3420" y="2715"/>
                    <a:pt x="3420" y="2675"/>
                    <a:pt x="3420" y="2646"/>
                  </a:cubicBezTo>
                  <a:lnTo>
                    <a:pt x="1735" y="1137"/>
                  </a:lnTo>
                  <a:cubicBezTo>
                    <a:pt x="1715" y="1127"/>
                    <a:pt x="1715" y="1098"/>
                    <a:pt x="1735" y="1078"/>
                  </a:cubicBezTo>
                  <a:cubicBezTo>
                    <a:pt x="1745" y="1068"/>
                    <a:pt x="1755" y="1059"/>
                    <a:pt x="1765" y="1059"/>
                  </a:cubicBezTo>
                  <a:cubicBezTo>
                    <a:pt x="1774" y="1059"/>
                    <a:pt x="1794" y="1068"/>
                    <a:pt x="1794" y="1068"/>
                  </a:cubicBezTo>
                  <a:lnTo>
                    <a:pt x="3431" y="2529"/>
                  </a:lnTo>
                  <a:lnTo>
                    <a:pt x="3431" y="2490"/>
                  </a:lnTo>
                  <a:cubicBezTo>
                    <a:pt x="2980" y="1764"/>
                    <a:pt x="1813" y="1"/>
                    <a:pt x="1147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3"/>
            <p:cNvSpPr/>
            <p:nvPr/>
          </p:nvSpPr>
          <p:spPr>
            <a:xfrm>
              <a:off x="4665264" y="3805869"/>
              <a:ext cx="576801" cy="461580"/>
            </a:xfrm>
            <a:custGeom>
              <a:avLst/>
              <a:gdLst/>
              <a:ahLst/>
              <a:cxnLst/>
              <a:rect l="l" t="t" r="r" b="b"/>
              <a:pathLst>
                <a:path w="3479" h="2784" extrusionOk="0">
                  <a:moveTo>
                    <a:pt x="2313" y="1"/>
                  </a:moveTo>
                  <a:cubicBezTo>
                    <a:pt x="1617" y="1"/>
                    <a:pt x="412" y="1912"/>
                    <a:pt x="0" y="2588"/>
                  </a:cubicBezTo>
                  <a:lnTo>
                    <a:pt x="0" y="2666"/>
                  </a:lnTo>
                  <a:lnTo>
                    <a:pt x="1509" y="1177"/>
                  </a:lnTo>
                  <a:cubicBezTo>
                    <a:pt x="1509" y="1167"/>
                    <a:pt x="1529" y="1167"/>
                    <a:pt x="1538" y="1167"/>
                  </a:cubicBezTo>
                  <a:lnTo>
                    <a:pt x="1558" y="1167"/>
                  </a:lnTo>
                  <a:lnTo>
                    <a:pt x="1568" y="1177"/>
                  </a:lnTo>
                  <a:cubicBezTo>
                    <a:pt x="1588" y="1196"/>
                    <a:pt x="1588" y="1226"/>
                    <a:pt x="1568" y="1246"/>
                  </a:cubicBezTo>
                  <a:lnTo>
                    <a:pt x="10" y="2784"/>
                  </a:lnTo>
                  <a:cubicBezTo>
                    <a:pt x="1353" y="2313"/>
                    <a:pt x="3479" y="462"/>
                    <a:pt x="2450" y="31"/>
                  </a:cubicBezTo>
                  <a:cubicBezTo>
                    <a:pt x="2411" y="11"/>
                    <a:pt x="2362" y="1"/>
                    <a:pt x="2313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3"/>
            <p:cNvSpPr/>
            <p:nvPr/>
          </p:nvSpPr>
          <p:spPr>
            <a:xfrm>
              <a:off x="4621329" y="4243071"/>
              <a:ext cx="606147" cy="391614"/>
            </a:xfrm>
            <a:custGeom>
              <a:avLst/>
              <a:gdLst/>
              <a:ahLst/>
              <a:cxnLst/>
              <a:rect l="l" t="t" r="r" b="b"/>
              <a:pathLst>
                <a:path w="3656" h="2362" extrusionOk="0">
                  <a:moveTo>
                    <a:pt x="3254" y="0"/>
                  </a:moveTo>
                  <a:cubicBezTo>
                    <a:pt x="2372" y="0"/>
                    <a:pt x="490" y="1784"/>
                    <a:pt x="11" y="2254"/>
                  </a:cubicBezTo>
                  <a:lnTo>
                    <a:pt x="11" y="2263"/>
                  </a:lnTo>
                  <a:lnTo>
                    <a:pt x="2372" y="989"/>
                  </a:lnTo>
                  <a:cubicBezTo>
                    <a:pt x="2372" y="980"/>
                    <a:pt x="2382" y="980"/>
                    <a:pt x="2391" y="980"/>
                  </a:cubicBezTo>
                  <a:cubicBezTo>
                    <a:pt x="2402" y="980"/>
                    <a:pt x="2411" y="980"/>
                    <a:pt x="2411" y="989"/>
                  </a:cubicBezTo>
                  <a:cubicBezTo>
                    <a:pt x="2421" y="989"/>
                    <a:pt x="2431" y="1000"/>
                    <a:pt x="2431" y="1000"/>
                  </a:cubicBezTo>
                  <a:cubicBezTo>
                    <a:pt x="2441" y="1029"/>
                    <a:pt x="2431" y="1048"/>
                    <a:pt x="2411" y="1068"/>
                  </a:cubicBezTo>
                  <a:lnTo>
                    <a:pt x="0" y="2361"/>
                  </a:lnTo>
                  <a:lnTo>
                    <a:pt x="11" y="2361"/>
                  </a:lnTo>
                  <a:cubicBezTo>
                    <a:pt x="1226" y="2303"/>
                    <a:pt x="3234" y="1450"/>
                    <a:pt x="3656" y="706"/>
                  </a:cubicBezTo>
                  <a:cubicBezTo>
                    <a:pt x="3538" y="460"/>
                    <a:pt x="3460" y="235"/>
                    <a:pt x="3430" y="29"/>
                  </a:cubicBezTo>
                  <a:cubicBezTo>
                    <a:pt x="3382" y="10"/>
                    <a:pt x="3323" y="0"/>
                    <a:pt x="3254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3"/>
            <p:cNvSpPr/>
            <p:nvPr/>
          </p:nvSpPr>
          <p:spPr>
            <a:xfrm>
              <a:off x="5190004" y="4247879"/>
              <a:ext cx="57033" cy="112245"/>
            </a:xfrm>
            <a:custGeom>
              <a:avLst/>
              <a:gdLst/>
              <a:ahLst/>
              <a:cxnLst/>
              <a:rect l="l" t="t" r="r" b="b"/>
              <a:pathLst>
                <a:path w="344" h="677" extrusionOk="0">
                  <a:moveTo>
                    <a:pt x="0" y="0"/>
                  </a:moveTo>
                  <a:cubicBezTo>
                    <a:pt x="30" y="206"/>
                    <a:pt x="108" y="431"/>
                    <a:pt x="226" y="677"/>
                  </a:cubicBezTo>
                  <a:cubicBezTo>
                    <a:pt x="343" y="451"/>
                    <a:pt x="324" y="235"/>
                    <a:pt x="98" y="59"/>
                  </a:cubicBezTo>
                  <a:cubicBezTo>
                    <a:pt x="69" y="30"/>
                    <a:pt x="30" y="20"/>
                    <a:pt x="0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3"/>
            <p:cNvSpPr/>
            <p:nvPr/>
          </p:nvSpPr>
          <p:spPr>
            <a:xfrm>
              <a:off x="4493004" y="4861984"/>
              <a:ext cx="755528" cy="245546"/>
            </a:xfrm>
            <a:custGeom>
              <a:avLst/>
              <a:gdLst/>
              <a:ahLst/>
              <a:cxnLst/>
              <a:rect l="l" t="t" r="r" b="b"/>
              <a:pathLst>
                <a:path w="4557" h="1481" extrusionOk="0">
                  <a:moveTo>
                    <a:pt x="3470" y="0"/>
                  </a:moveTo>
                  <a:cubicBezTo>
                    <a:pt x="2538" y="0"/>
                    <a:pt x="785" y="843"/>
                    <a:pt x="118" y="1186"/>
                  </a:cubicBezTo>
                  <a:lnTo>
                    <a:pt x="2852" y="647"/>
                  </a:lnTo>
                  <a:lnTo>
                    <a:pt x="2862" y="647"/>
                  </a:lnTo>
                  <a:cubicBezTo>
                    <a:pt x="2871" y="647"/>
                    <a:pt x="2882" y="647"/>
                    <a:pt x="2882" y="657"/>
                  </a:cubicBezTo>
                  <a:cubicBezTo>
                    <a:pt x="2891" y="667"/>
                    <a:pt x="2901" y="677"/>
                    <a:pt x="2901" y="686"/>
                  </a:cubicBezTo>
                  <a:cubicBezTo>
                    <a:pt x="2911" y="706"/>
                    <a:pt x="2891" y="736"/>
                    <a:pt x="2871" y="736"/>
                  </a:cubicBezTo>
                  <a:lnTo>
                    <a:pt x="20" y="1294"/>
                  </a:lnTo>
                  <a:cubicBezTo>
                    <a:pt x="10" y="1313"/>
                    <a:pt x="1" y="1343"/>
                    <a:pt x="1" y="1363"/>
                  </a:cubicBezTo>
                  <a:cubicBezTo>
                    <a:pt x="343" y="1441"/>
                    <a:pt x="765" y="1480"/>
                    <a:pt x="1206" y="1480"/>
                  </a:cubicBezTo>
                  <a:cubicBezTo>
                    <a:pt x="2764" y="1480"/>
                    <a:pt x="4557" y="1000"/>
                    <a:pt x="3989" y="196"/>
                  </a:cubicBezTo>
                  <a:cubicBezTo>
                    <a:pt x="3891" y="59"/>
                    <a:pt x="3705" y="0"/>
                    <a:pt x="3470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3"/>
            <p:cNvSpPr/>
            <p:nvPr/>
          </p:nvSpPr>
          <p:spPr>
            <a:xfrm>
              <a:off x="3880392" y="4182887"/>
              <a:ext cx="700484" cy="451798"/>
            </a:xfrm>
            <a:custGeom>
              <a:avLst/>
              <a:gdLst/>
              <a:ahLst/>
              <a:cxnLst/>
              <a:rect l="l" t="t" r="r" b="b"/>
              <a:pathLst>
                <a:path w="4225" h="2725" extrusionOk="0">
                  <a:moveTo>
                    <a:pt x="1275" y="0"/>
                  </a:moveTo>
                  <a:cubicBezTo>
                    <a:pt x="1196" y="0"/>
                    <a:pt x="1128" y="20"/>
                    <a:pt x="1069" y="59"/>
                  </a:cubicBezTo>
                  <a:cubicBezTo>
                    <a:pt x="1" y="706"/>
                    <a:pt x="2618" y="2391"/>
                    <a:pt x="4195" y="2724"/>
                  </a:cubicBezTo>
                  <a:cubicBezTo>
                    <a:pt x="4195" y="2695"/>
                    <a:pt x="4205" y="2666"/>
                    <a:pt x="4205" y="2637"/>
                  </a:cubicBezTo>
                  <a:lnTo>
                    <a:pt x="1804" y="961"/>
                  </a:lnTo>
                  <a:cubicBezTo>
                    <a:pt x="1784" y="951"/>
                    <a:pt x="1784" y="921"/>
                    <a:pt x="1795" y="902"/>
                  </a:cubicBezTo>
                  <a:cubicBezTo>
                    <a:pt x="1804" y="882"/>
                    <a:pt x="1814" y="882"/>
                    <a:pt x="1834" y="882"/>
                  </a:cubicBezTo>
                  <a:lnTo>
                    <a:pt x="1863" y="882"/>
                  </a:lnTo>
                  <a:lnTo>
                    <a:pt x="4225" y="2539"/>
                  </a:lnTo>
                  <a:cubicBezTo>
                    <a:pt x="3696" y="1882"/>
                    <a:pt x="2089" y="0"/>
                    <a:pt x="1275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3"/>
            <p:cNvSpPr/>
            <p:nvPr/>
          </p:nvSpPr>
          <p:spPr>
            <a:xfrm>
              <a:off x="4205350" y="3835215"/>
              <a:ext cx="466547" cy="1743527"/>
            </a:xfrm>
            <a:custGeom>
              <a:avLst/>
              <a:gdLst/>
              <a:ahLst/>
              <a:cxnLst/>
              <a:rect l="l" t="t" r="r" b="b"/>
              <a:pathLst>
                <a:path w="2814" h="10516" extrusionOk="0">
                  <a:moveTo>
                    <a:pt x="2735" y="0"/>
                  </a:moveTo>
                  <a:cubicBezTo>
                    <a:pt x="2725" y="98"/>
                    <a:pt x="2696" y="196"/>
                    <a:pt x="2676" y="285"/>
                  </a:cubicBezTo>
                  <a:lnTo>
                    <a:pt x="2716" y="461"/>
                  </a:lnTo>
                  <a:cubicBezTo>
                    <a:pt x="2716" y="490"/>
                    <a:pt x="2705" y="510"/>
                    <a:pt x="2676" y="520"/>
                  </a:cubicBezTo>
                  <a:lnTo>
                    <a:pt x="2666" y="520"/>
                  </a:lnTo>
                  <a:cubicBezTo>
                    <a:pt x="2647" y="520"/>
                    <a:pt x="2627" y="510"/>
                    <a:pt x="2627" y="481"/>
                  </a:cubicBezTo>
                  <a:lnTo>
                    <a:pt x="2598" y="344"/>
                  </a:lnTo>
                  <a:cubicBezTo>
                    <a:pt x="2588" y="344"/>
                    <a:pt x="2578" y="333"/>
                    <a:pt x="2578" y="324"/>
                  </a:cubicBezTo>
                  <a:cubicBezTo>
                    <a:pt x="2549" y="275"/>
                    <a:pt x="2529" y="226"/>
                    <a:pt x="2490" y="157"/>
                  </a:cubicBezTo>
                  <a:lnTo>
                    <a:pt x="2490" y="157"/>
                  </a:lnTo>
                  <a:cubicBezTo>
                    <a:pt x="2549" y="960"/>
                    <a:pt x="2559" y="1725"/>
                    <a:pt x="2520" y="2441"/>
                  </a:cubicBezTo>
                  <a:lnTo>
                    <a:pt x="2520" y="2480"/>
                  </a:lnTo>
                  <a:lnTo>
                    <a:pt x="2657" y="2607"/>
                  </a:lnTo>
                  <a:lnTo>
                    <a:pt x="2774" y="2489"/>
                  </a:lnTo>
                  <a:lnTo>
                    <a:pt x="2774" y="2411"/>
                  </a:lnTo>
                  <a:cubicBezTo>
                    <a:pt x="2814" y="1627"/>
                    <a:pt x="2803" y="814"/>
                    <a:pt x="2735" y="0"/>
                  </a:cubicBezTo>
                  <a:close/>
                  <a:moveTo>
                    <a:pt x="2509" y="2597"/>
                  </a:moveTo>
                  <a:cubicBezTo>
                    <a:pt x="2509" y="2626"/>
                    <a:pt x="2509" y="2666"/>
                    <a:pt x="2500" y="2695"/>
                  </a:cubicBezTo>
                  <a:cubicBezTo>
                    <a:pt x="2461" y="3381"/>
                    <a:pt x="2372" y="4037"/>
                    <a:pt x="2265" y="4636"/>
                  </a:cubicBezTo>
                  <a:lnTo>
                    <a:pt x="2441" y="4763"/>
                  </a:lnTo>
                  <a:lnTo>
                    <a:pt x="2520" y="4723"/>
                  </a:lnTo>
                  <a:lnTo>
                    <a:pt x="2520" y="4714"/>
                  </a:lnTo>
                  <a:cubicBezTo>
                    <a:pt x="2578" y="4390"/>
                    <a:pt x="2627" y="4057"/>
                    <a:pt x="2666" y="3724"/>
                  </a:cubicBezTo>
                  <a:cubicBezTo>
                    <a:pt x="2716" y="3362"/>
                    <a:pt x="2745" y="2999"/>
                    <a:pt x="2764" y="2626"/>
                  </a:cubicBezTo>
                  <a:lnTo>
                    <a:pt x="2764" y="2626"/>
                  </a:lnTo>
                  <a:lnTo>
                    <a:pt x="2686" y="2705"/>
                  </a:lnTo>
                  <a:cubicBezTo>
                    <a:pt x="2676" y="2715"/>
                    <a:pt x="2666" y="2715"/>
                    <a:pt x="2657" y="2715"/>
                  </a:cubicBezTo>
                  <a:cubicBezTo>
                    <a:pt x="2647" y="2715"/>
                    <a:pt x="2637" y="2715"/>
                    <a:pt x="2627" y="2705"/>
                  </a:cubicBezTo>
                  <a:lnTo>
                    <a:pt x="2509" y="2597"/>
                  </a:lnTo>
                  <a:close/>
                  <a:moveTo>
                    <a:pt x="2245" y="4734"/>
                  </a:moveTo>
                  <a:cubicBezTo>
                    <a:pt x="2245" y="4763"/>
                    <a:pt x="2235" y="4792"/>
                    <a:pt x="2235" y="4821"/>
                  </a:cubicBezTo>
                  <a:cubicBezTo>
                    <a:pt x="2049" y="5792"/>
                    <a:pt x="1804" y="6624"/>
                    <a:pt x="1549" y="7321"/>
                  </a:cubicBezTo>
                  <a:lnTo>
                    <a:pt x="1657" y="7419"/>
                  </a:lnTo>
                  <a:lnTo>
                    <a:pt x="1794" y="7389"/>
                  </a:lnTo>
                  <a:cubicBezTo>
                    <a:pt x="2088" y="6566"/>
                    <a:pt x="2324" y="5713"/>
                    <a:pt x="2490" y="4832"/>
                  </a:cubicBezTo>
                  <a:lnTo>
                    <a:pt x="2490" y="4832"/>
                  </a:lnTo>
                  <a:lnTo>
                    <a:pt x="2461" y="4851"/>
                  </a:lnTo>
                  <a:cubicBezTo>
                    <a:pt x="2461" y="4851"/>
                    <a:pt x="2451" y="4861"/>
                    <a:pt x="2441" y="4861"/>
                  </a:cubicBezTo>
                  <a:cubicBezTo>
                    <a:pt x="2431" y="4861"/>
                    <a:pt x="2422" y="4851"/>
                    <a:pt x="2411" y="4851"/>
                  </a:cubicBezTo>
                  <a:lnTo>
                    <a:pt x="2245" y="4734"/>
                  </a:lnTo>
                  <a:close/>
                  <a:moveTo>
                    <a:pt x="1510" y="7419"/>
                  </a:moveTo>
                  <a:cubicBezTo>
                    <a:pt x="1500" y="7448"/>
                    <a:pt x="1490" y="7477"/>
                    <a:pt x="1481" y="7497"/>
                  </a:cubicBezTo>
                  <a:cubicBezTo>
                    <a:pt x="1471" y="7506"/>
                    <a:pt x="1471" y="7526"/>
                    <a:pt x="1471" y="7536"/>
                  </a:cubicBezTo>
                  <a:cubicBezTo>
                    <a:pt x="913" y="8986"/>
                    <a:pt x="334" y="9908"/>
                    <a:pt x="1" y="10368"/>
                  </a:cubicBezTo>
                  <a:lnTo>
                    <a:pt x="227" y="10515"/>
                  </a:lnTo>
                  <a:cubicBezTo>
                    <a:pt x="579" y="9966"/>
                    <a:pt x="1236" y="8849"/>
                    <a:pt x="1706" y="7634"/>
                  </a:cubicBezTo>
                  <a:cubicBezTo>
                    <a:pt x="1716" y="7604"/>
                    <a:pt x="1725" y="7585"/>
                    <a:pt x="1736" y="7556"/>
                  </a:cubicBezTo>
                  <a:cubicBezTo>
                    <a:pt x="1736" y="7536"/>
                    <a:pt x="1745" y="7506"/>
                    <a:pt x="1755" y="7487"/>
                  </a:cubicBezTo>
                  <a:lnTo>
                    <a:pt x="1755" y="7487"/>
                  </a:lnTo>
                  <a:lnTo>
                    <a:pt x="1657" y="7506"/>
                  </a:lnTo>
                  <a:lnTo>
                    <a:pt x="1647" y="7506"/>
                  </a:lnTo>
                  <a:cubicBezTo>
                    <a:pt x="1638" y="7506"/>
                    <a:pt x="1627" y="7506"/>
                    <a:pt x="1618" y="7497"/>
                  </a:cubicBezTo>
                  <a:lnTo>
                    <a:pt x="1510" y="7419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3"/>
            <p:cNvSpPr/>
            <p:nvPr/>
          </p:nvSpPr>
          <p:spPr>
            <a:xfrm>
              <a:off x="4299687" y="3081344"/>
              <a:ext cx="409514" cy="810916"/>
            </a:xfrm>
            <a:custGeom>
              <a:avLst/>
              <a:gdLst/>
              <a:ahLst/>
              <a:cxnLst/>
              <a:rect l="l" t="t" r="r" b="b"/>
              <a:pathLst>
                <a:path w="2470" h="4891" extrusionOk="0">
                  <a:moveTo>
                    <a:pt x="1137" y="0"/>
                  </a:moveTo>
                  <a:cubicBezTo>
                    <a:pt x="1029" y="0"/>
                    <a:pt x="921" y="40"/>
                    <a:pt x="794" y="118"/>
                  </a:cubicBezTo>
                  <a:cubicBezTo>
                    <a:pt x="0" y="667"/>
                    <a:pt x="1450" y="3754"/>
                    <a:pt x="1921" y="4704"/>
                  </a:cubicBezTo>
                  <a:cubicBezTo>
                    <a:pt x="1960" y="4773"/>
                    <a:pt x="1980" y="4822"/>
                    <a:pt x="2009" y="4871"/>
                  </a:cubicBezTo>
                  <a:cubicBezTo>
                    <a:pt x="2009" y="4880"/>
                    <a:pt x="2019" y="4891"/>
                    <a:pt x="2029" y="4891"/>
                  </a:cubicBezTo>
                  <a:lnTo>
                    <a:pt x="1490" y="2235"/>
                  </a:lnTo>
                  <a:cubicBezTo>
                    <a:pt x="1490" y="2206"/>
                    <a:pt x="1509" y="2186"/>
                    <a:pt x="1529" y="2176"/>
                  </a:cubicBezTo>
                  <a:lnTo>
                    <a:pt x="1539" y="2176"/>
                  </a:lnTo>
                  <a:cubicBezTo>
                    <a:pt x="1548" y="2176"/>
                    <a:pt x="1559" y="2186"/>
                    <a:pt x="1559" y="2186"/>
                  </a:cubicBezTo>
                  <a:cubicBezTo>
                    <a:pt x="1578" y="2195"/>
                    <a:pt x="1578" y="2206"/>
                    <a:pt x="1588" y="2215"/>
                  </a:cubicBezTo>
                  <a:lnTo>
                    <a:pt x="2107" y="4832"/>
                  </a:lnTo>
                  <a:cubicBezTo>
                    <a:pt x="2127" y="4743"/>
                    <a:pt x="2156" y="4645"/>
                    <a:pt x="2166" y="4547"/>
                  </a:cubicBezTo>
                  <a:cubicBezTo>
                    <a:pt x="2470" y="2862"/>
                    <a:pt x="2068" y="0"/>
                    <a:pt x="1137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3"/>
            <p:cNvSpPr/>
            <p:nvPr/>
          </p:nvSpPr>
          <p:spPr>
            <a:xfrm>
              <a:off x="4176170" y="4329118"/>
              <a:ext cx="849865" cy="312031"/>
            </a:xfrm>
            <a:custGeom>
              <a:avLst/>
              <a:gdLst/>
              <a:ahLst/>
              <a:cxnLst/>
              <a:rect l="l" t="t" r="r" b="b"/>
              <a:pathLst>
                <a:path w="5126" h="1882" extrusionOk="0">
                  <a:moveTo>
                    <a:pt x="50" y="0"/>
                  </a:moveTo>
                  <a:cubicBezTo>
                    <a:pt x="30" y="0"/>
                    <a:pt x="20" y="0"/>
                    <a:pt x="11" y="20"/>
                  </a:cubicBezTo>
                  <a:cubicBezTo>
                    <a:pt x="0" y="39"/>
                    <a:pt x="0" y="69"/>
                    <a:pt x="20" y="79"/>
                  </a:cubicBezTo>
                  <a:lnTo>
                    <a:pt x="2421" y="1755"/>
                  </a:lnTo>
                  <a:lnTo>
                    <a:pt x="2587" y="1872"/>
                  </a:lnTo>
                  <a:cubicBezTo>
                    <a:pt x="2598" y="1872"/>
                    <a:pt x="2607" y="1882"/>
                    <a:pt x="2617" y="1882"/>
                  </a:cubicBezTo>
                  <a:cubicBezTo>
                    <a:pt x="2627" y="1882"/>
                    <a:pt x="2637" y="1872"/>
                    <a:pt x="2637" y="1872"/>
                  </a:cubicBezTo>
                  <a:lnTo>
                    <a:pt x="2666" y="1853"/>
                  </a:lnTo>
                  <a:lnTo>
                    <a:pt x="2685" y="1842"/>
                  </a:lnTo>
                  <a:lnTo>
                    <a:pt x="5096" y="549"/>
                  </a:lnTo>
                  <a:cubicBezTo>
                    <a:pt x="5116" y="529"/>
                    <a:pt x="5126" y="510"/>
                    <a:pt x="5116" y="481"/>
                  </a:cubicBezTo>
                  <a:cubicBezTo>
                    <a:pt x="5116" y="481"/>
                    <a:pt x="5106" y="470"/>
                    <a:pt x="5096" y="470"/>
                  </a:cubicBezTo>
                  <a:cubicBezTo>
                    <a:pt x="5096" y="461"/>
                    <a:pt x="5087" y="461"/>
                    <a:pt x="5076" y="461"/>
                  </a:cubicBezTo>
                  <a:cubicBezTo>
                    <a:pt x="5067" y="461"/>
                    <a:pt x="5057" y="461"/>
                    <a:pt x="5057" y="470"/>
                  </a:cubicBezTo>
                  <a:lnTo>
                    <a:pt x="2696" y="1744"/>
                  </a:lnTo>
                  <a:lnTo>
                    <a:pt x="2617" y="1784"/>
                  </a:lnTo>
                  <a:lnTo>
                    <a:pt x="2441" y="165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3"/>
            <p:cNvSpPr/>
            <p:nvPr/>
          </p:nvSpPr>
          <p:spPr>
            <a:xfrm>
              <a:off x="4068901" y="4753222"/>
              <a:ext cx="906733" cy="326621"/>
            </a:xfrm>
            <a:custGeom>
              <a:avLst/>
              <a:gdLst/>
              <a:ahLst/>
              <a:cxnLst/>
              <a:rect l="l" t="t" r="r" b="b"/>
              <a:pathLst>
                <a:path w="5469" h="1970" extrusionOk="0">
                  <a:moveTo>
                    <a:pt x="50" y="0"/>
                  </a:moveTo>
                  <a:cubicBezTo>
                    <a:pt x="40" y="0"/>
                    <a:pt x="20" y="10"/>
                    <a:pt x="11" y="20"/>
                  </a:cubicBezTo>
                  <a:cubicBezTo>
                    <a:pt x="1" y="39"/>
                    <a:pt x="1" y="68"/>
                    <a:pt x="20" y="88"/>
                  </a:cubicBezTo>
                  <a:lnTo>
                    <a:pt x="756" y="656"/>
                  </a:lnTo>
                  <a:lnTo>
                    <a:pt x="873" y="627"/>
                  </a:lnTo>
                  <a:lnTo>
                    <a:pt x="79" y="10"/>
                  </a:lnTo>
                  <a:cubicBezTo>
                    <a:pt x="70" y="10"/>
                    <a:pt x="59" y="0"/>
                    <a:pt x="50" y="0"/>
                  </a:cubicBezTo>
                  <a:close/>
                  <a:moveTo>
                    <a:pt x="1373" y="1019"/>
                  </a:moveTo>
                  <a:lnTo>
                    <a:pt x="1373" y="1127"/>
                  </a:lnTo>
                  <a:lnTo>
                    <a:pt x="2333" y="1882"/>
                  </a:lnTo>
                  <a:lnTo>
                    <a:pt x="2441" y="1960"/>
                  </a:lnTo>
                  <a:cubicBezTo>
                    <a:pt x="2450" y="1969"/>
                    <a:pt x="2461" y="1969"/>
                    <a:pt x="2470" y="1969"/>
                  </a:cubicBezTo>
                  <a:lnTo>
                    <a:pt x="2480" y="1969"/>
                  </a:lnTo>
                  <a:lnTo>
                    <a:pt x="2578" y="1950"/>
                  </a:lnTo>
                  <a:lnTo>
                    <a:pt x="5429" y="1392"/>
                  </a:lnTo>
                  <a:cubicBezTo>
                    <a:pt x="5449" y="1392"/>
                    <a:pt x="5469" y="1362"/>
                    <a:pt x="5459" y="1342"/>
                  </a:cubicBezTo>
                  <a:cubicBezTo>
                    <a:pt x="5459" y="1333"/>
                    <a:pt x="5449" y="1323"/>
                    <a:pt x="5440" y="1313"/>
                  </a:cubicBezTo>
                  <a:cubicBezTo>
                    <a:pt x="5440" y="1303"/>
                    <a:pt x="5429" y="1303"/>
                    <a:pt x="5420" y="1303"/>
                  </a:cubicBezTo>
                  <a:lnTo>
                    <a:pt x="5410" y="1303"/>
                  </a:lnTo>
                  <a:lnTo>
                    <a:pt x="2676" y="1842"/>
                  </a:lnTo>
                  <a:lnTo>
                    <a:pt x="2617" y="1852"/>
                  </a:lnTo>
                  <a:lnTo>
                    <a:pt x="2480" y="1882"/>
                  </a:lnTo>
                  <a:lnTo>
                    <a:pt x="2372" y="1784"/>
                  </a:lnTo>
                  <a:lnTo>
                    <a:pt x="1373" y="1019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3"/>
            <p:cNvSpPr/>
            <p:nvPr/>
          </p:nvSpPr>
          <p:spPr>
            <a:xfrm>
              <a:off x="4546555" y="3441948"/>
              <a:ext cx="109093" cy="479486"/>
            </a:xfrm>
            <a:custGeom>
              <a:avLst/>
              <a:gdLst/>
              <a:ahLst/>
              <a:cxnLst/>
              <a:rect l="l" t="t" r="r" b="b"/>
              <a:pathLst>
                <a:path w="658" h="2892" extrusionOk="0">
                  <a:moveTo>
                    <a:pt x="40" y="1"/>
                  </a:moveTo>
                  <a:cubicBezTo>
                    <a:pt x="20" y="11"/>
                    <a:pt x="1" y="31"/>
                    <a:pt x="1" y="60"/>
                  </a:cubicBezTo>
                  <a:lnTo>
                    <a:pt x="540" y="2716"/>
                  </a:lnTo>
                  <a:lnTo>
                    <a:pt x="569" y="2853"/>
                  </a:lnTo>
                  <a:cubicBezTo>
                    <a:pt x="569" y="2882"/>
                    <a:pt x="589" y="2892"/>
                    <a:pt x="608" y="2892"/>
                  </a:cubicBezTo>
                  <a:lnTo>
                    <a:pt x="618" y="2892"/>
                  </a:lnTo>
                  <a:cubicBezTo>
                    <a:pt x="647" y="2882"/>
                    <a:pt x="658" y="2862"/>
                    <a:pt x="658" y="2833"/>
                  </a:cubicBezTo>
                  <a:lnTo>
                    <a:pt x="618" y="2657"/>
                  </a:lnTo>
                  <a:lnTo>
                    <a:pt x="99" y="40"/>
                  </a:lnTo>
                  <a:cubicBezTo>
                    <a:pt x="89" y="31"/>
                    <a:pt x="89" y="20"/>
                    <a:pt x="70" y="11"/>
                  </a:cubicBezTo>
                  <a:cubicBezTo>
                    <a:pt x="70" y="11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3"/>
            <p:cNvSpPr/>
            <p:nvPr/>
          </p:nvSpPr>
          <p:spPr>
            <a:xfrm>
              <a:off x="4338649" y="3999352"/>
              <a:ext cx="589899" cy="286001"/>
            </a:xfrm>
            <a:custGeom>
              <a:avLst/>
              <a:gdLst/>
              <a:ahLst/>
              <a:cxnLst/>
              <a:rect l="l" t="t" r="r" b="b"/>
              <a:pathLst>
                <a:path w="3558" h="1725" extrusionOk="0">
                  <a:moveTo>
                    <a:pt x="3508" y="0"/>
                  </a:moveTo>
                  <a:cubicBezTo>
                    <a:pt x="3499" y="0"/>
                    <a:pt x="3479" y="0"/>
                    <a:pt x="3479" y="10"/>
                  </a:cubicBezTo>
                  <a:lnTo>
                    <a:pt x="1970" y="1499"/>
                  </a:lnTo>
                  <a:lnTo>
                    <a:pt x="1853" y="1617"/>
                  </a:lnTo>
                  <a:lnTo>
                    <a:pt x="1716" y="1490"/>
                  </a:lnTo>
                  <a:lnTo>
                    <a:pt x="79" y="29"/>
                  </a:lnTo>
                  <a:cubicBezTo>
                    <a:pt x="79" y="29"/>
                    <a:pt x="59" y="20"/>
                    <a:pt x="50" y="20"/>
                  </a:cubicBezTo>
                  <a:cubicBezTo>
                    <a:pt x="40" y="20"/>
                    <a:pt x="30" y="29"/>
                    <a:pt x="20" y="39"/>
                  </a:cubicBezTo>
                  <a:cubicBezTo>
                    <a:pt x="0" y="59"/>
                    <a:pt x="0" y="88"/>
                    <a:pt x="20" y="98"/>
                  </a:cubicBezTo>
                  <a:lnTo>
                    <a:pt x="1705" y="1607"/>
                  </a:lnTo>
                  <a:lnTo>
                    <a:pt x="1823" y="1715"/>
                  </a:lnTo>
                  <a:cubicBezTo>
                    <a:pt x="1833" y="1725"/>
                    <a:pt x="1843" y="1725"/>
                    <a:pt x="1853" y="1725"/>
                  </a:cubicBezTo>
                  <a:cubicBezTo>
                    <a:pt x="1862" y="1725"/>
                    <a:pt x="1872" y="1725"/>
                    <a:pt x="1882" y="1715"/>
                  </a:cubicBezTo>
                  <a:lnTo>
                    <a:pt x="1960" y="1636"/>
                  </a:lnTo>
                  <a:lnTo>
                    <a:pt x="1980" y="1617"/>
                  </a:lnTo>
                  <a:lnTo>
                    <a:pt x="3538" y="79"/>
                  </a:lnTo>
                  <a:cubicBezTo>
                    <a:pt x="3558" y="59"/>
                    <a:pt x="3558" y="29"/>
                    <a:pt x="3538" y="10"/>
                  </a:cubicBezTo>
                  <a:lnTo>
                    <a:pt x="3528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3"/>
            <p:cNvSpPr/>
            <p:nvPr/>
          </p:nvSpPr>
          <p:spPr>
            <a:xfrm>
              <a:off x="3752233" y="4907412"/>
              <a:ext cx="516783" cy="425934"/>
            </a:xfrm>
            <a:custGeom>
              <a:avLst/>
              <a:gdLst/>
              <a:ahLst/>
              <a:cxnLst/>
              <a:rect l="l" t="t" r="r" b="b"/>
              <a:pathLst>
                <a:path w="3117" h="2569" extrusionOk="0">
                  <a:moveTo>
                    <a:pt x="2156" y="1"/>
                  </a:moveTo>
                  <a:cubicBezTo>
                    <a:pt x="1362" y="579"/>
                    <a:pt x="392" y="1863"/>
                    <a:pt x="0" y="2392"/>
                  </a:cubicBezTo>
                  <a:lnTo>
                    <a:pt x="10" y="2392"/>
                  </a:lnTo>
                  <a:lnTo>
                    <a:pt x="2293" y="618"/>
                  </a:lnTo>
                  <a:cubicBezTo>
                    <a:pt x="2303" y="618"/>
                    <a:pt x="2313" y="608"/>
                    <a:pt x="2322" y="608"/>
                  </a:cubicBezTo>
                  <a:cubicBezTo>
                    <a:pt x="2332" y="608"/>
                    <a:pt x="2352" y="618"/>
                    <a:pt x="2361" y="628"/>
                  </a:cubicBezTo>
                  <a:cubicBezTo>
                    <a:pt x="2372" y="647"/>
                    <a:pt x="2372" y="677"/>
                    <a:pt x="2352" y="697"/>
                  </a:cubicBezTo>
                  <a:lnTo>
                    <a:pt x="39" y="2490"/>
                  </a:lnTo>
                  <a:cubicBezTo>
                    <a:pt x="49" y="2519"/>
                    <a:pt x="59" y="2539"/>
                    <a:pt x="68" y="2568"/>
                  </a:cubicBezTo>
                  <a:cubicBezTo>
                    <a:pt x="1137" y="2284"/>
                    <a:pt x="2626" y="1344"/>
                    <a:pt x="3116" y="589"/>
                  </a:cubicBezTo>
                  <a:cubicBezTo>
                    <a:pt x="2783" y="412"/>
                    <a:pt x="2450" y="216"/>
                    <a:pt x="2156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3"/>
            <p:cNvSpPr/>
            <p:nvPr/>
          </p:nvSpPr>
          <p:spPr>
            <a:xfrm>
              <a:off x="4109686" y="4857176"/>
              <a:ext cx="186851" cy="147891"/>
            </a:xfrm>
            <a:custGeom>
              <a:avLst/>
              <a:gdLst/>
              <a:ahLst/>
              <a:cxnLst/>
              <a:rect l="l" t="t" r="r" b="b"/>
              <a:pathLst>
                <a:path w="1127" h="892" extrusionOk="0">
                  <a:moveTo>
                    <a:pt x="627" y="0"/>
                  </a:moveTo>
                  <a:lnTo>
                    <a:pt x="1127" y="392"/>
                  </a:lnTo>
                  <a:cubicBezTo>
                    <a:pt x="1107" y="255"/>
                    <a:pt x="1029" y="137"/>
                    <a:pt x="862" y="49"/>
                  </a:cubicBezTo>
                  <a:cubicBezTo>
                    <a:pt x="804" y="20"/>
                    <a:pt x="745" y="0"/>
                    <a:pt x="676" y="0"/>
                  </a:cubicBezTo>
                  <a:close/>
                  <a:moveTo>
                    <a:pt x="510" y="29"/>
                  </a:moveTo>
                  <a:cubicBezTo>
                    <a:pt x="353" y="68"/>
                    <a:pt x="176" y="166"/>
                    <a:pt x="0" y="304"/>
                  </a:cubicBezTo>
                  <a:cubicBezTo>
                    <a:pt x="294" y="519"/>
                    <a:pt x="627" y="715"/>
                    <a:pt x="960" y="892"/>
                  </a:cubicBezTo>
                  <a:cubicBezTo>
                    <a:pt x="1058" y="754"/>
                    <a:pt x="1107" y="627"/>
                    <a:pt x="1127" y="500"/>
                  </a:cubicBezTo>
                  <a:lnTo>
                    <a:pt x="510" y="29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3"/>
            <p:cNvSpPr/>
            <p:nvPr/>
          </p:nvSpPr>
          <p:spPr>
            <a:xfrm>
              <a:off x="4194076" y="4857176"/>
              <a:ext cx="102461" cy="82899"/>
            </a:xfrm>
            <a:custGeom>
              <a:avLst/>
              <a:gdLst/>
              <a:ahLst/>
              <a:cxnLst/>
              <a:rect l="l" t="t" r="r" b="b"/>
              <a:pathLst>
                <a:path w="618" h="500" extrusionOk="0">
                  <a:moveTo>
                    <a:pt x="118" y="0"/>
                  </a:moveTo>
                  <a:lnTo>
                    <a:pt x="1" y="29"/>
                  </a:lnTo>
                  <a:lnTo>
                    <a:pt x="618" y="500"/>
                  </a:lnTo>
                  <a:lnTo>
                    <a:pt x="618" y="392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3"/>
            <p:cNvSpPr/>
            <p:nvPr/>
          </p:nvSpPr>
          <p:spPr>
            <a:xfrm>
              <a:off x="3591246" y="4082083"/>
              <a:ext cx="568843" cy="455114"/>
            </a:xfrm>
            <a:custGeom>
              <a:avLst/>
              <a:gdLst/>
              <a:ahLst/>
              <a:cxnLst/>
              <a:rect l="l" t="t" r="r" b="b"/>
              <a:pathLst>
                <a:path w="3431" h="2745" extrusionOk="0">
                  <a:moveTo>
                    <a:pt x="2284" y="1"/>
                  </a:moveTo>
                  <a:cubicBezTo>
                    <a:pt x="1618" y="1"/>
                    <a:pt x="451" y="1755"/>
                    <a:pt x="1" y="2490"/>
                  </a:cubicBezTo>
                  <a:lnTo>
                    <a:pt x="1" y="2529"/>
                  </a:lnTo>
                  <a:lnTo>
                    <a:pt x="1638" y="1069"/>
                  </a:lnTo>
                  <a:cubicBezTo>
                    <a:pt x="1638" y="1069"/>
                    <a:pt x="1657" y="1059"/>
                    <a:pt x="1667" y="1059"/>
                  </a:cubicBezTo>
                  <a:cubicBezTo>
                    <a:pt x="1677" y="1059"/>
                    <a:pt x="1686" y="1069"/>
                    <a:pt x="1696" y="1079"/>
                  </a:cubicBezTo>
                  <a:cubicBezTo>
                    <a:pt x="1716" y="1098"/>
                    <a:pt x="1716" y="1128"/>
                    <a:pt x="1696" y="1137"/>
                  </a:cubicBezTo>
                  <a:lnTo>
                    <a:pt x="11" y="2646"/>
                  </a:lnTo>
                  <a:cubicBezTo>
                    <a:pt x="11" y="2676"/>
                    <a:pt x="11" y="2705"/>
                    <a:pt x="20" y="2744"/>
                  </a:cubicBezTo>
                  <a:cubicBezTo>
                    <a:pt x="1363" y="2254"/>
                    <a:pt x="3430" y="462"/>
                    <a:pt x="2421" y="20"/>
                  </a:cubicBezTo>
                  <a:cubicBezTo>
                    <a:pt x="2382" y="11"/>
                    <a:pt x="2333" y="1"/>
                    <a:pt x="2284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3"/>
            <p:cNvSpPr/>
            <p:nvPr/>
          </p:nvSpPr>
          <p:spPr>
            <a:xfrm>
              <a:off x="2972335" y="4061028"/>
              <a:ext cx="576801" cy="461580"/>
            </a:xfrm>
            <a:custGeom>
              <a:avLst/>
              <a:gdLst/>
              <a:ahLst/>
              <a:cxnLst/>
              <a:rect l="l" t="t" r="r" b="b"/>
              <a:pathLst>
                <a:path w="3479" h="2784" extrusionOk="0">
                  <a:moveTo>
                    <a:pt x="1166" y="1"/>
                  </a:moveTo>
                  <a:cubicBezTo>
                    <a:pt x="1118" y="1"/>
                    <a:pt x="1068" y="10"/>
                    <a:pt x="1029" y="30"/>
                  </a:cubicBezTo>
                  <a:cubicBezTo>
                    <a:pt x="1" y="461"/>
                    <a:pt x="2127" y="2313"/>
                    <a:pt x="3470" y="2784"/>
                  </a:cubicBezTo>
                  <a:lnTo>
                    <a:pt x="1911" y="1245"/>
                  </a:lnTo>
                  <a:cubicBezTo>
                    <a:pt x="1891" y="1225"/>
                    <a:pt x="1891" y="1196"/>
                    <a:pt x="1911" y="1177"/>
                  </a:cubicBezTo>
                  <a:lnTo>
                    <a:pt x="1921" y="1166"/>
                  </a:lnTo>
                  <a:lnTo>
                    <a:pt x="1941" y="1166"/>
                  </a:lnTo>
                  <a:cubicBezTo>
                    <a:pt x="1950" y="1166"/>
                    <a:pt x="1970" y="1166"/>
                    <a:pt x="1970" y="1177"/>
                  </a:cubicBezTo>
                  <a:lnTo>
                    <a:pt x="3479" y="2666"/>
                  </a:lnTo>
                  <a:lnTo>
                    <a:pt x="3479" y="2588"/>
                  </a:lnTo>
                  <a:cubicBezTo>
                    <a:pt x="3067" y="1911"/>
                    <a:pt x="1862" y="1"/>
                    <a:pt x="1166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3"/>
            <p:cNvSpPr/>
            <p:nvPr/>
          </p:nvSpPr>
          <p:spPr>
            <a:xfrm>
              <a:off x="2842352" y="4498063"/>
              <a:ext cx="750720" cy="391779"/>
            </a:xfrm>
            <a:custGeom>
              <a:avLst/>
              <a:gdLst/>
              <a:ahLst/>
              <a:cxnLst/>
              <a:rect l="l" t="t" r="r" b="b"/>
              <a:pathLst>
                <a:path w="4528" h="2363" extrusionOk="0">
                  <a:moveTo>
                    <a:pt x="1275" y="0"/>
                  </a:moveTo>
                  <a:cubicBezTo>
                    <a:pt x="1166" y="0"/>
                    <a:pt x="1079" y="30"/>
                    <a:pt x="1000" y="89"/>
                  </a:cubicBezTo>
                  <a:cubicBezTo>
                    <a:pt x="1" y="873"/>
                    <a:pt x="2930" y="2284"/>
                    <a:pt x="4518" y="2362"/>
                  </a:cubicBezTo>
                  <a:lnTo>
                    <a:pt x="4528" y="2362"/>
                  </a:lnTo>
                  <a:lnTo>
                    <a:pt x="2117" y="1069"/>
                  </a:lnTo>
                  <a:cubicBezTo>
                    <a:pt x="2098" y="1049"/>
                    <a:pt x="2088" y="1030"/>
                    <a:pt x="2098" y="1000"/>
                  </a:cubicBezTo>
                  <a:cubicBezTo>
                    <a:pt x="2107" y="1000"/>
                    <a:pt x="2107" y="990"/>
                    <a:pt x="2117" y="990"/>
                  </a:cubicBezTo>
                  <a:cubicBezTo>
                    <a:pt x="2117" y="980"/>
                    <a:pt x="2127" y="980"/>
                    <a:pt x="2137" y="980"/>
                  </a:cubicBezTo>
                  <a:lnTo>
                    <a:pt x="2156" y="980"/>
                  </a:lnTo>
                  <a:lnTo>
                    <a:pt x="4518" y="2264"/>
                  </a:lnTo>
                  <a:lnTo>
                    <a:pt x="4518" y="2254"/>
                  </a:lnTo>
                  <a:cubicBezTo>
                    <a:pt x="4038" y="1784"/>
                    <a:pt x="2156" y="0"/>
                    <a:pt x="1275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3"/>
            <p:cNvSpPr/>
            <p:nvPr/>
          </p:nvSpPr>
          <p:spPr>
            <a:xfrm>
              <a:off x="2965869" y="5117143"/>
              <a:ext cx="755528" cy="245380"/>
            </a:xfrm>
            <a:custGeom>
              <a:avLst/>
              <a:gdLst/>
              <a:ahLst/>
              <a:cxnLst/>
              <a:rect l="l" t="t" r="r" b="b"/>
              <a:pathLst>
                <a:path w="4557" h="1480" extrusionOk="0">
                  <a:moveTo>
                    <a:pt x="1088" y="0"/>
                  </a:moveTo>
                  <a:cubicBezTo>
                    <a:pt x="853" y="0"/>
                    <a:pt x="667" y="59"/>
                    <a:pt x="569" y="196"/>
                  </a:cubicBezTo>
                  <a:cubicBezTo>
                    <a:pt x="0" y="1000"/>
                    <a:pt x="1793" y="1479"/>
                    <a:pt x="3352" y="1479"/>
                  </a:cubicBezTo>
                  <a:cubicBezTo>
                    <a:pt x="3792" y="1479"/>
                    <a:pt x="4214" y="1440"/>
                    <a:pt x="4557" y="1362"/>
                  </a:cubicBezTo>
                  <a:cubicBezTo>
                    <a:pt x="4557" y="1342"/>
                    <a:pt x="4547" y="1313"/>
                    <a:pt x="4537" y="1294"/>
                  </a:cubicBezTo>
                  <a:lnTo>
                    <a:pt x="1686" y="735"/>
                  </a:lnTo>
                  <a:cubicBezTo>
                    <a:pt x="1666" y="735"/>
                    <a:pt x="1647" y="706"/>
                    <a:pt x="1656" y="686"/>
                  </a:cubicBezTo>
                  <a:cubicBezTo>
                    <a:pt x="1656" y="676"/>
                    <a:pt x="1666" y="656"/>
                    <a:pt x="1676" y="656"/>
                  </a:cubicBezTo>
                  <a:cubicBezTo>
                    <a:pt x="1676" y="647"/>
                    <a:pt x="1686" y="647"/>
                    <a:pt x="1695" y="647"/>
                  </a:cubicBezTo>
                  <a:lnTo>
                    <a:pt x="1705" y="647"/>
                  </a:lnTo>
                  <a:lnTo>
                    <a:pt x="4439" y="1185"/>
                  </a:lnTo>
                  <a:cubicBezTo>
                    <a:pt x="3773" y="843"/>
                    <a:pt x="2019" y="0"/>
                    <a:pt x="108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3633524" y="4438046"/>
              <a:ext cx="599681" cy="450140"/>
            </a:xfrm>
            <a:custGeom>
              <a:avLst/>
              <a:gdLst/>
              <a:ahLst/>
              <a:cxnLst/>
              <a:rect l="l" t="t" r="r" b="b"/>
              <a:pathLst>
                <a:path w="3617" h="2715" extrusionOk="0">
                  <a:moveTo>
                    <a:pt x="2950" y="0"/>
                  </a:moveTo>
                  <a:cubicBezTo>
                    <a:pt x="2137" y="0"/>
                    <a:pt x="530" y="1882"/>
                    <a:pt x="0" y="2538"/>
                  </a:cubicBezTo>
                  <a:lnTo>
                    <a:pt x="1725" y="1333"/>
                  </a:lnTo>
                  <a:cubicBezTo>
                    <a:pt x="1755" y="1215"/>
                    <a:pt x="1833" y="1117"/>
                    <a:pt x="1980" y="1039"/>
                  </a:cubicBezTo>
                  <a:cubicBezTo>
                    <a:pt x="2039" y="1009"/>
                    <a:pt x="2098" y="989"/>
                    <a:pt x="2166" y="989"/>
                  </a:cubicBezTo>
                  <a:lnTo>
                    <a:pt x="2206" y="989"/>
                  </a:lnTo>
                  <a:lnTo>
                    <a:pt x="2362" y="882"/>
                  </a:lnTo>
                  <a:lnTo>
                    <a:pt x="2391" y="882"/>
                  </a:lnTo>
                  <a:cubicBezTo>
                    <a:pt x="2411" y="882"/>
                    <a:pt x="2421" y="882"/>
                    <a:pt x="2431" y="902"/>
                  </a:cubicBezTo>
                  <a:cubicBezTo>
                    <a:pt x="2441" y="921"/>
                    <a:pt x="2441" y="950"/>
                    <a:pt x="2421" y="960"/>
                  </a:cubicBezTo>
                  <a:lnTo>
                    <a:pt x="2333" y="1019"/>
                  </a:lnTo>
                  <a:cubicBezTo>
                    <a:pt x="2489" y="1058"/>
                    <a:pt x="2666" y="1156"/>
                    <a:pt x="2842" y="1294"/>
                  </a:cubicBezTo>
                  <a:cubicBezTo>
                    <a:pt x="3391" y="813"/>
                    <a:pt x="3617" y="333"/>
                    <a:pt x="3156" y="49"/>
                  </a:cubicBezTo>
                  <a:cubicBezTo>
                    <a:pt x="3097" y="20"/>
                    <a:pt x="3029" y="0"/>
                    <a:pt x="2950" y="0"/>
                  </a:cubicBezTo>
                  <a:close/>
                  <a:moveTo>
                    <a:pt x="1716" y="1450"/>
                  </a:moveTo>
                  <a:lnTo>
                    <a:pt x="20" y="2636"/>
                  </a:lnTo>
                  <a:cubicBezTo>
                    <a:pt x="20" y="2665"/>
                    <a:pt x="30" y="2694"/>
                    <a:pt x="30" y="2714"/>
                  </a:cubicBezTo>
                  <a:cubicBezTo>
                    <a:pt x="599" y="2596"/>
                    <a:pt x="1304" y="2302"/>
                    <a:pt x="1921" y="1950"/>
                  </a:cubicBezTo>
                  <a:cubicBezTo>
                    <a:pt x="1794" y="1773"/>
                    <a:pt x="1716" y="1597"/>
                    <a:pt x="1716" y="145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3917862" y="4602017"/>
              <a:ext cx="187017" cy="159331"/>
            </a:xfrm>
            <a:custGeom>
              <a:avLst/>
              <a:gdLst/>
              <a:ahLst/>
              <a:cxnLst/>
              <a:rect l="l" t="t" r="r" b="b"/>
              <a:pathLst>
                <a:path w="1128" h="961" extrusionOk="0">
                  <a:moveTo>
                    <a:pt x="451" y="0"/>
                  </a:moveTo>
                  <a:cubicBezTo>
                    <a:pt x="383" y="0"/>
                    <a:pt x="324" y="20"/>
                    <a:pt x="265" y="50"/>
                  </a:cubicBezTo>
                  <a:cubicBezTo>
                    <a:pt x="118" y="128"/>
                    <a:pt x="40" y="226"/>
                    <a:pt x="10" y="344"/>
                  </a:cubicBezTo>
                  <a:lnTo>
                    <a:pt x="491" y="0"/>
                  </a:lnTo>
                  <a:close/>
                  <a:moveTo>
                    <a:pt x="618" y="30"/>
                  </a:moveTo>
                  <a:lnTo>
                    <a:pt x="1" y="461"/>
                  </a:lnTo>
                  <a:cubicBezTo>
                    <a:pt x="1" y="608"/>
                    <a:pt x="79" y="784"/>
                    <a:pt x="206" y="961"/>
                  </a:cubicBezTo>
                  <a:cubicBezTo>
                    <a:pt x="559" y="755"/>
                    <a:pt x="883" y="530"/>
                    <a:pt x="1127" y="305"/>
                  </a:cubicBezTo>
                  <a:cubicBezTo>
                    <a:pt x="951" y="167"/>
                    <a:pt x="774" y="69"/>
                    <a:pt x="618" y="3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3542503" y="4090373"/>
              <a:ext cx="466547" cy="1743361"/>
            </a:xfrm>
            <a:custGeom>
              <a:avLst/>
              <a:gdLst/>
              <a:ahLst/>
              <a:cxnLst/>
              <a:rect l="l" t="t" r="r" b="b"/>
              <a:pathLst>
                <a:path w="2814" h="10515" extrusionOk="0">
                  <a:moveTo>
                    <a:pt x="79" y="0"/>
                  </a:moveTo>
                  <a:cubicBezTo>
                    <a:pt x="11" y="813"/>
                    <a:pt x="1" y="1617"/>
                    <a:pt x="40" y="2411"/>
                  </a:cubicBezTo>
                  <a:lnTo>
                    <a:pt x="40" y="2489"/>
                  </a:lnTo>
                  <a:lnTo>
                    <a:pt x="158" y="2607"/>
                  </a:lnTo>
                  <a:lnTo>
                    <a:pt x="295" y="2479"/>
                  </a:lnTo>
                  <a:lnTo>
                    <a:pt x="295" y="2440"/>
                  </a:lnTo>
                  <a:cubicBezTo>
                    <a:pt x="256" y="1725"/>
                    <a:pt x="266" y="960"/>
                    <a:pt x="324" y="157"/>
                  </a:cubicBezTo>
                  <a:lnTo>
                    <a:pt x="324" y="157"/>
                  </a:lnTo>
                  <a:cubicBezTo>
                    <a:pt x="285" y="225"/>
                    <a:pt x="266" y="274"/>
                    <a:pt x="236" y="323"/>
                  </a:cubicBezTo>
                  <a:cubicBezTo>
                    <a:pt x="236" y="333"/>
                    <a:pt x="227" y="333"/>
                    <a:pt x="216" y="343"/>
                  </a:cubicBezTo>
                  <a:lnTo>
                    <a:pt x="187" y="480"/>
                  </a:lnTo>
                  <a:cubicBezTo>
                    <a:pt x="187" y="499"/>
                    <a:pt x="168" y="519"/>
                    <a:pt x="148" y="519"/>
                  </a:cubicBezTo>
                  <a:lnTo>
                    <a:pt x="138" y="519"/>
                  </a:lnTo>
                  <a:cubicBezTo>
                    <a:pt x="109" y="510"/>
                    <a:pt x="99" y="490"/>
                    <a:pt x="99" y="460"/>
                  </a:cubicBezTo>
                  <a:lnTo>
                    <a:pt x="138" y="284"/>
                  </a:lnTo>
                  <a:cubicBezTo>
                    <a:pt x="118" y="196"/>
                    <a:pt x="99" y="98"/>
                    <a:pt x="79" y="0"/>
                  </a:cubicBezTo>
                  <a:close/>
                  <a:moveTo>
                    <a:pt x="305" y="2596"/>
                  </a:moveTo>
                  <a:lnTo>
                    <a:pt x="187" y="2705"/>
                  </a:lnTo>
                  <a:cubicBezTo>
                    <a:pt x="177" y="2714"/>
                    <a:pt x="168" y="2714"/>
                    <a:pt x="158" y="2714"/>
                  </a:cubicBezTo>
                  <a:cubicBezTo>
                    <a:pt x="148" y="2714"/>
                    <a:pt x="138" y="2714"/>
                    <a:pt x="129" y="2705"/>
                  </a:cubicBezTo>
                  <a:lnTo>
                    <a:pt x="50" y="2626"/>
                  </a:lnTo>
                  <a:lnTo>
                    <a:pt x="50" y="2626"/>
                  </a:lnTo>
                  <a:cubicBezTo>
                    <a:pt x="70" y="2999"/>
                    <a:pt x="99" y="3361"/>
                    <a:pt x="148" y="3724"/>
                  </a:cubicBezTo>
                  <a:cubicBezTo>
                    <a:pt x="187" y="4057"/>
                    <a:pt x="236" y="4390"/>
                    <a:pt x="295" y="4713"/>
                  </a:cubicBezTo>
                  <a:lnTo>
                    <a:pt x="295" y="4723"/>
                  </a:lnTo>
                  <a:lnTo>
                    <a:pt x="373" y="4752"/>
                  </a:lnTo>
                  <a:lnTo>
                    <a:pt x="549" y="4635"/>
                  </a:lnTo>
                  <a:cubicBezTo>
                    <a:pt x="442" y="4037"/>
                    <a:pt x="354" y="3380"/>
                    <a:pt x="314" y="2694"/>
                  </a:cubicBezTo>
                  <a:cubicBezTo>
                    <a:pt x="305" y="2655"/>
                    <a:pt x="305" y="2626"/>
                    <a:pt x="305" y="2596"/>
                  </a:cubicBezTo>
                  <a:close/>
                  <a:moveTo>
                    <a:pt x="569" y="4733"/>
                  </a:moveTo>
                  <a:lnTo>
                    <a:pt x="403" y="4850"/>
                  </a:lnTo>
                  <a:cubicBezTo>
                    <a:pt x="393" y="4850"/>
                    <a:pt x="383" y="4860"/>
                    <a:pt x="373" y="4860"/>
                  </a:cubicBezTo>
                  <a:cubicBezTo>
                    <a:pt x="364" y="4860"/>
                    <a:pt x="354" y="4850"/>
                    <a:pt x="354" y="4850"/>
                  </a:cubicBezTo>
                  <a:lnTo>
                    <a:pt x="324" y="4831"/>
                  </a:lnTo>
                  <a:lnTo>
                    <a:pt x="324" y="4831"/>
                  </a:lnTo>
                  <a:cubicBezTo>
                    <a:pt x="491" y="5713"/>
                    <a:pt x="726" y="6566"/>
                    <a:pt x="1020" y="7389"/>
                  </a:cubicBezTo>
                  <a:lnTo>
                    <a:pt x="1157" y="7408"/>
                  </a:lnTo>
                  <a:lnTo>
                    <a:pt x="1275" y="7320"/>
                  </a:lnTo>
                  <a:lnTo>
                    <a:pt x="1265" y="7320"/>
                  </a:lnTo>
                  <a:cubicBezTo>
                    <a:pt x="1020" y="6624"/>
                    <a:pt x="765" y="5782"/>
                    <a:pt x="579" y="4811"/>
                  </a:cubicBezTo>
                  <a:cubicBezTo>
                    <a:pt x="579" y="4791"/>
                    <a:pt x="569" y="4762"/>
                    <a:pt x="569" y="4733"/>
                  </a:cubicBezTo>
                  <a:close/>
                  <a:moveTo>
                    <a:pt x="1304" y="7418"/>
                  </a:moveTo>
                  <a:lnTo>
                    <a:pt x="1196" y="7496"/>
                  </a:lnTo>
                  <a:cubicBezTo>
                    <a:pt x="1187" y="7506"/>
                    <a:pt x="1177" y="7506"/>
                    <a:pt x="1167" y="7506"/>
                  </a:cubicBezTo>
                  <a:lnTo>
                    <a:pt x="1157" y="7506"/>
                  </a:lnTo>
                  <a:lnTo>
                    <a:pt x="1059" y="7487"/>
                  </a:lnTo>
                  <a:lnTo>
                    <a:pt x="1059" y="7487"/>
                  </a:lnTo>
                  <a:cubicBezTo>
                    <a:pt x="1069" y="7506"/>
                    <a:pt x="1079" y="7535"/>
                    <a:pt x="1079" y="7555"/>
                  </a:cubicBezTo>
                  <a:cubicBezTo>
                    <a:pt x="1089" y="7585"/>
                    <a:pt x="1098" y="7604"/>
                    <a:pt x="1108" y="7633"/>
                  </a:cubicBezTo>
                  <a:cubicBezTo>
                    <a:pt x="1579" y="8848"/>
                    <a:pt x="2235" y="9965"/>
                    <a:pt x="2588" y="10514"/>
                  </a:cubicBezTo>
                  <a:lnTo>
                    <a:pt x="2813" y="10368"/>
                  </a:lnTo>
                  <a:cubicBezTo>
                    <a:pt x="2480" y="9897"/>
                    <a:pt x="1902" y="8986"/>
                    <a:pt x="1344" y="7526"/>
                  </a:cubicBezTo>
                  <a:cubicBezTo>
                    <a:pt x="1344" y="7516"/>
                    <a:pt x="1344" y="7506"/>
                    <a:pt x="1333" y="7496"/>
                  </a:cubicBezTo>
                  <a:cubicBezTo>
                    <a:pt x="1324" y="7467"/>
                    <a:pt x="1314" y="7447"/>
                    <a:pt x="1304" y="7418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3505199" y="3336503"/>
              <a:ext cx="409679" cy="810750"/>
            </a:xfrm>
            <a:custGeom>
              <a:avLst/>
              <a:gdLst/>
              <a:ahLst/>
              <a:cxnLst/>
              <a:rect l="l" t="t" r="r" b="b"/>
              <a:pathLst>
                <a:path w="2471" h="4890" extrusionOk="0">
                  <a:moveTo>
                    <a:pt x="1333" y="0"/>
                  </a:moveTo>
                  <a:cubicBezTo>
                    <a:pt x="402" y="0"/>
                    <a:pt x="1" y="2862"/>
                    <a:pt x="304" y="4547"/>
                  </a:cubicBezTo>
                  <a:cubicBezTo>
                    <a:pt x="324" y="4645"/>
                    <a:pt x="343" y="4743"/>
                    <a:pt x="363" y="4831"/>
                  </a:cubicBezTo>
                  <a:lnTo>
                    <a:pt x="883" y="2215"/>
                  </a:lnTo>
                  <a:lnTo>
                    <a:pt x="912" y="2185"/>
                  </a:lnTo>
                  <a:cubicBezTo>
                    <a:pt x="912" y="2185"/>
                    <a:pt x="922" y="2176"/>
                    <a:pt x="931" y="2176"/>
                  </a:cubicBezTo>
                  <a:lnTo>
                    <a:pt x="941" y="2176"/>
                  </a:lnTo>
                  <a:cubicBezTo>
                    <a:pt x="961" y="2185"/>
                    <a:pt x="981" y="2205"/>
                    <a:pt x="981" y="2234"/>
                  </a:cubicBezTo>
                  <a:lnTo>
                    <a:pt x="441" y="4890"/>
                  </a:lnTo>
                  <a:cubicBezTo>
                    <a:pt x="452" y="4880"/>
                    <a:pt x="461" y="4880"/>
                    <a:pt x="461" y="4870"/>
                  </a:cubicBezTo>
                  <a:cubicBezTo>
                    <a:pt x="491" y="4821"/>
                    <a:pt x="510" y="4772"/>
                    <a:pt x="549" y="4704"/>
                  </a:cubicBezTo>
                  <a:cubicBezTo>
                    <a:pt x="1020" y="3743"/>
                    <a:pt x="2470" y="667"/>
                    <a:pt x="1676" y="118"/>
                  </a:cubicBezTo>
                  <a:cubicBezTo>
                    <a:pt x="1549" y="39"/>
                    <a:pt x="1441" y="0"/>
                    <a:pt x="133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3188365" y="4584111"/>
              <a:ext cx="849865" cy="312197"/>
            </a:xfrm>
            <a:custGeom>
              <a:avLst/>
              <a:gdLst/>
              <a:ahLst/>
              <a:cxnLst/>
              <a:rect l="l" t="t" r="r" b="b"/>
              <a:pathLst>
                <a:path w="5126" h="1883" extrusionOk="0">
                  <a:moveTo>
                    <a:pt x="5047" y="1"/>
                  </a:moveTo>
                  <a:lnTo>
                    <a:pt x="4891" y="108"/>
                  </a:lnTo>
                  <a:cubicBezTo>
                    <a:pt x="4939" y="119"/>
                    <a:pt x="4978" y="128"/>
                    <a:pt x="5018" y="138"/>
                  </a:cubicBezTo>
                  <a:lnTo>
                    <a:pt x="5106" y="79"/>
                  </a:lnTo>
                  <a:cubicBezTo>
                    <a:pt x="5126" y="69"/>
                    <a:pt x="5126" y="40"/>
                    <a:pt x="5116" y="21"/>
                  </a:cubicBezTo>
                  <a:cubicBezTo>
                    <a:pt x="5106" y="1"/>
                    <a:pt x="5096" y="1"/>
                    <a:pt x="5076" y="1"/>
                  </a:cubicBezTo>
                  <a:close/>
                  <a:moveTo>
                    <a:pt x="4410" y="452"/>
                  </a:moveTo>
                  <a:lnTo>
                    <a:pt x="2685" y="1657"/>
                  </a:lnTo>
                  <a:lnTo>
                    <a:pt x="2509" y="1774"/>
                  </a:lnTo>
                  <a:lnTo>
                    <a:pt x="2431" y="1745"/>
                  </a:lnTo>
                  <a:lnTo>
                    <a:pt x="69" y="461"/>
                  </a:lnTo>
                  <a:lnTo>
                    <a:pt x="50" y="461"/>
                  </a:lnTo>
                  <a:cubicBezTo>
                    <a:pt x="40" y="461"/>
                    <a:pt x="30" y="461"/>
                    <a:pt x="30" y="471"/>
                  </a:cubicBezTo>
                  <a:cubicBezTo>
                    <a:pt x="20" y="471"/>
                    <a:pt x="20" y="481"/>
                    <a:pt x="11" y="481"/>
                  </a:cubicBezTo>
                  <a:cubicBezTo>
                    <a:pt x="1" y="511"/>
                    <a:pt x="11" y="530"/>
                    <a:pt x="30" y="550"/>
                  </a:cubicBezTo>
                  <a:lnTo>
                    <a:pt x="2441" y="1843"/>
                  </a:lnTo>
                  <a:lnTo>
                    <a:pt x="2460" y="1853"/>
                  </a:lnTo>
                  <a:lnTo>
                    <a:pt x="2490" y="1872"/>
                  </a:lnTo>
                  <a:cubicBezTo>
                    <a:pt x="2490" y="1872"/>
                    <a:pt x="2500" y="1882"/>
                    <a:pt x="2509" y="1882"/>
                  </a:cubicBezTo>
                  <a:cubicBezTo>
                    <a:pt x="2519" y="1882"/>
                    <a:pt x="2529" y="1872"/>
                    <a:pt x="2539" y="1872"/>
                  </a:cubicBezTo>
                  <a:lnTo>
                    <a:pt x="2705" y="1755"/>
                  </a:lnTo>
                  <a:lnTo>
                    <a:pt x="4401" y="569"/>
                  </a:lnTo>
                  <a:cubicBezTo>
                    <a:pt x="4401" y="530"/>
                    <a:pt x="4401" y="491"/>
                    <a:pt x="4410" y="452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3917862" y="4602017"/>
              <a:ext cx="102461" cy="76598"/>
            </a:xfrm>
            <a:custGeom>
              <a:avLst/>
              <a:gdLst/>
              <a:ahLst/>
              <a:cxnLst/>
              <a:rect l="l" t="t" r="r" b="b"/>
              <a:pathLst>
                <a:path w="618" h="462" extrusionOk="0">
                  <a:moveTo>
                    <a:pt x="491" y="0"/>
                  </a:moveTo>
                  <a:lnTo>
                    <a:pt x="10" y="344"/>
                  </a:lnTo>
                  <a:cubicBezTo>
                    <a:pt x="1" y="383"/>
                    <a:pt x="1" y="422"/>
                    <a:pt x="1" y="461"/>
                  </a:cubicBezTo>
                  <a:lnTo>
                    <a:pt x="618" y="30"/>
                  </a:lnTo>
                  <a:cubicBezTo>
                    <a:pt x="578" y="20"/>
                    <a:pt x="539" y="11"/>
                    <a:pt x="491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3238767" y="5008215"/>
              <a:ext cx="906733" cy="326787"/>
            </a:xfrm>
            <a:custGeom>
              <a:avLst/>
              <a:gdLst/>
              <a:ahLst/>
              <a:cxnLst/>
              <a:rect l="l" t="t" r="r" b="b"/>
              <a:pathLst>
                <a:path w="5469" h="1971" extrusionOk="0">
                  <a:moveTo>
                    <a:pt x="5419" y="0"/>
                  </a:moveTo>
                  <a:cubicBezTo>
                    <a:pt x="5410" y="0"/>
                    <a:pt x="5400" y="10"/>
                    <a:pt x="5390" y="10"/>
                  </a:cubicBezTo>
                  <a:lnTo>
                    <a:pt x="3107" y="1784"/>
                  </a:lnTo>
                  <a:lnTo>
                    <a:pt x="2989" y="1872"/>
                  </a:lnTo>
                  <a:lnTo>
                    <a:pt x="2852" y="1853"/>
                  </a:lnTo>
                  <a:lnTo>
                    <a:pt x="2793" y="1842"/>
                  </a:lnTo>
                  <a:lnTo>
                    <a:pt x="59" y="1304"/>
                  </a:lnTo>
                  <a:lnTo>
                    <a:pt x="49" y="1304"/>
                  </a:lnTo>
                  <a:cubicBezTo>
                    <a:pt x="40" y="1304"/>
                    <a:pt x="30" y="1304"/>
                    <a:pt x="30" y="1313"/>
                  </a:cubicBezTo>
                  <a:cubicBezTo>
                    <a:pt x="20" y="1313"/>
                    <a:pt x="10" y="1333"/>
                    <a:pt x="10" y="1343"/>
                  </a:cubicBezTo>
                  <a:cubicBezTo>
                    <a:pt x="1" y="1363"/>
                    <a:pt x="20" y="1392"/>
                    <a:pt x="40" y="1392"/>
                  </a:cubicBezTo>
                  <a:lnTo>
                    <a:pt x="2891" y="1951"/>
                  </a:lnTo>
                  <a:lnTo>
                    <a:pt x="2989" y="1970"/>
                  </a:lnTo>
                  <a:lnTo>
                    <a:pt x="2999" y="1970"/>
                  </a:lnTo>
                  <a:cubicBezTo>
                    <a:pt x="3009" y="1970"/>
                    <a:pt x="3019" y="1970"/>
                    <a:pt x="3028" y="1960"/>
                  </a:cubicBezTo>
                  <a:lnTo>
                    <a:pt x="3136" y="1882"/>
                  </a:lnTo>
                  <a:lnTo>
                    <a:pt x="5449" y="89"/>
                  </a:lnTo>
                  <a:cubicBezTo>
                    <a:pt x="5469" y="69"/>
                    <a:pt x="5469" y="39"/>
                    <a:pt x="5458" y="20"/>
                  </a:cubicBezTo>
                  <a:cubicBezTo>
                    <a:pt x="5449" y="10"/>
                    <a:pt x="5429" y="0"/>
                    <a:pt x="5419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3558751" y="3697107"/>
              <a:ext cx="109093" cy="479321"/>
            </a:xfrm>
            <a:custGeom>
              <a:avLst/>
              <a:gdLst/>
              <a:ahLst/>
              <a:cxnLst/>
              <a:rect l="l" t="t" r="r" b="b"/>
              <a:pathLst>
                <a:path w="658" h="2891" extrusionOk="0">
                  <a:moveTo>
                    <a:pt x="608" y="1"/>
                  </a:moveTo>
                  <a:cubicBezTo>
                    <a:pt x="599" y="1"/>
                    <a:pt x="589" y="10"/>
                    <a:pt x="589" y="10"/>
                  </a:cubicBezTo>
                  <a:lnTo>
                    <a:pt x="560" y="40"/>
                  </a:lnTo>
                  <a:lnTo>
                    <a:pt x="40" y="2656"/>
                  </a:lnTo>
                  <a:lnTo>
                    <a:pt x="1" y="2832"/>
                  </a:lnTo>
                  <a:cubicBezTo>
                    <a:pt x="1" y="2862"/>
                    <a:pt x="11" y="2882"/>
                    <a:pt x="40" y="2891"/>
                  </a:cubicBezTo>
                  <a:lnTo>
                    <a:pt x="50" y="2891"/>
                  </a:lnTo>
                  <a:cubicBezTo>
                    <a:pt x="70" y="2891"/>
                    <a:pt x="89" y="2871"/>
                    <a:pt x="89" y="2852"/>
                  </a:cubicBezTo>
                  <a:lnTo>
                    <a:pt x="118" y="2715"/>
                  </a:lnTo>
                  <a:lnTo>
                    <a:pt x="658" y="59"/>
                  </a:lnTo>
                  <a:cubicBezTo>
                    <a:pt x="658" y="30"/>
                    <a:pt x="638" y="10"/>
                    <a:pt x="618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3"/>
            <p:cNvSpPr/>
            <p:nvPr/>
          </p:nvSpPr>
          <p:spPr>
            <a:xfrm>
              <a:off x="3285853" y="4254345"/>
              <a:ext cx="589899" cy="286166"/>
            </a:xfrm>
            <a:custGeom>
              <a:avLst/>
              <a:gdLst/>
              <a:ahLst/>
              <a:cxnLst/>
              <a:rect l="l" t="t" r="r" b="b"/>
              <a:pathLst>
                <a:path w="3558" h="1726" extrusionOk="0">
                  <a:moveTo>
                    <a:pt x="30" y="0"/>
                  </a:moveTo>
                  <a:lnTo>
                    <a:pt x="20" y="11"/>
                  </a:lnTo>
                  <a:cubicBezTo>
                    <a:pt x="0" y="30"/>
                    <a:pt x="0" y="59"/>
                    <a:pt x="20" y="79"/>
                  </a:cubicBezTo>
                  <a:lnTo>
                    <a:pt x="1579" y="1618"/>
                  </a:lnTo>
                  <a:lnTo>
                    <a:pt x="1598" y="1637"/>
                  </a:lnTo>
                  <a:lnTo>
                    <a:pt x="1677" y="1716"/>
                  </a:lnTo>
                  <a:cubicBezTo>
                    <a:pt x="1686" y="1725"/>
                    <a:pt x="1696" y="1725"/>
                    <a:pt x="1706" y="1725"/>
                  </a:cubicBezTo>
                  <a:cubicBezTo>
                    <a:pt x="1716" y="1725"/>
                    <a:pt x="1725" y="1725"/>
                    <a:pt x="1735" y="1716"/>
                  </a:cubicBezTo>
                  <a:lnTo>
                    <a:pt x="1853" y="1607"/>
                  </a:lnTo>
                  <a:lnTo>
                    <a:pt x="3538" y="98"/>
                  </a:lnTo>
                  <a:cubicBezTo>
                    <a:pt x="3558" y="89"/>
                    <a:pt x="3558" y="59"/>
                    <a:pt x="3538" y="40"/>
                  </a:cubicBezTo>
                  <a:cubicBezTo>
                    <a:pt x="3528" y="30"/>
                    <a:pt x="3519" y="20"/>
                    <a:pt x="3509" y="20"/>
                  </a:cubicBezTo>
                  <a:cubicBezTo>
                    <a:pt x="3499" y="20"/>
                    <a:pt x="3480" y="30"/>
                    <a:pt x="3480" y="30"/>
                  </a:cubicBezTo>
                  <a:lnTo>
                    <a:pt x="1843" y="1490"/>
                  </a:lnTo>
                  <a:lnTo>
                    <a:pt x="1706" y="1618"/>
                  </a:lnTo>
                  <a:lnTo>
                    <a:pt x="1588" y="1500"/>
                  </a:lnTo>
                  <a:lnTo>
                    <a:pt x="79" y="11"/>
                  </a:lnTo>
                  <a:cubicBezTo>
                    <a:pt x="79" y="0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3"/>
            <p:cNvSpPr/>
            <p:nvPr/>
          </p:nvSpPr>
          <p:spPr>
            <a:xfrm>
              <a:off x="2567796" y="4229973"/>
              <a:ext cx="680920" cy="476170"/>
            </a:xfrm>
            <a:custGeom>
              <a:avLst/>
              <a:gdLst/>
              <a:ahLst/>
              <a:cxnLst/>
              <a:rect l="l" t="t" r="r" b="b"/>
              <a:pathLst>
                <a:path w="4107" h="2872" extrusionOk="0">
                  <a:moveTo>
                    <a:pt x="2822" y="1"/>
                  </a:moveTo>
                  <a:cubicBezTo>
                    <a:pt x="2029" y="1"/>
                    <a:pt x="500" y="2000"/>
                    <a:pt x="0" y="2695"/>
                  </a:cubicBezTo>
                  <a:lnTo>
                    <a:pt x="2293" y="922"/>
                  </a:lnTo>
                  <a:cubicBezTo>
                    <a:pt x="2293" y="922"/>
                    <a:pt x="2303" y="912"/>
                    <a:pt x="2313" y="912"/>
                  </a:cubicBezTo>
                  <a:cubicBezTo>
                    <a:pt x="2332" y="912"/>
                    <a:pt x="2343" y="922"/>
                    <a:pt x="2352" y="931"/>
                  </a:cubicBezTo>
                  <a:cubicBezTo>
                    <a:pt x="2372" y="951"/>
                    <a:pt x="2362" y="981"/>
                    <a:pt x="2343" y="1000"/>
                  </a:cubicBezTo>
                  <a:lnTo>
                    <a:pt x="30" y="2793"/>
                  </a:lnTo>
                  <a:cubicBezTo>
                    <a:pt x="50" y="2823"/>
                    <a:pt x="59" y="2843"/>
                    <a:pt x="69" y="2872"/>
                  </a:cubicBezTo>
                  <a:cubicBezTo>
                    <a:pt x="1627" y="2451"/>
                    <a:pt x="4106" y="628"/>
                    <a:pt x="3009" y="49"/>
                  </a:cubicBezTo>
                  <a:cubicBezTo>
                    <a:pt x="2960" y="20"/>
                    <a:pt x="2891" y="1"/>
                    <a:pt x="2822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2406975" y="3455046"/>
              <a:ext cx="568843" cy="454948"/>
            </a:xfrm>
            <a:custGeom>
              <a:avLst/>
              <a:gdLst/>
              <a:ahLst/>
              <a:cxnLst/>
              <a:rect l="l" t="t" r="r" b="b"/>
              <a:pathLst>
                <a:path w="3431" h="2744" extrusionOk="0">
                  <a:moveTo>
                    <a:pt x="2283" y="0"/>
                  </a:moveTo>
                  <a:cubicBezTo>
                    <a:pt x="1608" y="0"/>
                    <a:pt x="451" y="1755"/>
                    <a:pt x="0" y="2489"/>
                  </a:cubicBezTo>
                  <a:lnTo>
                    <a:pt x="0" y="2528"/>
                  </a:lnTo>
                  <a:lnTo>
                    <a:pt x="1627" y="1069"/>
                  </a:lnTo>
                  <a:cubicBezTo>
                    <a:pt x="1637" y="1069"/>
                    <a:pt x="1647" y="1058"/>
                    <a:pt x="1656" y="1058"/>
                  </a:cubicBezTo>
                  <a:cubicBezTo>
                    <a:pt x="1676" y="1058"/>
                    <a:pt x="1686" y="1069"/>
                    <a:pt x="1695" y="1078"/>
                  </a:cubicBezTo>
                  <a:cubicBezTo>
                    <a:pt x="1706" y="1098"/>
                    <a:pt x="1706" y="1127"/>
                    <a:pt x="1686" y="1137"/>
                  </a:cubicBezTo>
                  <a:lnTo>
                    <a:pt x="10" y="2646"/>
                  </a:lnTo>
                  <a:lnTo>
                    <a:pt x="10" y="2744"/>
                  </a:lnTo>
                  <a:cubicBezTo>
                    <a:pt x="1362" y="2254"/>
                    <a:pt x="3430" y="461"/>
                    <a:pt x="2420" y="20"/>
                  </a:cubicBezTo>
                  <a:cubicBezTo>
                    <a:pt x="2372" y="10"/>
                    <a:pt x="2333" y="0"/>
                    <a:pt x="228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1787898" y="3433990"/>
              <a:ext cx="576967" cy="461580"/>
            </a:xfrm>
            <a:custGeom>
              <a:avLst/>
              <a:gdLst/>
              <a:ahLst/>
              <a:cxnLst/>
              <a:rect l="l" t="t" r="r" b="b"/>
              <a:pathLst>
                <a:path w="3480" h="2784" extrusionOk="0">
                  <a:moveTo>
                    <a:pt x="1157" y="0"/>
                  </a:moveTo>
                  <a:cubicBezTo>
                    <a:pt x="1108" y="0"/>
                    <a:pt x="1069" y="10"/>
                    <a:pt x="1030" y="29"/>
                  </a:cubicBezTo>
                  <a:cubicBezTo>
                    <a:pt x="1" y="460"/>
                    <a:pt x="2117" y="2313"/>
                    <a:pt x="3470" y="2783"/>
                  </a:cubicBezTo>
                  <a:lnTo>
                    <a:pt x="1902" y="1244"/>
                  </a:lnTo>
                  <a:cubicBezTo>
                    <a:pt x="1892" y="1225"/>
                    <a:pt x="1892" y="1196"/>
                    <a:pt x="1902" y="1176"/>
                  </a:cubicBezTo>
                  <a:cubicBezTo>
                    <a:pt x="1912" y="1176"/>
                    <a:pt x="1912" y="1176"/>
                    <a:pt x="1912" y="1166"/>
                  </a:cubicBezTo>
                  <a:lnTo>
                    <a:pt x="1941" y="1166"/>
                  </a:lnTo>
                  <a:cubicBezTo>
                    <a:pt x="1951" y="1166"/>
                    <a:pt x="1960" y="1166"/>
                    <a:pt x="1971" y="1176"/>
                  </a:cubicBezTo>
                  <a:lnTo>
                    <a:pt x="3480" y="2666"/>
                  </a:lnTo>
                  <a:cubicBezTo>
                    <a:pt x="3470" y="2636"/>
                    <a:pt x="3470" y="2616"/>
                    <a:pt x="3470" y="2587"/>
                  </a:cubicBezTo>
                  <a:cubicBezTo>
                    <a:pt x="3058" y="1911"/>
                    <a:pt x="1853" y="0"/>
                    <a:pt x="1157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1657915" y="3870860"/>
              <a:ext cx="749228" cy="391779"/>
            </a:xfrm>
            <a:custGeom>
              <a:avLst/>
              <a:gdLst/>
              <a:ahLst/>
              <a:cxnLst/>
              <a:rect l="l" t="t" r="r" b="b"/>
              <a:pathLst>
                <a:path w="4519" h="2363" extrusionOk="0">
                  <a:moveTo>
                    <a:pt x="1275" y="1"/>
                  </a:moveTo>
                  <a:cubicBezTo>
                    <a:pt x="1167" y="1"/>
                    <a:pt x="1069" y="31"/>
                    <a:pt x="1000" y="89"/>
                  </a:cubicBezTo>
                  <a:cubicBezTo>
                    <a:pt x="1" y="873"/>
                    <a:pt x="2931" y="2284"/>
                    <a:pt x="4518" y="2363"/>
                  </a:cubicBezTo>
                  <a:lnTo>
                    <a:pt x="2117" y="1069"/>
                  </a:lnTo>
                  <a:cubicBezTo>
                    <a:pt x="2088" y="1050"/>
                    <a:pt x="2078" y="1030"/>
                    <a:pt x="2098" y="1000"/>
                  </a:cubicBezTo>
                  <a:lnTo>
                    <a:pt x="2108" y="991"/>
                  </a:lnTo>
                  <a:cubicBezTo>
                    <a:pt x="2117" y="981"/>
                    <a:pt x="2127" y="981"/>
                    <a:pt x="2137" y="981"/>
                  </a:cubicBezTo>
                  <a:lnTo>
                    <a:pt x="2156" y="981"/>
                  </a:lnTo>
                  <a:lnTo>
                    <a:pt x="4518" y="2265"/>
                  </a:lnTo>
                  <a:lnTo>
                    <a:pt x="4518" y="2255"/>
                  </a:lnTo>
                  <a:cubicBezTo>
                    <a:pt x="4038" y="1784"/>
                    <a:pt x="2156" y="1"/>
                    <a:pt x="1275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1844765" y="4489940"/>
              <a:ext cx="692360" cy="245380"/>
            </a:xfrm>
            <a:custGeom>
              <a:avLst/>
              <a:gdLst/>
              <a:ahLst/>
              <a:cxnLst/>
              <a:rect l="l" t="t" r="r" b="b"/>
              <a:pathLst>
                <a:path w="4176" h="1480" extrusionOk="0">
                  <a:moveTo>
                    <a:pt x="706" y="1"/>
                  </a:moveTo>
                  <a:cubicBezTo>
                    <a:pt x="461" y="1"/>
                    <a:pt x="275" y="59"/>
                    <a:pt x="187" y="197"/>
                  </a:cubicBezTo>
                  <a:cubicBezTo>
                    <a:pt x="1" y="461"/>
                    <a:pt x="69" y="687"/>
                    <a:pt x="295" y="883"/>
                  </a:cubicBezTo>
                  <a:cubicBezTo>
                    <a:pt x="746" y="491"/>
                    <a:pt x="1177" y="206"/>
                    <a:pt x="1490" y="206"/>
                  </a:cubicBezTo>
                  <a:cubicBezTo>
                    <a:pt x="1569" y="206"/>
                    <a:pt x="1637" y="226"/>
                    <a:pt x="1706" y="265"/>
                  </a:cubicBezTo>
                  <a:cubicBezTo>
                    <a:pt x="1922" y="393"/>
                    <a:pt x="1980" y="569"/>
                    <a:pt x="1931" y="765"/>
                  </a:cubicBezTo>
                  <a:lnTo>
                    <a:pt x="4058" y="1186"/>
                  </a:lnTo>
                  <a:cubicBezTo>
                    <a:pt x="3381" y="843"/>
                    <a:pt x="1637" y="1"/>
                    <a:pt x="706" y="1"/>
                  </a:cubicBezTo>
                  <a:close/>
                  <a:moveTo>
                    <a:pt x="1911" y="853"/>
                  </a:moveTo>
                  <a:cubicBezTo>
                    <a:pt x="1843" y="1010"/>
                    <a:pt x="1726" y="1177"/>
                    <a:pt x="1559" y="1353"/>
                  </a:cubicBezTo>
                  <a:cubicBezTo>
                    <a:pt x="2000" y="1431"/>
                    <a:pt x="2490" y="1480"/>
                    <a:pt x="2970" y="1480"/>
                  </a:cubicBezTo>
                  <a:cubicBezTo>
                    <a:pt x="3411" y="1480"/>
                    <a:pt x="3832" y="1441"/>
                    <a:pt x="4175" y="1362"/>
                  </a:cubicBezTo>
                  <a:cubicBezTo>
                    <a:pt x="4165" y="1343"/>
                    <a:pt x="4156" y="1314"/>
                    <a:pt x="4146" y="1294"/>
                  </a:cubicBezTo>
                  <a:lnTo>
                    <a:pt x="1911" y="853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2447595" y="3810843"/>
              <a:ext cx="701976" cy="450140"/>
            </a:xfrm>
            <a:custGeom>
              <a:avLst/>
              <a:gdLst/>
              <a:ahLst/>
              <a:cxnLst/>
              <a:rect l="l" t="t" r="r" b="b"/>
              <a:pathLst>
                <a:path w="4234" h="2715" extrusionOk="0">
                  <a:moveTo>
                    <a:pt x="2950" y="1"/>
                  </a:moveTo>
                  <a:cubicBezTo>
                    <a:pt x="2146" y="1"/>
                    <a:pt x="539" y="1882"/>
                    <a:pt x="0" y="2538"/>
                  </a:cubicBezTo>
                  <a:lnTo>
                    <a:pt x="2371" y="882"/>
                  </a:lnTo>
                  <a:lnTo>
                    <a:pt x="2401" y="882"/>
                  </a:lnTo>
                  <a:cubicBezTo>
                    <a:pt x="2411" y="882"/>
                    <a:pt x="2430" y="882"/>
                    <a:pt x="2440" y="902"/>
                  </a:cubicBezTo>
                  <a:cubicBezTo>
                    <a:pt x="2450" y="922"/>
                    <a:pt x="2440" y="951"/>
                    <a:pt x="2421" y="961"/>
                  </a:cubicBezTo>
                  <a:lnTo>
                    <a:pt x="20" y="2636"/>
                  </a:lnTo>
                  <a:cubicBezTo>
                    <a:pt x="30" y="2666"/>
                    <a:pt x="30" y="2695"/>
                    <a:pt x="39" y="2715"/>
                  </a:cubicBezTo>
                  <a:cubicBezTo>
                    <a:pt x="1617" y="2392"/>
                    <a:pt x="4233" y="706"/>
                    <a:pt x="3166" y="49"/>
                  </a:cubicBezTo>
                  <a:cubicBezTo>
                    <a:pt x="3097" y="20"/>
                    <a:pt x="3028" y="1"/>
                    <a:pt x="295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2356573" y="3463170"/>
              <a:ext cx="468039" cy="1743361"/>
            </a:xfrm>
            <a:custGeom>
              <a:avLst/>
              <a:gdLst/>
              <a:ahLst/>
              <a:cxnLst/>
              <a:rect l="l" t="t" r="r" b="b"/>
              <a:pathLst>
                <a:path w="2823" h="10515" extrusionOk="0">
                  <a:moveTo>
                    <a:pt x="79" y="1"/>
                  </a:moveTo>
                  <a:cubicBezTo>
                    <a:pt x="20" y="813"/>
                    <a:pt x="0" y="1627"/>
                    <a:pt x="40" y="2411"/>
                  </a:cubicBezTo>
                  <a:cubicBezTo>
                    <a:pt x="40" y="2440"/>
                    <a:pt x="40" y="2460"/>
                    <a:pt x="50" y="2490"/>
                  </a:cubicBezTo>
                  <a:lnTo>
                    <a:pt x="167" y="2607"/>
                  </a:lnTo>
                  <a:lnTo>
                    <a:pt x="304" y="2479"/>
                  </a:lnTo>
                  <a:lnTo>
                    <a:pt x="304" y="2440"/>
                  </a:lnTo>
                  <a:cubicBezTo>
                    <a:pt x="265" y="1725"/>
                    <a:pt x="265" y="961"/>
                    <a:pt x="324" y="157"/>
                  </a:cubicBezTo>
                  <a:lnTo>
                    <a:pt x="324" y="157"/>
                  </a:lnTo>
                  <a:cubicBezTo>
                    <a:pt x="294" y="226"/>
                    <a:pt x="265" y="275"/>
                    <a:pt x="246" y="323"/>
                  </a:cubicBezTo>
                  <a:lnTo>
                    <a:pt x="226" y="343"/>
                  </a:lnTo>
                  <a:lnTo>
                    <a:pt x="196" y="480"/>
                  </a:lnTo>
                  <a:cubicBezTo>
                    <a:pt x="187" y="500"/>
                    <a:pt x="167" y="519"/>
                    <a:pt x="148" y="519"/>
                  </a:cubicBezTo>
                  <a:lnTo>
                    <a:pt x="138" y="519"/>
                  </a:lnTo>
                  <a:cubicBezTo>
                    <a:pt x="118" y="510"/>
                    <a:pt x="98" y="490"/>
                    <a:pt x="108" y="461"/>
                  </a:cubicBezTo>
                  <a:lnTo>
                    <a:pt x="138" y="284"/>
                  </a:lnTo>
                  <a:cubicBezTo>
                    <a:pt x="118" y="197"/>
                    <a:pt x="98" y="99"/>
                    <a:pt x="79" y="1"/>
                  </a:cubicBezTo>
                  <a:close/>
                  <a:moveTo>
                    <a:pt x="314" y="2597"/>
                  </a:moveTo>
                  <a:lnTo>
                    <a:pt x="196" y="2705"/>
                  </a:lnTo>
                  <a:cubicBezTo>
                    <a:pt x="187" y="2715"/>
                    <a:pt x="177" y="2715"/>
                    <a:pt x="167" y="2715"/>
                  </a:cubicBezTo>
                  <a:cubicBezTo>
                    <a:pt x="148" y="2715"/>
                    <a:pt x="138" y="2715"/>
                    <a:pt x="128" y="2705"/>
                  </a:cubicBezTo>
                  <a:lnTo>
                    <a:pt x="50" y="2627"/>
                  </a:lnTo>
                  <a:lnTo>
                    <a:pt x="50" y="2627"/>
                  </a:lnTo>
                  <a:cubicBezTo>
                    <a:pt x="79" y="2999"/>
                    <a:pt x="108" y="3361"/>
                    <a:pt x="157" y="3724"/>
                  </a:cubicBezTo>
                  <a:cubicBezTo>
                    <a:pt x="196" y="4057"/>
                    <a:pt x="246" y="4391"/>
                    <a:pt x="304" y="4714"/>
                  </a:cubicBezTo>
                  <a:lnTo>
                    <a:pt x="304" y="4724"/>
                  </a:lnTo>
                  <a:lnTo>
                    <a:pt x="373" y="4753"/>
                  </a:lnTo>
                  <a:lnTo>
                    <a:pt x="549" y="4635"/>
                  </a:lnTo>
                  <a:cubicBezTo>
                    <a:pt x="442" y="4038"/>
                    <a:pt x="363" y="3381"/>
                    <a:pt x="314" y="2695"/>
                  </a:cubicBezTo>
                  <a:lnTo>
                    <a:pt x="314" y="2597"/>
                  </a:lnTo>
                  <a:close/>
                  <a:moveTo>
                    <a:pt x="569" y="4733"/>
                  </a:moveTo>
                  <a:lnTo>
                    <a:pt x="402" y="4851"/>
                  </a:lnTo>
                  <a:cubicBezTo>
                    <a:pt x="392" y="4851"/>
                    <a:pt x="392" y="4861"/>
                    <a:pt x="383" y="4861"/>
                  </a:cubicBezTo>
                  <a:cubicBezTo>
                    <a:pt x="373" y="4861"/>
                    <a:pt x="363" y="4851"/>
                    <a:pt x="353" y="4851"/>
                  </a:cubicBezTo>
                  <a:lnTo>
                    <a:pt x="324" y="4831"/>
                  </a:lnTo>
                  <a:lnTo>
                    <a:pt x="324" y="4831"/>
                  </a:lnTo>
                  <a:cubicBezTo>
                    <a:pt x="490" y="5713"/>
                    <a:pt x="725" y="6566"/>
                    <a:pt x="1030" y="7389"/>
                  </a:cubicBezTo>
                  <a:lnTo>
                    <a:pt x="1157" y="7409"/>
                  </a:lnTo>
                  <a:lnTo>
                    <a:pt x="1274" y="7320"/>
                  </a:lnTo>
                  <a:cubicBezTo>
                    <a:pt x="1019" y="6625"/>
                    <a:pt x="775" y="5782"/>
                    <a:pt x="588" y="4812"/>
                  </a:cubicBezTo>
                  <a:cubicBezTo>
                    <a:pt x="579" y="4792"/>
                    <a:pt x="579" y="4763"/>
                    <a:pt x="569" y="4733"/>
                  </a:cubicBezTo>
                  <a:close/>
                  <a:moveTo>
                    <a:pt x="1304" y="7418"/>
                  </a:moveTo>
                  <a:lnTo>
                    <a:pt x="1196" y="7497"/>
                  </a:lnTo>
                  <a:cubicBezTo>
                    <a:pt x="1196" y="7507"/>
                    <a:pt x="1186" y="7507"/>
                    <a:pt x="1176" y="7507"/>
                  </a:cubicBezTo>
                  <a:lnTo>
                    <a:pt x="1167" y="7507"/>
                  </a:lnTo>
                  <a:lnTo>
                    <a:pt x="1059" y="7487"/>
                  </a:lnTo>
                  <a:lnTo>
                    <a:pt x="1059" y="7487"/>
                  </a:lnTo>
                  <a:cubicBezTo>
                    <a:pt x="1069" y="7507"/>
                    <a:pt x="1078" y="7536"/>
                    <a:pt x="1088" y="7555"/>
                  </a:cubicBezTo>
                  <a:cubicBezTo>
                    <a:pt x="1098" y="7585"/>
                    <a:pt x="1108" y="7605"/>
                    <a:pt x="1117" y="7634"/>
                  </a:cubicBezTo>
                  <a:cubicBezTo>
                    <a:pt x="1588" y="8849"/>
                    <a:pt x="2235" y="9966"/>
                    <a:pt x="2597" y="10515"/>
                  </a:cubicBezTo>
                  <a:lnTo>
                    <a:pt x="2822" y="10368"/>
                  </a:lnTo>
                  <a:cubicBezTo>
                    <a:pt x="2489" y="9898"/>
                    <a:pt x="1912" y="8986"/>
                    <a:pt x="1353" y="7526"/>
                  </a:cubicBezTo>
                  <a:cubicBezTo>
                    <a:pt x="1353" y="7516"/>
                    <a:pt x="1343" y="7507"/>
                    <a:pt x="1343" y="7497"/>
                  </a:cubicBezTo>
                  <a:cubicBezTo>
                    <a:pt x="1333" y="7468"/>
                    <a:pt x="1324" y="7448"/>
                    <a:pt x="1304" y="7418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2319270" y="2709300"/>
              <a:ext cx="411172" cy="810916"/>
            </a:xfrm>
            <a:custGeom>
              <a:avLst/>
              <a:gdLst/>
              <a:ahLst/>
              <a:cxnLst/>
              <a:rect l="l" t="t" r="r" b="b"/>
              <a:pathLst>
                <a:path w="2480" h="4891" extrusionOk="0">
                  <a:moveTo>
                    <a:pt x="1333" y="1"/>
                  </a:moveTo>
                  <a:cubicBezTo>
                    <a:pt x="412" y="1"/>
                    <a:pt x="0" y="2862"/>
                    <a:pt x="304" y="4548"/>
                  </a:cubicBezTo>
                  <a:cubicBezTo>
                    <a:pt x="323" y="4646"/>
                    <a:pt x="343" y="4744"/>
                    <a:pt x="363" y="4831"/>
                  </a:cubicBezTo>
                  <a:lnTo>
                    <a:pt x="892" y="2215"/>
                  </a:lnTo>
                  <a:cubicBezTo>
                    <a:pt x="892" y="2205"/>
                    <a:pt x="902" y="2196"/>
                    <a:pt x="911" y="2186"/>
                  </a:cubicBezTo>
                  <a:cubicBezTo>
                    <a:pt x="921" y="2186"/>
                    <a:pt x="931" y="2176"/>
                    <a:pt x="941" y="2176"/>
                  </a:cubicBezTo>
                  <a:lnTo>
                    <a:pt x="950" y="2176"/>
                  </a:lnTo>
                  <a:cubicBezTo>
                    <a:pt x="970" y="2186"/>
                    <a:pt x="990" y="2205"/>
                    <a:pt x="980" y="2235"/>
                  </a:cubicBezTo>
                  <a:lnTo>
                    <a:pt x="451" y="4890"/>
                  </a:lnTo>
                  <a:lnTo>
                    <a:pt x="471" y="4870"/>
                  </a:lnTo>
                  <a:cubicBezTo>
                    <a:pt x="490" y="4822"/>
                    <a:pt x="519" y="4773"/>
                    <a:pt x="549" y="4704"/>
                  </a:cubicBezTo>
                  <a:cubicBezTo>
                    <a:pt x="1029" y="3744"/>
                    <a:pt x="2479" y="667"/>
                    <a:pt x="1676" y="118"/>
                  </a:cubicBezTo>
                  <a:cubicBezTo>
                    <a:pt x="1558" y="40"/>
                    <a:pt x="1440" y="1"/>
                    <a:pt x="1333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2002436" y="3957074"/>
              <a:ext cx="851357" cy="312031"/>
            </a:xfrm>
            <a:custGeom>
              <a:avLst/>
              <a:gdLst/>
              <a:ahLst/>
              <a:cxnLst/>
              <a:rect l="l" t="t" r="r" b="b"/>
              <a:pathLst>
                <a:path w="5135" h="1882" extrusionOk="0">
                  <a:moveTo>
                    <a:pt x="5056" y="0"/>
                  </a:moveTo>
                  <a:lnTo>
                    <a:pt x="2685" y="1656"/>
                  </a:lnTo>
                  <a:lnTo>
                    <a:pt x="2509" y="1774"/>
                  </a:lnTo>
                  <a:lnTo>
                    <a:pt x="2440" y="1745"/>
                  </a:lnTo>
                  <a:lnTo>
                    <a:pt x="78" y="461"/>
                  </a:lnTo>
                  <a:lnTo>
                    <a:pt x="59" y="461"/>
                  </a:lnTo>
                  <a:cubicBezTo>
                    <a:pt x="49" y="461"/>
                    <a:pt x="39" y="461"/>
                    <a:pt x="30" y="471"/>
                  </a:cubicBezTo>
                  <a:lnTo>
                    <a:pt x="20" y="480"/>
                  </a:lnTo>
                  <a:cubicBezTo>
                    <a:pt x="0" y="510"/>
                    <a:pt x="10" y="530"/>
                    <a:pt x="39" y="549"/>
                  </a:cubicBezTo>
                  <a:lnTo>
                    <a:pt x="2440" y="1843"/>
                  </a:lnTo>
                  <a:lnTo>
                    <a:pt x="2460" y="1852"/>
                  </a:lnTo>
                  <a:lnTo>
                    <a:pt x="2489" y="1872"/>
                  </a:lnTo>
                  <a:cubicBezTo>
                    <a:pt x="2499" y="1872"/>
                    <a:pt x="2509" y="1882"/>
                    <a:pt x="2519" y="1882"/>
                  </a:cubicBezTo>
                  <a:cubicBezTo>
                    <a:pt x="2528" y="1882"/>
                    <a:pt x="2528" y="1872"/>
                    <a:pt x="2538" y="1872"/>
                  </a:cubicBezTo>
                  <a:lnTo>
                    <a:pt x="2705" y="1754"/>
                  </a:lnTo>
                  <a:lnTo>
                    <a:pt x="5106" y="79"/>
                  </a:lnTo>
                  <a:cubicBezTo>
                    <a:pt x="5125" y="69"/>
                    <a:pt x="5135" y="40"/>
                    <a:pt x="5125" y="20"/>
                  </a:cubicBezTo>
                  <a:cubicBezTo>
                    <a:pt x="5115" y="0"/>
                    <a:pt x="5096" y="0"/>
                    <a:pt x="5086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2161599" y="4381012"/>
              <a:ext cx="799463" cy="326787"/>
            </a:xfrm>
            <a:custGeom>
              <a:avLst/>
              <a:gdLst/>
              <a:ahLst/>
              <a:cxnLst/>
              <a:rect l="l" t="t" r="r" b="b"/>
              <a:pathLst>
                <a:path w="4822" h="1971" extrusionOk="0">
                  <a:moveTo>
                    <a:pt x="4763" y="1"/>
                  </a:moveTo>
                  <a:cubicBezTo>
                    <a:pt x="4753" y="1"/>
                    <a:pt x="4743" y="11"/>
                    <a:pt x="4743" y="11"/>
                  </a:cubicBezTo>
                  <a:lnTo>
                    <a:pt x="2450" y="1784"/>
                  </a:lnTo>
                  <a:lnTo>
                    <a:pt x="2333" y="1873"/>
                  </a:lnTo>
                  <a:lnTo>
                    <a:pt x="2206" y="1853"/>
                  </a:lnTo>
                  <a:lnTo>
                    <a:pt x="2147" y="1843"/>
                  </a:lnTo>
                  <a:lnTo>
                    <a:pt x="20" y="1422"/>
                  </a:lnTo>
                  <a:cubicBezTo>
                    <a:pt x="20" y="1451"/>
                    <a:pt x="11" y="1481"/>
                    <a:pt x="0" y="1510"/>
                  </a:cubicBezTo>
                  <a:lnTo>
                    <a:pt x="2235" y="1951"/>
                  </a:lnTo>
                  <a:lnTo>
                    <a:pt x="2343" y="1971"/>
                  </a:lnTo>
                  <a:lnTo>
                    <a:pt x="2352" y="1971"/>
                  </a:lnTo>
                  <a:cubicBezTo>
                    <a:pt x="2362" y="1971"/>
                    <a:pt x="2372" y="1971"/>
                    <a:pt x="2372" y="1961"/>
                  </a:cubicBezTo>
                  <a:lnTo>
                    <a:pt x="2480" y="1882"/>
                  </a:lnTo>
                  <a:lnTo>
                    <a:pt x="4793" y="89"/>
                  </a:lnTo>
                  <a:cubicBezTo>
                    <a:pt x="4812" y="70"/>
                    <a:pt x="4822" y="40"/>
                    <a:pt x="4802" y="20"/>
                  </a:cubicBezTo>
                  <a:cubicBezTo>
                    <a:pt x="4793" y="11"/>
                    <a:pt x="4782" y="1"/>
                    <a:pt x="4763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2372821" y="3070070"/>
              <a:ext cx="110585" cy="479321"/>
            </a:xfrm>
            <a:custGeom>
              <a:avLst/>
              <a:gdLst/>
              <a:ahLst/>
              <a:cxnLst/>
              <a:rect l="l" t="t" r="r" b="b"/>
              <a:pathLst>
                <a:path w="667" h="2891" extrusionOk="0">
                  <a:moveTo>
                    <a:pt x="618" y="0"/>
                  </a:moveTo>
                  <a:cubicBezTo>
                    <a:pt x="608" y="0"/>
                    <a:pt x="598" y="10"/>
                    <a:pt x="588" y="10"/>
                  </a:cubicBezTo>
                  <a:cubicBezTo>
                    <a:pt x="579" y="20"/>
                    <a:pt x="569" y="29"/>
                    <a:pt x="569" y="39"/>
                  </a:cubicBezTo>
                  <a:lnTo>
                    <a:pt x="40" y="2655"/>
                  </a:lnTo>
                  <a:lnTo>
                    <a:pt x="10" y="2832"/>
                  </a:lnTo>
                  <a:cubicBezTo>
                    <a:pt x="0" y="2861"/>
                    <a:pt x="20" y="2881"/>
                    <a:pt x="40" y="2890"/>
                  </a:cubicBezTo>
                  <a:lnTo>
                    <a:pt x="50" y="2890"/>
                  </a:lnTo>
                  <a:cubicBezTo>
                    <a:pt x="69" y="2890"/>
                    <a:pt x="89" y="2871"/>
                    <a:pt x="98" y="2851"/>
                  </a:cubicBezTo>
                  <a:lnTo>
                    <a:pt x="128" y="2714"/>
                  </a:lnTo>
                  <a:lnTo>
                    <a:pt x="657" y="59"/>
                  </a:lnTo>
                  <a:cubicBezTo>
                    <a:pt x="667" y="29"/>
                    <a:pt x="647" y="10"/>
                    <a:pt x="627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2101581" y="3627142"/>
              <a:ext cx="588241" cy="286166"/>
            </a:xfrm>
            <a:custGeom>
              <a:avLst/>
              <a:gdLst/>
              <a:ahLst/>
              <a:cxnLst/>
              <a:rect l="l" t="t" r="r" b="b"/>
              <a:pathLst>
                <a:path w="3548" h="1726" extrusionOk="0">
                  <a:moveTo>
                    <a:pt x="20" y="1"/>
                  </a:moveTo>
                  <a:cubicBezTo>
                    <a:pt x="20" y="11"/>
                    <a:pt x="20" y="11"/>
                    <a:pt x="10" y="11"/>
                  </a:cubicBezTo>
                  <a:cubicBezTo>
                    <a:pt x="0" y="31"/>
                    <a:pt x="0" y="60"/>
                    <a:pt x="10" y="79"/>
                  </a:cubicBezTo>
                  <a:lnTo>
                    <a:pt x="1578" y="1618"/>
                  </a:lnTo>
                  <a:lnTo>
                    <a:pt x="1588" y="1638"/>
                  </a:lnTo>
                  <a:lnTo>
                    <a:pt x="1666" y="1716"/>
                  </a:lnTo>
                  <a:cubicBezTo>
                    <a:pt x="1676" y="1726"/>
                    <a:pt x="1686" y="1726"/>
                    <a:pt x="1705" y="1726"/>
                  </a:cubicBezTo>
                  <a:cubicBezTo>
                    <a:pt x="1715" y="1726"/>
                    <a:pt x="1725" y="1726"/>
                    <a:pt x="1734" y="1716"/>
                  </a:cubicBezTo>
                  <a:lnTo>
                    <a:pt x="1852" y="1608"/>
                  </a:lnTo>
                  <a:lnTo>
                    <a:pt x="3528" y="99"/>
                  </a:lnTo>
                  <a:cubicBezTo>
                    <a:pt x="3548" y="89"/>
                    <a:pt x="3548" y="60"/>
                    <a:pt x="3537" y="40"/>
                  </a:cubicBezTo>
                  <a:cubicBezTo>
                    <a:pt x="3528" y="31"/>
                    <a:pt x="3518" y="20"/>
                    <a:pt x="3498" y="20"/>
                  </a:cubicBezTo>
                  <a:cubicBezTo>
                    <a:pt x="3489" y="20"/>
                    <a:pt x="3479" y="31"/>
                    <a:pt x="3469" y="31"/>
                  </a:cubicBezTo>
                  <a:lnTo>
                    <a:pt x="1842" y="1490"/>
                  </a:lnTo>
                  <a:lnTo>
                    <a:pt x="1705" y="1618"/>
                  </a:lnTo>
                  <a:lnTo>
                    <a:pt x="1588" y="1501"/>
                  </a:lnTo>
                  <a:lnTo>
                    <a:pt x="79" y="11"/>
                  </a:lnTo>
                  <a:cubicBezTo>
                    <a:pt x="68" y="1"/>
                    <a:pt x="59" y="1"/>
                    <a:pt x="4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1722906" y="4944881"/>
              <a:ext cx="680920" cy="476170"/>
            </a:xfrm>
            <a:custGeom>
              <a:avLst/>
              <a:gdLst/>
              <a:ahLst/>
              <a:cxnLst/>
              <a:rect l="l" t="t" r="r" b="b"/>
              <a:pathLst>
                <a:path w="4107" h="2872" extrusionOk="0">
                  <a:moveTo>
                    <a:pt x="2823" y="0"/>
                  </a:moveTo>
                  <a:cubicBezTo>
                    <a:pt x="2029" y="0"/>
                    <a:pt x="501" y="1999"/>
                    <a:pt x="1" y="2685"/>
                  </a:cubicBezTo>
                  <a:lnTo>
                    <a:pt x="1" y="2695"/>
                  </a:lnTo>
                  <a:lnTo>
                    <a:pt x="2294" y="922"/>
                  </a:lnTo>
                  <a:cubicBezTo>
                    <a:pt x="2294" y="911"/>
                    <a:pt x="2304" y="911"/>
                    <a:pt x="2313" y="911"/>
                  </a:cubicBezTo>
                  <a:cubicBezTo>
                    <a:pt x="2333" y="911"/>
                    <a:pt x="2343" y="911"/>
                    <a:pt x="2352" y="922"/>
                  </a:cubicBezTo>
                  <a:cubicBezTo>
                    <a:pt x="2372" y="941"/>
                    <a:pt x="2363" y="970"/>
                    <a:pt x="2343" y="990"/>
                  </a:cubicBezTo>
                  <a:lnTo>
                    <a:pt x="30" y="2783"/>
                  </a:lnTo>
                  <a:cubicBezTo>
                    <a:pt x="50" y="2812"/>
                    <a:pt x="59" y="2842"/>
                    <a:pt x="70" y="2871"/>
                  </a:cubicBezTo>
                  <a:cubicBezTo>
                    <a:pt x="1627" y="2440"/>
                    <a:pt x="4107" y="628"/>
                    <a:pt x="3009" y="40"/>
                  </a:cubicBezTo>
                  <a:cubicBezTo>
                    <a:pt x="2951" y="10"/>
                    <a:pt x="2892" y="0"/>
                    <a:pt x="282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1562085" y="4168297"/>
              <a:ext cx="568843" cy="455114"/>
            </a:xfrm>
            <a:custGeom>
              <a:avLst/>
              <a:gdLst/>
              <a:ahLst/>
              <a:cxnLst/>
              <a:rect l="l" t="t" r="r" b="b"/>
              <a:pathLst>
                <a:path w="3431" h="2745" extrusionOk="0">
                  <a:moveTo>
                    <a:pt x="2284" y="0"/>
                  </a:moveTo>
                  <a:cubicBezTo>
                    <a:pt x="1608" y="0"/>
                    <a:pt x="452" y="1764"/>
                    <a:pt x="1" y="2499"/>
                  </a:cubicBezTo>
                  <a:lnTo>
                    <a:pt x="1" y="2538"/>
                  </a:lnTo>
                  <a:lnTo>
                    <a:pt x="1628" y="1078"/>
                  </a:lnTo>
                  <a:cubicBezTo>
                    <a:pt x="1637" y="1068"/>
                    <a:pt x="1647" y="1068"/>
                    <a:pt x="1657" y="1068"/>
                  </a:cubicBezTo>
                  <a:cubicBezTo>
                    <a:pt x="1667" y="1068"/>
                    <a:pt x="1686" y="1068"/>
                    <a:pt x="1696" y="1078"/>
                  </a:cubicBezTo>
                  <a:cubicBezTo>
                    <a:pt x="1706" y="1098"/>
                    <a:pt x="1706" y="1127"/>
                    <a:pt x="1686" y="1147"/>
                  </a:cubicBezTo>
                  <a:lnTo>
                    <a:pt x="10" y="2656"/>
                  </a:lnTo>
                  <a:lnTo>
                    <a:pt x="10" y="2744"/>
                  </a:lnTo>
                  <a:cubicBezTo>
                    <a:pt x="1363" y="2254"/>
                    <a:pt x="3431" y="471"/>
                    <a:pt x="2421" y="29"/>
                  </a:cubicBezTo>
                  <a:cubicBezTo>
                    <a:pt x="2372" y="10"/>
                    <a:pt x="2333" y="0"/>
                    <a:pt x="2284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1032537" y="4147075"/>
              <a:ext cx="485779" cy="461580"/>
            </a:xfrm>
            <a:custGeom>
              <a:avLst/>
              <a:gdLst/>
              <a:ahLst/>
              <a:cxnLst/>
              <a:rect l="l" t="t" r="r" b="b"/>
              <a:pathLst>
                <a:path w="2930" h="2784" extrusionOk="0">
                  <a:moveTo>
                    <a:pt x="617" y="1"/>
                  </a:moveTo>
                  <a:cubicBezTo>
                    <a:pt x="569" y="1"/>
                    <a:pt x="530" y="11"/>
                    <a:pt x="490" y="30"/>
                  </a:cubicBezTo>
                  <a:cubicBezTo>
                    <a:pt x="0" y="236"/>
                    <a:pt x="216" y="756"/>
                    <a:pt x="725" y="1304"/>
                  </a:cubicBezTo>
                  <a:cubicBezTo>
                    <a:pt x="950" y="1039"/>
                    <a:pt x="1186" y="765"/>
                    <a:pt x="1431" y="520"/>
                  </a:cubicBezTo>
                  <a:cubicBezTo>
                    <a:pt x="1137" y="216"/>
                    <a:pt x="852" y="1"/>
                    <a:pt x="617" y="1"/>
                  </a:cubicBezTo>
                  <a:close/>
                  <a:moveTo>
                    <a:pt x="2156" y="1402"/>
                  </a:moveTo>
                  <a:lnTo>
                    <a:pt x="1862" y="1608"/>
                  </a:lnTo>
                  <a:lnTo>
                    <a:pt x="2930" y="2666"/>
                  </a:lnTo>
                  <a:lnTo>
                    <a:pt x="2930" y="2598"/>
                  </a:lnTo>
                  <a:cubicBezTo>
                    <a:pt x="2773" y="2323"/>
                    <a:pt x="2479" y="1862"/>
                    <a:pt x="2156" y="1402"/>
                  </a:cubicBezTo>
                  <a:close/>
                  <a:moveTo>
                    <a:pt x="1784" y="1666"/>
                  </a:moveTo>
                  <a:cubicBezTo>
                    <a:pt x="1656" y="1745"/>
                    <a:pt x="1529" y="1823"/>
                    <a:pt x="1392" y="1902"/>
                  </a:cubicBezTo>
                  <a:cubicBezTo>
                    <a:pt x="1891" y="2284"/>
                    <a:pt x="2450" y="2627"/>
                    <a:pt x="2930" y="2784"/>
                  </a:cubicBezTo>
                  <a:lnTo>
                    <a:pt x="1784" y="1666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897580" y="4585769"/>
              <a:ext cx="664672" cy="391779"/>
            </a:xfrm>
            <a:custGeom>
              <a:avLst/>
              <a:gdLst/>
              <a:ahLst/>
              <a:cxnLst/>
              <a:rect l="l" t="t" r="r" b="b"/>
              <a:pathLst>
                <a:path w="4009" h="2363" extrusionOk="0">
                  <a:moveTo>
                    <a:pt x="579" y="30"/>
                  </a:moveTo>
                  <a:cubicBezTo>
                    <a:pt x="549" y="40"/>
                    <a:pt x="520" y="59"/>
                    <a:pt x="491" y="79"/>
                  </a:cubicBezTo>
                  <a:cubicBezTo>
                    <a:pt x="1" y="461"/>
                    <a:pt x="451" y="991"/>
                    <a:pt x="1226" y="1451"/>
                  </a:cubicBezTo>
                  <a:cubicBezTo>
                    <a:pt x="1000" y="1010"/>
                    <a:pt x="775" y="530"/>
                    <a:pt x="579" y="30"/>
                  </a:cubicBezTo>
                  <a:close/>
                  <a:moveTo>
                    <a:pt x="843" y="0"/>
                  </a:moveTo>
                  <a:lnTo>
                    <a:pt x="843" y="0"/>
                  </a:lnTo>
                  <a:cubicBezTo>
                    <a:pt x="1098" y="667"/>
                    <a:pt x="1363" y="1216"/>
                    <a:pt x="1608" y="1657"/>
                  </a:cubicBezTo>
                  <a:cubicBezTo>
                    <a:pt x="2372" y="2029"/>
                    <a:pt x="3313" y="2323"/>
                    <a:pt x="4009" y="2362"/>
                  </a:cubicBezTo>
                  <a:lnTo>
                    <a:pt x="1608" y="1059"/>
                  </a:lnTo>
                  <a:cubicBezTo>
                    <a:pt x="1579" y="1049"/>
                    <a:pt x="1569" y="1020"/>
                    <a:pt x="1588" y="1000"/>
                  </a:cubicBezTo>
                  <a:cubicBezTo>
                    <a:pt x="1588" y="991"/>
                    <a:pt x="1598" y="980"/>
                    <a:pt x="1598" y="980"/>
                  </a:cubicBezTo>
                  <a:cubicBezTo>
                    <a:pt x="1608" y="971"/>
                    <a:pt x="1618" y="971"/>
                    <a:pt x="1627" y="971"/>
                  </a:cubicBezTo>
                  <a:cubicBezTo>
                    <a:pt x="1637" y="971"/>
                    <a:pt x="1637" y="971"/>
                    <a:pt x="1647" y="980"/>
                  </a:cubicBezTo>
                  <a:lnTo>
                    <a:pt x="4009" y="2254"/>
                  </a:lnTo>
                  <a:cubicBezTo>
                    <a:pt x="3539" y="1794"/>
                    <a:pt x="1755" y="98"/>
                    <a:pt x="843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936542" y="5203190"/>
              <a:ext cx="755694" cy="245546"/>
            </a:xfrm>
            <a:custGeom>
              <a:avLst/>
              <a:gdLst/>
              <a:ahLst/>
              <a:cxnLst/>
              <a:rect l="l" t="t" r="r" b="b"/>
              <a:pathLst>
                <a:path w="4558" h="1481" extrusionOk="0">
                  <a:moveTo>
                    <a:pt x="1089" y="0"/>
                  </a:moveTo>
                  <a:cubicBezTo>
                    <a:pt x="844" y="0"/>
                    <a:pt x="658" y="59"/>
                    <a:pt x="569" y="196"/>
                  </a:cubicBezTo>
                  <a:cubicBezTo>
                    <a:pt x="1" y="1010"/>
                    <a:pt x="1794" y="1480"/>
                    <a:pt x="3352" y="1480"/>
                  </a:cubicBezTo>
                  <a:cubicBezTo>
                    <a:pt x="3793" y="1480"/>
                    <a:pt x="4214" y="1441"/>
                    <a:pt x="4558" y="1363"/>
                  </a:cubicBezTo>
                  <a:cubicBezTo>
                    <a:pt x="4548" y="1343"/>
                    <a:pt x="4538" y="1323"/>
                    <a:pt x="4528" y="1294"/>
                  </a:cubicBezTo>
                  <a:lnTo>
                    <a:pt x="1686" y="745"/>
                  </a:lnTo>
                  <a:cubicBezTo>
                    <a:pt x="1657" y="735"/>
                    <a:pt x="1647" y="716"/>
                    <a:pt x="1647" y="686"/>
                  </a:cubicBezTo>
                  <a:cubicBezTo>
                    <a:pt x="1647" y="677"/>
                    <a:pt x="1657" y="666"/>
                    <a:pt x="1667" y="657"/>
                  </a:cubicBezTo>
                  <a:cubicBezTo>
                    <a:pt x="1677" y="657"/>
                    <a:pt x="1686" y="647"/>
                    <a:pt x="1696" y="647"/>
                  </a:cubicBezTo>
                  <a:lnTo>
                    <a:pt x="1706" y="657"/>
                  </a:lnTo>
                  <a:lnTo>
                    <a:pt x="4440" y="1186"/>
                  </a:lnTo>
                  <a:cubicBezTo>
                    <a:pt x="3764" y="843"/>
                    <a:pt x="2019" y="0"/>
                    <a:pt x="1089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1602705" y="4636171"/>
              <a:ext cx="500535" cy="339719"/>
            </a:xfrm>
            <a:custGeom>
              <a:avLst/>
              <a:gdLst/>
              <a:ahLst/>
              <a:cxnLst/>
              <a:rect l="l" t="t" r="r" b="b"/>
              <a:pathLst>
                <a:path w="3019" h="2049" extrusionOk="0">
                  <a:moveTo>
                    <a:pt x="1755" y="1"/>
                  </a:moveTo>
                  <a:cubicBezTo>
                    <a:pt x="1059" y="608"/>
                    <a:pt x="334" y="1460"/>
                    <a:pt x="0" y="1862"/>
                  </a:cubicBezTo>
                  <a:lnTo>
                    <a:pt x="2284" y="275"/>
                  </a:lnTo>
                  <a:cubicBezTo>
                    <a:pt x="2069" y="197"/>
                    <a:pt x="1892" y="99"/>
                    <a:pt x="1755" y="1"/>
                  </a:cubicBezTo>
                  <a:close/>
                  <a:moveTo>
                    <a:pt x="2391" y="314"/>
                  </a:moveTo>
                  <a:lnTo>
                    <a:pt x="20" y="1960"/>
                  </a:lnTo>
                  <a:cubicBezTo>
                    <a:pt x="30" y="1989"/>
                    <a:pt x="30" y="2019"/>
                    <a:pt x="40" y="2048"/>
                  </a:cubicBezTo>
                  <a:cubicBezTo>
                    <a:pt x="1000" y="1843"/>
                    <a:pt x="2352" y="1137"/>
                    <a:pt x="3019" y="471"/>
                  </a:cubicBezTo>
                  <a:cubicBezTo>
                    <a:pt x="2794" y="422"/>
                    <a:pt x="2578" y="373"/>
                    <a:pt x="2391" y="314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1893509" y="4524093"/>
              <a:ext cx="279696" cy="190170"/>
            </a:xfrm>
            <a:custGeom>
              <a:avLst/>
              <a:gdLst/>
              <a:ahLst/>
              <a:cxnLst/>
              <a:rect l="l" t="t" r="r" b="b"/>
              <a:pathLst>
                <a:path w="1687" h="1147" extrusionOk="0">
                  <a:moveTo>
                    <a:pt x="1196" y="0"/>
                  </a:moveTo>
                  <a:cubicBezTo>
                    <a:pt x="883" y="0"/>
                    <a:pt x="452" y="285"/>
                    <a:pt x="1" y="677"/>
                  </a:cubicBezTo>
                  <a:cubicBezTo>
                    <a:pt x="138" y="775"/>
                    <a:pt x="315" y="873"/>
                    <a:pt x="530" y="951"/>
                  </a:cubicBezTo>
                  <a:lnTo>
                    <a:pt x="618" y="892"/>
                  </a:lnTo>
                  <a:cubicBezTo>
                    <a:pt x="628" y="882"/>
                    <a:pt x="637" y="882"/>
                    <a:pt x="648" y="882"/>
                  </a:cubicBezTo>
                  <a:cubicBezTo>
                    <a:pt x="657" y="882"/>
                    <a:pt x="677" y="892"/>
                    <a:pt x="677" y="902"/>
                  </a:cubicBezTo>
                  <a:cubicBezTo>
                    <a:pt x="696" y="921"/>
                    <a:pt x="687" y="951"/>
                    <a:pt x="667" y="960"/>
                  </a:cubicBezTo>
                  <a:lnTo>
                    <a:pt x="637" y="990"/>
                  </a:lnTo>
                  <a:cubicBezTo>
                    <a:pt x="824" y="1049"/>
                    <a:pt x="1040" y="1098"/>
                    <a:pt x="1265" y="1147"/>
                  </a:cubicBezTo>
                  <a:cubicBezTo>
                    <a:pt x="1432" y="971"/>
                    <a:pt x="1549" y="804"/>
                    <a:pt x="1617" y="647"/>
                  </a:cubicBezTo>
                  <a:lnTo>
                    <a:pt x="1010" y="529"/>
                  </a:lnTo>
                  <a:cubicBezTo>
                    <a:pt x="981" y="529"/>
                    <a:pt x="971" y="500"/>
                    <a:pt x="971" y="481"/>
                  </a:cubicBezTo>
                  <a:cubicBezTo>
                    <a:pt x="971" y="470"/>
                    <a:pt x="981" y="451"/>
                    <a:pt x="990" y="451"/>
                  </a:cubicBezTo>
                  <a:cubicBezTo>
                    <a:pt x="1000" y="441"/>
                    <a:pt x="1010" y="441"/>
                    <a:pt x="1020" y="441"/>
                  </a:cubicBezTo>
                  <a:lnTo>
                    <a:pt x="1029" y="441"/>
                  </a:lnTo>
                  <a:lnTo>
                    <a:pt x="1637" y="559"/>
                  </a:lnTo>
                  <a:cubicBezTo>
                    <a:pt x="1686" y="363"/>
                    <a:pt x="1628" y="187"/>
                    <a:pt x="1412" y="59"/>
                  </a:cubicBezTo>
                  <a:cubicBezTo>
                    <a:pt x="1343" y="20"/>
                    <a:pt x="1275" y="0"/>
                    <a:pt x="1196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2054330" y="4597209"/>
              <a:ext cx="110585" cy="34154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50" y="0"/>
                  </a:moveTo>
                  <a:cubicBezTo>
                    <a:pt x="40" y="0"/>
                    <a:pt x="30" y="0"/>
                    <a:pt x="20" y="10"/>
                  </a:cubicBezTo>
                  <a:cubicBezTo>
                    <a:pt x="11" y="10"/>
                    <a:pt x="1" y="29"/>
                    <a:pt x="1" y="40"/>
                  </a:cubicBezTo>
                  <a:cubicBezTo>
                    <a:pt x="1" y="59"/>
                    <a:pt x="11" y="88"/>
                    <a:pt x="40" y="88"/>
                  </a:cubicBezTo>
                  <a:lnTo>
                    <a:pt x="647" y="206"/>
                  </a:lnTo>
                  <a:cubicBezTo>
                    <a:pt x="658" y="177"/>
                    <a:pt x="667" y="147"/>
                    <a:pt x="667" y="11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1513342" y="4202285"/>
              <a:ext cx="466381" cy="1717496"/>
            </a:xfrm>
            <a:custGeom>
              <a:avLst/>
              <a:gdLst/>
              <a:ahLst/>
              <a:cxnLst/>
              <a:rect l="l" t="t" r="r" b="b"/>
              <a:pathLst>
                <a:path w="2813" h="10359" extrusionOk="0">
                  <a:moveTo>
                    <a:pt x="314" y="1"/>
                  </a:moveTo>
                  <a:lnTo>
                    <a:pt x="314" y="1"/>
                  </a:lnTo>
                  <a:cubicBezTo>
                    <a:pt x="285" y="70"/>
                    <a:pt x="256" y="129"/>
                    <a:pt x="236" y="168"/>
                  </a:cubicBezTo>
                  <a:cubicBezTo>
                    <a:pt x="226" y="177"/>
                    <a:pt x="226" y="187"/>
                    <a:pt x="217" y="187"/>
                  </a:cubicBezTo>
                  <a:lnTo>
                    <a:pt x="187" y="334"/>
                  </a:lnTo>
                  <a:cubicBezTo>
                    <a:pt x="177" y="354"/>
                    <a:pt x="158" y="364"/>
                    <a:pt x="138" y="364"/>
                  </a:cubicBezTo>
                  <a:lnTo>
                    <a:pt x="128" y="364"/>
                  </a:lnTo>
                  <a:cubicBezTo>
                    <a:pt x="108" y="364"/>
                    <a:pt x="89" y="334"/>
                    <a:pt x="99" y="314"/>
                  </a:cubicBezTo>
                  <a:lnTo>
                    <a:pt x="108" y="246"/>
                  </a:lnTo>
                  <a:lnTo>
                    <a:pt x="108" y="246"/>
                  </a:lnTo>
                  <a:cubicBezTo>
                    <a:pt x="89" y="275"/>
                    <a:pt x="60" y="305"/>
                    <a:pt x="40" y="344"/>
                  </a:cubicBezTo>
                  <a:cubicBezTo>
                    <a:pt x="1" y="991"/>
                    <a:pt x="1" y="1627"/>
                    <a:pt x="30" y="2265"/>
                  </a:cubicBezTo>
                  <a:lnTo>
                    <a:pt x="30" y="2333"/>
                  </a:lnTo>
                  <a:lnTo>
                    <a:pt x="158" y="2451"/>
                  </a:lnTo>
                  <a:lnTo>
                    <a:pt x="295" y="2333"/>
                  </a:lnTo>
                  <a:lnTo>
                    <a:pt x="295" y="2294"/>
                  </a:lnTo>
                  <a:cubicBezTo>
                    <a:pt x="256" y="1569"/>
                    <a:pt x="256" y="815"/>
                    <a:pt x="314" y="1"/>
                  </a:cubicBezTo>
                  <a:close/>
                  <a:moveTo>
                    <a:pt x="304" y="2451"/>
                  </a:moveTo>
                  <a:lnTo>
                    <a:pt x="187" y="2549"/>
                  </a:lnTo>
                  <a:cubicBezTo>
                    <a:pt x="177" y="2559"/>
                    <a:pt x="167" y="2559"/>
                    <a:pt x="158" y="2559"/>
                  </a:cubicBezTo>
                  <a:cubicBezTo>
                    <a:pt x="138" y="2559"/>
                    <a:pt x="128" y="2559"/>
                    <a:pt x="119" y="2549"/>
                  </a:cubicBezTo>
                  <a:lnTo>
                    <a:pt x="40" y="2470"/>
                  </a:lnTo>
                  <a:lnTo>
                    <a:pt x="40" y="2470"/>
                  </a:lnTo>
                  <a:cubicBezTo>
                    <a:pt x="69" y="2843"/>
                    <a:pt x="99" y="3206"/>
                    <a:pt x="148" y="3568"/>
                  </a:cubicBezTo>
                  <a:cubicBezTo>
                    <a:pt x="187" y="3901"/>
                    <a:pt x="236" y="4234"/>
                    <a:pt x="295" y="4567"/>
                  </a:cubicBezTo>
                  <a:lnTo>
                    <a:pt x="363" y="4606"/>
                  </a:lnTo>
                  <a:lnTo>
                    <a:pt x="539" y="4479"/>
                  </a:lnTo>
                  <a:cubicBezTo>
                    <a:pt x="432" y="3881"/>
                    <a:pt x="354" y="3235"/>
                    <a:pt x="304" y="2539"/>
                  </a:cubicBezTo>
                  <a:lnTo>
                    <a:pt x="304" y="2451"/>
                  </a:lnTo>
                  <a:close/>
                  <a:moveTo>
                    <a:pt x="559" y="4577"/>
                  </a:moveTo>
                  <a:lnTo>
                    <a:pt x="393" y="4695"/>
                  </a:lnTo>
                  <a:cubicBezTo>
                    <a:pt x="383" y="4704"/>
                    <a:pt x="383" y="4704"/>
                    <a:pt x="373" y="4704"/>
                  </a:cubicBezTo>
                  <a:cubicBezTo>
                    <a:pt x="363" y="4704"/>
                    <a:pt x="354" y="4704"/>
                    <a:pt x="343" y="4695"/>
                  </a:cubicBezTo>
                  <a:lnTo>
                    <a:pt x="314" y="4685"/>
                  </a:lnTo>
                  <a:lnTo>
                    <a:pt x="314" y="4685"/>
                  </a:lnTo>
                  <a:cubicBezTo>
                    <a:pt x="481" y="5557"/>
                    <a:pt x="716" y="6409"/>
                    <a:pt x="1020" y="7233"/>
                  </a:cubicBezTo>
                  <a:lnTo>
                    <a:pt x="1147" y="7262"/>
                  </a:lnTo>
                  <a:lnTo>
                    <a:pt x="1265" y="7174"/>
                  </a:lnTo>
                  <a:lnTo>
                    <a:pt x="1265" y="7164"/>
                  </a:lnTo>
                  <a:cubicBezTo>
                    <a:pt x="1010" y="6468"/>
                    <a:pt x="765" y="5636"/>
                    <a:pt x="579" y="4665"/>
                  </a:cubicBezTo>
                  <a:cubicBezTo>
                    <a:pt x="569" y="4636"/>
                    <a:pt x="569" y="4606"/>
                    <a:pt x="559" y="4577"/>
                  </a:cubicBezTo>
                  <a:close/>
                  <a:moveTo>
                    <a:pt x="1294" y="7262"/>
                  </a:moveTo>
                  <a:lnTo>
                    <a:pt x="1186" y="7341"/>
                  </a:lnTo>
                  <a:cubicBezTo>
                    <a:pt x="1186" y="7350"/>
                    <a:pt x="1177" y="7350"/>
                    <a:pt x="1167" y="7350"/>
                  </a:cubicBezTo>
                  <a:lnTo>
                    <a:pt x="1157" y="7350"/>
                  </a:lnTo>
                  <a:lnTo>
                    <a:pt x="1049" y="7331"/>
                  </a:lnTo>
                  <a:lnTo>
                    <a:pt x="1049" y="7331"/>
                  </a:lnTo>
                  <a:cubicBezTo>
                    <a:pt x="1059" y="7360"/>
                    <a:pt x="1069" y="7380"/>
                    <a:pt x="1079" y="7400"/>
                  </a:cubicBezTo>
                  <a:cubicBezTo>
                    <a:pt x="1088" y="7429"/>
                    <a:pt x="1098" y="7458"/>
                    <a:pt x="1108" y="7478"/>
                  </a:cubicBezTo>
                  <a:cubicBezTo>
                    <a:pt x="1578" y="8702"/>
                    <a:pt x="2225" y="9820"/>
                    <a:pt x="2588" y="10359"/>
                  </a:cubicBezTo>
                  <a:lnTo>
                    <a:pt x="2813" y="10222"/>
                  </a:lnTo>
                  <a:cubicBezTo>
                    <a:pt x="2480" y="9751"/>
                    <a:pt x="1892" y="8830"/>
                    <a:pt x="1343" y="7380"/>
                  </a:cubicBezTo>
                  <a:cubicBezTo>
                    <a:pt x="1343" y="7370"/>
                    <a:pt x="1334" y="7360"/>
                    <a:pt x="1334" y="7350"/>
                  </a:cubicBezTo>
                  <a:cubicBezTo>
                    <a:pt x="1323" y="7321"/>
                    <a:pt x="1314" y="7291"/>
                    <a:pt x="1294" y="7262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1487478" y="3422550"/>
              <a:ext cx="398074" cy="810916"/>
            </a:xfrm>
            <a:custGeom>
              <a:avLst/>
              <a:gdLst/>
              <a:ahLst/>
              <a:cxnLst/>
              <a:rect l="l" t="t" r="r" b="b"/>
              <a:pathLst>
                <a:path w="2401" h="4891" extrusionOk="0">
                  <a:moveTo>
                    <a:pt x="1254" y="0"/>
                  </a:moveTo>
                  <a:cubicBezTo>
                    <a:pt x="412" y="0"/>
                    <a:pt x="0" y="2352"/>
                    <a:pt x="157" y="4057"/>
                  </a:cubicBezTo>
                  <a:cubicBezTo>
                    <a:pt x="166" y="4057"/>
                    <a:pt x="177" y="4057"/>
                    <a:pt x="186" y="4067"/>
                  </a:cubicBezTo>
                  <a:cubicBezTo>
                    <a:pt x="284" y="4116"/>
                    <a:pt x="362" y="4185"/>
                    <a:pt x="402" y="4263"/>
                  </a:cubicBezTo>
                  <a:lnTo>
                    <a:pt x="813" y="2215"/>
                  </a:lnTo>
                  <a:cubicBezTo>
                    <a:pt x="813" y="2205"/>
                    <a:pt x="823" y="2195"/>
                    <a:pt x="833" y="2186"/>
                  </a:cubicBezTo>
                  <a:lnTo>
                    <a:pt x="872" y="2186"/>
                  </a:lnTo>
                  <a:cubicBezTo>
                    <a:pt x="891" y="2186"/>
                    <a:pt x="911" y="2215"/>
                    <a:pt x="902" y="2234"/>
                  </a:cubicBezTo>
                  <a:lnTo>
                    <a:pt x="451" y="4469"/>
                  </a:lnTo>
                  <a:cubicBezTo>
                    <a:pt x="451" y="4538"/>
                    <a:pt x="441" y="4596"/>
                    <a:pt x="412" y="4665"/>
                  </a:cubicBezTo>
                  <a:lnTo>
                    <a:pt x="373" y="4890"/>
                  </a:lnTo>
                  <a:cubicBezTo>
                    <a:pt x="382" y="4890"/>
                    <a:pt x="382" y="4880"/>
                    <a:pt x="392" y="4871"/>
                  </a:cubicBezTo>
                  <a:cubicBezTo>
                    <a:pt x="412" y="4832"/>
                    <a:pt x="441" y="4773"/>
                    <a:pt x="470" y="4704"/>
                  </a:cubicBezTo>
                  <a:cubicBezTo>
                    <a:pt x="950" y="3754"/>
                    <a:pt x="2401" y="666"/>
                    <a:pt x="1597" y="128"/>
                  </a:cubicBezTo>
                  <a:cubicBezTo>
                    <a:pt x="1479" y="39"/>
                    <a:pt x="1362" y="0"/>
                    <a:pt x="1254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1157546" y="4681599"/>
              <a:ext cx="841741" cy="300757"/>
            </a:xfrm>
            <a:custGeom>
              <a:avLst/>
              <a:gdLst/>
              <a:ahLst/>
              <a:cxnLst/>
              <a:rect l="l" t="t" r="r" b="b"/>
              <a:pathLst>
                <a:path w="5077" h="1814" extrusionOk="0">
                  <a:moveTo>
                    <a:pt x="4969" y="1"/>
                  </a:moveTo>
                  <a:lnTo>
                    <a:pt x="2685" y="1588"/>
                  </a:lnTo>
                  <a:lnTo>
                    <a:pt x="2509" y="1715"/>
                  </a:lnTo>
                  <a:lnTo>
                    <a:pt x="2441" y="1676"/>
                  </a:lnTo>
                  <a:lnTo>
                    <a:pt x="79" y="402"/>
                  </a:lnTo>
                  <a:cubicBezTo>
                    <a:pt x="69" y="393"/>
                    <a:pt x="69" y="393"/>
                    <a:pt x="59" y="393"/>
                  </a:cubicBezTo>
                  <a:cubicBezTo>
                    <a:pt x="50" y="393"/>
                    <a:pt x="40" y="393"/>
                    <a:pt x="30" y="402"/>
                  </a:cubicBezTo>
                  <a:cubicBezTo>
                    <a:pt x="30" y="402"/>
                    <a:pt x="20" y="413"/>
                    <a:pt x="20" y="422"/>
                  </a:cubicBezTo>
                  <a:cubicBezTo>
                    <a:pt x="1" y="442"/>
                    <a:pt x="11" y="471"/>
                    <a:pt x="40" y="481"/>
                  </a:cubicBezTo>
                  <a:lnTo>
                    <a:pt x="2441" y="1784"/>
                  </a:lnTo>
                  <a:lnTo>
                    <a:pt x="2460" y="1794"/>
                  </a:lnTo>
                  <a:lnTo>
                    <a:pt x="2489" y="1804"/>
                  </a:lnTo>
                  <a:cubicBezTo>
                    <a:pt x="2500" y="1813"/>
                    <a:pt x="2509" y="1813"/>
                    <a:pt x="2519" y="1813"/>
                  </a:cubicBezTo>
                  <a:cubicBezTo>
                    <a:pt x="2529" y="1813"/>
                    <a:pt x="2529" y="1813"/>
                    <a:pt x="2539" y="1804"/>
                  </a:cubicBezTo>
                  <a:lnTo>
                    <a:pt x="2705" y="1686"/>
                  </a:lnTo>
                  <a:lnTo>
                    <a:pt x="5076" y="40"/>
                  </a:lnTo>
                  <a:cubicBezTo>
                    <a:pt x="5037" y="30"/>
                    <a:pt x="5008" y="10"/>
                    <a:pt x="496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1981380" y="4670159"/>
              <a:ext cx="27688" cy="18238"/>
            </a:xfrm>
            <a:custGeom>
              <a:avLst/>
              <a:gdLst/>
              <a:ahLst/>
              <a:cxnLst/>
              <a:rect l="l" t="t" r="r" b="b"/>
              <a:pathLst>
                <a:path w="167" h="110" extrusionOk="0">
                  <a:moveTo>
                    <a:pt x="118" y="1"/>
                  </a:moveTo>
                  <a:cubicBezTo>
                    <a:pt x="107" y="1"/>
                    <a:pt x="98" y="1"/>
                    <a:pt x="88" y="11"/>
                  </a:cubicBezTo>
                  <a:lnTo>
                    <a:pt x="0" y="70"/>
                  </a:lnTo>
                  <a:cubicBezTo>
                    <a:pt x="39" y="79"/>
                    <a:pt x="68" y="99"/>
                    <a:pt x="107" y="109"/>
                  </a:cubicBezTo>
                  <a:lnTo>
                    <a:pt x="137" y="79"/>
                  </a:lnTo>
                  <a:cubicBezTo>
                    <a:pt x="157" y="70"/>
                    <a:pt x="166" y="40"/>
                    <a:pt x="147" y="21"/>
                  </a:cubicBezTo>
                  <a:cubicBezTo>
                    <a:pt x="147" y="11"/>
                    <a:pt x="127" y="1"/>
                    <a:pt x="118" y="1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1209606" y="5095921"/>
              <a:ext cx="906733" cy="325129"/>
            </a:xfrm>
            <a:custGeom>
              <a:avLst/>
              <a:gdLst/>
              <a:ahLst/>
              <a:cxnLst/>
              <a:rect l="l" t="t" r="r" b="b"/>
              <a:pathLst>
                <a:path w="5469" h="1961" extrusionOk="0">
                  <a:moveTo>
                    <a:pt x="5409" y="0"/>
                  </a:moveTo>
                  <a:cubicBezTo>
                    <a:pt x="5400" y="0"/>
                    <a:pt x="5390" y="0"/>
                    <a:pt x="5390" y="11"/>
                  </a:cubicBezTo>
                  <a:lnTo>
                    <a:pt x="3097" y="1784"/>
                  </a:lnTo>
                  <a:lnTo>
                    <a:pt x="2979" y="1872"/>
                  </a:lnTo>
                  <a:lnTo>
                    <a:pt x="2852" y="1843"/>
                  </a:lnTo>
                  <a:lnTo>
                    <a:pt x="2793" y="1833"/>
                  </a:lnTo>
                  <a:lnTo>
                    <a:pt x="59" y="1304"/>
                  </a:lnTo>
                  <a:lnTo>
                    <a:pt x="49" y="1294"/>
                  </a:lnTo>
                  <a:cubicBezTo>
                    <a:pt x="39" y="1294"/>
                    <a:pt x="30" y="1304"/>
                    <a:pt x="20" y="1304"/>
                  </a:cubicBezTo>
                  <a:cubicBezTo>
                    <a:pt x="10" y="1313"/>
                    <a:pt x="0" y="1324"/>
                    <a:pt x="0" y="1333"/>
                  </a:cubicBezTo>
                  <a:cubicBezTo>
                    <a:pt x="0" y="1363"/>
                    <a:pt x="10" y="1382"/>
                    <a:pt x="39" y="1392"/>
                  </a:cubicBezTo>
                  <a:lnTo>
                    <a:pt x="2881" y="1941"/>
                  </a:lnTo>
                  <a:lnTo>
                    <a:pt x="2989" y="1960"/>
                  </a:lnTo>
                  <a:lnTo>
                    <a:pt x="2999" y="1960"/>
                  </a:lnTo>
                  <a:cubicBezTo>
                    <a:pt x="3009" y="1960"/>
                    <a:pt x="3018" y="1960"/>
                    <a:pt x="3018" y="1951"/>
                  </a:cubicBezTo>
                  <a:lnTo>
                    <a:pt x="3126" y="1872"/>
                  </a:lnTo>
                  <a:lnTo>
                    <a:pt x="5439" y="79"/>
                  </a:lnTo>
                  <a:cubicBezTo>
                    <a:pt x="5459" y="59"/>
                    <a:pt x="5468" y="30"/>
                    <a:pt x="5448" y="11"/>
                  </a:cubicBezTo>
                  <a:cubicBezTo>
                    <a:pt x="5439" y="0"/>
                    <a:pt x="5429" y="0"/>
                    <a:pt x="5409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1527932" y="3784813"/>
              <a:ext cx="110751" cy="477828"/>
            </a:xfrm>
            <a:custGeom>
              <a:avLst/>
              <a:gdLst/>
              <a:ahLst/>
              <a:cxnLst/>
              <a:rect l="l" t="t" r="r" b="b"/>
              <a:pathLst>
                <a:path w="668" h="2882" extrusionOk="0">
                  <a:moveTo>
                    <a:pt x="589" y="1"/>
                  </a:moveTo>
                  <a:cubicBezTo>
                    <a:pt x="579" y="10"/>
                    <a:pt x="569" y="20"/>
                    <a:pt x="569" y="30"/>
                  </a:cubicBezTo>
                  <a:lnTo>
                    <a:pt x="158" y="2078"/>
                  </a:lnTo>
                  <a:cubicBezTo>
                    <a:pt x="197" y="2137"/>
                    <a:pt x="216" y="2215"/>
                    <a:pt x="207" y="2284"/>
                  </a:cubicBezTo>
                  <a:lnTo>
                    <a:pt x="658" y="49"/>
                  </a:lnTo>
                  <a:cubicBezTo>
                    <a:pt x="667" y="30"/>
                    <a:pt x="647" y="1"/>
                    <a:pt x="628" y="1"/>
                  </a:cubicBezTo>
                  <a:close/>
                  <a:moveTo>
                    <a:pt x="168" y="2480"/>
                  </a:moveTo>
                  <a:lnTo>
                    <a:pt x="168" y="2480"/>
                  </a:lnTo>
                  <a:cubicBezTo>
                    <a:pt x="138" y="2568"/>
                    <a:pt x="89" y="2666"/>
                    <a:pt x="20" y="2764"/>
                  </a:cubicBezTo>
                  <a:lnTo>
                    <a:pt x="11" y="2832"/>
                  </a:lnTo>
                  <a:cubicBezTo>
                    <a:pt x="1" y="2852"/>
                    <a:pt x="20" y="2882"/>
                    <a:pt x="40" y="2882"/>
                  </a:cubicBezTo>
                  <a:lnTo>
                    <a:pt x="50" y="2882"/>
                  </a:lnTo>
                  <a:cubicBezTo>
                    <a:pt x="70" y="2882"/>
                    <a:pt x="89" y="2872"/>
                    <a:pt x="99" y="2852"/>
                  </a:cubicBezTo>
                  <a:lnTo>
                    <a:pt x="129" y="2705"/>
                  </a:lnTo>
                  <a:lnTo>
                    <a:pt x="168" y="248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1328149" y="4345366"/>
              <a:ext cx="516783" cy="281193"/>
            </a:xfrm>
            <a:custGeom>
              <a:avLst/>
              <a:gdLst/>
              <a:ahLst/>
              <a:cxnLst/>
              <a:rect l="l" t="t" r="r" b="b"/>
              <a:pathLst>
                <a:path w="3117" h="1696" extrusionOk="0">
                  <a:moveTo>
                    <a:pt x="3068" y="0"/>
                  </a:moveTo>
                  <a:cubicBezTo>
                    <a:pt x="3058" y="0"/>
                    <a:pt x="3048" y="0"/>
                    <a:pt x="3039" y="10"/>
                  </a:cubicBezTo>
                  <a:lnTo>
                    <a:pt x="1412" y="1470"/>
                  </a:lnTo>
                  <a:lnTo>
                    <a:pt x="1275" y="1588"/>
                  </a:lnTo>
                  <a:lnTo>
                    <a:pt x="1147" y="1470"/>
                  </a:lnTo>
                  <a:lnTo>
                    <a:pt x="79" y="412"/>
                  </a:lnTo>
                  <a:cubicBezTo>
                    <a:pt x="60" y="431"/>
                    <a:pt x="30" y="451"/>
                    <a:pt x="1" y="470"/>
                  </a:cubicBezTo>
                  <a:lnTo>
                    <a:pt x="1147" y="1588"/>
                  </a:lnTo>
                  <a:lnTo>
                    <a:pt x="1157" y="1607"/>
                  </a:lnTo>
                  <a:lnTo>
                    <a:pt x="1236" y="1686"/>
                  </a:lnTo>
                  <a:cubicBezTo>
                    <a:pt x="1245" y="1696"/>
                    <a:pt x="1255" y="1696"/>
                    <a:pt x="1275" y="1696"/>
                  </a:cubicBezTo>
                  <a:cubicBezTo>
                    <a:pt x="1284" y="1696"/>
                    <a:pt x="1294" y="1696"/>
                    <a:pt x="1304" y="1686"/>
                  </a:cubicBezTo>
                  <a:lnTo>
                    <a:pt x="1421" y="1588"/>
                  </a:lnTo>
                  <a:lnTo>
                    <a:pt x="3097" y="79"/>
                  </a:lnTo>
                  <a:cubicBezTo>
                    <a:pt x="3117" y="59"/>
                    <a:pt x="3117" y="30"/>
                    <a:pt x="3107" y="10"/>
                  </a:cubicBezTo>
                  <a:cubicBezTo>
                    <a:pt x="3097" y="0"/>
                    <a:pt x="3078" y="0"/>
                    <a:pt x="306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1017781" y="4088550"/>
              <a:ext cx="507167" cy="476336"/>
            </a:xfrm>
            <a:custGeom>
              <a:avLst/>
              <a:gdLst/>
              <a:ahLst/>
              <a:cxnLst/>
              <a:rect l="l" t="t" r="r" b="b"/>
              <a:pathLst>
                <a:path w="3059" h="2873" extrusionOk="0">
                  <a:moveTo>
                    <a:pt x="2833" y="1"/>
                  </a:moveTo>
                  <a:cubicBezTo>
                    <a:pt x="2480" y="1"/>
                    <a:pt x="2000" y="383"/>
                    <a:pt x="1520" y="873"/>
                  </a:cubicBezTo>
                  <a:cubicBezTo>
                    <a:pt x="1638" y="991"/>
                    <a:pt x="1745" y="1118"/>
                    <a:pt x="1863" y="1265"/>
                  </a:cubicBezTo>
                  <a:lnTo>
                    <a:pt x="2294" y="922"/>
                  </a:lnTo>
                  <a:cubicBezTo>
                    <a:pt x="2304" y="922"/>
                    <a:pt x="2313" y="913"/>
                    <a:pt x="2324" y="913"/>
                  </a:cubicBezTo>
                  <a:cubicBezTo>
                    <a:pt x="2333" y="913"/>
                    <a:pt x="2353" y="922"/>
                    <a:pt x="2363" y="932"/>
                  </a:cubicBezTo>
                  <a:cubicBezTo>
                    <a:pt x="2372" y="952"/>
                    <a:pt x="2372" y="981"/>
                    <a:pt x="2353" y="1000"/>
                  </a:cubicBezTo>
                  <a:lnTo>
                    <a:pt x="1921" y="1334"/>
                  </a:lnTo>
                  <a:cubicBezTo>
                    <a:pt x="2030" y="1471"/>
                    <a:pt x="2137" y="1618"/>
                    <a:pt x="2245" y="1755"/>
                  </a:cubicBezTo>
                  <a:cubicBezTo>
                    <a:pt x="2568" y="1520"/>
                    <a:pt x="2843" y="1265"/>
                    <a:pt x="3029" y="1030"/>
                  </a:cubicBezTo>
                  <a:cubicBezTo>
                    <a:pt x="3039" y="863"/>
                    <a:pt x="3049" y="697"/>
                    <a:pt x="3058" y="540"/>
                  </a:cubicBezTo>
                  <a:cubicBezTo>
                    <a:pt x="3029" y="383"/>
                    <a:pt x="3010" y="207"/>
                    <a:pt x="2990" y="40"/>
                  </a:cubicBezTo>
                  <a:cubicBezTo>
                    <a:pt x="2941" y="11"/>
                    <a:pt x="2892" y="1"/>
                    <a:pt x="2833" y="1"/>
                  </a:cubicBezTo>
                  <a:close/>
                  <a:moveTo>
                    <a:pt x="814" y="1657"/>
                  </a:moveTo>
                  <a:cubicBezTo>
                    <a:pt x="471" y="2069"/>
                    <a:pt x="177" y="2461"/>
                    <a:pt x="1" y="2696"/>
                  </a:cubicBezTo>
                  <a:lnTo>
                    <a:pt x="11" y="2696"/>
                  </a:lnTo>
                  <a:lnTo>
                    <a:pt x="1050" y="1892"/>
                  </a:lnTo>
                  <a:lnTo>
                    <a:pt x="814" y="1657"/>
                  </a:lnTo>
                  <a:close/>
                  <a:moveTo>
                    <a:pt x="1118" y="1951"/>
                  </a:moveTo>
                  <a:lnTo>
                    <a:pt x="40" y="2794"/>
                  </a:lnTo>
                  <a:cubicBezTo>
                    <a:pt x="50" y="2823"/>
                    <a:pt x="60" y="2853"/>
                    <a:pt x="70" y="2872"/>
                  </a:cubicBezTo>
                  <a:cubicBezTo>
                    <a:pt x="501" y="2755"/>
                    <a:pt x="1010" y="2529"/>
                    <a:pt x="1481" y="2255"/>
                  </a:cubicBezTo>
                  <a:cubicBezTo>
                    <a:pt x="1353" y="2157"/>
                    <a:pt x="1235" y="2059"/>
                    <a:pt x="1118" y="195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1152738" y="4233289"/>
              <a:ext cx="237418" cy="229132"/>
            </a:xfrm>
            <a:custGeom>
              <a:avLst/>
              <a:gdLst/>
              <a:ahLst/>
              <a:cxnLst/>
              <a:rect l="l" t="t" r="r" b="b"/>
              <a:pathLst>
                <a:path w="1432" h="1382" extrusionOk="0">
                  <a:moveTo>
                    <a:pt x="706" y="0"/>
                  </a:moveTo>
                  <a:cubicBezTo>
                    <a:pt x="461" y="245"/>
                    <a:pt x="225" y="519"/>
                    <a:pt x="0" y="784"/>
                  </a:cubicBezTo>
                  <a:lnTo>
                    <a:pt x="236" y="1019"/>
                  </a:lnTo>
                  <a:lnTo>
                    <a:pt x="628" y="715"/>
                  </a:lnTo>
                  <a:cubicBezTo>
                    <a:pt x="628" y="696"/>
                    <a:pt x="628" y="676"/>
                    <a:pt x="637" y="657"/>
                  </a:cubicBezTo>
                  <a:lnTo>
                    <a:pt x="647" y="657"/>
                  </a:lnTo>
                  <a:cubicBezTo>
                    <a:pt x="657" y="647"/>
                    <a:pt x="667" y="647"/>
                    <a:pt x="676" y="647"/>
                  </a:cubicBezTo>
                  <a:cubicBezTo>
                    <a:pt x="686" y="647"/>
                    <a:pt x="696" y="647"/>
                    <a:pt x="706" y="657"/>
                  </a:cubicBezTo>
                  <a:lnTo>
                    <a:pt x="1049" y="392"/>
                  </a:lnTo>
                  <a:cubicBezTo>
                    <a:pt x="931" y="245"/>
                    <a:pt x="824" y="118"/>
                    <a:pt x="706" y="0"/>
                  </a:cubicBezTo>
                  <a:close/>
                  <a:moveTo>
                    <a:pt x="1107" y="461"/>
                  </a:moveTo>
                  <a:lnTo>
                    <a:pt x="765" y="725"/>
                  </a:lnTo>
                  <a:lnTo>
                    <a:pt x="1137" y="1088"/>
                  </a:lnTo>
                  <a:lnTo>
                    <a:pt x="1431" y="882"/>
                  </a:lnTo>
                  <a:cubicBezTo>
                    <a:pt x="1323" y="745"/>
                    <a:pt x="1216" y="598"/>
                    <a:pt x="1107" y="461"/>
                  </a:cubicBezTo>
                  <a:close/>
                  <a:moveTo>
                    <a:pt x="696" y="774"/>
                  </a:moveTo>
                  <a:lnTo>
                    <a:pt x="304" y="1078"/>
                  </a:lnTo>
                  <a:cubicBezTo>
                    <a:pt x="421" y="1186"/>
                    <a:pt x="539" y="1284"/>
                    <a:pt x="667" y="1382"/>
                  </a:cubicBezTo>
                  <a:cubicBezTo>
                    <a:pt x="804" y="1303"/>
                    <a:pt x="931" y="1225"/>
                    <a:pt x="1059" y="1146"/>
                  </a:cubicBezTo>
                  <a:lnTo>
                    <a:pt x="696" y="774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1519974" y="4178079"/>
              <a:ext cx="14590" cy="81407"/>
            </a:xfrm>
            <a:custGeom>
              <a:avLst/>
              <a:gdLst/>
              <a:ahLst/>
              <a:cxnLst/>
              <a:rect l="l" t="t" r="r" b="b"/>
              <a:pathLst>
                <a:path w="88" h="491" extrusionOk="0">
                  <a:moveTo>
                    <a:pt x="29" y="0"/>
                  </a:moveTo>
                  <a:cubicBezTo>
                    <a:pt x="20" y="157"/>
                    <a:pt x="10" y="323"/>
                    <a:pt x="0" y="490"/>
                  </a:cubicBezTo>
                  <a:cubicBezTo>
                    <a:pt x="20" y="451"/>
                    <a:pt x="49" y="421"/>
                    <a:pt x="68" y="392"/>
                  </a:cubicBezTo>
                  <a:lnTo>
                    <a:pt x="88" y="275"/>
                  </a:lnTo>
                  <a:cubicBezTo>
                    <a:pt x="68" y="186"/>
                    <a:pt x="49" y="98"/>
                    <a:pt x="29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1513342" y="4095181"/>
              <a:ext cx="48910" cy="128493"/>
            </a:xfrm>
            <a:custGeom>
              <a:avLst/>
              <a:gdLst/>
              <a:ahLst/>
              <a:cxnLst/>
              <a:rect l="l" t="t" r="r" b="b"/>
              <a:pathLst>
                <a:path w="295" h="775" extrusionOk="0">
                  <a:moveTo>
                    <a:pt x="295" y="412"/>
                  </a:moveTo>
                  <a:lnTo>
                    <a:pt x="256" y="608"/>
                  </a:lnTo>
                  <a:cubicBezTo>
                    <a:pt x="285" y="539"/>
                    <a:pt x="295" y="481"/>
                    <a:pt x="295" y="412"/>
                  </a:cubicBezTo>
                  <a:close/>
                  <a:moveTo>
                    <a:pt x="1" y="0"/>
                  </a:moveTo>
                  <a:cubicBezTo>
                    <a:pt x="21" y="167"/>
                    <a:pt x="40" y="343"/>
                    <a:pt x="69" y="500"/>
                  </a:cubicBezTo>
                  <a:cubicBezTo>
                    <a:pt x="89" y="598"/>
                    <a:pt x="108" y="686"/>
                    <a:pt x="128" y="775"/>
                  </a:cubicBezTo>
                  <a:lnTo>
                    <a:pt x="246" y="206"/>
                  </a:lnTo>
                  <a:cubicBezTo>
                    <a:pt x="206" y="128"/>
                    <a:pt x="128" y="59"/>
                    <a:pt x="30" y="10"/>
                  </a:cubicBezTo>
                  <a:cubicBezTo>
                    <a:pt x="21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1531248" y="4129335"/>
              <a:ext cx="32662" cy="113903"/>
            </a:xfrm>
            <a:custGeom>
              <a:avLst/>
              <a:gdLst/>
              <a:ahLst/>
              <a:cxnLst/>
              <a:rect l="l" t="t" r="r" b="b"/>
              <a:pathLst>
                <a:path w="197" h="687" extrusionOk="0">
                  <a:moveTo>
                    <a:pt x="138" y="0"/>
                  </a:moveTo>
                  <a:lnTo>
                    <a:pt x="20" y="569"/>
                  </a:lnTo>
                  <a:lnTo>
                    <a:pt x="0" y="686"/>
                  </a:lnTo>
                  <a:cubicBezTo>
                    <a:pt x="69" y="588"/>
                    <a:pt x="118" y="490"/>
                    <a:pt x="148" y="402"/>
                  </a:cubicBezTo>
                  <a:lnTo>
                    <a:pt x="187" y="206"/>
                  </a:lnTo>
                  <a:cubicBezTo>
                    <a:pt x="196" y="137"/>
                    <a:pt x="177" y="59"/>
                    <a:pt x="138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1256692" y="4340558"/>
              <a:ext cx="84721" cy="82899"/>
            </a:xfrm>
            <a:custGeom>
              <a:avLst/>
              <a:gdLst/>
              <a:ahLst/>
              <a:cxnLst/>
              <a:rect l="l" t="t" r="r" b="b"/>
              <a:pathLst>
                <a:path w="511" h="500" extrusionOk="0">
                  <a:moveTo>
                    <a:pt x="49" y="0"/>
                  </a:moveTo>
                  <a:cubicBezTo>
                    <a:pt x="40" y="0"/>
                    <a:pt x="30" y="0"/>
                    <a:pt x="20" y="10"/>
                  </a:cubicBezTo>
                  <a:lnTo>
                    <a:pt x="10" y="10"/>
                  </a:lnTo>
                  <a:cubicBezTo>
                    <a:pt x="1" y="29"/>
                    <a:pt x="1" y="49"/>
                    <a:pt x="1" y="68"/>
                  </a:cubicBezTo>
                  <a:lnTo>
                    <a:pt x="79" y="10"/>
                  </a:lnTo>
                  <a:cubicBezTo>
                    <a:pt x="69" y="0"/>
                    <a:pt x="59" y="0"/>
                    <a:pt x="49" y="0"/>
                  </a:cubicBezTo>
                  <a:close/>
                  <a:moveTo>
                    <a:pt x="138" y="78"/>
                  </a:moveTo>
                  <a:lnTo>
                    <a:pt x="69" y="127"/>
                  </a:lnTo>
                  <a:lnTo>
                    <a:pt x="432" y="499"/>
                  </a:lnTo>
                  <a:cubicBezTo>
                    <a:pt x="461" y="480"/>
                    <a:pt x="491" y="460"/>
                    <a:pt x="510" y="441"/>
                  </a:cubicBezTo>
                  <a:lnTo>
                    <a:pt x="138" y="78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857126" y="3313623"/>
              <a:ext cx="568677" cy="455114"/>
            </a:xfrm>
            <a:custGeom>
              <a:avLst/>
              <a:gdLst/>
              <a:ahLst/>
              <a:cxnLst/>
              <a:rect l="l" t="t" r="r" b="b"/>
              <a:pathLst>
                <a:path w="3430" h="2745" extrusionOk="0">
                  <a:moveTo>
                    <a:pt x="2293" y="1"/>
                  </a:moveTo>
                  <a:cubicBezTo>
                    <a:pt x="1617" y="1"/>
                    <a:pt x="460" y="1765"/>
                    <a:pt x="0" y="2490"/>
                  </a:cubicBezTo>
                  <a:lnTo>
                    <a:pt x="0" y="2529"/>
                  </a:lnTo>
                  <a:lnTo>
                    <a:pt x="1636" y="1079"/>
                  </a:lnTo>
                  <a:cubicBezTo>
                    <a:pt x="1646" y="1069"/>
                    <a:pt x="1656" y="1059"/>
                    <a:pt x="1666" y="1059"/>
                  </a:cubicBezTo>
                  <a:cubicBezTo>
                    <a:pt x="1675" y="1059"/>
                    <a:pt x="1686" y="1069"/>
                    <a:pt x="1695" y="1079"/>
                  </a:cubicBezTo>
                  <a:cubicBezTo>
                    <a:pt x="1715" y="1099"/>
                    <a:pt x="1715" y="1128"/>
                    <a:pt x="1695" y="1138"/>
                  </a:cubicBezTo>
                  <a:lnTo>
                    <a:pt x="9" y="2647"/>
                  </a:lnTo>
                  <a:cubicBezTo>
                    <a:pt x="9" y="2676"/>
                    <a:pt x="20" y="2715"/>
                    <a:pt x="20" y="2745"/>
                  </a:cubicBezTo>
                  <a:cubicBezTo>
                    <a:pt x="1372" y="2255"/>
                    <a:pt x="3430" y="461"/>
                    <a:pt x="2420" y="30"/>
                  </a:cubicBezTo>
                  <a:cubicBezTo>
                    <a:pt x="2381" y="10"/>
                    <a:pt x="2332" y="1"/>
                    <a:pt x="2293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238049" y="3292567"/>
              <a:ext cx="576967" cy="461580"/>
            </a:xfrm>
            <a:custGeom>
              <a:avLst/>
              <a:gdLst/>
              <a:ahLst/>
              <a:cxnLst/>
              <a:rect l="l" t="t" r="r" b="b"/>
              <a:pathLst>
                <a:path w="3480" h="2784" extrusionOk="0">
                  <a:moveTo>
                    <a:pt x="1167" y="0"/>
                  </a:moveTo>
                  <a:cubicBezTo>
                    <a:pt x="1117" y="0"/>
                    <a:pt x="1078" y="10"/>
                    <a:pt x="1029" y="30"/>
                  </a:cubicBezTo>
                  <a:cubicBezTo>
                    <a:pt x="0" y="461"/>
                    <a:pt x="2127" y="2313"/>
                    <a:pt x="3469" y="2783"/>
                  </a:cubicBezTo>
                  <a:lnTo>
                    <a:pt x="1911" y="1245"/>
                  </a:lnTo>
                  <a:cubicBezTo>
                    <a:pt x="1892" y="1226"/>
                    <a:pt x="1892" y="1196"/>
                    <a:pt x="1911" y="1176"/>
                  </a:cubicBezTo>
                  <a:lnTo>
                    <a:pt x="1921" y="1167"/>
                  </a:lnTo>
                  <a:lnTo>
                    <a:pt x="1940" y="1167"/>
                  </a:lnTo>
                  <a:cubicBezTo>
                    <a:pt x="1951" y="1167"/>
                    <a:pt x="1970" y="1167"/>
                    <a:pt x="1980" y="1176"/>
                  </a:cubicBezTo>
                  <a:lnTo>
                    <a:pt x="3479" y="2666"/>
                  </a:lnTo>
                  <a:lnTo>
                    <a:pt x="3479" y="2587"/>
                  </a:lnTo>
                  <a:cubicBezTo>
                    <a:pt x="3068" y="1911"/>
                    <a:pt x="1862" y="0"/>
                    <a:pt x="1167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108066" y="3729603"/>
              <a:ext cx="750720" cy="391614"/>
            </a:xfrm>
            <a:custGeom>
              <a:avLst/>
              <a:gdLst/>
              <a:ahLst/>
              <a:cxnLst/>
              <a:rect l="l" t="t" r="r" b="b"/>
              <a:pathLst>
                <a:path w="4528" h="2362" extrusionOk="0">
                  <a:moveTo>
                    <a:pt x="1274" y="1"/>
                  </a:moveTo>
                  <a:cubicBezTo>
                    <a:pt x="1167" y="1"/>
                    <a:pt x="1078" y="30"/>
                    <a:pt x="1010" y="88"/>
                  </a:cubicBezTo>
                  <a:cubicBezTo>
                    <a:pt x="0" y="872"/>
                    <a:pt x="2940" y="2283"/>
                    <a:pt x="4527" y="2362"/>
                  </a:cubicBezTo>
                  <a:lnTo>
                    <a:pt x="2117" y="1068"/>
                  </a:lnTo>
                  <a:cubicBezTo>
                    <a:pt x="2097" y="1059"/>
                    <a:pt x="2088" y="1029"/>
                    <a:pt x="2097" y="1000"/>
                  </a:cubicBezTo>
                  <a:cubicBezTo>
                    <a:pt x="2107" y="1000"/>
                    <a:pt x="2107" y="990"/>
                    <a:pt x="2117" y="990"/>
                  </a:cubicBezTo>
                  <a:cubicBezTo>
                    <a:pt x="2127" y="981"/>
                    <a:pt x="2127" y="981"/>
                    <a:pt x="2136" y="981"/>
                  </a:cubicBezTo>
                  <a:cubicBezTo>
                    <a:pt x="2147" y="981"/>
                    <a:pt x="2156" y="981"/>
                    <a:pt x="2166" y="990"/>
                  </a:cubicBezTo>
                  <a:lnTo>
                    <a:pt x="4527" y="2264"/>
                  </a:lnTo>
                  <a:lnTo>
                    <a:pt x="4527" y="2254"/>
                  </a:lnTo>
                  <a:cubicBezTo>
                    <a:pt x="4037" y="1784"/>
                    <a:pt x="2156" y="1"/>
                    <a:pt x="1274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303041" y="4348516"/>
              <a:ext cx="684070" cy="245546"/>
            </a:xfrm>
            <a:custGeom>
              <a:avLst/>
              <a:gdLst/>
              <a:ahLst/>
              <a:cxnLst/>
              <a:rect l="l" t="t" r="r" b="b"/>
              <a:pathLst>
                <a:path w="4126" h="1481" extrusionOk="0">
                  <a:moveTo>
                    <a:pt x="666" y="1"/>
                  </a:moveTo>
                  <a:cubicBezTo>
                    <a:pt x="422" y="1"/>
                    <a:pt x="235" y="60"/>
                    <a:pt x="137" y="197"/>
                  </a:cubicBezTo>
                  <a:cubicBezTo>
                    <a:pt x="20" y="373"/>
                    <a:pt x="0" y="530"/>
                    <a:pt x="79" y="677"/>
                  </a:cubicBezTo>
                  <a:cubicBezTo>
                    <a:pt x="422" y="383"/>
                    <a:pt x="745" y="187"/>
                    <a:pt x="1000" y="187"/>
                  </a:cubicBezTo>
                  <a:cubicBezTo>
                    <a:pt x="1069" y="187"/>
                    <a:pt x="1127" y="197"/>
                    <a:pt x="1186" y="236"/>
                  </a:cubicBezTo>
                  <a:cubicBezTo>
                    <a:pt x="1392" y="344"/>
                    <a:pt x="1470" y="501"/>
                    <a:pt x="1450" y="687"/>
                  </a:cubicBezTo>
                  <a:lnTo>
                    <a:pt x="4008" y="1187"/>
                  </a:lnTo>
                  <a:cubicBezTo>
                    <a:pt x="3342" y="843"/>
                    <a:pt x="1588" y="1"/>
                    <a:pt x="666" y="1"/>
                  </a:cubicBezTo>
                  <a:close/>
                  <a:moveTo>
                    <a:pt x="1431" y="775"/>
                  </a:moveTo>
                  <a:cubicBezTo>
                    <a:pt x="1392" y="932"/>
                    <a:pt x="1284" y="1098"/>
                    <a:pt x="1137" y="1265"/>
                  </a:cubicBezTo>
                  <a:cubicBezTo>
                    <a:pt x="1666" y="1412"/>
                    <a:pt x="2313" y="1481"/>
                    <a:pt x="2920" y="1481"/>
                  </a:cubicBezTo>
                  <a:cubicBezTo>
                    <a:pt x="3362" y="1481"/>
                    <a:pt x="3783" y="1442"/>
                    <a:pt x="4126" y="1363"/>
                  </a:cubicBezTo>
                  <a:cubicBezTo>
                    <a:pt x="4126" y="1344"/>
                    <a:pt x="4116" y="1314"/>
                    <a:pt x="4106" y="1294"/>
                  </a:cubicBezTo>
                  <a:lnTo>
                    <a:pt x="1431" y="775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899238" y="3669419"/>
              <a:ext cx="700318" cy="451798"/>
            </a:xfrm>
            <a:custGeom>
              <a:avLst/>
              <a:gdLst/>
              <a:ahLst/>
              <a:cxnLst/>
              <a:rect l="l" t="t" r="r" b="b"/>
              <a:pathLst>
                <a:path w="4224" h="2725" extrusionOk="0">
                  <a:moveTo>
                    <a:pt x="2950" y="1"/>
                  </a:moveTo>
                  <a:cubicBezTo>
                    <a:pt x="2137" y="1"/>
                    <a:pt x="530" y="1882"/>
                    <a:pt x="1" y="2539"/>
                  </a:cubicBezTo>
                  <a:lnTo>
                    <a:pt x="2372" y="883"/>
                  </a:lnTo>
                  <a:lnTo>
                    <a:pt x="2392" y="883"/>
                  </a:lnTo>
                  <a:cubicBezTo>
                    <a:pt x="2411" y="883"/>
                    <a:pt x="2421" y="883"/>
                    <a:pt x="2431" y="902"/>
                  </a:cubicBezTo>
                  <a:cubicBezTo>
                    <a:pt x="2451" y="922"/>
                    <a:pt x="2440" y="952"/>
                    <a:pt x="2421" y="961"/>
                  </a:cubicBezTo>
                  <a:lnTo>
                    <a:pt x="20" y="2637"/>
                  </a:lnTo>
                  <a:cubicBezTo>
                    <a:pt x="20" y="2666"/>
                    <a:pt x="30" y="2696"/>
                    <a:pt x="30" y="2725"/>
                  </a:cubicBezTo>
                  <a:cubicBezTo>
                    <a:pt x="1608" y="2392"/>
                    <a:pt x="4224" y="706"/>
                    <a:pt x="3156" y="59"/>
                  </a:cubicBezTo>
                  <a:cubicBezTo>
                    <a:pt x="3097" y="20"/>
                    <a:pt x="3028" y="1"/>
                    <a:pt x="2950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808383" y="3321747"/>
              <a:ext cx="466381" cy="1743527"/>
            </a:xfrm>
            <a:custGeom>
              <a:avLst/>
              <a:gdLst/>
              <a:ahLst/>
              <a:cxnLst/>
              <a:rect l="l" t="t" r="r" b="b"/>
              <a:pathLst>
                <a:path w="2813" h="10516" extrusionOk="0">
                  <a:moveTo>
                    <a:pt x="78" y="1"/>
                  </a:moveTo>
                  <a:cubicBezTo>
                    <a:pt x="9" y="814"/>
                    <a:pt x="0" y="1627"/>
                    <a:pt x="39" y="2411"/>
                  </a:cubicBezTo>
                  <a:lnTo>
                    <a:pt x="39" y="2490"/>
                  </a:lnTo>
                  <a:lnTo>
                    <a:pt x="157" y="2607"/>
                  </a:lnTo>
                  <a:lnTo>
                    <a:pt x="294" y="2480"/>
                  </a:lnTo>
                  <a:lnTo>
                    <a:pt x="294" y="2441"/>
                  </a:lnTo>
                  <a:cubicBezTo>
                    <a:pt x="264" y="1725"/>
                    <a:pt x="264" y="961"/>
                    <a:pt x="323" y="157"/>
                  </a:cubicBezTo>
                  <a:lnTo>
                    <a:pt x="323" y="157"/>
                  </a:lnTo>
                  <a:cubicBezTo>
                    <a:pt x="294" y="226"/>
                    <a:pt x="264" y="275"/>
                    <a:pt x="235" y="324"/>
                  </a:cubicBezTo>
                  <a:cubicBezTo>
                    <a:pt x="235" y="334"/>
                    <a:pt x="225" y="344"/>
                    <a:pt x="216" y="344"/>
                  </a:cubicBezTo>
                  <a:lnTo>
                    <a:pt x="186" y="481"/>
                  </a:lnTo>
                  <a:cubicBezTo>
                    <a:pt x="186" y="510"/>
                    <a:pt x="166" y="520"/>
                    <a:pt x="147" y="520"/>
                  </a:cubicBezTo>
                  <a:lnTo>
                    <a:pt x="137" y="520"/>
                  </a:lnTo>
                  <a:cubicBezTo>
                    <a:pt x="107" y="510"/>
                    <a:pt x="98" y="491"/>
                    <a:pt x="98" y="462"/>
                  </a:cubicBezTo>
                  <a:lnTo>
                    <a:pt x="137" y="285"/>
                  </a:lnTo>
                  <a:cubicBezTo>
                    <a:pt x="118" y="197"/>
                    <a:pt x="98" y="99"/>
                    <a:pt x="78" y="1"/>
                  </a:cubicBezTo>
                  <a:close/>
                  <a:moveTo>
                    <a:pt x="303" y="2598"/>
                  </a:moveTo>
                  <a:lnTo>
                    <a:pt x="186" y="2705"/>
                  </a:lnTo>
                  <a:cubicBezTo>
                    <a:pt x="176" y="2715"/>
                    <a:pt x="166" y="2715"/>
                    <a:pt x="157" y="2715"/>
                  </a:cubicBezTo>
                  <a:cubicBezTo>
                    <a:pt x="147" y="2715"/>
                    <a:pt x="137" y="2715"/>
                    <a:pt x="127" y="2705"/>
                  </a:cubicBezTo>
                  <a:lnTo>
                    <a:pt x="49" y="2627"/>
                  </a:lnTo>
                  <a:lnTo>
                    <a:pt x="49" y="2627"/>
                  </a:lnTo>
                  <a:cubicBezTo>
                    <a:pt x="68" y="2999"/>
                    <a:pt x="107" y="3362"/>
                    <a:pt x="147" y="3724"/>
                  </a:cubicBezTo>
                  <a:cubicBezTo>
                    <a:pt x="186" y="4057"/>
                    <a:pt x="235" y="4391"/>
                    <a:pt x="303" y="4714"/>
                  </a:cubicBezTo>
                  <a:lnTo>
                    <a:pt x="303" y="4724"/>
                  </a:lnTo>
                  <a:lnTo>
                    <a:pt x="372" y="4763"/>
                  </a:lnTo>
                  <a:lnTo>
                    <a:pt x="549" y="4636"/>
                  </a:lnTo>
                  <a:cubicBezTo>
                    <a:pt x="441" y="4038"/>
                    <a:pt x="353" y="3382"/>
                    <a:pt x="314" y="2696"/>
                  </a:cubicBezTo>
                  <a:cubicBezTo>
                    <a:pt x="314" y="2666"/>
                    <a:pt x="303" y="2627"/>
                    <a:pt x="303" y="2598"/>
                  </a:cubicBezTo>
                  <a:close/>
                  <a:moveTo>
                    <a:pt x="568" y="4734"/>
                  </a:moveTo>
                  <a:lnTo>
                    <a:pt x="401" y="4852"/>
                  </a:lnTo>
                  <a:cubicBezTo>
                    <a:pt x="392" y="4852"/>
                    <a:pt x="382" y="4861"/>
                    <a:pt x="372" y="4861"/>
                  </a:cubicBezTo>
                  <a:cubicBezTo>
                    <a:pt x="362" y="4861"/>
                    <a:pt x="362" y="4852"/>
                    <a:pt x="353" y="4852"/>
                  </a:cubicBezTo>
                  <a:lnTo>
                    <a:pt x="323" y="4832"/>
                  </a:lnTo>
                  <a:lnTo>
                    <a:pt x="323" y="4832"/>
                  </a:lnTo>
                  <a:cubicBezTo>
                    <a:pt x="490" y="5714"/>
                    <a:pt x="725" y="6566"/>
                    <a:pt x="1019" y="7389"/>
                  </a:cubicBezTo>
                  <a:lnTo>
                    <a:pt x="1156" y="7419"/>
                  </a:lnTo>
                  <a:lnTo>
                    <a:pt x="1274" y="7321"/>
                  </a:lnTo>
                  <a:lnTo>
                    <a:pt x="1264" y="7321"/>
                  </a:lnTo>
                  <a:cubicBezTo>
                    <a:pt x="1019" y="6625"/>
                    <a:pt x="764" y="5792"/>
                    <a:pt x="578" y="4822"/>
                  </a:cubicBezTo>
                  <a:cubicBezTo>
                    <a:pt x="578" y="4793"/>
                    <a:pt x="568" y="4763"/>
                    <a:pt x="568" y="4734"/>
                  </a:cubicBezTo>
                  <a:close/>
                  <a:moveTo>
                    <a:pt x="1303" y="7419"/>
                  </a:moveTo>
                  <a:lnTo>
                    <a:pt x="1196" y="7497"/>
                  </a:lnTo>
                  <a:cubicBezTo>
                    <a:pt x="1185" y="7507"/>
                    <a:pt x="1176" y="7507"/>
                    <a:pt x="1166" y="7507"/>
                  </a:cubicBezTo>
                  <a:lnTo>
                    <a:pt x="1156" y="7507"/>
                  </a:lnTo>
                  <a:lnTo>
                    <a:pt x="1058" y="7487"/>
                  </a:lnTo>
                  <a:lnTo>
                    <a:pt x="1058" y="7487"/>
                  </a:lnTo>
                  <a:cubicBezTo>
                    <a:pt x="1068" y="7507"/>
                    <a:pt x="1078" y="7537"/>
                    <a:pt x="1078" y="7556"/>
                  </a:cubicBezTo>
                  <a:cubicBezTo>
                    <a:pt x="1098" y="7585"/>
                    <a:pt x="1107" y="7605"/>
                    <a:pt x="1117" y="7635"/>
                  </a:cubicBezTo>
                  <a:lnTo>
                    <a:pt x="1117" y="7654"/>
                  </a:lnTo>
                  <a:cubicBezTo>
                    <a:pt x="1176" y="7624"/>
                    <a:pt x="1235" y="7615"/>
                    <a:pt x="1303" y="7615"/>
                  </a:cubicBezTo>
                  <a:cubicBezTo>
                    <a:pt x="1323" y="7615"/>
                    <a:pt x="1352" y="7624"/>
                    <a:pt x="1381" y="7624"/>
                  </a:cubicBezTo>
                  <a:cubicBezTo>
                    <a:pt x="1372" y="7595"/>
                    <a:pt x="1362" y="7566"/>
                    <a:pt x="1342" y="7537"/>
                  </a:cubicBezTo>
                  <a:cubicBezTo>
                    <a:pt x="1342" y="7526"/>
                    <a:pt x="1342" y="7507"/>
                    <a:pt x="1333" y="7497"/>
                  </a:cubicBezTo>
                  <a:cubicBezTo>
                    <a:pt x="1323" y="7478"/>
                    <a:pt x="1313" y="7448"/>
                    <a:pt x="1303" y="7419"/>
                  </a:cubicBezTo>
                  <a:close/>
                  <a:moveTo>
                    <a:pt x="1764" y="9075"/>
                  </a:moveTo>
                  <a:lnTo>
                    <a:pt x="1764" y="9075"/>
                  </a:lnTo>
                  <a:cubicBezTo>
                    <a:pt x="2077" y="9682"/>
                    <a:pt x="2381" y="10202"/>
                    <a:pt x="2587" y="10516"/>
                  </a:cubicBezTo>
                  <a:lnTo>
                    <a:pt x="2812" y="10368"/>
                  </a:lnTo>
                  <a:cubicBezTo>
                    <a:pt x="2646" y="10133"/>
                    <a:pt x="2411" y="9771"/>
                    <a:pt x="2146" y="9281"/>
                  </a:cubicBezTo>
                  <a:cubicBezTo>
                    <a:pt x="2009" y="9212"/>
                    <a:pt x="1882" y="9144"/>
                    <a:pt x="1764" y="9075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993575" y="4584111"/>
              <a:ext cx="170603" cy="276384"/>
            </a:xfrm>
            <a:custGeom>
              <a:avLst/>
              <a:gdLst/>
              <a:ahLst/>
              <a:cxnLst/>
              <a:rect l="l" t="t" r="r" b="b"/>
              <a:pathLst>
                <a:path w="1029" h="1667" extrusionOk="0">
                  <a:moveTo>
                    <a:pt x="186" y="1"/>
                  </a:moveTo>
                  <a:cubicBezTo>
                    <a:pt x="118" y="1"/>
                    <a:pt x="59" y="10"/>
                    <a:pt x="0" y="40"/>
                  </a:cubicBezTo>
                  <a:cubicBezTo>
                    <a:pt x="196" y="540"/>
                    <a:pt x="421" y="1020"/>
                    <a:pt x="647" y="1461"/>
                  </a:cubicBezTo>
                  <a:cubicBezTo>
                    <a:pt x="765" y="1530"/>
                    <a:pt x="892" y="1598"/>
                    <a:pt x="1029" y="1667"/>
                  </a:cubicBezTo>
                  <a:cubicBezTo>
                    <a:pt x="784" y="1226"/>
                    <a:pt x="519" y="677"/>
                    <a:pt x="264" y="10"/>
                  </a:cubicBezTo>
                  <a:cubicBezTo>
                    <a:pt x="235" y="10"/>
                    <a:pt x="206" y="1"/>
                    <a:pt x="186" y="1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770913" y="2567877"/>
              <a:ext cx="409514" cy="810916"/>
            </a:xfrm>
            <a:custGeom>
              <a:avLst/>
              <a:gdLst/>
              <a:ahLst/>
              <a:cxnLst/>
              <a:rect l="l" t="t" r="r" b="b"/>
              <a:pathLst>
                <a:path w="2470" h="4891" extrusionOk="0">
                  <a:moveTo>
                    <a:pt x="1333" y="1"/>
                  </a:moveTo>
                  <a:cubicBezTo>
                    <a:pt x="402" y="1"/>
                    <a:pt x="0" y="2862"/>
                    <a:pt x="304" y="4548"/>
                  </a:cubicBezTo>
                  <a:cubicBezTo>
                    <a:pt x="324" y="4646"/>
                    <a:pt x="344" y="4744"/>
                    <a:pt x="363" y="4832"/>
                  </a:cubicBezTo>
                  <a:lnTo>
                    <a:pt x="892" y="2215"/>
                  </a:lnTo>
                  <a:cubicBezTo>
                    <a:pt x="892" y="2206"/>
                    <a:pt x="902" y="2196"/>
                    <a:pt x="912" y="2186"/>
                  </a:cubicBezTo>
                  <a:cubicBezTo>
                    <a:pt x="912" y="2186"/>
                    <a:pt x="921" y="2176"/>
                    <a:pt x="932" y="2176"/>
                  </a:cubicBezTo>
                  <a:cubicBezTo>
                    <a:pt x="932" y="2176"/>
                    <a:pt x="941" y="2176"/>
                    <a:pt x="941" y="2186"/>
                  </a:cubicBezTo>
                  <a:cubicBezTo>
                    <a:pt x="971" y="2186"/>
                    <a:pt x="980" y="2206"/>
                    <a:pt x="980" y="2235"/>
                  </a:cubicBezTo>
                  <a:lnTo>
                    <a:pt x="442" y="4891"/>
                  </a:lnTo>
                  <a:cubicBezTo>
                    <a:pt x="451" y="4891"/>
                    <a:pt x="461" y="4881"/>
                    <a:pt x="461" y="4871"/>
                  </a:cubicBezTo>
                  <a:cubicBezTo>
                    <a:pt x="490" y="4822"/>
                    <a:pt x="520" y="4773"/>
                    <a:pt x="549" y="4704"/>
                  </a:cubicBezTo>
                  <a:cubicBezTo>
                    <a:pt x="1019" y="3754"/>
                    <a:pt x="2470" y="667"/>
                    <a:pt x="1676" y="118"/>
                  </a:cubicBezTo>
                  <a:cubicBezTo>
                    <a:pt x="1559" y="40"/>
                    <a:pt x="1441" y="1"/>
                    <a:pt x="1333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454080" y="3815651"/>
              <a:ext cx="851523" cy="312197"/>
            </a:xfrm>
            <a:custGeom>
              <a:avLst/>
              <a:gdLst/>
              <a:ahLst/>
              <a:cxnLst/>
              <a:rect l="l" t="t" r="r" b="b"/>
              <a:pathLst>
                <a:path w="5136" h="1883" extrusionOk="0">
                  <a:moveTo>
                    <a:pt x="5057" y="1"/>
                  </a:moveTo>
                  <a:lnTo>
                    <a:pt x="2686" y="1657"/>
                  </a:lnTo>
                  <a:lnTo>
                    <a:pt x="2509" y="1784"/>
                  </a:lnTo>
                  <a:lnTo>
                    <a:pt x="2440" y="1745"/>
                  </a:lnTo>
                  <a:lnTo>
                    <a:pt x="79" y="471"/>
                  </a:lnTo>
                  <a:cubicBezTo>
                    <a:pt x="69" y="462"/>
                    <a:pt x="60" y="462"/>
                    <a:pt x="49" y="462"/>
                  </a:cubicBezTo>
                  <a:cubicBezTo>
                    <a:pt x="40" y="462"/>
                    <a:pt x="40" y="462"/>
                    <a:pt x="30" y="471"/>
                  </a:cubicBezTo>
                  <a:cubicBezTo>
                    <a:pt x="20" y="471"/>
                    <a:pt x="20" y="481"/>
                    <a:pt x="10" y="481"/>
                  </a:cubicBezTo>
                  <a:cubicBezTo>
                    <a:pt x="1" y="510"/>
                    <a:pt x="10" y="540"/>
                    <a:pt x="30" y="549"/>
                  </a:cubicBezTo>
                  <a:lnTo>
                    <a:pt x="2440" y="1843"/>
                  </a:lnTo>
                  <a:lnTo>
                    <a:pt x="2460" y="1853"/>
                  </a:lnTo>
                  <a:lnTo>
                    <a:pt x="2490" y="1873"/>
                  </a:lnTo>
                  <a:cubicBezTo>
                    <a:pt x="2499" y="1873"/>
                    <a:pt x="2499" y="1882"/>
                    <a:pt x="2509" y="1882"/>
                  </a:cubicBezTo>
                  <a:cubicBezTo>
                    <a:pt x="2519" y="1882"/>
                    <a:pt x="2529" y="1873"/>
                    <a:pt x="2538" y="1873"/>
                  </a:cubicBezTo>
                  <a:lnTo>
                    <a:pt x="2705" y="1755"/>
                  </a:lnTo>
                  <a:lnTo>
                    <a:pt x="5106" y="79"/>
                  </a:lnTo>
                  <a:cubicBezTo>
                    <a:pt x="5125" y="70"/>
                    <a:pt x="5136" y="40"/>
                    <a:pt x="5116" y="20"/>
                  </a:cubicBezTo>
                  <a:cubicBezTo>
                    <a:pt x="5106" y="1"/>
                    <a:pt x="5096" y="1"/>
                    <a:pt x="5077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540127" y="4239755"/>
              <a:ext cx="871087" cy="326621"/>
            </a:xfrm>
            <a:custGeom>
              <a:avLst/>
              <a:gdLst/>
              <a:ahLst/>
              <a:cxnLst/>
              <a:rect l="l" t="t" r="r" b="b"/>
              <a:pathLst>
                <a:path w="5254" h="1970" extrusionOk="0">
                  <a:moveTo>
                    <a:pt x="5205" y="1"/>
                  </a:moveTo>
                  <a:cubicBezTo>
                    <a:pt x="5194" y="1"/>
                    <a:pt x="5185" y="10"/>
                    <a:pt x="5175" y="10"/>
                  </a:cubicBezTo>
                  <a:lnTo>
                    <a:pt x="4744" y="353"/>
                  </a:lnTo>
                  <a:cubicBezTo>
                    <a:pt x="4763" y="373"/>
                    <a:pt x="4783" y="393"/>
                    <a:pt x="4802" y="422"/>
                  </a:cubicBezTo>
                  <a:lnTo>
                    <a:pt x="5234" y="88"/>
                  </a:lnTo>
                  <a:cubicBezTo>
                    <a:pt x="5253" y="69"/>
                    <a:pt x="5253" y="40"/>
                    <a:pt x="5244" y="20"/>
                  </a:cubicBezTo>
                  <a:cubicBezTo>
                    <a:pt x="5234" y="10"/>
                    <a:pt x="5214" y="1"/>
                    <a:pt x="5205" y="1"/>
                  </a:cubicBezTo>
                  <a:close/>
                  <a:moveTo>
                    <a:pt x="3931" y="980"/>
                  </a:moveTo>
                  <a:lnTo>
                    <a:pt x="2892" y="1784"/>
                  </a:lnTo>
                  <a:lnTo>
                    <a:pt x="2774" y="1882"/>
                  </a:lnTo>
                  <a:lnTo>
                    <a:pt x="2637" y="1852"/>
                  </a:lnTo>
                  <a:lnTo>
                    <a:pt x="2578" y="1843"/>
                  </a:lnTo>
                  <a:lnTo>
                    <a:pt x="20" y="1343"/>
                  </a:lnTo>
                  <a:cubicBezTo>
                    <a:pt x="20" y="1372"/>
                    <a:pt x="11" y="1401"/>
                    <a:pt x="1" y="1431"/>
                  </a:cubicBezTo>
                  <a:lnTo>
                    <a:pt x="2676" y="1950"/>
                  </a:lnTo>
                  <a:lnTo>
                    <a:pt x="2774" y="1970"/>
                  </a:lnTo>
                  <a:lnTo>
                    <a:pt x="2784" y="1970"/>
                  </a:lnTo>
                  <a:cubicBezTo>
                    <a:pt x="2794" y="1970"/>
                    <a:pt x="2803" y="1970"/>
                    <a:pt x="2814" y="1960"/>
                  </a:cubicBezTo>
                  <a:lnTo>
                    <a:pt x="2921" y="1882"/>
                  </a:lnTo>
                  <a:lnTo>
                    <a:pt x="3999" y="1039"/>
                  </a:lnTo>
                  <a:cubicBezTo>
                    <a:pt x="3979" y="1020"/>
                    <a:pt x="3950" y="1000"/>
                    <a:pt x="3931" y="98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1191700" y="4298280"/>
              <a:ext cx="144739" cy="113903"/>
            </a:xfrm>
            <a:custGeom>
              <a:avLst/>
              <a:gdLst/>
              <a:ahLst/>
              <a:cxnLst/>
              <a:rect l="l" t="t" r="r" b="b"/>
              <a:pathLst>
                <a:path w="873" h="687" extrusionOk="0">
                  <a:moveTo>
                    <a:pt x="814" y="0"/>
                  </a:moveTo>
                  <a:lnTo>
                    <a:pt x="471" y="265"/>
                  </a:lnTo>
                  <a:lnTo>
                    <a:pt x="530" y="333"/>
                  </a:lnTo>
                  <a:lnTo>
                    <a:pt x="872" y="69"/>
                  </a:lnTo>
                  <a:cubicBezTo>
                    <a:pt x="853" y="40"/>
                    <a:pt x="833" y="20"/>
                    <a:pt x="814" y="0"/>
                  </a:cubicBezTo>
                  <a:close/>
                  <a:moveTo>
                    <a:pt x="393" y="323"/>
                  </a:moveTo>
                  <a:lnTo>
                    <a:pt x="1" y="627"/>
                  </a:lnTo>
                  <a:cubicBezTo>
                    <a:pt x="20" y="647"/>
                    <a:pt x="49" y="667"/>
                    <a:pt x="69" y="686"/>
                  </a:cubicBezTo>
                  <a:lnTo>
                    <a:pt x="461" y="382"/>
                  </a:lnTo>
                  <a:lnTo>
                    <a:pt x="402" y="333"/>
                  </a:lnTo>
                  <a:cubicBezTo>
                    <a:pt x="402" y="333"/>
                    <a:pt x="402" y="323"/>
                    <a:pt x="393" y="323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1256692" y="4342050"/>
              <a:ext cx="22880" cy="19730"/>
            </a:xfrm>
            <a:custGeom>
              <a:avLst/>
              <a:gdLst/>
              <a:ahLst/>
              <a:cxnLst/>
              <a:rect l="l" t="t" r="r" b="b"/>
              <a:pathLst>
                <a:path w="138" h="119" extrusionOk="0">
                  <a:moveTo>
                    <a:pt x="79" y="1"/>
                  </a:moveTo>
                  <a:lnTo>
                    <a:pt x="1" y="59"/>
                  </a:lnTo>
                  <a:cubicBezTo>
                    <a:pt x="10" y="59"/>
                    <a:pt x="10" y="69"/>
                    <a:pt x="10" y="69"/>
                  </a:cubicBezTo>
                  <a:lnTo>
                    <a:pt x="69" y="118"/>
                  </a:lnTo>
                  <a:lnTo>
                    <a:pt x="138" y="69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824631" y="2928647"/>
              <a:ext cx="108927" cy="479486"/>
            </a:xfrm>
            <a:custGeom>
              <a:avLst/>
              <a:gdLst/>
              <a:ahLst/>
              <a:cxnLst/>
              <a:rect l="l" t="t" r="r" b="b"/>
              <a:pathLst>
                <a:path w="657" h="2892" extrusionOk="0">
                  <a:moveTo>
                    <a:pt x="608" y="0"/>
                  </a:moveTo>
                  <a:cubicBezTo>
                    <a:pt x="597" y="0"/>
                    <a:pt x="588" y="10"/>
                    <a:pt x="588" y="10"/>
                  </a:cubicBezTo>
                  <a:cubicBezTo>
                    <a:pt x="578" y="20"/>
                    <a:pt x="568" y="30"/>
                    <a:pt x="568" y="39"/>
                  </a:cubicBezTo>
                  <a:lnTo>
                    <a:pt x="39" y="2656"/>
                  </a:lnTo>
                  <a:lnTo>
                    <a:pt x="0" y="2833"/>
                  </a:lnTo>
                  <a:cubicBezTo>
                    <a:pt x="0" y="2862"/>
                    <a:pt x="9" y="2881"/>
                    <a:pt x="39" y="2891"/>
                  </a:cubicBezTo>
                  <a:lnTo>
                    <a:pt x="49" y="2891"/>
                  </a:lnTo>
                  <a:cubicBezTo>
                    <a:pt x="68" y="2891"/>
                    <a:pt x="88" y="2881"/>
                    <a:pt x="88" y="2852"/>
                  </a:cubicBezTo>
                  <a:lnTo>
                    <a:pt x="118" y="2715"/>
                  </a:lnTo>
                  <a:lnTo>
                    <a:pt x="656" y="59"/>
                  </a:lnTo>
                  <a:cubicBezTo>
                    <a:pt x="656" y="30"/>
                    <a:pt x="647" y="10"/>
                    <a:pt x="617" y="10"/>
                  </a:cubicBezTo>
                  <a:cubicBezTo>
                    <a:pt x="617" y="0"/>
                    <a:pt x="608" y="0"/>
                    <a:pt x="608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551567" y="3485884"/>
              <a:ext cx="589899" cy="286166"/>
            </a:xfrm>
            <a:custGeom>
              <a:avLst/>
              <a:gdLst/>
              <a:ahLst/>
              <a:cxnLst/>
              <a:rect l="l" t="t" r="r" b="b"/>
              <a:pathLst>
                <a:path w="3558" h="1726" extrusionOk="0">
                  <a:moveTo>
                    <a:pt x="30" y="1"/>
                  </a:moveTo>
                  <a:lnTo>
                    <a:pt x="20" y="10"/>
                  </a:lnTo>
                  <a:cubicBezTo>
                    <a:pt x="1" y="30"/>
                    <a:pt x="1" y="60"/>
                    <a:pt x="20" y="79"/>
                  </a:cubicBezTo>
                  <a:lnTo>
                    <a:pt x="1578" y="1617"/>
                  </a:lnTo>
                  <a:lnTo>
                    <a:pt x="1598" y="1637"/>
                  </a:lnTo>
                  <a:lnTo>
                    <a:pt x="1676" y="1715"/>
                  </a:lnTo>
                  <a:cubicBezTo>
                    <a:pt x="1686" y="1725"/>
                    <a:pt x="1696" y="1725"/>
                    <a:pt x="1706" y="1725"/>
                  </a:cubicBezTo>
                  <a:cubicBezTo>
                    <a:pt x="1715" y="1725"/>
                    <a:pt x="1725" y="1725"/>
                    <a:pt x="1735" y="1715"/>
                  </a:cubicBezTo>
                  <a:lnTo>
                    <a:pt x="1852" y="1608"/>
                  </a:lnTo>
                  <a:lnTo>
                    <a:pt x="3538" y="99"/>
                  </a:lnTo>
                  <a:cubicBezTo>
                    <a:pt x="3558" y="89"/>
                    <a:pt x="3558" y="60"/>
                    <a:pt x="3538" y="40"/>
                  </a:cubicBezTo>
                  <a:cubicBezTo>
                    <a:pt x="3529" y="30"/>
                    <a:pt x="3518" y="20"/>
                    <a:pt x="3509" y="20"/>
                  </a:cubicBezTo>
                  <a:cubicBezTo>
                    <a:pt x="3499" y="20"/>
                    <a:pt x="3489" y="30"/>
                    <a:pt x="3479" y="40"/>
                  </a:cubicBezTo>
                  <a:lnTo>
                    <a:pt x="1843" y="1490"/>
                  </a:lnTo>
                  <a:lnTo>
                    <a:pt x="1706" y="1617"/>
                  </a:lnTo>
                  <a:lnTo>
                    <a:pt x="1588" y="1500"/>
                  </a:lnTo>
                  <a:lnTo>
                    <a:pt x="89" y="10"/>
                  </a:lnTo>
                  <a:cubicBezTo>
                    <a:pt x="79" y="1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135754" y="4793676"/>
              <a:ext cx="664506" cy="497393"/>
            </a:xfrm>
            <a:custGeom>
              <a:avLst/>
              <a:gdLst/>
              <a:ahLst/>
              <a:cxnLst/>
              <a:rect l="l" t="t" r="r" b="b"/>
              <a:pathLst>
                <a:path w="4008" h="3000" extrusionOk="0">
                  <a:moveTo>
                    <a:pt x="2724" y="1"/>
                  </a:moveTo>
                  <a:cubicBezTo>
                    <a:pt x="1930" y="1"/>
                    <a:pt x="480" y="2098"/>
                    <a:pt x="0" y="2823"/>
                  </a:cubicBezTo>
                  <a:lnTo>
                    <a:pt x="2205" y="952"/>
                  </a:lnTo>
                  <a:cubicBezTo>
                    <a:pt x="2215" y="941"/>
                    <a:pt x="2224" y="941"/>
                    <a:pt x="2234" y="941"/>
                  </a:cubicBezTo>
                  <a:cubicBezTo>
                    <a:pt x="2244" y="941"/>
                    <a:pt x="2263" y="941"/>
                    <a:pt x="2274" y="952"/>
                  </a:cubicBezTo>
                  <a:cubicBezTo>
                    <a:pt x="2283" y="971"/>
                    <a:pt x="2283" y="1000"/>
                    <a:pt x="2263" y="1020"/>
                  </a:cubicBezTo>
                  <a:lnTo>
                    <a:pt x="39" y="2911"/>
                  </a:lnTo>
                  <a:cubicBezTo>
                    <a:pt x="49" y="2940"/>
                    <a:pt x="59" y="2970"/>
                    <a:pt x="79" y="2999"/>
                  </a:cubicBezTo>
                  <a:cubicBezTo>
                    <a:pt x="1617" y="2500"/>
                    <a:pt x="4008" y="569"/>
                    <a:pt x="2891" y="40"/>
                  </a:cubicBezTo>
                  <a:cubicBezTo>
                    <a:pt x="2832" y="11"/>
                    <a:pt x="2783" y="1"/>
                    <a:pt x="2724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-62537" y="4030190"/>
              <a:ext cx="552595" cy="473020"/>
            </a:xfrm>
            <a:custGeom>
              <a:avLst/>
              <a:gdLst/>
              <a:ahLst/>
              <a:cxnLst/>
              <a:rect l="l" t="t" r="r" b="b"/>
              <a:pathLst>
                <a:path w="3333" h="2853" extrusionOk="0">
                  <a:moveTo>
                    <a:pt x="2186" y="0"/>
                  </a:moveTo>
                  <a:cubicBezTo>
                    <a:pt x="1519" y="0"/>
                    <a:pt x="422" y="1842"/>
                    <a:pt x="1" y="2597"/>
                  </a:cubicBezTo>
                  <a:lnTo>
                    <a:pt x="1" y="2636"/>
                  </a:lnTo>
                  <a:lnTo>
                    <a:pt x="1569" y="1108"/>
                  </a:lnTo>
                  <a:cubicBezTo>
                    <a:pt x="1569" y="1098"/>
                    <a:pt x="1588" y="1098"/>
                    <a:pt x="1598" y="1098"/>
                  </a:cubicBezTo>
                  <a:cubicBezTo>
                    <a:pt x="1608" y="1098"/>
                    <a:pt x="1617" y="1098"/>
                    <a:pt x="1627" y="1108"/>
                  </a:cubicBezTo>
                  <a:cubicBezTo>
                    <a:pt x="1647" y="1127"/>
                    <a:pt x="1647" y="1156"/>
                    <a:pt x="1627" y="1176"/>
                  </a:cubicBezTo>
                  <a:lnTo>
                    <a:pt x="20" y="2754"/>
                  </a:lnTo>
                  <a:cubicBezTo>
                    <a:pt x="20" y="2783"/>
                    <a:pt x="20" y="2813"/>
                    <a:pt x="30" y="2852"/>
                  </a:cubicBezTo>
                  <a:cubicBezTo>
                    <a:pt x="1353" y="2293"/>
                    <a:pt x="3332" y="422"/>
                    <a:pt x="2303" y="20"/>
                  </a:cubicBezTo>
                  <a:cubicBezTo>
                    <a:pt x="2264" y="10"/>
                    <a:pt x="2225" y="0"/>
                    <a:pt x="2186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-133994" y="4416824"/>
              <a:ext cx="29346" cy="73282"/>
            </a:xfrm>
            <a:custGeom>
              <a:avLst/>
              <a:gdLst/>
              <a:ahLst/>
              <a:cxnLst/>
              <a:rect l="l" t="t" r="r" b="b"/>
              <a:pathLst>
                <a:path w="177" h="442" extrusionOk="0">
                  <a:moveTo>
                    <a:pt x="1" y="0"/>
                  </a:moveTo>
                  <a:lnTo>
                    <a:pt x="1" y="167"/>
                  </a:lnTo>
                  <a:lnTo>
                    <a:pt x="177" y="324"/>
                  </a:lnTo>
                  <a:cubicBezTo>
                    <a:pt x="177" y="304"/>
                    <a:pt x="177" y="275"/>
                    <a:pt x="167" y="255"/>
                  </a:cubicBezTo>
                  <a:cubicBezTo>
                    <a:pt x="128" y="177"/>
                    <a:pt x="69" y="98"/>
                    <a:pt x="1" y="0"/>
                  </a:cubicBezTo>
                  <a:close/>
                  <a:moveTo>
                    <a:pt x="1" y="285"/>
                  </a:moveTo>
                  <a:lnTo>
                    <a:pt x="1" y="392"/>
                  </a:lnTo>
                  <a:cubicBezTo>
                    <a:pt x="59" y="412"/>
                    <a:pt x="118" y="431"/>
                    <a:pt x="177" y="442"/>
                  </a:cubicBezTo>
                  <a:lnTo>
                    <a:pt x="1" y="285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-133994" y="4761180"/>
              <a:ext cx="91187" cy="94505"/>
            </a:xfrm>
            <a:custGeom>
              <a:avLst/>
              <a:gdLst/>
              <a:ahLst/>
              <a:cxnLst/>
              <a:rect l="l" t="t" r="r" b="b"/>
              <a:pathLst>
                <a:path w="550" h="570" extrusionOk="0">
                  <a:moveTo>
                    <a:pt x="1" y="1"/>
                  </a:moveTo>
                  <a:lnTo>
                    <a:pt x="1" y="207"/>
                  </a:lnTo>
                  <a:lnTo>
                    <a:pt x="539" y="462"/>
                  </a:lnTo>
                  <a:cubicBezTo>
                    <a:pt x="422" y="364"/>
                    <a:pt x="236" y="197"/>
                    <a:pt x="1" y="1"/>
                  </a:cubicBezTo>
                  <a:close/>
                  <a:moveTo>
                    <a:pt x="1" y="305"/>
                  </a:moveTo>
                  <a:lnTo>
                    <a:pt x="1" y="530"/>
                  </a:lnTo>
                  <a:cubicBezTo>
                    <a:pt x="197" y="549"/>
                    <a:pt x="373" y="569"/>
                    <a:pt x="539" y="569"/>
                  </a:cubicBezTo>
                  <a:lnTo>
                    <a:pt x="549" y="569"/>
                  </a:lnTo>
                  <a:lnTo>
                    <a:pt x="1" y="305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-133994" y="5183626"/>
              <a:ext cx="240569" cy="148057"/>
            </a:xfrm>
            <a:custGeom>
              <a:avLst/>
              <a:gdLst/>
              <a:ahLst/>
              <a:cxnLst/>
              <a:rect l="l" t="t" r="r" b="b"/>
              <a:pathLst>
                <a:path w="1451" h="893" extrusionOk="0">
                  <a:moveTo>
                    <a:pt x="1" y="1"/>
                  </a:moveTo>
                  <a:lnTo>
                    <a:pt x="1" y="344"/>
                  </a:lnTo>
                  <a:lnTo>
                    <a:pt x="1323" y="540"/>
                  </a:lnTo>
                  <a:cubicBezTo>
                    <a:pt x="1029" y="412"/>
                    <a:pt x="539" y="197"/>
                    <a:pt x="1" y="1"/>
                  </a:cubicBezTo>
                  <a:close/>
                  <a:moveTo>
                    <a:pt x="1" y="442"/>
                  </a:moveTo>
                  <a:lnTo>
                    <a:pt x="1" y="893"/>
                  </a:lnTo>
                  <a:cubicBezTo>
                    <a:pt x="530" y="882"/>
                    <a:pt x="1049" y="824"/>
                    <a:pt x="1451" y="716"/>
                  </a:cubicBezTo>
                  <a:cubicBezTo>
                    <a:pt x="1441" y="686"/>
                    <a:pt x="1431" y="667"/>
                    <a:pt x="1421" y="647"/>
                  </a:cubicBezTo>
                  <a:lnTo>
                    <a:pt x="1" y="442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-4011" y="4460760"/>
              <a:ext cx="495561" cy="391614"/>
            </a:xfrm>
            <a:custGeom>
              <a:avLst/>
              <a:gdLst/>
              <a:ahLst/>
              <a:cxnLst/>
              <a:rect l="l" t="t" r="r" b="b"/>
              <a:pathLst>
                <a:path w="2989" h="2362" extrusionOk="0">
                  <a:moveTo>
                    <a:pt x="1931" y="0"/>
                  </a:moveTo>
                  <a:cubicBezTo>
                    <a:pt x="1176" y="627"/>
                    <a:pt x="343" y="1715"/>
                    <a:pt x="0" y="2176"/>
                  </a:cubicBezTo>
                  <a:lnTo>
                    <a:pt x="0" y="2185"/>
                  </a:lnTo>
                  <a:lnTo>
                    <a:pt x="2293" y="421"/>
                  </a:lnTo>
                  <a:cubicBezTo>
                    <a:pt x="2293" y="412"/>
                    <a:pt x="2303" y="412"/>
                    <a:pt x="2313" y="412"/>
                  </a:cubicBezTo>
                  <a:cubicBezTo>
                    <a:pt x="2333" y="412"/>
                    <a:pt x="2342" y="421"/>
                    <a:pt x="2352" y="431"/>
                  </a:cubicBezTo>
                  <a:cubicBezTo>
                    <a:pt x="2372" y="451"/>
                    <a:pt x="2362" y="480"/>
                    <a:pt x="2342" y="500"/>
                  </a:cubicBezTo>
                  <a:lnTo>
                    <a:pt x="20" y="2274"/>
                  </a:lnTo>
                  <a:cubicBezTo>
                    <a:pt x="29" y="2303"/>
                    <a:pt x="40" y="2332"/>
                    <a:pt x="40" y="2361"/>
                  </a:cubicBezTo>
                  <a:cubicBezTo>
                    <a:pt x="1020" y="2107"/>
                    <a:pt x="2381" y="1303"/>
                    <a:pt x="2989" y="588"/>
                  </a:cubicBezTo>
                  <a:cubicBezTo>
                    <a:pt x="2470" y="451"/>
                    <a:pt x="2058" y="255"/>
                    <a:pt x="1931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315973" y="4379520"/>
              <a:ext cx="230787" cy="178896"/>
            </a:xfrm>
            <a:custGeom>
              <a:avLst/>
              <a:gdLst/>
              <a:ahLst/>
              <a:cxnLst/>
              <a:rect l="l" t="t" r="r" b="b"/>
              <a:pathLst>
                <a:path w="1392" h="1079" extrusionOk="0">
                  <a:moveTo>
                    <a:pt x="922" y="0"/>
                  </a:moveTo>
                  <a:cubicBezTo>
                    <a:pt x="667" y="0"/>
                    <a:pt x="344" y="196"/>
                    <a:pt x="1" y="490"/>
                  </a:cubicBezTo>
                  <a:cubicBezTo>
                    <a:pt x="128" y="745"/>
                    <a:pt x="540" y="941"/>
                    <a:pt x="1059" y="1078"/>
                  </a:cubicBezTo>
                  <a:cubicBezTo>
                    <a:pt x="1206" y="911"/>
                    <a:pt x="1314" y="745"/>
                    <a:pt x="1353" y="588"/>
                  </a:cubicBezTo>
                  <a:lnTo>
                    <a:pt x="1176" y="549"/>
                  </a:lnTo>
                  <a:cubicBezTo>
                    <a:pt x="1157" y="549"/>
                    <a:pt x="1137" y="519"/>
                    <a:pt x="1147" y="500"/>
                  </a:cubicBezTo>
                  <a:cubicBezTo>
                    <a:pt x="1147" y="490"/>
                    <a:pt x="1157" y="480"/>
                    <a:pt x="1167" y="471"/>
                  </a:cubicBezTo>
                  <a:cubicBezTo>
                    <a:pt x="1167" y="460"/>
                    <a:pt x="1176" y="460"/>
                    <a:pt x="1187" y="460"/>
                  </a:cubicBezTo>
                  <a:lnTo>
                    <a:pt x="1196" y="460"/>
                  </a:lnTo>
                  <a:lnTo>
                    <a:pt x="1372" y="500"/>
                  </a:lnTo>
                  <a:cubicBezTo>
                    <a:pt x="1392" y="314"/>
                    <a:pt x="1314" y="157"/>
                    <a:pt x="1108" y="49"/>
                  </a:cubicBezTo>
                  <a:cubicBezTo>
                    <a:pt x="1049" y="10"/>
                    <a:pt x="991" y="0"/>
                    <a:pt x="922" y="0"/>
                  </a:cubicBez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504481" y="4455786"/>
              <a:ext cx="39128" cy="21388"/>
            </a:xfrm>
            <a:custGeom>
              <a:avLst/>
              <a:gdLst/>
              <a:ahLst/>
              <a:cxnLst/>
              <a:rect l="l" t="t" r="r" b="b"/>
              <a:pathLst>
                <a:path w="236" h="129" extrusionOk="0">
                  <a:moveTo>
                    <a:pt x="50" y="0"/>
                  </a:moveTo>
                  <a:cubicBezTo>
                    <a:pt x="39" y="0"/>
                    <a:pt x="30" y="0"/>
                    <a:pt x="30" y="11"/>
                  </a:cubicBezTo>
                  <a:cubicBezTo>
                    <a:pt x="20" y="20"/>
                    <a:pt x="10" y="30"/>
                    <a:pt x="10" y="40"/>
                  </a:cubicBezTo>
                  <a:cubicBezTo>
                    <a:pt x="0" y="59"/>
                    <a:pt x="20" y="89"/>
                    <a:pt x="39" y="89"/>
                  </a:cubicBezTo>
                  <a:lnTo>
                    <a:pt x="216" y="128"/>
                  </a:lnTo>
                  <a:cubicBezTo>
                    <a:pt x="226" y="98"/>
                    <a:pt x="235" y="69"/>
                    <a:pt x="235" y="40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7D0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-122720" y="4059370"/>
              <a:ext cx="538005" cy="1720812"/>
            </a:xfrm>
            <a:custGeom>
              <a:avLst/>
              <a:gdLst/>
              <a:ahLst/>
              <a:cxnLst/>
              <a:rect l="l" t="t" r="r" b="b"/>
              <a:pathLst>
                <a:path w="3245" h="10379" extrusionOk="0">
                  <a:moveTo>
                    <a:pt x="31" y="0"/>
                  </a:moveTo>
                  <a:lnTo>
                    <a:pt x="31" y="0"/>
                  </a:lnTo>
                  <a:cubicBezTo>
                    <a:pt x="1" y="814"/>
                    <a:pt x="31" y="1618"/>
                    <a:pt x="99" y="2411"/>
                  </a:cubicBezTo>
                  <a:cubicBezTo>
                    <a:pt x="109" y="2431"/>
                    <a:pt x="109" y="2460"/>
                    <a:pt x="109" y="2480"/>
                  </a:cubicBezTo>
                  <a:lnTo>
                    <a:pt x="236" y="2598"/>
                  </a:lnTo>
                  <a:lnTo>
                    <a:pt x="364" y="2460"/>
                  </a:lnTo>
                  <a:lnTo>
                    <a:pt x="364" y="2421"/>
                  </a:lnTo>
                  <a:cubicBezTo>
                    <a:pt x="295" y="1706"/>
                    <a:pt x="266" y="951"/>
                    <a:pt x="285" y="138"/>
                  </a:cubicBezTo>
                  <a:lnTo>
                    <a:pt x="285" y="138"/>
                  </a:lnTo>
                  <a:cubicBezTo>
                    <a:pt x="256" y="207"/>
                    <a:pt x="227" y="265"/>
                    <a:pt x="207" y="305"/>
                  </a:cubicBezTo>
                  <a:cubicBezTo>
                    <a:pt x="207" y="314"/>
                    <a:pt x="197" y="324"/>
                    <a:pt x="187" y="334"/>
                  </a:cubicBezTo>
                  <a:lnTo>
                    <a:pt x="168" y="471"/>
                  </a:lnTo>
                  <a:cubicBezTo>
                    <a:pt x="168" y="490"/>
                    <a:pt x="148" y="510"/>
                    <a:pt x="118" y="510"/>
                  </a:cubicBezTo>
                  <a:cubicBezTo>
                    <a:pt x="89" y="510"/>
                    <a:pt x="70" y="481"/>
                    <a:pt x="79" y="461"/>
                  </a:cubicBezTo>
                  <a:lnTo>
                    <a:pt x="109" y="275"/>
                  </a:lnTo>
                  <a:cubicBezTo>
                    <a:pt x="79" y="187"/>
                    <a:pt x="50" y="98"/>
                    <a:pt x="31" y="0"/>
                  </a:cubicBezTo>
                  <a:close/>
                  <a:moveTo>
                    <a:pt x="383" y="2578"/>
                  </a:moveTo>
                  <a:lnTo>
                    <a:pt x="266" y="2685"/>
                  </a:lnTo>
                  <a:cubicBezTo>
                    <a:pt x="256" y="2696"/>
                    <a:pt x="246" y="2705"/>
                    <a:pt x="236" y="2705"/>
                  </a:cubicBezTo>
                  <a:cubicBezTo>
                    <a:pt x="227" y="2705"/>
                    <a:pt x="216" y="2696"/>
                    <a:pt x="207" y="2696"/>
                  </a:cubicBezTo>
                  <a:lnTo>
                    <a:pt x="118" y="2617"/>
                  </a:lnTo>
                  <a:lnTo>
                    <a:pt x="118" y="2617"/>
                  </a:lnTo>
                  <a:cubicBezTo>
                    <a:pt x="158" y="2990"/>
                    <a:pt x="216" y="3352"/>
                    <a:pt x="275" y="3715"/>
                  </a:cubicBezTo>
                  <a:cubicBezTo>
                    <a:pt x="334" y="4048"/>
                    <a:pt x="393" y="4371"/>
                    <a:pt x="471" y="4695"/>
                  </a:cubicBezTo>
                  <a:lnTo>
                    <a:pt x="540" y="4734"/>
                  </a:lnTo>
                  <a:lnTo>
                    <a:pt x="716" y="4606"/>
                  </a:lnTo>
                  <a:lnTo>
                    <a:pt x="716" y="4597"/>
                  </a:lnTo>
                  <a:cubicBezTo>
                    <a:pt x="579" y="4009"/>
                    <a:pt x="471" y="3362"/>
                    <a:pt x="393" y="2676"/>
                  </a:cubicBezTo>
                  <a:cubicBezTo>
                    <a:pt x="383" y="2637"/>
                    <a:pt x="383" y="2607"/>
                    <a:pt x="383" y="2578"/>
                  </a:cubicBezTo>
                  <a:close/>
                  <a:moveTo>
                    <a:pt x="736" y="4695"/>
                  </a:moveTo>
                  <a:lnTo>
                    <a:pt x="579" y="4822"/>
                  </a:lnTo>
                  <a:cubicBezTo>
                    <a:pt x="569" y="4832"/>
                    <a:pt x="560" y="4832"/>
                    <a:pt x="549" y="4832"/>
                  </a:cubicBezTo>
                  <a:lnTo>
                    <a:pt x="530" y="4832"/>
                  </a:lnTo>
                  <a:lnTo>
                    <a:pt x="501" y="4812"/>
                  </a:lnTo>
                  <a:lnTo>
                    <a:pt x="501" y="4812"/>
                  </a:lnTo>
                  <a:cubicBezTo>
                    <a:pt x="706" y="5684"/>
                    <a:pt x="981" y="6527"/>
                    <a:pt x="1314" y="7330"/>
                  </a:cubicBezTo>
                  <a:lnTo>
                    <a:pt x="1451" y="7350"/>
                  </a:lnTo>
                  <a:lnTo>
                    <a:pt x="1559" y="7252"/>
                  </a:lnTo>
                  <a:cubicBezTo>
                    <a:pt x="1275" y="6566"/>
                    <a:pt x="991" y="5743"/>
                    <a:pt x="756" y="4782"/>
                  </a:cubicBezTo>
                  <a:cubicBezTo>
                    <a:pt x="756" y="4753"/>
                    <a:pt x="745" y="4724"/>
                    <a:pt x="736" y="4695"/>
                  </a:cubicBezTo>
                  <a:close/>
                  <a:moveTo>
                    <a:pt x="1598" y="7340"/>
                  </a:moveTo>
                  <a:lnTo>
                    <a:pt x="1490" y="7428"/>
                  </a:lnTo>
                  <a:cubicBezTo>
                    <a:pt x="1481" y="7438"/>
                    <a:pt x="1471" y="7448"/>
                    <a:pt x="1461" y="7448"/>
                  </a:cubicBezTo>
                  <a:lnTo>
                    <a:pt x="1353" y="7428"/>
                  </a:lnTo>
                  <a:lnTo>
                    <a:pt x="1353" y="7428"/>
                  </a:lnTo>
                  <a:cubicBezTo>
                    <a:pt x="1363" y="7448"/>
                    <a:pt x="1373" y="7467"/>
                    <a:pt x="1383" y="7497"/>
                  </a:cubicBezTo>
                  <a:cubicBezTo>
                    <a:pt x="1392" y="7517"/>
                    <a:pt x="1402" y="7546"/>
                    <a:pt x="1422" y="7576"/>
                  </a:cubicBezTo>
                  <a:cubicBezTo>
                    <a:pt x="1941" y="8771"/>
                    <a:pt x="2647" y="9858"/>
                    <a:pt x="3029" y="10378"/>
                  </a:cubicBezTo>
                  <a:lnTo>
                    <a:pt x="3245" y="10231"/>
                  </a:lnTo>
                  <a:cubicBezTo>
                    <a:pt x="2892" y="9771"/>
                    <a:pt x="2265" y="8879"/>
                    <a:pt x="1647" y="7458"/>
                  </a:cubicBezTo>
                  <a:cubicBezTo>
                    <a:pt x="1647" y="7448"/>
                    <a:pt x="1638" y="7438"/>
                    <a:pt x="1638" y="7428"/>
                  </a:cubicBezTo>
                  <a:cubicBezTo>
                    <a:pt x="1618" y="7399"/>
                    <a:pt x="1608" y="7369"/>
                    <a:pt x="1598" y="734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-133994" y="3297375"/>
              <a:ext cx="346180" cy="817382"/>
            </a:xfrm>
            <a:custGeom>
              <a:avLst/>
              <a:gdLst/>
              <a:ahLst/>
              <a:cxnLst/>
              <a:rect l="l" t="t" r="r" b="b"/>
              <a:pathLst>
                <a:path w="2088" h="4930" extrusionOk="0">
                  <a:moveTo>
                    <a:pt x="941" y="1"/>
                  </a:moveTo>
                  <a:cubicBezTo>
                    <a:pt x="441" y="1"/>
                    <a:pt x="128" y="814"/>
                    <a:pt x="1" y="1824"/>
                  </a:cubicBezTo>
                  <a:lnTo>
                    <a:pt x="1" y="4019"/>
                  </a:lnTo>
                  <a:cubicBezTo>
                    <a:pt x="30" y="4224"/>
                    <a:pt x="59" y="4411"/>
                    <a:pt x="99" y="4596"/>
                  </a:cubicBezTo>
                  <a:cubicBezTo>
                    <a:pt x="118" y="4694"/>
                    <a:pt x="147" y="4783"/>
                    <a:pt x="177" y="4871"/>
                  </a:cubicBezTo>
                  <a:lnTo>
                    <a:pt x="578" y="2235"/>
                  </a:lnTo>
                  <a:cubicBezTo>
                    <a:pt x="578" y="2225"/>
                    <a:pt x="588" y="2216"/>
                    <a:pt x="598" y="2205"/>
                  </a:cubicBezTo>
                  <a:cubicBezTo>
                    <a:pt x="608" y="2196"/>
                    <a:pt x="617" y="2196"/>
                    <a:pt x="628" y="2196"/>
                  </a:cubicBezTo>
                  <a:cubicBezTo>
                    <a:pt x="657" y="2196"/>
                    <a:pt x="676" y="2225"/>
                    <a:pt x="667" y="2245"/>
                  </a:cubicBezTo>
                  <a:lnTo>
                    <a:pt x="255" y="4930"/>
                  </a:lnTo>
                  <a:cubicBezTo>
                    <a:pt x="265" y="4920"/>
                    <a:pt x="275" y="4910"/>
                    <a:pt x="275" y="4901"/>
                  </a:cubicBezTo>
                  <a:cubicBezTo>
                    <a:pt x="295" y="4861"/>
                    <a:pt x="324" y="4803"/>
                    <a:pt x="353" y="4734"/>
                  </a:cubicBezTo>
                  <a:cubicBezTo>
                    <a:pt x="784" y="3754"/>
                    <a:pt x="2087" y="618"/>
                    <a:pt x="1264" y="108"/>
                  </a:cubicBezTo>
                  <a:cubicBezTo>
                    <a:pt x="1157" y="30"/>
                    <a:pt x="1039" y="1"/>
                    <a:pt x="941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-133994" y="4528901"/>
              <a:ext cx="523249" cy="331595"/>
            </a:xfrm>
            <a:custGeom>
              <a:avLst/>
              <a:gdLst/>
              <a:ahLst/>
              <a:cxnLst/>
              <a:rect l="l" t="t" r="r" b="b"/>
              <a:pathLst>
                <a:path w="3156" h="2000" extrusionOk="0">
                  <a:moveTo>
                    <a:pt x="3097" y="1"/>
                  </a:moveTo>
                  <a:cubicBezTo>
                    <a:pt x="3087" y="1"/>
                    <a:pt x="3077" y="1"/>
                    <a:pt x="3077" y="10"/>
                  </a:cubicBezTo>
                  <a:lnTo>
                    <a:pt x="784" y="1774"/>
                  </a:lnTo>
                  <a:lnTo>
                    <a:pt x="608" y="1902"/>
                  </a:lnTo>
                  <a:lnTo>
                    <a:pt x="539" y="1863"/>
                  </a:lnTo>
                  <a:lnTo>
                    <a:pt x="1" y="1608"/>
                  </a:lnTo>
                  <a:lnTo>
                    <a:pt x="1" y="1706"/>
                  </a:lnTo>
                  <a:lnTo>
                    <a:pt x="549" y="1970"/>
                  </a:lnTo>
                  <a:lnTo>
                    <a:pt x="569" y="1980"/>
                  </a:lnTo>
                  <a:lnTo>
                    <a:pt x="598" y="2000"/>
                  </a:lnTo>
                  <a:lnTo>
                    <a:pt x="617" y="2000"/>
                  </a:lnTo>
                  <a:cubicBezTo>
                    <a:pt x="628" y="2000"/>
                    <a:pt x="637" y="2000"/>
                    <a:pt x="647" y="1990"/>
                  </a:cubicBezTo>
                  <a:lnTo>
                    <a:pt x="804" y="1863"/>
                  </a:lnTo>
                  <a:lnTo>
                    <a:pt x="3126" y="89"/>
                  </a:lnTo>
                  <a:cubicBezTo>
                    <a:pt x="3146" y="69"/>
                    <a:pt x="3156" y="40"/>
                    <a:pt x="3136" y="20"/>
                  </a:cubicBezTo>
                  <a:cubicBezTo>
                    <a:pt x="3126" y="10"/>
                    <a:pt x="3117" y="1"/>
                    <a:pt x="3097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-380862" y="5204848"/>
              <a:ext cx="247035" cy="52060"/>
            </a:xfrm>
            <a:custGeom>
              <a:avLst/>
              <a:gdLst/>
              <a:ahLst/>
              <a:cxnLst/>
              <a:rect l="l" t="t" r="r" b="b"/>
              <a:pathLst>
                <a:path w="1490" h="314" extrusionOk="0">
                  <a:moveTo>
                    <a:pt x="49" y="0"/>
                  </a:moveTo>
                  <a:cubicBezTo>
                    <a:pt x="39" y="0"/>
                    <a:pt x="29" y="10"/>
                    <a:pt x="20" y="10"/>
                  </a:cubicBezTo>
                  <a:cubicBezTo>
                    <a:pt x="9" y="20"/>
                    <a:pt x="9" y="29"/>
                    <a:pt x="0" y="39"/>
                  </a:cubicBezTo>
                  <a:cubicBezTo>
                    <a:pt x="0" y="69"/>
                    <a:pt x="20" y="88"/>
                    <a:pt x="39" y="98"/>
                  </a:cubicBezTo>
                  <a:lnTo>
                    <a:pt x="1490" y="314"/>
                  </a:lnTo>
                  <a:lnTo>
                    <a:pt x="1490" y="21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A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-133994" y="4949689"/>
              <a:ext cx="648424" cy="344527"/>
            </a:xfrm>
            <a:custGeom>
              <a:avLst/>
              <a:gdLst/>
              <a:ahLst/>
              <a:cxnLst/>
              <a:rect l="l" t="t" r="r" b="b"/>
              <a:pathLst>
                <a:path w="3911" h="2078" extrusionOk="0">
                  <a:moveTo>
                    <a:pt x="3861" y="0"/>
                  </a:moveTo>
                  <a:cubicBezTo>
                    <a:pt x="3851" y="0"/>
                    <a:pt x="3842" y="0"/>
                    <a:pt x="3832" y="11"/>
                  </a:cubicBezTo>
                  <a:lnTo>
                    <a:pt x="1627" y="1882"/>
                  </a:lnTo>
                  <a:lnTo>
                    <a:pt x="1519" y="1980"/>
                  </a:lnTo>
                  <a:lnTo>
                    <a:pt x="1382" y="1960"/>
                  </a:lnTo>
                  <a:lnTo>
                    <a:pt x="1323" y="1951"/>
                  </a:lnTo>
                  <a:lnTo>
                    <a:pt x="1" y="1755"/>
                  </a:lnTo>
                  <a:lnTo>
                    <a:pt x="1" y="1853"/>
                  </a:lnTo>
                  <a:lnTo>
                    <a:pt x="1421" y="2058"/>
                  </a:lnTo>
                  <a:lnTo>
                    <a:pt x="1529" y="2078"/>
                  </a:lnTo>
                  <a:cubicBezTo>
                    <a:pt x="1539" y="2078"/>
                    <a:pt x="1549" y="2068"/>
                    <a:pt x="1558" y="2058"/>
                  </a:cubicBezTo>
                  <a:lnTo>
                    <a:pt x="1666" y="1970"/>
                  </a:lnTo>
                  <a:lnTo>
                    <a:pt x="3890" y="79"/>
                  </a:lnTo>
                  <a:cubicBezTo>
                    <a:pt x="3910" y="59"/>
                    <a:pt x="3910" y="30"/>
                    <a:pt x="3901" y="11"/>
                  </a:cubicBezTo>
                  <a:cubicBezTo>
                    <a:pt x="3890" y="0"/>
                    <a:pt x="3871" y="0"/>
                    <a:pt x="3861" y="0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-111280" y="3661461"/>
              <a:ext cx="89529" cy="482471"/>
            </a:xfrm>
            <a:custGeom>
              <a:avLst/>
              <a:gdLst/>
              <a:ahLst/>
              <a:cxnLst/>
              <a:rect l="l" t="t" r="r" b="b"/>
              <a:pathLst>
                <a:path w="540" h="2910" extrusionOk="0">
                  <a:moveTo>
                    <a:pt x="491" y="0"/>
                  </a:moveTo>
                  <a:cubicBezTo>
                    <a:pt x="480" y="0"/>
                    <a:pt x="471" y="0"/>
                    <a:pt x="461" y="9"/>
                  </a:cubicBezTo>
                  <a:cubicBezTo>
                    <a:pt x="451" y="20"/>
                    <a:pt x="441" y="29"/>
                    <a:pt x="441" y="39"/>
                  </a:cubicBezTo>
                  <a:lnTo>
                    <a:pt x="40" y="2675"/>
                  </a:lnTo>
                  <a:lnTo>
                    <a:pt x="10" y="2861"/>
                  </a:lnTo>
                  <a:cubicBezTo>
                    <a:pt x="1" y="2881"/>
                    <a:pt x="20" y="2910"/>
                    <a:pt x="49" y="2910"/>
                  </a:cubicBezTo>
                  <a:cubicBezTo>
                    <a:pt x="79" y="2910"/>
                    <a:pt x="99" y="2890"/>
                    <a:pt x="99" y="2871"/>
                  </a:cubicBezTo>
                  <a:lnTo>
                    <a:pt x="118" y="2734"/>
                  </a:lnTo>
                  <a:lnTo>
                    <a:pt x="530" y="49"/>
                  </a:lnTo>
                  <a:cubicBezTo>
                    <a:pt x="539" y="29"/>
                    <a:pt x="520" y="0"/>
                    <a:pt x="491" y="0"/>
                  </a:cubicBezTo>
                  <a:close/>
                </a:path>
              </a:pathLst>
            </a:custGeom>
            <a:solidFill>
              <a:srgbClr val="880B26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-133994" y="4212067"/>
              <a:ext cx="344522" cy="295949"/>
            </a:xfrm>
            <a:custGeom>
              <a:avLst/>
              <a:gdLst/>
              <a:ahLst/>
              <a:cxnLst/>
              <a:rect l="l" t="t" r="r" b="b"/>
              <a:pathLst>
                <a:path w="2078" h="1785" extrusionOk="0">
                  <a:moveTo>
                    <a:pt x="2029" y="1"/>
                  </a:moveTo>
                  <a:cubicBezTo>
                    <a:pt x="2019" y="1"/>
                    <a:pt x="2000" y="1"/>
                    <a:pt x="2000" y="11"/>
                  </a:cubicBezTo>
                  <a:lnTo>
                    <a:pt x="432" y="1539"/>
                  </a:lnTo>
                  <a:lnTo>
                    <a:pt x="304" y="1677"/>
                  </a:lnTo>
                  <a:lnTo>
                    <a:pt x="177" y="1559"/>
                  </a:lnTo>
                  <a:lnTo>
                    <a:pt x="1" y="1402"/>
                  </a:lnTo>
                  <a:lnTo>
                    <a:pt x="1" y="1520"/>
                  </a:lnTo>
                  <a:lnTo>
                    <a:pt x="177" y="1677"/>
                  </a:lnTo>
                  <a:lnTo>
                    <a:pt x="186" y="1696"/>
                  </a:lnTo>
                  <a:lnTo>
                    <a:pt x="275" y="1775"/>
                  </a:lnTo>
                  <a:cubicBezTo>
                    <a:pt x="284" y="1775"/>
                    <a:pt x="295" y="1784"/>
                    <a:pt x="304" y="1784"/>
                  </a:cubicBezTo>
                  <a:cubicBezTo>
                    <a:pt x="314" y="1784"/>
                    <a:pt x="324" y="1775"/>
                    <a:pt x="334" y="1764"/>
                  </a:cubicBezTo>
                  <a:lnTo>
                    <a:pt x="451" y="1657"/>
                  </a:lnTo>
                  <a:lnTo>
                    <a:pt x="2058" y="79"/>
                  </a:lnTo>
                  <a:cubicBezTo>
                    <a:pt x="2078" y="59"/>
                    <a:pt x="2078" y="30"/>
                    <a:pt x="2058" y="11"/>
                  </a:cubicBezTo>
                  <a:cubicBezTo>
                    <a:pt x="2048" y="1"/>
                    <a:pt x="2039" y="1"/>
                    <a:pt x="2029" y="1"/>
                  </a:cubicBez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-415182" y="4694697"/>
              <a:ext cx="2851508" cy="2326636"/>
            </a:xfrm>
            <a:custGeom>
              <a:avLst/>
              <a:gdLst/>
              <a:ahLst/>
              <a:cxnLst/>
              <a:rect l="l" t="t" r="r" b="b"/>
              <a:pathLst>
                <a:path w="17199" h="14033" extrusionOk="0">
                  <a:moveTo>
                    <a:pt x="15455" y="0"/>
                  </a:moveTo>
                  <a:lnTo>
                    <a:pt x="1" y="2303"/>
                  </a:lnTo>
                  <a:lnTo>
                    <a:pt x="1745" y="14033"/>
                  </a:lnTo>
                  <a:lnTo>
                    <a:pt x="17199" y="11740"/>
                  </a:lnTo>
                  <a:lnTo>
                    <a:pt x="15455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-315871" y="5191750"/>
              <a:ext cx="2550756" cy="638652"/>
            </a:xfrm>
            <a:custGeom>
              <a:avLst/>
              <a:gdLst/>
              <a:ahLst/>
              <a:cxnLst/>
              <a:rect l="l" t="t" r="r" b="b"/>
              <a:pathLst>
                <a:path w="15385" h="3852" extrusionOk="0">
                  <a:moveTo>
                    <a:pt x="15296" y="1"/>
                  </a:moveTo>
                  <a:lnTo>
                    <a:pt x="14346" y="1412"/>
                  </a:lnTo>
                  <a:lnTo>
                    <a:pt x="12817" y="167"/>
                  </a:lnTo>
                  <a:cubicBezTo>
                    <a:pt x="12785" y="139"/>
                    <a:pt x="12744" y="126"/>
                    <a:pt x="12702" y="126"/>
                  </a:cubicBezTo>
                  <a:cubicBezTo>
                    <a:pt x="12640" y="126"/>
                    <a:pt x="12578" y="154"/>
                    <a:pt x="12543" y="206"/>
                  </a:cubicBezTo>
                  <a:lnTo>
                    <a:pt x="11445" y="1853"/>
                  </a:lnTo>
                  <a:lnTo>
                    <a:pt x="9907" y="598"/>
                  </a:lnTo>
                  <a:cubicBezTo>
                    <a:pt x="9875" y="571"/>
                    <a:pt x="9835" y="557"/>
                    <a:pt x="9795" y="557"/>
                  </a:cubicBezTo>
                  <a:cubicBezTo>
                    <a:pt x="9736" y="557"/>
                    <a:pt x="9677" y="585"/>
                    <a:pt x="9642" y="637"/>
                  </a:cubicBezTo>
                  <a:lnTo>
                    <a:pt x="8535" y="2284"/>
                  </a:lnTo>
                  <a:lnTo>
                    <a:pt x="7006" y="1029"/>
                  </a:lnTo>
                  <a:cubicBezTo>
                    <a:pt x="6974" y="1002"/>
                    <a:pt x="6934" y="988"/>
                    <a:pt x="6894" y="988"/>
                  </a:cubicBezTo>
                  <a:cubicBezTo>
                    <a:pt x="6836" y="988"/>
                    <a:pt x="6777" y="1017"/>
                    <a:pt x="6742" y="1069"/>
                  </a:cubicBezTo>
                  <a:lnTo>
                    <a:pt x="5634" y="2715"/>
                  </a:lnTo>
                  <a:lnTo>
                    <a:pt x="4105" y="1461"/>
                  </a:lnTo>
                  <a:cubicBezTo>
                    <a:pt x="4070" y="1433"/>
                    <a:pt x="4027" y="1420"/>
                    <a:pt x="3986" y="1420"/>
                  </a:cubicBezTo>
                  <a:cubicBezTo>
                    <a:pt x="3925" y="1420"/>
                    <a:pt x="3866" y="1448"/>
                    <a:pt x="3831" y="1500"/>
                  </a:cubicBezTo>
                  <a:lnTo>
                    <a:pt x="2734" y="3146"/>
                  </a:lnTo>
                  <a:lnTo>
                    <a:pt x="1196" y="1892"/>
                  </a:lnTo>
                  <a:cubicBezTo>
                    <a:pt x="1164" y="1864"/>
                    <a:pt x="1124" y="1851"/>
                    <a:pt x="1083" y="1851"/>
                  </a:cubicBezTo>
                  <a:cubicBezTo>
                    <a:pt x="1025" y="1851"/>
                    <a:pt x="965" y="1879"/>
                    <a:pt x="931" y="1931"/>
                  </a:cubicBezTo>
                  <a:lnTo>
                    <a:pt x="0" y="3313"/>
                  </a:lnTo>
                  <a:lnTo>
                    <a:pt x="78" y="3852"/>
                  </a:lnTo>
                  <a:lnTo>
                    <a:pt x="1117" y="2303"/>
                  </a:lnTo>
                  <a:lnTo>
                    <a:pt x="2655" y="3548"/>
                  </a:lnTo>
                  <a:cubicBezTo>
                    <a:pt x="2687" y="3576"/>
                    <a:pt x="2727" y="3589"/>
                    <a:pt x="2767" y="3589"/>
                  </a:cubicBezTo>
                  <a:cubicBezTo>
                    <a:pt x="2826" y="3589"/>
                    <a:pt x="2885" y="3561"/>
                    <a:pt x="2920" y="3509"/>
                  </a:cubicBezTo>
                  <a:lnTo>
                    <a:pt x="4027" y="1872"/>
                  </a:lnTo>
                  <a:lnTo>
                    <a:pt x="5556" y="3117"/>
                  </a:lnTo>
                  <a:cubicBezTo>
                    <a:pt x="5588" y="3145"/>
                    <a:pt x="5629" y="3158"/>
                    <a:pt x="5671" y="3158"/>
                  </a:cubicBezTo>
                  <a:cubicBezTo>
                    <a:pt x="5733" y="3158"/>
                    <a:pt x="5795" y="3130"/>
                    <a:pt x="5830" y="3078"/>
                  </a:cubicBezTo>
                  <a:lnTo>
                    <a:pt x="6928" y="1441"/>
                  </a:lnTo>
                  <a:lnTo>
                    <a:pt x="8467" y="2686"/>
                  </a:lnTo>
                  <a:cubicBezTo>
                    <a:pt x="8498" y="2714"/>
                    <a:pt x="8538" y="2727"/>
                    <a:pt x="8578" y="2727"/>
                  </a:cubicBezTo>
                  <a:cubicBezTo>
                    <a:pt x="8637" y="2727"/>
                    <a:pt x="8696" y="2699"/>
                    <a:pt x="8731" y="2647"/>
                  </a:cubicBezTo>
                  <a:lnTo>
                    <a:pt x="9838" y="1010"/>
                  </a:lnTo>
                  <a:lnTo>
                    <a:pt x="11367" y="2255"/>
                  </a:lnTo>
                  <a:cubicBezTo>
                    <a:pt x="11399" y="2282"/>
                    <a:pt x="11441" y="2296"/>
                    <a:pt x="11482" y="2296"/>
                  </a:cubicBezTo>
                  <a:cubicBezTo>
                    <a:pt x="11542" y="2296"/>
                    <a:pt x="11602" y="2268"/>
                    <a:pt x="11631" y="2216"/>
                  </a:cubicBezTo>
                  <a:lnTo>
                    <a:pt x="12739" y="579"/>
                  </a:lnTo>
                  <a:lnTo>
                    <a:pt x="14268" y="1824"/>
                  </a:lnTo>
                  <a:cubicBezTo>
                    <a:pt x="14305" y="1854"/>
                    <a:pt x="14343" y="1866"/>
                    <a:pt x="14380" y="1866"/>
                  </a:cubicBezTo>
                  <a:cubicBezTo>
                    <a:pt x="14391" y="1866"/>
                    <a:pt x="14403" y="1865"/>
                    <a:pt x="14414" y="1863"/>
                  </a:cubicBezTo>
                  <a:cubicBezTo>
                    <a:pt x="14464" y="1863"/>
                    <a:pt x="14512" y="1833"/>
                    <a:pt x="14542" y="1784"/>
                  </a:cubicBezTo>
                  <a:lnTo>
                    <a:pt x="15385" y="539"/>
                  </a:lnTo>
                  <a:lnTo>
                    <a:pt x="1529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1787898" y="5456028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20" y="1"/>
                  </a:moveTo>
                  <a:cubicBezTo>
                    <a:pt x="209" y="1"/>
                    <a:pt x="198" y="2"/>
                    <a:pt x="187" y="4"/>
                  </a:cubicBezTo>
                  <a:cubicBezTo>
                    <a:pt x="79" y="14"/>
                    <a:pt x="1" y="112"/>
                    <a:pt x="20" y="230"/>
                  </a:cubicBezTo>
                  <a:cubicBezTo>
                    <a:pt x="39" y="330"/>
                    <a:pt x="125" y="397"/>
                    <a:pt x="225" y="397"/>
                  </a:cubicBezTo>
                  <a:cubicBezTo>
                    <a:pt x="232" y="397"/>
                    <a:pt x="239" y="396"/>
                    <a:pt x="246" y="396"/>
                  </a:cubicBezTo>
                  <a:cubicBezTo>
                    <a:pt x="353" y="376"/>
                    <a:pt x="432" y="278"/>
                    <a:pt x="412" y="171"/>
                  </a:cubicBezTo>
                  <a:cubicBezTo>
                    <a:pt x="395" y="74"/>
                    <a:pt x="314" y="1"/>
                    <a:pt x="2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1999120" y="5210817"/>
              <a:ext cx="70131" cy="66153"/>
            </a:xfrm>
            <a:custGeom>
              <a:avLst/>
              <a:gdLst/>
              <a:ahLst/>
              <a:cxnLst/>
              <a:rect l="l" t="t" r="r" b="b"/>
              <a:pathLst>
                <a:path w="423" h="399" extrusionOk="0">
                  <a:moveTo>
                    <a:pt x="220" y="0"/>
                  </a:moveTo>
                  <a:cubicBezTo>
                    <a:pt x="209" y="0"/>
                    <a:pt x="198" y="1"/>
                    <a:pt x="187" y="3"/>
                  </a:cubicBezTo>
                  <a:cubicBezTo>
                    <a:pt x="79" y="23"/>
                    <a:pt x="0" y="121"/>
                    <a:pt x="20" y="228"/>
                  </a:cubicBezTo>
                  <a:cubicBezTo>
                    <a:pt x="29" y="325"/>
                    <a:pt x="116" y="398"/>
                    <a:pt x="212" y="398"/>
                  </a:cubicBezTo>
                  <a:cubicBezTo>
                    <a:pt x="223" y="398"/>
                    <a:pt x="235" y="397"/>
                    <a:pt x="246" y="395"/>
                  </a:cubicBezTo>
                  <a:cubicBezTo>
                    <a:pt x="353" y="385"/>
                    <a:pt x="422" y="278"/>
                    <a:pt x="412" y="170"/>
                  </a:cubicBezTo>
                  <a:cubicBezTo>
                    <a:pt x="394" y="73"/>
                    <a:pt x="314" y="0"/>
                    <a:pt x="2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1511684" y="5283932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20" y="0"/>
                  </a:moveTo>
                  <a:cubicBezTo>
                    <a:pt x="209" y="0"/>
                    <a:pt x="198" y="1"/>
                    <a:pt x="187" y="3"/>
                  </a:cubicBezTo>
                  <a:cubicBezTo>
                    <a:pt x="79" y="13"/>
                    <a:pt x="1" y="121"/>
                    <a:pt x="20" y="229"/>
                  </a:cubicBezTo>
                  <a:cubicBezTo>
                    <a:pt x="30" y="329"/>
                    <a:pt x="124" y="396"/>
                    <a:pt x="225" y="396"/>
                  </a:cubicBezTo>
                  <a:cubicBezTo>
                    <a:pt x="232" y="396"/>
                    <a:pt x="239" y="396"/>
                    <a:pt x="246" y="395"/>
                  </a:cubicBezTo>
                  <a:cubicBezTo>
                    <a:pt x="353" y="375"/>
                    <a:pt x="432" y="277"/>
                    <a:pt x="412" y="170"/>
                  </a:cubicBezTo>
                  <a:cubicBezTo>
                    <a:pt x="395" y="73"/>
                    <a:pt x="314" y="0"/>
                    <a:pt x="2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1040495" y="5353732"/>
              <a:ext cx="70131" cy="66153"/>
            </a:xfrm>
            <a:custGeom>
              <a:avLst/>
              <a:gdLst/>
              <a:ahLst/>
              <a:cxnLst/>
              <a:rect l="l" t="t" r="r" b="b"/>
              <a:pathLst>
                <a:path w="423" h="399" extrusionOk="0">
                  <a:moveTo>
                    <a:pt x="211" y="1"/>
                  </a:moveTo>
                  <a:cubicBezTo>
                    <a:pt x="200" y="1"/>
                    <a:pt x="189" y="2"/>
                    <a:pt x="177" y="4"/>
                  </a:cubicBezTo>
                  <a:cubicBezTo>
                    <a:pt x="70" y="13"/>
                    <a:pt x="1" y="121"/>
                    <a:pt x="11" y="229"/>
                  </a:cubicBezTo>
                  <a:cubicBezTo>
                    <a:pt x="29" y="326"/>
                    <a:pt x="109" y="399"/>
                    <a:pt x="203" y="399"/>
                  </a:cubicBezTo>
                  <a:cubicBezTo>
                    <a:pt x="214" y="399"/>
                    <a:pt x="225" y="398"/>
                    <a:pt x="236" y="396"/>
                  </a:cubicBezTo>
                  <a:cubicBezTo>
                    <a:pt x="344" y="376"/>
                    <a:pt x="423" y="278"/>
                    <a:pt x="403" y="170"/>
                  </a:cubicBezTo>
                  <a:cubicBezTo>
                    <a:pt x="394" y="74"/>
                    <a:pt x="307" y="1"/>
                    <a:pt x="2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553225" y="5425521"/>
              <a:ext cx="69965" cy="65822"/>
            </a:xfrm>
            <a:custGeom>
              <a:avLst/>
              <a:gdLst/>
              <a:ahLst/>
              <a:cxnLst/>
              <a:rect l="l" t="t" r="r" b="b"/>
              <a:pathLst>
                <a:path w="422" h="397" extrusionOk="0">
                  <a:moveTo>
                    <a:pt x="199" y="1"/>
                  </a:moveTo>
                  <a:cubicBezTo>
                    <a:pt x="192" y="1"/>
                    <a:pt x="184" y="1"/>
                    <a:pt x="177" y="2"/>
                  </a:cubicBezTo>
                  <a:cubicBezTo>
                    <a:pt x="69" y="22"/>
                    <a:pt x="0" y="120"/>
                    <a:pt x="10" y="227"/>
                  </a:cubicBezTo>
                  <a:cubicBezTo>
                    <a:pt x="28" y="324"/>
                    <a:pt x="108" y="397"/>
                    <a:pt x="202" y="397"/>
                  </a:cubicBezTo>
                  <a:cubicBezTo>
                    <a:pt x="213" y="397"/>
                    <a:pt x="224" y="396"/>
                    <a:pt x="235" y="394"/>
                  </a:cubicBezTo>
                  <a:cubicBezTo>
                    <a:pt x="344" y="384"/>
                    <a:pt x="422" y="276"/>
                    <a:pt x="402" y="168"/>
                  </a:cubicBezTo>
                  <a:cubicBezTo>
                    <a:pt x="393" y="68"/>
                    <a:pt x="307" y="1"/>
                    <a:pt x="1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78720" y="5496813"/>
              <a:ext cx="70131" cy="65656"/>
            </a:xfrm>
            <a:custGeom>
              <a:avLst/>
              <a:gdLst/>
              <a:ahLst/>
              <a:cxnLst/>
              <a:rect l="l" t="t" r="r" b="b"/>
              <a:pathLst>
                <a:path w="423" h="396" extrusionOk="0">
                  <a:moveTo>
                    <a:pt x="220" y="0"/>
                  </a:moveTo>
                  <a:cubicBezTo>
                    <a:pt x="210" y="0"/>
                    <a:pt x="199" y="1"/>
                    <a:pt x="187" y="3"/>
                  </a:cubicBezTo>
                  <a:cubicBezTo>
                    <a:pt x="70" y="13"/>
                    <a:pt x="1" y="121"/>
                    <a:pt x="11" y="228"/>
                  </a:cubicBezTo>
                  <a:cubicBezTo>
                    <a:pt x="29" y="330"/>
                    <a:pt x="117" y="396"/>
                    <a:pt x="225" y="396"/>
                  </a:cubicBezTo>
                  <a:cubicBezTo>
                    <a:pt x="232" y="396"/>
                    <a:pt x="239" y="396"/>
                    <a:pt x="246" y="395"/>
                  </a:cubicBezTo>
                  <a:cubicBezTo>
                    <a:pt x="354" y="376"/>
                    <a:pt x="423" y="278"/>
                    <a:pt x="412" y="169"/>
                  </a:cubicBezTo>
                  <a:cubicBezTo>
                    <a:pt x="395" y="73"/>
                    <a:pt x="314" y="0"/>
                    <a:pt x="2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1308751" y="5524667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06" y="0"/>
                  </a:moveTo>
                  <a:cubicBezTo>
                    <a:pt x="199" y="0"/>
                    <a:pt x="193" y="1"/>
                    <a:pt x="186" y="1"/>
                  </a:cubicBezTo>
                  <a:cubicBezTo>
                    <a:pt x="79" y="21"/>
                    <a:pt x="0" y="119"/>
                    <a:pt x="20" y="227"/>
                  </a:cubicBezTo>
                  <a:cubicBezTo>
                    <a:pt x="37" y="323"/>
                    <a:pt x="118" y="396"/>
                    <a:pt x="212" y="396"/>
                  </a:cubicBezTo>
                  <a:cubicBezTo>
                    <a:pt x="223" y="396"/>
                    <a:pt x="234" y="395"/>
                    <a:pt x="245" y="393"/>
                  </a:cubicBezTo>
                  <a:cubicBezTo>
                    <a:pt x="353" y="384"/>
                    <a:pt x="431" y="286"/>
                    <a:pt x="412" y="168"/>
                  </a:cubicBezTo>
                  <a:cubicBezTo>
                    <a:pt x="393" y="67"/>
                    <a:pt x="306" y="0"/>
                    <a:pt x="2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827781" y="5597783"/>
              <a:ext cx="69965" cy="65822"/>
            </a:xfrm>
            <a:custGeom>
              <a:avLst/>
              <a:gdLst/>
              <a:ahLst/>
              <a:cxnLst/>
              <a:rect l="l" t="t" r="r" b="b"/>
              <a:pathLst>
                <a:path w="422" h="397" extrusionOk="0">
                  <a:moveTo>
                    <a:pt x="198" y="1"/>
                  </a:moveTo>
                  <a:cubicBezTo>
                    <a:pt x="191" y="1"/>
                    <a:pt x="184" y="1"/>
                    <a:pt x="177" y="2"/>
                  </a:cubicBezTo>
                  <a:cubicBezTo>
                    <a:pt x="69" y="21"/>
                    <a:pt x="1" y="119"/>
                    <a:pt x="10" y="227"/>
                  </a:cubicBezTo>
                  <a:cubicBezTo>
                    <a:pt x="28" y="324"/>
                    <a:pt x="108" y="397"/>
                    <a:pt x="203" y="397"/>
                  </a:cubicBezTo>
                  <a:cubicBezTo>
                    <a:pt x="214" y="397"/>
                    <a:pt x="225" y="396"/>
                    <a:pt x="236" y="394"/>
                  </a:cubicBezTo>
                  <a:cubicBezTo>
                    <a:pt x="343" y="383"/>
                    <a:pt x="422" y="285"/>
                    <a:pt x="402" y="168"/>
                  </a:cubicBezTo>
                  <a:cubicBezTo>
                    <a:pt x="393" y="68"/>
                    <a:pt x="298" y="1"/>
                    <a:pt x="19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348468" y="5667582"/>
              <a:ext cx="70131" cy="65822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197" y="1"/>
                  </a:moveTo>
                  <a:cubicBezTo>
                    <a:pt x="190" y="1"/>
                    <a:pt x="184" y="1"/>
                    <a:pt x="177" y="2"/>
                  </a:cubicBezTo>
                  <a:cubicBezTo>
                    <a:pt x="69" y="21"/>
                    <a:pt x="1" y="119"/>
                    <a:pt x="11" y="227"/>
                  </a:cubicBezTo>
                  <a:cubicBezTo>
                    <a:pt x="28" y="324"/>
                    <a:pt x="109" y="397"/>
                    <a:pt x="203" y="397"/>
                  </a:cubicBezTo>
                  <a:cubicBezTo>
                    <a:pt x="213" y="397"/>
                    <a:pt x="225" y="396"/>
                    <a:pt x="236" y="394"/>
                  </a:cubicBezTo>
                  <a:cubicBezTo>
                    <a:pt x="344" y="384"/>
                    <a:pt x="422" y="276"/>
                    <a:pt x="403" y="169"/>
                  </a:cubicBezTo>
                  <a:cubicBezTo>
                    <a:pt x="393" y="67"/>
                    <a:pt x="298" y="1"/>
                    <a:pt x="19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-133994" y="5740864"/>
              <a:ext cx="69965" cy="65822"/>
            </a:xfrm>
            <a:custGeom>
              <a:avLst/>
              <a:gdLst/>
              <a:ahLst/>
              <a:cxnLst/>
              <a:rect l="l" t="t" r="r" b="b"/>
              <a:pathLst>
                <a:path w="422" h="397" extrusionOk="0">
                  <a:moveTo>
                    <a:pt x="207" y="0"/>
                  </a:moveTo>
                  <a:cubicBezTo>
                    <a:pt x="200" y="0"/>
                    <a:pt x="193" y="0"/>
                    <a:pt x="186" y="1"/>
                  </a:cubicBezTo>
                  <a:cubicBezTo>
                    <a:pt x="79" y="21"/>
                    <a:pt x="1" y="119"/>
                    <a:pt x="20" y="226"/>
                  </a:cubicBezTo>
                  <a:cubicBezTo>
                    <a:pt x="29" y="323"/>
                    <a:pt x="116" y="396"/>
                    <a:pt x="212" y="396"/>
                  </a:cubicBezTo>
                  <a:cubicBezTo>
                    <a:pt x="223" y="396"/>
                    <a:pt x="234" y="395"/>
                    <a:pt x="245" y="393"/>
                  </a:cubicBezTo>
                  <a:cubicBezTo>
                    <a:pt x="353" y="383"/>
                    <a:pt x="422" y="275"/>
                    <a:pt x="412" y="167"/>
                  </a:cubicBezTo>
                  <a:cubicBezTo>
                    <a:pt x="394" y="67"/>
                    <a:pt x="307" y="0"/>
                    <a:pt x="2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-172956" y="6156844"/>
              <a:ext cx="2550922" cy="640310"/>
            </a:xfrm>
            <a:custGeom>
              <a:avLst/>
              <a:gdLst/>
              <a:ahLst/>
              <a:cxnLst/>
              <a:rect l="l" t="t" r="r" b="b"/>
              <a:pathLst>
                <a:path w="15386" h="3862" extrusionOk="0">
                  <a:moveTo>
                    <a:pt x="15307" y="1"/>
                  </a:moveTo>
                  <a:lnTo>
                    <a:pt x="14356" y="1421"/>
                  </a:lnTo>
                  <a:lnTo>
                    <a:pt x="12818" y="167"/>
                  </a:lnTo>
                  <a:cubicBezTo>
                    <a:pt x="12787" y="144"/>
                    <a:pt x="12748" y="133"/>
                    <a:pt x="12709" y="133"/>
                  </a:cubicBezTo>
                  <a:cubicBezTo>
                    <a:pt x="12649" y="133"/>
                    <a:pt x="12588" y="159"/>
                    <a:pt x="12553" y="206"/>
                  </a:cubicBezTo>
                  <a:lnTo>
                    <a:pt x="11446" y="1852"/>
                  </a:lnTo>
                  <a:lnTo>
                    <a:pt x="9917" y="598"/>
                  </a:lnTo>
                  <a:cubicBezTo>
                    <a:pt x="9886" y="575"/>
                    <a:pt x="9846" y="564"/>
                    <a:pt x="9805" y="564"/>
                  </a:cubicBezTo>
                  <a:cubicBezTo>
                    <a:pt x="9743" y="564"/>
                    <a:pt x="9678" y="590"/>
                    <a:pt x="9643" y="637"/>
                  </a:cubicBezTo>
                  <a:lnTo>
                    <a:pt x="8545" y="2283"/>
                  </a:lnTo>
                  <a:lnTo>
                    <a:pt x="7006" y="1029"/>
                  </a:lnTo>
                  <a:cubicBezTo>
                    <a:pt x="6975" y="1006"/>
                    <a:pt x="6937" y="995"/>
                    <a:pt x="6898" y="995"/>
                  </a:cubicBezTo>
                  <a:cubicBezTo>
                    <a:pt x="6838" y="995"/>
                    <a:pt x="6778" y="1021"/>
                    <a:pt x="6742" y="1068"/>
                  </a:cubicBezTo>
                  <a:lnTo>
                    <a:pt x="5634" y="2715"/>
                  </a:lnTo>
                  <a:lnTo>
                    <a:pt x="4106" y="1460"/>
                  </a:lnTo>
                  <a:cubicBezTo>
                    <a:pt x="4075" y="1437"/>
                    <a:pt x="4035" y="1426"/>
                    <a:pt x="3995" y="1426"/>
                  </a:cubicBezTo>
                  <a:cubicBezTo>
                    <a:pt x="3933" y="1426"/>
                    <a:pt x="3871" y="1452"/>
                    <a:pt x="3842" y="1500"/>
                  </a:cubicBezTo>
                  <a:lnTo>
                    <a:pt x="2734" y="3146"/>
                  </a:lnTo>
                  <a:lnTo>
                    <a:pt x="1196" y="1892"/>
                  </a:lnTo>
                  <a:cubicBezTo>
                    <a:pt x="1165" y="1868"/>
                    <a:pt x="1126" y="1857"/>
                    <a:pt x="1087" y="1857"/>
                  </a:cubicBezTo>
                  <a:cubicBezTo>
                    <a:pt x="1027" y="1857"/>
                    <a:pt x="966" y="1883"/>
                    <a:pt x="931" y="1931"/>
                  </a:cubicBezTo>
                  <a:lnTo>
                    <a:pt x="0" y="3322"/>
                  </a:lnTo>
                  <a:lnTo>
                    <a:pt x="79" y="3862"/>
                  </a:lnTo>
                  <a:lnTo>
                    <a:pt x="1127" y="2303"/>
                  </a:lnTo>
                  <a:lnTo>
                    <a:pt x="2656" y="3557"/>
                  </a:lnTo>
                  <a:cubicBezTo>
                    <a:pt x="2688" y="3586"/>
                    <a:pt x="2729" y="3599"/>
                    <a:pt x="2771" y="3599"/>
                  </a:cubicBezTo>
                  <a:cubicBezTo>
                    <a:pt x="2833" y="3599"/>
                    <a:pt x="2895" y="3571"/>
                    <a:pt x="2930" y="3518"/>
                  </a:cubicBezTo>
                  <a:lnTo>
                    <a:pt x="4027" y="1872"/>
                  </a:lnTo>
                  <a:lnTo>
                    <a:pt x="5566" y="3126"/>
                  </a:lnTo>
                  <a:cubicBezTo>
                    <a:pt x="5598" y="3154"/>
                    <a:pt x="5638" y="3168"/>
                    <a:pt x="5679" y="3168"/>
                  </a:cubicBezTo>
                  <a:cubicBezTo>
                    <a:pt x="5737" y="3168"/>
                    <a:pt x="5796" y="3139"/>
                    <a:pt x="5830" y="3087"/>
                  </a:cubicBezTo>
                  <a:lnTo>
                    <a:pt x="6938" y="1441"/>
                  </a:lnTo>
                  <a:lnTo>
                    <a:pt x="8467" y="2695"/>
                  </a:lnTo>
                  <a:cubicBezTo>
                    <a:pt x="8499" y="2723"/>
                    <a:pt x="8541" y="2737"/>
                    <a:pt x="8582" y="2737"/>
                  </a:cubicBezTo>
                  <a:cubicBezTo>
                    <a:pt x="8642" y="2737"/>
                    <a:pt x="8702" y="2708"/>
                    <a:pt x="8731" y="2656"/>
                  </a:cubicBezTo>
                  <a:lnTo>
                    <a:pt x="9839" y="1010"/>
                  </a:lnTo>
                  <a:lnTo>
                    <a:pt x="11367" y="2264"/>
                  </a:lnTo>
                  <a:cubicBezTo>
                    <a:pt x="11403" y="2292"/>
                    <a:pt x="11446" y="2305"/>
                    <a:pt x="11487" y="2305"/>
                  </a:cubicBezTo>
                  <a:cubicBezTo>
                    <a:pt x="11548" y="2305"/>
                    <a:pt x="11607" y="2277"/>
                    <a:pt x="11642" y="2225"/>
                  </a:cubicBezTo>
                  <a:lnTo>
                    <a:pt x="12739" y="578"/>
                  </a:lnTo>
                  <a:lnTo>
                    <a:pt x="14277" y="1833"/>
                  </a:lnTo>
                  <a:cubicBezTo>
                    <a:pt x="14309" y="1857"/>
                    <a:pt x="14348" y="1875"/>
                    <a:pt x="14388" y="1875"/>
                  </a:cubicBezTo>
                  <a:cubicBezTo>
                    <a:pt x="14397" y="1875"/>
                    <a:pt x="14406" y="1874"/>
                    <a:pt x="14415" y="1872"/>
                  </a:cubicBezTo>
                  <a:cubicBezTo>
                    <a:pt x="14473" y="1863"/>
                    <a:pt x="14513" y="1833"/>
                    <a:pt x="14542" y="1794"/>
                  </a:cubicBezTo>
                  <a:lnTo>
                    <a:pt x="15385" y="539"/>
                  </a:lnTo>
                  <a:lnTo>
                    <a:pt x="1530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1932636" y="6421121"/>
              <a:ext cx="69965" cy="66153"/>
            </a:xfrm>
            <a:custGeom>
              <a:avLst/>
              <a:gdLst/>
              <a:ahLst/>
              <a:cxnLst/>
              <a:rect l="l" t="t" r="r" b="b"/>
              <a:pathLst>
                <a:path w="422" h="399" extrusionOk="0">
                  <a:moveTo>
                    <a:pt x="210" y="1"/>
                  </a:moveTo>
                  <a:cubicBezTo>
                    <a:pt x="199" y="1"/>
                    <a:pt x="188" y="2"/>
                    <a:pt x="176" y="4"/>
                  </a:cubicBezTo>
                  <a:cubicBezTo>
                    <a:pt x="68" y="23"/>
                    <a:pt x="0" y="121"/>
                    <a:pt x="10" y="229"/>
                  </a:cubicBezTo>
                  <a:cubicBezTo>
                    <a:pt x="27" y="326"/>
                    <a:pt x="108" y="399"/>
                    <a:pt x="202" y="399"/>
                  </a:cubicBezTo>
                  <a:cubicBezTo>
                    <a:pt x="213" y="399"/>
                    <a:pt x="224" y="398"/>
                    <a:pt x="235" y="396"/>
                  </a:cubicBezTo>
                  <a:cubicBezTo>
                    <a:pt x="343" y="386"/>
                    <a:pt x="421" y="278"/>
                    <a:pt x="401" y="171"/>
                  </a:cubicBezTo>
                  <a:cubicBezTo>
                    <a:pt x="393" y="74"/>
                    <a:pt x="305" y="1"/>
                    <a:pt x="2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2142035" y="6177402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20" y="1"/>
                  </a:moveTo>
                  <a:cubicBezTo>
                    <a:pt x="210" y="1"/>
                    <a:pt x="199" y="2"/>
                    <a:pt x="187" y="4"/>
                  </a:cubicBezTo>
                  <a:cubicBezTo>
                    <a:pt x="79" y="14"/>
                    <a:pt x="1" y="121"/>
                    <a:pt x="20" y="229"/>
                  </a:cubicBezTo>
                  <a:cubicBezTo>
                    <a:pt x="39" y="330"/>
                    <a:pt x="126" y="397"/>
                    <a:pt x="225" y="397"/>
                  </a:cubicBezTo>
                  <a:cubicBezTo>
                    <a:pt x="232" y="397"/>
                    <a:pt x="239" y="396"/>
                    <a:pt x="246" y="396"/>
                  </a:cubicBezTo>
                  <a:cubicBezTo>
                    <a:pt x="354" y="376"/>
                    <a:pt x="432" y="278"/>
                    <a:pt x="412" y="171"/>
                  </a:cubicBezTo>
                  <a:cubicBezTo>
                    <a:pt x="395" y="74"/>
                    <a:pt x="314" y="1"/>
                    <a:pt x="2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1654765" y="6249192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06" y="1"/>
                  </a:moveTo>
                  <a:cubicBezTo>
                    <a:pt x="200" y="1"/>
                    <a:pt x="193" y="1"/>
                    <a:pt x="187" y="2"/>
                  </a:cubicBezTo>
                  <a:cubicBezTo>
                    <a:pt x="78" y="21"/>
                    <a:pt x="0" y="119"/>
                    <a:pt x="20" y="228"/>
                  </a:cubicBezTo>
                  <a:cubicBezTo>
                    <a:pt x="37" y="324"/>
                    <a:pt x="118" y="397"/>
                    <a:pt x="212" y="397"/>
                  </a:cubicBezTo>
                  <a:cubicBezTo>
                    <a:pt x="223" y="397"/>
                    <a:pt x="234" y="396"/>
                    <a:pt x="245" y="394"/>
                  </a:cubicBezTo>
                  <a:cubicBezTo>
                    <a:pt x="353" y="384"/>
                    <a:pt x="431" y="276"/>
                    <a:pt x="412" y="169"/>
                  </a:cubicBezTo>
                  <a:cubicBezTo>
                    <a:pt x="403" y="67"/>
                    <a:pt x="307" y="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1183576" y="6319157"/>
              <a:ext cx="70131" cy="65822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08" y="1"/>
                  </a:moveTo>
                  <a:cubicBezTo>
                    <a:pt x="201" y="1"/>
                    <a:pt x="194" y="1"/>
                    <a:pt x="187" y="2"/>
                  </a:cubicBezTo>
                  <a:cubicBezTo>
                    <a:pt x="69" y="21"/>
                    <a:pt x="0" y="119"/>
                    <a:pt x="10" y="227"/>
                  </a:cubicBezTo>
                  <a:cubicBezTo>
                    <a:pt x="28" y="324"/>
                    <a:pt x="109" y="397"/>
                    <a:pt x="202" y="397"/>
                  </a:cubicBezTo>
                  <a:cubicBezTo>
                    <a:pt x="213" y="397"/>
                    <a:pt x="224" y="396"/>
                    <a:pt x="235" y="394"/>
                  </a:cubicBezTo>
                  <a:cubicBezTo>
                    <a:pt x="353" y="383"/>
                    <a:pt x="422" y="285"/>
                    <a:pt x="412" y="168"/>
                  </a:cubicBezTo>
                  <a:cubicBezTo>
                    <a:pt x="394" y="67"/>
                    <a:pt x="307" y="1"/>
                    <a:pt x="2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696140" y="6391941"/>
              <a:ext cx="70131" cy="66153"/>
            </a:xfrm>
            <a:custGeom>
              <a:avLst/>
              <a:gdLst/>
              <a:ahLst/>
              <a:cxnLst/>
              <a:rect l="l" t="t" r="r" b="b"/>
              <a:pathLst>
                <a:path w="423" h="399" extrusionOk="0">
                  <a:moveTo>
                    <a:pt x="220" y="0"/>
                  </a:moveTo>
                  <a:cubicBezTo>
                    <a:pt x="209" y="0"/>
                    <a:pt x="198" y="1"/>
                    <a:pt x="187" y="3"/>
                  </a:cubicBezTo>
                  <a:cubicBezTo>
                    <a:pt x="79" y="23"/>
                    <a:pt x="1" y="121"/>
                    <a:pt x="20" y="229"/>
                  </a:cubicBezTo>
                  <a:cubicBezTo>
                    <a:pt x="29" y="325"/>
                    <a:pt x="116" y="398"/>
                    <a:pt x="212" y="398"/>
                  </a:cubicBezTo>
                  <a:cubicBezTo>
                    <a:pt x="223" y="398"/>
                    <a:pt x="235" y="397"/>
                    <a:pt x="246" y="395"/>
                  </a:cubicBezTo>
                  <a:cubicBezTo>
                    <a:pt x="353" y="376"/>
                    <a:pt x="422" y="278"/>
                    <a:pt x="412" y="170"/>
                  </a:cubicBezTo>
                  <a:cubicBezTo>
                    <a:pt x="395" y="73"/>
                    <a:pt x="314" y="0"/>
                    <a:pt x="2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221801" y="6462073"/>
              <a:ext cx="71623" cy="65822"/>
            </a:xfrm>
            <a:custGeom>
              <a:avLst/>
              <a:gdLst/>
              <a:ahLst/>
              <a:cxnLst/>
              <a:rect l="l" t="t" r="r" b="b"/>
              <a:pathLst>
                <a:path w="432" h="397" extrusionOk="0">
                  <a:moveTo>
                    <a:pt x="208" y="1"/>
                  </a:moveTo>
                  <a:cubicBezTo>
                    <a:pt x="201" y="1"/>
                    <a:pt x="194" y="1"/>
                    <a:pt x="187" y="2"/>
                  </a:cubicBezTo>
                  <a:cubicBezTo>
                    <a:pt x="79" y="22"/>
                    <a:pt x="0" y="119"/>
                    <a:pt x="20" y="227"/>
                  </a:cubicBezTo>
                  <a:cubicBezTo>
                    <a:pt x="29" y="324"/>
                    <a:pt x="116" y="397"/>
                    <a:pt x="212" y="397"/>
                  </a:cubicBezTo>
                  <a:cubicBezTo>
                    <a:pt x="223" y="397"/>
                    <a:pt x="234" y="396"/>
                    <a:pt x="246" y="394"/>
                  </a:cubicBezTo>
                  <a:cubicBezTo>
                    <a:pt x="353" y="384"/>
                    <a:pt x="431" y="276"/>
                    <a:pt x="412" y="168"/>
                  </a:cubicBezTo>
                  <a:cubicBezTo>
                    <a:pt x="393" y="68"/>
                    <a:pt x="307" y="1"/>
                    <a:pt x="2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1453158" y="6491087"/>
              <a:ext cx="70131" cy="66153"/>
            </a:xfrm>
            <a:custGeom>
              <a:avLst/>
              <a:gdLst/>
              <a:ahLst/>
              <a:cxnLst/>
              <a:rect l="l" t="t" r="r" b="b"/>
              <a:pathLst>
                <a:path w="423" h="399" extrusionOk="0">
                  <a:moveTo>
                    <a:pt x="211" y="0"/>
                  </a:moveTo>
                  <a:cubicBezTo>
                    <a:pt x="200" y="0"/>
                    <a:pt x="189" y="1"/>
                    <a:pt x="177" y="3"/>
                  </a:cubicBezTo>
                  <a:cubicBezTo>
                    <a:pt x="70" y="23"/>
                    <a:pt x="1" y="121"/>
                    <a:pt x="11" y="228"/>
                  </a:cubicBezTo>
                  <a:cubicBezTo>
                    <a:pt x="29" y="325"/>
                    <a:pt x="109" y="398"/>
                    <a:pt x="203" y="398"/>
                  </a:cubicBezTo>
                  <a:cubicBezTo>
                    <a:pt x="214" y="398"/>
                    <a:pt x="225" y="397"/>
                    <a:pt x="236" y="395"/>
                  </a:cubicBezTo>
                  <a:cubicBezTo>
                    <a:pt x="344" y="376"/>
                    <a:pt x="423" y="278"/>
                    <a:pt x="403" y="169"/>
                  </a:cubicBezTo>
                  <a:cubicBezTo>
                    <a:pt x="394" y="73"/>
                    <a:pt x="307" y="0"/>
                    <a:pt x="2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970696" y="6564037"/>
              <a:ext cx="69965" cy="66153"/>
            </a:xfrm>
            <a:custGeom>
              <a:avLst/>
              <a:gdLst/>
              <a:ahLst/>
              <a:cxnLst/>
              <a:rect l="l" t="t" r="r" b="b"/>
              <a:pathLst>
                <a:path w="422" h="399" extrusionOk="0">
                  <a:moveTo>
                    <a:pt x="220" y="1"/>
                  </a:moveTo>
                  <a:cubicBezTo>
                    <a:pt x="209" y="1"/>
                    <a:pt x="198" y="2"/>
                    <a:pt x="187" y="4"/>
                  </a:cubicBezTo>
                  <a:cubicBezTo>
                    <a:pt x="79" y="23"/>
                    <a:pt x="1" y="121"/>
                    <a:pt x="21" y="230"/>
                  </a:cubicBezTo>
                  <a:cubicBezTo>
                    <a:pt x="29" y="326"/>
                    <a:pt x="117" y="399"/>
                    <a:pt x="212" y="399"/>
                  </a:cubicBezTo>
                  <a:cubicBezTo>
                    <a:pt x="223" y="399"/>
                    <a:pt x="234" y="398"/>
                    <a:pt x="246" y="396"/>
                  </a:cubicBezTo>
                  <a:cubicBezTo>
                    <a:pt x="354" y="376"/>
                    <a:pt x="422" y="278"/>
                    <a:pt x="413" y="171"/>
                  </a:cubicBezTo>
                  <a:cubicBezTo>
                    <a:pt x="395" y="74"/>
                    <a:pt x="314" y="1"/>
                    <a:pt x="2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491383" y="6634002"/>
              <a:ext cx="70131" cy="66153"/>
            </a:xfrm>
            <a:custGeom>
              <a:avLst/>
              <a:gdLst/>
              <a:ahLst/>
              <a:cxnLst/>
              <a:rect l="l" t="t" r="r" b="b"/>
              <a:pathLst>
                <a:path w="423" h="399" extrusionOk="0">
                  <a:moveTo>
                    <a:pt x="220" y="1"/>
                  </a:moveTo>
                  <a:cubicBezTo>
                    <a:pt x="210" y="1"/>
                    <a:pt x="199" y="2"/>
                    <a:pt x="187" y="4"/>
                  </a:cubicBezTo>
                  <a:cubicBezTo>
                    <a:pt x="79" y="13"/>
                    <a:pt x="1" y="121"/>
                    <a:pt x="20" y="229"/>
                  </a:cubicBezTo>
                  <a:cubicBezTo>
                    <a:pt x="30" y="326"/>
                    <a:pt x="109" y="399"/>
                    <a:pt x="210" y="399"/>
                  </a:cubicBezTo>
                  <a:cubicBezTo>
                    <a:pt x="222" y="399"/>
                    <a:pt x="234" y="398"/>
                    <a:pt x="246" y="396"/>
                  </a:cubicBezTo>
                  <a:cubicBezTo>
                    <a:pt x="354" y="376"/>
                    <a:pt x="423" y="278"/>
                    <a:pt x="412" y="170"/>
                  </a:cubicBezTo>
                  <a:cubicBezTo>
                    <a:pt x="395" y="74"/>
                    <a:pt x="314" y="1"/>
                    <a:pt x="2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8921" y="6707118"/>
              <a:ext cx="71789" cy="66153"/>
            </a:xfrm>
            <a:custGeom>
              <a:avLst/>
              <a:gdLst/>
              <a:ahLst/>
              <a:cxnLst/>
              <a:rect l="l" t="t" r="r" b="b"/>
              <a:pathLst>
                <a:path w="433" h="399" extrusionOk="0">
                  <a:moveTo>
                    <a:pt x="220" y="0"/>
                  </a:moveTo>
                  <a:cubicBezTo>
                    <a:pt x="209" y="0"/>
                    <a:pt x="198" y="1"/>
                    <a:pt x="187" y="3"/>
                  </a:cubicBezTo>
                  <a:cubicBezTo>
                    <a:pt x="79" y="13"/>
                    <a:pt x="1" y="121"/>
                    <a:pt x="20" y="229"/>
                  </a:cubicBezTo>
                  <a:cubicBezTo>
                    <a:pt x="38" y="325"/>
                    <a:pt x="119" y="398"/>
                    <a:pt x="212" y="398"/>
                  </a:cubicBezTo>
                  <a:cubicBezTo>
                    <a:pt x="223" y="398"/>
                    <a:pt x="234" y="397"/>
                    <a:pt x="245" y="395"/>
                  </a:cubicBezTo>
                  <a:cubicBezTo>
                    <a:pt x="354" y="376"/>
                    <a:pt x="432" y="278"/>
                    <a:pt x="412" y="170"/>
                  </a:cubicBezTo>
                  <a:cubicBezTo>
                    <a:pt x="395" y="73"/>
                    <a:pt x="314" y="0"/>
                    <a:pt x="2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-259169" y="5968666"/>
              <a:ext cx="539497" cy="349170"/>
            </a:xfrm>
            <a:custGeom>
              <a:avLst/>
              <a:gdLst/>
              <a:ahLst/>
              <a:cxnLst/>
              <a:rect l="l" t="t" r="r" b="b"/>
              <a:pathLst>
                <a:path w="3254" h="2106" extrusionOk="0">
                  <a:moveTo>
                    <a:pt x="2211" y="0"/>
                  </a:moveTo>
                  <a:cubicBezTo>
                    <a:pt x="1837" y="0"/>
                    <a:pt x="1539" y="665"/>
                    <a:pt x="1539" y="665"/>
                  </a:cubicBezTo>
                  <a:cubicBezTo>
                    <a:pt x="1539" y="665"/>
                    <a:pt x="1129" y="197"/>
                    <a:pt x="788" y="197"/>
                  </a:cubicBezTo>
                  <a:cubicBezTo>
                    <a:pt x="685" y="197"/>
                    <a:pt x="588" y="240"/>
                    <a:pt x="510" y="352"/>
                  </a:cubicBezTo>
                  <a:cubicBezTo>
                    <a:pt x="1" y="1096"/>
                    <a:pt x="1686" y="2105"/>
                    <a:pt x="1686" y="2105"/>
                  </a:cubicBezTo>
                  <a:cubicBezTo>
                    <a:pt x="1686" y="2105"/>
                    <a:pt x="3254" y="479"/>
                    <a:pt x="2363" y="38"/>
                  </a:cubicBezTo>
                  <a:cubicBezTo>
                    <a:pt x="2311" y="12"/>
                    <a:pt x="2260" y="0"/>
                    <a:pt x="221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252639" y="5892235"/>
              <a:ext cx="541155" cy="349335"/>
            </a:xfrm>
            <a:custGeom>
              <a:avLst/>
              <a:gdLst/>
              <a:ahLst/>
              <a:cxnLst/>
              <a:rect l="l" t="t" r="r" b="b"/>
              <a:pathLst>
                <a:path w="3264" h="2107" extrusionOk="0">
                  <a:moveTo>
                    <a:pt x="2211" y="0"/>
                  </a:moveTo>
                  <a:cubicBezTo>
                    <a:pt x="1837" y="0"/>
                    <a:pt x="1539" y="665"/>
                    <a:pt x="1539" y="665"/>
                  </a:cubicBezTo>
                  <a:cubicBezTo>
                    <a:pt x="1539" y="665"/>
                    <a:pt x="1131" y="206"/>
                    <a:pt x="791" y="206"/>
                  </a:cubicBezTo>
                  <a:cubicBezTo>
                    <a:pt x="687" y="206"/>
                    <a:pt x="588" y="249"/>
                    <a:pt x="510" y="362"/>
                  </a:cubicBezTo>
                  <a:cubicBezTo>
                    <a:pt x="1" y="1107"/>
                    <a:pt x="1696" y="2106"/>
                    <a:pt x="1696" y="2106"/>
                  </a:cubicBezTo>
                  <a:cubicBezTo>
                    <a:pt x="1696" y="2106"/>
                    <a:pt x="3263" y="480"/>
                    <a:pt x="2362" y="38"/>
                  </a:cubicBezTo>
                  <a:cubicBezTo>
                    <a:pt x="2311" y="12"/>
                    <a:pt x="2260" y="0"/>
                    <a:pt x="221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764447" y="5816301"/>
              <a:ext cx="541155" cy="350496"/>
            </a:xfrm>
            <a:custGeom>
              <a:avLst/>
              <a:gdLst/>
              <a:ahLst/>
              <a:cxnLst/>
              <a:rect l="l" t="t" r="r" b="b"/>
              <a:pathLst>
                <a:path w="3264" h="2114" extrusionOk="0">
                  <a:moveTo>
                    <a:pt x="2224" y="1"/>
                  </a:moveTo>
                  <a:cubicBezTo>
                    <a:pt x="1849" y="1"/>
                    <a:pt x="1548" y="663"/>
                    <a:pt x="1548" y="663"/>
                  </a:cubicBezTo>
                  <a:cubicBezTo>
                    <a:pt x="1548" y="663"/>
                    <a:pt x="1135" y="204"/>
                    <a:pt x="796" y="204"/>
                  </a:cubicBezTo>
                  <a:cubicBezTo>
                    <a:pt x="692" y="204"/>
                    <a:pt x="596" y="247"/>
                    <a:pt x="520" y="359"/>
                  </a:cubicBezTo>
                  <a:cubicBezTo>
                    <a:pt x="0" y="1104"/>
                    <a:pt x="1696" y="2113"/>
                    <a:pt x="1696" y="2113"/>
                  </a:cubicBezTo>
                  <a:cubicBezTo>
                    <a:pt x="1696" y="2113"/>
                    <a:pt x="3264" y="477"/>
                    <a:pt x="2372" y="36"/>
                  </a:cubicBezTo>
                  <a:cubicBezTo>
                    <a:pt x="2322" y="12"/>
                    <a:pt x="2272" y="1"/>
                    <a:pt x="222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1277748" y="5739869"/>
              <a:ext cx="539497" cy="350496"/>
            </a:xfrm>
            <a:custGeom>
              <a:avLst/>
              <a:gdLst/>
              <a:ahLst/>
              <a:cxnLst/>
              <a:rect l="l" t="t" r="r" b="b"/>
              <a:pathLst>
                <a:path w="3254" h="2114" extrusionOk="0">
                  <a:moveTo>
                    <a:pt x="2215" y="1"/>
                  </a:moveTo>
                  <a:cubicBezTo>
                    <a:pt x="1840" y="1"/>
                    <a:pt x="1540" y="663"/>
                    <a:pt x="1540" y="663"/>
                  </a:cubicBezTo>
                  <a:cubicBezTo>
                    <a:pt x="1540" y="663"/>
                    <a:pt x="1132" y="204"/>
                    <a:pt x="791" y="204"/>
                  </a:cubicBezTo>
                  <a:cubicBezTo>
                    <a:pt x="686" y="204"/>
                    <a:pt x="588" y="247"/>
                    <a:pt x="510" y="360"/>
                  </a:cubicBezTo>
                  <a:cubicBezTo>
                    <a:pt x="1" y="1105"/>
                    <a:pt x="1686" y="2113"/>
                    <a:pt x="1686" y="2113"/>
                  </a:cubicBezTo>
                  <a:cubicBezTo>
                    <a:pt x="1686" y="2113"/>
                    <a:pt x="3254" y="477"/>
                    <a:pt x="2363" y="36"/>
                  </a:cubicBezTo>
                  <a:cubicBezTo>
                    <a:pt x="2313" y="12"/>
                    <a:pt x="2263" y="1"/>
                    <a:pt x="221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1789556" y="5663603"/>
              <a:ext cx="541155" cy="350496"/>
            </a:xfrm>
            <a:custGeom>
              <a:avLst/>
              <a:gdLst/>
              <a:ahLst/>
              <a:cxnLst/>
              <a:rect l="l" t="t" r="r" b="b"/>
              <a:pathLst>
                <a:path w="3264" h="2114" extrusionOk="0">
                  <a:moveTo>
                    <a:pt x="2216" y="1"/>
                  </a:moveTo>
                  <a:cubicBezTo>
                    <a:pt x="1840" y="1"/>
                    <a:pt x="1539" y="672"/>
                    <a:pt x="1539" y="672"/>
                  </a:cubicBezTo>
                  <a:cubicBezTo>
                    <a:pt x="1539" y="672"/>
                    <a:pt x="1129" y="205"/>
                    <a:pt x="788" y="205"/>
                  </a:cubicBezTo>
                  <a:cubicBezTo>
                    <a:pt x="685" y="205"/>
                    <a:pt x="588" y="247"/>
                    <a:pt x="510" y="359"/>
                  </a:cubicBezTo>
                  <a:cubicBezTo>
                    <a:pt x="1" y="1104"/>
                    <a:pt x="1696" y="2113"/>
                    <a:pt x="1696" y="2113"/>
                  </a:cubicBezTo>
                  <a:cubicBezTo>
                    <a:pt x="1696" y="2113"/>
                    <a:pt x="3264" y="487"/>
                    <a:pt x="2362" y="36"/>
                  </a:cubicBezTo>
                  <a:cubicBezTo>
                    <a:pt x="2313" y="12"/>
                    <a:pt x="2264" y="1"/>
                    <a:pt x="221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-514161" y="4585769"/>
              <a:ext cx="2779885" cy="729675"/>
            </a:xfrm>
            <a:custGeom>
              <a:avLst/>
              <a:gdLst/>
              <a:ahLst/>
              <a:cxnLst/>
              <a:rect l="l" t="t" r="r" b="b"/>
              <a:pathLst>
                <a:path w="16767" h="4401" extrusionOk="0">
                  <a:moveTo>
                    <a:pt x="16473" y="0"/>
                  </a:moveTo>
                  <a:lnTo>
                    <a:pt x="1" y="2450"/>
                  </a:lnTo>
                  <a:lnTo>
                    <a:pt x="294" y="4401"/>
                  </a:lnTo>
                  <a:lnTo>
                    <a:pt x="16767" y="1951"/>
                  </a:lnTo>
                  <a:lnTo>
                    <a:pt x="16473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-494598" y="4951347"/>
              <a:ext cx="245377" cy="305565"/>
            </a:xfrm>
            <a:custGeom>
              <a:avLst/>
              <a:gdLst/>
              <a:ahLst/>
              <a:cxnLst/>
              <a:rect l="l" t="t" r="r" b="b"/>
              <a:pathLst>
                <a:path w="1480" h="1843" extrusionOk="0">
                  <a:moveTo>
                    <a:pt x="1479" y="1"/>
                  </a:moveTo>
                  <a:lnTo>
                    <a:pt x="676" y="128"/>
                  </a:lnTo>
                  <a:lnTo>
                    <a:pt x="0" y="1039"/>
                  </a:lnTo>
                  <a:lnTo>
                    <a:pt x="118" y="1843"/>
                  </a:lnTo>
                  <a:lnTo>
                    <a:pt x="1479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-280225" y="4896138"/>
              <a:ext cx="409514" cy="391614"/>
            </a:xfrm>
            <a:custGeom>
              <a:avLst/>
              <a:gdLst/>
              <a:ahLst/>
              <a:cxnLst/>
              <a:rect l="l" t="t" r="r" b="b"/>
              <a:pathLst>
                <a:path w="2470" h="2362" extrusionOk="0">
                  <a:moveTo>
                    <a:pt x="2470" y="0"/>
                  </a:moveTo>
                  <a:lnTo>
                    <a:pt x="1666" y="118"/>
                  </a:lnTo>
                  <a:lnTo>
                    <a:pt x="1" y="2362"/>
                  </a:lnTo>
                  <a:lnTo>
                    <a:pt x="804" y="2244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96792" y="4839270"/>
              <a:ext cx="409514" cy="391779"/>
            </a:xfrm>
            <a:custGeom>
              <a:avLst/>
              <a:gdLst/>
              <a:ahLst/>
              <a:cxnLst/>
              <a:rect l="l" t="t" r="r" b="b"/>
              <a:pathLst>
                <a:path w="2470" h="2363" extrusionOk="0">
                  <a:moveTo>
                    <a:pt x="2469" y="0"/>
                  </a:moveTo>
                  <a:lnTo>
                    <a:pt x="1666" y="128"/>
                  </a:lnTo>
                  <a:lnTo>
                    <a:pt x="0" y="2362"/>
                  </a:lnTo>
                  <a:lnTo>
                    <a:pt x="804" y="2244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475136" y="4783894"/>
              <a:ext cx="408021" cy="391779"/>
            </a:xfrm>
            <a:custGeom>
              <a:avLst/>
              <a:gdLst/>
              <a:ahLst/>
              <a:cxnLst/>
              <a:rect l="l" t="t" r="r" b="b"/>
              <a:pathLst>
                <a:path w="2461" h="2363" extrusionOk="0">
                  <a:moveTo>
                    <a:pt x="2461" y="1"/>
                  </a:moveTo>
                  <a:lnTo>
                    <a:pt x="1657" y="118"/>
                  </a:lnTo>
                  <a:lnTo>
                    <a:pt x="1" y="2363"/>
                  </a:lnTo>
                  <a:lnTo>
                    <a:pt x="804" y="2245"/>
                  </a:lnTo>
                  <a:lnTo>
                    <a:pt x="2461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852153" y="4727192"/>
              <a:ext cx="409514" cy="391614"/>
            </a:xfrm>
            <a:custGeom>
              <a:avLst/>
              <a:gdLst/>
              <a:ahLst/>
              <a:cxnLst/>
              <a:rect l="l" t="t" r="r" b="b"/>
              <a:pathLst>
                <a:path w="2470" h="2362" extrusionOk="0">
                  <a:moveTo>
                    <a:pt x="2470" y="0"/>
                  </a:moveTo>
                  <a:lnTo>
                    <a:pt x="1666" y="118"/>
                  </a:lnTo>
                  <a:lnTo>
                    <a:pt x="0" y="2362"/>
                  </a:lnTo>
                  <a:lnTo>
                    <a:pt x="804" y="2244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1229004" y="4671983"/>
              <a:ext cx="409679" cy="391614"/>
            </a:xfrm>
            <a:custGeom>
              <a:avLst/>
              <a:gdLst/>
              <a:ahLst/>
              <a:cxnLst/>
              <a:rect l="l" t="t" r="r" b="b"/>
              <a:pathLst>
                <a:path w="2471" h="2362" extrusionOk="0">
                  <a:moveTo>
                    <a:pt x="2470" y="0"/>
                  </a:moveTo>
                  <a:lnTo>
                    <a:pt x="1667" y="118"/>
                  </a:lnTo>
                  <a:lnTo>
                    <a:pt x="1" y="2361"/>
                  </a:lnTo>
                  <a:lnTo>
                    <a:pt x="814" y="2244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1607679" y="4614949"/>
              <a:ext cx="409514" cy="391779"/>
            </a:xfrm>
            <a:custGeom>
              <a:avLst/>
              <a:gdLst/>
              <a:ahLst/>
              <a:cxnLst/>
              <a:rect l="l" t="t" r="r" b="b"/>
              <a:pathLst>
                <a:path w="2470" h="2363" extrusionOk="0">
                  <a:moveTo>
                    <a:pt x="2470" y="1"/>
                  </a:moveTo>
                  <a:lnTo>
                    <a:pt x="1656" y="118"/>
                  </a:lnTo>
                  <a:lnTo>
                    <a:pt x="0" y="2363"/>
                  </a:lnTo>
                  <a:lnTo>
                    <a:pt x="804" y="2245"/>
                  </a:lnTo>
                  <a:lnTo>
                    <a:pt x="2470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1984530" y="4628047"/>
              <a:ext cx="260132" cy="323471"/>
            </a:xfrm>
            <a:custGeom>
              <a:avLst/>
              <a:gdLst/>
              <a:ahLst/>
              <a:cxnLst/>
              <a:rect l="l" t="t" r="r" b="b"/>
              <a:pathLst>
                <a:path w="1569" h="1951" extrusionOk="0">
                  <a:moveTo>
                    <a:pt x="1441" y="0"/>
                  </a:moveTo>
                  <a:lnTo>
                    <a:pt x="1" y="1951"/>
                  </a:lnTo>
                  <a:lnTo>
                    <a:pt x="804" y="1833"/>
                  </a:lnTo>
                  <a:lnTo>
                    <a:pt x="1569" y="804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-380862" y="4922167"/>
              <a:ext cx="2588060" cy="559069"/>
            </a:xfrm>
            <a:custGeom>
              <a:avLst/>
              <a:gdLst/>
              <a:ahLst/>
              <a:cxnLst/>
              <a:rect l="l" t="t" r="r" b="b"/>
              <a:pathLst>
                <a:path w="15610" h="3372" extrusionOk="0">
                  <a:moveTo>
                    <a:pt x="15453" y="0"/>
                  </a:moveTo>
                  <a:lnTo>
                    <a:pt x="0" y="2293"/>
                  </a:lnTo>
                  <a:lnTo>
                    <a:pt x="157" y="3371"/>
                  </a:lnTo>
                  <a:lnTo>
                    <a:pt x="15610" y="1068"/>
                  </a:lnTo>
                  <a:lnTo>
                    <a:pt x="15453" y="0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1666204" y="4634513"/>
              <a:ext cx="528057" cy="2078106"/>
            </a:xfrm>
            <a:custGeom>
              <a:avLst/>
              <a:gdLst/>
              <a:ahLst/>
              <a:cxnLst/>
              <a:rect l="l" t="t" r="r" b="b"/>
              <a:pathLst>
                <a:path w="3185" h="12534" extrusionOk="0">
                  <a:moveTo>
                    <a:pt x="1352" y="0"/>
                  </a:moveTo>
                  <a:lnTo>
                    <a:pt x="0" y="196"/>
                  </a:lnTo>
                  <a:lnTo>
                    <a:pt x="1832" y="12534"/>
                  </a:lnTo>
                  <a:lnTo>
                    <a:pt x="3184" y="12328"/>
                  </a:lnTo>
                  <a:lnTo>
                    <a:pt x="1352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1713124" y="4957813"/>
              <a:ext cx="252174" cy="211392"/>
            </a:xfrm>
            <a:custGeom>
              <a:avLst/>
              <a:gdLst/>
              <a:ahLst/>
              <a:cxnLst/>
              <a:rect l="l" t="t" r="r" b="b"/>
              <a:pathLst>
                <a:path w="1521" h="1275" extrusionOk="0">
                  <a:moveTo>
                    <a:pt x="1363" y="1"/>
                  </a:moveTo>
                  <a:lnTo>
                    <a:pt x="1" y="206"/>
                  </a:lnTo>
                  <a:lnTo>
                    <a:pt x="168" y="1275"/>
                  </a:lnTo>
                  <a:lnTo>
                    <a:pt x="1520" y="1079"/>
                  </a:lnTo>
                  <a:lnTo>
                    <a:pt x="1363" y="1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-200644" y="4910728"/>
              <a:ext cx="528223" cy="2079764"/>
            </a:xfrm>
            <a:custGeom>
              <a:avLst/>
              <a:gdLst/>
              <a:ahLst/>
              <a:cxnLst/>
              <a:rect l="l" t="t" r="r" b="b"/>
              <a:pathLst>
                <a:path w="3186" h="12544" extrusionOk="0">
                  <a:moveTo>
                    <a:pt x="1363" y="0"/>
                  </a:moveTo>
                  <a:lnTo>
                    <a:pt x="0" y="206"/>
                  </a:lnTo>
                  <a:lnTo>
                    <a:pt x="1833" y="12543"/>
                  </a:lnTo>
                  <a:lnTo>
                    <a:pt x="3186" y="12338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-151900" y="5235686"/>
              <a:ext cx="250350" cy="211226"/>
            </a:xfrm>
            <a:custGeom>
              <a:avLst/>
              <a:gdLst/>
              <a:ahLst/>
              <a:cxnLst/>
              <a:rect l="l" t="t" r="r" b="b"/>
              <a:pathLst>
                <a:path w="1510" h="1274" extrusionOk="0">
                  <a:moveTo>
                    <a:pt x="1353" y="0"/>
                  </a:moveTo>
                  <a:lnTo>
                    <a:pt x="0" y="196"/>
                  </a:lnTo>
                  <a:lnTo>
                    <a:pt x="157" y="1274"/>
                  </a:lnTo>
                  <a:lnTo>
                    <a:pt x="1509" y="1069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-133994" y="3955582"/>
              <a:ext cx="1093418" cy="890333"/>
            </a:xfrm>
            <a:custGeom>
              <a:avLst/>
              <a:gdLst/>
              <a:ahLst/>
              <a:cxnLst/>
              <a:rect l="l" t="t" r="r" b="b"/>
              <a:pathLst>
                <a:path w="6595" h="5370" extrusionOk="0">
                  <a:moveTo>
                    <a:pt x="1790" y="0"/>
                  </a:moveTo>
                  <a:cubicBezTo>
                    <a:pt x="1119" y="0"/>
                    <a:pt x="594" y="351"/>
                    <a:pt x="402" y="1136"/>
                  </a:cubicBezTo>
                  <a:cubicBezTo>
                    <a:pt x="1" y="2792"/>
                    <a:pt x="2029" y="4389"/>
                    <a:pt x="3636" y="5369"/>
                  </a:cubicBezTo>
                  <a:lnTo>
                    <a:pt x="5272" y="5125"/>
                  </a:lnTo>
                  <a:cubicBezTo>
                    <a:pt x="5272" y="5125"/>
                    <a:pt x="1862" y="3292"/>
                    <a:pt x="1695" y="1911"/>
                  </a:cubicBezTo>
                  <a:lnTo>
                    <a:pt x="1695" y="1900"/>
                  </a:lnTo>
                  <a:cubicBezTo>
                    <a:pt x="1676" y="1793"/>
                    <a:pt x="1686" y="1685"/>
                    <a:pt x="1715" y="1577"/>
                  </a:cubicBezTo>
                  <a:cubicBezTo>
                    <a:pt x="1783" y="1335"/>
                    <a:pt x="1928" y="1230"/>
                    <a:pt x="2124" y="1230"/>
                  </a:cubicBezTo>
                  <a:cubicBezTo>
                    <a:pt x="3065" y="1230"/>
                    <a:pt x="5173" y="3652"/>
                    <a:pt x="5497" y="5095"/>
                  </a:cubicBezTo>
                  <a:lnTo>
                    <a:pt x="6595" y="4929"/>
                  </a:lnTo>
                  <a:cubicBezTo>
                    <a:pt x="6409" y="4184"/>
                    <a:pt x="6105" y="3498"/>
                    <a:pt x="5743" y="2890"/>
                  </a:cubicBezTo>
                  <a:cubicBezTo>
                    <a:pt x="5468" y="2449"/>
                    <a:pt x="5164" y="2057"/>
                    <a:pt x="4841" y="1704"/>
                  </a:cubicBezTo>
                  <a:cubicBezTo>
                    <a:pt x="3863" y="636"/>
                    <a:pt x="2694" y="0"/>
                    <a:pt x="179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772571" y="3773539"/>
              <a:ext cx="950503" cy="1025292"/>
            </a:xfrm>
            <a:custGeom>
              <a:avLst/>
              <a:gdLst/>
              <a:ahLst/>
              <a:cxnLst/>
              <a:rect l="l" t="t" r="r" b="b"/>
              <a:pathLst>
                <a:path w="5733" h="6184" extrusionOk="0">
                  <a:moveTo>
                    <a:pt x="3676" y="1"/>
                  </a:moveTo>
                  <a:cubicBezTo>
                    <a:pt x="2701" y="1"/>
                    <a:pt x="1530" y="1045"/>
                    <a:pt x="784" y="2597"/>
                  </a:cubicBezTo>
                  <a:cubicBezTo>
                    <a:pt x="569" y="3018"/>
                    <a:pt x="402" y="3488"/>
                    <a:pt x="275" y="3988"/>
                  </a:cubicBezTo>
                  <a:cubicBezTo>
                    <a:pt x="88" y="4674"/>
                    <a:pt x="0" y="5419"/>
                    <a:pt x="40" y="6183"/>
                  </a:cubicBezTo>
                  <a:lnTo>
                    <a:pt x="1147" y="6027"/>
                  </a:lnTo>
                  <a:cubicBezTo>
                    <a:pt x="1027" y="4478"/>
                    <a:pt x="2483" y="1325"/>
                    <a:pt x="3381" y="1325"/>
                  </a:cubicBezTo>
                  <a:cubicBezTo>
                    <a:pt x="3517" y="1325"/>
                    <a:pt x="3641" y="1397"/>
                    <a:pt x="3744" y="1558"/>
                  </a:cubicBezTo>
                  <a:cubicBezTo>
                    <a:pt x="3803" y="1656"/>
                    <a:pt x="3832" y="1754"/>
                    <a:pt x="3851" y="1872"/>
                  </a:cubicBezTo>
                  <a:cubicBezTo>
                    <a:pt x="4086" y="3234"/>
                    <a:pt x="1186" y="5977"/>
                    <a:pt x="1147" y="6027"/>
                  </a:cubicBezTo>
                  <a:lnTo>
                    <a:pt x="2862" y="5772"/>
                  </a:lnTo>
                  <a:cubicBezTo>
                    <a:pt x="4175" y="4361"/>
                    <a:pt x="5733" y="2225"/>
                    <a:pt x="4861" y="755"/>
                  </a:cubicBezTo>
                  <a:cubicBezTo>
                    <a:pt x="4553" y="233"/>
                    <a:pt x="4136" y="1"/>
                    <a:pt x="36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1592923" y="5112169"/>
              <a:ext cx="2560704" cy="2050418"/>
            </a:xfrm>
            <a:custGeom>
              <a:avLst/>
              <a:gdLst/>
              <a:ahLst/>
              <a:cxnLst/>
              <a:rect l="l" t="t" r="r" b="b"/>
              <a:pathLst>
                <a:path w="15445" h="12367" extrusionOk="0">
                  <a:moveTo>
                    <a:pt x="1157" y="0"/>
                  </a:moveTo>
                  <a:lnTo>
                    <a:pt x="1" y="10848"/>
                  </a:lnTo>
                  <a:lnTo>
                    <a:pt x="14288" y="12367"/>
                  </a:lnTo>
                  <a:lnTo>
                    <a:pt x="15444" y="1520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1740812" y="5141349"/>
              <a:ext cx="455107" cy="381997"/>
            </a:xfrm>
            <a:custGeom>
              <a:avLst/>
              <a:gdLst/>
              <a:ahLst/>
              <a:cxnLst/>
              <a:rect l="l" t="t" r="r" b="b"/>
              <a:pathLst>
                <a:path w="2745" h="2304" extrusionOk="0">
                  <a:moveTo>
                    <a:pt x="2000" y="1"/>
                  </a:moveTo>
                  <a:lnTo>
                    <a:pt x="79" y="1549"/>
                  </a:lnTo>
                  <a:lnTo>
                    <a:pt x="1" y="2304"/>
                  </a:lnTo>
                  <a:lnTo>
                    <a:pt x="2745" y="89"/>
                  </a:lnTo>
                  <a:lnTo>
                    <a:pt x="2000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1698700" y="5185284"/>
              <a:ext cx="898443" cy="737799"/>
            </a:xfrm>
            <a:custGeom>
              <a:avLst/>
              <a:gdLst/>
              <a:ahLst/>
              <a:cxnLst/>
              <a:rect l="l" t="t" r="r" b="b"/>
              <a:pathLst>
                <a:path w="5419" h="4450" extrusionOk="0">
                  <a:moveTo>
                    <a:pt x="4664" y="1"/>
                  </a:moveTo>
                  <a:lnTo>
                    <a:pt x="78" y="3705"/>
                  </a:lnTo>
                  <a:lnTo>
                    <a:pt x="0" y="4450"/>
                  </a:lnTo>
                  <a:lnTo>
                    <a:pt x="5419" y="79"/>
                  </a:lnTo>
                  <a:lnTo>
                    <a:pt x="4664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1654765" y="5227562"/>
              <a:ext cx="1343768" cy="1096750"/>
            </a:xfrm>
            <a:custGeom>
              <a:avLst/>
              <a:gdLst/>
              <a:ahLst/>
              <a:cxnLst/>
              <a:rect l="l" t="t" r="r" b="b"/>
              <a:pathLst>
                <a:path w="8105" h="6615" extrusionOk="0">
                  <a:moveTo>
                    <a:pt x="7349" y="0"/>
                  </a:moveTo>
                  <a:lnTo>
                    <a:pt x="89" y="5870"/>
                  </a:lnTo>
                  <a:lnTo>
                    <a:pt x="0" y="6615"/>
                  </a:lnTo>
                  <a:lnTo>
                    <a:pt x="8104" y="79"/>
                  </a:lnTo>
                  <a:lnTo>
                    <a:pt x="7349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1612487" y="5269840"/>
              <a:ext cx="1785612" cy="1455868"/>
            </a:xfrm>
            <a:custGeom>
              <a:avLst/>
              <a:gdLst/>
              <a:ahLst/>
              <a:cxnLst/>
              <a:rect l="l" t="t" r="r" b="b"/>
              <a:pathLst>
                <a:path w="10770" h="8781" extrusionOk="0">
                  <a:moveTo>
                    <a:pt x="10025" y="0"/>
                  </a:moveTo>
                  <a:lnTo>
                    <a:pt x="79" y="8025"/>
                  </a:lnTo>
                  <a:lnTo>
                    <a:pt x="0" y="8780"/>
                  </a:lnTo>
                  <a:lnTo>
                    <a:pt x="10770" y="79"/>
                  </a:lnTo>
                  <a:lnTo>
                    <a:pt x="10025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1683944" y="5313610"/>
              <a:ext cx="2115378" cy="1620007"/>
            </a:xfrm>
            <a:custGeom>
              <a:avLst/>
              <a:gdLst/>
              <a:ahLst/>
              <a:cxnLst/>
              <a:rect l="l" t="t" r="r" b="b"/>
              <a:pathLst>
                <a:path w="12759" h="9771" extrusionOk="0">
                  <a:moveTo>
                    <a:pt x="12005" y="0"/>
                  </a:moveTo>
                  <a:lnTo>
                    <a:pt x="0" y="9692"/>
                  </a:lnTo>
                  <a:lnTo>
                    <a:pt x="755" y="9771"/>
                  </a:lnTo>
                  <a:lnTo>
                    <a:pt x="12759" y="79"/>
                  </a:lnTo>
                  <a:lnTo>
                    <a:pt x="12005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2085333" y="5355888"/>
              <a:ext cx="2068293" cy="1620007"/>
            </a:xfrm>
            <a:custGeom>
              <a:avLst/>
              <a:gdLst/>
              <a:ahLst/>
              <a:cxnLst/>
              <a:rect l="l" t="t" r="r" b="b"/>
              <a:pathLst>
                <a:path w="12475" h="9771" extrusionOk="0">
                  <a:moveTo>
                    <a:pt x="12004" y="0"/>
                  </a:moveTo>
                  <a:lnTo>
                    <a:pt x="0" y="9692"/>
                  </a:lnTo>
                  <a:lnTo>
                    <a:pt x="745" y="9770"/>
                  </a:lnTo>
                  <a:lnTo>
                    <a:pt x="12445" y="333"/>
                  </a:lnTo>
                  <a:lnTo>
                    <a:pt x="12474" y="50"/>
                  </a:lnTo>
                  <a:lnTo>
                    <a:pt x="12004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2484899" y="5687312"/>
              <a:ext cx="1634573" cy="1332349"/>
            </a:xfrm>
            <a:custGeom>
              <a:avLst/>
              <a:gdLst/>
              <a:ahLst/>
              <a:cxnLst/>
              <a:rect l="l" t="t" r="r" b="b"/>
              <a:pathLst>
                <a:path w="9859" h="8036" extrusionOk="0">
                  <a:moveTo>
                    <a:pt x="9859" y="0"/>
                  </a:moveTo>
                  <a:lnTo>
                    <a:pt x="1" y="7948"/>
                  </a:lnTo>
                  <a:lnTo>
                    <a:pt x="755" y="8036"/>
                  </a:lnTo>
                  <a:lnTo>
                    <a:pt x="9770" y="755"/>
                  </a:lnTo>
                  <a:lnTo>
                    <a:pt x="9859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2886122" y="6088702"/>
              <a:ext cx="1189413" cy="973231"/>
            </a:xfrm>
            <a:custGeom>
              <a:avLst/>
              <a:gdLst/>
              <a:ahLst/>
              <a:cxnLst/>
              <a:rect l="l" t="t" r="r" b="b"/>
              <a:pathLst>
                <a:path w="7174" h="5870" extrusionOk="0">
                  <a:moveTo>
                    <a:pt x="7174" y="0"/>
                  </a:moveTo>
                  <a:lnTo>
                    <a:pt x="1" y="5791"/>
                  </a:lnTo>
                  <a:lnTo>
                    <a:pt x="756" y="5869"/>
                  </a:lnTo>
                  <a:lnTo>
                    <a:pt x="7095" y="745"/>
                  </a:lnTo>
                  <a:lnTo>
                    <a:pt x="7174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3287511" y="6488268"/>
              <a:ext cx="745912" cy="615938"/>
            </a:xfrm>
            <a:custGeom>
              <a:avLst/>
              <a:gdLst/>
              <a:ahLst/>
              <a:cxnLst/>
              <a:rect l="l" t="t" r="r" b="b"/>
              <a:pathLst>
                <a:path w="4499" h="3715" extrusionOk="0">
                  <a:moveTo>
                    <a:pt x="4498" y="1"/>
                  </a:moveTo>
                  <a:lnTo>
                    <a:pt x="1" y="3636"/>
                  </a:lnTo>
                  <a:lnTo>
                    <a:pt x="745" y="3714"/>
                  </a:lnTo>
                  <a:lnTo>
                    <a:pt x="4420" y="755"/>
                  </a:lnTo>
                  <a:lnTo>
                    <a:pt x="4498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3687241" y="6889493"/>
              <a:ext cx="303902" cy="256820"/>
            </a:xfrm>
            <a:custGeom>
              <a:avLst/>
              <a:gdLst/>
              <a:ahLst/>
              <a:cxnLst/>
              <a:rect l="l" t="t" r="r" b="b"/>
              <a:pathLst>
                <a:path w="1833" h="1549" extrusionOk="0">
                  <a:moveTo>
                    <a:pt x="1832" y="1"/>
                  </a:moveTo>
                  <a:lnTo>
                    <a:pt x="0" y="1471"/>
                  </a:lnTo>
                  <a:lnTo>
                    <a:pt x="754" y="1549"/>
                  </a:lnTo>
                  <a:lnTo>
                    <a:pt x="1745" y="756"/>
                  </a:lnTo>
                  <a:lnTo>
                    <a:pt x="1832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1683944" y="5013023"/>
              <a:ext cx="2557388" cy="568851"/>
            </a:xfrm>
            <a:custGeom>
              <a:avLst/>
              <a:gdLst/>
              <a:ahLst/>
              <a:cxnLst/>
              <a:rect l="l" t="t" r="r" b="b"/>
              <a:pathLst>
                <a:path w="15425" h="3431" extrusionOk="0">
                  <a:moveTo>
                    <a:pt x="196" y="1"/>
                  </a:moveTo>
                  <a:lnTo>
                    <a:pt x="0" y="1804"/>
                  </a:lnTo>
                  <a:lnTo>
                    <a:pt x="15228" y="3431"/>
                  </a:lnTo>
                  <a:lnTo>
                    <a:pt x="15424" y="1628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1744128" y="5320076"/>
              <a:ext cx="2386785" cy="417810"/>
            </a:xfrm>
            <a:custGeom>
              <a:avLst/>
              <a:gdLst/>
              <a:ahLst/>
              <a:cxnLst/>
              <a:rect l="l" t="t" r="r" b="b"/>
              <a:pathLst>
                <a:path w="14396" h="2520" extrusionOk="0">
                  <a:moveTo>
                    <a:pt x="108" y="1"/>
                  </a:moveTo>
                  <a:lnTo>
                    <a:pt x="0" y="1000"/>
                  </a:lnTo>
                  <a:lnTo>
                    <a:pt x="14288" y="2519"/>
                  </a:lnTo>
                  <a:lnTo>
                    <a:pt x="14395" y="152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3529571" y="5227562"/>
              <a:ext cx="409514" cy="1913966"/>
            </a:xfrm>
            <a:custGeom>
              <a:avLst/>
              <a:gdLst/>
              <a:ahLst/>
              <a:cxnLst/>
              <a:rect l="l" t="t" r="r" b="b"/>
              <a:pathLst>
                <a:path w="2470" h="11544" extrusionOk="0">
                  <a:moveTo>
                    <a:pt x="1215" y="0"/>
                  </a:moveTo>
                  <a:lnTo>
                    <a:pt x="0" y="11407"/>
                  </a:lnTo>
                  <a:lnTo>
                    <a:pt x="1255" y="11544"/>
                  </a:lnTo>
                  <a:lnTo>
                    <a:pt x="2470" y="138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3680775" y="5527983"/>
              <a:ext cx="225813" cy="185527"/>
            </a:xfrm>
            <a:custGeom>
              <a:avLst/>
              <a:gdLst/>
              <a:ahLst/>
              <a:cxnLst/>
              <a:rect l="l" t="t" r="r" b="b"/>
              <a:pathLst>
                <a:path w="1362" h="1119" extrusionOk="0">
                  <a:moveTo>
                    <a:pt x="107" y="1"/>
                  </a:moveTo>
                  <a:lnTo>
                    <a:pt x="0" y="991"/>
                  </a:lnTo>
                  <a:lnTo>
                    <a:pt x="1254" y="1118"/>
                  </a:lnTo>
                  <a:lnTo>
                    <a:pt x="1362" y="129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1804146" y="5043861"/>
              <a:ext cx="409514" cy="1912474"/>
            </a:xfrm>
            <a:custGeom>
              <a:avLst/>
              <a:gdLst/>
              <a:ahLst/>
              <a:cxnLst/>
              <a:rect l="l" t="t" r="r" b="b"/>
              <a:pathLst>
                <a:path w="2470" h="11535" extrusionOk="0">
                  <a:moveTo>
                    <a:pt x="1216" y="1"/>
                  </a:moveTo>
                  <a:lnTo>
                    <a:pt x="1" y="11407"/>
                  </a:lnTo>
                  <a:lnTo>
                    <a:pt x="1255" y="11535"/>
                  </a:lnTo>
                  <a:lnTo>
                    <a:pt x="2470" y="138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1956842" y="5342790"/>
              <a:ext cx="224321" cy="187185"/>
            </a:xfrm>
            <a:custGeom>
              <a:avLst/>
              <a:gdLst/>
              <a:ahLst/>
              <a:cxnLst/>
              <a:rect l="l" t="t" r="r" b="b"/>
              <a:pathLst>
                <a:path w="1353" h="1129" extrusionOk="0">
                  <a:moveTo>
                    <a:pt x="109" y="1"/>
                  </a:moveTo>
                  <a:lnTo>
                    <a:pt x="1" y="1000"/>
                  </a:lnTo>
                  <a:lnTo>
                    <a:pt x="1255" y="1128"/>
                  </a:lnTo>
                  <a:lnTo>
                    <a:pt x="1353" y="138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2187629" y="4238428"/>
              <a:ext cx="892143" cy="921005"/>
            </a:xfrm>
            <a:custGeom>
              <a:avLst/>
              <a:gdLst/>
              <a:ahLst/>
              <a:cxnLst/>
              <a:rect l="l" t="t" r="r" b="b"/>
              <a:pathLst>
                <a:path w="5381" h="5555" extrusionOk="0">
                  <a:moveTo>
                    <a:pt x="1851" y="1"/>
                  </a:moveTo>
                  <a:cubicBezTo>
                    <a:pt x="1406" y="1"/>
                    <a:pt x="1011" y="229"/>
                    <a:pt x="736" y="743"/>
                  </a:cubicBezTo>
                  <a:cubicBezTo>
                    <a:pt x="0" y="2125"/>
                    <a:pt x="1431" y="4016"/>
                    <a:pt x="2626" y="5261"/>
                  </a:cubicBezTo>
                  <a:lnTo>
                    <a:pt x="4146" y="5418"/>
                  </a:lnTo>
                  <a:cubicBezTo>
                    <a:pt x="4146" y="5418"/>
                    <a:pt x="1539" y="3007"/>
                    <a:pt x="1705" y="1733"/>
                  </a:cubicBezTo>
                  <a:lnTo>
                    <a:pt x="1705" y="1723"/>
                  </a:lnTo>
                  <a:cubicBezTo>
                    <a:pt x="1715" y="1625"/>
                    <a:pt x="1744" y="1527"/>
                    <a:pt x="1803" y="1439"/>
                  </a:cubicBezTo>
                  <a:cubicBezTo>
                    <a:pt x="1894" y="1281"/>
                    <a:pt x="2009" y="1210"/>
                    <a:pt x="2140" y="1210"/>
                  </a:cubicBezTo>
                  <a:cubicBezTo>
                    <a:pt x="2963" y="1210"/>
                    <a:pt x="4402" y="4024"/>
                    <a:pt x="4351" y="5437"/>
                  </a:cubicBezTo>
                  <a:lnTo>
                    <a:pt x="5370" y="5555"/>
                  </a:lnTo>
                  <a:cubicBezTo>
                    <a:pt x="5380" y="4849"/>
                    <a:pt x="5272" y="4163"/>
                    <a:pt x="5076" y="3536"/>
                  </a:cubicBezTo>
                  <a:cubicBezTo>
                    <a:pt x="4939" y="3086"/>
                    <a:pt x="4763" y="2664"/>
                    <a:pt x="4557" y="2272"/>
                  </a:cubicBezTo>
                  <a:cubicBezTo>
                    <a:pt x="3826" y="908"/>
                    <a:pt x="2739" y="1"/>
                    <a:pt x="18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2912151" y="4359293"/>
              <a:ext cx="989630" cy="827827"/>
            </a:xfrm>
            <a:custGeom>
              <a:avLst/>
              <a:gdLst/>
              <a:ahLst/>
              <a:cxnLst/>
              <a:rect l="l" t="t" r="r" b="b"/>
              <a:pathLst>
                <a:path w="5969" h="4993" extrusionOk="0">
                  <a:moveTo>
                    <a:pt x="4300" y="0"/>
                  </a:moveTo>
                  <a:cubicBezTo>
                    <a:pt x="3459" y="0"/>
                    <a:pt x="2371" y="634"/>
                    <a:pt x="1481" y="1680"/>
                  </a:cubicBezTo>
                  <a:cubicBezTo>
                    <a:pt x="1196" y="2023"/>
                    <a:pt x="941" y="2396"/>
                    <a:pt x="706" y="2807"/>
                  </a:cubicBezTo>
                  <a:cubicBezTo>
                    <a:pt x="393" y="3385"/>
                    <a:pt x="138" y="4022"/>
                    <a:pt x="1" y="4718"/>
                  </a:cubicBezTo>
                  <a:lnTo>
                    <a:pt x="1020" y="4826"/>
                  </a:lnTo>
                  <a:cubicBezTo>
                    <a:pt x="1257" y="3476"/>
                    <a:pt x="3139" y="1144"/>
                    <a:pt x="3995" y="1144"/>
                  </a:cubicBezTo>
                  <a:cubicBezTo>
                    <a:pt x="4164" y="1144"/>
                    <a:pt x="4294" y="1236"/>
                    <a:pt x="4362" y="1445"/>
                  </a:cubicBezTo>
                  <a:cubicBezTo>
                    <a:pt x="4391" y="1543"/>
                    <a:pt x="4401" y="1651"/>
                    <a:pt x="4391" y="1749"/>
                  </a:cubicBezTo>
                  <a:cubicBezTo>
                    <a:pt x="4283" y="3023"/>
                    <a:pt x="1069" y="4796"/>
                    <a:pt x="1020" y="4826"/>
                  </a:cubicBezTo>
                  <a:lnTo>
                    <a:pt x="2607" y="4992"/>
                  </a:lnTo>
                  <a:cubicBezTo>
                    <a:pt x="4097" y="4042"/>
                    <a:pt x="5969" y="2503"/>
                    <a:pt x="5547" y="994"/>
                  </a:cubicBezTo>
                  <a:cubicBezTo>
                    <a:pt x="5350" y="307"/>
                    <a:pt x="4885" y="0"/>
                    <a:pt x="43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3810593" y="5082823"/>
              <a:ext cx="2409499" cy="2365765"/>
            </a:xfrm>
            <a:custGeom>
              <a:avLst/>
              <a:gdLst/>
              <a:ahLst/>
              <a:cxnLst/>
              <a:rect l="l" t="t" r="r" b="b"/>
              <a:pathLst>
                <a:path w="14533" h="14269" extrusionOk="0">
                  <a:moveTo>
                    <a:pt x="12250" y="1"/>
                  </a:moveTo>
                  <a:lnTo>
                    <a:pt x="1" y="2353"/>
                  </a:lnTo>
                  <a:lnTo>
                    <a:pt x="217" y="3480"/>
                  </a:lnTo>
                  <a:lnTo>
                    <a:pt x="373" y="4303"/>
                  </a:lnTo>
                  <a:lnTo>
                    <a:pt x="726" y="6135"/>
                  </a:lnTo>
                  <a:lnTo>
                    <a:pt x="883" y="6958"/>
                  </a:lnTo>
                  <a:lnTo>
                    <a:pt x="892" y="7027"/>
                  </a:lnTo>
                  <a:lnTo>
                    <a:pt x="1098" y="8105"/>
                  </a:lnTo>
                  <a:lnTo>
                    <a:pt x="1236" y="8791"/>
                  </a:lnTo>
                  <a:lnTo>
                    <a:pt x="1392" y="9614"/>
                  </a:lnTo>
                  <a:lnTo>
                    <a:pt x="1745" y="11437"/>
                  </a:lnTo>
                  <a:lnTo>
                    <a:pt x="1902" y="12260"/>
                  </a:lnTo>
                  <a:lnTo>
                    <a:pt x="2245" y="14092"/>
                  </a:lnTo>
                  <a:lnTo>
                    <a:pt x="2284" y="14269"/>
                  </a:lnTo>
                  <a:lnTo>
                    <a:pt x="14533" y="11917"/>
                  </a:lnTo>
                  <a:lnTo>
                    <a:pt x="13357" y="5754"/>
                  </a:lnTo>
                  <a:lnTo>
                    <a:pt x="13152" y="4676"/>
                  </a:lnTo>
                  <a:lnTo>
                    <a:pt x="12250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3846404" y="5412755"/>
              <a:ext cx="286162" cy="383655"/>
            </a:xfrm>
            <a:custGeom>
              <a:avLst/>
              <a:gdLst/>
              <a:ahLst/>
              <a:cxnLst/>
              <a:rect l="l" t="t" r="r" b="b"/>
              <a:pathLst>
                <a:path w="1726" h="2314" extrusionOk="0">
                  <a:moveTo>
                    <a:pt x="1725" y="1"/>
                  </a:moveTo>
                  <a:lnTo>
                    <a:pt x="902" y="157"/>
                  </a:lnTo>
                  <a:lnTo>
                    <a:pt x="1" y="1490"/>
                  </a:lnTo>
                  <a:lnTo>
                    <a:pt x="157" y="2313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3930960" y="5328366"/>
              <a:ext cx="641792" cy="908239"/>
            </a:xfrm>
            <a:custGeom>
              <a:avLst/>
              <a:gdLst/>
              <a:ahLst/>
              <a:cxnLst/>
              <a:rect l="l" t="t" r="r" b="b"/>
              <a:pathLst>
                <a:path w="3871" h="5478" extrusionOk="0">
                  <a:moveTo>
                    <a:pt x="3870" y="0"/>
                  </a:moveTo>
                  <a:lnTo>
                    <a:pt x="3047" y="157"/>
                  </a:lnTo>
                  <a:lnTo>
                    <a:pt x="0" y="4654"/>
                  </a:lnTo>
                  <a:lnTo>
                    <a:pt x="157" y="5477"/>
                  </a:lnTo>
                  <a:lnTo>
                    <a:pt x="3870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4015349" y="5243810"/>
              <a:ext cx="997754" cy="1433154"/>
            </a:xfrm>
            <a:custGeom>
              <a:avLst/>
              <a:gdLst/>
              <a:ahLst/>
              <a:cxnLst/>
              <a:rect l="l" t="t" r="r" b="b"/>
              <a:pathLst>
                <a:path w="6018" h="8644" extrusionOk="0">
                  <a:moveTo>
                    <a:pt x="6017" y="0"/>
                  </a:moveTo>
                  <a:lnTo>
                    <a:pt x="5194" y="157"/>
                  </a:lnTo>
                  <a:lnTo>
                    <a:pt x="1" y="7820"/>
                  </a:lnTo>
                  <a:lnTo>
                    <a:pt x="157" y="8643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4099904" y="5159254"/>
              <a:ext cx="1351892" cy="1956411"/>
            </a:xfrm>
            <a:custGeom>
              <a:avLst/>
              <a:gdLst/>
              <a:ahLst/>
              <a:cxnLst/>
              <a:rect l="l" t="t" r="r" b="b"/>
              <a:pathLst>
                <a:path w="8154" h="11800" extrusionOk="0">
                  <a:moveTo>
                    <a:pt x="8153" y="1"/>
                  </a:moveTo>
                  <a:lnTo>
                    <a:pt x="7339" y="158"/>
                  </a:lnTo>
                  <a:lnTo>
                    <a:pt x="0" y="10976"/>
                  </a:lnTo>
                  <a:lnTo>
                    <a:pt x="157" y="11799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4182636" y="5084647"/>
              <a:ext cx="1668727" cy="2363941"/>
            </a:xfrm>
            <a:custGeom>
              <a:avLst/>
              <a:gdLst/>
              <a:ahLst/>
              <a:cxnLst/>
              <a:rect l="l" t="t" r="r" b="b"/>
              <a:pathLst>
                <a:path w="10065" h="14258" extrusionOk="0">
                  <a:moveTo>
                    <a:pt x="10006" y="0"/>
                  </a:moveTo>
                  <a:lnTo>
                    <a:pt x="9486" y="98"/>
                  </a:lnTo>
                  <a:lnTo>
                    <a:pt x="1" y="14081"/>
                  </a:lnTo>
                  <a:lnTo>
                    <a:pt x="40" y="14258"/>
                  </a:lnTo>
                  <a:lnTo>
                    <a:pt x="687" y="14131"/>
                  </a:lnTo>
                  <a:lnTo>
                    <a:pt x="10065" y="314"/>
                  </a:lnTo>
                  <a:lnTo>
                    <a:pt x="10006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4600273" y="5438785"/>
              <a:ext cx="1335645" cy="1930214"/>
            </a:xfrm>
            <a:custGeom>
              <a:avLst/>
              <a:gdLst/>
              <a:ahLst/>
              <a:cxnLst/>
              <a:rect l="l" t="t" r="r" b="b"/>
              <a:pathLst>
                <a:path w="8056" h="11642" extrusionOk="0">
                  <a:moveTo>
                    <a:pt x="7888" y="0"/>
                  </a:moveTo>
                  <a:lnTo>
                    <a:pt x="0" y="11642"/>
                  </a:lnTo>
                  <a:lnTo>
                    <a:pt x="824" y="11485"/>
                  </a:lnTo>
                  <a:lnTo>
                    <a:pt x="8055" y="824"/>
                  </a:lnTo>
                  <a:lnTo>
                    <a:pt x="7888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5040458" y="5878971"/>
              <a:ext cx="979848" cy="1407123"/>
            </a:xfrm>
            <a:custGeom>
              <a:avLst/>
              <a:gdLst/>
              <a:ahLst/>
              <a:cxnLst/>
              <a:rect l="l" t="t" r="r" b="b"/>
              <a:pathLst>
                <a:path w="5910" h="8487" extrusionOk="0">
                  <a:moveTo>
                    <a:pt x="5743" y="1"/>
                  </a:moveTo>
                  <a:lnTo>
                    <a:pt x="1" y="8487"/>
                  </a:lnTo>
                  <a:lnTo>
                    <a:pt x="814" y="8321"/>
                  </a:lnTo>
                  <a:lnTo>
                    <a:pt x="5910" y="824"/>
                  </a:lnTo>
                  <a:lnTo>
                    <a:pt x="5743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5479150" y="6319323"/>
              <a:ext cx="624052" cy="882374"/>
            </a:xfrm>
            <a:custGeom>
              <a:avLst/>
              <a:gdLst/>
              <a:ahLst/>
              <a:cxnLst/>
              <a:rect l="l" t="t" r="r" b="b"/>
              <a:pathLst>
                <a:path w="3764" h="5322" extrusionOk="0">
                  <a:moveTo>
                    <a:pt x="3606" y="1"/>
                  </a:moveTo>
                  <a:lnTo>
                    <a:pt x="0" y="5321"/>
                  </a:lnTo>
                  <a:lnTo>
                    <a:pt x="824" y="5164"/>
                  </a:lnTo>
                  <a:lnTo>
                    <a:pt x="3763" y="824"/>
                  </a:lnTo>
                  <a:lnTo>
                    <a:pt x="3606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5919501" y="6759509"/>
              <a:ext cx="268091" cy="357625"/>
            </a:xfrm>
            <a:custGeom>
              <a:avLst/>
              <a:gdLst/>
              <a:ahLst/>
              <a:cxnLst/>
              <a:rect l="l" t="t" r="r" b="b"/>
              <a:pathLst>
                <a:path w="1617" h="2157" extrusionOk="0">
                  <a:moveTo>
                    <a:pt x="1460" y="1"/>
                  </a:moveTo>
                  <a:lnTo>
                    <a:pt x="0" y="2157"/>
                  </a:lnTo>
                  <a:lnTo>
                    <a:pt x="823" y="2000"/>
                  </a:lnTo>
                  <a:lnTo>
                    <a:pt x="1617" y="824"/>
                  </a:lnTo>
                  <a:lnTo>
                    <a:pt x="1460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3693707" y="4813240"/>
              <a:ext cx="2216182" cy="672806"/>
            </a:xfrm>
            <a:custGeom>
              <a:avLst/>
              <a:gdLst/>
              <a:ahLst/>
              <a:cxnLst/>
              <a:rect l="l" t="t" r="r" b="b"/>
              <a:pathLst>
                <a:path w="13367" h="4058" extrusionOk="0">
                  <a:moveTo>
                    <a:pt x="13073" y="0"/>
                  </a:moveTo>
                  <a:lnTo>
                    <a:pt x="0" y="2509"/>
                  </a:lnTo>
                  <a:lnTo>
                    <a:pt x="294" y="4057"/>
                  </a:lnTo>
                  <a:lnTo>
                    <a:pt x="13367" y="1549"/>
                  </a:lnTo>
                  <a:lnTo>
                    <a:pt x="13073" y="0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3810593" y="5082823"/>
              <a:ext cx="2058677" cy="531547"/>
            </a:xfrm>
            <a:custGeom>
              <a:avLst/>
              <a:gdLst/>
              <a:ahLst/>
              <a:cxnLst/>
              <a:rect l="l" t="t" r="r" b="b"/>
              <a:pathLst>
                <a:path w="12417" h="3206" extrusionOk="0">
                  <a:moveTo>
                    <a:pt x="12250" y="1"/>
                  </a:moveTo>
                  <a:lnTo>
                    <a:pt x="1" y="2353"/>
                  </a:lnTo>
                  <a:lnTo>
                    <a:pt x="167" y="3206"/>
                  </a:lnTo>
                  <a:lnTo>
                    <a:pt x="12416" y="854"/>
                  </a:lnTo>
                  <a:lnTo>
                    <a:pt x="12250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3977880" y="4378359"/>
              <a:ext cx="885677" cy="701489"/>
            </a:xfrm>
            <a:custGeom>
              <a:avLst/>
              <a:gdLst/>
              <a:ahLst/>
              <a:cxnLst/>
              <a:rect l="l" t="t" r="r" b="b"/>
              <a:pathLst>
                <a:path w="5342" h="4231" extrusionOk="0">
                  <a:moveTo>
                    <a:pt x="1401" y="0"/>
                  </a:moveTo>
                  <a:cubicBezTo>
                    <a:pt x="832" y="0"/>
                    <a:pt x="396" y="296"/>
                    <a:pt x="266" y="957"/>
                  </a:cubicBezTo>
                  <a:cubicBezTo>
                    <a:pt x="1" y="2290"/>
                    <a:pt x="1677" y="3505"/>
                    <a:pt x="2990" y="4230"/>
                  </a:cubicBezTo>
                  <a:lnTo>
                    <a:pt x="4284" y="3976"/>
                  </a:lnTo>
                  <a:cubicBezTo>
                    <a:pt x="4284" y="3976"/>
                    <a:pt x="1510" y="2633"/>
                    <a:pt x="1324" y="1526"/>
                  </a:cubicBezTo>
                  <a:cubicBezTo>
                    <a:pt x="1305" y="1438"/>
                    <a:pt x="1305" y="1349"/>
                    <a:pt x="1324" y="1262"/>
                  </a:cubicBezTo>
                  <a:cubicBezTo>
                    <a:pt x="1372" y="1060"/>
                    <a:pt x="1491" y="972"/>
                    <a:pt x="1657" y="972"/>
                  </a:cubicBezTo>
                  <a:cubicBezTo>
                    <a:pt x="2419" y="972"/>
                    <a:pt x="4162" y="2812"/>
                    <a:pt x="4460" y="3947"/>
                  </a:cubicBezTo>
                  <a:lnTo>
                    <a:pt x="5342" y="3780"/>
                  </a:lnTo>
                  <a:cubicBezTo>
                    <a:pt x="5165" y="3192"/>
                    <a:pt x="4901" y="2653"/>
                    <a:pt x="4587" y="2183"/>
                  </a:cubicBezTo>
                  <a:cubicBezTo>
                    <a:pt x="4352" y="1839"/>
                    <a:pt x="4097" y="1536"/>
                    <a:pt x="3833" y="1262"/>
                  </a:cubicBezTo>
                  <a:cubicBezTo>
                    <a:pt x="3037" y="466"/>
                    <a:pt x="2114" y="0"/>
                    <a:pt x="14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4710692" y="4192835"/>
              <a:ext cx="739280" cy="839930"/>
            </a:xfrm>
            <a:custGeom>
              <a:avLst/>
              <a:gdLst/>
              <a:ahLst/>
              <a:cxnLst/>
              <a:rect l="l" t="t" r="r" b="b"/>
              <a:pathLst>
                <a:path w="4459" h="5066" extrusionOk="0">
                  <a:moveTo>
                    <a:pt x="2794" y="0"/>
                  </a:moveTo>
                  <a:cubicBezTo>
                    <a:pt x="2003" y="0"/>
                    <a:pt x="1076" y="883"/>
                    <a:pt x="520" y="2165"/>
                  </a:cubicBezTo>
                  <a:cubicBezTo>
                    <a:pt x="373" y="2518"/>
                    <a:pt x="245" y="2900"/>
                    <a:pt x="167" y="3302"/>
                  </a:cubicBezTo>
                  <a:cubicBezTo>
                    <a:pt x="49" y="3860"/>
                    <a:pt x="1" y="4448"/>
                    <a:pt x="60" y="5066"/>
                  </a:cubicBezTo>
                  <a:lnTo>
                    <a:pt x="931" y="4889"/>
                  </a:lnTo>
                  <a:cubicBezTo>
                    <a:pt x="777" y="3656"/>
                    <a:pt x="1850" y="1070"/>
                    <a:pt x="2567" y="1070"/>
                  </a:cubicBezTo>
                  <a:cubicBezTo>
                    <a:pt x="2671" y="1070"/>
                    <a:pt x="2768" y="1124"/>
                    <a:pt x="2852" y="1244"/>
                  </a:cubicBezTo>
                  <a:cubicBezTo>
                    <a:pt x="2901" y="1312"/>
                    <a:pt x="2930" y="1401"/>
                    <a:pt x="2950" y="1488"/>
                  </a:cubicBezTo>
                  <a:cubicBezTo>
                    <a:pt x="3185" y="2577"/>
                    <a:pt x="961" y="4859"/>
                    <a:pt x="931" y="4889"/>
                  </a:cubicBezTo>
                  <a:lnTo>
                    <a:pt x="2294" y="4634"/>
                  </a:lnTo>
                  <a:cubicBezTo>
                    <a:pt x="3293" y="3459"/>
                    <a:pt x="4459" y="1714"/>
                    <a:pt x="3724" y="567"/>
                  </a:cubicBezTo>
                  <a:cubicBezTo>
                    <a:pt x="3471" y="175"/>
                    <a:pt x="3146" y="0"/>
                    <a:pt x="27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1422486" y="654103"/>
              <a:ext cx="256816" cy="248696"/>
            </a:xfrm>
            <a:custGeom>
              <a:avLst/>
              <a:gdLst/>
              <a:ahLst/>
              <a:cxnLst/>
              <a:rect l="l" t="t" r="r" b="b"/>
              <a:pathLst>
                <a:path w="1549" h="1500" extrusionOk="0">
                  <a:moveTo>
                    <a:pt x="1215" y="0"/>
                  </a:moveTo>
                  <a:lnTo>
                    <a:pt x="745" y="275"/>
                  </a:lnTo>
                  <a:lnTo>
                    <a:pt x="255" y="39"/>
                  </a:lnTo>
                  <a:lnTo>
                    <a:pt x="373" y="569"/>
                  </a:lnTo>
                  <a:lnTo>
                    <a:pt x="0" y="961"/>
                  </a:lnTo>
                  <a:lnTo>
                    <a:pt x="539" y="1019"/>
                  </a:lnTo>
                  <a:lnTo>
                    <a:pt x="794" y="1500"/>
                  </a:lnTo>
                  <a:lnTo>
                    <a:pt x="1019" y="1000"/>
                  </a:lnTo>
                  <a:lnTo>
                    <a:pt x="1548" y="902"/>
                  </a:lnTo>
                  <a:lnTo>
                    <a:pt x="1146" y="540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7004793" y="2740138"/>
              <a:ext cx="258309" cy="248862"/>
            </a:xfrm>
            <a:custGeom>
              <a:avLst/>
              <a:gdLst/>
              <a:ahLst/>
              <a:cxnLst/>
              <a:rect l="l" t="t" r="r" b="b"/>
              <a:pathLst>
                <a:path w="1558" h="1501" extrusionOk="0">
                  <a:moveTo>
                    <a:pt x="1225" y="0"/>
                  </a:moveTo>
                  <a:lnTo>
                    <a:pt x="754" y="275"/>
                  </a:lnTo>
                  <a:lnTo>
                    <a:pt x="264" y="40"/>
                  </a:lnTo>
                  <a:lnTo>
                    <a:pt x="264" y="40"/>
                  </a:lnTo>
                  <a:lnTo>
                    <a:pt x="373" y="569"/>
                  </a:lnTo>
                  <a:lnTo>
                    <a:pt x="0" y="961"/>
                  </a:lnTo>
                  <a:lnTo>
                    <a:pt x="539" y="1020"/>
                  </a:lnTo>
                  <a:lnTo>
                    <a:pt x="804" y="1500"/>
                  </a:lnTo>
                  <a:lnTo>
                    <a:pt x="1019" y="1000"/>
                  </a:lnTo>
                  <a:lnTo>
                    <a:pt x="1558" y="902"/>
                  </a:lnTo>
                  <a:lnTo>
                    <a:pt x="1157" y="540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8731710" y="3068246"/>
              <a:ext cx="256816" cy="247204"/>
            </a:xfrm>
            <a:custGeom>
              <a:avLst/>
              <a:gdLst/>
              <a:ahLst/>
              <a:cxnLst/>
              <a:rect l="l" t="t" r="r" b="b"/>
              <a:pathLst>
                <a:path w="1549" h="1491" extrusionOk="0">
                  <a:moveTo>
                    <a:pt x="1226" y="1"/>
                  </a:moveTo>
                  <a:lnTo>
                    <a:pt x="755" y="266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373" y="569"/>
                  </a:lnTo>
                  <a:lnTo>
                    <a:pt x="0" y="961"/>
                  </a:lnTo>
                  <a:lnTo>
                    <a:pt x="540" y="1020"/>
                  </a:lnTo>
                  <a:lnTo>
                    <a:pt x="795" y="1490"/>
                  </a:lnTo>
                  <a:lnTo>
                    <a:pt x="1019" y="1000"/>
                  </a:lnTo>
                  <a:lnTo>
                    <a:pt x="1549" y="902"/>
                  </a:lnTo>
                  <a:lnTo>
                    <a:pt x="1147" y="540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5649753" y="1459868"/>
              <a:ext cx="258474" cy="248862"/>
            </a:xfrm>
            <a:custGeom>
              <a:avLst/>
              <a:gdLst/>
              <a:ahLst/>
              <a:cxnLst/>
              <a:rect l="l" t="t" r="r" b="b"/>
              <a:pathLst>
                <a:path w="1559" h="1501" extrusionOk="0">
                  <a:moveTo>
                    <a:pt x="1225" y="1"/>
                  </a:moveTo>
                  <a:lnTo>
                    <a:pt x="755" y="275"/>
                  </a:lnTo>
                  <a:lnTo>
                    <a:pt x="265" y="40"/>
                  </a:lnTo>
                  <a:lnTo>
                    <a:pt x="373" y="569"/>
                  </a:lnTo>
                  <a:lnTo>
                    <a:pt x="1" y="961"/>
                  </a:lnTo>
                  <a:lnTo>
                    <a:pt x="539" y="1020"/>
                  </a:lnTo>
                  <a:lnTo>
                    <a:pt x="804" y="1500"/>
                  </a:lnTo>
                  <a:lnTo>
                    <a:pt x="1020" y="1000"/>
                  </a:lnTo>
                  <a:lnTo>
                    <a:pt x="1558" y="902"/>
                  </a:lnTo>
                  <a:lnTo>
                    <a:pt x="1157" y="540"/>
                  </a:lnTo>
                  <a:lnTo>
                    <a:pt x="122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3173775" y="1611073"/>
              <a:ext cx="256816" cy="248696"/>
            </a:xfrm>
            <a:custGeom>
              <a:avLst/>
              <a:gdLst/>
              <a:ahLst/>
              <a:cxnLst/>
              <a:rect l="l" t="t" r="r" b="b"/>
              <a:pathLst>
                <a:path w="1549" h="1500" extrusionOk="0">
                  <a:moveTo>
                    <a:pt x="1216" y="0"/>
                  </a:moveTo>
                  <a:lnTo>
                    <a:pt x="745" y="275"/>
                  </a:lnTo>
                  <a:lnTo>
                    <a:pt x="255" y="40"/>
                  </a:lnTo>
                  <a:lnTo>
                    <a:pt x="373" y="569"/>
                  </a:lnTo>
                  <a:lnTo>
                    <a:pt x="1" y="961"/>
                  </a:lnTo>
                  <a:lnTo>
                    <a:pt x="539" y="1020"/>
                  </a:lnTo>
                  <a:lnTo>
                    <a:pt x="794" y="1499"/>
                  </a:lnTo>
                  <a:lnTo>
                    <a:pt x="1020" y="1000"/>
                  </a:lnTo>
                  <a:lnTo>
                    <a:pt x="1549" y="902"/>
                  </a:lnTo>
                  <a:lnTo>
                    <a:pt x="1147" y="539"/>
                  </a:lnTo>
                  <a:lnTo>
                    <a:pt x="1216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397212" y="1503803"/>
              <a:ext cx="164303" cy="160989"/>
            </a:xfrm>
            <a:custGeom>
              <a:avLst/>
              <a:gdLst/>
              <a:ahLst/>
              <a:cxnLst/>
              <a:rect l="l" t="t" r="r" b="b"/>
              <a:pathLst>
                <a:path w="991" h="971" extrusionOk="0">
                  <a:moveTo>
                    <a:pt x="765" y="1"/>
                  </a:moveTo>
                  <a:lnTo>
                    <a:pt x="471" y="186"/>
                  </a:lnTo>
                  <a:lnTo>
                    <a:pt x="148" y="49"/>
                  </a:lnTo>
                  <a:lnTo>
                    <a:pt x="236" y="382"/>
                  </a:lnTo>
                  <a:lnTo>
                    <a:pt x="0" y="647"/>
                  </a:lnTo>
                  <a:lnTo>
                    <a:pt x="353" y="667"/>
                  </a:lnTo>
                  <a:lnTo>
                    <a:pt x="520" y="970"/>
                  </a:lnTo>
                  <a:lnTo>
                    <a:pt x="657" y="647"/>
                  </a:lnTo>
                  <a:lnTo>
                    <a:pt x="991" y="569"/>
                  </a:lnTo>
                  <a:lnTo>
                    <a:pt x="726" y="343"/>
                  </a:lnTo>
                  <a:lnTo>
                    <a:pt x="76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6801529" y="228341"/>
              <a:ext cx="164469" cy="159497"/>
            </a:xfrm>
            <a:custGeom>
              <a:avLst/>
              <a:gdLst/>
              <a:ahLst/>
              <a:cxnLst/>
              <a:rect l="l" t="t" r="r" b="b"/>
              <a:pathLst>
                <a:path w="992" h="962" extrusionOk="0">
                  <a:moveTo>
                    <a:pt x="765" y="1"/>
                  </a:moveTo>
                  <a:lnTo>
                    <a:pt x="471" y="177"/>
                  </a:lnTo>
                  <a:lnTo>
                    <a:pt x="148" y="40"/>
                  </a:lnTo>
                  <a:lnTo>
                    <a:pt x="236" y="383"/>
                  </a:lnTo>
                  <a:lnTo>
                    <a:pt x="1" y="638"/>
                  </a:lnTo>
                  <a:lnTo>
                    <a:pt x="344" y="667"/>
                  </a:lnTo>
                  <a:lnTo>
                    <a:pt x="521" y="961"/>
                  </a:lnTo>
                  <a:lnTo>
                    <a:pt x="658" y="638"/>
                  </a:lnTo>
                  <a:lnTo>
                    <a:pt x="991" y="569"/>
                  </a:lnTo>
                  <a:lnTo>
                    <a:pt x="726" y="344"/>
                  </a:lnTo>
                  <a:lnTo>
                    <a:pt x="76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8778796" y="6447648"/>
              <a:ext cx="164303" cy="160989"/>
            </a:xfrm>
            <a:custGeom>
              <a:avLst/>
              <a:gdLst/>
              <a:ahLst/>
              <a:cxnLst/>
              <a:rect l="l" t="t" r="r" b="b"/>
              <a:pathLst>
                <a:path w="991" h="971" extrusionOk="0">
                  <a:moveTo>
                    <a:pt x="755" y="0"/>
                  </a:moveTo>
                  <a:lnTo>
                    <a:pt x="461" y="187"/>
                  </a:lnTo>
                  <a:lnTo>
                    <a:pt x="148" y="50"/>
                  </a:lnTo>
                  <a:lnTo>
                    <a:pt x="226" y="383"/>
                  </a:lnTo>
                  <a:lnTo>
                    <a:pt x="1" y="647"/>
                  </a:lnTo>
                  <a:lnTo>
                    <a:pt x="344" y="667"/>
                  </a:lnTo>
                  <a:lnTo>
                    <a:pt x="520" y="971"/>
                  </a:lnTo>
                  <a:lnTo>
                    <a:pt x="648" y="647"/>
                  </a:lnTo>
                  <a:lnTo>
                    <a:pt x="990" y="569"/>
                  </a:lnTo>
                  <a:lnTo>
                    <a:pt x="726" y="353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7657858" y="4184545"/>
              <a:ext cx="164137" cy="160989"/>
            </a:xfrm>
            <a:custGeom>
              <a:avLst/>
              <a:gdLst/>
              <a:ahLst/>
              <a:cxnLst/>
              <a:rect l="l" t="t" r="r" b="b"/>
              <a:pathLst>
                <a:path w="990" h="971" extrusionOk="0">
                  <a:moveTo>
                    <a:pt x="765" y="0"/>
                  </a:moveTo>
                  <a:lnTo>
                    <a:pt x="471" y="186"/>
                  </a:lnTo>
                  <a:lnTo>
                    <a:pt x="147" y="49"/>
                  </a:lnTo>
                  <a:lnTo>
                    <a:pt x="236" y="382"/>
                  </a:lnTo>
                  <a:lnTo>
                    <a:pt x="1" y="647"/>
                  </a:lnTo>
                  <a:lnTo>
                    <a:pt x="353" y="667"/>
                  </a:lnTo>
                  <a:lnTo>
                    <a:pt x="519" y="970"/>
                  </a:lnTo>
                  <a:lnTo>
                    <a:pt x="657" y="647"/>
                  </a:lnTo>
                  <a:lnTo>
                    <a:pt x="990" y="569"/>
                  </a:lnTo>
                  <a:lnTo>
                    <a:pt x="726" y="343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572585" y="2520791"/>
              <a:ext cx="164303" cy="159497"/>
            </a:xfrm>
            <a:custGeom>
              <a:avLst/>
              <a:gdLst/>
              <a:ahLst/>
              <a:cxnLst/>
              <a:rect l="l" t="t" r="r" b="b"/>
              <a:pathLst>
                <a:path w="991" h="962" extrusionOk="0">
                  <a:moveTo>
                    <a:pt x="765" y="1"/>
                  </a:moveTo>
                  <a:lnTo>
                    <a:pt x="471" y="177"/>
                  </a:lnTo>
                  <a:lnTo>
                    <a:pt x="148" y="40"/>
                  </a:lnTo>
                  <a:lnTo>
                    <a:pt x="148" y="40"/>
                  </a:lnTo>
                  <a:lnTo>
                    <a:pt x="236" y="383"/>
                  </a:lnTo>
                  <a:lnTo>
                    <a:pt x="0" y="638"/>
                  </a:lnTo>
                  <a:lnTo>
                    <a:pt x="353" y="657"/>
                  </a:lnTo>
                  <a:lnTo>
                    <a:pt x="530" y="961"/>
                  </a:lnTo>
                  <a:lnTo>
                    <a:pt x="657" y="638"/>
                  </a:lnTo>
                  <a:lnTo>
                    <a:pt x="991" y="569"/>
                  </a:lnTo>
                  <a:lnTo>
                    <a:pt x="726" y="344"/>
                  </a:lnTo>
                  <a:lnTo>
                    <a:pt x="76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2829420" y="270619"/>
              <a:ext cx="164137" cy="159331"/>
            </a:xfrm>
            <a:custGeom>
              <a:avLst/>
              <a:gdLst/>
              <a:ahLst/>
              <a:cxnLst/>
              <a:rect l="l" t="t" r="r" b="b"/>
              <a:pathLst>
                <a:path w="990" h="961" extrusionOk="0">
                  <a:moveTo>
                    <a:pt x="754" y="1"/>
                  </a:moveTo>
                  <a:lnTo>
                    <a:pt x="460" y="177"/>
                  </a:lnTo>
                  <a:lnTo>
                    <a:pt x="147" y="40"/>
                  </a:lnTo>
                  <a:lnTo>
                    <a:pt x="235" y="383"/>
                  </a:lnTo>
                  <a:lnTo>
                    <a:pt x="0" y="638"/>
                  </a:lnTo>
                  <a:lnTo>
                    <a:pt x="343" y="667"/>
                  </a:lnTo>
                  <a:lnTo>
                    <a:pt x="519" y="961"/>
                  </a:lnTo>
                  <a:lnTo>
                    <a:pt x="656" y="638"/>
                  </a:lnTo>
                  <a:lnTo>
                    <a:pt x="990" y="569"/>
                  </a:lnTo>
                  <a:lnTo>
                    <a:pt x="725" y="344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8778796" y="374573"/>
              <a:ext cx="164303" cy="159497"/>
            </a:xfrm>
            <a:custGeom>
              <a:avLst/>
              <a:gdLst/>
              <a:ahLst/>
              <a:cxnLst/>
              <a:rect l="l" t="t" r="r" b="b"/>
              <a:pathLst>
                <a:path w="991" h="962" extrusionOk="0">
                  <a:moveTo>
                    <a:pt x="755" y="1"/>
                  </a:moveTo>
                  <a:lnTo>
                    <a:pt x="461" y="187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226" y="383"/>
                  </a:lnTo>
                  <a:lnTo>
                    <a:pt x="1" y="638"/>
                  </a:lnTo>
                  <a:lnTo>
                    <a:pt x="344" y="667"/>
                  </a:lnTo>
                  <a:lnTo>
                    <a:pt x="520" y="961"/>
                  </a:lnTo>
                  <a:lnTo>
                    <a:pt x="648" y="648"/>
                  </a:lnTo>
                  <a:lnTo>
                    <a:pt x="990" y="569"/>
                  </a:lnTo>
                  <a:lnTo>
                    <a:pt x="726" y="344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73912" y="218725"/>
              <a:ext cx="375526" cy="357459"/>
            </a:xfrm>
            <a:custGeom>
              <a:avLst/>
              <a:gdLst/>
              <a:ahLst/>
              <a:cxnLst/>
              <a:rect l="l" t="t" r="r" b="b"/>
              <a:pathLst>
                <a:path w="2265" h="2156" extrusionOk="0">
                  <a:moveTo>
                    <a:pt x="1127" y="0"/>
                  </a:moveTo>
                  <a:lnTo>
                    <a:pt x="775" y="716"/>
                  </a:lnTo>
                  <a:lnTo>
                    <a:pt x="1" y="823"/>
                  </a:lnTo>
                  <a:lnTo>
                    <a:pt x="559" y="1382"/>
                  </a:lnTo>
                  <a:lnTo>
                    <a:pt x="432" y="2156"/>
                  </a:lnTo>
                  <a:lnTo>
                    <a:pt x="432" y="2156"/>
                  </a:lnTo>
                  <a:lnTo>
                    <a:pt x="1127" y="1794"/>
                  </a:lnTo>
                  <a:lnTo>
                    <a:pt x="1833" y="2156"/>
                  </a:lnTo>
                  <a:lnTo>
                    <a:pt x="1696" y="1382"/>
                  </a:lnTo>
                  <a:lnTo>
                    <a:pt x="2264" y="823"/>
                  </a:lnTo>
                  <a:lnTo>
                    <a:pt x="1480" y="716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1766842" y="2101661"/>
              <a:ext cx="365744" cy="375366"/>
            </a:xfrm>
            <a:custGeom>
              <a:avLst/>
              <a:gdLst/>
              <a:ahLst/>
              <a:cxnLst/>
              <a:rect l="l" t="t" r="r" b="b"/>
              <a:pathLst>
                <a:path w="2206" h="2264" extrusionOk="0">
                  <a:moveTo>
                    <a:pt x="735" y="1"/>
                  </a:moveTo>
                  <a:lnTo>
                    <a:pt x="687" y="794"/>
                  </a:lnTo>
                  <a:lnTo>
                    <a:pt x="1" y="1196"/>
                  </a:lnTo>
                  <a:lnTo>
                    <a:pt x="735" y="1490"/>
                  </a:lnTo>
                  <a:lnTo>
                    <a:pt x="912" y="2264"/>
                  </a:lnTo>
                  <a:lnTo>
                    <a:pt x="1421" y="1656"/>
                  </a:lnTo>
                  <a:lnTo>
                    <a:pt x="2205" y="1725"/>
                  </a:lnTo>
                  <a:lnTo>
                    <a:pt x="1784" y="1059"/>
                  </a:lnTo>
                  <a:lnTo>
                    <a:pt x="2098" y="334"/>
                  </a:lnTo>
                  <a:lnTo>
                    <a:pt x="2098" y="334"/>
                  </a:lnTo>
                  <a:lnTo>
                    <a:pt x="1333" y="530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7877204" y="1302362"/>
              <a:ext cx="365744" cy="375366"/>
            </a:xfrm>
            <a:custGeom>
              <a:avLst/>
              <a:gdLst/>
              <a:ahLst/>
              <a:cxnLst/>
              <a:rect l="l" t="t" r="r" b="b"/>
              <a:pathLst>
                <a:path w="2206" h="2264" extrusionOk="0">
                  <a:moveTo>
                    <a:pt x="735" y="1"/>
                  </a:moveTo>
                  <a:lnTo>
                    <a:pt x="686" y="794"/>
                  </a:lnTo>
                  <a:lnTo>
                    <a:pt x="0" y="1196"/>
                  </a:lnTo>
                  <a:lnTo>
                    <a:pt x="735" y="1490"/>
                  </a:lnTo>
                  <a:lnTo>
                    <a:pt x="912" y="2264"/>
                  </a:lnTo>
                  <a:lnTo>
                    <a:pt x="1421" y="1656"/>
                  </a:lnTo>
                  <a:lnTo>
                    <a:pt x="2205" y="1725"/>
                  </a:lnTo>
                  <a:lnTo>
                    <a:pt x="1783" y="1059"/>
                  </a:lnTo>
                  <a:lnTo>
                    <a:pt x="2097" y="334"/>
                  </a:lnTo>
                  <a:lnTo>
                    <a:pt x="1333" y="530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8242782" y="5297362"/>
              <a:ext cx="365578" cy="375531"/>
            </a:xfrm>
            <a:custGeom>
              <a:avLst/>
              <a:gdLst/>
              <a:ahLst/>
              <a:cxnLst/>
              <a:rect l="l" t="t" r="r" b="b"/>
              <a:pathLst>
                <a:path w="2205" h="2265" extrusionOk="0">
                  <a:moveTo>
                    <a:pt x="735" y="0"/>
                  </a:moveTo>
                  <a:lnTo>
                    <a:pt x="686" y="795"/>
                  </a:lnTo>
                  <a:lnTo>
                    <a:pt x="0" y="1196"/>
                  </a:lnTo>
                  <a:lnTo>
                    <a:pt x="735" y="1490"/>
                  </a:lnTo>
                  <a:lnTo>
                    <a:pt x="911" y="2264"/>
                  </a:lnTo>
                  <a:lnTo>
                    <a:pt x="1421" y="1657"/>
                  </a:lnTo>
                  <a:lnTo>
                    <a:pt x="2205" y="1725"/>
                  </a:lnTo>
                  <a:lnTo>
                    <a:pt x="1784" y="1059"/>
                  </a:lnTo>
                  <a:lnTo>
                    <a:pt x="2097" y="334"/>
                  </a:lnTo>
                  <a:lnTo>
                    <a:pt x="1333" y="53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390542" y="389328"/>
              <a:ext cx="365910" cy="373873"/>
            </a:xfrm>
            <a:custGeom>
              <a:avLst/>
              <a:gdLst/>
              <a:ahLst/>
              <a:cxnLst/>
              <a:rect l="l" t="t" r="r" b="b"/>
              <a:pathLst>
                <a:path w="2207" h="2255" extrusionOk="0">
                  <a:moveTo>
                    <a:pt x="736" y="0"/>
                  </a:moveTo>
                  <a:lnTo>
                    <a:pt x="687" y="784"/>
                  </a:lnTo>
                  <a:lnTo>
                    <a:pt x="1" y="1196"/>
                  </a:lnTo>
                  <a:lnTo>
                    <a:pt x="736" y="1490"/>
                  </a:lnTo>
                  <a:lnTo>
                    <a:pt x="913" y="2254"/>
                  </a:lnTo>
                  <a:lnTo>
                    <a:pt x="1412" y="1656"/>
                  </a:lnTo>
                  <a:lnTo>
                    <a:pt x="2206" y="1725"/>
                  </a:lnTo>
                  <a:lnTo>
                    <a:pt x="2206" y="1725"/>
                  </a:lnTo>
                  <a:lnTo>
                    <a:pt x="1784" y="1059"/>
                  </a:lnTo>
                  <a:lnTo>
                    <a:pt x="2098" y="334"/>
                  </a:lnTo>
                  <a:lnTo>
                    <a:pt x="1334" y="51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880B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2">
  <p:cSld name="CUSTOM_12">
    <p:bg>
      <p:bgPr>
        <a:solidFill>
          <a:srgbClr val="6D8E8F"/>
        </a:solidFill>
        <a:effectLst/>
      </p:bgPr>
    </p:bg>
    <p:spTree>
      <p:nvGrpSpPr>
        <p:cNvPr id="1" name="Shape 7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8" name="Google Shape;7138;p24"/>
          <p:cNvGrpSpPr/>
          <p:nvPr/>
        </p:nvGrpSpPr>
        <p:grpSpPr>
          <a:xfrm>
            <a:off x="76203" y="-1374514"/>
            <a:ext cx="9024775" cy="8160140"/>
            <a:chOff x="76203" y="-1374514"/>
            <a:chExt cx="9024775" cy="8160140"/>
          </a:xfrm>
        </p:grpSpPr>
        <p:sp>
          <p:nvSpPr>
            <p:cNvPr id="7139" name="Google Shape;7139;p24"/>
            <p:cNvSpPr/>
            <p:nvPr/>
          </p:nvSpPr>
          <p:spPr>
            <a:xfrm>
              <a:off x="4007681" y="406963"/>
              <a:ext cx="592968" cy="584660"/>
            </a:xfrm>
            <a:custGeom>
              <a:avLst/>
              <a:gdLst/>
              <a:ahLst/>
              <a:cxnLst/>
              <a:rect l="l" t="t" r="r" b="b"/>
              <a:pathLst>
                <a:path w="3490" h="3441" extrusionOk="0">
                  <a:moveTo>
                    <a:pt x="2196" y="0"/>
                  </a:moveTo>
                  <a:cubicBezTo>
                    <a:pt x="2176" y="0"/>
                    <a:pt x="2157" y="11"/>
                    <a:pt x="2147" y="40"/>
                  </a:cubicBezTo>
                  <a:cubicBezTo>
                    <a:pt x="2108" y="167"/>
                    <a:pt x="2078" y="294"/>
                    <a:pt x="2039" y="422"/>
                  </a:cubicBezTo>
                  <a:cubicBezTo>
                    <a:pt x="1971" y="294"/>
                    <a:pt x="1902" y="167"/>
                    <a:pt x="1823" y="30"/>
                  </a:cubicBezTo>
                  <a:cubicBezTo>
                    <a:pt x="1814" y="11"/>
                    <a:pt x="1804" y="11"/>
                    <a:pt x="1784" y="11"/>
                  </a:cubicBezTo>
                  <a:cubicBezTo>
                    <a:pt x="1745" y="11"/>
                    <a:pt x="1706" y="50"/>
                    <a:pt x="1736" y="89"/>
                  </a:cubicBezTo>
                  <a:cubicBezTo>
                    <a:pt x="1823" y="246"/>
                    <a:pt x="1912" y="412"/>
                    <a:pt x="2000" y="569"/>
                  </a:cubicBezTo>
                  <a:cubicBezTo>
                    <a:pt x="1971" y="697"/>
                    <a:pt x="1932" y="824"/>
                    <a:pt x="1902" y="961"/>
                  </a:cubicBezTo>
                  <a:cubicBezTo>
                    <a:pt x="1823" y="824"/>
                    <a:pt x="1755" y="697"/>
                    <a:pt x="1686" y="569"/>
                  </a:cubicBezTo>
                  <a:cubicBezTo>
                    <a:pt x="1667" y="549"/>
                    <a:pt x="1657" y="540"/>
                    <a:pt x="1638" y="540"/>
                  </a:cubicBezTo>
                  <a:cubicBezTo>
                    <a:pt x="1598" y="540"/>
                    <a:pt x="1559" y="579"/>
                    <a:pt x="1588" y="628"/>
                  </a:cubicBezTo>
                  <a:cubicBezTo>
                    <a:pt x="1677" y="784"/>
                    <a:pt x="1765" y="941"/>
                    <a:pt x="1853" y="1108"/>
                  </a:cubicBezTo>
                  <a:cubicBezTo>
                    <a:pt x="1834" y="1176"/>
                    <a:pt x="1814" y="1255"/>
                    <a:pt x="1794" y="1333"/>
                  </a:cubicBezTo>
                  <a:cubicBezTo>
                    <a:pt x="1784" y="1324"/>
                    <a:pt x="1765" y="1324"/>
                    <a:pt x="1755" y="1324"/>
                  </a:cubicBezTo>
                  <a:cubicBezTo>
                    <a:pt x="1667" y="1324"/>
                    <a:pt x="1579" y="1353"/>
                    <a:pt x="1520" y="1412"/>
                  </a:cubicBezTo>
                  <a:lnTo>
                    <a:pt x="1353" y="1245"/>
                  </a:lnTo>
                  <a:cubicBezTo>
                    <a:pt x="1353" y="1245"/>
                    <a:pt x="1363" y="1235"/>
                    <a:pt x="1363" y="1226"/>
                  </a:cubicBezTo>
                  <a:cubicBezTo>
                    <a:pt x="1353" y="1049"/>
                    <a:pt x="1353" y="863"/>
                    <a:pt x="1353" y="677"/>
                  </a:cubicBezTo>
                  <a:cubicBezTo>
                    <a:pt x="1353" y="647"/>
                    <a:pt x="1324" y="628"/>
                    <a:pt x="1304" y="628"/>
                  </a:cubicBezTo>
                  <a:cubicBezTo>
                    <a:pt x="1275" y="628"/>
                    <a:pt x="1246" y="647"/>
                    <a:pt x="1246" y="677"/>
                  </a:cubicBezTo>
                  <a:lnTo>
                    <a:pt x="1246" y="1137"/>
                  </a:lnTo>
                  <a:lnTo>
                    <a:pt x="961" y="853"/>
                  </a:lnTo>
                  <a:cubicBezTo>
                    <a:pt x="961" y="843"/>
                    <a:pt x="971" y="843"/>
                    <a:pt x="971" y="834"/>
                  </a:cubicBezTo>
                  <a:cubicBezTo>
                    <a:pt x="961" y="647"/>
                    <a:pt x="961" y="471"/>
                    <a:pt x="961" y="285"/>
                  </a:cubicBezTo>
                  <a:cubicBezTo>
                    <a:pt x="961" y="246"/>
                    <a:pt x="932" y="236"/>
                    <a:pt x="913" y="236"/>
                  </a:cubicBezTo>
                  <a:cubicBezTo>
                    <a:pt x="883" y="236"/>
                    <a:pt x="854" y="246"/>
                    <a:pt x="854" y="285"/>
                  </a:cubicBezTo>
                  <a:lnTo>
                    <a:pt x="854" y="745"/>
                  </a:lnTo>
                  <a:cubicBezTo>
                    <a:pt x="844" y="726"/>
                    <a:pt x="824" y="706"/>
                    <a:pt x="804" y="697"/>
                  </a:cubicBezTo>
                  <a:cubicBezTo>
                    <a:pt x="726" y="618"/>
                    <a:pt x="648" y="530"/>
                    <a:pt x="569" y="451"/>
                  </a:cubicBezTo>
                  <a:cubicBezTo>
                    <a:pt x="560" y="442"/>
                    <a:pt x="540" y="442"/>
                    <a:pt x="530" y="442"/>
                  </a:cubicBezTo>
                  <a:cubicBezTo>
                    <a:pt x="491" y="442"/>
                    <a:pt x="452" y="490"/>
                    <a:pt x="491" y="530"/>
                  </a:cubicBezTo>
                  <a:cubicBezTo>
                    <a:pt x="579" y="628"/>
                    <a:pt x="677" y="716"/>
                    <a:pt x="765" y="814"/>
                  </a:cubicBezTo>
                  <a:cubicBezTo>
                    <a:pt x="619" y="814"/>
                    <a:pt x="471" y="814"/>
                    <a:pt x="325" y="804"/>
                  </a:cubicBezTo>
                  <a:cubicBezTo>
                    <a:pt x="256" y="804"/>
                    <a:pt x="256" y="912"/>
                    <a:pt x="325" y="912"/>
                  </a:cubicBezTo>
                  <a:cubicBezTo>
                    <a:pt x="510" y="922"/>
                    <a:pt x="697" y="922"/>
                    <a:pt x="883" y="922"/>
                  </a:cubicBezTo>
                  <a:cubicBezTo>
                    <a:pt x="971" y="1020"/>
                    <a:pt x="1069" y="1118"/>
                    <a:pt x="1157" y="1206"/>
                  </a:cubicBezTo>
                  <a:lnTo>
                    <a:pt x="717" y="1206"/>
                  </a:lnTo>
                  <a:cubicBezTo>
                    <a:pt x="648" y="1206"/>
                    <a:pt x="648" y="1314"/>
                    <a:pt x="717" y="1314"/>
                  </a:cubicBezTo>
                  <a:lnTo>
                    <a:pt x="1275" y="1314"/>
                  </a:lnTo>
                  <a:cubicBezTo>
                    <a:pt x="1333" y="1372"/>
                    <a:pt x="1383" y="1431"/>
                    <a:pt x="1442" y="1490"/>
                  </a:cubicBezTo>
                  <a:cubicBezTo>
                    <a:pt x="1422" y="1529"/>
                    <a:pt x="1402" y="1559"/>
                    <a:pt x="1392" y="1607"/>
                  </a:cubicBezTo>
                  <a:cubicBezTo>
                    <a:pt x="1373" y="1657"/>
                    <a:pt x="1373" y="1705"/>
                    <a:pt x="1383" y="1755"/>
                  </a:cubicBezTo>
                  <a:cubicBezTo>
                    <a:pt x="1304" y="1784"/>
                    <a:pt x="1226" y="1803"/>
                    <a:pt x="1148" y="1823"/>
                  </a:cubicBezTo>
                  <a:cubicBezTo>
                    <a:pt x="1138" y="1814"/>
                    <a:pt x="1138" y="1814"/>
                    <a:pt x="1128" y="1814"/>
                  </a:cubicBezTo>
                  <a:cubicBezTo>
                    <a:pt x="971" y="1725"/>
                    <a:pt x="815" y="1627"/>
                    <a:pt x="648" y="1539"/>
                  </a:cubicBezTo>
                  <a:cubicBezTo>
                    <a:pt x="638" y="1539"/>
                    <a:pt x="628" y="1529"/>
                    <a:pt x="628" y="1529"/>
                  </a:cubicBezTo>
                  <a:cubicBezTo>
                    <a:pt x="579" y="1529"/>
                    <a:pt x="540" y="1607"/>
                    <a:pt x="599" y="1637"/>
                  </a:cubicBezTo>
                  <a:cubicBezTo>
                    <a:pt x="726" y="1705"/>
                    <a:pt x="863" y="1784"/>
                    <a:pt x="1000" y="1862"/>
                  </a:cubicBezTo>
                  <a:cubicBezTo>
                    <a:pt x="863" y="1892"/>
                    <a:pt x="736" y="1931"/>
                    <a:pt x="608" y="1960"/>
                  </a:cubicBezTo>
                  <a:cubicBezTo>
                    <a:pt x="599" y="1960"/>
                    <a:pt x="599" y="1960"/>
                    <a:pt x="589" y="1951"/>
                  </a:cubicBezTo>
                  <a:lnTo>
                    <a:pt x="118" y="1686"/>
                  </a:lnTo>
                  <a:cubicBezTo>
                    <a:pt x="109" y="1676"/>
                    <a:pt x="99" y="1676"/>
                    <a:pt x="89" y="1676"/>
                  </a:cubicBezTo>
                  <a:cubicBezTo>
                    <a:pt x="40" y="1676"/>
                    <a:pt x="11" y="1745"/>
                    <a:pt x="60" y="1774"/>
                  </a:cubicBezTo>
                  <a:cubicBezTo>
                    <a:pt x="187" y="1853"/>
                    <a:pt x="325" y="1931"/>
                    <a:pt x="462" y="1999"/>
                  </a:cubicBezTo>
                  <a:cubicBezTo>
                    <a:pt x="432" y="2010"/>
                    <a:pt x="412" y="2019"/>
                    <a:pt x="383" y="2019"/>
                  </a:cubicBezTo>
                  <a:lnTo>
                    <a:pt x="60" y="2108"/>
                  </a:lnTo>
                  <a:cubicBezTo>
                    <a:pt x="1" y="2127"/>
                    <a:pt x="20" y="2215"/>
                    <a:pt x="79" y="2215"/>
                  </a:cubicBezTo>
                  <a:lnTo>
                    <a:pt x="89" y="2215"/>
                  </a:lnTo>
                  <a:cubicBezTo>
                    <a:pt x="216" y="2176"/>
                    <a:pt x="344" y="2147"/>
                    <a:pt x="471" y="2108"/>
                  </a:cubicBezTo>
                  <a:lnTo>
                    <a:pt x="471" y="2108"/>
                  </a:lnTo>
                  <a:cubicBezTo>
                    <a:pt x="403" y="2235"/>
                    <a:pt x="325" y="2362"/>
                    <a:pt x="246" y="2489"/>
                  </a:cubicBezTo>
                  <a:cubicBezTo>
                    <a:pt x="227" y="2529"/>
                    <a:pt x="266" y="2568"/>
                    <a:pt x="295" y="2568"/>
                  </a:cubicBezTo>
                  <a:cubicBezTo>
                    <a:pt x="314" y="2568"/>
                    <a:pt x="334" y="2568"/>
                    <a:pt x="344" y="2548"/>
                  </a:cubicBezTo>
                  <a:cubicBezTo>
                    <a:pt x="432" y="2391"/>
                    <a:pt x="530" y="2235"/>
                    <a:pt x="628" y="2078"/>
                  </a:cubicBezTo>
                  <a:lnTo>
                    <a:pt x="628" y="2068"/>
                  </a:lnTo>
                  <a:cubicBezTo>
                    <a:pt x="756" y="2039"/>
                    <a:pt x="883" y="1999"/>
                    <a:pt x="1011" y="1970"/>
                  </a:cubicBezTo>
                  <a:lnTo>
                    <a:pt x="1011" y="1970"/>
                  </a:lnTo>
                  <a:cubicBezTo>
                    <a:pt x="932" y="2097"/>
                    <a:pt x="863" y="2225"/>
                    <a:pt x="785" y="2352"/>
                  </a:cubicBezTo>
                  <a:cubicBezTo>
                    <a:pt x="765" y="2391"/>
                    <a:pt x="795" y="2431"/>
                    <a:pt x="834" y="2431"/>
                  </a:cubicBezTo>
                  <a:cubicBezTo>
                    <a:pt x="854" y="2431"/>
                    <a:pt x="873" y="2421"/>
                    <a:pt x="883" y="2402"/>
                  </a:cubicBezTo>
                  <a:cubicBezTo>
                    <a:pt x="971" y="2245"/>
                    <a:pt x="1069" y="2088"/>
                    <a:pt x="1157" y="1931"/>
                  </a:cubicBezTo>
                  <a:lnTo>
                    <a:pt x="1167" y="1931"/>
                  </a:lnTo>
                  <a:cubicBezTo>
                    <a:pt x="1246" y="1912"/>
                    <a:pt x="1333" y="1882"/>
                    <a:pt x="1412" y="1862"/>
                  </a:cubicBezTo>
                  <a:cubicBezTo>
                    <a:pt x="1451" y="1941"/>
                    <a:pt x="1520" y="2010"/>
                    <a:pt x="1598" y="2049"/>
                  </a:cubicBezTo>
                  <a:cubicBezTo>
                    <a:pt x="1579" y="2127"/>
                    <a:pt x="1559" y="2215"/>
                    <a:pt x="1540" y="2293"/>
                  </a:cubicBezTo>
                  <a:cubicBezTo>
                    <a:pt x="1529" y="2293"/>
                    <a:pt x="1520" y="2293"/>
                    <a:pt x="1520" y="2304"/>
                  </a:cubicBezTo>
                  <a:cubicBezTo>
                    <a:pt x="1363" y="2391"/>
                    <a:pt x="1206" y="2489"/>
                    <a:pt x="1040" y="2578"/>
                  </a:cubicBezTo>
                  <a:cubicBezTo>
                    <a:pt x="991" y="2607"/>
                    <a:pt x="1020" y="2685"/>
                    <a:pt x="1069" y="2685"/>
                  </a:cubicBezTo>
                  <a:cubicBezTo>
                    <a:pt x="1079" y="2685"/>
                    <a:pt x="1089" y="2676"/>
                    <a:pt x="1098" y="2676"/>
                  </a:cubicBezTo>
                  <a:cubicBezTo>
                    <a:pt x="1226" y="2598"/>
                    <a:pt x="1363" y="2519"/>
                    <a:pt x="1490" y="2441"/>
                  </a:cubicBezTo>
                  <a:lnTo>
                    <a:pt x="1490" y="2441"/>
                  </a:lnTo>
                  <a:cubicBezTo>
                    <a:pt x="1461" y="2568"/>
                    <a:pt x="1422" y="2696"/>
                    <a:pt x="1392" y="2833"/>
                  </a:cubicBezTo>
                  <a:lnTo>
                    <a:pt x="1373" y="2833"/>
                  </a:lnTo>
                  <a:cubicBezTo>
                    <a:pt x="1216" y="2931"/>
                    <a:pt x="1059" y="3019"/>
                    <a:pt x="902" y="3117"/>
                  </a:cubicBezTo>
                  <a:cubicBezTo>
                    <a:pt x="844" y="3146"/>
                    <a:pt x="873" y="3215"/>
                    <a:pt x="922" y="3215"/>
                  </a:cubicBezTo>
                  <a:cubicBezTo>
                    <a:pt x="932" y="3215"/>
                    <a:pt x="942" y="3215"/>
                    <a:pt x="952" y="3205"/>
                  </a:cubicBezTo>
                  <a:cubicBezTo>
                    <a:pt x="1089" y="3136"/>
                    <a:pt x="1216" y="3058"/>
                    <a:pt x="1353" y="2979"/>
                  </a:cubicBezTo>
                  <a:lnTo>
                    <a:pt x="1353" y="2979"/>
                  </a:lnTo>
                  <a:cubicBezTo>
                    <a:pt x="1344" y="2999"/>
                    <a:pt x="1333" y="3029"/>
                    <a:pt x="1333" y="3048"/>
                  </a:cubicBezTo>
                  <a:lnTo>
                    <a:pt x="1246" y="3371"/>
                  </a:lnTo>
                  <a:cubicBezTo>
                    <a:pt x="1235" y="3411"/>
                    <a:pt x="1265" y="3440"/>
                    <a:pt x="1294" y="3440"/>
                  </a:cubicBezTo>
                  <a:cubicBezTo>
                    <a:pt x="1314" y="3440"/>
                    <a:pt x="1344" y="3430"/>
                    <a:pt x="1344" y="3401"/>
                  </a:cubicBezTo>
                  <a:cubicBezTo>
                    <a:pt x="1383" y="3273"/>
                    <a:pt x="1412" y="3146"/>
                    <a:pt x="1451" y="3019"/>
                  </a:cubicBezTo>
                  <a:cubicBezTo>
                    <a:pt x="1520" y="3146"/>
                    <a:pt x="1598" y="3273"/>
                    <a:pt x="1667" y="3401"/>
                  </a:cubicBezTo>
                  <a:cubicBezTo>
                    <a:pt x="1677" y="3421"/>
                    <a:pt x="1696" y="3430"/>
                    <a:pt x="1706" y="3430"/>
                  </a:cubicBezTo>
                  <a:cubicBezTo>
                    <a:pt x="1745" y="3430"/>
                    <a:pt x="1784" y="3391"/>
                    <a:pt x="1765" y="3352"/>
                  </a:cubicBezTo>
                  <a:cubicBezTo>
                    <a:pt x="1677" y="3186"/>
                    <a:pt x="1579" y="3029"/>
                    <a:pt x="1490" y="2872"/>
                  </a:cubicBezTo>
                  <a:cubicBezTo>
                    <a:pt x="1529" y="2735"/>
                    <a:pt x="1559" y="2607"/>
                    <a:pt x="1598" y="2480"/>
                  </a:cubicBezTo>
                  <a:cubicBezTo>
                    <a:pt x="1667" y="2607"/>
                    <a:pt x="1745" y="2735"/>
                    <a:pt x="1814" y="2862"/>
                  </a:cubicBezTo>
                  <a:cubicBezTo>
                    <a:pt x="1823" y="2881"/>
                    <a:pt x="1843" y="2892"/>
                    <a:pt x="1853" y="2892"/>
                  </a:cubicBezTo>
                  <a:cubicBezTo>
                    <a:pt x="1892" y="2892"/>
                    <a:pt x="1932" y="2852"/>
                    <a:pt x="1902" y="2813"/>
                  </a:cubicBezTo>
                  <a:cubicBezTo>
                    <a:pt x="1814" y="2656"/>
                    <a:pt x="1725" y="2489"/>
                    <a:pt x="1638" y="2333"/>
                  </a:cubicBezTo>
                  <a:cubicBezTo>
                    <a:pt x="1657" y="2245"/>
                    <a:pt x="1686" y="2156"/>
                    <a:pt x="1706" y="2078"/>
                  </a:cubicBezTo>
                  <a:lnTo>
                    <a:pt x="1755" y="2078"/>
                  </a:lnTo>
                  <a:cubicBezTo>
                    <a:pt x="1834" y="2078"/>
                    <a:pt x="1902" y="2058"/>
                    <a:pt x="1961" y="2019"/>
                  </a:cubicBezTo>
                  <a:cubicBezTo>
                    <a:pt x="2019" y="2068"/>
                    <a:pt x="2078" y="2127"/>
                    <a:pt x="2137" y="2186"/>
                  </a:cubicBezTo>
                  <a:lnTo>
                    <a:pt x="2137" y="2206"/>
                  </a:lnTo>
                  <a:lnTo>
                    <a:pt x="2137" y="2754"/>
                  </a:lnTo>
                  <a:cubicBezTo>
                    <a:pt x="2137" y="2794"/>
                    <a:pt x="2167" y="2813"/>
                    <a:pt x="2196" y="2813"/>
                  </a:cubicBezTo>
                  <a:cubicBezTo>
                    <a:pt x="2226" y="2813"/>
                    <a:pt x="2245" y="2794"/>
                    <a:pt x="2245" y="2754"/>
                  </a:cubicBezTo>
                  <a:lnTo>
                    <a:pt x="2245" y="2293"/>
                  </a:lnTo>
                  <a:cubicBezTo>
                    <a:pt x="2343" y="2391"/>
                    <a:pt x="2431" y="2489"/>
                    <a:pt x="2529" y="2587"/>
                  </a:cubicBezTo>
                  <a:lnTo>
                    <a:pt x="2529" y="2598"/>
                  </a:lnTo>
                  <a:lnTo>
                    <a:pt x="2529" y="3156"/>
                  </a:lnTo>
                  <a:cubicBezTo>
                    <a:pt x="2529" y="3186"/>
                    <a:pt x="2559" y="3205"/>
                    <a:pt x="2588" y="3205"/>
                  </a:cubicBezTo>
                  <a:cubicBezTo>
                    <a:pt x="2618" y="3205"/>
                    <a:pt x="2637" y="3186"/>
                    <a:pt x="2637" y="3156"/>
                  </a:cubicBezTo>
                  <a:lnTo>
                    <a:pt x="2637" y="2696"/>
                  </a:lnTo>
                  <a:cubicBezTo>
                    <a:pt x="2657" y="2705"/>
                    <a:pt x="2676" y="2725"/>
                    <a:pt x="2686" y="2744"/>
                  </a:cubicBezTo>
                  <a:cubicBezTo>
                    <a:pt x="2764" y="2823"/>
                    <a:pt x="2843" y="2901"/>
                    <a:pt x="2931" y="2979"/>
                  </a:cubicBezTo>
                  <a:cubicBezTo>
                    <a:pt x="2941" y="2990"/>
                    <a:pt x="2951" y="2999"/>
                    <a:pt x="2960" y="2999"/>
                  </a:cubicBezTo>
                  <a:cubicBezTo>
                    <a:pt x="3010" y="2999"/>
                    <a:pt x="3039" y="2940"/>
                    <a:pt x="2999" y="2911"/>
                  </a:cubicBezTo>
                  <a:cubicBezTo>
                    <a:pt x="2912" y="2813"/>
                    <a:pt x="2814" y="2715"/>
                    <a:pt x="2725" y="2627"/>
                  </a:cubicBezTo>
                  <a:lnTo>
                    <a:pt x="3166" y="2627"/>
                  </a:lnTo>
                  <a:cubicBezTo>
                    <a:pt x="3235" y="2627"/>
                    <a:pt x="3235" y="2519"/>
                    <a:pt x="3166" y="2519"/>
                  </a:cubicBezTo>
                  <a:cubicBezTo>
                    <a:pt x="2980" y="2519"/>
                    <a:pt x="2803" y="2519"/>
                    <a:pt x="2618" y="2509"/>
                  </a:cubicBezTo>
                  <a:cubicBezTo>
                    <a:pt x="2520" y="2421"/>
                    <a:pt x="2422" y="2323"/>
                    <a:pt x="2333" y="2235"/>
                  </a:cubicBezTo>
                  <a:lnTo>
                    <a:pt x="2774" y="2235"/>
                  </a:lnTo>
                  <a:cubicBezTo>
                    <a:pt x="2843" y="2235"/>
                    <a:pt x="2843" y="2127"/>
                    <a:pt x="2774" y="2127"/>
                  </a:cubicBezTo>
                  <a:cubicBezTo>
                    <a:pt x="2588" y="2127"/>
                    <a:pt x="2411" y="2117"/>
                    <a:pt x="2226" y="2117"/>
                  </a:cubicBezTo>
                  <a:lnTo>
                    <a:pt x="2049" y="1941"/>
                  </a:lnTo>
                  <a:cubicBezTo>
                    <a:pt x="2078" y="1901"/>
                    <a:pt x="2098" y="1853"/>
                    <a:pt x="2117" y="1803"/>
                  </a:cubicBezTo>
                  <a:cubicBezTo>
                    <a:pt x="2128" y="1755"/>
                    <a:pt x="2128" y="1716"/>
                    <a:pt x="2128" y="1676"/>
                  </a:cubicBezTo>
                  <a:cubicBezTo>
                    <a:pt x="2206" y="1657"/>
                    <a:pt x="2274" y="1637"/>
                    <a:pt x="2353" y="1618"/>
                  </a:cubicBezTo>
                  <a:lnTo>
                    <a:pt x="2363" y="1627"/>
                  </a:lnTo>
                  <a:cubicBezTo>
                    <a:pt x="2520" y="1716"/>
                    <a:pt x="2686" y="1803"/>
                    <a:pt x="2843" y="1901"/>
                  </a:cubicBezTo>
                  <a:lnTo>
                    <a:pt x="2872" y="1901"/>
                  </a:lnTo>
                  <a:cubicBezTo>
                    <a:pt x="2921" y="1901"/>
                    <a:pt x="2951" y="1833"/>
                    <a:pt x="2901" y="1803"/>
                  </a:cubicBezTo>
                  <a:cubicBezTo>
                    <a:pt x="2764" y="1725"/>
                    <a:pt x="2627" y="1657"/>
                    <a:pt x="2500" y="1578"/>
                  </a:cubicBezTo>
                  <a:cubicBezTo>
                    <a:pt x="2627" y="1539"/>
                    <a:pt x="2755" y="1510"/>
                    <a:pt x="2892" y="1470"/>
                  </a:cubicBezTo>
                  <a:cubicBezTo>
                    <a:pt x="2892" y="1480"/>
                    <a:pt x="2892" y="1480"/>
                    <a:pt x="2901" y="1480"/>
                  </a:cubicBezTo>
                  <a:cubicBezTo>
                    <a:pt x="3058" y="1578"/>
                    <a:pt x="3225" y="1666"/>
                    <a:pt x="3382" y="1755"/>
                  </a:cubicBezTo>
                  <a:cubicBezTo>
                    <a:pt x="3391" y="1764"/>
                    <a:pt x="3402" y="1764"/>
                    <a:pt x="3411" y="1764"/>
                  </a:cubicBezTo>
                  <a:cubicBezTo>
                    <a:pt x="3460" y="1764"/>
                    <a:pt x="3489" y="1696"/>
                    <a:pt x="3441" y="1666"/>
                  </a:cubicBezTo>
                  <a:cubicBezTo>
                    <a:pt x="3304" y="1588"/>
                    <a:pt x="3166" y="1510"/>
                    <a:pt x="3039" y="1431"/>
                  </a:cubicBezTo>
                  <a:cubicBezTo>
                    <a:pt x="3058" y="1431"/>
                    <a:pt x="3078" y="1422"/>
                    <a:pt x="3108" y="1412"/>
                  </a:cubicBezTo>
                  <a:cubicBezTo>
                    <a:pt x="3215" y="1383"/>
                    <a:pt x="3323" y="1363"/>
                    <a:pt x="3431" y="1333"/>
                  </a:cubicBezTo>
                  <a:cubicBezTo>
                    <a:pt x="3489" y="1314"/>
                    <a:pt x="3480" y="1226"/>
                    <a:pt x="3421" y="1226"/>
                  </a:cubicBezTo>
                  <a:lnTo>
                    <a:pt x="3402" y="1226"/>
                  </a:lnTo>
                  <a:cubicBezTo>
                    <a:pt x="3274" y="1255"/>
                    <a:pt x="3147" y="1294"/>
                    <a:pt x="3019" y="1324"/>
                  </a:cubicBezTo>
                  <a:cubicBezTo>
                    <a:pt x="3097" y="1196"/>
                    <a:pt x="3166" y="1069"/>
                    <a:pt x="3245" y="951"/>
                  </a:cubicBezTo>
                  <a:cubicBezTo>
                    <a:pt x="3274" y="902"/>
                    <a:pt x="3235" y="863"/>
                    <a:pt x="3195" y="863"/>
                  </a:cubicBezTo>
                  <a:cubicBezTo>
                    <a:pt x="3176" y="863"/>
                    <a:pt x="3166" y="873"/>
                    <a:pt x="3156" y="893"/>
                  </a:cubicBezTo>
                  <a:cubicBezTo>
                    <a:pt x="3058" y="1049"/>
                    <a:pt x="2960" y="1206"/>
                    <a:pt x="2872" y="1363"/>
                  </a:cubicBezTo>
                  <a:cubicBezTo>
                    <a:pt x="2745" y="1402"/>
                    <a:pt x="2607" y="1431"/>
                    <a:pt x="2480" y="1470"/>
                  </a:cubicBezTo>
                  <a:cubicBezTo>
                    <a:pt x="2559" y="1343"/>
                    <a:pt x="2637" y="1216"/>
                    <a:pt x="2705" y="1089"/>
                  </a:cubicBezTo>
                  <a:cubicBezTo>
                    <a:pt x="2735" y="1049"/>
                    <a:pt x="2696" y="1010"/>
                    <a:pt x="2657" y="1010"/>
                  </a:cubicBezTo>
                  <a:cubicBezTo>
                    <a:pt x="2637" y="1010"/>
                    <a:pt x="2627" y="1020"/>
                    <a:pt x="2618" y="1030"/>
                  </a:cubicBezTo>
                  <a:cubicBezTo>
                    <a:pt x="2520" y="1187"/>
                    <a:pt x="2431" y="1353"/>
                    <a:pt x="2333" y="1510"/>
                  </a:cubicBezTo>
                  <a:cubicBezTo>
                    <a:pt x="2255" y="1529"/>
                    <a:pt x="2176" y="1549"/>
                    <a:pt x="2108" y="1568"/>
                  </a:cubicBezTo>
                  <a:cubicBezTo>
                    <a:pt x="2069" y="1480"/>
                    <a:pt x="2000" y="1402"/>
                    <a:pt x="1902" y="1363"/>
                  </a:cubicBezTo>
                  <a:cubicBezTo>
                    <a:pt x="1921" y="1285"/>
                    <a:pt x="1941" y="1216"/>
                    <a:pt x="1961" y="1147"/>
                  </a:cubicBezTo>
                  <a:cubicBezTo>
                    <a:pt x="1961" y="1147"/>
                    <a:pt x="1971" y="1137"/>
                    <a:pt x="1980" y="1137"/>
                  </a:cubicBezTo>
                  <a:cubicBezTo>
                    <a:pt x="2137" y="1049"/>
                    <a:pt x="2294" y="951"/>
                    <a:pt x="2451" y="863"/>
                  </a:cubicBezTo>
                  <a:cubicBezTo>
                    <a:pt x="2500" y="834"/>
                    <a:pt x="2470" y="755"/>
                    <a:pt x="2422" y="755"/>
                  </a:cubicBezTo>
                  <a:cubicBezTo>
                    <a:pt x="2411" y="755"/>
                    <a:pt x="2402" y="755"/>
                    <a:pt x="2392" y="765"/>
                  </a:cubicBezTo>
                  <a:cubicBezTo>
                    <a:pt x="2265" y="843"/>
                    <a:pt x="2128" y="922"/>
                    <a:pt x="2000" y="1000"/>
                  </a:cubicBezTo>
                  <a:cubicBezTo>
                    <a:pt x="2030" y="873"/>
                    <a:pt x="2069" y="736"/>
                    <a:pt x="2108" y="608"/>
                  </a:cubicBezTo>
                  <a:cubicBezTo>
                    <a:pt x="2108" y="608"/>
                    <a:pt x="2117" y="608"/>
                    <a:pt x="2117" y="599"/>
                  </a:cubicBezTo>
                  <a:cubicBezTo>
                    <a:pt x="2284" y="510"/>
                    <a:pt x="2441" y="412"/>
                    <a:pt x="2598" y="324"/>
                  </a:cubicBezTo>
                  <a:cubicBezTo>
                    <a:pt x="2647" y="294"/>
                    <a:pt x="2618" y="216"/>
                    <a:pt x="2568" y="216"/>
                  </a:cubicBezTo>
                  <a:cubicBezTo>
                    <a:pt x="2559" y="216"/>
                    <a:pt x="2549" y="226"/>
                    <a:pt x="2539" y="226"/>
                  </a:cubicBezTo>
                  <a:cubicBezTo>
                    <a:pt x="2411" y="305"/>
                    <a:pt x="2274" y="383"/>
                    <a:pt x="2147" y="461"/>
                  </a:cubicBezTo>
                  <a:cubicBezTo>
                    <a:pt x="2147" y="442"/>
                    <a:pt x="2157" y="412"/>
                    <a:pt x="2167" y="392"/>
                  </a:cubicBezTo>
                  <a:lnTo>
                    <a:pt x="2255" y="69"/>
                  </a:lnTo>
                  <a:cubicBezTo>
                    <a:pt x="2265" y="20"/>
                    <a:pt x="2226" y="0"/>
                    <a:pt x="2196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4"/>
            <p:cNvSpPr/>
            <p:nvPr/>
          </p:nvSpPr>
          <p:spPr>
            <a:xfrm>
              <a:off x="4855178" y="55765"/>
              <a:ext cx="396558" cy="378050"/>
            </a:xfrm>
            <a:custGeom>
              <a:avLst/>
              <a:gdLst/>
              <a:ahLst/>
              <a:cxnLst/>
              <a:rect l="l" t="t" r="r" b="b"/>
              <a:pathLst>
                <a:path w="2334" h="2225" extrusionOk="0">
                  <a:moveTo>
                    <a:pt x="1304" y="0"/>
                  </a:moveTo>
                  <a:cubicBezTo>
                    <a:pt x="1284" y="0"/>
                    <a:pt x="1255" y="20"/>
                    <a:pt x="1265" y="49"/>
                  </a:cubicBezTo>
                  <a:cubicBezTo>
                    <a:pt x="1314" y="157"/>
                    <a:pt x="1363" y="264"/>
                    <a:pt x="1412" y="382"/>
                  </a:cubicBezTo>
                  <a:cubicBezTo>
                    <a:pt x="1382" y="460"/>
                    <a:pt x="1343" y="539"/>
                    <a:pt x="1314" y="627"/>
                  </a:cubicBezTo>
                  <a:cubicBezTo>
                    <a:pt x="1275" y="539"/>
                    <a:pt x="1236" y="451"/>
                    <a:pt x="1206" y="362"/>
                  </a:cubicBezTo>
                  <a:cubicBezTo>
                    <a:pt x="1196" y="343"/>
                    <a:pt x="1186" y="333"/>
                    <a:pt x="1167" y="333"/>
                  </a:cubicBezTo>
                  <a:cubicBezTo>
                    <a:pt x="1147" y="333"/>
                    <a:pt x="1127" y="362"/>
                    <a:pt x="1138" y="382"/>
                  </a:cubicBezTo>
                  <a:cubicBezTo>
                    <a:pt x="1186" y="500"/>
                    <a:pt x="1236" y="608"/>
                    <a:pt x="1275" y="715"/>
                  </a:cubicBezTo>
                  <a:cubicBezTo>
                    <a:pt x="1255" y="765"/>
                    <a:pt x="1245" y="813"/>
                    <a:pt x="1225" y="863"/>
                  </a:cubicBezTo>
                  <a:cubicBezTo>
                    <a:pt x="1206" y="863"/>
                    <a:pt x="1177" y="852"/>
                    <a:pt x="1157" y="852"/>
                  </a:cubicBezTo>
                  <a:cubicBezTo>
                    <a:pt x="1118" y="852"/>
                    <a:pt x="1069" y="863"/>
                    <a:pt x="1030" y="892"/>
                  </a:cubicBezTo>
                  <a:lnTo>
                    <a:pt x="942" y="774"/>
                  </a:lnTo>
                  <a:lnTo>
                    <a:pt x="942" y="765"/>
                  </a:lnTo>
                  <a:cubicBezTo>
                    <a:pt x="961" y="647"/>
                    <a:pt x="971" y="529"/>
                    <a:pt x="981" y="412"/>
                  </a:cubicBezTo>
                  <a:cubicBezTo>
                    <a:pt x="981" y="382"/>
                    <a:pt x="961" y="373"/>
                    <a:pt x="942" y="373"/>
                  </a:cubicBezTo>
                  <a:cubicBezTo>
                    <a:pt x="932" y="373"/>
                    <a:pt x="912" y="382"/>
                    <a:pt x="912" y="402"/>
                  </a:cubicBezTo>
                  <a:lnTo>
                    <a:pt x="883" y="696"/>
                  </a:lnTo>
                  <a:cubicBezTo>
                    <a:pt x="824" y="627"/>
                    <a:pt x="765" y="558"/>
                    <a:pt x="716" y="490"/>
                  </a:cubicBezTo>
                  <a:lnTo>
                    <a:pt x="716" y="480"/>
                  </a:lnTo>
                  <a:cubicBezTo>
                    <a:pt x="726" y="362"/>
                    <a:pt x="746" y="245"/>
                    <a:pt x="755" y="118"/>
                  </a:cubicBezTo>
                  <a:cubicBezTo>
                    <a:pt x="755" y="98"/>
                    <a:pt x="736" y="88"/>
                    <a:pt x="716" y="88"/>
                  </a:cubicBezTo>
                  <a:cubicBezTo>
                    <a:pt x="696" y="88"/>
                    <a:pt x="687" y="98"/>
                    <a:pt x="687" y="118"/>
                  </a:cubicBezTo>
                  <a:cubicBezTo>
                    <a:pt x="667" y="216"/>
                    <a:pt x="657" y="314"/>
                    <a:pt x="648" y="412"/>
                  </a:cubicBezTo>
                  <a:cubicBezTo>
                    <a:pt x="638" y="402"/>
                    <a:pt x="628" y="392"/>
                    <a:pt x="618" y="373"/>
                  </a:cubicBezTo>
                  <a:cubicBezTo>
                    <a:pt x="579" y="323"/>
                    <a:pt x="530" y="264"/>
                    <a:pt x="481" y="206"/>
                  </a:cubicBezTo>
                  <a:cubicBezTo>
                    <a:pt x="481" y="196"/>
                    <a:pt x="471" y="196"/>
                    <a:pt x="461" y="196"/>
                  </a:cubicBezTo>
                  <a:cubicBezTo>
                    <a:pt x="432" y="196"/>
                    <a:pt x="402" y="225"/>
                    <a:pt x="432" y="255"/>
                  </a:cubicBezTo>
                  <a:cubicBezTo>
                    <a:pt x="481" y="314"/>
                    <a:pt x="540" y="382"/>
                    <a:pt x="589" y="451"/>
                  </a:cubicBezTo>
                  <a:cubicBezTo>
                    <a:pt x="491" y="441"/>
                    <a:pt x="402" y="431"/>
                    <a:pt x="304" y="421"/>
                  </a:cubicBezTo>
                  <a:lnTo>
                    <a:pt x="295" y="421"/>
                  </a:lnTo>
                  <a:cubicBezTo>
                    <a:pt x="256" y="421"/>
                    <a:pt x="256" y="480"/>
                    <a:pt x="295" y="490"/>
                  </a:cubicBezTo>
                  <a:cubicBezTo>
                    <a:pt x="413" y="500"/>
                    <a:pt x="530" y="519"/>
                    <a:pt x="657" y="529"/>
                  </a:cubicBezTo>
                  <a:cubicBezTo>
                    <a:pt x="707" y="598"/>
                    <a:pt x="765" y="667"/>
                    <a:pt x="814" y="735"/>
                  </a:cubicBezTo>
                  <a:cubicBezTo>
                    <a:pt x="726" y="725"/>
                    <a:pt x="628" y="715"/>
                    <a:pt x="530" y="706"/>
                  </a:cubicBezTo>
                  <a:cubicBezTo>
                    <a:pt x="481" y="706"/>
                    <a:pt x="481" y="765"/>
                    <a:pt x="520" y="774"/>
                  </a:cubicBezTo>
                  <a:cubicBezTo>
                    <a:pt x="648" y="784"/>
                    <a:pt x="765" y="804"/>
                    <a:pt x="883" y="813"/>
                  </a:cubicBezTo>
                  <a:cubicBezTo>
                    <a:pt x="912" y="852"/>
                    <a:pt x="942" y="892"/>
                    <a:pt x="981" y="931"/>
                  </a:cubicBezTo>
                  <a:cubicBezTo>
                    <a:pt x="932" y="980"/>
                    <a:pt x="912" y="1048"/>
                    <a:pt x="912" y="1117"/>
                  </a:cubicBezTo>
                  <a:cubicBezTo>
                    <a:pt x="863" y="1117"/>
                    <a:pt x="814" y="1127"/>
                    <a:pt x="765" y="1137"/>
                  </a:cubicBezTo>
                  <a:lnTo>
                    <a:pt x="755" y="1127"/>
                  </a:lnTo>
                  <a:lnTo>
                    <a:pt x="461" y="921"/>
                  </a:lnTo>
                  <a:cubicBezTo>
                    <a:pt x="452" y="911"/>
                    <a:pt x="452" y="911"/>
                    <a:pt x="442" y="911"/>
                  </a:cubicBezTo>
                  <a:cubicBezTo>
                    <a:pt x="413" y="911"/>
                    <a:pt x="393" y="950"/>
                    <a:pt x="422" y="980"/>
                  </a:cubicBezTo>
                  <a:cubicBezTo>
                    <a:pt x="500" y="1039"/>
                    <a:pt x="589" y="1098"/>
                    <a:pt x="667" y="1146"/>
                  </a:cubicBezTo>
                  <a:cubicBezTo>
                    <a:pt x="579" y="1166"/>
                    <a:pt x="491" y="1176"/>
                    <a:pt x="402" y="1196"/>
                  </a:cubicBezTo>
                  <a:cubicBezTo>
                    <a:pt x="402" y="1185"/>
                    <a:pt x="402" y="1185"/>
                    <a:pt x="393" y="1185"/>
                  </a:cubicBezTo>
                  <a:cubicBezTo>
                    <a:pt x="295" y="1117"/>
                    <a:pt x="197" y="1039"/>
                    <a:pt x="99" y="970"/>
                  </a:cubicBezTo>
                  <a:lnTo>
                    <a:pt x="79" y="970"/>
                  </a:lnTo>
                  <a:cubicBezTo>
                    <a:pt x="50" y="970"/>
                    <a:pt x="30" y="1009"/>
                    <a:pt x="60" y="1029"/>
                  </a:cubicBezTo>
                  <a:cubicBezTo>
                    <a:pt x="138" y="1087"/>
                    <a:pt x="226" y="1146"/>
                    <a:pt x="304" y="1205"/>
                  </a:cubicBezTo>
                  <a:cubicBezTo>
                    <a:pt x="295" y="1205"/>
                    <a:pt x="275" y="1215"/>
                    <a:pt x="256" y="1215"/>
                  </a:cubicBezTo>
                  <a:cubicBezTo>
                    <a:pt x="187" y="1225"/>
                    <a:pt x="108" y="1235"/>
                    <a:pt x="40" y="1244"/>
                  </a:cubicBezTo>
                  <a:cubicBezTo>
                    <a:pt x="1" y="1254"/>
                    <a:pt x="1" y="1323"/>
                    <a:pt x="40" y="1323"/>
                  </a:cubicBezTo>
                  <a:lnTo>
                    <a:pt x="50" y="1323"/>
                  </a:lnTo>
                  <a:cubicBezTo>
                    <a:pt x="138" y="1303"/>
                    <a:pt x="226" y="1294"/>
                    <a:pt x="304" y="1274"/>
                  </a:cubicBezTo>
                  <a:lnTo>
                    <a:pt x="304" y="1274"/>
                  </a:lnTo>
                  <a:cubicBezTo>
                    <a:pt x="246" y="1352"/>
                    <a:pt x="197" y="1431"/>
                    <a:pt x="138" y="1509"/>
                  </a:cubicBezTo>
                  <a:cubicBezTo>
                    <a:pt x="119" y="1538"/>
                    <a:pt x="138" y="1568"/>
                    <a:pt x="167" y="1568"/>
                  </a:cubicBezTo>
                  <a:cubicBezTo>
                    <a:pt x="177" y="1568"/>
                    <a:pt x="187" y="1558"/>
                    <a:pt x="197" y="1548"/>
                  </a:cubicBezTo>
                  <a:cubicBezTo>
                    <a:pt x="265" y="1460"/>
                    <a:pt x="334" y="1362"/>
                    <a:pt x="413" y="1264"/>
                  </a:cubicBezTo>
                  <a:cubicBezTo>
                    <a:pt x="491" y="1254"/>
                    <a:pt x="579" y="1235"/>
                    <a:pt x="667" y="1225"/>
                  </a:cubicBezTo>
                  <a:lnTo>
                    <a:pt x="667" y="1225"/>
                  </a:lnTo>
                  <a:cubicBezTo>
                    <a:pt x="609" y="1303"/>
                    <a:pt x="550" y="1381"/>
                    <a:pt x="491" y="1450"/>
                  </a:cubicBezTo>
                  <a:cubicBezTo>
                    <a:pt x="471" y="1479"/>
                    <a:pt x="500" y="1509"/>
                    <a:pt x="520" y="1509"/>
                  </a:cubicBezTo>
                  <a:cubicBezTo>
                    <a:pt x="530" y="1509"/>
                    <a:pt x="540" y="1509"/>
                    <a:pt x="550" y="1499"/>
                  </a:cubicBezTo>
                  <a:cubicBezTo>
                    <a:pt x="628" y="1401"/>
                    <a:pt x="696" y="1303"/>
                    <a:pt x="765" y="1205"/>
                  </a:cubicBezTo>
                  <a:cubicBezTo>
                    <a:pt x="824" y="1196"/>
                    <a:pt x="873" y="1196"/>
                    <a:pt x="922" y="1185"/>
                  </a:cubicBezTo>
                  <a:cubicBezTo>
                    <a:pt x="932" y="1205"/>
                    <a:pt x="951" y="1235"/>
                    <a:pt x="971" y="1254"/>
                  </a:cubicBezTo>
                  <a:cubicBezTo>
                    <a:pt x="990" y="1283"/>
                    <a:pt x="1020" y="1303"/>
                    <a:pt x="1049" y="1323"/>
                  </a:cubicBezTo>
                  <a:lnTo>
                    <a:pt x="990" y="1470"/>
                  </a:lnTo>
                  <a:lnTo>
                    <a:pt x="971" y="1470"/>
                  </a:lnTo>
                  <a:cubicBezTo>
                    <a:pt x="863" y="1519"/>
                    <a:pt x="755" y="1568"/>
                    <a:pt x="648" y="1627"/>
                  </a:cubicBezTo>
                  <a:cubicBezTo>
                    <a:pt x="609" y="1636"/>
                    <a:pt x="628" y="1695"/>
                    <a:pt x="657" y="1695"/>
                  </a:cubicBezTo>
                  <a:cubicBezTo>
                    <a:pt x="667" y="1695"/>
                    <a:pt x="667" y="1686"/>
                    <a:pt x="677" y="1686"/>
                  </a:cubicBezTo>
                  <a:cubicBezTo>
                    <a:pt x="765" y="1646"/>
                    <a:pt x="863" y="1607"/>
                    <a:pt x="951" y="1558"/>
                  </a:cubicBezTo>
                  <a:lnTo>
                    <a:pt x="951" y="1558"/>
                  </a:lnTo>
                  <a:cubicBezTo>
                    <a:pt x="922" y="1646"/>
                    <a:pt x="883" y="1725"/>
                    <a:pt x="853" y="1813"/>
                  </a:cubicBezTo>
                  <a:lnTo>
                    <a:pt x="844" y="1813"/>
                  </a:lnTo>
                  <a:cubicBezTo>
                    <a:pt x="736" y="1862"/>
                    <a:pt x="628" y="1911"/>
                    <a:pt x="511" y="1960"/>
                  </a:cubicBezTo>
                  <a:cubicBezTo>
                    <a:pt x="481" y="1980"/>
                    <a:pt x="491" y="2028"/>
                    <a:pt x="530" y="2028"/>
                  </a:cubicBezTo>
                  <a:lnTo>
                    <a:pt x="540" y="2028"/>
                  </a:lnTo>
                  <a:cubicBezTo>
                    <a:pt x="638" y="1989"/>
                    <a:pt x="726" y="1940"/>
                    <a:pt x="814" y="1901"/>
                  </a:cubicBezTo>
                  <a:lnTo>
                    <a:pt x="814" y="1901"/>
                  </a:lnTo>
                  <a:cubicBezTo>
                    <a:pt x="814" y="1921"/>
                    <a:pt x="805" y="1930"/>
                    <a:pt x="805" y="1950"/>
                  </a:cubicBezTo>
                  <a:lnTo>
                    <a:pt x="716" y="2156"/>
                  </a:lnTo>
                  <a:cubicBezTo>
                    <a:pt x="707" y="2185"/>
                    <a:pt x="736" y="2205"/>
                    <a:pt x="755" y="2205"/>
                  </a:cubicBezTo>
                  <a:cubicBezTo>
                    <a:pt x="765" y="2205"/>
                    <a:pt x="785" y="2195"/>
                    <a:pt x="785" y="2176"/>
                  </a:cubicBezTo>
                  <a:cubicBezTo>
                    <a:pt x="814" y="2097"/>
                    <a:pt x="853" y="2019"/>
                    <a:pt x="883" y="1940"/>
                  </a:cubicBezTo>
                  <a:cubicBezTo>
                    <a:pt x="922" y="2028"/>
                    <a:pt x="961" y="2117"/>
                    <a:pt x="990" y="2205"/>
                  </a:cubicBezTo>
                  <a:cubicBezTo>
                    <a:pt x="1001" y="2215"/>
                    <a:pt x="1010" y="2224"/>
                    <a:pt x="1030" y="2224"/>
                  </a:cubicBezTo>
                  <a:cubicBezTo>
                    <a:pt x="1049" y="2224"/>
                    <a:pt x="1069" y="2205"/>
                    <a:pt x="1059" y="2176"/>
                  </a:cubicBezTo>
                  <a:cubicBezTo>
                    <a:pt x="1010" y="2067"/>
                    <a:pt x="971" y="1950"/>
                    <a:pt x="922" y="1842"/>
                  </a:cubicBezTo>
                  <a:cubicBezTo>
                    <a:pt x="951" y="1764"/>
                    <a:pt x="981" y="1675"/>
                    <a:pt x="1010" y="1597"/>
                  </a:cubicBezTo>
                  <a:lnTo>
                    <a:pt x="1127" y="1862"/>
                  </a:lnTo>
                  <a:cubicBezTo>
                    <a:pt x="1138" y="1882"/>
                    <a:pt x="1147" y="1882"/>
                    <a:pt x="1157" y="1882"/>
                  </a:cubicBezTo>
                  <a:cubicBezTo>
                    <a:pt x="1177" y="1882"/>
                    <a:pt x="1206" y="1862"/>
                    <a:pt x="1196" y="1832"/>
                  </a:cubicBezTo>
                  <a:cubicBezTo>
                    <a:pt x="1147" y="1725"/>
                    <a:pt x="1098" y="1617"/>
                    <a:pt x="1049" y="1499"/>
                  </a:cubicBezTo>
                  <a:cubicBezTo>
                    <a:pt x="1069" y="1450"/>
                    <a:pt x="1088" y="1401"/>
                    <a:pt x="1108" y="1342"/>
                  </a:cubicBezTo>
                  <a:cubicBezTo>
                    <a:pt x="1127" y="1342"/>
                    <a:pt x="1147" y="1352"/>
                    <a:pt x="1157" y="1352"/>
                  </a:cubicBezTo>
                  <a:cubicBezTo>
                    <a:pt x="1196" y="1352"/>
                    <a:pt x="1245" y="1333"/>
                    <a:pt x="1284" y="1313"/>
                  </a:cubicBezTo>
                  <a:cubicBezTo>
                    <a:pt x="1314" y="1362"/>
                    <a:pt x="1353" y="1401"/>
                    <a:pt x="1382" y="1440"/>
                  </a:cubicBezTo>
                  <a:lnTo>
                    <a:pt x="1382" y="1460"/>
                  </a:lnTo>
                  <a:lnTo>
                    <a:pt x="1353" y="1813"/>
                  </a:lnTo>
                  <a:cubicBezTo>
                    <a:pt x="1343" y="1842"/>
                    <a:pt x="1363" y="1852"/>
                    <a:pt x="1382" y="1852"/>
                  </a:cubicBezTo>
                  <a:cubicBezTo>
                    <a:pt x="1402" y="1852"/>
                    <a:pt x="1421" y="1842"/>
                    <a:pt x="1421" y="1823"/>
                  </a:cubicBezTo>
                  <a:cubicBezTo>
                    <a:pt x="1432" y="1725"/>
                    <a:pt x="1441" y="1627"/>
                    <a:pt x="1451" y="1519"/>
                  </a:cubicBezTo>
                  <a:cubicBezTo>
                    <a:pt x="1500" y="1588"/>
                    <a:pt x="1559" y="1656"/>
                    <a:pt x="1617" y="1725"/>
                  </a:cubicBezTo>
                  <a:cubicBezTo>
                    <a:pt x="1617" y="1734"/>
                    <a:pt x="1608" y="1734"/>
                    <a:pt x="1608" y="1744"/>
                  </a:cubicBezTo>
                  <a:lnTo>
                    <a:pt x="1578" y="2097"/>
                  </a:lnTo>
                  <a:cubicBezTo>
                    <a:pt x="1578" y="2126"/>
                    <a:pt x="1598" y="2136"/>
                    <a:pt x="1617" y="2136"/>
                  </a:cubicBezTo>
                  <a:cubicBezTo>
                    <a:pt x="1628" y="2136"/>
                    <a:pt x="1647" y="2126"/>
                    <a:pt x="1647" y="2107"/>
                  </a:cubicBezTo>
                  <a:cubicBezTo>
                    <a:pt x="1657" y="2009"/>
                    <a:pt x="1667" y="1911"/>
                    <a:pt x="1676" y="1803"/>
                  </a:cubicBezTo>
                  <a:cubicBezTo>
                    <a:pt x="1686" y="1823"/>
                    <a:pt x="1696" y="1832"/>
                    <a:pt x="1706" y="1842"/>
                  </a:cubicBezTo>
                  <a:cubicBezTo>
                    <a:pt x="1755" y="1901"/>
                    <a:pt x="1804" y="1960"/>
                    <a:pt x="1843" y="2019"/>
                  </a:cubicBezTo>
                  <a:cubicBezTo>
                    <a:pt x="1853" y="2028"/>
                    <a:pt x="1863" y="2028"/>
                    <a:pt x="1872" y="2028"/>
                  </a:cubicBezTo>
                  <a:cubicBezTo>
                    <a:pt x="1902" y="2028"/>
                    <a:pt x="1922" y="1999"/>
                    <a:pt x="1902" y="1969"/>
                  </a:cubicBezTo>
                  <a:cubicBezTo>
                    <a:pt x="1843" y="1901"/>
                    <a:pt x="1794" y="1832"/>
                    <a:pt x="1735" y="1764"/>
                  </a:cubicBezTo>
                  <a:lnTo>
                    <a:pt x="1735" y="1764"/>
                  </a:lnTo>
                  <a:cubicBezTo>
                    <a:pt x="1833" y="1784"/>
                    <a:pt x="1931" y="1793"/>
                    <a:pt x="2029" y="1803"/>
                  </a:cubicBezTo>
                  <a:cubicBezTo>
                    <a:pt x="2068" y="1803"/>
                    <a:pt x="2078" y="1734"/>
                    <a:pt x="2029" y="1734"/>
                  </a:cubicBezTo>
                  <a:cubicBezTo>
                    <a:pt x="1911" y="1715"/>
                    <a:pt x="1794" y="1705"/>
                    <a:pt x="1676" y="1686"/>
                  </a:cubicBezTo>
                  <a:cubicBezTo>
                    <a:pt x="1617" y="1617"/>
                    <a:pt x="1569" y="1548"/>
                    <a:pt x="1510" y="1479"/>
                  </a:cubicBezTo>
                  <a:lnTo>
                    <a:pt x="1510" y="1479"/>
                  </a:lnTo>
                  <a:cubicBezTo>
                    <a:pt x="1608" y="1499"/>
                    <a:pt x="1706" y="1509"/>
                    <a:pt x="1794" y="1519"/>
                  </a:cubicBezTo>
                  <a:lnTo>
                    <a:pt x="1804" y="1519"/>
                  </a:lnTo>
                  <a:cubicBezTo>
                    <a:pt x="1843" y="1519"/>
                    <a:pt x="1853" y="1450"/>
                    <a:pt x="1804" y="1450"/>
                  </a:cubicBezTo>
                  <a:cubicBezTo>
                    <a:pt x="1686" y="1431"/>
                    <a:pt x="1569" y="1421"/>
                    <a:pt x="1451" y="1401"/>
                  </a:cubicBezTo>
                  <a:cubicBezTo>
                    <a:pt x="1412" y="1362"/>
                    <a:pt x="1373" y="1313"/>
                    <a:pt x="1334" y="1274"/>
                  </a:cubicBezTo>
                  <a:cubicBezTo>
                    <a:pt x="1382" y="1225"/>
                    <a:pt x="1402" y="1166"/>
                    <a:pt x="1402" y="1107"/>
                  </a:cubicBezTo>
                  <a:cubicBezTo>
                    <a:pt x="1461" y="1098"/>
                    <a:pt x="1510" y="1098"/>
                    <a:pt x="1569" y="1087"/>
                  </a:cubicBezTo>
                  <a:lnTo>
                    <a:pt x="1569" y="1098"/>
                  </a:lnTo>
                  <a:lnTo>
                    <a:pt x="1863" y="1303"/>
                  </a:lnTo>
                  <a:cubicBezTo>
                    <a:pt x="1872" y="1313"/>
                    <a:pt x="1882" y="1313"/>
                    <a:pt x="1882" y="1313"/>
                  </a:cubicBezTo>
                  <a:cubicBezTo>
                    <a:pt x="1911" y="1313"/>
                    <a:pt x="1941" y="1264"/>
                    <a:pt x="1911" y="1244"/>
                  </a:cubicBezTo>
                  <a:cubicBezTo>
                    <a:pt x="1824" y="1185"/>
                    <a:pt x="1745" y="1127"/>
                    <a:pt x="1667" y="1068"/>
                  </a:cubicBezTo>
                  <a:cubicBezTo>
                    <a:pt x="1755" y="1058"/>
                    <a:pt x="1833" y="1039"/>
                    <a:pt x="1922" y="1029"/>
                  </a:cubicBezTo>
                  <a:cubicBezTo>
                    <a:pt x="1931" y="1029"/>
                    <a:pt x="1931" y="1039"/>
                    <a:pt x="1931" y="1039"/>
                  </a:cubicBezTo>
                  <a:lnTo>
                    <a:pt x="2225" y="1244"/>
                  </a:lnTo>
                  <a:cubicBezTo>
                    <a:pt x="2235" y="1254"/>
                    <a:pt x="2245" y="1254"/>
                    <a:pt x="2245" y="1254"/>
                  </a:cubicBezTo>
                  <a:cubicBezTo>
                    <a:pt x="2274" y="1254"/>
                    <a:pt x="2303" y="1215"/>
                    <a:pt x="2264" y="1196"/>
                  </a:cubicBezTo>
                  <a:cubicBezTo>
                    <a:pt x="2186" y="1137"/>
                    <a:pt x="2107" y="1078"/>
                    <a:pt x="2020" y="1019"/>
                  </a:cubicBezTo>
                  <a:cubicBezTo>
                    <a:pt x="2039" y="1009"/>
                    <a:pt x="2059" y="1009"/>
                    <a:pt x="2068" y="1009"/>
                  </a:cubicBezTo>
                  <a:cubicBezTo>
                    <a:pt x="2147" y="1000"/>
                    <a:pt x="2216" y="990"/>
                    <a:pt x="2294" y="970"/>
                  </a:cubicBezTo>
                  <a:cubicBezTo>
                    <a:pt x="2333" y="970"/>
                    <a:pt x="2323" y="902"/>
                    <a:pt x="2284" y="902"/>
                  </a:cubicBezTo>
                  <a:lnTo>
                    <a:pt x="2274" y="902"/>
                  </a:lnTo>
                  <a:cubicBezTo>
                    <a:pt x="2196" y="921"/>
                    <a:pt x="2107" y="931"/>
                    <a:pt x="2020" y="941"/>
                  </a:cubicBezTo>
                  <a:cubicBezTo>
                    <a:pt x="2078" y="863"/>
                    <a:pt x="2137" y="784"/>
                    <a:pt x="2196" y="715"/>
                  </a:cubicBezTo>
                  <a:cubicBezTo>
                    <a:pt x="2216" y="686"/>
                    <a:pt x="2186" y="656"/>
                    <a:pt x="2166" y="656"/>
                  </a:cubicBezTo>
                  <a:cubicBezTo>
                    <a:pt x="2157" y="656"/>
                    <a:pt x="2147" y="656"/>
                    <a:pt x="2137" y="667"/>
                  </a:cubicBezTo>
                  <a:cubicBezTo>
                    <a:pt x="2068" y="765"/>
                    <a:pt x="1990" y="863"/>
                    <a:pt x="1922" y="960"/>
                  </a:cubicBezTo>
                  <a:cubicBezTo>
                    <a:pt x="1833" y="970"/>
                    <a:pt x="1745" y="990"/>
                    <a:pt x="1657" y="1000"/>
                  </a:cubicBezTo>
                  <a:lnTo>
                    <a:pt x="1833" y="765"/>
                  </a:lnTo>
                  <a:cubicBezTo>
                    <a:pt x="1853" y="745"/>
                    <a:pt x="1833" y="715"/>
                    <a:pt x="1804" y="715"/>
                  </a:cubicBezTo>
                  <a:cubicBezTo>
                    <a:pt x="1794" y="715"/>
                    <a:pt x="1784" y="715"/>
                    <a:pt x="1774" y="725"/>
                  </a:cubicBezTo>
                  <a:cubicBezTo>
                    <a:pt x="1706" y="823"/>
                    <a:pt x="1637" y="921"/>
                    <a:pt x="1559" y="1009"/>
                  </a:cubicBezTo>
                  <a:cubicBezTo>
                    <a:pt x="1510" y="1019"/>
                    <a:pt x="1451" y="1029"/>
                    <a:pt x="1392" y="1039"/>
                  </a:cubicBezTo>
                  <a:cubicBezTo>
                    <a:pt x="1392" y="1009"/>
                    <a:pt x="1373" y="980"/>
                    <a:pt x="1353" y="950"/>
                  </a:cubicBezTo>
                  <a:cubicBezTo>
                    <a:pt x="1334" y="921"/>
                    <a:pt x="1314" y="902"/>
                    <a:pt x="1284" y="892"/>
                  </a:cubicBezTo>
                  <a:cubicBezTo>
                    <a:pt x="1304" y="843"/>
                    <a:pt x="1323" y="794"/>
                    <a:pt x="1343" y="754"/>
                  </a:cubicBezTo>
                  <a:cubicBezTo>
                    <a:pt x="1343" y="754"/>
                    <a:pt x="1353" y="754"/>
                    <a:pt x="1353" y="745"/>
                  </a:cubicBezTo>
                  <a:cubicBezTo>
                    <a:pt x="1461" y="696"/>
                    <a:pt x="1569" y="647"/>
                    <a:pt x="1686" y="598"/>
                  </a:cubicBezTo>
                  <a:cubicBezTo>
                    <a:pt x="1715" y="588"/>
                    <a:pt x="1706" y="529"/>
                    <a:pt x="1667" y="529"/>
                  </a:cubicBezTo>
                  <a:cubicBezTo>
                    <a:pt x="1667" y="529"/>
                    <a:pt x="1657" y="529"/>
                    <a:pt x="1657" y="539"/>
                  </a:cubicBezTo>
                  <a:cubicBezTo>
                    <a:pt x="1559" y="578"/>
                    <a:pt x="1471" y="617"/>
                    <a:pt x="1382" y="656"/>
                  </a:cubicBezTo>
                  <a:cubicBezTo>
                    <a:pt x="1412" y="578"/>
                    <a:pt x="1441" y="490"/>
                    <a:pt x="1471" y="412"/>
                  </a:cubicBezTo>
                  <a:lnTo>
                    <a:pt x="1490" y="412"/>
                  </a:lnTo>
                  <a:lnTo>
                    <a:pt x="1813" y="264"/>
                  </a:lnTo>
                  <a:cubicBezTo>
                    <a:pt x="1853" y="245"/>
                    <a:pt x="1833" y="196"/>
                    <a:pt x="1804" y="196"/>
                  </a:cubicBezTo>
                  <a:lnTo>
                    <a:pt x="1784" y="196"/>
                  </a:lnTo>
                  <a:cubicBezTo>
                    <a:pt x="1696" y="235"/>
                    <a:pt x="1598" y="275"/>
                    <a:pt x="1510" y="323"/>
                  </a:cubicBezTo>
                  <a:cubicBezTo>
                    <a:pt x="1519" y="304"/>
                    <a:pt x="1519" y="284"/>
                    <a:pt x="1530" y="275"/>
                  </a:cubicBezTo>
                  <a:cubicBezTo>
                    <a:pt x="1559" y="206"/>
                    <a:pt x="1578" y="137"/>
                    <a:pt x="1608" y="68"/>
                  </a:cubicBezTo>
                  <a:cubicBezTo>
                    <a:pt x="1617" y="39"/>
                    <a:pt x="1598" y="20"/>
                    <a:pt x="1569" y="20"/>
                  </a:cubicBezTo>
                  <a:cubicBezTo>
                    <a:pt x="1559" y="20"/>
                    <a:pt x="1549" y="29"/>
                    <a:pt x="1539" y="39"/>
                  </a:cubicBezTo>
                  <a:cubicBezTo>
                    <a:pt x="1510" y="127"/>
                    <a:pt x="1480" y="206"/>
                    <a:pt x="1451" y="284"/>
                  </a:cubicBezTo>
                  <a:lnTo>
                    <a:pt x="1334" y="20"/>
                  </a:lnTo>
                  <a:cubicBezTo>
                    <a:pt x="1323" y="0"/>
                    <a:pt x="1314" y="0"/>
                    <a:pt x="1304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4"/>
            <p:cNvSpPr/>
            <p:nvPr/>
          </p:nvSpPr>
          <p:spPr>
            <a:xfrm>
              <a:off x="3461600" y="115572"/>
              <a:ext cx="215100" cy="203382"/>
            </a:xfrm>
            <a:custGeom>
              <a:avLst/>
              <a:gdLst/>
              <a:ahLst/>
              <a:cxnLst/>
              <a:rect l="l" t="t" r="r" b="b"/>
              <a:pathLst>
                <a:path w="1266" h="1197" extrusionOk="0">
                  <a:moveTo>
                    <a:pt x="706" y="1"/>
                  </a:moveTo>
                  <a:cubicBezTo>
                    <a:pt x="697" y="1"/>
                    <a:pt x="687" y="10"/>
                    <a:pt x="687" y="30"/>
                  </a:cubicBezTo>
                  <a:cubicBezTo>
                    <a:pt x="716" y="89"/>
                    <a:pt x="736" y="148"/>
                    <a:pt x="765" y="206"/>
                  </a:cubicBezTo>
                  <a:cubicBezTo>
                    <a:pt x="745" y="256"/>
                    <a:pt x="736" y="295"/>
                    <a:pt x="716" y="334"/>
                  </a:cubicBezTo>
                  <a:cubicBezTo>
                    <a:pt x="697" y="295"/>
                    <a:pt x="677" y="246"/>
                    <a:pt x="658" y="197"/>
                  </a:cubicBezTo>
                  <a:cubicBezTo>
                    <a:pt x="647" y="187"/>
                    <a:pt x="647" y="187"/>
                    <a:pt x="638" y="187"/>
                  </a:cubicBezTo>
                  <a:cubicBezTo>
                    <a:pt x="628" y="187"/>
                    <a:pt x="608" y="197"/>
                    <a:pt x="618" y="206"/>
                  </a:cubicBezTo>
                  <a:cubicBezTo>
                    <a:pt x="647" y="275"/>
                    <a:pt x="667" y="334"/>
                    <a:pt x="697" y="393"/>
                  </a:cubicBezTo>
                  <a:cubicBezTo>
                    <a:pt x="687" y="413"/>
                    <a:pt x="677" y="442"/>
                    <a:pt x="667" y="471"/>
                  </a:cubicBezTo>
                  <a:cubicBezTo>
                    <a:pt x="658" y="461"/>
                    <a:pt x="638" y="461"/>
                    <a:pt x="628" y="461"/>
                  </a:cubicBezTo>
                  <a:cubicBezTo>
                    <a:pt x="608" y="461"/>
                    <a:pt x="579" y="471"/>
                    <a:pt x="560" y="481"/>
                  </a:cubicBezTo>
                  <a:cubicBezTo>
                    <a:pt x="549" y="461"/>
                    <a:pt x="530" y="442"/>
                    <a:pt x="510" y="422"/>
                  </a:cubicBezTo>
                  <a:cubicBezTo>
                    <a:pt x="510" y="422"/>
                    <a:pt x="510" y="413"/>
                    <a:pt x="520" y="413"/>
                  </a:cubicBezTo>
                  <a:cubicBezTo>
                    <a:pt x="520" y="354"/>
                    <a:pt x="530" y="285"/>
                    <a:pt x="530" y="226"/>
                  </a:cubicBezTo>
                  <a:cubicBezTo>
                    <a:pt x="540" y="206"/>
                    <a:pt x="520" y="197"/>
                    <a:pt x="510" y="197"/>
                  </a:cubicBezTo>
                  <a:cubicBezTo>
                    <a:pt x="510" y="197"/>
                    <a:pt x="501" y="206"/>
                    <a:pt x="501" y="217"/>
                  </a:cubicBezTo>
                  <a:cubicBezTo>
                    <a:pt x="491" y="275"/>
                    <a:pt x="481" y="324"/>
                    <a:pt x="481" y="383"/>
                  </a:cubicBezTo>
                  <a:lnTo>
                    <a:pt x="393" y="265"/>
                  </a:lnTo>
                  <a:cubicBezTo>
                    <a:pt x="403" y="197"/>
                    <a:pt x="403" y="128"/>
                    <a:pt x="412" y="69"/>
                  </a:cubicBezTo>
                  <a:cubicBezTo>
                    <a:pt x="412" y="60"/>
                    <a:pt x="403" y="50"/>
                    <a:pt x="393" y="50"/>
                  </a:cubicBezTo>
                  <a:cubicBezTo>
                    <a:pt x="383" y="50"/>
                    <a:pt x="373" y="50"/>
                    <a:pt x="373" y="69"/>
                  </a:cubicBezTo>
                  <a:cubicBezTo>
                    <a:pt x="364" y="119"/>
                    <a:pt x="364" y="167"/>
                    <a:pt x="353" y="226"/>
                  </a:cubicBezTo>
                  <a:cubicBezTo>
                    <a:pt x="353" y="217"/>
                    <a:pt x="344" y="217"/>
                    <a:pt x="344" y="206"/>
                  </a:cubicBezTo>
                  <a:cubicBezTo>
                    <a:pt x="314" y="177"/>
                    <a:pt x="295" y="148"/>
                    <a:pt x="266" y="108"/>
                  </a:cubicBezTo>
                  <a:lnTo>
                    <a:pt x="255" y="108"/>
                  </a:lnTo>
                  <a:cubicBezTo>
                    <a:pt x="236" y="108"/>
                    <a:pt x="226" y="119"/>
                    <a:pt x="236" y="138"/>
                  </a:cubicBezTo>
                  <a:cubicBezTo>
                    <a:pt x="266" y="177"/>
                    <a:pt x="295" y="206"/>
                    <a:pt x="324" y="246"/>
                  </a:cubicBezTo>
                  <a:cubicBezTo>
                    <a:pt x="275" y="236"/>
                    <a:pt x="226" y="236"/>
                    <a:pt x="168" y="226"/>
                  </a:cubicBezTo>
                  <a:cubicBezTo>
                    <a:pt x="148" y="226"/>
                    <a:pt x="138" y="265"/>
                    <a:pt x="168" y="265"/>
                  </a:cubicBezTo>
                  <a:cubicBezTo>
                    <a:pt x="226" y="275"/>
                    <a:pt x="295" y="285"/>
                    <a:pt x="353" y="285"/>
                  </a:cubicBezTo>
                  <a:lnTo>
                    <a:pt x="364" y="285"/>
                  </a:lnTo>
                  <a:lnTo>
                    <a:pt x="451" y="402"/>
                  </a:lnTo>
                  <a:cubicBezTo>
                    <a:pt x="393" y="393"/>
                    <a:pt x="344" y="383"/>
                    <a:pt x="295" y="383"/>
                  </a:cubicBezTo>
                  <a:cubicBezTo>
                    <a:pt x="266" y="383"/>
                    <a:pt x="266" y="413"/>
                    <a:pt x="285" y="422"/>
                  </a:cubicBezTo>
                  <a:cubicBezTo>
                    <a:pt x="353" y="422"/>
                    <a:pt x="412" y="432"/>
                    <a:pt x="481" y="442"/>
                  </a:cubicBezTo>
                  <a:cubicBezTo>
                    <a:pt x="501" y="461"/>
                    <a:pt x="520" y="481"/>
                    <a:pt x="530" y="511"/>
                  </a:cubicBezTo>
                  <a:cubicBezTo>
                    <a:pt x="510" y="530"/>
                    <a:pt x="501" y="569"/>
                    <a:pt x="501" y="598"/>
                  </a:cubicBezTo>
                  <a:cubicBezTo>
                    <a:pt x="471" y="608"/>
                    <a:pt x="442" y="608"/>
                    <a:pt x="422" y="618"/>
                  </a:cubicBezTo>
                  <a:lnTo>
                    <a:pt x="412" y="608"/>
                  </a:lnTo>
                  <a:cubicBezTo>
                    <a:pt x="364" y="569"/>
                    <a:pt x="305" y="530"/>
                    <a:pt x="255" y="500"/>
                  </a:cubicBezTo>
                  <a:cubicBezTo>
                    <a:pt x="255" y="491"/>
                    <a:pt x="246" y="491"/>
                    <a:pt x="246" y="491"/>
                  </a:cubicBezTo>
                  <a:cubicBezTo>
                    <a:pt x="226" y="491"/>
                    <a:pt x="216" y="520"/>
                    <a:pt x="236" y="530"/>
                  </a:cubicBezTo>
                  <a:cubicBezTo>
                    <a:pt x="275" y="559"/>
                    <a:pt x="324" y="589"/>
                    <a:pt x="364" y="618"/>
                  </a:cubicBezTo>
                  <a:cubicBezTo>
                    <a:pt x="314" y="628"/>
                    <a:pt x="275" y="638"/>
                    <a:pt x="226" y="648"/>
                  </a:cubicBezTo>
                  <a:cubicBezTo>
                    <a:pt x="226" y="638"/>
                    <a:pt x="226" y="638"/>
                    <a:pt x="216" y="638"/>
                  </a:cubicBezTo>
                  <a:cubicBezTo>
                    <a:pt x="168" y="598"/>
                    <a:pt x="118" y="559"/>
                    <a:pt x="59" y="530"/>
                  </a:cubicBezTo>
                  <a:cubicBezTo>
                    <a:pt x="59" y="520"/>
                    <a:pt x="50" y="520"/>
                    <a:pt x="50" y="520"/>
                  </a:cubicBezTo>
                  <a:cubicBezTo>
                    <a:pt x="30" y="520"/>
                    <a:pt x="20" y="550"/>
                    <a:pt x="40" y="559"/>
                  </a:cubicBezTo>
                  <a:cubicBezTo>
                    <a:pt x="79" y="589"/>
                    <a:pt x="128" y="618"/>
                    <a:pt x="168" y="648"/>
                  </a:cubicBezTo>
                  <a:cubicBezTo>
                    <a:pt x="168" y="657"/>
                    <a:pt x="157" y="657"/>
                    <a:pt x="148" y="657"/>
                  </a:cubicBezTo>
                  <a:cubicBezTo>
                    <a:pt x="109" y="657"/>
                    <a:pt x="70" y="667"/>
                    <a:pt x="30" y="677"/>
                  </a:cubicBezTo>
                  <a:cubicBezTo>
                    <a:pt x="1" y="677"/>
                    <a:pt x="11" y="716"/>
                    <a:pt x="30" y="716"/>
                  </a:cubicBezTo>
                  <a:lnTo>
                    <a:pt x="177" y="687"/>
                  </a:lnTo>
                  <a:lnTo>
                    <a:pt x="177" y="687"/>
                  </a:lnTo>
                  <a:cubicBezTo>
                    <a:pt x="138" y="735"/>
                    <a:pt x="109" y="775"/>
                    <a:pt x="79" y="814"/>
                  </a:cubicBezTo>
                  <a:cubicBezTo>
                    <a:pt x="70" y="833"/>
                    <a:pt x="79" y="844"/>
                    <a:pt x="99" y="844"/>
                  </a:cubicBezTo>
                  <a:cubicBezTo>
                    <a:pt x="99" y="844"/>
                    <a:pt x="109" y="844"/>
                    <a:pt x="109" y="833"/>
                  </a:cubicBezTo>
                  <a:lnTo>
                    <a:pt x="226" y="687"/>
                  </a:lnTo>
                  <a:cubicBezTo>
                    <a:pt x="275" y="677"/>
                    <a:pt x="324" y="667"/>
                    <a:pt x="364" y="657"/>
                  </a:cubicBezTo>
                  <a:lnTo>
                    <a:pt x="364" y="657"/>
                  </a:lnTo>
                  <a:cubicBezTo>
                    <a:pt x="334" y="706"/>
                    <a:pt x="305" y="746"/>
                    <a:pt x="275" y="785"/>
                  </a:cubicBezTo>
                  <a:cubicBezTo>
                    <a:pt x="266" y="804"/>
                    <a:pt x="275" y="814"/>
                    <a:pt x="285" y="814"/>
                  </a:cubicBezTo>
                  <a:cubicBezTo>
                    <a:pt x="295" y="814"/>
                    <a:pt x="295" y="814"/>
                    <a:pt x="305" y="804"/>
                  </a:cubicBezTo>
                  <a:lnTo>
                    <a:pt x="422" y="657"/>
                  </a:lnTo>
                  <a:cubicBezTo>
                    <a:pt x="451" y="648"/>
                    <a:pt x="481" y="648"/>
                    <a:pt x="501" y="638"/>
                  </a:cubicBezTo>
                  <a:cubicBezTo>
                    <a:pt x="510" y="657"/>
                    <a:pt x="520" y="667"/>
                    <a:pt x="530" y="677"/>
                  </a:cubicBezTo>
                  <a:cubicBezTo>
                    <a:pt x="540" y="696"/>
                    <a:pt x="549" y="706"/>
                    <a:pt x="569" y="716"/>
                  </a:cubicBezTo>
                  <a:cubicBezTo>
                    <a:pt x="560" y="735"/>
                    <a:pt x="549" y="765"/>
                    <a:pt x="540" y="794"/>
                  </a:cubicBezTo>
                  <a:lnTo>
                    <a:pt x="530" y="794"/>
                  </a:lnTo>
                  <a:cubicBezTo>
                    <a:pt x="471" y="824"/>
                    <a:pt x="412" y="853"/>
                    <a:pt x="353" y="873"/>
                  </a:cubicBezTo>
                  <a:cubicBezTo>
                    <a:pt x="334" y="883"/>
                    <a:pt x="344" y="912"/>
                    <a:pt x="364" y="912"/>
                  </a:cubicBezTo>
                  <a:lnTo>
                    <a:pt x="373" y="912"/>
                  </a:lnTo>
                  <a:cubicBezTo>
                    <a:pt x="422" y="892"/>
                    <a:pt x="471" y="863"/>
                    <a:pt x="520" y="844"/>
                  </a:cubicBezTo>
                  <a:lnTo>
                    <a:pt x="520" y="844"/>
                  </a:lnTo>
                  <a:cubicBezTo>
                    <a:pt x="501" y="892"/>
                    <a:pt x="481" y="931"/>
                    <a:pt x="471" y="981"/>
                  </a:cubicBezTo>
                  <a:lnTo>
                    <a:pt x="462" y="981"/>
                  </a:lnTo>
                  <a:cubicBezTo>
                    <a:pt x="403" y="1000"/>
                    <a:pt x="344" y="1029"/>
                    <a:pt x="285" y="1059"/>
                  </a:cubicBezTo>
                  <a:cubicBezTo>
                    <a:pt x="266" y="1069"/>
                    <a:pt x="275" y="1098"/>
                    <a:pt x="295" y="1098"/>
                  </a:cubicBezTo>
                  <a:lnTo>
                    <a:pt x="295" y="1088"/>
                  </a:lnTo>
                  <a:cubicBezTo>
                    <a:pt x="342" y="1069"/>
                    <a:pt x="390" y="1050"/>
                    <a:pt x="446" y="1031"/>
                  </a:cubicBezTo>
                  <a:lnTo>
                    <a:pt x="446" y="1031"/>
                  </a:lnTo>
                  <a:cubicBezTo>
                    <a:pt x="442" y="1035"/>
                    <a:pt x="442" y="1042"/>
                    <a:pt x="442" y="1049"/>
                  </a:cubicBezTo>
                  <a:cubicBezTo>
                    <a:pt x="422" y="1088"/>
                    <a:pt x="412" y="1127"/>
                    <a:pt x="393" y="1157"/>
                  </a:cubicBezTo>
                  <a:cubicBezTo>
                    <a:pt x="393" y="1177"/>
                    <a:pt x="403" y="1186"/>
                    <a:pt x="412" y="1186"/>
                  </a:cubicBezTo>
                  <a:cubicBezTo>
                    <a:pt x="422" y="1186"/>
                    <a:pt x="422" y="1186"/>
                    <a:pt x="432" y="1177"/>
                  </a:cubicBezTo>
                  <a:cubicBezTo>
                    <a:pt x="451" y="1127"/>
                    <a:pt x="462" y="1088"/>
                    <a:pt x="481" y="1049"/>
                  </a:cubicBezTo>
                  <a:cubicBezTo>
                    <a:pt x="501" y="1088"/>
                    <a:pt x="520" y="1138"/>
                    <a:pt x="540" y="1186"/>
                  </a:cubicBezTo>
                  <a:cubicBezTo>
                    <a:pt x="549" y="1196"/>
                    <a:pt x="549" y="1196"/>
                    <a:pt x="560" y="1196"/>
                  </a:cubicBezTo>
                  <a:cubicBezTo>
                    <a:pt x="569" y="1196"/>
                    <a:pt x="579" y="1186"/>
                    <a:pt x="579" y="1177"/>
                  </a:cubicBezTo>
                  <a:cubicBezTo>
                    <a:pt x="549" y="1108"/>
                    <a:pt x="530" y="1049"/>
                    <a:pt x="501" y="990"/>
                  </a:cubicBezTo>
                  <a:cubicBezTo>
                    <a:pt x="520" y="951"/>
                    <a:pt x="540" y="902"/>
                    <a:pt x="549" y="863"/>
                  </a:cubicBezTo>
                  <a:cubicBezTo>
                    <a:pt x="569" y="912"/>
                    <a:pt x="589" y="961"/>
                    <a:pt x="608" y="1000"/>
                  </a:cubicBezTo>
                  <a:cubicBezTo>
                    <a:pt x="618" y="1010"/>
                    <a:pt x="618" y="1020"/>
                    <a:pt x="628" y="1020"/>
                  </a:cubicBezTo>
                  <a:cubicBezTo>
                    <a:pt x="638" y="1020"/>
                    <a:pt x="658" y="1000"/>
                    <a:pt x="647" y="990"/>
                  </a:cubicBezTo>
                  <a:cubicBezTo>
                    <a:pt x="618" y="931"/>
                    <a:pt x="599" y="873"/>
                    <a:pt x="569" y="814"/>
                  </a:cubicBezTo>
                  <a:cubicBezTo>
                    <a:pt x="579" y="785"/>
                    <a:pt x="599" y="755"/>
                    <a:pt x="608" y="726"/>
                  </a:cubicBezTo>
                  <a:lnTo>
                    <a:pt x="628" y="726"/>
                  </a:lnTo>
                  <a:cubicBezTo>
                    <a:pt x="658" y="726"/>
                    <a:pt x="677" y="726"/>
                    <a:pt x="697" y="706"/>
                  </a:cubicBezTo>
                  <a:cubicBezTo>
                    <a:pt x="716" y="735"/>
                    <a:pt x="736" y="755"/>
                    <a:pt x="756" y="785"/>
                  </a:cubicBezTo>
                  <a:cubicBezTo>
                    <a:pt x="745" y="853"/>
                    <a:pt x="736" y="912"/>
                    <a:pt x="736" y="981"/>
                  </a:cubicBezTo>
                  <a:cubicBezTo>
                    <a:pt x="726" y="990"/>
                    <a:pt x="745" y="1000"/>
                    <a:pt x="756" y="1000"/>
                  </a:cubicBezTo>
                  <a:cubicBezTo>
                    <a:pt x="765" y="1000"/>
                    <a:pt x="765" y="990"/>
                    <a:pt x="775" y="981"/>
                  </a:cubicBezTo>
                  <a:cubicBezTo>
                    <a:pt x="775" y="931"/>
                    <a:pt x="785" y="873"/>
                    <a:pt x="785" y="824"/>
                  </a:cubicBezTo>
                  <a:cubicBezTo>
                    <a:pt x="814" y="863"/>
                    <a:pt x="843" y="892"/>
                    <a:pt x="873" y="931"/>
                  </a:cubicBezTo>
                  <a:lnTo>
                    <a:pt x="873" y="942"/>
                  </a:lnTo>
                  <a:cubicBezTo>
                    <a:pt x="863" y="1000"/>
                    <a:pt x="863" y="1069"/>
                    <a:pt x="854" y="1127"/>
                  </a:cubicBezTo>
                  <a:cubicBezTo>
                    <a:pt x="854" y="1147"/>
                    <a:pt x="863" y="1157"/>
                    <a:pt x="873" y="1157"/>
                  </a:cubicBezTo>
                  <a:cubicBezTo>
                    <a:pt x="883" y="1157"/>
                    <a:pt x="893" y="1147"/>
                    <a:pt x="893" y="1138"/>
                  </a:cubicBezTo>
                  <a:cubicBezTo>
                    <a:pt x="902" y="1079"/>
                    <a:pt x="902" y="1029"/>
                    <a:pt x="912" y="971"/>
                  </a:cubicBezTo>
                  <a:cubicBezTo>
                    <a:pt x="912" y="981"/>
                    <a:pt x="922" y="990"/>
                    <a:pt x="922" y="990"/>
                  </a:cubicBezTo>
                  <a:cubicBezTo>
                    <a:pt x="952" y="1029"/>
                    <a:pt x="971" y="1059"/>
                    <a:pt x="1000" y="1088"/>
                  </a:cubicBezTo>
                  <a:lnTo>
                    <a:pt x="1010" y="1098"/>
                  </a:lnTo>
                  <a:cubicBezTo>
                    <a:pt x="1030" y="1098"/>
                    <a:pt x="1039" y="1079"/>
                    <a:pt x="1030" y="1059"/>
                  </a:cubicBezTo>
                  <a:cubicBezTo>
                    <a:pt x="1000" y="1029"/>
                    <a:pt x="971" y="990"/>
                    <a:pt x="941" y="951"/>
                  </a:cubicBezTo>
                  <a:lnTo>
                    <a:pt x="941" y="951"/>
                  </a:lnTo>
                  <a:cubicBezTo>
                    <a:pt x="991" y="961"/>
                    <a:pt x="1050" y="971"/>
                    <a:pt x="1098" y="971"/>
                  </a:cubicBezTo>
                  <a:cubicBezTo>
                    <a:pt x="1118" y="971"/>
                    <a:pt x="1128" y="942"/>
                    <a:pt x="1098" y="931"/>
                  </a:cubicBezTo>
                  <a:cubicBezTo>
                    <a:pt x="1039" y="931"/>
                    <a:pt x="971" y="922"/>
                    <a:pt x="912" y="912"/>
                  </a:cubicBezTo>
                  <a:cubicBezTo>
                    <a:pt x="883" y="873"/>
                    <a:pt x="854" y="833"/>
                    <a:pt x="814" y="804"/>
                  </a:cubicBezTo>
                  <a:cubicBezTo>
                    <a:pt x="873" y="804"/>
                    <a:pt x="922" y="814"/>
                    <a:pt x="971" y="824"/>
                  </a:cubicBezTo>
                  <a:lnTo>
                    <a:pt x="981" y="824"/>
                  </a:lnTo>
                  <a:cubicBezTo>
                    <a:pt x="1000" y="824"/>
                    <a:pt x="1000" y="785"/>
                    <a:pt x="981" y="785"/>
                  </a:cubicBezTo>
                  <a:cubicBezTo>
                    <a:pt x="912" y="775"/>
                    <a:pt x="854" y="765"/>
                    <a:pt x="785" y="755"/>
                  </a:cubicBezTo>
                  <a:cubicBezTo>
                    <a:pt x="765" y="735"/>
                    <a:pt x="745" y="706"/>
                    <a:pt x="726" y="687"/>
                  </a:cubicBezTo>
                  <a:cubicBezTo>
                    <a:pt x="745" y="657"/>
                    <a:pt x="765" y="628"/>
                    <a:pt x="765" y="598"/>
                  </a:cubicBezTo>
                  <a:cubicBezTo>
                    <a:pt x="795" y="598"/>
                    <a:pt x="824" y="589"/>
                    <a:pt x="854" y="589"/>
                  </a:cubicBezTo>
                  <a:cubicBezTo>
                    <a:pt x="902" y="628"/>
                    <a:pt x="961" y="667"/>
                    <a:pt x="1010" y="706"/>
                  </a:cubicBezTo>
                  <a:lnTo>
                    <a:pt x="1020" y="706"/>
                  </a:lnTo>
                  <a:cubicBezTo>
                    <a:pt x="1039" y="706"/>
                    <a:pt x="1050" y="687"/>
                    <a:pt x="1030" y="677"/>
                  </a:cubicBezTo>
                  <a:cubicBezTo>
                    <a:pt x="991" y="638"/>
                    <a:pt x="941" y="608"/>
                    <a:pt x="902" y="579"/>
                  </a:cubicBezTo>
                  <a:cubicBezTo>
                    <a:pt x="952" y="569"/>
                    <a:pt x="991" y="559"/>
                    <a:pt x="1039" y="559"/>
                  </a:cubicBezTo>
                  <a:lnTo>
                    <a:pt x="1050" y="559"/>
                  </a:lnTo>
                  <a:cubicBezTo>
                    <a:pt x="1098" y="598"/>
                    <a:pt x="1148" y="638"/>
                    <a:pt x="1206" y="677"/>
                  </a:cubicBezTo>
                  <a:lnTo>
                    <a:pt x="1216" y="677"/>
                  </a:lnTo>
                  <a:cubicBezTo>
                    <a:pt x="1235" y="677"/>
                    <a:pt x="1246" y="657"/>
                    <a:pt x="1226" y="648"/>
                  </a:cubicBezTo>
                  <a:cubicBezTo>
                    <a:pt x="1187" y="608"/>
                    <a:pt x="1137" y="579"/>
                    <a:pt x="1098" y="550"/>
                  </a:cubicBezTo>
                  <a:lnTo>
                    <a:pt x="1118" y="550"/>
                  </a:lnTo>
                  <a:cubicBezTo>
                    <a:pt x="1157" y="540"/>
                    <a:pt x="1196" y="530"/>
                    <a:pt x="1235" y="530"/>
                  </a:cubicBezTo>
                  <a:cubicBezTo>
                    <a:pt x="1265" y="520"/>
                    <a:pt x="1255" y="491"/>
                    <a:pt x="1235" y="491"/>
                  </a:cubicBezTo>
                  <a:cubicBezTo>
                    <a:pt x="1187" y="500"/>
                    <a:pt x="1137" y="500"/>
                    <a:pt x="1098" y="511"/>
                  </a:cubicBezTo>
                  <a:cubicBezTo>
                    <a:pt x="1128" y="471"/>
                    <a:pt x="1157" y="422"/>
                    <a:pt x="1187" y="383"/>
                  </a:cubicBezTo>
                  <a:cubicBezTo>
                    <a:pt x="1196" y="373"/>
                    <a:pt x="1187" y="354"/>
                    <a:pt x="1167" y="354"/>
                  </a:cubicBezTo>
                  <a:cubicBezTo>
                    <a:pt x="1167" y="354"/>
                    <a:pt x="1157" y="354"/>
                    <a:pt x="1157" y="363"/>
                  </a:cubicBezTo>
                  <a:cubicBezTo>
                    <a:pt x="1118" y="413"/>
                    <a:pt x="1079" y="471"/>
                    <a:pt x="1039" y="520"/>
                  </a:cubicBezTo>
                  <a:cubicBezTo>
                    <a:pt x="991" y="530"/>
                    <a:pt x="952" y="530"/>
                    <a:pt x="902" y="540"/>
                  </a:cubicBezTo>
                  <a:cubicBezTo>
                    <a:pt x="932" y="500"/>
                    <a:pt x="961" y="461"/>
                    <a:pt x="991" y="413"/>
                  </a:cubicBezTo>
                  <a:cubicBezTo>
                    <a:pt x="1000" y="402"/>
                    <a:pt x="991" y="383"/>
                    <a:pt x="981" y="383"/>
                  </a:cubicBezTo>
                  <a:cubicBezTo>
                    <a:pt x="971" y="383"/>
                    <a:pt x="971" y="383"/>
                    <a:pt x="961" y="393"/>
                  </a:cubicBezTo>
                  <a:cubicBezTo>
                    <a:pt x="922" y="442"/>
                    <a:pt x="883" y="500"/>
                    <a:pt x="843" y="550"/>
                  </a:cubicBezTo>
                  <a:cubicBezTo>
                    <a:pt x="814" y="550"/>
                    <a:pt x="785" y="559"/>
                    <a:pt x="756" y="559"/>
                  </a:cubicBezTo>
                  <a:cubicBezTo>
                    <a:pt x="756" y="540"/>
                    <a:pt x="745" y="530"/>
                    <a:pt x="736" y="511"/>
                  </a:cubicBezTo>
                  <a:cubicBezTo>
                    <a:pt x="726" y="500"/>
                    <a:pt x="716" y="491"/>
                    <a:pt x="697" y="481"/>
                  </a:cubicBezTo>
                  <a:cubicBezTo>
                    <a:pt x="706" y="461"/>
                    <a:pt x="716" y="432"/>
                    <a:pt x="726" y="402"/>
                  </a:cubicBezTo>
                  <a:lnTo>
                    <a:pt x="736" y="402"/>
                  </a:lnTo>
                  <a:cubicBezTo>
                    <a:pt x="795" y="383"/>
                    <a:pt x="854" y="354"/>
                    <a:pt x="912" y="324"/>
                  </a:cubicBezTo>
                  <a:cubicBezTo>
                    <a:pt x="932" y="315"/>
                    <a:pt x="922" y="285"/>
                    <a:pt x="902" y="285"/>
                  </a:cubicBezTo>
                  <a:lnTo>
                    <a:pt x="893" y="295"/>
                  </a:lnTo>
                  <a:lnTo>
                    <a:pt x="745" y="354"/>
                  </a:lnTo>
                  <a:cubicBezTo>
                    <a:pt x="765" y="315"/>
                    <a:pt x="785" y="265"/>
                    <a:pt x="804" y="226"/>
                  </a:cubicBezTo>
                  <a:lnTo>
                    <a:pt x="981" y="138"/>
                  </a:lnTo>
                  <a:cubicBezTo>
                    <a:pt x="1000" y="138"/>
                    <a:pt x="991" y="108"/>
                    <a:pt x="971" y="108"/>
                  </a:cubicBezTo>
                  <a:cubicBezTo>
                    <a:pt x="922" y="128"/>
                    <a:pt x="873" y="148"/>
                    <a:pt x="824" y="177"/>
                  </a:cubicBezTo>
                  <a:cubicBezTo>
                    <a:pt x="824" y="167"/>
                    <a:pt x="824" y="158"/>
                    <a:pt x="834" y="148"/>
                  </a:cubicBezTo>
                  <a:cubicBezTo>
                    <a:pt x="843" y="108"/>
                    <a:pt x="854" y="79"/>
                    <a:pt x="873" y="40"/>
                  </a:cubicBezTo>
                  <a:cubicBezTo>
                    <a:pt x="873" y="21"/>
                    <a:pt x="863" y="10"/>
                    <a:pt x="854" y="10"/>
                  </a:cubicBezTo>
                  <a:cubicBezTo>
                    <a:pt x="843" y="10"/>
                    <a:pt x="843" y="21"/>
                    <a:pt x="834" y="30"/>
                  </a:cubicBezTo>
                  <a:cubicBezTo>
                    <a:pt x="824" y="69"/>
                    <a:pt x="804" y="108"/>
                    <a:pt x="785" y="158"/>
                  </a:cubicBezTo>
                  <a:lnTo>
                    <a:pt x="726" y="10"/>
                  </a:lnTo>
                  <a:cubicBezTo>
                    <a:pt x="716" y="1"/>
                    <a:pt x="716" y="1"/>
                    <a:pt x="706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4"/>
            <p:cNvSpPr/>
            <p:nvPr/>
          </p:nvSpPr>
          <p:spPr>
            <a:xfrm>
              <a:off x="5787628" y="1450874"/>
              <a:ext cx="587871" cy="597913"/>
            </a:xfrm>
            <a:custGeom>
              <a:avLst/>
              <a:gdLst/>
              <a:ahLst/>
              <a:cxnLst/>
              <a:rect l="l" t="t" r="r" b="b"/>
              <a:pathLst>
                <a:path w="3460" h="3519" extrusionOk="0">
                  <a:moveTo>
                    <a:pt x="2009" y="1"/>
                  </a:moveTo>
                  <a:cubicBezTo>
                    <a:pt x="1980" y="1"/>
                    <a:pt x="1960" y="10"/>
                    <a:pt x="1950" y="40"/>
                  </a:cubicBezTo>
                  <a:cubicBezTo>
                    <a:pt x="1931" y="177"/>
                    <a:pt x="1911" y="304"/>
                    <a:pt x="1891" y="432"/>
                  </a:cubicBezTo>
                  <a:cubicBezTo>
                    <a:pt x="1804" y="315"/>
                    <a:pt x="1725" y="197"/>
                    <a:pt x="1637" y="69"/>
                  </a:cubicBezTo>
                  <a:cubicBezTo>
                    <a:pt x="1627" y="60"/>
                    <a:pt x="1608" y="50"/>
                    <a:pt x="1597" y="50"/>
                  </a:cubicBezTo>
                  <a:cubicBezTo>
                    <a:pt x="1558" y="50"/>
                    <a:pt x="1519" y="99"/>
                    <a:pt x="1549" y="138"/>
                  </a:cubicBezTo>
                  <a:cubicBezTo>
                    <a:pt x="1656" y="285"/>
                    <a:pt x="1754" y="442"/>
                    <a:pt x="1862" y="589"/>
                  </a:cubicBezTo>
                  <a:cubicBezTo>
                    <a:pt x="1843" y="716"/>
                    <a:pt x="1823" y="853"/>
                    <a:pt x="1804" y="981"/>
                  </a:cubicBezTo>
                  <a:cubicBezTo>
                    <a:pt x="1715" y="863"/>
                    <a:pt x="1627" y="746"/>
                    <a:pt x="1549" y="618"/>
                  </a:cubicBezTo>
                  <a:cubicBezTo>
                    <a:pt x="1539" y="608"/>
                    <a:pt x="1519" y="598"/>
                    <a:pt x="1510" y="598"/>
                  </a:cubicBezTo>
                  <a:cubicBezTo>
                    <a:pt x="1470" y="598"/>
                    <a:pt x="1431" y="648"/>
                    <a:pt x="1460" y="687"/>
                  </a:cubicBezTo>
                  <a:cubicBezTo>
                    <a:pt x="1568" y="833"/>
                    <a:pt x="1666" y="990"/>
                    <a:pt x="1774" y="1138"/>
                  </a:cubicBezTo>
                  <a:cubicBezTo>
                    <a:pt x="1764" y="1216"/>
                    <a:pt x="1754" y="1294"/>
                    <a:pt x="1735" y="1373"/>
                  </a:cubicBezTo>
                  <a:cubicBezTo>
                    <a:pt x="1695" y="1382"/>
                    <a:pt x="1656" y="1382"/>
                    <a:pt x="1617" y="1402"/>
                  </a:cubicBezTo>
                  <a:cubicBezTo>
                    <a:pt x="1558" y="1421"/>
                    <a:pt x="1519" y="1451"/>
                    <a:pt x="1480" y="1480"/>
                  </a:cubicBezTo>
                  <a:cubicBezTo>
                    <a:pt x="1421" y="1432"/>
                    <a:pt x="1353" y="1382"/>
                    <a:pt x="1294" y="1334"/>
                  </a:cubicBezTo>
                  <a:lnTo>
                    <a:pt x="1294" y="1314"/>
                  </a:lnTo>
                  <a:cubicBezTo>
                    <a:pt x="1274" y="1127"/>
                    <a:pt x="1255" y="951"/>
                    <a:pt x="1235" y="765"/>
                  </a:cubicBezTo>
                  <a:cubicBezTo>
                    <a:pt x="1225" y="735"/>
                    <a:pt x="1205" y="716"/>
                    <a:pt x="1176" y="716"/>
                  </a:cubicBezTo>
                  <a:cubicBezTo>
                    <a:pt x="1147" y="716"/>
                    <a:pt x="1118" y="735"/>
                    <a:pt x="1127" y="775"/>
                  </a:cubicBezTo>
                  <a:cubicBezTo>
                    <a:pt x="1137" y="931"/>
                    <a:pt x="1157" y="1079"/>
                    <a:pt x="1176" y="1236"/>
                  </a:cubicBezTo>
                  <a:cubicBezTo>
                    <a:pt x="1068" y="1147"/>
                    <a:pt x="970" y="1059"/>
                    <a:pt x="863" y="981"/>
                  </a:cubicBezTo>
                  <a:lnTo>
                    <a:pt x="863" y="961"/>
                  </a:lnTo>
                  <a:cubicBezTo>
                    <a:pt x="843" y="775"/>
                    <a:pt x="824" y="598"/>
                    <a:pt x="804" y="412"/>
                  </a:cubicBezTo>
                  <a:cubicBezTo>
                    <a:pt x="794" y="383"/>
                    <a:pt x="774" y="363"/>
                    <a:pt x="745" y="363"/>
                  </a:cubicBezTo>
                  <a:cubicBezTo>
                    <a:pt x="715" y="363"/>
                    <a:pt x="686" y="383"/>
                    <a:pt x="696" y="422"/>
                  </a:cubicBezTo>
                  <a:cubicBezTo>
                    <a:pt x="706" y="579"/>
                    <a:pt x="726" y="726"/>
                    <a:pt x="745" y="883"/>
                  </a:cubicBezTo>
                  <a:cubicBezTo>
                    <a:pt x="726" y="863"/>
                    <a:pt x="706" y="853"/>
                    <a:pt x="686" y="833"/>
                  </a:cubicBezTo>
                  <a:cubicBezTo>
                    <a:pt x="598" y="765"/>
                    <a:pt x="510" y="696"/>
                    <a:pt x="422" y="618"/>
                  </a:cubicBezTo>
                  <a:cubicBezTo>
                    <a:pt x="412" y="618"/>
                    <a:pt x="402" y="608"/>
                    <a:pt x="393" y="608"/>
                  </a:cubicBezTo>
                  <a:cubicBezTo>
                    <a:pt x="353" y="608"/>
                    <a:pt x="314" y="667"/>
                    <a:pt x="353" y="706"/>
                  </a:cubicBezTo>
                  <a:cubicBezTo>
                    <a:pt x="461" y="794"/>
                    <a:pt x="559" y="873"/>
                    <a:pt x="667" y="961"/>
                  </a:cubicBezTo>
                  <a:cubicBezTo>
                    <a:pt x="520" y="971"/>
                    <a:pt x="373" y="981"/>
                    <a:pt x="226" y="1000"/>
                  </a:cubicBezTo>
                  <a:cubicBezTo>
                    <a:pt x="157" y="1000"/>
                    <a:pt x="167" y="1108"/>
                    <a:pt x="226" y="1108"/>
                  </a:cubicBezTo>
                  <a:lnTo>
                    <a:pt x="236" y="1108"/>
                  </a:lnTo>
                  <a:cubicBezTo>
                    <a:pt x="422" y="1088"/>
                    <a:pt x="598" y="1069"/>
                    <a:pt x="784" y="1059"/>
                  </a:cubicBezTo>
                  <a:cubicBezTo>
                    <a:pt x="892" y="1138"/>
                    <a:pt x="990" y="1225"/>
                    <a:pt x="1098" y="1314"/>
                  </a:cubicBezTo>
                  <a:cubicBezTo>
                    <a:pt x="951" y="1323"/>
                    <a:pt x="804" y="1334"/>
                    <a:pt x="657" y="1353"/>
                  </a:cubicBezTo>
                  <a:cubicBezTo>
                    <a:pt x="588" y="1353"/>
                    <a:pt x="598" y="1461"/>
                    <a:pt x="657" y="1461"/>
                  </a:cubicBezTo>
                  <a:lnTo>
                    <a:pt x="667" y="1461"/>
                  </a:lnTo>
                  <a:cubicBezTo>
                    <a:pt x="853" y="1441"/>
                    <a:pt x="1029" y="1421"/>
                    <a:pt x="1216" y="1412"/>
                  </a:cubicBezTo>
                  <a:cubicBezTo>
                    <a:pt x="1284" y="1461"/>
                    <a:pt x="1353" y="1519"/>
                    <a:pt x="1421" y="1569"/>
                  </a:cubicBezTo>
                  <a:cubicBezTo>
                    <a:pt x="1372" y="1647"/>
                    <a:pt x="1362" y="1745"/>
                    <a:pt x="1382" y="1833"/>
                  </a:cubicBezTo>
                  <a:cubicBezTo>
                    <a:pt x="1303" y="1863"/>
                    <a:pt x="1225" y="1892"/>
                    <a:pt x="1137" y="1922"/>
                  </a:cubicBezTo>
                  <a:cubicBezTo>
                    <a:pt x="1137" y="1922"/>
                    <a:pt x="1137" y="1911"/>
                    <a:pt x="1127" y="1911"/>
                  </a:cubicBezTo>
                  <a:cubicBezTo>
                    <a:pt x="961" y="1843"/>
                    <a:pt x="794" y="1765"/>
                    <a:pt x="617" y="1696"/>
                  </a:cubicBezTo>
                  <a:cubicBezTo>
                    <a:pt x="617" y="1686"/>
                    <a:pt x="608" y="1686"/>
                    <a:pt x="598" y="1686"/>
                  </a:cubicBezTo>
                  <a:cubicBezTo>
                    <a:pt x="549" y="1686"/>
                    <a:pt x="520" y="1765"/>
                    <a:pt x="578" y="1794"/>
                  </a:cubicBezTo>
                  <a:cubicBezTo>
                    <a:pt x="715" y="1853"/>
                    <a:pt x="863" y="1911"/>
                    <a:pt x="1000" y="1980"/>
                  </a:cubicBezTo>
                  <a:cubicBezTo>
                    <a:pt x="872" y="2020"/>
                    <a:pt x="745" y="2068"/>
                    <a:pt x="617" y="2118"/>
                  </a:cubicBezTo>
                  <a:cubicBezTo>
                    <a:pt x="617" y="2118"/>
                    <a:pt x="608" y="2118"/>
                    <a:pt x="608" y="2107"/>
                  </a:cubicBezTo>
                  <a:cubicBezTo>
                    <a:pt x="441" y="2039"/>
                    <a:pt x="275" y="1961"/>
                    <a:pt x="99" y="1892"/>
                  </a:cubicBezTo>
                  <a:cubicBezTo>
                    <a:pt x="99" y="1882"/>
                    <a:pt x="88" y="1882"/>
                    <a:pt x="79" y="1882"/>
                  </a:cubicBezTo>
                  <a:cubicBezTo>
                    <a:pt x="30" y="1882"/>
                    <a:pt x="1" y="1961"/>
                    <a:pt x="59" y="1990"/>
                  </a:cubicBezTo>
                  <a:cubicBezTo>
                    <a:pt x="197" y="2049"/>
                    <a:pt x="343" y="2107"/>
                    <a:pt x="480" y="2176"/>
                  </a:cubicBezTo>
                  <a:cubicBezTo>
                    <a:pt x="461" y="2186"/>
                    <a:pt x="432" y="2196"/>
                    <a:pt x="412" y="2196"/>
                  </a:cubicBezTo>
                  <a:cubicBezTo>
                    <a:pt x="304" y="2235"/>
                    <a:pt x="197" y="2284"/>
                    <a:pt x="99" y="2323"/>
                  </a:cubicBezTo>
                  <a:cubicBezTo>
                    <a:pt x="40" y="2343"/>
                    <a:pt x="59" y="2421"/>
                    <a:pt x="118" y="2421"/>
                  </a:cubicBezTo>
                  <a:lnTo>
                    <a:pt x="138" y="2421"/>
                  </a:lnTo>
                  <a:cubicBezTo>
                    <a:pt x="255" y="2372"/>
                    <a:pt x="382" y="2323"/>
                    <a:pt x="510" y="2284"/>
                  </a:cubicBezTo>
                  <a:lnTo>
                    <a:pt x="510" y="2284"/>
                  </a:lnTo>
                  <a:cubicBezTo>
                    <a:pt x="441" y="2412"/>
                    <a:pt x="382" y="2549"/>
                    <a:pt x="324" y="2686"/>
                  </a:cubicBezTo>
                  <a:cubicBezTo>
                    <a:pt x="304" y="2725"/>
                    <a:pt x="334" y="2754"/>
                    <a:pt x="373" y="2754"/>
                  </a:cubicBezTo>
                  <a:cubicBezTo>
                    <a:pt x="393" y="2754"/>
                    <a:pt x="412" y="2745"/>
                    <a:pt x="422" y="2725"/>
                  </a:cubicBezTo>
                  <a:cubicBezTo>
                    <a:pt x="500" y="2558"/>
                    <a:pt x="569" y="2392"/>
                    <a:pt x="647" y="2225"/>
                  </a:cubicBezTo>
                  <a:lnTo>
                    <a:pt x="1029" y="2078"/>
                  </a:lnTo>
                  <a:lnTo>
                    <a:pt x="1029" y="2078"/>
                  </a:lnTo>
                  <a:cubicBezTo>
                    <a:pt x="961" y="2216"/>
                    <a:pt x="902" y="2353"/>
                    <a:pt x="843" y="2480"/>
                  </a:cubicBezTo>
                  <a:cubicBezTo>
                    <a:pt x="824" y="2529"/>
                    <a:pt x="853" y="2558"/>
                    <a:pt x="892" y="2558"/>
                  </a:cubicBezTo>
                  <a:cubicBezTo>
                    <a:pt x="911" y="2558"/>
                    <a:pt x="931" y="2549"/>
                    <a:pt x="941" y="2529"/>
                  </a:cubicBezTo>
                  <a:cubicBezTo>
                    <a:pt x="1020" y="2362"/>
                    <a:pt x="1098" y="2196"/>
                    <a:pt x="1166" y="2029"/>
                  </a:cubicBezTo>
                  <a:cubicBezTo>
                    <a:pt x="1255" y="2000"/>
                    <a:pt x="1333" y="1961"/>
                    <a:pt x="1421" y="1931"/>
                  </a:cubicBezTo>
                  <a:cubicBezTo>
                    <a:pt x="1460" y="2020"/>
                    <a:pt x="1539" y="2078"/>
                    <a:pt x="1617" y="2107"/>
                  </a:cubicBezTo>
                  <a:cubicBezTo>
                    <a:pt x="1608" y="2186"/>
                    <a:pt x="1588" y="2264"/>
                    <a:pt x="1578" y="2353"/>
                  </a:cubicBezTo>
                  <a:cubicBezTo>
                    <a:pt x="1578" y="2353"/>
                    <a:pt x="1568" y="2353"/>
                    <a:pt x="1558" y="2362"/>
                  </a:cubicBezTo>
                  <a:lnTo>
                    <a:pt x="1118" y="2686"/>
                  </a:lnTo>
                  <a:cubicBezTo>
                    <a:pt x="1078" y="2715"/>
                    <a:pt x="1107" y="2784"/>
                    <a:pt x="1157" y="2784"/>
                  </a:cubicBezTo>
                  <a:cubicBezTo>
                    <a:pt x="1166" y="2784"/>
                    <a:pt x="1176" y="2784"/>
                    <a:pt x="1186" y="2774"/>
                  </a:cubicBezTo>
                  <a:cubicBezTo>
                    <a:pt x="1303" y="2686"/>
                    <a:pt x="1431" y="2588"/>
                    <a:pt x="1558" y="2499"/>
                  </a:cubicBezTo>
                  <a:lnTo>
                    <a:pt x="1558" y="2499"/>
                  </a:lnTo>
                  <a:cubicBezTo>
                    <a:pt x="1529" y="2637"/>
                    <a:pt x="1510" y="2764"/>
                    <a:pt x="1490" y="2902"/>
                  </a:cubicBezTo>
                  <a:cubicBezTo>
                    <a:pt x="1480" y="2902"/>
                    <a:pt x="1480" y="2902"/>
                    <a:pt x="1470" y="2911"/>
                  </a:cubicBezTo>
                  <a:lnTo>
                    <a:pt x="1029" y="3235"/>
                  </a:lnTo>
                  <a:cubicBezTo>
                    <a:pt x="980" y="3264"/>
                    <a:pt x="1020" y="3333"/>
                    <a:pt x="1068" y="3333"/>
                  </a:cubicBezTo>
                  <a:cubicBezTo>
                    <a:pt x="1078" y="3333"/>
                    <a:pt x="1088" y="3333"/>
                    <a:pt x="1098" y="3322"/>
                  </a:cubicBezTo>
                  <a:cubicBezTo>
                    <a:pt x="1216" y="3235"/>
                    <a:pt x="1343" y="3137"/>
                    <a:pt x="1470" y="3048"/>
                  </a:cubicBezTo>
                  <a:lnTo>
                    <a:pt x="1470" y="3048"/>
                  </a:lnTo>
                  <a:cubicBezTo>
                    <a:pt x="1460" y="3078"/>
                    <a:pt x="1460" y="3097"/>
                    <a:pt x="1451" y="3126"/>
                  </a:cubicBezTo>
                  <a:cubicBezTo>
                    <a:pt x="1431" y="3235"/>
                    <a:pt x="1421" y="3342"/>
                    <a:pt x="1401" y="3450"/>
                  </a:cubicBezTo>
                  <a:cubicBezTo>
                    <a:pt x="1392" y="3489"/>
                    <a:pt x="1421" y="3518"/>
                    <a:pt x="1451" y="3518"/>
                  </a:cubicBezTo>
                  <a:cubicBezTo>
                    <a:pt x="1480" y="3518"/>
                    <a:pt x="1499" y="3499"/>
                    <a:pt x="1510" y="3470"/>
                  </a:cubicBezTo>
                  <a:cubicBezTo>
                    <a:pt x="1529" y="3342"/>
                    <a:pt x="1549" y="3215"/>
                    <a:pt x="1568" y="3078"/>
                  </a:cubicBezTo>
                  <a:cubicBezTo>
                    <a:pt x="1656" y="3195"/>
                    <a:pt x="1745" y="3322"/>
                    <a:pt x="1823" y="3440"/>
                  </a:cubicBezTo>
                  <a:cubicBezTo>
                    <a:pt x="1833" y="3460"/>
                    <a:pt x="1852" y="3460"/>
                    <a:pt x="1862" y="3460"/>
                  </a:cubicBezTo>
                  <a:cubicBezTo>
                    <a:pt x="1902" y="3460"/>
                    <a:pt x="1941" y="3420"/>
                    <a:pt x="1911" y="3381"/>
                  </a:cubicBezTo>
                  <a:cubicBezTo>
                    <a:pt x="1804" y="3224"/>
                    <a:pt x="1706" y="3078"/>
                    <a:pt x="1597" y="2931"/>
                  </a:cubicBezTo>
                  <a:cubicBezTo>
                    <a:pt x="1617" y="2793"/>
                    <a:pt x="1637" y="2666"/>
                    <a:pt x="1656" y="2529"/>
                  </a:cubicBezTo>
                  <a:cubicBezTo>
                    <a:pt x="1745" y="2647"/>
                    <a:pt x="1833" y="2774"/>
                    <a:pt x="1911" y="2891"/>
                  </a:cubicBezTo>
                  <a:cubicBezTo>
                    <a:pt x="1921" y="2911"/>
                    <a:pt x="1941" y="2911"/>
                    <a:pt x="1950" y="2911"/>
                  </a:cubicBezTo>
                  <a:cubicBezTo>
                    <a:pt x="1989" y="2911"/>
                    <a:pt x="2029" y="2872"/>
                    <a:pt x="2000" y="2833"/>
                  </a:cubicBezTo>
                  <a:cubicBezTo>
                    <a:pt x="1902" y="2676"/>
                    <a:pt x="1793" y="2529"/>
                    <a:pt x="1686" y="2382"/>
                  </a:cubicBezTo>
                  <a:cubicBezTo>
                    <a:pt x="1695" y="2294"/>
                    <a:pt x="1715" y="2216"/>
                    <a:pt x="1725" y="2127"/>
                  </a:cubicBezTo>
                  <a:lnTo>
                    <a:pt x="1745" y="2127"/>
                  </a:lnTo>
                  <a:cubicBezTo>
                    <a:pt x="1793" y="2127"/>
                    <a:pt x="1833" y="2118"/>
                    <a:pt x="1882" y="2107"/>
                  </a:cubicBezTo>
                  <a:cubicBezTo>
                    <a:pt x="1921" y="2088"/>
                    <a:pt x="1960" y="2068"/>
                    <a:pt x="1989" y="2039"/>
                  </a:cubicBezTo>
                  <a:lnTo>
                    <a:pt x="2166" y="2186"/>
                  </a:lnTo>
                  <a:lnTo>
                    <a:pt x="2166" y="2205"/>
                  </a:lnTo>
                  <a:cubicBezTo>
                    <a:pt x="2185" y="2382"/>
                    <a:pt x="2205" y="2568"/>
                    <a:pt x="2225" y="2754"/>
                  </a:cubicBezTo>
                  <a:cubicBezTo>
                    <a:pt x="2235" y="2784"/>
                    <a:pt x="2254" y="2793"/>
                    <a:pt x="2283" y="2793"/>
                  </a:cubicBezTo>
                  <a:cubicBezTo>
                    <a:pt x="2313" y="2793"/>
                    <a:pt x="2342" y="2774"/>
                    <a:pt x="2333" y="2735"/>
                  </a:cubicBezTo>
                  <a:cubicBezTo>
                    <a:pt x="2323" y="2588"/>
                    <a:pt x="2303" y="2431"/>
                    <a:pt x="2283" y="2284"/>
                  </a:cubicBezTo>
                  <a:lnTo>
                    <a:pt x="2283" y="2284"/>
                  </a:lnTo>
                  <a:cubicBezTo>
                    <a:pt x="2392" y="2362"/>
                    <a:pt x="2499" y="2451"/>
                    <a:pt x="2597" y="2539"/>
                  </a:cubicBezTo>
                  <a:lnTo>
                    <a:pt x="2597" y="2558"/>
                  </a:lnTo>
                  <a:cubicBezTo>
                    <a:pt x="2617" y="2735"/>
                    <a:pt x="2636" y="2921"/>
                    <a:pt x="2656" y="3097"/>
                  </a:cubicBezTo>
                  <a:cubicBezTo>
                    <a:pt x="2666" y="3137"/>
                    <a:pt x="2686" y="3146"/>
                    <a:pt x="2715" y="3146"/>
                  </a:cubicBezTo>
                  <a:cubicBezTo>
                    <a:pt x="2744" y="3146"/>
                    <a:pt x="2773" y="3126"/>
                    <a:pt x="2764" y="3087"/>
                  </a:cubicBezTo>
                  <a:cubicBezTo>
                    <a:pt x="2754" y="2941"/>
                    <a:pt x="2734" y="2784"/>
                    <a:pt x="2715" y="2637"/>
                  </a:cubicBezTo>
                  <a:lnTo>
                    <a:pt x="2715" y="2637"/>
                  </a:lnTo>
                  <a:cubicBezTo>
                    <a:pt x="2734" y="2647"/>
                    <a:pt x="2754" y="2666"/>
                    <a:pt x="2773" y="2676"/>
                  </a:cubicBezTo>
                  <a:cubicBezTo>
                    <a:pt x="2862" y="2754"/>
                    <a:pt x="2950" y="2823"/>
                    <a:pt x="3038" y="2891"/>
                  </a:cubicBezTo>
                  <a:cubicBezTo>
                    <a:pt x="3048" y="2902"/>
                    <a:pt x="3058" y="2902"/>
                    <a:pt x="3067" y="2902"/>
                  </a:cubicBezTo>
                  <a:cubicBezTo>
                    <a:pt x="3106" y="2902"/>
                    <a:pt x="3146" y="2843"/>
                    <a:pt x="3106" y="2804"/>
                  </a:cubicBezTo>
                  <a:cubicBezTo>
                    <a:pt x="2999" y="2725"/>
                    <a:pt x="2901" y="2637"/>
                    <a:pt x="2793" y="2558"/>
                  </a:cubicBezTo>
                  <a:cubicBezTo>
                    <a:pt x="2940" y="2539"/>
                    <a:pt x="3087" y="2529"/>
                    <a:pt x="3234" y="2519"/>
                  </a:cubicBezTo>
                  <a:cubicBezTo>
                    <a:pt x="3302" y="2510"/>
                    <a:pt x="3293" y="2412"/>
                    <a:pt x="3234" y="2412"/>
                  </a:cubicBezTo>
                  <a:lnTo>
                    <a:pt x="3224" y="2412"/>
                  </a:lnTo>
                  <a:cubicBezTo>
                    <a:pt x="3038" y="2421"/>
                    <a:pt x="2862" y="2441"/>
                    <a:pt x="2675" y="2460"/>
                  </a:cubicBezTo>
                  <a:cubicBezTo>
                    <a:pt x="2568" y="2372"/>
                    <a:pt x="2470" y="2294"/>
                    <a:pt x="2362" y="2205"/>
                  </a:cubicBezTo>
                  <a:cubicBezTo>
                    <a:pt x="2509" y="2196"/>
                    <a:pt x="2656" y="2176"/>
                    <a:pt x="2803" y="2166"/>
                  </a:cubicBezTo>
                  <a:cubicBezTo>
                    <a:pt x="2871" y="2157"/>
                    <a:pt x="2862" y="2059"/>
                    <a:pt x="2803" y="2059"/>
                  </a:cubicBezTo>
                  <a:lnTo>
                    <a:pt x="2793" y="2059"/>
                  </a:lnTo>
                  <a:cubicBezTo>
                    <a:pt x="2617" y="2078"/>
                    <a:pt x="2431" y="2088"/>
                    <a:pt x="2244" y="2107"/>
                  </a:cubicBezTo>
                  <a:cubicBezTo>
                    <a:pt x="2185" y="2059"/>
                    <a:pt x="2127" y="2009"/>
                    <a:pt x="2058" y="1961"/>
                  </a:cubicBezTo>
                  <a:cubicBezTo>
                    <a:pt x="2117" y="1872"/>
                    <a:pt x="2137" y="1774"/>
                    <a:pt x="2117" y="1667"/>
                  </a:cubicBezTo>
                  <a:cubicBezTo>
                    <a:pt x="2185" y="1647"/>
                    <a:pt x="2254" y="1617"/>
                    <a:pt x="2323" y="1588"/>
                  </a:cubicBezTo>
                  <a:cubicBezTo>
                    <a:pt x="2323" y="1598"/>
                    <a:pt x="2333" y="1598"/>
                    <a:pt x="2333" y="1598"/>
                  </a:cubicBezTo>
                  <a:cubicBezTo>
                    <a:pt x="2499" y="1676"/>
                    <a:pt x="2675" y="1745"/>
                    <a:pt x="2842" y="1824"/>
                  </a:cubicBezTo>
                  <a:lnTo>
                    <a:pt x="2862" y="1824"/>
                  </a:lnTo>
                  <a:cubicBezTo>
                    <a:pt x="2911" y="1824"/>
                    <a:pt x="2940" y="1745"/>
                    <a:pt x="2882" y="1726"/>
                  </a:cubicBezTo>
                  <a:cubicBezTo>
                    <a:pt x="2744" y="1657"/>
                    <a:pt x="2607" y="1598"/>
                    <a:pt x="2460" y="1539"/>
                  </a:cubicBezTo>
                  <a:lnTo>
                    <a:pt x="2842" y="1392"/>
                  </a:lnTo>
                  <a:cubicBezTo>
                    <a:pt x="2842" y="1402"/>
                    <a:pt x="2852" y="1402"/>
                    <a:pt x="2852" y="1402"/>
                  </a:cubicBezTo>
                  <a:cubicBezTo>
                    <a:pt x="3019" y="1480"/>
                    <a:pt x="3195" y="1549"/>
                    <a:pt x="3361" y="1628"/>
                  </a:cubicBezTo>
                  <a:lnTo>
                    <a:pt x="3381" y="1628"/>
                  </a:lnTo>
                  <a:cubicBezTo>
                    <a:pt x="3430" y="1628"/>
                    <a:pt x="3459" y="1549"/>
                    <a:pt x="3400" y="1530"/>
                  </a:cubicBezTo>
                  <a:cubicBezTo>
                    <a:pt x="3263" y="1461"/>
                    <a:pt x="3126" y="1402"/>
                    <a:pt x="2979" y="1343"/>
                  </a:cubicBezTo>
                  <a:cubicBezTo>
                    <a:pt x="3008" y="1334"/>
                    <a:pt x="3028" y="1323"/>
                    <a:pt x="3048" y="1314"/>
                  </a:cubicBezTo>
                  <a:cubicBezTo>
                    <a:pt x="3156" y="1275"/>
                    <a:pt x="3263" y="1236"/>
                    <a:pt x="3361" y="1196"/>
                  </a:cubicBezTo>
                  <a:cubicBezTo>
                    <a:pt x="3420" y="1177"/>
                    <a:pt x="3400" y="1088"/>
                    <a:pt x="3352" y="1088"/>
                  </a:cubicBezTo>
                  <a:cubicBezTo>
                    <a:pt x="3342" y="1088"/>
                    <a:pt x="3332" y="1088"/>
                    <a:pt x="3322" y="1098"/>
                  </a:cubicBezTo>
                  <a:cubicBezTo>
                    <a:pt x="3204" y="1138"/>
                    <a:pt x="3077" y="1186"/>
                    <a:pt x="2960" y="1236"/>
                  </a:cubicBezTo>
                  <a:cubicBezTo>
                    <a:pt x="3019" y="1098"/>
                    <a:pt x="3077" y="971"/>
                    <a:pt x="3146" y="833"/>
                  </a:cubicBezTo>
                  <a:cubicBezTo>
                    <a:pt x="3165" y="794"/>
                    <a:pt x="3126" y="755"/>
                    <a:pt x="3087" y="755"/>
                  </a:cubicBezTo>
                  <a:cubicBezTo>
                    <a:pt x="3067" y="755"/>
                    <a:pt x="3048" y="765"/>
                    <a:pt x="3038" y="785"/>
                  </a:cubicBezTo>
                  <a:cubicBezTo>
                    <a:pt x="2969" y="951"/>
                    <a:pt x="2891" y="1118"/>
                    <a:pt x="2813" y="1284"/>
                  </a:cubicBezTo>
                  <a:lnTo>
                    <a:pt x="2813" y="1294"/>
                  </a:lnTo>
                  <a:cubicBezTo>
                    <a:pt x="2686" y="1334"/>
                    <a:pt x="2558" y="1382"/>
                    <a:pt x="2440" y="1432"/>
                  </a:cubicBezTo>
                  <a:cubicBezTo>
                    <a:pt x="2499" y="1294"/>
                    <a:pt x="2558" y="1167"/>
                    <a:pt x="2617" y="1029"/>
                  </a:cubicBezTo>
                  <a:cubicBezTo>
                    <a:pt x="2636" y="990"/>
                    <a:pt x="2607" y="951"/>
                    <a:pt x="2568" y="951"/>
                  </a:cubicBezTo>
                  <a:cubicBezTo>
                    <a:pt x="2548" y="951"/>
                    <a:pt x="2529" y="961"/>
                    <a:pt x="2519" y="990"/>
                  </a:cubicBezTo>
                  <a:cubicBezTo>
                    <a:pt x="2440" y="1157"/>
                    <a:pt x="2372" y="1323"/>
                    <a:pt x="2294" y="1480"/>
                  </a:cubicBezTo>
                  <a:lnTo>
                    <a:pt x="2294" y="1490"/>
                  </a:lnTo>
                  <a:cubicBezTo>
                    <a:pt x="2215" y="1510"/>
                    <a:pt x="2146" y="1539"/>
                    <a:pt x="2078" y="1569"/>
                  </a:cubicBezTo>
                  <a:cubicBezTo>
                    <a:pt x="2019" y="1480"/>
                    <a:pt x="1941" y="1412"/>
                    <a:pt x="1843" y="1392"/>
                  </a:cubicBezTo>
                  <a:cubicBezTo>
                    <a:pt x="1862" y="1314"/>
                    <a:pt x="1872" y="1236"/>
                    <a:pt x="1882" y="1167"/>
                  </a:cubicBezTo>
                  <a:cubicBezTo>
                    <a:pt x="1891" y="1167"/>
                    <a:pt x="1891" y="1157"/>
                    <a:pt x="1902" y="1157"/>
                  </a:cubicBezTo>
                  <a:lnTo>
                    <a:pt x="2342" y="833"/>
                  </a:lnTo>
                  <a:cubicBezTo>
                    <a:pt x="2392" y="794"/>
                    <a:pt x="2352" y="726"/>
                    <a:pt x="2313" y="726"/>
                  </a:cubicBezTo>
                  <a:cubicBezTo>
                    <a:pt x="2294" y="726"/>
                    <a:pt x="2283" y="735"/>
                    <a:pt x="2274" y="746"/>
                  </a:cubicBezTo>
                  <a:cubicBezTo>
                    <a:pt x="2156" y="833"/>
                    <a:pt x="2029" y="922"/>
                    <a:pt x="1911" y="1010"/>
                  </a:cubicBezTo>
                  <a:cubicBezTo>
                    <a:pt x="1931" y="883"/>
                    <a:pt x="1950" y="746"/>
                    <a:pt x="1970" y="618"/>
                  </a:cubicBezTo>
                  <a:cubicBezTo>
                    <a:pt x="1980" y="618"/>
                    <a:pt x="1980" y="608"/>
                    <a:pt x="1989" y="608"/>
                  </a:cubicBezTo>
                  <a:lnTo>
                    <a:pt x="2431" y="285"/>
                  </a:lnTo>
                  <a:cubicBezTo>
                    <a:pt x="2479" y="246"/>
                    <a:pt x="2440" y="177"/>
                    <a:pt x="2401" y="177"/>
                  </a:cubicBezTo>
                  <a:cubicBezTo>
                    <a:pt x="2392" y="177"/>
                    <a:pt x="2372" y="187"/>
                    <a:pt x="2362" y="197"/>
                  </a:cubicBezTo>
                  <a:cubicBezTo>
                    <a:pt x="2244" y="285"/>
                    <a:pt x="2117" y="373"/>
                    <a:pt x="2000" y="461"/>
                  </a:cubicBezTo>
                  <a:cubicBezTo>
                    <a:pt x="2000" y="442"/>
                    <a:pt x="2000" y="412"/>
                    <a:pt x="2009" y="393"/>
                  </a:cubicBezTo>
                  <a:cubicBezTo>
                    <a:pt x="2029" y="285"/>
                    <a:pt x="2039" y="167"/>
                    <a:pt x="2058" y="60"/>
                  </a:cubicBezTo>
                  <a:cubicBezTo>
                    <a:pt x="2068" y="21"/>
                    <a:pt x="2039" y="1"/>
                    <a:pt x="2009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4"/>
            <p:cNvSpPr/>
            <p:nvPr/>
          </p:nvSpPr>
          <p:spPr>
            <a:xfrm>
              <a:off x="5114966" y="799959"/>
              <a:ext cx="210003" cy="206611"/>
            </a:xfrm>
            <a:custGeom>
              <a:avLst/>
              <a:gdLst/>
              <a:ahLst/>
              <a:cxnLst/>
              <a:rect l="l" t="t" r="r" b="b"/>
              <a:pathLst>
                <a:path w="1236" h="1216" extrusionOk="0">
                  <a:moveTo>
                    <a:pt x="637" y="0"/>
                  </a:moveTo>
                  <a:cubicBezTo>
                    <a:pt x="618" y="0"/>
                    <a:pt x="608" y="20"/>
                    <a:pt x="618" y="30"/>
                  </a:cubicBezTo>
                  <a:lnTo>
                    <a:pt x="706" y="206"/>
                  </a:lnTo>
                  <a:cubicBezTo>
                    <a:pt x="696" y="245"/>
                    <a:pt x="687" y="294"/>
                    <a:pt x="676" y="343"/>
                  </a:cubicBezTo>
                  <a:cubicBezTo>
                    <a:pt x="647" y="294"/>
                    <a:pt x="618" y="245"/>
                    <a:pt x="598" y="206"/>
                  </a:cubicBezTo>
                  <a:cubicBezTo>
                    <a:pt x="598" y="196"/>
                    <a:pt x="589" y="196"/>
                    <a:pt x="578" y="196"/>
                  </a:cubicBezTo>
                  <a:cubicBezTo>
                    <a:pt x="569" y="196"/>
                    <a:pt x="559" y="206"/>
                    <a:pt x="569" y="226"/>
                  </a:cubicBezTo>
                  <a:cubicBezTo>
                    <a:pt x="598" y="274"/>
                    <a:pt x="628" y="333"/>
                    <a:pt x="657" y="392"/>
                  </a:cubicBezTo>
                  <a:cubicBezTo>
                    <a:pt x="647" y="422"/>
                    <a:pt x="647" y="441"/>
                    <a:pt x="637" y="470"/>
                  </a:cubicBezTo>
                  <a:lnTo>
                    <a:pt x="618" y="470"/>
                  </a:lnTo>
                  <a:cubicBezTo>
                    <a:pt x="589" y="470"/>
                    <a:pt x="559" y="481"/>
                    <a:pt x="539" y="500"/>
                  </a:cubicBezTo>
                  <a:lnTo>
                    <a:pt x="480" y="441"/>
                  </a:lnTo>
                  <a:lnTo>
                    <a:pt x="480" y="431"/>
                  </a:lnTo>
                  <a:lnTo>
                    <a:pt x="480" y="245"/>
                  </a:lnTo>
                  <a:cubicBezTo>
                    <a:pt x="480" y="226"/>
                    <a:pt x="471" y="226"/>
                    <a:pt x="461" y="226"/>
                  </a:cubicBezTo>
                  <a:cubicBezTo>
                    <a:pt x="451" y="226"/>
                    <a:pt x="441" y="226"/>
                    <a:pt x="441" y="245"/>
                  </a:cubicBezTo>
                  <a:lnTo>
                    <a:pt x="441" y="402"/>
                  </a:lnTo>
                  <a:lnTo>
                    <a:pt x="343" y="304"/>
                  </a:lnTo>
                  <a:lnTo>
                    <a:pt x="343" y="294"/>
                  </a:lnTo>
                  <a:lnTo>
                    <a:pt x="343" y="98"/>
                  </a:lnTo>
                  <a:cubicBezTo>
                    <a:pt x="343" y="89"/>
                    <a:pt x="334" y="78"/>
                    <a:pt x="324" y="78"/>
                  </a:cubicBezTo>
                  <a:cubicBezTo>
                    <a:pt x="314" y="78"/>
                    <a:pt x="304" y="89"/>
                    <a:pt x="304" y="98"/>
                  </a:cubicBezTo>
                  <a:lnTo>
                    <a:pt x="304" y="265"/>
                  </a:lnTo>
                  <a:cubicBezTo>
                    <a:pt x="304" y="255"/>
                    <a:pt x="295" y="255"/>
                    <a:pt x="284" y="245"/>
                  </a:cubicBezTo>
                  <a:cubicBezTo>
                    <a:pt x="265" y="216"/>
                    <a:pt x="236" y="187"/>
                    <a:pt x="206" y="157"/>
                  </a:cubicBezTo>
                  <a:lnTo>
                    <a:pt x="197" y="157"/>
                  </a:lnTo>
                  <a:cubicBezTo>
                    <a:pt x="177" y="157"/>
                    <a:pt x="167" y="176"/>
                    <a:pt x="177" y="187"/>
                  </a:cubicBezTo>
                  <a:lnTo>
                    <a:pt x="275" y="285"/>
                  </a:lnTo>
                  <a:lnTo>
                    <a:pt x="118" y="285"/>
                  </a:lnTo>
                  <a:cubicBezTo>
                    <a:pt x="99" y="285"/>
                    <a:pt x="99" y="324"/>
                    <a:pt x="118" y="324"/>
                  </a:cubicBezTo>
                  <a:lnTo>
                    <a:pt x="314" y="324"/>
                  </a:lnTo>
                  <a:cubicBezTo>
                    <a:pt x="343" y="363"/>
                    <a:pt x="382" y="392"/>
                    <a:pt x="412" y="422"/>
                  </a:cubicBezTo>
                  <a:lnTo>
                    <a:pt x="255" y="422"/>
                  </a:lnTo>
                  <a:cubicBezTo>
                    <a:pt x="236" y="422"/>
                    <a:pt x="236" y="461"/>
                    <a:pt x="255" y="461"/>
                  </a:cubicBezTo>
                  <a:lnTo>
                    <a:pt x="451" y="461"/>
                  </a:lnTo>
                  <a:cubicBezTo>
                    <a:pt x="471" y="490"/>
                    <a:pt x="491" y="510"/>
                    <a:pt x="510" y="529"/>
                  </a:cubicBezTo>
                  <a:cubicBezTo>
                    <a:pt x="500" y="539"/>
                    <a:pt x="500" y="549"/>
                    <a:pt x="491" y="568"/>
                  </a:cubicBezTo>
                  <a:lnTo>
                    <a:pt x="491" y="618"/>
                  </a:lnTo>
                  <a:lnTo>
                    <a:pt x="402" y="647"/>
                  </a:lnTo>
                  <a:lnTo>
                    <a:pt x="402" y="637"/>
                  </a:lnTo>
                  <a:cubicBezTo>
                    <a:pt x="343" y="608"/>
                    <a:pt x="295" y="579"/>
                    <a:pt x="236" y="539"/>
                  </a:cubicBezTo>
                  <a:lnTo>
                    <a:pt x="226" y="539"/>
                  </a:lnTo>
                  <a:cubicBezTo>
                    <a:pt x="206" y="539"/>
                    <a:pt x="197" y="568"/>
                    <a:pt x="216" y="579"/>
                  </a:cubicBezTo>
                  <a:cubicBezTo>
                    <a:pt x="265" y="598"/>
                    <a:pt x="304" y="627"/>
                    <a:pt x="353" y="657"/>
                  </a:cubicBezTo>
                  <a:cubicBezTo>
                    <a:pt x="304" y="666"/>
                    <a:pt x="265" y="677"/>
                    <a:pt x="216" y="696"/>
                  </a:cubicBezTo>
                  <a:lnTo>
                    <a:pt x="216" y="686"/>
                  </a:lnTo>
                  <a:cubicBezTo>
                    <a:pt x="157" y="657"/>
                    <a:pt x="99" y="627"/>
                    <a:pt x="40" y="588"/>
                  </a:cubicBezTo>
                  <a:lnTo>
                    <a:pt x="30" y="588"/>
                  </a:lnTo>
                  <a:cubicBezTo>
                    <a:pt x="20" y="588"/>
                    <a:pt x="10" y="618"/>
                    <a:pt x="20" y="627"/>
                  </a:cubicBezTo>
                  <a:cubicBezTo>
                    <a:pt x="69" y="657"/>
                    <a:pt x="118" y="677"/>
                    <a:pt x="167" y="706"/>
                  </a:cubicBezTo>
                  <a:cubicBezTo>
                    <a:pt x="157" y="706"/>
                    <a:pt x="147" y="716"/>
                    <a:pt x="138" y="716"/>
                  </a:cubicBezTo>
                  <a:cubicBezTo>
                    <a:pt x="99" y="725"/>
                    <a:pt x="59" y="735"/>
                    <a:pt x="30" y="745"/>
                  </a:cubicBezTo>
                  <a:cubicBezTo>
                    <a:pt x="1" y="745"/>
                    <a:pt x="10" y="784"/>
                    <a:pt x="30" y="784"/>
                  </a:cubicBezTo>
                  <a:lnTo>
                    <a:pt x="40" y="784"/>
                  </a:lnTo>
                  <a:cubicBezTo>
                    <a:pt x="79" y="764"/>
                    <a:pt x="128" y="755"/>
                    <a:pt x="167" y="745"/>
                  </a:cubicBezTo>
                  <a:lnTo>
                    <a:pt x="167" y="745"/>
                  </a:lnTo>
                  <a:cubicBezTo>
                    <a:pt x="147" y="784"/>
                    <a:pt x="118" y="833"/>
                    <a:pt x="88" y="882"/>
                  </a:cubicBezTo>
                  <a:cubicBezTo>
                    <a:pt x="79" y="892"/>
                    <a:pt x="99" y="912"/>
                    <a:pt x="108" y="912"/>
                  </a:cubicBezTo>
                  <a:cubicBezTo>
                    <a:pt x="118" y="912"/>
                    <a:pt x="118" y="902"/>
                    <a:pt x="128" y="902"/>
                  </a:cubicBezTo>
                  <a:cubicBezTo>
                    <a:pt x="157" y="843"/>
                    <a:pt x="186" y="784"/>
                    <a:pt x="226" y="735"/>
                  </a:cubicBezTo>
                  <a:cubicBezTo>
                    <a:pt x="265" y="716"/>
                    <a:pt x="314" y="706"/>
                    <a:pt x="363" y="696"/>
                  </a:cubicBezTo>
                  <a:lnTo>
                    <a:pt x="363" y="696"/>
                  </a:lnTo>
                  <a:cubicBezTo>
                    <a:pt x="334" y="735"/>
                    <a:pt x="304" y="784"/>
                    <a:pt x="284" y="833"/>
                  </a:cubicBezTo>
                  <a:cubicBezTo>
                    <a:pt x="275" y="843"/>
                    <a:pt x="284" y="853"/>
                    <a:pt x="295" y="853"/>
                  </a:cubicBezTo>
                  <a:lnTo>
                    <a:pt x="314" y="853"/>
                  </a:lnTo>
                  <a:cubicBezTo>
                    <a:pt x="343" y="794"/>
                    <a:pt x="382" y="735"/>
                    <a:pt x="412" y="686"/>
                  </a:cubicBezTo>
                  <a:lnTo>
                    <a:pt x="412" y="677"/>
                  </a:lnTo>
                  <a:cubicBezTo>
                    <a:pt x="441" y="677"/>
                    <a:pt x="471" y="666"/>
                    <a:pt x="500" y="657"/>
                  </a:cubicBezTo>
                  <a:cubicBezTo>
                    <a:pt x="510" y="686"/>
                    <a:pt x="539" y="706"/>
                    <a:pt x="569" y="725"/>
                  </a:cubicBezTo>
                  <a:lnTo>
                    <a:pt x="539" y="814"/>
                  </a:lnTo>
                  <a:cubicBezTo>
                    <a:pt x="480" y="843"/>
                    <a:pt x="422" y="873"/>
                    <a:pt x="373" y="912"/>
                  </a:cubicBezTo>
                  <a:cubicBezTo>
                    <a:pt x="353" y="921"/>
                    <a:pt x="363" y="941"/>
                    <a:pt x="382" y="941"/>
                  </a:cubicBezTo>
                  <a:lnTo>
                    <a:pt x="393" y="941"/>
                  </a:lnTo>
                  <a:cubicBezTo>
                    <a:pt x="441" y="912"/>
                    <a:pt x="480" y="892"/>
                    <a:pt x="530" y="862"/>
                  </a:cubicBezTo>
                  <a:lnTo>
                    <a:pt x="530" y="862"/>
                  </a:lnTo>
                  <a:cubicBezTo>
                    <a:pt x="520" y="902"/>
                    <a:pt x="500" y="951"/>
                    <a:pt x="491" y="1000"/>
                  </a:cubicBezTo>
                  <a:cubicBezTo>
                    <a:pt x="432" y="1029"/>
                    <a:pt x="373" y="1069"/>
                    <a:pt x="324" y="1098"/>
                  </a:cubicBezTo>
                  <a:cubicBezTo>
                    <a:pt x="304" y="1108"/>
                    <a:pt x="314" y="1137"/>
                    <a:pt x="324" y="1137"/>
                  </a:cubicBezTo>
                  <a:cubicBezTo>
                    <a:pt x="334" y="1137"/>
                    <a:pt x="334" y="1137"/>
                    <a:pt x="334" y="1127"/>
                  </a:cubicBezTo>
                  <a:cubicBezTo>
                    <a:pt x="382" y="1108"/>
                    <a:pt x="432" y="1078"/>
                    <a:pt x="480" y="1049"/>
                  </a:cubicBezTo>
                  <a:lnTo>
                    <a:pt x="480" y="1049"/>
                  </a:lnTo>
                  <a:cubicBezTo>
                    <a:pt x="480" y="1058"/>
                    <a:pt x="471" y="1069"/>
                    <a:pt x="471" y="1078"/>
                  </a:cubicBezTo>
                  <a:cubicBezTo>
                    <a:pt x="461" y="1117"/>
                    <a:pt x="451" y="1147"/>
                    <a:pt x="441" y="1186"/>
                  </a:cubicBezTo>
                  <a:cubicBezTo>
                    <a:pt x="432" y="1206"/>
                    <a:pt x="451" y="1215"/>
                    <a:pt x="461" y="1215"/>
                  </a:cubicBezTo>
                  <a:cubicBezTo>
                    <a:pt x="471" y="1215"/>
                    <a:pt x="471" y="1206"/>
                    <a:pt x="480" y="1196"/>
                  </a:cubicBezTo>
                  <a:cubicBezTo>
                    <a:pt x="491" y="1156"/>
                    <a:pt x="500" y="1108"/>
                    <a:pt x="510" y="1069"/>
                  </a:cubicBezTo>
                  <a:cubicBezTo>
                    <a:pt x="539" y="1108"/>
                    <a:pt x="569" y="1156"/>
                    <a:pt x="589" y="1206"/>
                  </a:cubicBezTo>
                  <a:lnTo>
                    <a:pt x="608" y="1206"/>
                  </a:lnTo>
                  <a:cubicBezTo>
                    <a:pt x="618" y="1206"/>
                    <a:pt x="628" y="1196"/>
                    <a:pt x="628" y="1186"/>
                  </a:cubicBezTo>
                  <a:cubicBezTo>
                    <a:pt x="589" y="1127"/>
                    <a:pt x="559" y="1069"/>
                    <a:pt x="530" y="1010"/>
                  </a:cubicBezTo>
                  <a:cubicBezTo>
                    <a:pt x="539" y="971"/>
                    <a:pt x="549" y="921"/>
                    <a:pt x="569" y="873"/>
                  </a:cubicBezTo>
                  <a:cubicBezTo>
                    <a:pt x="589" y="921"/>
                    <a:pt x="618" y="971"/>
                    <a:pt x="637" y="1010"/>
                  </a:cubicBezTo>
                  <a:cubicBezTo>
                    <a:pt x="647" y="1019"/>
                    <a:pt x="647" y="1019"/>
                    <a:pt x="657" y="1019"/>
                  </a:cubicBezTo>
                  <a:cubicBezTo>
                    <a:pt x="667" y="1019"/>
                    <a:pt x="687" y="1010"/>
                    <a:pt x="676" y="990"/>
                  </a:cubicBezTo>
                  <a:cubicBezTo>
                    <a:pt x="647" y="941"/>
                    <a:pt x="608" y="882"/>
                    <a:pt x="578" y="823"/>
                  </a:cubicBezTo>
                  <a:lnTo>
                    <a:pt x="608" y="735"/>
                  </a:lnTo>
                  <a:lnTo>
                    <a:pt x="618" y="735"/>
                  </a:lnTo>
                  <a:cubicBezTo>
                    <a:pt x="647" y="735"/>
                    <a:pt x="676" y="725"/>
                    <a:pt x="696" y="716"/>
                  </a:cubicBezTo>
                  <a:lnTo>
                    <a:pt x="755" y="775"/>
                  </a:lnTo>
                  <a:lnTo>
                    <a:pt x="755" y="784"/>
                  </a:lnTo>
                  <a:lnTo>
                    <a:pt x="755" y="971"/>
                  </a:lnTo>
                  <a:cubicBezTo>
                    <a:pt x="755" y="990"/>
                    <a:pt x="765" y="990"/>
                    <a:pt x="774" y="990"/>
                  </a:cubicBezTo>
                  <a:cubicBezTo>
                    <a:pt x="785" y="990"/>
                    <a:pt x="794" y="990"/>
                    <a:pt x="794" y="971"/>
                  </a:cubicBezTo>
                  <a:lnTo>
                    <a:pt x="794" y="814"/>
                  </a:lnTo>
                  <a:lnTo>
                    <a:pt x="892" y="912"/>
                  </a:lnTo>
                  <a:lnTo>
                    <a:pt x="892" y="921"/>
                  </a:lnTo>
                  <a:lnTo>
                    <a:pt x="892" y="1117"/>
                  </a:lnTo>
                  <a:cubicBezTo>
                    <a:pt x="892" y="1127"/>
                    <a:pt x="902" y="1127"/>
                    <a:pt x="912" y="1127"/>
                  </a:cubicBezTo>
                  <a:cubicBezTo>
                    <a:pt x="922" y="1127"/>
                    <a:pt x="931" y="1127"/>
                    <a:pt x="931" y="1117"/>
                  </a:cubicBezTo>
                  <a:lnTo>
                    <a:pt x="931" y="951"/>
                  </a:lnTo>
                  <a:lnTo>
                    <a:pt x="951" y="971"/>
                  </a:lnTo>
                  <a:lnTo>
                    <a:pt x="1029" y="1049"/>
                  </a:lnTo>
                  <a:cubicBezTo>
                    <a:pt x="1039" y="1058"/>
                    <a:pt x="1039" y="1058"/>
                    <a:pt x="1049" y="1058"/>
                  </a:cubicBezTo>
                  <a:cubicBezTo>
                    <a:pt x="1059" y="1058"/>
                    <a:pt x="1079" y="1039"/>
                    <a:pt x="1059" y="1029"/>
                  </a:cubicBezTo>
                  <a:cubicBezTo>
                    <a:pt x="1029" y="990"/>
                    <a:pt x="1000" y="960"/>
                    <a:pt x="961" y="931"/>
                  </a:cubicBezTo>
                  <a:lnTo>
                    <a:pt x="1118" y="931"/>
                  </a:lnTo>
                  <a:cubicBezTo>
                    <a:pt x="1147" y="931"/>
                    <a:pt x="1147" y="892"/>
                    <a:pt x="1118" y="892"/>
                  </a:cubicBezTo>
                  <a:lnTo>
                    <a:pt x="922" y="892"/>
                  </a:lnTo>
                  <a:cubicBezTo>
                    <a:pt x="892" y="853"/>
                    <a:pt x="863" y="823"/>
                    <a:pt x="824" y="784"/>
                  </a:cubicBezTo>
                  <a:cubicBezTo>
                    <a:pt x="872" y="784"/>
                    <a:pt x="931" y="794"/>
                    <a:pt x="981" y="794"/>
                  </a:cubicBezTo>
                  <a:cubicBezTo>
                    <a:pt x="1010" y="794"/>
                    <a:pt x="1010" y="755"/>
                    <a:pt x="981" y="755"/>
                  </a:cubicBezTo>
                  <a:cubicBezTo>
                    <a:pt x="912" y="755"/>
                    <a:pt x="853" y="745"/>
                    <a:pt x="785" y="745"/>
                  </a:cubicBezTo>
                  <a:lnTo>
                    <a:pt x="726" y="686"/>
                  </a:lnTo>
                  <a:cubicBezTo>
                    <a:pt x="735" y="677"/>
                    <a:pt x="745" y="657"/>
                    <a:pt x="745" y="637"/>
                  </a:cubicBezTo>
                  <a:cubicBezTo>
                    <a:pt x="755" y="618"/>
                    <a:pt x="755" y="608"/>
                    <a:pt x="755" y="588"/>
                  </a:cubicBezTo>
                  <a:cubicBezTo>
                    <a:pt x="785" y="588"/>
                    <a:pt x="804" y="579"/>
                    <a:pt x="833" y="568"/>
                  </a:cubicBezTo>
                  <a:lnTo>
                    <a:pt x="833" y="579"/>
                  </a:lnTo>
                  <a:lnTo>
                    <a:pt x="1010" y="666"/>
                  </a:lnTo>
                  <a:cubicBezTo>
                    <a:pt x="1010" y="677"/>
                    <a:pt x="1010" y="677"/>
                    <a:pt x="1020" y="677"/>
                  </a:cubicBezTo>
                  <a:cubicBezTo>
                    <a:pt x="1029" y="677"/>
                    <a:pt x="1039" y="647"/>
                    <a:pt x="1029" y="637"/>
                  </a:cubicBezTo>
                  <a:cubicBezTo>
                    <a:pt x="981" y="608"/>
                    <a:pt x="931" y="588"/>
                    <a:pt x="883" y="559"/>
                  </a:cubicBezTo>
                  <a:cubicBezTo>
                    <a:pt x="931" y="549"/>
                    <a:pt x="981" y="529"/>
                    <a:pt x="1020" y="520"/>
                  </a:cubicBezTo>
                  <a:cubicBezTo>
                    <a:pt x="1020" y="520"/>
                    <a:pt x="1029" y="520"/>
                    <a:pt x="1029" y="529"/>
                  </a:cubicBezTo>
                  <a:cubicBezTo>
                    <a:pt x="1079" y="559"/>
                    <a:pt x="1137" y="588"/>
                    <a:pt x="1196" y="618"/>
                  </a:cubicBezTo>
                  <a:cubicBezTo>
                    <a:pt x="1196" y="627"/>
                    <a:pt x="1206" y="627"/>
                    <a:pt x="1206" y="627"/>
                  </a:cubicBezTo>
                  <a:cubicBezTo>
                    <a:pt x="1225" y="627"/>
                    <a:pt x="1235" y="598"/>
                    <a:pt x="1216" y="588"/>
                  </a:cubicBezTo>
                  <a:cubicBezTo>
                    <a:pt x="1166" y="559"/>
                    <a:pt x="1118" y="539"/>
                    <a:pt x="1079" y="510"/>
                  </a:cubicBezTo>
                  <a:cubicBezTo>
                    <a:pt x="1079" y="510"/>
                    <a:pt x="1088" y="500"/>
                    <a:pt x="1098" y="500"/>
                  </a:cubicBezTo>
                  <a:lnTo>
                    <a:pt x="1216" y="470"/>
                  </a:lnTo>
                  <a:cubicBezTo>
                    <a:pt x="1235" y="461"/>
                    <a:pt x="1225" y="431"/>
                    <a:pt x="1206" y="431"/>
                  </a:cubicBezTo>
                  <a:cubicBezTo>
                    <a:pt x="1157" y="441"/>
                    <a:pt x="1118" y="461"/>
                    <a:pt x="1068" y="470"/>
                  </a:cubicBezTo>
                  <a:cubicBezTo>
                    <a:pt x="1098" y="422"/>
                    <a:pt x="1118" y="383"/>
                    <a:pt x="1147" y="333"/>
                  </a:cubicBezTo>
                  <a:cubicBezTo>
                    <a:pt x="1157" y="324"/>
                    <a:pt x="1147" y="304"/>
                    <a:pt x="1127" y="304"/>
                  </a:cubicBezTo>
                  <a:lnTo>
                    <a:pt x="1118" y="314"/>
                  </a:lnTo>
                  <a:cubicBezTo>
                    <a:pt x="1079" y="372"/>
                    <a:pt x="1049" y="431"/>
                    <a:pt x="1020" y="481"/>
                  </a:cubicBezTo>
                  <a:cubicBezTo>
                    <a:pt x="970" y="500"/>
                    <a:pt x="922" y="510"/>
                    <a:pt x="883" y="520"/>
                  </a:cubicBezTo>
                  <a:cubicBezTo>
                    <a:pt x="902" y="470"/>
                    <a:pt x="931" y="431"/>
                    <a:pt x="961" y="383"/>
                  </a:cubicBezTo>
                  <a:cubicBezTo>
                    <a:pt x="970" y="372"/>
                    <a:pt x="951" y="353"/>
                    <a:pt x="941" y="353"/>
                  </a:cubicBezTo>
                  <a:cubicBezTo>
                    <a:pt x="931" y="353"/>
                    <a:pt x="931" y="363"/>
                    <a:pt x="922" y="363"/>
                  </a:cubicBezTo>
                  <a:cubicBezTo>
                    <a:pt x="892" y="422"/>
                    <a:pt x="863" y="481"/>
                    <a:pt x="824" y="529"/>
                  </a:cubicBezTo>
                  <a:cubicBezTo>
                    <a:pt x="794" y="539"/>
                    <a:pt x="774" y="549"/>
                    <a:pt x="745" y="559"/>
                  </a:cubicBezTo>
                  <a:cubicBezTo>
                    <a:pt x="735" y="520"/>
                    <a:pt x="706" y="490"/>
                    <a:pt x="676" y="481"/>
                  </a:cubicBezTo>
                  <a:cubicBezTo>
                    <a:pt x="676" y="451"/>
                    <a:pt x="687" y="431"/>
                    <a:pt x="696" y="402"/>
                  </a:cubicBezTo>
                  <a:cubicBezTo>
                    <a:pt x="755" y="372"/>
                    <a:pt x="814" y="333"/>
                    <a:pt x="872" y="304"/>
                  </a:cubicBezTo>
                  <a:cubicBezTo>
                    <a:pt x="883" y="294"/>
                    <a:pt x="872" y="265"/>
                    <a:pt x="863" y="265"/>
                  </a:cubicBezTo>
                  <a:cubicBezTo>
                    <a:pt x="853" y="265"/>
                    <a:pt x="853" y="265"/>
                    <a:pt x="853" y="274"/>
                  </a:cubicBezTo>
                  <a:cubicBezTo>
                    <a:pt x="804" y="294"/>
                    <a:pt x="755" y="324"/>
                    <a:pt x="706" y="353"/>
                  </a:cubicBezTo>
                  <a:cubicBezTo>
                    <a:pt x="726" y="304"/>
                    <a:pt x="735" y="265"/>
                    <a:pt x="745" y="216"/>
                  </a:cubicBezTo>
                  <a:lnTo>
                    <a:pt x="755" y="216"/>
                  </a:lnTo>
                  <a:cubicBezTo>
                    <a:pt x="804" y="176"/>
                    <a:pt x="863" y="147"/>
                    <a:pt x="922" y="118"/>
                  </a:cubicBezTo>
                  <a:cubicBezTo>
                    <a:pt x="941" y="108"/>
                    <a:pt x="931" y="78"/>
                    <a:pt x="912" y="78"/>
                  </a:cubicBezTo>
                  <a:lnTo>
                    <a:pt x="902" y="78"/>
                  </a:lnTo>
                  <a:cubicBezTo>
                    <a:pt x="853" y="108"/>
                    <a:pt x="804" y="137"/>
                    <a:pt x="765" y="167"/>
                  </a:cubicBezTo>
                  <a:lnTo>
                    <a:pt x="765" y="137"/>
                  </a:lnTo>
                  <a:lnTo>
                    <a:pt x="794" y="20"/>
                  </a:lnTo>
                  <a:cubicBezTo>
                    <a:pt x="804" y="10"/>
                    <a:pt x="794" y="0"/>
                    <a:pt x="774" y="0"/>
                  </a:cubicBezTo>
                  <a:cubicBezTo>
                    <a:pt x="774" y="0"/>
                    <a:pt x="765" y="0"/>
                    <a:pt x="765" y="10"/>
                  </a:cubicBezTo>
                  <a:cubicBezTo>
                    <a:pt x="745" y="59"/>
                    <a:pt x="735" y="108"/>
                    <a:pt x="726" y="147"/>
                  </a:cubicBezTo>
                  <a:cubicBezTo>
                    <a:pt x="696" y="108"/>
                    <a:pt x="676" y="59"/>
                    <a:pt x="647" y="10"/>
                  </a:cubicBezTo>
                  <a:lnTo>
                    <a:pt x="637" y="0"/>
                  </a:ln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4"/>
            <p:cNvSpPr/>
            <p:nvPr/>
          </p:nvSpPr>
          <p:spPr>
            <a:xfrm>
              <a:off x="8073557" y="1570828"/>
              <a:ext cx="611318" cy="566310"/>
            </a:xfrm>
            <a:custGeom>
              <a:avLst/>
              <a:gdLst/>
              <a:ahLst/>
              <a:cxnLst/>
              <a:rect l="l" t="t" r="r" b="b"/>
              <a:pathLst>
                <a:path w="3598" h="3333" extrusionOk="0">
                  <a:moveTo>
                    <a:pt x="1392" y="0"/>
                  </a:moveTo>
                  <a:cubicBezTo>
                    <a:pt x="1372" y="0"/>
                    <a:pt x="1353" y="10"/>
                    <a:pt x="1343" y="40"/>
                  </a:cubicBezTo>
                  <a:cubicBezTo>
                    <a:pt x="1304" y="186"/>
                    <a:pt x="1265" y="334"/>
                    <a:pt x="1216" y="480"/>
                  </a:cubicBezTo>
                  <a:cubicBezTo>
                    <a:pt x="1206" y="461"/>
                    <a:pt x="1196" y="432"/>
                    <a:pt x="1187" y="412"/>
                  </a:cubicBezTo>
                  <a:cubicBezTo>
                    <a:pt x="1128" y="314"/>
                    <a:pt x="1078" y="216"/>
                    <a:pt x="1020" y="118"/>
                  </a:cubicBezTo>
                  <a:cubicBezTo>
                    <a:pt x="1010" y="98"/>
                    <a:pt x="991" y="88"/>
                    <a:pt x="980" y="88"/>
                  </a:cubicBezTo>
                  <a:cubicBezTo>
                    <a:pt x="941" y="88"/>
                    <a:pt x="902" y="127"/>
                    <a:pt x="922" y="167"/>
                  </a:cubicBezTo>
                  <a:cubicBezTo>
                    <a:pt x="991" y="284"/>
                    <a:pt x="1049" y="402"/>
                    <a:pt x="1118" y="519"/>
                  </a:cubicBezTo>
                  <a:cubicBezTo>
                    <a:pt x="971" y="471"/>
                    <a:pt x="834" y="432"/>
                    <a:pt x="697" y="392"/>
                  </a:cubicBezTo>
                  <a:cubicBezTo>
                    <a:pt x="686" y="382"/>
                    <a:pt x="677" y="382"/>
                    <a:pt x="677" y="382"/>
                  </a:cubicBezTo>
                  <a:cubicBezTo>
                    <a:pt x="618" y="382"/>
                    <a:pt x="599" y="471"/>
                    <a:pt x="667" y="490"/>
                  </a:cubicBezTo>
                  <a:cubicBezTo>
                    <a:pt x="834" y="549"/>
                    <a:pt x="1010" y="598"/>
                    <a:pt x="1187" y="657"/>
                  </a:cubicBezTo>
                  <a:cubicBezTo>
                    <a:pt x="1255" y="774"/>
                    <a:pt x="1314" y="892"/>
                    <a:pt x="1383" y="1009"/>
                  </a:cubicBezTo>
                  <a:cubicBezTo>
                    <a:pt x="1235" y="961"/>
                    <a:pt x="1098" y="922"/>
                    <a:pt x="961" y="882"/>
                  </a:cubicBezTo>
                  <a:cubicBezTo>
                    <a:pt x="951" y="872"/>
                    <a:pt x="951" y="872"/>
                    <a:pt x="941" y="872"/>
                  </a:cubicBezTo>
                  <a:cubicBezTo>
                    <a:pt x="882" y="872"/>
                    <a:pt x="863" y="961"/>
                    <a:pt x="932" y="980"/>
                  </a:cubicBezTo>
                  <a:cubicBezTo>
                    <a:pt x="1108" y="1039"/>
                    <a:pt x="1274" y="1088"/>
                    <a:pt x="1451" y="1147"/>
                  </a:cubicBezTo>
                  <a:cubicBezTo>
                    <a:pt x="1500" y="1216"/>
                    <a:pt x="1539" y="1294"/>
                    <a:pt x="1579" y="1362"/>
                  </a:cubicBezTo>
                  <a:cubicBezTo>
                    <a:pt x="1529" y="1392"/>
                    <a:pt x="1500" y="1431"/>
                    <a:pt x="1470" y="1480"/>
                  </a:cubicBezTo>
                  <a:cubicBezTo>
                    <a:pt x="1441" y="1519"/>
                    <a:pt x="1431" y="1558"/>
                    <a:pt x="1422" y="1597"/>
                  </a:cubicBezTo>
                  <a:cubicBezTo>
                    <a:pt x="1343" y="1597"/>
                    <a:pt x="1265" y="1597"/>
                    <a:pt x="1187" y="1588"/>
                  </a:cubicBezTo>
                  <a:cubicBezTo>
                    <a:pt x="1187" y="1588"/>
                    <a:pt x="1187" y="1578"/>
                    <a:pt x="1176" y="1578"/>
                  </a:cubicBezTo>
                  <a:cubicBezTo>
                    <a:pt x="1049" y="1451"/>
                    <a:pt x="922" y="1314"/>
                    <a:pt x="795" y="1186"/>
                  </a:cubicBezTo>
                  <a:cubicBezTo>
                    <a:pt x="784" y="1166"/>
                    <a:pt x="775" y="1166"/>
                    <a:pt x="755" y="1166"/>
                  </a:cubicBezTo>
                  <a:cubicBezTo>
                    <a:pt x="716" y="1166"/>
                    <a:pt x="677" y="1216"/>
                    <a:pt x="716" y="1255"/>
                  </a:cubicBezTo>
                  <a:cubicBezTo>
                    <a:pt x="824" y="1372"/>
                    <a:pt x="932" y="1480"/>
                    <a:pt x="1039" y="1588"/>
                  </a:cubicBezTo>
                  <a:cubicBezTo>
                    <a:pt x="902" y="1588"/>
                    <a:pt x="765" y="1578"/>
                    <a:pt x="638" y="1578"/>
                  </a:cubicBezTo>
                  <a:cubicBezTo>
                    <a:pt x="628" y="1568"/>
                    <a:pt x="628" y="1568"/>
                    <a:pt x="628" y="1558"/>
                  </a:cubicBezTo>
                  <a:cubicBezTo>
                    <a:pt x="501" y="1431"/>
                    <a:pt x="373" y="1303"/>
                    <a:pt x="246" y="1166"/>
                  </a:cubicBezTo>
                  <a:cubicBezTo>
                    <a:pt x="226" y="1157"/>
                    <a:pt x="216" y="1147"/>
                    <a:pt x="207" y="1147"/>
                  </a:cubicBezTo>
                  <a:cubicBezTo>
                    <a:pt x="167" y="1147"/>
                    <a:pt x="128" y="1205"/>
                    <a:pt x="157" y="1245"/>
                  </a:cubicBezTo>
                  <a:cubicBezTo>
                    <a:pt x="265" y="1353"/>
                    <a:pt x="373" y="1460"/>
                    <a:pt x="481" y="1578"/>
                  </a:cubicBezTo>
                  <a:cubicBezTo>
                    <a:pt x="461" y="1568"/>
                    <a:pt x="432" y="1568"/>
                    <a:pt x="412" y="1568"/>
                  </a:cubicBezTo>
                  <a:cubicBezTo>
                    <a:pt x="294" y="1568"/>
                    <a:pt x="187" y="1568"/>
                    <a:pt x="69" y="1558"/>
                  </a:cubicBezTo>
                  <a:cubicBezTo>
                    <a:pt x="0" y="1558"/>
                    <a:pt x="0" y="1666"/>
                    <a:pt x="69" y="1676"/>
                  </a:cubicBezTo>
                  <a:cubicBezTo>
                    <a:pt x="207" y="1676"/>
                    <a:pt x="334" y="1676"/>
                    <a:pt x="471" y="1686"/>
                  </a:cubicBezTo>
                  <a:lnTo>
                    <a:pt x="148" y="1980"/>
                  </a:lnTo>
                  <a:cubicBezTo>
                    <a:pt x="98" y="2019"/>
                    <a:pt x="138" y="2078"/>
                    <a:pt x="187" y="2078"/>
                  </a:cubicBezTo>
                  <a:cubicBezTo>
                    <a:pt x="196" y="2078"/>
                    <a:pt x="207" y="2068"/>
                    <a:pt x="216" y="2058"/>
                  </a:cubicBezTo>
                  <a:cubicBezTo>
                    <a:pt x="353" y="1941"/>
                    <a:pt x="490" y="1813"/>
                    <a:pt x="618" y="1686"/>
                  </a:cubicBezTo>
                  <a:cubicBezTo>
                    <a:pt x="755" y="1686"/>
                    <a:pt x="893" y="1695"/>
                    <a:pt x="1020" y="1695"/>
                  </a:cubicBezTo>
                  <a:cubicBezTo>
                    <a:pt x="912" y="1793"/>
                    <a:pt x="804" y="1902"/>
                    <a:pt x="697" y="2000"/>
                  </a:cubicBezTo>
                  <a:cubicBezTo>
                    <a:pt x="657" y="2039"/>
                    <a:pt x="697" y="2087"/>
                    <a:pt x="736" y="2087"/>
                  </a:cubicBezTo>
                  <a:cubicBezTo>
                    <a:pt x="745" y="2087"/>
                    <a:pt x="765" y="2087"/>
                    <a:pt x="775" y="2078"/>
                  </a:cubicBezTo>
                  <a:cubicBezTo>
                    <a:pt x="912" y="1950"/>
                    <a:pt x="1039" y="1823"/>
                    <a:pt x="1176" y="1706"/>
                  </a:cubicBezTo>
                  <a:lnTo>
                    <a:pt x="1412" y="1706"/>
                  </a:lnTo>
                  <a:cubicBezTo>
                    <a:pt x="1422" y="1804"/>
                    <a:pt x="1470" y="1902"/>
                    <a:pt x="1549" y="1970"/>
                  </a:cubicBezTo>
                  <a:cubicBezTo>
                    <a:pt x="1510" y="2029"/>
                    <a:pt x="1470" y="2087"/>
                    <a:pt x="1431" y="2156"/>
                  </a:cubicBezTo>
                  <a:lnTo>
                    <a:pt x="1412" y="2156"/>
                  </a:lnTo>
                  <a:cubicBezTo>
                    <a:pt x="1235" y="2196"/>
                    <a:pt x="1059" y="2244"/>
                    <a:pt x="882" y="2293"/>
                  </a:cubicBezTo>
                  <a:cubicBezTo>
                    <a:pt x="814" y="2303"/>
                    <a:pt x="834" y="2401"/>
                    <a:pt x="893" y="2401"/>
                  </a:cubicBezTo>
                  <a:cubicBezTo>
                    <a:pt x="893" y="2401"/>
                    <a:pt x="902" y="2401"/>
                    <a:pt x="912" y="2391"/>
                  </a:cubicBezTo>
                  <a:cubicBezTo>
                    <a:pt x="1059" y="2362"/>
                    <a:pt x="1206" y="2323"/>
                    <a:pt x="1353" y="2283"/>
                  </a:cubicBezTo>
                  <a:lnTo>
                    <a:pt x="1353" y="2283"/>
                  </a:lnTo>
                  <a:cubicBezTo>
                    <a:pt x="1285" y="2401"/>
                    <a:pt x="1216" y="2509"/>
                    <a:pt x="1147" y="2627"/>
                  </a:cubicBezTo>
                  <a:lnTo>
                    <a:pt x="1128" y="2627"/>
                  </a:lnTo>
                  <a:cubicBezTo>
                    <a:pt x="951" y="2675"/>
                    <a:pt x="765" y="2714"/>
                    <a:pt x="588" y="2764"/>
                  </a:cubicBezTo>
                  <a:cubicBezTo>
                    <a:pt x="530" y="2783"/>
                    <a:pt x="549" y="2871"/>
                    <a:pt x="599" y="2871"/>
                  </a:cubicBezTo>
                  <a:lnTo>
                    <a:pt x="618" y="2871"/>
                  </a:lnTo>
                  <a:lnTo>
                    <a:pt x="1059" y="2754"/>
                  </a:lnTo>
                  <a:lnTo>
                    <a:pt x="1059" y="2754"/>
                  </a:lnTo>
                  <a:cubicBezTo>
                    <a:pt x="1049" y="2783"/>
                    <a:pt x="1039" y="2803"/>
                    <a:pt x="1020" y="2823"/>
                  </a:cubicBezTo>
                  <a:cubicBezTo>
                    <a:pt x="961" y="2921"/>
                    <a:pt x="912" y="3008"/>
                    <a:pt x="853" y="3106"/>
                  </a:cubicBezTo>
                  <a:cubicBezTo>
                    <a:pt x="824" y="3146"/>
                    <a:pt x="863" y="3185"/>
                    <a:pt x="902" y="3185"/>
                  </a:cubicBezTo>
                  <a:cubicBezTo>
                    <a:pt x="912" y="3185"/>
                    <a:pt x="932" y="3185"/>
                    <a:pt x="941" y="3165"/>
                  </a:cubicBezTo>
                  <a:cubicBezTo>
                    <a:pt x="1010" y="3048"/>
                    <a:pt x="1078" y="2940"/>
                    <a:pt x="1147" y="2823"/>
                  </a:cubicBezTo>
                  <a:cubicBezTo>
                    <a:pt x="1187" y="2969"/>
                    <a:pt x="1216" y="3117"/>
                    <a:pt x="1245" y="3254"/>
                  </a:cubicBezTo>
                  <a:cubicBezTo>
                    <a:pt x="1255" y="3283"/>
                    <a:pt x="1274" y="3293"/>
                    <a:pt x="1294" y="3293"/>
                  </a:cubicBezTo>
                  <a:cubicBezTo>
                    <a:pt x="1333" y="3293"/>
                    <a:pt x="1363" y="3273"/>
                    <a:pt x="1353" y="3234"/>
                  </a:cubicBezTo>
                  <a:cubicBezTo>
                    <a:pt x="1314" y="3048"/>
                    <a:pt x="1274" y="2871"/>
                    <a:pt x="1235" y="2695"/>
                  </a:cubicBezTo>
                  <a:cubicBezTo>
                    <a:pt x="1304" y="2577"/>
                    <a:pt x="1372" y="2470"/>
                    <a:pt x="1441" y="2352"/>
                  </a:cubicBezTo>
                  <a:cubicBezTo>
                    <a:pt x="1470" y="2499"/>
                    <a:pt x="1510" y="2636"/>
                    <a:pt x="1539" y="2783"/>
                  </a:cubicBezTo>
                  <a:cubicBezTo>
                    <a:pt x="1549" y="2812"/>
                    <a:pt x="1568" y="2823"/>
                    <a:pt x="1588" y="2823"/>
                  </a:cubicBezTo>
                  <a:cubicBezTo>
                    <a:pt x="1618" y="2823"/>
                    <a:pt x="1657" y="2793"/>
                    <a:pt x="1647" y="2754"/>
                  </a:cubicBezTo>
                  <a:cubicBezTo>
                    <a:pt x="1608" y="2577"/>
                    <a:pt x="1559" y="2401"/>
                    <a:pt x="1520" y="2225"/>
                  </a:cubicBezTo>
                  <a:lnTo>
                    <a:pt x="1520" y="2215"/>
                  </a:lnTo>
                  <a:cubicBezTo>
                    <a:pt x="1559" y="2156"/>
                    <a:pt x="1598" y="2087"/>
                    <a:pt x="1637" y="2019"/>
                  </a:cubicBezTo>
                  <a:cubicBezTo>
                    <a:pt x="1686" y="2039"/>
                    <a:pt x="1735" y="2048"/>
                    <a:pt x="1784" y="2048"/>
                  </a:cubicBezTo>
                  <a:cubicBezTo>
                    <a:pt x="1833" y="2048"/>
                    <a:pt x="1882" y="2039"/>
                    <a:pt x="1931" y="2019"/>
                  </a:cubicBezTo>
                  <a:cubicBezTo>
                    <a:pt x="1970" y="2087"/>
                    <a:pt x="2010" y="2156"/>
                    <a:pt x="2039" y="2225"/>
                  </a:cubicBezTo>
                  <a:cubicBezTo>
                    <a:pt x="2039" y="2225"/>
                    <a:pt x="2039" y="2235"/>
                    <a:pt x="2029" y="2244"/>
                  </a:cubicBezTo>
                  <a:lnTo>
                    <a:pt x="1882" y="2773"/>
                  </a:lnTo>
                  <a:cubicBezTo>
                    <a:pt x="1872" y="2812"/>
                    <a:pt x="1901" y="2842"/>
                    <a:pt x="1941" y="2842"/>
                  </a:cubicBezTo>
                  <a:cubicBezTo>
                    <a:pt x="1960" y="2842"/>
                    <a:pt x="1980" y="2823"/>
                    <a:pt x="1990" y="2803"/>
                  </a:cubicBezTo>
                  <a:cubicBezTo>
                    <a:pt x="2029" y="2656"/>
                    <a:pt x="2068" y="2509"/>
                    <a:pt x="2117" y="2362"/>
                  </a:cubicBezTo>
                  <a:cubicBezTo>
                    <a:pt x="2176" y="2479"/>
                    <a:pt x="2245" y="2597"/>
                    <a:pt x="2304" y="2714"/>
                  </a:cubicBezTo>
                  <a:lnTo>
                    <a:pt x="2304" y="2734"/>
                  </a:lnTo>
                  <a:cubicBezTo>
                    <a:pt x="2245" y="2910"/>
                    <a:pt x="2195" y="3087"/>
                    <a:pt x="2147" y="3263"/>
                  </a:cubicBezTo>
                  <a:cubicBezTo>
                    <a:pt x="2137" y="3302"/>
                    <a:pt x="2166" y="3332"/>
                    <a:pt x="2206" y="3332"/>
                  </a:cubicBezTo>
                  <a:cubicBezTo>
                    <a:pt x="2225" y="3332"/>
                    <a:pt x="2245" y="3313"/>
                    <a:pt x="2254" y="3293"/>
                  </a:cubicBezTo>
                  <a:cubicBezTo>
                    <a:pt x="2293" y="3146"/>
                    <a:pt x="2333" y="2999"/>
                    <a:pt x="2382" y="2842"/>
                  </a:cubicBezTo>
                  <a:cubicBezTo>
                    <a:pt x="2391" y="2871"/>
                    <a:pt x="2402" y="2891"/>
                    <a:pt x="2411" y="2910"/>
                  </a:cubicBezTo>
                  <a:cubicBezTo>
                    <a:pt x="2470" y="3008"/>
                    <a:pt x="2519" y="3106"/>
                    <a:pt x="2578" y="3204"/>
                  </a:cubicBezTo>
                  <a:cubicBezTo>
                    <a:pt x="2587" y="3224"/>
                    <a:pt x="2598" y="3234"/>
                    <a:pt x="2617" y="3234"/>
                  </a:cubicBezTo>
                  <a:cubicBezTo>
                    <a:pt x="2656" y="3234"/>
                    <a:pt x="2696" y="3195"/>
                    <a:pt x="2666" y="3156"/>
                  </a:cubicBezTo>
                  <a:cubicBezTo>
                    <a:pt x="2607" y="3038"/>
                    <a:pt x="2548" y="2921"/>
                    <a:pt x="2480" y="2803"/>
                  </a:cubicBezTo>
                  <a:lnTo>
                    <a:pt x="2480" y="2803"/>
                  </a:lnTo>
                  <a:cubicBezTo>
                    <a:pt x="2627" y="2852"/>
                    <a:pt x="2764" y="2891"/>
                    <a:pt x="2901" y="2940"/>
                  </a:cubicBezTo>
                  <a:lnTo>
                    <a:pt x="2921" y="2940"/>
                  </a:lnTo>
                  <a:cubicBezTo>
                    <a:pt x="2979" y="2940"/>
                    <a:pt x="2999" y="2852"/>
                    <a:pt x="2931" y="2832"/>
                  </a:cubicBezTo>
                  <a:cubicBezTo>
                    <a:pt x="2754" y="2773"/>
                    <a:pt x="2587" y="2725"/>
                    <a:pt x="2411" y="2666"/>
                  </a:cubicBezTo>
                  <a:cubicBezTo>
                    <a:pt x="2343" y="2548"/>
                    <a:pt x="2284" y="2431"/>
                    <a:pt x="2215" y="2313"/>
                  </a:cubicBezTo>
                  <a:lnTo>
                    <a:pt x="2215" y="2313"/>
                  </a:lnTo>
                  <a:cubicBezTo>
                    <a:pt x="2352" y="2362"/>
                    <a:pt x="2500" y="2401"/>
                    <a:pt x="2637" y="2450"/>
                  </a:cubicBezTo>
                  <a:lnTo>
                    <a:pt x="2656" y="2450"/>
                  </a:lnTo>
                  <a:cubicBezTo>
                    <a:pt x="2715" y="2450"/>
                    <a:pt x="2735" y="2362"/>
                    <a:pt x="2666" y="2342"/>
                  </a:cubicBezTo>
                  <a:cubicBezTo>
                    <a:pt x="2489" y="2293"/>
                    <a:pt x="2313" y="2235"/>
                    <a:pt x="2147" y="2185"/>
                  </a:cubicBezTo>
                  <a:lnTo>
                    <a:pt x="2137" y="2185"/>
                  </a:lnTo>
                  <a:cubicBezTo>
                    <a:pt x="2108" y="2107"/>
                    <a:pt x="2068" y="2039"/>
                    <a:pt x="2029" y="1970"/>
                  </a:cubicBezTo>
                  <a:cubicBezTo>
                    <a:pt x="2058" y="1941"/>
                    <a:pt x="2088" y="1911"/>
                    <a:pt x="2108" y="1872"/>
                  </a:cubicBezTo>
                  <a:cubicBezTo>
                    <a:pt x="2137" y="1823"/>
                    <a:pt x="2156" y="1774"/>
                    <a:pt x="2156" y="1725"/>
                  </a:cubicBezTo>
                  <a:cubicBezTo>
                    <a:pt x="2245" y="1725"/>
                    <a:pt x="2323" y="1735"/>
                    <a:pt x="2402" y="1735"/>
                  </a:cubicBezTo>
                  <a:cubicBezTo>
                    <a:pt x="2411" y="1735"/>
                    <a:pt x="2411" y="1745"/>
                    <a:pt x="2421" y="1745"/>
                  </a:cubicBezTo>
                  <a:cubicBezTo>
                    <a:pt x="2548" y="1882"/>
                    <a:pt x="2676" y="2009"/>
                    <a:pt x="2803" y="2146"/>
                  </a:cubicBezTo>
                  <a:cubicBezTo>
                    <a:pt x="2813" y="2156"/>
                    <a:pt x="2823" y="2156"/>
                    <a:pt x="2833" y="2156"/>
                  </a:cubicBezTo>
                  <a:cubicBezTo>
                    <a:pt x="2881" y="2156"/>
                    <a:pt x="2921" y="2107"/>
                    <a:pt x="2881" y="2068"/>
                  </a:cubicBezTo>
                  <a:cubicBezTo>
                    <a:pt x="2774" y="1960"/>
                    <a:pt x="2666" y="1852"/>
                    <a:pt x="2558" y="1735"/>
                  </a:cubicBezTo>
                  <a:lnTo>
                    <a:pt x="2558" y="1735"/>
                  </a:lnTo>
                  <a:cubicBezTo>
                    <a:pt x="2696" y="1745"/>
                    <a:pt x="2823" y="1745"/>
                    <a:pt x="2960" y="1745"/>
                  </a:cubicBezTo>
                  <a:cubicBezTo>
                    <a:pt x="2960" y="1754"/>
                    <a:pt x="2970" y="1754"/>
                    <a:pt x="2970" y="1764"/>
                  </a:cubicBezTo>
                  <a:cubicBezTo>
                    <a:pt x="3097" y="1891"/>
                    <a:pt x="3225" y="2029"/>
                    <a:pt x="3352" y="2156"/>
                  </a:cubicBezTo>
                  <a:cubicBezTo>
                    <a:pt x="3371" y="2166"/>
                    <a:pt x="3382" y="2176"/>
                    <a:pt x="3391" y="2176"/>
                  </a:cubicBezTo>
                  <a:cubicBezTo>
                    <a:pt x="3430" y="2176"/>
                    <a:pt x="3469" y="2117"/>
                    <a:pt x="3430" y="2087"/>
                  </a:cubicBezTo>
                  <a:cubicBezTo>
                    <a:pt x="3332" y="1970"/>
                    <a:pt x="3225" y="1862"/>
                    <a:pt x="3117" y="1754"/>
                  </a:cubicBezTo>
                  <a:lnTo>
                    <a:pt x="3186" y="1754"/>
                  </a:lnTo>
                  <a:cubicBezTo>
                    <a:pt x="3303" y="1754"/>
                    <a:pt x="3411" y="1764"/>
                    <a:pt x="3528" y="1764"/>
                  </a:cubicBezTo>
                  <a:cubicBezTo>
                    <a:pt x="3597" y="1764"/>
                    <a:pt x="3597" y="1656"/>
                    <a:pt x="3528" y="1656"/>
                  </a:cubicBezTo>
                  <a:cubicBezTo>
                    <a:pt x="3391" y="1647"/>
                    <a:pt x="3264" y="1647"/>
                    <a:pt x="3127" y="1647"/>
                  </a:cubicBezTo>
                  <a:cubicBezTo>
                    <a:pt x="3234" y="1539"/>
                    <a:pt x="3342" y="1441"/>
                    <a:pt x="3450" y="1343"/>
                  </a:cubicBezTo>
                  <a:cubicBezTo>
                    <a:pt x="3499" y="1303"/>
                    <a:pt x="3460" y="1245"/>
                    <a:pt x="3411" y="1245"/>
                  </a:cubicBezTo>
                  <a:cubicBezTo>
                    <a:pt x="3401" y="1245"/>
                    <a:pt x="3391" y="1255"/>
                    <a:pt x="3382" y="1264"/>
                  </a:cubicBezTo>
                  <a:cubicBezTo>
                    <a:pt x="3244" y="1392"/>
                    <a:pt x="3107" y="1510"/>
                    <a:pt x="2979" y="1637"/>
                  </a:cubicBezTo>
                  <a:lnTo>
                    <a:pt x="2970" y="1637"/>
                  </a:lnTo>
                  <a:cubicBezTo>
                    <a:pt x="2842" y="1637"/>
                    <a:pt x="2705" y="1637"/>
                    <a:pt x="2578" y="1627"/>
                  </a:cubicBezTo>
                  <a:lnTo>
                    <a:pt x="2901" y="1333"/>
                  </a:lnTo>
                  <a:cubicBezTo>
                    <a:pt x="2940" y="1294"/>
                    <a:pt x="2901" y="1235"/>
                    <a:pt x="2862" y="1235"/>
                  </a:cubicBezTo>
                  <a:cubicBezTo>
                    <a:pt x="2842" y="1235"/>
                    <a:pt x="2833" y="1235"/>
                    <a:pt x="2823" y="1245"/>
                  </a:cubicBezTo>
                  <a:cubicBezTo>
                    <a:pt x="2685" y="1372"/>
                    <a:pt x="2558" y="1499"/>
                    <a:pt x="2421" y="1627"/>
                  </a:cubicBezTo>
                  <a:cubicBezTo>
                    <a:pt x="2333" y="1627"/>
                    <a:pt x="2245" y="1617"/>
                    <a:pt x="2156" y="1617"/>
                  </a:cubicBezTo>
                  <a:cubicBezTo>
                    <a:pt x="2147" y="1529"/>
                    <a:pt x="2097" y="1451"/>
                    <a:pt x="2029" y="1392"/>
                  </a:cubicBezTo>
                  <a:cubicBezTo>
                    <a:pt x="2078" y="1314"/>
                    <a:pt x="2117" y="1245"/>
                    <a:pt x="2166" y="1176"/>
                  </a:cubicBezTo>
                  <a:cubicBezTo>
                    <a:pt x="2176" y="1176"/>
                    <a:pt x="2176" y="1166"/>
                    <a:pt x="2186" y="1166"/>
                  </a:cubicBezTo>
                  <a:cubicBezTo>
                    <a:pt x="2362" y="1127"/>
                    <a:pt x="2539" y="1078"/>
                    <a:pt x="2715" y="1039"/>
                  </a:cubicBezTo>
                  <a:cubicBezTo>
                    <a:pt x="2774" y="1020"/>
                    <a:pt x="2764" y="931"/>
                    <a:pt x="2705" y="931"/>
                  </a:cubicBezTo>
                  <a:lnTo>
                    <a:pt x="2685" y="931"/>
                  </a:lnTo>
                  <a:cubicBezTo>
                    <a:pt x="2539" y="970"/>
                    <a:pt x="2391" y="1009"/>
                    <a:pt x="2245" y="1039"/>
                  </a:cubicBezTo>
                  <a:cubicBezTo>
                    <a:pt x="2313" y="931"/>
                    <a:pt x="2382" y="813"/>
                    <a:pt x="2450" y="696"/>
                  </a:cubicBezTo>
                  <a:lnTo>
                    <a:pt x="2470" y="696"/>
                  </a:lnTo>
                  <a:cubicBezTo>
                    <a:pt x="2646" y="647"/>
                    <a:pt x="2833" y="608"/>
                    <a:pt x="3009" y="559"/>
                  </a:cubicBezTo>
                  <a:cubicBezTo>
                    <a:pt x="3068" y="549"/>
                    <a:pt x="3048" y="451"/>
                    <a:pt x="2999" y="451"/>
                  </a:cubicBezTo>
                  <a:lnTo>
                    <a:pt x="2979" y="451"/>
                  </a:lnTo>
                  <a:cubicBezTo>
                    <a:pt x="2833" y="490"/>
                    <a:pt x="2685" y="530"/>
                    <a:pt x="2529" y="569"/>
                  </a:cubicBezTo>
                  <a:cubicBezTo>
                    <a:pt x="2548" y="549"/>
                    <a:pt x="2558" y="530"/>
                    <a:pt x="2568" y="500"/>
                  </a:cubicBezTo>
                  <a:cubicBezTo>
                    <a:pt x="2627" y="412"/>
                    <a:pt x="2685" y="314"/>
                    <a:pt x="2744" y="216"/>
                  </a:cubicBezTo>
                  <a:cubicBezTo>
                    <a:pt x="2774" y="177"/>
                    <a:pt x="2735" y="138"/>
                    <a:pt x="2696" y="138"/>
                  </a:cubicBezTo>
                  <a:cubicBezTo>
                    <a:pt x="2685" y="138"/>
                    <a:pt x="2666" y="147"/>
                    <a:pt x="2656" y="157"/>
                  </a:cubicBezTo>
                  <a:cubicBezTo>
                    <a:pt x="2587" y="275"/>
                    <a:pt x="2519" y="382"/>
                    <a:pt x="2450" y="500"/>
                  </a:cubicBezTo>
                  <a:cubicBezTo>
                    <a:pt x="2411" y="353"/>
                    <a:pt x="2382" y="216"/>
                    <a:pt x="2352" y="69"/>
                  </a:cubicBezTo>
                  <a:cubicBezTo>
                    <a:pt x="2343" y="40"/>
                    <a:pt x="2323" y="29"/>
                    <a:pt x="2304" y="29"/>
                  </a:cubicBezTo>
                  <a:cubicBezTo>
                    <a:pt x="2264" y="29"/>
                    <a:pt x="2235" y="49"/>
                    <a:pt x="2245" y="98"/>
                  </a:cubicBezTo>
                  <a:lnTo>
                    <a:pt x="2362" y="628"/>
                  </a:lnTo>
                  <a:cubicBezTo>
                    <a:pt x="2293" y="745"/>
                    <a:pt x="2225" y="863"/>
                    <a:pt x="2156" y="970"/>
                  </a:cubicBezTo>
                  <a:cubicBezTo>
                    <a:pt x="2127" y="833"/>
                    <a:pt x="2088" y="686"/>
                    <a:pt x="2058" y="539"/>
                  </a:cubicBezTo>
                  <a:cubicBezTo>
                    <a:pt x="2049" y="519"/>
                    <a:pt x="2029" y="500"/>
                    <a:pt x="2010" y="500"/>
                  </a:cubicBezTo>
                  <a:cubicBezTo>
                    <a:pt x="1980" y="500"/>
                    <a:pt x="1941" y="530"/>
                    <a:pt x="1951" y="569"/>
                  </a:cubicBezTo>
                  <a:cubicBezTo>
                    <a:pt x="1990" y="745"/>
                    <a:pt x="2039" y="922"/>
                    <a:pt x="2078" y="1107"/>
                  </a:cubicBezTo>
                  <a:cubicBezTo>
                    <a:pt x="2029" y="1186"/>
                    <a:pt x="1980" y="1255"/>
                    <a:pt x="1941" y="1333"/>
                  </a:cubicBezTo>
                  <a:cubicBezTo>
                    <a:pt x="1892" y="1314"/>
                    <a:pt x="1843" y="1303"/>
                    <a:pt x="1784" y="1303"/>
                  </a:cubicBezTo>
                  <a:cubicBezTo>
                    <a:pt x="1745" y="1303"/>
                    <a:pt x="1706" y="1303"/>
                    <a:pt x="1677" y="1314"/>
                  </a:cubicBezTo>
                  <a:cubicBezTo>
                    <a:pt x="1637" y="1245"/>
                    <a:pt x="1598" y="1176"/>
                    <a:pt x="1559" y="1098"/>
                  </a:cubicBezTo>
                  <a:lnTo>
                    <a:pt x="1559" y="1088"/>
                  </a:lnTo>
                  <a:cubicBezTo>
                    <a:pt x="1618" y="911"/>
                    <a:pt x="1666" y="735"/>
                    <a:pt x="1716" y="559"/>
                  </a:cubicBezTo>
                  <a:cubicBezTo>
                    <a:pt x="1725" y="510"/>
                    <a:pt x="1696" y="490"/>
                    <a:pt x="1657" y="490"/>
                  </a:cubicBezTo>
                  <a:cubicBezTo>
                    <a:pt x="1637" y="490"/>
                    <a:pt x="1618" y="500"/>
                    <a:pt x="1608" y="530"/>
                  </a:cubicBezTo>
                  <a:cubicBezTo>
                    <a:pt x="1568" y="676"/>
                    <a:pt x="1529" y="824"/>
                    <a:pt x="1481" y="970"/>
                  </a:cubicBezTo>
                  <a:cubicBezTo>
                    <a:pt x="1422" y="853"/>
                    <a:pt x="1353" y="735"/>
                    <a:pt x="1294" y="608"/>
                  </a:cubicBezTo>
                  <a:lnTo>
                    <a:pt x="1294" y="598"/>
                  </a:lnTo>
                  <a:cubicBezTo>
                    <a:pt x="1353" y="421"/>
                    <a:pt x="1402" y="245"/>
                    <a:pt x="1451" y="69"/>
                  </a:cubicBezTo>
                  <a:cubicBezTo>
                    <a:pt x="1461" y="29"/>
                    <a:pt x="1422" y="0"/>
                    <a:pt x="1392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4"/>
            <p:cNvSpPr/>
            <p:nvPr/>
          </p:nvSpPr>
          <p:spPr>
            <a:xfrm>
              <a:off x="6758306" y="2253516"/>
              <a:ext cx="398087" cy="378050"/>
            </a:xfrm>
            <a:custGeom>
              <a:avLst/>
              <a:gdLst/>
              <a:ahLst/>
              <a:cxnLst/>
              <a:rect l="l" t="t" r="r" b="b"/>
              <a:pathLst>
                <a:path w="2343" h="2225" extrusionOk="0">
                  <a:moveTo>
                    <a:pt x="1019" y="0"/>
                  </a:moveTo>
                  <a:cubicBezTo>
                    <a:pt x="1010" y="0"/>
                    <a:pt x="1000" y="0"/>
                    <a:pt x="990" y="20"/>
                  </a:cubicBezTo>
                  <a:cubicBezTo>
                    <a:pt x="951" y="118"/>
                    <a:pt x="921" y="206"/>
                    <a:pt x="882" y="304"/>
                  </a:cubicBezTo>
                  <a:cubicBezTo>
                    <a:pt x="873" y="284"/>
                    <a:pt x="862" y="275"/>
                    <a:pt x="862" y="255"/>
                  </a:cubicBezTo>
                  <a:lnTo>
                    <a:pt x="775" y="49"/>
                  </a:lnTo>
                  <a:cubicBezTo>
                    <a:pt x="775" y="39"/>
                    <a:pt x="755" y="29"/>
                    <a:pt x="745" y="29"/>
                  </a:cubicBezTo>
                  <a:cubicBezTo>
                    <a:pt x="725" y="29"/>
                    <a:pt x="696" y="49"/>
                    <a:pt x="716" y="79"/>
                  </a:cubicBezTo>
                  <a:cubicBezTo>
                    <a:pt x="745" y="157"/>
                    <a:pt x="775" y="235"/>
                    <a:pt x="814" y="323"/>
                  </a:cubicBezTo>
                  <a:lnTo>
                    <a:pt x="549" y="206"/>
                  </a:lnTo>
                  <a:lnTo>
                    <a:pt x="529" y="206"/>
                  </a:lnTo>
                  <a:cubicBezTo>
                    <a:pt x="500" y="206"/>
                    <a:pt x="481" y="255"/>
                    <a:pt x="520" y="275"/>
                  </a:cubicBezTo>
                  <a:cubicBezTo>
                    <a:pt x="627" y="314"/>
                    <a:pt x="735" y="362"/>
                    <a:pt x="853" y="412"/>
                  </a:cubicBezTo>
                  <a:cubicBezTo>
                    <a:pt x="882" y="490"/>
                    <a:pt x="912" y="578"/>
                    <a:pt x="951" y="656"/>
                  </a:cubicBezTo>
                  <a:lnTo>
                    <a:pt x="686" y="539"/>
                  </a:lnTo>
                  <a:lnTo>
                    <a:pt x="666" y="539"/>
                  </a:lnTo>
                  <a:cubicBezTo>
                    <a:pt x="637" y="539"/>
                    <a:pt x="618" y="588"/>
                    <a:pt x="657" y="608"/>
                  </a:cubicBezTo>
                  <a:cubicBezTo>
                    <a:pt x="764" y="656"/>
                    <a:pt x="873" y="706"/>
                    <a:pt x="990" y="745"/>
                  </a:cubicBezTo>
                  <a:lnTo>
                    <a:pt x="990" y="754"/>
                  </a:lnTo>
                  <a:cubicBezTo>
                    <a:pt x="1010" y="804"/>
                    <a:pt x="1029" y="852"/>
                    <a:pt x="1058" y="911"/>
                  </a:cubicBezTo>
                  <a:cubicBezTo>
                    <a:pt x="1000" y="941"/>
                    <a:pt x="960" y="989"/>
                    <a:pt x="941" y="1048"/>
                  </a:cubicBezTo>
                  <a:cubicBezTo>
                    <a:pt x="892" y="1039"/>
                    <a:pt x="833" y="1029"/>
                    <a:pt x="784" y="1019"/>
                  </a:cubicBezTo>
                  <a:lnTo>
                    <a:pt x="775" y="1009"/>
                  </a:lnTo>
                  <a:cubicBezTo>
                    <a:pt x="706" y="921"/>
                    <a:pt x="627" y="823"/>
                    <a:pt x="559" y="725"/>
                  </a:cubicBezTo>
                  <a:cubicBezTo>
                    <a:pt x="549" y="715"/>
                    <a:pt x="539" y="715"/>
                    <a:pt x="529" y="715"/>
                  </a:cubicBezTo>
                  <a:cubicBezTo>
                    <a:pt x="500" y="715"/>
                    <a:pt x="481" y="745"/>
                    <a:pt x="500" y="774"/>
                  </a:cubicBezTo>
                  <a:cubicBezTo>
                    <a:pt x="559" y="852"/>
                    <a:pt x="627" y="931"/>
                    <a:pt x="686" y="1009"/>
                  </a:cubicBezTo>
                  <a:lnTo>
                    <a:pt x="422" y="980"/>
                  </a:lnTo>
                  <a:lnTo>
                    <a:pt x="422" y="960"/>
                  </a:lnTo>
                  <a:cubicBezTo>
                    <a:pt x="343" y="872"/>
                    <a:pt x="265" y="774"/>
                    <a:pt x="196" y="676"/>
                  </a:cubicBezTo>
                  <a:cubicBezTo>
                    <a:pt x="187" y="667"/>
                    <a:pt x="176" y="667"/>
                    <a:pt x="167" y="667"/>
                  </a:cubicBezTo>
                  <a:cubicBezTo>
                    <a:pt x="147" y="667"/>
                    <a:pt x="118" y="696"/>
                    <a:pt x="137" y="725"/>
                  </a:cubicBezTo>
                  <a:cubicBezTo>
                    <a:pt x="196" y="804"/>
                    <a:pt x="265" y="882"/>
                    <a:pt x="324" y="960"/>
                  </a:cubicBezTo>
                  <a:lnTo>
                    <a:pt x="274" y="960"/>
                  </a:lnTo>
                  <a:cubicBezTo>
                    <a:pt x="206" y="950"/>
                    <a:pt x="128" y="941"/>
                    <a:pt x="59" y="931"/>
                  </a:cubicBezTo>
                  <a:lnTo>
                    <a:pt x="49" y="931"/>
                  </a:lnTo>
                  <a:cubicBezTo>
                    <a:pt x="10" y="931"/>
                    <a:pt x="0" y="989"/>
                    <a:pt x="49" y="1000"/>
                  </a:cubicBezTo>
                  <a:cubicBezTo>
                    <a:pt x="137" y="1009"/>
                    <a:pt x="216" y="1019"/>
                    <a:pt x="304" y="1029"/>
                  </a:cubicBezTo>
                  <a:cubicBezTo>
                    <a:pt x="226" y="1087"/>
                    <a:pt x="147" y="1146"/>
                    <a:pt x="78" y="1205"/>
                  </a:cubicBezTo>
                  <a:cubicBezTo>
                    <a:pt x="49" y="1225"/>
                    <a:pt x="69" y="1264"/>
                    <a:pt x="98" y="1264"/>
                  </a:cubicBezTo>
                  <a:lnTo>
                    <a:pt x="118" y="1264"/>
                  </a:lnTo>
                  <a:cubicBezTo>
                    <a:pt x="216" y="1185"/>
                    <a:pt x="314" y="1117"/>
                    <a:pt x="412" y="1048"/>
                  </a:cubicBezTo>
                  <a:cubicBezTo>
                    <a:pt x="490" y="1058"/>
                    <a:pt x="579" y="1068"/>
                    <a:pt x="666" y="1078"/>
                  </a:cubicBezTo>
                  <a:lnTo>
                    <a:pt x="431" y="1254"/>
                  </a:lnTo>
                  <a:cubicBezTo>
                    <a:pt x="402" y="1274"/>
                    <a:pt x="431" y="1313"/>
                    <a:pt x="461" y="1313"/>
                  </a:cubicBezTo>
                  <a:lnTo>
                    <a:pt x="481" y="1313"/>
                  </a:lnTo>
                  <a:cubicBezTo>
                    <a:pt x="579" y="1235"/>
                    <a:pt x="677" y="1166"/>
                    <a:pt x="764" y="1098"/>
                  </a:cubicBezTo>
                  <a:cubicBezTo>
                    <a:pt x="823" y="1098"/>
                    <a:pt x="882" y="1107"/>
                    <a:pt x="931" y="1117"/>
                  </a:cubicBezTo>
                  <a:cubicBezTo>
                    <a:pt x="931" y="1146"/>
                    <a:pt x="941" y="1185"/>
                    <a:pt x="951" y="1215"/>
                  </a:cubicBezTo>
                  <a:cubicBezTo>
                    <a:pt x="960" y="1244"/>
                    <a:pt x="980" y="1264"/>
                    <a:pt x="1000" y="1283"/>
                  </a:cubicBezTo>
                  <a:cubicBezTo>
                    <a:pt x="960" y="1323"/>
                    <a:pt x="931" y="1362"/>
                    <a:pt x="902" y="1401"/>
                  </a:cubicBezTo>
                  <a:lnTo>
                    <a:pt x="892" y="1401"/>
                  </a:lnTo>
                  <a:lnTo>
                    <a:pt x="539" y="1460"/>
                  </a:lnTo>
                  <a:cubicBezTo>
                    <a:pt x="490" y="1460"/>
                    <a:pt x="500" y="1529"/>
                    <a:pt x="539" y="1529"/>
                  </a:cubicBezTo>
                  <a:cubicBezTo>
                    <a:pt x="647" y="1509"/>
                    <a:pt x="745" y="1499"/>
                    <a:pt x="843" y="1490"/>
                  </a:cubicBezTo>
                  <a:lnTo>
                    <a:pt x="843" y="1490"/>
                  </a:lnTo>
                  <a:cubicBezTo>
                    <a:pt x="794" y="1558"/>
                    <a:pt x="735" y="1627"/>
                    <a:pt x="686" y="1695"/>
                  </a:cubicBezTo>
                  <a:lnTo>
                    <a:pt x="666" y="1695"/>
                  </a:lnTo>
                  <a:cubicBezTo>
                    <a:pt x="549" y="1715"/>
                    <a:pt x="431" y="1725"/>
                    <a:pt x="314" y="1744"/>
                  </a:cubicBezTo>
                  <a:cubicBezTo>
                    <a:pt x="265" y="1754"/>
                    <a:pt x="274" y="1813"/>
                    <a:pt x="314" y="1813"/>
                  </a:cubicBezTo>
                  <a:lnTo>
                    <a:pt x="324" y="1813"/>
                  </a:lnTo>
                  <a:cubicBezTo>
                    <a:pt x="422" y="1803"/>
                    <a:pt x="520" y="1784"/>
                    <a:pt x="618" y="1773"/>
                  </a:cubicBezTo>
                  <a:lnTo>
                    <a:pt x="618" y="1773"/>
                  </a:lnTo>
                  <a:cubicBezTo>
                    <a:pt x="608" y="1784"/>
                    <a:pt x="598" y="1803"/>
                    <a:pt x="588" y="1813"/>
                  </a:cubicBezTo>
                  <a:cubicBezTo>
                    <a:pt x="549" y="1871"/>
                    <a:pt x="500" y="1930"/>
                    <a:pt x="461" y="1989"/>
                  </a:cubicBezTo>
                  <a:cubicBezTo>
                    <a:pt x="431" y="2009"/>
                    <a:pt x="461" y="2048"/>
                    <a:pt x="490" y="2048"/>
                  </a:cubicBezTo>
                  <a:cubicBezTo>
                    <a:pt x="500" y="2048"/>
                    <a:pt x="510" y="2038"/>
                    <a:pt x="510" y="2028"/>
                  </a:cubicBezTo>
                  <a:cubicBezTo>
                    <a:pt x="568" y="1960"/>
                    <a:pt x="618" y="1891"/>
                    <a:pt x="677" y="1823"/>
                  </a:cubicBezTo>
                  <a:cubicBezTo>
                    <a:pt x="686" y="1921"/>
                    <a:pt x="696" y="2019"/>
                    <a:pt x="706" y="2107"/>
                  </a:cubicBezTo>
                  <a:cubicBezTo>
                    <a:pt x="706" y="2136"/>
                    <a:pt x="725" y="2146"/>
                    <a:pt x="745" y="2146"/>
                  </a:cubicBezTo>
                  <a:cubicBezTo>
                    <a:pt x="764" y="2146"/>
                    <a:pt x="784" y="2126"/>
                    <a:pt x="775" y="2107"/>
                  </a:cubicBezTo>
                  <a:cubicBezTo>
                    <a:pt x="764" y="1980"/>
                    <a:pt x="745" y="1862"/>
                    <a:pt x="735" y="1744"/>
                  </a:cubicBezTo>
                  <a:cubicBezTo>
                    <a:pt x="784" y="1675"/>
                    <a:pt x="843" y="1607"/>
                    <a:pt x="892" y="1538"/>
                  </a:cubicBezTo>
                  <a:cubicBezTo>
                    <a:pt x="902" y="1627"/>
                    <a:pt x="921" y="1725"/>
                    <a:pt x="931" y="1823"/>
                  </a:cubicBezTo>
                  <a:cubicBezTo>
                    <a:pt x="931" y="1842"/>
                    <a:pt x="951" y="1852"/>
                    <a:pt x="960" y="1852"/>
                  </a:cubicBezTo>
                  <a:cubicBezTo>
                    <a:pt x="980" y="1852"/>
                    <a:pt x="1000" y="1842"/>
                    <a:pt x="1000" y="1813"/>
                  </a:cubicBezTo>
                  <a:cubicBezTo>
                    <a:pt x="990" y="1695"/>
                    <a:pt x="971" y="1577"/>
                    <a:pt x="960" y="1460"/>
                  </a:cubicBezTo>
                  <a:lnTo>
                    <a:pt x="960" y="1450"/>
                  </a:lnTo>
                  <a:lnTo>
                    <a:pt x="1049" y="1333"/>
                  </a:lnTo>
                  <a:cubicBezTo>
                    <a:pt x="1088" y="1352"/>
                    <a:pt x="1137" y="1372"/>
                    <a:pt x="1176" y="1372"/>
                  </a:cubicBezTo>
                  <a:cubicBezTo>
                    <a:pt x="1196" y="1372"/>
                    <a:pt x="1215" y="1362"/>
                    <a:pt x="1245" y="1362"/>
                  </a:cubicBezTo>
                  <a:cubicBezTo>
                    <a:pt x="1254" y="1401"/>
                    <a:pt x="1274" y="1450"/>
                    <a:pt x="1294" y="1490"/>
                  </a:cubicBezTo>
                  <a:lnTo>
                    <a:pt x="1294" y="1509"/>
                  </a:lnTo>
                  <a:cubicBezTo>
                    <a:pt x="1245" y="1617"/>
                    <a:pt x="1196" y="1725"/>
                    <a:pt x="1156" y="1842"/>
                  </a:cubicBezTo>
                  <a:cubicBezTo>
                    <a:pt x="1147" y="1862"/>
                    <a:pt x="1167" y="1891"/>
                    <a:pt x="1186" y="1891"/>
                  </a:cubicBezTo>
                  <a:cubicBezTo>
                    <a:pt x="1206" y="1891"/>
                    <a:pt x="1215" y="1882"/>
                    <a:pt x="1215" y="1862"/>
                  </a:cubicBezTo>
                  <a:cubicBezTo>
                    <a:pt x="1254" y="1773"/>
                    <a:pt x="1294" y="1675"/>
                    <a:pt x="1333" y="1588"/>
                  </a:cubicBezTo>
                  <a:cubicBezTo>
                    <a:pt x="1363" y="1666"/>
                    <a:pt x="1402" y="1754"/>
                    <a:pt x="1431" y="1832"/>
                  </a:cubicBezTo>
                  <a:lnTo>
                    <a:pt x="1431" y="1842"/>
                  </a:lnTo>
                  <a:cubicBezTo>
                    <a:pt x="1382" y="1950"/>
                    <a:pt x="1343" y="2067"/>
                    <a:pt x="1294" y="2176"/>
                  </a:cubicBezTo>
                  <a:cubicBezTo>
                    <a:pt x="1284" y="2205"/>
                    <a:pt x="1304" y="2224"/>
                    <a:pt x="1333" y="2224"/>
                  </a:cubicBezTo>
                  <a:cubicBezTo>
                    <a:pt x="1343" y="2224"/>
                    <a:pt x="1352" y="2215"/>
                    <a:pt x="1363" y="2205"/>
                  </a:cubicBezTo>
                  <a:cubicBezTo>
                    <a:pt x="1392" y="2107"/>
                    <a:pt x="1431" y="2019"/>
                    <a:pt x="1470" y="1921"/>
                  </a:cubicBezTo>
                  <a:cubicBezTo>
                    <a:pt x="1480" y="1940"/>
                    <a:pt x="1480" y="1950"/>
                    <a:pt x="1490" y="1969"/>
                  </a:cubicBezTo>
                  <a:lnTo>
                    <a:pt x="1578" y="2176"/>
                  </a:lnTo>
                  <a:cubicBezTo>
                    <a:pt x="1578" y="2185"/>
                    <a:pt x="1598" y="2195"/>
                    <a:pt x="1607" y="2195"/>
                  </a:cubicBezTo>
                  <a:cubicBezTo>
                    <a:pt x="1627" y="2195"/>
                    <a:pt x="1657" y="2176"/>
                    <a:pt x="1637" y="2146"/>
                  </a:cubicBezTo>
                  <a:cubicBezTo>
                    <a:pt x="1607" y="2067"/>
                    <a:pt x="1578" y="1980"/>
                    <a:pt x="1539" y="1901"/>
                  </a:cubicBezTo>
                  <a:lnTo>
                    <a:pt x="1539" y="1901"/>
                  </a:lnTo>
                  <a:lnTo>
                    <a:pt x="1803" y="2019"/>
                  </a:lnTo>
                  <a:lnTo>
                    <a:pt x="1823" y="2019"/>
                  </a:lnTo>
                  <a:cubicBezTo>
                    <a:pt x="1853" y="2019"/>
                    <a:pt x="1872" y="1969"/>
                    <a:pt x="1833" y="1950"/>
                  </a:cubicBezTo>
                  <a:cubicBezTo>
                    <a:pt x="1725" y="1901"/>
                    <a:pt x="1617" y="1862"/>
                    <a:pt x="1500" y="1813"/>
                  </a:cubicBezTo>
                  <a:cubicBezTo>
                    <a:pt x="1470" y="1725"/>
                    <a:pt x="1431" y="1646"/>
                    <a:pt x="1402" y="1568"/>
                  </a:cubicBezTo>
                  <a:lnTo>
                    <a:pt x="1402" y="1568"/>
                  </a:lnTo>
                  <a:lnTo>
                    <a:pt x="1666" y="1686"/>
                  </a:lnTo>
                  <a:lnTo>
                    <a:pt x="1686" y="1686"/>
                  </a:lnTo>
                  <a:cubicBezTo>
                    <a:pt x="1715" y="1686"/>
                    <a:pt x="1735" y="1627"/>
                    <a:pt x="1696" y="1617"/>
                  </a:cubicBezTo>
                  <a:cubicBezTo>
                    <a:pt x="1588" y="1568"/>
                    <a:pt x="1470" y="1519"/>
                    <a:pt x="1363" y="1470"/>
                  </a:cubicBezTo>
                  <a:cubicBezTo>
                    <a:pt x="1343" y="1431"/>
                    <a:pt x="1323" y="1381"/>
                    <a:pt x="1304" y="1333"/>
                  </a:cubicBezTo>
                  <a:cubicBezTo>
                    <a:pt x="1363" y="1294"/>
                    <a:pt x="1402" y="1244"/>
                    <a:pt x="1421" y="1176"/>
                  </a:cubicBezTo>
                  <a:cubicBezTo>
                    <a:pt x="1470" y="1185"/>
                    <a:pt x="1519" y="1196"/>
                    <a:pt x="1568" y="1196"/>
                  </a:cubicBezTo>
                  <a:lnTo>
                    <a:pt x="1568" y="1205"/>
                  </a:lnTo>
                  <a:cubicBezTo>
                    <a:pt x="1646" y="1303"/>
                    <a:pt x="1725" y="1401"/>
                    <a:pt x="1794" y="1490"/>
                  </a:cubicBezTo>
                  <a:cubicBezTo>
                    <a:pt x="1803" y="1499"/>
                    <a:pt x="1813" y="1509"/>
                    <a:pt x="1823" y="1509"/>
                  </a:cubicBezTo>
                  <a:cubicBezTo>
                    <a:pt x="1842" y="1509"/>
                    <a:pt x="1872" y="1479"/>
                    <a:pt x="1853" y="1450"/>
                  </a:cubicBezTo>
                  <a:cubicBezTo>
                    <a:pt x="1794" y="1372"/>
                    <a:pt x="1725" y="1294"/>
                    <a:pt x="1666" y="1215"/>
                  </a:cubicBezTo>
                  <a:lnTo>
                    <a:pt x="1666" y="1215"/>
                  </a:lnTo>
                  <a:lnTo>
                    <a:pt x="1931" y="1244"/>
                  </a:lnTo>
                  <a:lnTo>
                    <a:pt x="1931" y="1254"/>
                  </a:lnTo>
                  <a:cubicBezTo>
                    <a:pt x="2009" y="1352"/>
                    <a:pt x="2078" y="1450"/>
                    <a:pt x="2156" y="1538"/>
                  </a:cubicBezTo>
                  <a:cubicBezTo>
                    <a:pt x="2166" y="1548"/>
                    <a:pt x="2176" y="1558"/>
                    <a:pt x="2186" y="1558"/>
                  </a:cubicBezTo>
                  <a:cubicBezTo>
                    <a:pt x="2205" y="1558"/>
                    <a:pt x="2234" y="1529"/>
                    <a:pt x="2215" y="1499"/>
                  </a:cubicBezTo>
                  <a:cubicBezTo>
                    <a:pt x="2146" y="1421"/>
                    <a:pt x="2088" y="1342"/>
                    <a:pt x="2029" y="1264"/>
                  </a:cubicBezTo>
                  <a:lnTo>
                    <a:pt x="2078" y="1264"/>
                  </a:lnTo>
                  <a:cubicBezTo>
                    <a:pt x="2146" y="1274"/>
                    <a:pt x="2225" y="1283"/>
                    <a:pt x="2293" y="1294"/>
                  </a:cubicBezTo>
                  <a:lnTo>
                    <a:pt x="2303" y="1294"/>
                  </a:lnTo>
                  <a:cubicBezTo>
                    <a:pt x="2342" y="1294"/>
                    <a:pt x="2342" y="1235"/>
                    <a:pt x="2303" y="1225"/>
                  </a:cubicBezTo>
                  <a:cubicBezTo>
                    <a:pt x="2215" y="1215"/>
                    <a:pt x="2127" y="1205"/>
                    <a:pt x="2049" y="1196"/>
                  </a:cubicBezTo>
                  <a:cubicBezTo>
                    <a:pt x="2127" y="1137"/>
                    <a:pt x="2195" y="1078"/>
                    <a:pt x="2273" y="1019"/>
                  </a:cubicBezTo>
                  <a:cubicBezTo>
                    <a:pt x="2303" y="1000"/>
                    <a:pt x="2284" y="950"/>
                    <a:pt x="2254" y="950"/>
                  </a:cubicBezTo>
                  <a:cubicBezTo>
                    <a:pt x="2244" y="950"/>
                    <a:pt x="2244" y="960"/>
                    <a:pt x="2234" y="960"/>
                  </a:cubicBezTo>
                  <a:cubicBezTo>
                    <a:pt x="2136" y="1029"/>
                    <a:pt x="2038" y="1107"/>
                    <a:pt x="1940" y="1176"/>
                  </a:cubicBezTo>
                  <a:cubicBezTo>
                    <a:pt x="1853" y="1166"/>
                    <a:pt x="1774" y="1156"/>
                    <a:pt x="1686" y="1146"/>
                  </a:cubicBezTo>
                  <a:cubicBezTo>
                    <a:pt x="1764" y="1087"/>
                    <a:pt x="1842" y="1029"/>
                    <a:pt x="1911" y="970"/>
                  </a:cubicBezTo>
                  <a:cubicBezTo>
                    <a:pt x="1951" y="950"/>
                    <a:pt x="1921" y="902"/>
                    <a:pt x="1892" y="902"/>
                  </a:cubicBezTo>
                  <a:cubicBezTo>
                    <a:pt x="1882" y="902"/>
                    <a:pt x="1882" y="911"/>
                    <a:pt x="1872" y="911"/>
                  </a:cubicBezTo>
                  <a:cubicBezTo>
                    <a:pt x="1774" y="989"/>
                    <a:pt x="1676" y="1058"/>
                    <a:pt x="1588" y="1127"/>
                  </a:cubicBezTo>
                  <a:lnTo>
                    <a:pt x="1578" y="1127"/>
                  </a:lnTo>
                  <a:cubicBezTo>
                    <a:pt x="1529" y="1127"/>
                    <a:pt x="1480" y="1117"/>
                    <a:pt x="1421" y="1107"/>
                  </a:cubicBezTo>
                  <a:cubicBezTo>
                    <a:pt x="1421" y="1078"/>
                    <a:pt x="1421" y="1058"/>
                    <a:pt x="1411" y="1029"/>
                  </a:cubicBezTo>
                  <a:lnTo>
                    <a:pt x="1352" y="941"/>
                  </a:lnTo>
                  <a:cubicBezTo>
                    <a:pt x="1382" y="902"/>
                    <a:pt x="1411" y="862"/>
                    <a:pt x="1450" y="813"/>
                  </a:cubicBezTo>
                  <a:lnTo>
                    <a:pt x="1461" y="813"/>
                  </a:lnTo>
                  <a:cubicBezTo>
                    <a:pt x="1578" y="804"/>
                    <a:pt x="1696" y="784"/>
                    <a:pt x="1813" y="765"/>
                  </a:cubicBezTo>
                  <a:cubicBezTo>
                    <a:pt x="1862" y="765"/>
                    <a:pt x="1853" y="696"/>
                    <a:pt x="1813" y="696"/>
                  </a:cubicBezTo>
                  <a:lnTo>
                    <a:pt x="1803" y="696"/>
                  </a:lnTo>
                  <a:cubicBezTo>
                    <a:pt x="1705" y="706"/>
                    <a:pt x="1607" y="725"/>
                    <a:pt x="1509" y="735"/>
                  </a:cubicBezTo>
                  <a:cubicBezTo>
                    <a:pt x="1559" y="667"/>
                    <a:pt x="1617" y="598"/>
                    <a:pt x="1666" y="529"/>
                  </a:cubicBezTo>
                  <a:lnTo>
                    <a:pt x="1686" y="529"/>
                  </a:lnTo>
                  <a:cubicBezTo>
                    <a:pt x="1803" y="510"/>
                    <a:pt x="1921" y="490"/>
                    <a:pt x="2038" y="480"/>
                  </a:cubicBezTo>
                  <a:cubicBezTo>
                    <a:pt x="2078" y="471"/>
                    <a:pt x="2078" y="402"/>
                    <a:pt x="2038" y="402"/>
                  </a:cubicBezTo>
                  <a:lnTo>
                    <a:pt x="2029" y="412"/>
                  </a:lnTo>
                  <a:cubicBezTo>
                    <a:pt x="1931" y="421"/>
                    <a:pt x="1833" y="431"/>
                    <a:pt x="1735" y="451"/>
                  </a:cubicBezTo>
                  <a:cubicBezTo>
                    <a:pt x="1744" y="441"/>
                    <a:pt x="1755" y="421"/>
                    <a:pt x="1764" y="412"/>
                  </a:cubicBezTo>
                  <a:cubicBezTo>
                    <a:pt x="1803" y="353"/>
                    <a:pt x="1853" y="294"/>
                    <a:pt x="1892" y="235"/>
                  </a:cubicBezTo>
                  <a:cubicBezTo>
                    <a:pt x="1911" y="206"/>
                    <a:pt x="1892" y="177"/>
                    <a:pt x="1862" y="177"/>
                  </a:cubicBezTo>
                  <a:cubicBezTo>
                    <a:pt x="1853" y="177"/>
                    <a:pt x="1842" y="186"/>
                    <a:pt x="1842" y="196"/>
                  </a:cubicBezTo>
                  <a:cubicBezTo>
                    <a:pt x="1784" y="264"/>
                    <a:pt x="1735" y="333"/>
                    <a:pt x="1676" y="402"/>
                  </a:cubicBezTo>
                  <a:lnTo>
                    <a:pt x="1646" y="108"/>
                  </a:lnTo>
                  <a:cubicBezTo>
                    <a:pt x="1646" y="88"/>
                    <a:pt x="1627" y="79"/>
                    <a:pt x="1607" y="79"/>
                  </a:cubicBezTo>
                  <a:cubicBezTo>
                    <a:pt x="1588" y="79"/>
                    <a:pt x="1568" y="98"/>
                    <a:pt x="1578" y="118"/>
                  </a:cubicBezTo>
                  <a:cubicBezTo>
                    <a:pt x="1588" y="235"/>
                    <a:pt x="1607" y="362"/>
                    <a:pt x="1617" y="480"/>
                  </a:cubicBezTo>
                  <a:cubicBezTo>
                    <a:pt x="1568" y="549"/>
                    <a:pt x="1509" y="617"/>
                    <a:pt x="1461" y="686"/>
                  </a:cubicBezTo>
                  <a:cubicBezTo>
                    <a:pt x="1450" y="588"/>
                    <a:pt x="1431" y="500"/>
                    <a:pt x="1421" y="402"/>
                  </a:cubicBezTo>
                  <a:cubicBezTo>
                    <a:pt x="1421" y="382"/>
                    <a:pt x="1402" y="373"/>
                    <a:pt x="1392" y="373"/>
                  </a:cubicBezTo>
                  <a:cubicBezTo>
                    <a:pt x="1372" y="373"/>
                    <a:pt x="1352" y="382"/>
                    <a:pt x="1352" y="412"/>
                  </a:cubicBezTo>
                  <a:cubicBezTo>
                    <a:pt x="1363" y="529"/>
                    <a:pt x="1382" y="647"/>
                    <a:pt x="1392" y="765"/>
                  </a:cubicBezTo>
                  <a:cubicBezTo>
                    <a:pt x="1363" y="813"/>
                    <a:pt x="1323" y="862"/>
                    <a:pt x="1294" y="902"/>
                  </a:cubicBezTo>
                  <a:cubicBezTo>
                    <a:pt x="1254" y="882"/>
                    <a:pt x="1215" y="872"/>
                    <a:pt x="1176" y="872"/>
                  </a:cubicBezTo>
                  <a:cubicBezTo>
                    <a:pt x="1156" y="872"/>
                    <a:pt x="1137" y="882"/>
                    <a:pt x="1117" y="882"/>
                  </a:cubicBezTo>
                  <a:cubicBezTo>
                    <a:pt x="1098" y="833"/>
                    <a:pt x="1078" y="784"/>
                    <a:pt x="1058" y="725"/>
                  </a:cubicBezTo>
                  <a:lnTo>
                    <a:pt x="1058" y="715"/>
                  </a:lnTo>
                  <a:cubicBezTo>
                    <a:pt x="1108" y="608"/>
                    <a:pt x="1156" y="500"/>
                    <a:pt x="1196" y="382"/>
                  </a:cubicBezTo>
                  <a:cubicBezTo>
                    <a:pt x="1206" y="353"/>
                    <a:pt x="1186" y="333"/>
                    <a:pt x="1167" y="333"/>
                  </a:cubicBezTo>
                  <a:cubicBezTo>
                    <a:pt x="1147" y="333"/>
                    <a:pt x="1137" y="343"/>
                    <a:pt x="1127" y="353"/>
                  </a:cubicBezTo>
                  <a:cubicBezTo>
                    <a:pt x="1098" y="451"/>
                    <a:pt x="1058" y="539"/>
                    <a:pt x="1019" y="637"/>
                  </a:cubicBezTo>
                  <a:cubicBezTo>
                    <a:pt x="980" y="558"/>
                    <a:pt x="951" y="471"/>
                    <a:pt x="921" y="392"/>
                  </a:cubicBezTo>
                  <a:lnTo>
                    <a:pt x="921" y="382"/>
                  </a:lnTo>
                  <a:cubicBezTo>
                    <a:pt x="971" y="275"/>
                    <a:pt x="1010" y="157"/>
                    <a:pt x="1058" y="49"/>
                  </a:cubicBezTo>
                  <a:cubicBezTo>
                    <a:pt x="1069" y="20"/>
                    <a:pt x="1049" y="0"/>
                    <a:pt x="1019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4"/>
            <p:cNvSpPr/>
            <p:nvPr/>
          </p:nvSpPr>
          <p:spPr>
            <a:xfrm>
              <a:off x="8679615" y="2807753"/>
              <a:ext cx="398087" cy="379919"/>
            </a:xfrm>
            <a:custGeom>
              <a:avLst/>
              <a:gdLst/>
              <a:ahLst/>
              <a:cxnLst/>
              <a:rect l="l" t="t" r="r" b="b"/>
              <a:pathLst>
                <a:path w="2343" h="2236" extrusionOk="0">
                  <a:moveTo>
                    <a:pt x="1019" y="1"/>
                  </a:moveTo>
                  <a:cubicBezTo>
                    <a:pt x="1000" y="1"/>
                    <a:pt x="990" y="11"/>
                    <a:pt x="980" y="31"/>
                  </a:cubicBezTo>
                  <a:cubicBezTo>
                    <a:pt x="951" y="119"/>
                    <a:pt x="912" y="217"/>
                    <a:pt x="873" y="305"/>
                  </a:cubicBezTo>
                  <a:cubicBezTo>
                    <a:pt x="863" y="295"/>
                    <a:pt x="863" y="275"/>
                    <a:pt x="853" y="266"/>
                  </a:cubicBezTo>
                  <a:cubicBezTo>
                    <a:pt x="823" y="197"/>
                    <a:pt x="794" y="129"/>
                    <a:pt x="775" y="60"/>
                  </a:cubicBezTo>
                  <a:cubicBezTo>
                    <a:pt x="765" y="40"/>
                    <a:pt x="755" y="40"/>
                    <a:pt x="736" y="40"/>
                  </a:cubicBezTo>
                  <a:cubicBezTo>
                    <a:pt x="716" y="40"/>
                    <a:pt x="696" y="60"/>
                    <a:pt x="706" y="90"/>
                  </a:cubicBezTo>
                  <a:cubicBezTo>
                    <a:pt x="736" y="168"/>
                    <a:pt x="775" y="246"/>
                    <a:pt x="804" y="325"/>
                  </a:cubicBezTo>
                  <a:lnTo>
                    <a:pt x="540" y="207"/>
                  </a:lnTo>
                  <a:lnTo>
                    <a:pt x="520" y="207"/>
                  </a:lnTo>
                  <a:cubicBezTo>
                    <a:pt x="490" y="207"/>
                    <a:pt x="471" y="266"/>
                    <a:pt x="510" y="275"/>
                  </a:cubicBezTo>
                  <a:cubicBezTo>
                    <a:pt x="618" y="325"/>
                    <a:pt x="726" y="373"/>
                    <a:pt x="843" y="423"/>
                  </a:cubicBezTo>
                  <a:cubicBezTo>
                    <a:pt x="873" y="501"/>
                    <a:pt x="912" y="579"/>
                    <a:pt x="941" y="658"/>
                  </a:cubicBezTo>
                  <a:cubicBezTo>
                    <a:pt x="853" y="628"/>
                    <a:pt x="765" y="589"/>
                    <a:pt x="677" y="550"/>
                  </a:cubicBezTo>
                  <a:cubicBezTo>
                    <a:pt x="667" y="550"/>
                    <a:pt x="667" y="540"/>
                    <a:pt x="657" y="540"/>
                  </a:cubicBezTo>
                  <a:cubicBezTo>
                    <a:pt x="628" y="540"/>
                    <a:pt x="608" y="599"/>
                    <a:pt x="647" y="619"/>
                  </a:cubicBezTo>
                  <a:cubicBezTo>
                    <a:pt x="755" y="658"/>
                    <a:pt x="873" y="706"/>
                    <a:pt x="980" y="756"/>
                  </a:cubicBezTo>
                  <a:cubicBezTo>
                    <a:pt x="1000" y="815"/>
                    <a:pt x="1030" y="863"/>
                    <a:pt x="1049" y="913"/>
                  </a:cubicBezTo>
                  <a:cubicBezTo>
                    <a:pt x="990" y="952"/>
                    <a:pt x="951" y="991"/>
                    <a:pt x="941" y="1050"/>
                  </a:cubicBezTo>
                  <a:cubicBezTo>
                    <a:pt x="882" y="1040"/>
                    <a:pt x="834" y="1040"/>
                    <a:pt x="775" y="1030"/>
                  </a:cubicBezTo>
                  <a:lnTo>
                    <a:pt x="775" y="1020"/>
                  </a:lnTo>
                  <a:cubicBezTo>
                    <a:pt x="696" y="922"/>
                    <a:pt x="628" y="834"/>
                    <a:pt x="549" y="736"/>
                  </a:cubicBezTo>
                  <a:cubicBezTo>
                    <a:pt x="540" y="726"/>
                    <a:pt x="530" y="726"/>
                    <a:pt x="520" y="726"/>
                  </a:cubicBezTo>
                  <a:cubicBezTo>
                    <a:pt x="501" y="726"/>
                    <a:pt x="471" y="756"/>
                    <a:pt x="490" y="775"/>
                  </a:cubicBezTo>
                  <a:cubicBezTo>
                    <a:pt x="559" y="854"/>
                    <a:pt x="618" y="942"/>
                    <a:pt x="677" y="1020"/>
                  </a:cubicBezTo>
                  <a:cubicBezTo>
                    <a:pt x="588" y="1000"/>
                    <a:pt x="501" y="991"/>
                    <a:pt x="412" y="981"/>
                  </a:cubicBezTo>
                  <a:lnTo>
                    <a:pt x="412" y="971"/>
                  </a:lnTo>
                  <a:cubicBezTo>
                    <a:pt x="334" y="873"/>
                    <a:pt x="265" y="785"/>
                    <a:pt x="187" y="687"/>
                  </a:cubicBezTo>
                  <a:cubicBezTo>
                    <a:pt x="177" y="677"/>
                    <a:pt x="167" y="677"/>
                    <a:pt x="157" y="677"/>
                  </a:cubicBezTo>
                  <a:cubicBezTo>
                    <a:pt x="138" y="677"/>
                    <a:pt x="109" y="706"/>
                    <a:pt x="128" y="726"/>
                  </a:cubicBezTo>
                  <a:cubicBezTo>
                    <a:pt x="196" y="815"/>
                    <a:pt x="255" y="893"/>
                    <a:pt x="314" y="971"/>
                  </a:cubicBezTo>
                  <a:cubicBezTo>
                    <a:pt x="305" y="971"/>
                    <a:pt x="285" y="961"/>
                    <a:pt x="265" y="961"/>
                  </a:cubicBezTo>
                  <a:cubicBezTo>
                    <a:pt x="196" y="952"/>
                    <a:pt x="128" y="942"/>
                    <a:pt x="50" y="932"/>
                  </a:cubicBezTo>
                  <a:cubicBezTo>
                    <a:pt x="0" y="932"/>
                    <a:pt x="0" y="1000"/>
                    <a:pt x="40" y="1000"/>
                  </a:cubicBezTo>
                  <a:cubicBezTo>
                    <a:pt x="128" y="1011"/>
                    <a:pt x="216" y="1030"/>
                    <a:pt x="294" y="1040"/>
                  </a:cubicBezTo>
                  <a:cubicBezTo>
                    <a:pt x="226" y="1098"/>
                    <a:pt x="148" y="1157"/>
                    <a:pt x="69" y="1216"/>
                  </a:cubicBezTo>
                  <a:cubicBezTo>
                    <a:pt x="40" y="1236"/>
                    <a:pt x="59" y="1275"/>
                    <a:pt x="89" y="1275"/>
                  </a:cubicBezTo>
                  <a:cubicBezTo>
                    <a:pt x="98" y="1275"/>
                    <a:pt x="109" y="1275"/>
                    <a:pt x="109" y="1265"/>
                  </a:cubicBezTo>
                  <a:cubicBezTo>
                    <a:pt x="207" y="1196"/>
                    <a:pt x="305" y="1128"/>
                    <a:pt x="403" y="1050"/>
                  </a:cubicBezTo>
                  <a:cubicBezTo>
                    <a:pt x="490" y="1059"/>
                    <a:pt x="569" y="1079"/>
                    <a:pt x="657" y="1089"/>
                  </a:cubicBezTo>
                  <a:cubicBezTo>
                    <a:pt x="579" y="1148"/>
                    <a:pt x="510" y="1207"/>
                    <a:pt x="432" y="1255"/>
                  </a:cubicBezTo>
                  <a:cubicBezTo>
                    <a:pt x="403" y="1285"/>
                    <a:pt x="422" y="1324"/>
                    <a:pt x="451" y="1324"/>
                  </a:cubicBezTo>
                  <a:cubicBezTo>
                    <a:pt x="461" y="1324"/>
                    <a:pt x="461" y="1324"/>
                    <a:pt x="471" y="1314"/>
                  </a:cubicBezTo>
                  <a:cubicBezTo>
                    <a:pt x="569" y="1246"/>
                    <a:pt x="667" y="1177"/>
                    <a:pt x="765" y="1098"/>
                  </a:cubicBezTo>
                  <a:cubicBezTo>
                    <a:pt x="814" y="1109"/>
                    <a:pt x="873" y="1118"/>
                    <a:pt x="921" y="1118"/>
                  </a:cubicBezTo>
                  <a:cubicBezTo>
                    <a:pt x="921" y="1157"/>
                    <a:pt x="932" y="1187"/>
                    <a:pt x="941" y="1226"/>
                  </a:cubicBezTo>
                  <a:cubicBezTo>
                    <a:pt x="951" y="1246"/>
                    <a:pt x="971" y="1275"/>
                    <a:pt x="990" y="1294"/>
                  </a:cubicBezTo>
                  <a:cubicBezTo>
                    <a:pt x="961" y="1334"/>
                    <a:pt x="932" y="1373"/>
                    <a:pt x="892" y="1412"/>
                  </a:cubicBezTo>
                  <a:lnTo>
                    <a:pt x="882" y="1412"/>
                  </a:lnTo>
                  <a:cubicBezTo>
                    <a:pt x="765" y="1432"/>
                    <a:pt x="647" y="1442"/>
                    <a:pt x="530" y="1461"/>
                  </a:cubicBezTo>
                  <a:cubicBezTo>
                    <a:pt x="481" y="1471"/>
                    <a:pt x="490" y="1530"/>
                    <a:pt x="530" y="1530"/>
                  </a:cubicBezTo>
                  <a:lnTo>
                    <a:pt x="540" y="1530"/>
                  </a:lnTo>
                  <a:cubicBezTo>
                    <a:pt x="638" y="1520"/>
                    <a:pt x="736" y="1510"/>
                    <a:pt x="834" y="1490"/>
                  </a:cubicBezTo>
                  <a:lnTo>
                    <a:pt x="834" y="1490"/>
                  </a:lnTo>
                  <a:cubicBezTo>
                    <a:pt x="784" y="1559"/>
                    <a:pt x="726" y="1628"/>
                    <a:pt x="677" y="1706"/>
                  </a:cubicBezTo>
                  <a:cubicBezTo>
                    <a:pt x="677" y="1697"/>
                    <a:pt x="667" y="1697"/>
                    <a:pt x="667" y="1697"/>
                  </a:cubicBezTo>
                  <a:cubicBezTo>
                    <a:pt x="540" y="1716"/>
                    <a:pt x="422" y="1736"/>
                    <a:pt x="305" y="1755"/>
                  </a:cubicBezTo>
                  <a:cubicBezTo>
                    <a:pt x="265" y="1755"/>
                    <a:pt x="265" y="1824"/>
                    <a:pt x="305" y="1824"/>
                  </a:cubicBezTo>
                  <a:lnTo>
                    <a:pt x="314" y="1824"/>
                  </a:lnTo>
                  <a:cubicBezTo>
                    <a:pt x="412" y="1804"/>
                    <a:pt x="510" y="1795"/>
                    <a:pt x="618" y="1784"/>
                  </a:cubicBezTo>
                  <a:lnTo>
                    <a:pt x="618" y="1784"/>
                  </a:lnTo>
                  <a:lnTo>
                    <a:pt x="579" y="1824"/>
                  </a:lnTo>
                  <a:cubicBezTo>
                    <a:pt x="540" y="1873"/>
                    <a:pt x="490" y="1932"/>
                    <a:pt x="451" y="1991"/>
                  </a:cubicBezTo>
                  <a:cubicBezTo>
                    <a:pt x="432" y="2020"/>
                    <a:pt x="451" y="2049"/>
                    <a:pt x="481" y="2049"/>
                  </a:cubicBezTo>
                  <a:cubicBezTo>
                    <a:pt x="490" y="2049"/>
                    <a:pt x="501" y="2049"/>
                    <a:pt x="510" y="2039"/>
                  </a:cubicBezTo>
                  <a:cubicBezTo>
                    <a:pt x="559" y="1971"/>
                    <a:pt x="608" y="1902"/>
                    <a:pt x="667" y="1834"/>
                  </a:cubicBezTo>
                  <a:cubicBezTo>
                    <a:pt x="677" y="1922"/>
                    <a:pt x="686" y="2020"/>
                    <a:pt x="696" y="2118"/>
                  </a:cubicBezTo>
                  <a:cubicBezTo>
                    <a:pt x="706" y="2137"/>
                    <a:pt x="716" y="2147"/>
                    <a:pt x="736" y="2147"/>
                  </a:cubicBezTo>
                  <a:cubicBezTo>
                    <a:pt x="755" y="2147"/>
                    <a:pt x="775" y="2137"/>
                    <a:pt x="765" y="2108"/>
                  </a:cubicBezTo>
                  <a:cubicBezTo>
                    <a:pt x="755" y="1991"/>
                    <a:pt x="745" y="1873"/>
                    <a:pt x="726" y="1755"/>
                  </a:cubicBezTo>
                  <a:lnTo>
                    <a:pt x="726" y="1745"/>
                  </a:lnTo>
                  <a:cubicBezTo>
                    <a:pt x="784" y="1677"/>
                    <a:pt x="834" y="1608"/>
                    <a:pt x="882" y="1540"/>
                  </a:cubicBezTo>
                  <a:cubicBezTo>
                    <a:pt x="902" y="1638"/>
                    <a:pt x="912" y="1736"/>
                    <a:pt x="921" y="1834"/>
                  </a:cubicBezTo>
                  <a:cubicBezTo>
                    <a:pt x="921" y="1853"/>
                    <a:pt x="941" y="1863"/>
                    <a:pt x="951" y="1863"/>
                  </a:cubicBezTo>
                  <a:cubicBezTo>
                    <a:pt x="971" y="1863"/>
                    <a:pt x="990" y="1843"/>
                    <a:pt x="990" y="1824"/>
                  </a:cubicBezTo>
                  <a:cubicBezTo>
                    <a:pt x="980" y="1706"/>
                    <a:pt x="961" y="1579"/>
                    <a:pt x="951" y="1461"/>
                  </a:cubicBezTo>
                  <a:lnTo>
                    <a:pt x="1039" y="1344"/>
                  </a:lnTo>
                  <a:cubicBezTo>
                    <a:pt x="1078" y="1363"/>
                    <a:pt x="1128" y="1373"/>
                    <a:pt x="1167" y="1373"/>
                  </a:cubicBezTo>
                  <a:cubicBezTo>
                    <a:pt x="1196" y="1373"/>
                    <a:pt x="1215" y="1373"/>
                    <a:pt x="1235" y="1363"/>
                  </a:cubicBezTo>
                  <a:cubicBezTo>
                    <a:pt x="1255" y="1412"/>
                    <a:pt x="1265" y="1461"/>
                    <a:pt x="1284" y="1501"/>
                  </a:cubicBezTo>
                  <a:lnTo>
                    <a:pt x="1284" y="1510"/>
                  </a:lnTo>
                  <a:cubicBezTo>
                    <a:pt x="1235" y="1618"/>
                    <a:pt x="1196" y="1736"/>
                    <a:pt x="1147" y="1843"/>
                  </a:cubicBezTo>
                  <a:cubicBezTo>
                    <a:pt x="1137" y="1873"/>
                    <a:pt x="1157" y="1893"/>
                    <a:pt x="1186" y="1893"/>
                  </a:cubicBezTo>
                  <a:cubicBezTo>
                    <a:pt x="1196" y="1893"/>
                    <a:pt x="1206" y="1893"/>
                    <a:pt x="1215" y="1873"/>
                  </a:cubicBezTo>
                  <a:cubicBezTo>
                    <a:pt x="1255" y="1775"/>
                    <a:pt x="1284" y="1686"/>
                    <a:pt x="1324" y="1588"/>
                  </a:cubicBezTo>
                  <a:cubicBezTo>
                    <a:pt x="1363" y="1677"/>
                    <a:pt x="1392" y="1755"/>
                    <a:pt x="1431" y="1834"/>
                  </a:cubicBezTo>
                  <a:lnTo>
                    <a:pt x="1422" y="1843"/>
                  </a:lnTo>
                  <a:cubicBezTo>
                    <a:pt x="1372" y="1961"/>
                    <a:pt x="1333" y="2069"/>
                    <a:pt x="1284" y="2187"/>
                  </a:cubicBezTo>
                  <a:cubicBezTo>
                    <a:pt x="1274" y="2206"/>
                    <a:pt x="1294" y="2235"/>
                    <a:pt x="1324" y="2235"/>
                  </a:cubicBezTo>
                  <a:cubicBezTo>
                    <a:pt x="1333" y="2235"/>
                    <a:pt x="1343" y="2226"/>
                    <a:pt x="1353" y="2206"/>
                  </a:cubicBezTo>
                  <a:cubicBezTo>
                    <a:pt x="1392" y="2118"/>
                    <a:pt x="1431" y="2020"/>
                    <a:pt x="1461" y="1932"/>
                  </a:cubicBezTo>
                  <a:cubicBezTo>
                    <a:pt x="1470" y="1941"/>
                    <a:pt x="1480" y="1961"/>
                    <a:pt x="1480" y="1971"/>
                  </a:cubicBezTo>
                  <a:lnTo>
                    <a:pt x="1568" y="2176"/>
                  </a:lnTo>
                  <a:cubicBezTo>
                    <a:pt x="1568" y="2196"/>
                    <a:pt x="1588" y="2196"/>
                    <a:pt x="1598" y="2196"/>
                  </a:cubicBezTo>
                  <a:cubicBezTo>
                    <a:pt x="1618" y="2196"/>
                    <a:pt x="1647" y="2176"/>
                    <a:pt x="1637" y="2147"/>
                  </a:cubicBezTo>
                  <a:cubicBezTo>
                    <a:pt x="1598" y="2069"/>
                    <a:pt x="1568" y="1991"/>
                    <a:pt x="1529" y="1912"/>
                  </a:cubicBezTo>
                  <a:lnTo>
                    <a:pt x="1529" y="1912"/>
                  </a:lnTo>
                  <a:cubicBezTo>
                    <a:pt x="1627" y="1951"/>
                    <a:pt x="1716" y="1991"/>
                    <a:pt x="1803" y="2030"/>
                  </a:cubicBezTo>
                  <a:lnTo>
                    <a:pt x="1814" y="2030"/>
                  </a:lnTo>
                  <a:cubicBezTo>
                    <a:pt x="1853" y="2030"/>
                    <a:pt x="1862" y="1971"/>
                    <a:pt x="1823" y="1961"/>
                  </a:cubicBezTo>
                  <a:lnTo>
                    <a:pt x="1500" y="1814"/>
                  </a:lnTo>
                  <a:cubicBezTo>
                    <a:pt x="1461" y="1736"/>
                    <a:pt x="1431" y="1657"/>
                    <a:pt x="1392" y="1569"/>
                  </a:cubicBezTo>
                  <a:lnTo>
                    <a:pt x="1392" y="1569"/>
                  </a:lnTo>
                  <a:lnTo>
                    <a:pt x="1657" y="1686"/>
                  </a:lnTo>
                  <a:lnTo>
                    <a:pt x="1676" y="1686"/>
                  </a:lnTo>
                  <a:cubicBezTo>
                    <a:pt x="1705" y="1686"/>
                    <a:pt x="1725" y="1638"/>
                    <a:pt x="1686" y="1618"/>
                  </a:cubicBezTo>
                  <a:cubicBezTo>
                    <a:pt x="1578" y="1579"/>
                    <a:pt x="1470" y="1530"/>
                    <a:pt x="1353" y="1481"/>
                  </a:cubicBezTo>
                  <a:cubicBezTo>
                    <a:pt x="1333" y="1432"/>
                    <a:pt x="1313" y="1383"/>
                    <a:pt x="1294" y="1344"/>
                  </a:cubicBezTo>
                  <a:cubicBezTo>
                    <a:pt x="1353" y="1305"/>
                    <a:pt x="1392" y="1246"/>
                    <a:pt x="1411" y="1187"/>
                  </a:cubicBezTo>
                  <a:cubicBezTo>
                    <a:pt x="1461" y="1196"/>
                    <a:pt x="1509" y="1196"/>
                    <a:pt x="1559" y="1207"/>
                  </a:cubicBezTo>
                  <a:cubicBezTo>
                    <a:pt x="1559" y="1207"/>
                    <a:pt x="1559" y="1216"/>
                    <a:pt x="1568" y="1216"/>
                  </a:cubicBezTo>
                  <a:cubicBezTo>
                    <a:pt x="1637" y="1314"/>
                    <a:pt x="1716" y="1403"/>
                    <a:pt x="1784" y="1501"/>
                  </a:cubicBezTo>
                  <a:cubicBezTo>
                    <a:pt x="1794" y="1510"/>
                    <a:pt x="1803" y="1510"/>
                    <a:pt x="1814" y="1510"/>
                  </a:cubicBezTo>
                  <a:cubicBezTo>
                    <a:pt x="1843" y="1510"/>
                    <a:pt x="1862" y="1481"/>
                    <a:pt x="1843" y="1461"/>
                  </a:cubicBezTo>
                  <a:cubicBezTo>
                    <a:pt x="1784" y="1373"/>
                    <a:pt x="1716" y="1294"/>
                    <a:pt x="1657" y="1216"/>
                  </a:cubicBezTo>
                  <a:lnTo>
                    <a:pt x="1657" y="1216"/>
                  </a:lnTo>
                  <a:cubicBezTo>
                    <a:pt x="1745" y="1236"/>
                    <a:pt x="1833" y="1246"/>
                    <a:pt x="1921" y="1255"/>
                  </a:cubicBezTo>
                  <a:cubicBezTo>
                    <a:pt x="1921" y="1255"/>
                    <a:pt x="1921" y="1265"/>
                    <a:pt x="1931" y="1265"/>
                  </a:cubicBezTo>
                  <a:cubicBezTo>
                    <a:pt x="1999" y="1363"/>
                    <a:pt x="2078" y="1451"/>
                    <a:pt x="2147" y="1549"/>
                  </a:cubicBezTo>
                  <a:cubicBezTo>
                    <a:pt x="2156" y="1559"/>
                    <a:pt x="2166" y="1559"/>
                    <a:pt x="2176" y="1559"/>
                  </a:cubicBezTo>
                  <a:cubicBezTo>
                    <a:pt x="2206" y="1559"/>
                    <a:pt x="2225" y="1530"/>
                    <a:pt x="2206" y="1501"/>
                  </a:cubicBezTo>
                  <a:cubicBezTo>
                    <a:pt x="2147" y="1422"/>
                    <a:pt x="2078" y="1344"/>
                    <a:pt x="2019" y="1265"/>
                  </a:cubicBezTo>
                  <a:cubicBezTo>
                    <a:pt x="2039" y="1265"/>
                    <a:pt x="2049" y="1275"/>
                    <a:pt x="2068" y="1275"/>
                  </a:cubicBezTo>
                  <a:cubicBezTo>
                    <a:pt x="2137" y="1285"/>
                    <a:pt x="2215" y="1294"/>
                    <a:pt x="2284" y="1305"/>
                  </a:cubicBezTo>
                  <a:lnTo>
                    <a:pt x="2293" y="1305"/>
                  </a:lnTo>
                  <a:cubicBezTo>
                    <a:pt x="2333" y="1305"/>
                    <a:pt x="2343" y="1236"/>
                    <a:pt x="2293" y="1236"/>
                  </a:cubicBezTo>
                  <a:cubicBezTo>
                    <a:pt x="2206" y="1216"/>
                    <a:pt x="2127" y="1207"/>
                    <a:pt x="2039" y="1196"/>
                  </a:cubicBezTo>
                  <a:lnTo>
                    <a:pt x="2274" y="1020"/>
                  </a:lnTo>
                  <a:cubicBezTo>
                    <a:pt x="2304" y="1000"/>
                    <a:pt x="2274" y="961"/>
                    <a:pt x="2245" y="961"/>
                  </a:cubicBezTo>
                  <a:cubicBezTo>
                    <a:pt x="2245" y="961"/>
                    <a:pt x="2235" y="961"/>
                    <a:pt x="2225" y="971"/>
                  </a:cubicBezTo>
                  <a:cubicBezTo>
                    <a:pt x="2127" y="1040"/>
                    <a:pt x="2029" y="1109"/>
                    <a:pt x="1941" y="1187"/>
                  </a:cubicBezTo>
                  <a:cubicBezTo>
                    <a:pt x="1853" y="1177"/>
                    <a:pt x="1764" y="1157"/>
                    <a:pt x="1676" y="1148"/>
                  </a:cubicBezTo>
                  <a:cubicBezTo>
                    <a:pt x="1755" y="1089"/>
                    <a:pt x="1833" y="1030"/>
                    <a:pt x="1912" y="981"/>
                  </a:cubicBezTo>
                  <a:cubicBezTo>
                    <a:pt x="1941" y="952"/>
                    <a:pt x="1912" y="913"/>
                    <a:pt x="1882" y="913"/>
                  </a:cubicBezTo>
                  <a:cubicBezTo>
                    <a:pt x="1882" y="913"/>
                    <a:pt x="1872" y="913"/>
                    <a:pt x="1862" y="922"/>
                  </a:cubicBezTo>
                  <a:cubicBezTo>
                    <a:pt x="1764" y="991"/>
                    <a:pt x="1676" y="1059"/>
                    <a:pt x="1578" y="1138"/>
                  </a:cubicBezTo>
                  <a:cubicBezTo>
                    <a:pt x="1520" y="1128"/>
                    <a:pt x="1470" y="1118"/>
                    <a:pt x="1422" y="1118"/>
                  </a:cubicBezTo>
                  <a:cubicBezTo>
                    <a:pt x="1411" y="1089"/>
                    <a:pt x="1411" y="1059"/>
                    <a:pt x="1402" y="1030"/>
                  </a:cubicBezTo>
                  <a:cubicBezTo>
                    <a:pt x="1382" y="1000"/>
                    <a:pt x="1363" y="971"/>
                    <a:pt x="1343" y="952"/>
                  </a:cubicBezTo>
                  <a:cubicBezTo>
                    <a:pt x="1372" y="913"/>
                    <a:pt x="1411" y="863"/>
                    <a:pt x="1441" y="824"/>
                  </a:cubicBezTo>
                  <a:lnTo>
                    <a:pt x="1451" y="824"/>
                  </a:lnTo>
                  <a:cubicBezTo>
                    <a:pt x="1568" y="804"/>
                    <a:pt x="1686" y="795"/>
                    <a:pt x="1814" y="775"/>
                  </a:cubicBezTo>
                  <a:cubicBezTo>
                    <a:pt x="1853" y="765"/>
                    <a:pt x="1843" y="706"/>
                    <a:pt x="1803" y="706"/>
                  </a:cubicBezTo>
                  <a:cubicBezTo>
                    <a:pt x="1696" y="717"/>
                    <a:pt x="1598" y="726"/>
                    <a:pt x="1500" y="746"/>
                  </a:cubicBezTo>
                  <a:cubicBezTo>
                    <a:pt x="1559" y="677"/>
                    <a:pt x="1607" y="608"/>
                    <a:pt x="1666" y="530"/>
                  </a:cubicBezTo>
                  <a:lnTo>
                    <a:pt x="1666" y="540"/>
                  </a:lnTo>
                  <a:cubicBezTo>
                    <a:pt x="1666" y="540"/>
                    <a:pt x="1676" y="540"/>
                    <a:pt x="1676" y="530"/>
                  </a:cubicBezTo>
                  <a:cubicBezTo>
                    <a:pt x="1794" y="521"/>
                    <a:pt x="1912" y="501"/>
                    <a:pt x="2029" y="481"/>
                  </a:cubicBezTo>
                  <a:cubicBezTo>
                    <a:pt x="2078" y="481"/>
                    <a:pt x="2068" y="412"/>
                    <a:pt x="2029" y="412"/>
                  </a:cubicBezTo>
                  <a:lnTo>
                    <a:pt x="2019" y="412"/>
                  </a:lnTo>
                  <a:cubicBezTo>
                    <a:pt x="1921" y="432"/>
                    <a:pt x="1823" y="442"/>
                    <a:pt x="1725" y="452"/>
                  </a:cubicBezTo>
                  <a:cubicBezTo>
                    <a:pt x="1735" y="442"/>
                    <a:pt x="1745" y="432"/>
                    <a:pt x="1755" y="412"/>
                  </a:cubicBezTo>
                  <a:cubicBezTo>
                    <a:pt x="1794" y="364"/>
                    <a:pt x="1843" y="305"/>
                    <a:pt x="1892" y="246"/>
                  </a:cubicBezTo>
                  <a:cubicBezTo>
                    <a:pt x="1912" y="217"/>
                    <a:pt x="1882" y="187"/>
                    <a:pt x="1853" y="187"/>
                  </a:cubicBezTo>
                  <a:cubicBezTo>
                    <a:pt x="1853" y="187"/>
                    <a:pt x="1843" y="187"/>
                    <a:pt x="1833" y="197"/>
                  </a:cubicBezTo>
                  <a:cubicBezTo>
                    <a:pt x="1774" y="266"/>
                    <a:pt x="1725" y="334"/>
                    <a:pt x="1676" y="403"/>
                  </a:cubicBezTo>
                  <a:cubicBezTo>
                    <a:pt x="1657" y="305"/>
                    <a:pt x="1647" y="217"/>
                    <a:pt x="1637" y="119"/>
                  </a:cubicBezTo>
                  <a:cubicBezTo>
                    <a:pt x="1637" y="99"/>
                    <a:pt x="1618" y="90"/>
                    <a:pt x="1607" y="90"/>
                  </a:cubicBezTo>
                  <a:cubicBezTo>
                    <a:pt x="1588" y="90"/>
                    <a:pt x="1568" y="99"/>
                    <a:pt x="1568" y="129"/>
                  </a:cubicBezTo>
                  <a:cubicBezTo>
                    <a:pt x="1578" y="246"/>
                    <a:pt x="1598" y="364"/>
                    <a:pt x="1607" y="481"/>
                  </a:cubicBezTo>
                  <a:cubicBezTo>
                    <a:pt x="1559" y="560"/>
                    <a:pt x="1500" y="628"/>
                    <a:pt x="1451" y="697"/>
                  </a:cubicBezTo>
                  <a:cubicBezTo>
                    <a:pt x="1441" y="599"/>
                    <a:pt x="1431" y="501"/>
                    <a:pt x="1411" y="403"/>
                  </a:cubicBezTo>
                  <a:cubicBezTo>
                    <a:pt x="1411" y="383"/>
                    <a:pt x="1402" y="373"/>
                    <a:pt x="1382" y="373"/>
                  </a:cubicBezTo>
                  <a:cubicBezTo>
                    <a:pt x="1363" y="373"/>
                    <a:pt x="1343" y="393"/>
                    <a:pt x="1343" y="412"/>
                  </a:cubicBezTo>
                  <a:cubicBezTo>
                    <a:pt x="1363" y="530"/>
                    <a:pt x="1372" y="658"/>
                    <a:pt x="1392" y="775"/>
                  </a:cubicBezTo>
                  <a:cubicBezTo>
                    <a:pt x="1353" y="824"/>
                    <a:pt x="1324" y="863"/>
                    <a:pt x="1284" y="913"/>
                  </a:cubicBezTo>
                  <a:cubicBezTo>
                    <a:pt x="1245" y="893"/>
                    <a:pt x="1215" y="883"/>
                    <a:pt x="1176" y="883"/>
                  </a:cubicBezTo>
                  <a:cubicBezTo>
                    <a:pt x="1157" y="883"/>
                    <a:pt x="1128" y="883"/>
                    <a:pt x="1108" y="893"/>
                  </a:cubicBezTo>
                  <a:cubicBezTo>
                    <a:pt x="1088" y="834"/>
                    <a:pt x="1069" y="785"/>
                    <a:pt x="1049" y="736"/>
                  </a:cubicBezTo>
                  <a:cubicBezTo>
                    <a:pt x="1049" y="736"/>
                    <a:pt x="1049" y="726"/>
                    <a:pt x="1059" y="726"/>
                  </a:cubicBezTo>
                  <a:cubicBezTo>
                    <a:pt x="1098" y="619"/>
                    <a:pt x="1147" y="501"/>
                    <a:pt x="1186" y="393"/>
                  </a:cubicBezTo>
                  <a:cubicBezTo>
                    <a:pt x="1206" y="364"/>
                    <a:pt x="1176" y="344"/>
                    <a:pt x="1157" y="344"/>
                  </a:cubicBezTo>
                  <a:cubicBezTo>
                    <a:pt x="1147" y="344"/>
                    <a:pt x="1128" y="344"/>
                    <a:pt x="1128" y="364"/>
                  </a:cubicBezTo>
                  <a:cubicBezTo>
                    <a:pt x="1088" y="452"/>
                    <a:pt x="1049" y="550"/>
                    <a:pt x="1010" y="648"/>
                  </a:cubicBezTo>
                  <a:cubicBezTo>
                    <a:pt x="980" y="560"/>
                    <a:pt x="941" y="481"/>
                    <a:pt x="912" y="403"/>
                  </a:cubicBezTo>
                  <a:lnTo>
                    <a:pt x="912" y="393"/>
                  </a:lnTo>
                  <a:cubicBezTo>
                    <a:pt x="961" y="275"/>
                    <a:pt x="1010" y="168"/>
                    <a:pt x="1049" y="50"/>
                  </a:cubicBezTo>
                  <a:cubicBezTo>
                    <a:pt x="1059" y="31"/>
                    <a:pt x="1039" y="1"/>
                    <a:pt x="1019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4"/>
            <p:cNvSpPr/>
            <p:nvPr/>
          </p:nvSpPr>
          <p:spPr>
            <a:xfrm>
              <a:off x="6282057" y="944720"/>
              <a:ext cx="398087" cy="379919"/>
            </a:xfrm>
            <a:custGeom>
              <a:avLst/>
              <a:gdLst/>
              <a:ahLst/>
              <a:cxnLst/>
              <a:rect l="l" t="t" r="r" b="b"/>
              <a:pathLst>
                <a:path w="2343" h="2236" extrusionOk="0">
                  <a:moveTo>
                    <a:pt x="1010" y="1"/>
                  </a:moveTo>
                  <a:cubicBezTo>
                    <a:pt x="1000" y="1"/>
                    <a:pt x="991" y="10"/>
                    <a:pt x="980" y="30"/>
                  </a:cubicBezTo>
                  <a:cubicBezTo>
                    <a:pt x="951" y="119"/>
                    <a:pt x="912" y="217"/>
                    <a:pt x="873" y="304"/>
                  </a:cubicBezTo>
                  <a:cubicBezTo>
                    <a:pt x="863" y="295"/>
                    <a:pt x="863" y="275"/>
                    <a:pt x="853" y="265"/>
                  </a:cubicBezTo>
                  <a:lnTo>
                    <a:pt x="765" y="60"/>
                  </a:lnTo>
                  <a:cubicBezTo>
                    <a:pt x="765" y="40"/>
                    <a:pt x="745" y="40"/>
                    <a:pt x="736" y="40"/>
                  </a:cubicBezTo>
                  <a:cubicBezTo>
                    <a:pt x="716" y="40"/>
                    <a:pt x="686" y="60"/>
                    <a:pt x="706" y="89"/>
                  </a:cubicBezTo>
                  <a:cubicBezTo>
                    <a:pt x="736" y="167"/>
                    <a:pt x="765" y="246"/>
                    <a:pt x="804" y="324"/>
                  </a:cubicBezTo>
                  <a:lnTo>
                    <a:pt x="540" y="206"/>
                  </a:lnTo>
                  <a:lnTo>
                    <a:pt x="520" y="206"/>
                  </a:lnTo>
                  <a:cubicBezTo>
                    <a:pt x="490" y="206"/>
                    <a:pt x="471" y="265"/>
                    <a:pt x="510" y="275"/>
                  </a:cubicBezTo>
                  <a:cubicBezTo>
                    <a:pt x="618" y="324"/>
                    <a:pt x="726" y="373"/>
                    <a:pt x="843" y="422"/>
                  </a:cubicBezTo>
                  <a:cubicBezTo>
                    <a:pt x="873" y="500"/>
                    <a:pt x="912" y="579"/>
                    <a:pt x="941" y="657"/>
                  </a:cubicBezTo>
                  <a:cubicBezTo>
                    <a:pt x="853" y="628"/>
                    <a:pt x="765" y="589"/>
                    <a:pt x="677" y="550"/>
                  </a:cubicBezTo>
                  <a:lnTo>
                    <a:pt x="657" y="550"/>
                  </a:lnTo>
                  <a:cubicBezTo>
                    <a:pt x="628" y="550"/>
                    <a:pt x="608" y="598"/>
                    <a:pt x="647" y="618"/>
                  </a:cubicBezTo>
                  <a:cubicBezTo>
                    <a:pt x="755" y="657"/>
                    <a:pt x="873" y="707"/>
                    <a:pt x="980" y="755"/>
                  </a:cubicBezTo>
                  <a:cubicBezTo>
                    <a:pt x="1000" y="814"/>
                    <a:pt x="1020" y="863"/>
                    <a:pt x="1049" y="912"/>
                  </a:cubicBezTo>
                  <a:cubicBezTo>
                    <a:pt x="991" y="951"/>
                    <a:pt x="951" y="1000"/>
                    <a:pt x="932" y="1049"/>
                  </a:cubicBezTo>
                  <a:cubicBezTo>
                    <a:pt x="882" y="1040"/>
                    <a:pt x="834" y="1040"/>
                    <a:pt x="775" y="1029"/>
                  </a:cubicBezTo>
                  <a:lnTo>
                    <a:pt x="775" y="1020"/>
                  </a:lnTo>
                  <a:cubicBezTo>
                    <a:pt x="697" y="922"/>
                    <a:pt x="618" y="834"/>
                    <a:pt x="549" y="736"/>
                  </a:cubicBezTo>
                  <a:cubicBezTo>
                    <a:pt x="540" y="726"/>
                    <a:pt x="530" y="726"/>
                    <a:pt x="520" y="726"/>
                  </a:cubicBezTo>
                  <a:cubicBezTo>
                    <a:pt x="501" y="726"/>
                    <a:pt x="471" y="755"/>
                    <a:pt x="490" y="775"/>
                  </a:cubicBezTo>
                  <a:cubicBezTo>
                    <a:pt x="549" y="863"/>
                    <a:pt x="618" y="942"/>
                    <a:pt x="677" y="1020"/>
                  </a:cubicBezTo>
                  <a:cubicBezTo>
                    <a:pt x="588" y="1000"/>
                    <a:pt x="501" y="990"/>
                    <a:pt x="412" y="981"/>
                  </a:cubicBezTo>
                  <a:lnTo>
                    <a:pt x="412" y="971"/>
                  </a:lnTo>
                  <a:cubicBezTo>
                    <a:pt x="334" y="873"/>
                    <a:pt x="265" y="785"/>
                    <a:pt x="187" y="687"/>
                  </a:cubicBezTo>
                  <a:cubicBezTo>
                    <a:pt x="177" y="677"/>
                    <a:pt x="167" y="677"/>
                    <a:pt x="157" y="677"/>
                  </a:cubicBezTo>
                  <a:cubicBezTo>
                    <a:pt x="138" y="677"/>
                    <a:pt x="109" y="707"/>
                    <a:pt x="128" y="736"/>
                  </a:cubicBezTo>
                  <a:cubicBezTo>
                    <a:pt x="196" y="814"/>
                    <a:pt x="255" y="892"/>
                    <a:pt x="314" y="971"/>
                  </a:cubicBezTo>
                  <a:cubicBezTo>
                    <a:pt x="305" y="971"/>
                    <a:pt x="285" y="961"/>
                    <a:pt x="265" y="961"/>
                  </a:cubicBezTo>
                  <a:cubicBezTo>
                    <a:pt x="196" y="951"/>
                    <a:pt x="118" y="942"/>
                    <a:pt x="50" y="931"/>
                  </a:cubicBezTo>
                  <a:lnTo>
                    <a:pt x="40" y="931"/>
                  </a:lnTo>
                  <a:cubicBezTo>
                    <a:pt x="1" y="931"/>
                    <a:pt x="1" y="1000"/>
                    <a:pt x="40" y="1000"/>
                  </a:cubicBezTo>
                  <a:cubicBezTo>
                    <a:pt x="128" y="1020"/>
                    <a:pt x="216" y="1029"/>
                    <a:pt x="294" y="1040"/>
                  </a:cubicBezTo>
                  <a:cubicBezTo>
                    <a:pt x="216" y="1098"/>
                    <a:pt x="148" y="1157"/>
                    <a:pt x="69" y="1216"/>
                  </a:cubicBezTo>
                  <a:cubicBezTo>
                    <a:pt x="40" y="1236"/>
                    <a:pt x="59" y="1275"/>
                    <a:pt x="89" y="1275"/>
                  </a:cubicBezTo>
                  <a:cubicBezTo>
                    <a:pt x="98" y="1275"/>
                    <a:pt x="98" y="1275"/>
                    <a:pt x="109" y="1265"/>
                  </a:cubicBezTo>
                  <a:cubicBezTo>
                    <a:pt x="207" y="1196"/>
                    <a:pt x="305" y="1127"/>
                    <a:pt x="403" y="1049"/>
                  </a:cubicBezTo>
                  <a:cubicBezTo>
                    <a:pt x="490" y="1059"/>
                    <a:pt x="569" y="1079"/>
                    <a:pt x="657" y="1088"/>
                  </a:cubicBezTo>
                  <a:cubicBezTo>
                    <a:pt x="579" y="1147"/>
                    <a:pt x="501" y="1206"/>
                    <a:pt x="432" y="1255"/>
                  </a:cubicBezTo>
                  <a:cubicBezTo>
                    <a:pt x="392" y="1284"/>
                    <a:pt x="422" y="1323"/>
                    <a:pt x="451" y="1323"/>
                  </a:cubicBezTo>
                  <a:cubicBezTo>
                    <a:pt x="461" y="1323"/>
                    <a:pt x="461" y="1323"/>
                    <a:pt x="471" y="1314"/>
                  </a:cubicBezTo>
                  <a:cubicBezTo>
                    <a:pt x="569" y="1245"/>
                    <a:pt x="667" y="1177"/>
                    <a:pt x="755" y="1098"/>
                  </a:cubicBezTo>
                  <a:lnTo>
                    <a:pt x="765" y="1098"/>
                  </a:lnTo>
                  <a:cubicBezTo>
                    <a:pt x="814" y="1108"/>
                    <a:pt x="873" y="1118"/>
                    <a:pt x="922" y="1118"/>
                  </a:cubicBezTo>
                  <a:cubicBezTo>
                    <a:pt x="922" y="1157"/>
                    <a:pt x="932" y="1186"/>
                    <a:pt x="941" y="1225"/>
                  </a:cubicBezTo>
                  <a:cubicBezTo>
                    <a:pt x="951" y="1245"/>
                    <a:pt x="971" y="1275"/>
                    <a:pt x="991" y="1294"/>
                  </a:cubicBezTo>
                  <a:cubicBezTo>
                    <a:pt x="961" y="1334"/>
                    <a:pt x="922" y="1373"/>
                    <a:pt x="893" y="1412"/>
                  </a:cubicBezTo>
                  <a:lnTo>
                    <a:pt x="882" y="1412"/>
                  </a:lnTo>
                  <a:cubicBezTo>
                    <a:pt x="765" y="1432"/>
                    <a:pt x="647" y="1441"/>
                    <a:pt x="530" y="1461"/>
                  </a:cubicBezTo>
                  <a:cubicBezTo>
                    <a:pt x="481" y="1471"/>
                    <a:pt x="490" y="1530"/>
                    <a:pt x="530" y="1530"/>
                  </a:cubicBezTo>
                  <a:lnTo>
                    <a:pt x="540" y="1530"/>
                  </a:lnTo>
                  <a:cubicBezTo>
                    <a:pt x="638" y="1519"/>
                    <a:pt x="736" y="1510"/>
                    <a:pt x="834" y="1490"/>
                  </a:cubicBezTo>
                  <a:lnTo>
                    <a:pt x="834" y="1490"/>
                  </a:lnTo>
                  <a:cubicBezTo>
                    <a:pt x="784" y="1559"/>
                    <a:pt x="726" y="1628"/>
                    <a:pt x="677" y="1706"/>
                  </a:cubicBezTo>
                  <a:cubicBezTo>
                    <a:pt x="667" y="1706"/>
                    <a:pt x="667" y="1696"/>
                    <a:pt x="667" y="1696"/>
                  </a:cubicBezTo>
                  <a:lnTo>
                    <a:pt x="657" y="1706"/>
                  </a:lnTo>
                  <a:cubicBezTo>
                    <a:pt x="540" y="1715"/>
                    <a:pt x="422" y="1735"/>
                    <a:pt x="305" y="1755"/>
                  </a:cubicBezTo>
                  <a:cubicBezTo>
                    <a:pt x="265" y="1755"/>
                    <a:pt x="265" y="1824"/>
                    <a:pt x="305" y="1824"/>
                  </a:cubicBezTo>
                  <a:lnTo>
                    <a:pt x="314" y="1824"/>
                  </a:lnTo>
                  <a:cubicBezTo>
                    <a:pt x="412" y="1804"/>
                    <a:pt x="510" y="1794"/>
                    <a:pt x="608" y="1784"/>
                  </a:cubicBezTo>
                  <a:lnTo>
                    <a:pt x="608" y="1784"/>
                  </a:lnTo>
                  <a:cubicBezTo>
                    <a:pt x="599" y="1794"/>
                    <a:pt x="588" y="1804"/>
                    <a:pt x="579" y="1824"/>
                  </a:cubicBezTo>
                  <a:cubicBezTo>
                    <a:pt x="540" y="1872"/>
                    <a:pt x="490" y="1931"/>
                    <a:pt x="451" y="1990"/>
                  </a:cubicBezTo>
                  <a:cubicBezTo>
                    <a:pt x="432" y="2020"/>
                    <a:pt x="451" y="2049"/>
                    <a:pt x="481" y="2049"/>
                  </a:cubicBezTo>
                  <a:cubicBezTo>
                    <a:pt x="490" y="2049"/>
                    <a:pt x="501" y="2049"/>
                    <a:pt x="501" y="2039"/>
                  </a:cubicBezTo>
                  <a:cubicBezTo>
                    <a:pt x="559" y="1970"/>
                    <a:pt x="608" y="1902"/>
                    <a:pt x="667" y="1833"/>
                  </a:cubicBezTo>
                  <a:cubicBezTo>
                    <a:pt x="677" y="1931"/>
                    <a:pt x="686" y="2020"/>
                    <a:pt x="697" y="2118"/>
                  </a:cubicBezTo>
                  <a:cubicBezTo>
                    <a:pt x="697" y="2137"/>
                    <a:pt x="716" y="2147"/>
                    <a:pt x="736" y="2147"/>
                  </a:cubicBezTo>
                  <a:cubicBezTo>
                    <a:pt x="755" y="2147"/>
                    <a:pt x="775" y="2137"/>
                    <a:pt x="765" y="2107"/>
                  </a:cubicBezTo>
                  <a:cubicBezTo>
                    <a:pt x="755" y="1990"/>
                    <a:pt x="736" y="1872"/>
                    <a:pt x="726" y="1755"/>
                  </a:cubicBezTo>
                  <a:cubicBezTo>
                    <a:pt x="775" y="1676"/>
                    <a:pt x="834" y="1608"/>
                    <a:pt x="882" y="1539"/>
                  </a:cubicBezTo>
                  <a:cubicBezTo>
                    <a:pt x="893" y="1637"/>
                    <a:pt x="912" y="1735"/>
                    <a:pt x="922" y="1833"/>
                  </a:cubicBezTo>
                  <a:cubicBezTo>
                    <a:pt x="922" y="1853"/>
                    <a:pt x="941" y="1863"/>
                    <a:pt x="951" y="1863"/>
                  </a:cubicBezTo>
                  <a:cubicBezTo>
                    <a:pt x="971" y="1863"/>
                    <a:pt x="991" y="1843"/>
                    <a:pt x="991" y="1824"/>
                  </a:cubicBezTo>
                  <a:cubicBezTo>
                    <a:pt x="980" y="1706"/>
                    <a:pt x="961" y="1578"/>
                    <a:pt x="951" y="1461"/>
                  </a:cubicBezTo>
                  <a:lnTo>
                    <a:pt x="1039" y="1343"/>
                  </a:lnTo>
                  <a:cubicBezTo>
                    <a:pt x="1078" y="1363"/>
                    <a:pt x="1128" y="1373"/>
                    <a:pt x="1167" y="1373"/>
                  </a:cubicBezTo>
                  <a:cubicBezTo>
                    <a:pt x="1187" y="1373"/>
                    <a:pt x="1216" y="1373"/>
                    <a:pt x="1235" y="1363"/>
                  </a:cubicBezTo>
                  <a:cubicBezTo>
                    <a:pt x="1245" y="1412"/>
                    <a:pt x="1265" y="1461"/>
                    <a:pt x="1285" y="1500"/>
                  </a:cubicBezTo>
                  <a:lnTo>
                    <a:pt x="1285" y="1510"/>
                  </a:lnTo>
                  <a:cubicBezTo>
                    <a:pt x="1235" y="1617"/>
                    <a:pt x="1187" y="1735"/>
                    <a:pt x="1147" y="1843"/>
                  </a:cubicBezTo>
                  <a:cubicBezTo>
                    <a:pt x="1137" y="1872"/>
                    <a:pt x="1157" y="1892"/>
                    <a:pt x="1176" y="1892"/>
                  </a:cubicBezTo>
                  <a:cubicBezTo>
                    <a:pt x="1196" y="1892"/>
                    <a:pt x="1206" y="1892"/>
                    <a:pt x="1216" y="1872"/>
                  </a:cubicBezTo>
                  <a:cubicBezTo>
                    <a:pt x="1245" y="1784"/>
                    <a:pt x="1285" y="1686"/>
                    <a:pt x="1324" y="1588"/>
                  </a:cubicBezTo>
                  <a:cubicBezTo>
                    <a:pt x="1363" y="1676"/>
                    <a:pt x="1392" y="1755"/>
                    <a:pt x="1422" y="1833"/>
                  </a:cubicBezTo>
                  <a:lnTo>
                    <a:pt x="1422" y="1843"/>
                  </a:lnTo>
                  <a:cubicBezTo>
                    <a:pt x="1372" y="1961"/>
                    <a:pt x="1333" y="2068"/>
                    <a:pt x="1285" y="2186"/>
                  </a:cubicBezTo>
                  <a:cubicBezTo>
                    <a:pt x="1274" y="2205"/>
                    <a:pt x="1294" y="2235"/>
                    <a:pt x="1324" y="2235"/>
                  </a:cubicBezTo>
                  <a:cubicBezTo>
                    <a:pt x="1333" y="2235"/>
                    <a:pt x="1343" y="2225"/>
                    <a:pt x="1353" y="2205"/>
                  </a:cubicBezTo>
                  <a:cubicBezTo>
                    <a:pt x="1392" y="2118"/>
                    <a:pt x="1422" y="2020"/>
                    <a:pt x="1461" y="1931"/>
                  </a:cubicBezTo>
                  <a:cubicBezTo>
                    <a:pt x="1470" y="1941"/>
                    <a:pt x="1481" y="1961"/>
                    <a:pt x="1481" y="1970"/>
                  </a:cubicBezTo>
                  <a:lnTo>
                    <a:pt x="1568" y="2176"/>
                  </a:lnTo>
                  <a:cubicBezTo>
                    <a:pt x="1568" y="2196"/>
                    <a:pt x="1588" y="2196"/>
                    <a:pt x="1598" y="2196"/>
                  </a:cubicBezTo>
                  <a:cubicBezTo>
                    <a:pt x="1618" y="2196"/>
                    <a:pt x="1647" y="2176"/>
                    <a:pt x="1627" y="2147"/>
                  </a:cubicBezTo>
                  <a:cubicBezTo>
                    <a:pt x="1598" y="2068"/>
                    <a:pt x="1568" y="1990"/>
                    <a:pt x="1529" y="1911"/>
                  </a:cubicBezTo>
                  <a:lnTo>
                    <a:pt x="1529" y="1911"/>
                  </a:lnTo>
                  <a:lnTo>
                    <a:pt x="1794" y="2029"/>
                  </a:lnTo>
                  <a:lnTo>
                    <a:pt x="1814" y="2029"/>
                  </a:lnTo>
                  <a:cubicBezTo>
                    <a:pt x="1843" y="2029"/>
                    <a:pt x="1862" y="1970"/>
                    <a:pt x="1823" y="1961"/>
                  </a:cubicBezTo>
                  <a:cubicBezTo>
                    <a:pt x="1716" y="1911"/>
                    <a:pt x="1608" y="1863"/>
                    <a:pt x="1490" y="1813"/>
                  </a:cubicBezTo>
                  <a:cubicBezTo>
                    <a:pt x="1461" y="1735"/>
                    <a:pt x="1431" y="1657"/>
                    <a:pt x="1392" y="1578"/>
                  </a:cubicBezTo>
                  <a:lnTo>
                    <a:pt x="1392" y="1578"/>
                  </a:lnTo>
                  <a:cubicBezTo>
                    <a:pt x="1481" y="1608"/>
                    <a:pt x="1568" y="1647"/>
                    <a:pt x="1657" y="1686"/>
                  </a:cubicBezTo>
                  <a:lnTo>
                    <a:pt x="1677" y="1686"/>
                  </a:lnTo>
                  <a:cubicBezTo>
                    <a:pt x="1706" y="1686"/>
                    <a:pt x="1725" y="1637"/>
                    <a:pt x="1686" y="1617"/>
                  </a:cubicBezTo>
                  <a:cubicBezTo>
                    <a:pt x="1579" y="1578"/>
                    <a:pt x="1470" y="1530"/>
                    <a:pt x="1353" y="1480"/>
                  </a:cubicBezTo>
                  <a:cubicBezTo>
                    <a:pt x="1333" y="1432"/>
                    <a:pt x="1314" y="1382"/>
                    <a:pt x="1294" y="1343"/>
                  </a:cubicBezTo>
                  <a:cubicBezTo>
                    <a:pt x="1353" y="1304"/>
                    <a:pt x="1392" y="1245"/>
                    <a:pt x="1412" y="1186"/>
                  </a:cubicBezTo>
                  <a:cubicBezTo>
                    <a:pt x="1461" y="1196"/>
                    <a:pt x="1510" y="1196"/>
                    <a:pt x="1559" y="1206"/>
                  </a:cubicBezTo>
                  <a:cubicBezTo>
                    <a:pt x="1559" y="1206"/>
                    <a:pt x="1559" y="1216"/>
                    <a:pt x="1568" y="1216"/>
                  </a:cubicBezTo>
                  <a:cubicBezTo>
                    <a:pt x="1637" y="1314"/>
                    <a:pt x="1716" y="1402"/>
                    <a:pt x="1784" y="1500"/>
                  </a:cubicBezTo>
                  <a:cubicBezTo>
                    <a:pt x="1794" y="1510"/>
                    <a:pt x="1804" y="1510"/>
                    <a:pt x="1814" y="1510"/>
                  </a:cubicBezTo>
                  <a:cubicBezTo>
                    <a:pt x="1843" y="1510"/>
                    <a:pt x="1862" y="1480"/>
                    <a:pt x="1843" y="1461"/>
                  </a:cubicBezTo>
                  <a:cubicBezTo>
                    <a:pt x="1784" y="1382"/>
                    <a:pt x="1716" y="1294"/>
                    <a:pt x="1657" y="1216"/>
                  </a:cubicBezTo>
                  <a:lnTo>
                    <a:pt x="1657" y="1216"/>
                  </a:lnTo>
                  <a:cubicBezTo>
                    <a:pt x="1745" y="1236"/>
                    <a:pt x="1833" y="1245"/>
                    <a:pt x="1921" y="1255"/>
                  </a:cubicBezTo>
                  <a:lnTo>
                    <a:pt x="1921" y="1265"/>
                  </a:lnTo>
                  <a:cubicBezTo>
                    <a:pt x="2000" y="1363"/>
                    <a:pt x="2078" y="1451"/>
                    <a:pt x="2147" y="1549"/>
                  </a:cubicBezTo>
                  <a:cubicBezTo>
                    <a:pt x="2156" y="1559"/>
                    <a:pt x="2167" y="1559"/>
                    <a:pt x="2176" y="1559"/>
                  </a:cubicBezTo>
                  <a:cubicBezTo>
                    <a:pt x="2196" y="1559"/>
                    <a:pt x="2225" y="1530"/>
                    <a:pt x="2206" y="1510"/>
                  </a:cubicBezTo>
                  <a:cubicBezTo>
                    <a:pt x="2147" y="1421"/>
                    <a:pt x="2078" y="1343"/>
                    <a:pt x="2019" y="1265"/>
                  </a:cubicBezTo>
                  <a:cubicBezTo>
                    <a:pt x="2039" y="1265"/>
                    <a:pt x="2049" y="1275"/>
                    <a:pt x="2069" y="1275"/>
                  </a:cubicBezTo>
                  <a:cubicBezTo>
                    <a:pt x="2137" y="1284"/>
                    <a:pt x="2215" y="1294"/>
                    <a:pt x="2284" y="1304"/>
                  </a:cubicBezTo>
                  <a:lnTo>
                    <a:pt x="2294" y="1304"/>
                  </a:lnTo>
                  <a:cubicBezTo>
                    <a:pt x="2333" y="1304"/>
                    <a:pt x="2343" y="1236"/>
                    <a:pt x="2294" y="1236"/>
                  </a:cubicBezTo>
                  <a:cubicBezTo>
                    <a:pt x="2206" y="1225"/>
                    <a:pt x="2127" y="1206"/>
                    <a:pt x="2039" y="1196"/>
                  </a:cubicBezTo>
                  <a:cubicBezTo>
                    <a:pt x="2117" y="1138"/>
                    <a:pt x="2196" y="1079"/>
                    <a:pt x="2265" y="1020"/>
                  </a:cubicBezTo>
                  <a:cubicBezTo>
                    <a:pt x="2294" y="1000"/>
                    <a:pt x="2274" y="961"/>
                    <a:pt x="2245" y="961"/>
                  </a:cubicBezTo>
                  <a:cubicBezTo>
                    <a:pt x="2235" y="961"/>
                    <a:pt x="2235" y="961"/>
                    <a:pt x="2225" y="971"/>
                  </a:cubicBezTo>
                  <a:cubicBezTo>
                    <a:pt x="2127" y="1040"/>
                    <a:pt x="2029" y="1108"/>
                    <a:pt x="1931" y="1186"/>
                  </a:cubicBezTo>
                  <a:cubicBezTo>
                    <a:pt x="1853" y="1177"/>
                    <a:pt x="1764" y="1157"/>
                    <a:pt x="1677" y="1147"/>
                  </a:cubicBezTo>
                  <a:cubicBezTo>
                    <a:pt x="1755" y="1088"/>
                    <a:pt x="1833" y="1029"/>
                    <a:pt x="1912" y="981"/>
                  </a:cubicBezTo>
                  <a:cubicBezTo>
                    <a:pt x="1941" y="951"/>
                    <a:pt x="1912" y="912"/>
                    <a:pt x="1882" y="912"/>
                  </a:cubicBezTo>
                  <a:cubicBezTo>
                    <a:pt x="1882" y="912"/>
                    <a:pt x="1873" y="912"/>
                    <a:pt x="1862" y="922"/>
                  </a:cubicBezTo>
                  <a:cubicBezTo>
                    <a:pt x="1764" y="990"/>
                    <a:pt x="1666" y="1059"/>
                    <a:pt x="1579" y="1138"/>
                  </a:cubicBezTo>
                  <a:cubicBezTo>
                    <a:pt x="1520" y="1127"/>
                    <a:pt x="1470" y="1118"/>
                    <a:pt x="1412" y="1118"/>
                  </a:cubicBezTo>
                  <a:cubicBezTo>
                    <a:pt x="1412" y="1088"/>
                    <a:pt x="1412" y="1059"/>
                    <a:pt x="1402" y="1029"/>
                  </a:cubicBezTo>
                  <a:cubicBezTo>
                    <a:pt x="1383" y="1000"/>
                    <a:pt x="1363" y="971"/>
                    <a:pt x="1343" y="951"/>
                  </a:cubicBezTo>
                  <a:cubicBezTo>
                    <a:pt x="1372" y="912"/>
                    <a:pt x="1402" y="863"/>
                    <a:pt x="1441" y="824"/>
                  </a:cubicBezTo>
                  <a:lnTo>
                    <a:pt x="1451" y="824"/>
                  </a:lnTo>
                  <a:cubicBezTo>
                    <a:pt x="1568" y="805"/>
                    <a:pt x="1686" y="794"/>
                    <a:pt x="1804" y="775"/>
                  </a:cubicBezTo>
                  <a:cubicBezTo>
                    <a:pt x="1853" y="765"/>
                    <a:pt x="1843" y="707"/>
                    <a:pt x="1804" y="707"/>
                  </a:cubicBezTo>
                  <a:cubicBezTo>
                    <a:pt x="1696" y="716"/>
                    <a:pt x="1598" y="726"/>
                    <a:pt x="1500" y="746"/>
                  </a:cubicBezTo>
                  <a:cubicBezTo>
                    <a:pt x="1549" y="677"/>
                    <a:pt x="1608" y="609"/>
                    <a:pt x="1657" y="530"/>
                  </a:cubicBezTo>
                  <a:lnTo>
                    <a:pt x="1666" y="540"/>
                  </a:lnTo>
                  <a:lnTo>
                    <a:pt x="1677" y="540"/>
                  </a:lnTo>
                  <a:lnTo>
                    <a:pt x="2029" y="481"/>
                  </a:lnTo>
                  <a:cubicBezTo>
                    <a:pt x="2078" y="481"/>
                    <a:pt x="2069" y="413"/>
                    <a:pt x="2029" y="413"/>
                  </a:cubicBezTo>
                  <a:lnTo>
                    <a:pt x="2019" y="413"/>
                  </a:lnTo>
                  <a:cubicBezTo>
                    <a:pt x="1921" y="432"/>
                    <a:pt x="1823" y="442"/>
                    <a:pt x="1725" y="452"/>
                  </a:cubicBezTo>
                  <a:cubicBezTo>
                    <a:pt x="1735" y="442"/>
                    <a:pt x="1745" y="432"/>
                    <a:pt x="1755" y="413"/>
                  </a:cubicBezTo>
                  <a:cubicBezTo>
                    <a:pt x="1794" y="363"/>
                    <a:pt x="1843" y="304"/>
                    <a:pt x="1882" y="246"/>
                  </a:cubicBezTo>
                  <a:cubicBezTo>
                    <a:pt x="1912" y="217"/>
                    <a:pt x="1882" y="187"/>
                    <a:pt x="1853" y="187"/>
                  </a:cubicBezTo>
                  <a:cubicBezTo>
                    <a:pt x="1843" y="187"/>
                    <a:pt x="1833" y="187"/>
                    <a:pt x="1833" y="197"/>
                  </a:cubicBezTo>
                  <a:cubicBezTo>
                    <a:pt x="1775" y="265"/>
                    <a:pt x="1725" y="334"/>
                    <a:pt x="1666" y="402"/>
                  </a:cubicBezTo>
                  <a:cubicBezTo>
                    <a:pt x="1657" y="304"/>
                    <a:pt x="1647" y="217"/>
                    <a:pt x="1637" y="119"/>
                  </a:cubicBezTo>
                  <a:cubicBezTo>
                    <a:pt x="1637" y="99"/>
                    <a:pt x="1618" y="89"/>
                    <a:pt x="1598" y="89"/>
                  </a:cubicBezTo>
                  <a:cubicBezTo>
                    <a:pt x="1579" y="89"/>
                    <a:pt x="1559" y="99"/>
                    <a:pt x="1568" y="128"/>
                  </a:cubicBezTo>
                  <a:cubicBezTo>
                    <a:pt x="1579" y="246"/>
                    <a:pt x="1598" y="363"/>
                    <a:pt x="1608" y="481"/>
                  </a:cubicBezTo>
                  <a:lnTo>
                    <a:pt x="1608" y="491"/>
                  </a:lnTo>
                  <a:cubicBezTo>
                    <a:pt x="1559" y="559"/>
                    <a:pt x="1500" y="628"/>
                    <a:pt x="1451" y="696"/>
                  </a:cubicBezTo>
                  <a:cubicBezTo>
                    <a:pt x="1441" y="598"/>
                    <a:pt x="1422" y="500"/>
                    <a:pt x="1412" y="402"/>
                  </a:cubicBezTo>
                  <a:cubicBezTo>
                    <a:pt x="1412" y="383"/>
                    <a:pt x="1392" y="373"/>
                    <a:pt x="1383" y="373"/>
                  </a:cubicBezTo>
                  <a:cubicBezTo>
                    <a:pt x="1363" y="373"/>
                    <a:pt x="1343" y="393"/>
                    <a:pt x="1343" y="413"/>
                  </a:cubicBezTo>
                  <a:cubicBezTo>
                    <a:pt x="1353" y="530"/>
                    <a:pt x="1372" y="657"/>
                    <a:pt x="1383" y="775"/>
                  </a:cubicBezTo>
                  <a:cubicBezTo>
                    <a:pt x="1353" y="824"/>
                    <a:pt x="1314" y="863"/>
                    <a:pt x="1285" y="912"/>
                  </a:cubicBezTo>
                  <a:cubicBezTo>
                    <a:pt x="1245" y="892"/>
                    <a:pt x="1206" y="883"/>
                    <a:pt x="1167" y="883"/>
                  </a:cubicBezTo>
                  <a:cubicBezTo>
                    <a:pt x="1147" y="883"/>
                    <a:pt x="1128" y="883"/>
                    <a:pt x="1108" y="892"/>
                  </a:cubicBezTo>
                  <a:cubicBezTo>
                    <a:pt x="1089" y="834"/>
                    <a:pt x="1069" y="785"/>
                    <a:pt x="1049" y="736"/>
                  </a:cubicBezTo>
                  <a:lnTo>
                    <a:pt x="1049" y="726"/>
                  </a:lnTo>
                  <a:cubicBezTo>
                    <a:pt x="1098" y="618"/>
                    <a:pt x="1147" y="500"/>
                    <a:pt x="1187" y="393"/>
                  </a:cubicBezTo>
                  <a:cubicBezTo>
                    <a:pt x="1196" y="363"/>
                    <a:pt x="1176" y="344"/>
                    <a:pt x="1157" y="344"/>
                  </a:cubicBezTo>
                  <a:cubicBezTo>
                    <a:pt x="1137" y="344"/>
                    <a:pt x="1128" y="344"/>
                    <a:pt x="1128" y="363"/>
                  </a:cubicBezTo>
                  <a:cubicBezTo>
                    <a:pt x="1089" y="461"/>
                    <a:pt x="1049" y="550"/>
                    <a:pt x="1010" y="648"/>
                  </a:cubicBezTo>
                  <a:cubicBezTo>
                    <a:pt x="980" y="559"/>
                    <a:pt x="941" y="481"/>
                    <a:pt x="912" y="402"/>
                  </a:cubicBezTo>
                  <a:lnTo>
                    <a:pt x="912" y="393"/>
                  </a:lnTo>
                  <a:cubicBezTo>
                    <a:pt x="961" y="275"/>
                    <a:pt x="1000" y="167"/>
                    <a:pt x="1049" y="50"/>
                  </a:cubicBezTo>
                  <a:cubicBezTo>
                    <a:pt x="1059" y="30"/>
                    <a:pt x="1039" y="1"/>
                    <a:pt x="101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4"/>
            <p:cNvSpPr/>
            <p:nvPr/>
          </p:nvSpPr>
          <p:spPr>
            <a:xfrm>
              <a:off x="7970253" y="763259"/>
              <a:ext cx="213401" cy="203212"/>
            </a:xfrm>
            <a:custGeom>
              <a:avLst/>
              <a:gdLst/>
              <a:ahLst/>
              <a:cxnLst/>
              <a:rect l="l" t="t" r="r" b="b"/>
              <a:pathLst>
                <a:path w="1256" h="1196" extrusionOk="0">
                  <a:moveTo>
                    <a:pt x="540" y="0"/>
                  </a:moveTo>
                  <a:cubicBezTo>
                    <a:pt x="540" y="0"/>
                    <a:pt x="530" y="0"/>
                    <a:pt x="530" y="11"/>
                  </a:cubicBezTo>
                  <a:lnTo>
                    <a:pt x="471" y="157"/>
                  </a:lnTo>
                  <a:cubicBezTo>
                    <a:pt x="462" y="157"/>
                    <a:pt x="462" y="148"/>
                    <a:pt x="462" y="138"/>
                  </a:cubicBezTo>
                  <a:cubicBezTo>
                    <a:pt x="442" y="98"/>
                    <a:pt x="423" y="69"/>
                    <a:pt x="412" y="30"/>
                  </a:cubicBezTo>
                  <a:cubicBezTo>
                    <a:pt x="412" y="20"/>
                    <a:pt x="403" y="20"/>
                    <a:pt x="393" y="20"/>
                  </a:cubicBezTo>
                  <a:cubicBezTo>
                    <a:pt x="383" y="20"/>
                    <a:pt x="373" y="30"/>
                    <a:pt x="373" y="40"/>
                  </a:cubicBezTo>
                  <a:cubicBezTo>
                    <a:pt x="393" y="89"/>
                    <a:pt x="412" y="128"/>
                    <a:pt x="432" y="167"/>
                  </a:cubicBezTo>
                  <a:lnTo>
                    <a:pt x="285" y="109"/>
                  </a:lnTo>
                  <a:lnTo>
                    <a:pt x="275" y="109"/>
                  </a:lnTo>
                  <a:cubicBezTo>
                    <a:pt x="266" y="109"/>
                    <a:pt x="256" y="138"/>
                    <a:pt x="275" y="148"/>
                  </a:cubicBezTo>
                  <a:cubicBezTo>
                    <a:pt x="334" y="167"/>
                    <a:pt x="393" y="196"/>
                    <a:pt x="452" y="226"/>
                  </a:cubicBezTo>
                  <a:cubicBezTo>
                    <a:pt x="471" y="265"/>
                    <a:pt x="491" y="314"/>
                    <a:pt x="501" y="353"/>
                  </a:cubicBezTo>
                  <a:cubicBezTo>
                    <a:pt x="462" y="334"/>
                    <a:pt x="412" y="314"/>
                    <a:pt x="364" y="294"/>
                  </a:cubicBezTo>
                  <a:lnTo>
                    <a:pt x="354" y="294"/>
                  </a:lnTo>
                  <a:cubicBezTo>
                    <a:pt x="334" y="294"/>
                    <a:pt x="325" y="314"/>
                    <a:pt x="344" y="324"/>
                  </a:cubicBezTo>
                  <a:cubicBezTo>
                    <a:pt x="403" y="353"/>
                    <a:pt x="462" y="383"/>
                    <a:pt x="521" y="403"/>
                  </a:cubicBezTo>
                  <a:lnTo>
                    <a:pt x="530" y="403"/>
                  </a:lnTo>
                  <a:lnTo>
                    <a:pt x="560" y="490"/>
                  </a:lnTo>
                  <a:cubicBezTo>
                    <a:pt x="530" y="510"/>
                    <a:pt x="510" y="530"/>
                    <a:pt x="501" y="559"/>
                  </a:cubicBezTo>
                  <a:cubicBezTo>
                    <a:pt x="471" y="559"/>
                    <a:pt x="442" y="559"/>
                    <a:pt x="412" y="549"/>
                  </a:cubicBezTo>
                  <a:cubicBezTo>
                    <a:pt x="373" y="490"/>
                    <a:pt x="334" y="442"/>
                    <a:pt x="295" y="392"/>
                  </a:cubicBezTo>
                  <a:cubicBezTo>
                    <a:pt x="285" y="383"/>
                    <a:pt x="285" y="383"/>
                    <a:pt x="275" y="383"/>
                  </a:cubicBezTo>
                  <a:cubicBezTo>
                    <a:pt x="266" y="383"/>
                    <a:pt x="256" y="403"/>
                    <a:pt x="266" y="412"/>
                  </a:cubicBezTo>
                  <a:cubicBezTo>
                    <a:pt x="295" y="461"/>
                    <a:pt x="334" y="501"/>
                    <a:pt x="364" y="540"/>
                  </a:cubicBezTo>
                  <a:cubicBezTo>
                    <a:pt x="314" y="540"/>
                    <a:pt x="266" y="530"/>
                    <a:pt x="227" y="530"/>
                  </a:cubicBezTo>
                  <a:lnTo>
                    <a:pt x="216" y="520"/>
                  </a:lnTo>
                  <a:cubicBezTo>
                    <a:pt x="177" y="471"/>
                    <a:pt x="138" y="422"/>
                    <a:pt x="99" y="363"/>
                  </a:cubicBezTo>
                  <a:lnTo>
                    <a:pt x="89" y="363"/>
                  </a:lnTo>
                  <a:cubicBezTo>
                    <a:pt x="70" y="363"/>
                    <a:pt x="60" y="373"/>
                    <a:pt x="70" y="392"/>
                  </a:cubicBezTo>
                  <a:cubicBezTo>
                    <a:pt x="99" y="432"/>
                    <a:pt x="138" y="471"/>
                    <a:pt x="168" y="520"/>
                  </a:cubicBezTo>
                  <a:cubicBezTo>
                    <a:pt x="158" y="520"/>
                    <a:pt x="148" y="520"/>
                    <a:pt x="138" y="510"/>
                  </a:cubicBezTo>
                  <a:cubicBezTo>
                    <a:pt x="99" y="510"/>
                    <a:pt x="60" y="501"/>
                    <a:pt x="20" y="501"/>
                  </a:cubicBezTo>
                  <a:cubicBezTo>
                    <a:pt x="1" y="501"/>
                    <a:pt x="1" y="530"/>
                    <a:pt x="20" y="540"/>
                  </a:cubicBezTo>
                  <a:cubicBezTo>
                    <a:pt x="70" y="540"/>
                    <a:pt x="109" y="549"/>
                    <a:pt x="158" y="559"/>
                  </a:cubicBezTo>
                  <a:cubicBezTo>
                    <a:pt x="118" y="588"/>
                    <a:pt x="79" y="618"/>
                    <a:pt x="31" y="647"/>
                  </a:cubicBezTo>
                  <a:cubicBezTo>
                    <a:pt x="20" y="657"/>
                    <a:pt x="31" y="686"/>
                    <a:pt x="50" y="686"/>
                  </a:cubicBezTo>
                  <a:lnTo>
                    <a:pt x="60" y="677"/>
                  </a:lnTo>
                  <a:cubicBezTo>
                    <a:pt x="109" y="638"/>
                    <a:pt x="158" y="599"/>
                    <a:pt x="216" y="559"/>
                  </a:cubicBezTo>
                  <a:cubicBezTo>
                    <a:pt x="256" y="569"/>
                    <a:pt x="305" y="579"/>
                    <a:pt x="354" y="579"/>
                  </a:cubicBezTo>
                  <a:cubicBezTo>
                    <a:pt x="314" y="608"/>
                    <a:pt x="266" y="647"/>
                    <a:pt x="227" y="677"/>
                  </a:cubicBezTo>
                  <a:cubicBezTo>
                    <a:pt x="216" y="686"/>
                    <a:pt x="227" y="706"/>
                    <a:pt x="236" y="706"/>
                  </a:cubicBezTo>
                  <a:lnTo>
                    <a:pt x="256" y="706"/>
                  </a:lnTo>
                  <a:lnTo>
                    <a:pt x="403" y="588"/>
                  </a:lnTo>
                  <a:cubicBezTo>
                    <a:pt x="432" y="588"/>
                    <a:pt x="462" y="599"/>
                    <a:pt x="491" y="599"/>
                  </a:cubicBezTo>
                  <a:cubicBezTo>
                    <a:pt x="491" y="618"/>
                    <a:pt x="501" y="638"/>
                    <a:pt x="501" y="657"/>
                  </a:cubicBezTo>
                  <a:cubicBezTo>
                    <a:pt x="510" y="667"/>
                    <a:pt x="521" y="686"/>
                    <a:pt x="530" y="697"/>
                  </a:cubicBezTo>
                  <a:cubicBezTo>
                    <a:pt x="510" y="716"/>
                    <a:pt x="501" y="736"/>
                    <a:pt x="481" y="755"/>
                  </a:cubicBezTo>
                  <a:lnTo>
                    <a:pt x="471" y="755"/>
                  </a:lnTo>
                  <a:cubicBezTo>
                    <a:pt x="412" y="765"/>
                    <a:pt x="344" y="775"/>
                    <a:pt x="285" y="784"/>
                  </a:cubicBezTo>
                  <a:cubicBezTo>
                    <a:pt x="256" y="784"/>
                    <a:pt x="266" y="824"/>
                    <a:pt x="285" y="824"/>
                  </a:cubicBezTo>
                  <a:cubicBezTo>
                    <a:pt x="344" y="814"/>
                    <a:pt x="393" y="804"/>
                    <a:pt x="452" y="804"/>
                  </a:cubicBezTo>
                  <a:cubicBezTo>
                    <a:pt x="423" y="834"/>
                    <a:pt x="393" y="873"/>
                    <a:pt x="364" y="912"/>
                  </a:cubicBezTo>
                  <a:lnTo>
                    <a:pt x="354" y="912"/>
                  </a:lnTo>
                  <a:cubicBezTo>
                    <a:pt x="295" y="922"/>
                    <a:pt x="227" y="932"/>
                    <a:pt x="158" y="941"/>
                  </a:cubicBezTo>
                  <a:cubicBezTo>
                    <a:pt x="138" y="941"/>
                    <a:pt x="138" y="980"/>
                    <a:pt x="168" y="980"/>
                  </a:cubicBezTo>
                  <a:cubicBezTo>
                    <a:pt x="216" y="971"/>
                    <a:pt x="275" y="961"/>
                    <a:pt x="325" y="951"/>
                  </a:cubicBezTo>
                  <a:lnTo>
                    <a:pt x="325" y="951"/>
                  </a:lnTo>
                  <a:cubicBezTo>
                    <a:pt x="325" y="961"/>
                    <a:pt x="314" y="971"/>
                    <a:pt x="314" y="971"/>
                  </a:cubicBezTo>
                  <a:cubicBezTo>
                    <a:pt x="285" y="1010"/>
                    <a:pt x="266" y="1039"/>
                    <a:pt x="236" y="1069"/>
                  </a:cubicBezTo>
                  <a:cubicBezTo>
                    <a:pt x="227" y="1089"/>
                    <a:pt x="246" y="1098"/>
                    <a:pt x="256" y="1098"/>
                  </a:cubicBezTo>
                  <a:cubicBezTo>
                    <a:pt x="266" y="1098"/>
                    <a:pt x="266" y="1098"/>
                    <a:pt x="266" y="1089"/>
                  </a:cubicBezTo>
                  <a:cubicBezTo>
                    <a:pt x="295" y="1059"/>
                    <a:pt x="325" y="1020"/>
                    <a:pt x="354" y="980"/>
                  </a:cubicBezTo>
                  <a:cubicBezTo>
                    <a:pt x="364" y="1030"/>
                    <a:pt x="364" y="1089"/>
                    <a:pt x="373" y="1137"/>
                  </a:cubicBezTo>
                  <a:cubicBezTo>
                    <a:pt x="373" y="1147"/>
                    <a:pt x="383" y="1157"/>
                    <a:pt x="393" y="1157"/>
                  </a:cubicBezTo>
                  <a:cubicBezTo>
                    <a:pt x="403" y="1157"/>
                    <a:pt x="412" y="1147"/>
                    <a:pt x="412" y="1128"/>
                  </a:cubicBezTo>
                  <a:cubicBezTo>
                    <a:pt x="403" y="1069"/>
                    <a:pt x="393" y="1000"/>
                    <a:pt x="393" y="941"/>
                  </a:cubicBezTo>
                  <a:cubicBezTo>
                    <a:pt x="412" y="902"/>
                    <a:pt x="442" y="863"/>
                    <a:pt x="471" y="824"/>
                  </a:cubicBezTo>
                  <a:cubicBezTo>
                    <a:pt x="481" y="882"/>
                    <a:pt x="491" y="932"/>
                    <a:pt x="491" y="980"/>
                  </a:cubicBezTo>
                  <a:cubicBezTo>
                    <a:pt x="491" y="991"/>
                    <a:pt x="501" y="1000"/>
                    <a:pt x="510" y="1000"/>
                  </a:cubicBezTo>
                  <a:cubicBezTo>
                    <a:pt x="521" y="1000"/>
                    <a:pt x="530" y="991"/>
                    <a:pt x="530" y="980"/>
                  </a:cubicBezTo>
                  <a:cubicBezTo>
                    <a:pt x="521" y="912"/>
                    <a:pt x="521" y="843"/>
                    <a:pt x="510" y="784"/>
                  </a:cubicBezTo>
                  <a:cubicBezTo>
                    <a:pt x="521" y="765"/>
                    <a:pt x="540" y="736"/>
                    <a:pt x="560" y="716"/>
                  </a:cubicBezTo>
                  <a:cubicBezTo>
                    <a:pt x="579" y="726"/>
                    <a:pt x="599" y="736"/>
                    <a:pt x="628" y="736"/>
                  </a:cubicBezTo>
                  <a:lnTo>
                    <a:pt x="658" y="736"/>
                  </a:lnTo>
                  <a:cubicBezTo>
                    <a:pt x="667" y="755"/>
                    <a:pt x="677" y="784"/>
                    <a:pt x="687" y="804"/>
                  </a:cubicBezTo>
                  <a:lnTo>
                    <a:pt x="687" y="814"/>
                  </a:lnTo>
                  <a:cubicBezTo>
                    <a:pt x="667" y="873"/>
                    <a:pt x="638" y="932"/>
                    <a:pt x="619" y="991"/>
                  </a:cubicBezTo>
                  <a:cubicBezTo>
                    <a:pt x="608" y="1000"/>
                    <a:pt x="619" y="1020"/>
                    <a:pt x="638" y="1020"/>
                  </a:cubicBezTo>
                  <a:cubicBezTo>
                    <a:pt x="638" y="1020"/>
                    <a:pt x="648" y="1010"/>
                    <a:pt x="648" y="1000"/>
                  </a:cubicBezTo>
                  <a:lnTo>
                    <a:pt x="706" y="853"/>
                  </a:lnTo>
                  <a:cubicBezTo>
                    <a:pt x="726" y="902"/>
                    <a:pt x="746" y="941"/>
                    <a:pt x="765" y="991"/>
                  </a:cubicBezTo>
                  <a:cubicBezTo>
                    <a:pt x="736" y="1049"/>
                    <a:pt x="717" y="1108"/>
                    <a:pt x="687" y="1167"/>
                  </a:cubicBezTo>
                  <a:cubicBezTo>
                    <a:pt x="687" y="1187"/>
                    <a:pt x="697" y="1196"/>
                    <a:pt x="706" y="1196"/>
                  </a:cubicBezTo>
                  <a:cubicBezTo>
                    <a:pt x="717" y="1196"/>
                    <a:pt x="726" y="1196"/>
                    <a:pt x="726" y="1187"/>
                  </a:cubicBezTo>
                  <a:lnTo>
                    <a:pt x="785" y="1039"/>
                  </a:lnTo>
                  <a:cubicBezTo>
                    <a:pt x="785" y="1039"/>
                    <a:pt x="795" y="1049"/>
                    <a:pt x="795" y="1059"/>
                  </a:cubicBezTo>
                  <a:cubicBezTo>
                    <a:pt x="815" y="1098"/>
                    <a:pt x="824" y="1128"/>
                    <a:pt x="844" y="1167"/>
                  </a:cubicBezTo>
                  <a:cubicBezTo>
                    <a:pt x="844" y="1176"/>
                    <a:pt x="854" y="1176"/>
                    <a:pt x="854" y="1176"/>
                  </a:cubicBezTo>
                  <a:cubicBezTo>
                    <a:pt x="873" y="1176"/>
                    <a:pt x="883" y="1167"/>
                    <a:pt x="873" y="1157"/>
                  </a:cubicBezTo>
                  <a:cubicBezTo>
                    <a:pt x="854" y="1108"/>
                    <a:pt x="844" y="1069"/>
                    <a:pt x="824" y="1030"/>
                  </a:cubicBezTo>
                  <a:lnTo>
                    <a:pt x="824" y="1030"/>
                  </a:lnTo>
                  <a:cubicBezTo>
                    <a:pt x="873" y="1049"/>
                    <a:pt x="922" y="1069"/>
                    <a:pt x="961" y="1089"/>
                  </a:cubicBezTo>
                  <a:lnTo>
                    <a:pt x="971" y="1089"/>
                  </a:lnTo>
                  <a:cubicBezTo>
                    <a:pt x="991" y="1089"/>
                    <a:pt x="1000" y="1059"/>
                    <a:pt x="981" y="1049"/>
                  </a:cubicBezTo>
                  <a:cubicBezTo>
                    <a:pt x="922" y="1030"/>
                    <a:pt x="863" y="1000"/>
                    <a:pt x="804" y="971"/>
                  </a:cubicBezTo>
                  <a:cubicBezTo>
                    <a:pt x="785" y="932"/>
                    <a:pt x="765" y="882"/>
                    <a:pt x="746" y="843"/>
                  </a:cubicBezTo>
                  <a:lnTo>
                    <a:pt x="746" y="843"/>
                  </a:lnTo>
                  <a:lnTo>
                    <a:pt x="893" y="902"/>
                  </a:lnTo>
                  <a:lnTo>
                    <a:pt x="902" y="902"/>
                  </a:lnTo>
                  <a:cubicBezTo>
                    <a:pt x="913" y="902"/>
                    <a:pt x="922" y="882"/>
                    <a:pt x="902" y="873"/>
                  </a:cubicBezTo>
                  <a:cubicBezTo>
                    <a:pt x="844" y="843"/>
                    <a:pt x="785" y="814"/>
                    <a:pt x="726" y="795"/>
                  </a:cubicBezTo>
                  <a:cubicBezTo>
                    <a:pt x="717" y="765"/>
                    <a:pt x="706" y="745"/>
                    <a:pt x="697" y="716"/>
                  </a:cubicBezTo>
                  <a:cubicBezTo>
                    <a:pt x="726" y="697"/>
                    <a:pt x="746" y="667"/>
                    <a:pt x="756" y="638"/>
                  </a:cubicBezTo>
                  <a:cubicBezTo>
                    <a:pt x="785" y="638"/>
                    <a:pt x="815" y="638"/>
                    <a:pt x="834" y="647"/>
                  </a:cubicBezTo>
                  <a:lnTo>
                    <a:pt x="844" y="647"/>
                  </a:lnTo>
                  <a:cubicBezTo>
                    <a:pt x="883" y="706"/>
                    <a:pt x="922" y="755"/>
                    <a:pt x="961" y="804"/>
                  </a:cubicBezTo>
                  <a:cubicBezTo>
                    <a:pt x="961" y="814"/>
                    <a:pt x="971" y="814"/>
                    <a:pt x="971" y="814"/>
                  </a:cubicBezTo>
                  <a:cubicBezTo>
                    <a:pt x="991" y="814"/>
                    <a:pt x="1000" y="795"/>
                    <a:pt x="991" y="784"/>
                  </a:cubicBezTo>
                  <a:cubicBezTo>
                    <a:pt x="952" y="736"/>
                    <a:pt x="922" y="697"/>
                    <a:pt x="893" y="657"/>
                  </a:cubicBezTo>
                  <a:cubicBezTo>
                    <a:pt x="932" y="657"/>
                    <a:pt x="981" y="667"/>
                    <a:pt x="1030" y="667"/>
                  </a:cubicBezTo>
                  <a:lnTo>
                    <a:pt x="1030" y="677"/>
                  </a:lnTo>
                  <a:cubicBezTo>
                    <a:pt x="1069" y="726"/>
                    <a:pt x="1118" y="775"/>
                    <a:pt x="1157" y="834"/>
                  </a:cubicBezTo>
                  <a:lnTo>
                    <a:pt x="1167" y="834"/>
                  </a:lnTo>
                  <a:cubicBezTo>
                    <a:pt x="1177" y="834"/>
                    <a:pt x="1196" y="824"/>
                    <a:pt x="1187" y="804"/>
                  </a:cubicBezTo>
                  <a:cubicBezTo>
                    <a:pt x="1148" y="765"/>
                    <a:pt x="1118" y="726"/>
                    <a:pt x="1089" y="677"/>
                  </a:cubicBezTo>
                  <a:lnTo>
                    <a:pt x="1089" y="677"/>
                  </a:lnTo>
                  <a:cubicBezTo>
                    <a:pt x="1089" y="677"/>
                    <a:pt x="1098" y="677"/>
                    <a:pt x="1109" y="686"/>
                  </a:cubicBezTo>
                  <a:cubicBezTo>
                    <a:pt x="1148" y="686"/>
                    <a:pt x="1187" y="697"/>
                    <a:pt x="1226" y="697"/>
                  </a:cubicBezTo>
                  <a:cubicBezTo>
                    <a:pt x="1255" y="697"/>
                    <a:pt x="1255" y="667"/>
                    <a:pt x="1236" y="657"/>
                  </a:cubicBezTo>
                  <a:cubicBezTo>
                    <a:pt x="1187" y="657"/>
                    <a:pt x="1138" y="647"/>
                    <a:pt x="1098" y="638"/>
                  </a:cubicBezTo>
                  <a:lnTo>
                    <a:pt x="1216" y="549"/>
                  </a:lnTo>
                  <a:cubicBezTo>
                    <a:pt x="1236" y="540"/>
                    <a:pt x="1226" y="510"/>
                    <a:pt x="1207" y="510"/>
                  </a:cubicBezTo>
                  <a:cubicBezTo>
                    <a:pt x="1207" y="510"/>
                    <a:pt x="1196" y="510"/>
                    <a:pt x="1196" y="520"/>
                  </a:cubicBezTo>
                  <a:cubicBezTo>
                    <a:pt x="1148" y="559"/>
                    <a:pt x="1089" y="599"/>
                    <a:pt x="1040" y="638"/>
                  </a:cubicBezTo>
                  <a:cubicBezTo>
                    <a:pt x="991" y="628"/>
                    <a:pt x="942" y="618"/>
                    <a:pt x="902" y="618"/>
                  </a:cubicBezTo>
                  <a:cubicBezTo>
                    <a:pt x="942" y="588"/>
                    <a:pt x="981" y="549"/>
                    <a:pt x="1020" y="520"/>
                  </a:cubicBezTo>
                  <a:cubicBezTo>
                    <a:pt x="1040" y="510"/>
                    <a:pt x="1030" y="490"/>
                    <a:pt x="1011" y="490"/>
                  </a:cubicBezTo>
                  <a:lnTo>
                    <a:pt x="1000" y="490"/>
                  </a:lnTo>
                  <a:cubicBezTo>
                    <a:pt x="952" y="530"/>
                    <a:pt x="893" y="569"/>
                    <a:pt x="844" y="608"/>
                  </a:cubicBezTo>
                  <a:cubicBezTo>
                    <a:pt x="815" y="608"/>
                    <a:pt x="785" y="599"/>
                    <a:pt x="756" y="599"/>
                  </a:cubicBezTo>
                  <a:cubicBezTo>
                    <a:pt x="756" y="579"/>
                    <a:pt x="756" y="569"/>
                    <a:pt x="746" y="549"/>
                  </a:cubicBezTo>
                  <a:cubicBezTo>
                    <a:pt x="746" y="540"/>
                    <a:pt x="736" y="520"/>
                    <a:pt x="717" y="510"/>
                  </a:cubicBezTo>
                  <a:cubicBezTo>
                    <a:pt x="736" y="481"/>
                    <a:pt x="756" y="461"/>
                    <a:pt x="775" y="442"/>
                  </a:cubicBezTo>
                  <a:cubicBezTo>
                    <a:pt x="844" y="432"/>
                    <a:pt x="902" y="422"/>
                    <a:pt x="971" y="412"/>
                  </a:cubicBezTo>
                  <a:cubicBezTo>
                    <a:pt x="991" y="412"/>
                    <a:pt x="991" y="373"/>
                    <a:pt x="971" y="373"/>
                  </a:cubicBezTo>
                  <a:lnTo>
                    <a:pt x="961" y="373"/>
                  </a:lnTo>
                  <a:cubicBezTo>
                    <a:pt x="913" y="383"/>
                    <a:pt x="863" y="392"/>
                    <a:pt x="804" y="392"/>
                  </a:cubicBezTo>
                  <a:cubicBezTo>
                    <a:pt x="834" y="363"/>
                    <a:pt x="863" y="324"/>
                    <a:pt x="893" y="285"/>
                  </a:cubicBezTo>
                  <a:lnTo>
                    <a:pt x="902" y="285"/>
                  </a:lnTo>
                  <a:cubicBezTo>
                    <a:pt x="961" y="275"/>
                    <a:pt x="1030" y="265"/>
                    <a:pt x="1089" y="255"/>
                  </a:cubicBezTo>
                  <a:cubicBezTo>
                    <a:pt x="1118" y="255"/>
                    <a:pt x="1109" y="216"/>
                    <a:pt x="1089" y="216"/>
                  </a:cubicBezTo>
                  <a:cubicBezTo>
                    <a:pt x="1030" y="226"/>
                    <a:pt x="981" y="236"/>
                    <a:pt x="922" y="246"/>
                  </a:cubicBezTo>
                  <a:cubicBezTo>
                    <a:pt x="932" y="236"/>
                    <a:pt x="932" y="226"/>
                    <a:pt x="942" y="226"/>
                  </a:cubicBezTo>
                  <a:cubicBezTo>
                    <a:pt x="961" y="187"/>
                    <a:pt x="991" y="157"/>
                    <a:pt x="1011" y="128"/>
                  </a:cubicBezTo>
                  <a:cubicBezTo>
                    <a:pt x="1020" y="109"/>
                    <a:pt x="1011" y="98"/>
                    <a:pt x="1000" y="98"/>
                  </a:cubicBezTo>
                  <a:cubicBezTo>
                    <a:pt x="991" y="98"/>
                    <a:pt x="991" y="98"/>
                    <a:pt x="981" y="109"/>
                  </a:cubicBezTo>
                  <a:cubicBezTo>
                    <a:pt x="952" y="138"/>
                    <a:pt x="922" y="177"/>
                    <a:pt x="893" y="216"/>
                  </a:cubicBezTo>
                  <a:cubicBezTo>
                    <a:pt x="893" y="167"/>
                    <a:pt x="883" y="109"/>
                    <a:pt x="883" y="59"/>
                  </a:cubicBezTo>
                  <a:cubicBezTo>
                    <a:pt x="873" y="50"/>
                    <a:pt x="873" y="40"/>
                    <a:pt x="863" y="40"/>
                  </a:cubicBezTo>
                  <a:cubicBezTo>
                    <a:pt x="854" y="40"/>
                    <a:pt x="844" y="50"/>
                    <a:pt x="844" y="69"/>
                  </a:cubicBezTo>
                  <a:cubicBezTo>
                    <a:pt x="844" y="128"/>
                    <a:pt x="854" y="196"/>
                    <a:pt x="863" y="255"/>
                  </a:cubicBezTo>
                  <a:lnTo>
                    <a:pt x="775" y="373"/>
                  </a:lnTo>
                  <a:cubicBezTo>
                    <a:pt x="775" y="314"/>
                    <a:pt x="765" y="265"/>
                    <a:pt x="756" y="216"/>
                  </a:cubicBezTo>
                  <a:cubicBezTo>
                    <a:pt x="756" y="207"/>
                    <a:pt x="746" y="196"/>
                    <a:pt x="736" y="196"/>
                  </a:cubicBezTo>
                  <a:cubicBezTo>
                    <a:pt x="726" y="196"/>
                    <a:pt x="717" y="207"/>
                    <a:pt x="717" y="216"/>
                  </a:cubicBezTo>
                  <a:cubicBezTo>
                    <a:pt x="726" y="285"/>
                    <a:pt x="736" y="353"/>
                    <a:pt x="746" y="412"/>
                  </a:cubicBezTo>
                  <a:cubicBezTo>
                    <a:pt x="726" y="442"/>
                    <a:pt x="706" y="461"/>
                    <a:pt x="687" y="490"/>
                  </a:cubicBezTo>
                  <a:cubicBezTo>
                    <a:pt x="667" y="481"/>
                    <a:pt x="648" y="471"/>
                    <a:pt x="628" y="471"/>
                  </a:cubicBezTo>
                  <a:lnTo>
                    <a:pt x="599" y="471"/>
                  </a:lnTo>
                  <a:cubicBezTo>
                    <a:pt x="589" y="451"/>
                    <a:pt x="569" y="422"/>
                    <a:pt x="560" y="392"/>
                  </a:cubicBezTo>
                  <a:cubicBezTo>
                    <a:pt x="560" y="392"/>
                    <a:pt x="569" y="392"/>
                    <a:pt x="569" y="383"/>
                  </a:cubicBezTo>
                  <a:cubicBezTo>
                    <a:pt x="589" y="324"/>
                    <a:pt x="619" y="265"/>
                    <a:pt x="638" y="207"/>
                  </a:cubicBezTo>
                  <a:cubicBezTo>
                    <a:pt x="648" y="196"/>
                    <a:pt x="628" y="177"/>
                    <a:pt x="619" y="177"/>
                  </a:cubicBezTo>
                  <a:cubicBezTo>
                    <a:pt x="608" y="177"/>
                    <a:pt x="608" y="187"/>
                    <a:pt x="599" y="196"/>
                  </a:cubicBezTo>
                  <a:lnTo>
                    <a:pt x="540" y="344"/>
                  </a:lnTo>
                  <a:cubicBezTo>
                    <a:pt x="521" y="294"/>
                    <a:pt x="501" y="255"/>
                    <a:pt x="491" y="207"/>
                  </a:cubicBezTo>
                  <a:cubicBezTo>
                    <a:pt x="510" y="148"/>
                    <a:pt x="540" y="89"/>
                    <a:pt x="560" y="30"/>
                  </a:cubicBezTo>
                  <a:cubicBezTo>
                    <a:pt x="569" y="11"/>
                    <a:pt x="560" y="0"/>
                    <a:pt x="54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4"/>
            <p:cNvSpPr/>
            <p:nvPr/>
          </p:nvSpPr>
          <p:spPr>
            <a:xfrm>
              <a:off x="8489829" y="87198"/>
              <a:ext cx="611148" cy="569708"/>
            </a:xfrm>
            <a:custGeom>
              <a:avLst/>
              <a:gdLst/>
              <a:ahLst/>
              <a:cxnLst/>
              <a:rect l="l" t="t" r="r" b="b"/>
              <a:pathLst>
                <a:path w="3597" h="3353" extrusionOk="0">
                  <a:moveTo>
                    <a:pt x="2136" y="1"/>
                  </a:moveTo>
                  <a:cubicBezTo>
                    <a:pt x="2097" y="1"/>
                    <a:pt x="2068" y="31"/>
                    <a:pt x="2078" y="70"/>
                  </a:cubicBezTo>
                  <a:cubicBezTo>
                    <a:pt x="2136" y="246"/>
                    <a:pt x="2195" y="413"/>
                    <a:pt x="2254" y="589"/>
                  </a:cubicBezTo>
                  <a:cubicBezTo>
                    <a:pt x="2205" y="707"/>
                    <a:pt x="2147" y="834"/>
                    <a:pt x="2088" y="952"/>
                  </a:cubicBezTo>
                  <a:cubicBezTo>
                    <a:pt x="2038" y="815"/>
                    <a:pt x="1990" y="678"/>
                    <a:pt x="1940" y="530"/>
                  </a:cubicBezTo>
                  <a:cubicBezTo>
                    <a:pt x="1931" y="511"/>
                    <a:pt x="1911" y="501"/>
                    <a:pt x="1892" y="501"/>
                  </a:cubicBezTo>
                  <a:cubicBezTo>
                    <a:pt x="1862" y="501"/>
                    <a:pt x="1823" y="530"/>
                    <a:pt x="1843" y="569"/>
                  </a:cubicBezTo>
                  <a:cubicBezTo>
                    <a:pt x="1901" y="746"/>
                    <a:pt x="1960" y="913"/>
                    <a:pt x="2019" y="1089"/>
                  </a:cubicBezTo>
                  <a:cubicBezTo>
                    <a:pt x="1980" y="1167"/>
                    <a:pt x="1940" y="1246"/>
                    <a:pt x="1911" y="1314"/>
                  </a:cubicBezTo>
                  <a:cubicBezTo>
                    <a:pt x="1872" y="1305"/>
                    <a:pt x="1823" y="1294"/>
                    <a:pt x="1784" y="1294"/>
                  </a:cubicBezTo>
                  <a:lnTo>
                    <a:pt x="1755" y="1294"/>
                  </a:lnTo>
                  <a:cubicBezTo>
                    <a:pt x="1705" y="1305"/>
                    <a:pt x="1666" y="1314"/>
                    <a:pt x="1627" y="1334"/>
                  </a:cubicBezTo>
                  <a:cubicBezTo>
                    <a:pt x="1588" y="1265"/>
                    <a:pt x="1539" y="1207"/>
                    <a:pt x="1500" y="1138"/>
                  </a:cubicBezTo>
                  <a:lnTo>
                    <a:pt x="1509" y="1128"/>
                  </a:lnTo>
                  <a:cubicBezTo>
                    <a:pt x="1539" y="942"/>
                    <a:pt x="1568" y="765"/>
                    <a:pt x="1598" y="580"/>
                  </a:cubicBezTo>
                  <a:cubicBezTo>
                    <a:pt x="1607" y="540"/>
                    <a:pt x="1578" y="521"/>
                    <a:pt x="1549" y="521"/>
                  </a:cubicBezTo>
                  <a:cubicBezTo>
                    <a:pt x="1520" y="521"/>
                    <a:pt x="1500" y="530"/>
                    <a:pt x="1490" y="560"/>
                  </a:cubicBezTo>
                  <a:cubicBezTo>
                    <a:pt x="1470" y="717"/>
                    <a:pt x="1441" y="863"/>
                    <a:pt x="1411" y="1011"/>
                  </a:cubicBezTo>
                  <a:cubicBezTo>
                    <a:pt x="1343" y="902"/>
                    <a:pt x="1265" y="795"/>
                    <a:pt x="1186" y="678"/>
                  </a:cubicBezTo>
                  <a:cubicBezTo>
                    <a:pt x="1186" y="678"/>
                    <a:pt x="1186" y="667"/>
                    <a:pt x="1196" y="667"/>
                  </a:cubicBezTo>
                  <a:cubicBezTo>
                    <a:pt x="1226" y="482"/>
                    <a:pt x="1255" y="305"/>
                    <a:pt x="1284" y="119"/>
                  </a:cubicBezTo>
                  <a:cubicBezTo>
                    <a:pt x="1294" y="79"/>
                    <a:pt x="1265" y="60"/>
                    <a:pt x="1235" y="60"/>
                  </a:cubicBezTo>
                  <a:cubicBezTo>
                    <a:pt x="1206" y="60"/>
                    <a:pt x="1186" y="70"/>
                    <a:pt x="1176" y="99"/>
                  </a:cubicBezTo>
                  <a:cubicBezTo>
                    <a:pt x="1157" y="256"/>
                    <a:pt x="1128" y="403"/>
                    <a:pt x="1098" y="560"/>
                  </a:cubicBezTo>
                  <a:cubicBezTo>
                    <a:pt x="1088" y="540"/>
                    <a:pt x="1069" y="511"/>
                    <a:pt x="1059" y="491"/>
                  </a:cubicBezTo>
                  <a:cubicBezTo>
                    <a:pt x="990" y="403"/>
                    <a:pt x="932" y="315"/>
                    <a:pt x="863" y="217"/>
                  </a:cubicBezTo>
                  <a:cubicBezTo>
                    <a:pt x="853" y="197"/>
                    <a:pt x="843" y="197"/>
                    <a:pt x="823" y="197"/>
                  </a:cubicBezTo>
                  <a:cubicBezTo>
                    <a:pt x="784" y="197"/>
                    <a:pt x="745" y="236"/>
                    <a:pt x="775" y="275"/>
                  </a:cubicBezTo>
                  <a:cubicBezTo>
                    <a:pt x="853" y="393"/>
                    <a:pt x="932" y="501"/>
                    <a:pt x="1000" y="609"/>
                  </a:cubicBezTo>
                  <a:cubicBezTo>
                    <a:pt x="863" y="580"/>
                    <a:pt x="716" y="550"/>
                    <a:pt x="569" y="521"/>
                  </a:cubicBezTo>
                  <a:lnTo>
                    <a:pt x="559" y="521"/>
                  </a:lnTo>
                  <a:cubicBezTo>
                    <a:pt x="500" y="521"/>
                    <a:pt x="481" y="619"/>
                    <a:pt x="549" y="628"/>
                  </a:cubicBezTo>
                  <a:cubicBezTo>
                    <a:pt x="725" y="667"/>
                    <a:pt x="912" y="697"/>
                    <a:pt x="1088" y="736"/>
                  </a:cubicBezTo>
                  <a:cubicBezTo>
                    <a:pt x="1167" y="844"/>
                    <a:pt x="1245" y="952"/>
                    <a:pt x="1313" y="1069"/>
                  </a:cubicBezTo>
                  <a:cubicBezTo>
                    <a:pt x="1176" y="1040"/>
                    <a:pt x="1030" y="1011"/>
                    <a:pt x="882" y="981"/>
                  </a:cubicBezTo>
                  <a:lnTo>
                    <a:pt x="873" y="981"/>
                  </a:lnTo>
                  <a:cubicBezTo>
                    <a:pt x="814" y="981"/>
                    <a:pt x="794" y="1079"/>
                    <a:pt x="863" y="1089"/>
                  </a:cubicBezTo>
                  <a:cubicBezTo>
                    <a:pt x="1039" y="1118"/>
                    <a:pt x="1226" y="1157"/>
                    <a:pt x="1402" y="1196"/>
                  </a:cubicBezTo>
                  <a:cubicBezTo>
                    <a:pt x="1451" y="1255"/>
                    <a:pt x="1490" y="1324"/>
                    <a:pt x="1539" y="1392"/>
                  </a:cubicBezTo>
                  <a:cubicBezTo>
                    <a:pt x="1461" y="1451"/>
                    <a:pt x="1411" y="1549"/>
                    <a:pt x="1411" y="1647"/>
                  </a:cubicBezTo>
                  <a:cubicBezTo>
                    <a:pt x="1333" y="1657"/>
                    <a:pt x="1265" y="1657"/>
                    <a:pt x="1186" y="1667"/>
                  </a:cubicBezTo>
                  <a:cubicBezTo>
                    <a:pt x="1186" y="1667"/>
                    <a:pt x="1186" y="1657"/>
                    <a:pt x="1176" y="1657"/>
                  </a:cubicBezTo>
                  <a:cubicBezTo>
                    <a:pt x="1039" y="1540"/>
                    <a:pt x="892" y="1422"/>
                    <a:pt x="755" y="1305"/>
                  </a:cubicBezTo>
                  <a:cubicBezTo>
                    <a:pt x="745" y="1294"/>
                    <a:pt x="736" y="1285"/>
                    <a:pt x="716" y="1285"/>
                  </a:cubicBezTo>
                  <a:cubicBezTo>
                    <a:pt x="677" y="1285"/>
                    <a:pt x="638" y="1344"/>
                    <a:pt x="686" y="1383"/>
                  </a:cubicBezTo>
                  <a:lnTo>
                    <a:pt x="1039" y="1677"/>
                  </a:lnTo>
                  <a:cubicBezTo>
                    <a:pt x="902" y="1686"/>
                    <a:pt x="765" y="1697"/>
                    <a:pt x="638" y="1706"/>
                  </a:cubicBezTo>
                  <a:cubicBezTo>
                    <a:pt x="627" y="1706"/>
                    <a:pt x="627" y="1697"/>
                    <a:pt x="618" y="1697"/>
                  </a:cubicBezTo>
                  <a:cubicBezTo>
                    <a:pt x="481" y="1579"/>
                    <a:pt x="344" y="1461"/>
                    <a:pt x="196" y="1344"/>
                  </a:cubicBezTo>
                  <a:cubicBezTo>
                    <a:pt x="187" y="1334"/>
                    <a:pt x="177" y="1334"/>
                    <a:pt x="167" y="1334"/>
                  </a:cubicBezTo>
                  <a:cubicBezTo>
                    <a:pt x="118" y="1334"/>
                    <a:pt x="89" y="1392"/>
                    <a:pt x="128" y="1422"/>
                  </a:cubicBezTo>
                  <a:cubicBezTo>
                    <a:pt x="246" y="1520"/>
                    <a:pt x="363" y="1628"/>
                    <a:pt x="481" y="1726"/>
                  </a:cubicBezTo>
                  <a:lnTo>
                    <a:pt x="412" y="1726"/>
                  </a:lnTo>
                  <a:cubicBezTo>
                    <a:pt x="294" y="1736"/>
                    <a:pt x="187" y="1745"/>
                    <a:pt x="69" y="1755"/>
                  </a:cubicBezTo>
                  <a:cubicBezTo>
                    <a:pt x="0" y="1755"/>
                    <a:pt x="10" y="1863"/>
                    <a:pt x="79" y="1863"/>
                  </a:cubicBezTo>
                  <a:cubicBezTo>
                    <a:pt x="216" y="1853"/>
                    <a:pt x="344" y="1843"/>
                    <a:pt x="481" y="1834"/>
                  </a:cubicBezTo>
                  <a:lnTo>
                    <a:pt x="481" y="1834"/>
                  </a:lnTo>
                  <a:cubicBezTo>
                    <a:pt x="383" y="1941"/>
                    <a:pt x="285" y="2049"/>
                    <a:pt x="187" y="2167"/>
                  </a:cubicBezTo>
                  <a:cubicBezTo>
                    <a:pt x="148" y="2206"/>
                    <a:pt x="187" y="2255"/>
                    <a:pt x="226" y="2255"/>
                  </a:cubicBezTo>
                  <a:cubicBezTo>
                    <a:pt x="246" y="2255"/>
                    <a:pt x="255" y="2245"/>
                    <a:pt x="265" y="2235"/>
                  </a:cubicBezTo>
                  <a:cubicBezTo>
                    <a:pt x="392" y="2098"/>
                    <a:pt x="510" y="1961"/>
                    <a:pt x="627" y="1824"/>
                  </a:cubicBezTo>
                  <a:cubicBezTo>
                    <a:pt x="765" y="1804"/>
                    <a:pt x="902" y="1795"/>
                    <a:pt x="1030" y="1784"/>
                  </a:cubicBezTo>
                  <a:lnTo>
                    <a:pt x="1030" y="1784"/>
                  </a:lnTo>
                  <a:cubicBezTo>
                    <a:pt x="932" y="1902"/>
                    <a:pt x="834" y="2010"/>
                    <a:pt x="745" y="2118"/>
                  </a:cubicBezTo>
                  <a:cubicBezTo>
                    <a:pt x="706" y="2157"/>
                    <a:pt x="745" y="2206"/>
                    <a:pt x="784" y="2206"/>
                  </a:cubicBezTo>
                  <a:cubicBezTo>
                    <a:pt x="794" y="2206"/>
                    <a:pt x="814" y="2206"/>
                    <a:pt x="823" y="2196"/>
                  </a:cubicBezTo>
                  <a:cubicBezTo>
                    <a:pt x="941" y="2049"/>
                    <a:pt x="1069" y="1912"/>
                    <a:pt x="1186" y="1775"/>
                  </a:cubicBezTo>
                  <a:cubicBezTo>
                    <a:pt x="1265" y="1775"/>
                    <a:pt x="1343" y="1765"/>
                    <a:pt x="1422" y="1755"/>
                  </a:cubicBezTo>
                  <a:cubicBezTo>
                    <a:pt x="1441" y="1863"/>
                    <a:pt x="1500" y="1941"/>
                    <a:pt x="1588" y="1991"/>
                  </a:cubicBezTo>
                  <a:cubicBezTo>
                    <a:pt x="1549" y="2059"/>
                    <a:pt x="1520" y="2128"/>
                    <a:pt x="1490" y="2196"/>
                  </a:cubicBezTo>
                  <a:cubicBezTo>
                    <a:pt x="1480" y="2196"/>
                    <a:pt x="1480" y="2206"/>
                    <a:pt x="1470" y="2206"/>
                  </a:cubicBezTo>
                  <a:cubicBezTo>
                    <a:pt x="1294" y="2265"/>
                    <a:pt x="1128" y="2333"/>
                    <a:pt x="951" y="2392"/>
                  </a:cubicBezTo>
                  <a:cubicBezTo>
                    <a:pt x="892" y="2412"/>
                    <a:pt x="921" y="2500"/>
                    <a:pt x="971" y="2500"/>
                  </a:cubicBezTo>
                  <a:lnTo>
                    <a:pt x="990" y="2500"/>
                  </a:lnTo>
                  <a:cubicBezTo>
                    <a:pt x="1137" y="2441"/>
                    <a:pt x="1274" y="2392"/>
                    <a:pt x="1422" y="2333"/>
                  </a:cubicBezTo>
                  <a:lnTo>
                    <a:pt x="1422" y="2333"/>
                  </a:lnTo>
                  <a:cubicBezTo>
                    <a:pt x="1363" y="2461"/>
                    <a:pt x="1304" y="2579"/>
                    <a:pt x="1245" y="2706"/>
                  </a:cubicBezTo>
                  <a:lnTo>
                    <a:pt x="1226" y="2706"/>
                  </a:lnTo>
                  <a:cubicBezTo>
                    <a:pt x="1059" y="2764"/>
                    <a:pt x="882" y="2833"/>
                    <a:pt x="716" y="2892"/>
                  </a:cubicBezTo>
                  <a:cubicBezTo>
                    <a:pt x="657" y="2912"/>
                    <a:pt x="677" y="3000"/>
                    <a:pt x="725" y="3000"/>
                  </a:cubicBezTo>
                  <a:lnTo>
                    <a:pt x="745" y="3000"/>
                  </a:lnTo>
                  <a:cubicBezTo>
                    <a:pt x="892" y="2941"/>
                    <a:pt x="1039" y="2892"/>
                    <a:pt x="1186" y="2843"/>
                  </a:cubicBezTo>
                  <a:lnTo>
                    <a:pt x="1186" y="2843"/>
                  </a:lnTo>
                  <a:cubicBezTo>
                    <a:pt x="1176" y="2862"/>
                    <a:pt x="1157" y="2882"/>
                    <a:pt x="1147" y="2902"/>
                  </a:cubicBezTo>
                  <a:cubicBezTo>
                    <a:pt x="1098" y="3010"/>
                    <a:pt x="1049" y="3108"/>
                    <a:pt x="1010" y="3206"/>
                  </a:cubicBezTo>
                  <a:cubicBezTo>
                    <a:pt x="980" y="3254"/>
                    <a:pt x="1019" y="3284"/>
                    <a:pt x="1059" y="3284"/>
                  </a:cubicBezTo>
                  <a:cubicBezTo>
                    <a:pt x="1078" y="3284"/>
                    <a:pt x="1098" y="3274"/>
                    <a:pt x="1108" y="3254"/>
                  </a:cubicBezTo>
                  <a:cubicBezTo>
                    <a:pt x="1157" y="3137"/>
                    <a:pt x="1215" y="3019"/>
                    <a:pt x="1274" y="2902"/>
                  </a:cubicBezTo>
                  <a:lnTo>
                    <a:pt x="1422" y="3313"/>
                  </a:lnTo>
                  <a:cubicBezTo>
                    <a:pt x="1422" y="3343"/>
                    <a:pt x="1441" y="3352"/>
                    <a:pt x="1461" y="3352"/>
                  </a:cubicBezTo>
                  <a:cubicBezTo>
                    <a:pt x="1500" y="3352"/>
                    <a:pt x="1539" y="3323"/>
                    <a:pt x="1520" y="3284"/>
                  </a:cubicBezTo>
                  <a:lnTo>
                    <a:pt x="1343" y="2755"/>
                  </a:lnTo>
                  <a:cubicBezTo>
                    <a:pt x="1402" y="2637"/>
                    <a:pt x="1461" y="2520"/>
                    <a:pt x="1520" y="2392"/>
                  </a:cubicBezTo>
                  <a:cubicBezTo>
                    <a:pt x="1559" y="2539"/>
                    <a:pt x="1607" y="2677"/>
                    <a:pt x="1657" y="2814"/>
                  </a:cubicBezTo>
                  <a:cubicBezTo>
                    <a:pt x="1666" y="2843"/>
                    <a:pt x="1686" y="2853"/>
                    <a:pt x="1705" y="2853"/>
                  </a:cubicBezTo>
                  <a:cubicBezTo>
                    <a:pt x="1735" y="2853"/>
                    <a:pt x="1774" y="2823"/>
                    <a:pt x="1764" y="2775"/>
                  </a:cubicBezTo>
                  <a:cubicBezTo>
                    <a:pt x="1705" y="2608"/>
                    <a:pt x="1637" y="2431"/>
                    <a:pt x="1578" y="2255"/>
                  </a:cubicBezTo>
                  <a:cubicBezTo>
                    <a:pt x="1618" y="2187"/>
                    <a:pt x="1657" y="2108"/>
                    <a:pt x="1686" y="2039"/>
                  </a:cubicBezTo>
                  <a:cubicBezTo>
                    <a:pt x="1716" y="2049"/>
                    <a:pt x="1755" y="2049"/>
                    <a:pt x="1784" y="2049"/>
                  </a:cubicBezTo>
                  <a:lnTo>
                    <a:pt x="1813" y="2049"/>
                  </a:lnTo>
                  <a:cubicBezTo>
                    <a:pt x="1862" y="2049"/>
                    <a:pt x="1921" y="2030"/>
                    <a:pt x="1960" y="2010"/>
                  </a:cubicBezTo>
                  <a:cubicBezTo>
                    <a:pt x="2009" y="2069"/>
                    <a:pt x="2058" y="2137"/>
                    <a:pt x="2097" y="2206"/>
                  </a:cubicBezTo>
                  <a:lnTo>
                    <a:pt x="2097" y="2226"/>
                  </a:lnTo>
                  <a:cubicBezTo>
                    <a:pt x="2058" y="2402"/>
                    <a:pt x="2029" y="2588"/>
                    <a:pt x="1999" y="2764"/>
                  </a:cubicBezTo>
                  <a:cubicBezTo>
                    <a:pt x="1990" y="2804"/>
                    <a:pt x="2029" y="2833"/>
                    <a:pt x="2058" y="2833"/>
                  </a:cubicBezTo>
                  <a:cubicBezTo>
                    <a:pt x="2078" y="2833"/>
                    <a:pt x="2097" y="2814"/>
                    <a:pt x="2107" y="2784"/>
                  </a:cubicBezTo>
                  <a:cubicBezTo>
                    <a:pt x="2136" y="2637"/>
                    <a:pt x="2156" y="2481"/>
                    <a:pt x="2186" y="2333"/>
                  </a:cubicBezTo>
                  <a:cubicBezTo>
                    <a:pt x="2264" y="2441"/>
                    <a:pt x="2343" y="2559"/>
                    <a:pt x="2411" y="2666"/>
                  </a:cubicBezTo>
                  <a:lnTo>
                    <a:pt x="2411" y="2686"/>
                  </a:lnTo>
                  <a:cubicBezTo>
                    <a:pt x="2372" y="2862"/>
                    <a:pt x="2343" y="3049"/>
                    <a:pt x="2313" y="3225"/>
                  </a:cubicBezTo>
                  <a:cubicBezTo>
                    <a:pt x="2303" y="3265"/>
                    <a:pt x="2343" y="3284"/>
                    <a:pt x="2372" y="3284"/>
                  </a:cubicBezTo>
                  <a:cubicBezTo>
                    <a:pt x="2391" y="3284"/>
                    <a:pt x="2411" y="3274"/>
                    <a:pt x="2421" y="3245"/>
                  </a:cubicBezTo>
                  <a:cubicBezTo>
                    <a:pt x="2450" y="3098"/>
                    <a:pt x="2470" y="2941"/>
                    <a:pt x="2499" y="2794"/>
                  </a:cubicBezTo>
                  <a:cubicBezTo>
                    <a:pt x="2519" y="2814"/>
                    <a:pt x="2528" y="2833"/>
                    <a:pt x="2539" y="2853"/>
                  </a:cubicBezTo>
                  <a:cubicBezTo>
                    <a:pt x="2607" y="2941"/>
                    <a:pt x="2666" y="3039"/>
                    <a:pt x="2735" y="3127"/>
                  </a:cubicBezTo>
                  <a:cubicBezTo>
                    <a:pt x="2744" y="3147"/>
                    <a:pt x="2754" y="3156"/>
                    <a:pt x="2774" y="3156"/>
                  </a:cubicBezTo>
                  <a:cubicBezTo>
                    <a:pt x="2813" y="3156"/>
                    <a:pt x="2852" y="3108"/>
                    <a:pt x="2822" y="3069"/>
                  </a:cubicBezTo>
                  <a:cubicBezTo>
                    <a:pt x="2744" y="2960"/>
                    <a:pt x="2676" y="2853"/>
                    <a:pt x="2597" y="2745"/>
                  </a:cubicBezTo>
                  <a:lnTo>
                    <a:pt x="2597" y="2745"/>
                  </a:lnTo>
                  <a:cubicBezTo>
                    <a:pt x="2744" y="2775"/>
                    <a:pt x="2881" y="2794"/>
                    <a:pt x="3029" y="2823"/>
                  </a:cubicBezTo>
                  <a:lnTo>
                    <a:pt x="3038" y="2823"/>
                  </a:lnTo>
                  <a:cubicBezTo>
                    <a:pt x="3097" y="2823"/>
                    <a:pt x="3116" y="2735"/>
                    <a:pt x="3048" y="2716"/>
                  </a:cubicBezTo>
                  <a:cubicBezTo>
                    <a:pt x="2872" y="2686"/>
                    <a:pt x="2695" y="2647"/>
                    <a:pt x="2509" y="2618"/>
                  </a:cubicBezTo>
                  <a:lnTo>
                    <a:pt x="2509" y="2608"/>
                  </a:lnTo>
                  <a:cubicBezTo>
                    <a:pt x="2430" y="2500"/>
                    <a:pt x="2362" y="2392"/>
                    <a:pt x="2284" y="2285"/>
                  </a:cubicBezTo>
                  <a:lnTo>
                    <a:pt x="2284" y="2285"/>
                  </a:lnTo>
                  <a:cubicBezTo>
                    <a:pt x="2430" y="2314"/>
                    <a:pt x="2568" y="2343"/>
                    <a:pt x="2715" y="2372"/>
                  </a:cubicBezTo>
                  <a:lnTo>
                    <a:pt x="2724" y="2372"/>
                  </a:lnTo>
                  <a:cubicBezTo>
                    <a:pt x="2783" y="2372"/>
                    <a:pt x="2803" y="2274"/>
                    <a:pt x="2735" y="2265"/>
                  </a:cubicBezTo>
                  <a:cubicBezTo>
                    <a:pt x="2558" y="2226"/>
                    <a:pt x="2382" y="2187"/>
                    <a:pt x="2195" y="2157"/>
                  </a:cubicBezTo>
                  <a:cubicBezTo>
                    <a:pt x="2147" y="2078"/>
                    <a:pt x="2097" y="2010"/>
                    <a:pt x="2049" y="1941"/>
                  </a:cubicBezTo>
                  <a:cubicBezTo>
                    <a:pt x="2107" y="1882"/>
                    <a:pt x="2156" y="1795"/>
                    <a:pt x="2156" y="1697"/>
                  </a:cubicBezTo>
                  <a:cubicBezTo>
                    <a:pt x="2245" y="1697"/>
                    <a:pt x="2323" y="1686"/>
                    <a:pt x="2411" y="1677"/>
                  </a:cubicBezTo>
                  <a:cubicBezTo>
                    <a:pt x="2411" y="1686"/>
                    <a:pt x="2421" y="1686"/>
                    <a:pt x="2421" y="1697"/>
                  </a:cubicBezTo>
                  <a:cubicBezTo>
                    <a:pt x="2568" y="1814"/>
                    <a:pt x="2705" y="1932"/>
                    <a:pt x="2842" y="2049"/>
                  </a:cubicBezTo>
                  <a:cubicBezTo>
                    <a:pt x="2852" y="2059"/>
                    <a:pt x="2872" y="2059"/>
                    <a:pt x="2881" y="2059"/>
                  </a:cubicBezTo>
                  <a:cubicBezTo>
                    <a:pt x="2920" y="2059"/>
                    <a:pt x="2960" y="2000"/>
                    <a:pt x="2920" y="1961"/>
                  </a:cubicBezTo>
                  <a:lnTo>
                    <a:pt x="2568" y="1667"/>
                  </a:lnTo>
                  <a:cubicBezTo>
                    <a:pt x="2695" y="1657"/>
                    <a:pt x="2833" y="1647"/>
                    <a:pt x="2970" y="1638"/>
                  </a:cubicBezTo>
                  <a:cubicBezTo>
                    <a:pt x="2970" y="1647"/>
                    <a:pt x="2970" y="1647"/>
                    <a:pt x="2979" y="1647"/>
                  </a:cubicBezTo>
                  <a:cubicBezTo>
                    <a:pt x="3116" y="1765"/>
                    <a:pt x="3264" y="1882"/>
                    <a:pt x="3401" y="2010"/>
                  </a:cubicBezTo>
                  <a:cubicBezTo>
                    <a:pt x="3410" y="2010"/>
                    <a:pt x="3421" y="2020"/>
                    <a:pt x="3430" y="2020"/>
                  </a:cubicBezTo>
                  <a:cubicBezTo>
                    <a:pt x="3479" y="2020"/>
                    <a:pt x="3519" y="1961"/>
                    <a:pt x="3469" y="1922"/>
                  </a:cubicBezTo>
                  <a:lnTo>
                    <a:pt x="3116" y="1628"/>
                  </a:lnTo>
                  <a:cubicBezTo>
                    <a:pt x="3146" y="1628"/>
                    <a:pt x="3166" y="1618"/>
                    <a:pt x="3195" y="1618"/>
                  </a:cubicBezTo>
                  <a:cubicBezTo>
                    <a:pt x="3303" y="1608"/>
                    <a:pt x="3410" y="1608"/>
                    <a:pt x="3528" y="1599"/>
                  </a:cubicBezTo>
                  <a:cubicBezTo>
                    <a:pt x="3597" y="1588"/>
                    <a:pt x="3587" y="1490"/>
                    <a:pt x="3528" y="1490"/>
                  </a:cubicBezTo>
                  <a:lnTo>
                    <a:pt x="3519" y="1490"/>
                  </a:lnTo>
                  <a:cubicBezTo>
                    <a:pt x="3391" y="1501"/>
                    <a:pt x="3254" y="1510"/>
                    <a:pt x="3127" y="1520"/>
                  </a:cubicBezTo>
                  <a:cubicBezTo>
                    <a:pt x="3225" y="1403"/>
                    <a:pt x="3312" y="1294"/>
                    <a:pt x="3410" y="1187"/>
                  </a:cubicBezTo>
                  <a:cubicBezTo>
                    <a:pt x="3450" y="1148"/>
                    <a:pt x="3410" y="1098"/>
                    <a:pt x="3371" y="1098"/>
                  </a:cubicBezTo>
                  <a:cubicBezTo>
                    <a:pt x="3352" y="1098"/>
                    <a:pt x="3342" y="1098"/>
                    <a:pt x="3332" y="1118"/>
                  </a:cubicBezTo>
                  <a:cubicBezTo>
                    <a:pt x="3214" y="1255"/>
                    <a:pt x="3087" y="1392"/>
                    <a:pt x="2970" y="1530"/>
                  </a:cubicBezTo>
                  <a:cubicBezTo>
                    <a:pt x="2833" y="1540"/>
                    <a:pt x="2705" y="1549"/>
                    <a:pt x="2568" y="1559"/>
                  </a:cubicBezTo>
                  <a:cubicBezTo>
                    <a:pt x="2666" y="1451"/>
                    <a:pt x="2764" y="1334"/>
                    <a:pt x="2862" y="1226"/>
                  </a:cubicBezTo>
                  <a:cubicBezTo>
                    <a:pt x="2891" y="1187"/>
                    <a:pt x="2852" y="1138"/>
                    <a:pt x="2813" y="1138"/>
                  </a:cubicBezTo>
                  <a:cubicBezTo>
                    <a:pt x="2803" y="1138"/>
                    <a:pt x="2783" y="1148"/>
                    <a:pt x="2774" y="1157"/>
                  </a:cubicBezTo>
                  <a:cubicBezTo>
                    <a:pt x="2656" y="1294"/>
                    <a:pt x="2539" y="1432"/>
                    <a:pt x="2411" y="1569"/>
                  </a:cubicBezTo>
                  <a:cubicBezTo>
                    <a:pt x="2323" y="1579"/>
                    <a:pt x="2234" y="1588"/>
                    <a:pt x="2147" y="1588"/>
                  </a:cubicBezTo>
                  <a:cubicBezTo>
                    <a:pt x="2127" y="1501"/>
                    <a:pt x="2078" y="1422"/>
                    <a:pt x="2009" y="1373"/>
                  </a:cubicBezTo>
                  <a:cubicBezTo>
                    <a:pt x="2038" y="1294"/>
                    <a:pt x="2078" y="1226"/>
                    <a:pt x="2117" y="1148"/>
                  </a:cubicBezTo>
                  <a:lnTo>
                    <a:pt x="2127" y="1148"/>
                  </a:lnTo>
                  <a:cubicBezTo>
                    <a:pt x="2303" y="1079"/>
                    <a:pt x="2480" y="1020"/>
                    <a:pt x="2646" y="952"/>
                  </a:cubicBezTo>
                  <a:cubicBezTo>
                    <a:pt x="2705" y="932"/>
                    <a:pt x="2685" y="854"/>
                    <a:pt x="2626" y="854"/>
                  </a:cubicBezTo>
                  <a:lnTo>
                    <a:pt x="2607" y="854"/>
                  </a:lnTo>
                  <a:cubicBezTo>
                    <a:pt x="2470" y="902"/>
                    <a:pt x="2323" y="961"/>
                    <a:pt x="2176" y="1011"/>
                  </a:cubicBezTo>
                  <a:cubicBezTo>
                    <a:pt x="2234" y="893"/>
                    <a:pt x="2293" y="765"/>
                    <a:pt x="2352" y="648"/>
                  </a:cubicBezTo>
                  <a:cubicBezTo>
                    <a:pt x="2362" y="648"/>
                    <a:pt x="2362" y="648"/>
                    <a:pt x="2372" y="638"/>
                  </a:cubicBezTo>
                  <a:cubicBezTo>
                    <a:pt x="2539" y="580"/>
                    <a:pt x="2715" y="521"/>
                    <a:pt x="2891" y="452"/>
                  </a:cubicBezTo>
                  <a:cubicBezTo>
                    <a:pt x="2950" y="432"/>
                    <a:pt x="2920" y="344"/>
                    <a:pt x="2872" y="344"/>
                  </a:cubicBezTo>
                  <a:cubicBezTo>
                    <a:pt x="2862" y="344"/>
                    <a:pt x="2862" y="344"/>
                    <a:pt x="2852" y="354"/>
                  </a:cubicBezTo>
                  <a:cubicBezTo>
                    <a:pt x="2705" y="403"/>
                    <a:pt x="2558" y="452"/>
                    <a:pt x="2421" y="511"/>
                  </a:cubicBezTo>
                  <a:cubicBezTo>
                    <a:pt x="2430" y="491"/>
                    <a:pt x="2441" y="462"/>
                    <a:pt x="2450" y="442"/>
                  </a:cubicBezTo>
                  <a:cubicBezTo>
                    <a:pt x="2499" y="344"/>
                    <a:pt x="2548" y="236"/>
                    <a:pt x="2597" y="138"/>
                  </a:cubicBezTo>
                  <a:cubicBezTo>
                    <a:pt x="2617" y="99"/>
                    <a:pt x="2578" y="60"/>
                    <a:pt x="2539" y="60"/>
                  </a:cubicBezTo>
                  <a:cubicBezTo>
                    <a:pt x="2528" y="60"/>
                    <a:pt x="2509" y="70"/>
                    <a:pt x="2499" y="90"/>
                  </a:cubicBezTo>
                  <a:cubicBezTo>
                    <a:pt x="2441" y="207"/>
                    <a:pt x="2382" y="334"/>
                    <a:pt x="2323" y="452"/>
                  </a:cubicBezTo>
                  <a:cubicBezTo>
                    <a:pt x="2274" y="315"/>
                    <a:pt x="2234" y="168"/>
                    <a:pt x="2186" y="31"/>
                  </a:cubicBezTo>
                  <a:cubicBezTo>
                    <a:pt x="2176" y="11"/>
                    <a:pt x="2156" y="1"/>
                    <a:pt x="2136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4"/>
            <p:cNvSpPr/>
            <p:nvPr/>
          </p:nvSpPr>
          <p:spPr>
            <a:xfrm>
              <a:off x="4458955" y="1740566"/>
              <a:ext cx="399786" cy="371423"/>
            </a:xfrm>
            <a:custGeom>
              <a:avLst/>
              <a:gdLst/>
              <a:ahLst/>
              <a:cxnLst/>
              <a:rect l="l" t="t" r="r" b="b"/>
              <a:pathLst>
                <a:path w="2353" h="2186" extrusionOk="0">
                  <a:moveTo>
                    <a:pt x="912" y="1"/>
                  </a:moveTo>
                  <a:cubicBezTo>
                    <a:pt x="902" y="1"/>
                    <a:pt x="883" y="10"/>
                    <a:pt x="883" y="21"/>
                  </a:cubicBezTo>
                  <a:lnTo>
                    <a:pt x="794" y="315"/>
                  </a:lnTo>
                  <a:cubicBezTo>
                    <a:pt x="794" y="304"/>
                    <a:pt x="785" y="285"/>
                    <a:pt x="775" y="275"/>
                  </a:cubicBezTo>
                  <a:cubicBezTo>
                    <a:pt x="735" y="206"/>
                    <a:pt x="706" y="138"/>
                    <a:pt x="667" y="79"/>
                  </a:cubicBezTo>
                  <a:cubicBezTo>
                    <a:pt x="667" y="69"/>
                    <a:pt x="648" y="60"/>
                    <a:pt x="637" y="60"/>
                  </a:cubicBezTo>
                  <a:cubicBezTo>
                    <a:pt x="618" y="60"/>
                    <a:pt x="589" y="79"/>
                    <a:pt x="608" y="108"/>
                  </a:cubicBezTo>
                  <a:cubicBezTo>
                    <a:pt x="648" y="187"/>
                    <a:pt x="687" y="265"/>
                    <a:pt x="735" y="344"/>
                  </a:cubicBezTo>
                  <a:cubicBezTo>
                    <a:pt x="637" y="315"/>
                    <a:pt x="550" y="285"/>
                    <a:pt x="452" y="256"/>
                  </a:cubicBezTo>
                  <a:lnTo>
                    <a:pt x="441" y="256"/>
                  </a:lnTo>
                  <a:cubicBezTo>
                    <a:pt x="412" y="256"/>
                    <a:pt x="393" y="315"/>
                    <a:pt x="432" y="324"/>
                  </a:cubicBezTo>
                  <a:cubicBezTo>
                    <a:pt x="550" y="363"/>
                    <a:pt x="667" y="393"/>
                    <a:pt x="775" y="432"/>
                  </a:cubicBezTo>
                  <a:cubicBezTo>
                    <a:pt x="824" y="511"/>
                    <a:pt x="863" y="589"/>
                    <a:pt x="902" y="657"/>
                  </a:cubicBezTo>
                  <a:cubicBezTo>
                    <a:pt x="814" y="628"/>
                    <a:pt x="716" y="609"/>
                    <a:pt x="628" y="579"/>
                  </a:cubicBezTo>
                  <a:cubicBezTo>
                    <a:pt x="628" y="569"/>
                    <a:pt x="618" y="569"/>
                    <a:pt x="618" y="569"/>
                  </a:cubicBezTo>
                  <a:cubicBezTo>
                    <a:pt x="579" y="569"/>
                    <a:pt x="569" y="628"/>
                    <a:pt x="608" y="648"/>
                  </a:cubicBezTo>
                  <a:cubicBezTo>
                    <a:pt x="726" y="677"/>
                    <a:pt x="833" y="716"/>
                    <a:pt x="951" y="755"/>
                  </a:cubicBezTo>
                  <a:cubicBezTo>
                    <a:pt x="981" y="805"/>
                    <a:pt x="1000" y="844"/>
                    <a:pt x="1029" y="892"/>
                  </a:cubicBezTo>
                  <a:cubicBezTo>
                    <a:pt x="1000" y="912"/>
                    <a:pt x="981" y="942"/>
                    <a:pt x="961" y="971"/>
                  </a:cubicBezTo>
                  <a:cubicBezTo>
                    <a:pt x="941" y="990"/>
                    <a:pt x="931" y="1020"/>
                    <a:pt x="931" y="1049"/>
                  </a:cubicBezTo>
                  <a:cubicBezTo>
                    <a:pt x="883" y="1049"/>
                    <a:pt x="824" y="1049"/>
                    <a:pt x="775" y="1040"/>
                  </a:cubicBezTo>
                  <a:lnTo>
                    <a:pt x="775" y="1030"/>
                  </a:lnTo>
                  <a:cubicBezTo>
                    <a:pt x="687" y="951"/>
                    <a:pt x="608" y="863"/>
                    <a:pt x="520" y="775"/>
                  </a:cubicBezTo>
                  <a:cubicBezTo>
                    <a:pt x="510" y="765"/>
                    <a:pt x="500" y="765"/>
                    <a:pt x="500" y="765"/>
                  </a:cubicBezTo>
                  <a:cubicBezTo>
                    <a:pt x="471" y="765"/>
                    <a:pt x="441" y="794"/>
                    <a:pt x="471" y="824"/>
                  </a:cubicBezTo>
                  <a:cubicBezTo>
                    <a:pt x="539" y="892"/>
                    <a:pt x="608" y="971"/>
                    <a:pt x="677" y="1040"/>
                  </a:cubicBezTo>
                  <a:cubicBezTo>
                    <a:pt x="589" y="1040"/>
                    <a:pt x="500" y="1040"/>
                    <a:pt x="412" y="1030"/>
                  </a:cubicBezTo>
                  <a:lnTo>
                    <a:pt x="412" y="1020"/>
                  </a:lnTo>
                  <a:cubicBezTo>
                    <a:pt x="324" y="942"/>
                    <a:pt x="236" y="853"/>
                    <a:pt x="158" y="765"/>
                  </a:cubicBezTo>
                  <a:cubicBezTo>
                    <a:pt x="147" y="755"/>
                    <a:pt x="138" y="755"/>
                    <a:pt x="128" y="755"/>
                  </a:cubicBezTo>
                  <a:cubicBezTo>
                    <a:pt x="108" y="755"/>
                    <a:pt x="79" y="785"/>
                    <a:pt x="108" y="814"/>
                  </a:cubicBezTo>
                  <a:cubicBezTo>
                    <a:pt x="177" y="883"/>
                    <a:pt x="245" y="961"/>
                    <a:pt x="314" y="1030"/>
                  </a:cubicBezTo>
                  <a:lnTo>
                    <a:pt x="265" y="1030"/>
                  </a:lnTo>
                  <a:cubicBezTo>
                    <a:pt x="197" y="1030"/>
                    <a:pt x="118" y="1030"/>
                    <a:pt x="49" y="1020"/>
                  </a:cubicBezTo>
                  <a:lnTo>
                    <a:pt x="40" y="1020"/>
                  </a:lnTo>
                  <a:cubicBezTo>
                    <a:pt x="1" y="1020"/>
                    <a:pt x="1" y="1088"/>
                    <a:pt x="40" y="1099"/>
                  </a:cubicBezTo>
                  <a:lnTo>
                    <a:pt x="304" y="1099"/>
                  </a:lnTo>
                  <a:cubicBezTo>
                    <a:pt x="236" y="1167"/>
                    <a:pt x="158" y="1236"/>
                    <a:pt x="89" y="1294"/>
                  </a:cubicBezTo>
                  <a:cubicBezTo>
                    <a:pt x="69" y="1324"/>
                    <a:pt x="89" y="1363"/>
                    <a:pt x="118" y="1363"/>
                  </a:cubicBezTo>
                  <a:cubicBezTo>
                    <a:pt x="128" y="1363"/>
                    <a:pt x="128" y="1353"/>
                    <a:pt x="138" y="1353"/>
                  </a:cubicBezTo>
                  <a:cubicBezTo>
                    <a:pt x="226" y="1265"/>
                    <a:pt x="314" y="1186"/>
                    <a:pt x="402" y="1108"/>
                  </a:cubicBezTo>
                  <a:lnTo>
                    <a:pt x="667" y="1108"/>
                  </a:lnTo>
                  <a:cubicBezTo>
                    <a:pt x="598" y="1177"/>
                    <a:pt x="530" y="1245"/>
                    <a:pt x="452" y="1304"/>
                  </a:cubicBezTo>
                  <a:cubicBezTo>
                    <a:pt x="432" y="1334"/>
                    <a:pt x="452" y="1373"/>
                    <a:pt x="481" y="1373"/>
                  </a:cubicBezTo>
                  <a:cubicBezTo>
                    <a:pt x="491" y="1373"/>
                    <a:pt x="500" y="1363"/>
                    <a:pt x="500" y="1363"/>
                  </a:cubicBezTo>
                  <a:cubicBezTo>
                    <a:pt x="589" y="1275"/>
                    <a:pt x="677" y="1197"/>
                    <a:pt x="765" y="1118"/>
                  </a:cubicBezTo>
                  <a:lnTo>
                    <a:pt x="922" y="1118"/>
                  </a:lnTo>
                  <a:cubicBezTo>
                    <a:pt x="931" y="1186"/>
                    <a:pt x="961" y="1245"/>
                    <a:pt x="1010" y="1284"/>
                  </a:cubicBezTo>
                  <a:cubicBezTo>
                    <a:pt x="990" y="1334"/>
                    <a:pt x="961" y="1373"/>
                    <a:pt x="941" y="1412"/>
                  </a:cubicBezTo>
                  <a:lnTo>
                    <a:pt x="922" y="1412"/>
                  </a:lnTo>
                  <a:cubicBezTo>
                    <a:pt x="804" y="1441"/>
                    <a:pt x="696" y="1471"/>
                    <a:pt x="579" y="1500"/>
                  </a:cubicBezTo>
                  <a:cubicBezTo>
                    <a:pt x="530" y="1510"/>
                    <a:pt x="550" y="1569"/>
                    <a:pt x="579" y="1569"/>
                  </a:cubicBezTo>
                  <a:lnTo>
                    <a:pt x="589" y="1569"/>
                  </a:lnTo>
                  <a:cubicBezTo>
                    <a:pt x="687" y="1549"/>
                    <a:pt x="785" y="1519"/>
                    <a:pt x="883" y="1500"/>
                  </a:cubicBezTo>
                  <a:lnTo>
                    <a:pt x="883" y="1500"/>
                  </a:lnTo>
                  <a:cubicBezTo>
                    <a:pt x="833" y="1569"/>
                    <a:pt x="794" y="1647"/>
                    <a:pt x="746" y="1726"/>
                  </a:cubicBezTo>
                  <a:lnTo>
                    <a:pt x="735" y="1726"/>
                  </a:lnTo>
                  <a:lnTo>
                    <a:pt x="383" y="1813"/>
                  </a:lnTo>
                  <a:cubicBezTo>
                    <a:pt x="343" y="1824"/>
                    <a:pt x="354" y="1882"/>
                    <a:pt x="393" y="1882"/>
                  </a:cubicBezTo>
                  <a:lnTo>
                    <a:pt x="402" y="1882"/>
                  </a:lnTo>
                  <a:cubicBezTo>
                    <a:pt x="500" y="1853"/>
                    <a:pt x="598" y="1833"/>
                    <a:pt x="696" y="1804"/>
                  </a:cubicBezTo>
                  <a:lnTo>
                    <a:pt x="696" y="1804"/>
                  </a:lnTo>
                  <a:cubicBezTo>
                    <a:pt x="687" y="1824"/>
                    <a:pt x="677" y="1833"/>
                    <a:pt x="667" y="1853"/>
                  </a:cubicBezTo>
                  <a:cubicBezTo>
                    <a:pt x="628" y="1911"/>
                    <a:pt x="589" y="1970"/>
                    <a:pt x="550" y="2039"/>
                  </a:cubicBezTo>
                  <a:cubicBezTo>
                    <a:pt x="539" y="2068"/>
                    <a:pt x="559" y="2088"/>
                    <a:pt x="589" y="2088"/>
                  </a:cubicBezTo>
                  <a:cubicBezTo>
                    <a:pt x="598" y="2088"/>
                    <a:pt x="608" y="2088"/>
                    <a:pt x="608" y="2078"/>
                  </a:cubicBezTo>
                  <a:cubicBezTo>
                    <a:pt x="657" y="2000"/>
                    <a:pt x="706" y="1922"/>
                    <a:pt x="746" y="1853"/>
                  </a:cubicBezTo>
                  <a:cubicBezTo>
                    <a:pt x="775" y="1951"/>
                    <a:pt x="794" y="2039"/>
                    <a:pt x="814" y="2137"/>
                  </a:cubicBezTo>
                  <a:cubicBezTo>
                    <a:pt x="814" y="2157"/>
                    <a:pt x="833" y="2157"/>
                    <a:pt x="844" y="2157"/>
                  </a:cubicBezTo>
                  <a:cubicBezTo>
                    <a:pt x="863" y="2157"/>
                    <a:pt x="892" y="2147"/>
                    <a:pt x="883" y="2118"/>
                  </a:cubicBezTo>
                  <a:cubicBezTo>
                    <a:pt x="853" y="2000"/>
                    <a:pt x="833" y="1882"/>
                    <a:pt x="804" y="1765"/>
                  </a:cubicBezTo>
                  <a:cubicBezTo>
                    <a:pt x="853" y="1686"/>
                    <a:pt x="892" y="1617"/>
                    <a:pt x="941" y="1539"/>
                  </a:cubicBezTo>
                  <a:cubicBezTo>
                    <a:pt x="961" y="1637"/>
                    <a:pt x="981" y="1735"/>
                    <a:pt x="1000" y="1824"/>
                  </a:cubicBezTo>
                  <a:cubicBezTo>
                    <a:pt x="1010" y="1843"/>
                    <a:pt x="1020" y="1853"/>
                    <a:pt x="1039" y="1853"/>
                  </a:cubicBezTo>
                  <a:cubicBezTo>
                    <a:pt x="1059" y="1853"/>
                    <a:pt x="1079" y="1833"/>
                    <a:pt x="1079" y="1804"/>
                  </a:cubicBezTo>
                  <a:cubicBezTo>
                    <a:pt x="1049" y="1686"/>
                    <a:pt x="1020" y="1569"/>
                    <a:pt x="990" y="1461"/>
                  </a:cubicBezTo>
                  <a:lnTo>
                    <a:pt x="990" y="1451"/>
                  </a:lnTo>
                  <a:cubicBezTo>
                    <a:pt x="1020" y="1412"/>
                    <a:pt x="1049" y="1373"/>
                    <a:pt x="1068" y="1324"/>
                  </a:cubicBezTo>
                  <a:cubicBezTo>
                    <a:pt x="1108" y="1343"/>
                    <a:pt x="1137" y="1343"/>
                    <a:pt x="1166" y="1343"/>
                  </a:cubicBezTo>
                  <a:cubicBezTo>
                    <a:pt x="1206" y="1343"/>
                    <a:pt x="1235" y="1343"/>
                    <a:pt x="1264" y="1324"/>
                  </a:cubicBezTo>
                  <a:cubicBezTo>
                    <a:pt x="1284" y="1373"/>
                    <a:pt x="1314" y="1412"/>
                    <a:pt x="1333" y="1461"/>
                  </a:cubicBezTo>
                  <a:lnTo>
                    <a:pt x="1333" y="1471"/>
                  </a:lnTo>
                  <a:cubicBezTo>
                    <a:pt x="1294" y="1588"/>
                    <a:pt x="1264" y="1706"/>
                    <a:pt x="1225" y="1813"/>
                  </a:cubicBezTo>
                  <a:cubicBezTo>
                    <a:pt x="1225" y="1843"/>
                    <a:pt x="1245" y="1863"/>
                    <a:pt x="1264" y="1863"/>
                  </a:cubicBezTo>
                  <a:cubicBezTo>
                    <a:pt x="1284" y="1863"/>
                    <a:pt x="1294" y="1853"/>
                    <a:pt x="1294" y="1833"/>
                  </a:cubicBezTo>
                  <a:cubicBezTo>
                    <a:pt x="1323" y="1745"/>
                    <a:pt x="1353" y="1647"/>
                    <a:pt x="1382" y="1549"/>
                  </a:cubicBezTo>
                  <a:cubicBezTo>
                    <a:pt x="1421" y="1628"/>
                    <a:pt x="1471" y="1706"/>
                    <a:pt x="1510" y="1784"/>
                  </a:cubicBezTo>
                  <a:cubicBezTo>
                    <a:pt x="1510" y="1784"/>
                    <a:pt x="1500" y="1784"/>
                    <a:pt x="1500" y="1794"/>
                  </a:cubicBezTo>
                  <a:cubicBezTo>
                    <a:pt x="1471" y="1902"/>
                    <a:pt x="1441" y="2020"/>
                    <a:pt x="1402" y="2137"/>
                  </a:cubicBezTo>
                  <a:cubicBezTo>
                    <a:pt x="1392" y="2166"/>
                    <a:pt x="1421" y="2186"/>
                    <a:pt x="1441" y="2186"/>
                  </a:cubicBezTo>
                  <a:cubicBezTo>
                    <a:pt x="1451" y="2186"/>
                    <a:pt x="1471" y="2176"/>
                    <a:pt x="1471" y="2157"/>
                  </a:cubicBezTo>
                  <a:cubicBezTo>
                    <a:pt x="1500" y="2059"/>
                    <a:pt x="1529" y="1961"/>
                    <a:pt x="1558" y="1872"/>
                  </a:cubicBezTo>
                  <a:cubicBezTo>
                    <a:pt x="1558" y="1882"/>
                    <a:pt x="1569" y="1892"/>
                    <a:pt x="1578" y="1911"/>
                  </a:cubicBezTo>
                  <a:cubicBezTo>
                    <a:pt x="1617" y="1970"/>
                    <a:pt x="1647" y="2039"/>
                    <a:pt x="1686" y="2107"/>
                  </a:cubicBezTo>
                  <a:cubicBezTo>
                    <a:pt x="1686" y="2118"/>
                    <a:pt x="1706" y="2127"/>
                    <a:pt x="1715" y="2127"/>
                  </a:cubicBezTo>
                  <a:cubicBezTo>
                    <a:pt x="1735" y="2127"/>
                    <a:pt x="1765" y="2098"/>
                    <a:pt x="1745" y="2068"/>
                  </a:cubicBezTo>
                  <a:cubicBezTo>
                    <a:pt x="1706" y="1990"/>
                    <a:pt x="1667" y="1922"/>
                    <a:pt x="1617" y="1843"/>
                  </a:cubicBezTo>
                  <a:lnTo>
                    <a:pt x="1617" y="1843"/>
                  </a:lnTo>
                  <a:cubicBezTo>
                    <a:pt x="1715" y="1872"/>
                    <a:pt x="1804" y="1902"/>
                    <a:pt x="1902" y="1931"/>
                  </a:cubicBezTo>
                  <a:lnTo>
                    <a:pt x="1911" y="1931"/>
                  </a:lnTo>
                  <a:cubicBezTo>
                    <a:pt x="1950" y="1931"/>
                    <a:pt x="1961" y="1872"/>
                    <a:pt x="1921" y="1863"/>
                  </a:cubicBezTo>
                  <a:cubicBezTo>
                    <a:pt x="1804" y="1824"/>
                    <a:pt x="1686" y="1784"/>
                    <a:pt x="1578" y="1755"/>
                  </a:cubicBezTo>
                  <a:cubicBezTo>
                    <a:pt x="1529" y="1676"/>
                    <a:pt x="1490" y="1598"/>
                    <a:pt x="1451" y="1519"/>
                  </a:cubicBezTo>
                  <a:lnTo>
                    <a:pt x="1451" y="1519"/>
                  </a:lnTo>
                  <a:cubicBezTo>
                    <a:pt x="1539" y="1549"/>
                    <a:pt x="1637" y="1578"/>
                    <a:pt x="1725" y="1608"/>
                  </a:cubicBezTo>
                  <a:lnTo>
                    <a:pt x="1735" y="1608"/>
                  </a:lnTo>
                  <a:cubicBezTo>
                    <a:pt x="1774" y="1608"/>
                    <a:pt x="1784" y="1549"/>
                    <a:pt x="1745" y="1539"/>
                  </a:cubicBezTo>
                  <a:cubicBezTo>
                    <a:pt x="1627" y="1500"/>
                    <a:pt x="1519" y="1471"/>
                    <a:pt x="1402" y="1432"/>
                  </a:cubicBezTo>
                  <a:cubicBezTo>
                    <a:pt x="1373" y="1382"/>
                    <a:pt x="1353" y="1334"/>
                    <a:pt x="1323" y="1294"/>
                  </a:cubicBezTo>
                  <a:cubicBezTo>
                    <a:pt x="1343" y="1275"/>
                    <a:pt x="1362" y="1255"/>
                    <a:pt x="1382" y="1226"/>
                  </a:cubicBezTo>
                  <a:cubicBezTo>
                    <a:pt x="1402" y="1197"/>
                    <a:pt x="1412" y="1167"/>
                    <a:pt x="1412" y="1138"/>
                  </a:cubicBezTo>
                  <a:lnTo>
                    <a:pt x="1578" y="1138"/>
                  </a:lnTo>
                  <a:lnTo>
                    <a:pt x="1578" y="1147"/>
                  </a:lnTo>
                  <a:cubicBezTo>
                    <a:pt x="1667" y="1236"/>
                    <a:pt x="1745" y="1324"/>
                    <a:pt x="1833" y="1412"/>
                  </a:cubicBezTo>
                  <a:cubicBezTo>
                    <a:pt x="1843" y="1412"/>
                    <a:pt x="1852" y="1421"/>
                    <a:pt x="1852" y="1421"/>
                  </a:cubicBezTo>
                  <a:cubicBezTo>
                    <a:pt x="1882" y="1421"/>
                    <a:pt x="1911" y="1382"/>
                    <a:pt x="1882" y="1363"/>
                  </a:cubicBezTo>
                  <a:cubicBezTo>
                    <a:pt x="1813" y="1284"/>
                    <a:pt x="1745" y="1216"/>
                    <a:pt x="1676" y="1138"/>
                  </a:cubicBezTo>
                  <a:lnTo>
                    <a:pt x="1676" y="1138"/>
                  </a:lnTo>
                  <a:cubicBezTo>
                    <a:pt x="1765" y="1147"/>
                    <a:pt x="1852" y="1147"/>
                    <a:pt x="1941" y="1147"/>
                  </a:cubicBezTo>
                  <a:lnTo>
                    <a:pt x="1941" y="1157"/>
                  </a:lnTo>
                  <a:cubicBezTo>
                    <a:pt x="2029" y="1245"/>
                    <a:pt x="2117" y="1334"/>
                    <a:pt x="2196" y="1421"/>
                  </a:cubicBezTo>
                  <a:cubicBezTo>
                    <a:pt x="2205" y="1421"/>
                    <a:pt x="2215" y="1432"/>
                    <a:pt x="2225" y="1432"/>
                  </a:cubicBezTo>
                  <a:cubicBezTo>
                    <a:pt x="2244" y="1432"/>
                    <a:pt x="2274" y="1392"/>
                    <a:pt x="2244" y="1373"/>
                  </a:cubicBezTo>
                  <a:cubicBezTo>
                    <a:pt x="2176" y="1294"/>
                    <a:pt x="2107" y="1226"/>
                    <a:pt x="2039" y="1147"/>
                  </a:cubicBezTo>
                  <a:cubicBezTo>
                    <a:pt x="2059" y="1147"/>
                    <a:pt x="2068" y="1157"/>
                    <a:pt x="2088" y="1157"/>
                  </a:cubicBezTo>
                  <a:lnTo>
                    <a:pt x="2313" y="1157"/>
                  </a:lnTo>
                  <a:cubicBezTo>
                    <a:pt x="2353" y="1157"/>
                    <a:pt x="2353" y="1088"/>
                    <a:pt x="2313" y="1088"/>
                  </a:cubicBezTo>
                  <a:cubicBezTo>
                    <a:pt x="2225" y="1088"/>
                    <a:pt x="2137" y="1079"/>
                    <a:pt x="2048" y="1079"/>
                  </a:cubicBezTo>
                  <a:cubicBezTo>
                    <a:pt x="2117" y="1020"/>
                    <a:pt x="2196" y="951"/>
                    <a:pt x="2264" y="883"/>
                  </a:cubicBezTo>
                  <a:cubicBezTo>
                    <a:pt x="2284" y="863"/>
                    <a:pt x="2264" y="824"/>
                    <a:pt x="2235" y="824"/>
                  </a:cubicBezTo>
                  <a:cubicBezTo>
                    <a:pt x="2225" y="824"/>
                    <a:pt x="2225" y="824"/>
                    <a:pt x="2215" y="834"/>
                  </a:cubicBezTo>
                  <a:cubicBezTo>
                    <a:pt x="2127" y="912"/>
                    <a:pt x="2039" y="990"/>
                    <a:pt x="1950" y="1079"/>
                  </a:cubicBezTo>
                  <a:cubicBezTo>
                    <a:pt x="1863" y="1079"/>
                    <a:pt x="1774" y="1069"/>
                    <a:pt x="1686" y="1069"/>
                  </a:cubicBezTo>
                  <a:cubicBezTo>
                    <a:pt x="1754" y="1001"/>
                    <a:pt x="1823" y="942"/>
                    <a:pt x="1902" y="873"/>
                  </a:cubicBezTo>
                  <a:cubicBezTo>
                    <a:pt x="1921" y="853"/>
                    <a:pt x="1902" y="814"/>
                    <a:pt x="1872" y="814"/>
                  </a:cubicBezTo>
                  <a:cubicBezTo>
                    <a:pt x="1863" y="814"/>
                    <a:pt x="1852" y="814"/>
                    <a:pt x="1852" y="824"/>
                  </a:cubicBezTo>
                  <a:cubicBezTo>
                    <a:pt x="1765" y="903"/>
                    <a:pt x="1676" y="981"/>
                    <a:pt x="1588" y="1069"/>
                  </a:cubicBezTo>
                  <a:cubicBezTo>
                    <a:pt x="1529" y="1069"/>
                    <a:pt x="1471" y="1059"/>
                    <a:pt x="1412" y="1059"/>
                  </a:cubicBezTo>
                  <a:cubicBezTo>
                    <a:pt x="1402" y="1001"/>
                    <a:pt x="1373" y="951"/>
                    <a:pt x="1333" y="912"/>
                  </a:cubicBezTo>
                  <a:cubicBezTo>
                    <a:pt x="1362" y="863"/>
                    <a:pt x="1392" y="814"/>
                    <a:pt x="1412" y="765"/>
                  </a:cubicBezTo>
                  <a:lnTo>
                    <a:pt x="1431" y="765"/>
                  </a:lnTo>
                  <a:cubicBezTo>
                    <a:pt x="1549" y="736"/>
                    <a:pt x="1667" y="707"/>
                    <a:pt x="1774" y="677"/>
                  </a:cubicBezTo>
                  <a:cubicBezTo>
                    <a:pt x="1823" y="667"/>
                    <a:pt x="1804" y="609"/>
                    <a:pt x="1774" y="609"/>
                  </a:cubicBezTo>
                  <a:lnTo>
                    <a:pt x="1765" y="609"/>
                  </a:lnTo>
                  <a:cubicBezTo>
                    <a:pt x="1667" y="638"/>
                    <a:pt x="1569" y="657"/>
                    <a:pt x="1471" y="687"/>
                  </a:cubicBezTo>
                  <a:cubicBezTo>
                    <a:pt x="1519" y="609"/>
                    <a:pt x="1558" y="540"/>
                    <a:pt x="1608" y="461"/>
                  </a:cubicBezTo>
                  <a:lnTo>
                    <a:pt x="1617" y="461"/>
                  </a:lnTo>
                  <a:lnTo>
                    <a:pt x="1970" y="373"/>
                  </a:lnTo>
                  <a:cubicBezTo>
                    <a:pt x="2009" y="363"/>
                    <a:pt x="2000" y="304"/>
                    <a:pt x="1961" y="304"/>
                  </a:cubicBezTo>
                  <a:lnTo>
                    <a:pt x="1950" y="304"/>
                  </a:lnTo>
                  <a:cubicBezTo>
                    <a:pt x="1852" y="324"/>
                    <a:pt x="1754" y="354"/>
                    <a:pt x="1656" y="373"/>
                  </a:cubicBezTo>
                  <a:cubicBezTo>
                    <a:pt x="1667" y="363"/>
                    <a:pt x="1676" y="344"/>
                    <a:pt x="1686" y="334"/>
                  </a:cubicBezTo>
                  <a:cubicBezTo>
                    <a:pt x="1725" y="275"/>
                    <a:pt x="1765" y="206"/>
                    <a:pt x="1804" y="148"/>
                  </a:cubicBezTo>
                  <a:cubicBezTo>
                    <a:pt x="1813" y="119"/>
                    <a:pt x="1794" y="89"/>
                    <a:pt x="1765" y="89"/>
                  </a:cubicBezTo>
                  <a:cubicBezTo>
                    <a:pt x="1754" y="89"/>
                    <a:pt x="1745" y="99"/>
                    <a:pt x="1745" y="108"/>
                  </a:cubicBezTo>
                  <a:cubicBezTo>
                    <a:pt x="1696" y="187"/>
                    <a:pt x="1647" y="256"/>
                    <a:pt x="1608" y="334"/>
                  </a:cubicBezTo>
                  <a:cubicBezTo>
                    <a:pt x="1578" y="236"/>
                    <a:pt x="1558" y="138"/>
                    <a:pt x="1539" y="50"/>
                  </a:cubicBezTo>
                  <a:cubicBezTo>
                    <a:pt x="1539" y="30"/>
                    <a:pt x="1519" y="21"/>
                    <a:pt x="1510" y="21"/>
                  </a:cubicBezTo>
                  <a:cubicBezTo>
                    <a:pt x="1490" y="21"/>
                    <a:pt x="1460" y="40"/>
                    <a:pt x="1471" y="60"/>
                  </a:cubicBezTo>
                  <a:cubicBezTo>
                    <a:pt x="1500" y="177"/>
                    <a:pt x="1519" y="295"/>
                    <a:pt x="1549" y="413"/>
                  </a:cubicBezTo>
                  <a:cubicBezTo>
                    <a:pt x="1500" y="491"/>
                    <a:pt x="1460" y="569"/>
                    <a:pt x="1412" y="638"/>
                  </a:cubicBezTo>
                  <a:cubicBezTo>
                    <a:pt x="1392" y="550"/>
                    <a:pt x="1373" y="452"/>
                    <a:pt x="1353" y="354"/>
                  </a:cubicBezTo>
                  <a:cubicBezTo>
                    <a:pt x="1343" y="344"/>
                    <a:pt x="1333" y="334"/>
                    <a:pt x="1314" y="334"/>
                  </a:cubicBezTo>
                  <a:cubicBezTo>
                    <a:pt x="1294" y="334"/>
                    <a:pt x="1275" y="344"/>
                    <a:pt x="1275" y="373"/>
                  </a:cubicBezTo>
                  <a:lnTo>
                    <a:pt x="1362" y="726"/>
                  </a:lnTo>
                  <a:cubicBezTo>
                    <a:pt x="1333" y="775"/>
                    <a:pt x="1294" y="824"/>
                    <a:pt x="1264" y="873"/>
                  </a:cubicBezTo>
                  <a:cubicBezTo>
                    <a:pt x="1235" y="863"/>
                    <a:pt x="1206" y="853"/>
                    <a:pt x="1166" y="853"/>
                  </a:cubicBezTo>
                  <a:cubicBezTo>
                    <a:pt x="1147" y="853"/>
                    <a:pt x="1118" y="853"/>
                    <a:pt x="1098" y="863"/>
                  </a:cubicBezTo>
                  <a:cubicBezTo>
                    <a:pt x="1068" y="814"/>
                    <a:pt x="1039" y="775"/>
                    <a:pt x="1020" y="726"/>
                  </a:cubicBezTo>
                  <a:lnTo>
                    <a:pt x="1020" y="716"/>
                  </a:lnTo>
                  <a:cubicBezTo>
                    <a:pt x="1059" y="598"/>
                    <a:pt x="1088" y="481"/>
                    <a:pt x="1127" y="363"/>
                  </a:cubicBezTo>
                  <a:cubicBezTo>
                    <a:pt x="1127" y="334"/>
                    <a:pt x="1108" y="324"/>
                    <a:pt x="1088" y="324"/>
                  </a:cubicBezTo>
                  <a:cubicBezTo>
                    <a:pt x="1068" y="324"/>
                    <a:pt x="1059" y="324"/>
                    <a:pt x="1059" y="344"/>
                  </a:cubicBezTo>
                  <a:lnTo>
                    <a:pt x="971" y="638"/>
                  </a:lnTo>
                  <a:cubicBezTo>
                    <a:pt x="931" y="559"/>
                    <a:pt x="883" y="481"/>
                    <a:pt x="844" y="402"/>
                  </a:cubicBezTo>
                  <a:lnTo>
                    <a:pt x="853" y="393"/>
                  </a:lnTo>
                  <a:cubicBezTo>
                    <a:pt x="883" y="275"/>
                    <a:pt x="912" y="158"/>
                    <a:pt x="951" y="40"/>
                  </a:cubicBezTo>
                  <a:cubicBezTo>
                    <a:pt x="961" y="21"/>
                    <a:pt x="931" y="1"/>
                    <a:pt x="912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4"/>
            <p:cNvSpPr/>
            <p:nvPr/>
          </p:nvSpPr>
          <p:spPr>
            <a:xfrm>
              <a:off x="4304169" y="2288347"/>
              <a:ext cx="214930" cy="199984"/>
            </a:xfrm>
            <a:custGeom>
              <a:avLst/>
              <a:gdLst/>
              <a:ahLst/>
              <a:cxnLst/>
              <a:rect l="l" t="t" r="r" b="b"/>
              <a:pathLst>
                <a:path w="1265" h="1177" extrusionOk="0">
                  <a:moveTo>
                    <a:pt x="490" y="1"/>
                  </a:moveTo>
                  <a:cubicBezTo>
                    <a:pt x="481" y="1"/>
                    <a:pt x="470" y="1"/>
                    <a:pt x="470" y="11"/>
                  </a:cubicBezTo>
                  <a:cubicBezTo>
                    <a:pt x="451" y="70"/>
                    <a:pt x="441" y="118"/>
                    <a:pt x="422" y="168"/>
                  </a:cubicBezTo>
                  <a:cubicBezTo>
                    <a:pt x="422" y="168"/>
                    <a:pt x="422" y="157"/>
                    <a:pt x="412" y="148"/>
                  </a:cubicBezTo>
                  <a:cubicBezTo>
                    <a:pt x="392" y="109"/>
                    <a:pt x="372" y="79"/>
                    <a:pt x="353" y="40"/>
                  </a:cubicBezTo>
                  <a:lnTo>
                    <a:pt x="343" y="30"/>
                  </a:lnTo>
                  <a:cubicBezTo>
                    <a:pt x="324" y="30"/>
                    <a:pt x="314" y="50"/>
                    <a:pt x="324" y="59"/>
                  </a:cubicBezTo>
                  <a:cubicBezTo>
                    <a:pt x="343" y="99"/>
                    <a:pt x="363" y="148"/>
                    <a:pt x="392" y="187"/>
                  </a:cubicBezTo>
                  <a:cubicBezTo>
                    <a:pt x="343" y="168"/>
                    <a:pt x="294" y="157"/>
                    <a:pt x="245" y="138"/>
                  </a:cubicBezTo>
                  <a:lnTo>
                    <a:pt x="235" y="138"/>
                  </a:lnTo>
                  <a:cubicBezTo>
                    <a:pt x="216" y="138"/>
                    <a:pt x="206" y="168"/>
                    <a:pt x="226" y="177"/>
                  </a:cubicBezTo>
                  <a:cubicBezTo>
                    <a:pt x="294" y="197"/>
                    <a:pt x="353" y="216"/>
                    <a:pt x="412" y="236"/>
                  </a:cubicBezTo>
                  <a:cubicBezTo>
                    <a:pt x="441" y="275"/>
                    <a:pt x="461" y="314"/>
                    <a:pt x="481" y="353"/>
                  </a:cubicBezTo>
                  <a:cubicBezTo>
                    <a:pt x="431" y="344"/>
                    <a:pt x="383" y="324"/>
                    <a:pt x="333" y="314"/>
                  </a:cubicBezTo>
                  <a:lnTo>
                    <a:pt x="324" y="314"/>
                  </a:lnTo>
                  <a:cubicBezTo>
                    <a:pt x="304" y="314"/>
                    <a:pt x="304" y="344"/>
                    <a:pt x="324" y="344"/>
                  </a:cubicBezTo>
                  <a:cubicBezTo>
                    <a:pt x="383" y="364"/>
                    <a:pt x="451" y="383"/>
                    <a:pt x="510" y="403"/>
                  </a:cubicBezTo>
                  <a:cubicBezTo>
                    <a:pt x="520" y="432"/>
                    <a:pt x="539" y="462"/>
                    <a:pt x="549" y="481"/>
                  </a:cubicBezTo>
                  <a:lnTo>
                    <a:pt x="510" y="520"/>
                  </a:lnTo>
                  <a:cubicBezTo>
                    <a:pt x="500" y="540"/>
                    <a:pt x="500" y="549"/>
                    <a:pt x="500" y="569"/>
                  </a:cubicBezTo>
                  <a:cubicBezTo>
                    <a:pt x="470" y="569"/>
                    <a:pt x="441" y="560"/>
                    <a:pt x="412" y="560"/>
                  </a:cubicBezTo>
                  <a:cubicBezTo>
                    <a:pt x="363" y="510"/>
                    <a:pt x="324" y="462"/>
                    <a:pt x="274" y="422"/>
                  </a:cubicBezTo>
                  <a:cubicBezTo>
                    <a:pt x="274" y="412"/>
                    <a:pt x="265" y="412"/>
                    <a:pt x="265" y="412"/>
                  </a:cubicBezTo>
                  <a:cubicBezTo>
                    <a:pt x="245" y="412"/>
                    <a:pt x="235" y="432"/>
                    <a:pt x="245" y="442"/>
                  </a:cubicBezTo>
                  <a:lnTo>
                    <a:pt x="363" y="560"/>
                  </a:lnTo>
                  <a:lnTo>
                    <a:pt x="216" y="560"/>
                  </a:lnTo>
                  <a:lnTo>
                    <a:pt x="216" y="549"/>
                  </a:lnTo>
                  <a:cubicBezTo>
                    <a:pt x="167" y="510"/>
                    <a:pt x="128" y="462"/>
                    <a:pt x="78" y="412"/>
                  </a:cubicBezTo>
                  <a:lnTo>
                    <a:pt x="69" y="403"/>
                  </a:lnTo>
                  <a:cubicBezTo>
                    <a:pt x="49" y="403"/>
                    <a:pt x="39" y="422"/>
                    <a:pt x="49" y="442"/>
                  </a:cubicBezTo>
                  <a:lnTo>
                    <a:pt x="167" y="560"/>
                  </a:lnTo>
                  <a:lnTo>
                    <a:pt x="137" y="560"/>
                  </a:lnTo>
                  <a:cubicBezTo>
                    <a:pt x="98" y="549"/>
                    <a:pt x="59" y="549"/>
                    <a:pt x="20" y="549"/>
                  </a:cubicBezTo>
                  <a:cubicBezTo>
                    <a:pt x="0" y="549"/>
                    <a:pt x="0" y="589"/>
                    <a:pt x="20" y="589"/>
                  </a:cubicBezTo>
                  <a:cubicBezTo>
                    <a:pt x="69" y="589"/>
                    <a:pt x="118" y="589"/>
                    <a:pt x="157" y="599"/>
                  </a:cubicBezTo>
                  <a:cubicBezTo>
                    <a:pt x="118" y="628"/>
                    <a:pt x="89" y="667"/>
                    <a:pt x="49" y="697"/>
                  </a:cubicBezTo>
                  <a:cubicBezTo>
                    <a:pt x="30" y="716"/>
                    <a:pt x="49" y="736"/>
                    <a:pt x="59" y="736"/>
                  </a:cubicBezTo>
                  <a:cubicBezTo>
                    <a:pt x="59" y="736"/>
                    <a:pt x="69" y="736"/>
                    <a:pt x="69" y="726"/>
                  </a:cubicBezTo>
                  <a:cubicBezTo>
                    <a:pt x="118" y="687"/>
                    <a:pt x="167" y="638"/>
                    <a:pt x="216" y="599"/>
                  </a:cubicBezTo>
                  <a:lnTo>
                    <a:pt x="353" y="599"/>
                  </a:lnTo>
                  <a:lnTo>
                    <a:pt x="245" y="706"/>
                  </a:lnTo>
                  <a:cubicBezTo>
                    <a:pt x="226" y="716"/>
                    <a:pt x="235" y="736"/>
                    <a:pt x="255" y="736"/>
                  </a:cubicBezTo>
                  <a:lnTo>
                    <a:pt x="265" y="736"/>
                  </a:lnTo>
                  <a:cubicBezTo>
                    <a:pt x="314" y="687"/>
                    <a:pt x="363" y="647"/>
                    <a:pt x="412" y="599"/>
                  </a:cubicBezTo>
                  <a:cubicBezTo>
                    <a:pt x="441" y="599"/>
                    <a:pt x="470" y="599"/>
                    <a:pt x="490" y="608"/>
                  </a:cubicBezTo>
                  <a:cubicBezTo>
                    <a:pt x="500" y="638"/>
                    <a:pt x="510" y="667"/>
                    <a:pt x="539" y="697"/>
                  </a:cubicBezTo>
                  <a:cubicBezTo>
                    <a:pt x="529" y="716"/>
                    <a:pt x="510" y="736"/>
                    <a:pt x="500" y="765"/>
                  </a:cubicBezTo>
                  <a:lnTo>
                    <a:pt x="490" y="765"/>
                  </a:lnTo>
                  <a:cubicBezTo>
                    <a:pt x="431" y="775"/>
                    <a:pt x="372" y="795"/>
                    <a:pt x="304" y="804"/>
                  </a:cubicBezTo>
                  <a:cubicBezTo>
                    <a:pt x="285" y="814"/>
                    <a:pt x="294" y="843"/>
                    <a:pt x="314" y="843"/>
                  </a:cubicBezTo>
                  <a:cubicBezTo>
                    <a:pt x="363" y="834"/>
                    <a:pt x="422" y="824"/>
                    <a:pt x="470" y="804"/>
                  </a:cubicBezTo>
                  <a:lnTo>
                    <a:pt x="470" y="804"/>
                  </a:lnTo>
                  <a:cubicBezTo>
                    <a:pt x="451" y="843"/>
                    <a:pt x="422" y="893"/>
                    <a:pt x="402" y="932"/>
                  </a:cubicBezTo>
                  <a:lnTo>
                    <a:pt x="392" y="932"/>
                  </a:lnTo>
                  <a:cubicBezTo>
                    <a:pt x="324" y="941"/>
                    <a:pt x="265" y="961"/>
                    <a:pt x="206" y="971"/>
                  </a:cubicBezTo>
                  <a:cubicBezTo>
                    <a:pt x="176" y="980"/>
                    <a:pt x="187" y="1010"/>
                    <a:pt x="206" y="1010"/>
                  </a:cubicBezTo>
                  <a:lnTo>
                    <a:pt x="216" y="1010"/>
                  </a:lnTo>
                  <a:cubicBezTo>
                    <a:pt x="265" y="1000"/>
                    <a:pt x="314" y="991"/>
                    <a:pt x="372" y="971"/>
                  </a:cubicBezTo>
                  <a:lnTo>
                    <a:pt x="372" y="971"/>
                  </a:lnTo>
                  <a:cubicBezTo>
                    <a:pt x="363" y="980"/>
                    <a:pt x="363" y="991"/>
                    <a:pt x="353" y="1000"/>
                  </a:cubicBezTo>
                  <a:cubicBezTo>
                    <a:pt x="333" y="1030"/>
                    <a:pt x="314" y="1059"/>
                    <a:pt x="294" y="1098"/>
                  </a:cubicBezTo>
                  <a:cubicBezTo>
                    <a:pt x="285" y="1108"/>
                    <a:pt x="294" y="1128"/>
                    <a:pt x="314" y="1128"/>
                  </a:cubicBezTo>
                  <a:cubicBezTo>
                    <a:pt x="314" y="1128"/>
                    <a:pt x="324" y="1128"/>
                    <a:pt x="324" y="1118"/>
                  </a:cubicBezTo>
                  <a:cubicBezTo>
                    <a:pt x="353" y="1078"/>
                    <a:pt x="372" y="1039"/>
                    <a:pt x="402" y="1000"/>
                  </a:cubicBezTo>
                  <a:lnTo>
                    <a:pt x="431" y="1147"/>
                  </a:lnTo>
                  <a:cubicBezTo>
                    <a:pt x="431" y="1157"/>
                    <a:pt x="441" y="1167"/>
                    <a:pt x="451" y="1167"/>
                  </a:cubicBezTo>
                  <a:cubicBezTo>
                    <a:pt x="461" y="1167"/>
                    <a:pt x="470" y="1157"/>
                    <a:pt x="470" y="1137"/>
                  </a:cubicBezTo>
                  <a:cubicBezTo>
                    <a:pt x="461" y="1078"/>
                    <a:pt x="441" y="1010"/>
                    <a:pt x="431" y="951"/>
                  </a:cubicBezTo>
                  <a:cubicBezTo>
                    <a:pt x="451" y="912"/>
                    <a:pt x="481" y="873"/>
                    <a:pt x="500" y="834"/>
                  </a:cubicBezTo>
                  <a:cubicBezTo>
                    <a:pt x="510" y="882"/>
                    <a:pt x="529" y="932"/>
                    <a:pt x="539" y="980"/>
                  </a:cubicBezTo>
                  <a:cubicBezTo>
                    <a:pt x="539" y="991"/>
                    <a:pt x="549" y="1000"/>
                    <a:pt x="559" y="1000"/>
                  </a:cubicBezTo>
                  <a:cubicBezTo>
                    <a:pt x="568" y="1000"/>
                    <a:pt x="579" y="991"/>
                    <a:pt x="579" y="971"/>
                  </a:cubicBezTo>
                  <a:cubicBezTo>
                    <a:pt x="559" y="912"/>
                    <a:pt x="549" y="843"/>
                    <a:pt x="529" y="784"/>
                  </a:cubicBezTo>
                  <a:cubicBezTo>
                    <a:pt x="549" y="765"/>
                    <a:pt x="559" y="736"/>
                    <a:pt x="579" y="716"/>
                  </a:cubicBezTo>
                  <a:cubicBezTo>
                    <a:pt x="588" y="726"/>
                    <a:pt x="608" y="726"/>
                    <a:pt x="627" y="726"/>
                  </a:cubicBezTo>
                  <a:cubicBezTo>
                    <a:pt x="647" y="726"/>
                    <a:pt x="657" y="726"/>
                    <a:pt x="677" y="716"/>
                  </a:cubicBezTo>
                  <a:cubicBezTo>
                    <a:pt x="686" y="736"/>
                    <a:pt x="706" y="765"/>
                    <a:pt x="716" y="784"/>
                  </a:cubicBezTo>
                  <a:lnTo>
                    <a:pt x="716" y="795"/>
                  </a:lnTo>
                  <a:cubicBezTo>
                    <a:pt x="696" y="853"/>
                    <a:pt x="677" y="922"/>
                    <a:pt x="657" y="980"/>
                  </a:cubicBezTo>
                  <a:cubicBezTo>
                    <a:pt x="657" y="991"/>
                    <a:pt x="666" y="1000"/>
                    <a:pt x="677" y="1000"/>
                  </a:cubicBezTo>
                  <a:cubicBezTo>
                    <a:pt x="686" y="1000"/>
                    <a:pt x="696" y="1000"/>
                    <a:pt x="696" y="991"/>
                  </a:cubicBezTo>
                  <a:cubicBezTo>
                    <a:pt x="706" y="941"/>
                    <a:pt x="725" y="882"/>
                    <a:pt x="735" y="834"/>
                  </a:cubicBezTo>
                  <a:cubicBezTo>
                    <a:pt x="764" y="873"/>
                    <a:pt x="784" y="922"/>
                    <a:pt x="804" y="961"/>
                  </a:cubicBezTo>
                  <a:cubicBezTo>
                    <a:pt x="784" y="1030"/>
                    <a:pt x="764" y="1089"/>
                    <a:pt x="755" y="1147"/>
                  </a:cubicBezTo>
                  <a:cubicBezTo>
                    <a:pt x="745" y="1167"/>
                    <a:pt x="755" y="1176"/>
                    <a:pt x="775" y="1176"/>
                  </a:cubicBezTo>
                  <a:lnTo>
                    <a:pt x="784" y="1167"/>
                  </a:lnTo>
                  <a:cubicBezTo>
                    <a:pt x="804" y="1108"/>
                    <a:pt x="814" y="1059"/>
                    <a:pt x="833" y="1010"/>
                  </a:cubicBezTo>
                  <a:cubicBezTo>
                    <a:pt x="833" y="1010"/>
                    <a:pt x="843" y="1020"/>
                    <a:pt x="843" y="1030"/>
                  </a:cubicBezTo>
                  <a:cubicBezTo>
                    <a:pt x="862" y="1069"/>
                    <a:pt x="882" y="1098"/>
                    <a:pt x="902" y="1137"/>
                  </a:cubicBezTo>
                  <a:cubicBezTo>
                    <a:pt x="902" y="1137"/>
                    <a:pt x="912" y="1147"/>
                    <a:pt x="921" y="1147"/>
                  </a:cubicBezTo>
                  <a:cubicBezTo>
                    <a:pt x="931" y="1147"/>
                    <a:pt x="941" y="1128"/>
                    <a:pt x="931" y="1118"/>
                  </a:cubicBezTo>
                  <a:cubicBezTo>
                    <a:pt x="912" y="1078"/>
                    <a:pt x="892" y="1030"/>
                    <a:pt x="873" y="991"/>
                  </a:cubicBezTo>
                  <a:lnTo>
                    <a:pt x="873" y="991"/>
                  </a:lnTo>
                  <a:cubicBezTo>
                    <a:pt x="921" y="1010"/>
                    <a:pt x="971" y="1020"/>
                    <a:pt x="1019" y="1039"/>
                  </a:cubicBezTo>
                  <a:cubicBezTo>
                    <a:pt x="1039" y="1039"/>
                    <a:pt x="1049" y="1010"/>
                    <a:pt x="1029" y="1000"/>
                  </a:cubicBezTo>
                  <a:cubicBezTo>
                    <a:pt x="971" y="980"/>
                    <a:pt x="902" y="961"/>
                    <a:pt x="843" y="941"/>
                  </a:cubicBezTo>
                  <a:cubicBezTo>
                    <a:pt x="823" y="902"/>
                    <a:pt x="794" y="863"/>
                    <a:pt x="775" y="824"/>
                  </a:cubicBezTo>
                  <a:lnTo>
                    <a:pt x="775" y="824"/>
                  </a:lnTo>
                  <a:cubicBezTo>
                    <a:pt x="823" y="834"/>
                    <a:pt x="873" y="853"/>
                    <a:pt x="921" y="863"/>
                  </a:cubicBezTo>
                  <a:lnTo>
                    <a:pt x="931" y="863"/>
                  </a:lnTo>
                  <a:cubicBezTo>
                    <a:pt x="951" y="863"/>
                    <a:pt x="960" y="834"/>
                    <a:pt x="931" y="834"/>
                  </a:cubicBezTo>
                  <a:lnTo>
                    <a:pt x="755" y="775"/>
                  </a:lnTo>
                  <a:cubicBezTo>
                    <a:pt x="735" y="745"/>
                    <a:pt x="725" y="726"/>
                    <a:pt x="706" y="697"/>
                  </a:cubicBezTo>
                  <a:cubicBezTo>
                    <a:pt x="725" y="687"/>
                    <a:pt x="735" y="677"/>
                    <a:pt x="735" y="667"/>
                  </a:cubicBezTo>
                  <a:cubicBezTo>
                    <a:pt x="745" y="647"/>
                    <a:pt x="755" y="628"/>
                    <a:pt x="755" y="608"/>
                  </a:cubicBezTo>
                  <a:cubicBezTo>
                    <a:pt x="784" y="608"/>
                    <a:pt x="814" y="608"/>
                    <a:pt x="843" y="618"/>
                  </a:cubicBezTo>
                  <a:lnTo>
                    <a:pt x="980" y="755"/>
                  </a:lnTo>
                  <a:cubicBezTo>
                    <a:pt x="990" y="765"/>
                    <a:pt x="990" y="765"/>
                    <a:pt x="1000" y="765"/>
                  </a:cubicBezTo>
                  <a:cubicBezTo>
                    <a:pt x="1010" y="765"/>
                    <a:pt x="1019" y="745"/>
                    <a:pt x="1010" y="736"/>
                  </a:cubicBezTo>
                  <a:cubicBezTo>
                    <a:pt x="971" y="697"/>
                    <a:pt x="931" y="657"/>
                    <a:pt x="902" y="618"/>
                  </a:cubicBezTo>
                  <a:lnTo>
                    <a:pt x="1039" y="618"/>
                  </a:lnTo>
                  <a:lnTo>
                    <a:pt x="1039" y="628"/>
                  </a:lnTo>
                  <a:cubicBezTo>
                    <a:pt x="1088" y="667"/>
                    <a:pt x="1137" y="716"/>
                    <a:pt x="1176" y="765"/>
                  </a:cubicBezTo>
                  <a:cubicBezTo>
                    <a:pt x="1186" y="765"/>
                    <a:pt x="1186" y="775"/>
                    <a:pt x="1196" y="775"/>
                  </a:cubicBezTo>
                  <a:cubicBezTo>
                    <a:pt x="1206" y="775"/>
                    <a:pt x="1215" y="755"/>
                    <a:pt x="1206" y="736"/>
                  </a:cubicBezTo>
                  <a:cubicBezTo>
                    <a:pt x="1167" y="697"/>
                    <a:pt x="1127" y="657"/>
                    <a:pt x="1098" y="618"/>
                  </a:cubicBezTo>
                  <a:lnTo>
                    <a:pt x="1117" y="618"/>
                  </a:lnTo>
                  <a:cubicBezTo>
                    <a:pt x="1156" y="628"/>
                    <a:pt x="1196" y="628"/>
                    <a:pt x="1235" y="628"/>
                  </a:cubicBezTo>
                  <a:cubicBezTo>
                    <a:pt x="1265" y="628"/>
                    <a:pt x="1265" y="589"/>
                    <a:pt x="1235" y="589"/>
                  </a:cubicBezTo>
                  <a:cubicBezTo>
                    <a:pt x="1196" y="589"/>
                    <a:pt x="1147" y="589"/>
                    <a:pt x="1098" y="579"/>
                  </a:cubicBezTo>
                  <a:cubicBezTo>
                    <a:pt x="1137" y="549"/>
                    <a:pt x="1176" y="510"/>
                    <a:pt x="1215" y="481"/>
                  </a:cubicBezTo>
                  <a:cubicBezTo>
                    <a:pt x="1225" y="462"/>
                    <a:pt x="1215" y="442"/>
                    <a:pt x="1196" y="442"/>
                  </a:cubicBezTo>
                  <a:lnTo>
                    <a:pt x="1186" y="451"/>
                  </a:lnTo>
                  <a:cubicBezTo>
                    <a:pt x="1137" y="491"/>
                    <a:pt x="1088" y="540"/>
                    <a:pt x="1049" y="579"/>
                  </a:cubicBezTo>
                  <a:lnTo>
                    <a:pt x="902" y="579"/>
                  </a:lnTo>
                  <a:cubicBezTo>
                    <a:pt x="941" y="540"/>
                    <a:pt x="980" y="510"/>
                    <a:pt x="1019" y="471"/>
                  </a:cubicBezTo>
                  <a:cubicBezTo>
                    <a:pt x="1029" y="462"/>
                    <a:pt x="1019" y="442"/>
                    <a:pt x="1000" y="442"/>
                  </a:cubicBezTo>
                  <a:lnTo>
                    <a:pt x="990" y="442"/>
                  </a:lnTo>
                  <a:cubicBezTo>
                    <a:pt x="941" y="491"/>
                    <a:pt x="892" y="530"/>
                    <a:pt x="853" y="579"/>
                  </a:cubicBezTo>
                  <a:cubicBezTo>
                    <a:pt x="814" y="579"/>
                    <a:pt x="784" y="569"/>
                    <a:pt x="755" y="569"/>
                  </a:cubicBezTo>
                  <a:cubicBezTo>
                    <a:pt x="755" y="540"/>
                    <a:pt x="735" y="510"/>
                    <a:pt x="716" y="491"/>
                  </a:cubicBezTo>
                  <a:cubicBezTo>
                    <a:pt x="725" y="471"/>
                    <a:pt x="745" y="442"/>
                    <a:pt x="755" y="412"/>
                  </a:cubicBezTo>
                  <a:lnTo>
                    <a:pt x="764" y="412"/>
                  </a:lnTo>
                  <a:cubicBezTo>
                    <a:pt x="823" y="403"/>
                    <a:pt x="892" y="383"/>
                    <a:pt x="951" y="373"/>
                  </a:cubicBezTo>
                  <a:cubicBezTo>
                    <a:pt x="971" y="364"/>
                    <a:pt x="971" y="334"/>
                    <a:pt x="951" y="334"/>
                  </a:cubicBezTo>
                  <a:lnTo>
                    <a:pt x="941" y="334"/>
                  </a:lnTo>
                  <a:cubicBezTo>
                    <a:pt x="892" y="344"/>
                    <a:pt x="843" y="353"/>
                    <a:pt x="784" y="373"/>
                  </a:cubicBezTo>
                  <a:cubicBezTo>
                    <a:pt x="814" y="334"/>
                    <a:pt x="833" y="285"/>
                    <a:pt x="862" y="246"/>
                  </a:cubicBezTo>
                  <a:lnTo>
                    <a:pt x="873" y="246"/>
                  </a:lnTo>
                  <a:cubicBezTo>
                    <a:pt x="931" y="236"/>
                    <a:pt x="990" y="216"/>
                    <a:pt x="1058" y="197"/>
                  </a:cubicBezTo>
                  <a:cubicBezTo>
                    <a:pt x="1078" y="197"/>
                    <a:pt x="1069" y="168"/>
                    <a:pt x="1049" y="168"/>
                  </a:cubicBezTo>
                  <a:cubicBezTo>
                    <a:pt x="990" y="177"/>
                    <a:pt x="941" y="187"/>
                    <a:pt x="892" y="207"/>
                  </a:cubicBezTo>
                  <a:cubicBezTo>
                    <a:pt x="892" y="197"/>
                    <a:pt x="902" y="187"/>
                    <a:pt x="902" y="177"/>
                  </a:cubicBezTo>
                  <a:cubicBezTo>
                    <a:pt x="921" y="148"/>
                    <a:pt x="941" y="118"/>
                    <a:pt x="960" y="79"/>
                  </a:cubicBezTo>
                  <a:cubicBezTo>
                    <a:pt x="971" y="70"/>
                    <a:pt x="960" y="50"/>
                    <a:pt x="951" y="50"/>
                  </a:cubicBezTo>
                  <a:cubicBezTo>
                    <a:pt x="941" y="50"/>
                    <a:pt x="941" y="50"/>
                    <a:pt x="931" y="59"/>
                  </a:cubicBezTo>
                  <a:cubicBezTo>
                    <a:pt x="912" y="99"/>
                    <a:pt x="882" y="138"/>
                    <a:pt x="862" y="177"/>
                  </a:cubicBezTo>
                  <a:cubicBezTo>
                    <a:pt x="843" y="128"/>
                    <a:pt x="833" y="79"/>
                    <a:pt x="823" y="30"/>
                  </a:cubicBezTo>
                  <a:cubicBezTo>
                    <a:pt x="823" y="20"/>
                    <a:pt x="814" y="11"/>
                    <a:pt x="804" y="11"/>
                  </a:cubicBezTo>
                  <a:cubicBezTo>
                    <a:pt x="794" y="11"/>
                    <a:pt x="784" y="20"/>
                    <a:pt x="784" y="40"/>
                  </a:cubicBezTo>
                  <a:cubicBezTo>
                    <a:pt x="804" y="99"/>
                    <a:pt x="814" y="157"/>
                    <a:pt x="833" y="226"/>
                  </a:cubicBezTo>
                  <a:cubicBezTo>
                    <a:pt x="804" y="266"/>
                    <a:pt x="784" y="305"/>
                    <a:pt x="755" y="344"/>
                  </a:cubicBezTo>
                  <a:lnTo>
                    <a:pt x="725" y="197"/>
                  </a:lnTo>
                  <a:cubicBezTo>
                    <a:pt x="716" y="187"/>
                    <a:pt x="716" y="177"/>
                    <a:pt x="706" y="177"/>
                  </a:cubicBezTo>
                  <a:cubicBezTo>
                    <a:pt x="696" y="177"/>
                    <a:pt x="686" y="187"/>
                    <a:pt x="686" y="207"/>
                  </a:cubicBezTo>
                  <a:cubicBezTo>
                    <a:pt x="696" y="266"/>
                    <a:pt x="716" y="334"/>
                    <a:pt x="725" y="393"/>
                  </a:cubicBezTo>
                  <a:cubicBezTo>
                    <a:pt x="716" y="422"/>
                    <a:pt x="696" y="442"/>
                    <a:pt x="677" y="471"/>
                  </a:cubicBezTo>
                  <a:cubicBezTo>
                    <a:pt x="666" y="462"/>
                    <a:pt x="647" y="462"/>
                    <a:pt x="627" y="462"/>
                  </a:cubicBezTo>
                  <a:cubicBezTo>
                    <a:pt x="608" y="462"/>
                    <a:pt x="598" y="462"/>
                    <a:pt x="588" y="471"/>
                  </a:cubicBezTo>
                  <a:cubicBezTo>
                    <a:pt x="568" y="442"/>
                    <a:pt x="559" y="412"/>
                    <a:pt x="549" y="393"/>
                  </a:cubicBezTo>
                  <a:lnTo>
                    <a:pt x="549" y="383"/>
                  </a:lnTo>
                  <a:cubicBezTo>
                    <a:pt x="568" y="324"/>
                    <a:pt x="579" y="255"/>
                    <a:pt x="598" y="197"/>
                  </a:cubicBezTo>
                  <a:cubicBezTo>
                    <a:pt x="608" y="187"/>
                    <a:pt x="588" y="177"/>
                    <a:pt x="579" y="177"/>
                  </a:cubicBezTo>
                  <a:cubicBezTo>
                    <a:pt x="579" y="177"/>
                    <a:pt x="568" y="177"/>
                    <a:pt x="559" y="187"/>
                  </a:cubicBezTo>
                  <a:cubicBezTo>
                    <a:pt x="549" y="236"/>
                    <a:pt x="529" y="295"/>
                    <a:pt x="520" y="344"/>
                  </a:cubicBezTo>
                  <a:cubicBezTo>
                    <a:pt x="500" y="305"/>
                    <a:pt x="470" y="255"/>
                    <a:pt x="451" y="216"/>
                  </a:cubicBezTo>
                  <a:cubicBezTo>
                    <a:pt x="470" y="148"/>
                    <a:pt x="490" y="89"/>
                    <a:pt x="510" y="30"/>
                  </a:cubicBezTo>
                  <a:cubicBezTo>
                    <a:pt x="510" y="11"/>
                    <a:pt x="500" y="1"/>
                    <a:pt x="49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4"/>
            <p:cNvSpPr/>
            <p:nvPr/>
          </p:nvSpPr>
          <p:spPr>
            <a:xfrm>
              <a:off x="8687941" y="3360631"/>
              <a:ext cx="214930" cy="199984"/>
            </a:xfrm>
            <a:custGeom>
              <a:avLst/>
              <a:gdLst/>
              <a:ahLst/>
              <a:cxnLst/>
              <a:rect l="l" t="t" r="r" b="b"/>
              <a:pathLst>
                <a:path w="1265" h="1177" extrusionOk="0">
                  <a:moveTo>
                    <a:pt x="491" y="0"/>
                  </a:moveTo>
                  <a:cubicBezTo>
                    <a:pt x="481" y="0"/>
                    <a:pt x="481" y="0"/>
                    <a:pt x="471" y="10"/>
                  </a:cubicBezTo>
                  <a:cubicBezTo>
                    <a:pt x="461" y="69"/>
                    <a:pt x="441" y="118"/>
                    <a:pt x="432" y="167"/>
                  </a:cubicBezTo>
                  <a:cubicBezTo>
                    <a:pt x="422" y="157"/>
                    <a:pt x="422" y="157"/>
                    <a:pt x="422" y="148"/>
                  </a:cubicBezTo>
                  <a:cubicBezTo>
                    <a:pt x="402" y="108"/>
                    <a:pt x="383" y="79"/>
                    <a:pt x="363" y="39"/>
                  </a:cubicBezTo>
                  <a:cubicBezTo>
                    <a:pt x="354" y="39"/>
                    <a:pt x="354" y="30"/>
                    <a:pt x="343" y="30"/>
                  </a:cubicBezTo>
                  <a:cubicBezTo>
                    <a:pt x="334" y="30"/>
                    <a:pt x="324" y="50"/>
                    <a:pt x="324" y="59"/>
                  </a:cubicBezTo>
                  <a:cubicBezTo>
                    <a:pt x="354" y="98"/>
                    <a:pt x="373" y="137"/>
                    <a:pt x="393" y="187"/>
                  </a:cubicBezTo>
                  <a:cubicBezTo>
                    <a:pt x="343" y="167"/>
                    <a:pt x="295" y="157"/>
                    <a:pt x="245" y="137"/>
                  </a:cubicBezTo>
                  <a:lnTo>
                    <a:pt x="236" y="137"/>
                  </a:lnTo>
                  <a:cubicBezTo>
                    <a:pt x="216" y="137"/>
                    <a:pt x="216" y="167"/>
                    <a:pt x="236" y="177"/>
                  </a:cubicBezTo>
                  <a:cubicBezTo>
                    <a:pt x="295" y="196"/>
                    <a:pt x="354" y="216"/>
                    <a:pt x="422" y="235"/>
                  </a:cubicBezTo>
                  <a:cubicBezTo>
                    <a:pt x="441" y="275"/>
                    <a:pt x="461" y="314"/>
                    <a:pt x="491" y="353"/>
                  </a:cubicBezTo>
                  <a:cubicBezTo>
                    <a:pt x="441" y="344"/>
                    <a:pt x="393" y="324"/>
                    <a:pt x="334" y="314"/>
                  </a:cubicBezTo>
                  <a:lnTo>
                    <a:pt x="334" y="304"/>
                  </a:lnTo>
                  <a:cubicBezTo>
                    <a:pt x="314" y="304"/>
                    <a:pt x="304" y="344"/>
                    <a:pt x="324" y="344"/>
                  </a:cubicBezTo>
                  <a:cubicBezTo>
                    <a:pt x="393" y="363"/>
                    <a:pt x="452" y="383"/>
                    <a:pt x="510" y="402"/>
                  </a:cubicBezTo>
                  <a:cubicBezTo>
                    <a:pt x="530" y="431"/>
                    <a:pt x="539" y="461"/>
                    <a:pt x="559" y="481"/>
                  </a:cubicBezTo>
                  <a:cubicBezTo>
                    <a:pt x="539" y="490"/>
                    <a:pt x="530" y="510"/>
                    <a:pt x="520" y="520"/>
                  </a:cubicBezTo>
                  <a:cubicBezTo>
                    <a:pt x="510" y="540"/>
                    <a:pt x="500" y="549"/>
                    <a:pt x="500" y="569"/>
                  </a:cubicBezTo>
                  <a:cubicBezTo>
                    <a:pt x="471" y="559"/>
                    <a:pt x="452" y="559"/>
                    <a:pt x="422" y="559"/>
                  </a:cubicBezTo>
                  <a:lnTo>
                    <a:pt x="412" y="559"/>
                  </a:lnTo>
                  <a:cubicBezTo>
                    <a:pt x="373" y="510"/>
                    <a:pt x="324" y="461"/>
                    <a:pt x="285" y="422"/>
                  </a:cubicBezTo>
                  <a:cubicBezTo>
                    <a:pt x="275" y="412"/>
                    <a:pt x="275" y="412"/>
                    <a:pt x="265" y="412"/>
                  </a:cubicBezTo>
                  <a:cubicBezTo>
                    <a:pt x="256" y="412"/>
                    <a:pt x="236" y="431"/>
                    <a:pt x="256" y="442"/>
                  </a:cubicBezTo>
                  <a:cubicBezTo>
                    <a:pt x="295" y="481"/>
                    <a:pt x="324" y="520"/>
                    <a:pt x="363" y="559"/>
                  </a:cubicBezTo>
                  <a:lnTo>
                    <a:pt x="226" y="559"/>
                  </a:lnTo>
                  <a:cubicBezTo>
                    <a:pt x="226" y="559"/>
                    <a:pt x="226" y="549"/>
                    <a:pt x="216" y="549"/>
                  </a:cubicBezTo>
                  <a:cubicBezTo>
                    <a:pt x="177" y="500"/>
                    <a:pt x="128" y="461"/>
                    <a:pt x="89" y="412"/>
                  </a:cubicBezTo>
                  <a:cubicBezTo>
                    <a:pt x="79" y="412"/>
                    <a:pt x="79" y="402"/>
                    <a:pt x="69" y="402"/>
                  </a:cubicBezTo>
                  <a:cubicBezTo>
                    <a:pt x="60" y="402"/>
                    <a:pt x="40" y="422"/>
                    <a:pt x="60" y="442"/>
                  </a:cubicBezTo>
                  <a:cubicBezTo>
                    <a:pt x="99" y="481"/>
                    <a:pt x="128" y="520"/>
                    <a:pt x="167" y="559"/>
                  </a:cubicBezTo>
                  <a:cubicBezTo>
                    <a:pt x="158" y="559"/>
                    <a:pt x="158" y="559"/>
                    <a:pt x="147" y="549"/>
                  </a:cubicBezTo>
                  <a:lnTo>
                    <a:pt x="20" y="549"/>
                  </a:lnTo>
                  <a:cubicBezTo>
                    <a:pt x="1" y="549"/>
                    <a:pt x="1" y="588"/>
                    <a:pt x="20" y="588"/>
                  </a:cubicBezTo>
                  <a:lnTo>
                    <a:pt x="167" y="588"/>
                  </a:lnTo>
                  <a:cubicBezTo>
                    <a:pt x="128" y="627"/>
                    <a:pt x="89" y="667"/>
                    <a:pt x="49" y="696"/>
                  </a:cubicBezTo>
                  <a:cubicBezTo>
                    <a:pt x="40" y="716"/>
                    <a:pt x="49" y="736"/>
                    <a:pt x="60" y="736"/>
                  </a:cubicBezTo>
                  <a:cubicBezTo>
                    <a:pt x="69" y="736"/>
                    <a:pt x="69" y="725"/>
                    <a:pt x="79" y="725"/>
                  </a:cubicBezTo>
                  <a:cubicBezTo>
                    <a:pt x="128" y="686"/>
                    <a:pt x="167" y="638"/>
                    <a:pt x="216" y="598"/>
                  </a:cubicBezTo>
                  <a:lnTo>
                    <a:pt x="363" y="598"/>
                  </a:lnTo>
                  <a:cubicBezTo>
                    <a:pt x="324" y="638"/>
                    <a:pt x="285" y="667"/>
                    <a:pt x="245" y="706"/>
                  </a:cubicBezTo>
                  <a:cubicBezTo>
                    <a:pt x="236" y="716"/>
                    <a:pt x="245" y="736"/>
                    <a:pt x="256" y="736"/>
                  </a:cubicBezTo>
                  <a:lnTo>
                    <a:pt x="275" y="736"/>
                  </a:lnTo>
                  <a:lnTo>
                    <a:pt x="412" y="598"/>
                  </a:lnTo>
                  <a:lnTo>
                    <a:pt x="500" y="598"/>
                  </a:lnTo>
                  <a:cubicBezTo>
                    <a:pt x="500" y="638"/>
                    <a:pt x="520" y="667"/>
                    <a:pt x="550" y="696"/>
                  </a:cubicBezTo>
                  <a:cubicBezTo>
                    <a:pt x="530" y="716"/>
                    <a:pt x="520" y="736"/>
                    <a:pt x="500" y="765"/>
                  </a:cubicBezTo>
                  <a:cubicBezTo>
                    <a:pt x="432" y="775"/>
                    <a:pt x="373" y="794"/>
                    <a:pt x="314" y="804"/>
                  </a:cubicBezTo>
                  <a:cubicBezTo>
                    <a:pt x="285" y="814"/>
                    <a:pt x="295" y="843"/>
                    <a:pt x="314" y="843"/>
                  </a:cubicBezTo>
                  <a:lnTo>
                    <a:pt x="324" y="843"/>
                  </a:lnTo>
                  <a:cubicBezTo>
                    <a:pt x="373" y="834"/>
                    <a:pt x="422" y="823"/>
                    <a:pt x="481" y="804"/>
                  </a:cubicBezTo>
                  <a:lnTo>
                    <a:pt x="481" y="804"/>
                  </a:lnTo>
                  <a:cubicBezTo>
                    <a:pt x="452" y="843"/>
                    <a:pt x="432" y="882"/>
                    <a:pt x="402" y="932"/>
                  </a:cubicBezTo>
                  <a:lnTo>
                    <a:pt x="393" y="932"/>
                  </a:lnTo>
                  <a:cubicBezTo>
                    <a:pt x="334" y="941"/>
                    <a:pt x="275" y="961"/>
                    <a:pt x="206" y="971"/>
                  </a:cubicBezTo>
                  <a:cubicBezTo>
                    <a:pt x="187" y="980"/>
                    <a:pt x="187" y="1010"/>
                    <a:pt x="216" y="1010"/>
                  </a:cubicBezTo>
                  <a:cubicBezTo>
                    <a:pt x="265" y="1000"/>
                    <a:pt x="324" y="990"/>
                    <a:pt x="373" y="971"/>
                  </a:cubicBezTo>
                  <a:lnTo>
                    <a:pt x="373" y="971"/>
                  </a:lnTo>
                  <a:cubicBezTo>
                    <a:pt x="373" y="980"/>
                    <a:pt x="363" y="990"/>
                    <a:pt x="363" y="990"/>
                  </a:cubicBezTo>
                  <a:cubicBezTo>
                    <a:pt x="343" y="1030"/>
                    <a:pt x="314" y="1059"/>
                    <a:pt x="295" y="1098"/>
                  </a:cubicBezTo>
                  <a:cubicBezTo>
                    <a:pt x="285" y="1108"/>
                    <a:pt x="304" y="1128"/>
                    <a:pt x="314" y="1128"/>
                  </a:cubicBezTo>
                  <a:cubicBezTo>
                    <a:pt x="324" y="1128"/>
                    <a:pt x="324" y="1117"/>
                    <a:pt x="334" y="1117"/>
                  </a:cubicBezTo>
                  <a:cubicBezTo>
                    <a:pt x="354" y="1078"/>
                    <a:pt x="383" y="1039"/>
                    <a:pt x="402" y="1000"/>
                  </a:cubicBezTo>
                  <a:cubicBezTo>
                    <a:pt x="412" y="1049"/>
                    <a:pt x="432" y="1098"/>
                    <a:pt x="441" y="1147"/>
                  </a:cubicBezTo>
                  <a:cubicBezTo>
                    <a:pt x="441" y="1157"/>
                    <a:pt x="452" y="1167"/>
                    <a:pt x="452" y="1167"/>
                  </a:cubicBezTo>
                  <a:cubicBezTo>
                    <a:pt x="471" y="1167"/>
                    <a:pt x="481" y="1157"/>
                    <a:pt x="481" y="1137"/>
                  </a:cubicBezTo>
                  <a:cubicBezTo>
                    <a:pt x="461" y="1078"/>
                    <a:pt x="452" y="1010"/>
                    <a:pt x="432" y="951"/>
                  </a:cubicBezTo>
                  <a:cubicBezTo>
                    <a:pt x="461" y="912"/>
                    <a:pt x="481" y="873"/>
                    <a:pt x="510" y="834"/>
                  </a:cubicBezTo>
                  <a:lnTo>
                    <a:pt x="539" y="980"/>
                  </a:lnTo>
                  <a:cubicBezTo>
                    <a:pt x="539" y="990"/>
                    <a:pt x="550" y="1000"/>
                    <a:pt x="559" y="1000"/>
                  </a:cubicBezTo>
                  <a:cubicBezTo>
                    <a:pt x="569" y="1000"/>
                    <a:pt x="579" y="990"/>
                    <a:pt x="579" y="971"/>
                  </a:cubicBezTo>
                  <a:cubicBezTo>
                    <a:pt x="569" y="912"/>
                    <a:pt x="550" y="843"/>
                    <a:pt x="539" y="784"/>
                  </a:cubicBezTo>
                  <a:cubicBezTo>
                    <a:pt x="550" y="765"/>
                    <a:pt x="569" y="736"/>
                    <a:pt x="579" y="716"/>
                  </a:cubicBezTo>
                  <a:cubicBezTo>
                    <a:pt x="598" y="725"/>
                    <a:pt x="608" y="725"/>
                    <a:pt x="628" y="725"/>
                  </a:cubicBezTo>
                  <a:cubicBezTo>
                    <a:pt x="647" y="725"/>
                    <a:pt x="667" y="725"/>
                    <a:pt x="677" y="716"/>
                  </a:cubicBezTo>
                  <a:cubicBezTo>
                    <a:pt x="696" y="736"/>
                    <a:pt x="706" y="765"/>
                    <a:pt x="716" y="784"/>
                  </a:cubicBezTo>
                  <a:lnTo>
                    <a:pt x="716" y="794"/>
                  </a:lnTo>
                  <a:cubicBezTo>
                    <a:pt x="696" y="853"/>
                    <a:pt x="677" y="912"/>
                    <a:pt x="667" y="980"/>
                  </a:cubicBezTo>
                  <a:cubicBezTo>
                    <a:pt x="657" y="990"/>
                    <a:pt x="667" y="1000"/>
                    <a:pt x="687" y="1000"/>
                  </a:cubicBezTo>
                  <a:cubicBezTo>
                    <a:pt x="687" y="1000"/>
                    <a:pt x="696" y="1000"/>
                    <a:pt x="696" y="990"/>
                  </a:cubicBezTo>
                  <a:cubicBezTo>
                    <a:pt x="716" y="941"/>
                    <a:pt x="726" y="882"/>
                    <a:pt x="745" y="834"/>
                  </a:cubicBezTo>
                  <a:cubicBezTo>
                    <a:pt x="765" y="873"/>
                    <a:pt x="794" y="912"/>
                    <a:pt x="814" y="961"/>
                  </a:cubicBezTo>
                  <a:cubicBezTo>
                    <a:pt x="794" y="1030"/>
                    <a:pt x="774" y="1088"/>
                    <a:pt x="755" y="1147"/>
                  </a:cubicBezTo>
                  <a:cubicBezTo>
                    <a:pt x="755" y="1167"/>
                    <a:pt x="765" y="1176"/>
                    <a:pt x="774" y="1176"/>
                  </a:cubicBezTo>
                  <a:cubicBezTo>
                    <a:pt x="785" y="1176"/>
                    <a:pt x="794" y="1167"/>
                    <a:pt x="794" y="1157"/>
                  </a:cubicBezTo>
                  <a:cubicBezTo>
                    <a:pt x="804" y="1108"/>
                    <a:pt x="824" y="1059"/>
                    <a:pt x="833" y="1010"/>
                  </a:cubicBezTo>
                  <a:cubicBezTo>
                    <a:pt x="843" y="1010"/>
                    <a:pt x="843" y="1019"/>
                    <a:pt x="853" y="1030"/>
                  </a:cubicBezTo>
                  <a:cubicBezTo>
                    <a:pt x="872" y="1059"/>
                    <a:pt x="892" y="1098"/>
                    <a:pt x="902" y="1137"/>
                  </a:cubicBezTo>
                  <a:cubicBezTo>
                    <a:pt x="912" y="1137"/>
                    <a:pt x="912" y="1147"/>
                    <a:pt x="922" y="1147"/>
                  </a:cubicBezTo>
                  <a:cubicBezTo>
                    <a:pt x="931" y="1147"/>
                    <a:pt x="951" y="1128"/>
                    <a:pt x="941" y="1117"/>
                  </a:cubicBezTo>
                  <a:cubicBezTo>
                    <a:pt x="922" y="1069"/>
                    <a:pt x="892" y="1030"/>
                    <a:pt x="872" y="990"/>
                  </a:cubicBezTo>
                  <a:lnTo>
                    <a:pt x="872" y="990"/>
                  </a:lnTo>
                  <a:cubicBezTo>
                    <a:pt x="922" y="1010"/>
                    <a:pt x="970" y="1019"/>
                    <a:pt x="1020" y="1039"/>
                  </a:cubicBezTo>
                  <a:lnTo>
                    <a:pt x="1029" y="1039"/>
                  </a:lnTo>
                  <a:cubicBezTo>
                    <a:pt x="1049" y="1039"/>
                    <a:pt x="1059" y="1010"/>
                    <a:pt x="1029" y="1000"/>
                  </a:cubicBezTo>
                  <a:cubicBezTo>
                    <a:pt x="970" y="980"/>
                    <a:pt x="912" y="961"/>
                    <a:pt x="843" y="941"/>
                  </a:cubicBezTo>
                  <a:cubicBezTo>
                    <a:pt x="824" y="902"/>
                    <a:pt x="804" y="863"/>
                    <a:pt x="785" y="814"/>
                  </a:cubicBezTo>
                  <a:lnTo>
                    <a:pt x="785" y="814"/>
                  </a:lnTo>
                  <a:cubicBezTo>
                    <a:pt x="833" y="834"/>
                    <a:pt x="883" y="853"/>
                    <a:pt x="931" y="863"/>
                  </a:cubicBezTo>
                  <a:cubicBezTo>
                    <a:pt x="951" y="863"/>
                    <a:pt x="961" y="834"/>
                    <a:pt x="941" y="823"/>
                  </a:cubicBezTo>
                  <a:cubicBezTo>
                    <a:pt x="883" y="804"/>
                    <a:pt x="814" y="794"/>
                    <a:pt x="755" y="775"/>
                  </a:cubicBezTo>
                  <a:cubicBezTo>
                    <a:pt x="745" y="745"/>
                    <a:pt x="726" y="716"/>
                    <a:pt x="716" y="696"/>
                  </a:cubicBezTo>
                  <a:cubicBezTo>
                    <a:pt x="726" y="686"/>
                    <a:pt x="735" y="677"/>
                    <a:pt x="745" y="657"/>
                  </a:cubicBezTo>
                  <a:cubicBezTo>
                    <a:pt x="755" y="647"/>
                    <a:pt x="755" y="627"/>
                    <a:pt x="765" y="608"/>
                  </a:cubicBezTo>
                  <a:lnTo>
                    <a:pt x="843" y="608"/>
                  </a:lnTo>
                  <a:lnTo>
                    <a:pt x="853" y="618"/>
                  </a:lnTo>
                  <a:cubicBezTo>
                    <a:pt x="892" y="667"/>
                    <a:pt x="941" y="706"/>
                    <a:pt x="990" y="755"/>
                  </a:cubicBezTo>
                  <a:cubicBezTo>
                    <a:pt x="990" y="765"/>
                    <a:pt x="990" y="765"/>
                    <a:pt x="1000" y="765"/>
                  </a:cubicBezTo>
                  <a:cubicBezTo>
                    <a:pt x="1010" y="765"/>
                    <a:pt x="1029" y="745"/>
                    <a:pt x="1010" y="736"/>
                  </a:cubicBezTo>
                  <a:cubicBezTo>
                    <a:pt x="981" y="696"/>
                    <a:pt x="941" y="657"/>
                    <a:pt x="902" y="618"/>
                  </a:cubicBezTo>
                  <a:lnTo>
                    <a:pt x="1039" y="618"/>
                  </a:lnTo>
                  <a:cubicBezTo>
                    <a:pt x="1049" y="618"/>
                    <a:pt x="1049" y="618"/>
                    <a:pt x="1049" y="627"/>
                  </a:cubicBezTo>
                  <a:lnTo>
                    <a:pt x="1186" y="765"/>
                  </a:lnTo>
                  <a:lnTo>
                    <a:pt x="1196" y="765"/>
                  </a:lnTo>
                  <a:cubicBezTo>
                    <a:pt x="1206" y="765"/>
                    <a:pt x="1225" y="755"/>
                    <a:pt x="1206" y="736"/>
                  </a:cubicBezTo>
                  <a:cubicBezTo>
                    <a:pt x="1177" y="696"/>
                    <a:pt x="1137" y="657"/>
                    <a:pt x="1098" y="618"/>
                  </a:cubicBezTo>
                  <a:lnTo>
                    <a:pt x="1127" y="618"/>
                  </a:lnTo>
                  <a:cubicBezTo>
                    <a:pt x="1166" y="618"/>
                    <a:pt x="1206" y="627"/>
                    <a:pt x="1245" y="627"/>
                  </a:cubicBezTo>
                  <a:cubicBezTo>
                    <a:pt x="1264" y="627"/>
                    <a:pt x="1264" y="588"/>
                    <a:pt x="1245" y="588"/>
                  </a:cubicBezTo>
                  <a:cubicBezTo>
                    <a:pt x="1196" y="588"/>
                    <a:pt x="1147" y="579"/>
                    <a:pt x="1108" y="579"/>
                  </a:cubicBezTo>
                  <a:cubicBezTo>
                    <a:pt x="1137" y="549"/>
                    <a:pt x="1177" y="510"/>
                    <a:pt x="1216" y="481"/>
                  </a:cubicBezTo>
                  <a:cubicBezTo>
                    <a:pt x="1235" y="461"/>
                    <a:pt x="1216" y="442"/>
                    <a:pt x="1206" y="442"/>
                  </a:cubicBezTo>
                  <a:cubicBezTo>
                    <a:pt x="1196" y="442"/>
                    <a:pt x="1196" y="442"/>
                    <a:pt x="1196" y="451"/>
                  </a:cubicBezTo>
                  <a:cubicBezTo>
                    <a:pt x="1147" y="490"/>
                    <a:pt x="1098" y="540"/>
                    <a:pt x="1049" y="579"/>
                  </a:cubicBezTo>
                  <a:lnTo>
                    <a:pt x="912" y="579"/>
                  </a:lnTo>
                  <a:cubicBezTo>
                    <a:pt x="941" y="540"/>
                    <a:pt x="981" y="510"/>
                    <a:pt x="1020" y="471"/>
                  </a:cubicBezTo>
                  <a:cubicBezTo>
                    <a:pt x="1039" y="461"/>
                    <a:pt x="1020" y="442"/>
                    <a:pt x="1010" y="442"/>
                  </a:cubicBezTo>
                  <a:lnTo>
                    <a:pt x="1000" y="442"/>
                  </a:lnTo>
                  <a:cubicBezTo>
                    <a:pt x="951" y="490"/>
                    <a:pt x="902" y="529"/>
                    <a:pt x="853" y="579"/>
                  </a:cubicBezTo>
                  <a:cubicBezTo>
                    <a:pt x="824" y="569"/>
                    <a:pt x="794" y="569"/>
                    <a:pt x="765" y="569"/>
                  </a:cubicBezTo>
                  <a:cubicBezTo>
                    <a:pt x="755" y="540"/>
                    <a:pt x="745" y="510"/>
                    <a:pt x="716" y="490"/>
                  </a:cubicBezTo>
                  <a:cubicBezTo>
                    <a:pt x="735" y="461"/>
                    <a:pt x="745" y="442"/>
                    <a:pt x="765" y="412"/>
                  </a:cubicBezTo>
                  <a:cubicBezTo>
                    <a:pt x="833" y="402"/>
                    <a:pt x="892" y="383"/>
                    <a:pt x="961" y="363"/>
                  </a:cubicBezTo>
                  <a:cubicBezTo>
                    <a:pt x="981" y="363"/>
                    <a:pt x="970" y="333"/>
                    <a:pt x="951" y="333"/>
                  </a:cubicBezTo>
                  <a:cubicBezTo>
                    <a:pt x="892" y="344"/>
                    <a:pt x="843" y="353"/>
                    <a:pt x="794" y="373"/>
                  </a:cubicBezTo>
                  <a:cubicBezTo>
                    <a:pt x="814" y="324"/>
                    <a:pt x="843" y="285"/>
                    <a:pt x="863" y="246"/>
                  </a:cubicBezTo>
                  <a:lnTo>
                    <a:pt x="872" y="246"/>
                  </a:lnTo>
                  <a:cubicBezTo>
                    <a:pt x="931" y="235"/>
                    <a:pt x="1000" y="216"/>
                    <a:pt x="1059" y="196"/>
                  </a:cubicBezTo>
                  <a:cubicBezTo>
                    <a:pt x="1079" y="196"/>
                    <a:pt x="1079" y="167"/>
                    <a:pt x="1059" y="167"/>
                  </a:cubicBezTo>
                  <a:lnTo>
                    <a:pt x="1049" y="167"/>
                  </a:lnTo>
                  <a:cubicBezTo>
                    <a:pt x="1000" y="177"/>
                    <a:pt x="951" y="187"/>
                    <a:pt x="892" y="206"/>
                  </a:cubicBezTo>
                  <a:cubicBezTo>
                    <a:pt x="902" y="196"/>
                    <a:pt x="902" y="187"/>
                    <a:pt x="912" y="177"/>
                  </a:cubicBezTo>
                  <a:cubicBezTo>
                    <a:pt x="931" y="148"/>
                    <a:pt x="951" y="108"/>
                    <a:pt x="970" y="79"/>
                  </a:cubicBezTo>
                  <a:cubicBezTo>
                    <a:pt x="981" y="69"/>
                    <a:pt x="961" y="50"/>
                    <a:pt x="951" y="50"/>
                  </a:cubicBezTo>
                  <a:cubicBezTo>
                    <a:pt x="951" y="50"/>
                    <a:pt x="941" y="50"/>
                    <a:pt x="941" y="59"/>
                  </a:cubicBezTo>
                  <a:cubicBezTo>
                    <a:pt x="912" y="98"/>
                    <a:pt x="892" y="137"/>
                    <a:pt x="863" y="177"/>
                  </a:cubicBezTo>
                  <a:lnTo>
                    <a:pt x="833" y="30"/>
                  </a:lnTo>
                  <a:cubicBezTo>
                    <a:pt x="824" y="20"/>
                    <a:pt x="824" y="10"/>
                    <a:pt x="814" y="10"/>
                  </a:cubicBezTo>
                  <a:cubicBezTo>
                    <a:pt x="804" y="10"/>
                    <a:pt x="785" y="20"/>
                    <a:pt x="794" y="39"/>
                  </a:cubicBezTo>
                  <a:cubicBezTo>
                    <a:pt x="804" y="98"/>
                    <a:pt x="824" y="157"/>
                    <a:pt x="833" y="226"/>
                  </a:cubicBezTo>
                  <a:cubicBezTo>
                    <a:pt x="814" y="265"/>
                    <a:pt x="785" y="304"/>
                    <a:pt x="765" y="344"/>
                  </a:cubicBezTo>
                  <a:cubicBezTo>
                    <a:pt x="745" y="294"/>
                    <a:pt x="735" y="246"/>
                    <a:pt x="726" y="196"/>
                  </a:cubicBezTo>
                  <a:cubicBezTo>
                    <a:pt x="726" y="187"/>
                    <a:pt x="716" y="177"/>
                    <a:pt x="706" y="177"/>
                  </a:cubicBezTo>
                  <a:cubicBezTo>
                    <a:pt x="696" y="177"/>
                    <a:pt x="687" y="187"/>
                    <a:pt x="687" y="206"/>
                  </a:cubicBezTo>
                  <a:cubicBezTo>
                    <a:pt x="706" y="265"/>
                    <a:pt x="716" y="324"/>
                    <a:pt x="735" y="392"/>
                  </a:cubicBezTo>
                  <a:cubicBezTo>
                    <a:pt x="716" y="422"/>
                    <a:pt x="696" y="442"/>
                    <a:pt x="687" y="471"/>
                  </a:cubicBezTo>
                  <a:cubicBezTo>
                    <a:pt x="667" y="461"/>
                    <a:pt x="647" y="461"/>
                    <a:pt x="628" y="461"/>
                  </a:cubicBezTo>
                  <a:lnTo>
                    <a:pt x="589" y="461"/>
                  </a:lnTo>
                  <a:cubicBezTo>
                    <a:pt x="579" y="442"/>
                    <a:pt x="559" y="412"/>
                    <a:pt x="550" y="392"/>
                  </a:cubicBezTo>
                  <a:lnTo>
                    <a:pt x="550" y="383"/>
                  </a:lnTo>
                  <a:cubicBezTo>
                    <a:pt x="569" y="324"/>
                    <a:pt x="589" y="255"/>
                    <a:pt x="608" y="196"/>
                  </a:cubicBezTo>
                  <a:cubicBezTo>
                    <a:pt x="608" y="187"/>
                    <a:pt x="598" y="177"/>
                    <a:pt x="589" y="177"/>
                  </a:cubicBezTo>
                  <a:cubicBezTo>
                    <a:pt x="579" y="177"/>
                    <a:pt x="569" y="177"/>
                    <a:pt x="569" y="187"/>
                  </a:cubicBezTo>
                  <a:cubicBezTo>
                    <a:pt x="550" y="235"/>
                    <a:pt x="539" y="294"/>
                    <a:pt x="520" y="344"/>
                  </a:cubicBezTo>
                  <a:cubicBezTo>
                    <a:pt x="500" y="304"/>
                    <a:pt x="481" y="255"/>
                    <a:pt x="452" y="216"/>
                  </a:cubicBezTo>
                  <a:cubicBezTo>
                    <a:pt x="461" y="216"/>
                    <a:pt x="461" y="216"/>
                    <a:pt x="461" y="206"/>
                  </a:cubicBezTo>
                  <a:cubicBezTo>
                    <a:pt x="481" y="148"/>
                    <a:pt x="491" y="89"/>
                    <a:pt x="510" y="20"/>
                  </a:cubicBezTo>
                  <a:cubicBezTo>
                    <a:pt x="520" y="10"/>
                    <a:pt x="500" y="0"/>
                    <a:pt x="491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4"/>
            <p:cNvSpPr/>
            <p:nvPr/>
          </p:nvSpPr>
          <p:spPr>
            <a:xfrm>
              <a:off x="6460289" y="-12538"/>
              <a:ext cx="214930" cy="199814"/>
            </a:xfrm>
            <a:custGeom>
              <a:avLst/>
              <a:gdLst/>
              <a:ahLst/>
              <a:cxnLst/>
              <a:rect l="l" t="t" r="r" b="b"/>
              <a:pathLst>
                <a:path w="1265" h="1176" extrusionOk="0">
                  <a:moveTo>
                    <a:pt x="490" y="0"/>
                  </a:moveTo>
                  <a:cubicBezTo>
                    <a:pt x="480" y="0"/>
                    <a:pt x="480" y="10"/>
                    <a:pt x="471" y="20"/>
                  </a:cubicBezTo>
                  <a:cubicBezTo>
                    <a:pt x="461" y="69"/>
                    <a:pt x="441" y="118"/>
                    <a:pt x="432" y="167"/>
                  </a:cubicBezTo>
                  <a:cubicBezTo>
                    <a:pt x="421" y="167"/>
                    <a:pt x="421" y="157"/>
                    <a:pt x="421" y="147"/>
                  </a:cubicBezTo>
                  <a:cubicBezTo>
                    <a:pt x="402" y="118"/>
                    <a:pt x="382" y="78"/>
                    <a:pt x="363" y="49"/>
                  </a:cubicBezTo>
                  <a:cubicBezTo>
                    <a:pt x="353" y="39"/>
                    <a:pt x="353" y="39"/>
                    <a:pt x="343" y="39"/>
                  </a:cubicBezTo>
                  <a:cubicBezTo>
                    <a:pt x="334" y="39"/>
                    <a:pt x="323" y="49"/>
                    <a:pt x="323" y="59"/>
                  </a:cubicBezTo>
                  <a:cubicBezTo>
                    <a:pt x="353" y="108"/>
                    <a:pt x="373" y="147"/>
                    <a:pt x="392" y="187"/>
                  </a:cubicBezTo>
                  <a:cubicBezTo>
                    <a:pt x="343" y="167"/>
                    <a:pt x="294" y="157"/>
                    <a:pt x="245" y="137"/>
                  </a:cubicBezTo>
                  <a:lnTo>
                    <a:pt x="236" y="137"/>
                  </a:lnTo>
                  <a:cubicBezTo>
                    <a:pt x="216" y="137"/>
                    <a:pt x="216" y="167"/>
                    <a:pt x="236" y="176"/>
                  </a:cubicBezTo>
                  <a:cubicBezTo>
                    <a:pt x="294" y="196"/>
                    <a:pt x="353" y="216"/>
                    <a:pt x="421" y="235"/>
                  </a:cubicBezTo>
                  <a:cubicBezTo>
                    <a:pt x="441" y="274"/>
                    <a:pt x="461" y="314"/>
                    <a:pt x="490" y="363"/>
                  </a:cubicBezTo>
                  <a:cubicBezTo>
                    <a:pt x="441" y="343"/>
                    <a:pt x="392" y="324"/>
                    <a:pt x="334" y="314"/>
                  </a:cubicBezTo>
                  <a:cubicBezTo>
                    <a:pt x="314" y="314"/>
                    <a:pt x="304" y="343"/>
                    <a:pt x="323" y="353"/>
                  </a:cubicBezTo>
                  <a:cubicBezTo>
                    <a:pt x="392" y="372"/>
                    <a:pt x="451" y="383"/>
                    <a:pt x="510" y="402"/>
                  </a:cubicBezTo>
                  <a:cubicBezTo>
                    <a:pt x="530" y="431"/>
                    <a:pt x="539" y="461"/>
                    <a:pt x="559" y="481"/>
                  </a:cubicBezTo>
                  <a:cubicBezTo>
                    <a:pt x="539" y="490"/>
                    <a:pt x="530" y="510"/>
                    <a:pt x="519" y="520"/>
                  </a:cubicBezTo>
                  <a:cubicBezTo>
                    <a:pt x="510" y="539"/>
                    <a:pt x="500" y="549"/>
                    <a:pt x="500" y="568"/>
                  </a:cubicBezTo>
                  <a:lnTo>
                    <a:pt x="421" y="568"/>
                  </a:lnTo>
                  <a:cubicBezTo>
                    <a:pt x="421" y="559"/>
                    <a:pt x="421" y="559"/>
                    <a:pt x="412" y="559"/>
                  </a:cubicBezTo>
                  <a:cubicBezTo>
                    <a:pt x="373" y="510"/>
                    <a:pt x="323" y="470"/>
                    <a:pt x="284" y="422"/>
                  </a:cubicBezTo>
                  <a:cubicBezTo>
                    <a:pt x="275" y="412"/>
                    <a:pt x="275" y="412"/>
                    <a:pt x="265" y="412"/>
                  </a:cubicBezTo>
                  <a:cubicBezTo>
                    <a:pt x="255" y="412"/>
                    <a:pt x="236" y="431"/>
                    <a:pt x="255" y="441"/>
                  </a:cubicBezTo>
                  <a:cubicBezTo>
                    <a:pt x="294" y="481"/>
                    <a:pt x="323" y="520"/>
                    <a:pt x="363" y="559"/>
                  </a:cubicBezTo>
                  <a:lnTo>
                    <a:pt x="225" y="559"/>
                  </a:lnTo>
                  <a:lnTo>
                    <a:pt x="216" y="549"/>
                  </a:lnTo>
                  <a:cubicBezTo>
                    <a:pt x="177" y="510"/>
                    <a:pt x="127" y="461"/>
                    <a:pt x="88" y="412"/>
                  </a:cubicBezTo>
                  <a:lnTo>
                    <a:pt x="69" y="412"/>
                  </a:lnTo>
                  <a:cubicBezTo>
                    <a:pt x="59" y="412"/>
                    <a:pt x="40" y="422"/>
                    <a:pt x="59" y="441"/>
                  </a:cubicBezTo>
                  <a:cubicBezTo>
                    <a:pt x="98" y="481"/>
                    <a:pt x="127" y="520"/>
                    <a:pt x="167" y="559"/>
                  </a:cubicBezTo>
                  <a:lnTo>
                    <a:pt x="147" y="559"/>
                  </a:lnTo>
                  <a:cubicBezTo>
                    <a:pt x="108" y="559"/>
                    <a:pt x="69" y="549"/>
                    <a:pt x="29" y="549"/>
                  </a:cubicBezTo>
                  <a:lnTo>
                    <a:pt x="20" y="549"/>
                  </a:lnTo>
                  <a:cubicBezTo>
                    <a:pt x="0" y="549"/>
                    <a:pt x="0" y="588"/>
                    <a:pt x="20" y="588"/>
                  </a:cubicBezTo>
                  <a:cubicBezTo>
                    <a:pt x="69" y="588"/>
                    <a:pt x="118" y="598"/>
                    <a:pt x="167" y="598"/>
                  </a:cubicBezTo>
                  <a:cubicBezTo>
                    <a:pt x="127" y="627"/>
                    <a:pt x="88" y="666"/>
                    <a:pt x="49" y="696"/>
                  </a:cubicBezTo>
                  <a:cubicBezTo>
                    <a:pt x="40" y="716"/>
                    <a:pt x="49" y="735"/>
                    <a:pt x="59" y="735"/>
                  </a:cubicBezTo>
                  <a:cubicBezTo>
                    <a:pt x="69" y="735"/>
                    <a:pt x="69" y="735"/>
                    <a:pt x="79" y="725"/>
                  </a:cubicBezTo>
                  <a:cubicBezTo>
                    <a:pt x="127" y="686"/>
                    <a:pt x="167" y="637"/>
                    <a:pt x="216" y="598"/>
                  </a:cubicBezTo>
                  <a:lnTo>
                    <a:pt x="363" y="598"/>
                  </a:lnTo>
                  <a:cubicBezTo>
                    <a:pt x="323" y="637"/>
                    <a:pt x="284" y="666"/>
                    <a:pt x="245" y="706"/>
                  </a:cubicBezTo>
                  <a:cubicBezTo>
                    <a:pt x="236" y="716"/>
                    <a:pt x="245" y="735"/>
                    <a:pt x="255" y="735"/>
                  </a:cubicBezTo>
                  <a:lnTo>
                    <a:pt x="275" y="735"/>
                  </a:lnTo>
                  <a:lnTo>
                    <a:pt x="412" y="598"/>
                  </a:lnTo>
                  <a:cubicBezTo>
                    <a:pt x="441" y="608"/>
                    <a:pt x="471" y="608"/>
                    <a:pt x="500" y="608"/>
                  </a:cubicBezTo>
                  <a:cubicBezTo>
                    <a:pt x="500" y="637"/>
                    <a:pt x="519" y="677"/>
                    <a:pt x="549" y="696"/>
                  </a:cubicBezTo>
                  <a:cubicBezTo>
                    <a:pt x="530" y="716"/>
                    <a:pt x="519" y="745"/>
                    <a:pt x="500" y="764"/>
                  </a:cubicBezTo>
                  <a:cubicBezTo>
                    <a:pt x="432" y="775"/>
                    <a:pt x="373" y="794"/>
                    <a:pt x="314" y="814"/>
                  </a:cubicBezTo>
                  <a:cubicBezTo>
                    <a:pt x="284" y="814"/>
                    <a:pt x="294" y="843"/>
                    <a:pt x="314" y="843"/>
                  </a:cubicBezTo>
                  <a:cubicBezTo>
                    <a:pt x="373" y="833"/>
                    <a:pt x="421" y="823"/>
                    <a:pt x="480" y="804"/>
                  </a:cubicBezTo>
                  <a:lnTo>
                    <a:pt x="480" y="804"/>
                  </a:lnTo>
                  <a:cubicBezTo>
                    <a:pt x="451" y="853"/>
                    <a:pt x="421" y="892"/>
                    <a:pt x="402" y="931"/>
                  </a:cubicBezTo>
                  <a:lnTo>
                    <a:pt x="392" y="931"/>
                  </a:lnTo>
                  <a:cubicBezTo>
                    <a:pt x="334" y="941"/>
                    <a:pt x="265" y="960"/>
                    <a:pt x="206" y="980"/>
                  </a:cubicBezTo>
                  <a:cubicBezTo>
                    <a:pt x="186" y="980"/>
                    <a:pt x="186" y="1019"/>
                    <a:pt x="206" y="1019"/>
                  </a:cubicBezTo>
                  <a:cubicBezTo>
                    <a:pt x="216" y="1019"/>
                    <a:pt x="216" y="1010"/>
                    <a:pt x="216" y="1010"/>
                  </a:cubicBezTo>
                  <a:cubicBezTo>
                    <a:pt x="265" y="1000"/>
                    <a:pt x="323" y="990"/>
                    <a:pt x="373" y="971"/>
                  </a:cubicBezTo>
                  <a:lnTo>
                    <a:pt x="373" y="971"/>
                  </a:lnTo>
                  <a:cubicBezTo>
                    <a:pt x="373" y="980"/>
                    <a:pt x="363" y="990"/>
                    <a:pt x="363" y="1000"/>
                  </a:cubicBezTo>
                  <a:cubicBezTo>
                    <a:pt x="343" y="1029"/>
                    <a:pt x="314" y="1069"/>
                    <a:pt x="294" y="1098"/>
                  </a:cubicBezTo>
                  <a:cubicBezTo>
                    <a:pt x="284" y="1117"/>
                    <a:pt x="304" y="1127"/>
                    <a:pt x="314" y="1127"/>
                  </a:cubicBezTo>
                  <a:cubicBezTo>
                    <a:pt x="323" y="1127"/>
                    <a:pt x="323" y="1127"/>
                    <a:pt x="334" y="1117"/>
                  </a:cubicBezTo>
                  <a:cubicBezTo>
                    <a:pt x="353" y="1078"/>
                    <a:pt x="382" y="1039"/>
                    <a:pt x="402" y="1000"/>
                  </a:cubicBezTo>
                  <a:cubicBezTo>
                    <a:pt x="412" y="1049"/>
                    <a:pt x="421" y="1098"/>
                    <a:pt x="441" y="1147"/>
                  </a:cubicBezTo>
                  <a:cubicBezTo>
                    <a:pt x="441" y="1156"/>
                    <a:pt x="451" y="1167"/>
                    <a:pt x="451" y="1167"/>
                  </a:cubicBezTo>
                  <a:cubicBezTo>
                    <a:pt x="471" y="1167"/>
                    <a:pt x="480" y="1156"/>
                    <a:pt x="471" y="1147"/>
                  </a:cubicBezTo>
                  <a:cubicBezTo>
                    <a:pt x="461" y="1078"/>
                    <a:pt x="451" y="1019"/>
                    <a:pt x="432" y="951"/>
                  </a:cubicBezTo>
                  <a:cubicBezTo>
                    <a:pt x="461" y="912"/>
                    <a:pt x="480" y="873"/>
                    <a:pt x="510" y="833"/>
                  </a:cubicBezTo>
                  <a:lnTo>
                    <a:pt x="539" y="980"/>
                  </a:lnTo>
                  <a:cubicBezTo>
                    <a:pt x="539" y="990"/>
                    <a:pt x="549" y="1000"/>
                    <a:pt x="559" y="1000"/>
                  </a:cubicBezTo>
                  <a:cubicBezTo>
                    <a:pt x="569" y="1000"/>
                    <a:pt x="578" y="990"/>
                    <a:pt x="578" y="971"/>
                  </a:cubicBezTo>
                  <a:cubicBezTo>
                    <a:pt x="559" y="912"/>
                    <a:pt x="549" y="853"/>
                    <a:pt x="539" y="784"/>
                  </a:cubicBezTo>
                  <a:cubicBezTo>
                    <a:pt x="549" y="764"/>
                    <a:pt x="559" y="735"/>
                    <a:pt x="578" y="716"/>
                  </a:cubicBezTo>
                  <a:cubicBezTo>
                    <a:pt x="598" y="725"/>
                    <a:pt x="608" y="725"/>
                    <a:pt x="628" y="725"/>
                  </a:cubicBezTo>
                  <a:cubicBezTo>
                    <a:pt x="647" y="725"/>
                    <a:pt x="667" y="725"/>
                    <a:pt x="676" y="716"/>
                  </a:cubicBezTo>
                  <a:cubicBezTo>
                    <a:pt x="696" y="745"/>
                    <a:pt x="706" y="764"/>
                    <a:pt x="715" y="784"/>
                  </a:cubicBezTo>
                  <a:lnTo>
                    <a:pt x="715" y="794"/>
                  </a:lnTo>
                  <a:cubicBezTo>
                    <a:pt x="696" y="853"/>
                    <a:pt x="676" y="921"/>
                    <a:pt x="667" y="980"/>
                  </a:cubicBezTo>
                  <a:cubicBezTo>
                    <a:pt x="657" y="990"/>
                    <a:pt x="667" y="1000"/>
                    <a:pt x="686" y="1000"/>
                  </a:cubicBezTo>
                  <a:cubicBezTo>
                    <a:pt x="686" y="1000"/>
                    <a:pt x="696" y="1000"/>
                    <a:pt x="696" y="990"/>
                  </a:cubicBezTo>
                  <a:cubicBezTo>
                    <a:pt x="715" y="941"/>
                    <a:pt x="726" y="882"/>
                    <a:pt x="745" y="833"/>
                  </a:cubicBezTo>
                  <a:cubicBezTo>
                    <a:pt x="765" y="873"/>
                    <a:pt x="784" y="921"/>
                    <a:pt x="813" y="960"/>
                  </a:cubicBezTo>
                  <a:lnTo>
                    <a:pt x="804" y="971"/>
                  </a:lnTo>
                  <a:cubicBezTo>
                    <a:pt x="794" y="1029"/>
                    <a:pt x="774" y="1088"/>
                    <a:pt x="755" y="1156"/>
                  </a:cubicBezTo>
                  <a:cubicBezTo>
                    <a:pt x="755" y="1167"/>
                    <a:pt x="765" y="1176"/>
                    <a:pt x="774" y="1176"/>
                  </a:cubicBezTo>
                  <a:cubicBezTo>
                    <a:pt x="784" y="1176"/>
                    <a:pt x="794" y="1176"/>
                    <a:pt x="794" y="1167"/>
                  </a:cubicBezTo>
                  <a:cubicBezTo>
                    <a:pt x="804" y="1108"/>
                    <a:pt x="824" y="1058"/>
                    <a:pt x="833" y="1010"/>
                  </a:cubicBezTo>
                  <a:lnTo>
                    <a:pt x="853" y="1029"/>
                  </a:lnTo>
                  <a:cubicBezTo>
                    <a:pt x="872" y="1069"/>
                    <a:pt x="882" y="1098"/>
                    <a:pt x="902" y="1137"/>
                  </a:cubicBezTo>
                  <a:cubicBezTo>
                    <a:pt x="911" y="1137"/>
                    <a:pt x="911" y="1147"/>
                    <a:pt x="922" y="1147"/>
                  </a:cubicBezTo>
                  <a:cubicBezTo>
                    <a:pt x="931" y="1147"/>
                    <a:pt x="951" y="1127"/>
                    <a:pt x="941" y="1117"/>
                  </a:cubicBezTo>
                  <a:cubicBezTo>
                    <a:pt x="922" y="1078"/>
                    <a:pt x="892" y="1039"/>
                    <a:pt x="872" y="990"/>
                  </a:cubicBezTo>
                  <a:lnTo>
                    <a:pt x="872" y="990"/>
                  </a:lnTo>
                  <a:cubicBezTo>
                    <a:pt x="922" y="1010"/>
                    <a:pt x="970" y="1019"/>
                    <a:pt x="1020" y="1039"/>
                  </a:cubicBezTo>
                  <a:lnTo>
                    <a:pt x="1029" y="1039"/>
                  </a:lnTo>
                  <a:cubicBezTo>
                    <a:pt x="1049" y="1039"/>
                    <a:pt x="1059" y="1010"/>
                    <a:pt x="1029" y="1000"/>
                  </a:cubicBezTo>
                  <a:cubicBezTo>
                    <a:pt x="970" y="980"/>
                    <a:pt x="911" y="960"/>
                    <a:pt x="843" y="941"/>
                  </a:cubicBezTo>
                  <a:lnTo>
                    <a:pt x="784" y="823"/>
                  </a:lnTo>
                  <a:lnTo>
                    <a:pt x="784" y="823"/>
                  </a:lnTo>
                  <a:cubicBezTo>
                    <a:pt x="833" y="833"/>
                    <a:pt x="882" y="853"/>
                    <a:pt x="931" y="862"/>
                  </a:cubicBezTo>
                  <a:lnTo>
                    <a:pt x="931" y="873"/>
                  </a:lnTo>
                  <a:cubicBezTo>
                    <a:pt x="951" y="873"/>
                    <a:pt x="961" y="833"/>
                    <a:pt x="941" y="833"/>
                  </a:cubicBezTo>
                  <a:cubicBezTo>
                    <a:pt x="882" y="814"/>
                    <a:pt x="813" y="794"/>
                    <a:pt x="755" y="775"/>
                  </a:cubicBezTo>
                  <a:cubicBezTo>
                    <a:pt x="745" y="745"/>
                    <a:pt x="726" y="725"/>
                    <a:pt x="715" y="696"/>
                  </a:cubicBezTo>
                  <a:lnTo>
                    <a:pt x="745" y="666"/>
                  </a:lnTo>
                  <a:cubicBezTo>
                    <a:pt x="755" y="647"/>
                    <a:pt x="755" y="627"/>
                    <a:pt x="765" y="608"/>
                  </a:cubicBezTo>
                  <a:cubicBezTo>
                    <a:pt x="794" y="618"/>
                    <a:pt x="824" y="618"/>
                    <a:pt x="843" y="618"/>
                  </a:cubicBezTo>
                  <a:lnTo>
                    <a:pt x="853" y="618"/>
                  </a:lnTo>
                  <a:cubicBezTo>
                    <a:pt x="892" y="666"/>
                    <a:pt x="941" y="716"/>
                    <a:pt x="990" y="755"/>
                  </a:cubicBezTo>
                  <a:cubicBezTo>
                    <a:pt x="990" y="764"/>
                    <a:pt x="990" y="764"/>
                    <a:pt x="1000" y="764"/>
                  </a:cubicBezTo>
                  <a:cubicBezTo>
                    <a:pt x="1009" y="764"/>
                    <a:pt x="1029" y="745"/>
                    <a:pt x="1009" y="735"/>
                  </a:cubicBezTo>
                  <a:cubicBezTo>
                    <a:pt x="980" y="696"/>
                    <a:pt x="941" y="657"/>
                    <a:pt x="902" y="618"/>
                  </a:cubicBezTo>
                  <a:lnTo>
                    <a:pt x="1039" y="618"/>
                  </a:lnTo>
                  <a:cubicBezTo>
                    <a:pt x="1049" y="618"/>
                    <a:pt x="1049" y="627"/>
                    <a:pt x="1049" y="627"/>
                  </a:cubicBezTo>
                  <a:cubicBezTo>
                    <a:pt x="1088" y="677"/>
                    <a:pt x="1137" y="716"/>
                    <a:pt x="1186" y="764"/>
                  </a:cubicBezTo>
                  <a:cubicBezTo>
                    <a:pt x="1186" y="764"/>
                    <a:pt x="1186" y="775"/>
                    <a:pt x="1196" y="775"/>
                  </a:cubicBezTo>
                  <a:cubicBezTo>
                    <a:pt x="1205" y="775"/>
                    <a:pt x="1225" y="755"/>
                    <a:pt x="1205" y="735"/>
                  </a:cubicBezTo>
                  <a:cubicBezTo>
                    <a:pt x="1176" y="696"/>
                    <a:pt x="1137" y="657"/>
                    <a:pt x="1098" y="618"/>
                  </a:cubicBezTo>
                  <a:lnTo>
                    <a:pt x="1098" y="618"/>
                  </a:lnTo>
                  <a:cubicBezTo>
                    <a:pt x="1107" y="618"/>
                    <a:pt x="1118" y="627"/>
                    <a:pt x="1127" y="627"/>
                  </a:cubicBezTo>
                  <a:lnTo>
                    <a:pt x="1245" y="627"/>
                  </a:lnTo>
                  <a:cubicBezTo>
                    <a:pt x="1264" y="627"/>
                    <a:pt x="1264" y="588"/>
                    <a:pt x="1245" y="588"/>
                  </a:cubicBezTo>
                  <a:lnTo>
                    <a:pt x="1098" y="588"/>
                  </a:lnTo>
                  <a:cubicBezTo>
                    <a:pt x="1137" y="549"/>
                    <a:pt x="1176" y="510"/>
                    <a:pt x="1216" y="481"/>
                  </a:cubicBezTo>
                  <a:cubicBezTo>
                    <a:pt x="1235" y="461"/>
                    <a:pt x="1216" y="441"/>
                    <a:pt x="1205" y="441"/>
                  </a:cubicBezTo>
                  <a:cubicBezTo>
                    <a:pt x="1196" y="441"/>
                    <a:pt x="1196" y="451"/>
                    <a:pt x="1186" y="451"/>
                  </a:cubicBezTo>
                  <a:cubicBezTo>
                    <a:pt x="1147" y="490"/>
                    <a:pt x="1098" y="539"/>
                    <a:pt x="1049" y="579"/>
                  </a:cubicBezTo>
                  <a:lnTo>
                    <a:pt x="911" y="579"/>
                  </a:lnTo>
                  <a:cubicBezTo>
                    <a:pt x="941" y="539"/>
                    <a:pt x="980" y="510"/>
                    <a:pt x="1020" y="470"/>
                  </a:cubicBezTo>
                  <a:cubicBezTo>
                    <a:pt x="1039" y="461"/>
                    <a:pt x="1020" y="441"/>
                    <a:pt x="1009" y="441"/>
                  </a:cubicBezTo>
                  <a:lnTo>
                    <a:pt x="1000" y="441"/>
                  </a:lnTo>
                  <a:cubicBezTo>
                    <a:pt x="951" y="490"/>
                    <a:pt x="902" y="529"/>
                    <a:pt x="853" y="579"/>
                  </a:cubicBezTo>
                  <a:lnTo>
                    <a:pt x="765" y="579"/>
                  </a:lnTo>
                  <a:cubicBezTo>
                    <a:pt x="755" y="539"/>
                    <a:pt x="745" y="510"/>
                    <a:pt x="715" y="490"/>
                  </a:cubicBezTo>
                  <a:cubicBezTo>
                    <a:pt x="735" y="470"/>
                    <a:pt x="745" y="441"/>
                    <a:pt x="765" y="412"/>
                  </a:cubicBezTo>
                  <a:cubicBezTo>
                    <a:pt x="833" y="402"/>
                    <a:pt x="892" y="383"/>
                    <a:pt x="961" y="372"/>
                  </a:cubicBezTo>
                  <a:cubicBezTo>
                    <a:pt x="980" y="363"/>
                    <a:pt x="970" y="333"/>
                    <a:pt x="951" y="333"/>
                  </a:cubicBezTo>
                  <a:cubicBezTo>
                    <a:pt x="892" y="343"/>
                    <a:pt x="843" y="363"/>
                    <a:pt x="794" y="372"/>
                  </a:cubicBezTo>
                  <a:cubicBezTo>
                    <a:pt x="813" y="333"/>
                    <a:pt x="843" y="294"/>
                    <a:pt x="863" y="245"/>
                  </a:cubicBezTo>
                  <a:lnTo>
                    <a:pt x="872" y="245"/>
                  </a:lnTo>
                  <a:cubicBezTo>
                    <a:pt x="931" y="235"/>
                    <a:pt x="1000" y="216"/>
                    <a:pt x="1059" y="206"/>
                  </a:cubicBezTo>
                  <a:cubicBezTo>
                    <a:pt x="1078" y="196"/>
                    <a:pt x="1078" y="167"/>
                    <a:pt x="1059" y="167"/>
                  </a:cubicBezTo>
                  <a:lnTo>
                    <a:pt x="1049" y="167"/>
                  </a:lnTo>
                  <a:cubicBezTo>
                    <a:pt x="1000" y="176"/>
                    <a:pt x="941" y="187"/>
                    <a:pt x="892" y="206"/>
                  </a:cubicBezTo>
                  <a:cubicBezTo>
                    <a:pt x="902" y="196"/>
                    <a:pt x="902" y="187"/>
                    <a:pt x="911" y="187"/>
                  </a:cubicBezTo>
                  <a:cubicBezTo>
                    <a:pt x="931" y="147"/>
                    <a:pt x="951" y="118"/>
                    <a:pt x="970" y="78"/>
                  </a:cubicBezTo>
                  <a:cubicBezTo>
                    <a:pt x="980" y="69"/>
                    <a:pt x="961" y="49"/>
                    <a:pt x="951" y="49"/>
                  </a:cubicBezTo>
                  <a:lnTo>
                    <a:pt x="941" y="59"/>
                  </a:lnTo>
                  <a:cubicBezTo>
                    <a:pt x="911" y="98"/>
                    <a:pt x="892" y="137"/>
                    <a:pt x="863" y="176"/>
                  </a:cubicBezTo>
                  <a:lnTo>
                    <a:pt x="833" y="30"/>
                  </a:lnTo>
                  <a:cubicBezTo>
                    <a:pt x="824" y="20"/>
                    <a:pt x="824" y="10"/>
                    <a:pt x="813" y="10"/>
                  </a:cubicBezTo>
                  <a:cubicBezTo>
                    <a:pt x="804" y="10"/>
                    <a:pt x="784" y="20"/>
                    <a:pt x="794" y="39"/>
                  </a:cubicBezTo>
                  <a:cubicBezTo>
                    <a:pt x="804" y="98"/>
                    <a:pt x="824" y="167"/>
                    <a:pt x="833" y="226"/>
                  </a:cubicBezTo>
                  <a:cubicBezTo>
                    <a:pt x="813" y="265"/>
                    <a:pt x="784" y="304"/>
                    <a:pt x="765" y="343"/>
                  </a:cubicBezTo>
                  <a:cubicBezTo>
                    <a:pt x="745" y="294"/>
                    <a:pt x="735" y="245"/>
                    <a:pt x="726" y="196"/>
                  </a:cubicBezTo>
                  <a:cubicBezTo>
                    <a:pt x="726" y="187"/>
                    <a:pt x="715" y="176"/>
                    <a:pt x="706" y="176"/>
                  </a:cubicBezTo>
                  <a:cubicBezTo>
                    <a:pt x="696" y="176"/>
                    <a:pt x="686" y="187"/>
                    <a:pt x="686" y="206"/>
                  </a:cubicBezTo>
                  <a:cubicBezTo>
                    <a:pt x="706" y="265"/>
                    <a:pt x="715" y="333"/>
                    <a:pt x="735" y="392"/>
                  </a:cubicBezTo>
                  <a:cubicBezTo>
                    <a:pt x="715" y="422"/>
                    <a:pt x="696" y="451"/>
                    <a:pt x="686" y="470"/>
                  </a:cubicBezTo>
                  <a:cubicBezTo>
                    <a:pt x="667" y="461"/>
                    <a:pt x="647" y="461"/>
                    <a:pt x="628" y="461"/>
                  </a:cubicBezTo>
                  <a:cubicBezTo>
                    <a:pt x="617" y="461"/>
                    <a:pt x="598" y="461"/>
                    <a:pt x="588" y="470"/>
                  </a:cubicBezTo>
                  <a:cubicBezTo>
                    <a:pt x="578" y="441"/>
                    <a:pt x="559" y="422"/>
                    <a:pt x="549" y="392"/>
                  </a:cubicBezTo>
                  <a:lnTo>
                    <a:pt x="549" y="383"/>
                  </a:lnTo>
                  <a:cubicBezTo>
                    <a:pt x="569" y="324"/>
                    <a:pt x="588" y="265"/>
                    <a:pt x="608" y="196"/>
                  </a:cubicBezTo>
                  <a:cubicBezTo>
                    <a:pt x="608" y="187"/>
                    <a:pt x="598" y="176"/>
                    <a:pt x="588" y="176"/>
                  </a:cubicBezTo>
                  <a:cubicBezTo>
                    <a:pt x="578" y="176"/>
                    <a:pt x="569" y="176"/>
                    <a:pt x="569" y="187"/>
                  </a:cubicBezTo>
                  <a:cubicBezTo>
                    <a:pt x="549" y="235"/>
                    <a:pt x="539" y="294"/>
                    <a:pt x="519" y="343"/>
                  </a:cubicBezTo>
                  <a:cubicBezTo>
                    <a:pt x="500" y="304"/>
                    <a:pt x="480" y="265"/>
                    <a:pt x="451" y="216"/>
                  </a:cubicBezTo>
                  <a:lnTo>
                    <a:pt x="461" y="216"/>
                  </a:lnTo>
                  <a:cubicBezTo>
                    <a:pt x="480" y="147"/>
                    <a:pt x="490" y="89"/>
                    <a:pt x="510" y="30"/>
                  </a:cubicBezTo>
                  <a:cubicBezTo>
                    <a:pt x="519" y="10"/>
                    <a:pt x="500" y="0"/>
                    <a:pt x="49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4"/>
            <p:cNvSpPr/>
            <p:nvPr/>
          </p:nvSpPr>
          <p:spPr>
            <a:xfrm>
              <a:off x="7644032" y="1679059"/>
              <a:ext cx="214930" cy="199814"/>
            </a:xfrm>
            <a:custGeom>
              <a:avLst/>
              <a:gdLst/>
              <a:ahLst/>
              <a:cxnLst/>
              <a:rect l="l" t="t" r="r" b="b"/>
              <a:pathLst>
                <a:path w="1265" h="1176" extrusionOk="0">
                  <a:moveTo>
                    <a:pt x="490" y="0"/>
                  </a:moveTo>
                  <a:cubicBezTo>
                    <a:pt x="481" y="0"/>
                    <a:pt x="471" y="10"/>
                    <a:pt x="471" y="20"/>
                  </a:cubicBezTo>
                  <a:cubicBezTo>
                    <a:pt x="461" y="69"/>
                    <a:pt x="442" y="118"/>
                    <a:pt x="422" y="176"/>
                  </a:cubicBezTo>
                  <a:cubicBezTo>
                    <a:pt x="422" y="167"/>
                    <a:pt x="422" y="157"/>
                    <a:pt x="412" y="147"/>
                  </a:cubicBezTo>
                  <a:cubicBezTo>
                    <a:pt x="392" y="118"/>
                    <a:pt x="373" y="78"/>
                    <a:pt x="353" y="49"/>
                  </a:cubicBezTo>
                  <a:cubicBezTo>
                    <a:pt x="353" y="39"/>
                    <a:pt x="344" y="39"/>
                    <a:pt x="344" y="39"/>
                  </a:cubicBezTo>
                  <a:cubicBezTo>
                    <a:pt x="333" y="39"/>
                    <a:pt x="314" y="49"/>
                    <a:pt x="324" y="59"/>
                  </a:cubicBezTo>
                  <a:cubicBezTo>
                    <a:pt x="344" y="108"/>
                    <a:pt x="373" y="147"/>
                    <a:pt x="392" y="187"/>
                  </a:cubicBezTo>
                  <a:cubicBezTo>
                    <a:pt x="344" y="167"/>
                    <a:pt x="294" y="157"/>
                    <a:pt x="246" y="137"/>
                  </a:cubicBezTo>
                  <a:lnTo>
                    <a:pt x="235" y="137"/>
                  </a:lnTo>
                  <a:cubicBezTo>
                    <a:pt x="216" y="137"/>
                    <a:pt x="206" y="167"/>
                    <a:pt x="235" y="176"/>
                  </a:cubicBezTo>
                  <a:lnTo>
                    <a:pt x="412" y="235"/>
                  </a:lnTo>
                  <a:cubicBezTo>
                    <a:pt x="442" y="274"/>
                    <a:pt x="461" y="314"/>
                    <a:pt x="481" y="363"/>
                  </a:cubicBezTo>
                  <a:cubicBezTo>
                    <a:pt x="431" y="343"/>
                    <a:pt x="383" y="324"/>
                    <a:pt x="333" y="314"/>
                  </a:cubicBezTo>
                  <a:cubicBezTo>
                    <a:pt x="314" y="314"/>
                    <a:pt x="304" y="343"/>
                    <a:pt x="324" y="353"/>
                  </a:cubicBezTo>
                  <a:cubicBezTo>
                    <a:pt x="383" y="372"/>
                    <a:pt x="451" y="392"/>
                    <a:pt x="510" y="412"/>
                  </a:cubicBezTo>
                  <a:cubicBezTo>
                    <a:pt x="520" y="431"/>
                    <a:pt x="540" y="461"/>
                    <a:pt x="549" y="490"/>
                  </a:cubicBezTo>
                  <a:cubicBezTo>
                    <a:pt x="540" y="500"/>
                    <a:pt x="520" y="510"/>
                    <a:pt x="510" y="529"/>
                  </a:cubicBezTo>
                  <a:cubicBezTo>
                    <a:pt x="510" y="539"/>
                    <a:pt x="500" y="549"/>
                    <a:pt x="500" y="568"/>
                  </a:cubicBezTo>
                  <a:lnTo>
                    <a:pt x="412" y="568"/>
                  </a:lnTo>
                  <a:lnTo>
                    <a:pt x="412" y="559"/>
                  </a:lnTo>
                  <a:lnTo>
                    <a:pt x="275" y="422"/>
                  </a:lnTo>
                  <a:cubicBezTo>
                    <a:pt x="275" y="412"/>
                    <a:pt x="265" y="412"/>
                    <a:pt x="265" y="412"/>
                  </a:cubicBezTo>
                  <a:cubicBezTo>
                    <a:pt x="246" y="412"/>
                    <a:pt x="235" y="431"/>
                    <a:pt x="246" y="451"/>
                  </a:cubicBezTo>
                  <a:cubicBezTo>
                    <a:pt x="285" y="481"/>
                    <a:pt x="324" y="520"/>
                    <a:pt x="363" y="559"/>
                  </a:cubicBezTo>
                  <a:lnTo>
                    <a:pt x="216" y="559"/>
                  </a:lnTo>
                  <a:cubicBezTo>
                    <a:pt x="167" y="510"/>
                    <a:pt x="128" y="461"/>
                    <a:pt x="79" y="412"/>
                  </a:cubicBezTo>
                  <a:lnTo>
                    <a:pt x="69" y="412"/>
                  </a:lnTo>
                  <a:cubicBezTo>
                    <a:pt x="50" y="412"/>
                    <a:pt x="39" y="431"/>
                    <a:pt x="50" y="441"/>
                  </a:cubicBezTo>
                  <a:lnTo>
                    <a:pt x="167" y="559"/>
                  </a:lnTo>
                  <a:lnTo>
                    <a:pt x="137" y="559"/>
                  </a:lnTo>
                  <a:cubicBezTo>
                    <a:pt x="98" y="559"/>
                    <a:pt x="59" y="559"/>
                    <a:pt x="20" y="549"/>
                  </a:cubicBezTo>
                  <a:cubicBezTo>
                    <a:pt x="0" y="549"/>
                    <a:pt x="0" y="588"/>
                    <a:pt x="20" y="588"/>
                  </a:cubicBezTo>
                  <a:cubicBezTo>
                    <a:pt x="69" y="598"/>
                    <a:pt x="118" y="598"/>
                    <a:pt x="157" y="598"/>
                  </a:cubicBezTo>
                  <a:cubicBezTo>
                    <a:pt x="118" y="627"/>
                    <a:pt x="89" y="666"/>
                    <a:pt x="50" y="706"/>
                  </a:cubicBezTo>
                  <a:cubicBezTo>
                    <a:pt x="30" y="716"/>
                    <a:pt x="50" y="735"/>
                    <a:pt x="59" y="735"/>
                  </a:cubicBezTo>
                  <a:cubicBezTo>
                    <a:pt x="69" y="735"/>
                    <a:pt x="69" y="735"/>
                    <a:pt x="69" y="725"/>
                  </a:cubicBezTo>
                  <a:cubicBezTo>
                    <a:pt x="118" y="686"/>
                    <a:pt x="167" y="637"/>
                    <a:pt x="216" y="598"/>
                  </a:cubicBezTo>
                  <a:lnTo>
                    <a:pt x="353" y="598"/>
                  </a:lnTo>
                  <a:cubicBezTo>
                    <a:pt x="314" y="637"/>
                    <a:pt x="285" y="677"/>
                    <a:pt x="246" y="706"/>
                  </a:cubicBezTo>
                  <a:cubicBezTo>
                    <a:pt x="226" y="716"/>
                    <a:pt x="246" y="745"/>
                    <a:pt x="255" y="745"/>
                  </a:cubicBezTo>
                  <a:cubicBezTo>
                    <a:pt x="265" y="745"/>
                    <a:pt x="265" y="735"/>
                    <a:pt x="265" y="735"/>
                  </a:cubicBezTo>
                  <a:cubicBezTo>
                    <a:pt x="314" y="696"/>
                    <a:pt x="363" y="647"/>
                    <a:pt x="412" y="608"/>
                  </a:cubicBezTo>
                  <a:lnTo>
                    <a:pt x="490" y="608"/>
                  </a:lnTo>
                  <a:cubicBezTo>
                    <a:pt x="500" y="637"/>
                    <a:pt x="510" y="677"/>
                    <a:pt x="540" y="696"/>
                  </a:cubicBezTo>
                  <a:cubicBezTo>
                    <a:pt x="529" y="716"/>
                    <a:pt x="510" y="745"/>
                    <a:pt x="500" y="764"/>
                  </a:cubicBezTo>
                  <a:lnTo>
                    <a:pt x="490" y="764"/>
                  </a:lnTo>
                  <a:cubicBezTo>
                    <a:pt x="431" y="775"/>
                    <a:pt x="373" y="794"/>
                    <a:pt x="304" y="814"/>
                  </a:cubicBezTo>
                  <a:cubicBezTo>
                    <a:pt x="285" y="814"/>
                    <a:pt x="294" y="853"/>
                    <a:pt x="314" y="853"/>
                  </a:cubicBezTo>
                  <a:lnTo>
                    <a:pt x="314" y="843"/>
                  </a:lnTo>
                  <a:cubicBezTo>
                    <a:pt x="373" y="833"/>
                    <a:pt x="422" y="823"/>
                    <a:pt x="471" y="804"/>
                  </a:cubicBezTo>
                  <a:lnTo>
                    <a:pt x="471" y="804"/>
                  </a:lnTo>
                  <a:cubicBezTo>
                    <a:pt x="451" y="853"/>
                    <a:pt x="422" y="892"/>
                    <a:pt x="402" y="931"/>
                  </a:cubicBezTo>
                  <a:lnTo>
                    <a:pt x="392" y="931"/>
                  </a:lnTo>
                  <a:cubicBezTo>
                    <a:pt x="333" y="951"/>
                    <a:pt x="265" y="960"/>
                    <a:pt x="206" y="980"/>
                  </a:cubicBezTo>
                  <a:cubicBezTo>
                    <a:pt x="177" y="980"/>
                    <a:pt x="187" y="1019"/>
                    <a:pt x="206" y="1019"/>
                  </a:cubicBezTo>
                  <a:lnTo>
                    <a:pt x="216" y="1019"/>
                  </a:lnTo>
                  <a:cubicBezTo>
                    <a:pt x="264" y="1000"/>
                    <a:pt x="312" y="991"/>
                    <a:pt x="369" y="981"/>
                  </a:cubicBezTo>
                  <a:lnTo>
                    <a:pt x="369" y="981"/>
                  </a:lnTo>
                  <a:cubicBezTo>
                    <a:pt x="363" y="983"/>
                    <a:pt x="362" y="992"/>
                    <a:pt x="353" y="1000"/>
                  </a:cubicBezTo>
                  <a:cubicBezTo>
                    <a:pt x="333" y="1029"/>
                    <a:pt x="314" y="1069"/>
                    <a:pt x="294" y="1098"/>
                  </a:cubicBezTo>
                  <a:cubicBezTo>
                    <a:pt x="285" y="1117"/>
                    <a:pt x="294" y="1127"/>
                    <a:pt x="314" y="1127"/>
                  </a:cubicBezTo>
                  <a:cubicBezTo>
                    <a:pt x="314" y="1127"/>
                    <a:pt x="324" y="1127"/>
                    <a:pt x="324" y="1117"/>
                  </a:cubicBezTo>
                  <a:cubicBezTo>
                    <a:pt x="353" y="1078"/>
                    <a:pt x="373" y="1039"/>
                    <a:pt x="402" y="1000"/>
                  </a:cubicBezTo>
                  <a:lnTo>
                    <a:pt x="431" y="1147"/>
                  </a:lnTo>
                  <a:cubicBezTo>
                    <a:pt x="442" y="1156"/>
                    <a:pt x="442" y="1167"/>
                    <a:pt x="451" y="1167"/>
                  </a:cubicBezTo>
                  <a:cubicBezTo>
                    <a:pt x="461" y="1167"/>
                    <a:pt x="471" y="1156"/>
                    <a:pt x="471" y="1147"/>
                  </a:cubicBezTo>
                  <a:cubicBezTo>
                    <a:pt x="461" y="1078"/>
                    <a:pt x="442" y="1019"/>
                    <a:pt x="431" y="951"/>
                  </a:cubicBezTo>
                  <a:cubicBezTo>
                    <a:pt x="451" y="912"/>
                    <a:pt x="481" y="873"/>
                    <a:pt x="500" y="833"/>
                  </a:cubicBezTo>
                  <a:cubicBezTo>
                    <a:pt x="510" y="882"/>
                    <a:pt x="529" y="931"/>
                    <a:pt x="540" y="980"/>
                  </a:cubicBezTo>
                  <a:cubicBezTo>
                    <a:pt x="540" y="990"/>
                    <a:pt x="549" y="1000"/>
                    <a:pt x="559" y="1000"/>
                  </a:cubicBezTo>
                  <a:cubicBezTo>
                    <a:pt x="569" y="1000"/>
                    <a:pt x="579" y="990"/>
                    <a:pt x="579" y="980"/>
                  </a:cubicBezTo>
                  <a:cubicBezTo>
                    <a:pt x="559" y="912"/>
                    <a:pt x="549" y="853"/>
                    <a:pt x="529" y="784"/>
                  </a:cubicBezTo>
                  <a:cubicBezTo>
                    <a:pt x="549" y="764"/>
                    <a:pt x="559" y="735"/>
                    <a:pt x="579" y="716"/>
                  </a:cubicBezTo>
                  <a:cubicBezTo>
                    <a:pt x="588" y="725"/>
                    <a:pt x="608" y="725"/>
                    <a:pt x="627" y="725"/>
                  </a:cubicBezTo>
                  <a:cubicBezTo>
                    <a:pt x="647" y="725"/>
                    <a:pt x="657" y="725"/>
                    <a:pt x="677" y="716"/>
                  </a:cubicBezTo>
                  <a:cubicBezTo>
                    <a:pt x="686" y="745"/>
                    <a:pt x="706" y="764"/>
                    <a:pt x="716" y="784"/>
                  </a:cubicBezTo>
                  <a:lnTo>
                    <a:pt x="716" y="794"/>
                  </a:lnTo>
                  <a:cubicBezTo>
                    <a:pt x="696" y="853"/>
                    <a:pt x="677" y="921"/>
                    <a:pt x="657" y="980"/>
                  </a:cubicBezTo>
                  <a:cubicBezTo>
                    <a:pt x="657" y="1000"/>
                    <a:pt x="667" y="1010"/>
                    <a:pt x="677" y="1010"/>
                  </a:cubicBezTo>
                  <a:cubicBezTo>
                    <a:pt x="686" y="1010"/>
                    <a:pt x="696" y="1000"/>
                    <a:pt x="696" y="990"/>
                  </a:cubicBezTo>
                  <a:cubicBezTo>
                    <a:pt x="706" y="941"/>
                    <a:pt x="725" y="892"/>
                    <a:pt x="745" y="833"/>
                  </a:cubicBezTo>
                  <a:cubicBezTo>
                    <a:pt x="765" y="873"/>
                    <a:pt x="784" y="921"/>
                    <a:pt x="804" y="960"/>
                  </a:cubicBezTo>
                  <a:lnTo>
                    <a:pt x="804" y="971"/>
                  </a:lnTo>
                  <a:cubicBezTo>
                    <a:pt x="784" y="1029"/>
                    <a:pt x="775" y="1088"/>
                    <a:pt x="755" y="1156"/>
                  </a:cubicBezTo>
                  <a:cubicBezTo>
                    <a:pt x="745" y="1167"/>
                    <a:pt x="765" y="1176"/>
                    <a:pt x="775" y="1176"/>
                  </a:cubicBezTo>
                  <a:cubicBezTo>
                    <a:pt x="775" y="1176"/>
                    <a:pt x="784" y="1176"/>
                    <a:pt x="784" y="1167"/>
                  </a:cubicBezTo>
                  <a:cubicBezTo>
                    <a:pt x="804" y="1108"/>
                    <a:pt x="823" y="1058"/>
                    <a:pt x="834" y="1010"/>
                  </a:cubicBezTo>
                  <a:cubicBezTo>
                    <a:pt x="834" y="1019"/>
                    <a:pt x="843" y="1019"/>
                    <a:pt x="843" y="1029"/>
                  </a:cubicBezTo>
                  <a:cubicBezTo>
                    <a:pt x="863" y="1069"/>
                    <a:pt x="882" y="1098"/>
                    <a:pt x="902" y="1137"/>
                  </a:cubicBezTo>
                  <a:cubicBezTo>
                    <a:pt x="902" y="1147"/>
                    <a:pt x="912" y="1147"/>
                    <a:pt x="921" y="1147"/>
                  </a:cubicBezTo>
                  <a:cubicBezTo>
                    <a:pt x="932" y="1147"/>
                    <a:pt x="941" y="1127"/>
                    <a:pt x="941" y="1117"/>
                  </a:cubicBezTo>
                  <a:cubicBezTo>
                    <a:pt x="912" y="1078"/>
                    <a:pt x="892" y="1039"/>
                    <a:pt x="873" y="990"/>
                  </a:cubicBezTo>
                  <a:lnTo>
                    <a:pt x="873" y="990"/>
                  </a:lnTo>
                  <a:cubicBezTo>
                    <a:pt x="921" y="1010"/>
                    <a:pt x="971" y="1029"/>
                    <a:pt x="1019" y="1039"/>
                  </a:cubicBezTo>
                  <a:lnTo>
                    <a:pt x="1030" y="1039"/>
                  </a:lnTo>
                  <a:cubicBezTo>
                    <a:pt x="1039" y="1039"/>
                    <a:pt x="1049" y="1010"/>
                    <a:pt x="1030" y="1000"/>
                  </a:cubicBezTo>
                  <a:cubicBezTo>
                    <a:pt x="971" y="980"/>
                    <a:pt x="902" y="960"/>
                    <a:pt x="843" y="941"/>
                  </a:cubicBezTo>
                  <a:cubicBezTo>
                    <a:pt x="823" y="902"/>
                    <a:pt x="804" y="862"/>
                    <a:pt x="775" y="823"/>
                  </a:cubicBezTo>
                  <a:lnTo>
                    <a:pt x="775" y="823"/>
                  </a:lnTo>
                  <a:cubicBezTo>
                    <a:pt x="823" y="833"/>
                    <a:pt x="873" y="853"/>
                    <a:pt x="921" y="873"/>
                  </a:cubicBezTo>
                  <a:lnTo>
                    <a:pt x="932" y="873"/>
                  </a:lnTo>
                  <a:cubicBezTo>
                    <a:pt x="951" y="873"/>
                    <a:pt x="961" y="833"/>
                    <a:pt x="941" y="833"/>
                  </a:cubicBezTo>
                  <a:cubicBezTo>
                    <a:pt x="873" y="814"/>
                    <a:pt x="814" y="794"/>
                    <a:pt x="755" y="775"/>
                  </a:cubicBezTo>
                  <a:cubicBezTo>
                    <a:pt x="736" y="745"/>
                    <a:pt x="725" y="725"/>
                    <a:pt x="706" y="696"/>
                  </a:cubicBezTo>
                  <a:cubicBezTo>
                    <a:pt x="725" y="686"/>
                    <a:pt x="736" y="677"/>
                    <a:pt x="736" y="666"/>
                  </a:cubicBezTo>
                  <a:cubicBezTo>
                    <a:pt x="745" y="647"/>
                    <a:pt x="755" y="627"/>
                    <a:pt x="755" y="618"/>
                  </a:cubicBezTo>
                  <a:lnTo>
                    <a:pt x="843" y="618"/>
                  </a:lnTo>
                  <a:cubicBezTo>
                    <a:pt x="892" y="666"/>
                    <a:pt x="941" y="716"/>
                    <a:pt x="980" y="764"/>
                  </a:cubicBezTo>
                  <a:lnTo>
                    <a:pt x="1000" y="764"/>
                  </a:lnTo>
                  <a:cubicBezTo>
                    <a:pt x="1010" y="764"/>
                    <a:pt x="1019" y="745"/>
                    <a:pt x="1010" y="735"/>
                  </a:cubicBezTo>
                  <a:cubicBezTo>
                    <a:pt x="971" y="696"/>
                    <a:pt x="932" y="657"/>
                    <a:pt x="902" y="618"/>
                  </a:cubicBezTo>
                  <a:lnTo>
                    <a:pt x="1039" y="618"/>
                  </a:lnTo>
                  <a:lnTo>
                    <a:pt x="1039" y="627"/>
                  </a:lnTo>
                  <a:cubicBezTo>
                    <a:pt x="1088" y="677"/>
                    <a:pt x="1137" y="716"/>
                    <a:pt x="1176" y="764"/>
                  </a:cubicBezTo>
                  <a:cubicBezTo>
                    <a:pt x="1186" y="775"/>
                    <a:pt x="1186" y="775"/>
                    <a:pt x="1196" y="775"/>
                  </a:cubicBezTo>
                  <a:cubicBezTo>
                    <a:pt x="1206" y="775"/>
                    <a:pt x="1215" y="755"/>
                    <a:pt x="1206" y="735"/>
                  </a:cubicBezTo>
                  <a:cubicBezTo>
                    <a:pt x="1167" y="696"/>
                    <a:pt x="1128" y="666"/>
                    <a:pt x="1098" y="627"/>
                  </a:cubicBezTo>
                  <a:lnTo>
                    <a:pt x="1235" y="627"/>
                  </a:lnTo>
                  <a:cubicBezTo>
                    <a:pt x="1265" y="627"/>
                    <a:pt x="1265" y="588"/>
                    <a:pt x="1235" y="588"/>
                  </a:cubicBezTo>
                  <a:lnTo>
                    <a:pt x="1098" y="588"/>
                  </a:lnTo>
                  <a:cubicBezTo>
                    <a:pt x="1137" y="549"/>
                    <a:pt x="1176" y="510"/>
                    <a:pt x="1215" y="481"/>
                  </a:cubicBezTo>
                  <a:cubicBezTo>
                    <a:pt x="1226" y="470"/>
                    <a:pt x="1215" y="441"/>
                    <a:pt x="1196" y="441"/>
                  </a:cubicBezTo>
                  <a:cubicBezTo>
                    <a:pt x="1196" y="441"/>
                    <a:pt x="1196" y="451"/>
                    <a:pt x="1186" y="451"/>
                  </a:cubicBezTo>
                  <a:cubicBezTo>
                    <a:pt x="1137" y="490"/>
                    <a:pt x="1088" y="539"/>
                    <a:pt x="1049" y="579"/>
                  </a:cubicBezTo>
                  <a:lnTo>
                    <a:pt x="902" y="579"/>
                  </a:lnTo>
                  <a:cubicBezTo>
                    <a:pt x="941" y="539"/>
                    <a:pt x="980" y="510"/>
                    <a:pt x="1019" y="470"/>
                  </a:cubicBezTo>
                  <a:cubicBezTo>
                    <a:pt x="1030" y="461"/>
                    <a:pt x="1019" y="441"/>
                    <a:pt x="1000" y="441"/>
                  </a:cubicBezTo>
                  <a:lnTo>
                    <a:pt x="990" y="441"/>
                  </a:lnTo>
                  <a:cubicBezTo>
                    <a:pt x="941" y="490"/>
                    <a:pt x="892" y="529"/>
                    <a:pt x="853" y="579"/>
                  </a:cubicBezTo>
                  <a:lnTo>
                    <a:pt x="755" y="579"/>
                  </a:lnTo>
                  <a:cubicBezTo>
                    <a:pt x="755" y="539"/>
                    <a:pt x="736" y="520"/>
                    <a:pt x="716" y="490"/>
                  </a:cubicBezTo>
                  <a:cubicBezTo>
                    <a:pt x="725" y="470"/>
                    <a:pt x="745" y="441"/>
                    <a:pt x="755" y="422"/>
                  </a:cubicBezTo>
                  <a:lnTo>
                    <a:pt x="765" y="422"/>
                  </a:lnTo>
                  <a:cubicBezTo>
                    <a:pt x="823" y="402"/>
                    <a:pt x="892" y="383"/>
                    <a:pt x="951" y="372"/>
                  </a:cubicBezTo>
                  <a:cubicBezTo>
                    <a:pt x="980" y="363"/>
                    <a:pt x="971" y="333"/>
                    <a:pt x="951" y="333"/>
                  </a:cubicBezTo>
                  <a:lnTo>
                    <a:pt x="941" y="333"/>
                  </a:lnTo>
                  <a:cubicBezTo>
                    <a:pt x="892" y="343"/>
                    <a:pt x="843" y="363"/>
                    <a:pt x="784" y="372"/>
                  </a:cubicBezTo>
                  <a:cubicBezTo>
                    <a:pt x="814" y="333"/>
                    <a:pt x="834" y="294"/>
                    <a:pt x="863" y="255"/>
                  </a:cubicBezTo>
                  <a:lnTo>
                    <a:pt x="873" y="245"/>
                  </a:lnTo>
                  <a:cubicBezTo>
                    <a:pt x="932" y="235"/>
                    <a:pt x="990" y="216"/>
                    <a:pt x="1059" y="206"/>
                  </a:cubicBezTo>
                  <a:cubicBezTo>
                    <a:pt x="1078" y="196"/>
                    <a:pt x="1069" y="167"/>
                    <a:pt x="1049" y="167"/>
                  </a:cubicBezTo>
                  <a:cubicBezTo>
                    <a:pt x="1000" y="176"/>
                    <a:pt x="941" y="196"/>
                    <a:pt x="892" y="206"/>
                  </a:cubicBezTo>
                  <a:cubicBezTo>
                    <a:pt x="892" y="196"/>
                    <a:pt x="902" y="187"/>
                    <a:pt x="902" y="187"/>
                  </a:cubicBezTo>
                  <a:cubicBezTo>
                    <a:pt x="921" y="147"/>
                    <a:pt x="941" y="118"/>
                    <a:pt x="971" y="78"/>
                  </a:cubicBezTo>
                  <a:cubicBezTo>
                    <a:pt x="971" y="69"/>
                    <a:pt x="961" y="49"/>
                    <a:pt x="951" y="49"/>
                  </a:cubicBezTo>
                  <a:cubicBezTo>
                    <a:pt x="941" y="49"/>
                    <a:pt x="941" y="59"/>
                    <a:pt x="932" y="59"/>
                  </a:cubicBezTo>
                  <a:cubicBezTo>
                    <a:pt x="912" y="98"/>
                    <a:pt x="882" y="137"/>
                    <a:pt x="863" y="176"/>
                  </a:cubicBezTo>
                  <a:cubicBezTo>
                    <a:pt x="853" y="128"/>
                    <a:pt x="834" y="78"/>
                    <a:pt x="823" y="30"/>
                  </a:cubicBezTo>
                  <a:cubicBezTo>
                    <a:pt x="823" y="20"/>
                    <a:pt x="814" y="10"/>
                    <a:pt x="804" y="10"/>
                  </a:cubicBezTo>
                  <a:cubicBezTo>
                    <a:pt x="794" y="10"/>
                    <a:pt x="784" y="20"/>
                    <a:pt x="784" y="39"/>
                  </a:cubicBezTo>
                  <a:cubicBezTo>
                    <a:pt x="804" y="98"/>
                    <a:pt x="814" y="167"/>
                    <a:pt x="834" y="226"/>
                  </a:cubicBezTo>
                  <a:cubicBezTo>
                    <a:pt x="804" y="265"/>
                    <a:pt x="784" y="304"/>
                    <a:pt x="755" y="343"/>
                  </a:cubicBezTo>
                  <a:lnTo>
                    <a:pt x="725" y="196"/>
                  </a:lnTo>
                  <a:cubicBezTo>
                    <a:pt x="716" y="187"/>
                    <a:pt x="716" y="176"/>
                    <a:pt x="706" y="176"/>
                  </a:cubicBezTo>
                  <a:cubicBezTo>
                    <a:pt x="696" y="176"/>
                    <a:pt x="686" y="187"/>
                    <a:pt x="686" y="206"/>
                  </a:cubicBezTo>
                  <a:cubicBezTo>
                    <a:pt x="696" y="265"/>
                    <a:pt x="716" y="333"/>
                    <a:pt x="725" y="392"/>
                  </a:cubicBezTo>
                  <a:cubicBezTo>
                    <a:pt x="716" y="422"/>
                    <a:pt x="696" y="451"/>
                    <a:pt x="677" y="470"/>
                  </a:cubicBezTo>
                  <a:cubicBezTo>
                    <a:pt x="667" y="470"/>
                    <a:pt x="647" y="461"/>
                    <a:pt x="627" y="461"/>
                  </a:cubicBezTo>
                  <a:cubicBezTo>
                    <a:pt x="618" y="461"/>
                    <a:pt x="598" y="461"/>
                    <a:pt x="588" y="470"/>
                  </a:cubicBezTo>
                  <a:cubicBezTo>
                    <a:pt x="569" y="441"/>
                    <a:pt x="559" y="422"/>
                    <a:pt x="549" y="392"/>
                  </a:cubicBezTo>
                  <a:lnTo>
                    <a:pt x="549" y="383"/>
                  </a:lnTo>
                  <a:cubicBezTo>
                    <a:pt x="569" y="324"/>
                    <a:pt x="588" y="265"/>
                    <a:pt x="598" y="196"/>
                  </a:cubicBezTo>
                  <a:cubicBezTo>
                    <a:pt x="608" y="187"/>
                    <a:pt x="598" y="176"/>
                    <a:pt x="579" y="176"/>
                  </a:cubicBezTo>
                  <a:cubicBezTo>
                    <a:pt x="579" y="176"/>
                    <a:pt x="569" y="176"/>
                    <a:pt x="569" y="187"/>
                  </a:cubicBezTo>
                  <a:cubicBezTo>
                    <a:pt x="549" y="245"/>
                    <a:pt x="540" y="294"/>
                    <a:pt x="520" y="343"/>
                  </a:cubicBezTo>
                  <a:cubicBezTo>
                    <a:pt x="500" y="304"/>
                    <a:pt x="471" y="265"/>
                    <a:pt x="451" y="216"/>
                  </a:cubicBezTo>
                  <a:cubicBezTo>
                    <a:pt x="471" y="147"/>
                    <a:pt x="490" y="89"/>
                    <a:pt x="510" y="30"/>
                  </a:cubicBezTo>
                  <a:cubicBezTo>
                    <a:pt x="510" y="10"/>
                    <a:pt x="500" y="0"/>
                    <a:pt x="49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4"/>
            <p:cNvSpPr/>
            <p:nvPr/>
          </p:nvSpPr>
          <p:spPr>
            <a:xfrm>
              <a:off x="4007681" y="5783169"/>
              <a:ext cx="592968" cy="584490"/>
            </a:xfrm>
            <a:custGeom>
              <a:avLst/>
              <a:gdLst/>
              <a:ahLst/>
              <a:cxnLst/>
              <a:rect l="l" t="t" r="r" b="b"/>
              <a:pathLst>
                <a:path w="3490" h="3440" extrusionOk="0">
                  <a:moveTo>
                    <a:pt x="1294" y="1"/>
                  </a:moveTo>
                  <a:cubicBezTo>
                    <a:pt x="1265" y="1"/>
                    <a:pt x="1235" y="20"/>
                    <a:pt x="1246" y="59"/>
                  </a:cubicBezTo>
                  <a:lnTo>
                    <a:pt x="1333" y="382"/>
                  </a:lnTo>
                  <a:cubicBezTo>
                    <a:pt x="1333" y="412"/>
                    <a:pt x="1344" y="432"/>
                    <a:pt x="1353" y="461"/>
                  </a:cubicBezTo>
                  <a:cubicBezTo>
                    <a:pt x="1216" y="382"/>
                    <a:pt x="1089" y="304"/>
                    <a:pt x="952" y="226"/>
                  </a:cubicBezTo>
                  <a:cubicBezTo>
                    <a:pt x="942" y="216"/>
                    <a:pt x="932" y="216"/>
                    <a:pt x="922" y="216"/>
                  </a:cubicBezTo>
                  <a:cubicBezTo>
                    <a:pt x="873" y="216"/>
                    <a:pt x="844" y="295"/>
                    <a:pt x="902" y="324"/>
                  </a:cubicBezTo>
                  <a:cubicBezTo>
                    <a:pt x="1059" y="412"/>
                    <a:pt x="1216" y="510"/>
                    <a:pt x="1373" y="598"/>
                  </a:cubicBezTo>
                  <a:cubicBezTo>
                    <a:pt x="1383" y="598"/>
                    <a:pt x="1383" y="608"/>
                    <a:pt x="1392" y="608"/>
                  </a:cubicBezTo>
                  <a:cubicBezTo>
                    <a:pt x="1422" y="735"/>
                    <a:pt x="1461" y="863"/>
                    <a:pt x="1490" y="1000"/>
                  </a:cubicBezTo>
                  <a:cubicBezTo>
                    <a:pt x="1363" y="922"/>
                    <a:pt x="1226" y="843"/>
                    <a:pt x="1098" y="765"/>
                  </a:cubicBezTo>
                  <a:cubicBezTo>
                    <a:pt x="1089" y="755"/>
                    <a:pt x="1079" y="755"/>
                    <a:pt x="1069" y="755"/>
                  </a:cubicBezTo>
                  <a:cubicBezTo>
                    <a:pt x="1020" y="755"/>
                    <a:pt x="991" y="824"/>
                    <a:pt x="1040" y="853"/>
                  </a:cubicBezTo>
                  <a:cubicBezTo>
                    <a:pt x="1206" y="951"/>
                    <a:pt x="1363" y="1039"/>
                    <a:pt x="1520" y="1137"/>
                  </a:cubicBezTo>
                  <a:cubicBezTo>
                    <a:pt x="1520" y="1137"/>
                    <a:pt x="1529" y="1137"/>
                    <a:pt x="1540" y="1147"/>
                  </a:cubicBezTo>
                  <a:cubicBezTo>
                    <a:pt x="1559" y="1225"/>
                    <a:pt x="1579" y="1303"/>
                    <a:pt x="1598" y="1392"/>
                  </a:cubicBezTo>
                  <a:cubicBezTo>
                    <a:pt x="1520" y="1421"/>
                    <a:pt x="1451" y="1490"/>
                    <a:pt x="1412" y="1568"/>
                  </a:cubicBezTo>
                  <a:cubicBezTo>
                    <a:pt x="1333" y="1549"/>
                    <a:pt x="1246" y="1529"/>
                    <a:pt x="1167" y="1510"/>
                  </a:cubicBezTo>
                  <a:lnTo>
                    <a:pt x="1157" y="1499"/>
                  </a:lnTo>
                  <a:cubicBezTo>
                    <a:pt x="1069" y="1343"/>
                    <a:pt x="971" y="1186"/>
                    <a:pt x="883" y="1029"/>
                  </a:cubicBezTo>
                  <a:cubicBezTo>
                    <a:pt x="873" y="1009"/>
                    <a:pt x="854" y="1009"/>
                    <a:pt x="834" y="1009"/>
                  </a:cubicBezTo>
                  <a:cubicBezTo>
                    <a:pt x="795" y="1009"/>
                    <a:pt x="765" y="1049"/>
                    <a:pt x="785" y="1088"/>
                  </a:cubicBezTo>
                  <a:cubicBezTo>
                    <a:pt x="863" y="1216"/>
                    <a:pt x="932" y="1343"/>
                    <a:pt x="1011" y="1470"/>
                  </a:cubicBezTo>
                  <a:cubicBezTo>
                    <a:pt x="883" y="1431"/>
                    <a:pt x="756" y="1401"/>
                    <a:pt x="628" y="1362"/>
                  </a:cubicBezTo>
                  <a:cubicBezTo>
                    <a:pt x="530" y="1205"/>
                    <a:pt x="432" y="1049"/>
                    <a:pt x="344" y="892"/>
                  </a:cubicBezTo>
                  <a:cubicBezTo>
                    <a:pt x="334" y="872"/>
                    <a:pt x="314" y="863"/>
                    <a:pt x="295" y="863"/>
                  </a:cubicBezTo>
                  <a:cubicBezTo>
                    <a:pt x="266" y="863"/>
                    <a:pt x="227" y="902"/>
                    <a:pt x="246" y="941"/>
                  </a:cubicBezTo>
                  <a:cubicBezTo>
                    <a:pt x="325" y="1068"/>
                    <a:pt x="403" y="1196"/>
                    <a:pt x="471" y="1323"/>
                  </a:cubicBezTo>
                  <a:cubicBezTo>
                    <a:pt x="344" y="1294"/>
                    <a:pt x="216" y="1255"/>
                    <a:pt x="89" y="1225"/>
                  </a:cubicBezTo>
                  <a:lnTo>
                    <a:pt x="79" y="1216"/>
                  </a:lnTo>
                  <a:cubicBezTo>
                    <a:pt x="20" y="1216"/>
                    <a:pt x="1" y="1314"/>
                    <a:pt x="60" y="1323"/>
                  </a:cubicBezTo>
                  <a:lnTo>
                    <a:pt x="383" y="1412"/>
                  </a:lnTo>
                  <a:cubicBezTo>
                    <a:pt x="412" y="1421"/>
                    <a:pt x="432" y="1421"/>
                    <a:pt x="462" y="1431"/>
                  </a:cubicBezTo>
                  <a:cubicBezTo>
                    <a:pt x="325" y="1510"/>
                    <a:pt x="187" y="1588"/>
                    <a:pt x="60" y="1656"/>
                  </a:cubicBezTo>
                  <a:cubicBezTo>
                    <a:pt x="11" y="1686"/>
                    <a:pt x="40" y="1764"/>
                    <a:pt x="89" y="1764"/>
                  </a:cubicBezTo>
                  <a:cubicBezTo>
                    <a:pt x="99" y="1764"/>
                    <a:pt x="109" y="1754"/>
                    <a:pt x="118" y="1754"/>
                  </a:cubicBezTo>
                  <a:cubicBezTo>
                    <a:pt x="275" y="1666"/>
                    <a:pt x="432" y="1568"/>
                    <a:pt x="589" y="1480"/>
                  </a:cubicBezTo>
                  <a:cubicBezTo>
                    <a:pt x="599" y="1480"/>
                    <a:pt x="599" y="1470"/>
                    <a:pt x="608" y="1470"/>
                  </a:cubicBezTo>
                  <a:cubicBezTo>
                    <a:pt x="736" y="1510"/>
                    <a:pt x="863" y="1539"/>
                    <a:pt x="1000" y="1578"/>
                  </a:cubicBezTo>
                  <a:cubicBezTo>
                    <a:pt x="863" y="1647"/>
                    <a:pt x="726" y="1725"/>
                    <a:pt x="599" y="1804"/>
                  </a:cubicBezTo>
                  <a:cubicBezTo>
                    <a:pt x="540" y="1833"/>
                    <a:pt x="579" y="1902"/>
                    <a:pt x="628" y="1902"/>
                  </a:cubicBezTo>
                  <a:cubicBezTo>
                    <a:pt x="628" y="1902"/>
                    <a:pt x="638" y="1902"/>
                    <a:pt x="648" y="1891"/>
                  </a:cubicBezTo>
                  <a:cubicBezTo>
                    <a:pt x="815" y="1804"/>
                    <a:pt x="971" y="1715"/>
                    <a:pt x="1128" y="1627"/>
                  </a:cubicBezTo>
                  <a:cubicBezTo>
                    <a:pt x="1138" y="1617"/>
                    <a:pt x="1138" y="1617"/>
                    <a:pt x="1148" y="1617"/>
                  </a:cubicBezTo>
                  <a:lnTo>
                    <a:pt x="1383" y="1676"/>
                  </a:lnTo>
                  <a:cubicBezTo>
                    <a:pt x="1373" y="1725"/>
                    <a:pt x="1373" y="1774"/>
                    <a:pt x="1392" y="1833"/>
                  </a:cubicBezTo>
                  <a:cubicBezTo>
                    <a:pt x="1402" y="1872"/>
                    <a:pt x="1422" y="1911"/>
                    <a:pt x="1442" y="1941"/>
                  </a:cubicBezTo>
                  <a:cubicBezTo>
                    <a:pt x="1383" y="2000"/>
                    <a:pt x="1333" y="2058"/>
                    <a:pt x="1275" y="2117"/>
                  </a:cubicBezTo>
                  <a:cubicBezTo>
                    <a:pt x="1089" y="2117"/>
                    <a:pt x="902" y="2127"/>
                    <a:pt x="717" y="2127"/>
                  </a:cubicBezTo>
                  <a:cubicBezTo>
                    <a:pt x="648" y="2127"/>
                    <a:pt x="648" y="2235"/>
                    <a:pt x="717" y="2235"/>
                  </a:cubicBezTo>
                  <a:cubicBezTo>
                    <a:pt x="863" y="2235"/>
                    <a:pt x="1011" y="2235"/>
                    <a:pt x="1157" y="2225"/>
                  </a:cubicBezTo>
                  <a:lnTo>
                    <a:pt x="1157" y="2225"/>
                  </a:lnTo>
                  <a:cubicBezTo>
                    <a:pt x="1069" y="2323"/>
                    <a:pt x="971" y="2421"/>
                    <a:pt x="883" y="2509"/>
                  </a:cubicBezTo>
                  <a:cubicBezTo>
                    <a:pt x="697" y="2519"/>
                    <a:pt x="510" y="2519"/>
                    <a:pt x="325" y="2519"/>
                  </a:cubicBezTo>
                  <a:cubicBezTo>
                    <a:pt x="256" y="2519"/>
                    <a:pt x="256" y="2627"/>
                    <a:pt x="325" y="2627"/>
                  </a:cubicBezTo>
                  <a:lnTo>
                    <a:pt x="765" y="2627"/>
                  </a:lnTo>
                  <a:lnTo>
                    <a:pt x="491" y="2901"/>
                  </a:lnTo>
                  <a:cubicBezTo>
                    <a:pt x="452" y="2940"/>
                    <a:pt x="491" y="2999"/>
                    <a:pt x="530" y="2999"/>
                  </a:cubicBezTo>
                  <a:cubicBezTo>
                    <a:pt x="540" y="2999"/>
                    <a:pt x="560" y="2989"/>
                    <a:pt x="569" y="2980"/>
                  </a:cubicBezTo>
                  <a:lnTo>
                    <a:pt x="804" y="2744"/>
                  </a:lnTo>
                  <a:cubicBezTo>
                    <a:pt x="824" y="2725"/>
                    <a:pt x="844" y="2705"/>
                    <a:pt x="854" y="2686"/>
                  </a:cubicBezTo>
                  <a:lnTo>
                    <a:pt x="854" y="3146"/>
                  </a:lnTo>
                  <a:cubicBezTo>
                    <a:pt x="854" y="3185"/>
                    <a:pt x="883" y="3205"/>
                    <a:pt x="913" y="3205"/>
                  </a:cubicBezTo>
                  <a:cubicBezTo>
                    <a:pt x="932" y="3205"/>
                    <a:pt x="961" y="3185"/>
                    <a:pt x="961" y="3146"/>
                  </a:cubicBezTo>
                  <a:cubicBezTo>
                    <a:pt x="961" y="2969"/>
                    <a:pt x="961" y="2784"/>
                    <a:pt x="971" y="2597"/>
                  </a:cubicBezTo>
                  <a:cubicBezTo>
                    <a:pt x="971" y="2597"/>
                    <a:pt x="961" y="2588"/>
                    <a:pt x="961" y="2577"/>
                  </a:cubicBezTo>
                  <a:cubicBezTo>
                    <a:pt x="1059" y="2490"/>
                    <a:pt x="1157" y="2392"/>
                    <a:pt x="1246" y="2294"/>
                  </a:cubicBezTo>
                  <a:lnTo>
                    <a:pt x="1246" y="2754"/>
                  </a:lnTo>
                  <a:cubicBezTo>
                    <a:pt x="1246" y="2793"/>
                    <a:pt x="1275" y="2813"/>
                    <a:pt x="1304" y="2813"/>
                  </a:cubicBezTo>
                  <a:cubicBezTo>
                    <a:pt x="1324" y="2813"/>
                    <a:pt x="1353" y="2793"/>
                    <a:pt x="1353" y="2754"/>
                  </a:cubicBezTo>
                  <a:cubicBezTo>
                    <a:pt x="1353" y="2568"/>
                    <a:pt x="1353" y="2392"/>
                    <a:pt x="1363" y="2205"/>
                  </a:cubicBezTo>
                  <a:cubicBezTo>
                    <a:pt x="1363" y="2196"/>
                    <a:pt x="1353" y="2196"/>
                    <a:pt x="1353" y="2185"/>
                  </a:cubicBezTo>
                  <a:cubicBezTo>
                    <a:pt x="1412" y="2137"/>
                    <a:pt x="1461" y="2078"/>
                    <a:pt x="1520" y="2029"/>
                  </a:cubicBezTo>
                  <a:cubicBezTo>
                    <a:pt x="1579" y="2078"/>
                    <a:pt x="1667" y="2107"/>
                    <a:pt x="1755" y="2107"/>
                  </a:cubicBezTo>
                  <a:lnTo>
                    <a:pt x="1794" y="2107"/>
                  </a:lnTo>
                  <a:cubicBezTo>
                    <a:pt x="1814" y="2176"/>
                    <a:pt x="1834" y="2254"/>
                    <a:pt x="1853" y="2333"/>
                  </a:cubicBezTo>
                  <a:cubicBezTo>
                    <a:pt x="1765" y="2490"/>
                    <a:pt x="1677" y="2646"/>
                    <a:pt x="1588" y="2813"/>
                  </a:cubicBezTo>
                  <a:cubicBezTo>
                    <a:pt x="1559" y="2852"/>
                    <a:pt x="1598" y="2891"/>
                    <a:pt x="1638" y="2891"/>
                  </a:cubicBezTo>
                  <a:cubicBezTo>
                    <a:pt x="1657" y="2891"/>
                    <a:pt x="1667" y="2882"/>
                    <a:pt x="1686" y="2862"/>
                  </a:cubicBezTo>
                  <a:cubicBezTo>
                    <a:pt x="1755" y="2734"/>
                    <a:pt x="1823" y="2607"/>
                    <a:pt x="1902" y="2479"/>
                  </a:cubicBezTo>
                  <a:cubicBezTo>
                    <a:pt x="1932" y="2607"/>
                    <a:pt x="1971" y="2734"/>
                    <a:pt x="2000" y="2862"/>
                  </a:cubicBezTo>
                  <a:cubicBezTo>
                    <a:pt x="1912" y="3028"/>
                    <a:pt x="1823" y="3185"/>
                    <a:pt x="1736" y="3352"/>
                  </a:cubicBezTo>
                  <a:cubicBezTo>
                    <a:pt x="1706" y="3391"/>
                    <a:pt x="1745" y="3430"/>
                    <a:pt x="1784" y="3430"/>
                  </a:cubicBezTo>
                  <a:cubicBezTo>
                    <a:pt x="1804" y="3430"/>
                    <a:pt x="1814" y="3420"/>
                    <a:pt x="1823" y="3400"/>
                  </a:cubicBezTo>
                  <a:cubicBezTo>
                    <a:pt x="1902" y="3273"/>
                    <a:pt x="1971" y="3146"/>
                    <a:pt x="2039" y="3019"/>
                  </a:cubicBezTo>
                  <a:cubicBezTo>
                    <a:pt x="2078" y="3146"/>
                    <a:pt x="2108" y="3273"/>
                    <a:pt x="2147" y="3400"/>
                  </a:cubicBezTo>
                  <a:cubicBezTo>
                    <a:pt x="2157" y="3430"/>
                    <a:pt x="2176" y="3440"/>
                    <a:pt x="2196" y="3440"/>
                  </a:cubicBezTo>
                  <a:cubicBezTo>
                    <a:pt x="2226" y="3440"/>
                    <a:pt x="2265" y="3411"/>
                    <a:pt x="2255" y="3371"/>
                  </a:cubicBezTo>
                  <a:lnTo>
                    <a:pt x="2167" y="3048"/>
                  </a:lnTo>
                  <a:cubicBezTo>
                    <a:pt x="2157" y="3019"/>
                    <a:pt x="2147" y="2999"/>
                    <a:pt x="2147" y="2969"/>
                  </a:cubicBezTo>
                  <a:lnTo>
                    <a:pt x="2147" y="2969"/>
                  </a:lnTo>
                  <a:cubicBezTo>
                    <a:pt x="2274" y="3048"/>
                    <a:pt x="2411" y="3126"/>
                    <a:pt x="2539" y="3205"/>
                  </a:cubicBezTo>
                  <a:cubicBezTo>
                    <a:pt x="2549" y="3215"/>
                    <a:pt x="2559" y="3215"/>
                    <a:pt x="2568" y="3215"/>
                  </a:cubicBezTo>
                  <a:cubicBezTo>
                    <a:pt x="2618" y="3215"/>
                    <a:pt x="2647" y="3146"/>
                    <a:pt x="2598" y="3117"/>
                  </a:cubicBezTo>
                  <a:cubicBezTo>
                    <a:pt x="2441" y="3019"/>
                    <a:pt x="2284" y="2930"/>
                    <a:pt x="2117" y="2832"/>
                  </a:cubicBezTo>
                  <a:cubicBezTo>
                    <a:pt x="2117" y="2832"/>
                    <a:pt x="2108" y="2832"/>
                    <a:pt x="2108" y="2823"/>
                  </a:cubicBezTo>
                  <a:cubicBezTo>
                    <a:pt x="2069" y="2695"/>
                    <a:pt x="2030" y="2568"/>
                    <a:pt x="2000" y="2440"/>
                  </a:cubicBezTo>
                  <a:lnTo>
                    <a:pt x="2000" y="2440"/>
                  </a:lnTo>
                  <a:cubicBezTo>
                    <a:pt x="2128" y="2519"/>
                    <a:pt x="2265" y="2597"/>
                    <a:pt x="2392" y="2666"/>
                  </a:cubicBezTo>
                  <a:cubicBezTo>
                    <a:pt x="2402" y="2675"/>
                    <a:pt x="2411" y="2675"/>
                    <a:pt x="2422" y="2675"/>
                  </a:cubicBezTo>
                  <a:cubicBezTo>
                    <a:pt x="2470" y="2675"/>
                    <a:pt x="2500" y="2607"/>
                    <a:pt x="2451" y="2577"/>
                  </a:cubicBezTo>
                  <a:cubicBezTo>
                    <a:pt x="2294" y="2479"/>
                    <a:pt x="2137" y="2392"/>
                    <a:pt x="1980" y="2294"/>
                  </a:cubicBezTo>
                  <a:lnTo>
                    <a:pt x="1961" y="2294"/>
                  </a:lnTo>
                  <a:cubicBezTo>
                    <a:pt x="1941" y="2215"/>
                    <a:pt x="1921" y="2146"/>
                    <a:pt x="1902" y="2078"/>
                  </a:cubicBezTo>
                  <a:cubicBezTo>
                    <a:pt x="2000" y="2039"/>
                    <a:pt x="2069" y="1960"/>
                    <a:pt x="2108" y="1872"/>
                  </a:cubicBezTo>
                  <a:cubicBezTo>
                    <a:pt x="2176" y="1891"/>
                    <a:pt x="2255" y="1911"/>
                    <a:pt x="2333" y="1931"/>
                  </a:cubicBezTo>
                  <a:cubicBezTo>
                    <a:pt x="2431" y="2087"/>
                    <a:pt x="2520" y="2244"/>
                    <a:pt x="2618" y="2401"/>
                  </a:cubicBezTo>
                  <a:cubicBezTo>
                    <a:pt x="2627" y="2421"/>
                    <a:pt x="2637" y="2431"/>
                    <a:pt x="2657" y="2431"/>
                  </a:cubicBezTo>
                  <a:cubicBezTo>
                    <a:pt x="2696" y="2431"/>
                    <a:pt x="2735" y="2392"/>
                    <a:pt x="2705" y="2342"/>
                  </a:cubicBezTo>
                  <a:cubicBezTo>
                    <a:pt x="2637" y="2225"/>
                    <a:pt x="2559" y="2098"/>
                    <a:pt x="2480" y="1970"/>
                  </a:cubicBezTo>
                  <a:lnTo>
                    <a:pt x="2480" y="1970"/>
                  </a:lnTo>
                  <a:cubicBezTo>
                    <a:pt x="2607" y="2000"/>
                    <a:pt x="2745" y="2039"/>
                    <a:pt x="2872" y="2068"/>
                  </a:cubicBezTo>
                  <a:cubicBezTo>
                    <a:pt x="2960" y="2225"/>
                    <a:pt x="3058" y="2392"/>
                    <a:pt x="3156" y="2548"/>
                  </a:cubicBezTo>
                  <a:cubicBezTo>
                    <a:pt x="3166" y="2558"/>
                    <a:pt x="3176" y="2568"/>
                    <a:pt x="3195" y="2568"/>
                  </a:cubicBezTo>
                  <a:cubicBezTo>
                    <a:pt x="3235" y="2568"/>
                    <a:pt x="3274" y="2529"/>
                    <a:pt x="3245" y="2490"/>
                  </a:cubicBezTo>
                  <a:cubicBezTo>
                    <a:pt x="3166" y="2362"/>
                    <a:pt x="3097" y="2235"/>
                    <a:pt x="3019" y="2107"/>
                  </a:cubicBezTo>
                  <a:lnTo>
                    <a:pt x="3019" y="2107"/>
                  </a:lnTo>
                  <a:cubicBezTo>
                    <a:pt x="3147" y="2146"/>
                    <a:pt x="3274" y="2176"/>
                    <a:pt x="3402" y="2215"/>
                  </a:cubicBezTo>
                  <a:lnTo>
                    <a:pt x="3421" y="2215"/>
                  </a:lnTo>
                  <a:cubicBezTo>
                    <a:pt x="3480" y="2215"/>
                    <a:pt x="3489" y="2127"/>
                    <a:pt x="3431" y="2107"/>
                  </a:cubicBezTo>
                  <a:lnTo>
                    <a:pt x="3108" y="2019"/>
                  </a:lnTo>
                  <a:cubicBezTo>
                    <a:pt x="3078" y="2009"/>
                    <a:pt x="3058" y="2009"/>
                    <a:pt x="3039" y="2000"/>
                  </a:cubicBezTo>
                  <a:cubicBezTo>
                    <a:pt x="3166" y="1921"/>
                    <a:pt x="3304" y="1852"/>
                    <a:pt x="3441" y="1774"/>
                  </a:cubicBezTo>
                  <a:cubicBezTo>
                    <a:pt x="3489" y="1745"/>
                    <a:pt x="3460" y="1676"/>
                    <a:pt x="3411" y="1676"/>
                  </a:cubicBezTo>
                  <a:lnTo>
                    <a:pt x="3382" y="1676"/>
                  </a:lnTo>
                  <a:cubicBezTo>
                    <a:pt x="3225" y="1774"/>
                    <a:pt x="3058" y="1862"/>
                    <a:pt x="2901" y="1950"/>
                  </a:cubicBezTo>
                  <a:cubicBezTo>
                    <a:pt x="2892" y="1950"/>
                    <a:pt x="2892" y="1960"/>
                    <a:pt x="2892" y="1960"/>
                  </a:cubicBezTo>
                  <a:cubicBezTo>
                    <a:pt x="2755" y="1931"/>
                    <a:pt x="2627" y="1891"/>
                    <a:pt x="2500" y="1862"/>
                  </a:cubicBezTo>
                  <a:cubicBezTo>
                    <a:pt x="2627" y="1784"/>
                    <a:pt x="2764" y="1706"/>
                    <a:pt x="2901" y="1627"/>
                  </a:cubicBezTo>
                  <a:cubicBezTo>
                    <a:pt x="2951" y="1597"/>
                    <a:pt x="2921" y="1529"/>
                    <a:pt x="2872" y="1529"/>
                  </a:cubicBezTo>
                  <a:cubicBezTo>
                    <a:pt x="2862" y="1529"/>
                    <a:pt x="2853" y="1529"/>
                    <a:pt x="2843" y="1539"/>
                  </a:cubicBezTo>
                  <a:cubicBezTo>
                    <a:pt x="2686" y="1627"/>
                    <a:pt x="2520" y="1715"/>
                    <a:pt x="2363" y="1813"/>
                  </a:cubicBezTo>
                  <a:cubicBezTo>
                    <a:pt x="2363" y="1813"/>
                    <a:pt x="2353" y="1813"/>
                    <a:pt x="2353" y="1823"/>
                  </a:cubicBezTo>
                  <a:cubicBezTo>
                    <a:pt x="2274" y="1804"/>
                    <a:pt x="2206" y="1784"/>
                    <a:pt x="2128" y="1764"/>
                  </a:cubicBezTo>
                  <a:cubicBezTo>
                    <a:pt x="2128" y="1715"/>
                    <a:pt x="2128" y="1676"/>
                    <a:pt x="2117" y="1637"/>
                  </a:cubicBezTo>
                  <a:cubicBezTo>
                    <a:pt x="2098" y="1578"/>
                    <a:pt x="2078" y="1539"/>
                    <a:pt x="2049" y="1490"/>
                  </a:cubicBezTo>
                  <a:lnTo>
                    <a:pt x="2226" y="1314"/>
                  </a:lnTo>
                  <a:cubicBezTo>
                    <a:pt x="2411" y="1314"/>
                    <a:pt x="2588" y="1314"/>
                    <a:pt x="2774" y="1303"/>
                  </a:cubicBezTo>
                  <a:cubicBezTo>
                    <a:pt x="2843" y="1303"/>
                    <a:pt x="2843" y="1196"/>
                    <a:pt x="2774" y="1196"/>
                  </a:cubicBezTo>
                  <a:cubicBezTo>
                    <a:pt x="2627" y="1205"/>
                    <a:pt x="2480" y="1205"/>
                    <a:pt x="2333" y="1205"/>
                  </a:cubicBezTo>
                  <a:cubicBezTo>
                    <a:pt x="2422" y="1107"/>
                    <a:pt x="2520" y="1020"/>
                    <a:pt x="2618" y="922"/>
                  </a:cubicBezTo>
                  <a:cubicBezTo>
                    <a:pt x="2803" y="922"/>
                    <a:pt x="2980" y="911"/>
                    <a:pt x="3166" y="911"/>
                  </a:cubicBezTo>
                  <a:cubicBezTo>
                    <a:pt x="3235" y="911"/>
                    <a:pt x="3235" y="804"/>
                    <a:pt x="3166" y="804"/>
                  </a:cubicBezTo>
                  <a:cubicBezTo>
                    <a:pt x="3019" y="804"/>
                    <a:pt x="2872" y="813"/>
                    <a:pt x="2725" y="813"/>
                  </a:cubicBezTo>
                  <a:cubicBezTo>
                    <a:pt x="2814" y="715"/>
                    <a:pt x="2912" y="628"/>
                    <a:pt x="2999" y="530"/>
                  </a:cubicBezTo>
                  <a:cubicBezTo>
                    <a:pt x="3039" y="491"/>
                    <a:pt x="3010" y="441"/>
                    <a:pt x="2960" y="441"/>
                  </a:cubicBezTo>
                  <a:cubicBezTo>
                    <a:pt x="2951" y="441"/>
                    <a:pt x="2941" y="441"/>
                    <a:pt x="2931" y="451"/>
                  </a:cubicBezTo>
                  <a:cubicBezTo>
                    <a:pt x="2843" y="530"/>
                    <a:pt x="2764" y="608"/>
                    <a:pt x="2686" y="686"/>
                  </a:cubicBezTo>
                  <a:cubicBezTo>
                    <a:pt x="2676" y="706"/>
                    <a:pt x="2657" y="726"/>
                    <a:pt x="2637" y="745"/>
                  </a:cubicBezTo>
                  <a:lnTo>
                    <a:pt x="2637" y="284"/>
                  </a:lnTo>
                  <a:cubicBezTo>
                    <a:pt x="2637" y="245"/>
                    <a:pt x="2618" y="226"/>
                    <a:pt x="2588" y="226"/>
                  </a:cubicBezTo>
                  <a:cubicBezTo>
                    <a:pt x="2559" y="226"/>
                    <a:pt x="2529" y="245"/>
                    <a:pt x="2529" y="284"/>
                  </a:cubicBezTo>
                  <a:lnTo>
                    <a:pt x="2529" y="833"/>
                  </a:lnTo>
                  <a:lnTo>
                    <a:pt x="2529" y="853"/>
                  </a:lnTo>
                  <a:lnTo>
                    <a:pt x="2245" y="1137"/>
                  </a:lnTo>
                  <a:lnTo>
                    <a:pt x="2245" y="676"/>
                  </a:lnTo>
                  <a:cubicBezTo>
                    <a:pt x="2245" y="647"/>
                    <a:pt x="2226" y="628"/>
                    <a:pt x="2196" y="628"/>
                  </a:cubicBezTo>
                  <a:cubicBezTo>
                    <a:pt x="2167" y="628"/>
                    <a:pt x="2137" y="647"/>
                    <a:pt x="2137" y="676"/>
                  </a:cubicBezTo>
                  <a:lnTo>
                    <a:pt x="2137" y="1225"/>
                  </a:lnTo>
                  <a:lnTo>
                    <a:pt x="2137" y="1245"/>
                  </a:lnTo>
                  <a:lnTo>
                    <a:pt x="1961" y="1421"/>
                  </a:lnTo>
                  <a:cubicBezTo>
                    <a:pt x="1902" y="1382"/>
                    <a:pt x="1834" y="1353"/>
                    <a:pt x="1755" y="1353"/>
                  </a:cubicBezTo>
                  <a:cubicBezTo>
                    <a:pt x="1736" y="1353"/>
                    <a:pt x="1725" y="1353"/>
                    <a:pt x="1706" y="1362"/>
                  </a:cubicBezTo>
                  <a:cubicBezTo>
                    <a:pt x="1686" y="1274"/>
                    <a:pt x="1657" y="1186"/>
                    <a:pt x="1638" y="1107"/>
                  </a:cubicBezTo>
                  <a:cubicBezTo>
                    <a:pt x="1725" y="941"/>
                    <a:pt x="1814" y="784"/>
                    <a:pt x="1902" y="628"/>
                  </a:cubicBezTo>
                  <a:cubicBezTo>
                    <a:pt x="1932" y="578"/>
                    <a:pt x="1892" y="539"/>
                    <a:pt x="1853" y="539"/>
                  </a:cubicBezTo>
                  <a:cubicBezTo>
                    <a:pt x="1843" y="539"/>
                    <a:pt x="1823" y="549"/>
                    <a:pt x="1814" y="569"/>
                  </a:cubicBezTo>
                  <a:cubicBezTo>
                    <a:pt x="1745" y="696"/>
                    <a:pt x="1667" y="824"/>
                    <a:pt x="1598" y="951"/>
                  </a:cubicBezTo>
                  <a:cubicBezTo>
                    <a:pt x="1559" y="824"/>
                    <a:pt x="1529" y="696"/>
                    <a:pt x="1490" y="569"/>
                  </a:cubicBezTo>
                  <a:cubicBezTo>
                    <a:pt x="1579" y="402"/>
                    <a:pt x="1677" y="245"/>
                    <a:pt x="1765" y="88"/>
                  </a:cubicBezTo>
                  <a:cubicBezTo>
                    <a:pt x="1784" y="40"/>
                    <a:pt x="1745" y="1"/>
                    <a:pt x="1706" y="1"/>
                  </a:cubicBezTo>
                  <a:cubicBezTo>
                    <a:pt x="1696" y="1"/>
                    <a:pt x="1677" y="10"/>
                    <a:pt x="1667" y="30"/>
                  </a:cubicBezTo>
                  <a:cubicBezTo>
                    <a:pt x="1598" y="157"/>
                    <a:pt x="1520" y="284"/>
                    <a:pt x="1451" y="422"/>
                  </a:cubicBezTo>
                  <a:cubicBezTo>
                    <a:pt x="1412" y="295"/>
                    <a:pt x="1383" y="167"/>
                    <a:pt x="1344" y="30"/>
                  </a:cubicBezTo>
                  <a:cubicBezTo>
                    <a:pt x="1344" y="10"/>
                    <a:pt x="1314" y="1"/>
                    <a:pt x="1294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4"/>
            <p:cNvSpPr/>
            <p:nvPr/>
          </p:nvSpPr>
          <p:spPr>
            <a:xfrm>
              <a:off x="4855178" y="6340805"/>
              <a:ext cx="396558" cy="378220"/>
            </a:xfrm>
            <a:custGeom>
              <a:avLst/>
              <a:gdLst/>
              <a:ahLst/>
              <a:cxnLst/>
              <a:rect l="l" t="t" r="r" b="b"/>
              <a:pathLst>
                <a:path w="2334" h="2226" extrusionOk="0">
                  <a:moveTo>
                    <a:pt x="1030" y="1"/>
                  </a:moveTo>
                  <a:cubicBezTo>
                    <a:pt x="1010" y="1"/>
                    <a:pt x="1001" y="1"/>
                    <a:pt x="990" y="20"/>
                  </a:cubicBezTo>
                  <a:cubicBezTo>
                    <a:pt x="961" y="109"/>
                    <a:pt x="922" y="197"/>
                    <a:pt x="883" y="285"/>
                  </a:cubicBezTo>
                  <a:cubicBezTo>
                    <a:pt x="853" y="207"/>
                    <a:pt x="814" y="118"/>
                    <a:pt x="785" y="40"/>
                  </a:cubicBezTo>
                  <a:cubicBezTo>
                    <a:pt x="785" y="31"/>
                    <a:pt x="765" y="20"/>
                    <a:pt x="755" y="20"/>
                  </a:cubicBezTo>
                  <a:cubicBezTo>
                    <a:pt x="736" y="20"/>
                    <a:pt x="707" y="40"/>
                    <a:pt x="716" y="70"/>
                  </a:cubicBezTo>
                  <a:lnTo>
                    <a:pt x="805" y="275"/>
                  </a:lnTo>
                  <a:cubicBezTo>
                    <a:pt x="805" y="285"/>
                    <a:pt x="814" y="305"/>
                    <a:pt x="814" y="314"/>
                  </a:cubicBezTo>
                  <a:cubicBezTo>
                    <a:pt x="726" y="275"/>
                    <a:pt x="638" y="236"/>
                    <a:pt x="540" y="197"/>
                  </a:cubicBezTo>
                  <a:cubicBezTo>
                    <a:pt x="540" y="187"/>
                    <a:pt x="530" y="187"/>
                    <a:pt x="530" y="187"/>
                  </a:cubicBezTo>
                  <a:cubicBezTo>
                    <a:pt x="491" y="187"/>
                    <a:pt x="481" y="246"/>
                    <a:pt x="511" y="256"/>
                  </a:cubicBezTo>
                  <a:cubicBezTo>
                    <a:pt x="628" y="305"/>
                    <a:pt x="736" y="354"/>
                    <a:pt x="844" y="403"/>
                  </a:cubicBezTo>
                  <a:cubicBezTo>
                    <a:pt x="844" y="412"/>
                    <a:pt x="853" y="412"/>
                    <a:pt x="853" y="412"/>
                  </a:cubicBezTo>
                  <a:cubicBezTo>
                    <a:pt x="883" y="491"/>
                    <a:pt x="922" y="579"/>
                    <a:pt x="951" y="658"/>
                  </a:cubicBezTo>
                  <a:cubicBezTo>
                    <a:pt x="863" y="619"/>
                    <a:pt x="765" y="579"/>
                    <a:pt x="677" y="530"/>
                  </a:cubicBezTo>
                  <a:lnTo>
                    <a:pt x="657" y="530"/>
                  </a:lnTo>
                  <a:cubicBezTo>
                    <a:pt x="628" y="530"/>
                    <a:pt x="609" y="579"/>
                    <a:pt x="648" y="599"/>
                  </a:cubicBezTo>
                  <a:lnTo>
                    <a:pt x="971" y="746"/>
                  </a:lnTo>
                  <a:lnTo>
                    <a:pt x="990" y="746"/>
                  </a:lnTo>
                  <a:cubicBezTo>
                    <a:pt x="1010" y="804"/>
                    <a:pt x="1030" y="854"/>
                    <a:pt x="1049" y="902"/>
                  </a:cubicBezTo>
                  <a:cubicBezTo>
                    <a:pt x="1020" y="913"/>
                    <a:pt x="990" y="932"/>
                    <a:pt x="971" y="961"/>
                  </a:cubicBezTo>
                  <a:cubicBezTo>
                    <a:pt x="951" y="991"/>
                    <a:pt x="932" y="1011"/>
                    <a:pt x="922" y="1040"/>
                  </a:cubicBezTo>
                  <a:cubicBezTo>
                    <a:pt x="873" y="1030"/>
                    <a:pt x="824" y="1020"/>
                    <a:pt x="765" y="1011"/>
                  </a:cubicBezTo>
                  <a:cubicBezTo>
                    <a:pt x="696" y="913"/>
                    <a:pt x="628" y="824"/>
                    <a:pt x="550" y="726"/>
                  </a:cubicBezTo>
                  <a:cubicBezTo>
                    <a:pt x="540" y="717"/>
                    <a:pt x="530" y="706"/>
                    <a:pt x="520" y="706"/>
                  </a:cubicBezTo>
                  <a:cubicBezTo>
                    <a:pt x="500" y="706"/>
                    <a:pt x="471" y="736"/>
                    <a:pt x="491" y="765"/>
                  </a:cubicBezTo>
                  <a:lnTo>
                    <a:pt x="667" y="1000"/>
                  </a:lnTo>
                  <a:cubicBezTo>
                    <a:pt x="579" y="981"/>
                    <a:pt x="491" y="971"/>
                    <a:pt x="413" y="961"/>
                  </a:cubicBezTo>
                  <a:cubicBezTo>
                    <a:pt x="334" y="863"/>
                    <a:pt x="265" y="765"/>
                    <a:pt x="197" y="667"/>
                  </a:cubicBezTo>
                  <a:cubicBezTo>
                    <a:pt x="187" y="658"/>
                    <a:pt x="177" y="658"/>
                    <a:pt x="167" y="658"/>
                  </a:cubicBezTo>
                  <a:cubicBezTo>
                    <a:pt x="138" y="658"/>
                    <a:pt x="119" y="687"/>
                    <a:pt x="138" y="706"/>
                  </a:cubicBezTo>
                  <a:cubicBezTo>
                    <a:pt x="197" y="785"/>
                    <a:pt x="246" y="863"/>
                    <a:pt x="304" y="942"/>
                  </a:cubicBezTo>
                  <a:cubicBezTo>
                    <a:pt x="226" y="932"/>
                    <a:pt x="138" y="913"/>
                    <a:pt x="50" y="902"/>
                  </a:cubicBezTo>
                  <a:lnTo>
                    <a:pt x="40" y="902"/>
                  </a:lnTo>
                  <a:cubicBezTo>
                    <a:pt x="1" y="902"/>
                    <a:pt x="1" y="961"/>
                    <a:pt x="40" y="971"/>
                  </a:cubicBezTo>
                  <a:cubicBezTo>
                    <a:pt x="108" y="981"/>
                    <a:pt x="187" y="991"/>
                    <a:pt x="256" y="1011"/>
                  </a:cubicBezTo>
                  <a:lnTo>
                    <a:pt x="304" y="1011"/>
                  </a:lnTo>
                  <a:cubicBezTo>
                    <a:pt x="226" y="1069"/>
                    <a:pt x="138" y="1128"/>
                    <a:pt x="60" y="1187"/>
                  </a:cubicBezTo>
                  <a:cubicBezTo>
                    <a:pt x="30" y="1216"/>
                    <a:pt x="50" y="1255"/>
                    <a:pt x="79" y="1255"/>
                  </a:cubicBezTo>
                  <a:cubicBezTo>
                    <a:pt x="89" y="1255"/>
                    <a:pt x="99" y="1255"/>
                    <a:pt x="99" y="1246"/>
                  </a:cubicBezTo>
                  <a:lnTo>
                    <a:pt x="393" y="1040"/>
                  </a:lnTo>
                  <a:lnTo>
                    <a:pt x="402" y="1030"/>
                  </a:lnTo>
                  <a:cubicBezTo>
                    <a:pt x="491" y="1040"/>
                    <a:pt x="579" y="1059"/>
                    <a:pt x="667" y="1069"/>
                  </a:cubicBezTo>
                  <a:cubicBezTo>
                    <a:pt x="589" y="1128"/>
                    <a:pt x="500" y="1187"/>
                    <a:pt x="422" y="1246"/>
                  </a:cubicBezTo>
                  <a:cubicBezTo>
                    <a:pt x="393" y="1265"/>
                    <a:pt x="413" y="1314"/>
                    <a:pt x="442" y="1314"/>
                  </a:cubicBezTo>
                  <a:cubicBezTo>
                    <a:pt x="452" y="1314"/>
                    <a:pt x="452" y="1305"/>
                    <a:pt x="461" y="1305"/>
                  </a:cubicBezTo>
                  <a:cubicBezTo>
                    <a:pt x="559" y="1236"/>
                    <a:pt x="657" y="1167"/>
                    <a:pt x="755" y="1089"/>
                  </a:cubicBezTo>
                  <a:lnTo>
                    <a:pt x="765" y="1089"/>
                  </a:lnTo>
                  <a:cubicBezTo>
                    <a:pt x="814" y="1089"/>
                    <a:pt x="863" y="1098"/>
                    <a:pt x="912" y="1109"/>
                  </a:cubicBezTo>
                  <a:cubicBezTo>
                    <a:pt x="912" y="1167"/>
                    <a:pt x="932" y="1236"/>
                    <a:pt x="981" y="1285"/>
                  </a:cubicBezTo>
                  <a:cubicBezTo>
                    <a:pt x="942" y="1324"/>
                    <a:pt x="912" y="1363"/>
                    <a:pt x="883" y="1403"/>
                  </a:cubicBezTo>
                  <a:cubicBezTo>
                    <a:pt x="765" y="1422"/>
                    <a:pt x="648" y="1432"/>
                    <a:pt x="520" y="1451"/>
                  </a:cubicBezTo>
                  <a:cubicBezTo>
                    <a:pt x="481" y="1451"/>
                    <a:pt x="481" y="1520"/>
                    <a:pt x="530" y="1520"/>
                  </a:cubicBezTo>
                  <a:cubicBezTo>
                    <a:pt x="628" y="1510"/>
                    <a:pt x="726" y="1490"/>
                    <a:pt x="814" y="1481"/>
                  </a:cubicBezTo>
                  <a:lnTo>
                    <a:pt x="814" y="1481"/>
                  </a:lnTo>
                  <a:cubicBezTo>
                    <a:pt x="765" y="1549"/>
                    <a:pt x="707" y="1618"/>
                    <a:pt x="657" y="1686"/>
                  </a:cubicBezTo>
                  <a:cubicBezTo>
                    <a:pt x="530" y="1706"/>
                    <a:pt x="413" y="1716"/>
                    <a:pt x="295" y="1736"/>
                  </a:cubicBezTo>
                  <a:cubicBezTo>
                    <a:pt x="256" y="1736"/>
                    <a:pt x="256" y="1804"/>
                    <a:pt x="295" y="1804"/>
                  </a:cubicBezTo>
                  <a:lnTo>
                    <a:pt x="304" y="1804"/>
                  </a:lnTo>
                  <a:cubicBezTo>
                    <a:pt x="402" y="1795"/>
                    <a:pt x="491" y="1775"/>
                    <a:pt x="589" y="1765"/>
                  </a:cubicBezTo>
                  <a:lnTo>
                    <a:pt x="589" y="1765"/>
                  </a:lnTo>
                  <a:cubicBezTo>
                    <a:pt x="540" y="1834"/>
                    <a:pt x="481" y="1902"/>
                    <a:pt x="432" y="1971"/>
                  </a:cubicBezTo>
                  <a:cubicBezTo>
                    <a:pt x="402" y="2000"/>
                    <a:pt x="432" y="2030"/>
                    <a:pt x="461" y="2030"/>
                  </a:cubicBezTo>
                  <a:cubicBezTo>
                    <a:pt x="471" y="2030"/>
                    <a:pt x="481" y="2020"/>
                    <a:pt x="481" y="2020"/>
                  </a:cubicBezTo>
                  <a:cubicBezTo>
                    <a:pt x="530" y="1961"/>
                    <a:pt x="579" y="1902"/>
                    <a:pt x="618" y="1843"/>
                  </a:cubicBezTo>
                  <a:cubicBezTo>
                    <a:pt x="628" y="1834"/>
                    <a:pt x="638" y="1814"/>
                    <a:pt x="648" y="1804"/>
                  </a:cubicBezTo>
                  <a:cubicBezTo>
                    <a:pt x="657" y="1902"/>
                    <a:pt x="667" y="2010"/>
                    <a:pt x="687" y="2108"/>
                  </a:cubicBezTo>
                  <a:cubicBezTo>
                    <a:pt x="687" y="2128"/>
                    <a:pt x="696" y="2137"/>
                    <a:pt x="716" y="2137"/>
                  </a:cubicBezTo>
                  <a:cubicBezTo>
                    <a:pt x="736" y="2137"/>
                    <a:pt x="755" y="2128"/>
                    <a:pt x="755" y="2098"/>
                  </a:cubicBezTo>
                  <a:cubicBezTo>
                    <a:pt x="746" y="1980"/>
                    <a:pt x="726" y="1863"/>
                    <a:pt x="716" y="1736"/>
                  </a:cubicBezTo>
                  <a:lnTo>
                    <a:pt x="716" y="1726"/>
                  </a:lnTo>
                  <a:cubicBezTo>
                    <a:pt x="765" y="1657"/>
                    <a:pt x="824" y="1588"/>
                    <a:pt x="883" y="1520"/>
                  </a:cubicBezTo>
                  <a:cubicBezTo>
                    <a:pt x="892" y="1618"/>
                    <a:pt x="903" y="1726"/>
                    <a:pt x="912" y="1824"/>
                  </a:cubicBezTo>
                  <a:cubicBezTo>
                    <a:pt x="912" y="1843"/>
                    <a:pt x="932" y="1853"/>
                    <a:pt x="942" y="1853"/>
                  </a:cubicBezTo>
                  <a:cubicBezTo>
                    <a:pt x="961" y="1853"/>
                    <a:pt x="981" y="1843"/>
                    <a:pt x="981" y="1814"/>
                  </a:cubicBezTo>
                  <a:cubicBezTo>
                    <a:pt x="971" y="1697"/>
                    <a:pt x="961" y="1579"/>
                    <a:pt x="942" y="1451"/>
                  </a:cubicBezTo>
                  <a:lnTo>
                    <a:pt x="942" y="1442"/>
                  </a:lnTo>
                  <a:cubicBezTo>
                    <a:pt x="971" y="1403"/>
                    <a:pt x="1001" y="1373"/>
                    <a:pt x="1030" y="1334"/>
                  </a:cubicBezTo>
                  <a:cubicBezTo>
                    <a:pt x="1069" y="1353"/>
                    <a:pt x="1118" y="1363"/>
                    <a:pt x="1157" y="1363"/>
                  </a:cubicBezTo>
                  <a:cubicBezTo>
                    <a:pt x="1177" y="1363"/>
                    <a:pt x="1206" y="1363"/>
                    <a:pt x="1225" y="1353"/>
                  </a:cubicBezTo>
                  <a:cubicBezTo>
                    <a:pt x="1245" y="1403"/>
                    <a:pt x="1255" y="1451"/>
                    <a:pt x="1275" y="1501"/>
                  </a:cubicBezTo>
                  <a:cubicBezTo>
                    <a:pt x="1236" y="1608"/>
                    <a:pt x="1186" y="1726"/>
                    <a:pt x="1138" y="1834"/>
                  </a:cubicBezTo>
                  <a:cubicBezTo>
                    <a:pt x="1127" y="1863"/>
                    <a:pt x="1147" y="1882"/>
                    <a:pt x="1167" y="1882"/>
                  </a:cubicBezTo>
                  <a:cubicBezTo>
                    <a:pt x="1186" y="1882"/>
                    <a:pt x="1196" y="1873"/>
                    <a:pt x="1206" y="1863"/>
                  </a:cubicBezTo>
                  <a:cubicBezTo>
                    <a:pt x="1236" y="1775"/>
                    <a:pt x="1275" y="1686"/>
                    <a:pt x="1314" y="1599"/>
                  </a:cubicBezTo>
                  <a:cubicBezTo>
                    <a:pt x="1343" y="1677"/>
                    <a:pt x="1382" y="1755"/>
                    <a:pt x="1412" y="1843"/>
                  </a:cubicBezTo>
                  <a:cubicBezTo>
                    <a:pt x="1363" y="1951"/>
                    <a:pt x="1314" y="2059"/>
                    <a:pt x="1265" y="2176"/>
                  </a:cubicBezTo>
                  <a:cubicBezTo>
                    <a:pt x="1255" y="2196"/>
                    <a:pt x="1284" y="2226"/>
                    <a:pt x="1304" y="2226"/>
                  </a:cubicBezTo>
                  <a:cubicBezTo>
                    <a:pt x="1314" y="2226"/>
                    <a:pt x="1323" y="2216"/>
                    <a:pt x="1334" y="2206"/>
                  </a:cubicBezTo>
                  <a:cubicBezTo>
                    <a:pt x="1373" y="2108"/>
                    <a:pt x="1412" y="2020"/>
                    <a:pt x="1451" y="1932"/>
                  </a:cubicBezTo>
                  <a:cubicBezTo>
                    <a:pt x="1480" y="2020"/>
                    <a:pt x="1510" y="2098"/>
                    <a:pt x="1539" y="2176"/>
                  </a:cubicBezTo>
                  <a:cubicBezTo>
                    <a:pt x="1549" y="2196"/>
                    <a:pt x="1559" y="2196"/>
                    <a:pt x="1569" y="2196"/>
                  </a:cubicBezTo>
                  <a:cubicBezTo>
                    <a:pt x="1598" y="2196"/>
                    <a:pt x="1617" y="2176"/>
                    <a:pt x="1608" y="2147"/>
                  </a:cubicBezTo>
                  <a:cubicBezTo>
                    <a:pt x="1578" y="2089"/>
                    <a:pt x="1559" y="2020"/>
                    <a:pt x="1530" y="1951"/>
                  </a:cubicBezTo>
                  <a:cubicBezTo>
                    <a:pt x="1519" y="1932"/>
                    <a:pt x="1519" y="1912"/>
                    <a:pt x="1510" y="1902"/>
                  </a:cubicBezTo>
                  <a:lnTo>
                    <a:pt x="1510" y="1902"/>
                  </a:lnTo>
                  <a:cubicBezTo>
                    <a:pt x="1598" y="1941"/>
                    <a:pt x="1696" y="1980"/>
                    <a:pt x="1784" y="2030"/>
                  </a:cubicBezTo>
                  <a:lnTo>
                    <a:pt x="1804" y="2030"/>
                  </a:lnTo>
                  <a:cubicBezTo>
                    <a:pt x="1833" y="2030"/>
                    <a:pt x="1853" y="1980"/>
                    <a:pt x="1813" y="1961"/>
                  </a:cubicBezTo>
                  <a:lnTo>
                    <a:pt x="1490" y="1814"/>
                  </a:lnTo>
                  <a:cubicBezTo>
                    <a:pt x="1480" y="1814"/>
                    <a:pt x="1480" y="1804"/>
                    <a:pt x="1471" y="1804"/>
                  </a:cubicBezTo>
                  <a:cubicBezTo>
                    <a:pt x="1441" y="1726"/>
                    <a:pt x="1412" y="1647"/>
                    <a:pt x="1382" y="1559"/>
                  </a:cubicBezTo>
                  <a:lnTo>
                    <a:pt x="1382" y="1559"/>
                  </a:lnTo>
                  <a:cubicBezTo>
                    <a:pt x="1471" y="1599"/>
                    <a:pt x="1559" y="1647"/>
                    <a:pt x="1657" y="1686"/>
                  </a:cubicBezTo>
                  <a:lnTo>
                    <a:pt x="1667" y="1686"/>
                  </a:lnTo>
                  <a:cubicBezTo>
                    <a:pt x="1706" y="1686"/>
                    <a:pt x="1715" y="1638"/>
                    <a:pt x="1686" y="1618"/>
                  </a:cubicBezTo>
                  <a:cubicBezTo>
                    <a:pt x="1569" y="1569"/>
                    <a:pt x="1461" y="1520"/>
                    <a:pt x="1353" y="1471"/>
                  </a:cubicBezTo>
                  <a:lnTo>
                    <a:pt x="1343" y="1471"/>
                  </a:lnTo>
                  <a:lnTo>
                    <a:pt x="1284" y="1324"/>
                  </a:lnTo>
                  <a:cubicBezTo>
                    <a:pt x="1314" y="1314"/>
                    <a:pt x="1334" y="1294"/>
                    <a:pt x="1353" y="1275"/>
                  </a:cubicBezTo>
                  <a:cubicBezTo>
                    <a:pt x="1373" y="1246"/>
                    <a:pt x="1392" y="1216"/>
                    <a:pt x="1392" y="1177"/>
                  </a:cubicBezTo>
                  <a:cubicBezTo>
                    <a:pt x="1451" y="1187"/>
                    <a:pt x="1510" y="1196"/>
                    <a:pt x="1559" y="1207"/>
                  </a:cubicBezTo>
                  <a:cubicBezTo>
                    <a:pt x="1637" y="1305"/>
                    <a:pt x="1706" y="1403"/>
                    <a:pt x="1774" y="1501"/>
                  </a:cubicBezTo>
                  <a:cubicBezTo>
                    <a:pt x="1784" y="1510"/>
                    <a:pt x="1794" y="1510"/>
                    <a:pt x="1804" y="1510"/>
                  </a:cubicBezTo>
                  <a:cubicBezTo>
                    <a:pt x="1833" y="1510"/>
                    <a:pt x="1853" y="1481"/>
                    <a:pt x="1833" y="1451"/>
                  </a:cubicBezTo>
                  <a:cubicBezTo>
                    <a:pt x="1774" y="1373"/>
                    <a:pt x="1715" y="1294"/>
                    <a:pt x="1657" y="1226"/>
                  </a:cubicBezTo>
                  <a:lnTo>
                    <a:pt x="1657" y="1226"/>
                  </a:lnTo>
                  <a:cubicBezTo>
                    <a:pt x="1745" y="1236"/>
                    <a:pt x="1833" y="1246"/>
                    <a:pt x="1922" y="1265"/>
                  </a:cubicBezTo>
                  <a:cubicBezTo>
                    <a:pt x="1990" y="1363"/>
                    <a:pt x="2068" y="1451"/>
                    <a:pt x="2137" y="1549"/>
                  </a:cubicBezTo>
                  <a:cubicBezTo>
                    <a:pt x="2147" y="1559"/>
                    <a:pt x="2157" y="1569"/>
                    <a:pt x="2166" y="1569"/>
                  </a:cubicBezTo>
                  <a:cubicBezTo>
                    <a:pt x="2186" y="1569"/>
                    <a:pt x="2216" y="1540"/>
                    <a:pt x="2196" y="1510"/>
                  </a:cubicBezTo>
                  <a:lnTo>
                    <a:pt x="2020" y="1275"/>
                  </a:lnTo>
                  <a:lnTo>
                    <a:pt x="2020" y="1275"/>
                  </a:lnTo>
                  <a:cubicBezTo>
                    <a:pt x="2107" y="1294"/>
                    <a:pt x="2196" y="1305"/>
                    <a:pt x="2274" y="1314"/>
                  </a:cubicBezTo>
                  <a:lnTo>
                    <a:pt x="2284" y="1314"/>
                  </a:lnTo>
                  <a:cubicBezTo>
                    <a:pt x="2323" y="1314"/>
                    <a:pt x="2333" y="1255"/>
                    <a:pt x="2294" y="1246"/>
                  </a:cubicBezTo>
                  <a:cubicBezTo>
                    <a:pt x="2216" y="1236"/>
                    <a:pt x="2147" y="1226"/>
                    <a:pt x="2068" y="1216"/>
                  </a:cubicBezTo>
                  <a:cubicBezTo>
                    <a:pt x="2059" y="1207"/>
                    <a:pt x="2039" y="1207"/>
                    <a:pt x="2020" y="1207"/>
                  </a:cubicBezTo>
                  <a:cubicBezTo>
                    <a:pt x="2107" y="1148"/>
                    <a:pt x="2186" y="1089"/>
                    <a:pt x="2264" y="1030"/>
                  </a:cubicBezTo>
                  <a:cubicBezTo>
                    <a:pt x="2303" y="1011"/>
                    <a:pt x="2274" y="961"/>
                    <a:pt x="2245" y="961"/>
                  </a:cubicBezTo>
                  <a:cubicBezTo>
                    <a:pt x="2245" y="961"/>
                    <a:pt x="2235" y="971"/>
                    <a:pt x="2225" y="971"/>
                  </a:cubicBezTo>
                  <a:lnTo>
                    <a:pt x="1931" y="1177"/>
                  </a:lnTo>
                  <a:cubicBezTo>
                    <a:pt x="1931" y="1187"/>
                    <a:pt x="1931" y="1187"/>
                    <a:pt x="1922" y="1187"/>
                  </a:cubicBezTo>
                  <a:cubicBezTo>
                    <a:pt x="1833" y="1177"/>
                    <a:pt x="1755" y="1167"/>
                    <a:pt x="1667" y="1148"/>
                  </a:cubicBezTo>
                  <a:cubicBezTo>
                    <a:pt x="1745" y="1089"/>
                    <a:pt x="1824" y="1030"/>
                    <a:pt x="1911" y="971"/>
                  </a:cubicBezTo>
                  <a:cubicBezTo>
                    <a:pt x="1941" y="952"/>
                    <a:pt x="1911" y="913"/>
                    <a:pt x="1882" y="913"/>
                  </a:cubicBezTo>
                  <a:lnTo>
                    <a:pt x="1863" y="913"/>
                  </a:lnTo>
                  <a:cubicBezTo>
                    <a:pt x="1765" y="991"/>
                    <a:pt x="1667" y="1059"/>
                    <a:pt x="1569" y="1128"/>
                  </a:cubicBezTo>
                  <a:lnTo>
                    <a:pt x="1569" y="1138"/>
                  </a:lnTo>
                  <a:cubicBezTo>
                    <a:pt x="1510" y="1128"/>
                    <a:pt x="1461" y="1118"/>
                    <a:pt x="1402" y="1109"/>
                  </a:cubicBezTo>
                  <a:cubicBezTo>
                    <a:pt x="1402" y="1050"/>
                    <a:pt x="1382" y="991"/>
                    <a:pt x="1334" y="952"/>
                  </a:cubicBezTo>
                  <a:cubicBezTo>
                    <a:pt x="1373" y="902"/>
                    <a:pt x="1412" y="863"/>
                    <a:pt x="1451" y="815"/>
                  </a:cubicBezTo>
                  <a:cubicBezTo>
                    <a:pt x="1569" y="804"/>
                    <a:pt x="1686" y="785"/>
                    <a:pt x="1804" y="775"/>
                  </a:cubicBezTo>
                  <a:cubicBezTo>
                    <a:pt x="1853" y="765"/>
                    <a:pt x="1843" y="697"/>
                    <a:pt x="1804" y="697"/>
                  </a:cubicBezTo>
                  <a:lnTo>
                    <a:pt x="1794" y="697"/>
                  </a:lnTo>
                  <a:cubicBezTo>
                    <a:pt x="1706" y="717"/>
                    <a:pt x="1608" y="726"/>
                    <a:pt x="1510" y="736"/>
                  </a:cubicBezTo>
                  <a:cubicBezTo>
                    <a:pt x="1569" y="667"/>
                    <a:pt x="1617" y="599"/>
                    <a:pt x="1676" y="530"/>
                  </a:cubicBezTo>
                  <a:cubicBezTo>
                    <a:pt x="1794" y="521"/>
                    <a:pt x="1911" y="501"/>
                    <a:pt x="2029" y="491"/>
                  </a:cubicBezTo>
                  <a:cubicBezTo>
                    <a:pt x="2078" y="481"/>
                    <a:pt x="2068" y="412"/>
                    <a:pt x="2029" y="412"/>
                  </a:cubicBezTo>
                  <a:cubicBezTo>
                    <a:pt x="1931" y="432"/>
                    <a:pt x="1833" y="442"/>
                    <a:pt x="1735" y="452"/>
                  </a:cubicBezTo>
                  <a:cubicBezTo>
                    <a:pt x="1794" y="383"/>
                    <a:pt x="1843" y="314"/>
                    <a:pt x="1902" y="246"/>
                  </a:cubicBezTo>
                  <a:cubicBezTo>
                    <a:pt x="1922" y="227"/>
                    <a:pt x="1902" y="187"/>
                    <a:pt x="1872" y="187"/>
                  </a:cubicBezTo>
                  <a:cubicBezTo>
                    <a:pt x="1863" y="187"/>
                    <a:pt x="1853" y="197"/>
                    <a:pt x="1843" y="207"/>
                  </a:cubicBezTo>
                  <a:cubicBezTo>
                    <a:pt x="1804" y="266"/>
                    <a:pt x="1755" y="314"/>
                    <a:pt x="1706" y="373"/>
                  </a:cubicBezTo>
                  <a:cubicBezTo>
                    <a:pt x="1696" y="393"/>
                    <a:pt x="1686" y="403"/>
                    <a:pt x="1676" y="412"/>
                  </a:cubicBezTo>
                  <a:cubicBezTo>
                    <a:pt x="1667" y="314"/>
                    <a:pt x="1657" y="216"/>
                    <a:pt x="1647" y="109"/>
                  </a:cubicBezTo>
                  <a:cubicBezTo>
                    <a:pt x="1647" y="89"/>
                    <a:pt x="1628" y="79"/>
                    <a:pt x="1617" y="79"/>
                  </a:cubicBezTo>
                  <a:cubicBezTo>
                    <a:pt x="1598" y="79"/>
                    <a:pt x="1578" y="99"/>
                    <a:pt x="1578" y="118"/>
                  </a:cubicBezTo>
                  <a:cubicBezTo>
                    <a:pt x="1588" y="236"/>
                    <a:pt x="1598" y="364"/>
                    <a:pt x="1608" y="481"/>
                  </a:cubicBezTo>
                  <a:lnTo>
                    <a:pt x="1617" y="491"/>
                  </a:lnTo>
                  <a:cubicBezTo>
                    <a:pt x="1559" y="560"/>
                    <a:pt x="1500" y="628"/>
                    <a:pt x="1451" y="697"/>
                  </a:cubicBezTo>
                  <a:cubicBezTo>
                    <a:pt x="1441" y="599"/>
                    <a:pt x="1432" y="501"/>
                    <a:pt x="1421" y="393"/>
                  </a:cubicBezTo>
                  <a:cubicBezTo>
                    <a:pt x="1421" y="373"/>
                    <a:pt x="1402" y="364"/>
                    <a:pt x="1382" y="364"/>
                  </a:cubicBezTo>
                  <a:cubicBezTo>
                    <a:pt x="1363" y="364"/>
                    <a:pt x="1343" y="383"/>
                    <a:pt x="1353" y="403"/>
                  </a:cubicBezTo>
                  <a:cubicBezTo>
                    <a:pt x="1363" y="521"/>
                    <a:pt x="1373" y="648"/>
                    <a:pt x="1382" y="765"/>
                  </a:cubicBezTo>
                  <a:lnTo>
                    <a:pt x="1382" y="775"/>
                  </a:lnTo>
                  <a:cubicBezTo>
                    <a:pt x="1353" y="815"/>
                    <a:pt x="1314" y="863"/>
                    <a:pt x="1284" y="902"/>
                  </a:cubicBezTo>
                  <a:cubicBezTo>
                    <a:pt x="1245" y="883"/>
                    <a:pt x="1196" y="873"/>
                    <a:pt x="1157" y="873"/>
                  </a:cubicBezTo>
                  <a:lnTo>
                    <a:pt x="1108" y="873"/>
                  </a:lnTo>
                  <a:cubicBezTo>
                    <a:pt x="1088" y="824"/>
                    <a:pt x="1069" y="775"/>
                    <a:pt x="1049" y="717"/>
                  </a:cubicBezTo>
                  <a:cubicBezTo>
                    <a:pt x="1098" y="608"/>
                    <a:pt x="1147" y="501"/>
                    <a:pt x="1196" y="383"/>
                  </a:cubicBezTo>
                  <a:cubicBezTo>
                    <a:pt x="1206" y="354"/>
                    <a:pt x="1177" y="334"/>
                    <a:pt x="1157" y="334"/>
                  </a:cubicBezTo>
                  <a:cubicBezTo>
                    <a:pt x="1147" y="334"/>
                    <a:pt x="1138" y="344"/>
                    <a:pt x="1127" y="354"/>
                  </a:cubicBezTo>
                  <a:cubicBezTo>
                    <a:pt x="1088" y="442"/>
                    <a:pt x="1049" y="530"/>
                    <a:pt x="1010" y="628"/>
                  </a:cubicBezTo>
                  <a:cubicBezTo>
                    <a:pt x="981" y="540"/>
                    <a:pt x="951" y="462"/>
                    <a:pt x="922" y="383"/>
                  </a:cubicBezTo>
                  <a:lnTo>
                    <a:pt x="922" y="373"/>
                  </a:lnTo>
                  <a:cubicBezTo>
                    <a:pt x="971" y="266"/>
                    <a:pt x="1010" y="158"/>
                    <a:pt x="1059" y="50"/>
                  </a:cubicBezTo>
                  <a:cubicBezTo>
                    <a:pt x="1069" y="20"/>
                    <a:pt x="1049" y="1"/>
                    <a:pt x="103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4"/>
            <p:cNvSpPr/>
            <p:nvPr/>
          </p:nvSpPr>
          <p:spPr>
            <a:xfrm>
              <a:off x="3461600" y="6454133"/>
              <a:ext cx="215100" cy="203212"/>
            </a:xfrm>
            <a:custGeom>
              <a:avLst/>
              <a:gdLst/>
              <a:ahLst/>
              <a:cxnLst/>
              <a:rect l="l" t="t" r="r" b="b"/>
              <a:pathLst>
                <a:path w="1266" h="1196" extrusionOk="0">
                  <a:moveTo>
                    <a:pt x="560" y="0"/>
                  </a:moveTo>
                  <a:cubicBezTo>
                    <a:pt x="549" y="0"/>
                    <a:pt x="549" y="10"/>
                    <a:pt x="540" y="10"/>
                  </a:cubicBezTo>
                  <a:lnTo>
                    <a:pt x="481" y="157"/>
                  </a:lnTo>
                  <a:cubicBezTo>
                    <a:pt x="462" y="118"/>
                    <a:pt x="451" y="69"/>
                    <a:pt x="432" y="30"/>
                  </a:cubicBezTo>
                  <a:cubicBezTo>
                    <a:pt x="422" y="20"/>
                    <a:pt x="422" y="10"/>
                    <a:pt x="412" y="10"/>
                  </a:cubicBezTo>
                  <a:cubicBezTo>
                    <a:pt x="403" y="10"/>
                    <a:pt x="393" y="30"/>
                    <a:pt x="393" y="39"/>
                  </a:cubicBezTo>
                  <a:cubicBezTo>
                    <a:pt x="412" y="79"/>
                    <a:pt x="422" y="118"/>
                    <a:pt x="442" y="148"/>
                  </a:cubicBezTo>
                  <a:cubicBezTo>
                    <a:pt x="442" y="157"/>
                    <a:pt x="442" y="167"/>
                    <a:pt x="451" y="177"/>
                  </a:cubicBezTo>
                  <a:cubicBezTo>
                    <a:pt x="393" y="157"/>
                    <a:pt x="344" y="128"/>
                    <a:pt x="295" y="108"/>
                  </a:cubicBezTo>
                  <a:cubicBezTo>
                    <a:pt x="275" y="108"/>
                    <a:pt x="266" y="137"/>
                    <a:pt x="285" y="148"/>
                  </a:cubicBezTo>
                  <a:cubicBezTo>
                    <a:pt x="344" y="167"/>
                    <a:pt x="403" y="196"/>
                    <a:pt x="462" y="226"/>
                  </a:cubicBezTo>
                  <a:lnTo>
                    <a:pt x="471" y="226"/>
                  </a:lnTo>
                  <a:cubicBezTo>
                    <a:pt x="481" y="265"/>
                    <a:pt x="501" y="314"/>
                    <a:pt x="520" y="353"/>
                  </a:cubicBezTo>
                  <a:lnTo>
                    <a:pt x="373" y="294"/>
                  </a:lnTo>
                  <a:cubicBezTo>
                    <a:pt x="364" y="294"/>
                    <a:pt x="364" y="285"/>
                    <a:pt x="364" y="285"/>
                  </a:cubicBezTo>
                  <a:cubicBezTo>
                    <a:pt x="344" y="285"/>
                    <a:pt x="334" y="314"/>
                    <a:pt x="353" y="324"/>
                  </a:cubicBezTo>
                  <a:cubicBezTo>
                    <a:pt x="412" y="353"/>
                    <a:pt x="471" y="383"/>
                    <a:pt x="530" y="402"/>
                  </a:cubicBezTo>
                  <a:cubicBezTo>
                    <a:pt x="530" y="412"/>
                    <a:pt x="540" y="412"/>
                    <a:pt x="540" y="412"/>
                  </a:cubicBezTo>
                  <a:cubicBezTo>
                    <a:pt x="549" y="431"/>
                    <a:pt x="560" y="461"/>
                    <a:pt x="569" y="490"/>
                  </a:cubicBezTo>
                  <a:cubicBezTo>
                    <a:pt x="549" y="500"/>
                    <a:pt x="540" y="510"/>
                    <a:pt x="530" y="520"/>
                  </a:cubicBezTo>
                  <a:cubicBezTo>
                    <a:pt x="520" y="540"/>
                    <a:pt x="510" y="549"/>
                    <a:pt x="501" y="559"/>
                  </a:cubicBezTo>
                  <a:cubicBezTo>
                    <a:pt x="481" y="559"/>
                    <a:pt x="451" y="549"/>
                    <a:pt x="422" y="549"/>
                  </a:cubicBezTo>
                  <a:cubicBezTo>
                    <a:pt x="383" y="500"/>
                    <a:pt x="344" y="442"/>
                    <a:pt x="305" y="392"/>
                  </a:cubicBezTo>
                  <a:cubicBezTo>
                    <a:pt x="295" y="392"/>
                    <a:pt x="295" y="383"/>
                    <a:pt x="285" y="383"/>
                  </a:cubicBezTo>
                  <a:cubicBezTo>
                    <a:pt x="275" y="383"/>
                    <a:pt x="266" y="402"/>
                    <a:pt x="275" y="412"/>
                  </a:cubicBezTo>
                  <a:cubicBezTo>
                    <a:pt x="305" y="461"/>
                    <a:pt x="334" y="500"/>
                    <a:pt x="364" y="540"/>
                  </a:cubicBezTo>
                  <a:cubicBezTo>
                    <a:pt x="324" y="529"/>
                    <a:pt x="275" y="529"/>
                    <a:pt x="226" y="520"/>
                  </a:cubicBezTo>
                  <a:cubicBezTo>
                    <a:pt x="187" y="471"/>
                    <a:pt x="148" y="412"/>
                    <a:pt x="109" y="363"/>
                  </a:cubicBezTo>
                  <a:lnTo>
                    <a:pt x="99" y="353"/>
                  </a:lnTo>
                  <a:cubicBezTo>
                    <a:pt x="79" y="353"/>
                    <a:pt x="70" y="373"/>
                    <a:pt x="79" y="383"/>
                  </a:cubicBezTo>
                  <a:cubicBezTo>
                    <a:pt x="109" y="431"/>
                    <a:pt x="138" y="471"/>
                    <a:pt x="177" y="510"/>
                  </a:cubicBezTo>
                  <a:cubicBezTo>
                    <a:pt x="128" y="500"/>
                    <a:pt x="79" y="500"/>
                    <a:pt x="30" y="490"/>
                  </a:cubicBezTo>
                  <a:cubicBezTo>
                    <a:pt x="11" y="490"/>
                    <a:pt x="1" y="520"/>
                    <a:pt x="30" y="529"/>
                  </a:cubicBezTo>
                  <a:cubicBezTo>
                    <a:pt x="70" y="529"/>
                    <a:pt x="109" y="540"/>
                    <a:pt x="148" y="549"/>
                  </a:cubicBezTo>
                  <a:lnTo>
                    <a:pt x="168" y="549"/>
                  </a:lnTo>
                  <a:cubicBezTo>
                    <a:pt x="128" y="579"/>
                    <a:pt x="79" y="608"/>
                    <a:pt x="40" y="647"/>
                  </a:cubicBezTo>
                  <a:cubicBezTo>
                    <a:pt x="20" y="657"/>
                    <a:pt x="30" y="677"/>
                    <a:pt x="50" y="677"/>
                  </a:cubicBezTo>
                  <a:lnTo>
                    <a:pt x="59" y="677"/>
                  </a:lnTo>
                  <a:cubicBezTo>
                    <a:pt x="118" y="638"/>
                    <a:pt x="168" y="598"/>
                    <a:pt x="216" y="559"/>
                  </a:cubicBezTo>
                  <a:lnTo>
                    <a:pt x="226" y="559"/>
                  </a:lnTo>
                  <a:cubicBezTo>
                    <a:pt x="275" y="569"/>
                    <a:pt x="314" y="569"/>
                    <a:pt x="364" y="579"/>
                  </a:cubicBezTo>
                  <a:cubicBezTo>
                    <a:pt x="324" y="608"/>
                    <a:pt x="275" y="647"/>
                    <a:pt x="236" y="677"/>
                  </a:cubicBezTo>
                  <a:cubicBezTo>
                    <a:pt x="216" y="686"/>
                    <a:pt x="226" y="706"/>
                    <a:pt x="246" y="706"/>
                  </a:cubicBezTo>
                  <a:lnTo>
                    <a:pt x="255" y="706"/>
                  </a:lnTo>
                  <a:cubicBezTo>
                    <a:pt x="305" y="667"/>
                    <a:pt x="364" y="627"/>
                    <a:pt x="412" y="588"/>
                  </a:cubicBezTo>
                  <a:lnTo>
                    <a:pt x="422" y="588"/>
                  </a:lnTo>
                  <a:cubicBezTo>
                    <a:pt x="442" y="588"/>
                    <a:pt x="471" y="598"/>
                    <a:pt x="501" y="598"/>
                  </a:cubicBezTo>
                  <a:cubicBezTo>
                    <a:pt x="501" y="638"/>
                    <a:pt x="510" y="667"/>
                    <a:pt x="530" y="696"/>
                  </a:cubicBezTo>
                  <a:cubicBezTo>
                    <a:pt x="520" y="716"/>
                    <a:pt x="501" y="736"/>
                    <a:pt x="481" y="755"/>
                  </a:cubicBezTo>
                  <a:cubicBezTo>
                    <a:pt x="412" y="765"/>
                    <a:pt x="353" y="775"/>
                    <a:pt x="285" y="784"/>
                  </a:cubicBezTo>
                  <a:cubicBezTo>
                    <a:pt x="266" y="784"/>
                    <a:pt x="266" y="823"/>
                    <a:pt x="295" y="823"/>
                  </a:cubicBezTo>
                  <a:cubicBezTo>
                    <a:pt x="344" y="814"/>
                    <a:pt x="393" y="804"/>
                    <a:pt x="451" y="804"/>
                  </a:cubicBezTo>
                  <a:cubicBezTo>
                    <a:pt x="422" y="843"/>
                    <a:pt x="393" y="873"/>
                    <a:pt x="364" y="912"/>
                  </a:cubicBezTo>
                  <a:lnTo>
                    <a:pt x="353" y="912"/>
                  </a:lnTo>
                  <a:cubicBezTo>
                    <a:pt x="295" y="921"/>
                    <a:pt x="226" y="932"/>
                    <a:pt x="168" y="932"/>
                  </a:cubicBezTo>
                  <a:cubicBezTo>
                    <a:pt x="138" y="941"/>
                    <a:pt x="148" y="971"/>
                    <a:pt x="168" y="971"/>
                  </a:cubicBezTo>
                  <a:cubicBezTo>
                    <a:pt x="226" y="971"/>
                    <a:pt x="275" y="961"/>
                    <a:pt x="324" y="951"/>
                  </a:cubicBezTo>
                  <a:lnTo>
                    <a:pt x="324" y="951"/>
                  </a:lnTo>
                  <a:lnTo>
                    <a:pt x="236" y="1069"/>
                  </a:lnTo>
                  <a:cubicBezTo>
                    <a:pt x="226" y="1078"/>
                    <a:pt x="236" y="1098"/>
                    <a:pt x="255" y="1098"/>
                  </a:cubicBezTo>
                  <a:cubicBezTo>
                    <a:pt x="255" y="1098"/>
                    <a:pt x="266" y="1098"/>
                    <a:pt x="266" y="1088"/>
                  </a:cubicBezTo>
                  <a:cubicBezTo>
                    <a:pt x="295" y="1059"/>
                    <a:pt x="314" y="1030"/>
                    <a:pt x="344" y="1000"/>
                  </a:cubicBezTo>
                  <a:cubicBezTo>
                    <a:pt x="344" y="990"/>
                    <a:pt x="353" y="980"/>
                    <a:pt x="353" y="971"/>
                  </a:cubicBezTo>
                  <a:cubicBezTo>
                    <a:pt x="364" y="1030"/>
                    <a:pt x="364" y="1078"/>
                    <a:pt x="373" y="1137"/>
                  </a:cubicBezTo>
                  <a:cubicBezTo>
                    <a:pt x="373" y="1147"/>
                    <a:pt x="383" y="1157"/>
                    <a:pt x="393" y="1157"/>
                  </a:cubicBezTo>
                  <a:cubicBezTo>
                    <a:pt x="403" y="1157"/>
                    <a:pt x="412" y="1147"/>
                    <a:pt x="412" y="1137"/>
                  </a:cubicBezTo>
                  <a:cubicBezTo>
                    <a:pt x="403" y="1069"/>
                    <a:pt x="403" y="1000"/>
                    <a:pt x="393" y="941"/>
                  </a:cubicBezTo>
                  <a:lnTo>
                    <a:pt x="393" y="932"/>
                  </a:lnTo>
                  <a:cubicBezTo>
                    <a:pt x="422" y="892"/>
                    <a:pt x="451" y="863"/>
                    <a:pt x="481" y="823"/>
                  </a:cubicBezTo>
                  <a:cubicBezTo>
                    <a:pt x="481" y="873"/>
                    <a:pt x="491" y="932"/>
                    <a:pt x="501" y="980"/>
                  </a:cubicBezTo>
                  <a:cubicBezTo>
                    <a:pt x="501" y="1000"/>
                    <a:pt x="510" y="1000"/>
                    <a:pt x="510" y="1000"/>
                  </a:cubicBezTo>
                  <a:cubicBezTo>
                    <a:pt x="520" y="1000"/>
                    <a:pt x="540" y="990"/>
                    <a:pt x="530" y="980"/>
                  </a:cubicBezTo>
                  <a:cubicBezTo>
                    <a:pt x="530" y="912"/>
                    <a:pt x="520" y="853"/>
                    <a:pt x="520" y="784"/>
                  </a:cubicBezTo>
                  <a:lnTo>
                    <a:pt x="510" y="784"/>
                  </a:lnTo>
                  <a:cubicBezTo>
                    <a:pt x="530" y="765"/>
                    <a:pt x="549" y="736"/>
                    <a:pt x="560" y="716"/>
                  </a:cubicBezTo>
                  <a:cubicBezTo>
                    <a:pt x="579" y="736"/>
                    <a:pt x="608" y="736"/>
                    <a:pt x="628" y="736"/>
                  </a:cubicBezTo>
                  <a:lnTo>
                    <a:pt x="667" y="736"/>
                  </a:lnTo>
                  <a:cubicBezTo>
                    <a:pt x="677" y="755"/>
                    <a:pt x="687" y="784"/>
                    <a:pt x="697" y="814"/>
                  </a:cubicBezTo>
                  <a:cubicBezTo>
                    <a:pt x="667" y="873"/>
                    <a:pt x="647" y="932"/>
                    <a:pt x="618" y="990"/>
                  </a:cubicBezTo>
                  <a:cubicBezTo>
                    <a:pt x="608" y="1010"/>
                    <a:pt x="628" y="1019"/>
                    <a:pt x="638" y="1019"/>
                  </a:cubicBezTo>
                  <a:cubicBezTo>
                    <a:pt x="647" y="1019"/>
                    <a:pt x="647" y="1010"/>
                    <a:pt x="658" y="1010"/>
                  </a:cubicBezTo>
                  <a:lnTo>
                    <a:pt x="716" y="863"/>
                  </a:lnTo>
                  <a:cubicBezTo>
                    <a:pt x="736" y="902"/>
                    <a:pt x="745" y="951"/>
                    <a:pt x="765" y="990"/>
                  </a:cubicBezTo>
                  <a:cubicBezTo>
                    <a:pt x="736" y="1059"/>
                    <a:pt x="716" y="1117"/>
                    <a:pt x="687" y="1176"/>
                  </a:cubicBezTo>
                  <a:cubicBezTo>
                    <a:pt x="687" y="1186"/>
                    <a:pt x="697" y="1196"/>
                    <a:pt x="706" y="1196"/>
                  </a:cubicBezTo>
                  <a:cubicBezTo>
                    <a:pt x="716" y="1196"/>
                    <a:pt x="716" y="1196"/>
                    <a:pt x="726" y="1186"/>
                  </a:cubicBezTo>
                  <a:cubicBezTo>
                    <a:pt x="745" y="1137"/>
                    <a:pt x="765" y="1088"/>
                    <a:pt x="785" y="1049"/>
                  </a:cubicBezTo>
                  <a:cubicBezTo>
                    <a:pt x="804" y="1088"/>
                    <a:pt x="824" y="1128"/>
                    <a:pt x="834" y="1176"/>
                  </a:cubicBezTo>
                  <a:cubicBezTo>
                    <a:pt x="843" y="1186"/>
                    <a:pt x="843" y="1186"/>
                    <a:pt x="854" y="1186"/>
                  </a:cubicBezTo>
                  <a:cubicBezTo>
                    <a:pt x="863" y="1186"/>
                    <a:pt x="873" y="1176"/>
                    <a:pt x="873" y="1167"/>
                  </a:cubicBezTo>
                  <a:cubicBezTo>
                    <a:pt x="854" y="1128"/>
                    <a:pt x="843" y="1088"/>
                    <a:pt x="834" y="1049"/>
                  </a:cubicBezTo>
                  <a:cubicBezTo>
                    <a:pt x="824" y="1039"/>
                    <a:pt x="824" y="1039"/>
                    <a:pt x="824" y="1030"/>
                  </a:cubicBezTo>
                  <a:lnTo>
                    <a:pt x="824" y="1030"/>
                  </a:lnTo>
                  <a:cubicBezTo>
                    <a:pt x="873" y="1049"/>
                    <a:pt x="922" y="1069"/>
                    <a:pt x="971" y="1098"/>
                  </a:cubicBezTo>
                  <a:cubicBezTo>
                    <a:pt x="991" y="1098"/>
                    <a:pt x="1000" y="1069"/>
                    <a:pt x="981" y="1059"/>
                  </a:cubicBezTo>
                  <a:cubicBezTo>
                    <a:pt x="922" y="1030"/>
                    <a:pt x="863" y="1010"/>
                    <a:pt x="804" y="980"/>
                  </a:cubicBezTo>
                  <a:cubicBezTo>
                    <a:pt x="785" y="932"/>
                    <a:pt x="765" y="892"/>
                    <a:pt x="745" y="843"/>
                  </a:cubicBezTo>
                  <a:lnTo>
                    <a:pt x="745" y="843"/>
                  </a:lnTo>
                  <a:cubicBezTo>
                    <a:pt x="795" y="863"/>
                    <a:pt x="843" y="892"/>
                    <a:pt x="893" y="912"/>
                  </a:cubicBezTo>
                  <a:lnTo>
                    <a:pt x="902" y="912"/>
                  </a:lnTo>
                  <a:cubicBezTo>
                    <a:pt x="922" y="912"/>
                    <a:pt x="932" y="882"/>
                    <a:pt x="912" y="873"/>
                  </a:cubicBezTo>
                  <a:cubicBezTo>
                    <a:pt x="854" y="853"/>
                    <a:pt x="795" y="823"/>
                    <a:pt x="736" y="794"/>
                  </a:cubicBezTo>
                  <a:lnTo>
                    <a:pt x="726" y="794"/>
                  </a:lnTo>
                  <a:cubicBezTo>
                    <a:pt x="716" y="765"/>
                    <a:pt x="706" y="745"/>
                    <a:pt x="697" y="716"/>
                  </a:cubicBezTo>
                  <a:cubicBezTo>
                    <a:pt x="716" y="716"/>
                    <a:pt x="726" y="706"/>
                    <a:pt x="736" y="686"/>
                  </a:cubicBezTo>
                  <a:cubicBezTo>
                    <a:pt x="745" y="677"/>
                    <a:pt x="756" y="657"/>
                    <a:pt x="756" y="638"/>
                  </a:cubicBezTo>
                  <a:cubicBezTo>
                    <a:pt x="785" y="647"/>
                    <a:pt x="814" y="647"/>
                    <a:pt x="843" y="657"/>
                  </a:cubicBezTo>
                  <a:lnTo>
                    <a:pt x="961" y="804"/>
                  </a:lnTo>
                  <a:cubicBezTo>
                    <a:pt x="971" y="814"/>
                    <a:pt x="971" y="814"/>
                    <a:pt x="981" y="814"/>
                  </a:cubicBezTo>
                  <a:cubicBezTo>
                    <a:pt x="991" y="814"/>
                    <a:pt x="1000" y="804"/>
                    <a:pt x="991" y="784"/>
                  </a:cubicBezTo>
                  <a:cubicBezTo>
                    <a:pt x="961" y="745"/>
                    <a:pt x="932" y="706"/>
                    <a:pt x="902" y="657"/>
                  </a:cubicBezTo>
                  <a:lnTo>
                    <a:pt x="902" y="657"/>
                  </a:lnTo>
                  <a:cubicBezTo>
                    <a:pt x="952" y="667"/>
                    <a:pt x="991" y="677"/>
                    <a:pt x="1039" y="686"/>
                  </a:cubicBezTo>
                  <a:cubicBezTo>
                    <a:pt x="1079" y="736"/>
                    <a:pt x="1118" y="784"/>
                    <a:pt x="1157" y="843"/>
                  </a:cubicBezTo>
                  <a:lnTo>
                    <a:pt x="1167" y="843"/>
                  </a:lnTo>
                  <a:cubicBezTo>
                    <a:pt x="1187" y="843"/>
                    <a:pt x="1196" y="834"/>
                    <a:pt x="1187" y="814"/>
                  </a:cubicBezTo>
                  <a:lnTo>
                    <a:pt x="1098" y="696"/>
                  </a:lnTo>
                  <a:cubicBezTo>
                    <a:pt x="1137" y="696"/>
                    <a:pt x="1187" y="706"/>
                    <a:pt x="1235" y="716"/>
                  </a:cubicBezTo>
                  <a:cubicBezTo>
                    <a:pt x="1255" y="716"/>
                    <a:pt x="1265" y="677"/>
                    <a:pt x="1235" y="677"/>
                  </a:cubicBezTo>
                  <a:cubicBezTo>
                    <a:pt x="1196" y="667"/>
                    <a:pt x="1157" y="667"/>
                    <a:pt x="1118" y="657"/>
                  </a:cubicBezTo>
                  <a:lnTo>
                    <a:pt x="1098" y="657"/>
                  </a:lnTo>
                  <a:cubicBezTo>
                    <a:pt x="1137" y="618"/>
                    <a:pt x="1187" y="588"/>
                    <a:pt x="1226" y="559"/>
                  </a:cubicBezTo>
                  <a:cubicBezTo>
                    <a:pt x="1246" y="549"/>
                    <a:pt x="1235" y="520"/>
                    <a:pt x="1216" y="520"/>
                  </a:cubicBezTo>
                  <a:cubicBezTo>
                    <a:pt x="1216" y="520"/>
                    <a:pt x="1206" y="520"/>
                    <a:pt x="1206" y="529"/>
                  </a:cubicBezTo>
                  <a:cubicBezTo>
                    <a:pt x="1148" y="569"/>
                    <a:pt x="1098" y="598"/>
                    <a:pt x="1050" y="638"/>
                  </a:cubicBezTo>
                  <a:lnTo>
                    <a:pt x="1039" y="647"/>
                  </a:lnTo>
                  <a:cubicBezTo>
                    <a:pt x="991" y="638"/>
                    <a:pt x="952" y="627"/>
                    <a:pt x="902" y="627"/>
                  </a:cubicBezTo>
                  <a:cubicBezTo>
                    <a:pt x="941" y="588"/>
                    <a:pt x="991" y="559"/>
                    <a:pt x="1030" y="529"/>
                  </a:cubicBezTo>
                  <a:cubicBezTo>
                    <a:pt x="1050" y="520"/>
                    <a:pt x="1039" y="490"/>
                    <a:pt x="1020" y="490"/>
                  </a:cubicBezTo>
                  <a:cubicBezTo>
                    <a:pt x="1020" y="490"/>
                    <a:pt x="1010" y="490"/>
                    <a:pt x="1010" y="500"/>
                  </a:cubicBezTo>
                  <a:cubicBezTo>
                    <a:pt x="961" y="540"/>
                    <a:pt x="902" y="569"/>
                    <a:pt x="854" y="608"/>
                  </a:cubicBezTo>
                  <a:lnTo>
                    <a:pt x="854" y="618"/>
                  </a:lnTo>
                  <a:cubicBezTo>
                    <a:pt x="824" y="608"/>
                    <a:pt x="795" y="608"/>
                    <a:pt x="765" y="598"/>
                  </a:cubicBezTo>
                  <a:cubicBezTo>
                    <a:pt x="765" y="569"/>
                    <a:pt x="745" y="540"/>
                    <a:pt x="726" y="520"/>
                  </a:cubicBezTo>
                  <a:cubicBezTo>
                    <a:pt x="745" y="490"/>
                    <a:pt x="765" y="471"/>
                    <a:pt x="785" y="442"/>
                  </a:cubicBezTo>
                  <a:cubicBezTo>
                    <a:pt x="854" y="431"/>
                    <a:pt x="912" y="431"/>
                    <a:pt x="981" y="422"/>
                  </a:cubicBezTo>
                  <a:cubicBezTo>
                    <a:pt x="1000" y="412"/>
                    <a:pt x="1000" y="383"/>
                    <a:pt x="981" y="383"/>
                  </a:cubicBezTo>
                  <a:lnTo>
                    <a:pt x="971" y="383"/>
                  </a:lnTo>
                  <a:cubicBezTo>
                    <a:pt x="922" y="392"/>
                    <a:pt x="873" y="392"/>
                    <a:pt x="814" y="402"/>
                  </a:cubicBezTo>
                  <a:cubicBezTo>
                    <a:pt x="854" y="363"/>
                    <a:pt x="883" y="324"/>
                    <a:pt x="912" y="294"/>
                  </a:cubicBezTo>
                  <a:cubicBezTo>
                    <a:pt x="971" y="285"/>
                    <a:pt x="1039" y="275"/>
                    <a:pt x="1098" y="265"/>
                  </a:cubicBezTo>
                  <a:cubicBezTo>
                    <a:pt x="1128" y="265"/>
                    <a:pt x="1118" y="226"/>
                    <a:pt x="1098" y="226"/>
                  </a:cubicBezTo>
                  <a:cubicBezTo>
                    <a:pt x="1050" y="235"/>
                    <a:pt x="991" y="246"/>
                    <a:pt x="941" y="246"/>
                  </a:cubicBezTo>
                  <a:cubicBezTo>
                    <a:pt x="971" y="206"/>
                    <a:pt x="1000" y="177"/>
                    <a:pt x="1030" y="137"/>
                  </a:cubicBezTo>
                  <a:cubicBezTo>
                    <a:pt x="1039" y="128"/>
                    <a:pt x="1030" y="108"/>
                    <a:pt x="1010" y="108"/>
                  </a:cubicBezTo>
                  <a:cubicBezTo>
                    <a:pt x="1010" y="108"/>
                    <a:pt x="1000" y="108"/>
                    <a:pt x="1000" y="118"/>
                  </a:cubicBezTo>
                  <a:cubicBezTo>
                    <a:pt x="971" y="148"/>
                    <a:pt x="952" y="177"/>
                    <a:pt x="922" y="206"/>
                  </a:cubicBezTo>
                  <a:cubicBezTo>
                    <a:pt x="922" y="216"/>
                    <a:pt x="912" y="216"/>
                    <a:pt x="912" y="226"/>
                  </a:cubicBezTo>
                  <a:cubicBezTo>
                    <a:pt x="902" y="177"/>
                    <a:pt x="902" y="118"/>
                    <a:pt x="893" y="69"/>
                  </a:cubicBezTo>
                  <a:cubicBezTo>
                    <a:pt x="893" y="50"/>
                    <a:pt x="883" y="50"/>
                    <a:pt x="873" y="50"/>
                  </a:cubicBezTo>
                  <a:cubicBezTo>
                    <a:pt x="863" y="50"/>
                    <a:pt x="854" y="59"/>
                    <a:pt x="854" y="69"/>
                  </a:cubicBezTo>
                  <a:cubicBezTo>
                    <a:pt x="863" y="137"/>
                    <a:pt x="863" y="196"/>
                    <a:pt x="873" y="265"/>
                  </a:cubicBezTo>
                  <a:lnTo>
                    <a:pt x="785" y="383"/>
                  </a:lnTo>
                  <a:cubicBezTo>
                    <a:pt x="785" y="324"/>
                    <a:pt x="775" y="275"/>
                    <a:pt x="775" y="216"/>
                  </a:cubicBezTo>
                  <a:cubicBezTo>
                    <a:pt x="765" y="206"/>
                    <a:pt x="765" y="206"/>
                    <a:pt x="756" y="206"/>
                  </a:cubicBezTo>
                  <a:cubicBezTo>
                    <a:pt x="745" y="206"/>
                    <a:pt x="726" y="206"/>
                    <a:pt x="736" y="226"/>
                  </a:cubicBezTo>
                  <a:cubicBezTo>
                    <a:pt x="736" y="285"/>
                    <a:pt x="745" y="353"/>
                    <a:pt x="756" y="412"/>
                  </a:cubicBezTo>
                  <a:lnTo>
                    <a:pt x="756" y="422"/>
                  </a:lnTo>
                  <a:cubicBezTo>
                    <a:pt x="736" y="442"/>
                    <a:pt x="716" y="471"/>
                    <a:pt x="697" y="490"/>
                  </a:cubicBezTo>
                  <a:cubicBezTo>
                    <a:pt x="677" y="481"/>
                    <a:pt x="658" y="471"/>
                    <a:pt x="628" y="471"/>
                  </a:cubicBezTo>
                  <a:cubicBezTo>
                    <a:pt x="618" y="471"/>
                    <a:pt x="608" y="471"/>
                    <a:pt x="608" y="481"/>
                  </a:cubicBezTo>
                  <a:cubicBezTo>
                    <a:pt x="599" y="451"/>
                    <a:pt x="579" y="422"/>
                    <a:pt x="569" y="392"/>
                  </a:cubicBezTo>
                  <a:cubicBezTo>
                    <a:pt x="599" y="333"/>
                    <a:pt x="618" y="275"/>
                    <a:pt x="647" y="216"/>
                  </a:cubicBezTo>
                  <a:cubicBezTo>
                    <a:pt x="658" y="196"/>
                    <a:pt x="638" y="187"/>
                    <a:pt x="628" y="187"/>
                  </a:cubicBezTo>
                  <a:cubicBezTo>
                    <a:pt x="618" y="187"/>
                    <a:pt x="618" y="187"/>
                    <a:pt x="608" y="196"/>
                  </a:cubicBezTo>
                  <a:lnTo>
                    <a:pt x="549" y="344"/>
                  </a:lnTo>
                  <a:cubicBezTo>
                    <a:pt x="540" y="294"/>
                    <a:pt x="520" y="255"/>
                    <a:pt x="501" y="206"/>
                  </a:cubicBezTo>
                  <a:cubicBezTo>
                    <a:pt x="530" y="148"/>
                    <a:pt x="549" y="89"/>
                    <a:pt x="579" y="30"/>
                  </a:cubicBezTo>
                  <a:cubicBezTo>
                    <a:pt x="579" y="10"/>
                    <a:pt x="569" y="0"/>
                    <a:pt x="56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4"/>
            <p:cNvSpPr/>
            <p:nvPr/>
          </p:nvSpPr>
          <p:spPr>
            <a:xfrm>
              <a:off x="5787628" y="4725836"/>
              <a:ext cx="587871" cy="597913"/>
            </a:xfrm>
            <a:custGeom>
              <a:avLst/>
              <a:gdLst/>
              <a:ahLst/>
              <a:cxnLst/>
              <a:rect l="l" t="t" r="r" b="b"/>
              <a:pathLst>
                <a:path w="3460" h="3519" extrusionOk="0">
                  <a:moveTo>
                    <a:pt x="1451" y="1"/>
                  </a:moveTo>
                  <a:cubicBezTo>
                    <a:pt x="1421" y="1"/>
                    <a:pt x="1392" y="20"/>
                    <a:pt x="1401" y="59"/>
                  </a:cubicBezTo>
                  <a:cubicBezTo>
                    <a:pt x="1421" y="168"/>
                    <a:pt x="1431" y="285"/>
                    <a:pt x="1451" y="393"/>
                  </a:cubicBezTo>
                  <a:cubicBezTo>
                    <a:pt x="1460" y="412"/>
                    <a:pt x="1460" y="442"/>
                    <a:pt x="1470" y="462"/>
                  </a:cubicBezTo>
                  <a:cubicBezTo>
                    <a:pt x="1343" y="373"/>
                    <a:pt x="1216" y="285"/>
                    <a:pt x="1098" y="197"/>
                  </a:cubicBezTo>
                  <a:cubicBezTo>
                    <a:pt x="1088" y="187"/>
                    <a:pt x="1078" y="177"/>
                    <a:pt x="1068" y="177"/>
                  </a:cubicBezTo>
                  <a:cubicBezTo>
                    <a:pt x="1020" y="177"/>
                    <a:pt x="980" y="246"/>
                    <a:pt x="1029" y="285"/>
                  </a:cubicBezTo>
                  <a:lnTo>
                    <a:pt x="1470" y="608"/>
                  </a:lnTo>
                  <a:cubicBezTo>
                    <a:pt x="1480" y="608"/>
                    <a:pt x="1480" y="618"/>
                    <a:pt x="1490" y="618"/>
                  </a:cubicBezTo>
                  <a:cubicBezTo>
                    <a:pt x="1510" y="745"/>
                    <a:pt x="1529" y="883"/>
                    <a:pt x="1558" y="1010"/>
                  </a:cubicBezTo>
                  <a:cubicBezTo>
                    <a:pt x="1431" y="922"/>
                    <a:pt x="1303" y="834"/>
                    <a:pt x="1186" y="745"/>
                  </a:cubicBezTo>
                  <a:cubicBezTo>
                    <a:pt x="1176" y="736"/>
                    <a:pt x="1166" y="726"/>
                    <a:pt x="1157" y="726"/>
                  </a:cubicBezTo>
                  <a:cubicBezTo>
                    <a:pt x="1107" y="726"/>
                    <a:pt x="1078" y="795"/>
                    <a:pt x="1118" y="834"/>
                  </a:cubicBezTo>
                  <a:lnTo>
                    <a:pt x="1558" y="1157"/>
                  </a:lnTo>
                  <a:cubicBezTo>
                    <a:pt x="1568" y="1157"/>
                    <a:pt x="1578" y="1167"/>
                    <a:pt x="1578" y="1167"/>
                  </a:cubicBezTo>
                  <a:cubicBezTo>
                    <a:pt x="1588" y="1246"/>
                    <a:pt x="1608" y="1324"/>
                    <a:pt x="1617" y="1412"/>
                  </a:cubicBezTo>
                  <a:cubicBezTo>
                    <a:pt x="1539" y="1442"/>
                    <a:pt x="1460" y="1500"/>
                    <a:pt x="1421" y="1579"/>
                  </a:cubicBezTo>
                  <a:cubicBezTo>
                    <a:pt x="1333" y="1549"/>
                    <a:pt x="1255" y="1520"/>
                    <a:pt x="1166" y="1490"/>
                  </a:cubicBezTo>
                  <a:lnTo>
                    <a:pt x="1166" y="1481"/>
                  </a:lnTo>
                  <a:cubicBezTo>
                    <a:pt x="1098" y="1314"/>
                    <a:pt x="1020" y="1148"/>
                    <a:pt x="941" y="991"/>
                  </a:cubicBezTo>
                  <a:cubicBezTo>
                    <a:pt x="931" y="961"/>
                    <a:pt x="911" y="952"/>
                    <a:pt x="892" y="952"/>
                  </a:cubicBezTo>
                  <a:cubicBezTo>
                    <a:pt x="853" y="952"/>
                    <a:pt x="824" y="991"/>
                    <a:pt x="843" y="1030"/>
                  </a:cubicBezTo>
                  <a:cubicBezTo>
                    <a:pt x="902" y="1167"/>
                    <a:pt x="961" y="1294"/>
                    <a:pt x="1029" y="1431"/>
                  </a:cubicBezTo>
                  <a:cubicBezTo>
                    <a:pt x="902" y="1383"/>
                    <a:pt x="774" y="1333"/>
                    <a:pt x="647" y="1294"/>
                  </a:cubicBezTo>
                  <a:lnTo>
                    <a:pt x="647" y="1285"/>
                  </a:lnTo>
                  <a:cubicBezTo>
                    <a:pt x="569" y="1118"/>
                    <a:pt x="500" y="952"/>
                    <a:pt x="422" y="785"/>
                  </a:cubicBezTo>
                  <a:cubicBezTo>
                    <a:pt x="412" y="765"/>
                    <a:pt x="393" y="756"/>
                    <a:pt x="373" y="756"/>
                  </a:cubicBezTo>
                  <a:cubicBezTo>
                    <a:pt x="334" y="756"/>
                    <a:pt x="304" y="795"/>
                    <a:pt x="324" y="834"/>
                  </a:cubicBezTo>
                  <a:cubicBezTo>
                    <a:pt x="382" y="971"/>
                    <a:pt x="441" y="1098"/>
                    <a:pt x="510" y="1235"/>
                  </a:cubicBezTo>
                  <a:cubicBezTo>
                    <a:pt x="382" y="1187"/>
                    <a:pt x="255" y="1137"/>
                    <a:pt x="138" y="1089"/>
                  </a:cubicBezTo>
                  <a:lnTo>
                    <a:pt x="118" y="1089"/>
                  </a:lnTo>
                  <a:cubicBezTo>
                    <a:pt x="59" y="1089"/>
                    <a:pt x="40" y="1177"/>
                    <a:pt x="99" y="1196"/>
                  </a:cubicBezTo>
                  <a:cubicBezTo>
                    <a:pt x="197" y="1235"/>
                    <a:pt x="304" y="1275"/>
                    <a:pt x="412" y="1314"/>
                  </a:cubicBezTo>
                  <a:cubicBezTo>
                    <a:pt x="432" y="1324"/>
                    <a:pt x="461" y="1333"/>
                    <a:pt x="480" y="1344"/>
                  </a:cubicBezTo>
                  <a:cubicBezTo>
                    <a:pt x="343" y="1402"/>
                    <a:pt x="197" y="1461"/>
                    <a:pt x="59" y="1529"/>
                  </a:cubicBezTo>
                  <a:cubicBezTo>
                    <a:pt x="1" y="1549"/>
                    <a:pt x="30" y="1627"/>
                    <a:pt x="79" y="1627"/>
                  </a:cubicBezTo>
                  <a:lnTo>
                    <a:pt x="99" y="1627"/>
                  </a:lnTo>
                  <a:cubicBezTo>
                    <a:pt x="275" y="1549"/>
                    <a:pt x="441" y="1481"/>
                    <a:pt x="608" y="1402"/>
                  </a:cubicBezTo>
                  <a:cubicBezTo>
                    <a:pt x="608" y="1402"/>
                    <a:pt x="617" y="1402"/>
                    <a:pt x="617" y="1392"/>
                  </a:cubicBezTo>
                  <a:lnTo>
                    <a:pt x="1000" y="1540"/>
                  </a:lnTo>
                  <a:cubicBezTo>
                    <a:pt x="863" y="1598"/>
                    <a:pt x="715" y="1657"/>
                    <a:pt x="578" y="1725"/>
                  </a:cubicBezTo>
                  <a:cubicBezTo>
                    <a:pt x="520" y="1745"/>
                    <a:pt x="549" y="1823"/>
                    <a:pt x="598" y="1823"/>
                  </a:cubicBezTo>
                  <a:lnTo>
                    <a:pt x="617" y="1823"/>
                  </a:lnTo>
                  <a:cubicBezTo>
                    <a:pt x="794" y="1745"/>
                    <a:pt x="961" y="1677"/>
                    <a:pt x="1127" y="1598"/>
                  </a:cubicBezTo>
                  <a:cubicBezTo>
                    <a:pt x="1137" y="1598"/>
                    <a:pt x="1137" y="1598"/>
                    <a:pt x="1137" y="1588"/>
                  </a:cubicBezTo>
                  <a:cubicBezTo>
                    <a:pt x="1225" y="1618"/>
                    <a:pt x="1303" y="1657"/>
                    <a:pt x="1382" y="1686"/>
                  </a:cubicBezTo>
                  <a:cubicBezTo>
                    <a:pt x="1362" y="1775"/>
                    <a:pt x="1372" y="1862"/>
                    <a:pt x="1421" y="1941"/>
                  </a:cubicBezTo>
                  <a:cubicBezTo>
                    <a:pt x="1353" y="2000"/>
                    <a:pt x="1284" y="2049"/>
                    <a:pt x="1216" y="2108"/>
                  </a:cubicBezTo>
                  <a:cubicBezTo>
                    <a:pt x="1029" y="2088"/>
                    <a:pt x="853" y="2069"/>
                    <a:pt x="667" y="2058"/>
                  </a:cubicBezTo>
                  <a:lnTo>
                    <a:pt x="657" y="2058"/>
                  </a:lnTo>
                  <a:cubicBezTo>
                    <a:pt x="598" y="2058"/>
                    <a:pt x="588" y="2156"/>
                    <a:pt x="657" y="2167"/>
                  </a:cubicBezTo>
                  <a:cubicBezTo>
                    <a:pt x="804" y="2176"/>
                    <a:pt x="951" y="2196"/>
                    <a:pt x="1098" y="2206"/>
                  </a:cubicBezTo>
                  <a:cubicBezTo>
                    <a:pt x="990" y="2294"/>
                    <a:pt x="892" y="2372"/>
                    <a:pt x="784" y="2461"/>
                  </a:cubicBezTo>
                  <a:cubicBezTo>
                    <a:pt x="598" y="2441"/>
                    <a:pt x="422" y="2421"/>
                    <a:pt x="236" y="2411"/>
                  </a:cubicBezTo>
                  <a:lnTo>
                    <a:pt x="226" y="2411"/>
                  </a:lnTo>
                  <a:cubicBezTo>
                    <a:pt x="167" y="2411"/>
                    <a:pt x="157" y="2509"/>
                    <a:pt x="226" y="2519"/>
                  </a:cubicBezTo>
                  <a:cubicBezTo>
                    <a:pt x="373" y="2529"/>
                    <a:pt x="520" y="2539"/>
                    <a:pt x="667" y="2559"/>
                  </a:cubicBezTo>
                  <a:cubicBezTo>
                    <a:pt x="559" y="2637"/>
                    <a:pt x="461" y="2725"/>
                    <a:pt x="353" y="2803"/>
                  </a:cubicBezTo>
                  <a:cubicBezTo>
                    <a:pt x="314" y="2842"/>
                    <a:pt x="353" y="2901"/>
                    <a:pt x="393" y="2901"/>
                  </a:cubicBezTo>
                  <a:cubicBezTo>
                    <a:pt x="402" y="2901"/>
                    <a:pt x="412" y="2901"/>
                    <a:pt x="422" y="2892"/>
                  </a:cubicBezTo>
                  <a:cubicBezTo>
                    <a:pt x="510" y="2823"/>
                    <a:pt x="598" y="2755"/>
                    <a:pt x="686" y="2676"/>
                  </a:cubicBezTo>
                  <a:cubicBezTo>
                    <a:pt x="706" y="2666"/>
                    <a:pt x="726" y="2646"/>
                    <a:pt x="745" y="2637"/>
                  </a:cubicBezTo>
                  <a:lnTo>
                    <a:pt x="745" y="2637"/>
                  </a:lnTo>
                  <a:cubicBezTo>
                    <a:pt x="726" y="2784"/>
                    <a:pt x="706" y="2940"/>
                    <a:pt x="696" y="3088"/>
                  </a:cubicBezTo>
                  <a:cubicBezTo>
                    <a:pt x="686" y="3127"/>
                    <a:pt x="715" y="3147"/>
                    <a:pt x="745" y="3147"/>
                  </a:cubicBezTo>
                  <a:cubicBezTo>
                    <a:pt x="774" y="3147"/>
                    <a:pt x="794" y="3136"/>
                    <a:pt x="804" y="3097"/>
                  </a:cubicBezTo>
                  <a:cubicBezTo>
                    <a:pt x="824" y="2921"/>
                    <a:pt x="843" y="2735"/>
                    <a:pt x="863" y="2559"/>
                  </a:cubicBezTo>
                  <a:lnTo>
                    <a:pt x="863" y="2539"/>
                  </a:lnTo>
                  <a:cubicBezTo>
                    <a:pt x="970" y="2450"/>
                    <a:pt x="1068" y="2363"/>
                    <a:pt x="1176" y="2284"/>
                  </a:cubicBezTo>
                  <a:lnTo>
                    <a:pt x="1176" y="2284"/>
                  </a:lnTo>
                  <a:cubicBezTo>
                    <a:pt x="1157" y="2431"/>
                    <a:pt x="1137" y="2588"/>
                    <a:pt x="1127" y="2735"/>
                  </a:cubicBezTo>
                  <a:cubicBezTo>
                    <a:pt x="1118" y="2774"/>
                    <a:pt x="1147" y="2794"/>
                    <a:pt x="1176" y="2794"/>
                  </a:cubicBezTo>
                  <a:cubicBezTo>
                    <a:pt x="1205" y="2794"/>
                    <a:pt x="1225" y="2784"/>
                    <a:pt x="1235" y="2744"/>
                  </a:cubicBezTo>
                  <a:cubicBezTo>
                    <a:pt x="1255" y="2568"/>
                    <a:pt x="1274" y="2382"/>
                    <a:pt x="1294" y="2206"/>
                  </a:cubicBezTo>
                  <a:lnTo>
                    <a:pt x="1294" y="2186"/>
                  </a:lnTo>
                  <a:cubicBezTo>
                    <a:pt x="1353" y="2137"/>
                    <a:pt x="1421" y="2078"/>
                    <a:pt x="1480" y="2029"/>
                  </a:cubicBezTo>
                  <a:cubicBezTo>
                    <a:pt x="1519" y="2069"/>
                    <a:pt x="1558" y="2098"/>
                    <a:pt x="1617" y="2117"/>
                  </a:cubicBezTo>
                  <a:cubicBezTo>
                    <a:pt x="1656" y="2127"/>
                    <a:pt x="1695" y="2137"/>
                    <a:pt x="1735" y="2137"/>
                  </a:cubicBezTo>
                  <a:cubicBezTo>
                    <a:pt x="1754" y="2215"/>
                    <a:pt x="1764" y="2294"/>
                    <a:pt x="1774" y="2372"/>
                  </a:cubicBezTo>
                  <a:lnTo>
                    <a:pt x="1774" y="2382"/>
                  </a:lnTo>
                  <a:cubicBezTo>
                    <a:pt x="1666" y="2529"/>
                    <a:pt x="1568" y="2676"/>
                    <a:pt x="1460" y="2833"/>
                  </a:cubicBezTo>
                  <a:cubicBezTo>
                    <a:pt x="1431" y="2872"/>
                    <a:pt x="1470" y="2911"/>
                    <a:pt x="1510" y="2911"/>
                  </a:cubicBezTo>
                  <a:cubicBezTo>
                    <a:pt x="1519" y="2911"/>
                    <a:pt x="1539" y="2911"/>
                    <a:pt x="1549" y="2892"/>
                  </a:cubicBezTo>
                  <a:cubicBezTo>
                    <a:pt x="1627" y="2774"/>
                    <a:pt x="1715" y="2646"/>
                    <a:pt x="1804" y="2529"/>
                  </a:cubicBezTo>
                  <a:cubicBezTo>
                    <a:pt x="1823" y="2666"/>
                    <a:pt x="1843" y="2794"/>
                    <a:pt x="1862" y="2921"/>
                  </a:cubicBezTo>
                  <a:lnTo>
                    <a:pt x="1862" y="2931"/>
                  </a:lnTo>
                  <a:cubicBezTo>
                    <a:pt x="1754" y="3078"/>
                    <a:pt x="1656" y="3225"/>
                    <a:pt x="1549" y="3382"/>
                  </a:cubicBezTo>
                  <a:cubicBezTo>
                    <a:pt x="1519" y="3421"/>
                    <a:pt x="1558" y="3460"/>
                    <a:pt x="1597" y="3460"/>
                  </a:cubicBezTo>
                  <a:cubicBezTo>
                    <a:pt x="1608" y="3460"/>
                    <a:pt x="1627" y="3460"/>
                    <a:pt x="1637" y="3441"/>
                  </a:cubicBezTo>
                  <a:cubicBezTo>
                    <a:pt x="1725" y="3323"/>
                    <a:pt x="1804" y="3195"/>
                    <a:pt x="1891" y="3078"/>
                  </a:cubicBezTo>
                  <a:cubicBezTo>
                    <a:pt x="1911" y="3215"/>
                    <a:pt x="1931" y="3343"/>
                    <a:pt x="1950" y="3470"/>
                  </a:cubicBezTo>
                  <a:cubicBezTo>
                    <a:pt x="1960" y="3499"/>
                    <a:pt x="1980" y="3519"/>
                    <a:pt x="2009" y="3519"/>
                  </a:cubicBezTo>
                  <a:cubicBezTo>
                    <a:pt x="2039" y="3519"/>
                    <a:pt x="2068" y="3489"/>
                    <a:pt x="2058" y="3450"/>
                  </a:cubicBezTo>
                  <a:cubicBezTo>
                    <a:pt x="2039" y="3343"/>
                    <a:pt x="2029" y="3234"/>
                    <a:pt x="2009" y="3127"/>
                  </a:cubicBezTo>
                  <a:cubicBezTo>
                    <a:pt x="2000" y="3097"/>
                    <a:pt x="2000" y="3078"/>
                    <a:pt x="2000" y="3049"/>
                  </a:cubicBezTo>
                  <a:lnTo>
                    <a:pt x="2000" y="3049"/>
                  </a:lnTo>
                  <a:cubicBezTo>
                    <a:pt x="2117" y="3136"/>
                    <a:pt x="2244" y="3234"/>
                    <a:pt x="2362" y="3323"/>
                  </a:cubicBezTo>
                  <a:cubicBezTo>
                    <a:pt x="2372" y="3332"/>
                    <a:pt x="2392" y="3332"/>
                    <a:pt x="2401" y="3332"/>
                  </a:cubicBezTo>
                  <a:cubicBezTo>
                    <a:pt x="2440" y="3332"/>
                    <a:pt x="2479" y="3264"/>
                    <a:pt x="2431" y="3234"/>
                  </a:cubicBezTo>
                  <a:lnTo>
                    <a:pt x="1989" y="2911"/>
                  </a:lnTo>
                  <a:cubicBezTo>
                    <a:pt x="1980" y="2901"/>
                    <a:pt x="1980" y="2901"/>
                    <a:pt x="1970" y="2901"/>
                  </a:cubicBezTo>
                  <a:cubicBezTo>
                    <a:pt x="1950" y="2764"/>
                    <a:pt x="1931" y="2637"/>
                    <a:pt x="1911" y="2500"/>
                  </a:cubicBezTo>
                  <a:lnTo>
                    <a:pt x="1911" y="2500"/>
                  </a:lnTo>
                  <a:cubicBezTo>
                    <a:pt x="2029" y="2588"/>
                    <a:pt x="2156" y="2686"/>
                    <a:pt x="2274" y="2774"/>
                  </a:cubicBezTo>
                  <a:cubicBezTo>
                    <a:pt x="2283" y="2784"/>
                    <a:pt x="2294" y="2784"/>
                    <a:pt x="2313" y="2784"/>
                  </a:cubicBezTo>
                  <a:cubicBezTo>
                    <a:pt x="2352" y="2784"/>
                    <a:pt x="2392" y="2715"/>
                    <a:pt x="2342" y="2686"/>
                  </a:cubicBezTo>
                  <a:lnTo>
                    <a:pt x="1902" y="2363"/>
                  </a:lnTo>
                  <a:cubicBezTo>
                    <a:pt x="1891" y="2352"/>
                    <a:pt x="1891" y="2352"/>
                    <a:pt x="1882" y="2352"/>
                  </a:cubicBezTo>
                  <a:cubicBezTo>
                    <a:pt x="1872" y="2274"/>
                    <a:pt x="1862" y="2196"/>
                    <a:pt x="1843" y="2127"/>
                  </a:cubicBezTo>
                  <a:cubicBezTo>
                    <a:pt x="1941" y="2098"/>
                    <a:pt x="2019" y="2039"/>
                    <a:pt x="2078" y="1941"/>
                  </a:cubicBezTo>
                  <a:cubicBezTo>
                    <a:pt x="2146" y="1971"/>
                    <a:pt x="2215" y="2000"/>
                    <a:pt x="2294" y="2029"/>
                  </a:cubicBezTo>
                  <a:cubicBezTo>
                    <a:pt x="2372" y="2196"/>
                    <a:pt x="2440" y="2363"/>
                    <a:pt x="2519" y="2529"/>
                  </a:cubicBezTo>
                  <a:cubicBezTo>
                    <a:pt x="2529" y="2548"/>
                    <a:pt x="2548" y="2559"/>
                    <a:pt x="2568" y="2559"/>
                  </a:cubicBezTo>
                  <a:cubicBezTo>
                    <a:pt x="2607" y="2559"/>
                    <a:pt x="2636" y="2529"/>
                    <a:pt x="2617" y="2480"/>
                  </a:cubicBezTo>
                  <a:cubicBezTo>
                    <a:pt x="2558" y="2352"/>
                    <a:pt x="2499" y="2215"/>
                    <a:pt x="2440" y="2078"/>
                  </a:cubicBezTo>
                  <a:lnTo>
                    <a:pt x="2440" y="2078"/>
                  </a:lnTo>
                  <a:cubicBezTo>
                    <a:pt x="2558" y="2127"/>
                    <a:pt x="2686" y="2176"/>
                    <a:pt x="2813" y="2225"/>
                  </a:cubicBezTo>
                  <a:cubicBezTo>
                    <a:pt x="2891" y="2392"/>
                    <a:pt x="2969" y="2559"/>
                    <a:pt x="3038" y="2725"/>
                  </a:cubicBezTo>
                  <a:cubicBezTo>
                    <a:pt x="3048" y="2744"/>
                    <a:pt x="3067" y="2755"/>
                    <a:pt x="3087" y="2755"/>
                  </a:cubicBezTo>
                  <a:cubicBezTo>
                    <a:pt x="3126" y="2755"/>
                    <a:pt x="3165" y="2725"/>
                    <a:pt x="3146" y="2686"/>
                  </a:cubicBezTo>
                  <a:cubicBezTo>
                    <a:pt x="3077" y="2548"/>
                    <a:pt x="3019" y="2411"/>
                    <a:pt x="2960" y="2284"/>
                  </a:cubicBezTo>
                  <a:lnTo>
                    <a:pt x="2960" y="2284"/>
                  </a:lnTo>
                  <a:cubicBezTo>
                    <a:pt x="3077" y="2323"/>
                    <a:pt x="3204" y="2372"/>
                    <a:pt x="3322" y="2421"/>
                  </a:cubicBezTo>
                  <a:lnTo>
                    <a:pt x="3352" y="2421"/>
                  </a:lnTo>
                  <a:cubicBezTo>
                    <a:pt x="3400" y="2421"/>
                    <a:pt x="3420" y="2343"/>
                    <a:pt x="3361" y="2323"/>
                  </a:cubicBezTo>
                  <a:cubicBezTo>
                    <a:pt x="3263" y="2284"/>
                    <a:pt x="3156" y="2235"/>
                    <a:pt x="3048" y="2196"/>
                  </a:cubicBezTo>
                  <a:cubicBezTo>
                    <a:pt x="3028" y="2196"/>
                    <a:pt x="3008" y="2186"/>
                    <a:pt x="2979" y="2176"/>
                  </a:cubicBezTo>
                  <a:cubicBezTo>
                    <a:pt x="3126" y="2108"/>
                    <a:pt x="3263" y="2049"/>
                    <a:pt x="3400" y="1990"/>
                  </a:cubicBezTo>
                  <a:cubicBezTo>
                    <a:pt x="3459" y="1960"/>
                    <a:pt x="3430" y="1882"/>
                    <a:pt x="3381" y="1882"/>
                  </a:cubicBezTo>
                  <a:cubicBezTo>
                    <a:pt x="3371" y="1882"/>
                    <a:pt x="3371" y="1882"/>
                    <a:pt x="3361" y="1892"/>
                  </a:cubicBezTo>
                  <a:cubicBezTo>
                    <a:pt x="3195" y="1960"/>
                    <a:pt x="3019" y="2039"/>
                    <a:pt x="2852" y="2108"/>
                  </a:cubicBezTo>
                  <a:lnTo>
                    <a:pt x="2842" y="2117"/>
                  </a:lnTo>
                  <a:cubicBezTo>
                    <a:pt x="2715" y="2069"/>
                    <a:pt x="2588" y="2019"/>
                    <a:pt x="2460" y="1980"/>
                  </a:cubicBezTo>
                  <a:cubicBezTo>
                    <a:pt x="2607" y="1912"/>
                    <a:pt x="2744" y="1853"/>
                    <a:pt x="2882" y="1794"/>
                  </a:cubicBezTo>
                  <a:cubicBezTo>
                    <a:pt x="2940" y="1764"/>
                    <a:pt x="2911" y="1686"/>
                    <a:pt x="2862" y="1686"/>
                  </a:cubicBezTo>
                  <a:cubicBezTo>
                    <a:pt x="2852" y="1686"/>
                    <a:pt x="2852" y="1686"/>
                    <a:pt x="2842" y="1696"/>
                  </a:cubicBezTo>
                  <a:cubicBezTo>
                    <a:pt x="2675" y="1764"/>
                    <a:pt x="2499" y="1843"/>
                    <a:pt x="2333" y="1912"/>
                  </a:cubicBezTo>
                  <a:lnTo>
                    <a:pt x="2323" y="1921"/>
                  </a:lnTo>
                  <a:cubicBezTo>
                    <a:pt x="2254" y="1892"/>
                    <a:pt x="2185" y="1873"/>
                    <a:pt x="2117" y="1843"/>
                  </a:cubicBezTo>
                  <a:cubicBezTo>
                    <a:pt x="2137" y="1745"/>
                    <a:pt x="2117" y="1638"/>
                    <a:pt x="2058" y="1559"/>
                  </a:cubicBezTo>
                  <a:cubicBezTo>
                    <a:pt x="2127" y="1510"/>
                    <a:pt x="2185" y="1461"/>
                    <a:pt x="2244" y="1412"/>
                  </a:cubicBezTo>
                  <a:cubicBezTo>
                    <a:pt x="2431" y="1422"/>
                    <a:pt x="2617" y="1442"/>
                    <a:pt x="2793" y="1461"/>
                  </a:cubicBezTo>
                  <a:lnTo>
                    <a:pt x="2803" y="1461"/>
                  </a:lnTo>
                  <a:cubicBezTo>
                    <a:pt x="2862" y="1461"/>
                    <a:pt x="2871" y="1353"/>
                    <a:pt x="2803" y="1353"/>
                  </a:cubicBezTo>
                  <a:cubicBezTo>
                    <a:pt x="2656" y="1333"/>
                    <a:pt x="2509" y="1324"/>
                    <a:pt x="2362" y="1314"/>
                  </a:cubicBezTo>
                  <a:cubicBezTo>
                    <a:pt x="2470" y="1226"/>
                    <a:pt x="2568" y="1137"/>
                    <a:pt x="2675" y="1059"/>
                  </a:cubicBezTo>
                  <a:cubicBezTo>
                    <a:pt x="2862" y="1069"/>
                    <a:pt x="3038" y="1089"/>
                    <a:pt x="3224" y="1108"/>
                  </a:cubicBezTo>
                  <a:lnTo>
                    <a:pt x="3234" y="1108"/>
                  </a:lnTo>
                  <a:cubicBezTo>
                    <a:pt x="3293" y="1108"/>
                    <a:pt x="3302" y="1000"/>
                    <a:pt x="3234" y="1000"/>
                  </a:cubicBezTo>
                  <a:cubicBezTo>
                    <a:pt x="3087" y="981"/>
                    <a:pt x="2940" y="971"/>
                    <a:pt x="2793" y="961"/>
                  </a:cubicBezTo>
                  <a:cubicBezTo>
                    <a:pt x="2901" y="873"/>
                    <a:pt x="2999" y="795"/>
                    <a:pt x="3106" y="706"/>
                  </a:cubicBezTo>
                  <a:cubicBezTo>
                    <a:pt x="3146" y="667"/>
                    <a:pt x="3106" y="608"/>
                    <a:pt x="3067" y="608"/>
                  </a:cubicBezTo>
                  <a:cubicBezTo>
                    <a:pt x="3058" y="608"/>
                    <a:pt x="3048" y="608"/>
                    <a:pt x="3038" y="618"/>
                  </a:cubicBezTo>
                  <a:cubicBezTo>
                    <a:pt x="2950" y="697"/>
                    <a:pt x="2862" y="765"/>
                    <a:pt x="2773" y="834"/>
                  </a:cubicBezTo>
                  <a:cubicBezTo>
                    <a:pt x="2754" y="854"/>
                    <a:pt x="2734" y="863"/>
                    <a:pt x="2715" y="883"/>
                  </a:cubicBezTo>
                  <a:cubicBezTo>
                    <a:pt x="2734" y="726"/>
                    <a:pt x="2754" y="579"/>
                    <a:pt x="2764" y="422"/>
                  </a:cubicBezTo>
                  <a:cubicBezTo>
                    <a:pt x="2773" y="383"/>
                    <a:pt x="2744" y="364"/>
                    <a:pt x="2715" y="364"/>
                  </a:cubicBezTo>
                  <a:cubicBezTo>
                    <a:pt x="2686" y="364"/>
                    <a:pt x="2666" y="383"/>
                    <a:pt x="2656" y="412"/>
                  </a:cubicBezTo>
                  <a:cubicBezTo>
                    <a:pt x="2636" y="599"/>
                    <a:pt x="2617" y="775"/>
                    <a:pt x="2597" y="961"/>
                  </a:cubicBezTo>
                  <a:lnTo>
                    <a:pt x="2597" y="981"/>
                  </a:lnTo>
                  <a:cubicBezTo>
                    <a:pt x="2499" y="1059"/>
                    <a:pt x="2392" y="1148"/>
                    <a:pt x="2283" y="1235"/>
                  </a:cubicBezTo>
                  <a:cubicBezTo>
                    <a:pt x="2303" y="1079"/>
                    <a:pt x="2323" y="932"/>
                    <a:pt x="2333" y="775"/>
                  </a:cubicBezTo>
                  <a:cubicBezTo>
                    <a:pt x="2342" y="736"/>
                    <a:pt x="2313" y="716"/>
                    <a:pt x="2283" y="716"/>
                  </a:cubicBezTo>
                  <a:cubicBezTo>
                    <a:pt x="2254" y="716"/>
                    <a:pt x="2235" y="736"/>
                    <a:pt x="2225" y="765"/>
                  </a:cubicBezTo>
                  <a:cubicBezTo>
                    <a:pt x="2205" y="952"/>
                    <a:pt x="2185" y="1128"/>
                    <a:pt x="2166" y="1314"/>
                  </a:cubicBezTo>
                  <a:lnTo>
                    <a:pt x="2166" y="1333"/>
                  </a:lnTo>
                  <a:cubicBezTo>
                    <a:pt x="2107" y="1383"/>
                    <a:pt x="2048" y="1422"/>
                    <a:pt x="1989" y="1471"/>
                  </a:cubicBezTo>
                  <a:cubicBezTo>
                    <a:pt x="1960" y="1451"/>
                    <a:pt x="1921" y="1422"/>
                    <a:pt x="1882" y="1412"/>
                  </a:cubicBezTo>
                  <a:cubicBezTo>
                    <a:pt x="1833" y="1392"/>
                    <a:pt x="1793" y="1383"/>
                    <a:pt x="1745" y="1383"/>
                  </a:cubicBezTo>
                  <a:lnTo>
                    <a:pt x="1725" y="1383"/>
                  </a:lnTo>
                  <a:cubicBezTo>
                    <a:pt x="1715" y="1304"/>
                    <a:pt x="1695" y="1216"/>
                    <a:pt x="1686" y="1137"/>
                  </a:cubicBezTo>
                  <a:cubicBezTo>
                    <a:pt x="1793" y="991"/>
                    <a:pt x="1902" y="834"/>
                    <a:pt x="2000" y="687"/>
                  </a:cubicBezTo>
                  <a:cubicBezTo>
                    <a:pt x="2029" y="647"/>
                    <a:pt x="1989" y="599"/>
                    <a:pt x="1950" y="599"/>
                  </a:cubicBezTo>
                  <a:cubicBezTo>
                    <a:pt x="1941" y="599"/>
                    <a:pt x="1921" y="608"/>
                    <a:pt x="1911" y="618"/>
                  </a:cubicBezTo>
                  <a:cubicBezTo>
                    <a:pt x="1833" y="745"/>
                    <a:pt x="1745" y="863"/>
                    <a:pt x="1656" y="981"/>
                  </a:cubicBezTo>
                  <a:cubicBezTo>
                    <a:pt x="1637" y="854"/>
                    <a:pt x="1617" y="716"/>
                    <a:pt x="1597" y="589"/>
                  </a:cubicBezTo>
                  <a:cubicBezTo>
                    <a:pt x="1706" y="442"/>
                    <a:pt x="1804" y="285"/>
                    <a:pt x="1911" y="138"/>
                  </a:cubicBezTo>
                  <a:cubicBezTo>
                    <a:pt x="1941" y="99"/>
                    <a:pt x="1902" y="50"/>
                    <a:pt x="1862" y="50"/>
                  </a:cubicBezTo>
                  <a:cubicBezTo>
                    <a:pt x="1852" y="50"/>
                    <a:pt x="1833" y="59"/>
                    <a:pt x="1823" y="70"/>
                  </a:cubicBezTo>
                  <a:cubicBezTo>
                    <a:pt x="1745" y="197"/>
                    <a:pt x="1656" y="314"/>
                    <a:pt x="1568" y="432"/>
                  </a:cubicBezTo>
                  <a:cubicBezTo>
                    <a:pt x="1549" y="305"/>
                    <a:pt x="1529" y="177"/>
                    <a:pt x="1510" y="40"/>
                  </a:cubicBezTo>
                  <a:cubicBezTo>
                    <a:pt x="1499" y="11"/>
                    <a:pt x="1480" y="1"/>
                    <a:pt x="145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4"/>
            <p:cNvSpPr/>
            <p:nvPr/>
          </p:nvSpPr>
          <p:spPr>
            <a:xfrm>
              <a:off x="3215235" y="2799598"/>
              <a:ext cx="587871" cy="597743"/>
            </a:xfrm>
            <a:custGeom>
              <a:avLst/>
              <a:gdLst/>
              <a:ahLst/>
              <a:cxnLst/>
              <a:rect l="l" t="t" r="r" b="b"/>
              <a:pathLst>
                <a:path w="3460" h="3518" extrusionOk="0">
                  <a:moveTo>
                    <a:pt x="1461" y="0"/>
                  </a:moveTo>
                  <a:cubicBezTo>
                    <a:pt x="1422" y="0"/>
                    <a:pt x="1392" y="29"/>
                    <a:pt x="1402" y="69"/>
                  </a:cubicBezTo>
                  <a:cubicBezTo>
                    <a:pt x="1422" y="177"/>
                    <a:pt x="1441" y="284"/>
                    <a:pt x="1451" y="402"/>
                  </a:cubicBezTo>
                  <a:cubicBezTo>
                    <a:pt x="1461" y="421"/>
                    <a:pt x="1461" y="451"/>
                    <a:pt x="1470" y="471"/>
                  </a:cubicBezTo>
                  <a:cubicBezTo>
                    <a:pt x="1343" y="382"/>
                    <a:pt x="1215" y="294"/>
                    <a:pt x="1098" y="196"/>
                  </a:cubicBezTo>
                  <a:cubicBezTo>
                    <a:pt x="1088" y="186"/>
                    <a:pt x="1078" y="186"/>
                    <a:pt x="1069" y="186"/>
                  </a:cubicBezTo>
                  <a:cubicBezTo>
                    <a:pt x="1019" y="186"/>
                    <a:pt x="980" y="255"/>
                    <a:pt x="1030" y="284"/>
                  </a:cubicBezTo>
                  <a:cubicBezTo>
                    <a:pt x="1176" y="392"/>
                    <a:pt x="1324" y="500"/>
                    <a:pt x="1470" y="617"/>
                  </a:cubicBezTo>
                  <a:lnTo>
                    <a:pt x="1490" y="617"/>
                  </a:lnTo>
                  <a:cubicBezTo>
                    <a:pt x="1509" y="754"/>
                    <a:pt x="1529" y="892"/>
                    <a:pt x="1559" y="1019"/>
                  </a:cubicBezTo>
                  <a:cubicBezTo>
                    <a:pt x="1431" y="931"/>
                    <a:pt x="1304" y="843"/>
                    <a:pt x="1186" y="745"/>
                  </a:cubicBezTo>
                  <a:cubicBezTo>
                    <a:pt x="1176" y="735"/>
                    <a:pt x="1167" y="735"/>
                    <a:pt x="1157" y="735"/>
                  </a:cubicBezTo>
                  <a:cubicBezTo>
                    <a:pt x="1108" y="735"/>
                    <a:pt x="1078" y="804"/>
                    <a:pt x="1117" y="833"/>
                  </a:cubicBezTo>
                  <a:cubicBezTo>
                    <a:pt x="1265" y="941"/>
                    <a:pt x="1411" y="1048"/>
                    <a:pt x="1559" y="1166"/>
                  </a:cubicBezTo>
                  <a:lnTo>
                    <a:pt x="1578" y="1166"/>
                  </a:lnTo>
                  <a:cubicBezTo>
                    <a:pt x="1588" y="1255"/>
                    <a:pt x="1607" y="1333"/>
                    <a:pt x="1618" y="1411"/>
                  </a:cubicBezTo>
                  <a:cubicBezTo>
                    <a:pt x="1539" y="1440"/>
                    <a:pt x="1461" y="1499"/>
                    <a:pt x="1422" y="1588"/>
                  </a:cubicBezTo>
                  <a:cubicBezTo>
                    <a:pt x="1333" y="1558"/>
                    <a:pt x="1255" y="1519"/>
                    <a:pt x="1167" y="1490"/>
                  </a:cubicBezTo>
                  <a:cubicBezTo>
                    <a:pt x="1098" y="1323"/>
                    <a:pt x="1019" y="1157"/>
                    <a:pt x="941" y="990"/>
                  </a:cubicBezTo>
                  <a:cubicBezTo>
                    <a:pt x="932" y="970"/>
                    <a:pt x="912" y="961"/>
                    <a:pt x="892" y="961"/>
                  </a:cubicBezTo>
                  <a:cubicBezTo>
                    <a:pt x="853" y="961"/>
                    <a:pt x="824" y="990"/>
                    <a:pt x="843" y="1039"/>
                  </a:cubicBezTo>
                  <a:cubicBezTo>
                    <a:pt x="902" y="1166"/>
                    <a:pt x="961" y="1303"/>
                    <a:pt x="1030" y="1440"/>
                  </a:cubicBezTo>
                  <a:lnTo>
                    <a:pt x="647" y="1294"/>
                  </a:lnTo>
                  <a:cubicBezTo>
                    <a:pt x="579" y="1127"/>
                    <a:pt x="501" y="961"/>
                    <a:pt x="422" y="794"/>
                  </a:cubicBezTo>
                  <a:cubicBezTo>
                    <a:pt x="412" y="774"/>
                    <a:pt x="392" y="765"/>
                    <a:pt x="373" y="765"/>
                  </a:cubicBezTo>
                  <a:cubicBezTo>
                    <a:pt x="334" y="765"/>
                    <a:pt x="305" y="794"/>
                    <a:pt x="324" y="843"/>
                  </a:cubicBezTo>
                  <a:cubicBezTo>
                    <a:pt x="383" y="970"/>
                    <a:pt x="442" y="1107"/>
                    <a:pt x="510" y="1244"/>
                  </a:cubicBezTo>
                  <a:cubicBezTo>
                    <a:pt x="383" y="1196"/>
                    <a:pt x="255" y="1146"/>
                    <a:pt x="138" y="1098"/>
                  </a:cubicBezTo>
                  <a:lnTo>
                    <a:pt x="118" y="1098"/>
                  </a:lnTo>
                  <a:cubicBezTo>
                    <a:pt x="59" y="1098"/>
                    <a:pt x="40" y="1176"/>
                    <a:pt x="98" y="1205"/>
                  </a:cubicBezTo>
                  <a:cubicBezTo>
                    <a:pt x="196" y="1244"/>
                    <a:pt x="305" y="1284"/>
                    <a:pt x="412" y="1323"/>
                  </a:cubicBezTo>
                  <a:cubicBezTo>
                    <a:pt x="432" y="1333"/>
                    <a:pt x="461" y="1342"/>
                    <a:pt x="481" y="1342"/>
                  </a:cubicBezTo>
                  <a:cubicBezTo>
                    <a:pt x="344" y="1411"/>
                    <a:pt x="196" y="1470"/>
                    <a:pt x="59" y="1529"/>
                  </a:cubicBezTo>
                  <a:cubicBezTo>
                    <a:pt x="0" y="1558"/>
                    <a:pt x="30" y="1636"/>
                    <a:pt x="79" y="1636"/>
                  </a:cubicBezTo>
                  <a:cubicBezTo>
                    <a:pt x="89" y="1636"/>
                    <a:pt x="98" y="1636"/>
                    <a:pt x="98" y="1627"/>
                  </a:cubicBezTo>
                  <a:cubicBezTo>
                    <a:pt x="275" y="1558"/>
                    <a:pt x="442" y="1480"/>
                    <a:pt x="608" y="1411"/>
                  </a:cubicBezTo>
                  <a:cubicBezTo>
                    <a:pt x="618" y="1411"/>
                    <a:pt x="618" y="1401"/>
                    <a:pt x="618" y="1401"/>
                  </a:cubicBezTo>
                  <a:lnTo>
                    <a:pt x="1000" y="1549"/>
                  </a:lnTo>
                  <a:cubicBezTo>
                    <a:pt x="863" y="1607"/>
                    <a:pt x="716" y="1666"/>
                    <a:pt x="579" y="1725"/>
                  </a:cubicBezTo>
                  <a:cubicBezTo>
                    <a:pt x="520" y="1754"/>
                    <a:pt x="549" y="1832"/>
                    <a:pt x="599" y="1832"/>
                  </a:cubicBezTo>
                  <a:lnTo>
                    <a:pt x="618" y="1832"/>
                  </a:lnTo>
                  <a:cubicBezTo>
                    <a:pt x="795" y="1754"/>
                    <a:pt x="961" y="1686"/>
                    <a:pt x="1128" y="1607"/>
                  </a:cubicBezTo>
                  <a:cubicBezTo>
                    <a:pt x="1137" y="1607"/>
                    <a:pt x="1137" y="1597"/>
                    <a:pt x="1137" y="1597"/>
                  </a:cubicBezTo>
                  <a:cubicBezTo>
                    <a:pt x="1226" y="1627"/>
                    <a:pt x="1304" y="1656"/>
                    <a:pt x="1382" y="1686"/>
                  </a:cubicBezTo>
                  <a:cubicBezTo>
                    <a:pt x="1363" y="1784"/>
                    <a:pt x="1372" y="1872"/>
                    <a:pt x="1422" y="1950"/>
                  </a:cubicBezTo>
                  <a:cubicBezTo>
                    <a:pt x="1353" y="1999"/>
                    <a:pt x="1284" y="2058"/>
                    <a:pt x="1215" y="2117"/>
                  </a:cubicBezTo>
                  <a:cubicBezTo>
                    <a:pt x="1030" y="2097"/>
                    <a:pt x="853" y="2078"/>
                    <a:pt x="667" y="2068"/>
                  </a:cubicBezTo>
                  <a:cubicBezTo>
                    <a:pt x="667" y="2058"/>
                    <a:pt x="667" y="2058"/>
                    <a:pt x="657" y="2058"/>
                  </a:cubicBezTo>
                  <a:cubicBezTo>
                    <a:pt x="599" y="2058"/>
                    <a:pt x="588" y="2166"/>
                    <a:pt x="657" y="2176"/>
                  </a:cubicBezTo>
                  <a:cubicBezTo>
                    <a:pt x="804" y="2185"/>
                    <a:pt x="951" y="2195"/>
                    <a:pt x="1098" y="2215"/>
                  </a:cubicBezTo>
                  <a:cubicBezTo>
                    <a:pt x="990" y="2293"/>
                    <a:pt x="892" y="2381"/>
                    <a:pt x="784" y="2460"/>
                  </a:cubicBezTo>
                  <a:cubicBezTo>
                    <a:pt x="599" y="2450"/>
                    <a:pt x="422" y="2431"/>
                    <a:pt x="236" y="2411"/>
                  </a:cubicBezTo>
                  <a:lnTo>
                    <a:pt x="226" y="2411"/>
                  </a:lnTo>
                  <a:cubicBezTo>
                    <a:pt x="167" y="2411"/>
                    <a:pt x="157" y="2518"/>
                    <a:pt x="226" y="2518"/>
                  </a:cubicBezTo>
                  <a:cubicBezTo>
                    <a:pt x="373" y="2538"/>
                    <a:pt x="520" y="2548"/>
                    <a:pt x="667" y="2568"/>
                  </a:cubicBezTo>
                  <a:cubicBezTo>
                    <a:pt x="559" y="2646"/>
                    <a:pt x="461" y="2734"/>
                    <a:pt x="363" y="2812"/>
                  </a:cubicBezTo>
                  <a:cubicBezTo>
                    <a:pt x="314" y="2851"/>
                    <a:pt x="353" y="2910"/>
                    <a:pt x="392" y="2910"/>
                  </a:cubicBezTo>
                  <a:cubicBezTo>
                    <a:pt x="403" y="2910"/>
                    <a:pt x="412" y="2910"/>
                    <a:pt x="432" y="2901"/>
                  </a:cubicBezTo>
                  <a:cubicBezTo>
                    <a:pt x="510" y="2832"/>
                    <a:pt x="599" y="2754"/>
                    <a:pt x="686" y="2685"/>
                  </a:cubicBezTo>
                  <a:cubicBezTo>
                    <a:pt x="706" y="2666"/>
                    <a:pt x="726" y="2656"/>
                    <a:pt x="745" y="2636"/>
                  </a:cubicBezTo>
                  <a:lnTo>
                    <a:pt x="745" y="2636"/>
                  </a:lnTo>
                  <a:cubicBezTo>
                    <a:pt x="726" y="2793"/>
                    <a:pt x="706" y="2940"/>
                    <a:pt x="697" y="3097"/>
                  </a:cubicBezTo>
                  <a:cubicBezTo>
                    <a:pt x="686" y="3136"/>
                    <a:pt x="716" y="3156"/>
                    <a:pt x="745" y="3156"/>
                  </a:cubicBezTo>
                  <a:cubicBezTo>
                    <a:pt x="775" y="3156"/>
                    <a:pt x="795" y="3136"/>
                    <a:pt x="804" y="3106"/>
                  </a:cubicBezTo>
                  <a:cubicBezTo>
                    <a:pt x="824" y="2920"/>
                    <a:pt x="843" y="2744"/>
                    <a:pt x="863" y="2558"/>
                  </a:cubicBezTo>
                  <a:lnTo>
                    <a:pt x="863" y="2538"/>
                  </a:lnTo>
                  <a:cubicBezTo>
                    <a:pt x="971" y="2460"/>
                    <a:pt x="1069" y="2372"/>
                    <a:pt x="1176" y="2283"/>
                  </a:cubicBezTo>
                  <a:lnTo>
                    <a:pt x="1176" y="2283"/>
                  </a:lnTo>
                  <a:cubicBezTo>
                    <a:pt x="1157" y="2440"/>
                    <a:pt x="1137" y="2597"/>
                    <a:pt x="1128" y="2744"/>
                  </a:cubicBezTo>
                  <a:cubicBezTo>
                    <a:pt x="1117" y="2783"/>
                    <a:pt x="1147" y="2803"/>
                    <a:pt x="1176" y="2803"/>
                  </a:cubicBezTo>
                  <a:cubicBezTo>
                    <a:pt x="1206" y="2803"/>
                    <a:pt x="1226" y="2783"/>
                    <a:pt x="1235" y="2754"/>
                  </a:cubicBezTo>
                  <a:cubicBezTo>
                    <a:pt x="1255" y="2577"/>
                    <a:pt x="1274" y="2391"/>
                    <a:pt x="1294" y="2205"/>
                  </a:cubicBezTo>
                  <a:lnTo>
                    <a:pt x="1294" y="2195"/>
                  </a:lnTo>
                  <a:cubicBezTo>
                    <a:pt x="1353" y="2137"/>
                    <a:pt x="1422" y="2087"/>
                    <a:pt x="1480" y="2039"/>
                  </a:cubicBezTo>
                  <a:cubicBezTo>
                    <a:pt x="1520" y="2068"/>
                    <a:pt x="1559" y="2097"/>
                    <a:pt x="1618" y="2117"/>
                  </a:cubicBezTo>
                  <a:cubicBezTo>
                    <a:pt x="1657" y="2137"/>
                    <a:pt x="1696" y="2146"/>
                    <a:pt x="1735" y="2146"/>
                  </a:cubicBezTo>
                  <a:cubicBezTo>
                    <a:pt x="1755" y="2224"/>
                    <a:pt x="1764" y="2303"/>
                    <a:pt x="1774" y="2381"/>
                  </a:cubicBezTo>
                  <a:cubicBezTo>
                    <a:pt x="1666" y="2538"/>
                    <a:pt x="1568" y="2685"/>
                    <a:pt x="1461" y="2832"/>
                  </a:cubicBezTo>
                  <a:cubicBezTo>
                    <a:pt x="1431" y="2871"/>
                    <a:pt x="1470" y="2920"/>
                    <a:pt x="1509" y="2920"/>
                  </a:cubicBezTo>
                  <a:cubicBezTo>
                    <a:pt x="1520" y="2920"/>
                    <a:pt x="1539" y="2910"/>
                    <a:pt x="1549" y="2901"/>
                  </a:cubicBezTo>
                  <a:cubicBezTo>
                    <a:pt x="1627" y="2773"/>
                    <a:pt x="1716" y="2656"/>
                    <a:pt x="1803" y="2538"/>
                  </a:cubicBezTo>
                  <a:cubicBezTo>
                    <a:pt x="1823" y="2666"/>
                    <a:pt x="1843" y="2803"/>
                    <a:pt x="1862" y="2930"/>
                  </a:cubicBezTo>
                  <a:cubicBezTo>
                    <a:pt x="1764" y="3087"/>
                    <a:pt x="1657" y="3234"/>
                    <a:pt x="1549" y="3381"/>
                  </a:cubicBezTo>
                  <a:cubicBezTo>
                    <a:pt x="1520" y="3420"/>
                    <a:pt x="1559" y="3469"/>
                    <a:pt x="1598" y="3469"/>
                  </a:cubicBezTo>
                  <a:cubicBezTo>
                    <a:pt x="1607" y="3469"/>
                    <a:pt x="1627" y="3459"/>
                    <a:pt x="1637" y="3450"/>
                  </a:cubicBezTo>
                  <a:cubicBezTo>
                    <a:pt x="1725" y="3322"/>
                    <a:pt x="1803" y="3204"/>
                    <a:pt x="1892" y="3087"/>
                  </a:cubicBezTo>
                  <a:cubicBezTo>
                    <a:pt x="1912" y="3214"/>
                    <a:pt x="1931" y="3352"/>
                    <a:pt x="1951" y="3479"/>
                  </a:cubicBezTo>
                  <a:cubicBezTo>
                    <a:pt x="1960" y="3508"/>
                    <a:pt x="1980" y="3518"/>
                    <a:pt x="2010" y="3518"/>
                  </a:cubicBezTo>
                  <a:cubicBezTo>
                    <a:pt x="2039" y="3518"/>
                    <a:pt x="2068" y="3498"/>
                    <a:pt x="2058" y="3459"/>
                  </a:cubicBezTo>
                  <a:cubicBezTo>
                    <a:pt x="2049" y="3352"/>
                    <a:pt x="2029" y="3243"/>
                    <a:pt x="2010" y="3126"/>
                  </a:cubicBezTo>
                  <a:cubicBezTo>
                    <a:pt x="1999" y="3106"/>
                    <a:pt x="1999" y="3077"/>
                    <a:pt x="1999" y="3058"/>
                  </a:cubicBezTo>
                  <a:lnTo>
                    <a:pt x="1999" y="3058"/>
                  </a:lnTo>
                  <a:cubicBezTo>
                    <a:pt x="2117" y="3145"/>
                    <a:pt x="2245" y="3234"/>
                    <a:pt x="2362" y="3332"/>
                  </a:cubicBezTo>
                  <a:cubicBezTo>
                    <a:pt x="2382" y="3332"/>
                    <a:pt x="2391" y="3341"/>
                    <a:pt x="2402" y="3341"/>
                  </a:cubicBezTo>
                  <a:cubicBezTo>
                    <a:pt x="2441" y="3341"/>
                    <a:pt x="2480" y="3273"/>
                    <a:pt x="2431" y="3243"/>
                  </a:cubicBezTo>
                  <a:cubicBezTo>
                    <a:pt x="2284" y="3136"/>
                    <a:pt x="2137" y="3018"/>
                    <a:pt x="1990" y="2910"/>
                  </a:cubicBezTo>
                  <a:cubicBezTo>
                    <a:pt x="1980" y="2910"/>
                    <a:pt x="1980" y="2910"/>
                    <a:pt x="1970" y="2901"/>
                  </a:cubicBezTo>
                  <a:cubicBezTo>
                    <a:pt x="1951" y="2773"/>
                    <a:pt x="1931" y="2636"/>
                    <a:pt x="1912" y="2509"/>
                  </a:cubicBezTo>
                  <a:lnTo>
                    <a:pt x="1912" y="2509"/>
                  </a:lnTo>
                  <a:cubicBezTo>
                    <a:pt x="2029" y="2597"/>
                    <a:pt x="2156" y="2685"/>
                    <a:pt x="2274" y="2783"/>
                  </a:cubicBezTo>
                  <a:cubicBezTo>
                    <a:pt x="2284" y="2783"/>
                    <a:pt x="2304" y="2793"/>
                    <a:pt x="2313" y="2793"/>
                  </a:cubicBezTo>
                  <a:cubicBezTo>
                    <a:pt x="2352" y="2793"/>
                    <a:pt x="2391" y="2725"/>
                    <a:pt x="2343" y="2695"/>
                  </a:cubicBezTo>
                  <a:cubicBezTo>
                    <a:pt x="2195" y="2587"/>
                    <a:pt x="2049" y="2470"/>
                    <a:pt x="1901" y="2362"/>
                  </a:cubicBezTo>
                  <a:cubicBezTo>
                    <a:pt x="1892" y="2362"/>
                    <a:pt x="1892" y="2362"/>
                    <a:pt x="1882" y="2352"/>
                  </a:cubicBezTo>
                  <a:cubicBezTo>
                    <a:pt x="1872" y="2283"/>
                    <a:pt x="1862" y="2205"/>
                    <a:pt x="1843" y="2126"/>
                  </a:cubicBezTo>
                  <a:cubicBezTo>
                    <a:pt x="1941" y="2107"/>
                    <a:pt x="2029" y="2039"/>
                    <a:pt x="2078" y="1950"/>
                  </a:cubicBezTo>
                  <a:cubicBezTo>
                    <a:pt x="2147" y="1980"/>
                    <a:pt x="2215" y="2009"/>
                    <a:pt x="2293" y="2039"/>
                  </a:cubicBezTo>
                  <a:cubicBezTo>
                    <a:pt x="2372" y="2205"/>
                    <a:pt x="2450" y="2372"/>
                    <a:pt x="2519" y="2538"/>
                  </a:cubicBezTo>
                  <a:cubicBezTo>
                    <a:pt x="2529" y="2558"/>
                    <a:pt x="2548" y="2568"/>
                    <a:pt x="2568" y="2568"/>
                  </a:cubicBezTo>
                  <a:cubicBezTo>
                    <a:pt x="2607" y="2568"/>
                    <a:pt x="2646" y="2529"/>
                    <a:pt x="2627" y="2489"/>
                  </a:cubicBezTo>
                  <a:cubicBezTo>
                    <a:pt x="2558" y="2352"/>
                    <a:pt x="2500" y="2224"/>
                    <a:pt x="2441" y="2087"/>
                  </a:cubicBezTo>
                  <a:lnTo>
                    <a:pt x="2441" y="2087"/>
                  </a:lnTo>
                  <a:cubicBezTo>
                    <a:pt x="2558" y="2137"/>
                    <a:pt x="2685" y="2185"/>
                    <a:pt x="2813" y="2235"/>
                  </a:cubicBezTo>
                  <a:cubicBezTo>
                    <a:pt x="2892" y="2401"/>
                    <a:pt x="2970" y="2568"/>
                    <a:pt x="3038" y="2734"/>
                  </a:cubicBezTo>
                  <a:cubicBezTo>
                    <a:pt x="3048" y="2754"/>
                    <a:pt x="3068" y="2764"/>
                    <a:pt x="3088" y="2764"/>
                  </a:cubicBezTo>
                  <a:cubicBezTo>
                    <a:pt x="3127" y="2764"/>
                    <a:pt x="3166" y="2725"/>
                    <a:pt x="3146" y="2685"/>
                  </a:cubicBezTo>
                  <a:cubicBezTo>
                    <a:pt x="3077" y="2558"/>
                    <a:pt x="3019" y="2420"/>
                    <a:pt x="2960" y="2283"/>
                  </a:cubicBezTo>
                  <a:lnTo>
                    <a:pt x="2960" y="2283"/>
                  </a:lnTo>
                  <a:cubicBezTo>
                    <a:pt x="3077" y="2333"/>
                    <a:pt x="3205" y="2381"/>
                    <a:pt x="3332" y="2431"/>
                  </a:cubicBezTo>
                  <a:lnTo>
                    <a:pt x="3352" y="2431"/>
                  </a:lnTo>
                  <a:cubicBezTo>
                    <a:pt x="3401" y="2431"/>
                    <a:pt x="3421" y="2352"/>
                    <a:pt x="3362" y="2322"/>
                  </a:cubicBezTo>
                  <a:cubicBezTo>
                    <a:pt x="3264" y="2283"/>
                    <a:pt x="3156" y="2244"/>
                    <a:pt x="3048" y="2205"/>
                  </a:cubicBezTo>
                  <a:cubicBezTo>
                    <a:pt x="3029" y="2195"/>
                    <a:pt x="3009" y="2185"/>
                    <a:pt x="2979" y="2176"/>
                  </a:cubicBezTo>
                  <a:cubicBezTo>
                    <a:pt x="3127" y="2117"/>
                    <a:pt x="3264" y="2058"/>
                    <a:pt x="3401" y="1999"/>
                  </a:cubicBezTo>
                  <a:cubicBezTo>
                    <a:pt x="3460" y="1970"/>
                    <a:pt x="3430" y="1891"/>
                    <a:pt x="3381" y="1891"/>
                  </a:cubicBezTo>
                  <a:lnTo>
                    <a:pt x="3362" y="1891"/>
                  </a:lnTo>
                  <a:cubicBezTo>
                    <a:pt x="3195" y="1970"/>
                    <a:pt x="3019" y="2039"/>
                    <a:pt x="2852" y="2117"/>
                  </a:cubicBezTo>
                  <a:lnTo>
                    <a:pt x="2842" y="2126"/>
                  </a:lnTo>
                  <a:lnTo>
                    <a:pt x="2460" y="1980"/>
                  </a:lnTo>
                  <a:cubicBezTo>
                    <a:pt x="2607" y="1921"/>
                    <a:pt x="2744" y="1862"/>
                    <a:pt x="2881" y="1793"/>
                  </a:cubicBezTo>
                  <a:cubicBezTo>
                    <a:pt x="2940" y="1774"/>
                    <a:pt x="2911" y="1695"/>
                    <a:pt x="2862" y="1695"/>
                  </a:cubicBezTo>
                  <a:lnTo>
                    <a:pt x="2842" y="1695"/>
                  </a:lnTo>
                  <a:cubicBezTo>
                    <a:pt x="2676" y="1774"/>
                    <a:pt x="2500" y="1843"/>
                    <a:pt x="2333" y="1921"/>
                  </a:cubicBezTo>
                  <a:cubicBezTo>
                    <a:pt x="2333" y="1921"/>
                    <a:pt x="2323" y="1921"/>
                    <a:pt x="2323" y="1930"/>
                  </a:cubicBezTo>
                  <a:cubicBezTo>
                    <a:pt x="2254" y="1901"/>
                    <a:pt x="2186" y="1872"/>
                    <a:pt x="2117" y="1852"/>
                  </a:cubicBezTo>
                  <a:cubicBezTo>
                    <a:pt x="2137" y="1745"/>
                    <a:pt x="2117" y="1647"/>
                    <a:pt x="2058" y="1558"/>
                  </a:cubicBezTo>
                  <a:cubicBezTo>
                    <a:pt x="2127" y="1509"/>
                    <a:pt x="2186" y="1460"/>
                    <a:pt x="2245" y="1411"/>
                  </a:cubicBezTo>
                  <a:cubicBezTo>
                    <a:pt x="2431" y="1431"/>
                    <a:pt x="2617" y="1451"/>
                    <a:pt x="2794" y="1460"/>
                  </a:cubicBezTo>
                  <a:lnTo>
                    <a:pt x="2803" y="1460"/>
                  </a:lnTo>
                  <a:cubicBezTo>
                    <a:pt x="2862" y="1460"/>
                    <a:pt x="2872" y="1362"/>
                    <a:pt x="2803" y="1353"/>
                  </a:cubicBezTo>
                  <a:cubicBezTo>
                    <a:pt x="2656" y="1342"/>
                    <a:pt x="2509" y="1333"/>
                    <a:pt x="2362" y="1313"/>
                  </a:cubicBezTo>
                  <a:cubicBezTo>
                    <a:pt x="2470" y="1235"/>
                    <a:pt x="2568" y="1146"/>
                    <a:pt x="2676" y="1059"/>
                  </a:cubicBezTo>
                  <a:cubicBezTo>
                    <a:pt x="2862" y="1078"/>
                    <a:pt x="3048" y="1098"/>
                    <a:pt x="3225" y="1107"/>
                  </a:cubicBezTo>
                  <a:lnTo>
                    <a:pt x="3234" y="1107"/>
                  </a:lnTo>
                  <a:cubicBezTo>
                    <a:pt x="3293" y="1107"/>
                    <a:pt x="3303" y="1009"/>
                    <a:pt x="3234" y="1000"/>
                  </a:cubicBezTo>
                  <a:cubicBezTo>
                    <a:pt x="3088" y="990"/>
                    <a:pt x="2940" y="980"/>
                    <a:pt x="2794" y="961"/>
                  </a:cubicBezTo>
                  <a:cubicBezTo>
                    <a:pt x="2901" y="882"/>
                    <a:pt x="2999" y="794"/>
                    <a:pt x="3107" y="715"/>
                  </a:cubicBezTo>
                  <a:cubicBezTo>
                    <a:pt x="3146" y="676"/>
                    <a:pt x="3117" y="617"/>
                    <a:pt x="3068" y="617"/>
                  </a:cubicBezTo>
                  <a:cubicBezTo>
                    <a:pt x="3058" y="617"/>
                    <a:pt x="3048" y="617"/>
                    <a:pt x="3038" y="627"/>
                  </a:cubicBezTo>
                  <a:cubicBezTo>
                    <a:pt x="2950" y="696"/>
                    <a:pt x="2862" y="774"/>
                    <a:pt x="2774" y="843"/>
                  </a:cubicBezTo>
                  <a:cubicBezTo>
                    <a:pt x="2754" y="852"/>
                    <a:pt x="2735" y="872"/>
                    <a:pt x="2715" y="892"/>
                  </a:cubicBezTo>
                  <a:cubicBezTo>
                    <a:pt x="2735" y="735"/>
                    <a:pt x="2754" y="578"/>
                    <a:pt x="2764" y="431"/>
                  </a:cubicBezTo>
                  <a:cubicBezTo>
                    <a:pt x="2774" y="392"/>
                    <a:pt x="2744" y="373"/>
                    <a:pt x="2715" y="373"/>
                  </a:cubicBezTo>
                  <a:cubicBezTo>
                    <a:pt x="2685" y="373"/>
                    <a:pt x="2666" y="382"/>
                    <a:pt x="2656" y="421"/>
                  </a:cubicBezTo>
                  <a:cubicBezTo>
                    <a:pt x="2637" y="598"/>
                    <a:pt x="2617" y="784"/>
                    <a:pt x="2598" y="970"/>
                  </a:cubicBezTo>
                  <a:lnTo>
                    <a:pt x="2598" y="980"/>
                  </a:lnTo>
                  <a:cubicBezTo>
                    <a:pt x="2500" y="1068"/>
                    <a:pt x="2391" y="1157"/>
                    <a:pt x="2284" y="1235"/>
                  </a:cubicBezTo>
                  <a:cubicBezTo>
                    <a:pt x="2304" y="1088"/>
                    <a:pt x="2323" y="931"/>
                    <a:pt x="2343" y="784"/>
                  </a:cubicBezTo>
                  <a:cubicBezTo>
                    <a:pt x="2343" y="745"/>
                    <a:pt x="2313" y="725"/>
                    <a:pt x="2284" y="725"/>
                  </a:cubicBezTo>
                  <a:cubicBezTo>
                    <a:pt x="2254" y="725"/>
                    <a:pt x="2235" y="735"/>
                    <a:pt x="2225" y="774"/>
                  </a:cubicBezTo>
                  <a:cubicBezTo>
                    <a:pt x="2206" y="950"/>
                    <a:pt x="2186" y="1137"/>
                    <a:pt x="2166" y="1313"/>
                  </a:cubicBezTo>
                  <a:lnTo>
                    <a:pt x="2166" y="1333"/>
                  </a:lnTo>
                  <a:lnTo>
                    <a:pt x="1990" y="1480"/>
                  </a:lnTo>
                  <a:cubicBezTo>
                    <a:pt x="1960" y="1451"/>
                    <a:pt x="1921" y="1431"/>
                    <a:pt x="1882" y="1411"/>
                  </a:cubicBezTo>
                  <a:cubicBezTo>
                    <a:pt x="1833" y="1401"/>
                    <a:pt x="1794" y="1392"/>
                    <a:pt x="1745" y="1392"/>
                  </a:cubicBezTo>
                  <a:lnTo>
                    <a:pt x="1725" y="1392"/>
                  </a:lnTo>
                  <a:cubicBezTo>
                    <a:pt x="1716" y="1313"/>
                    <a:pt x="1696" y="1225"/>
                    <a:pt x="1686" y="1146"/>
                  </a:cubicBezTo>
                  <a:cubicBezTo>
                    <a:pt x="1794" y="990"/>
                    <a:pt x="1901" y="843"/>
                    <a:pt x="1999" y="696"/>
                  </a:cubicBezTo>
                  <a:cubicBezTo>
                    <a:pt x="2029" y="647"/>
                    <a:pt x="1990" y="608"/>
                    <a:pt x="1960" y="608"/>
                  </a:cubicBezTo>
                  <a:cubicBezTo>
                    <a:pt x="1941" y="608"/>
                    <a:pt x="1931" y="608"/>
                    <a:pt x="1912" y="627"/>
                  </a:cubicBezTo>
                  <a:cubicBezTo>
                    <a:pt x="1833" y="745"/>
                    <a:pt x="1745" y="872"/>
                    <a:pt x="1657" y="990"/>
                  </a:cubicBezTo>
                  <a:cubicBezTo>
                    <a:pt x="1637" y="863"/>
                    <a:pt x="1618" y="725"/>
                    <a:pt x="1598" y="598"/>
                  </a:cubicBezTo>
                  <a:cubicBezTo>
                    <a:pt x="1705" y="441"/>
                    <a:pt x="1803" y="294"/>
                    <a:pt x="1912" y="147"/>
                  </a:cubicBezTo>
                  <a:cubicBezTo>
                    <a:pt x="1941" y="98"/>
                    <a:pt x="1901" y="59"/>
                    <a:pt x="1862" y="59"/>
                  </a:cubicBezTo>
                  <a:cubicBezTo>
                    <a:pt x="1853" y="59"/>
                    <a:pt x="1833" y="59"/>
                    <a:pt x="1823" y="79"/>
                  </a:cubicBezTo>
                  <a:cubicBezTo>
                    <a:pt x="1745" y="196"/>
                    <a:pt x="1657" y="323"/>
                    <a:pt x="1568" y="441"/>
                  </a:cubicBezTo>
                  <a:cubicBezTo>
                    <a:pt x="1549" y="314"/>
                    <a:pt x="1529" y="177"/>
                    <a:pt x="1509" y="49"/>
                  </a:cubicBezTo>
                  <a:cubicBezTo>
                    <a:pt x="1500" y="20"/>
                    <a:pt x="1480" y="0"/>
                    <a:pt x="1461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4"/>
            <p:cNvSpPr/>
            <p:nvPr/>
          </p:nvSpPr>
          <p:spPr>
            <a:xfrm>
              <a:off x="5030012" y="2752873"/>
              <a:ext cx="588041" cy="596384"/>
            </a:xfrm>
            <a:custGeom>
              <a:avLst/>
              <a:gdLst/>
              <a:ahLst/>
              <a:cxnLst/>
              <a:rect l="l" t="t" r="r" b="b"/>
              <a:pathLst>
                <a:path w="3461" h="3510" extrusionOk="0">
                  <a:moveTo>
                    <a:pt x="1451" y="1"/>
                  </a:moveTo>
                  <a:cubicBezTo>
                    <a:pt x="1422" y="1"/>
                    <a:pt x="1392" y="21"/>
                    <a:pt x="1392" y="60"/>
                  </a:cubicBezTo>
                  <a:cubicBezTo>
                    <a:pt x="1412" y="167"/>
                    <a:pt x="1431" y="275"/>
                    <a:pt x="1451" y="393"/>
                  </a:cubicBezTo>
                  <a:cubicBezTo>
                    <a:pt x="1451" y="413"/>
                    <a:pt x="1461" y="442"/>
                    <a:pt x="1461" y="461"/>
                  </a:cubicBezTo>
                  <a:cubicBezTo>
                    <a:pt x="1343" y="373"/>
                    <a:pt x="1216" y="285"/>
                    <a:pt x="1089" y="187"/>
                  </a:cubicBezTo>
                  <a:cubicBezTo>
                    <a:pt x="1078" y="177"/>
                    <a:pt x="1069" y="177"/>
                    <a:pt x="1059" y="177"/>
                  </a:cubicBezTo>
                  <a:cubicBezTo>
                    <a:pt x="1020" y="177"/>
                    <a:pt x="980" y="246"/>
                    <a:pt x="1030" y="275"/>
                  </a:cubicBezTo>
                  <a:cubicBezTo>
                    <a:pt x="1176" y="383"/>
                    <a:pt x="1324" y="491"/>
                    <a:pt x="1470" y="608"/>
                  </a:cubicBezTo>
                  <a:lnTo>
                    <a:pt x="1490" y="608"/>
                  </a:lnTo>
                  <a:cubicBezTo>
                    <a:pt x="1510" y="746"/>
                    <a:pt x="1529" y="883"/>
                    <a:pt x="1549" y="1010"/>
                  </a:cubicBezTo>
                  <a:cubicBezTo>
                    <a:pt x="1431" y="922"/>
                    <a:pt x="1304" y="833"/>
                    <a:pt x="1176" y="735"/>
                  </a:cubicBezTo>
                  <a:cubicBezTo>
                    <a:pt x="1167" y="735"/>
                    <a:pt x="1157" y="726"/>
                    <a:pt x="1147" y="726"/>
                  </a:cubicBezTo>
                  <a:cubicBezTo>
                    <a:pt x="1108" y="726"/>
                    <a:pt x="1069" y="794"/>
                    <a:pt x="1118" y="824"/>
                  </a:cubicBezTo>
                  <a:cubicBezTo>
                    <a:pt x="1265" y="931"/>
                    <a:pt x="1412" y="1040"/>
                    <a:pt x="1559" y="1157"/>
                  </a:cubicBezTo>
                  <a:lnTo>
                    <a:pt x="1579" y="1157"/>
                  </a:lnTo>
                  <a:cubicBezTo>
                    <a:pt x="1588" y="1245"/>
                    <a:pt x="1598" y="1323"/>
                    <a:pt x="1618" y="1402"/>
                  </a:cubicBezTo>
                  <a:cubicBezTo>
                    <a:pt x="1529" y="1432"/>
                    <a:pt x="1461" y="1500"/>
                    <a:pt x="1412" y="1578"/>
                  </a:cubicBezTo>
                  <a:cubicBezTo>
                    <a:pt x="1333" y="1549"/>
                    <a:pt x="1245" y="1519"/>
                    <a:pt x="1167" y="1480"/>
                  </a:cubicBezTo>
                  <a:lnTo>
                    <a:pt x="932" y="981"/>
                  </a:lnTo>
                  <a:cubicBezTo>
                    <a:pt x="922" y="961"/>
                    <a:pt x="912" y="951"/>
                    <a:pt x="893" y="951"/>
                  </a:cubicBezTo>
                  <a:cubicBezTo>
                    <a:pt x="853" y="951"/>
                    <a:pt x="814" y="990"/>
                    <a:pt x="834" y="1029"/>
                  </a:cubicBezTo>
                  <a:cubicBezTo>
                    <a:pt x="902" y="1157"/>
                    <a:pt x="961" y="1294"/>
                    <a:pt x="1020" y="1432"/>
                  </a:cubicBezTo>
                  <a:cubicBezTo>
                    <a:pt x="902" y="1382"/>
                    <a:pt x="775" y="1334"/>
                    <a:pt x="647" y="1284"/>
                  </a:cubicBezTo>
                  <a:lnTo>
                    <a:pt x="412" y="785"/>
                  </a:lnTo>
                  <a:cubicBezTo>
                    <a:pt x="403" y="765"/>
                    <a:pt x="383" y="755"/>
                    <a:pt x="373" y="755"/>
                  </a:cubicBezTo>
                  <a:cubicBezTo>
                    <a:pt x="334" y="755"/>
                    <a:pt x="294" y="785"/>
                    <a:pt x="314" y="833"/>
                  </a:cubicBezTo>
                  <a:cubicBezTo>
                    <a:pt x="383" y="961"/>
                    <a:pt x="442" y="1098"/>
                    <a:pt x="501" y="1236"/>
                  </a:cubicBezTo>
                  <a:cubicBezTo>
                    <a:pt x="383" y="1186"/>
                    <a:pt x="255" y="1138"/>
                    <a:pt x="128" y="1088"/>
                  </a:cubicBezTo>
                  <a:lnTo>
                    <a:pt x="109" y="1088"/>
                  </a:lnTo>
                  <a:cubicBezTo>
                    <a:pt x="59" y="1088"/>
                    <a:pt x="30" y="1167"/>
                    <a:pt x="89" y="1196"/>
                  </a:cubicBezTo>
                  <a:cubicBezTo>
                    <a:pt x="196" y="1236"/>
                    <a:pt x="305" y="1275"/>
                    <a:pt x="403" y="1314"/>
                  </a:cubicBezTo>
                  <a:cubicBezTo>
                    <a:pt x="432" y="1323"/>
                    <a:pt x="451" y="1334"/>
                    <a:pt x="481" y="1334"/>
                  </a:cubicBezTo>
                  <a:cubicBezTo>
                    <a:pt x="334" y="1402"/>
                    <a:pt x="196" y="1461"/>
                    <a:pt x="50" y="1519"/>
                  </a:cubicBezTo>
                  <a:cubicBezTo>
                    <a:pt x="1" y="1549"/>
                    <a:pt x="20" y="1628"/>
                    <a:pt x="79" y="1628"/>
                  </a:cubicBezTo>
                  <a:cubicBezTo>
                    <a:pt x="79" y="1628"/>
                    <a:pt x="89" y="1628"/>
                    <a:pt x="98" y="1617"/>
                  </a:cubicBezTo>
                  <a:cubicBezTo>
                    <a:pt x="265" y="1549"/>
                    <a:pt x="432" y="1471"/>
                    <a:pt x="599" y="1402"/>
                  </a:cubicBezTo>
                  <a:cubicBezTo>
                    <a:pt x="608" y="1402"/>
                    <a:pt x="618" y="1392"/>
                    <a:pt x="618" y="1392"/>
                  </a:cubicBezTo>
                  <a:lnTo>
                    <a:pt x="1000" y="1539"/>
                  </a:lnTo>
                  <a:cubicBezTo>
                    <a:pt x="853" y="1598"/>
                    <a:pt x="716" y="1657"/>
                    <a:pt x="569" y="1715"/>
                  </a:cubicBezTo>
                  <a:cubicBezTo>
                    <a:pt x="520" y="1745"/>
                    <a:pt x="549" y="1824"/>
                    <a:pt x="599" y="1824"/>
                  </a:cubicBezTo>
                  <a:lnTo>
                    <a:pt x="618" y="1824"/>
                  </a:lnTo>
                  <a:cubicBezTo>
                    <a:pt x="784" y="1745"/>
                    <a:pt x="951" y="1676"/>
                    <a:pt x="1128" y="1598"/>
                  </a:cubicBezTo>
                  <a:lnTo>
                    <a:pt x="1137" y="1588"/>
                  </a:lnTo>
                  <a:lnTo>
                    <a:pt x="1372" y="1676"/>
                  </a:lnTo>
                  <a:cubicBezTo>
                    <a:pt x="1353" y="1774"/>
                    <a:pt x="1372" y="1863"/>
                    <a:pt x="1412" y="1941"/>
                  </a:cubicBezTo>
                  <a:cubicBezTo>
                    <a:pt x="1343" y="1990"/>
                    <a:pt x="1285" y="2049"/>
                    <a:pt x="1216" y="2107"/>
                  </a:cubicBezTo>
                  <a:cubicBezTo>
                    <a:pt x="1030" y="2088"/>
                    <a:pt x="843" y="2068"/>
                    <a:pt x="667" y="2059"/>
                  </a:cubicBezTo>
                  <a:lnTo>
                    <a:pt x="657" y="2059"/>
                  </a:lnTo>
                  <a:cubicBezTo>
                    <a:pt x="588" y="2059"/>
                    <a:pt x="588" y="2157"/>
                    <a:pt x="657" y="2166"/>
                  </a:cubicBezTo>
                  <a:cubicBezTo>
                    <a:pt x="804" y="2176"/>
                    <a:pt x="941" y="2186"/>
                    <a:pt x="1089" y="2205"/>
                  </a:cubicBezTo>
                  <a:cubicBezTo>
                    <a:pt x="991" y="2284"/>
                    <a:pt x="882" y="2372"/>
                    <a:pt x="784" y="2460"/>
                  </a:cubicBezTo>
                  <a:lnTo>
                    <a:pt x="784" y="2451"/>
                  </a:lnTo>
                  <a:cubicBezTo>
                    <a:pt x="599" y="2441"/>
                    <a:pt x="412" y="2421"/>
                    <a:pt x="236" y="2401"/>
                  </a:cubicBezTo>
                  <a:lnTo>
                    <a:pt x="226" y="2401"/>
                  </a:lnTo>
                  <a:cubicBezTo>
                    <a:pt x="157" y="2401"/>
                    <a:pt x="157" y="2510"/>
                    <a:pt x="226" y="2519"/>
                  </a:cubicBezTo>
                  <a:cubicBezTo>
                    <a:pt x="373" y="2529"/>
                    <a:pt x="520" y="2539"/>
                    <a:pt x="657" y="2558"/>
                  </a:cubicBezTo>
                  <a:cubicBezTo>
                    <a:pt x="559" y="2637"/>
                    <a:pt x="461" y="2725"/>
                    <a:pt x="353" y="2804"/>
                  </a:cubicBezTo>
                  <a:cubicBezTo>
                    <a:pt x="314" y="2843"/>
                    <a:pt x="344" y="2902"/>
                    <a:pt x="392" y="2902"/>
                  </a:cubicBezTo>
                  <a:cubicBezTo>
                    <a:pt x="403" y="2902"/>
                    <a:pt x="412" y="2902"/>
                    <a:pt x="422" y="2891"/>
                  </a:cubicBezTo>
                  <a:cubicBezTo>
                    <a:pt x="510" y="2823"/>
                    <a:pt x="599" y="2745"/>
                    <a:pt x="686" y="2676"/>
                  </a:cubicBezTo>
                  <a:cubicBezTo>
                    <a:pt x="706" y="2666"/>
                    <a:pt x="726" y="2647"/>
                    <a:pt x="745" y="2627"/>
                  </a:cubicBezTo>
                  <a:lnTo>
                    <a:pt x="745" y="2627"/>
                  </a:lnTo>
                  <a:cubicBezTo>
                    <a:pt x="726" y="2784"/>
                    <a:pt x="706" y="2931"/>
                    <a:pt x="686" y="3087"/>
                  </a:cubicBezTo>
                  <a:cubicBezTo>
                    <a:pt x="686" y="3126"/>
                    <a:pt x="716" y="3146"/>
                    <a:pt x="745" y="3146"/>
                  </a:cubicBezTo>
                  <a:cubicBezTo>
                    <a:pt x="765" y="3146"/>
                    <a:pt x="795" y="3126"/>
                    <a:pt x="795" y="3097"/>
                  </a:cubicBezTo>
                  <a:cubicBezTo>
                    <a:pt x="814" y="2911"/>
                    <a:pt x="843" y="2735"/>
                    <a:pt x="863" y="2549"/>
                  </a:cubicBezTo>
                  <a:lnTo>
                    <a:pt x="863" y="2529"/>
                  </a:lnTo>
                  <a:cubicBezTo>
                    <a:pt x="961" y="2451"/>
                    <a:pt x="1069" y="2362"/>
                    <a:pt x="1176" y="2274"/>
                  </a:cubicBezTo>
                  <a:lnTo>
                    <a:pt x="1176" y="2274"/>
                  </a:lnTo>
                  <a:cubicBezTo>
                    <a:pt x="1157" y="2431"/>
                    <a:pt x="1137" y="2588"/>
                    <a:pt x="1118" y="2735"/>
                  </a:cubicBezTo>
                  <a:cubicBezTo>
                    <a:pt x="1118" y="2774"/>
                    <a:pt x="1147" y="2793"/>
                    <a:pt x="1176" y="2793"/>
                  </a:cubicBezTo>
                  <a:cubicBezTo>
                    <a:pt x="1196" y="2793"/>
                    <a:pt x="1226" y="2784"/>
                    <a:pt x="1226" y="2745"/>
                  </a:cubicBezTo>
                  <a:cubicBezTo>
                    <a:pt x="1245" y="2568"/>
                    <a:pt x="1274" y="2382"/>
                    <a:pt x="1294" y="2196"/>
                  </a:cubicBezTo>
                  <a:lnTo>
                    <a:pt x="1294" y="2186"/>
                  </a:lnTo>
                  <a:cubicBezTo>
                    <a:pt x="1353" y="2127"/>
                    <a:pt x="1412" y="2078"/>
                    <a:pt x="1481" y="2029"/>
                  </a:cubicBezTo>
                  <a:cubicBezTo>
                    <a:pt x="1520" y="2059"/>
                    <a:pt x="1559" y="2088"/>
                    <a:pt x="1608" y="2107"/>
                  </a:cubicBezTo>
                  <a:cubicBezTo>
                    <a:pt x="1647" y="2127"/>
                    <a:pt x="1696" y="2137"/>
                    <a:pt x="1735" y="2137"/>
                  </a:cubicBezTo>
                  <a:cubicBezTo>
                    <a:pt x="1745" y="2216"/>
                    <a:pt x="1764" y="2294"/>
                    <a:pt x="1775" y="2372"/>
                  </a:cubicBezTo>
                  <a:cubicBezTo>
                    <a:pt x="1666" y="2529"/>
                    <a:pt x="1559" y="2676"/>
                    <a:pt x="1451" y="2823"/>
                  </a:cubicBezTo>
                  <a:cubicBezTo>
                    <a:pt x="1422" y="2862"/>
                    <a:pt x="1461" y="2911"/>
                    <a:pt x="1500" y="2911"/>
                  </a:cubicBezTo>
                  <a:cubicBezTo>
                    <a:pt x="1520" y="2911"/>
                    <a:pt x="1529" y="2902"/>
                    <a:pt x="1539" y="2891"/>
                  </a:cubicBezTo>
                  <a:cubicBezTo>
                    <a:pt x="1627" y="2774"/>
                    <a:pt x="1716" y="2647"/>
                    <a:pt x="1794" y="2529"/>
                  </a:cubicBezTo>
                  <a:cubicBezTo>
                    <a:pt x="1823" y="2656"/>
                    <a:pt x="1843" y="2793"/>
                    <a:pt x="1862" y="2921"/>
                  </a:cubicBezTo>
                  <a:cubicBezTo>
                    <a:pt x="1755" y="3078"/>
                    <a:pt x="1647" y="3224"/>
                    <a:pt x="1549" y="3372"/>
                  </a:cubicBezTo>
                  <a:cubicBezTo>
                    <a:pt x="1520" y="3420"/>
                    <a:pt x="1549" y="3460"/>
                    <a:pt x="1588" y="3460"/>
                  </a:cubicBezTo>
                  <a:cubicBezTo>
                    <a:pt x="1608" y="3460"/>
                    <a:pt x="1618" y="3450"/>
                    <a:pt x="1637" y="3440"/>
                  </a:cubicBezTo>
                  <a:cubicBezTo>
                    <a:pt x="1716" y="3322"/>
                    <a:pt x="1804" y="3195"/>
                    <a:pt x="1882" y="3078"/>
                  </a:cubicBezTo>
                  <a:cubicBezTo>
                    <a:pt x="1912" y="3205"/>
                    <a:pt x="1931" y="3342"/>
                    <a:pt x="1951" y="3470"/>
                  </a:cubicBezTo>
                  <a:cubicBezTo>
                    <a:pt x="1960" y="3499"/>
                    <a:pt x="1980" y="3509"/>
                    <a:pt x="2000" y="3509"/>
                  </a:cubicBezTo>
                  <a:cubicBezTo>
                    <a:pt x="2029" y="3509"/>
                    <a:pt x="2069" y="3489"/>
                    <a:pt x="2058" y="3450"/>
                  </a:cubicBezTo>
                  <a:cubicBezTo>
                    <a:pt x="2039" y="3342"/>
                    <a:pt x="2019" y="3235"/>
                    <a:pt x="2000" y="3117"/>
                  </a:cubicBezTo>
                  <a:cubicBezTo>
                    <a:pt x="2000" y="3097"/>
                    <a:pt x="2000" y="3068"/>
                    <a:pt x="1990" y="3048"/>
                  </a:cubicBezTo>
                  <a:lnTo>
                    <a:pt x="1990" y="3048"/>
                  </a:lnTo>
                  <a:cubicBezTo>
                    <a:pt x="2117" y="3137"/>
                    <a:pt x="2235" y="3224"/>
                    <a:pt x="2363" y="3322"/>
                  </a:cubicBezTo>
                  <a:cubicBezTo>
                    <a:pt x="2372" y="3322"/>
                    <a:pt x="2382" y="3333"/>
                    <a:pt x="2392" y="3333"/>
                  </a:cubicBezTo>
                  <a:cubicBezTo>
                    <a:pt x="2441" y="3333"/>
                    <a:pt x="2470" y="3264"/>
                    <a:pt x="2431" y="3235"/>
                  </a:cubicBezTo>
                  <a:cubicBezTo>
                    <a:pt x="2284" y="3126"/>
                    <a:pt x="2127" y="3009"/>
                    <a:pt x="1980" y="2902"/>
                  </a:cubicBezTo>
                  <a:cubicBezTo>
                    <a:pt x="1980" y="2902"/>
                    <a:pt x="1971" y="2902"/>
                    <a:pt x="1971" y="2891"/>
                  </a:cubicBezTo>
                  <a:cubicBezTo>
                    <a:pt x="1951" y="2764"/>
                    <a:pt x="1921" y="2627"/>
                    <a:pt x="1902" y="2499"/>
                  </a:cubicBezTo>
                  <a:lnTo>
                    <a:pt x="1902" y="2499"/>
                  </a:lnTo>
                  <a:cubicBezTo>
                    <a:pt x="2029" y="2588"/>
                    <a:pt x="2147" y="2676"/>
                    <a:pt x="2274" y="2774"/>
                  </a:cubicBezTo>
                  <a:cubicBezTo>
                    <a:pt x="2284" y="2774"/>
                    <a:pt x="2294" y="2784"/>
                    <a:pt x="2304" y="2784"/>
                  </a:cubicBezTo>
                  <a:cubicBezTo>
                    <a:pt x="2352" y="2784"/>
                    <a:pt x="2382" y="2715"/>
                    <a:pt x="2343" y="2686"/>
                  </a:cubicBezTo>
                  <a:cubicBezTo>
                    <a:pt x="2186" y="2578"/>
                    <a:pt x="2039" y="2460"/>
                    <a:pt x="1892" y="2353"/>
                  </a:cubicBezTo>
                  <a:cubicBezTo>
                    <a:pt x="1892" y="2353"/>
                    <a:pt x="1882" y="2353"/>
                    <a:pt x="1882" y="2343"/>
                  </a:cubicBezTo>
                  <a:cubicBezTo>
                    <a:pt x="1862" y="2274"/>
                    <a:pt x="1853" y="2196"/>
                    <a:pt x="1843" y="2118"/>
                  </a:cubicBezTo>
                  <a:cubicBezTo>
                    <a:pt x="1941" y="2098"/>
                    <a:pt x="2019" y="2029"/>
                    <a:pt x="2069" y="1941"/>
                  </a:cubicBezTo>
                  <a:cubicBezTo>
                    <a:pt x="2147" y="1970"/>
                    <a:pt x="2215" y="2000"/>
                    <a:pt x="2284" y="2029"/>
                  </a:cubicBezTo>
                  <a:lnTo>
                    <a:pt x="2519" y="2529"/>
                  </a:lnTo>
                  <a:cubicBezTo>
                    <a:pt x="2529" y="2549"/>
                    <a:pt x="2548" y="2558"/>
                    <a:pt x="2568" y="2558"/>
                  </a:cubicBezTo>
                  <a:cubicBezTo>
                    <a:pt x="2598" y="2558"/>
                    <a:pt x="2637" y="2519"/>
                    <a:pt x="2617" y="2480"/>
                  </a:cubicBezTo>
                  <a:cubicBezTo>
                    <a:pt x="2558" y="2343"/>
                    <a:pt x="2490" y="2216"/>
                    <a:pt x="2431" y="2078"/>
                  </a:cubicBezTo>
                  <a:lnTo>
                    <a:pt x="2431" y="2078"/>
                  </a:lnTo>
                  <a:cubicBezTo>
                    <a:pt x="2558" y="2127"/>
                    <a:pt x="2685" y="2176"/>
                    <a:pt x="2803" y="2225"/>
                  </a:cubicBezTo>
                  <a:lnTo>
                    <a:pt x="3038" y="2725"/>
                  </a:lnTo>
                  <a:cubicBezTo>
                    <a:pt x="3048" y="2745"/>
                    <a:pt x="3068" y="2754"/>
                    <a:pt x="3088" y="2754"/>
                  </a:cubicBezTo>
                  <a:cubicBezTo>
                    <a:pt x="3117" y="2754"/>
                    <a:pt x="3156" y="2725"/>
                    <a:pt x="3136" y="2676"/>
                  </a:cubicBezTo>
                  <a:cubicBezTo>
                    <a:pt x="3077" y="2549"/>
                    <a:pt x="3019" y="2412"/>
                    <a:pt x="2950" y="2274"/>
                  </a:cubicBezTo>
                  <a:lnTo>
                    <a:pt x="2950" y="2274"/>
                  </a:lnTo>
                  <a:cubicBezTo>
                    <a:pt x="3077" y="2323"/>
                    <a:pt x="3195" y="2372"/>
                    <a:pt x="3323" y="2421"/>
                  </a:cubicBezTo>
                  <a:lnTo>
                    <a:pt x="3342" y="2421"/>
                  </a:lnTo>
                  <a:cubicBezTo>
                    <a:pt x="3401" y="2421"/>
                    <a:pt x="3421" y="2343"/>
                    <a:pt x="3362" y="2314"/>
                  </a:cubicBezTo>
                  <a:cubicBezTo>
                    <a:pt x="3254" y="2274"/>
                    <a:pt x="3156" y="2235"/>
                    <a:pt x="3048" y="2196"/>
                  </a:cubicBezTo>
                  <a:cubicBezTo>
                    <a:pt x="3029" y="2186"/>
                    <a:pt x="2999" y="2176"/>
                    <a:pt x="2979" y="2166"/>
                  </a:cubicBezTo>
                  <a:cubicBezTo>
                    <a:pt x="3117" y="2107"/>
                    <a:pt x="3264" y="2049"/>
                    <a:pt x="3401" y="1990"/>
                  </a:cubicBezTo>
                  <a:cubicBezTo>
                    <a:pt x="3460" y="1961"/>
                    <a:pt x="3430" y="1882"/>
                    <a:pt x="3382" y="1882"/>
                  </a:cubicBezTo>
                  <a:lnTo>
                    <a:pt x="3352" y="1882"/>
                  </a:lnTo>
                  <a:cubicBezTo>
                    <a:pt x="3186" y="1961"/>
                    <a:pt x="3019" y="2029"/>
                    <a:pt x="2852" y="2107"/>
                  </a:cubicBezTo>
                  <a:cubicBezTo>
                    <a:pt x="2842" y="2107"/>
                    <a:pt x="2842" y="2118"/>
                    <a:pt x="2833" y="2118"/>
                  </a:cubicBezTo>
                  <a:cubicBezTo>
                    <a:pt x="2715" y="2068"/>
                    <a:pt x="2587" y="2020"/>
                    <a:pt x="2460" y="1970"/>
                  </a:cubicBezTo>
                  <a:cubicBezTo>
                    <a:pt x="2598" y="1911"/>
                    <a:pt x="2744" y="1853"/>
                    <a:pt x="2881" y="1784"/>
                  </a:cubicBezTo>
                  <a:cubicBezTo>
                    <a:pt x="2940" y="1765"/>
                    <a:pt x="2911" y="1686"/>
                    <a:pt x="2862" y="1686"/>
                  </a:cubicBezTo>
                  <a:lnTo>
                    <a:pt x="2833" y="1686"/>
                  </a:lnTo>
                  <a:cubicBezTo>
                    <a:pt x="2666" y="1765"/>
                    <a:pt x="2500" y="1833"/>
                    <a:pt x="2333" y="1911"/>
                  </a:cubicBezTo>
                  <a:cubicBezTo>
                    <a:pt x="2323" y="1911"/>
                    <a:pt x="2323" y="1911"/>
                    <a:pt x="2313" y="1922"/>
                  </a:cubicBezTo>
                  <a:cubicBezTo>
                    <a:pt x="2245" y="1892"/>
                    <a:pt x="2176" y="1863"/>
                    <a:pt x="2108" y="1843"/>
                  </a:cubicBezTo>
                  <a:cubicBezTo>
                    <a:pt x="2137" y="1745"/>
                    <a:pt x="2117" y="1637"/>
                    <a:pt x="2058" y="1559"/>
                  </a:cubicBezTo>
                  <a:cubicBezTo>
                    <a:pt x="2117" y="1500"/>
                    <a:pt x="2176" y="1451"/>
                    <a:pt x="2245" y="1402"/>
                  </a:cubicBezTo>
                  <a:cubicBezTo>
                    <a:pt x="2431" y="1421"/>
                    <a:pt x="2607" y="1441"/>
                    <a:pt x="2794" y="1451"/>
                  </a:cubicBezTo>
                  <a:cubicBezTo>
                    <a:pt x="2862" y="1451"/>
                    <a:pt x="2872" y="1353"/>
                    <a:pt x="2803" y="1343"/>
                  </a:cubicBezTo>
                  <a:cubicBezTo>
                    <a:pt x="2656" y="1334"/>
                    <a:pt x="2509" y="1323"/>
                    <a:pt x="2363" y="1304"/>
                  </a:cubicBezTo>
                  <a:cubicBezTo>
                    <a:pt x="2470" y="1225"/>
                    <a:pt x="2568" y="1138"/>
                    <a:pt x="2676" y="1049"/>
                  </a:cubicBezTo>
                  <a:cubicBezTo>
                    <a:pt x="2852" y="1069"/>
                    <a:pt x="3038" y="1088"/>
                    <a:pt x="3225" y="1098"/>
                  </a:cubicBezTo>
                  <a:lnTo>
                    <a:pt x="3225" y="1108"/>
                  </a:lnTo>
                  <a:cubicBezTo>
                    <a:pt x="3293" y="1108"/>
                    <a:pt x="3303" y="1000"/>
                    <a:pt x="3234" y="990"/>
                  </a:cubicBezTo>
                  <a:cubicBezTo>
                    <a:pt x="3088" y="981"/>
                    <a:pt x="2940" y="971"/>
                    <a:pt x="2794" y="951"/>
                  </a:cubicBezTo>
                  <a:cubicBezTo>
                    <a:pt x="2892" y="873"/>
                    <a:pt x="2999" y="785"/>
                    <a:pt x="3097" y="706"/>
                  </a:cubicBezTo>
                  <a:cubicBezTo>
                    <a:pt x="3146" y="667"/>
                    <a:pt x="3107" y="608"/>
                    <a:pt x="3068" y="608"/>
                  </a:cubicBezTo>
                  <a:cubicBezTo>
                    <a:pt x="3058" y="608"/>
                    <a:pt x="3038" y="608"/>
                    <a:pt x="3029" y="618"/>
                  </a:cubicBezTo>
                  <a:cubicBezTo>
                    <a:pt x="2940" y="687"/>
                    <a:pt x="2862" y="765"/>
                    <a:pt x="2774" y="833"/>
                  </a:cubicBezTo>
                  <a:cubicBezTo>
                    <a:pt x="2754" y="844"/>
                    <a:pt x="2735" y="863"/>
                    <a:pt x="2715" y="883"/>
                  </a:cubicBezTo>
                  <a:cubicBezTo>
                    <a:pt x="2735" y="726"/>
                    <a:pt x="2744" y="569"/>
                    <a:pt x="2764" y="422"/>
                  </a:cubicBezTo>
                  <a:cubicBezTo>
                    <a:pt x="2764" y="383"/>
                    <a:pt x="2744" y="363"/>
                    <a:pt x="2715" y="363"/>
                  </a:cubicBezTo>
                  <a:cubicBezTo>
                    <a:pt x="2685" y="363"/>
                    <a:pt x="2656" y="383"/>
                    <a:pt x="2656" y="413"/>
                  </a:cubicBezTo>
                  <a:cubicBezTo>
                    <a:pt x="2637" y="589"/>
                    <a:pt x="2617" y="775"/>
                    <a:pt x="2598" y="961"/>
                  </a:cubicBezTo>
                  <a:lnTo>
                    <a:pt x="2598" y="971"/>
                  </a:lnTo>
                  <a:cubicBezTo>
                    <a:pt x="2490" y="1059"/>
                    <a:pt x="2392" y="1147"/>
                    <a:pt x="2284" y="1236"/>
                  </a:cubicBezTo>
                  <a:cubicBezTo>
                    <a:pt x="2304" y="1079"/>
                    <a:pt x="2313" y="922"/>
                    <a:pt x="2333" y="775"/>
                  </a:cubicBezTo>
                  <a:cubicBezTo>
                    <a:pt x="2343" y="735"/>
                    <a:pt x="2313" y="716"/>
                    <a:pt x="2284" y="716"/>
                  </a:cubicBezTo>
                  <a:cubicBezTo>
                    <a:pt x="2254" y="716"/>
                    <a:pt x="2225" y="726"/>
                    <a:pt x="2225" y="765"/>
                  </a:cubicBezTo>
                  <a:cubicBezTo>
                    <a:pt x="2206" y="942"/>
                    <a:pt x="2186" y="1127"/>
                    <a:pt x="2167" y="1314"/>
                  </a:cubicBezTo>
                  <a:lnTo>
                    <a:pt x="2167" y="1323"/>
                  </a:lnTo>
                  <a:lnTo>
                    <a:pt x="1990" y="1471"/>
                  </a:lnTo>
                  <a:cubicBezTo>
                    <a:pt x="1951" y="1441"/>
                    <a:pt x="1921" y="1421"/>
                    <a:pt x="1873" y="1402"/>
                  </a:cubicBezTo>
                  <a:cubicBezTo>
                    <a:pt x="1833" y="1392"/>
                    <a:pt x="1784" y="1382"/>
                    <a:pt x="1745" y="1382"/>
                  </a:cubicBezTo>
                  <a:lnTo>
                    <a:pt x="1725" y="1382"/>
                  </a:lnTo>
                  <a:cubicBezTo>
                    <a:pt x="1706" y="1304"/>
                    <a:pt x="1696" y="1216"/>
                    <a:pt x="1686" y="1138"/>
                  </a:cubicBezTo>
                  <a:cubicBezTo>
                    <a:pt x="1784" y="981"/>
                    <a:pt x="1892" y="833"/>
                    <a:pt x="2000" y="687"/>
                  </a:cubicBezTo>
                  <a:cubicBezTo>
                    <a:pt x="2029" y="637"/>
                    <a:pt x="1990" y="598"/>
                    <a:pt x="1951" y="598"/>
                  </a:cubicBezTo>
                  <a:cubicBezTo>
                    <a:pt x="1941" y="598"/>
                    <a:pt x="1921" y="598"/>
                    <a:pt x="1912" y="618"/>
                  </a:cubicBezTo>
                  <a:cubicBezTo>
                    <a:pt x="1823" y="735"/>
                    <a:pt x="1745" y="863"/>
                    <a:pt x="1657" y="981"/>
                  </a:cubicBezTo>
                  <a:cubicBezTo>
                    <a:pt x="1637" y="853"/>
                    <a:pt x="1618" y="716"/>
                    <a:pt x="1588" y="589"/>
                  </a:cubicBezTo>
                  <a:lnTo>
                    <a:pt x="1598" y="589"/>
                  </a:lnTo>
                  <a:cubicBezTo>
                    <a:pt x="1696" y="432"/>
                    <a:pt x="1804" y="285"/>
                    <a:pt x="1912" y="138"/>
                  </a:cubicBezTo>
                  <a:cubicBezTo>
                    <a:pt x="1941" y="89"/>
                    <a:pt x="1902" y="50"/>
                    <a:pt x="1862" y="50"/>
                  </a:cubicBezTo>
                  <a:cubicBezTo>
                    <a:pt x="1853" y="50"/>
                    <a:pt x="1833" y="50"/>
                    <a:pt x="1823" y="69"/>
                  </a:cubicBezTo>
                  <a:cubicBezTo>
                    <a:pt x="1735" y="187"/>
                    <a:pt x="1657" y="315"/>
                    <a:pt x="1568" y="432"/>
                  </a:cubicBezTo>
                  <a:cubicBezTo>
                    <a:pt x="1549" y="304"/>
                    <a:pt x="1529" y="167"/>
                    <a:pt x="1500" y="40"/>
                  </a:cubicBezTo>
                  <a:cubicBezTo>
                    <a:pt x="1500" y="10"/>
                    <a:pt x="1481" y="1"/>
                    <a:pt x="145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4"/>
            <p:cNvSpPr/>
            <p:nvPr/>
          </p:nvSpPr>
          <p:spPr>
            <a:xfrm>
              <a:off x="5114966" y="5768047"/>
              <a:ext cx="210003" cy="205081"/>
            </a:xfrm>
            <a:custGeom>
              <a:avLst/>
              <a:gdLst/>
              <a:ahLst/>
              <a:cxnLst/>
              <a:rect l="l" t="t" r="r" b="b"/>
              <a:pathLst>
                <a:path w="1236" h="1207" extrusionOk="0">
                  <a:moveTo>
                    <a:pt x="461" y="1"/>
                  </a:moveTo>
                  <a:cubicBezTo>
                    <a:pt x="451" y="1"/>
                    <a:pt x="432" y="11"/>
                    <a:pt x="441" y="21"/>
                  </a:cubicBezTo>
                  <a:lnTo>
                    <a:pt x="471" y="138"/>
                  </a:lnTo>
                  <a:cubicBezTo>
                    <a:pt x="471" y="148"/>
                    <a:pt x="480" y="158"/>
                    <a:pt x="480" y="158"/>
                  </a:cubicBezTo>
                  <a:cubicBezTo>
                    <a:pt x="432" y="138"/>
                    <a:pt x="382" y="109"/>
                    <a:pt x="334" y="79"/>
                  </a:cubicBezTo>
                  <a:lnTo>
                    <a:pt x="324" y="79"/>
                  </a:lnTo>
                  <a:cubicBezTo>
                    <a:pt x="314" y="79"/>
                    <a:pt x="304" y="99"/>
                    <a:pt x="324" y="109"/>
                  </a:cubicBezTo>
                  <a:cubicBezTo>
                    <a:pt x="373" y="148"/>
                    <a:pt x="432" y="177"/>
                    <a:pt x="491" y="207"/>
                  </a:cubicBezTo>
                  <a:lnTo>
                    <a:pt x="491" y="217"/>
                  </a:lnTo>
                  <a:cubicBezTo>
                    <a:pt x="500" y="256"/>
                    <a:pt x="520" y="305"/>
                    <a:pt x="530" y="354"/>
                  </a:cubicBezTo>
                  <a:cubicBezTo>
                    <a:pt x="480" y="325"/>
                    <a:pt x="441" y="295"/>
                    <a:pt x="393" y="266"/>
                  </a:cubicBezTo>
                  <a:lnTo>
                    <a:pt x="382" y="266"/>
                  </a:lnTo>
                  <a:cubicBezTo>
                    <a:pt x="363" y="266"/>
                    <a:pt x="353" y="295"/>
                    <a:pt x="373" y="305"/>
                  </a:cubicBezTo>
                  <a:cubicBezTo>
                    <a:pt x="422" y="334"/>
                    <a:pt x="480" y="364"/>
                    <a:pt x="539" y="403"/>
                  </a:cubicBezTo>
                  <a:lnTo>
                    <a:pt x="569" y="491"/>
                  </a:lnTo>
                  <a:cubicBezTo>
                    <a:pt x="539" y="501"/>
                    <a:pt x="510" y="521"/>
                    <a:pt x="500" y="550"/>
                  </a:cubicBezTo>
                  <a:cubicBezTo>
                    <a:pt x="471" y="550"/>
                    <a:pt x="441" y="540"/>
                    <a:pt x="412" y="530"/>
                  </a:cubicBezTo>
                  <a:cubicBezTo>
                    <a:pt x="382" y="471"/>
                    <a:pt x="343" y="423"/>
                    <a:pt x="314" y="364"/>
                  </a:cubicBezTo>
                  <a:cubicBezTo>
                    <a:pt x="314" y="354"/>
                    <a:pt x="304" y="354"/>
                    <a:pt x="295" y="354"/>
                  </a:cubicBezTo>
                  <a:cubicBezTo>
                    <a:pt x="284" y="354"/>
                    <a:pt x="275" y="364"/>
                    <a:pt x="284" y="384"/>
                  </a:cubicBezTo>
                  <a:cubicBezTo>
                    <a:pt x="304" y="432"/>
                    <a:pt x="334" y="471"/>
                    <a:pt x="363" y="521"/>
                  </a:cubicBezTo>
                  <a:cubicBezTo>
                    <a:pt x="314" y="501"/>
                    <a:pt x="265" y="491"/>
                    <a:pt x="226" y="482"/>
                  </a:cubicBezTo>
                  <a:cubicBezTo>
                    <a:pt x="186" y="423"/>
                    <a:pt x="157" y="373"/>
                    <a:pt x="128" y="315"/>
                  </a:cubicBezTo>
                  <a:cubicBezTo>
                    <a:pt x="118" y="305"/>
                    <a:pt x="118" y="305"/>
                    <a:pt x="108" y="305"/>
                  </a:cubicBezTo>
                  <a:cubicBezTo>
                    <a:pt x="99" y="305"/>
                    <a:pt x="79" y="315"/>
                    <a:pt x="88" y="334"/>
                  </a:cubicBezTo>
                  <a:cubicBezTo>
                    <a:pt x="118" y="373"/>
                    <a:pt x="147" y="423"/>
                    <a:pt x="167" y="471"/>
                  </a:cubicBezTo>
                  <a:cubicBezTo>
                    <a:pt x="128" y="452"/>
                    <a:pt x="79" y="442"/>
                    <a:pt x="40" y="432"/>
                  </a:cubicBezTo>
                  <a:lnTo>
                    <a:pt x="30" y="432"/>
                  </a:lnTo>
                  <a:cubicBezTo>
                    <a:pt x="10" y="432"/>
                    <a:pt x="1" y="462"/>
                    <a:pt x="30" y="471"/>
                  </a:cubicBezTo>
                  <a:cubicBezTo>
                    <a:pt x="59" y="482"/>
                    <a:pt x="99" y="491"/>
                    <a:pt x="138" y="501"/>
                  </a:cubicBezTo>
                  <a:lnTo>
                    <a:pt x="167" y="501"/>
                  </a:lnTo>
                  <a:lnTo>
                    <a:pt x="20" y="589"/>
                  </a:lnTo>
                  <a:cubicBezTo>
                    <a:pt x="10" y="599"/>
                    <a:pt x="20" y="619"/>
                    <a:pt x="30" y="619"/>
                  </a:cubicBezTo>
                  <a:lnTo>
                    <a:pt x="40" y="619"/>
                  </a:lnTo>
                  <a:cubicBezTo>
                    <a:pt x="99" y="589"/>
                    <a:pt x="157" y="550"/>
                    <a:pt x="216" y="521"/>
                  </a:cubicBezTo>
                  <a:cubicBezTo>
                    <a:pt x="265" y="530"/>
                    <a:pt x="304" y="540"/>
                    <a:pt x="353" y="560"/>
                  </a:cubicBezTo>
                  <a:cubicBezTo>
                    <a:pt x="304" y="580"/>
                    <a:pt x="265" y="609"/>
                    <a:pt x="216" y="638"/>
                  </a:cubicBezTo>
                  <a:cubicBezTo>
                    <a:pt x="197" y="648"/>
                    <a:pt x="206" y="667"/>
                    <a:pt x="226" y="667"/>
                  </a:cubicBezTo>
                  <a:lnTo>
                    <a:pt x="236" y="667"/>
                  </a:lnTo>
                  <a:cubicBezTo>
                    <a:pt x="295" y="638"/>
                    <a:pt x="343" y="609"/>
                    <a:pt x="402" y="569"/>
                  </a:cubicBezTo>
                  <a:cubicBezTo>
                    <a:pt x="432" y="580"/>
                    <a:pt x="461" y="580"/>
                    <a:pt x="491" y="589"/>
                  </a:cubicBezTo>
                  <a:lnTo>
                    <a:pt x="491" y="648"/>
                  </a:lnTo>
                  <a:cubicBezTo>
                    <a:pt x="500" y="658"/>
                    <a:pt x="500" y="677"/>
                    <a:pt x="510" y="687"/>
                  </a:cubicBezTo>
                  <a:lnTo>
                    <a:pt x="451" y="746"/>
                  </a:lnTo>
                  <a:lnTo>
                    <a:pt x="255" y="746"/>
                  </a:lnTo>
                  <a:cubicBezTo>
                    <a:pt x="236" y="746"/>
                    <a:pt x="236" y="785"/>
                    <a:pt x="255" y="785"/>
                  </a:cubicBezTo>
                  <a:lnTo>
                    <a:pt x="412" y="785"/>
                  </a:lnTo>
                  <a:lnTo>
                    <a:pt x="314" y="883"/>
                  </a:lnTo>
                  <a:cubicBezTo>
                    <a:pt x="245" y="883"/>
                    <a:pt x="186" y="883"/>
                    <a:pt x="118" y="893"/>
                  </a:cubicBezTo>
                  <a:cubicBezTo>
                    <a:pt x="99" y="893"/>
                    <a:pt x="99" y="922"/>
                    <a:pt x="118" y="922"/>
                  </a:cubicBezTo>
                  <a:lnTo>
                    <a:pt x="275" y="922"/>
                  </a:lnTo>
                  <a:cubicBezTo>
                    <a:pt x="245" y="961"/>
                    <a:pt x="206" y="991"/>
                    <a:pt x="177" y="1020"/>
                  </a:cubicBezTo>
                  <a:cubicBezTo>
                    <a:pt x="167" y="1040"/>
                    <a:pt x="177" y="1059"/>
                    <a:pt x="197" y="1059"/>
                  </a:cubicBezTo>
                  <a:lnTo>
                    <a:pt x="206" y="1050"/>
                  </a:lnTo>
                  <a:lnTo>
                    <a:pt x="284" y="971"/>
                  </a:lnTo>
                  <a:lnTo>
                    <a:pt x="304" y="952"/>
                  </a:lnTo>
                  <a:lnTo>
                    <a:pt x="304" y="1109"/>
                  </a:lnTo>
                  <a:cubicBezTo>
                    <a:pt x="304" y="1118"/>
                    <a:pt x="314" y="1128"/>
                    <a:pt x="324" y="1128"/>
                  </a:cubicBezTo>
                  <a:cubicBezTo>
                    <a:pt x="334" y="1128"/>
                    <a:pt x="343" y="1118"/>
                    <a:pt x="343" y="1109"/>
                  </a:cubicBezTo>
                  <a:lnTo>
                    <a:pt x="343" y="913"/>
                  </a:lnTo>
                  <a:cubicBezTo>
                    <a:pt x="373" y="873"/>
                    <a:pt x="412" y="844"/>
                    <a:pt x="441" y="804"/>
                  </a:cubicBezTo>
                  <a:lnTo>
                    <a:pt x="441" y="971"/>
                  </a:lnTo>
                  <a:cubicBezTo>
                    <a:pt x="441" y="981"/>
                    <a:pt x="451" y="991"/>
                    <a:pt x="461" y="991"/>
                  </a:cubicBezTo>
                  <a:cubicBezTo>
                    <a:pt x="471" y="991"/>
                    <a:pt x="480" y="981"/>
                    <a:pt x="480" y="971"/>
                  </a:cubicBezTo>
                  <a:lnTo>
                    <a:pt x="480" y="775"/>
                  </a:lnTo>
                  <a:lnTo>
                    <a:pt x="539" y="717"/>
                  </a:lnTo>
                  <a:cubicBezTo>
                    <a:pt x="559" y="736"/>
                    <a:pt x="589" y="746"/>
                    <a:pt x="618" y="746"/>
                  </a:cubicBezTo>
                  <a:lnTo>
                    <a:pt x="637" y="746"/>
                  </a:lnTo>
                  <a:cubicBezTo>
                    <a:pt x="647" y="765"/>
                    <a:pt x="647" y="795"/>
                    <a:pt x="657" y="824"/>
                  </a:cubicBezTo>
                  <a:cubicBezTo>
                    <a:pt x="628" y="873"/>
                    <a:pt x="598" y="932"/>
                    <a:pt x="569" y="991"/>
                  </a:cubicBezTo>
                  <a:cubicBezTo>
                    <a:pt x="559" y="1000"/>
                    <a:pt x="569" y="1020"/>
                    <a:pt x="578" y="1020"/>
                  </a:cubicBezTo>
                  <a:cubicBezTo>
                    <a:pt x="589" y="1020"/>
                    <a:pt x="598" y="1020"/>
                    <a:pt x="598" y="1011"/>
                  </a:cubicBezTo>
                  <a:cubicBezTo>
                    <a:pt x="618" y="961"/>
                    <a:pt x="647" y="922"/>
                    <a:pt x="676" y="873"/>
                  </a:cubicBezTo>
                  <a:cubicBezTo>
                    <a:pt x="687" y="922"/>
                    <a:pt x="696" y="961"/>
                    <a:pt x="706" y="1011"/>
                  </a:cubicBezTo>
                  <a:cubicBezTo>
                    <a:pt x="676" y="1069"/>
                    <a:pt x="647" y="1118"/>
                    <a:pt x="618" y="1177"/>
                  </a:cubicBezTo>
                  <a:cubicBezTo>
                    <a:pt x="608" y="1196"/>
                    <a:pt x="618" y="1207"/>
                    <a:pt x="637" y="1207"/>
                  </a:cubicBezTo>
                  <a:cubicBezTo>
                    <a:pt x="637" y="1207"/>
                    <a:pt x="647" y="1207"/>
                    <a:pt x="647" y="1196"/>
                  </a:cubicBezTo>
                  <a:cubicBezTo>
                    <a:pt x="676" y="1148"/>
                    <a:pt x="696" y="1109"/>
                    <a:pt x="726" y="1059"/>
                  </a:cubicBezTo>
                  <a:cubicBezTo>
                    <a:pt x="735" y="1109"/>
                    <a:pt x="745" y="1148"/>
                    <a:pt x="765" y="1196"/>
                  </a:cubicBezTo>
                  <a:cubicBezTo>
                    <a:pt x="765" y="1207"/>
                    <a:pt x="774" y="1207"/>
                    <a:pt x="774" y="1207"/>
                  </a:cubicBezTo>
                  <a:cubicBezTo>
                    <a:pt x="794" y="1207"/>
                    <a:pt x="804" y="1196"/>
                    <a:pt x="794" y="1187"/>
                  </a:cubicBezTo>
                  <a:lnTo>
                    <a:pt x="765" y="1069"/>
                  </a:lnTo>
                  <a:lnTo>
                    <a:pt x="765" y="1050"/>
                  </a:lnTo>
                  <a:cubicBezTo>
                    <a:pt x="804" y="1079"/>
                    <a:pt x="853" y="1098"/>
                    <a:pt x="902" y="1128"/>
                  </a:cubicBezTo>
                  <a:lnTo>
                    <a:pt x="912" y="1128"/>
                  </a:lnTo>
                  <a:cubicBezTo>
                    <a:pt x="931" y="1128"/>
                    <a:pt x="941" y="1109"/>
                    <a:pt x="922" y="1098"/>
                  </a:cubicBezTo>
                  <a:cubicBezTo>
                    <a:pt x="863" y="1059"/>
                    <a:pt x="804" y="1030"/>
                    <a:pt x="755" y="1000"/>
                  </a:cubicBezTo>
                  <a:cubicBezTo>
                    <a:pt x="755" y="1000"/>
                    <a:pt x="745" y="1000"/>
                    <a:pt x="745" y="991"/>
                  </a:cubicBezTo>
                  <a:cubicBezTo>
                    <a:pt x="735" y="952"/>
                    <a:pt x="726" y="902"/>
                    <a:pt x="706" y="854"/>
                  </a:cubicBezTo>
                  <a:lnTo>
                    <a:pt x="706" y="854"/>
                  </a:lnTo>
                  <a:lnTo>
                    <a:pt x="853" y="942"/>
                  </a:lnTo>
                  <a:lnTo>
                    <a:pt x="863" y="942"/>
                  </a:lnTo>
                  <a:cubicBezTo>
                    <a:pt x="872" y="942"/>
                    <a:pt x="883" y="913"/>
                    <a:pt x="872" y="902"/>
                  </a:cubicBezTo>
                  <a:cubicBezTo>
                    <a:pt x="814" y="873"/>
                    <a:pt x="755" y="844"/>
                    <a:pt x="696" y="804"/>
                  </a:cubicBezTo>
                  <a:cubicBezTo>
                    <a:pt x="687" y="785"/>
                    <a:pt x="676" y="756"/>
                    <a:pt x="676" y="736"/>
                  </a:cubicBezTo>
                  <a:cubicBezTo>
                    <a:pt x="706" y="717"/>
                    <a:pt x="735" y="687"/>
                    <a:pt x="745" y="658"/>
                  </a:cubicBezTo>
                  <a:cubicBezTo>
                    <a:pt x="774" y="667"/>
                    <a:pt x="794" y="667"/>
                    <a:pt x="824" y="677"/>
                  </a:cubicBezTo>
                  <a:cubicBezTo>
                    <a:pt x="863" y="736"/>
                    <a:pt x="892" y="785"/>
                    <a:pt x="922" y="844"/>
                  </a:cubicBezTo>
                  <a:cubicBezTo>
                    <a:pt x="931" y="854"/>
                    <a:pt x="931" y="854"/>
                    <a:pt x="941" y="854"/>
                  </a:cubicBezTo>
                  <a:cubicBezTo>
                    <a:pt x="951" y="854"/>
                    <a:pt x="970" y="844"/>
                    <a:pt x="961" y="824"/>
                  </a:cubicBezTo>
                  <a:cubicBezTo>
                    <a:pt x="931" y="785"/>
                    <a:pt x="902" y="736"/>
                    <a:pt x="883" y="697"/>
                  </a:cubicBezTo>
                  <a:lnTo>
                    <a:pt x="883" y="697"/>
                  </a:lnTo>
                  <a:cubicBezTo>
                    <a:pt x="922" y="707"/>
                    <a:pt x="970" y="717"/>
                    <a:pt x="1020" y="726"/>
                  </a:cubicBezTo>
                  <a:cubicBezTo>
                    <a:pt x="1049" y="785"/>
                    <a:pt x="1079" y="844"/>
                    <a:pt x="1118" y="893"/>
                  </a:cubicBezTo>
                  <a:cubicBezTo>
                    <a:pt x="1118" y="902"/>
                    <a:pt x="1127" y="902"/>
                    <a:pt x="1127" y="902"/>
                  </a:cubicBezTo>
                  <a:cubicBezTo>
                    <a:pt x="1147" y="902"/>
                    <a:pt x="1157" y="893"/>
                    <a:pt x="1147" y="873"/>
                  </a:cubicBezTo>
                  <a:cubicBezTo>
                    <a:pt x="1118" y="834"/>
                    <a:pt x="1098" y="785"/>
                    <a:pt x="1068" y="746"/>
                  </a:cubicBezTo>
                  <a:lnTo>
                    <a:pt x="1068" y="746"/>
                  </a:lnTo>
                  <a:cubicBezTo>
                    <a:pt x="1118" y="756"/>
                    <a:pt x="1157" y="765"/>
                    <a:pt x="1206" y="775"/>
                  </a:cubicBezTo>
                  <a:cubicBezTo>
                    <a:pt x="1225" y="775"/>
                    <a:pt x="1235" y="746"/>
                    <a:pt x="1216" y="736"/>
                  </a:cubicBezTo>
                  <a:lnTo>
                    <a:pt x="1098" y="707"/>
                  </a:lnTo>
                  <a:lnTo>
                    <a:pt x="1079" y="707"/>
                  </a:lnTo>
                  <a:cubicBezTo>
                    <a:pt x="1118" y="677"/>
                    <a:pt x="1166" y="648"/>
                    <a:pt x="1216" y="619"/>
                  </a:cubicBezTo>
                  <a:cubicBezTo>
                    <a:pt x="1235" y="609"/>
                    <a:pt x="1225" y="589"/>
                    <a:pt x="1206" y="589"/>
                  </a:cubicBezTo>
                  <a:lnTo>
                    <a:pt x="1196" y="589"/>
                  </a:lnTo>
                  <a:cubicBezTo>
                    <a:pt x="1137" y="619"/>
                    <a:pt x="1079" y="658"/>
                    <a:pt x="1029" y="687"/>
                  </a:cubicBezTo>
                  <a:lnTo>
                    <a:pt x="1020" y="687"/>
                  </a:lnTo>
                  <a:cubicBezTo>
                    <a:pt x="981" y="677"/>
                    <a:pt x="931" y="667"/>
                    <a:pt x="883" y="658"/>
                  </a:cubicBezTo>
                  <a:lnTo>
                    <a:pt x="1029" y="569"/>
                  </a:lnTo>
                  <a:cubicBezTo>
                    <a:pt x="1039" y="560"/>
                    <a:pt x="1029" y="540"/>
                    <a:pt x="1020" y="540"/>
                  </a:cubicBezTo>
                  <a:lnTo>
                    <a:pt x="1010" y="540"/>
                  </a:lnTo>
                  <a:cubicBezTo>
                    <a:pt x="951" y="569"/>
                    <a:pt x="892" y="609"/>
                    <a:pt x="833" y="638"/>
                  </a:cubicBezTo>
                  <a:cubicBezTo>
                    <a:pt x="804" y="638"/>
                    <a:pt x="785" y="628"/>
                    <a:pt x="755" y="619"/>
                  </a:cubicBezTo>
                  <a:cubicBezTo>
                    <a:pt x="755" y="609"/>
                    <a:pt x="755" y="589"/>
                    <a:pt x="745" y="580"/>
                  </a:cubicBezTo>
                  <a:cubicBezTo>
                    <a:pt x="745" y="560"/>
                    <a:pt x="735" y="540"/>
                    <a:pt x="726" y="530"/>
                  </a:cubicBezTo>
                  <a:cubicBezTo>
                    <a:pt x="745" y="501"/>
                    <a:pt x="765" y="482"/>
                    <a:pt x="785" y="462"/>
                  </a:cubicBezTo>
                  <a:lnTo>
                    <a:pt x="981" y="462"/>
                  </a:lnTo>
                  <a:cubicBezTo>
                    <a:pt x="1010" y="462"/>
                    <a:pt x="1010" y="423"/>
                    <a:pt x="981" y="423"/>
                  </a:cubicBezTo>
                  <a:lnTo>
                    <a:pt x="824" y="423"/>
                  </a:lnTo>
                  <a:cubicBezTo>
                    <a:pt x="863" y="393"/>
                    <a:pt x="892" y="354"/>
                    <a:pt x="922" y="325"/>
                  </a:cubicBezTo>
                  <a:lnTo>
                    <a:pt x="1118" y="325"/>
                  </a:lnTo>
                  <a:cubicBezTo>
                    <a:pt x="1147" y="325"/>
                    <a:pt x="1147" y="286"/>
                    <a:pt x="1118" y="286"/>
                  </a:cubicBezTo>
                  <a:lnTo>
                    <a:pt x="961" y="286"/>
                  </a:lnTo>
                  <a:cubicBezTo>
                    <a:pt x="1000" y="256"/>
                    <a:pt x="1029" y="217"/>
                    <a:pt x="1059" y="188"/>
                  </a:cubicBezTo>
                  <a:cubicBezTo>
                    <a:pt x="1079" y="168"/>
                    <a:pt x="1059" y="148"/>
                    <a:pt x="1049" y="148"/>
                  </a:cubicBezTo>
                  <a:cubicBezTo>
                    <a:pt x="1039" y="148"/>
                    <a:pt x="1039" y="158"/>
                    <a:pt x="1029" y="158"/>
                  </a:cubicBezTo>
                  <a:cubicBezTo>
                    <a:pt x="1010" y="188"/>
                    <a:pt x="981" y="217"/>
                    <a:pt x="951" y="246"/>
                  </a:cubicBezTo>
                  <a:cubicBezTo>
                    <a:pt x="941" y="246"/>
                    <a:pt x="941" y="256"/>
                    <a:pt x="931" y="256"/>
                  </a:cubicBezTo>
                  <a:lnTo>
                    <a:pt x="931" y="99"/>
                  </a:lnTo>
                  <a:cubicBezTo>
                    <a:pt x="931" y="90"/>
                    <a:pt x="922" y="79"/>
                    <a:pt x="912" y="79"/>
                  </a:cubicBezTo>
                  <a:cubicBezTo>
                    <a:pt x="902" y="79"/>
                    <a:pt x="892" y="90"/>
                    <a:pt x="892" y="99"/>
                  </a:cubicBezTo>
                  <a:lnTo>
                    <a:pt x="892" y="295"/>
                  </a:lnTo>
                  <a:cubicBezTo>
                    <a:pt x="863" y="334"/>
                    <a:pt x="824" y="364"/>
                    <a:pt x="794" y="403"/>
                  </a:cubicBezTo>
                  <a:lnTo>
                    <a:pt x="794" y="236"/>
                  </a:lnTo>
                  <a:cubicBezTo>
                    <a:pt x="794" y="227"/>
                    <a:pt x="785" y="217"/>
                    <a:pt x="774" y="217"/>
                  </a:cubicBezTo>
                  <a:cubicBezTo>
                    <a:pt x="765" y="217"/>
                    <a:pt x="755" y="227"/>
                    <a:pt x="755" y="236"/>
                  </a:cubicBezTo>
                  <a:lnTo>
                    <a:pt x="755" y="432"/>
                  </a:lnTo>
                  <a:lnTo>
                    <a:pt x="755" y="442"/>
                  </a:lnTo>
                  <a:lnTo>
                    <a:pt x="696" y="501"/>
                  </a:lnTo>
                  <a:cubicBezTo>
                    <a:pt x="676" y="482"/>
                    <a:pt x="647" y="482"/>
                    <a:pt x="618" y="482"/>
                  </a:cubicBezTo>
                  <a:lnTo>
                    <a:pt x="608" y="482"/>
                  </a:lnTo>
                  <a:lnTo>
                    <a:pt x="578" y="393"/>
                  </a:lnTo>
                  <a:cubicBezTo>
                    <a:pt x="608" y="334"/>
                    <a:pt x="647" y="275"/>
                    <a:pt x="676" y="217"/>
                  </a:cubicBezTo>
                  <a:cubicBezTo>
                    <a:pt x="687" y="207"/>
                    <a:pt x="667" y="188"/>
                    <a:pt x="657" y="188"/>
                  </a:cubicBezTo>
                  <a:cubicBezTo>
                    <a:pt x="647" y="188"/>
                    <a:pt x="647" y="197"/>
                    <a:pt x="637" y="197"/>
                  </a:cubicBezTo>
                  <a:cubicBezTo>
                    <a:pt x="618" y="246"/>
                    <a:pt x="589" y="295"/>
                    <a:pt x="569" y="334"/>
                  </a:cubicBezTo>
                  <a:cubicBezTo>
                    <a:pt x="549" y="295"/>
                    <a:pt x="539" y="246"/>
                    <a:pt x="530" y="197"/>
                  </a:cubicBezTo>
                  <a:cubicBezTo>
                    <a:pt x="559" y="138"/>
                    <a:pt x="589" y="90"/>
                    <a:pt x="628" y="31"/>
                  </a:cubicBezTo>
                  <a:cubicBezTo>
                    <a:pt x="628" y="11"/>
                    <a:pt x="618" y="1"/>
                    <a:pt x="608" y="1"/>
                  </a:cubicBezTo>
                  <a:cubicBezTo>
                    <a:pt x="598" y="1"/>
                    <a:pt x="598" y="1"/>
                    <a:pt x="589" y="11"/>
                  </a:cubicBezTo>
                  <a:cubicBezTo>
                    <a:pt x="569" y="60"/>
                    <a:pt x="539" y="99"/>
                    <a:pt x="510" y="148"/>
                  </a:cubicBezTo>
                  <a:cubicBezTo>
                    <a:pt x="500" y="99"/>
                    <a:pt x="491" y="60"/>
                    <a:pt x="480" y="11"/>
                  </a:cubicBezTo>
                  <a:cubicBezTo>
                    <a:pt x="471" y="1"/>
                    <a:pt x="471" y="1"/>
                    <a:pt x="46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4"/>
            <p:cNvSpPr/>
            <p:nvPr/>
          </p:nvSpPr>
          <p:spPr>
            <a:xfrm>
              <a:off x="8073557" y="4637654"/>
              <a:ext cx="611318" cy="566310"/>
            </a:xfrm>
            <a:custGeom>
              <a:avLst/>
              <a:gdLst/>
              <a:ahLst/>
              <a:cxnLst/>
              <a:rect l="l" t="t" r="r" b="b"/>
              <a:pathLst>
                <a:path w="3598" h="3333" extrusionOk="0">
                  <a:moveTo>
                    <a:pt x="2206" y="1"/>
                  </a:moveTo>
                  <a:cubicBezTo>
                    <a:pt x="2166" y="1"/>
                    <a:pt x="2137" y="30"/>
                    <a:pt x="2147" y="69"/>
                  </a:cubicBezTo>
                  <a:cubicBezTo>
                    <a:pt x="2195" y="245"/>
                    <a:pt x="2245" y="422"/>
                    <a:pt x="2304" y="598"/>
                  </a:cubicBezTo>
                  <a:lnTo>
                    <a:pt x="2304" y="618"/>
                  </a:lnTo>
                  <a:cubicBezTo>
                    <a:pt x="2245" y="735"/>
                    <a:pt x="2176" y="853"/>
                    <a:pt x="2117" y="970"/>
                  </a:cubicBezTo>
                  <a:cubicBezTo>
                    <a:pt x="2068" y="824"/>
                    <a:pt x="2029" y="676"/>
                    <a:pt x="1990" y="530"/>
                  </a:cubicBezTo>
                  <a:cubicBezTo>
                    <a:pt x="1980" y="500"/>
                    <a:pt x="1960" y="491"/>
                    <a:pt x="1941" y="491"/>
                  </a:cubicBezTo>
                  <a:cubicBezTo>
                    <a:pt x="1901" y="491"/>
                    <a:pt x="1872" y="520"/>
                    <a:pt x="1882" y="559"/>
                  </a:cubicBezTo>
                  <a:lnTo>
                    <a:pt x="2029" y="1088"/>
                  </a:lnTo>
                  <a:cubicBezTo>
                    <a:pt x="2039" y="1088"/>
                    <a:pt x="2039" y="1098"/>
                    <a:pt x="2039" y="1098"/>
                  </a:cubicBezTo>
                  <a:cubicBezTo>
                    <a:pt x="2010" y="1166"/>
                    <a:pt x="1970" y="1235"/>
                    <a:pt x="1931" y="1304"/>
                  </a:cubicBezTo>
                  <a:cubicBezTo>
                    <a:pt x="1882" y="1284"/>
                    <a:pt x="1833" y="1275"/>
                    <a:pt x="1784" y="1275"/>
                  </a:cubicBezTo>
                  <a:cubicBezTo>
                    <a:pt x="1735" y="1275"/>
                    <a:pt x="1686" y="1284"/>
                    <a:pt x="1637" y="1304"/>
                  </a:cubicBezTo>
                  <a:cubicBezTo>
                    <a:pt x="1598" y="1235"/>
                    <a:pt x="1559" y="1177"/>
                    <a:pt x="1520" y="1108"/>
                  </a:cubicBezTo>
                  <a:cubicBezTo>
                    <a:pt x="1559" y="931"/>
                    <a:pt x="1608" y="745"/>
                    <a:pt x="1647" y="569"/>
                  </a:cubicBezTo>
                  <a:cubicBezTo>
                    <a:pt x="1657" y="530"/>
                    <a:pt x="1618" y="500"/>
                    <a:pt x="1588" y="500"/>
                  </a:cubicBezTo>
                  <a:cubicBezTo>
                    <a:pt x="1568" y="500"/>
                    <a:pt x="1549" y="520"/>
                    <a:pt x="1539" y="549"/>
                  </a:cubicBezTo>
                  <a:cubicBezTo>
                    <a:pt x="1510" y="687"/>
                    <a:pt x="1470" y="833"/>
                    <a:pt x="1441" y="981"/>
                  </a:cubicBezTo>
                  <a:cubicBezTo>
                    <a:pt x="1372" y="863"/>
                    <a:pt x="1304" y="745"/>
                    <a:pt x="1235" y="637"/>
                  </a:cubicBezTo>
                  <a:cubicBezTo>
                    <a:pt x="1274" y="451"/>
                    <a:pt x="1314" y="275"/>
                    <a:pt x="1353" y="99"/>
                  </a:cubicBezTo>
                  <a:cubicBezTo>
                    <a:pt x="1363" y="59"/>
                    <a:pt x="1333" y="30"/>
                    <a:pt x="1294" y="30"/>
                  </a:cubicBezTo>
                  <a:cubicBezTo>
                    <a:pt x="1274" y="30"/>
                    <a:pt x="1255" y="40"/>
                    <a:pt x="1245" y="69"/>
                  </a:cubicBezTo>
                  <a:cubicBezTo>
                    <a:pt x="1216" y="216"/>
                    <a:pt x="1187" y="353"/>
                    <a:pt x="1147" y="500"/>
                  </a:cubicBezTo>
                  <a:cubicBezTo>
                    <a:pt x="1078" y="393"/>
                    <a:pt x="1010" y="275"/>
                    <a:pt x="941" y="167"/>
                  </a:cubicBezTo>
                  <a:cubicBezTo>
                    <a:pt x="932" y="147"/>
                    <a:pt x="912" y="138"/>
                    <a:pt x="902" y="138"/>
                  </a:cubicBezTo>
                  <a:cubicBezTo>
                    <a:pt x="863" y="138"/>
                    <a:pt x="824" y="177"/>
                    <a:pt x="853" y="216"/>
                  </a:cubicBezTo>
                  <a:cubicBezTo>
                    <a:pt x="912" y="314"/>
                    <a:pt x="961" y="412"/>
                    <a:pt x="1020" y="510"/>
                  </a:cubicBezTo>
                  <a:cubicBezTo>
                    <a:pt x="1039" y="530"/>
                    <a:pt x="1049" y="549"/>
                    <a:pt x="1059" y="569"/>
                  </a:cubicBezTo>
                  <a:cubicBezTo>
                    <a:pt x="912" y="530"/>
                    <a:pt x="765" y="491"/>
                    <a:pt x="618" y="461"/>
                  </a:cubicBezTo>
                  <a:cubicBezTo>
                    <a:pt x="608" y="461"/>
                    <a:pt x="608" y="451"/>
                    <a:pt x="599" y="451"/>
                  </a:cubicBezTo>
                  <a:cubicBezTo>
                    <a:pt x="549" y="451"/>
                    <a:pt x="530" y="549"/>
                    <a:pt x="588" y="559"/>
                  </a:cubicBezTo>
                  <a:cubicBezTo>
                    <a:pt x="765" y="608"/>
                    <a:pt x="951" y="657"/>
                    <a:pt x="1128" y="696"/>
                  </a:cubicBezTo>
                  <a:lnTo>
                    <a:pt x="1147" y="696"/>
                  </a:lnTo>
                  <a:lnTo>
                    <a:pt x="1353" y="1049"/>
                  </a:lnTo>
                  <a:lnTo>
                    <a:pt x="912" y="931"/>
                  </a:lnTo>
                  <a:lnTo>
                    <a:pt x="893" y="931"/>
                  </a:lnTo>
                  <a:cubicBezTo>
                    <a:pt x="834" y="931"/>
                    <a:pt x="814" y="1020"/>
                    <a:pt x="882" y="1039"/>
                  </a:cubicBezTo>
                  <a:cubicBezTo>
                    <a:pt x="1059" y="1079"/>
                    <a:pt x="1235" y="1127"/>
                    <a:pt x="1412" y="1177"/>
                  </a:cubicBezTo>
                  <a:lnTo>
                    <a:pt x="1431" y="1177"/>
                  </a:lnTo>
                  <a:cubicBezTo>
                    <a:pt x="1470" y="1235"/>
                    <a:pt x="1510" y="1304"/>
                    <a:pt x="1549" y="1362"/>
                  </a:cubicBezTo>
                  <a:cubicBezTo>
                    <a:pt x="1470" y="1431"/>
                    <a:pt x="1422" y="1519"/>
                    <a:pt x="1412" y="1617"/>
                  </a:cubicBezTo>
                  <a:cubicBezTo>
                    <a:pt x="1333" y="1627"/>
                    <a:pt x="1255" y="1627"/>
                    <a:pt x="1176" y="1627"/>
                  </a:cubicBezTo>
                  <a:cubicBezTo>
                    <a:pt x="1039" y="1500"/>
                    <a:pt x="912" y="1373"/>
                    <a:pt x="775" y="1255"/>
                  </a:cubicBezTo>
                  <a:cubicBezTo>
                    <a:pt x="765" y="1245"/>
                    <a:pt x="745" y="1235"/>
                    <a:pt x="736" y="1235"/>
                  </a:cubicBezTo>
                  <a:cubicBezTo>
                    <a:pt x="697" y="1235"/>
                    <a:pt x="657" y="1294"/>
                    <a:pt x="697" y="1333"/>
                  </a:cubicBezTo>
                  <a:lnTo>
                    <a:pt x="1020" y="1627"/>
                  </a:lnTo>
                  <a:cubicBezTo>
                    <a:pt x="893" y="1637"/>
                    <a:pt x="755" y="1637"/>
                    <a:pt x="618" y="1637"/>
                  </a:cubicBezTo>
                  <a:cubicBezTo>
                    <a:pt x="490" y="1519"/>
                    <a:pt x="353" y="1392"/>
                    <a:pt x="216" y="1264"/>
                  </a:cubicBezTo>
                  <a:cubicBezTo>
                    <a:pt x="207" y="1255"/>
                    <a:pt x="196" y="1255"/>
                    <a:pt x="187" y="1255"/>
                  </a:cubicBezTo>
                  <a:cubicBezTo>
                    <a:pt x="138" y="1255"/>
                    <a:pt x="98" y="1304"/>
                    <a:pt x="148" y="1343"/>
                  </a:cubicBezTo>
                  <a:cubicBezTo>
                    <a:pt x="255" y="1441"/>
                    <a:pt x="363" y="1549"/>
                    <a:pt x="471" y="1647"/>
                  </a:cubicBezTo>
                  <a:cubicBezTo>
                    <a:pt x="334" y="1647"/>
                    <a:pt x="207" y="1656"/>
                    <a:pt x="69" y="1656"/>
                  </a:cubicBezTo>
                  <a:cubicBezTo>
                    <a:pt x="0" y="1656"/>
                    <a:pt x="0" y="1765"/>
                    <a:pt x="69" y="1765"/>
                  </a:cubicBezTo>
                  <a:cubicBezTo>
                    <a:pt x="187" y="1765"/>
                    <a:pt x="294" y="1754"/>
                    <a:pt x="412" y="1754"/>
                  </a:cubicBezTo>
                  <a:lnTo>
                    <a:pt x="481" y="1754"/>
                  </a:lnTo>
                  <a:cubicBezTo>
                    <a:pt x="373" y="1863"/>
                    <a:pt x="265" y="1970"/>
                    <a:pt x="157" y="2088"/>
                  </a:cubicBezTo>
                  <a:cubicBezTo>
                    <a:pt x="128" y="2127"/>
                    <a:pt x="167" y="2176"/>
                    <a:pt x="207" y="2176"/>
                  </a:cubicBezTo>
                  <a:cubicBezTo>
                    <a:pt x="216" y="2176"/>
                    <a:pt x="226" y="2176"/>
                    <a:pt x="246" y="2157"/>
                  </a:cubicBezTo>
                  <a:cubicBezTo>
                    <a:pt x="373" y="2029"/>
                    <a:pt x="501" y="1892"/>
                    <a:pt x="628" y="1765"/>
                  </a:cubicBezTo>
                  <a:cubicBezTo>
                    <a:pt x="628" y="1765"/>
                    <a:pt x="628" y="1754"/>
                    <a:pt x="638" y="1754"/>
                  </a:cubicBezTo>
                  <a:cubicBezTo>
                    <a:pt x="765" y="1745"/>
                    <a:pt x="902" y="1745"/>
                    <a:pt x="1039" y="1735"/>
                  </a:cubicBezTo>
                  <a:lnTo>
                    <a:pt x="1039" y="1735"/>
                  </a:lnTo>
                  <a:cubicBezTo>
                    <a:pt x="932" y="1852"/>
                    <a:pt x="824" y="1961"/>
                    <a:pt x="716" y="2068"/>
                  </a:cubicBezTo>
                  <a:cubicBezTo>
                    <a:pt x="677" y="2107"/>
                    <a:pt x="716" y="2166"/>
                    <a:pt x="755" y="2166"/>
                  </a:cubicBezTo>
                  <a:cubicBezTo>
                    <a:pt x="775" y="2166"/>
                    <a:pt x="784" y="2157"/>
                    <a:pt x="795" y="2146"/>
                  </a:cubicBezTo>
                  <a:cubicBezTo>
                    <a:pt x="922" y="2009"/>
                    <a:pt x="1049" y="1882"/>
                    <a:pt x="1176" y="1745"/>
                  </a:cubicBezTo>
                  <a:cubicBezTo>
                    <a:pt x="1187" y="1745"/>
                    <a:pt x="1187" y="1745"/>
                    <a:pt x="1187" y="1735"/>
                  </a:cubicBezTo>
                  <a:cubicBezTo>
                    <a:pt x="1265" y="1735"/>
                    <a:pt x="1343" y="1735"/>
                    <a:pt x="1422" y="1725"/>
                  </a:cubicBezTo>
                  <a:cubicBezTo>
                    <a:pt x="1431" y="1774"/>
                    <a:pt x="1441" y="1813"/>
                    <a:pt x="1470" y="1852"/>
                  </a:cubicBezTo>
                  <a:cubicBezTo>
                    <a:pt x="1500" y="1892"/>
                    <a:pt x="1529" y="1931"/>
                    <a:pt x="1579" y="1961"/>
                  </a:cubicBezTo>
                  <a:cubicBezTo>
                    <a:pt x="1539" y="2039"/>
                    <a:pt x="1500" y="2107"/>
                    <a:pt x="1451" y="2186"/>
                  </a:cubicBezTo>
                  <a:cubicBezTo>
                    <a:pt x="1274" y="2235"/>
                    <a:pt x="1108" y="2294"/>
                    <a:pt x="932" y="2342"/>
                  </a:cubicBezTo>
                  <a:cubicBezTo>
                    <a:pt x="863" y="2362"/>
                    <a:pt x="882" y="2450"/>
                    <a:pt x="941" y="2450"/>
                  </a:cubicBezTo>
                  <a:lnTo>
                    <a:pt x="961" y="2450"/>
                  </a:lnTo>
                  <a:cubicBezTo>
                    <a:pt x="1098" y="2411"/>
                    <a:pt x="1235" y="2362"/>
                    <a:pt x="1383" y="2323"/>
                  </a:cubicBezTo>
                  <a:lnTo>
                    <a:pt x="1383" y="2323"/>
                  </a:lnTo>
                  <a:cubicBezTo>
                    <a:pt x="1314" y="2440"/>
                    <a:pt x="1255" y="2558"/>
                    <a:pt x="1187" y="2675"/>
                  </a:cubicBezTo>
                  <a:cubicBezTo>
                    <a:pt x="1010" y="2725"/>
                    <a:pt x="834" y="2784"/>
                    <a:pt x="667" y="2832"/>
                  </a:cubicBezTo>
                  <a:cubicBezTo>
                    <a:pt x="599" y="2852"/>
                    <a:pt x="618" y="2940"/>
                    <a:pt x="677" y="2940"/>
                  </a:cubicBezTo>
                  <a:lnTo>
                    <a:pt x="697" y="2940"/>
                  </a:lnTo>
                  <a:cubicBezTo>
                    <a:pt x="834" y="2891"/>
                    <a:pt x="971" y="2852"/>
                    <a:pt x="1118" y="2813"/>
                  </a:cubicBezTo>
                  <a:lnTo>
                    <a:pt x="1118" y="2813"/>
                  </a:lnTo>
                  <a:cubicBezTo>
                    <a:pt x="1049" y="2921"/>
                    <a:pt x="991" y="3038"/>
                    <a:pt x="922" y="3156"/>
                  </a:cubicBezTo>
                  <a:cubicBezTo>
                    <a:pt x="902" y="3195"/>
                    <a:pt x="941" y="3234"/>
                    <a:pt x="980" y="3234"/>
                  </a:cubicBezTo>
                  <a:cubicBezTo>
                    <a:pt x="991" y="3234"/>
                    <a:pt x="1010" y="3224"/>
                    <a:pt x="1020" y="3205"/>
                  </a:cubicBezTo>
                  <a:cubicBezTo>
                    <a:pt x="1078" y="3107"/>
                    <a:pt x="1128" y="3009"/>
                    <a:pt x="1187" y="2911"/>
                  </a:cubicBezTo>
                  <a:lnTo>
                    <a:pt x="1216" y="2852"/>
                  </a:lnTo>
                  <a:cubicBezTo>
                    <a:pt x="1265" y="2999"/>
                    <a:pt x="1304" y="3146"/>
                    <a:pt x="1343" y="3293"/>
                  </a:cubicBezTo>
                  <a:cubicBezTo>
                    <a:pt x="1353" y="3322"/>
                    <a:pt x="1372" y="3332"/>
                    <a:pt x="1392" y="3332"/>
                  </a:cubicBezTo>
                  <a:cubicBezTo>
                    <a:pt x="1422" y="3332"/>
                    <a:pt x="1461" y="3303"/>
                    <a:pt x="1451" y="3263"/>
                  </a:cubicBezTo>
                  <a:cubicBezTo>
                    <a:pt x="1402" y="3087"/>
                    <a:pt x="1353" y="2911"/>
                    <a:pt x="1294" y="2734"/>
                  </a:cubicBezTo>
                  <a:lnTo>
                    <a:pt x="1294" y="2715"/>
                  </a:lnTo>
                  <a:cubicBezTo>
                    <a:pt x="1353" y="2597"/>
                    <a:pt x="1422" y="2479"/>
                    <a:pt x="1481" y="2362"/>
                  </a:cubicBezTo>
                  <a:cubicBezTo>
                    <a:pt x="1529" y="2509"/>
                    <a:pt x="1568" y="2656"/>
                    <a:pt x="1608" y="2803"/>
                  </a:cubicBezTo>
                  <a:cubicBezTo>
                    <a:pt x="1618" y="2832"/>
                    <a:pt x="1637" y="2842"/>
                    <a:pt x="1657" y="2842"/>
                  </a:cubicBezTo>
                  <a:cubicBezTo>
                    <a:pt x="1696" y="2842"/>
                    <a:pt x="1725" y="2813"/>
                    <a:pt x="1716" y="2773"/>
                  </a:cubicBezTo>
                  <a:cubicBezTo>
                    <a:pt x="1666" y="2597"/>
                    <a:pt x="1618" y="2421"/>
                    <a:pt x="1559" y="2244"/>
                  </a:cubicBezTo>
                  <a:lnTo>
                    <a:pt x="1559" y="2225"/>
                  </a:lnTo>
                  <a:cubicBezTo>
                    <a:pt x="1598" y="2157"/>
                    <a:pt x="1637" y="2078"/>
                    <a:pt x="1677" y="2009"/>
                  </a:cubicBezTo>
                  <a:cubicBezTo>
                    <a:pt x="1706" y="2019"/>
                    <a:pt x="1745" y="2029"/>
                    <a:pt x="1784" y="2029"/>
                  </a:cubicBezTo>
                  <a:cubicBezTo>
                    <a:pt x="1843" y="2029"/>
                    <a:pt x="1892" y="2019"/>
                    <a:pt x="1941" y="2000"/>
                  </a:cubicBezTo>
                  <a:cubicBezTo>
                    <a:pt x="1980" y="2068"/>
                    <a:pt x="2029" y="2146"/>
                    <a:pt x="2078" y="2225"/>
                  </a:cubicBezTo>
                  <a:cubicBezTo>
                    <a:pt x="2039" y="2401"/>
                    <a:pt x="1990" y="2577"/>
                    <a:pt x="1951" y="2764"/>
                  </a:cubicBezTo>
                  <a:cubicBezTo>
                    <a:pt x="1941" y="2803"/>
                    <a:pt x="1980" y="2823"/>
                    <a:pt x="2010" y="2823"/>
                  </a:cubicBezTo>
                  <a:cubicBezTo>
                    <a:pt x="2029" y="2823"/>
                    <a:pt x="2049" y="2813"/>
                    <a:pt x="2058" y="2784"/>
                  </a:cubicBezTo>
                  <a:cubicBezTo>
                    <a:pt x="2088" y="2636"/>
                    <a:pt x="2127" y="2499"/>
                    <a:pt x="2156" y="2352"/>
                  </a:cubicBezTo>
                  <a:cubicBezTo>
                    <a:pt x="2225" y="2470"/>
                    <a:pt x="2293" y="2577"/>
                    <a:pt x="2362" y="2695"/>
                  </a:cubicBezTo>
                  <a:cubicBezTo>
                    <a:pt x="2323" y="2871"/>
                    <a:pt x="2284" y="3058"/>
                    <a:pt x="2245" y="3234"/>
                  </a:cubicBezTo>
                  <a:cubicBezTo>
                    <a:pt x="2235" y="3274"/>
                    <a:pt x="2264" y="3303"/>
                    <a:pt x="2304" y="3303"/>
                  </a:cubicBezTo>
                  <a:cubicBezTo>
                    <a:pt x="2323" y="3303"/>
                    <a:pt x="2343" y="3283"/>
                    <a:pt x="2352" y="3254"/>
                  </a:cubicBezTo>
                  <a:cubicBezTo>
                    <a:pt x="2382" y="3117"/>
                    <a:pt x="2411" y="2969"/>
                    <a:pt x="2450" y="2832"/>
                  </a:cubicBezTo>
                  <a:cubicBezTo>
                    <a:pt x="2519" y="2940"/>
                    <a:pt x="2587" y="3058"/>
                    <a:pt x="2656" y="3165"/>
                  </a:cubicBezTo>
                  <a:cubicBezTo>
                    <a:pt x="2666" y="3185"/>
                    <a:pt x="2685" y="3195"/>
                    <a:pt x="2696" y="3195"/>
                  </a:cubicBezTo>
                  <a:cubicBezTo>
                    <a:pt x="2735" y="3195"/>
                    <a:pt x="2774" y="3156"/>
                    <a:pt x="2744" y="3107"/>
                  </a:cubicBezTo>
                  <a:cubicBezTo>
                    <a:pt x="2685" y="3019"/>
                    <a:pt x="2627" y="2921"/>
                    <a:pt x="2568" y="2823"/>
                  </a:cubicBezTo>
                  <a:cubicBezTo>
                    <a:pt x="2558" y="2803"/>
                    <a:pt x="2548" y="2784"/>
                    <a:pt x="2529" y="2764"/>
                  </a:cubicBezTo>
                  <a:lnTo>
                    <a:pt x="2529" y="2764"/>
                  </a:lnTo>
                  <a:cubicBezTo>
                    <a:pt x="2685" y="2793"/>
                    <a:pt x="2833" y="2832"/>
                    <a:pt x="2979" y="2871"/>
                  </a:cubicBezTo>
                  <a:lnTo>
                    <a:pt x="2999" y="2871"/>
                  </a:lnTo>
                  <a:cubicBezTo>
                    <a:pt x="3048" y="2871"/>
                    <a:pt x="3068" y="2784"/>
                    <a:pt x="3009" y="2764"/>
                  </a:cubicBezTo>
                  <a:cubicBezTo>
                    <a:pt x="2833" y="2725"/>
                    <a:pt x="2646" y="2675"/>
                    <a:pt x="2470" y="2627"/>
                  </a:cubicBezTo>
                  <a:lnTo>
                    <a:pt x="2450" y="2627"/>
                  </a:lnTo>
                  <a:cubicBezTo>
                    <a:pt x="2382" y="2519"/>
                    <a:pt x="2313" y="2401"/>
                    <a:pt x="2245" y="2283"/>
                  </a:cubicBezTo>
                  <a:lnTo>
                    <a:pt x="2245" y="2283"/>
                  </a:lnTo>
                  <a:lnTo>
                    <a:pt x="2685" y="2401"/>
                  </a:lnTo>
                  <a:lnTo>
                    <a:pt x="2705" y="2401"/>
                  </a:lnTo>
                  <a:cubicBezTo>
                    <a:pt x="2764" y="2401"/>
                    <a:pt x="2774" y="2303"/>
                    <a:pt x="2715" y="2294"/>
                  </a:cubicBezTo>
                  <a:cubicBezTo>
                    <a:pt x="2539" y="2244"/>
                    <a:pt x="2362" y="2205"/>
                    <a:pt x="2186" y="2157"/>
                  </a:cubicBezTo>
                  <a:lnTo>
                    <a:pt x="2166" y="2157"/>
                  </a:lnTo>
                  <a:cubicBezTo>
                    <a:pt x="2117" y="2088"/>
                    <a:pt x="2078" y="2009"/>
                    <a:pt x="2029" y="1941"/>
                  </a:cubicBezTo>
                  <a:cubicBezTo>
                    <a:pt x="2097" y="1882"/>
                    <a:pt x="2147" y="1794"/>
                    <a:pt x="2156" y="1706"/>
                  </a:cubicBezTo>
                  <a:lnTo>
                    <a:pt x="2421" y="1706"/>
                  </a:lnTo>
                  <a:cubicBezTo>
                    <a:pt x="2558" y="1833"/>
                    <a:pt x="2685" y="1950"/>
                    <a:pt x="2823" y="2078"/>
                  </a:cubicBezTo>
                  <a:cubicBezTo>
                    <a:pt x="2833" y="2088"/>
                    <a:pt x="2842" y="2098"/>
                    <a:pt x="2862" y="2098"/>
                  </a:cubicBezTo>
                  <a:cubicBezTo>
                    <a:pt x="2901" y="2098"/>
                    <a:pt x="2940" y="2039"/>
                    <a:pt x="2901" y="2000"/>
                  </a:cubicBezTo>
                  <a:cubicBezTo>
                    <a:pt x="2794" y="1902"/>
                    <a:pt x="2685" y="1804"/>
                    <a:pt x="2578" y="1696"/>
                  </a:cubicBezTo>
                  <a:cubicBezTo>
                    <a:pt x="2705" y="1696"/>
                    <a:pt x="2842" y="1696"/>
                    <a:pt x="2970" y="1686"/>
                  </a:cubicBezTo>
                  <a:lnTo>
                    <a:pt x="2979" y="1686"/>
                  </a:lnTo>
                  <a:cubicBezTo>
                    <a:pt x="3107" y="1813"/>
                    <a:pt x="3244" y="1941"/>
                    <a:pt x="3382" y="2068"/>
                  </a:cubicBezTo>
                  <a:cubicBezTo>
                    <a:pt x="3391" y="2078"/>
                    <a:pt x="3401" y="2078"/>
                    <a:pt x="3411" y="2078"/>
                  </a:cubicBezTo>
                  <a:cubicBezTo>
                    <a:pt x="3460" y="2078"/>
                    <a:pt x="3499" y="2019"/>
                    <a:pt x="3450" y="1980"/>
                  </a:cubicBezTo>
                  <a:lnTo>
                    <a:pt x="3127" y="1686"/>
                  </a:lnTo>
                  <a:cubicBezTo>
                    <a:pt x="3264" y="1676"/>
                    <a:pt x="3391" y="1676"/>
                    <a:pt x="3528" y="1676"/>
                  </a:cubicBezTo>
                  <a:cubicBezTo>
                    <a:pt x="3597" y="1676"/>
                    <a:pt x="3597" y="1569"/>
                    <a:pt x="3528" y="1569"/>
                  </a:cubicBezTo>
                  <a:cubicBezTo>
                    <a:pt x="3411" y="1569"/>
                    <a:pt x="3303" y="1569"/>
                    <a:pt x="3186" y="1578"/>
                  </a:cubicBezTo>
                  <a:lnTo>
                    <a:pt x="3117" y="1578"/>
                  </a:lnTo>
                  <a:cubicBezTo>
                    <a:pt x="3225" y="1460"/>
                    <a:pt x="3332" y="1353"/>
                    <a:pt x="3430" y="1245"/>
                  </a:cubicBezTo>
                  <a:cubicBezTo>
                    <a:pt x="3469" y="1206"/>
                    <a:pt x="3430" y="1157"/>
                    <a:pt x="3391" y="1157"/>
                  </a:cubicBezTo>
                  <a:cubicBezTo>
                    <a:pt x="3382" y="1157"/>
                    <a:pt x="3371" y="1157"/>
                    <a:pt x="3352" y="1166"/>
                  </a:cubicBezTo>
                  <a:cubicBezTo>
                    <a:pt x="3225" y="1304"/>
                    <a:pt x="3097" y="1431"/>
                    <a:pt x="2970" y="1569"/>
                  </a:cubicBezTo>
                  <a:lnTo>
                    <a:pt x="2960" y="1578"/>
                  </a:lnTo>
                  <a:cubicBezTo>
                    <a:pt x="2823" y="1578"/>
                    <a:pt x="2696" y="1588"/>
                    <a:pt x="2558" y="1588"/>
                  </a:cubicBezTo>
                  <a:cubicBezTo>
                    <a:pt x="2666" y="1480"/>
                    <a:pt x="2774" y="1373"/>
                    <a:pt x="2881" y="1255"/>
                  </a:cubicBezTo>
                  <a:cubicBezTo>
                    <a:pt x="2921" y="1216"/>
                    <a:pt x="2881" y="1166"/>
                    <a:pt x="2833" y="1166"/>
                  </a:cubicBezTo>
                  <a:cubicBezTo>
                    <a:pt x="2823" y="1166"/>
                    <a:pt x="2813" y="1177"/>
                    <a:pt x="2803" y="1186"/>
                  </a:cubicBezTo>
                  <a:cubicBezTo>
                    <a:pt x="2676" y="1314"/>
                    <a:pt x="2548" y="1451"/>
                    <a:pt x="2421" y="1578"/>
                  </a:cubicBezTo>
                  <a:lnTo>
                    <a:pt x="2402" y="1598"/>
                  </a:lnTo>
                  <a:lnTo>
                    <a:pt x="2156" y="1598"/>
                  </a:lnTo>
                  <a:cubicBezTo>
                    <a:pt x="2156" y="1549"/>
                    <a:pt x="2137" y="1500"/>
                    <a:pt x="2108" y="1451"/>
                  </a:cubicBezTo>
                  <a:cubicBezTo>
                    <a:pt x="2088" y="1421"/>
                    <a:pt x="2058" y="1382"/>
                    <a:pt x="2029" y="1362"/>
                  </a:cubicBezTo>
                  <a:cubicBezTo>
                    <a:pt x="2068" y="1284"/>
                    <a:pt x="2108" y="1216"/>
                    <a:pt x="2137" y="1147"/>
                  </a:cubicBezTo>
                  <a:lnTo>
                    <a:pt x="2147" y="1147"/>
                  </a:lnTo>
                  <a:cubicBezTo>
                    <a:pt x="2313" y="1088"/>
                    <a:pt x="2489" y="1039"/>
                    <a:pt x="2666" y="981"/>
                  </a:cubicBezTo>
                  <a:cubicBezTo>
                    <a:pt x="2735" y="961"/>
                    <a:pt x="2715" y="872"/>
                    <a:pt x="2656" y="872"/>
                  </a:cubicBezTo>
                  <a:cubicBezTo>
                    <a:pt x="2646" y="872"/>
                    <a:pt x="2646" y="872"/>
                    <a:pt x="2637" y="883"/>
                  </a:cubicBezTo>
                  <a:cubicBezTo>
                    <a:pt x="2500" y="922"/>
                    <a:pt x="2352" y="970"/>
                    <a:pt x="2215" y="1010"/>
                  </a:cubicBezTo>
                  <a:cubicBezTo>
                    <a:pt x="2284" y="892"/>
                    <a:pt x="2343" y="774"/>
                    <a:pt x="2411" y="657"/>
                  </a:cubicBezTo>
                  <a:cubicBezTo>
                    <a:pt x="2587" y="608"/>
                    <a:pt x="2754" y="549"/>
                    <a:pt x="2931" y="491"/>
                  </a:cubicBezTo>
                  <a:cubicBezTo>
                    <a:pt x="2999" y="480"/>
                    <a:pt x="2979" y="393"/>
                    <a:pt x="2921" y="393"/>
                  </a:cubicBezTo>
                  <a:lnTo>
                    <a:pt x="2901" y="393"/>
                  </a:lnTo>
                  <a:cubicBezTo>
                    <a:pt x="2764" y="432"/>
                    <a:pt x="2627" y="480"/>
                    <a:pt x="2480" y="520"/>
                  </a:cubicBezTo>
                  <a:cubicBezTo>
                    <a:pt x="2548" y="402"/>
                    <a:pt x="2607" y="284"/>
                    <a:pt x="2666" y="167"/>
                  </a:cubicBezTo>
                  <a:cubicBezTo>
                    <a:pt x="2696" y="128"/>
                    <a:pt x="2656" y="88"/>
                    <a:pt x="2617" y="88"/>
                  </a:cubicBezTo>
                  <a:cubicBezTo>
                    <a:pt x="2598" y="88"/>
                    <a:pt x="2587" y="99"/>
                    <a:pt x="2578" y="118"/>
                  </a:cubicBezTo>
                  <a:cubicBezTo>
                    <a:pt x="2519" y="216"/>
                    <a:pt x="2470" y="314"/>
                    <a:pt x="2411" y="412"/>
                  </a:cubicBezTo>
                  <a:cubicBezTo>
                    <a:pt x="2402" y="441"/>
                    <a:pt x="2391" y="461"/>
                    <a:pt x="2382" y="480"/>
                  </a:cubicBezTo>
                  <a:cubicBezTo>
                    <a:pt x="2333" y="334"/>
                    <a:pt x="2293" y="186"/>
                    <a:pt x="2254" y="40"/>
                  </a:cubicBezTo>
                  <a:cubicBezTo>
                    <a:pt x="2245" y="10"/>
                    <a:pt x="2225" y="1"/>
                    <a:pt x="2206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4"/>
            <p:cNvSpPr/>
            <p:nvPr/>
          </p:nvSpPr>
          <p:spPr>
            <a:xfrm>
              <a:off x="6758306" y="4141525"/>
              <a:ext cx="398087" cy="379749"/>
            </a:xfrm>
            <a:custGeom>
              <a:avLst/>
              <a:gdLst/>
              <a:ahLst/>
              <a:cxnLst/>
              <a:rect l="l" t="t" r="r" b="b"/>
              <a:pathLst>
                <a:path w="2343" h="2235" extrusionOk="0">
                  <a:moveTo>
                    <a:pt x="1333" y="0"/>
                  </a:moveTo>
                  <a:cubicBezTo>
                    <a:pt x="1304" y="0"/>
                    <a:pt x="1284" y="30"/>
                    <a:pt x="1294" y="49"/>
                  </a:cubicBezTo>
                  <a:cubicBezTo>
                    <a:pt x="1343" y="167"/>
                    <a:pt x="1382" y="275"/>
                    <a:pt x="1431" y="392"/>
                  </a:cubicBezTo>
                  <a:lnTo>
                    <a:pt x="1431" y="402"/>
                  </a:lnTo>
                  <a:cubicBezTo>
                    <a:pt x="1402" y="480"/>
                    <a:pt x="1363" y="559"/>
                    <a:pt x="1333" y="647"/>
                  </a:cubicBezTo>
                  <a:cubicBezTo>
                    <a:pt x="1294" y="549"/>
                    <a:pt x="1254" y="461"/>
                    <a:pt x="1215" y="363"/>
                  </a:cubicBezTo>
                  <a:cubicBezTo>
                    <a:pt x="1215" y="343"/>
                    <a:pt x="1206" y="343"/>
                    <a:pt x="1186" y="343"/>
                  </a:cubicBezTo>
                  <a:cubicBezTo>
                    <a:pt x="1167" y="343"/>
                    <a:pt x="1147" y="363"/>
                    <a:pt x="1156" y="392"/>
                  </a:cubicBezTo>
                  <a:cubicBezTo>
                    <a:pt x="1196" y="500"/>
                    <a:pt x="1245" y="617"/>
                    <a:pt x="1294" y="726"/>
                  </a:cubicBezTo>
                  <a:lnTo>
                    <a:pt x="1294" y="735"/>
                  </a:lnTo>
                  <a:cubicBezTo>
                    <a:pt x="1274" y="784"/>
                    <a:pt x="1254" y="824"/>
                    <a:pt x="1245" y="872"/>
                  </a:cubicBezTo>
                  <a:cubicBezTo>
                    <a:pt x="1215" y="863"/>
                    <a:pt x="1196" y="863"/>
                    <a:pt x="1176" y="863"/>
                  </a:cubicBezTo>
                  <a:cubicBezTo>
                    <a:pt x="1137" y="863"/>
                    <a:pt x="1088" y="872"/>
                    <a:pt x="1049" y="902"/>
                  </a:cubicBezTo>
                  <a:cubicBezTo>
                    <a:pt x="1019" y="853"/>
                    <a:pt x="990" y="813"/>
                    <a:pt x="960" y="774"/>
                  </a:cubicBezTo>
                  <a:cubicBezTo>
                    <a:pt x="971" y="657"/>
                    <a:pt x="990" y="539"/>
                    <a:pt x="1000" y="412"/>
                  </a:cubicBezTo>
                  <a:cubicBezTo>
                    <a:pt x="1000" y="392"/>
                    <a:pt x="980" y="373"/>
                    <a:pt x="960" y="373"/>
                  </a:cubicBezTo>
                  <a:cubicBezTo>
                    <a:pt x="951" y="373"/>
                    <a:pt x="931" y="382"/>
                    <a:pt x="931" y="402"/>
                  </a:cubicBezTo>
                  <a:cubicBezTo>
                    <a:pt x="921" y="500"/>
                    <a:pt x="902" y="598"/>
                    <a:pt x="892" y="696"/>
                  </a:cubicBezTo>
                  <a:cubicBezTo>
                    <a:pt x="843" y="628"/>
                    <a:pt x="784" y="559"/>
                    <a:pt x="735" y="490"/>
                  </a:cubicBezTo>
                  <a:lnTo>
                    <a:pt x="735" y="480"/>
                  </a:lnTo>
                  <a:cubicBezTo>
                    <a:pt x="745" y="363"/>
                    <a:pt x="764" y="245"/>
                    <a:pt x="775" y="127"/>
                  </a:cubicBezTo>
                  <a:cubicBezTo>
                    <a:pt x="784" y="98"/>
                    <a:pt x="764" y="88"/>
                    <a:pt x="745" y="88"/>
                  </a:cubicBezTo>
                  <a:cubicBezTo>
                    <a:pt x="725" y="88"/>
                    <a:pt x="706" y="98"/>
                    <a:pt x="706" y="118"/>
                  </a:cubicBezTo>
                  <a:cubicBezTo>
                    <a:pt x="696" y="216"/>
                    <a:pt x="686" y="314"/>
                    <a:pt x="677" y="402"/>
                  </a:cubicBezTo>
                  <a:cubicBezTo>
                    <a:pt x="618" y="334"/>
                    <a:pt x="568" y="265"/>
                    <a:pt x="510" y="196"/>
                  </a:cubicBezTo>
                  <a:cubicBezTo>
                    <a:pt x="510" y="186"/>
                    <a:pt x="500" y="186"/>
                    <a:pt x="490" y="186"/>
                  </a:cubicBezTo>
                  <a:cubicBezTo>
                    <a:pt x="461" y="186"/>
                    <a:pt x="431" y="216"/>
                    <a:pt x="461" y="245"/>
                  </a:cubicBezTo>
                  <a:cubicBezTo>
                    <a:pt x="500" y="304"/>
                    <a:pt x="549" y="363"/>
                    <a:pt x="588" y="421"/>
                  </a:cubicBezTo>
                  <a:lnTo>
                    <a:pt x="618" y="451"/>
                  </a:lnTo>
                  <a:cubicBezTo>
                    <a:pt x="520" y="441"/>
                    <a:pt x="422" y="432"/>
                    <a:pt x="324" y="412"/>
                  </a:cubicBezTo>
                  <a:lnTo>
                    <a:pt x="314" y="412"/>
                  </a:lnTo>
                  <a:cubicBezTo>
                    <a:pt x="274" y="412"/>
                    <a:pt x="265" y="480"/>
                    <a:pt x="314" y="480"/>
                  </a:cubicBezTo>
                  <a:lnTo>
                    <a:pt x="666" y="539"/>
                  </a:lnTo>
                  <a:lnTo>
                    <a:pt x="686" y="539"/>
                  </a:lnTo>
                  <a:cubicBezTo>
                    <a:pt x="735" y="608"/>
                    <a:pt x="794" y="676"/>
                    <a:pt x="843" y="745"/>
                  </a:cubicBezTo>
                  <a:cubicBezTo>
                    <a:pt x="745" y="735"/>
                    <a:pt x="647" y="715"/>
                    <a:pt x="539" y="706"/>
                  </a:cubicBezTo>
                  <a:cubicBezTo>
                    <a:pt x="500" y="706"/>
                    <a:pt x="490" y="765"/>
                    <a:pt x="539" y="774"/>
                  </a:cubicBezTo>
                  <a:cubicBezTo>
                    <a:pt x="657" y="794"/>
                    <a:pt x="775" y="804"/>
                    <a:pt x="892" y="824"/>
                  </a:cubicBezTo>
                  <a:lnTo>
                    <a:pt x="902" y="824"/>
                  </a:lnTo>
                  <a:cubicBezTo>
                    <a:pt x="931" y="863"/>
                    <a:pt x="960" y="902"/>
                    <a:pt x="1000" y="941"/>
                  </a:cubicBezTo>
                  <a:cubicBezTo>
                    <a:pt x="980" y="961"/>
                    <a:pt x="960" y="990"/>
                    <a:pt x="951" y="1009"/>
                  </a:cubicBezTo>
                  <a:cubicBezTo>
                    <a:pt x="941" y="1049"/>
                    <a:pt x="931" y="1078"/>
                    <a:pt x="931" y="1118"/>
                  </a:cubicBezTo>
                  <a:cubicBezTo>
                    <a:pt x="882" y="1118"/>
                    <a:pt x="823" y="1127"/>
                    <a:pt x="764" y="1137"/>
                  </a:cubicBezTo>
                  <a:cubicBezTo>
                    <a:pt x="677" y="1068"/>
                    <a:pt x="579" y="990"/>
                    <a:pt x="481" y="922"/>
                  </a:cubicBezTo>
                  <a:cubicBezTo>
                    <a:pt x="470" y="911"/>
                    <a:pt x="461" y="911"/>
                    <a:pt x="461" y="911"/>
                  </a:cubicBezTo>
                  <a:cubicBezTo>
                    <a:pt x="431" y="911"/>
                    <a:pt x="402" y="951"/>
                    <a:pt x="431" y="980"/>
                  </a:cubicBezTo>
                  <a:cubicBezTo>
                    <a:pt x="510" y="1029"/>
                    <a:pt x="588" y="1088"/>
                    <a:pt x="666" y="1147"/>
                  </a:cubicBezTo>
                  <a:cubicBezTo>
                    <a:pt x="579" y="1157"/>
                    <a:pt x="490" y="1176"/>
                    <a:pt x="412" y="1186"/>
                  </a:cubicBezTo>
                  <a:cubicBezTo>
                    <a:pt x="314" y="1107"/>
                    <a:pt x="216" y="1039"/>
                    <a:pt x="118" y="970"/>
                  </a:cubicBezTo>
                  <a:cubicBezTo>
                    <a:pt x="108" y="961"/>
                    <a:pt x="108" y="961"/>
                    <a:pt x="98" y="961"/>
                  </a:cubicBezTo>
                  <a:cubicBezTo>
                    <a:pt x="69" y="961"/>
                    <a:pt x="49" y="1000"/>
                    <a:pt x="78" y="1020"/>
                  </a:cubicBezTo>
                  <a:cubicBezTo>
                    <a:pt x="147" y="1078"/>
                    <a:pt x="226" y="1137"/>
                    <a:pt x="304" y="1196"/>
                  </a:cubicBezTo>
                  <a:cubicBezTo>
                    <a:pt x="216" y="1205"/>
                    <a:pt x="137" y="1225"/>
                    <a:pt x="49" y="1235"/>
                  </a:cubicBezTo>
                  <a:cubicBezTo>
                    <a:pt x="0" y="1235"/>
                    <a:pt x="10" y="1303"/>
                    <a:pt x="49" y="1303"/>
                  </a:cubicBezTo>
                  <a:lnTo>
                    <a:pt x="59" y="1303"/>
                  </a:lnTo>
                  <a:cubicBezTo>
                    <a:pt x="128" y="1294"/>
                    <a:pt x="206" y="1284"/>
                    <a:pt x="274" y="1274"/>
                  </a:cubicBezTo>
                  <a:cubicBezTo>
                    <a:pt x="294" y="1274"/>
                    <a:pt x="304" y="1274"/>
                    <a:pt x="324" y="1264"/>
                  </a:cubicBezTo>
                  <a:lnTo>
                    <a:pt x="324" y="1264"/>
                  </a:lnTo>
                  <a:cubicBezTo>
                    <a:pt x="265" y="1343"/>
                    <a:pt x="196" y="1421"/>
                    <a:pt x="137" y="1510"/>
                  </a:cubicBezTo>
                  <a:cubicBezTo>
                    <a:pt x="118" y="1529"/>
                    <a:pt x="147" y="1558"/>
                    <a:pt x="167" y="1558"/>
                  </a:cubicBezTo>
                  <a:cubicBezTo>
                    <a:pt x="176" y="1558"/>
                    <a:pt x="187" y="1558"/>
                    <a:pt x="196" y="1549"/>
                  </a:cubicBezTo>
                  <a:cubicBezTo>
                    <a:pt x="265" y="1451"/>
                    <a:pt x="343" y="1362"/>
                    <a:pt x="422" y="1264"/>
                  </a:cubicBezTo>
                  <a:lnTo>
                    <a:pt x="422" y="1255"/>
                  </a:lnTo>
                  <a:cubicBezTo>
                    <a:pt x="510" y="1245"/>
                    <a:pt x="598" y="1235"/>
                    <a:pt x="686" y="1216"/>
                  </a:cubicBezTo>
                  <a:lnTo>
                    <a:pt x="686" y="1216"/>
                  </a:lnTo>
                  <a:cubicBezTo>
                    <a:pt x="627" y="1294"/>
                    <a:pt x="559" y="1382"/>
                    <a:pt x="500" y="1460"/>
                  </a:cubicBezTo>
                  <a:cubicBezTo>
                    <a:pt x="481" y="1480"/>
                    <a:pt x="500" y="1510"/>
                    <a:pt x="529" y="1510"/>
                  </a:cubicBezTo>
                  <a:cubicBezTo>
                    <a:pt x="539" y="1510"/>
                    <a:pt x="549" y="1510"/>
                    <a:pt x="559" y="1499"/>
                  </a:cubicBezTo>
                  <a:cubicBezTo>
                    <a:pt x="627" y="1401"/>
                    <a:pt x="706" y="1314"/>
                    <a:pt x="775" y="1216"/>
                  </a:cubicBezTo>
                  <a:cubicBezTo>
                    <a:pt x="784" y="1216"/>
                    <a:pt x="784" y="1205"/>
                    <a:pt x="784" y="1205"/>
                  </a:cubicBezTo>
                  <a:cubicBezTo>
                    <a:pt x="833" y="1196"/>
                    <a:pt x="892" y="1196"/>
                    <a:pt x="941" y="1186"/>
                  </a:cubicBezTo>
                  <a:cubicBezTo>
                    <a:pt x="960" y="1245"/>
                    <a:pt x="1000" y="1284"/>
                    <a:pt x="1058" y="1323"/>
                  </a:cubicBezTo>
                  <a:cubicBezTo>
                    <a:pt x="1029" y="1372"/>
                    <a:pt x="1010" y="1431"/>
                    <a:pt x="990" y="1480"/>
                  </a:cubicBezTo>
                  <a:cubicBezTo>
                    <a:pt x="873" y="1529"/>
                    <a:pt x="764" y="1578"/>
                    <a:pt x="657" y="1617"/>
                  </a:cubicBezTo>
                  <a:cubicBezTo>
                    <a:pt x="618" y="1637"/>
                    <a:pt x="637" y="1695"/>
                    <a:pt x="666" y="1695"/>
                  </a:cubicBezTo>
                  <a:cubicBezTo>
                    <a:pt x="677" y="1695"/>
                    <a:pt x="677" y="1686"/>
                    <a:pt x="686" y="1686"/>
                  </a:cubicBezTo>
                  <a:cubicBezTo>
                    <a:pt x="775" y="1647"/>
                    <a:pt x="862" y="1608"/>
                    <a:pt x="951" y="1578"/>
                  </a:cubicBezTo>
                  <a:lnTo>
                    <a:pt x="951" y="1578"/>
                  </a:lnTo>
                  <a:cubicBezTo>
                    <a:pt x="912" y="1656"/>
                    <a:pt x="882" y="1735"/>
                    <a:pt x="853" y="1813"/>
                  </a:cubicBezTo>
                  <a:cubicBezTo>
                    <a:pt x="735" y="1862"/>
                    <a:pt x="627" y="1911"/>
                    <a:pt x="520" y="1960"/>
                  </a:cubicBezTo>
                  <a:cubicBezTo>
                    <a:pt x="481" y="1970"/>
                    <a:pt x="500" y="2029"/>
                    <a:pt x="529" y="2029"/>
                  </a:cubicBezTo>
                  <a:lnTo>
                    <a:pt x="549" y="2029"/>
                  </a:lnTo>
                  <a:lnTo>
                    <a:pt x="814" y="1911"/>
                  </a:lnTo>
                  <a:lnTo>
                    <a:pt x="814" y="1911"/>
                  </a:lnTo>
                  <a:cubicBezTo>
                    <a:pt x="775" y="1989"/>
                    <a:pt x="745" y="2068"/>
                    <a:pt x="716" y="2146"/>
                  </a:cubicBezTo>
                  <a:cubicBezTo>
                    <a:pt x="696" y="2176"/>
                    <a:pt x="725" y="2196"/>
                    <a:pt x="745" y="2196"/>
                  </a:cubicBezTo>
                  <a:cubicBezTo>
                    <a:pt x="755" y="2196"/>
                    <a:pt x="775" y="2196"/>
                    <a:pt x="775" y="2176"/>
                  </a:cubicBezTo>
                  <a:cubicBezTo>
                    <a:pt x="804" y="2107"/>
                    <a:pt x="833" y="2039"/>
                    <a:pt x="862" y="1980"/>
                  </a:cubicBezTo>
                  <a:cubicBezTo>
                    <a:pt x="862" y="1960"/>
                    <a:pt x="873" y="1941"/>
                    <a:pt x="882" y="1931"/>
                  </a:cubicBezTo>
                  <a:cubicBezTo>
                    <a:pt x="921" y="2019"/>
                    <a:pt x="951" y="2117"/>
                    <a:pt x="990" y="2205"/>
                  </a:cubicBezTo>
                  <a:cubicBezTo>
                    <a:pt x="1000" y="2225"/>
                    <a:pt x="1010" y="2235"/>
                    <a:pt x="1019" y="2235"/>
                  </a:cubicBezTo>
                  <a:cubicBezTo>
                    <a:pt x="1049" y="2235"/>
                    <a:pt x="1069" y="2205"/>
                    <a:pt x="1058" y="2185"/>
                  </a:cubicBezTo>
                  <a:cubicBezTo>
                    <a:pt x="1010" y="2068"/>
                    <a:pt x="971" y="1960"/>
                    <a:pt x="921" y="1852"/>
                  </a:cubicBezTo>
                  <a:lnTo>
                    <a:pt x="921" y="1843"/>
                  </a:lnTo>
                  <a:cubicBezTo>
                    <a:pt x="951" y="1754"/>
                    <a:pt x="980" y="1676"/>
                    <a:pt x="1019" y="1597"/>
                  </a:cubicBezTo>
                  <a:cubicBezTo>
                    <a:pt x="1058" y="1686"/>
                    <a:pt x="1098" y="1784"/>
                    <a:pt x="1127" y="1872"/>
                  </a:cubicBezTo>
                  <a:cubicBezTo>
                    <a:pt x="1137" y="1891"/>
                    <a:pt x="1147" y="1891"/>
                    <a:pt x="1167" y="1891"/>
                  </a:cubicBezTo>
                  <a:cubicBezTo>
                    <a:pt x="1186" y="1891"/>
                    <a:pt x="1206" y="1872"/>
                    <a:pt x="1196" y="1843"/>
                  </a:cubicBezTo>
                  <a:cubicBezTo>
                    <a:pt x="1156" y="1735"/>
                    <a:pt x="1108" y="1627"/>
                    <a:pt x="1058" y="1510"/>
                  </a:cubicBezTo>
                  <a:lnTo>
                    <a:pt x="1058" y="1499"/>
                  </a:lnTo>
                  <a:cubicBezTo>
                    <a:pt x="1078" y="1451"/>
                    <a:pt x="1098" y="1401"/>
                    <a:pt x="1117" y="1343"/>
                  </a:cubicBezTo>
                  <a:cubicBezTo>
                    <a:pt x="1137" y="1353"/>
                    <a:pt x="1156" y="1353"/>
                    <a:pt x="1176" y="1353"/>
                  </a:cubicBezTo>
                  <a:cubicBezTo>
                    <a:pt x="1215" y="1353"/>
                    <a:pt x="1254" y="1343"/>
                    <a:pt x="1294" y="1323"/>
                  </a:cubicBezTo>
                  <a:cubicBezTo>
                    <a:pt x="1323" y="1372"/>
                    <a:pt x="1363" y="1421"/>
                    <a:pt x="1392" y="1460"/>
                  </a:cubicBezTo>
                  <a:cubicBezTo>
                    <a:pt x="1382" y="1578"/>
                    <a:pt x="1363" y="1706"/>
                    <a:pt x="1352" y="1823"/>
                  </a:cubicBezTo>
                  <a:cubicBezTo>
                    <a:pt x="1352" y="1843"/>
                    <a:pt x="1372" y="1862"/>
                    <a:pt x="1392" y="1862"/>
                  </a:cubicBezTo>
                  <a:cubicBezTo>
                    <a:pt x="1402" y="1862"/>
                    <a:pt x="1421" y="1852"/>
                    <a:pt x="1421" y="1833"/>
                  </a:cubicBezTo>
                  <a:cubicBezTo>
                    <a:pt x="1431" y="1735"/>
                    <a:pt x="1450" y="1637"/>
                    <a:pt x="1461" y="1539"/>
                  </a:cubicBezTo>
                  <a:cubicBezTo>
                    <a:pt x="1509" y="1608"/>
                    <a:pt x="1568" y="1676"/>
                    <a:pt x="1617" y="1754"/>
                  </a:cubicBezTo>
                  <a:cubicBezTo>
                    <a:pt x="1607" y="1872"/>
                    <a:pt x="1588" y="1989"/>
                    <a:pt x="1578" y="2107"/>
                  </a:cubicBezTo>
                  <a:cubicBezTo>
                    <a:pt x="1568" y="2137"/>
                    <a:pt x="1588" y="2146"/>
                    <a:pt x="1607" y="2146"/>
                  </a:cubicBezTo>
                  <a:cubicBezTo>
                    <a:pt x="1627" y="2146"/>
                    <a:pt x="1646" y="2137"/>
                    <a:pt x="1646" y="2117"/>
                  </a:cubicBezTo>
                  <a:cubicBezTo>
                    <a:pt x="1657" y="2019"/>
                    <a:pt x="1666" y="1931"/>
                    <a:pt x="1676" y="1833"/>
                  </a:cubicBezTo>
                  <a:cubicBezTo>
                    <a:pt x="1735" y="1902"/>
                    <a:pt x="1784" y="1970"/>
                    <a:pt x="1842" y="2039"/>
                  </a:cubicBezTo>
                  <a:cubicBezTo>
                    <a:pt x="1842" y="2048"/>
                    <a:pt x="1853" y="2048"/>
                    <a:pt x="1862" y="2048"/>
                  </a:cubicBezTo>
                  <a:cubicBezTo>
                    <a:pt x="1892" y="2048"/>
                    <a:pt x="1911" y="2019"/>
                    <a:pt x="1892" y="1989"/>
                  </a:cubicBezTo>
                  <a:cubicBezTo>
                    <a:pt x="1853" y="1931"/>
                    <a:pt x="1803" y="1882"/>
                    <a:pt x="1764" y="1823"/>
                  </a:cubicBezTo>
                  <a:cubicBezTo>
                    <a:pt x="1755" y="1804"/>
                    <a:pt x="1744" y="1793"/>
                    <a:pt x="1735" y="1784"/>
                  </a:cubicBezTo>
                  <a:lnTo>
                    <a:pt x="1735" y="1784"/>
                  </a:lnTo>
                  <a:cubicBezTo>
                    <a:pt x="1833" y="1793"/>
                    <a:pt x="1931" y="1813"/>
                    <a:pt x="2029" y="1823"/>
                  </a:cubicBezTo>
                  <a:lnTo>
                    <a:pt x="2038" y="1823"/>
                  </a:lnTo>
                  <a:cubicBezTo>
                    <a:pt x="2078" y="1823"/>
                    <a:pt x="2078" y="1754"/>
                    <a:pt x="2038" y="1754"/>
                  </a:cubicBezTo>
                  <a:cubicBezTo>
                    <a:pt x="1921" y="1735"/>
                    <a:pt x="1803" y="1715"/>
                    <a:pt x="1686" y="1706"/>
                  </a:cubicBezTo>
                  <a:lnTo>
                    <a:pt x="1666" y="1706"/>
                  </a:lnTo>
                  <a:cubicBezTo>
                    <a:pt x="1617" y="1627"/>
                    <a:pt x="1559" y="1558"/>
                    <a:pt x="1509" y="1490"/>
                  </a:cubicBezTo>
                  <a:lnTo>
                    <a:pt x="1509" y="1490"/>
                  </a:lnTo>
                  <a:cubicBezTo>
                    <a:pt x="1607" y="1510"/>
                    <a:pt x="1705" y="1519"/>
                    <a:pt x="1803" y="1529"/>
                  </a:cubicBezTo>
                  <a:lnTo>
                    <a:pt x="1813" y="1539"/>
                  </a:lnTo>
                  <a:cubicBezTo>
                    <a:pt x="1853" y="1539"/>
                    <a:pt x="1862" y="1470"/>
                    <a:pt x="1813" y="1460"/>
                  </a:cubicBezTo>
                  <a:cubicBezTo>
                    <a:pt x="1696" y="1451"/>
                    <a:pt x="1578" y="1431"/>
                    <a:pt x="1461" y="1412"/>
                  </a:cubicBezTo>
                  <a:lnTo>
                    <a:pt x="1450" y="1412"/>
                  </a:lnTo>
                  <a:cubicBezTo>
                    <a:pt x="1411" y="1372"/>
                    <a:pt x="1382" y="1323"/>
                    <a:pt x="1352" y="1284"/>
                  </a:cubicBezTo>
                  <a:cubicBezTo>
                    <a:pt x="1372" y="1264"/>
                    <a:pt x="1392" y="1235"/>
                    <a:pt x="1411" y="1205"/>
                  </a:cubicBezTo>
                  <a:cubicBezTo>
                    <a:pt x="1421" y="1176"/>
                    <a:pt x="1421" y="1147"/>
                    <a:pt x="1421" y="1118"/>
                  </a:cubicBezTo>
                  <a:cubicBezTo>
                    <a:pt x="1480" y="1118"/>
                    <a:pt x="1529" y="1107"/>
                    <a:pt x="1578" y="1098"/>
                  </a:cubicBezTo>
                  <a:lnTo>
                    <a:pt x="1588" y="1098"/>
                  </a:lnTo>
                  <a:cubicBezTo>
                    <a:pt x="1676" y="1176"/>
                    <a:pt x="1774" y="1245"/>
                    <a:pt x="1872" y="1314"/>
                  </a:cubicBezTo>
                  <a:cubicBezTo>
                    <a:pt x="1882" y="1323"/>
                    <a:pt x="1882" y="1323"/>
                    <a:pt x="1892" y="1323"/>
                  </a:cubicBezTo>
                  <a:cubicBezTo>
                    <a:pt x="1921" y="1323"/>
                    <a:pt x="1951" y="1284"/>
                    <a:pt x="1911" y="1264"/>
                  </a:cubicBezTo>
                  <a:cubicBezTo>
                    <a:pt x="1842" y="1205"/>
                    <a:pt x="1764" y="1147"/>
                    <a:pt x="1686" y="1088"/>
                  </a:cubicBezTo>
                  <a:cubicBezTo>
                    <a:pt x="1774" y="1078"/>
                    <a:pt x="1853" y="1059"/>
                    <a:pt x="1940" y="1049"/>
                  </a:cubicBezTo>
                  <a:cubicBezTo>
                    <a:pt x="2038" y="1127"/>
                    <a:pt x="2136" y="1196"/>
                    <a:pt x="2234" y="1264"/>
                  </a:cubicBezTo>
                  <a:cubicBezTo>
                    <a:pt x="2244" y="1274"/>
                    <a:pt x="2244" y="1274"/>
                    <a:pt x="2254" y="1274"/>
                  </a:cubicBezTo>
                  <a:cubicBezTo>
                    <a:pt x="2284" y="1274"/>
                    <a:pt x="2303" y="1235"/>
                    <a:pt x="2273" y="1216"/>
                  </a:cubicBezTo>
                  <a:cubicBezTo>
                    <a:pt x="2195" y="1157"/>
                    <a:pt x="2127" y="1098"/>
                    <a:pt x="2049" y="1039"/>
                  </a:cubicBezTo>
                  <a:cubicBezTo>
                    <a:pt x="2127" y="1029"/>
                    <a:pt x="2215" y="1020"/>
                    <a:pt x="2303" y="1000"/>
                  </a:cubicBezTo>
                  <a:cubicBezTo>
                    <a:pt x="2342" y="1000"/>
                    <a:pt x="2342" y="931"/>
                    <a:pt x="2303" y="931"/>
                  </a:cubicBezTo>
                  <a:lnTo>
                    <a:pt x="2293" y="931"/>
                  </a:lnTo>
                  <a:cubicBezTo>
                    <a:pt x="2225" y="941"/>
                    <a:pt x="2146" y="951"/>
                    <a:pt x="2078" y="961"/>
                  </a:cubicBezTo>
                  <a:cubicBezTo>
                    <a:pt x="2058" y="961"/>
                    <a:pt x="2038" y="970"/>
                    <a:pt x="2029" y="970"/>
                  </a:cubicBezTo>
                  <a:cubicBezTo>
                    <a:pt x="2088" y="892"/>
                    <a:pt x="2146" y="813"/>
                    <a:pt x="2215" y="735"/>
                  </a:cubicBezTo>
                  <a:cubicBezTo>
                    <a:pt x="2234" y="706"/>
                    <a:pt x="2205" y="676"/>
                    <a:pt x="2186" y="676"/>
                  </a:cubicBezTo>
                  <a:cubicBezTo>
                    <a:pt x="2176" y="676"/>
                    <a:pt x="2166" y="676"/>
                    <a:pt x="2156" y="686"/>
                  </a:cubicBezTo>
                  <a:cubicBezTo>
                    <a:pt x="2078" y="784"/>
                    <a:pt x="2009" y="872"/>
                    <a:pt x="1931" y="970"/>
                  </a:cubicBezTo>
                  <a:lnTo>
                    <a:pt x="1931" y="980"/>
                  </a:lnTo>
                  <a:cubicBezTo>
                    <a:pt x="1842" y="990"/>
                    <a:pt x="1755" y="1009"/>
                    <a:pt x="1666" y="1020"/>
                  </a:cubicBezTo>
                  <a:cubicBezTo>
                    <a:pt x="1725" y="941"/>
                    <a:pt x="1794" y="863"/>
                    <a:pt x="1853" y="774"/>
                  </a:cubicBezTo>
                  <a:cubicBezTo>
                    <a:pt x="1872" y="755"/>
                    <a:pt x="1842" y="726"/>
                    <a:pt x="1823" y="726"/>
                  </a:cubicBezTo>
                  <a:cubicBezTo>
                    <a:pt x="1813" y="726"/>
                    <a:pt x="1803" y="726"/>
                    <a:pt x="1794" y="735"/>
                  </a:cubicBezTo>
                  <a:cubicBezTo>
                    <a:pt x="1725" y="833"/>
                    <a:pt x="1646" y="922"/>
                    <a:pt x="1568" y="1020"/>
                  </a:cubicBezTo>
                  <a:lnTo>
                    <a:pt x="1568" y="1029"/>
                  </a:lnTo>
                  <a:cubicBezTo>
                    <a:pt x="1519" y="1039"/>
                    <a:pt x="1470" y="1039"/>
                    <a:pt x="1421" y="1049"/>
                  </a:cubicBezTo>
                  <a:cubicBezTo>
                    <a:pt x="1402" y="990"/>
                    <a:pt x="1363" y="931"/>
                    <a:pt x="1304" y="892"/>
                  </a:cubicBezTo>
                  <a:cubicBezTo>
                    <a:pt x="1323" y="853"/>
                    <a:pt x="1343" y="804"/>
                    <a:pt x="1363" y="755"/>
                  </a:cubicBezTo>
                  <a:cubicBezTo>
                    <a:pt x="1470" y="706"/>
                    <a:pt x="1588" y="657"/>
                    <a:pt x="1696" y="617"/>
                  </a:cubicBezTo>
                  <a:cubicBezTo>
                    <a:pt x="1735" y="598"/>
                    <a:pt x="1715" y="549"/>
                    <a:pt x="1686" y="549"/>
                  </a:cubicBezTo>
                  <a:lnTo>
                    <a:pt x="1666" y="549"/>
                  </a:lnTo>
                  <a:lnTo>
                    <a:pt x="1402" y="667"/>
                  </a:lnTo>
                  <a:cubicBezTo>
                    <a:pt x="1431" y="578"/>
                    <a:pt x="1470" y="500"/>
                    <a:pt x="1500" y="421"/>
                  </a:cubicBezTo>
                  <a:cubicBezTo>
                    <a:pt x="1617" y="373"/>
                    <a:pt x="1725" y="323"/>
                    <a:pt x="1833" y="275"/>
                  </a:cubicBezTo>
                  <a:cubicBezTo>
                    <a:pt x="1872" y="265"/>
                    <a:pt x="1853" y="206"/>
                    <a:pt x="1823" y="206"/>
                  </a:cubicBezTo>
                  <a:cubicBezTo>
                    <a:pt x="1813" y="206"/>
                    <a:pt x="1813" y="206"/>
                    <a:pt x="1803" y="216"/>
                  </a:cubicBezTo>
                  <a:cubicBezTo>
                    <a:pt x="1715" y="245"/>
                    <a:pt x="1627" y="284"/>
                    <a:pt x="1539" y="323"/>
                  </a:cubicBezTo>
                  <a:cubicBezTo>
                    <a:pt x="1578" y="245"/>
                    <a:pt x="1607" y="167"/>
                    <a:pt x="1637" y="88"/>
                  </a:cubicBezTo>
                  <a:cubicBezTo>
                    <a:pt x="1657" y="59"/>
                    <a:pt x="1627" y="40"/>
                    <a:pt x="1607" y="40"/>
                  </a:cubicBezTo>
                  <a:cubicBezTo>
                    <a:pt x="1598" y="40"/>
                    <a:pt x="1578" y="40"/>
                    <a:pt x="1578" y="59"/>
                  </a:cubicBezTo>
                  <a:lnTo>
                    <a:pt x="1490" y="265"/>
                  </a:lnTo>
                  <a:cubicBezTo>
                    <a:pt x="1480" y="275"/>
                    <a:pt x="1480" y="294"/>
                    <a:pt x="1470" y="304"/>
                  </a:cubicBezTo>
                  <a:cubicBezTo>
                    <a:pt x="1431" y="216"/>
                    <a:pt x="1392" y="118"/>
                    <a:pt x="1363" y="30"/>
                  </a:cubicBezTo>
                  <a:cubicBezTo>
                    <a:pt x="1352" y="10"/>
                    <a:pt x="1343" y="0"/>
                    <a:pt x="1333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4"/>
            <p:cNvSpPr/>
            <p:nvPr/>
          </p:nvSpPr>
          <p:spPr>
            <a:xfrm>
              <a:off x="7552452" y="3117494"/>
              <a:ext cx="398087" cy="378220"/>
            </a:xfrm>
            <a:custGeom>
              <a:avLst/>
              <a:gdLst/>
              <a:ahLst/>
              <a:cxnLst/>
              <a:rect l="l" t="t" r="r" b="b"/>
              <a:pathLst>
                <a:path w="2343" h="2226" extrusionOk="0">
                  <a:moveTo>
                    <a:pt x="1323" y="1"/>
                  </a:moveTo>
                  <a:cubicBezTo>
                    <a:pt x="1294" y="1"/>
                    <a:pt x="1275" y="20"/>
                    <a:pt x="1284" y="50"/>
                  </a:cubicBezTo>
                  <a:cubicBezTo>
                    <a:pt x="1333" y="157"/>
                    <a:pt x="1373" y="275"/>
                    <a:pt x="1421" y="383"/>
                  </a:cubicBezTo>
                  <a:cubicBezTo>
                    <a:pt x="1421" y="393"/>
                    <a:pt x="1421" y="393"/>
                    <a:pt x="1431" y="393"/>
                  </a:cubicBezTo>
                  <a:cubicBezTo>
                    <a:pt x="1392" y="481"/>
                    <a:pt x="1362" y="560"/>
                    <a:pt x="1323" y="638"/>
                  </a:cubicBezTo>
                  <a:cubicBezTo>
                    <a:pt x="1284" y="549"/>
                    <a:pt x="1255" y="451"/>
                    <a:pt x="1216" y="364"/>
                  </a:cubicBezTo>
                  <a:cubicBezTo>
                    <a:pt x="1206" y="344"/>
                    <a:pt x="1196" y="334"/>
                    <a:pt x="1186" y="334"/>
                  </a:cubicBezTo>
                  <a:cubicBezTo>
                    <a:pt x="1157" y="334"/>
                    <a:pt x="1137" y="364"/>
                    <a:pt x="1147" y="383"/>
                  </a:cubicBezTo>
                  <a:cubicBezTo>
                    <a:pt x="1196" y="501"/>
                    <a:pt x="1235" y="608"/>
                    <a:pt x="1284" y="726"/>
                  </a:cubicBezTo>
                  <a:lnTo>
                    <a:pt x="1284" y="736"/>
                  </a:lnTo>
                  <a:cubicBezTo>
                    <a:pt x="1275" y="775"/>
                    <a:pt x="1255" y="824"/>
                    <a:pt x="1235" y="863"/>
                  </a:cubicBezTo>
                  <a:cubicBezTo>
                    <a:pt x="1216" y="863"/>
                    <a:pt x="1196" y="854"/>
                    <a:pt x="1177" y="854"/>
                  </a:cubicBezTo>
                  <a:cubicBezTo>
                    <a:pt x="1127" y="854"/>
                    <a:pt x="1079" y="873"/>
                    <a:pt x="1049" y="893"/>
                  </a:cubicBezTo>
                  <a:cubicBezTo>
                    <a:pt x="1010" y="854"/>
                    <a:pt x="981" y="814"/>
                    <a:pt x="951" y="775"/>
                  </a:cubicBezTo>
                  <a:lnTo>
                    <a:pt x="951" y="765"/>
                  </a:lnTo>
                  <a:cubicBezTo>
                    <a:pt x="961" y="647"/>
                    <a:pt x="981" y="530"/>
                    <a:pt x="990" y="412"/>
                  </a:cubicBezTo>
                  <a:cubicBezTo>
                    <a:pt x="1000" y="383"/>
                    <a:pt x="981" y="373"/>
                    <a:pt x="961" y="373"/>
                  </a:cubicBezTo>
                  <a:cubicBezTo>
                    <a:pt x="941" y="373"/>
                    <a:pt x="922" y="383"/>
                    <a:pt x="922" y="403"/>
                  </a:cubicBezTo>
                  <a:cubicBezTo>
                    <a:pt x="912" y="501"/>
                    <a:pt x="902" y="599"/>
                    <a:pt x="892" y="687"/>
                  </a:cubicBezTo>
                  <a:cubicBezTo>
                    <a:pt x="833" y="618"/>
                    <a:pt x="785" y="549"/>
                    <a:pt x="726" y="481"/>
                  </a:cubicBezTo>
                  <a:cubicBezTo>
                    <a:pt x="745" y="364"/>
                    <a:pt x="755" y="246"/>
                    <a:pt x="774" y="118"/>
                  </a:cubicBezTo>
                  <a:cubicBezTo>
                    <a:pt x="774" y="99"/>
                    <a:pt x="755" y="79"/>
                    <a:pt x="735" y="79"/>
                  </a:cubicBezTo>
                  <a:cubicBezTo>
                    <a:pt x="716" y="79"/>
                    <a:pt x="706" y="89"/>
                    <a:pt x="696" y="118"/>
                  </a:cubicBezTo>
                  <a:cubicBezTo>
                    <a:pt x="687" y="207"/>
                    <a:pt x="676" y="305"/>
                    <a:pt x="667" y="403"/>
                  </a:cubicBezTo>
                  <a:cubicBezTo>
                    <a:pt x="608" y="334"/>
                    <a:pt x="559" y="266"/>
                    <a:pt x="510" y="197"/>
                  </a:cubicBezTo>
                  <a:cubicBezTo>
                    <a:pt x="500" y="187"/>
                    <a:pt x="491" y="177"/>
                    <a:pt x="480" y="177"/>
                  </a:cubicBezTo>
                  <a:cubicBezTo>
                    <a:pt x="451" y="177"/>
                    <a:pt x="432" y="216"/>
                    <a:pt x="451" y="236"/>
                  </a:cubicBezTo>
                  <a:cubicBezTo>
                    <a:pt x="491" y="295"/>
                    <a:pt x="539" y="353"/>
                    <a:pt x="589" y="412"/>
                  </a:cubicBezTo>
                  <a:cubicBezTo>
                    <a:pt x="598" y="422"/>
                    <a:pt x="608" y="442"/>
                    <a:pt x="618" y="451"/>
                  </a:cubicBezTo>
                  <a:cubicBezTo>
                    <a:pt x="510" y="442"/>
                    <a:pt x="412" y="422"/>
                    <a:pt x="314" y="412"/>
                  </a:cubicBezTo>
                  <a:cubicBezTo>
                    <a:pt x="265" y="412"/>
                    <a:pt x="265" y="471"/>
                    <a:pt x="304" y="481"/>
                  </a:cubicBezTo>
                  <a:cubicBezTo>
                    <a:pt x="422" y="501"/>
                    <a:pt x="549" y="510"/>
                    <a:pt x="667" y="530"/>
                  </a:cubicBezTo>
                  <a:lnTo>
                    <a:pt x="676" y="530"/>
                  </a:lnTo>
                  <a:cubicBezTo>
                    <a:pt x="726" y="599"/>
                    <a:pt x="785" y="667"/>
                    <a:pt x="833" y="745"/>
                  </a:cubicBezTo>
                  <a:cubicBezTo>
                    <a:pt x="735" y="726"/>
                    <a:pt x="637" y="716"/>
                    <a:pt x="539" y="697"/>
                  </a:cubicBezTo>
                  <a:lnTo>
                    <a:pt x="530" y="697"/>
                  </a:lnTo>
                  <a:cubicBezTo>
                    <a:pt x="491" y="697"/>
                    <a:pt x="480" y="765"/>
                    <a:pt x="530" y="765"/>
                  </a:cubicBezTo>
                  <a:lnTo>
                    <a:pt x="883" y="824"/>
                  </a:lnTo>
                  <a:lnTo>
                    <a:pt x="902" y="824"/>
                  </a:lnTo>
                  <a:lnTo>
                    <a:pt x="990" y="941"/>
                  </a:lnTo>
                  <a:cubicBezTo>
                    <a:pt x="970" y="961"/>
                    <a:pt x="951" y="980"/>
                    <a:pt x="941" y="1010"/>
                  </a:cubicBezTo>
                  <a:cubicBezTo>
                    <a:pt x="931" y="1039"/>
                    <a:pt x="922" y="1078"/>
                    <a:pt x="922" y="1108"/>
                  </a:cubicBezTo>
                  <a:cubicBezTo>
                    <a:pt x="872" y="1118"/>
                    <a:pt x="814" y="1128"/>
                    <a:pt x="765" y="1128"/>
                  </a:cubicBezTo>
                  <a:cubicBezTo>
                    <a:pt x="667" y="1059"/>
                    <a:pt x="569" y="991"/>
                    <a:pt x="471" y="912"/>
                  </a:cubicBezTo>
                  <a:lnTo>
                    <a:pt x="451" y="912"/>
                  </a:lnTo>
                  <a:cubicBezTo>
                    <a:pt x="422" y="912"/>
                    <a:pt x="402" y="951"/>
                    <a:pt x="432" y="971"/>
                  </a:cubicBezTo>
                  <a:cubicBezTo>
                    <a:pt x="510" y="1030"/>
                    <a:pt x="589" y="1089"/>
                    <a:pt x="657" y="1147"/>
                  </a:cubicBezTo>
                  <a:cubicBezTo>
                    <a:pt x="578" y="1157"/>
                    <a:pt x="491" y="1167"/>
                    <a:pt x="402" y="1176"/>
                  </a:cubicBezTo>
                  <a:cubicBezTo>
                    <a:pt x="304" y="1108"/>
                    <a:pt x="206" y="1039"/>
                    <a:pt x="108" y="961"/>
                  </a:cubicBezTo>
                  <a:lnTo>
                    <a:pt x="88" y="961"/>
                  </a:lnTo>
                  <a:cubicBezTo>
                    <a:pt x="59" y="961"/>
                    <a:pt x="40" y="1000"/>
                    <a:pt x="69" y="1020"/>
                  </a:cubicBezTo>
                  <a:lnTo>
                    <a:pt x="304" y="1196"/>
                  </a:lnTo>
                  <a:lnTo>
                    <a:pt x="40" y="1226"/>
                  </a:lnTo>
                  <a:cubicBezTo>
                    <a:pt x="1" y="1235"/>
                    <a:pt x="10" y="1304"/>
                    <a:pt x="49" y="1304"/>
                  </a:cubicBezTo>
                  <a:lnTo>
                    <a:pt x="49" y="1294"/>
                  </a:lnTo>
                  <a:cubicBezTo>
                    <a:pt x="128" y="1294"/>
                    <a:pt x="197" y="1285"/>
                    <a:pt x="275" y="1274"/>
                  </a:cubicBezTo>
                  <a:cubicBezTo>
                    <a:pt x="284" y="1265"/>
                    <a:pt x="304" y="1265"/>
                    <a:pt x="314" y="1265"/>
                  </a:cubicBezTo>
                  <a:cubicBezTo>
                    <a:pt x="255" y="1343"/>
                    <a:pt x="197" y="1422"/>
                    <a:pt x="128" y="1500"/>
                  </a:cubicBezTo>
                  <a:cubicBezTo>
                    <a:pt x="108" y="1529"/>
                    <a:pt x="138" y="1559"/>
                    <a:pt x="167" y="1559"/>
                  </a:cubicBezTo>
                  <a:cubicBezTo>
                    <a:pt x="167" y="1559"/>
                    <a:pt x="177" y="1559"/>
                    <a:pt x="186" y="1549"/>
                  </a:cubicBezTo>
                  <a:cubicBezTo>
                    <a:pt x="265" y="1451"/>
                    <a:pt x="334" y="1353"/>
                    <a:pt x="412" y="1265"/>
                  </a:cubicBezTo>
                  <a:lnTo>
                    <a:pt x="412" y="1255"/>
                  </a:lnTo>
                  <a:cubicBezTo>
                    <a:pt x="500" y="1235"/>
                    <a:pt x="589" y="1226"/>
                    <a:pt x="676" y="1216"/>
                  </a:cubicBezTo>
                  <a:lnTo>
                    <a:pt x="676" y="1216"/>
                  </a:lnTo>
                  <a:cubicBezTo>
                    <a:pt x="618" y="1294"/>
                    <a:pt x="559" y="1372"/>
                    <a:pt x="491" y="1451"/>
                  </a:cubicBezTo>
                  <a:cubicBezTo>
                    <a:pt x="471" y="1481"/>
                    <a:pt x="500" y="1510"/>
                    <a:pt x="520" y="1510"/>
                  </a:cubicBezTo>
                  <a:cubicBezTo>
                    <a:pt x="530" y="1510"/>
                    <a:pt x="539" y="1510"/>
                    <a:pt x="549" y="1500"/>
                  </a:cubicBezTo>
                  <a:cubicBezTo>
                    <a:pt x="628" y="1402"/>
                    <a:pt x="696" y="1304"/>
                    <a:pt x="774" y="1216"/>
                  </a:cubicBezTo>
                  <a:lnTo>
                    <a:pt x="774" y="1206"/>
                  </a:lnTo>
                  <a:cubicBezTo>
                    <a:pt x="833" y="1196"/>
                    <a:pt x="883" y="1187"/>
                    <a:pt x="941" y="1176"/>
                  </a:cubicBezTo>
                  <a:cubicBezTo>
                    <a:pt x="961" y="1235"/>
                    <a:pt x="990" y="1285"/>
                    <a:pt x="1049" y="1314"/>
                  </a:cubicBezTo>
                  <a:cubicBezTo>
                    <a:pt x="1029" y="1372"/>
                    <a:pt x="1000" y="1422"/>
                    <a:pt x="981" y="1481"/>
                  </a:cubicBezTo>
                  <a:cubicBezTo>
                    <a:pt x="872" y="1520"/>
                    <a:pt x="755" y="1568"/>
                    <a:pt x="647" y="1618"/>
                  </a:cubicBezTo>
                  <a:cubicBezTo>
                    <a:pt x="608" y="1637"/>
                    <a:pt x="628" y="1686"/>
                    <a:pt x="667" y="1686"/>
                  </a:cubicBezTo>
                  <a:lnTo>
                    <a:pt x="676" y="1686"/>
                  </a:lnTo>
                  <a:lnTo>
                    <a:pt x="941" y="1568"/>
                  </a:lnTo>
                  <a:lnTo>
                    <a:pt x="941" y="1568"/>
                  </a:lnTo>
                  <a:cubicBezTo>
                    <a:pt x="912" y="1647"/>
                    <a:pt x="872" y="1735"/>
                    <a:pt x="843" y="1814"/>
                  </a:cubicBezTo>
                  <a:cubicBezTo>
                    <a:pt x="735" y="1862"/>
                    <a:pt x="618" y="1912"/>
                    <a:pt x="510" y="1951"/>
                  </a:cubicBezTo>
                  <a:cubicBezTo>
                    <a:pt x="471" y="1971"/>
                    <a:pt x="491" y="2019"/>
                    <a:pt x="520" y="2019"/>
                  </a:cubicBezTo>
                  <a:lnTo>
                    <a:pt x="539" y="2019"/>
                  </a:lnTo>
                  <a:cubicBezTo>
                    <a:pt x="628" y="1980"/>
                    <a:pt x="716" y="1941"/>
                    <a:pt x="804" y="1912"/>
                  </a:cubicBezTo>
                  <a:lnTo>
                    <a:pt x="804" y="1912"/>
                  </a:lnTo>
                  <a:cubicBezTo>
                    <a:pt x="774" y="1990"/>
                    <a:pt x="735" y="2069"/>
                    <a:pt x="706" y="2147"/>
                  </a:cubicBezTo>
                  <a:cubicBezTo>
                    <a:pt x="696" y="2176"/>
                    <a:pt x="716" y="2196"/>
                    <a:pt x="735" y="2196"/>
                  </a:cubicBezTo>
                  <a:cubicBezTo>
                    <a:pt x="755" y="2196"/>
                    <a:pt x="765" y="2186"/>
                    <a:pt x="774" y="2176"/>
                  </a:cubicBezTo>
                  <a:cubicBezTo>
                    <a:pt x="794" y="2108"/>
                    <a:pt x="824" y="2039"/>
                    <a:pt x="853" y="1971"/>
                  </a:cubicBezTo>
                  <a:cubicBezTo>
                    <a:pt x="863" y="1960"/>
                    <a:pt x="863" y="1941"/>
                    <a:pt x="872" y="1921"/>
                  </a:cubicBezTo>
                  <a:cubicBezTo>
                    <a:pt x="912" y="2019"/>
                    <a:pt x="951" y="2117"/>
                    <a:pt x="990" y="2206"/>
                  </a:cubicBezTo>
                  <a:cubicBezTo>
                    <a:pt x="990" y="2225"/>
                    <a:pt x="1000" y="2225"/>
                    <a:pt x="1020" y="2225"/>
                  </a:cubicBezTo>
                  <a:cubicBezTo>
                    <a:pt x="1039" y="2225"/>
                    <a:pt x="1059" y="2206"/>
                    <a:pt x="1049" y="2176"/>
                  </a:cubicBezTo>
                  <a:cubicBezTo>
                    <a:pt x="1010" y="2069"/>
                    <a:pt x="961" y="1951"/>
                    <a:pt x="922" y="1843"/>
                  </a:cubicBezTo>
                  <a:cubicBezTo>
                    <a:pt x="912" y="1843"/>
                    <a:pt x="912" y="1833"/>
                    <a:pt x="912" y="1833"/>
                  </a:cubicBezTo>
                  <a:cubicBezTo>
                    <a:pt x="941" y="1755"/>
                    <a:pt x="981" y="1666"/>
                    <a:pt x="1010" y="1588"/>
                  </a:cubicBezTo>
                  <a:cubicBezTo>
                    <a:pt x="1049" y="1686"/>
                    <a:pt x="1088" y="1775"/>
                    <a:pt x="1127" y="1873"/>
                  </a:cubicBezTo>
                  <a:cubicBezTo>
                    <a:pt x="1127" y="1882"/>
                    <a:pt x="1147" y="1892"/>
                    <a:pt x="1157" y="1892"/>
                  </a:cubicBezTo>
                  <a:cubicBezTo>
                    <a:pt x="1177" y="1892"/>
                    <a:pt x="1206" y="1873"/>
                    <a:pt x="1186" y="1843"/>
                  </a:cubicBezTo>
                  <a:cubicBezTo>
                    <a:pt x="1147" y="1725"/>
                    <a:pt x="1098" y="1618"/>
                    <a:pt x="1059" y="1510"/>
                  </a:cubicBezTo>
                  <a:cubicBezTo>
                    <a:pt x="1059" y="1500"/>
                    <a:pt x="1049" y="1500"/>
                    <a:pt x="1049" y="1500"/>
                  </a:cubicBezTo>
                  <a:cubicBezTo>
                    <a:pt x="1068" y="1441"/>
                    <a:pt x="1088" y="1392"/>
                    <a:pt x="1118" y="1343"/>
                  </a:cubicBezTo>
                  <a:cubicBezTo>
                    <a:pt x="1137" y="1343"/>
                    <a:pt x="1157" y="1353"/>
                    <a:pt x="1177" y="1353"/>
                  </a:cubicBezTo>
                  <a:cubicBezTo>
                    <a:pt x="1216" y="1353"/>
                    <a:pt x="1255" y="1343"/>
                    <a:pt x="1284" y="1324"/>
                  </a:cubicBezTo>
                  <a:cubicBezTo>
                    <a:pt x="1323" y="1372"/>
                    <a:pt x="1353" y="1412"/>
                    <a:pt x="1392" y="1461"/>
                  </a:cubicBezTo>
                  <a:cubicBezTo>
                    <a:pt x="1373" y="1579"/>
                    <a:pt x="1362" y="1696"/>
                    <a:pt x="1343" y="1814"/>
                  </a:cubicBezTo>
                  <a:cubicBezTo>
                    <a:pt x="1343" y="1843"/>
                    <a:pt x="1362" y="1853"/>
                    <a:pt x="1382" y="1853"/>
                  </a:cubicBezTo>
                  <a:cubicBezTo>
                    <a:pt x="1402" y="1853"/>
                    <a:pt x="1412" y="1843"/>
                    <a:pt x="1421" y="1823"/>
                  </a:cubicBezTo>
                  <a:cubicBezTo>
                    <a:pt x="1431" y="1725"/>
                    <a:pt x="1441" y="1637"/>
                    <a:pt x="1451" y="1539"/>
                  </a:cubicBezTo>
                  <a:cubicBezTo>
                    <a:pt x="1500" y="1608"/>
                    <a:pt x="1558" y="1677"/>
                    <a:pt x="1608" y="1745"/>
                  </a:cubicBezTo>
                  <a:cubicBezTo>
                    <a:pt x="1598" y="1862"/>
                    <a:pt x="1578" y="1990"/>
                    <a:pt x="1569" y="2108"/>
                  </a:cubicBezTo>
                  <a:cubicBezTo>
                    <a:pt x="1569" y="2127"/>
                    <a:pt x="1588" y="2147"/>
                    <a:pt x="1608" y="2147"/>
                  </a:cubicBezTo>
                  <a:cubicBezTo>
                    <a:pt x="1617" y="2147"/>
                    <a:pt x="1637" y="2137"/>
                    <a:pt x="1637" y="2117"/>
                  </a:cubicBezTo>
                  <a:cubicBezTo>
                    <a:pt x="1647" y="2019"/>
                    <a:pt x="1667" y="1921"/>
                    <a:pt x="1676" y="1823"/>
                  </a:cubicBezTo>
                  <a:cubicBezTo>
                    <a:pt x="1725" y="1892"/>
                    <a:pt x="1774" y="1960"/>
                    <a:pt x="1833" y="2029"/>
                  </a:cubicBezTo>
                  <a:cubicBezTo>
                    <a:pt x="1843" y="2039"/>
                    <a:pt x="1852" y="2049"/>
                    <a:pt x="1863" y="2049"/>
                  </a:cubicBezTo>
                  <a:cubicBezTo>
                    <a:pt x="1882" y="2049"/>
                    <a:pt x="1911" y="2019"/>
                    <a:pt x="1892" y="1990"/>
                  </a:cubicBezTo>
                  <a:cubicBezTo>
                    <a:pt x="1843" y="1931"/>
                    <a:pt x="1804" y="1873"/>
                    <a:pt x="1754" y="1814"/>
                  </a:cubicBezTo>
                  <a:cubicBezTo>
                    <a:pt x="1745" y="1804"/>
                    <a:pt x="1735" y="1794"/>
                    <a:pt x="1725" y="1775"/>
                  </a:cubicBezTo>
                  <a:lnTo>
                    <a:pt x="1725" y="1775"/>
                  </a:lnTo>
                  <a:cubicBezTo>
                    <a:pt x="1823" y="1794"/>
                    <a:pt x="1921" y="1804"/>
                    <a:pt x="2019" y="1823"/>
                  </a:cubicBezTo>
                  <a:lnTo>
                    <a:pt x="2029" y="1823"/>
                  </a:lnTo>
                  <a:cubicBezTo>
                    <a:pt x="2068" y="1823"/>
                    <a:pt x="2078" y="1755"/>
                    <a:pt x="2029" y="1745"/>
                  </a:cubicBezTo>
                  <a:cubicBezTo>
                    <a:pt x="1911" y="1735"/>
                    <a:pt x="1794" y="1716"/>
                    <a:pt x="1676" y="1696"/>
                  </a:cubicBezTo>
                  <a:lnTo>
                    <a:pt x="1667" y="1696"/>
                  </a:lnTo>
                  <a:cubicBezTo>
                    <a:pt x="1608" y="1627"/>
                    <a:pt x="1558" y="1559"/>
                    <a:pt x="1500" y="1490"/>
                  </a:cubicBezTo>
                  <a:lnTo>
                    <a:pt x="1500" y="1490"/>
                  </a:lnTo>
                  <a:cubicBezTo>
                    <a:pt x="1598" y="1500"/>
                    <a:pt x="1706" y="1520"/>
                    <a:pt x="1804" y="1529"/>
                  </a:cubicBezTo>
                  <a:cubicBezTo>
                    <a:pt x="1843" y="1529"/>
                    <a:pt x="1852" y="1461"/>
                    <a:pt x="1813" y="1461"/>
                  </a:cubicBezTo>
                  <a:cubicBezTo>
                    <a:pt x="1686" y="1441"/>
                    <a:pt x="1569" y="1422"/>
                    <a:pt x="1451" y="1412"/>
                  </a:cubicBezTo>
                  <a:lnTo>
                    <a:pt x="1441" y="1412"/>
                  </a:lnTo>
                  <a:cubicBezTo>
                    <a:pt x="1412" y="1363"/>
                    <a:pt x="1373" y="1324"/>
                    <a:pt x="1343" y="1285"/>
                  </a:cubicBezTo>
                  <a:lnTo>
                    <a:pt x="1402" y="1196"/>
                  </a:lnTo>
                  <a:cubicBezTo>
                    <a:pt x="1412" y="1167"/>
                    <a:pt x="1421" y="1147"/>
                    <a:pt x="1421" y="1118"/>
                  </a:cubicBezTo>
                  <a:cubicBezTo>
                    <a:pt x="1471" y="1108"/>
                    <a:pt x="1519" y="1098"/>
                    <a:pt x="1578" y="1098"/>
                  </a:cubicBezTo>
                  <a:cubicBezTo>
                    <a:pt x="1676" y="1167"/>
                    <a:pt x="1774" y="1245"/>
                    <a:pt x="1863" y="1314"/>
                  </a:cubicBezTo>
                  <a:cubicBezTo>
                    <a:pt x="1872" y="1314"/>
                    <a:pt x="1882" y="1324"/>
                    <a:pt x="1882" y="1324"/>
                  </a:cubicBezTo>
                  <a:cubicBezTo>
                    <a:pt x="1911" y="1324"/>
                    <a:pt x="1941" y="1274"/>
                    <a:pt x="1911" y="1255"/>
                  </a:cubicBezTo>
                  <a:lnTo>
                    <a:pt x="1676" y="1078"/>
                  </a:lnTo>
                  <a:lnTo>
                    <a:pt x="1941" y="1049"/>
                  </a:lnTo>
                  <a:cubicBezTo>
                    <a:pt x="2039" y="1118"/>
                    <a:pt x="2127" y="1196"/>
                    <a:pt x="2225" y="1265"/>
                  </a:cubicBezTo>
                  <a:cubicBezTo>
                    <a:pt x="2235" y="1265"/>
                    <a:pt x="2244" y="1274"/>
                    <a:pt x="2244" y="1274"/>
                  </a:cubicBezTo>
                  <a:cubicBezTo>
                    <a:pt x="2274" y="1274"/>
                    <a:pt x="2303" y="1226"/>
                    <a:pt x="2274" y="1206"/>
                  </a:cubicBezTo>
                  <a:lnTo>
                    <a:pt x="2039" y="1030"/>
                  </a:lnTo>
                  <a:cubicBezTo>
                    <a:pt x="2127" y="1020"/>
                    <a:pt x="2215" y="1010"/>
                    <a:pt x="2294" y="1000"/>
                  </a:cubicBezTo>
                  <a:cubicBezTo>
                    <a:pt x="2342" y="991"/>
                    <a:pt x="2333" y="932"/>
                    <a:pt x="2294" y="932"/>
                  </a:cubicBezTo>
                  <a:lnTo>
                    <a:pt x="2284" y="932"/>
                  </a:lnTo>
                  <a:cubicBezTo>
                    <a:pt x="2215" y="941"/>
                    <a:pt x="2137" y="951"/>
                    <a:pt x="2068" y="961"/>
                  </a:cubicBezTo>
                  <a:lnTo>
                    <a:pt x="2019" y="961"/>
                  </a:lnTo>
                  <a:cubicBezTo>
                    <a:pt x="2078" y="883"/>
                    <a:pt x="2146" y="804"/>
                    <a:pt x="2205" y="726"/>
                  </a:cubicBezTo>
                  <a:cubicBezTo>
                    <a:pt x="2225" y="697"/>
                    <a:pt x="2205" y="667"/>
                    <a:pt x="2176" y="667"/>
                  </a:cubicBezTo>
                  <a:cubicBezTo>
                    <a:pt x="2166" y="667"/>
                    <a:pt x="2157" y="677"/>
                    <a:pt x="2146" y="687"/>
                  </a:cubicBezTo>
                  <a:cubicBezTo>
                    <a:pt x="2078" y="775"/>
                    <a:pt x="2000" y="873"/>
                    <a:pt x="1931" y="971"/>
                  </a:cubicBezTo>
                  <a:cubicBezTo>
                    <a:pt x="1921" y="971"/>
                    <a:pt x="1921" y="971"/>
                    <a:pt x="1921" y="980"/>
                  </a:cubicBezTo>
                  <a:lnTo>
                    <a:pt x="1656" y="1010"/>
                  </a:lnTo>
                  <a:cubicBezTo>
                    <a:pt x="1725" y="932"/>
                    <a:pt x="1784" y="854"/>
                    <a:pt x="1843" y="775"/>
                  </a:cubicBezTo>
                  <a:cubicBezTo>
                    <a:pt x="1863" y="745"/>
                    <a:pt x="1843" y="716"/>
                    <a:pt x="1813" y="716"/>
                  </a:cubicBezTo>
                  <a:cubicBezTo>
                    <a:pt x="1804" y="716"/>
                    <a:pt x="1794" y="726"/>
                    <a:pt x="1784" y="736"/>
                  </a:cubicBezTo>
                  <a:cubicBezTo>
                    <a:pt x="1715" y="824"/>
                    <a:pt x="1637" y="922"/>
                    <a:pt x="1569" y="1020"/>
                  </a:cubicBezTo>
                  <a:cubicBezTo>
                    <a:pt x="1569" y="1020"/>
                    <a:pt x="1558" y="1020"/>
                    <a:pt x="1558" y="1030"/>
                  </a:cubicBezTo>
                  <a:cubicBezTo>
                    <a:pt x="1510" y="1030"/>
                    <a:pt x="1460" y="1039"/>
                    <a:pt x="1412" y="1049"/>
                  </a:cubicBezTo>
                  <a:cubicBezTo>
                    <a:pt x="1392" y="980"/>
                    <a:pt x="1353" y="932"/>
                    <a:pt x="1304" y="893"/>
                  </a:cubicBezTo>
                  <a:cubicBezTo>
                    <a:pt x="1314" y="843"/>
                    <a:pt x="1333" y="795"/>
                    <a:pt x="1353" y="756"/>
                  </a:cubicBezTo>
                  <a:lnTo>
                    <a:pt x="1362" y="756"/>
                  </a:lnTo>
                  <a:lnTo>
                    <a:pt x="1686" y="608"/>
                  </a:lnTo>
                  <a:cubicBezTo>
                    <a:pt x="1725" y="599"/>
                    <a:pt x="1706" y="540"/>
                    <a:pt x="1676" y="540"/>
                  </a:cubicBezTo>
                  <a:lnTo>
                    <a:pt x="1667" y="540"/>
                  </a:lnTo>
                  <a:cubicBezTo>
                    <a:pt x="1569" y="579"/>
                    <a:pt x="1480" y="618"/>
                    <a:pt x="1392" y="658"/>
                  </a:cubicBezTo>
                  <a:cubicBezTo>
                    <a:pt x="1431" y="579"/>
                    <a:pt x="1460" y="501"/>
                    <a:pt x="1500" y="412"/>
                  </a:cubicBezTo>
                  <a:cubicBezTo>
                    <a:pt x="1608" y="364"/>
                    <a:pt x="1715" y="324"/>
                    <a:pt x="1833" y="275"/>
                  </a:cubicBezTo>
                  <a:cubicBezTo>
                    <a:pt x="1863" y="255"/>
                    <a:pt x="1852" y="207"/>
                    <a:pt x="1813" y="207"/>
                  </a:cubicBezTo>
                  <a:lnTo>
                    <a:pt x="1804" y="207"/>
                  </a:lnTo>
                  <a:lnTo>
                    <a:pt x="1539" y="324"/>
                  </a:lnTo>
                  <a:cubicBezTo>
                    <a:pt x="1569" y="246"/>
                    <a:pt x="1598" y="157"/>
                    <a:pt x="1637" y="79"/>
                  </a:cubicBezTo>
                  <a:cubicBezTo>
                    <a:pt x="1647" y="50"/>
                    <a:pt x="1617" y="30"/>
                    <a:pt x="1598" y="30"/>
                  </a:cubicBezTo>
                  <a:cubicBezTo>
                    <a:pt x="1588" y="30"/>
                    <a:pt x="1578" y="40"/>
                    <a:pt x="1569" y="50"/>
                  </a:cubicBezTo>
                  <a:lnTo>
                    <a:pt x="1480" y="255"/>
                  </a:lnTo>
                  <a:cubicBezTo>
                    <a:pt x="1480" y="275"/>
                    <a:pt x="1471" y="285"/>
                    <a:pt x="1460" y="305"/>
                  </a:cubicBezTo>
                  <a:cubicBezTo>
                    <a:pt x="1431" y="207"/>
                    <a:pt x="1392" y="118"/>
                    <a:pt x="1353" y="20"/>
                  </a:cubicBezTo>
                  <a:cubicBezTo>
                    <a:pt x="1343" y="11"/>
                    <a:pt x="1333" y="1"/>
                    <a:pt x="1323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4"/>
            <p:cNvSpPr/>
            <p:nvPr/>
          </p:nvSpPr>
          <p:spPr>
            <a:xfrm>
              <a:off x="6282057" y="5450151"/>
              <a:ext cx="398087" cy="378050"/>
            </a:xfrm>
            <a:custGeom>
              <a:avLst/>
              <a:gdLst/>
              <a:ahLst/>
              <a:cxnLst/>
              <a:rect l="l" t="t" r="r" b="b"/>
              <a:pathLst>
                <a:path w="2343" h="2225" extrusionOk="0">
                  <a:moveTo>
                    <a:pt x="1324" y="1"/>
                  </a:moveTo>
                  <a:cubicBezTo>
                    <a:pt x="1294" y="1"/>
                    <a:pt x="1274" y="20"/>
                    <a:pt x="1285" y="49"/>
                  </a:cubicBezTo>
                  <a:cubicBezTo>
                    <a:pt x="1333" y="157"/>
                    <a:pt x="1372" y="275"/>
                    <a:pt x="1422" y="382"/>
                  </a:cubicBezTo>
                  <a:lnTo>
                    <a:pt x="1422" y="393"/>
                  </a:lnTo>
                  <a:cubicBezTo>
                    <a:pt x="1392" y="471"/>
                    <a:pt x="1363" y="559"/>
                    <a:pt x="1324" y="637"/>
                  </a:cubicBezTo>
                  <a:cubicBezTo>
                    <a:pt x="1285" y="539"/>
                    <a:pt x="1245" y="451"/>
                    <a:pt x="1216" y="353"/>
                  </a:cubicBezTo>
                  <a:cubicBezTo>
                    <a:pt x="1206" y="343"/>
                    <a:pt x="1196" y="334"/>
                    <a:pt x="1176" y="334"/>
                  </a:cubicBezTo>
                  <a:cubicBezTo>
                    <a:pt x="1157" y="334"/>
                    <a:pt x="1137" y="353"/>
                    <a:pt x="1147" y="382"/>
                  </a:cubicBezTo>
                  <a:cubicBezTo>
                    <a:pt x="1187" y="500"/>
                    <a:pt x="1235" y="608"/>
                    <a:pt x="1285" y="716"/>
                  </a:cubicBezTo>
                  <a:lnTo>
                    <a:pt x="1285" y="726"/>
                  </a:lnTo>
                  <a:cubicBezTo>
                    <a:pt x="1265" y="774"/>
                    <a:pt x="1245" y="814"/>
                    <a:pt x="1235" y="863"/>
                  </a:cubicBezTo>
                  <a:cubicBezTo>
                    <a:pt x="1216" y="863"/>
                    <a:pt x="1187" y="853"/>
                    <a:pt x="1167" y="853"/>
                  </a:cubicBezTo>
                  <a:cubicBezTo>
                    <a:pt x="1128" y="853"/>
                    <a:pt x="1078" y="872"/>
                    <a:pt x="1039" y="892"/>
                  </a:cubicBezTo>
                  <a:cubicBezTo>
                    <a:pt x="1010" y="853"/>
                    <a:pt x="980" y="814"/>
                    <a:pt x="951" y="765"/>
                  </a:cubicBezTo>
                  <a:cubicBezTo>
                    <a:pt x="961" y="647"/>
                    <a:pt x="980" y="530"/>
                    <a:pt x="991" y="412"/>
                  </a:cubicBezTo>
                  <a:cubicBezTo>
                    <a:pt x="991" y="382"/>
                    <a:pt x="971" y="373"/>
                    <a:pt x="951" y="373"/>
                  </a:cubicBezTo>
                  <a:cubicBezTo>
                    <a:pt x="941" y="373"/>
                    <a:pt x="922" y="382"/>
                    <a:pt x="922" y="402"/>
                  </a:cubicBezTo>
                  <a:cubicBezTo>
                    <a:pt x="912" y="500"/>
                    <a:pt x="893" y="589"/>
                    <a:pt x="882" y="687"/>
                  </a:cubicBezTo>
                  <a:cubicBezTo>
                    <a:pt x="834" y="618"/>
                    <a:pt x="775" y="549"/>
                    <a:pt x="726" y="480"/>
                  </a:cubicBezTo>
                  <a:cubicBezTo>
                    <a:pt x="736" y="363"/>
                    <a:pt x="755" y="236"/>
                    <a:pt x="765" y="118"/>
                  </a:cubicBezTo>
                  <a:cubicBezTo>
                    <a:pt x="775" y="99"/>
                    <a:pt x="755" y="79"/>
                    <a:pt x="736" y="79"/>
                  </a:cubicBezTo>
                  <a:cubicBezTo>
                    <a:pt x="716" y="79"/>
                    <a:pt x="697" y="88"/>
                    <a:pt x="697" y="108"/>
                  </a:cubicBezTo>
                  <a:lnTo>
                    <a:pt x="667" y="402"/>
                  </a:lnTo>
                  <a:cubicBezTo>
                    <a:pt x="608" y="334"/>
                    <a:pt x="559" y="265"/>
                    <a:pt x="501" y="197"/>
                  </a:cubicBezTo>
                  <a:cubicBezTo>
                    <a:pt x="501" y="186"/>
                    <a:pt x="490" y="177"/>
                    <a:pt x="481" y="177"/>
                  </a:cubicBezTo>
                  <a:cubicBezTo>
                    <a:pt x="451" y="177"/>
                    <a:pt x="432" y="206"/>
                    <a:pt x="451" y="236"/>
                  </a:cubicBezTo>
                  <a:cubicBezTo>
                    <a:pt x="490" y="295"/>
                    <a:pt x="540" y="353"/>
                    <a:pt x="579" y="412"/>
                  </a:cubicBezTo>
                  <a:cubicBezTo>
                    <a:pt x="588" y="422"/>
                    <a:pt x="599" y="441"/>
                    <a:pt x="608" y="451"/>
                  </a:cubicBezTo>
                  <a:cubicBezTo>
                    <a:pt x="510" y="432"/>
                    <a:pt x="412" y="422"/>
                    <a:pt x="314" y="412"/>
                  </a:cubicBezTo>
                  <a:lnTo>
                    <a:pt x="305" y="412"/>
                  </a:lnTo>
                  <a:cubicBezTo>
                    <a:pt x="265" y="412"/>
                    <a:pt x="265" y="471"/>
                    <a:pt x="305" y="480"/>
                  </a:cubicBezTo>
                  <a:cubicBezTo>
                    <a:pt x="422" y="500"/>
                    <a:pt x="540" y="510"/>
                    <a:pt x="657" y="530"/>
                  </a:cubicBezTo>
                  <a:lnTo>
                    <a:pt x="677" y="530"/>
                  </a:lnTo>
                  <a:cubicBezTo>
                    <a:pt x="726" y="598"/>
                    <a:pt x="784" y="667"/>
                    <a:pt x="834" y="735"/>
                  </a:cubicBezTo>
                  <a:cubicBezTo>
                    <a:pt x="736" y="726"/>
                    <a:pt x="638" y="706"/>
                    <a:pt x="540" y="696"/>
                  </a:cubicBezTo>
                  <a:lnTo>
                    <a:pt x="530" y="696"/>
                  </a:lnTo>
                  <a:cubicBezTo>
                    <a:pt x="490" y="696"/>
                    <a:pt x="481" y="765"/>
                    <a:pt x="530" y="765"/>
                  </a:cubicBezTo>
                  <a:cubicBezTo>
                    <a:pt x="647" y="785"/>
                    <a:pt x="765" y="804"/>
                    <a:pt x="882" y="814"/>
                  </a:cubicBezTo>
                  <a:lnTo>
                    <a:pt x="893" y="814"/>
                  </a:lnTo>
                  <a:cubicBezTo>
                    <a:pt x="922" y="853"/>
                    <a:pt x="961" y="902"/>
                    <a:pt x="991" y="941"/>
                  </a:cubicBezTo>
                  <a:cubicBezTo>
                    <a:pt x="971" y="961"/>
                    <a:pt x="951" y="981"/>
                    <a:pt x="941" y="1010"/>
                  </a:cubicBezTo>
                  <a:cubicBezTo>
                    <a:pt x="932" y="1039"/>
                    <a:pt x="922" y="1079"/>
                    <a:pt x="922" y="1108"/>
                  </a:cubicBezTo>
                  <a:cubicBezTo>
                    <a:pt x="873" y="1118"/>
                    <a:pt x="814" y="1127"/>
                    <a:pt x="765" y="1127"/>
                  </a:cubicBezTo>
                  <a:lnTo>
                    <a:pt x="755" y="1127"/>
                  </a:lnTo>
                  <a:cubicBezTo>
                    <a:pt x="667" y="1059"/>
                    <a:pt x="569" y="990"/>
                    <a:pt x="471" y="912"/>
                  </a:cubicBezTo>
                  <a:cubicBezTo>
                    <a:pt x="461" y="912"/>
                    <a:pt x="461" y="902"/>
                    <a:pt x="451" y="902"/>
                  </a:cubicBezTo>
                  <a:cubicBezTo>
                    <a:pt x="422" y="902"/>
                    <a:pt x="392" y="951"/>
                    <a:pt x="432" y="970"/>
                  </a:cubicBezTo>
                  <a:cubicBezTo>
                    <a:pt x="501" y="1029"/>
                    <a:pt x="579" y="1088"/>
                    <a:pt x="657" y="1147"/>
                  </a:cubicBezTo>
                  <a:cubicBezTo>
                    <a:pt x="569" y="1157"/>
                    <a:pt x="490" y="1166"/>
                    <a:pt x="403" y="1177"/>
                  </a:cubicBezTo>
                  <a:cubicBezTo>
                    <a:pt x="305" y="1108"/>
                    <a:pt x="207" y="1029"/>
                    <a:pt x="109" y="961"/>
                  </a:cubicBezTo>
                  <a:cubicBezTo>
                    <a:pt x="98" y="961"/>
                    <a:pt x="98" y="951"/>
                    <a:pt x="89" y="951"/>
                  </a:cubicBezTo>
                  <a:cubicBezTo>
                    <a:pt x="59" y="951"/>
                    <a:pt x="40" y="1000"/>
                    <a:pt x="69" y="1020"/>
                  </a:cubicBezTo>
                  <a:cubicBezTo>
                    <a:pt x="148" y="1079"/>
                    <a:pt x="216" y="1137"/>
                    <a:pt x="294" y="1196"/>
                  </a:cubicBezTo>
                  <a:cubicBezTo>
                    <a:pt x="216" y="1206"/>
                    <a:pt x="128" y="1216"/>
                    <a:pt x="40" y="1225"/>
                  </a:cubicBezTo>
                  <a:cubicBezTo>
                    <a:pt x="1" y="1235"/>
                    <a:pt x="1" y="1294"/>
                    <a:pt x="40" y="1294"/>
                  </a:cubicBezTo>
                  <a:lnTo>
                    <a:pt x="50" y="1294"/>
                  </a:lnTo>
                  <a:cubicBezTo>
                    <a:pt x="118" y="1284"/>
                    <a:pt x="196" y="1275"/>
                    <a:pt x="265" y="1264"/>
                  </a:cubicBezTo>
                  <a:lnTo>
                    <a:pt x="314" y="1264"/>
                  </a:lnTo>
                  <a:cubicBezTo>
                    <a:pt x="255" y="1343"/>
                    <a:pt x="196" y="1421"/>
                    <a:pt x="128" y="1500"/>
                  </a:cubicBezTo>
                  <a:cubicBezTo>
                    <a:pt x="109" y="1529"/>
                    <a:pt x="138" y="1558"/>
                    <a:pt x="157" y="1558"/>
                  </a:cubicBezTo>
                  <a:cubicBezTo>
                    <a:pt x="167" y="1558"/>
                    <a:pt x="177" y="1549"/>
                    <a:pt x="187" y="1539"/>
                  </a:cubicBezTo>
                  <a:cubicBezTo>
                    <a:pt x="265" y="1451"/>
                    <a:pt x="334" y="1353"/>
                    <a:pt x="412" y="1255"/>
                  </a:cubicBezTo>
                  <a:lnTo>
                    <a:pt x="412" y="1245"/>
                  </a:lnTo>
                  <a:lnTo>
                    <a:pt x="677" y="1216"/>
                  </a:lnTo>
                  <a:lnTo>
                    <a:pt x="677" y="1216"/>
                  </a:lnTo>
                  <a:cubicBezTo>
                    <a:pt x="618" y="1294"/>
                    <a:pt x="549" y="1373"/>
                    <a:pt x="490" y="1451"/>
                  </a:cubicBezTo>
                  <a:cubicBezTo>
                    <a:pt x="471" y="1480"/>
                    <a:pt x="501" y="1510"/>
                    <a:pt x="520" y="1510"/>
                  </a:cubicBezTo>
                  <a:cubicBezTo>
                    <a:pt x="530" y="1510"/>
                    <a:pt x="540" y="1510"/>
                    <a:pt x="549" y="1500"/>
                  </a:cubicBezTo>
                  <a:cubicBezTo>
                    <a:pt x="618" y="1402"/>
                    <a:pt x="697" y="1304"/>
                    <a:pt x="775" y="1216"/>
                  </a:cubicBezTo>
                  <a:lnTo>
                    <a:pt x="775" y="1196"/>
                  </a:lnTo>
                  <a:cubicBezTo>
                    <a:pt x="834" y="1196"/>
                    <a:pt x="882" y="1186"/>
                    <a:pt x="932" y="1177"/>
                  </a:cubicBezTo>
                  <a:cubicBezTo>
                    <a:pt x="951" y="1235"/>
                    <a:pt x="991" y="1284"/>
                    <a:pt x="1049" y="1314"/>
                  </a:cubicBezTo>
                  <a:cubicBezTo>
                    <a:pt x="1020" y="1362"/>
                    <a:pt x="1000" y="1421"/>
                    <a:pt x="980" y="1471"/>
                  </a:cubicBezTo>
                  <a:cubicBezTo>
                    <a:pt x="873" y="1519"/>
                    <a:pt x="755" y="1569"/>
                    <a:pt x="647" y="1617"/>
                  </a:cubicBezTo>
                  <a:cubicBezTo>
                    <a:pt x="608" y="1637"/>
                    <a:pt x="628" y="1686"/>
                    <a:pt x="657" y="1686"/>
                  </a:cubicBezTo>
                  <a:lnTo>
                    <a:pt x="677" y="1686"/>
                  </a:lnTo>
                  <a:lnTo>
                    <a:pt x="941" y="1569"/>
                  </a:lnTo>
                  <a:lnTo>
                    <a:pt x="941" y="1569"/>
                  </a:lnTo>
                  <a:cubicBezTo>
                    <a:pt x="912" y="1647"/>
                    <a:pt x="873" y="1725"/>
                    <a:pt x="843" y="1813"/>
                  </a:cubicBezTo>
                  <a:cubicBezTo>
                    <a:pt x="726" y="1863"/>
                    <a:pt x="618" y="1902"/>
                    <a:pt x="510" y="1950"/>
                  </a:cubicBezTo>
                  <a:cubicBezTo>
                    <a:pt x="471" y="1970"/>
                    <a:pt x="490" y="2019"/>
                    <a:pt x="520" y="2019"/>
                  </a:cubicBezTo>
                  <a:lnTo>
                    <a:pt x="540" y="2019"/>
                  </a:lnTo>
                  <a:lnTo>
                    <a:pt x="804" y="1902"/>
                  </a:lnTo>
                  <a:lnTo>
                    <a:pt x="804" y="1902"/>
                  </a:lnTo>
                  <a:cubicBezTo>
                    <a:pt x="765" y="1990"/>
                    <a:pt x="736" y="2068"/>
                    <a:pt x="706" y="2146"/>
                  </a:cubicBezTo>
                  <a:cubicBezTo>
                    <a:pt x="686" y="2176"/>
                    <a:pt x="716" y="2196"/>
                    <a:pt x="736" y="2196"/>
                  </a:cubicBezTo>
                  <a:cubicBezTo>
                    <a:pt x="745" y="2196"/>
                    <a:pt x="765" y="2186"/>
                    <a:pt x="765" y="2176"/>
                  </a:cubicBezTo>
                  <a:lnTo>
                    <a:pt x="853" y="1970"/>
                  </a:lnTo>
                  <a:cubicBezTo>
                    <a:pt x="863" y="1950"/>
                    <a:pt x="863" y="1941"/>
                    <a:pt x="873" y="1921"/>
                  </a:cubicBezTo>
                  <a:cubicBezTo>
                    <a:pt x="912" y="2019"/>
                    <a:pt x="951" y="2107"/>
                    <a:pt x="980" y="2205"/>
                  </a:cubicBezTo>
                  <a:cubicBezTo>
                    <a:pt x="991" y="2215"/>
                    <a:pt x="1000" y="2225"/>
                    <a:pt x="1010" y="2225"/>
                  </a:cubicBezTo>
                  <a:cubicBezTo>
                    <a:pt x="1039" y="2225"/>
                    <a:pt x="1059" y="2205"/>
                    <a:pt x="1049" y="2176"/>
                  </a:cubicBezTo>
                  <a:cubicBezTo>
                    <a:pt x="1000" y="2068"/>
                    <a:pt x="961" y="1950"/>
                    <a:pt x="912" y="1843"/>
                  </a:cubicBezTo>
                  <a:lnTo>
                    <a:pt x="912" y="1833"/>
                  </a:lnTo>
                  <a:cubicBezTo>
                    <a:pt x="941" y="1754"/>
                    <a:pt x="980" y="1667"/>
                    <a:pt x="1010" y="1588"/>
                  </a:cubicBezTo>
                  <a:cubicBezTo>
                    <a:pt x="1049" y="1676"/>
                    <a:pt x="1089" y="1774"/>
                    <a:pt x="1128" y="1863"/>
                  </a:cubicBezTo>
                  <a:cubicBezTo>
                    <a:pt x="1128" y="1882"/>
                    <a:pt x="1137" y="1892"/>
                    <a:pt x="1157" y="1892"/>
                  </a:cubicBezTo>
                  <a:cubicBezTo>
                    <a:pt x="1176" y="1892"/>
                    <a:pt x="1196" y="1872"/>
                    <a:pt x="1187" y="1843"/>
                  </a:cubicBezTo>
                  <a:cubicBezTo>
                    <a:pt x="1147" y="1725"/>
                    <a:pt x="1098" y="1617"/>
                    <a:pt x="1049" y="1510"/>
                  </a:cubicBezTo>
                  <a:lnTo>
                    <a:pt x="1049" y="1500"/>
                  </a:lnTo>
                  <a:cubicBezTo>
                    <a:pt x="1069" y="1441"/>
                    <a:pt x="1089" y="1392"/>
                    <a:pt x="1108" y="1343"/>
                  </a:cubicBezTo>
                  <a:cubicBezTo>
                    <a:pt x="1128" y="1343"/>
                    <a:pt x="1147" y="1353"/>
                    <a:pt x="1167" y="1353"/>
                  </a:cubicBezTo>
                  <a:cubicBezTo>
                    <a:pt x="1206" y="1353"/>
                    <a:pt x="1245" y="1343"/>
                    <a:pt x="1285" y="1323"/>
                  </a:cubicBezTo>
                  <a:cubicBezTo>
                    <a:pt x="1314" y="1362"/>
                    <a:pt x="1353" y="1412"/>
                    <a:pt x="1383" y="1451"/>
                  </a:cubicBezTo>
                  <a:lnTo>
                    <a:pt x="1383" y="1460"/>
                  </a:lnTo>
                  <a:cubicBezTo>
                    <a:pt x="1372" y="1578"/>
                    <a:pt x="1353" y="1696"/>
                    <a:pt x="1343" y="1813"/>
                  </a:cubicBezTo>
                  <a:cubicBezTo>
                    <a:pt x="1343" y="1843"/>
                    <a:pt x="1363" y="1852"/>
                    <a:pt x="1383" y="1852"/>
                  </a:cubicBezTo>
                  <a:cubicBezTo>
                    <a:pt x="1392" y="1852"/>
                    <a:pt x="1412" y="1843"/>
                    <a:pt x="1412" y="1823"/>
                  </a:cubicBezTo>
                  <a:cubicBezTo>
                    <a:pt x="1422" y="1725"/>
                    <a:pt x="1441" y="1637"/>
                    <a:pt x="1451" y="1539"/>
                  </a:cubicBezTo>
                  <a:cubicBezTo>
                    <a:pt x="1500" y="1608"/>
                    <a:pt x="1559" y="1676"/>
                    <a:pt x="1608" y="1745"/>
                  </a:cubicBezTo>
                  <a:cubicBezTo>
                    <a:pt x="1598" y="1863"/>
                    <a:pt x="1579" y="1980"/>
                    <a:pt x="1568" y="2107"/>
                  </a:cubicBezTo>
                  <a:cubicBezTo>
                    <a:pt x="1559" y="2127"/>
                    <a:pt x="1579" y="2146"/>
                    <a:pt x="1598" y="2146"/>
                  </a:cubicBezTo>
                  <a:cubicBezTo>
                    <a:pt x="1618" y="2146"/>
                    <a:pt x="1637" y="2137"/>
                    <a:pt x="1637" y="2117"/>
                  </a:cubicBezTo>
                  <a:lnTo>
                    <a:pt x="1666" y="1823"/>
                  </a:lnTo>
                  <a:cubicBezTo>
                    <a:pt x="1725" y="1892"/>
                    <a:pt x="1775" y="1961"/>
                    <a:pt x="1833" y="2029"/>
                  </a:cubicBezTo>
                  <a:cubicBezTo>
                    <a:pt x="1833" y="2039"/>
                    <a:pt x="1843" y="2048"/>
                    <a:pt x="1853" y="2048"/>
                  </a:cubicBezTo>
                  <a:cubicBezTo>
                    <a:pt x="1882" y="2048"/>
                    <a:pt x="1912" y="2019"/>
                    <a:pt x="1882" y="1990"/>
                  </a:cubicBezTo>
                  <a:cubicBezTo>
                    <a:pt x="1843" y="1931"/>
                    <a:pt x="1794" y="1872"/>
                    <a:pt x="1755" y="1813"/>
                  </a:cubicBezTo>
                  <a:cubicBezTo>
                    <a:pt x="1745" y="1804"/>
                    <a:pt x="1735" y="1784"/>
                    <a:pt x="1725" y="1774"/>
                  </a:cubicBezTo>
                  <a:lnTo>
                    <a:pt x="1725" y="1774"/>
                  </a:lnTo>
                  <a:cubicBezTo>
                    <a:pt x="1823" y="1784"/>
                    <a:pt x="1921" y="1804"/>
                    <a:pt x="2019" y="1813"/>
                  </a:cubicBezTo>
                  <a:lnTo>
                    <a:pt x="2029" y="1813"/>
                  </a:lnTo>
                  <a:cubicBezTo>
                    <a:pt x="2069" y="1813"/>
                    <a:pt x="2078" y="1754"/>
                    <a:pt x="2029" y="1745"/>
                  </a:cubicBezTo>
                  <a:cubicBezTo>
                    <a:pt x="1912" y="1725"/>
                    <a:pt x="1794" y="1715"/>
                    <a:pt x="1677" y="1696"/>
                  </a:cubicBezTo>
                  <a:lnTo>
                    <a:pt x="1657" y="1696"/>
                  </a:lnTo>
                  <a:cubicBezTo>
                    <a:pt x="1608" y="1627"/>
                    <a:pt x="1549" y="1558"/>
                    <a:pt x="1500" y="1490"/>
                  </a:cubicBezTo>
                  <a:lnTo>
                    <a:pt x="1500" y="1490"/>
                  </a:lnTo>
                  <a:cubicBezTo>
                    <a:pt x="1598" y="1500"/>
                    <a:pt x="1696" y="1510"/>
                    <a:pt x="1804" y="1529"/>
                  </a:cubicBezTo>
                  <a:cubicBezTo>
                    <a:pt x="1843" y="1529"/>
                    <a:pt x="1853" y="1460"/>
                    <a:pt x="1804" y="1460"/>
                  </a:cubicBezTo>
                  <a:cubicBezTo>
                    <a:pt x="1686" y="1441"/>
                    <a:pt x="1568" y="1421"/>
                    <a:pt x="1451" y="1412"/>
                  </a:cubicBezTo>
                  <a:cubicBezTo>
                    <a:pt x="1451" y="1402"/>
                    <a:pt x="1451" y="1402"/>
                    <a:pt x="1441" y="1402"/>
                  </a:cubicBezTo>
                  <a:lnTo>
                    <a:pt x="1441" y="1412"/>
                  </a:lnTo>
                  <a:cubicBezTo>
                    <a:pt x="1402" y="1362"/>
                    <a:pt x="1372" y="1323"/>
                    <a:pt x="1343" y="1284"/>
                  </a:cubicBezTo>
                  <a:lnTo>
                    <a:pt x="1402" y="1196"/>
                  </a:lnTo>
                  <a:cubicBezTo>
                    <a:pt x="1412" y="1166"/>
                    <a:pt x="1412" y="1147"/>
                    <a:pt x="1412" y="1118"/>
                  </a:cubicBezTo>
                  <a:cubicBezTo>
                    <a:pt x="1470" y="1108"/>
                    <a:pt x="1520" y="1098"/>
                    <a:pt x="1579" y="1098"/>
                  </a:cubicBezTo>
                  <a:cubicBezTo>
                    <a:pt x="1666" y="1166"/>
                    <a:pt x="1764" y="1235"/>
                    <a:pt x="1862" y="1314"/>
                  </a:cubicBezTo>
                  <a:lnTo>
                    <a:pt x="1882" y="1314"/>
                  </a:lnTo>
                  <a:cubicBezTo>
                    <a:pt x="1912" y="1314"/>
                    <a:pt x="1941" y="1275"/>
                    <a:pt x="1912" y="1255"/>
                  </a:cubicBezTo>
                  <a:lnTo>
                    <a:pt x="1677" y="1079"/>
                  </a:lnTo>
                  <a:cubicBezTo>
                    <a:pt x="1764" y="1068"/>
                    <a:pt x="1853" y="1059"/>
                    <a:pt x="1931" y="1049"/>
                  </a:cubicBezTo>
                  <a:cubicBezTo>
                    <a:pt x="2029" y="1118"/>
                    <a:pt x="2127" y="1186"/>
                    <a:pt x="2225" y="1264"/>
                  </a:cubicBezTo>
                  <a:cubicBezTo>
                    <a:pt x="2235" y="1264"/>
                    <a:pt x="2235" y="1275"/>
                    <a:pt x="2245" y="1275"/>
                  </a:cubicBezTo>
                  <a:cubicBezTo>
                    <a:pt x="2274" y="1275"/>
                    <a:pt x="2294" y="1225"/>
                    <a:pt x="2265" y="1206"/>
                  </a:cubicBezTo>
                  <a:cubicBezTo>
                    <a:pt x="2196" y="1147"/>
                    <a:pt x="2117" y="1088"/>
                    <a:pt x="2039" y="1029"/>
                  </a:cubicBezTo>
                  <a:cubicBezTo>
                    <a:pt x="2127" y="1020"/>
                    <a:pt x="2206" y="1010"/>
                    <a:pt x="2294" y="1000"/>
                  </a:cubicBezTo>
                  <a:cubicBezTo>
                    <a:pt x="2343" y="990"/>
                    <a:pt x="2333" y="931"/>
                    <a:pt x="2294" y="931"/>
                  </a:cubicBezTo>
                  <a:lnTo>
                    <a:pt x="2284" y="931"/>
                  </a:lnTo>
                  <a:cubicBezTo>
                    <a:pt x="2215" y="941"/>
                    <a:pt x="2137" y="951"/>
                    <a:pt x="2069" y="961"/>
                  </a:cubicBezTo>
                  <a:lnTo>
                    <a:pt x="2019" y="961"/>
                  </a:lnTo>
                  <a:cubicBezTo>
                    <a:pt x="2078" y="883"/>
                    <a:pt x="2147" y="804"/>
                    <a:pt x="2206" y="726"/>
                  </a:cubicBezTo>
                  <a:cubicBezTo>
                    <a:pt x="2225" y="696"/>
                    <a:pt x="2196" y="667"/>
                    <a:pt x="2176" y="667"/>
                  </a:cubicBezTo>
                  <a:cubicBezTo>
                    <a:pt x="2167" y="667"/>
                    <a:pt x="2156" y="676"/>
                    <a:pt x="2147" y="676"/>
                  </a:cubicBezTo>
                  <a:cubicBezTo>
                    <a:pt x="2078" y="774"/>
                    <a:pt x="2000" y="872"/>
                    <a:pt x="1921" y="961"/>
                  </a:cubicBezTo>
                  <a:lnTo>
                    <a:pt x="1921" y="981"/>
                  </a:lnTo>
                  <a:lnTo>
                    <a:pt x="1657" y="1010"/>
                  </a:lnTo>
                  <a:cubicBezTo>
                    <a:pt x="1716" y="931"/>
                    <a:pt x="1784" y="853"/>
                    <a:pt x="1843" y="774"/>
                  </a:cubicBezTo>
                  <a:cubicBezTo>
                    <a:pt x="1862" y="745"/>
                    <a:pt x="1843" y="716"/>
                    <a:pt x="1814" y="716"/>
                  </a:cubicBezTo>
                  <a:cubicBezTo>
                    <a:pt x="1804" y="716"/>
                    <a:pt x="1794" y="716"/>
                    <a:pt x="1784" y="726"/>
                  </a:cubicBezTo>
                  <a:cubicBezTo>
                    <a:pt x="1716" y="824"/>
                    <a:pt x="1637" y="922"/>
                    <a:pt x="1568" y="1010"/>
                  </a:cubicBezTo>
                  <a:lnTo>
                    <a:pt x="1559" y="1020"/>
                  </a:lnTo>
                  <a:cubicBezTo>
                    <a:pt x="1510" y="1029"/>
                    <a:pt x="1461" y="1039"/>
                    <a:pt x="1412" y="1039"/>
                  </a:cubicBezTo>
                  <a:cubicBezTo>
                    <a:pt x="1392" y="981"/>
                    <a:pt x="1353" y="922"/>
                    <a:pt x="1294" y="892"/>
                  </a:cubicBezTo>
                  <a:cubicBezTo>
                    <a:pt x="1314" y="843"/>
                    <a:pt x="1333" y="794"/>
                    <a:pt x="1353" y="755"/>
                  </a:cubicBezTo>
                  <a:cubicBezTo>
                    <a:pt x="1470" y="706"/>
                    <a:pt x="1579" y="657"/>
                    <a:pt x="1686" y="608"/>
                  </a:cubicBezTo>
                  <a:cubicBezTo>
                    <a:pt x="1725" y="589"/>
                    <a:pt x="1706" y="539"/>
                    <a:pt x="1677" y="539"/>
                  </a:cubicBezTo>
                  <a:lnTo>
                    <a:pt x="1657" y="539"/>
                  </a:lnTo>
                  <a:lnTo>
                    <a:pt x="1392" y="657"/>
                  </a:lnTo>
                  <a:cubicBezTo>
                    <a:pt x="1431" y="578"/>
                    <a:pt x="1461" y="491"/>
                    <a:pt x="1490" y="412"/>
                  </a:cubicBezTo>
                  <a:cubicBezTo>
                    <a:pt x="1608" y="363"/>
                    <a:pt x="1716" y="314"/>
                    <a:pt x="1823" y="275"/>
                  </a:cubicBezTo>
                  <a:cubicBezTo>
                    <a:pt x="1862" y="255"/>
                    <a:pt x="1843" y="206"/>
                    <a:pt x="1814" y="206"/>
                  </a:cubicBezTo>
                  <a:lnTo>
                    <a:pt x="1794" y="206"/>
                  </a:lnTo>
                  <a:lnTo>
                    <a:pt x="1529" y="324"/>
                  </a:lnTo>
                  <a:cubicBezTo>
                    <a:pt x="1568" y="236"/>
                    <a:pt x="1598" y="157"/>
                    <a:pt x="1627" y="79"/>
                  </a:cubicBezTo>
                  <a:cubicBezTo>
                    <a:pt x="1647" y="49"/>
                    <a:pt x="1618" y="30"/>
                    <a:pt x="1598" y="30"/>
                  </a:cubicBezTo>
                  <a:cubicBezTo>
                    <a:pt x="1588" y="30"/>
                    <a:pt x="1568" y="40"/>
                    <a:pt x="1568" y="49"/>
                  </a:cubicBezTo>
                  <a:lnTo>
                    <a:pt x="1481" y="255"/>
                  </a:lnTo>
                  <a:cubicBezTo>
                    <a:pt x="1481" y="275"/>
                    <a:pt x="1470" y="284"/>
                    <a:pt x="1461" y="304"/>
                  </a:cubicBezTo>
                  <a:cubicBezTo>
                    <a:pt x="1422" y="206"/>
                    <a:pt x="1392" y="118"/>
                    <a:pt x="1353" y="20"/>
                  </a:cubicBezTo>
                  <a:cubicBezTo>
                    <a:pt x="1343" y="10"/>
                    <a:pt x="1333" y="1"/>
                    <a:pt x="1324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4"/>
            <p:cNvSpPr/>
            <p:nvPr/>
          </p:nvSpPr>
          <p:spPr>
            <a:xfrm>
              <a:off x="7970253" y="5806446"/>
              <a:ext cx="213401" cy="204911"/>
            </a:xfrm>
            <a:custGeom>
              <a:avLst/>
              <a:gdLst/>
              <a:ahLst/>
              <a:cxnLst/>
              <a:rect l="l" t="t" r="r" b="b"/>
              <a:pathLst>
                <a:path w="1256" h="1206" extrusionOk="0">
                  <a:moveTo>
                    <a:pt x="706" y="1"/>
                  </a:moveTo>
                  <a:cubicBezTo>
                    <a:pt x="697" y="1"/>
                    <a:pt x="687" y="20"/>
                    <a:pt x="687" y="30"/>
                  </a:cubicBezTo>
                  <a:cubicBezTo>
                    <a:pt x="717" y="89"/>
                    <a:pt x="736" y="147"/>
                    <a:pt x="765" y="206"/>
                  </a:cubicBezTo>
                  <a:lnTo>
                    <a:pt x="765" y="216"/>
                  </a:lnTo>
                  <a:cubicBezTo>
                    <a:pt x="746" y="256"/>
                    <a:pt x="726" y="304"/>
                    <a:pt x="706" y="343"/>
                  </a:cubicBezTo>
                  <a:lnTo>
                    <a:pt x="648" y="197"/>
                  </a:lnTo>
                  <a:cubicBezTo>
                    <a:pt x="648" y="187"/>
                    <a:pt x="638" y="187"/>
                    <a:pt x="638" y="187"/>
                  </a:cubicBezTo>
                  <a:cubicBezTo>
                    <a:pt x="619" y="187"/>
                    <a:pt x="608" y="197"/>
                    <a:pt x="619" y="216"/>
                  </a:cubicBezTo>
                  <a:cubicBezTo>
                    <a:pt x="638" y="275"/>
                    <a:pt x="667" y="334"/>
                    <a:pt x="687" y="393"/>
                  </a:cubicBezTo>
                  <a:cubicBezTo>
                    <a:pt x="677" y="422"/>
                    <a:pt x="667" y="441"/>
                    <a:pt x="658" y="471"/>
                  </a:cubicBezTo>
                  <a:cubicBezTo>
                    <a:pt x="648" y="471"/>
                    <a:pt x="638" y="461"/>
                    <a:pt x="628" y="461"/>
                  </a:cubicBezTo>
                  <a:cubicBezTo>
                    <a:pt x="599" y="461"/>
                    <a:pt x="579" y="471"/>
                    <a:pt x="560" y="481"/>
                  </a:cubicBezTo>
                  <a:cubicBezTo>
                    <a:pt x="540" y="461"/>
                    <a:pt x="521" y="441"/>
                    <a:pt x="510" y="422"/>
                  </a:cubicBezTo>
                  <a:cubicBezTo>
                    <a:pt x="521" y="354"/>
                    <a:pt x="521" y="285"/>
                    <a:pt x="530" y="226"/>
                  </a:cubicBezTo>
                  <a:cubicBezTo>
                    <a:pt x="530" y="216"/>
                    <a:pt x="521" y="206"/>
                    <a:pt x="510" y="206"/>
                  </a:cubicBezTo>
                  <a:cubicBezTo>
                    <a:pt x="501" y="206"/>
                    <a:pt x="491" y="206"/>
                    <a:pt x="491" y="216"/>
                  </a:cubicBezTo>
                  <a:cubicBezTo>
                    <a:pt x="491" y="275"/>
                    <a:pt x="481" y="324"/>
                    <a:pt x="471" y="373"/>
                  </a:cubicBezTo>
                  <a:cubicBezTo>
                    <a:pt x="442" y="334"/>
                    <a:pt x="412" y="304"/>
                    <a:pt x="393" y="265"/>
                  </a:cubicBezTo>
                  <a:cubicBezTo>
                    <a:pt x="393" y="197"/>
                    <a:pt x="403" y="138"/>
                    <a:pt x="412" y="69"/>
                  </a:cubicBezTo>
                  <a:cubicBezTo>
                    <a:pt x="412" y="60"/>
                    <a:pt x="403" y="49"/>
                    <a:pt x="393" y="49"/>
                  </a:cubicBezTo>
                  <a:cubicBezTo>
                    <a:pt x="383" y="49"/>
                    <a:pt x="373" y="49"/>
                    <a:pt x="373" y="69"/>
                  </a:cubicBezTo>
                  <a:cubicBezTo>
                    <a:pt x="364" y="118"/>
                    <a:pt x="364" y="167"/>
                    <a:pt x="354" y="216"/>
                  </a:cubicBezTo>
                  <a:cubicBezTo>
                    <a:pt x="325" y="187"/>
                    <a:pt x="295" y="147"/>
                    <a:pt x="266" y="108"/>
                  </a:cubicBezTo>
                  <a:cubicBezTo>
                    <a:pt x="266" y="108"/>
                    <a:pt x="266" y="99"/>
                    <a:pt x="256" y="99"/>
                  </a:cubicBezTo>
                  <a:cubicBezTo>
                    <a:pt x="246" y="99"/>
                    <a:pt x="227" y="118"/>
                    <a:pt x="236" y="128"/>
                  </a:cubicBezTo>
                  <a:cubicBezTo>
                    <a:pt x="266" y="167"/>
                    <a:pt x="285" y="197"/>
                    <a:pt x="314" y="226"/>
                  </a:cubicBezTo>
                  <a:cubicBezTo>
                    <a:pt x="314" y="236"/>
                    <a:pt x="325" y="236"/>
                    <a:pt x="325" y="245"/>
                  </a:cubicBezTo>
                  <a:cubicBezTo>
                    <a:pt x="275" y="236"/>
                    <a:pt x="216" y="236"/>
                    <a:pt x="168" y="226"/>
                  </a:cubicBezTo>
                  <a:cubicBezTo>
                    <a:pt x="138" y="226"/>
                    <a:pt x="138" y="256"/>
                    <a:pt x="158" y="265"/>
                  </a:cubicBezTo>
                  <a:cubicBezTo>
                    <a:pt x="227" y="275"/>
                    <a:pt x="295" y="285"/>
                    <a:pt x="354" y="285"/>
                  </a:cubicBezTo>
                  <a:lnTo>
                    <a:pt x="364" y="285"/>
                  </a:lnTo>
                  <a:lnTo>
                    <a:pt x="452" y="402"/>
                  </a:lnTo>
                  <a:cubicBezTo>
                    <a:pt x="393" y="393"/>
                    <a:pt x="344" y="383"/>
                    <a:pt x="285" y="383"/>
                  </a:cubicBezTo>
                  <a:cubicBezTo>
                    <a:pt x="266" y="383"/>
                    <a:pt x="256" y="412"/>
                    <a:pt x="285" y="422"/>
                  </a:cubicBezTo>
                  <a:cubicBezTo>
                    <a:pt x="344" y="422"/>
                    <a:pt x="412" y="432"/>
                    <a:pt x="471" y="441"/>
                  </a:cubicBezTo>
                  <a:lnTo>
                    <a:pt x="481" y="441"/>
                  </a:lnTo>
                  <a:cubicBezTo>
                    <a:pt x="501" y="461"/>
                    <a:pt x="510" y="491"/>
                    <a:pt x="530" y="510"/>
                  </a:cubicBezTo>
                  <a:cubicBezTo>
                    <a:pt x="521" y="520"/>
                    <a:pt x="510" y="530"/>
                    <a:pt x="501" y="549"/>
                  </a:cubicBezTo>
                  <a:cubicBezTo>
                    <a:pt x="501" y="569"/>
                    <a:pt x="491" y="578"/>
                    <a:pt x="491" y="598"/>
                  </a:cubicBezTo>
                  <a:cubicBezTo>
                    <a:pt x="462" y="608"/>
                    <a:pt x="432" y="608"/>
                    <a:pt x="403" y="608"/>
                  </a:cubicBezTo>
                  <a:cubicBezTo>
                    <a:pt x="354" y="569"/>
                    <a:pt x="305" y="539"/>
                    <a:pt x="256" y="500"/>
                  </a:cubicBezTo>
                  <a:cubicBezTo>
                    <a:pt x="246" y="491"/>
                    <a:pt x="246" y="491"/>
                    <a:pt x="236" y="491"/>
                  </a:cubicBezTo>
                  <a:cubicBezTo>
                    <a:pt x="227" y="491"/>
                    <a:pt x="216" y="510"/>
                    <a:pt x="227" y="530"/>
                  </a:cubicBezTo>
                  <a:cubicBezTo>
                    <a:pt x="266" y="559"/>
                    <a:pt x="314" y="589"/>
                    <a:pt x="354" y="618"/>
                  </a:cubicBezTo>
                  <a:cubicBezTo>
                    <a:pt x="305" y="628"/>
                    <a:pt x="256" y="628"/>
                    <a:pt x="216" y="637"/>
                  </a:cubicBezTo>
                  <a:cubicBezTo>
                    <a:pt x="158" y="598"/>
                    <a:pt x="109" y="559"/>
                    <a:pt x="60" y="520"/>
                  </a:cubicBezTo>
                  <a:lnTo>
                    <a:pt x="50" y="520"/>
                  </a:lnTo>
                  <a:cubicBezTo>
                    <a:pt x="31" y="520"/>
                    <a:pt x="20" y="539"/>
                    <a:pt x="31" y="549"/>
                  </a:cubicBezTo>
                  <a:cubicBezTo>
                    <a:pt x="79" y="589"/>
                    <a:pt x="118" y="618"/>
                    <a:pt x="158" y="647"/>
                  </a:cubicBezTo>
                  <a:cubicBezTo>
                    <a:pt x="109" y="647"/>
                    <a:pt x="70" y="657"/>
                    <a:pt x="20" y="667"/>
                  </a:cubicBezTo>
                  <a:cubicBezTo>
                    <a:pt x="1" y="667"/>
                    <a:pt x="1" y="706"/>
                    <a:pt x="20" y="706"/>
                  </a:cubicBezTo>
                  <a:cubicBezTo>
                    <a:pt x="60" y="696"/>
                    <a:pt x="99" y="696"/>
                    <a:pt x="138" y="687"/>
                  </a:cubicBezTo>
                  <a:lnTo>
                    <a:pt x="168" y="687"/>
                  </a:lnTo>
                  <a:cubicBezTo>
                    <a:pt x="138" y="726"/>
                    <a:pt x="99" y="765"/>
                    <a:pt x="70" y="814"/>
                  </a:cubicBezTo>
                  <a:cubicBezTo>
                    <a:pt x="60" y="824"/>
                    <a:pt x="70" y="843"/>
                    <a:pt x="89" y="843"/>
                  </a:cubicBezTo>
                  <a:cubicBezTo>
                    <a:pt x="89" y="843"/>
                    <a:pt x="99" y="843"/>
                    <a:pt x="99" y="833"/>
                  </a:cubicBezTo>
                  <a:lnTo>
                    <a:pt x="216" y="687"/>
                  </a:lnTo>
                  <a:cubicBezTo>
                    <a:pt x="216" y="676"/>
                    <a:pt x="216" y="676"/>
                    <a:pt x="227" y="676"/>
                  </a:cubicBezTo>
                  <a:cubicBezTo>
                    <a:pt x="266" y="667"/>
                    <a:pt x="314" y="667"/>
                    <a:pt x="364" y="657"/>
                  </a:cubicBezTo>
                  <a:lnTo>
                    <a:pt x="364" y="657"/>
                  </a:lnTo>
                  <a:cubicBezTo>
                    <a:pt x="334" y="696"/>
                    <a:pt x="295" y="745"/>
                    <a:pt x="266" y="785"/>
                  </a:cubicBezTo>
                  <a:cubicBezTo>
                    <a:pt x="256" y="804"/>
                    <a:pt x="266" y="814"/>
                    <a:pt x="275" y="814"/>
                  </a:cubicBezTo>
                  <a:cubicBezTo>
                    <a:pt x="285" y="814"/>
                    <a:pt x="285" y="814"/>
                    <a:pt x="295" y="804"/>
                  </a:cubicBezTo>
                  <a:lnTo>
                    <a:pt x="412" y="657"/>
                  </a:lnTo>
                  <a:lnTo>
                    <a:pt x="412" y="647"/>
                  </a:lnTo>
                  <a:cubicBezTo>
                    <a:pt x="442" y="647"/>
                    <a:pt x="471" y="647"/>
                    <a:pt x="501" y="637"/>
                  </a:cubicBezTo>
                  <a:cubicBezTo>
                    <a:pt x="510" y="667"/>
                    <a:pt x="530" y="696"/>
                    <a:pt x="560" y="716"/>
                  </a:cubicBezTo>
                  <a:cubicBezTo>
                    <a:pt x="550" y="735"/>
                    <a:pt x="540" y="765"/>
                    <a:pt x="530" y="794"/>
                  </a:cubicBezTo>
                  <a:lnTo>
                    <a:pt x="521" y="794"/>
                  </a:lnTo>
                  <a:cubicBezTo>
                    <a:pt x="462" y="824"/>
                    <a:pt x="403" y="853"/>
                    <a:pt x="344" y="872"/>
                  </a:cubicBezTo>
                  <a:cubicBezTo>
                    <a:pt x="325" y="883"/>
                    <a:pt x="334" y="912"/>
                    <a:pt x="354" y="912"/>
                  </a:cubicBezTo>
                  <a:lnTo>
                    <a:pt x="364" y="912"/>
                  </a:lnTo>
                  <a:cubicBezTo>
                    <a:pt x="412" y="892"/>
                    <a:pt x="462" y="872"/>
                    <a:pt x="501" y="843"/>
                  </a:cubicBezTo>
                  <a:lnTo>
                    <a:pt x="501" y="843"/>
                  </a:lnTo>
                  <a:cubicBezTo>
                    <a:pt x="491" y="892"/>
                    <a:pt x="471" y="931"/>
                    <a:pt x="452" y="981"/>
                  </a:cubicBezTo>
                  <a:cubicBezTo>
                    <a:pt x="393" y="1000"/>
                    <a:pt x="334" y="1029"/>
                    <a:pt x="275" y="1059"/>
                  </a:cubicBezTo>
                  <a:cubicBezTo>
                    <a:pt x="256" y="1068"/>
                    <a:pt x="266" y="1088"/>
                    <a:pt x="275" y="1088"/>
                  </a:cubicBezTo>
                  <a:lnTo>
                    <a:pt x="285" y="1088"/>
                  </a:lnTo>
                  <a:lnTo>
                    <a:pt x="432" y="1029"/>
                  </a:lnTo>
                  <a:lnTo>
                    <a:pt x="432" y="1029"/>
                  </a:lnTo>
                  <a:cubicBezTo>
                    <a:pt x="412" y="1068"/>
                    <a:pt x="393" y="1118"/>
                    <a:pt x="373" y="1157"/>
                  </a:cubicBezTo>
                  <a:cubicBezTo>
                    <a:pt x="373" y="1177"/>
                    <a:pt x="383" y="1186"/>
                    <a:pt x="393" y="1186"/>
                  </a:cubicBezTo>
                  <a:cubicBezTo>
                    <a:pt x="403" y="1186"/>
                    <a:pt x="412" y="1186"/>
                    <a:pt x="412" y="1177"/>
                  </a:cubicBezTo>
                  <a:cubicBezTo>
                    <a:pt x="423" y="1137"/>
                    <a:pt x="442" y="1098"/>
                    <a:pt x="462" y="1068"/>
                  </a:cubicBezTo>
                  <a:cubicBezTo>
                    <a:pt x="462" y="1059"/>
                    <a:pt x="462" y="1049"/>
                    <a:pt x="471" y="1039"/>
                  </a:cubicBezTo>
                  <a:lnTo>
                    <a:pt x="530" y="1186"/>
                  </a:lnTo>
                  <a:cubicBezTo>
                    <a:pt x="530" y="1196"/>
                    <a:pt x="540" y="1206"/>
                    <a:pt x="540" y="1206"/>
                  </a:cubicBezTo>
                  <a:cubicBezTo>
                    <a:pt x="560" y="1206"/>
                    <a:pt x="569" y="1186"/>
                    <a:pt x="560" y="1177"/>
                  </a:cubicBezTo>
                  <a:cubicBezTo>
                    <a:pt x="540" y="1118"/>
                    <a:pt x="510" y="1059"/>
                    <a:pt x="491" y="1000"/>
                  </a:cubicBezTo>
                  <a:lnTo>
                    <a:pt x="491" y="990"/>
                  </a:lnTo>
                  <a:cubicBezTo>
                    <a:pt x="501" y="951"/>
                    <a:pt x="521" y="902"/>
                    <a:pt x="540" y="863"/>
                  </a:cubicBezTo>
                  <a:lnTo>
                    <a:pt x="599" y="1010"/>
                  </a:lnTo>
                  <a:cubicBezTo>
                    <a:pt x="608" y="1020"/>
                    <a:pt x="608" y="1020"/>
                    <a:pt x="619" y="1020"/>
                  </a:cubicBezTo>
                  <a:cubicBezTo>
                    <a:pt x="628" y="1020"/>
                    <a:pt x="648" y="1010"/>
                    <a:pt x="638" y="990"/>
                  </a:cubicBezTo>
                  <a:cubicBezTo>
                    <a:pt x="619" y="931"/>
                    <a:pt x="589" y="872"/>
                    <a:pt x="569" y="814"/>
                  </a:cubicBezTo>
                  <a:cubicBezTo>
                    <a:pt x="569" y="814"/>
                    <a:pt x="560" y="814"/>
                    <a:pt x="560" y="804"/>
                  </a:cubicBezTo>
                  <a:cubicBezTo>
                    <a:pt x="569" y="785"/>
                    <a:pt x="589" y="755"/>
                    <a:pt x="599" y="726"/>
                  </a:cubicBezTo>
                  <a:lnTo>
                    <a:pt x="628" y="726"/>
                  </a:lnTo>
                  <a:cubicBezTo>
                    <a:pt x="648" y="726"/>
                    <a:pt x="667" y="726"/>
                    <a:pt x="687" y="716"/>
                  </a:cubicBezTo>
                  <a:cubicBezTo>
                    <a:pt x="706" y="735"/>
                    <a:pt x="726" y="765"/>
                    <a:pt x="746" y="785"/>
                  </a:cubicBezTo>
                  <a:cubicBezTo>
                    <a:pt x="736" y="853"/>
                    <a:pt x="726" y="912"/>
                    <a:pt x="717" y="981"/>
                  </a:cubicBezTo>
                  <a:cubicBezTo>
                    <a:pt x="717" y="990"/>
                    <a:pt x="726" y="1000"/>
                    <a:pt x="736" y="1000"/>
                  </a:cubicBezTo>
                  <a:cubicBezTo>
                    <a:pt x="746" y="1000"/>
                    <a:pt x="756" y="1000"/>
                    <a:pt x="756" y="990"/>
                  </a:cubicBezTo>
                  <a:cubicBezTo>
                    <a:pt x="765" y="931"/>
                    <a:pt x="775" y="883"/>
                    <a:pt x="775" y="833"/>
                  </a:cubicBezTo>
                  <a:cubicBezTo>
                    <a:pt x="804" y="872"/>
                    <a:pt x="834" y="902"/>
                    <a:pt x="863" y="941"/>
                  </a:cubicBezTo>
                  <a:cubicBezTo>
                    <a:pt x="854" y="1010"/>
                    <a:pt x="844" y="1068"/>
                    <a:pt x="844" y="1137"/>
                  </a:cubicBezTo>
                  <a:cubicBezTo>
                    <a:pt x="844" y="1147"/>
                    <a:pt x="854" y="1157"/>
                    <a:pt x="863" y="1157"/>
                  </a:cubicBezTo>
                  <a:cubicBezTo>
                    <a:pt x="873" y="1157"/>
                    <a:pt x="873" y="1157"/>
                    <a:pt x="883" y="1137"/>
                  </a:cubicBezTo>
                  <a:cubicBezTo>
                    <a:pt x="883" y="1088"/>
                    <a:pt x="893" y="1039"/>
                    <a:pt x="893" y="990"/>
                  </a:cubicBezTo>
                  <a:cubicBezTo>
                    <a:pt x="922" y="1020"/>
                    <a:pt x="952" y="1059"/>
                    <a:pt x="981" y="1098"/>
                  </a:cubicBezTo>
                  <a:cubicBezTo>
                    <a:pt x="991" y="1098"/>
                    <a:pt x="991" y="1108"/>
                    <a:pt x="1000" y="1108"/>
                  </a:cubicBezTo>
                  <a:cubicBezTo>
                    <a:pt x="1011" y="1108"/>
                    <a:pt x="1020" y="1088"/>
                    <a:pt x="1011" y="1079"/>
                  </a:cubicBezTo>
                  <a:cubicBezTo>
                    <a:pt x="991" y="1039"/>
                    <a:pt x="961" y="1010"/>
                    <a:pt x="942" y="981"/>
                  </a:cubicBezTo>
                  <a:lnTo>
                    <a:pt x="922" y="961"/>
                  </a:lnTo>
                  <a:lnTo>
                    <a:pt x="922" y="961"/>
                  </a:lnTo>
                  <a:cubicBezTo>
                    <a:pt x="981" y="970"/>
                    <a:pt x="1030" y="970"/>
                    <a:pt x="1089" y="981"/>
                  </a:cubicBezTo>
                  <a:cubicBezTo>
                    <a:pt x="1109" y="981"/>
                    <a:pt x="1118" y="951"/>
                    <a:pt x="1089" y="941"/>
                  </a:cubicBezTo>
                  <a:cubicBezTo>
                    <a:pt x="1030" y="931"/>
                    <a:pt x="961" y="922"/>
                    <a:pt x="902" y="912"/>
                  </a:cubicBezTo>
                  <a:lnTo>
                    <a:pt x="893" y="912"/>
                  </a:lnTo>
                  <a:cubicBezTo>
                    <a:pt x="863" y="883"/>
                    <a:pt x="834" y="843"/>
                    <a:pt x="804" y="804"/>
                  </a:cubicBezTo>
                  <a:lnTo>
                    <a:pt x="804" y="804"/>
                  </a:lnTo>
                  <a:cubicBezTo>
                    <a:pt x="863" y="814"/>
                    <a:pt x="913" y="824"/>
                    <a:pt x="961" y="824"/>
                  </a:cubicBezTo>
                  <a:lnTo>
                    <a:pt x="971" y="824"/>
                  </a:lnTo>
                  <a:cubicBezTo>
                    <a:pt x="991" y="824"/>
                    <a:pt x="991" y="794"/>
                    <a:pt x="971" y="785"/>
                  </a:cubicBezTo>
                  <a:cubicBezTo>
                    <a:pt x="902" y="774"/>
                    <a:pt x="844" y="774"/>
                    <a:pt x="775" y="765"/>
                  </a:cubicBezTo>
                  <a:cubicBezTo>
                    <a:pt x="756" y="735"/>
                    <a:pt x="736" y="716"/>
                    <a:pt x="717" y="696"/>
                  </a:cubicBezTo>
                  <a:cubicBezTo>
                    <a:pt x="736" y="676"/>
                    <a:pt x="746" y="667"/>
                    <a:pt x="746" y="647"/>
                  </a:cubicBezTo>
                  <a:cubicBezTo>
                    <a:pt x="756" y="637"/>
                    <a:pt x="756" y="618"/>
                    <a:pt x="756" y="608"/>
                  </a:cubicBezTo>
                  <a:cubicBezTo>
                    <a:pt x="785" y="598"/>
                    <a:pt x="815" y="598"/>
                    <a:pt x="844" y="589"/>
                  </a:cubicBezTo>
                  <a:lnTo>
                    <a:pt x="844" y="598"/>
                  </a:lnTo>
                  <a:cubicBezTo>
                    <a:pt x="893" y="628"/>
                    <a:pt x="952" y="667"/>
                    <a:pt x="1000" y="706"/>
                  </a:cubicBezTo>
                  <a:cubicBezTo>
                    <a:pt x="1000" y="716"/>
                    <a:pt x="1011" y="716"/>
                    <a:pt x="1011" y="716"/>
                  </a:cubicBezTo>
                  <a:cubicBezTo>
                    <a:pt x="1030" y="716"/>
                    <a:pt x="1040" y="687"/>
                    <a:pt x="1020" y="676"/>
                  </a:cubicBezTo>
                  <a:lnTo>
                    <a:pt x="902" y="589"/>
                  </a:lnTo>
                  <a:cubicBezTo>
                    <a:pt x="942" y="578"/>
                    <a:pt x="991" y="569"/>
                    <a:pt x="1040" y="569"/>
                  </a:cubicBezTo>
                  <a:cubicBezTo>
                    <a:pt x="1089" y="608"/>
                    <a:pt x="1148" y="647"/>
                    <a:pt x="1196" y="687"/>
                  </a:cubicBezTo>
                  <a:lnTo>
                    <a:pt x="1207" y="687"/>
                  </a:lnTo>
                  <a:cubicBezTo>
                    <a:pt x="1226" y="687"/>
                    <a:pt x="1236" y="667"/>
                    <a:pt x="1216" y="657"/>
                  </a:cubicBezTo>
                  <a:cubicBezTo>
                    <a:pt x="1177" y="618"/>
                    <a:pt x="1138" y="589"/>
                    <a:pt x="1098" y="559"/>
                  </a:cubicBezTo>
                  <a:cubicBezTo>
                    <a:pt x="1138" y="549"/>
                    <a:pt x="1187" y="549"/>
                    <a:pt x="1236" y="539"/>
                  </a:cubicBezTo>
                  <a:cubicBezTo>
                    <a:pt x="1255" y="539"/>
                    <a:pt x="1255" y="500"/>
                    <a:pt x="1226" y="500"/>
                  </a:cubicBezTo>
                  <a:cubicBezTo>
                    <a:pt x="1187" y="510"/>
                    <a:pt x="1148" y="510"/>
                    <a:pt x="1109" y="520"/>
                  </a:cubicBezTo>
                  <a:lnTo>
                    <a:pt x="1089" y="520"/>
                  </a:lnTo>
                  <a:cubicBezTo>
                    <a:pt x="1118" y="481"/>
                    <a:pt x="1148" y="441"/>
                    <a:pt x="1187" y="393"/>
                  </a:cubicBezTo>
                  <a:cubicBezTo>
                    <a:pt x="1196" y="383"/>
                    <a:pt x="1177" y="363"/>
                    <a:pt x="1167" y="363"/>
                  </a:cubicBezTo>
                  <a:cubicBezTo>
                    <a:pt x="1167" y="363"/>
                    <a:pt x="1157" y="363"/>
                    <a:pt x="1157" y="373"/>
                  </a:cubicBezTo>
                  <a:cubicBezTo>
                    <a:pt x="1118" y="422"/>
                    <a:pt x="1069" y="471"/>
                    <a:pt x="1030" y="520"/>
                  </a:cubicBezTo>
                  <a:lnTo>
                    <a:pt x="1030" y="530"/>
                  </a:lnTo>
                  <a:cubicBezTo>
                    <a:pt x="981" y="539"/>
                    <a:pt x="932" y="539"/>
                    <a:pt x="893" y="549"/>
                  </a:cubicBezTo>
                  <a:cubicBezTo>
                    <a:pt x="922" y="510"/>
                    <a:pt x="952" y="461"/>
                    <a:pt x="991" y="422"/>
                  </a:cubicBezTo>
                  <a:cubicBezTo>
                    <a:pt x="1000" y="402"/>
                    <a:pt x="991" y="393"/>
                    <a:pt x="971" y="393"/>
                  </a:cubicBezTo>
                  <a:lnTo>
                    <a:pt x="961" y="393"/>
                  </a:lnTo>
                  <a:cubicBezTo>
                    <a:pt x="922" y="451"/>
                    <a:pt x="883" y="500"/>
                    <a:pt x="844" y="549"/>
                  </a:cubicBezTo>
                  <a:cubicBezTo>
                    <a:pt x="834" y="549"/>
                    <a:pt x="834" y="549"/>
                    <a:pt x="834" y="559"/>
                  </a:cubicBezTo>
                  <a:cubicBezTo>
                    <a:pt x="815" y="559"/>
                    <a:pt x="785" y="559"/>
                    <a:pt x="756" y="569"/>
                  </a:cubicBezTo>
                  <a:cubicBezTo>
                    <a:pt x="746" y="530"/>
                    <a:pt x="726" y="500"/>
                    <a:pt x="697" y="481"/>
                  </a:cubicBezTo>
                  <a:cubicBezTo>
                    <a:pt x="706" y="461"/>
                    <a:pt x="717" y="432"/>
                    <a:pt x="726" y="412"/>
                  </a:cubicBezTo>
                  <a:cubicBezTo>
                    <a:pt x="785" y="383"/>
                    <a:pt x="844" y="354"/>
                    <a:pt x="902" y="334"/>
                  </a:cubicBezTo>
                  <a:cubicBezTo>
                    <a:pt x="922" y="324"/>
                    <a:pt x="913" y="295"/>
                    <a:pt x="902" y="295"/>
                  </a:cubicBezTo>
                  <a:lnTo>
                    <a:pt x="893" y="295"/>
                  </a:lnTo>
                  <a:lnTo>
                    <a:pt x="746" y="354"/>
                  </a:lnTo>
                  <a:cubicBezTo>
                    <a:pt x="765" y="314"/>
                    <a:pt x="785" y="275"/>
                    <a:pt x="804" y="226"/>
                  </a:cubicBezTo>
                  <a:cubicBezTo>
                    <a:pt x="863" y="206"/>
                    <a:pt x="922" y="177"/>
                    <a:pt x="981" y="147"/>
                  </a:cubicBezTo>
                  <a:cubicBezTo>
                    <a:pt x="1000" y="138"/>
                    <a:pt x="991" y="118"/>
                    <a:pt x="971" y="118"/>
                  </a:cubicBezTo>
                  <a:lnTo>
                    <a:pt x="961" y="118"/>
                  </a:lnTo>
                  <a:cubicBezTo>
                    <a:pt x="922" y="138"/>
                    <a:pt x="873" y="158"/>
                    <a:pt x="824" y="177"/>
                  </a:cubicBezTo>
                  <a:cubicBezTo>
                    <a:pt x="844" y="138"/>
                    <a:pt x="854" y="89"/>
                    <a:pt x="873" y="49"/>
                  </a:cubicBezTo>
                  <a:cubicBezTo>
                    <a:pt x="883" y="30"/>
                    <a:pt x="873" y="20"/>
                    <a:pt x="854" y="20"/>
                  </a:cubicBezTo>
                  <a:cubicBezTo>
                    <a:pt x="854" y="20"/>
                    <a:pt x="844" y="20"/>
                    <a:pt x="844" y="30"/>
                  </a:cubicBezTo>
                  <a:cubicBezTo>
                    <a:pt x="824" y="69"/>
                    <a:pt x="815" y="108"/>
                    <a:pt x="795" y="138"/>
                  </a:cubicBezTo>
                  <a:cubicBezTo>
                    <a:pt x="795" y="147"/>
                    <a:pt x="785" y="158"/>
                    <a:pt x="785" y="167"/>
                  </a:cubicBezTo>
                  <a:lnTo>
                    <a:pt x="726" y="20"/>
                  </a:lnTo>
                  <a:cubicBezTo>
                    <a:pt x="726" y="10"/>
                    <a:pt x="717" y="1"/>
                    <a:pt x="706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4"/>
            <p:cNvSpPr/>
            <p:nvPr/>
          </p:nvSpPr>
          <p:spPr>
            <a:xfrm>
              <a:off x="8489829" y="6117717"/>
              <a:ext cx="611148" cy="569708"/>
            </a:xfrm>
            <a:custGeom>
              <a:avLst/>
              <a:gdLst/>
              <a:ahLst/>
              <a:cxnLst/>
              <a:rect l="l" t="t" r="r" b="b"/>
              <a:pathLst>
                <a:path w="3597" h="3353" extrusionOk="0">
                  <a:moveTo>
                    <a:pt x="1461" y="1"/>
                  </a:moveTo>
                  <a:cubicBezTo>
                    <a:pt x="1441" y="1"/>
                    <a:pt x="1422" y="11"/>
                    <a:pt x="1422" y="31"/>
                  </a:cubicBezTo>
                  <a:cubicBezTo>
                    <a:pt x="1372" y="168"/>
                    <a:pt x="1324" y="314"/>
                    <a:pt x="1274" y="452"/>
                  </a:cubicBezTo>
                  <a:cubicBezTo>
                    <a:pt x="1215" y="334"/>
                    <a:pt x="1157" y="207"/>
                    <a:pt x="1108" y="89"/>
                  </a:cubicBezTo>
                  <a:cubicBezTo>
                    <a:pt x="1098" y="70"/>
                    <a:pt x="1078" y="60"/>
                    <a:pt x="1059" y="60"/>
                  </a:cubicBezTo>
                  <a:cubicBezTo>
                    <a:pt x="1019" y="60"/>
                    <a:pt x="980" y="99"/>
                    <a:pt x="1010" y="138"/>
                  </a:cubicBezTo>
                  <a:cubicBezTo>
                    <a:pt x="1049" y="236"/>
                    <a:pt x="1098" y="344"/>
                    <a:pt x="1147" y="442"/>
                  </a:cubicBezTo>
                  <a:cubicBezTo>
                    <a:pt x="1157" y="462"/>
                    <a:pt x="1176" y="491"/>
                    <a:pt x="1186" y="510"/>
                  </a:cubicBezTo>
                  <a:cubicBezTo>
                    <a:pt x="1039" y="462"/>
                    <a:pt x="892" y="403"/>
                    <a:pt x="745" y="354"/>
                  </a:cubicBezTo>
                  <a:cubicBezTo>
                    <a:pt x="745" y="354"/>
                    <a:pt x="736" y="344"/>
                    <a:pt x="725" y="344"/>
                  </a:cubicBezTo>
                  <a:cubicBezTo>
                    <a:pt x="677" y="344"/>
                    <a:pt x="657" y="432"/>
                    <a:pt x="716" y="452"/>
                  </a:cubicBezTo>
                  <a:cubicBezTo>
                    <a:pt x="882" y="521"/>
                    <a:pt x="1059" y="579"/>
                    <a:pt x="1226" y="648"/>
                  </a:cubicBezTo>
                  <a:lnTo>
                    <a:pt x="1245" y="648"/>
                  </a:lnTo>
                  <a:cubicBezTo>
                    <a:pt x="1304" y="765"/>
                    <a:pt x="1363" y="893"/>
                    <a:pt x="1422" y="1011"/>
                  </a:cubicBezTo>
                  <a:cubicBezTo>
                    <a:pt x="1274" y="961"/>
                    <a:pt x="1137" y="902"/>
                    <a:pt x="990" y="854"/>
                  </a:cubicBezTo>
                  <a:lnTo>
                    <a:pt x="971" y="854"/>
                  </a:lnTo>
                  <a:cubicBezTo>
                    <a:pt x="921" y="854"/>
                    <a:pt x="892" y="932"/>
                    <a:pt x="951" y="952"/>
                  </a:cubicBezTo>
                  <a:cubicBezTo>
                    <a:pt x="1128" y="1020"/>
                    <a:pt x="1294" y="1079"/>
                    <a:pt x="1470" y="1148"/>
                  </a:cubicBezTo>
                  <a:lnTo>
                    <a:pt x="1490" y="1148"/>
                  </a:lnTo>
                  <a:cubicBezTo>
                    <a:pt x="1520" y="1216"/>
                    <a:pt x="1549" y="1285"/>
                    <a:pt x="1588" y="1353"/>
                  </a:cubicBezTo>
                  <a:cubicBezTo>
                    <a:pt x="1500" y="1402"/>
                    <a:pt x="1441" y="1490"/>
                    <a:pt x="1422" y="1588"/>
                  </a:cubicBezTo>
                  <a:cubicBezTo>
                    <a:pt x="1343" y="1588"/>
                    <a:pt x="1265" y="1579"/>
                    <a:pt x="1186" y="1569"/>
                  </a:cubicBezTo>
                  <a:cubicBezTo>
                    <a:pt x="1069" y="1431"/>
                    <a:pt x="941" y="1294"/>
                    <a:pt x="823" y="1157"/>
                  </a:cubicBezTo>
                  <a:cubicBezTo>
                    <a:pt x="814" y="1148"/>
                    <a:pt x="794" y="1138"/>
                    <a:pt x="784" y="1138"/>
                  </a:cubicBezTo>
                  <a:cubicBezTo>
                    <a:pt x="745" y="1138"/>
                    <a:pt x="706" y="1187"/>
                    <a:pt x="745" y="1226"/>
                  </a:cubicBezTo>
                  <a:cubicBezTo>
                    <a:pt x="834" y="1333"/>
                    <a:pt x="932" y="1451"/>
                    <a:pt x="1030" y="1559"/>
                  </a:cubicBezTo>
                  <a:cubicBezTo>
                    <a:pt x="902" y="1549"/>
                    <a:pt x="765" y="1540"/>
                    <a:pt x="627" y="1529"/>
                  </a:cubicBezTo>
                  <a:cubicBezTo>
                    <a:pt x="510" y="1392"/>
                    <a:pt x="392" y="1255"/>
                    <a:pt x="265" y="1118"/>
                  </a:cubicBezTo>
                  <a:cubicBezTo>
                    <a:pt x="255" y="1098"/>
                    <a:pt x="246" y="1098"/>
                    <a:pt x="226" y="1098"/>
                  </a:cubicBezTo>
                  <a:cubicBezTo>
                    <a:pt x="187" y="1098"/>
                    <a:pt x="148" y="1148"/>
                    <a:pt x="187" y="1187"/>
                  </a:cubicBezTo>
                  <a:cubicBezTo>
                    <a:pt x="285" y="1294"/>
                    <a:pt x="383" y="1402"/>
                    <a:pt x="481" y="1520"/>
                  </a:cubicBezTo>
                  <a:cubicBezTo>
                    <a:pt x="344" y="1510"/>
                    <a:pt x="216" y="1500"/>
                    <a:pt x="79" y="1490"/>
                  </a:cubicBezTo>
                  <a:cubicBezTo>
                    <a:pt x="10" y="1490"/>
                    <a:pt x="0" y="1588"/>
                    <a:pt x="69" y="1598"/>
                  </a:cubicBezTo>
                  <a:cubicBezTo>
                    <a:pt x="187" y="1608"/>
                    <a:pt x="294" y="1608"/>
                    <a:pt x="412" y="1618"/>
                  </a:cubicBezTo>
                  <a:cubicBezTo>
                    <a:pt x="431" y="1627"/>
                    <a:pt x="461" y="1627"/>
                    <a:pt x="481" y="1627"/>
                  </a:cubicBezTo>
                  <a:lnTo>
                    <a:pt x="128" y="1921"/>
                  </a:lnTo>
                  <a:cubicBezTo>
                    <a:pt x="89" y="1961"/>
                    <a:pt x="118" y="2019"/>
                    <a:pt x="167" y="2019"/>
                  </a:cubicBezTo>
                  <a:cubicBezTo>
                    <a:pt x="177" y="2019"/>
                    <a:pt x="187" y="2010"/>
                    <a:pt x="196" y="2010"/>
                  </a:cubicBezTo>
                  <a:cubicBezTo>
                    <a:pt x="344" y="1892"/>
                    <a:pt x="481" y="1775"/>
                    <a:pt x="618" y="1647"/>
                  </a:cubicBezTo>
                  <a:cubicBezTo>
                    <a:pt x="627" y="1647"/>
                    <a:pt x="627" y="1647"/>
                    <a:pt x="638" y="1638"/>
                  </a:cubicBezTo>
                  <a:cubicBezTo>
                    <a:pt x="765" y="1647"/>
                    <a:pt x="902" y="1657"/>
                    <a:pt x="1039" y="1667"/>
                  </a:cubicBezTo>
                  <a:lnTo>
                    <a:pt x="686" y="1961"/>
                  </a:lnTo>
                  <a:cubicBezTo>
                    <a:pt x="638" y="2000"/>
                    <a:pt x="677" y="2059"/>
                    <a:pt x="716" y="2059"/>
                  </a:cubicBezTo>
                  <a:cubicBezTo>
                    <a:pt x="736" y="2059"/>
                    <a:pt x="745" y="2059"/>
                    <a:pt x="755" y="2049"/>
                  </a:cubicBezTo>
                  <a:cubicBezTo>
                    <a:pt x="892" y="1932"/>
                    <a:pt x="1039" y="1814"/>
                    <a:pt x="1176" y="1696"/>
                  </a:cubicBezTo>
                  <a:cubicBezTo>
                    <a:pt x="1186" y="1686"/>
                    <a:pt x="1186" y="1686"/>
                    <a:pt x="1186" y="1677"/>
                  </a:cubicBezTo>
                  <a:cubicBezTo>
                    <a:pt x="1265" y="1686"/>
                    <a:pt x="1333" y="1696"/>
                    <a:pt x="1411" y="1696"/>
                  </a:cubicBezTo>
                  <a:cubicBezTo>
                    <a:pt x="1411" y="1804"/>
                    <a:pt x="1461" y="1892"/>
                    <a:pt x="1539" y="1961"/>
                  </a:cubicBezTo>
                  <a:cubicBezTo>
                    <a:pt x="1490" y="2030"/>
                    <a:pt x="1451" y="2088"/>
                    <a:pt x="1402" y="2157"/>
                  </a:cubicBezTo>
                  <a:cubicBezTo>
                    <a:pt x="1226" y="2186"/>
                    <a:pt x="1039" y="2226"/>
                    <a:pt x="863" y="2265"/>
                  </a:cubicBezTo>
                  <a:cubicBezTo>
                    <a:pt x="794" y="2274"/>
                    <a:pt x="814" y="2372"/>
                    <a:pt x="873" y="2372"/>
                  </a:cubicBezTo>
                  <a:lnTo>
                    <a:pt x="882" y="2372"/>
                  </a:lnTo>
                  <a:cubicBezTo>
                    <a:pt x="1030" y="2343"/>
                    <a:pt x="1176" y="2313"/>
                    <a:pt x="1313" y="2284"/>
                  </a:cubicBezTo>
                  <a:lnTo>
                    <a:pt x="1313" y="2284"/>
                  </a:lnTo>
                  <a:cubicBezTo>
                    <a:pt x="1245" y="2392"/>
                    <a:pt x="1167" y="2500"/>
                    <a:pt x="1088" y="2618"/>
                  </a:cubicBezTo>
                  <a:cubicBezTo>
                    <a:pt x="912" y="2647"/>
                    <a:pt x="725" y="2686"/>
                    <a:pt x="549" y="2716"/>
                  </a:cubicBezTo>
                  <a:cubicBezTo>
                    <a:pt x="481" y="2735"/>
                    <a:pt x="500" y="2833"/>
                    <a:pt x="559" y="2833"/>
                  </a:cubicBezTo>
                  <a:lnTo>
                    <a:pt x="569" y="2823"/>
                  </a:lnTo>
                  <a:cubicBezTo>
                    <a:pt x="716" y="2794"/>
                    <a:pt x="863" y="2774"/>
                    <a:pt x="1000" y="2745"/>
                  </a:cubicBezTo>
                  <a:lnTo>
                    <a:pt x="1000" y="2745"/>
                  </a:lnTo>
                  <a:cubicBezTo>
                    <a:pt x="932" y="2853"/>
                    <a:pt x="853" y="2960"/>
                    <a:pt x="775" y="3068"/>
                  </a:cubicBezTo>
                  <a:cubicBezTo>
                    <a:pt x="745" y="3108"/>
                    <a:pt x="784" y="3156"/>
                    <a:pt x="823" y="3156"/>
                  </a:cubicBezTo>
                  <a:cubicBezTo>
                    <a:pt x="843" y="3156"/>
                    <a:pt x="853" y="3147"/>
                    <a:pt x="863" y="3127"/>
                  </a:cubicBezTo>
                  <a:cubicBezTo>
                    <a:pt x="932" y="3039"/>
                    <a:pt x="990" y="2951"/>
                    <a:pt x="1059" y="2853"/>
                  </a:cubicBezTo>
                  <a:cubicBezTo>
                    <a:pt x="1069" y="2833"/>
                    <a:pt x="1088" y="2814"/>
                    <a:pt x="1098" y="2794"/>
                  </a:cubicBezTo>
                  <a:cubicBezTo>
                    <a:pt x="1128" y="2941"/>
                    <a:pt x="1157" y="3097"/>
                    <a:pt x="1176" y="3245"/>
                  </a:cubicBezTo>
                  <a:cubicBezTo>
                    <a:pt x="1186" y="3274"/>
                    <a:pt x="1206" y="3284"/>
                    <a:pt x="1235" y="3284"/>
                  </a:cubicBezTo>
                  <a:cubicBezTo>
                    <a:pt x="1265" y="3284"/>
                    <a:pt x="1294" y="3264"/>
                    <a:pt x="1284" y="3225"/>
                  </a:cubicBezTo>
                  <a:cubicBezTo>
                    <a:pt x="1255" y="3049"/>
                    <a:pt x="1226" y="2862"/>
                    <a:pt x="1196" y="2686"/>
                  </a:cubicBezTo>
                  <a:cubicBezTo>
                    <a:pt x="1186" y="2676"/>
                    <a:pt x="1186" y="2666"/>
                    <a:pt x="1186" y="2666"/>
                  </a:cubicBezTo>
                  <a:cubicBezTo>
                    <a:pt x="1265" y="2559"/>
                    <a:pt x="1343" y="2441"/>
                    <a:pt x="1411" y="2333"/>
                  </a:cubicBezTo>
                  <a:cubicBezTo>
                    <a:pt x="1441" y="2480"/>
                    <a:pt x="1470" y="2637"/>
                    <a:pt x="1490" y="2784"/>
                  </a:cubicBezTo>
                  <a:cubicBezTo>
                    <a:pt x="1500" y="2814"/>
                    <a:pt x="1520" y="2833"/>
                    <a:pt x="1549" y="2833"/>
                  </a:cubicBezTo>
                  <a:cubicBezTo>
                    <a:pt x="1578" y="2833"/>
                    <a:pt x="1607" y="2803"/>
                    <a:pt x="1598" y="2764"/>
                  </a:cubicBezTo>
                  <a:cubicBezTo>
                    <a:pt x="1568" y="2588"/>
                    <a:pt x="1539" y="2402"/>
                    <a:pt x="1509" y="2226"/>
                  </a:cubicBezTo>
                  <a:cubicBezTo>
                    <a:pt x="1509" y="2215"/>
                    <a:pt x="1500" y="2215"/>
                    <a:pt x="1500" y="2206"/>
                  </a:cubicBezTo>
                  <a:cubicBezTo>
                    <a:pt x="1539" y="2147"/>
                    <a:pt x="1588" y="2078"/>
                    <a:pt x="1627" y="2019"/>
                  </a:cubicBezTo>
                  <a:cubicBezTo>
                    <a:pt x="1666" y="2039"/>
                    <a:pt x="1705" y="2049"/>
                    <a:pt x="1755" y="2049"/>
                  </a:cubicBezTo>
                  <a:lnTo>
                    <a:pt x="1784" y="2049"/>
                  </a:lnTo>
                  <a:cubicBezTo>
                    <a:pt x="1823" y="2049"/>
                    <a:pt x="1872" y="2039"/>
                    <a:pt x="1911" y="2030"/>
                  </a:cubicBezTo>
                  <a:cubicBezTo>
                    <a:pt x="1940" y="2108"/>
                    <a:pt x="1980" y="2176"/>
                    <a:pt x="2019" y="2255"/>
                  </a:cubicBezTo>
                  <a:cubicBezTo>
                    <a:pt x="1960" y="2431"/>
                    <a:pt x="1901" y="2607"/>
                    <a:pt x="1843" y="2774"/>
                  </a:cubicBezTo>
                  <a:cubicBezTo>
                    <a:pt x="1823" y="2823"/>
                    <a:pt x="1862" y="2853"/>
                    <a:pt x="1892" y="2853"/>
                  </a:cubicBezTo>
                  <a:cubicBezTo>
                    <a:pt x="1911" y="2853"/>
                    <a:pt x="1931" y="2843"/>
                    <a:pt x="1940" y="2814"/>
                  </a:cubicBezTo>
                  <a:cubicBezTo>
                    <a:pt x="1990" y="2676"/>
                    <a:pt x="2038" y="2539"/>
                    <a:pt x="2088" y="2392"/>
                  </a:cubicBezTo>
                  <a:cubicBezTo>
                    <a:pt x="2147" y="2520"/>
                    <a:pt x="2205" y="2637"/>
                    <a:pt x="2254" y="2755"/>
                  </a:cubicBezTo>
                  <a:lnTo>
                    <a:pt x="2078" y="3284"/>
                  </a:lnTo>
                  <a:cubicBezTo>
                    <a:pt x="2068" y="3323"/>
                    <a:pt x="2097" y="3352"/>
                    <a:pt x="2136" y="3352"/>
                  </a:cubicBezTo>
                  <a:cubicBezTo>
                    <a:pt x="2156" y="3352"/>
                    <a:pt x="2176" y="3343"/>
                    <a:pt x="2186" y="3313"/>
                  </a:cubicBezTo>
                  <a:cubicBezTo>
                    <a:pt x="2234" y="3176"/>
                    <a:pt x="2274" y="3039"/>
                    <a:pt x="2323" y="2901"/>
                  </a:cubicBezTo>
                  <a:lnTo>
                    <a:pt x="2499" y="3254"/>
                  </a:lnTo>
                  <a:cubicBezTo>
                    <a:pt x="2509" y="3274"/>
                    <a:pt x="2528" y="3284"/>
                    <a:pt x="2539" y="3284"/>
                  </a:cubicBezTo>
                  <a:cubicBezTo>
                    <a:pt x="2578" y="3284"/>
                    <a:pt x="2617" y="3254"/>
                    <a:pt x="2597" y="3206"/>
                  </a:cubicBezTo>
                  <a:cubicBezTo>
                    <a:pt x="2548" y="3108"/>
                    <a:pt x="2499" y="3010"/>
                    <a:pt x="2450" y="2901"/>
                  </a:cubicBezTo>
                  <a:lnTo>
                    <a:pt x="2421" y="2843"/>
                  </a:lnTo>
                  <a:lnTo>
                    <a:pt x="2421" y="2843"/>
                  </a:lnTo>
                  <a:cubicBezTo>
                    <a:pt x="2558" y="2892"/>
                    <a:pt x="2705" y="2941"/>
                    <a:pt x="2852" y="2999"/>
                  </a:cubicBezTo>
                  <a:lnTo>
                    <a:pt x="2872" y="2999"/>
                  </a:lnTo>
                  <a:cubicBezTo>
                    <a:pt x="2920" y="2999"/>
                    <a:pt x="2950" y="2912"/>
                    <a:pt x="2891" y="2892"/>
                  </a:cubicBezTo>
                  <a:cubicBezTo>
                    <a:pt x="2715" y="2833"/>
                    <a:pt x="2539" y="2764"/>
                    <a:pt x="2372" y="2705"/>
                  </a:cubicBezTo>
                  <a:lnTo>
                    <a:pt x="2352" y="2705"/>
                  </a:lnTo>
                  <a:cubicBezTo>
                    <a:pt x="2293" y="2578"/>
                    <a:pt x="2234" y="2461"/>
                    <a:pt x="2176" y="2333"/>
                  </a:cubicBezTo>
                  <a:lnTo>
                    <a:pt x="2176" y="2333"/>
                  </a:lnTo>
                  <a:cubicBezTo>
                    <a:pt x="2323" y="2392"/>
                    <a:pt x="2470" y="2441"/>
                    <a:pt x="2607" y="2500"/>
                  </a:cubicBezTo>
                  <a:lnTo>
                    <a:pt x="2626" y="2500"/>
                  </a:lnTo>
                  <a:cubicBezTo>
                    <a:pt x="2685" y="2500"/>
                    <a:pt x="2705" y="2411"/>
                    <a:pt x="2646" y="2392"/>
                  </a:cubicBezTo>
                  <a:cubicBezTo>
                    <a:pt x="2480" y="2333"/>
                    <a:pt x="2303" y="2265"/>
                    <a:pt x="2127" y="2206"/>
                  </a:cubicBezTo>
                  <a:cubicBezTo>
                    <a:pt x="2127" y="2206"/>
                    <a:pt x="2117" y="2206"/>
                    <a:pt x="2117" y="2196"/>
                  </a:cubicBezTo>
                  <a:cubicBezTo>
                    <a:pt x="2078" y="2128"/>
                    <a:pt x="2038" y="2049"/>
                    <a:pt x="2009" y="1980"/>
                  </a:cubicBezTo>
                  <a:cubicBezTo>
                    <a:pt x="2078" y="1921"/>
                    <a:pt x="2127" y="1843"/>
                    <a:pt x="2147" y="1755"/>
                  </a:cubicBezTo>
                  <a:cubicBezTo>
                    <a:pt x="2234" y="1765"/>
                    <a:pt x="2323" y="1765"/>
                    <a:pt x="2411" y="1775"/>
                  </a:cubicBezTo>
                  <a:cubicBezTo>
                    <a:pt x="2539" y="1912"/>
                    <a:pt x="2656" y="2049"/>
                    <a:pt x="2774" y="2196"/>
                  </a:cubicBezTo>
                  <a:cubicBezTo>
                    <a:pt x="2783" y="2206"/>
                    <a:pt x="2803" y="2206"/>
                    <a:pt x="2813" y="2206"/>
                  </a:cubicBezTo>
                  <a:cubicBezTo>
                    <a:pt x="2852" y="2206"/>
                    <a:pt x="2891" y="2157"/>
                    <a:pt x="2862" y="2117"/>
                  </a:cubicBezTo>
                  <a:cubicBezTo>
                    <a:pt x="2764" y="2010"/>
                    <a:pt x="2666" y="1902"/>
                    <a:pt x="2568" y="1784"/>
                  </a:cubicBezTo>
                  <a:lnTo>
                    <a:pt x="2568" y="1784"/>
                  </a:lnTo>
                  <a:cubicBezTo>
                    <a:pt x="2705" y="1794"/>
                    <a:pt x="2833" y="1814"/>
                    <a:pt x="2970" y="1823"/>
                  </a:cubicBezTo>
                  <a:cubicBezTo>
                    <a:pt x="3087" y="1961"/>
                    <a:pt x="3214" y="2098"/>
                    <a:pt x="3332" y="2235"/>
                  </a:cubicBezTo>
                  <a:cubicBezTo>
                    <a:pt x="3342" y="2245"/>
                    <a:pt x="3352" y="2255"/>
                    <a:pt x="3371" y="2255"/>
                  </a:cubicBezTo>
                  <a:cubicBezTo>
                    <a:pt x="3410" y="2255"/>
                    <a:pt x="3450" y="2206"/>
                    <a:pt x="3410" y="2167"/>
                  </a:cubicBezTo>
                  <a:cubicBezTo>
                    <a:pt x="3312" y="2049"/>
                    <a:pt x="3225" y="1941"/>
                    <a:pt x="3127" y="1834"/>
                  </a:cubicBezTo>
                  <a:lnTo>
                    <a:pt x="3127" y="1834"/>
                  </a:lnTo>
                  <a:cubicBezTo>
                    <a:pt x="3254" y="1843"/>
                    <a:pt x="3391" y="1853"/>
                    <a:pt x="3519" y="1863"/>
                  </a:cubicBezTo>
                  <a:lnTo>
                    <a:pt x="3528" y="1863"/>
                  </a:lnTo>
                  <a:cubicBezTo>
                    <a:pt x="3587" y="1863"/>
                    <a:pt x="3597" y="1755"/>
                    <a:pt x="3528" y="1755"/>
                  </a:cubicBezTo>
                  <a:cubicBezTo>
                    <a:pt x="3410" y="1745"/>
                    <a:pt x="3303" y="1736"/>
                    <a:pt x="3195" y="1725"/>
                  </a:cubicBezTo>
                  <a:lnTo>
                    <a:pt x="3116" y="1725"/>
                  </a:lnTo>
                  <a:cubicBezTo>
                    <a:pt x="3234" y="1627"/>
                    <a:pt x="3352" y="1520"/>
                    <a:pt x="3469" y="1422"/>
                  </a:cubicBezTo>
                  <a:cubicBezTo>
                    <a:pt x="3519" y="1392"/>
                    <a:pt x="3479" y="1333"/>
                    <a:pt x="3430" y="1333"/>
                  </a:cubicBezTo>
                  <a:cubicBezTo>
                    <a:pt x="3421" y="1333"/>
                    <a:pt x="3410" y="1333"/>
                    <a:pt x="3401" y="1344"/>
                  </a:cubicBezTo>
                  <a:cubicBezTo>
                    <a:pt x="3264" y="1461"/>
                    <a:pt x="3116" y="1579"/>
                    <a:pt x="2979" y="1696"/>
                  </a:cubicBezTo>
                  <a:cubicBezTo>
                    <a:pt x="2970" y="1696"/>
                    <a:pt x="2970" y="1706"/>
                    <a:pt x="2970" y="1706"/>
                  </a:cubicBezTo>
                  <a:cubicBezTo>
                    <a:pt x="2833" y="1696"/>
                    <a:pt x="2695" y="1686"/>
                    <a:pt x="2568" y="1677"/>
                  </a:cubicBezTo>
                  <a:lnTo>
                    <a:pt x="2920" y="1383"/>
                  </a:lnTo>
                  <a:cubicBezTo>
                    <a:pt x="2960" y="1344"/>
                    <a:pt x="2920" y="1285"/>
                    <a:pt x="2881" y="1285"/>
                  </a:cubicBezTo>
                  <a:cubicBezTo>
                    <a:pt x="2872" y="1285"/>
                    <a:pt x="2852" y="1294"/>
                    <a:pt x="2842" y="1304"/>
                  </a:cubicBezTo>
                  <a:cubicBezTo>
                    <a:pt x="2705" y="1422"/>
                    <a:pt x="2568" y="1540"/>
                    <a:pt x="2421" y="1657"/>
                  </a:cubicBezTo>
                  <a:lnTo>
                    <a:pt x="2411" y="1667"/>
                  </a:lnTo>
                  <a:cubicBezTo>
                    <a:pt x="2323" y="1657"/>
                    <a:pt x="2245" y="1657"/>
                    <a:pt x="2156" y="1647"/>
                  </a:cubicBezTo>
                  <a:cubicBezTo>
                    <a:pt x="2156" y="1559"/>
                    <a:pt x="2107" y="1471"/>
                    <a:pt x="2049" y="1412"/>
                  </a:cubicBezTo>
                  <a:cubicBezTo>
                    <a:pt x="2097" y="1333"/>
                    <a:pt x="2147" y="1265"/>
                    <a:pt x="2195" y="1196"/>
                  </a:cubicBezTo>
                  <a:cubicBezTo>
                    <a:pt x="2382" y="1157"/>
                    <a:pt x="2558" y="1118"/>
                    <a:pt x="2735" y="1089"/>
                  </a:cubicBezTo>
                  <a:cubicBezTo>
                    <a:pt x="2803" y="1079"/>
                    <a:pt x="2783" y="981"/>
                    <a:pt x="2724" y="981"/>
                  </a:cubicBezTo>
                  <a:lnTo>
                    <a:pt x="2715" y="981"/>
                  </a:lnTo>
                  <a:cubicBezTo>
                    <a:pt x="2568" y="1011"/>
                    <a:pt x="2430" y="1040"/>
                    <a:pt x="2284" y="1069"/>
                  </a:cubicBezTo>
                  <a:cubicBezTo>
                    <a:pt x="2362" y="952"/>
                    <a:pt x="2430" y="844"/>
                    <a:pt x="2509" y="736"/>
                  </a:cubicBezTo>
                  <a:cubicBezTo>
                    <a:pt x="2695" y="697"/>
                    <a:pt x="2872" y="667"/>
                    <a:pt x="3048" y="628"/>
                  </a:cubicBezTo>
                  <a:cubicBezTo>
                    <a:pt x="3116" y="619"/>
                    <a:pt x="3097" y="521"/>
                    <a:pt x="3038" y="521"/>
                  </a:cubicBezTo>
                  <a:lnTo>
                    <a:pt x="3029" y="521"/>
                  </a:lnTo>
                  <a:cubicBezTo>
                    <a:pt x="2881" y="550"/>
                    <a:pt x="2744" y="579"/>
                    <a:pt x="2597" y="608"/>
                  </a:cubicBezTo>
                  <a:cubicBezTo>
                    <a:pt x="2676" y="501"/>
                    <a:pt x="2744" y="393"/>
                    <a:pt x="2822" y="275"/>
                  </a:cubicBezTo>
                  <a:cubicBezTo>
                    <a:pt x="2852" y="236"/>
                    <a:pt x="2813" y="197"/>
                    <a:pt x="2774" y="197"/>
                  </a:cubicBezTo>
                  <a:cubicBezTo>
                    <a:pt x="2754" y="197"/>
                    <a:pt x="2744" y="197"/>
                    <a:pt x="2735" y="216"/>
                  </a:cubicBezTo>
                  <a:cubicBezTo>
                    <a:pt x="2666" y="314"/>
                    <a:pt x="2607" y="403"/>
                    <a:pt x="2539" y="491"/>
                  </a:cubicBezTo>
                  <a:cubicBezTo>
                    <a:pt x="2528" y="521"/>
                    <a:pt x="2519" y="540"/>
                    <a:pt x="2499" y="560"/>
                  </a:cubicBezTo>
                  <a:cubicBezTo>
                    <a:pt x="2470" y="403"/>
                    <a:pt x="2450" y="256"/>
                    <a:pt x="2421" y="99"/>
                  </a:cubicBezTo>
                  <a:cubicBezTo>
                    <a:pt x="2411" y="70"/>
                    <a:pt x="2391" y="60"/>
                    <a:pt x="2372" y="60"/>
                  </a:cubicBezTo>
                  <a:cubicBezTo>
                    <a:pt x="2343" y="60"/>
                    <a:pt x="2303" y="79"/>
                    <a:pt x="2313" y="118"/>
                  </a:cubicBezTo>
                  <a:cubicBezTo>
                    <a:pt x="2343" y="305"/>
                    <a:pt x="2372" y="481"/>
                    <a:pt x="2411" y="667"/>
                  </a:cubicBezTo>
                  <a:lnTo>
                    <a:pt x="2411" y="687"/>
                  </a:lnTo>
                  <a:cubicBezTo>
                    <a:pt x="2343" y="795"/>
                    <a:pt x="2264" y="902"/>
                    <a:pt x="2186" y="1020"/>
                  </a:cubicBezTo>
                  <a:cubicBezTo>
                    <a:pt x="2156" y="863"/>
                    <a:pt x="2136" y="717"/>
                    <a:pt x="2107" y="560"/>
                  </a:cubicBezTo>
                  <a:cubicBezTo>
                    <a:pt x="2097" y="530"/>
                    <a:pt x="2078" y="521"/>
                    <a:pt x="2058" y="521"/>
                  </a:cubicBezTo>
                  <a:cubicBezTo>
                    <a:pt x="2029" y="521"/>
                    <a:pt x="1990" y="540"/>
                    <a:pt x="1999" y="579"/>
                  </a:cubicBezTo>
                  <a:cubicBezTo>
                    <a:pt x="2029" y="765"/>
                    <a:pt x="2058" y="942"/>
                    <a:pt x="2097" y="1128"/>
                  </a:cubicBezTo>
                  <a:lnTo>
                    <a:pt x="2097" y="1138"/>
                  </a:lnTo>
                  <a:cubicBezTo>
                    <a:pt x="2058" y="1206"/>
                    <a:pt x="2009" y="1275"/>
                    <a:pt x="1960" y="1344"/>
                  </a:cubicBezTo>
                  <a:cubicBezTo>
                    <a:pt x="1921" y="1324"/>
                    <a:pt x="1862" y="1304"/>
                    <a:pt x="1813" y="1304"/>
                  </a:cubicBezTo>
                  <a:cubicBezTo>
                    <a:pt x="1803" y="1294"/>
                    <a:pt x="1794" y="1294"/>
                    <a:pt x="1784" y="1294"/>
                  </a:cubicBezTo>
                  <a:cubicBezTo>
                    <a:pt x="1755" y="1294"/>
                    <a:pt x="1716" y="1304"/>
                    <a:pt x="1686" y="1314"/>
                  </a:cubicBezTo>
                  <a:cubicBezTo>
                    <a:pt x="1657" y="1236"/>
                    <a:pt x="1618" y="1167"/>
                    <a:pt x="1578" y="1089"/>
                  </a:cubicBezTo>
                  <a:cubicBezTo>
                    <a:pt x="1637" y="922"/>
                    <a:pt x="1705" y="746"/>
                    <a:pt x="1764" y="569"/>
                  </a:cubicBezTo>
                  <a:cubicBezTo>
                    <a:pt x="1774" y="530"/>
                    <a:pt x="1735" y="501"/>
                    <a:pt x="1705" y="501"/>
                  </a:cubicBezTo>
                  <a:cubicBezTo>
                    <a:pt x="1686" y="501"/>
                    <a:pt x="1666" y="510"/>
                    <a:pt x="1657" y="530"/>
                  </a:cubicBezTo>
                  <a:cubicBezTo>
                    <a:pt x="1607" y="677"/>
                    <a:pt x="1559" y="815"/>
                    <a:pt x="1520" y="952"/>
                  </a:cubicBezTo>
                  <a:cubicBezTo>
                    <a:pt x="1461" y="834"/>
                    <a:pt x="1402" y="706"/>
                    <a:pt x="1343" y="589"/>
                  </a:cubicBezTo>
                  <a:cubicBezTo>
                    <a:pt x="1402" y="412"/>
                    <a:pt x="1461" y="246"/>
                    <a:pt x="1520" y="70"/>
                  </a:cubicBezTo>
                  <a:cubicBezTo>
                    <a:pt x="1539" y="31"/>
                    <a:pt x="1500" y="1"/>
                    <a:pt x="146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4"/>
            <p:cNvSpPr/>
            <p:nvPr/>
          </p:nvSpPr>
          <p:spPr>
            <a:xfrm>
              <a:off x="4458955" y="4662631"/>
              <a:ext cx="399786" cy="371423"/>
            </a:xfrm>
            <a:custGeom>
              <a:avLst/>
              <a:gdLst/>
              <a:ahLst/>
              <a:cxnLst/>
              <a:rect l="l" t="t" r="r" b="b"/>
              <a:pathLst>
                <a:path w="2353" h="2186" extrusionOk="0">
                  <a:moveTo>
                    <a:pt x="1441" y="0"/>
                  </a:moveTo>
                  <a:cubicBezTo>
                    <a:pt x="1421" y="0"/>
                    <a:pt x="1392" y="20"/>
                    <a:pt x="1402" y="39"/>
                  </a:cubicBezTo>
                  <a:cubicBezTo>
                    <a:pt x="1441" y="157"/>
                    <a:pt x="1471" y="275"/>
                    <a:pt x="1500" y="392"/>
                  </a:cubicBezTo>
                  <a:lnTo>
                    <a:pt x="1510" y="402"/>
                  </a:lnTo>
                  <a:cubicBezTo>
                    <a:pt x="1471" y="481"/>
                    <a:pt x="1421" y="559"/>
                    <a:pt x="1382" y="638"/>
                  </a:cubicBezTo>
                  <a:lnTo>
                    <a:pt x="1294" y="344"/>
                  </a:lnTo>
                  <a:cubicBezTo>
                    <a:pt x="1294" y="324"/>
                    <a:pt x="1284" y="324"/>
                    <a:pt x="1264" y="324"/>
                  </a:cubicBezTo>
                  <a:cubicBezTo>
                    <a:pt x="1245" y="324"/>
                    <a:pt x="1225" y="333"/>
                    <a:pt x="1225" y="363"/>
                  </a:cubicBezTo>
                  <a:cubicBezTo>
                    <a:pt x="1264" y="481"/>
                    <a:pt x="1294" y="598"/>
                    <a:pt x="1333" y="706"/>
                  </a:cubicBezTo>
                  <a:lnTo>
                    <a:pt x="1333" y="725"/>
                  </a:lnTo>
                  <a:cubicBezTo>
                    <a:pt x="1314" y="765"/>
                    <a:pt x="1284" y="814"/>
                    <a:pt x="1264" y="853"/>
                  </a:cubicBezTo>
                  <a:cubicBezTo>
                    <a:pt x="1235" y="843"/>
                    <a:pt x="1206" y="834"/>
                    <a:pt x="1166" y="834"/>
                  </a:cubicBezTo>
                  <a:cubicBezTo>
                    <a:pt x="1137" y="834"/>
                    <a:pt x="1108" y="843"/>
                    <a:pt x="1068" y="853"/>
                  </a:cubicBezTo>
                  <a:cubicBezTo>
                    <a:pt x="1049" y="814"/>
                    <a:pt x="1020" y="765"/>
                    <a:pt x="990" y="725"/>
                  </a:cubicBezTo>
                  <a:lnTo>
                    <a:pt x="1079" y="373"/>
                  </a:lnTo>
                  <a:cubicBezTo>
                    <a:pt x="1079" y="344"/>
                    <a:pt x="1059" y="333"/>
                    <a:pt x="1039" y="333"/>
                  </a:cubicBezTo>
                  <a:cubicBezTo>
                    <a:pt x="1020" y="333"/>
                    <a:pt x="1010" y="333"/>
                    <a:pt x="1000" y="353"/>
                  </a:cubicBezTo>
                  <a:cubicBezTo>
                    <a:pt x="981" y="451"/>
                    <a:pt x="961" y="549"/>
                    <a:pt x="941" y="638"/>
                  </a:cubicBezTo>
                  <a:cubicBezTo>
                    <a:pt x="892" y="569"/>
                    <a:pt x="853" y="490"/>
                    <a:pt x="804" y="412"/>
                  </a:cubicBezTo>
                  <a:cubicBezTo>
                    <a:pt x="833" y="294"/>
                    <a:pt x="853" y="177"/>
                    <a:pt x="883" y="59"/>
                  </a:cubicBezTo>
                  <a:cubicBezTo>
                    <a:pt x="892" y="39"/>
                    <a:pt x="863" y="20"/>
                    <a:pt x="844" y="20"/>
                  </a:cubicBezTo>
                  <a:cubicBezTo>
                    <a:pt x="833" y="20"/>
                    <a:pt x="814" y="30"/>
                    <a:pt x="814" y="50"/>
                  </a:cubicBezTo>
                  <a:cubicBezTo>
                    <a:pt x="794" y="137"/>
                    <a:pt x="775" y="235"/>
                    <a:pt x="746" y="333"/>
                  </a:cubicBezTo>
                  <a:cubicBezTo>
                    <a:pt x="706" y="255"/>
                    <a:pt x="657" y="177"/>
                    <a:pt x="608" y="108"/>
                  </a:cubicBezTo>
                  <a:cubicBezTo>
                    <a:pt x="608" y="98"/>
                    <a:pt x="598" y="89"/>
                    <a:pt x="589" y="89"/>
                  </a:cubicBezTo>
                  <a:cubicBezTo>
                    <a:pt x="559" y="89"/>
                    <a:pt x="539" y="118"/>
                    <a:pt x="550" y="148"/>
                  </a:cubicBezTo>
                  <a:cubicBezTo>
                    <a:pt x="589" y="206"/>
                    <a:pt x="628" y="265"/>
                    <a:pt x="667" y="333"/>
                  </a:cubicBezTo>
                  <a:cubicBezTo>
                    <a:pt x="677" y="344"/>
                    <a:pt x="687" y="363"/>
                    <a:pt x="696" y="373"/>
                  </a:cubicBezTo>
                  <a:cubicBezTo>
                    <a:pt x="598" y="353"/>
                    <a:pt x="500" y="324"/>
                    <a:pt x="402" y="304"/>
                  </a:cubicBezTo>
                  <a:lnTo>
                    <a:pt x="393" y="304"/>
                  </a:lnTo>
                  <a:cubicBezTo>
                    <a:pt x="354" y="304"/>
                    <a:pt x="343" y="363"/>
                    <a:pt x="383" y="373"/>
                  </a:cubicBezTo>
                  <a:lnTo>
                    <a:pt x="735" y="461"/>
                  </a:lnTo>
                  <a:lnTo>
                    <a:pt x="746" y="461"/>
                  </a:lnTo>
                  <a:cubicBezTo>
                    <a:pt x="794" y="529"/>
                    <a:pt x="833" y="608"/>
                    <a:pt x="883" y="686"/>
                  </a:cubicBezTo>
                  <a:cubicBezTo>
                    <a:pt x="785" y="657"/>
                    <a:pt x="687" y="638"/>
                    <a:pt x="589" y="608"/>
                  </a:cubicBezTo>
                  <a:lnTo>
                    <a:pt x="579" y="608"/>
                  </a:lnTo>
                  <a:cubicBezTo>
                    <a:pt x="550" y="608"/>
                    <a:pt x="530" y="667"/>
                    <a:pt x="579" y="677"/>
                  </a:cubicBezTo>
                  <a:cubicBezTo>
                    <a:pt x="696" y="706"/>
                    <a:pt x="804" y="736"/>
                    <a:pt x="922" y="765"/>
                  </a:cubicBezTo>
                  <a:lnTo>
                    <a:pt x="941" y="765"/>
                  </a:lnTo>
                  <a:cubicBezTo>
                    <a:pt x="961" y="814"/>
                    <a:pt x="990" y="853"/>
                    <a:pt x="1010" y="892"/>
                  </a:cubicBezTo>
                  <a:cubicBezTo>
                    <a:pt x="961" y="932"/>
                    <a:pt x="931" y="1000"/>
                    <a:pt x="922" y="1059"/>
                  </a:cubicBezTo>
                  <a:cubicBezTo>
                    <a:pt x="873" y="1059"/>
                    <a:pt x="824" y="1069"/>
                    <a:pt x="775" y="1069"/>
                  </a:cubicBezTo>
                  <a:lnTo>
                    <a:pt x="765" y="1069"/>
                  </a:lnTo>
                  <a:cubicBezTo>
                    <a:pt x="677" y="980"/>
                    <a:pt x="589" y="902"/>
                    <a:pt x="500" y="823"/>
                  </a:cubicBezTo>
                  <a:cubicBezTo>
                    <a:pt x="500" y="814"/>
                    <a:pt x="491" y="814"/>
                    <a:pt x="481" y="814"/>
                  </a:cubicBezTo>
                  <a:cubicBezTo>
                    <a:pt x="452" y="814"/>
                    <a:pt x="432" y="853"/>
                    <a:pt x="452" y="873"/>
                  </a:cubicBezTo>
                  <a:cubicBezTo>
                    <a:pt x="530" y="941"/>
                    <a:pt x="598" y="1000"/>
                    <a:pt x="667" y="1069"/>
                  </a:cubicBezTo>
                  <a:cubicBezTo>
                    <a:pt x="579" y="1069"/>
                    <a:pt x="491" y="1078"/>
                    <a:pt x="402" y="1078"/>
                  </a:cubicBezTo>
                  <a:cubicBezTo>
                    <a:pt x="314" y="990"/>
                    <a:pt x="226" y="912"/>
                    <a:pt x="138" y="834"/>
                  </a:cubicBezTo>
                  <a:cubicBezTo>
                    <a:pt x="128" y="823"/>
                    <a:pt x="128" y="823"/>
                    <a:pt x="118" y="823"/>
                  </a:cubicBezTo>
                  <a:cubicBezTo>
                    <a:pt x="89" y="823"/>
                    <a:pt x="69" y="863"/>
                    <a:pt x="89" y="882"/>
                  </a:cubicBezTo>
                  <a:cubicBezTo>
                    <a:pt x="158" y="951"/>
                    <a:pt x="236" y="1010"/>
                    <a:pt x="304" y="1078"/>
                  </a:cubicBezTo>
                  <a:cubicBezTo>
                    <a:pt x="216" y="1078"/>
                    <a:pt x="128" y="1088"/>
                    <a:pt x="40" y="1088"/>
                  </a:cubicBezTo>
                  <a:cubicBezTo>
                    <a:pt x="1" y="1088"/>
                    <a:pt x="1" y="1157"/>
                    <a:pt x="40" y="1157"/>
                  </a:cubicBezTo>
                  <a:lnTo>
                    <a:pt x="265" y="1157"/>
                  </a:lnTo>
                  <a:cubicBezTo>
                    <a:pt x="285" y="1147"/>
                    <a:pt x="295" y="1147"/>
                    <a:pt x="314" y="1147"/>
                  </a:cubicBezTo>
                  <a:cubicBezTo>
                    <a:pt x="245" y="1226"/>
                    <a:pt x="177" y="1294"/>
                    <a:pt x="108" y="1372"/>
                  </a:cubicBezTo>
                  <a:cubicBezTo>
                    <a:pt x="79" y="1392"/>
                    <a:pt x="108" y="1431"/>
                    <a:pt x="128" y="1431"/>
                  </a:cubicBezTo>
                  <a:cubicBezTo>
                    <a:pt x="138" y="1431"/>
                    <a:pt x="147" y="1422"/>
                    <a:pt x="158" y="1422"/>
                  </a:cubicBezTo>
                  <a:cubicBezTo>
                    <a:pt x="236" y="1333"/>
                    <a:pt x="324" y="1245"/>
                    <a:pt x="412" y="1157"/>
                  </a:cubicBezTo>
                  <a:lnTo>
                    <a:pt x="412" y="1147"/>
                  </a:lnTo>
                  <a:cubicBezTo>
                    <a:pt x="500" y="1147"/>
                    <a:pt x="589" y="1147"/>
                    <a:pt x="677" y="1137"/>
                  </a:cubicBezTo>
                  <a:lnTo>
                    <a:pt x="677" y="1137"/>
                  </a:lnTo>
                  <a:cubicBezTo>
                    <a:pt x="608" y="1215"/>
                    <a:pt x="539" y="1284"/>
                    <a:pt x="471" y="1363"/>
                  </a:cubicBezTo>
                  <a:cubicBezTo>
                    <a:pt x="441" y="1382"/>
                    <a:pt x="471" y="1422"/>
                    <a:pt x="500" y="1422"/>
                  </a:cubicBezTo>
                  <a:lnTo>
                    <a:pt x="520" y="1402"/>
                  </a:lnTo>
                  <a:cubicBezTo>
                    <a:pt x="608" y="1324"/>
                    <a:pt x="687" y="1235"/>
                    <a:pt x="775" y="1147"/>
                  </a:cubicBezTo>
                  <a:lnTo>
                    <a:pt x="775" y="1137"/>
                  </a:lnTo>
                  <a:lnTo>
                    <a:pt x="931" y="1137"/>
                  </a:lnTo>
                  <a:cubicBezTo>
                    <a:pt x="931" y="1157"/>
                    <a:pt x="941" y="1186"/>
                    <a:pt x="961" y="1215"/>
                  </a:cubicBezTo>
                  <a:cubicBezTo>
                    <a:pt x="981" y="1245"/>
                    <a:pt x="1000" y="1265"/>
                    <a:pt x="1029" y="1284"/>
                  </a:cubicBezTo>
                  <a:cubicBezTo>
                    <a:pt x="1000" y="1333"/>
                    <a:pt x="981" y="1382"/>
                    <a:pt x="951" y="1431"/>
                  </a:cubicBezTo>
                  <a:cubicBezTo>
                    <a:pt x="833" y="1470"/>
                    <a:pt x="726" y="1500"/>
                    <a:pt x="608" y="1539"/>
                  </a:cubicBezTo>
                  <a:cubicBezTo>
                    <a:pt x="569" y="1549"/>
                    <a:pt x="579" y="1607"/>
                    <a:pt x="618" y="1607"/>
                  </a:cubicBezTo>
                  <a:lnTo>
                    <a:pt x="628" y="1607"/>
                  </a:lnTo>
                  <a:cubicBezTo>
                    <a:pt x="716" y="1578"/>
                    <a:pt x="814" y="1549"/>
                    <a:pt x="902" y="1520"/>
                  </a:cubicBezTo>
                  <a:lnTo>
                    <a:pt x="902" y="1520"/>
                  </a:lnTo>
                  <a:cubicBezTo>
                    <a:pt x="863" y="1598"/>
                    <a:pt x="824" y="1676"/>
                    <a:pt x="775" y="1755"/>
                  </a:cubicBezTo>
                  <a:cubicBezTo>
                    <a:pt x="667" y="1784"/>
                    <a:pt x="550" y="1823"/>
                    <a:pt x="432" y="1862"/>
                  </a:cubicBezTo>
                  <a:cubicBezTo>
                    <a:pt x="393" y="1872"/>
                    <a:pt x="412" y="1931"/>
                    <a:pt x="441" y="1931"/>
                  </a:cubicBezTo>
                  <a:lnTo>
                    <a:pt x="452" y="1931"/>
                  </a:lnTo>
                  <a:cubicBezTo>
                    <a:pt x="550" y="1901"/>
                    <a:pt x="637" y="1872"/>
                    <a:pt x="735" y="1843"/>
                  </a:cubicBezTo>
                  <a:lnTo>
                    <a:pt x="735" y="1843"/>
                  </a:lnTo>
                  <a:cubicBezTo>
                    <a:pt x="687" y="1921"/>
                    <a:pt x="648" y="1990"/>
                    <a:pt x="608" y="2068"/>
                  </a:cubicBezTo>
                  <a:cubicBezTo>
                    <a:pt x="589" y="2097"/>
                    <a:pt x="618" y="2117"/>
                    <a:pt x="637" y="2117"/>
                  </a:cubicBezTo>
                  <a:cubicBezTo>
                    <a:pt x="648" y="2117"/>
                    <a:pt x="667" y="2117"/>
                    <a:pt x="667" y="2107"/>
                  </a:cubicBezTo>
                  <a:cubicBezTo>
                    <a:pt x="706" y="2039"/>
                    <a:pt x="735" y="1970"/>
                    <a:pt x="775" y="1912"/>
                  </a:cubicBezTo>
                  <a:cubicBezTo>
                    <a:pt x="785" y="1892"/>
                    <a:pt x="794" y="1882"/>
                    <a:pt x="794" y="1862"/>
                  </a:cubicBezTo>
                  <a:lnTo>
                    <a:pt x="883" y="2156"/>
                  </a:lnTo>
                  <a:cubicBezTo>
                    <a:pt x="883" y="2176"/>
                    <a:pt x="902" y="2186"/>
                    <a:pt x="912" y="2186"/>
                  </a:cubicBezTo>
                  <a:cubicBezTo>
                    <a:pt x="931" y="2186"/>
                    <a:pt x="961" y="2166"/>
                    <a:pt x="951" y="2136"/>
                  </a:cubicBezTo>
                  <a:cubicBezTo>
                    <a:pt x="912" y="2019"/>
                    <a:pt x="883" y="1901"/>
                    <a:pt x="853" y="1794"/>
                  </a:cubicBezTo>
                  <a:cubicBezTo>
                    <a:pt x="853" y="1784"/>
                    <a:pt x="844" y="1784"/>
                    <a:pt x="844" y="1784"/>
                  </a:cubicBezTo>
                  <a:cubicBezTo>
                    <a:pt x="883" y="1705"/>
                    <a:pt x="931" y="1627"/>
                    <a:pt x="971" y="1549"/>
                  </a:cubicBezTo>
                  <a:cubicBezTo>
                    <a:pt x="1000" y="1647"/>
                    <a:pt x="1029" y="1735"/>
                    <a:pt x="1059" y="1833"/>
                  </a:cubicBezTo>
                  <a:cubicBezTo>
                    <a:pt x="1059" y="1853"/>
                    <a:pt x="1068" y="1862"/>
                    <a:pt x="1088" y="1862"/>
                  </a:cubicBezTo>
                  <a:cubicBezTo>
                    <a:pt x="1108" y="1862"/>
                    <a:pt x="1127" y="1843"/>
                    <a:pt x="1127" y="1814"/>
                  </a:cubicBezTo>
                  <a:cubicBezTo>
                    <a:pt x="1088" y="1696"/>
                    <a:pt x="1059" y="1588"/>
                    <a:pt x="1020" y="1470"/>
                  </a:cubicBezTo>
                  <a:lnTo>
                    <a:pt x="1020" y="1461"/>
                  </a:lnTo>
                  <a:cubicBezTo>
                    <a:pt x="1039" y="1411"/>
                    <a:pt x="1068" y="1363"/>
                    <a:pt x="1098" y="1313"/>
                  </a:cubicBezTo>
                  <a:cubicBezTo>
                    <a:pt x="1118" y="1324"/>
                    <a:pt x="1147" y="1324"/>
                    <a:pt x="1166" y="1324"/>
                  </a:cubicBezTo>
                  <a:cubicBezTo>
                    <a:pt x="1206" y="1324"/>
                    <a:pt x="1235" y="1324"/>
                    <a:pt x="1264" y="1304"/>
                  </a:cubicBezTo>
                  <a:cubicBezTo>
                    <a:pt x="1294" y="1353"/>
                    <a:pt x="1333" y="1402"/>
                    <a:pt x="1362" y="1451"/>
                  </a:cubicBezTo>
                  <a:lnTo>
                    <a:pt x="1275" y="1803"/>
                  </a:lnTo>
                  <a:cubicBezTo>
                    <a:pt x="1275" y="1833"/>
                    <a:pt x="1294" y="1853"/>
                    <a:pt x="1314" y="1853"/>
                  </a:cubicBezTo>
                  <a:cubicBezTo>
                    <a:pt x="1333" y="1853"/>
                    <a:pt x="1343" y="1843"/>
                    <a:pt x="1353" y="1823"/>
                  </a:cubicBezTo>
                  <a:cubicBezTo>
                    <a:pt x="1373" y="1725"/>
                    <a:pt x="1392" y="1637"/>
                    <a:pt x="1412" y="1539"/>
                  </a:cubicBezTo>
                  <a:cubicBezTo>
                    <a:pt x="1460" y="1618"/>
                    <a:pt x="1500" y="1686"/>
                    <a:pt x="1549" y="1764"/>
                  </a:cubicBezTo>
                  <a:cubicBezTo>
                    <a:pt x="1519" y="1882"/>
                    <a:pt x="1500" y="1999"/>
                    <a:pt x="1471" y="2117"/>
                  </a:cubicBezTo>
                  <a:cubicBezTo>
                    <a:pt x="1460" y="2147"/>
                    <a:pt x="1490" y="2156"/>
                    <a:pt x="1510" y="2156"/>
                  </a:cubicBezTo>
                  <a:cubicBezTo>
                    <a:pt x="1519" y="2156"/>
                    <a:pt x="1539" y="2156"/>
                    <a:pt x="1539" y="2136"/>
                  </a:cubicBezTo>
                  <a:cubicBezTo>
                    <a:pt x="1558" y="2039"/>
                    <a:pt x="1578" y="1941"/>
                    <a:pt x="1608" y="1853"/>
                  </a:cubicBezTo>
                  <a:cubicBezTo>
                    <a:pt x="1647" y="1921"/>
                    <a:pt x="1696" y="1999"/>
                    <a:pt x="1745" y="2068"/>
                  </a:cubicBezTo>
                  <a:cubicBezTo>
                    <a:pt x="1745" y="2088"/>
                    <a:pt x="1754" y="2088"/>
                    <a:pt x="1765" y="2088"/>
                  </a:cubicBezTo>
                  <a:cubicBezTo>
                    <a:pt x="1794" y="2088"/>
                    <a:pt x="1813" y="2058"/>
                    <a:pt x="1804" y="2039"/>
                  </a:cubicBezTo>
                  <a:cubicBezTo>
                    <a:pt x="1765" y="1970"/>
                    <a:pt x="1725" y="1912"/>
                    <a:pt x="1686" y="1853"/>
                  </a:cubicBezTo>
                  <a:cubicBezTo>
                    <a:pt x="1676" y="1833"/>
                    <a:pt x="1667" y="1823"/>
                    <a:pt x="1656" y="1803"/>
                  </a:cubicBezTo>
                  <a:lnTo>
                    <a:pt x="1656" y="1803"/>
                  </a:lnTo>
                  <a:cubicBezTo>
                    <a:pt x="1754" y="1833"/>
                    <a:pt x="1852" y="1853"/>
                    <a:pt x="1950" y="1882"/>
                  </a:cubicBezTo>
                  <a:lnTo>
                    <a:pt x="1961" y="1882"/>
                  </a:lnTo>
                  <a:cubicBezTo>
                    <a:pt x="2000" y="1882"/>
                    <a:pt x="2009" y="1823"/>
                    <a:pt x="1970" y="1814"/>
                  </a:cubicBezTo>
                  <a:lnTo>
                    <a:pt x="1617" y="1725"/>
                  </a:lnTo>
                  <a:lnTo>
                    <a:pt x="1608" y="1725"/>
                  </a:lnTo>
                  <a:cubicBezTo>
                    <a:pt x="1558" y="1647"/>
                    <a:pt x="1519" y="1568"/>
                    <a:pt x="1471" y="1500"/>
                  </a:cubicBezTo>
                  <a:lnTo>
                    <a:pt x="1471" y="1500"/>
                  </a:lnTo>
                  <a:cubicBezTo>
                    <a:pt x="1569" y="1520"/>
                    <a:pt x="1667" y="1549"/>
                    <a:pt x="1765" y="1568"/>
                  </a:cubicBezTo>
                  <a:lnTo>
                    <a:pt x="1774" y="1568"/>
                  </a:lnTo>
                  <a:cubicBezTo>
                    <a:pt x="1804" y="1568"/>
                    <a:pt x="1823" y="1509"/>
                    <a:pt x="1774" y="1500"/>
                  </a:cubicBezTo>
                  <a:cubicBezTo>
                    <a:pt x="1667" y="1470"/>
                    <a:pt x="1549" y="1441"/>
                    <a:pt x="1431" y="1411"/>
                  </a:cubicBezTo>
                  <a:lnTo>
                    <a:pt x="1412" y="1411"/>
                  </a:lnTo>
                  <a:cubicBezTo>
                    <a:pt x="1392" y="1363"/>
                    <a:pt x="1362" y="1313"/>
                    <a:pt x="1333" y="1274"/>
                  </a:cubicBezTo>
                  <a:cubicBezTo>
                    <a:pt x="1373" y="1235"/>
                    <a:pt x="1402" y="1176"/>
                    <a:pt x="1412" y="1117"/>
                  </a:cubicBezTo>
                  <a:lnTo>
                    <a:pt x="1588" y="1117"/>
                  </a:lnTo>
                  <a:cubicBezTo>
                    <a:pt x="1676" y="1196"/>
                    <a:pt x="1765" y="1274"/>
                    <a:pt x="1852" y="1363"/>
                  </a:cubicBezTo>
                  <a:cubicBezTo>
                    <a:pt x="1852" y="1363"/>
                    <a:pt x="1863" y="1372"/>
                    <a:pt x="1872" y="1372"/>
                  </a:cubicBezTo>
                  <a:cubicBezTo>
                    <a:pt x="1902" y="1372"/>
                    <a:pt x="1921" y="1333"/>
                    <a:pt x="1902" y="1304"/>
                  </a:cubicBezTo>
                  <a:cubicBezTo>
                    <a:pt x="1823" y="1245"/>
                    <a:pt x="1754" y="1176"/>
                    <a:pt x="1686" y="1108"/>
                  </a:cubicBezTo>
                  <a:lnTo>
                    <a:pt x="1950" y="1108"/>
                  </a:lnTo>
                  <a:cubicBezTo>
                    <a:pt x="2039" y="1186"/>
                    <a:pt x="2127" y="1265"/>
                    <a:pt x="2215" y="1353"/>
                  </a:cubicBezTo>
                  <a:cubicBezTo>
                    <a:pt x="2225" y="1353"/>
                    <a:pt x="2225" y="1363"/>
                    <a:pt x="2235" y="1363"/>
                  </a:cubicBezTo>
                  <a:cubicBezTo>
                    <a:pt x="2264" y="1363"/>
                    <a:pt x="2284" y="1324"/>
                    <a:pt x="2264" y="1294"/>
                  </a:cubicBezTo>
                  <a:cubicBezTo>
                    <a:pt x="2196" y="1235"/>
                    <a:pt x="2117" y="1167"/>
                    <a:pt x="2048" y="1098"/>
                  </a:cubicBezTo>
                  <a:lnTo>
                    <a:pt x="2313" y="1098"/>
                  </a:lnTo>
                  <a:cubicBezTo>
                    <a:pt x="2353" y="1088"/>
                    <a:pt x="2353" y="1019"/>
                    <a:pt x="2313" y="1019"/>
                  </a:cubicBezTo>
                  <a:lnTo>
                    <a:pt x="2303" y="1019"/>
                  </a:lnTo>
                  <a:cubicBezTo>
                    <a:pt x="2235" y="1019"/>
                    <a:pt x="2157" y="1030"/>
                    <a:pt x="2088" y="1030"/>
                  </a:cubicBezTo>
                  <a:lnTo>
                    <a:pt x="2039" y="1030"/>
                  </a:lnTo>
                  <a:cubicBezTo>
                    <a:pt x="2107" y="961"/>
                    <a:pt x="2176" y="882"/>
                    <a:pt x="2244" y="814"/>
                  </a:cubicBezTo>
                  <a:cubicBezTo>
                    <a:pt x="2274" y="784"/>
                    <a:pt x="2244" y="755"/>
                    <a:pt x="2225" y="755"/>
                  </a:cubicBezTo>
                  <a:cubicBezTo>
                    <a:pt x="2215" y="755"/>
                    <a:pt x="2205" y="755"/>
                    <a:pt x="2196" y="765"/>
                  </a:cubicBezTo>
                  <a:cubicBezTo>
                    <a:pt x="2117" y="853"/>
                    <a:pt x="2029" y="941"/>
                    <a:pt x="1941" y="1019"/>
                  </a:cubicBezTo>
                  <a:lnTo>
                    <a:pt x="1941" y="1030"/>
                  </a:lnTo>
                  <a:cubicBezTo>
                    <a:pt x="1852" y="1039"/>
                    <a:pt x="1765" y="1039"/>
                    <a:pt x="1676" y="1039"/>
                  </a:cubicBezTo>
                  <a:cubicBezTo>
                    <a:pt x="1745" y="971"/>
                    <a:pt x="1813" y="892"/>
                    <a:pt x="1882" y="823"/>
                  </a:cubicBezTo>
                  <a:cubicBezTo>
                    <a:pt x="1911" y="794"/>
                    <a:pt x="1882" y="765"/>
                    <a:pt x="1852" y="765"/>
                  </a:cubicBezTo>
                  <a:cubicBezTo>
                    <a:pt x="1852" y="765"/>
                    <a:pt x="1843" y="765"/>
                    <a:pt x="1833" y="775"/>
                  </a:cubicBezTo>
                  <a:cubicBezTo>
                    <a:pt x="1745" y="863"/>
                    <a:pt x="1667" y="951"/>
                    <a:pt x="1578" y="1030"/>
                  </a:cubicBezTo>
                  <a:lnTo>
                    <a:pt x="1578" y="1039"/>
                  </a:lnTo>
                  <a:cubicBezTo>
                    <a:pt x="1519" y="1049"/>
                    <a:pt x="1471" y="1049"/>
                    <a:pt x="1412" y="1049"/>
                  </a:cubicBezTo>
                  <a:cubicBezTo>
                    <a:pt x="1412" y="1019"/>
                    <a:pt x="1402" y="980"/>
                    <a:pt x="1382" y="951"/>
                  </a:cubicBezTo>
                  <a:lnTo>
                    <a:pt x="1323" y="892"/>
                  </a:lnTo>
                  <a:cubicBezTo>
                    <a:pt x="1353" y="843"/>
                    <a:pt x="1373" y="794"/>
                    <a:pt x="1402" y="745"/>
                  </a:cubicBezTo>
                  <a:cubicBezTo>
                    <a:pt x="1519" y="716"/>
                    <a:pt x="1627" y="677"/>
                    <a:pt x="1745" y="647"/>
                  </a:cubicBezTo>
                  <a:cubicBezTo>
                    <a:pt x="1784" y="627"/>
                    <a:pt x="1774" y="569"/>
                    <a:pt x="1735" y="569"/>
                  </a:cubicBezTo>
                  <a:cubicBezTo>
                    <a:pt x="1735" y="569"/>
                    <a:pt x="1725" y="569"/>
                    <a:pt x="1725" y="579"/>
                  </a:cubicBezTo>
                  <a:cubicBezTo>
                    <a:pt x="1637" y="598"/>
                    <a:pt x="1539" y="627"/>
                    <a:pt x="1451" y="657"/>
                  </a:cubicBezTo>
                  <a:cubicBezTo>
                    <a:pt x="1490" y="579"/>
                    <a:pt x="1529" y="510"/>
                    <a:pt x="1578" y="431"/>
                  </a:cubicBezTo>
                  <a:cubicBezTo>
                    <a:pt x="1686" y="392"/>
                    <a:pt x="1804" y="353"/>
                    <a:pt x="1921" y="324"/>
                  </a:cubicBezTo>
                  <a:cubicBezTo>
                    <a:pt x="1961" y="314"/>
                    <a:pt x="1950" y="255"/>
                    <a:pt x="1911" y="255"/>
                  </a:cubicBezTo>
                  <a:lnTo>
                    <a:pt x="1902" y="255"/>
                  </a:lnTo>
                  <a:cubicBezTo>
                    <a:pt x="1804" y="285"/>
                    <a:pt x="1715" y="314"/>
                    <a:pt x="1617" y="344"/>
                  </a:cubicBezTo>
                  <a:cubicBezTo>
                    <a:pt x="1667" y="265"/>
                    <a:pt x="1706" y="187"/>
                    <a:pt x="1745" y="108"/>
                  </a:cubicBezTo>
                  <a:cubicBezTo>
                    <a:pt x="1765" y="79"/>
                    <a:pt x="1735" y="59"/>
                    <a:pt x="1715" y="59"/>
                  </a:cubicBezTo>
                  <a:cubicBezTo>
                    <a:pt x="1706" y="59"/>
                    <a:pt x="1686" y="59"/>
                    <a:pt x="1686" y="79"/>
                  </a:cubicBezTo>
                  <a:cubicBezTo>
                    <a:pt x="1647" y="137"/>
                    <a:pt x="1617" y="206"/>
                    <a:pt x="1578" y="275"/>
                  </a:cubicBezTo>
                  <a:cubicBezTo>
                    <a:pt x="1569" y="285"/>
                    <a:pt x="1558" y="294"/>
                    <a:pt x="1558" y="314"/>
                  </a:cubicBezTo>
                  <a:lnTo>
                    <a:pt x="1471" y="20"/>
                  </a:lnTo>
                  <a:cubicBezTo>
                    <a:pt x="1471" y="10"/>
                    <a:pt x="1451" y="0"/>
                    <a:pt x="1441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4"/>
            <p:cNvSpPr/>
            <p:nvPr/>
          </p:nvSpPr>
          <p:spPr>
            <a:xfrm>
              <a:off x="4304169" y="4286286"/>
              <a:ext cx="214930" cy="198455"/>
            </a:xfrm>
            <a:custGeom>
              <a:avLst/>
              <a:gdLst/>
              <a:ahLst/>
              <a:cxnLst/>
              <a:rect l="l" t="t" r="r" b="b"/>
              <a:pathLst>
                <a:path w="1265" h="1168" extrusionOk="0">
                  <a:moveTo>
                    <a:pt x="775" y="1"/>
                  </a:moveTo>
                  <a:cubicBezTo>
                    <a:pt x="755" y="1"/>
                    <a:pt x="745" y="11"/>
                    <a:pt x="755" y="20"/>
                  </a:cubicBezTo>
                  <a:cubicBezTo>
                    <a:pt x="764" y="79"/>
                    <a:pt x="784" y="148"/>
                    <a:pt x="804" y="207"/>
                  </a:cubicBezTo>
                  <a:lnTo>
                    <a:pt x="804" y="216"/>
                  </a:lnTo>
                  <a:cubicBezTo>
                    <a:pt x="784" y="255"/>
                    <a:pt x="764" y="295"/>
                    <a:pt x="735" y="334"/>
                  </a:cubicBezTo>
                  <a:cubicBezTo>
                    <a:pt x="725" y="285"/>
                    <a:pt x="706" y="236"/>
                    <a:pt x="696" y="187"/>
                  </a:cubicBezTo>
                  <a:cubicBezTo>
                    <a:pt x="696" y="177"/>
                    <a:pt x="686" y="168"/>
                    <a:pt x="677" y="168"/>
                  </a:cubicBezTo>
                  <a:cubicBezTo>
                    <a:pt x="666" y="168"/>
                    <a:pt x="657" y="177"/>
                    <a:pt x="657" y="197"/>
                  </a:cubicBezTo>
                  <a:cubicBezTo>
                    <a:pt x="677" y="255"/>
                    <a:pt x="696" y="314"/>
                    <a:pt x="716" y="383"/>
                  </a:cubicBezTo>
                  <a:cubicBezTo>
                    <a:pt x="706" y="412"/>
                    <a:pt x="686" y="432"/>
                    <a:pt x="677" y="451"/>
                  </a:cubicBezTo>
                  <a:cubicBezTo>
                    <a:pt x="657" y="451"/>
                    <a:pt x="647" y="442"/>
                    <a:pt x="627" y="442"/>
                  </a:cubicBezTo>
                  <a:cubicBezTo>
                    <a:pt x="608" y="442"/>
                    <a:pt x="588" y="451"/>
                    <a:pt x="579" y="462"/>
                  </a:cubicBezTo>
                  <a:cubicBezTo>
                    <a:pt x="559" y="432"/>
                    <a:pt x="549" y="412"/>
                    <a:pt x="529" y="383"/>
                  </a:cubicBezTo>
                  <a:cubicBezTo>
                    <a:pt x="549" y="324"/>
                    <a:pt x="559" y="266"/>
                    <a:pt x="579" y="197"/>
                  </a:cubicBezTo>
                  <a:cubicBezTo>
                    <a:pt x="579" y="187"/>
                    <a:pt x="568" y="177"/>
                    <a:pt x="559" y="177"/>
                  </a:cubicBezTo>
                  <a:cubicBezTo>
                    <a:pt x="549" y="177"/>
                    <a:pt x="539" y="177"/>
                    <a:pt x="539" y="187"/>
                  </a:cubicBezTo>
                  <a:cubicBezTo>
                    <a:pt x="529" y="236"/>
                    <a:pt x="510" y="295"/>
                    <a:pt x="500" y="344"/>
                  </a:cubicBezTo>
                  <a:cubicBezTo>
                    <a:pt x="481" y="305"/>
                    <a:pt x="451" y="266"/>
                    <a:pt x="431" y="216"/>
                  </a:cubicBezTo>
                  <a:cubicBezTo>
                    <a:pt x="441" y="157"/>
                    <a:pt x="461" y="99"/>
                    <a:pt x="470" y="30"/>
                  </a:cubicBezTo>
                  <a:cubicBezTo>
                    <a:pt x="470" y="20"/>
                    <a:pt x="461" y="11"/>
                    <a:pt x="451" y="11"/>
                  </a:cubicBezTo>
                  <a:cubicBezTo>
                    <a:pt x="441" y="11"/>
                    <a:pt x="431" y="11"/>
                    <a:pt x="431" y="20"/>
                  </a:cubicBezTo>
                  <a:cubicBezTo>
                    <a:pt x="422" y="70"/>
                    <a:pt x="412" y="128"/>
                    <a:pt x="402" y="177"/>
                  </a:cubicBezTo>
                  <a:cubicBezTo>
                    <a:pt x="372" y="138"/>
                    <a:pt x="353" y="99"/>
                    <a:pt x="324" y="59"/>
                  </a:cubicBezTo>
                  <a:cubicBezTo>
                    <a:pt x="324" y="50"/>
                    <a:pt x="314" y="50"/>
                    <a:pt x="314" y="50"/>
                  </a:cubicBezTo>
                  <a:cubicBezTo>
                    <a:pt x="294" y="50"/>
                    <a:pt x="285" y="59"/>
                    <a:pt x="294" y="79"/>
                  </a:cubicBezTo>
                  <a:cubicBezTo>
                    <a:pt x="314" y="109"/>
                    <a:pt x="333" y="138"/>
                    <a:pt x="353" y="177"/>
                  </a:cubicBezTo>
                  <a:lnTo>
                    <a:pt x="372" y="197"/>
                  </a:lnTo>
                  <a:cubicBezTo>
                    <a:pt x="314" y="187"/>
                    <a:pt x="265" y="177"/>
                    <a:pt x="216" y="157"/>
                  </a:cubicBezTo>
                  <a:lnTo>
                    <a:pt x="206" y="157"/>
                  </a:lnTo>
                  <a:cubicBezTo>
                    <a:pt x="187" y="157"/>
                    <a:pt x="176" y="187"/>
                    <a:pt x="206" y="197"/>
                  </a:cubicBezTo>
                  <a:cubicBezTo>
                    <a:pt x="265" y="216"/>
                    <a:pt x="324" y="226"/>
                    <a:pt x="392" y="246"/>
                  </a:cubicBezTo>
                  <a:lnTo>
                    <a:pt x="402" y="246"/>
                  </a:lnTo>
                  <a:cubicBezTo>
                    <a:pt x="422" y="285"/>
                    <a:pt x="451" y="324"/>
                    <a:pt x="470" y="364"/>
                  </a:cubicBezTo>
                  <a:cubicBezTo>
                    <a:pt x="422" y="353"/>
                    <a:pt x="363" y="344"/>
                    <a:pt x="314" y="324"/>
                  </a:cubicBezTo>
                  <a:cubicBezTo>
                    <a:pt x="294" y="324"/>
                    <a:pt x="285" y="353"/>
                    <a:pt x="304" y="364"/>
                  </a:cubicBezTo>
                  <a:cubicBezTo>
                    <a:pt x="372" y="383"/>
                    <a:pt x="431" y="393"/>
                    <a:pt x="490" y="412"/>
                  </a:cubicBezTo>
                  <a:lnTo>
                    <a:pt x="500" y="412"/>
                  </a:lnTo>
                  <a:cubicBezTo>
                    <a:pt x="510" y="432"/>
                    <a:pt x="529" y="451"/>
                    <a:pt x="539" y="481"/>
                  </a:cubicBezTo>
                  <a:cubicBezTo>
                    <a:pt x="510" y="501"/>
                    <a:pt x="500" y="530"/>
                    <a:pt x="490" y="569"/>
                  </a:cubicBezTo>
                  <a:lnTo>
                    <a:pt x="412" y="569"/>
                  </a:lnTo>
                  <a:cubicBezTo>
                    <a:pt x="363" y="530"/>
                    <a:pt x="314" y="481"/>
                    <a:pt x="265" y="442"/>
                  </a:cubicBezTo>
                  <a:cubicBezTo>
                    <a:pt x="265" y="432"/>
                    <a:pt x="255" y="432"/>
                    <a:pt x="255" y="432"/>
                  </a:cubicBezTo>
                  <a:cubicBezTo>
                    <a:pt x="235" y="432"/>
                    <a:pt x="226" y="451"/>
                    <a:pt x="245" y="471"/>
                  </a:cubicBezTo>
                  <a:cubicBezTo>
                    <a:pt x="285" y="501"/>
                    <a:pt x="314" y="540"/>
                    <a:pt x="353" y="569"/>
                  </a:cubicBezTo>
                  <a:cubicBezTo>
                    <a:pt x="304" y="569"/>
                    <a:pt x="265" y="579"/>
                    <a:pt x="216" y="579"/>
                  </a:cubicBezTo>
                  <a:cubicBezTo>
                    <a:pt x="167" y="530"/>
                    <a:pt x="118" y="491"/>
                    <a:pt x="69" y="442"/>
                  </a:cubicBezTo>
                  <a:lnTo>
                    <a:pt x="59" y="442"/>
                  </a:lnTo>
                  <a:cubicBezTo>
                    <a:pt x="49" y="442"/>
                    <a:pt x="30" y="462"/>
                    <a:pt x="49" y="471"/>
                  </a:cubicBezTo>
                  <a:lnTo>
                    <a:pt x="157" y="579"/>
                  </a:lnTo>
                  <a:lnTo>
                    <a:pt x="20" y="579"/>
                  </a:lnTo>
                  <a:cubicBezTo>
                    <a:pt x="0" y="579"/>
                    <a:pt x="0" y="618"/>
                    <a:pt x="20" y="618"/>
                  </a:cubicBezTo>
                  <a:lnTo>
                    <a:pt x="167" y="618"/>
                  </a:lnTo>
                  <a:lnTo>
                    <a:pt x="49" y="736"/>
                  </a:lnTo>
                  <a:cubicBezTo>
                    <a:pt x="39" y="745"/>
                    <a:pt x="49" y="765"/>
                    <a:pt x="69" y="765"/>
                  </a:cubicBezTo>
                  <a:cubicBezTo>
                    <a:pt x="69" y="765"/>
                    <a:pt x="78" y="765"/>
                    <a:pt x="78" y="756"/>
                  </a:cubicBezTo>
                  <a:cubicBezTo>
                    <a:pt x="128" y="716"/>
                    <a:pt x="167" y="667"/>
                    <a:pt x="216" y="618"/>
                  </a:cubicBezTo>
                  <a:cubicBezTo>
                    <a:pt x="265" y="618"/>
                    <a:pt x="314" y="608"/>
                    <a:pt x="363" y="608"/>
                  </a:cubicBezTo>
                  <a:lnTo>
                    <a:pt x="245" y="726"/>
                  </a:lnTo>
                  <a:cubicBezTo>
                    <a:pt x="235" y="745"/>
                    <a:pt x="245" y="756"/>
                    <a:pt x="265" y="756"/>
                  </a:cubicBezTo>
                  <a:lnTo>
                    <a:pt x="274" y="756"/>
                  </a:lnTo>
                  <a:cubicBezTo>
                    <a:pt x="324" y="706"/>
                    <a:pt x="363" y="658"/>
                    <a:pt x="412" y="618"/>
                  </a:cubicBezTo>
                  <a:lnTo>
                    <a:pt x="412" y="608"/>
                  </a:lnTo>
                  <a:lnTo>
                    <a:pt x="500" y="608"/>
                  </a:lnTo>
                  <a:cubicBezTo>
                    <a:pt x="500" y="618"/>
                    <a:pt x="500" y="638"/>
                    <a:pt x="510" y="647"/>
                  </a:cubicBezTo>
                  <a:cubicBezTo>
                    <a:pt x="520" y="667"/>
                    <a:pt x="539" y="677"/>
                    <a:pt x="549" y="687"/>
                  </a:cubicBezTo>
                  <a:cubicBezTo>
                    <a:pt x="539" y="716"/>
                    <a:pt x="520" y="736"/>
                    <a:pt x="510" y="765"/>
                  </a:cubicBezTo>
                  <a:cubicBezTo>
                    <a:pt x="451" y="785"/>
                    <a:pt x="383" y="804"/>
                    <a:pt x="324" y="824"/>
                  </a:cubicBezTo>
                  <a:cubicBezTo>
                    <a:pt x="304" y="834"/>
                    <a:pt x="304" y="863"/>
                    <a:pt x="324" y="863"/>
                  </a:cubicBezTo>
                  <a:lnTo>
                    <a:pt x="333" y="863"/>
                  </a:lnTo>
                  <a:cubicBezTo>
                    <a:pt x="383" y="843"/>
                    <a:pt x="431" y="834"/>
                    <a:pt x="481" y="814"/>
                  </a:cubicBezTo>
                  <a:lnTo>
                    <a:pt x="481" y="814"/>
                  </a:lnTo>
                  <a:cubicBezTo>
                    <a:pt x="461" y="854"/>
                    <a:pt x="441" y="902"/>
                    <a:pt x="412" y="941"/>
                  </a:cubicBezTo>
                  <a:cubicBezTo>
                    <a:pt x="353" y="961"/>
                    <a:pt x="294" y="981"/>
                    <a:pt x="226" y="1000"/>
                  </a:cubicBezTo>
                  <a:cubicBezTo>
                    <a:pt x="206" y="1000"/>
                    <a:pt x="216" y="1039"/>
                    <a:pt x="235" y="1039"/>
                  </a:cubicBezTo>
                  <a:cubicBezTo>
                    <a:pt x="235" y="1039"/>
                    <a:pt x="235" y="1030"/>
                    <a:pt x="245" y="1030"/>
                  </a:cubicBezTo>
                  <a:cubicBezTo>
                    <a:pt x="294" y="1020"/>
                    <a:pt x="343" y="1000"/>
                    <a:pt x="392" y="991"/>
                  </a:cubicBezTo>
                  <a:lnTo>
                    <a:pt x="392" y="991"/>
                  </a:lnTo>
                  <a:cubicBezTo>
                    <a:pt x="363" y="1030"/>
                    <a:pt x="343" y="1069"/>
                    <a:pt x="324" y="1108"/>
                  </a:cubicBezTo>
                  <a:cubicBezTo>
                    <a:pt x="314" y="1128"/>
                    <a:pt x="324" y="1137"/>
                    <a:pt x="343" y="1137"/>
                  </a:cubicBezTo>
                  <a:cubicBezTo>
                    <a:pt x="343" y="1137"/>
                    <a:pt x="353" y="1137"/>
                    <a:pt x="353" y="1128"/>
                  </a:cubicBezTo>
                  <a:cubicBezTo>
                    <a:pt x="372" y="1098"/>
                    <a:pt x="392" y="1059"/>
                    <a:pt x="412" y="1020"/>
                  </a:cubicBezTo>
                  <a:cubicBezTo>
                    <a:pt x="422" y="1020"/>
                    <a:pt x="422" y="1010"/>
                    <a:pt x="422" y="1000"/>
                  </a:cubicBezTo>
                  <a:cubicBezTo>
                    <a:pt x="441" y="1050"/>
                    <a:pt x="451" y="1108"/>
                    <a:pt x="470" y="1157"/>
                  </a:cubicBezTo>
                  <a:cubicBezTo>
                    <a:pt x="470" y="1167"/>
                    <a:pt x="481" y="1167"/>
                    <a:pt x="490" y="1167"/>
                  </a:cubicBezTo>
                  <a:cubicBezTo>
                    <a:pt x="500" y="1167"/>
                    <a:pt x="510" y="1157"/>
                    <a:pt x="510" y="1148"/>
                  </a:cubicBezTo>
                  <a:cubicBezTo>
                    <a:pt x="490" y="1089"/>
                    <a:pt x="470" y="1020"/>
                    <a:pt x="451" y="961"/>
                  </a:cubicBezTo>
                  <a:lnTo>
                    <a:pt x="451" y="952"/>
                  </a:lnTo>
                  <a:cubicBezTo>
                    <a:pt x="470" y="912"/>
                    <a:pt x="500" y="873"/>
                    <a:pt x="520" y="834"/>
                  </a:cubicBezTo>
                  <a:cubicBezTo>
                    <a:pt x="529" y="883"/>
                    <a:pt x="549" y="932"/>
                    <a:pt x="559" y="981"/>
                  </a:cubicBezTo>
                  <a:lnTo>
                    <a:pt x="579" y="1000"/>
                  </a:lnTo>
                  <a:cubicBezTo>
                    <a:pt x="588" y="1000"/>
                    <a:pt x="608" y="991"/>
                    <a:pt x="598" y="971"/>
                  </a:cubicBezTo>
                  <a:cubicBezTo>
                    <a:pt x="579" y="912"/>
                    <a:pt x="568" y="854"/>
                    <a:pt x="549" y="785"/>
                  </a:cubicBezTo>
                  <a:cubicBezTo>
                    <a:pt x="559" y="756"/>
                    <a:pt x="568" y="736"/>
                    <a:pt x="588" y="706"/>
                  </a:cubicBezTo>
                  <a:cubicBezTo>
                    <a:pt x="598" y="706"/>
                    <a:pt x="608" y="716"/>
                    <a:pt x="627" y="716"/>
                  </a:cubicBezTo>
                  <a:cubicBezTo>
                    <a:pt x="647" y="716"/>
                    <a:pt x="666" y="706"/>
                    <a:pt x="677" y="697"/>
                  </a:cubicBezTo>
                  <a:cubicBezTo>
                    <a:pt x="696" y="726"/>
                    <a:pt x="716" y="756"/>
                    <a:pt x="725" y="775"/>
                  </a:cubicBezTo>
                  <a:lnTo>
                    <a:pt x="725" y="785"/>
                  </a:lnTo>
                  <a:cubicBezTo>
                    <a:pt x="716" y="843"/>
                    <a:pt x="696" y="902"/>
                    <a:pt x="686" y="971"/>
                  </a:cubicBezTo>
                  <a:cubicBezTo>
                    <a:pt x="686" y="981"/>
                    <a:pt x="696" y="991"/>
                    <a:pt x="706" y="991"/>
                  </a:cubicBezTo>
                  <a:cubicBezTo>
                    <a:pt x="716" y="991"/>
                    <a:pt x="716" y="991"/>
                    <a:pt x="725" y="981"/>
                  </a:cubicBezTo>
                  <a:cubicBezTo>
                    <a:pt x="735" y="932"/>
                    <a:pt x="745" y="873"/>
                    <a:pt x="755" y="824"/>
                  </a:cubicBezTo>
                  <a:cubicBezTo>
                    <a:pt x="784" y="863"/>
                    <a:pt x="804" y="902"/>
                    <a:pt x="833" y="941"/>
                  </a:cubicBezTo>
                  <a:lnTo>
                    <a:pt x="833" y="952"/>
                  </a:lnTo>
                  <a:cubicBezTo>
                    <a:pt x="814" y="1010"/>
                    <a:pt x="804" y="1069"/>
                    <a:pt x="784" y="1137"/>
                  </a:cubicBezTo>
                  <a:cubicBezTo>
                    <a:pt x="784" y="1148"/>
                    <a:pt x="794" y="1157"/>
                    <a:pt x="804" y="1157"/>
                  </a:cubicBezTo>
                  <a:cubicBezTo>
                    <a:pt x="814" y="1157"/>
                    <a:pt x="823" y="1157"/>
                    <a:pt x="823" y="1148"/>
                  </a:cubicBezTo>
                  <a:cubicBezTo>
                    <a:pt x="833" y="1098"/>
                    <a:pt x="843" y="1039"/>
                    <a:pt x="862" y="991"/>
                  </a:cubicBezTo>
                  <a:cubicBezTo>
                    <a:pt x="882" y="1030"/>
                    <a:pt x="912" y="1069"/>
                    <a:pt x="931" y="1108"/>
                  </a:cubicBezTo>
                  <a:cubicBezTo>
                    <a:pt x="941" y="1118"/>
                    <a:pt x="941" y="1118"/>
                    <a:pt x="951" y="1118"/>
                  </a:cubicBezTo>
                  <a:cubicBezTo>
                    <a:pt x="960" y="1118"/>
                    <a:pt x="971" y="1108"/>
                    <a:pt x="960" y="1089"/>
                  </a:cubicBezTo>
                  <a:cubicBezTo>
                    <a:pt x="941" y="1059"/>
                    <a:pt x="921" y="1030"/>
                    <a:pt x="902" y="991"/>
                  </a:cubicBezTo>
                  <a:cubicBezTo>
                    <a:pt x="902" y="981"/>
                    <a:pt x="892" y="981"/>
                    <a:pt x="892" y="971"/>
                  </a:cubicBezTo>
                  <a:lnTo>
                    <a:pt x="892" y="971"/>
                  </a:lnTo>
                  <a:cubicBezTo>
                    <a:pt x="941" y="981"/>
                    <a:pt x="990" y="991"/>
                    <a:pt x="1049" y="1010"/>
                  </a:cubicBezTo>
                  <a:cubicBezTo>
                    <a:pt x="1069" y="1010"/>
                    <a:pt x="1078" y="981"/>
                    <a:pt x="1058" y="971"/>
                  </a:cubicBezTo>
                  <a:cubicBezTo>
                    <a:pt x="990" y="952"/>
                    <a:pt x="931" y="941"/>
                    <a:pt x="873" y="922"/>
                  </a:cubicBezTo>
                  <a:lnTo>
                    <a:pt x="862" y="922"/>
                  </a:lnTo>
                  <a:cubicBezTo>
                    <a:pt x="833" y="883"/>
                    <a:pt x="814" y="843"/>
                    <a:pt x="784" y="804"/>
                  </a:cubicBezTo>
                  <a:lnTo>
                    <a:pt x="784" y="804"/>
                  </a:lnTo>
                  <a:cubicBezTo>
                    <a:pt x="843" y="814"/>
                    <a:pt x="892" y="824"/>
                    <a:pt x="941" y="843"/>
                  </a:cubicBezTo>
                  <a:lnTo>
                    <a:pt x="951" y="843"/>
                  </a:lnTo>
                  <a:cubicBezTo>
                    <a:pt x="971" y="843"/>
                    <a:pt x="971" y="814"/>
                    <a:pt x="951" y="804"/>
                  </a:cubicBezTo>
                  <a:cubicBezTo>
                    <a:pt x="892" y="785"/>
                    <a:pt x="823" y="775"/>
                    <a:pt x="764" y="756"/>
                  </a:cubicBezTo>
                  <a:lnTo>
                    <a:pt x="755" y="756"/>
                  </a:lnTo>
                  <a:cubicBezTo>
                    <a:pt x="745" y="736"/>
                    <a:pt x="725" y="706"/>
                    <a:pt x="716" y="677"/>
                  </a:cubicBezTo>
                  <a:cubicBezTo>
                    <a:pt x="735" y="658"/>
                    <a:pt x="755" y="628"/>
                    <a:pt x="755" y="599"/>
                  </a:cubicBezTo>
                  <a:lnTo>
                    <a:pt x="853" y="599"/>
                  </a:lnTo>
                  <a:cubicBezTo>
                    <a:pt x="892" y="638"/>
                    <a:pt x="941" y="687"/>
                    <a:pt x="990" y="726"/>
                  </a:cubicBezTo>
                  <a:lnTo>
                    <a:pt x="1000" y="736"/>
                  </a:lnTo>
                  <a:cubicBezTo>
                    <a:pt x="1019" y="736"/>
                    <a:pt x="1029" y="716"/>
                    <a:pt x="1019" y="697"/>
                  </a:cubicBezTo>
                  <a:cubicBezTo>
                    <a:pt x="980" y="667"/>
                    <a:pt x="941" y="628"/>
                    <a:pt x="902" y="599"/>
                  </a:cubicBezTo>
                  <a:cubicBezTo>
                    <a:pt x="951" y="599"/>
                    <a:pt x="1000" y="589"/>
                    <a:pt x="1049" y="589"/>
                  </a:cubicBezTo>
                  <a:cubicBezTo>
                    <a:pt x="1088" y="638"/>
                    <a:pt x="1137" y="677"/>
                    <a:pt x="1186" y="726"/>
                  </a:cubicBezTo>
                  <a:lnTo>
                    <a:pt x="1196" y="726"/>
                  </a:lnTo>
                  <a:cubicBezTo>
                    <a:pt x="1215" y="726"/>
                    <a:pt x="1225" y="706"/>
                    <a:pt x="1215" y="697"/>
                  </a:cubicBezTo>
                  <a:cubicBezTo>
                    <a:pt x="1176" y="658"/>
                    <a:pt x="1137" y="628"/>
                    <a:pt x="1098" y="589"/>
                  </a:cubicBezTo>
                  <a:lnTo>
                    <a:pt x="1235" y="589"/>
                  </a:lnTo>
                  <a:cubicBezTo>
                    <a:pt x="1265" y="589"/>
                    <a:pt x="1265" y="549"/>
                    <a:pt x="1235" y="549"/>
                  </a:cubicBezTo>
                  <a:lnTo>
                    <a:pt x="1098" y="549"/>
                  </a:lnTo>
                  <a:cubicBezTo>
                    <a:pt x="1127" y="510"/>
                    <a:pt x="1167" y="471"/>
                    <a:pt x="1206" y="432"/>
                  </a:cubicBezTo>
                  <a:cubicBezTo>
                    <a:pt x="1215" y="422"/>
                    <a:pt x="1206" y="403"/>
                    <a:pt x="1196" y="403"/>
                  </a:cubicBezTo>
                  <a:cubicBezTo>
                    <a:pt x="1186" y="403"/>
                    <a:pt x="1186" y="403"/>
                    <a:pt x="1176" y="412"/>
                  </a:cubicBezTo>
                  <a:lnTo>
                    <a:pt x="1039" y="549"/>
                  </a:lnTo>
                  <a:cubicBezTo>
                    <a:pt x="990" y="549"/>
                    <a:pt x="941" y="560"/>
                    <a:pt x="902" y="560"/>
                  </a:cubicBezTo>
                  <a:cubicBezTo>
                    <a:pt x="931" y="520"/>
                    <a:pt x="971" y="481"/>
                    <a:pt x="1010" y="442"/>
                  </a:cubicBezTo>
                  <a:cubicBezTo>
                    <a:pt x="1019" y="422"/>
                    <a:pt x="1010" y="412"/>
                    <a:pt x="1000" y="412"/>
                  </a:cubicBezTo>
                  <a:lnTo>
                    <a:pt x="980" y="412"/>
                  </a:lnTo>
                  <a:cubicBezTo>
                    <a:pt x="941" y="462"/>
                    <a:pt x="892" y="510"/>
                    <a:pt x="843" y="549"/>
                  </a:cubicBezTo>
                  <a:lnTo>
                    <a:pt x="843" y="560"/>
                  </a:lnTo>
                  <a:lnTo>
                    <a:pt x="755" y="560"/>
                  </a:lnTo>
                  <a:cubicBezTo>
                    <a:pt x="755" y="540"/>
                    <a:pt x="745" y="530"/>
                    <a:pt x="735" y="510"/>
                  </a:cubicBezTo>
                  <a:cubicBezTo>
                    <a:pt x="735" y="501"/>
                    <a:pt x="725" y="481"/>
                    <a:pt x="706" y="481"/>
                  </a:cubicBezTo>
                  <a:cubicBezTo>
                    <a:pt x="725" y="451"/>
                    <a:pt x="735" y="422"/>
                    <a:pt x="755" y="403"/>
                  </a:cubicBezTo>
                  <a:lnTo>
                    <a:pt x="931" y="344"/>
                  </a:lnTo>
                  <a:cubicBezTo>
                    <a:pt x="960" y="334"/>
                    <a:pt x="951" y="305"/>
                    <a:pt x="931" y="305"/>
                  </a:cubicBezTo>
                  <a:lnTo>
                    <a:pt x="921" y="305"/>
                  </a:lnTo>
                  <a:cubicBezTo>
                    <a:pt x="873" y="324"/>
                    <a:pt x="823" y="334"/>
                    <a:pt x="775" y="353"/>
                  </a:cubicBezTo>
                  <a:cubicBezTo>
                    <a:pt x="794" y="314"/>
                    <a:pt x="823" y="266"/>
                    <a:pt x="843" y="226"/>
                  </a:cubicBezTo>
                  <a:cubicBezTo>
                    <a:pt x="902" y="207"/>
                    <a:pt x="971" y="187"/>
                    <a:pt x="1029" y="168"/>
                  </a:cubicBezTo>
                  <a:cubicBezTo>
                    <a:pt x="1049" y="168"/>
                    <a:pt x="1039" y="128"/>
                    <a:pt x="1019" y="128"/>
                  </a:cubicBezTo>
                  <a:lnTo>
                    <a:pt x="1019" y="138"/>
                  </a:lnTo>
                  <a:cubicBezTo>
                    <a:pt x="971" y="148"/>
                    <a:pt x="921" y="168"/>
                    <a:pt x="873" y="177"/>
                  </a:cubicBezTo>
                  <a:lnTo>
                    <a:pt x="931" y="59"/>
                  </a:lnTo>
                  <a:cubicBezTo>
                    <a:pt x="941" y="40"/>
                    <a:pt x="931" y="30"/>
                    <a:pt x="921" y="30"/>
                  </a:cubicBezTo>
                  <a:cubicBezTo>
                    <a:pt x="912" y="30"/>
                    <a:pt x="902" y="30"/>
                    <a:pt x="902" y="40"/>
                  </a:cubicBezTo>
                  <a:cubicBezTo>
                    <a:pt x="882" y="70"/>
                    <a:pt x="862" y="109"/>
                    <a:pt x="843" y="138"/>
                  </a:cubicBezTo>
                  <a:cubicBezTo>
                    <a:pt x="843" y="148"/>
                    <a:pt x="833" y="157"/>
                    <a:pt x="833" y="168"/>
                  </a:cubicBezTo>
                  <a:cubicBezTo>
                    <a:pt x="814" y="118"/>
                    <a:pt x="804" y="59"/>
                    <a:pt x="784" y="11"/>
                  </a:cubicBezTo>
                  <a:cubicBezTo>
                    <a:pt x="784" y="1"/>
                    <a:pt x="775" y="1"/>
                    <a:pt x="775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4"/>
            <p:cNvSpPr/>
            <p:nvPr/>
          </p:nvSpPr>
          <p:spPr>
            <a:xfrm>
              <a:off x="6460289" y="6585641"/>
              <a:ext cx="214930" cy="199984"/>
            </a:xfrm>
            <a:custGeom>
              <a:avLst/>
              <a:gdLst/>
              <a:ahLst/>
              <a:cxnLst/>
              <a:rect l="l" t="t" r="r" b="b"/>
              <a:pathLst>
                <a:path w="1265" h="1177" extrusionOk="0">
                  <a:moveTo>
                    <a:pt x="774" y="1"/>
                  </a:moveTo>
                  <a:cubicBezTo>
                    <a:pt x="765" y="1"/>
                    <a:pt x="755" y="10"/>
                    <a:pt x="755" y="30"/>
                  </a:cubicBezTo>
                  <a:cubicBezTo>
                    <a:pt x="774" y="89"/>
                    <a:pt x="794" y="158"/>
                    <a:pt x="804" y="216"/>
                  </a:cubicBezTo>
                  <a:cubicBezTo>
                    <a:pt x="813" y="216"/>
                    <a:pt x="813" y="216"/>
                    <a:pt x="813" y="226"/>
                  </a:cubicBezTo>
                  <a:cubicBezTo>
                    <a:pt x="784" y="265"/>
                    <a:pt x="765" y="304"/>
                    <a:pt x="745" y="343"/>
                  </a:cubicBezTo>
                  <a:cubicBezTo>
                    <a:pt x="726" y="295"/>
                    <a:pt x="715" y="245"/>
                    <a:pt x="696" y="187"/>
                  </a:cubicBezTo>
                  <a:cubicBezTo>
                    <a:pt x="696" y="177"/>
                    <a:pt x="686" y="177"/>
                    <a:pt x="686" y="177"/>
                  </a:cubicBezTo>
                  <a:cubicBezTo>
                    <a:pt x="667" y="177"/>
                    <a:pt x="657" y="187"/>
                    <a:pt x="667" y="197"/>
                  </a:cubicBezTo>
                  <a:cubicBezTo>
                    <a:pt x="676" y="265"/>
                    <a:pt x="696" y="324"/>
                    <a:pt x="715" y="393"/>
                  </a:cubicBezTo>
                  <a:cubicBezTo>
                    <a:pt x="706" y="422"/>
                    <a:pt x="696" y="441"/>
                    <a:pt x="676" y="461"/>
                  </a:cubicBezTo>
                  <a:cubicBezTo>
                    <a:pt x="667" y="461"/>
                    <a:pt x="647" y="452"/>
                    <a:pt x="628" y="452"/>
                  </a:cubicBezTo>
                  <a:cubicBezTo>
                    <a:pt x="608" y="452"/>
                    <a:pt x="598" y="461"/>
                    <a:pt x="578" y="461"/>
                  </a:cubicBezTo>
                  <a:cubicBezTo>
                    <a:pt x="559" y="441"/>
                    <a:pt x="549" y="422"/>
                    <a:pt x="539" y="393"/>
                  </a:cubicBezTo>
                  <a:cubicBezTo>
                    <a:pt x="549" y="334"/>
                    <a:pt x="559" y="265"/>
                    <a:pt x="578" y="206"/>
                  </a:cubicBezTo>
                  <a:cubicBezTo>
                    <a:pt x="578" y="197"/>
                    <a:pt x="569" y="187"/>
                    <a:pt x="559" y="187"/>
                  </a:cubicBezTo>
                  <a:cubicBezTo>
                    <a:pt x="549" y="187"/>
                    <a:pt x="539" y="187"/>
                    <a:pt x="539" y="197"/>
                  </a:cubicBezTo>
                  <a:cubicBezTo>
                    <a:pt x="530" y="245"/>
                    <a:pt x="519" y="295"/>
                    <a:pt x="510" y="354"/>
                  </a:cubicBezTo>
                  <a:cubicBezTo>
                    <a:pt x="480" y="314"/>
                    <a:pt x="461" y="265"/>
                    <a:pt x="432" y="226"/>
                  </a:cubicBezTo>
                  <a:cubicBezTo>
                    <a:pt x="451" y="167"/>
                    <a:pt x="461" y="99"/>
                    <a:pt x="471" y="40"/>
                  </a:cubicBezTo>
                  <a:cubicBezTo>
                    <a:pt x="480" y="30"/>
                    <a:pt x="471" y="20"/>
                    <a:pt x="451" y="20"/>
                  </a:cubicBezTo>
                  <a:cubicBezTo>
                    <a:pt x="451" y="20"/>
                    <a:pt x="441" y="20"/>
                    <a:pt x="441" y="30"/>
                  </a:cubicBezTo>
                  <a:cubicBezTo>
                    <a:pt x="421" y="79"/>
                    <a:pt x="412" y="128"/>
                    <a:pt x="402" y="187"/>
                  </a:cubicBezTo>
                  <a:cubicBezTo>
                    <a:pt x="382" y="147"/>
                    <a:pt x="353" y="99"/>
                    <a:pt x="334" y="60"/>
                  </a:cubicBezTo>
                  <a:cubicBezTo>
                    <a:pt x="323" y="60"/>
                    <a:pt x="323" y="49"/>
                    <a:pt x="314" y="49"/>
                  </a:cubicBezTo>
                  <a:cubicBezTo>
                    <a:pt x="304" y="49"/>
                    <a:pt x="284" y="69"/>
                    <a:pt x="294" y="79"/>
                  </a:cubicBezTo>
                  <a:cubicBezTo>
                    <a:pt x="314" y="118"/>
                    <a:pt x="343" y="147"/>
                    <a:pt x="363" y="187"/>
                  </a:cubicBezTo>
                  <a:cubicBezTo>
                    <a:pt x="363" y="197"/>
                    <a:pt x="373" y="197"/>
                    <a:pt x="373" y="206"/>
                  </a:cubicBezTo>
                  <a:cubicBezTo>
                    <a:pt x="323" y="197"/>
                    <a:pt x="265" y="177"/>
                    <a:pt x="216" y="167"/>
                  </a:cubicBezTo>
                  <a:lnTo>
                    <a:pt x="206" y="167"/>
                  </a:lnTo>
                  <a:cubicBezTo>
                    <a:pt x="186" y="167"/>
                    <a:pt x="186" y="197"/>
                    <a:pt x="206" y="206"/>
                  </a:cubicBezTo>
                  <a:cubicBezTo>
                    <a:pt x="265" y="216"/>
                    <a:pt x="334" y="236"/>
                    <a:pt x="392" y="256"/>
                  </a:cubicBezTo>
                  <a:lnTo>
                    <a:pt x="402" y="256"/>
                  </a:lnTo>
                  <a:cubicBezTo>
                    <a:pt x="421" y="295"/>
                    <a:pt x="451" y="334"/>
                    <a:pt x="480" y="373"/>
                  </a:cubicBezTo>
                  <a:cubicBezTo>
                    <a:pt x="421" y="363"/>
                    <a:pt x="373" y="343"/>
                    <a:pt x="314" y="334"/>
                  </a:cubicBezTo>
                  <a:cubicBezTo>
                    <a:pt x="294" y="334"/>
                    <a:pt x="284" y="363"/>
                    <a:pt x="314" y="373"/>
                  </a:cubicBezTo>
                  <a:cubicBezTo>
                    <a:pt x="373" y="383"/>
                    <a:pt x="432" y="402"/>
                    <a:pt x="500" y="422"/>
                  </a:cubicBezTo>
                  <a:cubicBezTo>
                    <a:pt x="519" y="441"/>
                    <a:pt x="530" y="461"/>
                    <a:pt x="549" y="481"/>
                  </a:cubicBezTo>
                  <a:cubicBezTo>
                    <a:pt x="519" y="510"/>
                    <a:pt x="500" y="539"/>
                    <a:pt x="500" y="579"/>
                  </a:cubicBezTo>
                  <a:lnTo>
                    <a:pt x="412" y="579"/>
                  </a:lnTo>
                  <a:cubicBezTo>
                    <a:pt x="363" y="530"/>
                    <a:pt x="323" y="491"/>
                    <a:pt x="275" y="452"/>
                  </a:cubicBezTo>
                  <a:cubicBezTo>
                    <a:pt x="265" y="441"/>
                    <a:pt x="265" y="441"/>
                    <a:pt x="255" y="441"/>
                  </a:cubicBezTo>
                  <a:cubicBezTo>
                    <a:pt x="245" y="441"/>
                    <a:pt x="236" y="461"/>
                    <a:pt x="245" y="471"/>
                  </a:cubicBezTo>
                  <a:cubicBezTo>
                    <a:pt x="284" y="510"/>
                    <a:pt x="323" y="550"/>
                    <a:pt x="363" y="579"/>
                  </a:cubicBezTo>
                  <a:cubicBezTo>
                    <a:pt x="314" y="579"/>
                    <a:pt x="265" y="579"/>
                    <a:pt x="216" y="589"/>
                  </a:cubicBezTo>
                  <a:lnTo>
                    <a:pt x="79" y="452"/>
                  </a:lnTo>
                  <a:lnTo>
                    <a:pt x="59" y="452"/>
                  </a:lnTo>
                  <a:cubicBezTo>
                    <a:pt x="49" y="452"/>
                    <a:pt x="40" y="471"/>
                    <a:pt x="49" y="481"/>
                  </a:cubicBezTo>
                  <a:cubicBezTo>
                    <a:pt x="88" y="520"/>
                    <a:pt x="127" y="550"/>
                    <a:pt x="167" y="589"/>
                  </a:cubicBezTo>
                  <a:lnTo>
                    <a:pt x="20" y="589"/>
                  </a:lnTo>
                  <a:cubicBezTo>
                    <a:pt x="0" y="589"/>
                    <a:pt x="0" y="628"/>
                    <a:pt x="20" y="628"/>
                  </a:cubicBezTo>
                  <a:lnTo>
                    <a:pt x="167" y="628"/>
                  </a:lnTo>
                  <a:cubicBezTo>
                    <a:pt x="127" y="667"/>
                    <a:pt x="98" y="706"/>
                    <a:pt x="59" y="746"/>
                  </a:cubicBezTo>
                  <a:cubicBezTo>
                    <a:pt x="40" y="755"/>
                    <a:pt x="59" y="775"/>
                    <a:pt x="69" y="775"/>
                  </a:cubicBezTo>
                  <a:cubicBezTo>
                    <a:pt x="79" y="775"/>
                    <a:pt x="79" y="775"/>
                    <a:pt x="88" y="765"/>
                  </a:cubicBezTo>
                  <a:cubicBezTo>
                    <a:pt x="127" y="726"/>
                    <a:pt x="177" y="677"/>
                    <a:pt x="216" y="628"/>
                  </a:cubicBezTo>
                  <a:lnTo>
                    <a:pt x="225" y="628"/>
                  </a:lnTo>
                  <a:cubicBezTo>
                    <a:pt x="275" y="618"/>
                    <a:pt x="314" y="618"/>
                    <a:pt x="363" y="618"/>
                  </a:cubicBezTo>
                  <a:cubicBezTo>
                    <a:pt x="323" y="657"/>
                    <a:pt x="294" y="696"/>
                    <a:pt x="255" y="735"/>
                  </a:cubicBezTo>
                  <a:cubicBezTo>
                    <a:pt x="236" y="746"/>
                    <a:pt x="255" y="765"/>
                    <a:pt x="265" y="765"/>
                  </a:cubicBezTo>
                  <a:lnTo>
                    <a:pt x="284" y="765"/>
                  </a:lnTo>
                  <a:cubicBezTo>
                    <a:pt x="323" y="716"/>
                    <a:pt x="373" y="667"/>
                    <a:pt x="412" y="618"/>
                  </a:cubicBezTo>
                  <a:lnTo>
                    <a:pt x="500" y="618"/>
                  </a:lnTo>
                  <a:cubicBezTo>
                    <a:pt x="500" y="628"/>
                    <a:pt x="510" y="648"/>
                    <a:pt x="519" y="657"/>
                  </a:cubicBezTo>
                  <a:cubicBezTo>
                    <a:pt x="530" y="677"/>
                    <a:pt x="539" y="687"/>
                    <a:pt x="559" y="696"/>
                  </a:cubicBezTo>
                  <a:cubicBezTo>
                    <a:pt x="539" y="726"/>
                    <a:pt x="530" y="746"/>
                    <a:pt x="510" y="775"/>
                  </a:cubicBezTo>
                  <a:cubicBezTo>
                    <a:pt x="451" y="794"/>
                    <a:pt x="392" y="814"/>
                    <a:pt x="323" y="833"/>
                  </a:cubicBezTo>
                  <a:cubicBezTo>
                    <a:pt x="304" y="844"/>
                    <a:pt x="314" y="873"/>
                    <a:pt x="334" y="873"/>
                  </a:cubicBezTo>
                  <a:cubicBezTo>
                    <a:pt x="392" y="853"/>
                    <a:pt x="441" y="844"/>
                    <a:pt x="490" y="824"/>
                  </a:cubicBezTo>
                  <a:lnTo>
                    <a:pt x="490" y="824"/>
                  </a:lnTo>
                  <a:cubicBezTo>
                    <a:pt x="461" y="863"/>
                    <a:pt x="441" y="902"/>
                    <a:pt x="421" y="951"/>
                  </a:cubicBezTo>
                  <a:cubicBezTo>
                    <a:pt x="353" y="971"/>
                    <a:pt x="294" y="990"/>
                    <a:pt x="236" y="1010"/>
                  </a:cubicBezTo>
                  <a:cubicBezTo>
                    <a:pt x="216" y="1010"/>
                    <a:pt x="216" y="1039"/>
                    <a:pt x="236" y="1039"/>
                  </a:cubicBezTo>
                  <a:lnTo>
                    <a:pt x="245" y="1039"/>
                  </a:lnTo>
                  <a:cubicBezTo>
                    <a:pt x="294" y="1029"/>
                    <a:pt x="343" y="1010"/>
                    <a:pt x="392" y="1000"/>
                  </a:cubicBezTo>
                  <a:lnTo>
                    <a:pt x="392" y="1000"/>
                  </a:lnTo>
                  <a:cubicBezTo>
                    <a:pt x="373" y="1039"/>
                    <a:pt x="353" y="1079"/>
                    <a:pt x="323" y="1118"/>
                  </a:cubicBezTo>
                  <a:cubicBezTo>
                    <a:pt x="323" y="1137"/>
                    <a:pt x="334" y="1147"/>
                    <a:pt x="343" y="1147"/>
                  </a:cubicBezTo>
                  <a:cubicBezTo>
                    <a:pt x="353" y="1147"/>
                    <a:pt x="353" y="1147"/>
                    <a:pt x="363" y="1137"/>
                  </a:cubicBezTo>
                  <a:cubicBezTo>
                    <a:pt x="382" y="1098"/>
                    <a:pt x="402" y="1069"/>
                    <a:pt x="421" y="1029"/>
                  </a:cubicBezTo>
                  <a:cubicBezTo>
                    <a:pt x="421" y="1029"/>
                    <a:pt x="421" y="1020"/>
                    <a:pt x="432" y="1010"/>
                  </a:cubicBezTo>
                  <a:cubicBezTo>
                    <a:pt x="441" y="1059"/>
                    <a:pt x="461" y="1118"/>
                    <a:pt x="471" y="1166"/>
                  </a:cubicBezTo>
                  <a:cubicBezTo>
                    <a:pt x="480" y="1177"/>
                    <a:pt x="480" y="1177"/>
                    <a:pt x="490" y="1177"/>
                  </a:cubicBezTo>
                  <a:cubicBezTo>
                    <a:pt x="500" y="1177"/>
                    <a:pt x="519" y="1166"/>
                    <a:pt x="510" y="1157"/>
                  </a:cubicBezTo>
                  <a:cubicBezTo>
                    <a:pt x="490" y="1088"/>
                    <a:pt x="480" y="1029"/>
                    <a:pt x="461" y="971"/>
                  </a:cubicBezTo>
                  <a:cubicBezTo>
                    <a:pt x="461" y="971"/>
                    <a:pt x="461" y="961"/>
                    <a:pt x="451" y="961"/>
                  </a:cubicBezTo>
                  <a:cubicBezTo>
                    <a:pt x="480" y="922"/>
                    <a:pt x="500" y="883"/>
                    <a:pt x="519" y="833"/>
                  </a:cubicBezTo>
                  <a:cubicBezTo>
                    <a:pt x="539" y="892"/>
                    <a:pt x="549" y="942"/>
                    <a:pt x="569" y="990"/>
                  </a:cubicBezTo>
                  <a:cubicBezTo>
                    <a:pt x="569" y="1000"/>
                    <a:pt x="578" y="1010"/>
                    <a:pt x="588" y="1010"/>
                  </a:cubicBezTo>
                  <a:cubicBezTo>
                    <a:pt x="598" y="1010"/>
                    <a:pt x="608" y="1000"/>
                    <a:pt x="608" y="981"/>
                  </a:cubicBezTo>
                  <a:cubicBezTo>
                    <a:pt x="588" y="922"/>
                    <a:pt x="569" y="863"/>
                    <a:pt x="549" y="794"/>
                  </a:cubicBezTo>
                  <a:cubicBezTo>
                    <a:pt x="559" y="765"/>
                    <a:pt x="578" y="735"/>
                    <a:pt x="588" y="716"/>
                  </a:cubicBezTo>
                  <a:lnTo>
                    <a:pt x="628" y="716"/>
                  </a:lnTo>
                  <a:cubicBezTo>
                    <a:pt x="647" y="716"/>
                    <a:pt x="667" y="716"/>
                    <a:pt x="686" y="706"/>
                  </a:cubicBezTo>
                  <a:cubicBezTo>
                    <a:pt x="696" y="735"/>
                    <a:pt x="715" y="765"/>
                    <a:pt x="735" y="785"/>
                  </a:cubicBezTo>
                  <a:cubicBezTo>
                    <a:pt x="715" y="853"/>
                    <a:pt x="706" y="912"/>
                    <a:pt x="686" y="981"/>
                  </a:cubicBezTo>
                  <a:cubicBezTo>
                    <a:pt x="686" y="990"/>
                    <a:pt x="696" y="1000"/>
                    <a:pt x="706" y="1000"/>
                  </a:cubicBezTo>
                  <a:cubicBezTo>
                    <a:pt x="715" y="1000"/>
                    <a:pt x="726" y="1000"/>
                    <a:pt x="726" y="990"/>
                  </a:cubicBezTo>
                  <a:cubicBezTo>
                    <a:pt x="735" y="931"/>
                    <a:pt x="745" y="883"/>
                    <a:pt x="765" y="833"/>
                  </a:cubicBezTo>
                  <a:cubicBezTo>
                    <a:pt x="784" y="873"/>
                    <a:pt x="813" y="912"/>
                    <a:pt x="833" y="951"/>
                  </a:cubicBezTo>
                  <a:cubicBezTo>
                    <a:pt x="824" y="1020"/>
                    <a:pt x="804" y="1079"/>
                    <a:pt x="794" y="1147"/>
                  </a:cubicBezTo>
                  <a:cubicBezTo>
                    <a:pt x="784" y="1157"/>
                    <a:pt x="804" y="1166"/>
                    <a:pt x="813" y="1166"/>
                  </a:cubicBezTo>
                  <a:cubicBezTo>
                    <a:pt x="824" y="1166"/>
                    <a:pt x="824" y="1166"/>
                    <a:pt x="833" y="1157"/>
                  </a:cubicBezTo>
                  <a:cubicBezTo>
                    <a:pt x="843" y="1098"/>
                    <a:pt x="853" y="1049"/>
                    <a:pt x="863" y="1000"/>
                  </a:cubicBezTo>
                  <a:cubicBezTo>
                    <a:pt x="892" y="1039"/>
                    <a:pt x="911" y="1079"/>
                    <a:pt x="941" y="1118"/>
                  </a:cubicBezTo>
                  <a:cubicBezTo>
                    <a:pt x="941" y="1127"/>
                    <a:pt x="951" y="1127"/>
                    <a:pt x="951" y="1127"/>
                  </a:cubicBezTo>
                  <a:cubicBezTo>
                    <a:pt x="961" y="1127"/>
                    <a:pt x="980" y="1118"/>
                    <a:pt x="970" y="1098"/>
                  </a:cubicBezTo>
                  <a:cubicBezTo>
                    <a:pt x="951" y="1069"/>
                    <a:pt x="931" y="1029"/>
                    <a:pt x="911" y="1000"/>
                  </a:cubicBezTo>
                  <a:cubicBezTo>
                    <a:pt x="904" y="992"/>
                    <a:pt x="902" y="984"/>
                    <a:pt x="896" y="982"/>
                  </a:cubicBezTo>
                  <a:lnTo>
                    <a:pt x="896" y="982"/>
                  </a:lnTo>
                  <a:cubicBezTo>
                    <a:pt x="945" y="991"/>
                    <a:pt x="1001" y="1001"/>
                    <a:pt x="1049" y="1020"/>
                  </a:cubicBezTo>
                  <a:lnTo>
                    <a:pt x="1059" y="1020"/>
                  </a:lnTo>
                  <a:cubicBezTo>
                    <a:pt x="1078" y="1020"/>
                    <a:pt x="1078" y="981"/>
                    <a:pt x="1059" y="981"/>
                  </a:cubicBezTo>
                  <a:cubicBezTo>
                    <a:pt x="1000" y="961"/>
                    <a:pt x="931" y="951"/>
                    <a:pt x="872" y="931"/>
                  </a:cubicBezTo>
                  <a:lnTo>
                    <a:pt x="863" y="931"/>
                  </a:lnTo>
                  <a:cubicBezTo>
                    <a:pt x="843" y="892"/>
                    <a:pt x="813" y="853"/>
                    <a:pt x="794" y="814"/>
                  </a:cubicBezTo>
                  <a:lnTo>
                    <a:pt x="794" y="814"/>
                  </a:lnTo>
                  <a:cubicBezTo>
                    <a:pt x="843" y="824"/>
                    <a:pt x="892" y="833"/>
                    <a:pt x="951" y="853"/>
                  </a:cubicBezTo>
                  <a:cubicBezTo>
                    <a:pt x="970" y="853"/>
                    <a:pt x="980" y="814"/>
                    <a:pt x="961" y="814"/>
                  </a:cubicBezTo>
                  <a:cubicBezTo>
                    <a:pt x="892" y="794"/>
                    <a:pt x="833" y="785"/>
                    <a:pt x="765" y="765"/>
                  </a:cubicBezTo>
                  <a:cubicBezTo>
                    <a:pt x="745" y="735"/>
                    <a:pt x="735" y="716"/>
                    <a:pt x="715" y="687"/>
                  </a:cubicBezTo>
                  <a:cubicBezTo>
                    <a:pt x="745" y="667"/>
                    <a:pt x="755" y="637"/>
                    <a:pt x="765" y="608"/>
                  </a:cubicBezTo>
                  <a:lnTo>
                    <a:pt x="853" y="608"/>
                  </a:lnTo>
                  <a:cubicBezTo>
                    <a:pt x="902" y="648"/>
                    <a:pt x="951" y="696"/>
                    <a:pt x="1000" y="735"/>
                  </a:cubicBezTo>
                  <a:cubicBezTo>
                    <a:pt x="1000" y="746"/>
                    <a:pt x="1000" y="746"/>
                    <a:pt x="1009" y="746"/>
                  </a:cubicBezTo>
                  <a:cubicBezTo>
                    <a:pt x="1020" y="746"/>
                    <a:pt x="1039" y="726"/>
                    <a:pt x="1020" y="706"/>
                  </a:cubicBezTo>
                  <a:cubicBezTo>
                    <a:pt x="980" y="677"/>
                    <a:pt x="941" y="637"/>
                    <a:pt x="911" y="608"/>
                  </a:cubicBezTo>
                  <a:cubicBezTo>
                    <a:pt x="951" y="598"/>
                    <a:pt x="1000" y="598"/>
                    <a:pt x="1049" y="598"/>
                  </a:cubicBezTo>
                  <a:cubicBezTo>
                    <a:pt x="1098" y="648"/>
                    <a:pt x="1147" y="687"/>
                    <a:pt x="1186" y="735"/>
                  </a:cubicBezTo>
                  <a:lnTo>
                    <a:pt x="1205" y="735"/>
                  </a:lnTo>
                  <a:cubicBezTo>
                    <a:pt x="1216" y="735"/>
                    <a:pt x="1235" y="716"/>
                    <a:pt x="1216" y="706"/>
                  </a:cubicBezTo>
                  <a:cubicBezTo>
                    <a:pt x="1176" y="667"/>
                    <a:pt x="1137" y="637"/>
                    <a:pt x="1098" y="598"/>
                  </a:cubicBezTo>
                  <a:lnTo>
                    <a:pt x="1245" y="598"/>
                  </a:lnTo>
                  <a:cubicBezTo>
                    <a:pt x="1264" y="589"/>
                    <a:pt x="1264" y="559"/>
                    <a:pt x="1245" y="559"/>
                  </a:cubicBezTo>
                  <a:lnTo>
                    <a:pt x="1098" y="559"/>
                  </a:lnTo>
                  <a:cubicBezTo>
                    <a:pt x="1137" y="520"/>
                    <a:pt x="1176" y="481"/>
                    <a:pt x="1205" y="441"/>
                  </a:cubicBezTo>
                  <a:cubicBezTo>
                    <a:pt x="1225" y="432"/>
                    <a:pt x="1205" y="412"/>
                    <a:pt x="1196" y="412"/>
                  </a:cubicBezTo>
                  <a:lnTo>
                    <a:pt x="1186" y="412"/>
                  </a:lnTo>
                  <a:cubicBezTo>
                    <a:pt x="1137" y="461"/>
                    <a:pt x="1088" y="510"/>
                    <a:pt x="1049" y="559"/>
                  </a:cubicBezTo>
                  <a:lnTo>
                    <a:pt x="1039" y="559"/>
                  </a:lnTo>
                  <a:cubicBezTo>
                    <a:pt x="1000" y="559"/>
                    <a:pt x="951" y="559"/>
                    <a:pt x="902" y="569"/>
                  </a:cubicBezTo>
                  <a:cubicBezTo>
                    <a:pt x="941" y="530"/>
                    <a:pt x="980" y="491"/>
                    <a:pt x="1009" y="452"/>
                  </a:cubicBezTo>
                  <a:cubicBezTo>
                    <a:pt x="1029" y="432"/>
                    <a:pt x="1009" y="412"/>
                    <a:pt x="1000" y="412"/>
                  </a:cubicBezTo>
                  <a:cubicBezTo>
                    <a:pt x="990" y="412"/>
                    <a:pt x="990" y="422"/>
                    <a:pt x="990" y="422"/>
                  </a:cubicBezTo>
                  <a:cubicBezTo>
                    <a:pt x="941" y="471"/>
                    <a:pt x="892" y="510"/>
                    <a:pt x="853" y="559"/>
                  </a:cubicBezTo>
                  <a:cubicBezTo>
                    <a:pt x="853" y="559"/>
                    <a:pt x="853" y="569"/>
                    <a:pt x="843" y="569"/>
                  </a:cubicBezTo>
                  <a:lnTo>
                    <a:pt x="765" y="569"/>
                  </a:lnTo>
                  <a:cubicBezTo>
                    <a:pt x="755" y="550"/>
                    <a:pt x="755" y="530"/>
                    <a:pt x="745" y="520"/>
                  </a:cubicBezTo>
                  <a:cubicBezTo>
                    <a:pt x="735" y="500"/>
                    <a:pt x="726" y="491"/>
                    <a:pt x="715" y="481"/>
                  </a:cubicBezTo>
                  <a:cubicBezTo>
                    <a:pt x="726" y="461"/>
                    <a:pt x="745" y="432"/>
                    <a:pt x="755" y="412"/>
                  </a:cubicBezTo>
                  <a:cubicBezTo>
                    <a:pt x="813" y="393"/>
                    <a:pt x="882" y="373"/>
                    <a:pt x="941" y="354"/>
                  </a:cubicBezTo>
                  <a:cubicBezTo>
                    <a:pt x="961" y="343"/>
                    <a:pt x="951" y="314"/>
                    <a:pt x="931" y="314"/>
                  </a:cubicBezTo>
                  <a:cubicBezTo>
                    <a:pt x="882" y="334"/>
                    <a:pt x="833" y="343"/>
                    <a:pt x="784" y="363"/>
                  </a:cubicBezTo>
                  <a:cubicBezTo>
                    <a:pt x="804" y="324"/>
                    <a:pt x="824" y="275"/>
                    <a:pt x="843" y="236"/>
                  </a:cubicBezTo>
                  <a:cubicBezTo>
                    <a:pt x="911" y="216"/>
                    <a:pt x="970" y="197"/>
                    <a:pt x="1029" y="177"/>
                  </a:cubicBezTo>
                  <a:cubicBezTo>
                    <a:pt x="1059" y="177"/>
                    <a:pt x="1049" y="138"/>
                    <a:pt x="1029" y="138"/>
                  </a:cubicBezTo>
                  <a:lnTo>
                    <a:pt x="1020" y="138"/>
                  </a:lnTo>
                  <a:cubicBezTo>
                    <a:pt x="970" y="158"/>
                    <a:pt x="922" y="177"/>
                    <a:pt x="872" y="187"/>
                  </a:cubicBezTo>
                  <a:cubicBezTo>
                    <a:pt x="892" y="147"/>
                    <a:pt x="922" y="108"/>
                    <a:pt x="941" y="69"/>
                  </a:cubicBezTo>
                  <a:cubicBezTo>
                    <a:pt x="951" y="49"/>
                    <a:pt x="931" y="40"/>
                    <a:pt x="922" y="40"/>
                  </a:cubicBezTo>
                  <a:cubicBezTo>
                    <a:pt x="911" y="40"/>
                    <a:pt x="911" y="40"/>
                    <a:pt x="902" y="49"/>
                  </a:cubicBezTo>
                  <a:cubicBezTo>
                    <a:pt x="882" y="79"/>
                    <a:pt x="872" y="118"/>
                    <a:pt x="853" y="147"/>
                  </a:cubicBezTo>
                  <a:cubicBezTo>
                    <a:pt x="843" y="158"/>
                    <a:pt x="843" y="167"/>
                    <a:pt x="833" y="177"/>
                  </a:cubicBezTo>
                  <a:cubicBezTo>
                    <a:pt x="824" y="118"/>
                    <a:pt x="804" y="69"/>
                    <a:pt x="794" y="20"/>
                  </a:cubicBezTo>
                  <a:cubicBezTo>
                    <a:pt x="794" y="10"/>
                    <a:pt x="784" y="1"/>
                    <a:pt x="774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4"/>
            <p:cNvSpPr/>
            <p:nvPr/>
          </p:nvSpPr>
          <p:spPr>
            <a:xfrm>
              <a:off x="7644032" y="4894044"/>
              <a:ext cx="214930" cy="199984"/>
            </a:xfrm>
            <a:custGeom>
              <a:avLst/>
              <a:gdLst/>
              <a:ahLst/>
              <a:cxnLst/>
              <a:rect l="l" t="t" r="r" b="b"/>
              <a:pathLst>
                <a:path w="1265" h="1177" extrusionOk="0">
                  <a:moveTo>
                    <a:pt x="775" y="1"/>
                  </a:moveTo>
                  <a:cubicBezTo>
                    <a:pt x="765" y="1"/>
                    <a:pt x="745" y="10"/>
                    <a:pt x="755" y="30"/>
                  </a:cubicBezTo>
                  <a:cubicBezTo>
                    <a:pt x="775" y="89"/>
                    <a:pt x="784" y="158"/>
                    <a:pt x="804" y="216"/>
                  </a:cubicBezTo>
                  <a:cubicBezTo>
                    <a:pt x="784" y="265"/>
                    <a:pt x="765" y="304"/>
                    <a:pt x="745" y="343"/>
                  </a:cubicBezTo>
                  <a:cubicBezTo>
                    <a:pt x="725" y="295"/>
                    <a:pt x="706" y="245"/>
                    <a:pt x="696" y="187"/>
                  </a:cubicBezTo>
                  <a:cubicBezTo>
                    <a:pt x="696" y="177"/>
                    <a:pt x="686" y="177"/>
                    <a:pt x="677" y="177"/>
                  </a:cubicBezTo>
                  <a:cubicBezTo>
                    <a:pt x="667" y="177"/>
                    <a:pt x="657" y="187"/>
                    <a:pt x="657" y="197"/>
                  </a:cubicBezTo>
                  <a:cubicBezTo>
                    <a:pt x="677" y="265"/>
                    <a:pt x="696" y="324"/>
                    <a:pt x="716" y="383"/>
                  </a:cubicBezTo>
                  <a:lnTo>
                    <a:pt x="716" y="393"/>
                  </a:lnTo>
                  <a:cubicBezTo>
                    <a:pt x="706" y="412"/>
                    <a:pt x="686" y="441"/>
                    <a:pt x="677" y="461"/>
                  </a:cubicBezTo>
                  <a:cubicBezTo>
                    <a:pt x="657" y="461"/>
                    <a:pt x="647" y="452"/>
                    <a:pt x="627" y="452"/>
                  </a:cubicBezTo>
                  <a:cubicBezTo>
                    <a:pt x="608" y="452"/>
                    <a:pt x="588" y="461"/>
                    <a:pt x="579" y="461"/>
                  </a:cubicBezTo>
                  <a:cubicBezTo>
                    <a:pt x="559" y="441"/>
                    <a:pt x="549" y="422"/>
                    <a:pt x="529" y="393"/>
                  </a:cubicBezTo>
                  <a:cubicBezTo>
                    <a:pt x="549" y="334"/>
                    <a:pt x="559" y="265"/>
                    <a:pt x="579" y="206"/>
                  </a:cubicBezTo>
                  <a:cubicBezTo>
                    <a:pt x="579" y="187"/>
                    <a:pt x="569" y="187"/>
                    <a:pt x="559" y="187"/>
                  </a:cubicBezTo>
                  <a:cubicBezTo>
                    <a:pt x="549" y="187"/>
                    <a:pt x="540" y="187"/>
                    <a:pt x="540" y="197"/>
                  </a:cubicBezTo>
                  <a:cubicBezTo>
                    <a:pt x="529" y="245"/>
                    <a:pt x="510" y="295"/>
                    <a:pt x="500" y="354"/>
                  </a:cubicBezTo>
                  <a:cubicBezTo>
                    <a:pt x="481" y="304"/>
                    <a:pt x="451" y="265"/>
                    <a:pt x="431" y="226"/>
                  </a:cubicBezTo>
                  <a:cubicBezTo>
                    <a:pt x="442" y="167"/>
                    <a:pt x="461" y="99"/>
                    <a:pt x="471" y="40"/>
                  </a:cubicBezTo>
                  <a:cubicBezTo>
                    <a:pt x="471" y="20"/>
                    <a:pt x="461" y="20"/>
                    <a:pt x="451" y="20"/>
                  </a:cubicBezTo>
                  <a:cubicBezTo>
                    <a:pt x="442" y="20"/>
                    <a:pt x="442" y="20"/>
                    <a:pt x="431" y="30"/>
                  </a:cubicBezTo>
                  <a:lnTo>
                    <a:pt x="402" y="177"/>
                  </a:lnTo>
                  <a:cubicBezTo>
                    <a:pt x="373" y="138"/>
                    <a:pt x="353" y="99"/>
                    <a:pt x="324" y="60"/>
                  </a:cubicBezTo>
                  <a:lnTo>
                    <a:pt x="314" y="49"/>
                  </a:lnTo>
                  <a:cubicBezTo>
                    <a:pt x="294" y="49"/>
                    <a:pt x="285" y="69"/>
                    <a:pt x="294" y="79"/>
                  </a:cubicBezTo>
                  <a:cubicBezTo>
                    <a:pt x="314" y="118"/>
                    <a:pt x="333" y="147"/>
                    <a:pt x="353" y="187"/>
                  </a:cubicBezTo>
                  <a:cubicBezTo>
                    <a:pt x="363" y="187"/>
                    <a:pt x="363" y="197"/>
                    <a:pt x="373" y="206"/>
                  </a:cubicBezTo>
                  <a:cubicBezTo>
                    <a:pt x="314" y="197"/>
                    <a:pt x="265" y="177"/>
                    <a:pt x="216" y="167"/>
                  </a:cubicBezTo>
                  <a:lnTo>
                    <a:pt x="206" y="167"/>
                  </a:lnTo>
                  <a:cubicBezTo>
                    <a:pt x="187" y="167"/>
                    <a:pt x="177" y="197"/>
                    <a:pt x="206" y="206"/>
                  </a:cubicBezTo>
                  <a:cubicBezTo>
                    <a:pt x="265" y="216"/>
                    <a:pt x="333" y="236"/>
                    <a:pt x="392" y="256"/>
                  </a:cubicBezTo>
                  <a:lnTo>
                    <a:pt x="402" y="256"/>
                  </a:lnTo>
                  <a:cubicBezTo>
                    <a:pt x="422" y="295"/>
                    <a:pt x="451" y="334"/>
                    <a:pt x="471" y="373"/>
                  </a:cubicBezTo>
                  <a:cubicBezTo>
                    <a:pt x="422" y="363"/>
                    <a:pt x="373" y="343"/>
                    <a:pt x="314" y="334"/>
                  </a:cubicBezTo>
                  <a:cubicBezTo>
                    <a:pt x="294" y="334"/>
                    <a:pt x="285" y="363"/>
                    <a:pt x="304" y="373"/>
                  </a:cubicBezTo>
                  <a:cubicBezTo>
                    <a:pt x="373" y="383"/>
                    <a:pt x="431" y="402"/>
                    <a:pt x="490" y="422"/>
                  </a:cubicBezTo>
                  <a:lnTo>
                    <a:pt x="500" y="422"/>
                  </a:lnTo>
                  <a:cubicBezTo>
                    <a:pt x="510" y="441"/>
                    <a:pt x="529" y="461"/>
                    <a:pt x="540" y="481"/>
                  </a:cubicBezTo>
                  <a:cubicBezTo>
                    <a:pt x="510" y="510"/>
                    <a:pt x="500" y="539"/>
                    <a:pt x="490" y="579"/>
                  </a:cubicBezTo>
                  <a:lnTo>
                    <a:pt x="412" y="579"/>
                  </a:lnTo>
                  <a:cubicBezTo>
                    <a:pt x="363" y="530"/>
                    <a:pt x="314" y="491"/>
                    <a:pt x="265" y="441"/>
                  </a:cubicBezTo>
                  <a:lnTo>
                    <a:pt x="255" y="441"/>
                  </a:lnTo>
                  <a:cubicBezTo>
                    <a:pt x="246" y="441"/>
                    <a:pt x="226" y="461"/>
                    <a:pt x="246" y="471"/>
                  </a:cubicBezTo>
                  <a:cubicBezTo>
                    <a:pt x="285" y="510"/>
                    <a:pt x="314" y="550"/>
                    <a:pt x="353" y="579"/>
                  </a:cubicBezTo>
                  <a:cubicBezTo>
                    <a:pt x="314" y="579"/>
                    <a:pt x="265" y="579"/>
                    <a:pt x="216" y="589"/>
                  </a:cubicBezTo>
                  <a:lnTo>
                    <a:pt x="216" y="579"/>
                  </a:lnTo>
                  <a:cubicBezTo>
                    <a:pt x="167" y="539"/>
                    <a:pt x="118" y="500"/>
                    <a:pt x="69" y="452"/>
                  </a:cubicBezTo>
                  <a:lnTo>
                    <a:pt x="59" y="452"/>
                  </a:lnTo>
                  <a:cubicBezTo>
                    <a:pt x="50" y="452"/>
                    <a:pt x="30" y="471"/>
                    <a:pt x="50" y="481"/>
                  </a:cubicBezTo>
                  <a:lnTo>
                    <a:pt x="157" y="589"/>
                  </a:lnTo>
                  <a:lnTo>
                    <a:pt x="20" y="589"/>
                  </a:lnTo>
                  <a:cubicBezTo>
                    <a:pt x="0" y="589"/>
                    <a:pt x="0" y="628"/>
                    <a:pt x="20" y="628"/>
                  </a:cubicBezTo>
                  <a:lnTo>
                    <a:pt x="167" y="628"/>
                  </a:lnTo>
                  <a:lnTo>
                    <a:pt x="50" y="745"/>
                  </a:lnTo>
                  <a:cubicBezTo>
                    <a:pt x="39" y="755"/>
                    <a:pt x="50" y="774"/>
                    <a:pt x="69" y="774"/>
                  </a:cubicBezTo>
                  <a:cubicBezTo>
                    <a:pt x="69" y="774"/>
                    <a:pt x="79" y="774"/>
                    <a:pt x="79" y="765"/>
                  </a:cubicBezTo>
                  <a:lnTo>
                    <a:pt x="216" y="628"/>
                  </a:lnTo>
                  <a:lnTo>
                    <a:pt x="216" y="618"/>
                  </a:lnTo>
                  <a:lnTo>
                    <a:pt x="363" y="618"/>
                  </a:lnTo>
                  <a:lnTo>
                    <a:pt x="246" y="735"/>
                  </a:lnTo>
                  <a:cubicBezTo>
                    <a:pt x="235" y="745"/>
                    <a:pt x="246" y="765"/>
                    <a:pt x="265" y="765"/>
                  </a:cubicBezTo>
                  <a:lnTo>
                    <a:pt x="275" y="765"/>
                  </a:lnTo>
                  <a:cubicBezTo>
                    <a:pt x="324" y="716"/>
                    <a:pt x="363" y="667"/>
                    <a:pt x="412" y="618"/>
                  </a:cubicBezTo>
                  <a:lnTo>
                    <a:pt x="500" y="618"/>
                  </a:lnTo>
                  <a:cubicBezTo>
                    <a:pt x="500" y="628"/>
                    <a:pt x="510" y="648"/>
                    <a:pt x="510" y="657"/>
                  </a:cubicBezTo>
                  <a:cubicBezTo>
                    <a:pt x="520" y="677"/>
                    <a:pt x="540" y="687"/>
                    <a:pt x="549" y="696"/>
                  </a:cubicBezTo>
                  <a:cubicBezTo>
                    <a:pt x="540" y="726"/>
                    <a:pt x="520" y="745"/>
                    <a:pt x="510" y="774"/>
                  </a:cubicBezTo>
                  <a:cubicBezTo>
                    <a:pt x="451" y="794"/>
                    <a:pt x="383" y="814"/>
                    <a:pt x="324" y="833"/>
                  </a:cubicBezTo>
                  <a:cubicBezTo>
                    <a:pt x="304" y="843"/>
                    <a:pt x="314" y="872"/>
                    <a:pt x="333" y="872"/>
                  </a:cubicBezTo>
                  <a:cubicBezTo>
                    <a:pt x="383" y="853"/>
                    <a:pt x="431" y="833"/>
                    <a:pt x="481" y="824"/>
                  </a:cubicBezTo>
                  <a:lnTo>
                    <a:pt x="481" y="824"/>
                  </a:lnTo>
                  <a:cubicBezTo>
                    <a:pt x="461" y="863"/>
                    <a:pt x="442" y="902"/>
                    <a:pt x="412" y="951"/>
                  </a:cubicBezTo>
                  <a:cubicBezTo>
                    <a:pt x="353" y="970"/>
                    <a:pt x="294" y="981"/>
                    <a:pt x="235" y="1000"/>
                  </a:cubicBezTo>
                  <a:cubicBezTo>
                    <a:pt x="206" y="1010"/>
                    <a:pt x="216" y="1039"/>
                    <a:pt x="235" y="1039"/>
                  </a:cubicBezTo>
                  <a:lnTo>
                    <a:pt x="246" y="1039"/>
                  </a:lnTo>
                  <a:cubicBezTo>
                    <a:pt x="294" y="1029"/>
                    <a:pt x="344" y="1010"/>
                    <a:pt x="392" y="990"/>
                  </a:cubicBezTo>
                  <a:lnTo>
                    <a:pt x="392" y="990"/>
                  </a:lnTo>
                  <a:cubicBezTo>
                    <a:pt x="373" y="1039"/>
                    <a:pt x="344" y="1079"/>
                    <a:pt x="324" y="1118"/>
                  </a:cubicBezTo>
                  <a:cubicBezTo>
                    <a:pt x="314" y="1137"/>
                    <a:pt x="333" y="1147"/>
                    <a:pt x="344" y="1147"/>
                  </a:cubicBezTo>
                  <a:cubicBezTo>
                    <a:pt x="344" y="1147"/>
                    <a:pt x="353" y="1147"/>
                    <a:pt x="353" y="1137"/>
                  </a:cubicBezTo>
                  <a:cubicBezTo>
                    <a:pt x="373" y="1098"/>
                    <a:pt x="392" y="1068"/>
                    <a:pt x="412" y="1029"/>
                  </a:cubicBezTo>
                  <a:cubicBezTo>
                    <a:pt x="422" y="1020"/>
                    <a:pt x="422" y="1020"/>
                    <a:pt x="422" y="1010"/>
                  </a:cubicBezTo>
                  <a:cubicBezTo>
                    <a:pt x="442" y="1059"/>
                    <a:pt x="461" y="1118"/>
                    <a:pt x="471" y="1166"/>
                  </a:cubicBezTo>
                  <a:cubicBezTo>
                    <a:pt x="471" y="1177"/>
                    <a:pt x="481" y="1177"/>
                    <a:pt x="490" y="1177"/>
                  </a:cubicBezTo>
                  <a:cubicBezTo>
                    <a:pt x="500" y="1177"/>
                    <a:pt x="510" y="1166"/>
                    <a:pt x="510" y="1157"/>
                  </a:cubicBezTo>
                  <a:cubicBezTo>
                    <a:pt x="490" y="1088"/>
                    <a:pt x="471" y="1029"/>
                    <a:pt x="451" y="970"/>
                  </a:cubicBezTo>
                  <a:lnTo>
                    <a:pt x="451" y="961"/>
                  </a:lnTo>
                  <a:cubicBezTo>
                    <a:pt x="471" y="922"/>
                    <a:pt x="500" y="883"/>
                    <a:pt x="520" y="833"/>
                  </a:cubicBezTo>
                  <a:cubicBezTo>
                    <a:pt x="540" y="892"/>
                    <a:pt x="549" y="941"/>
                    <a:pt x="569" y="990"/>
                  </a:cubicBezTo>
                  <a:cubicBezTo>
                    <a:pt x="569" y="1000"/>
                    <a:pt x="579" y="1010"/>
                    <a:pt x="579" y="1010"/>
                  </a:cubicBezTo>
                  <a:cubicBezTo>
                    <a:pt x="598" y="1010"/>
                    <a:pt x="608" y="1000"/>
                    <a:pt x="598" y="981"/>
                  </a:cubicBezTo>
                  <a:cubicBezTo>
                    <a:pt x="588" y="922"/>
                    <a:pt x="569" y="853"/>
                    <a:pt x="549" y="794"/>
                  </a:cubicBezTo>
                  <a:cubicBezTo>
                    <a:pt x="559" y="765"/>
                    <a:pt x="569" y="735"/>
                    <a:pt x="588" y="716"/>
                  </a:cubicBezTo>
                  <a:lnTo>
                    <a:pt x="627" y="716"/>
                  </a:lnTo>
                  <a:cubicBezTo>
                    <a:pt x="647" y="716"/>
                    <a:pt x="667" y="716"/>
                    <a:pt x="677" y="706"/>
                  </a:cubicBezTo>
                  <a:cubicBezTo>
                    <a:pt x="696" y="735"/>
                    <a:pt x="716" y="765"/>
                    <a:pt x="725" y="785"/>
                  </a:cubicBezTo>
                  <a:cubicBezTo>
                    <a:pt x="716" y="853"/>
                    <a:pt x="696" y="912"/>
                    <a:pt x="686" y="981"/>
                  </a:cubicBezTo>
                  <a:cubicBezTo>
                    <a:pt x="686" y="990"/>
                    <a:pt x="696" y="1000"/>
                    <a:pt x="706" y="1000"/>
                  </a:cubicBezTo>
                  <a:cubicBezTo>
                    <a:pt x="716" y="1000"/>
                    <a:pt x="716" y="1000"/>
                    <a:pt x="725" y="990"/>
                  </a:cubicBezTo>
                  <a:cubicBezTo>
                    <a:pt x="736" y="931"/>
                    <a:pt x="745" y="883"/>
                    <a:pt x="755" y="833"/>
                  </a:cubicBezTo>
                  <a:cubicBezTo>
                    <a:pt x="784" y="872"/>
                    <a:pt x="804" y="912"/>
                    <a:pt x="834" y="951"/>
                  </a:cubicBezTo>
                  <a:cubicBezTo>
                    <a:pt x="814" y="1020"/>
                    <a:pt x="804" y="1079"/>
                    <a:pt x="784" y="1147"/>
                  </a:cubicBezTo>
                  <a:cubicBezTo>
                    <a:pt x="784" y="1157"/>
                    <a:pt x="794" y="1166"/>
                    <a:pt x="804" y="1166"/>
                  </a:cubicBezTo>
                  <a:cubicBezTo>
                    <a:pt x="814" y="1166"/>
                    <a:pt x="823" y="1166"/>
                    <a:pt x="823" y="1157"/>
                  </a:cubicBezTo>
                  <a:cubicBezTo>
                    <a:pt x="834" y="1098"/>
                    <a:pt x="853" y="1049"/>
                    <a:pt x="863" y="1000"/>
                  </a:cubicBezTo>
                  <a:cubicBezTo>
                    <a:pt x="882" y="1039"/>
                    <a:pt x="912" y="1079"/>
                    <a:pt x="932" y="1118"/>
                  </a:cubicBezTo>
                  <a:cubicBezTo>
                    <a:pt x="941" y="1127"/>
                    <a:pt x="941" y="1127"/>
                    <a:pt x="951" y="1127"/>
                  </a:cubicBezTo>
                  <a:cubicBezTo>
                    <a:pt x="961" y="1127"/>
                    <a:pt x="971" y="1118"/>
                    <a:pt x="971" y="1098"/>
                  </a:cubicBezTo>
                  <a:cubicBezTo>
                    <a:pt x="941" y="1068"/>
                    <a:pt x="921" y="1029"/>
                    <a:pt x="902" y="1000"/>
                  </a:cubicBezTo>
                  <a:cubicBezTo>
                    <a:pt x="902" y="990"/>
                    <a:pt x="892" y="981"/>
                    <a:pt x="892" y="981"/>
                  </a:cubicBezTo>
                  <a:lnTo>
                    <a:pt x="892" y="981"/>
                  </a:lnTo>
                  <a:cubicBezTo>
                    <a:pt x="941" y="990"/>
                    <a:pt x="1000" y="1000"/>
                    <a:pt x="1049" y="1020"/>
                  </a:cubicBezTo>
                  <a:cubicBezTo>
                    <a:pt x="1069" y="1020"/>
                    <a:pt x="1078" y="981"/>
                    <a:pt x="1059" y="981"/>
                  </a:cubicBezTo>
                  <a:cubicBezTo>
                    <a:pt x="990" y="961"/>
                    <a:pt x="932" y="951"/>
                    <a:pt x="873" y="931"/>
                  </a:cubicBezTo>
                  <a:lnTo>
                    <a:pt x="863" y="931"/>
                  </a:lnTo>
                  <a:cubicBezTo>
                    <a:pt x="834" y="892"/>
                    <a:pt x="814" y="853"/>
                    <a:pt x="784" y="814"/>
                  </a:cubicBezTo>
                  <a:lnTo>
                    <a:pt x="784" y="814"/>
                  </a:lnTo>
                  <a:cubicBezTo>
                    <a:pt x="843" y="824"/>
                    <a:pt x="892" y="833"/>
                    <a:pt x="941" y="853"/>
                  </a:cubicBezTo>
                  <a:lnTo>
                    <a:pt x="951" y="853"/>
                  </a:lnTo>
                  <a:cubicBezTo>
                    <a:pt x="971" y="853"/>
                    <a:pt x="980" y="814"/>
                    <a:pt x="951" y="814"/>
                  </a:cubicBezTo>
                  <a:cubicBezTo>
                    <a:pt x="892" y="794"/>
                    <a:pt x="823" y="785"/>
                    <a:pt x="765" y="765"/>
                  </a:cubicBezTo>
                  <a:lnTo>
                    <a:pt x="755" y="765"/>
                  </a:lnTo>
                  <a:cubicBezTo>
                    <a:pt x="745" y="735"/>
                    <a:pt x="725" y="716"/>
                    <a:pt x="716" y="687"/>
                  </a:cubicBezTo>
                  <a:cubicBezTo>
                    <a:pt x="736" y="667"/>
                    <a:pt x="755" y="637"/>
                    <a:pt x="755" y="608"/>
                  </a:cubicBezTo>
                  <a:lnTo>
                    <a:pt x="853" y="608"/>
                  </a:lnTo>
                  <a:cubicBezTo>
                    <a:pt x="892" y="648"/>
                    <a:pt x="941" y="696"/>
                    <a:pt x="990" y="735"/>
                  </a:cubicBezTo>
                  <a:cubicBezTo>
                    <a:pt x="1000" y="735"/>
                    <a:pt x="1000" y="745"/>
                    <a:pt x="1000" y="745"/>
                  </a:cubicBezTo>
                  <a:cubicBezTo>
                    <a:pt x="1019" y="745"/>
                    <a:pt x="1030" y="726"/>
                    <a:pt x="1019" y="706"/>
                  </a:cubicBezTo>
                  <a:cubicBezTo>
                    <a:pt x="980" y="677"/>
                    <a:pt x="941" y="637"/>
                    <a:pt x="902" y="598"/>
                  </a:cubicBezTo>
                  <a:lnTo>
                    <a:pt x="1049" y="598"/>
                  </a:lnTo>
                  <a:cubicBezTo>
                    <a:pt x="1088" y="648"/>
                    <a:pt x="1137" y="687"/>
                    <a:pt x="1186" y="735"/>
                  </a:cubicBezTo>
                  <a:lnTo>
                    <a:pt x="1196" y="735"/>
                  </a:lnTo>
                  <a:cubicBezTo>
                    <a:pt x="1215" y="735"/>
                    <a:pt x="1226" y="716"/>
                    <a:pt x="1215" y="706"/>
                  </a:cubicBezTo>
                  <a:cubicBezTo>
                    <a:pt x="1176" y="667"/>
                    <a:pt x="1137" y="628"/>
                    <a:pt x="1098" y="598"/>
                  </a:cubicBezTo>
                  <a:cubicBezTo>
                    <a:pt x="1147" y="598"/>
                    <a:pt x="1196" y="598"/>
                    <a:pt x="1235" y="589"/>
                  </a:cubicBezTo>
                  <a:cubicBezTo>
                    <a:pt x="1265" y="589"/>
                    <a:pt x="1265" y="559"/>
                    <a:pt x="1235" y="559"/>
                  </a:cubicBezTo>
                  <a:lnTo>
                    <a:pt x="1098" y="559"/>
                  </a:lnTo>
                  <a:cubicBezTo>
                    <a:pt x="1128" y="520"/>
                    <a:pt x="1167" y="481"/>
                    <a:pt x="1206" y="441"/>
                  </a:cubicBezTo>
                  <a:cubicBezTo>
                    <a:pt x="1215" y="432"/>
                    <a:pt x="1206" y="412"/>
                    <a:pt x="1196" y="412"/>
                  </a:cubicBezTo>
                  <a:lnTo>
                    <a:pt x="1176" y="412"/>
                  </a:lnTo>
                  <a:cubicBezTo>
                    <a:pt x="1137" y="461"/>
                    <a:pt x="1088" y="510"/>
                    <a:pt x="1039" y="559"/>
                  </a:cubicBezTo>
                  <a:cubicBezTo>
                    <a:pt x="990" y="559"/>
                    <a:pt x="941" y="559"/>
                    <a:pt x="902" y="569"/>
                  </a:cubicBezTo>
                  <a:cubicBezTo>
                    <a:pt x="932" y="530"/>
                    <a:pt x="971" y="491"/>
                    <a:pt x="1010" y="452"/>
                  </a:cubicBezTo>
                  <a:cubicBezTo>
                    <a:pt x="1019" y="432"/>
                    <a:pt x="1010" y="412"/>
                    <a:pt x="1000" y="412"/>
                  </a:cubicBezTo>
                  <a:cubicBezTo>
                    <a:pt x="990" y="412"/>
                    <a:pt x="990" y="412"/>
                    <a:pt x="980" y="422"/>
                  </a:cubicBezTo>
                  <a:cubicBezTo>
                    <a:pt x="941" y="471"/>
                    <a:pt x="892" y="510"/>
                    <a:pt x="843" y="559"/>
                  </a:cubicBezTo>
                  <a:lnTo>
                    <a:pt x="843" y="569"/>
                  </a:lnTo>
                  <a:lnTo>
                    <a:pt x="755" y="569"/>
                  </a:lnTo>
                  <a:cubicBezTo>
                    <a:pt x="755" y="550"/>
                    <a:pt x="745" y="530"/>
                    <a:pt x="736" y="520"/>
                  </a:cubicBezTo>
                  <a:cubicBezTo>
                    <a:pt x="736" y="500"/>
                    <a:pt x="725" y="491"/>
                    <a:pt x="706" y="481"/>
                  </a:cubicBezTo>
                  <a:cubicBezTo>
                    <a:pt x="725" y="461"/>
                    <a:pt x="736" y="432"/>
                    <a:pt x="755" y="412"/>
                  </a:cubicBezTo>
                  <a:cubicBezTo>
                    <a:pt x="814" y="393"/>
                    <a:pt x="873" y="373"/>
                    <a:pt x="941" y="354"/>
                  </a:cubicBezTo>
                  <a:cubicBezTo>
                    <a:pt x="961" y="343"/>
                    <a:pt x="951" y="314"/>
                    <a:pt x="932" y="314"/>
                  </a:cubicBezTo>
                  <a:lnTo>
                    <a:pt x="921" y="314"/>
                  </a:lnTo>
                  <a:cubicBezTo>
                    <a:pt x="873" y="334"/>
                    <a:pt x="823" y="343"/>
                    <a:pt x="775" y="363"/>
                  </a:cubicBezTo>
                  <a:cubicBezTo>
                    <a:pt x="804" y="314"/>
                    <a:pt x="823" y="275"/>
                    <a:pt x="843" y="236"/>
                  </a:cubicBezTo>
                  <a:cubicBezTo>
                    <a:pt x="902" y="216"/>
                    <a:pt x="971" y="197"/>
                    <a:pt x="1030" y="177"/>
                  </a:cubicBezTo>
                  <a:cubicBezTo>
                    <a:pt x="1049" y="167"/>
                    <a:pt x="1039" y="138"/>
                    <a:pt x="1030" y="138"/>
                  </a:cubicBezTo>
                  <a:lnTo>
                    <a:pt x="1019" y="138"/>
                  </a:lnTo>
                  <a:cubicBezTo>
                    <a:pt x="971" y="158"/>
                    <a:pt x="921" y="177"/>
                    <a:pt x="873" y="187"/>
                  </a:cubicBezTo>
                  <a:cubicBezTo>
                    <a:pt x="892" y="147"/>
                    <a:pt x="912" y="108"/>
                    <a:pt x="941" y="60"/>
                  </a:cubicBezTo>
                  <a:cubicBezTo>
                    <a:pt x="941" y="49"/>
                    <a:pt x="932" y="40"/>
                    <a:pt x="921" y="40"/>
                  </a:cubicBezTo>
                  <a:cubicBezTo>
                    <a:pt x="912" y="40"/>
                    <a:pt x="902" y="40"/>
                    <a:pt x="902" y="49"/>
                  </a:cubicBezTo>
                  <a:cubicBezTo>
                    <a:pt x="882" y="79"/>
                    <a:pt x="863" y="118"/>
                    <a:pt x="843" y="147"/>
                  </a:cubicBezTo>
                  <a:cubicBezTo>
                    <a:pt x="843" y="158"/>
                    <a:pt x="834" y="167"/>
                    <a:pt x="834" y="177"/>
                  </a:cubicBezTo>
                  <a:cubicBezTo>
                    <a:pt x="823" y="118"/>
                    <a:pt x="804" y="69"/>
                    <a:pt x="784" y="20"/>
                  </a:cubicBezTo>
                  <a:cubicBezTo>
                    <a:pt x="784" y="10"/>
                    <a:pt x="775" y="1"/>
                    <a:pt x="775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4"/>
            <p:cNvSpPr/>
            <p:nvPr/>
          </p:nvSpPr>
          <p:spPr>
            <a:xfrm>
              <a:off x="6371938" y="3260726"/>
              <a:ext cx="216629" cy="199984"/>
            </a:xfrm>
            <a:custGeom>
              <a:avLst/>
              <a:gdLst/>
              <a:ahLst/>
              <a:cxnLst/>
              <a:rect l="l" t="t" r="r" b="b"/>
              <a:pathLst>
                <a:path w="1275" h="1177" extrusionOk="0">
                  <a:moveTo>
                    <a:pt x="775" y="0"/>
                  </a:moveTo>
                  <a:cubicBezTo>
                    <a:pt x="765" y="0"/>
                    <a:pt x="756" y="11"/>
                    <a:pt x="756" y="30"/>
                  </a:cubicBezTo>
                  <a:cubicBezTo>
                    <a:pt x="775" y="89"/>
                    <a:pt x="795" y="148"/>
                    <a:pt x="814" y="216"/>
                  </a:cubicBezTo>
                  <a:cubicBezTo>
                    <a:pt x="795" y="255"/>
                    <a:pt x="775" y="304"/>
                    <a:pt x="745" y="344"/>
                  </a:cubicBezTo>
                  <a:cubicBezTo>
                    <a:pt x="736" y="294"/>
                    <a:pt x="716" y="235"/>
                    <a:pt x="706" y="187"/>
                  </a:cubicBezTo>
                  <a:cubicBezTo>
                    <a:pt x="697" y="177"/>
                    <a:pt x="697" y="177"/>
                    <a:pt x="687" y="177"/>
                  </a:cubicBezTo>
                  <a:cubicBezTo>
                    <a:pt x="677" y="177"/>
                    <a:pt x="667" y="187"/>
                    <a:pt x="667" y="196"/>
                  </a:cubicBezTo>
                  <a:cubicBezTo>
                    <a:pt x="687" y="255"/>
                    <a:pt x="706" y="324"/>
                    <a:pt x="716" y="383"/>
                  </a:cubicBezTo>
                  <a:cubicBezTo>
                    <a:pt x="726" y="383"/>
                    <a:pt x="726" y="392"/>
                    <a:pt x="726" y="392"/>
                  </a:cubicBezTo>
                  <a:cubicBezTo>
                    <a:pt x="706" y="412"/>
                    <a:pt x="697" y="442"/>
                    <a:pt x="687" y="461"/>
                  </a:cubicBezTo>
                  <a:cubicBezTo>
                    <a:pt x="667" y="451"/>
                    <a:pt x="647" y="451"/>
                    <a:pt x="638" y="451"/>
                  </a:cubicBezTo>
                  <a:cubicBezTo>
                    <a:pt x="618" y="451"/>
                    <a:pt x="599" y="451"/>
                    <a:pt x="579" y="461"/>
                  </a:cubicBezTo>
                  <a:cubicBezTo>
                    <a:pt x="569" y="442"/>
                    <a:pt x="549" y="412"/>
                    <a:pt x="540" y="392"/>
                  </a:cubicBezTo>
                  <a:cubicBezTo>
                    <a:pt x="549" y="324"/>
                    <a:pt x="569" y="265"/>
                    <a:pt x="579" y="206"/>
                  </a:cubicBezTo>
                  <a:cubicBezTo>
                    <a:pt x="589" y="187"/>
                    <a:pt x="579" y="177"/>
                    <a:pt x="560" y="177"/>
                  </a:cubicBezTo>
                  <a:cubicBezTo>
                    <a:pt x="560" y="177"/>
                    <a:pt x="549" y="187"/>
                    <a:pt x="549" y="196"/>
                  </a:cubicBezTo>
                  <a:cubicBezTo>
                    <a:pt x="530" y="246"/>
                    <a:pt x="520" y="294"/>
                    <a:pt x="510" y="344"/>
                  </a:cubicBezTo>
                  <a:cubicBezTo>
                    <a:pt x="491" y="304"/>
                    <a:pt x="462" y="265"/>
                    <a:pt x="442" y="226"/>
                  </a:cubicBezTo>
                  <a:cubicBezTo>
                    <a:pt x="451" y="157"/>
                    <a:pt x="462" y="98"/>
                    <a:pt x="481" y="40"/>
                  </a:cubicBezTo>
                  <a:cubicBezTo>
                    <a:pt x="481" y="20"/>
                    <a:pt x="471" y="11"/>
                    <a:pt x="462" y="11"/>
                  </a:cubicBezTo>
                  <a:cubicBezTo>
                    <a:pt x="451" y="11"/>
                    <a:pt x="442" y="20"/>
                    <a:pt x="442" y="30"/>
                  </a:cubicBezTo>
                  <a:lnTo>
                    <a:pt x="412" y="177"/>
                  </a:lnTo>
                  <a:cubicBezTo>
                    <a:pt x="383" y="137"/>
                    <a:pt x="364" y="98"/>
                    <a:pt x="334" y="59"/>
                  </a:cubicBezTo>
                  <a:cubicBezTo>
                    <a:pt x="334" y="50"/>
                    <a:pt x="324" y="50"/>
                    <a:pt x="324" y="50"/>
                  </a:cubicBezTo>
                  <a:cubicBezTo>
                    <a:pt x="305" y="50"/>
                    <a:pt x="295" y="69"/>
                    <a:pt x="305" y="79"/>
                  </a:cubicBezTo>
                  <a:cubicBezTo>
                    <a:pt x="324" y="118"/>
                    <a:pt x="344" y="148"/>
                    <a:pt x="364" y="177"/>
                  </a:cubicBezTo>
                  <a:cubicBezTo>
                    <a:pt x="373" y="187"/>
                    <a:pt x="373" y="196"/>
                    <a:pt x="383" y="206"/>
                  </a:cubicBezTo>
                  <a:cubicBezTo>
                    <a:pt x="324" y="187"/>
                    <a:pt x="275" y="177"/>
                    <a:pt x="216" y="167"/>
                  </a:cubicBezTo>
                  <a:cubicBezTo>
                    <a:pt x="197" y="167"/>
                    <a:pt x="187" y="196"/>
                    <a:pt x="216" y="196"/>
                  </a:cubicBezTo>
                  <a:cubicBezTo>
                    <a:pt x="275" y="216"/>
                    <a:pt x="334" y="235"/>
                    <a:pt x="403" y="246"/>
                  </a:cubicBezTo>
                  <a:cubicBezTo>
                    <a:pt x="432" y="285"/>
                    <a:pt x="451" y="333"/>
                    <a:pt x="481" y="373"/>
                  </a:cubicBezTo>
                  <a:cubicBezTo>
                    <a:pt x="432" y="353"/>
                    <a:pt x="373" y="344"/>
                    <a:pt x="324" y="333"/>
                  </a:cubicBezTo>
                  <a:lnTo>
                    <a:pt x="314" y="333"/>
                  </a:lnTo>
                  <a:cubicBezTo>
                    <a:pt x="295" y="333"/>
                    <a:pt x="295" y="363"/>
                    <a:pt x="314" y="373"/>
                  </a:cubicBezTo>
                  <a:cubicBezTo>
                    <a:pt x="373" y="383"/>
                    <a:pt x="442" y="402"/>
                    <a:pt x="501" y="412"/>
                  </a:cubicBezTo>
                  <a:lnTo>
                    <a:pt x="510" y="412"/>
                  </a:lnTo>
                  <a:cubicBezTo>
                    <a:pt x="520" y="442"/>
                    <a:pt x="540" y="461"/>
                    <a:pt x="549" y="481"/>
                  </a:cubicBezTo>
                  <a:cubicBezTo>
                    <a:pt x="520" y="500"/>
                    <a:pt x="501" y="540"/>
                    <a:pt x="501" y="569"/>
                  </a:cubicBezTo>
                  <a:cubicBezTo>
                    <a:pt x="471" y="569"/>
                    <a:pt x="451" y="579"/>
                    <a:pt x="422" y="579"/>
                  </a:cubicBezTo>
                  <a:cubicBezTo>
                    <a:pt x="373" y="529"/>
                    <a:pt x="324" y="490"/>
                    <a:pt x="275" y="442"/>
                  </a:cubicBezTo>
                  <a:lnTo>
                    <a:pt x="266" y="442"/>
                  </a:lnTo>
                  <a:cubicBezTo>
                    <a:pt x="246" y="442"/>
                    <a:pt x="236" y="461"/>
                    <a:pt x="246" y="471"/>
                  </a:cubicBezTo>
                  <a:cubicBezTo>
                    <a:pt x="285" y="510"/>
                    <a:pt x="324" y="540"/>
                    <a:pt x="364" y="579"/>
                  </a:cubicBezTo>
                  <a:lnTo>
                    <a:pt x="226" y="579"/>
                  </a:lnTo>
                  <a:cubicBezTo>
                    <a:pt x="177" y="540"/>
                    <a:pt x="128" y="490"/>
                    <a:pt x="79" y="451"/>
                  </a:cubicBezTo>
                  <a:cubicBezTo>
                    <a:pt x="79" y="442"/>
                    <a:pt x="70" y="442"/>
                    <a:pt x="70" y="442"/>
                  </a:cubicBezTo>
                  <a:cubicBezTo>
                    <a:pt x="50" y="442"/>
                    <a:pt x="40" y="461"/>
                    <a:pt x="50" y="481"/>
                  </a:cubicBezTo>
                  <a:cubicBezTo>
                    <a:pt x="89" y="510"/>
                    <a:pt x="128" y="549"/>
                    <a:pt x="168" y="579"/>
                  </a:cubicBezTo>
                  <a:cubicBezTo>
                    <a:pt x="118" y="588"/>
                    <a:pt x="79" y="588"/>
                    <a:pt x="30" y="588"/>
                  </a:cubicBezTo>
                  <a:cubicBezTo>
                    <a:pt x="1" y="588"/>
                    <a:pt x="1" y="627"/>
                    <a:pt x="30" y="627"/>
                  </a:cubicBezTo>
                  <a:cubicBezTo>
                    <a:pt x="70" y="627"/>
                    <a:pt x="109" y="618"/>
                    <a:pt x="148" y="618"/>
                  </a:cubicBezTo>
                  <a:lnTo>
                    <a:pt x="177" y="618"/>
                  </a:lnTo>
                  <a:lnTo>
                    <a:pt x="59" y="736"/>
                  </a:lnTo>
                  <a:cubicBezTo>
                    <a:pt x="50" y="755"/>
                    <a:pt x="59" y="775"/>
                    <a:pt x="79" y="775"/>
                  </a:cubicBezTo>
                  <a:lnTo>
                    <a:pt x="89" y="765"/>
                  </a:lnTo>
                  <a:cubicBezTo>
                    <a:pt x="138" y="716"/>
                    <a:pt x="177" y="667"/>
                    <a:pt x="226" y="627"/>
                  </a:cubicBezTo>
                  <a:lnTo>
                    <a:pt x="226" y="618"/>
                  </a:lnTo>
                  <a:lnTo>
                    <a:pt x="373" y="618"/>
                  </a:lnTo>
                  <a:lnTo>
                    <a:pt x="255" y="736"/>
                  </a:lnTo>
                  <a:cubicBezTo>
                    <a:pt x="246" y="745"/>
                    <a:pt x="255" y="765"/>
                    <a:pt x="275" y="765"/>
                  </a:cubicBezTo>
                  <a:cubicBezTo>
                    <a:pt x="275" y="765"/>
                    <a:pt x="285" y="765"/>
                    <a:pt x="285" y="755"/>
                  </a:cubicBezTo>
                  <a:cubicBezTo>
                    <a:pt x="334" y="716"/>
                    <a:pt x="373" y="667"/>
                    <a:pt x="422" y="618"/>
                  </a:cubicBezTo>
                  <a:cubicBezTo>
                    <a:pt x="451" y="608"/>
                    <a:pt x="481" y="608"/>
                    <a:pt x="501" y="608"/>
                  </a:cubicBezTo>
                  <a:cubicBezTo>
                    <a:pt x="510" y="627"/>
                    <a:pt x="510" y="638"/>
                    <a:pt x="520" y="657"/>
                  </a:cubicBezTo>
                  <a:lnTo>
                    <a:pt x="560" y="696"/>
                  </a:lnTo>
                  <a:cubicBezTo>
                    <a:pt x="549" y="716"/>
                    <a:pt x="530" y="745"/>
                    <a:pt x="520" y="775"/>
                  </a:cubicBezTo>
                  <a:cubicBezTo>
                    <a:pt x="451" y="794"/>
                    <a:pt x="393" y="814"/>
                    <a:pt x="334" y="834"/>
                  </a:cubicBezTo>
                  <a:cubicBezTo>
                    <a:pt x="314" y="834"/>
                    <a:pt x="314" y="863"/>
                    <a:pt x="334" y="863"/>
                  </a:cubicBezTo>
                  <a:lnTo>
                    <a:pt x="344" y="863"/>
                  </a:lnTo>
                  <a:cubicBezTo>
                    <a:pt x="393" y="853"/>
                    <a:pt x="442" y="834"/>
                    <a:pt x="491" y="823"/>
                  </a:cubicBezTo>
                  <a:lnTo>
                    <a:pt x="491" y="823"/>
                  </a:lnTo>
                  <a:cubicBezTo>
                    <a:pt x="471" y="863"/>
                    <a:pt x="451" y="902"/>
                    <a:pt x="422" y="941"/>
                  </a:cubicBezTo>
                  <a:cubicBezTo>
                    <a:pt x="364" y="961"/>
                    <a:pt x="305" y="980"/>
                    <a:pt x="236" y="1000"/>
                  </a:cubicBezTo>
                  <a:cubicBezTo>
                    <a:pt x="216" y="1010"/>
                    <a:pt x="226" y="1039"/>
                    <a:pt x="246" y="1039"/>
                  </a:cubicBezTo>
                  <a:cubicBezTo>
                    <a:pt x="295" y="1019"/>
                    <a:pt x="353" y="1010"/>
                    <a:pt x="403" y="990"/>
                  </a:cubicBezTo>
                  <a:lnTo>
                    <a:pt x="403" y="990"/>
                  </a:lnTo>
                  <a:cubicBezTo>
                    <a:pt x="373" y="1030"/>
                    <a:pt x="353" y="1078"/>
                    <a:pt x="334" y="1117"/>
                  </a:cubicBezTo>
                  <a:cubicBezTo>
                    <a:pt x="324" y="1128"/>
                    <a:pt x="334" y="1147"/>
                    <a:pt x="353" y="1147"/>
                  </a:cubicBezTo>
                  <a:lnTo>
                    <a:pt x="364" y="1137"/>
                  </a:lnTo>
                  <a:cubicBezTo>
                    <a:pt x="383" y="1098"/>
                    <a:pt x="403" y="1069"/>
                    <a:pt x="422" y="1030"/>
                  </a:cubicBezTo>
                  <a:cubicBezTo>
                    <a:pt x="422" y="1019"/>
                    <a:pt x="432" y="1010"/>
                    <a:pt x="432" y="1010"/>
                  </a:cubicBezTo>
                  <a:cubicBezTo>
                    <a:pt x="451" y="1059"/>
                    <a:pt x="462" y="1108"/>
                    <a:pt x="481" y="1167"/>
                  </a:cubicBezTo>
                  <a:cubicBezTo>
                    <a:pt x="481" y="1167"/>
                    <a:pt x="491" y="1176"/>
                    <a:pt x="501" y="1176"/>
                  </a:cubicBezTo>
                  <a:cubicBezTo>
                    <a:pt x="510" y="1176"/>
                    <a:pt x="520" y="1167"/>
                    <a:pt x="520" y="1147"/>
                  </a:cubicBezTo>
                  <a:cubicBezTo>
                    <a:pt x="501" y="1088"/>
                    <a:pt x="481" y="1030"/>
                    <a:pt x="462" y="961"/>
                  </a:cubicBezTo>
                  <a:cubicBezTo>
                    <a:pt x="481" y="921"/>
                    <a:pt x="501" y="873"/>
                    <a:pt x="530" y="834"/>
                  </a:cubicBezTo>
                  <a:cubicBezTo>
                    <a:pt x="540" y="882"/>
                    <a:pt x="560" y="941"/>
                    <a:pt x="569" y="990"/>
                  </a:cubicBezTo>
                  <a:cubicBezTo>
                    <a:pt x="579" y="1000"/>
                    <a:pt x="579" y="1000"/>
                    <a:pt x="589" y="1000"/>
                  </a:cubicBezTo>
                  <a:cubicBezTo>
                    <a:pt x="599" y="1000"/>
                    <a:pt x="618" y="990"/>
                    <a:pt x="608" y="980"/>
                  </a:cubicBezTo>
                  <a:cubicBezTo>
                    <a:pt x="589" y="912"/>
                    <a:pt x="569" y="853"/>
                    <a:pt x="560" y="794"/>
                  </a:cubicBezTo>
                  <a:lnTo>
                    <a:pt x="549" y="784"/>
                  </a:lnTo>
                  <a:cubicBezTo>
                    <a:pt x="569" y="765"/>
                    <a:pt x="579" y="736"/>
                    <a:pt x="599" y="706"/>
                  </a:cubicBezTo>
                  <a:cubicBezTo>
                    <a:pt x="608" y="716"/>
                    <a:pt x="618" y="716"/>
                    <a:pt x="638" y="716"/>
                  </a:cubicBezTo>
                  <a:cubicBezTo>
                    <a:pt x="647" y="716"/>
                    <a:pt x="667" y="716"/>
                    <a:pt x="687" y="706"/>
                  </a:cubicBezTo>
                  <a:cubicBezTo>
                    <a:pt x="706" y="736"/>
                    <a:pt x="716" y="755"/>
                    <a:pt x="736" y="784"/>
                  </a:cubicBezTo>
                  <a:cubicBezTo>
                    <a:pt x="726" y="843"/>
                    <a:pt x="706" y="912"/>
                    <a:pt x="697" y="971"/>
                  </a:cubicBezTo>
                  <a:cubicBezTo>
                    <a:pt x="687" y="990"/>
                    <a:pt x="706" y="1000"/>
                    <a:pt x="716" y="1000"/>
                  </a:cubicBezTo>
                  <a:cubicBezTo>
                    <a:pt x="716" y="1000"/>
                    <a:pt x="726" y="990"/>
                    <a:pt x="726" y="980"/>
                  </a:cubicBezTo>
                  <a:cubicBezTo>
                    <a:pt x="745" y="932"/>
                    <a:pt x="756" y="882"/>
                    <a:pt x="765" y="834"/>
                  </a:cubicBezTo>
                  <a:cubicBezTo>
                    <a:pt x="795" y="873"/>
                    <a:pt x="814" y="912"/>
                    <a:pt x="843" y="951"/>
                  </a:cubicBezTo>
                  <a:cubicBezTo>
                    <a:pt x="824" y="1010"/>
                    <a:pt x="814" y="1078"/>
                    <a:pt x="795" y="1137"/>
                  </a:cubicBezTo>
                  <a:cubicBezTo>
                    <a:pt x="795" y="1157"/>
                    <a:pt x="804" y="1167"/>
                    <a:pt x="814" y="1167"/>
                  </a:cubicBezTo>
                  <a:cubicBezTo>
                    <a:pt x="824" y="1167"/>
                    <a:pt x="834" y="1157"/>
                    <a:pt x="834" y="1147"/>
                  </a:cubicBezTo>
                  <a:lnTo>
                    <a:pt x="863" y="1000"/>
                  </a:lnTo>
                  <a:cubicBezTo>
                    <a:pt x="893" y="1039"/>
                    <a:pt x="912" y="1078"/>
                    <a:pt x="941" y="1117"/>
                  </a:cubicBezTo>
                  <a:cubicBezTo>
                    <a:pt x="941" y="1128"/>
                    <a:pt x="952" y="1128"/>
                    <a:pt x="961" y="1128"/>
                  </a:cubicBezTo>
                  <a:cubicBezTo>
                    <a:pt x="971" y="1128"/>
                    <a:pt x="981" y="1108"/>
                    <a:pt x="971" y="1098"/>
                  </a:cubicBezTo>
                  <a:cubicBezTo>
                    <a:pt x="952" y="1059"/>
                    <a:pt x="932" y="1030"/>
                    <a:pt x="912" y="1000"/>
                  </a:cubicBezTo>
                  <a:cubicBezTo>
                    <a:pt x="912" y="990"/>
                    <a:pt x="902" y="980"/>
                    <a:pt x="902" y="971"/>
                  </a:cubicBezTo>
                  <a:lnTo>
                    <a:pt x="902" y="971"/>
                  </a:lnTo>
                  <a:cubicBezTo>
                    <a:pt x="952" y="990"/>
                    <a:pt x="1000" y="1000"/>
                    <a:pt x="1059" y="1010"/>
                  </a:cubicBezTo>
                  <a:cubicBezTo>
                    <a:pt x="1079" y="1010"/>
                    <a:pt x="1089" y="980"/>
                    <a:pt x="1069" y="971"/>
                  </a:cubicBezTo>
                  <a:cubicBezTo>
                    <a:pt x="1000" y="961"/>
                    <a:pt x="941" y="941"/>
                    <a:pt x="873" y="932"/>
                  </a:cubicBezTo>
                  <a:cubicBezTo>
                    <a:pt x="843" y="892"/>
                    <a:pt x="824" y="843"/>
                    <a:pt x="795" y="804"/>
                  </a:cubicBezTo>
                  <a:lnTo>
                    <a:pt x="795" y="804"/>
                  </a:lnTo>
                  <a:cubicBezTo>
                    <a:pt x="843" y="823"/>
                    <a:pt x="902" y="834"/>
                    <a:pt x="952" y="843"/>
                  </a:cubicBezTo>
                  <a:lnTo>
                    <a:pt x="961" y="843"/>
                  </a:lnTo>
                  <a:cubicBezTo>
                    <a:pt x="981" y="843"/>
                    <a:pt x="981" y="814"/>
                    <a:pt x="961" y="804"/>
                  </a:cubicBezTo>
                  <a:cubicBezTo>
                    <a:pt x="902" y="794"/>
                    <a:pt x="834" y="775"/>
                    <a:pt x="775" y="765"/>
                  </a:cubicBezTo>
                  <a:lnTo>
                    <a:pt x="765" y="765"/>
                  </a:lnTo>
                  <a:cubicBezTo>
                    <a:pt x="756" y="736"/>
                    <a:pt x="736" y="706"/>
                    <a:pt x="716" y="686"/>
                  </a:cubicBezTo>
                  <a:cubicBezTo>
                    <a:pt x="745" y="667"/>
                    <a:pt x="765" y="638"/>
                    <a:pt x="765" y="608"/>
                  </a:cubicBezTo>
                  <a:cubicBezTo>
                    <a:pt x="795" y="598"/>
                    <a:pt x="824" y="598"/>
                    <a:pt x="854" y="598"/>
                  </a:cubicBezTo>
                  <a:cubicBezTo>
                    <a:pt x="902" y="647"/>
                    <a:pt x="952" y="686"/>
                    <a:pt x="1000" y="736"/>
                  </a:cubicBezTo>
                  <a:lnTo>
                    <a:pt x="1010" y="736"/>
                  </a:lnTo>
                  <a:cubicBezTo>
                    <a:pt x="1030" y="736"/>
                    <a:pt x="1039" y="716"/>
                    <a:pt x="1030" y="706"/>
                  </a:cubicBezTo>
                  <a:cubicBezTo>
                    <a:pt x="991" y="667"/>
                    <a:pt x="952" y="638"/>
                    <a:pt x="912" y="598"/>
                  </a:cubicBezTo>
                  <a:lnTo>
                    <a:pt x="1050" y="598"/>
                  </a:lnTo>
                  <a:cubicBezTo>
                    <a:pt x="1098" y="638"/>
                    <a:pt x="1148" y="686"/>
                    <a:pt x="1196" y="725"/>
                  </a:cubicBezTo>
                  <a:cubicBezTo>
                    <a:pt x="1196" y="736"/>
                    <a:pt x="1206" y="736"/>
                    <a:pt x="1206" y="736"/>
                  </a:cubicBezTo>
                  <a:cubicBezTo>
                    <a:pt x="1226" y="736"/>
                    <a:pt x="1235" y="716"/>
                    <a:pt x="1226" y="696"/>
                  </a:cubicBezTo>
                  <a:cubicBezTo>
                    <a:pt x="1187" y="667"/>
                    <a:pt x="1148" y="627"/>
                    <a:pt x="1108" y="598"/>
                  </a:cubicBezTo>
                  <a:cubicBezTo>
                    <a:pt x="1157" y="588"/>
                    <a:pt x="1196" y="588"/>
                    <a:pt x="1246" y="588"/>
                  </a:cubicBezTo>
                  <a:cubicBezTo>
                    <a:pt x="1275" y="588"/>
                    <a:pt x="1275" y="549"/>
                    <a:pt x="1246" y="549"/>
                  </a:cubicBezTo>
                  <a:cubicBezTo>
                    <a:pt x="1206" y="549"/>
                    <a:pt x="1167" y="549"/>
                    <a:pt x="1128" y="559"/>
                  </a:cubicBezTo>
                  <a:lnTo>
                    <a:pt x="1098" y="559"/>
                  </a:lnTo>
                  <a:lnTo>
                    <a:pt x="1216" y="442"/>
                  </a:lnTo>
                  <a:cubicBezTo>
                    <a:pt x="1226" y="422"/>
                    <a:pt x="1216" y="402"/>
                    <a:pt x="1196" y="402"/>
                  </a:cubicBezTo>
                  <a:lnTo>
                    <a:pt x="1187" y="412"/>
                  </a:lnTo>
                  <a:cubicBezTo>
                    <a:pt x="1137" y="461"/>
                    <a:pt x="1098" y="510"/>
                    <a:pt x="1050" y="549"/>
                  </a:cubicBezTo>
                  <a:lnTo>
                    <a:pt x="1050" y="559"/>
                  </a:lnTo>
                  <a:lnTo>
                    <a:pt x="902" y="559"/>
                  </a:lnTo>
                  <a:lnTo>
                    <a:pt x="1020" y="442"/>
                  </a:lnTo>
                  <a:cubicBezTo>
                    <a:pt x="1030" y="431"/>
                    <a:pt x="1020" y="412"/>
                    <a:pt x="1000" y="412"/>
                  </a:cubicBezTo>
                  <a:cubicBezTo>
                    <a:pt x="1000" y="412"/>
                    <a:pt x="991" y="412"/>
                    <a:pt x="991" y="422"/>
                  </a:cubicBezTo>
                  <a:cubicBezTo>
                    <a:pt x="941" y="461"/>
                    <a:pt x="902" y="510"/>
                    <a:pt x="854" y="559"/>
                  </a:cubicBezTo>
                  <a:cubicBezTo>
                    <a:pt x="824" y="559"/>
                    <a:pt x="795" y="569"/>
                    <a:pt x="765" y="569"/>
                  </a:cubicBezTo>
                  <a:cubicBezTo>
                    <a:pt x="765" y="549"/>
                    <a:pt x="756" y="529"/>
                    <a:pt x="745" y="510"/>
                  </a:cubicBezTo>
                  <a:lnTo>
                    <a:pt x="716" y="481"/>
                  </a:lnTo>
                  <a:cubicBezTo>
                    <a:pt x="736" y="451"/>
                    <a:pt x="745" y="431"/>
                    <a:pt x="756" y="402"/>
                  </a:cubicBezTo>
                  <a:cubicBezTo>
                    <a:pt x="824" y="383"/>
                    <a:pt x="883" y="363"/>
                    <a:pt x="941" y="344"/>
                  </a:cubicBezTo>
                  <a:cubicBezTo>
                    <a:pt x="961" y="344"/>
                    <a:pt x="961" y="314"/>
                    <a:pt x="941" y="314"/>
                  </a:cubicBezTo>
                  <a:lnTo>
                    <a:pt x="932" y="314"/>
                  </a:lnTo>
                  <a:cubicBezTo>
                    <a:pt x="883" y="324"/>
                    <a:pt x="834" y="344"/>
                    <a:pt x="785" y="353"/>
                  </a:cubicBezTo>
                  <a:cubicBezTo>
                    <a:pt x="804" y="314"/>
                    <a:pt x="834" y="275"/>
                    <a:pt x="854" y="235"/>
                  </a:cubicBezTo>
                  <a:cubicBezTo>
                    <a:pt x="912" y="216"/>
                    <a:pt x="971" y="196"/>
                    <a:pt x="1039" y="177"/>
                  </a:cubicBezTo>
                  <a:cubicBezTo>
                    <a:pt x="1059" y="167"/>
                    <a:pt x="1050" y="137"/>
                    <a:pt x="1030" y="137"/>
                  </a:cubicBezTo>
                  <a:cubicBezTo>
                    <a:pt x="981" y="157"/>
                    <a:pt x="932" y="167"/>
                    <a:pt x="873" y="187"/>
                  </a:cubicBezTo>
                  <a:cubicBezTo>
                    <a:pt x="902" y="148"/>
                    <a:pt x="922" y="98"/>
                    <a:pt x="941" y="59"/>
                  </a:cubicBezTo>
                  <a:cubicBezTo>
                    <a:pt x="952" y="50"/>
                    <a:pt x="941" y="30"/>
                    <a:pt x="922" y="30"/>
                  </a:cubicBezTo>
                  <a:lnTo>
                    <a:pt x="912" y="40"/>
                  </a:lnTo>
                  <a:cubicBezTo>
                    <a:pt x="893" y="79"/>
                    <a:pt x="873" y="108"/>
                    <a:pt x="854" y="148"/>
                  </a:cubicBezTo>
                  <a:cubicBezTo>
                    <a:pt x="854" y="157"/>
                    <a:pt x="843" y="167"/>
                    <a:pt x="843" y="167"/>
                  </a:cubicBezTo>
                  <a:cubicBezTo>
                    <a:pt x="824" y="118"/>
                    <a:pt x="814" y="69"/>
                    <a:pt x="795" y="11"/>
                  </a:cubicBezTo>
                  <a:cubicBezTo>
                    <a:pt x="795" y="0"/>
                    <a:pt x="785" y="0"/>
                    <a:pt x="775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4"/>
            <p:cNvSpPr/>
            <p:nvPr/>
          </p:nvSpPr>
          <p:spPr>
            <a:xfrm>
              <a:off x="2880688" y="1450874"/>
              <a:ext cx="587701" cy="597913"/>
            </a:xfrm>
            <a:custGeom>
              <a:avLst/>
              <a:gdLst/>
              <a:ahLst/>
              <a:cxnLst/>
              <a:rect l="l" t="t" r="r" b="b"/>
              <a:pathLst>
                <a:path w="3459" h="3519" extrusionOk="0">
                  <a:moveTo>
                    <a:pt x="1450" y="1"/>
                  </a:moveTo>
                  <a:cubicBezTo>
                    <a:pt x="1421" y="1"/>
                    <a:pt x="1392" y="21"/>
                    <a:pt x="1392" y="60"/>
                  </a:cubicBezTo>
                  <a:cubicBezTo>
                    <a:pt x="1411" y="167"/>
                    <a:pt x="1431" y="285"/>
                    <a:pt x="1450" y="393"/>
                  </a:cubicBezTo>
                  <a:cubicBezTo>
                    <a:pt x="1450" y="412"/>
                    <a:pt x="1460" y="442"/>
                    <a:pt x="1460" y="461"/>
                  </a:cubicBezTo>
                  <a:cubicBezTo>
                    <a:pt x="1342" y="373"/>
                    <a:pt x="1215" y="285"/>
                    <a:pt x="1087" y="197"/>
                  </a:cubicBezTo>
                  <a:cubicBezTo>
                    <a:pt x="1078" y="187"/>
                    <a:pt x="1068" y="177"/>
                    <a:pt x="1058" y="177"/>
                  </a:cubicBezTo>
                  <a:cubicBezTo>
                    <a:pt x="1019" y="177"/>
                    <a:pt x="980" y="246"/>
                    <a:pt x="1029" y="285"/>
                  </a:cubicBezTo>
                  <a:lnTo>
                    <a:pt x="1470" y="608"/>
                  </a:lnTo>
                  <a:cubicBezTo>
                    <a:pt x="1479" y="608"/>
                    <a:pt x="1479" y="618"/>
                    <a:pt x="1490" y="618"/>
                  </a:cubicBezTo>
                  <a:cubicBezTo>
                    <a:pt x="1509" y="746"/>
                    <a:pt x="1529" y="883"/>
                    <a:pt x="1548" y="1010"/>
                  </a:cubicBezTo>
                  <a:cubicBezTo>
                    <a:pt x="1431" y="922"/>
                    <a:pt x="1303" y="833"/>
                    <a:pt x="1176" y="746"/>
                  </a:cubicBezTo>
                  <a:cubicBezTo>
                    <a:pt x="1166" y="735"/>
                    <a:pt x="1156" y="726"/>
                    <a:pt x="1146" y="726"/>
                  </a:cubicBezTo>
                  <a:cubicBezTo>
                    <a:pt x="1107" y="726"/>
                    <a:pt x="1068" y="794"/>
                    <a:pt x="1117" y="833"/>
                  </a:cubicBezTo>
                  <a:lnTo>
                    <a:pt x="1558" y="1157"/>
                  </a:lnTo>
                  <a:cubicBezTo>
                    <a:pt x="1568" y="1157"/>
                    <a:pt x="1568" y="1167"/>
                    <a:pt x="1577" y="1167"/>
                  </a:cubicBezTo>
                  <a:cubicBezTo>
                    <a:pt x="1588" y="1236"/>
                    <a:pt x="1597" y="1314"/>
                    <a:pt x="1617" y="1392"/>
                  </a:cubicBezTo>
                  <a:cubicBezTo>
                    <a:pt x="1519" y="1412"/>
                    <a:pt x="1431" y="1480"/>
                    <a:pt x="1381" y="1569"/>
                  </a:cubicBezTo>
                  <a:cubicBezTo>
                    <a:pt x="1313" y="1539"/>
                    <a:pt x="1235" y="1510"/>
                    <a:pt x="1166" y="1490"/>
                  </a:cubicBezTo>
                  <a:lnTo>
                    <a:pt x="1166" y="1480"/>
                  </a:lnTo>
                  <a:cubicBezTo>
                    <a:pt x="1087" y="1323"/>
                    <a:pt x="1009" y="1157"/>
                    <a:pt x="931" y="990"/>
                  </a:cubicBezTo>
                  <a:cubicBezTo>
                    <a:pt x="921" y="961"/>
                    <a:pt x="911" y="951"/>
                    <a:pt x="891" y="951"/>
                  </a:cubicBezTo>
                  <a:cubicBezTo>
                    <a:pt x="852" y="951"/>
                    <a:pt x="813" y="990"/>
                    <a:pt x="833" y="1029"/>
                  </a:cubicBezTo>
                  <a:cubicBezTo>
                    <a:pt x="902" y="1167"/>
                    <a:pt x="960" y="1294"/>
                    <a:pt x="1019" y="1432"/>
                  </a:cubicBezTo>
                  <a:cubicBezTo>
                    <a:pt x="902" y="1382"/>
                    <a:pt x="774" y="1334"/>
                    <a:pt x="647" y="1294"/>
                  </a:cubicBezTo>
                  <a:lnTo>
                    <a:pt x="647" y="1284"/>
                  </a:lnTo>
                  <a:lnTo>
                    <a:pt x="412" y="785"/>
                  </a:lnTo>
                  <a:cubicBezTo>
                    <a:pt x="402" y="765"/>
                    <a:pt x="392" y="755"/>
                    <a:pt x="373" y="755"/>
                  </a:cubicBezTo>
                  <a:cubicBezTo>
                    <a:pt x="333" y="755"/>
                    <a:pt x="294" y="794"/>
                    <a:pt x="314" y="833"/>
                  </a:cubicBezTo>
                  <a:cubicBezTo>
                    <a:pt x="382" y="971"/>
                    <a:pt x="441" y="1098"/>
                    <a:pt x="499" y="1236"/>
                  </a:cubicBezTo>
                  <a:cubicBezTo>
                    <a:pt x="382" y="1186"/>
                    <a:pt x="255" y="1138"/>
                    <a:pt x="127" y="1098"/>
                  </a:cubicBezTo>
                  <a:cubicBezTo>
                    <a:pt x="127" y="1088"/>
                    <a:pt x="118" y="1088"/>
                    <a:pt x="108" y="1088"/>
                  </a:cubicBezTo>
                  <a:cubicBezTo>
                    <a:pt x="59" y="1088"/>
                    <a:pt x="29" y="1177"/>
                    <a:pt x="88" y="1196"/>
                  </a:cubicBezTo>
                  <a:cubicBezTo>
                    <a:pt x="196" y="1236"/>
                    <a:pt x="304" y="1275"/>
                    <a:pt x="402" y="1314"/>
                  </a:cubicBezTo>
                  <a:cubicBezTo>
                    <a:pt x="431" y="1323"/>
                    <a:pt x="451" y="1334"/>
                    <a:pt x="480" y="1343"/>
                  </a:cubicBezTo>
                  <a:cubicBezTo>
                    <a:pt x="333" y="1402"/>
                    <a:pt x="196" y="1461"/>
                    <a:pt x="49" y="1530"/>
                  </a:cubicBezTo>
                  <a:cubicBezTo>
                    <a:pt x="0" y="1549"/>
                    <a:pt x="29" y="1628"/>
                    <a:pt x="79" y="1628"/>
                  </a:cubicBezTo>
                  <a:lnTo>
                    <a:pt x="98" y="1628"/>
                  </a:lnTo>
                  <a:cubicBezTo>
                    <a:pt x="264" y="1549"/>
                    <a:pt x="431" y="1480"/>
                    <a:pt x="608" y="1402"/>
                  </a:cubicBezTo>
                  <a:cubicBezTo>
                    <a:pt x="608" y="1402"/>
                    <a:pt x="617" y="1402"/>
                    <a:pt x="617" y="1392"/>
                  </a:cubicBezTo>
                  <a:lnTo>
                    <a:pt x="1000" y="1539"/>
                  </a:lnTo>
                  <a:cubicBezTo>
                    <a:pt x="852" y="1598"/>
                    <a:pt x="715" y="1657"/>
                    <a:pt x="578" y="1726"/>
                  </a:cubicBezTo>
                  <a:cubicBezTo>
                    <a:pt x="519" y="1745"/>
                    <a:pt x="549" y="1824"/>
                    <a:pt x="597" y="1824"/>
                  </a:cubicBezTo>
                  <a:lnTo>
                    <a:pt x="617" y="1824"/>
                  </a:lnTo>
                  <a:cubicBezTo>
                    <a:pt x="784" y="1745"/>
                    <a:pt x="950" y="1676"/>
                    <a:pt x="1127" y="1598"/>
                  </a:cubicBezTo>
                  <a:cubicBezTo>
                    <a:pt x="1127" y="1598"/>
                    <a:pt x="1137" y="1598"/>
                    <a:pt x="1137" y="1588"/>
                  </a:cubicBezTo>
                  <a:cubicBezTo>
                    <a:pt x="1205" y="1617"/>
                    <a:pt x="1274" y="1647"/>
                    <a:pt x="1342" y="1667"/>
                  </a:cubicBezTo>
                  <a:cubicBezTo>
                    <a:pt x="1323" y="1774"/>
                    <a:pt x="1342" y="1872"/>
                    <a:pt x="1392" y="1961"/>
                  </a:cubicBezTo>
                  <a:lnTo>
                    <a:pt x="1215" y="2107"/>
                  </a:lnTo>
                  <a:cubicBezTo>
                    <a:pt x="1029" y="2088"/>
                    <a:pt x="843" y="2078"/>
                    <a:pt x="666" y="2059"/>
                  </a:cubicBezTo>
                  <a:lnTo>
                    <a:pt x="656" y="2059"/>
                  </a:lnTo>
                  <a:cubicBezTo>
                    <a:pt x="588" y="2059"/>
                    <a:pt x="588" y="2157"/>
                    <a:pt x="656" y="2166"/>
                  </a:cubicBezTo>
                  <a:cubicBezTo>
                    <a:pt x="804" y="2176"/>
                    <a:pt x="950" y="2196"/>
                    <a:pt x="1087" y="2205"/>
                  </a:cubicBezTo>
                  <a:cubicBezTo>
                    <a:pt x="989" y="2294"/>
                    <a:pt x="882" y="2372"/>
                    <a:pt x="784" y="2460"/>
                  </a:cubicBezTo>
                  <a:cubicBezTo>
                    <a:pt x="597" y="2441"/>
                    <a:pt x="412" y="2421"/>
                    <a:pt x="235" y="2412"/>
                  </a:cubicBezTo>
                  <a:lnTo>
                    <a:pt x="225" y="2412"/>
                  </a:lnTo>
                  <a:cubicBezTo>
                    <a:pt x="166" y="2412"/>
                    <a:pt x="157" y="2510"/>
                    <a:pt x="225" y="2519"/>
                  </a:cubicBezTo>
                  <a:cubicBezTo>
                    <a:pt x="373" y="2529"/>
                    <a:pt x="519" y="2539"/>
                    <a:pt x="666" y="2558"/>
                  </a:cubicBezTo>
                  <a:cubicBezTo>
                    <a:pt x="558" y="2637"/>
                    <a:pt x="460" y="2725"/>
                    <a:pt x="353" y="2804"/>
                  </a:cubicBezTo>
                  <a:cubicBezTo>
                    <a:pt x="314" y="2843"/>
                    <a:pt x="343" y="2902"/>
                    <a:pt x="392" y="2902"/>
                  </a:cubicBezTo>
                  <a:cubicBezTo>
                    <a:pt x="402" y="2902"/>
                    <a:pt x="412" y="2902"/>
                    <a:pt x="421" y="2891"/>
                  </a:cubicBezTo>
                  <a:cubicBezTo>
                    <a:pt x="510" y="2823"/>
                    <a:pt x="597" y="2754"/>
                    <a:pt x="686" y="2676"/>
                  </a:cubicBezTo>
                  <a:cubicBezTo>
                    <a:pt x="706" y="2666"/>
                    <a:pt x="725" y="2647"/>
                    <a:pt x="745" y="2637"/>
                  </a:cubicBezTo>
                  <a:lnTo>
                    <a:pt x="745" y="2637"/>
                  </a:lnTo>
                  <a:cubicBezTo>
                    <a:pt x="725" y="2784"/>
                    <a:pt x="706" y="2941"/>
                    <a:pt x="686" y="3087"/>
                  </a:cubicBezTo>
                  <a:cubicBezTo>
                    <a:pt x="686" y="3126"/>
                    <a:pt x="715" y="3146"/>
                    <a:pt x="745" y="3146"/>
                  </a:cubicBezTo>
                  <a:cubicBezTo>
                    <a:pt x="774" y="3146"/>
                    <a:pt x="793" y="3137"/>
                    <a:pt x="793" y="3097"/>
                  </a:cubicBezTo>
                  <a:cubicBezTo>
                    <a:pt x="823" y="2921"/>
                    <a:pt x="843" y="2735"/>
                    <a:pt x="862" y="2558"/>
                  </a:cubicBezTo>
                  <a:lnTo>
                    <a:pt x="862" y="2539"/>
                  </a:lnTo>
                  <a:cubicBezTo>
                    <a:pt x="960" y="2451"/>
                    <a:pt x="1068" y="2362"/>
                    <a:pt x="1176" y="2284"/>
                  </a:cubicBezTo>
                  <a:lnTo>
                    <a:pt x="1176" y="2284"/>
                  </a:lnTo>
                  <a:cubicBezTo>
                    <a:pt x="1156" y="2431"/>
                    <a:pt x="1137" y="2588"/>
                    <a:pt x="1117" y="2735"/>
                  </a:cubicBezTo>
                  <a:cubicBezTo>
                    <a:pt x="1117" y="2774"/>
                    <a:pt x="1146" y="2793"/>
                    <a:pt x="1176" y="2793"/>
                  </a:cubicBezTo>
                  <a:cubicBezTo>
                    <a:pt x="1196" y="2793"/>
                    <a:pt x="1225" y="2784"/>
                    <a:pt x="1225" y="2754"/>
                  </a:cubicBezTo>
                  <a:cubicBezTo>
                    <a:pt x="1244" y="2568"/>
                    <a:pt x="1274" y="2382"/>
                    <a:pt x="1294" y="2205"/>
                  </a:cubicBezTo>
                  <a:lnTo>
                    <a:pt x="1294" y="2186"/>
                  </a:lnTo>
                  <a:lnTo>
                    <a:pt x="1470" y="2039"/>
                  </a:lnTo>
                  <a:cubicBezTo>
                    <a:pt x="1499" y="2068"/>
                    <a:pt x="1538" y="2088"/>
                    <a:pt x="1577" y="2107"/>
                  </a:cubicBezTo>
                  <a:cubicBezTo>
                    <a:pt x="1617" y="2118"/>
                    <a:pt x="1666" y="2127"/>
                    <a:pt x="1715" y="2127"/>
                  </a:cubicBezTo>
                  <a:lnTo>
                    <a:pt x="1734" y="2127"/>
                  </a:lnTo>
                  <a:cubicBezTo>
                    <a:pt x="1744" y="2216"/>
                    <a:pt x="1764" y="2294"/>
                    <a:pt x="1773" y="2382"/>
                  </a:cubicBezTo>
                  <a:cubicBezTo>
                    <a:pt x="1666" y="2529"/>
                    <a:pt x="1558" y="2676"/>
                    <a:pt x="1450" y="2833"/>
                  </a:cubicBezTo>
                  <a:cubicBezTo>
                    <a:pt x="1421" y="2872"/>
                    <a:pt x="1460" y="2911"/>
                    <a:pt x="1499" y="2911"/>
                  </a:cubicBezTo>
                  <a:cubicBezTo>
                    <a:pt x="1519" y="2911"/>
                    <a:pt x="1529" y="2911"/>
                    <a:pt x="1538" y="2891"/>
                  </a:cubicBezTo>
                  <a:cubicBezTo>
                    <a:pt x="1627" y="2774"/>
                    <a:pt x="1715" y="2647"/>
                    <a:pt x="1793" y="2529"/>
                  </a:cubicBezTo>
                  <a:cubicBezTo>
                    <a:pt x="1823" y="2666"/>
                    <a:pt x="1842" y="2793"/>
                    <a:pt x="1862" y="2931"/>
                  </a:cubicBezTo>
                  <a:cubicBezTo>
                    <a:pt x="1754" y="3078"/>
                    <a:pt x="1646" y="3224"/>
                    <a:pt x="1548" y="3381"/>
                  </a:cubicBezTo>
                  <a:cubicBezTo>
                    <a:pt x="1519" y="3420"/>
                    <a:pt x="1548" y="3460"/>
                    <a:pt x="1588" y="3460"/>
                  </a:cubicBezTo>
                  <a:cubicBezTo>
                    <a:pt x="1607" y="3460"/>
                    <a:pt x="1617" y="3460"/>
                    <a:pt x="1636" y="3440"/>
                  </a:cubicBezTo>
                  <a:cubicBezTo>
                    <a:pt x="1715" y="3322"/>
                    <a:pt x="1803" y="3195"/>
                    <a:pt x="1891" y="3078"/>
                  </a:cubicBezTo>
                  <a:cubicBezTo>
                    <a:pt x="1911" y="3215"/>
                    <a:pt x="1930" y="3342"/>
                    <a:pt x="1950" y="3470"/>
                  </a:cubicBezTo>
                  <a:cubicBezTo>
                    <a:pt x="1960" y="3499"/>
                    <a:pt x="1980" y="3518"/>
                    <a:pt x="1999" y="3518"/>
                  </a:cubicBezTo>
                  <a:cubicBezTo>
                    <a:pt x="2028" y="3518"/>
                    <a:pt x="2067" y="3489"/>
                    <a:pt x="2058" y="3450"/>
                  </a:cubicBezTo>
                  <a:cubicBezTo>
                    <a:pt x="2038" y="3342"/>
                    <a:pt x="2019" y="3235"/>
                    <a:pt x="2009" y="3126"/>
                  </a:cubicBezTo>
                  <a:cubicBezTo>
                    <a:pt x="1999" y="3097"/>
                    <a:pt x="1999" y="3078"/>
                    <a:pt x="1989" y="3048"/>
                  </a:cubicBezTo>
                  <a:lnTo>
                    <a:pt x="1989" y="3048"/>
                  </a:lnTo>
                  <a:cubicBezTo>
                    <a:pt x="2117" y="3137"/>
                    <a:pt x="2244" y="3235"/>
                    <a:pt x="2361" y="3322"/>
                  </a:cubicBezTo>
                  <a:cubicBezTo>
                    <a:pt x="2372" y="3333"/>
                    <a:pt x="2381" y="3333"/>
                    <a:pt x="2391" y="3333"/>
                  </a:cubicBezTo>
                  <a:cubicBezTo>
                    <a:pt x="2440" y="3333"/>
                    <a:pt x="2470" y="3264"/>
                    <a:pt x="2430" y="3235"/>
                  </a:cubicBezTo>
                  <a:cubicBezTo>
                    <a:pt x="2283" y="3126"/>
                    <a:pt x="2136" y="3019"/>
                    <a:pt x="1980" y="2911"/>
                  </a:cubicBezTo>
                  <a:cubicBezTo>
                    <a:pt x="1980" y="2902"/>
                    <a:pt x="1969" y="2902"/>
                    <a:pt x="1969" y="2902"/>
                  </a:cubicBezTo>
                  <a:cubicBezTo>
                    <a:pt x="1950" y="2764"/>
                    <a:pt x="1921" y="2637"/>
                    <a:pt x="1901" y="2499"/>
                  </a:cubicBezTo>
                  <a:lnTo>
                    <a:pt x="1901" y="2499"/>
                  </a:lnTo>
                  <a:cubicBezTo>
                    <a:pt x="2028" y="2588"/>
                    <a:pt x="2146" y="2686"/>
                    <a:pt x="2274" y="2774"/>
                  </a:cubicBezTo>
                  <a:cubicBezTo>
                    <a:pt x="2283" y="2784"/>
                    <a:pt x="2293" y="2784"/>
                    <a:pt x="2303" y="2784"/>
                  </a:cubicBezTo>
                  <a:cubicBezTo>
                    <a:pt x="2352" y="2784"/>
                    <a:pt x="2381" y="2715"/>
                    <a:pt x="2342" y="2686"/>
                  </a:cubicBezTo>
                  <a:cubicBezTo>
                    <a:pt x="2195" y="2578"/>
                    <a:pt x="2038" y="2470"/>
                    <a:pt x="1891" y="2362"/>
                  </a:cubicBezTo>
                  <a:cubicBezTo>
                    <a:pt x="1891" y="2353"/>
                    <a:pt x="1882" y="2353"/>
                    <a:pt x="1882" y="2353"/>
                  </a:cubicBezTo>
                  <a:cubicBezTo>
                    <a:pt x="1862" y="2264"/>
                    <a:pt x="1852" y="2186"/>
                    <a:pt x="1842" y="2107"/>
                  </a:cubicBezTo>
                  <a:cubicBezTo>
                    <a:pt x="1921" y="2078"/>
                    <a:pt x="1999" y="2020"/>
                    <a:pt x="2038" y="1931"/>
                  </a:cubicBezTo>
                  <a:cubicBezTo>
                    <a:pt x="2126" y="1961"/>
                    <a:pt x="2205" y="2000"/>
                    <a:pt x="2283" y="2029"/>
                  </a:cubicBezTo>
                  <a:lnTo>
                    <a:pt x="2518" y="2529"/>
                  </a:lnTo>
                  <a:cubicBezTo>
                    <a:pt x="2528" y="2549"/>
                    <a:pt x="2548" y="2558"/>
                    <a:pt x="2568" y="2558"/>
                  </a:cubicBezTo>
                  <a:cubicBezTo>
                    <a:pt x="2597" y="2558"/>
                    <a:pt x="2636" y="2529"/>
                    <a:pt x="2616" y="2480"/>
                  </a:cubicBezTo>
                  <a:cubicBezTo>
                    <a:pt x="2557" y="2353"/>
                    <a:pt x="2499" y="2216"/>
                    <a:pt x="2430" y="2078"/>
                  </a:cubicBezTo>
                  <a:lnTo>
                    <a:pt x="2430" y="2078"/>
                  </a:lnTo>
                  <a:cubicBezTo>
                    <a:pt x="2557" y="2127"/>
                    <a:pt x="2685" y="2176"/>
                    <a:pt x="2803" y="2225"/>
                  </a:cubicBezTo>
                  <a:lnTo>
                    <a:pt x="3038" y="2725"/>
                  </a:lnTo>
                  <a:cubicBezTo>
                    <a:pt x="3047" y="2745"/>
                    <a:pt x="3067" y="2754"/>
                    <a:pt x="3086" y="2754"/>
                  </a:cubicBezTo>
                  <a:cubicBezTo>
                    <a:pt x="3116" y="2754"/>
                    <a:pt x="3155" y="2725"/>
                    <a:pt x="3136" y="2686"/>
                  </a:cubicBezTo>
                  <a:cubicBezTo>
                    <a:pt x="3077" y="2549"/>
                    <a:pt x="3018" y="2412"/>
                    <a:pt x="2949" y="2284"/>
                  </a:cubicBezTo>
                  <a:lnTo>
                    <a:pt x="2949" y="2284"/>
                  </a:lnTo>
                  <a:cubicBezTo>
                    <a:pt x="3077" y="2323"/>
                    <a:pt x="3204" y="2372"/>
                    <a:pt x="3322" y="2421"/>
                  </a:cubicBezTo>
                  <a:lnTo>
                    <a:pt x="3341" y="2421"/>
                  </a:lnTo>
                  <a:cubicBezTo>
                    <a:pt x="3400" y="2421"/>
                    <a:pt x="3420" y="2343"/>
                    <a:pt x="3361" y="2323"/>
                  </a:cubicBezTo>
                  <a:cubicBezTo>
                    <a:pt x="3253" y="2284"/>
                    <a:pt x="3155" y="2235"/>
                    <a:pt x="3047" y="2196"/>
                  </a:cubicBezTo>
                  <a:cubicBezTo>
                    <a:pt x="3028" y="2196"/>
                    <a:pt x="2999" y="2186"/>
                    <a:pt x="2979" y="2176"/>
                  </a:cubicBezTo>
                  <a:cubicBezTo>
                    <a:pt x="3116" y="2107"/>
                    <a:pt x="3263" y="2049"/>
                    <a:pt x="3400" y="1990"/>
                  </a:cubicBezTo>
                  <a:cubicBezTo>
                    <a:pt x="3459" y="1961"/>
                    <a:pt x="3430" y="1882"/>
                    <a:pt x="3380" y="1882"/>
                  </a:cubicBezTo>
                  <a:cubicBezTo>
                    <a:pt x="3371" y="1882"/>
                    <a:pt x="3361" y="1882"/>
                    <a:pt x="3351" y="1892"/>
                  </a:cubicBezTo>
                  <a:cubicBezTo>
                    <a:pt x="3184" y="1961"/>
                    <a:pt x="3018" y="2039"/>
                    <a:pt x="2851" y="2107"/>
                  </a:cubicBezTo>
                  <a:cubicBezTo>
                    <a:pt x="2842" y="2118"/>
                    <a:pt x="2842" y="2118"/>
                    <a:pt x="2832" y="2118"/>
                  </a:cubicBezTo>
                  <a:cubicBezTo>
                    <a:pt x="2714" y="2068"/>
                    <a:pt x="2587" y="2020"/>
                    <a:pt x="2459" y="1980"/>
                  </a:cubicBezTo>
                  <a:cubicBezTo>
                    <a:pt x="2597" y="1911"/>
                    <a:pt x="2744" y="1853"/>
                    <a:pt x="2881" y="1794"/>
                  </a:cubicBezTo>
                  <a:cubicBezTo>
                    <a:pt x="2940" y="1765"/>
                    <a:pt x="2910" y="1686"/>
                    <a:pt x="2861" y="1686"/>
                  </a:cubicBezTo>
                  <a:cubicBezTo>
                    <a:pt x="2851" y="1686"/>
                    <a:pt x="2842" y="1686"/>
                    <a:pt x="2832" y="1696"/>
                  </a:cubicBezTo>
                  <a:cubicBezTo>
                    <a:pt x="2666" y="1765"/>
                    <a:pt x="2499" y="1843"/>
                    <a:pt x="2332" y="1911"/>
                  </a:cubicBezTo>
                  <a:cubicBezTo>
                    <a:pt x="2322" y="1911"/>
                    <a:pt x="2322" y="1922"/>
                    <a:pt x="2313" y="1922"/>
                  </a:cubicBezTo>
                  <a:lnTo>
                    <a:pt x="2078" y="1833"/>
                  </a:lnTo>
                  <a:cubicBezTo>
                    <a:pt x="2097" y="1745"/>
                    <a:pt x="2087" y="1647"/>
                    <a:pt x="2038" y="1569"/>
                  </a:cubicBezTo>
                  <a:cubicBezTo>
                    <a:pt x="2107" y="1519"/>
                    <a:pt x="2176" y="1461"/>
                    <a:pt x="2244" y="1412"/>
                  </a:cubicBezTo>
                  <a:cubicBezTo>
                    <a:pt x="2430" y="1421"/>
                    <a:pt x="2607" y="1441"/>
                    <a:pt x="2793" y="1461"/>
                  </a:cubicBezTo>
                  <a:cubicBezTo>
                    <a:pt x="2861" y="1461"/>
                    <a:pt x="2871" y="1353"/>
                    <a:pt x="2803" y="1353"/>
                  </a:cubicBezTo>
                  <a:cubicBezTo>
                    <a:pt x="2655" y="1334"/>
                    <a:pt x="2509" y="1323"/>
                    <a:pt x="2361" y="1314"/>
                  </a:cubicBezTo>
                  <a:cubicBezTo>
                    <a:pt x="2470" y="1225"/>
                    <a:pt x="2568" y="1138"/>
                    <a:pt x="2675" y="1059"/>
                  </a:cubicBezTo>
                  <a:cubicBezTo>
                    <a:pt x="2851" y="1069"/>
                    <a:pt x="3038" y="1088"/>
                    <a:pt x="3224" y="1108"/>
                  </a:cubicBezTo>
                  <a:cubicBezTo>
                    <a:pt x="3293" y="1108"/>
                    <a:pt x="3302" y="1000"/>
                    <a:pt x="3234" y="1000"/>
                  </a:cubicBezTo>
                  <a:cubicBezTo>
                    <a:pt x="3086" y="981"/>
                    <a:pt x="2940" y="971"/>
                    <a:pt x="2793" y="961"/>
                  </a:cubicBezTo>
                  <a:cubicBezTo>
                    <a:pt x="2891" y="873"/>
                    <a:pt x="2999" y="794"/>
                    <a:pt x="3097" y="706"/>
                  </a:cubicBezTo>
                  <a:cubicBezTo>
                    <a:pt x="3145" y="667"/>
                    <a:pt x="3106" y="608"/>
                    <a:pt x="3067" y="608"/>
                  </a:cubicBezTo>
                  <a:cubicBezTo>
                    <a:pt x="3057" y="608"/>
                    <a:pt x="3038" y="618"/>
                    <a:pt x="3028" y="618"/>
                  </a:cubicBezTo>
                  <a:cubicBezTo>
                    <a:pt x="2940" y="696"/>
                    <a:pt x="2861" y="765"/>
                    <a:pt x="2773" y="833"/>
                  </a:cubicBezTo>
                  <a:cubicBezTo>
                    <a:pt x="2753" y="853"/>
                    <a:pt x="2734" y="863"/>
                    <a:pt x="2714" y="883"/>
                  </a:cubicBezTo>
                  <a:cubicBezTo>
                    <a:pt x="2734" y="726"/>
                    <a:pt x="2744" y="579"/>
                    <a:pt x="2764" y="422"/>
                  </a:cubicBezTo>
                  <a:cubicBezTo>
                    <a:pt x="2773" y="383"/>
                    <a:pt x="2744" y="363"/>
                    <a:pt x="2714" y="363"/>
                  </a:cubicBezTo>
                  <a:cubicBezTo>
                    <a:pt x="2685" y="363"/>
                    <a:pt x="2655" y="383"/>
                    <a:pt x="2655" y="412"/>
                  </a:cubicBezTo>
                  <a:cubicBezTo>
                    <a:pt x="2636" y="598"/>
                    <a:pt x="2616" y="775"/>
                    <a:pt x="2597" y="961"/>
                  </a:cubicBezTo>
                  <a:lnTo>
                    <a:pt x="2597" y="981"/>
                  </a:lnTo>
                  <a:cubicBezTo>
                    <a:pt x="2489" y="1059"/>
                    <a:pt x="2391" y="1147"/>
                    <a:pt x="2283" y="1236"/>
                  </a:cubicBezTo>
                  <a:cubicBezTo>
                    <a:pt x="2303" y="1079"/>
                    <a:pt x="2313" y="931"/>
                    <a:pt x="2332" y="775"/>
                  </a:cubicBezTo>
                  <a:cubicBezTo>
                    <a:pt x="2342" y="735"/>
                    <a:pt x="2313" y="716"/>
                    <a:pt x="2283" y="716"/>
                  </a:cubicBezTo>
                  <a:cubicBezTo>
                    <a:pt x="2254" y="716"/>
                    <a:pt x="2224" y="735"/>
                    <a:pt x="2224" y="765"/>
                  </a:cubicBezTo>
                  <a:cubicBezTo>
                    <a:pt x="2205" y="951"/>
                    <a:pt x="2185" y="1127"/>
                    <a:pt x="2165" y="1314"/>
                  </a:cubicBezTo>
                  <a:lnTo>
                    <a:pt x="2165" y="1334"/>
                  </a:lnTo>
                  <a:cubicBezTo>
                    <a:pt x="2097" y="1382"/>
                    <a:pt x="2038" y="1432"/>
                    <a:pt x="1980" y="1480"/>
                  </a:cubicBezTo>
                  <a:cubicBezTo>
                    <a:pt x="1940" y="1451"/>
                    <a:pt x="1891" y="1421"/>
                    <a:pt x="1842" y="1402"/>
                  </a:cubicBezTo>
                  <a:cubicBezTo>
                    <a:pt x="1803" y="1382"/>
                    <a:pt x="1764" y="1382"/>
                    <a:pt x="1725" y="1373"/>
                  </a:cubicBezTo>
                  <a:cubicBezTo>
                    <a:pt x="1705" y="1294"/>
                    <a:pt x="1695" y="1216"/>
                    <a:pt x="1686" y="1138"/>
                  </a:cubicBezTo>
                  <a:cubicBezTo>
                    <a:pt x="1784" y="990"/>
                    <a:pt x="1891" y="833"/>
                    <a:pt x="1999" y="687"/>
                  </a:cubicBezTo>
                  <a:cubicBezTo>
                    <a:pt x="2028" y="648"/>
                    <a:pt x="1989" y="598"/>
                    <a:pt x="1950" y="598"/>
                  </a:cubicBezTo>
                  <a:cubicBezTo>
                    <a:pt x="1940" y="598"/>
                    <a:pt x="1921" y="608"/>
                    <a:pt x="1911" y="618"/>
                  </a:cubicBezTo>
                  <a:cubicBezTo>
                    <a:pt x="1823" y="746"/>
                    <a:pt x="1744" y="863"/>
                    <a:pt x="1656" y="981"/>
                  </a:cubicBezTo>
                  <a:cubicBezTo>
                    <a:pt x="1636" y="853"/>
                    <a:pt x="1617" y="716"/>
                    <a:pt x="1588" y="589"/>
                  </a:cubicBezTo>
                  <a:lnTo>
                    <a:pt x="1597" y="589"/>
                  </a:lnTo>
                  <a:cubicBezTo>
                    <a:pt x="1695" y="442"/>
                    <a:pt x="1803" y="285"/>
                    <a:pt x="1911" y="138"/>
                  </a:cubicBezTo>
                  <a:cubicBezTo>
                    <a:pt x="1940" y="99"/>
                    <a:pt x="1901" y="50"/>
                    <a:pt x="1862" y="50"/>
                  </a:cubicBezTo>
                  <a:cubicBezTo>
                    <a:pt x="1852" y="50"/>
                    <a:pt x="1832" y="60"/>
                    <a:pt x="1823" y="69"/>
                  </a:cubicBezTo>
                  <a:cubicBezTo>
                    <a:pt x="1734" y="197"/>
                    <a:pt x="1656" y="315"/>
                    <a:pt x="1568" y="432"/>
                  </a:cubicBezTo>
                  <a:cubicBezTo>
                    <a:pt x="1548" y="304"/>
                    <a:pt x="1529" y="177"/>
                    <a:pt x="1499" y="40"/>
                  </a:cubicBezTo>
                  <a:cubicBezTo>
                    <a:pt x="1499" y="10"/>
                    <a:pt x="1479" y="1"/>
                    <a:pt x="145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4"/>
            <p:cNvSpPr/>
            <p:nvPr/>
          </p:nvSpPr>
          <p:spPr>
            <a:xfrm>
              <a:off x="571312" y="1570828"/>
              <a:ext cx="611148" cy="566310"/>
            </a:xfrm>
            <a:custGeom>
              <a:avLst/>
              <a:gdLst/>
              <a:ahLst/>
              <a:cxnLst/>
              <a:rect l="l" t="t" r="r" b="b"/>
              <a:pathLst>
                <a:path w="3597" h="3333" extrusionOk="0">
                  <a:moveTo>
                    <a:pt x="2205" y="0"/>
                  </a:moveTo>
                  <a:cubicBezTo>
                    <a:pt x="2166" y="0"/>
                    <a:pt x="2136" y="29"/>
                    <a:pt x="2147" y="69"/>
                  </a:cubicBezTo>
                  <a:lnTo>
                    <a:pt x="2293" y="598"/>
                  </a:lnTo>
                  <a:cubicBezTo>
                    <a:pt x="2303" y="598"/>
                    <a:pt x="2303" y="608"/>
                    <a:pt x="2303" y="608"/>
                  </a:cubicBezTo>
                  <a:cubicBezTo>
                    <a:pt x="2245" y="735"/>
                    <a:pt x="2176" y="853"/>
                    <a:pt x="2117" y="970"/>
                  </a:cubicBezTo>
                  <a:cubicBezTo>
                    <a:pt x="2068" y="824"/>
                    <a:pt x="2029" y="676"/>
                    <a:pt x="1990" y="530"/>
                  </a:cubicBezTo>
                  <a:cubicBezTo>
                    <a:pt x="1980" y="500"/>
                    <a:pt x="1960" y="490"/>
                    <a:pt x="1940" y="490"/>
                  </a:cubicBezTo>
                  <a:cubicBezTo>
                    <a:pt x="1901" y="490"/>
                    <a:pt x="1872" y="510"/>
                    <a:pt x="1882" y="559"/>
                  </a:cubicBezTo>
                  <a:lnTo>
                    <a:pt x="2029" y="1088"/>
                  </a:lnTo>
                  <a:cubicBezTo>
                    <a:pt x="2038" y="1088"/>
                    <a:pt x="2038" y="1098"/>
                    <a:pt x="2038" y="1098"/>
                  </a:cubicBezTo>
                  <a:cubicBezTo>
                    <a:pt x="1999" y="1176"/>
                    <a:pt x="1960" y="1245"/>
                    <a:pt x="1921" y="1314"/>
                  </a:cubicBezTo>
                  <a:cubicBezTo>
                    <a:pt x="1882" y="1303"/>
                    <a:pt x="1842" y="1303"/>
                    <a:pt x="1803" y="1303"/>
                  </a:cubicBezTo>
                  <a:cubicBezTo>
                    <a:pt x="1755" y="1303"/>
                    <a:pt x="1705" y="1314"/>
                    <a:pt x="1657" y="1333"/>
                  </a:cubicBezTo>
                  <a:cubicBezTo>
                    <a:pt x="1607" y="1255"/>
                    <a:pt x="1568" y="1186"/>
                    <a:pt x="1520" y="1107"/>
                  </a:cubicBezTo>
                  <a:cubicBezTo>
                    <a:pt x="1559" y="922"/>
                    <a:pt x="1598" y="745"/>
                    <a:pt x="1647" y="569"/>
                  </a:cubicBezTo>
                  <a:cubicBezTo>
                    <a:pt x="1657" y="530"/>
                    <a:pt x="1618" y="500"/>
                    <a:pt x="1588" y="500"/>
                  </a:cubicBezTo>
                  <a:cubicBezTo>
                    <a:pt x="1568" y="500"/>
                    <a:pt x="1539" y="519"/>
                    <a:pt x="1539" y="539"/>
                  </a:cubicBezTo>
                  <a:cubicBezTo>
                    <a:pt x="1500" y="686"/>
                    <a:pt x="1470" y="833"/>
                    <a:pt x="1441" y="970"/>
                  </a:cubicBezTo>
                  <a:cubicBezTo>
                    <a:pt x="1372" y="863"/>
                    <a:pt x="1304" y="745"/>
                    <a:pt x="1226" y="628"/>
                  </a:cubicBezTo>
                  <a:cubicBezTo>
                    <a:pt x="1274" y="451"/>
                    <a:pt x="1313" y="275"/>
                    <a:pt x="1353" y="98"/>
                  </a:cubicBezTo>
                  <a:cubicBezTo>
                    <a:pt x="1363" y="49"/>
                    <a:pt x="1333" y="29"/>
                    <a:pt x="1294" y="29"/>
                  </a:cubicBezTo>
                  <a:cubicBezTo>
                    <a:pt x="1274" y="29"/>
                    <a:pt x="1255" y="40"/>
                    <a:pt x="1245" y="69"/>
                  </a:cubicBezTo>
                  <a:cubicBezTo>
                    <a:pt x="1215" y="216"/>
                    <a:pt x="1176" y="353"/>
                    <a:pt x="1147" y="500"/>
                  </a:cubicBezTo>
                  <a:cubicBezTo>
                    <a:pt x="1078" y="382"/>
                    <a:pt x="1010" y="275"/>
                    <a:pt x="941" y="157"/>
                  </a:cubicBezTo>
                  <a:cubicBezTo>
                    <a:pt x="932" y="147"/>
                    <a:pt x="912" y="138"/>
                    <a:pt x="902" y="138"/>
                  </a:cubicBezTo>
                  <a:cubicBezTo>
                    <a:pt x="863" y="138"/>
                    <a:pt x="823" y="177"/>
                    <a:pt x="843" y="216"/>
                  </a:cubicBezTo>
                  <a:cubicBezTo>
                    <a:pt x="902" y="314"/>
                    <a:pt x="961" y="412"/>
                    <a:pt x="1019" y="500"/>
                  </a:cubicBezTo>
                  <a:cubicBezTo>
                    <a:pt x="1039" y="530"/>
                    <a:pt x="1049" y="549"/>
                    <a:pt x="1059" y="569"/>
                  </a:cubicBezTo>
                  <a:lnTo>
                    <a:pt x="618" y="451"/>
                  </a:lnTo>
                  <a:lnTo>
                    <a:pt x="598" y="451"/>
                  </a:lnTo>
                  <a:cubicBezTo>
                    <a:pt x="540" y="451"/>
                    <a:pt x="529" y="549"/>
                    <a:pt x="588" y="559"/>
                  </a:cubicBezTo>
                  <a:cubicBezTo>
                    <a:pt x="765" y="608"/>
                    <a:pt x="941" y="647"/>
                    <a:pt x="1128" y="696"/>
                  </a:cubicBezTo>
                  <a:lnTo>
                    <a:pt x="1137" y="696"/>
                  </a:lnTo>
                  <a:cubicBezTo>
                    <a:pt x="1215" y="813"/>
                    <a:pt x="1284" y="931"/>
                    <a:pt x="1353" y="1039"/>
                  </a:cubicBezTo>
                  <a:cubicBezTo>
                    <a:pt x="1206" y="1009"/>
                    <a:pt x="1059" y="970"/>
                    <a:pt x="902" y="931"/>
                  </a:cubicBezTo>
                  <a:lnTo>
                    <a:pt x="892" y="931"/>
                  </a:lnTo>
                  <a:cubicBezTo>
                    <a:pt x="834" y="931"/>
                    <a:pt x="814" y="1020"/>
                    <a:pt x="882" y="1039"/>
                  </a:cubicBezTo>
                  <a:cubicBezTo>
                    <a:pt x="1059" y="1078"/>
                    <a:pt x="1235" y="1127"/>
                    <a:pt x="1411" y="1166"/>
                  </a:cubicBezTo>
                  <a:cubicBezTo>
                    <a:pt x="1422" y="1166"/>
                    <a:pt x="1422" y="1176"/>
                    <a:pt x="1431" y="1176"/>
                  </a:cubicBezTo>
                  <a:cubicBezTo>
                    <a:pt x="1480" y="1245"/>
                    <a:pt x="1520" y="1314"/>
                    <a:pt x="1568" y="1392"/>
                  </a:cubicBezTo>
                  <a:cubicBezTo>
                    <a:pt x="1490" y="1451"/>
                    <a:pt x="1451" y="1529"/>
                    <a:pt x="1431" y="1617"/>
                  </a:cubicBezTo>
                  <a:cubicBezTo>
                    <a:pt x="1353" y="1617"/>
                    <a:pt x="1265" y="1627"/>
                    <a:pt x="1176" y="1627"/>
                  </a:cubicBezTo>
                  <a:cubicBezTo>
                    <a:pt x="1039" y="1499"/>
                    <a:pt x="902" y="1372"/>
                    <a:pt x="775" y="1245"/>
                  </a:cubicBezTo>
                  <a:cubicBezTo>
                    <a:pt x="765" y="1235"/>
                    <a:pt x="745" y="1235"/>
                    <a:pt x="736" y="1235"/>
                  </a:cubicBezTo>
                  <a:cubicBezTo>
                    <a:pt x="696" y="1235"/>
                    <a:pt x="657" y="1294"/>
                    <a:pt x="696" y="1333"/>
                  </a:cubicBezTo>
                  <a:lnTo>
                    <a:pt x="1019" y="1627"/>
                  </a:lnTo>
                  <a:cubicBezTo>
                    <a:pt x="892" y="1637"/>
                    <a:pt x="755" y="1637"/>
                    <a:pt x="618" y="1637"/>
                  </a:cubicBezTo>
                  <a:cubicBezTo>
                    <a:pt x="481" y="1510"/>
                    <a:pt x="353" y="1392"/>
                    <a:pt x="216" y="1264"/>
                  </a:cubicBezTo>
                  <a:cubicBezTo>
                    <a:pt x="206" y="1255"/>
                    <a:pt x="196" y="1245"/>
                    <a:pt x="177" y="1245"/>
                  </a:cubicBezTo>
                  <a:cubicBezTo>
                    <a:pt x="137" y="1245"/>
                    <a:pt x="98" y="1303"/>
                    <a:pt x="137" y="1343"/>
                  </a:cubicBezTo>
                  <a:cubicBezTo>
                    <a:pt x="246" y="1441"/>
                    <a:pt x="353" y="1539"/>
                    <a:pt x="461" y="1647"/>
                  </a:cubicBezTo>
                  <a:cubicBezTo>
                    <a:pt x="333" y="1647"/>
                    <a:pt x="196" y="1647"/>
                    <a:pt x="69" y="1656"/>
                  </a:cubicBezTo>
                  <a:cubicBezTo>
                    <a:pt x="0" y="1656"/>
                    <a:pt x="0" y="1764"/>
                    <a:pt x="69" y="1764"/>
                  </a:cubicBezTo>
                  <a:cubicBezTo>
                    <a:pt x="187" y="1764"/>
                    <a:pt x="294" y="1754"/>
                    <a:pt x="402" y="1754"/>
                  </a:cubicBezTo>
                  <a:lnTo>
                    <a:pt x="481" y="1754"/>
                  </a:lnTo>
                  <a:cubicBezTo>
                    <a:pt x="373" y="1862"/>
                    <a:pt x="265" y="1970"/>
                    <a:pt x="157" y="2087"/>
                  </a:cubicBezTo>
                  <a:cubicBezTo>
                    <a:pt x="128" y="2117"/>
                    <a:pt x="157" y="2176"/>
                    <a:pt x="206" y="2176"/>
                  </a:cubicBezTo>
                  <a:cubicBezTo>
                    <a:pt x="216" y="2176"/>
                    <a:pt x="226" y="2166"/>
                    <a:pt x="235" y="2156"/>
                  </a:cubicBezTo>
                  <a:lnTo>
                    <a:pt x="627" y="1764"/>
                  </a:lnTo>
                  <a:cubicBezTo>
                    <a:pt x="627" y="1754"/>
                    <a:pt x="627" y="1754"/>
                    <a:pt x="638" y="1745"/>
                  </a:cubicBezTo>
                  <a:cubicBezTo>
                    <a:pt x="765" y="1745"/>
                    <a:pt x="902" y="1745"/>
                    <a:pt x="1039" y="1735"/>
                  </a:cubicBezTo>
                  <a:lnTo>
                    <a:pt x="1039" y="1735"/>
                  </a:lnTo>
                  <a:cubicBezTo>
                    <a:pt x="932" y="1852"/>
                    <a:pt x="823" y="1960"/>
                    <a:pt x="716" y="2068"/>
                  </a:cubicBezTo>
                  <a:cubicBezTo>
                    <a:pt x="677" y="2107"/>
                    <a:pt x="716" y="2156"/>
                    <a:pt x="755" y="2156"/>
                  </a:cubicBezTo>
                  <a:cubicBezTo>
                    <a:pt x="775" y="2156"/>
                    <a:pt x="784" y="2156"/>
                    <a:pt x="794" y="2146"/>
                  </a:cubicBezTo>
                  <a:cubicBezTo>
                    <a:pt x="921" y="2009"/>
                    <a:pt x="1049" y="1882"/>
                    <a:pt x="1176" y="1745"/>
                  </a:cubicBezTo>
                  <a:cubicBezTo>
                    <a:pt x="1186" y="1745"/>
                    <a:pt x="1186" y="1735"/>
                    <a:pt x="1186" y="1735"/>
                  </a:cubicBezTo>
                  <a:cubicBezTo>
                    <a:pt x="1274" y="1735"/>
                    <a:pt x="1353" y="1725"/>
                    <a:pt x="1431" y="1725"/>
                  </a:cubicBezTo>
                  <a:cubicBezTo>
                    <a:pt x="1441" y="1774"/>
                    <a:pt x="1461" y="1823"/>
                    <a:pt x="1490" y="1872"/>
                  </a:cubicBezTo>
                  <a:cubicBezTo>
                    <a:pt x="1509" y="1911"/>
                    <a:pt x="1539" y="1941"/>
                    <a:pt x="1568" y="1970"/>
                  </a:cubicBezTo>
                  <a:cubicBezTo>
                    <a:pt x="1529" y="2039"/>
                    <a:pt x="1490" y="2107"/>
                    <a:pt x="1451" y="2185"/>
                  </a:cubicBezTo>
                  <a:cubicBezTo>
                    <a:pt x="1274" y="2235"/>
                    <a:pt x="1098" y="2293"/>
                    <a:pt x="932" y="2342"/>
                  </a:cubicBezTo>
                  <a:cubicBezTo>
                    <a:pt x="863" y="2362"/>
                    <a:pt x="882" y="2450"/>
                    <a:pt x="941" y="2450"/>
                  </a:cubicBezTo>
                  <a:lnTo>
                    <a:pt x="961" y="2450"/>
                  </a:lnTo>
                  <a:cubicBezTo>
                    <a:pt x="1098" y="2401"/>
                    <a:pt x="1235" y="2362"/>
                    <a:pt x="1382" y="2313"/>
                  </a:cubicBezTo>
                  <a:lnTo>
                    <a:pt x="1382" y="2313"/>
                  </a:lnTo>
                  <a:cubicBezTo>
                    <a:pt x="1313" y="2431"/>
                    <a:pt x="1255" y="2548"/>
                    <a:pt x="1186" y="2666"/>
                  </a:cubicBezTo>
                  <a:cubicBezTo>
                    <a:pt x="1010" y="2725"/>
                    <a:pt x="834" y="2773"/>
                    <a:pt x="657" y="2832"/>
                  </a:cubicBezTo>
                  <a:cubicBezTo>
                    <a:pt x="598" y="2852"/>
                    <a:pt x="618" y="2940"/>
                    <a:pt x="677" y="2940"/>
                  </a:cubicBezTo>
                  <a:lnTo>
                    <a:pt x="696" y="2940"/>
                  </a:lnTo>
                  <a:cubicBezTo>
                    <a:pt x="834" y="2891"/>
                    <a:pt x="971" y="2852"/>
                    <a:pt x="1117" y="2803"/>
                  </a:cubicBezTo>
                  <a:lnTo>
                    <a:pt x="1117" y="2803"/>
                  </a:lnTo>
                  <a:cubicBezTo>
                    <a:pt x="1049" y="2921"/>
                    <a:pt x="990" y="3038"/>
                    <a:pt x="921" y="3156"/>
                  </a:cubicBezTo>
                  <a:cubicBezTo>
                    <a:pt x="902" y="3195"/>
                    <a:pt x="941" y="3234"/>
                    <a:pt x="980" y="3234"/>
                  </a:cubicBezTo>
                  <a:cubicBezTo>
                    <a:pt x="990" y="3234"/>
                    <a:pt x="1010" y="3224"/>
                    <a:pt x="1019" y="3204"/>
                  </a:cubicBezTo>
                  <a:cubicBezTo>
                    <a:pt x="1078" y="3106"/>
                    <a:pt x="1128" y="3008"/>
                    <a:pt x="1176" y="2910"/>
                  </a:cubicBezTo>
                  <a:cubicBezTo>
                    <a:pt x="1196" y="2891"/>
                    <a:pt x="1206" y="2871"/>
                    <a:pt x="1215" y="2842"/>
                  </a:cubicBezTo>
                  <a:cubicBezTo>
                    <a:pt x="1255" y="2999"/>
                    <a:pt x="1304" y="3146"/>
                    <a:pt x="1343" y="3293"/>
                  </a:cubicBezTo>
                  <a:cubicBezTo>
                    <a:pt x="1353" y="3313"/>
                    <a:pt x="1372" y="3332"/>
                    <a:pt x="1392" y="3332"/>
                  </a:cubicBezTo>
                  <a:cubicBezTo>
                    <a:pt x="1422" y="3332"/>
                    <a:pt x="1461" y="3302"/>
                    <a:pt x="1451" y="3263"/>
                  </a:cubicBezTo>
                  <a:cubicBezTo>
                    <a:pt x="1402" y="3087"/>
                    <a:pt x="1343" y="2910"/>
                    <a:pt x="1294" y="2734"/>
                  </a:cubicBezTo>
                  <a:cubicBezTo>
                    <a:pt x="1294" y="2725"/>
                    <a:pt x="1294" y="2714"/>
                    <a:pt x="1284" y="2714"/>
                  </a:cubicBezTo>
                  <a:cubicBezTo>
                    <a:pt x="1353" y="2597"/>
                    <a:pt x="1422" y="2479"/>
                    <a:pt x="1480" y="2362"/>
                  </a:cubicBezTo>
                  <a:cubicBezTo>
                    <a:pt x="1520" y="2509"/>
                    <a:pt x="1568" y="2656"/>
                    <a:pt x="1607" y="2803"/>
                  </a:cubicBezTo>
                  <a:cubicBezTo>
                    <a:pt x="1618" y="2823"/>
                    <a:pt x="1637" y="2842"/>
                    <a:pt x="1657" y="2842"/>
                  </a:cubicBezTo>
                  <a:cubicBezTo>
                    <a:pt x="1686" y="2842"/>
                    <a:pt x="1725" y="2812"/>
                    <a:pt x="1715" y="2773"/>
                  </a:cubicBezTo>
                  <a:cubicBezTo>
                    <a:pt x="1666" y="2597"/>
                    <a:pt x="1607" y="2420"/>
                    <a:pt x="1559" y="2244"/>
                  </a:cubicBezTo>
                  <a:lnTo>
                    <a:pt x="1559" y="2225"/>
                  </a:lnTo>
                  <a:cubicBezTo>
                    <a:pt x="1588" y="2156"/>
                    <a:pt x="1627" y="2087"/>
                    <a:pt x="1666" y="2019"/>
                  </a:cubicBezTo>
                  <a:cubicBezTo>
                    <a:pt x="1705" y="2039"/>
                    <a:pt x="1755" y="2048"/>
                    <a:pt x="1803" y="2048"/>
                  </a:cubicBezTo>
                  <a:cubicBezTo>
                    <a:pt x="1853" y="2048"/>
                    <a:pt x="1901" y="2039"/>
                    <a:pt x="1951" y="2019"/>
                  </a:cubicBezTo>
                  <a:cubicBezTo>
                    <a:pt x="1990" y="2087"/>
                    <a:pt x="2038" y="2156"/>
                    <a:pt x="2078" y="2215"/>
                  </a:cubicBezTo>
                  <a:lnTo>
                    <a:pt x="2078" y="2225"/>
                  </a:lnTo>
                  <a:cubicBezTo>
                    <a:pt x="2029" y="2401"/>
                    <a:pt x="1990" y="2577"/>
                    <a:pt x="1951" y="2754"/>
                  </a:cubicBezTo>
                  <a:cubicBezTo>
                    <a:pt x="1940" y="2793"/>
                    <a:pt x="1980" y="2823"/>
                    <a:pt x="2009" y="2823"/>
                  </a:cubicBezTo>
                  <a:cubicBezTo>
                    <a:pt x="2029" y="2823"/>
                    <a:pt x="2049" y="2812"/>
                    <a:pt x="2058" y="2783"/>
                  </a:cubicBezTo>
                  <a:cubicBezTo>
                    <a:pt x="2088" y="2636"/>
                    <a:pt x="2127" y="2499"/>
                    <a:pt x="2156" y="2352"/>
                  </a:cubicBezTo>
                  <a:cubicBezTo>
                    <a:pt x="2225" y="2470"/>
                    <a:pt x="2293" y="2577"/>
                    <a:pt x="2362" y="2695"/>
                  </a:cubicBezTo>
                  <a:cubicBezTo>
                    <a:pt x="2323" y="2871"/>
                    <a:pt x="2284" y="3048"/>
                    <a:pt x="2245" y="3234"/>
                  </a:cubicBezTo>
                  <a:cubicBezTo>
                    <a:pt x="2234" y="3273"/>
                    <a:pt x="2264" y="3293"/>
                    <a:pt x="2293" y="3293"/>
                  </a:cubicBezTo>
                  <a:cubicBezTo>
                    <a:pt x="2323" y="3293"/>
                    <a:pt x="2343" y="3283"/>
                    <a:pt x="2352" y="3254"/>
                  </a:cubicBezTo>
                  <a:cubicBezTo>
                    <a:pt x="2382" y="3117"/>
                    <a:pt x="2411" y="2969"/>
                    <a:pt x="2450" y="2823"/>
                  </a:cubicBezTo>
                  <a:cubicBezTo>
                    <a:pt x="2519" y="2940"/>
                    <a:pt x="2587" y="3048"/>
                    <a:pt x="2656" y="3165"/>
                  </a:cubicBezTo>
                  <a:cubicBezTo>
                    <a:pt x="2666" y="3185"/>
                    <a:pt x="2685" y="3185"/>
                    <a:pt x="2695" y="3185"/>
                  </a:cubicBezTo>
                  <a:cubicBezTo>
                    <a:pt x="2735" y="3185"/>
                    <a:pt x="2774" y="3146"/>
                    <a:pt x="2744" y="3106"/>
                  </a:cubicBezTo>
                  <a:cubicBezTo>
                    <a:pt x="2685" y="3008"/>
                    <a:pt x="2626" y="2921"/>
                    <a:pt x="2568" y="2823"/>
                  </a:cubicBezTo>
                  <a:cubicBezTo>
                    <a:pt x="2558" y="2803"/>
                    <a:pt x="2548" y="2783"/>
                    <a:pt x="2528" y="2754"/>
                  </a:cubicBezTo>
                  <a:lnTo>
                    <a:pt x="2528" y="2754"/>
                  </a:lnTo>
                  <a:cubicBezTo>
                    <a:pt x="2685" y="2793"/>
                    <a:pt x="2833" y="2832"/>
                    <a:pt x="2979" y="2871"/>
                  </a:cubicBezTo>
                  <a:lnTo>
                    <a:pt x="2989" y="2871"/>
                  </a:lnTo>
                  <a:cubicBezTo>
                    <a:pt x="3048" y="2871"/>
                    <a:pt x="3068" y="2783"/>
                    <a:pt x="3009" y="2764"/>
                  </a:cubicBezTo>
                  <a:cubicBezTo>
                    <a:pt x="2822" y="2714"/>
                    <a:pt x="2646" y="2675"/>
                    <a:pt x="2470" y="2627"/>
                  </a:cubicBezTo>
                  <a:lnTo>
                    <a:pt x="2450" y="2627"/>
                  </a:lnTo>
                  <a:cubicBezTo>
                    <a:pt x="2382" y="2509"/>
                    <a:pt x="2313" y="2401"/>
                    <a:pt x="2245" y="2283"/>
                  </a:cubicBezTo>
                  <a:lnTo>
                    <a:pt x="2245" y="2283"/>
                  </a:lnTo>
                  <a:cubicBezTo>
                    <a:pt x="2391" y="2323"/>
                    <a:pt x="2539" y="2362"/>
                    <a:pt x="2685" y="2391"/>
                  </a:cubicBezTo>
                  <a:cubicBezTo>
                    <a:pt x="2695" y="2401"/>
                    <a:pt x="2695" y="2401"/>
                    <a:pt x="2705" y="2401"/>
                  </a:cubicBezTo>
                  <a:cubicBezTo>
                    <a:pt x="2764" y="2401"/>
                    <a:pt x="2774" y="2303"/>
                    <a:pt x="2715" y="2293"/>
                  </a:cubicBezTo>
                  <a:cubicBezTo>
                    <a:pt x="2539" y="2244"/>
                    <a:pt x="2362" y="2196"/>
                    <a:pt x="2176" y="2156"/>
                  </a:cubicBezTo>
                  <a:lnTo>
                    <a:pt x="2166" y="2156"/>
                  </a:lnTo>
                  <a:cubicBezTo>
                    <a:pt x="2127" y="2087"/>
                    <a:pt x="2088" y="2029"/>
                    <a:pt x="2049" y="1970"/>
                  </a:cubicBezTo>
                  <a:cubicBezTo>
                    <a:pt x="2127" y="1902"/>
                    <a:pt x="2176" y="1804"/>
                    <a:pt x="2186" y="1706"/>
                  </a:cubicBezTo>
                  <a:lnTo>
                    <a:pt x="2421" y="1706"/>
                  </a:lnTo>
                  <a:cubicBezTo>
                    <a:pt x="2558" y="1823"/>
                    <a:pt x="2685" y="1950"/>
                    <a:pt x="2822" y="2078"/>
                  </a:cubicBezTo>
                  <a:cubicBezTo>
                    <a:pt x="2833" y="2087"/>
                    <a:pt x="2842" y="2087"/>
                    <a:pt x="2862" y="2087"/>
                  </a:cubicBezTo>
                  <a:cubicBezTo>
                    <a:pt x="2901" y="2087"/>
                    <a:pt x="2940" y="2039"/>
                    <a:pt x="2901" y="2000"/>
                  </a:cubicBezTo>
                  <a:cubicBezTo>
                    <a:pt x="2793" y="1902"/>
                    <a:pt x="2685" y="1793"/>
                    <a:pt x="2578" y="1695"/>
                  </a:cubicBezTo>
                  <a:cubicBezTo>
                    <a:pt x="2705" y="1695"/>
                    <a:pt x="2842" y="1686"/>
                    <a:pt x="2970" y="1686"/>
                  </a:cubicBezTo>
                  <a:lnTo>
                    <a:pt x="2979" y="1686"/>
                  </a:lnTo>
                  <a:cubicBezTo>
                    <a:pt x="3107" y="1813"/>
                    <a:pt x="3244" y="1941"/>
                    <a:pt x="3381" y="2058"/>
                  </a:cubicBezTo>
                  <a:cubicBezTo>
                    <a:pt x="3391" y="2068"/>
                    <a:pt x="3401" y="2078"/>
                    <a:pt x="3410" y="2078"/>
                  </a:cubicBezTo>
                  <a:cubicBezTo>
                    <a:pt x="3460" y="2078"/>
                    <a:pt x="3489" y="2019"/>
                    <a:pt x="3450" y="1980"/>
                  </a:cubicBezTo>
                  <a:lnTo>
                    <a:pt x="3127" y="1686"/>
                  </a:lnTo>
                  <a:cubicBezTo>
                    <a:pt x="3264" y="1676"/>
                    <a:pt x="3391" y="1676"/>
                    <a:pt x="3528" y="1676"/>
                  </a:cubicBezTo>
                  <a:cubicBezTo>
                    <a:pt x="3597" y="1666"/>
                    <a:pt x="3597" y="1558"/>
                    <a:pt x="3528" y="1558"/>
                  </a:cubicBezTo>
                  <a:cubicBezTo>
                    <a:pt x="3410" y="1568"/>
                    <a:pt x="3303" y="1568"/>
                    <a:pt x="3185" y="1568"/>
                  </a:cubicBezTo>
                  <a:cubicBezTo>
                    <a:pt x="3166" y="1568"/>
                    <a:pt x="3136" y="1568"/>
                    <a:pt x="3116" y="1578"/>
                  </a:cubicBezTo>
                  <a:cubicBezTo>
                    <a:pt x="3214" y="1460"/>
                    <a:pt x="3323" y="1353"/>
                    <a:pt x="3430" y="1245"/>
                  </a:cubicBezTo>
                  <a:cubicBezTo>
                    <a:pt x="3469" y="1205"/>
                    <a:pt x="3430" y="1147"/>
                    <a:pt x="3391" y="1147"/>
                  </a:cubicBezTo>
                  <a:cubicBezTo>
                    <a:pt x="3381" y="1147"/>
                    <a:pt x="3362" y="1157"/>
                    <a:pt x="3352" y="1166"/>
                  </a:cubicBezTo>
                  <a:cubicBezTo>
                    <a:pt x="3225" y="1303"/>
                    <a:pt x="3097" y="1431"/>
                    <a:pt x="2970" y="1558"/>
                  </a:cubicBezTo>
                  <a:cubicBezTo>
                    <a:pt x="2970" y="1568"/>
                    <a:pt x="2960" y="1568"/>
                    <a:pt x="2960" y="1578"/>
                  </a:cubicBezTo>
                  <a:cubicBezTo>
                    <a:pt x="2822" y="1578"/>
                    <a:pt x="2695" y="1588"/>
                    <a:pt x="2558" y="1588"/>
                  </a:cubicBezTo>
                  <a:cubicBezTo>
                    <a:pt x="2666" y="1480"/>
                    <a:pt x="2774" y="1372"/>
                    <a:pt x="2881" y="1255"/>
                  </a:cubicBezTo>
                  <a:cubicBezTo>
                    <a:pt x="2911" y="1216"/>
                    <a:pt x="2881" y="1166"/>
                    <a:pt x="2833" y="1166"/>
                  </a:cubicBezTo>
                  <a:cubicBezTo>
                    <a:pt x="2822" y="1166"/>
                    <a:pt x="2813" y="1166"/>
                    <a:pt x="2793" y="1186"/>
                  </a:cubicBezTo>
                  <a:cubicBezTo>
                    <a:pt x="2666" y="1314"/>
                    <a:pt x="2539" y="1451"/>
                    <a:pt x="2411" y="1578"/>
                  </a:cubicBezTo>
                  <a:cubicBezTo>
                    <a:pt x="2411" y="1578"/>
                    <a:pt x="2411" y="1588"/>
                    <a:pt x="2401" y="1588"/>
                  </a:cubicBezTo>
                  <a:cubicBezTo>
                    <a:pt x="2332" y="1597"/>
                    <a:pt x="2254" y="1597"/>
                    <a:pt x="2176" y="1597"/>
                  </a:cubicBezTo>
                  <a:cubicBezTo>
                    <a:pt x="2166" y="1558"/>
                    <a:pt x="2147" y="1519"/>
                    <a:pt x="2127" y="1480"/>
                  </a:cubicBezTo>
                  <a:cubicBezTo>
                    <a:pt x="2097" y="1431"/>
                    <a:pt x="2058" y="1392"/>
                    <a:pt x="2019" y="1362"/>
                  </a:cubicBezTo>
                  <a:cubicBezTo>
                    <a:pt x="2058" y="1294"/>
                    <a:pt x="2097" y="1216"/>
                    <a:pt x="2136" y="1147"/>
                  </a:cubicBezTo>
                  <a:cubicBezTo>
                    <a:pt x="2313" y="1088"/>
                    <a:pt x="2489" y="1039"/>
                    <a:pt x="2666" y="980"/>
                  </a:cubicBezTo>
                  <a:cubicBezTo>
                    <a:pt x="2724" y="961"/>
                    <a:pt x="2705" y="872"/>
                    <a:pt x="2656" y="872"/>
                  </a:cubicBezTo>
                  <a:cubicBezTo>
                    <a:pt x="2646" y="872"/>
                    <a:pt x="2646" y="872"/>
                    <a:pt x="2637" y="882"/>
                  </a:cubicBezTo>
                  <a:cubicBezTo>
                    <a:pt x="2499" y="922"/>
                    <a:pt x="2352" y="961"/>
                    <a:pt x="2215" y="1009"/>
                  </a:cubicBezTo>
                  <a:cubicBezTo>
                    <a:pt x="2274" y="892"/>
                    <a:pt x="2343" y="774"/>
                    <a:pt x="2401" y="657"/>
                  </a:cubicBezTo>
                  <a:lnTo>
                    <a:pt x="2411" y="657"/>
                  </a:lnTo>
                  <a:cubicBezTo>
                    <a:pt x="2578" y="598"/>
                    <a:pt x="2754" y="549"/>
                    <a:pt x="2931" y="490"/>
                  </a:cubicBezTo>
                  <a:cubicBezTo>
                    <a:pt x="2989" y="471"/>
                    <a:pt x="2970" y="382"/>
                    <a:pt x="2920" y="382"/>
                  </a:cubicBezTo>
                  <a:cubicBezTo>
                    <a:pt x="2911" y="382"/>
                    <a:pt x="2911" y="382"/>
                    <a:pt x="2901" y="392"/>
                  </a:cubicBezTo>
                  <a:cubicBezTo>
                    <a:pt x="2764" y="432"/>
                    <a:pt x="2617" y="471"/>
                    <a:pt x="2480" y="519"/>
                  </a:cubicBezTo>
                  <a:cubicBezTo>
                    <a:pt x="2539" y="402"/>
                    <a:pt x="2607" y="284"/>
                    <a:pt x="2666" y="167"/>
                  </a:cubicBezTo>
                  <a:cubicBezTo>
                    <a:pt x="2695" y="127"/>
                    <a:pt x="2656" y="88"/>
                    <a:pt x="2617" y="88"/>
                  </a:cubicBezTo>
                  <a:cubicBezTo>
                    <a:pt x="2597" y="88"/>
                    <a:pt x="2587" y="98"/>
                    <a:pt x="2578" y="118"/>
                  </a:cubicBezTo>
                  <a:cubicBezTo>
                    <a:pt x="2519" y="216"/>
                    <a:pt x="2470" y="314"/>
                    <a:pt x="2411" y="412"/>
                  </a:cubicBezTo>
                  <a:cubicBezTo>
                    <a:pt x="2401" y="432"/>
                    <a:pt x="2391" y="461"/>
                    <a:pt x="2382" y="480"/>
                  </a:cubicBezTo>
                  <a:cubicBezTo>
                    <a:pt x="2332" y="334"/>
                    <a:pt x="2293" y="186"/>
                    <a:pt x="2254" y="40"/>
                  </a:cubicBezTo>
                  <a:cubicBezTo>
                    <a:pt x="2245" y="10"/>
                    <a:pt x="2225" y="0"/>
                    <a:pt x="2205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4"/>
            <p:cNvSpPr/>
            <p:nvPr/>
          </p:nvSpPr>
          <p:spPr>
            <a:xfrm>
              <a:off x="2098096" y="2253516"/>
              <a:ext cx="398087" cy="378050"/>
            </a:xfrm>
            <a:custGeom>
              <a:avLst/>
              <a:gdLst/>
              <a:ahLst/>
              <a:cxnLst/>
              <a:rect l="l" t="t" r="r" b="b"/>
              <a:pathLst>
                <a:path w="2343" h="2225" extrusionOk="0">
                  <a:moveTo>
                    <a:pt x="1323" y="0"/>
                  </a:moveTo>
                  <a:cubicBezTo>
                    <a:pt x="1303" y="0"/>
                    <a:pt x="1284" y="20"/>
                    <a:pt x="1294" y="49"/>
                  </a:cubicBezTo>
                  <a:cubicBezTo>
                    <a:pt x="1333" y="157"/>
                    <a:pt x="1382" y="275"/>
                    <a:pt x="1431" y="382"/>
                  </a:cubicBezTo>
                  <a:lnTo>
                    <a:pt x="1431" y="392"/>
                  </a:lnTo>
                  <a:cubicBezTo>
                    <a:pt x="1401" y="471"/>
                    <a:pt x="1362" y="558"/>
                    <a:pt x="1333" y="637"/>
                  </a:cubicBezTo>
                  <a:cubicBezTo>
                    <a:pt x="1294" y="539"/>
                    <a:pt x="1255" y="451"/>
                    <a:pt x="1216" y="353"/>
                  </a:cubicBezTo>
                  <a:cubicBezTo>
                    <a:pt x="1216" y="343"/>
                    <a:pt x="1196" y="333"/>
                    <a:pt x="1186" y="333"/>
                  </a:cubicBezTo>
                  <a:cubicBezTo>
                    <a:pt x="1166" y="333"/>
                    <a:pt x="1137" y="353"/>
                    <a:pt x="1157" y="382"/>
                  </a:cubicBezTo>
                  <a:cubicBezTo>
                    <a:pt x="1196" y="500"/>
                    <a:pt x="1245" y="608"/>
                    <a:pt x="1284" y="715"/>
                  </a:cubicBezTo>
                  <a:lnTo>
                    <a:pt x="1294" y="725"/>
                  </a:lnTo>
                  <a:cubicBezTo>
                    <a:pt x="1274" y="784"/>
                    <a:pt x="1255" y="833"/>
                    <a:pt x="1235" y="882"/>
                  </a:cubicBezTo>
                  <a:cubicBezTo>
                    <a:pt x="1216" y="882"/>
                    <a:pt x="1186" y="872"/>
                    <a:pt x="1176" y="872"/>
                  </a:cubicBezTo>
                  <a:cubicBezTo>
                    <a:pt x="1127" y="872"/>
                    <a:pt x="1098" y="882"/>
                    <a:pt x="1059" y="902"/>
                  </a:cubicBezTo>
                  <a:cubicBezTo>
                    <a:pt x="1029" y="862"/>
                    <a:pt x="990" y="813"/>
                    <a:pt x="951" y="765"/>
                  </a:cubicBezTo>
                  <a:cubicBezTo>
                    <a:pt x="970" y="647"/>
                    <a:pt x="980" y="529"/>
                    <a:pt x="1000" y="412"/>
                  </a:cubicBezTo>
                  <a:cubicBezTo>
                    <a:pt x="1000" y="382"/>
                    <a:pt x="980" y="373"/>
                    <a:pt x="961" y="373"/>
                  </a:cubicBezTo>
                  <a:cubicBezTo>
                    <a:pt x="941" y="373"/>
                    <a:pt x="931" y="382"/>
                    <a:pt x="931" y="402"/>
                  </a:cubicBezTo>
                  <a:cubicBezTo>
                    <a:pt x="911" y="500"/>
                    <a:pt x="902" y="588"/>
                    <a:pt x="892" y="686"/>
                  </a:cubicBezTo>
                  <a:cubicBezTo>
                    <a:pt x="843" y="617"/>
                    <a:pt x="784" y="549"/>
                    <a:pt x="735" y="480"/>
                  </a:cubicBezTo>
                  <a:cubicBezTo>
                    <a:pt x="745" y="362"/>
                    <a:pt x="765" y="235"/>
                    <a:pt x="774" y="118"/>
                  </a:cubicBezTo>
                  <a:cubicBezTo>
                    <a:pt x="774" y="98"/>
                    <a:pt x="755" y="79"/>
                    <a:pt x="735" y="79"/>
                  </a:cubicBezTo>
                  <a:cubicBezTo>
                    <a:pt x="726" y="79"/>
                    <a:pt x="706" y="88"/>
                    <a:pt x="706" y="108"/>
                  </a:cubicBezTo>
                  <a:cubicBezTo>
                    <a:pt x="696" y="206"/>
                    <a:pt x="686" y="304"/>
                    <a:pt x="667" y="402"/>
                  </a:cubicBezTo>
                  <a:cubicBezTo>
                    <a:pt x="617" y="333"/>
                    <a:pt x="569" y="264"/>
                    <a:pt x="510" y="196"/>
                  </a:cubicBezTo>
                  <a:lnTo>
                    <a:pt x="490" y="177"/>
                  </a:lnTo>
                  <a:cubicBezTo>
                    <a:pt x="461" y="177"/>
                    <a:pt x="432" y="206"/>
                    <a:pt x="451" y="235"/>
                  </a:cubicBezTo>
                  <a:cubicBezTo>
                    <a:pt x="500" y="294"/>
                    <a:pt x="549" y="353"/>
                    <a:pt x="588" y="412"/>
                  </a:cubicBezTo>
                  <a:cubicBezTo>
                    <a:pt x="598" y="421"/>
                    <a:pt x="608" y="441"/>
                    <a:pt x="617" y="451"/>
                  </a:cubicBezTo>
                  <a:cubicBezTo>
                    <a:pt x="519" y="431"/>
                    <a:pt x="421" y="421"/>
                    <a:pt x="323" y="412"/>
                  </a:cubicBezTo>
                  <a:cubicBezTo>
                    <a:pt x="314" y="412"/>
                    <a:pt x="314" y="402"/>
                    <a:pt x="314" y="402"/>
                  </a:cubicBezTo>
                  <a:cubicBezTo>
                    <a:pt x="275" y="402"/>
                    <a:pt x="265" y="471"/>
                    <a:pt x="314" y="480"/>
                  </a:cubicBezTo>
                  <a:cubicBezTo>
                    <a:pt x="432" y="490"/>
                    <a:pt x="549" y="510"/>
                    <a:pt x="667" y="529"/>
                  </a:cubicBezTo>
                  <a:lnTo>
                    <a:pt x="676" y="529"/>
                  </a:lnTo>
                  <a:cubicBezTo>
                    <a:pt x="735" y="598"/>
                    <a:pt x="784" y="667"/>
                    <a:pt x="843" y="735"/>
                  </a:cubicBezTo>
                  <a:cubicBezTo>
                    <a:pt x="745" y="725"/>
                    <a:pt x="647" y="706"/>
                    <a:pt x="539" y="696"/>
                  </a:cubicBezTo>
                  <a:cubicBezTo>
                    <a:pt x="500" y="696"/>
                    <a:pt x="490" y="765"/>
                    <a:pt x="530" y="765"/>
                  </a:cubicBezTo>
                  <a:cubicBezTo>
                    <a:pt x="657" y="784"/>
                    <a:pt x="774" y="804"/>
                    <a:pt x="892" y="813"/>
                  </a:cubicBezTo>
                  <a:lnTo>
                    <a:pt x="902" y="813"/>
                  </a:lnTo>
                  <a:cubicBezTo>
                    <a:pt x="931" y="862"/>
                    <a:pt x="970" y="902"/>
                    <a:pt x="1000" y="941"/>
                  </a:cubicBezTo>
                  <a:lnTo>
                    <a:pt x="941" y="1029"/>
                  </a:lnTo>
                  <a:cubicBezTo>
                    <a:pt x="931" y="1058"/>
                    <a:pt x="931" y="1078"/>
                    <a:pt x="922" y="1107"/>
                  </a:cubicBezTo>
                  <a:cubicBezTo>
                    <a:pt x="872" y="1117"/>
                    <a:pt x="824" y="1127"/>
                    <a:pt x="765" y="1127"/>
                  </a:cubicBezTo>
                  <a:cubicBezTo>
                    <a:pt x="667" y="1058"/>
                    <a:pt x="578" y="989"/>
                    <a:pt x="480" y="911"/>
                  </a:cubicBezTo>
                  <a:cubicBezTo>
                    <a:pt x="471" y="911"/>
                    <a:pt x="461" y="902"/>
                    <a:pt x="461" y="902"/>
                  </a:cubicBezTo>
                  <a:cubicBezTo>
                    <a:pt x="432" y="902"/>
                    <a:pt x="402" y="950"/>
                    <a:pt x="432" y="970"/>
                  </a:cubicBezTo>
                  <a:lnTo>
                    <a:pt x="667" y="1146"/>
                  </a:lnTo>
                  <a:lnTo>
                    <a:pt x="402" y="1176"/>
                  </a:lnTo>
                  <a:cubicBezTo>
                    <a:pt x="314" y="1107"/>
                    <a:pt x="216" y="1029"/>
                    <a:pt x="118" y="960"/>
                  </a:cubicBezTo>
                  <a:cubicBezTo>
                    <a:pt x="108" y="960"/>
                    <a:pt x="98" y="950"/>
                    <a:pt x="98" y="950"/>
                  </a:cubicBezTo>
                  <a:cubicBezTo>
                    <a:pt x="69" y="950"/>
                    <a:pt x="40" y="1000"/>
                    <a:pt x="69" y="1019"/>
                  </a:cubicBezTo>
                  <a:lnTo>
                    <a:pt x="304" y="1196"/>
                  </a:lnTo>
                  <a:cubicBezTo>
                    <a:pt x="216" y="1205"/>
                    <a:pt x="138" y="1215"/>
                    <a:pt x="49" y="1225"/>
                  </a:cubicBezTo>
                  <a:cubicBezTo>
                    <a:pt x="1" y="1235"/>
                    <a:pt x="10" y="1294"/>
                    <a:pt x="49" y="1294"/>
                  </a:cubicBezTo>
                  <a:lnTo>
                    <a:pt x="59" y="1294"/>
                  </a:lnTo>
                  <a:cubicBezTo>
                    <a:pt x="128" y="1283"/>
                    <a:pt x="206" y="1274"/>
                    <a:pt x="275" y="1264"/>
                  </a:cubicBezTo>
                  <a:lnTo>
                    <a:pt x="323" y="1264"/>
                  </a:lnTo>
                  <a:cubicBezTo>
                    <a:pt x="265" y="1342"/>
                    <a:pt x="196" y="1421"/>
                    <a:pt x="138" y="1499"/>
                  </a:cubicBezTo>
                  <a:cubicBezTo>
                    <a:pt x="118" y="1529"/>
                    <a:pt x="138" y="1558"/>
                    <a:pt x="167" y="1558"/>
                  </a:cubicBezTo>
                  <a:cubicBezTo>
                    <a:pt x="177" y="1558"/>
                    <a:pt x="186" y="1548"/>
                    <a:pt x="196" y="1538"/>
                  </a:cubicBezTo>
                  <a:cubicBezTo>
                    <a:pt x="265" y="1450"/>
                    <a:pt x="343" y="1352"/>
                    <a:pt x="412" y="1254"/>
                  </a:cubicBezTo>
                  <a:cubicBezTo>
                    <a:pt x="421" y="1254"/>
                    <a:pt x="421" y="1254"/>
                    <a:pt x="421" y="1244"/>
                  </a:cubicBezTo>
                  <a:lnTo>
                    <a:pt x="686" y="1215"/>
                  </a:lnTo>
                  <a:lnTo>
                    <a:pt x="686" y="1215"/>
                  </a:lnTo>
                  <a:cubicBezTo>
                    <a:pt x="628" y="1294"/>
                    <a:pt x="559" y="1372"/>
                    <a:pt x="500" y="1450"/>
                  </a:cubicBezTo>
                  <a:cubicBezTo>
                    <a:pt x="480" y="1479"/>
                    <a:pt x="500" y="1509"/>
                    <a:pt x="530" y="1509"/>
                  </a:cubicBezTo>
                  <a:cubicBezTo>
                    <a:pt x="539" y="1509"/>
                    <a:pt x="549" y="1499"/>
                    <a:pt x="559" y="1490"/>
                  </a:cubicBezTo>
                  <a:cubicBezTo>
                    <a:pt x="628" y="1401"/>
                    <a:pt x="706" y="1303"/>
                    <a:pt x="774" y="1205"/>
                  </a:cubicBezTo>
                  <a:cubicBezTo>
                    <a:pt x="784" y="1205"/>
                    <a:pt x="784" y="1205"/>
                    <a:pt x="784" y="1196"/>
                  </a:cubicBezTo>
                  <a:cubicBezTo>
                    <a:pt x="833" y="1196"/>
                    <a:pt x="882" y="1185"/>
                    <a:pt x="931" y="1176"/>
                  </a:cubicBezTo>
                  <a:cubicBezTo>
                    <a:pt x="951" y="1244"/>
                    <a:pt x="990" y="1294"/>
                    <a:pt x="1049" y="1333"/>
                  </a:cubicBezTo>
                  <a:cubicBezTo>
                    <a:pt x="1029" y="1381"/>
                    <a:pt x="1009" y="1431"/>
                    <a:pt x="990" y="1470"/>
                  </a:cubicBezTo>
                  <a:cubicBezTo>
                    <a:pt x="872" y="1519"/>
                    <a:pt x="765" y="1568"/>
                    <a:pt x="657" y="1617"/>
                  </a:cubicBezTo>
                  <a:cubicBezTo>
                    <a:pt x="617" y="1627"/>
                    <a:pt x="637" y="1686"/>
                    <a:pt x="667" y="1686"/>
                  </a:cubicBezTo>
                  <a:lnTo>
                    <a:pt x="686" y="1686"/>
                  </a:lnTo>
                  <a:lnTo>
                    <a:pt x="951" y="1568"/>
                  </a:lnTo>
                  <a:lnTo>
                    <a:pt x="951" y="1568"/>
                  </a:lnTo>
                  <a:cubicBezTo>
                    <a:pt x="911" y="1646"/>
                    <a:pt x="882" y="1725"/>
                    <a:pt x="853" y="1813"/>
                  </a:cubicBezTo>
                  <a:lnTo>
                    <a:pt x="843" y="1813"/>
                  </a:lnTo>
                  <a:cubicBezTo>
                    <a:pt x="735" y="1862"/>
                    <a:pt x="628" y="1901"/>
                    <a:pt x="519" y="1950"/>
                  </a:cubicBezTo>
                  <a:cubicBezTo>
                    <a:pt x="480" y="1969"/>
                    <a:pt x="500" y="2019"/>
                    <a:pt x="530" y="2019"/>
                  </a:cubicBezTo>
                  <a:lnTo>
                    <a:pt x="539" y="2019"/>
                  </a:lnTo>
                  <a:cubicBezTo>
                    <a:pt x="628" y="1980"/>
                    <a:pt x="715" y="1940"/>
                    <a:pt x="813" y="1901"/>
                  </a:cubicBezTo>
                  <a:lnTo>
                    <a:pt x="813" y="1901"/>
                  </a:lnTo>
                  <a:cubicBezTo>
                    <a:pt x="774" y="1980"/>
                    <a:pt x="745" y="2067"/>
                    <a:pt x="706" y="2146"/>
                  </a:cubicBezTo>
                  <a:cubicBezTo>
                    <a:pt x="696" y="2176"/>
                    <a:pt x="726" y="2195"/>
                    <a:pt x="745" y="2195"/>
                  </a:cubicBezTo>
                  <a:cubicBezTo>
                    <a:pt x="755" y="2195"/>
                    <a:pt x="774" y="2185"/>
                    <a:pt x="774" y="2176"/>
                  </a:cubicBezTo>
                  <a:lnTo>
                    <a:pt x="863" y="1969"/>
                  </a:lnTo>
                  <a:cubicBezTo>
                    <a:pt x="863" y="1950"/>
                    <a:pt x="872" y="1940"/>
                    <a:pt x="882" y="1921"/>
                  </a:cubicBezTo>
                  <a:cubicBezTo>
                    <a:pt x="911" y="2019"/>
                    <a:pt x="951" y="2107"/>
                    <a:pt x="990" y="2205"/>
                  </a:cubicBezTo>
                  <a:cubicBezTo>
                    <a:pt x="1000" y="2215"/>
                    <a:pt x="1009" y="2224"/>
                    <a:pt x="1020" y="2224"/>
                  </a:cubicBezTo>
                  <a:cubicBezTo>
                    <a:pt x="1049" y="2224"/>
                    <a:pt x="1068" y="2205"/>
                    <a:pt x="1059" y="2176"/>
                  </a:cubicBezTo>
                  <a:cubicBezTo>
                    <a:pt x="1009" y="2067"/>
                    <a:pt x="970" y="1950"/>
                    <a:pt x="922" y="1842"/>
                  </a:cubicBezTo>
                  <a:cubicBezTo>
                    <a:pt x="922" y="1832"/>
                    <a:pt x="922" y="1832"/>
                    <a:pt x="911" y="1832"/>
                  </a:cubicBezTo>
                  <a:cubicBezTo>
                    <a:pt x="951" y="1754"/>
                    <a:pt x="980" y="1666"/>
                    <a:pt x="1020" y="1588"/>
                  </a:cubicBezTo>
                  <a:cubicBezTo>
                    <a:pt x="1059" y="1675"/>
                    <a:pt x="1088" y="1773"/>
                    <a:pt x="1127" y="1862"/>
                  </a:cubicBezTo>
                  <a:cubicBezTo>
                    <a:pt x="1137" y="1882"/>
                    <a:pt x="1147" y="1891"/>
                    <a:pt x="1157" y="1891"/>
                  </a:cubicBezTo>
                  <a:cubicBezTo>
                    <a:pt x="1186" y="1891"/>
                    <a:pt x="1205" y="1862"/>
                    <a:pt x="1196" y="1842"/>
                  </a:cubicBezTo>
                  <a:cubicBezTo>
                    <a:pt x="1147" y="1725"/>
                    <a:pt x="1107" y="1617"/>
                    <a:pt x="1059" y="1509"/>
                  </a:cubicBezTo>
                  <a:lnTo>
                    <a:pt x="1059" y="1490"/>
                  </a:lnTo>
                  <a:cubicBezTo>
                    <a:pt x="1078" y="1450"/>
                    <a:pt x="1088" y="1401"/>
                    <a:pt x="1107" y="1362"/>
                  </a:cubicBezTo>
                  <a:cubicBezTo>
                    <a:pt x="1127" y="1362"/>
                    <a:pt x="1147" y="1372"/>
                    <a:pt x="1176" y="1372"/>
                  </a:cubicBezTo>
                  <a:cubicBezTo>
                    <a:pt x="1216" y="1372"/>
                    <a:pt x="1264" y="1352"/>
                    <a:pt x="1303" y="1333"/>
                  </a:cubicBezTo>
                  <a:lnTo>
                    <a:pt x="1392" y="1450"/>
                  </a:lnTo>
                  <a:lnTo>
                    <a:pt x="1392" y="1460"/>
                  </a:lnTo>
                  <a:cubicBezTo>
                    <a:pt x="1382" y="1577"/>
                    <a:pt x="1362" y="1695"/>
                    <a:pt x="1353" y="1813"/>
                  </a:cubicBezTo>
                  <a:cubicBezTo>
                    <a:pt x="1353" y="1842"/>
                    <a:pt x="1372" y="1852"/>
                    <a:pt x="1392" y="1852"/>
                  </a:cubicBezTo>
                  <a:cubicBezTo>
                    <a:pt x="1401" y="1852"/>
                    <a:pt x="1421" y="1842"/>
                    <a:pt x="1421" y="1823"/>
                  </a:cubicBezTo>
                  <a:cubicBezTo>
                    <a:pt x="1431" y="1725"/>
                    <a:pt x="1441" y="1627"/>
                    <a:pt x="1460" y="1538"/>
                  </a:cubicBezTo>
                  <a:cubicBezTo>
                    <a:pt x="1510" y="1607"/>
                    <a:pt x="1558" y="1675"/>
                    <a:pt x="1617" y="1744"/>
                  </a:cubicBezTo>
                  <a:cubicBezTo>
                    <a:pt x="1597" y="1862"/>
                    <a:pt x="1588" y="1980"/>
                    <a:pt x="1578" y="2107"/>
                  </a:cubicBezTo>
                  <a:cubicBezTo>
                    <a:pt x="1568" y="2126"/>
                    <a:pt x="1588" y="2146"/>
                    <a:pt x="1608" y="2146"/>
                  </a:cubicBezTo>
                  <a:cubicBezTo>
                    <a:pt x="1627" y="2146"/>
                    <a:pt x="1647" y="2136"/>
                    <a:pt x="1647" y="2107"/>
                  </a:cubicBezTo>
                  <a:cubicBezTo>
                    <a:pt x="1656" y="2019"/>
                    <a:pt x="1666" y="1921"/>
                    <a:pt x="1676" y="1823"/>
                  </a:cubicBezTo>
                  <a:cubicBezTo>
                    <a:pt x="1735" y="1891"/>
                    <a:pt x="1784" y="1960"/>
                    <a:pt x="1833" y="2028"/>
                  </a:cubicBezTo>
                  <a:cubicBezTo>
                    <a:pt x="1843" y="2038"/>
                    <a:pt x="1852" y="2048"/>
                    <a:pt x="1862" y="2048"/>
                  </a:cubicBezTo>
                  <a:cubicBezTo>
                    <a:pt x="1891" y="2048"/>
                    <a:pt x="1911" y="2009"/>
                    <a:pt x="1891" y="1989"/>
                  </a:cubicBezTo>
                  <a:cubicBezTo>
                    <a:pt x="1852" y="1930"/>
                    <a:pt x="1804" y="1871"/>
                    <a:pt x="1764" y="1813"/>
                  </a:cubicBezTo>
                  <a:lnTo>
                    <a:pt x="1725" y="1773"/>
                  </a:lnTo>
                  <a:lnTo>
                    <a:pt x="1725" y="1773"/>
                  </a:lnTo>
                  <a:cubicBezTo>
                    <a:pt x="1833" y="1784"/>
                    <a:pt x="1931" y="1803"/>
                    <a:pt x="2029" y="1813"/>
                  </a:cubicBezTo>
                  <a:lnTo>
                    <a:pt x="2039" y="1813"/>
                  </a:lnTo>
                  <a:cubicBezTo>
                    <a:pt x="2078" y="1813"/>
                    <a:pt x="2078" y="1754"/>
                    <a:pt x="2039" y="1744"/>
                  </a:cubicBezTo>
                  <a:cubicBezTo>
                    <a:pt x="1921" y="1725"/>
                    <a:pt x="1804" y="1715"/>
                    <a:pt x="1676" y="1695"/>
                  </a:cubicBezTo>
                  <a:lnTo>
                    <a:pt x="1666" y="1695"/>
                  </a:lnTo>
                  <a:cubicBezTo>
                    <a:pt x="1617" y="1627"/>
                    <a:pt x="1558" y="1558"/>
                    <a:pt x="1510" y="1490"/>
                  </a:cubicBezTo>
                  <a:lnTo>
                    <a:pt x="1510" y="1490"/>
                  </a:lnTo>
                  <a:cubicBezTo>
                    <a:pt x="1608" y="1499"/>
                    <a:pt x="1706" y="1509"/>
                    <a:pt x="1804" y="1529"/>
                  </a:cubicBezTo>
                  <a:lnTo>
                    <a:pt x="1813" y="1529"/>
                  </a:lnTo>
                  <a:cubicBezTo>
                    <a:pt x="1852" y="1529"/>
                    <a:pt x="1862" y="1460"/>
                    <a:pt x="1813" y="1460"/>
                  </a:cubicBezTo>
                  <a:lnTo>
                    <a:pt x="1460" y="1401"/>
                  </a:lnTo>
                  <a:lnTo>
                    <a:pt x="1451" y="1401"/>
                  </a:lnTo>
                  <a:cubicBezTo>
                    <a:pt x="1412" y="1362"/>
                    <a:pt x="1382" y="1323"/>
                    <a:pt x="1353" y="1283"/>
                  </a:cubicBezTo>
                  <a:cubicBezTo>
                    <a:pt x="1372" y="1264"/>
                    <a:pt x="1392" y="1244"/>
                    <a:pt x="1401" y="1215"/>
                  </a:cubicBezTo>
                  <a:cubicBezTo>
                    <a:pt x="1412" y="1185"/>
                    <a:pt x="1421" y="1146"/>
                    <a:pt x="1421" y="1117"/>
                  </a:cubicBezTo>
                  <a:cubicBezTo>
                    <a:pt x="1470" y="1107"/>
                    <a:pt x="1529" y="1098"/>
                    <a:pt x="1578" y="1098"/>
                  </a:cubicBezTo>
                  <a:cubicBezTo>
                    <a:pt x="1676" y="1166"/>
                    <a:pt x="1774" y="1235"/>
                    <a:pt x="1872" y="1313"/>
                  </a:cubicBezTo>
                  <a:lnTo>
                    <a:pt x="1891" y="1313"/>
                  </a:lnTo>
                  <a:cubicBezTo>
                    <a:pt x="1921" y="1313"/>
                    <a:pt x="1941" y="1274"/>
                    <a:pt x="1911" y="1254"/>
                  </a:cubicBezTo>
                  <a:cubicBezTo>
                    <a:pt x="1833" y="1196"/>
                    <a:pt x="1764" y="1137"/>
                    <a:pt x="1686" y="1078"/>
                  </a:cubicBezTo>
                  <a:cubicBezTo>
                    <a:pt x="1774" y="1068"/>
                    <a:pt x="1852" y="1058"/>
                    <a:pt x="1941" y="1048"/>
                  </a:cubicBezTo>
                  <a:cubicBezTo>
                    <a:pt x="2039" y="1117"/>
                    <a:pt x="2137" y="1185"/>
                    <a:pt x="2235" y="1264"/>
                  </a:cubicBezTo>
                  <a:lnTo>
                    <a:pt x="2254" y="1264"/>
                  </a:lnTo>
                  <a:cubicBezTo>
                    <a:pt x="2283" y="1264"/>
                    <a:pt x="2303" y="1225"/>
                    <a:pt x="2274" y="1205"/>
                  </a:cubicBezTo>
                  <a:cubicBezTo>
                    <a:pt x="2196" y="1146"/>
                    <a:pt x="2117" y="1087"/>
                    <a:pt x="2048" y="1029"/>
                  </a:cubicBezTo>
                  <a:cubicBezTo>
                    <a:pt x="2127" y="1019"/>
                    <a:pt x="2215" y="1009"/>
                    <a:pt x="2303" y="1000"/>
                  </a:cubicBezTo>
                  <a:cubicBezTo>
                    <a:pt x="2342" y="989"/>
                    <a:pt x="2342" y="931"/>
                    <a:pt x="2294" y="931"/>
                  </a:cubicBezTo>
                  <a:cubicBezTo>
                    <a:pt x="2215" y="941"/>
                    <a:pt x="2146" y="950"/>
                    <a:pt x="2078" y="960"/>
                  </a:cubicBezTo>
                  <a:lnTo>
                    <a:pt x="2029" y="960"/>
                  </a:lnTo>
                  <a:cubicBezTo>
                    <a:pt x="2087" y="882"/>
                    <a:pt x="2146" y="804"/>
                    <a:pt x="2215" y="725"/>
                  </a:cubicBezTo>
                  <a:cubicBezTo>
                    <a:pt x="2235" y="696"/>
                    <a:pt x="2205" y="667"/>
                    <a:pt x="2185" y="667"/>
                  </a:cubicBezTo>
                  <a:cubicBezTo>
                    <a:pt x="2176" y="667"/>
                    <a:pt x="2166" y="667"/>
                    <a:pt x="2156" y="676"/>
                  </a:cubicBezTo>
                  <a:cubicBezTo>
                    <a:pt x="2078" y="774"/>
                    <a:pt x="2009" y="872"/>
                    <a:pt x="1931" y="960"/>
                  </a:cubicBezTo>
                  <a:lnTo>
                    <a:pt x="1931" y="980"/>
                  </a:lnTo>
                  <a:lnTo>
                    <a:pt x="1666" y="1009"/>
                  </a:lnTo>
                  <a:cubicBezTo>
                    <a:pt x="1725" y="931"/>
                    <a:pt x="1784" y="852"/>
                    <a:pt x="1852" y="774"/>
                  </a:cubicBezTo>
                  <a:cubicBezTo>
                    <a:pt x="1872" y="745"/>
                    <a:pt x="1843" y="715"/>
                    <a:pt x="1823" y="715"/>
                  </a:cubicBezTo>
                  <a:cubicBezTo>
                    <a:pt x="1813" y="715"/>
                    <a:pt x="1804" y="715"/>
                    <a:pt x="1793" y="725"/>
                  </a:cubicBezTo>
                  <a:cubicBezTo>
                    <a:pt x="1715" y="823"/>
                    <a:pt x="1647" y="921"/>
                    <a:pt x="1568" y="1009"/>
                  </a:cubicBezTo>
                  <a:lnTo>
                    <a:pt x="1568" y="1019"/>
                  </a:lnTo>
                  <a:cubicBezTo>
                    <a:pt x="1510" y="1029"/>
                    <a:pt x="1460" y="1039"/>
                    <a:pt x="1401" y="1048"/>
                  </a:cubicBezTo>
                  <a:cubicBezTo>
                    <a:pt x="1392" y="989"/>
                    <a:pt x="1353" y="941"/>
                    <a:pt x="1294" y="911"/>
                  </a:cubicBezTo>
                  <a:cubicBezTo>
                    <a:pt x="1323" y="852"/>
                    <a:pt x="1343" y="804"/>
                    <a:pt x="1362" y="754"/>
                  </a:cubicBezTo>
                  <a:lnTo>
                    <a:pt x="1362" y="745"/>
                  </a:lnTo>
                  <a:cubicBezTo>
                    <a:pt x="1470" y="706"/>
                    <a:pt x="1588" y="656"/>
                    <a:pt x="1695" y="608"/>
                  </a:cubicBezTo>
                  <a:cubicBezTo>
                    <a:pt x="1735" y="588"/>
                    <a:pt x="1715" y="539"/>
                    <a:pt x="1686" y="539"/>
                  </a:cubicBezTo>
                  <a:lnTo>
                    <a:pt x="1666" y="539"/>
                  </a:lnTo>
                  <a:lnTo>
                    <a:pt x="1401" y="656"/>
                  </a:lnTo>
                  <a:cubicBezTo>
                    <a:pt x="1431" y="578"/>
                    <a:pt x="1470" y="490"/>
                    <a:pt x="1499" y="412"/>
                  </a:cubicBezTo>
                  <a:cubicBezTo>
                    <a:pt x="1617" y="362"/>
                    <a:pt x="1725" y="314"/>
                    <a:pt x="1833" y="275"/>
                  </a:cubicBezTo>
                  <a:cubicBezTo>
                    <a:pt x="1872" y="255"/>
                    <a:pt x="1852" y="206"/>
                    <a:pt x="1823" y="206"/>
                  </a:cubicBezTo>
                  <a:lnTo>
                    <a:pt x="1804" y="206"/>
                  </a:lnTo>
                  <a:lnTo>
                    <a:pt x="1539" y="323"/>
                  </a:lnTo>
                  <a:cubicBezTo>
                    <a:pt x="1568" y="235"/>
                    <a:pt x="1608" y="157"/>
                    <a:pt x="1637" y="79"/>
                  </a:cubicBezTo>
                  <a:cubicBezTo>
                    <a:pt x="1647" y="49"/>
                    <a:pt x="1627" y="29"/>
                    <a:pt x="1608" y="29"/>
                  </a:cubicBezTo>
                  <a:cubicBezTo>
                    <a:pt x="1588" y="29"/>
                    <a:pt x="1578" y="39"/>
                    <a:pt x="1578" y="49"/>
                  </a:cubicBezTo>
                  <a:lnTo>
                    <a:pt x="1490" y="255"/>
                  </a:lnTo>
                  <a:cubicBezTo>
                    <a:pt x="1480" y="275"/>
                    <a:pt x="1480" y="284"/>
                    <a:pt x="1470" y="304"/>
                  </a:cubicBezTo>
                  <a:cubicBezTo>
                    <a:pt x="1431" y="206"/>
                    <a:pt x="1392" y="118"/>
                    <a:pt x="1362" y="20"/>
                  </a:cubicBezTo>
                  <a:cubicBezTo>
                    <a:pt x="1353" y="0"/>
                    <a:pt x="1343" y="0"/>
                    <a:pt x="1323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4"/>
            <p:cNvSpPr/>
            <p:nvPr/>
          </p:nvSpPr>
          <p:spPr>
            <a:xfrm>
              <a:off x="178317" y="2807753"/>
              <a:ext cx="398257" cy="379919"/>
            </a:xfrm>
            <a:custGeom>
              <a:avLst/>
              <a:gdLst/>
              <a:ahLst/>
              <a:cxnLst/>
              <a:rect l="l" t="t" r="r" b="b"/>
              <a:pathLst>
                <a:path w="2344" h="2236" extrusionOk="0">
                  <a:moveTo>
                    <a:pt x="1324" y="1"/>
                  </a:moveTo>
                  <a:cubicBezTo>
                    <a:pt x="1304" y="1"/>
                    <a:pt x="1275" y="31"/>
                    <a:pt x="1294" y="50"/>
                  </a:cubicBezTo>
                  <a:cubicBezTo>
                    <a:pt x="1333" y="168"/>
                    <a:pt x="1383" y="275"/>
                    <a:pt x="1422" y="393"/>
                  </a:cubicBezTo>
                  <a:cubicBezTo>
                    <a:pt x="1431" y="393"/>
                    <a:pt x="1431" y="393"/>
                    <a:pt x="1431" y="403"/>
                  </a:cubicBezTo>
                  <a:cubicBezTo>
                    <a:pt x="1402" y="481"/>
                    <a:pt x="1363" y="560"/>
                    <a:pt x="1333" y="648"/>
                  </a:cubicBezTo>
                  <a:cubicBezTo>
                    <a:pt x="1294" y="550"/>
                    <a:pt x="1255" y="452"/>
                    <a:pt x="1216" y="364"/>
                  </a:cubicBezTo>
                  <a:cubicBezTo>
                    <a:pt x="1216" y="344"/>
                    <a:pt x="1196" y="344"/>
                    <a:pt x="1187" y="344"/>
                  </a:cubicBezTo>
                  <a:cubicBezTo>
                    <a:pt x="1167" y="344"/>
                    <a:pt x="1137" y="364"/>
                    <a:pt x="1148" y="393"/>
                  </a:cubicBezTo>
                  <a:cubicBezTo>
                    <a:pt x="1196" y="501"/>
                    <a:pt x="1246" y="619"/>
                    <a:pt x="1285" y="726"/>
                  </a:cubicBezTo>
                  <a:lnTo>
                    <a:pt x="1294" y="736"/>
                  </a:lnTo>
                  <a:cubicBezTo>
                    <a:pt x="1275" y="785"/>
                    <a:pt x="1246" y="834"/>
                    <a:pt x="1226" y="893"/>
                  </a:cubicBezTo>
                  <a:cubicBezTo>
                    <a:pt x="1206" y="883"/>
                    <a:pt x="1187" y="883"/>
                    <a:pt x="1167" y="883"/>
                  </a:cubicBezTo>
                  <a:cubicBezTo>
                    <a:pt x="1128" y="883"/>
                    <a:pt x="1089" y="893"/>
                    <a:pt x="1059" y="913"/>
                  </a:cubicBezTo>
                  <a:cubicBezTo>
                    <a:pt x="1020" y="863"/>
                    <a:pt x="991" y="824"/>
                    <a:pt x="952" y="775"/>
                  </a:cubicBezTo>
                  <a:cubicBezTo>
                    <a:pt x="971" y="658"/>
                    <a:pt x="981" y="530"/>
                    <a:pt x="1000" y="412"/>
                  </a:cubicBezTo>
                  <a:cubicBezTo>
                    <a:pt x="1000" y="393"/>
                    <a:pt x="981" y="373"/>
                    <a:pt x="961" y="373"/>
                  </a:cubicBezTo>
                  <a:cubicBezTo>
                    <a:pt x="941" y="373"/>
                    <a:pt x="932" y="383"/>
                    <a:pt x="922" y="403"/>
                  </a:cubicBezTo>
                  <a:lnTo>
                    <a:pt x="893" y="697"/>
                  </a:lnTo>
                  <a:cubicBezTo>
                    <a:pt x="834" y="628"/>
                    <a:pt x="785" y="560"/>
                    <a:pt x="736" y="481"/>
                  </a:cubicBezTo>
                  <a:cubicBezTo>
                    <a:pt x="745" y="364"/>
                    <a:pt x="756" y="246"/>
                    <a:pt x="775" y="129"/>
                  </a:cubicBezTo>
                  <a:cubicBezTo>
                    <a:pt x="775" y="99"/>
                    <a:pt x="756" y="90"/>
                    <a:pt x="736" y="90"/>
                  </a:cubicBezTo>
                  <a:cubicBezTo>
                    <a:pt x="726" y="90"/>
                    <a:pt x="706" y="99"/>
                    <a:pt x="706" y="119"/>
                  </a:cubicBezTo>
                  <a:cubicBezTo>
                    <a:pt x="697" y="217"/>
                    <a:pt x="677" y="305"/>
                    <a:pt x="667" y="403"/>
                  </a:cubicBezTo>
                  <a:cubicBezTo>
                    <a:pt x="618" y="334"/>
                    <a:pt x="560" y="266"/>
                    <a:pt x="510" y="197"/>
                  </a:cubicBezTo>
                  <a:cubicBezTo>
                    <a:pt x="501" y="187"/>
                    <a:pt x="491" y="187"/>
                    <a:pt x="481" y="187"/>
                  </a:cubicBezTo>
                  <a:cubicBezTo>
                    <a:pt x="462" y="187"/>
                    <a:pt x="432" y="217"/>
                    <a:pt x="451" y="246"/>
                  </a:cubicBezTo>
                  <a:cubicBezTo>
                    <a:pt x="501" y="305"/>
                    <a:pt x="540" y="364"/>
                    <a:pt x="589" y="412"/>
                  </a:cubicBezTo>
                  <a:cubicBezTo>
                    <a:pt x="599" y="432"/>
                    <a:pt x="608" y="442"/>
                    <a:pt x="618" y="452"/>
                  </a:cubicBezTo>
                  <a:cubicBezTo>
                    <a:pt x="520" y="442"/>
                    <a:pt x="422" y="432"/>
                    <a:pt x="314" y="412"/>
                  </a:cubicBezTo>
                  <a:cubicBezTo>
                    <a:pt x="275" y="412"/>
                    <a:pt x="266" y="481"/>
                    <a:pt x="314" y="481"/>
                  </a:cubicBezTo>
                  <a:cubicBezTo>
                    <a:pt x="432" y="501"/>
                    <a:pt x="549" y="521"/>
                    <a:pt x="667" y="530"/>
                  </a:cubicBezTo>
                  <a:lnTo>
                    <a:pt x="667" y="540"/>
                  </a:lnTo>
                  <a:cubicBezTo>
                    <a:pt x="677" y="540"/>
                    <a:pt x="677" y="530"/>
                    <a:pt x="677" y="530"/>
                  </a:cubicBezTo>
                  <a:cubicBezTo>
                    <a:pt x="736" y="608"/>
                    <a:pt x="785" y="677"/>
                    <a:pt x="843" y="746"/>
                  </a:cubicBezTo>
                  <a:cubicBezTo>
                    <a:pt x="736" y="726"/>
                    <a:pt x="638" y="717"/>
                    <a:pt x="540" y="706"/>
                  </a:cubicBezTo>
                  <a:cubicBezTo>
                    <a:pt x="491" y="706"/>
                    <a:pt x="491" y="765"/>
                    <a:pt x="530" y="775"/>
                  </a:cubicBezTo>
                  <a:cubicBezTo>
                    <a:pt x="647" y="795"/>
                    <a:pt x="775" y="804"/>
                    <a:pt x="893" y="824"/>
                  </a:cubicBezTo>
                  <a:lnTo>
                    <a:pt x="902" y="824"/>
                  </a:lnTo>
                  <a:cubicBezTo>
                    <a:pt x="932" y="863"/>
                    <a:pt x="971" y="913"/>
                    <a:pt x="1000" y="952"/>
                  </a:cubicBezTo>
                  <a:cubicBezTo>
                    <a:pt x="971" y="971"/>
                    <a:pt x="952" y="1000"/>
                    <a:pt x="941" y="1030"/>
                  </a:cubicBezTo>
                  <a:cubicBezTo>
                    <a:pt x="932" y="1059"/>
                    <a:pt x="922" y="1089"/>
                    <a:pt x="922" y="1118"/>
                  </a:cubicBezTo>
                  <a:cubicBezTo>
                    <a:pt x="873" y="1118"/>
                    <a:pt x="814" y="1128"/>
                    <a:pt x="765" y="1138"/>
                  </a:cubicBezTo>
                  <a:cubicBezTo>
                    <a:pt x="667" y="1059"/>
                    <a:pt x="569" y="991"/>
                    <a:pt x="481" y="922"/>
                  </a:cubicBezTo>
                  <a:cubicBezTo>
                    <a:pt x="471" y="913"/>
                    <a:pt x="462" y="913"/>
                    <a:pt x="451" y="913"/>
                  </a:cubicBezTo>
                  <a:cubicBezTo>
                    <a:pt x="422" y="913"/>
                    <a:pt x="403" y="952"/>
                    <a:pt x="432" y="981"/>
                  </a:cubicBezTo>
                  <a:cubicBezTo>
                    <a:pt x="510" y="1030"/>
                    <a:pt x="589" y="1089"/>
                    <a:pt x="667" y="1148"/>
                  </a:cubicBezTo>
                  <a:cubicBezTo>
                    <a:pt x="579" y="1157"/>
                    <a:pt x="491" y="1177"/>
                    <a:pt x="403" y="1187"/>
                  </a:cubicBezTo>
                  <a:cubicBezTo>
                    <a:pt x="305" y="1109"/>
                    <a:pt x="216" y="1040"/>
                    <a:pt x="118" y="971"/>
                  </a:cubicBezTo>
                  <a:cubicBezTo>
                    <a:pt x="109" y="961"/>
                    <a:pt x="99" y="961"/>
                    <a:pt x="99" y="961"/>
                  </a:cubicBezTo>
                  <a:cubicBezTo>
                    <a:pt x="70" y="961"/>
                    <a:pt x="40" y="1000"/>
                    <a:pt x="70" y="1020"/>
                  </a:cubicBezTo>
                  <a:lnTo>
                    <a:pt x="305" y="1196"/>
                  </a:lnTo>
                  <a:cubicBezTo>
                    <a:pt x="216" y="1207"/>
                    <a:pt x="128" y="1216"/>
                    <a:pt x="50" y="1236"/>
                  </a:cubicBezTo>
                  <a:cubicBezTo>
                    <a:pt x="1" y="1236"/>
                    <a:pt x="11" y="1305"/>
                    <a:pt x="50" y="1305"/>
                  </a:cubicBezTo>
                  <a:lnTo>
                    <a:pt x="59" y="1305"/>
                  </a:lnTo>
                  <a:cubicBezTo>
                    <a:pt x="128" y="1294"/>
                    <a:pt x="197" y="1285"/>
                    <a:pt x="275" y="1275"/>
                  </a:cubicBezTo>
                  <a:cubicBezTo>
                    <a:pt x="285" y="1275"/>
                    <a:pt x="305" y="1265"/>
                    <a:pt x="324" y="1265"/>
                  </a:cubicBezTo>
                  <a:cubicBezTo>
                    <a:pt x="255" y="1344"/>
                    <a:pt x="197" y="1422"/>
                    <a:pt x="138" y="1501"/>
                  </a:cubicBezTo>
                  <a:cubicBezTo>
                    <a:pt x="118" y="1530"/>
                    <a:pt x="138" y="1559"/>
                    <a:pt x="168" y="1559"/>
                  </a:cubicBezTo>
                  <a:cubicBezTo>
                    <a:pt x="177" y="1559"/>
                    <a:pt x="187" y="1559"/>
                    <a:pt x="197" y="1549"/>
                  </a:cubicBezTo>
                  <a:cubicBezTo>
                    <a:pt x="266" y="1451"/>
                    <a:pt x="344" y="1363"/>
                    <a:pt x="412" y="1265"/>
                  </a:cubicBezTo>
                  <a:cubicBezTo>
                    <a:pt x="422" y="1265"/>
                    <a:pt x="422" y="1255"/>
                    <a:pt x="422" y="1255"/>
                  </a:cubicBezTo>
                  <a:cubicBezTo>
                    <a:pt x="510" y="1246"/>
                    <a:pt x="599" y="1236"/>
                    <a:pt x="687" y="1216"/>
                  </a:cubicBezTo>
                  <a:lnTo>
                    <a:pt x="687" y="1216"/>
                  </a:lnTo>
                  <a:cubicBezTo>
                    <a:pt x="618" y="1294"/>
                    <a:pt x="560" y="1373"/>
                    <a:pt x="501" y="1461"/>
                  </a:cubicBezTo>
                  <a:cubicBezTo>
                    <a:pt x="481" y="1481"/>
                    <a:pt x="501" y="1510"/>
                    <a:pt x="530" y="1510"/>
                  </a:cubicBezTo>
                  <a:cubicBezTo>
                    <a:pt x="540" y="1510"/>
                    <a:pt x="549" y="1510"/>
                    <a:pt x="549" y="1501"/>
                  </a:cubicBezTo>
                  <a:cubicBezTo>
                    <a:pt x="628" y="1403"/>
                    <a:pt x="706" y="1314"/>
                    <a:pt x="775" y="1216"/>
                  </a:cubicBezTo>
                  <a:lnTo>
                    <a:pt x="785" y="1207"/>
                  </a:lnTo>
                  <a:cubicBezTo>
                    <a:pt x="834" y="1196"/>
                    <a:pt x="883" y="1196"/>
                    <a:pt x="932" y="1187"/>
                  </a:cubicBezTo>
                  <a:cubicBezTo>
                    <a:pt x="941" y="1246"/>
                    <a:pt x="981" y="1305"/>
                    <a:pt x="1039" y="1344"/>
                  </a:cubicBezTo>
                  <a:cubicBezTo>
                    <a:pt x="1020" y="1383"/>
                    <a:pt x="1000" y="1432"/>
                    <a:pt x="981" y="1481"/>
                  </a:cubicBezTo>
                  <a:cubicBezTo>
                    <a:pt x="873" y="1530"/>
                    <a:pt x="765" y="1579"/>
                    <a:pt x="658" y="1618"/>
                  </a:cubicBezTo>
                  <a:cubicBezTo>
                    <a:pt x="618" y="1638"/>
                    <a:pt x="628" y="1686"/>
                    <a:pt x="667" y="1686"/>
                  </a:cubicBezTo>
                  <a:lnTo>
                    <a:pt x="677" y="1686"/>
                  </a:lnTo>
                  <a:cubicBezTo>
                    <a:pt x="765" y="1647"/>
                    <a:pt x="854" y="1608"/>
                    <a:pt x="952" y="1569"/>
                  </a:cubicBezTo>
                  <a:lnTo>
                    <a:pt x="952" y="1569"/>
                  </a:lnTo>
                  <a:cubicBezTo>
                    <a:pt x="912" y="1657"/>
                    <a:pt x="883" y="1736"/>
                    <a:pt x="843" y="1814"/>
                  </a:cubicBezTo>
                  <a:cubicBezTo>
                    <a:pt x="736" y="1863"/>
                    <a:pt x="628" y="1912"/>
                    <a:pt x="510" y="1961"/>
                  </a:cubicBezTo>
                  <a:cubicBezTo>
                    <a:pt x="481" y="1971"/>
                    <a:pt x="491" y="2030"/>
                    <a:pt x="530" y="2030"/>
                  </a:cubicBezTo>
                  <a:lnTo>
                    <a:pt x="540" y="2030"/>
                  </a:lnTo>
                  <a:lnTo>
                    <a:pt x="804" y="1912"/>
                  </a:lnTo>
                  <a:lnTo>
                    <a:pt x="804" y="1912"/>
                  </a:lnTo>
                  <a:cubicBezTo>
                    <a:pt x="775" y="1991"/>
                    <a:pt x="745" y="2069"/>
                    <a:pt x="706" y="2147"/>
                  </a:cubicBezTo>
                  <a:cubicBezTo>
                    <a:pt x="697" y="2176"/>
                    <a:pt x="716" y="2196"/>
                    <a:pt x="745" y="2196"/>
                  </a:cubicBezTo>
                  <a:cubicBezTo>
                    <a:pt x="756" y="2196"/>
                    <a:pt x="765" y="2196"/>
                    <a:pt x="775" y="2176"/>
                  </a:cubicBezTo>
                  <a:lnTo>
                    <a:pt x="863" y="1971"/>
                  </a:lnTo>
                  <a:cubicBezTo>
                    <a:pt x="863" y="1961"/>
                    <a:pt x="873" y="1941"/>
                    <a:pt x="873" y="1932"/>
                  </a:cubicBezTo>
                  <a:cubicBezTo>
                    <a:pt x="912" y="2020"/>
                    <a:pt x="952" y="2118"/>
                    <a:pt x="991" y="2206"/>
                  </a:cubicBezTo>
                  <a:cubicBezTo>
                    <a:pt x="1000" y="2226"/>
                    <a:pt x="1010" y="2235"/>
                    <a:pt x="1020" y="2235"/>
                  </a:cubicBezTo>
                  <a:cubicBezTo>
                    <a:pt x="1039" y="2235"/>
                    <a:pt x="1069" y="2206"/>
                    <a:pt x="1059" y="2187"/>
                  </a:cubicBezTo>
                  <a:cubicBezTo>
                    <a:pt x="1010" y="2069"/>
                    <a:pt x="961" y="1961"/>
                    <a:pt x="922" y="1843"/>
                  </a:cubicBezTo>
                  <a:lnTo>
                    <a:pt x="912" y="1834"/>
                  </a:lnTo>
                  <a:cubicBezTo>
                    <a:pt x="952" y="1755"/>
                    <a:pt x="981" y="1677"/>
                    <a:pt x="1020" y="1588"/>
                  </a:cubicBezTo>
                  <a:cubicBezTo>
                    <a:pt x="1050" y="1686"/>
                    <a:pt x="1089" y="1775"/>
                    <a:pt x="1128" y="1873"/>
                  </a:cubicBezTo>
                  <a:cubicBezTo>
                    <a:pt x="1137" y="1893"/>
                    <a:pt x="1148" y="1893"/>
                    <a:pt x="1157" y="1893"/>
                  </a:cubicBezTo>
                  <a:cubicBezTo>
                    <a:pt x="1187" y="1893"/>
                    <a:pt x="1206" y="1873"/>
                    <a:pt x="1196" y="1843"/>
                  </a:cubicBezTo>
                  <a:cubicBezTo>
                    <a:pt x="1148" y="1736"/>
                    <a:pt x="1108" y="1618"/>
                    <a:pt x="1059" y="1510"/>
                  </a:cubicBezTo>
                  <a:cubicBezTo>
                    <a:pt x="1059" y="1510"/>
                    <a:pt x="1059" y="1501"/>
                    <a:pt x="1050" y="1501"/>
                  </a:cubicBezTo>
                  <a:cubicBezTo>
                    <a:pt x="1069" y="1461"/>
                    <a:pt x="1089" y="1412"/>
                    <a:pt x="1108" y="1363"/>
                  </a:cubicBezTo>
                  <a:cubicBezTo>
                    <a:pt x="1128" y="1373"/>
                    <a:pt x="1148" y="1373"/>
                    <a:pt x="1167" y="1373"/>
                  </a:cubicBezTo>
                  <a:cubicBezTo>
                    <a:pt x="1216" y="1373"/>
                    <a:pt x="1255" y="1363"/>
                    <a:pt x="1294" y="1344"/>
                  </a:cubicBezTo>
                  <a:cubicBezTo>
                    <a:pt x="1333" y="1383"/>
                    <a:pt x="1363" y="1422"/>
                    <a:pt x="1392" y="1461"/>
                  </a:cubicBezTo>
                  <a:cubicBezTo>
                    <a:pt x="1383" y="1579"/>
                    <a:pt x="1363" y="1706"/>
                    <a:pt x="1353" y="1824"/>
                  </a:cubicBezTo>
                  <a:cubicBezTo>
                    <a:pt x="1344" y="1843"/>
                    <a:pt x="1363" y="1863"/>
                    <a:pt x="1383" y="1863"/>
                  </a:cubicBezTo>
                  <a:cubicBezTo>
                    <a:pt x="1402" y="1863"/>
                    <a:pt x="1422" y="1853"/>
                    <a:pt x="1422" y="1834"/>
                  </a:cubicBezTo>
                  <a:lnTo>
                    <a:pt x="1451" y="1540"/>
                  </a:lnTo>
                  <a:cubicBezTo>
                    <a:pt x="1510" y="1608"/>
                    <a:pt x="1559" y="1677"/>
                    <a:pt x="1618" y="1745"/>
                  </a:cubicBezTo>
                  <a:lnTo>
                    <a:pt x="1618" y="1755"/>
                  </a:lnTo>
                  <a:cubicBezTo>
                    <a:pt x="1598" y="1873"/>
                    <a:pt x="1588" y="1991"/>
                    <a:pt x="1569" y="2108"/>
                  </a:cubicBezTo>
                  <a:cubicBezTo>
                    <a:pt x="1569" y="2137"/>
                    <a:pt x="1588" y="2147"/>
                    <a:pt x="1608" y="2147"/>
                  </a:cubicBezTo>
                  <a:cubicBezTo>
                    <a:pt x="1627" y="2147"/>
                    <a:pt x="1637" y="2137"/>
                    <a:pt x="1647" y="2118"/>
                  </a:cubicBezTo>
                  <a:cubicBezTo>
                    <a:pt x="1657" y="2020"/>
                    <a:pt x="1667" y="1922"/>
                    <a:pt x="1677" y="1834"/>
                  </a:cubicBezTo>
                  <a:cubicBezTo>
                    <a:pt x="1725" y="1902"/>
                    <a:pt x="1784" y="1971"/>
                    <a:pt x="1833" y="2039"/>
                  </a:cubicBezTo>
                  <a:cubicBezTo>
                    <a:pt x="1843" y="2049"/>
                    <a:pt x="1853" y="2049"/>
                    <a:pt x="1862" y="2049"/>
                  </a:cubicBezTo>
                  <a:cubicBezTo>
                    <a:pt x="1892" y="2049"/>
                    <a:pt x="1912" y="2020"/>
                    <a:pt x="1892" y="1991"/>
                  </a:cubicBezTo>
                  <a:cubicBezTo>
                    <a:pt x="1843" y="1932"/>
                    <a:pt x="1804" y="1873"/>
                    <a:pt x="1755" y="1824"/>
                  </a:cubicBezTo>
                  <a:cubicBezTo>
                    <a:pt x="1745" y="1804"/>
                    <a:pt x="1735" y="1795"/>
                    <a:pt x="1725" y="1784"/>
                  </a:cubicBezTo>
                  <a:lnTo>
                    <a:pt x="1725" y="1784"/>
                  </a:lnTo>
                  <a:cubicBezTo>
                    <a:pt x="1823" y="1795"/>
                    <a:pt x="1931" y="1804"/>
                    <a:pt x="2029" y="1824"/>
                  </a:cubicBezTo>
                  <a:cubicBezTo>
                    <a:pt x="2078" y="1824"/>
                    <a:pt x="2078" y="1755"/>
                    <a:pt x="2039" y="1755"/>
                  </a:cubicBezTo>
                  <a:cubicBezTo>
                    <a:pt x="1921" y="1736"/>
                    <a:pt x="1794" y="1716"/>
                    <a:pt x="1677" y="1697"/>
                  </a:cubicBezTo>
                  <a:cubicBezTo>
                    <a:pt x="1667" y="1697"/>
                    <a:pt x="1667" y="1697"/>
                    <a:pt x="1667" y="1706"/>
                  </a:cubicBezTo>
                  <a:cubicBezTo>
                    <a:pt x="1618" y="1628"/>
                    <a:pt x="1559" y="1559"/>
                    <a:pt x="1510" y="1490"/>
                  </a:cubicBezTo>
                  <a:lnTo>
                    <a:pt x="1510" y="1490"/>
                  </a:lnTo>
                  <a:cubicBezTo>
                    <a:pt x="1608" y="1510"/>
                    <a:pt x="1706" y="1520"/>
                    <a:pt x="1804" y="1530"/>
                  </a:cubicBezTo>
                  <a:lnTo>
                    <a:pt x="1814" y="1530"/>
                  </a:lnTo>
                  <a:cubicBezTo>
                    <a:pt x="1853" y="1530"/>
                    <a:pt x="1853" y="1471"/>
                    <a:pt x="1814" y="1461"/>
                  </a:cubicBezTo>
                  <a:cubicBezTo>
                    <a:pt x="1696" y="1442"/>
                    <a:pt x="1579" y="1432"/>
                    <a:pt x="1461" y="1412"/>
                  </a:cubicBezTo>
                  <a:lnTo>
                    <a:pt x="1442" y="1412"/>
                  </a:lnTo>
                  <a:lnTo>
                    <a:pt x="1353" y="1294"/>
                  </a:lnTo>
                  <a:cubicBezTo>
                    <a:pt x="1373" y="1275"/>
                    <a:pt x="1383" y="1246"/>
                    <a:pt x="1402" y="1226"/>
                  </a:cubicBezTo>
                  <a:cubicBezTo>
                    <a:pt x="1412" y="1187"/>
                    <a:pt x="1422" y="1157"/>
                    <a:pt x="1412" y="1118"/>
                  </a:cubicBezTo>
                  <a:cubicBezTo>
                    <a:pt x="1471" y="1118"/>
                    <a:pt x="1529" y="1109"/>
                    <a:pt x="1579" y="1098"/>
                  </a:cubicBezTo>
                  <a:cubicBezTo>
                    <a:pt x="1677" y="1177"/>
                    <a:pt x="1775" y="1246"/>
                    <a:pt x="1873" y="1314"/>
                  </a:cubicBezTo>
                  <a:cubicBezTo>
                    <a:pt x="1873" y="1324"/>
                    <a:pt x="1882" y="1324"/>
                    <a:pt x="1892" y="1324"/>
                  </a:cubicBezTo>
                  <a:cubicBezTo>
                    <a:pt x="1921" y="1324"/>
                    <a:pt x="1941" y="1285"/>
                    <a:pt x="1912" y="1255"/>
                  </a:cubicBezTo>
                  <a:cubicBezTo>
                    <a:pt x="1833" y="1207"/>
                    <a:pt x="1755" y="1148"/>
                    <a:pt x="1677" y="1089"/>
                  </a:cubicBezTo>
                  <a:cubicBezTo>
                    <a:pt x="1764" y="1079"/>
                    <a:pt x="1853" y="1059"/>
                    <a:pt x="1941" y="1050"/>
                  </a:cubicBezTo>
                  <a:cubicBezTo>
                    <a:pt x="2039" y="1128"/>
                    <a:pt x="2137" y="1196"/>
                    <a:pt x="2235" y="1265"/>
                  </a:cubicBezTo>
                  <a:cubicBezTo>
                    <a:pt x="2235" y="1275"/>
                    <a:pt x="2245" y="1275"/>
                    <a:pt x="2254" y="1275"/>
                  </a:cubicBezTo>
                  <a:cubicBezTo>
                    <a:pt x="2284" y="1275"/>
                    <a:pt x="2304" y="1236"/>
                    <a:pt x="2274" y="1216"/>
                  </a:cubicBezTo>
                  <a:lnTo>
                    <a:pt x="2039" y="1040"/>
                  </a:lnTo>
                  <a:cubicBezTo>
                    <a:pt x="2127" y="1030"/>
                    <a:pt x="2215" y="1011"/>
                    <a:pt x="2304" y="1000"/>
                  </a:cubicBezTo>
                  <a:cubicBezTo>
                    <a:pt x="2343" y="1000"/>
                    <a:pt x="2333" y="932"/>
                    <a:pt x="2294" y="932"/>
                  </a:cubicBezTo>
                  <a:cubicBezTo>
                    <a:pt x="2215" y="942"/>
                    <a:pt x="2147" y="952"/>
                    <a:pt x="2069" y="961"/>
                  </a:cubicBezTo>
                  <a:cubicBezTo>
                    <a:pt x="2058" y="961"/>
                    <a:pt x="2039" y="971"/>
                    <a:pt x="2019" y="971"/>
                  </a:cubicBezTo>
                  <a:cubicBezTo>
                    <a:pt x="2088" y="893"/>
                    <a:pt x="2147" y="815"/>
                    <a:pt x="2206" y="726"/>
                  </a:cubicBezTo>
                  <a:cubicBezTo>
                    <a:pt x="2235" y="706"/>
                    <a:pt x="2206" y="677"/>
                    <a:pt x="2176" y="677"/>
                  </a:cubicBezTo>
                  <a:cubicBezTo>
                    <a:pt x="2167" y="677"/>
                    <a:pt x="2156" y="677"/>
                    <a:pt x="2156" y="687"/>
                  </a:cubicBezTo>
                  <a:cubicBezTo>
                    <a:pt x="2078" y="785"/>
                    <a:pt x="2010" y="873"/>
                    <a:pt x="1931" y="971"/>
                  </a:cubicBezTo>
                  <a:cubicBezTo>
                    <a:pt x="1931" y="971"/>
                    <a:pt x="1931" y="981"/>
                    <a:pt x="1921" y="981"/>
                  </a:cubicBezTo>
                  <a:cubicBezTo>
                    <a:pt x="1833" y="991"/>
                    <a:pt x="1755" y="1000"/>
                    <a:pt x="1667" y="1020"/>
                  </a:cubicBezTo>
                  <a:cubicBezTo>
                    <a:pt x="1725" y="942"/>
                    <a:pt x="1784" y="854"/>
                    <a:pt x="1853" y="775"/>
                  </a:cubicBezTo>
                  <a:cubicBezTo>
                    <a:pt x="1873" y="756"/>
                    <a:pt x="1843" y="726"/>
                    <a:pt x="1814" y="726"/>
                  </a:cubicBezTo>
                  <a:cubicBezTo>
                    <a:pt x="1814" y="726"/>
                    <a:pt x="1804" y="726"/>
                    <a:pt x="1794" y="736"/>
                  </a:cubicBezTo>
                  <a:cubicBezTo>
                    <a:pt x="1716" y="834"/>
                    <a:pt x="1647" y="922"/>
                    <a:pt x="1569" y="1020"/>
                  </a:cubicBezTo>
                  <a:lnTo>
                    <a:pt x="1569" y="1030"/>
                  </a:lnTo>
                  <a:cubicBezTo>
                    <a:pt x="1510" y="1040"/>
                    <a:pt x="1461" y="1040"/>
                    <a:pt x="1402" y="1050"/>
                  </a:cubicBezTo>
                  <a:cubicBezTo>
                    <a:pt x="1383" y="991"/>
                    <a:pt x="1344" y="952"/>
                    <a:pt x="1294" y="913"/>
                  </a:cubicBezTo>
                  <a:cubicBezTo>
                    <a:pt x="1314" y="863"/>
                    <a:pt x="1344" y="815"/>
                    <a:pt x="1363" y="756"/>
                  </a:cubicBezTo>
                  <a:cubicBezTo>
                    <a:pt x="1471" y="706"/>
                    <a:pt x="1579" y="658"/>
                    <a:pt x="1696" y="619"/>
                  </a:cubicBezTo>
                  <a:cubicBezTo>
                    <a:pt x="1725" y="599"/>
                    <a:pt x="1716" y="540"/>
                    <a:pt x="1677" y="540"/>
                  </a:cubicBezTo>
                  <a:lnTo>
                    <a:pt x="1667" y="550"/>
                  </a:lnTo>
                  <a:cubicBezTo>
                    <a:pt x="1579" y="589"/>
                    <a:pt x="1490" y="628"/>
                    <a:pt x="1402" y="658"/>
                  </a:cubicBezTo>
                  <a:cubicBezTo>
                    <a:pt x="1431" y="579"/>
                    <a:pt x="1471" y="501"/>
                    <a:pt x="1500" y="423"/>
                  </a:cubicBezTo>
                  <a:cubicBezTo>
                    <a:pt x="1608" y="373"/>
                    <a:pt x="1725" y="325"/>
                    <a:pt x="1833" y="275"/>
                  </a:cubicBezTo>
                  <a:cubicBezTo>
                    <a:pt x="1873" y="266"/>
                    <a:pt x="1853" y="207"/>
                    <a:pt x="1823" y="207"/>
                  </a:cubicBezTo>
                  <a:lnTo>
                    <a:pt x="1804" y="207"/>
                  </a:lnTo>
                  <a:lnTo>
                    <a:pt x="1540" y="325"/>
                  </a:lnTo>
                  <a:cubicBezTo>
                    <a:pt x="1569" y="246"/>
                    <a:pt x="1608" y="168"/>
                    <a:pt x="1637" y="90"/>
                  </a:cubicBezTo>
                  <a:cubicBezTo>
                    <a:pt x="1647" y="60"/>
                    <a:pt x="1627" y="40"/>
                    <a:pt x="1598" y="40"/>
                  </a:cubicBezTo>
                  <a:cubicBezTo>
                    <a:pt x="1588" y="40"/>
                    <a:pt x="1579" y="40"/>
                    <a:pt x="1569" y="60"/>
                  </a:cubicBezTo>
                  <a:cubicBezTo>
                    <a:pt x="1540" y="129"/>
                    <a:pt x="1520" y="197"/>
                    <a:pt x="1490" y="266"/>
                  </a:cubicBezTo>
                  <a:cubicBezTo>
                    <a:pt x="1481" y="275"/>
                    <a:pt x="1471" y="295"/>
                    <a:pt x="1471" y="305"/>
                  </a:cubicBezTo>
                  <a:cubicBezTo>
                    <a:pt x="1431" y="217"/>
                    <a:pt x="1392" y="119"/>
                    <a:pt x="1353" y="31"/>
                  </a:cubicBezTo>
                  <a:cubicBezTo>
                    <a:pt x="1353" y="11"/>
                    <a:pt x="1333" y="1"/>
                    <a:pt x="1324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4"/>
            <p:cNvSpPr/>
            <p:nvPr/>
          </p:nvSpPr>
          <p:spPr>
            <a:xfrm>
              <a:off x="2575875" y="944720"/>
              <a:ext cx="398087" cy="379919"/>
            </a:xfrm>
            <a:custGeom>
              <a:avLst/>
              <a:gdLst/>
              <a:ahLst/>
              <a:cxnLst/>
              <a:rect l="l" t="t" r="r" b="b"/>
              <a:pathLst>
                <a:path w="2343" h="2236" extrusionOk="0">
                  <a:moveTo>
                    <a:pt x="1324" y="1"/>
                  </a:moveTo>
                  <a:cubicBezTo>
                    <a:pt x="1304" y="1"/>
                    <a:pt x="1285" y="30"/>
                    <a:pt x="1294" y="50"/>
                  </a:cubicBezTo>
                  <a:cubicBezTo>
                    <a:pt x="1333" y="167"/>
                    <a:pt x="1383" y="275"/>
                    <a:pt x="1422" y="393"/>
                  </a:cubicBezTo>
                  <a:cubicBezTo>
                    <a:pt x="1431" y="393"/>
                    <a:pt x="1431" y="393"/>
                    <a:pt x="1431" y="402"/>
                  </a:cubicBezTo>
                  <a:cubicBezTo>
                    <a:pt x="1402" y="481"/>
                    <a:pt x="1363" y="559"/>
                    <a:pt x="1333" y="648"/>
                  </a:cubicBezTo>
                  <a:cubicBezTo>
                    <a:pt x="1294" y="550"/>
                    <a:pt x="1255" y="461"/>
                    <a:pt x="1216" y="363"/>
                  </a:cubicBezTo>
                  <a:cubicBezTo>
                    <a:pt x="1216" y="344"/>
                    <a:pt x="1196" y="344"/>
                    <a:pt x="1187" y="344"/>
                  </a:cubicBezTo>
                  <a:cubicBezTo>
                    <a:pt x="1167" y="344"/>
                    <a:pt x="1137" y="363"/>
                    <a:pt x="1157" y="393"/>
                  </a:cubicBezTo>
                  <a:cubicBezTo>
                    <a:pt x="1196" y="500"/>
                    <a:pt x="1245" y="618"/>
                    <a:pt x="1285" y="726"/>
                  </a:cubicBezTo>
                  <a:lnTo>
                    <a:pt x="1294" y="736"/>
                  </a:lnTo>
                  <a:cubicBezTo>
                    <a:pt x="1274" y="785"/>
                    <a:pt x="1255" y="834"/>
                    <a:pt x="1226" y="892"/>
                  </a:cubicBezTo>
                  <a:cubicBezTo>
                    <a:pt x="1206" y="883"/>
                    <a:pt x="1187" y="883"/>
                    <a:pt x="1167" y="883"/>
                  </a:cubicBezTo>
                  <a:cubicBezTo>
                    <a:pt x="1128" y="883"/>
                    <a:pt x="1089" y="892"/>
                    <a:pt x="1059" y="912"/>
                  </a:cubicBezTo>
                  <a:cubicBezTo>
                    <a:pt x="1020" y="863"/>
                    <a:pt x="991" y="824"/>
                    <a:pt x="951" y="775"/>
                  </a:cubicBezTo>
                  <a:cubicBezTo>
                    <a:pt x="971" y="657"/>
                    <a:pt x="980" y="530"/>
                    <a:pt x="1000" y="413"/>
                  </a:cubicBezTo>
                  <a:cubicBezTo>
                    <a:pt x="1000" y="393"/>
                    <a:pt x="980" y="373"/>
                    <a:pt x="961" y="373"/>
                  </a:cubicBezTo>
                  <a:cubicBezTo>
                    <a:pt x="941" y="373"/>
                    <a:pt x="932" y="383"/>
                    <a:pt x="932" y="402"/>
                  </a:cubicBezTo>
                  <a:cubicBezTo>
                    <a:pt x="912" y="500"/>
                    <a:pt x="902" y="598"/>
                    <a:pt x="893" y="696"/>
                  </a:cubicBezTo>
                  <a:cubicBezTo>
                    <a:pt x="843" y="628"/>
                    <a:pt x="784" y="559"/>
                    <a:pt x="736" y="491"/>
                  </a:cubicBezTo>
                  <a:lnTo>
                    <a:pt x="736" y="481"/>
                  </a:lnTo>
                  <a:cubicBezTo>
                    <a:pt x="745" y="363"/>
                    <a:pt x="765" y="246"/>
                    <a:pt x="775" y="128"/>
                  </a:cubicBezTo>
                  <a:cubicBezTo>
                    <a:pt x="775" y="99"/>
                    <a:pt x="755" y="89"/>
                    <a:pt x="736" y="89"/>
                  </a:cubicBezTo>
                  <a:cubicBezTo>
                    <a:pt x="726" y="89"/>
                    <a:pt x="706" y="99"/>
                    <a:pt x="706" y="119"/>
                  </a:cubicBezTo>
                  <a:cubicBezTo>
                    <a:pt x="697" y="217"/>
                    <a:pt x="686" y="304"/>
                    <a:pt x="667" y="402"/>
                  </a:cubicBezTo>
                  <a:cubicBezTo>
                    <a:pt x="618" y="334"/>
                    <a:pt x="569" y="265"/>
                    <a:pt x="510" y="197"/>
                  </a:cubicBezTo>
                  <a:cubicBezTo>
                    <a:pt x="501" y="187"/>
                    <a:pt x="490" y="187"/>
                    <a:pt x="481" y="187"/>
                  </a:cubicBezTo>
                  <a:cubicBezTo>
                    <a:pt x="461" y="187"/>
                    <a:pt x="432" y="217"/>
                    <a:pt x="451" y="246"/>
                  </a:cubicBezTo>
                  <a:cubicBezTo>
                    <a:pt x="501" y="304"/>
                    <a:pt x="549" y="363"/>
                    <a:pt x="588" y="413"/>
                  </a:cubicBezTo>
                  <a:cubicBezTo>
                    <a:pt x="599" y="432"/>
                    <a:pt x="608" y="442"/>
                    <a:pt x="618" y="452"/>
                  </a:cubicBezTo>
                  <a:cubicBezTo>
                    <a:pt x="520" y="442"/>
                    <a:pt x="422" y="432"/>
                    <a:pt x="324" y="413"/>
                  </a:cubicBezTo>
                  <a:lnTo>
                    <a:pt x="314" y="413"/>
                  </a:lnTo>
                  <a:cubicBezTo>
                    <a:pt x="275" y="413"/>
                    <a:pt x="265" y="481"/>
                    <a:pt x="314" y="481"/>
                  </a:cubicBezTo>
                  <a:lnTo>
                    <a:pt x="667" y="540"/>
                  </a:lnTo>
                  <a:lnTo>
                    <a:pt x="677" y="540"/>
                  </a:lnTo>
                  <a:lnTo>
                    <a:pt x="677" y="530"/>
                  </a:lnTo>
                  <a:cubicBezTo>
                    <a:pt x="736" y="609"/>
                    <a:pt x="784" y="677"/>
                    <a:pt x="843" y="746"/>
                  </a:cubicBezTo>
                  <a:cubicBezTo>
                    <a:pt x="745" y="726"/>
                    <a:pt x="638" y="716"/>
                    <a:pt x="540" y="707"/>
                  </a:cubicBezTo>
                  <a:cubicBezTo>
                    <a:pt x="501" y="707"/>
                    <a:pt x="490" y="765"/>
                    <a:pt x="530" y="775"/>
                  </a:cubicBezTo>
                  <a:cubicBezTo>
                    <a:pt x="657" y="794"/>
                    <a:pt x="775" y="805"/>
                    <a:pt x="893" y="824"/>
                  </a:cubicBezTo>
                  <a:lnTo>
                    <a:pt x="902" y="824"/>
                  </a:lnTo>
                  <a:cubicBezTo>
                    <a:pt x="932" y="863"/>
                    <a:pt x="971" y="912"/>
                    <a:pt x="1000" y="951"/>
                  </a:cubicBezTo>
                  <a:cubicBezTo>
                    <a:pt x="980" y="971"/>
                    <a:pt x="961" y="1000"/>
                    <a:pt x="941" y="1029"/>
                  </a:cubicBezTo>
                  <a:cubicBezTo>
                    <a:pt x="932" y="1059"/>
                    <a:pt x="922" y="1088"/>
                    <a:pt x="922" y="1118"/>
                  </a:cubicBezTo>
                  <a:cubicBezTo>
                    <a:pt x="873" y="1118"/>
                    <a:pt x="824" y="1127"/>
                    <a:pt x="765" y="1138"/>
                  </a:cubicBezTo>
                  <a:cubicBezTo>
                    <a:pt x="667" y="1059"/>
                    <a:pt x="579" y="990"/>
                    <a:pt x="481" y="922"/>
                  </a:cubicBezTo>
                  <a:cubicBezTo>
                    <a:pt x="471" y="912"/>
                    <a:pt x="461" y="912"/>
                    <a:pt x="461" y="912"/>
                  </a:cubicBezTo>
                  <a:cubicBezTo>
                    <a:pt x="432" y="912"/>
                    <a:pt x="403" y="951"/>
                    <a:pt x="432" y="981"/>
                  </a:cubicBezTo>
                  <a:cubicBezTo>
                    <a:pt x="510" y="1029"/>
                    <a:pt x="588" y="1088"/>
                    <a:pt x="667" y="1147"/>
                  </a:cubicBezTo>
                  <a:cubicBezTo>
                    <a:pt x="579" y="1157"/>
                    <a:pt x="490" y="1177"/>
                    <a:pt x="403" y="1186"/>
                  </a:cubicBezTo>
                  <a:cubicBezTo>
                    <a:pt x="314" y="1108"/>
                    <a:pt x="216" y="1040"/>
                    <a:pt x="118" y="971"/>
                  </a:cubicBezTo>
                  <a:cubicBezTo>
                    <a:pt x="109" y="961"/>
                    <a:pt x="98" y="961"/>
                    <a:pt x="98" y="961"/>
                  </a:cubicBezTo>
                  <a:cubicBezTo>
                    <a:pt x="69" y="961"/>
                    <a:pt x="40" y="1000"/>
                    <a:pt x="69" y="1020"/>
                  </a:cubicBezTo>
                  <a:lnTo>
                    <a:pt x="305" y="1196"/>
                  </a:lnTo>
                  <a:cubicBezTo>
                    <a:pt x="216" y="1206"/>
                    <a:pt x="138" y="1225"/>
                    <a:pt x="50" y="1236"/>
                  </a:cubicBezTo>
                  <a:cubicBezTo>
                    <a:pt x="0" y="1236"/>
                    <a:pt x="11" y="1304"/>
                    <a:pt x="50" y="1304"/>
                  </a:cubicBezTo>
                  <a:lnTo>
                    <a:pt x="59" y="1304"/>
                  </a:lnTo>
                  <a:cubicBezTo>
                    <a:pt x="128" y="1294"/>
                    <a:pt x="207" y="1284"/>
                    <a:pt x="275" y="1275"/>
                  </a:cubicBezTo>
                  <a:cubicBezTo>
                    <a:pt x="294" y="1275"/>
                    <a:pt x="305" y="1265"/>
                    <a:pt x="324" y="1265"/>
                  </a:cubicBezTo>
                  <a:cubicBezTo>
                    <a:pt x="265" y="1343"/>
                    <a:pt x="196" y="1421"/>
                    <a:pt x="138" y="1510"/>
                  </a:cubicBezTo>
                  <a:cubicBezTo>
                    <a:pt x="118" y="1530"/>
                    <a:pt x="138" y="1559"/>
                    <a:pt x="167" y="1559"/>
                  </a:cubicBezTo>
                  <a:cubicBezTo>
                    <a:pt x="177" y="1559"/>
                    <a:pt x="187" y="1559"/>
                    <a:pt x="196" y="1549"/>
                  </a:cubicBezTo>
                  <a:cubicBezTo>
                    <a:pt x="265" y="1451"/>
                    <a:pt x="344" y="1363"/>
                    <a:pt x="412" y="1265"/>
                  </a:cubicBezTo>
                  <a:cubicBezTo>
                    <a:pt x="422" y="1265"/>
                    <a:pt x="422" y="1255"/>
                    <a:pt x="422" y="1255"/>
                  </a:cubicBezTo>
                  <a:cubicBezTo>
                    <a:pt x="510" y="1245"/>
                    <a:pt x="599" y="1236"/>
                    <a:pt x="686" y="1216"/>
                  </a:cubicBezTo>
                  <a:lnTo>
                    <a:pt x="686" y="1216"/>
                  </a:lnTo>
                  <a:cubicBezTo>
                    <a:pt x="618" y="1294"/>
                    <a:pt x="559" y="1382"/>
                    <a:pt x="501" y="1461"/>
                  </a:cubicBezTo>
                  <a:cubicBezTo>
                    <a:pt x="481" y="1480"/>
                    <a:pt x="501" y="1510"/>
                    <a:pt x="530" y="1510"/>
                  </a:cubicBezTo>
                  <a:cubicBezTo>
                    <a:pt x="540" y="1510"/>
                    <a:pt x="549" y="1510"/>
                    <a:pt x="559" y="1500"/>
                  </a:cubicBezTo>
                  <a:cubicBezTo>
                    <a:pt x="628" y="1402"/>
                    <a:pt x="706" y="1314"/>
                    <a:pt x="775" y="1216"/>
                  </a:cubicBezTo>
                  <a:cubicBezTo>
                    <a:pt x="784" y="1216"/>
                    <a:pt x="784" y="1206"/>
                    <a:pt x="784" y="1206"/>
                  </a:cubicBezTo>
                  <a:cubicBezTo>
                    <a:pt x="834" y="1196"/>
                    <a:pt x="882" y="1196"/>
                    <a:pt x="932" y="1186"/>
                  </a:cubicBezTo>
                  <a:cubicBezTo>
                    <a:pt x="951" y="1245"/>
                    <a:pt x="991" y="1304"/>
                    <a:pt x="1039" y="1343"/>
                  </a:cubicBezTo>
                  <a:cubicBezTo>
                    <a:pt x="1030" y="1382"/>
                    <a:pt x="1010" y="1432"/>
                    <a:pt x="991" y="1480"/>
                  </a:cubicBezTo>
                  <a:cubicBezTo>
                    <a:pt x="873" y="1530"/>
                    <a:pt x="765" y="1578"/>
                    <a:pt x="657" y="1617"/>
                  </a:cubicBezTo>
                  <a:cubicBezTo>
                    <a:pt x="618" y="1637"/>
                    <a:pt x="638" y="1686"/>
                    <a:pt x="667" y="1686"/>
                  </a:cubicBezTo>
                  <a:lnTo>
                    <a:pt x="677" y="1686"/>
                  </a:lnTo>
                  <a:cubicBezTo>
                    <a:pt x="775" y="1647"/>
                    <a:pt x="863" y="1608"/>
                    <a:pt x="951" y="1578"/>
                  </a:cubicBezTo>
                  <a:lnTo>
                    <a:pt x="951" y="1578"/>
                  </a:lnTo>
                  <a:cubicBezTo>
                    <a:pt x="912" y="1657"/>
                    <a:pt x="882" y="1735"/>
                    <a:pt x="843" y="1813"/>
                  </a:cubicBezTo>
                  <a:lnTo>
                    <a:pt x="520" y="1961"/>
                  </a:lnTo>
                  <a:cubicBezTo>
                    <a:pt x="481" y="1970"/>
                    <a:pt x="490" y="2029"/>
                    <a:pt x="530" y="2029"/>
                  </a:cubicBezTo>
                  <a:lnTo>
                    <a:pt x="540" y="2029"/>
                  </a:lnTo>
                  <a:lnTo>
                    <a:pt x="804" y="1911"/>
                  </a:lnTo>
                  <a:lnTo>
                    <a:pt x="804" y="1911"/>
                  </a:lnTo>
                  <a:cubicBezTo>
                    <a:pt x="775" y="1990"/>
                    <a:pt x="745" y="2068"/>
                    <a:pt x="706" y="2147"/>
                  </a:cubicBezTo>
                  <a:cubicBezTo>
                    <a:pt x="697" y="2176"/>
                    <a:pt x="726" y="2196"/>
                    <a:pt x="745" y="2196"/>
                  </a:cubicBezTo>
                  <a:cubicBezTo>
                    <a:pt x="755" y="2196"/>
                    <a:pt x="765" y="2196"/>
                    <a:pt x="775" y="2176"/>
                  </a:cubicBezTo>
                  <a:lnTo>
                    <a:pt x="863" y="1970"/>
                  </a:lnTo>
                  <a:cubicBezTo>
                    <a:pt x="863" y="1961"/>
                    <a:pt x="873" y="1941"/>
                    <a:pt x="882" y="1931"/>
                  </a:cubicBezTo>
                  <a:cubicBezTo>
                    <a:pt x="912" y="2020"/>
                    <a:pt x="951" y="2118"/>
                    <a:pt x="991" y="2205"/>
                  </a:cubicBezTo>
                  <a:cubicBezTo>
                    <a:pt x="1000" y="2225"/>
                    <a:pt x="1010" y="2235"/>
                    <a:pt x="1020" y="2235"/>
                  </a:cubicBezTo>
                  <a:cubicBezTo>
                    <a:pt x="1049" y="2235"/>
                    <a:pt x="1069" y="2205"/>
                    <a:pt x="1059" y="2186"/>
                  </a:cubicBezTo>
                  <a:cubicBezTo>
                    <a:pt x="1010" y="2068"/>
                    <a:pt x="971" y="1961"/>
                    <a:pt x="922" y="1843"/>
                  </a:cubicBezTo>
                  <a:lnTo>
                    <a:pt x="912" y="1833"/>
                  </a:lnTo>
                  <a:cubicBezTo>
                    <a:pt x="951" y="1755"/>
                    <a:pt x="980" y="1676"/>
                    <a:pt x="1020" y="1588"/>
                  </a:cubicBezTo>
                  <a:cubicBezTo>
                    <a:pt x="1059" y="1686"/>
                    <a:pt x="1089" y="1784"/>
                    <a:pt x="1128" y="1872"/>
                  </a:cubicBezTo>
                  <a:cubicBezTo>
                    <a:pt x="1137" y="1892"/>
                    <a:pt x="1147" y="1892"/>
                    <a:pt x="1157" y="1892"/>
                  </a:cubicBezTo>
                  <a:cubicBezTo>
                    <a:pt x="1187" y="1892"/>
                    <a:pt x="1206" y="1872"/>
                    <a:pt x="1196" y="1843"/>
                  </a:cubicBezTo>
                  <a:cubicBezTo>
                    <a:pt x="1147" y="1735"/>
                    <a:pt x="1108" y="1617"/>
                    <a:pt x="1059" y="1510"/>
                  </a:cubicBezTo>
                  <a:lnTo>
                    <a:pt x="1059" y="1500"/>
                  </a:lnTo>
                  <a:cubicBezTo>
                    <a:pt x="1069" y="1461"/>
                    <a:pt x="1089" y="1412"/>
                    <a:pt x="1108" y="1363"/>
                  </a:cubicBezTo>
                  <a:cubicBezTo>
                    <a:pt x="1128" y="1373"/>
                    <a:pt x="1147" y="1373"/>
                    <a:pt x="1167" y="1373"/>
                  </a:cubicBezTo>
                  <a:cubicBezTo>
                    <a:pt x="1216" y="1373"/>
                    <a:pt x="1265" y="1363"/>
                    <a:pt x="1304" y="1343"/>
                  </a:cubicBezTo>
                  <a:lnTo>
                    <a:pt x="1392" y="1461"/>
                  </a:lnTo>
                  <a:cubicBezTo>
                    <a:pt x="1383" y="1578"/>
                    <a:pt x="1363" y="1706"/>
                    <a:pt x="1353" y="1824"/>
                  </a:cubicBezTo>
                  <a:cubicBezTo>
                    <a:pt x="1343" y="1843"/>
                    <a:pt x="1363" y="1863"/>
                    <a:pt x="1383" y="1863"/>
                  </a:cubicBezTo>
                  <a:cubicBezTo>
                    <a:pt x="1402" y="1863"/>
                    <a:pt x="1422" y="1853"/>
                    <a:pt x="1422" y="1833"/>
                  </a:cubicBezTo>
                  <a:lnTo>
                    <a:pt x="1451" y="1539"/>
                  </a:lnTo>
                  <a:cubicBezTo>
                    <a:pt x="1510" y="1608"/>
                    <a:pt x="1559" y="1676"/>
                    <a:pt x="1618" y="1755"/>
                  </a:cubicBezTo>
                  <a:cubicBezTo>
                    <a:pt x="1598" y="1872"/>
                    <a:pt x="1588" y="1990"/>
                    <a:pt x="1568" y="2107"/>
                  </a:cubicBezTo>
                  <a:cubicBezTo>
                    <a:pt x="1568" y="2137"/>
                    <a:pt x="1588" y="2147"/>
                    <a:pt x="1608" y="2147"/>
                  </a:cubicBezTo>
                  <a:cubicBezTo>
                    <a:pt x="1627" y="2147"/>
                    <a:pt x="1637" y="2137"/>
                    <a:pt x="1647" y="2118"/>
                  </a:cubicBezTo>
                  <a:cubicBezTo>
                    <a:pt x="1657" y="2020"/>
                    <a:pt x="1666" y="1931"/>
                    <a:pt x="1677" y="1833"/>
                  </a:cubicBezTo>
                  <a:cubicBezTo>
                    <a:pt x="1735" y="1902"/>
                    <a:pt x="1784" y="1970"/>
                    <a:pt x="1833" y="2039"/>
                  </a:cubicBezTo>
                  <a:cubicBezTo>
                    <a:pt x="1843" y="2049"/>
                    <a:pt x="1853" y="2049"/>
                    <a:pt x="1862" y="2049"/>
                  </a:cubicBezTo>
                  <a:cubicBezTo>
                    <a:pt x="1892" y="2049"/>
                    <a:pt x="1912" y="2020"/>
                    <a:pt x="1892" y="1990"/>
                  </a:cubicBezTo>
                  <a:cubicBezTo>
                    <a:pt x="1853" y="1931"/>
                    <a:pt x="1804" y="1872"/>
                    <a:pt x="1755" y="1824"/>
                  </a:cubicBezTo>
                  <a:cubicBezTo>
                    <a:pt x="1745" y="1804"/>
                    <a:pt x="1735" y="1794"/>
                    <a:pt x="1725" y="1784"/>
                  </a:cubicBezTo>
                  <a:lnTo>
                    <a:pt x="1725" y="1784"/>
                  </a:lnTo>
                  <a:cubicBezTo>
                    <a:pt x="1833" y="1794"/>
                    <a:pt x="1931" y="1804"/>
                    <a:pt x="2029" y="1824"/>
                  </a:cubicBezTo>
                  <a:lnTo>
                    <a:pt x="2039" y="1824"/>
                  </a:lnTo>
                  <a:cubicBezTo>
                    <a:pt x="2078" y="1824"/>
                    <a:pt x="2078" y="1755"/>
                    <a:pt x="2039" y="1755"/>
                  </a:cubicBezTo>
                  <a:cubicBezTo>
                    <a:pt x="1921" y="1735"/>
                    <a:pt x="1804" y="1715"/>
                    <a:pt x="1677" y="1706"/>
                  </a:cubicBezTo>
                  <a:lnTo>
                    <a:pt x="1677" y="1696"/>
                  </a:lnTo>
                  <a:lnTo>
                    <a:pt x="1666" y="1706"/>
                  </a:lnTo>
                  <a:cubicBezTo>
                    <a:pt x="1618" y="1628"/>
                    <a:pt x="1559" y="1559"/>
                    <a:pt x="1510" y="1490"/>
                  </a:cubicBezTo>
                  <a:lnTo>
                    <a:pt x="1510" y="1490"/>
                  </a:lnTo>
                  <a:cubicBezTo>
                    <a:pt x="1608" y="1510"/>
                    <a:pt x="1706" y="1519"/>
                    <a:pt x="1804" y="1530"/>
                  </a:cubicBezTo>
                  <a:lnTo>
                    <a:pt x="1814" y="1530"/>
                  </a:lnTo>
                  <a:cubicBezTo>
                    <a:pt x="1853" y="1530"/>
                    <a:pt x="1862" y="1471"/>
                    <a:pt x="1814" y="1461"/>
                  </a:cubicBezTo>
                  <a:cubicBezTo>
                    <a:pt x="1696" y="1441"/>
                    <a:pt x="1579" y="1432"/>
                    <a:pt x="1461" y="1412"/>
                  </a:cubicBezTo>
                  <a:lnTo>
                    <a:pt x="1451" y="1412"/>
                  </a:lnTo>
                  <a:cubicBezTo>
                    <a:pt x="1412" y="1373"/>
                    <a:pt x="1383" y="1334"/>
                    <a:pt x="1353" y="1294"/>
                  </a:cubicBezTo>
                  <a:cubicBezTo>
                    <a:pt x="1372" y="1275"/>
                    <a:pt x="1392" y="1245"/>
                    <a:pt x="1402" y="1225"/>
                  </a:cubicBezTo>
                  <a:cubicBezTo>
                    <a:pt x="1412" y="1186"/>
                    <a:pt x="1422" y="1157"/>
                    <a:pt x="1422" y="1118"/>
                  </a:cubicBezTo>
                  <a:cubicBezTo>
                    <a:pt x="1470" y="1118"/>
                    <a:pt x="1529" y="1108"/>
                    <a:pt x="1579" y="1098"/>
                  </a:cubicBezTo>
                  <a:cubicBezTo>
                    <a:pt x="1677" y="1177"/>
                    <a:pt x="1775" y="1245"/>
                    <a:pt x="1873" y="1314"/>
                  </a:cubicBezTo>
                  <a:cubicBezTo>
                    <a:pt x="1882" y="1323"/>
                    <a:pt x="1882" y="1323"/>
                    <a:pt x="1892" y="1323"/>
                  </a:cubicBezTo>
                  <a:cubicBezTo>
                    <a:pt x="1921" y="1323"/>
                    <a:pt x="1941" y="1284"/>
                    <a:pt x="1912" y="1255"/>
                  </a:cubicBezTo>
                  <a:cubicBezTo>
                    <a:pt x="1833" y="1206"/>
                    <a:pt x="1755" y="1147"/>
                    <a:pt x="1686" y="1088"/>
                  </a:cubicBezTo>
                  <a:cubicBezTo>
                    <a:pt x="1764" y="1079"/>
                    <a:pt x="1853" y="1059"/>
                    <a:pt x="1941" y="1049"/>
                  </a:cubicBezTo>
                  <a:cubicBezTo>
                    <a:pt x="2039" y="1127"/>
                    <a:pt x="2137" y="1196"/>
                    <a:pt x="2235" y="1265"/>
                  </a:cubicBezTo>
                  <a:cubicBezTo>
                    <a:pt x="2235" y="1275"/>
                    <a:pt x="2245" y="1275"/>
                    <a:pt x="2254" y="1275"/>
                  </a:cubicBezTo>
                  <a:cubicBezTo>
                    <a:pt x="2284" y="1275"/>
                    <a:pt x="2304" y="1236"/>
                    <a:pt x="2274" y="1216"/>
                  </a:cubicBezTo>
                  <a:lnTo>
                    <a:pt x="2039" y="1040"/>
                  </a:lnTo>
                  <a:cubicBezTo>
                    <a:pt x="2127" y="1029"/>
                    <a:pt x="2215" y="1020"/>
                    <a:pt x="2304" y="1000"/>
                  </a:cubicBezTo>
                  <a:cubicBezTo>
                    <a:pt x="2343" y="1000"/>
                    <a:pt x="2343" y="931"/>
                    <a:pt x="2293" y="931"/>
                  </a:cubicBezTo>
                  <a:cubicBezTo>
                    <a:pt x="2215" y="942"/>
                    <a:pt x="2147" y="951"/>
                    <a:pt x="2078" y="961"/>
                  </a:cubicBezTo>
                  <a:cubicBezTo>
                    <a:pt x="2058" y="961"/>
                    <a:pt x="2039" y="971"/>
                    <a:pt x="2029" y="971"/>
                  </a:cubicBezTo>
                  <a:cubicBezTo>
                    <a:pt x="2088" y="892"/>
                    <a:pt x="2147" y="814"/>
                    <a:pt x="2215" y="736"/>
                  </a:cubicBezTo>
                  <a:cubicBezTo>
                    <a:pt x="2235" y="707"/>
                    <a:pt x="2206" y="677"/>
                    <a:pt x="2176" y="677"/>
                  </a:cubicBezTo>
                  <a:cubicBezTo>
                    <a:pt x="2176" y="677"/>
                    <a:pt x="2167" y="677"/>
                    <a:pt x="2156" y="687"/>
                  </a:cubicBezTo>
                  <a:cubicBezTo>
                    <a:pt x="2078" y="785"/>
                    <a:pt x="2010" y="873"/>
                    <a:pt x="1931" y="971"/>
                  </a:cubicBezTo>
                  <a:lnTo>
                    <a:pt x="1931" y="981"/>
                  </a:lnTo>
                  <a:cubicBezTo>
                    <a:pt x="1843" y="990"/>
                    <a:pt x="1755" y="1000"/>
                    <a:pt x="1666" y="1020"/>
                  </a:cubicBezTo>
                  <a:cubicBezTo>
                    <a:pt x="1725" y="942"/>
                    <a:pt x="1784" y="863"/>
                    <a:pt x="1853" y="775"/>
                  </a:cubicBezTo>
                  <a:cubicBezTo>
                    <a:pt x="1873" y="755"/>
                    <a:pt x="1843" y="726"/>
                    <a:pt x="1823" y="726"/>
                  </a:cubicBezTo>
                  <a:cubicBezTo>
                    <a:pt x="1814" y="726"/>
                    <a:pt x="1804" y="726"/>
                    <a:pt x="1794" y="736"/>
                  </a:cubicBezTo>
                  <a:cubicBezTo>
                    <a:pt x="1716" y="834"/>
                    <a:pt x="1647" y="922"/>
                    <a:pt x="1568" y="1020"/>
                  </a:cubicBezTo>
                  <a:lnTo>
                    <a:pt x="1568" y="1029"/>
                  </a:lnTo>
                  <a:cubicBezTo>
                    <a:pt x="1510" y="1040"/>
                    <a:pt x="1461" y="1040"/>
                    <a:pt x="1402" y="1049"/>
                  </a:cubicBezTo>
                  <a:cubicBezTo>
                    <a:pt x="1383" y="1000"/>
                    <a:pt x="1353" y="951"/>
                    <a:pt x="1294" y="912"/>
                  </a:cubicBezTo>
                  <a:cubicBezTo>
                    <a:pt x="1314" y="863"/>
                    <a:pt x="1343" y="814"/>
                    <a:pt x="1363" y="755"/>
                  </a:cubicBezTo>
                  <a:cubicBezTo>
                    <a:pt x="1470" y="707"/>
                    <a:pt x="1588" y="657"/>
                    <a:pt x="1696" y="618"/>
                  </a:cubicBezTo>
                  <a:cubicBezTo>
                    <a:pt x="1735" y="598"/>
                    <a:pt x="1716" y="550"/>
                    <a:pt x="1686" y="550"/>
                  </a:cubicBezTo>
                  <a:lnTo>
                    <a:pt x="1666" y="550"/>
                  </a:lnTo>
                  <a:cubicBezTo>
                    <a:pt x="1579" y="589"/>
                    <a:pt x="1490" y="628"/>
                    <a:pt x="1402" y="657"/>
                  </a:cubicBezTo>
                  <a:cubicBezTo>
                    <a:pt x="1431" y="579"/>
                    <a:pt x="1470" y="500"/>
                    <a:pt x="1500" y="422"/>
                  </a:cubicBezTo>
                  <a:cubicBezTo>
                    <a:pt x="1608" y="373"/>
                    <a:pt x="1725" y="324"/>
                    <a:pt x="1833" y="275"/>
                  </a:cubicBezTo>
                  <a:cubicBezTo>
                    <a:pt x="1873" y="265"/>
                    <a:pt x="1853" y="206"/>
                    <a:pt x="1823" y="206"/>
                  </a:cubicBezTo>
                  <a:lnTo>
                    <a:pt x="1804" y="206"/>
                  </a:lnTo>
                  <a:lnTo>
                    <a:pt x="1539" y="324"/>
                  </a:lnTo>
                  <a:cubicBezTo>
                    <a:pt x="1568" y="246"/>
                    <a:pt x="1608" y="167"/>
                    <a:pt x="1637" y="89"/>
                  </a:cubicBezTo>
                  <a:cubicBezTo>
                    <a:pt x="1647" y="60"/>
                    <a:pt x="1627" y="40"/>
                    <a:pt x="1608" y="40"/>
                  </a:cubicBezTo>
                  <a:cubicBezTo>
                    <a:pt x="1588" y="40"/>
                    <a:pt x="1579" y="40"/>
                    <a:pt x="1568" y="60"/>
                  </a:cubicBezTo>
                  <a:cubicBezTo>
                    <a:pt x="1549" y="128"/>
                    <a:pt x="1520" y="197"/>
                    <a:pt x="1490" y="265"/>
                  </a:cubicBezTo>
                  <a:cubicBezTo>
                    <a:pt x="1481" y="275"/>
                    <a:pt x="1481" y="295"/>
                    <a:pt x="1470" y="304"/>
                  </a:cubicBezTo>
                  <a:cubicBezTo>
                    <a:pt x="1431" y="217"/>
                    <a:pt x="1392" y="119"/>
                    <a:pt x="1353" y="30"/>
                  </a:cubicBezTo>
                  <a:cubicBezTo>
                    <a:pt x="1353" y="10"/>
                    <a:pt x="1343" y="1"/>
                    <a:pt x="1324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4"/>
            <p:cNvSpPr/>
            <p:nvPr/>
          </p:nvSpPr>
          <p:spPr>
            <a:xfrm>
              <a:off x="1072537" y="763259"/>
              <a:ext cx="213231" cy="203212"/>
            </a:xfrm>
            <a:custGeom>
              <a:avLst/>
              <a:gdLst/>
              <a:ahLst/>
              <a:cxnLst/>
              <a:rect l="l" t="t" r="r" b="b"/>
              <a:pathLst>
                <a:path w="1255" h="1196" extrusionOk="0">
                  <a:moveTo>
                    <a:pt x="706" y="0"/>
                  </a:moveTo>
                  <a:cubicBezTo>
                    <a:pt x="696" y="0"/>
                    <a:pt x="686" y="11"/>
                    <a:pt x="686" y="30"/>
                  </a:cubicBezTo>
                  <a:cubicBezTo>
                    <a:pt x="715" y="89"/>
                    <a:pt x="735" y="148"/>
                    <a:pt x="765" y="207"/>
                  </a:cubicBezTo>
                  <a:cubicBezTo>
                    <a:pt x="745" y="255"/>
                    <a:pt x="725" y="294"/>
                    <a:pt x="715" y="344"/>
                  </a:cubicBezTo>
                  <a:cubicBezTo>
                    <a:pt x="696" y="294"/>
                    <a:pt x="667" y="246"/>
                    <a:pt x="647" y="196"/>
                  </a:cubicBezTo>
                  <a:cubicBezTo>
                    <a:pt x="647" y="187"/>
                    <a:pt x="637" y="177"/>
                    <a:pt x="637" y="177"/>
                  </a:cubicBezTo>
                  <a:cubicBezTo>
                    <a:pt x="617" y="177"/>
                    <a:pt x="608" y="196"/>
                    <a:pt x="617" y="207"/>
                  </a:cubicBezTo>
                  <a:cubicBezTo>
                    <a:pt x="637" y="265"/>
                    <a:pt x="667" y="324"/>
                    <a:pt x="686" y="383"/>
                  </a:cubicBezTo>
                  <a:cubicBezTo>
                    <a:pt x="686" y="392"/>
                    <a:pt x="686" y="392"/>
                    <a:pt x="696" y="392"/>
                  </a:cubicBezTo>
                  <a:cubicBezTo>
                    <a:pt x="676" y="422"/>
                    <a:pt x="667" y="451"/>
                    <a:pt x="656" y="471"/>
                  </a:cubicBezTo>
                  <a:lnTo>
                    <a:pt x="627" y="471"/>
                  </a:lnTo>
                  <a:cubicBezTo>
                    <a:pt x="608" y="471"/>
                    <a:pt x="588" y="481"/>
                    <a:pt x="569" y="490"/>
                  </a:cubicBezTo>
                  <a:cubicBezTo>
                    <a:pt x="549" y="461"/>
                    <a:pt x="529" y="442"/>
                    <a:pt x="510" y="412"/>
                  </a:cubicBezTo>
                  <a:cubicBezTo>
                    <a:pt x="519" y="353"/>
                    <a:pt x="529" y="285"/>
                    <a:pt x="529" y="216"/>
                  </a:cubicBezTo>
                  <a:cubicBezTo>
                    <a:pt x="529" y="207"/>
                    <a:pt x="519" y="196"/>
                    <a:pt x="510" y="196"/>
                  </a:cubicBezTo>
                  <a:cubicBezTo>
                    <a:pt x="500" y="196"/>
                    <a:pt x="500" y="207"/>
                    <a:pt x="490" y="216"/>
                  </a:cubicBezTo>
                  <a:cubicBezTo>
                    <a:pt x="490" y="265"/>
                    <a:pt x="480" y="314"/>
                    <a:pt x="480" y="373"/>
                  </a:cubicBezTo>
                  <a:lnTo>
                    <a:pt x="392" y="255"/>
                  </a:lnTo>
                  <a:cubicBezTo>
                    <a:pt x="402" y="196"/>
                    <a:pt x="402" y="128"/>
                    <a:pt x="412" y="69"/>
                  </a:cubicBezTo>
                  <a:cubicBezTo>
                    <a:pt x="412" y="50"/>
                    <a:pt x="402" y="40"/>
                    <a:pt x="392" y="40"/>
                  </a:cubicBezTo>
                  <a:cubicBezTo>
                    <a:pt x="382" y="40"/>
                    <a:pt x="373" y="50"/>
                    <a:pt x="373" y="59"/>
                  </a:cubicBezTo>
                  <a:cubicBezTo>
                    <a:pt x="373" y="109"/>
                    <a:pt x="362" y="167"/>
                    <a:pt x="353" y="216"/>
                  </a:cubicBezTo>
                  <a:cubicBezTo>
                    <a:pt x="323" y="177"/>
                    <a:pt x="304" y="138"/>
                    <a:pt x="275" y="109"/>
                  </a:cubicBezTo>
                  <a:cubicBezTo>
                    <a:pt x="264" y="98"/>
                    <a:pt x="264" y="98"/>
                    <a:pt x="255" y="98"/>
                  </a:cubicBezTo>
                  <a:cubicBezTo>
                    <a:pt x="245" y="98"/>
                    <a:pt x="225" y="109"/>
                    <a:pt x="245" y="128"/>
                  </a:cubicBezTo>
                  <a:cubicBezTo>
                    <a:pt x="264" y="157"/>
                    <a:pt x="284" y="187"/>
                    <a:pt x="314" y="226"/>
                  </a:cubicBezTo>
                  <a:lnTo>
                    <a:pt x="333" y="246"/>
                  </a:lnTo>
                  <a:cubicBezTo>
                    <a:pt x="275" y="236"/>
                    <a:pt x="225" y="226"/>
                    <a:pt x="166" y="216"/>
                  </a:cubicBezTo>
                  <a:cubicBezTo>
                    <a:pt x="147" y="216"/>
                    <a:pt x="137" y="255"/>
                    <a:pt x="166" y="255"/>
                  </a:cubicBezTo>
                  <a:cubicBezTo>
                    <a:pt x="225" y="265"/>
                    <a:pt x="294" y="275"/>
                    <a:pt x="353" y="285"/>
                  </a:cubicBezTo>
                  <a:lnTo>
                    <a:pt x="362" y="285"/>
                  </a:lnTo>
                  <a:cubicBezTo>
                    <a:pt x="392" y="324"/>
                    <a:pt x="421" y="363"/>
                    <a:pt x="451" y="392"/>
                  </a:cubicBezTo>
                  <a:cubicBezTo>
                    <a:pt x="392" y="392"/>
                    <a:pt x="343" y="383"/>
                    <a:pt x="284" y="373"/>
                  </a:cubicBezTo>
                  <a:cubicBezTo>
                    <a:pt x="264" y="373"/>
                    <a:pt x="255" y="412"/>
                    <a:pt x="284" y="412"/>
                  </a:cubicBezTo>
                  <a:cubicBezTo>
                    <a:pt x="343" y="422"/>
                    <a:pt x="412" y="432"/>
                    <a:pt x="471" y="442"/>
                  </a:cubicBezTo>
                  <a:lnTo>
                    <a:pt x="480" y="442"/>
                  </a:lnTo>
                  <a:cubicBezTo>
                    <a:pt x="500" y="461"/>
                    <a:pt x="519" y="481"/>
                    <a:pt x="529" y="510"/>
                  </a:cubicBezTo>
                  <a:cubicBezTo>
                    <a:pt x="519" y="520"/>
                    <a:pt x="510" y="540"/>
                    <a:pt x="500" y="549"/>
                  </a:cubicBezTo>
                  <a:cubicBezTo>
                    <a:pt x="500" y="569"/>
                    <a:pt x="490" y="579"/>
                    <a:pt x="490" y="599"/>
                  </a:cubicBezTo>
                  <a:cubicBezTo>
                    <a:pt x="460" y="599"/>
                    <a:pt x="441" y="608"/>
                    <a:pt x="412" y="608"/>
                  </a:cubicBezTo>
                  <a:cubicBezTo>
                    <a:pt x="353" y="569"/>
                    <a:pt x="304" y="530"/>
                    <a:pt x="255" y="490"/>
                  </a:cubicBezTo>
                  <a:lnTo>
                    <a:pt x="245" y="490"/>
                  </a:lnTo>
                  <a:cubicBezTo>
                    <a:pt x="225" y="490"/>
                    <a:pt x="216" y="510"/>
                    <a:pt x="225" y="520"/>
                  </a:cubicBezTo>
                  <a:cubicBezTo>
                    <a:pt x="275" y="549"/>
                    <a:pt x="314" y="588"/>
                    <a:pt x="353" y="618"/>
                  </a:cubicBezTo>
                  <a:cubicBezTo>
                    <a:pt x="304" y="618"/>
                    <a:pt x="264" y="628"/>
                    <a:pt x="216" y="638"/>
                  </a:cubicBezTo>
                  <a:cubicBezTo>
                    <a:pt x="166" y="599"/>
                    <a:pt x="108" y="559"/>
                    <a:pt x="59" y="520"/>
                  </a:cubicBezTo>
                  <a:cubicBezTo>
                    <a:pt x="59" y="510"/>
                    <a:pt x="49" y="510"/>
                    <a:pt x="49" y="510"/>
                  </a:cubicBezTo>
                  <a:cubicBezTo>
                    <a:pt x="29" y="510"/>
                    <a:pt x="20" y="540"/>
                    <a:pt x="39" y="549"/>
                  </a:cubicBezTo>
                  <a:lnTo>
                    <a:pt x="157" y="638"/>
                  </a:lnTo>
                  <a:cubicBezTo>
                    <a:pt x="118" y="647"/>
                    <a:pt x="68" y="657"/>
                    <a:pt x="20" y="657"/>
                  </a:cubicBezTo>
                  <a:cubicBezTo>
                    <a:pt x="0" y="667"/>
                    <a:pt x="0" y="697"/>
                    <a:pt x="20" y="697"/>
                  </a:cubicBezTo>
                  <a:lnTo>
                    <a:pt x="29" y="697"/>
                  </a:lnTo>
                  <a:cubicBezTo>
                    <a:pt x="68" y="697"/>
                    <a:pt x="108" y="686"/>
                    <a:pt x="147" y="686"/>
                  </a:cubicBezTo>
                  <a:cubicBezTo>
                    <a:pt x="157" y="677"/>
                    <a:pt x="157" y="677"/>
                    <a:pt x="166" y="677"/>
                  </a:cubicBezTo>
                  <a:cubicBezTo>
                    <a:pt x="137" y="726"/>
                    <a:pt x="98" y="765"/>
                    <a:pt x="68" y="804"/>
                  </a:cubicBezTo>
                  <a:cubicBezTo>
                    <a:pt x="59" y="824"/>
                    <a:pt x="68" y="834"/>
                    <a:pt x="88" y="834"/>
                  </a:cubicBezTo>
                  <a:lnTo>
                    <a:pt x="98" y="834"/>
                  </a:lnTo>
                  <a:cubicBezTo>
                    <a:pt x="137" y="775"/>
                    <a:pt x="177" y="726"/>
                    <a:pt x="216" y="677"/>
                  </a:cubicBezTo>
                  <a:cubicBezTo>
                    <a:pt x="225" y="677"/>
                    <a:pt x="225" y="677"/>
                    <a:pt x="225" y="667"/>
                  </a:cubicBezTo>
                  <a:cubicBezTo>
                    <a:pt x="264" y="667"/>
                    <a:pt x="314" y="657"/>
                    <a:pt x="362" y="657"/>
                  </a:cubicBezTo>
                  <a:cubicBezTo>
                    <a:pt x="333" y="697"/>
                    <a:pt x="294" y="736"/>
                    <a:pt x="264" y="784"/>
                  </a:cubicBezTo>
                  <a:cubicBezTo>
                    <a:pt x="255" y="795"/>
                    <a:pt x="264" y="814"/>
                    <a:pt x="284" y="814"/>
                  </a:cubicBezTo>
                  <a:cubicBezTo>
                    <a:pt x="284" y="814"/>
                    <a:pt x="294" y="814"/>
                    <a:pt x="294" y="804"/>
                  </a:cubicBezTo>
                  <a:cubicBezTo>
                    <a:pt x="333" y="755"/>
                    <a:pt x="373" y="706"/>
                    <a:pt x="412" y="647"/>
                  </a:cubicBezTo>
                  <a:lnTo>
                    <a:pt x="421" y="647"/>
                  </a:lnTo>
                  <a:cubicBezTo>
                    <a:pt x="441" y="638"/>
                    <a:pt x="471" y="638"/>
                    <a:pt x="500" y="638"/>
                  </a:cubicBezTo>
                  <a:cubicBezTo>
                    <a:pt x="510" y="667"/>
                    <a:pt x="529" y="697"/>
                    <a:pt x="558" y="716"/>
                  </a:cubicBezTo>
                  <a:cubicBezTo>
                    <a:pt x="549" y="745"/>
                    <a:pt x="539" y="765"/>
                    <a:pt x="529" y="795"/>
                  </a:cubicBezTo>
                  <a:cubicBezTo>
                    <a:pt x="471" y="814"/>
                    <a:pt x="412" y="843"/>
                    <a:pt x="343" y="873"/>
                  </a:cubicBezTo>
                  <a:cubicBezTo>
                    <a:pt x="323" y="882"/>
                    <a:pt x="333" y="902"/>
                    <a:pt x="353" y="902"/>
                  </a:cubicBezTo>
                  <a:lnTo>
                    <a:pt x="362" y="902"/>
                  </a:lnTo>
                  <a:lnTo>
                    <a:pt x="510" y="843"/>
                  </a:lnTo>
                  <a:lnTo>
                    <a:pt x="510" y="843"/>
                  </a:lnTo>
                  <a:cubicBezTo>
                    <a:pt x="490" y="882"/>
                    <a:pt x="471" y="932"/>
                    <a:pt x="451" y="971"/>
                  </a:cubicBezTo>
                  <a:cubicBezTo>
                    <a:pt x="392" y="1000"/>
                    <a:pt x="333" y="1030"/>
                    <a:pt x="275" y="1049"/>
                  </a:cubicBezTo>
                  <a:cubicBezTo>
                    <a:pt x="255" y="1059"/>
                    <a:pt x="264" y="1089"/>
                    <a:pt x="284" y="1089"/>
                  </a:cubicBezTo>
                  <a:lnTo>
                    <a:pt x="431" y="1030"/>
                  </a:lnTo>
                  <a:lnTo>
                    <a:pt x="431" y="1030"/>
                  </a:lnTo>
                  <a:cubicBezTo>
                    <a:pt x="412" y="1069"/>
                    <a:pt x="392" y="1108"/>
                    <a:pt x="373" y="1157"/>
                  </a:cubicBezTo>
                  <a:cubicBezTo>
                    <a:pt x="373" y="1167"/>
                    <a:pt x="382" y="1176"/>
                    <a:pt x="392" y="1176"/>
                  </a:cubicBezTo>
                  <a:cubicBezTo>
                    <a:pt x="402" y="1176"/>
                    <a:pt x="412" y="1176"/>
                    <a:pt x="412" y="1167"/>
                  </a:cubicBezTo>
                  <a:cubicBezTo>
                    <a:pt x="431" y="1128"/>
                    <a:pt x="441" y="1098"/>
                    <a:pt x="460" y="1059"/>
                  </a:cubicBezTo>
                  <a:cubicBezTo>
                    <a:pt x="460" y="1049"/>
                    <a:pt x="460" y="1039"/>
                    <a:pt x="471" y="1039"/>
                  </a:cubicBezTo>
                  <a:lnTo>
                    <a:pt x="529" y="1187"/>
                  </a:lnTo>
                  <a:cubicBezTo>
                    <a:pt x="529" y="1196"/>
                    <a:pt x="539" y="1196"/>
                    <a:pt x="549" y="1196"/>
                  </a:cubicBezTo>
                  <a:cubicBezTo>
                    <a:pt x="558" y="1196"/>
                    <a:pt x="569" y="1187"/>
                    <a:pt x="569" y="1167"/>
                  </a:cubicBezTo>
                  <a:cubicBezTo>
                    <a:pt x="539" y="1108"/>
                    <a:pt x="519" y="1049"/>
                    <a:pt x="490" y="991"/>
                  </a:cubicBezTo>
                  <a:cubicBezTo>
                    <a:pt x="510" y="941"/>
                    <a:pt x="529" y="902"/>
                    <a:pt x="539" y="853"/>
                  </a:cubicBezTo>
                  <a:cubicBezTo>
                    <a:pt x="558" y="902"/>
                    <a:pt x="588" y="951"/>
                    <a:pt x="608" y="1000"/>
                  </a:cubicBezTo>
                  <a:cubicBezTo>
                    <a:pt x="608" y="1010"/>
                    <a:pt x="617" y="1020"/>
                    <a:pt x="617" y="1020"/>
                  </a:cubicBezTo>
                  <a:cubicBezTo>
                    <a:pt x="627" y="1020"/>
                    <a:pt x="647" y="1000"/>
                    <a:pt x="637" y="991"/>
                  </a:cubicBezTo>
                  <a:cubicBezTo>
                    <a:pt x="617" y="932"/>
                    <a:pt x="588" y="873"/>
                    <a:pt x="569" y="814"/>
                  </a:cubicBezTo>
                  <a:cubicBezTo>
                    <a:pt x="569" y="804"/>
                    <a:pt x="569" y="804"/>
                    <a:pt x="558" y="804"/>
                  </a:cubicBezTo>
                  <a:cubicBezTo>
                    <a:pt x="569" y="784"/>
                    <a:pt x="578" y="755"/>
                    <a:pt x="588" y="736"/>
                  </a:cubicBezTo>
                  <a:lnTo>
                    <a:pt x="627" y="736"/>
                  </a:lnTo>
                  <a:cubicBezTo>
                    <a:pt x="647" y="736"/>
                    <a:pt x="676" y="726"/>
                    <a:pt x="696" y="716"/>
                  </a:cubicBezTo>
                  <a:cubicBezTo>
                    <a:pt x="715" y="736"/>
                    <a:pt x="725" y="765"/>
                    <a:pt x="745" y="784"/>
                  </a:cubicBezTo>
                  <a:cubicBezTo>
                    <a:pt x="735" y="843"/>
                    <a:pt x="725" y="912"/>
                    <a:pt x="725" y="980"/>
                  </a:cubicBezTo>
                  <a:cubicBezTo>
                    <a:pt x="725" y="991"/>
                    <a:pt x="735" y="1000"/>
                    <a:pt x="745" y="1000"/>
                  </a:cubicBezTo>
                  <a:cubicBezTo>
                    <a:pt x="754" y="1000"/>
                    <a:pt x="754" y="991"/>
                    <a:pt x="765" y="980"/>
                  </a:cubicBezTo>
                  <a:cubicBezTo>
                    <a:pt x="765" y="932"/>
                    <a:pt x="774" y="882"/>
                    <a:pt x="774" y="824"/>
                  </a:cubicBezTo>
                  <a:lnTo>
                    <a:pt x="863" y="941"/>
                  </a:lnTo>
                  <a:cubicBezTo>
                    <a:pt x="852" y="1000"/>
                    <a:pt x="852" y="1069"/>
                    <a:pt x="843" y="1128"/>
                  </a:cubicBezTo>
                  <a:cubicBezTo>
                    <a:pt x="843" y="1147"/>
                    <a:pt x="852" y="1157"/>
                    <a:pt x="863" y="1157"/>
                  </a:cubicBezTo>
                  <a:cubicBezTo>
                    <a:pt x="872" y="1157"/>
                    <a:pt x="882" y="1147"/>
                    <a:pt x="882" y="1137"/>
                  </a:cubicBezTo>
                  <a:cubicBezTo>
                    <a:pt x="882" y="1089"/>
                    <a:pt x="892" y="1030"/>
                    <a:pt x="902" y="980"/>
                  </a:cubicBezTo>
                  <a:cubicBezTo>
                    <a:pt x="931" y="1020"/>
                    <a:pt x="950" y="1059"/>
                    <a:pt x="980" y="1089"/>
                  </a:cubicBezTo>
                  <a:cubicBezTo>
                    <a:pt x="990" y="1098"/>
                    <a:pt x="990" y="1098"/>
                    <a:pt x="1000" y="1098"/>
                  </a:cubicBezTo>
                  <a:cubicBezTo>
                    <a:pt x="1009" y="1098"/>
                    <a:pt x="1029" y="1089"/>
                    <a:pt x="1009" y="1069"/>
                  </a:cubicBezTo>
                  <a:cubicBezTo>
                    <a:pt x="990" y="1039"/>
                    <a:pt x="970" y="1010"/>
                    <a:pt x="941" y="971"/>
                  </a:cubicBezTo>
                  <a:lnTo>
                    <a:pt x="921" y="951"/>
                  </a:lnTo>
                  <a:lnTo>
                    <a:pt x="921" y="951"/>
                  </a:lnTo>
                  <a:cubicBezTo>
                    <a:pt x="980" y="961"/>
                    <a:pt x="1029" y="971"/>
                    <a:pt x="1088" y="980"/>
                  </a:cubicBezTo>
                  <a:cubicBezTo>
                    <a:pt x="1107" y="980"/>
                    <a:pt x="1117" y="941"/>
                    <a:pt x="1088" y="941"/>
                  </a:cubicBezTo>
                  <a:cubicBezTo>
                    <a:pt x="1029" y="932"/>
                    <a:pt x="961" y="922"/>
                    <a:pt x="902" y="912"/>
                  </a:cubicBezTo>
                  <a:lnTo>
                    <a:pt x="892" y="912"/>
                  </a:lnTo>
                  <a:cubicBezTo>
                    <a:pt x="863" y="873"/>
                    <a:pt x="833" y="834"/>
                    <a:pt x="804" y="804"/>
                  </a:cubicBezTo>
                  <a:cubicBezTo>
                    <a:pt x="863" y="804"/>
                    <a:pt x="911" y="814"/>
                    <a:pt x="970" y="824"/>
                  </a:cubicBezTo>
                  <a:cubicBezTo>
                    <a:pt x="990" y="824"/>
                    <a:pt x="1000" y="784"/>
                    <a:pt x="970" y="784"/>
                  </a:cubicBezTo>
                  <a:cubicBezTo>
                    <a:pt x="911" y="775"/>
                    <a:pt x="843" y="765"/>
                    <a:pt x="784" y="755"/>
                  </a:cubicBezTo>
                  <a:lnTo>
                    <a:pt x="774" y="755"/>
                  </a:lnTo>
                  <a:cubicBezTo>
                    <a:pt x="754" y="736"/>
                    <a:pt x="745" y="716"/>
                    <a:pt x="725" y="697"/>
                  </a:cubicBezTo>
                  <a:cubicBezTo>
                    <a:pt x="735" y="686"/>
                    <a:pt x="745" y="667"/>
                    <a:pt x="745" y="657"/>
                  </a:cubicBezTo>
                  <a:cubicBezTo>
                    <a:pt x="754" y="638"/>
                    <a:pt x="754" y="618"/>
                    <a:pt x="754" y="599"/>
                  </a:cubicBezTo>
                  <a:cubicBezTo>
                    <a:pt x="784" y="599"/>
                    <a:pt x="813" y="588"/>
                    <a:pt x="843" y="588"/>
                  </a:cubicBezTo>
                  <a:cubicBezTo>
                    <a:pt x="902" y="628"/>
                    <a:pt x="950" y="667"/>
                    <a:pt x="1000" y="706"/>
                  </a:cubicBezTo>
                  <a:lnTo>
                    <a:pt x="1009" y="706"/>
                  </a:lnTo>
                  <a:cubicBezTo>
                    <a:pt x="1029" y="706"/>
                    <a:pt x="1039" y="686"/>
                    <a:pt x="1029" y="677"/>
                  </a:cubicBezTo>
                  <a:cubicBezTo>
                    <a:pt x="980" y="647"/>
                    <a:pt x="941" y="608"/>
                    <a:pt x="902" y="579"/>
                  </a:cubicBezTo>
                  <a:cubicBezTo>
                    <a:pt x="950" y="579"/>
                    <a:pt x="990" y="569"/>
                    <a:pt x="1039" y="559"/>
                  </a:cubicBezTo>
                  <a:cubicBezTo>
                    <a:pt x="1088" y="599"/>
                    <a:pt x="1146" y="638"/>
                    <a:pt x="1196" y="677"/>
                  </a:cubicBezTo>
                  <a:cubicBezTo>
                    <a:pt x="1196" y="686"/>
                    <a:pt x="1205" y="686"/>
                    <a:pt x="1205" y="686"/>
                  </a:cubicBezTo>
                  <a:cubicBezTo>
                    <a:pt x="1225" y="686"/>
                    <a:pt x="1235" y="657"/>
                    <a:pt x="1215" y="647"/>
                  </a:cubicBezTo>
                  <a:lnTo>
                    <a:pt x="1098" y="559"/>
                  </a:lnTo>
                  <a:cubicBezTo>
                    <a:pt x="1137" y="549"/>
                    <a:pt x="1186" y="540"/>
                    <a:pt x="1235" y="540"/>
                  </a:cubicBezTo>
                  <a:cubicBezTo>
                    <a:pt x="1254" y="530"/>
                    <a:pt x="1254" y="501"/>
                    <a:pt x="1235" y="501"/>
                  </a:cubicBezTo>
                  <a:lnTo>
                    <a:pt x="1225" y="501"/>
                  </a:lnTo>
                  <a:cubicBezTo>
                    <a:pt x="1186" y="501"/>
                    <a:pt x="1146" y="510"/>
                    <a:pt x="1107" y="510"/>
                  </a:cubicBezTo>
                  <a:cubicBezTo>
                    <a:pt x="1098" y="520"/>
                    <a:pt x="1098" y="520"/>
                    <a:pt x="1088" y="520"/>
                  </a:cubicBezTo>
                  <a:cubicBezTo>
                    <a:pt x="1117" y="471"/>
                    <a:pt x="1157" y="432"/>
                    <a:pt x="1186" y="392"/>
                  </a:cubicBezTo>
                  <a:cubicBezTo>
                    <a:pt x="1196" y="373"/>
                    <a:pt x="1186" y="363"/>
                    <a:pt x="1166" y="363"/>
                  </a:cubicBezTo>
                  <a:lnTo>
                    <a:pt x="1157" y="363"/>
                  </a:lnTo>
                  <a:cubicBezTo>
                    <a:pt x="1117" y="422"/>
                    <a:pt x="1078" y="471"/>
                    <a:pt x="1039" y="520"/>
                  </a:cubicBezTo>
                  <a:cubicBezTo>
                    <a:pt x="1029" y="520"/>
                    <a:pt x="1029" y="520"/>
                    <a:pt x="1029" y="530"/>
                  </a:cubicBezTo>
                  <a:cubicBezTo>
                    <a:pt x="980" y="530"/>
                    <a:pt x="941" y="540"/>
                    <a:pt x="892" y="540"/>
                  </a:cubicBezTo>
                  <a:cubicBezTo>
                    <a:pt x="921" y="501"/>
                    <a:pt x="961" y="461"/>
                    <a:pt x="990" y="412"/>
                  </a:cubicBezTo>
                  <a:cubicBezTo>
                    <a:pt x="1000" y="403"/>
                    <a:pt x="990" y="383"/>
                    <a:pt x="970" y="383"/>
                  </a:cubicBezTo>
                  <a:cubicBezTo>
                    <a:pt x="970" y="383"/>
                    <a:pt x="961" y="383"/>
                    <a:pt x="961" y="392"/>
                  </a:cubicBezTo>
                  <a:cubicBezTo>
                    <a:pt x="921" y="442"/>
                    <a:pt x="882" y="490"/>
                    <a:pt x="843" y="549"/>
                  </a:cubicBezTo>
                  <a:lnTo>
                    <a:pt x="833" y="549"/>
                  </a:lnTo>
                  <a:cubicBezTo>
                    <a:pt x="813" y="559"/>
                    <a:pt x="784" y="559"/>
                    <a:pt x="754" y="559"/>
                  </a:cubicBezTo>
                  <a:cubicBezTo>
                    <a:pt x="745" y="530"/>
                    <a:pt x="725" y="510"/>
                    <a:pt x="696" y="490"/>
                  </a:cubicBezTo>
                  <a:lnTo>
                    <a:pt x="725" y="403"/>
                  </a:lnTo>
                  <a:cubicBezTo>
                    <a:pt x="784" y="383"/>
                    <a:pt x="843" y="353"/>
                    <a:pt x="911" y="324"/>
                  </a:cubicBezTo>
                  <a:cubicBezTo>
                    <a:pt x="931" y="314"/>
                    <a:pt x="921" y="294"/>
                    <a:pt x="902" y="294"/>
                  </a:cubicBezTo>
                  <a:lnTo>
                    <a:pt x="892" y="294"/>
                  </a:lnTo>
                  <a:lnTo>
                    <a:pt x="745" y="353"/>
                  </a:lnTo>
                  <a:cubicBezTo>
                    <a:pt x="765" y="314"/>
                    <a:pt x="784" y="265"/>
                    <a:pt x="804" y="226"/>
                  </a:cubicBezTo>
                  <a:cubicBezTo>
                    <a:pt x="863" y="196"/>
                    <a:pt x="921" y="167"/>
                    <a:pt x="980" y="148"/>
                  </a:cubicBezTo>
                  <a:cubicBezTo>
                    <a:pt x="1000" y="138"/>
                    <a:pt x="990" y="109"/>
                    <a:pt x="970" y="109"/>
                  </a:cubicBezTo>
                  <a:lnTo>
                    <a:pt x="823" y="167"/>
                  </a:lnTo>
                  <a:cubicBezTo>
                    <a:pt x="843" y="128"/>
                    <a:pt x="863" y="89"/>
                    <a:pt x="872" y="40"/>
                  </a:cubicBezTo>
                  <a:cubicBezTo>
                    <a:pt x="882" y="30"/>
                    <a:pt x="872" y="20"/>
                    <a:pt x="863" y="20"/>
                  </a:cubicBezTo>
                  <a:cubicBezTo>
                    <a:pt x="852" y="20"/>
                    <a:pt x="843" y="20"/>
                    <a:pt x="843" y="30"/>
                  </a:cubicBezTo>
                  <a:cubicBezTo>
                    <a:pt x="823" y="69"/>
                    <a:pt x="813" y="98"/>
                    <a:pt x="794" y="138"/>
                  </a:cubicBezTo>
                  <a:cubicBezTo>
                    <a:pt x="794" y="148"/>
                    <a:pt x="794" y="157"/>
                    <a:pt x="784" y="157"/>
                  </a:cubicBezTo>
                  <a:lnTo>
                    <a:pt x="725" y="11"/>
                  </a:lnTo>
                  <a:cubicBezTo>
                    <a:pt x="725" y="0"/>
                    <a:pt x="715" y="0"/>
                    <a:pt x="706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4"/>
            <p:cNvSpPr/>
            <p:nvPr/>
          </p:nvSpPr>
          <p:spPr>
            <a:xfrm>
              <a:off x="155039" y="87198"/>
              <a:ext cx="609449" cy="569708"/>
            </a:xfrm>
            <a:custGeom>
              <a:avLst/>
              <a:gdLst/>
              <a:ahLst/>
              <a:cxnLst/>
              <a:rect l="l" t="t" r="r" b="b"/>
              <a:pathLst>
                <a:path w="3587" h="3353" extrusionOk="0">
                  <a:moveTo>
                    <a:pt x="1461" y="1"/>
                  </a:moveTo>
                  <a:cubicBezTo>
                    <a:pt x="1441" y="1"/>
                    <a:pt x="1422" y="11"/>
                    <a:pt x="1412" y="31"/>
                  </a:cubicBezTo>
                  <a:cubicBezTo>
                    <a:pt x="1363" y="168"/>
                    <a:pt x="1314" y="315"/>
                    <a:pt x="1274" y="452"/>
                  </a:cubicBezTo>
                  <a:cubicBezTo>
                    <a:pt x="1216" y="334"/>
                    <a:pt x="1157" y="207"/>
                    <a:pt x="1098" y="90"/>
                  </a:cubicBezTo>
                  <a:cubicBezTo>
                    <a:pt x="1089" y="70"/>
                    <a:pt x="1069" y="60"/>
                    <a:pt x="1049" y="60"/>
                  </a:cubicBezTo>
                  <a:cubicBezTo>
                    <a:pt x="1020" y="60"/>
                    <a:pt x="980" y="99"/>
                    <a:pt x="1000" y="138"/>
                  </a:cubicBezTo>
                  <a:cubicBezTo>
                    <a:pt x="1049" y="236"/>
                    <a:pt x="1098" y="344"/>
                    <a:pt x="1147" y="442"/>
                  </a:cubicBezTo>
                  <a:cubicBezTo>
                    <a:pt x="1157" y="462"/>
                    <a:pt x="1167" y="491"/>
                    <a:pt x="1176" y="511"/>
                  </a:cubicBezTo>
                  <a:cubicBezTo>
                    <a:pt x="1030" y="452"/>
                    <a:pt x="893" y="403"/>
                    <a:pt x="745" y="354"/>
                  </a:cubicBezTo>
                  <a:cubicBezTo>
                    <a:pt x="736" y="344"/>
                    <a:pt x="736" y="344"/>
                    <a:pt x="726" y="344"/>
                  </a:cubicBezTo>
                  <a:cubicBezTo>
                    <a:pt x="677" y="344"/>
                    <a:pt x="647" y="432"/>
                    <a:pt x="706" y="452"/>
                  </a:cubicBezTo>
                  <a:cubicBezTo>
                    <a:pt x="882" y="521"/>
                    <a:pt x="1049" y="580"/>
                    <a:pt x="1226" y="638"/>
                  </a:cubicBezTo>
                  <a:cubicBezTo>
                    <a:pt x="1235" y="648"/>
                    <a:pt x="1235" y="648"/>
                    <a:pt x="1245" y="648"/>
                  </a:cubicBezTo>
                  <a:cubicBezTo>
                    <a:pt x="1304" y="765"/>
                    <a:pt x="1363" y="893"/>
                    <a:pt x="1422" y="1011"/>
                  </a:cubicBezTo>
                  <a:cubicBezTo>
                    <a:pt x="1274" y="961"/>
                    <a:pt x="1128" y="902"/>
                    <a:pt x="980" y="854"/>
                  </a:cubicBezTo>
                  <a:lnTo>
                    <a:pt x="961" y="854"/>
                  </a:lnTo>
                  <a:cubicBezTo>
                    <a:pt x="912" y="854"/>
                    <a:pt x="893" y="932"/>
                    <a:pt x="951" y="952"/>
                  </a:cubicBezTo>
                  <a:cubicBezTo>
                    <a:pt x="1118" y="1020"/>
                    <a:pt x="1294" y="1079"/>
                    <a:pt x="1461" y="1148"/>
                  </a:cubicBezTo>
                  <a:lnTo>
                    <a:pt x="1481" y="1148"/>
                  </a:lnTo>
                  <a:cubicBezTo>
                    <a:pt x="1520" y="1226"/>
                    <a:pt x="1559" y="1294"/>
                    <a:pt x="1588" y="1373"/>
                  </a:cubicBezTo>
                  <a:cubicBezTo>
                    <a:pt x="1520" y="1422"/>
                    <a:pt x="1461" y="1501"/>
                    <a:pt x="1441" y="1588"/>
                  </a:cubicBezTo>
                  <a:cubicBezTo>
                    <a:pt x="1353" y="1588"/>
                    <a:pt x="1274" y="1579"/>
                    <a:pt x="1187" y="1569"/>
                  </a:cubicBezTo>
                  <a:cubicBezTo>
                    <a:pt x="1059" y="1432"/>
                    <a:pt x="941" y="1294"/>
                    <a:pt x="824" y="1157"/>
                  </a:cubicBezTo>
                  <a:cubicBezTo>
                    <a:pt x="804" y="1148"/>
                    <a:pt x="795" y="1138"/>
                    <a:pt x="784" y="1138"/>
                  </a:cubicBezTo>
                  <a:cubicBezTo>
                    <a:pt x="736" y="1138"/>
                    <a:pt x="706" y="1187"/>
                    <a:pt x="736" y="1226"/>
                  </a:cubicBezTo>
                  <a:cubicBezTo>
                    <a:pt x="834" y="1334"/>
                    <a:pt x="932" y="1451"/>
                    <a:pt x="1030" y="1559"/>
                  </a:cubicBezTo>
                  <a:cubicBezTo>
                    <a:pt x="893" y="1549"/>
                    <a:pt x="765" y="1540"/>
                    <a:pt x="628" y="1530"/>
                  </a:cubicBezTo>
                  <a:cubicBezTo>
                    <a:pt x="510" y="1392"/>
                    <a:pt x="383" y="1255"/>
                    <a:pt x="265" y="1118"/>
                  </a:cubicBezTo>
                  <a:cubicBezTo>
                    <a:pt x="255" y="1098"/>
                    <a:pt x="236" y="1098"/>
                    <a:pt x="226" y="1098"/>
                  </a:cubicBezTo>
                  <a:cubicBezTo>
                    <a:pt x="187" y="1098"/>
                    <a:pt x="148" y="1148"/>
                    <a:pt x="177" y="1187"/>
                  </a:cubicBezTo>
                  <a:cubicBezTo>
                    <a:pt x="275" y="1294"/>
                    <a:pt x="373" y="1403"/>
                    <a:pt x="471" y="1520"/>
                  </a:cubicBezTo>
                  <a:cubicBezTo>
                    <a:pt x="344" y="1510"/>
                    <a:pt x="207" y="1501"/>
                    <a:pt x="79" y="1490"/>
                  </a:cubicBezTo>
                  <a:lnTo>
                    <a:pt x="69" y="1490"/>
                  </a:lnTo>
                  <a:cubicBezTo>
                    <a:pt x="11" y="1490"/>
                    <a:pt x="0" y="1588"/>
                    <a:pt x="69" y="1599"/>
                  </a:cubicBezTo>
                  <a:cubicBezTo>
                    <a:pt x="177" y="1608"/>
                    <a:pt x="294" y="1608"/>
                    <a:pt x="403" y="1618"/>
                  </a:cubicBezTo>
                  <a:cubicBezTo>
                    <a:pt x="432" y="1618"/>
                    <a:pt x="451" y="1628"/>
                    <a:pt x="481" y="1628"/>
                  </a:cubicBezTo>
                  <a:lnTo>
                    <a:pt x="128" y="1922"/>
                  </a:lnTo>
                  <a:cubicBezTo>
                    <a:pt x="79" y="1961"/>
                    <a:pt x="118" y="2020"/>
                    <a:pt x="157" y="2020"/>
                  </a:cubicBezTo>
                  <a:cubicBezTo>
                    <a:pt x="177" y="2020"/>
                    <a:pt x="187" y="2010"/>
                    <a:pt x="196" y="2010"/>
                  </a:cubicBezTo>
                  <a:cubicBezTo>
                    <a:pt x="334" y="1882"/>
                    <a:pt x="481" y="1765"/>
                    <a:pt x="618" y="1647"/>
                  </a:cubicBezTo>
                  <a:cubicBezTo>
                    <a:pt x="618" y="1647"/>
                    <a:pt x="628" y="1647"/>
                    <a:pt x="628" y="1638"/>
                  </a:cubicBezTo>
                  <a:cubicBezTo>
                    <a:pt x="765" y="1647"/>
                    <a:pt x="902" y="1657"/>
                    <a:pt x="1030" y="1667"/>
                  </a:cubicBezTo>
                  <a:lnTo>
                    <a:pt x="677" y="1961"/>
                  </a:lnTo>
                  <a:cubicBezTo>
                    <a:pt x="638" y="2000"/>
                    <a:pt x="677" y="2059"/>
                    <a:pt x="716" y="2059"/>
                  </a:cubicBezTo>
                  <a:cubicBezTo>
                    <a:pt x="726" y="2059"/>
                    <a:pt x="736" y="2059"/>
                    <a:pt x="745" y="2049"/>
                  </a:cubicBezTo>
                  <a:cubicBezTo>
                    <a:pt x="893" y="1932"/>
                    <a:pt x="1030" y="1814"/>
                    <a:pt x="1176" y="1697"/>
                  </a:cubicBezTo>
                  <a:cubicBezTo>
                    <a:pt x="1176" y="1686"/>
                    <a:pt x="1176" y="1686"/>
                    <a:pt x="1187" y="1677"/>
                  </a:cubicBezTo>
                  <a:cubicBezTo>
                    <a:pt x="1265" y="1686"/>
                    <a:pt x="1353" y="1697"/>
                    <a:pt x="1441" y="1697"/>
                  </a:cubicBezTo>
                  <a:cubicBezTo>
                    <a:pt x="1441" y="1795"/>
                    <a:pt x="1481" y="1882"/>
                    <a:pt x="1549" y="1941"/>
                  </a:cubicBezTo>
                  <a:cubicBezTo>
                    <a:pt x="1500" y="2010"/>
                    <a:pt x="1451" y="2078"/>
                    <a:pt x="1402" y="2157"/>
                  </a:cubicBezTo>
                  <a:cubicBezTo>
                    <a:pt x="1216" y="2187"/>
                    <a:pt x="1039" y="2226"/>
                    <a:pt x="863" y="2265"/>
                  </a:cubicBezTo>
                  <a:cubicBezTo>
                    <a:pt x="795" y="2274"/>
                    <a:pt x="804" y="2372"/>
                    <a:pt x="863" y="2372"/>
                  </a:cubicBezTo>
                  <a:lnTo>
                    <a:pt x="882" y="2372"/>
                  </a:lnTo>
                  <a:cubicBezTo>
                    <a:pt x="1020" y="2343"/>
                    <a:pt x="1167" y="2314"/>
                    <a:pt x="1314" y="2285"/>
                  </a:cubicBezTo>
                  <a:lnTo>
                    <a:pt x="1314" y="2285"/>
                  </a:lnTo>
                  <a:cubicBezTo>
                    <a:pt x="1235" y="2392"/>
                    <a:pt x="1157" y="2500"/>
                    <a:pt x="1089" y="2608"/>
                  </a:cubicBezTo>
                  <a:lnTo>
                    <a:pt x="1089" y="2618"/>
                  </a:lnTo>
                  <a:cubicBezTo>
                    <a:pt x="902" y="2647"/>
                    <a:pt x="726" y="2686"/>
                    <a:pt x="540" y="2716"/>
                  </a:cubicBezTo>
                  <a:cubicBezTo>
                    <a:pt x="481" y="2735"/>
                    <a:pt x="490" y="2823"/>
                    <a:pt x="549" y="2823"/>
                  </a:cubicBezTo>
                  <a:lnTo>
                    <a:pt x="569" y="2823"/>
                  </a:lnTo>
                  <a:cubicBezTo>
                    <a:pt x="706" y="2794"/>
                    <a:pt x="853" y="2775"/>
                    <a:pt x="1000" y="2745"/>
                  </a:cubicBezTo>
                  <a:lnTo>
                    <a:pt x="1000" y="2745"/>
                  </a:lnTo>
                  <a:cubicBezTo>
                    <a:pt x="922" y="2853"/>
                    <a:pt x="853" y="2960"/>
                    <a:pt x="775" y="3069"/>
                  </a:cubicBezTo>
                  <a:cubicBezTo>
                    <a:pt x="745" y="3108"/>
                    <a:pt x="784" y="3156"/>
                    <a:pt x="824" y="3156"/>
                  </a:cubicBezTo>
                  <a:cubicBezTo>
                    <a:pt x="834" y="3156"/>
                    <a:pt x="853" y="3147"/>
                    <a:pt x="863" y="3127"/>
                  </a:cubicBezTo>
                  <a:cubicBezTo>
                    <a:pt x="922" y="3039"/>
                    <a:pt x="991" y="2941"/>
                    <a:pt x="1049" y="2853"/>
                  </a:cubicBezTo>
                  <a:cubicBezTo>
                    <a:pt x="1069" y="2833"/>
                    <a:pt x="1078" y="2814"/>
                    <a:pt x="1098" y="2794"/>
                  </a:cubicBezTo>
                  <a:cubicBezTo>
                    <a:pt x="1118" y="2941"/>
                    <a:pt x="1147" y="3098"/>
                    <a:pt x="1176" y="3245"/>
                  </a:cubicBezTo>
                  <a:cubicBezTo>
                    <a:pt x="1176" y="3274"/>
                    <a:pt x="1206" y="3284"/>
                    <a:pt x="1226" y="3284"/>
                  </a:cubicBezTo>
                  <a:cubicBezTo>
                    <a:pt x="1255" y="3284"/>
                    <a:pt x="1285" y="3265"/>
                    <a:pt x="1285" y="3225"/>
                  </a:cubicBezTo>
                  <a:cubicBezTo>
                    <a:pt x="1255" y="3049"/>
                    <a:pt x="1216" y="2862"/>
                    <a:pt x="1187" y="2686"/>
                  </a:cubicBezTo>
                  <a:cubicBezTo>
                    <a:pt x="1187" y="2677"/>
                    <a:pt x="1187" y="2666"/>
                    <a:pt x="1176" y="2666"/>
                  </a:cubicBezTo>
                  <a:cubicBezTo>
                    <a:pt x="1255" y="2559"/>
                    <a:pt x="1333" y="2441"/>
                    <a:pt x="1412" y="2333"/>
                  </a:cubicBezTo>
                  <a:cubicBezTo>
                    <a:pt x="1441" y="2481"/>
                    <a:pt x="1461" y="2637"/>
                    <a:pt x="1490" y="2784"/>
                  </a:cubicBezTo>
                  <a:cubicBezTo>
                    <a:pt x="1490" y="2814"/>
                    <a:pt x="1520" y="2833"/>
                    <a:pt x="1539" y="2833"/>
                  </a:cubicBezTo>
                  <a:cubicBezTo>
                    <a:pt x="1568" y="2833"/>
                    <a:pt x="1608" y="2804"/>
                    <a:pt x="1598" y="2764"/>
                  </a:cubicBezTo>
                  <a:cubicBezTo>
                    <a:pt x="1568" y="2588"/>
                    <a:pt x="1529" y="2402"/>
                    <a:pt x="1500" y="2226"/>
                  </a:cubicBezTo>
                  <a:lnTo>
                    <a:pt x="1500" y="2206"/>
                  </a:lnTo>
                  <a:cubicBezTo>
                    <a:pt x="1539" y="2137"/>
                    <a:pt x="1588" y="2069"/>
                    <a:pt x="1637" y="2010"/>
                  </a:cubicBezTo>
                  <a:cubicBezTo>
                    <a:pt x="1677" y="2030"/>
                    <a:pt x="1725" y="2049"/>
                    <a:pt x="1784" y="2049"/>
                  </a:cubicBezTo>
                  <a:lnTo>
                    <a:pt x="1814" y="2049"/>
                  </a:lnTo>
                  <a:cubicBezTo>
                    <a:pt x="1843" y="2049"/>
                    <a:pt x="1882" y="2049"/>
                    <a:pt x="1912" y="2039"/>
                  </a:cubicBezTo>
                  <a:cubicBezTo>
                    <a:pt x="1941" y="2108"/>
                    <a:pt x="1980" y="2187"/>
                    <a:pt x="2010" y="2255"/>
                  </a:cubicBezTo>
                  <a:cubicBezTo>
                    <a:pt x="1951" y="2431"/>
                    <a:pt x="1892" y="2608"/>
                    <a:pt x="1833" y="2775"/>
                  </a:cubicBezTo>
                  <a:cubicBezTo>
                    <a:pt x="1823" y="2823"/>
                    <a:pt x="1853" y="2853"/>
                    <a:pt x="1892" y="2853"/>
                  </a:cubicBezTo>
                  <a:cubicBezTo>
                    <a:pt x="1912" y="2853"/>
                    <a:pt x="1931" y="2843"/>
                    <a:pt x="1941" y="2814"/>
                  </a:cubicBezTo>
                  <a:cubicBezTo>
                    <a:pt x="1990" y="2677"/>
                    <a:pt x="2029" y="2539"/>
                    <a:pt x="2078" y="2392"/>
                  </a:cubicBezTo>
                  <a:cubicBezTo>
                    <a:pt x="2137" y="2520"/>
                    <a:pt x="2195" y="2637"/>
                    <a:pt x="2254" y="2755"/>
                  </a:cubicBezTo>
                  <a:lnTo>
                    <a:pt x="2078" y="3284"/>
                  </a:lnTo>
                  <a:cubicBezTo>
                    <a:pt x="2058" y="3323"/>
                    <a:pt x="2097" y="3352"/>
                    <a:pt x="2127" y="3352"/>
                  </a:cubicBezTo>
                  <a:cubicBezTo>
                    <a:pt x="2147" y="3352"/>
                    <a:pt x="2166" y="3343"/>
                    <a:pt x="2176" y="3313"/>
                  </a:cubicBezTo>
                  <a:lnTo>
                    <a:pt x="2323" y="2902"/>
                  </a:lnTo>
                  <a:cubicBezTo>
                    <a:pt x="2382" y="3019"/>
                    <a:pt x="2431" y="3137"/>
                    <a:pt x="2489" y="3254"/>
                  </a:cubicBezTo>
                  <a:cubicBezTo>
                    <a:pt x="2500" y="3274"/>
                    <a:pt x="2519" y="3284"/>
                    <a:pt x="2539" y="3284"/>
                  </a:cubicBezTo>
                  <a:cubicBezTo>
                    <a:pt x="2578" y="3284"/>
                    <a:pt x="2607" y="3254"/>
                    <a:pt x="2587" y="3206"/>
                  </a:cubicBezTo>
                  <a:cubicBezTo>
                    <a:pt x="2539" y="3108"/>
                    <a:pt x="2489" y="3010"/>
                    <a:pt x="2441" y="2902"/>
                  </a:cubicBezTo>
                  <a:lnTo>
                    <a:pt x="2411" y="2843"/>
                  </a:lnTo>
                  <a:lnTo>
                    <a:pt x="2411" y="2843"/>
                  </a:lnTo>
                  <a:cubicBezTo>
                    <a:pt x="2558" y="2892"/>
                    <a:pt x="2705" y="2941"/>
                    <a:pt x="2842" y="3000"/>
                  </a:cubicBezTo>
                  <a:lnTo>
                    <a:pt x="2862" y="3000"/>
                  </a:lnTo>
                  <a:cubicBezTo>
                    <a:pt x="2921" y="3000"/>
                    <a:pt x="2940" y="2912"/>
                    <a:pt x="2881" y="2892"/>
                  </a:cubicBezTo>
                  <a:cubicBezTo>
                    <a:pt x="2715" y="2833"/>
                    <a:pt x="2539" y="2764"/>
                    <a:pt x="2362" y="2706"/>
                  </a:cubicBezTo>
                  <a:lnTo>
                    <a:pt x="2352" y="2706"/>
                  </a:lnTo>
                  <a:cubicBezTo>
                    <a:pt x="2293" y="2579"/>
                    <a:pt x="2235" y="2461"/>
                    <a:pt x="2176" y="2333"/>
                  </a:cubicBezTo>
                  <a:lnTo>
                    <a:pt x="2176" y="2333"/>
                  </a:lnTo>
                  <a:cubicBezTo>
                    <a:pt x="2313" y="2392"/>
                    <a:pt x="2460" y="2441"/>
                    <a:pt x="2607" y="2500"/>
                  </a:cubicBezTo>
                  <a:lnTo>
                    <a:pt x="2627" y="2500"/>
                  </a:lnTo>
                  <a:cubicBezTo>
                    <a:pt x="2676" y="2500"/>
                    <a:pt x="2705" y="2412"/>
                    <a:pt x="2646" y="2392"/>
                  </a:cubicBezTo>
                  <a:cubicBezTo>
                    <a:pt x="2470" y="2333"/>
                    <a:pt x="2293" y="2265"/>
                    <a:pt x="2127" y="2206"/>
                  </a:cubicBezTo>
                  <a:cubicBezTo>
                    <a:pt x="2117" y="2206"/>
                    <a:pt x="2117" y="2196"/>
                    <a:pt x="2108" y="2196"/>
                  </a:cubicBezTo>
                  <a:cubicBezTo>
                    <a:pt x="2078" y="2128"/>
                    <a:pt x="2039" y="2059"/>
                    <a:pt x="2010" y="1991"/>
                  </a:cubicBezTo>
                  <a:cubicBezTo>
                    <a:pt x="2097" y="1941"/>
                    <a:pt x="2156" y="1863"/>
                    <a:pt x="2176" y="1755"/>
                  </a:cubicBezTo>
                  <a:cubicBezTo>
                    <a:pt x="2254" y="1765"/>
                    <a:pt x="2333" y="1775"/>
                    <a:pt x="2411" y="1775"/>
                  </a:cubicBezTo>
                  <a:cubicBezTo>
                    <a:pt x="2529" y="1912"/>
                    <a:pt x="2646" y="2049"/>
                    <a:pt x="2774" y="2196"/>
                  </a:cubicBezTo>
                  <a:cubicBezTo>
                    <a:pt x="2783" y="2206"/>
                    <a:pt x="2794" y="2206"/>
                    <a:pt x="2813" y="2206"/>
                  </a:cubicBezTo>
                  <a:cubicBezTo>
                    <a:pt x="2852" y="2206"/>
                    <a:pt x="2892" y="2157"/>
                    <a:pt x="2852" y="2118"/>
                  </a:cubicBezTo>
                  <a:cubicBezTo>
                    <a:pt x="2754" y="2010"/>
                    <a:pt x="2656" y="1902"/>
                    <a:pt x="2568" y="1784"/>
                  </a:cubicBezTo>
                  <a:lnTo>
                    <a:pt x="2568" y="1784"/>
                  </a:lnTo>
                  <a:cubicBezTo>
                    <a:pt x="2696" y="1795"/>
                    <a:pt x="2833" y="1804"/>
                    <a:pt x="2960" y="1824"/>
                  </a:cubicBezTo>
                  <a:cubicBezTo>
                    <a:pt x="3088" y="1961"/>
                    <a:pt x="3205" y="2098"/>
                    <a:pt x="3323" y="2235"/>
                  </a:cubicBezTo>
                  <a:cubicBezTo>
                    <a:pt x="3342" y="2245"/>
                    <a:pt x="3352" y="2255"/>
                    <a:pt x="3362" y="2255"/>
                  </a:cubicBezTo>
                  <a:cubicBezTo>
                    <a:pt x="3411" y="2255"/>
                    <a:pt x="3440" y="2206"/>
                    <a:pt x="3411" y="2167"/>
                  </a:cubicBezTo>
                  <a:cubicBezTo>
                    <a:pt x="3313" y="2049"/>
                    <a:pt x="3215" y="1941"/>
                    <a:pt x="3117" y="1834"/>
                  </a:cubicBezTo>
                  <a:lnTo>
                    <a:pt x="3117" y="1834"/>
                  </a:lnTo>
                  <a:cubicBezTo>
                    <a:pt x="3254" y="1843"/>
                    <a:pt x="3382" y="1853"/>
                    <a:pt x="3519" y="1863"/>
                  </a:cubicBezTo>
                  <a:cubicBezTo>
                    <a:pt x="3587" y="1863"/>
                    <a:pt x="3587" y="1755"/>
                    <a:pt x="3519" y="1755"/>
                  </a:cubicBezTo>
                  <a:cubicBezTo>
                    <a:pt x="3411" y="1745"/>
                    <a:pt x="3303" y="1736"/>
                    <a:pt x="3186" y="1726"/>
                  </a:cubicBezTo>
                  <a:lnTo>
                    <a:pt x="3117" y="1726"/>
                  </a:lnTo>
                  <a:cubicBezTo>
                    <a:pt x="3234" y="1628"/>
                    <a:pt x="3352" y="1520"/>
                    <a:pt x="3469" y="1422"/>
                  </a:cubicBezTo>
                  <a:cubicBezTo>
                    <a:pt x="3509" y="1392"/>
                    <a:pt x="3469" y="1334"/>
                    <a:pt x="3430" y="1334"/>
                  </a:cubicBezTo>
                  <a:cubicBezTo>
                    <a:pt x="3421" y="1334"/>
                    <a:pt x="3411" y="1334"/>
                    <a:pt x="3391" y="1344"/>
                  </a:cubicBezTo>
                  <a:cubicBezTo>
                    <a:pt x="3254" y="1461"/>
                    <a:pt x="3117" y="1579"/>
                    <a:pt x="2970" y="1697"/>
                  </a:cubicBezTo>
                  <a:lnTo>
                    <a:pt x="2960" y="1706"/>
                  </a:lnTo>
                  <a:cubicBezTo>
                    <a:pt x="2823" y="1697"/>
                    <a:pt x="2696" y="1686"/>
                    <a:pt x="2558" y="1677"/>
                  </a:cubicBezTo>
                  <a:lnTo>
                    <a:pt x="2911" y="1383"/>
                  </a:lnTo>
                  <a:cubicBezTo>
                    <a:pt x="2950" y="1344"/>
                    <a:pt x="2921" y="1285"/>
                    <a:pt x="2872" y="1285"/>
                  </a:cubicBezTo>
                  <a:cubicBezTo>
                    <a:pt x="2862" y="1285"/>
                    <a:pt x="2852" y="1294"/>
                    <a:pt x="2842" y="1305"/>
                  </a:cubicBezTo>
                  <a:cubicBezTo>
                    <a:pt x="2705" y="1422"/>
                    <a:pt x="2558" y="1540"/>
                    <a:pt x="2421" y="1657"/>
                  </a:cubicBezTo>
                  <a:cubicBezTo>
                    <a:pt x="2411" y="1657"/>
                    <a:pt x="2411" y="1667"/>
                    <a:pt x="2411" y="1667"/>
                  </a:cubicBezTo>
                  <a:cubicBezTo>
                    <a:pt x="2333" y="1657"/>
                    <a:pt x="2264" y="1657"/>
                    <a:pt x="2186" y="1647"/>
                  </a:cubicBezTo>
                  <a:cubicBezTo>
                    <a:pt x="2176" y="1549"/>
                    <a:pt x="2137" y="1451"/>
                    <a:pt x="2058" y="1392"/>
                  </a:cubicBezTo>
                  <a:cubicBezTo>
                    <a:pt x="2097" y="1324"/>
                    <a:pt x="2147" y="1255"/>
                    <a:pt x="2186" y="1196"/>
                  </a:cubicBezTo>
                  <a:lnTo>
                    <a:pt x="2195" y="1196"/>
                  </a:lnTo>
                  <a:cubicBezTo>
                    <a:pt x="2372" y="1157"/>
                    <a:pt x="2548" y="1118"/>
                    <a:pt x="2735" y="1089"/>
                  </a:cubicBezTo>
                  <a:cubicBezTo>
                    <a:pt x="2794" y="1079"/>
                    <a:pt x="2783" y="981"/>
                    <a:pt x="2725" y="981"/>
                  </a:cubicBezTo>
                  <a:lnTo>
                    <a:pt x="2715" y="981"/>
                  </a:lnTo>
                  <a:lnTo>
                    <a:pt x="2274" y="1069"/>
                  </a:lnTo>
                  <a:cubicBezTo>
                    <a:pt x="2352" y="952"/>
                    <a:pt x="2431" y="844"/>
                    <a:pt x="2509" y="736"/>
                  </a:cubicBezTo>
                  <a:cubicBezTo>
                    <a:pt x="2685" y="697"/>
                    <a:pt x="2862" y="667"/>
                    <a:pt x="3048" y="628"/>
                  </a:cubicBezTo>
                  <a:cubicBezTo>
                    <a:pt x="3107" y="619"/>
                    <a:pt x="3097" y="521"/>
                    <a:pt x="3038" y="521"/>
                  </a:cubicBezTo>
                  <a:lnTo>
                    <a:pt x="3029" y="521"/>
                  </a:lnTo>
                  <a:cubicBezTo>
                    <a:pt x="2881" y="550"/>
                    <a:pt x="2735" y="580"/>
                    <a:pt x="2598" y="609"/>
                  </a:cubicBezTo>
                  <a:cubicBezTo>
                    <a:pt x="2666" y="501"/>
                    <a:pt x="2744" y="393"/>
                    <a:pt x="2813" y="275"/>
                  </a:cubicBezTo>
                  <a:cubicBezTo>
                    <a:pt x="2842" y="236"/>
                    <a:pt x="2803" y="197"/>
                    <a:pt x="2774" y="197"/>
                  </a:cubicBezTo>
                  <a:cubicBezTo>
                    <a:pt x="2754" y="197"/>
                    <a:pt x="2735" y="197"/>
                    <a:pt x="2725" y="217"/>
                  </a:cubicBezTo>
                  <a:cubicBezTo>
                    <a:pt x="2666" y="315"/>
                    <a:pt x="2598" y="403"/>
                    <a:pt x="2539" y="491"/>
                  </a:cubicBezTo>
                  <a:cubicBezTo>
                    <a:pt x="2519" y="511"/>
                    <a:pt x="2509" y="540"/>
                    <a:pt x="2500" y="560"/>
                  </a:cubicBezTo>
                  <a:cubicBezTo>
                    <a:pt x="2470" y="403"/>
                    <a:pt x="2441" y="256"/>
                    <a:pt x="2411" y="99"/>
                  </a:cubicBezTo>
                  <a:cubicBezTo>
                    <a:pt x="2411" y="70"/>
                    <a:pt x="2391" y="60"/>
                    <a:pt x="2362" y="60"/>
                  </a:cubicBezTo>
                  <a:cubicBezTo>
                    <a:pt x="2333" y="60"/>
                    <a:pt x="2304" y="79"/>
                    <a:pt x="2313" y="119"/>
                  </a:cubicBezTo>
                  <a:cubicBezTo>
                    <a:pt x="2343" y="305"/>
                    <a:pt x="2372" y="482"/>
                    <a:pt x="2402" y="667"/>
                  </a:cubicBezTo>
                  <a:lnTo>
                    <a:pt x="2411" y="678"/>
                  </a:lnTo>
                  <a:cubicBezTo>
                    <a:pt x="2333" y="795"/>
                    <a:pt x="2254" y="902"/>
                    <a:pt x="2186" y="1011"/>
                  </a:cubicBezTo>
                  <a:cubicBezTo>
                    <a:pt x="2156" y="863"/>
                    <a:pt x="2127" y="717"/>
                    <a:pt x="2097" y="560"/>
                  </a:cubicBezTo>
                  <a:cubicBezTo>
                    <a:pt x="2097" y="530"/>
                    <a:pt x="2078" y="521"/>
                    <a:pt x="2049" y="521"/>
                  </a:cubicBezTo>
                  <a:cubicBezTo>
                    <a:pt x="2019" y="521"/>
                    <a:pt x="1990" y="540"/>
                    <a:pt x="1990" y="580"/>
                  </a:cubicBezTo>
                  <a:cubicBezTo>
                    <a:pt x="2029" y="765"/>
                    <a:pt x="2058" y="942"/>
                    <a:pt x="2088" y="1128"/>
                  </a:cubicBezTo>
                  <a:cubicBezTo>
                    <a:pt x="2088" y="1128"/>
                    <a:pt x="2088" y="1138"/>
                    <a:pt x="2097" y="1138"/>
                  </a:cubicBezTo>
                  <a:cubicBezTo>
                    <a:pt x="2049" y="1207"/>
                    <a:pt x="2010" y="1265"/>
                    <a:pt x="1960" y="1334"/>
                  </a:cubicBezTo>
                  <a:cubicBezTo>
                    <a:pt x="1931" y="1314"/>
                    <a:pt x="1882" y="1305"/>
                    <a:pt x="1843" y="1294"/>
                  </a:cubicBezTo>
                  <a:lnTo>
                    <a:pt x="1814" y="1294"/>
                  </a:lnTo>
                  <a:cubicBezTo>
                    <a:pt x="1764" y="1294"/>
                    <a:pt x="1725" y="1305"/>
                    <a:pt x="1686" y="1314"/>
                  </a:cubicBezTo>
                  <a:cubicBezTo>
                    <a:pt x="1647" y="1246"/>
                    <a:pt x="1618" y="1167"/>
                    <a:pt x="1579" y="1089"/>
                  </a:cubicBezTo>
                  <a:cubicBezTo>
                    <a:pt x="1637" y="913"/>
                    <a:pt x="1696" y="746"/>
                    <a:pt x="1755" y="569"/>
                  </a:cubicBezTo>
                  <a:cubicBezTo>
                    <a:pt x="1774" y="530"/>
                    <a:pt x="1735" y="501"/>
                    <a:pt x="1696" y="501"/>
                  </a:cubicBezTo>
                  <a:cubicBezTo>
                    <a:pt x="1677" y="501"/>
                    <a:pt x="1657" y="511"/>
                    <a:pt x="1657" y="530"/>
                  </a:cubicBezTo>
                  <a:cubicBezTo>
                    <a:pt x="1608" y="678"/>
                    <a:pt x="1559" y="815"/>
                    <a:pt x="1510" y="952"/>
                  </a:cubicBezTo>
                  <a:cubicBezTo>
                    <a:pt x="1451" y="834"/>
                    <a:pt x="1392" y="707"/>
                    <a:pt x="1333" y="589"/>
                  </a:cubicBezTo>
                  <a:cubicBezTo>
                    <a:pt x="1402" y="413"/>
                    <a:pt x="1461" y="246"/>
                    <a:pt x="1520" y="70"/>
                  </a:cubicBezTo>
                  <a:cubicBezTo>
                    <a:pt x="1529" y="31"/>
                    <a:pt x="1490" y="1"/>
                    <a:pt x="146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4"/>
            <p:cNvSpPr/>
            <p:nvPr/>
          </p:nvSpPr>
          <p:spPr>
            <a:xfrm>
              <a:off x="351452" y="3360631"/>
              <a:ext cx="216629" cy="199984"/>
            </a:xfrm>
            <a:custGeom>
              <a:avLst/>
              <a:gdLst/>
              <a:ahLst/>
              <a:cxnLst/>
              <a:rect l="l" t="t" r="r" b="b"/>
              <a:pathLst>
                <a:path w="1275" h="1177" extrusionOk="0">
                  <a:moveTo>
                    <a:pt x="785" y="0"/>
                  </a:moveTo>
                  <a:cubicBezTo>
                    <a:pt x="765" y="0"/>
                    <a:pt x="756" y="10"/>
                    <a:pt x="765" y="20"/>
                  </a:cubicBezTo>
                  <a:cubicBezTo>
                    <a:pt x="775" y="89"/>
                    <a:pt x="795" y="148"/>
                    <a:pt x="814" y="206"/>
                  </a:cubicBezTo>
                  <a:lnTo>
                    <a:pt x="814" y="216"/>
                  </a:lnTo>
                  <a:cubicBezTo>
                    <a:pt x="795" y="255"/>
                    <a:pt x="775" y="304"/>
                    <a:pt x="745" y="344"/>
                  </a:cubicBezTo>
                  <a:cubicBezTo>
                    <a:pt x="736" y="294"/>
                    <a:pt x="716" y="235"/>
                    <a:pt x="706" y="187"/>
                  </a:cubicBezTo>
                  <a:cubicBezTo>
                    <a:pt x="706" y="177"/>
                    <a:pt x="697" y="177"/>
                    <a:pt x="687" y="177"/>
                  </a:cubicBezTo>
                  <a:cubicBezTo>
                    <a:pt x="677" y="177"/>
                    <a:pt x="667" y="187"/>
                    <a:pt x="667" y="196"/>
                  </a:cubicBezTo>
                  <a:cubicBezTo>
                    <a:pt x="687" y="255"/>
                    <a:pt x="706" y="324"/>
                    <a:pt x="726" y="383"/>
                  </a:cubicBezTo>
                  <a:lnTo>
                    <a:pt x="726" y="392"/>
                  </a:lnTo>
                  <a:cubicBezTo>
                    <a:pt x="706" y="412"/>
                    <a:pt x="697" y="442"/>
                    <a:pt x="687" y="461"/>
                  </a:cubicBezTo>
                  <a:lnTo>
                    <a:pt x="648" y="461"/>
                  </a:lnTo>
                  <a:cubicBezTo>
                    <a:pt x="628" y="461"/>
                    <a:pt x="608" y="461"/>
                    <a:pt x="589" y="471"/>
                  </a:cubicBezTo>
                  <a:cubicBezTo>
                    <a:pt x="569" y="442"/>
                    <a:pt x="560" y="422"/>
                    <a:pt x="540" y="392"/>
                  </a:cubicBezTo>
                  <a:cubicBezTo>
                    <a:pt x="560" y="324"/>
                    <a:pt x="569" y="265"/>
                    <a:pt x="589" y="206"/>
                  </a:cubicBezTo>
                  <a:cubicBezTo>
                    <a:pt x="589" y="187"/>
                    <a:pt x="579" y="177"/>
                    <a:pt x="569" y="177"/>
                  </a:cubicBezTo>
                  <a:cubicBezTo>
                    <a:pt x="560" y="177"/>
                    <a:pt x="550" y="187"/>
                    <a:pt x="550" y="196"/>
                  </a:cubicBezTo>
                  <a:cubicBezTo>
                    <a:pt x="540" y="246"/>
                    <a:pt x="521" y="294"/>
                    <a:pt x="510" y="344"/>
                  </a:cubicBezTo>
                  <a:cubicBezTo>
                    <a:pt x="491" y="304"/>
                    <a:pt x="462" y="265"/>
                    <a:pt x="442" y="226"/>
                  </a:cubicBezTo>
                  <a:cubicBezTo>
                    <a:pt x="452" y="157"/>
                    <a:pt x="471" y="98"/>
                    <a:pt x="481" y="39"/>
                  </a:cubicBezTo>
                  <a:cubicBezTo>
                    <a:pt x="481" y="20"/>
                    <a:pt x="471" y="10"/>
                    <a:pt x="462" y="10"/>
                  </a:cubicBezTo>
                  <a:cubicBezTo>
                    <a:pt x="452" y="10"/>
                    <a:pt x="442" y="20"/>
                    <a:pt x="442" y="30"/>
                  </a:cubicBezTo>
                  <a:lnTo>
                    <a:pt x="412" y="177"/>
                  </a:lnTo>
                  <a:cubicBezTo>
                    <a:pt x="383" y="137"/>
                    <a:pt x="364" y="98"/>
                    <a:pt x="334" y="59"/>
                  </a:cubicBezTo>
                  <a:cubicBezTo>
                    <a:pt x="334" y="50"/>
                    <a:pt x="325" y="50"/>
                    <a:pt x="325" y="50"/>
                  </a:cubicBezTo>
                  <a:cubicBezTo>
                    <a:pt x="305" y="50"/>
                    <a:pt x="295" y="69"/>
                    <a:pt x="305" y="79"/>
                  </a:cubicBezTo>
                  <a:cubicBezTo>
                    <a:pt x="325" y="108"/>
                    <a:pt x="344" y="148"/>
                    <a:pt x="364" y="177"/>
                  </a:cubicBezTo>
                  <a:cubicBezTo>
                    <a:pt x="373" y="187"/>
                    <a:pt x="373" y="196"/>
                    <a:pt x="383" y="206"/>
                  </a:cubicBezTo>
                  <a:cubicBezTo>
                    <a:pt x="325" y="187"/>
                    <a:pt x="275" y="177"/>
                    <a:pt x="227" y="167"/>
                  </a:cubicBezTo>
                  <a:lnTo>
                    <a:pt x="216" y="167"/>
                  </a:lnTo>
                  <a:cubicBezTo>
                    <a:pt x="197" y="167"/>
                    <a:pt x="187" y="196"/>
                    <a:pt x="216" y="196"/>
                  </a:cubicBezTo>
                  <a:cubicBezTo>
                    <a:pt x="275" y="216"/>
                    <a:pt x="334" y="235"/>
                    <a:pt x="403" y="246"/>
                  </a:cubicBezTo>
                  <a:cubicBezTo>
                    <a:pt x="432" y="285"/>
                    <a:pt x="462" y="324"/>
                    <a:pt x="481" y="373"/>
                  </a:cubicBezTo>
                  <a:cubicBezTo>
                    <a:pt x="432" y="353"/>
                    <a:pt x="373" y="344"/>
                    <a:pt x="325" y="333"/>
                  </a:cubicBezTo>
                  <a:cubicBezTo>
                    <a:pt x="295" y="333"/>
                    <a:pt x="295" y="363"/>
                    <a:pt x="314" y="363"/>
                  </a:cubicBezTo>
                  <a:cubicBezTo>
                    <a:pt x="383" y="383"/>
                    <a:pt x="442" y="402"/>
                    <a:pt x="501" y="412"/>
                  </a:cubicBezTo>
                  <a:lnTo>
                    <a:pt x="510" y="412"/>
                  </a:lnTo>
                  <a:cubicBezTo>
                    <a:pt x="530" y="442"/>
                    <a:pt x="540" y="461"/>
                    <a:pt x="560" y="490"/>
                  </a:cubicBezTo>
                  <a:cubicBezTo>
                    <a:pt x="530" y="510"/>
                    <a:pt x="521" y="540"/>
                    <a:pt x="510" y="569"/>
                  </a:cubicBezTo>
                  <a:cubicBezTo>
                    <a:pt x="481" y="569"/>
                    <a:pt x="452" y="569"/>
                    <a:pt x="423" y="579"/>
                  </a:cubicBezTo>
                  <a:cubicBezTo>
                    <a:pt x="373" y="529"/>
                    <a:pt x="325" y="490"/>
                    <a:pt x="275" y="442"/>
                  </a:cubicBezTo>
                  <a:lnTo>
                    <a:pt x="266" y="442"/>
                  </a:lnTo>
                  <a:cubicBezTo>
                    <a:pt x="246" y="442"/>
                    <a:pt x="236" y="461"/>
                    <a:pt x="256" y="471"/>
                  </a:cubicBezTo>
                  <a:cubicBezTo>
                    <a:pt x="285" y="510"/>
                    <a:pt x="325" y="540"/>
                    <a:pt x="364" y="579"/>
                  </a:cubicBezTo>
                  <a:lnTo>
                    <a:pt x="227" y="579"/>
                  </a:lnTo>
                  <a:cubicBezTo>
                    <a:pt x="177" y="540"/>
                    <a:pt x="129" y="490"/>
                    <a:pt x="79" y="451"/>
                  </a:cubicBezTo>
                  <a:cubicBezTo>
                    <a:pt x="79" y="442"/>
                    <a:pt x="70" y="442"/>
                    <a:pt x="70" y="442"/>
                  </a:cubicBezTo>
                  <a:cubicBezTo>
                    <a:pt x="50" y="442"/>
                    <a:pt x="40" y="461"/>
                    <a:pt x="60" y="481"/>
                  </a:cubicBezTo>
                  <a:cubicBezTo>
                    <a:pt x="89" y="510"/>
                    <a:pt x="129" y="549"/>
                    <a:pt x="168" y="579"/>
                  </a:cubicBezTo>
                  <a:cubicBezTo>
                    <a:pt x="118" y="579"/>
                    <a:pt x="79" y="588"/>
                    <a:pt x="31" y="588"/>
                  </a:cubicBezTo>
                  <a:cubicBezTo>
                    <a:pt x="1" y="588"/>
                    <a:pt x="11" y="627"/>
                    <a:pt x="31" y="627"/>
                  </a:cubicBezTo>
                  <a:cubicBezTo>
                    <a:pt x="70" y="627"/>
                    <a:pt x="109" y="618"/>
                    <a:pt x="148" y="618"/>
                  </a:cubicBezTo>
                  <a:lnTo>
                    <a:pt x="177" y="618"/>
                  </a:lnTo>
                  <a:lnTo>
                    <a:pt x="60" y="736"/>
                  </a:lnTo>
                  <a:cubicBezTo>
                    <a:pt x="50" y="755"/>
                    <a:pt x="60" y="765"/>
                    <a:pt x="79" y="765"/>
                  </a:cubicBezTo>
                  <a:lnTo>
                    <a:pt x="89" y="765"/>
                  </a:lnTo>
                  <a:cubicBezTo>
                    <a:pt x="138" y="716"/>
                    <a:pt x="177" y="667"/>
                    <a:pt x="227" y="627"/>
                  </a:cubicBezTo>
                  <a:lnTo>
                    <a:pt x="227" y="618"/>
                  </a:lnTo>
                  <a:lnTo>
                    <a:pt x="373" y="618"/>
                  </a:lnTo>
                  <a:lnTo>
                    <a:pt x="256" y="736"/>
                  </a:lnTo>
                  <a:cubicBezTo>
                    <a:pt x="246" y="745"/>
                    <a:pt x="256" y="765"/>
                    <a:pt x="275" y="765"/>
                  </a:cubicBezTo>
                  <a:cubicBezTo>
                    <a:pt x="275" y="765"/>
                    <a:pt x="285" y="765"/>
                    <a:pt x="285" y="755"/>
                  </a:cubicBezTo>
                  <a:lnTo>
                    <a:pt x="423" y="618"/>
                  </a:lnTo>
                  <a:lnTo>
                    <a:pt x="423" y="608"/>
                  </a:lnTo>
                  <a:lnTo>
                    <a:pt x="510" y="608"/>
                  </a:lnTo>
                  <a:cubicBezTo>
                    <a:pt x="510" y="627"/>
                    <a:pt x="521" y="647"/>
                    <a:pt x="530" y="657"/>
                  </a:cubicBezTo>
                  <a:cubicBezTo>
                    <a:pt x="540" y="677"/>
                    <a:pt x="550" y="686"/>
                    <a:pt x="560" y="696"/>
                  </a:cubicBezTo>
                  <a:cubicBezTo>
                    <a:pt x="550" y="716"/>
                    <a:pt x="530" y="745"/>
                    <a:pt x="521" y="775"/>
                  </a:cubicBezTo>
                  <a:cubicBezTo>
                    <a:pt x="462" y="794"/>
                    <a:pt x="393" y="804"/>
                    <a:pt x="334" y="823"/>
                  </a:cubicBezTo>
                  <a:cubicBezTo>
                    <a:pt x="314" y="834"/>
                    <a:pt x="314" y="863"/>
                    <a:pt x="334" y="863"/>
                  </a:cubicBezTo>
                  <a:lnTo>
                    <a:pt x="344" y="863"/>
                  </a:lnTo>
                  <a:cubicBezTo>
                    <a:pt x="393" y="853"/>
                    <a:pt x="442" y="834"/>
                    <a:pt x="491" y="814"/>
                  </a:cubicBezTo>
                  <a:lnTo>
                    <a:pt x="491" y="814"/>
                  </a:lnTo>
                  <a:cubicBezTo>
                    <a:pt x="471" y="863"/>
                    <a:pt x="452" y="902"/>
                    <a:pt x="423" y="941"/>
                  </a:cubicBezTo>
                  <a:cubicBezTo>
                    <a:pt x="364" y="961"/>
                    <a:pt x="305" y="980"/>
                    <a:pt x="236" y="1000"/>
                  </a:cubicBezTo>
                  <a:cubicBezTo>
                    <a:pt x="216" y="1010"/>
                    <a:pt x="227" y="1039"/>
                    <a:pt x="246" y="1039"/>
                  </a:cubicBezTo>
                  <a:lnTo>
                    <a:pt x="256" y="1039"/>
                  </a:lnTo>
                  <a:cubicBezTo>
                    <a:pt x="305" y="1019"/>
                    <a:pt x="354" y="1010"/>
                    <a:pt x="403" y="990"/>
                  </a:cubicBezTo>
                  <a:lnTo>
                    <a:pt x="403" y="990"/>
                  </a:lnTo>
                  <a:cubicBezTo>
                    <a:pt x="373" y="1030"/>
                    <a:pt x="354" y="1069"/>
                    <a:pt x="334" y="1117"/>
                  </a:cubicBezTo>
                  <a:cubicBezTo>
                    <a:pt x="325" y="1128"/>
                    <a:pt x="334" y="1147"/>
                    <a:pt x="354" y="1147"/>
                  </a:cubicBezTo>
                  <a:lnTo>
                    <a:pt x="364" y="1137"/>
                  </a:lnTo>
                  <a:cubicBezTo>
                    <a:pt x="383" y="1098"/>
                    <a:pt x="403" y="1059"/>
                    <a:pt x="423" y="1030"/>
                  </a:cubicBezTo>
                  <a:cubicBezTo>
                    <a:pt x="432" y="1019"/>
                    <a:pt x="432" y="1010"/>
                    <a:pt x="432" y="1010"/>
                  </a:cubicBezTo>
                  <a:cubicBezTo>
                    <a:pt x="452" y="1059"/>
                    <a:pt x="462" y="1108"/>
                    <a:pt x="481" y="1157"/>
                  </a:cubicBezTo>
                  <a:cubicBezTo>
                    <a:pt x="481" y="1167"/>
                    <a:pt x="491" y="1176"/>
                    <a:pt x="501" y="1176"/>
                  </a:cubicBezTo>
                  <a:cubicBezTo>
                    <a:pt x="510" y="1176"/>
                    <a:pt x="521" y="1167"/>
                    <a:pt x="521" y="1147"/>
                  </a:cubicBezTo>
                  <a:cubicBezTo>
                    <a:pt x="501" y="1088"/>
                    <a:pt x="481" y="1030"/>
                    <a:pt x="462" y="961"/>
                  </a:cubicBezTo>
                  <a:cubicBezTo>
                    <a:pt x="481" y="912"/>
                    <a:pt x="510" y="873"/>
                    <a:pt x="530" y="834"/>
                  </a:cubicBezTo>
                  <a:cubicBezTo>
                    <a:pt x="540" y="882"/>
                    <a:pt x="560" y="941"/>
                    <a:pt x="569" y="990"/>
                  </a:cubicBezTo>
                  <a:cubicBezTo>
                    <a:pt x="579" y="1000"/>
                    <a:pt x="579" y="1000"/>
                    <a:pt x="589" y="1000"/>
                  </a:cubicBezTo>
                  <a:cubicBezTo>
                    <a:pt x="599" y="1000"/>
                    <a:pt x="618" y="990"/>
                    <a:pt x="608" y="980"/>
                  </a:cubicBezTo>
                  <a:cubicBezTo>
                    <a:pt x="589" y="912"/>
                    <a:pt x="579" y="853"/>
                    <a:pt x="560" y="794"/>
                  </a:cubicBezTo>
                  <a:cubicBezTo>
                    <a:pt x="560" y="784"/>
                    <a:pt x="560" y="784"/>
                    <a:pt x="550" y="784"/>
                  </a:cubicBezTo>
                  <a:cubicBezTo>
                    <a:pt x="569" y="765"/>
                    <a:pt x="579" y="736"/>
                    <a:pt x="589" y="716"/>
                  </a:cubicBezTo>
                  <a:cubicBezTo>
                    <a:pt x="608" y="725"/>
                    <a:pt x="628" y="725"/>
                    <a:pt x="648" y="725"/>
                  </a:cubicBezTo>
                  <a:cubicBezTo>
                    <a:pt x="658" y="725"/>
                    <a:pt x="677" y="725"/>
                    <a:pt x="697" y="716"/>
                  </a:cubicBezTo>
                  <a:cubicBezTo>
                    <a:pt x="706" y="736"/>
                    <a:pt x="726" y="765"/>
                    <a:pt x="736" y="784"/>
                  </a:cubicBezTo>
                  <a:cubicBezTo>
                    <a:pt x="726" y="843"/>
                    <a:pt x="706" y="912"/>
                    <a:pt x="697" y="971"/>
                  </a:cubicBezTo>
                  <a:cubicBezTo>
                    <a:pt x="687" y="990"/>
                    <a:pt x="706" y="1000"/>
                    <a:pt x="716" y="1000"/>
                  </a:cubicBezTo>
                  <a:cubicBezTo>
                    <a:pt x="726" y="1000"/>
                    <a:pt x="726" y="990"/>
                    <a:pt x="736" y="980"/>
                  </a:cubicBezTo>
                  <a:lnTo>
                    <a:pt x="765" y="834"/>
                  </a:lnTo>
                  <a:cubicBezTo>
                    <a:pt x="795" y="873"/>
                    <a:pt x="814" y="912"/>
                    <a:pt x="843" y="951"/>
                  </a:cubicBezTo>
                  <a:cubicBezTo>
                    <a:pt x="824" y="1010"/>
                    <a:pt x="814" y="1078"/>
                    <a:pt x="795" y="1137"/>
                  </a:cubicBezTo>
                  <a:cubicBezTo>
                    <a:pt x="795" y="1157"/>
                    <a:pt x="804" y="1167"/>
                    <a:pt x="814" y="1167"/>
                  </a:cubicBezTo>
                  <a:cubicBezTo>
                    <a:pt x="824" y="1167"/>
                    <a:pt x="834" y="1157"/>
                    <a:pt x="834" y="1147"/>
                  </a:cubicBezTo>
                  <a:cubicBezTo>
                    <a:pt x="843" y="1098"/>
                    <a:pt x="854" y="1049"/>
                    <a:pt x="873" y="1000"/>
                  </a:cubicBezTo>
                  <a:cubicBezTo>
                    <a:pt x="893" y="1039"/>
                    <a:pt x="922" y="1078"/>
                    <a:pt x="941" y="1117"/>
                  </a:cubicBezTo>
                  <a:cubicBezTo>
                    <a:pt x="952" y="1117"/>
                    <a:pt x="952" y="1128"/>
                    <a:pt x="961" y="1128"/>
                  </a:cubicBezTo>
                  <a:cubicBezTo>
                    <a:pt x="971" y="1128"/>
                    <a:pt x="981" y="1108"/>
                    <a:pt x="971" y="1098"/>
                  </a:cubicBezTo>
                  <a:cubicBezTo>
                    <a:pt x="952" y="1059"/>
                    <a:pt x="932" y="1030"/>
                    <a:pt x="912" y="990"/>
                  </a:cubicBezTo>
                  <a:cubicBezTo>
                    <a:pt x="912" y="990"/>
                    <a:pt x="902" y="980"/>
                    <a:pt x="902" y="971"/>
                  </a:cubicBezTo>
                  <a:lnTo>
                    <a:pt x="902" y="971"/>
                  </a:lnTo>
                  <a:cubicBezTo>
                    <a:pt x="952" y="990"/>
                    <a:pt x="1000" y="1000"/>
                    <a:pt x="1059" y="1010"/>
                  </a:cubicBezTo>
                  <a:cubicBezTo>
                    <a:pt x="1079" y="1010"/>
                    <a:pt x="1089" y="980"/>
                    <a:pt x="1069" y="971"/>
                  </a:cubicBezTo>
                  <a:cubicBezTo>
                    <a:pt x="1000" y="961"/>
                    <a:pt x="941" y="941"/>
                    <a:pt x="873" y="932"/>
                  </a:cubicBezTo>
                  <a:cubicBezTo>
                    <a:pt x="843" y="882"/>
                    <a:pt x="824" y="843"/>
                    <a:pt x="795" y="804"/>
                  </a:cubicBezTo>
                  <a:lnTo>
                    <a:pt x="795" y="804"/>
                  </a:lnTo>
                  <a:cubicBezTo>
                    <a:pt x="854" y="823"/>
                    <a:pt x="902" y="834"/>
                    <a:pt x="952" y="843"/>
                  </a:cubicBezTo>
                  <a:lnTo>
                    <a:pt x="961" y="843"/>
                  </a:lnTo>
                  <a:cubicBezTo>
                    <a:pt x="981" y="843"/>
                    <a:pt x="981" y="814"/>
                    <a:pt x="961" y="804"/>
                  </a:cubicBezTo>
                  <a:cubicBezTo>
                    <a:pt x="902" y="794"/>
                    <a:pt x="834" y="775"/>
                    <a:pt x="775" y="765"/>
                  </a:cubicBezTo>
                  <a:lnTo>
                    <a:pt x="765" y="765"/>
                  </a:lnTo>
                  <a:cubicBezTo>
                    <a:pt x="756" y="736"/>
                    <a:pt x="745" y="716"/>
                    <a:pt x="726" y="696"/>
                  </a:cubicBezTo>
                  <a:cubicBezTo>
                    <a:pt x="756" y="667"/>
                    <a:pt x="775" y="638"/>
                    <a:pt x="775" y="598"/>
                  </a:cubicBezTo>
                  <a:lnTo>
                    <a:pt x="863" y="598"/>
                  </a:lnTo>
                  <a:cubicBezTo>
                    <a:pt x="902" y="647"/>
                    <a:pt x="952" y="686"/>
                    <a:pt x="1000" y="736"/>
                  </a:cubicBezTo>
                  <a:lnTo>
                    <a:pt x="1010" y="736"/>
                  </a:lnTo>
                  <a:cubicBezTo>
                    <a:pt x="1030" y="736"/>
                    <a:pt x="1039" y="716"/>
                    <a:pt x="1030" y="706"/>
                  </a:cubicBezTo>
                  <a:cubicBezTo>
                    <a:pt x="991" y="667"/>
                    <a:pt x="952" y="638"/>
                    <a:pt x="912" y="598"/>
                  </a:cubicBezTo>
                  <a:lnTo>
                    <a:pt x="1059" y="598"/>
                  </a:lnTo>
                  <a:cubicBezTo>
                    <a:pt x="1098" y="638"/>
                    <a:pt x="1148" y="686"/>
                    <a:pt x="1196" y="725"/>
                  </a:cubicBezTo>
                  <a:lnTo>
                    <a:pt x="1206" y="736"/>
                  </a:lnTo>
                  <a:cubicBezTo>
                    <a:pt x="1226" y="736"/>
                    <a:pt x="1235" y="716"/>
                    <a:pt x="1226" y="696"/>
                  </a:cubicBezTo>
                  <a:cubicBezTo>
                    <a:pt x="1187" y="667"/>
                    <a:pt x="1148" y="627"/>
                    <a:pt x="1108" y="588"/>
                  </a:cubicBezTo>
                  <a:lnTo>
                    <a:pt x="1246" y="588"/>
                  </a:lnTo>
                  <a:cubicBezTo>
                    <a:pt x="1275" y="588"/>
                    <a:pt x="1275" y="549"/>
                    <a:pt x="1246" y="549"/>
                  </a:cubicBezTo>
                  <a:lnTo>
                    <a:pt x="1128" y="549"/>
                  </a:lnTo>
                  <a:cubicBezTo>
                    <a:pt x="1118" y="559"/>
                    <a:pt x="1108" y="559"/>
                    <a:pt x="1098" y="559"/>
                  </a:cubicBezTo>
                  <a:lnTo>
                    <a:pt x="1216" y="442"/>
                  </a:lnTo>
                  <a:cubicBezTo>
                    <a:pt x="1226" y="422"/>
                    <a:pt x="1216" y="402"/>
                    <a:pt x="1196" y="402"/>
                  </a:cubicBezTo>
                  <a:cubicBezTo>
                    <a:pt x="1196" y="402"/>
                    <a:pt x="1196" y="412"/>
                    <a:pt x="1187" y="412"/>
                  </a:cubicBezTo>
                  <a:cubicBezTo>
                    <a:pt x="1148" y="461"/>
                    <a:pt x="1098" y="500"/>
                    <a:pt x="1050" y="549"/>
                  </a:cubicBezTo>
                  <a:lnTo>
                    <a:pt x="1050" y="559"/>
                  </a:lnTo>
                  <a:lnTo>
                    <a:pt x="902" y="559"/>
                  </a:lnTo>
                  <a:lnTo>
                    <a:pt x="1020" y="442"/>
                  </a:lnTo>
                  <a:cubicBezTo>
                    <a:pt x="1030" y="431"/>
                    <a:pt x="1020" y="412"/>
                    <a:pt x="1000" y="412"/>
                  </a:cubicBezTo>
                  <a:lnTo>
                    <a:pt x="991" y="422"/>
                  </a:lnTo>
                  <a:lnTo>
                    <a:pt x="854" y="559"/>
                  </a:lnTo>
                  <a:cubicBezTo>
                    <a:pt x="824" y="559"/>
                    <a:pt x="804" y="559"/>
                    <a:pt x="775" y="569"/>
                  </a:cubicBezTo>
                  <a:cubicBezTo>
                    <a:pt x="765" y="549"/>
                    <a:pt x="765" y="540"/>
                    <a:pt x="756" y="520"/>
                  </a:cubicBezTo>
                  <a:cubicBezTo>
                    <a:pt x="745" y="510"/>
                    <a:pt x="736" y="490"/>
                    <a:pt x="716" y="481"/>
                  </a:cubicBezTo>
                  <a:cubicBezTo>
                    <a:pt x="736" y="461"/>
                    <a:pt x="745" y="431"/>
                    <a:pt x="756" y="402"/>
                  </a:cubicBezTo>
                  <a:lnTo>
                    <a:pt x="765" y="402"/>
                  </a:lnTo>
                  <a:lnTo>
                    <a:pt x="941" y="344"/>
                  </a:lnTo>
                  <a:cubicBezTo>
                    <a:pt x="971" y="344"/>
                    <a:pt x="961" y="304"/>
                    <a:pt x="941" y="304"/>
                  </a:cubicBezTo>
                  <a:cubicBezTo>
                    <a:pt x="941" y="304"/>
                    <a:pt x="941" y="314"/>
                    <a:pt x="932" y="314"/>
                  </a:cubicBezTo>
                  <a:cubicBezTo>
                    <a:pt x="883" y="324"/>
                    <a:pt x="834" y="344"/>
                    <a:pt x="785" y="353"/>
                  </a:cubicBezTo>
                  <a:cubicBezTo>
                    <a:pt x="804" y="314"/>
                    <a:pt x="834" y="275"/>
                    <a:pt x="854" y="235"/>
                  </a:cubicBezTo>
                  <a:cubicBezTo>
                    <a:pt x="912" y="216"/>
                    <a:pt x="981" y="196"/>
                    <a:pt x="1039" y="177"/>
                  </a:cubicBezTo>
                  <a:cubicBezTo>
                    <a:pt x="1059" y="167"/>
                    <a:pt x="1050" y="137"/>
                    <a:pt x="1030" y="137"/>
                  </a:cubicBezTo>
                  <a:cubicBezTo>
                    <a:pt x="981" y="157"/>
                    <a:pt x="932" y="167"/>
                    <a:pt x="883" y="187"/>
                  </a:cubicBezTo>
                  <a:cubicBezTo>
                    <a:pt x="902" y="137"/>
                    <a:pt x="922" y="98"/>
                    <a:pt x="941" y="59"/>
                  </a:cubicBezTo>
                  <a:cubicBezTo>
                    <a:pt x="952" y="50"/>
                    <a:pt x="941" y="30"/>
                    <a:pt x="932" y="30"/>
                  </a:cubicBezTo>
                  <a:cubicBezTo>
                    <a:pt x="922" y="30"/>
                    <a:pt x="912" y="39"/>
                    <a:pt x="912" y="39"/>
                  </a:cubicBezTo>
                  <a:cubicBezTo>
                    <a:pt x="893" y="79"/>
                    <a:pt x="873" y="108"/>
                    <a:pt x="854" y="148"/>
                  </a:cubicBezTo>
                  <a:cubicBezTo>
                    <a:pt x="854" y="157"/>
                    <a:pt x="843" y="157"/>
                    <a:pt x="843" y="167"/>
                  </a:cubicBezTo>
                  <a:cubicBezTo>
                    <a:pt x="824" y="118"/>
                    <a:pt x="814" y="69"/>
                    <a:pt x="795" y="10"/>
                  </a:cubicBezTo>
                  <a:cubicBezTo>
                    <a:pt x="795" y="0"/>
                    <a:pt x="785" y="0"/>
                    <a:pt x="785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4"/>
            <p:cNvSpPr/>
            <p:nvPr/>
          </p:nvSpPr>
          <p:spPr>
            <a:xfrm>
              <a:off x="2580972" y="-12538"/>
              <a:ext cx="214760" cy="199814"/>
            </a:xfrm>
            <a:custGeom>
              <a:avLst/>
              <a:gdLst/>
              <a:ahLst/>
              <a:cxnLst/>
              <a:rect l="l" t="t" r="r" b="b"/>
              <a:pathLst>
                <a:path w="1264" h="1176" extrusionOk="0">
                  <a:moveTo>
                    <a:pt x="774" y="0"/>
                  </a:moveTo>
                  <a:cubicBezTo>
                    <a:pt x="754" y="0"/>
                    <a:pt x="745" y="10"/>
                    <a:pt x="754" y="30"/>
                  </a:cubicBezTo>
                  <a:cubicBezTo>
                    <a:pt x="765" y="89"/>
                    <a:pt x="784" y="147"/>
                    <a:pt x="804" y="216"/>
                  </a:cubicBezTo>
                  <a:cubicBezTo>
                    <a:pt x="784" y="265"/>
                    <a:pt x="765" y="304"/>
                    <a:pt x="735" y="343"/>
                  </a:cubicBezTo>
                  <a:cubicBezTo>
                    <a:pt x="725" y="294"/>
                    <a:pt x="706" y="235"/>
                    <a:pt x="696" y="187"/>
                  </a:cubicBezTo>
                  <a:cubicBezTo>
                    <a:pt x="696" y="176"/>
                    <a:pt x="686" y="176"/>
                    <a:pt x="676" y="176"/>
                  </a:cubicBezTo>
                  <a:cubicBezTo>
                    <a:pt x="667" y="176"/>
                    <a:pt x="656" y="187"/>
                    <a:pt x="656" y="196"/>
                  </a:cubicBezTo>
                  <a:cubicBezTo>
                    <a:pt x="676" y="265"/>
                    <a:pt x="696" y="324"/>
                    <a:pt x="715" y="383"/>
                  </a:cubicBezTo>
                  <a:lnTo>
                    <a:pt x="715" y="392"/>
                  </a:lnTo>
                  <a:cubicBezTo>
                    <a:pt x="696" y="422"/>
                    <a:pt x="686" y="441"/>
                    <a:pt x="676" y="470"/>
                  </a:cubicBezTo>
                  <a:cubicBezTo>
                    <a:pt x="656" y="461"/>
                    <a:pt x="647" y="461"/>
                    <a:pt x="637" y="461"/>
                  </a:cubicBezTo>
                  <a:cubicBezTo>
                    <a:pt x="617" y="461"/>
                    <a:pt x="598" y="461"/>
                    <a:pt x="578" y="470"/>
                  </a:cubicBezTo>
                  <a:cubicBezTo>
                    <a:pt x="569" y="451"/>
                    <a:pt x="549" y="422"/>
                    <a:pt x="529" y="392"/>
                  </a:cubicBezTo>
                  <a:cubicBezTo>
                    <a:pt x="549" y="333"/>
                    <a:pt x="558" y="265"/>
                    <a:pt x="578" y="206"/>
                  </a:cubicBezTo>
                  <a:cubicBezTo>
                    <a:pt x="578" y="187"/>
                    <a:pt x="569" y="176"/>
                    <a:pt x="558" y="176"/>
                  </a:cubicBezTo>
                  <a:cubicBezTo>
                    <a:pt x="549" y="176"/>
                    <a:pt x="539" y="187"/>
                    <a:pt x="539" y="196"/>
                  </a:cubicBezTo>
                  <a:cubicBezTo>
                    <a:pt x="529" y="245"/>
                    <a:pt x="510" y="294"/>
                    <a:pt x="500" y="343"/>
                  </a:cubicBezTo>
                  <a:cubicBezTo>
                    <a:pt x="480" y="304"/>
                    <a:pt x="451" y="265"/>
                    <a:pt x="431" y="226"/>
                  </a:cubicBezTo>
                  <a:cubicBezTo>
                    <a:pt x="441" y="167"/>
                    <a:pt x="460" y="98"/>
                    <a:pt x="471" y="39"/>
                  </a:cubicBezTo>
                  <a:cubicBezTo>
                    <a:pt x="471" y="20"/>
                    <a:pt x="460" y="10"/>
                    <a:pt x="451" y="10"/>
                  </a:cubicBezTo>
                  <a:cubicBezTo>
                    <a:pt x="441" y="10"/>
                    <a:pt x="431" y="20"/>
                    <a:pt x="431" y="30"/>
                  </a:cubicBezTo>
                  <a:lnTo>
                    <a:pt x="402" y="176"/>
                  </a:lnTo>
                  <a:cubicBezTo>
                    <a:pt x="373" y="137"/>
                    <a:pt x="353" y="98"/>
                    <a:pt x="323" y="59"/>
                  </a:cubicBezTo>
                  <a:lnTo>
                    <a:pt x="314" y="49"/>
                  </a:lnTo>
                  <a:cubicBezTo>
                    <a:pt x="294" y="49"/>
                    <a:pt x="284" y="69"/>
                    <a:pt x="294" y="78"/>
                  </a:cubicBezTo>
                  <a:cubicBezTo>
                    <a:pt x="314" y="118"/>
                    <a:pt x="333" y="147"/>
                    <a:pt x="353" y="187"/>
                  </a:cubicBezTo>
                  <a:cubicBezTo>
                    <a:pt x="362" y="187"/>
                    <a:pt x="362" y="196"/>
                    <a:pt x="373" y="206"/>
                  </a:cubicBezTo>
                  <a:cubicBezTo>
                    <a:pt x="314" y="187"/>
                    <a:pt x="264" y="176"/>
                    <a:pt x="216" y="167"/>
                  </a:cubicBezTo>
                  <a:lnTo>
                    <a:pt x="206" y="167"/>
                  </a:lnTo>
                  <a:cubicBezTo>
                    <a:pt x="186" y="167"/>
                    <a:pt x="177" y="196"/>
                    <a:pt x="206" y="206"/>
                  </a:cubicBezTo>
                  <a:cubicBezTo>
                    <a:pt x="264" y="216"/>
                    <a:pt x="323" y="235"/>
                    <a:pt x="392" y="245"/>
                  </a:cubicBezTo>
                  <a:lnTo>
                    <a:pt x="402" y="245"/>
                  </a:lnTo>
                  <a:cubicBezTo>
                    <a:pt x="421" y="294"/>
                    <a:pt x="451" y="333"/>
                    <a:pt x="471" y="372"/>
                  </a:cubicBezTo>
                  <a:cubicBezTo>
                    <a:pt x="421" y="363"/>
                    <a:pt x="362" y="343"/>
                    <a:pt x="314" y="333"/>
                  </a:cubicBezTo>
                  <a:cubicBezTo>
                    <a:pt x="294" y="333"/>
                    <a:pt x="284" y="363"/>
                    <a:pt x="304" y="372"/>
                  </a:cubicBezTo>
                  <a:cubicBezTo>
                    <a:pt x="373" y="383"/>
                    <a:pt x="431" y="402"/>
                    <a:pt x="490" y="412"/>
                  </a:cubicBezTo>
                  <a:lnTo>
                    <a:pt x="500" y="412"/>
                  </a:lnTo>
                  <a:cubicBezTo>
                    <a:pt x="519" y="441"/>
                    <a:pt x="529" y="470"/>
                    <a:pt x="549" y="490"/>
                  </a:cubicBezTo>
                  <a:cubicBezTo>
                    <a:pt x="519" y="510"/>
                    <a:pt x="510" y="539"/>
                    <a:pt x="500" y="579"/>
                  </a:cubicBezTo>
                  <a:lnTo>
                    <a:pt x="412" y="579"/>
                  </a:lnTo>
                  <a:cubicBezTo>
                    <a:pt x="362" y="529"/>
                    <a:pt x="314" y="490"/>
                    <a:pt x="264" y="441"/>
                  </a:cubicBezTo>
                  <a:lnTo>
                    <a:pt x="255" y="441"/>
                  </a:lnTo>
                  <a:cubicBezTo>
                    <a:pt x="235" y="441"/>
                    <a:pt x="225" y="461"/>
                    <a:pt x="245" y="470"/>
                  </a:cubicBezTo>
                  <a:lnTo>
                    <a:pt x="353" y="579"/>
                  </a:lnTo>
                  <a:lnTo>
                    <a:pt x="216" y="579"/>
                  </a:lnTo>
                  <a:cubicBezTo>
                    <a:pt x="166" y="539"/>
                    <a:pt x="118" y="490"/>
                    <a:pt x="68" y="451"/>
                  </a:cubicBezTo>
                  <a:lnTo>
                    <a:pt x="59" y="441"/>
                  </a:lnTo>
                  <a:cubicBezTo>
                    <a:pt x="49" y="441"/>
                    <a:pt x="29" y="461"/>
                    <a:pt x="49" y="481"/>
                  </a:cubicBezTo>
                  <a:cubicBezTo>
                    <a:pt x="88" y="510"/>
                    <a:pt x="118" y="549"/>
                    <a:pt x="157" y="588"/>
                  </a:cubicBezTo>
                  <a:lnTo>
                    <a:pt x="20" y="588"/>
                  </a:lnTo>
                  <a:cubicBezTo>
                    <a:pt x="0" y="588"/>
                    <a:pt x="0" y="627"/>
                    <a:pt x="20" y="627"/>
                  </a:cubicBezTo>
                  <a:lnTo>
                    <a:pt x="137" y="627"/>
                  </a:lnTo>
                  <a:cubicBezTo>
                    <a:pt x="147" y="627"/>
                    <a:pt x="157" y="618"/>
                    <a:pt x="166" y="618"/>
                  </a:cubicBezTo>
                  <a:lnTo>
                    <a:pt x="166" y="618"/>
                  </a:lnTo>
                  <a:lnTo>
                    <a:pt x="49" y="735"/>
                  </a:lnTo>
                  <a:cubicBezTo>
                    <a:pt x="39" y="755"/>
                    <a:pt x="49" y="775"/>
                    <a:pt x="68" y="775"/>
                  </a:cubicBezTo>
                  <a:lnTo>
                    <a:pt x="79" y="764"/>
                  </a:lnTo>
                  <a:lnTo>
                    <a:pt x="216" y="627"/>
                  </a:lnTo>
                  <a:lnTo>
                    <a:pt x="216" y="618"/>
                  </a:lnTo>
                  <a:lnTo>
                    <a:pt x="362" y="618"/>
                  </a:lnTo>
                  <a:lnTo>
                    <a:pt x="245" y="735"/>
                  </a:lnTo>
                  <a:cubicBezTo>
                    <a:pt x="235" y="745"/>
                    <a:pt x="245" y="764"/>
                    <a:pt x="264" y="764"/>
                  </a:cubicBezTo>
                  <a:cubicBezTo>
                    <a:pt x="264" y="764"/>
                    <a:pt x="275" y="764"/>
                    <a:pt x="275" y="755"/>
                  </a:cubicBezTo>
                  <a:cubicBezTo>
                    <a:pt x="323" y="716"/>
                    <a:pt x="362" y="666"/>
                    <a:pt x="412" y="618"/>
                  </a:cubicBezTo>
                  <a:cubicBezTo>
                    <a:pt x="441" y="618"/>
                    <a:pt x="471" y="618"/>
                    <a:pt x="500" y="608"/>
                  </a:cubicBezTo>
                  <a:cubicBezTo>
                    <a:pt x="500" y="627"/>
                    <a:pt x="510" y="647"/>
                    <a:pt x="519" y="666"/>
                  </a:cubicBezTo>
                  <a:lnTo>
                    <a:pt x="549" y="696"/>
                  </a:lnTo>
                  <a:cubicBezTo>
                    <a:pt x="539" y="725"/>
                    <a:pt x="519" y="745"/>
                    <a:pt x="510" y="775"/>
                  </a:cubicBezTo>
                  <a:cubicBezTo>
                    <a:pt x="451" y="794"/>
                    <a:pt x="382" y="814"/>
                    <a:pt x="323" y="833"/>
                  </a:cubicBezTo>
                  <a:cubicBezTo>
                    <a:pt x="304" y="833"/>
                    <a:pt x="304" y="873"/>
                    <a:pt x="323" y="873"/>
                  </a:cubicBezTo>
                  <a:cubicBezTo>
                    <a:pt x="333" y="873"/>
                    <a:pt x="333" y="873"/>
                    <a:pt x="333" y="862"/>
                  </a:cubicBezTo>
                  <a:cubicBezTo>
                    <a:pt x="382" y="853"/>
                    <a:pt x="431" y="833"/>
                    <a:pt x="480" y="823"/>
                  </a:cubicBezTo>
                  <a:lnTo>
                    <a:pt x="480" y="823"/>
                  </a:lnTo>
                  <a:cubicBezTo>
                    <a:pt x="460" y="862"/>
                    <a:pt x="441" y="902"/>
                    <a:pt x="412" y="941"/>
                  </a:cubicBezTo>
                  <a:cubicBezTo>
                    <a:pt x="353" y="960"/>
                    <a:pt x="294" y="980"/>
                    <a:pt x="225" y="1000"/>
                  </a:cubicBezTo>
                  <a:cubicBezTo>
                    <a:pt x="206" y="1010"/>
                    <a:pt x="216" y="1039"/>
                    <a:pt x="235" y="1039"/>
                  </a:cubicBezTo>
                  <a:lnTo>
                    <a:pt x="245" y="1039"/>
                  </a:lnTo>
                  <a:cubicBezTo>
                    <a:pt x="294" y="1019"/>
                    <a:pt x="343" y="1010"/>
                    <a:pt x="392" y="990"/>
                  </a:cubicBezTo>
                  <a:lnTo>
                    <a:pt x="392" y="990"/>
                  </a:lnTo>
                  <a:cubicBezTo>
                    <a:pt x="362" y="1039"/>
                    <a:pt x="343" y="1078"/>
                    <a:pt x="323" y="1117"/>
                  </a:cubicBezTo>
                  <a:cubicBezTo>
                    <a:pt x="314" y="1127"/>
                    <a:pt x="323" y="1147"/>
                    <a:pt x="343" y="1147"/>
                  </a:cubicBezTo>
                  <a:lnTo>
                    <a:pt x="353" y="1137"/>
                  </a:lnTo>
                  <a:cubicBezTo>
                    <a:pt x="373" y="1098"/>
                    <a:pt x="392" y="1069"/>
                    <a:pt x="412" y="1029"/>
                  </a:cubicBezTo>
                  <a:cubicBezTo>
                    <a:pt x="421" y="1019"/>
                    <a:pt x="421" y="1019"/>
                    <a:pt x="421" y="1010"/>
                  </a:cubicBezTo>
                  <a:cubicBezTo>
                    <a:pt x="441" y="1058"/>
                    <a:pt x="451" y="1108"/>
                    <a:pt x="471" y="1167"/>
                  </a:cubicBezTo>
                  <a:cubicBezTo>
                    <a:pt x="471" y="1176"/>
                    <a:pt x="480" y="1176"/>
                    <a:pt x="490" y="1176"/>
                  </a:cubicBezTo>
                  <a:cubicBezTo>
                    <a:pt x="500" y="1176"/>
                    <a:pt x="510" y="1167"/>
                    <a:pt x="510" y="1156"/>
                  </a:cubicBezTo>
                  <a:cubicBezTo>
                    <a:pt x="490" y="1088"/>
                    <a:pt x="471" y="1029"/>
                    <a:pt x="451" y="971"/>
                  </a:cubicBezTo>
                  <a:lnTo>
                    <a:pt x="451" y="960"/>
                  </a:lnTo>
                  <a:cubicBezTo>
                    <a:pt x="471" y="921"/>
                    <a:pt x="500" y="873"/>
                    <a:pt x="519" y="833"/>
                  </a:cubicBezTo>
                  <a:cubicBezTo>
                    <a:pt x="529" y="882"/>
                    <a:pt x="549" y="941"/>
                    <a:pt x="569" y="990"/>
                  </a:cubicBezTo>
                  <a:cubicBezTo>
                    <a:pt x="569" y="1000"/>
                    <a:pt x="578" y="1000"/>
                    <a:pt x="578" y="1000"/>
                  </a:cubicBezTo>
                  <a:cubicBezTo>
                    <a:pt x="588" y="1000"/>
                    <a:pt x="608" y="990"/>
                    <a:pt x="598" y="980"/>
                  </a:cubicBezTo>
                  <a:cubicBezTo>
                    <a:pt x="578" y="921"/>
                    <a:pt x="569" y="853"/>
                    <a:pt x="549" y="794"/>
                  </a:cubicBezTo>
                  <a:lnTo>
                    <a:pt x="549" y="784"/>
                  </a:lnTo>
                  <a:cubicBezTo>
                    <a:pt x="558" y="764"/>
                    <a:pt x="569" y="745"/>
                    <a:pt x="578" y="716"/>
                  </a:cubicBezTo>
                  <a:cubicBezTo>
                    <a:pt x="598" y="725"/>
                    <a:pt x="617" y="725"/>
                    <a:pt x="637" y="725"/>
                  </a:cubicBezTo>
                  <a:cubicBezTo>
                    <a:pt x="647" y="725"/>
                    <a:pt x="667" y="725"/>
                    <a:pt x="686" y="716"/>
                  </a:cubicBezTo>
                  <a:cubicBezTo>
                    <a:pt x="696" y="735"/>
                    <a:pt x="715" y="764"/>
                    <a:pt x="725" y="784"/>
                  </a:cubicBezTo>
                  <a:cubicBezTo>
                    <a:pt x="715" y="853"/>
                    <a:pt x="696" y="912"/>
                    <a:pt x="686" y="971"/>
                  </a:cubicBezTo>
                  <a:cubicBezTo>
                    <a:pt x="686" y="990"/>
                    <a:pt x="696" y="1000"/>
                    <a:pt x="706" y="1000"/>
                  </a:cubicBezTo>
                  <a:cubicBezTo>
                    <a:pt x="715" y="1000"/>
                    <a:pt x="715" y="990"/>
                    <a:pt x="725" y="980"/>
                  </a:cubicBezTo>
                  <a:lnTo>
                    <a:pt x="754" y="833"/>
                  </a:lnTo>
                  <a:cubicBezTo>
                    <a:pt x="784" y="873"/>
                    <a:pt x="804" y="912"/>
                    <a:pt x="833" y="951"/>
                  </a:cubicBezTo>
                  <a:cubicBezTo>
                    <a:pt x="813" y="1019"/>
                    <a:pt x="804" y="1078"/>
                    <a:pt x="784" y="1147"/>
                  </a:cubicBezTo>
                  <a:cubicBezTo>
                    <a:pt x="784" y="1156"/>
                    <a:pt x="794" y="1167"/>
                    <a:pt x="804" y="1167"/>
                  </a:cubicBezTo>
                  <a:cubicBezTo>
                    <a:pt x="813" y="1167"/>
                    <a:pt x="823" y="1156"/>
                    <a:pt x="823" y="1147"/>
                  </a:cubicBezTo>
                  <a:cubicBezTo>
                    <a:pt x="833" y="1098"/>
                    <a:pt x="843" y="1049"/>
                    <a:pt x="863" y="1000"/>
                  </a:cubicBezTo>
                  <a:cubicBezTo>
                    <a:pt x="882" y="1039"/>
                    <a:pt x="911" y="1078"/>
                    <a:pt x="931" y="1117"/>
                  </a:cubicBezTo>
                  <a:cubicBezTo>
                    <a:pt x="941" y="1127"/>
                    <a:pt x="941" y="1127"/>
                    <a:pt x="950" y="1127"/>
                  </a:cubicBezTo>
                  <a:cubicBezTo>
                    <a:pt x="961" y="1127"/>
                    <a:pt x="970" y="1117"/>
                    <a:pt x="961" y="1098"/>
                  </a:cubicBezTo>
                  <a:cubicBezTo>
                    <a:pt x="941" y="1069"/>
                    <a:pt x="921" y="1029"/>
                    <a:pt x="902" y="1000"/>
                  </a:cubicBezTo>
                  <a:cubicBezTo>
                    <a:pt x="902" y="990"/>
                    <a:pt x="892" y="980"/>
                    <a:pt x="892" y="971"/>
                  </a:cubicBezTo>
                  <a:lnTo>
                    <a:pt x="892" y="971"/>
                  </a:lnTo>
                  <a:cubicBezTo>
                    <a:pt x="941" y="990"/>
                    <a:pt x="990" y="1000"/>
                    <a:pt x="1048" y="1010"/>
                  </a:cubicBezTo>
                  <a:lnTo>
                    <a:pt x="1048" y="1019"/>
                  </a:lnTo>
                  <a:cubicBezTo>
                    <a:pt x="1068" y="1019"/>
                    <a:pt x="1078" y="980"/>
                    <a:pt x="1059" y="980"/>
                  </a:cubicBezTo>
                  <a:cubicBezTo>
                    <a:pt x="990" y="960"/>
                    <a:pt x="931" y="941"/>
                    <a:pt x="872" y="931"/>
                  </a:cubicBezTo>
                  <a:lnTo>
                    <a:pt x="863" y="931"/>
                  </a:lnTo>
                  <a:cubicBezTo>
                    <a:pt x="833" y="892"/>
                    <a:pt x="813" y="853"/>
                    <a:pt x="784" y="804"/>
                  </a:cubicBezTo>
                  <a:lnTo>
                    <a:pt x="784" y="804"/>
                  </a:lnTo>
                  <a:cubicBezTo>
                    <a:pt x="843" y="823"/>
                    <a:pt x="892" y="833"/>
                    <a:pt x="941" y="843"/>
                  </a:cubicBezTo>
                  <a:lnTo>
                    <a:pt x="950" y="843"/>
                  </a:lnTo>
                  <a:cubicBezTo>
                    <a:pt x="970" y="843"/>
                    <a:pt x="980" y="814"/>
                    <a:pt x="950" y="814"/>
                  </a:cubicBezTo>
                  <a:cubicBezTo>
                    <a:pt x="892" y="794"/>
                    <a:pt x="823" y="775"/>
                    <a:pt x="765" y="764"/>
                  </a:cubicBezTo>
                  <a:lnTo>
                    <a:pt x="754" y="764"/>
                  </a:lnTo>
                  <a:cubicBezTo>
                    <a:pt x="745" y="745"/>
                    <a:pt x="735" y="716"/>
                    <a:pt x="715" y="696"/>
                  </a:cubicBezTo>
                  <a:cubicBezTo>
                    <a:pt x="745" y="677"/>
                    <a:pt x="765" y="637"/>
                    <a:pt x="765" y="608"/>
                  </a:cubicBezTo>
                  <a:cubicBezTo>
                    <a:pt x="794" y="608"/>
                    <a:pt x="823" y="608"/>
                    <a:pt x="852" y="598"/>
                  </a:cubicBezTo>
                  <a:cubicBezTo>
                    <a:pt x="892" y="647"/>
                    <a:pt x="941" y="686"/>
                    <a:pt x="990" y="735"/>
                  </a:cubicBezTo>
                  <a:lnTo>
                    <a:pt x="1000" y="735"/>
                  </a:lnTo>
                  <a:cubicBezTo>
                    <a:pt x="1019" y="735"/>
                    <a:pt x="1029" y="716"/>
                    <a:pt x="1019" y="706"/>
                  </a:cubicBezTo>
                  <a:cubicBezTo>
                    <a:pt x="980" y="666"/>
                    <a:pt x="941" y="637"/>
                    <a:pt x="902" y="598"/>
                  </a:cubicBezTo>
                  <a:lnTo>
                    <a:pt x="1048" y="598"/>
                  </a:lnTo>
                  <a:cubicBezTo>
                    <a:pt x="1088" y="637"/>
                    <a:pt x="1137" y="686"/>
                    <a:pt x="1186" y="725"/>
                  </a:cubicBezTo>
                  <a:lnTo>
                    <a:pt x="1196" y="735"/>
                  </a:lnTo>
                  <a:cubicBezTo>
                    <a:pt x="1215" y="735"/>
                    <a:pt x="1225" y="716"/>
                    <a:pt x="1215" y="696"/>
                  </a:cubicBezTo>
                  <a:cubicBezTo>
                    <a:pt x="1176" y="666"/>
                    <a:pt x="1137" y="627"/>
                    <a:pt x="1098" y="598"/>
                  </a:cubicBezTo>
                  <a:cubicBezTo>
                    <a:pt x="1146" y="598"/>
                    <a:pt x="1196" y="588"/>
                    <a:pt x="1235" y="588"/>
                  </a:cubicBezTo>
                  <a:cubicBezTo>
                    <a:pt x="1264" y="588"/>
                    <a:pt x="1264" y="549"/>
                    <a:pt x="1235" y="549"/>
                  </a:cubicBezTo>
                  <a:cubicBezTo>
                    <a:pt x="1196" y="549"/>
                    <a:pt x="1157" y="559"/>
                    <a:pt x="1117" y="559"/>
                  </a:cubicBezTo>
                  <a:lnTo>
                    <a:pt x="1098" y="559"/>
                  </a:lnTo>
                  <a:cubicBezTo>
                    <a:pt x="1127" y="520"/>
                    <a:pt x="1166" y="481"/>
                    <a:pt x="1205" y="441"/>
                  </a:cubicBezTo>
                  <a:cubicBezTo>
                    <a:pt x="1215" y="422"/>
                    <a:pt x="1205" y="412"/>
                    <a:pt x="1196" y="412"/>
                  </a:cubicBezTo>
                  <a:lnTo>
                    <a:pt x="1176" y="412"/>
                  </a:lnTo>
                  <a:cubicBezTo>
                    <a:pt x="1137" y="461"/>
                    <a:pt x="1088" y="510"/>
                    <a:pt x="1039" y="549"/>
                  </a:cubicBezTo>
                  <a:lnTo>
                    <a:pt x="1039" y="559"/>
                  </a:lnTo>
                  <a:lnTo>
                    <a:pt x="902" y="559"/>
                  </a:lnTo>
                  <a:cubicBezTo>
                    <a:pt x="931" y="520"/>
                    <a:pt x="970" y="481"/>
                    <a:pt x="1009" y="441"/>
                  </a:cubicBezTo>
                  <a:cubicBezTo>
                    <a:pt x="1019" y="431"/>
                    <a:pt x="1009" y="412"/>
                    <a:pt x="1000" y="412"/>
                  </a:cubicBezTo>
                  <a:cubicBezTo>
                    <a:pt x="990" y="412"/>
                    <a:pt x="990" y="412"/>
                    <a:pt x="980" y="422"/>
                  </a:cubicBezTo>
                  <a:cubicBezTo>
                    <a:pt x="941" y="470"/>
                    <a:pt x="892" y="510"/>
                    <a:pt x="843" y="559"/>
                  </a:cubicBezTo>
                  <a:lnTo>
                    <a:pt x="843" y="568"/>
                  </a:lnTo>
                  <a:lnTo>
                    <a:pt x="765" y="568"/>
                  </a:lnTo>
                  <a:cubicBezTo>
                    <a:pt x="754" y="549"/>
                    <a:pt x="754" y="539"/>
                    <a:pt x="745" y="520"/>
                  </a:cubicBezTo>
                  <a:cubicBezTo>
                    <a:pt x="735" y="510"/>
                    <a:pt x="725" y="490"/>
                    <a:pt x="706" y="481"/>
                  </a:cubicBezTo>
                  <a:cubicBezTo>
                    <a:pt x="725" y="461"/>
                    <a:pt x="735" y="431"/>
                    <a:pt x="754" y="402"/>
                  </a:cubicBezTo>
                  <a:cubicBezTo>
                    <a:pt x="813" y="383"/>
                    <a:pt x="872" y="372"/>
                    <a:pt x="931" y="353"/>
                  </a:cubicBezTo>
                  <a:cubicBezTo>
                    <a:pt x="961" y="343"/>
                    <a:pt x="950" y="314"/>
                    <a:pt x="931" y="314"/>
                  </a:cubicBezTo>
                  <a:lnTo>
                    <a:pt x="921" y="314"/>
                  </a:lnTo>
                  <a:cubicBezTo>
                    <a:pt x="872" y="324"/>
                    <a:pt x="823" y="343"/>
                    <a:pt x="774" y="363"/>
                  </a:cubicBezTo>
                  <a:cubicBezTo>
                    <a:pt x="794" y="314"/>
                    <a:pt x="823" y="274"/>
                    <a:pt x="843" y="235"/>
                  </a:cubicBezTo>
                  <a:cubicBezTo>
                    <a:pt x="902" y="216"/>
                    <a:pt x="970" y="196"/>
                    <a:pt x="1029" y="176"/>
                  </a:cubicBezTo>
                  <a:cubicBezTo>
                    <a:pt x="1048" y="167"/>
                    <a:pt x="1039" y="137"/>
                    <a:pt x="1019" y="137"/>
                  </a:cubicBezTo>
                  <a:cubicBezTo>
                    <a:pt x="970" y="157"/>
                    <a:pt x="921" y="167"/>
                    <a:pt x="872" y="187"/>
                  </a:cubicBezTo>
                  <a:cubicBezTo>
                    <a:pt x="892" y="147"/>
                    <a:pt x="911" y="108"/>
                    <a:pt x="931" y="59"/>
                  </a:cubicBezTo>
                  <a:cubicBezTo>
                    <a:pt x="941" y="49"/>
                    <a:pt x="931" y="39"/>
                    <a:pt x="921" y="39"/>
                  </a:cubicBezTo>
                  <a:cubicBezTo>
                    <a:pt x="911" y="39"/>
                    <a:pt x="902" y="39"/>
                    <a:pt x="902" y="49"/>
                  </a:cubicBezTo>
                  <a:cubicBezTo>
                    <a:pt x="882" y="78"/>
                    <a:pt x="863" y="118"/>
                    <a:pt x="843" y="147"/>
                  </a:cubicBezTo>
                  <a:cubicBezTo>
                    <a:pt x="843" y="157"/>
                    <a:pt x="833" y="167"/>
                    <a:pt x="833" y="167"/>
                  </a:cubicBezTo>
                  <a:cubicBezTo>
                    <a:pt x="813" y="118"/>
                    <a:pt x="804" y="69"/>
                    <a:pt x="784" y="20"/>
                  </a:cubicBezTo>
                  <a:cubicBezTo>
                    <a:pt x="784" y="10"/>
                    <a:pt x="774" y="0"/>
                    <a:pt x="774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4"/>
            <p:cNvSpPr/>
            <p:nvPr/>
          </p:nvSpPr>
          <p:spPr>
            <a:xfrm>
              <a:off x="1397060" y="1679059"/>
              <a:ext cx="215100" cy="199814"/>
            </a:xfrm>
            <a:custGeom>
              <a:avLst/>
              <a:gdLst/>
              <a:ahLst/>
              <a:cxnLst/>
              <a:rect l="l" t="t" r="r" b="b"/>
              <a:pathLst>
                <a:path w="1266" h="1176" extrusionOk="0">
                  <a:moveTo>
                    <a:pt x="775" y="0"/>
                  </a:moveTo>
                  <a:cubicBezTo>
                    <a:pt x="765" y="0"/>
                    <a:pt x="756" y="10"/>
                    <a:pt x="756" y="30"/>
                  </a:cubicBezTo>
                  <a:cubicBezTo>
                    <a:pt x="775" y="89"/>
                    <a:pt x="795" y="147"/>
                    <a:pt x="804" y="216"/>
                  </a:cubicBezTo>
                  <a:lnTo>
                    <a:pt x="814" y="216"/>
                  </a:lnTo>
                  <a:cubicBezTo>
                    <a:pt x="785" y="265"/>
                    <a:pt x="765" y="304"/>
                    <a:pt x="745" y="343"/>
                  </a:cubicBezTo>
                  <a:cubicBezTo>
                    <a:pt x="726" y="294"/>
                    <a:pt x="716" y="245"/>
                    <a:pt x="697" y="187"/>
                  </a:cubicBezTo>
                  <a:cubicBezTo>
                    <a:pt x="697" y="176"/>
                    <a:pt x="687" y="176"/>
                    <a:pt x="677" y="176"/>
                  </a:cubicBezTo>
                  <a:cubicBezTo>
                    <a:pt x="667" y="176"/>
                    <a:pt x="658" y="187"/>
                    <a:pt x="658" y="196"/>
                  </a:cubicBezTo>
                  <a:cubicBezTo>
                    <a:pt x="677" y="265"/>
                    <a:pt x="697" y="324"/>
                    <a:pt x="716" y="383"/>
                  </a:cubicBezTo>
                  <a:lnTo>
                    <a:pt x="716" y="392"/>
                  </a:lnTo>
                  <a:cubicBezTo>
                    <a:pt x="706" y="422"/>
                    <a:pt x="687" y="441"/>
                    <a:pt x="677" y="470"/>
                  </a:cubicBezTo>
                  <a:cubicBezTo>
                    <a:pt x="667" y="461"/>
                    <a:pt x="647" y="461"/>
                    <a:pt x="638" y="461"/>
                  </a:cubicBezTo>
                  <a:cubicBezTo>
                    <a:pt x="618" y="461"/>
                    <a:pt x="599" y="470"/>
                    <a:pt x="579" y="470"/>
                  </a:cubicBezTo>
                  <a:cubicBezTo>
                    <a:pt x="569" y="451"/>
                    <a:pt x="549" y="422"/>
                    <a:pt x="540" y="392"/>
                  </a:cubicBezTo>
                  <a:cubicBezTo>
                    <a:pt x="549" y="333"/>
                    <a:pt x="560" y="265"/>
                    <a:pt x="579" y="206"/>
                  </a:cubicBezTo>
                  <a:cubicBezTo>
                    <a:pt x="579" y="187"/>
                    <a:pt x="569" y="176"/>
                    <a:pt x="560" y="176"/>
                  </a:cubicBezTo>
                  <a:cubicBezTo>
                    <a:pt x="549" y="176"/>
                    <a:pt x="540" y="187"/>
                    <a:pt x="540" y="196"/>
                  </a:cubicBezTo>
                  <a:lnTo>
                    <a:pt x="510" y="343"/>
                  </a:lnTo>
                  <a:cubicBezTo>
                    <a:pt x="481" y="304"/>
                    <a:pt x="462" y="265"/>
                    <a:pt x="432" y="226"/>
                  </a:cubicBezTo>
                  <a:cubicBezTo>
                    <a:pt x="442" y="167"/>
                    <a:pt x="462" y="98"/>
                    <a:pt x="471" y="39"/>
                  </a:cubicBezTo>
                  <a:cubicBezTo>
                    <a:pt x="481" y="20"/>
                    <a:pt x="471" y="10"/>
                    <a:pt x="451" y="10"/>
                  </a:cubicBezTo>
                  <a:cubicBezTo>
                    <a:pt x="451" y="10"/>
                    <a:pt x="442" y="20"/>
                    <a:pt x="442" y="30"/>
                  </a:cubicBezTo>
                  <a:cubicBezTo>
                    <a:pt x="422" y="78"/>
                    <a:pt x="412" y="128"/>
                    <a:pt x="403" y="176"/>
                  </a:cubicBezTo>
                  <a:cubicBezTo>
                    <a:pt x="383" y="137"/>
                    <a:pt x="353" y="98"/>
                    <a:pt x="334" y="59"/>
                  </a:cubicBezTo>
                  <a:cubicBezTo>
                    <a:pt x="324" y="59"/>
                    <a:pt x="324" y="49"/>
                    <a:pt x="314" y="49"/>
                  </a:cubicBezTo>
                  <a:cubicBezTo>
                    <a:pt x="305" y="49"/>
                    <a:pt x="285" y="69"/>
                    <a:pt x="295" y="78"/>
                  </a:cubicBezTo>
                  <a:cubicBezTo>
                    <a:pt x="314" y="118"/>
                    <a:pt x="334" y="147"/>
                    <a:pt x="364" y="187"/>
                  </a:cubicBezTo>
                  <a:cubicBezTo>
                    <a:pt x="364" y="187"/>
                    <a:pt x="373" y="196"/>
                    <a:pt x="373" y="206"/>
                  </a:cubicBezTo>
                  <a:cubicBezTo>
                    <a:pt x="324" y="196"/>
                    <a:pt x="266" y="176"/>
                    <a:pt x="216" y="167"/>
                  </a:cubicBezTo>
                  <a:lnTo>
                    <a:pt x="207" y="167"/>
                  </a:lnTo>
                  <a:cubicBezTo>
                    <a:pt x="187" y="167"/>
                    <a:pt x="187" y="196"/>
                    <a:pt x="207" y="206"/>
                  </a:cubicBezTo>
                  <a:cubicBezTo>
                    <a:pt x="266" y="216"/>
                    <a:pt x="334" y="235"/>
                    <a:pt x="393" y="245"/>
                  </a:cubicBezTo>
                  <a:cubicBezTo>
                    <a:pt x="393" y="255"/>
                    <a:pt x="403" y="255"/>
                    <a:pt x="403" y="255"/>
                  </a:cubicBezTo>
                  <a:cubicBezTo>
                    <a:pt x="422" y="294"/>
                    <a:pt x="451" y="333"/>
                    <a:pt x="471" y="372"/>
                  </a:cubicBezTo>
                  <a:cubicBezTo>
                    <a:pt x="422" y="363"/>
                    <a:pt x="373" y="343"/>
                    <a:pt x="314" y="333"/>
                  </a:cubicBezTo>
                  <a:cubicBezTo>
                    <a:pt x="295" y="333"/>
                    <a:pt x="285" y="363"/>
                    <a:pt x="314" y="372"/>
                  </a:cubicBezTo>
                  <a:cubicBezTo>
                    <a:pt x="373" y="383"/>
                    <a:pt x="432" y="402"/>
                    <a:pt x="501" y="422"/>
                  </a:cubicBezTo>
                  <a:cubicBezTo>
                    <a:pt x="520" y="441"/>
                    <a:pt x="540" y="470"/>
                    <a:pt x="549" y="490"/>
                  </a:cubicBezTo>
                  <a:cubicBezTo>
                    <a:pt x="530" y="520"/>
                    <a:pt x="510" y="539"/>
                    <a:pt x="510" y="579"/>
                  </a:cubicBezTo>
                  <a:lnTo>
                    <a:pt x="412" y="579"/>
                  </a:lnTo>
                  <a:cubicBezTo>
                    <a:pt x="364" y="529"/>
                    <a:pt x="314" y="490"/>
                    <a:pt x="275" y="441"/>
                  </a:cubicBezTo>
                  <a:lnTo>
                    <a:pt x="255" y="441"/>
                  </a:lnTo>
                  <a:cubicBezTo>
                    <a:pt x="246" y="441"/>
                    <a:pt x="226" y="461"/>
                    <a:pt x="246" y="470"/>
                  </a:cubicBezTo>
                  <a:cubicBezTo>
                    <a:pt x="285" y="510"/>
                    <a:pt x="324" y="539"/>
                    <a:pt x="364" y="579"/>
                  </a:cubicBezTo>
                  <a:lnTo>
                    <a:pt x="216" y="579"/>
                  </a:lnTo>
                  <a:cubicBezTo>
                    <a:pt x="168" y="539"/>
                    <a:pt x="118" y="490"/>
                    <a:pt x="79" y="451"/>
                  </a:cubicBezTo>
                  <a:cubicBezTo>
                    <a:pt x="70" y="451"/>
                    <a:pt x="70" y="441"/>
                    <a:pt x="59" y="441"/>
                  </a:cubicBezTo>
                  <a:cubicBezTo>
                    <a:pt x="50" y="441"/>
                    <a:pt x="40" y="470"/>
                    <a:pt x="50" y="481"/>
                  </a:cubicBezTo>
                  <a:cubicBezTo>
                    <a:pt x="89" y="510"/>
                    <a:pt x="128" y="549"/>
                    <a:pt x="168" y="588"/>
                  </a:cubicBezTo>
                  <a:lnTo>
                    <a:pt x="20" y="588"/>
                  </a:lnTo>
                  <a:cubicBezTo>
                    <a:pt x="1" y="588"/>
                    <a:pt x="1" y="627"/>
                    <a:pt x="20" y="627"/>
                  </a:cubicBezTo>
                  <a:lnTo>
                    <a:pt x="168" y="627"/>
                  </a:lnTo>
                  <a:lnTo>
                    <a:pt x="59" y="735"/>
                  </a:lnTo>
                  <a:cubicBezTo>
                    <a:pt x="40" y="755"/>
                    <a:pt x="59" y="775"/>
                    <a:pt x="70" y="775"/>
                  </a:cubicBezTo>
                  <a:cubicBezTo>
                    <a:pt x="79" y="775"/>
                    <a:pt x="79" y="775"/>
                    <a:pt x="89" y="764"/>
                  </a:cubicBezTo>
                  <a:cubicBezTo>
                    <a:pt x="128" y="716"/>
                    <a:pt x="177" y="677"/>
                    <a:pt x="216" y="627"/>
                  </a:cubicBezTo>
                  <a:cubicBezTo>
                    <a:pt x="216" y="627"/>
                    <a:pt x="226" y="627"/>
                    <a:pt x="226" y="618"/>
                  </a:cubicBezTo>
                  <a:lnTo>
                    <a:pt x="364" y="618"/>
                  </a:lnTo>
                  <a:cubicBezTo>
                    <a:pt x="324" y="657"/>
                    <a:pt x="295" y="696"/>
                    <a:pt x="255" y="735"/>
                  </a:cubicBezTo>
                  <a:cubicBezTo>
                    <a:pt x="236" y="745"/>
                    <a:pt x="255" y="764"/>
                    <a:pt x="266" y="764"/>
                  </a:cubicBezTo>
                  <a:lnTo>
                    <a:pt x="285" y="764"/>
                  </a:lnTo>
                  <a:cubicBezTo>
                    <a:pt x="324" y="716"/>
                    <a:pt x="373" y="666"/>
                    <a:pt x="412" y="618"/>
                  </a:cubicBezTo>
                  <a:lnTo>
                    <a:pt x="501" y="618"/>
                  </a:lnTo>
                  <a:cubicBezTo>
                    <a:pt x="510" y="627"/>
                    <a:pt x="510" y="647"/>
                    <a:pt x="520" y="666"/>
                  </a:cubicBezTo>
                  <a:lnTo>
                    <a:pt x="549" y="696"/>
                  </a:lnTo>
                  <a:cubicBezTo>
                    <a:pt x="540" y="725"/>
                    <a:pt x="530" y="745"/>
                    <a:pt x="510" y="775"/>
                  </a:cubicBezTo>
                  <a:cubicBezTo>
                    <a:pt x="451" y="794"/>
                    <a:pt x="393" y="814"/>
                    <a:pt x="324" y="833"/>
                  </a:cubicBezTo>
                  <a:cubicBezTo>
                    <a:pt x="305" y="833"/>
                    <a:pt x="314" y="873"/>
                    <a:pt x="334" y="873"/>
                  </a:cubicBezTo>
                  <a:cubicBezTo>
                    <a:pt x="383" y="853"/>
                    <a:pt x="442" y="833"/>
                    <a:pt x="491" y="823"/>
                  </a:cubicBezTo>
                  <a:lnTo>
                    <a:pt x="491" y="823"/>
                  </a:lnTo>
                  <a:cubicBezTo>
                    <a:pt x="462" y="862"/>
                    <a:pt x="442" y="902"/>
                    <a:pt x="422" y="941"/>
                  </a:cubicBezTo>
                  <a:cubicBezTo>
                    <a:pt x="353" y="960"/>
                    <a:pt x="295" y="980"/>
                    <a:pt x="236" y="1000"/>
                  </a:cubicBezTo>
                  <a:cubicBezTo>
                    <a:pt x="216" y="1010"/>
                    <a:pt x="216" y="1039"/>
                    <a:pt x="236" y="1039"/>
                  </a:cubicBezTo>
                  <a:lnTo>
                    <a:pt x="246" y="1039"/>
                  </a:lnTo>
                  <a:cubicBezTo>
                    <a:pt x="295" y="1029"/>
                    <a:pt x="344" y="1010"/>
                    <a:pt x="393" y="990"/>
                  </a:cubicBezTo>
                  <a:lnTo>
                    <a:pt x="393" y="990"/>
                  </a:lnTo>
                  <a:cubicBezTo>
                    <a:pt x="373" y="1039"/>
                    <a:pt x="353" y="1078"/>
                    <a:pt x="324" y="1117"/>
                  </a:cubicBezTo>
                  <a:cubicBezTo>
                    <a:pt x="314" y="1127"/>
                    <a:pt x="334" y="1147"/>
                    <a:pt x="344" y="1147"/>
                  </a:cubicBezTo>
                  <a:cubicBezTo>
                    <a:pt x="353" y="1147"/>
                    <a:pt x="353" y="1147"/>
                    <a:pt x="364" y="1137"/>
                  </a:cubicBezTo>
                  <a:cubicBezTo>
                    <a:pt x="383" y="1098"/>
                    <a:pt x="403" y="1069"/>
                    <a:pt x="412" y="1029"/>
                  </a:cubicBezTo>
                  <a:lnTo>
                    <a:pt x="432" y="1010"/>
                  </a:lnTo>
                  <a:cubicBezTo>
                    <a:pt x="442" y="1058"/>
                    <a:pt x="462" y="1108"/>
                    <a:pt x="471" y="1167"/>
                  </a:cubicBezTo>
                  <a:cubicBezTo>
                    <a:pt x="481" y="1176"/>
                    <a:pt x="481" y="1176"/>
                    <a:pt x="491" y="1176"/>
                  </a:cubicBezTo>
                  <a:cubicBezTo>
                    <a:pt x="501" y="1176"/>
                    <a:pt x="520" y="1167"/>
                    <a:pt x="510" y="1156"/>
                  </a:cubicBezTo>
                  <a:cubicBezTo>
                    <a:pt x="491" y="1088"/>
                    <a:pt x="471" y="1029"/>
                    <a:pt x="462" y="971"/>
                  </a:cubicBezTo>
                  <a:cubicBezTo>
                    <a:pt x="462" y="960"/>
                    <a:pt x="451" y="960"/>
                    <a:pt x="451" y="960"/>
                  </a:cubicBezTo>
                  <a:cubicBezTo>
                    <a:pt x="481" y="921"/>
                    <a:pt x="501" y="873"/>
                    <a:pt x="520" y="833"/>
                  </a:cubicBezTo>
                  <a:cubicBezTo>
                    <a:pt x="540" y="892"/>
                    <a:pt x="549" y="941"/>
                    <a:pt x="569" y="990"/>
                  </a:cubicBezTo>
                  <a:cubicBezTo>
                    <a:pt x="569" y="1000"/>
                    <a:pt x="579" y="1010"/>
                    <a:pt x="589" y="1010"/>
                  </a:cubicBezTo>
                  <a:cubicBezTo>
                    <a:pt x="599" y="1010"/>
                    <a:pt x="608" y="1000"/>
                    <a:pt x="608" y="980"/>
                  </a:cubicBezTo>
                  <a:cubicBezTo>
                    <a:pt x="589" y="921"/>
                    <a:pt x="569" y="853"/>
                    <a:pt x="549" y="794"/>
                  </a:cubicBezTo>
                  <a:lnTo>
                    <a:pt x="549" y="784"/>
                  </a:lnTo>
                  <a:cubicBezTo>
                    <a:pt x="560" y="764"/>
                    <a:pt x="569" y="745"/>
                    <a:pt x="589" y="716"/>
                  </a:cubicBezTo>
                  <a:cubicBezTo>
                    <a:pt x="599" y="725"/>
                    <a:pt x="618" y="725"/>
                    <a:pt x="638" y="725"/>
                  </a:cubicBezTo>
                  <a:cubicBezTo>
                    <a:pt x="658" y="725"/>
                    <a:pt x="667" y="725"/>
                    <a:pt x="687" y="716"/>
                  </a:cubicBezTo>
                  <a:cubicBezTo>
                    <a:pt x="706" y="735"/>
                    <a:pt x="716" y="764"/>
                    <a:pt x="736" y="784"/>
                  </a:cubicBezTo>
                  <a:cubicBezTo>
                    <a:pt x="716" y="853"/>
                    <a:pt x="706" y="912"/>
                    <a:pt x="687" y="980"/>
                  </a:cubicBezTo>
                  <a:cubicBezTo>
                    <a:pt x="687" y="990"/>
                    <a:pt x="697" y="1000"/>
                    <a:pt x="706" y="1000"/>
                  </a:cubicBezTo>
                  <a:cubicBezTo>
                    <a:pt x="716" y="1000"/>
                    <a:pt x="726" y="990"/>
                    <a:pt x="726" y="980"/>
                  </a:cubicBezTo>
                  <a:lnTo>
                    <a:pt x="756" y="833"/>
                  </a:lnTo>
                  <a:cubicBezTo>
                    <a:pt x="785" y="873"/>
                    <a:pt x="814" y="912"/>
                    <a:pt x="834" y="951"/>
                  </a:cubicBezTo>
                  <a:cubicBezTo>
                    <a:pt x="824" y="1019"/>
                    <a:pt x="804" y="1078"/>
                    <a:pt x="795" y="1147"/>
                  </a:cubicBezTo>
                  <a:cubicBezTo>
                    <a:pt x="785" y="1156"/>
                    <a:pt x="804" y="1167"/>
                    <a:pt x="814" y="1167"/>
                  </a:cubicBezTo>
                  <a:cubicBezTo>
                    <a:pt x="814" y="1167"/>
                    <a:pt x="824" y="1156"/>
                    <a:pt x="824" y="1147"/>
                  </a:cubicBezTo>
                  <a:cubicBezTo>
                    <a:pt x="843" y="1098"/>
                    <a:pt x="854" y="1049"/>
                    <a:pt x="863" y="1000"/>
                  </a:cubicBezTo>
                  <a:cubicBezTo>
                    <a:pt x="883" y="1039"/>
                    <a:pt x="912" y="1078"/>
                    <a:pt x="932" y="1117"/>
                  </a:cubicBezTo>
                  <a:cubicBezTo>
                    <a:pt x="941" y="1127"/>
                    <a:pt x="941" y="1127"/>
                    <a:pt x="952" y="1127"/>
                  </a:cubicBezTo>
                  <a:cubicBezTo>
                    <a:pt x="961" y="1127"/>
                    <a:pt x="981" y="1117"/>
                    <a:pt x="971" y="1098"/>
                  </a:cubicBezTo>
                  <a:cubicBezTo>
                    <a:pt x="952" y="1069"/>
                    <a:pt x="932" y="1029"/>
                    <a:pt x="902" y="1000"/>
                  </a:cubicBezTo>
                  <a:cubicBezTo>
                    <a:pt x="902" y="992"/>
                    <a:pt x="902" y="983"/>
                    <a:pt x="897" y="981"/>
                  </a:cubicBezTo>
                  <a:lnTo>
                    <a:pt x="897" y="981"/>
                  </a:lnTo>
                  <a:cubicBezTo>
                    <a:pt x="945" y="991"/>
                    <a:pt x="1002" y="1000"/>
                    <a:pt x="1050" y="1019"/>
                  </a:cubicBezTo>
                  <a:lnTo>
                    <a:pt x="1059" y="1019"/>
                  </a:lnTo>
                  <a:cubicBezTo>
                    <a:pt x="1079" y="1019"/>
                    <a:pt x="1079" y="980"/>
                    <a:pt x="1059" y="980"/>
                  </a:cubicBezTo>
                  <a:cubicBezTo>
                    <a:pt x="1000" y="960"/>
                    <a:pt x="932" y="951"/>
                    <a:pt x="873" y="931"/>
                  </a:cubicBezTo>
                  <a:lnTo>
                    <a:pt x="863" y="931"/>
                  </a:lnTo>
                  <a:cubicBezTo>
                    <a:pt x="843" y="892"/>
                    <a:pt x="814" y="853"/>
                    <a:pt x="795" y="804"/>
                  </a:cubicBezTo>
                  <a:lnTo>
                    <a:pt x="795" y="804"/>
                  </a:lnTo>
                  <a:cubicBezTo>
                    <a:pt x="843" y="823"/>
                    <a:pt x="893" y="833"/>
                    <a:pt x="952" y="843"/>
                  </a:cubicBezTo>
                  <a:lnTo>
                    <a:pt x="952" y="853"/>
                  </a:lnTo>
                  <a:cubicBezTo>
                    <a:pt x="971" y="853"/>
                    <a:pt x="981" y="814"/>
                    <a:pt x="961" y="814"/>
                  </a:cubicBezTo>
                  <a:cubicBezTo>
                    <a:pt x="893" y="794"/>
                    <a:pt x="834" y="775"/>
                    <a:pt x="765" y="764"/>
                  </a:cubicBezTo>
                  <a:cubicBezTo>
                    <a:pt x="745" y="745"/>
                    <a:pt x="736" y="716"/>
                    <a:pt x="726" y="696"/>
                  </a:cubicBezTo>
                  <a:cubicBezTo>
                    <a:pt x="745" y="677"/>
                    <a:pt x="765" y="637"/>
                    <a:pt x="765" y="608"/>
                  </a:cubicBezTo>
                  <a:lnTo>
                    <a:pt x="854" y="608"/>
                  </a:lnTo>
                  <a:cubicBezTo>
                    <a:pt x="902" y="647"/>
                    <a:pt x="952" y="696"/>
                    <a:pt x="991" y="735"/>
                  </a:cubicBezTo>
                  <a:cubicBezTo>
                    <a:pt x="1000" y="735"/>
                    <a:pt x="1000" y="745"/>
                    <a:pt x="1010" y="745"/>
                  </a:cubicBezTo>
                  <a:cubicBezTo>
                    <a:pt x="1020" y="745"/>
                    <a:pt x="1039" y="716"/>
                    <a:pt x="1020" y="706"/>
                  </a:cubicBezTo>
                  <a:cubicBezTo>
                    <a:pt x="981" y="677"/>
                    <a:pt x="941" y="637"/>
                    <a:pt x="902" y="598"/>
                  </a:cubicBezTo>
                  <a:lnTo>
                    <a:pt x="1050" y="598"/>
                  </a:lnTo>
                  <a:cubicBezTo>
                    <a:pt x="1098" y="637"/>
                    <a:pt x="1148" y="686"/>
                    <a:pt x="1187" y="725"/>
                  </a:cubicBezTo>
                  <a:cubicBezTo>
                    <a:pt x="1196" y="735"/>
                    <a:pt x="1196" y="735"/>
                    <a:pt x="1206" y="735"/>
                  </a:cubicBezTo>
                  <a:cubicBezTo>
                    <a:pt x="1216" y="735"/>
                    <a:pt x="1235" y="716"/>
                    <a:pt x="1216" y="706"/>
                  </a:cubicBezTo>
                  <a:cubicBezTo>
                    <a:pt x="1177" y="666"/>
                    <a:pt x="1137" y="627"/>
                    <a:pt x="1098" y="598"/>
                  </a:cubicBezTo>
                  <a:cubicBezTo>
                    <a:pt x="1148" y="598"/>
                    <a:pt x="1196" y="598"/>
                    <a:pt x="1246" y="588"/>
                  </a:cubicBezTo>
                  <a:cubicBezTo>
                    <a:pt x="1265" y="588"/>
                    <a:pt x="1265" y="549"/>
                    <a:pt x="1246" y="549"/>
                  </a:cubicBezTo>
                  <a:cubicBezTo>
                    <a:pt x="1206" y="559"/>
                    <a:pt x="1167" y="559"/>
                    <a:pt x="1128" y="559"/>
                  </a:cubicBezTo>
                  <a:lnTo>
                    <a:pt x="1098" y="559"/>
                  </a:lnTo>
                  <a:cubicBezTo>
                    <a:pt x="1137" y="520"/>
                    <a:pt x="1177" y="481"/>
                    <a:pt x="1206" y="441"/>
                  </a:cubicBezTo>
                  <a:cubicBezTo>
                    <a:pt x="1226" y="431"/>
                    <a:pt x="1206" y="412"/>
                    <a:pt x="1196" y="412"/>
                  </a:cubicBezTo>
                  <a:lnTo>
                    <a:pt x="1177" y="412"/>
                  </a:lnTo>
                  <a:cubicBezTo>
                    <a:pt x="1137" y="461"/>
                    <a:pt x="1089" y="510"/>
                    <a:pt x="1050" y="559"/>
                  </a:cubicBezTo>
                  <a:lnTo>
                    <a:pt x="902" y="559"/>
                  </a:lnTo>
                  <a:lnTo>
                    <a:pt x="1010" y="451"/>
                  </a:lnTo>
                  <a:cubicBezTo>
                    <a:pt x="1030" y="431"/>
                    <a:pt x="1010" y="412"/>
                    <a:pt x="1000" y="412"/>
                  </a:cubicBezTo>
                  <a:cubicBezTo>
                    <a:pt x="991" y="412"/>
                    <a:pt x="991" y="412"/>
                    <a:pt x="981" y="422"/>
                  </a:cubicBezTo>
                  <a:cubicBezTo>
                    <a:pt x="941" y="470"/>
                    <a:pt x="893" y="510"/>
                    <a:pt x="854" y="559"/>
                  </a:cubicBezTo>
                  <a:cubicBezTo>
                    <a:pt x="854" y="559"/>
                    <a:pt x="843" y="559"/>
                    <a:pt x="843" y="568"/>
                  </a:cubicBezTo>
                  <a:lnTo>
                    <a:pt x="765" y="568"/>
                  </a:lnTo>
                  <a:cubicBezTo>
                    <a:pt x="765" y="549"/>
                    <a:pt x="756" y="539"/>
                    <a:pt x="745" y="529"/>
                  </a:cubicBezTo>
                  <a:cubicBezTo>
                    <a:pt x="736" y="510"/>
                    <a:pt x="726" y="500"/>
                    <a:pt x="716" y="490"/>
                  </a:cubicBezTo>
                  <a:cubicBezTo>
                    <a:pt x="726" y="461"/>
                    <a:pt x="736" y="431"/>
                    <a:pt x="756" y="412"/>
                  </a:cubicBezTo>
                  <a:cubicBezTo>
                    <a:pt x="814" y="392"/>
                    <a:pt x="873" y="372"/>
                    <a:pt x="941" y="353"/>
                  </a:cubicBezTo>
                  <a:cubicBezTo>
                    <a:pt x="961" y="343"/>
                    <a:pt x="952" y="314"/>
                    <a:pt x="932" y="314"/>
                  </a:cubicBezTo>
                  <a:cubicBezTo>
                    <a:pt x="883" y="324"/>
                    <a:pt x="834" y="343"/>
                    <a:pt x="775" y="363"/>
                  </a:cubicBezTo>
                  <a:cubicBezTo>
                    <a:pt x="804" y="314"/>
                    <a:pt x="824" y="274"/>
                    <a:pt x="843" y="235"/>
                  </a:cubicBezTo>
                  <a:cubicBezTo>
                    <a:pt x="912" y="216"/>
                    <a:pt x="971" y="196"/>
                    <a:pt x="1030" y="176"/>
                  </a:cubicBezTo>
                  <a:cubicBezTo>
                    <a:pt x="1050" y="167"/>
                    <a:pt x="1050" y="137"/>
                    <a:pt x="1030" y="137"/>
                  </a:cubicBezTo>
                  <a:lnTo>
                    <a:pt x="1020" y="137"/>
                  </a:lnTo>
                  <a:cubicBezTo>
                    <a:pt x="971" y="157"/>
                    <a:pt x="922" y="167"/>
                    <a:pt x="873" y="187"/>
                  </a:cubicBezTo>
                  <a:cubicBezTo>
                    <a:pt x="893" y="147"/>
                    <a:pt x="922" y="108"/>
                    <a:pt x="941" y="59"/>
                  </a:cubicBezTo>
                  <a:cubicBezTo>
                    <a:pt x="952" y="49"/>
                    <a:pt x="932" y="39"/>
                    <a:pt x="922" y="39"/>
                  </a:cubicBezTo>
                  <a:cubicBezTo>
                    <a:pt x="912" y="39"/>
                    <a:pt x="912" y="39"/>
                    <a:pt x="902" y="49"/>
                  </a:cubicBezTo>
                  <a:cubicBezTo>
                    <a:pt x="883" y="78"/>
                    <a:pt x="863" y="118"/>
                    <a:pt x="854" y="147"/>
                  </a:cubicBezTo>
                  <a:cubicBezTo>
                    <a:pt x="843" y="157"/>
                    <a:pt x="843" y="167"/>
                    <a:pt x="834" y="176"/>
                  </a:cubicBezTo>
                  <a:cubicBezTo>
                    <a:pt x="824" y="118"/>
                    <a:pt x="804" y="69"/>
                    <a:pt x="795" y="20"/>
                  </a:cubicBezTo>
                  <a:cubicBezTo>
                    <a:pt x="785" y="10"/>
                    <a:pt x="785" y="0"/>
                    <a:pt x="775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4"/>
            <p:cNvSpPr/>
            <p:nvPr/>
          </p:nvSpPr>
          <p:spPr>
            <a:xfrm>
              <a:off x="2880688" y="4725836"/>
              <a:ext cx="587701" cy="597913"/>
            </a:xfrm>
            <a:custGeom>
              <a:avLst/>
              <a:gdLst/>
              <a:ahLst/>
              <a:cxnLst/>
              <a:rect l="l" t="t" r="r" b="b"/>
              <a:pathLst>
                <a:path w="3459" h="3519" extrusionOk="0">
                  <a:moveTo>
                    <a:pt x="1999" y="1"/>
                  </a:moveTo>
                  <a:cubicBezTo>
                    <a:pt x="1980" y="1"/>
                    <a:pt x="1960" y="11"/>
                    <a:pt x="1950" y="40"/>
                  </a:cubicBezTo>
                  <a:cubicBezTo>
                    <a:pt x="1930" y="177"/>
                    <a:pt x="1911" y="305"/>
                    <a:pt x="1891" y="432"/>
                  </a:cubicBezTo>
                  <a:cubicBezTo>
                    <a:pt x="1803" y="314"/>
                    <a:pt x="1715" y="197"/>
                    <a:pt x="1636" y="70"/>
                  </a:cubicBezTo>
                  <a:cubicBezTo>
                    <a:pt x="1617" y="59"/>
                    <a:pt x="1607" y="50"/>
                    <a:pt x="1588" y="50"/>
                  </a:cubicBezTo>
                  <a:cubicBezTo>
                    <a:pt x="1548" y="50"/>
                    <a:pt x="1519" y="99"/>
                    <a:pt x="1548" y="138"/>
                  </a:cubicBezTo>
                  <a:cubicBezTo>
                    <a:pt x="1646" y="285"/>
                    <a:pt x="1754" y="442"/>
                    <a:pt x="1862" y="589"/>
                  </a:cubicBezTo>
                  <a:cubicBezTo>
                    <a:pt x="1842" y="716"/>
                    <a:pt x="1823" y="854"/>
                    <a:pt x="1793" y="981"/>
                  </a:cubicBezTo>
                  <a:cubicBezTo>
                    <a:pt x="1715" y="863"/>
                    <a:pt x="1627" y="745"/>
                    <a:pt x="1538" y="618"/>
                  </a:cubicBezTo>
                  <a:cubicBezTo>
                    <a:pt x="1529" y="608"/>
                    <a:pt x="1519" y="599"/>
                    <a:pt x="1499" y="599"/>
                  </a:cubicBezTo>
                  <a:cubicBezTo>
                    <a:pt x="1460" y="599"/>
                    <a:pt x="1421" y="647"/>
                    <a:pt x="1450" y="687"/>
                  </a:cubicBezTo>
                  <a:cubicBezTo>
                    <a:pt x="1558" y="834"/>
                    <a:pt x="1666" y="991"/>
                    <a:pt x="1773" y="1137"/>
                  </a:cubicBezTo>
                  <a:cubicBezTo>
                    <a:pt x="1764" y="1216"/>
                    <a:pt x="1744" y="1304"/>
                    <a:pt x="1734" y="1383"/>
                  </a:cubicBezTo>
                  <a:lnTo>
                    <a:pt x="1715" y="1383"/>
                  </a:lnTo>
                  <a:cubicBezTo>
                    <a:pt x="1666" y="1383"/>
                    <a:pt x="1617" y="1392"/>
                    <a:pt x="1577" y="1412"/>
                  </a:cubicBezTo>
                  <a:cubicBezTo>
                    <a:pt x="1538" y="1422"/>
                    <a:pt x="1499" y="1451"/>
                    <a:pt x="1470" y="1471"/>
                  </a:cubicBezTo>
                  <a:cubicBezTo>
                    <a:pt x="1411" y="1422"/>
                    <a:pt x="1352" y="1383"/>
                    <a:pt x="1294" y="1333"/>
                  </a:cubicBezTo>
                  <a:lnTo>
                    <a:pt x="1294" y="1314"/>
                  </a:lnTo>
                  <a:cubicBezTo>
                    <a:pt x="1274" y="1128"/>
                    <a:pt x="1244" y="952"/>
                    <a:pt x="1225" y="765"/>
                  </a:cubicBezTo>
                  <a:cubicBezTo>
                    <a:pt x="1225" y="736"/>
                    <a:pt x="1196" y="716"/>
                    <a:pt x="1176" y="716"/>
                  </a:cubicBezTo>
                  <a:cubicBezTo>
                    <a:pt x="1146" y="716"/>
                    <a:pt x="1117" y="736"/>
                    <a:pt x="1117" y="775"/>
                  </a:cubicBezTo>
                  <a:cubicBezTo>
                    <a:pt x="1137" y="932"/>
                    <a:pt x="1156" y="1079"/>
                    <a:pt x="1176" y="1235"/>
                  </a:cubicBezTo>
                  <a:cubicBezTo>
                    <a:pt x="1068" y="1148"/>
                    <a:pt x="960" y="1059"/>
                    <a:pt x="862" y="981"/>
                  </a:cubicBezTo>
                  <a:lnTo>
                    <a:pt x="862" y="961"/>
                  </a:lnTo>
                  <a:cubicBezTo>
                    <a:pt x="843" y="775"/>
                    <a:pt x="823" y="599"/>
                    <a:pt x="793" y="412"/>
                  </a:cubicBezTo>
                  <a:cubicBezTo>
                    <a:pt x="793" y="383"/>
                    <a:pt x="774" y="364"/>
                    <a:pt x="745" y="364"/>
                  </a:cubicBezTo>
                  <a:cubicBezTo>
                    <a:pt x="715" y="364"/>
                    <a:pt x="686" y="383"/>
                    <a:pt x="686" y="422"/>
                  </a:cubicBezTo>
                  <a:cubicBezTo>
                    <a:pt x="706" y="579"/>
                    <a:pt x="725" y="726"/>
                    <a:pt x="745" y="883"/>
                  </a:cubicBezTo>
                  <a:cubicBezTo>
                    <a:pt x="725" y="863"/>
                    <a:pt x="706" y="854"/>
                    <a:pt x="686" y="834"/>
                  </a:cubicBezTo>
                  <a:cubicBezTo>
                    <a:pt x="597" y="765"/>
                    <a:pt x="510" y="697"/>
                    <a:pt x="421" y="618"/>
                  </a:cubicBezTo>
                  <a:cubicBezTo>
                    <a:pt x="412" y="608"/>
                    <a:pt x="402" y="608"/>
                    <a:pt x="392" y="608"/>
                  </a:cubicBezTo>
                  <a:cubicBezTo>
                    <a:pt x="343" y="608"/>
                    <a:pt x="314" y="667"/>
                    <a:pt x="353" y="706"/>
                  </a:cubicBezTo>
                  <a:cubicBezTo>
                    <a:pt x="460" y="795"/>
                    <a:pt x="558" y="873"/>
                    <a:pt x="666" y="961"/>
                  </a:cubicBezTo>
                  <a:cubicBezTo>
                    <a:pt x="519" y="971"/>
                    <a:pt x="373" y="981"/>
                    <a:pt x="225" y="1000"/>
                  </a:cubicBezTo>
                  <a:cubicBezTo>
                    <a:pt x="157" y="1000"/>
                    <a:pt x="166" y="1108"/>
                    <a:pt x="225" y="1108"/>
                  </a:cubicBezTo>
                  <a:lnTo>
                    <a:pt x="235" y="1108"/>
                  </a:lnTo>
                  <a:cubicBezTo>
                    <a:pt x="412" y="1089"/>
                    <a:pt x="597" y="1069"/>
                    <a:pt x="784" y="1059"/>
                  </a:cubicBezTo>
                  <a:cubicBezTo>
                    <a:pt x="882" y="1137"/>
                    <a:pt x="989" y="1226"/>
                    <a:pt x="1087" y="1314"/>
                  </a:cubicBezTo>
                  <a:cubicBezTo>
                    <a:pt x="950" y="1324"/>
                    <a:pt x="804" y="1333"/>
                    <a:pt x="656" y="1353"/>
                  </a:cubicBezTo>
                  <a:cubicBezTo>
                    <a:pt x="588" y="1353"/>
                    <a:pt x="588" y="1461"/>
                    <a:pt x="656" y="1461"/>
                  </a:cubicBezTo>
                  <a:lnTo>
                    <a:pt x="666" y="1461"/>
                  </a:lnTo>
                  <a:cubicBezTo>
                    <a:pt x="843" y="1442"/>
                    <a:pt x="1029" y="1422"/>
                    <a:pt x="1215" y="1412"/>
                  </a:cubicBezTo>
                  <a:lnTo>
                    <a:pt x="1392" y="1559"/>
                  </a:lnTo>
                  <a:cubicBezTo>
                    <a:pt x="1342" y="1638"/>
                    <a:pt x="1323" y="1745"/>
                    <a:pt x="1342" y="1843"/>
                  </a:cubicBezTo>
                  <a:cubicBezTo>
                    <a:pt x="1274" y="1873"/>
                    <a:pt x="1205" y="1892"/>
                    <a:pt x="1137" y="1921"/>
                  </a:cubicBezTo>
                  <a:lnTo>
                    <a:pt x="1127" y="1912"/>
                  </a:lnTo>
                  <a:cubicBezTo>
                    <a:pt x="950" y="1843"/>
                    <a:pt x="784" y="1764"/>
                    <a:pt x="617" y="1696"/>
                  </a:cubicBezTo>
                  <a:cubicBezTo>
                    <a:pt x="608" y="1686"/>
                    <a:pt x="608" y="1686"/>
                    <a:pt x="597" y="1686"/>
                  </a:cubicBezTo>
                  <a:cubicBezTo>
                    <a:pt x="549" y="1686"/>
                    <a:pt x="519" y="1764"/>
                    <a:pt x="578" y="1794"/>
                  </a:cubicBezTo>
                  <a:cubicBezTo>
                    <a:pt x="715" y="1853"/>
                    <a:pt x="852" y="1912"/>
                    <a:pt x="1000" y="1980"/>
                  </a:cubicBezTo>
                  <a:cubicBezTo>
                    <a:pt x="872" y="2019"/>
                    <a:pt x="745" y="2069"/>
                    <a:pt x="617" y="2117"/>
                  </a:cubicBezTo>
                  <a:lnTo>
                    <a:pt x="608" y="2108"/>
                  </a:lnTo>
                  <a:cubicBezTo>
                    <a:pt x="431" y="2039"/>
                    <a:pt x="264" y="1960"/>
                    <a:pt x="98" y="1892"/>
                  </a:cubicBezTo>
                  <a:cubicBezTo>
                    <a:pt x="88" y="1882"/>
                    <a:pt x="79" y="1882"/>
                    <a:pt x="79" y="1882"/>
                  </a:cubicBezTo>
                  <a:cubicBezTo>
                    <a:pt x="29" y="1882"/>
                    <a:pt x="0" y="1960"/>
                    <a:pt x="49" y="1990"/>
                  </a:cubicBezTo>
                  <a:cubicBezTo>
                    <a:pt x="196" y="2049"/>
                    <a:pt x="333" y="2108"/>
                    <a:pt x="480" y="2176"/>
                  </a:cubicBezTo>
                  <a:cubicBezTo>
                    <a:pt x="451" y="2186"/>
                    <a:pt x="431" y="2196"/>
                    <a:pt x="402" y="2196"/>
                  </a:cubicBezTo>
                  <a:cubicBezTo>
                    <a:pt x="304" y="2235"/>
                    <a:pt x="196" y="2284"/>
                    <a:pt x="88" y="2323"/>
                  </a:cubicBezTo>
                  <a:cubicBezTo>
                    <a:pt x="29" y="2343"/>
                    <a:pt x="59" y="2421"/>
                    <a:pt x="108" y="2421"/>
                  </a:cubicBezTo>
                  <a:lnTo>
                    <a:pt x="127" y="2421"/>
                  </a:lnTo>
                  <a:cubicBezTo>
                    <a:pt x="255" y="2372"/>
                    <a:pt x="382" y="2323"/>
                    <a:pt x="499" y="2284"/>
                  </a:cubicBezTo>
                  <a:lnTo>
                    <a:pt x="499" y="2284"/>
                  </a:lnTo>
                  <a:cubicBezTo>
                    <a:pt x="441" y="2411"/>
                    <a:pt x="382" y="2548"/>
                    <a:pt x="314" y="2686"/>
                  </a:cubicBezTo>
                  <a:cubicBezTo>
                    <a:pt x="294" y="2725"/>
                    <a:pt x="333" y="2755"/>
                    <a:pt x="373" y="2755"/>
                  </a:cubicBezTo>
                  <a:cubicBezTo>
                    <a:pt x="392" y="2755"/>
                    <a:pt x="402" y="2744"/>
                    <a:pt x="412" y="2725"/>
                  </a:cubicBezTo>
                  <a:lnTo>
                    <a:pt x="647" y="2225"/>
                  </a:lnTo>
                  <a:cubicBezTo>
                    <a:pt x="774" y="2176"/>
                    <a:pt x="902" y="2127"/>
                    <a:pt x="1019" y="2078"/>
                  </a:cubicBezTo>
                  <a:lnTo>
                    <a:pt x="1019" y="2078"/>
                  </a:lnTo>
                  <a:cubicBezTo>
                    <a:pt x="960" y="2215"/>
                    <a:pt x="902" y="2352"/>
                    <a:pt x="833" y="2480"/>
                  </a:cubicBezTo>
                  <a:cubicBezTo>
                    <a:pt x="813" y="2529"/>
                    <a:pt x="852" y="2559"/>
                    <a:pt x="891" y="2559"/>
                  </a:cubicBezTo>
                  <a:cubicBezTo>
                    <a:pt x="911" y="2559"/>
                    <a:pt x="921" y="2548"/>
                    <a:pt x="931" y="2529"/>
                  </a:cubicBezTo>
                  <a:lnTo>
                    <a:pt x="1166" y="2029"/>
                  </a:lnTo>
                  <a:cubicBezTo>
                    <a:pt x="1235" y="2000"/>
                    <a:pt x="1313" y="1971"/>
                    <a:pt x="1381" y="1941"/>
                  </a:cubicBezTo>
                  <a:cubicBezTo>
                    <a:pt x="1431" y="2039"/>
                    <a:pt x="1519" y="2098"/>
                    <a:pt x="1617" y="2127"/>
                  </a:cubicBezTo>
                  <a:cubicBezTo>
                    <a:pt x="1597" y="2196"/>
                    <a:pt x="1588" y="2274"/>
                    <a:pt x="1577" y="2352"/>
                  </a:cubicBezTo>
                  <a:cubicBezTo>
                    <a:pt x="1568" y="2352"/>
                    <a:pt x="1568" y="2352"/>
                    <a:pt x="1558" y="2363"/>
                  </a:cubicBezTo>
                  <a:lnTo>
                    <a:pt x="1117" y="2686"/>
                  </a:lnTo>
                  <a:cubicBezTo>
                    <a:pt x="1068" y="2715"/>
                    <a:pt x="1107" y="2784"/>
                    <a:pt x="1146" y="2784"/>
                  </a:cubicBezTo>
                  <a:cubicBezTo>
                    <a:pt x="1156" y="2784"/>
                    <a:pt x="1166" y="2784"/>
                    <a:pt x="1176" y="2774"/>
                  </a:cubicBezTo>
                  <a:cubicBezTo>
                    <a:pt x="1303" y="2686"/>
                    <a:pt x="1431" y="2588"/>
                    <a:pt x="1548" y="2500"/>
                  </a:cubicBezTo>
                  <a:lnTo>
                    <a:pt x="1548" y="2500"/>
                  </a:lnTo>
                  <a:cubicBezTo>
                    <a:pt x="1529" y="2637"/>
                    <a:pt x="1509" y="2764"/>
                    <a:pt x="1490" y="2901"/>
                  </a:cubicBezTo>
                  <a:cubicBezTo>
                    <a:pt x="1479" y="2901"/>
                    <a:pt x="1479" y="2901"/>
                    <a:pt x="1470" y="2911"/>
                  </a:cubicBezTo>
                  <a:lnTo>
                    <a:pt x="1029" y="3234"/>
                  </a:lnTo>
                  <a:cubicBezTo>
                    <a:pt x="980" y="3264"/>
                    <a:pt x="1019" y="3332"/>
                    <a:pt x="1058" y="3332"/>
                  </a:cubicBezTo>
                  <a:cubicBezTo>
                    <a:pt x="1068" y="3332"/>
                    <a:pt x="1078" y="3332"/>
                    <a:pt x="1087" y="3323"/>
                  </a:cubicBezTo>
                  <a:cubicBezTo>
                    <a:pt x="1215" y="3234"/>
                    <a:pt x="1342" y="3136"/>
                    <a:pt x="1460" y="3049"/>
                  </a:cubicBezTo>
                  <a:lnTo>
                    <a:pt x="1460" y="3049"/>
                  </a:lnTo>
                  <a:cubicBezTo>
                    <a:pt x="1460" y="3078"/>
                    <a:pt x="1450" y="3097"/>
                    <a:pt x="1450" y="3127"/>
                  </a:cubicBezTo>
                  <a:lnTo>
                    <a:pt x="1392" y="3450"/>
                  </a:lnTo>
                  <a:cubicBezTo>
                    <a:pt x="1392" y="3489"/>
                    <a:pt x="1421" y="3519"/>
                    <a:pt x="1450" y="3519"/>
                  </a:cubicBezTo>
                  <a:cubicBezTo>
                    <a:pt x="1479" y="3519"/>
                    <a:pt x="1499" y="3499"/>
                    <a:pt x="1499" y="3470"/>
                  </a:cubicBezTo>
                  <a:cubicBezTo>
                    <a:pt x="1529" y="3343"/>
                    <a:pt x="1548" y="3215"/>
                    <a:pt x="1568" y="3078"/>
                  </a:cubicBezTo>
                  <a:cubicBezTo>
                    <a:pt x="1656" y="3195"/>
                    <a:pt x="1734" y="3323"/>
                    <a:pt x="1823" y="3441"/>
                  </a:cubicBezTo>
                  <a:cubicBezTo>
                    <a:pt x="1832" y="3460"/>
                    <a:pt x="1852" y="3460"/>
                    <a:pt x="1862" y="3460"/>
                  </a:cubicBezTo>
                  <a:cubicBezTo>
                    <a:pt x="1901" y="3460"/>
                    <a:pt x="1940" y="3421"/>
                    <a:pt x="1911" y="3382"/>
                  </a:cubicBezTo>
                  <a:cubicBezTo>
                    <a:pt x="1803" y="3225"/>
                    <a:pt x="1695" y="3078"/>
                    <a:pt x="1597" y="2931"/>
                  </a:cubicBezTo>
                  <a:lnTo>
                    <a:pt x="1588" y="2921"/>
                  </a:lnTo>
                  <a:cubicBezTo>
                    <a:pt x="1617" y="2794"/>
                    <a:pt x="1636" y="2666"/>
                    <a:pt x="1656" y="2529"/>
                  </a:cubicBezTo>
                  <a:cubicBezTo>
                    <a:pt x="1744" y="2646"/>
                    <a:pt x="1823" y="2774"/>
                    <a:pt x="1911" y="2892"/>
                  </a:cubicBezTo>
                  <a:cubicBezTo>
                    <a:pt x="1921" y="2911"/>
                    <a:pt x="1940" y="2911"/>
                    <a:pt x="1950" y="2911"/>
                  </a:cubicBezTo>
                  <a:cubicBezTo>
                    <a:pt x="1989" y="2911"/>
                    <a:pt x="2028" y="2872"/>
                    <a:pt x="1999" y="2833"/>
                  </a:cubicBezTo>
                  <a:cubicBezTo>
                    <a:pt x="1891" y="2676"/>
                    <a:pt x="1784" y="2529"/>
                    <a:pt x="1686" y="2382"/>
                  </a:cubicBezTo>
                  <a:lnTo>
                    <a:pt x="1686" y="2372"/>
                  </a:lnTo>
                  <a:cubicBezTo>
                    <a:pt x="1695" y="2294"/>
                    <a:pt x="1705" y="2215"/>
                    <a:pt x="1725" y="2137"/>
                  </a:cubicBezTo>
                  <a:cubicBezTo>
                    <a:pt x="1764" y="2137"/>
                    <a:pt x="1803" y="2127"/>
                    <a:pt x="1842" y="2117"/>
                  </a:cubicBezTo>
                  <a:cubicBezTo>
                    <a:pt x="1891" y="2098"/>
                    <a:pt x="1940" y="2069"/>
                    <a:pt x="1980" y="2029"/>
                  </a:cubicBezTo>
                  <a:cubicBezTo>
                    <a:pt x="2038" y="2078"/>
                    <a:pt x="2097" y="2137"/>
                    <a:pt x="2165" y="2186"/>
                  </a:cubicBezTo>
                  <a:lnTo>
                    <a:pt x="2165" y="2206"/>
                  </a:lnTo>
                  <a:cubicBezTo>
                    <a:pt x="2185" y="2382"/>
                    <a:pt x="2205" y="2568"/>
                    <a:pt x="2224" y="2744"/>
                  </a:cubicBezTo>
                  <a:cubicBezTo>
                    <a:pt x="2224" y="2784"/>
                    <a:pt x="2254" y="2794"/>
                    <a:pt x="2283" y="2794"/>
                  </a:cubicBezTo>
                  <a:cubicBezTo>
                    <a:pt x="2313" y="2794"/>
                    <a:pt x="2342" y="2774"/>
                    <a:pt x="2332" y="2735"/>
                  </a:cubicBezTo>
                  <a:cubicBezTo>
                    <a:pt x="2313" y="2588"/>
                    <a:pt x="2303" y="2431"/>
                    <a:pt x="2283" y="2284"/>
                  </a:cubicBezTo>
                  <a:lnTo>
                    <a:pt x="2283" y="2284"/>
                  </a:lnTo>
                  <a:cubicBezTo>
                    <a:pt x="2391" y="2363"/>
                    <a:pt x="2489" y="2450"/>
                    <a:pt x="2597" y="2539"/>
                  </a:cubicBezTo>
                  <a:lnTo>
                    <a:pt x="2597" y="2559"/>
                  </a:lnTo>
                  <a:cubicBezTo>
                    <a:pt x="2616" y="2735"/>
                    <a:pt x="2636" y="2921"/>
                    <a:pt x="2655" y="3097"/>
                  </a:cubicBezTo>
                  <a:cubicBezTo>
                    <a:pt x="2655" y="3136"/>
                    <a:pt x="2685" y="3147"/>
                    <a:pt x="2714" y="3147"/>
                  </a:cubicBezTo>
                  <a:cubicBezTo>
                    <a:pt x="2744" y="3147"/>
                    <a:pt x="2773" y="3127"/>
                    <a:pt x="2764" y="3088"/>
                  </a:cubicBezTo>
                  <a:cubicBezTo>
                    <a:pt x="2744" y="2940"/>
                    <a:pt x="2734" y="2784"/>
                    <a:pt x="2714" y="2637"/>
                  </a:cubicBezTo>
                  <a:lnTo>
                    <a:pt x="2714" y="2637"/>
                  </a:lnTo>
                  <a:cubicBezTo>
                    <a:pt x="2734" y="2646"/>
                    <a:pt x="2753" y="2666"/>
                    <a:pt x="2773" y="2676"/>
                  </a:cubicBezTo>
                  <a:cubicBezTo>
                    <a:pt x="2861" y="2755"/>
                    <a:pt x="2940" y="2823"/>
                    <a:pt x="3028" y="2892"/>
                  </a:cubicBezTo>
                  <a:cubicBezTo>
                    <a:pt x="3038" y="2901"/>
                    <a:pt x="3057" y="2901"/>
                    <a:pt x="3067" y="2901"/>
                  </a:cubicBezTo>
                  <a:cubicBezTo>
                    <a:pt x="3106" y="2901"/>
                    <a:pt x="3145" y="2842"/>
                    <a:pt x="3097" y="2803"/>
                  </a:cubicBezTo>
                  <a:cubicBezTo>
                    <a:pt x="2999" y="2725"/>
                    <a:pt x="2891" y="2637"/>
                    <a:pt x="2793" y="2559"/>
                  </a:cubicBezTo>
                  <a:cubicBezTo>
                    <a:pt x="2940" y="2539"/>
                    <a:pt x="3086" y="2529"/>
                    <a:pt x="3234" y="2519"/>
                  </a:cubicBezTo>
                  <a:cubicBezTo>
                    <a:pt x="3302" y="2509"/>
                    <a:pt x="3293" y="2411"/>
                    <a:pt x="3224" y="2411"/>
                  </a:cubicBezTo>
                  <a:cubicBezTo>
                    <a:pt x="3038" y="2421"/>
                    <a:pt x="2851" y="2441"/>
                    <a:pt x="2675" y="2461"/>
                  </a:cubicBezTo>
                  <a:cubicBezTo>
                    <a:pt x="2568" y="2372"/>
                    <a:pt x="2470" y="2294"/>
                    <a:pt x="2361" y="2206"/>
                  </a:cubicBezTo>
                  <a:cubicBezTo>
                    <a:pt x="2509" y="2196"/>
                    <a:pt x="2655" y="2176"/>
                    <a:pt x="2803" y="2167"/>
                  </a:cubicBezTo>
                  <a:cubicBezTo>
                    <a:pt x="2871" y="2156"/>
                    <a:pt x="2861" y="2058"/>
                    <a:pt x="2793" y="2058"/>
                  </a:cubicBezTo>
                  <a:cubicBezTo>
                    <a:pt x="2607" y="2069"/>
                    <a:pt x="2430" y="2088"/>
                    <a:pt x="2244" y="2108"/>
                  </a:cubicBezTo>
                  <a:cubicBezTo>
                    <a:pt x="2176" y="2049"/>
                    <a:pt x="2107" y="2000"/>
                    <a:pt x="2038" y="1941"/>
                  </a:cubicBezTo>
                  <a:cubicBezTo>
                    <a:pt x="2087" y="1862"/>
                    <a:pt x="2097" y="1775"/>
                    <a:pt x="2078" y="1686"/>
                  </a:cubicBezTo>
                  <a:cubicBezTo>
                    <a:pt x="2156" y="1657"/>
                    <a:pt x="2234" y="1618"/>
                    <a:pt x="2313" y="1588"/>
                  </a:cubicBezTo>
                  <a:cubicBezTo>
                    <a:pt x="2322" y="1598"/>
                    <a:pt x="2322" y="1598"/>
                    <a:pt x="2332" y="1598"/>
                  </a:cubicBezTo>
                  <a:cubicBezTo>
                    <a:pt x="2499" y="1677"/>
                    <a:pt x="2666" y="1745"/>
                    <a:pt x="2832" y="1823"/>
                  </a:cubicBezTo>
                  <a:lnTo>
                    <a:pt x="2861" y="1823"/>
                  </a:lnTo>
                  <a:cubicBezTo>
                    <a:pt x="2910" y="1823"/>
                    <a:pt x="2940" y="1745"/>
                    <a:pt x="2881" y="1725"/>
                  </a:cubicBezTo>
                  <a:cubicBezTo>
                    <a:pt x="2744" y="1657"/>
                    <a:pt x="2597" y="1598"/>
                    <a:pt x="2459" y="1540"/>
                  </a:cubicBezTo>
                  <a:cubicBezTo>
                    <a:pt x="2587" y="1490"/>
                    <a:pt x="2714" y="1442"/>
                    <a:pt x="2832" y="1392"/>
                  </a:cubicBezTo>
                  <a:cubicBezTo>
                    <a:pt x="2842" y="1402"/>
                    <a:pt x="2842" y="1402"/>
                    <a:pt x="2851" y="1402"/>
                  </a:cubicBezTo>
                  <a:cubicBezTo>
                    <a:pt x="3018" y="1481"/>
                    <a:pt x="3184" y="1549"/>
                    <a:pt x="3351" y="1627"/>
                  </a:cubicBezTo>
                  <a:lnTo>
                    <a:pt x="3380" y="1627"/>
                  </a:lnTo>
                  <a:cubicBezTo>
                    <a:pt x="3430" y="1627"/>
                    <a:pt x="3459" y="1549"/>
                    <a:pt x="3400" y="1529"/>
                  </a:cubicBezTo>
                  <a:cubicBezTo>
                    <a:pt x="3263" y="1461"/>
                    <a:pt x="3116" y="1402"/>
                    <a:pt x="2979" y="1344"/>
                  </a:cubicBezTo>
                  <a:cubicBezTo>
                    <a:pt x="2999" y="1333"/>
                    <a:pt x="3028" y="1324"/>
                    <a:pt x="3047" y="1314"/>
                  </a:cubicBezTo>
                  <a:cubicBezTo>
                    <a:pt x="3155" y="1275"/>
                    <a:pt x="3253" y="1235"/>
                    <a:pt x="3361" y="1196"/>
                  </a:cubicBezTo>
                  <a:cubicBezTo>
                    <a:pt x="3420" y="1177"/>
                    <a:pt x="3400" y="1089"/>
                    <a:pt x="3341" y="1089"/>
                  </a:cubicBezTo>
                  <a:lnTo>
                    <a:pt x="3322" y="1089"/>
                  </a:lnTo>
                  <a:cubicBezTo>
                    <a:pt x="3204" y="1137"/>
                    <a:pt x="3077" y="1187"/>
                    <a:pt x="2949" y="1235"/>
                  </a:cubicBezTo>
                  <a:cubicBezTo>
                    <a:pt x="3018" y="1098"/>
                    <a:pt x="3077" y="971"/>
                    <a:pt x="3136" y="834"/>
                  </a:cubicBezTo>
                  <a:cubicBezTo>
                    <a:pt x="3155" y="795"/>
                    <a:pt x="3116" y="756"/>
                    <a:pt x="3086" y="756"/>
                  </a:cubicBezTo>
                  <a:cubicBezTo>
                    <a:pt x="3067" y="756"/>
                    <a:pt x="3047" y="765"/>
                    <a:pt x="3038" y="785"/>
                  </a:cubicBezTo>
                  <a:lnTo>
                    <a:pt x="2803" y="1285"/>
                  </a:lnTo>
                  <a:lnTo>
                    <a:pt x="2803" y="1294"/>
                  </a:lnTo>
                  <a:cubicBezTo>
                    <a:pt x="2685" y="1333"/>
                    <a:pt x="2557" y="1383"/>
                    <a:pt x="2430" y="1431"/>
                  </a:cubicBezTo>
                  <a:cubicBezTo>
                    <a:pt x="2499" y="1294"/>
                    <a:pt x="2557" y="1167"/>
                    <a:pt x="2616" y="1030"/>
                  </a:cubicBezTo>
                  <a:cubicBezTo>
                    <a:pt x="2636" y="991"/>
                    <a:pt x="2597" y="952"/>
                    <a:pt x="2568" y="952"/>
                  </a:cubicBezTo>
                  <a:cubicBezTo>
                    <a:pt x="2548" y="952"/>
                    <a:pt x="2528" y="961"/>
                    <a:pt x="2518" y="991"/>
                  </a:cubicBezTo>
                  <a:cubicBezTo>
                    <a:pt x="2440" y="1148"/>
                    <a:pt x="2361" y="1314"/>
                    <a:pt x="2283" y="1481"/>
                  </a:cubicBezTo>
                  <a:lnTo>
                    <a:pt x="2283" y="1490"/>
                  </a:lnTo>
                  <a:cubicBezTo>
                    <a:pt x="2205" y="1520"/>
                    <a:pt x="2126" y="1549"/>
                    <a:pt x="2038" y="1579"/>
                  </a:cubicBezTo>
                  <a:cubicBezTo>
                    <a:pt x="1999" y="1500"/>
                    <a:pt x="1921" y="1442"/>
                    <a:pt x="1842" y="1412"/>
                  </a:cubicBezTo>
                  <a:cubicBezTo>
                    <a:pt x="1852" y="1324"/>
                    <a:pt x="1862" y="1246"/>
                    <a:pt x="1882" y="1167"/>
                  </a:cubicBezTo>
                  <a:lnTo>
                    <a:pt x="1891" y="1157"/>
                  </a:lnTo>
                  <a:cubicBezTo>
                    <a:pt x="2038" y="1050"/>
                    <a:pt x="2195" y="941"/>
                    <a:pt x="2342" y="834"/>
                  </a:cubicBezTo>
                  <a:cubicBezTo>
                    <a:pt x="2381" y="795"/>
                    <a:pt x="2352" y="726"/>
                    <a:pt x="2303" y="726"/>
                  </a:cubicBezTo>
                  <a:cubicBezTo>
                    <a:pt x="2293" y="726"/>
                    <a:pt x="2283" y="736"/>
                    <a:pt x="2274" y="745"/>
                  </a:cubicBezTo>
                  <a:cubicBezTo>
                    <a:pt x="2146" y="834"/>
                    <a:pt x="2028" y="922"/>
                    <a:pt x="1901" y="1010"/>
                  </a:cubicBezTo>
                  <a:cubicBezTo>
                    <a:pt x="1921" y="883"/>
                    <a:pt x="1950" y="745"/>
                    <a:pt x="1969" y="618"/>
                  </a:cubicBezTo>
                  <a:lnTo>
                    <a:pt x="1980" y="608"/>
                  </a:lnTo>
                  <a:cubicBezTo>
                    <a:pt x="2136" y="501"/>
                    <a:pt x="2283" y="393"/>
                    <a:pt x="2430" y="285"/>
                  </a:cubicBezTo>
                  <a:cubicBezTo>
                    <a:pt x="2470" y="246"/>
                    <a:pt x="2440" y="177"/>
                    <a:pt x="2391" y="177"/>
                  </a:cubicBezTo>
                  <a:cubicBezTo>
                    <a:pt x="2381" y="177"/>
                    <a:pt x="2372" y="187"/>
                    <a:pt x="2361" y="197"/>
                  </a:cubicBezTo>
                  <a:cubicBezTo>
                    <a:pt x="2244" y="285"/>
                    <a:pt x="2117" y="373"/>
                    <a:pt x="1989" y="462"/>
                  </a:cubicBezTo>
                  <a:cubicBezTo>
                    <a:pt x="1999" y="442"/>
                    <a:pt x="1999" y="412"/>
                    <a:pt x="2009" y="393"/>
                  </a:cubicBezTo>
                  <a:cubicBezTo>
                    <a:pt x="2019" y="285"/>
                    <a:pt x="2038" y="168"/>
                    <a:pt x="2058" y="59"/>
                  </a:cubicBezTo>
                  <a:cubicBezTo>
                    <a:pt x="2067" y="20"/>
                    <a:pt x="2028" y="1"/>
                    <a:pt x="1999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4"/>
            <p:cNvSpPr/>
            <p:nvPr/>
          </p:nvSpPr>
          <p:spPr>
            <a:xfrm>
              <a:off x="571312" y="4637654"/>
              <a:ext cx="611148" cy="566310"/>
            </a:xfrm>
            <a:custGeom>
              <a:avLst/>
              <a:gdLst/>
              <a:ahLst/>
              <a:cxnLst/>
              <a:rect l="l" t="t" r="r" b="b"/>
              <a:pathLst>
                <a:path w="3597" h="3333" extrusionOk="0">
                  <a:moveTo>
                    <a:pt x="1392" y="1"/>
                  </a:moveTo>
                  <a:cubicBezTo>
                    <a:pt x="1372" y="1"/>
                    <a:pt x="1353" y="10"/>
                    <a:pt x="1343" y="40"/>
                  </a:cubicBezTo>
                  <a:cubicBezTo>
                    <a:pt x="1304" y="186"/>
                    <a:pt x="1255" y="334"/>
                    <a:pt x="1215" y="480"/>
                  </a:cubicBezTo>
                  <a:cubicBezTo>
                    <a:pt x="1206" y="461"/>
                    <a:pt x="1196" y="441"/>
                    <a:pt x="1176" y="412"/>
                  </a:cubicBezTo>
                  <a:cubicBezTo>
                    <a:pt x="1128" y="314"/>
                    <a:pt x="1078" y="216"/>
                    <a:pt x="1019" y="118"/>
                  </a:cubicBezTo>
                  <a:cubicBezTo>
                    <a:pt x="1010" y="99"/>
                    <a:pt x="990" y="88"/>
                    <a:pt x="980" y="88"/>
                  </a:cubicBezTo>
                  <a:cubicBezTo>
                    <a:pt x="941" y="88"/>
                    <a:pt x="902" y="128"/>
                    <a:pt x="921" y="167"/>
                  </a:cubicBezTo>
                  <a:cubicBezTo>
                    <a:pt x="990" y="284"/>
                    <a:pt x="1049" y="402"/>
                    <a:pt x="1117" y="520"/>
                  </a:cubicBezTo>
                  <a:cubicBezTo>
                    <a:pt x="971" y="480"/>
                    <a:pt x="834" y="432"/>
                    <a:pt x="696" y="393"/>
                  </a:cubicBezTo>
                  <a:lnTo>
                    <a:pt x="677" y="393"/>
                  </a:lnTo>
                  <a:cubicBezTo>
                    <a:pt x="618" y="393"/>
                    <a:pt x="598" y="480"/>
                    <a:pt x="657" y="491"/>
                  </a:cubicBezTo>
                  <a:cubicBezTo>
                    <a:pt x="834" y="549"/>
                    <a:pt x="1010" y="608"/>
                    <a:pt x="1186" y="657"/>
                  </a:cubicBezTo>
                  <a:cubicBezTo>
                    <a:pt x="1255" y="774"/>
                    <a:pt x="1313" y="892"/>
                    <a:pt x="1382" y="1010"/>
                  </a:cubicBezTo>
                  <a:cubicBezTo>
                    <a:pt x="1235" y="970"/>
                    <a:pt x="1098" y="922"/>
                    <a:pt x="961" y="883"/>
                  </a:cubicBezTo>
                  <a:cubicBezTo>
                    <a:pt x="951" y="872"/>
                    <a:pt x="941" y="872"/>
                    <a:pt x="941" y="872"/>
                  </a:cubicBezTo>
                  <a:cubicBezTo>
                    <a:pt x="882" y="872"/>
                    <a:pt x="863" y="961"/>
                    <a:pt x="932" y="981"/>
                  </a:cubicBezTo>
                  <a:cubicBezTo>
                    <a:pt x="1098" y="1039"/>
                    <a:pt x="1274" y="1088"/>
                    <a:pt x="1451" y="1147"/>
                  </a:cubicBezTo>
                  <a:cubicBezTo>
                    <a:pt x="1490" y="1216"/>
                    <a:pt x="1529" y="1284"/>
                    <a:pt x="1568" y="1362"/>
                  </a:cubicBezTo>
                  <a:cubicBezTo>
                    <a:pt x="1539" y="1382"/>
                    <a:pt x="1509" y="1421"/>
                    <a:pt x="1490" y="1451"/>
                  </a:cubicBezTo>
                  <a:cubicBezTo>
                    <a:pt x="1461" y="1500"/>
                    <a:pt x="1441" y="1549"/>
                    <a:pt x="1431" y="1598"/>
                  </a:cubicBezTo>
                  <a:lnTo>
                    <a:pt x="1186" y="1598"/>
                  </a:lnTo>
                  <a:cubicBezTo>
                    <a:pt x="1186" y="1588"/>
                    <a:pt x="1186" y="1588"/>
                    <a:pt x="1176" y="1578"/>
                  </a:cubicBezTo>
                  <a:cubicBezTo>
                    <a:pt x="1049" y="1451"/>
                    <a:pt x="921" y="1314"/>
                    <a:pt x="794" y="1186"/>
                  </a:cubicBezTo>
                  <a:cubicBezTo>
                    <a:pt x="784" y="1177"/>
                    <a:pt x="775" y="1166"/>
                    <a:pt x="755" y="1166"/>
                  </a:cubicBezTo>
                  <a:cubicBezTo>
                    <a:pt x="716" y="1166"/>
                    <a:pt x="677" y="1216"/>
                    <a:pt x="716" y="1255"/>
                  </a:cubicBezTo>
                  <a:cubicBezTo>
                    <a:pt x="823" y="1373"/>
                    <a:pt x="932" y="1480"/>
                    <a:pt x="1039" y="1588"/>
                  </a:cubicBezTo>
                  <a:cubicBezTo>
                    <a:pt x="902" y="1588"/>
                    <a:pt x="765" y="1578"/>
                    <a:pt x="638" y="1578"/>
                  </a:cubicBezTo>
                  <a:cubicBezTo>
                    <a:pt x="627" y="1578"/>
                    <a:pt x="627" y="1569"/>
                    <a:pt x="627" y="1569"/>
                  </a:cubicBezTo>
                  <a:cubicBezTo>
                    <a:pt x="500" y="1431"/>
                    <a:pt x="363" y="1304"/>
                    <a:pt x="235" y="1166"/>
                  </a:cubicBezTo>
                  <a:cubicBezTo>
                    <a:pt x="226" y="1157"/>
                    <a:pt x="216" y="1157"/>
                    <a:pt x="206" y="1157"/>
                  </a:cubicBezTo>
                  <a:cubicBezTo>
                    <a:pt x="157" y="1157"/>
                    <a:pt x="128" y="1206"/>
                    <a:pt x="157" y="1245"/>
                  </a:cubicBezTo>
                  <a:cubicBezTo>
                    <a:pt x="265" y="1353"/>
                    <a:pt x="373" y="1460"/>
                    <a:pt x="481" y="1578"/>
                  </a:cubicBezTo>
                  <a:lnTo>
                    <a:pt x="402" y="1578"/>
                  </a:lnTo>
                  <a:cubicBezTo>
                    <a:pt x="294" y="1569"/>
                    <a:pt x="187" y="1569"/>
                    <a:pt x="69" y="1569"/>
                  </a:cubicBezTo>
                  <a:cubicBezTo>
                    <a:pt x="0" y="1569"/>
                    <a:pt x="0" y="1676"/>
                    <a:pt x="69" y="1676"/>
                  </a:cubicBezTo>
                  <a:cubicBezTo>
                    <a:pt x="196" y="1676"/>
                    <a:pt x="333" y="1676"/>
                    <a:pt x="461" y="1686"/>
                  </a:cubicBezTo>
                  <a:lnTo>
                    <a:pt x="137" y="1980"/>
                  </a:lnTo>
                  <a:cubicBezTo>
                    <a:pt x="98" y="2019"/>
                    <a:pt x="137" y="2078"/>
                    <a:pt x="177" y="2078"/>
                  </a:cubicBezTo>
                  <a:cubicBezTo>
                    <a:pt x="196" y="2078"/>
                    <a:pt x="206" y="2078"/>
                    <a:pt x="216" y="2068"/>
                  </a:cubicBezTo>
                  <a:cubicBezTo>
                    <a:pt x="353" y="1941"/>
                    <a:pt x="481" y="1813"/>
                    <a:pt x="618" y="1686"/>
                  </a:cubicBezTo>
                  <a:cubicBezTo>
                    <a:pt x="755" y="1696"/>
                    <a:pt x="892" y="1696"/>
                    <a:pt x="1019" y="1696"/>
                  </a:cubicBezTo>
                  <a:cubicBezTo>
                    <a:pt x="912" y="1804"/>
                    <a:pt x="804" y="1902"/>
                    <a:pt x="696" y="2000"/>
                  </a:cubicBezTo>
                  <a:cubicBezTo>
                    <a:pt x="657" y="2039"/>
                    <a:pt x="696" y="2098"/>
                    <a:pt x="736" y="2098"/>
                  </a:cubicBezTo>
                  <a:cubicBezTo>
                    <a:pt x="745" y="2098"/>
                    <a:pt x="765" y="2088"/>
                    <a:pt x="775" y="2078"/>
                  </a:cubicBezTo>
                  <a:cubicBezTo>
                    <a:pt x="902" y="1950"/>
                    <a:pt x="1039" y="1833"/>
                    <a:pt x="1176" y="1706"/>
                  </a:cubicBezTo>
                  <a:lnTo>
                    <a:pt x="1431" y="1706"/>
                  </a:lnTo>
                  <a:cubicBezTo>
                    <a:pt x="1451" y="1794"/>
                    <a:pt x="1490" y="1882"/>
                    <a:pt x="1568" y="1941"/>
                  </a:cubicBezTo>
                  <a:cubicBezTo>
                    <a:pt x="1520" y="2009"/>
                    <a:pt x="1480" y="2088"/>
                    <a:pt x="1431" y="2157"/>
                  </a:cubicBezTo>
                  <a:lnTo>
                    <a:pt x="1411" y="2157"/>
                  </a:lnTo>
                  <a:cubicBezTo>
                    <a:pt x="1235" y="2205"/>
                    <a:pt x="1059" y="2244"/>
                    <a:pt x="882" y="2294"/>
                  </a:cubicBezTo>
                  <a:cubicBezTo>
                    <a:pt x="814" y="2303"/>
                    <a:pt x="834" y="2401"/>
                    <a:pt x="892" y="2401"/>
                  </a:cubicBezTo>
                  <a:lnTo>
                    <a:pt x="902" y="2401"/>
                  </a:lnTo>
                  <a:cubicBezTo>
                    <a:pt x="1059" y="2362"/>
                    <a:pt x="1206" y="2323"/>
                    <a:pt x="1353" y="2283"/>
                  </a:cubicBezTo>
                  <a:lnTo>
                    <a:pt x="1353" y="2283"/>
                  </a:lnTo>
                  <a:cubicBezTo>
                    <a:pt x="1284" y="2401"/>
                    <a:pt x="1215" y="2519"/>
                    <a:pt x="1137" y="2627"/>
                  </a:cubicBezTo>
                  <a:lnTo>
                    <a:pt x="1128" y="2627"/>
                  </a:lnTo>
                  <a:cubicBezTo>
                    <a:pt x="941" y="2675"/>
                    <a:pt x="765" y="2725"/>
                    <a:pt x="588" y="2764"/>
                  </a:cubicBezTo>
                  <a:cubicBezTo>
                    <a:pt x="529" y="2784"/>
                    <a:pt x="540" y="2871"/>
                    <a:pt x="598" y="2871"/>
                  </a:cubicBezTo>
                  <a:lnTo>
                    <a:pt x="618" y="2871"/>
                  </a:lnTo>
                  <a:cubicBezTo>
                    <a:pt x="765" y="2832"/>
                    <a:pt x="912" y="2793"/>
                    <a:pt x="1059" y="2764"/>
                  </a:cubicBezTo>
                  <a:lnTo>
                    <a:pt x="1059" y="2764"/>
                  </a:lnTo>
                  <a:cubicBezTo>
                    <a:pt x="1049" y="2784"/>
                    <a:pt x="1039" y="2803"/>
                    <a:pt x="1019" y="2823"/>
                  </a:cubicBezTo>
                  <a:cubicBezTo>
                    <a:pt x="961" y="2921"/>
                    <a:pt x="902" y="3019"/>
                    <a:pt x="843" y="3107"/>
                  </a:cubicBezTo>
                  <a:cubicBezTo>
                    <a:pt x="823" y="3156"/>
                    <a:pt x="863" y="3195"/>
                    <a:pt x="892" y="3195"/>
                  </a:cubicBezTo>
                  <a:cubicBezTo>
                    <a:pt x="912" y="3195"/>
                    <a:pt x="932" y="3185"/>
                    <a:pt x="941" y="3165"/>
                  </a:cubicBezTo>
                  <a:cubicBezTo>
                    <a:pt x="1010" y="3058"/>
                    <a:pt x="1078" y="2940"/>
                    <a:pt x="1147" y="2832"/>
                  </a:cubicBezTo>
                  <a:cubicBezTo>
                    <a:pt x="1176" y="2969"/>
                    <a:pt x="1215" y="3117"/>
                    <a:pt x="1245" y="3254"/>
                  </a:cubicBezTo>
                  <a:cubicBezTo>
                    <a:pt x="1255" y="3283"/>
                    <a:pt x="1274" y="3303"/>
                    <a:pt x="1294" y="3303"/>
                  </a:cubicBezTo>
                  <a:cubicBezTo>
                    <a:pt x="1333" y="3303"/>
                    <a:pt x="1363" y="3274"/>
                    <a:pt x="1353" y="3234"/>
                  </a:cubicBezTo>
                  <a:cubicBezTo>
                    <a:pt x="1313" y="3058"/>
                    <a:pt x="1274" y="2871"/>
                    <a:pt x="1226" y="2695"/>
                  </a:cubicBezTo>
                  <a:cubicBezTo>
                    <a:pt x="1304" y="2577"/>
                    <a:pt x="1372" y="2470"/>
                    <a:pt x="1441" y="2352"/>
                  </a:cubicBezTo>
                  <a:cubicBezTo>
                    <a:pt x="1470" y="2499"/>
                    <a:pt x="1500" y="2636"/>
                    <a:pt x="1539" y="2784"/>
                  </a:cubicBezTo>
                  <a:cubicBezTo>
                    <a:pt x="1539" y="2813"/>
                    <a:pt x="1568" y="2823"/>
                    <a:pt x="1588" y="2823"/>
                  </a:cubicBezTo>
                  <a:cubicBezTo>
                    <a:pt x="1618" y="2823"/>
                    <a:pt x="1657" y="2803"/>
                    <a:pt x="1647" y="2764"/>
                  </a:cubicBezTo>
                  <a:cubicBezTo>
                    <a:pt x="1598" y="2577"/>
                    <a:pt x="1559" y="2401"/>
                    <a:pt x="1520" y="2225"/>
                  </a:cubicBezTo>
                  <a:cubicBezTo>
                    <a:pt x="1568" y="2146"/>
                    <a:pt x="1607" y="2068"/>
                    <a:pt x="1657" y="2000"/>
                  </a:cubicBezTo>
                  <a:cubicBezTo>
                    <a:pt x="1705" y="2019"/>
                    <a:pt x="1755" y="2029"/>
                    <a:pt x="1803" y="2029"/>
                  </a:cubicBezTo>
                  <a:cubicBezTo>
                    <a:pt x="1842" y="2029"/>
                    <a:pt x="1882" y="2019"/>
                    <a:pt x="1921" y="2009"/>
                  </a:cubicBezTo>
                  <a:cubicBezTo>
                    <a:pt x="1960" y="2078"/>
                    <a:pt x="1999" y="2157"/>
                    <a:pt x="2038" y="2225"/>
                  </a:cubicBezTo>
                  <a:cubicBezTo>
                    <a:pt x="2038" y="2235"/>
                    <a:pt x="2038" y="2235"/>
                    <a:pt x="2029" y="2244"/>
                  </a:cubicBezTo>
                  <a:lnTo>
                    <a:pt x="1882" y="2773"/>
                  </a:lnTo>
                  <a:cubicBezTo>
                    <a:pt x="1872" y="2813"/>
                    <a:pt x="1901" y="2842"/>
                    <a:pt x="1940" y="2842"/>
                  </a:cubicBezTo>
                  <a:cubicBezTo>
                    <a:pt x="1960" y="2842"/>
                    <a:pt x="1980" y="2832"/>
                    <a:pt x="1990" y="2803"/>
                  </a:cubicBezTo>
                  <a:cubicBezTo>
                    <a:pt x="2029" y="2656"/>
                    <a:pt x="2068" y="2509"/>
                    <a:pt x="2117" y="2362"/>
                  </a:cubicBezTo>
                  <a:cubicBezTo>
                    <a:pt x="2176" y="2479"/>
                    <a:pt x="2245" y="2597"/>
                    <a:pt x="2303" y="2715"/>
                  </a:cubicBezTo>
                  <a:cubicBezTo>
                    <a:pt x="2303" y="2725"/>
                    <a:pt x="2303" y="2725"/>
                    <a:pt x="2293" y="2734"/>
                  </a:cubicBezTo>
                  <a:lnTo>
                    <a:pt x="2147" y="3263"/>
                  </a:lnTo>
                  <a:cubicBezTo>
                    <a:pt x="2136" y="3303"/>
                    <a:pt x="2166" y="3332"/>
                    <a:pt x="2205" y="3332"/>
                  </a:cubicBezTo>
                  <a:cubicBezTo>
                    <a:pt x="2225" y="3332"/>
                    <a:pt x="2245" y="3322"/>
                    <a:pt x="2254" y="3293"/>
                  </a:cubicBezTo>
                  <a:cubicBezTo>
                    <a:pt x="2293" y="3146"/>
                    <a:pt x="2332" y="2999"/>
                    <a:pt x="2382" y="2852"/>
                  </a:cubicBezTo>
                  <a:lnTo>
                    <a:pt x="2411" y="2911"/>
                  </a:lnTo>
                  <a:cubicBezTo>
                    <a:pt x="2470" y="3009"/>
                    <a:pt x="2519" y="3107"/>
                    <a:pt x="2578" y="3205"/>
                  </a:cubicBezTo>
                  <a:cubicBezTo>
                    <a:pt x="2587" y="3224"/>
                    <a:pt x="2597" y="3234"/>
                    <a:pt x="2617" y="3234"/>
                  </a:cubicBezTo>
                  <a:cubicBezTo>
                    <a:pt x="2656" y="3234"/>
                    <a:pt x="2695" y="3195"/>
                    <a:pt x="2666" y="3156"/>
                  </a:cubicBezTo>
                  <a:cubicBezTo>
                    <a:pt x="2607" y="3038"/>
                    <a:pt x="2539" y="2921"/>
                    <a:pt x="2480" y="2813"/>
                  </a:cubicBezTo>
                  <a:lnTo>
                    <a:pt x="2480" y="2813"/>
                  </a:lnTo>
                  <a:cubicBezTo>
                    <a:pt x="2617" y="2852"/>
                    <a:pt x="2764" y="2891"/>
                    <a:pt x="2901" y="2940"/>
                  </a:cubicBezTo>
                  <a:lnTo>
                    <a:pt x="2920" y="2940"/>
                  </a:lnTo>
                  <a:cubicBezTo>
                    <a:pt x="2970" y="2940"/>
                    <a:pt x="2989" y="2852"/>
                    <a:pt x="2931" y="2832"/>
                  </a:cubicBezTo>
                  <a:cubicBezTo>
                    <a:pt x="2754" y="2784"/>
                    <a:pt x="2578" y="2725"/>
                    <a:pt x="2411" y="2675"/>
                  </a:cubicBezTo>
                  <a:lnTo>
                    <a:pt x="2401" y="2675"/>
                  </a:lnTo>
                  <a:cubicBezTo>
                    <a:pt x="2343" y="2558"/>
                    <a:pt x="2274" y="2440"/>
                    <a:pt x="2215" y="2323"/>
                  </a:cubicBezTo>
                  <a:lnTo>
                    <a:pt x="2215" y="2323"/>
                  </a:lnTo>
                  <a:cubicBezTo>
                    <a:pt x="2352" y="2362"/>
                    <a:pt x="2499" y="2411"/>
                    <a:pt x="2637" y="2450"/>
                  </a:cubicBezTo>
                  <a:lnTo>
                    <a:pt x="2656" y="2450"/>
                  </a:lnTo>
                  <a:cubicBezTo>
                    <a:pt x="2705" y="2450"/>
                    <a:pt x="2724" y="2362"/>
                    <a:pt x="2666" y="2342"/>
                  </a:cubicBezTo>
                  <a:cubicBezTo>
                    <a:pt x="2489" y="2294"/>
                    <a:pt x="2313" y="2235"/>
                    <a:pt x="2136" y="2186"/>
                  </a:cubicBezTo>
                  <a:cubicBezTo>
                    <a:pt x="2097" y="2107"/>
                    <a:pt x="2058" y="2039"/>
                    <a:pt x="2019" y="1961"/>
                  </a:cubicBezTo>
                  <a:cubicBezTo>
                    <a:pt x="2058" y="1931"/>
                    <a:pt x="2097" y="1892"/>
                    <a:pt x="2127" y="1852"/>
                  </a:cubicBezTo>
                  <a:cubicBezTo>
                    <a:pt x="2147" y="1813"/>
                    <a:pt x="2166" y="1774"/>
                    <a:pt x="2176" y="1725"/>
                  </a:cubicBezTo>
                  <a:cubicBezTo>
                    <a:pt x="2254" y="1735"/>
                    <a:pt x="2332" y="1735"/>
                    <a:pt x="2401" y="1735"/>
                  </a:cubicBezTo>
                  <a:lnTo>
                    <a:pt x="2411" y="1745"/>
                  </a:lnTo>
                  <a:cubicBezTo>
                    <a:pt x="2539" y="1882"/>
                    <a:pt x="2666" y="2009"/>
                    <a:pt x="2793" y="2146"/>
                  </a:cubicBezTo>
                  <a:cubicBezTo>
                    <a:pt x="2813" y="2157"/>
                    <a:pt x="2822" y="2166"/>
                    <a:pt x="2833" y="2166"/>
                  </a:cubicBezTo>
                  <a:cubicBezTo>
                    <a:pt x="2881" y="2166"/>
                    <a:pt x="2911" y="2107"/>
                    <a:pt x="2881" y="2068"/>
                  </a:cubicBezTo>
                  <a:cubicBezTo>
                    <a:pt x="2774" y="1961"/>
                    <a:pt x="2666" y="1852"/>
                    <a:pt x="2558" y="1735"/>
                  </a:cubicBezTo>
                  <a:lnTo>
                    <a:pt x="2558" y="1735"/>
                  </a:lnTo>
                  <a:cubicBezTo>
                    <a:pt x="2695" y="1745"/>
                    <a:pt x="2822" y="1745"/>
                    <a:pt x="2960" y="1754"/>
                  </a:cubicBezTo>
                  <a:lnTo>
                    <a:pt x="2970" y="1765"/>
                  </a:lnTo>
                  <a:cubicBezTo>
                    <a:pt x="3097" y="1892"/>
                    <a:pt x="3225" y="2029"/>
                    <a:pt x="3352" y="2157"/>
                  </a:cubicBezTo>
                  <a:cubicBezTo>
                    <a:pt x="3362" y="2176"/>
                    <a:pt x="3381" y="2176"/>
                    <a:pt x="3391" y="2176"/>
                  </a:cubicBezTo>
                  <a:cubicBezTo>
                    <a:pt x="3430" y="2176"/>
                    <a:pt x="3469" y="2127"/>
                    <a:pt x="3430" y="2088"/>
                  </a:cubicBezTo>
                  <a:cubicBezTo>
                    <a:pt x="3323" y="1970"/>
                    <a:pt x="3214" y="1863"/>
                    <a:pt x="3116" y="1754"/>
                  </a:cubicBezTo>
                  <a:lnTo>
                    <a:pt x="3185" y="1754"/>
                  </a:lnTo>
                  <a:cubicBezTo>
                    <a:pt x="3303" y="1754"/>
                    <a:pt x="3410" y="1765"/>
                    <a:pt x="3528" y="1765"/>
                  </a:cubicBezTo>
                  <a:cubicBezTo>
                    <a:pt x="3597" y="1765"/>
                    <a:pt x="3597" y="1656"/>
                    <a:pt x="3528" y="1656"/>
                  </a:cubicBezTo>
                  <a:cubicBezTo>
                    <a:pt x="3391" y="1656"/>
                    <a:pt x="3264" y="1647"/>
                    <a:pt x="3127" y="1647"/>
                  </a:cubicBezTo>
                  <a:cubicBezTo>
                    <a:pt x="3234" y="1549"/>
                    <a:pt x="3342" y="1441"/>
                    <a:pt x="3450" y="1343"/>
                  </a:cubicBezTo>
                  <a:cubicBezTo>
                    <a:pt x="3489" y="1304"/>
                    <a:pt x="3460" y="1255"/>
                    <a:pt x="3410" y="1255"/>
                  </a:cubicBezTo>
                  <a:cubicBezTo>
                    <a:pt x="3401" y="1255"/>
                    <a:pt x="3391" y="1255"/>
                    <a:pt x="3381" y="1264"/>
                  </a:cubicBezTo>
                  <a:cubicBezTo>
                    <a:pt x="3244" y="1392"/>
                    <a:pt x="3107" y="1519"/>
                    <a:pt x="2979" y="1637"/>
                  </a:cubicBezTo>
                  <a:lnTo>
                    <a:pt x="2970" y="1637"/>
                  </a:lnTo>
                  <a:cubicBezTo>
                    <a:pt x="2842" y="1637"/>
                    <a:pt x="2705" y="1637"/>
                    <a:pt x="2578" y="1627"/>
                  </a:cubicBezTo>
                  <a:lnTo>
                    <a:pt x="2901" y="1333"/>
                  </a:lnTo>
                  <a:cubicBezTo>
                    <a:pt x="2940" y="1294"/>
                    <a:pt x="2901" y="1235"/>
                    <a:pt x="2862" y="1235"/>
                  </a:cubicBezTo>
                  <a:cubicBezTo>
                    <a:pt x="2842" y="1235"/>
                    <a:pt x="2833" y="1245"/>
                    <a:pt x="2822" y="1255"/>
                  </a:cubicBezTo>
                  <a:cubicBezTo>
                    <a:pt x="2685" y="1373"/>
                    <a:pt x="2558" y="1500"/>
                    <a:pt x="2421" y="1627"/>
                  </a:cubicBezTo>
                  <a:cubicBezTo>
                    <a:pt x="2343" y="1627"/>
                    <a:pt x="2264" y="1627"/>
                    <a:pt x="2186" y="1617"/>
                  </a:cubicBezTo>
                  <a:cubicBezTo>
                    <a:pt x="2176" y="1519"/>
                    <a:pt x="2127" y="1431"/>
                    <a:pt x="2049" y="1362"/>
                  </a:cubicBezTo>
                  <a:cubicBezTo>
                    <a:pt x="2088" y="1304"/>
                    <a:pt x="2127" y="1235"/>
                    <a:pt x="2166" y="1177"/>
                  </a:cubicBezTo>
                  <a:lnTo>
                    <a:pt x="2176" y="1177"/>
                  </a:lnTo>
                  <a:cubicBezTo>
                    <a:pt x="2362" y="1127"/>
                    <a:pt x="2539" y="1079"/>
                    <a:pt x="2715" y="1039"/>
                  </a:cubicBezTo>
                  <a:cubicBezTo>
                    <a:pt x="2774" y="1020"/>
                    <a:pt x="2764" y="931"/>
                    <a:pt x="2705" y="931"/>
                  </a:cubicBezTo>
                  <a:lnTo>
                    <a:pt x="2685" y="931"/>
                  </a:lnTo>
                  <a:lnTo>
                    <a:pt x="2245" y="1049"/>
                  </a:lnTo>
                  <a:lnTo>
                    <a:pt x="2450" y="696"/>
                  </a:lnTo>
                  <a:lnTo>
                    <a:pt x="2470" y="696"/>
                  </a:lnTo>
                  <a:cubicBezTo>
                    <a:pt x="2646" y="657"/>
                    <a:pt x="2822" y="608"/>
                    <a:pt x="3009" y="559"/>
                  </a:cubicBezTo>
                  <a:cubicBezTo>
                    <a:pt x="3068" y="549"/>
                    <a:pt x="3048" y="451"/>
                    <a:pt x="2989" y="451"/>
                  </a:cubicBezTo>
                  <a:lnTo>
                    <a:pt x="2979" y="461"/>
                  </a:lnTo>
                  <a:cubicBezTo>
                    <a:pt x="2833" y="491"/>
                    <a:pt x="2685" y="530"/>
                    <a:pt x="2528" y="569"/>
                  </a:cubicBezTo>
                  <a:cubicBezTo>
                    <a:pt x="2548" y="549"/>
                    <a:pt x="2558" y="530"/>
                    <a:pt x="2568" y="510"/>
                  </a:cubicBezTo>
                  <a:lnTo>
                    <a:pt x="2744" y="216"/>
                  </a:lnTo>
                  <a:cubicBezTo>
                    <a:pt x="2774" y="177"/>
                    <a:pt x="2735" y="138"/>
                    <a:pt x="2695" y="138"/>
                  </a:cubicBezTo>
                  <a:cubicBezTo>
                    <a:pt x="2685" y="138"/>
                    <a:pt x="2666" y="147"/>
                    <a:pt x="2656" y="167"/>
                  </a:cubicBezTo>
                  <a:cubicBezTo>
                    <a:pt x="2587" y="275"/>
                    <a:pt x="2519" y="393"/>
                    <a:pt x="2450" y="500"/>
                  </a:cubicBezTo>
                  <a:cubicBezTo>
                    <a:pt x="2411" y="353"/>
                    <a:pt x="2382" y="216"/>
                    <a:pt x="2352" y="69"/>
                  </a:cubicBezTo>
                  <a:cubicBezTo>
                    <a:pt x="2343" y="40"/>
                    <a:pt x="2323" y="30"/>
                    <a:pt x="2293" y="30"/>
                  </a:cubicBezTo>
                  <a:cubicBezTo>
                    <a:pt x="2264" y="30"/>
                    <a:pt x="2234" y="59"/>
                    <a:pt x="2245" y="99"/>
                  </a:cubicBezTo>
                  <a:cubicBezTo>
                    <a:pt x="2284" y="275"/>
                    <a:pt x="2323" y="451"/>
                    <a:pt x="2362" y="637"/>
                  </a:cubicBezTo>
                  <a:cubicBezTo>
                    <a:pt x="2293" y="745"/>
                    <a:pt x="2225" y="863"/>
                    <a:pt x="2156" y="981"/>
                  </a:cubicBezTo>
                  <a:cubicBezTo>
                    <a:pt x="2127" y="833"/>
                    <a:pt x="2088" y="687"/>
                    <a:pt x="2058" y="549"/>
                  </a:cubicBezTo>
                  <a:cubicBezTo>
                    <a:pt x="2049" y="520"/>
                    <a:pt x="2029" y="500"/>
                    <a:pt x="2009" y="500"/>
                  </a:cubicBezTo>
                  <a:cubicBezTo>
                    <a:pt x="1980" y="500"/>
                    <a:pt x="1940" y="530"/>
                    <a:pt x="1951" y="569"/>
                  </a:cubicBezTo>
                  <a:cubicBezTo>
                    <a:pt x="1990" y="745"/>
                    <a:pt x="2029" y="931"/>
                    <a:pt x="2078" y="1108"/>
                  </a:cubicBezTo>
                  <a:cubicBezTo>
                    <a:pt x="2038" y="1177"/>
                    <a:pt x="1990" y="1235"/>
                    <a:pt x="1951" y="1304"/>
                  </a:cubicBezTo>
                  <a:cubicBezTo>
                    <a:pt x="1901" y="1284"/>
                    <a:pt x="1853" y="1275"/>
                    <a:pt x="1803" y="1275"/>
                  </a:cubicBezTo>
                  <a:cubicBezTo>
                    <a:pt x="1755" y="1275"/>
                    <a:pt x="1705" y="1284"/>
                    <a:pt x="1666" y="1304"/>
                  </a:cubicBezTo>
                  <a:cubicBezTo>
                    <a:pt x="1627" y="1235"/>
                    <a:pt x="1588" y="1166"/>
                    <a:pt x="1559" y="1098"/>
                  </a:cubicBezTo>
                  <a:lnTo>
                    <a:pt x="1559" y="1088"/>
                  </a:lnTo>
                  <a:cubicBezTo>
                    <a:pt x="1607" y="912"/>
                    <a:pt x="1666" y="735"/>
                    <a:pt x="1715" y="559"/>
                  </a:cubicBezTo>
                  <a:cubicBezTo>
                    <a:pt x="1725" y="520"/>
                    <a:pt x="1686" y="491"/>
                    <a:pt x="1657" y="491"/>
                  </a:cubicBezTo>
                  <a:cubicBezTo>
                    <a:pt x="1637" y="491"/>
                    <a:pt x="1618" y="500"/>
                    <a:pt x="1607" y="530"/>
                  </a:cubicBezTo>
                  <a:cubicBezTo>
                    <a:pt x="1568" y="676"/>
                    <a:pt x="1520" y="824"/>
                    <a:pt x="1480" y="970"/>
                  </a:cubicBezTo>
                  <a:cubicBezTo>
                    <a:pt x="1422" y="853"/>
                    <a:pt x="1353" y="735"/>
                    <a:pt x="1284" y="618"/>
                  </a:cubicBezTo>
                  <a:cubicBezTo>
                    <a:pt x="1294" y="608"/>
                    <a:pt x="1294" y="608"/>
                    <a:pt x="1294" y="598"/>
                  </a:cubicBezTo>
                  <a:cubicBezTo>
                    <a:pt x="1343" y="422"/>
                    <a:pt x="1402" y="245"/>
                    <a:pt x="1451" y="69"/>
                  </a:cubicBezTo>
                  <a:cubicBezTo>
                    <a:pt x="1461" y="30"/>
                    <a:pt x="1422" y="1"/>
                    <a:pt x="1392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4"/>
            <p:cNvSpPr/>
            <p:nvPr/>
          </p:nvSpPr>
          <p:spPr>
            <a:xfrm>
              <a:off x="2098096" y="4141525"/>
              <a:ext cx="398087" cy="379749"/>
            </a:xfrm>
            <a:custGeom>
              <a:avLst/>
              <a:gdLst/>
              <a:ahLst/>
              <a:cxnLst/>
              <a:rect l="l" t="t" r="r" b="b"/>
              <a:pathLst>
                <a:path w="2343" h="2235" extrusionOk="0">
                  <a:moveTo>
                    <a:pt x="1020" y="0"/>
                  </a:moveTo>
                  <a:cubicBezTo>
                    <a:pt x="1009" y="0"/>
                    <a:pt x="1000" y="10"/>
                    <a:pt x="990" y="30"/>
                  </a:cubicBezTo>
                  <a:cubicBezTo>
                    <a:pt x="951" y="118"/>
                    <a:pt x="911" y="216"/>
                    <a:pt x="882" y="304"/>
                  </a:cubicBezTo>
                  <a:cubicBezTo>
                    <a:pt x="872" y="294"/>
                    <a:pt x="863" y="275"/>
                    <a:pt x="863" y="265"/>
                  </a:cubicBezTo>
                  <a:lnTo>
                    <a:pt x="774" y="59"/>
                  </a:lnTo>
                  <a:cubicBezTo>
                    <a:pt x="774" y="40"/>
                    <a:pt x="755" y="40"/>
                    <a:pt x="745" y="40"/>
                  </a:cubicBezTo>
                  <a:cubicBezTo>
                    <a:pt x="726" y="40"/>
                    <a:pt x="696" y="59"/>
                    <a:pt x="706" y="88"/>
                  </a:cubicBezTo>
                  <a:cubicBezTo>
                    <a:pt x="745" y="167"/>
                    <a:pt x="774" y="245"/>
                    <a:pt x="813" y="323"/>
                  </a:cubicBezTo>
                  <a:cubicBezTo>
                    <a:pt x="715" y="284"/>
                    <a:pt x="628" y="245"/>
                    <a:pt x="539" y="216"/>
                  </a:cubicBezTo>
                  <a:cubicBezTo>
                    <a:pt x="539" y="206"/>
                    <a:pt x="530" y="206"/>
                    <a:pt x="530" y="206"/>
                  </a:cubicBezTo>
                  <a:cubicBezTo>
                    <a:pt x="500" y="206"/>
                    <a:pt x="480" y="265"/>
                    <a:pt x="519" y="275"/>
                  </a:cubicBezTo>
                  <a:lnTo>
                    <a:pt x="843" y="421"/>
                  </a:lnTo>
                  <a:lnTo>
                    <a:pt x="853" y="421"/>
                  </a:lnTo>
                  <a:cubicBezTo>
                    <a:pt x="882" y="500"/>
                    <a:pt x="911" y="578"/>
                    <a:pt x="951" y="667"/>
                  </a:cubicBezTo>
                  <a:lnTo>
                    <a:pt x="686" y="549"/>
                  </a:lnTo>
                  <a:lnTo>
                    <a:pt x="667" y="549"/>
                  </a:lnTo>
                  <a:cubicBezTo>
                    <a:pt x="637" y="549"/>
                    <a:pt x="617" y="598"/>
                    <a:pt x="657" y="617"/>
                  </a:cubicBezTo>
                  <a:cubicBezTo>
                    <a:pt x="765" y="657"/>
                    <a:pt x="872" y="706"/>
                    <a:pt x="990" y="755"/>
                  </a:cubicBezTo>
                  <a:cubicBezTo>
                    <a:pt x="1009" y="804"/>
                    <a:pt x="1029" y="853"/>
                    <a:pt x="1049" y="892"/>
                  </a:cubicBezTo>
                  <a:cubicBezTo>
                    <a:pt x="990" y="931"/>
                    <a:pt x="951" y="990"/>
                    <a:pt x="931" y="1049"/>
                  </a:cubicBezTo>
                  <a:cubicBezTo>
                    <a:pt x="882" y="1039"/>
                    <a:pt x="833" y="1039"/>
                    <a:pt x="784" y="1029"/>
                  </a:cubicBezTo>
                  <a:cubicBezTo>
                    <a:pt x="784" y="1029"/>
                    <a:pt x="784" y="1020"/>
                    <a:pt x="774" y="1020"/>
                  </a:cubicBezTo>
                  <a:cubicBezTo>
                    <a:pt x="706" y="922"/>
                    <a:pt x="628" y="833"/>
                    <a:pt x="559" y="735"/>
                  </a:cubicBezTo>
                  <a:cubicBezTo>
                    <a:pt x="549" y="726"/>
                    <a:pt x="539" y="726"/>
                    <a:pt x="530" y="726"/>
                  </a:cubicBezTo>
                  <a:cubicBezTo>
                    <a:pt x="500" y="726"/>
                    <a:pt x="480" y="755"/>
                    <a:pt x="500" y="774"/>
                  </a:cubicBezTo>
                  <a:cubicBezTo>
                    <a:pt x="559" y="863"/>
                    <a:pt x="628" y="941"/>
                    <a:pt x="686" y="1020"/>
                  </a:cubicBezTo>
                  <a:cubicBezTo>
                    <a:pt x="598" y="1009"/>
                    <a:pt x="510" y="990"/>
                    <a:pt x="421" y="980"/>
                  </a:cubicBezTo>
                  <a:cubicBezTo>
                    <a:pt x="421" y="980"/>
                    <a:pt x="421" y="970"/>
                    <a:pt x="412" y="970"/>
                  </a:cubicBezTo>
                  <a:cubicBezTo>
                    <a:pt x="343" y="872"/>
                    <a:pt x="265" y="784"/>
                    <a:pt x="196" y="686"/>
                  </a:cubicBezTo>
                  <a:cubicBezTo>
                    <a:pt x="186" y="676"/>
                    <a:pt x="177" y="676"/>
                    <a:pt x="167" y="676"/>
                  </a:cubicBezTo>
                  <a:cubicBezTo>
                    <a:pt x="138" y="676"/>
                    <a:pt x="118" y="706"/>
                    <a:pt x="138" y="735"/>
                  </a:cubicBezTo>
                  <a:cubicBezTo>
                    <a:pt x="196" y="813"/>
                    <a:pt x="265" y="892"/>
                    <a:pt x="323" y="970"/>
                  </a:cubicBezTo>
                  <a:cubicBezTo>
                    <a:pt x="304" y="970"/>
                    <a:pt x="294" y="961"/>
                    <a:pt x="275" y="961"/>
                  </a:cubicBezTo>
                  <a:cubicBezTo>
                    <a:pt x="206" y="951"/>
                    <a:pt x="128" y="941"/>
                    <a:pt x="59" y="931"/>
                  </a:cubicBezTo>
                  <a:lnTo>
                    <a:pt x="49" y="931"/>
                  </a:lnTo>
                  <a:cubicBezTo>
                    <a:pt x="10" y="931"/>
                    <a:pt x="1" y="1000"/>
                    <a:pt x="49" y="1000"/>
                  </a:cubicBezTo>
                  <a:cubicBezTo>
                    <a:pt x="138" y="1020"/>
                    <a:pt x="216" y="1029"/>
                    <a:pt x="304" y="1039"/>
                  </a:cubicBezTo>
                  <a:lnTo>
                    <a:pt x="69" y="1216"/>
                  </a:lnTo>
                  <a:cubicBezTo>
                    <a:pt x="40" y="1235"/>
                    <a:pt x="69" y="1274"/>
                    <a:pt x="98" y="1274"/>
                  </a:cubicBezTo>
                  <a:cubicBezTo>
                    <a:pt x="98" y="1274"/>
                    <a:pt x="108" y="1274"/>
                    <a:pt x="118" y="1264"/>
                  </a:cubicBezTo>
                  <a:cubicBezTo>
                    <a:pt x="216" y="1196"/>
                    <a:pt x="314" y="1127"/>
                    <a:pt x="402" y="1049"/>
                  </a:cubicBezTo>
                  <a:cubicBezTo>
                    <a:pt x="490" y="1059"/>
                    <a:pt x="578" y="1078"/>
                    <a:pt x="667" y="1088"/>
                  </a:cubicBezTo>
                  <a:lnTo>
                    <a:pt x="432" y="1264"/>
                  </a:lnTo>
                  <a:cubicBezTo>
                    <a:pt x="402" y="1284"/>
                    <a:pt x="432" y="1323"/>
                    <a:pt x="461" y="1323"/>
                  </a:cubicBezTo>
                  <a:cubicBezTo>
                    <a:pt x="461" y="1323"/>
                    <a:pt x="471" y="1323"/>
                    <a:pt x="480" y="1314"/>
                  </a:cubicBezTo>
                  <a:cubicBezTo>
                    <a:pt x="578" y="1245"/>
                    <a:pt x="667" y="1176"/>
                    <a:pt x="765" y="1098"/>
                  </a:cubicBezTo>
                  <a:cubicBezTo>
                    <a:pt x="824" y="1107"/>
                    <a:pt x="872" y="1118"/>
                    <a:pt x="922" y="1118"/>
                  </a:cubicBezTo>
                  <a:cubicBezTo>
                    <a:pt x="931" y="1147"/>
                    <a:pt x="931" y="1176"/>
                    <a:pt x="941" y="1205"/>
                  </a:cubicBezTo>
                  <a:cubicBezTo>
                    <a:pt x="961" y="1235"/>
                    <a:pt x="980" y="1264"/>
                    <a:pt x="1000" y="1284"/>
                  </a:cubicBezTo>
                  <a:cubicBezTo>
                    <a:pt x="970" y="1323"/>
                    <a:pt x="931" y="1372"/>
                    <a:pt x="902" y="1412"/>
                  </a:cubicBezTo>
                  <a:lnTo>
                    <a:pt x="892" y="1412"/>
                  </a:lnTo>
                  <a:cubicBezTo>
                    <a:pt x="774" y="1431"/>
                    <a:pt x="657" y="1451"/>
                    <a:pt x="530" y="1460"/>
                  </a:cubicBezTo>
                  <a:cubicBezTo>
                    <a:pt x="490" y="1470"/>
                    <a:pt x="500" y="1539"/>
                    <a:pt x="539" y="1539"/>
                  </a:cubicBezTo>
                  <a:lnTo>
                    <a:pt x="539" y="1529"/>
                  </a:lnTo>
                  <a:cubicBezTo>
                    <a:pt x="647" y="1519"/>
                    <a:pt x="745" y="1510"/>
                    <a:pt x="843" y="1490"/>
                  </a:cubicBezTo>
                  <a:lnTo>
                    <a:pt x="843" y="1490"/>
                  </a:lnTo>
                  <a:cubicBezTo>
                    <a:pt x="784" y="1558"/>
                    <a:pt x="735" y="1627"/>
                    <a:pt x="676" y="1706"/>
                  </a:cubicBezTo>
                  <a:lnTo>
                    <a:pt x="667" y="1706"/>
                  </a:lnTo>
                  <a:cubicBezTo>
                    <a:pt x="549" y="1715"/>
                    <a:pt x="432" y="1735"/>
                    <a:pt x="314" y="1754"/>
                  </a:cubicBezTo>
                  <a:cubicBezTo>
                    <a:pt x="265" y="1754"/>
                    <a:pt x="275" y="1823"/>
                    <a:pt x="314" y="1823"/>
                  </a:cubicBezTo>
                  <a:lnTo>
                    <a:pt x="323" y="1823"/>
                  </a:lnTo>
                  <a:cubicBezTo>
                    <a:pt x="421" y="1813"/>
                    <a:pt x="519" y="1793"/>
                    <a:pt x="617" y="1784"/>
                  </a:cubicBezTo>
                  <a:lnTo>
                    <a:pt x="617" y="1784"/>
                  </a:lnTo>
                  <a:cubicBezTo>
                    <a:pt x="608" y="1793"/>
                    <a:pt x="598" y="1804"/>
                    <a:pt x="588" y="1823"/>
                  </a:cubicBezTo>
                  <a:cubicBezTo>
                    <a:pt x="549" y="1882"/>
                    <a:pt x="500" y="1931"/>
                    <a:pt x="451" y="1989"/>
                  </a:cubicBezTo>
                  <a:cubicBezTo>
                    <a:pt x="432" y="2019"/>
                    <a:pt x="461" y="2048"/>
                    <a:pt x="490" y="2048"/>
                  </a:cubicBezTo>
                  <a:cubicBezTo>
                    <a:pt x="490" y="2048"/>
                    <a:pt x="500" y="2048"/>
                    <a:pt x="510" y="2039"/>
                  </a:cubicBezTo>
                  <a:cubicBezTo>
                    <a:pt x="569" y="1970"/>
                    <a:pt x="617" y="1902"/>
                    <a:pt x="667" y="1833"/>
                  </a:cubicBezTo>
                  <a:cubicBezTo>
                    <a:pt x="686" y="1931"/>
                    <a:pt x="696" y="2019"/>
                    <a:pt x="706" y="2117"/>
                  </a:cubicBezTo>
                  <a:cubicBezTo>
                    <a:pt x="706" y="2137"/>
                    <a:pt x="726" y="2146"/>
                    <a:pt x="735" y="2146"/>
                  </a:cubicBezTo>
                  <a:cubicBezTo>
                    <a:pt x="755" y="2146"/>
                    <a:pt x="774" y="2137"/>
                    <a:pt x="774" y="2107"/>
                  </a:cubicBezTo>
                  <a:cubicBezTo>
                    <a:pt x="765" y="1989"/>
                    <a:pt x="745" y="1872"/>
                    <a:pt x="735" y="1754"/>
                  </a:cubicBezTo>
                  <a:cubicBezTo>
                    <a:pt x="784" y="1676"/>
                    <a:pt x="843" y="1608"/>
                    <a:pt x="892" y="1539"/>
                  </a:cubicBezTo>
                  <a:cubicBezTo>
                    <a:pt x="902" y="1637"/>
                    <a:pt x="911" y="1735"/>
                    <a:pt x="931" y="1833"/>
                  </a:cubicBezTo>
                  <a:cubicBezTo>
                    <a:pt x="931" y="1852"/>
                    <a:pt x="941" y="1862"/>
                    <a:pt x="961" y="1862"/>
                  </a:cubicBezTo>
                  <a:cubicBezTo>
                    <a:pt x="980" y="1862"/>
                    <a:pt x="1000" y="1843"/>
                    <a:pt x="1000" y="1823"/>
                  </a:cubicBezTo>
                  <a:cubicBezTo>
                    <a:pt x="980" y="1706"/>
                    <a:pt x="970" y="1578"/>
                    <a:pt x="951" y="1460"/>
                  </a:cubicBezTo>
                  <a:cubicBezTo>
                    <a:pt x="990" y="1421"/>
                    <a:pt x="1029" y="1372"/>
                    <a:pt x="1059" y="1323"/>
                  </a:cubicBezTo>
                  <a:cubicBezTo>
                    <a:pt x="1098" y="1343"/>
                    <a:pt x="1127" y="1353"/>
                    <a:pt x="1176" y="1353"/>
                  </a:cubicBezTo>
                  <a:cubicBezTo>
                    <a:pt x="1186" y="1353"/>
                    <a:pt x="1216" y="1353"/>
                    <a:pt x="1235" y="1343"/>
                  </a:cubicBezTo>
                  <a:cubicBezTo>
                    <a:pt x="1255" y="1401"/>
                    <a:pt x="1274" y="1451"/>
                    <a:pt x="1294" y="1499"/>
                  </a:cubicBezTo>
                  <a:cubicBezTo>
                    <a:pt x="1294" y="1499"/>
                    <a:pt x="1294" y="1510"/>
                    <a:pt x="1284" y="1510"/>
                  </a:cubicBezTo>
                  <a:cubicBezTo>
                    <a:pt x="1245" y="1627"/>
                    <a:pt x="1196" y="1735"/>
                    <a:pt x="1157" y="1843"/>
                  </a:cubicBezTo>
                  <a:cubicBezTo>
                    <a:pt x="1137" y="1872"/>
                    <a:pt x="1166" y="1891"/>
                    <a:pt x="1186" y="1891"/>
                  </a:cubicBezTo>
                  <a:cubicBezTo>
                    <a:pt x="1196" y="1891"/>
                    <a:pt x="1216" y="1891"/>
                    <a:pt x="1216" y="1872"/>
                  </a:cubicBezTo>
                  <a:cubicBezTo>
                    <a:pt x="1255" y="1784"/>
                    <a:pt x="1294" y="1686"/>
                    <a:pt x="1333" y="1597"/>
                  </a:cubicBezTo>
                  <a:cubicBezTo>
                    <a:pt x="1362" y="1676"/>
                    <a:pt x="1401" y="1754"/>
                    <a:pt x="1431" y="1843"/>
                  </a:cubicBezTo>
                  <a:lnTo>
                    <a:pt x="1431" y="1852"/>
                  </a:lnTo>
                  <a:cubicBezTo>
                    <a:pt x="1382" y="1960"/>
                    <a:pt x="1333" y="2068"/>
                    <a:pt x="1294" y="2185"/>
                  </a:cubicBezTo>
                  <a:cubicBezTo>
                    <a:pt x="1284" y="2205"/>
                    <a:pt x="1303" y="2235"/>
                    <a:pt x="1323" y="2235"/>
                  </a:cubicBezTo>
                  <a:cubicBezTo>
                    <a:pt x="1343" y="2235"/>
                    <a:pt x="1353" y="2225"/>
                    <a:pt x="1362" y="2205"/>
                  </a:cubicBezTo>
                  <a:cubicBezTo>
                    <a:pt x="1392" y="2117"/>
                    <a:pt x="1431" y="2019"/>
                    <a:pt x="1470" y="1931"/>
                  </a:cubicBezTo>
                  <a:cubicBezTo>
                    <a:pt x="1480" y="1941"/>
                    <a:pt x="1480" y="1960"/>
                    <a:pt x="1490" y="1980"/>
                  </a:cubicBezTo>
                  <a:cubicBezTo>
                    <a:pt x="1519" y="2039"/>
                    <a:pt x="1549" y="2107"/>
                    <a:pt x="1578" y="2176"/>
                  </a:cubicBezTo>
                  <a:cubicBezTo>
                    <a:pt x="1578" y="2196"/>
                    <a:pt x="1588" y="2196"/>
                    <a:pt x="1608" y="2196"/>
                  </a:cubicBezTo>
                  <a:cubicBezTo>
                    <a:pt x="1627" y="2196"/>
                    <a:pt x="1647" y="2176"/>
                    <a:pt x="1637" y="2146"/>
                  </a:cubicBezTo>
                  <a:cubicBezTo>
                    <a:pt x="1608" y="2068"/>
                    <a:pt x="1568" y="1989"/>
                    <a:pt x="1539" y="1911"/>
                  </a:cubicBezTo>
                  <a:lnTo>
                    <a:pt x="1539" y="1911"/>
                  </a:lnTo>
                  <a:lnTo>
                    <a:pt x="1804" y="2029"/>
                  </a:lnTo>
                  <a:lnTo>
                    <a:pt x="1823" y="2029"/>
                  </a:lnTo>
                  <a:cubicBezTo>
                    <a:pt x="1852" y="2029"/>
                    <a:pt x="1872" y="1970"/>
                    <a:pt x="1833" y="1960"/>
                  </a:cubicBezTo>
                  <a:cubicBezTo>
                    <a:pt x="1725" y="1911"/>
                    <a:pt x="1617" y="1862"/>
                    <a:pt x="1499" y="1813"/>
                  </a:cubicBezTo>
                  <a:cubicBezTo>
                    <a:pt x="1470" y="1735"/>
                    <a:pt x="1431" y="1656"/>
                    <a:pt x="1401" y="1578"/>
                  </a:cubicBezTo>
                  <a:lnTo>
                    <a:pt x="1401" y="1578"/>
                  </a:lnTo>
                  <a:cubicBezTo>
                    <a:pt x="1490" y="1608"/>
                    <a:pt x="1578" y="1647"/>
                    <a:pt x="1666" y="1686"/>
                  </a:cubicBezTo>
                  <a:cubicBezTo>
                    <a:pt x="1676" y="1686"/>
                    <a:pt x="1676" y="1695"/>
                    <a:pt x="1686" y="1695"/>
                  </a:cubicBezTo>
                  <a:cubicBezTo>
                    <a:pt x="1715" y="1695"/>
                    <a:pt x="1735" y="1637"/>
                    <a:pt x="1695" y="1617"/>
                  </a:cubicBezTo>
                  <a:cubicBezTo>
                    <a:pt x="1588" y="1578"/>
                    <a:pt x="1470" y="1529"/>
                    <a:pt x="1362" y="1480"/>
                  </a:cubicBezTo>
                  <a:cubicBezTo>
                    <a:pt x="1343" y="1431"/>
                    <a:pt x="1323" y="1372"/>
                    <a:pt x="1294" y="1323"/>
                  </a:cubicBezTo>
                  <a:cubicBezTo>
                    <a:pt x="1353" y="1284"/>
                    <a:pt x="1392" y="1245"/>
                    <a:pt x="1401" y="1186"/>
                  </a:cubicBezTo>
                  <a:cubicBezTo>
                    <a:pt x="1460" y="1196"/>
                    <a:pt x="1510" y="1196"/>
                    <a:pt x="1568" y="1205"/>
                  </a:cubicBezTo>
                  <a:lnTo>
                    <a:pt x="1568" y="1216"/>
                  </a:lnTo>
                  <a:cubicBezTo>
                    <a:pt x="1647" y="1314"/>
                    <a:pt x="1715" y="1401"/>
                    <a:pt x="1793" y="1499"/>
                  </a:cubicBezTo>
                  <a:cubicBezTo>
                    <a:pt x="1804" y="1510"/>
                    <a:pt x="1813" y="1510"/>
                    <a:pt x="1823" y="1510"/>
                  </a:cubicBezTo>
                  <a:cubicBezTo>
                    <a:pt x="1843" y="1510"/>
                    <a:pt x="1872" y="1480"/>
                    <a:pt x="1852" y="1460"/>
                  </a:cubicBezTo>
                  <a:cubicBezTo>
                    <a:pt x="1784" y="1382"/>
                    <a:pt x="1725" y="1294"/>
                    <a:pt x="1666" y="1216"/>
                  </a:cubicBezTo>
                  <a:lnTo>
                    <a:pt x="1666" y="1216"/>
                  </a:lnTo>
                  <a:cubicBezTo>
                    <a:pt x="1754" y="1235"/>
                    <a:pt x="1843" y="1245"/>
                    <a:pt x="1931" y="1255"/>
                  </a:cubicBezTo>
                  <a:lnTo>
                    <a:pt x="1931" y="1264"/>
                  </a:lnTo>
                  <a:cubicBezTo>
                    <a:pt x="2009" y="1362"/>
                    <a:pt x="2078" y="1451"/>
                    <a:pt x="2156" y="1549"/>
                  </a:cubicBezTo>
                  <a:cubicBezTo>
                    <a:pt x="2166" y="1558"/>
                    <a:pt x="2176" y="1558"/>
                    <a:pt x="2185" y="1558"/>
                  </a:cubicBezTo>
                  <a:cubicBezTo>
                    <a:pt x="2205" y="1558"/>
                    <a:pt x="2235" y="1529"/>
                    <a:pt x="2215" y="1510"/>
                  </a:cubicBezTo>
                  <a:cubicBezTo>
                    <a:pt x="2146" y="1421"/>
                    <a:pt x="2087" y="1343"/>
                    <a:pt x="2029" y="1264"/>
                  </a:cubicBezTo>
                  <a:lnTo>
                    <a:pt x="2029" y="1264"/>
                  </a:lnTo>
                  <a:cubicBezTo>
                    <a:pt x="2039" y="1274"/>
                    <a:pt x="2058" y="1274"/>
                    <a:pt x="2078" y="1274"/>
                  </a:cubicBezTo>
                  <a:cubicBezTo>
                    <a:pt x="2146" y="1284"/>
                    <a:pt x="2215" y="1294"/>
                    <a:pt x="2294" y="1303"/>
                  </a:cubicBezTo>
                  <a:cubicBezTo>
                    <a:pt x="2342" y="1303"/>
                    <a:pt x="2342" y="1235"/>
                    <a:pt x="2303" y="1235"/>
                  </a:cubicBezTo>
                  <a:cubicBezTo>
                    <a:pt x="2215" y="1225"/>
                    <a:pt x="2127" y="1205"/>
                    <a:pt x="2048" y="1196"/>
                  </a:cubicBezTo>
                  <a:cubicBezTo>
                    <a:pt x="2117" y="1137"/>
                    <a:pt x="2196" y="1078"/>
                    <a:pt x="2274" y="1020"/>
                  </a:cubicBezTo>
                  <a:cubicBezTo>
                    <a:pt x="2303" y="1000"/>
                    <a:pt x="2283" y="961"/>
                    <a:pt x="2254" y="961"/>
                  </a:cubicBezTo>
                  <a:cubicBezTo>
                    <a:pt x="2244" y="961"/>
                    <a:pt x="2235" y="961"/>
                    <a:pt x="2235" y="970"/>
                  </a:cubicBezTo>
                  <a:cubicBezTo>
                    <a:pt x="2137" y="1039"/>
                    <a:pt x="2039" y="1107"/>
                    <a:pt x="1941" y="1186"/>
                  </a:cubicBezTo>
                  <a:cubicBezTo>
                    <a:pt x="1852" y="1176"/>
                    <a:pt x="1774" y="1157"/>
                    <a:pt x="1686" y="1147"/>
                  </a:cubicBezTo>
                  <a:cubicBezTo>
                    <a:pt x="1764" y="1088"/>
                    <a:pt x="1833" y="1029"/>
                    <a:pt x="1911" y="980"/>
                  </a:cubicBezTo>
                  <a:cubicBezTo>
                    <a:pt x="1941" y="951"/>
                    <a:pt x="1921" y="911"/>
                    <a:pt x="1891" y="911"/>
                  </a:cubicBezTo>
                  <a:cubicBezTo>
                    <a:pt x="1882" y="911"/>
                    <a:pt x="1882" y="911"/>
                    <a:pt x="1872" y="922"/>
                  </a:cubicBezTo>
                  <a:cubicBezTo>
                    <a:pt x="1774" y="990"/>
                    <a:pt x="1676" y="1068"/>
                    <a:pt x="1578" y="1137"/>
                  </a:cubicBezTo>
                  <a:cubicBezTo>
                    <a:pt x="1529" y="1127"/>
                    <a:pt x="1470" y="1118"/>
                    <a:pt x="1421" y="1118"/>
                  </a:cubicBezTo>
                  <a:cubicBezTo>
                    <a:pt x="1421" y="1078"/>
                    <a:pt x="1412" y="1049"/>
                    <a:pt x="1401" y="1009"/>
                  </a:cubicBezTo>
                  <a:cubicBezTo>
                    <a:pt x="1392" y="990"/>
                    <a:pt x="1372" y="961"/>
                    <a:pt x="1353" y="941"/>
                  </a:cubicBezTo>
                  <a:cubicBezTo>
                    <a:pt x="1382" y="902"/>
                    <a:pt x="1412" y="863"/>
                    <a:pt x="1451" y="824"/>
                  </a:cubicBezTo>
                  <a:lnTo>
                    <a:pt x="1460" y="824"/>
                  </a:lnTo>
                  <a:cubicBezTo>
                    <a:pt x="1578" y="804"/>
                    <a:pt x="1695" y="794"/>
                    <a:pt x="1813" y="774"/>
                  </a:cubicBezTo>
                  <a:cubicBezTo>
                    <a:pt x="1862" y="765"/>
                    <a:pt x="1852" y="706"/>
                    <a:pt x="1813" y="706"/>
                  </a:cubicBezTo>
                  <a:lnTo>
                    <a:pt x="1804" y="706"/>
                  </a:lnTo>
                  <a:cubicBezTo>
                    <a:pt x="1706" y="715"/>
                    <a:pt x="1608" y="735"/>
                    <a:pt x="1510" y="745"/>
                  </a:cubicBezTo>
                  <a:cubicBezTo>
                    <a:pt x="1558" y="676"/>
                    <a:pt x="1617" y="608"/>
                    <a:pt x="1666" y="539"/>
                  </a:cubicBezTo>
                  <a:lnTo>
                    <a:pt x="1676" y="539"/>
                  </a:lnTo>
                  <a:cubicBezTo>
                    <a:pt x="1804" y="519"/>
                    <a:pt x="1921" y="500"/>
                    <a:pt x="2039" y="480"/>
                  </a:cubicBezTo>
                  <a:cubicBezTo>
                    <a:pt x="2078" y="480"/>
                    <a:pt x="2078" y="412"/>
                    <a:pt x="2039" y="412"/>
                  </a:cubicBezTo>
                  <a:lnTo>
                    <a:pt x="2029" y="412"/>
                  </a:lnTo>
                  <a:cubicBezTo>
                    <a:pt x="1931" y="432"/>
                    <a:pt x="1833" y="441"/>
                    <a:pt x="1725" y="451"/>
                  </a:cubicBezTo>
                  <a:cubicBezTo>
                    <a:pt x="1735" y="441"/>
                    <a:pt x="1754" y="432"/>
                    <a:pt x="1764" y="421"/>
                  </a:cubicBezTo>
                  <a:cubicBezTo>
                    <a:pt x="1804" y="363"/>
                    <a:pt x="1852" y="304"/>
                    <a:pt x="1891" y="245"/>
                  </a:cubicBezTo>
                  <a:cubicBezTo>
                    <a:pt x="1911" y="216"/>
                    <a:pt x="1891" y="186"/>
                    <a:pt x="1862" y="186"/>
                  </a:cubicBezTo>
                  <a:cubicBezTo>
                    <a:pt x="1852" y="186"/>
                    <a:pt x="1843" y="186"/>
                    <a:pt x="1833" y="196"/>
                  </a:cubicBezTo>
                  <a:cubicBezTo>
                    <a:pt x="1784" y="265"/>
                    <a:pt x="1735" y="334"/>
                    <a:pt x="1676" y="402"/>
                  </a:cubicBezTo>
                  <a:cubicBezTo>
                    <a:pt x="1666" y="314"/>
                    <a:pt x="1656" y="216"/>
                    <a:pt x="1647" y="118"/>
                  </a:cubicBezTo>
                  <a:cubicBezTo>
                    <a:pt x="1647" y="98"/>
                    <a:pt x="1627" y="88"/>
                    <a:pt x="1608" y="88"/>
                  </a:cubicBezTo>
                  <a:cubicBezTo>
                    <a:pt x="1588" y="88"/>
                    <a:pt x="1568" y="98"/>
                    <a:pt x="1578" y="127"/>
                  </a:cubicBezTo>
                  <a:cubicBezTo>
                    <a:pt x="1588" y="245"/>
                    <a:pt x="1597" y="363"/>
                    <a:pt x="1617" y="480"/>
                  </a:cubicBezTo>
                  <a:lnTo>
                    <a:pt x="1617" y="490"/>
                  </a:lnTo>
                  <a:cubicBezTo>
                    <a:pt x="1558" y="559"/>
                    <a:pt x="1510" y="628"/>
                    <a:pt x="1460" y="696"/>
                  </a:cubicBezTo>
                  <a:cubicBezTo>
                    <a:pt x="1441" y="598"/>
                    <a:pt x="1431" y="500"/>
                    <a:pt x="1421" y="402"/>
                  </a:cubicBezTo>
                  <a:cubicBezTo>
                    <a:pt x="1421" y="382"/>
                    <a:pt x="1401" y="373"/>
                    <a:pt x="1392" y="373"/>
                  </a:cubicBezTo>
                  <a:cubicBezTo>
                    <a:pt x="1372" y="373"/>
                    <a:pt x="1353" y="392"/>
                    <a:pt x="1353" y="412"/>
                  </a:cubicBezTo>
                  <a:cubicBezTo>
                    <a:pt x="1362" y="539"/>
                    <a:pt x="1382" y="657"/>
                    <a:pt x="1392" y="774"/>
                  </a:cubicBezTo>
                  <a:cubicBezTo>
                    <a:pt x="1362" y="813"/>
                    <a:pt x="1333" y="853"/>
                    <a:pt x="1303" y="902"/>
                  </a:cubicBezTo>
                  <a:cubicBezTo>
                    <a:pt x="1264" y="872"/>
                    <a:pt x="1216" y="863"/>
                    <a:pt x="1176" y="863"/>
                  </a:cubicBezTo>
                  <a:cubicBezTo>
                    <a:pt x="1147" y="863"/>
                    <a:pt x="1127" y="863"/>
                    <a:pt x="1107" y="872"/>
                  </a:cubicBezTo>
                  <a:cubicBezTo>
                    <a:pt x="1088" y="824"/>
                    <a:pt x="1078" y="784"/>
                    <a:pt x="1059" y="735"/>
                  </a:cubicBezTo>
                  <a:lnTo>
                    <a:pt x="1059" y="726"/>
                  </a:lnTo>
                  <a:cubicBezTo>
                    <a:pt x="1107" y="617"/>
                    <a:pt x="1147" y="500"/>
                    <a:pt x="1196" y="392"/>
                  </a:cubicBezTo>
                  <a:cubicBezTo>
                    <a:pt x="1205" y="363"/>
                    <a:pt x="1186" y="343"/>
                    <a:pt x="1157" y="343"/>
                  </a:cubicBezTo>
                  <a:cubicBezTo>
                    <a:pt x="1147" y="343"/>
                    <a:pt x="1137" y="343"/>
                    <a:pt x="1127" y="363"/>
                  </a:cubicBezTo>
                  <a:cubicBezTo>
                    <a:pt x="1088" y="461"/>
                    <a:pt x="1059" y="549"/>
                    <a:pt x="1020" y="647"/>
                  </a:cubicBezTo>
                  <a:cubicBezTo>
                    <a:pt x="980" y="559"/>
                    <a:pt x="951" y="480"/>
                    <a:pt x="911" y="402"/>
                  </a:cubicBezTo>
                  <a:lnTo>
                    <a:pt x="922" y="392"/>
                  </a:lnTo>
                  <a:cubicBezTo>
                    <a:pt x="970" y="275"/>
                    <a:pt x="1009" y="167"/>
                    <a:pt x="1059" y="49"/>
                  </a:cubicBezTo>
                  <a:cubicBezTo>
                    <a:pt x="1068" y="30"/>
                    <a:pt x="1049" y="0"/>
                    <a:pt x="102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4"/>
            <p:cNvSpPr/>
            <p:nvPr/>
          </p:nvSpPr>
          <p:spPr>
            <a:xfrm>
              <a:off x="1305650" y="3117494"/>
              <a:ext cx="397918" cy="378220"/>
            </a:xfrm>
            <a:custGeom>
              <a:avLst/>
              <a:gdLst/>
              <a:ahLst/>
              <a:cxnLst/>
              <a:rect l="l" t="t" r="r" b="b"/>
              <a:pathLst>
                <a:path w="2342" h="2226" extrusionOk="0">
                  <a:moveTo>
                    <a:pt x="1019" y="1"/>
                  </a:moveTo>
                  <a:cubicBezTo>
                    <a:pt x="1009" y="1"/>
                    <a:pt x="989" y="11"/>
                    <a:pt x="989" y="20"/>
                  </a:cubicBezTo>
                  <a:cubicBezTo>
                    <a:pt x="950" y="118"/>
                    <a:pt x="911" y="207"/>
                    <a:pt x="872" y="305"/>
                  </a:cubicBezTo>
                  <a:cubicBezTo>
                    <a:pt x="872" y="285"/>
                    <a:pt x="862" y="275"/>
                    <a:pt x="852" y="255"/>
                  </a:cubicBezTo>
                  <a:cubicBezTo>
                    <a:pt x="833" y="187"/>
                    <a:pt x="804" y="118"/>
                    <a:pt x="774" y="50"/>
                  </a:cubicBezTo>
                  <a:cubicBezTo>
                    <a:pt x="764" y="40"/>
                    <a:pt x="754" y="30"/>
                    <a:pt x="745" y="30"/>
                  </a:cubicBezTo>
                  <a:cubicBezTo>
                    <a:pt x="715" y="30"/>
                    <a:pt x="695" y="50"/>
                    <a:pt x="706" y="79"/>
                  </a:cubicBezTo>
                  <a:cubicBezTo>
                    <a:pt x="735" y="157"/>
                    <a:pt x="774" y="246"/>
                    <a:pt x="804" y="324"/>
                  </a:cubicBezTo>
                  <a:lnTo>
                    <a:pt x="539" y="207"/>
                  </a:lnTo>
                  <a:lnTo>
                    <a:pt x="529" y="207"/>
                  </a:lnTo>
                  <a:cubicBezTo>
                    <a:pt x="490" y="207"/>
                    <a:pt x="470" y="255"/>
                    <a:pt x="510" y="275"/>
                  </a:cubicBezTo>
                  <a:cubicBezTo>
                    <a:pt x="627" y="324"/>
                    <a:pt x="735" y="364"/>
                    <a:pt x="843" y="412"/>
                  </a:cubicBezTo>
                  <a:cubicBezTo>
                    <a:pt x="882" y="501"/>
                    <a:pt x="911" y="579"/>
                    <a:pt x="941" y="658"/>
                  </a:cubicBezTo>
                  <a:lnTo>
                    <a:pt x="676" y="540"/>
                  </a:lnTo>
                  <a:lnTo>
                    <a:pt x="666" y="540"/>
                  </a:lnTo>
                  <a:cubicBezTo>
                    <a:pt x="627" y="540"/>
                    <a:pt x="617" y="599"/>
                    <a:pt x="647" y="608"/>
                  </a:cubicBezTo>
                  <a:cubicBezTo>
                    <a:pt x="764" y="658"/>
                    <a:pt x="872" y="706"/>
                    <a:pt x="980" y="756"/>
                  </a:cubicBezTo>
                  <a:cubicBezTo>
                    <a:pt x="1000" y="795"/>
                    <a:pt x="1019" y="843"/>
                    <a:pt x="1039" y="893"/>
                  </a:cubicBezTo>
                  <a:cubicBezTo>
                    <a:pt x="980" y="932"/>
                    <a:pt x="941" y="980"/>
                    <a:pt x="931" y="1049"/>
                  </a:cubicBezTo>
                  <a:cubicBezTo>
                    <a:pt x="882" y="1039"/>
                    <a:pt x="833" y="1030"/>
                    <a:pt x="784" y="1030"/>
                  </a:cubicBezTo>
                  <a:lnTo>
                    <a:pt x="774" y="1020"/>
                  </a:lnTo>
                  <a:cubicBezTo>
                    <a:pt x="695" y="922"/>
                    <a:pt x="627" y="824"/>
                    <a:pt x="549" y="736"/>
                  </a:cubicBezTo>
                  <a:cubicBezTo>
                    <a:pt x="549" y="726"/>
                    <a:pt x="539" y="716"/>
                    <a:pt x="529" y="716"/>
                  </a:cubicBezTo>
                  <a:cubicBezTo>
                    <a:pt x="499" y="716"/>
                    <a:pt x="470" y="745"/>
                    <a:pt x="499" y="775"/>
                  </a:cubicBezTo>
                  <a:cubicBezTo>
                    <a:pt x="558" y="854"/>
                    <a:pt x="617" y="932"/>
                    <a:pt x="686" y="1010"/>
                  </a:cubicBezTo>
                  <a:lnTo>
                    <a:pt x="421" y="980"/>
                  </a:lnTo>
                  <a:cubicBezTo>
                    <a:pt x="421" y="971"/>
                    <a:pt x="412" y="971"/>
                    <a:pt x="412" y="971"/>
                  </a:cubicBezTo>
                  <a:cubicBezTo>
                    <a:pt x="343" y="873"/>
                    <a:pt x="264" y="775"/>
                    <a:pt x="186" y="687"/>
                  </a:cubicBezTo>
                  <a:cubicBezTo>
                    <a:pt x="186" y="677"/>
                    <a:pt x="176" y="667"/>
                    <a:pt x="166" y="667"/>
                  </a:cubicBezTo>
                  <a:cubicBezTo>
                    <a:pt x="137" y="667"/>
                    <a:pt x="118" y="697"/>
                    <a:pt x="137" y="726"/>
                  </a:cubicBezTo>
                  <a:cubicBezTo>
                    <a:pt x="196" y="804"/>
                    <a:pt x="255" y="883"/>
                    <a:pt x="323" y="961"/>
                  </a:cubicBezTo>
                  <a:lnTo>
                    <a:pt x="274" y="961"/>
                  </a:lnTo>
                  <a:cubicBezTo>
                    <a:pt x="196" y="951"/>
                    <a:pt x="127" y="941"/>
                    <a:pt x="49" y="932"/>
                  </a:cubicBezTo>
                  <a:cubicBezTo>
                    <a:pt x="9" y="932"/>
                    <a:pt x="0" y="991"/>
                    <a:pt x="39" y="1000"/>
                  </a:cubicBezTo>
                  <a:lnTo>
                    <a:pt x="303" y="1030"/>
                  </a:lnTo>
                  <a:lnTo>
                    <a:pt x="68" y="1206"/>
                  </a:lnTo>
                  <a:cubicBezTo>
                    <a:pt x="39" y="1226"/>
                    <a:pt x="59" y="1274"/>
                    <a:pt x="88" y="1274"/>
                  </a:cubicBezTo>
                  <a:cubicBezTo>
                    <a:pt x="98" y="1274"/>
                    <a:pt x="107" y="1265"/>
                    <a:pt x="118" y="1265"/>
                  </a:cubicBezTo>
                  <a:cubicBezTo>
                    <a:pt x="205" y="1196"/>
                    <a:pt x="303" y="1118"/>
                    <a:pt x="401" y="1049"/>
                  </a:cubicBezTo>
                  <a:lnTo>
                    <a:pt x="666" y="1078"/>
                  </a:lnTo>
                  <a:lnTo>
                    <a:pt x="431" y="1255"/>
                  </a:lnTo>
                  <a:cubicBezTo>
                    <a:pt x="401" y="1274"/>
                    <a:pt x="421" y="1324"/>
                    <a:pt x="451" y="1324"/>
                  </a:cubicBezTo>
                  <a:cubicBezTo>
                    <a:pt x="460" y="1324"/>
                    <a:pt x="470" y="1314"/>
                    <a:pt x="470" y="1314"/>
                  </a:cubicBezTo>
                  <a:cubicBezTo>
                    <a:pt x="568" y="1245"/>
                    <a:pt x="666" y="1167"/>
                    <a:pt x="764" y="1098"/>
                  </a:cubicBezTo>
                  <a:cubicBezTo>
                    <a:pt x="813" y="1098"/>
                    <a:pt x="872" y="1108"/>
                    <a:pt x="921" y="1118"/>
                  </a:cubicBezTo>
                  <a:cubicBezTo>
                    <a:pt x="921" y="1147"/>
                    <a:pt x="931" y="1167"/>
                    <a:pt x="941" y="1196"/>
                  </a:cubicBezTo>
                  <a:cubicBezTo>
                    <a:pt x="950" y="1226"/>
                    <a:pt x="970" y="1255"/>
                    <a:pt x="1000" y="1285"/>
                  </a:cubicBezTo>
                  <a:cubicBezTo>
                    <a:pt x="960" y="1324"/>
                    <a:pt x="931" y="1363"/>
                    <a:pt x="902" y="1412"/>
                  </a:cubicBezTo>
                  <a:lnTo>
                    <a:pt x="891" y="1412"/>
                  </a:lnTo>
                  <a:cubicBezTo>
                    <a:pt x="764" y="1422"/>
                    <a:pt x="647" y="1441"/>
                    <a:pt x="529" y="1461"/>
                  </a:cubicBezTo>
                  <a:cubicBezTo>
                    <a:pt x="490" y="1461"/>
                    <a:pt x="490" y="1529"/>
                    <a:pt x="529" y="1529"/>
                  </a:cubicBezTo>
                  <a:lnTo>
                    <a:pt x="539" y="1529"/>
                  </a:lnTo>
                  <a:cubicBezTo>
                    <a:pt x="637" y="1520"/>
                    <a:pt x="735" y="1500"/>
                    <a:pt x="843" y="1490"/>
                  </a:cubicBezTo>
                  <a:lnTo>
                    <a:pt x="843" y="1490"/>
                  </a:lnTo>
                  <a:cubicBezTo>
                    <a:pt x="784" y="1559"/>
                    <a:pt x="735" y="1627"/>
                    <a:pt x="676" y="1696"/>
                  </a:cubicBezTo>
                  <a:lnTo>
                    <a:pt x="666" y="1696"/>
                  </a:lnTo>
                  <a:cubicBezTo>
                    <a:pt x="549" y="1716"/>
                    <a:pt x="431" y="1735"/>
                    <a:pt x="303" y="1745"/>
                  </a:cubicBezTo>
                  <a:cubicBezTo>
                    <a:pt x="264" y="1755"/>
                    <a:pt x="274" y="1823"/>
                    <a:pt x="314" y="1823"/>
                  </a:cubicBezTo>
                  <a:cubicBezTo>
                    <a:pt x="421" y="1804"/>
                    <a:pt x="519" y="1794"/>
                    <a:pt x="617" y="1775"/>
                  </a:cubicBezTo>
                  <a:lnTo>
                    <a:pt x="617" y="1775"/>
                  </a:lnTo>
                  <a:cubicBezTo>
                    <a:pt x="608" y="1794"/>
                    <a:pt x="597" y="1804"/>
                    <a:pt x="588" y="1814"/>
                  </a:cubicBezTo>
                  <a:cubicBezTo>
                    <a:pt x="539" y="1873"/>
                    <a:pt x="499" y="1931"/>
                    <a:pt x="451" y="1990"/>
                  </a:cubicBezTo>
                  <a:cubicBezTo>
                    <a:pt x="431" y="2019"/>
                    <a:pt x="460" y="2049"/>
                    <a:pt x="480" y="2049"/>
                  </a:cubicBezTo>
                  <a:cubicBezTo>
                    <a:pt x="490" y="2049"/>
                    <a:pt x="499" y="2039"/>
                    <a:pt x="510" y="2029"/>
                  </a:cubicBezTo>
                  <a:cubicBezTo>
                    <a:pt x="558" y="1960"/>
                    <a:pt x="617" y="1892"/>
                    <a:pt x="666" y="1823"/>
                  </a:cubicBezTo>
                  <a:cubicBezTo>
                    <a:pt x="676" y="1921"/>
                    <a:pt x="686" y="2019"/>
                    <a:pt x="706" y="2117"/>
                  </a:cubicBezTo>
                  <a:cubicBezTo>
                    <a:pt x="706" y="2137"/>
                    <a:pt x="715" y="2147"/>
                    <a:pt x="735" y="2147"/>
                  </a:cubicBezTo>
                  <a:cubicBezTo>
                    <a:pt x="754" y="2147"/>
                    <a:pt x="774" y="2127"/>
                    <a:pt x="774" y="2108"/>
                  </a:cubicBezTo>
                  <a:cubicBezTo>
                    <a:pt x="754" y="1990"/>
                    <a:pt x="745" y="1862"/>
                    <a:pt x="735" y="1745"/>
                  </a:cubicBezTo>
                  <a:lnTo>
                    <a:pt x="725" y="1745"/>
                  </a:lnTo>
                  <a:cubicBezTo>
                    <a:pt x="784" y="1677"/>
                    <a:pt x="833" y="1608"/>
                    <a:pt x="891" y="1539"/>
                  </a:cubicBezTo>
                  <a:cubicBezTo>
                    <a:pt x="902" y="1637"/>
                    <a:pt x="911" y="1725"/>
                    <a:pt x="921" y="1823"/>
                  </a:cubicBezTo>
                  <a:cubicBezTo>
                    <a:pt x="931" y="1843"/>
                    <a:pt x="941" y="1853"/>
                    <a:pt x="960" y="1853"/>
                  </a:cubicBezTo>
                  <a:cubicBezTo>
                    <a:pt x="980" y="1853"/>
                    <a:pt x="1000" y="1843"/>
                    <a:pt x="1000" y="1814"/>
                  </a:cubicBezTo>
                  <a:cubicBezTo>
                    <a:pt x="980" y="1696"/>
                    <a:pt x="970" y="1579"/>
                    <a:pt x="950" y="1461"/>
                  </a:cubicBezTo>
                  <a:cubicBezTo>
                    <a:pt x="989" y="1412"/>
                    <a:pt x="1019" y="1372"/>
                    <a:pt x="1058" y="1324"/>
                  </a:cubicBezTo>
                  <a:cubicBezTo>
                    <a:pt x="1087" y="1343"/>
                    <a:pt x="1127" y="1353"/>
                    <a:pt x="1166" y="1353"/>
                  </a:cubicBezTo>
                  <a:cubicBezTo>
                    <a:pt x="1185" y="1353"/>
                    <a:pt x="1205" y="1343"/>
                    <a:pt x="1225" y="1343"/>
                  </a:cubicBezTo>
                  <a:cubicBezTo>
                    <a:pt x="1244" y="1392"/>
                    <a:pt x="1274" y="1441"/>
                    <a:pt x="1294" y="1500"/>
                  </a:cubicBezTo>
                  <a:cubicBezTo>
                    <a:pt x="1283" y="1500"/>
                    <a:pt x="1283" y="1500"/>
                    <a:pt x="1283" y="1510"/>
                  </a:cubicBezTo>
                  <a:cubicBezTo>
                    <a:pt x="1235" y="1618"/>
                    <a:pt x="1196" y="1725"/>
                    <a:pt x="1146" y="1843"/>
                  </a:cubicBezTo>
                  <a:cubicBezTo>
                    <a:pt x="1137" y="1873"/>
                    <a:pt x="1166" y="1892"/>
                    <a:pt x="1185" y="1892"/>
                  </a:cubicBezTo>
                  <a:cubicBezTo>
                    <a:pt x="1196" y="1892"/>
                    <a:pt x="1205" y="1882"/>
                    <a:pt x="1215" y="1873"/>
                  </a:cubicBezTo>
                  <a:cubicBezTo>
                    <a:pt x="1254" y="1775"/>
                    <a:pt x="1294" y="1686"/>
                    <a:pt x="1333" y="1588"/>
                  </a:cubicBezTo>
                  <a:cubicBezTo>
                    <a:pt x="1362" y="1666"/>
                    <a:pt x="1392" y="1755"/>
                    <a:pt x="1431" y="1833"/>
                  </a:cubicBezTo>
                  <a:lnTo>
                    <a:pt x="1421" y="1843"/>
                  </a:lnTo>
                  <a:cubicBezTo>
                    <a:pt x="1381" y="1951"/>
                    <a:pt x="1333" y="2069"/>
                    <a:pt x="1283" y="2176"/>
                  </a:cubicBezTo>
                  <a:cubicBezTo>
                    <a:pt x="1274" y="2206"/>
                    <a:pt x="1303" y="2225"/>
                    <a:pt x="1323" y="2225"/>
                  </a:cubicBezTo>
                  <a:cubicBezTo>
                    <a:pt x="1333" y="2225"/>
                    <a:pt x="1352" y="2225"/>
                    <a:pt x="1352" y="2206"/>
                  </a:cubicBezTo>
                  <a:cubicBezTo>
                    <a:pt x="1392" y="2117"/>
                    <a:pt x="1431" y="2019"/>
                    <a:pt x="1470" y="1921"/>
                  </a:cubicBezTo>
                  <a:cubicBezTo>
                    <a:pt x="1470" y="1941"/>
                    <a:pt x="1479" y="1960"/>
                    <a:pt x="1490" y="1971"/>
                  </a:cubicBezTo>
                  <a:cubicBezTo>
                    <a:pt x="1509" y="2039"/>
                    <a:pt x="1538" y="2108"/>
                    <a:pt x="1568" y="2176"/>
                  </a:cubicBezTo>
                  <a:cubicBezTo>
                    <a:pt x="1577" y="2186"/>
                    <a:pt x="1588" y="2196"/>
                    <a:pt x="1597" y="2196"/>
                  </a:cubicBezTo>
                  <a:cubicBezTo>
                    <a:pt x="1627" y="2196"/>
                    <a:pt x="1646" y="2176"/>
                    <a:pt x="1636" y="2147"/>
                  </a:cubicBezTo>
                  <a:cubicBezTo>
                    <a:pt x="1607" y="2069"/>
                    <a:pt x="1568" y="1990"/>
                    <a:pt x="1538" y="1912"/>
                  </a:cubicBezTo>
                  <a:lnTo>
                    <a:pt x="1538" y="1912"/>
                  </a:lnTo>
                  <a:cubicBezTo>
                    <a:pt x="1627" y="1941"/>
                    <a:pt x="1715" y="1980"/>
                    <a:pt x="1803" y="2019"/>
                  </a:cubicBezTo>
                  <a:lnTo>
                    <a:pt x="1813" y="2019"/>
                  </a:lnTo>
                  <a:cubicBezTo>
                    <a:pt x="1852" y="2019"/>
                    <a:pt x="1871" y="1971"/>
                    <a:pt x="1832" y="1951"/>
                  </a:cubicBezTo>
                  <a:cubicBezTo>
                    <a:pt x="1725" y="1912"/>
                    <a:pt x="1607" y="1862"/>
                    <a:pt x="1499" y="1814"/>
                  </a:cubicBezTo>
                  <a:cubicBezTo>
                    <a:pt x="1460" y="1735"/>
                    <a:pt x="1431" y="1647"/>
                    <a:pt x="1401" y="1568"/>
                  </a:cubicBezTo>
                  <a:lnTo>
                    <a:pt x="1401" y="1568"/>
                  </a:lnTo>
                  <a:lnTo>
                    <a:pt x="1666" y="1686"/>
                  </a:lnTo>
                  <a:lnTo>
                    <a:pt x="1675" y="1686"/>
                  </a:lnTo>
                  <a:cubicBezTo>
                    <a:pt x="1715" y="1686"/>
                    <a:pt x="1725" y="1637"/>
                    <a:pt x="1695" y="1618"/>
                  </a:cubicBezTo>
                  <a:cubicBezTo>
                    <a:pt x="1577" y="1568"/>
                    <a:pt x="1470" y="1520"/>
                    <a:pt x="1362" y="1481"/>
                  </a:cubicBezTo>
                  <a:cubicBezTo>
                    <a:pt x="1333" y="1422"/>
                    <a:pt x="1313" y="1372"/>
                    <a:pt x="1294" y="1314"/>
                  </a:cubicBezTo>
                  <a:cubicBezTo>
                    <a:pt x="1342" y="1285"/>
                    <a:pt x="1381" y="1235"/>
                    <a:pt x="1401" y="1176"/>
                  </a:cubicBezTo>
                  <a:cubicBezTo>
                    <a:pt x="1460" y="1187"/>
                    <a:pt x="1509" y="1196"/>
                    <a:pt x="1558" y="1206"/>
                  </a:cubicBezTo>
                  <a:cubicBezTo>
                    <a:pt x="1568" y="1206"/>
                    <a:pt x="1568" y="1206"/>
                    <a:pt x="1568" y="1216"/>
                  </a:cubicBezTo>
                  <a:cubicBezTo>
                    <a:pt x="1646" y="1304"/>
                    <a:pt x="1715" y="1402"/>
                    <a:pt x="1793" y="1500"/>
                  </a:cubicBezTo>
                  <a:cubicBezTo>
                    <a:pt x="1793" y="1510"/>
                    <a:pt x="1803" y="1510"/>
                    <a:pt x="1813" y="1510"/>
                  </a:cubicBezTo>
                  <a:cubicBezTo>
                    <a:pt x="1842" y="1510"/>
                    <a:pt x="1871" y="1481"/>
                    <a:pt x="1842" y="1451"/>
                  </a:cubicBezTo>
                  <a:lnTo>
                    <a:pt x="1666" y="1216"/>
                  </a:lnTo>
                  <a:lnTo>
                    <a:pt x="1666" y="1216"/>
                  </a:lnTo>
                  <a:cubicBezTo>
                    <a:pt x="1744" y="1226"/>
                    <a:pt x="1832" y="1235"/>
                    <a:pt x="1921" y="1255"/>
                  </a:cubicBezTo>
                  <a:cubicBezTo>
                    <a:pt x="1921" y="1255"/>
                    <a:pt x="1930" y="1255"/>
                    <a:pt x="1930" y="1265"/>
                  </a:cubicBezTo>
                  <a:cubicBezTo>
                    <a:pt x="1999" y="1353"/>
                    <a:pt x="2078" y="1451"/>
                    <a:pt x="2156" y="1549"/>
                  </a:cubicBezTo>
                  <a:cubicBezTo>
                    <a:pt x="2156" y="1559"/>
                    <a:pt x="2165" y="1559"/>
                    <a:pt x="2176" y="1559"/>
                  </a:cubicBezTo>
                  <a:cubicBezTo>
                    <a:pt x="2205" y="1559"/>
                    <a:pt x="2224" y="1529"/>
                    <a:pt x="2205" y="1500"/>
                  </a:cubicBezTo>
                  <a:cubicBezTo>
                    <a:pt x="2146" y="1422"/>
                    <a:pt x="2087" y="1343"/>
                    <a:pt x="2019" y="1265"/>
                  </a:cubicBezTo>
                  <a:cubicBezTo>
                    <a:pt x="2038" y="1265"/>
                    <a:pt x="2058" y="1265"/>
                    <a:pt x="2067" y="1274"/>
                  </a:cubicBezTo>
                  <a:cubicBezTo>
                    <a:pt x="2146" y="1285"/>
                    <a:pt x="2215" y="1294"/>
                    <a:pt x="2293" y="1294"/>
                  </a:cubicBezTo>
                  <a:lnTo>
                    <a:pt x="2293" y="1304"/>
                  </a:lnTo>
                  <a:cubicBezTo>
                    <a:pt x="2332" y="1304"/>
                    <a:pt x="2342" y="1235"/>
                    <a:pt x="2303" y="1226"/>
                  </a:cubicBezTo>
                  <a:lnTo>
                    <a:pt x="2038" y="1196"/>
                  </a:lnTo>
                  <a:lnTo>
                    <a:pt x="2274" y="1020"/>
                  </a:lnTo>
                  <a:cubicBezTo>
                    <a:pt x="2303" y="1000"/>
                    <a:pt x="2283" y="961"/>
                    <a:pt x="2254" y="961"/>
                  </a:cubicBezTo>
                  <a:lnTo>
                    <a:pt x="2224" y="961"/>
                  </a:lnTo>
                  <a:cubicBezTo>
                    <a:pt x="2136" y="1039"/>
                    <a:pt x="2038" y="1108"/>
                    <a:pt x="1940" y="1176"/>
                  </a:cubicBezTo>
                  <a:lnTo>
                    <a:pt x="1675" y="1147"/>
                  </a:lnTo>
                  <a:lnTo>
                    <a:pt x="1911" y="971"/>
                  </a:lnTo>
                  <a:cubicBezTo>
                    <a:pt x="1940" y="951"/>
                    <a:pt x="1921" y="912"/>
                    <a:pt x="1891" y="912"/>
                  </a:cubicBezTo>
                  <a:lnTo>
                    <a:pt x="1871" y="912"/>
                  </a:lnTo>
                  <a:cubicBezTo>
                    <a:pt x="1773" y="991"/>
                    <a:pt x="1675" y="1059"/>
                    <a:pt x="1577" y="1128"/>
                  </a:cubicBezTo>
                  <a:cubicBezTo>
                    <a:pt x="1519" y="1128"/>
                    <a:pt x="1470" y="1118"/>
                    <a:pt x="1411" y="1108"/>
                  </a:cubicBezTo>
                  <a:cubicBezTo>
                    <a:pt x="1411" y="1078"/>
                    <a:pt x="1411" y="1039"/>
                    <a:pt x="1392" y="1010"/>
                  </a:cubicBezTo>
                  <a:cubicBezTo>
                    <a:pt x="1381" y="980"/>
                    <a:pt x="1372" y="961"/>
                    <a:pt x="1352" y="941"/>
                  </a:cubicBezTo>
                  <a:lnTo>
                    <a:pt x="1440" y="824"/>
                  </a:lnTo>
                  <a:lnTo>
                    <a:pt x="1450" y="824"/>
                  </a:lnTo>
                  <a:cubicBezTo>
                    <a:pt x="1577" y="804"/>
                    <a:pt x="1695" y="785"/>
                    <a:pt x="1813" y="765"/>
                  </a:cubicBezTo>
                  <a:cubicBezTo>
                    <a:pt x="1852" y="765"/>
                    <a:pt x="1852" y="697"/>
                    <a:pt x="1813" y="697"/>
                  </a:cubicBezTo>
                  <a:lnTo>
                    <a:pt x="1803" y="697"/>
                  </a:lnTo>
                  <a:cubicBezTo>
                    <a:pt x="1705" y="716"/>
                    <a:pt x="1607" y="726"/>
                    <a:pt x="1499" y="745"/>
                  </a:cubicBezTo>
                  <a:cubicBezTo>
                    <a:pt x="1558" y="667"/>
                    <a:pt x="1607" y="599"/>
                    <a:pt x="1666" y="530"/>
                  </a:cubicBezTo>
                  <a:lnTo>
                    <a:pt x="1675" y="530"/>
                  </a:lnTo>
                  <a:cubicBezTo>
                    <a:pt x="1793" y="510"/>
                    <a:pt x="1911" y="501"/>
                    <a:pt x="2038" y="481"/>
                  </a:cubicBezTo>
                  <a:cubicBezTo>
                    <a:pt x="2078" y="471"/>
                    <a:pt x="2067" y="412"/>
                    <a:pt x="2028" y="412"/>
                  </a:cubicBezTo>
                  <a:cubicBezTo>
                    <a:pt x="1930" y="422"/>
                    <a:pt x="1823" y="442"/>
                    <a:pt x="1725" y="451"/>
                  </a:cubicBezTo>
                  <a:cubicBezTo>
                    <a:pt x="1734" y="442"/>
                    <a:pt x="1744" y="422"/>
                    <a:pt x="1754" y="412"/>
                  </a:cubicBezTo>
                  <a:cubicBezTo>
                    <a:pt x="1803" y="353"/>
                    <a:pt x="1842" y="295"/>
                    <a:pt x="1891" y="236"/>
                  </a:cubicBezTo>
                  <a:cubicBezTo>
                    <a:pt x="1911" y="216"/>
                    <a:pt x="1882" y="177"/>
                    <a:pt x="1862" y="177"/>
                  </a:cubicBezTo>
                  <a:cubicBezTo>
                    <a:pt x="1852" y="177"/>
                    <a:pt x="1842" y="187"/>
                    <a:pt x="1832" y="197"/>
                  </a:cubicBezTo>
                  <a:cubicBezTo>
                    <a:pt x="1784" y="266"/>
                    <a:pt x="1725" y="334"/>
                    <a:pt x="1675" y="403"/>
                  </a:cubicBezTo>
                  <a:cubicBezTo>
                    <a:pt x="1666" y="305"/>
                    <a:pt x="1656" y="207"/>
                    <a:pt x="1636" y="118"/>
                  </a:cubicBezTo>
                  <a:cubicBezTo>
                    <a:pt x="1636" y="89"/>
                    <a:pt x="1627" y="79"/>
                    <a:pt x="1607" y="79"/>
                  </a:cubicBezTo>
                  <a:cubicBezTo>
                    <a:pt x="1588" y="79"/>
                    <a:pt x="1568" y="99"/>
                    <a:pt x="1568" y="118"/>
                  </a:cubicBezTo>
                  <a:cubicBezTo>
                    <a:pt x="1588" y="246"/>
                    <a:pt x="1597" y="364"/>
                    <a:pt x="1617" y="481"/>
                  </a:cubicBezTo>
                  <a:cubicBezTo>
                    <a:pt x="1558" y="549"/>
                    <a:pt x="1509" y="618"/>
                    <a:pt x="1450" y="687"/>
                  </a:cubicBezTo>
                  <a:cubicBezTo>
                    <a:pt x="1440" y="599"/>
                    <a:pt x="1431" y="501"/>
                    <a:pt x="1421" y="403"/>
                  </a:cubicBezTo>
                  <a:cubicBezTo>
                    <a:pt x="1421" y="383"/>
                    <a:pt x="1401" y="373"/>
                    <a:pt x="1381" y="373"/>
                  </a:cubicBezTo>
                  <a:cubicBezTo>
                    <a:pt x="1362" y="373"/>
                    <a:pt x="1342" y="383"/>
                    <a:pt x="1352" y="412"/>
                  </a:cubicBezTo>
                  <a:cubicBezTo>
                    <a:pt x="1362" y="530"/>
                    <a:pt x="1372" y="647"/>
                    <a:pt x="1392" y="765"/>
                  </a:cubicBezTo>
                  <a:lnTo>
                    <a:pt x="1392" y="775"/>
                  </a:lnTo>
                  <a:cubicBezTo>
                    <a:pt x="1362" y="814"/>
                    <a:pt x="1323" y="854"/>
                    <a:pt x="1294" y="893"/>
                  </a:cubicBezTo>
                  <a:cubicBezTo>
                    <a:pt x="1254" y="873"/>
                    <a:pt x="1215" y="854"/>
                    <a:pt x="1166" y="854"/>
                  </a:cubicBezTo>
                  <a:cubicBezTo>
                    <a:pt x="1146" y="854"/>
                    <a:pt x="1127" y="863"/>
                    <a:pt x="1107" y="863"/>
                  </a:cubicBezTo>
                  <a:cubicBezTo>
                    <a:pt x="1087" y="824"/>
                    <a:pt x="1068" y="775"/>
                    <a:pt x="1048" y="736"/>
                  </a:cubicBezTo>
                  <a:lnTo>
                    <a:pt x="1058" y="726"/>
                  </a:lnTo>
                  <a:cubicBezTo>
                    <a:pt x="1107" y="608"/>
                    <a:pt x="1146" y="501"/>
                    <a:pt x="1196" y="383"/>
                  </a:cubicBezTo>
                  <a:cubicBezTo>
                    <a:pt x="1205" y="364"/>
                    <a:pt x="1176" y="334"/>
                    <a:pt x="1156" y="334"/>
                  </a:cubicBezTo>
                  <a:cubicBezTo>
                    <a:pt x="1146" y="334"/>
                    <a:pt x="1137" y="344"/>
                    <a:pt x="1127" y="364"/>
                  </a:cubicBezTo>
                  <a:cubicBezTo>
                    <a:pt x="1087" y="451"/>
                    <a:pt x="1048" y="549"/>
                    <a:pt x="1009" y="638"/>
                  </a:cubicBezTo>
                  <a:cubicBezTo>
                    <a:pt x="980" y="560"/>
                    <a:pt x="950" y="481"/>
                    <a:pt x="911" y="393"/>
                  </a:cubicBezTo>
                  <a:cubicBezTo>
                    <a:pt x="911" y="393"/>
                    <a:pt x="921" y="393"/>
                    <a:pt x="921" y="383"/>
                  </a:cubicBezTo>
                  <a:cubicBezTo>
                    <a:pt x="960" y="275"/>
                    <a:pt x="1009" y="157"/>
                    <a:pt x="1058" y="50"/>
                  </a:cubicBezTo>
                  <a:cubicBezTo>
                    <a:pt x="1068" y="20"/>
                    <a:pt x="1039" y="1"/>
                    <a:pt x="1019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4"/>
            <p:cNvSpPr/>
            <p:nvPr/>
          </p:nvSpPr>
          <p:spPr>
            <a:xfrm>
              <a:off x="2575875" y="5450151"/>
              <a:ext cx="398087" cy="378050"/>
            </a:xfrm>
            <a:custGeom>
              <a:avLst/>
              <a:gdLst/>
              <a:ahLst/>
              <a:cxnLst/>
              <a:rect l="l" t="t" r="r" b="b"/>
              <a:pathLst>
                <a:path w="2343" h="2225" extrusionOk="0">
                  <a:moveTo>
                    <a:pt x="1020" y="1"/>
                  </a:moveTo>
                  <a:cubicBezTo>
                    <a:pt x="1010" y="1"/>
                    <a:pt x="1000" y="10"/>
                    <a:pt x="991" y="20"/>
                  </a:cubicBezTo>
                  <a:cubicBezTo>
                    <a:pt x="951" y="118"/>
                    <a:pt x="912" y="206"/>
                    <a:pt x="882" y="304"/>
                  </a:cubicBezTo>
                  <a:cubicBezTo>
                    <a:pt x="873" y="284"/>
                    <a:pt x="863" y="275"/>
                    <a:pt x="863" y="255"/>
                  </a:cubicBezTo>
                  <a:lnTo>
                    <a:pt x="775" y="49"/>
                  </a:lnTo>
                  <a:cubicBezTo>
                    <a:pt x="765" y="40"/>
                    <a:pt x="755" y="30"/>
                    <a:pt x="745" y="30"/>
                  </a:cubicBezTo>
                  <a:cubicBezTo>
                    <a:pt x="726" y="30"/>
                    <a:pt x="697" y="49"/>
                    <a:pt x="706" y="79"/>
                  </a:cubicBezTo>
                  <a:cubicBezTo>
                    <a:pt x="745" y="157"/>
                    <a:pt x="775" y="236"/>
                    <a:pt x="804" y="324"/>
                  </a:cubicBezTo>
                  <a:lnTo>
                    <a:pt x="540" y="206"/>
                  </a:lnTo>
                  <a:lnTo>
                    <a:pt x="530" y="206"/>
                  </a:lnTo>
                  <a:cubicBezTo>
                    <a:pt x="490" y="206"/>
                    <a:pt x="481" y="255"/>
                    <a:pt x="520" y="275"/>
                  </a:cubicBezTo>
                  <a:cubicBezTo>
                    <a:pt x="628" y="314"/>
                    <a:pt x="736" y="363"/>
                    <a:pt x="843" y="412"/>
                  </a:cubicBezTo>
                  <a:cubicBezTo>
                    <a:pt x="882" y="491"/>
                    <a:pt x="912" y="578"/>
                    <a:pt x="951" y="657"/>
                  </a:cubicBezTo>
                  <a:cubicBezTo>
                    <a:pt x="863" y="618"/>
                    <a:pt x="775" y="578"/>
                    <a:pt x="677" y="539"/>
                  </a:cubicBezTo>
                  <a:lnTo>
                    <a:pt x="667" y="539"/>
                  </a:lnTo>
                  <a:cubicBezTo>
                    <a:pt x="638" y="539"/>
                    <a:pt x="618" y="589"/>
                    <a:pt x="657" y="608"/>
                  </a:cubicBezTo>
                  <a:cubicBezTo>
                    <a:pt x="765" y="657"/>
                    <a:pt x="873" y="706"/>
                    <a:pt x="991" y="755"/>
                  </a:cubicBezTo>
                  <a:cubicBezTo>
                    <a:pt x="1010" y="794"/>
                    <a:pt x="1030" y="843"/>
                    <a:pt x="1039" y="892"/>
                  </a:cubicBezTo>
                  <a:cubicBezTo>
                    <a:pt x="991" y="922"/>
                    <a:pt x="951" y="981"/>
                    <a:pt x="932" y="1039"/>
                  </a:cubicBezTo>
                  <a:cubicBezTo>
                    <a:pt x="882" y="1039"/>
                    <a:pt x="834" y="1029"/>
                    <a:pt x="784" y="1020"/>
                  </a:cubicBezTo>
                  <a:lnTo>
                    <a:pt x="775" y="1010"/>
                  </a:lnTo>
                  <a:cubicBezTo>
                    <a:pt x="706" y="922"/>
                    <a:pt x="628" y="824"/>
                    <a:pt x="559" y="726"/>
                  </a:cubicBezTo>
                  <a:cubicBezTo>
                    <a:pt x="549" y="716"/>
                    <a:pt x="540" y="716"/>
                    <a:pt x="530" y="716"/>
                  </a:cubicBezTo>
                  <a:cubicBezTo>
                    <a:pt x="501" y="716"/>
                    <a:pt x="481" y="745"/>
                    <a:pt x="501" y="774"/>
                  </a:cubicBezTo>
                  <a:cubicBezTo>
                    <a:pt x="559" y="853"/>
                    <a:pt x="618" y="931"/>
                    <a:pt x="686" y="1010"/>
                  </a:cubicBezTo>
                  <a:lnTo>
                    <a:pt x="422" y="981"/>
                  </a:lnTo>
                  <a:cubicBezTo>
                    <a:pt x="422" y="970"/>
                    <a:pt x="422" y="970"/>
                    <a:pt x="412" y="961"/>
                  </a:cubicBezTo>
                  <a:cubicBezTo>
                    <a:pt x="344" y="872"/>
                    <a:pt x="265" y="774"/>
                    <a:pt x="196" y="676"/>
                  </a:cubicBezTo>
                  <a:cubicBezTo>
                    <a:pt x="187" y="676"/>
                    <a:pt x="177" y="667"/>
                    <a:pt x="167" y="667"/>
                  </a:cubicBezTo>
                  <a:cubicBezTo>
                    <a:pt x="138" y="667"/>
                    <a:pt x="118" y="696"/>
                    <a:pt x="138" y="726"/>
                  </a:cubicBezTo>
                  <a:cubicBezTo>
                    <a:pt x="196" y="804"/>
                    <a:pt x="265" y="883"/>
                    <a:pt x="324" y="961"/>
                  </a:cubicBezTo>
                  <a:lnTo>
                    <a:pt x="275" y="961"/>
                  </a:lnTo>
                  <a:cubicBezTo>
                    <a:pt x="207" y="951"/>
                    <a:pt x="128" y="941"/>
                    <a:pt x="59" y="931"/>
                  </a:cubicBezTo>
                  <a:lnTo>
                    <a:pt x="50" y="931"/>
                  </a:lnTo>
                  <a:cubicBezTo>
                    <a:pt x="11" y="931"/>
                    <a:pt x="0" y="990"/>
                    <a:pt x="50" y="1000"/>
                  </a:cubicBezTo>
                  <a:cubicBezTo>
                    <a:pt x="138" y="1010"/>
                    <a:pt x="216" y="1020"/>
                    <a:pt x="305" y="1029"/>
                  </a:cubicBezTo>
                  <a:lnTo>
                    <a:pt x="69" y="1206"/>
                  </a:lnTo>
                  <a:cubicBezTo>
                    <a:pt x="40" y="1225"/>
                    <a:pt x="69" y="1275"/>
                    <a:pt x="98" y="1275"/>
                  </a:cubicBezTo>
                  <a:cubicBezTo>
                    <a:pt x="98" y="1275"/>
                    <a:pt x="109" y="1264"/>
                    <a:pt x="118" y="1264"/>
                  </a:cubicBezTo>
                  <a:cubicBezTo>
                    <a:pt x="216" y="1186"/>
                    <a:pt x="314" y="1118"/>
                    <a:pt x="403" y="1049"/>
                  </a:cubicBezTo>
                  <a:lnTo>
                    <a:pt x="667" y="1079"/>
                  </a:lnTo>
                  <a:lnTo>
                    <a:pt x="432" y="1255"/>
                  </a:lnTo>
                  <a:cubicBezTo>
                    <a:pt x="403" y="1275"/>
                    <a:pt x="432" y="1314"/>
                    <a:pt x="461" y="1314"/>
                  </a:cubicBezTo>
                  <a:lnTo>
                    <a:pt x="481" y="1314"/>
                  </a:lnTo>
                  <a:cubicBezTo>
                    <a:pt x="579" y="1235"/>
                    <a:pt x="667" y="1166"/>
                    <a:pt x="765" y="1098"/>
                  </a:cubicBezTo>
                  <a:cubicBezTo>
                    <a:pt x="824" y="1098"/>
                    <a:pt x="873" y="1108"/>
                    <a:pt x="922" y="1118"/>
                  </a:cubicBezTo>
                  <a:cubicBezTo>
                    <a:pt x="922" y="1147"/>
                    <a:pt x="932" y="1166"/>
                    <a:pt x="941" y="1196"/>
                  </a:cubicBezTo>
                  <a:lnTo>
                    <a:pt x="1000" y="1284"/>
                  </a:lnTo>
                  <a:cubicBezTo>
                    <a:pt x="971" y="1323"/>
                    <a:pt x="932" y="1362"/>
                    <a:pt x="902" y="1412"/>
                  </a:cubicBezTo>
                  <a:cubicBezTo>
                    <a:pt x="902" y="1412"/>
                    <a:pt x="902" y="1402"/>
                    <a:pt x="893" y="1402"/>
                  </a:cubicBezTo>
                  <a:lnTo>
                    <a:pt x="893" y="1412"/>
                  </a:lnTo>
                  <a:cubicBezTo>
                    <a:pt x="775" y="1421"/>
                    <a:pt x="657" y="1441"/>
                    <a:pt x="530" y="1460"/>
                  </a:cubicBezTo>
                  <a:cubicBezTo>
                    <a:pt x="490" y="1460"/>
                    <a:pt x="501" y="1529"/>
                    <a:pt x="540" y="1529"/>
                  </a:cubicBezTo>
                  <a:cubicBezTo>
                    <a:pt x="638" y="1510"/>
                    <a:pt x="745" y="1500"/>
                    <a:pt x="843" y="1490"/>
                  </a:cubicBezTo>
                  <a:lnTo>
                    <a:pt x="843" y="1490"/>
                  </a:lnTo>
                  <a:cubicBezTo>
                    <a:pt x="784" y="1558"/>
                    <a:pt x="736" y="1627"/>
                    <a:pt x="677" y="1696"/>
                  </a:cubicBezTo>
                  <a:lnTo>
                    <a:pt x="667" y="1696"/>
                  </a:lnTo>
                  <a:cubicBezTo>
                    <a:pt x="549" y="1715"/>
                    <a:pt x="432" y="1725"/>
                    <a:pt x="314" y="1745"/>
                  </a:cubicBezTo>
                  <a:cubicBezTo>
                    <a:pt x="265" y="1754"/>
                    <a:pt x="275" y="1813"/>
                    <a:pt x="314" y="1813"/>
                  </a:cubicBezTo>
                  <a:lnTo>
                    <a:pt x="324" y="1813"/>
                  </a:lnTo>
                  <a:cubicBezTo>
                    <a:pt x="422" y="1804"/>
                    <a:pt x="520" y="1784"/>
                    <a:pt x="618" y="1774"/>
                  </a:cubicBezTo>
                  <a:lnTo>
                    <a:pt x="618" y="1774"/>
                  </a:lnTo>
                  <a:cubicBezTo>
                    <a:pt x="608" y="1784"/>
                    <a:pt x="599" y="1804"/>
                    <a:pt x="588" y="1813"/>
                  </a:cubicBezTo>
                  <a:cubicBezTo>
                    <a:pt x="549" y="1872"/>
                    <a:pt x="501" y="1931"/>
                    <a:pt x="451" y="1990"/>
                  </a:cubicBezTo>
                  <a:cubicBezTo>
                    <a:pt x="432" y="2019"/>
                    <a:pt x="461" y="2048"/>
                    <a:pt x="481" y="2048"/>
                  </a:cubicBezTo>
                  <a:cubicBezTo>
                    <a:pt x="490" y="2048"/>
                    <a:pt x="501" y="2039"/>
                    <a:pt x="510" y="2029"/>
                  </a:cubicBezTo>
                  <a:cubicBezTo>
                    <a:pt x="569" y="1961"/>
                    <a:pt x="618" y="1892"/>
                    <a:pt x="667" y="1823"/>
                  </a:cubicBezTo>
                  <a:cubicBezTo>
                    <a:pt x="686" y="1921"/>
                    <a:pt x="697" y="2019"/>
                    <a:pt x="706" y="2117"/>
                  </a:cubicBezTo>
                  <a:cubicBezTo>
                    <a:pt x="706" y="2137"/>
                    <a:pt x="726" y="2146"/>
                    <a:pt x="736" y="2146"/>
                  </a:cubicBezTo>
                  <a:cubicBezTo>
                    <a:pt x="755" y="2146"/>
                    <a:pt x="775" y="2127"/>
                    <a:pt x="775" y="2107"/>
                  </a:cubicBezTo>
                  <a:cubicBezTo>
                    <a:pt x="765" y="1980"/>
                    <a:pt x="745" y="1863"/>
                    <a:pt x="736" y="1745"/>
                  </a:cubicBezTo>
                  <a:cubicBezTo>
                    <a:pt x="784" y="1676"/>
                    <a:pt x="843" y="1608"/>
                    <a:pt x="893" y="1539"/>
                  </a:cubicBezTo>
                  <a:cubicBezTo>
                    <a:pt x="902" y="1637"/>
                    <a:pt x="912" y="1725"/>
                    <a:pt x="932" y="1823"/>
                  </a:cubicBezTo>
                  <a:cubicBezTo>
                    <a:pt x="932" y="1843"/>
                    <a:pt x="941" y="1852"/>
                    <a:pt x="961" y="1852"/>
                  </a:cubicBezTo>
                  <a:cubicBezTo>
                    <a:pt x="980" y="1852"/>
                    <a:pt x="1000" y="1843"/>
                    <a:pt x="1000" y="1813"/>
                  </a:cubicBezTo>
                  <a:cubicBezTo>
                    <a:pt x="980" y="1696"/>
                    <a:pt x="971" y="1578"/>
                    <a:pt x="951" y="1460"/>
                  </a:cubicBezTo>
                  <a:lnTo>
                    <a:pt x="951" y="1451"/>
                  </a:lnTo>
                  <a:cubicBezTo>
                    <a:pt x="991" y="1412"/>
                    <a:pt x="1020" y="1362"/>
                    <a:pt x="1059" y="1323"/>
                  </a:cubicBezTo>
                  <a:cubicBezTo>
                    <a:pt x="1089" y="1343"/>
                    <a:pt x="1128" y="1353"/>
                    <a:pt x="1167" y="1353"/>
                  </a:cubicBezTo>
                  <a:cubicBezTo>
                    <a:pt x="1187" y="1353"/>
                    <a:pt x="1206" y="1343"/>
                    <a:pt x="1226" y="1343"/>
                  </a:cubicBezTo>
                  <a:cubicBezTo>
                    <a:pt x="1255" y="1392"/>
                    <a:pt x="1274" y="1441"/>
                    <a:pt x="1294" y="1500"/>
                  </a:cubicBezTo>
                  <a:cubicBezTo>
                    <a:pt x="1294" y="1500"/>
                    <a:pt x="1285" y="1500"/>
                    <a:pt x="1285" y="1510"/>
                  </a:cubicBezTo>
                  <a:cubicBezTo>
                    <a:pt x="1245" y="1617"/>
                    <a:pt x="1196" y="1725"/>
                    <a:pt x="1157" y="1843"/>
                  </a:cubicBezTo>
                  <a:cubicBezTo>
                    <a:pt x="1137" y="1872"/>
                    <a:pt x="1167" y="1892"/>
                    <a:pt x="1187" y="1892"/>
                  </a:cubicBezTo>
                  <a:cubicBezTo>
                    <a:pt x="1196" y="1892"/>
                    <a:pt x="1216" y="1882"/>
                    <a:pt x="1216" y="1863"/>
                  </a:cubicBezTo>
                  <a:cubicBezTo>
                    <a:pt x="1255" y="1774"/>
                    <a:pt x="1294" y="1676"/>
                    <a:pt x="1333" y="1588"/>
                  </a:cubicBezTo>
                  <a:cubicBezTo>
                    <a:pt x="1363" y="1667"/>
                    <a:pt x="1402" y="1754"/>
                    <a:pt x="1431" y="1833"/>
                  </a:cubicBezTo>
                  <a:cubicBezTo>
                    <a:pt x="1431" y="1833"/>
                    <a:pt x="1431" y="1843"/>
                    <a:pt x="1422" y="1843"/>
                  </a:cubicBezTo>
                  <a:cubicBezTo>
                    <a:pt x="1383" y="1950"/>
                    <a:pt x="1333" y="2068"/>
                    <a:pt x="1294" y="2176"/>
                  </a:cubicBezTo>
                  <a:cubicBezTo>
                    <a:pt x="1285" y="2205"/>
                    <a:pt x="1304" y="2225"/>
                    <a:pt x="1324" y="2225"/>
                  </a:cubicBezTo>
                  <a:cubicBezTo>
                    <a:pt x="1343" y="2225"/>
                    <a:pt x="1353" y="2215"/>
                    <a:pt x="1353" y="2205"/>
                  </a:cubicBezTo>
                  <a:cubicBezTo>
                    <a:pt x="1392" y="2107"/>
                    <a:pt x="1431" y="2019"/>
                    <a:pt x="1470" y="1921"/>
                  </a:cubicBezTo>
                  <a:cubicBezTo>
                    <a:pt x="1481" y="1941"/>
                    <a:pt x="1481" y="1950"/>
                    <a:pt x="1490" y="1970"/>
                  </a:cubicBezTo>
                  <a:cubicBezTo>
                    <a:pt x="1520" y="2039"/>
                    <a:pt x="1549" y="2107"/>
                    <a:pt x="1568" y="2176"/>
                  </a:cubicBezTo>
                  <a:cubicBezTo>
                    <a:pt x="1579" y="2186"/>
                    <a:pt x="1588" y="2196"/>
                    <a:pt x="1608" y="2196"/>
                  </a:cubicBezTo>
                  <a:cubicBezTo>
                    <a:pt x="1627" y="2196"/>
                    <a:pt x="1647" y="2176"/>
                    <a:pt x="1637" y="2146"/>
                  </a:cubicBezTo>
                  <a:cubicBezTo>
                    <a:pt x="1608" y="2068"/>
                    <a:pt x="1568" y="1990"/>
                    <a:pt x="1539" y="1902"/>
                  </a:cubicBezTo>
                  <a:lnTo>
                    <a:pt x="1539" y="1902"/>
                  </a:lnTo>
                  <a:lnTo>
                    <a:pt x="1804" y="2019"/>
                  </a:lnTo>
                  <a:lnTo>
                    <a:pt x="1823" y="2019"/>
                  </a:lnTo>
                  <a:cubicBezTo>
                    <a:pt x="1853" y="2019"/>
                    <a:pt x="1873" y="1970"/>
                    <a:pt x="1833" y="1950"/>
                  </a:cubicBezTo>
                  <a:cubicBezTo>
                    <a:pt x="1725" y="1902"/>
                    <a:pt x="1608" y="1863"/>
                    <a:pt x="1500" y="1813"/>
                  </a:cubicBezTo>
                  <a:cubicBezTo>
                    <a:pt x="1470" y="1725"/>
                    <a:pt x="1431" y="1647"/>
                    <a:pt x="1402" y="1569"/>
                  </a:cubicBezTo>
                  <a:lnTo>
                    <a:pt x="1402" y="1569"/>
                  </a:lnTo>
                  <a:lnTo>
                    <a:pt x="1666" y="1686"/>
                  </a:lnTo>
                  <a:lnTo>
                    <a:pt x="1686" y="1686"/>
                  </a:lnTo>
                  <a:cubicBezTo>
                    <a:pt x="1716" y="1686"/>
                    <a:pt x="1735" y="1637"/>
                    <a:pt x="1696" y="1617"/>
                  </a:cubicBezTo>
                  <a:cubicBezTo>
                    <a:pt x="1588" y="1569"/>
                    <a:pt x="1470" y="1519"/>
                    <a:pt x="1363" y="1471"/>
                  </a:cubicBezTo>
                  <a:cubicBezTo>
                    <a:pt x="1343" y="1421"/>
                    <a:pt x="1314" y="1362"/>
                    <a:pt x="1294" y="1314"/>
                  </a:cubicBezTo>
                  <a:cubicBezTo>
                    <a:pt x="1353" y="1284"/>
                    <a:pt x="1383" y="1235"/>
                    <a:pt x="1402" y="1177"/>
                  </a:cubicBezTo>
                  <a:cubicBezTo>
                    <a:pt x="1461" y="1186"/>
                    <a:pt x="1510" y="1196"/>
                    <a:pt x="1568" y="1196"/>
                  </a:cubicBezTo>
                  <a:lnTo>
                    <a:pt x="1568" y="1216"/>
                  </a:lnTo>
                  <a:cubicBezTo>
                    <a:pt x="1647" y="1304"/>
                    <a:pt x="1716" y="1402"/>
                    <a:pt x="1794" y="1500"/>
                  </a:cubicBezTo>
                  <a:cubicBezTo>
                    <a:pt x="1804" y="1510"/>
                    <a:pt x="1814" y="1510"/>
                    <a:pt x="1823" y="1510"/>
                  </a:cubicBezTo>
                  <a:cubicBezTo>
                    <a:pt x="1843" y="1510"/>
                    <a:pt x="1873" y="1480"/>
                    <a:pt x="1853" y="1451"/>
                  </a:cubicBezTo>
                  <a:cubicBezTo>
                    <a:pt x="1784" y="1373"/>
                    <a:pt x="1725" y="1294"/>
                    <a:pt x="1666" y="1216"/>
                  </a:cubicBezTo>
                  <a:lnTo>
                    <a:pt x="1666" y="1216"/>
                  </a:lnTo>
                  <a:lnTo>
                    <a:pt x="1931" y="1245"/>
                  </a:lnTo>
                  <a:lnTo>
                    <a:pt x="1931" y="1255"/>
                  </a:lnTo>
                  <a:cubicBezTo>
                    <a:pt x="2010" y="1353"/>
                    <a:pt x="2078" y="1451"/>
                    <a:pt x="2156" y="1539"/>
                  </a:cubicBezTo>
                  <a:lnTo>
                    <a:pt x="2176" y="1558"/>
                  </a:lnTo>
                  <a:cubicBezTo>
                    <a:pt x="2206" y="1558"/>
                    <a:pt x="2235" y="1529"/>
                    <a:pt x="2215" y="1500"/>
                  </a:cubicBezTo>
                  <a:cubicBezTo>
                    <a:pt x="2147" y="1421"/>
                    <a:pt x="2088" y="1343"/>
                    <a:pt x="2029" y="1264"/>
                  </a:cubicBezTo>
                  <a:lnTo>
                    <a:pt x="2078" y="1264"/>
                  </a:lnTo>
                  <a:cubicBezTo>
                    <a:pt x="2147" y="1275"/>
                    <a:pt x="2215" y="1284"/>
                    <a:pt x="2293" y="1294"/>
                  </a:cubicBezTo>
                  <a:cubicBezTo>
                    <a:pt x="2343" y="1294"/>
                    <a:pt x="2343" y="1235"/>
                    <a:pt x="2304" y="1225"/>
                  </a:cubicBezTo>
                  <a:lnTo>
                    <a:pt x="2039" y="1196"/>
                  </a:lnTo>
                  <a:lnTo>
                    <a:pt x="2274" y="1020"/>
                  </a:lnTo>
                  <a:cubicBezTo>
                    <a:pt x="2304" y="1000"/>
                    <a:pt x="2284" y="951"/>
                    <a:pt x="2254" y="951"/>
                  </a:cubicBezTo>
                  <a:cubicBezTo>
                    <a:pt x="2245" y="951"/>
                    <a:pt x="2235" y="961"/>
                    <a:pt x="2235" y="961"/>
                  </a:cubicBezTo>
                  <a:cubicBezTo>
                    <a:pt x="2137" y="1029"/>
                    <a:pt x="2039" y="1108"/>
                    <a:pt x="1941" y="1177"/>
                  </a:cubicBezTo>
                  <a:cubicBezTo>
                    <a:pt x="1853" y="1166"/>
                    <a:pt x="1764" y="1157"/>
                    <a:pt x="1686" y="1147"/>
                  </a:cubicBezTo>
                  <a:cubicBezTo>
                    <a:pt x="1755" y="1088"/>
                    <a:pt x="1833" y="1029"/>
                    <a:pt x="1912" y="970"/>
                  </a:cubicBezTo>
                  <a:cubicBezTo>
                    <a:pt x="1941" y="951"/>
                    <a:pt x="1921" y="902"/>
                    <a:pt x="1892" y="902"/>
                  </a:cubicBezTo>
                  <a:cubicBezTo>
                    <a:pt x="1882" y="902"/>
                    <a:pt x="1882" y="912"/>
                    <a:pt x="1873" y="912"/>
                  </a:cubicBezTo>
                  <a:cubicBezTo>
                    <a:pt x="1775" y="990"/>
                    <a:pt x="1677" y="1059"/>
                    <a:pt x="1579" y="1127"/>
                  </a:cubicBezTo>
                  <a:cubicBezTo>
                    <a:pt x="1529" y="1127"/>
                    <a:pt x="1470" y="1118"/>
                    <a:pt x="1422" y="1108"/>
                  </a:cubicBezTo>
                  <a:cubicBezTo>
                    <a:pt x="1422" y="1079"/>
                    <a:pt x="1412" y="1039"/>
                    <a:pt x="1402" y="1010"/>
                  </a:cubicBezTo>
                  <a:cubicBezTo>
                    <a:pt x="1392" y="981"/>
                    <a:pt x="1372" y="961"/>
                    <a:pt x="1353" y="941"/>
                  </a:cubicBezTo>
                  <a:cubicBezTo>
                    <a:pt x="1383" y="902"/>
                    <a:pt x="1412" y="853"/>
                    <a:pt x="1451" y="814"/>
                  </a:cubicBezTo>
                  <a:lnTo>
                    <a:pt x="1461" y="814"/>
                  </a:lnTo>
                  <a:cubicBezTo>
                    <a:pt x="1579" y="804"/>
                    <a:pt x="1696" y="785"/>
                    <a:pt x="1814" y="765"/>
                  </a:cubicBezTo>
                  <a:cubicBezTo>
                    <a:pt x="1862" y="765"/>
                    <a:pt x="1853" y="696"/>
                    <a:pt x="1814" y="696"/>
                  </a:cubicBezTo>
                  <a:lnTo>
                    <a:pt x="1804" y="696"/>
                  </a:lnTo>
                  <a:cubicBezTo>
                    <a:pt x="1706" y="706"/>
                    <a:pt x="1608" y="726"/>
                    <a:pt x="1510" y="735"/>
                  </a:cubicBezTo>
                  <a:cubicBezTo>
                    <a:pt x="1559" y="667"/>
                    <a:pt x="1618" y="598"/>
                    <a:pt x="1666" y="530"/>
                  </a:cubicBezTo>
                  <a:lnTo>
                    <a:pt x="1677" y="530"/>
                  </a:lnTo>
                  <a:cubicBezTo>
                    <a:pt x="1804" y="510"/>
                    <a:pt x="1921" y="500"/>
                    <a:pt x="2039" y="480"/>
                  </a:cubicBezTo>
                  <a:cubicBezTo>
                    <a:pt x="2078" y="471"/>
                    <a:pt x="2078" y="412"/>
                    <a:pt x="2039" y="412"/>
                  </a:cubicBezTo>
                  <a:lnTo>
                    <a:pt x="2029" y="412"/>
                  </a:lnTo>
                  <a:cubicBezTo>
                    <a:pt x="1931" y="422"/>
                    <a:pt x="1833" y="432"/>
                    <a:pt x="1725" y="451"/>
                  </a:cubicBezTo>
                  <a:cubicBezTo>
                    <a:pt x="1735" y="441"/>
                    <a:pt x="1745" y="422"/>
                    <a:pt x="1755" y="412"/>
                  </a:cubicBezTo>
                  <a:cubicBezTo>
                    <a:pt x="1804" y="353"/>
                    <a:pt x="1853" y="295"/>
                    <a:pt x="1892" y="236"/>
                  </a:cubicBezTo>
                  <a:cubicBezTo>
                    <a:pt x="1912" y="206"/>
                    <a:pt x="1892" y="177"/>
                    <a:pt x="1862" y="177"/>
                  </a:cubicBezTo>
                  <a:cubicBezTo>
                    <a:pt x="1853" y="177"/>
                    <a:pt x="1843" y="186"/>
                    <a:pt x="1833" y="197"/>
                  </a:cubicBezTo>
                  <a:cubicBezTo>
                    <a:pt x="1784" y="265"/>
                    <a:pt x="1735" y="334"/>
                    <a:pt x="1677" y="402"/>
                  </a:cubicBezTo>
                  <a:lnTo>
                    <a:pt x="1647" y="108"/>
                  </a:lnTo>
                  <a:cubicBezTo>
                    <a:pt x="1637" y="88"/>
                    <a:pt x="1627" y="79"/>
                    <a:pt x="1608" y="79"/>
                  </a:cubicBezTo>
                  <a:cubicBezTo>
                    <a:pt x="1588" y="79"/>
                    <a:pt x="1568" y="99"/>
                    <a:pt x="1568" y="118"/>
                  </a:cubicBezTo>
                  <a:cubicBezTo>
                    <a:pt x="1588" y="236"/>
                    <a:pt x="1598" y="363"/>
                    <a:pt x="1618" y="480"/>
                  </a:cubicBezTo>
                  <a:cubicBezTo>
                    <a:pt x="1559" y="549"/>
                    <a:pt x="1510" y="618"/>
                    <a:pt x="1451" y="687"/>
                  </a:cubicBezTo>
                  <a:cubicBezTo>
                    <a:pt x="1441" y="589"/>
                    <a:pt x="1431" y="500"/>
                    <a:pt x="1422" y="402"/>
                  </a:cubicBezTo>
                  <a:cubicBezTo>
                    <a:pt x="1422" y="382"/>
                    <a:pt x="1402" y="373"/>
                    <a:pt x="1383" y="373"/>
                  </a:cubicBezTo>
                  <a:cubicBezTo>
                    <a:pt x="1363" y="373"/>
                    <a:pt x="1343" y="382"/>
                    <a:pt x="1353" y="412"/>
                  </a:cubicBezTo>
                  <a:cubicBezTo>
                    <a:pt x="1363" y="530"/>
                    <a:pt x="1383" y="647"/>
                    <a:pt x="1392" y="765"/>
                  </a:cubicBezTo>
                  <a:cubicBezTo>
                    <a:pt x="1363" y="814"/>
                    <a:pt x="1333" y="853"/>
                    <a:pt x="1304" y="892"/>
                  </a:cubicBezTo>
                  <a:cubicBezTo>
                    <a:pt x="1265" y="872"/>
                    <a:pt x="1216" y="853"/>
                    <a:pt x="1167" y="853"/>
                  </a:cubicBezTo>
                  <a:cubicBezTo>
                    <a:pt x="1147" y="853"/>
                    <a:pt x="1128" y="863"/>
                    <a:pt x="1108" y="863"/>
                  </a:cubicBezTo>
                  <a:cubicBezTo>
                    <a:pt x="1089" y="814"/>
                    <a:pt x="1069" y="774"/>
                    <a:pt x="1059" y="726"/>
                  </a:cubicBezTo>
                  <a:lnTo>
                    <a:pt x="1059" y="716"/>
                  </a:lnTo>
                  <a:cubicBezTo>
                    <a:pt x="1108" y="608"/>
                    <a:pt x="1147" y="500"/>
                    <a:pt x="1196" y="382"/>
                  </a:cubicBezTo>
                  <a:cubicBezTo>
                    <a:pt x="1206" y="353"/>
                    <a:pt x="1187" y="334"/>
                    <a:pt x="1157" y="334"/>
                  </a:cubicBezTo>
                  <a:cubicBezTo>
                    <a:pt x="1147" y="334"/>
                    <a:pt x="1137" y="343"/>
                    <a:pt x="1128" y="353"/>
                  </a:cubicBezTo>
                  <a:cubicBezTo>
                    <a:pt x="1089" y="451"/>
                    <a:pt x="1059" y="539"/>
                    <a:pt x="1020" y="637"/>
                  </a:cubicBezTo>
                  <a:cubicBezTo>
                    <a:pt x="980" y="559"/>
                    <a:pt x="951" y="471"/>
                    <a:pt x="912" y="393"/>
                  </a:cubicBezTo>
                  <a:cubicBezTo>
                    <a:pt x="922" y="393"/>
                    <a:pt x="922" y="382"/>
                    <a:pt x="922" y="382"/>
                  </a:cubicBezTo>
                  <a:cubicBezTo>
                    <a:pt x="971" y="275"/>
                    <a:pt x="1010" y="157"/>
                    <a:pt x="1059" y="49"/>
                  </a:cubicBezTo>
                  <a:cubicBezTo>
                    <a:pt x="1069" y="20"/>
                    <a:pt x="1049" y="1"/>
                    <a:pt x="102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4"/>
            <p:cNvSpPr/>
            <p:nvPr/>
          </p:nvSpPr>
          <p:spPr>
            <a:xfrm>
              <a:off x="1072537" y="5806446"/>
              <a:ext cx="213231" cy="204911"/>
            </a:xfrm>
            <a:custGeom>
              <a:avLst/>
              <a:gdLst/>
              <a:ahLst/>
              <a:cxnLst/>
              <a:rect l="l" t="t" r="r" b="b"/>
              <a:pathLst>
                <a:path w="1255" h="1206" extrusionOk="0">
                  <a:moveTo>
                    <a:pt x="549" y="1"/>
                  </a:moveTo>
                  <a:cubicBezTo>
                    <a:pt x="539" y="1"/>
                    <a:pt x="529" y="10"/>
                    <a:pt x="529" y="20"/>
                  </a:cubicBezTo>
                  <a:lnTo>
                    <a:pt x="471" y="167"/>
                  </a:lnTo>
                  <a:cubicBezTo>
                    <a:pt x="460" y="158"/>
                    <a:pt x="460" y="147"/>
                    <a:pt x="460" y="138"/>
                  </a:cubicBezTo>
                  <a:cubicBezTo>
                    <a:pt x="441" y="108"/>
                    <a:pt x="431" y="69"/>
                    <a:pt x="412" y="30"/>
                  </a:cubicBezTo>
                  <a:cubicBezTo>
                    <a:pt x="412" y="20"/>
                    <a:pt x="402" y="20"/>
                    <a:pt x="392" y="20"/>
                  </a:cubicBezTo>
                  <a:cubicBezTo>
                    <a:pt x="382" y="20"/>
                    <a:pt x="373" y="30"/>
                    <a:pt x="373" y="49"/>
                  </a:cubicBezTo>
                  <a:cubicBezTo>
                    <a:pt x="392" y="89"/>
                    <a:pt x="412" y="138"/>
                    <a:pt x="431" y="177"/>
                  </a:cubicBezTo>
                  <a:lnTo>
                    <a:pt x="284" y="118"/>
                  </a:lnTo>
                  <a:cubicBezTo>
                    <a:pt x="264" y="118"/>
                    <a:pt x="255" y="138"/>
                    <a:pt x="275" y="147"/>
                  </a:cubicBezTo>
                  <a:cubicBezTo>
                    <a:pt x="333" y="177"/>
                    <a:pt x="392" y="206"/>
                    <a:pt x="451" y="226"/>
                  </a:cubicBezTo>
                  <a:cubicBezTo>
                    <a:pt x="471" y="275"/>
                    <a:pt x="490" y="314"/>
                    <a:pt x="510" y="354"/>
                  </a:cubicBezTo>
                  <a:lnTo>
                    <a:pt x="362" y="295"/>
                  </a:lnTo>
                  <a:lnTo>
                    <a:pt x="353" y="295"/>
                  </a:lnTo>
                  <a:cubicBezTo>
                    <a:pt x="333" y="295"/>
                    <a:pt x="323" y="324"/>
                    <a:pt x="343" y="334"/>
                  </a:cubicBezTo>
                  <a:cubicBezTo>
                    <a:pt x="412" y="354"/>
                    <a:pt x="471" y="383"/>
                    <a:pt x="529" y="412"/>
                  </a:cubicBezTo>
                  <a:cubicBezTo>
                    <a:pt x="539" y="432"/>
                    <a:pt x="549" y="461"/>
                    <a:pt x="558" y="481"/>
                  </a:cubicBezTo>
                  <a:cubicBezTo>
                    <a:pt x="529" y="500"/>
                    <a:pt x="510" y="530"/>
                    <a:pt x="500" y="569"/>
                  </a:cubicBezTo>
                  <a:cubicBezTo>
                    <a:pt x="471" y="559"/>
                    <a:pt x="441" y="559"/>
                    <a:pt x="421" y="559"/>
                  </a:cubicBezTo>
                  <a:lnTo>
                    <a:pt x="412" y="549"/>
                  </a:lnTo>
                  <a:cubicBezTo>
                    <a:pt x="373" y="500"/>
                    <a:pt x="333" y="451"/>
                    <a:pt x="294" y="393"/>
                  </a:cubicBezTo>
                  <a:lnTo>
                    <a:pt x="284" y="393"/>
                  </a:lnTo>
                  <a:cubicBezTo>
                    <a:pt x="264" y="393"/>
                    <a:pt x="255" y="402"/>
                    <a:pt x="264" y="422"/>
                  </a:cubicBezTo>
                  <a:cubicBezTo>
                    <a:pt x="294" y="461"/>
                    <a:pt x="333" y="510"/>
                    <a:pt x="362" y="549"/>
                  </a:cubicBezTo>
                  <a:cubicBezTo>
                    <a:pt x="314" y="539"/>
                    <a:pt x="264" y="539"/>
                    <a:pt x="225" y="530"/>
                  </a:cubicBezTo>
                  <a:lnTo>
                    <a:pt x="216" y="520"/>
                  </a:lnTo>
                  <a:lnTo>
                    <a:pt x="98" y="373"/>
                  </a:lnTo>
                  <a:cubicBezTo>
                    <a:pt x="98" y="363"/>
                    <a:pt x="88" y="363"/>
                    <a:pt x="88" y="363"/>
                  </a:cubicBezTo>
                  <a:cubicBezTo>
                    <a:pt x="68" y="363"/>
                    <a:pt x="59" y="383"/>
                    <a:pt x="68" y="393"/>
                  </a:cubicBezTo>
                  <a:cubicBezTo>
                    <a:pt x="98" y="441"/>
                    <a:pt x="137" y="481"/>
                    <a:pt x="166" y="520"/>
                  </a:cubicBezTo>
                  <a:lnTo>
                    <a:pt x="147" y="520"/>
                  </a:lnTo>
                  <a:cubicBezTo>
                    <a:pt x="108" y="510"/>
                    <a:pt x="68" y="510"/>
                    <a:pt x="29" y="500"/>
                  </a:cubicBezTo>
                  <a:lnTo>
                    <a:pt x="20" y="500"/>
                  </a:lnTo>
                  <a:cubicBezTo>
                    <a:pt x="0" y="500"/>
                    <a:pt x="0" y="539"/>
                    <a:pt x="20" y="539"/>
                  </a:cubicBezTo>
                  <a:cubicBezTo>
                    <a:pt x="68" y="549"/>
                    <a:pt x="118" y="549"/>
                    <a:pt x="157" y="559"/>
                  </a:cubicBezTo>
                  <a:cubicBezTo>
                    <a:pt x="118" y="589"/>
                    <a:pt x="79" y="618"/>
                    <a:pt x="39" y="657"/>
                  </a:cubicBezTo>
                  <a:cubicBezTo>
                    <a:pt x="20" y="667"/>
                    <a:pt x="29" y="687"/>
                    <a:pt x="49" y="687"/>
                  </a:cubicBezTo>
                  <a:lnTo>
                    <a:pt x="59" y="687"/>
                  </a:lnTo>
                  <a:cubicBezTo>
                    <a:pt x="108" y="647"/>
                    <a:pt x="166" y="608"/>
                    <a:pt x="216" y="569"/>
                  </a:cubicBezTo>
                  <a:cubicBezTo>
                    <a:pt x="264" y="569"/>
                    <a:pt x="304" y="578"/>
                    <a:pt x="353" y="589"/>
                  </a:cubicBezTo>
                  <a:cubicBezTo>
                    <a:pt x="314" y="618"/>
                    <a:pt x="275" y="647"/>
                    <a:pt x="225" y="676"/>
                  </a:cubicBezTo>
                  <a:cubicBezTo>
                    <a:pt x="216" y="687"/>
                    <a:pt x="225" y="716"/>
                    <a:pt x="245" y="716"/>
                  </a:cubicBezTo>
                  <a:lnTo>
                    <a:pt x="255" y="706"/>
                  </a:lnTo>
                  <a:cubicBezTo>
                    <a:pt x="304" y="667"/>
                    <a:pt x="353" y="628"/>
                    <a:pt x="412" y="598"/>
                  </a:cubicBezTo>
                  <a:lnTo>
                    <a:pt x="412" y="589"/>
                  </a:lnTo>
                  <a:cubicBezTo>
                    <a:pt x="441" y="598"/>
                    <a:pt x="460" y="598"/>
                    <a:pt x="490" y="608"/>
                  </a:cubicBezTo>
                  <a:cubicBezTo>
                    <a:pt x="490" y="618"/>
                    <a:pt x="500" y="637"/>
                    <a:pt x="500" y="647"/>
                  </a:cubicBezTo>
                  <a:cubicBezTo>
                    <a:pt x="510" y="667"/>
                    <a:pt x="519" y="676"/>
                    <a:pt x="529" y="696"/>
                  </a:cubicBezTo>
                  <a:cubicBezTo>
                    <a:pt x="519" y="716"/>
                    <a:pt x="500" y="735"/>
                    <a:pt x="480" y="765"/>
                  </a:cubicBezTo>
                  <a:lnTo>
                    <a:pt x="471" y="765"/>
                  </a:lnTo>
                  <a:cubicBezTo>
                    <a:pt x="412" y="774"/>
                    <a:pt x="343" y="774"/>
                    <a:pt x="284" y="785"/>
                  </a:cubicBezTo>
                  <a:cubicBezTo>
                    <a:pt x="255" y="794"/>
                    <a:pt x="264" y="824"/>
                    <a:pt x="284" y="824"/>
                  </a:cubicBezTo>
                  <a:cubicBezTo>
                    <a:pt x="343" y="824"/>
                    <a:pt x="392" y="814"/>
                    <a:pt x="451" y="804"/>
                  </a:cubicBezTo>
                  <a:lnTo>
                    <a:pt x="451" y="804"/>
                  </a:lnTo>
                  <a:cubicBezTo>
                    <a:pt x="421" y="843"/>
                    <a:pt x="392" y="883"/>
                    <a:pt x="362" y="912"/>
                  </a:cubicBezTo>
                  <a:lnTo>
                    <a:pt x="353" y="912"/>
                  </a:lnTo>
                  <a:cubicBezTo>
                    <a:pt x="294" y="922"/>
                    <a:pt x="225" y="931"/>
                    <a:pt x="166" y="941"/>
                  </a:cubicBezTo>
                  <a:cubicBezTo>
                    <a:pt x="137" y="951"/>
                    <a:pt x="147" y="981"/>
                    <a:pt x="166" y="981"/>
                  </a:cubicBezTo>
                  <a:cubicBezTo>
                    <a:pt x="225" y="970"/>
                    <a:pt x="275" y="970"/>
                    <a:pt x="333" y="961"/>
                  </a:cubicBezTo>
                  <a:lnTo>
                    <a:pt x="333" y="961"/>
                  </a:lnTo>
                  <a:cubicBezTo>
                    <a:pt x="323" y="970"/>
                    <a:pt x="314" y="970"/>
                    <a:pt x="314" y="981"/>
                  </a:cubicBezTo>
                  <a:cubicBezTo>
                    <a:pt x="284" y="1010"/>
                    <a:pt x="264" y="1039"/>
                    <a:pt x="245" y="1079"/>
                  </a:cubicBezTo>
                  <a:cubicBezTo>
                    <a:pt x="225" y="1088"/>
                    <a:pt x="245" y="1108"/>
                    <a:pt x="255" y="1108"/>
                  </a:cubicBezTo>
                  <a:cubicBezTo>
                    <a:pt x="264" y="1108"/>
                    <a:pt x="264" y="1098"/>
                    <a:pt x="275" y="1098"/>
                  </a:cubicBezTo>
                  <a:cubicBezTo>
                    <a:pt x="304" y="1059"/>
                    <a:pt x="323" y="1020"/>
                    <a:pt x="353" y="990"/>
                  </a:cubicBezTo>
                  <a:cubicBezTo>
                    <a:pt x="362" y="1039"/>
                    <a:pt x="373" y="1088"/>
                    <a:pt x="373" y="1137"/>
                  </a:cubicBezTo>
                  <a:cubicBezTo>
                    <a:pt x="373" y="1157"/>
                    <a:pt x="382" y="1157"/>
                    <a:pt x="392" y="1157"/>
                  </a:cubicBezTo>
                  <a:cubicBezTo>
                    <a:pt x="402" y="1157"/>
                    <a:pt x="412" y="1147"/>
                    <a:pt x="412" y="1137"/>
                  </a:cubicBezTo>
                  <a:cubicBezTo>
                    <a:pt x="402" y="1068"/>
                    <a:pt x="402" y="1010"/>
                    <a:pt x="392" y="941"/>
                  </a:cubicBezTo>
                  <a:cubicBezTo>
                    <a:pt x="421" y="902"/>
                    <a:pt x="451" y="872"/>
                    <a:pt x="480" y="833"/>
                  </a:cubicBezTo>
                  <a:cubicBezTo>
                    <a:pt x="480" y="883"/>
                    <a:pt x="490" y="931"/>
                    <a:pt x="490" y="990"/>
                  </a:cubicBezTo>
                  <a:cubicBezTo>
                    <a:pt x="500" y="1000"/>
                    <a:pt x="500" y="1000"/>
                    <a:pt x="510" y="1000"/>
                  </a:cubicBezTo>
                  <a:cubicBezTo>
                    <a:pt x="519" y="1000"/>
                    <a:pt x="529" y="990"/>
                    <a:pt x="529" y="981"/>
                  </a:cubicBezTo>
                  <a:cubicBezTo>
                    <a:pt x="529" y="912"/>
                    <a:pt x="519" y="853"/>
                    <a:pt x="510" y="785"/>
                  </a:cubicBezTo>
                  <a:cubicBezTo>
                    <a:pt x="529" y="765"/>
                    <a:pt x="549" y="735"/>
                    <a:pt x="569" y="716"/>
                  </a:cubicBezTo>
                  <a:cubicBezTo>
                    <a:pt x="588" y="726"/>
                    <a:pt x="608" y="726"/>
                    <a:pt x="627" y="726"/>
                  </a:cubicBezTo>
                  <a:lnTo>
                    <a:pt x="656" y="726"/>
                  </a:lnTo>
                  <a:cubicBezTo>
                    <a:pt x="667" y="755"/>
                    <a:pt x="676" y="785"/>
                    <a:pt x="696" y="804"/>
                  </a:cubicBezTo>
                  <a:lnTo>
                    <a:pt x="686" y="814"/>
                  </a:lnTo>
                  <a:cubicBezTo>
                    <a:pt x="667" y="872"/>
                    <a:pt x="637" y="931"/>
                    <a:pt x="617" y="990"/>
                  </a:cubicBezTo>
                  <a:cubicBezTo>
                    <a:pt x="608" y="1010"/>
                    <a:pt x="617" y="1020"/>
                    <a:pt x="637" y="1020"/>
                  </a:cubicBezTo>
                  <a:cubicBezTo>
                    <a:pt x="637" y="1020"/>
                    <a:pt x="647" y="1020"/>
                    <a:pt x="647" y="1010"/>
                  </a:cubicBezTo>
                  <a:cubicBezTo>
                    <a:pt x="667" y="961"/>
                    <a:pt x="696" y="912"/>
                    <a:pt x="715" y="863"/>
                  </a:cubicBezTo>
                  <a:cubicBezTo>
                    <a:pt x="725" y="902"/>
                    <a:pt x="745" y="951"/>
                    <a:pt x="765" y="990"/>
                  </a:cubicBezTo>
                  <a:lnTo>
                    <a:pt x="765" y="1000"/>
                  </a:lnTo>
                  <a:cubicBezTo>
                    <a:pt x="735" y="1059"/>
                    <a:pt x="715" y="1118"/>
                    <a:pt x="686" y="1177"/>
                  </a:cubicBezTo>
                  <a:cubicBezTo>
                    <a:pt x="686" y="1186"/>
                    <a:pt x="696" y="1206"/>
                    <a:pt x="706" y="1206"/>
                  </a:cubicBezTo>
                  <a:cubicBezTo>
                    <a:pt x="715" y="1206"/>
                    <a:pt x="725" y="1196"/>
                    <a:pt x="725" y="1186"/>
                  </a:cubicBezTo>
                  <a:lnTo>
                    <a:pt x="784" y="1039"/>
                  </a:lnTo>
                  <a:cubicBezTo>
                    <a:pt x="794" y="1049"/>
                    <a:pt x="794" y="1059"/>
                    <a:pt x="794" y="1068"/>
                  </a:cubicBezTo>
                  <a:cubicBezTo>
                    <a:pt x="813" y="1098"/>
                    <a:pt x="823" y="1137"/>
                    <a:pt x="843" y="1177"/>
                  </a:cubicBezTo>
                  <a:cubicBezTo>
                    <a:pt x="843" y="1186"/>
                    <a:pt x="852" y="1186"/>
                    <a:pt x="863" y="1186"/>
                  </a:cubicBezTo>
                  <a:cubicBezTo>
                    <a:pt x="872" y="1186"/>
                    <a:pt x="882" y="1177"/>
                    <a:pt x="872" y="1157"/>
                  </a:cubicBezTo>
                  <a:cubicBezTo>
                    <a:pt x="863" y="1118"/>
                    <a:pt x="843" y="1068"/>
                    <a:pt x="823" y="1029"/>
                  </a:cubicBezTo>
                  <a:lnTo>
                    <a:pt x="823" y="1029"/>
                  </a:lnTo>
                  <a:lnTo>
                    <a:pt x="970" y="1088"/>
                  </a:lnTo>
                  <a:cubicBezTo>
                    <a:pt x="990" y="1088"/>
                    <a:pt x="1000" y="1068"/>
                    <a:pt x="980" y="1059"/>
                  </a:cubicBezTo>
                  <a:cubicBezTo>
                    <a:pt x="921" y="1029"/>
                    <a:pt x="863" y="1000"/>
                    <a:pt x="804" y="981"/>
                  </a:cubicBezTo>
                  <a:cubicBezTo>
                    <a:pt x="784" y="931"/>
                    <a:pt x="765" y="892"/>
                    <a:pt x="745" y="843"/>
                  </a:cubicBezTo>
                  <a:lnTo>
                    <a:pt x="745" y="843"/>
                  </a:lnTo>
                  <a:cubicBezTo>
                    <a:pt x="794" y="872"/>
                    <a:pt x="843" y="892"/>
                    <a:pt x="892" y="912"/>
                  </a:cubicBezTo>
                  <a:lnTo>
                    <a:pt x="902" y="912"/>
                  </a:lnTo>
                  <a:cubicBezTo>
                    <a:pt x="921" y="912"/>
                    <a:pt x="931" y="883"/>
                    <a:pt x="911" y="872"/>
                  </a:cubicBezTo>
                  <a:cubicBezTo>
                    <a:pt x="843" y="853"/>
                    <a:pt x="784" y="824"/>
                    <a:pt x="725" y="794"/>
                  </a:cubicBezTo>
                  <a:cubicBezTo>
                    <a:pt x="715" y="765"/>
                    <a:pt x="706" y="735"/>
                    <a:pt x="696" y="716"/>
                  </a:cubicBezTo>
                  <a:cubicBezTo>
                    <a:pt x="725" y="696"/>
                    <a:pt x="745" y="667"/>
                    <a:pt x="754" y="637"/>
                  </a:cubicBezTo>
                  <a:cubicBezTo>
                    <a:pt x="784" y="647"/>
                    <a:pt x="813" y="647"/>
                    <a:pt x="833" y="647"/>
                  </a:cubicBezTo>
                  <a:lnTo>
                    <a:pt x="843" y="657"/>
                  </a:lnTo>
                  <a:lnTo>
                    <a:pt x="961" y="804"/>
                  </a:lnTo>
                  <a:cubicBezTo>
                    <a:pt x="961" y="814"/>
                    <a:pt x="970" y="814"/>
                    <a:pt x="970" y="814"/>
                  </a:cubicBezTo>
                  <a:cubicBezTo>
                    <a:pt x="990" y="814"/>
                    <a:pt x="1000" y="804"/>
                    <a:pt x="990" y="785"/>
                  </a:cubicBezTo>
                  <a:cubicBezTo>
                    <a:pt x="961" y="745"/>
                    <a:pt x="921" y="696"/>
                    <a:pt x="892" y="657"/>
                  </a:cubicBezTo>
                  <a:lnTo>
                    <a:pt x="892" y="657"/>
                  </a:lnTo>
                  <a:cubicBezTo>
                    <a:pt x="941" y="667"/>
                    <a:pt x="980" y="667"/>
                    <a:pt x="1029" y="676"/>
                  </a:cubicBezTo>
                  <a:lnTo>
                    <a:pt x="1039" y="687"/>
                  </a:lnTo>
                  <a:lnTo>
                    <a:pt x="1157" y="833"/>
                  </a:lnTo>
                  <a:cubicBezTo>
                    <a:pt x="1157" y="843"/>
                    <a:pt x="1166" y="843"/>
                    <a:pt x="1166" y="843"/>
                  </a:cubicBezTo>
                  <a:cubicBezTo>
                    <a:pt x="1186" y="843"/>
                    <a:pt x="1196" y="824"/>
                    <a:pt x="1186" y="814"/>
                  </a:cubicBezTo>
                  <a:cubicBezTo>
                    <a:pt x="1157" y="765"/>
                    <a:pt x="1117" y="726"/>
                    <a:pt x="1088" y="687"/>
                  </a:cubicBezTo>
                  <a:lnTo>
                    <a:pt x="1107" y="687"/>
                  </a:lnTo>
                  <a:cubicBezTo>
                    <a:pt x="1146" y="696"/>
                    <a:pt x="1186" y="696"/>
                    <a:pt x="1225" y="706"/>
                  </a:cubicBezTo>
                  <a:lnTo>
                    <a:pt x="1235" y="706"/>
                  </a:lnTo>
                  <a:cubicBezTo>
                    <a:pt x="1254" y="706"/>
                    <a:pt x="1254" y="667"/>
                    <a:pt x="1235" y="667"/>
                  </a:cubicBezTo>
                  <a:cubicBezTo>
                    <a:pt x="1186" y="657"/>
                    <a:pt x="1137" y="647"/>
                    <a:pt x="1098" y="647"/>
                  </a:cubicBezTo>
                  <a:cubicBezTo>
                    <a:pt x="1137" y="618"/>
                    <a:pt x="1176" y="589"/>
                    <a:pt x="1215" y="549"/>
                  </a:cubicBezTo>
                  <a:cubicBezTo>
                    <a:pt x="1235" y="539"/>
                    <a:pt x="1225" y="520"/>
                    <a:pt x="1205" y="520"/>
                  </a:cubicBezTo>
                  <a:lnTo>
                    <a:pt x="1196" y="520"/>
                  </a:lnTo>
                  <a:cubicBezTo>
                    <a:pt x="1146" y="559"/>
                    <a:pt x="1088" y="598"/>
                    <a:pt x="1039" y="637"/>
                  </a:cubicBezTo>
                  <a:cubicBezTo>
                    <a:pt x="990" y="628"/>
                    <a:pt x="950" y="628"/>
                    <a:pt x="902" y="618"/>
                  </a:cubicBezTo>
                  <a:cubicBezTo>
                    <a:pt x="941" y="589"/>
                    <a:pt x="980" y="559"/>
                    <a:pt x="1029" y="530"/>
                  </a:cubicBezTo>
                  <a:cubicBezTo>
                    <a:pt x="1039" y="510"/>
                    <a:pt x="1029" y="491"/>
                    <a:pt x="1009" y="491"/>
                  </a:cubicBezTo>
                  <a:lnTo>
                    <a:pt x="1000" y="500"/>
                  </a:lnTo>
                  <a:cubicBezTo>
                    <a:pt x="950" y="539"/>
                    <a:pt x="902" y="569"/>
                    <a:pt x="843" y="608"/>
                  </a:cubicBezTo>
                  <a:cubicBezTo>
                    <a:pt x="813" y="608"/>
                    <a:pt x="784" y="608"/>
                    <a:pt x="754" y="598"/>
                  </a:cubicBezTo>
                  <a:cubicBezTo>
                    <a:pt x="754" y="578"/>
                    <a:pt x="754" y="569"/>
                    <a:pt x="745" y="549"/>
                  </a:cubicBezTo>
                  <a:cubicBezTo>
                    <a:pt x="745" y="530"/>
                    <a:pt x="735" y="520"/>
                    <a:pt x="725" y="510"/>
                  </a:cubicBezTo>
                  <a:cubicBezTo>
                    <a:pt x="745" y="491"/>
                    <a:pt x="754" y="461"/>
                    <a:pt x="774" y="441"/>
                  </a:cubicBezTo>
                  <a:lnTo>
                    <a:pt x="784" y="441"/>
                  </a:lnTo>
                  <a:cubicBezTo>
                    <a:pt x="843" y="432"/>
                    <a:pt x="911" y="422"/>
                    <a:pt x="970" y="422"/>
                  </a:cubicBezTo>
                  <a:cubicBezTo>
                    <a:pt x="1000" y="412"/>
                    <a:pt x="990" y="383"/>
                    <a:pt x="970" y="383"/>
                  </a:cubicBezTo>
                  <a:cubicBezTo>
                    <a:pt x="911" y="383"/>
                    <a:pt x="863" y="393"/>
                    <a:pt x="804" y="402"/>
                  </a:cubicBezTo>
                  <a:lnTo>
                    <a:pt x="892" y="285"/>
                  </a:lnTo>
                  <a:lnTo>
                    <a:pt x="902" y="285"/>
                  </a:lnTo>
                  <a:cubicBezTo>
                    <a:pt x="961" y="285"/>
                    <a:pt x="1029" y="275"/>
                    <a:pt x="1088" y="265"/>
                  </a:cubicBezTo>
                  <a:cubicBezTo>
                    <a:pt x="1117" y="256"/>
                    <a:pt x="1107" y="226"/>
                    <a:pt x="1088" y="226"/>
                  </a:cubicBezTo>
                  <a:cubicBezTo>
                    <a:pt x="1029" y="236"/>
                    <a:pt x="980" y="236"/>
                    <a:pt x="921" y="245"/>
                  </a:cubicBezTo>
                  <a:cubicBezTo>
                    <a:pt x="931" y="236"/>
                    <a:pt x="941" y="236"/>
                    <a:pt x="941" y="226"/>
                  </a:cubicBezTo>
                  <a:cubicBezTo>
                    <a:pt x="970" y="197"/>
                    <a:pt x="990" y="167"/>
                    <a:pt x="1009" y="128"/>
                  </a:cubicBezTo>
                  <a:cubicBezTo>
                    <a:pt x="1029" y="118"/>
                    <a:pt x="1009" y="99"/>
                    <a:pt x="1000" y="99"/>
                  </a:cubicBezTo>
                  <a:cubicBezTo>
                    <a:pt x="990" y="99"/>
                    <a:pt x="990" y="108"/>
                    <a:pt x="980" y="108"/>
                  </a:cubicBezTo>
                  <a:cubicBezTo>
                    <a:pt x="950" y="147"/>
                    <a:pt x="931" y="187"/>
                    <a:pt x="902" y="216"/>
                  </a:cubicBezTo>
                  <a:cubicBezTo>
                    <a:pt x="892" y="167"/>
                    <a:pt x="882" y="118"/>
                    <a:pt x="882" y="69"/>
                  </a:cubicBezTo>
                  <a:cubicBezTo>
                    <a:pt x="882" y="49"/>
                    <a:pt x="872" y="49"/>
                    <a:pt x="863" y="49"/>
                  </a:cubicBezTo>
                  <a:cubicBezTo>
                    <a:pt x="852" y="49"/>
                    <a:pt x="843" y="60"/>
                    <a:pt x="843" y="69"/>
                  </a:cubicBezTo>
                  <a:cubicBezTo>
                    <a:pt x="852" y="138"/>
                    <a:pt x="852" y="197"/>
                    <a:pt x="863" y="265"/>
                  </a:cubicBezTo>
                  <a:cubicBezTo>
                    <a:pt x="833" y="304"/>
                    <a:pt x="804" y="334"/>
                    <a:pt x="774" y="373"/>
                  </a:cubicBezTo>
                  <a:cubicBezTo>
                    <a:pt x="774" y="324"/>
                    <a:pt x="765" y="275"/>
                    <a:pt x="765" y="216"/>
                  </a:cubicBezTo>
                  <a:cubicBezTo>
                    <a:pt x="754" y="206"/>
                    <a:pt x="754" y="206"/>
                    <a:pt x="745" y="206"/>
                  </a:cubicBezTo>
                  <a:cubicBezTo>
                    <a:pt x="735" y="206"/>
                    <a:pt x="725" y="216"/>
                    <a:pt x="725" y="226"/>
                  </a:cubicBezTo>
                  <a:cubicBezTo>
                    <a:pt x="725" y="285"/>
                    <a:pt x="735" y="354"/>
                    <a:pt x="745" y="422"/>
                  </a:cubicBezTo>
                  <a:cubicBezTo>
                    <a:pt x="725" y="441"/>
                    <a:pt x="715" y="461"/>
                    <a:pt x="696" y="481"/>
                  </a:cubicBezTo>
                  <a:cubicBezTo>
                    <a:pt x="676" y="471"/>
                    <a:pt x="647" y="461"/>
                    <a:pt x="627" y="461"/>
                  </a:cubicBezTo>
                  <a:cubicBezTo>
                    <a:pt x="617" y="461"/>
                    <a:pt x="608" y="471"/>
                    <a:pt x="588" y="471"/>
                  </a:cubicBezTo>
                  <a:cubicBezTo>
                    <a:pt x="578" y="441"/>
                    <a:pt x="569" y="422"/>
                    <a:pt x="558" y="393"/>
                  </a:cubicBezTo>
                  <a:lnTo>
                    <a:pt x="569" y="393"/>
                  </a:lnTo>
                  <a:cubicBezTo>
                    <a:pt x="588" y="334"/>
                    <a:pt x="617" y="275"/>
                    <a:pt x="637" y="216"/>
                  </a:cubicBezTo>
                  <a:cubicBezTo>
                    <a:pt x="647" y="197"/>
                    <a:pt x="627" y="187"/>
                    <a:pt x="617" y="187"/>
                  </a:cubicBezTo>
                  <a:cubicBezTo>
                    <a:pt x="617" y="187"/>
                    <a:pt x="608" y="187"/>
                    <a:pt x="608" y="197"/>
                  </a:cubicBezTo>
                  <a:cubicBezTo>
                    <a:pt x="588" y="245"/>
                    <a:pt x="558" y="295"/>
                    <a:pt x="539" y="343"/>
                  </a:cubicBezTo>
                  <a:cubicBezTo>
                    <a:pt x="529" y="304"/>
                    <a:pt x="510" y="256"/>
                    <a:pt x="490" y="216"/>
                  </a:cubicBezTo>
                  <a:lnTo>
                    <a:pt x="490" y="206"/>
                  </a:lnTo>
                  <a:cubicBezTo>
                    <a:pt x="519" y="147"/>
                    <a:pt x="539" y="89"/>
                    <a:pt x="569" y="30"/>
                  </a:cubicBezTo>
                  <a:cubicBezTo>
                    <a:pt x="569" y="20"/>
                    <a:pt x="558" y="1"/>
                    <a:pt x="549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4"/>
            <p:cNvSpPr/>
            <p:nvPr/>
          </p:nvSpPr>
          <p:spPr>
            <a:xfrm>
              <a:off x="155039" y="6117717"/>
              <a:ext cx="609449" cy="569708"/>
            </a:xfrm>
            <a:custGeom>
              <a:avLst/>
              <a:gdLst/>
              <a:ahLst/>
              <a:cxnLst/>
              <a:rect l="l" t="t" r="r" b="b"/>
              <a:pathLst>
                <a:path w="3587" h="3353" extrusionOk="0">
                  <a:moveTo>
                    <a:pt x="2127" y="1"/>
                  </a:moveTo>
                  <a:cubicBezTo>
                    <a:pt x="2097" y="1"/>
                    <a:pt x="2058" y="31"/>
                    <a:pt x="2078" y="70"/>
                  </a:cubicBezTo>
                  <a:cubicBezTo>
                    <a:pt x="2137" y="246"/>
                    <a:pt x="2195" y="412"/>
                    <a:pt x="2254" y="589"/>
                  </a:cubicBezTo>
                  <a:cubicBezTo>
                    <a:pt x="2195" y="706"/>
                    <a:pt x="2137" y="834"/>
                    <a:pt x="2078" y="952"/>
                  </a:cubicBezTo>
                  <a:cubicBezTo>
                    <a:pt x="2029" y="815"/>
                    <a:pt x="1990" y="677"/>
                    <a:pt x="1941" y="530"/>
                  </a:cubicBezTo>
                  <a:cubicBezTo>
                    <a:pt x="1931" y="510"/>
                    <a:pt x="1912" y="501"/>
                    <a:pt x="1892" y="501"/>
                  </a:cubicBezTo>
                  <a:cubicBezTo>
                    <a:pt x="1853" y="501"/>
                    <a:pt x="1823" y="530"/>
                    <a:pt x="1833" y="569"/>
                  </a:cubicBezTo>
                  <a:cubicBezTo>
                    <a:pt x="1892" y="746"/>
                    <a:pt x="1951" y="922"/>
                    <a:pt x="2010" y="1089"/>
                  </a:cubicBezTo>
                  <a:cubicBezTo>
                    <a:pt x="1980" y="1167"/>
                    <a:pt x="1941" y="1236"/>
                    <a:pt x="1912" y="1314"/>
                  </a:cubicBezTo>
                  <a:cubicBezTo>
                    <a:pt x="1882" y="1304"/>
                    <a:pt x="1843" y="1294"/>
                    <a:pt x="1814" y="1294"/>
                  </a:cubicBezTo>
                  <a:cubicBezTo>
                    <a:pt x="1804" y="1294"/>
                    <a:pt x="1794" y="1294"/>
                    <a:pt x="1784" y="1304"/>
                  </a:cubicBezTo>
                  <a:cubicBezTo>
                    <a:pt x="1725" y="1304"/>
                    <a:pt x="1677" y="1324"/>
                    <a:pt x="1637" y="1344"/>
                  </a:cubicBezTo>
                  <a:cubicBezTo>
                    <a:pt x="1588" y="1275"/>
                    <a:pt x="1539" y="1206"/>
                    <a:pt x="1500" y="1138"/>
                  </a:cubicBezTo>
                  <a:lnTo>
                    <a:pt x="1500" y="1128"/>
                  </a:lnTo>
                  <a:cubicBezTo>
                    <a:pt x="1529" y="942"/>
                    <a:pt x="1568" y="765"/>
                    <a:pt x="1598" y="579"/>
                  </a:cubicBezTo>
                  <a:cubicBezTo>
                    <a:pt x="1608" y="540"/>
                    <a:pt x="1568" y="521"/>
                    <a:pt x="1539" y="521"/>
                  </a:cubicBezTo>
                  <a:cubicBezTo>
                    <a:pt x="1520" y="521"/>
                    <a:pt x="1490" y="530"/>
                    <a:pt x="1490" y="560"/>
                  </a:cubicBezTo>
                  <a:cubicBezTo>
                    <a:pt x="1461" y="717"/>
                    <a:pt x="1441" y="863"/>
                    <a:pt x="1412" y="1020"/>
                  </a:cubicBezTo>
                  <a:cubicBezTo>
                    <a:pt x="1333" y="902"/>
                    <a:pt x="1255" y="795"/>
                    <a:pt x="1176" y="687"/>
                  </a:cubicBezTo>
                  <a:cubicBezTo>
                    <a:pt x="1187" y="677"/>
                    <a:pt x="1187" y="667"/>
                    <a:pt x="1187" y="667"/>
                  </a:cubicBezTo>
                  <a:cubicBezTo>
                    <a:pt x="1216" y="481"/>
                    <a:pt x="1255" y="305"/>
                    <a:pt x="1285" y="118"/>
                  </a:cubicBezTo>
                  <a:cubicBezTo>
                    <a:pt x="1285" y="79"/>
                    <a:pt x="1255" y="60"/>
                    <a:pt x="1226" y="60"/>
                  </a:cubicBezTo>
                  <a:cubicBezTo>
                    <a:pt x="1206" y="60"/>
                    <a:pt x="1176" y="70"/>
                    <a:pt x="1176" y="99"/>
                  </a:cubicBezTo>
                  <a:cubicBezTo>
                    <a:pt x="1147" y="256"/>
                    <a:pt x="1118" y="403"/>
                    <a:pt x="1098" y="560"/>
                  </a:cubicBezTo>
                  <a:cubicBezTo>
                    <a:pt x="1078" y="540"/>
                    <a:pt x="1069" y="521"/>
                    <a:pt x="1049" y="491"/>
                  </a:cubicBezTo>
                  <a:cubicBezTo>
                    <a:pt x="991" y="403"/>
                    <a:pt x="922" y="314"/>
                    <a:pt x="863" y="216"/>
                  </a:cubicBezTo>
                  <a:cubicBezTo>
                    <a:pt x="853" y="197"/>
                    <a:pt x="834" y="197"/>
                    <a:pt x="824" y="197"/>
                  </a:cubicBezTo>
                  <a:cubicBezTo>
                    <a:pt x="784" y="197"/>
                    <a:pt x="745" y="236"/>
                    <a:pt x="775" y="275"/>
                  </a:cubicBezTo>
                  <a:cubicBezTo>
                    <a:pt x="853" y="393"/>
                    <a:pt x="922" y="501"/>
                    <a:pt x="1000" y="608"/>
                  </a:cubicBezTo>
                  <a:cubicBezTo>
                    <a:pt x="853" y="579"/>
                    <a:pt x="706" y="550"/>
                    <a:pt x="569" y="521"/>
                  </a:cubicBezTo>
                  <a:lnTo>
                    <a:pt x="549" y="521"/>
                  </a:lnTo>
                  <a:cubicBezTo>
                    <a:pt x="490" y="521"/>
                    <a:pt x="481" y="619"/>
                    <a:pt x="540" y="628"/>
                  </a:cubicBezTo>
                  <a:cubicBezTo>
                    <a:pt x="726" y="667"/>
                    <a:pt x="902" y="697"/>
                    <a:pt x="1089" y="736"/>
                  </a:cubicBezTo>
                  <a:cubicBezTo>
                    <a:pt x="1157" y="844"/>
                    <a:pt x="1235" y="952"/>
                    <a:pt x="1314" y="1069"/>
                  </a:cubicBezTo>
                  <a:cubicBezTo>
                    <a:pt x="1167" y="1040"/>
                    <a:pt x="1020" y="1011"/>
                    <a:pt x="882" y="981"/>
                  </a:cubicBezTo>
                  <a:lnTo>
                    <a:pt x="863" y="981"/>
                  </a:lnTo>
                  <a:cubicBezTo>
                    <a:pt x="804" y="981"/>
                    <a:pt x="795" y="1079"/>
                    <a:pt x="863" y="1089"/>
                  </a:cubicBezTo>
                  <a:cubicBezTo>
                    <a:pt x="1039" y="1118"/>
                    <a:pt x="1216" y="1157"/>
                    <a:pt x="1402" y="1196"/>
                  </a:cubicBezTo>
                  <a:cubicBezTo>
                    <a:pt x="1451" y="1265"/>
                    <a:pt x="1500" y="1333"/>
                    <a:pt x="1549" y="1412"/>
                  </a:cubicBezTo>
                  <a:cubicBezTo>
                    <a:pt x="1481" y="1471"/>
                    <a:pt x="1441" y="1559"/>
                    <a:pt x="1441" y="1647"/>
                  </a:cubicBezTo>
                  <a:cubicBezTo>
                    <a:pt x="1353" y="1657"/>
                    <a:pt x="1265" y="1657"/>
                    <a:pt x="1187" y="1667"/>
                  </a:cubicBezTo>
                  <a:cubicBezTo>
                    <a:pt x="1176" y="1667"/>
                    <a:pt x="1176" y="1657"/>
                    <a:pt x="1176" y="1657"/>
                  </a:cubicBezTo>
                  <a:cubicBezTo>
                    <a:pt x="1030" y="1540"/>
                    <a:pt x="893" y="1422"/>
                    <a:pt x="745" y="1304"/>
                  </a:cubicBezTo>
                  <a:cubicBezTo>
                    <a:pt x="736" y="1294"/>
                    <a:pt x="726" y="1285"/>
                    <a:pt x="716" y="1285"/>
                  </a:cubicBezTo>
                  <a:cubicBezTo>
                    <a:pt x="677" y="1285"/>
                    <a:pt x="638" y="1344"/>
                    <a:pt x="677" y="1383"/>
                  </a:cubicBezTo>
                  <a:lnTo>
                    <a:pt x="1030" y="1677"/>
                  </a:lnTo>
                  <a:cubicBezTo>
                    <a:pt x="902" y="1686"/>
                    <a:pt x="765" y="1696"/>
                    <a:pt x="628" y="1706"/>
                  </a:cubicBezTo>
                  <a:lnTo>
                    <a:pt x="618" y="1696"/>
                  </a:lnTo>
                  <a:cubicBezTo>
                    <a:pt x="481" y="1579"/>
                    <a:pt x="334" y="1461"/>
                    <a:pt x="196" y="1344"/>
                  </a:cubicBezTo>
                  <a:cubicBezTo>
                    <a:pt x="187" y="1333"/>
                    <a:pt x="177" y="1333"/>
                    <a:pt x="157" y="1333"/>
                  </a:cubicBezTo>
                  <a:cubicBezTo>
                    <a:pt x="118" y="1333"/>
                    <a:pt x="79" y="1392"/>
                    <a:pt x="128" y="1422"/>
                  </a:cubicBezTo>
                  <a:cubicBezTo>
                    <a:pt x="246" y="1520"/>
                    <a:pt x="363" y="1627"/>
                    <a:pt x="481" y="1725"/>
                  </a:cubicBezTo>
                  <a:lnTo>
                    <a:pt x="403" y="1725"/>
                  </a:lnTo>
                  <a:cubicBezTo>
                    <a:pt x="294" y="1736"/>
                    <a:pt x="177" y="1745"/>
                    <a:pt x="69" y="1755"/>
                  </a:cubicBezTo>
                  <a:cubicBezTo>
                    <a:pt x="0" y="1755"/>
                    <a:pt x="11" y="1863"/>
                    <a:pt x="69" y="1863"/>
                  </a:cubicBezTo>
                  <a:lnTo>
                    <a:pt x="79" y="1863"/>
                  </a:lnTo>
                  <a:cubicBezTo>
                    <a:pt x="207" y="1853"/>
                    <a:pt x="344" y="1843"/>
                    <a:pt x="471" y="1834"/>
                  </a:cubicBezTo>
                  <a:lnTo>
                    <a:pt x="471" y="1834"/>
                  </a:lnTo>
                  <a:cubicBezTo>
                    <a:pt x="373" y="1941"/>
                    <a:pt x="275" y="2049"/>
                    <a:pt x="177" y="2167"/>
                  </a:cubicBezTo>
                  <a:cubicBezTo>
                    <a:pt x="148" y="2206"/>
                    <a:pt x="187" y="2255"/>
                    <a:pt x="226" y="2255"/>
                  </a:cubicBezTo>
                  <a:cubicBezTo>
                    <a:pt x="236" y="2255"/>
                    <a:pt x="255" y="2245"/>
                    <a:pt x="265" y="2235"/>
                  </a:cubicBezTo>
                  <a:cubicBezTo>
                    <a:pt x="383" y="2098"/>
                    <a:pt x="510" y="1961"/>
                    <a:pt x="628" y="1823"/>
                  </a:cubicBezTo>
                  <a:cubicBezTo>
                    <a:pt x="765" y="1814"/>
                    <a:pt x="893" y="1794"/>
                    <a:pt x="1030" y="1784"/>
                  </a:cubicBezTo>
                  <a:lnTo>
                    <a:pt x="1030" y="1784"/>
                  </a:lnTo>
                  <a:cubicBezTo>
                    <a:pt x="932" y="1902"/>
                    <a:pt x="834" y="2010"/>
                    <a:pt x="736" y="2117"/>
                  </a:cubicBezTo>
                  <a:cubicBezTo>
                    <a:pt x="706" y="2157"/>
                    <a:pt x="736" y="2206"/>
                    <a:pt x="784" y="2206"/>
                  </a:cubicBezTo>
                  <a:cubicBezTo>
                    <a:pt x="795" y="2206"/>
                    <a:pt x="804" y="2206"/>
                    <a:pt x="824" y="2196"/>
                  </a:cubicBezTo>
                  <a:cubicBezTo>
                    <a:pt x="941" y="2049"/>
                    <a:pt x="1059" y="1912"/>
                    <a:pt x="1187" y="1775"/>
                  </a:cubicBezTo>
                  <a:cubicBezTo>
                    <a:pt x="1274" y="1765"/>
                    <a:pt x="1353" y="1765"/>
                    <a:pt x="1441" y="1755"/>
                  </a:cubicBezTo>
                  <a:cubicBezTo>
                    <a:pt x="1461" y="1843"/>
                    <a:pt x="1520" y="1921"/>
                    <a:pt x="1588" y="1980"/>
                  </a:cubicBezTo>
                  <a:cubicBezTo>
                    <a:pt x="1559" y="2049"/>
                    <a:pt x="1520" y="2128"/>
                    <a:pt x="1481" y="2196"/>
                  </a:cubicBezTo>
                  <a:cubicBezTo>
                    <a:pt x="1481" y="2206"/>
                    <a:pt x="1470" y="2206"/>
                    <a:pt x="1461" y="2206"/>
                  </a:cubicBezTo>
                  <a:cubicBezTo>
                    <a:pt x="1294" y="2265"/>
                    <a:pt x="1118" y="2333"/>
                    <a:pt x="951" y="2392"/>
                  </a:cubicBezTo>
                  <a:cubicBezTo>
                    <a:pt x="893" y="2411"/>
                    <a:pt x="912" y="2500"/>
                    <a:pt x="961" y="2500"/>
                  </a:cubicBezTo>
                  <a:lnTo>
                    <a:pt x="980" y="2500"/>
                  </a:lnTo>
                  <a:cubicBezTo>
                    <a:pt x="1128" y="2441"/>
                    <a:pt x="1274" y="2392"/>
                    <a:pt x="1422" y="2333"/>
                  </a:cubicBezTo>
                  <a:lnTo>
                    <a:pt x="1422" y="2333"/>
                  </a:lnTo>
                  <a:cubicBezTo>
                    <a:pt x="1363" y="2461"/>
                    <a:pt x="1304" y="2578"/>
                    <a:pt x="1245" y="2705"/>
                  </a:cubicBezTo>
                  <a:lnTo>
                    <a:pt x="1226" y="2705"/>
                  </a:lnTo>
                  <a:cubicBezTo>
                    <a:pt x="1049" y="2764"/>
                    <a:pt x="882" y="2833"/>
                    <a:pt x="706" y="2892"/>
                  </a:cubicBezTo>
                  <a:cubicBezTo>
                    <a:pt x="647" y="2912"/>
                    <a:pt x="677" y="2999"/>
                    <a:pt x="726" y="2999"/>
                  </a:cubicBezTo>
                  <a:lnTo>
                    <a:pt x="745" y="2999"/>
                  </a:lnTo>
                  <a:cubicBezTo>
                    <a:pt x="893" y="2941"/>
                    <a:pt x="1030" y="2892"/>
                    <a:pt x="1176" y="2843"/>
                  </a:cubicBezTo>
                  <a:lnTo>
                    <a:pt x="1176" y="2843"/>
                  </a:lnTo>
                  <a:lnTo>
                    <a:pt x="1147" y="2901"/>
                  </a:lnTo>
                  <a:cubicBezTo>
                    <a:pt x="1098" y="3010"/>
                    <a:pt x="1049" y="3108"/>
                    <a:pt x="1000" y="3206"/>
                  </a:cubicBezTo>
                  <a:cubicBezTo>
                    <a:pt x="980" y="3254"/>
                    <a:pt x="1020" y="3284"/>
                    <a:pt x="1049" y="3284"/>
                  </a:cubicBezTo>
                  <a:cubicBezTo>
                    <a:pt x="1069" y="3284"/>
                    <a:pt x="1089" y="3274"/>
                    <a:pt x="1098" y="3254"/>
                  </a:cubicBezTo>
                  <a:lnTo>
                    <a:pt x="1274" y="2901"/>
                  </a:lnTo>
                  <a:cubicBezTo>
                    <a:pt x="1314" y="3039"/>
                    <a:pt x="1363" y="3176"/>
                    <a:pt x="1412" y="3313"/>
                  </a:cubicBezTo>
                  <a:cubicBezTo>
                    <a:pt x="1422" y="3343"/>
                    <a:pt x="1441" y="3352"/>
                    <a:pt x="1461" y="3352"/>
                  </a:cubicBezTo>
                  <a:cubicBezTo>
                    <a:pt x="1490" y="3352"/>
                    <a:pt x="1529" y="3323"/>
                    <a:pt x="1520" y="3284"/>
                  </a:cubicBezTo>
                  <a:cubicBezTo>
                    <a:pt x="1461" y="3108"/>
                    <a:pt x="1402" y="2931"/>
                    <a:pt x="1333" y="2755"/>
                  </a:cubicBezTo>
                  <a:cubicBezTo>
                    <a:pt x="1392" y="2637"/>
                    <a:pt x="1451" y="2520"/>
                    <a:pt x="1510" y="2392"/>
                  </a:cubicBezTo>
                  <a:cubicBezTo>
                    <a:pt x="1559" y="2539"/>
                    <a:pt x="1608" y="2676"/>
                    <a:pt x="1657" y="2814"/>
                  </a:cubicBezTo>
                  <a:cubicBezTo>
                    <a:pt x="1657" y="2843"/>
                    <a:pt x="1677" y="2853"/>
                    <a:pt x="1696" y="2853"/>
                  </a:cubicBezTo>
                  <a:cubicBezTo>
                    <a:pt x="1735" y="2853"/>
                    <a:pt x="1774" y="2823"/>
                    <a:pt x="1755" y="2774"/>
                  </a:cubicBezTo>
                  <a:cubicBezTo>
                    <a:pt x="1696" y="2607"/>
                    <a:pt x="1637" y="2431"/>
                    <a:pt x="1579" y="2255"/>
                  </a:cubicBezTo>
                  <a:cubicBezTo>
                    <a:pt x="1618" y="2176"/>
                    <a:pt x="1647" y="2108"/>
                    <a:pt x="1686" y="2030"/>
                  </a:cubicBezTo>
                  <a:cubicBezTo>
                    <a:pt x="1725" y="2039"/>
                    <a:pt x="1764" y="2049"/>
                    <a:pt x="1814" y="2049"/>
                  </a:cubicBezTo>
                  <a:lnTo>
                    <a:pt x="1843" y="2049"/>
                  </a:lnTo>
                  <a:cubicBezTo>
                    <a:pt x="1882" y="2049"/>
                    <a:pt x="1931" y="2039"/>
                    <a:pt x="1960" y="2019"/>
                  </a:cubicBezTo>
                  <a:cubicBezTo>
                    <a:pt x="2010" y="2078"/>
                    <a:pt x="2049" y="2147"/>
                    <a:pt x="2097" y="2206"/>
                  </a:cubicBezTo>
                  <a:cubicBezTo>
                    <a:pt x="2088" y="2215"/>
                    <a:pt x="2088" y="2215"/>
                    <a:pt x="2088" y="2226"/>
                  </a:cubicBezTo>
                  <a:cubicBezTo>
                    <a:pt x="2058" y="2402"/>
                    <a:pt x="2029" y="2588"/>
                    <a:pt x="1990" y="2764"/>
                  </a:cubicBezTo>
                  <a:cubicBezTo>
                    <a:pt x="1990" y="2803"/>
                    <a:pt x="2019" y="2833"/>
                    <a:pt x="2049" y="2833"/>
                  </a:cubicBezTo>
                  <a:cubicBezTo>
                    <a:pt x="2078" y="2833"/>
                    <a:pt x="2097" y="2814"/>
                    <a:pt x="2097" y="2784"/>
                  </a:cubicBezTo>
                  <a:cubicBezTo>
                    <a:pt x="2127" y="2637"/>
                    <a:pt x="2156" y="2480"/>
                    <a:pt x="2186" y="2333"/>
                  </a:cubicBezTo>
                  <a:cubicBezTo>
                    <a:pt x="2254" y="2441"/>
                    <a:pt x="2333" y="2559"/>
                    <a:pt x="2411" y="2666"/>
                  </a:cubicBezTo>
                  <a:cubicBezTo>
                    <a:pt x="2411" y="2666"/>
                    <a:pt x="2402" y="2676"/>
                    <a:pt x="2402" y="2686"/>
                  </a:cubicBezTo>
                  <a:cubicBezTo>
                    <a:pt x="2372" y="2862"/>
                    <a:pt x="2343" y="3049"/>
                    <a:pt x="2313" y="3225"/>
                  </a:cubicBezTo>
                  <a:cubicBezTo>
                    <a:pt x="2304" y="3264"/>
                    <a:pt x="2333" y="3284"/>
                    <a:pt x="2362" y="3284"/>
                  </a:cubicBezTo>
                  <a:cubicBezTo>
                    <a:pt x="2391" y="3284"/>
                    <a:pt x="2411" y="3274"/>
                    <a:pt x="2411" y="3245"/>
                  </a:cubicBezTo>
                  <a:cubicBezTo>
                    <a:pt x="2441" y="3097"/>
                    <a:pt x="2470" y="2941"/>
                    <a:pt x="2500" y="2794"/>
                  </a:cubicBezTo>
                  <a:cubicBezTo>
                    <a:pt x="2509" y="2814"/>
                    <a:pt x="2519" y="2833"/>
                    <a:pt x="2539" y="2853"/>
                  </a:cubicBezTo>
                  <a:cubicBezTo>
                    <a:pt x="2598" y="2951"/>
                    <a:pt x="2666" y="3039"/>
                    <a:pt x="2725" y="3127"/>
                  </a:cubicBezTo>
                  <a:cubicBezTo>
                    <a:pt x="2735" y="3147"/>
                    <a:pt x="2754" y="3156"/>
                    <a:pt x="2774" y="3156"/>
                  </a:cubicBezTo>
                  <a:cubicBezTo>
                    <a:pt x="2803" y="3156"/>
                    <a:pt x="2842" y="3108"/>
                    <a:pt x="2813" y="3068"/>
                  </a:cubicBezTo>
                  <a:cubicBezTo>
                    <a:pt x="2744" y="2960"/>
                    <a:pt x="2666" y="2853"/>
                    <a:pt x="2598" y="2745"/>
                  </a:cubicBezTo>
                  <a:lnTo>
                    <a:pt x="2598" y="2745"/>
                  </a:lnTo>
                  <a:cubicBezTo>
                    <a:pt x="2735" y="2774"/>
                    <a:pt x="2881" y="2794"/>
                    <a:pt x="3029" y="2823"/>
                  </a:cubicBezTo>
                  <a:lnTo>
                    <a:pt x="3038" y="2833"/>
                  </a:lnTo>
                  <a:cubicBezTo>
                    <a:pt x="3097" y="2833"/>
                    <a:pt x="3107" y="2735"/>
                    <a:pt x="3048" y="2716"/>
                  </a:cubicBezTo>
                  <a:cubicBezTo>
                    <a:pt x="2862" y="2686"/>
                    <a:pt x="2685" y="2647"/>
                    <a:pt x="2509" y="2618"/>
                  </a:cubicBezTo>
                  <a:cubicBezTo>
                    <a:pt x="2431" y="2500"/>
                    <a:pt x="2352" y="2392"/>
                    <a:pt x="2274" y="2284"/>
                  </a:cubicBezTo>
                  <a:lnTo>
                    <a:pt x="2274" y="2284"/>
                  </a:lnTo>
                  <a:lnTo>
                    <a:pt x="2715" y="2372"/>
                  </a:lnTo>
                  <a:lnTo>
                    <a:pt x="2725" y="2372"/>
                  </a:lnTo>
                  <a:cubicBezTo>
                    <a:pt x="2783" y="2372"/>
                    <a:pt x="2794" y="2274"/>
                    <a:pt x="2735" y="2265"/>
                  </a:cubicBezTo>
                  <a:cubicBezTo>
                    <a:pt x="2548" y="2226"/>
                    <a:pt x="2372" y="2186"/>
                    <a:pt x="2195" y="2157"/>
                  </a:cubicBezTo>
                  <a:lnTo>
                    <a:pt x="2186" y="2157"/>
                  </a:lnTo>
                  <a:cubicBezTo>
                    <a:pt x="2147" y="2088"/>
                    <a:pt x="2097" y="2030"/>
                    <a:pt x="2058" y="1961"/>
                  </a:cubicBezTo>
                  <a:cubicBezTo>
                    <a:pt x="2137" y="1892"/>
                    <a:pt x="2176" y="1804"/>
                    <a:pt x="2186" y="1696"/>
                  </a:cubicBezTo>
                  <a:cubicBezTo>
                    <a:pt x="2264" y="1696"/>
                    <a:pt x="2333" y="1686"/>
                    <a:pt x="2411" y="1677"/>
                  </a:cubicBezTo>
                  <a:cubicBezTo>
                    <a:pt x="2411" y="1686"/>
                    <a:pt x="2411" y="1686"/>
                    <a:pt x="2421" y="1696"/>
                  </a:cubicBezTo>
                  <a:cubicBezTo>
                    <a:pt x="2558" y="1814"/>
                    <a:pt x="2705" y="1932"/>
                    <a:pt x="2842" y="2049"/>
                  </a:cubicBezTo>
                  <a:cubicBezTo>
                    <a:pt x="2852" y="2059"/>
                    <a:pt x="2862" y="2059"/>
                    <a:pt x="2872" y="2059"/>
                  </a:cubicBezTo>
                  <a:cubicBezTo>
                    <a:pt x="2921" y="2059"/>
                    <a:pt x="2950" y="2000"/>
                    <a:pt x="2911" y="1961"/>
                  </a:cubicBezTo>
                  <a:lnTo>
                    <a:pt x="2558" y="1667"/>
                  </a:lnTo>
                  <a:cubicBezTo>
                    <a:pt x="2696" y="1657"/>
                    <a:pt x="2823" y="1647"/>
                    <a:pt x="2960" y="1638"/>
                  </a:cubicBezTo>
                  <a:cubicBezTo>
                    <a:pt x="2960" y="1647"/>
                    <a:pt x="2970" y="1647"/>
                    <a:pt x="2970" y="1647"/>
                  </a:cubicBezTo>
                  <a:cubicBezTo>
                    <a:pt x="3117" y="1775"/>
                    <a:pt x="3254" y="1892"/>
                    <a:pt x="3391" y="2010"/>
                  </a:cubicBezTo>
                  <a:cubicBezTo>
                    <a:pt x="3411" y="2010"/>
                    <a:pt x="3421" y="2019"/>
                    <a:pt x="3430" y="2019"/>
                  </a:cubicBezTo>
                  <a:cubicBezTo>
                    <a:pt x="3469" y="2019"/>
                    <a:pt x="3509" y="1961"/>
                    <a:pt x="3469" y="1921"/>
                  </a:cubicBezTo>
                  <a:lnTo>
                    <a:pt x="3117" y="1627"/>
                  </a:lnTo>
                  <a:cubicBezTo>
                    <a:pt x="3136" y="1627"/>
                    <a:pt x="3166" y="1627"/>
                    <a:pt x="3186" y="1618"/>
                  </a:cubicBezTo>
                  <a:cubicBezTo>
                    <a:pt x="3303" y="1608"/>
                    <a:pt x="3411" y="1608"/>
                    <a:pt x="3519" y="1598"/>
                  </a:cubicBezTo>
                  <a:cubicBezTo>
                    <a:pt x="3587" y="1588"/>
                    <a:pt x="3587" y="1490"/>
                    <a:pt x="3519" y="1490"/>
                  </a:cubicBezTo>
                  <a:cubicBezTo>
                    <a:pt x="3382" y="1500"/>
                    <a:pt x="3254" y="1510"/>
                    <a:pt x="3117" y="1520"/>
                  </a:cubicBezTo>
                  <a:cubicBezTo>
                    <a:pt x="3215" y="1402"/>
                    <a:pt x="3313" y="1294"/>
                    <a:pt x="3411" y="1187"/>
                  </a:cubicBezTo>
                  <a:cubicBezTo>
                    <a:pt x="3440" y="1148"/>
                    <a:pt x="3411" y="1098"/>
                    <a:pt x="3362" y="1098"/>
                  </a:cubicBezTo>
                  <a:cubicBezTo>
                    <a:pt x="3352" y="1098"/>
                    <a:pt x="3342" y="1098"/>
                    <a:pt x="3323" y="1118"/>
                  </a:cubicBezTo>
                  <a:cubicBezTo>
                    <a:pt x="3205" y="1255"/>
                    <a:pt x="3088" y="1392"/>
                    <a:pt x="2960" y="1529"/>
                  </a:cubicBezTo>
                  <a:cubicBezTo>
                    <a:pt x="2833" y="1540"/>
                    <a:pt x="2696" y="1549"/>
                    <a:pt x="2568" y="1559"/>
                  </a:cubicBezTo>
                  <a:cubicBezTo>
                    <a:pt x="2656" y="1451"/>
                    <a:pt x="2754" y="1333"/>
                    <a:pt x="2852" y="1226"/>
                  </a:cubicBezTo>
                  <a:cubicBezTo>
                    <a:pt x="2892" y="1187"/>
                    <a:pt x="2852" y="1138"/>
                    <a:pt x="2813" y="1138"/>
                  </a:cubicBezTo>
                  <a:cubicBezTo>
                    <a:pt x="2794" y="1138"/>
                    <a:pt x="2783" y="1148"/>
                    <a:pt x="2774" y="1157"/>
                  </a:cubicBezTo>
                  <a:cubicBezTo>
                    <a:pt x="2646" y="1294"/>
                    <a:pt x="2529" y="1431"/>
                    <a:pt x="2411" y="1569"/>
                  </a:cubicBezTo>
                  <a:cubicBezTo>
                    <a:pt x="2333" y="1579"/>
                    <a:pt x="2254" y="1588"/>
                    <a:pt x="2176" y="1588"/>
                  </a:cubicBezTo>
                  <a:cubicBezTo>
                    <a:pt x="2156" y="1490"/>
                    <a:pt x="2097" y="1402"/>
                    <a:pt x="2010" y="1353"/>
                  </a:cubicBezTo>
                  <a:cubicBezTo>
                    <a:pt x="2039" y="1285"/>
                    <a:pt x="2078" y="1216"/>
                    <a:pt x="2108" y="1148"/>
                  </a:cubicBezTo>
                  <a:lnTo>
                    <a:pt x="2127" y="1148"/>
                  </a:lnTo>
                  <a:cubicBezTo>
                    <a:pt x="2293" y="1079"/>
                    <a:pt x="2470" y="1020"/>
                    <a:pt x="2646" y="952"/>
                  </a:cubicBezTo>
                  <a:cubicBezTo>
                    <a:pt x="2705" y="932"/>
                    <a:pt x="2676" y="854"/>
                    <a:pt x="2627" y="854"/>
                  </a:cubicBezTo>
                  <a:lnTo>
                    <a:pt x="2607" y="854"/>
                  </a:lnTo>
                  <a:cubicBezTo>
                    <a:pt x="2460" y="902"/>
                    <a:pt x="2313" y="961"/>
                    <a:pt x="2176" y="1011"/>
                  </a:cubicBezTo>
                  <a:cubicBezTo>
                    <a:pt x="2235" y="893"/>
                    <a:pt x="2293" y="765"/>
                    <a:pt x="2352" y="648"/>
                  </a:cubicBezTo>
                  <a:lnTo>
                    <a:pt x="2362" y="648"/>
                  </a:lnTo>
                  <a:cubicBezTo>
                    <a:pt x="2539" y="579"/>
                    <a:pt x="2715" y="521"/>
                    <a:pt x="2881" y="452"/>
                  </a:cubicBezTo>
                  <a:cubicBezTo>
                    <a:pt x="2940" y="432"/>
                    <a:pt x="2921" y="344"/>
                    <a:pt x="2862" y="344"/>
                  </a:cubicBezTo>
                  <a:cubicBezTo>
                    <a:pt x="2862" y="344"/>
                    <a:pt x="2852" y="354"/>
                    <a:pt x="2842" y="354"/>
                  </a:cubicBezTo>
                  <a:cubicBezTo>
                    <a:pt x="2705" y="403"/>
                    <a:pt x="2558" y="462"/>
                    <a:pt x="2411" y="510"/>
                  </a:cubicBezTo>
                  <a:cubicBezTo>
                    <a:pt x="2421" y="491"/>
                    <a:pt x="2431" y="462"/>
                    <a:pt x="2441" y="442"/>
                  </a:cubicBezTo>
                  <a:cubicBezTo>
                    <a:pt x="2489" y="344"/>
                    <a:pt x="2539" y="236"/>
                    <a:pt x="2587" y="138"/>
                  </a:cubicBezTo>
                  <a:cubicBezTo>
                    <a:pt x="2607" y="99"/>
                    <a:pt x="2578" y="60"/>
                    <a:pt x="2539" y="60"/>
                  </a:cubicBezTo>
                  <a:cubicBezTo>
                    <a:pt x="2519" y="60"/>
                    <a:pt x="2500" y="70"/>
                    <a:pt x="2489" y="89"/>
                  </a:cubicBezTo>
                  <a:cubicBezTo>
                    <a:pt x="2431" y="207"/>
                    <a:pt x="2382" y="334"/>
                    <a:pt x="2323" y="452"/>
                  </a:cubicBezTo>
                  <a:cubicBezTo>
                    <a:pt x="2274" y="314"/>
                    <a:pt x="2225" y="168"/>
                    <a:pt x="2176" y="31"/>
                  </a:cubicBezTo>
                  <a:cubicBezTo>
                    <a:pt x="2166" y="11"/>
                    <a:pt x="2147" y="1"/>
                    <a:pt x="2127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4"/>
            <p:cNvSpPr/>
            <p:nvPr/>
          </p:nvSpPr>
          <p:spPr>
            <a:xfrm>
              <a:off x="2580972" y="6585641"/>
              <a:ext cx="214760" cy="199984"/>
            </a:xfrm>
            <a:custGeom>
              <a:avLst/>
              <a:gdLst/>
              <a:ahLst/>
              <a:cxnLst/>
              <a:rect l="l" t="t" r="r" b="b"/>
              <a:pathLst>
                <a:path w="1264" h="1177" extrusionOk="0">
                  <a:moveTo>
                    <a:pt x="490" y="1"/>
                  </a:moveTo>
                  <a:cubicBezTo>
                    <a:pt x="480" y="1"/>
                    <a:pt x="471" y="10"/>
                    <a:pt x="471" y="20"/>
                  </a:cubicBezTo>
                  <a:cubicBezTo>
                    <a:pt x="451" y="69"/>
                    <a:pt x="441" y="118"/>
                    <a:pt x="421" y="177"/>
                  </a:cubicBezTo>
                  <a:cubicBezTo>
                    <a:pt x="421" y="167"/>
                    <a:pt x="421" y="158"/>
                    <a:pt x="412" y="147"/>
                  </a:cubicBezTo>
                  <a:cubicBezTo>
                    <a:pt x="392" y="118"/>
                    <a:pt x="373" y="79"/>
                    <a:pt x="353" y="49"/>
                  </a:cubicBezTo>
                  <a:cubicBezTo>
                    <a:pt x="353" y="40"/>
                    <a:pt x="343" y="40"/>
                    <a:pt x="343" y="40"/>
                  </a:cubicBezTo>
                  <a:cubicBezTo>
                    <a:pt x="323" y="40"/>
                    <a:pt x="314" y="49"/>
                    <a:pt x="323" y="69"/>
                  </a:cubicBezTo>
                  <a:cubicBezTo>
                    <a:pt x="343" y="108"/>
                    <a:pt x="362" y="147"/>
                    <a:pt x="392" y="187"/>
                  </a:cubicBezTo>
                  <a:cubicBezTo>
                    <a:pt x="343" y="177"/>
                    <a:pt x="294" y="158"/>
                    <a:pt x="245" y="138"/>
                  </a:cubicBezTo>
                  <a:lnTo>
                    <a:pt x="235" y="138"/>
                  </a:lnTo>
                  <a:cubicBezTo>
                    <a:pt x="216" y="138"/>
                    <a:pt x="206" y="177"/>
                    <a:pt x="225" y="177"/>
                  </a:cubicBezTo>
                  <a:cubicBezTo>
                    <a:pt x="294" y="197"/>
                    <a:pt x="353" y="216"/>
                    <a:pt x="412" y="236"/>
                  </a:cubicBezTo>
                  <a:cubicBezTo>
                    <a:pt x="441" y="275"/>
                    <a:pt x="460" y="324"/>
                    <a:pt x="480" y="363"/>
                  </a:cubicBezTo>
                  <a:cubicBezTo>
                    <a:pt x="431" y="343"/>
                    <a:pt x="382" y="334"/>
                    <a:pt x="333" y="314"/>
                  </a:cubicBezTo>
                  <a:lnTo>
                    <a:pt x="323" y="314"/>
                  </a:lnTo>
                  <a:cubicBezTo>
                    <a:pt x="304" y="314"/>
                    <a:pt x="304" y="343"/>
                    <a:pt x="323" y="354"/>
                  </a:cubicBezTo>
                  <a:cubicBezTo>
                    <a:pt x="382" y="373"/>
                    <a:pt x="451" y="393"/>
                    <a:pt x="510" y="412"/>
                  </a:cubicBezTo>
                  <a:cubicBezTo>
                    <a:pt x="519" y="432"/>
                    <a:pt x="539" y="461"/>
                    <a:pt x="549" y="481"/>
                  </a:cubicBezTo>
                  <a:cubicBezTo>
                    <a:pt x="539" y="491"/>
                    <a:pt x="529" y="500"/>
                    <a:pt x="519" y="520"/>
                  </a:cubicBezTo>
                  <a:cubicBezTo>
                    <a:pt x="510" y="530"/>
                    <a:pt x="500" y="550"/>
                    <a:pt x="500" y="569"/>
                  </a:cubicBezTo>
                  <a:lnTo>
                    <a:pt x="412" y="569"/>
                  </a:lnTo>
                  <a:lnTo>
                    <a:pt x="412" y="559"/>
                  </a:lnTo>
                  <a:lnTo>
                    <a:pt x="275" y="422"/>
                  </a:lnTo>
                  <a:lnTo>
                    <a:pt x="264" y="412"/>
                  </a:lnTo>
                  <a:cubicBezTo>
                    <a:pt x="245" y="412"/>
                    <a:pt x="235" y="432"/>
                    <a:pt x="245" y="452"/>
                  </a:cubicBezTo>
                  <a:lnTo>
                    <a:pt x="362" y="569"/>
                  </a:lnTo>
                  <a:cubicBezTo>
                    <a:pt x="314" y="559"/>
                    <a:pt x="264" y="559"/>
                    <a:pt x="216" y="559"/>
                  </a:cubicBezTo>
                  <a:cubicBezTo>
                    <a:pt x="166" y="510"/>
                    <a:pt x="127" y="461"/>
                    <a:pt x="79" y="412"/>
                  </a:cubicBezTo>
                  <a:lnTo>
                    <a:pt x="68" y="412"/>
                  </a:lnTo>
                  <a:cubicBezTo>
                    <a:pt x="49" y="412"/>
                    <a:pt x="39" y="432"/>
                    <a:pt x="49" y="441"/>
                  </a:cubicBezTo>
                  <a:lnTo>
                    <a:pt x="166" y="559"/>
                  </a:lnTo>
                  <a:lnTo>
                    <a:pt x="20" y="559"/>
                  </a:lnTo>
                  <a:cubicBezTo>
                    <a:pt x="0" y="559"/>
                    <a:pt x="0" y="589"/>
                    <a:pt x="20" y="598"/>
                  </a:cubicBezTo>
                  <a:lnTo>
                    <a:pt x="157" y="598"/>
                  </a:lnTo>
                  <a:lnTo>
                    <a:pt x="49" y="706"/>
                  </a:lnTo>
                  <a:cubicBezTo>
                    <a:pt x="29" y="716"/>
                    <a:pt x="49" y="735"/>
                    <a:pt x="59" y="735"/>
                  </a:cubicBezTo>
                  <a:lnTo>
                    <a:pt x="68" y="735"/>
                  </a:lnTo>
                  <a:cubicBezTo>
                    <a:pt x="118" y="687"/>
                    <a:pt x="166" y="648"/>
                    <a:pt x="216" y="598"/>
                  </a:cubicBezTo>
                  <a:cubicBezTo>
                    <a:pt x="264" y="598"/>
                    <a:pt x="304" y="598"/>
                    <a:pt x="353" y="608"/>
                  </a:cubicBezTo>
                  <a:cubicBezTo>
                    <a:pt x="314" y="637"/>
                    <a:pt x="284" y="677"/>
                    <a:pt x="245" y="706"/>
                  </a:cubicBezTo>
                  <a:cubicBezTo>
                    <a:pt x="225" y="726"/>
                    <a:pt x="235" y="746"/>
                    <a:pt x="255" y="746"/>
                  </a:cubicBezTo>
                  <a:cubicBezTo>
                    <a:pt x="255" y="746"/>
                    <a:pt x="264" y="746"/>
                    <a:pt x="264" y="735"/>
                  </a:cubicBezTo>
                  <a:cubicBezTo>
                    <a:pt x="314" y="696"/>
                    <a:pt x="362" y="648"/>
                    <a:pt x="412" y="608"/>
                  </a:cubicBezTo>
                  <a:lnTo>
                    <a:pt x="500" y="608"/>
                  </a:lnTo>
                  <a:cubicBezTo>
                    <a:pt x="510" y="637"/>
                    <a:pt x="519" y="667"/>
                    <a:pt x="549" y="687"/>
                  </a:cubicBezTo>
                  <a:cubicBezTo>
                    <a:pt x="529" y="716"/>
                    <a:pt x="519" y="735"/>
                    <a:pt x="500" y="765"/>
                  </a:cubicBezTo>
                  <a:lnTo>
                    <a:pt x="490" y="765"/>
                  </a:lnTo>
                  <a:cubicBezTo>
                    <a:pt x="431" y="785"/>
                    <a:pt x="373" y="794"/>
                    <a:pt x="304" y="814"/>
                  </a:cubicBezTo>
                  <a:cubicBezTo>
                    <a:pt x="284" y="814"/>
                    <a:pt x="294" y="853"/>
                    <a:pt x="314" y="853"/>
                  </a:cubicBezTo>
                  <a:cubicBezTo>
                    <a:pt x="362" y="833"/>
                    <a:pt x="421" y="824"/>
                    <a:pt x="471" y="814"/>
                  </a:cubicBezTo>
                  <a:lnTo>
                    <a:pt x="471" y="814"/>
                  </a:lnTo>
                  <a:cubicBezTo>
                    <a:pt x="451" y="853"/>
                    <a:pt x="421" y="892"/>
                    <a:pt x="402" y="931"/>
                  </a:cubicBezTo>
                  <a:lnTo>
                    <a:pt x="392" y="931"/>
                  </a:lnTo>
                  <a:cubicBezTo>
                    <a:pt x="323" y="951"/>
                    <a:pt x="264" y="961"/>
                    <a:pt x="206" y="981"/>
                  </a:cubicBezTo>
                  <a:cubicBezTo>
                    <a:pt x="177" y="981"/>
                    <a:pt x="186" y="1020"/>
                    <a:pt x="206" y="1020"/>
                  </a:cubicBezTo>
                  <a:lnTo>
                    <a:pt x="216" y="1020"/>
                  </a:lnTo>
                  <a:cubicBezTo>
                    <a:pt x="263" y="1001"/>
                    <a:pt x="312" y="991"/>
                    <a:pt x="369" y="981"/>
                  </a:cubicBezTo>
                  <a:lnTo>
                    <a:pt x="369" y="981"/>
                  </a:lnTo>
                  <a:cubicBezTo>
                    <a:pt x="362" y="984"/>
                    <a:pt x="361" y="992"/>
                    <a:pt x="353" y="1000"/>
                  </a:cubicBezTo>
                  <a:cubicBezTo>
                    <a:pt x="333" y="1029"/>
                    <a:pt x="314" y="1069"/>
                    <a:pt x="294" y="1098"/>
                  </a:cubicBezTo>
                  <a:cubicBezTo>
                    <a:pt x="284" y="1118"/>
                    <a:pt x="294" y="1127"/>
                    <a:pt x="314" y="1127"/>
                  </a:cubicBezTo>
                  <a:cubicBezTo>
                    <a:pt x="314" y="1127"/>
                    <a:pt x="323" y="1127"/>
                    <a:pt x="323" y="1118"/>
                  </a:cubicBezTo>
                  <a:cubicBezTo>
                    <a:pt x="353" y="1079"/>
                    <a:pt x="373" y="1039"/>
                    <a:pt x="402" y="1000"/>
                  </a:cubicBezTo>
                  <a:cubicBezTo>
                    <a:pt x="412" y="1049"/>
                    <a:pt x="421" y="1098"/>
                    <a:pt x="431" y="1157"/>
                  </a:cubicBezTo>
                  <a:cubicBezTo>
                    <a:pt x="431" y="1166"/>
                    <a:pt x="441" y="1166"/>
                    <a:pt x="451" y="1166"/>
                  </a:cubicBezTo>
                  <a:cubicBezTo>
                    <a:pt x="460" y="1166"/>
                    <a:pt x="471" y="1157"/>
                    <a:pt x="471" y="1147"/>
                  </a:cubicBezTo>
                  <a:cubicBezTo>
                    <a:pt x="460" y="1079"/>
                    <a:pt x="441" y="1020"/>
                    <a:pt x="431" y="951"/>
                  </a:cubicBezTo>
                  <a:cubicBezTo>
                    <a:pt x="451" y="912"/>
                    <a:pt x="480" y="873"/>
                    <a:pt x="500" y="833"/>
                  </a:cubicBezTo>
                  <a:cubicBezTo>
                    <a:pt x="510" y="883"/>
                    <a:pt x="529" y="931"/>
                    <a:pt x="539" y="990"/>
                  </a:cubicBezTo>
                  <a:cubicBezTo>
                    <a:pt x="539" y="1000"/>
                    <a:pt x="549" y="1000"/>
                    <a:pt x="558" y="1000"/>
                  </a:cubicBezTo>
                  <a:cubicBezTo>
                    <a:pt x="569" y="1000"/>
                    <a:pt x="578" y="990"/>
                    <a:pt x="578" y="981"/>
                  </a:cubicBezTo>
                  <a:cubicBezTo>
                    <a:pt x="558" y="912"/>
                    <a:pt x="549" y="853"/>
                    <a:pt x="529" y="785"/>
                  </a:cubicBezTo>
                  <a:cubicBezTo>
                    <a:pt x="549" y="765"/>
                    <a:pt x="569" y="735"/>
                    <a:pt x="578" y="706"/>
                  </a:cubicBezTo>
                  <a:cubicBezTo>
                    <a:pt x="598" y="716"/>
                    <a:pt x="617" y="716"/>
                    <a:pt x="637" y="716"/>
                  </a:cubicBezTo>
                  <a:lnTo>
                    <a:pt x="676" y="716"/>
                  </a:lnTo>
                  <a:cubicBezTo>
                    <a:pt x="686" y="735"/>
                    <a:pt x="696" y="765"/>
                    <a:pt x="715" y="794"/>
                  </a:cubicBezTo>
                  <a:cubicBezTo>
                    <a:pt x="696" y="863"/>
                    <a:pt x="676" y="922"/>
                    <a:pt x="656" y="981"/>
                  </a:cubicBezTo>
                  <a:cubicBezTo>
                    <a:pt x="656" y="1000"/>
                    <a:pt x="667" y="1010"/>
                    <a:pt x="676" y="1010"/>
                  </a:cubicBezTo>
                  <a:cubicBezTo>
                    <a:pt x="686" y="1010"/>
                    <a:pt x="696" y="1000"/>
                    <a:pt x="696" y="990"/>
                  </a:cubicBezTo>
                  <a:cubicBezTo>
                    <a:pt x="706" y="942"/>
                    <a:pt x="725" y="892"/>
                    <a:pt x="735" y="833"/>
                  </a:cubicBezTo>
                  <a:cubicBezTo>
                    <a:pt x="765" y="883"/>
                    <a:pt x="784" y="922"/>
                    <a:pt x="804" y="961"/>
                  </a:cubicBezTo>
                  <a:lnTo>
                    <a:pt x="804" y="971"/>
                  </a:lnTo>
                  <a:cubicBezTo>
                    <a:pt x="784" y="1029"/>
                    <a:pt x="765" y="1088"/>
                    <a:pt x="754" y="1157"/>
                  </a:cubicBezTo>
                  <a:cubicBezTo>
                    <a:pt x="745" y="1166"/>
                    <a:pt x="754" y="1177"/>
                    <a:pt x="774" y="1177"/>
                  </a:cubicBezTo>
                  <a:cubicBezTo>
                    <a:pt x="774" y="1177"/>
                    <a:pt x="784" y="1177"/>
                    <a:pt x="784" y="1166"/>
                  </a:cubicBezTo>
                  <a:cubicBezTo>
                    <a:pt x="804" y="1118"/>
                    <a:pt x="813" y="1059"/>
                    <a:pt x="833" y="1010"/>
                  </a:cubicBezTo>
                  <a:cubicBezTo>
                    <a:pt x="833" y="1020"/>
                    <a:pt x="843" y="1029"/>
                    <a:pt x="843" y="1029"/>
                  </a:cubicBezTo>
                  <a:cubicBezTo>
                    <a:pt x="863" y="1069"/>
                    <a:pt x="882" y="1098"/>
                    <a:pt x="902" y="1137"/>
                  </a:cubicBezTo>
                  <a:cubicBezTo>
                    <a:pt x="902" y="1147"/>
                    <a:pt x="911" y="1147"/>
                    <a:pt x="921" y="1147"/>
                  </a:cubicBezTo>
                  <a:cubicBezTo>
                    <a:pt x="931" y="1147"/>
                    <a:pt x="941" y="1137"/>
                    <a:pt x="931" y="1118"/>
                  </a:cubicBezTo>
                  <a:lnTo>
                    <a:pt x="872" y="1000"/>
                  </a:lnTo>
                  <a:lnTo>
                    <a:pt x="872" y="1000"/>
                  </a:lnTo>
                  <a:cubicBezTo>
                    <a:pt x="921" y="1010"/>
                    <a:pt x="970" y="1029"/>
                    <a:pt x="1019" y="1039"/>
                  </a:cubicBezTo>
                  <a:cubicBezTo>
                    <a:pt x="1039" y="1039"/>
                    <a:pt x="1048" y="1010"/>
                    <a:pt x="1029" y="1010"/>
                  </a:cubicBezTo>
                  <a:cubicBezTo>
                    <a:pt x="970" y="990"/>
                    <a:pt x="902" y="971"/>
                    <a:pt x="843" y="951"/>
                  </a:cubicBezTo>
                  <a:cubicBezTo>
                    <a:pt x="823" y="902"/>
                    <a:pt x="794" y="863"/>
                    <a:pt x="774" y="824"/>
                  </a:cubicBezTo>
                  <a:lnTo>
                    <a:pt x="774" y="824"/>
                  </a:lnTo>
                  <a:cubicBezTo>
                    <a:pt x="823" y="844"/>
                    <a:pt x="872" y="853"/>
                    <a:pt x="921" y="873"/>
                  </a:cubicBezTo>
                  <a:lnTo>
                    <a:pt x="931" y="873"/>
                  </a:lnTo>
                  <a:cubicBezTo>
                    <a:pt x="950" y="873"/>
                    <a:pt x="961" y="844"/>
                    <a:pt x="931" y="833"/>
                  </a:cubicBezTo>
                  <a:lnTo>
                    <a:pt x="754" y="775"/>
                  </a:lnTo>
                  <a:cubicBezTo>
                    <a:pt x="735" y="746"/>
                    <a:pt x="725" y="726"/>
                    <a:pt x="706" y="696"/>
                  </a:cubicBezTo>
                  <a:cubicBezTo>
                    <a:pt x="725" y="687"/>
                    <a:pt x="735" y="677"/>
                    <a:pt x="745" y="657"/>
                  </a:cubicBezTo>
                  <a:cubicBezTo>
                    <a:pt x="754" y="648"/>
                    <a:pt x="754" y="628"/>
                    <a:pt x="765" y="618"/>
                  </a:cubicBezTo>
                  <a:lnTo>
                    <a:pt x="843" y="618"/>
                  </a:lnTo>
                  <a:cubicBezTo>
                    <a:pt x="892" y="667"/>
                    <a:pt x="941" y="716"/>
                    <a:pt x="980" y="765"/>
                  </a:cubicBezTo>
                  <a:lnTo>
                    <a:pt x="1000" y="765"/>
                  </a:lnTo>
                  <a:cubicBezTo>
                    <a:pt x="1009" y="765"/>
                    <a:pt x="1019" y="746"/>
                    <a:pt x="1009" y="735"/>
                  </a:cubicBezTo>
                  <a:cubicBezTo>
                    <a:pt x="970" y="696"/>
                    <a:pt x="931" y="657"/>
                    <a:pt x="902" y="618"/>
                  </a:cubicBezTo>
                  <a:cubicBezTo>
                    <a:pt x="941" y="618"/>
                    <a:pt x="990" y="618"/>
                    <a:pt x="1039" y="628"/>
                  </a:cubicBezTo>
                  <a:lnTo>
                    <a:pt x="1176" y="765"/>
                  </a:lnTo>
                  <a:cubicBezTo>
                    <a:pt x="1186" y="775"/>
                    <a:pt x="1186" y="775"/>
                    <a:pt x="1196" y="775"/>
                  </a:cubicBezTo>
                  <a:cubicBezTo>
                    <a:pt x="1205" y="775"/>
                    <a:pt x="1215" y="755"/>
                    <a:pt x="1205" y="746"/>
                  </a:cubicBezTo>
                  <a:cubicBezTo>
                    <a:pt x="1166" y="706"/>
                    <a:pt x="1127" y="667"/>
                    <a:pt x="1098" y="628"/>
                  </a:cubicBezTo>
                  <a:lnTo>
                    <a:pt x="1235" y="628"/>
                  </a:lnTo>
                  <a:cubicBezTo>
                    <a:pt x="1264" y="628"/>
                    <a:pt x="1264" y="589"/>
                    <a:pt x="1235" y="589"/>
                  </a:cubicBezTo>
                  <a:lnTo>
                    <a:pt x="1098" y="589"/>
                  </a:lnTo>
                  <a:cubicBezTo>
                    <a:pt x="1137" y="550"/>
                    <a:pt x="1176" y="520"/>
                    <a:pt x="1215" y="481"/>
                  </a:cubicBezTo>
                  <a:cubicBezTo>
                    <a:pt x="1225" y="471"/>
                    <a:pt x="1215" y="452"/>
                    <a:pt x="1196" y="452"/>
                  </a:cubicBezTo>
                  <a:lnTo>
                    <a:pt x="1186" y="452"/>
                  </a:lnTo>
                  <a:cubicBezTo>
                    <a:pt x="1137" y="500"/>
                    <a:pt x="1088" y="539"/>
                    <a:pt x="1048" y="589"/>
                  </a:cubicBezTo>
                  <a:cubicBezTo>
                    <a:pt x="1000" y="579"/>
                    <a:pt x="950" y="579"/>
                    <a:pt x="902" y="579"/>
                  </a:cubicBezTo>
                  <a:cubicBezTo>
                    <a:pt x="941" y="550"/>
                    <a:pt x="980" y="510"/>
                    <a:pt x="1019" y="471"/>
                  </a:cubicBezTo>
                  <a:cubicBezTo>
                    <a:pt x="1029" y="461"/>
                    <a:pt x="1019" y="441"/>
                    <a:pt x="1000" y="441"/>
                  </a:cubicBezTo>
                  <a:lnTo>
                    <a:pt x="990" y="452"/>
                  </a:lnTo>
                  <a:cubicBezTo>
                    <a:pt x="941" y="491"/>
                    <a:pt x="892" y="530"/>
                    <a:pt x="852" y="579"/>
                  </a:cubicBezTo>
                  <a:lnTo>
                    <a:pt x="765" y="579"/>
                  </a:lnTo>
                  <a:cubicBezTo>
                    <a:pt x="765" y="539"/>
                    <a:pt x="745" y="510"/>
                    <a:pt x="715" y="481"/>
                  </a:cubicBezTo>
                  <a:cubicBezTo>
                    <a:pt x="735" y="461"/>
                    <a:pt x="745" y="441"/>
                    <a:pt x="754" y="422"/>
                  </a:cubicBezTo>
                  <a:lnTo>
                    <a:pt x="765" y="422"/>
                  </a:lnTo>
                  <a:cubicBezTo>
                    <a:pt x="823" y="402"/>
                    <a:pt x="892" y="383"/>
                    <a:pt x="950" y="373"/>
                  </a:cubicBezTo>
                  <a:cubicBezTo>
                    <a:pt x="980" y="363"/>
                    <a:pt x="970" y="334"/>
                    <a:pt x="950" y="334"/>
                  </a:cubicBezTo>
                  <a:lnTo>
                    <a:pt x="941" y="334"/>
                  </a:lnTo>
                  <a:cubicBezTo>
                    <a:pt x="892" y="343"/>
                    <a:pt x="843" y="363"/>
                    <a:pt x="784" y="373"/>
                  </a:cubicBezTo>
                  <a:cubicBezTo>
                    <a:pt x="813" y="334"/>
                    <a:pt x="833" y="295"/>
                    <a:pt x="863" y="256"/>
                  </a:cubicBezTo>
                  <a:lnTo>
                    <a:pt x="872" y="256"/>
                  </a:lnTo>
                  <a:cubicBezTo>
                    <a:pt x="931" y="236"/>
                    <a:pt x="990" y="216"/>
                    <a:pt x="1059" y="206"/>
                  </a:cubicBezTo>
                  <a:cubicBezTo>
                    <a:pt x="1078" y="197"/>
                    <a:pt x="1068" y="167"/>
                    <a:pt x="1048" y="167"/>
                  </a:cubicBezTo>
                  <a:cubicBezTo>
                    <a:pt x="990" y="177"/>
                    <a:pt x="941" y="197"/>
                    <a:pt x="892" y="206"/>
                  </a:cubicBezTo>
                  <a:cubicBezTo>
                    <a:pt x="892" y="197"/>
                    <a:pt x="902" y="197"/>
                    <a:pt x="902" y="187"/>
                  </a:cubicBezTo>
                  <a:cubicBezTo>
                    <a:pt x="921" y="147"/>
                    <a:pt x="941" y="118"/>
                    <a:pt x="961" y="79"/>
                  </a:cubicBezTo>
                  <a:cubicBezTo>
                    <a:pt x="970" y="69"/>
                    <a:pt x="961" y="49"/>
                    <a:pt x="950" y="49"/>
                  </a:cubicBezTo>
                  <a:cubicBezTo>
                    <a:pt x="941" y="49"/>
                    <a:pt x="941" y="60"/>
                    <a:pt x="931" y="60"/>
                  </a:cubicBezTo>
                  <a:cubicBezTo>
                    <a:pt x="911" y="99"/>
                    <a:pt x="882" y="147"/>
                    <a:pt x="863" y="187"/>
                  </a:cubicBezTo>
                  <a:cubicBezTo>
                    <a:pt x="843" y="128"/>
                    <a:pt x="833" y="79"/>
                    <a:pt x="823" y="30"/>
                  </a:cubicBezTo>
                  <a:cubicBezTo>
                    <a:pt x="823" y="20"/>
                    <a:pt x="813" y="20"/>
                    <a:pt x="804" y="20"/>
                  </a:cubicBezTo>
                  <a:cubicBezTo>
                    <a:pt x="794" y="20"/>
                    <a:pt x="784" y="30"/>
                    <a:pt x="784" y="40"/>
                  </a:cubicBezTo>
                  <a:cubicBezTo>
                    <a:pt x="804" y="99"/>
                    <a:pt x="813" y="167"/>
                    <a:pt x="833" y="226"/>
                  </a:cubicBezTo>
                  <a:cubicBezTo>
                    <a:pt x="804" y="265"/>
                    <a:pt x="784" y="314"/>
                    <a:pt x="754" y="354"/>
                  </a:cubicBezTo>
                  <a:cubicBezTo>
                    <a:pt x="745" y="295"/>
                    <a:pt x="735" y="245"/>
                    <a:pt x="725" y="197"/>
                  </a:cubicBezTo>
                  <a:cubicBezTo>
                    <a:pt x="715" y="187"/>
                    <a:pt x="715" y="187"/>
                    <a:pt x="706" y="187"/>
                  </a:cubicBezTo>
                  <a:cubicBezTo>
                    <a:pt x="696" y="187"/>
                    <a:pt x="686" y="197"/>
                    <a:pt x="686" y="206"/>
                  </a:cubicBezTo>
                  <a:cubicBezTo>
                    <a:pt x="696" y="265"/>
                    <a:pt x="715" y="334"/>
                    <a:pt x="725" y="393"/>
                  </a:cubicBezTo>
                  <a:cubicBezTo>
                    <a:pt x="715" y="422"/>
                    <a:pt x="696" y="441"/>
                    <a:pt x="686" y="461"/>
                  </a:cubicBezTo>
                  <a:cubicBezTo>
                    <a:pt x="667" y="461"/>
                    <a:pt x="647" y="452"/>
                    <a:pt x="637" y="452"/>
                  </a:cubicBezTo>
                  <a:cubicBezTo>
                    <a:pt x="617" y="452"/>
                    <a:pt x="598" y="461"/>
                    <a:pt x="578" y="461"/>
                  </a:cubicBezTo>
                  <a:cubicBezTo>
                    <a:pt x="569" y="441"/>
                    <a:pt x="558" y="422"/>
                    <a:pt x="549" y="393"/>
                  </a:cubicBezTo>
                  <a:cubicBezTo>
                    <a:pt x="569" y="324"/>
                    <a:pt x="578" y="265"/>
                    <a:pt x="598" y="197"/>
                  </a:cubicBezTo>
                  <a:cubicBezTo>
                    <a:pt x="608" y="187"/>
                    <a:pt x="588" y="177"/>
                    <a:pt x="578" y="177"/>
                  </a:cubicBezTo>
                  <a:cubicBezTo>
                    <a:pt x="578" y="177"/>
                    <a:pt x="569" y="177"/>
                    <a:pt x="569" y="187"/>
                  </a:cubicBezTo>
                  <a:cubicBezTo>
                    <a:pt x="549" y="245"/>
                    <a:pt x="529" y="295"/>
                    <a:pt x="519" y="343"/>
                  </a:cubicBezTo>
                  <a:cubicBezTo>
                    <a:pt x="500" y="304"/>
                    <a:pt x="471" y="265"/>
                    <a:pt x="451" y="226"/>
                  </a:cubicBezTo>
                  <a:lnTo>
                    <a:pt x="451" y="216"/>
                  </a:lnTo>
                  <a:cubicBezTo>
                    <a:pt x="471" y="158"/>
                    <a:pt x="490" y="89"/>
                    <a:pt x="510" y="30"/>
                  </a:cubicBezTo>
                  <a:cubicBezTo>
                    <a:pt x="510" y="10"/>
                    <a:pt x="500" y="1"/>
                    <a:pt x="490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4"/>
            <p:cNvSpPr/>
            <p:nvPr/>
          </p:nvSpPr>
          <p:spPr>
            <a:xfrm>
              <a:off x="1397060" y="4894044"/>
              <a:ext cx="215100" cy="199984"/>
            </a:xfrm>
            <a:custGeom>
              <a:avLst/>
              <a:gdLst/>
              <a:ahLst/>
              <a:cxnLst/>
              <a:rect l="l" t="t" r="r" b="b"/>
              <a:pathLst>
                <a:path w="1266" h="1177" extrusionOk="0">
                  <a:moveTo>
                    <a:pt x="491" y="1"/>
                  </a:moveTo>
                  <a:cubicBezTo>
                    <a:pt x="481" y="1"/>
                    <a:pt x="481" y="10"/>
                    <a:pt x="471" y="20"/>
                  </a:cubicBezTo>
                  <a:cubicBezTo>
                    <a:pt x="462" y="69"/>
                    <a:pt x="442" y="118"/>
                    <a:pt x="432" y="177"/>
                  </a:cubicBezTo>
                  <a:cubicBezTo>
                    <a:pt x="422" y="167"/>
                    <a:pt x="422" y="158"/>
                    <a:pt x="412" y="147"/>
                  </a:cubicBezTo>
                  <a:cubicBezTo>
                    <a:pt x="403" y="118"/>
                    <a:pt x="383" y="79"/>
                    <a:pt x="364" y="49"/>
                  </a:cubicBezTo>
                  <a:cubicBezTo>
                    <a:pt x="353" y="40"/>
                    <a:pt x="353" y="40"/>
                    <a:pt x="344" y="40"/>
                  </a:cubicBezTo>
                  <a:cubicBezTo>
                    <a:pt x="334" y="40"/>
                    <a:pt x="314" y="49"/>
                    <a:pt x="324" y="60"/>
                  </a:cubicBezTo>
                  <a:cubicBezTo>
                    <a:pt x="353" y="108"/>
                    <a:pt x="373" y="147"/>
                    <a:pt x="393" y="187"/>
                  </a:cubicBezTo>
                  <a:cubicBezTo>
                    <a:pt x="344" y="177"/>
                    <a:pt x="295" y="158"/>
                    <a:pt x="246" y="138"/>
                  </a:cubicBezTo>
                  <a:lnTo>
                    <a:pt x="236" y="138"/>
                  </a:lnTo>
                  <a:cubicBezTo>
                    <a:pt x="216" y="138"/>
                    <a:pt x="216" y="167"/>
                    <a:pt x="236" y="177"/>
                  </a:cubicBezTo>
                  <a:cubicBezTo>
                    <a:pt x="295" y="197"/>
                    <a:pt x="353" y="216"/>
                    <a:pt x="422" y="236"/>
                  </a:cubicBezTo>
                  <a:cubicBezTo>
                    <a:pt x="442" y="275"/>
                    <a:pt x="462" y="314"/>
                    <a:pt x="491" y="363"/>
                  </a:cubicBezTo>
                  <a:cubicBezTo>
                    <a:pt x="442" y="343"/>
                    <a:pt x="383" y="334"/>
                    <a:pt x="334" y="314"/>
                  </a:cubicBezTo>
                  <a:cubicBezTo>
                    <a:pt x="314" y="314"/>
                    <a:pt x="305" y="343"/>
                    <a:pt x="324" y="354"/>
                  </a:cubicBezTo>
                  <a:cubicBezTo>
                    <a:pt x="393" y="373"/>
                    <a:pt x="451" y="393"/>
                    <a:pt x="510" y="412"/>
                  </a:cubicBezTo>
                  <a:cubicBezTo>
                    <a:pt x="530" y="432"/>
                    <a:pt x="540" y="461"/>
                    <a:pt x="549" y="481"/>
                  </a:cubicBezTo>
                  <a:cubicBezTo>
                    <a:pt x="540" y="491"/>
                    <a:pt x="530" y="500"/>
                    <a:pt x="520" y="520"/>
                  </a:cubicBezTo>
                  <a:cubicBezTo>
                    <a:pt x="510" y="530"/>
                    <a:pt x="510" y="550"/>
                    <a:pt x="501" y="569"/>
                  </a:cubicBezTo>
                  <a:lnTo>
                    <a:pt x="422" y="569"/>
                  </a:lnTo>
                  <a:lnTo>
                    <a:pt x="412" y="559"/>
                  </a:lnTo>
                  <a:cubicBezTo>
                    <a:pt x="373" y="510"/>
                    <a:pt x="324" y="471"/>
                    <a:pt x="285" y="422"/>
                  </a:cubicBezTo>
                  <a:cubicBezTo>
                    <a:pt x="275" y="412"/>
                    <a:pt x="275" y="412"/>
                    <a:pt x="266" y="412"/>
                  </a:cubicBezTo>
                  <a:cubicBezTo>
                    <a:pt x="255" y="412"/>
                    <a:pt x="236" y="432"/>
                    <a:pt x="255" y="452"/>
                  </a:cubicBezTo>
                  <a:cubicBezTo>
                    <a:pt x="295" y="491"/>
                    <a:pt x="324" y="530"/>
                    <a:pt x="364" y="569"/>
                  </a:cubicBezTo>
                  <a:cubicBezTo>
                    <a:pt x="314" y="559"/>
                    <a:pt x="275" y="559"/>
                    <a:pt x="226" y="559"/>
                  </a:cubicBezTo>
                  <a:lnTo>
                    <a:pt x="216" y="559"/>
                  </a:lnTo>
                  <a:cubicBezTo>
                    <a:pt x="177" y="510"/>
                    <a:pt x="128" y="461"/>
                    <a:pt x="89" y="412"/>
                  </a:cubicBezTo>
                  <a:lnTo>
                    <a:pt x="70" y="412"/>
                  </a:lnTo>
                  <a:cubicBezTo>
                    <a:pt x="59" y="412"/>
                    <a:pt x="40" y="432"/>
                    <a:pt x="59" y="441"/>
                  </a:cubicBezTo>
                  <a:cubicBezTo>
                    <a:pt x="99" y="481"/>
                    <a:pt x="128" y="520"/>
                    <a:pt x="168" y="559"/>
                  </a:cubicBezTo>
                  <a:lnTo>
                    <a:pt x="20" y="559"/>
                  </a:lnTo>
                  <a:cubicBezTo>
                    <a:pt x="1" y="559"/>
                    <a:pt x="1" y="589"/>
                    <a:pt x="20" y="589"/>
                  </a:cubicBezTo>
                  <a:cubicBezTo>
                    <a:pt x="70" y="598"/>
                    <a:pt x="118" y="598"/>
                    <a:pt x="168" y="598"/>
                  </a:cubicBezTo>
                  <a:cubicBezTo>
                    <a:pt x="128" y="628"/>
                    <a:pt x="89" y="667"/>
                    <a:pt x="50" y="706"/>
                  </a:cubicBezTo>
                  <a:cubicBezTo>
                    <a:pt x="40" y="716"/>
                    <a:pt x="50" y="735"/>
                    <a:pt x="59" y="735"/>
                  </a:cubicBezTo>
                  <a:lnTo>
                    <a:pt x="79" y="735"/>
                  </a:lnTo>
                  <a:cubicBezTo>
                    <a:pt x="118" y="687"/>
                    <a:pt x="168" y="648"/>
                    <a:pt x="216" y="598"/>
                  </a:cubicBezTo>
                  <a:lnTo>
                    <a:pt x="364" y="598"/>
                  </a:lnTo>
                  <a:cubicBezTo>
                    <a:pt x="324" y="637"/>
                    <a:pt x="285" y="677"/>
                    <a:pt x="246" y="706"/>
                  </a:cubicBezTo>
                  <a:cubicBezTo>
                    <a:pt x="226" y="726"/>
                    <a:pt x="246" y="745"/>
                    <a:pt x="255" y="745"/>
                  </a:cubicBezTo>
                  <a:cubicBezTo>
                    <a:pt x="266" y="745"/>
                    <a:pt x="266" y="735"/>
                    <a:pt x="275" y="735"/>
                  </a:cubicBezTo>
                  <a:cubicBezTo>
                    <a:pt x="314" y="696"/>
                    <a:pt x="364" y="648"/>
                    <a:pt x="412" y="608"/>
                  </a:cubicBezTo>
                  <a:lnTo>
                    <a:pt x="510" y="608"/>
                  </a:lnTo>
                  <a:cubicBezTo>
                    <a:pt x="510" y="637"/>
                    <a:pt x="530" y="667"/>
                    <a:pt x="549" y="687"/>
                  </a:cubicBezTo>
                  <a:cubicBezTo>
                    <a:pt x="540" y="716"/>
                    <a:pt x="520" y="735"/>
                    <a:pt x="501" y="765"/>
                  </a:cubicBezTo>
                  <a:cubicBezTo>
                    <a:pt x="432" y="785"/>
                    <a:pt x="373" y="794"/>
                    <a:pt x="314" y="814"/>
                  </a:cubicBezTo>
                  <a:cubicBezTo>
                    <a:pt x="285" y="814"/>
                    <a:pt x="295" y="853"/>
                    <a:pt x="314" y="853"/>
                  </a:cubicBezTo>
                  <a:cubicBezTo>
                    <a:pt x="373" y="833"/>
                    <a:pt x="422" y="824"/>
                    <a:pt x="471" y="814"/>
                  </a:cubicBezTo>
                  <a:lnTo>
                    <a:pt x="471" y="814"/>
                  </a:lnTo>
                  <a:cubicBezTo>
                    <a:pt x="451" y="853"/>
                    <a:pt x="422" y="892"/>
                    <a:pt x="403" y="931"/>
                  </a:cubicBezTo>
                  <a:lnTo>
                    <a:pt x="393" y="931"/>
                  </a:lnTo>
                  <a:cubicBezTo>
                    <a:pt x="334" y="951"/>
                    <a:pt x="266" y="961"/>
                    <a:pt x="207" y="981"/>
                  </a:cubicBezTo>
                  <a:cubicBezTo>
                    <a:pt x="187" y="981"/>
                    <a:pt x="187" y="1020"/>
                    <a:pt x="207" y="1020"/>
                  </a:cubicBezTo>
                  <a:lnTo>
                    <a:pt x="216" y="1020"/>
                  </a:lnTo>
                  <a:cubicBezTo>
                    <a:pt x="266" y="1000"/>
                    <a:pt x="324" y="990"/>
                    <a:pt x="373" y="981"/>
                  </a:cubicBezTo>
                  <a:lnTo>
                    <a:pt x="373" y="981"/>
                  </a:lnTo>
                  <a:cubicBezTo>
                    <a:pt x="373" y="981"/>
                    <a:pt x="364" y="990"/>
                    <a:pt x="364" y="1000"/>
                  </a:cubicBezTo>
                  <a:cubicBezTo>
                    <a:pt x="334" y="1029"/>
                    <a:pt x="314" y="1068"/>
                    <a:pt x="295" y="1098"/>
                  </a:cubicBezTo>
                  <a:cubicBezTo>
                    <a:pt x="285" y="1118"/>
                    <a:pt x="305" y="1127"/>
                    <a:pt x="314" y="1127"/>
                  </a:cubicBezTo>
                  <a:cubicBezTo>
                    <a:pt x="324" y="1127"/>
                    <a:pt x="324" y="1127"/>
                    <a:pt x="334" y="1118"/>
                  </a:cubicBezTo>
                  <a:cubicBezTo>
                    <a:pt x="353" y="1079"/>
                    <a:pt x="383" y="1039"/>
                    <a:pt x="403" y="1000"/>
                  </a:cubicBezTo>
                  <a:cubicBezTo>
                    <a:pt x="412" y="1049"/>
                    <a:pt x="422" y="1098"/>
                    <a:pt x="442" y="1157"/>
                  </a:cubicBezTo>
                  <a:cubicBezTo>
                    <a:pt x="442" y="1166"/>
                    <a:pt x="451" y="1166"/>
                    <a:pt x="451" y="1166"/>
                  </a:cubicBezTo>
                  <a:cubicBezTo>
                    <a:pt x="471" y="1166"/>
                    <a:pt x="481" y="1157"/>
                    <a:pt x="471" y="1147"/>
                  </a:cubicBezTo>
                  <a:cubicBezTo>
                    <a:pt x="462" y="1079"/>
                    <a:pt x="442" y="1020"/>
                    <a:pt x="432" y="951"/>
                  </a:cubicBezTo>
                  <a:cubicBezTo>
                    <a:pt x="462" y="912"/>
                    <a:pt x="481" y="872"/>
                    <a:pt x="510" y="833"/>
                  </a:cubicBezTo>
                  <a:cubicBezTo>
                    <a:pt x="520" y="883"/>
                    <a:pt x="530" y="931"/>
                    <a:pt x="540" y="990"/>
                  </a:cubicBezTo>
                  <a:cubicBezTo>
                    <a:pt x="540" y="1000"/>
                    <a:pt x="549" y="1000"/>
                    <a:pt x="560" y="1000"/>
                  </a:cubicBezTo>
                  <a:cubicBezTo>
                    <a:pt x="569" y="1000"/>
                    <a:pt x="579" y="990"/>
                    <a:pt x="579" y="981"/>
                  </a:cubicBezTo>
                  <a:cubicBezTo>
                    <a:pt x="560" y="912"/>
                    <a:pt x="549" y="853"/>
                    <a:pt x="540" y="785"/>
                  </a:cubicBezTo>
                  <a:cubicBezTo>
                    <a:pt x="549" y="765"/>
                    <a:pt x="569" y="735"/>
                    <a:pt x="579" y="706"/>
                  </a:cubicBezTo>
                  <a:cubicBezTo>
                    <a:pt x="599" y="716"/>
                    <a:pt x="618" y="716"/>
                    <a:pt x="638" y="716"/>
                  </a:cubicBezTo>
                  <a:lnTo>
                    <a:pt x="677" y="716"/>
                  </a:lnTo>
                  <a:cubicBezTo>
                    <a:pt x="687" y="735"/>
                    <a:pt x="706" y="765"/>
                    <a:pt x="716" y="794"/>
                  </a:cubicBezTo>
                  <a:cubicBezTo>
                    <a:pt x="697" y="853"/>
                    <a:pt x="677" y="922"/>
                    <a:pt x="658" y="981"/>
                  </a:cubicBezTo>
                  <a:cubicBezTo>
                    <a:pt x="658" y="1000"/>
                    <a:pt x="667" y="1010"/>
                    <a:pt x="677" y="1010"/>
                  </a:cubicBezTo>
                  <a:cubicBezTo>
                    <a:pt x="687" y="1010"/>
                    <a:pt x="697" y="1000"/>
                    <a:pt x="697" y="990"/>
                  </a:cubicBezTo>
                  <a:cubicBezTo>
                    <a:pt x="716" y="941"/>
                    <a:pt x="726" y="892"/>
                    <a:pt x="745" y="833"/>
                  </a:cubicBezTo>
                  <a:cubicBezTo>
                    <a:pt x="765" y="883"/>
                    <a:pt x="785" y="922"/>
                    <a:pt x="814" y="961"/>
                  </a:cubicBezTo>
                  <a:lnTo>
                    <a:pt x="804" y="970"/>
                  </a:lnTo>
                  <a:cubicBezTo>
                    <a:pt x="795" y="1029"/>
                    <a:pt x="775" y="1088"/>
                    <a:pt x="756" y="1157"/>
                  </a:cubicBezTo>
                  <a:cubicBezTo>
                    <a:pt x="756" y="1166"/>
                    <a:pt x="765" y="1177"/>
                    <a:pt x="775" y="1177"/>
                  </a:cubicBezTo>
                  <a:cubicBezTo>
                    <a:pt x="785" y="1177"/>
                    <a:pt x="785" y="1177"/>
                    <a:pt x="795" y="1166"/>
                  </a:cubicBezTo>
                  <a:cubicBezTo>
                    <a:pt x="804" y="1118"/>
                    <a:pt x="824" y="1059"/>
                    <a:pt x="834" y="1010"/>
                  </a:cubicBezTo>
                  <a:lnTo>
                    <a:pt x="854" y="1029"/>
                  </a:lnTo>
                  <a:cubicBezTo>
                    <a:pt x="863" y="1068"/>
                    <a:pt x="883" y="1098"/>
                    <a:pt x="902" y="1137"/>
                  </a:cubicBezTo>
                  <a:cubicBezTo>
                    <a:pt x="912" y="1147"/>
                    <a:pt x="912" y="1147"/>
                    <a:pt x="922" y="1147"/>
                  </a:cubicBezTo>
                  <a:cubicBezTo>
                    <a:pt x="932" y="1147"/>
                    <a:pt x="952" y="1137"/>
                    <a:pt x="941" y="1118"/>
                  </a:cubicBezTo>
                  <a:cubicBezTo>
                    <a:pt x="922" y="1079"/>
                    <a:pt x="893" y="1039"/>
                    <a:pt x="873" y="990"/>
                  </a:cubicBezTo>
                  <a:lnTo>
                    <a:pt x="873" y="990"/>
                  </a:lnTo>
                  <a:cubicBezTo>
                    <a:pt x="922" y="1010"/>
                    <a:pt x="971" y="1029"/>
                    <a:pt x="1020" y="1039"/>
                  </a:cubicBezTo>
                  <a:lnTo>
                    <a:pt x="1030" y="1039"/>
                  </a:lnTo>
                  <a:cubicBezTo>
                    <a:pt x="1050" y="1039"/>
                    <a:pt x="1050" y="1010"/>
                    <a:pt x="1030" y="1000"/>
                  </a:cubicBezTo>
                  <a:cubicBezTo>
                    <a:pt x="971" y="981"/>
                    <a:pt x="912" y="970"/>
                    <a:pt x="843" y="951"/>
                  </a:cubicBezTo>
                  <a:cubicBezTo>
                    <a:pt x="824" y="902"/>
                    <a:pt x="804" y="863"/>
                    <a:pt x="775" y="824"/>
                  </a:cubicBezTo>
                  <a:lnTo>
                    <a:pt x="775" y="824"/>
                  </a:lnTo>
                  <a:cubicBezTo>
                    <a:pt x="834" y="833"/>
                    <a:pt x="883" y="853"/>
                    <a:pt x="932" y="872"/>
                  </a:cubicBezTo>
                  <a:cubicBezTo>
                    <a:pt x="952" y="872"/>
                    <a:pt x="961" y="843"/>
                    <a:pt x="941" y="833"/>
                  </a:cubicBezTo>
                  <a:cubicBezTo>
                    <a:pt x="873" y="814"/>
                    <a:pt x="814" y="794"/>
                    <a:pt x="756" y="774"/>
                  </a:cubicBezTo>
                  <a:cubicBezTo>
                    <a:pt x="736" y="745"/>
                    <a:pt x="726" y="726"/>
                    <a:pt x="716" y="696"/>
                  </a:cubicBezTo>
                  <a:cubicBezTo>
                    <a:pt x="726" y="687"/>
                    <a:pt x="736" y="677"/>
                    <a:pt x="745" y="657"/>
                  </a:cubicBezTo>
                  <a:cubicBezTo>
                    <a:pt x="756" y="648"/>
                    <a:pt x="765" y="628"/>
                    <a:pt x="765" y="618"/>
                  </a:cubicBezTo>
                  <a:lnTo>
                    <a:pt x="854" y="618"/>
                  </a:lnTo>
                  <a:cubicBezTo>
                    <a:pt x="893" y="667"/>
                    <a:pt x="941" y="716"/>
                    <a:pt x="981" y="765"/>
                  </a:cubicBezTo>
                  <a:lnTo>
                    <a:pt x="1000" y="765"/>
                  </a:lnTo>
                  <a:cubicBezTo>
                    <a:pt x="1010" y="765"/>
                    <a:pt x="1030" y="745"/>
                    <a:pt x="1010" y="735"/>
                  </a:cubicBezTo>
                  <a:cubicBezTo>
                    <a:pt x="981" y="696"/>
                    <a:pt x="941" y="657"/>
                    <a:pt x="902" y="618"/>
                  </a:cubicBezTo>
                  <a:lnTo>
                    <a:pt x="1039" y="618"/>
                  </a:lnTo>
                  <a:cubicBezTo>
                    <a:pt x="1039" y="628"/>
                    <a:pt x="1050" y="628"/>
                    <a:pt x="1050" y="628"/>
                  </a:cubicBezTo>
                  <a:cubicBezTo>
                    <a:pt x="1089" y="677"/>
                    <a:pt x="1137" y="716"/>
                    <a:pt x="1177" y="765"/>
                  </a:cubicBezTo>
                  <a:cubicBezTo>
                    <a:pt x="1187" y="774"/>
                    <a:pt x="1187" y="774"/>
                    <a:pt x="1196" y="774"/>
                  </a:cubicBezTo>
                  <a:cubicBezTo>
                    <a:pt x="1206" y="774"/>
                    <a:pt x="1226" y="755"/>
                    <a:pt x="1206" y="745"/>
                  </a:cubicBezTo>
                  <a:cubicBezTo>
                    <a:pt x="1177" y="706"/>
                    <a:pt x="1137" y="667"/>
                    <a:pt x="1098" y="628"/>
                  </a:cubicBezTo>
                  <a:lnTo>
                    <a:pt x="1246" y="628"/>
                  </a:lnTo>
                  <a:cubicBezTo>
                    <a:pt x="1265" y="628"/>
                    <a:pt x="1265" y="589"/>
                    <a:pt x="1246" y="589"/>
                  </a:cubicBezTo>
                  <a:lnTo>
                    <a:pt x="1098" y="589"/>
                  </a:lnTo>
                  <a:cubicBezTo>
                    <a:pt x="1137" y="550"/>
                    <a:pt x="1177" y="520"/>
                    <a:pt x="1216" y="481"/>
                  </a:cubicBezTo>
                  <a:cubicBezTo>
                    <a:pt x="1235" y="471"/>
                    <a:pt x="1216" y="452"/>
                    <a:pt x="1206" y="452"/>
                  </a:cubicBezTo>
                  <a:lnTo>
                    <a:pt x="1187" y="452"/>
                  </a:lnTo>
                  <a:cubicBezTo>
                    <a:pt x="1148" y="500"/>
                    <a:pt x="1098" y="539"/>
                    <a:pt x="1050" y="579"/>
                  </a:cubicBezTo>
                  <a:lnTo>
                    <a:pt x="1050" y="589"/>
                  </a:lnTo>
                  <a:cubicBezTo>
                    <a:pt x="1000" y="579"/>
                    <a:pt x="952" y="579"/>
                    <a:pt x="902" y="579"/>
                  </a:cubicBezTo>
                  <a:cubicBezTo>
                    <a:pt x="941" y="550"/>
                    <a:pt x="981" y="510"/>
                    <a:pt x="1020" y="471"/>
                  </a:cubicBezTo>
                  <a:cubicBezTo>
                    <a:pt x="1039" y="461"/>
                    <a:pt x="1020" y="441"/>
                    <a:pt x="1010" y="441"/>
                  </a:cubicBezTo>
                  <a:lnTo>
                    <a:pt x="991" y="441"/>
                  </a:lnTo>
                  <a:cubicBezTo>
                    <a:pt x="952" y="491"/>
                    <a:pt x="902" y="530"/>
                    <a:pt x="854" y="579"/>
                  </a:cubicBezTo>
                  <a:lnTo>
                    <a:pt x="765" y="579"/>
                  </a:lnTo>
                  <a:cubicBezTo>
                    <a:pt x="765" y="539"/>
                    <a:pt x="745" y="510"/>
                    <a:pt x="726" y="481"/>
                  </a:cubicBezTo>
                  <a:cubicBezTo>
                    <a:pt x="736" y="461"/>
                    <a:pt x="745" y="441"/>
                    <a:pt x="765" y="422"/>
                  </a:cubicBezTo>
                  <a:cubicBezTo>
                    <a:pt x="834" y="402"/>
                    <a:pt x="893" y="383"/>
                    <a:pt x="961" y="373"/>
                  </a:cubicBezTo>
                  <a:cubicBezTo>
                    <a:pt x="981" y="363"/>
                    <a:pt x="971" y="334"/>
                    <a:pt x="952" y="334"/>
                  </a:cubicBezTo>
                  <a:cubicBezTo>
                    <a:pt x="893" y="343"/>
                    <a:pt x="843" y="363"/>
                    <a:pt x="795" y="373"/>
                  </a:cubicBezTo>
                  <a:cubicBezTo>
                    <a:pt x="814" y="334"/>
                    <a:pt x="843" y="295"/>
                    <a:pt x="863" y="256"/>
                  </a:cubicBezTo>
                  <a:lnTo>
                    <a:pt x="873" y="256"/>
                  </a:lnTo>
                  <a:cubicBezTo>
                    <a:pt x="932" y="236"/>
                    <a:pt x="1000" y="216"/>
                    <a:pt x="1059" y="206"/>
                  </a:cubicBezTo>
                  <a:cubicBezTo>
                    <a:pt x="1079" y="197"/>
                    <a:pt x="1079" y="167"/>
                    <a:pt x="1059" y="167"/>
                  </a:cubicBezTo>
                  <a:lnTo>
                    <a:pt x="1050" y="167"/>
                  </a:lnTo>
                  <a:cubicBezTo>
                    <a:pt x="1000" y="177"/>
                    <a:pt x="941" y="197"/>
                    <a:pt x="893" y="206"/>
                  </a:cubicBezTo>
                  <a:cubicBezTo>
                    <a:pt x="902" y="197"/>
                    <a:pt x="902" y="187"/>
                    <a:pt x="902" y="187"/>
                  </a:cubicBezTo>
                  <a:cubicBezTo>
                    <a:pt x="932" y="147"/>
                    <a:pt x="952" y="118"/>
                    <a:pt x="971" y="79"/>
                  </a:cubicBezTo>
                  <a:cubicBezTo>
                    <a:pt x="981" y="69"/>
                    <a:pt x="961" y="49"/>
                    <a:pt x="952" y="49"/>
                  </a:cubicBezTo>
                  <a:cubicBezTo>
                    <a:pt x="941" y="49"/>
                    <a:pt x="941" y="60"/>
                    <a:pt x="932" y="60"/>
                  </a:cubicBezTo>
                  <a:cubicBezTo>
                    <a:pt x="912" y="99"/>
                    <a:pt x="883" y="138"/>
                    <a:pt x="863" y="177"/>
                  </a:cubicBezTo>
                  <a:cubicBezTo>
                    <a:pt x="854" y="128"/>
                    <a:pt x="843" y="79"/>
                    <a:pt x="824" y="30"/>
                  </a:cubicBezTo>
                  <a:cubicBezTo>
                    <a:pt x="824" y="20"/>
                    <a:pt x="814" y="20"/>
                    <a:pt x="814" y="20"/>
                  </a:cubicBezTo>
                  <a:cubicBezTo>
                    <a:pt x="804" y="20"/>
                    <a:pt x="785" y="20"/>
                    <a:pt x="795" y="40"/>
                  </a:cubicBezTo>
                  <a:cubicBezTo>
                    <a:pt x="804" y="99"/>
                    <a:pt x="824" y="167"/>
                    <a:pt x="834" y="226"/>
                  </a:cubicBezTo>
                  <a:cubicBezTo>
                    <a:pt x="814" y="265"/>
                    <a:pt x="785" y="304"/>
                    <a:pt x="756" y="354"/>
                  </a:cubicBezTo>
                  <a:cubicBezTo>
                    <a:pt x="745" y="295"/>
                    <a:pt x="736" y="245"/>
                    <a:pt x="726" y="197"/>
                  </a:cubicBezTo>
                  <a:cubicBezTo>
                    <a:pt x="726" y="187"/>
                    <a:pt x="716" y="187"/>
                    <a:pt x="706" y="187"/>
                  </a:cubicBezTo>
                  <a:cubicBezTo>
                    <a:pt x="697" y="187"/>
                    <a:pt x="687" y="187"/>
                    <a:pt x="687" y="206"/>
                  </a:cubicBezTo>
                  <a:cubicBezTo>
                    <a:pt x="706" y="265"/>
                    <a:pt x="716" y="334"/>
                    <a:pt x="736" y="393"/>
                  </a:cubicBezTo>
                  <a:cubicBezTo>
                    <a:pt x="716" y="422"/>
                    <a:pt x="706" y="441"/>
                    <a:pt x="687" y="461"/>
                  </a:cubicBezTo>
                  <a:cubicBezTo>
                    <a:pt x="667" y="461"/>
                    <a:pt x="658" y="452"/>
                    <a:pt x="638" y="452"/>
                  </a:cubicBezTo>
                  <a:cubicBezTo>
                    <a:pt x="618" y="452"/>
                    <a:pt x="599" y="461"/>
                    <a:pt x="589" y="461"/>
                  </a:cubicBezTo>
                  <a:cubicBezTo>
                    <a:pt x="569" y="441"/>
                    <a:pt x="560" y="412"/>
                    <a:pt x="549" y="393"/>
                  </a:cubicBezTo>
                  <a:lnTo>
                    <a:pt x="549" y="383"/>
                  </a:lnTo>
                  <a:cubicBezTo>
                    <a:pt x="569" y="324"/>
                    <a:pt x="589" y="265"/>
                    <a:pt x="608" y="197"/>
                  </a:cubicBezTo>
                  <a:cubicBezTo>
                    <a:pt x="608" y="187"/>
                    <a:pt x="599" y="177"/>
                    <a:pt x="589" y="177"/>
                  </a:cubicBezTo>
                  <a:cubicBezTo>
                    <a:pt x="579" y="177"/>
                    <a:pt x="569" y="177"/>
                    <a:pt x="569" y="187"/>
                  </a:cubicBezTo>
                  <a:cubicBezTo>
                    <a:pt x="549" y="245"/>
                    <a:pt x="540" y="295"/>
                    <a:pt x="520" y="343"/>
                  </a:cubicBezTo>
                  <a:cubicBezTo>
                    <a:pt x="501" y="304"/>
                    <a:pt x="481" y="265"/>
                    <a:pt x="451" y="216"/>
                  </a:cubicBezTo>
                  <a:lnTo>
                    <a:pt x="462" y="216"/>
                  </a:lnTo>
                  <a:cubicBezTo>
                    <a:pt x="471" y="158"/>
                    <a:pt x="491" y="89"/>
                    <a:pt x="510" y="30"/>
                  </a:cubicBezTo>
                  <a:cubicBezTo>
                    <a:pt x="520" y="10"/>
                    <a:pt x="501" y="1"/>
                    <a:pt x="491" y="1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4"/>
            <p:cNvSpPr/>
            <p:nvPr/>
          </p:nvSpPr>
          <p:spPr>
            <a:xfrm>
              <a:off x="2667455" y="3260726"/>
              <a:ext cx="214930" cy="199984"/>
            </a:xfrm>
            <a:custGeom>
              <a:avLst/>
              <a:gdLst/>
              <a:ahLst/>
              <a:cxnLst/>
              <a:rect l="l" t="t" r="r" b="b"/>
              <a:pathLst>
                <a:path w="1265" h="1177" extrusionOk="0">
                  <a:moveTo>
                    <a:pt x="491" y="0"/>
                  </a:moveTo>
                  <a:cubicBezTo>
                    <a:pt x="491" y="0"/>
                    <a:pt x="481" y="0"/>
                    <a:pt x="481" y="11"/>
                  </a:cubicBezTo>
                  <a:cubicBezTo>
                    <a:pt x="461" y="69"/>
                    <a:pt x="452" y="118"/>
                    <a:pt x="432" y="167"/>
                  </a:cubicBezTo>
                  <a:cubicBezTo>
                    <a:pt x="432" y="167"/>
                    <a:pt x="422" y="157"/>
                    <a:pt x="422" y="148"/>
                  </a:cubicBezTo>
                  <a:cubicBezTo>
                    <a:pt x="402" y="108"/>
                    <a:pt x="383" y="79"/>
                    <a:pt x="363" y="40"/>
                  </a:cubicBezTo>
                  <a:cubicBezTo>
                    <a:pt x="363" y="40"/>
                    <a:pt x="354" y="30"/>
                    <a:pt x="343" y="30"/>
                  </a:cubicBezTo>
                  <a:cubicBezTo>
                    <a:pt x="334" y="30"/>
                    <a:pt x="324" y="50"/>
                    <a:pt x="334" y="59"/>
                  </a:cubicBezTo>
                  <a:cubicBezTo>
                    <a:pt x="354" y="98"/>
                    <a:pt x="373" y="148"/>
                    <a:pt x="393" y="187"/>
                  </a:cubicBezTo>
                  <a:cubicBezTo>
                    <a:pt x="343" y="167"/>
                    <a:pt x="295" y="157"/>
                    <a:pt x="245" y="137"/>
                  </a:cubicBezTo>
                  <a:cubicBezTo>
                    <a:pt x="226" y="137"/>
                    <a:pt x="216" y="167"/>
                    <a:pt x="236" y="177"/>
                  </a:cubicBezTo>
                  <a:cubicBezTo>
                    <a:pt x="295" y="196"/>
                    <a:pt x="363" y="216"/>
                    <a:pt x="422" y="235"/>
                  </a:cubicBezTo>
                  <a:cubicBezTo>
                    <a:pt x="441" y="275"/>
                    <a:pt x="471" y="314"/>
                    <a:pt x="491" y="353"/>
                  </a:cubicBezTo>
                  <a:cubicBezTo>
                    <a:pt x="441" y="344"/>
                    <a:pt x="393" y="324"/>
                    <a:pt x="343" y="314"/>
                  </a:cubicBezTo>
                  <a:lnTo>
                    <a:pt x="334" y="314"/>
                  </a:lnTo>
                  <a:cubicBezTo>
                    <a:pt x="314" y="314"/>
                    <a:pt x="304" y="344"/>
                    <a:pt x="334" y="344"/>
                  </a:cubicBezTo>
                  <a:lnTo>
                    <a:pt x="510" y="402"/>
                  </a:lnTo>
                  <a:cubicBezTo>
                    <a:pt x="530" y="431"/>
                    <a:pt x="539" y="451"/>
                    <a:pt x="559" y="481"/>
                  </a:cubicBezTo>
                  <a:cubicBezTo>
                    <a:pt x="539" y="490"/>
                    <a:pt x="530" y="500"/>
                    <a:pt x="530" y="510"/>
                  </a:cubicBezTo>
                  <a:cubicBezTo>
                    <a:pt x="520" y="529"/>
                    <a:pt x="510" y="549"/>
                    <a:pt x="510" y="569"/>
                  </a:cubicBezTo>
                  <a:cubicBezTo>
                    <a:pt x="481" y="569"/>
                    <a:pt x="452" y="559"/>
                    <a:pt x="422" y="559"/>
                  </a:cubicBezTo>
                  <a:lnTo>
                    <a:pt x="285" y="422"/>
                  </a:lnTo>
                  <a:cubicBezTo>
                    <a:pt x="275" y="412"/>
                    <a:pt x="275" y="412"/>
                    <a:pt x="265" y="412"/>
                  </a:cubicBezTo>
                  <a:cubicBezTo>
                    <a:pt x="256" y="412"/>
                    <a:pt x="245" y="431"/>
                    <a:pt x="256" y="442"/>
                  </a:cubicBezTo>
                  <a:cubicBezTo>
                    <a:pt x="295" y="481"/>
                    <a:pt x="334" y="520"/>
                    <a:pt x="363" y="559"/>
                  </a:cubicBezTo>
                  <a:lnTo>
                    <a:pt x="226" y="559"/>
                  </a:lnTo>
                  <a:lnTo>
                    <a:pt x="226" y="549"/>
                  </a:lnTo>
                  <a:cubicBezTo>
                    <a:pt x="177" y="510"/>
                    <a:pt x="128" y="461"/>
                    <a:pt x="89" y="412"/>
                  </a:cubicBezTo>
                  <a:cubicBezTo>
                    <a:pt x="79" y="412"/>
                    <a:pt x="79" y="402"/>
                    <a:pt x="69" y="402"/>
                  </a:cubicBezTo>
                  <a:cubicBezTo>
                    <a:pt x="60" y="402"/>
                    <a:pt x="49" y="422"/>
                    <a:pt x="60" y="442"/>
                  </a:cubicBezTo>
                  <a:cubicBezTo>
                    <a:pt x="99" y="481"/>
                    <a:pt x="138" y="520"/>
                    <a:pt x="167" y="559"/>
                  </a:cubicBezTo>
                  <a:lnTo>
                    <a:pt x="147" y="559"/>
                  </a:lnTo>
                  <a:cubicBezTo>
                    <a:pt x="108" y="549"/>
                    <a:pt x="69" y="549"/>
                    <a:pt x="30" y="549"/>
                  </a:cubicBezTo>
                  <a:cubicBezTo>
                    <a:pt x="1" y="549"/>
                    <a:pt x="1" y="588"/>
                    <a:pt x="30" y="588"/>
                  </a:cubicBezTo>
                  <a:cubicBezTo>
                    <a:pt x="69" y="588"/>
                    <a:pt x="118" y="588"/>
                    <a:pt x="167" y="598"/>
                  </a:cubicBezTo>
                  <a:cubicBezTo>
                    <a:pt x="128" y="627"/>
                    <a:pt x="89" y="667"/>
                    <a:pt x="49" y="696"/>
                  </a:cubicBezTo>
                  <a:cubicBezTo>
                    <a:pt x="40" y="716"/>
                    <a:pt x="49" y="736"/>
                    <a:pt x="69" y="736"/>
                  </a:cubicBezTo>
                  <a:lnTo>
                    <a:pt x="79" y="725"/>
                  </a:lnTo>
                  <a:cubicBezTo>
                    <a:pt x="128" y="686"/>
                    <a:pt x="177" y="638"/>
                    <a:pt x="216" y="598"/>
                  </a:cubicBezTo>
                  <a:lnTo>
                    <a:pt x="363" y="598"/>
                  </a:lnTo>
                  <a:cubicBezTo>
                    <a:pt x="324" y="638"/>
                    <a:pt x="285" y="667"/>
                    <a:pt x="245" y="706"/>
                  </a:cubicBezTo>
                  <a:cubicBezTo>
                    <a:pt x="236" y="716"/>
                    <a:pt x="245" y="736"/>
                    <a:pt x="265" y="736"/>
                  </a:cubicBezTo>
                  <a:lnTo>
                    <a:pt x="275" y="736"/>
                  </a:lnTo>
                  <a:cubicBezTo>
                    <a:pt x="324" y="686"/>
                    <a:pt x="373" y="647"/>
                    <a:pt x="412" y="598"/>
                  </a:cubicBezTo>
                  <a:cubicBezTo>
                    <a:pt x="452" y="598"/>
                    <a:pt x="481" y="598"/>
                    <a:pt x="510" y="608"/>
                  </a:cubicBezTo>
                  <a:cubicBezTo>
                    <a:pt x="510" y="638"/>
                    <a:pt x="530" y="667"/>
                    <a:pt x="550" y="686"/>
                  </a:cubicBezTo>
                  <a:cubicBezTo>
                    <a:pt x="539" y="706"/>
                    <a:pt x="520" y="736"/>
                    <a:pt x="510" y="765"/>
                  </a:cubicBezTo>
                  <a:lnTo>
                    <a:pt x="500" y="765"/>
                  </a:lnTo>
                  <a:cubicBezTo>
                    <a:pt x="441" y="775"/>
                    <a:pt x="373" y="794"/>
                    <a:pt x="314" y="804"/>
                  </a:cubicBezTo>
                  <a:cubicBezTo>
                    <a:pt x="285" y="814"/>
                    <a:pt x="295" y="843"/>
                    <a:pt x="314" y="843"/>
                  </a:cubicBezTo>
                  <a:lnTo>
                    <a:pt x="324" y="843"/>
                  </a:lnTo>
                  <a:cubicBezTo>
                    <a:pt x="373" y="834"/>
                    <a:pt x="422" y="823"/>
                    <a:pt x="481" y="804"/>
                  </a:cubicBezTo>
                  <a:lnTo>
                    <a:pt x="481" y="804"/>
                  </a:lnTo>
                  <a:cubicBezTo>
                    <a:pt x="452" y="843"/>
                    <a:pt x="432" y="892"/>
                    <a:pt x="402" y="932"/>
                  </a:cubicBezTo>
                  <a:lnTo>
                    <a:pt x="393" y="932"/>
                  </a:lnTo>
                  <a:cubicBezTo>
                    <a:pt x="334" y="941"/>
                    <a:pt x="275" y="961"/>
                    <a:pt x="206" y="971"/>
                  </a:cubicBezTo>
                  <a:cubicBezTo>
                    <a:pt x="187" y="980"/>
                    <a:pt x="197" y="1010"/>
                    <a:pt x="216" y="1010"/>
                  </a:cubicBezTo>
                  <a:cubicBezTo>
                    <a:pt x="275" y="1000"/>
                    <a:pt x="324" y="990"/>
                    <a:pt x="373" y="971"/>
                  </a:cubicBezTo>
                  <a:lnTo>
                    <a:pt x="373" y="971"/>
                  </a:lnTo>
                  <a:cubicBezTo>
                    <a:pt x="373" y="980"/>
                    <a:pt x="363" y="990"/>
                    <a:pt x="363" y="1000"/>
                  </a:cubicBezTo>
                  <a:cubicBezTo>
                    <a:pt x="343" y="1030"/>
                    <a:pt x="324" y="1059"/>
                    <a:pt x="295" y="1098"/>
                  </a:cubicBezTo>
                  <a:cubicBezTo>
                    <a:pt x="295" y="1108"/>
                    <a:pt x="304" y="1128"/>
                    <a:pt x="314" y="1128"/>
                  </a:cubicBezTo>
                  <a:cubicBezTo>
                    <a:pt x="324" y="1128"/>
                    <a:pt x="324" y="1128"/>
                    <a:pt x="334" y="1117"/>
                  </a:cubicBezTo>
                  <a:cubicBezTo>
                    <a:pt x="354" y="1078"/>
                    <a:pt x="383" y="1039"/>
                    <a:pt x="402" y="1000"/>
                  </a:cubicBezTo>
                  <a:cubicBezTo>
                    <a:pt x="412" y="1049"/>
                    <a:pt x="432" y="1098"/>
                    <a:pt x="441" y="1147"/>
                  </a:cubicBezTo>
                  <a:cubicBezTo>
                    <a:pt x="441" y="1157"/>
                    <a:pt x="452" y="1167"/>
                    <a:pt x="461" y="1167"/>
                  </a:cubicBezTo>
                  <a:cubicBezTo>
                    <a:pt x="471" y="1167"/>
                    <a:pt x="481" y="1157"/>
                    <a:pt x="481" y="1137"/>
                  </a:cubicBezTo>
                  <a:cubicBezTo>
                    <a:pt x="461" y="1078"/>
                    <a:pt x="452" y="1010"/>
                    <a:pt x="432" y="951"/>
                  </a:cubicBezTo>
                  <a:cubicBezTo>
                    <a:pt x="461" y="912"/>
                    <a:pt x="481" y="873"/>
                    <a:pt x="510" y="834"/>
                  </a:cubicBezTo>
                  <a:lnTo>
                    <a:pt x="539" y="980"/>
                  </a:lnTo>
                  <a:cubicBezTo>
                    <a:pt x="550" y="990"/>
                    <a:pt x="550" y="1000"/>
                    <a:pt x="559" y="1000"/>
                  </a:cubicBezTo>
                  <a:cubicBezTo>
                    <a:pt x="569" y="1000"/>
                    <a:pt x="579" y="990"/>
                    <a:pt x="579" y="971"/>
                  </a:cubicBezTo>
                  <a:cubicBezTo>
                    <a:pt x="569" y="912"/>
                    <a:pt x="550" y="843"/>
                    <a:pt x="539" y="784"/>
                  </a:cubicBezTo>
                  <a:cubicBezTo>
                    <a:pt x="550" y="755"/>
                    <a:pt x="569" y="736"/>
                    <a:pt x="589" y="706"/>
                  </a:cubicBezTo>
                  <a:cubicBezTo>
                    <a:pt x="598" y="716"/>
                    <a:pt x="618" y="716"/>
                    <a:pt x="637" y="716"/>
                  </a:cubicBezTo>
                  <a:cubicBezTo>
                    <a:pt x="657" y="716"/>
                    <a:pt x="667" y="716"/>
                    <a:pt x="677" y="706"/>
                  </a:cubicBezTo>
                  <a:cubicBezTo>
                    <a:pt x="696" y="736"/>
                    <a:pt x="706" y="765"/>
                    <a:pt x="716" y="784"/>
                  </a:cubicBezTo>
                  <a:lnTo>
                    <a:pt x="716" y="794"/>
                  </a:lnTo>
                  <a:cubicBezTo>
                    <a:pt x="696" y="853"/>
                    <a:pt x="687" y="912"/>
                    <a:pt x="667" y="980"/>
                  </a:cubicBezTo>
                  <a:cubicBezTo>
                    <a:pt x="657" y="990"/>
                    <a:pt x="677" y="1000"/>
                    <a:pt x="687" y="1000"/>
                  </a:cubicBezTo>
                  <a:cubicBezTo>
                    <a:pt x="687" y="1000"/>
                    <a:pt x="696" y="1000"/>
                    <a:pt x="696" y="990"/>
                  </a:cubicBezTo>
                  <a:cubicBezTo>
                    <a:pt x="716" y="941"/>
                    <a:pt x="735" y="882"/>
                    <a:pt x="746" y="834"/>
                  </a:cubicBezTo>
                  <a:cubicBezTo>
                    <a:pt x="765" y="873"/>
                    <a:pt x="794" y="921"/>
                    <a:pt x="814" y="961"/>
                  </a:cubicBezTo>
                  <a:cubicBezTo>
                    <a:pt x="794" y="1030"/>
                    <a:pt x="775" y="1088"/>
                    <a:pt x="755" y="1147"/>
                  </a:cubicBezTo>
                  <a:cubicBezTo>
                    <a:pt x="755" y="1167"/>
                    <a:pt x="765" y="1176"/>
                    <a:pt x="775" y="1176"/>
                  </a:cubicBezTo>
                  <a:cubicBezTo>
                    <a:pt x="785" y="1176"/>
                    <a:pt x="794" y="1167"/>
                    <a:pt x="794" y="1167"/>
                  </a:cubicBezTo>
                  <a:cubicBezTo>
                    <a:pt x="804" y="1108"/>
                    <a:pt x="824" y="1059"/>
                    <a:pt x="844" y="1010"/>
                  </a:cubicBezTo>
                  <a:cubicBezTo>
                    <a:pt x="844" y="1010"/>
                    <a:pt x="844" y="1019"/>
                    <a:pt x="853" y="1030"/>
                  </a:cubicBezTo>
                  <a:cubicBezTo>
                    <a:pt x="873" y="1069"/>
                    <a:pt x="892" y="1098"/>
                    <a:pt x="912" y="1137"/>
                  </a:cubicBezTo>
                  <a:lnTo>
                    <a:pt x="922" y="1147"/>
                  </a:lnTo>
                  <a:cubicBezTo>
                    <a:pt x="931" y="1147"/>
                    <a:pt x="951" y="1128"/>
                    <a:pt x="942" y="1117"/>
                  </a:cubicBezTo>
                  <a:cubicBezTo>
                    <a:pt x="922" y="1078"/>
                    <a:pt x="892" y="1030"/>
                    <a:pt x="873" y="990"/>
                  </a:cubicBezTo>
                  <a:lnTo>
                    <a:pt x="873" y="990"/>
                  </a:lnTo>
                  <a:cubicBezTo>
                    <a:pt x="922" y="1010"/>
                    <a:pt x="971" y="1019"/>
                    <a:pt x="1020" y="1039"/>
                  </a:cubicBezTo>
                  <a:lnTo>
                    <a:pt x="1029" y="1039"/>
                  </a:lnTo>
                  <a:cubicBezTo>
                    <a:pt x="1049" y="1039"/>
                    <a:pt x="1059" y="1010"/>
                    <a:pt x="1040" y="1000"/>
                  </a:cubicBezTo>
                  <a:cubicBezTo>
                    <a:pt x="971" y="980"/>
                    <a:pt x="912" y="961"/>
                    <a:pt x="853" y="941"/>
                  </a:cubicBezTo>
                  <a:cubicBezTo>
                    <a:pt x="824" y="902"/>
                    <a:pt x="804" y="863"/>
                    <a:pt x="785" y="823"/>
                  </a:cubicBezTo>
                  <a:lnTo>
                    <a:pt x="785" y="823"/>
                  </a:lnTo>
                  <a:cubicBezTo>
                    <a:pt x="833" y="834"/>
                    <a:pt x="883" y="853"/>
                    <a:pt x="931" y="863"/>
                  </a:cubicBezTo>
                  <a:lnTo>
                    <a:pt x="942" y="863"/>
                  </a:lnTo>
                  <a:cubicBezTo>
                    <a:pt x="951" y="863"/>
                    <a:pt x="961" y="834"/>
                    <a:pt x="942" y="834"/>
                  </a:cubicBezTo>
                  <a:cubicBezTo>
                    <a:pt x="883" y="814"/>
                    <a:pt x="814" y="794"/>
                    <a:pt x="755" y="775"/>
                  </a:cubicBezTo>
                  <a:cubicBezTo>
                    <a:pt x="746" y="745"/>
                    <a:pt x="726" y="716"/>
                    <a:pt x="716" y="696"/>
                  </a:cubicBezTo>
                  <a:lnTo>
                    <a:pt x="755" y="657"/>
                  </a:lnTo>
                  <a:cubicBezTo>
                    <a:pt x="755" y="638"/>
                    <a:pt x="765" y="627"/>
                    <a:pt x="765" y="608"/>
                  </a:cubicBezTo>
                  <a:cubicBezTo>
                    <a:pt x="794" y="608"/>
                    <a:pt x="824" y="608"/>
                    <a:pt x="853" y="618"/>
                  </a:cubicBezTo>
                  <a:cubicBezTo>
                    <a:pt x="902" y="667"/>
                    <a:pt x="942" y="716"/>
                    <a:pt x="990" y="755"/>
                  </a:cubicBezTo>
                  <a:cubicBezTo>
                    <a:pt x="990" y="765"/>
                    <a:pt x="1000" y="765"/>
                    <a:pt x="1000" y="765"/>
                  </a:cubicBezTo>
                  <a:cubicBezTo>
                    <a:pt x="1020" y="765"/>
                    <a:pt x="1029" y="745"/>
                    <a:pt x="1020" y="736"/>
                  </a:cubicBezTo>
                  <a:lnTo>
                    <a:pt x="902" y="618"/>
                  </a:lnTo>
                  <a:lnTo>
                    <a:pt x="1049" y="618"/>
                  </a:lnTo>
                  <a:lnTo>
                    <a:pt x="1049" y="627"/>
                  </a:lnTo>
                  <a:cubicBezTo>
                    <a:pt x="1098" y="667"/>
                    <a:pt x="1138" y="716"/>
                    <a:pt x="1186" y="765"/>
                  </a:cubicBezTo>
                  <a:lnTo>
                    <a:pt x="1196" y="775"/>
                  </a:lnTo>
                  <a:cubicBezTo>
                    <a:pt x="1216" y="775"/>
                    <a:pt x="1225" y="755"/>
                    <a:pt x="1216" y="736"/>
                  </a:cubicBezTo>
                  <a:lnTo>
                    <a:pt x="1098" y="618"/>
                  </a:lnTo>
                  <a:lnTo>
                    <a:pt x="1127" y="618"/>
                  </a:lnTo>
                  <a:cubicBezTo>
                    <a:pt x="1167" y="618"/>
                    <a:pt x="1206" y="627"/>
                    <a:pt x="1245" y="627"/>
                  </a:cubicBezTo>
                  <a:cubicBezTo>
                    <a:pt x="1265" y="627"/>
                    <a:pt x="1265" y="588"/>
                    <a:pt x="1245" y="588"/>
                  </a:cubicBezTo>
                  <a:cubicBezTo>
                    <a:pt x="1196" y="588"/>
                    <a:pt x="1147" y="588"/>
                    <a:pt x="1108" y="579"/>
                  </a:cubicBezTo>
                  <a:cubicBezTo>
                    <a:pt x="1147" y="549"/>
                    <a:pt x="1177" y="510"/>
                    <a:pt x="1216" y="481"/>
                  </a:cubicBezTo>
                  <a:cubicBezTo>
                    <a:pt x="1236" y="461"/>
                    <a:pt x="1216" y="442"/>
                    <a:pt x="1206" y="442"/>
                  </a:cubicBezTo>
                  <a:cubicBezTo>
                    <a:pt x="1206" y="442"/>
                    <a:pt x="1196" y="442"/>
                    <a:pt x="1196" y="451"/>
                  </a:cubicBezTo>
                  <a:cubicBezTo>
                    <a:pt x="1147" y="490"/>
                    <a:pt x="1098" y="540"/>
                    <a:pt x="1049" y="579"/>
                  </a:cubicBezTo>
                  <a:lnTo>
                    <a:pt x="912" y="579"/>
                  </a:lnTo>
                  <a:lnTo>
                    <a:pt x="1020" y="471"/>
                  </a:lnTo>
                  <a:cubicBezTo>
                    <a:pt x="1040" y="461"/>
                    <a:pt x="1020" y="442"/>
                    <a:pt x="1010" y="442"/>
                  </a:cubicBezTo>
                  <a:lnTo>
                    <a:pt x="1000" y="442"/>
                  </a:lnTo>
                  <a:cubicBezTo>
                    <a:pt x="951" y="490"/>
                    <a:pt x="902" y="529"/>
                    <a:pt x="853" y="579"/>
                  </a:cubicBezTo>
                  <a:cubicBezTo>
                    <a:pt x="824" y="579"/>
                    <a:pt x="794" y="569"/>
                    <a:pt x="775" y="569"/>
                  </a:cubicBezTo>
                  <a:cubicBezTo>
                    <a:pt x="765" y="540"/>
                    <a:pt x="755" y="500"/>
                    <a:pt x="726" y="481"/>
                  </a:cubicBezTo>
                  <a:cubicBezTo>
                    <a:pt x="735" y="461"/>
                    <a:pt x="755" y="442"/>
                    <a:pt x="765" y="412"/>
                  </a:cubicBezTo>
                  <a:lnTo>
                    <a:pt x="775" y="412"/>
                  </a:lnTo>
                  <a:cubicBezTo>
                    <a:pt x="833" y="402"/>
                    <a:pt x="892" y="383"/>
                    <a:pt x="961" y="373"/>
                  </a:cubicBezTo>
                  <a:cubicBezTo>
                    <a:pt x="981" y="363"/>
                    <a:pt x="971" y="333"/>
                    <a:pt x="951" y="333"/>
                  </a:cubicBezTo>
                  <a:cubicBezTo>
                    <a:pt x="902" y="344"/>
                    <a:pt x="844" y="353"/>
                    <a:pt x="794" y="373"/>
                  </a:cubicBezTo>
                  <a:cubicBezTo>
                    <a:pt x="814" y="333"/>
                    <a:pt x="844" y="285"/>
                    <a:pt x="863" y="246"/>
                  </a:cubicBezTo>
                  <a:lnTo>
                    <a:pt x="873" y="246"/>
                  </a:lnTo>
                  <a:cubicBezTo>
                    <a:pt x="931" y="235"/>
                    <a:pt x="1000" y="216"/>
                    <a:pt x="1059" y="196"/>
                  </a:cubicBezTo>
                  <a:cubicBezTo>
                    <a:pt x="1088" y="196"/>
                    <a:pt x="1079" y="167"/>
                    <a:pt x="1059" y="167"/>
                  </a:cubicBezTo>
                  <a:lnTo>
                    <a:pt x="1049" y="167"/>
                  </a:lnTo>
                  <a:cubicBezTo>
                    <a:pt x="1000" y="177"/>
                    <a:pt x="951" y="187"/>
                    <a:pt x="892" y="206"/>
                  </a:cubicBezTo>
                  <a:cubicBezTo>
                    <a:pt x="902" y="196"/>
                    <a:pt x="902" y="187"/>
                    <a:pt x="912" y="177"/>
                  </a:cubicBezTo>
                  <a:cubicBezTo>
                    <a:pt x="931" y="148"/>
                    <a:pt x="951" y="118"/>
                    <a:pt x="971" y="79"/>
                  </a:cubicBezTo>
                  <a:cubicBezTo>
                    <a:pt x="981" y="69"/>
                    <a:pt x="971" y="50"/>
                    <a:pt x="951" y="50"/>
                  </a:cubicBezTo>
                  <a:cubicBezTo>
                    <a:pt x="951" y="50"/>
                    <a:pt x="942" y="50"/>
                    <a:pt x="942" y="59"/>
                  </a:cubicBezTo>
                  <a:cubicBezTo>
                    <a:pt x="912" y="98"/>
                    <a:pt x="892" y="137"/>
                    <a:pt x="863" y="177"/>
                  </a:cubicBezTo>
                  <a:lnTo>
                    <a:pt x="833" y="30"/>
                  </a:lnTo>
                  <a:cubicBezTo>
                    <a:pt x="824" y="20"/>
                    <a:pt x="824" y="11"/>
                    <a:pt x="814" y="11"/>
                  </a:cubicBezTo>
                  <a:cubicBezTo>
                    <a:pt x="804" y="11"/>
                    <a:pt x="794" y="20"/>
                    <a:pt x="794" y="40"/>
                  </a:cubicBezTo>
                  <a:cubicBezTo>
                    <a:pt x="804" y="98"/>
                    <a:pt x="824" y="157"/>
                    <a:pt x="833" y="226"/>
                  </a:cubicBezTo>
                  <a:cubicBezTo>
                    <a:pt x="814" y="265"/>
                    <a:pt x="785" y="304"/>
                    <a:pt x="765" y="344"/>
                  </a:cubicBezTo>
                  <a:cubicBezTo>
                    <a:pt x="755" y="294"/>
                    <a:pt x="735" y="246"/>
                    <a:pt x="726" y="196"/>
                  </a:cubicBezTo>
                  <a:cubicBezTo>
                    <a:pt x="726" y="187"/>
                    <a:pt x="716" y="177"/>
                    <a:pt x="706" y="177"/>
                  </a:cubicBezTo>
                  <a:cubicBezTo>
                    <a:pt x="696" y="177"/>
                    <a:pt x="687" y="187"/>
                    <a:pt x="687" y="206"/>
                  </a:cubicBezTo>
                  <a:cubicBezTo>
                    <a:pt x="706" y="265"/>
                    <a:pt x="716" y="324"/>
                    <a:pt x="735" y="392"/>
                  </a:cubicBezTo>
                  <a:cubicBezTo>
                    <a:pt x="716" y="412"/>
                    <a:pt x="706" y="442"/>
                    <a:pt x="687" y="461"/>
                  </a:cubicBezTo>
                  <a:cubicBezTo>
                    <a:pt x="677" y="451"/>
                    <a:pt x="657" y="451"/>
                    <a:pt x="637" y="451"/>
                  </a:cubicBezTo>
                  <a:cubicBezTo>
                    <a:pt x="618" y="451"/>
                    <a:pt x="608" y="451"/>
                    <a:pt x="589" y="461"/>
                  </a:cubicBezTo>
                  <a:cubicBezTo>
                    <a:pt x="579" y="442"/>
                    <a:pt x="559" y="412"/>
                    <a:pt x="550" y="392"/>
                  </a:cubicBezTo>
                  <a:lnTo>
                    <a:pt x="550" y="383"/>
                  </a:lnTo>
                  <a:cubicBezTo>
                    <a:pt x="569" y="324"/>
                    <a:pt x="589" y="255"/>
                    <a:pt x="608" y="196"/>
                  </a:cubicBezTo>
                  <a:cubicBezTo>
                    <a:pt x="608" y="187"/>
                    <a:pt x="598" y="177"/>
                    <a:pt x="589" y="177"/>
                  </a:cubicBezTo>
                  <a:cubicBezTo>
                    <a:pt x="579" y="177"/>
                    <a:pt x="569" y="177"/>
                    <a:pt x="569" y="187"/>
                  </a:cubicBezTo>
                  <a:cubicBezTo>
                    <a:pt x="559" y="235"/>
                    <a:pt x="539" y="294"/>
                    <a:pt x="520" y="344"/>
                  </a:cubicBezTo>
                  <a:cubicBezTo>
                    <a:pt x="500" y="304"/>
                    <a:pt x="481" y="255"/>
                    <a:pt x="461" y="216"/>
                  </a:cubicBezTo>
                  <a:cubicBezTo>
                    <a:pt x="481" y="148"/>
                    <a:pt x="500" y="89"/>
                    <a:pt x="510" y="30"/>
                  </a:cubicBezTo>
                  <a:cubicBezTo>
                    <a:pt x="520" y="11"/>
                    <a:pt x="510" y="0"/>
                    <a:pt x="491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4"/>
            <p:cNvSpPr/>
            <p:nvPr/>
          </p:nvSpPr>
          <p:spPr>
            <a:xfrm>
              <a:off x="5008434" y="3412283"/>
              <a:ext cx="216629" cy="199984"/>
            </a:xfrm>
            <a:custGeom>
              <a:avLst/>
              <a:gdLst/>
              <a:ahLst/>
              <a:cxnLst/>
              <a:rect l="l" t="t" r="r" b="b"/>
              <a:pathLst>
                <a:path w="1275" h="1177" extrusionOk="0">
                  <a:moveTo>
                    <a:pt x="784" y="0"/>
                  </a:moveTo>
                  <a:cubicBezTo>
                    <a:pt x="765" y="0"/>
                    <a:pt x="755" y="10"/>
                    <a:pt x="765" y="29"/>
                  </a:cubicBezTo>
                  <a:cubicBezTo>
                    <a:pt x="774" y="88"/>
                    <a:pt x="794" y="157"/>
                    <a:pt x="813" y="216"/>
                  </a:cubicBezTo>
                  <a:lnTo>
                    <a:pt x="813" y="225"/>
                  </a:lnTo>
                  <a:cubicBezTo>
                    <a:pt x="794" y="265"/>
                    <a:pt x="774" y="304"/>
                    <a:pt x="745" y="343"/>
                  </a:cubicBezTo>
                  <a:cubicBezTo>
                    <a:pt x="735" y="294"/>
                    <a:pt x="715" y="245"/>
                    <a:pt x="706" y="186"/>
                  </a:cubicBezTo>
                  <a:cubicBezTo>
                    <a:pt x="706" y="177"/>
                    <a:pt x="696" y="177"/>
                    <a:pt x="686" y="177"/>
                  </a:cubicBezTo>
                  <a:cubicBezTo>
                    <a:pt x="676" y="177"/>
                    <a:pt x="667" y="186"/>
                    <a:pt x="667" y="206"/>
                  </a:cubicBezTo>
                  <a:cubicBezTo>
                    <a:pt x="686" y="265"/>
                    <a:pt x="706" y="323"/>
                    <a:pt x="726" y="392"/>
                  </a:cubicBezTo>
                  <a:cubicBezTo>
                    <a:pt x="715" y="421"/>
                    <a:pt x="696" y="441"/>
                    <a:pt x="686" y="461"/>
                  </a:cubicBezTo>
                  <a:cubicBezTo>
                    <a:pt x="667" y="461"/>
                    <a:pt x="657" y="451"/>
                    <a:pt x="637" y="451"/>
                  </a:cubicBezTo>
                  <a:cubicBezTo>
                    <a:pt x="617" y="451"/>
                    <a:pt x="598" y="461"/>
                    <a:pt x="578" y="461"/>
                  </a:cubicBezTo>
                  <a:cubicBezTo>
                    <a:pt x="569" y="441"/>
                    <a:pt x="559" y="421"/>
                    <a:pt x="539" y="392"/>
                  </a:cubicBezTo>
                  <a:cubicBezTo>
                    <a:pt x="559" y="334"/>
                    <a:pt x="569" y="265"/>
                    <a:pt x="578" y="206"/>
                  </a:cubicBezTo>
                  <a:cubicBezTo>
                    <a:pt x="588" y="196"/>
                    <a:pt x="578" y="186"/>
                    <a:pt x="559" y="186"/>
                  </a:cubicBezTo>
                  <a:cubicBezTo>
                    <a:pt x="559" y="186"/>
                    <a:pt x="549" y="186"/>
                    <a:pt x="549" y="196"/>
                  </a:cubicBezTo>
                  <a:cubicBezTo>
                    <a:pt x="539" y="245"/>
                    <a:pt x="519" y="294"/>
                    <a:pt x="510" y="353"/>
                  </a:cubicBezTo>
                  <a:cubicBezTo>
                    <a:pt x="490" y="314"/>
                    <a:pt x="461" y="265"/>
                    <a:pt x="441" y="225"/>
                  </a:cubicBezTo>
                  <a:cubicBezTo>
                    <a:pt x="451" y="167"/>
                    <a:pt x="471" y="98"/>
                    <a:pt x="480" y="40"/>
                  </a:cubicBezTo>
                  <a:cubicBezTo>
                    <a:pt x="480" y="29"/>
                    <a:pt x="471" y="20"/>
                    <a:pt x="461" y="20"/>
                  </a:cubicBezTo>
                  <a:cubicBezTo>
                    <a:pt x="451" y="20"/>
                    <a:pt x="441" y="20"/>
                    <a:pt x="441" y="29"/>
                  </a:cubicBezTo>
                  <a:cubicBezTo>
                    <a:pt x="432" y="79"/>
                    <a:pt x="421" y="127"/>
                    <a:pt x="412" y="186"/>
                  </a:cubicBezTo>
                  <a:cubicBezTo>
                    <a:pt x="382" y="147"/>
                    <a:pt x="363" y="108"/>
                    <a:pt x="334" y="59"/>
                  </a:cubicBezTo>
                  <a:lnTo>
                    <a:pt x="323" y="59"/>
                  </a:lnTo>
                  <a:cubicBezTo>
                    <a:pt x="304" y="59"/>
                    <a:pt x="294" y="69"/>
                    <a:pt x="304" y="88"/>
                  </a:cubicBezTo>
                  <a:cubicBezTo>
                    <a:pt x="323" y="118"/>
                    <a:pt x="343" y="147"/>
                    <a:pt x="363" y="186"/>
                  </a:cubicBezTo>
                  <a:lnTo>
                    <a:pt x="382" y="206"/>
                  </a:lnTo>
                  <a:cubicBezTo>
                    <a:pt x="323" y="196"/>
                    <a:pt x="275" y="177"/>
                    <a:pt x="225" y="167"/>
                  </a:cubicBezTo>
                  <a:lnTo>
                    <a:pt x="216" y="167"/>
                  </a:lnTo>
                  <a:cubicBezTo>
                    <a:pt x="196" y="167"/>
                    <a:pt x="186" y="196"/>
                    <a:pt x="216" y="206"/>
                  </a:cubicBezTo>
                  <a:cubicBezTo>
                    <a:pt x="275" y="216"/>
                    <a:pt x="334" y="236"/>
                    <a:pt x="402" y="255"/>
                  </a:cubicBezTo>
                  <a:cubicBezTo>
                    <a:pt x="432" y="294"/>
                    <a:pt x="461" y="334"/>
                    <a:pt x="480" y="373"/>
                  </a:cubicBezTo>
                  <a:cubicBezTo>
                    <a:pt x="432" y="363"/>
                    <a:pt x="373" y="343"/>
                    <a:pt x="323" y="334"/>
                  </a:cubicBezTo>
                  <a:cubicBezTo>
                    <a:pt x="294" y="334"/>
                    <a:pt x="294" y="363"/>
                    <a:pt x="314" y="373"/>
                  </a:cubicBezTo>
                  <a:cubicBezTo>
                    <a:pt x="382" y="392"/>
                    <a:pt x="441" y="402"/>
                    <a:pt x="500" y="421"/>
                  </a:cubicBezTo>
                  <a:lnTo>
                    <a:pt x="510" y="421"/>
                  </a:lnTo>
                  <a:cubicBezTo>
                    <a:pt x="519" y="441"/>
                    <a:pt x="539" y="461"/>
                    <a:pt x="549" y="490"/>
                  </a:cubicBezTo>
                  <a:cubicBezTo>
                    <a:pt x="519" y="510"/>
                    <a:pt x="510" y="539"/>
                    <a:pt x="500" y="578"/>
                  </a:cubicBezTo>
                  <a:lnTo>
                    <a:pt x="421" y="578"/>
                  </a:lnTo>
                  <a:cubicBezTo>
                    <a:pt x="373" y="539"/>
                    <a:pt x="323" y="490"/>
                    <a:pt x="275" y="451"/>
                  </a:cubicBezTo>
                  <a:cubicBezTo>
                    <a:pt x="275" y="441"/>
                    <a:pt x="265" y="441"/>
                    <a:pt x="265" y="441"/>
                  </a:cubicBezTo>
                  <a:cubicBezTo>
                    <a:pt x="245" y="441"/>
                    <a:pt x="236" y="461"/>
                    <a:pt x="255" y="471"/>
                  </a:cubicBezTo>
                  <a:cubicBezTo>
                    <a:pt x="284" y="510"/>
                    <a:pt x="323" y="549"/>
                    <a:pt x="363" y="578"/>
                  </a:cubicBezTo>
                  <a:cubicBezTo>
                    <a:pt x="314" y="578"/>
                    <a:pt x="275" y="588"/>
                    <a:pt x="225" y="588"/>
                  </a:cubicBezTo>
                  <a:cubicBezTo>
                    <a:pt x="177" y="539"/>
                    <a:pt x="128" y="500"/>
                    <a:pt x="79" y="451"/>
                  </a:cubicBezTo>
                  <a:lnTo>
                    <a:pt x="69" y="451"/>
                  </a:lnTo>
                  <a:cubicBezTo>
                    <a:pt x="49" y="451"/>
                    <a:pt x="40" y="471"/>
                    <a:pt x="59" y="480"/>
                  </a:cubicBezTo>
                  <a:cubicBezTo>
                    <a:pt x="88" y="519"/>
                    <a:pt x="128" y="549"/>
                    <a:pt x="167" y="588"/>
                  </a:cubicBezTo>
                  <a:lnTo>
                    <a:pt x="30" y="588"/>
                  </a:lnTo>
                  <a:cubicBezTo>
                    <a:pt x="1" y="588"/>
                    <a:pt x="10" y="628"/>
                    <a:pt x="30" y="628"/>
                  </a:cubicBezTo>
                  <a:lnTo>
                    <a:pt x="177" y="628"/>
                  </a:lnTo>
                  <a:lnTo>
                    <a:pt x="59" y="745"/>
                  </a:lnTo>
                  <a:cubicBezTo>
                    <a:pt x="49" y="755"/>
                    <a:pt x="59" y="774"/>
                    <a:pt x="79" y="774"/>
                  </a:cubicBezTo>
                  <a:cubicBezTo>
                    <a:pt x="79" y="774"/>
                    <a:pt x="88" y="774"/>
                    <a:pt x="88" y="765"/>
                  </a:cubicBezTo>
                  <a:cubicBezTo>
                    <a:pt x="138" y="726"/>
                    <a:pt x="177" y="676"/>
                    <a:pt x="225" y="628"/>
                  </a:cubicBezTo>
                  <a:cubicBezTo>
                    <a:pt x="275" y="617"/>
                    <a:pt x="323" y="617"/>
                    <a:pt x="373" y="617"/>
                  </a:cubicBezTo>
                  <a:lnTo>
                    <a:pt x="255" y="735"/>
                  </a:lnTo>
                  <a:cubicBezTo>
                    <a:pt x="245" y="745"/>
                    <a:pt x="255" y="765"/>
                    <a:pt x="275" y="765"/>
                  </a:cubicBezTo>
                  <a:lnTo>
                    <a:pt x="284" y="765"/>
                  </a:lnTo>
                  <a:cubicBezTo>
                    <a:pt x="334" y="715"/>
                    <a:pt x="373" y="667"/>
                    <a:pt x="421" y="628"/>
                  </a:cubicBezTo>
                  <a:lnTo>
                    <a:pt x="421" y="617"/>
                  </a:lnTo>
                  <a:lnTo>
                    <a:pt x="510" y="617"/>
                  </a:lnTo>
                  <a:cubicBezTo>
                    <a:pt x="510" y="628"/>
                    <a:pt x="510" y="647"/>
                    <a:pt x="519" y="657"/>
                  </a:cubicBezTo>
                  <a:cubicBezTo>
                    <a:pt x="530" y="676"/>
                    <a:pt x="549" y="686"/>
                    <a:pt x="559" y="696"/>
                  </a:cubicBezTo>
                  <a:cubicBezTo>
                    <a:pt x="549" y="726"/>
                    <a:pt x="530" y="745"/>
                    <a:pt x="519" y="774"/>
                  </a:cubicBezTo>
                  <a:cubicBezTo>
                    <a:pt x="451" y="794"/>
                    <a:pt x="392" y="813"/>
                    <a:pt x="334" y="833"/>
                  </a:cubicBezTo>
                  <a:cubicBezTo>
                    <a:pt x="314" y="843"/>
                    <a:pt x="314" y="872"/>
                    <a:pt x="334" y="872"/>
                  </a:cubicBezTo>
                  <a:lnTo>
                    <a:pt x="343" y="872"/>
                  </a:lnTo>
                  <a:cubicBezTo>
                    <a:pt x="392" y="853"/>
                    <a:pt x="441" y="843"/>
                    <a:pt x="490" y="824"/>
                  </a:cubicBezTo>
                  <a:lnTo>
                    <a:pt x="490" y="824"/>
                  </a:lnTo>
                  <a:cubicBezTo>
                    <a:pt x="471" y="863"/>
                    <a:pt x="451" y="902"/>
                    <a:pt x="421" y="951"/>
                  </a:cubicBezTo>
                  <a:cubicBezTo>
                    <a:pt x="363" y="970"/>
                    <a:pt x="304" y="990"/>
                    <a:pt x="236" y="1009"/>
                  </a:cubicBezTo>
                  <a:cubicBezTo>
                    <a:pt x="216" y="1009"/>
                    <a:pt x="225" y="1039"/>
                    <a:pt x="245" y="1039"/>
                  </a:cubicBezTo>
                  <a:cubicBezTo>
                    <a:pt x="304" y="1029"/>
                    <a:pt x="353" y="1009"/>
                    <a:pt x="402" y="1000"/>
                  </a:cubicBezTo>
                  <a:lnTo>
                    <a:pt x="402" y="1000"/>
                  </a:lnTo>
                  <a:cubicBezTo>
                    <a:pt x="373" y="1039"/>
                    <a:pt x="353" y="1078"/>
                    <a:pt x="334" y="1118"/>
                  </a:cubicBezTo>
                  <a:cubicBezTo>
                    <a:pt x="323" y="1137"/>
                    <a:pt x="334" y="1147"/>
                    <a:pt x="353" y="1147"/>
                  </a:cubicBezTo>
                  <a:cubicBezTo>
                    <a:pt x="353" y="1147"/>
                    <a:pt x="363" y="1147"/>
                    <a:pt x="363" y="1137"/>
                  </a:cubicBezTo>
                  <a:cubicBezTo>
                    <a:pt x="382" y="1098"/>
                    <a:pt x="402" y="1068"/>
                    <a:pt x="421" y="1029"/>
                  </a:cubicBezTo>
                  <a:cubicBezTo>
                    <a:pt x="432" y="1029"/>
                    <a:pt x="432" y="1020"/>
                    <a:pt x="432" y="1009"/>
                  </a:cubicBezTo>
                  <a:cubicBezTo>
                    <a:pt x="451" y="1059"/>
                    <a:pt x="461" y="1118"/>
                    <a:pt x="480" y="1166"/>
                  </a:cubicBezTo>
                  <a:cubicBezTo>
                    <a:pt x="480" y="1176"/>
                    <a:pt x="490" y="1176"/>
                    <a:pt x="500" y="1176"/>
                  </a:cubicBezTo>
                  <a:cubicBezTo>
                    <a:pt x="510" y="1176"/>
                    <a:pt x="519" y="1166"/>
                    <a:pt x="519" y="1157"/>
                  </a:cubicBezTo>
                  <a:cubicBezTo>
                    <a:pt x="500" y="1098"/>
                    <a:pt x="480" y="1029"/>
                    <a:pt x="461" y="970"/>
                  </a:cubicBezTo>
                  <a:lnTo>
                    <a:pt x="461" y="961"/>
                  </a:lnTo>
                  <a:cubicBezTo>
                    <a:pt x="480" y="922"/>
                    <a:pt x="510" y="882"/>
                    <a:pt x="530" y="833"/>
                  </a:cubicBezTo>
                  <a:cubicBezTo>
                    <a:pt x="539" y="892"/>
                    <a:pt x="559" y="941"/>
                    <a:pt x="569" y="990"/>
                  </a:cubicBezTo>
                  <a:cubicBezTo>
                    <a:pt x="578" y="1000"/>
                    <a:pt x="578" y="1009"/>
                    <a:pt x="588" y="1009"/>
                  </a:cubicBezTo>
                  <a:cubicBezTo>
                    <a:pt x="598" y="1009"/>
                    <a:pt x="617" y="1000"/>
                    <a:pt x="608" y="980"/>
                  </a:cubicBezTo>
                  <a:cubicBezTo>
                    <a:pt x="588" y="922"/>
                    <a:pt x="578" y="863"/>
                    <a:pt x="559" y="794"/>
                  </a:cubicBezTo>
                  <a:lnTo>
                    <a:pt x="549" y="794"/>
                  </a:lnTo>
                  <a:cubicBezTo>
                    <a:pt x="569" y="765"/>
                    <a:pt x="578" y="735"/>
                    <a:pt x="598" y="715"/>
                  </a:cubicBezTo>
                  <a:lnTo>
                    <a:pt x="637" y="715"/>
                  </a:lnTo>
                  <a:cubicBezTo>
                    <a:pt x="657" y="715"/>
                    <a:pt x="667" y="715"/>
                    <a:pt x="686" y="706"/>
                  </a:cubicBezTo>
                  <a:cubicBezTo>
                    <a:pt x="706" y="735"/>
                    <a:pt x="715" y="765"/>
                    <a:pt x="735" y="784"/>
                  </a:cubicBezTo>
                  <a:cubicBezTo>
                    <a:pt x="726" y="853"/>
                    <a:pt x="706" y="911"/>
                    <a:pt x="696" y="980"/>
                  </a:cubicBezTo>
                  <a:cubicBezTo>
                    <a:pt x="686" y="990"/>
                    <a:pt x="706" y="1000"/>
                    <a:pt x="715" y="1000"/>
                  </a:cubicBezTo>
                  <a:cubicBezTo>
                    <a:pt x="726" y="1000"/>
                    <a:pt x="726" y="1000"/>
                    <a:pt x="735" y="990"/>
                  </a:cubicBezTo>
                  <a:cubicBezTo>
                    <a:pt x="745" y="931"/>
                    <a:pt x="755" y="882"/>
                    <a:pt x="765" y="833"/>
                  </a:cubicBezTo>
                  <a:cubicBezTo>
                    <a:pt x="794" y="872"/>
                    <a:pt x="813" y="911"/>
                    <a:pt x="843" y="951"/>
                  </a:cubicBezTo>
                  <a:cubicBezTo>
                    <a:pt x="824" y="1020"/>
                    <a:pt x="813" y="1078"/>
                    <a:pt x="794" y="1147"/>
                  </a:cubicBezTo>
                  <a:cubicBezTo>
                    <a:pt x="794" y="1157"/>
                    <a:pt x="804" y="1166"/>
                    <a:pt x="813" y="1166"/>
                  </a:cubicBezTo>
                  <a:cubicBezTo>
                    <a:pt x="824" y="1166"/>
                    <a:pt x="833" y="1166"/>
                    <a:pt x="833" y="1157"/>
                  </a:cubicBezTo>
                  <a:cubicBezTo>
                    <a:pt x="843" y="1107"/>
                    <a:pt x="853" y="1049"/>
                    <a:pt x="872" y="1000"/>
                  </a:cubicBezTo>
                  <a:cubicBezTo>
                    <a:pt x="892" y="1039"/>
                    <a:pt x="922" y="1078"/>
                    <a:pt x="941" y="1118"/>
                  </a:cubicBezTo>
                  <a:cubicBezTo>
                    <a:pt x="941" y="1127"/>
                    <a:pt x="951" y="1127"/>
                    <a:pt x="961" y="1127"/>
                  </a:cubicBezTo>
                  <a:cubicBezTo>
                    <a:pt x="970" y="1127"/>
                    <a:pt x="980" y="1118"/>
                    <a:pt x="970" y="1098"/>
                  </a:cubicBezTo>
                  <a:cubicBezTo>
                    <a:pt x="951" y="1068"/>
                    <a:pt x="931" y="1029"/>
                    <a:pt x="911" y="1000"/>
                  </a:cubicBezTo>
                  <a:cubicBezTo>
                    <a:pt x="911" y="990"/>
                    <a:pt x="902" y="980"/>
                    <a:pt x="902" y="980"/>
                  </a:cubicBezTo>
                  <a:lnTo>
                    <a:pt x="902" y="980"/>
                  </a:lnTo>
                  <a:cubicBezTo>
                    <a:pt x="951" y="990"/>
                    <a:pt x="1000" y="1000"/>
                    <a:pt x="1059" y="1020"/>
                  </a:cubicBezTo>
                  <a:cubicBezTo>
                    <a:pt x="1078" y="1020"/>
                    <a:pt x="1088" y="980"/>
                    <a:pt x="1068" y="980"/>
                  </a:cubicBezTo>
                  <a:cubicBezTo>
                    <a:pt x="1000" y="961"/>
                    <a:pt x="941" y="951"/>
                    <a:pt x="872" y="931"/>
                  </a:cubicBezTo>
                  <a:cubicBezTo>
                    <a:pt x="843" y="892"/>
                    <a:pt x="824" y="853"/>
                    <a:pt x="794" y="813"/>
                  </a:cubicBezTo>
                  <a:lnTo>
                    <a:pt x="794" y="813"/>
                  </a:lnTo>
                  <a:cubicBezTo>
                    <a:pt x="853" y="824"/>
                    <a:pt x="902" y="833"/>
                    <a:pt x="951" y="853"/>
                  </a:cubicBezTo>
                  <a:lnTo>
                    <a:pt x="961" y="853"/>
                  </a:lnTo>
                  <a:cubicBezTo>
                    <a:pt x="980" y="853"/>
                    <a:pt x="980" y="813"/>
                    <a:pt x="961" y="813"/>
                  </a:cubicBezTo>
                  <a:cubicBezTo>
                    <a:pt x="902" y="794"/>
                    <a:pt x="833" y="784"/>
                    <a:pt x="774" y="765"/>
                  </a:cubicBezTo>
                  <a:lnTo>
                    <a:pt x="765" y="765"/>
                  </a:lnTo>
                  <a:cubicBezTo>
                    <a:pt x="755" y="735"/>
                    <a:pt x="735" y="715"/>
                    <a:pt x="726" y="686"/>
                  </a:cubicBezTo>
                  <a:cubicBezTo>
                    <a:pt x="745" y="667"/>
                    <a:pt x="765" y="637"/>
                    <a:pt x="765" y="608"/>
                  </a:cubicBezTo>
                  <a:lnTo>
                    <a:pt x="863" y="608"/>
                  </a:lnTo>
                  <a:cubicBezTo>
                    <a:pt x="902" y="647"/>
                    <a:pt x="951" y="696"/>
                    <a:pt x="1000" y="735"/>
                  </a:cubicBezTo>
                  <a:cubicBezTo>
                    <a:pt x="1000" y="745"/>
                    <a:pt x="1009" y="745"/>
                    <a:pt x="1009" y="745"/>
                  </a:cubicBezTo>
                  <a:cubicBezTo>
                    <a:pt x="1029" y="745"/>
                    <a:pt x="1039" y="726"/>
                    <a:pt x="1029" y="706"/>
                  </a:cubicBezTo>
                  <a:cubicBezTo>
                    <a:pt x="990" y="676"/>
                    <a:pt x="951" y="637"/>
                    <a:pt x="911" y="608"/>
                  </a:cubicBezTo>
                  <a:cubicBezTo>
                    <a:pt x="961" y="598"/>
                    <a:pt x="1009" y="598"/>
                    <a:pt x="1049" y="598"/>
                  </a:cubicBezTo>
                  <a:cubicBezTo>
                    <a:pt x="1098" y="647"/>
                    <a:pt x="1147" y="686"/>
                    <a:pt x="1196" y="735"/>
                  </a:cubicBezTo>
                  <a:lnTo>
                    <a:pt x="1205" y="735"/>
                  </a:lnTo>
                  <a:cubicBezTo>
                    <a:pt x="1225" y="735"/>
                    <a:pt x="1235" y="715"/>
                    <a:pt x="1225" y="706"/>
                  </a:cubicBezTo>
                  <a:cubicBezTo>
                    <a:pt x="1186" y="667"/>
                    <a:pt x="1147" y="637"/>
                    <a:pt x="1107" y="598"/>
                  </a:cubicBezTo>
                  <a:lnTo>
                    <a:pt x="1245" y="598"/>
                  </a:lnTo>
                  <a:cubicBezTo>
                    <a:pt x="1274" y="588"/>
                    <a:pt x="1274" y="559"/>
                    <a:pt x="1245" y="559"/>
                  </a:cubicBezTo>
                  <a:lnTo>
                    <a:pt x="1098" y="559"/>
                  </a:lnTo>
                  <a:lnTo>
                    <a:pt x="1216" y="441"/>
                  </a:lnTo>
                  <a:cubicBezTo>
                    <a:pt x="1225" y="432"/>
                    <a:pt x="1216" y="412"/>
                    <a:pt x="1196" y="412"/>
                  </a:cubicBezTo>
                  <a:lnTo>
                    <a:pt x="1186" y="412"/>
                  </a:lnTo>
                  <a:cubicBezTo>
                    <a:pt x="1147" y="461"/>
                    <a:pt x="1098" y="510"/>
                    <a:pt x="1049" y="559"/>
                  </a:cubicBezTo>
                  <a:cubicBezTo>
                    <a:pt x="1000" y="559"/>
                    <a:pt x="951" y="569"/>
                    <a:pt x="902" y="569"/>
                  </a:cubicBezTo>
                  <a:lnTo>
                    <a:pt x="1020" y="451"/>
                  </a:lnTo>
                  <a:cubicBezTo>
                    <a:pt x="1029" y="432"/>
                    <a:pt x="1020" y="412"/>
                    <a:pt x="1000" y="412"/>
                  </a:cubicBezTo>
                  <a:cubicBezTo>
                    <a:pt x="1000" y="412"/>
                    <a:pt x="1000" y="421"/>
                    <a:pt x="990" y="421"/>
                  </a:cubicBezTo>
                  <a:cubicBezTo>
                    <a:pt x="951" y="471"/>
                    <a:pt x="902" y="519"/>
                    <a:pt x="853" y="559"/>
                  </a:cubicBezTo>
                  <a:lnTo>
                    <a:pt x="853" y="569"/>
                  </a:lnTo>
                  <a:lnTo>
                    <a:pt x="765" y="569"/>
                  </a:lnTo>
                  <a:cubicBezTo>
                    <a:pt x="765" y="549"/>
                    <a:pt x="755" y="530"/>
                    <a:pt x="745" y="519"/>
                  </a:cubicBezTo>
                  <a:cubicBezTo>
                    <a:pt x="735" y="500"/>
                    <a:pt x="726" y="490"/>
                    <a:pt x="715" y="480"/>
                  </a:cubicBezTo>
                  <a:cubicBezTo>
                    <a:pt x="735" y="461"/>
                    <a:pt x="745" y="432"/>
                    <a:pt x="755" y="412"/>
                  </a:cubicBezTo>
                  <a:cubicBezTo>
                    <a:pt x="824" y="392"/>
                    <a:pt x="882" y="373"/>
                    <a:pt x="941" y="353"/>
                  </a:cubicBezTo>
                  <a:cubicBezTo>
                    <a:pt x="970" y="343"/>
                    <a:pt x="961" y="314"/>
                    <a:pt x="941" y="314"/>
                  </a:cubicBezTo>
                  <a:lnTo>
                    <a:pt x="931" y="314"/>
                  </a:lnTo>
                  <a:cubicBezTo>
                    <a:pt x="882" y="334"/>
                    <a:pt x="833" y="343"/>
                    <a:pt x="784" y="363"/>
                  </a:cubicBezTo>
                  <a:cubicBezTo>
                    <a:pt x="804" y="323"/>
                    <a:pt x="833" y="275"/>
                    <a:pt x="853" y="236"/>
                  </a:cubicBezTo>
                  <a:cubicBezTo>
                    <a:pt x="911" y="216"/>
                    <a:pt x="980" y="196"/>
                    <a:pt x="1039" y="177"/>
                  </a:cubicBezTo>
                  <a:cubicBezTo>
                    <a:pt x="1059" y="177"/>
                    <a:pt x="1049" y="138"/>
                    <a:pt x="1029" y="138"/>
                  </a:cubicBezTo>
                  <a:cubicBezTo>
                    <a:pt x="980" y="157"/>
                    <a:pt x="931" y="177"/>
                    <a:pt x="882" y="186"/>
                  </a:cubicBezTo>
                  <a:lnTo>
                    <a:pt x="941" y="69"/>
                  </a:lnTo>
                  <a:cubicBezTo>
                    <a:pt x="951" y="49"/>
                    <a:pt x="941" y="40"/>
                    <a:pt x="931" y="40"/>
                  </a:cubicBezTo>
                  <a:cubicBezTo>
                    <a:pt x="922" y="40"/>
                    <a:pt x="911" y="40"/>
                    <a:pt x="911" y="49"/>
                  </a:cubicBezTo>
                  <a:cubicBezTo>
                    <a:pt x="892" y="79"/>
                    <a:pt x="872" y="118"/>
                    <a:pt x="853" y="147"/>
                  </a:cubicBezTo>
                  <a:cubicBezTo>
                    <a:pt x="853" y="157"/>
                    <a:pt x="843" y="167"/>
                    <a:pt x="843" y="177"/>
                  </a:cubicBezTo>
                  <a:cubicBezTo>
                    <a:pt x="824" y="118"/>
                    <a:pt x="813" y="69"/>
                    <a:pt x="794" y="20"/>
                  </a:cubicBezTo>
                  <a:cubicBezTo>
                    <a:pt x="794" y="10"/>
                    <a:pt x="784" y="0"/>
                    <a:pt x="784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4"/>
            <p:cNvSpPr/>
            <p:nvPr/>
          </p:nvSpPr>
          <p:spPr>
            <a:xfrm>
              <a:off x="2014842" y="5231990"/>
              <a:ext cx="176701" cy="308217"/>
            </a:xfrm>
            <a:custGeom>
              <a:avLst/>
              <a:gdLst/>
              <a:ahLst/>
              <a:cxnLst/>
              <a:rect l="l" t="t" r="r" b="b"/>
              <a:pathLst>
                <a:path w="1040" h="1814" extrusionOk="0">
                  <a:moveTo>
                    <a:pt x="520" y="118"/>
                  </a:moveTo>
                  <a:cubicBezTo>
                    <a:pt x="735" y="118"/>
                    <a:pt x="922" y="305"/>
                    <a:pt x="922" y="520"/>
                  </a:cubicBezTo>
                  <a:cubicBezTo>
                    <a:pt x="922" y="697"/>
                    <a:pt x="667" y="1246"/>
                    <a:pt x="520" y="1549"/>
                  </a:cubicBezTo>
                  <a:cubicBezTo>
                    <a:pt x="373" y="1246"/>
                    <a:pt x="118" y="697"/>
                    <a:pt x="118" y="520"/>
                  </a:cubicBezTo>
                  <a:cubicBezTo>
                    <a:pt x="118" y="305"/>
                    <a:pt x="304" y="118"/>
                    <a:pt x="520" y="118"/>
                  </a:cubicBezTo>
                  <a:close/>
                  <a:moveTo>
                    <a:pt x="520" y="1"/>
                  </a:moveTo>
                  <a:cubicBezTo>
                    <a:pt x="236" y="1"/>
                    <a:pt x="1" y="236"/>
                    <a:pt x="1" y="520"/>
                  </a:cubicBezTo>
                  <a:cubicBezTo>
                    <a:pt x="1" y="785"/>
                    <a:pt x="422" y="1608"/>
                    <a:pt x="471" y="1706"/>
                  </a:cubicBezTo>
                  <a:lnTo>
                    <a:pt x="520" y="1814"/>
                  </a:lnTo>
                  <a:lnTo>
                    <a:pt x="569" y="1706"/>
                  </a:lnTo>
                  <a:cubicBezTo>
                    <a:pt x="618" y="1608"/>
                    <a:pt x="1039" y="785"/>
                    <a:pt x="1039" y="520"/>
                  </a:cubicBezTo>
                  <a:cubicBezTo>
                    <a:pt x="1039" y="236"/>
                    <a:pt x="804" y="1"/>
                    <a:pt x="5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4"/>
            <p:cNvSpPr/>
            <p:nvPr/>
          </p:nvSpPr>
          <p:spPr>
            <a:xfrm>
              <a:off x="1934986" y="5482603"/>
              <a:ext cx="336412" cy="190809"/>
            </a:xfrm>
            <a:custGeom>
              <a:avLst/>
              <a:gdLst/>
              <a:ahLst/>
              <a:cxnLst/>
              <a:rect l="l" t="t" r="r" b="b"/>
              <a:pathLst>
                <a:path w="1980" h="1123" extrusionOk="0">
                  <a:moveTo>
                    <a:pt x="990" y="1"/>
                  </a:moveTo>
                  <a:cubicBezTo>
                    <a:pt x="887" y="1"/>
                    <a:pt x="784" y="15"/>
                    <a:pt x="686" y="45"/>
                  </a:cubicBezTo>
                  <a:cubicBezTo>
                    <a:pt x="529" y="93"/>
                    <a:pt x="402" y="211"/>
                    <a:pt x="333" y="358"/>
                  </a:cubicBezTo>
                  <a:lnTo>
                    <a:pt x="0" y="1123"/>
                  </a:lnTo>
                  <a:lnTo>
                    <a:pt x="1980" y="1123"/>
                  </a:lnTo>
                  <a:lnTo>
                    <a:pt x="1646" y="358"/>
                  </a:lnTo>
                  <a:cubicBezTo>
                    <a:pt x="1577" y="211"/>
                    <a:pt x="1450" y="93"/>
                    <a:pt x="1294" y="45"/>
                  </a:cubicBezTo>
                  <a:cubicBezTo>
                    <a:pt x="1196" y="15"/>
                    <a:pt x="1093" y="1"/>
                    <a:pt x="99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4"/>
            <p:cNvSpPr/>
            <p:nvPr/>
          </p:nvSpPr>
          <p:spPr>
            <a:xfrm>
              <a:off x="2098096" y="5513526"/>
              <a:ext cx="10194" cy="83426"/>
            </a:xfrm>
            <a:custGeom>
              <a:avLst/>
              <a:gdLst/>
              <a:ahLst/>
              <a:cxnLst/>
              <a:rect l="l" t="t" r="r" b="b"/>
              <a:pathLst>
                <a:path w="60" h="491" extrusionOk="0">
                  <a:moveTo>
                    <a:pt x="30" y="0"/>
                  </a:moveTo>
                  <a:cubicBezTo>
                    <a:pt x="10" y="0"/>
                    <a:pt x="1" y="9"/>
                    <a:pt x="1" y="29"/>
                  </a:cubicBezTo>
                  <a:lnTo>
                    <a:pt x="1" y="460"/>
                  </a:lnTo>
                  <a:cubicBezTo>
                    <a:pt x="1" y="480"/>
                    <a:pt x="10" y="490"/>
                    <a:pt x="30" y="490"/>
                  </a:cubicBezTo>
                  <a:cubicBezTo>
                    <a:pt x="40" y="490"/>
                    <a:pt x="59" y="480"/>
                    <a:pt x="59" y="460"/>
                  </a:cubicBezTo>
                  <a:lnTo>
                    <a:pt x="59" y="29"/>
                  </a:lnTo>
                  <a:cubicBezTo>
                    <a:pt x="59" y="9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4"/>
            <p:cNvSpPr/>
            <p:nvPr/>
          </p:nvSpPr>
          <p:spPr>
            <a:xfrm>
              <a:off x="2038119" y="5535105"/>
              <a:ext cx="10194" cy="61847"/>
            </a:xfrm>
            <a:custGeom>
              <a:avLst/>
              <a:gdLst/>
              <a:ahLst/>
              <a:cxnLst/>
              <a:rect l="l" t="t" r="r" b="b"/>
              <a:pathLst>
                <a:path w="60" h="364" extrusionOk="0">
                  <a:moveTo>
                    <a:pt x="30" y="0"/>
                  </a:moveTo>
                  <a:cubicBezTo>
                    <a:pt x="10" y="0"/>
                    <a:pt x="1" y="10"/>
                    <a:pt x="1" y="30"/>
                  </a:cubicBezTo>
                  <a:lnTo>
                    <a:pt x="1" y="333"/>
                  </a:lnTo>
                  <a:cubicBezTo>
                    <a:pt x="1" y="353"/>
                    <a:pt x="10" y="363"/>
                    <a:pt x="30" y="363"/>
                  </a:cubicBezTo>
                  <a:cubicBezTo>
                    <a:pt x="40" y="363"/>
                    <a:pt x="60" y="353"/>
                    <a:pt x="60" y="333"/>
                  </a:cubicBezTo>
                  <a:lnTo>
                    <a:pt x="60" y="30"/>
                  </a:lnTo>
                  <a:cubicBezTo>
                    <a:pt x="60" y="10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4"/>
            <p:cNvSpPr/>
            <p:nvPr/>
          </p:nvSpPr>
          <p:spPr>
            <a:xfrm>
              <a:off x="2159603" y="5535105"/>
              <a:ext cx="11893" cy="61847"/>
            </a:xfrm>
            <a:custGeom>
              <a:avLst/>
              <a:gdLst/>
              <a:ahLst/>
              <a:cxnLst/>
              <a:rect l="l" t="t" r="r" b="b"/>
              <a:pathLst>
                <a:path w="70" h="364" extrusionOk="0">
                  <a:moveTo>
                    <a:pt x="40" y="0"/>
                  </a:moveTo>
                  <a:cubicBezTo>
                    <a:pt x="20" y="0"/>
                    <a:pt x="1" y="10"/>
                    <a:pt x="1" y="30"/>
                  </a:cubicBezTo>
                  <a:lnTo>
                    <a:pt x="1" y="333"/>
                  </a:lnTo>
                  <a:cubicBezTo>
                    <a:pt x="1" y="353"/>
                    <a:pt x="20" y="363"/>
                    <a:pt x="40" y="363"/>
                  </a:cubicBezTo>
                  <a:cubicBezTo>
                    <a:pt x="50" y="363"/>
                    <a:pt x="70" y="353"/>
                    <a:pt x="70" y="333"/>
                  </a:cubicBezTo>
                  <a:lnTo>
                    <a:pt x="70" y="30"/>
                  </a:lnTo>
                  <a:cubicBezTo>
                    <a:pt x="70" y="1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4"/>
            <p:cNvSpPr/>
            <p:nvPr/>
          </p:nvSpPr>
          <p:spPr>
            <a:xfrm>
              <a:off x="1608594" y="5608335"/>
              <a:ext cx="989187" cy="989046"/>
            </a:xfrm>
            <a:custGeom>
              <a:avLst/>
              <a:gdLst/>
              <a:ahLst/>
              <a:cxnLst/>
              <a:rect l="l" t="t" r="r" b="b"/>
              <a:pathLst>
                <a:path w="5822" h="5821" extrusionOk="0">
                  <a:moveTo>
                    <a:pt x="2911" y="0"/>
                  </a:moveTo>
                  <a:cubicBezTo>
                    <a:pt x="1303" y="0"/>
                    <a:pt x="1" y="1304"/>
                    <a:pt x="1" y="2911"/>
                  </a:cubicBezTo>
                  <a:cubicBezTo>
                    <a:pt x="1" y="4518"/>
                    <a:pt x="1303" y="5821"/>
                    <a:pt x="2911" y="5821"/>
                  </a:cubicBezTo>
                  <a:cubicBezTo>
                    <a:pt x="4518" y="5821"/>
                    <a:pt x="5821" y="4518"/>
                    <a:pt x="5821" y="2911"/>
                  </a:cubicBezTo>
                  <a:cubicBezTo>
                    <a:pt x="5821" y="1304"/>
                    <a:pt x="4518" y="0"/>
                    <a:pt x="291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4"/>
            <p:cNvSpPr/>
            <p:nvPr/>
          </p:nvSpPr>
          <p:spPr>
            <a:xfrm>
              <a:off x="1924961" y="5635010"/>
              <a:ext cx="18350" cy="6796"/>
            </a:xfrm>
            <a:custGeom>
              <a:avLst/>
              <a:gdLst/>
              <a:ahLst/>
              <a:cxnLst/>
              <a:rect l="l" t="t" r="r" b="b"/>
              <a:pathLst>
                <a:path w="108" h="40" extrusionOk="0">
                  <a:moveTo>
                    <a:pt x="108" y="0"/>
                  </a:moveTo>
                  <a:lnTo>
                    <a:pt x="108" y="0"/>
                  </a:lnTo>
                  <a:cubicBezTo>
                    <a:pt x="98" y="10"/>
                    <a:pt x="88" y="10"/>
                    <a:pt x="88" y="10"/>
                  </a:cubicBezTo>
                  <a:lnTo>
                    <a:pt x="74" y="15"/>
                  </a:lnTo>
                  <a:lnTo>
                    <a:pt x="74" y="15"/>
                  </a:lnTo>
                  <a:cubicBezTo>
                    <a:pt x="80" y="14"/>
                    <a:pt x="88" y="12"/>
                    <a:pt x="98" y="10"/>
                  </a:cubicBezTo>
                  <a:lnTo>
                    <a:pt x="108" y="0"/>
                  </a:lnTo>
                  <a:close/>
                  <a:moveTo>
                    <a:pt x="74" y="15"/>
                  </a:moveTo>
                  <a:lnTo>
                    <a:pt x="74" y="15"/>
                  </a:lnTo>
                  <a:cubicBezTo>
                    <a:pt x="47" y="20"/>
                    <a:pt x="39" y="24"/>
                    <a:pt x="0" y="39"/>
                  </a:cubicBezTo>
                  <a:lnTo>
                    <a:pt x="74" y="15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4"/>
            <p:cNvSpPr/>
            <p:nvPr/>
          </p:nvSpPr>
          <p:spPr>
            <a:xfrm>
              <a:off x="1864984" y="5661516"/>
              <a:ext cx="16821" cy="866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88" y="1"/>
                  </a:moveTo>
                  <a:cubicBezTo>
                    <a:pt x="77" y="8"/>
                    <a:pt x="66" y="16"/>
                    <a:pt x="54" y="23"/>
                  </a:cubicBezTo>
                  <a:lnTo>
                    <a:pt x="54" y="23"/>
                  </a:lnTo>
                  <a:lnTo>
                    <a:pt x="99" y="1"/>
                  </a:lnTo>
                  <a:close/>
                  <a:moveTo>
                    <a:pt x="54" y="23"/>
                  </a:moveTo>
                  <a:lnTo>
                    <a:pt x="1" y="50"/>
                  </a:lnTo>
                  <a:cubicBezTo>
                    <a:pt x="18" y="44"/>
                    <a:pt x="36" y="34"/>
                    <a:pt x="54" y="23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4"/>
            <p:cNvSpPr/>
            <p:nvPr/>
          </p:nvSpPr>
          <p:spPr>
            <a:xfrm>
              <a:off x="1756753" y="5684793"/>
              <a:ext cx="148327" cy="117068"/>
            </a:xfrm>
            <a:custGeom>
              <a:avLst/>
              <a:gdLst/>
              <a:ahLst/>
              <a:cxnLst/>
              <a:rect l="l" t="t" r="r" b="b"/>
              <a:pathLst>
                <a:path w="873" h="689" extrusionOk="0">
                  <a:moveTo>
                    <a:pt x="873" y="1"/>
                  </a:moveTo>
                  <a:cubicBezTo>
                    <a:pt x="873" y="1"/>
                    <a:pt x="863" y="1"/>
                    <a:pt x="814" y="21"/>
                  </a:cubicBezTo>
                  <a:lnTo>
                    <a:pt x="569" y="138"/>
                  </a:lnTo>
                  <a:cubicBezTo>
                    <a:pt x="559" y="129"/>
                    <a:pt x="549" y="119"/>
                    <a:pt x="549" y="109"/>
                  </a:cubicBezTo>
                  <a:cubicBezTo>
                    <a:pt x="547" y="108"/>
                    <a:pt x="544" y="108"/>
                    <a:pt x="541" y="108"/>
                  </a:cubicBezTo>
                  <a:cubicBezTo>
                    <a:pt x="517" y="108"/>
                    <a:pt x="465" y="144"/>
                    <a:pt x="422" y="188"/>
                  </a:cubicBezTo>
                  <a:cubicBezTo>
                    <a:pt x="363" y="236"/>
                    <a:pt x="314" y="305"/>
                    <a:pt x="255" y="354"/>
                  </a:cubicBezTo>
                  <a:cubicBezTo>
                    <a:pt x="98" y="462"/>
                    <a:pt x="0" y="540"/>
                    <a:pt x="10" y="580"/>
                  </a:cubicBezTo>
                  <a:cubicBezTo>
                    <a:pt x="20" y="580"/>
                    <a:pt x="20" y="580"/>
                    <a:pt x="30" y="569"/>
                  </a:cubicBezTo>
                  <a:cubicBezTo>
                    <a:pt x="157" y="511"/>
                    <a:pt x="157" y="511"/>
                    <a:pt x="167" y="511"/>
                  </a:cubicBezTo>
                  <a:cubicBezTo>
                    <a:pt x="177" y="521"/>
                    <a:pt x="177" y="521"/>
                    <a:pt x="167" y="530"/>
                  </a:cubicBezTo>
                  <a:cubicBezTo>
                    <a:pt x="167" y="530"/>
                    <a:pt x="108" y="667"/>
                    <a:pt x="118" y="678"/>
                  </a:cubicBezTo>
                  <a:cubicBezTo>
                    <a:pt x="118" y="684"/>
                    <a:pt x="122" y="688"/>
                    <a:pt x="130" y="688"/>
                  </a:cubicBezTo>
                  <a:cubicBezTo>
                    <a:pt x="146" y="688"/>
                    <a:pt x="177" y="671"/>
                    <a:pt x="216" y="619"/>
                  </a:cubicBezTo>
                  <a:cubicBezTo>
                    <a:pt x="353" y="432"/>
                    <a:pt x="392" y="413"/>
                    <a:pt x="422" y="403"/>
                  </a:cubicBezTo>
                  <a:cubicBezTo>
                    <a:pt x="588" y="334"/>
                    <a:pt x="588" y="334"/>
                    <a:pt x="608" y="315"/>
                  </a:cubicBezTo>
                  <a:cubicBezTo>
                    <a:pt x="608" y="315"/>
                    <a:pt x="686" y="266"/>
                    <a:pt x="677" y="236"/>
                  </a:cubicBezTo>
                  <a:cubicBezTo>
                    <a:pt x="657" y="227"/>
                    <a:pt x="638" y="217"/>
                    <a:pt x="627" y="207"/>
                  </a:cubicBezTo>
                  <a:cubicBezTo>
                    <a:pt x="627" y="197"/>
                    <a:pt x="627" y="197"/>
                    <a:pt x="667" y="168"/>
                  </a:cubicBezTo>
                  <a:cubicBezTo>
                    <a:pt x="667" y="158"/>
                    <a:pt x="823" y="50"/>
                    <a:pt x="843" y="31"/>
                  </a:cubicBezTo>
                  <a:cubicBezTo>
                    <a:pt x="873" y="11"/>
                    <a:pt x="873" y="11"/>
                    <a:pt x="87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4"/>
            <p:cNvSpPr/>
            <p:nvPr/>
          </p:nvSpPr>
          <p:spPr>
            <a:xfrm>
              <a:off x="1940253" y="5724891"/>
              <a:ext cx="118084" cy="135588"/>
            </a:xfrm>
            <a:custGeom>
              <a:avLst/>
              <a:gdLst/>
              <a:ahLst/>
              <a:cxnLst/>
              <a:rect l="l" t="t" r="r" b="b"/>
              <a:pathLst>
                <a:path w="695" h="798" extrusionOk="0">
                  <a:moveTo>
                    <a:pt x="527" y="0"/>
                  </a:moveTo>
                  <a:cubicBezTo>
                    <a:pt x="508" y="0"/>
                    <a:pt x="498" y="10"/>
                    <a:pt x="479" y="30"/>
                  </a:cubicBezTo>
                  <a:cubicBezTo>
                    <a:pt x="342" y="206"/>
                    <a:pt x="342" y="206"/>
                    <a:pt x="312" y="206"/>
                  </a:cubicBezTo>
                  <a:cubicBezTo>
                    <a:pt x="273" y="206"/>
                    <a:pt x="244" y="196"/>
                    <a:pt x="204" y="196"/>
                  </a:cubicBezTo>
                  <a:cubicBezTo>
                    <a:pt x="165" y="196"/>
                    <a:pt x="116" y="246"/>
                    <a:pt x="116" y="304"/>
                  </a:cubicBezTo>
                  <a:cubicBezTo>
                    <a:pt x="126" y="344"/>
                    <a:pt x="155" y="383"/>
                    <a:pt x="155" y="422"/>
                  </a:cubicBezTo>
                  <a:cubicBezTo>
                    <a:pt x="165" y="451"/>
                    <a:pt x="155" y="471"/>
                    <a:pt x="135" y="490"/>
                  </a:cubicBezTo>
                  <a:cubicBezTo>
                    <a:pt x="8" y="677"/>
                    <a:pt x="8" y="677"/>
                    <a:pt x="8" y="696"/>
                  </a:cubicBezTo>
                  <a:cubicBezTo>
                    <a:pt x="0" y="727"/>
                    <a:pt x="11" y="764"/>
                    <a:pt x="44" y="764"/>
                  </a:cubicBezTo>
                  <a:cubicBezTo>
                    <a:pt x="53" y="764"/>
                    <a:pt x="64" y="761"/>
                    <a:pt x="77" y="755"/>
                  </a:cubicBezTo>
                  <a:cubicBezTo>
                    <a:pt x="202" y="669"/>
                    <a:pt x="243" y="641"/>
                    <a:pt x="266" y="641"/>
                  </a:cubicBezTo>
                  <a:cubicBezTo>
                    <a:pt x="276" y="641"/>
                    <a:pt x="283" y="647"/>
                    <a:pt x="292" y="657"/>
                  </a:cubicBezTo>
                  <a:cubicBezTo>
                    <a:pt x="292" y="657"/>
                    <a:pt x="371" y="784"/>
                    <a:pt x="381" y="784"/>
                  </a:cubicBezTo>
                  <a:cubicBezTo>
                    <a:pt x="389" y="793"/>
                    <a:pt x="401" y="797"/>
                    <a:pt x="413" y="797"/>
                  </a:cubicBezTo>
                  <a:cubicBezTo>
                    <a:pt x="444" y="797"/>
                    <a:pt x="479" y="769"/>
                    <a:pt x="479" y="706"/>
                  </a:cubicBezTo>
                  <a:cubicBezTo>
                    <a:pt x="469" y="500"/>
                    <a:pt x="479" y="490"/>
                    <a:pt x="518" y="451"/>
                  </a:cubicBezTo>
                  <a:cubicBezTo>
                    <a:pt x="655" y="353"/>
                    <a:pt x="655" y="353"/>
                    <a:pt x="665" y="324"/>
                  </a:cubicBezTo>
                  <a:cubicBezTo>
                    <a:pt x="665" y="324"/>
                    <a:pt x="694" y="255"/>
                    <a:pt x="645" y="246"/>
                  </a:cubicBezTo>
                  <a:cubicBezTo>
                    <a:pt x="606" y="235"/>
                    <a:pt x="567" y="235"/>
                    <a:pt x="527" y="235"/>
                  </a:cubicBezTo>
                  <a:cubicBezTo>
                    <a:pt x="508" y="226"/>
                    <a:pt x="508" y="216"/>
                    <a:pt x="508" y="187"/>
                  </a:cubicBezTo>
                  <a:cubicBezTo>
                    <a:pt x="518" y="137"/>
                    <a:pt x="538" y="79"/>
                    <a:pt x="538" y="30"/>
                  </a:cubicBezTo>
                  <a:cubicBezTo>
                    <a:pt x="547" y="10"/>
                    <a:pt x="538" y="0"/>
                    <a:pt x="5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4"/>
            <p:cNvSpPr/>
            <p:nvPr/>
          </p:nvSpPr>
          <p:spPr>
            <a:xfrm>
              <a:off x="2196303" y="5719964"/>
              <a:ext cx="133375" cy="134569"/>
            </a:xfrm>
            <a:custGeom>
              <a:avLst/>
              <a:gdLst/>
              <a:ahLst/>
              <a:cxnLst/>
              <a:rect l="l" t="t" r="r" b="b"/>
              <a:pathLst>
                <a:path w="785" h="792" extrusionOk="0">
                  <a:moveTo>
                    <a:pt x="108" y="0"/>
                  </a:moveTo>
                  <a:cubicBezTo>
                    <a:pt x="89" y="0"/>
                    <a:pt x="89" y="10"/>
                    <a:pt x="98" y="39"/>
                  </a:cubicBezTo>
                  <a:cubicBezTo>
                    <a:pt x="196" y="225"/>
                    <a:pt x="177" y="225"/>
                    <a:pt x="157" y="235"/>
                  </a:cubicBezTo>
                  <a:lnTo>
                    <a:pt x="118" y="235"/>
                  </a:lnTo>
                  <a:cubicBezTo>
                    <a:pt x="89" y="245"/>
                    <a:pt x="69" y="245"/>
                    <a:pt x="39" y="245"/>
                  </a:cubicBezTo>
                  <a:cubicBezTo>
                    <a:pt x="0" y="264"/>
                    <a:pt x="10" y="323"/>
                    <a:pt x="59" y="362"/>
                  </a:cubicBezTo>
                  <a:cubicBezTo>
                    <a:pt x="246" y="480"/>
                    <a:pt x="246" y="480"/>
                    <a:pt x="265" y="529"/>
                  </a:cubicBezTo>
                  <a:cubicBezTo>
                    <a:pt x="275" y="578"/>
                    <a:pt x="275" y="656"/>
                    <a:pt x="285" y="706"/>
                  </a:cubicBezTo>
                  <a:cubicBezTo>
                    <a:pt x="299" y="761"/>
                    <a:pt x="336" y="791"/>
                    <a:pt x="368" y="791"/>
                  </a:cubicBezTo>
                  <a:cubicBezTo>
                    <a:pt x="381" y="791"/>
                    <a:pt x="393" y="786"/>
                    <a:pt x="402" y="774"/>
                  </a:cubicBezTo>
                  <a:cubicBezTo>
                    <a:pt x="431" y="725"/>
                    <a:pt x="442" y="676"/>
                    <a:pt x="481" y="637"/>
                  </a:cubicBezTo>
                  <a:cubicBezTo>
                    <a:pt x="481" y="631"/>
                    <a:pt x="487" y="626"/>
                    <a:pt x="499" y="626"/>
                  </a:cubicBezTo>
                  <a:cubicBezTo>
                    <a:pt x="507" y="626"/>
                    <a:pt x="517" y="629"/>
                    <a:pt x="529" y="637"/>
                  </a:cubicBezTo>
                  <a:cubicBezTo>
                    <a:pt x="706" y="735"/>
                    <a:pt x="706" y="735"/>
                    <a:pt x="716" y="735"/>
                  </a:cubicBezTo>
                  <a:cubicBezTo>
                    <a:pt x="736" y="735"/>
                    <a:pt x="784" y="706"/>
                    <a:pt x="725" y="627"/>
                  </a:cubicBezTo>
                  <a:cubicBezTo>
                    <a:pt x="549" y="421"/>
                    <a:pt x="549" y="421"/>
                    <a:pt x="559" y="392"/>
                  </a:cubicBezTo>
                  <a:cubicBezTo>
                    <a:pt x="579" y="275"/>
                    <a:pt x="569" y="264"/>
                    <a:pt x="559" y="245"/>
                  </a:cubicBezTo>
                  <a:cubicBezTo>
                    <a:pt x="549" y="245"/>
                    <a:pt x="510" y="177"/>
                    <a:pt x="461" y="177"/>
                  </a:cubicBezTo>
                  <a:cubicBezTo>
                    <a:pt x="431" y="186"/>
                    <a:pt x="402" y="186"/>
                    <a:pt x="363" y="196"/>
                  </a:cubicBezTo>
                  <a:cubicBezTo>
                    <a:pt x="344" y="196"/>
                    <a:pt x="324" y="186"/>
                    <a:pt x="304" y="166"/>
                  </a:cubicBezTo>
                  <a:cubicBezTo>
                    <a:pt x="148" y="0"/>
                    <a:pt x="137" y="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4"/>
            <p:cNvSpPr/>
            <p:nvPr/>
          </p:nvSpPr>
          <p:spPr>
            <a:xfrm>
              <a:off x="2307931" y="5676467"/>
              <a:ext cx="144929" cy="108912"/>
            </a:xfrm>
            <a:custGeom>
              <a:avLst/>
              <a:gdLst/>
              <a:ahLst/>
              <a:cxnLst/>
              <a:rect l="l" t="t" r="r" b="b"/>
              <a:pathLst>
                <a:path w="853" h="641" extrusionOk="0">
                  <a:moveTo>
                    <a:pt x="5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0" y="1"/>
                    <a:pt x="10" y="11"/>
                    <a:pt x="59" y="30"/>
                  </a:cubicBezTo>
                  <a:cubicBezTo>
                    <a:pt x="59" y="41"/>
                    <a:pt x="275" y="158"/>
                    <a:pt x="284" y="187"/>
                  </a:cubicBezTo>
                  <a:cubicBezTo>
                    <a:pt x="275" y="197"/>
                    <a:pt x="275" y="207"/>
                    <a:pt x="264" y="217"/>
                  </a:cubicBezTo>
                  <a:cubicBezTo>
                    <a:pt x="264" y="237"/>
                    <a:pt x="323" y="285"/>
                    <a:pt x="382" y="315"/>
                  </a:cubicBezTo>
                  <a:cubicBezTo>
                    <a:pt x="539" y="374"/>
                    <a:pt x="539" y="374"/>
                    <a:pt x="588" y="422"/>
                  </a:cubicBezTo>
                  <a:cubicBezTo>
                    <a:pt x="647" y="481"/>
                    <a:pt x="706" y="550"/>
                    <a:pt x="765" y="609"/>
                  </a:cubicBezTo>
                  <a:cubicBezTo>
                    <a:pt x="780" y="625"/>
                    <a:pt x="803" y="641"/>
                    <a:pt x="816" y="641"/>
                  </a:cubicBezTo>
                  <a:cubicBezTo>
                    <a:pt x="819" y="641"/>
                    <a:pt x="821" y="640"/>
                    <a:pt x="823" y="638"/>
                  </a:cubicBezTo>
                  <a:lnTo>
                    <a:pt x="823" y="618"/>
                  </a:lnTo>
                  <a:cubicBezTo>
                    <a:pt x="794" y="570"/>
                    <a:pt x="735" y="540"/>
                    <a:pt x="735" y="472"/>
                  </a:cubicBezTo>
                  <a:lnTo>
                    <a:pt x="745" y="472"/>
                  </a:lnTo>
                  <a:cubicBezTo>
                    <a:pt x="784" y="491"/>
                    <a:pt x="813" y="520"/>
                    <a:pt x="852" y="531"/>
                  </a:cubicBezTo>
                  <a:cubicBezTo>
                    <a:pt x="852" y="520"/>
                    <a:pt x="843" y="501"/>
                    <a:pt x="774" y="442"/>
                  </a:cubicBezTo>
                  <a:cubicBezTo>
                    <a:pt x="696" y="383"/>
                    <a:pt x="608" y="324"/>
                    <a:pt x="539" y="256"/>
                  </a:cubicBezTo>
                  <a:cubicBezTo>
                    <a:pt x="539" y="256"/>
                    <a:pt x="441" y="168"/>
                    <a:pt x="382" y="128"/>
                  </a:cubicBezTo>
                  <a:cubicBezTo>
                    <a:pt x="323" y="89"/>
                    <a:pt x="304" y="89"/>
                    <a:pt x="294" y="89"/>
                  </a:cubicBezTo>
                  <a:cubicBezTo>
                    <a:pt x="304" y="99"/>
                    <a:pt x="304" y="109"/>
                    <a:pt x="304" y="128"/>
                  </a:cubicBezTo>
                  <a:cubicBezTo>
                    <a:pt x="284" y="119"/>
                    <a:pt x="275" y="119"/>
                    <a:pt x="255" y="109"/>
                  </a:cubicBezTo>
                  <a:cubicBezTo>
                    <a:pt x="245" y="100"/>
                    <a:pt x="48" y="1"/>
                    <a:pt x="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4"/>
            <p:cNvSpPr/>
            <p:nvPr/>
          </p:nvSpPr>
          <p:spPr>
            <a:xfrm>
              <a:off x="1638498" y="5904653"/>
              <a:ext cx="11893" cy="33472"/>
            </a:xfrm>
            <a:custGeom>
              <a:avLst/>
              <a:gdLst/>
              <a:ahLst/>
              <a:cxnLst/>
              <a:rect l="l" t="t" r="r" b="b"/>
              <a:pathLst>
                <a:path w="70" h="197" extrusionOk="0">
                  <a:moveTo>
                    <a:pt x="69" y="0"/>
                  </a:moveTo>
                  <a:lnTo>
                    <a:pt x="31" y="111"/>
                  </a:lnTo>
                  <a:lnTo>
                    <a:pt x="31" y="111"/>
                  </a:lnTo>
                  <a:cubicBezTo>
                    <a:pt x="41" y="84"/>
                    <a:pt x="57" y="45"/>
                    <a:pt x="69" y="20"/>
                  </a:cubicBezTo>
                  <a:lnTo>
                    <a:pt x="69" y="0"/>
                  </a:lnTo>
                  <a:close/>
                  <a:moveTo>
                    <a:pt x="31" y="111"/>
                  </a:moveTo>
                  <a:cubicBezTo>
                    <a:pt x="25" y="127"/>
                    <a:pt x="21" y="138"/>
                    <a:pt x="21" y="138"/>
                  </a:cubicBezTo>
                  <a:cubicBezTo>
                    <a:pt x="10" y="157"/>
                    <a:pt x="1" y="177"/>
                    <a:pt x="1" y="196"/>
                  </a:cubicBezTo>
                  <a:lnTo>
                    <a:pt x="31" y="11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4"/>
            <p:cNvSpPr/>
            <p:nvPr/>
          </p:nvSpPr>
          <p:spPr>
            <a:xfrm>
              <a:off x="1690319" y="5946280"/>
              <a:ext cx="124880" cy="184182"/>
            </a:xfrm>
            <a:custGeom>
              <a:avLst/>
              <a:gdLst/>
              <a:ahLst/>
              <a:cxnLst/>
              <a:rect l="l" t="t" r="r" b="b"/>
              <a:pathLst>
                <a:path w="735" h="1084" extrusionOk="0">
                  <a:moveTo>
                    <a:pt x="480" y="1"/>
                  </a:moveTo>
                  <a:cubicBezTo>
                    <a:pt x="460" y="1"/>
                    <a:pt x="441" y="10"/>
                    <a:pt x="411" y="40"/>
                  </a:cubicBezTo>
                  <a:cubicBezTo>
                    <a:pt x="264" y="275"/>
                    <a:pt x="264" y="275"/>
                    <a:pt x="234" y="275"/>
                  </a:cubicBezTo>
                  <a:lnTo>
                    <a:pt x="117" y="216"/>
                  </a:lnTo>
                  <a:cubicBezTo>
                    <a:pt x="68" y="216"/>
                    <a:pt x="29" y="285"/>
                    <a:pt x="39" y="354"/>
                  </a:cubicBezTo>
                  <a:cubicBezTo>
                    <a:pt x="107" y="589"/>
                    <a:pt x="107" y="589"/>
                    <a:pt x="97" y="628"/>
                  </a:cubicBezTo>
                  <a:cubicBezTo>
                    <a:pt x="97" y="628"/>
                    <a:pt x="19" y="824"/>
                    <a:pt x="10" y="853"/>
                  </a:cubicBezTo>
                  <a:cubicBezTo>
                    <a:pt x="1" y="895"/>
                    <a:pt x="14" y="958"/>
                    <a:pt x="54" y="958"/>
                  </a:cubicBezTo>
                  <a:cubicBezTo>
                    <a:pt x="61" y="958"/>
                    <a:pt x="69" y="956"/>
                    <a:pt x="78" y="951"/>
                  </a:cubicBezTo>
                  <a:cubicBezTo>
                    <a:pt x="179" y="880"/>
                    <a:pt x="219" y="852"/>
                    <a:pt x="241" y="852"/>
                  </a:cubicBezTo>
                  <a:cubicBezTo>
                    <a:pt x="255" y="852"/>
                    <a:pt x="262" y="863"/>
                    <a:pt x="274" y="883"/>
                  </a:cubicBezTo>
                  <a:cubicBezTo>
                    <a:pt x="274" y="883"/>
                    <a:pt x="372" y="1059"/>
                    <a:pt x="391" y="1069"/>
                  </a:cubicBezTo>
                  <a:cubicBezTo>
                    <a:pt x="401" y="1078"/>
                    <a:pt x="413" y="1083"/>
                    <a:pt x="425" y="1083"/>
                  </a:cubicBezTo>
                  <a:cubicBezTo>
                    <a:pt x="452" y="1083"/>
                    <a:pt x="480" y="1057"/>
                    <a:pt x="480" y="990"/>
                  </a:cubicBezTo>
                  <a:cubicBezTo>
                    <a:pt x="460" y="706"/>
                    <a:pt x="460" y="696"/>
                    <a:pt x="509" y="667"/>
                  </a:cubicBezTo>
                  <a:cubicBezTo>
                    <a:pt x="685" y="550"/>
                    <a:pt x="685" y="550"/>
                    <a:pt x="695" y="530"/>
                  </a:cubicBezTo>
                  <a:cubicBezTo>
                    <a:pt x="705" y="530"/>
                    <a:pt x="735" y="441"/>
                    <a:pt x="666" y="402"/>
                  </a:cubicBezTo>
                  <a:cubicBezTo>
                    <a:pt x="617" y="393"/>
                    <a:pt x="568" y="383"/>
                    <a:pt x="509" y="363"/>
                  </a:cubicBezTo>
                  <a:cubicBezTo>
                    <a:pt x="489" y="354"/>
                    <a:pt x="480" y="334"/>
                    <a:pt x="480" y="295"/>
                  </a:cubicBezTo>
                  <a:cubicBezTo>
                    <a:pt x="509" y="20"/>
                    <a:pt x="509" y="20"/>
                    <a:pt x="4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4"/>
            <p:cNvSpPr/>
            <p:nvPr/>
          </p:nvSpPr>
          <p:spPr>
            <a:xfrm>
              <a:off x="2033022" y="5991306"/>
              <a:ext cx="180099" cy="178745"/>
            </a:xfrm>
            <a:custGeom>
              <a:avLst/>
              <a:gdLst/>
              <a:ahLst/>
              <a:cxnLst/>
              <a:rect l="l" t="t" r="r" b="b"/>
              <a:pathLst>
                <a:path w="1060" h="1052" extrusionOk="0">
                  <a:moveTo>
                    <a:pt x="521" y="0"/>
                  </a:moveTo>
                  <a:cubicBezTo>
                    <a:pt x="491" y="0"/>
                    <a:pt x="471" y="20"/>
                    <a:pt x="452" y="59"/>
                  </a:cubicBezTo>
                  <a:cubicBezTo>
                    <a:pt x="373" y="324"/>
                    <a:pt x="373" y="324"/>
                    <a:pt x="315" y="324"/>
                  </a:cubicBezTo>
                  <a:lnTo>
                    <a:pt x="109" y="324"/>
                  </a:lnTo>
                  <a:cubicBezTo>
                    <a:pt x="21" y="333"/>
                    <a:pt x="1" y="412"/>
                    <a:pt x="50" y="481"/>
                  </a:cubicBezTo>
                  <a:cubicBezTo>
                    <a:pt x="266" y="657"/>
                    <a:pt x="266" y="657"/>
                    <a:pt x="246" y="716"/>
                  </a:cubicBezTo>
                  <a:cubicBezTo>
                    <a:pt x="168" y="951"/>
                    <a:pt x="168" y="951"/>
                    <a:pt x="168" y="960"/>
                  </a:cubicBezTo>
                  <a:cubicBezTo>
                    <a:pt x="168" y="1006"/>
                    <a:pt x="209" y="1051"/>
                    <a:pt x="259" y="1051"/>
                  </a:cubicBezTo>
                  <a:cubicBezTo>
                    <a:pt x="274" y="1051"/>
                    <a:pt x="290" y="1048"/>
                    <a:pt x="305" y="1039"/>
                  </a:cubicBezTo>
                  <a:cubicBezTo>
                    <a:pt x="465" y="919"/>
                    <a:pt x="516" y="880"/>
                    <a:pt x="545" y="880"/>
                  </a:cubicBezTo>
                  <a:cubicBezTo>
                    <a:pt x="558" y="880"/>
                    <a:pt x="567" y="889"/>
                    <a:pt x="579" y="902"/>
                  </a:cubicBezTo>
                  <a:cubicBezTo>
                    <a:pt x="589" y="902"/>
                    <a:pt x="765" y="1029"/>
                    <a:pt x="775" y="1029"/>
                  </a:cubicBezTo>
                  <a:cubicBezTo>
                    <a:pt x="788" y="1039"/>
                    <a:pt x="803" y="1044"/>
                    <a:pt x="819" y="1044"/>
                  </a:cubicBezTo>
                  <a:cubicBezTo>
                    <a:pt x="863" y="1044"/>
                    <a:pt x="908" y="1004"/>
                    <a:pt x="893" y="931"/>
                  </a:cubicBezTo>
                  <a:cubicBezTo>
                    <a:pt x="804" y="657"/>
                    <a:pt x="804" y="657"/>
                    <a:pt x="844" y="608"/>
                  </a:cubicBezTo>
                  <a:cubicBezTo>
                    <a:pt x="1030" y="451"/>
                    <a:pt x="1030" y="451"/>
                    <a:pt x="1040" y="422"/>
                  </a:cubicBezTo>
                  <a:cubicBezTo>
                    <a:pt x="1040" y="422"/>
                    <a:pt x="1059" y="324"/>
                    <a:pt x="952" y="314"/>
                  </a:cubicBezTo>
                  <a:cubicBezTo>
                    <a:pt x="883" y="314"/>
                    <a:pt x="815" y="324"/>
                    <a:pt x="746" y="324"/>
                  </a:cubicBezTo>
                  <a:cubicBezTo>
                    <a:pt x="706" y="324"/>
                    <a:pt x="687" y="304"/>
                    <a:pt x="667" y="265"/>
                  </a:cubicBezTo>
                  <a:cubicBezTo>
                    <a:pt x="579" y="0"/>
                    <a:pt x="579" y="0"/>
                    <a:pt x="5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4"/>
            <p:cNvSpPr/>
            <p:nvPr/>
          </p:nvSpPr>
          <p:spPr>
            <a:xfrm>
              <a:off x="2046445" y="5608335"/>
              <a:ext cx="90050" cy="61507"/>
            </a:xfrm>
            <a:custGeom>
              <a:avLst/>
              <a:gdLst/>
              <a:ahLst/>
              <a:cxnLst/>
              <a:rect l="l" t="t" r="r" b="b"/>
              <a:pathLst>
                <a:path w="530" h="362" extrusionOk="0">
                  <a:moveTo>
                    <a:pt x="265" y="0"/>
                  </a:moveTo>
                  <a:cubicBezTo>
                    <a:pt x="246" y="10"/>
                    <a:pt x="236" y="10"/>
                    <a:pt x="236" y="20"/>
                  </a:cubicBezTo>
                  <a:cubicBezTo>
                    <a:pt x="196" y="118"/>
                    <a:pt x="196" y="118"/>
                    <a:pt x="157" y="118"/>
                  </a:cubicBezTo>
                  <a:lnTo>
                    <a:pt x="59" y="118"/>
                  </a:lnTo>
                  <a:cubicBezTo>
                    <a:pt x="20" y="118"/>
                    <a:pt x="0" y="148"/>
                    <a:pt x="30" y="167"/>
                  </a:cubicBezTo>
                  <a:cubicBezTo>
                    <a:pt x="138" y="226"/>
                    <a:pt x="138" y="226"/>
                    <a:pt x="128" y="246"/>
                  </a:cubicBezTo>
                  <a:cubicBezTo>
                    <a:pt x="89" y="324"/>
                    <a:pt x="89" y="324"/>
                    <a:pt x="89" y="333"/>
                  </a:cubicBezTo>
                  <a:cubicBezTo>
                    <a:pt x="89" y="347"/>
                    <a:pt x="103" y="361"/>
                    <a:pt x="126" y="361"/>
                  </a:cubicBezTo>
                  <a:cubicBezTo>
                    <a:pt x="135" y="361"/>
                    <a:pt x="146" y="359"/>
                    <a:pt x="157" y="353"/>
                  </a:cubicBezTo>
                  <a:cubicBezTo>
                    <a:pt x="232" y="316"/>
                    <a:pt x="259" y="302"/>
                    <a:pt x="274" y="302"/>
                  </a:cubicBezTo>
                  <a:cubicBezTo>
                    <a:pt x="283" y="302"/>
                    <a:pt x="287" y="307"/>
                    <a:pt x="294" y="314"/>
                  </a:cubicBezTo>
                  <a:lnTo>
                    <a:pt x="392" y="353"/>
                  </a:lnTo>
                  <a:cubicBezTo>
                    <a:pt x="400" y="356"/>
                    <a:pt x="408" y="357"/>
                    <a:pt x="416" y="357"/>
                  </a:cubicBezTo>
                  <a:cubicBezTo>
                    <a:pt x="439" y="357"/>
                    <a:pt x="459" y="346"/>
                    <a:pt x="451" y="324"/>
                  </a:cubicBezTo>
                  <a:cubicBezTo>
                    <a:pt x="402" y="226"/>
                    <a:pt x="402" y="226"/>
                    <a:pt x="432" y="216"/>
                  </a:cubicBezTo>
                  <a:cubicBezTo>
                    <a:pt x="520" y="157"/>
                    <a:pt x="520" y="157"/>
                    <a:pt x="520" y="148"/>
                  </a:cubicBezTo>
                  <a:cubicBezTo>
                    <a:pt x="529" y="148"/>
                    <a:pt x="529" y="118"/>
                    <a:pt x="481" y="108"/>
                  </a:cubicBezTo>
                  <a:cubicBezTo>
                    <a:pt x="451" y="118"/>
                    <a:pt x="412" y="118"/>
                    <a:pt x="373" y="118"/>
                  </a:cubicBezTo>
                  <a:cubicBezTo>
                    <a:pt x="353" y="118"/>
                    <a:pt x="344" y="108"/>
                    <a:pt x="334" y="98"/>
                  </a:cubicBezTo>
                  <a:cubicBezTo>
                    <a:pt x="294" y="10"/>
                    <a:pt x="294" y="1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4"/>
            <p:cNvSpPr/>
            <p:nvPr/>
          </p:nvSpPr>
          <p:spPr>
            <a:xfrm>
              <a:off x="2431114" y="5937445"/>
              <a:ext cx="111118" cy="183163"/>
            </a:xfrm>
            <a:custGeom>
              <a:avLst/>
              <a:gdLst/>
              <a:ahLst/>
              <a:cxnLst/>
              <a:rect l="l" t="t" r="r" b="b"/>
              <a:pathLst>
                <a:path w="654" h="1078" extrusionOk="0">
                  <a:moveTo>
                    <a:pt x="210" y="1"/>
                  </a:moveTo>
                  <a:cubicBezTo>
                    <a:pt x="205" y="1"/>
                    <a:pt x="201" y="2"/>
                    <a:pt x="196" y="3"/>
                  </a:cubicBezTo>
                  <a:cubicBezTo>
                    <a:pt x="177" y="14"/>
                    <a:pt x="167" y="33"/>
                    <a:pt x="177" y="72"/>
                  </a:cubicBezTo>
                  <a:cubicBezTo>
                    <a:pt x="236" y="337"/>
                    <a:pt x="225" y="347"/>
                    <a:pt x="186" y="366"/>
                  </a:cubicBezTo>
                  <a:cubicBezTo>
                    <a:pt x="147" y="376"/>
                    <a:pt x="98" y="395"/>
                    <a:pt x="49" y="406"/>
                  </a:cubicBezTo>
                  <a:cubicBezTo>
                    <a:pt x="0" y="435"/>
                    <a:pt x="10" y="513"/>
                    <a:pt x="59" y="562"/>
                  </a:cubicBezTo>
                  <a:cubicBezTo>
                    <a:pt x="245" y="680"/>
                    <a:pt x="245" y="680"/>
                    <a:pt x="245" y="748"/>
                  </a:cubicBezTo>
                  <a:cubicBezTo>
                    <a:pt x="245" y="837"/>
                    <a:pt x="225" y="935"/>
                    <a:pt x="245" y="1023"/>
                  </a:cubicBezTo>
                  <a:cubicBezTo>
                    <a:pt x="251" y="1054"/>
                    <a:pt x="274" y="1077"/>
                    <a:pt x="297" y="1077"/>
                  </a:cubicBezTo>
                  <a:cubicBezTo>
                    <a:pt x="310" y="1077"/>
                    <a:pt x="323" y="1070"/>
                    <a:pt x="334" y="1052"/>
                  </a:cubicBezTo>
                  <a:cubicBezTo>
                    <a:pt x="373" y="994"/>
                    <a:pt x="392" y="925"/>
                    <a:pt x="432" y="866"/>
                  </a:cubicBezTo>
                  <a:cubicBezTo>
                    <a:pt x="442" y="850"/>
                    <a:pt x="450" y="843"/>
                    <a:pt x="458" y="843"/>
                  </a:cubicBezTo>
                  <a:cubicBezTo>
                    <a:pt x="465" y="843"/>
                    <a:pt x="471" y="848"/>
                    <a:pt x="480" y="856"/>
                  </a:cubicBezTo>
                  <a:cubicBezTo>
                    <a:pt x="519" y="885"/>
                    <a:pt x="549" y="925"/>
                    <a:pt x="598" y="944"/>
                  </a:cubicBezTo>
                  <a:cubicBezTo>
                    <a:pt x="601" y="947"/>
                    <a:pt x="604" y="948"/>
                    <a:pt x="607" y="948"/>
                  </a:cubicBezTo>
                  <a:cubicBezTo>
                    <a:pt x="628" y="948"/>
                    <a:pt x="654" y="901"/>
                    <a:pt x="637" y="817"/>
                  </a:cubicBezTo>
                  <a:cubicBezTo>
                    <a:pt x="549" y="543"/>
                    <a:pt x="549" y="543"/>
                    <a:pt x="549" y="513"/>
                  </a:cubicBezTo>
                  <a:cubicBezTo>
                    <a:pt x="598" y="347"/>
                    <a:pt x="588" y="317"/>
                    <a:pt x="588" y="297"/>
                  </a:cubicBezTo>
                  <a:cubicBezTo>
                    <a:pt x="588" y="297"/>
                    <a:pt x="571" y="209"/>
                    <a:pt x="526" y="209"/>
                  </a:cubicBezTo>
                  <a:cubicBezTo>
                    <a:pt x="524" y="209"/>
                    <a:pt x="522" y="209"/>
                    <a:pt x="519" y="210"/>
                  </a:cubicBezTo>
                  <a:cubicBezTo>
                    <a:pt x="490" y="229"/>
                    <a:pt x="461" y="249"/>
                    <a:pt x="421" y="258"/>
                  </a:cubicBezTo>
                  <a:cubicBezTo>
                    <a:pt x="416" y="261"/>
                    <a:pt x="412" y="262"/>
                    <a:pt x="408" y="262"/>
                  </a:cubicBezTo>
                  <a:cubicBezTo>
                    <a:pt x="396" y="262"/>
                    <a:pt x="385" y="251"/>
                    <a:pt x="363" y="229"/>
                  </a:cubicBezTo>
                  <a:cubicBezTo>
                    <a:pt x="257" y="33"/>
                    <a:pt x="232" y="1"/>
                    <a:pt x="2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4"/>
            <p:cNvSpPr/>
            <p:nvPr/>
          </p:nvSpPr>
          <p:spPr>
            <a:xfrm>
              <a:off x="1638498" y="6256021"/>
              <a:ext cx="88351" cy="160055"/>
            </a:xfrm>
            <a:custGeom>
              <a:avLst/>
              <a:gdLst/>
              <a:ahLst/>
              <a:cxnLst/>
              <a:rect l="l" t="t" r="r" b="b"/>
              <a:pathLst>
                <a:path w="520" h="942" extrusionOk="0">
                  <a:moveTo>
                    <a:pt x="40" y="197"/>
                  </a:moveTo>
                  <a:cubicBezTo>
                    <a:pt x="47" y="204"/>
                    <a:pt x="55" y="216"/>
                    <a:pt x="62" y="230"/>
                  </a:cubicBezTo>
                  <a:lnTo>
                    <a:pt x="62" y="230"/>
                  </a:lnTo>
                  <a:cubicBezTo>
                    <a:pt x="57" y="219"/>
                    <a:pt x="53" y="207"/>
                    <a:pt x="50" y="197"/>
                  </a:cubicBezTo>
                  <a:close/>
                  <a:moveTo>
                    <a:pt x="357" y="769"/>
                  </a:moveTo>
                  <a:cubicBezTo>
                    <a:pt x="361" y="778"/>
                    <a:pt x="367" y="788"/>
                    <a:pt x="373" y="794"/>
                  </a:cubicBezTo>
                  <a:lnTo>
                    <a:pt x="357" y="769"/>
                  </a:lnTo>
                  <a:close/>
                  <a:moveTo>
                    <a:pt x="10" y="1"/>
                  </a:moveTo>
                  <a:cubicBezTo>
                    <a:pt x="1" y="1"/>
                    <a:pt x="1" y="1"/>
                    <a:pt x="10" y="30"/>
                  </a:cubicBezTo>
                  <a:cubicBezTo>
                    <a:pt x="10" y="30"/>
                    <a:pt x="60" y="197"/>
                    <a:pt x="69" y="216"/>
                  </a:cubicBezTo>
                  <a:lnTo>
                    <a:pt x="69" y="245"/>
                  </a:lnTo>
                  <a:cubicBezTo>
                    <a:pt x="67" y="240"/>
                    <a:pt x="64" y="235"/>
                    <a:pt x="62" y="230"/>
                  </a:cubicBezTo>
                  <a:lnTo>
                    <a:pt x="62" y="230"/>
                  </a:lnTo>
                  <a:cubicBezTo>
                    <a:pt x="94" y="313"/>
                    <a:pt x="144" y="413"/>
                    <a:pt x="187" y="490"/>
                  </a:cubicBezTo>
                  <a:cubicBezTo>
                    <a:pt x="187" y="500"/>
                    <a:pt x="197" y="510"/>
                    <a:pt x="197" y="519"/>
                  </a:cubicBezTo>
                  <a:lnTo>
                    <a:pt x="265" y="628"/>
                  </a:lnTo>
                  <a:lnTo>
                    <a:pt x="357" y="769"/>
                  </a:lnTo>
                  <a:lnTo>
                    <a:pt x="357" y="769"/>
                  </a:lnTo>
                  <a:cubicBezTo>
                    <a:pt x="355" y="764"/>
                    <a:pt x="354" y="759"/>
                    <a:pt x="354" y="755"/>
                  </a:cubicBezTo>
                  <a:lnTo>
                    <a:pt x="354" y="755"/>
                  </a:lnTo>
                  <a:lnTo>
                    <a:pt x="373" y="774"/>
                  </a:lnTo>
                  <a:cubicBezTo>
                    <a:pt x="373" y="774"/>
                    <a:pt x="491" y="931"/>
                    <a:pt x="520" y="941"/>
                  </a:cubicBezTo>
                  <a:cubicBezTo>
                    <a:pt x="520" y="941"/>
                    <a:pt x="520" y="931"/>
                    <a:pt x="481" y="872"/>
                  </a:cubicBezTo>
                  <a:cubicBezTo>
                    <a:pt x="412" y="784"/>
                    <a:pt x="334" y="667"/>
                    <a:pt x="324" y="628"/>
                  </a:cubicBezTo>
                  <a:cubicBezTo>
                    <a:pt x="324" y="598"/>
                    <a:pt x="344" y="569"/>
                    <a:pt x="334" y="530"/>
                  </a:cubicBezTo>
                  <a:cubicBezTo>
                    <a:pt x="334" y="530"/>
                    <a:pt x="315" y="461"/>
                    <a:pt x="265" y="422"/>
                  </a:cubicBezTo>
                  <a:lnTo>
                    <a:pt x="177" y="363"/>
                  </a:lnTo>
                  <a:lnTo>
                    <a:pt x="138" y="284"/>
                  </a:lnTo>
                  <a:cubicBezTo>
                    <a:pt x="99" y="197"/>
                    <a:pt x="89" y="79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4"/>
            <p:cNvSpPr/>
            <p:nvPr/>
          </p:nvSpPr>
          <p:spPr>
            <a:xfrm>
              <a:off x="1854959" y="6345902"/>
              <a:ext cx="166677" cy="138986"/>
            </a:xfrm>
            <a:custGeom>
              <a:avLst/>
              <a:gdLst/>
              <a:ahLst/>
              <a:cxnLst/>
              <a:rect l="l" t="t" r="r" b="b"/>
              <a:pathLst>
                <a:path w="981" h="818" extrusionOk="0">
                  <a:moveTo>
                    <a:pt x="441" y="1"/>
                  </a:moveTo>
                  <a:cubicBezTo>
                    <a:pt x="402" y="1"/>
                    <a:pt x="383" y="10"/>
                    <a:pt x="373" y="40"/>
                  </a:cubicBezTo>
                  <a:cubicBezTo>
                    <a:pt x="332" y="227"/>
                    <a:pt x="325" y="258"/>
                    <a:pt x="302" y="258"/>
                  </a:cubicBezTo>
                  <a:cubicBezTo>
                    <a:pt x="297" y="258"/>
                    <a:pt x="291" y="257"/>
                    <a:pt x="285" y="255"/>
                  </a:cubicBezTo>
                  <a:cubicBezTo>
                    <a:pt x="216" y="255"/>
                    <a:pt x="158" y="245"/>
                    <a:pt x="99" y="236"/>
                  </a:cubicBezTo>
                  <a:cubicBezTo>
                    <a:pt x="92" y="236"/>
                    <a:pt x="86" y="231"/>
                    <a:pt x="79" y="231"/>
                  </a:cubicBezTo>
                  <a:cubicBezTo>
                    <a:pt x="76" y="231"/>
                    <a:pt x="72" y="232"/>
                    <a:pt x="69" y="236"/>
                  </a:cubicBezTo>
                  <a:cubicBezTo>
                    <a:pt x="60" y="236"/>
                    <a:pt x="1" y="275"/>
                    <a:pt x="89" y="343"/>
                  </a:cubicBezTo>
                  <a:cubicBezTo>
                    <a:pt x="304" y="510"/>
                    <a:pt x="304" y="510"/>
                    <a:pt x="304" y="549"/>
                  </a:cubicBezTo>
                  <a:cubicBezTo>
                    <a:pt x="295" y="687"/>
                    <a:pt x="304" y="706"/>
                    <a:pt x="314" y="716"/>
                  </a:cubicBezTo>
                  <a:cubicBezTo>
                    <a:pt x="322" y="732"/>
                    <a:pt x="358" y="770"/>
                    <a:pt x="399" y="770"/>
                  </a:cubicBezTo>
                  <a:cubicBezTo>
                    <a:pt x="406" y="770"/>
                    <a:pt x="414" y="768"/>
                    <a:pt x="422" y="765"/>
                  </a:cubicBezTo>
                  <a:cubicBezTo>
                    <a:pt x="509" y="709"/>
                    <a:pt x="541" y="688"/>
                    <a:pt x="565" y="688"/>
                  </a:cubicBezTo>
                  <a:cubicBezTo>
                    <a:pt x="579" y="688"/>
                    <a:pt x="590" y="695"/>
                    <a:pt x="608" y="706"/>
                  </a:cubicBezTo>
                  <a:cubicBezTo>
                    <a:pt x="608" y="706"/>
                    <a:pt x="775" y="804"/>
                    <a:pt x="794" y="814"/>
                  </a:cubicBezTo>
                  <a:cubicBezTo>
                    <a:pt x="801" y="816"/>
                    <a:pt x="809" y="817"/>
                    <a:pt x="818" y="817"/>
                  </a:cubicBezTo>
                  <a:cubicBezTo>
                    <a:pt x="849" y="817"/>
                    <a:pt x="886" y="801"/>
                    <a:pt x="863" y="755"/>
                  </a:cubicBezTo>
                  <a:cubicBezTo>
                    <a:pt x="755" y="559"/>
                    <a:pt x="755" y="559"/>
                    <a:pt x="794" y="530"/>
                  </a:cubicBezTo>
                  <a:cubicBezTo>
                    <a:pt x="961" y="432"/>
                    <a:pt x="961" y="432"/>
                    <a:pt x="971" y="412"/>
                  </a:cubicBezTo>
                  <a:cubicBezTo>
                    <a:pt x="971" y="402"/>
                    <a:pt x="981" y="334"/>
                    <a:pt x="883" y="314"/>
                  </a:cubicBezTo>
                  <a:cubicBezTo>
                    <a:pt x="814" y="314"/>
                    <a:pt x="746" y="314"/>
                    <a:pt x="677" y="304"/>
                  </a:cubicBezTo>
                  <a:cubicBezTo>
                    <a:pt x="648" y="295"/>
                    <a:pt x="618" y="284"/>
                    <a:pt x="598" y="245"/>
                  </a:cubicBezTo>
                  <a:cubicBezTo>
                    <a:pt x="491" y="10"/>
                    <a:pt x="491" y="10"/>
                    <a:pt x="4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4"/>
            <p:cNvSpPr/>
            <p:nvPr/>
          </p:nvSpPr>
          <p:spPr>
            <a:xfrm>
              <a:off x="2262906" y="6334178"/>
              <a:ext cx="158351" cy="143744"/>
            </a:xfrm>
            <a:custGeom>
              <a:avLst/>
              <a:gdLst/>
              <a:ahLst/>
              <a:cxnLst/>
              <a:rect l="l" t="t" r="r" b="b"/>
              <a:pathLst>
                <a:path w="932" h="846" extrusionOk="0">
                  <a:moveTo>
                    <a:pt x="569" y="1"/>
                  </a:moveTo>
                  <a:cubicBezTo>
                    <a:pt x="529" y="11"/>
                    <a:pt x="510" y="30"/>
                    <a:pt x="490" y="70"/>
                  </a:cubicBezTo>
                  <a:cubicBezTo>
                    <a:pt x="383" y="295"/>
                    <a:pt x="383" y="305"/>
                    <a:pt x="314" y="324"/>
                  </a:cubicBezTo>
                  <a:cubicBezTo>
                    <a:pt x="294" y="324"/>
                    <a:pt x="275" y="324"/>
                    <a:pt x="255" y="334"/>
                  </a:cubicBezTo>
                  <a:cubicBezTo>
                    <a:pt x="206" y="334"/>
                    <a:pt x="157" y="344"/>
                    <a:pt x="108" y="344"/>
                  </a:cubicBezTo>
                  <a:cubicBezTo>
                    <a:pt x="30" y="373"/>
                    <a:pt x="0" y="432"/>
                    <a:pt x="39" y="471"/>
                  </a:cubicBezTo>
                  <a:cubicBezTo>
                    <a:pt x="216" y="579"/>
                    <a:pt x="216" y="579"/>
                    <a:pt x="187" y="618"/>
                  </a:cubicBezTo>
                  <a:lnTo>
                    <a:pt x="69" y="804"/>
                  </a:lnTo>
                  <a:cubicBezTo>
                    <a:pt x="69" y="828"/>
                    <a:pt x="80" y="845"/>
                    <a:pt x="103" y="845"/>
                  </a:cubicBezTo>
                  <a:cubicBezTo>
                    <a:pt x="116" y="845"/>
                    <a:pt x="135" y="839"/>
                    <a:pt x="157" y="824"/>
                  </a:cubicBezTo>
                  <a:cubicBezTo>
                    <a:pt x="342" y="724"/>
                    <a:pt x="381" y="703"/>
                    <a:pt x="399" y="703"/>
                  </a:cubicBezTo>
                  <a:cubicBezTo>
                    <a:pt x="404" y="703"/>
                    <a:pt x="408" y="704"/>
                    <a:pt x="412" y="706"/>
                  </a:cubicBezTo>
                  <a:cubicBezTo>
                    <a:pt x="510" y="775"/>
                    <a:pt x="510" y="775"/>
                    <a:pt x="520" y="775"/>
                  </a:cubicBezTo>
                  <a:cubicBezTo>
                    <a:pt x="540" y="775"/>
                    <a:pt x="598" y="745"/>
                    <a:pt x="618" y="687"/>
                  </a:cubicBezTo>
                  <a:cubicBezTo>
                    <a:pt x="627" y="638"/>
                    <a:pt x="627" y="579"/>
                    <a:pt x="647" y="530"/>
                  </a:cubicBezTo>
                  <a:cubicBezTo>
                    <a:pt x="657" y="501"/>
                    <a:pt x="667" y="491"/>
                    <a:pt x="696" y="471"/>
                  </a:cubicBezTo>
                  <a:cubicBezTo>
                    <a:pt x="873" y="324"/>
                    <a:pt x="882" y="314"/>
                    <a:pt x="892" y="295"/>
                  </a:cubicBezTo>
                  <a:cubicBezTo>
                    <a:pt x="892" y="285"/>
                    <a:pt x="932" y="216"/>
                    <a:pt x="863" y="216"/>
                  </a:cubicBezTo>
                  <a:cubicBezTo>
                    <a:pt x="814" y="226"/>
                    <a:pt x="755" y="246"/>
                    <a:pt x="696" y="255"/>
                  </a:cubicBezTo>
                  <a:cubicBezTo>
                    <a:pt x="667" y="255"/>
                    <a:pt x="647" y="246"/>
                    <a:pt x="647" y="216"/>
                  </a:cubicBezTo>
                  <a:cubicBezTo>
                    <a:pt x="638" y="20"/>
                    <a:pt x="627" y="1"/>
                    <a:pt x="5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4"/>
            <p:cNvSpPr/>
            <p:nvPr/>
          </p:nvSpPr>
          <p:spPr>
            <a:xfrm>
              <a:off x="2500946" y="6234273"/>
              <a:ext cx="78496" cy="161754"/>
            </a:xfrm>
            <a:custGeom>
              <a:avLst/>
              <a:gdLst/>
              <a:ahLst/>
              <a:cxnLst/>
              <a:rect l="l" t="t" r="r" b="b"/>
              <a:pathLst>
                <a:path w="462" h="952" extrusionOk="0">
                  <a:moveTo>
                    <a:pt x="461" y="1"/>
                  </a:moveTo>
                  <a:lnTo>
                    <a:pt x="461" y="1"/>
                  </a:lnTo>
                  <a:cubicBezTo>
                    <a:pt x="458" y="7"/>
                    <a:pt x="456" y="14"/>
                    <a:pt x="454" y="22"/>
                  </a:cubicBezTo>
                  <a:lnTo>
                    <a:pt x="454" y="22"/>
                  </a:lnTo>
                  <a:cubicBezTo>
                    <a:pt x="457" y="14"/>
                    <a:pt x="459" y="7"/>
                    <a:pt x="461" y="1"/>
                  </a:cubicBezTo>
                  <a:close/>
                  <a:moveTo>
                    <a:pt x="454" y="22"/>
                  </a:moveTo>
                  <a:lnTo>
                    <a:pt x="454" y="22"/>
                  </a:lnTo>
                  <a:cubicBezTo>
                    <a:pt x="444" y="56"/>
                    <a:pt x="433" y="98"/>
                    <a:pt x="420" y="139"/>
                  </a:cubicBezTo>
                  <a:lnTo>
                    <a:pt x="420" y="139"/>
                  </a:lnTo>
                  <a:cubicBezTo>
                    <a:pt x="433" y="104"/>
                    <a:pt x="441" y="79"/>
                    <a:pt x="441" y="79"/>
                  </a:cubicBezTo>
                  <a:cubicBezTo>
                    <a:pt x="448" y="59"/>
                    <a:pt x="451" y="39"/>
                    <a:pt x="454" y="22"/>
                  </a:cubicBezTo>
                  <a:close/>
                  <a:moveTo>
                    <a:pt x="420" y="139"/>
                  </a:moveTo>
                  <a:cubicBezTo>
                    <a:pt x="411" y="166"/>
                    <a:pt x="399" y="199"/>
                    <a:pt x="387" y="232"/>
                  </a:cubicBezTo>
                  <a:lnTo>
                    <a:pt x="387" y="232"/>
                  </a:lnTo>
                  <a:cubicBezTo>
                    <a:pt x="389" y="227"/>
                    <a:pt x="391" y="222"/>
                    <a:pt x="393" y="216"/>
                  </a:cubicBezTo>
                  <a:cubicBezTo>
                    <a:pt x="403" y="192"/>
                    <a:pt x="412" y="166"/>
                    <a:pt x="420" y="139"/>
                  </a:cubicBezTo>
                  <a:close/>
                  <a:moveTo>
                    <a:pt x="387" y="232"/>
                  </a:moveTo>
                  <a:cubicBezTo>
                    <a:pt x="365" y="286"/>
                    <a:pt x="348" y="329"/>
                    <a:pt x="333" y="365"/>
                  </a:cubicBezTo>
                  <a:lnTo>
                    <a:pt x="333" y="365"/>
                  </a:lnTo>
                  <a:cubicBezTo>
                    <a:pt x="333" y="365"/>
                    <a:pt x="334" y="364"/>
                    <a:pt x="334" y="364"/>
                  </a:cubicBezTo>
                  <a:cubicBezTo>
                    <a:pt x="346" y="339"/>
                    <a:pt x="367" y="286"/>
                    <a:pt x="387" y="232"/>
                  </a:cubicBezTo>
                  <a:close/>
                  <a:moveTo>
                    <a:pt x="333" y="365"/>
                  </a:moveTo>
                  <a:cubicBezTo>
                    <a:pt x="323" y="384"/>
                    <a:pt x="304" y="403"/>
                    <a:pt x="295" y="423"/>
                  </a:cubicBezTo>
                  <a:cubicBezTo>
                    <a:pt x="265" y="462"/>
                    <a:pt x="226" y="530"/>
                    <a:pt x="216" y="569"/>
                  </a:cubicBezTo>
                  <a:cubicBezTo>
                    <a:pt x="206" y="618"/>
                    <a:pt x="197" y="647"/>
                    <a:pt x="158" y="706"/>
                  </a:cubicBezTo>
                  <a:cubicBezTo>
                    <a:pt x="158" y="706"/>
                    <a:pt x="153" y="715"/>
                    <a:pt x="144" y="729"/>
                  </a:cubicBezTo>
                  <a:lnTo>
                    <a:pt x="144" y="729"/>
                  </a:lnTo>
                  <a:cubicBezTo>
                    <a:pt x="163" y="700"/>
                    <a:pt x="180" y="672"/>
                    <a:pt x="197" y="647"/>
                  </a:cubicBezTo>
                  <a:cubicBezTo>
                    <a:pt x="258" y="534"/>
                    <a:pt x="277" y="502"/>
                    <a:pt x="333" y="365"/>
                  </a:cubicBezTo>
                  <a:close/>
                  <a:moveTo>
                    <a:pt x="144" y="729"/>
                  </a:moveTo>
                  <a:cubicBezTo>
                    <a:pt x="96" y="804"/>
                    <a:pt x="43" y="888"/>
                    <a:pt x="1" y="952"/>
                  </a:cubicBezTo>
                  <a:cubicBezTo>
                    <a:pt x="53" y="877"/>
                    <a:pt x="116" y="774"/>
                    <a:pt x="144" y="7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4"/>
            <p:cNvSpPr/>
            <p:nvPr/>
          </p:nvSpPr>
          <p:spPr>
            <a:xfrm>
              <a:off x="1861756" y="6525834"/>
              <a:ext cx="114856" cy="54881"/>
            </a:xfrm>
            <a:custGeom>
              <a:avLst/>
              <a:gdLst/>
              <a:ahLst/>
              <a:cxnLst/>
              <a:rect l="l" t="t" r="r" b="b"/>
              <a:pathLst>
                <a:path w="676" h="323" extrusionOk="0">
                  <a:moveTo>
                    <a:pt x="68" y="88"/>
                  </a:moveTo>
                  <a:cubicBezTo>
                    <a:pt x="74" y="90"/>
                    <a:pt x="79" y="91"/>
                    <a:pt x="83" y="93"/>
                  </a:cubicBezTo>
                  <a:lnTo>
                    <a:pt x="83" y="93"/>
                  </a:lnTo>
                  <a:cubicBezTo>
                    <a:pt x="78" y="88"/>
                    <a:pt x="76" y="88"/>
                    <a:pt x="68" y="88"/>
                  </a:cubicBezTo>
                  <a:close/>
                  <a:moveTo>
                    <a:pt x="0" y="0"/>
                  </a:moveTo>
                  <a:cubicBezTo>
                    <a:pt x="0" y="9"/>
                    <a:pt x="0" y="9"/>
                    <a:pt x="9" y="20"/>
                  </a:cubicBezTo>
                  <a:cubicBezTo>
                    <a:pt x="59" y="49"/>
                    <a:pt x="107" y="68"/>
                    <a:pt x="147" y="118"/>
                  </a:cubicBezTo>
                  <a:lnTo>
                    <a:pt x="137" y="118"/>
                  </a:lnTo>
                  <a:cubicBezTo>
                    <a:pt x="121" y="109"/>
                    <a:pt x="105" y="101"/>
                    <a:pt x="83" y="93"/>
                  </a:cubicBezTo>
                  <a:lnTo>
                    <a:pt x="83" y="93"/>
                  </a:lnTo>
                  <a:cubicBezTo>
                    <a:pt x="85" y="95"/>
                    <a:pt x="86" y="96"/>
                    <a:pt x="88" y="98"/>
                  </a:cubicBezTo>
                  <a:cubicBezTo>
                    <a:pt x="166" y="137"/>
                    <a:pt x="274" y="186"/>
                    <a:pt x="362" y="216"/>
                  </a:cubicBezTo>
                  <a:cubicBezTo>
                    <a:pt x="446" y="249"/>
                    <a:pt x="473" y="261"/>
                    <a:pt x="572" y="288"/>
                  </a:cubicBezTo>
                  <a:lnTo>
                    <a:pt x="572" y="288"/>
                  </a:lnTo>
                  <a:cubicBezTo>
                    <a:pt x="527" y="273"/>
                    <a:pt x="523" y="271"/>
                    <a:pt x="510" y="264"/>
                  </a:cubicBezTo>
                  <a:cubicBezTo>
                    <a:pt x="499" y="255"/>
                    <a:pt x="499" y="245"/>
                    <a:pt x="490" y="235"/>
                  </a:cubicBezTo>
                  <a:cubicBezTo>
                    <a:pt x="490" y="235"/>
                    <a:pt x="441" y="205"/>
                    <a:pt x="392" y="196"/>
                  </a:cubicBezTo>
                  <a:lnTo>
                    <a:pt x="303" y="166"/>
                  </a:lnTo>
                  <a:cubicBezTo>
                    <a:pt x="284" y="166"/>
                    <a:pt x="264" y="157"/>
                    <a:pt x="235" y="137"/>
                  </a:cubicBezTo>
                  <a:cubicBezTo>
                    <a:pt x="157" y="98"/>
                    <a:pt x="98" y="39"/>
                    <a:pt x="9" y="0"/>
                  </a:cubicBezTo>
                  <a:close/>
                  <a:moveTo>
                    <a:pt x="572" y="288"/>
                  </a:moveTo>
                  <a:cubicBezTo>
                    <a:pt x="595" y="296"/>
                    <a:pt x="627" y="307"/>
                    <a:pt x="676" y="323"/>
                  </a:cubicBezTo>
                  <a:lnTo>
                    <a:pt x="627" y="303"/>
                  </a:lnTo>
                  <a:cubicBezTo>
                    <a:pt x="607" y="298"/>
                    <a:pt x="588" y="293"/>
                    <a:pt x="572" y="28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4"/>
            <p:cNvSpPr/>
            <p:nvPr/>
          </p:nvSpPr>
          <p:spPr>
            <a:xfrm>
              <a:off x="2063095" y="6557267"/>
              <a:ext cx="101773" cy="39249"/>
            </a:xfrm>
            <a:custGeom>
              <a:avLst/>
              <a:gdLst/>
              <a:ahLst/>
              <a:cxnLst/>
              <a:rect l="l" t="t" r="r" b="b"/>
              <a:pathLst>
                <a:path w="599" h="231" extrusionOk="0">
                  <a:moveTo>
                    <a:pt x="314" y="1"/>
                  </a:moveTo>
                  <a:cubicBezTo>
                    <a:pt x="285" y="1"/>
                    <a:pt x="265" y="11"/>
                    <a:pt x="255" y="31"/>
                  </a:cubicBezTo>
                  <a:cubicBezTo>
                    <a:pt x="207" y="118"/>
                    <a:pt x="207" y="118"/>
                    <a:pt x="177" y="118"/>
                  </a:cubicBezTo>
                  <a:cubicBezTo>
                    <a:pt x="128" y="118"/>
                    <a:pt x="89" y="118"/>
                    <a:pt x="50" y="109"/>
                  </a:cubicBezTo>
                  <a:cubicBezTo>
                    <a:pt x="40" y="109"/>
                    <a:pt x="30" y="109"/>
                    <a:pt x="30" y="118"/>
                  </a:cubicBezTo>
                  <a:cubicBezTo>
                    <a:pt x="20" y="118"/>
                    <a:pt x="0" y="129"/>
                    <a:pt x="40" y="148"/>
                  </a:cubicBezTo>
                  <a:cubicBezTo>
                    <a:pt x="157" y="187"/>
                    <a:pt x="157" y="187"/>
                    <a:pt x="157" y="197"/>
                  </a:cubicBezTo>
                  <a:cubicBezTo>
                    <a:pt x="157" y="207"/>
                    <a:pt x="148" y="216"/>
                    <a:pt x="148" y="227"/>
                  </a:cubicBezTo>
                  <a:cubicBezTo>
                    <a:pt x="151" y="230"/>
                    <a:pt x="157" y="231"/>
                    <a:pt x="164" y="231"/>
                  </a:cubicBezTo>
                  <a:cubicBezTo>
                    <a:pt x="179" y="231"/>
                    <a:pt x="196" y="227"/>
                    <a:pt x="196" y="227"/>
                  </a:cubicBezTo>
                  <a:cubicBezTo>
                    <a:pt x="226" y="227"/>
                    <a:pt x="265" y="216"/>
                    <a:pt x="294" y="216"/>
                  </a:cubicBezTo>
                  <a:cubicBezTo>
                    <a:pt x="311" y="222"/>
                    <a:pt x="335" y="228"/>
                    <a:pt x="357" y="228"/>
                  </a:cubicBezTo>
                  <a:cubicBezTo>
                    <a:pt x="374" y="228"/>
                    <a:pt x="390" y="225"/>
                    <a:pt x="402" y="216"/>
                  </a:cubicBezTo>
                  <a:cubicBezTo>
                    <a:pt x="412" y="207"/>
                    <a:pt x="402" y="197"/>
                    <a:pt x="412" y="187"/>
                  </a:cubicBezTo>
                  <a:lnTo>
                    <a:pt x="431" y="177"/>
                  </a:lnTo>
                  <a:cubicBezTo>
                    <a:pt x="549" y="148"/>
                    <a:pt x="559" y="138"/>
                    <a:pt x="569" y="138"/>
                  </a:cubicBezTo>
                  <a:cubicBezTo>
                    <a:pt x="569" y="129"/>
                    <a:pt x="598" y="109"/>
                    <a:pt x="549" y="109"/>
                  </a:cubicBezTo>
                  <a:lnTo>
                    <a:pt x="422" y="109"/>
                  </a:lnTo>
                  <a:cubicBezTo>
                    <a:pt x="402" y="109"/>
                    <a:pt x="392" y="109"/>
                    <a:pt x="383" y="99"/>
                  </a:cubicBezTo>
                  <a:cubicBezTo>
                    <a:pt x="353" y="1"/>
                    <a:pt x="353" y="1"/>
                    <a:pt x="3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4"/>
            <p:cNvSpPr/>
            <p:nvPr/>
          </p:nvSpPr>
          <p:spPr>
            <a:xfrm>
              <a:off x="2268003" y="6519038"/>
              <a:ext cx="94977" cy="50123"/>
            </a:xfrm>
            <a:custGeom>
              <a:avLst/>
              <a:gdLst/>
              <a:ahLst/>
              <a:cxnLst/>
              <a:rect l="l" t="t" r="r" b="b"/>
              <a:pathLst>
                <a:path w="559" h="295" extrusionOk="0">
                  <a:moveTo>
                    <a:pt x="401" y="111"/>
                  </a:moveTo>
                  <a:cubicBezTo>
                    <a:pt x="396" y="114"/>
                    <a:pt x="392" y="118"/>
                    <a:pt x="392" y="118"/>
                  </a:cubicBezTo>
                  <a:cubicBezTo>
                    <a:pt x="392" y="118"/>
                    <a:pt x="399" y="118"/>
                    <a:pt x="401" y="111"/>
                  </a:cubicBezTo>
                  <a:close/>
                  <a:moveTo>
                    <a:pt x="549" y="1"/>
                  </a:moveTo>
                  <a:cubicBezTo>
                    <a:pt x="539" y="10"/>
                    <a:pt x="519" y="20"/>
                    <a:pt x="490" y="40"/>
                  </a:cubicBezTo>
                  <a:cubicBezTo>
                    <a:pt x="490" y="40"/>
                    <a:pt x="323" y="147"/>
                    <a:pt x="255" y="177"/>
                  </a:cubicBezTo>
                  <a:cubicBezTo>
                    <a:pt x="235" y="187"/>
                    <a:pt x="205" y="197"/>
                    <a:pt x="176" y="206"/>
                  </a:cubicBezTo>
                  <a:cubicBezTo>
                    <a:pt x="127" y="216"/>
                    <a:pt x="78" y="245"/>
                    <a:pt x="59" y="256"/>
                  </a:cubicBezTo>
                  <a:cubicBezTo>
                    <a:pt x="52" y="269"/>
                    <a:pt x="41" y="277"/>
                    <a:pt x="26" y="284"/>
                  </a:cubicBezTo>
                  <a:lnTo>
                    <a:pt x="26" y="284"/>
                  </a:lnTo>
                  <a:lnTo>
                    <a:pt x="98" y="256"/>
                  </a:lnTo>
                  <a:cubicBezTo>
                    <a:pt x="196" y="216"/>
                    <a:pt x="216" y="206"/>
                    <a:pt x="401" y="108"/>
                  </a:cubicBezTo>
                  <a:lnTo>
                    <a:pt x="401" y="108"/>
                  </a:lnTo>
                  <a:cubicBezTo>
                    <a:pt x="401" y="109"/>
                    <a:pt x="401" y="110"/>
                    <a:pt x="401" y="111"/>
                  </a:cubicBezTo>
                  <a:lnTo>
                    <a:pt x="401" y="111"/>
                  </a:lnTo>
                  <a:cubicBezTo>
                    <a:pt x="404" y="110"/>
                    <a:pt x="408" y="108"/>
                    <a:pt x="412" y="108"/>
                  </a:cubicBezTo>
                  <a:cubicBezTo>
                    <a:pt x="412" y="108"/>
                    <a:pt x="549" y="20"/>
                    <a:pt x="558" y="1"/>
                  </a:cubicBezTo>
                  <a:close/>
                  <a:moveTo>
                    <a:pt x="26" y="284"/>
                  </a:moveTo>
                  <a:lnTo>
                    <a:pt x="0" y="295"/>
                  </a:lnTo>
                  <a:cubicBezTo>
                    <a:pt x="10" y="291"/>
                    <a:pt x="18" y="288"/>
                    <a:pt x="26" y="284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4"/>
            <p:cNvSpPr/>
            <p:nvPr/>
          </p:nvSpPr>
          <p:spPr>
            <a:xfrm>
              <a:off x="2084844" y="361039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4"/>
            <p:cNvSpPr/>
            <p:nvPr/>
          </p:nvSpPr>
          <p:spPr>
            <a:xfrm>
              <a:off x="2084844" y="367207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4"/>
            <p:cNvSpPr/>
            <p:nvPr/>
          </p:nvSpPr>
          <p:spPr>
            <a:xfrm>
              <a:off x="2084844" y="373357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4"/>
            <p:cNvSpPr/>
            <p:nvPr/>
          </p:nvSpPr>
          <p:spPr>
            <a:xfrm>
              <a:off x="2084844" y="379525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4"/>
            <p:cNvSpPr/>
            <p:nvPr/>
          </p:nvSpPr>
          <p:spPr>
            <a:xfrm>
              <a:off x="2084844" y="385676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4"/>
            <p:cNvSpPr/>
            <p:nvPr/>
          </p:nvSpPr>
          <p:spPr>
            <a:xfrm>
              <a:off x="2084844" y="391843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4"/>
            <p:cNvSpPr/>
            <p:nvPr/>
          </p:nvSpPr>
          <p:spPr>
            <a:xfrm>
              <a:off x="2084844" y="397994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4"/>
            <p:cNvSpPr/>
            <p:nvPr/>
          </p:nvSpPr>
          <p:spPr>
            <a:xfrm>
              <a:off x="2084844" y="410312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4"/>
            <p:cNvSpPr/>
            <p:nvPr/>
          </p:nvSpPr>
          <p:spPr>
            <a:xfrm>
              <a:off x="2084844" y="416480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4"/>
            <p:cNvSpPr/>
            <p:nvPr/>
          </p:nvSpPr>
          <p:spPr>
            <a:xfrm>
              <a:off x="2084844" y="422630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4"/>
            <p:cNvSpPr/>
            <p:nvPr/>
          </p:nvSpPr>
          <p:spPr>
            <a:xfrm>
              <a:off x="2084844" y="428798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8"/>
                    <a:pt x="49" y="206"/>
                    <a:pt x="98" y="206"/>
                  </a:cubicBezTo>
                  <a:cubicBezTo>
                    <a:pt x="157" y="206"/>
                    <a:pt x="196" y="158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4"/>
            <p:cNvSpPr/>
            <p:nvPr/>
          </p:nvSpPr>
          <p:spPr>
            <a:xfrm>
              <a:off x="2084844" y="4349662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4"/>
            <p:cNvSpPr/>
            <p:nvPr/>
          </p:nvSpPr>
          <p:spPr>
            <a:xfrm>
              <a:off x="2084844" y="4411168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206"/>
                    <a:pt x="98" y="206"/>
                  </a:cubicBezTo>
                  <a:cubicBezTo>
                    <a:pt x="157" y="206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4"/>
            <p:cNvSpPr/>
            <p:nvPr/>
          </p:nvSpPr>
          <p:spPr>
            <a:xfrm>
              <a:off x="2084844" y="4534521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4"/>
            <p:cNvSpPr/>
            <p:nvPr/>
          </p:nvSpPr>
          <p:spPr>
            <a:xfrm>
              <a:off x="2084844" y="4596027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49" y="0"/>
                    <a:pt x="0" y="50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4"/>
            <p:cNvSpPr/>
            <p:nvPr/>
          </p:nvSpPr>
          <p:spPr>
            <a:xfrm>
              <a:off x="2084844" y="465923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4"/>
            <p:cNvSpPr/>
            <p:nvPr/>
          </p:nvSpPr>
          <p:spPr>
            <a:xfrm>
              <a:off x="2084844" y="472090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7"/>
                    <a:pt x="49" y="197"/>
                    <a:pt x="98" y="197"/>
                  </a:cubicBezTo>
                  <a:cubicBezTo>
                    <a:pt x="157" y="197"/>
                    <a:pt x="196" y="14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4"/>
            <p:cNvSpPr/>
            <p:nvPr/>
          </p:nvSpPr>
          <p:spPr>
            <a:xfrm>
              <a:off x="2084844" y="478241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4"/>
            <p:cNvSpPr/>
            <p:nvPr/>
          </p:nvSpPr>
          <p:spPr>
            <a:xfrm>
              <a:off x="2084844" y="484409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7"/>
                    <a:pt x="49" y="197"/>
                    <a:pt x="98" y="197"/>
                  </a:cubicBezTo>
                  <a:cubicBezTo>
                    <a:pt x="157" y="197"/>
                    <a:pt x="196" y="14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4"/>
            <p:cNvSpPr/>
            <p:nvPr/>
          </p:nvSpPr>
          <p:spPr>
            <a:xfrm>
              <a:off x="2084844" y="496727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4"/>
            <p:cNvSpPr/>
            <p:nvPr/>
          </p:nvSpPr>
          <p:spPr>
            <a:xfrm>
              <a:off x="2084844" y="502895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4"/>
            <p:cNvSpPr/>
            <p:nvPr/>
          </p:nvSpPr>
          <p:spPr>
            <a:xfrm>
              <a:off x="2084844" y="509062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4"/>
            <p:cNvSpPr/>
            <p:nvPr/>
          </p:nvSpPr>
          <p:spPr>
            <a:xfrm>
              <a:off x="2084844" y="515213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4"/>
            <p:cNvSpPr/>
            <p:nvPr/>
          </p:nvSpPr>
          <p:spPr>
            <a:xfrm>
              <a:off x="2084844" y="521381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4"/>
            <p:cNvSpPr/>
            <p:nvPr/>
          </p:nvSpPr>
          <p:spPr>
            <a:xfrm>
              <a:off x="2084844" y="181549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207"/>
                    <a:pt x="98" y="207"/>
                  </a:cubicBezTo>
                  <a:cubicBezTo>
                    <a:pt x="157" y="20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4"/>
            <p:cNvSpPr/>
            <p:nvPr/>
          </p:nvSpPr>
          <p:spPr>
            <a:xfrm>
              <a:off x="2084844" y="1877171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4"/>
            <p:cNvSpPr/>
            <p:nvPr/>
          </p:nvSpPr>
          <p:spPr>
            <a:xfrm>
              <a:off x="2084844" y="1938677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207"/>
                    <a:pt x="98" y="207"/>
                  </a:cubicBezTo>
                  <a:cubicBezTo>
                    <a:pt x="157" y="20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4"/>
            <p:cNvSpPr/>
            <p:nvPr/>
          </p:nvSpPr>
          <p:spPr>
            <a:xfrm>
              <a:off x="2084844" y="2000354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4"/>
            <p:cNvSpPr/>
            <p:nvPr/>
          </p:nvSpPr>
          <p:spPr>
            <a:xfrm>
              <a:off x="2084844" y="2061860"/>
              <a:ext cx="33471" cy="35341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98" y="1"/>
                  </a:moveTo>
                  <a:cubicBezTo>
                    <a:pt x="49" y="1"/>
                    <a:pt x="0" y="50"/>
                    <a:pt x="0" y="109"/>
                  </a:cubicBezTo>
                  <a:cubicBezTo>
                    <a:pt x="0" y="158"/>
                    <a:pt x="49" y="207"/>
                    <a:pt x="98" y="207"/>
                  </a:cubicBezTo>
                  <a:cubicBezTo>
                    <a:pt x="157" y="207"/>
                    <a:pt x="196" y="158"/>
                    <a:pt x="196" y="10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4"/>
            <p:cNvSpPr/>
            <p:nvPr/>
          </p:nvSpPr>
          <p:spPr>
            <a:xfrm>
              <a:off x="2084844" y="2123536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49"/>
                    <a:pt x="0" y="108"/>
                  </a:cubicBezTo>
                  <a:cubicBezTo>
                    <a:pt x="0" y="158"/>
                    <a:pt x="49" y="206"/>
                    <a:pt x="98" y="206"/>
                  </a:cubicBezTo>
                  <a:cubicBezTo>
                    <a:pt x="157" y="206"/>
                    <a:pt x="196" y="158"/>
                    <a:pt x="196" y="10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4"/>
            <p:cNvSpPr/>
            <p:nvPr/>
          </p:nvSpPr>
          <p:spPr>
            <a:xfrm>
              <a:off x="2084844" y="218691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4"/>
            <p:cNvSpPr/>
            <p:nvPr/>
          </p:nvSpPr>
          <p:spPr>
            <a:xfrm>
              <a:off x="2084844" y="224841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4"/>
            <p:cNvSpPr/>
            <p:nvPr/>
          </p:nvSpPr>
          <p:spPr>
            <a:xfrm>
              <a:off x="2084844" y="231009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4"/>
            <p:cNvSpPr/>
            <p:nvPr/>
          </p:nvSpPr>
          <p:spPr>
            <a:xfrm>
              <a:off x="2084844" y="23716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4"/>
            <p:cNvSpPr/>
            <p:nvPr/>
          </p:nvSpPr>
          <p:spPr>
            <a:xfrm>
              <a:off x="2084844" y="24332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4"/>
            <p:cNvSpPr/>
            <p:nvPr/>
          </p:nvSpPr>
          <p:spPr>
            <a:xfrm>
              <a:off x="2084844" y="249478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4"/>
            <p:cNvSpPr/>
            <p:nvPr/>
          </p:nvSpPr>
          <p:spPr>
            <a:xfrm>
              <a:off x="2084844" y="261796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4"/>
            <p:cNvSpPr/>
            <p:nvPr/>
          </p:nvSpPr>
          <p:spPr>
            <a:xfrm>
              <a:off x="2084844" y="267964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7"/>
                    <a:pt x="49" y="197"/>
                    <a:pt x="98" y="197"/>
                  </a:cubicBezTo>
                  <a:cubicBezTo>
                    <a:pt x="157" y="197"/>
                    <a:pt x="196" y="14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4"/>
            <p:cNvSpPr/>
            <p:nvPr/>
          </p:nvSpPr>
          <p:spPr>
            <a:xfrm>
              <a:off x="2084844" y="274114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4"/>
            <p:cNvSpPr/>
            <p:nvPr/>
          </p:nvSpPr>
          <p:spPr>
            <a:xfrm>
              <a:off x="2084844" y="280282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4"/>
            <p:cNvSpPr/>
            <p:nvPr/>
          </p:nvSpPr>
          <p:spPr>
            <a:xfrm>
              <a:off x="2084844" y="286450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4"/>
            <p:cNvSpPr/>
            <p:nvPr/>
          </p:nvSpPr>
          <p:spPr>
            <a:xfrm>
              <a:off x="2084844" y="292617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4"/>
            <p:cNvSpPr/>
            <p:nvPr/>
          </p:nvSpPr>
          <p:spPr>
            <a:xfrm>
              <a:off x="2084844" y="298768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4"/>
            <p:cNvSpPr/>
            <p:nvPr/>
          </p:nvSpPr>
          <p:spPr>
            <a:xfrm>
              <a:off x="2068193" y="3532068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9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4"/>
            <p:cNvSpPr/>
            <p:nvPr/>
          </p:nvSpPr>
          <p:spPr>
            <a:xfrm>
              <a:off x="2068193" y="402496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8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8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4"/>
            <p:cNvSpPr/>
            <p:nvPr/>
          </p:nvSpPr>
          <p:spPr>
            <a:xfrm>
              <a:off x="2068193" y="4457892"/>
              <a:ext cx="66773" cy="65076"/>
            </a:xfrm>
            <a:custGeom>
              <a:avLst/>
              <a:gdLst/>
              <a:ahLst/>
              <a:cxnLst/>
              <a:rect l="l" t="t" r="r" b="b"/>
              <a:pathLst>
                <a:path w="393" h="383" extrusionOk="0">
                  <a:moveTo>
                    <a:pt x="196" y="0"/>
                  </a:moveTo>
                  <a:cubicBezTo>
                    <a:pt x="88" y="0"/>
                    <a:pt x="0" y="79"/>
                    <a:pt x="0" y="196"/>
                  </a:cubicBezTo>
                  <a:cubicBezTo>
                    <a:pt x="0" y="304"/>
                    <a:pt x="88" y="382"/>
                    <a:pt x="196" y="382"/>
                  </a:cubicBezTo>
                  <a:cubicBezTo>
                    <a:pt x="304" y="382"/>
                    <a:pt x="392" y="304"/>
                    <a:pt x="392" y="196"/>
                  </a:cubicBezTo>
                  <a:cubicBezTo>
                    <a:pt x="392" y="7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4"/>
            <p:cNvSpPr/>
            <p:nvPr/>
          </p:nvSpPr>
          <p:spPr>
            <a:xfrm>
              <a:off x="2068193" y="4888947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90"/>
                    <a:pt x="0" y="197"/>
                  </a:cubicBezTo>
                  <a:cubicBezTo>
                    <a:pt x="0" y="305"/>
                    <a:pt x="88" y="393"/>
                    <a:pt x="196" y="393"/>
                  </a:cubicBezTo>
                  <a:cubicBezTo>
                    <a:pt x="304" y="393"/>
                    <a:pt x="392" y="305"/>
                    <a:pt x="392" y="197"/>
                  </a:cubicBezTo>
                  <a:cubicBezTo>
                    <a:pt x="392" y="90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4"/>
            <p:cNvSpPr/>
            <p:nvPr/>
          </p:nvSpPr>
          <p:spPr>
            <a:xfrm>
              <a:off x="2068193" y="253980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8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8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4"/>
            <p:cNvSpPr/>
            <p:nvPr/>
          </p:nvSpPr>
          <p:spPr>
            <a:xfrm>
              <a:off x="2084844" y="101132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4"/>
            <p:cNvSpPr/>
            <p:nvPr/>
          </p:nvSpPr>
          <p:spPr>
            <a:xfrm>
              <a:off x="2084844" y="107300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4"/>
            <p:cNvSpPr/>
            <p:nvPr/>
          </p:nvSpPr>
          <p:spPr>
            <a:xfrm>
              <a:off x="2084844" y="11346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4"/>
            <p:cNvSpPr/>
            <p:nvPr/>
          </p:nvSpPr>
          <p:spPr>
            <a:xfrm>
              <a:off x="2084844" y="11961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4"/>
            <p:cNvSpPr/>
            <p:nvPr/>
          </p:nvSpPr>
          <p:spPr>
            <a:xfrm>
              <a:off x="2084844" y="12578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4"/>
            <p:cNvSpPr/>
            <p:nvPr/>
          </p:nvSpPr>
          <p:spPr>
            <a:xfrm>
              <a:off x="2084844" y="131936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4"/>
            <p:cNvSpPr/>
            <p:nvPr/>
          </p:nvSpPr>
          <p:spPr>
            <a:xfrm>
              <a:off x="2084844" y="138104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4"/>
            <p:cNvSpPr/>
            <p:nvPr/>
          </p:nvSpPr>
          <p:spPr>
            <a:xfrm>
              <a:off x="2084844" y="144254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4"/>
            <p:cNvSpPr/>
            <p:nvPr/>
          </p:nvSpPr>
          <p:spPr>
            <a:xfrm>
              <a:off x="2084844" y="150422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4"/>
            <p:cNvSpPr/>
            <p:nvPr/>
          </p:nvSpPr>
          <p:spPr>
            <a:xfrm>
              <a:off x="2084844" y="156573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4"/>
            <p:cNvSpPr/>
            <p:nvPr/>
          </p:nvSpPr>
          <p:spPr>
            <a:xfrm>
              <a:off x="2084844" y="162740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4"/>
            <p:cNvSpPr/>
            <p:nvPr/>
          </p:nvSpPr>
          <p:spPr>
            <a:xfrm>
              <a:off x="2084844" y="1688914"/>
              <a:ext cx="33471" cy="35341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207"/>
                    <a:pt x="98" y="207"/>
                  </a:cubicBezTo>
                  <a:cubicBezTo>
                    <a:pt x="157" y="20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4"/>
            <p:cNvSpPr/>
            <p:nvPr/>
          </p:nvSpPr>
          <p:spPr>
            <a:xfrm>
              <a:off x="2068193" y="173393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9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4"/>
            <p:cNvSpPr/>
            <p:nvPr/>
          </p:nvSpPr>
          <p:spPr>
            <a:xfrm>
              <a:off x="2068193" y="303271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4"/>
            <p:cNvSpPr/>
            <p:nvPr/>
          </p:nvSpPr>
          <p:spPr>
            <a:xfrm>
              <a:off x="2084844" y="311086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4"/>
            <p:cNvSpPr/>
            <p:nvPr/>
          </p:nvSpPr>
          <p:spPr>
            <a:xfrm>
              <a:off x="2084844" y="317254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4"/>
            <p:cNvSpPr/>
            <p:nvPr/>
          </p:nvSpPr>
          <p:spPr>
            <a:xfrm>
              <a:off x="2084844" y="323405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4"/>
            <p:cNvSpPr/>
            <p:nvPr/>
          </p:nvSpPr>
          <p:spPr>
            <a:xfrm>
              <a:off x="2084844" y="329572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4"/>
            <p:cNvSpPr/>
            <p:nvPr/>
          </p:nvSpPr>
          <p:spPr>
            <a:xfrm>
              <a:off x="2084844" y="335723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4"/>
            <p:cNvSpPr/>
            <p:nvPr/>
          </p:nvSpPr>
          <p:spPr>
            <a:xfrm>
              <a:off x="2084844" y="341891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4"/>
            <p:cNvSpPr/>
            <p:nvPr/>
          </p:nvSpPr>
          <p:spPr>
            <a:xfrm>
              <a:off x="2084844" y="348041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4"/>
            <p:cNvSpPr/>
            <p:nvPr/>
          </p:nvSpPr>
          <p:spPr>
            <a:xfrm>
              <a:off x="2084844" y="94472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4"/>
            <p:cNvSpPr/>
            <p:nvPr/>
          </p:nvSpPr>
          <p:spPr>
            <a:xfrm>
              <a:off x="2084844" y="100639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4"/>
            <p:cNvSpPr/>
            <p:nvPr/>
          </p:nvSpPr>
          <p:spPr>
            <a:xfrm>
              <a:off x="2084844" y="57007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4"/>
            <p:cNvSpPr/>
            <p:nvPr/>
          </p:nvSpPr>
          <p:spPr>
            <a:xfrm>
              <a:off x="2084844" y="63175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4"/>
            <p:cNvSpPr/>
            <p:nvPr/>
          </p:nvSpPr>
          <p:spPr>
            <a:xfrm>
              <a:off x="2084844" y="69325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4"/>
            <p:cNvSpPr/>
            <p:nvPr/>
          </p:nvSpPr>
          <p:spPr>
            <a:xfrm>
              <a:off x="2084844" y="75493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4"/>
            <p:cNvSpPr/>
            <p:nvPr/>
          </p:nvSpPr>
          <p:spPr>
            <a:xfrm>
              <a:off x="2084844" y="81661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4"/>
            <p:cNvSpPr/>
            <p:nvPr/>
          </p:nvSpPr>
          <p:spPr>
            <a:xfrm>
              <a:off x="2084844" y="87811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4"/>
            <p:cNvSpPr/>
            <p:nvPr/>
          </p:nvSpPr>
          <p:spPr>
            <a:xfrm>
              <a:off x="2084844" y="93979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4"/>
            <p:cNvSpPr/>
            <p:nvPr/>
          </p:nvSpPr>
          <p:spPr>
            <a:xfrm>
              <a:off x="2084844" y="-122465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4"/>
            <p:cNvSpPr/>
            <p:nvPr/>
          </p:nvSpPr>
          <p:spPr>
            <a:xfrm>
              <a:off x="2084844" y="-1162980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4"/>
            <p:cNvSpPr/>
            <p:nvPr/>
          </p:nvSpPr>
          <p:spPr>
            <a:xfrm>
              <a:off x="2084844" y="-1101473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4"/>
            <p:cNvSpPr/>
            <p:nvPr/>
          </p:nvSpPr>
          <p:spPr>
            <a:xfrm>
              <a:off x="2084844" y="-1039797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4"/>
            <p:cNvSpPr/>
            <p:nvPr/>
          </p:nvSpPr>
          <p:spPr>
            <a:xfrm>
              <a:off x="2084844" y="-978291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49" y="0"/>
                    <a:pt x="0" y="50"/>
                    <a:pt x="0" y="109"/>
                  </a:cubicBezTo>
                  <a:cubicBezTo>
                    <a:pt x="0" y="157"/>
                    <a:pt x="49" y="207"/>
                    <a:pt x="98" y="207"/>
                  </a:cubicBezTo>
                  <a:cubicBezTo>
                    <a:pt x="157" y="207"/>
                    <a:pt x="196" y="157"/>
                    <a:pt x="196" y="109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4"/>
            <p:cNvSpPr/>
            <p:nvPr/>
          </p:nvSpPr>
          <p:spPr>
            <a:xfrm>
              <a:off x="2084844" y="-916614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4"/>
            <p:cNvSpPr/>
            <p:nvPr/>
          </p:nvSpPr>
          <p:spPr>
            <a:xfrm>
              <a:off x="2084844" y="-85340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7"/>
                    <a:pt x="49" y="197"/>
                    <a:pt x="98" y="197"/>
                  </a:cubicBezTo>
                  <a:cubicBezTo>
                    <a:pt x="157" y="197"/>
                    <a:pt x="196" y="14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4"/>
            <p:cNvSpPr/>
            <p:nvPr/>
          </p:nvSpPr>
          <p:spPr>
            <a:xfrm>
              <a:off x="2084844" y="-79190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4"/>
            <p:cNvSpPr/>
            <p:nvPr/>
          </p:nvSpPr>
          <p:spPr>
            <a:xfrm>
              <a:off x="2084844" y="-73022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4"/>
            <p:cNvSpPr/>
            <p:nvPr/>
          </p:nvSpPr>
          <p:spPr>
            <a:xfrm>
              <a:off x="2084844" y="-66855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4"/>
            <p:cNvSpPr/>
            <p:nvPr/>
          </p:nvSpPr>
          <p:spPr>
            <a:xfrm>
              <a:off x="2084844" y="-60687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4"/>
            <p:cNvSpPr/>
            <p:nvPr/>
          </p:nvSpPr>
          <p:spPr>
            <a:xfrm>
              <a:off x="2084844" y="-54536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4"/>
            <p:cNvSpPr/>
            <p:nvPr/>
          </p:nvSpPr>
          <p:spPr>
            <a:xfrm>
              <a:off x="2084844" y="-42218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4"/>
            <p:cNvSpPr/>
            <p:nvPr/>
          </p:nvSpPr>
          <p:spPr>
            <a:xfrm>
              <a:off x="2084844" y="-36050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4"/>
            <p:cNvSpPr/>
            <p:nvPr/>
          </p:nvSpPr>
          <p:spPr>
            <a:xfrm>
              <a:off x="2084844" y="-2990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4"/>
            <p:cNvSpPr/>
            <p:nvPr/>
          </p:nvSpPr>
          <p:spPr>
            <a:xfrm>
              <a:off x="2084844" y="-23732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4"/>
            <p:cNvSpPr/>
            <p:nvPr/>
          </p:nvSpPr>
          <p:spPr>
            <a:xfrm>
              <a:off x="2084844" y="-17581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4"/>
            <p:cNvSpPr/>
            <p:nvPr/>
          </p:nvSpPr>
          <p:spPr>
            <a:xfrm>
              <a:off x="2084844" y="-11414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4"/>
            <p:cNvSpPr/>
            <p:nvPr/>
          </p:nvSpPr>
          <p:spPr>
            <a:xfrm>
              <a:off x="2084844" y="-5263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4"/>
            <p:cNvSpPr/>
            <p:nvPr/>
          </p:nvSpPr>
          <p:spPr>
            <a:xfrm>
              <a:off x="2068193" y="491917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8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8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4"/>
            <p:cNvSpPr/>
            <p:nvPr/>
          </p:nvSpPr>
          <p:spPr>
            <a:xfrm>
              <a:off x="2068193" y="984818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4"/>
            <p:cNvSpPr/>
            <p:nvPr/>
          </p:nvSpPr>
          <p:spPr>
            <a:xfrm>
              <a:off x="2068193" y="-500341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4"/>
            <p:cNvSpPr/>
            <p:nvPr/>
          </p:nvSpPr>
          <p:spPr>
            <a:xfrm>
              <a:off x="2068193" y="-761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9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4"/>
            <p:cNvSpPr/>
            <p:nvPr/>
          </p:nvSpPr>
          <p:spPr>
            <a:xfrm>
              <a:off x="2084844" y="7054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4"/>
            <p:cNvSpPr/>
            <p:nvPr/>
          </p:nvSpPr>
          <p:spPr>
            <a:xfrm>
              <a:off x="2084844" y="13222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4"/>
            <p:cNvSpPr/>
            <p:nvPr/>
          </p:nvSpPr>
          <p:spPr>
            <a:xfrm>
              <a:off x="2084844" y="19390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4"/>
            <p:cNvSpPr/>
            <p:nvPr/>
          </p:nvSpPr>
          <p:spPr>
            <a:xfrm>
              <a:off x="2084844" y="2555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4"/>
            <p:cNvSpPr/>
            <p:nvPr/>
          </p:nvSpPr>
          <p:spPr>
            <a:xfrm>
              <a:off x="2084844" y="31708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4"/>
            <p:cNvSpPr/>
            <p:nvPr/>
          </p:nvSpPr>
          <p:spPr>
            <a:xfrm>
              <a:off x="2084844" y="3787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4"/>
            <p:cNvSpPr/>
            <p:nvPr/>
          </p:nvSpPr>
          <p:spPr>
            <a:xfrm>
              <a:off x="2084844" y="44026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4"/>
            <p:cNvSpPr/>
            <p:nvPr/>
          </p:nvSpPr>
          <p:spPr>
            <a:xfrm>
              <a:off x="782846" y="1714060"/>
              <a:ext cx="176531" cy="306518"/>
            </a:xfrm>
            <a:custGeom>
              <a:avLst/>
              <a:gdLst/>
              <a:ahLst/>
              <a:cxnLst/>
              <a:rect l="l" t="t" r="r" b="b"/>
              <a:pathLst>
                <a:path w="1039" h="1804" extrusionOk="0">
                  <a:moveTo>
                    <a:pt x="519" y="118"/>
                  </a:moveTo>
                  <a:cubicBezTo>
                    <a:pt x="745" y="118"/>
                    <a:pt x="921" y="294"/>
                    <a:pt x="921" y="519"/>
                  </a:cubicBezTo>
                  <a:cubicBezTo>
                    <a:pt x="921" y="686"/>
                    <a:pt x="666" y="1244"/>
                    <a:pt x="519" y="1538"/>
                  </a:cubicBezTo>
                  <a:cubicBezTo>
                    <a:pt x="373" y="1244"/>
                    <a:pt x="118" y="686"/>
                    <a:pt x="118" y="519"/>
                  </a:cubicBezTo>
                  <a:cubicBezTo>
                    <a:pt x="118" y="294"/>
                    <a:pt x="304" y="118"/>
                    <a:pt x="519" y="118"/>
                  </a:cubicBezTo>
                  <a:close/>
                  <a:moveTo>
                    <a:pt x="519" y="0"/>
                  </a:moveTo>
                  <a:cubicBezTo>
                    <a:pt x="235" y="0"/>
                    <a:pt x="0" y="235"/>
                    <a:pt x="0" y="519"/>
                  </a:cubicBezTo>
                  <a:cubicBezTo>
                    <a:pt x="0" y="774"/>
                    <a:pt x="421" y="1607"/>
                    <a:pt x="470" y="1695"/>
                  </a:cubicBezTo>
                  <a:lnTo>
                    <a:pt x="519" y="1803"/>
                  </a:lnTo>
                  <a:lnTo>
                    <a:pt x="578" y="1695"/>
                  </a:lnTo>
                  <a:cubicBezTo>
                    <a:pt x="617" y="1607"/>
                    <a:pt x="1039" y="774"/>
                    <a:pt x="1039" y="519"/>
                  </a:cubicBezTo>
                  <a:cubicBezTo>
                    <a:pt x="1039" y="235"/>
                    <a:pt x="804" y="0"/>
                    <a:pt x="51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4"/>
            <p:cNvSpPr/>
            <p:nvPr/>
          </p:nvSpPr>
          <p:spPr>
            <a:xfrm>
              <a:off x="702820" y="1963314"/>
              <a:ext cx="336582" cy="191998"/>
            </a:xfrm>
            <a:custGeom>
              <a:avLst/>
              <a:gdLst/>
              <a:ahLst/>
              <a:cxnLst/>
              <a:rect l="l" t="t" r="r" b="b"/>
              <a:pathLst>
                <a:path w="1981" h="1130" extrusionOk="0">
                  <a:moveTo>
                    <a:pt x="990" y="1"/>
                  </a:moveTo>
                  <a:cubicBezTo>
                    <a:pt x="888" y="1"/>
                    <a:pt x="785" y="18"/>
                    <a:pt x="687" y="52"/>
                  </a:cubicBezTo>
                  <a:cubicBezTo>
                    <a:pt x="530" y="101"/>
                    <a:pt x="402" y="208"/>
                    <a:pt x="334" y="365"/>
                  </a:cubicBezTo>
                  <a:lnTo>
                    <a:pt x="1" y="1130"/>
                  </a:lnTo>
                  <a:lnTo>
                    <a:pt x="1980" y="1130"/>
                  </a:lnTo>
                  <a:lnTo>
                    <a:pt x="1647" y="365"/>
                  </a:lnTo>
                  <a:cubicBezTo>
                    <a:pt x="1578" y="208"/>
                    <a:pt x="1451" y="101"/>
                    <a:pt x="1294" y="52"/>
                  </a:cubicBezTo>
                  <a:cubicBezTo>
                    <a:pt x="1196" y="18"/>
                    <a:pt x="1093" y="1"/>
                    <a:pt x="99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4"/>
            <p:cNvSpPr/>
            <p:nvPr/>
          </p:nvSpPr>
          <p:spPr>
            <a:xfrm>
              <a:off x="866100" y="1995257"/>
              <a:ext cx="10024" cy="83426"/>
            </a:xfrm>
            <a:custGeom>
              <a:avLst/>
              <a:gdLst/>
              <a:ahLst/>
              <a:cxnLst/>
              <a:rect l="l" t="t" r="r" b="b"/>
              <a:pathLst>
                <a:path w="59" h="491" extrusionOk="0">
                  <a:moveTo>
                    <a:pt x="29" y="1"/>
                  </a:moveTo>
                  <a:cubicBezTo>
                    <a:pt x="10" y="1"/>
                    <a:pt x="0" y="11"/>
                    <a:pt x="0" y="31"/>
                  </a:cubicBezTo>
                  <a:lnTo>
                    <a:pt x="0" y="462"/>
                  </a:lnTo>
                  <a:cubicBezTo>
                    <a:pt x="0" y="481"/>
                    <a:pt x="10" y="491"/>
                    <a:pt x="29" y="491"/>
                  </a:cubicBezTo>
                  <a:cubicBezTo>
                    <a:pt x="39" y="491"/>
                    <a:pt x="59" y="481"/>
                    <a:pt x="59" y="462"/>
                  </a:cubicBezTo>
                  <a:lnTo>
                    <a:pt x="59" y="31"/>
                  </a:lnTo>
                  <a:cubicBezTo>
                    <a:pt x="59" y="11"/>
                    <a:pt x="39" y="1"/>
                    <a:pt x="2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4"/>
            <p:cNvSpPr/>
            <p:nvPr/>
          </p:nvSpPr>
          <p:spPr>
            <a:xfrm>
              <a:off x="806123" y="2015306"/>
              <a:ext cx="10194" cy="63376"/>
            </a:xfrm>
            <a:custGeom>
              <a:avLst/>
              <a:gdLst/>
              <a:ahLst/>
              <a:cxnLst/>
              <a:rect l="l" t="t" r="r" b="b"/>
              <a:pathLst>
                <a:path w="60" h="373" extrusionOk="0">
                  <a:moveTo>
                    <a:pt x="29" y="0"/>
                  </a:moveTo>
                  <a:cubicBezTo>
                    <a:pt x="10" y="0"/>
                    <a:pt x="0" y="11"/>
                    <a:pt x="0" y="30"/>
                  </a:cubicBezTo>
                  <a:lnTo>
                    <a:pt x="0" y="344"/>
                  </a:lnTo>
                  <a:cubicBezTo>
                    <a:pt x="0" y="353"/>
                    <a:pt x="10" y="373"/>
                    <a:pt x="29" y="373"/>
                  </a:cubicBezTo>
                  <a:cubicBezTo>
                    <a:pt x="40" y="373"/>
                    <a:pt x="59" y="353"/>
                    <a:pt x="59" y="344"/>
                  </a:cubicBezTo>
                  <a:lnTo>
                    <a:pt x="59" y="30"/>
                  </a:lnTo>
                  <a:cubicBezTo>
                    <a:pt x="59" y="11"/>
                    <a:pt x="40" y="0"/>
                    <a:pt x="2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4"/>
            <p:cNvSpPr/>
            <p:nvPr/>
          </p:nvSpPr>
          <p:spPr>
            <a:xfrm>
              <a:off x="929306" y="2015306"/>
              <a:ext cx="10194" cy="63376"/>
            </a:xfrm>
            <a:custGeom>
              <a:avLst/>
              <a:gdLst/>
              <a:ahLst/>
              <a:cxnLst/>
              <a:rect l="l" t="t" r="r" b="b"/>
              <a:pathLst>
                <a:path w="60" h="373" extrusionOk="0">
                  <a:moveTo>
                    <a:pt x="29" y="0"/>
                  </a:moveTo>
                  <a:cubicBezTo>
                    <a:pt x="10" y="0"/>
                    <a:pt x="0" y="11"/>
                    <a:pt x="0" y="30"/>
                  </a:cubicBezTo>
                  <a:lnTo>
                    <a:pt x="0" y="344"/>
                  </a:lnTo>
                  <a:cubicBezTo>
                    <a:pt x="0" y="353"/>
                    <a:pt x="10" y="373"/>
                    <a:pt x="29" y="373"/>
                  </a:cubicBezTo>
                  <a:cubicBezTo>
                    <a:pt x="40" y="373"/>
                    <a:pt x="59" y="353"/>
                    <a:pt x="59" y="344"/>
                  </a:cubicBezTo>
                  <a:lnTo>
                    <a:pt x="59" y="30"/>
                  </a:lnTo>
                  <a:cubicBezTo>
                    <a:pt x="59" y="11"/>
                    <a:pt x="40" y="0"/>
                    <a:pt x="2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4"/>
            <p:cNvSpPr/>
            <p:nvPr/>
          </p:nvSpPr>
          <p:spPr>
            <a:xfrm>
              <a:off x="376598" y="2088536"/>
              <a:ext cx="989017" cy="987517"/>
            </a:xfrm>
            <a:custGeom>
              <a:avLst/>
              <a:gdLst/>
              <a:ahLst/>
              <a:cxnLst/>
              <a:rect l="l" t="t" r="r" b="b"/>
              <a:pathLst>
                <a:path w="5821" h="5812" extrusionOk="0">
                  <a:moveTo>
                    <a:pt x="2910" y="1"/>
                  </a:moveTo>
                  <a:cubicBezTo>
                    <a:pt x="1303" y="1"/>
                    <a:pt x="0" y="1304"/>
                    <a:pt x="0" y="2901"/>
                  </a:cubicBezTo>
                  <a:cubicBezTo>
                    <a:pt x="0" y="4508"/>
                    <a:pt x="1303" y="5812"/>
                    <a:pt x="2910" y="5812"/>
                  </a:cubicBezTo>
                  <a:cubicBezTo>
                    <a:pt x="4517" y="5812"/>
                    <a:pt x="5821" y="4508"/>
                    <a:pt x="5821" y="2901"/>
                  </a:cubicBezTo>
                  <a:cubicBezTo>
                    <a:pt x="5821" y="1304"/>
                    <a:pt x="4517" y="1"/>
                    <a:pt x="29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4"/>
            <p:cNvSpPr/>
            <p:nvPr/>
          </p:nvSpPr>
          <p:spPr>
            <a:xfrm>
              <a:off x="804424" y="2386723"/>
              <a:ext cx="133375" cy="238044"/>
            </a:xfrm>
            <a:custGeom>
              <a:avLst/>
              <a:gdLst/>
              <a:ahLst/>
              <a:cxnLst/>
              <a:rect l="l" t="t" r="r" b="b"/>
              <a:pathLst>
                <a:path w="785" h="1401" extrusionOk="0">
                  <a:moveTo>
                    <a:pt x="392" y="0"/>
                  </a:moveTo>
                  <a:lnTo>
                    <a:pt x="0" y="804"/>
                  </a:lnTo>
                  <a:lnTo>
                    <a:pt x="392" y="1401"/>
                  </a:lnTo>
                  <a:lnTo>
                    <a:pt x="784" y="804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4"/>
            <p:cNvSpPr/>
            <p:nvPr/>
          </p:nvSpPr>
          <p:spPr>
            <a:xfrm>
              <a:off x="641144" y="2531484"/>
              <a:ext cx="226653" cy="126583"/>
            </a:xfrm>
            <a:custGeom>
              <a:avLst/>
              <a:gdLst/>
              <a:ahLst/>
              <a:cxnLst/>
              <a:rect l="l" t="t" r="r" b="b"/>
              <a:pathLst>
                <a:path w="1334" h="745" extrusionOk="0">
                  <a:moveTo>
                    <a:pt x="893" y="0"/>
                  </a:moveTo>
                  <a:lnTo>
                    <a:pt x="1" y="128"/>
                  </a:lnTo>
                  <a:lnTo>
                    <a:pt x="648" y="745"/>
                  </a:lnTo>
                  <a:lnTo>
                    <a:pt x="1334" y="559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4"/>
            <p:cNvSpPr/>
            <p:nvPr/>
          </p:nvSpPr>
          <p:spPr>
            <a:xfrm>
              <a:off x="729495" y="2631389"/>
              <a:ext cx="140002" cy="191658"/>
            </a:xfrm>
            <a:custGeom>
              <a:avLst/>
              <a:gdLst/>
              <a:ahLst/>
              <a:cxnLst/>
              <a:rect l="l" t="t" r="r" b="b"/>
              <a:pathLst>
                <a:path w="824" h="1128" extrusionOk="0">
                  <a:moveTo>
                    <a:pt x="824" y="0"/>
                  </a:moveTo>
                  <a:lnTo>
                    <a:pt x="157" y="246"/>
                  </a:lnTo>
                  <a:lnTo>
                    <a:pt x="1" y="1128"/>
                  </a:lnTo>
                  <a:lnTo>
                    <a:pt x="784" y="706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4"/>
            <p:cNvSpPr/>
            <p:nvPr/>
          </p:nvSpPr>
          <p:spPr>
            <a:xfrm>
              <a:off x="872727" y="2631389"/>
              <a:ext cx="140002" cy="191658"/>
            </a:xfrm>
            <a:custGeom>
              <a:avLst/>
              <a:gdLst/>
              <a:ahLst/>
              <a:cxnLst/>
              <a:rect l="l" t="t" r="r" b="b"/>
              <a:pathLst>
                <a:path w="824" h="1128" extrusionOk="0">
                  <a:moveTo>
                    <a:pt x="0" y="0"/>
                  </a:moveTo>
                  <a:lnTo>
                    <a:pt x="39" y="706"/>
                  </a:lnTo>
                  <a:lnTo>
                    <a:pt x="823" y="1128"/>
                  </a:lnTo>
                  <a:lnTo>
                    <a:pt x="67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4"/>
            <p:cNvSpPr/>
            <p:nvPr/>
          </p:nvSpPr>
          <p:spPr>
            <a:xfrm>
              <a:off x="874256" y="2531484"/>
              <a:ext cx="226653" cy="126583"/>
            </a:xfrm>
            <a:custGeom>
              <a:avLst/>
              <a:gdLst/>
              <a:ahLst/>
              <a:cxnLst/>
              <a:rect l="l" t="t" r="r" b="b"/>
              <a:pathLst>
                <a:path w="1334" h="745" extrusionOk="0">
                  <a:moveTo>
                    <a:pt x="451" y="0"/>
                  </a:moveTo>
                  <a:lnTo>
                    <a:pt x="1" y="559"/>
                  </a:lnTo>
                  <a:lnTo>
                    <a:pt x="697" y="745"/>
                  </a:lnTo>
                  <a:lnTo>
                    <a:pt x="1333" y="128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4"/>
            <p:cNvSpPr/>
            <p:nvPr/>
          </p:nvSpPr>
          <p:spPr>
            <a:xfrm>
              <a:off x="439804" y="2596388"/>
              <a:ext cx="101603" cy="101776"/>
            </a:xfrm>
            <a:custGeom>
              <a:avLst/>
              <a:gdLst/>
              <a:ahLst/>
              <a:cxnLst/>
              <a:rect l="l" t="t" r="r" b="b"/>
              <a:pathLst>
                <a:path w="598" h="599" extrusionOk="0">
                  <a:moveTo>
                    <a:pt x="294" y="1"/>
                  </a:moveTo>
                  <a:cubicBezTo>
                    <a:pt x="128" y="1"/>
                    <a:pt x="1" y="128"/>
                    <a:pt x="1" y="295"/>
                  </a:cubicBezTo>
                  <a:cubicBezTo>
                    <a:pt x="1" y="461"/>
                    <a:pt x="128" y="598"/>
                    <a:pt x="294" y="598"/>
                  </a:cubicBezTo>
                  <a:cubicBezTo>
                    <a:pt x="471" y="598"/>
                    <a:pt x="598" y="461"/>
                    <a:pt x="598" y="295"/>
                  </a:cubicBezTo>
                  <a:cubicBezTo>
                    <a:pt x="598" y="128"/>
                    <a:pt x="471" y="1"/>
                    <a:pt x="29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4"/>
            <p:cNvSpPr/>
            <p:nvPr/>
          </p:nvSpPr>
          <p:spPr>
            <a:xfrm>
              <a:off x="1197249" y="2596388"/>
              <a:ext cx="101773" cy="101776"/>
            </a:xfrm>
            <a:custGeom>
              <a:avLst/>
              <a:gdLst/>
              <a:ahLst/>
              <a:cxnLst/>
              <a:rect l="l" t="t" r="r" b="b"/>
              <a:pathLst>
                <a:path w="599" h="599" extrusionOk="0">
                  <a:moveTo>
                    <a:pt x="295" y="1"/>
                  </a:moveTo>
                  <a:cubicBezTo>
                    <a:pt x="129" y="1"/>
                    <a:pt x="1" y="128"/>
                    <a:pt x="1" y="295"/>
                  </a:cubicBezTo>
                  <a:cubicBezTo>
                    <a:pt x="1" y="461"/>
                    <a:pt x="129" y="598"/>
                    <a:pt x="295" y="598"/>
                  </a:cubicBezTo>
                  <a:cubicBezTo>
                    <a:pt x="462" y="598"/>
                    <a:pt x="599" y="461"/>
                    <a:pt x="599" y="295"/>
                  </a:cubicBezTo>
                  <a:cubicBezTo>
                    <a:pt x="599" y="128"/>
                    <a:pt x="462" y="1"/>
                    <a:pt x="29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4"/>
            <p:cNvSpPr/>
            <p:nvPr/>
          </p:nvSpPr>
          <p:spPr>
            <a:xfrm>
              <a:off x="854377" y="489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4"/>
            <p:cNvSpPr/>
            <p:nvPr/>
          </p:nvSpPr>
          <p:spPr>
            <a:xfrm>
              <a:off x="854377" y="11064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4"/>
            <p:cNvSpPr/>
            <p:nvPr/>
          </p:nvSpPr>
          <p:spPr>
            <a:xfrm>
              <a:off x="854377" y="17232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4"/>
            <p:cNvSpPr/>
            <p:nvPr/>
          </p:nvSpPr>
          <p:spPr>
            <a:xfrm>
              <a:off x="854377" y="23382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4"/>
            <p:cNvSpPr/>
            <p:nvPr/>
          </p:nvSpPr>
          <p:spPr>
            <a:xfrm>
              <a:off x="854377" y="29550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4"/>
            <p:cNvSpPr/>
            <p:nvPr/>
          </p:nvSpPr>
          <p:spPr>
            <a:xfrm>
              <a:off x="854377" y="357011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207"/>
                    <a:pt x="98" y="207"/>
                  </a:cubicBezTo>
                  <a:cubicBezTo>
                    <a:pt x="157" y="207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4"/>
            <p:cNvSpPr/>
            <p:nvPr/>
          </p:nvSpPr>
          <p:spPr>
            <a:xfrm>
              <a:off x="854377" y="418687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4"/>
            <p:cNvSpPr/>
            <p:nvPr/>
          </p:nvSpPr>
          <p:spPr>
            <a:xfrm>
              <a:off x="854377" y="541870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1"/>
                  </a:moveTo>
                  <a:cubicBezTo>
                    <a:pt x="49" y="1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4"/>
            <p:cNvSpPr/>
            <p:nvPr/>
          </p:nvSpPr>
          <p:spPr>
            <a:xfrm>
              <a:off x="854377" y="603376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109"/>
                  </a:cubicBezTo>
                  <a:cubicBezTo>
                    <a:pt x="0" y="158"/>
                    <a:pt x="49" y="207"/>
                    <a:pt x="98" y="207"/>
                  </a:cubicBezTo>
                  <a:cubicBezTo>
                    <a:pt x="157" y="207"/>
                    <a:pt x="196" y="158"/>
                    <a:pt x="196" y="10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4"/>
            <p:cNvSpPr/>
            <p:nvPr/>
          </p:nvSpPr>
          <p:spPr>
            <a:xfrm>
              <a:off x="854377" y="665052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4"/>
            <p:cNvSpPr/>
            <p:nvPr/>
          </p:nvSpPr>
          <p:spPr>
            <a:xfrm>
              <a:off x="854377" y="72842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4"/>
            <p:cNvSpPr/>
            <p:nvPr/>
          </p:nvSpPr>
          <p:spPr>
            <a:xfrm>
              <a:off x="854377" y="78993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4"/>
            <p:cNvSpPr/>
            <p:nvPr/>
          </p:nvSpPr>
          <p:spPr>
            <a:xfrm>
              <a:off x="854377" y="85161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4"/>
            <p:cNvSpPr/>
            <p:nvPr/>
          </p:nvSpPr>
          <p:spPr>
            <a:xfrm>
              <a:off x="854377" y="97479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4"/>
            <p:cNvSpPr/>
            <p:nvPr/>
          </p:nvSpPr>
          <p:spPr>
            <a:xfrm>
              <a:off x="854377" y="103630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4"/>
            <p:cNvSpPr/>
            <p:nvPr/>
          </p:nvSpPr>
          <p:spPr>
            <a:xfrm>
              <a:off x="854377" y="10979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4"/>
            <p:cNvSpPr/>
            <p:nvPr/>
          </p:nvSpPr>
          <p:spPr>
            <a:xfrm>
              <a:off x="854377" y="11594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8"/>
                    <a:pt x="49" y="197"/>
                    <a:pt x="98" y="197"/>
                  </a:cubicBezTo>
                  <a:cubicBezTo>
                    <a:pt x="157" y="197"/>
                    <a:pt x="196" y="14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4"/>
            <p:cNvSpPr/>
            <p:nvPr/>
          </p:nvSpPr>
          <p:spPr>
            <a:xfrm>
              <a:off x="854377" y="12211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47"/>
                    <a:pt x="49" y="197"/>
                    <a:pt x="98" y="197"/>
                  </a:cubicBezTo>
                  <a:cubicBezTo>
                    <a:pt x="157" y="197"/>
                    <a:pt x="196" y="14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4"/>
            <p:cNvSpPr/>
            <p:nvPr/>
          </p:nvSpPr>
          <p:spPr>
            <a:xfrm>
              <a:off x="854377" y="128266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4"/>
            <p:cNvSpPr/>
            <p:nvPr/>
          </p:nvSpPr>
          <p:spPr>
            <a:xfrm>
              <a:off x="854377" y="140584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4"/>
            <p:cNvSpPr/>
            <p:nvPr/>
          </p:nvSpPr>
          <p:spPr>
            <a:xfrm>
              <a:off x="854377" y="146752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4"/>
            <p:cNvSpPr/>
            <p:nvPr/>
          </p:nvSpPr>
          <p:spPr>
            <a:xfrm>
              <a:off x="854377" y="15292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4"/>
            <p:cNvSpPr/>
            <p:nvPr/>
          </p:nvSpPr>
          <p:spPr>
            <a:xfrm>
              <a:off x="854377" y="15908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4"/>
            <p:cNvSpPr/>
            <p:nvPr/>
          </p:nvSpPr>
          <p:spPr>
            <a:xfrm>
              <a:off x="854377" y="165238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4"/>
            <p:cNvSpPr/>
            <p:nvPr/>
          </p:nvSpPr>
          <p:spPr>
            <a:xfrm>
              <a:off x="854377" y="-137451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4"/>
            <p:cNvSpPr/>
            <p:nvPr/>
          </p:nvSpPr>
          <p:spPr>
            <a:xfrm>
              <a:off x="854377" y="-131283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39"/>
                    <a:pt x="0" y="98"/>
                  </a:cubicBezTo>
                  <a:cubicBezTo>
                    <a:pt x="0" y="147"/>
                    <a:pt x="49" y="196"/>
                    <a:pt x="98" y="196"/>
                  </a:cubicBezTo>
                  <a:cubicBezTo>
                    <a:pt x="157" y="196"/>
                    <a:pt x="196" y="147"/>
                    <a:pt x="196" y="98"/>
                  </a:cubicBezTo>
                  <a:cubicBezTo>
                    <a:pt x="196" y="3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4"/>
            <p:cNvSpPr/>
            <p:nvPr/>
          </p:nvSpPr>
          <p:spPr>
            <a:xfrm>
              <a:off x="854377" y="-125133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48"/>
                    <a:pt x="49" y="196"/>
                    <a:pt x="98" y="196"/>
                  </a:cubicBezTo>
                  <a:cubicBezTo>
                    <a:pt x="157" y="196"/>
                    <a:pt x="196" y="148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4"/>
            <p:cNvSpPr/>
            <p:nvPr/>
          </p:nvSpPr>
          <p:spPr>
            <a:xfrm>
              <a:off x="854377" y="-118965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4"/>
            <p:cNvSpPr/>
            <p:nvPr/>
          </p:nvSpPr>
          <p:spPr>
            <a:xfrm>
              <a:off x="854377" y="-112814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4"/>
            <p:cNvSpPr/>
            <p:nvPr/>
          </p:nvSpPr>
          <p:spPr>
            <a:xfrm>
              <a:off x="854377" y="-106647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4"/>
            <p:cNvSpPr/>
            <p:nvPr/>
          </p:nvSpPr>
          <p:spPr>
            <a:xfrm>
              <a:off x="854377" y="-94329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0"/>
                    <a:pt x="0" y="99"/>
                  </a:cubicBezTo>
                  <a:cubicBezTo>
                    <a:pt x="0" y="157"/>
                    <a:pt x="49" y="197"/>
                    <a:pt x="98" y="197"/>
                  </a:cubicBezTo>
                  <a:cubicBezTo>
                    <a:pt x="157" y="197"/>
                    <a:pt x="196" y="157"/>
                    <a:pt x="196" y="99"/>
                  </a:cubicBezTo>
                  <a:cubicBezTo>
                    <a:pt x="196" y="4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4"/>
            <p:cNvSpPr/>
            <p:nvPr/>
          </p:nvSpPr>
          <p:spPr>
            <a:xfrm>
              <a:off x="854377" y="-8817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4"/>
            <p:cNvSpPr/>
            <p:nvPr/>
          </p:nvSpPr>
          <p:spPr>
            <a:xfrm>
              <a:off x="854377" y="-82010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49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4"/>
            <p:cNvSpPr/>
            <p:nvPr/>
          </p:nvSpPr>
          <p:spPr>
            <a:xfrm>
              <a:off x="854377" y="-7586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4"/>
            <p:cNvSpPr/>
            <p:nvPr/>
          </p:nvSpPr>
          <p:spPr>
            <a:xfrm>
              <a:off x="854377" y="-69692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8"/>
                    <a:pt x="49" y="197"/>
                    <a:pt x="98" y="197"/>
                  </a:cubicBezTo>
                  <a:cubicBezTo>
                    <a:pt x="157" y="197"/>
                    <a:pt x="196" y="158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4"/>
            <p:cNvSpPr/>
            <p:nvPr/>
          </p:nvSpPr>
          <p:spPr>
            <a:xfrm>
              <a:off x="854377" y="-63524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4"/>
            <p:cNvSpPr/>
            <p:nvPr/>
          </p:nvSpPr>
          <p:spPr>
            <a:xfrm>
              <a:off x="854377" y="-57357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4"/>
            <p:cNvSpPr/>
            <p:nvPr/>
          </p:nvSpPr>
          <p:spPr>
            <a:xfrm>
              <a:off x="837726" y="-29189"/>
              <a:ext cx="66773" cy="66605"/>
            </a:xfrm>
            <a:custGeom>
              <a:avLst/>
              <a:gdLst/>
              <a:ahLst/>
              <a:cxnLst/>
              <a:rect l="l" t="t" r="r" b="b"/>
              <a:pathLst>
                <a:path w="393" h="392" extrusionOk="0">
                  <a:moveTo>
                    <a:pt x="196" y="0"/>
                  </a:moveTo>
                  <a:cubicBezTo>
                    <a:pt x="89" y="0"/>
                    <a:pt x="0" y="89"/>
                    <a:pt x="0" y="196"/>
                  </a:cubicBezTo>
                  <a:cubicBezTo>
                    <a:pt x="0" y="304"/>
                    <a:pt x="89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4"/>
            <p:cNvSpPr/>
            <p:nvPr/>
          </p:nvSpPr>
          <p:spPr>
            <a:xfrm>
              <a:off x="837726" y="463542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9" y="1"/>
                    <a:pt x="0" y="89"/>
                    <a:pt x="0" y="197"/>
                  </a:cubicBezTo>
                  <a:cubicBezTo>
                    <a:pt x="0" y="305"/>
                    <a:pt x="89" y="393"/>
                    <a:pt x="196" y="393"/>
                  </a:cubicBezTo>
                  <a:cubicBezTo>
                    <a:pt x="304" y="393"/>
                    <a:pt x="392" y="305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4"/>
            <p:cNvSpPr/>
            <p:nvPr/>
          </p:nvSpPr>
          <p:spPr>
            <a:xfrm>
              <a:off x="837726" y="896466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9" y="0"/>
                    <a:pt x="0" y="89"/>
                    <a:pt x="0" y="196"/>
                  </a:cubicBezTo>
                  <a:cubicBezTo>
                    <a:pt x="0" y="305"/>
                    <a:pt x="89" y="392"/>
                    <a:pt x="196" y="392"/>
                  </a:cubicBezTo>
                  <a:cubicBezTo>
                    <a:pt x="304" y="392"/>
                    <a:pt x="392" y="305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4"/>
            <p:cNvSpPr/>
            <p:nvPr/>
          </p:nvSpPr>
          <p:spPr>
            <a:xfrm>
              <a:off x="837726" y="1327691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9" y="1"/>
                    <a:pt x="0" y="89"/>
                    <a:pt x="0" y="197"/>
                  </a:cubicBezTo>
                  <a:cubicBezTo>
                    <a:pt x="0" y="304"/>
                    <a:pt x="89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4"/>
            <p:cNvSpPr/>
            <p:nvPr/>
          </p:nvSpPr>
          <p:spPr>
            <a:xfrm>
              <a:off x="837726" y="-1021617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9" y="1"/>
                    <a:pt x="0" y="89"/>
                    <a:pt x="0" y="197"/>
                  </a:cubicBezTo>
                  <a:cubicBezTo>
                    <a:pt x="0" y="305"/>
                    <a:pt x="89" y="393"/>
                    <a:pt x="196" y="393"/>
                  </a:cubicBezTo>
                  <a:cubicBezTo>
                    <a:pt x="304" y="393"/>
                    <a:pt x="392" y="305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4"/>
            <p:cNvSpPr/>
            <p:nvPr/>
          </p:nvSpPr>
          <p:spPr>
            <a:xfrm>
              <a:off x="837726" y="-528716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9" y="0"/>
                    <a:pt x="0" y="89"/>
                    <a:pt x="0" y="196"/>
                  </a:cubicBezTo>
                  <a:cubicBezTo>
                    <a:pt x="0" y="304"/>
                    <a:pt x="89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4"/>
            <p:cNvSpPr/>
            <p:nvPr/>
          </p:nvSpPr>
          <p:spPr>
            <a:xfrm>
              <a:off x="854377" y="-45038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4"/>
            <p:cNvSpPr/>
            <p:nvPr/>
          </p:nvSpPr>
          <p:spPr>
            <a:xfrm>
              <a:off x="854377" y="-38888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49" y="0"/>
                    <a:pt x="0" y="50"/>
                    <a:pt x="0" y="98"/>
                  </a:cubicBezTo>
                  <a:cubicBezTo>
                    <a:pt x="0" y="157"/>
                    <a:pt x="49" y="196"/>
                    <a:pt x="98" y="196"/>
                  </a:cubicBezTo>
                  <a:cubicBezTo>
                    <a:pt x="157" y="196"/>
                    <a:pt x="196" y="157"/>
                    <a:pt x="196" y="98"/>
                  </a:cubicBezTo>
                  <a:cubicBezTo>
                    <a:pt x="196" y="5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4"/>
            <p:cNvSpPr/>
            <p:nvPr/>
          </p:nvSpPr>
          <p:spPr>
            <a:xfrm>
              <a:off x="854377" y="-327206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4"/>
            <p:cNvSpPr/>
            <p:nvPr/>
          </p:nvSpPr>
          <p:spPr>
            <a:xfrm>
              <a:off x="854377" y="-265700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99"/>
                  </a:cubicBezTo>
                  <a:cubicBezTo>
                    <a:pt x="0" y="157"/>
                    <a:pt x="49" y="207"/>
                    <a:pt x="98" y="207"/>
                  </a:cubicBezTo>
                  <a:cubicBezTo>
                    <a:pt x="157" y="207"/>
                    <a:pt x="196" y="157"/>
                    <a:pt x="196" y="9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4"/>
            <p:cNvSpPr/>
            <p:nvPr/>
          </p:nvSpPr>
          <p:spPr>
            <a:xfrm>
              <a:off x="854377" y="-204023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0"/>
                  </a:moveTo>
                  <a:cubicBezTo>
                    <a:pt x="49" y="0"/>
                    <a:pt x="0" y="49"/>
                    <a:pt x="0" y="9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98"/>
                  </a:cubicBezTo>
                  <a:cubicBezTo>
                    <a:pt x="196" y="49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4"/>
            <p:cNvSpPr/>
            <p:nvPr/>
          </p:nvSpPr>
          <p:spPr>
            <a:xfrm>
              <a:off x="854377" y="-142517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50"/>
                    <a:pt x="0" y="109"/>
                  </a:cubicBezTo>
                  <a:cubicBezTo>
                    <a:pt x="0" y="157"/>
                    <a:pt x="49" y="207"/>
                    <a:pt x="98" y="207"/>
                  </a:cubicBezTo>
                  <a:cubicBezTo>
                    <a:pt x="157" y="207"/>
                    <a:pt x="196" y="157"/>
                    <a:pt x="196" y="109"/>
                  </a:cubicBezTo>
                  <a:cubicBezTo>
                    <a:pt x="196" y="50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4"/>
            <p:cNvSpPr/>
            <p:nvPr/>
          </p:nvSpPr>
          <p:spPr>
            <a:xfrm>
              <a:off x="854377" y="-80840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49" y="1"/>
                    <a:pt x="0" y="49"/>
                    <a:pt x="0" y="108"/>
                  </a:cubicBezTo>
                  <a:cubicBezTo>
                    <a:pt x="0" y="157"/>
                    <a:pt x="49" y="206"/>
                    <a:pt x="98" y="206"/>
                  </a:cubicBezTo>
                  <a:cubicBezTo>
                    <a:pt x="157" y="206"/>
                    <a:pt x="196" y="157"/>
                    <a:pt x="196" y="108"/>
                  </a:cubicBezTo>
                  <a:cubicBezTo>
                    <a:pt x="196" y="49"/>
                    <a:pt x="15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4"/>
            <p:cNvSpPr/>
            <p:nvPr/>
          </p:nvSpPr>
          <p:spPr>
            <a:xfrm>
              <a:off x="498082" y="2904430"/>
              <a:ext cx="749281" cy="173308"/>
            </a:xfrm>
            <a:custGeom>
              <a:avLst/>
              <a:gdLst/>
              <a:ahLst/>
              <a:cxnLst/>
              <a:rect l="l" t="t" r="r" b="b"/>
              <a:pathLst>
                <a:path w="4410" h="1020" extrusionOk="0">
                  <a:moveTo>
                    <a:pt x="4379" y="23"/>
                  </a:moveTo>
                  <a:cubicBezTo>
                    <a:pt x="3841" y="623"/>
                    <a:pt x="3062" y="1010"/>
                    <a:pt x="2195" y="1010"/>
                  </a:cubicBezTo>
                  <a:cubicBezTo>
                    <a:pt x="1341" y="1010"/>
                    <a:pt x="564" y="635"/>
                    <a:pt x="35" y="37"/>
                  </a:cubicBezTo>
                  <a:lnTo>
                    <a:pt x="35" y="37"/>
                  </a:lnTo>
                  <a:cubicBezTo>
                    <a:pt x="742" y="238"/>
                    <a:pt x="1459" y="333"/>
                    <a:pt x="2176" y="333"/>
                  </a:cubicBezTo>
                  <a:cubicBezTo>
                    <a:pt x="2916" y="333"/>
                    <a:pt x="3657" y="227"/>
                    <a:pt x="4379" y="23"/>
                  </a:cubicBezTo>
                  <a:close/>
                  <a:moveTo>
                    <a:pt x="4390" y="0"/>
                  </a:moveTo>
                  <a:cubicBezTo>
                    <a:pt x="3665" y="216"/>
                    <a:pt x="2920" y="314"/>
                    <a:pt x="2176" y="314"/>
                  </a:cubicBezTo>
                  <a:cubicBezTo>
                    <a:pt x="1450" y="314"/>
                    <a:pt x="725" y="216"/>
                    <a:pt x="20" y="20"/>
                  </a:cubicBezTo>
                  <a:lnTo>
                    <a:pt x="20" y="20"/>
                  </a:lnTo>
                  <a:cubicBezTo>
                    <a:pt x="20" y="20"/>
                    <a:pt x="20" y="20"/>
                    <a:pt x="20" y="20"/>
                  </a:cubicBezTo>
                  <a:lnTo>
                    <a:pt x="0" y="10"/>
                  </a:lnTo>
                  <a:lnTo>
                    <a:pt x="10" y="30"/>
                  </a:lnTo>
                  <a:cubicBezTo>
                    <a:pt x="549" y="638"/>
                    <a:pt x="1323" y="1019"/>
                    <a:pt x="2195" y="1019"/>
                  </a:cubicBezTo>
                  <a:cubicBezTo>
                    <a:pt x="3077" y="1019"/>
                    <a:pt x="3861" y="627"/>
                    <a:pt x="4400" y="20"/>
                  </a:cubicBezTo>
                  <a:lnTo>
                    <a:pt x="441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4"/>
            <p:cNvSpPr/>
            <p:nvPr/>
          </p:nvSpPr>
          <p:spPr>
            <a:xfrm>
              <a:off x="514733" y="2087006"/>
              <a:ext cx="711052" cy="199984"/>
            </a:xfrm>
            <a:custGeom>
              <a:avLst/>
              <a:gdLst/>
              <a:ahLst/>
              <a:cxnLst/>
              <a:rect l="l" t="t" r="r" b="b"/>
              <a:pathLst>
                <a:path w="4185" h="1177" extrusionOk="0">
                  <a:moveTo>
                    <a:pt x="2097" y="10"/>
                  </a:moveTo>
                  <a:cubicBezTo>
                    <a:pt x="2908" y="10"/>
                    <a:pt x="3640" y="340"/>
                    <a:pt x="4159" y="876"/>
                  </a:cubicBezTo>
                  <a:lnTo>
                    <a:pt x="4159" y="876"/>
                  </a:lnTo>
                  <a:cubicBezTo>
                    <a:pt x="3478" y="1060"/>
                    <a:pt x="2778" y="1157"/>
                    <a:pt x="2078" y="1157"/>
                  </a:cubicBezTo>
                  <a:cubicBezTo>
                    <a:pt x="1385" y="1157"/>
                    <a:pt x="701" y="1069"/>
                    <a:pt x="27" y="884"/>
                  </a:cubicBezTo>
                  <a:lnTo>
                    <a:pt x="27" y="884"/>
                  </a:lnTo>
                  <a:cubicBezTo>
                    <a:pt x="556" y="350"/>
                    <a:pt x="1288" y="10"/>
                    <a:pt x="2097" y="10"/>
                  </a:cubicBezTo>
                  <a:close/>
                  <a:moveTo>
                    <a:pt x="2097" y="0"/>
                  </a:moveTo>
                  <a:cubicBezTo>
                    <a:pt x="1284" y="0"/>
                    <a:pt x="539" y="343"/>
                    <a:pt x="10" y="882"/>
                  </a:cubicBezTo>
                  <a:lnTo>
                    <a:pt x="0" y="892"/>
                  </a:lnTo>
                  <a:lnTo>
                    <a:pt x="10" y="892"/>
                  </a:lnTo>
                  <a:cubicBezTo>
                    <a:pt x="686" y="1078"/>
                    <a:pt x="1382" y="1176"/>
                    <a:pt x="2078" y="1176"/>
                  </a:cubicBezTo>
                  <a:cubicBezTo>
                    <a:pt x="2783" y="1176"/>
                    <a:pt x="3489" y="1078"/>
                    <a:pt x="4175" y="882"/>
                  </a:cubicBezTo>
                  <a:lnTo>
                    <a:pt x="4185" y="882"/>
                  </a:lnTo>
                  <a:lnTo>
                    <a:pt x="4175" y="872"/>
                  </a:lnTo>
                  <a:cubicBezTo>
                    <a:pt x="3645" y="333"/>
                    <a:pt x="2911" y="0"/>
                    <a:pt x="20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4"/>
            <p:cNvSpPr/>
            <p:nvPr/>
          </p:nvSpPr>
          <p:spPr>
            <a:xfrm>
              <a:off x="468008" y="2864502"/>
              <a:ext cx="809427" cy="95150"/>
            </a:xfrm>
            <a:custGeom>
              <a:avLst/>
              <a:gdLst/>
              <a:ahLst/>
              <a:cxnLst/>
              <a:rect l="l" t="t" r="r" b="b"/>
              <a:pathLst>
                <a:path w="4764" h="560" extrusionOk="0">
                  <a:moveTo>
                    <a:pt x="4763" y="0"/>
                  </a:moveTo>
                  <a:lnTo>
                    <a:pt x="4763" y="0"/>
                  </a:lnTo>
                  <a:cubicBezTo>
                    <a:pt x="3973" y="254"/>
                    <a:pt x="3157" y="381"/>
                    <a:pt x="2343" y="381"/>
                  </a:cubicBezTo>
                  <a:cubicBezTo>
                    <a:pt x="1553" y="381"/>
                    <a:pt x="763" y="261"/>
                    <a:pt x="1" y="20"/>
                  </a:cubicBezTo>
                  <a:lnTo>
                    <a:pt x="1" y="20"/>
                  </a:lnTo>
                  <a:cubicBezTo>
                    <a:pt x="59" y="108"/>
                    <a:pt x="128" y="187"/>
                    <a:pt x="197" y="265"/>
                  </a:cubicBezTo>
                  <a:cubicBezTo>
                    <a:pt x="902" y="461"/>
                    <a:pt x="1627" y="559"/>
                    <a:pt x="2353" y="559"/>
                  </a:cubicBezTo>
                  <a:cubicBezTo>
                    <a:pt x="3097" y="559"/>
                    <a:pt x="3842" y="451"/>
                    <a:pt x="4567" y="245"/>
                  </a:cubicBezTo>
                  <a:cubicBezTo>
                    <a:pt x="4636" y="167"/>
                    <a:pt x="4695" y="89"/>
                    <a:pt x="476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4"/>
            <p:cNvSpPr/>
            <p:nvPr/>
          </p:nvSpPr>
          <p:spPr>
            <a:xfrm>
              <a:off x="494684" y="2236865"/>
              <a:ext cx="752679" cy="78329"/>
            </a:xfrm>
            <a:custGeom>
              <a:avLst/>
              <a:gdLst/>
              <a:ahLst/>
              <a:cxnLst/>
              <a:rect l="l" t="t" r="r" b="b"/>
              <a:pathLst>
                <a:path w="4430" h="461" extrusionOk="0">
                  <a:moveTo>
                    <a:pt x="4293" y="0"/>
                  </a:moveTo>
                  <a:cubicBezTo>
                    <a:pt x="3603" y="189"/>
                    <a:pt x="2896" y="284"/>
                    <a:pt x="2188" y="284"/>
                  </a:cubicBezTo>
                  <a:cubicBezTo>
                    <a:pt x="1497" y="284"/>
                    <a:pt x="806" y="193"/>
                    <a:pt x="128" y="10"/>
                  </a:cubicBezTo>
                  <a:cubicBezTo>
                    <a:pt x="89" y="49"/>
                    <a:pt x="40" y="98"/>
                    <a:pt x="0" y="157"/>
                  </a:cubicBezTo>
                  <a:cubicBezTo>
                    <a:pt x="716" y="362"/>
                    <a:pt x="1461" y="460"/>
                    <a:pt x="2196" y="460"/>
                  </a:cubicBezTo>
                  <a:cubicBezTo>
                    <a:pt x="2950" y="460"/>
                    <a:pt x="3695" y="353"/>
                    <a:pt x="4430" y="147"/>
                  </a:cubicBezTo>
                  <a:cubicBezTo>
                    <a:pt x="4381" y="88"/>
                    <a:pt x="4342" y="39"/>
                    <a:pt x="429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4"/>
            <p:cNvSpPr/>
            <p:nvPr/>
          </p:nvSpPr>
          <p:spPr>
            <a:xfrm>
              <a:off x="2675780" y="3763481"/>
              <a:ext cx="176701" cy="306518"/>
            </a:xfrm>
            <a:custGeom>
              <a:avLst/>
              <a:gdLst/>
              <a:ahLst/>
              <a:cxnLst/>
              <a:rect l="l" t="t" r="r" b="b"/>
              <a:pathLst>
                <a:path w="1040" h="1804" extrusionOk="0">
                  <a:moveTo>
                    <a:pt x="520" y="118"/>
                  </a:moveTo>
                  <a:cubicBezTo>
                    <a:pt x="736" y="118"/>
                    <a:pt x="922" y="295"/>
                    <a:pt x="922" y="510"/>
                  </a:cubicBezTo>
                  <a:cubicBezTo>
                    <a:pt x="922" y="687"/>
                    <a:pt x="667" y="1235"/>
                    <a:pt x="520" y="1540"/>
                  </a:cubicBezTo>
                  <a:cubicBezTo>
                    <a:pt x="373" y="1235"/>
                    <a:pt x="118" y="687"/>
                    <a:pt x="118" y="510"/>
                  </a:cubicBezTo>
                  <a:cubicBezTo>
                    <a:pt x="118" y="295"/>
                    <a:pt x="294" y="118"/>
                    <a:pt x="520" y="118"/>
                  </a:cubicBezTo>
                  <a:close/>
                  <a:moveTo>
                    <a:pt x="520" y="1"/>
                  </a:moveTo>
                  <a:cubicBezTo>
                    <a:pt x="236" y="1"/>
                    <a:pt x="0" y="226"/>
                    <a:pt x="0" y="510"/>
                  </a:cubicBezTo>
                  <a:cubicBezTo>
                    <a:pt x="0" y="775"/>
                    <a:pt x="422" y="1608"/>
                    <a:pt x="461" y="1696"/>
                  </a:cubicBezTo>
                  <a:lnTo>
                    <a:pt x="520" y="1804"/>
                  </a:lnTo>
                  <a:lnTo>
                    <a:pt x="569" y="1696"/>
                  </a:lnTo>
                  <a:cubicBezTo>
                    <a:pt x="618" y="1608"/>
                    <a:pt x="1039" y="775"/>
                    <a:pt x="1039" y="510"/>
                  </a:cubicBezTo>
                  <a:cubicBezTo>
                    <a:pt x="1039" y="226"/>
                    <a:pt x="804" y="1"/>
                    <a:pt x="5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4"/>
            <p:cNvSpPr/>
            <p:nvPr/>
          </p:nvSpPr>
          <p:spPr>
            <a:xfrm>
              <a:off x="2595924" y="4012396"/>
              <a:ext cx="336412" cy="192508"/>
            </a:xfrm>
            <a:custGeom>
              <a:avLst/>
              <a:gdLst/>
              <a:ahLst/>
              <a:cxnLst/>
              <a:rect l="l" t="t" r="r" b="b"/>
              <a:pathLst>
                <a:path w="1980" h="1133" extrusionOk="0">
                  <a:moveTo>
                    <a:pt x="990" y="1"/>
                  </a:moveTo>
                  <a:cubicBezTo>
                    <a:pt x="887" y="1"/>
                    <a:pt x="784" y="15"/>
                    <a:pt x="686" y="45"/>
                  </a:cubicBezTo>
                  <a:cubicBezTo>
                    <a:pt x="529" y="94"/>
                    <a:pt x="402" y="212"/>
                    <a:pt x="333" y="369"/>
                  </a:cubicBezTo>
                  <a:lnTo>
                    <a:pt x="0" y="1133"/>
                  </a:lnTo>
                  <a:lnTo>
                    <a:pt x="1980" y="1133"/>
                  </a:lnTo>
                  <a:lnTo>
                    <a:pt x="1646" y="369"/>
                  </a:lnTo>
                  <a:cubicBezTo>
                    <a:pt x="1578" y="212"/>
                    <a:pt x="1450" y="94"/>
                    <a:pt x="1294" y="45"/>
                  </a:cubicBezTo>
                  <a:cubicBezTo>
                    <a:pt x="1196" y="15"/>
                    <a:pt x="1093" y="1"/>
                    <a:pt x="99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4"/>
            <p:cNvSpPr/>
            <p:nvPr/>
          </p:nvSpPr>
          <p:spPr>
            <a:xfrm>
              <a:off x="2757336" y="4043149"/>
              <a:ext cx="10194" cy="85295"/>
            </a:xfrm>
            <a:custGeom>
              <a:avLst/>
              <a:gdLst/>
              <a:ahLst/>
              <a:cxnLst/>
              <a:rect l="l" t="t" r="r" b="b"/>
              <a:pathLst>
                <a:path w="60" h="502" extrusionOk="0">
                  <a:moveTo>
                    <a:pt x="30" y="1"/>
                  </a:moveTo>
                  <a:cubicBezTo>
                    <a:pt x="21" y="1"/>
                    <a:pt x="1" y="21"/>
                    <a:pt x="1" y="31"/>
                  </a:cubicBezTo>
                  <a:lnTo>
                    <a:pt x="1" y="471"/>
                  </a:lnTo>
                  <a:cubicBezTo>
                    <a:pt x="1" y="482"/>
                    <a:pt x="21" y="501"/>
                    <a:pt x="30" y="501"/>
                  </a:cubicBezTo>
                  <a:cubicBezTo>
                    <a:pt x="50" y="501"/>
                    <a:pt x="60" y="482"/>
                    <a:pt x="60" y="471"/>
                  </a:cubicBezTo>
                  <a:lnTo>
                    <a:pt x="60" y="31"/>
                  </a:lnTo>
                  <a:cubicBezTo>
                    <a:pt x="60" y="21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4"/>
            <p:cNvSpPr/>
            <p:nvPr/>
          </p:nvSpPr>
          <p:spPr>
            <a:xfrm>
              <a:off x="2699057" y="4064897"/>
              <a:ext cx="10194" cy="61677"/>
            </a:xfrm>
            <a:custGeom>
              <a:avLst/>
              <a:gdLst/>
              <a:ahLst/>
              <a:cxnLst/>
              <a:rect l="l" t="t" r="r" b="b"/>
              <a:pathLst>
                <a:path w="60" h="363" extrusionOk="0">
                  <a:moveTo>
                    <a:pt x="30" y="1"/>
                  </a:moveTo>
                  <a:cubicBezTo>
                    <a:pt x="11" y="1"/>
                    <a:pt x="1" y="10"/>
                    <a:pt x="1" y="30"/>
                  </a:cubicBezTo>
                  <a:lnTo>
                    <a:pt x="1" y="334"/>
                  </a:lnTo>
                  <a:cubicBezTo>
                    <a:pt x="1" y="354"/>
                    <a:pt x="11" y="363"/>
                    <a:pt x="30" y="363"/>
                  </a:cubicBezTo>
                  <a:cubicBezTo>
                    <a:pt x="40" y="363"/>
                    <a:pt x="59" y="354"/>
                    <a:pt x="59" y="334"/>
                  </a:cubicBezTo>
                  <a:lnTo>
                    <a:pt x="59" y="30"/>
                  </a:lnTo>
                  <a:cubicBezTo>
                    <a:pt x="59" y="10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4"/>
            <p:cNvSpPr/>
            <p:nvPr/>
          </p:nvSpPr>
          <p:spPr>
            <a:xfrm>
              <a:off x="2820711" y="4064897"/>
              <a:ext cx="10194" cy="61677"/>
            </a:xfrm>
            <a:custGeom>
              <a:avLst/>
              <a:gdLst/>
              <a:ahLst/>
              <a:cxnLst/>
              <a:rect l="l" t="t" r="r" b="b"/>
              <a:pathLst>
                <a:path w="60" h="363" extrusionOk="0">
                  <a:moveTo>
                    <a:pt x="29" y="1"/>
                  </a:moveTo>
                  <a:cubicBezTo>
                    <a:pt x="20" y="1"/>
                    <a:pt x="0" y="10"/>
                    <a:pt x="0" y="30"/>
                  </a:cubicBezTo>
                  <a:lnTo>
                    <a:pt x="0" y="334"/>
                  </a:lnTo>
                  <a:cubicBezTo>
                    <a:pt x="0" y="354"/>
                    <a:pt x="20" y="363"/>
                    <a:pt x="29" y="363"/>
                  </a:cubicBezTo>
                  <a:cubicBezTo>
                    <a:pt x="49" y="363"/>
                    <a:pt x="59" y="354"/>
                    <a:pt x="59" y="334"/>
                  </a:cubicBezTo>
                  <a:lnTo>
                    <a:pt x="59" y="30"/>
                  </a:lnTo>
                  <a:cubicBezTo>
                    <a:pt x="59" y="10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4"/>
            <p:cNvSpPr/>
            <p:nvPr/>
          </p:nvSpPr>
          <p:spPr>
            <a:xfrm>
              <a:off x="2269533" y="4118248"/>
              <a:ext cx="989187" cy="987347"/>
            </a:xfrm>
            <a:custGeom>
              <a:avLst/>
              <a:gdLst/>
              <a:ahLst/>
              <a:cxnLst/>
              <a:rect l="l" t="t" r="r" b="b"/>
              <a:pathLst>
                <a:path w="5822" h="5811" extrusionOk="0">
                  <a:moveTo>
                    <a:pt x="2911" y="0"/>
                  </a:moveTo>
                  <a:cubicBezTo>
                    <a:pt x="1304" y="0"/>
                    <a:pt x="0" y="1303"/>
                    <a:pt x="0" y="2901"/>
                  </a:cubicBezTo>
                  <a:cubicBezTo>
                    <a:pt x="0" y="4508"/>
                    <a:pt x="1304" y="5811"/>
                    <a:pt x="2911" y="5811"/>
                  </a:cubicBezTo>
                  <a:cubicBezTo>
                    <a:pt x="4518" y="5811"/>
                    <a:pt x="5821" y="4508"/>
                    <a:pt x="5821" y="2901"/>
                  </a:cubicBezTo>
                  <a:cubicBezTo>
                    <a:pt x="5821" y="1303"/>
                    <a:pt x="4518" y="0"/>
                    <a:pt x="291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4"/>
            <p:cNvSpPr/>
            <p:nvPr/>
          </p:nvSpPr>
          <p:spPr>
            <a:xfrm>
              <a:off x="2762263" y="4118248"/>
              <a:ext cx="25316" cy="18350"/>
            </a:xfrm>
            <a:custGeom>
              <a:avLst/>
              <a:gdLst/>
              <a:ahLst/>
              <a:cxnLst/>
              <a:rect l="l" t="t" r="r" b="b"/>
              <a:pathLst>
                <a:path w="149" h="108" extrusionOk="0">
                  <a:moveTo>
                    <a:pt x="129" y="0"/>
                  </a:moveTo>
                  <a:cubicBezTo>
                    <a:pt x="119" y="10"/>
                    <a:pt x="31" y="88"/>
                    <a:pt x="1" y="108"/>
                  </a:cubicBezTo>
                  <a:cubicBezTo>
                    <a:pt x="11" y="108"/>
                    <a:pt x="11" y="108"/>
                    <a:pt x="21" y="98"/>
                  </a:cubicBezTo>
                  <a:cubicBezTo>
                    <a:pt x="31" y="88"/>
                    <a:pt x="119" y="20"/>
                    <a:pt x="138" y="1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4"/>
            <p:cNvSpPr/>
            <p:nvPr/>
          </p:nvSpPr>
          <p:spPr>
            <a:xfrm>
              <a:off x="2574346" y="4118248"/>
              <a:ext cx="381267" cy="106873"/>
            </a:xfrm>
            <a:custGeom>
              <a:avLst/>
              <a:gdLst/>
              <a:ahLst/>
              <a:cxnLst/>
              <a:rect l="l" t="t" r="r" b="b"/>
              <a:pathLst>
                <a:path w="2244" h="629" extrusionOk="0">
                  <a:moveTo>
                    <a:pt x="1225" y="98"/>
                  </a:moveTo>
                  <a:cubicBezTo>
                    <a:pt x="1205" y="98"/>
                    <a:pt x="1186" y="102"/>
                    <a:pt x="1166" y="105"/>
                  </a:cubicBezTo>
                  <a:lnTo>
                    <a:pt x="1166" y="105"/>
                  </a:lnTo>
                  <a:cubicBezTo>
                    <a:pt x="1171" y="105"/>
                    <a:pt x="1176" y="105"/>
                    <a:pt x="1181" y="105"/>
                  </a:cubicBezTo>
                  <a:lnTo>
                    <a:pt x="1181" y="105"/>
                  </a:lnTo>
                  <a:cubicBezTo>
                    <a:pt x="1196" y="102"/>
                    <a:pt x="1212" y="98"/>
                    <a:pt x="1225" y="98"/>
                  </a:cubicBezTo>
                  <a:close/>
                  <a:moveTo>
                    <a:pt x="987" y="103"/>
                  </a:moveTo>
                  <a:lnTo>
                    <a:pt x="987" y="103"/>
                  </a:lnTo>
                  <a:cubicBezTo>
                    <a:pt x="1009" y="104"/>
                    <a:pt x="1032" y="106"/>
                    <a:pt x="1055" y="107"/>
                  </a:cubicBezTo>
                  <a:lnTo>
                    <a:pt x="1055" y="107"/>
                  </a:lnTo>
                  <a:cubicBezTo>
                    <a:pt x="1061" y="107"/>
                    <a:pt x="1067" y="107"/>
                    <a:pt x="1072" y="107"/>
                  </a:cubicBezTo>
                  <a:cubicBezTo>
                    <a:pt x="1084" y="107"/>
                    <a:pt x="1095" y="107"/>
                    <a:pt x="1107" y="108"/>
                  </a:cubicBezTo>
                  <a:cubicBezTo>
                    <a:pt x="1060" y="105"/>
                    <a:pt x="1025" y="103"/>
                    <a:pt x="987" y="103"/>
                  </a:cubicBezTo>
                  <a:close/>
                  <a:moveTo>
                    <a:pt x="950" y="0"/>
                  </a:moveTo>
                  <a:cubicBezTo>
                    <a:pt x="989" y="29"/>
                    <a:pt x="1037" y="58"/>
                    <a:pt x="1076" y="96"/>
                  </a:cubicBezTo>
                  <a:lnTo>
                    <a:pt x="1076" y="96"/>
                  </a:lnTo>
                  <a:cubicBezTo>
                    <a:pt x="1058" y="90"/>
                    <a:pt x="1039" y="84"/>
                    <a:pt x="1021" y="79"/>
                  </a:cubicBezTo>
                  <a:lnTo>
                    <a:pt x="1021" y="79"/>
                  </a:lnTo>
                  <a:cubicBezTo>
                    <a:pt x="1040" y="85"/>
                    <a:pt x="1059" y="91"/>
                    <a:pt x="1078" y="98"/>
                  </a:cubicBezTo>
                  <a:cubicBezTo>
                    <a:pt x="1077" y="98"/>
                    <a:pt x="1077" y="97"/>
                    <a:pt x="1076" y="96"/>
                  </a:cubicBezTo>
                  <a:lnTo>
                    <a:pt x="1076" y="96"/>
                  </a:lnTo>
                  <a:cubicBezTo>
                    <a:pt x="1086" y="100"/>
                    <a:pt x="1097" y="104"/>
                    <a:pt x="1107" y="108"/>
                  </a:cubicBezTo>
                  <a:cubicBezTo>
                    <a:pt x="1107" y="108"/>
                    <a:pt x="1000" y="29"/>
                    <a:pt x="970" y="0"/>
                  </a:cubicBezTo>
                  <a:close/>
                  <a:moveTo>
                    <a:pt x="1166" y="105"/>
                  </a:moveTo>
                  <a:cubicBezTo>
                    <a:pt x="1147" y="106"/>
                    <a:pt x="1127" y="107"/>
                    <a:pt x="1107" y="108"/>
                  </a:cubicBezTo>
                  <a:lnTo>
                    <a:pt x="1137" y="108"/>
                  </a:lnTo>
                  <a:cubicBezTo>
                    <a:pt x="1147" y="108"/>
                    <a:pt x="1156" y="107"/>
                    <a:pt x="1166" y="105"/>
                  </a:cubicBezTo>
                  <a:close/>
                  <a:moveTo>
                    <a:pt x="1055" y="107"/>
                  </a:moveTo>
                  <a:cubicBezTo>
                    <a:pt x="999" y="108"/>
                    <a:pt x="943" y="111"/>
                    <a:pt x="888" y="116"/>
                  </a:cubicBezTo>
                  <a:lnTo>
                    <a:pt x="888" y="116"/>
                  </a:lnTo>
                  <a:cubicBezTo>
                    <a:pt x="943" y="111"/>
                    <a:pt x="1000" y="109"/>
                    <a:pt x="1058" y="108"/>
                  </a:cubicBezTo>
                  <a:cubicBezTo>
                    <a:pt x="1057" y="108"/>
                    <a:pt x="1056" y="108"/>
                    <a:pt x="1055" y="107"/>
                  </a:cubicBezTo>
                  <a:close/>
                  <a:moveTo>
                    <a:pt x="814" y="98"/>
                  </a:moveTo>
                  <a:cubicBezTo>
                    <a:pt x="653" y="98"/>
                    <a:pt x="514" y="111"/>
                    <a:pt x="376" y="129"/>
                  </a:cubicBezTo>
                  <a:lnTo>
                    <a:pt x="376" y="129"/>
                  </a:lnTo>
                  <a:cubicBezTo>
                    <a:pt x="734" y="109"/>
                    <a:pt x="866" y="103"/>
                    <a:pt x="959" y="103"/>
                  </a:cubicBezTo>
                  <a:cubicBezTo>
                    <a:pt x="968" y="103"/>
                    <a:pt x="978" y="103"/>
                    <a:pt x="987" y="103"/>
                  </a:cubicBezTo>
                  <a:lnTo>
                    <a:pt x="987" y="103"/>
                  </a:lnTo>
                  <a:cubicBezTo>
                    <a:pt x="926" y="99"/>
                    <a:pt x="869" y="98"/>
                    <a:pt x="814" y="98"/>
                  </a:cubicBezTo>
                  <a:close/>
                  <a:moveTo>
                    <a:pt x="1219" y="105"/>
                  </a:moveTo>
                  <a:cubicBezTo>
                    <a:pt x="1206" y="105"/>
                    <a:pt x="1193" y="105"/>
                    <a:pt x="1181" y="105"/>
                  </a:cubicBezTo>
                  <a:lnTo>
                    <a:pt x="1181" y="105"/>
                  </a:lnTo>
                  <a:cubicBezTo>
                    <a:pt x="1172" y="106"/>
                    <a:pt x="1163" y="108"/>
                    <a:pt x="1156" y="108"/>
                  </a:cubicBezTo>
                  <a:cubicBezTo>
                    <a:pt x="1319" y="108"/>
                    <a:pt x="1459" y="118"/>
                    <a:pt x="1580" y="134"/>
                  </a:cubicBezTo>
                  <a:lnTo>
                    <a:pt x="1580" y="134"/>
                  </a:lnTo>
                  <a:cubicBezTo>
                    <a:pt x="1466" y="116"/>
                    <a:pt x="1343" y="105"/>
                    <a:pt x="1219" y="105"/>
                  </a:cubicBezTo>
                  <a:close/>
                  <a:moveTo>
                    <a:pt x="738" y="41"/>
                  </a:moveTo>
                  <a:cubicBezTo>
                    <a:pt x="514" y="41"/>
                    <a:pt x="315" y="104"/>
                    <a:pt x="226" y="137"/>
                  </a:cubicBezTo>
                  <a:lnTo>
                    <a:pt x="226" y="137"/>
                  </a:lnTo>
                  <a:cubicBezTo>
                    <a:pt x="242" y="134"/>
                    <a:pt x="473" y="45"/>
                    <a:pt x="746" y="45"/>
                  </a:cubicBezTo>
                  <a:cubicBezTo>
                    <a:pt x="835" y="45"/>
                    <a:pt x="929" y="54"/>
                    <a:pt x="1021" y="79"/>
                  </a:cubicBezTo>
                  <a:lnTo>
                    <a:pt x="1021" y="79"/>
                  </a:lnTo>
                  <a:cubicBezTo>
                    <a:pt x="926" y="52"/>
                    <a:pt x="830" y="41"/>
                    <a:pt x="738" y="41"/>
                  </a:cubicBezTo>
                  <a:close/>
                  <a:moveTo>
                    <a:pt x="226" y="137"/>
                  </a:moveTo>
                  <a:lnTo>
                    <a:pt x="226" y="137"/>
                  </a:lnTo>
                  <a:cubicBezTo>
                    <a:pt x="226" y="137"/>
                    <a:pt x="225" y="137"/>
                    <a:pt x="225" y="137"/>
                  </a:cubicBezTo>
                  <a:lnTo>
                    <a:pt x="225" y="137"/>
                  </a:lnTo>
                  <a:cubicBezTo>
                    <a:pt x="225" y="137"/>
                    <a:pt x="225" y="137"/>
                    <a:pt x="226" y="137"/>
                  </a:cubicBezTo>
                  <a:lnTo>
                    <a:pt x="226" y="137"/>
                  </a:lnTo>
                  <a:cubicBezTo>
                    <a:pt x="226" y="137"/>
                    <a:pt x="226" y="137"/>
                    <a:pt x="226" y="137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376" y="129"/>
                  </a:moveTo>
                  <a:cubicBezTo>
                    <a:pt x="330" y="132"/>
                    <a:pt x="280" y="134"/>
                    <a:pt x="226" y="137"/>
                  </a:cubicBezTo>
                  <a:lnTo>
                    <a:pt x="226" y="137"/>
                  </a:lnTo>
                  <a:cubicBezTo>
                    <a:pt x="194" y="149"/>
                    <a:pt x="176" y="157"/>
                    <a:pt x="176" y="157"/>
                  </a:cubicBezTo>
                  <a:cubicBezTo>
                    <a:pt x="244" y="147"/>
                    <a:pt x="310" y="138"/>
                    <a:pt x="376" y="129"/>
                  </a:cubicBezTo>
                  <a:close/>
                  <a:moveTo>
                    <a:pt x="1107" y="108"/>
                  </a:moveTo>
                  <a:lnTo>
                    <a:pt x="1107" y="108"/>
                  </a:lnTo>
                  <a:cubicBezTo>
                    <a:pt x="1122" y="111"/>
                    <a:pt x="1137" y="115"/>
                    <a:pt x="1151" y="119"/>
                  </a:cubicBezTo>
                  <a:lnTo>
                    <a:pt x="1151" y="119"/>
                  </a:lnTo>
                  <a:cubicBezTo>
                    <a:pt x="1150" y="118"/>
                    <a:pt x="1148" y="118"/>
                    <a:pt x="1146" y="118"/>
                  </a:cubicBezTo>
                  <a:lnTo>
                    <a:pt x="1146" y="118"/>
                  </a:lnTo>
                  <a:cubicBezTo>
                    <a:pt x="1174" y="125"/>
                    <a:pt x="1200" y="133"/>
                    <a:pt x="1226" y="141"/>
                  </a:cubicBezTo>
                  <a:lnTo>
                    <a:pt x="1226" y="141"/>
                  </a:lnTo>
                  <a:cubicBezTo>
                    <a:pt x="1201" y="133"/>
                    <a:pt x="1177" y="125"/>
                    <a:pt x="1151" y="119"/>
                  </a:cubicBezTo>
                  <a:lnTo>
                    <a:pt x="1151" y="119"/>
                  </a:lnTo>
                  <a:cubicBezTo>
                    <a:pt x="1473" y="158"/>
                    <a:pt x="1794" y="255"/>
                    <a:pt x="1969" y="314"/>
                  </a:cubicBezTo>
                  <a:cubicBezTo>
                    <a:pt x="2132" y="360"/>
                    <a:pt x="2184" y="376"/>
                    <a:pt x="2218" y="376"/>
                  </a:cubicBezTo>
                  <a:cubicBezTo>
                    <a:pt x="2227" y="376"/>
                    <a:pt x="2235" y="375"/>
                    <a:pt x="2244" y="373"/>
                  </a:cubicBezTo>
                  <a:cubicBezTo>
                    <a:pt x="2244" y="364"/>
                    <a:pt x="2073" y="199"/>
                    <a:pt x="1580" y="134"/>
                  </a:cubicBezTo>
                  <a:lnTo>
                    <a:pt x="1580" y="134"/>
                  </a:lnTo>
                  <a:cubicBezTo>
                    <a:pt x="1892" y="182"/>
                    <a:pt x="2139" y="280"/>
                    <a:pt x="2165" y="333"/>
                  </a:cubicBezTo>
                  <a:cubicBezTo>
                    <a:pt x="2157" y="339"/>
                    <a:pt x="2149" y="343"/>
                    <a:pt x="2137" y="343"/>
                  </a:cubicBezTo>
                  <a:cubicBezTo>
                    <a:pt x="2109" y="343"/>
                    <a:pt x="2058" y="325"/>
                    <a:pt x="1921" y="284"/>
                  </a:cubicBezTo>
                  <a:cubicBezTo>
                    <a:pt x="1577" y="196"/>
                    <a:pt x="1431" y="157"/>
                    <a:pt x="1107" y="108"/>
                  </a:cubicBezTo>
                  <a:close/>
                  <a:moveTo>
                    <a:pt x="1107" y="108"/>
                  </a:moveTo>
                  <a:lnTo>
                    <a:pt x="1107" y="108"/>
                  </a:lnTo>
                  <a:cubicBezTo>
                    <a:pt x="931" y="147"/>
                    <a:pt x="813" y="177"/>
                    <a:pt x="627" y="235"/>
                  </a:cubicBezTo>
                  <a:cubicBezTo>
                    <a:pt x="213" y="360"/>
                    <a:pt x="129" y="386"/>
                    <a:pt x="97" y="386"/>
                  </a:cubicBezTo>
                  <a:cubicBezTo>
                    <a:pt x="89" y="386"/>
                    <a:pt x="84" y="384"/>
                    <a:pt x="78" y="382"/>
                  </a:cubicBezTo>
                  <a:cubicBezTo>
                    <a:pt x="78" y="315"/>
                    <a:pt x="454" y="154"/>
                    <a:pt x="888" y="116"/>
                  </a:cubicBezTo>
                  <a:lnTo>
                    <a:pt x="888" y="116"/>
                  </a:lnTo>
                  <a:cubicBezTo>
                    <a:pt x="347" y="158"/>
                    <a:pt x="1" y="350"/>
                    <a:pt x="9" y="421"/>
                  </a:cubicBezTo>
                  <a:cubicBezTo>
                    <a:pt x="19" y="423"/>
                    <a:pt x="28" y="424"/>
                    <a:pt x="39" y="424"/>
                  </a:cubicBezTo>
                  <a:cubicBezTo>
                    <a:pt x="86" y="424"/>
                    <a:pt x="163" y="403"/>
                    <a:pt x="401" y="323"/>
                  </a:cubicBezTo>
                  <a:cubicBezTo>
                    <a:pt x="762" y="188"/>
                    <a:pt x="966" y="144"/>
                    <a:pt x="1049" y="130"/>
                  </a:cubicBezTo>
                  <a:lnTo>
                    <a:pt x="1049" y="130"/>
                  </a:lnTo>
                  <a:cubicBezTo>
                    <a:pt x="1013" y="145"/>
                    <a:pt x="981" y="162"/>
                    <a:pt x="950" y="180"/>
                  </a:cubicBezTo>
                  <a:lnTo>
                    <a:pt x="950" y="180"/>
                  </a:lnTo>
                  <a:cubicBezTo>
                    <a:pt x="987" y="160"/>
                    <a:pt x="1026" y="143"/>
                    <a:pt x="1068" y="127"/>
                  </a:cubicBezTo>
                  <a:lnTo>
                    <a:pt x="1068" y="127"/>
                  </a:lnTo>
                  <a:cubicBezTo>
                    <a:pt x="1062" y="128"/>
                    <a:pt x="1056" y="129"/>
                    <a:pt x="1049" y="130"/>
                  </a:cubicBezTo>
                  <a:lnTo>
                    <a:pt x="1049" y="130"/>
                  </a:lnTo>
                  <a:cubicBezTo>
                    <a:pt x="1068" y="122"/>
                    <a:pt x="1087" y="115"/>
                    <a:pt x="1107" y="108"/>
                  </a:cubicBezTo>
                  <a:close/>
                  <a:moveTo>
                    <a:pt x="1107" y="108"/>
                  </a:moveTo>
                  <a:cubicBezTo>
                    <a:pt x="1107" y="223"/>
                    <a:pt x="885" y="583"/>
                    <a:pt x="734" y="583"/>
                  </a:cubicBezTo>
                  <a:cubicBezTo>
                    <a:pt x="717" y="583"/>
                    <a:pt x="701" y="579"/>
                    <a:pt x="686" y="569"/>
                  </a:cubicBezTo>
                  <a:cubicBezTo>
                    <a:pt x="620" y="527"/>
                    <a:pt x="706" y="320"/>
                    <a:pt x="950" y="180"/>
                  </a:cubicBezTo>
                  <a:lnTo>
                    <a:pt x="950" y="180"/>
                  </a:lnTo>
                  <a:cubicBezTo>
                    <a:pt x="707" y="308"/>
                    <a:pt x="594" y="511"/>
                    <a:pt x="637" y="588"/>
                  </a:cubicBezTo>
                  <a:cubicBezTo>
                    <a:pt x="637" y="588"/>
                    <a:pt x="660" y="628"/>
                    <a:pt x="717" y="628"/>
                  </a:cubicBezTo>
                  <a:cubicBezTo>
                    <a:pt x="757" y="628"/>
                    <a:pt x="814" y="608"/>
                    <a:pt x="891" y="539"/>
                  </a:cubicBezTo>
                  <a:cubicBezTo>
                    <a:pt x="921" y="510"/>
                    <a:pt x="960" y="451"/>
                    <a:pt x="1029" y="333"/>
                  </a:cubicBezTo>
                  <a:cubicBezTo>
                    <a:pt x="1068" y="264"/>
                    <a:pt x="1078" y="196"/>
                    <a:pt x="1117" y="127"/>
                  </a:cubicBezTo>
                  <a:cubicBezTo>
                    <a:pt x="1203" y="248"/>
                    <a:pt x="1516" y="611"/>
                    <a:pt x="1684" y="611"/>
                  </a:cubicBezTo>
                  <a:cubicBezTo>
                    <a:pt x="1707" y="611"/>
                    <a:pt x="1728" y="604"/>
                    <a:pt x="1744" y="588"/>
                  </a:cubicBezTo>
                  <a:cubicBezTo>
                    <a:pt x="1809" y="533"/>
                    <a:pt x="1647" y="277"/>
                    <a:pt x="1226" y="141"/>
                  </a:cubicBezTo>
                  <a:lnTo>
                    <a:pt x="1226" y="141"/>
                  </a:lnTo>
                  <a:cubicBezTo>
                    <a:pt x="1517" y="241"/>
                    <a:pt x="1724" y="442"/>
                    <a:pt x="1715" y="519"/>
                  </a:cubicBezTo>
                  <a:cubicBezTo>
                    <a:pt x="1709" y="549"/>
                    <a:pt x="1692" y="562"/>
                    <a:pt x="1665" y="562"/>
                  </a:cubicBezTo>
                  <a:cubicBezTo>
                    <a:pt x="1541" y="562"/>
                    <a:pt x="1228" y="285"/>
                    <a:pt x="1107" y="108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4"/>
            <p:cNvSpPr/>
            <p:nvPr/>
          </p:nvSpPr>
          <p:spPr>
            <a:xfrm>
              <a:off x="2416672" y="4151550"/>
              <a:ext cx="693892" cy="215276"/>
            </a:xfrm>
            <a:custGeom>
              <a:avLst/>
              <a:gdLst/>
              <a:ahLst/>
              <a:cxnLst/>
              <a:rect l="l" t="t" r="r" b="b"/>
              <a:pathLst>
                <a:path w="4084" h="1267" extrusionOk="0">
                  <a:moveTo>
                    <a:pt x="503" y="229"/>
                  </a:moveTo>
                  <a:cubicBezTo>
                    <a:pt x="495" y="234"/>
                    <a:pt x="486" y="240"/>
                    <a:pt x="477" y="245"/>
                  </a:cubicBezTo>
                  <a:lnTo>
                    <a:pt x="503" y="229"/>
                  </a:lnTo>
                  <a:close/>
                  <a:moveTo>
                    <a:pt x="3074" y="0"/>
                  </a:moveTo>
                  <a:lnTo>
                    <a:pt x="3054" y="10"/>
                  </a:lnTo>
                  <a:cubicBezTo>
                    <a:pt x="3542" y="304"/>
                    <a:pt x="3782" y="448"/>
                    <a:pt x="3901" y="540"/>
                  </a:cubicBezTo>
                  <a:lnTo>
                    <a:pt x="3901" y="540"/>
                  </a:lnTo>
                  <a:cubicBezTo>
                    <a:pt x="3857" y="498"/>
                    <a:pt x="3801" y="449"/>
                    <a:pt x="3731" y="392"/>
                  </a:cubicBezTo>
                  <a:cubicBezTo>
                    <a:pt x="3544" y="245"/>
                    <a:pt x="3309" y="166"/>
                    <a:pt x="3113" y="29"/>
                  </a:cubicBezTo>
                  <a:lnTo>
                    <a:pt x="3143" y="29"/>
                  </a:lnTo>
                  <a:cubicBezTo>
                    <a:pt x="3123" y="20"/>
                    <a:pt x="3093" y="10"/>
                    <a:pt x="3074" y="0"/>
                  </a:cubicBezTo>
                  <a:close/>
                  <a:moveTo>
                    <a:pt x="3901" y="540"/>
                  </a:moveTo>
                  <a:lnTo>
                    <a:pt x="3901" y="540"/>
                  </a:lnTo>
                  <a:cubicBezTo>
                    <a:pt x="3948" y="584"/>
                    <a:pt x="3982" y="622"/>
                    <a:pt x="4008" y="653"/>
                  </a:cubicBezTo>
                  <a:lnTo>
                    <a:pt x="4008" y="653"/>
                  </a:lnTo>
                  <a:cubicBezTo>
                    <a:pt x="3993" y="621"/>
                    <a:pt x="3963" y="587"/>
                    <a:pt x="3901" y="540"/>
                  </a:cubicBezTo>
                  <a:close/>
                  <a:moveTo>
                    <a:pt x="957" y="49"/>
                  </a:moveTo>
                  <a:cubicBezTo>
                    <a:pt x="957" y="49"/>
                    <a:pt x="810" y="59"/>
                    <a:pt x="526" y="216"/>
                  </a:cubicBezTo>
                  <a:lnTo>
                    <a:pt x="503" y="229"/>
                  </a:lnTo>
                  <a:lnTo>
                    <a:pt x="503" y="229"/>
                  </a:lnTo>
                  <a:cubicBezTo>
                    <a:pt x="651" y="143"/>
                    <a:pt x="801" y="85"/>
                    <a:pt x="867" y="85"/>
                  </a:cubicBezTo>
                  <a:cubicBezTo>
                    <a:pt x="876" y="85"/>
                    <a:pt x="883" y="86"/>
                    <a:pt x="889" y="88"/>
                  </a:cubicBezTo>
                  <a:cubicBezTo>
                    <a:pt x="869" y="108"/>
                    <a:pt x="869" y="108"/>
                    <a:pt x="791" y="157"/>
                  </a:cubicBezTo>
                  <a:cubicBezTo>
                    <a:pt x="526" y="314"/>
                    <a:pt x="252" y="490"/>
                    <a:pt x="75" y="745"/>
                  </a:cubicBezTo>
                  <a:cubicBezTo>
                    <a:pt x="56" y="778"/>
                    <a:pt x="1" y="898"/>
                    <a:pt x="93" y="898"/>
                  </a:cubicBezTo>
                  <a:cubicBezTo>
                    <a:pt x="139" y="898"/>
                    <a:pt x="220" y="869"/>
                    <a:pt x="360" y="784"/>
                  </a:cubicBezTo>
                  <a:cubicBezTo>
                    <a:pt x="833" y="501"/>
                    <a:pt x="1058" y="367"/>
                    <a:pt x="1146" y="367"/>
                  </a:cubicBezTo>
                  <a:cubicBezTo>
                    <a:pt x="1226" y="367"/>
                    <a:pt x="1194" y="477"/>
                    <a:pt x="1133" y="686"/>
                  </a:cubicBezTo>
                  <a:cubicBezTo>
                    <a:pt x="1047" y="981"/>
                    <a:pt x="1138" y="1266"/>
                    <a:pt x="1334" y="1266"/>
                  </a:cubicBezTo>
                  <a:cubicBezTo>
                    <a:pt x="1470" y="1266"/>
                    <a:pt x="1656" y="1129"/>
                    <a:pt x="1869" y="765"/>
                  </a:cubicBezTo>
                  <a:cubicBezTo>
                    <a:pt x="1964" y="591"/>
                    <a:pt x="2036" y="464"/>
                    <a:pt x="2140" y="464"/>
                  </a:cubicBezTo>
                  <a:cubicBezTo>
                    <a:pt x="2154" y="464"/>
                    <a:pt x="2168" y="466"/>
                    <a:pt x="2182" y="471"/>
                  </a:cubicBezTo>
                  <a:cubicBezTo>
                    <a:pt x="2486" y="588"/>
                    <a:pt x="2555" y="931"/>
                    <a:pt x="2790" y="1107"/>
                  </a:cubicBezTo>
                  <a:cubicBezTo>
                    <a:pt x="2893" y="1189"/>
                    <a:pt x="2991" y="1222"/>
                    <a:pt x="3071" y="1222"/>
                  </a:cubicBezTo>
                  <a:cubicBezTo>
                    <a:pt x="3174" y="1222"/>
                    <a:pt x="3248" y="1169"/>
                    <a:pt x="3270" y="1098"/>
                  </a:cubicBezTo>
                  <a:cubicBezTo>
                    <a:pt x="3358" y="784"/>
                    <a:pt x="3035" y="608"/>
                    <a:pt x="3006" y="333"/>
                  </a:cubicBezTo>
                  <a:cubicBezTo>
                    <a:pt x="3017" y="322"/>
                    <a:pt x="3034" y="317"/>
                    <a:pt x="3055" y="317"/>
                  </a:cubicBezTo>
                  <a:cubicBezTo>
                    <a:pt x="3189" y="317"/>
                    <a:pt x="3506" y="505"/>
                    <a:pt x="3750" y="656"/>
                  </a:cubicBezTo>
                  <a:cubicBezTo>
                    <a:pt x="3935" y="770"/>
                    <a:pt x="4007" y="807"/>
                    <a:pt x="4047" y="807"/>
                  </a:cubicBezTo>
                  <a:cubicBezTo>
                    <a:pt x="4062" y="807"/>
                    <a:pt x="4073" y="802"/>
                    <a:pt x="4083" y="794"/>
                  </a:cubicBezTo>
                  <a:cubicBezTo>
                    <a:pt x="4078" y="777"/>
                    <a:pt x="4075" y="737"/>
                    <a:pt x="4008" y="653"/>
                  </a:cubicBezTo>
                  <a:lnTo>
                    <a:pt x="4008" y="653"/>
                  </a:lnTo>
                  <a:cubicBezTo>
                    <a:pt x="4020" y="681"/>
                    <a:pt x="4022" y="709"/>
                    <a:pt x="4025" y="745"/>
                  </a:cubicBezTo>
                  <a:cubicBezTo>
                    <a:pt x="4016" y="750"/>
                    <a:pt x="4007" y="753"/>
                    <a:pt x="3996" y="753"/>
                  </a:cubicBezTo>
                  <a:cubicBezTo>
                    <a:pt x="3960" y="753"/>
                    <a:pt x="3901" y="720"/>
                    <a:pt x="3720" y="608"/>
                  </a:cubicBezTo>
                  <a:cubicBezTo>
                    <a:pt x="3280" y="349"/>
                    <a:pt x="3081" y="280"/>
                    <a:pt x="2995" y="280"/>
                  </a:cubicBezTo>
                  <a:cubicBezTo>
                    <a:pt x="2971" y="280"/>
                    <a:pt x="2956" y="285"/>
                    <a:pt x="2947" y="294"/>
                  </a:cubicBezTo>
                  <a:cubicBezTo>
                    <a:pt x="2966" y="451"/>
                    <a:pt x="3093" y="549"/>
                    <a:pt x="3152" y="686"/>
                  </a:cubicBezTo>
                  <a:cubicBezTo>
                    <a:pt x="3322" y="1061"/>
                    <a:pt x="3175" y="1159"/>
                    <a:pt x="3051" y="1159"/>
                  </a:cubicBezTo>
                  <a:cubicBezTo>
                    <a:pt x="3039" y="1159"/>
                    <a:pt x="3026" y="1158"/>
                    <a:pt x="3015" y="1157"/>
                  </a:cubicBezTo>
                  <a:cubicBezTo>
                    <a:pt x="2878" y="1137"/>
                    <a:pt x="2878" y="1137"/>
                    <a:pt x="2368" y="578"/>
                  </a:cubicBezTo>
                  <a:cubicBezTo>
                    <a:pt x="2266" y="464"/>
                    <a:pt x="2190" y="415"/>
                    <a:pt x="2125" y="415"/>
                  </a:cubicBezTo>
                  <a:cubicBezTo>
                    <a:pt x="2022" y="415"/>
                    <a:pt x="1947" y="539"/>
                    <a:pt x="1839" y="725"/>
                  </a:cubicBezTo>
                  <a:cubicBezTo>
                    <a:pt x="1741" y="892"/>
                    <a:pt x="1565" y="1186"/>
                    <a:pt x="1388" y="1196"/>
                  </a:cubicBezTo>
                  <a:cubicBezTo>
                    <a:pt x="1349" y="1196"/>
                    <a:pt x="1290" y="1196"/>
                    <a:pt x="1251" y="1186"/>
                  </a:cubicBezTo>
                  <a:cubicBezTo>
                    <a:pt x="1163" y="1157"/>
                    <a:pt x="1046" y="1039"/>
                    <a:pt x="1231" y="519"/>
                  </a:cubicBezTo>
                  <a:cubicBezTo>
                    <a:pt x="1271" y="402"/>
                    <a:pt x="1290" y="343"/>
                    <a:pt x="1231" y="323"/>
                  </a:cubicBezTo>
                  <a:cubicBezTo>
                    <a:pt x="1224" y="320"/>
                    <a:pt x="1215" y="319"/>
                    <a:pt x="1204" y="319"/>
                  </a:cubicBezTo>
                  <a:cubicBezTo>
                    <a:pt x="1111" y="319"/>
                    <a:pt x="887" y="427"/>
                    <a:pt x="546" y="637"/>
                  </a:cubicBezTo>
                  <a:cubicBezTo>
                    <a:pt x="309" y="787"/>
                    <a:pt x="218" y="842"/>
                    <a:pt x="151" y="842"/>
                  </a:cubicBezTo>
                  <a:cubicBezTo>
                    <a:pt x="135" y="842"/>
                    <a:pt x="120" y="839"/>
                    <a:pt x="105" y="833"/>
                  </a:cubicBezTo>
                  <a:cubicBezTo>
                    <a:pt x="75" y="745"/>
                    <a:pt x="242" y="471"/>
                    <a:pt x="850" y="137"/>
                  </a:cubicBezTo>
                  <a:cubicBezTo>
                    <a:pt x="937" y="79"/>
                    <a:pt x="937" y="79"/>
                    <a:pt x="957" y="4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4"/>
            <p:cNvSpPr/>
            <p:nvPr/>
          </p:nvSpPr>
          <p:spPr>
            <a:xfrm>
              <a:off x="2318126" y="4244829"/>
              <a:ext cx="907293" cy="298702"/>
            </a:xfrm>
            <a:custGeom>
              <a:avLst/>
              <a:gdLst/>
              <a:ahLst/>
              <a:cxnLst/>
              <a:rect l="l" t="t" r="r" b="b"/>
              <a:pathLst>
                <a:path w="5340" h="1758" extrusionOk="0">
                  <a:moveTo>
                    <a:pt x="576" y="88"/>
                  </a:moveTo>
                  <a:cubicBezTo>
                    <a:pt x="567" y="89"/>
                    <a:pt x="567" y="98"/>
                    <a:pt x="567" y="98"/>
                  </a:cubicBezTo>
                  <a:lnTo>
                    <a:pt x="576" y="88"/>
                  </a:lnTo>
                  <a:close/>
                  <a:moveTo>
                    <a:pt x="4827" y="758"/>
                  </a:moveTo>
                  <a:cubicBezTo>
                    <a:pt x="4902" y="863"/>
                    <a:pt x="4975" y="967"/>
                    <a:pt x="5081" y="1032"/>
                  </a:cubicBezTo>
                  <a:lnTo>
                    <a:pt x="5081" y="1032"/>
                  </a:lnTo>
                  <a:cubicBezTo>
                    <a:pt x="5062" y="1012"/>
                    <a:pt x="5041" y="988"/>
                    <a:pt x="5016" y="960"/>
                  </a:cubicBezTo>
                  <a:cubicBezTo>
                    <a:pt x="4948" y="884"/>
                    <a:pt x="4886" y="817"/>
                    <a:pt x="4827" y="758"/>
                  </a:cubicBezTo>
                  <a:close/>
                  <a:moveTo>
                    <a:pt x="636" y="29"/>
                  </a:moveTo>
                  <a:cubicBezTo>
                    <a:pt x="626" y="29"/>
                    <a:pt x="626" y="39"/>
                    <a:pt x="616" y="39"/>
                  </a:cubicBezTo>
                  <a:lnTo>
                    <a:pt x="576" y="88"/>
                  </a:lnTo>
                  <a:lnTo>
                    <a:pt x="576" y="88"/>
                  </a:lnTo>
                  <a:cubicBezTo>
                    <a:pt x="576" y="88"/>
                    <a:pt x="576" y="88"/>
                    <a:pt x="577" y="88"/>
                  </a:cubicBezTo>
                  <a:cubicBezTo>
                    <a:pt x="165" y="666"/>
                    <a:pt x="165" y="666"/>
                    <a:pt x="106" y="804"/>
                  </a:cubicBezTo>
                  <a:cubicBezTo>
                    <a:pt x="53" y="927"/>
                    <a:pt x="20" y="1026"/>
                    <a:pt x="8" y="1102"/>
                  </a:cubicBezTo>
                  <a:lnTo>
                    <a:pt x="8" y="1102"/>
                  </a:lnTo>
                  <a:cubicBezTo>
                    <a:pt x="53" y="910"/>
                    <a:pt x="325" y="502"/>
                    <a:pt x="636" y="29"/>
                  </a:cubicBezTo>
                  <a:close/>
                  <a:moveTo>
                    <a:pt x="4555" y="0"/>
                  </a:moveTo>
                  <a:lnTo>
                    <a:pt x="4555" y="0"/>
                  </a:lnTo>
                  <a:cubicBezTo>
                    <a:pt x="4957" y="362"/>
                    <a:pt x="5291" y="911"/>
                    <a:pt x="5222" y="1087"/>
                  </a:cubicBezTo>
                  <a:cubicBezTo>
                    <a:pt x="5168" y="1077"/>
                    <a:pt x="5122" y="1058"/>
                    <a:pt x="5081" y="1032"/>
                  </a:cubicBezTo>
                  <a:lnTo>
                    <a:pt x="5081" y="1032"/>
                  </a:lnTo>
                  <a:cubicBezTo>
                    <a:pt x="5183" y="1143"/>
                    <a:pt x="5210" y="1158"/>
                    <a:pt x="5251" y="1166"/>
                  </a:cubicBezTo>
                  <a:cubicBezTo>
                    <a:pt x="5339" y="1068"/>
                    <a:pt x="5095" y="529"/>
                    <a:pt x="4644" y="78"/>
                  </a:cubicBezTo>
                  <a:lnTo>
                    <a:pt x="4585" y="20"/>
                  </a:lnTo>
                  <a:lnTo>
                    <a:pt x="4555" y="0"/>
                  </a:lnTo>
                  <a:close/>
                  <a:moveTo>
                    <a:pt x="8" y="1102"/>
                  </a:moveTo>
                  <a:cubicBezTo>
                    <a:pt x="2" y="1127"/>
                    <a:pt x="0" y="1149"/>
                    <a:pt x="3" y="1167"/>
                  </a:cubicBezTo>
                  <a:lnTo>
                    <a:pt x="3" y="1167"/>
                  </a:lnTo>
                  <a:cubicBezTo>
                    <a:pt x="3" y="1148"/>
                    <a:pt x="5" y="1126"/>
                    <a:pt x="8" y="1102"/>
                  </a:cubicBezTo>
                  <a:close/>
                  <a:moveTo>
                    <a:pt x="4343" y="429"/>
                  </a:moveTo>
                  <a:cubicBezTo>
                    <a:pt x="4262" y="429"/>
                    <a:pt x="4265" y="491"/>
                    <a:pt x="4291" y="1029"/>
                  </a:cubicBezTo>
                  <a:cubicBezTo>
                    <a:pt x="4303" y="1333"/>
                    <a:pt x="4198" y="1634"/>
                    <a:pt x="3971" y="1634"/>
                  </a:cubicBezTo>
                  <a:cubicBezTo>
                    <a:pt x="3825" y="1634"/>
                    <a:pt x="3628" y="1511"/>
                    <a:pt x="3379" y="1185"/>
                  </a:cubicBezTo>
                  <a:cubicBezTo>
                    <a:pt x="3223" y="970"/>
                    <a:pt x="3046" y="735"/>
                    <a:pt x="2870" y="715"/>
                  </a:cubicBezTo>
                  <a:cubicBezTo>
                    <a:pt x="2840" y="711"/>
                    <a:pt x="2812" y="709"/>
                    <a:pt x="2786" y="709"/>
                  </a:cubicBezTo>
                  <a:cubicBezTo>
                    <a:pt x="2193" y="709"/>
                    <a:pt x="2339" y="1679"/>
                    <a:pt x="1733" y="1679"/>
                  </a:cubicBezTo>
                  <a:cubicBezTo>
                    <a:pt x="1712" y="1679"/>
                    <a:pt x="1689" y="1678"/>
                    <a:pt x="1665" y="1675"/>
                  </a:cubicBezTo>
                  <a:cubicBezTo>
                    <a:pt x="1341" y="1646"/>
                    <a:pt x="1312" y="1235"/>
                    <a:pt x="1292" y="902"/>
                  </a:cubicBezTo>
                  <a:cubicBezTo>
                    <a:pt x="1273" y="706"/>
                    <a:pt x="1263" y="519"/>
                    <a:pt x="1067" y="519"/>
                  </a:cubicBezTo>
                  <a:cubicBezTo>
                    <a:pt x="607" y="529"/>
                    <a:pt x="528" y="1078"/>
                    <a:pt x="146" y="1205"/>
                  </a:cubicBezTo>
                  <a:cubicBezTo>
                    <a:pt x="116" y="1214"/>
                    <a:pt x="91" y="1218"/>
                    <a:pt x="71" y="1218"/>
                  </a:cubicBezTo>
                  <a:cubicBezTo>
                    <a:pt x="30" y="1218"/>
                    <a:pt x="8" y="1200"/>
                    <a:pt x="3" y="1167"/>
                  </a:cubicBezTo>
                  <a:lnTo>
                    <a:pt x="3" y="1167"/>
                  </a:lnTo>
                  <a:cubicBezTo>
                    <a:pt x="4" y="1232"/>
                    <a:pt x="29" y="1270"/>
                    <a:pt x="77" y="1283"/>
                  </a:cubicBezTo>
                  <a:cubicBezTo>
                    <a:pt x="82" y="1284"/>
                    <a:pt x="87" y="1285"/>
                    <a:pt x="92" y="1285"/>
                  </a:cubicBezTo>
                  <a:cubicBezTo>
                    <a:pt x="174" y="1285"/>
                    <a:pt x="321" y="1138"/>
                    <a:pt x="459" y="1000"/>
                  </a:cubicBezTo>
                  <a:cubicBezTo>
                    <a:pt x="596" y="852"/>
                    <a:pt x="861" y="588"/>
                    <a:pt x="1038" y="578"/>
                  </a:cubicBezTo>
                  <a:cubicBezTo>
                    <a:pt x="1214" y="578"/>
                    <a:pt x="1224" y="754"/>
                    <a:pt x="1234" y="941"/>
                  </a:cubicBezTo>
                  <a:cubicBezTo>
                    <a:pt x="1253" y="1264"/>
                    <a:pt x="1282" y="1715"/>
                    <a:pt x="1655" y="1754"/>
                  </a:cubicBezTo>
                  <a:cubicBezTo>
                    <a:pt x="1679" y="1756"/>
                    <a:pt x="1702" y="1758"/>
                    <a:pt x="1724" y="1758"/>
                  </a:cubicBezTo>
                  <a:cubicBezTo>
                    <a:pt x="2338" y="1758"/>
                    <a:pt x="2184" y="778"/>
                    <a:pt x="2785" y="778"/>
                  </a:cubicBezTo>
                  <a:cubicBezTo>
                    <a:pt x="2812" y="778"/>
                    <a:pt x="2840" y="780"/>
                    <a:pt x="2870" y="784"/>
                  </a:cubicBezTo>
                  <a:cubicBezTo>
                    <a:pt x="3027" y="804"/>
                    <a:pt x="3174" y="1009"/>
                    <a:pt x="3340" y="1225"/>
                  </a:cubicBezTo>
                  <a:cubicBezTo>
                    <a:pt x="3592" y="1570"/>
                    <a:pt x="3812" y="1710"/>
                    <a:pt x="3981" y="1710"/>
                  </a:cubicBezTo>
                  <a:cubicBezTo>
                    <a:pt x="4220" y="1710"/>
                    <a:pt x="4357" y="1431"/>
                    <a:pt x="4340" y="1058"/>
                  </a:cubicBezTo>
                  <a:cubicBezTo>
                    <a:pt x="4315" y="570"/>
                    <a:pt x="4311" y="494"/>
                    <a:pt x="4375" y="494"/>
                  </a:cubicBezTo>
                  <a:cubicBezTo>
                    <a:pt x="4387" y="494"/>
                    <a:pt x="4401" y="496"/>
                    <a:pt x="4418" y="499"/>
                  </a:cubicBezTo>
                  <a:cubicBezTo>
                    <a:pt x="4540" y="507"/>
                    <a:pt x="4668" y="598"/>
                    <a:pt x="4827" y="758"/>
                  </a:cubicBezTo>
                  <a:lnTo>
                    <a:pt x="4827" y="758"/>
                  </a:lnTo>
                  <a:cubicBezTo>
                    <a:pt x="4716" y="602"/>
                    <a:pt x="4603" y="446"/>
                    <a:pt x="4379" y="431"/>
                  </a:cubicBezTo>
                  <a:cubicBezTo>
                    <a:pt x="4365" y="430"/>
                    <a:pt x="4353" y="429"/>
                    <a:pt x="4343" y="42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4"/>
            <p:cNvSpPr/>
            <p:nvPr/>
          </p:nvSpPr>
          <p:spPr>
            <a:xfrm>
              <a:off x="2264605" y="4402843"/>
              <a:ext cx="990716" cy="333363"/>
            </a:xfrm>
            <a:custGeom>
              <a:avLst/>
              <a:gdLst/>
              <a:ahLst/>
              <a:cxnLst/>
              <a:rect l="l" t="t" r="r" b="b"/>
              <a:pathLst>
                <a:path w="5831" h="1962" extrusionOk="0">
                  <a:moveTo>
                    <a:pt x="284" y="1"/>
                  </a:moveTo>
                  <a:lnTo>
                    <a:pt x="284" y="1"/>
                  </a:lnTo>
                  <a:cubicBezTo>
                    <a:pt x="265" y="45"/>
                    <a:pt x="247" y="90"/>
                    <a:pt x="230" y="135"/>
                  </a:cubicBezTo>
                  <a:lnTo>
                    <a:pt x="230" y="135"/>
                  </a:lnTo>
                  <a:cubicBezTo>
                    <a:pt x="235" y="123"/>
                    <a:pt x="240" y="111"/>
                    <a:pt x="245" y="99"/>
                  </a:cubicBezTo>
                  <a:lnTo>
                    <a:pt x="284" y="1"/>
                  </a:lnTo>
                  <a:close/>
                  <a:moveTo>
                    <a:pt x="5821" y="932"/>
                  </a:moveTo>
                  <a:lnTo>
                    <a:pt x="5830" y="1071"/>
                  </a:lnTo>
                  <a:lnTo>
                    <a:pt x="5830" y="1071"/>
                  </a:lnTo>
                  <a:cubicBezTo>
                    <a:pt x="5830" y="1036"/>
                    <a:pt x="5827" y="991"/>
                    <a:pt x="5821" y="932"/>
                  </a:cubicBezTo>
                  <a:close/>
                  <a:moveTo>
                    <a:pt x="230" y="135"/>
                  </a:moveTo>
                  <a:cubicBezTo>
                    <a:pt x="1" y="714"/>
                    <a:pt x="12" y="1354"/>
                    <a:pt x="127" y="1422"/>
                  </a:cubicBezTo>
                  <a:cubicBezTo>
                    <a:pt x="145" y="1434"/>
                    <a:pt x="161" y="1443"/>
                    <a:pt x="178" y="1443"/>
                  </a:cubicBezTo>
                  <a:cubicBezTo>
                    <a:pt x="219" y="1443"/>
                    <a:pt x="269" y="1392"/>
                    <a:pt x="373" y="1206"/>
                  </a:cubicBezTo>
                  <a:cubicBezTo>
                    <a:pt x="510" y="961"/>
                    <a:pt x="676" y="647"/>
                    <a:pt x="892" y="647"/>
                  </a:cubicBezTo>
                  <a:cubicBezTo>
                    <a:pt x="1107" y="647"/>
                    <a:pt x="1186" y="893"/>
                    <a:pt x="1274" y="1176"/>
                  </a:cubicBezTo>
                  <a:cubicBezTo>
                    <a:pt x="1353" y="1412"/>
                    <a:pt x="1480" y="1843"/>
                    <a:pt x="1764" y="1931"/>
                  </a:cubicBezTo>
                  <a:cubicBezTo>
                    <a:pt x="1803" y="1941"/>
                    <a:pt x="1843" y="1960"/>
                    <a:pt x="1882" y="1960"/>
                  </a:cubicBezTo>
                  <a:cubicBezTo>
                    <a:pt x="1893" y="1961"/>
                    <a:pt x="1904" y="1961"/>
                    <a:pt x="1915" y="1961"/>
                  </a:cubicBezTo>
                  <a:cubicBezTo>
                    <a:pt x="2140" y="1961"/>
                    <a:pt x="2284" y="1857"/>
                    <a:pt x="2489" y="1529"/>
                  </a:cubicBezTo>
                  <a:cubicBezTo>
                    <a:pt x="2812" y="1030"/>
                    <a:pt x="2832" y="991"/>
                    <a:pt x="3058" y="912"/>
                  </a:cubicBezTo>
                  <a:cubicBezTo>
                    <a:pt x="3127" y="888"/>
                    <a:pt x="3188" y="876"/>
                    <a:pt x="3243" y="876"/>
                  </a:cubicBezTo>
                  <a:cubicBezTo>
                    <a:pt x="3773" y="876"/>
                    <a:pt x="3742" y="1902"/>
                    <a:pt x="4352" y="1902"/>
                  </a:cubicBezTo>
                  <a:cubicBezTo>
                    <a:pt x="4386" y="1902"/>
                    <a:pt x="4421" y="1899"/>
                    <a:pt x="4459" y="1892"/>
                  </a:cubicBezTo>
                  <a:cubicBezTo>
                    <a:pt x="4841" y="1833"/>
                    <a:pt x="4939" y="1333"/>
                    <a:pt x="5018" y="981"/>
                  </a:cubicBezTo>
                  <a:cubicBezTo>
                    <a:pt x="5057" y="765"/>
                    <a:pt x="5105" y="549"/>
                    <a:pt x="5262" y="540"/>
                  </a:cubicBezTo>
                  <a:cubicBezTo>
                    <a:pt x="5266" y="540"/>
                    <a:pt x="5269" y="539"/>
                    <a:pt x="5272" y="539"/>
                  </a:cubicBezTo>
                  <a:cubicBezTo>
                    <a:pt x="5377" y="539"/>
                    <a:pt x="5479" y="688"/>
                    <a:pt x="5517" y="745"/>
                  </a:cubicBezTo>
                  <a:cubicBezTo>
                    <a:pt x="5635" y="922"/>
                    <a:pt x="5664" y="1137"/>
                    <a:pt x="5782" y="1304"/>
                  </a:cubicBezTo>
                  <a:cubicBezTo>
                    <a:pt x="5791" y="1304"/>
                    <a:pt x="5811" y="1304"/>
                    <a:pt x="5821" y="1294"/>
                  </a:cubicBezTo>
                  <a:cubicBezTo>
                    <a:pt x="5831" y="1235"/>
                    <a:pt x="5831" y="1216"/>
                    <a:pt x="5831" y="1089"/>
                  </a:cubicBezTo>
                  <a:lnTo>
                    <a:pt x="5830" y="1071"/>
                  </a:lnTo>
                  <a:lnTo>
                    <a:pt x="5830" y="1071"/>
                  </a:lnTo>
                  <a:cubicBezTo>
                    <a:pt x="5829" y="1149"/>
                    <a:pt x="5818" y="1182"/>
                    <a:pt x="5811" y="1216"/>
                  </a:cubicBezTo>
                  <a:cubicBezTo>
                    <a:pt x="5811" y="1216"/>
                    <a:pt x="5791" y="1226"/>
                    <a:pt x="5782" y="1226"/>
                  </a:cubicBezTo>
                  <a:cubicBezTo>
                    <a:pt x="5654" y="1030"/>
                    <a:pt x="5606" y="804"/>
                    <a:pt x="5478" y="608"/>
                  </a:cubicBezTo>
                  <a:cubicBezTo>
                    <a:pt x="5468" y="599"/>
                    <a:pt x="5360" y="462"/>
                    <a:pt x="5243" y="462"/>
                  </a:cubicBezTo>
                  <a:cubicBezTo>
                    <a:pt x="5066" y="462"/>
                    <a:pt x="5007" y="726"/>
                    <a:pt x="4968" y="941"/>
                  </a:cubicBezTo>
                  <a:cubicBezTo>
                    <a:pt x="4890" y="1324"/>
                    <a:pt x="4802" y="1755"/>
                    <a:pt x="4459" y="1814"/>
                  </a:cubicBezTo>
                  <a:cubicBezTo>
                    <a:pt x="4435" y="1818"/>
                    <a:pt x="4412" y="1820"/>
                    <a:pt x="4390" y="1820"/>
                  </a:cubicBezTo>
                  <a:cubicBezTo>
                    <a:pt x="4156" y="1820"/>
                    <a:pt x="4003" y="1595"/>
                    <a:pt x="3842" y="1353"/>
                  </a:cubicBezTo>
                  <a:cubicBezTo>
                    <a:pt x="3679" y="1113"/>
                    <a:pt x="3479" y="814"/>
                    <a:pt x="3176" y="814"/>
                  </a:cubicBezTo>
                  <a:cubicBezTo>
                    <a:pt x="3133" y="814"/>
                    <a:pt x="3087" y="820"/>
                    <a:pt x="3038" y="834"/>
                  </a:cubicBezTo>
                  <a:cubicBezTo>
                    <a:pt x="2823" y="893"/>
                    <a:pt x="2695" y="1069"/>
                    <a:pt x="2627" y="1176"/>
                  </a:cubicBezTo>
                  <a:cubicBezTo>
                    <a:pt x="2401" y="1497"/>
                    <a:pt x="2128" y="1890"/>
                    <a:pt x="1863" y="1890"/>
                  </a:cubicBezTo>
                  <a:cubicBezTo>
                    <a:pt x="1691" y="1890"/>
                    <a:pt x="1523" y="1724"/>
                    <a:pt x="1372" y="1265"/>
                  </a:cubicBezTo>
                  <a:cubicBezTo>
                    <a:pt x="1265" y="948"/>
                    <a:pt x="1135" y="565"/>
                    <a:pt x="912" y="565"/>
                  </a:cubicBezTo>
                  <a:cubicBezTo>
                    <a:pt x="770" y="565"/>
                    <a:pt x="590" y="720"/>
                    <a:pt x="353" y="1147"/>
                  </a:cubicBezTo>
                  <a:cubicBezTo>
                    <a:pt x="304" y="1226"/>
                    <a:pt x="245" y="1333"/>
                    <a:pt x="196" y="1353"/>
                  </a:cubicBezTo>
                  <a:cubicBezTo>
                    <a:pt x="186" y="1358"/>
                    <a:pt x="177" y="1360"/>
                    <a:pt x="168" y="1360"/>
                  </a:cubicBezTo>
                  <a:cubicBezTo>
                    <a:pt x="20" y="1360"/>
                    <a:pt x="7" y="738"/>
                    <a:pt x="230" y="13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4"/>
            <p:cNvSpPr/>
            <p:nvPr/>
          </p:nvSpPr>
          <p:spPr>
            <a:xfrm>
              <a:off x="2274630" y="4667728"/>
              <a:ext cx="955716" cy="243311"/>
            </a:xfrm>
            <a:custGeom>
              <a:avLst/>
              <a:gdLst/>
              <a:ahLst/>
              <a:cxnLst/>
              <a:rect l="l" t="t" r="r" b="b"/>
              <a:pathLst>
                <a:path w="5625" h="1432" extrusionOk="0">
                  <a:moveTo>
                    <a:pt x="0" y="147"/>
                  </a:moveTo>
                  <a:lnTo>
                    <a:pt x="0" y="147"/>
                  </a:lnTo>
                  <a:cubicBezTo>
                    <a:pt x="4" y="172"/>
                    <a:pt x="9" y="197"/>
                    <a:pt x="13" y="223"/>
                  </a:cubicBezTo>
                  <a:lnTo>
                    <a:pt x="13" y="223"/>
                  </a:lnTo>
                  <a:lnTo>
                    <a:pt x="0" y="147"/>
                  </a:lnTo>
                  <a:close/>
                  <a:moveTo>
                    <a:pt x="5399" y="0"/>
                  </a:moveTo>
                  <a:cubicBezTo>
                    <a:pt x="5233" y="9"/>
                    <a:pt x="5105" y="274"/>
                    <a:pt x="4988" y="510"/>
                  </a:cubicBezTo>
                  <a:cubicBezTo>
                    <a:pt x="4821" y="852"/>
                    <a:pt x="4625" y="1244"/>
                    <a:pt x="4302" y="1303"/>
                  </a:cubicBezTo>
                  <a:cubicBezTo>
                    <a:pt x="4279" y="1306"/>
                    <a:pt x="4257" y="1308"/>
                    <a:pt x="4236" y="1308"/>
                  </a:cubicBezTo>
                  <a:cubicBezTo>
                    <a:pt x="4027" y="1308"/>
                    <a:pt x="3926" y="1134"/>
                    <a:pt x="3792" y="911"/>
                  </a:cubicBezTo>
                  <a:cubicBezTo>
                    <a:pt x="3671" y="713"/>
                    <a:pt x="3475" y="393"/>
                    <a:pt x="3135" y="393"/>
                  </a:cubicBezTo>
                  <a:cubicBezTo>
                    <a:pt x="3089" y="393"/>
                    <a:pt x="3040" y="399"/>
                    <a:pt x="2989" y="412"/>
                  </a:cubicBezTo>
                  <a:cubicBezTo>
                    <a:pt x="2753" y="480"/>
                    <a:pt x="2626" y="656"/>
                    <a:pt x="2548" y="754"/>
                  </a:cubicBezTo>
                  <a:cubicBezTo>
                    <a:pt x="2311" y="1093"/>
                    <a:pt x="2113" y="1376"/>
                    <a:pt x="1883" y="1376"/>
                  </a:cubicBezTo>
                  <a:cubicBezTo>
                    <a:pt x="1713" y="1376"/>
                    <a:pt x="1527" y="1222"/>
                    <a:pt x="1294" y="823"/>
                  </a:cubicBezTo>
                  <a:cubicBezTo>
                    <a:pt x="990" y="305"/>
                    <a:pt x="778" y="115"/>
                    <a:pt x="630" y="115"/>
                  </a:cubicBezTo>
                  <a:cubicBezTo>
                    <a:pt x="454" y="115"/>
                    <a:pt x="371" y="386"/>
                    <a:pt x="333" y="695"/>
                  </a:cubicBezTo>
                  <a:cubicBezTo>
                    <a:pt x="314" y="843"/>
                    <a:pt x="314" y="843"/>
                    <a:pt x="275" y="882"/>
                  </a:cubicBezTo>
                  <a:cubicBezTo>
                    <a:pt x="167" y="810"/>
                    <a:pt x="67" y="507"/>
                    <a:pt x="13" y="223"/>
                  </a:cubicBezTo>
                  <a:lnTo>
                    <a:pt x="13" y="223"/>
                  </a:lnTo>
                  <a:lnTo>
                    <a:pt x="29" y="314"/>
                  </a:lnTo>
                  <a:lnTo>
                    <a:pt x="59" y="451"/>
                  </a:lnTo>
                  <a:cubicBezTo>
                    <a:pt x="186" y="902"/>
                    <a:pt x="284" y="931"/>
                    <a:pt x="323" y="950"/>
                  </a:cubicBezTo>
                  <a:cubicBezTo>
                    <a:pt x="471" y="735"/>
                    <a:pt x="304" y="431"/>
                    <a:pt x="549" y="255"/>
                  </a:cubicBezTo>
                  <a:cubicBezTo>
                    <a:pt x="588" y="227"/>
                    <a:pt x="630" y="213"/>
                    <a:pt x="673" y="213"/>
                  </a:cubicBezTo>
                  <a:cubicBezTo>
                    <a:pt x="781" y="213"/>
                    <a:pt x="897" y="297"/>
                    <a:pt x="1009" y="451"/>
                  </a:cubicBezTo>
                  <a:cubicBezTo>
                    <a:pt x="1607" y="1323"/>
                    <a:pt x="1607" y="1323"/>
                    <a:pt x="1695" y="1362"/>
                  </a:cubicBezTo>
                  <a:cubicBezTo>
                    <a:pt x="1791" y="1412"/>
                    <a:pt x="1876" y="1432"/>
                    <a:pt x="1951" y="1432"/>
                  </a:cubicBezTo>
                  <a:cubicBezTo>
                    <a:pt x="2183" y="1432"/>
                    <a:pt x="2319" y="1240"/>
                    <a:pt x="2372" y="1166"/>
                  </a:cubicBezTo>
                  <a:cubicBezTo>
                    <a:pt x="2644" y="792"/>
                    <a:pt x="2881" y="465"/>
                    <a:pt x="3148" y="465"/>
                  </a:cubicBezTo>
                  <a:cubicBezTo>
                    <a:pt x="3321" y="465"/>
                    <a:pt x="3507" y="605"/>
                    <a:pt x="3724" y="960"/>
                  </a:cubicBezTo>
                  <a:cubicBezTo>
                    <a:pt x="3804" y="1094"/>
                    <a:pt x="3978" y="1378"/>
                    <a:pt x="4234" y="1378"/>
                  </a:cubicBezTo>
                  <a:cubicBezTo>
                    <a:pt x="4445" y="1378"/>
                    <a:pt x="4712" y="1183"/>
                    <a:pt x="5027" y="549"/>
                  </a:cubicBezTo>
                  <a:cubicBezTo>
                    <a:pt x="5086" y="421"/>
                    <a:pt x="5155" y="274"/>
                    <a:pt x="5223" y="196"/>
                  </a:cubicBezTo>
                  <a:cubicBezTo>
                    <a:pt x="5260" y="153"/>
                    <a:pt x="5327" y="87"/>
                    <a:pt x="5394" y="87"/>
                  </a:cubicBezTo>
                  <a:cubicBezTo>
                    <a:pt x="5434" y="87"/>
                    <a:pt x="5474" y="110"/>
                    <a:pt x="5507" y="176"/>
                  </a:cubicBezTo>
                  <a:cubicBezTo>
                    <a:pt x="5527" y="216"/>
                    <a:pt x="5527" y="216"/>
                    <a:pt x="5536" y="823"/>
                  </a:cubicBezTo>
                  <a:lnTo>
                    <a:pt x="5566" y="745"/>
                  </a:lnTo>
                  <a:lnTo>
                    <a:pt x="5566" y="754"/>
                  </a:lnTo>
                  <a:cubicBezTo>
                    <a:pt x="5566" y="735"/>
                    <a:pt x="5566" y="735"/>
                    <a:pt x="5576" y="637"/>
                  </a:cubicBezTo>
                  <a:cubicBezTo>
                    <a:pt x="5625" y="216"/>
                    <a:pt x="5527" y="0"/>
                    <a:pt x="53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4"/>
            <p:cNvSpPr/>
            <p:nvPr/>
          </p:nvSpPr>
          <p:spPr>
            <a:xfrm>
              <a:off x="2386089" y="4848339"/>
              <a:ext cx="792607" cy="186731"/>
            </a:xfrm>
            <a:custGeom>
              <a:avLst/>
              <a:gdLst/>
              <a:ahLst/>
              <a:cxnLst/>
              <a:rect l="l" t="t" r="r" b="b"/>
              <a:pathLst>
                <a:path w="4665" h="1099" extrusionOk="0">
                  <a:moveTo>
                    <a:pt x="148" y="652"/>
                  </a:moveTo>
                  <a:cubicBezTo>
                    <a:pt x="148" y="662"/>
                    <a:pt x="157" y="671"/>
                    <a:pt x="167" y="671"/>
                  </a:cubicBezTo>
                  <a:lnTo>
                    <a:pt x="148" y="652"/>
                  </a:lnTo>
                  <a:close/>
                  <a:moveTo>
                    <a:pt x="4577" y="1"/>
                  </a:moveTo>
                  <a:cubicBezTo>
                    <a:pt x="4449" y="1"/>
                    <a:pt x="4259" y="226"/>
                    <a:pt x="4087" y="416"/>
                  </a:cubicBezTo>
                  <a:cubicBezTo>
                    <a:pt x="3703" y="854"/>
                    <a:pt x="3475" y="1008"/>
                    <a:pt x="3316" y="1008"/>
                  </a:cubicBezTo>
                  <a:cubicBezTo>
                    <a:pt x="3158" y="1008"/>
                    <a:pt x="3067" y="857"/>
                    <a:pt x="2960" y="681"/>
                  </a:cubicBezTo>
                  <a:cubicBezTo>
                    <a:pt x="2807" y="420"/>
                    <a:pt x="2595" y="363"/>
                    <a:pt x="2448" y="363"/>
                  </a:cubicBezTo>
                  <a:cubicBezTo>
                    <a:pt x="2397" y="363"/>
                    <a:pt x="2354" y="370"/>
                    <a:pt x="2323" y="377"/>
                  </a:cubicBezTo>
                  <a:cubicBezTo>
                    <a:pt x="1990" y="456"/>
                    <a:pt x="1892" y="799"/>
                    <a:pt x="1666" y="985"/>
                  </a:cubicBezTo>
                  <a:cubicBezTo>
                    <a:pt x="1606" y="1037"/>
                    <a:pt x="1540" y="1059"/>
                    <a:pt x="1471" y="1059"/>
                  </a:cubicBezTo>
                  <a:cubicBezTo>
                    <a:pt x="1207" y="1059"/>
                    <a:pt x="909" y="733"/>
                    <a:pt x="784" y="593"/>
                  </a:cubicBezTo>
                  <a:cubicBezTo>
                    <a:pt x="618" y="407"/>
                    <a:pt x="461" y="240"/>
                    <a:pt x="305" y="162"/>
                  </a:cubicBezTo>
                  <a:cubicBezTo>
                    <a:pt x="252" y="133"/>
                    <a:pt x="193" y="114"/>
                    <a:pt x="142" y="114"/>
                  </a:cubicBezTo>
                  <a:cubicBezTo>
                    <a:pt x="89" y="114"/>
                    <a:pt x="45" y="136"/>
                    <a:pt x="30" y="191"/>
                  </a:cubicBezTo>
                  <a:cubicBezTo>
                    <a:pt x="0" y="279"/>
                    <a:pt x="0" y="279"/>
                    <a:pt x="167" y="671"/>
                  </a:cubicBezTo>
                  <a:lnTo>
                    <a:pt x="207" y="710"/>
                  </a:lnTo>
                  <a:lnTo>
                    <a:pt x="216" y="710"/>
                  </a:lnTo>
                  <a:cubicBezTo>
                    <a:pt x="46" y="406"/>
                    <a:pt x="37" y="178"/>
                    <a:pt x="181" y="178"/>
                  </a:cubicBezTo>
                  <a:cubicBezTo>
                    <a:pt x="278" y="178"/>
                    <a:pt x="444" y="282"/>
                    <a:pt x="677" y="534"/>
                  </a:cubicBezTo>
                  <a:cubicBezTo>
                    <a:pt x="1055" y="936"/>
                    <a:pt x="1279" y="1099"/>
                    <a:pt x="1458" y="1099"/>
                  </a:cubicBezTo>
                  <a:cubicBezTo>
                    <a:pt x="1641" y="1099"/>
                    <a:pt x="1777" y="929"/>
                    <a:pt x="1980" y="671"/>
                  </a:cubicBezTo>
                  <a:cubicBezTo>
                    <a:pt x="2113" y="509"/>
                    <a:pt x="2267" y="430"/>
                    <a:pt x="2445" y="430"/>
                  </a:cubicBezTo>
                  <a:cubicBezTo>
                    <a:pt x="2503" y="430"/>
                    <a:pt x="2563" y="439"/>
                    <a:pt x="2627" y="456"/>
                  </a:cubicBezTo>
                  <a:cubicBezTo>
                    <a:pt x="2901" y="544"/>
                    <a:pt x="2892" y="897"/>
                    <a:pt x="3117" y="1024"/>
                  </a:cubicBezTo>
                  <a:cubicBezTo>
                    <a:pt x="3157" y="1046"/>
                    <a:pt x="3201" y="1057"/>
                    <a:pt x="3250" y="1057"/>
                  </a:cubicBezTo>
                  <a:cubicBezTo>
                    <a:pt x="3458" y="1057"/>
                    <a:pt x="3741" y="852"/>
                    <a:pt x="4107" y="446"/>
                  </a:cubicBezTo>
                  <a:cubicBezTo>
                    <a:pt x="4263" y="260"/>
                    <a:pt x="4430" y="74"/>
                    <a:pt x="4538" y="64"/>
                  </a:cubicBezTo>
                  <a:cubicBezTo>
                    <a:pt x="4645" y="64"/>
                    <a:pt x="4567" y="318"/>
                    <a:pt x="4351" y="573"/>
                  </a:cubicBezTo>
                  <a:lnTo>
                    <a:pt x="4410" y="514"/>
                  </a:lnTo>
                  <a:cubicBezTo>
                    <a:pt x="4626" y="260"/>
                    <a:pt x="4665" y="24"/>
                    <a:pt x="4606" y="5"/>
                  </a:cubicBezTo>
                  <a:cubicBezTo>
                    <a:pt x="4597" y="2"/>
                    <a:pt x="4587" y="1"/>
                    <a:pt x="45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4"/>
            <p:cNvSpPr/>
            <p:nvPr/>
          </p:nvSpPr>
          <p:spPr>
            <a:xfrm>
              <a:off x="2479368" y="4987324"/>
              <a:ext cx="596197" cy="108403"/>
            </a:xfrm>
            <a:custGeom>
              <a:avLst/>
              <a:gdLst/>
              <a:ahLst/>
              <a:cxnLst/>
              <a:rect l="l" t="t" r="r" b="b"/>
              <a:pathLst>
                <a:path w="3509" h="638" extrusionOk="0">
                  <a:moveTo>
                    <a:pt x="3499" y="1"/>
                  </a:moveTo>
                  <a:cubicBezTo>
                    <a:pt x="3438" y="18"/>
                    <a:pt x="3393" y="42"/>
                    <a:pt x="3257" y="134"/>
                  </a:cubicBezTo>
                  <a:lnTo>
                    <a:pt x="3257" y="134"/>
                  </a:lnTo>
                  <a:cubicBezTo>
                    <a:pt x="3319" y="102"/>
                    <a:pt x="3383" y="73"/>
                    <a:pt x="3449" y="49"/>
                  </a:cubicBezTo>
                  <a:cubicBezTo>
                    <a:pt x="3449" y="49"/>
                    <a:pt x="3449" y="59"/>
                    <a:pt x="3460" y="59"/>
                  </a:cubicBezTo>
                  <a:cubicBezTo>
                    <a:pt x="3420" y="99"/>
                    <a:pt x="3410" y="108"/>
                    <a:pt x="3342" y="157"/>
                  </a:cubicBezTo>
                  <a:lnTo>
                    <a:pt x="3401" y="118"/>
                  </a:lnTo>
                  <a:cubicBezTo>
                    <a:pt x="3469" y="69"/>
                    <a:pt x="3499" y="40"/>
                    <a:pt x="3508" y="20"/>
                  </a:cubicBezTo>
                  <a:cubicBezTo>
                    <a:pt x="3508" y="10"/>
                    <a:pt x="3508" y="1"/>
                    <a:pt x="3499" y="1"/>
                  </a:cubicBezTo>
                  <a:close/>
                  <a:moveTo>
                    <a:pt x="225" y="315"/>
                  </a:moveTo>
                  <a:lnTo>
                    <a:pt x="225" y="315"/>
                  </a:lnTo>
                  <a:cubicBezTo>
                    <a:pt x="248" y="330"/>
                    <a:pt x="274" y="346"/>
                    <a:pt x="304" y="363"/>
                  </a:cubicBezTo>
                  <a:lnTo>
                    <a:pt x="255" y="334"/>
                  </a:lnTo>
                  <a:cubicBezTo>
                    <a:pt x="245" y="327"/>
                    <a:pt x="235" y="321"/>
                    <a:pt x="225" y="315"/>
                  </a:cubicBezTo>
                  <a:close/>
                  <a:moveTo>
                    <a:pt x="3257" y="134"/>
                  </a:moveTo>
                  <a:cubicBezTo>
                    <a:pt x="3029" y="253"/>
                    <a:pt x="2822" y="417"/>
                    <a:pt x="2591" y="526"/>
                  </a:cubicBezTo>
                  <a:lnTo>
                    <a:pt x="2591" y="526"/>
                  </a:lnTo>
                  <a:cubicBezTo>
                    <a:pt x="2739" y="462"/>
                    <a:pt x="2935" y="353"/>
                    <a:pt x="3195" y="177"/>
                  </a:cubicBezTo>
                  <a:cubicBezTo>
                    <a:pt x="3217" y="161"/>
                    <a:pt x="3238" y="147"/>
                    <a:pt x="3257" y="134"/>
                  </a:cubicBezTo>
                  <a:close/>
                  <a:moveTo>
                    <a:pt x="20" y="88"/>
                  </a:moveTo>
                  <a:lnTo>
                    <a:pt x="0" y="108"/>
                  </a:lnTo>
                  <a:cubicBezTo>
                    <a:pt x="18" y="163"/>
                    <a:pt x="96" y="234"/>
                    <a:pt x="225" y="315"/>
                  </a:cubicBezTo>
                  <a:lnTo>
                    <a:pt x="225" y="315"/>
                  </a:lnTo>
                  <a:cubicBezTo>
                    <a:pt x="61" y="209"/>
                    <a:pt x="69" y="155"/>
                    <a:pt x="69" y="138"/>
                  </a:cubicBezTo>
                  <a:cubicBezTo>
                    <a:pt x="74" y="137"/>
                    <a:pt x="79" y="137"/>
                    <a:pt x="84" y="137"/>
                  </a:cubicBezTo>
                  <a:cubicBezTo>
                    <a:pt x="173" y="137"/>
                    <a:pt x="323" y="222"/>
                    <a:pt x="481" y="323"/>
                  </a:cubicBezTo>
                  <a:cubicBezTo>
                    <a:pt x="605" y="402"/>
                    <a:pt x="743" y="486"/>
                    <a:pt x="895" y="550"/>
                  </a:cubicBezTo>
                  <a:lnTo>
                    <a:pt x="895" y="550"/>
                  </a:lnTo>
                  <a:cubicBezTo>
                    <a:pt x="611" y="404"/>
                    <a:pt x="385" y="124"/>
                    <a:pt x="50" y="88"/>
                  </a:cubicBezTo>
                  <a:close/>
                  <a:moveTo>
                    <a:pt x="1843" y="286"/>
                  </a:moveTo>
                  <a:cubicBezTo>
                    <a:pt x="1559" y="286"/>
                    <a:pt x="1422" y="482"/>
                    <a:pt x="1372" y="549"/>
                  </a:cubicBezTo>
                  <a:cubicBezTo>
                    <a:pt x="1357" y="575"/>
                    <a:pt x="1345" y="594"/>
                    <a:pt x="1332" y="607"/>
                  </a:cubicBezTo>
                  <a:lnTo>
                    <a:pt x="1332" y="607"/>
                  </a:lnTo>
                  <a:cubicBezTo>
                    <a:pt x="1482" y="536"/>
                    <a:pt x="1586" y="362"/>
                    <a:pt x="1755" y="334"/>
                  </a:cubicBezTo>
                  <a:cubicBezTo>
                    <a:pt x="1788" y="327"/>
                    <a:pt x="1824" y="323"/>
                    <a:pt x="1860" y="323"/>
                  </a:cubicBezTo>
                  <a:cubicBezTo>
                    <a:pt x="1993" y="323"/>
                    <a:pt x="2129" y="378"/>
                    <a:pt x="2176" y="578"/>
                  </a:cubicBezTo>
                  <a:cubicBezTo>
                    <a:pt x="2183" y="617"/>
                    <a:pt x="2191" y="631"/>
                    <a:pt x="2236" y="631"/>
                  </a:cubicBezTo>
                  <a:cubicBezTo>
                    <a:pt x="2248" y="631"/>
                    <a:pt x="2264" y="630"/>
                    <a:pt x="2284" y="628"/>
                  </a:cubicBezTo>
                  <a:cubicBezTo>
                    <a:pt x="2393" y="608"/>
                    <a:pt x="2494" y="572"/>
                    <a:pt x="2591" y="526"/>
                  </a:cubicBezTo>
                  <a:lnTo>
                    <a:pt x="2591" y="526"/>
                  </a:lnTo>
                  <a:cubicBezTo>
                    <a:pt x="2444" y="590"/>
                    <a:pt x="2344" y="611"/>
                    <a:pt x="2277" y="611"/>
                  </a:cubicBezTo>
                  <a:cubicBezTo>
                    <a:pt x="2261" y="611"/>
                    <a:pt x="2247" y="610"/>
                    <a:pt x="2234" y="608"/>
                  </a:cubicBezTo>
                  <a:cubicBezTo>
                    <a:pt x="2195" y="539"/>
                    <a:pt x="2195" y="461"/>
                    <a:pt x="2147" y="392"/>
                  </a:cubicBezTo>
                  <a:cubicBezTo>
                    <a:pt x="2117" y="353"/>
                    <a:pt x="2038" y="314"/>
                    <a:pt x="1999" y="304"/>
                  </a:cubicBezTo>
                  <a:cubicBezTo>
                    <a:pt x="1943" y="291"/>
                    <a:pt x="1891" y="286"/>
                    <a:pt x="1843" y="286"/>
                  </a:cubicBezTo>
                  <a:close/>
                  <a:moveTo>
                    <a:pt x="895" y="550"/>
                  </a:moveTo>
                  <a:cubicBezTo>
                    <a:pt x="974" y="590"/>
                    <a:pt x="1057" y="620"/>
                    <a:pt x="1148" y="632"/>
                  </a:cubicBezTo>
                  <a:lnTo>
                    <a:pt x="1148" y="632"/>
                  </a:lnTo>
                  <a:cubicBezTo>
                    <a:pt x="1141" y="631"/>
                    <a:pt x="1134" y="629"/>
                    <a:pt x="1127" y="628"/>
                  </a:cubicBezTo>
                  <a:cubicBezTo>
                    <a:pt x="1047" y="608"/>
                    <a:pt x="969" y="581"/>
                    <a:pt x="895" y="550"/>
                  </a:cubicBezTo>
                  <a:close/>
                  <a:moveTo>
                    <a:pt x="1332" y="607"/>
                  </a:moveTo>
                  <a:cubicBezTo>
                    <a:pt x="1296" y="625"/>
                    <a:pt x="1256" y="636"/>
                    <a:pt x="1212" y="637"/>
                  </a:cubicBezTo>
                  <a:lnTo>
                    <a:pt x="1212" y="637"/>
                  </a:lnTo>
                  <a:cubicBezTo>
                    <a:pt x="1191" y="636"/>
                    <a:pt x="1169" y="635"/>
                    <a:pt x="1148" y="632"/>
                  </a:cubicBezTo>
                  <a:lnTo>
                    <a:pt x="1148" y="632"/>
                  </a:lnTo>
                  <a:cubicBezTo>
                    <a:pt x="1168" y="635"/>
                    <a:pt x="1186" y="637"/>
                    <a:pt x="1204" y="637"/>
                  </a:cubicBezTo>
                  <a:cubicBezTo>
                    <a:pt x="1207" y="637"/>
                    <a:pt x="1209" y="637"/>
                    <a:pt x="1212" y="637"/>
                  </a:cubicBezTo>
                  <a:lnTo>
                    <a:pt x="1212" y="637"/>
                  </a:lnTo>
                  <a:cubicBezTo>
                    <a:pt x="1218" y="637"/>
                    <a:pt x="1225" y="637"/>
                    <a:pt x="1231" y="637"/>
                  </a:cubicBezTo>
                  <a:cubicBezTo>
                    <a:pt x="1236" y="637"/>
                    <a:pt x="1240" y="637"/>
                    <a:pt x="1245" y="637"/>
                  </a:cubicBezTo>
                  <a:cubicBezTo>
                    <a:pt x="1288" y="637"/>
                    <a:pt x="1311" y="629"/>
                    <a:pt x="1332" y="607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4"/>
            <p:cNvSpPr/>
            <p:nvPr/>
          </p:nvSpPr>
          <p:spPr>
            <a:xfrm>
              <a:off x="2602550" y="5080603"/>
              <a:ext cx="55219" cy="15122"/>
            </a:xfrm>
            <a:custGeom>
              <a:avLst/>
              <a:gdLst/>
              <a:ahLst/>
              <a:cxnLst/>
              <a:rect l="l" t="t" r="r" b="b"/>
              <a:pathLst>
                <a:path w="325" h="89" extrusionOk="0">
                  <a:moveTo>
                    <a:pt x="0" y="0"/>
                  </a:moveTo>
                  <a:cubicBezTo>
                    <a:pt x="206" y="59"/>
                    <a:pt x="216" y="59"/>
                    <a:pt x="324" y="88"/>
                  </a:cubicBezTo>
                  <a:lnTo>
                    <a:pt x="255" y="68"/>
                  </a:lnTo>
                  <a:cubicBezTo>
                    <a:pt x="206" y="59"/>
                    <a:pt x="148" y="39"/>
                    <a:pt x="79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4"/>
            <p:cNvSpPr/>
            <p:nvPr/>
          </p:nvSpPr>
          <p:spPr>
            <a:xfrm>
              <a:off x="2742384" y="5099462"/>
              <a:ext cx="60146" cy="6117"/>
            </a:xfrm>
            <a:custGeom>
              <a:avLst/>
              <a:gdLst/>
              <a:ahLst/>
              <a:cxnLst/>
              <a:rect l="l" t="t" r="r" b="b"/>
              <a:pathLst>
                <a:path w="354" h="36" extrusionOk="0">
                  <a:moveTo>
                    <a:pt x="259" y="1"/>
                  </a:moveTo>
                  <a:cubicBezTo>
                    <a:pt x="240" y="1"/>
                    <a:pt x="223" y="3"/>
                    <a:pt x="216" y="7"/>
                  </a:cubicBezTo>
                  <a:cubicBezTo>
                    <a:pt x="118" y="7"/>
                    <a:pt x="79" y="16"/>
                    <a:pt x="20" y="26"/>
                  </a:cubicBezTo>
                  <a:cubicBezTo>
                    <a:pt x="20" y="36"/>
                    <a:pt x="11" y="36"/>
                    <a:pt x="0" y="36"/>
                  </a:cubicBezTo>
                  <a:lnTo>
                    <a:pt x="30" y="36"/>
                  </a:lnTo>
                  <a:cubicBezTo>
                    <a:pt x="40" y="36"/>
                    <a:pt x="40" y="36"/>
                    <a:pt x="69" y="26"/>
                  </a:cubicBezTo>
                  <a:cubicBezTo>
                    <a:pt x="128" y="16"/>
                    <a:pt x="167" y="16"/>
                    <a:pt x="207" y="16"/>
                  </a:cubicBezTo>
                  <a:cubicBezTo>
                    <a:pt x="226" y="16"/>
                    <a:pt x="305" y="16"/>
                    <a:pt x="324" y="26"/>
                  </a:cubicBezTo>
                  <a:lnTo>
                    <a:pt x="353" y="26"/>
                  </a:lnTo>
                  <a:cubicBezTo>
                    <a:pt x="335" y="8"/>
                    <a:pt x="293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4"/>
            <p:cNvSpPr/>
            <p:nvPr/>
          </p:nvSpPr>
          <p:spPr>
            <a:xfrm>
              <a:off x="2747481" y="21051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4"/>
            <p:cNvSpPr/>
            <p:nvPr/>
          </p:nvSpPr>
          <p:spPr>
            <a:xfrm>
              <a:off x="2747481" y="216686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4"/>
            <p:cNvSpPr/>
            <p:nvPr/>
          </p:nvSpPr>
          <p:spPr>
            <a:xfrm>
              <a:off x="2747481" y="2228369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8"/>
                    <a:pt x="39" y="207"/>
                    <a:pt x="98" y="207"/>
                  </a:cubicBezTo>
                  <a:cubicBezTo>
                    <a:pt x="147" y="207"/>
                    <a:pt x="196" y="158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4"/>
            <p:cNvSpPr/>
            <p:nvPr/>
          </p:nvSpPr>
          <p:spPr>
            <a:xfrm>
              <a:off x="2747481" y="2290046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8"/>
                    <a:pt x="39" y="206"/>
                    <a:pt x="98" y="206"/>
                  </a:cubicBezTo>
                  <a:cubicBezTo>
                    <a:pt x="147" y="206"/>
                    <a:pt x="196" y="158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4"/>
            <p:cNvSpPr/>
            <p:nvPr/>
          </p:nvSpPr>
          <p:spPr>
            <a:xfrm>
              <a:off x="2747481" y="2351552"/>
              <a:ext cx="33471" cy="35341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8"/>
                    <a:pt x="39" y="207"/>
                    <a:pt x="98" y="207"/>
                  </a:cubicBezTo>
                  <a:cubicBezTo>
                    <a:pt x="147" y="207"/>
                    <a:pt x="196" y="158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4"/>
            <p:cNvSpPr/>
            <p:nvPr/>
          </p:nvSpPr>
          <p:spPr>
            <a:xfrm>
              <a:off x="2747481" y="2413228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39" y="1"/>
                    <a:pt x="0" y="49"/>
                    <a:pt x="0" y="108"/>
                  </a:cubicBezTo>
                  <a:cubicBezTo>
                    <a:pt x="0" y="158"/>
                    <a:pt x="39" y="206"/>
                    <a:pt x="98" y="206"/>
                  </a:cubicBezTo>
                  <a:cubicBezTo>
                    <a:pt x="147" y="206"/>
                    <a:pt x="196" y="158"/>
                    <a:pt x="196" y="108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4"/>
            <p:cNvSpPr/>
            <p:nvPr/>
          </p:nvSpPr>
          <p:spPr>
            <a:xfrm>
              <a:off x="2747481" y="247490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39" y="0"/>
                    <a:pt x="0" y="49"/>
                    <a:pt x="0" y="108"/>
                  </a:cubicBezTo>
                  <a:cubicBezTo>
                    <a:pt x="0" y="157"/>
                    <a:pt x="39" y="206"/>
                    <a:pt x="98" y="206"/>
                  </a:cubicBezTo>
                  <a:cubicBezTo>
                    <a:pt x="147" y="206"/>
                    <a:pt x="196" y="157"/>
                    <a:pt x="196" y="108"/>
                  </a:cubicBezTo>
                  <a:cubicBezTo>
                    <a:pt x="196" y="4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4"/>
            <p:cNvSpPr/>
            <p:nvPr/>
          </p:nvSpPr>
          <p:spPr>
            <a:xfrm>
              <a:off x="2747481" y="25997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0"/>
                    <a:pt x="0" y="98"/>
                  </a:cubicBezTo>
                  <a:cubicBezTo>
                    <a:pt x="0" y="147"/>
                    <a:pt x="39" y="196"/>
                    <a:pt x="98" y="196"/>
                  </a:cubicBezTo>
                  <a:cubicBezTo>
                    <a:pt x="147" y="196"/>
                    <a:pt x="196" y="147"/>
                    <a:pt x="196" y="98"/>
                  </a:cubicBezTo>
                  <a:cubicBezTo>
                    <a:pt x="196" y="4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4"/>
            <p:cNvSpPr/>
            <p:nvPr/>
          </p:nvSpPr>
          <p:spPr>
            <a:xfrm>
              <a:off x="2747481" y="266129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4"/>
            <p:cNvSpPr/>
            <p:nvPr/>
          </p:nvSpPr>
          <p:spPr>
            <a:xfrm>
              <a:off x="2747481" y="27229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7"/>
                    <a:pt x="39" y="197"/>
                    <a:pt x="98" y="197"/>
                  </a:cubicBezTo>
                  <a:cubicBezTo>
                    <a:pt x="147" y="197"/>
                    <a:pt x="196" y="147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4"/>
            <p:cNvSpPr/>
            <p:nvPr/>
          </p:nvSpPr>
          <p:spPr>
            <a:xfrm>
              <a:off x="2747481" y="27844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4"/>
            <p:cNvSpPr/>
            <p:nvPr/>
          </p:nvSpPr>
          <p:spPr>
            <a:xfrm>
              <a:off x="2747481" y="284615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7"/>
                    <a:pt x="39" y="197"/>
                    <a:pt x="98" y="197"/>
                  </a:cubicBezTo>
                  <a:cubicBezTo>
                    <a:pt x="147" y="197"/>
                    <a:pt x="196" y="147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4"/>
            <p:cNvSpPr/>
            <p:nvPr/>
          </p:nvSpPr>
          <p:spPr>
            <a:xfrm>
              <a:off x="2747481" y="29076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4"/>
            <p:cNvSpPr/>
            <p:nvPr/>
          </p:nvSpPr>
          <p:spPr>
            <a:xfrm>
              <a:off x="2747481" y="3031011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47"/>
                    <a:pt x="39" y="196"/>
                    <a:pt x="98" y="196"/>
                  </a:cubicBezTo>
                  <a:cubicBezTo>
                    <a:pt x="147" y="196"/>
                    <a:pt x="196" y="14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4"/>
            <p:cNvSpPr/>
            <p:nvPr/>
          </p:nvSpPr>
          <p:spPr>
            <a:xfrm>
              <a:off x="2747481" y="309251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4"/>
            <p:cNvSpPr/>
            <p:nvPr/>
          </p:nvSpPr>
          <p:spPr>
            <a:xfrm>
              <a:off x="2747481" y="315419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4"/>
            <p:cNvSpPr/>
            <p:nvPr/>
          </p:nvSpPr>
          <p:spPr>
            <a:xfrm>
              <a:off x="2747481" y="32158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4"/>
            <p:cNvSpPr/>
            <p:nvPr/>
          </p:nvSpPr>
          <p:spPr>
            <a:xfrm>
              <a:off x="2747481" y="32773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4"/>
            <p:cNvSpPr/>
            <p:nvPr/>
          </p:nvSpPr>
          <p:spPr>
            <a:xfrm>
              <a:off x="2747481" y="333905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4"/>
            <p:cNvSpPr/>
            <p:nvPr/>
          </p:nvSpPr>
          <p:spPr>
            <a:xfrm>
              <a:off x="2747481" y="346223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4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4"/>
            <p:cNvSpPr/>
            <p:nvPr/>
          </p:nvSpPr>
          <p:spPr>
            <a:xfrm>
              <a:off x="2747481" y="352374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4"/>
            <p:cNvSpPr/>
            <p:nvPr/>
          </p:nvSpPr>
          <p:spPr>
            <a:xfrm>
              <a:off x="2747481" y="358541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4"/>
            <p:cNvSpPr/>
            <p:nvPr/>
          </p:nvSpPr>
          <p:spPr>
            <a:xfrm>
              <a:off x="2747481" y="364692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8"/>
                    <a:pt x="39" y="197"/>
                    <a:pt x="98" y="197"/>
                  </a:cubicBezTo>
                  <a:cubicBezTo>
                    <a:pt x="147" y="197"/>
                    <a:pt x="196" y="158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4"/>
            <p:cNvSpPr/>
            <p:nvPr/>
          </p:nvSpPr>
          <p:spPr>
            <a:xfrm>
              <a:off x="2747481" y="37086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4"/>
            <p:cNvSpPr/>
            <p:nvPr/>
          </p:nvSpPr>
          <p:spPr>
            <a:xfrm>
              <a:off x="2747481" y="31215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47"/>
                    <a:pt x="39" y="196"/>
                    <a:pt x="98" y="196"/>
                  </a:cubicBezTo>
                  <a:cubicBezTo>
                    <a:pt x="147" y="196"/>
                    <a:pt x="196" y="14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4"/>
            <p:cNvSpPr/>
            <p:nvPr/>
          </p:nvSpPr>
          <p:spPr>
            <a:xfrm>
              <a:off x="2747481" y="37366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0"/>
                    <a:pt x="0" y="98"/>
                  </a:cubicBezTo>
                  <a:cubicBezTo>
                    <a:pt x="0" y="148"/>
                    <a:pt x="39" y="196"/>
                    <a:pt x="98" y="196"/>
                  </a:cubicBezTo>
                  <a:cubicBezTo>
                    <a:pt x="147" y="196"/>
                    <a:pt x="196" y="148"/>
                    <a:pt x="196" y="98"/>
                  </a:cubicBezTo>
                  <a:cubicBezTo>
                    <a:pt x="196" y="4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4"/>
            <p:cNvSpPr/>
            <p:nvPr/>
          </p:nvSpPr>
          <p:spPr>
            <a:xfrm>
              <a:off x="2747481" y="43533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0"/>
                    <a:pt x="0" y="98"/>
                  </a:cubicBezTo>
                  <a:cubicBezTo>
                    <a:pt x="0" y="147"/>
                    <a:pt x="39" y="196"/>
                    <a:pt x="98" y="196"/>
                  </a:cubicBezTo>
                  <a:cubicBezTo>
                    <a:pt x="147" y="196"/>
                    <a:pt x="196" y="147"/>
                    <a:pt x="196" y="98"/>
                  </a:cubicBezTo>
                  <a:cubicBezTo>
                    <a:pt x="196" y="4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4"/>
            <p:cNvSpPr/>
            <p:nvPr/>
          </p:nvSpPr>
          <p:spPr>
            <a:xfrm>
              <a:off x="2747481" y="49684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4"/>
            <p:cNvSpPr/>
            <p:nvPr/>
          </p:nvSpPr>
          <p:spPr>
            <a:xfrm>
              <a:off x="2747481" y="55852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7"/>
                    <a:pt x="39" y="197"/>
                    <a:pt x="98" y="197"/>
                  </a:cubicBezTo>
                  <a:cubicBezTo>
                    <a:pt x="147" y="197"/>
                    <a:pt x="196" y="147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4"/>
            <p:cNvSpPr/>
            <p:nvPr/>
          </p:nvSpPr>
          <p:spPr>
            <a:xfrm>
              <a:off x="2747481" y="62002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4"/>
            <p:cNvSpPr/>
            <p:nvPr/>
          </p:nvSpPr>
          <p:spPr>
            <a:xfrm>
              <a:off x="2747481" y="68170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4"/>
            <p:cNvSpPr/>
            <p:nvPr/>
          </p:nvSpPr>
          <p:spPr>
            <a:xfrm>
              <a:off x="2747481" y="74321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58"/>
                    <a:pt x="39" y="197"/>
                    <a:pt x="98" y="197"/>
                  </a:cubicBezTo>
                  <a:cubicBezTo>
                    <a:pt x="147" y="197"/>
                    <a:pt x="196" y="15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4"/>
            <p:cNvSpPr/>
            <p:nvPr/>
          </p:nvSpPr>
          <p:spPr>
            <a:xfrm>
              <a:off x="2747481" y="80488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58"/>
                    <a:pt x="39" y="197"/>
                    <a:pt x="98" y="197"/>
                  </a:cubicBezTo>
                  <a:cubicBezTo>
                    <a:pt x="147" y="197"/>
                    <a:pt x="196" y="15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4"/>
            <p:cNvSpPr/>
            <p:nvPr/>
          </p:nvSpPr>
          <p:spPr>
            <a:xfrm>
              <a:off x="2747481" y="866563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8" y="0"/>
                  </a:moveTo>
                  <a:cubicBezTo>
                    <a:pt x="39" y="0"/>
                    <a:pt x="0" y="3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3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4"/>
            <p:cNvSpPr/>
            <p:nvPr/>
          </p:nvSpPr>
          <p:spPr>
            <a:xfrm>
              <a:off x="2747481" y="9280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58"/>
                    <a:pt x="39" y="197"/>
                    <a:pt x="98" y="197"/>
                  </a:cubicBezTo>
                  <a:cubicBezTo>
                    <a:pt x="147" y="197"/>
                    <a:pt x="196" y="15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4"/>
            <p:cNvSpPr/>
            <p:nvPr/>
          </p:nvSpPr>
          <p:spPr>
            <a:xfrm>
              <a:off x="2747481" y="98974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50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5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4"/>
            <p:cNvSpPr/>
            <p:nvPr/>
          </p:nvSpPr>
          <p:spPr>
            <a:xfrm>
              <a:off x="2747481" y="111292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50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5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4"/>
            <p:cNvSpPr/>
            <p:nvPr/>
          </p:nvSpPr>
          <p:spPr>
            <a:xfrm>
              <a:off x="2747481" y="117460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4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4"/>
            <p:cNvSpPr/>
            <p:nvPr/>
          </p:nvSpPr>
          <p:spPr>
            <a:xfrm>
              <a:off x="2747481" y="123611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50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5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4"/>
            <p:cNvSpPr/>
            <p:nvPr/>
          </p:nvSpPr>
          <p:spPr>
            <a:xfrm>
              <a:off x="2747481" y="12977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9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147" y="196"/>
                    <a:pt x="196" y="157"/>
                    <a:pt x="196" y="98"/>
                  </a:cubicBezTo>
                  <a:cubicBezTo>
                    <a:pt x="196" y="4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4"/>
            <p:cNvSpPr/>
            <p:nvPr/>
          </p:nvSpPr>
          <p:spPr>
            <a:xfrm>
              <a:off x="2747481" y="135929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4"/>
            <p:cNvSpPr/>
            <p:nvPr/>
          </p:nvSpPr>
          <p:spPr>
            <a:xfrm>
              <a:off x="2747481" y="14209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7"/>
                    <a:pt x="39" y="197"/>
                    <a:pt x="98" y="197"/>
                  </a:cubicBezTo>
                  <a:cubicBezTo>
                    <a:pt x="147" y="197"/>
                    <a:pt x="196" y="157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4"/>
            <p:cNvSpPr/>
            <p:nvPr/>
          </p:nvSpPr>
          <p:spPr>
            <a:xfrm>
              <a:off x="2747481" y="14824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8"/>
                    <a:pt x="39" y="197"/>
                    <a:pt x="98" y="197"/>
                  </a:cubicBezTo>
                  <a:cubicBezTo>
                    <a:pt x="147" y="197"/>
                    <a:pt x="196" y="158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4"/>
            <p:cNvSpPr/>
            <p:nvPr/>
          </p:nvSpPr>
          <p:spPr>
            <a:xfrm>
              <a:off x="2730830" y="202702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4"/>
            <p:cNvSpPr/>
            <p:nvPr/>
          </p:nvSpPr>
          <p:spPr>
            <a:xfrm>
              <a:off x="2730830" y="252145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9"/>
                    <a:pt x="0" y="196"/>
                  </a:cubicBezTo>
                  <a:cubicBezTo>
                    <a:pt x="0" y="305"/>
                    <a:pt x="88" y="392"/>
                    <a:pt x="196" y="392"/>
                  </a:cubicBezTo>
                  <a:cubicBezTo>
                    <a:pt x="304" y="392"/>
                    <a:pt x="392" y="305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4"/>
            <p:cNvSpPr/>
            <p:nvPr/>
          </p:nvSpPr>
          <p:spPr>
            <a:xfrm>
              <a:off x="2730830" y="2952684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9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4"/>
            <p:cNvSpPr/>
            <p:nvPr/>
          </p:nvSpPr>
          <p:spPr>
            <a:xfrm>
              <a:off x="2730830" y="338390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9"/>
                    <a:pt x="0" y="196"/>
                  </a:cubicBezTo>
                  <a:cubicBezTo>
                    <a:pt x="0" y="305"/>
                    <a:pt x="88" y="392"/>
                    <a:pt x="196" y="392"/>
                  </a:cubicBezTo>
                  <a:cubicBezTo>
                    <a:pt x="304" y="392"/>
                    <a:pt x="392" y="305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4"/>
            <p:cNvSpPr/>
            <p:nvPr/>
          </p:nvSpPr>
          <p:spPr>
            <a:xfrm>
              <a:off x="2730830" y="1034771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4"/>
            <p:cNvSpPr/>
            <p:nvPr/>
          </p:nvSpPr>
          <p:spPr>
            <a:xfrm>
              <a:off x="2730830" y="1527502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8"/>
                    <a:pt x="0" y="197"/>
                  </a:cubicBezTo>
                  <a:cubicBezTo>
                    <a:pt x="0" y="304"/>
                    <a:pt x="88" y="393"/>
                    <a:pt x="196" y="393"/>
                  </a:cubicBezTo>
                  <a:cubicBezTo>
                    <a:pt x="304" y="393"/>
                    <a:pt x="392" y="304"/>
                    <a:pt x="392" y="197"/>
                  </a:cubicBezTo>
                  <a:cubicBezTo>
                    <a:pt x="392" y="88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4"/>
            <p:cNvSpPr/>
            <p:nvPr/>
          </p:nvSpPr>
          <p:spPr>
            <a:xfrm>
              <a:off x="2747481" y="1605659"/>
              <a:ext cx="33471" cy="35341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98" y="1"/>
                  </a:moveTo>
                  <a:cubicBezTo>
                    <a:pt x="39" y="1"/>
                    <a:pt x="0" y="50"/>
                    <a:pt x="0" y="99"/>
                  </a:cubicBezTo>
                  <a:cubicBezTo>
                    <a:pt x="0" y="158"/>
                    <a:pt x="39" y="207"/>
                    <a:pt x="98" y="207"/>
                  </a:cubicBezTo>
                  <a:cubicBezTo>
                    <a:pt x="147" y="207"/>
                    <a:pt x="196" y="158"/>
                    <a:pt x="196" y="99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4"/>
            <p:cNvSpPr/>
            <p:nvPr/>
          </p:nvSpPr>
          <p:spPr>
            <a:xfrm>
              <a:off x="2747481" y="166733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39" y="1"/>
                    <a:pt x="0" y="49"/>
                    <a:pt x="0" y="99"/>
                  </a:cubicBezTo>
                  <a:cubicBezTo>
                    <a:pt x="0" y="158"/>
                    <a:pt x="39" y="206"/>
                    <a:pt x="98" y="206"/>
                  </a:cubicBezTo>
                  <a:cubicBezTo>
                    <a:pt x="147" y="206"/>
                    <a:pt x="196" y="158"/>
                    <a:pt x="196" y="99"/>
                  </a:cubicBezTo>
                  <a:cubicBezTo>
                    <a:pt x="196" y="49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4"/>
            <p:cNvSpPr/>
            <p:nvPr/>
          </p:nvSpPr>
          <p:spPr>
            <a:xfrm>
              <a:off x="2747481" y="1729012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39" y="0"/>
                    <a:pt x="0" y="49"/>
                    <a:pt x="0" y="108"/>
                  </a:cubicBezTo>
                  <a:cubicBezTo>
                    <a:pt x="0" y="157"/>
                    <a:pt x="39" y="206"/>
                    <a:pt x="98" y="206"/>
                  </a:cubicBezTo>
                  <a:cubicBezTo>
                    <a:pt x="147" y="206"/>
                    <a:pt x="196" y="157"/>
                    <a:pt x="196" y="108"/>
                  </a:cubicBezTo>
                  <a:cubicBezTo>
                    <a:pt x="196" y="49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4"/>
            <p:cNvSpPr/>
            <p:nvPr/>
          </p:nvSpPr>
          <p:spPr>
            <a:xfrm>
              <a:off x="2747481" y="1790518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1"/>
                  </a:moveTo>
                  <a:cubicBezTo>
                    <a:pt x="39" y="1"/>
                    <a:pt x="0" y="50"/>
                    <a:pt x="0" y="108"/>
                  </a:cubicBezTo>
                  <a:cubicBezTo>
                    <a:pt x="0" y="158"/>
                    <a:pt x="39" y="206"/>
                    <a:pt x="98" y="206"/>
                  </a:cubicBezTo>
                  <a:cubicBezTo>
                    <a:pt x="147" y="206"/>
                    <a:pt x="196" y="158"/>
                    <a:pt x="196" y="108"/>
                  </a:cubicBezTo>
                  <a:cubicBezTo>
                    <a:pt x="196" y="5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4"/>
            <p:cNvSpPr/>
            <p:nvPr/>
          </p:nvSpPr>
          <p:spPr>
            <a:xfrm>
              <a:off x="2747481" y="185219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8" y="0"/>
                  </a:moveTo>
                  <a:cubicBezTo>
                    <a:pt x="39" y="0"/>
                    <a:pt x="0" y="50"/>
                    <a:pt x="0" y="108"/>
                  </a:cubicBezTo>
                  <a:cubicBezTo>
                    <a:pt x="0" y="157"/>
                    <a:pt x="39" y="206"/>
                    <a:pt x="98" y="206"/>
                  </a:cubicBezTo>
                  <a:cubicBezTo>
                    <a:pt x="147" y="206"/>
                    <a:pt x="196" y="157"/>
                    <a:pt x="196" y="108"/>
                  </a:cubicBezTo>
                  <a:cubicBezTo>
                    <a:pt x="196" y="5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4"/>
            <p:cNvSpPr/>
            <p:nvPr/>
          </p:nvSpPr>
          <p:spPr>
            <a:xfrm>
              <a:off x="2747481" y="191540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9" y="1"/>
                    <a:pt x="0" y="40"/>
                    <a:pt x="0" y="99"/>
                  </a:cubicBezTo>
                  <a:cubicBezTo>
                    <a:pt x="0" y="148"/>
                    <a:pt x="39" y="197"/>
                    <a:pt x="98" y="197"/>
                  </a:cubicBezTo>
                  <a:cubicBezTo>
                    <a:pt x="147" y="197"/>
                    <a:pt x="196" y="148"/>
                    <a:pt x="196" y="99"/>
                  </a:cubicBezTo>
                  <a:cubicBezTo>
                    <a:pt x="196" y="40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4"/>
            <p:cNvSpPr/>
            <p:nvPr/>
          </p:nvSpPr>
          <p:spPr>
            <a:xfrm>
              <a:off x="2747481" y="19770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9" y="0"/>
                    <a:pt x="0" y="40"/>
                    <a:pt x="0" y="98"/>
                  </a:cubicBezTo>
                  <a:cubicBezTo>
                    <a:pt x="0" y="147"/>
                    <a:pt x="39" y="196"/>
                    <a:pt x="98" y="196"/>
                  </a:cubicBezTo>
                  <a:cubicBezTo>
                    <a:pt x="147" y="196"/>
                    <a:pt x="196" y="147"/>
                    <a:pt x="196" y="98"/>
                  </a:cubicBezTo>
                  <a:cubicBezTo>
                    <a:pt x="196" y="4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4"/>
            <p:cNvSpPr/>
            <p:nvPr/>
          </p:nvSpPr>
          <p:spPr>
            <a:xfrm>
              <a:off x="2749010" y="25370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5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5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4"/>
            <p:cNvSpPr/>
            <p:nvPr/>
          </p:nvSpPr>
          <p:spPr>
            <a:xfrm>
              <a:off x="2749010" y="3153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9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9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4"/>
            <p:cNvSpPr/>
            <p:nvPr/>
          </p:nvSpPr>
          <p:spPr>
            <a:xfrm>
              <a:off x="2749010" y="-1207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40"/>
                    <a:pt x="1" y="98"/>
                  </a:cubicBezTo>
                  <a:cubicBezTo>
                    <a:pt x="1" y="157"/>
                    <a:pt x="50" y="196"/>
                    <a:pt x="99" y="196"/>
                  </a:cubicBezTo>
                  <a:cubicBezTo>
                    <a:pt x="157" y="196"/>
                    <a:pt x="197" y="157"/>
                    <a:pt x="197" y="98"/>
                  </a:cubicBezTo>
                  <a:cubicBezTo>
                    <a:pt x="197" y="40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4"/>
            <p:cNvSpPr/>
            <p:nvPr/>
          </p:nvSpPr>
          <p:spPr>
            <a:xfrm>
              <a:off x="2749010" y="-5926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7"/>
                    <a:pt x="50" y="197"/>
                    <a:pt x="99" y="197"/>
                  </a:cubicBezTo>
                  <a:cubicBezTo>
                    <a:pt x="157" y="197"/>
                    <a:pt x="197" y="15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4"/>
            <p:cNvSpPr/>
            <p:nvPr/>
          </p:nvSpPr>
          <p:spPr>
            <a:xfrm>
              <a:off x="2749010" y="241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7"/>
                    <a:pt x="50" y="197"/>
                    <a:pt x="99" y="197"/>
                  </a:cubicBezTo>
                  <a:cubicBezTo>
                    <a:pt x="157" y="197"/>
                    <a:pt x="197" y="15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4"/>
            <p:cNvSpPr/>
            <p:nvPr/>
          </p:nvSpPr>
          <p:spPr>
            <a:xfrm>
              <a:off x="2749010" y="6392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4"/>
            <p:cNvSpPr/>
            <p:nvPr/>
          </p:nvSpPr>
          <p:spPr>
            <a:xfrm>
              <a:off x="2749010" y="12559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4"/>
            <p:cNvSpPr/>
            <p:nvPr/>
          </p:nvSpPr>
          <p:spPr>
            <a:xfrm>
              <a:off x="2749010" y="18710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5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5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4"/>
            <p:cNvSpPr/>
            <p:nvPr/>
          </p:nvSpPr>
          <p:spPr>
            <a:xfrm>
              <a:off x="2749010" y="24878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9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9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4"/>
            <p:cNvSpPr/>
            <p:nvPr/>
          </p:nvSpPr>
          <p:spPr>
            <a:xfrm>
              <a:off x="2749010" y="-135956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47"/>
                    <a:pt x="50" y="197"/>
                    <a:pt x="99" y="197"/>
                  </a:cubicBezTo>
                  <a:cubicBezTo>
                    <a:pt x="157" y="197"/>
                    <a:pt x="197" y="14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4"/>
            <p:cNvSpPr/>
            <p:nvPr/>
          </p:nvSpPr>
          <p:spPr>
            <a:xfrm>
              <a:off x="2749010" y="-1297886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50" y="0"/>
                    <a:pt x="1" y="39"/>
                    <a:pt x="1" y="98"/>
                  </a:cubicBezTo>
                  <a:cubicBezTo>
                    <a:pt x="1" y="147"/>
                    <a:pt x="50" y="196"/>
                    <a:pt x="99" y="196"/>
                  </a:cubicBezTo>
                  <a:cubicBezTo>
                    <a:pt x="157" y="196"/>
                    <a:pt x="197" y="147"/>
                    <a:pt x="197" y="98"/>
                  </a:cubicBezTo>
                  <a:cubicBezTo>
                    <a:pt x="197" y="3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4"/>
            <p:cNvSpPr/>
            <p:nvPr/>
          </p:nvSpPr>
          <p:spPr>
            <a:xfrm>
              <a:off x="2749010" y="-123638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48"/>
                    <a:pt x="50" y="197"/>
                    <a:pt x="99" y="197"/>
                  </a:cubicBezTo>
                  <a:cubicBezTo>
                    <a:pt x="157" y="197"/>
                    <a:pt x="197" y="148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4"/>
            <p:cNvSpPr/>
            <p:nvPr/>
          </p:nvSpPr>
          <p:spPr>
            <a:xfrm>
              <a:off x="2749010" y="-111302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39"/>
                    <a:pt x="1" y="98"/>
                  </a:cubicBezTo>
                  <a:cubicBezTo>
                    <a:pt x="1" y="147"/>
                    <a:pt x="50" y="196"/>
                    <a:pt x="99" y="196"/>
                  </a:cubicBezTo>
                  <a:cubicBezTo>
                    <a:pt x="157" y="196"/>
                    <a:pt x="197" y="147"/>
                    <a:pt x="197" y="98"/>
                  </a:cubicBezTo>
                  <a:cubicBezTo>
                    <a:pt x="197" y="3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4"/>
            <p:cNvSpPr/>
            <p:nvPr/>
          </p:nvSpPr>
          <p:spPr>
            <a:xfrm>
              <a:off x="2749010" y="-105152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39"/>
                    <a:pt x="1" y="98"/>
                  </a:cubicBezTo>
                  <a:cubicBezTo>
                    <a:pt x="1" y="148"/>
                    <a:pt x="50" y="196"/>
                    <a:pt x="99" y="196"/>
                  </a:cubicBezTo>
                  <a:cubicBezTo>
                    <a:pt x="157" y="196"/>
                    <a:pt x="197" y="148"/>
                    <a:pt x="197" y="98"/>
                  </a:cubicBezTo>
                  <a:cubicBezTo>
                    <a:pt x="197" y="3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4"/>
            <p:cNvSpPr/>
            <p:nvPr/>
          </p:nvSpPr>
          <p:spPr>
            <a:xfrm>
              <a:off x="2749010" y="-98984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39"/>
                    <a:pt x="1" y="98"/>
                  </a:cubicBezTo>
                  <a:cubicBezTo>
                    <a:pt x="1" y="147"/>
                    <a:pt x="50" y="196"/>
                    <a:pt x="99" y="196"/>
                  </a:cubicBezTo>
                  <a:cubicBezTo>
                    <a:pt x="157" y="196"/>
                    <a:pt x="197" y="147"/>
                    <a:pt x="197" y="98"/>
                  </a:cubicBezTo>
                  <a:cubicBezTo>
                    <a:pt x="197" y="3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4"/>
            <p:cNvSpPr/>
            <p:nvPr/>
          </p:nvSpPr>
          <p:spPr>
            <a:xfrm>
              <a:off x="2749010" y="-92833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40"/>
                    <a:pt x="1" y="98"/>
                  </a:cubicBezTo>
                  <a:cubicBezTo>
                    <a:pt x="1" y="148"/>
                    <a:pt x="50" y="196"/>
                    <a:pt x="99" y="196"/>
                  </a:cubicBezTo>
                  <a:cubicBezTo>
                    <a:pt x="157" y="196"/>
                    <a:pt x="197" y="148"/>
                    <a:pt x="197" y="98"/>
                  </a:cubicBezTo>
                  <a:cubicBezTo>
                    <a:pt x="197" y="40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4"/>
            <p:cNvSpPr/>
            <p:nvPr/>
          </p:nvSpPr>
          <p:spPr>
            <a:xfrm>
              <a:off x="2749010" y="-86666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40"/>
                    <a:pt x="1" y="98"/>
                  </a:cubicBezTo>
                  <a:cubicBezTo>
                    <a:pt x="1" y="147"/>
                    <a:pt x="50" y="196"/>
                    <a:pt x="99" y="196"/>
                  </a:cubicBezTo>
                  <a:cubicBezTo>
                    <a:pt x="157" y="196"/>
                    <a:pt x="197" y="147"/>
                    <a:pt x="197" y="98"/>
                  </a:cubicBezTo>
                  <a:cubicBezTo>
                    <a:pt x="197" y="40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4"/>
            <p:cNvSpPr/>
            <p:nvPr/>
          </p:nvSpPr>
          <p:spPr>
            <a:xfrm>
              <a:off x="2749010" y="-80515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7"/>
                    <a:pt x="50" y="197"/>
                    <a:pt x="99" y="197"/>
                  </a:cubicBezTo>
                  <a:cubicBezTo>
                    <a:pt x="157" y="197"/>
                    <a:pt x="197" y="15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4"/>
            <p:cNvSpPr/>
            <p:nvPr/>
          </p:nvSpPr>
          <p:spPr>
            <a:xfrm>
              <a:off x="2749010" y="-74347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7"/>
                    <a:pt x="50" y="197"/>
                    <a:pt x="99" y="197"/>
                  </a:cubicBezTo>
                  <a:cubicBezTo>
                    <a:pt x="157" y="197"/>
                    <a:pt x="197" y="15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4"/>
            <p:cNvSpPr/>
            <p:nvPr/>
          </p:nvSpPr>
          <p:spPr>
            <a:xfrm>
              <a:off x="2732359" y="-199096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5"/>
                    <a:pt x="89" y="392"/>
                    <a:pt x="197" y="392"/>
                  </a:cubicBezTo>
                  <a:cubicBezTo>
                    <a:pt x="305" y="392"/>
                    <a:pt x="393" y="305"/>
                    <a:pt x="393" y="196"/>
                  </a:cubicBezTo>
                  <a:cubicBezTo>
                    <a:pt x="393" y="89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4"/>
            <p:cNvSpPr/>
            <p:nvPr/>
          </p:nvSpPr>
          <p:spPr>
            <a:xfrm>
              <a:off x="2732359" y="293805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9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4"/>
            <p:cNvSpPr/>
            <p:nvPr/>
          </p:nvSpPr>
          <p:spPr>
            <a:xfrm>
              <a:off x="2732359" y="-1191354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9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4"/>
            <p:cNvSpPr/>
            <p:nvPr/>
          </p:nvSpPr>
          <p:spPr>
            <a:xfrm>
              <a:off x="2732359" y="-698623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9"/>
                    <a:pt x="1" y="197"/>
                  </a:cubicBezTo>
                  <a:cubicBezTo>
                    <a:pt x="1" y="305"/>
                    <a:pt x="89" y="393"/>
                    <a:pt x="197" y="393"/>
                  </a:cubicBezTo>
                  <a:cubicBezTo>
                    <a:pt x="305" y="393"/>
                    <a:pt x="393" y="305"/>
                    <a:pt x="393" y="197"/>
                  </a:cubicBezTo>
                  <a:cubicBezTo>
                    <a:pt x="393" y="89"/>
                    <a:pt x="305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4"/>
            <p:cNvSpPr/>
            <p:nvPr/>
          </p:nvSpPr>
          <p:spPr>
            <a:xfrm>
              <a:off x="2749010" y="-62029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7"/>
                    <a:pt x="50" y="197"/>
                    <a:pt x="99" y="197"/>
                  </a:cubicBezTo>
                  <a:cubicBezTo>
                    <a:pt x="157" y="197"/>
                    <a:pt x="197" y="157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4"/>
            <p:cNvSpPr/>
            <p:nvPr/>
          </p:nvSpPr>
          <p:spPr>
            <a:xfrm>
              <a:off x="2749010" y="-55879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4"/>
            <p:cNvSpPr/>
            <p:nvPr/>
          </p:nvSpPr>
          <p:spPr>
            <a:xfrm>
              <a:off x="2749010" y="-49711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49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49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4"/>
            <p:cNvSpPr/>
            <p:nvPr/>
          </p:nvSpPr>
          <p:spPr>
            <a:xfrm>
              <a:off x="2749010" y="-435437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50" y="0"/>
                    <a:pt x="1" y="49"/>
                    <a:pt x="1" y="98"/>
                  </a:cubicBezTo>
                  <a:cubicBezTo>
                    <a:pt x="1" y="157"/>
                    <a:pt x="50" y="196"/>
                    <a:pt x="99" y="196"/>
                  </a:cubicBezTo>
                  <a:cubicBezTo>
                    <a:pt x="157" y="196"/>
                    <a:pt x="197" y="157"/>
                    <a:pt x="197" y="98"/>
                  </a:cubicBezTo>
                  <a:cubicBezTo>
                    <a:pt x="197" y="4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4"/>
            <p:cNvSpPr/>
            <p:nvPr/>
          </p:nvSpPr>
          <p:spPr>
            <a:xfrm>
              <a:off x="2749010" y="-37393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50" y="1"/>
                    <a:pt x="1" y="50"/>
                    <a:pt x="1" y="99"/>
                  </a:cubicBezTo>
                  <a:cubicBezTo>
                    <a:pt x="1" y="158"/>
                    <a:pt x="50" y="197"/>
                    <a:pt x="99" y="197"/>
                  </a:cubicBezTo>
                  <a:cubicBezTo>
                    <a:pt x="157" y="197"/>
                    <a:pt x="197" y="158"/>
                    <a:pt x="197" y="99"/>
                  </a:cubicBezTo>
                  <a:cubicBezTo>
                    <a:pt x="197" y="50"/>
                    <a:pt x="15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4"/>
            <p:cNvSpPr/>
            <p:nvPr/>
          </p:nvSpPr>
          <p:spPr>
            <a:xfrm>
              <a:off x="2749010" y="-31225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50"/>
                    <a:pt x="1" y="98"/>
                  </a:cubicBezTo>
                  <a:cubicBezTo>
                    <a:pt x="1" y="157"/>
                    <a:pt x="50" y="196"/>
                    <a:pt x="99" y="196"/>
                  </a:cubicBezTo>
                  <a:cubicBezTo>
                    <a:pt x="157" y="196"/>
                    <a:pt x="197" y="157"/>
                    <a:pt x="197" y="98"/>
                  </a:cubicBezTo>
                  <a:cubicBezTo>
                    <a:pt x="197" y="50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4"/>
            <p:cNvSpPr/>
            <p:nvPr/>
          </p:nvSpPr>
          <p:spPr>
            <a:xfrm>
              <a:off x="2749010" y="-25057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50" y="0"/>
                    <a:pt x="1" y="49"/>
                    <a:pt x="1" y="98"/>
                  </a:cubicBezTo>
                  <a:cubicBezTo>
                    <a:pt x="1" y="157"/>
                    <a:pt x="50" y="196"/>
                    <a:pt x="99" y="196"/>
                  </a:cubicBezTo>
                  <a:cubicBezTo>
                    <a:pt x="157" y="196"/>
                    <a:pt x="197" y="157"/>
                    <a:pt x="197" y="98"/>
                  </a:cubicBezTo>
                  <a:cubicBezTo>
                    <a:pt x="197" y="49"/>
                    <a:pt x="157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4"/>
            <p:cNvSpPr/>
            <p:nvPr/>
          </p:nvSpPr>
          <p:spPr>
            <a:xfrm>
              <a:off x="2359413" y="1056349"/>
              <a:ext cx="175002" cy="306518"/>
            </a:xfrm>
            <a:custGeom>
              <a:avLst/>
              <a:gdLst/>
              <a:ahLst/>
              <a:cxnLst/>
              <a:rect l="l" t="t" r="r" b="b"/>
              <a:pathLst>
                <a:path w="1030" h="1804" extrusionOk="0">
                  <a:moveTo>
                    <a:pt x="520" y="118"/>
                  </a:moveTo>
                  <a:cubicBezTo>
                    <a:pt x="736" y="118"/>
                    <a:pt x="912" y="304"/>
                    <a:pt x="912" y="520"/>
                  </a:cubicBezTo>
                  <a:cubicBezTo>
                    <a:pt x="912" y="696"/>
                    <a:pt x="667" y="1245"/>
                    <a:pt x="520" y="1539"/>
                  </a:cubicBezTo>
                  <a:cubicBezTo>
                    <a:pt x="373" y="1245"/>
                    <a:pt x="118" y="696"/>
                    <a:pt x="118" y="520"/>
                  </a:cubicBezTo>
                  <a:cubicBezTo>
                    <a:pt x="118" y="304"/>
                    <a:pt x="295" y="118"/>
                    <a:pt x="520" y="118"/>
                  </a:cubicBezTo>
                  <a:close/>
                  <a:moveTo>
                    <a:pt x="520" y="0"/>
                  </a:moveTo>
                  <a:cubicBezTo>
                    <a:pt x="226" y="0"/>
                    <a:pt x="1" y="235"/>
                    <a:pt x="1" y="520"/>
                  </a:cubicBezTo>
                  <a:cubicBezTo>
                    <a:pt x="1" y="784"/>
                    <a:pt x="412" y="1607"/>
                    <a:pt x="462" y="1705"/>
                  </a:cubicBezTo>
                  <a:lnTo>
                    <a:pt x="520" y="1803"/>
                  </a:lnTo>
                  <a:lnTo>
                    <a:pt x="569" y="1705"/>
                  </a:lnTo>
                  <a:cubicBezTo>
                    <a:pt x="618" y="1607"/>
                    <a:pt x="1030" y="784"/>
                    <a:pt x="1030" y="520"/>
                  </a:cubicBezTo>
                  <a:cubicBezTo>
                    <a:pt x="1030" y="235"/>
                    <a:pt x="804" y="0"/>
                    <a:pt x="52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4"/>
            <p:cNvSpPr/>
            <p:nvPr/>
          </p:nvSpPr>
          <p:spPr>
            <a:xfrm>
              <a:off x="2279557" y="1306962"/>
              <a:ext cx="336412" cy="190809"/>
            </a:xfrm>
            <a:custGeom>
              <a:avLst/>
              <a:gdLst/>
              <a:ahLst/>
              <a:cxnLst/>
              <a:rect l="l" t="t" r="r" b="b"/>
              <a:pathLst>
                <a:path w="1980" h="1123" extrusionOk="0">
                  <a:moveTo>
                    <a:pt x="985" y="0"/>
                  </a:moveTo>
                  <a:cubicBezTo>
                    <a:pt x="885" y="0"/>
                    <a:pt x="784" y="15"/>
                    <a:pt x="686" y="44"/>
                  </a:cubicBezTo>
                  <a:cubicBezTo>
                    <a:pt x="529" y="93"/>
                    <a:pt x="402" y="211"/>
                    <a:pt x="333" y="358"/>
                  </a:cubicBezTo>
                  <a:lnTo>
                    <a:pt x="0" y="1122"/>
                  </a:lnTo>
                  <a:lnTo>
                    <a:pt x="1980" y="1122"/>
                  </a:lnTo>
                  <a:lnTo>
                    <a:pt x="1637" y="358"/>
                  </a:lnTo>
                  <a:cubicBezTo>
                    <a:pt x="1578" y="211"/>
                    <a:pt x="1441" y="93"/>
                    <a:pt x="1284" y="44"/>
                  </a:cubicBezTo>
                  <a:cubicBezTo>
                    <a:pt x="1186" y="15"/>
                    <a:pt x="1086" y="0"/>
                    <a:pt x="98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4"/>
            <p:cNvSpPr/>
            <p:nvPr/>
          </p:nvSpPr>
          <p:spPr>
            <a:xfrm>
              <a:off x="2441139" y="1337715"/>
              <a:ext cx="10024" cy="83426"/>
            </a:xfrm>
            <a:custGeom>
              <a:avLst/>
              <a:gdLst/>
              <a:ahLst/>
              <a:cxnLst/>
              <a:rect l="l" t="t" r="r" b="b"/>
              <a:pathLst>
                <a:path w="59" h="491" extrusionOk="0">
                  <a:moveTo>
                    <a:pt x="29" y="1"/>
                  </a:moveTo>
                  <a:cubicBezTo>
                    <a:pt x="10" y="1"/>
                    <a:pt x="0" y="10"/>
                    <a:pt x="0" y="30"/>
                  </a:cubicBezTo>
                  <a:lnTo>
                    <a:pt x="0" y="461"/>
                  </a:lnTo>
                  <a:cubicBezTo>
                    <a:pt x="0" y="480"/>
                    <a:pt x="10" y="491"/>
                    <a:pt x="29" y="491"/>
                  </a:cubicBezTo>
                  <a:cubicBezTo>
                    <a:pt x="49" y="491"/>
                    <a:pt x="59" y="480"/>
                    <a:pt x="59" y="461"/>
                  </a:cubicBezTo>
                  <a:lnTo>
                    <a:pt x="59" y="30"/>
                  </a:lnTo>
                  <a:cubicBezTo>
                    <a:pt x="59" y="10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4"/>
            <p:cNvSpPr/>
            <p:nvPr/>
          </p:nvSpPr>
          <p:spPr>
            <a:xfrm>
              <a:off x="2381161" y="1357764"/>
              <a:ext cx="10194" cy="63376"/>
            </a:xfrm>
            <a:custGeom>
              <a:avLst/>
              <a:gdLst/>
              <a:ahLst/>
              <a:cxnLst/>
              <a:rect l="l" t="t" r="r" b="b"/>
              <a:pathLst>
                <a:path w="60" h="373" extrusionOk="0">
                  <a:moveTo>
                    <a:pt x="29" y="0"/>
                  </a:moveTo>
                  <a:cubicBezTo>
                    <a:pt x="20" y="0"/>
                    <a:pt x="0" y="20"/>
                    <a:pt x="0" y="29"/>
                  </a:cubicBezTo>
                  <a:lnTo>
                    <a:pt x="0" y="343"/>
                  </a:lnTo>
                  <a:cubicBezTo>
                    <a:pt x="0" y="362"/>
                    <a:pt x="20" y="373"/>
                    <a:pt x="29" y="373"/>
                  </a:cubicBezTo>
                  <a:cubicBezTo>
                    <a:pt x="49" y="373"/>
                    <a:pt x="59" y="362"/>
                    <a:pt x="59" y="343"/>
                  </a:cubicBezTo>
                  <a:lnTo>
                    <a:pt x="59" y="29"/>
                  </a:lnTo>
                  <a:cubicBezTo>
                    <a:pt x="59" y="20"/>
                    <a:pt x="49" y="0"/>
                    <a:pt x="2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4"/>
            <p:cNvSpPr/>
            <p:nvPr/>
          </p:nvSpPr>
          <p:spPr>
            <a:xfrm>
              <a:off x="2504344" y="1357764"/>
              <a:ext cx="10194" cy="63376"/>
            </a:xfrm>
            <a:custGeom>
              <a:avLst/>
              <a:gdLst/>
              <a:ahLst/>
              <a:cxnLst/>
              <a:rect l="l" t="t" r="r" b="b"/>
              <a:pathLst>
                <a:path w="60" h="373" extrusionOk="0">
                  <a:moveTo>
                    <a:pt x="30" y="0"/>
                  </a:moveTo>
                  <a:cubicBezTo>
                    <a:pt x="10" y="0"/>
                    <a:pt x="1" y="20"/>
                    <a:pt x="1" y="29"/>
                  </a:cubicBezTo>
                  <a:lnTo>
                    <a:pt x="1" y="343"/>
                  </a:lnTo>
                  <a:cubicBezTo>
                    <a:pt x="1" y="362"/>
                    <a:pt x="10" y="373"/>
                    <a:pt x="30" y="373"/>
                  </a:cubicBezTo>
                  <a:cubicBezTo>
                    <a:pt x="49" y="373"/>
                    <a:pt x="59" y="362"/>
                    <a:pt x="59" y="343"/>
                  </a:cubicBezTo>
                  <a:lnTo>
                    <a:pt x="59" y="29"/>
                  </a:lnTo>
                  <a:cubicBezTo>
                    <a:pt x="59" y="2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4"/>
            <p:cNvSpPr/>
            <p:nvPr/>
          </p:nvSpPr>
          <p:spPr>
            <a:xfrm>
              <a:off x="1953166" y="1432524"/>
              <a:ext cx="987488" cy="989216"/>
            </a:xfrm>
            <a:custGeom>
              <a:avLst/>
              <a:gdLst/>
              <a:ahLst/>
              <a:cxnLst/>
              <a:rect l="l" t="t" r="r" b="b"/>
              <a:pathLst>
                <a:path w="5812" h="5822" extrusionOk="0">
                  <a:moveTo>
                    <a:pt x="2911" y="1"/>
                  </a:moveTo>
                  <a:cubicBezTo>
                    <a:pt x="1304" y="1"/>
                    <a:pt x="1" y="1304"/>
                    <a:pt x="1" y="2912"/>
                  </a:cubicBezTo>
                  <a:cubicBezTo>
                    <a:pt x="1" y="4519"/>
                    <a:pt x="1304" y="5821"/>
                    <a:pt x="2911" y="5821"/>
                  </a:cubicBezTo>
                  <a:cubicBezTo>
                    <a:pt x="4508" y="5821"/>
                    <a:pt x="5812" y="4519"/>
                    <a:pt x="5812" y="2912"/>
                  </a:cubicBezTo>
                  <a:cubicBezTo>
                    <a:pt x="5812" y="1304"/>
                    <a:pt x="4508" y="1"/>
                    <a:pt x="291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4"/>
            <p:cNvSpPr/>
            <p:nvPr/>
          </p:nvSpPr>
          <p:spPr>
            <a:xfrm>
              <a:off x="2484295" y="1447645"/>
              <a:ext cx="43496" cy="1699"/>
            </a:xfrm>
            <a:custGeom>
              <a:avLst/>
              <a:gdLst/>
              <a:ahLst/>
              <a:cxnLst/>
              <a:rect l="l" t="t" r="r" b="b"/>
              <a:pathLst>
                <a:path w="256" h="10" extrusionOk="0">
                  <a:moveTo>
                    <a:pt x="1" y="0"/>
                  </a:moveTo>
                  <a:cubicBezTo>
                    <a:pt x="89" y="0"/>
                    <a:pt x="167" y="0"/>
                    <a:pt x="256" y="10"/>
                  </a:cubicBezTo>
                  <a:cubicBezTo>
                    <a:pt x="217" y="0"/>
                    <a:pt x="187" y="0"/>
                    <a:pt x="1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4"/>
            <p:cNvSpPr/>
            <p:nvPr/>
          </p:nvSpPr>
          <p:spPr>
            <a:xfrm>
              <a:off x="2464416" y="1437961"/>
              <a:ext cx="43496" cy="8156"/>
            </a:xfrm>
            <a:custGeom>
              <a:avLst/>
              <a:gdLst/>
              <a:ahLst/>
              <a:cxnLst/>
              <a:rect l="l" t="t" r="r" b="b"/>
              <a:pathLst>
                <a:path w="256" h="48" extrusionOk="0">
                  <a:moveTo>
                    <a:pt x="208" y="1"/>
                  </a:moveTo>
                  <a:cubicBezTo>
                    <a:pt x="184" y="1"/>
                    <a:pt x="152" y="3"/>
                    <a:pt x="118" y="8"/>
                  </a:cubicBezTo>
                  <a:cubicBezTo>
                    <a:pt x="59" y="18"/>
                    <a:pt x="0" y="38"/>
                    <a:pt x="0" y="47"/>
                  </a:cubicBezTo>
                  <a:lnTo>
                    <a:pt x="245" y="8"/>
                  </a:lnTo>
                  <a:lnTo>
                    <a:pt x="255" y="8"/>
                  </a:lnTo>
                  <a:cubicBezTo>
                    <a:pt x="250" y="3"/>
                    <a:pt x="233" y="1"/>
                    <a:pt x="2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4"/>
            <p:cNvSpPr/>
            <p:nvPr/>
          </p:nvSpPr>
          <p:spPr>
            <a:xfrm>
              <a:off x="2447765" y="1433203"/>
              <a:ext cx="15122" cy="11214"/>
            </a:xfrm>
            <a:custGeom>
              <a:avLst/>
              <a:gdLst/>
              <a:ahLst/>
              <a:cxnLst/>
              <a:rect l="l" t="t" r="r" b="b"/>
              <a:pathLst>
                <a:path w="89" h="66" extrusionOk="0">
                  <a:moveTo>
                    <a:pt x="60" y="0"/>
                  </a:moveTo>
                  <a:cubicBezTo>
                    <a:pt x="43" y="0"/>
                    <a:pt x="21" y="5"/>
                    <a:pt x="10" y="16"/>
                  </a:cubicBezTo>
                  <a:cubicBezTo>
                    <a:pt x="10" y="27"/>
                    <a:pt x="0" y="56"/>
                    <a:pt x="10" y="66"/>
                  </a:cubicBezTo>
                  <a:cubicBezTo>
                    <a:pt x="20" y="56"/>
                    <a:pt x="79" y="16"/>
                    <a:pt x="79" y="16"/>
                  </a:cubicBezTo>
                  <a:lnTo>
                    <a:pt x="88" y="7"/>
                  </a:lnTo>
                  <a:cubicBezTo>
                    <a:pt x="84" y="3"/>
                    <a:pt x="73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4"/>
            <p:cNvSpPr/>
            <p:nvPr/>
          </p:nvSpPr>
          <p:spPr>
            <a:xfrm>
              <a:off x="2404439" y="1434732"/>
              <a:ext cx="28374" cy="9685"/>
            </a:xfrm>
            <a:custGeom>
              <a:avLst/>
              <a:gdLst/>
              <a:ahLst/>
              <a:cxnLst/>
              <a:rect l="l" t="t" r="r" b="b"/>
              <a:pathLst>
                <a:path w="167" h="57" extrusionOk="0">
                  <a:moveTo>
                    <a:pt x="35" y="0"/>
                  </a:moveTo>
                  <a:cubicBezTo>
                    <a:pt x="17" y="0"/>
                    <a:pt x="5" y="3"/>
                    <a:pt x="1" y="7"/>
                  </a:cubicBezTo>
                  <a:cubicBezTo>
                    <a:pt x="1" y="7"/>
                    <a:pt x="10" y="7"/>
                    <a:pt x="49" y="18"/>
                  </a:cubicBezTo>
                  <a:cubicBezTo>
                    <a:pt x="88" y="27"/>
                    <a:pt x="108" y="37"/>
                    <a:pt x="138" y="47"/>
                  </a:cubicBezTo>
                  <a:cubicBezTo>
                    <a:pt x="157" y="57"/>
                    <a:pt x="167" y="57"/>
                    <a:pt x="167" y="57"/>
                  </a:cubicBezTo>
                  <a:cubicBezTo>
                    <a:pt x="167" y="47"/>
                    <a:pt x="138" y="18"/>
                    <a:pt x="99" y="7"/>
                  </a:cubicBezTo>
                  <a:cubicBezTo>
                    <a:pt x="74" y="3"/>
                    <a:pt x="52" y="0"/>
                    <a:pt x="3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4"/>
            <p:cNvSpPr/>
            <p:nvPr/>
          </p:nvSpPr>
          <p:spPr>
            <a:xfrm>
              <a:off x="2362811" y="1442378"/>
              <a:ext cx="56748" cy="4927"/>
            </a:xfrm>
            <a:custGeom>
              <a:avLst/>
              <a:gdLst/>
              <a:ahLst/>
              <a:cxnLst/>
              <a:rect l="l" t="t" r="r" b="b"/>
              <a:pathLst>
                <a:path w="334" h="29" extrusionOk="0">
                  <a:moveTo>
                    <a:pt x="106" y="1"/>
                  </a:moveTo>
                  <a:cubicBezTo>
                    <a:pt x="52" y="1"/>
                    <a:pt x="8" y="4"/>
                    <a:pt x="0" y="12"/>
                  </a:cubicBezTo>
                  <a:lnTo>
                    <a:pt x="128" y="12"/>
                  </a:lnTo>
                  <a:cubicBezTo>
                    <a:pt x="196" y="21"/>
                    <a:pt x="246" y="21"/>
                    <a:pt x="294" y="21"/>
                  </a:cubicBezTo>
                  <a:cubicBezTo>
                    <a:pt x="309" y="26"/>
                    <a:pt x="317" y="29"/>
                    <a:pt x="321" y="29"/>
                  </a:cubicBezTo>
                  <a:cubicBezTo>
                    <a:pt x="326" y="29"/>
                    <a:pt x="329" y="26"/>
                    <a:pt x="333" y="21"/>
                  </a:cubicBezTo>
                  <a:cubicBezTo>
                    <a:pt x="304" y="9"/>
                    <a:pt x="192" y="1"/>
                    <a:pt x="1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4"/>
            <p:cNvSpPr/>
            <p:nvPr/>
          </p:nvSpPr>
          <p:spPr>
            <a:xfrm>
              <a:off x="2341233" y="1450534"/>
              <a:ext cx="71700" cy="7306"/>
            </a:xfrm>
            <a:custGeom>
              <a:avLst/>
              <a:gdLst/>
              <a:ahLst/>
              <a:cxnLst/>
              <a:rect l="l" t="t" r="r" b="b"/>
              <a:pathLst>
                <a:path w="422" h="43" extrusionOk="0">
                  <a:moveTo>
                    <a:pt x="375" y="0"/>
                  </a:moveTo>
                  <a:cubicBezTo>
                    <a:pt x="268" y="0"/>
                    <a:pt x="16" y="18"/>
                    <a:pt x="0" y="42"/>
                  </a:cubicBezTo>
                  <a:cubicBezTo>
                    <a:pt x="10" y="42"/>
                    <a:pt x="10" y="42"/>
                    <a:pt x="186" y="23"/>
                  </a:cubicBezTo>
                  <a:cubicBezTo>
                    <a:pt x="264" y="12"/>
                    <a:pt x="343" y="12"/>
                    <a:pt x="421" y="3"/>
                  </a:cubicBezTo>
                  <a:cubicBezTo>
                    <a:pt x="416" y="1"/>
                    <a:pt x="399" y="0"/>
                    <a:pt x="3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4"/>
            <p:cNvSpPr/>
            <p:nvPr/>
          </p:nvSpPr>
          <p:spPr>
            <a:xfrm>
              <a:off x="2346161" y="1455801"/>
              <a:ext cx="68472" cy="16821"/>
            </a:xfrm>
            <a:custGeom>
              <a:avLst/>
              <a:gdLst/>
              <a:ahLst/>
              <a:cxnLst/>
              <a:rect l="l" t="t" r="r" b="b"/>
              <a:pathLst>
                <a:path w="403" h="99" extrusionOk="0">
                  <a:moveTo>
                    <a:pt x="391" y="0"/>
                  </a:moveTo>
                  <a:cubicBezTo>
                    <a:pt x="320" y="0"/>
                    <a:pt x="10" y="62"/>
                    <a:pt x="0" y="99"/>
                  </a:cubicBezTo>
                  <a:cubicBezTo>
                    <a:pt x="20" y="99"/>
                    <a:pt x="89" y="79"/>
                    <a:pt x="187" y="50"/>
                  </a:cubicBezTo>
                  <a:cubicBezTo>
                    <a:pt x="275" y="31"/>
                    <a:pt x="314" y="21"/>
                    <a:pt x="373" y="11"/>
                  </a:cubicBezTo>
                  <a:cubicBezTo>
                    <a:pt x="392" y="1"/>
                    <a:pt x="392" y="1"/>
                    <a:pt x="402" y="1"/>
                  </a:cubicBezTo>
                  <a:cubicBezTo>
                    <a:pt x="400" y="0"/>
                    <a:pt x="396" y="0"/>
                    <a:pt x="39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4"/>
            <p:cNvSpPr/>
            <p:nvPr/>
          </p:nvSpPr>
          <p:spPr>
            <a:xfrm>
              <a:off x="2377593" y="1459199"/>
              <a:ext cx="47064" cy="24977"/>
            </a:xfrm>
            <a:custGeom>
              <a:avLst/>
              <a:gdLst/>
              <a:ahLst/>
              <a:cxnLst/>
              <a:rect l="l" t="t" r="r" b="b"/>
              <a:pathLst>
                <a:path w="277" h="147" extrusionOk="0">
                  <a:moveTo>
                    <a:pt x="276" y="1"/>
                  </a:moveTo>
                  <a:cubicBezTo>
                    <a:pt x="237" y="1"/>
                    <a:pt x="11" y="99"/>
                    <a:pt x="2" y="138"/>
                  </a:cubicBezTo>
                  <a:cubicBezTo>
                    <a:pt x="2" y="142"/>
                    <a:pt x="0" y="147"/>
                    <a:pt x="7" y="147"/>
                  </a:cubicBezTo>
                  <a:cubicBezTo>
                    <a:pt x="19" y="147"/>
                    <a:pt x="52" y="133"/>
                    <a:pt x="148" y="79"/>
                  </a:cubicBezTo>
                  <a:lnTo>
                    <a:pt x="27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4"/>
            <p:cNvSpPr/>
            <p:nvPr/>
          </p:nvSpPr>
          <p:spPr>
            <a:xfrm>
              <a:off x="2419391" y="1460898"/>
              <a:ext cx="20049" cy="29564"/>
            </a:xfrm>
            <a:custGeom>
              <a:avLst/>
              <a:gdLst/>
              <a:ahLst/>
              <a:cxnLst/>
              <a:rect l="l" t="t" r="r" b="b"/>
              <a:pathLst>
                <a:path w="118" h="174" extrusionOk="0">
                  <a:moveTo>
                    <a:pt x="109" y="1"/>
                  </a:moveTo>
                  <a:cubicBezTo>
                    <a:pt x="89" y="10"/>
                    <a:pt x="0" y="128"/>
                    <a:pt x="20" y="167"/>
                  </a:cubicBezTo>
                  <a:cubicBezTo>
                    <a:pt x="22" y="172"/>
                    <a:pt x="26" y="174"/>
                    <a:pt x="32" y="174"/>
                  </a:cubicBezTo>
                  <a:cubicBezTo>
                    <a:pt x="48" y="174"/>
                    <a:pt x="76" y="148"/>
                    <a:pt x="98" y="89"/>
                  </a:cubicBezTo>
                  <a:cubicBezTo>
                    <a:pt x="109" y="79"/>
                    <a:pt x="118" y="10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4"/>
            <p:cNvSpPr/>
            <p:nvPr/>
          </p:nvSpPr>
          <p:spPr>
            <a:xfrm>
              <a:off x="2454391" y="1460898"/>
              <a:ext cx="26845" cy="28375"/>
            </a:xfrm>
            <a:custGeom>
              <a:avLst/>
              <a:gdLst/>
              <a:ahLst/>
              <a:cxnLst/>
              <a:rect l="l" t="t" r="r" b="b"/>
              <a:pathLst>
                <a:path w="158" h="167" extrusionOk="0">
                  <a:moveTo>
                    <a:pt x="1" y="1"/>
                  </a:moveTo>
                  <a:cubicBezTo>
                    <a:pt x="1" y="10"/>
                    <a:pt x="49" y="89"/>
                    <a:pt x="69" y="118"/>
                  </a:cubicBezTo>
                  <a:cubicBezTo>
                    <a:pt x="99" y="158"/>
                    <a:pt x="118" y="167"/>
                    <a:pt x="138" y="167"/>
                  </a:cubicBezTo>
                  <a:cubicBezTo>
                    <a:pt x="157" y="167"/>
                    <a:pt x="157" y="138"/>
                    <a:pt x="108" y="79"/>
                  </a:cubicBezTo>
                  <a:cubicBezTo>
                    <a:pt x="69" y="49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4"/>
            <p:cNvSpPr/>
            <p:nvPr/>
          </p:nvSpPr>
          <p:spPr>
            <a:xfrm>
              <a:off x="2605779" y="1459199"/>
              <a:ext cx="33471" cy="13423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" y="1"/>
                  </a:moveTo>
                  <a:lnTo>
                    <a:pt x="66" y="24"/>
                  </a:lnTo>
                  <a:lnTo>
                    <a:pt x="66" y="24"/>
                  </a:lnTo>
                  <a:cubicBezTo>
                    <a:pt x="49" y="17"/>
                    <a:pt x="31" y="9"/>
                    <a:pt x="11" y="1"/>
                  </a:cubicBezTo>
                  <a:close/>
                  <a:moveTo>
                    <a:pt x="66" y="24"/>
                  </a:moveTo>
                  <a:cubicBezTo>
                    <a:pt x="109" y="42"/>
                    <a:pt x="148" y="58"/>
                    <a:pt x="197" y="79"/>
                  </a:cubicBezTo>
                  <a:lnTo>
                    <a:pt x="109" y="40"/>
                  </a:lnTo>
                  <a:lnTo>
                    <a:pt x="66" y="24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4"/>
            <p:cNvSpPr/>
            <p:nvPr/>
          </p:nvSpPr>
          <p:spPr>
            <a:xfrm>
              <a:off x="2201400" y="1469224"/>
              <a:ext cx="56748" cy="26846"/>
            </a:xfrm>
            <a:custGeom>
              <a:avLst/>
              <a:gdLst/>
              <a:ahLst/>
              <a:cxnLst/>
              <a:rect l="l" t="t" r="r" b="b"/>
              <a:pathLst>
                <a:path w="334" h="158" extrusionOk="0">
                  <a:moveTo>
                    <a:pt x="333" y="0"/>
                  </a:moveTo>
                  <a:cubicBezTo>
                    <a:pt x="284" y="0"/>
                    <a:pt x="9" y="138"/>
                    <a:pt x="0" y="157"/>
                  </a:cubicBezTo>
                  <a:cubicBezTo>
                    <a:pt x="39" y="138"/>
                    <a:pt x="68" y="118"/>
                    <a:pt x="107" y="109"/>
                  </a:cubicBezTo>
                  <a:cubicBezTo>
                    <a:pt x="186" y="69"/>
                    <a:pt x="264" y="50"/>
                    <a:pt x="333" y="11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4"/>
            <p:cNvSpPr/>
            <p:nvPr/>
          </p:nvSpPr>
          <p:spPr>
            <a:xfrm>
              <a:off x="2177953" y="1496918"/>
              <a:ext cx="61845" cy="35341"/>
            </a:xfrm>
            <a:custGeom>
              <a:avLst/>
              <a:gdLst/>
              <a:ahLst/>
              <a:cxnLst/>
              <a:rect l="l" t="t" r="r" b="b"/>
              <a:pathLst>
                <a:path w="364" h="208" extrusionOk="0">
                  <a:moveTo>
                    <a:pt x="351" y="1"/>
                  </a:moveTo>
                  <a:cubicBezTo>
                    <a:pt x="286" y="1"/>
                    <a:pt x="10" y="155"/>
                    <a:pt x="1" y="200"/>
                  </a:cubicBezTo>
                  <a:cubicBezTo>
                    <a:pt x="1" y="205"/>
                    <a:pt x="5" y="208"/>
                    <a:pt x="13" y="208"/>
                  </a:cubicBezTo>
                  <a:cubicBezTo>
                    <a:pt x="37" y="208"/>
                    <a:pt x="96" y="186"/>
                    <a:pt x="177" y="141"/>
                  </a:cubicBezTo>
                  <a:cubicBezTo>
                    <a:pt x="197" y="131"/>
                    <a:pt x="363" y="33"/>
                    <a:pt x="363" y="4"/>
                  </a:cubicBezTo>
                  <a:cubicBezTo>
                    <a:pt x="361" y="2"/>
                    <a:pt x="357" y="1"/>
                    <a:pt x="3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4"/>
            <p:cNvSpPr/>
            <p:nvPr/>
          </p:nvSpPr>
          <p:spPr>
            <a:xfrm>
              <a:off x="2222978" y="1525463"/>
              <a:ext cx="58447" cy="43157"/>
            </a:xfrm>
            <a:custGeom>
              <a:avLst/>
              <a:gdLst/>
              <a:ahLst/>
              <a:cxnLst/>
              <a:rect l="l" t="t" r="r" b="b"/>
              <a:pathLst>
                <a:path w="344" h="254" extrusionOk="0">
                  <a:moveTo>
                    <a:pt x="300" y="1"/>
                  </a:moveTo>
                  <a:cubicBezTo>
                    <a:pt x="211" y="1"/>
                    <a:pt x="0" y="163"/>
                    <a:pt x="0" y="228"/>
                  </a:cubicBezTo>
                  <a:cubicBezTo>
                    <a:pt x="0" y="245"/>
                    <a:pt x="11" y="254"/>
                    <a:pt x="30" y="254"/>
                  </a:cubicBezTo>
                  <a:cubicBezTo>
                    <a:pt x="65" y="254"/>
                    <a:pt x="129" y="223"/>
                    <a:pt x="206" y="159"/>
                  </a:cubicBezTo>
                  <a:cubicBezTo>
                    <a:pt x="245" y="120"/>
                    <a:pt x="343" y="32"/>
                    <a:pt x="314" y="3"/>
                  </a:cubicBezTo>
                  <a:cubicBezTo>
                    <a:pt x="310" y="1"/>
                    <a:pt x="305" y="1"/>
                    <a:pt x="3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4"/>
            <p:cNvSpPr/>
            <p:nvPr/>
          </p:nvSpPr>
          <p:spPr>
            <a:xfrm>
              <a:off x="2316257" y="1545682"/>
              <a:ext cx="48423" cy="47575"/>
            </a:xfrm>
            <a:custGeom>
              <a:avLst/>
              <a:gdLst/>
              <a:ahLst/>
              <a:cxnLst/>
              <a:rect l="l" t="t" r="r" b="b"/>
              <a:pathLst>
                <a:path w="285" h="280" extrusionOk="0">
                  <a:moveTo>
                    <a:pt x="219" y="1"/>
                  </a:moveTo>
                  <a:cubicBezTo>
                    <a:pt x="130" y="1"/>
                    <a:pt x="1" y="170"/>
                    <a:pt x="30" y="246"/>
                  </a:cubicBezTo>
                  <a:cubicBezTo>
                    <a:pt x="36" y="269"/>
                    <a:pt x="53" y="280"/>
                    <a:pt x="76" y="280"/>
                  </a:cubicBezTo>
                  <a:cubicBezTo>
                    <a:pt x="121" y="280"/>
                    <a:pt x="186" y="236"/>
                    <a:pt x="226" y="158"/>
                  </a:cubicBezTo>
                  <a:cubicBezTo>
                    <a:pt x="255" y="109"/>
                    <a:pt x="284" y="11"/>
                    <a:pt x="226" y="1"/>
                  </a:cubicBezTo>
                  <a:cubicBezTo>
                    <a:pt x="223" y="1"/>
                    <a:pt x="221" y="1"/>
                    <a:pt x="2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4"/>
            <p:cNvSpPr/>
            <p:nvPr/>
          </p:nvSpPr>
          <p:spPr>
            <a:xfrm>
              <a:off x="2434342" y="1550779"/>
              <a:ext cx="41287" cy="49444"/>
            </a:xfrm>
            <a:custGeom>
              <a:avLst/>
              <a:gdLst/>
              <a:ahLst/>
              <a:cxnLst/>
              <a:rect l="l" t="t" r="r" b="b"/>
              <a:pathLst>
                <a:path w="243" h="291" extrusionOk="0">
                  <a:moveTo>
                    <a:pt x="128" y="1"/>
                  </a:moveTo>
                  <a:cubicBezTo>
                    <a:pt x="30" y="10"/>
                    <a:pt x="1" y="197"/>
                    <a:pt x="79" y="265"/>
                  </a:cubicBezTo>
                  <a:cubicBezTo>
                    <a:pt x="99" y="282"/>
                    <a:pt x="121" y="290"/>
                    <a:pt x="143" y="290"/>
                  </a:cubicBezTo>
                  <a:cubicBezTo>
                    <a:pt x="195" y="290"/>
                    <a:pt x="243" y="241"/>
                    <a:pt x="236" y="158"/>
                  </a:cubicBezTo>
                  <a:cubicBezTo>
                    <a:pt x="226" y="99"/>
                    <a:pt x="197" y="10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4"/>
            <p:cNvSpPr/>
            <p:nvPr/>
          </p:nvSpPr>
          <p:spPr>
            <a:xfrm>
              <a:off x="2545971" y="1542284"/>
              <a:ext cx="55049" cy="46895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79" y="1"/>
                  </a:moveTo>
                  <a:cubicBezTo>
                    <a:pt x="76" y="1"/>
                    <a:pt x="72" y="1"/>
                    <a:pt x="69" y="1"/>
                  </a:cubicBezTo>
                  <a:lnTo>
                    <a:pt x="59" y="1"/>
                  </a:lnTo>
                  <a:cubicBezTo>
                    <a:pt x="0" y="41"/>
                    <a:pt x="128" y="256"/>
                    <a:pt x="245" y="276"/>
                  </a:cubicBezTo>
                  <a:cubicBezTo>
                    <a:pt x="304" y="276"/>
                    <a:pt x="324" y="217"/>
                    <a:pt x="265" y="129"/>
                  </a:cubicBezTo>
                  <a:cubicBezTo>
                    <a:pt x="218" y="74"/>
                    <a:pt x="138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4"/>
            <p:cNvSpPr/>
            <p:nvPr/>
          </p:nvSpPr>
          <p:spPr>
            <a:xfrm>
              <a:off x="2041517" y="1587479"/>
              <a:ext cx="43496" cy="53522"/>
            </a:xfrm>
            <a:custGeom>
              <a:avLst/>
              <a:gdLst/>
              <a:ahLst/>
              <a:cxnLst/>
              <a:rect l="l" t="t" r="r" b="b"/>
              <a:pathLst>
                <a:path w="256" h="315" extrusionOk="0">
                  <a:moveTo>
                    <a:pt x="255" y="0"/>
                  </a:moveTo>
                  <a:cubicBezTo>
                    <a:pt x="245" y="10"/>
                    <a:pt x="225" y="20"/>
                    <a:pt x="157" y="108"/>
                  </a:cubicBezTo>
                  <a:lnTo>
                    <a:pt x="79" y="196"/>
                  </a:lnTo>
                  <a:lnTo>
                    <a:pt x="40" y="245"/>
                  </a:lnTo>
                  <a:cubicBezTo>
                    <a:pt x="0" y="304"/>
                    <a:pt x="0" y="304"/>
                    <a:pt x="0" y="314"/>
                  </a:cubicBezTo>
                  <a:cubicBezTo>
                    <a:pt x="0" y="314"/>
                    <a:pt x="10" y="304"/>
                    <a:pt x="88" y="216"/>
                  </a:cubicBezTo>
                  <a:cubicBezTo>
                    <a:pt x="225" y="49"/>
                    <a:pt x="245" y="20"/>
                    <a:pt x="245" y="10"/>
                  </a:cubicBezTo>
                  <a:cubicBezTo>
                    <a:pt x="255" y="10"/>
                    <a:pt x="255" y="1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4"/>
            <p:cNvSpPr/>
            <p:nvPr/>
          </p:nvSpPr>
          <p:spPr>
            <a:xfrm>
              <a:off x="2056469" y="1639980"/>
              <a:ext cx="51821" cy="57939"/>
            </a:xfrm>
            <a:custGeom>
              <a:avLst/>
              <a:gdLst/>
              <a:ahLst/>
              <a:cxnLst/>
              <a:rect l="l" t="t" r="r" b="b"/>
              <a:pathLst>
                <a:path w="305" h="341" extrusionOk="0">
                  <a:moveTo>
                    <a:pt x="247" y="1"/>
                  </a:moveTo>
                  <a:cubicBezTo>
                    <a:pt x="167" y="1"/>
                    <a:pt x="1" y="199"/>
                    <a:pt x="10" y="299"/>
                  </a:cubicBezTo>
                  <a:cubicBezTo>
                    <a:pt x="14" y="327"/>
                    <a:pt x="27" y="340"/>
                    <a:pt x="48" y="340"/>
                  </a:cubicBezTo>
                  <a:cubicBezTo>
                    <a:pt x="83" y="340"/>
                    <a:pt x="140" y="299"/>
                    <a:pt x="196" y="230"/>
                  </a:cubicBezTo>
                  <a:cubicBezTo>
                    <a:pt x="246" y="152"/>
                    <a:pt x="304" y="44"/>
                    <a:pt x="265" y="5"/>
                  </a:cubicBezTo>
                  <a:cubicBezTo>
                    <a:pt x="260" y="2"/>
                    <a:pt x="253" y="1"/>
                    <a:pt x="2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4"/>
            <p:cNvSpPr/>
            <p:nvPr/>
          </p:nvSpPr>
          <p:spPr>
            <a:xfrm>
              <a:off x="2166569" y="1683816"/>
              <a:ext cx="59807" cy="62017"/>
            </a:xfrm>
            <a:custGeom>
              <a:avLst/>
              <a:gdLst/>
              <a:ahLst/>
              <a:cxnLst/>
              <a:rect l="l" t="t" r="r" b="b"/>
              <a:pathLst>
                <a:path w="352" h="365" extrusionOk="0">
                  <a:moveTo>
                    <a:pt x="247" y="1"/>
                  </a:moveTo>
                  <a:cubicBezTo>
                    <a:pt x="124" y="1"/>
                    <a:pt x="1" y="192"/>
                    <a:pt x="38" y="296"/>
                  </a:cubicBezTo>
                  <a:cubicBezTo>
                    <a:pt x="54" y="343"/>
                    <a:pt x="87" y="365"/>
                    <a:pt x="125" y="365"/>
                  </a:cubicBezTo>
                  <a:cubicBezTo>
                    <a:pt x="182" y="365"/>
                    <a:pt x="252" y="315"/>
                    <a:pt x="293" y="227"/>
                  </a:cubicBezTo>
                  <a:cubicBezTo>
                    <a:pt x="332" y="148"/>
                    <a:pt x="352" y="31"/>
                    <a:pt x="264" y="2"/>
                  </a:cubicBezTo>
                  <a:cubicBezTo>
                    <a:pt x="258" y="1"/>
                    <a:pt x="252" y="1"/>
                    <a:pt x="2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4"/>
            <p:cNvSpPr/>
            <p:nvPr/>
          </p:nvSpPr>
          <p:spPr>
            <a:xfrm>
              <a:off x="2337835" y="1705565"/>
              <a:ext cx="63375" cy="64056"/>
            </a:xfrm>
            <a:custGeom>
              <a:avLst/>
              <a:gdLst/>
              <a:ahLst/>
              <a:cxnLst/>
              <a:rect l="l" t="t" r="r" b="b"/>
              <a:pathLst>
                <a:path w="373" h="377" extrusionOk="0">
                  <a:moveTo>
                    <a:pt x="226" y="1"/>
                  </a:moveTo>
                  <a:cubicBezTo>
                    <a:pt x="79" y="1"/>
                    <a:pt x="1" y="207"/>
                    <a:pt x="69" y="314"/>
                  </a:cubicBezTo>
                  <a:cubicBezTo>
                    <a:pt x="101" y="357"/>
                    <a:pt x="145" y="376"/>
                    <a:pt x="189" y="376"/>
                  </a:cubicBezTo>
                  <a:cubicBezTo>
                    <a:pt x="266" y="376"/>
                    <a:pt x="344" y="316"/>
                    <a:pt x="363" y="216"/>
                  </a:cubicBezTo>
                  <a:cubicBezTo>
                    <a:pt x="373" y="138"/>
                    <a:pt x="343" y="20"/>
                    <a:pt x="22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4"/>
            <p:cNvSpPr/>
            <p:nvPr/>
          </p:nvSpPr>
          <p:spPr>
            <a:xfrm>
              <a:off x="2535947" y="1702336"/>
              <a:ext cx="63714" cy="64396"/>
            </a:xfrm>
            <a:custGeom>
              <a:avLst/>
              <a:gdLst/>
              <a:ahLst/>
              <a:cxnLst/>
              <a:rect l="l" t="t" r="r" b="b"/>
              <a:pathLst>
                <a:path w="375" h="379" extrusionOk="0">
                  <a:moveTo>
                    <a:pt x="148" y="0"/>
                  </a:moveTo>
                  <a:cubicBezTo>
                    <a:pt x="0" y="30"/>
                    <a:pt x="0" y="246"/>
                    <a:pt x="118" y="344"/>
                  </a:cubicBezTo>
                  <a:cubicBezTo>
                    <a:pt x="153" y="368"/>
                    <a:pt x="188" y="378"/>
                    <a:pt x="221" y="378"/>
                  </a:cubicBezTo>
                  <a:cubicBezTo>
                    <a:pt x="308" y="378"/>
                    <a:pt x="375" y="301"/>
                    <a:pt x="353" y="187"/>
                  </a:cubicBezTo>
                  <a:cubicBezTo>
                    <a:pt x="344" y="108"/>
                    <a:pt x="265" y="0"/>
                    <a:pt x="1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4"/>
            <p:cNvSpPr/>
            <p:nvPr/>
          </p:nvSpPr>
          <p:spPr>
            <a:xfrm>
              <a:off x="1959962" y="1755517"/>
              <a:ext cx="28374" cy="67454"/>
            </a:xfrm>
            <a:custGeom>
              <a:avLst/>
              <a:gdLst/>
              <a:ahLst/>
              <a:cxnLst/>
              <a:rect l="l" t="t" r="r" b="b"/>
              <a:pathLst>
                <a:path w="167" h="397" extrusionOk="0">
                  <a:moveTo>
                    <a:pt x="153" y="0"/>
                  </a:moveTo>
                  <a:cubicBezTo>
                    <a:pt x="111" y="0"/>
                    <a:pt x="1" y="345"/>
                    <a:pt x="39" y="393"/>
                  </a:cubicBezTo>
                  <a:cubicBezTo>
                    <a:pt x="40" y="395"/>
                    <a:pt x="42" y="397"/>
                    <a:pt x="44" y="397"/>
                  </a:cubicBezTo>
                  <a:cubicBezTo>
                    <a:pt x="57" y="397"/>
                    <a:pt x="82" y="342"/>
                    <a:pt x="108" y="266"/>
                  </a:cubicBezTo>
                  <a:cubicBezTo>
                    <a:pt x="137" y="187"/>
                    <a:pt x="167" y="50"/>
                    <a:pt x="167" y="11"/>
                  </a:cubicBezTo>
                  <a:lnTo>
                    <a:pt x="157" y="1"/>
                  </a:lnTo>
                  <a:cubicBezTo>
                    <a:pt x="156" y="0"/>
                    <a:pt x="154" y="0"/>
                    <a:pt x="1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4"/>
            <p:cNvSpPr/>
            <p:nvPr/>
          </p:nvSpPr>
          <p:spPr>
            <a:xfrm>
              <a:off x="2028944" y="1818383"/>
              <a:ext cx="52671" cy="69663"/>
            </a:xfrm>
            <a:custGeom>
              <a:avLst/>
              <a:gdLst/>
              <a:ahLst/>
              <a:cxnLst/>
              <a:rect l="l" t="t" r="r" b="b"/>
              <a:pathLst>
                <a:path w="310" h="410" extrusionOk="0">
                  <a:moveTo>
                    <a:pt x="194" y="1"/>
                  </a:moveTo>
                  <a:cubicBezTo>
                    <a:pt x="92" y="1"/>
                    <a:pt x="0" y="236"/>
                    <a:pt x="74" y="356"/>
                  </a:cubicBezTo>
                  <a:cubicBezTo>
                    <a:pt x="96" y="392"/>
                    <a:pt x="125" y="410"/>
                    <a:pt x="154" y="410"/>
                  </a:cubicBezTo>
                  <a:cubicBezTo>
                    <a:pt x="204" y="410"/>
                    <a:pt x="255" y="360"/>
                    <a:pt x="280" y="268"/>
                  </a:cubicBezTo>
                  <a:cubicBezTo>
                    <a:pt x="310" y="180"/>
                    <a:pt x="310" y="42"/>
                    <a:pt x="231" y="3"/>
                  </a:cubicBezTo>
                  <a:lnTo>
                    <a:pt x="212" y="3"/>
                  </a:lnTo>
                  <a:cubicBezTo>
                    <a:pt x="206" y="2"/>
                    <a:pt x="200" y="1"/>
                    <a:pt x="1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4"/>
            <p:cNvSpPr/>
            <p:nvPr/>
          </p:nvSpPr>
          <p:spPr>
            <a:xfrm>
              <a:off x="2201910" y="1861879"/>
              <a:ext cx="69491" cy="70513"/>
            </a:xfrm>
            <a:custGeom>
              <a:avLst/>
              <a:gdLst/>
              <a:ahLst/>
              <a:cxnLst/>
              <a:rect l="l" t="t" r="r" b="b"/>
              <a:pathLst>
                <a:path w="409" h="415" extrusionOk="0">
                  <a:moveTo>
                    <a:pt x="230" y="1"/>
                  </a:moveTo>
                  <a:cubicBezTo>
                    <a:pt x="69" y="1"/>
                    <a:pt x="0" y="204"/>
                    <a:pt x="75" y="335"/>
                  </a:cubicBezTo>
                  <a:cubicBezTo>
                    <a:pt x="110" y="389"/>
                    <a:pt x="161" y="414"/>
                    <a:pt x="213" y="414"/>
                  </a:cubicBezTo>
                  <a:cubicBezTo>
                    <a:pt x="292" y="414"/>
                    <a:pt x="371" y="354"/>
                    <a:pt x="389" y="247"/>
                  </a:cubicBezTo>
                  <a:cubicBezTo>
                    <a:pt x="409" y="159"/>
                    <a:pt x="379" y="22"/>
                    <a:pt x="252" y="2"/>
                  </a:cubicBezTo>
                  <a:cubicBezTo>
                    <a:pt x="244" y="1"/>
                    <a:pt x="237" y="1"/>
                    <a:pt x="2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4"/>
            <p:cNvSpPr/>
            <p:nvPr/>
          </p:nvSpPr>
          <p:spPr>
            <a:xfrm>
              <a:off x="2427716" y="1873773"/>
              <a:ext cx="76797" cy="71362"/>
            </a:xfrm>
            <a:custGeom>
              <a:avLst/>
              <a:gdLst/>
              <a:ahLst/>
              <a:cxnLst/>
              <a:rect l="l" t="t" r="r" b="b"/>
              <a:pathLst>
                <a:path w="452" h="420" extrusionOk="0">
                  <a:moveTo>
                    <a:pt x="245" y="1"/>
                  </a:moveTo>
                  <a:cubicBezTo>
                    <a:pt x="60" y="21"/>
                    <a:pt x="1" y="246"/>
                    <a:pt x="108" y="363"/>
                  </a:cubicBezTo>
                  <a:cubicBezTo>
                    <a:pt x="147" y="402"/>
                    <a:pt x="194" y="419"/>
                    <a:pt x="242" y="419"/>
                  </a:cubicBezTo>
                  <a:cubicBezTo>
                    <a:pt x="339" y="419"/>
                    <a:pt x="435" y="345"/>
                    <a:pt x="441" y="226"/>
                  </a:cubicBezTo>
                  <a:cubicBezTo>
                    <a:pt x="452" y="138"/>
                    <a:pt x="393" y="10"/>
                    <a:pt x="2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4"/>
            <p:cNvSpPr/>
            <p:nvPr/>
          </p:nvSpPr>
          <p:spPr>
            <a:xfrm>
              <a:off x="2665756" y="1853724"/>
              <a:ext cx="67622" cy="70852"/>
            </a:xfrm>
            <a:custGeom>
              <a:avLst/>
              <a:gdLst/>
              <a:ahLst/>
              <a:cxnLst/>
              <a:rect l="l" t="t" r="r" b="b"/>
              <a:pathLst>
                <a:path w="398" h="417" extrusionOk="0">
                  <a:moveTo>
                    <a:pt x="192" y="1"/>
                  </a:moveTo>
                  <a:cubicBezTo>
                    <a:pt x="187" y="1"/>
                    <a:pt x="182" y="1"/>
                    <a:pt x="177" y="1"/>
                  </a:cubicBezTo>
                  <a:cubicBezTo>
                    <a:pt x="11" y="41"/>
                    <a:pt x="1" y="276"/>
                    <a:pt x="118" y="374"/>
                  </a:cubicBezTo>
                  <a:cubicBezTo>
                    <a:pt x="151" y="403"/>
                    <a:pt x="187" y="417"/>
                    <a:pt x="222" y="417"/>
                  </a:cubicBezTo>
                  <a:cubicBezTo>
                    <a:pt x="314" y="417"/>
                    <a:pt x="397" y="325"/>
                    <a:pt x="383" y="197"/>
                  </a:cubicBezTo>
                  <a:cubicBezTo>
                    <a:pt x="373" y="112"/>
                    <a:pt x="310" y="1"/>
                    <a:pt x="1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4"/>
            <p:cNvSpPr/>
            <p:nvPr/>
          </p:nvSpPr>
          <p:spPr>
            <a:xfrm>
              <a:off x="1963190" y="1987101"/>
              <a:ext cx="34831" cy="71532"/>
            </a:xfrm>
            <a:custGeom>
              <a:avLst/>
              <a:gdLst/>
              <a:ahLst/>
              <a:cxnLst/>
              <a:rect l="l" t="t" r="r" b="b"/>
              <a:pathLst>
                <a:path w="205" h="421" extrusionOk="0">
                  <a:moveTo>
                    <a:pt x="79" y="0"/>
                  </a:moveTo>
                  <a:cubicBezTo>
                    <a:pt x="0" y="10"/>
                    <a:pt x="59" y="353"/>
                    <a:pt x="138" y="412"/>
                  </a:cubicBezTo>
                  <a:cubicBezTo>
                    <a:pt x="145" y="417"/>
                    <a:pt x="152" y="420"/>
                    <a:pt x="159" y="420"/>
                  </a:cubicBezTo>
                  <a:cubicBezTo>
                    <a:pt x="187" y="420"/>
                    <a:pt x="205" y="373"/>
                    <a:pt x="196" y="294"/>
                  </a:cubicBezTo>
                  <a:cubicBezTo>
                    <a:pt x="187" y="206"/>
                    <a:pt x="157" y="59"/>
                    <a:pt x="98" y="10"/>
                  </a:cubicBezTo>
                  <a:cubicBezTo>
                    <a:pt x="98" y="1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4"/>
            <p:cNvSpPr/>
            <p:nvPr/>
          </p:nvSpPr>
          <p:spPr>
            <a:xfrm>
              <a:off x="2096397" y="2047078"/>
              <a:ext cx="61845" cy="68304"/>
            </a:xfrm>
            <a:custGeom>
              <a:avLst/>
              <a:gdLst/>
              <a:ahLst/>
              <a:cxnLst/>
              <a:rect l="l" t="t" r="r" b="b"/>
              <a:pathLst>
                <a:path w="364" h="402" extrusionOk="0">
                  <a:moveTo>
                    <a:pt x="157" y="0"/>
                  </a:moveTo>
                  <a:cubicBezTo>
                    <a:pt x="20" y="0"/>
                    <a:pt x="0" y="225"/>
                    <a:pt x="128" y="343"/>
                  </a:cubicBezTo>
                  <a:cubicBezTo>
                    <a:pt x="168" y="383"/>
                    <a:pt x="210" y="402"/>
                    <a:pt x="247" y="402"/>
                  </a:cubicBezTo>
                  <a:cubicBezTo>
                    <a:pt x="308" y="402"/>
                    <a:pt x="357" y="350"/>
                    <a:pt x="363" y="264"/>
                  </a:cubicBezTo>
                  <a:cubicBezTo>
                    <a:pt x="363" y="176"/>
                    <a:pt x="304" y="39"/>
                    <a:pt x="1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4"/>
            <p:cNvSpPr/>
            <p:nvPr/>
          </p:nvSpPr>
          <p:spPr>
            <a:xfrm>
              <a:off x="2309461" y="2076982"/>
              <a:ext cx="78496" cy="66945"/>
            </a:xfrm>
            <a:custGeom>
              <a:avLst/>
              <a:gdLst/>
              <a:ahLst/>
              <a:cxnLst/>
              <a:rect l="l" t="t" r="r" b="b"/>
              <a:pathLst>
                <a:path w="462" h="394" extrusionOk="0">
                  <a:moveTo>
                    <a:pt x="255" y="0"/>
                  </a:moveTo>
                  <a:cubicBezTo>
                    <a:pt x="70" y="0"/>
                    <a:pt x="1" y="196"/>
                    <a:pt x="109" y="314"/>
                  </a:cubicBezTo>
                  <a:cubicBezTo>
                    <a:pt x="151" y="369"/>
                    <a:pt x="213" y="394"/>
                    <a:pt x="272" y="394"/>
                  </a:cubicBezTo>
                  <a:cubicBezTo>
                    <a:pt x="361" y="394"/>
                    <a:pt x="446" y="336"/>
                    <a:pt x="451" y="236"/>
                  </a:cubicBezTo>
                  <a:cubicBezTo>
                    <a:pt x="462" y="147"/>
                    <a:pt x="403" y="2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4"/>
            <p:cNvSpPr/>
            <p:nvPr/>
          </p:nvSpPr>
          <p:spPr>
            <a:xfrm>
              <a:off x="2560923" y="2071885"/>
              <a:ext cx="76797" cy="68304"/>
            </a:xfrm>
            <a:custGeom>
              <a:avLst/>
              <a:gdLst/>
              <a:ahLst/>
              <a:cxnLst/>
              <a:rect l="l" t="t" r="r" b="b"/>
              <a:pathLst>
                <a:path w="452" h="402" extrusionOk="0">
                  <a:moveTo>
                    <a:pt x="245" y="1"/>
                  </a:moveTo>
                  <a:cubicBezTo>
                    <a:pt x="59" y="30"/>
                    <a:pt x="1" y="226"/>
                    <a:pt x="69" y="334"/>
                  </a:cubicBezTo>
                  <a:cubicBezTo>
                    <a:pt x="102" y="380"/>
                    <a:pt x="153" y="401"/>
                    <a:pt x="206" y="401"/>
                  </a:cubicBezTo>
                  <a:cubicBezTo>
                    <a:pt x="309" y="401"/>
                    <a:pt x="422" y="323"/>
                    <a:pt x="441" y="207"/>
                  </a:cubicBezTo>
                  <a:cubicBezTo>
                    <a:pt x="451" y="118"/>
                    <a:pt x="402" y="1"/>
                    <a:pt x="2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4"/>
            <p:cNvSpPr/>
            <p:nvPr/>
          </p:nvSpPr>
          <p:spPr>
            <a:xfrm>
              <a:off x="2049673" y="2180116"/>
              <a:ext cx="56069" cy="57769"/>
            </a:xfrm>
            <a:custGeom>
              <a:avLst/>
              <a:gdLst/>
              <a:ahLst/>
              <a:cxnLst/>
              <a:rect l="l" t="t" r="r" b="b"/>
              <a:pathLst>
                <a:path w="330" h="340" extrusionOk="0">
                  <a:moveTo>
                    <a:pt x="79" y="1"/>
                  </a:moveTo>
                  <a:cubicBezTo>
                    <a:pt x="1" y="30"/>
                    <a:pt x="148" y="285"/>
                    <a:pt x="266" y="334"/>
                  </a:cubicBezTo>
                  <a:cubicBezTo>
                    <a:pt x="274" y="338"/>
                    <a:pt x="282" y="339"/>
                    <a:pt x="288" y="339"/>
                  </a:cubicBezTo>
                  <a:cubicBezTo>
                    <a:pt x="320" y="339"/>
                    <a:pt x="329" y="301"/>
                    <a:pt x="305" y="236"/>
                  </a:cubicBezTo>
                  <a:cubicBezTo>
                    <a:pt x="275" y="167"/>
                    <a:pt x="197" y="50"/>
                    <a:pt x="119" y="10"/>
                  </a:cubicBezTo>
                  <a:cubicBezTo>
                    <a:pt x="99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4"/>
            <p:cNvSpPr/>
            <p:nvPr/>
          </p:nvSpPr>
          <p:spPr>
            <a:xfrm>
              <a:off x="2216182" y="2223442"/>
              <a:ext cx="64564" cy="51823"/>
            </a:xfrm>
            <a:custGeom>
              <a:avLst/>
              <a:gdLst/>
              <a:ahLst/>
              <a:cxnLst/>
              <a:rect l="l" t="t" r="r" b="b"/>
              <a:pathLst>
                <a:path w="380" h="305" extrusionOk="0">
                  <a:moveTo>
                    <a:pt x="138" y="1"/>
                  </a:moveTo>
                  <a:cubicBezTo>
                    <a:pt x="11" y="10"/>
                    <a:pt x="1" y="147"/>
                    <a:pt x="129" y="245"/>
                  </a:cubicBezTo>
                  <a:cubicBezTo>
                    <a:pt x="177" y="286"/>
                    <a:pt x="229" y="304"/>
                    <a:pt x="272" y="304"/>
                  </a:cubicBezTo>
                  <a:cubicBezTo>
                    <a:pt x="334" y="304"/>
                    <a:pt x="379" y="266"/>
                    <a:pt x="373" y="197"/>
                  </a:cubicBezTo>
                  <a:cubicBezTo>
                    <a:pt x="364" y="128"/>
                    <a:pt x="295" y="30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4"/>
            <p:cNvSpPr/>
            <p:nvPr/>
          </p:nvSpPr>
          <p:spPr>
            <a:xfrm>
              <a:off x="2431114" y="2236865"/>
              <a:ext cx="70001" cy="50973"/>
            </a:xfrm>
            <a:custGeom>
              <a:avLst/>
              <a:gdLst/>
              <a:ahLst/>
              <a:cxnLst/>
              <a:rect l="l" t="t" r="r" b="b"/>
              <a:pathLst>
                <a:path w="412" h="300" extrusionOk="0">
                  <a:moveTo>
                    <a:pt x="216" y="0"/>
                  </a:moveTo>
                  <a:cubicBezTo>
                    <a:pt x="49" y="10"/>
                    <a:pt x="0" y="147"/>
                    <a:pt x="49" y="225"/>
                  </a:cubicBezTo>
                  <a:cubicBezTo>
                    <a:pt x="84" y="276"/>
                    <a:pt x="142" y="299"/>
                    <a:pt x="200" y="299"/>
                  </a:cubicBezTo>
                  <a:cubicBezTo>
                    <a:pt x="287" y="299"/>
                    <a:pt x="374" y="249"/>
                    <a:pt x="392" y="166"/>
                  </a:cubicBezTo>
                  <a:cubicBezTo>
                    <a:pt x="412" y="98"/>
                    <a:pt x="363" y="0"/>
                    <a:pt x="21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4"/>
            <p:cNvSpPr/>
            <p:nvPr/>
          </p:nvSpPr>
          <p:spPr>
            <a:xfrm>
              <a:off x="2654202" y="2216306"/>
              <a:ext cx="61166" cy="52842"/>
            </a:xfrm>
            <a:custGeom>
              <a:avLst/>
              <a:gdLst/>
              <a:ahLst/>
              <a:cxnLst/>
              <a:rect l="l" t="t" r="r" b="b"/>
              <a:pathLst>
                <a:path w="360" h="311" extrusionOk="0">
                  <a:moveTo>
                    <a:pt x="267" y="1"/>
                  </a:moveTo>
                  <a:cubicBezTo>
                    <a:pt x="257" y="1"/>
                    <a:pt x="247" y="2"/>
                    <a:pt x="236" y="4"/>
                  </a:cubicBezTo>
                  <a:cubicBezTo>
                    <a:pt x="79" y="33"/>
                    <a:pt x="0" y="180"/>
                    <a:pt x="20" y="258"/>
                  </a:cubicBezTo>
                  <a:cubicBezTo>
                    <a:pt x="30" y="295"/>
                    <a:pt x="61" y="311"/>
                    <a:pt x="100" y="311"/>
                  </a:cubicBezTo>
                  <a:cubicBezTo>
                    <a:pt x="178" y="311"/>
                    <a:pt x="288" y="248"/>
                    <a:pt x="334" y="150"/>
                  </a:cubicBezTo>
                  <a:cubicBezTo>
                    <a:pt x="360" y="79"/>
                    <a:pt x="355" y="1"/>
                    <a:pt x="2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4"/>
            <p:cNvSpPr/>
            <p:nvPr/>
          </p:nvSpPr>
          <p:spPr>
            <a:xfrm>
              <a:off x="2119675" y="2298371"/>
              <a:ext cx="50122" cy="38570"/>
            </a:xfrm>
            <a:custGeom>
              <a:avLst/>
              <a:gdLst/>
              <a:ahLst/>
              <a:cxnLst/>
              <a:rect l="l" t="t" r="r" b="b"/>
              <a:pathLst>
                <a:path w="295" h="227" extrusionOk="0">
                  <a:moveTo>
                    <a:pt x="1" y="0"/>
                  </a:moveTo>
                  <a:lnTo>
                    <a:pt x="1" y="11"/>
                  </a:lnTo>
                  <a:lnTo>
                    <a:pt x="59" y="50"/>
                  </a:lnTo>
                  <a:cubicBezTo>
                    <a:pt x="108" y="91"/>
                    <a:pt x="172" y="138"/>
                    <a:pt x="229" y="179"/>
                  </a:cubicBezTo>
                  <a:lnTo>
                    <a:pt x="229" y="179"/>
                  </a:lnTo>
                  <a:cubicBezTo>
                    <a:pt x="224" y="175"/>
                    <a:pt x="220" y="171"/>
                    <a:pt x="216" y="167"/>
                  </a:cubicBezTo>
                  <a:cubicBezTo>
                    <a:pt x="148" y="118"/>
                    <a:pt x="79" y="59"/>
                    <a:pt x="11" y="11"/>
                  </a:cubicBezTo>
                  <a:cubicBezTo>
                    <a:pt x="1" y="11"/>
                    <a:pt x="1" y="0"/>
                    <a:pt x="1" y="0"/>
                  </a:cubicBezTo>
                  <a:close/>
                  <a:moveTo>
                    <a:pt x="229" y="179"/>
                  </a:moveTo>
                  <a:cubicBezTo>
                    <a:pt x="247" y="195"/>
                    <a:pt x="271" y="210"/>
                    <a:pt x="294" y="226"/>
                  </a:cubicBezTo>
                  <a:cubicBezTo>
                    <a:pt x="275" y="212"/>
                    <a:pt x="252" y="196"/>
                    <a:pt x="229" y="17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4"/>
            <p:cNvSpPr/>
            <p:nvPr/>
          </p:nvSpPr>
          <p:spPr>
            <a:xfrm>
              <a:off x="2209555" y="2339319"/>
              <a:ext cx="56408" cy="32793"/>
            </a:xfrm>
            <a:custGeom>
              <a:avLst/>
              <a:gdLst/>
              <a:ahLst/>
              <a:cxnLst/>
              <a:rect l="l" t="t" r="r" b="b"/>
              <a:pathLst>
                <a:path w="332" h="193" extrusionOk="0">
                  <a:moveTo>
                    <a:pt x="53" y="0"/>
                  </a:moveTo>
                  <a:cubicBezTo>
                    <a:pt x="48" y="0"/>
                    <a:pt x="43" y="1"/>
                    <a:pt x="40" y="5"/>
                  </a:cubicBezTo>
                  <a:cubicBezTo>
                    <a:pt x="1" y="53"/>
                    <a:pt x="216" y="191"/>
                    <a:pt x="295" y="191"/>
                  </a:cubicBezTo>
                  <a:cubicBezTo>
                    <a:pt x="299" y="192"/>
                    <a:pt x="303" y="192"/>
                    <a:pt x="306" y="192"/>
                  </a:cubicBezTo>
                  <a:cubicBezTo>
                    <a:pt x="332" y="192"/>
                    <a:pt x="321" y="158"/>
                    <a:pt x="295" y="132"/>
                  </a:cubicBezTo>
                  <a:cubicBezTo>
                    <a:pt x="255" y="103"/>
                    <a:pt x="168" y="34"/>
                    <a:pt x="89" y="5"/>
                  </a:cubicBezTo>
                  <a:cubicBezTo>
                    <a:pt x="76" y="5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4"/>
            <p:cNvSpPr/>
            <p:nvPr/>
          </p:nvSpPr>
          <p:spPr>
            <a:xfrm>
              <a:off x="2356015" y="2360047"/>
              <a:ext cx="51141" cy="29225"/>
            </a:xfrm>
            <a:custGeom>
              <a:avLst/>
              <a:gdLst/>
              <a:ahLst/>
              <a:cxnLst/>
              <a:rect l="l" t="t" r="r" b="b"/>
              <a:pathLst>
                <a:path w="301" h="172" extrusionOk="0">
                  <a:moveTo>
                    <a:pt x="129" y="0"/>
                  </a:moveTo>
                  <a:cubicBezTo>
                    <a:pt x="31" y="10"/>
                    <a:pt x="1" y="69"/>
                    <a:pt x="60" y="118"/>
                  </a:cubicBezTo>
                  <a:cubicBezTo>
                    <a:pt x="101" y="155"/>
                    <a:pt x="158" y="172"/>
                    <a:pt x="205" y="172"/>
                  </a:cubicBezTo>
                  <a:cubicBezTo>
                    <a:pt x="258" y="172"/>
                    <a:pt x="300" y="149"/>
                    <a:pt x="295" y="108"/>
                  </a:cubicBezTo>
                  <a:cubicBezTo>
                    <a:pt x="295" y="69"/>
                    <a:pt x="246" y="10"/>
                    <a:pt x="138" y="10"/>
                  </a:cubicBezTo>
                  <a:cubicBezTo>
                    <a:pt x="138" y="0"/>
                    <a:pt x="129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4"/>
            <p:cNvSpPr/>
            <p:nvPr/>
          </p:nvSpPr>
          <p:spPr>
            <a:xfrm>
              <a:off x="2520995" y="2358009"/>
              <a:ext cx="51141" cy="28885"/>
            </a:xfrm>
            <a:custGeom>
              <a:avLst/>
              <a:gdLst/>
              <a:ahLst/>
              <a:cxnLst/>
              <a:rect l="l" t="t" r="r" b="b"/>
              <a:pathLst>
                <a:path w="301" h="170" extrusionOk="0">
                  <a:moveTo>
                    <a:pt x="217" y="1"/>
                  </a:moveTo>
                  <a:cubicBezTo>
                    <a:pt x="211" y="1"/>
                    <a:pt x="204" y="1"/>
                    <a:pt x="196" y="2"/>
                  </a:cubicBezTo>
                  <a:cubicBezTo>
                    <a:pt x="69" y="12"/>
                    <a:pt x="1" y="91"/>
                    <a:pt x="10" y="130"/>
                  </a:cubicBezTo>
                  <a:cubicBezTo>
                    <a:pt x="14" y="158"/>
                    <a:pt x="38" y="170"/>
                    <a:pt x="72" y="170"/>
                  </a:cubicBezTo>
                  <a:cubicBezTo>
                    <a:pt x="132" y="170"/>
                    <a:pt x="221" y="131"/>
                    <a:pt x="265" y="81"/>
                  </a:cubicBezTo>
                  <a:cubicBezTo>
                    <a:pt x="301" y="45"/>
                    <a:pt x="287" y="1"/>
                    <a:pt x="2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4"/>
            <p:cNvSpPr/>
            <p:nvPr/>
          </p:nvSpPr>
          <p:spPr>
            <a:xfrm>
              <a:off x="2351088" y="2410000"/>
              <a:ext cx="35170" cy="6796"/>
            </a:xfrm>
            <a:custGeom>
              <a:avLst/>
              <a:gdLst/>
              <a:ahLst/>
              <a:cxnLst/>
              <a:rect l="l" t="t" r="r" b="b"/>
              <a:pathLst>
                <a:path w="207" h="40" extrusionOk="0">
                  <a:moveTo>
                    <a:pt x="1" y="0"/>
                  </a:moveTo>
                  <a:cubicBezTo>
                    <a:pt x="10" y="10"/>
                    <a:pt x="50" y="20"/>
                    <a:pt x="89" y="20"/>
                  </a:cubicBezTo>
                  <a:lnTo>
                    <a:pt x="119" y="29"/>
                  </a:lnTo>
                  <a:cubicBezTo>
                    <a:pt x="134" y="29"/>
                    <a:pt x="150" y="32"/>
                    <a:pt x="165" y="35"/>
                  </a:cubicBezTo>
                  <a:lnTo>
                    <a:pt x="165" y="35"/>
                  </a:lnTo>
                  <a:cubicBezTo>
                    <a:pt x="120" y="18"/>
                    <a:pt x="75" y="9"/>
                    <a:pt x="30" y="0"/>
                  </a:cubicBezTo>
                  <a:close/>
                  <a:moveTo>
                    <a:pt x="165" y="35"/>
                  </a:moveTo>
                  <a:cubicBezTo>
                    <a:pt x="169" y="36"/>
                    <a:pt x="173" y="38"/>
                    <a:pt x="177" y="39"/>
                  </a:cubicBezTo>
                  <a:lnTo>
                    <a:pt x="206" y="39"/>
                  </a:lnTo>
                  <a:cubicBezTo>
                    <a:pt x="193" y="39"/>
                    <a:pt x="179" y="37"/>
                    <a:pt x="165" y="35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4"/>
            <p:cNvSpPr/>
            <p:nvPr/>
          </p:nvSpPr>
          <p:spPr>
            <a:xfrm>
              <a:off x="2437740" y="2414927"/>
              <a:ext cx="26845" cy="5267"/>
            </a:xfrm>
            <a:custGeom>
              <a:avLst/>
              <a:gdLst/>
              <a:ahLst/>
              <a:cxnLst/>
              <a:rect l="l" t="t" r="r" b="b"/>
              <a:pathLst>
                <a:path w="158" h="31" extrusionOk="0">
                  <a:moveTo>
                    <a:pt x="99" y="0"/>
                  </a:moveTo>
                  <a:cubicBezTo>
                    <a:pt x="30" y="10"/>
                    <a:pt x="20" y="20"/>
                    <a:pt x="20" y="20"/>
                  </a:cubicBezTo>
                  <a:cubicBezTo>
                    <a:pt x="1" y="30"/>
                    <a:pt x="40" y="30"/>
                    <a:pt x="49" y="30"/>
                  </a:cubicBezTo>
                  <a:lnTo>
                    <a:pt x="108" y="30"/>
                  </a:lnTo>
                  <a:cubicBezTo>
                    <a:pt x="118" y="30"/>
                    <a:pt x="138" y="30"/>
                    <a:pt x="147" y="20"/>
                  </a:cubicBezTo>
                  <a:lnTo>
                    <a:pt x="157" y="20"/>
                  </a:lnTo>
                  <a:cubicBezTo>
                    <a:pt x="157" y="20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4"/>
            <p:cNvSpPr/>
            <p:nvPr/>
          </p:nvSpPr>
          <p:spPr>
            <a:xfrm>
              <a:off x="2520995" y="2406602"/>
              <a:ext cx="35000" cy="8496"/>
            </a:xfrm>
            <a:custGeom>
              <a:avLst/>
              <a:gdLst/>
              <a:ahLst/>
              <a:cxnLst/>
              <a:rect l="l" t="t" r="r" b="b"/>
              <a:pathLst>
                <a:path w="206" h="50" extrusionOk="0">
                  <a:moveTo>
                    <a:pt x="186" y="1"/>
                  </a:moveTo>
                  <a:cubicBezTo>
                    <a:pt x="118" y="10"/>
                    <a:pt x="59" y="30"/>
                    <a:pt x="1" y="49"/>
                  </a:cubicBezTo>
                  <a:cubicBezTo>
                    <a:pt x="49" y="40"/>
                    <a:pt x="128" y="20"/>
                    <a:pt x="177" y="10"/>
                  </a:cubicBezTo>
                  <a:lnTo>
                    <a:pt x="20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4"/>
            <p:cNvSpPr/>
            <p:nvPr/>
          </p:nvSpPr>
          <p:spPr>
            <a:xfrm>
              <a:off x="2467644" y="1459199"/>
              <a:ext cx="56918" cy="21918"/>
            </a:xfrm>
            <a:custGeom>
              <a:avLst/>
              <a:gdLst/>
              <a:ahLst/>
              <a:cxnLst/>
              <a:rect l="l" t="t" r="r" b="b"/>
              <a:pathLst>
                <a:path w="335" h="129" extrusionOk="0">
                  <a:moveTo>
                    <a:pt x="1" y="1"/>
                  </a:moveTo>
                  <a:cubicBezTo>
                    <a:pt x="10" y="1"/>
                    <a:pt x="267" y="129"/>
                    <a:pt x="311" y="129"/>
                  </a:cubicBezTo>
                  <a:cubicBezTo>
                    <a:pt x="312" y="129"/>
                    <a:pt x="314" y="129"/>
                    <a:pt x="315" y="128"/>
                  </a:cubicBezTo>
                  <a:cubicBezTo>
                    <a:pt x="334" y="128"/>
                    <a:pt x="295" y="99"/>
                    <a:pt x="197" y="59"/>
                  </a:cubicBezTo>
                  <a:cubicBezTo>
                    <a:pt x="119" y="20"/>
                    <a:pt x="21" y="1"/>
                    <a:pt x="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4"/>
            <p:cNvSpPr/>
            <p:nvPr/>
          </p:nvSpPr>
          <p:spPr>
            <a:xfrm>
              <a:off x="2475970" y="1454272"/>
              <a:ext cx="70171" cy="15122"/>
            </a:xfrm>
            <a:custGeom>
              <a:avLst/>
              <a:gdLst/>
              <a:ahLst/>
              <a:cxnLst/>
              <a:rect l="l" t="t" r="r" b="b"/>
              <a:pathLst>
                <a:path w="413" h="89" extrusionOk="0">
                  <a:moveTo>
                    <a:pt x="1" y="1"/>
                  </a:moveTo>
                  <a:cubicBezTo>
                    <a:pt x="1" y="1"/>
                    <a:pt x="383" y="88"/>
                    <a:pt x="412" y="88"/>
                  </a:cubicBezTo>
                  <a:cubicBezTo>
                    <a:pt x="403" y="79"/>
                    <a:pt x="334" y="49"/>
                    <a:pt x="236" y="30"/>
                  </a:cubicBezTo>
                  <a:cubicBezTo>
                    <a:pt x="128" y="10"/>
                    <a:pt x="20" y="1"/>
                    <a:pt x="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4"/>
            <p:cNvSpPr/>
            <p:nvPr/>
          </p:nvSpPr>
          <p:spPr>
            <a:xfrm>
              <a:off x="2475970" y="1449175"/>
              <a:ext cx="68472" cy="5607"/>
            </a:xfrm>
            <a:custGeom>
              <a:avLst/>
              <a:gdLst/>
              <a:ahLst/>
              <a:cxnLst/>
              <a:rect l="l" t="t" r="r" b="b"/>
              <a:pathLst>
                <a:path w="403" h="33" extrusionOk="0">
                  <a:moveTo>
                    <a:pt x="1" y="1"/>
                  </a:moveTo>
                  <a:cubicBezTo>
                    <a:pt x="1" y="10"/>
                    <a:pt x="301" y="32"/>
                    <a:pt x="382" y="32"/>
                  </a:cubicBezTo>
                  <a:cubicBezTo>
                    <a:pt x="395" y="32"/>
                    <a:pt x="403" y="32"/>
                    <a:pt x="403" y="31"/>
                  </a:cubicBezTo>
                  <a:cubicBezTo>
                    <a:pt x="393" y="20"/>
                    <a:pt x="314" y="11"/>
                    <a:pt x="2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4"/>
            <p:cNvSpPr/>
            <p:nvPr/>
          </p:nvSpPr>
          <p:spPr>
            <a:xfrm>
              <a:off x="2619201" y="1522235"/>
              <a:ext cx="65074" cy="40439"/>
            </a:xfrm>
            <a:custGeom>
              <a:avLst/>
              <a:gdLst/>
              <a:ahLst/>
              <a:cxnLst/>
              <a:rect l="l" t="t" r="r" b="b"/>
              <a:pathLst>
                <a:path w="383" h="238" extrusionOk="0">
                  <a:moveTo>
                    <a:pt x="41" y="1"/>
                  </a:moveTo>
                  <a:cubicBezTo>
                    <a:pt x="37" y="1"/>
                    <a:pt x="33" y="1"/>
                    <a:pt x="30" y="2"/>
                  </a:cubicBezTo>
                  <a:cubicBezTo>
                    <a:pt x="1" y="40"/>
                    <a:pt x="262" y="237"/>
                    <a:pt x="338" y="237"/>
                  </a:cubicBezTo>
                  <a:cubicBezTo>
                    <a:pt x="340" y="237"/>
                    <a:pt x="342" y="237"/>
                    <a:pt x="344" y="237"/>
                  </a:cubicBezTo>
                  <a:cubicBezTo>
                    <a:pt x="383" y="228"/>
                    <a:pt x="344" y="169"/>
                    <a:pt x="255" y="100"/>
                  </a:cubicBezTo>
                  <a:cubicBezTo>
                    <a:pt x="183" y="46"/>
                    <a:pt x="87" y="1"/>
                    <a:pt x="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4"/>
            <p:cNvSpPr/>
            <p:nvPr/>
          </p:nvSpPr>
          <p:spPr>
            <a:xfrm>
              <a:off x="2650804" y="1493860"/>
              <a:ext cx="63544" cy="33812"/>
            </a:xfrm>
            <a:custGeom>
              <a:avLst/>
              <a:gdLst/>
              <a:ahLst/>
              <a:cxnLst/>
              <a:rect l="l" t="t" r="r" b="b"/>
              <a:pathLst>
                <a:path w="374" h="199" extrusionOk="0">
                  <a:moveTo>
                    <a:pt x="6" y="1"/>
                  </a:moveTo>
                  <a:cubicBezTo>
                    <a:pt x="3" y="1"/>
                    <a:pt x="1" y="1"/>
                    <a:pt x="1" y="3"/>
                  </a:cubicBezTo>
                  <a:cubicBezTo>
                    <a:pt x="10" y="32"/>
                    <a:pt x="324" y="199"/>
                    <a:pt x="354" y="199"/>
                  </a:cubicBezTo>
                  <a:cubicBezTo>
                    <a:pt x="373" y="189"/>
                    <a:pt x="295" y="130"/>
                    <a:pt x="197" y="71"/>
                  </a:cubicBezTo>
                  <a:cubicBezTo>
                    <a:pt x="112" y="29"/>
                    <a:pt x="27" y="1"/>
                    <a:pt x="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4"/>
            <p:cNvSpPr/>
            <p:nvPr/>
          </p:nvSpPr>
          <p:spPr>
            <a:xfrm>
              <a:off x="2695829" y="1675151"/>
              <a:ext cx="62525" cy="60998"/>
            </a:xfrm>
            <a:custGeom>
              <a:avLst/>
              <a:gdLst/>
              <a:ahLst/>
              <a:cxnLst/>
              <a:rect l="l" t="t" r="r" b="b"/>
              <a:pathLst>
                <a:path w="368" h="359" extrusionOk="0">
                  <a:moveTo>
                    <a:pt x="129" y="1"/>
                  </a:moveTo>
                  <a:cubicBezTo>
                    <a:pt x="122" y="1"/>
                    <a:pt x="115" y="2"/>
                    <a:pt x="108" y="3"/>
                  </a:cubicBezTo>
                  <a:lnTo>
                    <a:pt x="98" y="3"/>
                  </a:lnTo>
                  <a:cubicBezTo>
                    <a:pt x="0" y="53"/>
                    <a:pt x="98" y="317"/>
                    <a:pt x="245" y="356"/>
                  </a:cubicBezTo>
                  <a:cubicBezTo>
                    <a:pt x="253" y="358"/>
                    <a:pt x="260" y="359"/>
                    <a:pt x="267" y="359"/>
                  </a:cubicBezTo>
                  <a:cubicBezTo>
                    <a:pt x="339" y="359"/>
                    <a:pt x="367" y="268"/>
                    <a:pt x="314" y="160"/>
                  </a:cubicBezTo>
                  <a:cubicBezTo>
                    <a:pt x="287" y="89"/>
                    <a:pt x="203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4"/>
            <p:cNvSpPr/>
            <p:nvPr/>
          </p:nvSpPr>
          <p:spPr>
            <a:xfrm>
              <a:off x="2794036" y="1629786"/>
              <a:ext cx="51311" cy="56070"/>
            </a:xfrm>
            <a:custGeom>
              <a:avLst/>
              <a:gdLst/>
              <a:ahLst/>
              <a:cxnLst/>
              <a:rect l="l" t="t" r="r" b="b"/>
              <a:pathLst>
                <a:path w="302" h="330" extrusionOk="0">
                  <a:moveTo>
                    <a:pt x="48" y="0"/>
                  </a:moveTo>
                  <a:cubicBezTo>
                    <a:pt x="41" y="0"/>
                    <a:pt x="35" y="2"/>
                    <a:pt x="30" y="6"/>
                  </a:cubicBezTo>
                  <a:cubicBezTo>
                    <a:pt x="1" y="65"/>
                    <a:pt x="197" y="329"/>
                    <a:pt x="265" y="329"/>
                  </a:cubicBezTo>
                  <a:cubicBezTo>
                    <a:pt x="267" y="330"/>
                    <a:pt x="268" y="330"/>
                    <a:pt x="270" y="330"/>
                  </a:cubicBezTo>
                  <a:cubicBezTo>
                    <a:pt x="302" y="330"/>
                    <a:pt x="281" y="236"/>
                    <a:pt x="206" y="133"/>
                  </a:cubicBezTo>
                  <a:cubicBezTo>
                    <a:pt x="164" y="74"/>
                    <a:pt x="92" y="0"/>
                    <a:pt x="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4"/>
            <p:cNvSpPr/>
            <p:nvPr/>
          </p:nvSpPr>
          <p:spPr>
            <a:xfrm>
              <a:off x="2797434" y="1580853"/>
              <a:ext cx="35000" cy="40099"/>
            </a:xfrm>
            <a:custGeom>
              <a:avLst/>
              <a:gdLst/>
              <a:ahLst/>
              <a:cxnLst/>
              <a:rect l="l" t="t" r="r" b="b"/>
              <a:pathLst>
                <a:path w="206" h="236" extrusionOk="0">
                  <a:moveTo>
                    <a:pt x="0" y="0"/>
                  </a:moveTo>
                  <a:cubicBezTo>
                    <a:pt x="59" y="68"/>
                    <a:pt x="147" y="166"/>
                    <a:pt x="206" y="235"/>
                  </a:cubicBezTo>
                  <a:cubicBezTo>
                    <a:pt x="127" y="127"/>
                    <a:pt x="29" y="29"/>
                    <a:pt x="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4"/>
            <p:cNvSpPr/>
            <p:nvPr/>
          </p:nvSpPr>
          <p:spPr>
            <a:xfrm>
              <a:off x="2830735" y="1808019"/>
              <a:ext cx="47234" cy="69493"/>
            </a:xfrm>
            <a:custGeom>
              <a:avLst/>
              <a:gdLst/>
              <a:ahLst/>
              <a:cxnLst/>
              <a:rect l="l" t="t" r="r" b="b"/>
              <a:pathLst>
                <a:path w="278" h="409" extrusionOk="0">
                  <a:moveTo>
                    <a:pt x="114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0" y="64"/>
                    <a:pt x="49" y="329"/>
                    <a:pt x="137" y="397"/>
                  </a:cubicBezTo>
                  <a:cubicBezTo>
                    <a:pt x="151" y="405"/>
                    <a:pt x="164" y="409"/>
                    <a:pt x="176" y="409"/>
                  </a:cubicBezTo>
                  <a:cubicBezTo>
                    <a:pt x="241" y="409"/>
                    <a:pt x="278" y="304"/>
                    <a:pt x="245" y="172"/>
                  </a:cubicBezTo>
                  <a:cubicBezTo>
                    <a:pt x="227" y="94"/>
                    <a:pt x="179" y="1"/>
                    <a:pt x="1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4"/>
            <p:cNvSpPr/>
            <p:nvPr/>
          </p:nvSpPr>
          <p:spPr>
            <a:xfrm>
              <a:off x="2902266" y="1745663"/>
              <a:ext cx="21748" cy="66605"/>
            </a:xfrm>
            <a:custGeom>
              <a:avLst/>
              <a:gdLst/>
              <a:ahLst/>
              <a:cxnLst/>
              <a:rect l="l" t="t" r="r" b="b"/>
              <a:pathLst>
                <a:path w="128" h="392" extrusionOk="0">
                  <a:moveTo>
                    <a:pt x="0" y="0"/>
                  </a:moveTo>
                  <a:lnTo>
                    <a:pt x="0" y="10"/>
                  </a:lnTo>
                  <a:cubicBezTo>
                    <a:pt x="0" y="69"/>
                    <a:pt x="98" y="392"/>
                    <a:pt x="128" y="392"/>
                  </a:cubicBezTo>
                  <a:cubicBezTo>
                    <a:pt x="128" y="383"/>
                    <a:pt x="98" y="245"/>
                    <a:pt x="69" y="167"/>
                  </a:cubicBezTo>
                  <a:cubicBezTo>
                    <a:pt x="59" y="137"/>
                    <a:pt x="20" y="10"/>
                    <a:pt x="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4"/>
            <p:cNvSpPr/>
            <p:nvPr/>
          </p:nvSpPr>
          <p:spPr>
            <a:xfrm>
              <a:off x="2773986" y="2034845"/>
              <a:ext cx="56748" cy="69323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229" y="1"/>
                  </a:moveTo>
                  <a:cubicBezTo>
                    <a:pt x="222" y="1"/>
                    <a:pt x="214" y="2"/>
                    <a:pt x="206" y="3"/>
                  </a:cubicBezTo>
                  <a:cubicBezTo>
                    <a:pt x="69" y="52"/>
                    <a:pt x="1" y="288"/>
                    <a:pt x="79" y="375"/>
                  </a:cubicBezTo>
                  <a:cubicBezTo>
                    <a:pt x="96" y="397"/>
                    <a:pt x="118" y="407"/>
                    <a:pt x="141" y="407"/>
                  </a:cubicBezTo>
                  <a:cubicBezTo>
                    <a:pt x="213" y="407"/>
                    <a:pt x="302" y="315"/>
                    <a:pt x="324" y="190"/>
                  </a:cubicBezTo>
                  <a:cubicBezTo>
                    <a:pt x="333" y="100"/>
                    <a:pt x="309" y="1"/>
                    <a:pt x="2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4"/>
            <p:cNvSpPr/>
            <p:nvPr/>
          </p:nvSpPr>
          <p:spPr>
            <a:xfrm>
              <a:off x="2908893" y="1974188"/>
              <a:ext cx="20049" cy="70852"/>
            </a:xfrm>
            <a:custGeom>
              <a:avLst/>
              <a:gdLst/>
              <a:ahLst/>
              <a:cxnLst/>
              <a:rect l="l" t="t" r="r" b="b"/>
              <a:pathLst>
                <a:path w="118" h="417" extrusionOk="0">
                  <a:moveTo>
                    <a:pt x="101" y="0"/>
                  </a:moveTo>
                  <a:cubicBezTo>
                    <a:pt x="98" y="0"/>
                    <a:pt x="94" y="2"/>
                    <a:pt x="89" y="7"/>
                  </a:cubicBezTo>
                  <a:cubicBezTo>
                    <a:pt x="40" y="76"/>
                    <a:pt x="0" y="370"/>
                    <a:pt x="20" y="409"/>
                  </a:cubicBezTo>
                  <a:cubicBezTo>
                    <a:pt x="24" y="414"/>
                    <a:pt x="27" y="417"/>
                    <a:pt x="31" y="417"/>
                  </a:cubicBezTo>
                  <a:cubicBezTo>
                    <a:pt x="59" y="417"/>
                    <a:pt x="91" y="303"/>
                    <a:pt x="109" y="174"/>
                  </a:cubicBezTo>
                  <a:cubicBezTo>
                    <a:pt x="118" y="144"/>
                    <a:pt x="118" y="105"/>
                    <a:pt x="118" y="76"/>
                  </a:cubicBezTo>
                  <a:cubicBezTo>
                    <a:pt x="118" y="52"/>
                    <a:pt x="118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4"/>
            <p:cNvSpPr/>
            <p:nvPr/>
          </p:nvSpPr>
          <p:spPr>
            <a:xfrm>
              <a:off x="2807288" y="2170771"/>
              <a:ext cx="45535" cy="57260"/>
            </a:xfrm>
            <a:custGeom>
              <a:avLst/>
              <a:gdLst/>
              <a:ahLst/>
              <a:cxnLst/>
              <a:rect l="l" t="t" r="r" b="b"/>
              <a:pathLst>
                <a:path w="268" h="337" extrusionOk="0">
                  <a:moveTo>
                    <a:pt x="236" y="1"/>
                  </a:moveTo>
                  <a:cubicBezTo>
                    <a:pt x="231" y="1"/>
                    <a:pt x="225" y="3"/>
                    <a:pt x="217" y="7"/>
                  </a:cubicBezTo>
                  <a:cubicBezTo>
                    <a:pt x="108" y="65"/>
                    <a:pt x="1" y="272"/>
                    <a:pt x="10" y="320"/>
                  </a:cubicBezTo>
                  <a:cubicBezTo>
                    <a:pt x="12" y="332"/>
                    <a:pt x="18" y="337"/>
                    <a:pt x="27" y="337"/>
                  </a:cubicBezTo>
                  <a:cubicBezTo>
                    <a:pt x="64" y="337"/>
                    <a:pt x="151" y="247"/>
                    <a:pt x="206" y="144"/>
                  </a:cubicBezTo>
                  <a:cubicBezTo>
                    <a:pt x="226" y="115"/>
                    <a:pt x="236" y="95"/>
                    <a:pt x="236" y="76"/>
                  </a:cubicBezTo>
                  <a:cubicBezTo>
                    <a:pt x="244" y="67"/>
                    <a:pt x="267" y="1"/>
                    <a:pt x="2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4"/>
            <p:cNvSpPr/>
            <p:nvPr/>
          </p:nvSpPr>
          <p:spPr>
            <a:xfrm>
              <a:off x="2652503" y="2331333"/>
              <a:ext cx="51141" cy="33302"/>
            </a:xfrm>
            <a:custGeom>
              <a:avLst/>
              <a:gdLst/>
              <a:ahLst/>
              <a:cxnLst/>
              <a:rect l="l" t="t" r="r" b="b"/>
              <a:pathLst>
                <a:path w="301" h="196" extrusionOk="0">
                  <a:moveTo>
                    <a:pt x="280" y="1"/>
                  </a:moveTo>
                  <a:cubicBezTo>
                    <a:pt x="272" y="1"/>
                    <a:pt x="263" y="2"/>
                    <a:pt x="255" y="2"/>
                  </a:cubicBezTo>
                  <a:cubicBezTo>
                    <a:pt x="157" y="42"/>
                    <a:pt x="10" y="169"/>
                    <a:pt x="0" y="189"/>
                  </a:cubicBezTo>
                  <a:cubicBezTo>
                    <a:pt x="0" y="194"/>
                    <a:pt x="4" y="196"/>
                    <a:pt x="10" y="196"/>
                  </a:cubicBezTo>
                  <a:cubicBezTo>
                    <a:pt x="44" y="196"/>
                    <a:pt x="152" y="140"/>
                    <a:pt x="226" y="91"/>
                  </a:cubicBezTo>
                  <a:lnTo>
                    <a:pt x="294" y="22"/>
                  </a:lnTo>
                  <a:cubicBezTo>
                    <a:pt x="300" y="4"/>
                    <a:pt x="292" y="1"/>
                    <a:pt x="2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4"/>
            <p:cNvSpPr/>
            <p:nvPr/>
          </p:nvSpPr>
          <p:spPr>
            <a:xfrm>
              <a:off x="2429415" y="-553692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7"/>
                    <a:pt x="50" y="197"/>
                    <a:pt x="108" y="197"/>
                  </a:cubicBezTo>
                  <a:cubicBezTo>
                    <a:pt x="157" y="197"/>
                    <a:pt x="206" y="157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4"/>
            <p:cNvSpPr/>
            <p:nvPr/>
          </p:nvSpPr>
          <p:spPr>
            <a:xfrm>
              <a:off x="2429415" y="-492186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4"/>
            <p:cNvSpPr/>
            <p:nvPr/>
          </p:nvSpPr>
          <p:spPr>
            <a:xfrm>
              <a:off x="2429415" y="-430510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4"/>
            <p:cNvSpPr/>
            <p:nvPr/>
          </p:nvSpPr>
          <p:spPr>
            <a:xfrm>
              <a:off x="2429415" y="-369003"/>
              <a:ext cx="35170" cy="35341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207"/>
                    <a:pt x="108" y="207"/>
                  </a:cubicBezTo>
                  <a:cubicBezTo>
                    <a:pt x="157" y="207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4"/>
            <p:cNvSpPr/>
            <p:nvPr/>
          </p:nvSpPr>
          <p:spPr>
            <a:xfrm>
              <a:off x="2429415" y="-307327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206"/>
                    <a:pt x="108" y="206"/>
                  </a:cubicBezTo>
                  <a:cubicBezTo>
                    <a:pt x="157" y="206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4"/>
            <p:cNvSpPr/>
            <p:nvPr/>
          </p:nvSpPr>
          <p:spPr>
            <a:xfrm>
              <a:off x="2429415" y="-245650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0"/>
                  </a:moveTo>
                  <a:cubicBezTo>
                    <a:pt x="50" y="0"/>
                    <a:pt x="0" y="50"/>
                    <a:pt x="0" y="98"/>
                  </a:cubicBezTo>
                  <a:cubicBezTo>
                    <a:pt x="0" y="157"/>
                    <a:pt x="50" y="206"/>
                    <a:pt x="108" y="206"/>
                  </a:cubicBezTo>
                  <a:cubicBezTo>
                    <a:pt x="157" y="206"/>
                    <a:pt x="206" y="157"/>
                    <a:pt x="206" y="98"/>
                  </a:cubicBezTo>
                  <a:cubicBezTo>
                    <a:pt x="206" y="5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4"/>
            <p:cNvSpPr/>
            <p:nvPr/>
          </p:nvSpPr>
          <p:spPr>
            <a:xfrm>
              <a:off x="2429415" y="-183974"/>
              <a:ext cx="35170" cy="3500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08" y="0"/>
                  </a:moveTo>
                  <a:cubicBezTo>
                    <a:pt x="50" y="0"/>
                    <a:pt x="0" y="49"/>
                    <a:pt x="0" y="107"/>
                  </a:cubicBezTo>
                  <a:cubicBezTo>
                    <a:pt x="0" y="157"/>
                    <a:pt x="50" y="205"/>
                    <a:pt x="108" y="205"/>
                  </a:cubicBezTo>
                  <a:cubicBezTo>
                    <a:pt x="157" y="205"/>
                    <a:pt x="206" y="157"/>
                    <a:pt x="206" y="107"/>
                  </a:cubicBezTo>
                  <a:cubicBezTo>
                    <a:pt x="206" y="4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4"/>
            <p:cNvSpPr/>
            <p:nvPr/>
          </p:nvSpPr>
          <p:spPr>
            <a:xfrm>
              <a:off x="2429415" y="-60791"/>
              <a:ext cx="35170" cy="3500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08" y="0"/>
                  </a:moveTo>
                  <a:cubicBezTo>
                    <a:pt x="50" y="0"/>
                    <a:pt x="0" y="49"/>
                    <a:pt x="0" y="108"/>
                  </a:cubicBezTo>
                  <a:cubicBezTo>
                    <a:pt x="0" y="157"/>
                    <a:pt x="50" y="206"/>
                    <a:pt x="108" y="206"/>
                  </a:cubicBezTo>
                  <a:cubicBezTo>
                    <a:pt x="157" y="206"/>
                    <a:pt x="206" y="157"/>
                    <a:pt x="206" y="108"/>
                  </a:cubicBezTo>
                  <a:cubicBezTo>
                    <a:pt x="206" y="4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4"/>
            <p:cNvSpPr/>
            <p:nvPr/>
          </p:nvSpPr>
          <p:spPr>
            <a:xfrm>
              <a:off x="2429415" y="2414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7"/>
                    <a:pt x="50" y="197"/>
                    <a:pt x="108" y="197"/>
                  </a:cubicBezTo>
                  <a:cubicBezTo>
                    <a:pt x="157" y="197"/>
                    <a:pt x="206" y="147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4"/>
            <p:cNvSpPr/>
            <p:nvPr/>
          </p:nvSpPr>
          <p:spPr>
            <a:xfrm>
              <a:off x="2429415" y="63921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8"/>
                    <a:pt x="50" y="197"/>
                    <a:pt x="108" y="197"/>
                  </a:cubicBezTo>
                  <a:cubicBezTo>
                    <a:pt x="157" y="197"/>
                    <a:pt x="206" y="148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4"/>
            <p:cNvSpPr/>
            <p:nvPr/>
          </p:nvSpPr>
          <p:spPr>
            <a:xfrm>
              <a:off x="2429415" y="125597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7"/>
                    <a:pt x="50" y="197"/>
                    <a:pt x="108" y="197"/>
                  </a:cubicBezTo>
                  <a:cubicBezTo>
                    <a:pt x="157" y="197"/>
                    <a:pt x="206" y="147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4"/>
            <p:cNvSpPr/>
            <p:nvPr/>
          </p:nvSpPr>
          <p:spPr>
            <a:xfrm>
              <a:off x="2429415" y="187103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8"/>
                    <a:pt x="50" y="197"/>
                    <a:pt x="108" y="197"/>
                  </a:cubicBezTo>
                  <a:cubicBezTo>
                    <a:pt x="157" y="197"/>
                    <a:pt x="206" y="148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4"/>
            <p:cNvSpPr/>
            <p:nvPr/>
          </p:nvSpPr>
          <p:spPr>
            <a:xfrm>
              <a:off x="2429415" y="248780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7"/>
                    <a:pt x="50" y="197"/>
                    <a:pt x="108" y="197"/>
                  </a:cubicBezTo>
                  <a:cubicBezTo>
                    <a:pt x="157" y="197"/>
                    <a:pt x="206" y="147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4"/>
            <p:cNvSpPr/>
            <p:nvPr/>
          </p:nvSpPr>
          <p:spPr>
            <a:xfrm>
              <a:off x="2429415" y="372132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39"/>
                    <a:pt x="0" y="98"/>
                  </a:cubicBezTo>
                  <a:cubicBezTo>
                    <a:pt x="0" y="147"/>
                    <a:pt x="50" y="196"/>
                    <a:pt x="108" y="196"/>
                  </a:cubicBezTo>
                  <a:cubicBezTo>
                    <a:pt x="157" y="196"/>
                    <a:pt x="206" y="147"/>
                    <a:pt x="206" y="98"/>
                  </a:cubicBezTo>
                  <a:cubicBezTo>
                    <a:pt x="206" y="3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4"/>
            <p:cNvSpPr/>
            <p:nvPr/>
          </p:nvSpPr>
          <p:spPr>
            <a:xfrm>
              <a:off x="2429415" y="433639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39"/>
                    <a:pt x="0" y="98"/>
                  </a:cubicBezTo>
                  <a:cubicBezTo>
                    <a:pt x="0" y="148"/>
                    <a:pt x="50" y="196"/>
                    <a:pt x="108" y="196"/>
                  </a:cubicBezTo>
                  <a:cubicBezTo>
                    <a:pt x="157" y="196"/>
                    <a:pt x="206" y="148"/>
                    <a:pt x="206" y="98"/>
                  </a:cubicBezTo>
                  <a:cubicBezTo>
                    <a:pt x="206" y="3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4"/>
            <p:cNvSpPr/>
            <p:nvPr/>
          </p:nvSpPr>
          <p:spPr>
            <a:xfrm>
              <a:off x="2429415" y="495315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39"/>
                    <a:pt x="0" y="98"/>
                  </a:cubicBezTo>
                  <a:cubicBezTo>
                    <a:pt x="0" y="147"/>
                    <a:pt x="50" y="196"/>
                    <a:pt x="108" y="196"/>
                  </a:cubicBezTo>
                  <a:cubicBezTo>
                    <a:pt x="157" y="196"/>
                    <a:pt x="206" y="147"/>
                    <a:pt x="206" y="98"/>
                  </a:cubicBezTo>
                  <a:cubicBezTo>
                    <a:pt x="206" y="3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4"/>
            <p:cNvSpPr/>
            <p:nvPr/>
          </p:nvSpPr>
          <p:spPr>
            <a:xfrm>
              <a:off x="2429415" y="556822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40"/>
                    <a:pt x="0" y="98"/>
                  </a:cubicBezTo>
                  <a:cubicBezTo>
                    <a:pt x="0" y="157"/>
                    <a:pt x="50" y="196"/>
                    <a:pt x="108" y="196"/>
                  </a:cubicBezTo>
                  <a:cubicBezTo>
                    <a:pt x="157" y="196"/>
                    <a:pt x="206" y="157"/>
                    <a:pt x="206" y="98"/>
                  </a:cubicBezTo>
                  <a:cubicBezTo>
                    <a:pt x="206" y="4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4"/>
            <p:cNvSpPr/>
            <p:nvPr/>
          </p:nvSpPr>
          <p:spPr>
            <a:xfrm>
              <a:off x="2429415" y="618498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40"/>
                    <a:pt x="0" y="98"/>
                  </a:cubicBezTo>
                  <a:cubicBezTo>
                    <a:pt x="0" y="157"/>
                    <a:pt x="50" y="196"/>
                    <a:pt x="108" y="196"/>
                  </a:cubicBezTo>
                  <a:cubicBezTo>
                    <a:pt x="157" y="196"/>
                    <a:pt x="206" y="157"/>
                    <a:pt x="206" y="98"/>
                  </a:cubicBezTo>
                  <a:cubicBezTo>
                    <a:pt x="206" y="4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4"/>
            <p:cNvSpPr/>
            <p:nvPr/>
          </p:nvSpPr>
          <p:spPr>
            <a:xfrm>
              <a:off x="2429415" y="680004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0"/>
                  </a:moveTo>
                  <a:cubicBezTo>
                    <a:pt x="50" y="0"/>
                    <a:pt x="0" y="40"/>
                    <a:pt x="0" y="98"/>
                  </a:cubicBezTo>
                  <a:cubicBezTo>
                    <a:pt x="0" y="157"/>
                    <a:pt x="50" y="196"/>
                    <a:pt x="108" y="196"/>
                  </a:cubicBezTo>
                  <a:cubicBezTo>
                    <a:pt x="157" y="196"/>
                    <a:pt x="206" y="157"/>
                    <a:pt x="206" y="98"/>
                  </a:cubicBezTo>
                  <a:cubicBezTo>
                    <a:pt x="206" y="4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4"/>
            <p:cNvSpPr/>
            <p:nvPr/>
          </p:nvSpPr>
          <p:spPr>
            <a:xfrm>
              <a:off x="2429415" y="803187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57"/>
                    <a:pt x="50" y="197"/>
                    <a:pt x="108" y="197"/>
                  </a:cubicBezTo>
                  <a:cubicBezTo>
                    <a:pt x="157" y="197"/>
                    <a:pt x="206" y="157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4"/>
            <p:cNvSpPr/>
            <p:nvPr/>
          </p:nvSpPr>
          <p:spPr>
            <a:xfrm>
              <a:off x="2429415" y="864863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7"/>
                    <a:pt x="50" y="197"/>
                    <a:pt x="108" y="197"/>
                  </a:cubicBezTo>
                  <a:cubicBezTo>
                    <a:pt x="157" y="197"/>
                    <a:pt x="206" y="157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4"/>
            <p:cNvSpPr/>
            <p:nvPr/>
          </p:nvSpPr>
          <p:spPr>
            <a:xfrm>
              <a:off x="2429415" y="926370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4"/>
            <p:cNvSpPr/>
            <p:nvPr/>
          </p:nvSpPr>
          <p:spPr>
            <a:xfrm>
              <a:off x="2429415" y="988046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4"/>
            <p:cNvSpPr/>
            <p:nvPr/>
          </p:nvSpPr>
          <p:spPr>
            <a:xfrm>
              <a:off x="2429415" y="1049553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4"/>
            <p:cNvSpPr/>
            <p:nvPr/>
          </p:nvSpPr>
          <p:spPr>
            <a:xfrm>
              <a:off x="2429415" y="-1361262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7"/>
                    <a:pt x="50" y="197"/>
                    <a:pt x="108" y="197"/>
                  </a:cubicBezTo>
                  <a:cubicBezTo>
                    <a:pt x="157" y="197"/>
                    <a:pt x="206" y="157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4"/>
            <p:cNvSpPr/>
            <p:nvPr/>
          </p:nvSpPr>
          <p:spPr>
            <a:xfrm>
              <a:off x="2429415" y="-1299585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7"/>
                    <a:pt x="50" y="197"/>
                    <a:pt x="108" y="197"/>
                  </a:cubicBezTo>
                  <a:cubicBezTo>
                    <a:pt x="157" y="197"/>
                    <a:pt x="206" y="157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4"/>
            <p:cNvSpPr/>
            <p:nvPr/>
          </p:nvSpPr>
          <p:spPr>
            <a:xfrm>
              <a:off x="2429415" y="-1238079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50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5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4"/>
            <p:cNvSpPr/>
            <p:nvPr/>
          </p:nvSpPr>
          <p:spPr>
            <a:xfrm>
              <a:off x="2429415" y="-1176403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8"/>
                    <a:pt x="50" y="197"/>
                    <a:pt x="108" y="197"/>
                  </a:cubicBezTo>
                  <a:cubicBezTo>
                    <a:pt x="157" y="197"/>
                    <a:pt x="206" y="158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4"/>
            <p:cNvSpPr/>
            <p:nvPr/>
          </p:nvSpPr>
          <p:spPr>
            <a:xfrm>
              <a:off x="2414463" y="-63202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89"/>
                    <a:pt x="0" y="197"/>
                  </a:cubicBezTo>
                  <a:cubicBezTo>
                    <a:pt x="0" y="305"/>
                    <a:pt x="88" y="393"/>
                    <a:pt x="196" y="393"/>
                  </a:cubicBezTo>
                  <a:cubicBezTo>
                    <a:pt x="304" y="393"/>
                    <a:pt x="392" y="305"/>
                    <a:pt x="392" y="197"/>
                  </a:cubicBezTo>
                  <a:cubicBezTo>
                    <a:pt x="392" y="89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4"/>
            <p:cNvSpPr/>
            <p:nvPr/>
          </p:nvSpPr>
          <p:spPr>
            <a:xfrm>
              <a:off x="2414463" y="-13742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4"/>
            <p:cNvSpPr/>
            <p:nvPr/>
          </p:nvSpPr>
          <p:spPr>
            <a:xfrm>
              <a:off x="2414463" y="293805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9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9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4"/>
            <p:cNvSpPr/>
            <p:nvPr/>
          </p:nvSpPr>
          <p:spPr>
            <a:xfrm>
              <a:off x="2414463" y="72503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cubicBezTo>
                    <a:pt x="0" y="304"/>
                    <a:pt x="88" y="392"/>
                    <a:pt x="196" y="392"/>
                  </a:cubicBezTo>
                  <a:cubicBezTo>
                    <a:pt x="304" y="392"/>
                    <a:pt x="392" y="304"/>
                    <a:pt x="392" y="196"/>
                  </a:cubicBez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4"/>
            <p:cNvSpPr/>
            <p:nvPr/>
          </p:nvSpPr>
          <p:spPr>
            <a:xfrm>
              <a:off x="2414463" y="-1131547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6" y="1"/>
                  </a:moveTo>
                  <a:cubicBezTo>
                    <a:pt x="88" y="1"/>
                    <a:pt x="0" y="90"/>
                    <a:pt x="0" y="197"/>
                  </a:cubicBezTo>
                  <a:cubicBezTo>
                    <a:pt x="0" y="305"/>
                    <a:pt x="88" y="393"/>
                    <a:pt x="196" y="393"/>
                  </a:cubicBezTo>
                  <a:cubicBezTo>
                    <a:pt x="304" y="393"/>
                    <a:pt x="392" y="305"/>
                    <a:pt x="392" y="197"/>
                  </a:cubicBezTo>
                  <a:cubicBezTo>
                    <a:pt x="392" y="90"/>
                    <a:pt x="304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4"/>
            <p:cNvSpPr/>
            <p:nvPr/>
          </p:nvSpPr>
          <p:spPr>
            <a:xfrm>
              <a:off x="2429415" y="-1053220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1"/>
                  </a:moveTo>
                  <a:cubicBezTo>
                    <a:pt x="50" y="1"/>
                    <a:pt x="0" y="49"/>
                    <a:pt x="0" y="99"/>
                  </a:cubicBezTo>
                  <a:cubicBezTo>
                    <a:pt x="0" y="158"/>
                    <a:pt x="50" y="206"/>
                    <a:pt x="108" y="206"/>
                  </a:cubicBezTo>
                  <a:cubicBezTo>
                    <a:pt x="157" y="206"/>
                    <a:pt x="206" y="158"/>
                    <a:pt x="206" y="99"/>
                  </a:cubicBezTo>
                  <a:cubicBezTo>
                    <a:pt x="206" y="49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4"/>
            <p:cNvSpPr/>
            <p:nvPr/>
          </p:nvSpPr>
          <p:spPr>
            <a:xfrm>
              <a:off x="2429415" y="-991543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0"/>
                  </a:moveTo>
                  <a:cubicBezTo>
                    <a:pt x="50" y="0"/>
                    <a:pt x="0" y="49"/>
                    <a:pt x="0" y="98"/>
                  </a:cubicBezTo>
                  <a:cubicBezTo>
                    <a:pt x="0" y="157"/>
                    <a:pt x="50" y="206"/>
                    <a:pt x="108" y="206"/>
                  </a:cubicBezTo>
                  <a:cubicBezTo>
                    <a:pt x="157" y="206"/>
                    <a:pt x="206" y="157"/>
                    <a:pt x="206" y="98"/>
                  </a:cubicBezTo>
                  <a:cubicBezTo>
                    <a:pt x="206" y="4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4"/>
            <p:cNvSpPr/>
            <p:nvPr/>
          </p:nvSpPr>
          <p:spPr>
            <a:xfrm>
              <a:off x="2429415" y="-929867"/>
              <a:ext cx="35170" cy="3500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08" y="0"/>
                  </a:moveTo>
                  <a:cubicBezTo>
                    <a:pt x="50" y="0"/>
                    <a:pt x="0" y="49"/>
                    <a:pt x="0" y="98"/>
                  </a:cubicBezTo>
                  <a:cubicBezTo>
                    <a:pt x="0" y="157"/>
                    <a:pt x="50" y="205"/>
                    <a:pt x="108" y="205"/>
                  </a:cubicBezTo>
                  <a:cubicBezTo>
                    <a:pt x="157" y="205"/>
                    <a:pt x="206" y="157"/>
                    <a:pt x="206" y="98"/>
                  </a:cubicBezTo>
                  <a:cubicBezTo>
                    <a:pt x="206" y="4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4"/>
            <p:cNvSpPr/>
            <p:nvPr/>
          </p:nvSpPr>
          <p:spPr>
            <a:xfrm>
              <a:off x="2429415" y="-868361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0"/>
                  </a:moveTo>
                  <a:cubicBezTo>
                    <a:pt x="50" y="0"/>
                    <a:pt x="0" y="50"/>
                    <a:pt x="0" y="108"/>
                  </a:cubicBezTo>
                  <a:cubicBezTo>
                    <a:pt x="0" y="157"/>
                    <a:pt x="50" y="206"/>
                    <a:pt x="108" y="206"/>
                  </a:cubicBezTo>
                  <a:cubicBezTo>
                    <a:pt x="157" y="206"/>
                    <a:pt x="206" y="157"/>
                    <a:pt x="206" y="108"/>
                  </a:cubicBezTo>
                  <a:cubicBezTo>
                    <a:pt x="206" y="5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4"/>
            <p:cNvSpPr/>
            <p:nvPr/>
          </p:nvSpPr>
          <p:spPr>
            <a:xfrm>
              <a:off x="2429415" y="-806684"/>
              <a:ext cx="35170" cy="3500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08" y="0"/>
                  </a:moveTo>
                  <a:cubicBezTo>
                    <a:pt x="50" y="0"/>
                    <a:pt x="0" y="49"/>
                    <a:pt x="0" y="108"/>
                  </a:cubicBezTo>
                  <a:cubicBezTo>
                    <a:pt x="0" y="157"/>
                    <a:pt x="50" y="206"/>
                    <a:pt x="108" y="206"/>
                  </a:cubicBezTo>
                  <a:cubicBezTo>
                    <a:pt x="157" y="206"/>
                    <a:pt x="206" y="157"/>
                    <a:pt x="206" y="108"/>
                  </a:cubicBezTo>
                  <a:cubicBezTo>
                    <a:pt x="206" y="49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4"/>
            <p:cNvSpPr/>
            <p:nvPr/>
          </p:nvSpPr>
          <p:spPr>
            <a:xfrm>
              <a:off x="2429415" y="-745178"/>
              <a:ext cx="35170" cy="35171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08" y="0"/>
                  </a:moveTo>
                  <a:cubicBezTo>
                    <a:pt x="50" y="0"/>
                    <a:pt x="0" y="50"/>
                    <a:pt x="0" y="109"/>
                  </a:cubicBezTo>
                  <a:cubicBezTo>
                    <a:pt x="0" y="157"/>
                    <a:pt x="50" y="207"/>
                    <a:pt x="108" y="207"/>
                  </a:cubicBezTo>
                  <a:cubicBezTo>
                    <a:pt x="157" y="207"/>
                    <a:pt x="206" y="157"/>
                    <a:pt x="206" y="109"/>
                  </a:cubicBezTo>
                  <a:cubicBezTo>
                    <a:pt x="206" y="50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4"/>
            <p:cNvSpPr/>
            <p:nvPr/>
          </p:nvSpPr>
          <p:spPr>
            <a:xfrm>
              <a:off x="2429415" y="-681972"/>
              <a:ext cx="35170" cy="3347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8" y="1"/>
                  </a:moveTo>
                  <a:cubicBezTo>
                    <a:pt x="50" y="1"/>
                    <a:pt x="0" y="40"/>
                    <a:pt x="0" y="99"/>
                  </a:cubicBezTo>
                  <a:cubicBezTo>
                    <a:pt x="0" y="148"/>
                    <a:pt x="50" y="197"/>
                    <a:pt x="108" y="197"/>
                  </a:cubicBezTo>
                  <a:cubicBezTo>
                    <a:pt x="157" y="197"/>
                    <a:pt x="206" y="148"/>
                    <a:pt x="206" y="99"/>
                  </a:cubicBezTo>
                  <a:cubicBezTo>
                    <a:pt x="206" y="40"/>
                    <a:pt x="157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4"/>
            <p:cNvSpPr/>
            <p:nvPr/>
          </p:nvSpPr>
          <p:spPr>
            <a:xfrm>
              <a:off x="1060814" y="4308034"/>
              <a:ext cx="176531" cy="306518"/>
            </a:xfrm>
            <a:custGeom>
              <a:avLst/>
              <a:gdLst/>
              <a:ahLst/>
              <a:cxnLst/>
              <a:rect l="l" t="t" r="r" b="b"/>
              <a:pathLst>
                <a:path w="1039" h="1804" extrusionOk="0">
                  <a:moveTo>
                    <a:pt x="520" y="118"/>
                  </a:moveTo>
                  <a:cubicBezTo>
                    <a:pt x="745" y="118"/>
                    <a:pt x="921" y="294"/>
                    <a:pt x="921" y="519"/>
                  </a:cubicBezTo>
                  <a:cubicBezTo>
                    <a:pt x="921" y="696"/>
                    <a:pt x="667" y="1245"/>
                    <a:pt x="520" y="1539"/>
                  </a:cubicBezTo>
                  <a:cubicBezTo>
                    <a:pt x="373" y="1245"/>
                    <a:pt x="118" y="696"/>
                    <a:pt x="118" y="519"/>
                  </a:cubicBezTo>
                  <a:cubicBezTo>
                    <a:pt x="118" y="294"/>
                    <a:pt x="304" y="118"/>
                    <a:pt x="520" y="118"/>
                  </a:cubicBezTo>
                  <a:close/>
                  <a:moveTo>
                    <a:pt x="520" y="0"/>
                  </a:moveTo>
                  <a:cubicBezTo>
                    <a:pt x="235" y="0"/>
                    <a:pt x="0" y="236"/>
                    <a:pt x="0" y="519"/>
                  </a:cubicBezTo>
                  <a:cubicBezTo>
                    <a:pt x="0" y="774"/>
                    <a:pt x="422" y="1607"/>
                    <a:pt x="471" y="1705"/>
                  </a:cubicBezTo>
                  <a:lnTo>
                    <a:pt x="520" y="1803"/>
                  </a:lnTo>
                  <a:lnTo>
                    <a:pt x="569" y="1705"/>
                  </a:lnTo>
                  <a:cubicBezTo>
                    <a:pt x="618" y="1607"/>
                    <a:pt x="1039" y="774"/>
                    <a:pt x="1039" y="519"/>
                  </a:cubicBezTo>
                  <a:cubicBezTo>
                    <a:pt x="1039" y="236"/>
                    <a:pt x="804" y="0"/>
                    <a:pt x="52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4"/>
            <p:cNvSpPr/>
            <p:nvPr/>
          </p:nvSpPr>
          <p:spPr>
            <a:xfrm>
              <a:off x="980788" y="4558478"/>
              <a:ext cx="336582" cy="190809"/>
            </a:xfrm>
            <a:custGeom>
              <a:avLst/>
              <a:gdLst/>
              <a:ahLst/>
              <a:cxnLst/>
              <a:rect l="l" t="t" r="r" b="b"/>
              <a:pathLst>
                <a:path w="1981" h="1123" extrusionOk="0">
                  <a:moveTo>
                    <a:pt x="991" y="1"/>
                  </a:moveTo>
                  <a:cubicBezTo>
                    <a:pt x="888" y="1"/>
                    <a:pt x="785" y="16"/>
                    <a:pt x="687" y="45"/>
                  </a:cubicBezTo>
                  <a:cubicBezTo>
                    <a:pt x="530" y="94"/>
                    <a:pt x="403" y="212"/>
                    <a:pt x="334" y="358"/>
                  </a:cubicBezTo>
                  <a:lnTo>
                    <a:pt x="1" y="1123"/>
                  </a:lnTo>
                  <a:lnTo>
                    <a:pt x="1980" y="1123"/>
                  </a:lnTo>
                  <a:lnTo>
                    <a:pt x="1647" y="358"/>
                  </a:lnTo>
                  <a:cubicBezTo>
                    <a:pt x="1579" y="212"/>
                    <a:pt x="1451" y="94"/>
                    <a:pt x="1294" y="45"/>
                  </a:cubicBezTo>
                  <a:cubicBezTo>
                    <a:pt x="1196" y="16"/>
                    <a:pt x="1093" y="1"/>
                    <a:pt x="99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4"/>
            <p:cNvSpPr/>
            <p:nvPr/>
          </p:nvSpPr>
          <p:spPr>
            <a:xfrm>
              <a:off x="1144068" y="4589401"/>
              <a:ext cx="10024" cy="83426"/>
            </a:xfrm>
            <a:custGeom>
              <a:avLst/>
              <a:gdLst/>
              <a:ahLst/>
              <a:cxnLst/>
              <a:rect l="l" t="t" r="r" b="b"/>
              <a:pathLst>
                <a:path w="59" h="491" extrusionOk="0">
                  <a:moveTo>
                    <a:pt x="30" y="0"/>
                  </a:moveTo>
                  <a:cubicBezTo>
                    <a:pt x="10" y="0"/>
                    <a:pt x="0" y="10"/>
                    <a:pt x="0" y="30"/>
                  </a:cubicBezTo>
                  <a:lnTo>
                    <a:pt x="0" y="461"/>
                  </a:lnTo>
                  <a:cubicBezTo>
                    <a:pt x="0" y="481"/>
                    <a:pt x="10" y="490"/>
                    <a:pt x="30" y="490"/>
                  </a:cubicBezTo>
                  <a:cubicBezTo>
                    <a:pt x="39" y="490"/>
                    <a:pt x="59" y="481"/>
                    <a:pt x="59" y="461"/>
                  </a:cubicBezTo>
                  <a:lnTo>
                    <a:pt x="59" y="30"/>
                  </a:lnTo>
                  <a:cubicBezTo>
                    <a:pt x="59" y="10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4"/>
            <p:cNvSpPr/>
            <p:nvPr/>
          </p:nvSpPr>
          <p:spPr>
            <a:xfrm>
              <a:off x="1084091" y="4609280"/>
              <a:ext cx="10194" cy="63546"/>
            </a:xfrm>
            <a:custGeom>
              <a:avLst/>
              <a:gdLst/>
              <a:ahLst/>
              <a:cxnLst/>
              <a:rect l="l" t="t" r="r" b="b"/>
              <a:pathLst>
                <a:path w="60" h="374" extrusionOk="0">
                  <a:moveTo>
                    <a:pt x="30" y="1"/>
                  </a:moveTo>
                  <a:cubicBezTo>
                    <a:pt x="11" y="1"/>
                    <a:pt x="0" y="20"/>
                    <a:pt x="0" y="30"/>
                  </a:cubicBezTo>
                  <a:lnTo>
                    <a:pt x="0" y="344"/>
                  </a:lnTo>
                  <a:cubicBezTo>
                    <a:pt x="0" y="353"/>
                    <a:pt x="11" y="373"/>
                    <a:pt x="30" y="373"/>
                  </a:cubicBezTo>
                  <a:cubicBezTo>
                    <a:pt x="40" y="373"/>
                    <a:pt x="59" y="353"/>
                    <a:pt x="59" y="344"/>
                  </a:cubicBezTo>
                  <a:lnTo>
                    <a:pt x="59" y="30"/>
                  </a:lnTo>
                  <a:cubicBezTo>
                    <a:pt x="59" y="20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4"/>
            <p:cNvSpPr/>
            <p:nvPr/>
          </p:nvSpPr>
          <p:spPr>
            <a:xfrm>
              <a:off x="1207274" y="4609280"/>
              <a:ext cx="10194" cy="63546"/>
            </a:xfrm>
            <a:custGeom>
              <a:avLst/>
              <a:gdLst/>
              <a:ahLst/>
              <a:cxnLst/>
              <a:rect l="l" t="t" r="r" b="b"/>
              <a:pathLst>
                <a:path w="60" h="374" extrusionOk="0">
                  <a:moveTo>
                    <a:pt x="30" y="1"/>
                  </a:moveTo>
                  <a:cubicBezTo>
                    <a:pt x="11" y="1"/>
                    <a:pt x="1" y="20"/>
                    <a:pt x="1" y="30"/>
                  </a:cubicBezTo>
                  <a:lnTo>
                    <a:pt x="1" y="344"/>
                  </a:lnTo>
                  <a:cubicBezTo>
                    <a:pt x="1" y="353"/>
                    <a:pt x="11" y="373"/>
                    <a:pt x="30" y="373"/>
                  </a:cubicBezTo>
                  <a:cubicBezTo>
                    <a:pt x="40" y="373"/>
                    <a:pt x="59" y="353"/>
                    <a:pt x="59" y="344"/>
                  </a:cubicBezTo>
                  <a:lnTo>
                    <a:pt x="59" y="30"/>
                  </a:lnTo>
                  <a:cubicBezTo>
                    <a:pt x="59" y="20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4"/>
            <p:cNvSpPr/>
            <p:nvPr/>
          </p:nvSpPr>
          <p:spPr>
            <a:xfrm>
              <a:off x="649639" y="4675884"/>
              <a:ext cx="989017" cy="989216"/>
            </a:xfrm>
            <a:custGeom>
              <a:avLst/>
              <a:gdLst/>
              <a:ahLst/>
              <a:cxnLst/>
              <a:rect l="l" t="t" r="r" b="b"/>
              <a:pathLst>
                <a:path w="5821" h="5822" extrusionOk="0">
                  <a:moveTo>
                    <a:pt x="2910" y="1"/>
                  </a:moveTo>
                  <a:cubicBezTo>
                    <a:pt x="1303" y="1"/>
                    <a:pt x="0" y="1304"/>
                    <a:pt x="0" y="2911"/>
                  </a:cubicBezTo>
                  <a:cubicBezTo>
                    <a:pt x="0" y="4519"/>
                    <a:pt x="1303" y="5821"/>
                    <a:pt x="2910" y="5821"/>
                  </a:cubicBezTo>
                  <a:cubicBezTo>
                    <a:pt x="4517" y="5821"/>
                    <a:pt x="5821" y="4519"/>
                    <a:pt x="5821" y="2911"/>
                  </a:cubicBezTo>
                  <a:cubicBezTo>
                    <a:pt x="5821" y="1304"/>
                    <a:pt x="4517" y="1"/>
                    <a:pt x="291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4"/>
            <p:cNvSpPr/>
            <p:nvPr/>
          </p:nvSpPr>
          <p:spPr>
            <a:xfrm>
              <a:off x="824303" y="5470200"/>
              <a:ext cx="41967" cy="41628"/>
            </a:xfrm>
            <a:custGeom>
              <a:avLst/>
              <a:gdLst/>
              <a:ahLst/>
              <a:cxnLst/>
              <a:rect l="l" t="t" r="r" b="b"/>
              <a:pathLst>
                <a:path w="247" h="245" extrusionOk="0">
                  <a:moveTo>
                    <a:pt x="118" y="0"/>
                  </a:moveTo>
                  <a:cubicBezTo>
                    <a:pt x="60" y="0"/>
                    <a:pt x="1" y="49"/>
                    <a:pt x="1" y="118"/>
                  </a:cubicBezTo>
                  <a:cubicBezTo>
                    <a:pt x="1" y="186"/>
                    <a:pt x="60" y="245"/>
                    <a:pt x="118" y="245"/>
                  </a:cubicBezTo>
                  <a:cubicBezTo>
                    <a:pt x="187" y="245"/>
                    <a:pt x="246" y="186"/>
                    <a:pt x="246" y="118"/>
                  </a:cubicBezTo>
                  <a:cubicBezTo>
                    <a:pt x="246" y="49"/>
                    <a:pt x="187" y="0"/>
                    <a:pt x="1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4"/>
            <p:cNvSpPr/>
            <p:nvPr/>
          </p:nvSpPr>
          <p:spPr>
            <a:xfrm>
              <a:off x="977559" y="5470200"/>
              <a:ext cx="41797" cy="41628"/>
            </a:xfrm>
            <a:custGeom>
              <a:avLst/>
              <a:gdLst/>
              <a:ahLst/>
              <a:cxnLst/>
              <a:rect l="l" t="t" r="r" b="b"/>
              <a:pathLst>
                <a:path w="246" h="245" extrusionOk="0">
                  <a:moveTo>
                    <a:pt x="118" y="0"/>
                  </a:moveTo>
                  <a:cubicBezTo>
                    <a:pt x="50" y="0"/>
                    <a:pt x="0" y="49"/>
                    <a:pt x="0" y="118"/>
                  </a:cubicBezTo>
                  <a:cubicBezTo>
                    <a:pt x="0" y="186"/>
                    <a:pt x="50" y="245"/>
                    <a:pt x="118" y="245"/>
                  </a:cubicBezTo>
                  <a:cubicBezTo>
                    <a:pt x="187" y="245"/>
                    <a:pt x="246" y="186"/>
                    <a:pt x="246" y="118"/>
                  </a:cubicBezTo>
                  <a:cubicBezTo>
                    <a:pt x="246" y="49"/>
                    <a:pt x="187" y="0"/>
                    <a:pt x="1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4"/>
            <p:cNvSpPr/>
            <p:nvPr/>
          </p:nvSpPr>
          <p:spPr>
            <a:xfrm>
              <a:off x="1130646" y="5470200"/>
              <a:ext cx="41967" cy="41628"/>
            </a:xfrm>
            <a:custGeom>
              <a:avLst/>
              <a:gdLst/>
              <a:ahLst/>
              <a:cxnLst/>
              <a:rect l="l" t="t" r="r" b="b"/>
              <a:pathLst>
                <a:path w="247" h="245" extrusionOk="0">
                  <a:moveTo>
                    <a:pt x="118" y="0"/>
                  </a:moveTo>
                  <a:cubicBezTo>
                    <a:pt x="50" y="0"/>
                    <a:pt x="1" y="49"/>
                    <a:pt x="1" y="118"/>
                  </a:cubicBezTo>
                  <a:cubicBezTo>
                    <a:pt x="1" y="186"/>
                    <a:pt x="50" y="245"/>
                    <a:pt x="118" y="245"/>
                  </a:cubicBezTo>
                  <a:cubicBezTo>
                    <a:pt x="187" y="245"/>
                    <a:pt x="246" y="186"/>
                    <a:pt x="246" y="118"/>
                  </a:cubicBezTo>
                  <a:cubicBezTo>
                    <a:pt x="246" y="49"/>
                    <a:pt x="187" y="0"/>
                    <a:pt x="1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4"/>
            <p:cNvSpPr/>
            <p:nvPr/>
          </p:nvSpPr>
          <p:spPr>
            <a:xfrm>
              <a:off x="1283902" y="5470200"/>
              <a:ext cx="41797" cy="41628"/>
            </a:xfrm>
            <a:custGeom>
              <a:avLst/>
              <a:gdLst/>
              <a:ahLst/>
              <a:cxnLst/>
              <a:rect l="l" t="t" r="r" b="b"/>
              <a:pathLst>
                <a:path w="246" h="245" extrusionOk="0">
                  <a:moveTo>
                    <a:pt x="118" y="0"/>
                  </a:moveTo>
                  <a:cubicBezTo>
                    <a:pt x="50" y="0"/>
                    <a:pt x="0" y="49"/>
                    <a:pt x="0" y="118"/>
                  </a:cubicBezTo>
                  <a:cubicBezTo>
                    <a:pt x="0" y="186"/>
                    <a:pt x="50" y="245"/>
                    <a:pt x="118" y="245"/>
                  </a:cubicBezTo>
                  <a:cubicBezTo>
                    <a:pt x="187" y="245"/>
                    <a:pt x="246" y="186"/>
                    <a:pt x="246" y="118"/>
                  </a:cubicBezTo>
                  <a:cubicBezTo>
                    <a:pt x="246" y="49"/>
                    <a:pt x="187" y="0"/>
                    <a:pt x="1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4"/>
            <p:cNvSpPr/>
            <p:nvPr/>
          </p:nvSpPr>
          <p:spPr>
            <a:xfrm>
              <a:off x="1436988" y="5470200"/>
              <a:ext cx="41967" cy="41628"/>
            </a:xfrm>
            <a:custGeom>
              <a:avLst/>
              <a:gdLst/>
              <a:ahLst/>
              <a:cxnLst/>
              <a:rect l="l" t="t" r="r" b="b"/>
              <a:pathLst>
                <a:path w="247" h="245" extrusionOk="0">
                  <a:moveTo>
                    <a:pt x="118" y="0"/>
                  </a:moveTo>
                  <a:cubicBezTo>
                    <a:pt x="50" y="0"/>
                    <a:pt x="1" y="49"/>
                    <a:pt x="1" y="118"/>
                  </a:cubicBezTo>
                  <a:cubicBezTo>
                    <a:pt x="1" y="186"/>
                    <a:pt x="50" y="245"/>
                    <a:pt x="118" y="245"/>
                  </a:cubicBezTo>
                  <a:cubicBezTo>
                    <a:pt x="187" y="245"/>
                    <a:pt x="246" y="186"/>
                    <a:pt x="246" y="118"/>
                  </a:cubicBezTo>
                  <a:cubicBezTo>
                    <a:pt x="246" y="49"/>
                    <a:pt x="187" y="0"/>
                    <a:pt x="1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4"/>
            <p:cNvSpPr/>
            <p:nvPr/>
          </p:nvSpPr>
          <p:spPr>
            <a:xfrm>
              <a:off x="824303" y="4827441"/>
              <a:ext cx="41967" cy="41798"/>
            </a:xfrm>
            <a:custGeom>
              <a:avLst/>
              <a:gdLst/>
              <a:ahLst/>
              <a:cxnLst/>
              <a:rect l="l" t="t" r="r" b="b"/>
              <a:pathLst>
                <a:path w="247" h="246" extrusionOk="0">
                  <a:moveTo>
                    <a:pt x="118" y="1"/>
                  </a:moveTo>
                  <a:cubicBezTo>
                    <a:pt x="60" y="1"/>
                    <a:pt x="1" y="60"/>
                    <a:pt x="1" y="128"/>
                  </a:cubicBezTo>
                  <a:cubicBezTo>
                    <a:pt x="1" y="197"/>
                    <a:pt x="60" y="245"/>
                    <a:pt x="118" y="245"/>
                  </a:cubicBezTo>
                  <a:cubicBezTo>
                    <a:pt x="187" y="245"/>
                    <a:pt x="246" y="197"/>
                    <a:pt x="246" y="128"/>
                  </a:cubicBezTo>
                  <a:cubicBezTo>
                    <a:pt x="246" y="60"/>
                    <a:pt x="187" y="1"/>
                    <a:pt x="1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4"/>
            <p:cNvSpPr/>
            <p:nvPr/>
          </p:nvSpPr>
          <p:spPr>
            <a:xfrm>
              <a:off x="977559" y="4827441"/>
              <a:ext cx="41797" cy="41798"/>
            </a:xfrm>
            <a:custGeom>
              <a:avLst/>
              <a:gdLst/>
              <a:ahLst/>
              <a:cxnLst/>
              <a:rect l="l" t="t" r="r" b="b"/>
              <a:pathLst>
                <a:path w="246" h="246" extrusionOk="0">
                  <a:moveTo>
                    <a:pt x="118" y="1"/>
                  </a:moveTo>
                  <a:cubicBezTo>
                    <a:pt x="50" y="1"/>
                    <a:pt x="0" y="60"/>
                    <a:pt x="0" y="128"/>
                  </a:cubicBezTo>
                  <a:cubicBezTo>
                    <a:pt x="0" y="197"/>
                    <a:pt x="50" y="245"/>
                    <a:pt x="118" y="245"/>
                  </a:cubicBezTo>
                  <a:cubicBezTo>
                    <a:pt x="187" y="245"/>
                    <a:pt x="246" y="197"/>
                    <a:pt x="246" y="128"/>
                  </a:cubicBezTo>
                  <a:cubicBezTo>
                    <a:pt x="246" y="60"/>
                    <a:pt x="187" y="1"/>
                    <a:pt x="1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4"/>
            <p:cNvSpPr/>
            <p:nvPr/>
          </p:nvSpPr>
          <p:spPr>
            <a:xfrm>
              <a:off x="1130646" y="4827441"/>
              <a:ext cx="41967" cy="41798"/>
            </a:xfrm>
            <a:custGeom>
              <a:avLst/>
              <a:gdLst/>
              <a:ahLst/>
              <a:cxnLst/>
              <a:rect l="l" t="t" r="r" b="b"/>
              <a:pathLst>
                <a:path w="247" h="246" extrusionOk="0">
                  <a:moveTo>
                    <a:pt x="118" y="1"/>
                  </a:moveTo>
                  <a:cubicBezTo>
                    <a:pt x="50" y="1"/>
                    <a:pt x="1" y="60"/>
                    <a:pt x="1" y="128"/>
                  </a:cubicBezTo>
                  <a:cubicBezTo>
                    <a:pt x="1" y="197"/>
                    <a:pt x="50" y="245"/>
                    <a:pt x="118" y="245"/>
                  </a:cubicBezTo>
                  <a:cubicBezTo>
                    <a:pt x="187" y="245"/>
                    <a:pt x="246" y="197"/>
                    <a:pt x="246" y="128"/>
                  </a:cubicBezTo>
                  <a:cubicBezTo>
                    <a:pt x="246" y="60"/>
                    <a:pt x="187" y="1"/>
                    <a:pt x="1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4"/>
            <p:cNvSpPr/>
            <p:nvPr/>
          </p:nvSpPr>
          <p:spPr>
            <a:xfrm>
              <a:off x="1283902" y="4827441"/>
              <a:ext cx="41797" cy="41798"/>
            </a:xfrm>
            <a:custGeom>
              <a:avLst/>
              <a:gdLst/>
              <a:ahLst/>
              <a:cxnLst/>
              <a:rect l="l" t="t" r="r" b="b"/>
              <a:pathLst>
                <a:path w="246" h="246" extrusionOk="0">
                  <a:moveTo>
                    <a:pt x="118" y="1"/>
                  </a:moveTo>
                  <a:cubicBezTo>
                    <a:pt x="50" y="1"/>
                    <a:pt x="0" y="60"/>
                    <a:pt x="0" y="128"/>
                  </a:cubicBezTo>
                  <a:cubicBezTo>
                    <a:pt x="0" y="197"/>
                    <a:pt x="50" y="245"/>
                    <a:pt x="118" y="245"/>
                  </a:cubicBezTo>
                  <a:cubicBezTo>
                    <a:pt x="187" y="245"/>
                    <a:pt x="246" y="197"/>
                    <a:pt x="246" y="128"/>
                  </a:cubicBezTo>
                  <a:cubicBezTo>
                    <a:pt x="246" y="60"/>
                    <a:pt x="187" y="1"/>
                    <a:pt x="1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4"/>
            <p:cNvSpPr/>
            <p:nvPr/>
          </p:nvSpPr>
          <p:spPr>
            <a:xfrm>
              <a:off x="1436988" y="4827441"/>
              <a:ext cx="41967" cy="41798"/>
            </a:xfrm>
            <a:custGeom>
              <a:avLst/>
              <a:gdLst/>
              <a:ahLst/>
              <a:cxnLst/>
              <a:rect l="l" t="t" r="r" b="b"/>
              <a:pathLst>
                <a:path w="247" h="246" extrusionOk="0">
                  <a:moveTo>
                    <a:pt x="118" y="1"/>
                  </a:moveTo>
                  <a:cubicBezTo>
                    <a:pt x="50" y="1"/>
                    <a:pt x="1" y="60"/>
                    <a:pt x="1" y="128"/>
                  </a:cubicBezTo>
                  <a:cubicBezTo>
                    <a:pt x="1" y="197"/>
                    <a:pt x="50" y="245"/>
                    <a:pt x="118" y="245"/>
                  </a:cubicBezTo>
                  <a:cubicBezTo>
                    <a:pt x="187" y="245"/>
                    <a:pt x="246" y="197"/>
                    <a:pt x="246" y="128"/>
                  </a:cubicBezTo>
                  <a:cubicBezTo>
                    <a:pt x="246" y="60"/>
                    <a:pt x="187" y="1"/>
                    <a:pt x="1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4"/>
            <p:cNvSpPr/>
            <p:nvPr/>
          </p:nvSpPr>
          <p:spPr>
            <a:xfrm>
              <a:off x="1448712" y="5048830"/>
              <a:ext cx="75098" cy="133379"/>
            </a:xfrm>
            <a:custGeom>
              <a:avLst/>
              <a:gdLst/>
              <a:ahLst/>
              <a:cxnLst/>
              <a:rect l="l" t="t" r="r" b="b"/>
              <a:pathLst>
                <a:path w="442" h="785" extrusionOk="0">
                  <a:moveTo>
                    <a:pt x="216" y="1"/>
                  </a:moveTo>
                  <a:lnTo>
                    <a:pt x="1" y="451"/>
                  </a:lnTo>
                  <a:lnTo>
                    <a:pt x="216" y="785"/>
                  </a:lnTo>
                  <a:lnTo>
                    <a:pt x="441" y="45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4"/>
            <p:cNvSpPr/>
            <p:nvPr/>
          </p:nvSpPr>
          <p:spPr>
            <a:xfrm>
              <a:off x="1358831" y="5130555"/>
              <a:ext cx="125050" cy="70003"/>
            </a:xfrm>
            <a:custGeom>
              <a:avLst/>
              <a:gdLst/>
              <a:ahLst/>
              <a:cxnLst/>
              <a:rect l="l" t="t" r="r" b="b"/>
              <a:pathLst>
                <a:path w="736" h="412" extrusionOk="0">
                  <a:moveTo>
                    <a:pt x="491" y="0"/>
                  </a:moveTo>
                  <a:lnTo>
                    <a:pt x="1" y="68"/>
                  </a:lnTo>
                  <a:lnTo>
                    <a:pt x="353" y="412"/>
                  </a:lnTo>
                  <a:lnTo>
                    <a:pt x="735" y="314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4"/>
            <p:cNvSpPr/>
            <p:nvPr/>
          </p:nvSpPr>
          <p:spPr>
            <a:xfrm>
              <a:off x="1407084" y="5185435"/>
              <a:ext cx="78496" cy="106703"/>
            </a:xfrm>
            <a:custGeom>
              <a:avLst/>
              <a:gdLst/>
              <a:ahLst/>
              <a:cxnLst/>
              <a:rect l="l" t="t" r="r" b="b"/>
              <a:pathLst>
                <a:path w="462" h="628" extrusionOk="0">
                  <a:moveTo>
                    <a:pt x="461" y="0"/>
                  </a:moveTo>
                  <a:lnTo>
                    <a:pt x="89" y="137"/>
                  </a:lnTo>
                  <a:lnTo>
                    <a:pt x="0" y="627"/>
                  </a:lnTo>
                  <a:lnTo>
                    <a:pt x="442" y="392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4"/>
            <p:cNvSpPr/>
            <p:nvPr/>
          </p:nvSpPr>
          <p:spPr>
            <a:xfrm>
              <a:off x="1486941" y="5185435"/>
              <a:ext cx="78496" cy="106703"/>
            </a:xfrm>
            <a:custGeom>
              <a:avLst/>
              <a:gdLst/>
              <a:ahLst/>
              <a:cxnLst/>
              <a:rect l="l" t="t" r="r" b="b"/>
              <a:pathLst>
                <a:path w="462" h="628" extrusionOk="0">
                  <a:moveTo>
                    <a:pt x="1" y="0"/>
                  </a:moveTo>
                  <a:lnTo>
                    <a:pt x="20" y="392"/>
                  </a:lnTo>
                  <a:lnTo>
                    <a:pt x="462" y="627"/>
                  </a:lnTo>
                  <a:lnTo>
                    <a:pt x="373" y="1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4"/>
            <p:cNvSpPr/>
            <p:nvPr/>
          </p:nvSpPr>
          <p:spPr>
            <a:xfrm>
              <a:off x="1486941" y="5130555"/>
              <a:ext cx="126749" cy="70003"/>
            </a:xfrm>
            <a:custGeom>
              <a:avLst/>
              <a:gdLst/>
              <a:ahLst/>
              <a:cxnLst/>
              <a:rect l="l" t="t" r="r" b="b"/>
              <a:pathLst>
                <a:path w="746" h="412" extrusionOk="0">
                  <a:moveTo>
                    <a:pt x="256" y="0"/>
                  </a:moveTo>
                  <a:lnTo>
                    <a:pt x="1" y="314"/>
                  </a:lnTo>
                  <a:lnTo>
                    <a:pt x="383" y="412"/>
                  </a:lnTo>
                  <a:lnTo>
                    <a:pt x="746" y="68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4"/>
            <p:cNvSpPr/>
            <p:nvPr/>
          </p:nvSpPr>
          <p:spPr>
            <a:xfrm>
              <a:off x="1107368" y="5048830"/>
              <a:ext cx="73399" cy="133379"/>
            </a:xfrm>
            <a:custGeom>
              <a:avLst/>
              <a:gdLst/>
              <a:ahLst/>
              <a:cxnLst/>
              <a:rect l="l" t="t" r="r" b="b"/>
              <a:pathLst>
                <a:path w="432" h="785" extrusionOk="0">
                  <a:moveTo>
                    <a:pt x="216" y="1"/>
                  </a:moveTo>
                  <a:lnTo>
                    <a:pt x="1" y="451"/>
                  </a:lnTo>
                  <a:lnTo>
                    <a:pt x="216" y="785"/>
                  </a:lnTo>
                  <a:lnTo>
                    <a:pt x="432" y="45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4"/>
            <p:cNvSpPr/>
            <p:nvPr/>
          </p:nvSpPr>
          <p:spPr>
            <a:xfrm>
              <a:off x="1015958" y="5130555"/>
              <a:ext cx="126579" cy="70003"/>
            </a:xfrm>
            <a:custGeom>
              <a:avLst/>
              <a:gdLst/>
              <a:ahLst/>
              <a:cxnLst/>
              <a:rect l="l" t="t" r="r" b="b"/>
              <a:pathLst>
                <a:path w="745" h="412" extrusionOk="0">
                  <a:moveTo>
                    <a:pt x="499" y="0"/>
                  </a:moveTo>
                  <a:lnTo>
                    <a:pt x="0" y="68"/>
                  </a:lnTo>
                  <a:lnTo>
                    <a:pt x="362" y="412"/>
                  </a:lnTo>
                  <a:lnTo>
                    <a:pt x="745" y="31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4"/>
            <p:cNvSpPr/>
            <p:nvPr/>
          </p:nvSpPr>
          <p:spPr>
            <a:xfrm>
              <a:off x="1065911" y="5185435"/>
              <a:ext cx="76627" cy="106703"/>
            </a:xfrm>
            <a:custGeom>
              <a:avLst/>
              <a:gdLst/>
              <a:ahLst/>
              <a:cxnLst/>
              <a:rect l="l" t="t" r="r" b="b"/>
              <a:pathLst>
                <a:path w="451" h="628" extrusionOk="0">
                  <a:moveTo>
                    <a:pt x="451" y="0"/>
                  </a:moveTo>
                  <a:lnTo>
                    <a:pt x="78" y="137"/>
                  </a:lnTo>
                  <a:lnTo>
                    <a:pt x="0" y="627"/>
                  </a:lnTo>
                  <a:lnTo>
                    <a:pt x="431" y="39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4"/>
            <p:cNvSpPr/>
            <p:nvPr/>
          </p:nvSpPr>
          <p:spPr>
            <a:xfrm>
              <a:off x="1145767" y="5185435"/>
              <a:ext cx="76797" cy="106703"/>
            </a:xfrm>
            <a:custGeom>
              <a:avLst/>
              <a:gdLst/>
              <a:ahLst/>
              <a:cxnLst/>
              <a:rect l="l" t="t" r="r" b="b"/>
              <a:pathLst>
                <a:path w="452" h="628" extrusionOk="0">
                  <a:moveTo>
                    <a:pt x="0" y="0"/>
                  </a:moveTo>
                  <a:lnTo>
                    <a:pt x="20" y="392"/>
                  </a:lnTo>
                  <a:lnTo>
                    <a:pt x="451" y="627"/>
                  </a:lnTo>
                  <a:lnTo>
                    <a:pt x="373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4"/>
            <p:cNvSpPr/>
            <p:nvPr/>
          </p:nvSpPr>
          <p:spPr>
            <a:xfrm>
              <a:off x="1145767" y="5130555"/>
              <a:ext cx="126749" cy="70003"/>
            </a:xfrm>
            <a:custGeom>
              <a:avLst/>
              <a:gdLst/>
              <a:ahLst/>
              <a:cxnLst/>
              <a:rect l="l" t="t" r="r" b="b"/>
              <a:pathLst>
                <a:path w="746" h="412" extrusionOk="0">
                  <a:moveTo>
                    <a:pt x="255" y="0"/>
                  </a:moveTo>
                  <a:lnTo>
                    <a:pt x="0" y="314"/>
                  </a:lnTo>
                  <a:lnTo>
                    <a:pt x="382" y="412"/>
                  </a:lnTo>
                  <a:lnTo>
                    <a:pt x="745" y="6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4"/>
            <p:cNvSpPr/>
            <p:nvPr/>
          </p:nvSpPr>
          <p:spPr>
            <a:xfrm>
              <a:off x="766195" y="5048830"/>
              <a:ext cx="73399" cy="133379"/>
            </a:xfrm>
            <a:custGeom>
              <a:avLst/>
              <a:gdLst/>
              <a:ahLst/>
              <a:cxnLst/>
              <a:rect l="l" t="t" r="r" b="b"/>
              <a:pathLst>
                <a:path w="432" h="785" extrusionOk="0">
                  <a:moveTo>
                    <a:pt x="216" y="1"/>
                  </a:moveTo>
                  <a:lnTo>
                    <a:pt x="0" y="451"/>
                  </a:lnTo>
                  <a:lnTo>
                    <a:pt x="216" y="785"/>
                  </a:lnTo>
                  <a:lnTo>
                    <a:pt x="431" y="45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4"/>
            <p:cNvSpPr/>
            <p:nvPr/>
          </p:nvSpPr>
          <p:spPr>
            <a:xfrm>
              <a:off x="674445" y="5130555"/>
              <a:ext cx="126749" cy="70003"/>
            </a:xfrm>
            <a:custGeom>
              <a:avLst/>
              <a:gdLst/>
              <a:ahLst/>
              <a:cxnLst/>
              <a:rect l="l" t="t" r="r" b="b"/>
              <a:pathLst>
                <a:path w="746" h="412" extrusionOk="0">
                  <a:moveTo>
                    <a:pt x="491" y="0"/>
                  </a:moveTo>
                  <a:lnTo>
                    <a:pt x="1" y="68"/>
                  </a:lnTo>
                  <a:lnTo>
                    <a:pt x="364" y="412"/>
                  </a:lnTo>
                  <a:lnTo>
                    <a:pt x="746" y="314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4"/>
            <p:cNvSpPr/>
            <p:nvPr/>
          </p:nvSpPr>
          <p:spPr>
            <a:xfrm>
              <a:off x="724398" y="5185435"/>
              <a:ext cx="76797" cy="106703"/>
            </a:xfrm>
            <a:custGeom>
              <a:avLst/>
              <a:gdLst/>
              <a:ahLst/>
              <a:cxnLst/>
              <a:rect l="l" t="t" r="r" b="b"/>
              <a:pathLst>
                <a:path w="452" h="628" extrusionOk="0">
                  <a:moveTo>
                    <a:pt x="452" y="0"/>
                  </a:moveTo>
                  <a:lnTo>
                    <a:pt x="79" y="137"/>
                  </a:lnTo>
                  <a:lnTo>
                    <a:pt x="1" y="627"/>
                  </a:lnTo>
                  <a:lnTo>
                    <a:pt x="432" y="39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4"/>
            <p:cNvSpPr/>
            <p:nvPr/>
          </p:nvSpPr>
          <p:spPr>
            <a:xfrm>
              <a:off x="804424" y="5185435"/>
              <a:ext cx="76627" cy="106703"/>
            </a:xfrm>
            <a:custGeom>
              <a:avLst/>
              <a:gdLst/>
              <a:ahLst/>
              <a:cxnLst/>
              <a:rect l="l" t="t" r="r" b="b"/>
              <a:pathLst>
                <a:path w="451" h="628" extrusionOk="0">
                  <a:moveTo>
                    <a:pt x="0" y="0"/>
                  </a:moveTo>
                  <a:lnTo>
                    <a:pt x="10" y="392"/>
                  </a:lnTo>
                  <a:lnTo>
                    <a:pt x="451" y="627"/>
                  </a:lnTo>
                  <a:lnTo>
                    <a:pt x="363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4"/>
            <p:cNvSpPr/>
            <p:nvPr/>
          </p:nvSpPr>
          <p:spPr>
            <a:xfrm>
              <a:off x="804424" y="5130555"/>
              <a:ext cx="125050" cy="70003"/>
            </a:xfrm>
            <a:custGeom>
              <a:avLst/>
              <a:gdLst/>
              <a:ahLst/>
              <a:cxnLst/>
              <a:rect l="l" t="t" r="r" b="b"/>
              <a:pathLst>
                <a:path w="736" h="412" extrusionOk="0">
                  <a:moveTo>
                    <a:pt x="246" y="0"/>
                  </a:moveTo>
                  <a:lnTo>
                    <a:pt x="0" y="314"/>
                  </a:lnTo>
                  <a:lnTo>
                    <a:pt x="383" y="412"/>
                  </a:lnTo>
                  <a:lnTo>
                    <a:pt x="735" y="68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4"/>
            <p:cNvSpPr/>
            <p:nvPr/>
          </p:nvSpPr>
          <p:spPr>
            <a:xfrm>
              <a:off x="1132345" y="265126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4"/>
            <p:cNvSpPr/>
            <p:nvPr/>
          </p:nvSpPr>
          <p:spPr>
            <a:xfrm>
              <a:off x="1132345" y="271294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4"/>
            <p:cNvSpPr/>
            <p:nvPr/>
          </p:nvSpPr>
          <p:spPr>
            <a:xfrm>
              <a:off x="1132345" y="277445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4"/>
            <p:cNvSpPr/>
            <p:nvPr/>
          </p:nvSpPr>
          <p:spPr>
            <a:xfrm>
              <a:off x="1132345" y="283612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4"/>
            <p:cNvSpPr/>
            <p:nvPr/>
          </p:nvSpPr>
          <p:spPr>
            <a:xfrm>
              <a:off x="1132345" y="289780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4"/>
            <p:cNvSpPr/>
            <p:nvPr/>
          </p:nvSpPr>
          <p:spPr>
            <a:xfrm>
              <a:off x="1132345" y="295948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4"/>
            <p:cNvSpPr/>
            <p:nvPr/>
          </p:nvSpPr>
          <p:spPr>
            <a:xfrm>
              <a:off x="1132345" y="30209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4"/>
            <p:cNvSpPr/>
            <p:nvPr/>
          </p:nvSpPr>
          <p:spPr>
            <a:xfrm>
              <a:off x="1132345" y="31441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4"/>
            <p:cNvSpPr/>
            <p:nvPr/>
          </p:nvSpPr>
          <p:spPr>
            <a:xfrm>
              <a:off x="1132345" y="320584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4"/>
            <p:cNvSpPr/>
            <p:nvPr/>
          </p:nvSpPr>
          <p:spPr>
            <a:xfrm>
              <a:off x="1132345" y="3267352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50"/>
                    <a:pt x="1" y="98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98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4"/>
            <p:cNvSpPr/>
            <p:nvPr/>
          </p:nvSpPr>
          <p:spPr>
            <a:xfrm>
              <a:off x="1132345" y="3329029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4"/>
            <p:cNvSpPr/>
            <p:nvPr/>
          </p:nvSpPr>
          <p:spPr>
            <a:xfrm>
              <a:off x="1132345" y="339053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4"/>
            <p:cNvSpPr/>
            <p:nvPr/>
          </p:nvSpPr>
          <p:spPr>
            <a:xfrm>
              <a:off x="1132345" y="3452211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108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4"/>
            <p:cNvSpPr/>
            <p:nvPr/>
          </p:nvSpPr>
          <p:spPr>
            <a:xfrm>
              <a:off x="1132345" y="3575394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49"/>
                    <a:pt x="1" y="108"/>
                  </a:cubicBezTo>
                  <a:cubicBezTo>
                    <a:pt x="1" y="158"/>
                    <a:pt x="40" y="206"/>
                    <a:pt x="99" y="206"/>
                  </a:cubicBezTo>
                  <a:cubicBezTo>
                    <a:pt x="158" y="206"/>
                    <a:pt x="197" y="158"/>
                    <a:pt x="197" y="108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4"/>
            <p:cNvSpPr/>
            <p:nvPr/>
          </p:nvSpPr>
          <p:spPr>
            <a:xfrm>
              <a:off x="1132345" y="36387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4"/>
            <p:cNvSpPr/>
            <p:nvPr/>
          </p:nvSpPr>
          <p:spPr>
            <a:xfrm>
              <a:off x="1132345" y="37002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4"/>
            <p:cNvSpPr/>
            <p:nvPr/>
          </p:nvSpPr>
          <p:spPr>
            <a:xfrm>
              <a:off x="1132345" y="376195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4"/>
            <p:cNvSpPr/>
            <p:nvPr/>
          </p:nvSpPr>
          <p:spPr>
            <a:xfrm>
              <a:off x="1132345" y="38234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4"/>
            <p:cNvSpPr/>
            <p:nvPr/>
          </p:nvSpPr>
          <p:spPr>
            <a:xfrm>
              <a:off x="1132345" y="388513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4"/>
            <p:cNvSpPr/>
            <p:nvPr/>
          </p:nvSpPr>
          <p:spPr>
            <a:xfrm>
              <a:off x="1132345" y="400831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58" y="197"/>
                    <a:pt x="197" y="14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4"/>
            <p:cNvSpPr/>
            <p:nvPr/>
          </p:nvSpPr>
          <p:spPr>
            <a:xfrm>
              <a:off x="1132345" y="406982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58" y="197"/>
                    <a:pt x="197" y="14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4"/>
            <p:cNvSpPr/>
            <p:nvPr/>
          </p:nvSpPr>
          <p:spPr>
            <a:xfrm>
              <a:off x="1132345" y="41315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58" y="197"/>
                    <a:pt x="197" y="14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4"/>
            <p:cNvSpPr/>
            <p:nvPr/>
          </p:nvSpPr>
          <p:spPr>
            <a:xfrm>
              <a:off x="1132345" y="419300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4"/>
            <p:cNvSpPr/>
            <p:nvPr/>
          </p:nvSpPr>
          <p:spPr>
            <a:xfrm>
              <a:off x="1132345" y="42546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4"/>
            <p:cNvSpPr/>
            <p:nvPr/>
          </p:nvSpPr>
          <p:spPr>
            <a:xfrm>
              <a:off x="1132345" y="856538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4"/>
            <p:cNvSpPr/>
            <p:nvPr/>
          </p:nvSpPr>
          <p:spPr>
            <a:xfrm>
              <a:off x="1132345" y="918214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4"/>
            <p:cNvSpPr/>
            <p:nvPr/>
          </p:nvSpPr>
          <p:spPr>
            <a:xfrm>
              <a:off x="1132345" y="979721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10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109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4"/>
            <p:cNvSpPr/>
            <p:nvPr/>
          </p:nvSpPr>
          <p:spPr>
            <a:xfrm>
              <a:off x="1132345" y="1041397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10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4"/>
            <p:cNvSpPr/>
            <p:nvPr/>
          </p:nvSpPr>
          <p:spPr>
            <a:xfrm>
              <a:off x="1132345" y="1102904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10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109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4"/>
            <p:cNvSpPr/>
            <p:nvPr/>
          </p:nvSpPr>
          <p:spPr>
            <a:xfrm>
              <a:off x="1132345" y="116610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58" y="197"/>
                    <a:pt x="197" y="14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4"/>
            <p:cNvSpPr/>
            <p:nvPr/>
          </p:nvSpPr>
          <p:spPr>
            <a:xfrm>
              <a:off x="1132345" y="122778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58" y="197"/>
                    <a:pt x="197" y="14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4"/>
            <p:cNvSpPr/>
            <p:nvPr/>
          </p:nvSpPr>
          <p:spPr>
            <a:xfrm>
              <a:off x="1132345" y="1289462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4"/>
            <p:cNvSpPr/>
            <p:nvPr/>
          </p:nvSpPr>
          <p:spPr>
            <a:xfrm>
              <a:off x="1132345" y="135096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58" y="197"/>
                    <a:pt x="197" y="14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4"/>
            <p:cNvSpPr/>
            <p:nvPr/>
          </p:nvSpPr>
          <p:spPr>
            <a:xfrm>
              <a:off x="1132345" y="141264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4"/>
            <p:cNvSpPr/>
            <p:nvPr/>
          </p:nvSpPr>
          <p:spPr>
            <a:xfrm>
              <a:off x="1132345" y="147432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4"/>
            <p:cNvSpPr/>
            <p:nvPr/>
          </p:nvSpPr>
          <p:spPr>
            <a:xfrm>
              <a:off x="1132345" y="153582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4"/>
            <p:cNvSpPr/>
            <p:nvPr/>
          </p:nvSpPr>
          <p:spPr>
            <a:xfrm>
              <a:off x="1132345" y="165901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4"/>
            <p:cNvSpPr/>
            <p:nvPr/>
          </p:nvSpPr>
          <p:spPr>
            <a:xfrm>
              <a:off x="1132345" y="172068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4"/>
            <p:cNvSpPr/>
            <p:nvPr/>
          </p:nvSpPr>
          <p:spPr>
            <a:xfrm>
              <a:off x="1132345" y="178219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58" y="197"/>
                    <a:pt x="197" y="15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4"/>
            <p:cNvSpPr/>
            <p:nvPr/>
          </p:nvSpPr>
          <p:spPr>
            <a:xfrm>
              <a:off x="1132345" y="184386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58" y="197"/>
                    <a:pt x="197" y="15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4"/>
            <p:cNvSpPr/>
            <p:nvPr/>
          </p:nvSpPr>
          <p:spPr>
            <a:xfrm>
              <a:off x="1132345" y="190537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4"/>
            <p:cNvSpPr/>
            <p:nvPr/>
          </p:nvSpPr>
          <p:spPr>
            <a:xfrm>
              <a:off x="1132345" y="196705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58" y="197"/>
                    <a:pt x="197" y="157"/>
                    <a:pt x="197" y="99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4"/>
            <p:cNvSpPr/>
            <p:nvPr/>
          </p:nvSpPr>
          <p:spPr>
            <a:xfrm>
              <a:off x="1132345" y="202855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4"/>
            <p:cNvSpPr/>
            <p:nvPr/>
          </p:nvSpPr>
          <p:spPr>
            <a:xfrm>
              <a:off x="1115694" y="2573111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8"/>
                    <a:pt x="1" y="197"/>
                  </a:cubicBezTo>
                  <a:cubicBezTo>
                    <a:pt x="1" y="304"/>
                    <a:pt x="89" y="393"/>
                    <a:pt x="197" y="393"/>
                  </a:cubicBezTo>
                  <a:cubicBezTo>
                    <a:pt x="304" y="393"/>
                    <a:pt x="393" y="304"/>
                    <a:pt x="393" y="197"/>
                  </a:cubicBezTo>
                  <a:cubicBezTo>
                    <a:pt x="393" y="88"/>
                    <a:pt x="304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4"/>
            <p:cNvSpPr/>
            <p:nvPr/>
          </p:nvSpPr>
          <p:spPr>
            <a:xfrm>
              <a:off x="1115694" y="3066012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8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4" y="392"/>
                    <a:pt x="393" y="304"/>
                    <a:pt x="393" y="196"/>
                  </a:cubicBezTo>
                  <a:cubicBezTo>
                    <a:pt x="393" y="88"/>
                    <a:pt x="304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4"/>
            <p:cNvSpPr/>
            <p:nvPr/>
          </p:nvSpPr>
          <p:spPr>
            <a:xfrm>
              <a:off x="1115694" y="3498766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9"/>
                    <a:pt x="1" y="197"/>
                  </a:cubicBezTo>
                  <a:cubicBezTo>
                    <a:pt x="1" y="304"/>
                    <a:pt x="89" y="393"/>
                    <a:pt x="197" y="393"/>
                  </a:cubicBezTo>
                  <a:cubicBezTo>
                    <a:pt x="304" y="393"/>
                    <a:pt x="393" y="304"/>
                    <a:pt x="393" y="197"/>
                  </a:cubicBezTo>
                  <a:cubicBezTo>
                    <a:pt x="393" y="89"/>
                    <a:pt x="304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4"/>
            <p:cNvSpPr/>
            <p:nvPr/>
          </p:nvSpPr>
          <p:spPr>
            <a:xfrm>
              <a:off x="1115694" y="3929991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9"/>
                    <a:pt x="1" y="197"/>
                  </a:cubicBezTo>
                  <a:cubicBezTo>
                    <a:pt x="1" y="305"/>
                    <a:pt x="89" y="393"/>
                    <a:pt x="197" y="393"/>
                  </a:cubicBezTo>
                  <a:cubicBezTo>
                    <a:pt x="304" y="393"/>
                    <a:pt x="393" y="305"/>
                    <a:pt x="393" y="197"/>
                  </a:cubicBezTo>
                  <a:cubicBezTo>
                    <a:pt x="393" y="89"/>
                    <a:pt x="304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4"/>
            <p:cNvSpPr/>
            <p:nvPr/>
          </p:nvSpPr>
          <p:spPr>
            <a:xfrm>
              <a:off x="1115694" y="1580853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8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4" y="392"/>
                    <a:pt x="393" y="304"/>
                    <a:pt x="393" y="196"/>
                  </a:cubicBezTo>
                  <a:cubicBezTo>
                    <a:pt x="393" y="88"/>
                    <a:pt x="304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4"/>
            <p:cNvSpPr/>
            <p:nvPr/>
          </p:nvSpPr>
          <p:spPr>
            <a:xfrm>
              <a:off x="1115694" y="2073584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9"/>
                    <a:pt x="1" y="197"/>
                  </a:cubicBezTo>
                  <a:cubicBezTo>
                    <a:pt x="1" y="304"/>
                    <a:pt x="89" y="393"/>
                    <a:pt x="197" y="393"/>
                  </a:cubicBezTo>
                  <a:cubicBezTo>
                    <a:pt x="304" y="393"/>
                    <a:pt x="393" y="304"/>
                    <a:pt x="393" y="197"/>
                  </a:cubicBezTo>
                  <a:cubicBezTo>
                    <a:pt x="393" y="89"/>
                    <a:pt x="304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4"/>
            <p:cNvSpPr/>
            <p:nvPr/>
          </p:nvSpPr>
          <p:spPr>
            <a:xfrm>
              <a:off x="1132345" y="2151911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4"/>
            <p:cNvSpPr/>
            <p:nvPr/>
          </p:nvSpPr>
          <p:spPr>
            <a:xfrm>
              <a:off x="1132345" y="221341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4"/>
            <p:cNvSpPr/>
            <p:nvPr/>
          </p:nvSpPr>
          <p:spPr>
            <a:xfrm>
              <a:off x="1132345" y="227509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4"/>
            <p:cNvSpPr/>
            <p:nvPr/>
          </p:nvSpPr>
          <p:spPr>
            <a:xfrm>
              <a:off x="1132345" y="23367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4"/>
            <p:cNvSpPr/>
            <p:nvPr/>
          </p:nvSpPr>
          <p:spPr>
            <a:xfrm>
              <a:off x="1132345" y="23982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4"/>
            <p:cNvSpPr/>
            <p:nvPr/>
          </p:nvSpPr>
          <p:spPr>
            <a:xfrm>
              <a:off x="1132345" y="245995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4"/>
            <p:cNvSpPr/>
            <p:nvPr/>
          </p:nvSpPr>
          <p:spPr>
            <a:xfrm>
              <a:off x="1132345" y="252145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4"/>
            <p:cNvSpPr/>
            <p:nvPr/>
          </p:nvSpPr>
          <p:spPr>
            <a:xfrm>
              <a:off x="1132345" y="48189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4"/>
            <p:cNvSpPr/>
            <p:nvPr/>
          </p:nvSpPr>
          <p:spPr>
            <a:xfrm>
              <a:off x="1132345" y="54339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4"/>
            <p:cNvSpPr/>
            <p:nvPr/>
          </p:nvSpPr>
          <p:spPr>
            <a:xfrm>
              <a:off x="1132345" y="60507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4"/>
            <p:cNvSpPr/>
            <p:nvPr/>
          </p:nvSpPr>
          <p:spPr>
            <a:xfrm>
              <a:off x="1132345" y="66675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4"/>
            <p:cNvSpPr/>
            <p:nvPr/>
          </p:nvSpPr>
          <p:spPr>
            <a:xfrm>
              <a:off x="1132345" y="72842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4"/>
            <p:cNvSpPr/>
            <p:nvPr/>
          </p:nvSpPr>
          <p:spPr>
            <a:xfrm>
              <a:off x="1132345" y="78993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4"/>
            <p:cNvSpPr/>
            <p:nvPr/>
          </p:nvSpPr>
          <p:spPr>
            <a:xfrm>
              <a:off x="1132345" y="85161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4"/>
            <p:cNvSpPr/>
            <p:nvPr/>
          </p:nvSpPr>
          <p:spPr>
            <a:xfrm>
              <a:off x="1132345" y="-1312838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10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4"/>
            <p:cNvSpPr/>
            <p:nvPr/>
          </p:nvSpPr>
          <p:spPr>
            <a:xfrm>
              <a:off x="1132345" y="-1251332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10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109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4"/>
            <p:cNvSpPr/>
            <p:nvPr/>
          </p:nvSpPr>
          <p:spPr>
            <a:xfrm>
              <a:off x="1132345" y="-1189655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10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4"/>
            <p:cNvSpPr/>
            <p:nvPr/>
          </p:nvSpPr>
          <p:spPr>
            <a:xfrm>
              <a:off x="1132345" y="-112645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58" y="197"/>
                    <a:pt x="197" y="14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4"/>
            <p:cNvSpPr/>
            <p:nvPr/>
          </p:nvSpPr>
          <p:spPr>
            <a:xfrm>
              <a:off x="1132345" y="-106494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58" y="197"/>
                    <a:pt x="197" y="14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4"/>
            <p:cNvSpPr/>
            <p:nvPr/>
          </p:nvSpPr>
          <p:spPr>
            <a:xfrm>
              <a:off x="1132345" y="-100326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58" y="197"/>
                    <a:pt x="197" y="14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4"/>
            <p:cNvSpPr/>
            <p:nvPr/>
          </p:nvSpPr>
          <p:spPr>
            <a:xfrm>
              <a:off x="1132345" y="-94159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4"/>
            <p:cNvSpPr/>
            <p:nvPr/>
          </p:nvSpPr>
          <p:spPr>
            <a:xfrm>
              <a:off x="1132345" y="-879914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4"/>
            <p:cNvSpPr/>
            <p:nvPr/>
          </p:nvSpPr>
          <p:spPr>
            <a:xfrm>
              <a:off x="1132345" y="-81840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4"/>
            <p:cNvSpPr/>
            <p:nvPr/>
          </p:nvSpPr>
          <p:spPr>
            <a:xfrm>
              <a:off x="1132345" y="-75673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4"/>
            <p:cNvSpPr/>
            <p:nvPr/>
          </p:nvSpPr>
          <p:spPr>
            <a:xfrm>
              <a:off x="1132345" y="-69522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58" y="196"/>
                    <a:pt x="197" y="148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4"/>
            <p:cNvSpPr/>
            <p:nvPr/>
          </p:nvSpPr>
          <p:spPr>
            <a:xfrm>
              <a:off x="1132345" y="-63354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58" y="196"/>
                    <a:pt x="197" y="147"/>
                    <a:pt x="197" y="98"/>
                  </a:cubicBezTo>
                  <a:cubicBezTo>
                    <a:pt x="197" y="3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4"/>
            <p:cNvSpPr/>
            <p:nvPr/>
          </p:nvSpPr>
          <p:spPr>
            <a:xfrm>
              <a:off x="1132345" y="-51036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4"/>
            <p:cNvSpPr/>
            <p:nvPr/>
          </p:nvSpPr>
          <p:spPr>
            <a:xfrm>
              <a:off x="1132345" y="-44886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58" y="197"/>
                    <a:pt x="197" y="15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4"/>
            <p:cNvSpPr/>
            <p:nvPr/>
          </p:nvSpPr>
          <p:spPr>
            <a:xfrm>
              <a:off x="1132345" y="-38718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58" y="197"/>
                    <a:pt x="197" y="157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4"/>
            <p:cNvSpPr/>
            <p:nvPr/>
          </p:nvSpPr>
          <p:spPr>
            <a:xfrm>
              <a:off x="1132345" y="-3256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4"/>
            <p:cNvSpPr/>
            <p:nvPr/>
          </p:nvSpPr>
          <p:spPr>
            <a:xfrm>
              <a:off x="1132345" y="-26400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4"/>
            <p:cNvSpPr/>
            <p:nvPr/>
          </p:nvSpPr>
          <p:spPr>
            <a:xfrm>
              <a:off x="1132345" y="-20249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50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4"/>
            <p:cNvSpPr/>
            <p:nvPr/>
          </p:nvSpPr>
          <p:spPr>
            <a:xfrm>
              <a:off x="1132345" y="-14081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58" y="197"/>
                    <a:pt x="197" y="158"/>
                    <a:pt x="197" y="99"/>
                  </a:cubicBezTo>
                  <a:cubicBezTo>
                    <a:pt x="197" y="49"/>
                    <a:pt x="15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4"/>
            <p:cNvSpPr/>
            <p:nvPr/>
          </p:nvSpPr>
          <p:spPr>
            <a:xfrm>
              <a:off x="1115694" y="403565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89" y="1"/>
                    <a:pt x="1" y="89"/>
                    <a:pt x="1" y="197"/>
                  </a:cubicBezTo>
                  <a:cubicBezTo>
                    <a:pt x="1" y="305"/>
                    <a:pt x="89" y="393"/>
                    <a:pt x="197" y="393"/>
                  </a:cubicBezTo>
                  <a:cubicBezTo>
                    <a:pt x="304" y="393"/>
                    <a:pt x="393" y="305"/>
                    <a:pt x="393" y="197"/>
                  </a:cubicBezTo>
                  <a:cubicBezTo>
                    <a:pt x="393" y="89"/>
                    <a:pt x="304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4"/>
            <p:cNvSpPr/>
            <p:nvPr/>
          </p:nvSpPr>
          <p:spPr>
            <a:xfrm>
              <a:off x="1115694" y="896466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5"/>
                    <a:pt x="89" y="392"/>
                    <a:pt x="197" y="392"/>
                  </a:cubicBezTo>
                  <a:cubicBezTo>
                    <a:pt x="304" y="392"/>
                    <a:pt x="393" y="305"/>
                    <a:pt x="393" y="196"/>
                  </a:cubicBezTo>
                  <a:cubicBezTo>
                    <a:pt x="393" y="89"/>
                    <a:pt x="304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4"/>
            <p:cNvSpPr/>
            <p:nvPr/>
          </p:nvSpPr>
          <p:spPr>
            <a:xfrm>
              <a:off x="1115694" y="-588693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5"/>
                    <a:pt x="89" y="392"/>
                    <a:pt x="197" y="392"/>
                  </a:cubicBezTo>
                  <a:cubicBezTo>
                    <a:pt x="304" y="392"/>
                    <a:pt x="393" y="305"/>
                    <a:pt x="393" y="196"/>
                  </a:cubicBezTo>
                  <a:cubicBezTo>
                    <a:pt x="393" y="89"/>
                    <a:pt x="304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4"/>
            <p:cNvSpPr/>
            <p:nvPr/>
          </p:nvSpPr>
          <p:spPr>
            <a:xfrm>
              <a:off x="1115694" y="-95792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89" y="0"/>
                    <a:pt x="1" y="89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4" y="392"/>
                    <a:pt x="393" y="304"/>
                    <a:pt x="393" y="196"/>
                  </a:cubicBezTo>
                  <a:cubicBezTo>
                    <a:pt x="393" y="89"/>
                    <a:pt x="304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4"/>
            <p:cNvSpPr/>
            <p:nvPr/>
          </p:nvSpPr>
          <p:spPr>
            <a:xfrm>
              <a:off x="1132345" y="-17465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4"/>
            <p:cNvSpPr/>
            <p:nvPr/>
          </p:nvSpPr>
          <p:spPr>
            <a:xfrm>
              <a:off x="1132345" y="4404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4"/>
            <p:cNvSpPr/>
            <p:nvPr/>
          </p:nvSpPr>
          <p:spPr>
            <a:xfrm>
              <a:off x="1132345" y="10571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4"/>
            <p:cNvSpPr/>
            <p:nvPr/>
          </p:nvSpPr>
          <p:spPr>
            <a:xfrm>
              <a:off x="1132345" y="16722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4"/>
            <p:cNvSpPr/>
            <p:nvPr/>
          </p:nvSpPr>
          <p:spPr>
            <a:xfrm>
              <a:off x="1132345" y="22890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58" y="19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4"/>
            <p:cNvSpPr/>
            <p:nvPr/>
          </p:nvSpPr>
          <p:spPr>
            <a:xfrm>
              <a:off x="1132345" y="290407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58" y="207"/>
                    <a:pt x="197" y="157"/>
                    <a:pt x="197" y="98"/>
                  </a:cubicBezTo>
                  <a:cubicBezTo>
                    <a:pt x="197" y="50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4"/>
            <p:cNvSpPr/>
            <p:nvPr/>
          </p:nvSpPr>
          <p:spPr>
            <a:xfrm>
              <a:off x="1132345" y="352083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58" y="206"/>
                    <a:pt x="197" y="157"/>
                    <a:pt x="197" y="98"/>
                  </a:cubicBezTo>
                  <a:cubicBezTo>
                    <a:pt x="197" y="49"/>
                    <a:pt x="15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4"/>
            <p:cNvSpPr/>
            <p:nvPr/>
          </p:nvSpPr>
          <p:spPr>
            <a:xfrm>
              <a:off x="1621847" y="2841055"/>
              <a:ext cx="176701" cy="306518"/>
            </a:xfrm>
            <a:custGeom>
              <a:avLst/>
              <a:gdLst/>
              <a:ahLst/>
              <a:cxnLst/>
              <a:rect l="l" t="t" r="r" b="b"/>
              <a:pathLst>
                <a:path w="1040" h="1804" extrusionOk="0">
                  <a:moveTo>
                    <a:pt x="520" y="118"/>
                  </a:moveTo>
                  <a:cubicBezTo>
                    <a:pt x="735" y="118"/>
                    <a:pt x="922" y="305"/>
                    <a:pt x="922" y="521"/>
                  </a:cubicBezTo>
                  <a:cubicBezTo>
                    <a:pt x="922" y="697"/>
                    <a:pt x="667" y="1246"/>
                    <a:pt x="520" y="1549"/>
                  </a:cubicBezTo>
                  <a:cubicBezTo>
                    <a:pt x="373" y="1246"/>
                    <a:pt x="119" y="697"/>
                    <a:pt x="119" y="521"/>
                  </a:cubicBezTo>
                  <a:cubicBezTo>
                    <a:pt x="119" y="305"/>
                    <a:pt x="295" y="118"/>
                    <a:pt x="520" y="118"/>
                  </a:cubicBezTo>
                  <a:close/>
                  <a:moveTo>
                    <a:pt x="520" y="1"/>
                  </a:moveTo>
                  <a:cubicBezTo>
                    <a:pt x="236" y="1"/>
                    <a:pt x="1" y="236"/>
                    <a:pt x="1" y="521"/>
                  </a:cubicBezTo>
                  <a:cubicBezTo>
                    <a:pt x="1" y="785"/>
                    <a:pt x="422" y="1608"/>
                    <a:pt x="461" y="1706"/>
                  </a:cubicBezTo>
                  <a:lnTo>
                    <a:pt x="520" y="1804"/>
                  </a:lnTo>
                  <a:lnTo>
                    <a:pt x="569" y="1706"/>
                  </a:lnTo>
                  <a:cubicBezTo>
                    <a:pt x="618" y="1608"/>
                    <a:pt x="1040" y="785"/>
                    <a:pt x="1040" y="521"/>
                  </a:cubicBezTo>
                  <a:cubicBezTo>
                    <a:pt x="1040" y="236"/>
                    <a:pt x="804" y="1"/>
                    <a:pt x="5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4"/>
            <p:cNvSpPr/>
            <p:nvPr/>
          </p:nvSpPr>
          <p:spPr>
            <a:xfrm>
              <a:off x="1541991" y="3091838"/>
              <a:ext cx="336582" cy="190809"/>
            </a:xfrm>
            <a:custGeom>
              <a:avLst/>
              <a:gdLst/>
              <a:ahLst/>
              <a:cxnLst/>
              <a:rect l="l" t="t" r="r" b="b"/>
              <a:pathLst>
                <a:path w="1981" h="1123" extrusionOk="0">
                  <a:moveTo>
                    <a:pt x="990" y="0"/>
                  </a:moveTo>
                  <a:cubicBezTo>
                    <a:pt x="887" y="0"/>
                    <a:pt x="785" y="15"/>
                    <a:pt x="687" y="44"/>
                  </a:cubicBezTo>
                  <a:cubicBezTo>
                    <a:pt x="530" y="93"/>
                    <a:pt x="402" y="210"/>
                    <a:pt x="334" y="358"/>
                  </a:cubicBezTo>
                  <a:lnTo>
                    <a:pt x="1" y="1122"/>
                  </a:lnTo>
                  <a:lnTo>
                    <a:pt x="1980" y="1122"/>
                  </a:lnTo>
                  <a:lnTo>
                    <a:pt x="1647" y="358"/>
                  </a:lnTo>
                  <a:cubicBezTo>
                    <a:pt x="1578" y="210"/>
                    <a:pt x="1451" y="93"/>
                    <a:pt x="1294" y="44"/>
                  </a:cubicBezTo>
                  <a:cubicBezTo>
                    <a:pt x="1196" y="15"/>
                    <a:pt x="1093" y="0"/>
                    <a:pt x="99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4"/>
            <p:cNvSpPr/>
            <p:nvPr/>
          </p:nvSpPr>
          <p:spPr>
            <a:xfrm>
              <a:off x="1703402" y="3122591"/>
              <a:ext cx="10194" cy="83426"/>
            </a:xfrm>
            <a:custGeom>
              <a:avLst/>
              <a:gdLst/>
              <a:ahLst/>
              <a:cxnLst/>
              <a:rect l="l" t="t" r="r" b="b"/>
              <a:pathLst>
                <a:path w="60" h="491" extrusionOk="0">
                  <a:moveTo>
                    <a:pt x="30" y="0"/>
                  </a:moveTo>
                  <a:cubicBezTo>
                    <a:pt x="20" y="0"/>
                    <a:pt x="1" y="10"/>
                    <a:pt x="1" y="29"/>
                  </a:cubicBezTo>
                  <a:lnTo>
                    <a:pt x="1" y="461"/>
                  </a:lnTo>
                  <a:cubicBezTo>
                    <a:pt x="1" y="480"/>
                    <a:pt x="20" y="490"/>
                    <a:pt x="30" y="490"/>
                  </a:cubicBezTo>
                  <a:cubicBezTo>
                    <a:pt x="50" y="490"/>
                    <a:pt x="59" y="480"/>
                    <a:pt x="59" y="461"/>
                  </a:cubicBezTo>
                  <a:lnTo>
                    <a:pt x="59" y="29"/>
                  </a:lnTo>
                  <a:cubicBezTo>
                    <a:pt x="59" y="1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4"/>
            <p:cNvSpPr/>
            <p:nvPr/>
          </p:nvSpPr>
          <p:spPr>
            <a:xfrm>
              <a:off x="1643425" y="3142470"/>
              <a:ext cx="11893" cy="63546"/>
            </a:xfrm>
            <a:custGeom>
              <a:avLst/>
              <a:gdLst/>
              <a:ahLst/>
              <a:cxnLst/>
              <a:rect l="l" t="t" r="r" b="b"/>
              <a:pathLst>
                <a:path w="70" h="374" extrusionOk="0">
                  <a:moveTo>
                    <a:pt x="40" y="1"/>
                  </a:moveTo>
                  <a:cubicBezTo>
                    <a:pt x="21" y="1"/>
                    <a:pt x="1" y="21"/>
                    <a:pt x="1" y="30"/>
                  </a:cubicBezTo>
                  <a:lnTo>
                    <a:pt x="1" y="344"/>
                  </a:lnTo>
                  <a:cubicBezTo>
                    <a:pt x="1" y="363"/>
                    <a:pt x="21" y="373"/>
                    <a:pt x="40" y="373"/>
                  </a:cubicBezTo>
                  <a:cubicBezTo>
                    <a:pt x="50" y="373"/>
                    <a:pt x="70" y="363"/>
                    <a:pt x="70" y="344"/>
                  </a:cubicBezTo>
                  <a:lnTo>
                    <a:pt x="70" y="30"/>
                  </a:lnTo>
                  <a:cubicBezTo>
                    <a:pt x="70" y="21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4"/>
            <p:cNvSpPr/>
            <p:nvPr/>
          </p:nvSpPr>
          <p:spPr>
            <a:xfrm>
              <a:off x="1766778" y="3142470"/>
              <a:ext cx="10024" cy="63546"/>
            </a:xfrm>
            <a:custGeom>
              <a:avLst/>
              <a:gdLst/>
              <a:ahLst/>
              <a:cxnLst/>
              <a:rect l="l" t="t" r="r" b="b"/>
              <a:pathLst>
                <a:path w="59" h="374" extrusionOk="0">
                  <a:moveTo>
                    <a:pt x="30" y="1"/>
                  </a:moveTo>
                  <a:cubicBezTo>
                    <a:pt x="20" y="1"/>
                    <a:pt x="0" y="21"/>
                    <a:pt x="0" y="30"/>
                  </a:cubicBezTo>
                  <a:lnTo>
                    <a:pt x="0" y="344"/>
                  </a:lnTo>
                  <a:cubicBezTo>
                    <a:pt x="0" y="363"/>
                    <a:pt x="20" y="373"/>
                    <a:pt x="30" y="373"/>
                  </a:cubicBezTo>
                  <a:cubicBezTo>
                    <a:pt x="49" y="373"/>
                    <a:pt x="59" y="363"/>
                    <a:pt x="59" y="344"/>
                  </a:cubicBezTo>
                  <a:lnTo>
                    <a:pt x="59" y="30"/>
                  </a:lnTo>
                  <a:cubicBezTo>
                    <a:pt x="59" y="21"/>
                    <a:pt x="49" y="1"/>
                    <a:pt x="3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4"/>
            <p:cNvSpPr/>
            <p:nvPr/>
          </p:nvSpPr>
          <p:spPr>
            <a:xfrm>
              <a:off x="1215599" y="3210773"/>
              <a:ext cx="989187" cy="989216"/>
            </a:xfrm>
            <a:custGeom>
              <a:avLst/>
              <a:gdLst/>
              <a:ahLst/>
              <a:cxnLst/>
              <a:rect l="l" t="t" r="r" b="b"/>
              <a:pathLst>
                <a:path w="5822" h="5822" extrusionOk="0">
                  <a:moveTo>
                    <a:pt x="2911" y="0"/>
                  </a:moveTo>
                  <a:cubicBezTo>
                    <a:pt x="1304" y="0"/>
                    <a:pt x="1" y="1304"/>
                    <a:pt x="1" y="2911"/>
                  </a:cubicBezTo>
                  <a:cubicBezTo>
                    <a:pt x="1" y="4518"/>
                    <a:pt x="1304" y="5821"/>
                    <a:pt x="2911" y="5821"/>
                  </a:cubicBezTo>
                  <a:cubicBezTo>
                    <a:pt x="4518" y="5821"/>
                    <a:pt x="5822" y="4518"/>
                    <a:pt x="5822" y="2911"/>
                  </a:cubicBezTo>
                  <a:cubicBezTo>
                    <a:pt x="5822" y="1304"/>
                    <a:pt x="4518" y="0"/>
                    <a:pt x="2911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4"/>
            <p:cNvSpPr/>
            <p:nvPr/>
          </p:nvSpPr>
          <p:spPr>
            <a:xfrm>
              <a:off x="1215599" y="3565370"/>
              <a:ext cx="989187" cy="300401"/>
            </a:xfrm>
            <a:custGeom>
              <a:avLst/>
              <a:gdLst/>
              <a:ahLst/>
              <a:cxnLst/>
              <a:rect l="l" t="t" r="r" b="b"/>
              <a:pathLst>
                <a:path w="5822" h="1768" extrusionOk="0">
                  <a:moveTo>
                    <a:pt x="119" y="1"/>
                  </a:moveTo>
                  <a:cubicBezTo>
                    <a:pt x="40" y="265"/>
                    <a:pt x="1" y="540"/>
                    <a:pt x="1" y="824"/>
                  </a:cubicBezTo>
                  <a:cubicBezTo>
                    <a:pt x="1" y="1029"/>
                    <a:pt x="21" y="1225"/>
                    <a:pt x="60" y="1421"/>
                  </a:cubicBezTo>
                  <a:cubicBezTo>
                    <a:pt x="995" y="1652"/>
                    <a:pt x="1953" y="1767"/>
                    <a:pt x="2910" y="1767"/>
                  </a:cubicBezTo>
                  <a:cubicBezTo>
                    <a:pt x="3866" y="1767"/>
                    <a:pt x="4822" y="1652"/>
                    <a:pt x="5753" y="1421"/>
                  </a:cubicBezTo>
                  <a:cubicBezTo>
                    <a:pt x="5792" y="1225"/>
                    <a:pt x="5822" y="1029"/>
                    <a:pt x="5822" y="824"/>
                  </a:cubicBezTo>
                  <a:cubicBezTo>
                    <a:pt x="5822" y="540"/>
                    <a:pt x="5772" y="265"/>
                    <a:pt x="5704" y="1"/>
                  </a:cubicBezTo>
                  <a:cubicBezTo>
                    <a:pt x="4788" y="256"/>
                    <a:pt x="3847" y="383"/>
                    <a:pt x="2907" y="383"/>
                  </a:cubicBezTo>
                  <a:cubicBezTo>
                    <a:pt x="1968" y="383"/>
                    <a:pt x="1030" y="256"/>
                    <a:pt x="1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4"/>
            <p:cNvSpPr/>
            <p:nvPr/>
          </p:nvSpPr>
          <p:spPr>
            <a:xfrm>
              <a:off x="1630172" y="3673261"/>
              <a:ext cx="160051" cy="145783"/>
            </a:xfrm>
            <a:custGeom>
              <a:avLst/>
              <a:gdLst/>
              <a:ahLst/>
              <a:cxnLst/>
              <a:rect l="l" t="t" r="r" b="b"/>
              <a:pathLst>
                <a:path w="942" h="858" extrusionOk="0">
                  <a:moveTo>
                    <a:pt x="467" y="0"/>
                  </a:moveTo>
                  <a:cubicBezTo>
                    <a:pt x="439" y="0"/>
                    <a:pt x="412" y="17"/>
                    <a:pt x="403" y="52"/>
                  </a:cubicBezTo>
                  <a:lnTo>
                    <a:pt x="344" y="228"/>
                  </a:lnTo>
                  <a:cubicBezTo>
                    <a:pt x="334" y="257"/>
                    <a:pt x="314" y="277"/>
                    <a:pt x="285" y="277"/>
                  </a:cubicBezTo>
                  <a:lnTo>
                    <a:pt x="99" y="277"/>
                  </a:lnTo>
                  <a:cubicBezTo>
                    <a:pt x="30" y="277"/>
                    <a:pt x="1" y="365"/>
                    <a:pt x="50" y="405"/>
                  </a:cubicBezTo>
                  <a:lnTo>
                    <a:pt x="207" y="512"/>
                  </a:lnTo>
                  <a:cubicBezTo>
                    <a:pt x="226" y="532"/>
                    <a:pt x="236" y="561"/>
                    <a:pt x="226" y="590"/>
                  </a:cubicBezTo>
                  <a:lnTo>
                    <a:pt x="168" y="767"/>
                  </a:lnTo>
                  <a:cubicBezTo>
                    <a:pt x="152" y="812"/>
                    <a:pt x="196" y="858"/>
                    <a:pt x="239" y="858"/>
                  </a:cubicBezTo>
                  <a:cubicBezTo>
                    <a:pt x="251" y="858"/>
                    <a:pt x="264" y="854"/>
                    <a:pt x="275" y="845"/>
                  </a:cubicBezTo>
                  <a:lnTo>
                    <a:pt x="432" y="728"/>
                  </a:lnTo>
                  <a:cubicBezTo>
                    <a:pt x="442" y="723"/>
                    <a:pt x="456" y="721"/>
                    <a:pt x="471" y="721"/>
                  </a:cubicBezTo>
                  <a:cubicBezTo>
                    <a:pt x="486" y="721"/>
                    <a:pt x="500" y="723"/>
                    <a:pt x="510" y="728"/>
                  </a:cubicBezTo>
                  <a:lnTo>
                    <a:pt x="657" y="845"/>
                  </a:lnTo>
                  <a:cubicBezTo>
                    <a:pt x="671" y="854"/>
                    <a:pt x="684" y="858"/>
                    <a:pt x="698" y="858"/>
                  </a:cubicBezTo>
                  <a:cubicBezTo>
                    <a:pt x="743" y="858"/>
                    <a:pt x="780" y="812"/>
                    <a:pt x="765" y="767"/>
                  </a:cubicBezTo>
                  <a:lnTo>
                    <a:pt x="706" y="590"/>
                  </a:lnTo>
                  <a:cubicBezTo>
                    <a:pt x="697" y="561"/>
                    <a:pt x="716" y="532"/>
                    <a:pt x="736" y="512"/>
                  </a:cubicBezTo>
                  <a:lnTo>
                    <a:pt x="882" y="405"/>
                  </a:lnTo>
                  <a:cubicBezTo>
                    <a:pt x="941" y="365"/>
                    <a:pt x="912" y="277"/>
                    <a:pt x="843" y="277"/>
                  </a:cubicBezTo>
                  <a:lnTo>
                    <a:pt x="657" y="277"/>
                  </a:lnTo>
                  <a:cubicBezTo>
                    <a:pt x="628" y="277"/>
                    <a:pt x="599" y="257"/>
                    <a:pt x="588" y="228"/>
                  </a:cubicBezTo>
                  <a:lnTo>
                    <a:pt x="540" y="52"/>
                  </a:lnTo>
                  <a:cubicBezTo>
                    <a:pt x="525" y="17"/>
                    <a:pt x="496" y="0"/>
                    <a:pt x="46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4"/>
            <p:cNvSpPr/>
            <p:nvPr/>
          </p:nvSpPr>
          <p:spPr>
            <a:xfrm>
              <a:off x="1964889" y="3646076"/>
              <a:ext cx="154614" cy="151730"/>
            </a:xfrm>
            <a:custGeom>
              <a:avLst/>
              <a:gdLst/>
              <a:ahLst/>
              <a:cxnLst/>
              <a:rect l="l" t="t" r="r" b="b"/>
              <a:pathLst>
                <a:path w="910" h="893" extrusionOk="0">
                  <a:moveTo>
                    <a:pt x="378" y="1"/>
                  </a:moveTo>
                  <a:cubicBezTo>
                    <a:pt x="345" y="1"/>
                    <a:pt x="314" y="24"/>
                    <a:pt x="314" y="65"/>
                  </a:cubicBezTo>
                  <a:lnTo>
                    <a:pt x="304" y="251"/>
                  </a:lnTo>
                  <a:cubicBezTo>
                    <a:pt x="304" y="280"/>
                    <a:pt x="284" y="310"/>
                    <a:pt x="255" y="319"/>
                  </a:cubicBezTo>
                  <a:lnTo>
                    <a:pt x="69" y="369"/>
                  </a:lnTo>
                  <a:cubicBezTo>
                    <a:pt x="10" y="388"/>
                    <a:pt x="1" y="476"/>
                    <a:pt x="69" y="496"/>
                  </a:cubicBezTo>
                  <a:lnTo>
                    <a:pt x="245" y="565"/>
                  </a:lnTo>
                  <a:cubicBezTo>
                    <a:pt x="265" y="574"/>
                    <a:pt x="284" y="604"/>
                    <a:pt x="284" y="633"/>
                  </a:cubicBezTo>
                  <a:lnTo>
                    <a:pt x="275" y="819"/>
                  </a:lnTo>
                  <a:cubicBezTo>
                    <a:pt x="275" y="864"/>
                    <a:pt x="313" y="893"/>
                    <a:pt x="350" y="893"/>
                  </a:cubicBezTo>
                  <a:cubicBezTo>
                    <a:pt x="369" y="893"/>
                    <a:pt x="389" y="885"/>
                    <a:pt x="402" y="868"/>
                  </a:cubicBezTo>
                  <a:lnTo>
                    <a:pt x="520" y="721"/>
                  </a:lnTo>
                  <a:cubicBezTo>
                    <a:pt x="532" y="703"/>
                    <a:pt x="548" y="696"/>
                    <a:pt x="566" y="696"/>
                  </a:cubicBezTo>
                  <a:cubicBezTo>
                    <a:pt x="576" y="696"/>
                    <a:pt x="587" y="698"/>
                    <a:pt x="598" y="702"/>
                  </a:cubicBezTo>
                  <a:lnTo>
                    <a:pt x="774" y="761"/>
                  </a:lnTo>
                  <a:cubicBezTo>
                    <a:pt x="783" y="765"/>
                    <a:pt x="792" y="767"/>
                    <a:pt x="800" y="767"/>
                  </a:cubicBezTo>
                  <a:cubicBezTo>
                    <a:pt x="848" y="767"/>
                    <a:pt x="886" y="704"/>
                    <a:pt x="853" y="663"/>
                  </a:cubicBezTo>
                  <a:lnTo>
                    <a:pt x="755" y="506"/>
                  </a:lnTo>
                  <a:cubicBezTo>
                    <a:pt x="735" y="476"/>
                    <a:pt x="735" y="447"/>
                    <a:pt x="755" y="427"/>
                  </a:cubicBezTo>
                  <a:lnTo>
                    <a:pt x="872" y="280"/>
                  </a:lnTo>
                  <a:cubicBezTo>
                    <a:pt x="909" y="225"/>
                    <a:pt x="869" y="162"/>
                    <a:pt x="807" y="162"/>
                  </a:cubicBezTo>
                  <a:cubicBezTo>
                    <a:pt x="803" y="162"/>
                    <a:pt x="798" y="162"/>
                    <a:pt x="794" y="163"/>
                  </a:cubicBezTo>
                  <a:lnTo>
                    <a:pt x="618" y="221"/>
                  </a:lnTo>
                  <a:cubicBezTo>
                    <a:pt x="589" y="221"/>
                    <a:pt x="559" y="212"/>
                    <a:pt x="539" y="192"/>
                  </a:cubicBezTo>
                  <a:lnTo>
                    <a:pt x="441" y="36"/>
                  </a:lnTo>
                  <a:cubicBezTo>
                    <a:pt x="425" y="12"/>
                    <a:pt x="401" y="1"/>
                    <a:pt x="37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4"/>
            <p:cNvSpPr/>
            <p:nvPr/>
          </p:nvSpPr>
          <p:spPr>
            <a:xfrm>
              <a:off x="1277785" y="3646076"/>
              <a:ext cx="154444" cy="151730"/>
            </a:xfrm>
            <a:custGeom>
              <a:avLst/>
              <a:gdLst/>
              <a:ahLst/>
              <a:cxnLst/>
              <a:rect l="l" t="t" r="r" b="b"/>
              <a:pathLst>
                <a:path w="909" h="893" extrusionOk="0">
                  <a:moveTo>
                    <a:pt x="533" y="1"/>
                  </a:moveTo>
                  <a:cubicBezTo>
                    <a:pt x="511" y="1"/>
                    <a:pt x="489" y="12"/>
                    <a:pt x="478" y="36"/>
                  </a:cubicBezTo>
                  <a:lnTo>
                    <a:pt x="369" y="192"/>
                  </a:lnTo>
                  <a:cubicBezTo>
                    <a:pt x="350" y="212"/>
                    <a:pt x="321" y="221"/>
                    <a:pt x="291" y="221"/>
                  </a:cubicBezTo>
                  <a:lnTo>
                    <a:pt x="115" y="163"/>
                  </a:lnTo>
                  <a:cubicBezTo>
                    <a:pt x="110" y="162"/>
                    <a:pt x="106" y="162"/>
                    <a:pt x="102" y="162"/>
                  </a:cubicBezTo>
                  <a:cubicBezTo>
                    <a:pt x="41" y="162"/>
                    <a:pt x="0" y="225"/>
                    <a:pt x="46" y="280"/>
                  </a:cubicBezTo>
                  <a:lnTo>
                    <a:pt x="154" y="427"/>
                  </a:lnTo>
                  <a:cubicBezTo>
                    <a:pt x="173" y="447"/>
                    <a:pt x="173" y="476"/>
                    <a:pt x="164" y="506"/>
                  </a:cubicBezTo>
                  <a:lnTo>
                    <a:pt x="56" y="663"/>
                  </a:lnTo>
                  <a:cubicBezTo>
                    <a:pt x="31" y="704"/>
                    <a:pt x="63" y="767"/>
                    <a:pt x="115" y="767"/>
                  </a:cubicBezTo>
                  <a:cubicBezTo>
                    <a:pt x="124" y="767"/>
                    <a:pt x="134" y="765"/>
                    <a:pt x="144" y="761"/>
                  </a:cubicBezTo>
                  <a:lnTo>
                    <a:pt x="321" y="702"/>
                  </a:lnTo>
                  <a:cubicBezTo>
                    <a:pt x="328" y="698"/>
                    <a:pt x="338" y="696"/>
                    <a:pt x="349" y="696"/>
                  </a:cubicBezTo>
                  <a:cubicBezTo>
                    <a:pt x="367" y="696"/>
                    <a:pt x="387" y="703"/>
                    <a:pt x="399" y="721"/>
                  </a:cubicBezTo>
                  <a:lnTo>
                    <a:pt x="507" y="868"/>
                  </a:lnTo>
                  <a:cubicBezTo>
                    <a:pt x="524" y="885"/>
                    <a:pt x="544" y="893"/>
                    <a:pt x="563" y="893"/>
                  </a:cubicBezTo>
                  <a:cubicBezTo>
                    <a:pt x="601" y="893"/>
                    <a:pt x="634" y="864"/>
                    <a:pt x="634" y="819"/>
                  </a:cubicBezTo>
                  <a:lnTo>
                    <a:pt x="624" y="633"/>
                  </a:lnTo>
                  <a:cubicBezTo>
                    <a:pt x="624" y="604"/>
                    <a:pt x="644" y="574"/>
                    <a:pt x="674" y="565"/>
                  </a:cubicBezTo>
                  <a:lnTo>
                    <a:pt x="840" y="496"/>
                  </a:lnTo>
                  <a:cubicBezTo>
                    <a:pt x="909" y="476"/>
                    <a:pt x="899" y="388"/>
                    <a:pt x="840" y="369"/>
                  </a:cubicBezTo>
                  <a:lnTo>
                    <a:pt x="663" y="319"/>
                  </a:lnTo>
                  <a:cubicBezTo>
                    <a:pt x="634" y="310"/>
                    <a:pt x="615" y="280"/>
                    <a:pt x="605" y="251"/>
                  </a:cubicBezTo>
                  <a:lnTo>
                    <a:pt x="605" y="65"/>
                  </a:lnTo>
                  <a:cubicBezTo>
                    <a:pt x="599" y="24"/>
                    <a:pt x="566" y="1"/>
                    <a:pt x="53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4"/>
            <p:cNvSpPr/>
            <p:nvPr/>
          </p:nvSpPr>
          <p:spPr>
            <a:xfrm>
              <a:off x="1508689" y="3708601"/>
              <a:ext cx="50122" cy="5012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7" y="1"/>
                  </a:moveTo>
                  <a:cubicBezTo>
                    <a:pt x="69" y="1"/>
                    <a:pt x="1" y="69"/>
                    <a:pt x="1" y="147"/>
                  </a:cubicBezTo>
                  <a:cubicBezTo>
                    <a:pt x="1" y="226"/>
                    <a:pt x="69" y="295"/>
                    <a:pt x="147" y="295"/>
                  </a:cubicBezTo>
                  <a:cubicBezTo>
                    <a:pt x="226" y="295"/>
                    <a:pt x="295" y="226"/>
                    <a:pt x="295" y="147"/>
                  </a:cubicBezTo>
                  <a:cubicBezTo>
                    <a:pt x="295" y="69"/>
                    <a:pt x="226" y="1"/>
                    <a:pt x="14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4"/>
            <p:cNvSpPr/>
            <p:nvPr/>
          </p:nvSpPr>
          <p:spPr>
            <a:xfrm>
              <a:off x="1257226" y="3840789"/>
              <a:ext cx="40098" cy="33812"/>
            </a:xfrm>
            <a:custGeom>
              <a:avLst/>
              <a:gdLst/>
              <a:ahLst/>
              <a:cxnLst/>
              <a:rect l="l" t="t" r="r" b="b"/>
              <a:pathLst>
                <a:path w="236" h="199" extrusionOk="0">
                  <a:moveTo>
                    <a:pt x="120" y="0"/>
                  </a:moveTo>
                  <a:cubicBezTo>
                    <a:pt x="75" y="0"/>
                    <a:pt x="36" y="27"/>
                    <a:pt x="20" y="65"/>
                  </a:cubicBezTo>
                  <a:cubicBezTo>
                    <a:pt x="1" y="124"/>
                    <a:pt x="40" y="183"/>
                    <a:pt x="89" y="192"/>
                  </a:cubicBezTo>
                  <a:cubicBezTo>
                    <a:pt x="102" y="197"/>
                    <a:pt x="114" y="199"/>
                    <a:pt x="127" y="199"/>
                  </a:cubicBezTo>
                  <a:cubicBezTo>
                    <a:pt x="171" y="199"/>
                    <a:pt x="211" y="172"/>
                    <a:pt x="226" y="134"/>
                  </a:cubicBezTo>
                  <a:cubicBezTo>
                    <a:pt x="236" y="75"/>
                    <a:pt x="207" y="26"/>
                    <a:pt x="157" y="7"/>
                  </a:cubicBezTo>
                  <a:cubicBezTo>
                    <a:pt x="145" y="2"/>
                    <a:pt x="132" y="0"/>
                    <a:pt x="1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4"/>
            <p:cNvSpPr/>
            <p:nvPr/>
          </p:nvSpPr>
          <p:spPr>
            <a:xfrm>
              <a:off x="1335554" y="3863047"/>
              <a:ext cx="38399" cy="34152"/>
            </a:xfrm>
            <a:custGeom>
              <a:avLst/>
              <a:gdLst/>
              <a:ahLst/>
              <a:cxnLst/>
              <a:rect l="l" t="t" r="r" b="b"/>
              <a:pathLst>
                <a:path w="226" h="201" extrusionOk="0">
                  <a:moveTo>
                    <a:pt x="116" y="1"/>
                  </a:moveTo>
                  <a:cubicBezTo>
                    <a:pt x="67" y="1"/>
                    <a:pt x="27" y="28"/>
                    <a:pt x="10" y="72"/>
                  </a:cubicBezTo>
                  <a:cubicBezTo>
                    <a:pt x="0" y="130"/>
                    <a:pt x="29" y="179"/>
                    <a:pt x="88" y="199"/>
                  </a:cubicBezTo>
                  <a:cubicBezTo>
                    <a:pt x="96" y="200"/>
                    <a:pt x="103" y="201"/>
                    <a:pt x="111" y="201"/>
                  </a:cubicBezTo>
                  <a:cubicBezTo>
                    <a:pt x="159" y="201"/>
                    <a:pt x="199" y="171"/>
                    <a:pt x="216" y="120"/>
                  </a:cubicBezTo>
                  <a:cubicBezTo>
                    <a:pt x="225" y="72"/>
                    <a:pt x="186" y="13"/>
                    <a:pt x="138" y="3"/>
                  </a:cubicBezTo>
                  <a:cubicBezTo>
                    <a:pt x="130" y="1"/>
                    <a:pt x="123" y="1"/>
                    <a:pt x="1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4"/>
            <p:cNvSpPr/>
            <p:nvPr/>
          </p:nvSpPr>
          <p:spPr>
            <a:xfrm>
              <a:off x="1412182" y="3879868"/>
              <a:ext cx="38399" cy="34492"/>
            </a:xfrm>
            <a:custGeom>
              <a:avLst/>
              <a:gdLst/>
              <a:ahLst/>
              <a:cxnLst/>
              <a:rect l="l" t="t" r="r" b="b"/>
              <a:pathLst>
                <a:path w="226" h="203" extrusionOk="0">
                  <a:moveTo>
                    <a:pt x="120" y="0"/>
                  </a:moveTo>
                  <a:cubicBezTo>
                    <a:pt x="69" y="0"/>
                    <a:pt x="27" y="36"/>
                    <a:pt x="10" y="80"/>
                  </a:cubicBezTo>
                  <a:cubicBezTo>
                    <a:pt x="0" y="139"/>
                    <a:pt x="39" y="188"/>
                    <a:pt x="98" y="198"/>
                  </a:cubicBezTo>
                  <a:cubicBezTo>
                    <a:pt x="109" y="201"/>
                    <a:pt x="119" y="203"/>
                    <a:pt x="128" y="203"/>
                  </a:cubicBezTo>
                  <a:cubicBezTo>
                    <a:pt x="173" y="203"/>
                    <a:pt x="207" y="168"/>
                    <a:pt x="216" y="119"/>
                  </a:cubicBezTo>
                  <a:cubicBezTo>
                    <a:pt x="225" y="71"/>
                    <a:pt x="186" y="21"/>
                    <a:pt x="137" y="2"/>
                  </a:cubicBezTo>
                  <a:cubicBezTo>
                    <a:pt x="131" y="1"/>
                    <a:pt x="126" y="0"/>
                    <a:pt x="1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4"/>
            <p:cNvSpPr/>
            <p:nvPr/>
          </p:nvSpPr>
          <p:spPr>
            <a:xfrm>
              <a:off x="1490339" y="3893121"/>
              <a:ext cx="38568" cy="33982"/>
            </a:xfrm>
            <a:custGeom>
              <a:avLst/>
              <a:gdLst/>
              <a:ahLst/>
              <a:cxnLst/>
              <a:rect l="l" t="t" r="r" b="b"/>
              <a:pathLst>
                <a:path w="227" h="200" extrusionOk="0">
                  <a:moveTo>
                    <a:pt x="111" y="1"/>
                  </a:moveTo>
                  <a:cubicBezTo>
                    <a:pt x="60" y="1"/>
                    <a:pt x="19" y="38"/>
                    <a:pt x="11" y="91"/>
                  </a:cubicBezTo>
                  <a:cubicBezTo>
                    <a:pt x="0" y="139"/>
                    <a:pt x="40" y="198"/>
                    <a:pt x="98" y="198"/>
                  </a:cubicBezTo>
                  <a:cubicBezTo>
                    <a:pt x="105" y="199"/>
                    <a:pt x="111" y="200"/>
                    <a:pt x="117" y="200"/>
                  </a:cubicBezTo>
                  <a:cubicBezTo>
                    <a:pt x="167" y="200"/>
                    <a:pt x="208" y="164"/>
                    <a:pt x="216" y="120"/>
                  </a:cubicBezTo>
                  <a:cubicBezTo>
                    <a:pt x="226" y="61"/>
                    <a:pt x="187" y="12"/>
                    <a:pt x="128" y="2"/>
                  </a:cubicBezTo>
                  <a:cubicBezTo>
                    <a:pt x="122" y="1"/>
                    <a:pt x="117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4"/>
            <p:cNvSpPr/>
            <p:nvPr/>
          </p:nvSpPr>
          <p:spPr>
            <a:xfrm>
              <a:off x="1570195" y="3901786"/>
              <a:ext cx="36869" cy="35001"/>
            </a:xfrm>
            <a:custGeom>
              <a:avLst/>
              <a:gdLst/>
              <a:ahLst/>
              <a:cxnLst/>
              <a:rect l="l" t="t" r="r" b="b"/>
              <a:pathLst>
                <a:path w="217" h="206" extrusionOk="0">
                  <a:moveTo>
                    <a:pt x="109" y="0"/>
                  </a:moveTo>
                  <a:cubicBezTo>
                    <a:pt x="60" y="0"/>
                    <a:pt x="11" y="40"/>
                    <a:pt x="1" y="98"/>
                  </a:cubicBezTo>
                  <a:cubicBezTo>
                    <a:pt x="1" y="147"/>
                    <a:pt x="40" y="196"/>
                    <a:pt x="99" y="206"/>
                  </a:cubicBezTo>
                  <a:cubicBezTo>
                    <a:pt x="158" y="206"/>
                    <a:pt x="207" y="167"/>
                    <a:pt x="207" y="108"/>
                  </a:cubicBezTo>
                  <a:cubicBezTo>
                    <a:pt x="216" y="59"/>
                    <a:pt x="16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4"/>
            <p:cNvSpPr/>
            <p:nvPr/>
          </p:nvSpPr>
          <p:spPr>
            <a:xfrm>
              <a:off x="1648522" y="3906713"/>
              <a:ext cx="35170" cy="33642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108" y="0"/>
                  </a:moveTo>
                  <a:cubicBezTo>
                    <a:pt x="49" y="0"/>
                    <a:pt x="10" y="40"/>
                    <a:pt x="1" y="98"/>
                  </a:cubicBezTo>
                  <a:cubicBezTo>
                    <a:pt x="1" y="157"/>
                    <a:pt x="49" y="196"/>
                    <a:pt x="108" y="196"/>
                  </a:cubicBezTo>
                  <a:cubicBezTo>
                    <a:pt x="113" y="197"/>
                    <a:pt x="117" y="198"/>
                    <a:pt x="121" y="198"/>
                  </a:cubicBezTo>
                  <a:cubicBezTo>
                    <a:pt x="166" y="198"/>
                    <a:pt x="206" y="152"/>
                    <a:pt x="206" y="98"/>
                  </a:cubicBezTo>
                  <a:cubicBezTo>
                    <a:pt x="206" y="50"/>
                    <a:pt x="167" y="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4"/>
            <p:cNvSpPr/>
            <p:nvPr/>
          </p:nvSpPr>
          <p:spPr>
            <a:xfrm>
              <a:off x="1728549" y="3906713"/>
              <a:ext cx="35000" cy="33642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0"/>
                  </a:moveTo>
                  <a:cubicBezTo>
                    <a:pt x="39" y="0"/>
                    <a:pt x="0" y="50"/>
                    <a:pt x="0" y="98"/>
                  </a:cubicBezTo>
                  <a:cubicBezTo>
                    <a:pt x="0" y="152"/>
                    <a:pt x="40" y="198"/>
                    <a:pt x="85" y="198"/>
                  </a:cubicBezTo>
                  <a:cubicBezTo>
                    <a:pt x="89" y="198"/>
                    <a:pt x="94" y="197"/>
                    <a:pt x="98" y="196"/>
                  </a:cubicBezTo>
                  <a:cubicBezTo>
                    <a:pt x="157" y="196"/>
                    <a:pt x="205" y="157"/>
                    <a:pt x="205" y="98"/>
                  </a:cubicBezTo>
                  <a:cubicBezTo>
                    <a:pt x="196" y="40"/>
                    <a:pt x="157" y="0"/>
                    <a:pt x="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4"/>
            <p:cNvSpPr/>
            <p:nvPr/>
          </p:nvSpPr>
          <p:spPr>
            <a:xfrm>
              <a:off x="1805007" y="3901786"/>
              <a:ext cx="36869" cy="35001"/>
            </a:xfrm>
            <a:custGeom>
              <a:avLst/>
              <a:gdLst/>
              <a:ahLst/>
              <a:cxnLst/>
              <a:rect l="l" t="t" r="r" b="b"/>
              <a:pathLst>
                <a:path w="217" h="206" extrusionOk="0">
                  <a:moveTo>
                    <a:pt x="108" y="0"/>
                  </a:moveTo>
                  <a:cubicBezTo>
                    <a:pt x="49" y="10"/>
                    <a:pt x="1" y="59"/>
                    <a:pt x="10" y="108"/>
                  </a:cubicBezTo>
                  <a:cubicBezTo>
                    <a:pt x="10" y="167"/>
                    <a:pt x="60" y="206"/>
                    <a:pt x="118" y="206"/>
                  </a:cubicBezTo>
                  <a:cubicBezTo>
                    <a:pt x="177" y="196"/>
                    <a:pt x="216" y="147"/>
                    <a:pt x="216" y="98"/>
                  </a:cubicBezTo>
                  <a:cubicBezTo>
                    <a:pt x="206" y="40"/>
                    <a:pt x="158" y="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4"/>
            <p:cNvSpPr/>
            <p:nvPr/>
          </p:nvSpPr>
          <p:spPr>
            <a:xfrm>
              <a:off x="1883334" y="3893121"/>
              <a:ext cx="38399" cy="33982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5" y="1"/>
                  </a:moveTo>
                  <a:cubicBezTo>
                    <a:pt x="110" y="1"/>
                    <a:pt x="104" y="1"/>
                    <a:pt x="98" y="2"/>
                  </a:cubicBezTo>
                  <a:cubicBezTo>
                    <a:pt x="39" y="12"/>
                    <a:pt x="0" y="61"/>
                    <a:pt x="10" y="120"/>
                  </a:cubicBezTo>
                  <a:cubicBezTo>
                    <a:pt x="19" y="164"/>
                    <a:pt x="59" y="200"/>
                    <a:pt x="109" y="200"/>
                  </a:cubicBezTo>
                  <a:cubicBezTo>
                    <a:pt x="115" y="200"/>
                    <a:pt x="121" y="199"/>
                    <a:pt x="128" y="198"/>
                  </a:cubicBezTo>
                  <a:cubicBezTo>
                    <a:pt x="187" y="198"/>
                    <a:pt x="226" y="139"/>
                    <a:pt x="216" y="91"/>
                  </a:cubicBezTo>
                  <a:cubicBezTo>
                    <a:pt x="207" y="38"/>
                    <a:pt x="166" y="1"/>
                    <a:pt x="1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4"/>
            <p:cNvSpPr/>
            <p:nvPr/>
          </p:nvSpPr>
          <p:spPr>
            <a:xfrm>
              <a:off x="1961491" y="3879868"/>
              <a:ext cx="38399" cy="34492"/>
            </a:xfrm>
            <a:custGeom>
              <a:avLst/>
              <a:gdLst/>
              <a:ahLst/>
              <a:cxnLst/>
              <a:rect l="l" t="t" r="r" b="b"/>
              <a:pathLst>
                <a:path w="226" h="203" extrusionOk="0">
                  <a:moveTo>
                    <a:pt x="107" y="0"/>
                  </a:moveTo>
                  <a:cubicBezTo>
                    <a:pt x="101" y="0"/>
                    <a:pt x="95" y="1"/>
                    <a:pt x="89" y="2"/>
                  </a:cubicBezTo>
                  <a:cubicBezTo>
                    <a:pt x="40" y="21"/>
                    <a:pt x="1" y="71"/>
                    <a:pt x="10" y="119"/>
                  </a:cubicBezTo>
                  <a:cubicBezTo>
                    <a:pt x="19" y="168"/>
                    <a:pt x="53" y="203"/>
                    <a:pt x="98" y="203"/>
                  </a:cubicBezTo>
                  <a:cubicBezTo>
                    <a:pt x="107" y="203"/>
                    <a:pt x="118" y="201"/>
                    <a:pt x="128" y="198"/>
                  </a:cubicBezTo>
                  <a:cubicBezTo>
                    <a:pt x="187" y="188"/>
                    <a:pt x="226" y="139"/>
                    <a:pt x="217" y="80"/>
                  </a:cubicBezTo>
                  <a:cubicBezTo>
                    <a:pt x="207" y="36"/>
                    <a:pt x="159" y="0"/>
                    <a:pt x="1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4"/>
            <p:cNvSpPr/>
            <p:nvPr/>
          </p:nvSpPr>
          <p:spPr>
            <a:xfrm>
              <a:off x="2038119" y="3863047"/>
              <a:ext cx="38399" cy="34152"/>
            </a:xfrm>
            <a:custGeom>
              <a:avLst/>
              <a:gdLst/>
              <a:ahLst/>
              <a:cxnLst/>
              <a:rect l="l" t="t" r="r" b="b"/>
              <a:pathLst>
                <a:path w="226" h="201" extrusionOk="0">
                  <a:moveTo>
                    <a:pt x="110" y="1"/>
                  </a:moveTo>
                  <a:cubicBezTo>
                    <a:pt x="103" y="1"/>
                    <a:pt x="96" y="1"/>
                    <a:pt x="89" y="3"/>
                  </a:cubicBezTo>
                  <a:cubicBezTo>
                    <a:pt x="40" y="13"/>
                    <a:pt x="1" y="72"/>
                    <a:pt x="10" y="120"/>
                  </a:cubicBezTo>
                  <a:cubicBezTo>
                    <a:pt x="27" y="171"/>
                    <a:pt x="67" y="201"/>
                    <a:pt x="116" y="201"/>
                  </a:cubicBezTo>
                  <a:cubicBezTo>
                    <a:pt x="123" y="201"/>
                    <a:pt x="130" y="200"/>
                    <a:pt x="138" y="199"/>
                  </a:cubicBezTo>
                  <a:cubicBezTo>
                    <a:pt x="197" y="179"/>
                    <a:pt x="226" y="130"/>
                    <a:pt x="216" y="72"/>
                  </a:cubicBezTo>
                  <a:cubicBezTo>
                    <a:pt x="199" y="28"/>
                    <a:pt x="159" y="1"/>
                    <a:pt x="1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4"/>
            <p:cNvSpPr/>
            <p:nvPr/>
          </p:nvSpPr>
          <p:spPr>
            <a:xfrm>
              <a:off x="2114747" y="3840789"/>
              <a:ext cx="40098" cy="33812"/>
            </a:xfrm>
            <a:custGeom>
              <a:avLst/>
              <a:gdLst/>
              <a:ahLst/>
              <a:cxnLst/>
              <a:rect l="l" t="t" r="r" b="b"/>
              <a:pathLst>
                <a:path w="236" h="199" extrusionOk="0">
                  <a:moveTo>
                    <a:pt x="121" y="0"/>
                  </a:moveTo>
                  <a:cubicBezTo>
                    <a:pt x="110" y="0"/>
                    <a:pt x="99" y="2"/>
                    <a:pt x="88" y="7"/>
                  </a:cubicBezTo>
                  <a:cubicBezTo>
                    <a:pt x="30" y="26"/>
                    <a:pt x="0" y="75"/>
                    <a:pt x="10" y="134"/>
                  </a:cubicBezTo>
                  <a:cubicBezTo>
                    <a:pt x="25" y="172"/>
                    <a:pt x="65" y="199"/>
                    <a:pt x="110" y="199"/>
                  </a:cubicBezTo>
                  <a:cubicBezTo>
                    <a:pt x="122" y="199"/>
                    <a:pt x="134" y="197"/>
                    <a:pt x="147" y="192"/>
                  </a:cubicBezTo>
                  <a:cubicBezTo>
                    <a:pt x="196" y="183"/>
                    <a:pt x="236" y="124"/>
                    <a:pt x="216" y="65"/>
                  </a:cubicBezTo>
                  <a:cubicBezTo>
                    <a:pt x="201" y="27"/>
                    <a:pt x="161" y="0"/>
                    <a:pt x="1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4"/>
            <p:cNvSpPr/>
            <p:nvPr/>
          </p:nvSpPr>
          <p:spPr>
            <a:xfrm>
              <a:off x="1290528" y="3517796"/>
              <a:ext cx="36869" cy="31603"/>
            </a:xfrm>
            <a:custGeom>
              <a:avLst/>
              <a:gdLst/>
              <a:ahLst/>
              <a:cxnLst/>
              <a:rect l="l" t="t" r="r" b="b"/>
              <a:pathLst>
                <a:path w="217" h="186" extrusionOk="0">
                  <a:moveTo>
                    <a:pt x="106" y="0"/>
                  </a:moveTo>
                  <a:cubicBezTo>
                    <a:pt x="66" y="0"/>
                    <a:pt x="28" y="27"/>
                    <a:pt x="20" y="65"/>
                  </a:cubicBezTo>
                  <a:cubicBezTo>
                    <a:pt x="1" y="105"/>
                    <a:pt x="30" y="163"/>
                    <a:pt x="79" y="183"/>
                  </a:cubicBezTo>
                  <a:cubicBezTo>
                    <a:pt x="87" y="184"/>
                    <a:pt x="95" y="185"/>
                    <a:pt x="103" y="185"/>
                  </a:cubicBezTo>
                  <a:cubicBezTo>
                    <a:pt x="146" y="185"/>
                    <a:pt x="189" y="165"/>
                    <a:pt x="196" y="124"/>
                  </a:cubicBezTo>
                  <a:cubicBezTo>
                    <a:pt x="216" y="65"/>
                    <a:pt x="187" y="16"/>
                    <a:pt x="138" y="7"/>
                  </a:cubicBezTo>
                  <a:cubicBezTo>
                    <a:pt x="127" y="2"/>
                    <a:pt x="116" y="0"/>
                    <a:pt x="1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4"/>
            <p:cNvSpPr/>
            <p:nvPr/>
          </p:nvSpPr>
          <p:spPr>
            <a:xfrm>
              <a:off x="1362229" y="3537675"/>
              <a:ext cx="35000" cy="31603"/>
            </a:xfrm>
            <a:custGeom>
              <a:avLst/>
              <a:gdLst/>
              <a:ahLst/>
              <a:cxnLst/>
              <a:rect l="l" t="t" r="r" b="b"/>
              <a:pathLst>
                <a:path w="206" h="186" extrusionOk="0">
                  <a:moveTo>
                    <a:pt x="95" y="1"/>
                  </a:moveTo>
                  <a:cubicBezTo>
                    <a:pt x="56" y="1"/>
                    <a:pt x="18" y="27"/>
                    <a:pt x="10" y="66"/>
                  </a:cubicBezTo>
                  <a:cubicBezTo>
                    <a:pt x="0" y="115"/>
                    <a:pt x="29" y="173"/>
                    <a:pt x="79" y="184"/>
                  </a:cubicBezTo>
                  <a:cubicBezTo>
                    <a:pt x="86" y="185"/>
                    <a:pt x="93" y="185"/>
                    <a:pt x="100" y="185"/>
                  </a:cubicBezTo>
                  <a:cubicBezTo>
                    <a:pt x="149" y="185"/>
                    <a:pt x="187" y="158"/>
                    <a:pt x="196" y="115"/>
                  </a:cubicBezTo>
                  <a:cubicBezTo>
                    <a:pt x="206" y="66"/>
                    <a:pt x="177" y="17"/>
                    <a:pt x="127" y="7"/>
                  </a:cubicBezTo>
                  <a:cubicBezTo>
                    <a:pt x="117" y="3"/>
                    <a:pt x="106" y="1"/>
                    <a:pt x="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4"/>
            <p:cNvSpPr/>
            <p:nvPr/>
          </p:nvSpPr>
          <p:spPr>
            <a:xfrm>
              <a:off x="1433760" y="3553476"/>
              <a:ext cx="35170" cy="32453"/>
            </a:xfrm>
            <a:custGeom>
              <a:avLst/>
              <a:gdLst/>
              <a:ahLst/>
              <a:cxnLst/>
              <a:rect l="l" t="t" r="r" b="b"/>
              <a:pathLst>
                <a:path w="207" h="191" extrusionOk="0">
                  <a:moveTo>
                    <a:pt x="100" y="0"/>
                  </a:moveTo>
                  <a:cubicBezTo>
                    <a:pt x="58" y="0"/>
                    <a:pt x="19" y="29"/>
                    <a:pt x="10" y="80"/>
                  </a:cubicBezTo>
                  <a:cubicBezTo>
                    <a:pt x="0" y="130"/>
                    <a:pt x="30" y="178"/>
                    <a:pt x="89" y="189"/>
                  </a:cubicBezTo>
                  <a:cubicBezTo>
                    <a:pt x="95" y="190"/>
                    <a:pt x="101" y="190"/>
                    <a:pt x="107" y="190"/>
                  </a:cubicBezTo>
                  <a:cubicBezTo>
                    <a:pt x="149" y="190"/>
                    <a:pt x="188" y="162"/>
                    <a:pt x="196" y="110"/>
                  </a:cubicBezTo>
                  <a:cubicBezTo>
                    <a:pt x="206" y="61"/>
                    <a:pt x="177" y="12"/>
                    <a:pt x="118" y="2"/>
                  </a:cubicBezTo>
                  <a:cubicBezTo>
                    <a:pt x="112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4"/>
            <p:cNvSpPr/>
            <p:nvPr/>
          </p:nvSpPr>
          <p:spPr>
            <a:xfrm>
              <a:off x="1506990" y="3566729"/>
              <a:ext cx="33471" cy="30754"/>
            </a:xfrm>
            <a:custGeom>
              <a:avLst/>
              <a:gdLst/>
              <a:ahLst/>
              <a:cxnLst/>
              <a:rect l="l" t="t" r="r" b="b"/>
              <a:pathLst>
                <a:path w="197" h="181" extrusionOk="0">
                  <a:moveTo>
                    <a:pt x="90" y="1"/>
                  </a:moveTo>
                  <a:cubicBezTo>
                    <a:pt x="48" y="1"/>
                    <a:pt x="9" y="28"/>
                    <a:pt x="0" y="71"/>
                  </a:cubicBezTo>
                  <a:cubicBezTo>
                    <a:pt x="0" y="130"/>
                    <a:pt x="30" y="179"/>
                    <a:pt x="89" y="179"/>
                  </a:cubicBezTo>
                  <a:cubicBezTo>
                    <a:pt x="94" y="180"/>
                    <a:pt x="99" y="180"/>
                    <a:pt x="105" y="180"/>
                  </a:cubicBezTo>
                  <a:cubicBezTo>
                    <a:pt x="148" y="180"/>
                    <a:pt x="188" y="144"/>
                    <a:pt x="196" y="100"/>
                  </a:cubicBezTo>
                  <a:cubicBezTo>
                    <a:pt x="196" y="52"/>
                    <a:pt x="167" y="2"/>
                    <a:pt x="109" y="2"/>
                  </a:cubicBezTo>
                  <a:cubicBezTo>
                    <a:pt x="102" y="1"/>
                    <a:pt x="96" y="1"/>
                    <a:pt x="9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4"/>
            <p:cNvSpPr/>
            <p:nvPr/>
          </p:nvSpPr>
          <p:spPr>
            <a:xfrm>
              <a:off x="1578691" y="3573695"/>
              <a:ext cx="35000" cy="32113"/>
            </a:xfrm>
            <a:custGeom>
              <a:avLst/>
              <a:gdLst/>
              <a:ahLst/>
              <a:cxnLst/>
              <a:rect l="l" t="t" r="r" b="b"/>
              <a:pathLst>
                <a:path w="206" h="189" extrusionOk="0">
                  <a:moveTo>
                    <a:pt x="118" y="1"/>
                  </a:moveTo>
                  <a:cubicBezTo>
                    <a:pt x="59" y="1"/>
                    <a:pt x="10" y="40"/>
                    <a:pt x="10" y="89"/>
                  </a:cubicBezTo>
                  <a:cubicBezTo>
                    <a:pt x="0" y="138"/>
                    <a:pt x="39" y="187"/>
                    <a:pt x="98" y="187"/>
                  </a:cubicBezTo>
                  <a:cubicBezTo>
                    <a:pt x="103" y="188"/>
                    <a:pt x="108" y="189"/>
                    <a:pt x="113" y="189"/>
                  </a:cubicBezTo>
                  <a:cubicBezTo>
                    <a:pt x="156" y="189"/>
                    <a:pt x="196" y="152"/>
                    <a:pt x="196" y="109"/>
                  </a:cubicBezTo>
                  <a:cubicBezTo>
                    <a:pt x="206" y="50"/>
                    <a:pt x="166" y="1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4"/>
            <p:cNvSpPr/>
            <p:nvPr/>
          </p:nvSpPr>
          <p:spPr>
            <a:xfrm>
              <a:off x="1653450" y="3578792"/>
              <a:ext cx="31942" cy="31773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9" y="0"/>
                  </a:moveTo>
                  <a:cubicBezTo>
                    <a:pt x="40" y="0"/>
                    <a:pt x="1" y="40"/>
                    <a:pt x="1" y="88"/>
                  </a:cubicBezTo>
                  <a:cubicBezTo>
                    <a:pt x="1" y="138"/>
                    <a:pt x="40" y="186"/>
                    <a:pt x="89" y="186"/>
                  </a:cubicBezTo>
                  <a:cubicBezTo>
                    <a:pt x="148" y="186"/>
                    <a:pt x="187" y="147"/>
                    <a:pt x="187" y="88"/>
                  </a:cubicBezTo>
                  <a:cubicBezTo>
                    <a:pt x="18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4"/>
            <p:cNvSpPr/>
            <p:nvPr/>
          </p:nvSpPr>
          <p:spPr>
            <a:xfrm>
              <a:off x="1726680" y="3578792"/>
              <a:ext cx="31942" cy="31773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89" y="0"/>
                  </a:moveTo>
                  <a:cubicBezTo>
                    <a:pt x="40" y="0"/>
                    <a:pt x="1" y="40"/>
                    <a:pt x="1" y="88"/>
                  </a:cubicBezTo>
                  <a:cubicBezTo>
                    <a:pt x="1" y="147"/>
                    <a:pt x="40" y="186"/>
                    <a:pt x="99" y="186"/>
                  </a:cubicBezTo>
                  <a:cubicBezTo>
                    <a:pt x="148" y="186"/>
                    <a:pt x="187" y="138"/>
                    <a:pt x="187" y="88"/>
                  </a:cubicBezTo>
                  <a:cubicBezTo>
                    <a:pt x="187" y="40"/>
                    <a:pt x="148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4"/>
            <p:cNvSpPr/>
            <p:nvPr/>
          </p:nvSpPr>
          <p:spPr>
            <a:xfrm>
              <a:off x="1798380" y="3573695"/>
              <a:ext cx="35170" cy="32113"/>
            </a:xfrm>
            <a:custGeom>
              <a:avLst/>
              <a:gdLst/>
              <a:ahLst/>
              <a:cxnLst/>
              <a:rect l="l" t="t" r="r" b="b"/>
              <a:pathLst>
                <a:path w="207" h="189" extrusionOk="0">
                  <a:moveTo>
                    <a:pt x="99" y="1"/>
                  </a:moveTo>
                  <a:cubicBezTo>
                    <a:pt x="40" y="11"/>
                    <a:pt x="1" y="50"/>
                    <a:pt x="10" y="109"/>
                  </a:cubicBezTo>
                  <a:cubicBezTo>
                    <a:pt x="10" y="152"/>
                    <a:pt x="50" y="189"/>
                    <a:pt x="93" y="189"/>
                  </a:cubicBezTo>
                  <a:cubicBezTo>
                    <a:pt x="98" y="189"/>
                    <a:pt x="103" y="188"/>
                    <a:pt x="108" y="187"/>
                  </a:cubicBezTo>
                  <a:cubicBezTo>
                    <a:pt x="167" y="187"/>
                    <a:pt x="206" y="138"/>
                    <a:pt x="197" y="89"/>
                  </a:cubicBezTo>
                  <a:cubicBezTo>
                    <a:pt x="197" y="40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4"/>
            <p:cNvSpPr/>
            <p:nvPr/>
          </p:nvSpPr>
          <p:spPr>
            <a:xfrm>
              <a:off x="1871610" y="3566729"/>
              <a:ext cx="35170" cy="30754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07" y="1"/>
                  </a:moveTo>
                  <a:cubicBezTo>
                    <a:pt x="101" y="1"/>
                    <a:pt x="95" y="1"/>
                    <a:pt x="89" y="2"/>
                  </a:cubicBezTo>
                  <a:cubicBezTo>
                    <a:pt x="30" y="2"/>
                    <a:pt x="1" y="52"/>
                    <a:pt x="1" y="100"/>
                  </a:cubicBezTo>
                  <a:cubicBezTo>
                    <a:pt x="9" y="144"/>
                    <a:pt x="49" y="180"/>
                    <a:pt x="93" y="180"/>
                  </a:cubicBezTo>
                  <a:cubicBezTo>
                    <a:pt x="98" y="180"/>
                    <a:pt x="103" y="180"/>
                    <a:pt x="108" y="179"/>
                  </a:cubicBezTo>
                  <a:cubicBezTo>
                    <a:pt x="167" y="179"/>
                    <a:pt x="206" y="130"/>
                    <a:pt x="197" y="71"/>
                  </a:cubicBezTo>
                  <a:cubicBezTo>
                    <a:pt x="188" y="28"/>
                    <a:pt x="150" y="1"/>
                    <a:pt x="1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4"/>
            <p:cNvSpPr/>
            <p:nvPr/>
          </p:nvSpPr>
          <p:spPr>
            <a:xfrm>
              <a:off x="1943141" y="3553476"/>
              <a:ext cx="35170" cy="32453"/>
            </a:xfrm>
            <a:custGeom>
              <a:avLst/>
              <a:gdLst/>
              <a:ahLst/>
              <a:cxnLst/>
              <a:rect l="l" t="t" r="r" b="b"/>
              <a:pathLst>
                <a:path w="207" h="191" extrusionOk="0">
                  <a:moveTo>
                    <a:pt x="107" y="0"/>
                  </a:moveTo>
                  <a:cubicBezTo>
                    <a:pt x="101" y="0"/>
                    <a:pt x="95" y="1"/>
                    <a:pt x="89" y="2"/>
                  </a:cubicBezTo>
                  <a:cubicBezTo>
                    <a:pt x="31" y="12"/>
                    <a:pt x="1" y="61"/>
                    <a:pt x="11" y="110"/>
                  </a:cubicBezTo>
                  <a:cubicBezTo>
                    <a:pt x="19" y="162"/>
                    <a:pt x="58" y="190"/>
                    <a:pt x="100" y="190"/>
                  </a:cubicBezTo>
                  <a:cubicBezTo>
                    <a:pt x="106" y="190"/>
                    <a:pt x="112" y="190"/>
                    <a:pt x="118" y="189"/>
                  </a:cubicBezTo>
                  <a:cubicBezTo>
                    <a:pt x="177" y="178"/>
                    <a:pt x="207" y="130"/>
                    <a:pt x="197" y="80"/>
                  </a:cubicBezTo>
                  <a:cubicBezTo>
                    <a:pt x="189" y="29"/>
                    <a:pt x="150" y="0"/>
                    <a:pt x="1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4"/>
            <p:cNvSpPr/>
            <p:nvPr/>
          </p:nvSpPr>
          <p:spPr>
            <a:xfrm>
              <a:off x="2014842" y="3537675"/>
              <a:ext cx="35000" cy="31603"/>
            </a:xfrm>
            <a:custGeom>
              <a:avLst/>
              <a:gdLst/>
              <a:ahLst/>
              <a:cxnLst/>
              <a:rect l="l" t="t" r="r" b="b"/>
              <a:pathLst>
                <a:path w="206" h="186" extrusionOk="0">
                  <a:moveTo>
                    <a:pt x="111" y="1"/>
                  </a:moveTo>
                  <a:cubicBezTo>
                    <a:pt x="100" y="1"/>
                    <a:pt x="89" y="3"/>
                    <a:pt x="79" y="7"/>
                  </a:cubicBezTo>
                  <a:cubicBezTo>
                    <a:pt x="30" y="17"/>
                    <a:pt x="1" y="66"/>
                    <a:pt x="10" y="115"/>
                  </a:cubicBezTo>
                  <a:cubicBezTo>
                    <a:pt x="19" y="158"/>
                    <a:pt x="57" y="185"/>
                    <a:pt x="106" y="185"/>
                  </a:cubicBezTo>
                  <a:cubicBezTo>
                    <a:pt x="113" y="185"/>
                    <a:pt x="120" y="185"/>
                    <a:pt x="128" y="184"/>
                  </a:cubicBezTo>
                  <a:cubicBezTo>
                    <a:pt x="177" y="173"/>
                    <a:pt x="206" y="115"/>
                    <a:pt x="197" y="66"/>
                  </a:cubicBezTo>
                  <a:cubicBezTo>
                    <a:pt x="189" y="27"/>
                    <a:pt x="151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4"/>
            <p:cNvSpPr/>
            <p:nvPr/>
          </p:nvSpPr>
          <p:spPr>
            <a:xfrm>
              <a:off x="2084844" y="3517796"/>
              <a:ext cx="36699" cy="31603"/>
            </a:xfrm>
            <a:custGeom>
              <a:avLst/>
              <a:gdLst/>
              <a:ahLst/>
              <a:cxnLst/>
              <a:rect l="l" t="t" r="r" b="b"/>
              <a:pathLst>
                <a:path w="216" h="186" extrusionOk="0">
                  <a:moveTo>
                    <a:pt x="111" y="0"/>
                  </a:moveTo>
                  <a:cubicBezTo>
                    <a:pt x="100" y="0"/>
                    <a:pt x="89" y="2"/>
                    <a:pt x="79" y="7"/>
                  </a:cubicBezTo>
                  <a:cubicBezTo>
                    <a:pt x="29" y="16"/>
                    <a:pt x="0" y="65"/>
                    <a:pt x="20" y="124"/>
                  </a:cubicBezTo>
                  <a:cubicBezTo>
                    <a:pt x="28" y="165"/>
                    <a:pt x="70" y="185"/>
                    <a:pt x="113" y="185"/>
                  </a:cubicBezTo>
                  <a:cubicBezTo>
                    <a:pt x="121" y="185"/>
                    <a:pt x="129" y="184"/>
                    <a:pt x="137" y="183"/>
                  </a:cubicBezTo>
                  <a:cubicBezTo>
                    <a:pt x="186" y="163"/>
                    <a:pt x="216" y="105"/>
                    <a:pt x="196" y="65"/>
                  </a:cubicBezTo>
                  <a:cubicBezTo>
                    <a:pt x="188" y="27"/>
                    <a:pt x="150" y="0"/>
                    <a:pt x="1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4"/>
            <p:cNvSpPr/>
            <p:nvPr/>
          </p:nvSpPr>
          <p:spPr>
            <a:xfrm>
              <a:off x="1864984" y="3708601"/>
              <a:ext cx="48423" cy="50123"/>
            </a:xfrm>
            <a:custGeom>
              <a:avLst/>
              <a:gdLst/>
              <a:ahLst/>
              <a:cxnLst/>
              <a:rect l="l" t="t" r="r" b="b"/>
              <a:pathLst>
                <a:path w="285" h="295" extrusionOk="0">
                  <a:moveTo>
                    <a:pt x="147" y="1"/>
                  </a:moveTo>
                  <a:cubicBezTo>
                    <a:pt x="69" y="1"/>
                    <a:pt x="1" y="69"/>
                    <a:pt x="1" y="147"/>
                  </a:cubicBezTo>
                  <a:cubicBezTo>
                    <a:pt x="1" y="226"/>
                    <a:pt x="69" y="295"/>
                    <a:pt x="147" y="295"/>
                  </a:cubicBezTo>
                  <a:cubicBezTo>
                    <a:pt x="226" y="295"/>
                    <a:pt x="284" y="226"/>
                    <a:pt x="284" y="147"/>
                  </a:cubicBezTo>
                  <a:cubicBezTo>
                    <a:pt x="284" y="69"/>
                    <a:pt x="226" y="1"/>
                    <a:pt x="14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4"/>
            <p:cNvSpPr/>
            <p:nvPr/>
          </p:nvSpPr>
          <p:spPr>
            <a:xfrm>
              <a:off x="1693378" y="118955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4"/>
            <p:cNvSpPr/>
            <p:nvPr/>
          </p:nvSpPr>
          <p:spPr>
            <a:xfrm>
              <a:off x="1693378" y="125123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4"/>
            <p:cNvSpPr/>
            <p:nvPr/>
          </p:nvSpPr>
          <p:spPr>
            <a:xfrm>
              <a:off x="1693378" y="131273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48" y="196"/>
                    <a:pt x="197" y="148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4"/>
            <p:cNvSpPr/>
            <p:nvPr/>
          </p:nvSpPr>
          <p:spPr>
            <a:xfrm>
              <a:off x="1693378" y="137441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4"/>
            <p:cNvSpPr/>
            <p:nvPr/>
          </p:nvSpPr>
          <p:spPr>
            <a:xfrm>
              <a:off x="1693378" y="143592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48" y="196"/>
                    <a:pt x="197" y="148"/>
                    <a:pt x="197" y="98"/>
                  </a:cubicBezTo>
                  <a:cubicBezTo>
                    <a:pt x="19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4"/>
            <p:cNvSpPr/>
            <p:nvPr/>
          </p:nvSpPr>
          <p:spPr>
            <a:xfrm>
              <a:off x="1693378" y="149759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4"/>
            <p:cNvSpPr/>
            <p:nvPr/>
          </p:nvSpPr>
          <p:spPr>
            <a:xfrm>
              <a:off x="1693378" y="155910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4"/>
            <p:cNvSpPr/>
            <p:nvPr/>
          </p:nvSpPr>
          <p:spPr>
            <a:xfrm>
              <a:off x="1693378" y="16822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4"/>
            <p:cNvSpPr/>
            <p:nvPr/>
          </p:nvSpPr>
          <p:spPr>
            <a:xfrm>
              <a:off x="1693378" y="174396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4"/>
            <p:cNvSpPr/>
            <p:nvPr/>
          </p:nvSpPr>
          <p:spPr>
            <a:xfrm>
              <a:off x="1693378" y="18054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4"/>
            <p:cNvSpPr/>
            <p:nvPr/>
          </p:nvSpPr>
          <p:spPr>
            <a:xfrm>
              <a:off x="1693378" y="186714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4"/>
            <p:cNvSpPr/>
            <p:nvPr/>
          </p:nvSpPr>
          <p:spPr>
            <a:xfrm>
              <a:off x="1693378" y="192865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4"/>
            <p:cNvSpPr/>
            <p:nvPr/>
          </p:nvSpPr>
          <p:spPr>
            <a:xfrm>
              <a:off x="1693378" y="199032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4"/>
            <p:cNvSpPr/>
            <p:nvPr/>
          </p:nvSpPr>
          <p:spPr>
            <a:xfrm>
              <a:off x="1693378" y="211368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4"/>
            <p:cNvSpPr/>
            <p:nvPr/>
          </p:nvSpPr>
          <p:spPr>
            <a:xfrm>
              <a:off x="1693378" y="217518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4"/>
            <p:cNvSpPr/>
            <p:nvPr/>
          </p:nvSpPr>
          <p:spPr>
            <a:xfrm>
              <a:off x="1693378" y="223686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4"/>
            <p:cNvSpPr/>
            <p:nvPr/>
          </p:nvSpPr>
          <p:spPr>
            <a:xfrm>
              <a:off x="1693378" y="229837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4"/>
            <p:cNvSpPr/>
            <p:nvPr/>
          </p:nvSpPr>
          <p:spPr>
            <a:xfrm>
              <a:off x="1693378" y="236004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4"/>
            <p:cNvSpPr/>
            <p:nvPr/>
          </p:nvSpPr>
          <p:spPr>
            <a:xfrm>
              <a:off x="1693378" y="2421554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48" y="207"/>
                    <a:pt x="197" y="157"/>
                    <a:pt x="197" y="98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4"/>
            <p:cNvSpPr/>
            <p:nvPr/>
          </p:nvSpPr>
          <p:spPr>
            <a:xfrm>
              <a:off x="1693378" y="2544737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48" y="207"/>
                    <a:pt x="197" y="157"/>
                    <a:pt x="197" y="9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4"/>
            <p:cNvSpPr/>
            <p:nvPr/>
          </p:nvSpPr>
          <p:spPr>
            <a:xfrm>
              <a:off x="1693378" y="2606413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40" y="1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48" y="206"/>
                    <a:pt x="197" y="157"/>
                    <a:pt x="197" y="108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4"/>
            <p:cNvSpPr/>
            <p:nvPr/>
          </p:nvSpPr>
          <p:spPr>
            <a:xfrm>
              <a:off x="1693378" y="2667919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50"/>
                    <a:pt x="1" y="109"/>
                  </a:cubicBezTo>
                  <a:cubicBezTo>
                    <a:pt x="1" y="158"/>
                    <a:pt x="40" y="207"/>
                    <a:pt x="99" y="207"/>
                  </a:cubicBezTo>
                  <a:cubicBezTo>
                    <a:pt x="148" y="207"/>
                    <a:pt x="197" y="158"/>
                    <a:pt x="197" y="10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4"/>
            <p:cNvSpPr/>
            <p:nvPr/>
          </p:nvSpPr>
          <p:spPr>
            <a:xfrm>
              <a:off x="1693378" y="2729596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1"/>
                  </a:moveTo>
                  <a:cubicBezTo>
                    <a:pt x="40" y="1"/>
                    <a:pt x="1" y="49"/>
                    <a:pt x="1" y="108"/>
                  </a:cubicBezTo>
                  <a:cubicBezTo>
                    <a:pt x="1" y="158"/>
                    <a:pt x="40" y="206"/>
                    <a:pt x="99" y="206"/>
                  </a:cubicBezTo>
                  <a:cubicBezTo>
                    <a:pt x="148" y="206"/>
                    <a:pt x="197" y="158"/>
                    <a:pt x="197" y="108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4"/>
            <p:cNvSpPr/>
            <p:nvPr/>
          </p:nvSpPr>
          <p:spPr>
            <a:xfrm>
              <a:off x="1693378" y="279297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4"/>
            <p:cNvSpPr/>
            <p:nvPr/>
          </p:nvSpPr>
          <p:spPr>
            <a:xfrm>
              <a:off x="1693378" y="-60534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4"/>
            <p:cNvSpPr/>
            <p:nvPr/>
          </p:nvSpPr>
          <p:spPr>
            <a:xfrm>
              <a:off x="1693378" y="-54366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4"/>
            <p:cNvSpPr/>
            <p:nvPr/>
          </p:nvSpPr>
          <p:spPr>
            <a:xfrm>
              <a:off x="1693378" y="-48216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4"/>
            <p:cNvSpPr/>
            <p:nvPr/>
          </p:nvSpPr>
          <p:spPr>
            <a:xfrm>
              <a:off x="1693378" y="-42048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4"/>
            <p:cNvSpPr/>
            <p:nvPr/>
          </p:nvSpPr>
          <p:spPr>
            <a:xfrm>
              <a:off x="1693378" y="-35897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4"/>
            <p:cNvSpPr/>
            <p:nvPr/>
          </p:nvSpPr>
          <p:spPr>
            <a:xfrm>
              <a:off x="1693378" y="-29730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4"/>
            <p:cNvSpPr/>
            <p:nvPr/>
          </p:nvSpPr>
          <p:spPr>
            <a:xfrm>
              <a:off x="1693378" y="-23579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5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4"/>
            <p:cNvSpPr/>
            <p:nvPr/>
          </p:nvSpPr>
          <p:spPr>
            <a:xfrm>
              <a:off x="1693378" y="-17412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9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4"/>
            <p:cNvSpPr/>
            <p:nvPr/>
          </p:nvSpPr>
          <p:spPr>
            <a:xfrm>
              <a:off x="1693378" y="-112443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4"/>
            <p:cNvSpPr/>
            <p:nvPr/>
          </p:nvSpPr>
          <p:spPr>
            <a:xfrm>
              <a:off x="1693378" y="-50767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205"/>
                    <a:pt x="99" y="205"/>
                  </a:cubicBezTo>
                  <a:cubicBezTo>
                    <a:pt x="148" y="205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4"/>
            <p:cNvSpPr/>
            <p:nvPr/>
          </p:nvSpPr>
          <p:spPr>
            <a:xfrm>
              <a:off x="1693378" y="10740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48" y="206"/>
                    <a:pt x="197" y="157"/>
                    <a:pt x="197" y="98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4"/>
            <p:cNvSpPr/>
            <p:nvPr/>
          </p:nvSpPr>
          <p:spPr>
            <a:xfrm>
              <a:off x="1693378" y="72416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9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48" y="206"/>
                    <a:pt x="197" y="157"/>
                    <a:pt x="197" y="9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4"/>
            <p:cNvSpPr/>
            <p:nvPr/>
          </p:nvSpPr>
          <p:spPr>
            <a:xfrm>
              <a:off x="1693378" y="195599"/>
              <a:ext cx="33471" cy="35001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0" y="0"/>
                    <a:pt x="1" y="49"/>
                    <a:pt x="1" y="108"/>
                  </a:cubicBezTo>
                  <a:cubicBezTo>
                    <a:pt x="1" y="157"/>
                    <a:pt x="40" y="206"/>
                    <a:pt x="99" y="206"/>
                  </a:cubicBezTo>
                  <a:cubicBezTo>
                    <a:pt x="148" y="206"/>
                    <a:pt x="197" y="157"/>
                    <a:pt x="197" y="108"/>
                  </a:cubicBezTo>
                  <a:cubicBezTo>
                    <a:pt x="197" y="4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4"/>
            <p:cNvSpPr/>
            <p:nvPr/>
          </p:nvSpPr>
          <p:spPr>
            <a:xfrm>
              <a:off x="1693378" y="257105"/>
              <a:ext cx="33471" cy="35171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99" y="0"/>
                  </a:moveTo>
                  <a:cubicBezTo>
                    <a:pt x="40" y="0"/>
                    <a:pt x="1" y="50"/>
                    <a:pt x="1" y="109"/>
                  </a:cubicBezTo>
                  <a:cubicBezTo>
                    <a:pt x="1" y="157"/>
                    <a:pt x="40" y="207"/>
                    <a:pt x="99" y="207"/>
                  </a:cubicBezTo>
                  <a:cubicBezTo>
                    <a:pt x="148" y="207"/>
                    <a:pt x="197" y="157"/>
                    <a:pt x="197" y="109"/>
                  </a:cubicBezTo>
                  <a:cubicBezTo>
                    <a:pt x="197" y="5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4"/>
            <p:cNvSpPr/>
            <p:nvPr/>
          </p:nvSpPr>
          <p:spPr>
            <a:xfrm>
              <a:off x="1693378" y="32031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48" y="197"/>
                    <a:pt x="197" y="148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4"/>
            <p:cNvSpPr/>
            <p:nvPr/>
          </p:nvSpPr>
          <p:spPr>
            <a:xfrm>
              <a:off x="1693378" y="38198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7"/>
                    <a:pt x="40" y="197"/>
                    <a:pt x="99" y="197"/>
                  </a:cubicBezTo>
                  <a:cubicBezTo>
                    <a:pt x="148" y="197"/>
                    <a:pt x="197" y="147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4"/>
            <p:cNvSpPr/>
            <p:nvPr/>
          </p:nvSpPr>
          <p:spPr>
            <a:xfrm>
              <a:off x="1693378" y="443663"/>
              <a:ext cx="33471" cy="33302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4"/>
            <p:cNvSpPr/>
            <p:nvPr/>
          </p:nvSpPr>
          <p:spPr>
            <a:xfrm>
              <a:off x="1693378" y="505170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48"/>
                    <a:pt x="40" y="197"/>
                    <a:pt x="99" y="197"/>
                  </a:cubicBezTo>
                  <a:cubicBezTo>
                    <a:pt x="148" y="197"/>
                    <a:pt x="197" y="148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4"/>
            <p:cNvSpPr/>
            <p:nvPr/>
          </p:nvSpPr>
          <p:spPr>
            <a:xfrm>
              <a:off x="1693378" y="566846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48" y="196"/>
                    <a:pt x="197" y="148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4"/>
            <p:cNvSpPr/>
            <p:nvPr/>
          </p:nvSpPr>
          <p:spPr>
            <a:xfrm>
              <a:off x="1676727" y="111122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1"/>
                  </a:moveTo>
                  <a:cubicBezTo>
                    <a:pt x="90" y="1"/>
                    <a:pt x="1" y="89"/>
                    <a:pt x="1" y="197"/>
                  </a:cubicBezTo>
                  <a:cubicBezTo>
                    <a:pt x="1" y="304"/>
                    <a:pt x="90" y="393"/>
                    <a:pt x="197" y="393"/>
                  </a:cubicBezTo>
                  <a:cubicBezTo>
                    <a:pt x="305" y="393"/>
                    <a:pt x="393" y="304"/>
                    <a:pt x="393" y="197"/>
                  </a:cubicBezTo>
                  <a:cubicBezTo>
                    <a:pt x="393" y="89"/>
                    <a:pt x="305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4"/>
            <p:cNvSpPr/>
            <p:nvPr/>
          </p:nvSpPr>
          <p:spPr>
            <a:xfrm>
              <a:off x="1676727" y="1604130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90" y="0"/>
                    <a:pt x="1" y="88"/>
                    <a:pt x="1" y="196"/>
                  </a:cubicBezTo>
                  <a:cubicBezTo>
                    <a:pt x="1" y="304"/>
                    <a:pt x="90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8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4"/>
            <p:cNvSpPr/>
            <p:nvPr/>
          </p:nvSpPr>
          <p:spPr>
            <a:xfrm>
              <a:off x="1676727" y="2035355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90" y="0"/>
                    <a:pt x="1" y="89"/>
                    <a:pt x="1" y="196"/>
                  </a:cubicBezTo>
                  <a:cubicBezTo>
                    <a:pt x="1" y="304"/>
                    <a:pt x="90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9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4"/>
            <p:cNvSpPr/>
            <p:nvPr/>
          </p:nvSpPr>
          <p:spPr>
            <a:xfrm>
              <a:off x="1676727" y="2466579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90" y="0"/>
                    <a:pt x="1" y="88"/>
                    <a:pt x="1" y="196"/>
                  </a:cubicBezTo>
                  <a:cubicBezTo>
                    <a:pt x="1" y="304"/>
                    <a:pt x="90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8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4"/>
            <p:cNvSpPr/>
            <p:nvPr/>
          </p:nvSpPr>
          <p:spPr>
            <a:xfrm>
              <a:off x="1676727" y="118971"/>
              <a:ext cx="66773" cy="65076"/>
            </a:xfrm>
            <a:custGeom>
              <a:avLst/>
              <a:gdLst/>
              <a:ahLst/>
              <a:cxnLst/>
              <a:rect l="l" t="t" r="r" b="b"/>
              <a:pathLst>
                <a:path w="393" h="383" extrusionOk="0">
                  <a:moveTo>
                    <a:pt x="197" y="1"/>
                  </a:moveTo>
                  <a:cubicBezTo>
                    <a:pt x="90" y="1"/>
                    <a:pt x="1" y="88"/>
                    <a:pt x="1" y="197"/>
                  </a:cubicBezTo>
                  <a:cubicBezTo>
                    <a:pt x="1" y="304"/>
                    <a:pt x="90" y="382"/>
                    <a:pt x="197" y="382"/>
                  </a:cubicBezTo>
                  <a:cubicBezTo>
                    <a:pt x="305" y="382"/>
                    <a:pt x="393" y="304"/>
                    <a:pt x="393" y="197"/>
                  </a:cubicBezTo>
                  <a:cubicBezTo>
                    <a:pt x="393" y="88"/>
                    <a:pt x="305" y="1"/>
                    <a:pt x="1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4"/>
            <p:cNvSpPr/>
            <p:nvPr/>
          </p:nvSpPr>
          <p:spPr>
            <a:xfrm>
              <a:off x="1676727" y="611872"/>
              <a:ext cx="66773" cy="66775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7" y="0"/>
                  </a:moveTo>
                  <a:cubicBezTo>
                    <a:pt x="90" y="0"/>
                    <a:pt x="1" y="88"/>
                    <a:pt x="1" y="196"/>
                  </a:cubicBezTo>
                  <a:cubicBezTo>
                    <a:pt x="1" y="304"/>
                    <a:pt x="90" y="392"/>
                    <a:pt x="197" y="392"/>
                  </a:cubicBezTo>
                  <a:cubicBezTo>
                    <a:pt x="305" y="392"/>
                    <a:pt x="393" y="304"/>
                    <a:pt x="393" y="196"/>
                  </a:cubicBezTo>
                  <a:cubicBezTo>
                    <a:pt x="393" y="88"/>
                    <a:pt x="305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4"/>
            <p:cNvSpPr/>
            <p:nvPr/>
          </p:nvSpPr>
          <p:spPr>
            <a:xfrm>
              <a:off x="1693378" y="690029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48" y="196"/>
                    <a:pt x="197" y="148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4"/>
            <p:cNvSpPr/>
            <p:nvPr/>
          </p:nvSpPr>
          <p:spPr>
            <a:xfrm>
              <a:off x="1693378" y="751705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39"/>
                    <a:pt x="1" y="98"/>
                  </a:cubicBezTo>
                  <a:cubicBezTo>
                    <a:pt x="1" y="147"/>
                    <a:pt x="40" y="196"/>
                    <a:pt x="99" y="196"/>
                  </a:cubicBezTo>
                  <a:cubicBezTo>
                    <a:pt x="148" y="196"/>
                    <a:pt x="197" y="147"/>
                    <a:pt x="197" y="98"/>
                  </a:cubicBezTo>
                  <a:cubicBezTo>
                    <a:pt x="197" y="3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4"/>
            <p:cNvSpPr/>
            <p:nvPr/>
          </p:nvSpPr>
          <p:spPr>
            <a:xfrm>
              <a:off x="1693378" y="813212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48"/>
                    <a:pt x="40" y="196"/>
                    <a:pt x="99" y="196"/>
                  </a:cubicBezTo>
                  <a:cubicBezTo>
                    <a:pt x="148" y="196"/>
                    <a:pt x="197" y="148"/>
                    <a:pt x="197" y="98"/>
                  </a:cubicBezTo>
                  <a:cubicBezTo>
                    <a:pt x="19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4"/>
            <p:cNvSpPr/>
            <p:nvPr/>
          </p:nvSpPr>
          <p:spPr>
            <a:xfrm>
              <a:off x="1693378" y="874888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40" y="0"/>
                    <a:pt x="1" y="40"/>
                    <a:pt x="1" y="98"/>
                  </a:cubicBezTo>
                  <a:cubicBezTo>
                    <a:pt x="1" y="157"/>
                    <a:pt x="40" y="196"/>
                    <a:pt x="99" y="196"/>
                  </a:cubicBezTo>
                  <a:cubicBezTo>
                    <a:pt x="148" y="196"/>
                    <a:pt x="197" y="157"/>
                    <a:pt x="197" y="98"/>
                  </a:cubicBezTo>
                  <a:cubicBezTo>
                    <a:pt x="197" y="40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4"/>
            <p:cNvSpPr/>
            <p:nvPr/>
          </p:nvSpPr>
          <p:spPr>
            <a:xfrm>
              <a:off x="1693378" y="936394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4"/>
            <p:cNvSpPr/>
            <p:nvPr/>
          </p:nvSpPr>
          <p:spPr>
            <a:xfrm>
              <a:off x="1693378" y="998071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7"/>
                    <a:pt x="40" y="197"/>
                    <a:pt x="99" y="197"/>
                  </a:cubicBezTo>
                  <a:cubicBezTo>
                    <a:pt x="148" y="197"/>
                    <a:pt x="197" y="157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4"/>
            <p:cNvSpPr/>
            <p:nvPr/>
          </p:nvSpPr>
          <p:spPr>
            <a:xfrm>
              <a:off x="1693378" y="1059577"/>
              <a:ext cx="33471" cy="3347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158"/>
                    <a:pt x="40" y="197"/>
                    <a:pt x="99" y="197"/>
                  </a:cubicBezTo>
                  <a:cubicBezTo>
                    <a:pt x="148" y="197"/>
                    <a:pt x="197" y="158"/>
                    <a:pt x="197" y="99"/>
                  </a:cubicBezTo>
                  <a:cubicBezTo>
                    <a:pt x="197" y="4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4"/>
            <p:cNvSpPr/>
            <p:nvPr/>
          </p:nvSpPr>
          <p:spPr>
            <a:xfrm>
              <a:off x="245940" y="3639959"/>
              <a:ext cx="569691" cy="605389"/>
            </a:xfrm>
            <a:custGeom>
              <a:avLst/>
              <a:gdLst/>
              <a:ahLst/>
              <a:cxnLst/>
              <a:rect l="l" t="t" r="r" b="b"/>
              <a:pathLst>
                <a:path w="3353" h="3563" extrusionOk="0">
                  <a:moveTo>
                    <a:pt x="1675" y="0"/>
                  </a:moveTo>
                  <a:cubicBezTo>
                    <a:pt x="1648" y="0"/>
                    <a:pt x="1621" y="17"/>
                    <a:pt x="1621" y="52"/>
                  </a:cubicBezTo>
                  <a:lnTo>
                    <a:pt x="1621" y="453"/>
                  </a:lnTo>
                  <a:cubicBezTo>
                    <a:pt x="1514" y="346"/>
                    <a:pt x="1416" y="238"/>
                    <a:pt x="1308" y="130"/>
                  </a:cubicBezTo>
                  <a:cubicBezTo>
                    <a:pt x="1297" y="119"/>
                    <a:pt x="1285" y="115"/>
                    <a:pt x="1274" y="115"/>
                  </a:cubicBezTo>
                  <a:cubicBezTo>
                    <a:pt x="1234" y="115"/>
                    <a:pt x="1201" y="170"/>
                    <a:pt x="1239" y="209"/>
                  </a:cubicBezTo>
                  <a:cubicBezTo>
                    <a:pt x="1366" y="346"/>
                    <a:pt x="1494" y="473"/>
                    <a:pt x="1621" y="601"/>
                  </a:cubicBezTo>
                  <a:lnTo>
                    <a:pt x="1621" y="610"/>
                  </a:lnTo>
                  <a:lnTo>
                    <a:pt x="1621" y="1002"/>
                  </a:lnTo>
                  <a:cubicBezTo>
                    <a:pt x="1514" y="904"/>
                    <a:pt x="1416" y="797"/>
                    <a:pt x="1308" y="688"/>
                  </a:cubicBezTo>
                  <a:cubicBezTo>
                    <a:pt x="1297" y="678"/>
                    <a:pt x="1285" y="673"/>
                    <a:pt x="1274" y="673"/>
                  </a:cubicBezTo>
                  <a:cubicBezTo>
                    <a:pt x="1234" y="673"/>
                    <a:pt x="1201" y="729"/>
                    <a:pt x="1239" y="767"/>
                  </a:cubicBezTo>
                  <a:cubicBezTo>
                    <a:pt x="1366" y="895"/>
                    <a:pt x="1494" y="1032"/>
                    <a:pt x="1621" y="1159"/>
                  </a:cubicBezTo>
                  <a:lnTo>
                    <a:pt x="1621" y="1394"/>
                  </a:lnTo>
                  <a:cubicBezTo>
                    <a:pt x="1523" y="1404"/>
                    <a:pt x="1435" y="1463"/>
                    <a:pt x="1377" y="1541"/>
                  </a:cubicBezTo>
                  <a:cubicBezTo>
                    <a:pt x="1308" y="1502"/>
                    <a:pt x="1239" y="1463"/>
                    <a:pt x="1171" y="1433"/>
                  </a:cubicBezTo>
                  <a:lnTo>
                    <a:pt x="1171" y="1414"/>
                  </a:lnTo>
                  <a:lnTo>
                    <a:pt x="1024" y="884"/>
                  </a:lnTo>
                  <a:cubicBezTo>
                    <a:pt x="1016" y="857"/>
                    <a:pt x="994" y="846"/>
                    <a:pt x="972" y="846"/>
                  </a:cubicBezTo>
                  <a:cubicBezTo>
                    <a:pt x="939" y="846"/>
                    <a:pt x="904" y="873"/>
                    <a:pt x="916" y="914"/>
                  </a:cubicBezTo>
                  <a:cubicBezTo>
                    <a:pt x="965" y="1061"/>
                    <a:pt x="1004" y="1208"/>
                    <a:pt x="1044" y="1355"/>
                  </a:cubicBezTo>
                  <a:lnTo>
                    <a:pt x="691" y="1149"/>
                  </a:lnTo>
                  <a:lnTo>
                    <a:pt x="691" y="1130"/>
                  </a:lnTo>
                  <a:lnTo>
                    <a:pt x="543" y="601"/>
                  </a:lnTo>
                  <a:cubicBezTo>
                    <a:pt x="536" y="573"/>
                    <a:pt x="514" y="561"/>
                    <a:pt x="492" y="561"/>
                  </a:cubicBezTo>
                  <a:cubicBezTo>
                    <a:pt x="458" y="561"/>
                    <a:pt x="424" y="589"/>
                    <a:pt x="436" y="630"/>
                  </a:cubicBezTo>
                  <a:cubicBezTo>
                    <a:pt x="475" y="777"/>
                    <a:pt x="524" y="924"/>
                    <a:pt x="563" y="1071"/>
                  </a:cubicBezTo>
                  <a:cubicBezTo>
                    <a:pt x="543" y="1061"/>
                    <a:pt x="514" y="1051"/>
                    <a:pt x="495" y="1041"/>
                  </a:cubicBezTo>
                  <a:cubicBezTo>
                    <a:pt x="397" y="982"/>
                    <a:pt x="299" y="924"/>
                    <a:pt x="210" y="875"/>
                  </a:cubicBezTo>
                  <a:cubicBezTo>
                    <a:pt x="199" y="869"/>
                    <a:pt x="188" y="866"/>
                    <a:pt x="179" y="866"/>
                  </a:cubicBezTo>
                  <a:cubicBezTo>
                    <a:pt x="129" y="866"/>
                    <a:pt x="102" y="939"/>
                    <a:pt x="151" y="963"/>
                  </a:cubicBezTo>
                  <a:cubicBezTo>
                    <a:pt x="269" y="1032"/>
                    <a:pt x="377" y="1100"/>
                    <a:pt x="495" y="1159"/>
                  </a:cubicBezTo>
                  <a:cubicBezTo>
                    <a:pt x="347" y="1198"/>
                    <a:pt x="210" y="1237"/>
                    <a:pt x="64" y="1276"/>
                  </a:cubicBezTo>
                  <a:cubicBezTo>
                    <a:pt x="0" y="1286"/>
                    <a:pt x="20" y="1377"/>
                    <a:pt x="76" y="1377"/>
                  </a:cubicBezTo>
                  <a:cubicBezTo>
                    <a:pt x="82" y="1377"/>
                    <a:pt x="87" y="1376"/>
                    <a:pt x="93" y="1374"/>
                  </a:cubicBezTo>
                  <a:cubicBezTo>
                    <a:pt x="269" y="1335"/>
                    <a:pt x="456" y="1287"/>
                    <a:pt x="632" y="1237"/>
                  </a:cubicBezTo>
                  <a:cubicBezTo>
                    <a:pt x="750" y="1306"/>
                    <a:pt x="857" y="1374"/>
                    <a:pt x="975" y="1443"/>
                  </a:cubicBezTo>
                  <a:cubicBezTo>
                    <a:pt x="837" y="1483"/>
                    <a:pt x="691" y="1512"/>
                    <a:pt x="543" y="1551"/>
                  </a:cubicBezTo>
                  <a:cubicBezTo>
                    <a:pt x="487" y="1570"/>
                    <a:pt x="503" y="1660"/>
                    <a:pt x="564" y="1660"/>
                  </a:cubicBezTo>
                  <a:cubicBezTo>
                    <a:pt x="567" y="1660"/>
                    <a:pt x="570" y="1659"/>
                    <a:pt x="573" y="1659"/>
                  </a:cubicBezTo>
                  <a:cubicBezTo>
                    <a:pt x="759" y="1610"/>
                    <a:pt x="935" y="1561"/>
                    <a:pt x="1112" y="1522"/>
                  </a:cubicBezTo>
                  <a:lnTo>
                    <a:pt x="1318" y="1639"/>
                  </a:lnTo>
                  <a:cubicBezTo>
                    <a:pt x="1308" y="1679"/>
                    <a:pt x="1298" y="1718"/>
                    <a:pt x="1298" y="1766"/>
                  </a:cubicBezTo>
                  <a:cubicBezTo>
                    <a:pt x="1298" y="1816"/>
                    <a:pt x="1308" y="1875"/>
                    <a:pt x="1327" y="1914"/>
                  </a:cubicBezTo>
                  <a:cubicBezTo>
                    <a:pt x="1259" y="1953"/>
                    <a:pt x="1190" y="2002"/>
                    <a:pt x="1122" y="2041"/>
                  </a:cubicBezTo>
                  <a:cubicBezTo>
                    <a:pt x="1112" y="2031"/>
                    <a:pt x="1112" y="2031"/>
                    <a:pt x="1102" y="2031"/>
                  </a:cubicBezTo>
                  <a:cubicBezTo>
                    <a:pt x="926" y="1982"/>
                    <a:pt x="750" y="1943"/>
                    <a:pt x="573" y="1894"/>
                  </a:cubicBezTo>
                  <a:cubicBezTo>
                    <a:pt x="567" y="1893"/>
                    <a:pt x="562" y="1892"/>
                    <a:pt x="557" y="1892"/>
                  </a:cubicBezTo>
                  <a:cubicBezTo>
                    <a:pt x="500" y="1892"/>
                    <a:pt x="481" y="1984"/>
                    <a:pt x="543" y="2002"/>
                  </a:cubicBezTo>
                  <a:lnTo>
                    <a:pt x="985" y="2119"/>
                  </a:lnTo>
                  <a:cubicBezTo>
                    <a:pt x="877" y="2178"/>
                    <a:pt x="759" y="2247"/>
                    <a:pt x="641" y="2315"/>
                  </a:cubicBezTo>
                  <a:cubicBezTo>
                    <a:pt x="632" y="2315"/>
                    <a:pt x="632" y="2315"/>
                    <a:pt x="622" y="2306"/>
                  </a:cubicBezTo>
                  <a:cubicBezTo>
                    <a:pt x="445" y="2267"/>
                    <a:pt x="269" y="2217"/>
                    <a:pt x="93" y="2178"/>
                  </a:cubicBezTo>
                  <a:cubicBezTo>
                    <a:pt x="86" y="2176"/>
                    <a:pt x="81" y="2175"/>
                    <a:pt x="75" y="2175"/>
                  </a:cubicBezTo>
                  <a:cubicBezTo>
                    <a:pt x="20" y="2175"/>
                    <a:pt x="1" y="2258"/>
                    <a:pt x="64" y="2276"/>
                  </a:cubicBezTo>
                  <a:lnTo>
                    <a:pt x="504" y="2394"/>
                  </a:lnTo>
                  <a:cubicBezTo>
                    <a:pt x="485" y="2404"/>
                    <a:pt x="465" y="2413"/>
                    <a:pt x="445" y="2433"/>
                  </a:cubicBezTo>
                  <a:cubicBezTo>
                    <a:pt x="347" y="2482"/>
                    <a:pt x="249" y="2541"/>
                    <a:pt x="151" y="2600"/>
                  </a:cubicBezTo>
                  <a:cubicBezTo>
                    <a:pt x="102" y="2624"/>
                    <a:pt x="129" y="2697"/>
                    <a:pt x="179" y="2697"/>
                  </a:cubicBezTo>
                  <a:cubicBezTo>
                    <a:pt x="188" y="2697"/>
                    <a:pt x="199" y="2694"/>
                    <a:pt x="210" y="2688"/>
                  </a:cubicBezTo>
                  <a:cubicBezTo>
                    <a:pt x="318" y="2629"/>
                    <a:pt x="436" y="2561"/>
                    <a:pt x="554" y="2492"/>
                  </a:cubicBezTo>
                  <a:lnTo>
                    <a:pt x="554" y="2492"/>
                  </a:lnTo>
                  <a:cubicBezTo>
                    <a:pt x="514" y="2639"/>
                    <a:pt x="475" y="2776"/>
                    <a:pt x="426" y="2923"/>
                  </a:cubicBezTo>
                  <a:cubicBezTo>
                    <a:pt x="420" y="2964"/>
                    <a:pt x="453" y="2987"/>
                    <a:pt x="484" y="2987"/>
                  </a:cubicBezTo>
                  <a:cubicBezTo>
                    <a:pt x="505" y="2987"/>
                    <a:pt x="526" y="2976"/>
                    <a:pt x="534" y="2952"/>
                  </a:cubicBezTo>
                  <a:cubicBezTo>
                    <a:pt x="583" y="2776"/>
                    <a:pt x="632" y="2600"/>
                    <a:pt x="681" y="2413"/>
                  </a:cubicBezTo>
                  <a:cubicBezTo>
                    <a:pt x="798" y="2345"/>
                    <a:pt x="916" y="2286"/>
                    <a:pt x="1033" y="2217"/>
                  </a:cubicBezTo>
                  <a:lnTo>
                    <a:pt x="1033" y="2217"/>
                  </a:lnTo>
                  <a:cubicBezTo>
                    <a:pt x="994" y="2354"/>
                    <a:pt x="955" y="2502"/>
                    <a:pt x="916" y="2639"/>
                  </a:cubicBezTo>
                  <a:cubicBezTo>
                    <a:pt x="904" y="2680"/>
                    <a:pt x="935" y="2707"/>
                    <a:pt x="966" y="2707"/>
                  </a:cubicBezTo>
                  <a:cubicBezTo>
                    <a:pt x="986" y="2707"/>
                    <a:pt x="1006" y="2695"/>
                    <a:pt x="1014" y="2668"/>
                  </a:cubicBezTo>
                  <a:lnTo>
                    <a:pt x="1161" y="2139"/>
                  </a:lnTo>
                  <a:lnTo>
                    <a:pt x="1171" y="2139"/>
                  </a:lnTo>
                  <a:cubicBezTo>
                    <a:pt x="1239" y="2100"/>
                    <a:pt x="1318" y="2051"/>
                    <a:pt x="1386" y="2012"/>
                  </a:cubicBezTo>
                  <a:cubicBezTo>
                    <a:pt x="1445" y="2080"/>
                    <a:pt x="1533" y="2119"/>
                    <a:pt x="1621" y="2139"/>
                  </a:cubicBezTo>
                  <a:lnTo>
                    <a:pt x="1621" y="2394"/>
                  </a:lnTo>
                  <a:cubicBezTo>
                    <a:pt x="1612" y="2394"/>
                    <a:pt x="1612" y="2394"/>
                    <a:pt x="1602" y="2404"/>
                  </a:cubicBezTo>
                  <a:cubicBezTo>
                    <a:pt x="1475" y="2531"/>
                    <a:pt x="1347" y="2668"/>
                    <a:pt x="1220" y="2796"/>
                  </a:cubicBezTo>
                  <a:cubicBezTo>
                    <a:pt x="1181" y="2834"/>
                    <a:pt x="1220" y="2889"/>
                    <a:pt x="1263" y="2889"/>
                  </a:cubicBezTo>
                  <a:cubicBezTo>
                    <a:pt x="1275" y="2889"/>
                    <a:pt x="1287" y="2885"/>
                    <a:pt x="1298" y="2874"/>
                  </a:cubicBezTo>
                  <a:cubicBezTo>
                    <a:pt x="1406" y="2766"/>
                    <a:pt x="1514" y="2648"/>
                    <a:pt x="1621" y="2541"/>
                  </a:cubicBezTo>
                  <a:lnTo>
                    <a:pt x="1621" y="2942"/>
                  </a:lnTo>
                  <a:lnTo>
                    <a:pt x="1602" y="2962"/>
                  </a:lnTo>
                  <a:cubicBezTo>
                    <a:pt x="1475" y="3090"/>
                    <a:pt x="1347" y="3217"/>
                    <a:pt x="1220" y="3354"/>
                  </a:cubicBezTo>
                  <a:cubicBezTo>
                    <a:pt x="1182" y="3392"/>
                    <a:pt x="1220" y="3448"/>
                    <a:pt x="1262" y="3448"/>
                  </a:cubicBezTo>
                  <a:cubicBezTo>
                    <a:pt x="1275" y="3448"/>
                    <a:pt x="1287" y="3443"/>
                    <a:pt x="1298" y="3432"/>
                  </a:cubicBezTo>
                  <a:cubicBezTo>
                    <a:pt x="1406" y="3315"/>
                    <a:pt x="1514" y="3207"/>
                    <a:pt x="1621" y="3099"/>
                  </a:cubicBezTo>
                  <a:lnTo>
                    <a:pt x="1621" y="3177"/>
                  </a:lnTo>
                  <a:lnTo>
                    <a:pt x="1621" y="3511"/>
                  </a:lnTo>
                  <a:cubicBezTo>
                    <a:pt x="1621" y="3545"/>
                    <a:pt x="1648" y="3562"/>
                    <a:pt x="1675" y="3562"/>
                  </a:cubicBezTo>
                  <a:cubicBezTo>
                    <a:pt x="1702" y="3562"/>
                    <a:pt x="1729" y="3545"/>
                    <a:pt x="1729" y="3511"/>
                  </a:cubicBezTo>
                  <a:lnTo>
                    <a:pt x="1729" y="3109"/>
                  </a:lnTo>
                  <a:cubicBezTo>
                    <a:pt x="1837" y="3217"/>
                    <a:pt x="1935" y="3325"/>
                    <a:pt x="2043" y="3432"/>
                  </a:cubicBezTo>
                  <a:cubicBezTo>
                    <a:pt x="2054" y="3443"/>
                    <a:pt x="2066" y="3448"/>
                    <a:pt x="2077" y="3448"/>
                  </a:cubicBezTo>
                  <a:cubicBezTo>
                    <a:pt x="2117" y="3448"/>
                    <a:pt x="2150" y="3392"/>
                    <a:pt x="2111" y="3354"/>
                  </a:cubicBezTo>
                  <a:cubicBezTo>
                    <a:pt x="1984" y="3217"/>
                    <a:pt x="1856" y="3090"/>
                    <a:pt x="1729" y="2962"/>
                  </a:cubicBezTo>
                  <a:lnTo>
                    <a:pt x="1729" y="2952"/>
                  </a:lnTo>
                  <a:lnTo>
                    <a:pt x="1729" y="2561"/>
                  </a:lnTo>
                  <a:cubicBezTo>
                    <a:pt x="1837" y="2659"/>
                    <a:pt x="1935" y="2766"/>
                    <a:pt x="2043" y="2874"/>
                  </a:cubicBezTo>
                  <a:cubicBezTo>
                    <a:pt x="2054" y="2885"/>
                    <a:pt x="2066" y="2889"/>
                    <a:pt x="2077" y="2889"/>
                  </a:cubicBezTo>
                  <a:cubicBezTo>
                    <a:pt x="2116" y="2889"/>
                    <a:pt x="2150" y="2834"/>
                    <a:pt x="2111" y="2796"/>
                  </a:cubicBezTo>
                  <a:cubicBezTo>
                    <a:pt x="1984" y="2668"/>
                    <a:pt x="1856" y="2531"/>
                    <a:pt x="1729" y="2404"/>
                  </a:cubicBezTo>
                  <a:lnTo>
                    <a:pt x="1729" y="2139"/>
                  </a:lnTo>
                  <a:cubicBezTo>
                    <a:pt x="1817" y="2119"/>
                    <a:pt x="1906" y="2080"/>
                    <a:pt x="1965" y="2012"/>
                  </a:cubicBezTo>
                  <a:cubicBezTo>
                    <a:pt x="2033" y="2051"/>
                    <a:pt x="2102" y="2090"/>
                    <a:pt x="2180" y="2129"/>
                  </a:cubicBezTo>
                  <a:lnTo>
                    <a:pt x="2180" y="2149"/>
                  </a:lnTo>
                  <a:lnTo>
                    <a:pt x="2327" y="2678"/>
                  </a:lnTo>
                  <a:cubicBezTo>
                    <a:pt x="2335" y="2705"/>
                    <a:pt x="2356" y="2717"/>
                    <a:pt x="2379" y="2717"/>
                  </a:cubicBezTo>
                  <a:cubicBezTo>
                    <a:pt x="2412" y="2717"/>
                    <a:pt x="2447" y="2690"/>
                    <a:pt x="2435" y="2648"/>
                  </a:cubicBezTo>
                  <a:cubicBezTo>
                    <a:pt x="2386" y="2502"/>
                    <a:pt x="2346" y="2354"/>
                    <a:pt x="2307" y="2208"/>
                  </a:cubicBezTo>
                  <a:lnTo>
                    <a:pt x="2307" y="2208"/>
                  </a:lnTo>
                  <a:lnTo>
                    <a:pt x="2660" y="2413"/>
                  </a:lnTo>
                  <a:lnTo>
                    <a:pt x="2660" y="2433"/>
                  </a:lnTo>
                  <a:lnTo>
                    <a:pt x="2807" y="2962"/>
                  </a:lnTo>
                  <a:cubicBezTo>
                    <a:pt x="2815" y="2989"/>
                    <a:pt x="2837" y="3001"/>
                    <a:pt x="2859" y="3001"/>
                  </a:cubicBezTo>
                  <a:cubicBezTo>
                    <a:pt x="2892" y="3001"/>
                    <a:pt x="2927" y="2974"/>
                    <a:pt x="2915" y="2933"/>
                  </a:cubicBezTo>
                  <a:cubicBezTo>
                    <a:pt x="2876" y="2786"/>
                    <a:pt x="2827" y="2639"/>
                    <a:pt x="2788" y="2492"/>
                  </a:cubicBezTo>
                  <a:lnTo>
                    <a:pt x="2788" y="2492"/>
                  </a:lnTo>
                  <a:cubicBezTo>
                    <a:pt x="2807" y="2502"/>
                    <a:pt x="2827" y="2511"/>
                    <a:pt x="2856" y="2521"/>
                  </a:cubicBezTo>
                  <a:cubicBezTo>
                    <a:pt x="2954" y="2580"/>
                    <a:pt x="3043" y="2639"/>
                    <a:pt x="3141" y="2688"/>
                  </a:cubicBezTo>
                  <a:cubicBezTo>
                    <a:pt x="3152" y="2694"/>
                    <a:pt x="3162" y="2697"/>
                    <a:pt x="3172" y="2697"/>
                  </a:cubicBezTo>
                  <a:cubicBezTo>
                    <a:pt x="3222" y="2697"/>
                    <a:pt x="3249" y="2624"/>
                    <a:pt x="3199" y="2600"/>
                  </a:cubicBezTo>
                  <a:cubicBezTo>
                    <a:pt x="3082" y="2531"/>
                    <a:pt x="2974" y="2463"/>
                    <a:pt x="2856" y="2404"/>
                  </a:cubicBezTo>
                  <a:cubicBezTo>
                    <a:pt x="2993" y="2365"/>
                    <a:pt x="3141" y="2325"/>
                    <a:pt x="3287" y="2286"/>
                  </a:cubicBezTo>
                  <a:cubicBezTo>
                    <a:pt x="3350" y="2277"/>
                    <a:pt x="3331" y="2186"/>
                    <a:pt x="3274" y="2186"/>
                  </a:cubicBezTo>
                  <a:cubicBezTo>
                    <a:pt x="3269" y="2186"/>
                    <a:pt x="3264" y="2187"/>
                    <a:pt x="3258" y="2188"/>
                  </a:cubicBezTo>
                  <a:cubicBezTo>
                    <a:pt x="3082" y="2227"/>
                    <a:pt x="2895" y="2276"/>
                    <a:pt x="2719" y="2325"/>
                  </a:cubicBezTo>
                  <a:cubicBezTo>
                    <a:pt x="2601" y="2256"/>
                    <a:pt x="2494" y="2188"/>
                    <a:pt x="2376" y="2119"/>
                  </a:cubicBezTo>
                  <a:cubicBezTo>
                    <a:pt x="2513" y="2080"/>
                    <a:pt x="2660" y="2051"/>
                    <a:pt x="2797" y="2012"/>
                  </a:cubicBezTo>
                  <a:cubicBezTo>
                    <a:pt x="2863" y="1993"/>
                    <a:pt x="2839" y="1903"/>
                    <a:pt x="2785" y="1903"/>
                  </a:cubicBezTo>
                  <a:cubicBezTo>
                    <a:pt x="2783" y="1903"/>
                    <a:pt x="2780" y="1903"/>
                    <a:pt x="2778" y="1904"/>
                  </a:cubicBezTo>
                  <a:cubicBezTo>
                    <a:pt x="2592" y="1953"/>
                    <a:pt x="2415" y="2002"/>
                    <a:pt x="2239" y="2041"/>
                  </a:cubicBezTo>
                  <a:cubicBezTo>
                    <a:pt x="2170" y="2002"/>
                    <a:pt x="2092" y="1962"/>
                    <a:pt x="2023" y="1914"/>
                  </a:cubicBezTo>
                  <a:cubicBezTo>
                    <a:pt x="2043" y="1875"/>
                    <a:pt x="2052" y="1816"/>
                    <a:pt x="2052" y="1766"/>
                  </a:cubicBezTo>
                  <a:cubicBezTo>
                    <a:pt x="2052" y="1718"/>
                    <a:pt x="2043" y="1679"/>
                    <a:pt x="2033" y="1639"/>
                  </a:cubicBezTo>
                  <a:cubicBezTo>
                    <a:pt x="2102" y="1600"/>
                    <a:pt x="2161" y="1561"/>
                    <a:pt x="2229" y="1522"/>
                  </a:cubicBezTo>
                  <a:cubicBezTo>
                    <a:pt x="2239" y="1531"/>
                    <a:pt x="2239" y="1531"/>
                    <a:pt x="2248" y="1531"/>
                  </a:cubicBezTo>
                  <a:cubicBezTo>
                    <a:pt x="2425" y="1581"/>
                    <a:pt x="2601" y="1620"/>
                    <a:pt x="2778" y="1668"/>
                  </a:cubicBezTo>
                  <a:cubicBezTo>
                    <a:pt x="2783" y="1670"/>
                    <a:pt x="2789" y="1671"/>
                    <a:pt x="2794" y="1671"/>
                  </a:cubicBezTo>
                  <a:cubicBezTo>
                    <a:pt x="2851" y="1671"/>
                    <a:pt x="2870" y="1579"/>
                    <a:pt x="2807" y="1561"/>
                  </a:cubicBezTo>
                  <a:lnTo>
                    <a:pt x="2366" y="1443"/>
                  </a:lnTo>
                  <a:cubicBezTo>
                    <a:pt x="2474" y="1385"/>
                    <a:pt x="2592" y="1316"/>
                    <a:pt x="2709" y="1247"/>
                  </a:cubicBezTo>
                  <a:cubicBezTo>
                    <a:pt x="2719" y="1247"/>
                    <a:pt x="2719" y="1247"/>
                    <a:pt x="2729" y="1257"/>
                  </a:cubicBezTo>
                  <a:cubicBezTo>
                    <a:pt x="2905" y="1296"/>
                    <a:pt x="3082" y="1345"/>
                    <a:pt x="3258" y="1394"/>
                  </a:cubicBezTo>
                  <a:cubicBezTo>
                    <a:pt x="3261" y="1395"/>
                    <a:pt x="3265" y="1395"/>
                    <a:pt x="3268" y="1395"/>
                  </a:cubicBezTo>
                  <a:cubicBezTo>
                    <a:pt x="3329" y="1395"/>
                    <a:pt x="3353" y="1305"/>
                    <a:pt x="3287" y="1287"/>
                  </a:cubicBezTo>
                  <a:lnTo>
                    <a:pt x="2847" y="1169"/>
                  </a:lnTo>
                  <a:cubicBezTo>
                    <a:pt x="2866" y="1159"/>
                    <a:pt x="2886" y="1149"/>
                    <a:pt x="2905" y="1130"/>
                  </a:cubicBezTo>
                  <a:cubicBezTo>
                    <a:pt x="3003" y="1080"/>
                    <a:pt x="3101" y="1022"/>
                    <a:pt x="3199" y="963"/>
                  </a:cubicBezTo>
                  <a:cubicBezTo>
                    <a:pt x="3249" y="939"/>
                    <a:pt x="3222" y="866"/>
                    <a:pt x="3172" y="866"/>
                  </a:cubicBezTo>
                  <a:cubicBezTo>
                    <a:pt x="3162" y="866"/>
                    <a:pt x="3152" y="869"/>
                    <a:pt x="3141" y="875"/>
                  </a:cubicBezTo>
                  <a:cubicBezTo>
                    <a:pt x="3032" y="934"/>
                    <a:pt x="2915" y="1002"/>
                    <a:pt x="2797" y="1071"/>
                  </a:cubicBezTo>
                  <a:cubicBezTo>
                    <a:pt x="2836" y="924"/>
                    <a:pt x="2876" y="786"/>
                    <a:pt x="2915" y="640"/>
                  </a:cubicBezTo>
                  <a:cubicBezTo>
                    <a:pt x="2926" y="599"/>
                    <a:pt x="2896" y="575"/>
                    <a:pt x="2866" y="575"/>
                  </a:cubicBezTo>
                  <a:cubicBezTo>
                    <a:pt x="2846" y="575"/>
                    <a:pt x="2825" y="586"/>
                    <a:pt x="2817" y="610"/>
                  </a:cubicBezTo>
                  <a:cubicBezTo>
                    <a:pt x="2768" y="786"/>
                    <a:pt x="2719" y="973"/>
                    <a:pt x="2670" y="1149"/>
                  </a:cubicBezTo>
                  <a:cubicBezTo>
                    <a:pt x="2553" y="1218"/>
                    <a:pt x="2435" y="1276"/>
                    <a:pt x="2317" y="1345"/>
                  </a:cubicBezTo>
                  <a:cubicBezTo>
                    <a:pt x="2357" y="1208"/>
                    <a:pt x="2396" y="1061"/>
                    <a:pt x="2435" y="924"/>
                  </a:cubicBezTo>
                  <a:cubicBezTo>
                    <a:pt x="2447" y="883"/>
                    <a:pt x="2416" y="855"/>
                    <a:pt x="2385" y="855"/>
                  </a:cubicBezTo>
                  <a:cubicBezTo>
                    <a:pt x="2365" y="855"/>
                    <a:pt x="2345" y="867"/>
                    <a:pt x="2337" y="895"/>
                  </a:cubicBezTo>
                  <a:cubicBezTo>
                    <a:pt x="2288" y="1071"/>
                    <a:pt x="2229" y="1247"/>
                    <a:pt x="2180" y="1424"/>
                  </a:cubicBezTo>
                  <a:cubicBezTo>
                    <a:pt x="2111" y="1463"/>
                    <a:pt x="2052" y="1502"/>
                    <a:pt x="1984" y="1541"/>
                  </a:cubicBezTo>
                  <a:cubicBezTo>
                    <a:pt x="1925" y="1463"/>
                    <a:pt x="1837" y="1404"/>
                    <a:pt x="1729" y="1394"/>
                  </a:cubicBezTo>
                  <a:lnTo>
                    <a:pt x="1729" y="1169"/>
                  </a:lnTo>
                  <a:cubicBezTo>
                    <a:pt x="1739" y="1169"/>
                    <a:pt x="1739" y="1169"/>
                    <a:pt x="1749" y="1159"/>
                  </a:cubicBezTo>
                  <a:cubicBezTo>
                    <a:pt x="1876" y="1032"/>
                    <a:pt x="2004" y="895"/>
                    <a:pt x="2131" y="767"/>
                  </a:cubicBezTo>
                  <a:cubicBezTo>
                    <a:pt x="2169" y="729"/>
                    <a:pt x="2130" y="673"/>
                    <a:pt x="2088" y="673"/>
                  </a:cubicBezTo>
                  <a:cubicBezTo>
                    <a:pt x="2076" y="673"/>
                    <a:pt x="2063" y="678"/>
                    <a:pt x="2052" y="688"/>
                  </a:cubicBezTo>
                  <a:cubicBezTo>
                    <a:pt x="1945" y="797"/>
                    <a:pt x="1837" y="914"/>
                    <a:pt x="1729" y="1022"/>
                  </a:cubicBezTo>
                  <a:lnTo>
                    <a:pt x="1729" y="620"/>
                  </a:lnTo>
                  <a:lnTo>
                    <a:pt x="1749" y="601"/>
                  </a:lnTo>
                  <a:cubicBezTo>
                    <a:pt x="1876" y="473"/>
                    <a:pt x="2004" y="346"/>
                    <a:pt x="2131" y="209"/>
                  </a:cubicBezTo>
                  <a:cubicBezTo>
                    <a:pt x="2169" y="170"/>
                    <a:pt x="2131" y="115"/>
                    <a:pt x="2088" y="115"/>
                  </a:cubicBezTo>
                  <a:cubicBezTo>
                    <a:pt x="2076" y="115"/>
                    <a:pt x="2064" y="119"/>
                    <a:pt x="2052" y="130"/>
                  </a:cubicBezTo>
                  <a:cubicBezTo>
                    <a:pt x="1945" y="248"/>
                    <a:pt x="1837" y="355"/>
                    <a:pt x="1729" y="463"/>
                  </a:cubicBezTo>
                  <a:lnTo>
                    <a:pt x="1729" y="385"/>
                  </a:lnTo>
                  <a:lnTo>
                    <a:pt x="1729" y="52"/>
                  </a:lnTo>
                  <a:cubicBezTo>
                    <a:pt x="1729" y="17"/>
                    <a:pt x="1702" y="0"/>
                    <a:pt x="16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4"/>
            <p:cNvSpPr/>
            <p:nvPr/>
          </p:nvSpPr>
          <p:spPr>
            <a:xfrm>
              <a:off x="519660" y="256308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4"/>
            <p:cNvSpPr/>
            <p:nvPr/>
          </p:nvSpPr>
          <p:spPr>
            <a:xfrm>
              <a:off x="519660" y="260471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4"/>
            <p:cNvSpPr/>
            <p:nvPr/>
          </p:nvSpPr>
          <p:spPr>
            <a:xfrm>
              <a:off x="519660" y="264464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4"/>
            <p:cNvSpPr/>
            <p:nvPr/>
          </p:nvSpPr>
          <p:spPr>
            <a:xfrm>
              <a:off x="519660" y="268626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4"/>
            <p:cNvSpPr/>
            <p:nvPr/>
          </p:nvSpPr>
          <p:spPr>
            <a:xfrm>
              <a:off x="519660" y="272789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4"/>
            <p:cNvSpPr/>
            <p:nvPr/>
          </p:nvSpPr>
          <p:spPr>
            <a:xfrm>
              <a:off x="519660" y="276952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4"/>
            <p:cNvSpPr/>
            <p:nvPr/>
          </p:nvSpPr>
          <p:spPr>
            <a:xfrm>
              <a:off x="519660" y="280962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4"/>
            <p:cNvSpPr/>
            <p:nvPr/>
          </p:nvSpPr>
          <p:spPr>
            <a:xfrm>
              <a:off x="519660" y="289287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4"/>
            <p:cNvSpPr/>
            <p:nvPr/>
          </p:nvSpPr>
          <p:spPr>
            <a:xfrm>
              <a:off x="519660" y="293433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4"/>
            <p:cNvSpPr/>
            <p:nvPr/>
          </p:nvSpPr>
          <p:spPr>
            <a:xfrm>
              <a:off x="519660" y="2974262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4"/>
            <p:cNvSpPr/>
            <p:nvPr/>
          </p:nvSpPr>
          <p:spPr>
            <a:xfrm>
              <a:off x="519660" y="301605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4"/>
            <p:cNvSpPr/>
            <p:nvPr/>
          </p:nvSpPr>
          <p:spPr>
            <a:xfrm>
              <a:off x="519660" y="305751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4"/>
            <p:cNvSpPr/>
            <p:nvPr/>
          </p:nvSpPr>
          <p:spPr>
            <a:xfrm>
              <a:off x="519660" y="309931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4"/>
            <p:cNvSpPr/>
            <p:nvPr/>
          </p:nvSpPr>
          <p:spPr>
            <a:xfrm>
              <a:off x="519660" y="3180700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4"/>
            <p:cNvSpPr/>
            <p:nvPr/>
          </p:nvSpPr>
          <p:spPr>
            <a:xfrm>
              <a:off x="519660" y="322249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4"/>
            <p:cNvSpPr/>
            <p:nvPr/>
          </p:nvSpPr>
          <p:spPr>
            <a:xfrm>
              <a:off x="519660" y="326395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4"/>
            <p:cNvSpPr/>
            <p:nvPr/>
          </p:nvSpPr>
          <p:spPr>
            <a:xfrm>
              <a:off x="519660" y="330405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4"/>
            <p:cNvSpPr/>
            <p:nvPr/>
          </p:nvSpPr>
          <p:spPr>
            <a:xfrm>
              <a:off x="519660" y="334567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4"/>
            <p:cNvSpPr/>
            <p:nvPr/>
          </p:nvSpPr>
          <p:spPr>
            <a:xfrm>
              <a:off x="519660" y="338730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4"/>
            <p:cNvSpPr/>
            <p:nvPr/>
          </p:nvSpPr>
          <p:spPr>
            <a:xfrm>
              <a:off x="519660" y="346886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4"/>
            <p:cNvSpPr/>
            <p:nvPr/>
          </p:nvSpPr>
          <p:spPr>
            <a:xfrm>
              <a:off x="519660" y="351049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4"/>
            <p:cNvSpPr/>
            <p:nvPr/>
          </p:nvSpPr>
          <p:spPr>
            <a:xfrm>
              <a:off x="519660" y="355211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4"/>
            <p:cNvSpPr/>
            <p:nvPr/>
          </p:nvSpPr>
          <p:spPr>
            <a:xfrm>
              <a:off x="519660" y="359374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4"/>
            <p:cNvSpPr/>
            <p:nvPr/>
          </p:nvSpPr>
          <p:spPr>
            <a:xfrm>
              <a:off x="519660" y="363367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4"/>
            <p:cNvSpPr/>
            <p:nvPr/>
          </p:nvSpPr>
          <p:spPr>
            <a:xfrm>
              <a:off x="519660" y="136269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4"/>
            <p:cNvSpPr/>
            <p:nvPr/>
          </p:nvSpPr>
          <p:spPr>
            <a:xfrm>
              <a:off x="519660" y="140431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4"/>
            <p:cNvSpPr/>
            <p:nvPr/>
          </p:nvSpPr>
          <p:spPr>
            <a:xfrm>
              <a:off x="519660" y="144594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4"/>
            <p:cNvSpPr/>
            <p:nvPr/>
          </p:nvSpPr>
          <p:spPr>
            <a:xfrm>
              <a:off x="519660" y="148757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4"/>
            <p:cNvSpPr/>
            <p:nvPr/>
          </p:nvSpPr>
          <p:spPr>
            <a:xfrm>
              <a:off x="519660" y="152750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4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4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4"/>
            <p:cNvSpPr/>
            <p:nvPr/>
          </p:nvSpPr>
          <p:spPr>
            <a:xfrm>
              <a:off x="519660" y="156912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4"/>
            <p:cNvSpPr/>
            <p:nvPr/>
          </p:nvSpPr>
          <p:spPr>
            <a:xfrm>
              <a:off x="519660" y="161075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38"/>
                    <a:pt x="60" y="138"/>
                  </a:cubicBezTo>
                  <a:cubicBezTo>
                    <a:pt x="99" y="13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4"/>
            <p:cNvSpPr/>
            <p:nvPr/>
          </p:nvSpPr>
          <p:spPr>
            <a:xfrm>
              <a:off x="519660" y="165238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4"/>
            <p:cNvSpPr/>
            <p:nvPr/>
          </p:nvSpPr>
          <p:spPr>
            <a:xfrm>
              <a:off x="519660" y="169401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4"/>
            <p:cNvSpPr/>
            <p:nvPr/>
          </p:nvSpPr>
          <p:spPr>
            <a:xfrm>
              <a:off x="519660" y="173393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4"/>
            <p:cNvSpPr/>
            <p:nvPr/>
          </p:nvSpPr>
          <p:spPr>
            <a:xfrm>
              <a:off x="519660" y="177556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4"/>
            <p:cNvSpPr/>
            <p:nvPr/>
          </p:nvSpPr>
          <p:spPr>
            <a:xfrm>
              <a:off x="519660" y="181719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4"/>
            <p:cNvSpPr/>
            <p:nvPr/>
          </p:nvSpPr>
          <p:spPr>
            <a:xfrm>
              <a:off x="519660" y="189874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4"/>
            <p:cNvSpPr/>
            <p:nvPr/>
          </p:nvSpPr>
          <p:spPr>
            <a:xfrm>
              <a:off x="519660" y="1940376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4"/>
            <p:cNvSpPr/>
            <p:nvPr/>
          </p:nvSpPr>
          <p:spPr>
            <a:xfrm>
              <a:off x="519660" y="198200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4"/>
            <p:cNvSpPr/>
            <p:nvPr/>
          </p:nvSpPr>
          <p:spPr>
            <a:xfrm>
              <a:off x="519660" y="202363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4"/>
            <p:cNvSpPr/>
            <p:nvPr/>
          </p:nvSpPr>
          <p:spPr>
            <a:xfrm>
              <a:off x="519660" y="206372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7"/>
                    <a:pt x="30" y="137"/>
                    <a:pt x="60" y="137"/>
                  </a:cubicBezTo>
                  <a:cubicBezTo>
                    <a:pt x="99" y="137"/>
                    <a:pt x="128" y="107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4"/>
            <p:cNvSpPr/>
            <p:nvPr/>
          </p:nvSpPr>
          <p:spPr>
            <a:xfrm>
              <a:off x="519660" y="210518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4"/>
            <p:cNvSpPr/>
            <p:nvPr/>
          </p:nvSpPr>
          <p:spPr>
            <a:xfrm>
              <a:off x="519660" y="214698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4"/>
            <p:cNvSpPr/>
            <p:nvPr/>
          </p:nvSpPr>
          <p:spPr>
            <a:xfrm>
              <a:off x="507936" y="2509906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9" y="0"/>
                  </a:moveTo>
                  <a:cubicBezTo>
                    <a:pt x="60" y="0"/>
                    <a:pt x="1" y="59"/>
                    <a:pt x="1" y="137"/>
                  </a:cubicBezTo>
                  <a:cubicBezTo>
                    <a:pt x="1" y="206"/>
                    <a:pt x="60" y="264"/>
                    <a:pt x="129" y="264"/>
                  </a:cubicBezTo>
                  <a:cubicBezTo>
                    <a:pt x="207" y="264"/>
                    <a:pt x="266" y="206"/>
                    <a:pt x="266" y="137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4"/>
            <p:cNvSpPr/>
            <p:nvPr/>
          </p:nvSpPr>
          <p:spPr>
            <a:xfrm>
              <a:off x="507936" y="2839526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9" y="0"/>
                  </a:moveTo>
                  <a:cubicBezTo>
                    <a:pt x="60" y="0"/>
                    <a:pt x="1" y="59"/>
                    <a:pt x="1" y="138"/>
                  </a:cubicBezTo>
                  <a:cubicBezTo>
                    <a:pt x="1" y="206"/>
                    <a:pt x="60" y="265"/>
                    <a:pt x="129" y="265"/>
                  </a:cubicBezTo>
                  <a:cubicBezTo>
                    <a:pt x="207" y="265"/>
                    <a:pt x="266" y="206"/>
                    <a:pt x="266" y="138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4"/>
            <p:cNvSpPr/>
            <p:nvPr/>
          </p:nvSpPr>
          <p:spPr>
            <a:xfrm>
              <a:off x="507936" y="3129218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29" y="1"/>
                  </a:moveTo>
                  <a:cubicBezTo>
                    <a:pt x="60" y="1"/>
                    <a:pt x="1" y="59"/>
                    <a:pt x="1" y="128"/>
                  </a:cubicBezTo>
                  <a:cubicBezTo>
                    <a:pt x="1" y="197"/>
                    <a:pt x="60" y="255"/>
                    <a:pt x="129" y="255"/>
                  </a:cubicBezTo>
                  <a:cubicBezTo>
                    <a:pt x="207" y="255"/>
                    <a:pt x="266" y="197"/>
                    <a:pt x="266" y="128"/>
                  </a:cubicBezTo>
                  <a:cubicBezTo>
                    <a:pt x="266" y="59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4"/>
            <p:cNvSpPr/>
            <p:nvPr/>
          </p:nvSpPr>
          <p:spPr>
            <a:xfrm>
              <a:off x="507936" y="3417210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9" y="0"/>
                  </a:moveTo>
                  <a:cubicBezTo>
                    <a:pt x="60" y="0"/>
                    <a:pt x="1" y="59"/>
                    <a:pt x="1" y="128"/>
                  </a:cubicBezTo>
                  <a:cubicBezTo>
                    <a:pt x="1" y="207"/>
                    <a:pt x="60" y="265"/>
                    <a:pt x="129" y="265"/>
                  </a:cubicBezTo>
                  <a:cubicBezTo>
                    <a:pt x="207" y="265"/>
                    <a:pt x="266" y="207"/>
                    <a:pt x="266" y="128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4"/>
            <p:cNvSpPr/>
            <p:nvPr/>
          </p:nvSpPr>
          <p:spPr>
            <a:xfrm>
              <a:off x="507936" y="1847267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9" y="0"/>
                  </a:moveTo>
                  <a:cubicBezTo>
                    <a:pt x="60" y="0"/>
                    <a:pt x="1" y="59"/>
                    <a:pt x="1" y="127"/>
                  </a:cubicBezTo>
                  <a:cubicBezTo>
                    <a:pt x="1" y="206"/>
                    <a:pt x="60" y="264"/>
                    <a:pt x="129" y="264"/>
                  </a:cubicBezTo>
                  <a:cubicBezTo>
                    <a:pt x="207" y="264"/>
                    <a:pt x="266" y="206"/>
                    <a:pt x="266" y="127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4"/>
            <p:cNvSpPr/>
            <p:nvPr/>
          </p:nvSpPr>
          <p:spPr>
            <a:xfrm>
              <a:off x="507936" y="2176887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9" y="0"/>
                  </a:moveTo>
                  <a:cubicBezTo>
                    <a:pt x="60" y="0"/>
                    <a:pt x="1" y="59"/>
                    <a:pt x="1" y="127"/>
                  </a:cubicBezTo>
                  <a:cubicBezTo>
                    <a:pt x="1" y="206"/>
                    <a:pt x="60" y="265"/>
                    <a:pt x="129" y="265"/>
                  </a:cubicBezTo>
                  <a:cubicBezTo>
                    <a:pt x="207" y="265"/>
                    <a:pt x="266" y="206"/>
                    <a:pt x="266" y="127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4"/>
            <p:cNvSpPr/>
            <p:nvPr/>
          </p:nvSpPr>
          <p:spPr>
            <a:xfrm>
              <a:off x="519660" y="222836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4"/>
            <p:cNvSpPr/>
            <p:nvPr/>
          </p:nvSpPr>
          <p:spPr>
            <a:xfrm>
              <a:off x="519660" y="227016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4"/>
            <p:cNvSpPr/>
            <p:nvPr/>
          </p:nvSpPr>
          <p:spPr>
            <a:xfrm>
              <a:off x="519660" y="231162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4"/>
            <p:cNvSpPr/>
            <p:nvPr/>
          </p:nvSpPr>
          <p:spPr>
            <a:xfrm>
              <a:off x="519660" y="235342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4"/>
            <p:cNvSpPr/>
            <p:nvPr/>
          </p:nvSpPr>
          <p:spPr>
            <a:xfrm>
              <a:off x="519660" y="239334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4"/>
            <p:cNvSpPr/>
            <p:nvPr/>
          </p:nvSpPr>
          <p:spPr>
            <a:xfrm>
              <a:off x="519660" y="2434807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4"/>
            <p:cNvSpPr/>
            <p:nvPr/>
          </p:nvSpPr>
          <p:spPr>
            <a:xfrm>
              <a:off x="519660" y="247660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4"/>
            <p:cNvSpPr/>
            <p:nvPr/>
          </p:nvSpPr>
          <p:spPr>
            <a:xfrm>
              <a:off x="519660" y="1069602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4"/>
            <p:cNvSpPr/>
            <p:nvPr/>
          </p:nvSpPr>
          <p:spPr>
            <a:xfrm>
              <a:off x="519660" y="110953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4"/>
            <p:cNvSpPr/>
            <p:nvPr/>
          </p:nvSpPr>
          <p:spPr>
            <a:xfrm>
              <a:off x="519660" y="115132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7"/>
                    <a:pt x="30" y="137"/>
                    <a:pt x="60" y="137"/>
                  </a:cubicBezTo>
                  <a:cubicBezTo>
                    <a:pt x="99" y="137"/>
                    <a:pt x="128" y="107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4"/>
            <p:cNvSpPr/>
            <p:nvPr/>
          </p:nvSpPr>
          <p:spPr>
            <a:xfrm>
              <a:off x="519660" y="119278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4"/>
            <p:cNvSpPr/>
            <p:nvPr/>
          </p:nvSpPr>
          <p:spPr>
            <a:xfrm>
              <a:off x="519660" y="1234582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4"/>
            <p:cNvSpPr/>
            <p:nvPr/>
          </p:nvSpPr>
          <p:spPr>
            <a:xfrm>
              <a:off x="519660" y="127451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4"/>
            <p:cNvSpPr/>
            <p:nvPr/>
          </p:nvSpPr>
          <p:spPr>
            <a:xfrm>
              <a:off x="519660" y="131596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4"/>
            <p:cNvSpPr/>
            <p:nvPr/>
          </p:nvSpPr>
          <p:spPr>
            <a:xfrm>
              <a:off x="519660" y="-591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4"/>
            <p:cNvSpPr/>
            <p:nvPr/>
          </p:nvSpPr>
          <p:spPr>
            <a:xfrm>
              <a:off x="519660" y="3401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4"/>
            <p:cNvSpPr/>
            <p:nvPr/>
          </p:nvSpPr>
          <p:spPr>
            <a:xfrm>
              <a:off x="519660" y="7564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4"/>
            <p:cNvSpPr/>
            <p:nvPr/>
          </p:nvSpPr>
          <p:spPr>
            <a:xfrm>
              <a:off x="519660" y="11727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4"/>
            <p:cNvSpPr/>
            <p:nvPr/>
          </p:nvSpPr>
          <p:spPr>
            <a:xfrm>
              <a:off x="519660" y="15889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4"/>
            <p:cNvSpPr/>
            <p:nvPr/>
          </p:nvSpPr>
          <p:spPr>
            <a:xfrm>
              <a:off x="519660" y="198827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4"/>
            <p:cNvSpPr/>
            <p:nvPr/>
          </p:nvSpPr>
          <p:spPr>
            <a:xfrm>
              <a:off x="519660" y="24045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4"/>
            <p:cNvSpPr/>
            <p:nvPr/>
          </p:nvSpPr>
          <p:spPr>
            <a:xfrm>
              <a:off x="519660" y="28208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4"/>
            <p:cNvSpPr/>
            <p:nvPr/>
          </p:nvSpPr>
          <p:spPr>
            <a:xfrm>
              <a:off x="519660" y="32370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4"/>
            <p:cNvSpPr/>
            <p:nvPr/>
          </p:nvSpPr>
          <p:spPr>
            <a:xfrm>
              <a:off x="519660" y="40543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7"/>
                    <a:pt x="30" y="137"/>
                    <a:pt x="60" y="137"/>
                  </a:cubicBezTo>
                  <a:cubicBezTo>
                    <a:pt x="99" y="137"/>
                    <a:pt x="128" y="107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4"/>
            <p:cNvSpPr/>
            <p:nvPr/>
          </p:nvSpPr>
          <p:spPr>
            <a:xfrm>
              <a:off x="519660" y="446892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7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7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4"/>
            <p:cNvSpPr/>
            <p:nvPr/>
          </p:nvSpPr>
          <p:spPr>
            <a:xfrm>
              <a:off x="519660" y="48851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4"/>
            <p:cNvSpPr/>
            <p:nvPr/>
          </p:nvSpPr>
          <p:spPr>
            <a:xfrm>
              <a:off x="519660" y="52861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4"/>
            <p:cNvSpPr/>
            <p:nvPr/>
          </p:nvSpPr>
          <p:spPr>
            <a:xfrm>
              <a:off x="519660" y="57007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4"/>
            <p:cNvSpPr/>
            <p:nvPr/>
          </p:nvSpPr>
          <p:spPr>
            <a:xfrm>
              <a:off x="519660" y="611872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4"/>
            <p:cNvSpPr/>
            <p:nvPr/>
          </p:nvSpPr>
          <p:spPr>
            <a:xfrm>
              <a:off x="519660" y="65332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60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0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4"/>
            <p:cNvSpPr/>
            <p:nvPr/>
          </p:nvSpPr>
          <p:spPr>
            <a:xfrm>
              <a:off x="507936" y="1016251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9" y="1"/>
                  </a:moveTo>
                  <a:cubicBezTo>
                    <a:pt x="60" y="1"/>
                    <a:pt x="1" y="60"/>
                    <a:pt x="1" y="138"/>
                  </a:cubicBezTo>
                  <a:cubicBezTo>
                    <a:pt x="1" y="207"/>
                    <a:pt x="60" y="266"/>
                    <a:pt x="129" y="266"/>
                  </a:cubicBezTo>
                  <a:cubicBezTo>
                    <a:pt x="207" y="266"/>
                    <a:pt x="266" y="207"/>
                    <a:pt x="266" y="138"/>
                  </a:cubicBezTo>
                  <a:cubicBezTo>
                    <a:pt x="266" y="60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4"/>
            <p:cNvSpPr/>
            <p:nvPr/>
          </p:nvSpPr>
          <p:spPr>
            <a:xfrm>
              <a:off x="507936" y="1346041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9" y="0"/>
                  </a:moveTo>
                  <a:cubicBezTo>
                    <a:pt x="60" y="0"/>
                    <a:pt x="1" y="59"/>
                    <a:pt x="1" y="137"/>
                  </a:cubicBezTo>
                  <a:cubicBezTo>
                    <a:pt x="1" y="206"/>
                    <a:pt x="60" y="265"/>
                    <a:pt x="129" y="265"/>
                  </a:cubicBezTo>
                  <a:cubicBezTo>
                    <a:pt x="207" y="265"/>
                    <a:pt x="266" y="206"/>
                    <a:pt x="266" y="137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4"/>
            <p:cNvSpPr/>
            <p:nvPr/>
          </p:nvSpPr>
          <p:spPr>
            <a:xfrm>
              <a:off x="507936" y="353612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29" y="1"/>
                  </a:moveTo>
                  <a:cubicBezTo>
                    <a:pt x="60" y="1"/>
                    <a:pt x="1" y="60"/>
                    <a:pt x="1" y="129"/>
                  </a:cubicBezTo>
                  <a:cubicBezTo>
                    <a:pt x="1" y="197"/>
                    <a:pt x="60" y="256"/>
                    <a:pt x="129" y="256"/>
                  </a:cubicBezTo>
                  <a:cubicBezTo>
                    <a:pt x="207" y="256"/>
                    <a:pt x="266" y="197"/>
                    <a:pt x="266" y="129"/>
                  </a:cubicBezTo>
                  <a:cubicBezTo>
                    <a:pt x="266" y="60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4"/>
            <p:cNvSpPr/>
            <p:nvPr/>
          </p:nvSpPr>
          <p:spPr>
            <a:xfrm>
              <a:off x="507936" y="683402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9" y="0"/>
                  </a:moveTo>
                  <a:cubicBezTo>
                    <a:pt x="60" y="0"/>
                    <a:pt x="1" y="59"/>
                    <a:pt x="1" y="128"/>
                  </a:cubicBezTo>
                  <a:cubicBezTo>
                    <a:pt x="1" y="206"/>
                    <a:pt x="60" y="265"/>
                    <a:pt x="129" y="265"/>
                  </a:cubicBezTo>
                  <a:cubicBezTo>
                    <a:pt x="207" y="265"/>
                    <a:pt x="266" y="206"/>
                    <a:pt x="266" y="128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4"/>
            <p:cNvSpPr/>
            <p:nvPr/>
          </p:nvSpPr>
          <p:spPr>
            <a:xfrm>
              <a:off x="519660" y="73505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4"/>
            <p:cNvSpPr/>
            <p:nvPr/>
          </p:nvSpPr>
          <p:spPr>
            <a:xfrm>
              <a:off x="519660" y="776512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4"/>
            <p:cNvSpPr/>
            <p:nvPr/>
          </p:nvSpPr>
          <p:spPr>
            <a:xfrm>
              <a:off x="519660" y="81830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4"/>
            <p:cNvSpPr/>
            <p:nvPr/>
          </p:nvSpPr>
          <p:spPr>
            <a:xfrm>
              <a:off x="519660" y="85823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4"/>
            <p:cNvSpPr/>
            <p:nvPr/>
          </p:nvSpPr>
          <p:spPr>
            <a:xfrm>
              <a:off x="519660" y="899694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4"/>
            <p:cNvSpPr/>
            <p:nvPr/>
          </p:nvSpPr>
          <p:spPr>
            <a:xfrm>
              <a:off x="519660" y="941492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4"/>
            <p:cNvSpPr/>
            <p:nvPr/>
          </p:nvSpPr>
          <p:spPr>
            <a:xfrm>
              <a:off x="519660" y="98294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4"/>
            <p:cNvSpPr/>
            <p:nvPr/>
          </p:nvSpPr>
          <p:spPr>
            <a:xfrm>
              <a:off x="519660" y="-105491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4"/>
            <p:cNvSpPr/>
            <p:nvPr/>
          </p:nvSpPr>
          <p:spPr>
            <a:xfrm>
              <a:off x="519660" y="-1014991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4"/>
            <p:cNvSpPr/>
            <p:nvPr/>
          </p:nvSpPr>
          <p:spPr>
            <a:xfrm>
              <a:off x="519660" y="-97319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8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4"/>
            <p:cNvSpPr/>
            <p:nvPr/>
          </p:nvSpPr>
          <p:spPr>
            <a:xfrm>
              <a:off x="519660" y="-93173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4"/>
            <p:cNvSpPr/>
            <p:nvPr/>
          </p:nvSpPr>
          <p:spPr>
            <a:xfrm>
              <a:off x="519660" y="-88993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4"/>
            <p:cNvSpPr/>
            <p:nvPr/>
          </p:nvSpPr>
          <p:spPr>
            <a:xfrm>
              <a:off x="519660" y="-85001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4"/>
            <p:cNvSpPr/>
            <p:nvPr/>
          </p:nvSpPr>
          <p:spPr>
            <a:xfrm>
              <a:off x="519660" y="-808553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1"/>
                    <a:pt x="1" y="70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7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4"/>
            <p:cNvSpPr/>
            <p:nvPr/>
          </p:nvSpPr>
          <p:spPr>
            <a:xfrm>
              <a:off x="519660" y="-76675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4"/>
            <p:cNvSpPr/>
            <p:nvPr/>
          </p:nvSpPr>
          <p:spPr>
            <a:xfrm>
              <a:off x="519660" y="-72529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1"/>
                  </a:moveTo>
                  <a:cubicBezTo>
                    <a:pt x="30" y="1"/>
                    <a:pt x="1" y="31"/>
                    <a:pt x="1" y="60"/>
                  </a:cubicBezTo>
                  <a:cubicBezTo>
                    <a:pt x="1" y="99"/>
                    <a:pt x="30" y="129"/>
                    <a:pt x="60" y="129"/>
                  </a:cubicBezTo>
                  <a:cubicBezTo>
                    <a:pt x="99" y="129"/>
                    <a:pt x="128" y="99"/>
                    <a:pt x="128" y="60"/>
                  </a:cubicBezTo>
                  <a:cubicBezTo>
                    <a:pt x="128" y="31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4"/>
            <p:cNvSpPr/>
            <p:nvPr/>
          </p:nvSpPr>
          <p:spPr>
            <a:xfrm>
              <a:off x="519660" y="-64357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29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4"/>
            <p:cNvSpPr/>
            <p:nvPr/>
          </p:nvSpPr>
          <p:spPr>
            <a:xfrm>
              <a:off x="519660" y="-60194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4"/>
            <p:cNvSpPr/>
            <p:nvPr/>
          </p:nvSpPr>
          <p:spPr>
            <a:xfrm>
              <a:off x="519660" y="-56031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29"/>
                    <a:pt x="1" y="59"/>
                  </a:cubicBezTo>
                  <a:cubicBezTo>
                    <a:pt x="1" y="98"/>
                    <a:pt x="30" y="127"/>
                    <a:pt x="60" y="127"/>
                  </a:cubicBezTo>
                  <a:cubicBezTo>
                    <a:pt x="99" y="127"/>
                    <a:pt x="128" y="98"/>
                    <a:pt x="128" y="59"/>
                  </a:cubicBezTo>
                  <a:cubicBezTo>
                    <a:pt x="128" y="29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4"/>
            <p:cNvSpPr/>
            <p:nvPr/>
          </p:nvSpPr>
          <p:spPr>
            <a:xfrm>
              <a:off x="519660" y="-52039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4"/>
            <p:cNvSpPr/>
            <p:nvPr/>
          </p:nvSpPr>
          <p:spPr>
            <a:xfrm>
              <a:off x="519660" y="-47876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8"/>
                    <a:pt x="30" y="137"/>
                    <a:pt x="60" y="137"/>
                  </a:cubicBezTo>
                  <a:cubicBezTo>
                    <a:pt x="99" y="137"/>
                    <a:pt x="128" y="10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4"/>
            <p:cNvSpPr/>
            <p:nvPr/>
          </p:nvSpPr>
          <p:spPr>
            <a:xfrm>
              <a:off x="519660" y="-43713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4"/>
            <p:cNvSpPr/>
            <p:nvPr/>
          </p:nvSpPr>
          <p:spPr>
            <a:xfrm>
              <a:off x="519660" y="-39550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4"/>
            <p:cNvSpPr/>
            <p:nvPr/>
          </p:nvSpPr>
          <p:spPr>
            <a:xfrm>
              <a:off x="507936" y="-32587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9" y="0"/>
                  </a:moveTo>
                  <a:cubicBezTo>
                    <a:pt x="60" y="0"/>
                    <a:pt x="1" y="59"/>
                    <a:pt x="1" y="138"/>
                  </a:cubicBezTo>
                  <a:cubicBezTo>
                    <a:pt x="1" y="207"/>
                    <a:pt x="60" y="265"/>
                    <a:pt x="129" y="265"/>
                  </a:cubicBezTo>
                  <a:cubicBezTo>
                    <a:pt x="207" y="265"/>
                    <a:pt x="266" y="207"/>
                    <a:pt x="266" y="138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4"/>
            <p:cNvSpPr/>
            <p:nvPr/>
          </p:nvSpPr>
          <p:spPr>
            <a:xfrm>
              <a:off x="507936" y="-695225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29" y="0"/>
                  </a:moveTo>
                  <a:cubicBezTo>
                    <a:pt x="60" y="0"/>
                    <a:pt x="1" y="59"/>
                    <a:pt x="1" y="128"/>
                  </a:cubicBezTo>
                  <a:cubicBezTo>
                    <a:pt x="1" y="196"/>
                    <a:pt x="60" y="255"/>
                    <a:pt x="129" y="255"/>
                  </a:cubicBezTo>
                  <a:cubicBezTo>
                    <a:pt x="207" y="255"/>
                    <a:pt x="266" y="196"/>
                    <a:pt x="266" y="128"/>
                  </a:cubicBezTo>
                  <a:cubicBezTo>
                    <a:pt x="266" y="59"/>
                    <a:pt x="207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4"/>
            <p:cNvSpPr/>
            <p:nvPr/>
          </p:nvSpPr>
          <p:spPr>
            <a:xfrm>
              <a:off x="507936" y="-365605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29" y="1"/>
                  </a:moveTo>
                  <a:cubicBezTo>
                    <a:pt x="60" y="1"/>
                    <a:pt x="1" y="59"/>
                    <a:pt x="1" y="128"/>
                  </a:cubicBezTo>
                  <a:cubicBezTo>
                    <a:pt x="1" y="207"/>
                    <a:pt x="60" y="255"/>
                    <a:pt x="129" y="255"/>
                  </a:cubicBezTo>
                  <a:cubicBezTo>
                    <a:pt x="207" y="255"/>
                    <a:pt x="266" y="207"/>
                    <a:pt x="266" y="128"/>
                  </a:cubicBezTo>
                  <a:cubicBezTo>
                    <a:pt x="266" y="59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4"/>
            <p:cNvSpPr/>
            <p:nvPr/>
          </p:nvSpPr>
          <p:spPr>
            <a:xfrm>
              <a:off x="519660" y="-31395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4"/>
            <p:cNvSpPr/>
            <p:nvPr/>
          </p:nvSpPr>
          <p:spPr>
            <a:xfrm>
              <a:off x="519660" y="-27232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4"/>
            <p:cNvSpPr/>
            <p:nvPr/>
          </p:nvSpPr>
          <p:spPr>
            <a:xfrm>
              <a:off x="519660" y="-23069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5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5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4"/>
            <p:cNvSpPr/>
            <p:nvPr/>
          </p:nvSpPr>
          <p:spPr>
            <a:xfrm>
              <a:off x="519660" y="-190770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108"/>
                    <a:pt x="30" y="138"/>
                    <a:pt x="60" y="138"/>
                  </a:cubicBezTo>
                  <a:cubicBezTo>
                    <a:pt x="99" y="138"/>
                    <a:pt x="128" y="108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4"/>
            <p:cNvSpPr/>
            <p:nvPr/>
          </p:nvSpPr>
          <p:spPr>
            <a:xfrm>
              <a:off x="519660" y="-14914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0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0" y="138"/>
                  </a:cubicBezTo>
                  <a:cubicBezTo>
                    <a:pt x="99" y="138"/>
                    <a:pt x="128" y="109"/>
                    <a:pt x="128" y="6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4"/>
            <p:cNvSpPr/>
            <p:nvPr/>
          </p:nvSpPr>
          <p:spPr>
            <a:xfrm>
              <a:off x="519660" y="-10751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0" y="1"/>
                  </a:moveTo>
                  <a:cubicBezTo>
                    <a:pt x="30" y="1"/>
                    <a:pt x="1" y="30"/>
                    <a:pt x="1" y="69"/>
                  </a:cubicBezTo>
                  <a:cubicBezTo>
                    <a:pt x="1" y="99"/>
                    <a:pt x="30" y="128"/>
                    <a:pt x="60" y="128"/>
                  </a:cubicBezTo>
                  <a:cubicBezTo>
                    <a:pt x="99" y="128"/>
                    <a:pt x="128" y="99"/>
                    <a:pt x="128" y="69"/>
                  </a:cubicBezTo>
                  <a:cubicBezTo>
                    <a:pt x="128" y="30"/>
                    <a:pt x="99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4"/>
            <p:cNvSpPr/>
            <p:nvPr/>
          </p:nvSpPr>
          <p:spPr>
            <a:xfrm>
              <a:off x="519660" y="-6588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0" y="0"/>
                  </a:moveTo>
                  <a:cubicBezTo>
                    <a:pt x="30" y="0"/>
                    <a:pt x="1" y="30"/>
                    <a:pt x="1" y="59"/>
                  </a:cubicBezTo>
                  <a:cubicBezTo>
                    <a:pt x="1" y="98"/>
                    <a:pt x="30" y="128"/>
                    <a:pt x="60" y="128"/>
                  </a:cubicBezTo>
                  <a:cubicBezTo>
                    <a:pt x="99" y="128"/>
                    <a:pt x="128" y="98"/>
                    <a:pt x="128" y="59"/>
                  </a:cubicBezTo>
                  <a:cubicBezTo>
                    <a:pt x="128" y="30"/>
                    <a:pt x="99" y="0"/>
                    <a:pt x="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4"/>
            <p:cNvSpPr/>
            <p:nvPr/>
          </p:nvSpPr>
          <p:spPr>
            <a:xfrm>
              <a:off x="76203" y="5907541"/>
              <a:ext cx="569691" cy="605389"/>
            </a:xfrm>
            <a:custGeom>
              <a:avLst/>
              <a:gdLst/>
              <a:ahLst/>
              <a:cxnLst/>
              <a:rect l="l" t="t" r="r" b="b"/>
              <a:pathLst>
                <a:path w="3353" h="3563" extrusionOk="0">
                  <a:moveTo>
                    <a:pt x="1675" y="1"/>
                  </a:moveTo>
                  <a:cubicBezTo>
                    <a:pt x="1648" y="1"/>
                    <a:pt x="1621" y="18"/>
                    <a:pt x="1621" y="52"/>
                  </a:cubicBezTo>
                  <a:lnTo>
                    <a:pt x="1621" y="454"/>
                  </a:lnTo>
                  <a:cubicBezTo>
                    <a:pt x="1523" y="346"/>
                    <a:pt x="1415" y="238"/>
                    <a:pt x="1317" y="131"/>
                  </a:cubicBezTo>
                  <a:cubicBezTo>
                    <a:pt x="1306" y="120"/>
                    <a:pt x="1294" y="115"/>
                    <a:pt x="1282" y="115"/>
                  </a:cubicBezTo>
                  <a:cubicBezTo>
                    <a:pt x="1239" y="115"/>
                    <a:pt x="1201" y="171"/>
                    <a:pt x="1239" y="209"/>
                  </a:cubicBezTo>
                  <a:cubicBezTo>
                    <a:pt x="1366" y="346"/>
                    <a:pt x="1494" y="473"/>
                    <a:pt x="1621" y="601"/>
                  </a:cubicBezTo>
                  <a:lnTo>
                    <a:pt x="1621" y="611"/>
                  </a:lnTo>
                  <a:lnTo>
                    <a:pt x="1621" y="1003"/>
                  </a:lnTo>
                  <a:cubicBezTo>
                    <a:pt x="1523" y="905"/>
                    <a:pt x="1415" y="797"/>
                    <a:pt x="1317" y="689"/>
                  </a:cubicBezTo>
                  <a:cubicBezTo>
                    <a:pt x="1306" y="678"/>
                    <a:pt x="1294" y="674"/>
                    <a:pt x="1282" y="674"/>
                  </a:cubicBezTo>
                  <a:cubicBezTo>
                    <a:pt x="1240" y="674"/>
                    <a:pt x="1201" y="730"/>
                    <a:pt x="1239" y="767"/>
                  </a:cubicBezTo>
                  <a:cubicBezTo>
                    <a:pt x="1366" y="895"/>
                    <a:pt x="1494" y="1032"/>
                    <a:pt x="1621" y="1159"/>
                  </a:cubicBezTo>
                  <a:lnTo>
                    <a:pt x="1621" y="1395"/>
                  </a:lnTo>
                  <a:cubicBezTo>
                    <a:pt x="1523" y="1405"/>
                    <a:pt x="1435" y="1464"/>
                    <a:pt x="1376" y="1542"/>
                  </a:cubicBezTo>
                  <a:cubicBezTo>
                    <a:pt x="1307" y="1503"/>
                    <a:pt x="1239" y="1464"/>
                    <a:pt x="1180" y="1434"/>
                  </a:cubicBezTo>
                  <a:cubicBezTo>
                    <a:pt x="1180" y="1424"/>
                    <a:pt x="1180" y="1414"/>
                    <a:pt x="1170" y="1414"/>
                  </a:cubicBezTo>
                  <a:lnTo>
                    <a:pt x="1023" y="885"/>
                  </a:lnTo>
                  <a:cubicBezTo>
                    <a:pt x="1016" y="858"/>
                    <a:pt x="995" y="846"/>
                    <a:pt x="975" y="846"/>
                  </a:cubicBezTo>
                  <a:cubicBezTo>
                    <a:pt x="944" y="846"/>
                    <a:pt x="914" y="873"/>
                    <a:pt x="925" y="915"/>
                  </a:cubicBezTo>
                  <a:lnTo>
                    <a:pt x="1043" y="1355"/>
                  </a:lnTo>
                  <a:lnTo>
                    <a:pt x="690" y="1150"/>
                  </a:lnTo>
                  <a:cubicBezTo>
                    <a:pt x="700" y="1150"/>
                    <a:pt x="690" y="1140"/>
                    <a:pt x="690" y="1130"/>
                  </a:cubicBezTo>
                  <a:lnTo>
                    <a:pt x="543" y="601"/>
                  </a:lnTo>
                  <a:cubicBezTo>
                    <a:pt x="535" y="574"/>
                    <a:pt x="513" y="562"/>
                    <a:pt x="491" y="562"/>
                  </a:cubicBezTo>
                  <a:cubicBezTo>
                    <a:pt x="458" y="562"/>
                    <a:pt x="424" y="589"/>
                    <a:pt x="435" y="630"/>
                  </a:cubicBezTo>
                  <a:cubicBezTo>
                    <a:pt x="484" y="778"/>
                    <a:pt x="523" y="924"/>
                    <a:pt x="562" y="1072"/>
                  </a:cubicBezTo>
                  <a:lnTo>
                    <a:pt x="504" y="1042"/>
                  </a:lnTo>
                  <a:cubicBezTo>
                    <a:pt x="406" y="983"/>
                    <a:pt x="308" y="924"/>
                    <a:pt x="210" y="876"/>
                  </a:cubicBezTo>
                  <a:cubicBezTo>
                    <a:pt x="200" y="869"/>
                    <a:pt x="191" y="866"/>
                    <a:pt x="181" y="866"/>
                  </a:cubicBezTo>
                  <a:cubicBezTo>
                    <a:pt x="135" y="866"/>
                    <a:pt x="102" y="939"/>
                    <a:pt x="151" y="963"/>
                  </a:cubicBezTo>
                  <a:cubicBezTo>
                    <a:pt x="268" y="1032"/>
                    <a:pt x="386" y="1101"/>
                    <a:pt x="494" y="1159"/>
                  </a:cubicBezTo>
                  <a:cubicBezTo>
                    <a:pt x="357" y="1199"/>
                    <a:pt x="210" y="1238"/>
                    <a:pt x="72" y="1277"/>
                  </a:cubicBezTo>
                  <a:cubicBezTo>
                    <a:pt x="10" y="1286"/>
                    <a:pt x="29" y="1377"/>
                    <a:pt x="86" y="1377"/>
                  </a:cubicBezTo>
                  <a:cubicBezTo>
                    <a:pt x="91" y="1377"/>
                    <a:pt x="97" y="1377"/>
                    <a:pt x="102" y="1375"/>
                  </a:cubicBezTo>
                  <a:cubicBezTo>
                    <a:pt x="279" y="1336"/>
                    <a:pt x="455" y="1287"/>
                    <a:pt x="631" y="1238"/>
                  </a:cubicBezTo>
                  <a:cubicBezTo>
                    <a:pt x="749" y="1307"/>
                    <a:pt x="867" y="1375"/>
                    <a:pt x="974" y="1444"/>
                  </a:cubicBezTo>
                  <a:cubicBezTo>
                    <a:pt x="837" y="1483"/>
                    <a:pt x="690" y="1512"/>
                    <a:pt x="553" y="1551"/>
                  </a:cubicBezTo>
                  <a:cubicBezTo>
                    <a:pt x="490" y="1569"/>
                    <a:pt x="510" y="1662"/>
                    <a:pt x="566" y="1662"/>
                  </a:cubicBezTo>
                  <a:cubicBezTo>
                    <a:pt x="571" y="1662"/>
                    <a:pt x="576" y="1661"/>
                    <a:pt x="582" y="1660"/>
                  </a:cubicBezTo>
                  <a:cubicBezTo>
                    <a:pt x="758" y="1610"/>
                    <a:pt x="935" y="1562"/>
                    <a:pt x="1111" y="1522"/>
                  </a:cubicBezTo>
                  <a:cubicBezTo>
                    <a:pt x="1180" y="1562"/>
                    <a:pt x="1259" y="1601"/>
                    <a:pt x="1327" y="1640"/>
                  </a:cubicBezTo>
                  <a:cubicBezTo>
                    <a:pt x="1307" y="1679"/>
                    <a:pt x="1298" y="1718"/>
                    <a:pt x="1298" y="1767"/>
                  </a:cubicBezTo>
                  <a:cubicBezTo>
                    <a:pt x="1298" y="1816"/>
                    <a:pt x="1317" y="1875"/>
                    <a:pt x="1337" y="1914"/>
                  </a:cubicBezTo>
                  <a:cubicBezTo>
                    <a:pt x="1268" y="1954"/>
                    <a:pt x="1190" y="2002"/>
                    <a:pt x="1121" y="2041"/>
                  </a:cubicBezTo>
                  <a:cubicBezTo>
                    <a:pt x="1121" y="2041"/>
                    <a:pt x="1111" y="2032"/>
                    <a:pt x="1102" y="2032"/>
                  </a:cubicBezTo>
                  <a:cubicBezTo>
                    <a:pt x="925" y="1983"/>
                    <a:pt x="749" y="1943"/>
                    <a:pt x="573" y="1895"/>
                  </a:cubicBezTo>
                  <a:cubicBezTo>
                    <a:pt x="567" y="1893"/>
                    <a:pt x="561" y="1892"/>
                    <a:pt x="556" y="1892"/>
                  </a:cubicBezTo>
                  <a:cubicBezTo>
                    <a:pt x="499" y="1892"/>
                    <a:pt x="480" y="1984"/>
                    <a:pt x="543" y="2002"/>
                  </a:cubicBezTo>
                  <a:cubicBezTo>
                    <a:pt x="690" y="2041"/>
                    <a:pt x="837" y="2081"/>
                    <a:pt x="994" y="2120"/>
                  </a:cubicBezTo>
                  <a:cubicBezTo>
                    <a:pt x="876" y="2179"/>
                    <a:pt x="758" y="2248"/>
                    <a:pt x="641" y="2316"/>
                  </a:cubicBezTo>
                  <a:cubicBezTo>
                    <a:pt x="631" y="2316"/>
                    <a:pt x="631" y="2316"/>
                    <a:pt x="621" y="2306"/>
                  </a:cubicBezTo>
                  <a:cubicBezTo>
                    <a:pt x="445" y="2267"/>
                    <a:pt x="268" y="2218"/>
                    <a:pt x="92" y="2179"/>
                  </a:cubicBezTo>
                  <a:cubicBezTo>
                    <a:pt x="86" y="2177"/>
                    <a:pt x="80" y="2176"/>
                    <a:pt x="75" y="2176"/>
                  </a:cubicBezTo>
                  <a:cubicBezTo>
                    <a:pt x="19" y="2176"/>
                    <a:pt x="0" y="2259"/>
                    <a:pt x="63" y="2277"/>
                  </a:cubicBezTo>
                  <a:cubicBezTo>
                    <a:pt x="210" y="2316"/>
                    <a:pt x="357" y="2355"/>
                    <a:pt x="514" y="2394"/>
                  </a:cubicBezTo>
                  <a:cubicBezTo>
                    <a:pt x="484" y="2404"/>
                    <a:pt x="464" y="2414"/>
                    <a:pt x="445" y="2433"/>
                  </a:cubicBezTo>
                  <a:cubicBezTo>
                    <a:pt x="347" y="2483"/>
                    <a:pt x="249" y="2541"/>
                    <a:pt x="151" y="2600"/>
                  </a:cubicBezTo>
                  <a:cubicBezTo>
                    <a:pt x="102" y="2625"/>
                    <a:pt x="135" y="2697"/>
                    <a:pt x="181" y="2697"/>
                  </a:cubicBezTo>
                  <a:cubicBezTo>
                    <a:pt x="191" y="2697"/>
                    <a:pt x="200" y="2694"/>
                    <a:pt x="210" y="2688"/>
                  </a:cubicBezTo>
                  <a:cubicBezTo>
                    <a:pt x="327" y="2629"/>
                    <a:pt x="435" y="2561"/>
                    <a:pt x="553" y="2492"/>
                  </a:cubicBezTo>
                  <a:lnTo>
                    <a:pt x="553" y="2492"/>
                  </a:lnTo>
                  <a:cubicBezTo>
                    <a:pt x="514" y="2639"/>
                    <a:pt x="475" y="2777"/>
                    <a:pt x="435" y="2923"/>
                  </a:cubicBezTo>
                  <a:cubicBezTo>
                    <a:pt x="424" y="2964"/>
                    <a:pt x="457" y="2988"/>
                    <a:pt x="488" y="2988"/>
                  </a:cubicBezTo>
                  <a:cubicBezTo>
                    <a:pt x="509" y="2988"/>
                    <a:pt x="529" y="2977"/>
                    <a:pt x="533" y="2953"/>
                  </a:cubicBezTo>
                  <a:cubicBezTo>
                    <a:pt x="592" y="2777"/>
                    <a:pt x="641" y="2600"/>
                    <a:pt x="690" y="2414"/>
                  </a:cubicBezTo>
                  <a:cubicBezTo>
                    <a:pt x="798" y="2346"/>
                    <a:pt x="915" y="2287"/>
                    <a:pt x="1033" y="2218"/>
                  </a:cubicBezTo>
                  <a:lnTo>
                    <a:pt x="1033" y="2218"/>
                  </a:lnTo>
                  <a:cubicBezTo>
                    <a:pt x="994" y="2355"/>
                    <a:pt x="954" y="2502"/>
                    <a:pt x="915" y="2639"/>
                  </a:cubicBezTo>
                  <a:cubicBezTo>
                    <a:pt x="903" y="2681"/>
                    <a:pt x="938" y="2708"/>
                    <a:pt x="972" y="2708"/>
                  </a:cubicBezTo>
                  <a:cubicBezTo>
                    <a:pt x="994" y="2708"/>
                    <a:pt x="1016" y="2696"/>
                    <a:pt x="1023" y="2668"/>
                  </a:cubicBezTo>
                  <a:lnTo>
                    <a:pt x="1170" y="2139"/>
                  </a:lnTo>
                  <a:cubicBezTo>
                    <a:pt x="1239" y="2100"/>
                    <a:pt x="1317" y="2052"/>
                    <a:pt x="1396" y="2012"/>
                  </a:cubicBezTo>
                  <a:cubicBezTo>
                    <a:pt x="1455" y="2081"/>
                    <a:pt x="1533" y="2120"/>
                    <a:pt x="1621" y="2139"/>
                  </a:cubicBezTo>
                  <a:lnTo>
                    <a:pt x="1621" y="2394"/>
                  </a:lnTo>
                  <a:cubicBezTo>
                    <a:pt x="1621" y="2394"/>
                    <a:pt x="1611" y="2394"/>
                    <a:pt x="1611" y="2404"/>
                  </a:cubicBezTo>
                  <a:cubicBezTo>
                    <a:pt x="1484" y="2531"/>
                    <a:pt x="1357" y="2668"/>
                    <a:pt x="1219" y="2796"/>
                  </a:cubicBezTo>
                  <a:cubicBezTo>
                    <a:pt x="1181" y="2834"/>
                    <a:pt x="1220" y="2890"/>
                    <a:pt x="1262" y="2890"/>
                  </a:cubicBezTo>
                  <a:cubicBezTo>
                    <a:pt x="1274" y="2890"/>
                    <a:pt x="1287" y="2885"/>
                    <a:pt x="1298" y="2875"/>
                  </a:cubicBezTo>
                  <a:cubicBezTo>
                    <a:pt x="1405" y="2766"/>
                    <a:pt x="1513" y="2649"/>
                    <a:pt x="1621" y="2541"/>
                  </a:cubicBezTo>
                  <a:lnTo>
                    <a:pt x="1621" y="2943"/>
                  </a:lnTo>
                  <a:cubicBezTo>
                    <a:pt x="1621" y="2953"/>
                    <a:pt x="1611" y="2953"/>
                    <a:pt x="1611" y="2962"/>
                  </a:cubicBezTo>
                  <a:lnTo>
                    <a:pt x="1219" y="3354"/>
                  </a:lnTo>
                  <a:cubicBezTo>
                    <a:pt x="1181" y="3393"/>
                    <a:pt x="1220" y="3449"/>
                    <a:pt x="1262" y="3449"/>
                  </a:cubicBezTo>
                  <a:cubicBezTo>
                    <a:pt x="1274" y="3449"/>
                    <a:pt x="1287" y="3444"/>
                    <a:pt x="1298" y="3433"/>
                  </a:cubicBezTo>
                  <a:cubicBezTo>
                    <a:pt x="1405" y="3315"/>
                    <a:pt x="1513" y="3208"/>
                    <a:pt x="1621" y="3100"/>
                  </a:cubicBezTo>
                  <a:lnTo>
                    <a:pt x="1621" y="3178"/>
                  </a:lnTo>
                  <a:lnTo>
                    <a:pt x="1621" y="3511"/>
                  </a:lnTo>
                  <a:cubicBezTo>
                    <a:pt x="1621" y="3546"/>
                    <a:pt x="1648" y="3563"/>
                    <a:pt x="1675" y="3563"/>
                  </a:cubicBezTo>
                  <a:cubicBezTo>
                    <a:pt x="1702" y="3563"/>
                    <a:pt x="1729" y="3546"/>
                    <a:pt x="1729" y="3511"/>
                  </a:cubicBezTo>
                  <a:lnTo>
                    <a:pt x="1729" y="3110"/>
                  </a:lnTo>
                  <a:cubicBezTo>
                    <a:pt x="1836" y="3217"/>
                    <a:pt x="1934" y="3325"/>
                    <a:pt x="2043" y="3433"/>
                  </a:cubicBezTo>
                  <a:cubicBezTo>
                    <a:pt x="2053" y="3444"/>
                    <a:pt x="2066" y="3449"/>
                    <a:pt x="2078" y="3449"/>
                  </a:cubicBezTo>
                  <a:cubicBezTo>
                    <a:pt x="2120" y="3449"/>
                    <a:pt x="2159" y="3393"/>
                    <a:pt x="2121" y="3354"/>
                  </a:cubicBezTo>
                  <a:cubicBezTo>
                    <a:pt x="1993" y="3217"/>
                    <a:pt x="1856" y="3090"/>
                    <a:pt x="1729" y="2962"/>
                  </a:cubicBezTo>
                  <a:lnTo>
                    <a:pt x="1729" y="2953"/>
                  </a:lnTo>
                  <a:lnTo>
                    <a:pt x="1729" y="2561"/>
                  </a:lnTo>
                  <a:cubicBezTo>
                    <a:pt x="1836" y="2659"/>
                    <a:pt x="1934" y="2766"/>
                    <a:pt x="2043" y="2875"/>
                  </a:cubicBezTo>
                  <a:cubicBezTo>
                    <a:pt x="2053" y="2885"/>
                    <a:pt x="2066" y="2890"/>
                    <a:pt x="2078" y="2890"/>
                  </a:cubicBezTo>
                  <a:cubicBezTo>
                    <a:pt x="2120" y="2890"/>
                    <a:pt x="2159" y="2834"/>
                    <a:pt x="2121" y="2796"/>
                  </a:cubicBezTo>
                  <a:lnTo>
                    <a:pt x="1729" y="2404"/>
                  </a:lnTo>
                  <a:lnTo>
                    <a:pt x="1729" y="2139"/>
                  </a:lnTo>
                  <a:cubicBezTo>
                    <a:pt x="1827" y="2120"/>
                    <a:pt x="1905" y="2081"/>
                    <a:pt x="1964" y="2012"/>
                  </a:cubicBezTo>
                  <a:cubicBezTo>
                    <a:pt x="2032" y="2052"/>
                    <a:pt x="2111" y="2091"/>
                    <a:pt x="2180" y="2130"/>
                  </a:cubicBezTo>
                  <a:lnTo>
                    <a:pt x="2180" y="2150"/>
                  </a:lnTo>
                  <a:lnTo>
                    <a:pt x="2326" y="2679"/>
                  </a:lnTo>
                  <a:cubicBezTo>
                    <a:pt x="2334" y="2706"/>
                    <a:pt x="2356" y="2718"/>
                    <a:pt x="2378" y="2718"/>
                  </a:cubicBezTo>
                  <a:cubicBezTo>
                    <a:pt x="2412" y="2718"/>
                    <a:pt x="2446" y="2690"/>
                    <a:pt x="2434" y="2649"/>
                  </a:cubicBezTo>
                  <a:cubicBezTo>
                    <a:pt x="2395" y="2502"/>
                    <a:pt x="2346" y="2355"/>
                    <a:pt x="2307" y="2208"/>
                  </a:cubicBezTo>
                  <a:lnTo>
                    <a:pt x="2307" y="2208"/>
                  </a:lnTo>
                  <a:lnTo>
                    <a:pt x="2659" y="2414"/>
                  </a:lnTo>
                  <a:lnTo>
                    <a:pt x="2659" y="2433"/>
                  </a:lnTo>
                  <a:lnTo>
                    <a:pt x="2807" y="2962"/>
                  </a:lnTo>
                  <a:cubicBezTo>
                    <a:pt x="2815" y="2990"/>
                    <a:pt x="2836" y="3002"/>
                    <a:pt x="2858" y="3002"/>
                  </a:cubicBezTo>
                  <a:cubicBezTo>
                    <a:pt x="2892" y="3002"/>
                    <a:pt x="2926" y="2975"/>
                    <a:pt x="2914" y="2933"/>
                  </a:cubicBezTo>
                  <a:cubicBezTo>
                    <a:pt x="2875" y="2786"/>
                    <a:pt x="2836" y="2639"/>
                    <a:pt x="2787" y="2492"/>
                  </a:cubicBezTo>
                  <a:lnTo>
                    <a:pt x="2787" y="2492"/>
                  </a:lnTo>
                  <a:cubicBezTo>
                    <a:pt x="2816" y="2502"/>
                    <a:pt x="2836" y="2512"/>
                    <a:pt x="2855" y="2522"/>
                  </a:cubicBezTo>
                  <a:cubicBezTo>
                    <a:pt x="2953" y="2581"/>
                    <a:pt x="3051" y="2639"/>
                    <a:pt x="3149" y="2688"/>
                  </a:cubicBezTo>
                  <a:cubicBezTo>
                    <a:pt x="3159" y="2694"/>
                    <a:pt x="3168" y="2697"/>
                    <a:pt x="3177" y="2697"/>
                  </a:cubicBezTo>
                  <a:cubicBezTo>
                    <a:pt x="3221" y="2697"/>
                    <a:pt x="3248" y="2625"/>
                    <a:pt x="3199" y="2600"/>
                  </a:cubicBezTo>
                  <a:cubicBezTo>
                    <a:pt x="3091" y="2531"/>
                    <a:pt x="2973" y="2463"/>
                    <a:pt x="2855" y="2404"/>
                  </a:cubicBezTo>
                  <a:cubicBezTo>
                    <a:pt x="3003" y="2365"/>
                    <a:pt x="3140" y="2326"/>
                    <a:pt x="3287" y="2287"/>
                  </a:cubicBezTo>
                  <a:cubicBezTo>
                    <a:pt x="3350" y="2277"/>
                    <a:pt x="3330" y="2186"/>
                    <a:pt x="3274" y="2186"/>
                  </a:cubicBezTo>
                  <a:cubicBezTo>
                    <a:pt x="3269" y="2186"/>
                    <a:pt x="3263" y="2187"/>
                    <a:pt x="3258" y="2189"/>
                  </a:cubicBezTo>
                  <a:cubicBezTo>
                    <a:pt x="3081" y="2228"/>
                    <a:pt x="2905" y="2277"/>
                    <a:pt x="2718" y="2326"/>
                  </a:cubicBezTo>
                  <a:cubicBezTo>
                    <a:pt x="2611" y="2257"/>
                    <a:pt x="2493" y="2189"/>
                    <a:pt x="2376" y="2120"/>
                  </a:cubicBezTo>
                  <a:cubicBezTo>
                    <a:pt x="2522" y="2091"/>
                    <a:pt x="2659" y="2052"/>
                    <a:pt x="2807" y="2012"/>
                  </a:cubicBezTo>
                  <a:cubicBezTo>
                    <a:pt x="2872" y="1994"/>
                    <a:pt x="2848" y="1904"/>
                    <a:pt x="2786" y="1904"/>
                  </a:cubicBezTo>
                  <a:cubicBezTo>
                    <a:pt x="2783" y="1904"/>
                    <a:pt x="2780" y="1904"/>
                    <a:pt x="2777" y="1904"/>
                  </a:cubicBezTo>
                  <a:cubicBezTo>
                    <a:pt x="2601" y="1954"/>
                    <a:pt x="2415" y="2002"/>
                    <a:pt x="2238" y="2041"/>
                  </a:cubicBezTo>
                  <a:cubicBezTo>
                    <a:pt x="2170" y="2002"/>
                    <a:pt x="2091" y="1963"/>
                    <a:pt x="2023" y="1914"/>
                  </a:cubicBezTo>
                  <a:cubicBezTo>
                    <a:pt x="2043" y="1875"/>
                    <a:pt x="2052" y="1816"/>
                    <a:pt x="2052" y="1767"/>
                  </a:cubicBezTo>
                  <a:cubicBezTo>
                    <a:pt x="2052" y="1718"/>
                    <a:pt x="2043" y="1679"/>
                    <a:pt x="2032" y="1640"/>
                  </a:cubicBezTo>
                  <a:cubicBezTo>
                    <a:pt x="2101" y="1601"/>
                    <a:pt x="2170" y="1562"/>
                    <a:pt x="2228" y="1522"/>
                  </a:cubicBezTo>
                  <a:cubicBezTo>
                    <a:pt x="2238" y="1532"/>
                    <a:pt x="2238" y="1532"/>
                    <a:pt x="2248" y="1532"/>
                  </a:cubicBezTo>
                  <a:cubicBezTo>
                    <a:pt x="2424" y="1581"/>
                    <a:pt x="2601" y="1620"/>
                    <a:pt x="2777" y="1669"/>
                  </a:cubicBezTo>
                  <a:cubicBezTo>
                    <a:pt x="2783" y="1671"/>
                    <a:pt x="2788" y="1671"/>
                    <a:pt x="2793" y="1671"/>
                  </a:cubicBezTo>
                  <a:cubicBezTo>
                    <a:pt x="2850" y="1671"/>
                    <a:pt x="2869" y="1580"/>
                    <a:pt x="2807" y="1562"/>
                  </a:cubicBezTo>
                  <a:lnTo>
                    <a:pt x="2365" y="1444"/>
                  </a:lnTo>
                  <a:cubicBezTo>
                    <a:pt x="2483" y="1385"/>
                    <a:pt x="2601" y="1316"/>
                    <a:pt x="2718" y="1248"/>
                  </a:cubicBezTo>
                  <a:cubicBezTo>
                    <a:pt x="2718" y="1248"/>
                    <a:pt x="2728" y="1248"/>
                    <a:pt x="2728" y="1257"/>
                  </a:cubicBezTo>
                  <a:cubicBezTo>
                    <a:pt x="2905" y="1297"/>
                    <a:pt x="3081" y="1346"/>
                    <a:pt x="3267" y="1395"/>
                  </a:cubicBezTo>
                  <a:cubicBezTo>
                    <a:pt x="3270" y="1395"/>
                    <a:pt x="3274" y="1395"/>
                    <a:pt x="3277" y="1395"/>
                  </a:cubicBezTo>
                  <a:cubicBezTo>
                    <a:pt x="3338" y="1395"/>
                    <a:pt x="3353" y="1306"/>
                    <a:pt x="3297" y="1287"/>
                  </a:cubicBezTo>
                  <a:cubicBezTo>
                    <a:pt x="3140" y="1248"/>
                    <a:pt x="2993" y="1209"/>
                    <a:pt x="2846" y="1170"/>
                  </a:cubicBezTo>
                  <a:cubicBezTo>
                    <a:pt x="2866" y="1159"/>
                    <a:pt x="2885" y="1150"/>
                    <a:pt x="2914" y="1130"/>
                  </a:cubicBezTo>
                  <a:cubicBezTo>
                    <a:pt x="3003" y="1081"/>
                    <a:pt x="3101" y="1022"/>
                    <a:pt x="3199" y="963"/>
                  </a:cubicBezTo>
                  <a:cubicBezTo>
                    <a:pt x="3248" y="939"/>
                    <a:pt x="3221" y="866"/>
                    <a:pt x="3177" y="866"/>
                  </a:cubicBezTo>
                  <a:cubicBezTo>
                    <a:pt x="3168" y="866"/>
                    <a:pt x="3159" y="869"/>
                    <a:pt x="3149" y="876"/>
                  </a:cubicBezTo>
                  <a:cubicBezTo>
                    <a:pt x="3032" y="934"/>
                    <a:pt x="2914" y="1003"/>
                    <a:pt x="2807" y="1072"/>
                  </a:cubicBezTo>
                  <a:cubicBezTo>
                    <a:pt x="2846" y="924"/>
                    <a:pt x="2885" y="787"/>
                    <a:pt x="2924" y="640"/>
                  </a:cubicBezTo>
                  <a:cubicBezTo>
                    <a:pt x="2937" y="604"/>
                    <a:pt x="2900" y="579"/>
                    <a:pt x="2865" y="579"/>
                  </a:cubicBezTo>
                  <a:cubicBezTo>
                    <a:pt x="2844" y="579"/>
                    <a:pt x="2824" y="588"/>
                    <a:pt x="2816" y="611"/>
                  </a:cubicBezTo>
                  <a:cubicBezTo>
                    <a:pt x="2768" y="787"/>
                    <a:pt x="2718" y="974"/>
                    <a:pt x="2670" y="1150"/>
                  </a:cubicBezTo>
                  <a:cubicBezTo>
                    <a:pt x="2552" y="1218"/>
                    <a:pt x="2434" y="1277"/>
                    <a:pt x="2317" y="1346"/>
                  </a:cubicBezTo>
                  <a:cubicBezTo>
                    <a:pt x="2356" y="1209"/>
                    <a:pt x="2405" y="1061"/>
                    <a:pt x="2444" y="924"/>
                  </a:cubicBezTo>
                  <a:cubicBezTo>
                    <a:pt x="2450" y="883"/>
                    <a:pt x="2417" y="856"/>
                    <a:pt x="2385" y="856"/>
                  </a:cubicBezTo>
                  <a:cubicBezTo>
                    <a:pt x="2364" y="856"/>
                    <a:pt x="2344" y="868"/>
                    <a:pt x="2336" y="895"/>
                  </a:cubicBezTo>
                  <a:lnTo>
                    <a:pt x="2189" y="1424"/>
                  </a:lnTo>
                  <a:lnTo>
                    <a:pt x="1984" y="1542"/>
                  </a:lnTo>
                  <a:cubicBezTo>
                    <a:pt x="1925" y="1464"/>
                    <a:pt x="1836" y="1405"/>
                    <a:pt x="1729" y="1395"/>
                  </a:cubicBezTo>
                  <a:lnTo>
                    <a:pt x="1729" y="1170"/>
                  </a:lnTo>
                  <a:cubicBezTo>
                    <a:pt x="1738" y="1170"/>
                    <a:pt x="1738" y="1170"/>
                    <a:pt x="1749" y="1159"/>
                  </a:cubicBezTo>
                  <a:cubicBezTo>
                    <a:pt x="1876" y="1032"/>
                    <a:pt x="2003" y="895"/>
                    <a:pt x="2130" y="767"/>
                  </a:cubicBezTo>
                  <a:cubicBezTo>
                    <a:pt x="2169" y="730"/>
                    <a:pt x="2130" y="674"/>
                    <a:pt x="2087" y="674"/>
                  </a:cubicBezTo>
                  <a:cubicBezTo>
                    <a:pt x="2075" y="674"/>
                    <a:pt x="2063" y="678"/>
                    <a:pt x="2052" y="689"/>
                  </a:cubicBezTo>
                  <a:cubicBezTo>
                    <a:pt x="1945" y="797"/>
                    <a:pt x="1836" y="915"/>
                    <a:pt x="1729" y="1022"/>
                  </a:cubicBezTo>
                  <a:lnTo>
                    <a:pt x="1729" y="621"/>
                  </a:lnTo>
                  <a:lnTo>
                    <a:pt x="1749" y="601"/>
                  </a:lnTo>
                  <a:cubicBezTo>
                    <a:pt x="1876" y="473"/>
                    <a:pt x="2003" y="346"/>
                    <a:pt x="2130" y="209"/>
                  </a:cubicBezTo>
                  <a:cubicBezTo>
                    <a:pt x="2169" y="171"/>
                    <a:pt x="2130" y="115"/>
                    <a:pt x="2088" y="115"/>
                  </a:cubicBezTo>
                  <a:cubicBezTo>
                    <a:pt x="2076" y="115"/>
                    <a:pt x="2063" y="120"/>
                    <a:pt x="2052" y="131"/>
                  </a:cubicBezTo>
                  <a:cubicBezTo>
                    <a:pt x="1945" y="248"/>
                    <a:pt x="1836" y="356"/>
                    <a:pt x="1729" y="464"/>
                  </a:cubicBezTo>
                  <a:lnTo>
                    <a:pt x="1729" y="386"/>
                  </a:lnTo>
                  <a:lnTo>
                    <a:pt x="1729" y="52"/>
                  </a:lnTo>
                  <a:cubicBezTo>
                    <a:pt x="1729" y="18"/>
                    <a:pt x="1702" y="1"/>
                    <a:pt x="16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4"/>
            <p:cNvSpPr/>
            <p:nvPr/>
          </p:nvSpPr>
          <p:spPr>
            <a:xfrm>
              <a:off x="349923" y="483083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4"/>
            <p:cNvSpPr/>
            <p:nvPr/>
          </p:nvSpPr>
          <p:spPr>
            <a:xfrm>
              <a:off x="349923" y="487229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4"/>
            <p:cNvSpPr/>
            <p:nvPr/>
          </p:nvSpPr>
          <p:spPr>
            <a:xfrm>
              <a:off x="349923" y="491239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4"/>
            <p:cNvSpPr/>
            <p:nvPr/>
          </p:nvSpPr>
          <p:spPr>
            <a:xfrm>
              <a:off x="349923" y="495402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4"/>
            <p:cNvSpPr/>
            <p:nvPr/>
          </p:nvSpPr>
          <p:spPr>
            <a:xfrm>
              <a:off x="349923" y="499564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4"/>
            <p:cNvSpPr/>
            <p:nvPr/>
          </p:nvSpPr>
          <p:spPr>
            <a:xfrm>
              <a:off x="349923" y="503727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4"/>
            <p:cNvSpPr/>
            <p:nvPr/>
          </p:nvSpPr>
          <p:spPr>
            <a:xfrm>
              <a:off x="349923" y="507720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4"/>
            <p:cNvSpPr/>
            <p:nvPr/>
          </p:nvSpPr>
          <p:spPr>
            <a:xfrm>
              <a:off x="349923" y="516045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4"/>
            <p:cNvSpPr/>
            <p:nvPr/>
          </p:nvSpPr>
          <p:spPr>
            <a:xfrm>
              <a:off x="349923" y="520208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4"/>
            <p:cNvSpPr/>
            <p:nvPr/>
          </p:nvSpPr>
          <p:spPr>
            <a:xfrm>
              <a:off x="349923" y="524201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4"/>
            <p:cNvSpPr/>
            <p:nvPr/>
          </p:nvSpPr>
          <p:spPr>
            <a:xfrm>
              <a:off x="349923" y="528364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4"/>
            <p:cNvSpPr/>
            <p:nvPr/>
          </p:nvSpPr>
          <p:spPr>
            <a:xfrm>
              <a:off x="349923" y="532526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4"/>
            <p:cNvSpPr/>
            <p:nvPr/>
          </p:nvSpPr>
          <p:spPr>
            <a:xfrm>
              <a:off x="349923" y="536689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4"/>
            <p:cNvSpPr/>
            <p:nvPr/>
          </p:nvSpPr>
          <p:spPr>
            <a:xfrm>
              <a:off x="349923" y="544845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4"/>
            <p:cNvSpPr/>
            <p:nvPr/>
          </p:nvSpPr>
          <p:spPr>
            <a:xfrm>
              <a:off x="349923" y="549007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4"/>
            <p:cNvSpPr/>
            <p:nvPr/>
          </p:nvSpPr>
          <p:spPr>
            <a:xfrm>
              <a:off x="349923" y="553170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4"/>
            <p:cNvSpPr/>
            <p:nvPr/>
          </p:nvSpPr>
          <p:spPr>
            <a:xfrm>
              <a:off x="349923" y="557163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4"/>
            <p:cNvSpPr/>
            <p:nvPr/>
          </p:nvSpPr>
          <p:spPr>
            <a:xfrm>
              <a:off x="349923" y="561343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7"/>
                    <a:pt x="29" y="137"/>
                    <a:pt x="69" y="137"/>
                  </a:cubicBezTo>
                  <a:cubicBezTo>
                    <a:pt x="98" y="137"/>
                    <a:pt x="127" y="107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4"/>
            <p:cNvSpPr/>
            <p:nvPr/>
          </p:nvSpPr>
          <p:spPr>
            <a:xfrm>
              <a:off x="349923" y="565488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4"/>
            <p:cNvSpPr/>
            <p:nvPr/>
          </p:nvSpPr>
          <p:spPr>
            <a:xfrm>
              <a:off x="349923" y="573661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4"/>
            <p:cNvSpPr/>
            <p:nvPr/>
          </p:nvSpPr>
          <p:spPr>
            <a:xfrm>
              <a:off x="349923" y="577807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4"/>
            <p:cNvSpPr/>
            <p:nvPr/>
          </p:nvSpPr>
          <p:spPr>
            <a:xfrm>
              <a:off x="349923" y="5819869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4"/>
            <p:cNvSpPr/>
            <p:nvPr/>
          </p:nvSpPr>
          <p:spPr>
            <a:xfrm>
              <a:off x="349923" y="586132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4"/>
            <p:cNvSpPr/>
            <p:nvPr/>
          </p:nvSpPr>
          <p:spPr>
            <a:xfrm>
              <a:off x="349923" y="5901255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4"/>
            <p:cNvSpPr/>
            <p:nvPr/>
          </p:nvSpPr>
          <p:spPr>
            <a:xfrm>
              <a:off x="349923" y="363027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4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4"/>
            <p:cNvSpPr/>
            <p:nvPr/>
          </p:nvSpPr>
          <p:spPr>
            <a:xfrm>
              <a:off x="349923" y="367207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4"/>
            <p:cNvSpPr/>
            <p:nvPr/>
          </p:nvSpPr>
          <p:spPr>
            <a:xfrm>
              <a:off x="349923" y="3713529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4"/>
            <p:cNvSpPr/>
            <p:nvPr/>
          </p:nvSpPr>
          <p:spPr>
            <a:xfrm>
              <a:off x="349923" y="375532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4"/>
            <p:cNvSpPr/>
            <p:nvPr/>
          </p:nvSpPr>
          <p:spPr>
            <a:xfrm>
              <a:off x="349923" y="379525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3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4"/>
            <p:cNvSpPr/>
            <p:nvPr/>
          </p:nvSpPr>
          <p:spPr>
            <a:xfrm>
              <a:off x="349923" y="3836712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4"/>
            <p:cNvSpPr/>
            <p:nvPr/>
          </p:nvSpPr>
          <p:spPr>
            <a:xfrm>
              <a:off x="349923" y="387850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37"/>
                    <a:pt x="69" y="137"/>
                  </a:cubicBezTo>
                  <a:cubicBezTo>
                    <a:pt x="98" y="137"/>
                    <a:pt x="127" y="9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4"/>
            <p:cNvSpPr/>
            <p:nvPr/>
          </p:nvSpPr>
          <p:spPr>
            <a:xfrm>
              <a:off x="349923" y="391996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4"/>
            <p:cNvSpPr/>
            <p:nvPr/>
          </p:nvSpPr>
          <p:spPr>
            <a:xfrm>
              <a:off x="349923" y="396176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4"/>
            <p:cNvSpPr/>
            <p:nvPr/>
          </p:nvSpPr>
          <p:spPr>
            <a:xfrm>
              <a:off x="349923" y="400169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4"/>
            <p:cNvSpPr/>
            <p:nvPr/>
          </p:nvSpPr>
          <p:spPr>
            <a:xfrm>
              <a:off x="349923" y="404314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4"/>
            <p:cNvSpPr/>
            <p:nvPr/>
          </p:nvSpPr>
          <p:spPr>
            <a:xfrm>
              <a:off x="349923" y="408494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4"/>
            <p:cNvSpPr/>
            <p:nvPr/>
          </p:nvSpPr>
          <p:spPr>
            <a:xfrm>
              <a:off x="349923" y="416650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4"/>
            <p:cNvSpPr/>
            <p:nvPr/>
          </p:nvSpPr>
          <p:spPr>
            <a:xfrm>
              <a:off x="349923" y="420812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4"/>
            <p:cNvSpPr/>
            <p:nvPr/>
          </p:nvSpPr>
          <p:spPr>
            <a:xfrm>
              <a:off x="349923" y="424975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4"/>
            <p:cNvSpPr/>
            <p:nvPr/>
          </p:nvSpPr>
          <p:spPr>
            <a:xfrm>
              <a:off x="349923" y="429138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4"/>
            <p:cNvSpPr/>
            <p:nvPr/>
          </p:nvSpPr>
          <p:spPr>
            <a:xfrm>
              <a:off x="349923" y="433131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4"/>
            <p:cNvSpPr/>
            <p:nvPr/>
          </p:nvSpPr>
          <p:spPr>
            <a:xfrm>
              <a:off x="349923" y="437293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4"/>
            <p:cNvSpPr/>
            <p:nvPr/>
          </p:nvSpPr>
          <p:spPr>
            <a:xfrm>
              <a:off x="349923" y="441456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4"/>
            <p:cNvSpPr/>
            <p:nvPr/>
          </p:nvSpPr>
          <p:spPr>
            <a:xfrm>
              <a:off x="338199" y="4777488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3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4"/>
            <p:cNvSpPr/>
            <p:nvPr/>
          </p:nvSpPr>
          <p:spPr>
            <a:xfrm>
              <a:off x="338199" y="5107278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0"/>
                  </a:moveTo>
                  <a:cubicBezTo>
                    <a:pt x="59" y="0"/>
                    <a:pt x="0" y="59"/>
                    <a:pt x="0" y="137"/>
                  </a:cubicBezTo>
                  <a:cubicBezTo>
                    <a:pt x="0" y="205"/>
                    <a:pt x="59" y="264"/>
                    <a:pt x="138" y="264"/>
                  </a:cubicBezTo>
                  <a:cubicBezTo>
                    <a:pt x="207" y="264"/>
                    <a:pt x="265" y="205"/>
                    <a:pt x="265" y="137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4"/>
            <p:cNvSpPr/>
            <p:nvPr/>
          </p:nvSpPr>
          <p:spPr>
            <a:xfrm>
              <a:off x="338199" y="5396970"/>
              <a:ext cx="45195" cy="43327"/>
            </a:xfrm>
            <a:custGeom>
              <a:avLst/>
              <a:gdLst/>
              <a:ahLst/>
              <a:cxnLst/>
              <a:rect l="l" t="t" r="r" b="b"/>
              <a:pathLst>
                <a:path w="266" h="255" extrusionOk="0">
                  <a:moveTo>
                    <a:pt x="138" y="0"/>
                  </a:moveTo>
                  <a:cubicBezTo>
                    <a:pt x="59" y="0"/>
                    <a:pt x="0" y="59"/>
                    <a:pt x="0" y="127"/>
                  </a:cubicBezTo>
                  <a:cubicBezTo>
                    <a:pt x="0" y="196"/>
                    <a:pt x="59" y="255"/>
                    <a:pt x="138" y="255"/>
                  </a:cubicBezTo>
                  <a:cubicBezTo>
                    <a:pt x="207" y="255"/>
                    <a:pt x="265" y="196"/>
                    <a:pt x="265" y="127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4"/>
            <p:cNvSpPr/>
            <p:nvPr/>
          </p:nvSpPr>
          <p:spPr>
            <a:xfrm>
              <a:off x="338199" y="5684793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60"/>
                    <a:pt x="0" y="129"/>
                  </a:cubicBezTo>
                  <a:cubicBezTo>
                    <a:pt x="0" y="207"/>
                    <a:pt x="59" y="266"/>
                    <a:pt x="138" y="266"/>
                  </a:cubicBezTo>
                  <a:cubicBezTo>
                    <a:pt x="207" y="266"/>
                    <a:pt x="265" y="207"/>
                    <a:pt x="265" y="129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4"/>
            <p:cNvSpPr/>
            <p:nvPr/>
          </p:nvSpPr>
          <p:spPr>
            <a:xfrm>
              <a:off x="338199" y="4114850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1"/>
                  </a:moveTo>
                  <a:cubicBezTo>
                    <a:pt x="59" y="1"/>
                    <a:pt x="0" y="60"/>
                    <a:pt x="0" y="12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2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4"/>
            <p:cNvSpPr/>
            <p:nvPr/>
          </p:nvSpPr>
          <p:spPr>
            <a:xfrm>
              <a:off x="338199" y="4444470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60"/>
                    <a:pt x="0" y="12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2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4"/>
            <p:cNvSpPr/>
            <p:nvPr/>
          </p:nvSpPr>
          <p:spPr>
            <a:xfrm>
              <a:off x="349923" y="449612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4"/>
            <p:cNvSpPr/>
            <p:nvPr/>
          </p:nvSpPr>
          <p:spPr>
            <a:xfrm>
              <a:off x="349923" y="453774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4"/>
            <p:cNvSpPr/>
            <p:nvPr/>
          </p:nvSpPr>
          <p:spPr>
            <a:xfrm>
              <a:off x="349923" y="457937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4"/>
            <p:cNvSpPr/>
            <p:nvPr/>
          </p:nvSpPr>
          <p:spPr>
            <a:xfrm>
              <a:off x="349923" y="462100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4"/>
            <p:cNvSpPr/>
            <p:nvPr/>
          </p:nvSpPr>
          <p:spPr>
            <a:xfrm>
              <a:off x="349923" y="4660932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4"/>
            <p:cNvSpPr/>
            <p:nvPr/>
          </p:nvSpPr>
          <p:spPr>
            <a:xfrm>
              <a:off x="349923" y="470255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4"/>
            <p:cNvSpPr/>
            <p:nvPr/>
          </p:nvSpPr>
          <p:spPr>
            <a:xfrm>
              <a:off x="349923" y="474418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4"/>
            <p:cNvSpPr/>
            <p:nvPr/>
          </p:nvSpPr>
          <p:spPr>
            <a:xfrm>
              <a:off x="349923" y="333735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4"/>
            <p:cNvSpPr/>
            <p:nvPr/>
          </p:nvSpPr>
          <p:spPr>
            <a:xfrm>
              <a:off x="349923" y="337728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4"/>
            <p:cNvSpPr/>
            <p:nvPr/>
          </p:nvSpPr>
          <p:spPr>
            <a:xfrm>
              <a:off x="349923" y="341891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4"/>
            <p:cNvSpPr/>
            <p:nvPr/>
          </p:nvSpPr>
          <p:spPr>
            <a:xfrm>
              <a:off x="349923" y="346053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4"/>
            <p:cNvSpPr/>
            <p:nvPr/>
          </p:nvSpPr>
          <p:spPr>
            <a:xfrm>
              <a:off x="349923" y="350216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4"/>
            <p:cNvSpPr/>
            <p:nvPr/>
          </p:nvSpPr>
          <p:spPr>
            <a:xfrm>
              <a:off x="349923" y="354209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4"/>
            <p:cNvSpPr/>
            <p:nvPr/>
          </p:nvSpPr>
          <p:spPr>
            <a:xfrm>
              <a:off x="349923" y="358372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4"/>
            <p:cNvSpPr/>
            <p:nvPr/>
          </p:nvSpPr>
          <p:spPr>
            <a:xfrm>
              <a:off x="349923" y="226167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4"/>
            <p:cNvSpPr/>
            <p:nvPr/>
          </p:nvSpPr>
          <p:spPr>
            <a:xfrm>
              <a:off x="349923" y="230159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4"/>
            <p:cNvSpPr/>
            <p:nvPr/>
          </p:nvSpPr>
          <p:spPr>
            <a:xfrm>
              <a:off x="349923" y="234339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4"/>
            <p:cNvSpPr/>
            <p:nvPr/>
          </p:nvSpPr>
          <p:spPr>
            <a:xfrm>
              <a:off x="349923" y="238485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4"/>
            <p:cNvSpPr/>
            <p:nvPr/>
          </p:nvSpPr>
          <p:spPr>
            <a:xfrm>
              <a:off x="349923" y="242665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4"/>
            <p:cNvSpPr/>
            <p:nvPr/>
          </p:nvSpPr>
          <p:spPr>
            <a:xfrm>
              <a:off x="349923" y="246657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4"/>
            <p:cNvSpPr/>
            <p:nvPr/>
          </p:nvSpPr>
          <p:spPr>
            <a:xfrm>
              <a:off x="349923" y="250820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4"/>
            <p:cNvSpPr/>
            <p:nvPr/>
          </p:nvSpPr>
          <p:spPr>
            <a:xfrm>
              <a:off x="349923" y="254983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4"/>
            <p:cNvSpPr/>
            <p:nvPr/>
          </p:nvSpPr>
          <p:spPr>
            <a:xfrm>
              <a:off x="349923" y="259146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4"/>
            <p:cNvSpPr/>
            <p:nvPr/>
          </p:nvSpPr>
          <p:spPr>
            <a:xfrm>
              <a:off x="349923" y="267301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4"/>
            <p:cNvSpPr/>
            <p:nvPr/>
          </p:nvSpPr>
          <p:spPr>
            <a:xfrm>
              <a:off x="349923" y="271464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4"/>
            <p:cNvSpPr/>
            <p:nvPr/>
          </p:nvSpPr>
          <p:spPr>
            <a:xfrm>
              <a:off x="349923" y="275627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4"/>
            <p:cNvSpPr/>
            <p:nvPr/>
          </p:nvSpPr>
          <p:spPr>
            <a:xfrm>
              <a:off x="349923" y="279619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4"/>
            <p:cNvSpPr/>
            <p:nvPr/>
          </p:nvSpPr>
          <p:spPr>
            <a:xfrm>
              <a:off x="349923" y="283782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4"/>
            <p:cNvSpPr/>
            <p:nvPr/>
          </p:nvSpPr>
          <p:spPr>
            <a:xfrm>
              <a:off x="349923" y="287945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4"/>
            <p:cNvSpPr/>
            <p:nvPr/>
          </p:nvSpPr>
          <p:spPr>
            <a:xfrm>
              <a:off x="349923" y="292108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4"/>
            <p:cNvSpPr/>
            <p:nvPr/>
          </p:nvSpPr>
          <p:spPr>
            <a:xfrm>
              <a:off x="338199" y="3284003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0"/>
                  </a:moveTo>
                  <a:cubicBezTo>
                    <a:pt x="59" y="0"/>
                    <a:pt x="0" y="59"/>
                    <a:pt x="0" y="138"/>
                  </a:cubicBezTo>
                  <a:cubicBezTo>
                    <a:pt x="0" y="207"/>
                    <a:pt x="59" y="265"/>
                    <a:pt x="138" y="265"/>
                  </a:cubicBezTo>
                  <a:cubicBezTo>
                    <a:pt x="207" y="265"/>
                    <a:pt x="265" y="207"/>
                    <a:pt x="265" y="138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4"/>
            <p:cNvSpPr/>
            <p:nvPr/>
          </p:nvSpPr>
          <p:spPr>
            <a:xfrm>
              <a:off x="338199" y="3613623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7"/>
                    <a:pt x="59" y="266"/>
                    <a:pt x="138" y="266"/>
                  </a:cubicBezTo>
                  <a:cubicBezTo>
                    <a:pt x="207" y="266"/>
                    <a:pt x="265" y="207"/>
                    <a:pt x="265" y="13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4"/>
            <p:cNvSpPr/>
            <p:nvPr/>
          </p:nvSpPr>
          <p:spPr>
            <a:xfrm>
              <a:off x="338199" y="2621365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38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196"/>
                    <a:pt x="59" y="255"/>
                    <a:pt x="138" y="255"/>
                  </a:cubicBezTo>
                  <a:cubicBezTo>
                    <a:pt x="207" y="255"/>
                    <a:pt x="265" y="196"/>
                    <a:pt x="265" y="128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4"/>
            <p:cNvSpPr/>
            <p:nvPr/>
          </p:nvSpPr>
          <p:spPr>
            <a:xfrm>
              <a:off x="338199" y="2950985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59"/>
                    <a:pt x="0" y="128"/>
                  </a:cubicBezTo>
                  <a:cubicBezTo>
                    <a:pt x="0" y="207"/>
                    <a:pt x="59" y="266"/>
                    <a:pt x="138" y="266"/>
                  </a:cubicBezTo>
                  <a:cubicBezTo>
                    <a:pt x="207" y="266"/>
                    <a:pt x="265" y="207"/>
                    <a:pt x="265" y="128"/>
                  </a:cubicBezTo>
                  <a:cubicBezTo>
                    <a:pt x="265" y="59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4"/>
            <p:cNvSpPr/>
            <p:nvPr/>
          </p:nvSpPr>
          <p:spPr>
            <a:xfrm>
              <a:off x="349923" y="3002637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4"/>
            <p:cNvSpPr/>
            <p:nvPr/>
          </p:nvSpPr>
          <p:spPr>
            <a:xfrm>
              <a:off x="349923" y="304426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4"/>
            <p:cNvSpPr/>
            <p:nvPr/>
          </p:nvSpPr>
          <p:spPr>
            <a:xfrm>
              <a:off x="349923" y="308589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4"/>
            <p:cNvSpPr/>
            <p:nvPr/>
          </p:nvSpPr>
          <p:spPr>
            <a:xfrm>
              <a:off x="349923" y="312581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4"/>
            <p:cNvSpPr/>
            <p:nvPr/>
          </p:nvSpPr>
          <p:spPr>
            <a:xfrm>
              <a:off x="349923" y="316744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4"/>
            <p:cNvSpPr/>
            <p:nvPr/>
          </p:nvSpPr>
          <p:spPr>
            <a:xfrm>
              <a:off x="349923" y="320907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4"/>
            <p:cNvSpPr/>
            <p:nvPr/>
          </p:nvSpPr>
          <p:spPr>
            <a:xfrm>
              <a:off x="349923" y="325070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4"/>
            <p:cNvSpPr/>
            <p:nvPr/>
          </p:nvSpPr>
          <p:spPr>
            <a:xfrm>
              <a:off x="349923" y="121283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4"/>
            <p:cNvSpPr/>
            <p:nvPr/>
          </p:nvSpPr>
          <p:spPr>
            <a:xfrm>
              <a:off x="349923" y="125276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4"/>
            <p:cNvSpPr/>
            <p:nvPr/>
          </p:nvSpPr>
          <p:spPr>
            <a:xfrm>
              <a:off x="349923" y="129438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4"/>
            <p:cNvSpPr/>
            <p:nvPr/>
          </p:nvSpPr>
          <p:spPr>
            <a:xfrm>
              <a:off x="349923" y="133601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4"/>
            <p:cNvSpPr/>
            <p:nvPr/>
          </p:nvSpPr>
          <p:spPr>
            <a:xfrm>
              <a:off x="349923" y="137764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4"/>
            <p:cNvSpPr/>
            <p:nvPr/>
          </p:nvSpPr>
          <p:spPr>
            <a:xfrm>
              <a:off x="349923" y="1417572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4"/>
            <p:cNvSpPr/>
            <p:nvPr/>
          </p:nvSpPr>
          <p:spPr>
            <a:xfrm>
              <a:off x="349923" y="145919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4"/>
            <p:cNvSpPr/>
            <p:nvPr/>
          </p:nvSpPr>
          <p:spPr>
            <a:xfrm>
              <a:off x="349923" y="150082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4"/>
            <p:cNvSpPr/>
            <p:nvPr/>
          </p:nvSpPr>
          <p:spPr>
            <a:xfrm>
              <a:off x="349923" y="154245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4"/>
            <p:cNvSpPr/>
            <p:nvPr/>
          </p:nvSpPr>
          <p:spPr>
            <a:xfrm>
              <a:off x="349923" y="162417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7"/>
                    <a:pt x="29" y="137"/>
                    <a:pt x="69" y="137"/>
                  </a:cubicBezTo>
                  <a:cubicBezTo>
                    <a:pt x="98" y="137"/>
                    <a:pt x="127" y="107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24"/>
            <p:cNvSpPr/>
            <p:nvPr/>
          </p:nvSpPr>
          <p:spPr>
            <a:xfrm>
              <a:off x="349923" y="166563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24"/>
            <p:cNvSpPr/>
            <p:nvPr/>
          </p:nvSpPr>
          <p:spPr>
            <a:xfrm>
              <a:off x="349923" y="170743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24"/>
            <p:cNvSpPr/>
            <p:nvPr/>
          </p:nvSpPr>
          <p:spPr>
            <a:xfrm>
              <a:off x="349923" y="174736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24"/>
            <p:cNvSpPr/>
            <p:nvPr/>
          </p:nvSpPr>
          <p:spPr>
            <a:xfrm>
              <a:off x="349923" y="178881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24"/>
            <p:cNvSpPr/>
            <p:nvPr/>
          </p:nvSpPr>
          <p:spPr>
            <a:xfrm>
              <a:off x="349923" y="183061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24"/>
            <p:cNvSpPr/>
            <p:nvPr/>
          </p:nvSpPr>
          <p:spPr>
            <a:xfrm>
              <a:off x="349923" y="187207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4"/>
            <p:cNvSpPr/>
            <p:nvPr/>
          </p:nvSpPr>
          <p:spPr>
            <a:xfrm>
              <a:off x="338199" y="2234996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7"/>
                    <a:pt x="59" y="266"/>
                    <a:pt x="138" y="266"/>
                  </a:cubicBezTo>
                  <a:cubicBezTo>
                    <a:pt x="207" y="266"/>
                    <a:pt x="265" y="207"/>
                    <a:pt x="265" y="13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4"/>
            <p:cNvSpPr/>
            <p:nvPr/>
          </p:nvSpPr>
          <p:spPr>
            <a:xfrm>
              <a:off x="338199" y="1572357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38" y="1"/>
                  </a:moveTo>
                  <a:cubicBezTo>
                    <a:pt x="59" y="1"/>
                    <a:pt x="0" y="60"/>
                    <a:pt x="0" y="129"/>
                  </a:cubicBezTo>
                  <a:cubicBezTo>
                    <a:pt x="0" y="197"/>
                    <a:pt x="59" y="256"/>
                    <a:pt x="138" y="256"/>
                  </a:cubicBezTo>
                  <a:cubicBezTo>
                    <a:pt x="207" y="256"/>
                    <a:pt x="265" y="197"/>
                    <a:pt x="265" y="129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4"/>
            <p:cNvSpPr/>
            <p:nvPr/>
          </p:nvSpPr>
          <p:spPr>
            <a:xfrm>
              <a:off x="338199" y="1902147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28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4"/>
            <p:cNvSpPr/>
            <p:nvPr/>
          </p:nvSpPr>
          <p:spPr>
            <a:xfrm>
              <a:off x="349923" y="195379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4"/>
            <p:cNvSpPr/>
            <p:nvPr/>
          </p:nvSpPr>
          <p:spPr>
            <a:xfrm>
              <a:off x="349923" y="199525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4"/>
            <p:cNvSpPr/>
            <p:nvPr/>
          </p:nvSpPr>
          <p:spPr>
            <a:xfrm>
              <a:off x="349923" y="203705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4"/>
            <p:cNvSpPr/>
            <p:nvPr/>
          </p:nvSpPr>
          <p:spPr>
            <a:xfrm>
              <a:off x="349923" y="207698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4"/>
            <p:cNvSpPr/>
            <p:nvPr/>
          </p:nvSpPr>
          <p:spPr>
            <a:xfrm>
              <a:off x="349923" y="211860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4"/>
            <p:cNvSpPr/>
            <p:nvPr/>
          </p:nvSpPr>
          <p:spPr>
            <a:xfrm>
              <a:off x="349923" y="216023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24"/>
            <p:cNvSpPr/>
            <p:nvPr/>
          </p:nvSpPr>
          <p:spPr>
            <a:xfrm>
              <a:off x="349923" y="2201694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24"/>
            <p:cNvSpPr/>
            <p:nvPr/>
          </p:nvSpPr>
          <p:spPr>
            <a:xfrm>
              <a:off x="349923" y="13902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4"/>
            <p:cNvSpPr/>
            <p:nvPr/>
          </p:nvSpPr>
          <p:spPr>
            <a:xfrm>
              <a:off x="349923" y="18047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4"/>
            <p:cNvSpPr/>
            <p:nvPr/>
          </p:nvSpPr>
          <p:spPr>
            <a:xfrm>
              <a:off x="349923" y="220405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4"/>
            <p:cNvSpPr/>
            <p:nvPr/>
          </p:nvSpPr>
          <p:spPr>
            <a:xfrm>
              <a:off x="349923" y="26220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4"/>
            <p:cNvSpPr/>
            <p:nvPr/>
          </p:nvSpPr>
          <p:spPr>
            <a:xfrm>
              <a:off x="349923" y="303660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4"/>
            <p:cNvSpPr/>
            <p:nvPr/>
          </p:nvSpPr>
          <p:spPr>
            <a:xfrm>
              <a:off x="349923" y="34545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24"/>
            <p:cNvSpPr/>
            <p:nvPr/>
          </p:nvSpPr>
          <p:spPr>
            <a:xfrm>
              <a:off x="349923" y="38538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4"/>
            <p:cNvSpPr/>
            <p:nvPr/>
          </p:nvSpPr>
          <p:spPr>
            <a:xfrm>
              <a:off x="349923" y="46864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4"/>
            <p:cNvSpPr/>
            <p:nvPr/>
          </p:nvSpPr>
          <p:spPr>
            <a:xfrm>
              <a:off x="349923" y="51009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4"/>
            <p:cNvSpPr/>
            <p:nvPr/>
          </p:nvSpPr>
          <p:spPr>
            <a:xfrm>
              <a:off x="349923" y="55019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4"/>
            <p:cNvSpPr/>
            <p:nvPr/>
          </p:nvSpPr>
          <p:spPr>
            <a:xfrm>
              <a:off x="349923" y="59182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4"/>
            <p:cNvSpPr/>
            <p:nvPr/>
          </p:nvSpPr>
          <p:spPr>
            <a:xfrm>
              <a:off x="349923" y="63345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4"/>
            <p:cNvSpPr/>
            <p:nvPr/>
          </p:nvSpPr>
          <p:spPr>
            <a:xfrm>
              <a:off x="349923" y="67507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4"/>
            <p:cNvSpPr/>
            <p:nvPr/>
          </p:nvSpPr>
          <p:spPr>
            <a:xfrm>
              <a:off x="349923" y="75663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4"/>
            <p:cNvSpPr/>
            <p:nvPr/>
          </p:nvSpPr>
          <p:spPr>
            <a:xfrm>
              <a:off x="349923" y="79826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4"/>
            <p:cNvSpPr/>
            <p:nvPr/>
          </p:nvSpPr>
          <p:spPr>
            <a:xfrm>
              <a:off x="349923" y="83988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4"/>
            <p:cNvSpPr/>
            <p:nvPr/>
          </p:nvSpPr>
          <p:spPr>
            <a:xfrm>
              <a:off x="349923" y="87981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24"/>
            <p:cNvSpPr/>
            <p:nvPr/>
          </p:nvSpPr>
          <p:spPr>
            <a:xfrm>
              <a:off x="349923" y="92144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24"/>
            <p:cNvSpPr/>
            <p:nvPr/>
          </p:nvSpPr>
          <p:spPr>
            <a:xfrm>
              <a:off x="349923" y="963070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24"/>
            <p:cNvSpPr/>
            <p:nvPr/>
          </p:nvSpPr>
          <p:spPr>
            <a:xfrm>
              <a:off x="349923" y="1044625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4"/>
            <p:cNvSpPr/>
            <p:nvPr/>
          </p:nvSpPr>
          <p:spPr>
            <a:xfrm>
              <a:off x="349923" y="1086253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4"/>
            <p:cNvSpPr/>
            <p:nvPr/>
          </p:nvSpPr>
          <p:spPr>
            <a:xfrm>
              <a:off x="349923" y="112788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4"/>
            <p:cNvSpPr/>
            <p:nvPr/>
          </p:nvSpPr>
          <p:spPr>
            <a:xfrm>
              <a:off x="349923" y="116950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4"/>
            <p:cNvSpPr/>
            <p:nvPr/>
          </p:nvSpPr>
          <p:spPr>
            <a:xfrm>
              <a:off x="349923" y="120943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4"/>
            <p:cNvSpPr/>
            <p:nvPr/>
          </p:nvSpPr>
          <p:spPr>
            <a:xfrm>
              <a:off x="349923" y="-106154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4"/>
            <p:cNvSpPr/>
            <p:nvPr/>
          </p:nvSpPr>
          <p:spPr>
            <a:xfrm>
              <a:off x="349923" y="-1019918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4"/>
            <p:cNvSpPr/>
            <p:nvPr/>
          </p:nvSpPr>
          <p:spPr>
            <a:xfrm>
              <a:off x="349923" y="-97829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4"/>
            <p:cNvSpPr/>
            <p:nvPr/>
          </p:nvSpPr>
          <p:spPr>
            <a:xfrm>
              <a:off x="349923" y="-93666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4"/>
            <p:cNvSpPr/>
            <p:nvPr/>
          </p:nvSpPr>
          <p:spPr>
            <a:xfrm>
              <a:off x="349923" y="-89656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7"/>
                    <a:pt x="29" y="137"/>
                    <a:pt x="69" y="137"/>
                  </a:cubicBezTo>
                  <a:cubicBezTo>
                    <a:pt x="98" y="137"/>
                    <a:pt x="127" y="107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24"/>
            <p:cNvSpPr/>
            <p:nvPr/>
          </p:nvSpPr>
          <p:spPr>
            <a:xfrm>
              <a:off x="349923" y="-855108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24"/>
            <p:cNvSpPr/>
            <p:nvPr/>
          </p:nvSpPr>
          <p:spPr>
            <a:xfrm>
              <a:off x="349923" y="-81348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4"/>
            <p:cNvSpPr/>
            <p:nvPr/>
          </p:nvSpPr>
          <p:spPr>
            <a:xfrm>
              <a:off x="349923" y="-771853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24"/>
            <p:cNvSpPr/>
            <p:nvPr/>
          </p:nvSpPr>
          <p:spPr>
            <a:xfrm>
              <a:off x="349923" y="-731925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40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4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24"/>
            <p:cNvSpPr/>
            <p:nvPr/>
          </p:nvSpPr>
          <p:spPr>
            <a:xfrm>
              <a:off x="349923" y="-690128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24"/>
            <p:cNvSpPr/>
            <p:nvPr/>
          </p:nvSpPr>
          <p:spPr>
            <a:xfrm>
              <a:off x="349923" y="-64867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38"/>
                    <a:pt x="69" y="138"/>
                  </a:cubicBezTo>
                  <a:cubicBezTo>
                    <a:pt x="98" y="138"/>
                    <a:pt x="127" y="99"/>
                    <a:pt x="127" y="70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24"/>
            <p:cNvSpPr/>
            <p:nvPr/>
          </p:nvSpPr>
          <p:spPr>
            <a:xfrm>
              <a:off x="349923" y="-60687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24"/>
            <p:cNvSpPr/>
            <p:nvPr/>
          </p:nvSpPr>
          <p:spPr>
            <a:xfrm>
              <a:off x="349923" y="-525488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24"/>
            <p:cNvSpPr/>
            <p:nvPr/>
          </p:nvSpPr>
          <p:spPr>
            <a:xfrm>
              <a:off x="349923" y="-48369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4"/>
            <p:cNvSpPr/>
            <p:nvPr/>
          </p:nvSpPr>
          <p:spPr>
            <a:xfrm>
              <a:off x="349923" y="-442233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24"/>
            <p:cNvSpPr/>
            <p:nvPr/>
          </p:nvSpPr>
          <p:spPr>
            <a:xfrm>
              <a:off x="349923" y="-40043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24"/>
            <p:cNvSpPr/>
            <p:nvPr/>
          </p:nvSpPr>
          <p:spPr>
            <a:xfrm>
              <a:off x="349923" y="-360508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24"/>
            <p:cNvSpPr/>
            <p:nvPr/>
          </p:nvSpPr>
          <p:spPr>
            <a:xfrm>
              <a:off x="349923" y="-319050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6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24"/>
            <p:cNvSpPr/>
            <p:nvPr/>
          </p:nvSpPr>
          <p:spPr>
            <a:xfrm>
              <a:off x="349923" y="-27725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24"/>
            <p:cNvSpPr/>
            <p:nvPr/>
          </p:nvSpPr>
          <p:spPr>
            <a:xfrm>
              <a:off x="338199" y="85669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1"/>
                  </a:moveTo>
                  <a:cubicBezTo>
                    <a:pt x="59" y="1"/>
                    <a:pt x="0" y="59"/>
                    <a:pt x="0" y="13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38"/>
                  </a:cubicBezTo>
                  <a:cubicBezTo>
                    <a:pt x="265" y="59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24"/>
            <p:cNvSpPr/>
            <p:nvPr/>
          </p:nvSpPr>
          <p:spPr>
            <a:xfrm>
              <a:off x="338199" y="415289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3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4"/>
            <p:cNvSpPr/>
            <p:nvPr/>
          </p:nvSpPr>
          <p:spPr>
            <a:xfrm>
              <a:off x="338199" y="704981"/>
              <a:ext cx="45195" cy="43497"/>
            </a:xfrm>
            <a:custGeom>
              <a:avLst/>
              <a:gdLst/>
              <a:ahLst/>
              <a:cxnLst/>
              <a:rect l="l" t="t" r="r" b="b"/>
              <a:pathLst>
                <a:path w="266" h="256" extrusionOk="0">
                  <a:moveTo>
                    <a:pt x="138" y="1"/>
                  </a:moveTo>
                  <a:cubicBezTo>
                    <a:pt x="59" y="1"/>
                    <a:pt x="0" y="60"/>
                    <a:pt x="0" y="128"/>
                  </a:cubicBezTo>
                  <a:cubicBezTo>
                    <a:pt x="0" y="197"/>
                    <a:pt x="59" y="256"/>
                    <a:pt x="138" y="256"/>
                  </a:cubicBezTo>
                  <a:cubicBezTo>
                    <a:pt x="207" y="256"/>
                    <a:pt x="265" y="197"/>
                    <a:pt x="265" y="12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4"/>
            <p:cNvSpPr/>
            <p:nvPr/>
          </p:nvSpPr>
          <p:spPr>
            <a:xfrm>
              <a:off x="338199" y="992974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1"/>
                  </a:moveTo>
                  <a:cubicBezTo>
                    <a:pt x="59" y="1"/>
                    <a:pt x="0" y="60"/>
                    <a:pt x="0" y="129"/>
                  </a:cubicBezTo>
                  <a:cubicBezTo>
                    <a:pt x="0" y="207"/>
                    <a:pt x="59" y="266"/>
                    <a:pt x="138" y="266"/>
                  </a:cubicBezTo>
                  <a:cubicBezTo>
                    <a:pt x="207" y="266"/>
                    <a:pt x="265" y="207"/>
                    <a:pt x="265" y="129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24"/>
            <p:cNvSpPr/>
            <p:nvPr/>
          </p:nvSpPr>
          <p:spPr>
            <a:xfrm>
              <a:off x="338199" y="-576970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0"/>
                  </a:moveTo>
                  <a:cubicBezTo>
                    <a:pt x="59" y="0"/>
                    <a:pt x="0" y="59"/>
                    <a:pt x="0" y="127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27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4"/>
            <p:cNvSpPr/>
            <p:nvPr/>
          </p:nvSpPr>
          <p:spPr>
            <a:xfrm>
              <a:off x="338199" y="-247350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38" y="1"/>
                  </a:moveTo>
                  <a:cubicBezTo>
                    <a:pt x="59" y="1"/>
                    <a:pt x="0" y="60"/>
                    <a:pt x="0" y="128"/>
                  </a:cubicBezTo>
                  <a:cubicBezTo>
                    <a:pt x="0" y="206"/>
                    <a:pt x="59" y="265"/>
                    <a:pt x="138" y="265"/>
                  </a:cubicBezTo>
                  <a:cubicBezTo>
                    <a:pt x="207" y="265"/>
                    <a:pt x="265" y="206"/>
                    <a:pt x="265" y="128"/>
                  </a:cubicBezTo>
                  <a:cubicBezTo>
                    <a:pt x="265" y="60"/>
                    <a:pt x="207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4"/>
            <p:cNvSpPr/>
            <p:nvPr/>
          </p:nvSpPr>
          <p:spPr>
            <a:xfrm>
              <a:off x="349923" y="-195698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4"/>
            <p:cNvSpPr/>
            <p:nvPr/>
          </p:nvSpPr>
          <p:spPr>
            <a:xfrm>
              <a:off x="349923" y="-15407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4"/>
            <p:cNvSpPr/>
            <p:nvPr/>
          </p:nvSpPr>
          <p:spPr>
            <a:xfrm>
              <a:off x="349923" y="-11244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6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4"/>
            <p:cNvSpPr/>
            <p:nvPr/>
          </p:nvSpPr>
          <p:spPr>
            <a:xfrm>
              <a:off x="349923" y="-70816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4"/>
            <p:cNvSpPr/>
            <p:nvPr/>
          </p:nvSpPr>
          <p:spPr>
            <a:xfrm>
              <a:off x="349923" y="-30888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4"/>
            <p:cNvSpPr/>
            <p:nvPr/>
          </p:nvSpPr>
          <p:spPr>
            <a:xfrm>
              <a:off x="349923" y="1074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4"/>
            <p:cNvSpPr/>
            <p:nvPr/>
          </p:nvSpPr>
          <p:spPr>
            <a:xfrm>
              <a:off x="349923" y="5236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6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4"/>
            <p:cNvSpPr/>
            <p:nvPr/>
          </p:nvSpPr>
          <p:spPr>
            <a:xfrm>
              <a:off x="349923" y="-1354635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4"/>
            <p:cNvSpPr/>
            <p:nvPr/>
          </p:nvSpPr>
          <p:spPr>
            <a:xfrm>
              <a:off x="349923" y="-131453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4"/>
            <p:cNvSpPr/>
            <p:nvPr/>
          </p:nvSpPr>
          <p:spPr>
            <a:xfrm>
              <a:off x="349923" y="-127291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4"/>
            <p:cNvSpPr/>
            <p:nvPr/>
          </p:nvSpPr>
          <p:spPr>
            <a:xfrm>
              <a:off x="349923" y="-1231452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6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6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4"/>
            <p:cNvSpPr/>
            <p:nvPr/>
          </p:nvSpPr>
          <p:spPr>
            <a:xfrm>
              <a:off x="349923" y="-1189655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6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6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4"/>
            <p:cNvSpPr/>
            <p:nvPr/>
          </p:nvSpPr>
          <p:spPr>
            <a:xfrm>
              <a:off x="349923" y="-114972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6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4"/>
            <p:cNvSpPr/>
            <p:nvPr/>
          </p:nvSpPr>
          <p:spPr>
            <a:xfrm>
              <a:off x="349923" y="-1108100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6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6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4"/>
            <p:cNvSpPr/>
            <p:nvPr/>
          </p:nvSpPr>
          <p:spPr>
            <a:xfrm>
              <a:off x="338199" y="-1078196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8" y="0"/>
                  </a:moveTo>
                  <a:cubicBezTo>
                    <a:pt x="59" y="0"/>
                    <a:pt x="0" y="59"/>
                    <a:pt x="0" y="138"/>
                  </a:cubicBezTo>
                  <a:cubicBezTo>
                    <a:pt x="0" y="207"/>
                    <a:pt x="59" y="265"/>
                    <a:pt x="138" y="265"/>
                  </a:cubicBezTo>
                  <a:cubicBezTo>
                    <a:pt x="207" y="265"/>
                    <a:pt x="265" y="207"/>
                    <a:pt x="265" y="138"/>
                  </a:cubicBezTo>
                  <a:cubicBezTo>
                    <a:pt x="265" y="59"/>
                    <a:pt x="207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4"/>
            <p:cNvSpPr/>
            <p:nvPr/>
          </p:nvSpPr>
          <p:spPr>
            <a:xfrm>
              <a:off x="1261474" y="961371"/>
              <a:ext cx="569352" cy="605050"/>
            </a:xfrm>
            <a:custGeom>
              <a:avLst/>
              <a:gdLst/>
              <a:ahLst/>
              <a:cxnLst/>
              <a:rect l="l" t="t" r="r" b="b"/>
              <a:pathLst>
                <a:path w="3351" h="3561" extrusionOk="0">
                  <a:moveTo>
                    <a:pt x="1676" y="1"/>
                  </a:moveTo>
                  <a:cubicBezTo>
                    <a:pt x="1649" y="1"/>
                    <a:pt x="1622" y="21"/>
                    <a:pt x="1622" y="60"/>
                  </a:cubicBezTo>
                  <a:lnTo>
                    <a:pt x="1622" y="452"/>
                  </a:lnTo>
                  <a:lnTo>
                    <a:pt x="1308" y="138"/>
                  </a:lnTo>
                  <a:cubicBezTo>
                    <a:pt x="1297" y="127"/>
                    <a:pt x="1285" y="122"/>
                    <a:pt x="1273" y="122"/>
                  </a:cubicBezTo>
                  <a:cubicBezTo>
                    <a:pt x="1231" y="122"/>
                    <a:pt x="1192" y="178"/>
                    <a:pt x="1230" y="217"/>
                  </a:cubicBezTo>
                  <a:lnTo>
                    <a:pt x="1622" y="609"/>
                  </a:lnTo>
                  <a:lnTo>
                    <a:pt x="1622" y="1010"/>
                  </a:lnTo>
                  <a:cubicBezTo>
                    <a:pt x="1514" y="902"/>
                    <a:pt x="1416" y="794"/>
                    <a:pt x="1308" y="696"/>
                  </a:cubicBezTo>
                  <a:cubicBezTo>
                    <a:pt x="1296" y="685"/>
                    <a:pt x="1283" y="680"/>
                    <a:pt x="1270" y="680"/>
                  </a:cubicBezTo>
                  <a:cubicBezTo>
                    <a:pt x="1229" y="680"/>
                    <a:pt x="1193" y="728"/>
                    <a:pt x="1230" y="765"/>
                  </a:cubicBezTo>
                  <a:cubicBezTo>
                    <a:pt x="1358" y="902"/>
                    <a:pt x="1495" y="1029"/>
                    <a:pt x="1622" y="1167"/>
                  </a:cubicBezTo>
                  <a:lnTo>
                    <a:pt x="1622" y="1392"/>
                  </a:lnTo>
                  <a:cubicBezTo>
                    <a:pt x="1514" y="1412"/>
                    <a:pt x="1426" y="1471"/>
                    <a:pt x="1367" y="1549"/>
                  </a:cubicBezTo>
                  <a:cubicBezTo>
                    <a:pt x="1308" y="1510"/>
                    <a:pt x="1240" y="1471"/>
                    <a:pt x="1171" y="1432"/>
                  </a:cubicBezTo>
                  <a:lnTo>
                    <a:pt x="1171" y="1412"/>
                  </a:lnTo>
                  <a:lnTo>
                    <a:pt x="1024" y="883"/>
                  </a:lnTo>
                  <a:cubicBezTo>
                    <a:pt x="1017" y="855"/>
                    <a:pt x="995" y="844"/>
                    <a:pt x="973" y="844"/>
                  </a:cubicBezTo>
                  <a:cubicBezTo>
                    <a:pt x="939" y="844"/>
                    <a:pt x="904" y="871"/>
                    <a:pt x="916" y="912"/>
                  </a:cubicBezTo>
                  <a:cubicBezTo>
                    <a:pt x="955" y="1059"/>
                    <a:pt x="1005" y="1206"/>
                    <a:pt x="1044" y="1353"/>
                  </a:cubicBezTo>
                  <a:cubicBezTo>
                    <a:pt x="926" y="1284"/>
                    <a:pt x="809" y="1225"/>
                    <a:pt x="691" y="1157"/>
                  </a:cubicBezTo>
                  <a:lnTo>
                    <a:pt x="691" y="1138"/>
                  </a:lnTo>
                  <a:lnTo>
                    <a:pt x="544" y="609"/>
                  </a:lnTo>
                  <a:cubicBezTo>
                    <a:pt x="536" y="581"/>
                    <a:pt x="514" y="569"/>
                    <a:pt x="492" y="569"/>
                  </a:cubicBezTo>
                  <a:cubicBezTo>
                    <a:pt x="459" y="569"/>
                    <a:pt x="425" y="596"/>
                    <a:pt x="436" y="638"/>
                  </a:cubicBezTo>
                  <a:cubicBezTo>
                    <a:pt x="476" y="785"/>
                    <a:pt x="515" y="931"/>
                    <a:pt x="563" y="1079"/>
                  </a:cubicBezTo>
                  <a:cubicBezTo>
                    <a:pt x="544" y="1069"/>
                    <a:pt x="515" y="1049"/>
                    <a:pt x="495" y="1040"/>
                  </a:cubicBezTo>
                  <a:cubicBezTo>
                    <a:pt x="397" y="981"/>
                    <a:pt x="299" y="931"/>
                    <a:pt x="201" y="873"/>
                  </a:cubicBezTo>
                  <a:cubicBezTo>
                    <a:pt x="192" y="866"/>
                    <a:pt x="183" y="864"/>
                    <a:pt x="174" y="864"/>
                  </a:cubicBezTo>
                  <a:cubicBezTo>
                    <a:pt x="129" y="864"/>
                    <a:pt x="103" y="938"/>
                    <a:pt x="152" y="971"/>
                  </a:cubicBezTo>
                  <a:cubicBezTo>
                    <a:pt x="269" y="1029"/>
                    <a:pt x="378" y="1098"/>
                    <a:pt x="495" y="1167"/>
                  </a:cubicBezTo>
                  <a:cubicBezTo>
                    <a:pt x="348" y="1206"/>
                    <a:pt x="211" y="1236"/>
                    <a:pt x="64" y="1275"/>
                  </a:cubicBezTo>
                  <a:cubicBezTo>
                    <a:pt x="1" y="1293"/>
                    <a:pt x="21" y="1385"/>
                    <a:pt x="77" y="1385"/>
                  </a:cubicBezTo>
                  <a:cubicBezTo>
                    <a:pt x="82" y="1385"/>
                    <a:pt x="87" y="1384"/>
                    <a:pt x="93" y="1382"/>
                  </a:cubicBezTo>
                  <a:cubicBezTo>
                    <a:pt x="269" y="1334"/>
                    <a:pt x="446" y="1284"/>
                    <a:pt x="632" y="1245"/>
                  </a:cubicBezTo>
                  <a:cubicBezTo>
                    <a:pt x="740" y="1314"/>
                    <a:pt x="857" y="1373"/>
                    <a:pt x="975" y="1441"/>
                  </a:cubicBezTo>
                  <a:cubicBezTo>
                    <a:pt x="838" y="1480"/>
                    <a:pt x="691" y="1519"/>
                    <a:pt x="544" y="1549"/>
                  </a:cubicBezTo>
                  <a:cubicBezTo>
                    <a:pt x="481" y="1567"/>
                    <a:pt x="501" y="1659"/>
                    <a:pt x="557" y="1659"/>
                  </a:cubicBezTo>
                  <a:cubicBezTo>
                    <a:pt x="562" y="1659"/>
                    <a:pt x="568" y="1658"/>
                    <a:pt x="574" y="1657"/>
                  </a:cubicBezTo>
                  <a:cubicBezTo>
                    <a:pt x="750" y="1608"/>
                    <a:pt x="936" y="1569"/>
                    <a:pt x="1112" y="1519"/>
                  </a:cubicBezTo>
                  <a:cubicBezTo>
                    <a:pt x="1181" y="1559"/>
                    <a:pt x="1249" y="1598"/>
                    <a:pt x="1318" y="1647"/>
                  </a:cubicBezTo>
                  <a:cubicBezTo>
                    <a:pt x="1308" y="1686"/>
                    <a:pt x="1299" y="1726"/>
                    <a:pt x="1299" y="1765"/>
                  </a:cubicBezTo>
                  <a:cubicBezTo>
                    <a:pt x="1299" y="1824"/>
                    <a:pt x="1308" y="1872"/>
                    <a:pt x="1328" y="1922"/>
                  </a:cubicBezTo>
                  <a:lnTo>
                    <a:pt x="1122" y="2039"/>
                  </a:lnTo>
                  <a:lnTo>
                    <a:pt x="1103" y="2039"/>
                  </a:lnTo>
                  <a:cubicBezTo>
                    <a:pt x="926" y="1990"/>
                    <a:pt x="750" y="1941"/>
                    <a:pt x="574" y="1902"/>
                  </a:cubicBezTo>
                  <a:cubicBezTo>
                    <a:pt x="568" y="1900"/>
                    <a:pt x="562" y="1900"/>
                    <a:pt x="557" y="1900"/>
                  </a:cubicBezTo>
                  <a:cubicBezTo>
                    <a:pt x="501" y="1900"/>
                    <a:pt x="481" y="1991"/>
                    <a:pt x="544" y="2000"/>
                  </a:cubicBezTo>
                  <a:lnTo>
                    <a:pt x="985" y="2118"/>
                  </a:lnTo>
                  <a:cubicBezTo>
                    <a:pt x="868" y="2186"/>
                    <a:pt x="750" y="2255"/>
                    <a:pt x="642" y="2323"/>
                  </a:cubicBezTo>
                  <a:cubicBezTo>
                    <a:pt x="632" y="2314"/>
                    <a:pt x="632" y="2314"/>
                    <a:pt x="622" y="2314"/>
                  </a:cubicBezTo>
                  <a:cubicBezTo>
                    <a:pt x="446" y="2264"/>
                    <a:pt x="269" y="2225"/>
                    <a:pt x="84" y="2176"/>
                  </a:cubicBezTo>
                  <a:cubicBezTo>
                    <a:pt x="79" y="2175"/>
                    <a:pt x="74" y="2174"/>
                    <a:pt x="70" y="2174"/>
                  </a:cubicBezTo>
                  <a:cubicBezTo>
                    <a:pt x="21" y="2174"/>
                    <a:pt x="1" y="2266"/>
                    <a:pt x="64" y="2284"/>
                  </a:cubicBezTo>
                  <a:cubicBezTo>
                    <a:pt x="211" y="2323"/>
                    <a:pt x="358" y="2353"/>
                    <a:pt x="505" y="2392"/>
                  </a:cubicBezTo>
                  <a:cubicBezTo>
                    <a:pt x="485" y="2412"/>
                    <a:pt x="465" y="2421"/>
                    <a:pt x="446" y="2431"/>
                  </a:cubicBezTo>
                  <a:cubicBezTo>
                    <a:pt x="348" y="2490"/>
                    <a:pt x="250" y="2549"/>
                    <a:pt x="152" y="2597"/>
                  </a:cubicBezTo>
                  <a:cubicBezTo>
                    <a:pt x="101" y="2631"/>
                    <a:pt x="131" y="2701"/>
                    <a:pt x="177" y="2701"/>
                  </a:cubicBezTo>
                  <a:cubicBezTo>
                    <a:pt x="185" y="2701"/>
                    <a:pt x="193" y="2700"/>
                    <a:pt x="201" y="2695"/>
                  </a:cubicBezTo>
                  <a:cubicBezTo>
                    <a:pt x="319" y="2627"/>
                    <a:pt x="436" y="2558"/>
                    <a:pt x="554" y="2499"/>
                  </a:cubicBezTo>
                  <a:lnTo>
                    <a:pt x="554" y="2499"/>
                  </a:lnTo>
                  <a:cubicBezTo>
                    <a:pt x="505" y="2637"/>
                    <a:pt x="465" y="2784"/>
                    <a:pt x="426" y="2921"/>
                  </a:cubicBezTo>
                  <a:cubicBezTo>
                    <a:pt x="414" y="2962"/>
                    <a:pt x="449" y="2989"/>
                    <a:pt x="483" y="2989"/>
                  </a:cubicBezTo>
                  <a:cubicBezTo>
                    <a:pt x="505" y="2989"/>
                    <a:pt x="527" y="2978"/>
                    <a:pt x="534" y="2950"/>
                  </a:cubicBezTo>
                  <a:lnTo>
                    <a:pt x="681" y="2421"/>
                  </a:lnTo>
                  <a:lnTo>
                    <a:pt x="1034" y="2216"/>
                  </a:lnTo>
                  <a:lnTo>
                    <a:pt x="1034" y="2216"/>
                  </a:lnTo>
                  <a:cubicBezTo>
                    <a:pt x="995" y="2362"/>
                    <a:pt x="955" y="2499"/>
                    <a:pt x="916" y="2647"/>
                  </a:cubicBezTo>
                  <a:cubicBezTo>
                    <a:pt x="904" y="2688"/>
                    <a:pt x="935" y="2715"/>
                    <a:pt x="966" y="2715"/>
                  </a:cubicBezTo>
                  <a:cubicBezTo>
                    <a:pt x="986" y="2715"/>
                    <a:pt x="1006" y="2703"/>
                    <a:pt x="1014" y="2676"/>
                  </a:cubicBezTo>
                  <a:lnTo>
                    <a:pt x="1162" y="2147"/>
                  </a:lnTo>
                  <a:lnTo>
                    <a:pt x="1162" y="2137"/>
                  </a:lnTo>
                  <a:cubicBezTo>
                    <a:pt x="1240" y="2098"/>
                    <a:pt x="1318" y="2059"/>
                    <a:pt x="1387" y="2009"/>
                  </a:cubicBezTo>
                  <a:cubicBezTo>
                    <a:pt x="1445" y="2078"/>
                    <a:pt x="1524" y="2127"/>
                    <a:pt x="1622" y="2137"/>
                  </a:cubicBezTo>
                  <a:lnTo>
                    <a:pt x="1622" y="2392"/>
                  </a:lnTo>
                  <a:cubicBezTo>
                    <a:pt x="1612" y="2392"/>
                    <a:pt x="1612" y="2401"/>
                    <a:pt x="1602" y="2401"/>
                  </a:cubicBezTo>
                  <a:cubicBezTo>
                    <a:pt x="1475" y="2539"/>
                    <a:pt x="1347" y="2666"/>
                    <a:pt x="1220" y="2793"/>
                  </a:cubicBezTo>
                  <a:cubicBezTo>
                    <a:pt x="1182" y="2832"/>
                    <a:pt x="1221" y="2887"/>
                    <a:pt x="1263" y="2887"/>
                  </a:cubicBezTo>
                  <a:cubicBezTo>
                    <a:pt x="1275" y="2887"/>
                    <a:pt x="1288" y="2883"/>
                    <a:pt x="1299" y="2872"/>
                  </a:cubicBezTo>
                  <a:lnTo>
                    <a:pt x="1622" y="2549"/>
                  </a:lnTo>
                  <a:lnTo>
                    <a:pt x="1622" y="2950"/>
                  </a:lnTo>
                  <a:cubicBezTo>
                    <a:pt x="1612" y="2950"/>
                    <a:pt x="1612" y="2950"/>
                    <a:pt x="1602" y="2960"/>
                  </a:cubicBezTo>
                  <a:cubicBezTo>
                    <a:pt x="1475" y="3087"/>
                    <a:pt x="1347" y="3225"/>
                    <a:pt x="1220" y="3352"/>
                  </a:cubicBezTo>
                  <a:cubicBezTo>
                    <a:pt x="1182" y="3390"/>
                    <a:pt x="1221" y="3446"/>
                    <a:pt x="1263" y="3446"/>
                  </a:cubicBezTo>
                  <a:cubicBezTo>
                    <a:pt x="1275" y="3446"/>
                    <a:pt x="1288" y="3441"/>
                    <a:pt x="1299" y="3431"/>
                  </a:cubicBezTo>
                  <a:cubicBezTo>
                    <a:pt x="1406" y="3323"/>
                    <a:pt x="1514" y="3215"/>
                    <a:pt x="1622" y="3098"/>
                  </a:cubicBezTo>
                  <a:lnTo>
                    <a:pt x="1622" y="3176"/>
                  </a:lnTo>
                  <a:lnTo>
                    <a:pt x="1622" y="3509"/>
                  </a:lnTo>
                  <a:cubicBezTo>
                    <a:pt x="1622" y="3543"/>
                    <a:pt x="1649" y="3560"/>
                    <a:pt x="1676" y="3560"/>
                  </a:cubicBezTo>
                  <a:cubicBezTo>
                    <a:pt x="1703" y="3560"/>
                    <a:pt x="1730" y="3543"/>
                    <a:pt x="1730" y="3509"/>
                  </a:cubicBezTo>
                  <a:lnTo>
                    <a:pt x="1730" y="3117"/>
                  </a:lnTo>
                  <a:cubicBezTo>
                    <a:pt x="1828" y="3215"/>
                    <a:pt x="1935" y="3323"/>
                    <a:pt x="2033" y="3431"/>
                  </a:cubicBezTo>
                  <a:cubicBezTo>
                    <a:pt x="2044" y="3441"/>
                    <a:pt x="2057" y="3446"/>
                    <a:pt x="2069" y="3446"/>
                  </a:cubicBezTo>
                  <a:cubicBezTo>
                    <a:pt x="2111" y="3446"/>
                    <a:pt x="2150" y="3390"/>
                    <a:pt x="2112" y="3352"/>
                  </a:cubicBezTo>
                  <a:cubicBezTo>
                    <a:pt x="1985" y="3225"/>
                    <a:pt x="1857" y="3087"/>
                    <a:pt x="1730" y="2960"/>
                  </a:cubicBezTo>
                  <a:lnTo>
                    <a:pt x="1730" y="2558"/>
                  </a:lnTo>
                  <a:cubicBezTo>
                    <a:pt x="1828" y="2666"/>
                    <a:pt x="1935" y="2764"/>
                    <a:pt x="2033" y="2872"/>
                  </a:cubicBezTo>
                  <a:cubicBezTo>
                    <a:pt x="2044" y="2883"/>
                    <a:pt x="2057" y="2887"/>
                    <a:pt x="2069" y="2887"/>
                  </a:cubicBezTo>
                  <a:cubicBezTo>
                    <a:pt x="2111" y="2887"/>
                    <a:pt x="2150" y="2832"/>
                    <a:pt x="2112" y="2793"/>
                  </a:cubicBezTo>
                  <a:cubicBezTo>
                    <a:pt x="1985" y="2666"/>
                    <a:pt x="1857" y="2539"/>
                    <a:pt x="1730" y="2401"/>
                  </a:cubicBezTo>
                  <a:lnTo>
                    <a:pt x="1730" y="2137"/>
                  </a:lnTo>
                  <a:cubicBezTo>
                    <a:pt x="1818" y="2127"/>
                    <a:pt x="1906" y="2078"/>
                    <a:pt x="1965" y="2009"/>
                  </a:cubicBezTo>
                  <a:cubicBezTo>
                    <a:pt x="2033" y="2049"/>
                    <a:pt x="2102" y="2098"/>
                    <a:pt x="2171" y="2137"/>
                  </a:cubicBezTo>
                  <a:cubicBezTo>
                    <a:pt x="2171" y="2137"/>
                    <a:pt x="2171" y="2147"/>
                    <a:pt x="2181" y="2157"/>
                  </a:cubicBezTo>
                  <a:lnTo>
                    <a:pt x="2327" y="2686"/>
                  </a:lnTo>
                  <a:cubicBezTo>
                    <a:pt x="2335" y="2713"/>
                    <a:pt x="2355" y="2725"/>
                    <a:pt x="2376" y="2725"/>
                  </a:cubicBezTo>
                  <a:cubicBezTo>
                    <a:pt x="2408" y="2725"/>
                    <a:pt x="2441" y="2698"/>
                    <a:pt x="2436" y="2656"/>
                  </a:cubicBezTo>
                  <a:cubicBezTo>
                    <a:pt x="2386" y="2510"/>
                    <a:pt x="2347" y="2362"/>
                    <a:pt x="2308" y="2216"/>
                  </a:cubicBezTo>
                  <a:lnTo>
                    <a:pt x="2308" y="2216"/>
                  </a:lnTo>
                  <a:cubicBezTo>
                    <a:pt x="2425" y="2274"/>
                    <a:pt x="2543" y="2343"/>
                    <a:pt x="2660" y="2412"/>
                  </a:cubicBezTo>
                  <a:lnTo>
                    <a:pt x="2660" y="2431"/>
                  </a:lnTo>
                  <a:lnTo>
                    <a:pt x="2808" y="2960"/>
                  </a:lnTo>
                  <a:cubicBezTo>
                    <a:pt x="2816" y="2987"/>
                    <a:pt x="2837" y="2999"/>
                    <a:pt x="2859" y="2999"/>
                  </a:cubicBezTo>
                  <a:cubicBezTo>
                    <a:pt x="2893" y="2999"/>
                    <a:pt x="2927" y="2972"/>
                    <a:pt x="2915" y="2931"/>
                  </a:cubicBezTo>
                  <a:cubicBezTo>
                    <a:pt x="2867" y="2784"/>
                    <a:pt x="2827" y="2637"/>
                    <a:pt x="2788" y="2490"/>
                  </a:cubicBezTo>
                  <a:lnTo>
                    <a:pt x="2788" y="2490"/>
                  </a:lnTo>
                  <a:cubicBezTo>
                    <a:pt x="2808" y="2499"/>
                    <a:pt x="2827" y="2510"/>
                    <a:pt x="2856" y="2529"/>
                  </a:cubicBezTo>
                  <a:cubicBezTo>
                    <a:pt x="2945" y="2578"/>
                    <a:pt x="3043" y="2637"/>
                    <a:pt x="3141" y="2695"/>
                  </a:cubicBezTo>
                  <a:cubicBezTo>
                    <a:pt x="3149" y="2700"/>
                    <a:pt x="3157" y="2701"/>
                    <a:pt x="3165" y="2701"/>
                  </a:cubicBezTo>
                  <a:cubicBezTo>
                    <a:pt x="3214" y="2701"/>
                    <a:pt x="3250" y="2631"/>
                    <a:pt x="3200" y="2597"/>
                  </a:cubicBezTo>
                  <a:cubicBezTo>
                    <a:pt x="3082" y="2539"/>
                    <a:pt x="2965" y="2470"/>
                    <a:pt x="2856" y="2401"/>
                  </a:cubicBezTo>
                  <a:cubicBezTo>
                    <a:pt x="2994" y="2362"/>
                    <a:pt x="3141" y="2333"/>
                    <a:pt x="3278" y="2294"/>
                  </a:cubicBezTo>
                  <a:cubicBezTo>
                    <a:pt x="3341" y="2276"/>
                    <a:pt x="3322" y="2183"/>
                    <a:pt x="3273" y="2183"/>
                  </a:cubicBezTo>
                  <a:cubicBezTo>
                    <a:pt x="3268" y="2183"/>
                    <a:pt x="3263" y="2184"/>
                    <a:pt x="3259" y="2186"/>
                  </a:cubicBezTo>
                  <a:cubicBezTo>
                    <a:pt x="3072" y="2235"/>
                    <a:pt x="2896" y="2274"/>
                    <a:pt x="2719" y="2323"/>
                  </a:cubicBezTo>
                  <a:cubicBezTo>
                    <a:pt x="2602" y="2255"/>
                    <a:pt x="2484" y="2186"/>
                    <a:pt x="2377" y="2127"/>
                  </a:cubicBezTo>
                  <a:cubicBezTo>
                    <a:pt x="2514" y="2088"/>
                    <a:pt x="2660" y="2049"/>
                    <a:pt x="2798" y="2009"/>
                  </a:cubicBezTo>
                  <a:cubicBezTo>
                    <a:pt x="2861" y="2001"/>
                    <a:pt x="2841" y="1909"/>
                    <a:pt x="2785" y="1909"/>
                  </a:cubicBezTo>
                  <a:cubicBezTo>
                    <a:pt x="2780" y="1909"/>
                    <a:pt x="2774" y="1910"/>
                    <a:pt x="2769" y="1911"/>
                  </a:cubicBezTo>
                  <a:cubicBezTo>
                    <a:pt x="2592" y="1951"/>
                    <a:pt x="2416" y="2000"/>
                    <a:pt x="2240" y="2049"/>
                  </a:cubicBezTo>
                  <a:cubicBezTo>
                    <a:pt x="2161" y="2000"/>
                    <a:pt x="2092" y="1961"/>
                    <a:pt x="2024" y="1922"/>
                  </a:cubicBezTo>
                  <a:cubicBezTo>
                    <a:pt x="2044" y="1872"/>
                    <a:pt x="2053" y="1824"/>
                    <a:pt x="2053" y="1765"/>
                  </a:cubicBezTo>
                  <a:cubicBezTo>
                    <a:pt x="2053" y="1726"/>
                    <a:pt x="2044" y="1676"/>
                    <a:pt x="2033" y="1637"/>
                  </a:cubicBezTo>
                  <a:cubicBezTo>
                    <a:pt x="2092" y="1598"/>
                    <a:pt x="2161" y="1569"/>
                    <a:pt x="2229" y="1530"/>
                  </a:cubicBezTo>
                  <a:lnTo>
                    <a:pt x="2249" y="1530"/>
                  </a:lnTo>
                  <a:cubicBezTo>
                    <a:pt x="2425" y="1578"/>
                    <a:pt x="2602" y="1628"/>
                    <a:pt x="2778" y="1667"/>
                  </a:cubicBezTo>
                  <a:cubicBezTo>
                    <a:pt x="2784" y="1668"/>
                    <a:pt x="2789" y="1669"/>
                    <a:pt x="2794" y="1669"/>
                  </a:cubicBezTo>
                  <a:cubicBezTo>
                    <a:pt x="2851" y="1669"/>
                    <a:pt x="2870" y="1577"/>
                    <a:pt x="2808" y="1569"/>
                  </a:cubicBezTo>
                  <a:cubicBezTo>
                    <a:pt x="2660" y="1530"/>
                    <a:pt x="2514" y="1490"/>
                    <a:pt x="2357" y="1451"/>
                  </a:cubicBezTo>
                  <a:lnTo>
                    <a:pt x="2710" y="1245"/>
                  </a:lnTo>
                  <a:cubicBezTo>
                    <a:pt x="2719" y="1255"/>
                    <a:pt x="2719" y="1255"/>
                    <a:pt x="2729" y="1255"/>
                  </a:cubicBezTo>
                  <a:cubicBezTo>
                    <a:pt x="2906" y="1304"/>
                    <a:pt x="3082" y="1343"/>
                    <a:pt x="3259" y="1392"/>
                  </a:cubicBezTo>
                  <a:cubicBezTo>
                    <a:pt x="3264" y="1394"/>
                    <a:pt x="3270" y="1395"/>
                    <a:pt x="3275" y="1395"/>
                  </a:cubicBezTo>
                  <a:cubicBezTo>
                    <a:pt x="3331" y="1395"/>
                    <a:pt x="3351" y="1302"/>
                    <a:pt x="3288" y="1284"/>
                  </a:cubicBezTo>
                  <a:cubicBezTo>
                    <a:pt x="3141" y="1245"/>
                    <a:pt x="2994" y="1206"/>
                    <a:pt x="2847" y="1177"/>
                  </a:cubicBezTo>
                  <a:cubicBezTo>
                    <a:pt x="2867" y="1157"/>
                    <a:pt x="2886" y="1147"/>
                    <a:pt x="2906" y="1138"/>
                  </a:cubicBezTo>
                  <a:cubicBezTo>
                    <a:pt x="3004" y="1079"/>
                    <a:pt x="3102" y="1020"/>
                    <a:pt x="3200" y="971"/>
                  </a:cubicBezTo>
                  <a:cubicBezTo>
                    <a:pt x="3249" y="938"/>
                    <a:pt x="3216" y="864"/>
                    <a:pt x="3169" y="864"/>
                  </a:cubicBezTo>
                  <a:cubicBezTo>
                    <a:pt x="3160" y="864"/>
                    <a:pt x="3151" y="866"/>
                    <a:pt x="3141" y="873"/>
                  </a:cubicBezTo>
                  <a:cubicBezTo>
                    <a:pt x="3033" y="942"/>
                    <a:pt x="2915" y="1000"/>
                    <a:pt x="2798" y="1069"/>
                  </a:cubicBezTo>
                  <a:cubicBezTo>
                    <a:pt x="2837" y="931"/>
                    <a:pt x="2876" y="785"/>
                    <a:pt x="2915" y="648"/>
                  </a:cubicBezTo>
                  <a:cubicBezTo>
                    <a:pt x="2927" y="606"/>
                    <a:pt x="2896" y="579"/>
                    <a:pt x="2865" y="579"/>
                  </a:cubicBezTo>
                  <a:cubicBezTo>
                    <a:pt x="2845" y="579"/>
                    <a:pt x="2825" y="591"/>
                    <a:pt x="2817" y="618"/>
                  </a:cubicBezTo>
                  <a:cubicBezTo>
                    <a:pt x="2769" y="794"/>
                    <a:pt x="2719" y="971"/>
                    <a:pt x="2660" y="1147"/>
                  </a:cubicBezTo>
                  <a:cubicBezTo>
                    <a:pt x="2553" y="1216"/>
                    <a:pt x="2436" y="1284"/>
                    <a:pt x="2318" y="1353"/>
                  </a:cubicBezTo>
                  <a:cubicBezTo>
                    <a:pt x="2357" y="1206"/>
                    <a:pt x="2396" y="1069"/>
                    <a:pt x="2436" y="922"/>
                  </a:cubicBezTo>
                  <a:cubicBezTo>
                    <a:pt x="2447" y="881"/>
                    <a:pt x="2413" y="853"/>
                    <a:pt x="2379" y="853"/>
                  </a:cubicBezTo>
                  <a:cubicBezTo>
                    <a:pt x="2357" y="853"/>
                    <a:pt x="2335" y="865"/>
                    <a:pt x="2327" y="892"/>
                  </a:cubicBezTo>
                  <a:lnTo>
                    <a:pt x="2181" y="1421"/>
                  </a:lnTo>
                  <a:lnTo>
                    <a:pt x="2181" y="1432"/>
                  </a:lnTo>
                  <a:lnTo>
                    <a:pt x="1975" y="1549"/>
                  </a:lnTo>
                  <a:cubicBezTo>
                    <a:pt x="1916" y="1461"/>
                    <a:pt x="1828" y="1412"/>
                    <a:pt x="1730" y="1392"/>
                  </a:cubicBezTo>
                  <a:lnTo>
                    <a:pt x="1730" y="1177"/>
                  </a:lnTo>
                  <a:cubicBezTo>
                    <a:pt x="1730" y="1167"/>
                    <a:pt x="1739" y="1167"/>
                    <a:pt x="1739" y="1167"/>
                  </a:cubicBezTo>
                  <a:cubicBezTo>
                    <a:pt x="1867" y="1029"/>
                    <a:pt x="2004" y="902"/>
                    <a:pt x="2131" y="765"/>
                  </a:cubicBezTo>
                  <a:cubicBezTo>
                    <a:pt x="2169" y="728"/>
                    <a:pt x="2133" y="680"/>
                    <a:pt x="2092" y="680"/>
                  </a:cubicBezTo>
                  <a:cubicBezTo>
                    <a:pt x="2079" y="680"/>
                    <a:pt x="2065" y="685"/>
                    <a:pt x="2053" y="696"/>
                  </a:cubicBezTo>
                  <a:lnTo>
                    <a:pt x="1730" y="1020"/>
                  </a:lnTo>
                  <a:lnTo>
                    <a:pt x="1730" y="618"/>
                  </a:lnTo>
                  <a:lnTo>
                    <a:pt x="1739" y="609"/>
                  </a:lnTo>
                  <a:lnTo>
                    <a:pt x="2131" y="217"/>
                  </a:lnTo>
                  <a:cubicBezTo>
                    <a:pt x="2170" y="178"/>
                    <a:pt x="2131" y="122"/>
                    <a:pt x="2089" y="122"/>
                  </a:cubicBezTo>
                  <a:cubicBezTo>
                    <a:pt x="2077" y="122"/>
                    <a:pt x="2064" y="127"/>
                    <a:pt x="2053" y="138"/>
                  </a:cubicBezTo>
                  <a:cubicBezTo>
                    <a:pt x="1946" y="246"/>
                    <a:pt x="1837" y="354"/>
                    <a:pt x="1730" y="471"/>
                  </a:cubicBezTo>
                  <a:lnTo>
                    <a:pt x="1730" y="393"/>
                  </a:lnTo>
                  <a:lnTo>
                    <a:pt x="1730" y="60"/>
                  </a:lnTo>
                  <a:cubicBezTo>
                    <a:pt x="1730" y="21"/>
                    <a:pt x="1703" y="1"/>
                    <a:pt x="16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4"/>
            <p:cNvSpPr/>
            <p:nvPr/>
          </p:nvSpPr>
          <p:spPr>
            <a:xfrm>
              <a:off x="1535364" y="-11584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4"/>
            <p:cNvSpPr/>
            <p:nvPr/>
          </p:nvSpPr>
          <p:spPr>
            <a:xfrm>
              <a:off x="1535364" y="-74214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4"/>
            <p:cNvSpPr/>
            <p:nvPr/>
          </p:nvSpPr>
          <p:spPr>
            <a:xfrm>
              <a:off x="1535364" y="-3258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4"/>
            <p:cNvSpPr/>
            <p:nvPr/>
          </p:nvSpPr>
          <p:spPr>
            <a:xfrm>
              <a:off x="1535364" y="734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4"/>
            <p:cNvSpPr/>
            <p:nvPr/>
          </p:nvSpPr>
          <p:spPr>
            <a:xfrm>
              <a:off x="1535364" y="4896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4"/>
            <p:cNvSpPr/>
            <p:nvPr/>
          </p:nvSpPr>
          <p:spPr>
            <a:xfrm>
              <a:off x="1535364" y="90596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4"/>
            <p:cNvSpPr/>
            <p:nvPr/>
          </p:nvSpPr>
          <p:spPr>
            <a:xfrm>
              <a:off x="1535364" y="13222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4"/>
            <p:cNvSpPr/>
            <p:nvPr/>
          </p:nvSpPr>
          <p:spPr>
            <a:xfrm>
              <a:off x="1535364" y="21377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4"/>
            <p:cNvSpPr/>
            <p:nvPr/>
          </p:nvSpPr>
          <p:spPr>
            <a:xfrm>
              <a:off x="1535364" y="25557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37"/>
                    <a:pt x="59" y="137"/>
                  </a:cubicBezTo>
                  <a:cubicBezTo>
                    <a:pt x="98" y="137"/>
                    <a:pt x="127" y="98"/>
                    <a:pt x="127" y="68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4"/>
            <p:cNvSpPr/>
            <p:nvPr/>
          </p:nvSpPr>
          <p:spPr>
            <a:xfrm>
              <a:off x="1535364" y="297033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4"/>
            <p:cNvSpPr/>
            <p:nvPr/>
          </p:nvSpPr>
          <p:spPr>
            <a:xfrm>
              <a:off x="1535364" y="33883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5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4"/>
            <p:cNvSpPr/>
            <p:nvPr/>
          </p:nvSpPr>
          <p:spPr>
            <a:xfrm>
              <a:off x="1535364" y="37875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5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4"/>
            <p:cNvSpPr/>
            <p:nvPr/>
          </p:nvSpPr>
          <p:spPr>
            <a:xfrm>
              <a:off x="1535364" y="42021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38"/>
                    <a:pt x="59" y="138"/>
                  </a:cubicBezTo>
                  <a:cubicBezTo>
                    <a:pt x="98" y="138"/>
                    <a:pt x="127" y="99"/>
                    <a:pt x="127" y="7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4"/>
            <p:cNvSpPr/>
            <p:nvPr/>
          </p:nvSpPr>
          <p:spPr>
            <a:xfrm>
              <a:off x="1535364" y="503471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8" y="129"/>
                    <a:pt x="127" y="99"/>
                    <a:pt x="127" y="6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4"/>
            <p:cNvSpPr/>
            <p:nvPr/>
          </p:nvSpPr>
          <p:spPr>
            <a:xfrm>
              <a:off x="1535364" y="543399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4"/>
            <p:cNvSpPr/>
            <p:nvPr/>
          </p:nvSpPr>
          <p:spPr>
            <a:xfrm>
              <a:off x="1535364" y="58519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4"/>
            <p:cNvSpPr/>
            <p:nvPr/>
          </p:nvSpPr>
          <p:spPr>
            <a:xfrm>
              <a:off x="1535364" y="626653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29"/>
                    <a:pt x="59" y="129"/>
                  </a:cubicBezTo>
                  <a:cubicBezTo>
                    <a:pt x="98" y="129"/>
                    <a:pt x="127" y="99"/>
                    <a:pt x="127" y="7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4"/>
            <p:cNvSpPr/>
            <p:nvPr/>
          </p:nvSpPr>
          <p:spPr>
            <a:xfrm>
              <a:off x="1535364" y="66845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29"/>
                    <a:pt x="0" y="59"/>
                  </a:cubicBezTo>
                  <a:cubicBezTo>
                    <a:pt x="0" y="98"/>
                    <a:pt x="29" y="127"/>
                    <a:pt x="59" y="127"/>
                  </a:cubicBezTo>
                  <a:cubicBezTo>
                    <a:pt x="98" y="127"/>
                    <a:pt x="127" y="98"/>
                    <a:pt x="127" y="59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4"/>
            <p:cNvSpPr/>
            <p:nvPr/>
          </p:nvSpPr>
          <p:spPr>
            <a:xfrm>
              <a:off x="1535364" y="70837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4"/>
            <p:cNvSpPr/>
            <p:nvPr/>
          </p:nvSpPr>
          <p:spPr>
            <a:xfrm>
              <a:off x="1535364" y="79163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29"/>
                    <a:pt x="0" y="69"/>
                  </a:cubicBezTo>
                  <a:cubicBezTo>
                    <a:pt x="0" y="98"/>
                    <a:pt x="29" y="127"/>
                    <a:pt x="59" y="127"/>
                  </a:cubicBezTo>
                  <a:cubicBezTo>
                    <a:pt x="98" y="127"/>
                    <a:pt x="127" y="98"/>
                    <a:pt x="127" y="69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4"/>
            <p:cNvSpPr/>
            <p:nvPr/>
          </p:nvSpPr>
          <p:spPr>
            <a:xfrm>
              <a:off x="1535364" y="833261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4"/>
            <p:cNvSpPr/>
            <p:nvPr/>
          </p:nvSpPr>
          <p:spPr>
            <a:xfrm>
              <a:off x="1535364" y="873189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5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4"/>
            <p:cNvSpPr/>
            <p:nvPr/>
          </p:nvSpPr>
          <p:spPr>
            <a:xfrm>
              <a:off x="1535364" y="914816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4"/>
            <p:cNvSpPr/>
            <p:nvPr/>
          </p:nvSpPr>
          <p:spPr>
            <a:xfrm>
              <a:off x="1535364" y="956443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4"/>
            <p:cNvSpPr/>
            <p:nvPr/>
          </p:nvSpPr>
          <p:spPr>
            <a:xfrm>
              <a:off x="1535364" y="-119135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5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4"/>
            <p:cNvSpPr/>
            <p:nvPr/>
          </p:nvSpPr>
          <p:spPr>
            <a:xfrm>
              <a:off x="1535364" y="-114972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4"/>
            <p:cNvSpPr/>
            <p:nvPr/>
          </p:nvSpPr>
          <p:spPr>
            <a:xfrm>
              <a:off x="1535364" y="-110810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4"/>
            <p:cNvSpPr/>
            <p:nvPr/>
          </p:nvSpPr>
          <p:spPr>
            <a:xfrm>
              <a:off x="1535364" y="-106817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8"/>
                    <a:pt x="29" y="137"/>
                    <a:pt x="59" y="137"/>
                  </a:cubicBezTo>
                  <a:cubicBezTo>
                    <a:pt x="98" y="137"/>
                    <a:pt x="127" y="10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4"/>
            <p:cNvSpPr/>
            <p:nvPr/>
          </p:nvSpPr>
          <p:spPr>
            <a:xfrm>
              <a:off x="1535364" y="-102654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4"/>
            <p:cNvSpPr/>
            <p:nvPr/>
          </p:nvSpPr>
          <p:spPr>
            <a:xfrm>
              <a:off x="1535364" y="-98491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4"/>
            <p:cNvSpPr/>
            <p:nvPr/>
          </p:nvSpPr>
          <p:spPr>
            <a:xfrm>
              <a:off x="1535364" y="-94329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59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5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4"/>
            <p:cNvSpPr/>
            <p:nvPr/>
          </p:nvSpPr>
          <p:spPr>
            <a:xfrm>
              <a:off x="1535364" y="-90336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4"/>
            <p:cNvSpPr/>
            <p:nvPr/>
          </p:nvSpPr>
          <p:spPr>
            <a:xfrm>
              <a:off x="1535364" y="-86173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4"/>
            <p:cNvSpPr/>
            <p:nvPr/>
          </p:nvSpPr>
          <p:spPr>
            <a:xfrm>
              <a:off x="1535364" y="-778480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4"/>
            <p:cNvSpPr/>
            <p:nvPr/>
          </p:nvSpPr>
          <p:spPr>
            <a:xfrm>
              <a:off x="1535364" y="-738551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4"/>
            <p:cNvSpPr/>
            <p:nvPr/>
          </p:nvSpPr>
          <p:spPr>
            <a:xfrm>
              <a:off x="1535364" y="-696924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108"/>
                    <a:pt x="29" y="138"/>
                    <a:pt x="59" y="138"/>
                  </a:cubicBezTo>
                  <a:cubicBezTo>
                    <a:pt x="98" y="138"/>
                    <a:pt x="127" y="10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4"/>
            <p:cNvSpPr/>
            <p:nvPr/>
          </p:nvSpPr>
          <p:spPr>
            <a:xfrm>
              <a:off x="1535364" y="-655297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4"/>
            <p:cNvSpPr/>
            <p:nvPr/>
          </p:nvSpPr>
          <p:spPr>
            <a:xfrm>
              <a:off x="1535364" y="-61367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4"/>
            <p:cNvSpPr/>
            <p:nvPr/>
          </p:nvSpPr>
          <p:spPr>
            <a:xfrm>
              <a:off x="1535364" y="-57357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9"/>
                    <a:pt x="0" y="68"/>
                  </a:cubicBezTo>
                  <a:cubicBezTo>
                    <a:pt x="0" y="107"/>
                    <a:pt x="29" y="137"/>
                    <a:pt x="59" y="137"/>
                  </a:cubicBezTo>
                  <a:cubicBezTo>
                    <a:pt x="98" y="137"/>
                    <a:pt x="127" y="107"/>
                    <a:pt x="127" y="68"/>
                  </a:cubicBezTo>
                  <a:cubicBezTo>
                    <a:pt x="127" y="3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4"/>
            <p:cNvSpPr/>
            <p:nvPr/>
          </p:nvSpPr>
          <p:spPr>
            <a:xfrm>
              <a:off x="1535364" y="-53211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4"/>
            <p:cNvSpPr/>
            <p:nvPr/>
          </p:nvSpPr>
          <p:spPr>
            <a:xfrm>
              <a:off x="1523641" y="-167323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8" y="0"/>
                  </a:moveTo>
                  <a:cubicBezTo>
                    <a:pt x="59" y="0"/>
                    <a:pt x="0" y="59"/>
                    <a:pt x="0" y="127"/>
                  </a:cubicBezTo>
                  <a:cubicBezTo>
                    <a:pt x="0" y="205"/>
                    <a:pt x="59" y="264"/>
                    <a:pt x="128" y="264"/>
                  </a:cubicBezTo>
                  <a:cubicBezTo>
                    <a:pt x="207" y="264"/>
                    <a:pt x="265" y="205"/>
                    <a:pt x="265" y="127"/>
                  </a:cubicBezTo>
                  <a:cubicBezTo>
                    <a:pt x="265" y="59"/>
                    <a:pt x="207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4"/>
            <p:cNvSpPr/>
            <p:nvPr/>
          </p:nvSpPr>
          <p:spPr>
            <a:xfrm>
              <a:off x="1523641" y="162297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8" y="0"/>
                  </a:moveTo>
                  <a:cubicBezTo>
                    <a:pt x="59" y="0"/>
                    <a:pt x="0" y="59"/>
                    <a:pt x="0" y="127"/>
                  </a:cubicBezTo>
                  <a:cubicBezTo>
                    <a:pt x="0" y="206"/>
                    <a:pt x="59" y="265"/>
                    <a:pt x="128" y="265"/>
                  </a:cubicBezTo>
                  <a:cubicBezTo>
                    <a:pt x="207" y="265"/>
                    <a:pt x="265" y="206"/>
                    <a:pt x="265" y="127"/>
                  </a:cubicBezTo>
                  <a:cubicBezTo>
                    <a:pt x="265" y="59"/>
                    <a:pt x="207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4"/>
            <p:cNvSpPr/>
            <p:nvPr/>
          </p:nvSpPr>
          <p:spPr>
            <a:xfrm>
              <a:off x="1523641" y="450290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8" y="0"/>
                  </a:moveTo>
                  <a:cubicBezTo>
                    <a:pt x="59" y="0"/>
                    <a:pt x="0" y="59"/>
                    <a:pt x="0" y="137"/>
                  </a:cubicBezTo>
                  <a:cubicBezTo>
                    <a:pt x="0" y="206"/>
                    <a:pt x="59" y="265"/>
                    <a:pt x="128" y="265"/>
                  </a:cubicBezTo>
                  <a:cubicBezTo>
                    <a:pt x="207" y="265"/>
                    <a:pt x="265" y="206"/>
                    <a:pt x="265" y="137"/>
                  </a:cubicBezTo>
                  <a:cubicBezTo>
                    <a:pt x="265" y="59"/>
                    <a:pt x="207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4"/>
            <p:cNvSpPr/>
            <p:nvPr/>
          </p:nvSpPr>
          <p:spPr>
            <a:xfrm>
              <a:off x="1523641" y="738283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6"/>
                    <a:pt x="59" y="265"/>
                    <a:pt x="128" y="265"/>
                  </a:cubicBezTo>
                  <a:cubicBezTo>
                    <a:pt x="207" y="265"/>
                    <a:pt x="265" y="206"/>
                    <a:pt x="265" y="138"/>
                  </a:cubicBezTo>
                  <a:cubicBezTo>
                    <a:pt x="265" y="60"/>
                    <a:pt x="207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4"/>
            <p:cNvSpPr/>
            <p:nvPr/>
          </p:nvSpPr>
          <p:spPr>
            <a:xfrm>
              <a:off x="1523641" y="-831831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8" y="1"/>
                  </a:moveTo>
                  <a:cubicBezTo>
                    <a:pt x="59" y="1"/>
                    <a:pt x="0" y="60"/>
                    <a:pt x="0" y="138"/>
                  </a:cubicBezTo>
                  <a:cubicBezTo>
                    <a:pt x="0" y="207"/>
                    <a:pt x="59" y="266"/>
                    <a:pt x="128" y="266"/>
                  </a:cubicBezTo>
                  <a:cubicBezTo>
                    <a:pt x="207" y="266"/>
                    <a:pt x="265" y="207"/>
                    <a:pt x="265" y="138"/>
                  </a:cubicBezTo>
                  <a:cubicBezTo>
                    <a:pt x="265" y="60"/>
                    <a:pt x="207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4"/>
            <p:cNvSpPr/>
            <p:nvPr/>
          </p:nvSpPr>
          <p:spPr>
            <a:xfrm>
              <a:off x="1523641" y="-502041"/>
              <a:ext cx="45195" cy="45196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28" y="0"/>
                  </a:moveTo>
                  <a:cubicBezTo>
                    <a:pt x="59" y="0"/>
                    <a:pt x="0" y="59"/>
                    <a:pt x="0" y="137"/>
                  </a:cubicBezTo>
                  <a:cubicBezTo>
                    <a:pt x="0" y="206"/>
                    <a:pt x="59" y="265"/>
                    <a:pt x="128" y="265"/>
                  </a:cubicBezTo>
                  <a:cubicBezTo>
                    <a:pt x="207" y="265"/>
                    <a:pt x="265" y="206"/>
                    <a:pt x="265" y="137"/>
                  </a:cubicBezTo>
                  <a:cubicBezTo>
                    <a:pt x="265" y="59"/>
                    <a:pt x="207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4"/>
            <p:cNvSpPr/>
            <p:nvPr/>
          </p:nvSpPr>
          <p:spPr>
            <a:xfrm>
              <a:off x="1535364" y="-448860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0"/>
                    <a:pt x="0" y="7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7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4"/>
            <p:cNvSpPr/>
            <p:nvPr/>
          </p:nvSpPr>
          <p:spPr>
            <a:xfrm>
              <a:off x="1535364" y="-407232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4"/>
            <p:cNvSpPr/>
            <p:nvPr/>
          </p:nvSpPr>
          <p:spPr>
            <a:xfrm>
              <a:off x="1535364" y="-36713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108"/>
                    <a:pt x="29" y="137"/>
                    <a:pt x="59" y="137"/>
                  </a:cubicBezTo>
                  <a:cubicBezTo>
                    <a:pt x="98" y="137"/>
                    <a:pt x="127" y="108"/>
                    <a:pt x="127" y="68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4"/>
            <p:cNvSpPr/>
            <p:nvPr/>
          </p:nvSpPr>
          <p:spPr>
            <a:xfrm>
              <a:off x="1535364" y="-325677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99"/>
                    <a:pt x="29" y="138"/>
                    <a:pt x="59" y="138"/>
                  </a:cubicBezTo>
                  <a:cubicBezTo>
                    <a:pt x="98" y="138"/>
                    <a:pt x="127" y="99"/>
                    <a:pt x="127" y="7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4"/>
            <p:cNvSpPr/>
            <p:nvPr/>
          </p:nvSpPr>
          <p:spPr>
            <a:xfrm>
              <a:off x="1535364" y="-28388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29"/>
                    <a:pt x="0" y="68"/>
                  </a:cubicBezTo>
                  <a:cubicBezTo>
                    <a:pt x="0" y="98"/>
                    <a:pt x="29" y="127"/>
                    <a:pt x="59" y="127"/>
                  </a:cubicBezTo>
                  <a:cubicBezTo>
                    <a:pt x="98" y="127"/>
                    <a:pt x="127" y="98"/>
                    <a:pt x="127" y="68"/>
                  </a:cubicBezTo>
                  <a:cubicBezTo>
                    <a:pt x="127" y="29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4"/>
            <p:cNvSpPr/>
            <p:nvPr/>
          </p:nvSpPr>
          <p:spPr>
            <a:xfrm>
              <a:off x="1535364" y="-242422"/>
              <a:ext cx="21748" cy="21918"/>
            </a:xfrm>
            <a:custGeom>
              <a:avLst/>
              <a:gdLst/>
              <a:ahLst/>
              <a:cxnLst/>
              <a:rect l="l" t="t" r="r" b="b"/>
              <a:pathLst>
                <a:path w="128" h="129" extrusionOk="0">
                  <a:moveTo>
                    <a:pt x="59" y="1"/>
                  </a:moveTo>
                  <a:cubicBezTo>
                    <a:pt x="29" y="1"/>
                    <a:pt x="0" y="31"/>
                    <a:pt x="0" y="60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4"/>
            <p:cNvSpPr/>
            <p:nvPr/>
          </p:nvSpPr>
          <p:spPr>
            <a:xfrm>
              <a:off x="1535364" y="-202494"/>
              <a:ext cx="21748" cy="23617"/>
            </a:xfrm>
            <a:custGeom>
              <a:avLst/>
              <a:gdLst/>
              <a:ahLst/>
              <a:cxnLst/>
              <a:rect l="l" t="t" r="r" b="b"/>
              <a:pathLst>
                <a:path w="128" h="139" extrusionOk="0">
                  <a:moveTo>
                    <a:pt x="59" y="1"/>
                  </a:moveTo>
                  <a:cubicBezTo>
                    <a:pt x="29" y="1"/>
                    <a:pt x="0" y="31"/>
                    <a:pt x="0" y="70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70"/>
                  </a:cubicBezTo>
                  <a:cubicBezTo>
                    <a:pt x="127" y="31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4"/>
            <p:cNvSpPr/>
            <p:nvPr/>
          </p:nvSpPr>
          <p:spPr>
            <a:xfrm>
              <a:off x="1523641" y="-1216331"/>
              <a:ext cx="45195" cy="45026"/>
            </a:xfrm>
            <a:custGeom>
              <a:avLst/>
              <a:gdLst/>
              <a:ahLst/>
              <a:cxnLst/>
              <a:rect l="l" t="t" r="r" b="b"/>
              <a:pathLst>
                <a:path w="266" h="265" extrusionOk="0">
                  <a:moveTo>
                    <a:pt x="128" y="1"/>
                  </a:moveTo>
                  <a:cubicBezTo>
                    <a:pt x="59" y="1"/>
                    <a:pt x="0" y="59"/>
                    <a:pt x="0" y="128"/>
                  </a:cubicBezTo>
                  <a:cubicBezTo>
                    <a:pt x="0" y="206"/>
                    <a:pt x="59" y="265"/>
                    <a:pt x="128" y="265"/>
                  </a:cubicBezTo>
                  <a:cubicBezTo>
                    <a:pt x="207" y="265"/>
                    <a:pt x="265" y="206"/>
                    <a:pt x="265" y="128"/>
                  </a:cubicBezTo>
                  <a:cubicBezTo>
                    <a:pt x="265" y="59"/>
                    <a:pt x="207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4"/>
            <p:cNvSpPr/>
            <p:nvPr/>
          </p:nvSpPr>
          <p:spPr>
            <a:xfrm>
              <a:off x="1535364" y="-1374514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98"/>
                    <a:pt x="29" y="137"/>
                    <a:pt x="59" y="137"/>
                  </a:cubicBezTo>
                  <a:cubicBezTo>
                    <a:pt x="98" y="137"/>
                    <a:pt x="127" y="98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4"/>
            <p:cNvSpPr/>
            <p:nvPr/>
          </p:nvSpPr>
          <p:spPr>
            <a:xfrm>
              <a:off x="1535364" y="-1332887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cubicBezTo>
                    <a:pt x="0" y="99"/>
                    <a:pt x="29" y="128"/>
                    <a:pt x="59" y="128"/>
                  </a:cubicBezTo>
                  <a:cubicBezTo>
                    <a:pt x="98" y="128"/>
                    <a:pt x="127" y="99"/>
                    <a:pt x="127" y="69"/>
                  </a:cubicBezTo>
                  <a:cubicBezTo>
                    <a:pt x="127" y="30"/>
                    <a:pt x="98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4"/>
            <p:cNvSpPr/>
            <p:nvPr/>
          </p:nvSpPr>
          <p:spPr>
            <a:xfrm>
              <a:off x="1535364" y="-1291260"/>
              <a:ext cx="21748" cy="21748"/>
            </a:xfrm>
            <a:custGeom>
              <a:avLst/>
              <a:gdLst/>
              <a:ahLst/>
              <a:cxnLst/>
              <a:rect l="l" t="t" r="r" b="b"/>
              <a:pathLst>
                <a:path w="128" h="128" extrusionOk="0">
                  <a:moveTo>
                    <a:pt x="59" y="0"/>
                  </a:moveTo>
                  <a:cubicBezTo>
                    <a:pt x="29" y="0"/>
                    <a:pt x="0" y="30"/>
                    <a:pt x="0" y="59"/>
                  </a:cubicBezTo>
                  <a:cubicBezTo>
                    <a:pt x="0" y="98"/>
                    <a:pt x="29" y="128"/>
                    <a:pt x="59" y="128"/>
                  </a:cubicBezTo>
                  <a:cubicBezTo>
                    <a:pt x="98" y="128"/>
                    <a:pt x="127" y="98"/>
                    <a:pt x="127" y="5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4"/>
            <p:cNvSpPr/>
            <p:nvPr/>
          </p:nvSpPr>
          <p:spPr>
            <a:xfrm>
              <a:off x="1535364" y="-1251332"/>
              <a:ext cx="21748" cy="23448"/>
            </a:xfrm>
            <a:custGeom>
              <a:avLst/>
              <a:gdLst/>
              <a:ahLst/>
              <a:cxnLst/>
              <a:rect l="l" t="t" r="r" b="b"/>
              <a:pathLst>
                <a:path w="128" h="138" extrusionOk="0">
                  <a:moveTo>
                    <a:pt x="59" y="0"/>
                  </a:moveTo>
                  <a:cubicBezTo>
                    <a:pt x="29" y="0"/>
                    <a:pt x="0" y="30"/>
                    <a:pt x="0" y="69"/>
                  </a:cubicBezTo>
                  <a:cubicBezTo>
                    <a:pt x="0" y="109"/>
                    <a:pt x="29" y="138"/>
                    <a:pt x="59" y="138"/>
                  </a:cubicBezTo>
                  <a:cubicBezTo>
                    <a:pt x="98" y="138"/>
                    <a:pt x="127" y="109"/>
                    <a:pt x="127" y="69"/>
                  </a:cubicBezTo>
                  <a:cubicBezTo>
                    <a:pt x="127" y="30"/>
                    <a:pt x="9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70" name="Google Shape;8170;p24"/>
            <p:cNvGrpSpPr/>
            <p:nvPr/>
          </p:nvGrpSpPr>
          <p:grpSpPr>
            <a:xfrm>
              <a:off x="687818" y="4925004"/>
              <a:ext cx="912523" cy="489444"/>
              <a:chOff x="217756" y="5755129"/>
              <a:chExt cx="912523" cy="489444"/>
            </a:xfrm>
          </p:grpSpPr>
          <p:sp>
            <p:nvSpPr>
              <p:cNvPr id="8171" name="Google Shape;8171;p24"/>
              <p:cNvSpPr/>
              <p:nvPr/>
            </p:nvSpPr>
            <p:spPr>
              <a:xfrm>
                <a:off x="217756" y="5755129"/>
                <a:ext cx="912523" cy="71245"/>
              </a:xfrm>
              <a:custGeom>
                <a:avLst/>
                <a:gdLst/>
                <a:ahLst/>
                <a:cxnLst/>
                <a:rect l="l" t="t" r="r" b="b"/>
                <a:pathLst>
                  <a:path w="5610" h="438" extrusionOk="0">
                    <a:moveTo>
                      <a:pt x="4371" y="0"/>
                    </a:moveTo>
                    <a:cubicBezTo>
                      <a:pt x="4341" y="0"/>
                      <a:pt x="4312" y="2"/>
                      <a:pt x="4281" y="5"/>
                    </a:cubicBezTo>
                    <a:cubicBezTo>
                      <a:pt x="4143" y="25"/>
                      <a:pt x="4004" y="75"/>
                      <a:pt x="3885" y="124"/>
                    </a:cubicBezTo>
                    <a:cubicBezTo>
                      <a:pt x="3766" y="164"/>
                      <a:pt x="3637" y="223"/>
                      <a:pt x="3518" y="234"/>
                    </a:cubicBezTo>
                    <a:cubicBezTo>
                      <a:pt x="3500" y="236"/>
                      <a:pt x="3483" y="238"/>
                      <a:pt x="3465" y="238"/>
                    </a:cubicBezTo>
                    <a:cubicBezTo>
                      <a:pt x="3355" y="238"/>
                      <a:pt x="3247" y="189"/>
                      <a:pt x="3161" y="154"/>
                    </a:cubicBezTo>
                    <a:cubicBezTo>
                      <a:pt x="3022" y="105"/>
                      <a:pt x="2894" y="45"/>
                      <a:pt x="2745" y="16"/>
                    </a:cubicBezTo>
                    <a:cubicBezTo>
                      <a:pt x="2692" y="6"/>
                      <a:pt x="2638" y="1"/>
                      <a:pt x="2586" y="1"/>
                    </a:cubicBezTo>
                    <a:cubicBezTo>
                      <a:pt x="2481" y="1"/>
                      <a:pt x="2378" y="19"/>
                      <a:pt x="2280" y="45"/>
                    </a:cubicBezTo>
                    <a:cubicBezTo>
                      <a:pt x="2085" y="105"/>
                      <a:pt x="1876" y="236"/>
                      <a:pt x="1658" y="236"/>
                    </a:cubicBezTo>
                    <a:cubicBezTo>
                      <a:pt x="1621" y="236"/>
                      <a:pt x="1584" y="232"/>
                      <a:pt x="1546" y="223"/>
                    </a:cubicBezTo>
                    <a:cubicBezTo>
                      <a:pt x="1276" y="166"/>
                      <a:pt x="1063" y="5"/>
                      <a:pt x="759" y="5"/>
                    </a:cubicBezTo>
                    <a:cubicBezTo>
                      <a:pt x="751" y="5"/>
                      <a:pt x="742" y="5"/>
                      <a:pt x="734" y="5"/>
                    </a:cubicBezTo>
                    <a:cubicBezTo>
                      <a:pt x="555" y="5"/>
                      <a:pt x="397" y="65"/>
                      <a:pt x="248" y="124"/>
                    </a:cubicBezTo>
                    <a:cubicBezTo>
                      <a:pt x="208" y="144"/>
                      <a:pt x="159" y="164"/>
                      <a:pt x="109" y="184"/>
                    </a:cubicBezTo>
                    <a:cubicBezTo>
                      <a:pt x="69" y="263"/>
                      <a:pt x="30" y="342"/>
                      <a:pt x="0" y="422"/>
                    </a:cubicBezTo>
                    <a:cubicBezTo>
                      <a:pt x="208" y="382"/>
                      <a:pt x="386" y="293"/>
                      <a:pt x="575" y="234"/>
                    </a:cubicBezTo>
                    <a:cubicBezTo>
                      <a:pt x="639" y="212"/>
                      <a:pt x="694" y="203"/>
                      <a:pt x="750" y="203"/>
                    </a:cubicBezTo>
                    <a:cubicBezTo>
                      <a:pt x="798" y="203"/>
                      <a:pt x="847" y="210"/>
                      <a:pt x="902" y="223"/>
                    </a:cubicBezTo>
                    <a:cubicBezTo>
                      <a:pt x="1040" y="263"/>
                      <a:pt x="1159" y="323"/>
                      <a:pt x="1289" y="362"/>
                    </a:cubicBezTo>
                    <a:cubicBezTo>
                      <a:pt x="1410" y="403"/>
                      <a:pt x="1539" y="437"/>
                      <a:pt x="1668" y="437"/>
                    </a:cubicBezTo>
                    <a:cubicBezTo>
                      <a:pt x="1697" y="437"/>
                      <a:pt x="1725" y="436"/>
                      <a:pt x="1754" y="432"/>
                    </a:cubicBezTo>
                    <a:cubicBezTo>
                      <a:pt x="1903" y="412"/>
                      <a:pt x="2042" y="362"/>
                      <a:pt x="2161" y="313"/>
                    </a:cubicBezTo>
                    <a:cubicBezTo>
                      <a:pt x="2269" y="273"/>
                      <a:pt x="2398" y="214"/>
                      <a:pt x="2527" y="204"/>
                    </a:cubicBezTo>
                    <a:cubicBezTo>
                      <a:pt x="2538" y="203"/>
                      <a:pt x="2549" y="202"/>
                      <a:pt x="2560" y="202"/>
                    </a:cubicBezTo>
                    <a:cubicBezTo>
                      <a:pt x="2678" y="202"/>
                      <a:pt x="2793" y="247"/>
                      <a:pt x="2884" y="283"/>
                    </a:cubicBezTo>
                    <a:cubicBezTo>
                      <a:pt x="3022" y="333"/>
                      <a:pt x="3152" y="392"/>
                      <a:pt x="3300" y="422"/>
                    </a:cubicBezTo>
                    <a:cubicBezTo>
                      <a:pt x="3353" y="432"/>
                      <a:pt x="3406" y="436"/>
                      <a:pt x="3459" y="436"/>
                    </a:cubicBezTo>
                    <a:cubicBezTo>
                      <a:pt x="3564" y="436"/>
                      <a:pt x="3667" y="419"/>
                      <a:pt x="3766" y="392"/>
                    </a:cubicBezTo>
                    <a:cubicBezTo>
                      <a:pt x="3960" y="333"/>
                      <a:pt x="4170" y="201"/>
                      <a:pt x="4387" y="201"/>
                    </a:cubicBezTo>
                    <a:cubicBezTo>
                      <a:pt x="4424" y="201"/>
                      <a:pt x="4462" y="205"/>
                      <a:pt x="4499" y="214"/>
                    </a:cubicBezTo>
                    <a:cubicBezTo>
                      <a:pt x="4769" y="272"/>
                      <a:pt x="4983" y="432"/>
                      <a:pt x="5286" y="432"/>
                    </a:cubicBezTo>
                    <a:cubicBezTo>
                      <a:pt x="5295" y="432"/>
                      <a:pt x="5303" y="432"/>
                      <a:pt x="5312" y="432"/>
                    </a:cubicBezTo>
                    <a:cubicBezTo>
                      <a:pt x="5411" y="432"/>
                      <a:pt x="5510" y="412"/>
                      <a:pt x="5609" y="382"/>
                    </a:cubicBezTo>
                    <a:cubicBezTo>
                      <a:pt x="5579" y="313"/>
                      <a:pt x="5550" y="254"/>
                      <a:pt x="5520" y="194"/>
                    </a:cubicBezTo>
                    <a:cubicBezTo>
                      <a:pt x="5500" y="194"/>
                      <a:pt x="5480" y="204"/>
                      <a:pt x="5470" y="204"/>
                    </a:cubicBezTo>
                    <a:cubicBezTo>
                      <a:pt x="5406" y="225"/>
                      <a:pt x="5348" y="235"/>
                      <a:pt x="5291" y="235"/>
                    </a:cubicBezTo>
                    <a:cubicBezTo>
                      <a:pt x="5242" y="235"/>
                      <a:pt x="5194" y="228"/>
                      <a:pt x="5143" y="214"/>
                    </a:cubicBezTo>
                    <a:cubicBezTo>
                      <a:pt x="5004" y="174"/>
                      <a:pt x="4885" y="115"/>
                      <a:pt x="4747" y="75"/>
                    </a:cubicBezTo>
                    <a:cubicBezTo>
                      <a:pt x="4633" y="34"/>
                      <a:pt x="4506" y="0"/>
                      <a:pt x="4371" y="0"/>
                    </a:cubicBez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24"/>
              <p:cNvSpPr/>
              <p:nvPr/>
            </p:nvSpPr>
            <p:spPr>
              <a:xfrm>
                <a:off x="235323" y="6173166"/>
                <a:ext cx="877063" cy="71408"/>
              </a:xfrm>
              <a:custGeom>
                <a:avLst/>
                <a:gdLst/>
                <a:ahLst/>
                <a:cxnLst/>
                <a:rect l="l" t="t" r="r" b="b"/>
                <a:pathLst>
                  <a:path w="5392" h="439" extrusionOk="0">
                    <a:moveTo>
                      <a:pt x="4239" y="0"/>
                    </a:moveTo>
                    <a:cubicBezTo>
                      <a:pt x="4217" y="0"/>
                      <a:pt x="4195" y="1"/>
                      <a:pt x="4173" y="2"/>
                    </a:cubicBezTo>
                    <a:cubicBezTo>
                      <a:pt x="4035" y="22"/>
                      <a:pt x="3896" y="71"/>
                      <a:pt x="3777" y="121"/>
                    </a:cubicBezTo>
                    <a:cubicBezTo>
                      <a:pt x="3658" y="161"/>
                      <a:pt x="3529" y="230"/>
                      <a:pt x="3410" y="240"/>
                    </a:cubicBezTo>
                    <a:cubicBezTo>
                      <a:pt x="3399" y="241"/>
                      <a:pt x="3388" y="241"/>
                      <a:pt x="3377" y="241"/>
                    </a:cubicBezTo>
                    <a:cubicBezTo>
                      <a:pt x="3260" y="241"/>
                      <a:pt x="3144" y="196"/>
                      <a:pt x="3053" y="151"/>
                    </a:cubicBezTo>
                    <a:cubicBezTo>
                      <a:pt x="2914" y="102"/>
                      <a:pt x="2786" y="52"/>
                      <a:pt x="2637" y="22"/>
                    </a:cubicBezTo>
                    <a:cubicBezTo>
                      <a:pt x="2579" y="8"/>
                      <a:pt x="2520" y="1"/>
                      <a:pt x="2463" y="1"/>
                    </a:cubicBezTo>
                    <a:cubicBezTo>
                      <a:pt x="2363" y="1"/>
                      <a:pt x="2265" y="20"/>
                      <a:pt x="2172" y="52"/>
                    </a:cubicBezTo>
                    <a:cubicBezTo>
                      <a:pt x="1977" y="102"/>
                      <a:pt x="1768" y="233"/>
                      <a:pt x="1550" y="233"/>
                    </a:cubicBezTo>
                    <a:cubicBezTo>
                      <a:pt x="1513" y="233"/>
                      <a:pt x="1476" y="229"/>
                      <a:pt x="1438" y="220"/>
                    </a:cubicBezTo>
                    <a:cubicBezTo>
                      <a:pt x="1169" y="163"/>
                      <a:pt x="956" y="2"/>
                      <a:pt x="653" y="2"/>
                    </a:cubicBezTo>
                    <a:cubicBezTo>
                      <a:pt x="644" y="2"/>
                      <a:pt x="635" y="2"/>
                      <a:pt x="626" y="2"/>
                    </a:cubicBezTo>
                    <a:cubicBezTo>
                      <a:pt x="447" y="2"/>
                      <a:pt x="289" y="62"/>
                      <a:pt x="140" y="121"/>
                    </a:cubicBezTo>
                    <a:cubicBezTo>
                      <a:pt x="100" y="141"/>
                      <a:pt x="51" y="161"/>
                      <a:pt x="1" y="181"/>
                    </a:cubicBezTo>
                    <a:cubicBezTo>
                      <a:pt x="41" y="240"/>
                      <a:pt x="71" y="300"/>
                      <a:pt x="100" y="359"/>
                    </a:cubicBezTo>
                    <a:cubicBezTo>
                      <a:pt x="229" y="320"/>
                      <a:pt x="348" y="270"/>
                      <a:pt x="467" y="230"/>
                    </a:cubicBezTo>
                    <a:cubicBezTo>
                      <a:pt x="531" y="209"/>
                      <a:pt x="586" y="199"/>
                      <a:pt x="641" y="199"/>
                    </a:cubicBezTo>
                    <a:cubicBezTo>
                      <a:pt x="689" y="199"/>
                      <a:pt x="738" y="206"/>
                      <a:pt x="794" y="220"/>
                    </a:cubicBezTo>
                    <a:cubicBezTo>
                      <a:pt x="932" y="260"/>
                      <a:pt x="1051" y="320"/>
                      <a:pt x="1181" y="369"/>
                    </a:cubicBezTo>
                    <a:cubicBezTo>
                      <a:pt x="1297" y="408"/>
                      <a:pt x="1420" y="434"/>
                      <a:pt x="1544" y="434"/>
                    </a:cubicBezTo>
                    <a:cubicBezTo>
                      <a:pt x="1578" y="434"/>
                      <a:pt x="1612" y="432"/>
                      <a:pt x="1646" y="428"/>
                    </a:cubicBezTo>
                    <a:cubicBezTo>
                      <a:pt x="1795" y="419"/>
                      <a:pt x="1934" y="359"/>
                      <a:pt x="2053" y="320"/>
                    </a:cubicBezTo>
                    <a:cubicBezTo>
                      <a:pt x="2161" y="270"/>
                      <a:pt x="2290" y="210"/>
                      <a:pt x="2419" y="201"/>
                    </a:cubicBezTo>
                    <a:cubicBezTo>
                      <a:pt x="2431" y="200"/>
                      <a:pt x="2442" y="199"/>
                      <a:pt x="2454" y="199"/>
                    </a:cubicBezTo>
                    <a:cubicBezTo>
                      <a:pt x="2571" y="199"/>
                      <a:pt x="2685" y="244"/>
                      <a:pt x="2776" y="280"/>
                    </a:cubicBezTo>
                    <a:cubicBezTo>
                      <a:pt x="2914" y="329"/>
                      <a:pt x="3044" y="388"/>
                      <a:pt x="3192" y="419"/>
                    </a:cubicBezTo>
                    <a:cubicBezTo>
                      <a:pt x="3244" y="428"/>
                      <a:pt x="3297" y="433"/>
                      <a:pt x="3349" y="433"/>
                    </a:cubicBezTo>
                    <a:cubicBezTo>
                      <a:pt x="3454" y="433"/>
                      <a:pt x="3558" y="415"/>
                      <a:pt x="3658" y="388"/>
                    </a:cubicBezTo>
                    <a:cubicBezTo>
                      <a:pt x="3856" y="329"/>
                      <a:pt x="4069" y="201"/>
                      <a:pt x="4291" y="201"/>
                    </a:cubicBezTo>
                    <a:cubicBezTo>
                      <a:pt x="4324" y="201"/>
                      <a:pt x="4358" y="204"/>
                      <a:pt x="4391" y="210"/>
                    </a:cubicBezTo>
                    <a:cubicBezTo>
                      <a:pt x="4662" y="268"/>
                      <a:pt x="4875" y="439"/>
                      <a:pt x="5179" y="439"/>
                    </a:cubicBezTo>
                    <a:cubicBezTo>
                      <a:pt x="5188" y="439"/>
                      <a:pt x="5196" y="439"/>
                      <a:pt x="5204" y="438"/>
                    </a:cubicBezTo>
                    <a:cubicBezTo>
                      <a:pt x="5224" y="438"/>
                      <a:pt x="5243" y="428"/>
                      <a:pt x="5263" y="428"/>
                    </a:cubicBezTo>
                    <a:cubicBezTo>
                      <a:pt x="5312" y="359"/>
                      <a:pt x="5352" y="280"/>
                      <a:pt x="5392" y="201"/>
                    </a:cubicBezTo>
                    <a:cubicBezTo>
                      <a:pt x="5382" y="201"/>
                      <a:pt x="5372" y="201"/>
                      <a:pt x="5362" y="210"/>
                    </a:cubicBezTo>
                    <a:cubicBezTo>
                      <a:pt x="5299" y="226"/>
                      <a:pt x="5241" y="236"/>
                      <a:pt x="5184" y="236"/>
                    </a:cubicBezTo>
                    <a:cubicBezTo>
                      <a:pt x="5135" y="236"/>
                      <a:pt x="5086" y="229"/>
                      <a:pt x="5035" y="210"/>
                    </a:cubicBezTo>
                    <a:cubicBezTo>
                      <a:pt x="4896" y="181"/>
                      <a:pt x="4777" y="111"/>
                      <a:pt x="4639" y="71"/>
                    </a:cubicBezTo>
                    <a:cubicBezTo>
                      <a:pt x="4518" y="29"/>
                      <a:pt x="4383" y="0"/>
                      <a:pt x="4239" y="0"/>
                    </a:cubicBezTo>
                    <a:close/>
                  </a:path>
                </a:pathLst>
              </a:custGeom>
              <a:solidFill>
                <a:srgbClr val="C644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73" name="Google Shape;8173;p24"/>
            <p:cNvSpPr/>
            <p:nvPr/>
          </p:nvSpPr>
          <p:spPr>
            <a:xfrm>
              <a:off x="7475828" y="237209"/>
              <a:ext cx="213401" cy="203212"/>
            </a:xfrm>
            <a:custGeom>
              <a:avLst/>
              <a:gdLst/>
              <a:ahLst/>
              <a:cxnLst/>
              <a:rect l="l" t="t" r="r" b="b"/>
              <a:pathLst>
                <a:path w="1256" h="1196" extrusionOk="0">
                  <a:moveTo>
                    <a:pt x="540" y="0"/>
                  </a:moveTo>
                  <a:cubicBezTo>
                    <a:pt x="540" y="0"/>
                    <a:pt x="530" y="0"/>
                    <a:pt x="530" y="11"/>
                  </a:cubicBezTo>
                  <a:lnTo>
                    <a:pt x="471" y="157"/>
                  </a:lnTo>
                  <a:cubicBezTo>
                    <a:pt x="462" y="157"/>
                    <a:pt x="462" y="148"/>
                    <a:pt x="462" y="138"/>
                  </a:cubicBezTo>
                  <a:cubicBezTo>
                    <a:pt x="442" y="98"/>
                    <a:pt x="423" y="69"/>
                    <a:pt x="412" y="30"/>
                  </a:cubicBezTo>
                  <a:cubicBezTo>
                    <a:pt x="412" y="20"/>
                    <a:pt x="403" y="20"/>
                    <a:pt x="393" y="20"/>
                  </a:cubicBezTo>
                  <a:cubicBezTo>
                    <a:pt x="383" y="20"/>
                    <a:pt x="373" y="30"/>
                    <a:pt x="373" y="40"/>
                  </a:cubicBezTo>
                  <a:cubicBezTo>
                    <a:pt x="393" y="89"/>
                    <a:pt x="412" y="128"/>
                    <a:pt x="432" y="167"/>
                  </a:cubicBezTo>
                  <a:lnTo>
                    <a:pt x="285" y="109"/>
                  </a:lnTo>
                  <a:lnTo>
                    <a:pt x="275" y="109"/>
                  </a:lnTo>
                  <a:cubicBezTo>
                    <a:pt x="266" y="109"/>
                    <a:pt x="256" y="138"/>
                    <a:pt x="275" y="148"/>
                  </a:cubicBezTo>
                  <a:cubicBezTo>
                    <a:pt x="334" y="167"/>
                    <a:pt x="393" y="196"/>
                    <a:pt x="452" y="226"/>
                  </a:cubicBezTo>
                  <a:cubicBezTo>
                    <a:pt x="471" y="265"/>
                    <a:pt x="491" y="314"/>
                    <a:pt x="501" y="353"/>
                  </a:cubicBezTo>
                  <a:cubicBezTo>
                    <a:pt x="462" y="334"/>
                    <a:pt x="412" y="314"/>
                    <a:pt x="364" y="294"/>
                  </a:cubicBezTo>
                  <a:lnTo>
                    <a:pt x="354" y="294"/>
                  </a:lnTo>
                  <a:cubicBezTo>
                    <a:pt x="334" y="294"/>
                    <a:pt x="325" y="314"/>
                    <a:pt x="344" y="324"/>
                  </a:cubicBezTo>
                  <a:cubicBezTo>
                    <a:pt x="403" y="353"/>
                    <a:pt x="462" y="383"/>
                    <a:pt x="521" y="403"/>
                  </a:cubicBezTo>
                  <a:lnTo>
                    <a:pt x="530" y="403"/>
                  </a:lnTo>
                  <a:lnTo>
                    <a:pt x="560" y="490"/>
                  </a:lnTo>
                  <a:cubicBezTo>
                    <a:pt x="530" y="510"/>
                    <a:pt x="510" y="530"/>
                    <a:pt x="501" y="559"/>
                  </a:cubicBezTo>
                  <a:cubicBezTo>
                    <a:pt x="471" y="559"/>
                    <a:pt x="442" y="559"/>
                    <a:pt x="412" y="549"/>
                  </a:cubicBezTo>
                  <a:cubicBezTo>
                    <a:pt x="373" y="490"/>
                    <a:pt x="334" y="442"/>
                    <a:pt x="295" y="392"/>
                  </a:cubicBezTo>
                  <a:cubicBezTo>
                    <a:pt x="285" y="383"/>
                    <a:pt x="285" y="383"/>
                    <a:pt x="275" y="383"/>
                  </a:cubicBezTo>
                  <a:cubicBezTo>
                    <a:pt x="266" y="383"/>
                    <a:pt x="256" y="403"/>
                    <a:pt x="266" y="412"/>
                  </a:cubicBezTo>
                  <a:cubicBezTo>
                    <a:pt x="295" y="461"/>
                    <a:pt x="334" y="501"/>
                    <a:pt x="364" y="540"/>
                  </a:cubicBezTo>
                  <a:cubicBezTo>
                    <a:pt x="314" y="540"/>
                    <a:pt x="266" y="530"/>
                    <a:pt x="227" y="530"/>
                  </a:cubicBezTo>
                  <a:lnTo>
                    <a:pt x="216" y="520"/>
                  </a:lnTo>
                  <a:cubicBezTo>
                    <a:pt x="177" y="471"/>
                    <a:pt x="138" y="422"/>
                    <a:pt x="99" y="363"/>
                  </a:cubicBezTo>
                  <a:lnTo>
                    <a:pt x="89" y="363"/>
                  </a:lnTo>
                  <a:cubicBezTo>
                    <a:pt x="70" y="363"/>
                    <a:pt x="60" y="373"/>
                    <a:pt x="70" y="392"/>
                  </a:cubicBezTo>
                  <a:cubicBezTo>
                    <a:pt x="99" y="432"/>
                    <a:pt x="138" y="471"/>
                    <a:pt x="168" y="520"/>
                  </a:cubicBezTo>
                  <a:cubicBezTo>
                    <a:pt x="158" y="520"/>
                    <a:pt x="148" y="520"/>
                    <a:pt x="138" y="510"/>
                  </a:cubicBezTo>
                  <a:cubicBezTo>
                    <a:pt x="99" y="510"/>
                    <a:pt x="60" y="501"/>
                    <a:pt x="20" y="501"/>
                  </a:cubicBezTo>
                  <a:cubicBezTo>
                    <a:pt x="1" y="501"/>
                    <a:pt x="1" y="530"/>
                    <a:pt x="20" y="540"/>
                  </a:cubicBezTo>
                  <a:cubicBezTo>
                    <a:pt x="70" y="540"/>
                    <a:pt x="109" y="549"/>
                    <a:pt x="158" y="559"/>
                  </a:cubicBezTo>
                  <a:cubicBezTo>
                    <a:pt x="118" y="588"/>
                    <a:pt x="79" y="618"/>
                    <a:pt x="31" y="647"/>
                  </a:cubicBezTo>
                  <a:cubicBezTo>
                    <a:pt x="20" y="657"/>
                    <a:pt x="31" y="686"/>
                    <a:pt x="50" y="686"/>
                  </a:cubicBezTo>
                  <a:lnTo>
                    <a:pt x="60" y="677"/>
                  </a:lnTo>
                  <a:cubicBezTo>
                    <a:pt x="109" y="638"/>
                    <a:pt x="158" y="599"/>
                    <a:pt x="216" y="559"/>
                  </a:cubicBezTo>
                  <a:cubicBezTo>
                    <a:pt x="256" y="569"/>
                    <a:pt x="305" y="579"/>
                    <a:pt x="354" y="579"/>
                  </a:cubicBezTo>
                  <a:cubicBezTo>
                    <a:pt x="314" y="608"/>
                    <a:pt x="266" y="647"/>
                    <a:pt x="227" y="677"/>
                  </a:cubicBezTo>
                  <a:cubicBezTo>
                    <a:pt x="216" y="686"/>
                    <a:pt x="227" y="706"/>
                    <a:pt x="236" y="706"/>
                  </a:cubicBezTo>
                  <a:lnTo>
                    <a:pt x="256" y="706"/>
                  </a:lnTo>
                  <a:lnTo>
                    <a:pt x="403" y="588"/>
                  </a:lnTo>
                  <a:cubicBezTo>
                    <a:pt x="432" y="588"/>
                    <a:pt x="462" y="599"/>
                    <a:pt x="491" y="599"/>
                  </a:cubicBezTo>
                  <a:cubicBezTo>
                    <a:pt x="491" y="618"/>
                    <a:pt x="501" y="638"/>
                    <a:pt x="501" y="657"/>
                  </a:cubicBezTo>
                  <a:cubicBezTo>
                    <a:pt x="510" y="667"/>
                    <a:pt x="521" y="686"/>
                    <a:pt x="530" y="697"/>
                  </a:cubicBezTo>
                  <a:cubicBezTo>
                    <a:pt x="510" y="716"/>
                    <a:pt x="501" y="736"/>
                    <a:pt x="481" y="755"/>
                  </a:cubicBezTo>
                  <a:lnTo>
                    <a:pt x="471" y="755"/>
                  </a:lnTo>
                  <a:cubicBezTo>
                    <a:pt x="412" y="765"/>
                    <a:pt x="344" y="775"/>
                    <a:pt x="285" y="784"/>
                  </a:cubicBezTo>
                  <a:cubicBezTo>
                    <a:pt x="256" y="784"/>
                    <a:pt x="266" y="824"/>
                    <a:pt x="285" y="824"/>
                  </a:cubicBezTo>
                  <a:cubicBezTo>
                    <a:pt x="344" y="814"/>
                    <a:pt x="393" y="804"/>
                    <a:pt x="452" y="804"/>
                  </a:cubicBezTo>
                  <a:cubicBezTo>
                    <a:pt x="423" y="834"/>
                    <a:pt x="393" y="873"/>
                    <a:pt x="364" y="912"/>
                  </a:cubicBezTo>
                  <a:lnTo>
                    <a:pt x="354" y="912"/>
                  </a:lnTo>
                  <a:cubicBezTo>
                    <a:pt x="295" y="922"/>
                    <a:pt x="227" y="932"/>
                    <a:pt x="158" y="941"/>
                  </a:cubicBezTo>
                  <a:cubicBezTo>
                    <a:pt x="138" y="941"/>
                    <a:pt x="138" y="980"/>
                    <a:pt x="168" y="980"/>
                  </a:cubicBezTo>
                  <a:cubicBezTo>
                    <a:pt x="216" y="971"/>
                    <a:pt x="275" y="961"/>
                    <a:pt x="325" y="951"/>
                  </a:cubicBezTo>
                  <a:lnTo>
                    <a:pt x="325" y="951"/>
                  </a:lnTo>
                  <a:cubicBezTo>
                    <a:pt x="325" y="961"/>
                    <a:pt x="314" y="971"/>
                    <a:pt x="314" y="971"/>
                  </a:cubicBezTo>
                  <a:cubicBezTo>
                    <a:pt x="285" y="1010"/>
                    <a:pt x="266" y="1039"/>
                    <a:pt x="236" y="1069"/>
                  </a:cubicBezTo>
                  <a:cubicBezTo>
                    <a:pt x="227" y="1089"/>
                    <a:pt x="246" y="1098"/>
                    <a:pt x="256" y="1098"/>
                  </a:cubicBezTo>
                  <a:cubicBezTo>
                    <a:pt x="266" y="1098"/>
                    <a:pt x="266" y="1098"/>
                    <a:pt x="266" y="1089"/>
                  </a:cubicBezTo>
                  <a:cubicBezTo>
                    <a:pt x="295" y="1059"/>
                    <a:pt x="325" y="1020"/>
                    <a:pt x="354" y="980"/>
                  </a:cubicBezTo>
                  <a:cubicBezTo>
                    <a:pt x="364" y="1030"/>
                    <a:pt x="364" y="1089"/>
                    <a:pt x="373" y="1137"/>
                  </a:cubicBezTo>
                  <a:cubicBezTo>
                    <a:pt x="373" y="1147"/>
                    <a:pt x="383" y="1157"/>
                    <a:pt x="393" y="1157"/>
                  </a:cubicBezTo>
                  <a:cubicBezTo>
                    <a:pt x="403" y="1157"/>
                    <a:pt x="412" y="1147"/>
                    <a:pt x="412" y="1128"/>
                  </a:cubicBezTo>
                  <a:cubicBezTo>
                    <a:pt x="403" y="1069"/>
                    <a:pt x="393" y="1000"/>
                    <a:pt x="393" y="941"/>
                  </a:cubicBezTo>
                  <a:cubicBezTo>
                    <a:pt x="412" y="902"/>
                    <a:pt x="442" y="863"/>
                    <a:pt x="471" y="824"/>
                  </a:cubicBezTo>
                  <a:cubicBezTo>
                    <a:pt x="481" y="882"/>
                    <a:pt x="491" y="932"/>
                    <a:pt x="491" y="980"/>
                  </a:cubicBezTo>
                  <a:cubicBezTo>
                    <a:pt x="491" y="991"/>
                    <a:pt x="501" y="1000"/>
                    <a:pt x="510" y="1000"/>
                  </a:cubicBezTo>
                  <a:cubicBezTo>
                    <a:pt x="521" y="1000"/>
                    <a:pt x="530" y="991"/>
                    <a:pt x="530" y="980"/>
                  </a:cubicBezTo>
                  <a:cubicBezTo>
                    <a:pt x="521" y="912"/>
                    <a:pt x="521" y="843"/>
                    <a:pt x="510" y="784"/>
                  </a:cubicBezTo>
                  <a:cubicBezTo>
                    <a:pt x="521" y="765"/>
                    <a:pt x="540" y="736"/>
                    <a:pt x="560" y="716"/>
                  </a:cubicBezTo>
                  <a:cubicBezTo>
                    <a:pt x="579" y="726"/>
                    <a:pt x="599" y="736"/>
                    <a:pt x="628" y="736"/>
                  </a:cubicBezTo>
                  <a:lnTo>
                    <a:pt x="658" y="736"/>
                  </a:lnTo>
                  <a:cubicBezTo>
                    <a:pt x="667" y="755"/>
                    <a:pt x="677" y="784"/>
                    <a:pt x="687" y="804"/>
                  </a:cubicBezTo>
                  <a:lnTo>
                    <a:pt x="687" y="814"/>
                  </a:lnTo>
                  <a:cubicBezTo>
                    <a:pt x="667" y="873"/>
                    <a:pt x="638" y="932"/>
                    <a:pt x="619" y="991"/>
                  </a:cubicBezTo>
                  <a:cubicBezTo>
                    <a:pt x="608" y="1000"/>
                    <a:pt x="619" y="1020"/>
                    <a:pt x="638" y="1020"/>
                  </a:cubicBezTo>
                  <a:cubicBezTo>
                    <a:pt x="638" y="1020"/>
                    <a:pt x="648" y="1010"/>
                    <a:pt x="648" y="1000"/>
                  </a:cubicBezTo>
                  <a:lnTo>
                    <a:pt x="706" y="853"/>
                  </a:lnTo>
                  <a:cubicBezTo>
                    <a:pt x="726" y="902"/>
                    <a:pt x="746" y="941"/>
                    <a:pt x="765" y="991"/>
                  </a:cubicBezTo>
                  <a:cubicBezTo>
                    <a:pt x="736" y="1049"/>
                    <a:pt x="717" y="1108"/>
                    <a:pt x="687" y="1167"/>
                  </a:cubicBezTo>
                  <a:cubicBezTo>
                    <a:pt x="687" y="1187"/>
                    <a:pt x="697" y="1196"/>
                    <a:pt x="706" y="1196"/>
                  </a:cubicBezTo>
                  <a:cubicBezTo>
                    <a:pt x="717" y="1196"/>
                    <a:pt x="726" y="1196"/>
                    <a:pt x="726" y="1187"/>
                  </a:cubicBezTo>
                  <a:lnTo>
                    <a:pt x="785" y="1039"/>
                  </a:lnTo>
                  <a:cubicBezTo>
                    <a:pt x="785" y="1039"/>
                    <a:pt x="795" y="1049"/>
                    <a:pt x="795" y="1059"/>
                  </a:cubicBezTo>
                  <a:cubicBezTo>
                    <a:pt x="815" y="1098"/>
                    <a:pt x="824" y="1128"/>
                    <a:pt x="844" y="1167"/>
                  </a:cubicBezTo>
                  <a:cubicBezTo>
                    <a:pt x="844" y="1176"/>
                    <a:pt x="854" y="1176"/>
                    <a:pt x="854" y="1176"/>
                  </a:cubicBezTo>
                  <a:cubicBezTo>
                    <a:pt x="873" y="1176"/>
                    <a:pt x="883" y="1167"/>
                    <a:pt x="873" y="1157"/>
                  </a:cubicBezTo>
                  <a:cubicBezTo>
                    <a:pt x="854" y="1108"/>
                    <a:pt x="844" y="1069"/>
                    <a:pt x="824" y="1030"/>
                  </a:cubicBezTo>
                  <a:lnTo>
                    <a:pt x="824" y="1030"/>
                  </a:lnTo>
                  <a:cubicBezTo>
                    <a:pt x="873" y="1049"/>
                    <a:pt x="922" y="1069"/>
                    <a:pt x="961" y="1089"/>
                  </a:cubicBezTo>
                  <a:lnTo>
                    <a:pt x="971" y="1089"/>
                  </a:lnTo>
                  <a:cubicBezTo>
                    <a:pt x="991" y="1089"/>
                    <a:pt x="1000" y="1059"/>
                    <a:pt x="981" y="1049"/>
                  </a:cubicBezTo>
                  <a:cubicBezTo>
                    <a:pt x="922" y="1030"/>
                    <a:pt x="863" y="1000"/>
                    <a:pt x="804" y="971"/>
                  </a:cubicBezTo>
                  <a:cubicBezTo>
                    <a:pt x="785" y="932"/>
                    <a:pt x="765" y="882"/>
                    <a:pt x="746" y="843"/>
                  </a:cubicBezTo>
                  <a:lnTo>
                    <a:pt x="746" y="843"/>
                  </a:lnTo>
                  <a:lnTo>
                    <a:pt x="893" y="902"/>
                  </a:lnTo>
                  <a:lnTo>
                    <a:pt x="902" y="902"/>
                  </a:lnTo>
                  <a:cubicBezTo>
                    <a:pt x="913" y="902"/>
                    <a:pt x="922" y="882"/>
                    <a:pt x="902" y="873"/>
                  </a:cubicBezTo>
                  <a:cubicBezTo>
                    <a:pt x="844" y="843"/>
                    <a:pt x="785" y="814"/>
                    <a:pt x="726" y="795"/>
                  </a:cubicBezTo>
                  <a:cubicBezTo>
                    <a:pt x="717" y="765"/>
                    <a:pt x="706" y="745"/>
                    <a:pt x="697" y="716"/>
                  </a:cubicBezTo>
                  <a:cubicBezTo>
                    <a:pt x="726" y="697"/>
                    <a:pt x="746" y="667"/>
                    <a:pt x="756" y="638"/>
                  </a:cubicBezTo>
                  <a:cubicBezTo>
                    <a:pt x="785" y="638"/>
                    <a:pt x="815" y="638"/>
                    <a:pt x="834" y="647"/>
                  </a:cubicBezTo>
                  <a:lnTo>
                    <a:pt x="844" y="647"/>
                  </a:lnTo>
                  <a:cubicBezTo>
                    <a:pt x="883" y="706"/>
                    <a:pt x="922" y="755"/>
                    <a:pt x="961" y="804"/>
                  </a:cubicBezTo>
                  <a:cubicBezTo>
                    <a:pt x="961" y="814"/>
                    <a:pt x="971" y="814"/>
                    <a:pt x="971" y="814"/>
                  </a:cubicBezTo>
                  <a:cubicBezTo>
                    <a:pt x="991" y="814"/>
                    <a:pt x="1000" y="795"/>
                    <a:pt x="991" y="784"/>
                  </a:cubicBezTo>
                  <a:cubicBezTo>
                    <a:pt x="952" y="736"/>
                    <a:pt x="922" y="697"/>
                    <a:pt x="893" y="657"/>
                  </a:cubicBezTo>
                  <a:cubicBezTo>
                    <a:pt x="932" y="657"/>
                    <a:pt x="981" y="667"/>
                    <a:pt x="1030" y="667"/>
                  </a:cubicBezTo>
                  <a:lnTo>
                    <a:pt x="1030" y="677"/>
                  </a:lnTo>
                  <a:cubicBezTo>
                    <a:pt x="1069" y="726"/>
                    <a:pt x="1118" y="775"/>
                    <a:pt x="1157" y="834"/>
                  </a:cubicBezTo>
                  <a:lnTo>
                    <a:pt x="1167" y="834"/>
                  </a:lnTo>
                  <a:cubicBezTo>
                    <a:pt x="1177" y="834"/>
                    <a:pt x="1196" y="824"/>
                    <a:pt x="1187" y="804"/>
                  </a:cubicBezTo>
                  <a:cubicBezTo>
                    <a:pt x="1148" y="765"/>
                    <a:pt x="1118" y="726"/>
                    <a:pt x="1089" y="677"/>
                  </a:cubicBezTo>
                  <a:lnTo>
                    <a:pt x="1089" y="677"/>
                  </a:lnTo>
                  <a:cubicBezTo>
                    <a:pt x="1089" y="677"/>
                    <a:pt x="1098" y="677"/>
                    <a:pt x="1109" y="686"/>
                  </a:cubicBezTo>
                  <a:cubicBezTo>
                    <a:pt x="1148" y="686"/>
                    <a:pt x="1187" y="697"/>
                    <a:pt x="1226" y="697"/>
                  </a:cubicBezTo>
                  <a:cubicBezTo>
                    <a:pt x="1255" y="697"/>
                    <a:pt x="1255" y="667"/>
                    <a:pt x="1236" y="657"/>
                  </a:cubicBezTo>
                  <a:cubicBezTo>
                    <a:pt x="1187" y="657"/>
                    <a:pt x="1138" y="647"/>
                    <a:pt x="1098" y="638"/>
                  </a:cubicBezTo>
                  <a:lnTo>
                    <a:pt x="1216" y="549"/>
                  </a:lnTo>
                  <a:cubicBezTo>
                    <a:pt x="1236" y="540"/>
                    <a:pt x="1226" y="510"/>
                    <a:pt x="1207" y="510"/>
                  </a:cubicBezTo>
                  <a:cubicBezTo>
                    <a:pt x="1207" y="510"/>
                    <a:pt x="1196" y="510"/>
                    <a:pt x="1196" y="520"/>
                  </a:cubicBezTo>
                  <a:cubicBezTo>
                    <a:pt x="1148" y="559"/>
                    <a:pt x="1089" y="599"/>
                    <a:pt x="1040" y="638"/>
                  </a:cubicBezTo>
                  <a:cubicBezTo>
                    <a:pt x="991" y="628"/>
                    <a:pt x="942" y="618"/>
                    <a:pt x="902" y="618"/>
                  </a:cubicBezTo>
                  <a:cubicBezTo>
                    <a:pt x="942" y="588"/>
                    <a:pt x="981" y="549"/>
                    <a:pt x="1020" y="520"/>
                  </a:cubicBezTo>
                  <a:cubicBezTo>
                    <a:pt x="1040" y="510"/>
                    <a:pt x="1030" y="490"/>
                    <a:pt x="1011" y="490"/>
                  </a:cubicBezTo>
                  <a:lnTo>
                    <a:pt x="1000" y="490"/>
                  </a:lnTo>
                  <a:cubicBezTo>
                    <a:pt x="952" y="530"/>
                    <a:pt x="893" y="569"/>
                    <a:pt x="844" y="608"/>
                  </a:cubicBezTo>
                  <a:cubicBezTo>
                    <a:pt x="815" y="608"/>
                    <a:pt x="785" y="599"/>
                    <a:pt x="756" y="599"/>
                  </a:cubicBezTo>
                  <a:cubicBezTo>
                    <a:pt x="756" y="579"/>
                    <a:pt x="756" y="569"/>
                    <a:pt x="746" y="549"/>
                  </a:cubicBezTo>
                  <a:cubicBezTo>
                    <a:pt x="746" y="540"/>
                    <a:pt x="736" y="520"/>
                    <a:pt x="717" y="510"/>
                  </a:cubicBezTo>
                  <a:cubicBezTo>
                    <a:pt x="736" y="481"/>
                    <a:pt x="756" y="461"/>
                    <a:pt x="775" y="442"/>
                  </a:cubicBezTo>
                  <a:cubicBezTo>
                    <a:pt x="844" y="432"/>
                    <a:pt x="902" y="422"/>
                    <a:pt x="971" y="412"/>
                  </a:cubicBezTo>
                  <a:cubicBezTo>
                    <a:pt x="991" y="412"/>
                    <a:pt x="991" y="373"/>
                    <a:pt x="971" y="373"/>
                  </a:cubicBezTo>
                  <a:lnTo>
                    <a:pt x="961" y="373"/>
                  </a:lnTo>
                  <a:cubicBezTo>
                    <a:pt x="913" y="383"/>
                    <a:pt x="863" y="392"/>
                    <a:pt x="804" y="392"/>
                  </a:cubicBezTo>
                  <a:cubicBezTo>
                    <a:pt x="834" y="363"/>
                    <a:pt x="863" y="324"/>
                    <a:pt x="893" y="285"/>
                  </a:cubicBezTo>
                  <a:lnTo>
                    <a:pt x="902" y="285"/>
                  </a:lnTo>
                  <a:cubicBezTo>
                    <a:pt x="961" y="275"/>
                    <a:pt x="1030" y="265"/>
                    <a:pt x="1089" y="255"/>
                  </a:cubicBezTo>
                  <a:cubicBezTo>
                    <a:pt x="1118" y="255"/>
                    <a:pt x="1109" y="216"/>
                    <a:pt x="1089" y="216"/>
                  </a:cubicBezTo>
                  <a:cubicBezTo>
                    <a:pt x="1030" y="226"/>
                    <a:pt x="981" y="236"/>
                    <a:pt x="922" y="246"/>
                  </a:cubicBezTo>
                  <a:cubicBezTo>
                    <a:pt x="932" y="236"/>
                    <a:pt x="932" y="226"/>
                    <a:pt x="942" y="226"/>
                  </a:cubicBezTo>
                  <a:cubicBezTo>
                    <a:pt x="961" y="187"/>
                    <a:pt x="991" y="157"/>
                    <a:pt x="1011" y="128"/>
                  </a:cubicBezTo>
                  <a:cubicBezTo>
                    <a:pt x="1020" y="109"/>
                    <a:pt x="1011" y="98"/>
                    <a:pt x="1000" y="98"/>
                  </a:cubicBezTo>
                  <a:cubicBezTo>
                    <a:pt x="991" y="98"/>
                    <a:pt x="991" y="98"/>
                    <a:pt x="981" y="109"/>
                  </a:cubicBezTo>
                  <a:cubicBezTo>
                    <a:pt x="952" y="138"/>
                    <a:pt x="922" y="177"/>
                    <a:pt x="893" y="216"/>
                  </a:cubicBezTo>
                  <a:cubicBezTo>
                    <a:pt x="893" y="167"/>
                    <a:pt x="883" y="109"/>
                    <a:pt x="883" y="59"/>
                  </a:cubicBezTo>
                  <a:cubicBezTo>
                    <a:pt x="873" y="50"/>
                    <a:pt x="873" y="40"/>
                    <a:pt x="863" y="40"/>
                  </a:cubicBezTo>
                  <a:cubicBezTo>
                    <a:pt x="854" y="40"/>
                    <a:pt x="844" y="50"/>
                    <a:pt x="844" y="69"/>
                  </a:cubicBezTo>
                  <a:cubicBezTo>
                    <a:pt x="844" y="128"/>
                    <a:pt x="854" y="196"/>
                    <a:pt x="863" y="255"/>
                  </a:cubicBezTo>
                  <a:lnTo>
                    <a:pt x="775" y="373"/>
                  </a:lnTo>
                  <a:cubicBezTo>
                    <a:pt x="775" y="314"/>
                    <a:pt x="765" y="265"/>
                    <a:pt x="756" y="216"/>
                  </a:cubicBezTo>
                  <a:cubicBezTo>
                    <a:pt x="756" y="207"/>
                    <a:pt x="746" y="196"/>
                    <a:pt x="736" y="196"/>
                  </a:cubicBezTo>
                  <a:cubicBezTo>
                    <a:pt x="726" y="196"/>
                    <a:pt x="717" y="207"/>
                    <a:pt x="717" y="216"/>
                  </a:cubicBezTo>
                  <a:cubicBezTo>
                    <a:pt x="726" y="285"/>
                    <a:pt x="736" y="353"/>
                    <a:pt x="746" y="412"/>
                  </a:cubicBezTo>
                  <a:cubicBezTo>
                    <a:pt x="726" y="442"/>
                    <a:pt x="706" y="461"/>
                    <a:pt x="687" y="490"/>
                  </a:cubicBezTo>
                  <a:cubicBezTo>
                    <a:pt x="667" y="481"/>
                    <a:pt x="648" y="471"/>
                    <a:pt x="628" y="471"/>
                  </a:cubicBezTo>
                  <a:lnTo>
                    <a:pt x="599" y="471"/>
                  </a:lnTo>
                  <a:cubicBezTo>
                    <a:pt x="589" y="451"/>
                    <a:pt x="569" y="422"/>
                    <a:pt x="560" y="392"/>
                  </a:cubicBezTo>
                  <a:cubicBezTo>
                    <a:pt x="560" y="392"/>
                    <a:pt x="569" y="392"/>
                    <a:pt x="569" y="383"/>
                  </a:cubicBezTo>
                  <a:cubicBezTo>
                    <a:pt x="589" y="324"/>
                    <a:pt x="619" y="265"/>
                    <a:pt x="638" y="207"/>
                  </a:cubicBezTo>
                  <a:cubicBezTo>
                    <a:pt x="648" y="196"/>
                    <a:pt x="628" y="177"/>
                    <a:pt x="619" y="177"/>
                  </a:cubicBezTo>
                  <a:cubicBezTo>
                    <a:pt x="608" y="177"/>
                    <a:pt x="608" y="187"/>
                    <a:pt x="599" y="196"/>
                  </a:cubicBezTo>
                  <a:lnTo>
                    <a:pt x="540" y="344"/>
                  </a:lnTo>
                  <a:cubicBezTo>
                    <a:pt x="521" y="294"/>
                    <a:pt x="501" y="255"/>
                    <a:pt x="491" y="207"/>
                  </a:cubicBezTo>
                  <a:cubicBezTo>
                    <a:pt x="510" y="148"/>
                    <a:pt x="540" y="89"/>
                    <a:pt x="560" y="30"/>
                  </a:cubicBezTo>
                  <a:cubicBezTo>
                    <a:pt x="569" y="11"/>
                    <a:pt x="560" y="0"/>
                    <a:pt x="540" y="0"/>
                  </a:cubicBezTo>
                  <a:close/>
                </a:path>
              </a:pathLst>
            </a:custGeom>
            <a:solidFill>
              <a:srgbClr val="6186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4" name="Google Shape;8174;p24"/>
          <p:cNvSpPr txBox="1">
            <a:spLocks noGrp="1"/>
          </p:cNvSpPr>
          <p:nvPr>
            <p:ph type="subTitle" idx="1"/>
          </p:nvPr>
        </p:nvSpPr>
        <p:spPr>
          <a:xfrm>
            <a:off x="3626220" y="4088738"/>
            <a:ext cx="48354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8175" name="Google Shape;8175;p24"/>
          <p:cNvSpPr txBox="1">
            <a:spLocks noGrp="1"/>
          </p:cNvSpPr>
          <p:nvPr>
            <p:ph type="title"/>
          </p:nvPr>
        </p:nvSpPr>
        <p:spPr>
          <a:xfrm>
            <a:off x="3626225" y="2117663"/>
            <a:ext cx="4835400" cy="18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70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3">
  <p:cSld name="CUSTOM_13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7" name="Google Shape;8177;p25"/>
          <p:cNvGrpSpPr/>
          <p:nvPr/>
        </p:nvGrpSpPr>
        <p:grpSpPr>
          <a:xfrm>
            <a:off x="120788" y="115900"/>
            <a:ext cx="8902425" cy="6593775"/>
            <a:chOff x="120788" y="115900"/>
            <a:chExt cx="8902425" cy="6593775"/>
          </a:xfrm>
        </p:grpSpPr>
        <p:sp>
          <p:nvSpPr>
            <p:cNvPr id="8178" name="Google Shape;8178;p25"/>
            <p:cNvSpPr/>
            <p:nvPr/>
          </p:nvSpPr>
          <p:spPr>
            <a:xfrm>
              <a:off x="192050" y="188617"/>
              <a:ext cx="4334072" cy="4044499"/>
            </a:xfrm>
            <a:custGeom>
              <a:avLst/>
              <a:gdLst/>
              <a:ahLst/>
              <a:cxnLst/>
              <a:rect l="l" t="t" r="r" b="b"/>
              <a:pathLst>
                <a:path w="26821" h="25029" extrusionOk="0">
                  <a:moveTo>
                    <a:pt x="4694" y="1"/>
                  </a:moveTo>
                  <a:cubicBezTo>
                    <a:pt x="4665" y="1"/>
                    <a:pt x="4626" y="31"/>
                    <a:pt x="4615" y="60"/>
                  </a:cubicBezTo>
                  <a:cubicBezTo>
                    <a:pt x="4606" y="99"/>
                    <a:pt x="3557" y="3911"/>
                    <a:pt x="69" y="4509"/>
                  </a:cubicBezTo>
                  <a:cubicBezTo>
                    <a:pt x="29" y="4519"/>
                    <a:pt x="0" y="4548"/>
                    <a:pt x="0" y="4587"/>
                  </a:cubicBezTo>
                  <a:lnTo>
                    <a:pt x="0" y="24950"/>
                  </a:lnTo>
                  <a:cubicBezTo>
                    <a:pt x="0" y="24989"/>
                    <a:pt x="40" y="25028"/>
                    <a:pt x="79" y="25028"/>
                  </a:cubicBezTo>
                  <a:cubicBezTo>
                    <a:pt x="127" y="25028"/>
                    <a:pt x="167" y="24989"/>
                    <a:pt x="167" y="24950"/>
                  </a:cubicBezTo>
                  <a:lnTo>
                    <a:pt x="167" y="4656"/>
                  </a:lnTo>
                  <a:cubicBezTo>
                    <a:pt x="3459" y="4058"/>
                    <a:pt x="4606" y="667"/>
                    <a:pt x="4763" y="168"/>
                  </a:cubicBezTo>
                  <a:lnTo>
                    <a:pt x="26733" y="168"/>
                  </a:lnTo>
                  <a:cubicBezTo>
                    <a:pt x="26781" y="168"/>
                    <a:pt x="26820" y="129"/>
                    <a:pt x="26820" y="89"/>
                  </a:cubicBezTo>
                  <a:cubicBezTo>
                    <a:pt x="26820" y="40"/>
                    <a:pt x="26781" y="1"/>
                    <a:pt x="267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5"/>
            <p:cNvSpPr/>
            <p:nvPr/>
          </p:nvSpPr>
          <p:spPr>
            <a:xfrm>
              <a:off x="752612" y="719609"/>
              <a:ext cx="261295" cy="249984"/>
            </a:xfrm>
            <a:custGeom>
              <a:avLst/>
              <a:gdLst/>
              <a:ahLst/>
              <a:cxnLst/>
              <a:rect l="l" t="t" r="r" b="b"/>
              <a:pathLst>
                <a:path w="1617" h="1547" extrusionOk="0">
                  <a:moveTo>
                    <a:pt x="804" y="66"/>
                  </a:moveTo>
                  <a:lnTo>
                    <a:pt x="1029" y="527"/>
                  </a:lnTo>
                  <a:cubicBezTo>
                    <a:pt x="1039" y="527"/>
                    <a:pt x="1039" y="537"/>
                    <a:pt x="1048" y="537"/>
                  </a:cubicBezTo>
                  <a:lnTo>
                    <a:pt x="1549" y="606"/>
                  </a:lnTo>
                  <a:lnTo>
                    <a:pt x="1186" y="968"/>
                  </a:lnTo>
                  <a:cubicBezTo>
                    <a:pt x="1186" y="968"/>
                    <a:pt x="1176" y="978"/>
                    <a:pt x="1186" y="978"/>
                  </a:cubicBezTo>
                  <a:lnTo>
                    <a:pt x="1264" y="1487"/>
                  </a:lnTo>
                  <a:lnTo>
                    <a:pt x="1264" y="1487"/>
                  </a:lnTo>
                  <a:lnTo>
                    <a:pt x="813" y="1242"/>
                  </a:lnTo>
                  <a:lnTo>
                    <a:pt x="794" y="1242"/>
                  </a:lnTo>
                  <a:lnTo>
                    <a:pt x="353" y="1487"/>
                  </a:lnTo>
                  <a:lnTo>
                    <a:pt x="432" y="978"/>
                  </a:lnTo>
                  <a:lnTo>
                    <a:pt x="432" y="968"/>
                  </a:lnTo>
                  <a:lnTo>
                    <a:pt x="69" y="606"/>
                  </a:lnTo>
                  <a:lnTo>
                    <a:pt x="569" y="537"/>
                  </a:lnTo>
                  <a:cubicBezTo>
                    <a:pt x="578" y="537"/>
                    <a:pt x="578" y="527"/>
                    <a:pt x="578" y="527"/>
                  </a:cubicBezTo>
                  <a:lnTo>
                    <a:pt x="804" y="66"/>
                  </a:lnTo>
                  <a:close/>
                  <a:moveTo>
                    <a:pt x="809" y="0"/>
                  </a:moveTo>
                  <a:cubicBezTo>
                    <a:pt x="801" y="0"/>
                    <a:pt x="794" y="3"/>
                    <a:pt x="794" y="7"/>
                  </a:cubicBezTo>
                  <a:lnTo>
                    <a:pt x="549" y="497"/>
                  </a:lnTo>
                  <a:lnTo>
                    <a:pt x="20" y="576"/>
                  </a:lnTo>
                  <a:cubicBezTo>
                    <a:pt x="10" y="576"/>
                    <a:pt x="0" y="576"/>
                    <a:pt x="0" y="586"/>
                  </a:cubicBezTo>
                  <a:lnTo>
                    <a:pt x="0" y="606"/>
                  </a:lnTo>
                  <a:lnTo>
                    <a:pt x="392" y="987"/>
                  </a:lnTo>
                  <a:lnTo>
                    <a:pt x="304" y="1516"/>
                  </a:lnTo>
                  <a:cubicBezTo>
                    <a:pt x="294" y="1527"/>
                    <a:pt x="304" y="1536"/>
                    <a:pt x="304" y="1536"/>
                  </a:cubicBezTo>
                  <a:cubicBezTo>
                    <a:pt x="309" y="1541"/>
                    <a:pt x="314" y="1544"/>
                    <a:pt x="319" y="1544"/>
                  </a:cubicBezTo>
                  <a:cubicBezTo>
                    <a:pt x="324" y="1544"/>
                    <a:pt x="328" y="1541"/>
                    <a:pt x="334" y="1536"/>
                  </a:cubicBezTo>
                  <a:lnTo>
                    <a:pt x="804" y="1291"/>
                  </a:lnTo>
                  <a:lnTo>
                    <a:pt x="1284" y="1536"/>
                  </a:lnTo>
                  <a:cubicBezTo>
                    <a:pt x="1284" y="1546"/>
                    <a:pt x="1294" y="1546"/>
                    <a:pt x="1294" y="1546"/>
                  </a:cubicBezTo>
                  <a:cubicBezTo>
                    <a:pt x="1303" y="1546"/>
                    <a:pt x="1303" y="1546"/>
                    <a:pt x="1303" y="1536"/>
                  </a:cubicBezTo>
                  <a:cubicBezTo>
                    <a:pt x="1313" y="1536"/>
                    <a:pt x="1313" y="1527"/>
                    <a:pt x="1313" y="1516"/>
                  </a:cubicBezTo>
                  <a:lnTo>
                    <a:pt x="1225" y="987"/>
                  </a:lnTo>
                  <a:lnTo>
                    <a:pt x="1607" y="606"/>
                  </a:lnTo>
                  <a:cubicBezTo>
                    <a:pt x="1617" y="606"/>
                    <a:pt x="1617" y="595"/>
                    <a:pt x="1617" y="586"/>
                  </a:cubicBezTo>
                  <a:cubicBezTo>
                    <a:pt x="1617" y="576"/>
                    <a:pt x="1607" y="576"/>
                    <a:pt x="1597" y="576"/>
                  </a:cubicBezTo>
                  <a:lnTo>
                    <a:pt x="1068" y="497"/>
                  </a:lnTo>
                  <a:lnTo>
                    <a:pt x="823" y="7"/>
                  </a:lnTo>
                  <a:cubicBezTo>
                    <a:pt x="823" y="3"/>
                    <a:pt x="816" y="0"/>
                    <a:pt x="8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5"/>
            <p:cNvSpPr/>
            <p:nvPr/>
          </p:nvSpPr>
          <p:spPr>
            <a:xfrm>
              <a:off x="876068" y="720740"/>
              <a:ext cx="137838" cy="136384"/>
            </a:xfrm>
            <a:custGeom>
              <a:avLst/>
              <a:gdLst/>
              <a:ahLst/>
              <a:cxnLst/>
              <a:rect l="l" t="t" r="r" b="b"/>
              <a:pathLst>
                <a:path w="853" h="844" extrusionOk="0">
                  <a:moveTo>
                    <a:pt x="40" y="0"/>
                  </a:moveTo>
                  <a:cubicBezTo>
                    <a:pt x="40" y="0"/>
                    <a:pt x="30" y="0"/>
                    <a:pt x="30" y="11"/>
                  </a:cubicBezTo>
                  <a:lnTo>
                    <a:pt x="1" y="834"/>
                  </a:lnTo>
                  <a:lnTo>
                    <a:pt x="1" y="843"/>
                  </a:lnTo>
                  <a:lnTo>
                    <a:pt x="20" y="843"/>
                  </a:lnTo>
                  <a:lnTo>
                    <a:pt x="833" y="599"/>
                  </a:lnTo>
                  <a:cubicBezTo>
                    <a:pt x="843" y="599"/>
                    <a:pt x="853" y="588"/>
                    <a:pt x="843" y="579"/>
                  </a:cubicBezTo>
                  <a:cubicBezTo>
                    <a:pt x="843" y="579"/>
                    <a:pt x="833" y="569"/>
                    <a:pt x="824" y="569"/>
                  </a:cubicBezTo>
                  <a:lnTo>
                    <a:pt x="30" y="814"/>
                  </a:lnTo>
                  <a:lnTo>
                    <a:pt x="59" y="11"/>
                  </a:lnTo>
                  <a:cubicBezTo>
                    <a:pt x="59" y="11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5"/>
            <p:cNvSpPr/>
            <p:nvPr/>
          </p:nvSpPr>
          <p:spPr>
            <a:xfrm>
              <a:off x="752612" y="812525"/>
              <a:ext cx="128304" cy="155452"/>
            </a:xfrm>
            <a:custGeom>
              <a:avLst/>
              <a:gdLst/>
              <a:ahLst/>
              <a:cxnLst/>
              <a:rect l="l" t="t" r="r" b="b"/>
              <a:pathLst>
                <a:path w="794" h="962" extrusionOk="0">
                  <a:moveTo>
                    <a:pt x="20" y="1"/>
                  </a:moveTo>
                  <a:cubicBezTo>
                    <a:pt x="20" y="1"/>
                    <a:pt x="10" y="11"/>
                    <a:pt x="0" y="11"/>
                  </a:cubicBezTo>
                  <a:cubicBezTo>
                    <a:pt x="0" y="20"/>
                    <a:pt x="10" y="31"/>
                    <a:pt x="10" y="31"/>
                  </a:cubicBezTo>
                  <a:lnTo>
                    <a:pt x="755" y="275"/>
                  </a:lnTo>
                  <a:lnTo>
                    <a:pt x="304" y="941"/>
                  </a:lnTo>
                  <a:cubicBezTo>
                    <a:pt x="304" y="941"/>
                    <a:pt x="304" y="952"/>
                    <a:pt x="314" y="961"/>
                  </a:cubicBezTo>
                  <a:lnTo>
                    <a:pt x="323" y="961"/>
                  </a:lnTo>
                  <a:cubicBezTo>
                    <a:pt x="323" y="961"/>
                    <a:pt x="334" y="961"/>
                    <a:pt x="334" y="952"/>
                  </a:cubicBezTo>
                  <a:lnTo>
                    <a:pt x="794" y="275"/>
                  </a:lnTo>
                  <a:lnTo>
                    <a:pt x="794" y="256"/>
                  </a:lnTo>
                  <a:lnTo>
                    <a:pt x="784" y="24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5"/>
            <p:cNvSpPr/>
            <p:nvPr/>
          </p:nvSpPr>
          <p:spPr>
            <a:xfrm>
              <a:off x="876068" y="852599"/>
              <a:ext cx="88876" cy="115377"/>
            </a:xfrm>
            <a:custGeom>
              <a:avLst/>
              <a:gdLst/>
              <a:ahLst/>
              <a:cxnLst/>
              <a:rect l="l" t="t" r="r" b="b"/>
              <a:pathLst>
                <a:path w="550" h="714" extrusionOk="0">
                  <a:moveTo>
                    <a:pt x="15" y="0"/>
                  </a:moveTo>
                  <a:cubicBezTo>
                    <a:pt x="10" y="0"/>
                    <a:pt x="5" y="3"/>
                    <a:pt x="1" y="8"/>
                  </a:cubicBezTo>
                  <a:lnTo>
                    <a:pt x="1" y="27"/>
                  </a:lnTo>
                  <a:lnTo>
                    <a:pt x="520" y="704"/>
                  </a:lnTo>
                  <a:cubicBezTo>
                    <a:pt x="520" y="713"/>
                    <a:pt x="530" y="713"/>
                    <a:pt x="530" y="713"/>
                  </a:cubicBezTo>
                  <a:lnTo>
                    <a:pt x="539" y="713"/>
                  </a:lnTo>
                  <a:cubicBezTo>
                    <a:pt x="549" y="704"/>
                    <a:pt x="549" y="693"/>
                    <a:pt x="539" y="693"/>
                  </a:cubicBezTo>
                  <a:lnTo>
                    <a:pt x="30" y="8"/>
                  </a:lnTo>
                  <a:cubicBezTo>
                    <a:pt x="25" y="3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5"/>
            <p:cNvSpPr/>
            <p:nvPr/>
          </p:nvSpPr>
          <p:spPr>
            <a:xfrm>
              <a:off x="876068" y="625724"/>
              <a:ext cx="4848" cy="65122"/>
            </a:xfrm>
            <a:custGeom>
              <a:avLst/>
              <a:gdLst/>
              <a:ahLst/>
              <a:cxnLst/>
              <a:rect l="l" t="t" r="r" b="b"/>
              <a:pathLst>
                <a:path w="30" h="403" extrusionOk="0">
                  <a:moveTo>
                    <a:pt x="10" y="0"/>
                  </a:moveTo>
                  <a:cubicBezTo>
                    <a:pt x="1" y="0"/>
                    <a:pt x="1" y="11"/>
                    <a:pt x="1" y="20"/>
                  </a:cubicBezTo>
                  <a:lnTo>
                    <a:pt x="1" y="383"/>
                  </a:lnTo>
                  <a:cubicBezTo>
                    <a:pt x="1" y="392"/>
                    <a:pt x="1" y="403"/>
                    <a:pt x="10" y="403"/>
                  </a:cubicBezTo>
                  <a:cubicBezTo>
                    <a:pt x="20" y="403"/>
                    <a:pt x="30" y="392"/>
                    <a:pt x="30" y="383"/>
                  </a:cubicBezTo>
                  <a:lnTo>
                    <a:pt x="30" y="20"/>
                  </a:lnTo>
                  <a:cubicBezTo>
                    <a:pt x="30" y="11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5"/>
            <p:cNvSpPr/>
            <p:nvPr/>
          </p:nvSpPr>
          <p:spPr>
            <a:xfrm>
              <a:off x="714638" y="692623"/>
              <a:ext cx="49124" cy="47185"/>
            </a:xfrm>
            <a:custGeom>
              <a:avLst/>
              <a:gdLst/>
              <a:ahLst/>
              <a:cxnLst/>
              <a:rect l="l" t="t" r="r" b="b"/>
              <a:pathLst>
                <a:path w="304" h="292" extrusionOk="0">
                  <a:moveTo>
                    <a:pt x="24" y="1"/>
                  </a:moveTo>
                  <a:cubicBezTo>
                    <a:pt x="20" y="1"/>
                    <a:pt x="15" y="3"/>
                    <a:pt x="10" y="8"/>
                  </a:cubicBezTo>
                  <a:cubicBezTo>
                    <a:pt x="0" y="8"/>
                    <a:pt x="0" y="18"/>
                    <a:pt x="10" y="28"/>
                  </a:cubicBezTo>
                  <a:lnTo>
                    <a:pt x="264" y="283"/>
                  </a:lnTo>
                  <a:cubicBezTo>
                    <a:pt x="264" y="292"/>
                    <a:pt x="275" y="292"/>
                    <a:pt x="275" y="292"/>
                  </a:cubicBezTo>
                  <a:cubicBezTo>
                    <a:pt x="284" y="292"/>
                    <a:pt x="284" y="292"/>
                    <a:pt x="294" y="283"/>
                  </a:cubicBezTo>
                  <a:cubicBezTo>
                    <a:pt x="304" y="272"/>
                    <a:pt x="304" y="263"/>
                    <a:pt x="294" y="263"/>
                  </a:cubicBezTo>
                  <a:lnTo>
                    <a:pt x="39" y="8"/>
                  </a:ln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5"/>
            <p:cNvSpPr/>
            <p:nvPr/>
          </p:nvSpPr>
          <p:spPr>
            <a:xfrm>
              <a:off x="649678" y="852276"/>
              <a:ext cx="63344" cy="6464"/>
            </a:xfrm>
            <a:custGeom>
              <a:avLst/>
              <a:gdLst/>
              <a:ahLst/>
              <a:cxnLst/>
              <a:rect l="l" t="t" r="r" b="b"/>
              <a:pathLst>
                <a:path w="392" h="40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29"/>
                    <a:pt x="10" y="39"/>
                    <a:pt x="20" y="39"/>
                  </a:cubicBezTo>
                  <a:lnTo>
                    <a:pt x="372" y="39"/>
                  </a:lnTo>
                  <a:cubicBezTo>
                    <a:pt x="383" y="39"/>
                    <a:pt x="392" y="29"/>
                    <a:pt x="392" y="20"/>
                  </a:cubicBezTo>
                  <a:cubicBezTo>
                    <a:pt x="392" y="10"/>
                    <a:pt x="383" y="0"/>
                    <a:pt x="3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5"/>
            <p:cNvSpPr/>
            <p:nvPr/>
          </p:nvSpPr>
          <p:spPr>
            <a:xfrm>
              <a:off x="714638" y="970885"/>
              <a:ext cx="49124" cy="47670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264" y="1"/>
                  </a:moveTo>
                  <a:lnTo>
                    <a:pt x="10" y="255"/>
                  </a:lnTo>
                  <a:cubicBezTo>
                    <a:pt x="0" y="266"/>
                    <a:pt x="0" y="275"/>
                    <a:pt x="10" y="285"/>
                  </a:cubicBezTo>
                  <a:lnTo>
                    <a:pt x="20" y="295"/>
                  </a:lnTo>
                  <a:cubicBezTo>
                    <a:pt x="29" y="295"/>
                    <a:pt x="29" y="285"/>
                    <a:pt x="39" y="285"/>
                  </a:cubicBezTo>
                  <a:lnTo>
                    <a:pt x="294" y="30"/>
                  </a:lnTo>
                  <a:cubicBezTo>
                    <a:pt x="304" y="20"/>
                    <a:pt x="304" y="11"/>
                    <a:pt x="2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5"/>
            <p:cNvSpPr/>
            <p:nvPr/>
          </p:nvSpPr>
          <p:spPr>
            <a:xfrm>
              <a:off x="876068" y="1020009"/>
              <a:ext cx="4848" cy="63506"/>
            </a:xfrm>
            <a:custGeom>
              <a:avLst/>
              <a:gdLst/>
              <a:ahLst/>
              <a:cxnLst/>
              <a:rect l="l" t="t" r="r" b="b"/>
              <a:pathLst>
                <a:path w="30" h="393" extrusionOk="0">
                  <a:moveTo>
                    <a:pt x="10" y="1"/>
                  </a:moveTo>
                  <a:cubicBezTo>
                    <a:pt x="1" y="1"/>
                    <a:pt x="1" y="10"/>
                    <a:pt x="1" y="20"/>
                  </a:cubicBezTo>
                  <a:lnTo>
                    <a:pt x="1" y="383"/>
                  </a:lnTo>
                  <a:cubicBezTo>
                    <a:pt x="1" y="393"/>
                    <a:pt x="1" y="393"/>
                    <a:pt x="10" y="393"/>
                  </a:cubicBezTo>
                  <a:cubicBezTo>
                    <a:pt x="20" y="393"/>
                    <a:pt x="30" y="393"/>
                    <a:pt x="30" y="383"/>
                  </a:cubicBezTo>
                  <a:lnTo>
                    <a:pt x="30" y="20"/>
                  </a:lnTo>
                  <a:cubicBezTo>
                    <a:pt x="30" y="10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5"/>
            <p:cNvSpPr/>
            <p:nvPr/>
          </p:nvSpPr>
          <p:spPr>
            <a:xfrm>
              <a:off x="993223" y="970885"/>
              <a:ext cx="47670" cy="47670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0" y="1"/>
                  </a:moveTo>
                  <a:cubicBezTo>
                    <a:pt x="1" y="11"/>
                    <a:pt x="1" y="20"/>
                    <a:pt x="10" y="30"/>
                  </a:cubicBezTo>
                  <a:lnTo>
                    <a:pt x="265" y="285"/>
                  </a:lnTo>
                  <a:lnTo>
                    <a:pt x="275" y="295"/>
                  </a:lnTo>
                  <a:cubicBezTo>
                    <a:pt x="285" y="295"/>
                    <a:pt x="285" y="285"/>
                    <a:pt x="295" y="285"/>
                  </a:cubicBezTo>
                  <a:lnTo>
                    <a:pt x="295" y="255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5"/>
            <p:cNvSpPr/>
            <p:nvPr/>
          </p:nvSpPr>
          <p:spPr>
            <a:xfrm>
              <a:off x="1042347" y="852276"/>
              <a:ext cx="65122" cy="6464"/>
            </a:xfrm>
            <a:custGeom>
              <a:avLst/>
              <a:gdLst/>
              <a:ahLst/>
              <a:cxnLst/>
              <a:rect l="l" t="t" r="r" b="b"/>
              <a:pathLst>
                <a:path w="403" h="40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29"/>
                    <a:pt x="10" y="39"/>
                    <a:pt x="20" y="39"/>
                  </a:cubicBezTo>
                  <a:lnTo>
                    <a:pt x="383" y="39"/>
                  </a:lnTo>
                  <a:cubicBezTo>
                    <a:pt x="392" y="39"/>
                    <a:pt x="402" y="29"/>
                    <a:pt x="402" y="20"/>
                  </a:cubicBezTo>
                  <a:cubicBezTo>
                    <a:pt x="402" y="10"/>
                    <a:pt x="392" y="0"/>
                    <a:pt x="38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5"/>
            <p:cNvSpPr/>
            <p:nvPr/>
          </p:nvSpPr>
          <p:spPr>
            <a:xfrm>
              <a:off x="993223" y="692623"/>
              <a:ext cx="47670" cy="47185"/>
            </a:xfrm>
            <a:custGeom>
              <a:avLst/>
              <a:gdLst/>
              <a:ahLst/>
              <a:cxnLst/>
              <a:rect l="l" t="t" r="r" b="b"/>
              <a:pathLst>
                <a:path w="295" h="292" extrusionOk="0">
                  <a:moveTo>
                    <a:pt x="280" y="1"/>
                  </a:moveTo>
                  <a:cubicBezTo>
                    <a:pt x="275" y="1"/>
                    <a:pt x="270" y="3"/>
                    <a:pt x="265" y="8"/>
                  </a:cubicBezTo>
                  <a:lnTo>
                    <a:pt x="10" y="263"/>
                  </a:lnTo>
                  <a:cubicBezTo>
                    <a:pt x="1" y="263"/>
                    <a:pt x="1" y="272"/>
                    <a:pt x="10" y="283"/>
                  </a:cubicBezTo>
                  <a:cubicBezTo>
                    <a:pt x="10" y="292"/>
                    <a:pt x="20" y="292"/>
                    <a:pt x="20" y="292"/>
                  </a:cubicBezTo>
                  <a:cubicBezTo>
                    <a:pt x="30" y="292"/>
                    <a:pt x="30" y="292"/>
                    <a:pt x="40" y="283"/>
                  </a:cubicBezTo>
                  <a:lnTo>
                    <a:pt x="295" y="28"/>
                  </a:lnTo>
                  <a:lnTo>
                    <a:pt x="295" y="8"/>
                  </a:lnTo>
                  <a:cubicBezTo>
                    <a:pt x="290" y="3"/>
                    <a:pt x="285" y="1"/>
                    <a:pt x="2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5"/>
            <p:cNvSpPr/>
            <p:nvPr/>
          </p:nvSpPr>
          <p:spPr>
            <a:xfrm>
              <a:off x="819026" y="654164"/>
              <a:ext cx="14382" cy="36681"/>
            </a:xfrm>
            <a:custGeom>
              <a:avLst/>
              <a:gdLst/>
              <a:ahLst/>
              <a:cxnLst/>
              <a:rect l="l" t="t" r="r" b="b"/>
              <a:pathLst>
                <a:path w="89" h="227" extrusionOk="0">
                  <a:moveTo>
                    <a:pt x="21" y="1"/>
                  </a:moveTo>
                  <a:cubicBezTo>
                    <a:pt x="10" y="1"/>
                    <a:pt x="1" y="11"/>
                    <a:pt x="1" y="20"/>
                  </a:cubicBezTo>
                  <a:lnTo>
                    <a:pt x="50" y="216"/>
                  </a:lnTo>
                  <a:cubicBezTo>
                    <a:pt x="50" y="216"/>
                    <a:pt x="60" y="227"/>
                    <a:pt x="69" y="227"/>
                  </a:cubicBezTo>
                  <a:cubicBezTo>
                    <a:pt x="79" y="227"/>
                    <a:pt x="89" y="216"/>
                    <a:pt x="89" y="207"/>
                  </a:cubicBezTo>
                  <a:lnTo>
                    <a:pt x="40" y="20"/>
                  </a:lnTo>
                  <a:cubicBezTo>
                    <a:pt x="40" y="11"/>
                    <a:pt x="30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5"/>
            <p:cNvSpPr/>
            <p:nvPr/>
          </p:nvSpPr>
          <p:spPr>
            <a:xfrm>
              <a:off x="771518" y="673232"/>
              <a:ext cx="27148" cy="30218"/>
            </a:xfrm>
            <a:custGeom>
              <a:avLst/>
              <a:gdLst/>
              <a:ahLst/>
              <a:cxnLst/>
              <a:rect l="l" t="t" r="r" b="b"/>
              <a:pathLst>
                <a:path w="168" h="187" extrusionOk="0">
                  <a:moveTo>
                    <a:pt x="10" y="0"/>
                  </a:moveTo>
                  <a:cubicBezTo>
                    <a:pt x="1" y="11"/>
                    <a:pt x="1" y="20"/>
                    <a:pt x="10" y="30"/>
                  </a:cubicBezTo>
                  <a:lnTo>
                    <a:pt x="128" y="177"/>
                  </a:lnTo>
                  <a:cubicBezTo>
                    <a:pt x="138" y="187"/>
                    <a:pt x="138" y="187"/>
                    <a:pt x="148" y="187"/>
                  </a:cubicBezTo>
                  <a:cubicBezTo>
                    <a:pt x="148" y="187"/>
                    <a:pt x="158" y="187"/>
                    <a:pt x="158" y="177"/>
                  </a:cubicBezTo>
                  <a:cubicBezTo>
                    <a:pt x="167" y="177"/>
                    <a:pt x="167" y="167"/>
                    <a:pt x="158" y="157"/>
                  </a:cubicBezTo>
                  <a:lnTo>
                    <a:pt x="40" y="11"/>
                  </a:lnTo>
                  <a:cubicBezTo>
                    <a:pt x="30" y="0"/>
                    <a:pt x="21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5"/>
            <p:cNvSpPr/>
            <p:nvPr/>
          </p:nvSpPr>
          <p:spPr>
            <a:xfrm>
              <a:off x="695570" y="751766"/>
              <a:ext cx="33288" cy="22946"/>
            </a:xfrm>
            <a:custGeom>
              <a:avLst/>
              <a:gdLst/>
              <a:ahLst/>
              <a:cxnLst/>
              <a:rect l="l" t="t" r="r" b="b"/>
              <a:pathLst>
                <a:path w="206" h="142" extrusionOk="0">
                  <a:moveTo>
                    <a:pt x="20" y="0"/>
                  </a:moveTo>
                  <a:cubicBezTo>
                    <a:pt x="15" y="0"/>
                    <a:pt x="10" y="4"/>
                    <a:pt x="10" y="4"/>
                  </a:cubicBezTo>
                  <a:cubicBezTo>
                    <a:pt x="1" y="15"/>
                    <a:pt x="1" y="34"/>
                    <a:pt x="10" y="34"/>
                  </a:cubicBezTo>
                  <a:lnTo>
                    <a:pt x="177" y="132"/>
                  </a:lnTo>
                  <a:cubicBezTo>
                    <a:pt x="177" y="142"/>
                    <a:pt x="186" y="142"/>
                    <a:pt x="186" y="142"/>
                  </a:cubicBezTo>
                  <a:cubicBezTo>
                    <a:pt x="197" y="142"/>
                    <a:pt x="197" y="132"/>
                    <a:pt x="206" y="132"/>
                  </a:cubicBezTo>
                  <a:cubicBezTo>
                    <a:pt x="206" y="122"/>
                    <a:pt x="206" y="113"/>
                    <a:pt x="197" y="102"/>
                  </a:cubicBezTo>
                  <a:lnTo>
                    <a:pt x="30" y="4"/>
                  </a:lnTo>
                  <a:cubicBezTo>
                    <a:pt x="26" y="1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5"/>
            <p:cNvSpPr/>
            <p:nvPr/>
          </p:nvSpPr>
          <p:spPr>
            <a:xfrm>
              <a:off x="674886" y="798304"/>
              <a:ext cx="38136" cy="9696"/>
            </a:xfrm>
            <a:custGeom>
              <a:avLst/>
              <a:gdLst/>
              <a:ahLst/>
              <a:cxnLst/>
              <a:rect l="l" t="t" r="r" b="b"/>
              <a:pathLst>
                <a:path w="236" h="60" extrusionOk="0">
                  <a:moveTo>
                    <a:pt x="31" y="1"/>
                  </a:moveTo>
                  <a:cubicBezTo>
                    <a:pt x="20" y="1"/>
                    <a:pt x="11" y="10"/>
                    <a:pt x="11" y="21"/>
                  </a:cubicBezTo>
                  <a:cubicBezTo>
                    <a:pt x="1" y="30"/>
                    <a:pt x="11" y="40"/>
                    <a:pt x="20" y="40"/>
                  </a:cubicBezTo>
                  <a:lnTo>
                    <a:pt x="216" y="60"/>
                  </a:lnTo>
                  <a:cubicBezTo>
                    <a:pt x="227" y="60"/>
                    <a:pt x="236" y="50"/>
                    <a:pt x="236" y="40"/>
                  </a:cubicBezTo>
                  <a:cubicBezTo>
                    <a:pt x="236" y="30"/>
                    <a:pt x="227" y="21"/>
                    <a:pt x="216" y="2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5"/>
            <p:cNvSpPr/>
            <p:nvPr/>
          </p:nvSpPr>
          <p:spPr>
            <a:xfrm>
              <a:off x="678118" y="900592"/>
              <a:ext cx="36681" cy="13412"/>
            </a:xfrm>
            <a:custGeom>
              <a:avLst/>
              <a:gdLst/>
              <a:ahLst/>
              <a:cxnLst/>
              <a:rect l="l" t="t" r="r" b="b"/>
              <a:pathLst>
                <a:path w="227" h="83" extrusionOk="0">
                  <a:moveTo>
                    <a:pt x="205" y="1"/>
                  </a:moveTo>
                  <a:cubicBezTo>
                    <a:pt x="202" y="1"/>
                    <a:pt x="199" y="2"/>
                    <a:pt x="196" y="5"/>
                  </a:cubicBezTo>
                  <a:lnTo>
                    <a:pt x="11" y="44"/>
                  </a:lnTo>
                  <a:cubicBezTo>
                    <a:pt x="0" y="44"/>
                    <a:pt x="0" y="54"/>
                    <a:pt x="0" y="63"/>
                  </a:cubicBezTo>
                  <a:cubicBezTo>
                    <a:pt x="0" y="74"/>
                    <a:pt x="11" y="83"/>
                    <a:pt x="20" y="83"/>
                  </a:cubicBezTo>
                  <a:lnTo>
                    <a:pt x="207" y="34"/>
                  </a:lnTo>
                  <a:cubicBezTo>
                    <a:pt x="216" y="34"/>
                    <a:pt x="226" y="24"/>
                    <a:pt x="216" y="15"/>
                  </a:cubicBezTo>
                  <a:cubicBezTo>
                    <a:pt x="216" y="7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5"/>
            <p:cNvSpPr/>
            <p:nvPr/>
          </p:nvSpPr>
          <p:spPr>
            <a:xfrm>
              <a:off x="695570" y="935012"/>
              <a:ext cx="31834" cy="26501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72" y="0"/>
                  </a:moveTo>
                  <a:cubicBezTo>
                    <a:pt x="167" y="0"/>
                    <a:pt x="162" y="2"/>
                    <a:pt x="157" y="7"/>
                  </a:cubicBezTo>
                  <a:lnTo>
                    <a:pt x="10" y="125"/>
                  </a:lnTo>
                  <a:cubicBezTo>
                    <a:pt x="1" y="135"/>
                    <a:pt x="1" y="144"/>
                    <a:pt x="10" y="154"/>
                  </a:cubicBezTo>
                  <a:cubicBezTo>
                    <a:pt x="10" y="164"/>
                    <a:pt x="20" y="164"/>
                    <a:pt x="20" y="164"/>
                  </a:cubicBezTo>
                  <a:cubicBezTo>
                    <a:pt x="30" y="164"/>
                    <a:pt x="30" y="164"/>
                    <a:pt x="40" y="154"/>
                  </a:cubicBezTo>
                  <a:lnTo>
                    <a:pt x="186" y="37"/>
                  </a:lnTo>
                  <a:cubicBezTo>
                    <a:pt x="197" y="27"/>
                    <a:pt x="197" y="17"/>
                    <a:pt x="186" y="7"/>
                  </a:cubicBezTo>
                  <a:cubicBezTo>
                    <a:pt x="182" y="2"/>
                    <a:pt x="177" y="0"/>
                    <a:pt x="1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5"/>
            <p:cNvSpPr/>
            <p:nvPr/>
          </p:nvSpPr>
          <p:spPr>
            <a:xfrm>
              <a:off x="774750" y="1004658"/>
              <a:ext cx="22300" cy="32965"/>
            </a:xfrm>
            <a:custGeom>
              <a:avLst/>
              <a:gdLst/>
              <a:ahLst/>
              <a:cxnLst/>
              <a:rect l="l" t="t" r="r" b="b"/>
              <a:pathLst>
                <a:path w="138" h="204" extrusionOk="0">
                  <a:moveTo>
                    <a:pt x="114" y="0"/>
                  </a:moveTo>
                  <a:cubicBezTo>
                    <a:pt x="111" y="0"/>
                    <a:pt x="108" y="3"/>
                    <a:pt x="108" y="7"/>
                  </a:cubicBezTo>
                  <a:lnTo>
                    <a:pt x="1" y="174"/>
                  </a:lnTo>
                  <a:cubicBezTo>
                    <a:pt x="1" y="184"/>
                    <a:pt x="1" y="194"/>
                    <a:pt x="10" y="203"/>
                  </a:cubicBezTo>
                  <a:lnTo>
                    <a:pt x="20" y="203"/>
                  </a:lnTo>
                  <a:cubicBezTo>
                    <a:pt x="30" y="203"/>
                    <a:pt x="30" y="203"/>
                    <a:pt x="40" y="194"/>
                  </a:cubicBezTo>
                  <a:lnTo>
                    <a:pt x="138" y="27"/>
                  </a:lnTo>
                  <a:cubicBezTo>
                    <a:pt x="138" y="17"/>
                    <a:pt x="138" y="7"/>
                    <a:pt x="128" y="7"/>
                  </a:cubicBezTo>
                  <a:cubicBezTo>
                    <a:pt x="123" y="3"/>
                    <a:pt x="118" y="0"/>
                    <a:pt x="1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5"/>
            <p:cNvSpPr/>
            <p:nvPr/>
          </p:nvSpPr>
          <p:spPr>
            <a:xfrm>
              <a:off x="820642" y="1020009"/>
              <a:ext cx="9696" cy="38297"/>
            </a:xfrm>
            <a:custGeom>
              <a:avLst/>
              <a:gdLst/>
              <a:ahLst/>
              <a:cxnLst/>
              <a:rect l="l" t="t" r="r" b="b"/>
              <a:pathLst>
                <a:path w="60" h="237" extrusionOk="0">
                  <a:moveTo>
                    <a:pt x="50" y="1"/>
                  </a:moveTo>
                  <a:cubicBezTo>
                    <a:pt x="30" y="1"/>
                    <a:pt x="30" y="10"/>
                    <a:pt x="30" y="20"/>
                  </a:cubicBezTo>
                  <a:lnTo>
                    <a:pt x="11" y="216"/>
                  </a:lnTo>
                  <a:cubicBezTo>
                    <a:pt x="0" y="226"/>
                    <a:pt x="11" y="236"/>
                    <a:pt x="20" y="236"/>
                  </a:cubicBezTo>
                  <a:cubicBezTo>
                    <a:pt x="30" y="236"/>
                    <a:pt x="40" y="226"/>
                    <a:pt x="40" y="216"/>
                  </a:cubicBezTo>
                  <a:lnTo>
                    <a:pt x="59" y="20"/>
                  </a:lnTo>
                  <a:cubicBezTo>
                    <a:pt x="59" y="10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5"/>
            <p:cNvSpPr/>
            <p:nvPr/>
          </p:nvSpPr>
          <p:spPr>
            <a:xfrm>
              <a:off x="923576" y="1019363"/>
              <a:ext cx="14382" cy="35712"/>
            </a:xfrm>
            <a:custGeom>
              <a:avLst/>
              <a:gdLst/>
              <a:ahLst/>
              <a:cxnLst/>
              <a:rect l="l" t="t" r="r" b="b"/>
              <a:pathLst>
                <a:path w="89" h="221" extrusionOk="0">
                  <a:moveTo>
                    <a:pt x="29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0" y="5"/>
                    <a:pt x="1" y="14"/>
                    <a:pt x="1" y="24"/>
                  </a:cubicBezTo>
                  <a:lnTo>
                    <a:pt x="49" y="210"/>
                  </a:lnTo>
                  <a:cubicBezTo>
                    <a:pt x="49" y="220"/>
                    <a:pt x="59" y="220"/>
                    <a:pt x="69" y="220"/>
                  </a:cubicBezTo>
                  <a:cubicBezTo>
                    <a:pt x="79" y="220"/>
                    <a:pt x="88" y="210"/>
                    <a:pt x="79" y="201"/>
                  </a:cubicBezTo>
                  <a:lnTo>
                    <a:pt x="40" y="14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5"/>
            <p:cNvSpPr/>
            <p:nvPr/>
          </p:nvSpPr>
          <p:spPr>
            <a:xfrm>
              <a:off x="958480" y="1007405"/>
              <a:ext cx="26986" cy="30218"/>
            </a:xfrm>
            <a:custGeom>
              <a:avLst/>
              <a:gdLst/>
              <a:ahLst/>
              <a:cxnLst/>
              <a:rect l="l" t="t" r="r" b="b"/>
              <a:pathLst>
                <a:path w="167" h="187" extrusionOk="0">
                  <a:moveTo>
                    <a:pt x="10" y="0"/>
                  </a:moveTo>
                  <a:cubicBezTo>
                    <a:pt x="0" y="10"/>
                    <a:pt x="0" y="20"/>
                    <a:pt x="10" y="29"/>
                  </a:cubicBezTo>
                  <a:lnTo>
                    <a:pt x="127" y="177"/>
                  </a:lnTo>
                  <a:cubicBezTo>
                    <a:pt x="127" y="186"/>
                    <a:pt x="137" y="186"/>
                    <a:pt x="137" y="186"/>
                  </a:cubicBezTo>
                  <a:cubicBezTo>
                    <a:pt x="147" y="186"/>
                    <a:pt x="147" y="186"/>
                    <a:pt x="157" y="177"/>
                  </a:cubicBezTo>
                  <a:cubicBezTo>
                    <a:pt x="157" y="177"/>
                    <a:pt x="166" y="157"/>
                    <a:pt x="157" y="157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5"/>
            <p:cNvSpPr/>
            <p:nvPr/>
          </p:nvSpPr>
          <p:spPr>
            <a:xfrm>
              <a:off x="1028126" y="936143"/>
              <a:ext cx="33288" cy="22300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29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30"/>
                    <a:pt x="10" y="30"/>
                  </a:cubicBezTo>
                  <a:lnTo>
                    <a:pt x="177" y="137"/>
                  </a:lnTo>
                  <a:lnTo>
                    <a:pt x="186" y="137"/>
                  </a:lnTo>
                  <a:cubicBezTo>
                    <a:pt x="186" y="137"/>
                    <a:pt x="196" y="137"/>
                    <a:pt x="196" y="128"/>
                  </a:cubicBezTo>
                  <a:cubicBezTo>
                    <a:pt x="206" y="118"/>
                    <a:pt x="196" y="108"/>
                    <a:pt x="186" y="108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5"/>
            <p:cNvSpPr/>
            <p:nvPr/>
          </p:nvSpPr>
          <p:spPr>
            <a:xfrm>
              <a:off x="1043962" y="902855"/>
              <a:ext cx="36520" cy="9696"/>
            </a:xfrm>
            <a:custGeom>
              <a:avLst/>
              <a:gdLst/>
              <a:ahLst/>
              <a:cxnLst/>
              <a:rect l="l" t="t" r="r" b="b"/>
              <a:pathLst>
                <a:path w="226" h="60" extrusionOk="0">
                  <a:moveTo>
                    <a:pt x="20" y="1"/>
                  </a:moveTo>
                  <a:cubicBezTo>
                    <a:pt x="10" y="1"/>
                    <a:pt x="0" y="10"/>
                    <a:pt x="0" y="20"/>
                  </a:cubicBezTo>
                  <a:cubicBezTo>
                    <a:pt x="0" y="30"/>
                    <a:pt x="10" y="40"/>
                    <a:pt x="20" y="40"/>
                  </a:cubicBezTo>
                  <a:lnTo>
                    <a:pt x="206" y="60"/>
                  </a:lnTo>
                  <a:cubicBezTo>
                    <a:pt x="216" y="60"/>
                    <a:pt x="225" y="49"/>
                    <a:pt x="225" y="40"/>
                  </a:cubicBezTo>
                  <a:cubicBezTo>
                    <a:pt x="225" y="30"/>
                    <a:pt x="225" y="20"/>
                    <a:pt x="206" y="2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5"/>
            <p:cNvSpPr/>
            <p:nvPr/>
          </p:nvSpPr>
          <p:spPr>
            <a:xfrm>
              <a:off x="1042347" y="796688"/>
              <a:ext cx="36520" cy="12927"/>
            </a:xfrm>
            <a:custGeom>
              <a:avLst/>
              <a:gdLst/>
              <a:ahLst/>
              <a:cxnLst/>
              <a:rect l="l" t="t" r="r" b="b"/>
              <a:pathLst>
                <a:path w="226" h="80" extrusionOk="0">
                  <a:moveTo>
                    <a:pt x="206" y="1"/>
                  </a:moveTo>
                  <a:lnTo>
                    <a:pt x="20" y="40"/>
                  </a:lnTo>
                  <a:cubicBezTo>
                    <a:pt x="10" y="50"/>
                    <a:pt x="0" y="60"/>
                    <a:pt x="0" y="70"/>
                  </a:cubicBezTo>
                  <a:cubicBezTo>
                    <a:pt x="0" y="70"/>
                    <a:pt x="10" y="79"/>
                    <a:pt x="20" y="79"/>
                  </a:cubicBezTo>
                  <a:lnTo>
                    <a:pt x="30" y="79"/>
                  </a:lnTo>
                  <a:lnTo>
                    <a:pt x="216" y="31"/>
                  </a:lnTo>
                  <a:cubicBezTo>
                    <a:pt x="226" y="31"/>
                    <a:pt x="226" y="20"/>
                    <a:pt x="226" y="11"/>
                  </a:cubicBezTo>
                  <a:cubicBezTo>
                    <a:pt x="226" y="1"/>
                    <a:pt x="216" y="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5"/>
            <p:cNvSpPr/>
            <p:nvPr/>
          </p:nvSpPr>
          <p:spPr>
            <a:xfrm>
              <a:off x="1029581" y="749180"/>
              <a:ext cx="31834" cy="25532"/>
            </a:xfrm>
            <a:custGeom>
              <a:avLst/>
              <a:gdLst/>
              <a:ahLst/>
              <a:cxnLst/>
              <a:rect l="l" t="t" r="r" b="b"/>
              <a:pathLst>
                <a:path w="197" h="158" extrusionOk="0">
                  <a:moveTo>
                    <a:pt x="158" y="1"/>
                  </a:moveTo>
                  <a:lnTo>
                    <a:pt x="11" y="129"/>
                  </a:lnTo>
                  <a:cubicBezTo>
                    <a:pt x="1" y="129"/>
                    <a:pt x="1" y="148"/>
                    <a:pt x="11" y="148"/>
                  </a:cubicBezTo>
                  <a:cubicBezTo>
                    <a:pt x="11" y="158"/>
                    <a:pt x="20" y="158"/>
                    <a:pt x="20" y="158"/>
                  </a:cubicBezTo>
                  <a:lnTo>
                    <a:pt x="31" y="158"/>
                  </a:lnTo>
                  <a:lnTo>
                    <a:pt x="187" y="31"/>
                  </a:lnTo>
                  <a:cubicBezTo>
                    <a:pt x="187" y="31"/>
                    <a:pt x="197" y="11"/>
                    <a:pt x="187" y="11"/>
                  </a:cubicBezTo>
                  <a:cubicBezTo>
                    <a:pt x="177" y="1"/>
                    <a:pt x="168" y="1"/>
                    <a:pt x="1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5"/>
            <p:cNvSpPr/>
            <p:nvPr/>
          </p:nvSpPr>
          <p:spPr>
            <a:xfrm>
              <a:off x="958480" y="673232"/>
              <a:ext cx="23754" cy="31834"/>
            </a:xfrm>
            <a:custGeom>
              <a:avLst/>
              <a:gdLst/>
              <a:ahLst/>
              <a:cxnLst/>
              <a:rect l="l" t="t" r="r" b="b"/>
              <a:pathLst>
                <a:path w="147" h="197" extrusionOk="0">
                  <a:moveTo>
                    <a:pt x="137" y="0"/>
                  </a:moveTo>
                  <a:cubicBezTo>
                    <a:pt x="127" y="0"/>
                    <a:pt x="118" y="0"/>
                    <a:pt x="108" y="11"/>
                  </a:cubicBezTo>
                  <a:lnTo>
                    <a:pt x="10" y="167"/>
                  </a:lnTo>
                  <a:cubicBezTo>
                    <a:pt x="0" y="177"/>
                    <a:pt x="10" y="187"/>
                    <a:pt x="10" y="196"/>
                  </a:cubicBezTo>
                  <a:lnTo>
                    <a:pt x="20" y="196"/>
                  </a:lnTo>
                  <a:cubicBezTo>
                    <a:pt x="29" y="196"/>
                    <a:pt x="39" y="196"/>
                    <a:pt x="39" y="187"/>
                  </a:cubicBezTo>
                  <a:lnTo>
                    <a:pt x="137" y="30"/>
                  </a:lnTo>
                  <a:cubicBezTo>
                    <a:pt x="147" y="20"/>
                    <a:pt x="147" y="11"/>
                    <a:pt x="13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5"/>
            <p:cNvSpPr/>
            <p:nvPr/>
          </p:nvSpPr>
          <p:spPr>
            <a:xfrm>
              <a:off x="925192" y="652710"/>
              <a:ext cx="9534" cy="36520"/>
            </a:xfrm>
            <a:custGeom>
              <a:avLst/>
              <a:gdLst/>
              <a:ahLst/>
              <a:cxnLst/>
              <a:rect l="l" t="t" r="r" b="b"/>
              <a:pathLst>
                <a:path w="59" h="226" extrusionOk="0">
                  <a:moveTo>
                    <a:pt x="49" y="0"/>
                  </a:moveTo>
                  <a:cubicBezTo>
                    <a:pt x="30" y="0"/>
                    <a:pt x="30" y="10"/>
                    <a:pt x="20" y="20"/>
                  </a:cubicBezTo>
                  <a:lnTo>
                    <a:pt x="0" y="206"/>
                  </a:lnTo>
                  <a:cubicBezTo>
                    <a:pt x="0" y="216"/>
                    <a:pt x="10" y="225"/>
                    <a:pt x="20" y="225"/>
                  </a:cubicBezTo>
                  <a:cubicBezTo>
                    <a:pt x="30" y="225"/>
                    <a:pt x="39" y="225"/>
                    <a:pt x="39" y="216"/>
                  </a:cubicBezTo>
                  <a:lnTo>
                    <a:pt x="59" y="20"/>
                  </a:lnTo>
                  <a:cubicBezTo>
                    <a:pt x="59" y="10"/>
                    <a:pt x="5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5"/>
            <p:cNvSpPr/>
            <p:nvPr/>
          </p:nvSpPr>
          <p:spPr>
            <a:xfrm>
              <a:off x="230024" y="220289"/>
              <a:ext cx="465710" cy="46571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1226"/>
                  </a:moveTo>
                  <a:lnTo>
                    <a:pt x="1480" y="1344"/>
                  </a:lnTo>
                  <a:lnTo>
                    <a:pt x="1588" y="1294"/>
                  </a:lnTo>
                  <a:lnTo>
                    <a:pt x="1539" y="1403"/>
                  </a:lnTo>
                  <a:lnTo>
                    <a:pt x="1647" y="1442"/>
                  </a:lnTo>
                  <a:lnTo>
                    <a:pt x="1539" y="1481"/>
                  </a:lnTo>
                  <a:lnTo>
                    <a:pt x="1588" y="1588"/>
                  </a:lnTo>
                  <a:lnTo>
                    <a:pt x="1480" y="1530"/>
                  </a:lnTo>
                  <a:lnTo>
                    <a:pt x="1441" y="1647"/>
                  </a:lnTo>
                  <a:lnTo>
                    <a:pt x="1402" y="1530"/>
                  </a:lnTo>
                  <a:lnTo>
                    <a:pt x="1294" y="1588"/>
                  </a:lnTo>
                  <a:lnTo>
                    <a:pt x="1294" y="1588"/>
                  </a:lnTo>
                  <a:lnTo>
                    <a:pt x="1343" y="1481"/>
                  </a:lnTo>
                  <a:lnTo>
                    <a:pt x="1235" y="1442"/>
                  </a:lnTo>
                  <a:lnTo>
                    <a:pt x="1343" y="1403"/>
                  </a:lnTo>
                  <a:lnTo>
                    <a:pt x="1294" y="1294"/>
                  </a:lnTo>
                  <a:lnTo>
                    <a:pt x="1402" y="1344"/>
                  </a:lnTo>
                  <a:lnTo>
                    <a:pt x="1441" y="1226"/>
                  </a:lnTo>
                  <a:close/>
                  <a:moveTo>
                    <a:pt x="1441" y="1"/>
                  </a:moveTo>
                  <a:cubicBezTo>
                    <a:pt x="1412" y="1"/>
                    <a:pt x="1382" y="20"/>
                    <a:pt x="1382" y="50"/>
                  </a:cubicBezTo>
                  <a:lnTo>
                    <a:pt x="1382" y="344"/>
                  </a:lnTo>
                  <a:lnTo>
                    <a:pt x="1206" y="197"/>
                  </a:lnTo>
                  <a:cubicBezTo>
                    <a:pt x="1193" y="188"/>
                    <a:pt x="1179" y="183"/>
                    <a:pt x="1167" y="183"/>
                  </a:cubicBezTo>
                  <a:cubicBezTo>
                    <a:pt x="1152" y="183"/>
                    <a:pt x="1138" y="191"/>
                    <a:pt x="1127" y="207"/>
                  </a:cubicBezTo>
                  <a:cubicBezTo>
                    <a:pt x="1108" y="227"/>
                    <a:pt x="1108" y="266"/>
                    <a:pt x="1137" y="285"/>
                  </a:cubicBezTo>
                  <a:lnTo>
                    <a:pt x="1382" y="481"/>
                  </a:lnTo>
                  <a:lnTo>
                    <a:pt x="1382" y="1157"/>
                  </a:lnTo>
                  <a:lnTo>
                    <a:pt x="1235" y="804"/>
                  </a:lnTo>
                  <a:lnTo>
                    <a:pt x="1343" y="619"/>
                  </a:lnTo>
                  <a:cubicBezTo>
                    <a:pt x="1362" y="589"/>
                    <a:pt x="1353" y="560"/>
                    <a:pt x="1323" y="540"/>
                  </a:cubicBezTo>
                  <a:cubicBezTo>
                    <a:pt x="1315" y="537"/>
                    <a:pt x="1307" y="536"/>
                    <a:pt x="1300" y="536"/>
                  </a:cubicBezTo>
                  <a:cubicBezTo>
                    <a:pt x="1279" y="536"/>
                    <a:pt x="1259" y="545"/>
                    <a:pt x="1245" y="560"/>
                  </a:cubicBezTo>
                  <a:lnTo>
                    <a:pt x="1186" y="677"/>
                  </a:lnTo>
                  <a:lnTo>
                    <a:pt x="1118" y="521"/>
                  </a:lnTo>
                  <a:cubicBezTo>
                    <a:pt x="1110" y="498"/>
                    <a:pt x="1092" y="487"/>
                    <a:pt x="1070" y="487"/>
                  </a:cubicBezTo>
                  <a:cubicBezTo>
                    <a:pt x="1063" y="487"/>
                    <a:pt x="1056" y="488"/>
                    <a:pt x="1049" y="491"/>
                  </a:cubicBezTo>
                  <a:cubicBezTo>
                    <a:pt x="1020" y="501"/>
                    <a:pt x="1010" y="540"/>
                    <a:pt x="1020" y="560"/>
                  </a:cubicBezTo>
                  <a:lnTo>
                    <a:pt x="1079" y="717"/>
                  </a:lnTo>
                  <a:lnTo>
                    <a:pt x="1079" y="717"/>
                  </a:lnTo>
                  <a:lnTo>
                    <a:pt x="961" y="687"/>
                  </a:lnTo>
                  <a:cubicBezTo>
                    <a:pt x="956" y="685"/>
                    <a:pt x="951" y="684"/>
                    <a:pt x="946" y="684"/>
                  </a:cubicBezTo>
                  <a:cubicBezTo>
                    <a:pt x="922" y="684"/>
                    <a:pt x="900" y="702"/>
                    <a:pt x="892" y="726"/>
                  </a:cubicBezTo>
                  <a:cubicBezTo>
                    <a:pt x="883" y="756"/>
                    <a:pt x="902" y="785"/>
                    <a:pt x="931" y="795"/>
                  </a:cubicBezTo>
                  <a:lnTo>
                    <a:pt x="1137" y="854"/>
                  </a:lnTo>
                  <a:lnTo>
                    <a:pt x="1284" y="1207"/>
                  </a:lnTo>
                  <a:lnTo>
                    <a:pt x="1284" y="1207"/>
                  </a:lnTo>
                  <a:lnTo>
                    <a:pt x="804" y="726"/>
                  </a:lnTo>
                  <a:lnTo>
                    <a:pt x="843" y="403"/>
                  </a:lnTo>
                  <a:cubicBezTo>
                    <a:pt x="843" y="373"/>
                    <a:pt x="824" y="344"/>
                    <a:pt x="794" y="344"/>
                  </a:cubicBezTo>
                  <a:cubicBezTo>
                    <a:pt x="765" y="344"/>
                    <a:pt x="735" y="364"/>
                    <a:pt x="735" y="393"/>
                  </a:cubicBezTo>
                  <a:lnTo>
                    <a:pt x="706" y="628"/>
                  </a:lnTo>
                  <a:lnTo>
                    <a:pt x="500" y="423"/>
                  </a:lnTo>
                  <a:cubicBezTo>
                    <a:pt x="490" y="408"/>
                    <a:pt x="475" y="400"/>
                    <a:pt x="461" y="400"/>
                  </a:cubicBezTo>
                  <a:cubicBezTo>
                    <a:pt x="446" y="400"/>
                    <a:pt x="431" y="408"/>
                    <a:pt x="422" y="423"/>
                  </a:cubicBezTo>
                  <a:cubicBezTo>
                    <a:pt x="402" y="442"/>
                    <a:pt x="402" y="471"/>
                    <a:pt x="422" y="501"/>
                  </a:cubicBezTo>
                  <a:lnTo>
                    <a:pt x="628" y="706"/>
                  </a:lnTo>
                  <a:lnTo>
                    <a:pt x="393" y="726"/>
                  </a:lnTo>
                  <a:cubicBezTo>
                    <a:pt x="363" y="736"/>
                    <a:pt x="343" y="765"/>
                    <a:pt x="343" y="795"/>
                  </a:cubicBezTo>
                  <a:cubicBezTo>
                    <a:pt x="353" y="815"/>
                    <a:pt x="373" y="844"/>
                    <a:pt x="402" y="844"/>
                  </a:cubicBezTo>
                  <a:lnTo>
                    <a:pt x="726" y="804"/>
                  </a:lnTo>
                  <a:lnTo>
                    <a:pt x="1206" y="1285"/>
                  </a:lnTo>
                  <a:lnTo>
                    <a:pt x="853" y="1138"/>
                  </a:lnTo>
                  <a:lnTo>
                    <a:pt x="794" y="922"/>
                  </a:lnTo>
                  <a:cubicBezTo>
                    <a:pt x="787" y="900"/>
                    <a:pt x="769" y="889"/>
                    <a:pt x="748" y="889"/>
                  </a:cubicBezTo>
                  <a:cubicBezTo>
                    <a:pt x="740" y="889"/>
                    <a:pt x="733" y="890"/>
                    <a:pt x="726" y="893"/>
                  </a:cubicBezTo>
                  <a:cubicBezTo>
                    <a:pt x="696" y="893"/>
                    <a:pt x="676" y="922"/>
                    <a:pt x="687" y="952"/>
                  </a:cubicBezTo>
                  <a:lnTo>
                    <a:pt x="726" y="1079"/>
                  </a:lnTo>
                  <a:lnTo>
                    <a:pt x="569" y="1020"/>
                  </a:lnTo>
                  <a:cubicBezTo>
                    <a:pt x="561" y="1015"/>
                    <a:pt x="552" y="1012"/>
                    <a:pt x="544" y="1012"/>
                  </a:cubicBezTo>
                  <a:cubicBezTo>
                    <a:pt x="524" y="1012"/>
                    <a:pt x="505" y="1028"/>
                    <a:pt x="491" y="1050"/>
                  </a:cubicBezTo>
                  <a:cubicBezTo>
                    <a:pt x="480" y="1079"/>
                    <a:pt x="500" y="1109"/>
                    <a:pt x="520" y="1118"/>
                  </a:cubicBezTo>
                  <a:lnTo>
                    <a:pt x="676" y="1187"/>
                  </a:lnTo>
                  <a:lnTo>
                    <a:pt x="569" y="1246"/>
                  </a:lnTo>
                  <a:cubicBezTo>
                    <a:pt x="539" y="1265"/>
                    <a:pt x="530" y="1294"/>
                    <a:pt x="549" y="1324"/>
                  </a:cubicBezTo>
                  <a:cubicBezTo>
                    <a:pt x="556" y="1339"/>
                    <a:pt x="579" y="1347"/>
                    <a:pt x="599" y="1347"/>
                  </a:cubicBezTo>
                  <a:cubicBezTo>
                    <a:pt x="606" y="1347"/>
                    <a:pt x="612" y="1346"/>
                    <a:pt x="618" y="1344"/>
                  </a:cubicBezTo>
                  <a:lnTo>
                    <a:pt x="814" y="1236"/>
                  </a:lnTo>
                  <a:lnTo>
                    <a:pt x="1166" y="1383"/>
                  </a:lnTo>
                  <a:lnTo>
                    <a:pt x="480" y="1383"/>
                  </a:lnTo>
                  <a:lnTo>
                    <a:pt x="284" y="1128"/>
                  </a:lnTo>
                  <a:cubicBezTo>
                    <a:pt x="272" y="1116"/>
                    <a:pt x="256" y="1107"/>
                    <a:pt x="239" y="1107"/>
                  </a:cubicBezTo>
                  <a:cubicBezTo>
                    <a:pt x="228" y="1107"/>
                    <a:pt x="217" y="1111"/>
                    <a:pt x="206" y="1118"/>
                  </a:cubicBezTo>
                  <a:cubicBezTo>
                    <a:pt x="186" y="1138"/>
                    <a:pt x="177" y="1177"/>
                    <a:pt x="197" y="1196"/>
                  </a:cubicBezTo>
                  <a:lnTo>
                    <a:pt x="343" y="1383"/>
                  </a:lnTo>
                  <a:lnTo>
                    <a:pt x="49" y="1383"/>
                  </a:lnTo>
                  <a:cubicBezTo>
                    <a:pt x="20" y="1383"/>
                    <a:pt x="1" y="1412"/>
                    <a:pt x="1" y="1442"/>
                  </a:cubicBezTo>
                  <a:cubicBezTo>
                    <a:pt x="1" y="1471"/>
                    <a:pt x="20" y="1490"/>
                    <a:pt x="49" y="1490"/>
                  </a:cubicBezTo>
                  <a:lnTo>
                    <a:pt x="343" y="1490"/>
                  </a:lnTo>
                  <a:lnTo>
                    <a:pt x="197" y="1677"/>
                  </a:lnTo>
                  <a:cubicBezTo>
                    <a:pt x="177" y="1706"/>
                    <a:pt x="186" y="1736"/>
                    <a:pt x="206" y="1755"/>
                  </a:cubicBezTo>
                  <a:cubicBezTo>
                    <a:pt x="217" y="1763"/>
                    <a:pt x="228" y="1766"/>
                    <a:pt x="239" y="1766"/>
                  </a:cubicBezTo>
                  <a:cubicBezTo>
                    <a:pt x="256" y="1766"/>
                    <a:pt x="272" y="1757"/>
                    <a:pt x="284" y="1745"/>
                  </a:cubicBezTo>
                  <a:lnTo>
                    <a:pt x="480" y="1490"/>
                  </a:lnTo>
                  <a:lnTo>
                    <a:pt x="1166" y="1490"/>
                  </a:lnTo>
                  <a:lnTo>
                    <a:pt x="814" y="1638"/>
                  </a:lnTo>
                  <a:lnTo>
                    <a:pt x="618" y="1530"/>
                  </a:lnTo>
                  <a:cubicBezTo>
                    <a:pt x="613" y="1527"/>
                    <a:pt x="607" y="1526"/>
                    <a:pt x="600" y="1526"/>
                  </a:cubicBezTo>
                  <a:cubicBezTo>
                    <a:pt x="580" y="1526"/>
                    <a:pt x="556" y="1537"/>
                    <a:pt x="549" y="1559"/>
                  </a:cubicBezTo>
                  <a:cubicBezTo>
                    <a:pt x="530" y="1579"/>
                    <a:pt x="539" y="1618"/>
                    <a:pt x="569" y="1628"/>
                  </a:cubicBezTo>
                  <a:lnTo>
                    <a:pt x="676" y="1697"/>
                  </a:lnTo>
                  <a:lnTo>
                    <a:pt x="520" y="1755"/>
                  </a:lnTo>
                  <a:cubicBezTo>
                    <a:pt x="500" y="1775"/>
                    <a:pt x="480" y="1804"/>
                    <a:pt x="491" y="1834"/>
                  </a:cubicBezTo>
                  <a:cubicBezTo>
                    <a:pt x="505" y="1855"/>
                    <a:pt x="525" y="1867"/>
                    <a:pt x="547" y="1867"/>
                  </a:cubicBezTo>
                  <a:cubicBezTo>
                    <a:pt x="554" y="1867"/>
                    <a:pt x="561" y="1865"/>
                    <a:pt x="569" y="1863"/>
                  </a:cubicBezTo>
                  <a:lnTo>
                    <a:pt x="726" y="1794"/>
                  </a:lnTo>
                  <a:lnTo>
                    <a:pt x="687" y="1921"/>
                  </a:lnTo>
                  <a:cubicBezTo>
                    <a:pt x="676" y="1951"/>
                    <a:pt x="696" y="1980"/>
                    <a:pt x="726" y="1990"/>
                  </a:cubicBezTo>
                  <a:lnTo>
                    <a:pt x="735" y="1990"/>
                  </a:lnTo>
                  <a:cubicBezTo>
                    <a:pt x="765" y="1990"/>
                    <a:pt x="785" y="1971"/>
                    <a:pt x="794" y="1951"/>
                  </a:cubicBezTo>
                  <a:lnTo>
                    <a:pt x="853" y="1745"/>
                  </a:lnTo>
                  <a:lnTo>
                    <a:pt x="1206" y="1599"/>
                  </a:lnTo>
                  <a:lnTo>
                    <a:pt x="1206" y="1599"/>
                  </a:lnTo>
                  <a:lnTo>
                    <a:pt x="726" y="2078"/>
                  </a:lnTo>
                  <a:lnTo>
                    <a:pt x="402" y="2039"/>
                  </a:lnTo>
                  <a:cubicBezTo>
                    <a:pt x="398" y="2038"/>
                    <a:pt x="395" y="2037"/>
                    <a:pt x="391" y="2037"/>
                  </a:cubicBezTo>
                  <a:cubicBezTo>
                    <a:pt x="368" y="2037"/>
                    <a:pt x="352" y="2063"/>
                    <a:pt x="343" y="2088"/>
                  </a:cubicBezTo>
                  <a:cubicBezTo>
                    <a:pt x="343" y="2117"/>
                    <a:pt x="363" y="2147"/>
                    <a:pt x="393" y="2147"/>
                  </a:cubicBezTo>
                  <a:lnTo>
                    <a:pt x="628" y="2176"/>
                  </a:lnTo>
                  <a:lnTo>
                    <a:pt x="422" y="2382"/>
                  </a:lnTo>
                  <a:cubicBezTo>
                    <a:pt x="402" y="2402"/>
                    <a:pt x="402" y="2441"/>
                    <a:pt x="422" y="2461"/>
                  </a:cubicBezTo>
                  <a:cubicBezTo>
                    <a:pt x="431" y="2471"/>
                    <a:pt x="446" y="2476"/>
                    <a:pt x="461" y="2476"/>
                  </a:cubicBezTo>
                  <a:cubicBezTo>
                    <a:pt x="475" y="2476"/>
                    <a:pt x="490" y="2471"/>
                    <a:pt x="500" y="2461"/>
                  </a:cubicBezTo>
                  <a:lnTo>
                    <a:pt x="706" y="2255"/>
                  </a:lnTo>
                  <a:lnTo>
                    <a:pt x="735" y="2490"/>
                  </a:lnTo>
                  <a:cubicBezTo>
                    <a:pt x="735" y="2509"/>
                    <a:pt x="755" y="2529"/>
                    <a:pt x="785" y="2529"/>
                  </a:cubicBezTo>
                  <a:lnTo>
                    <a:pt x="794" y="2529"/>
                  </a:lnTo>
                  <a:cubicBezTo>
                    <a:pt x="824" y="2529"/>
                    <a:pt x="843" y="2500"/>
                    <a:pt x="843" y="2470"/>
                  </a:cubicBezTo>
                  <a:lnTo>
                    <a:pt x="804" y="2157"/>
                  </a:lnTo>
                  <a:lnTo>
                    <a:pt x="1284" y="1677"/>
                  </a:lnTo>
                  <a:lnTo>
                    <a:pt x="1137" y="2030"/>
                  </a:lnTo>
                  <a:lnTo>
                    <a:pt x="931" y="2088"/>
                  </a:lnTo>
                  <a:cubicBezTo>
                    <a:pt x="902" y="2098"/>
                    <a:pt x="883" y="2128"/>
                    <a:pt x="892" y="2157"/>
                  </a:cubicBezTo>
                  <a:cubicBezTo>
                    <a:pt x="902" y="2176"/>
                    <a:pt x="922" y="2196"/>
                    <a:pt x="941" y="2196"/>
                  </a:cubicBezTo>
                  <a:cubicBezTo>
                    <a:pt x="951" y="2196"/>
                    <a:pt x="951" y="2196"/>
                    <a:pt x="1079" y="2157"/>
                  </a:cubicBezTo>
                  <a:lnTo>
                    <a:pt x="1079" y="2157"/>
                  </a:lnTo>
                  <a:lnTo>
                    <a:pt x="1020" y="2313"/>
                  </a:lnTo>
                  <a:cubicBezTo>
                    <a:pt x="1010" y="2343"/>
                    <a:pt x="1020" y="2372"/>
                    <a:pt x="1049" y="2382"/>
                  </a:cubicBezTo>
                  <a:cubicBezTo>
                    <a:pt x="1056" y="2385"/>
                    <a:pt x="1063" y="2386"/>
                    <a:pt x="1070" y="2386"/>
                  </a:cubicBezTo>
                  <a:cubicBezTo>
                    <a:pt x="1092" y="2386"/>
                    <a:pt x="1110" y="2375"/>
                    <a:pt x="1118" y="2353"/>
                  </a:cubicBezTo>
                  <a:lnTo>
                    <a:pt x="1186" y="2196"/>
                  </a:lnTo>
                  <a:lnTo>
                    <a:pt x="1245" y="2313"/>
                  </a:lnTo>
                  <a:cubicBezTo>
                    <a:pt x="1257" y="2333"/>
                    <a:pt x="1274" y="2343"/>
                    <a:pt x="1292" y="2343"/>
                  </a:cubicBezTo>
                  <a:cubicBezTo>
                    <a:pt x="1302" y="2343"/>
                    <a:pt x="1313" y="2340"/>
                    <a:pt x="1323" y="2333"/>
                  </a:cubicBezTo>
                  <a:cubicBezTo>
                    <a:pt x="1353" y="2313"/>
                    <a:pt x="1362" y="2284"/>
                    <a:pt x="1343" y="2255"/>
                  </a:cubicBezTo>
                  <a:lnTo>
                    <a:pt x="1235" y="2069"/>
                  </a:lnTo>
                  <a:lnTo>
                    <a:pt x="1382" y="1716"/>
                  </a:lnTo>
                  <a:lnTo>
                    <a:pt x="1382" y="2392"/>
                  </a:lnTo>
                  <a:lnTo>
                    <a:pt x="1137" y="2598"/>
                  </a:lnTo>
                  <a:cubicBezTo>
                    <a:pt x="1108" y="2607"/>
                    <a:pt x="1108" y="2647"/>
                    <a:pt x="1127" y="2666"/>
                  </a:cubicBezTo>
                  <a:cubicBezTo>
                    <a:pt x="1138" y="2683"/>
                    <a:pt x="1152" y="2690"/>
                    <a:pt x="1167" y="2690"/>
                  </a:cubicBezTo>
                  <a:cubicBezTo>
                    <a:pt x="1179" y="2690"/>
                    <a:pt x="1193" y="2685"/>
                    <a:pt x="1206" y="2676"/>
                  </a:cubicBezTo>
                  <a:lnTo>
                    <a:pt x="1382" y="2539"/>
                  </a:lnTo>
                  <a:lnTo>
                    <a:pt x="1382" y="2823"/>
                  </a:lnTo>
                  <a:cubicBezTo>
                    <a:pt x="1382" y="2853"/>
                    <a:pt x="1412" y="2882"/>
                    <a:pt x="1441" y="2882"/>
                  </a:cubicBezTo>
                  <a:cubicBezTo>
                    <a:pt x="1471" y="2882"/>
                    <a:pt x="1500" y="2853"/>
                    <a:pt x="1500" y="2823"/>
                  </a:cubicBezTo>
                  <a:lnTo>
                    <a:pt x="1500" y="2539"/>
                  </a:lnTo>
                  <a:lnTo>
                    <a:pt x="1676" y="2676"/>
                  </a:lnTo>
                  <a:cubicBezTo>
                    <a:pt x="1689" y="2685"/>
                    <a:pt x="1702" y="2690"/>
                    <a:pt x="1715" y="2690"/>
                  </a:cubicBezTo>
                  <a:cubicBezTo>
                    <a:pt x="1730" y="2690"/>
                    <a:pt x="1743" y="2683"/>
                    <a:pt x="1754" y="2666"/>
                  </a:cubicBezTo>
                  <a:cubicBezTo>
                    <a:pt x="1774" y="2647"/>
                    <a:pt x="1774" y="2607"/>
                    <a:pt x="1745" y="2598"/>
                  </a:cubicBezTo>
                  <a:lnTo>
                    <a:pt x="1500" y="2392"/>
                  </a:lnTo>
                  <a:lnTo>
                    <a:pt x="1500" y="1716"/>
                  </a:lnTo>
                  <a:lnTo>
                    <a:pt x="1647" y="2069"/>
                  </a:lnTo>
                  <a:lnTo>
                    <a:pt x="1539" y="2255"/>
                  </a:lnTo>
                  <a:cubicBezTo>
                    <a:pt x="1519" y="2284"/>
                    <a:pt x="1529" y="2313"/>
                    <a:pt x="1558" y="2333"/>
                  </a:cubicBezTo>
                  <a:cubicBezTo>
                    <a:pt x="1569" y="2340"/>
                    <a:pt x="1579" y="2343"/>
                    <a:pt x="1590" y="2343"/>
                  </a:cubicBezTo>
                  <a:cubicBezTo>
                    <a:pt x="1608" y="2343"/>
                    <a:pt x="1624" y="2333"/>
                    <a:pt x="1637" y="2313"/>
                  </a:cubicBezTo>
                  <a:lnTo>
                    <a:pt x="1696" y="2196"/>
                  </a:lnTo>
                  <a:lnTo>
                    <a:pt x="1764" y="2353"/>
                  </a:lnTo>
                  <a:cubicBezTo>
                    <a:pt x="1772" y="2375"/>
                    <a:pt x="1790" y="2386"/>
                    <a:pt x="1811" y="2386"/>
                  </a:cubicBezTo>
                  <a:cubicBezTo>
                    <a:pt x="1818" y="2386"/>
                    <a:pt x="1826" y="2385"/>
                    <a:pt x="1833" y="2382"/>
                  </a:cubicBezTo>
                  <a:cubicBezTo>
                    <a:pt x="1862" y="2372"/>
                    <a:pt x="1872" y="2343"/>
                    <a:pt x="1862" y="2313"/>
                  </a:cubicBezTo>
                  <a:lnTo>
                    <a:pt x="1793" y="2157"/>
                  </a:lnTo>
                  <a:lnTo>
                    <a:pt x="1793" y="2157"/>
                  </a:lnTo>
                  <a:cubicBezTo>
                    <a:pt x="1921" y="2196"/>
                    <a:pt x="1921" y="2196"/>
                    <a:pt x="1941" y="2196"/>
                  </a:cubicBezTo>
                  <a:cubicBezTo>
                    <a:pt x="1960" y="2196"/>
                    <a:pt x="1980" y="2176"/>
                    <a:pt x="1989" y="2157"/>
                  </a:cubicBezTo>
                  <a:cubicBezTo>
                    <a:pt x="2000" y="2128"/>
                    <a:pt x="1980" y="2098"/>
                    <a:pt x="1950" y="2088"/>
                  </a:cubicBezTo>
                  <a:lnTo>
                    <a:pt x="1745" y="2030"/>
                  </a:lnTo>
                  <a:lnTo>
                    <a:pt x="1598" y="1677"/>
                  </a:lnTo>
                  <a:lnTo>
                    <a:pt x="2078" y="2157"/>
                  </a:lnTo>
                  <a:lnTo>
                    <a:pt x="2039" y="2470"/>
                  </a:lnTo>
                  <a:cubicBezTo>
                    <a:pt x="2039" y="2500"/>
                    <a:pt x="2058" y="2529"/>
                    <a:pt x="2087" y="2529"/>
                  </a:cubicBezTo>
                  <a:lnTo>
                    <a:pt x="2098" y="2529"/>
                  </a:lnTo>
                  <a:cubicBezTo>
                    <a:pt x="2127" y="2529"/>
                    <a:pt x="2146" y="2509"/>
                    <a:pt x="2146" y="2490"/>
                  </a:cubicBezTo>
                  <a:lnTo>
                    <a:pt x="2176" y="2255"/>
                  </a:lnTo>
                  <a:lnTo>
                    <a:pt x="2381" y="2461"/>
                  </a:lnTo>
                  <a:cubicBezTo>
                    <a:pt x="2391" y="2471"/>
                    <a:pt x="2406" y="2476"/>
                    <a:pt x="2421" y="2476"/>
                  </a:cubicBezTo>
                  <a:cubicBezTo>
                    <a:pt x="2435" y="2476"/>
                    <a:pt x="2450" y="2471"/>
                    <a:pt x="2460" y="2461"/>
                  </a:cubicBezTo>
                  <a:cubicBezTo>
                    <a:pt x="2479" y="2441"/>
                    <a:pt x="2479" y="2402"/>
                    <a:pt x="2460" y="2382"/>
                  </a:cubicBezTo>
                  <a:lnTo>
                    <a:pt x="2254" y="2176"/>
                  </a:lnTo>
                  <a:lnTo>
                    <a:pt x="2490" y="2147"/>
                  </a:lnTo>
                  <a:cubicBezTo>
                    <a:pt x="2519" y="2147"/>
                    <a:pt x="2538" y="2117"/>
                    <a:pt x="2538" y="2088"/>
                  </a:cubicBezTo>
                  <a:cubicBezTo>
                    <a:pt x="2530" y="2063"/>
                    <a:pt x="2514" y="2037"/>
                    <a:pt x="2484" y="2037"/>
                  </a:cubicBezTo>
                  <a:cubicBezTo>
                    <a:pt x="2480" y="2037"/>
                    <a:pt x="2475" y="2038"/>
                    <a:pt x="2470" y="2039"/>
                  </a:cubicBezTo>
                  <a:lnTo>
                    <a:pt x="2156" y="2078"/>
                  </a:lnTo>
                  <a:lnTo>
                    <a:pt x="1676" y="1599"/>
                  </a:lnTo>
                  <a:lnTo>
                    <a:pt x="2029" y="1745"/>
                  </a:lnTo>
                  <a:lnTo>
                    <a:pt x="2087" y="1951"/>
                  </a:lnTo>
                  <a:cubicBezTo>
                    <a:pt x="2096" y="1975"/>
                    <a:pt x="2117" y="1993"/>
                    <a:pt x="2141" y="1993"/>
                  </a:cubicBezTo>
                  <a:cubicBezTo>
                    <a:pt x="2146" y="1993"/>
                    <a:pt x="2151" y="1992"/>
                    <a:pt x="2156" y="1990"/>
                  </a:cubicBezTo>
                  <a:cubicBezTo>
                    <a:pt x="2185" y="1980"/>
                    <a:pt x="2205" y="1951"/>
                    <a:pt x="2196" y="1921"/>
                  </a:cubicBezTo>
                  <a:lnTo>
                    <a:pt x="2156" y="1794"/>
                  </a:lnTo>
                  <a:lnTo>
                    <a:pt x="2156" y="1794"/>
                  </a:lnTo>
                  <a:lnTo>
                    <a:pt x="2313" y="1863"/>
                  </a:lnTo>
                  <a:cubicBezTo>
                    <a:pt x="2321" y="1865"/>
                    <a:pt x="2328" y="1867"/>
                    <a:pt x="2335" y="1867"/>
                  </a:cubicBezTo>
                  <a:cubicBezTo>
                    <a:pt x="2357" y="1867"/>
                    <a:pt x="2377" y="1855"/>
                    <a:pt x="2392" y="1834"/>
                  </a:cubicBezTo>
                  <a:cubicBezTo>
                    <a:pt x="2401" y="1804"/>
                    <a:pt x="2381" y="1775"/>
                    <a:pt x="2362" y="1755"/>
                  </a:cubicBezTo>
                  <a:lnTo>
                    <a:pt x="2205" y="1697"/>
                  </a:lnTo>
                  <a:lnTo>
                    <a:pt x="2313" y="1628"/>
                  </a:lnTo>
                  <a:cubicBezTo>
                    <a:pt x="2342" y="1618"/>
                    <a:pt x="2352" y="1579"/>
                    <a:pt x="2333" y="1559"/>
                  </a:cubicBezTo>
                  <a:cubicBezTo>
                    <a:pt x="2325" y="1537"/>
                    <a:pt x="2301" y="1526"/>
                    <a:pt x="2281" y="1526"/>
                  </a:cubicBezTo>
                  <a:cubicBezTo>
                    <a:pt x="2275" y="1526"/>
                    <a:pt x="2269" y="1527"/>
                    <a:pt x="2264" y="1530"/>
                  </a:cubicBezTo>
                  <a:lnTo>
                    <a:pt x="2068" y="1638"/>
                  </a:lnTo>
                  <a:lnTo>
                    <a:pt x="1715" y="1490"/>
                  </a:lnTo>
                  <a:lnTo>
                    <a:pt x="2392" y="1490"/>
                  </a:lnTo>
                  <a:lnTo>
                    <a:pt x="2597" y="1745"/>
                  </a:lnTo>
                  <a:cubicBezTo>
                    <a:pt x="2608" y="1762"/>
                    <a:pt x="2622" y="1769"/>
                    <a:pt x="2637" y="1769"/>
                  </a:cubicBezTo>
                  <a:cubicBezTo>
                    <a:pt x="2649" y="1769"/>
                    <a:pt x="2662" y="1764"/>
                    <a:pt x="2675" y="1755"/>
                  </a:cubicBezTo>
                  <a:cubicBezTo>
                    <a:pt x="2695" y="1736"/>
                    <a:pt x="2705" y="1706"/>
                    <a:pt x="2686" y="1677"/>
                  </a:cubicBezTo>
                  <a:lnTo>
                    <a:pt x="2538" y="1490"/>
                  </a:lnTo>
                  <a:lnTo>
                    <a:pt x="2832" y="1490"/>
                  </a:lnTo>
                  <a:cubicBezTo>
                    <a:pt x="2862" y="1490"/>
                    <a:pt x="2882" y="1471"/>
                    <a:pt x="2882" y="1442"/>
                  </a:cubicBezTo>
                  <a:cubicBezTo>
                    <a:pt x="2882" y="1412"/>
                    <a:pt x="2862" y="1383"/>
                    <a:pt x="2832" y="1383"/>
                  </a:cubicBezTo>
                  <a:lnTo>
                    <a:pt x="2538" y="1383"/>
                  </a:lnTo>
                  <a:lnTo>
                    <a:pt x="2686" y="1196"/>
                  </a:lnTo>
                  <a:cubicBezTo>
                    <a:pt x="2705" y="1177"/>
                    <a:pt x="2695" y="1138"/>
                    <a:pt x="2675" y="1118"/>
                  </a:cubicBezTo>
                  <a:cubicBezTo>
                    <a:pt x="2664" y="1111"/>
                    <a:pt x="2653" y="1107"/>
                    <a:pt x="2643" y="1107"/>
                  </a:cubicBezTo>
                  <a:cubicBezTo>
                    <a:pt x="2625" y="1107"/>
                    <a:pt x="2609" y="1116"/>
                    <a:pt x="2597" y="1128"/>
                  </a:cubicBezTo>
                  <a:lnTo>
                    <a:pt x="2392" y="1383"/>
                  </a:lnTo>
                  <a:lnTo>
                    <a:pt x="1715" y="1383"/>
                  </a:lnTo>
                  <a:lnTo>
                    <a:pt x="2068" y="1236"/>
                  </a:lnTo>
                  <a:lnTo>
                    <a:pt x="2264" y="1344"/>
                  </a:lnTo>
                  <a:cubicBezTo>
                    <a:pt x="2269" y="1346"/>
                    <a:pt x="2276" y="1347"/>
                    <a:pt x="2283" y="1347"/>
                  </a:cubicBezTo>
                  <a:cubicBezTo>
                    <a:pt x="2302" y="1347"/>
                    <a:pt x="2325" y="1339"/>
                    <a:pt x="2333" y="1324"/>
                  </a:cubicBezTo>
                  <a:cubicBezTo>
                    <a:pt x="2352" y="1294"/>
                    <a:pt x="2342" y="1265"/>
                    <a:pt x="2313" y="1246"/>
                  </a:cubicBezTo>
                  <a:lnTo>
                    <a:pt x="2205" y="1187"/>
                  </a:lnTo>
                  <a:lnTo>
                    <a:pt x="2362" y="1118"/>
                  </a:lnTo>
                  <a:cubicBezTo>
                    <a:pt x="2381" y="1109"/>
                    <a:pt x="2401" y="1079"/>
                    <a:pt x="2392" y="1050"/>
                  </a:cubicBezTo>
                  <a:cubicBezTo>
                    <a:pt x="2378" y="1028"/>
                    <a:pt x="2358" y="1012"/>
                    <a:pt x="2337" y="1012"/>
                  </a:cubicBezTo>
                  <a:cubicBezTo>
                    <a:pt x="2329" y="1012"/>
                    <a:pt x="2321" y="1015"/>
                    <a:pt x="2313" y="1020"/>
                  </a:cubicBezTo>
                  <a:lnTo>
                    <a:pt x="2156" y="1079"/>
                  </a:lnTo>
                  <a:lnTo>
                    <a:pt x="2156" y="1079"/>
                  </a:lnTo>
                  <a:lnTo>
                    <a:pt x="2196" y="952"/>
                  </a:lnTo>
                  <a:cubicBezTo>
                    <a:pt x="2205" y="922"/>
                    <a:pt x="2185" y="893"/>
                    <a:pt x="2156" y="893"/>
                  </a:cubicBezTo>
                  <a:cubicBezTo>
                    <a:pt x="2149" y="890"/>
                    <a:pt x="2141" y="889"/>
                    <a:pt x="2134" y="889"/>
                  </a:cubicBezTo>
                  <a:cubicBezTo>
                    <a:pt x="2113" y="889"/>
                    <a:pt x="2095" y="900"/>
                    <a:pt x="2087" y="922"/>
                  </a:cubicBezTo>
                  <a:lnTo>
                    <a:pt x="2029" y="1138"/>
                  </a:lnTo>
                  <a:lnTo>
                    <a:pt x="1676" y="1285"/>
                  </a:lnTo>
                  <a:lnTo>
                    <a:pt x="1676" y="1285"/>
                  </a:lnTo>
                  <a:lnTo>
                    <a:pt x="2156" y="804"/>
                  </a:lnTo>
                  <a:lnTo>
                    <a:pt x="2479" y="844"/>
                  </a:lnTo>
                  <a:cubicBezTo>
                    <a:pt x="2509" y="844"/>
                    <a:pt x="2529" y="815"/>
                    <a:pt x="2538" y="795"/>
                  </a:cubicBezTo>
                  <a:cubicBezTo>
                    <a:pt x="2538" y="765"/>
                    <a:pt x="2519" y="736"/>
                    <a:pt x="2490" y="726"/>
                  </a:cubicBezTo>
                  <a:lnTo>
                    <a:pt x="2254" y="706"/>
                  </a:lnTo>
                  <a:lnTo>
                    <a:pt x="2460" y="501"/>
                  </a:lnTo>
                  <a:cubicBezTo>
                    <a:pt x="2479" y="471"/>
                    <a:pt x="2479" y="442"/>
                    <a:pt x="2460" y="423"/>
                  </a:cubicBezTo>
                  <a:cubicBezTo>
                    <a:pt x="2450" y="408"/>
                    <a:pt x="2435" y="400"/>
                    <a:pt x="2421" y="400"/>
                  </a:cubicBezTo>
                  <a:cubicBezTo>
                    <a:pt x="2406" y="400"/>
                    <a:pt x="2391" y="408"/>
                    <a:pt x="2381" y="423"/>
                  </a:cubicBezTo>
                  <a:lnTo>
                    <a:pt x="2176" y="628"/>
                  </a:lnTo>
                  <a:lnTo>
                    <a:pt x="2146" y="393"/>
                  </a:lnTo>
                  <a:cubicBezTo>
                    <a:pt x="2146" y="364"/>
                    <a:pt x="2117" y="344"/>
                    <a:pt x="2087" y="344"/>
                  </a:cubicBezTo>
                  <a:cubicBezTo>
                    <a:pt x="2058" y="344"/>
                    <a:pt x="2039" y="373"/>
                    <a:pt x="2039" y="403"/>
                  </a:cubicBezTo>
                  <a:lnTo>
                    <a:pt x="2078" y="726"/>
                  </a:lnTo>
                  <a:lnTo>
                    <a:pt x="1598" y="1207"/>
                  </a:lnTo>
                  <a:lnTo>
                    <a:pt x="1598" y="1207"/>
                  </a:lnTo>
                  <a:lnTo>
                    <a:pt x="1745" y="854"/>
                  </a:lnTo>
                  <a:lnTo>
                    <a:pt x="1950" y="795"/>
                  </a:lnTo>
                  <a:cubicBezTo>
                    <a:pt x="1980" y="785"/>
                    <a:pt x="2000" y="756"/>
                    <a:pt x="1989" y="726"/>
                  </a:cubicBezTo>
                  <a:cubicBezTo>
                    <a:pt x="1982" y="702"/>
                    <a:pt x="1960" y="684"/>
                    <a:pt x="1936" y="684"/>
                  </a:cubicBezTo>
                  <a:cubicBezTo>
                    <a:pt x="1931" y="684"/>
                    <a:pt x="1926" y="685"/>
                    <a:pt x="1921" y="687"/>
                  </a:cubicBezTo>
                  <a:lnTo>
                    <a:pt x="1793" y="717"/>
                  </a:lnTo>
                  <a:lnTo>
                    <a:pt x="1862" y="560"/>
                  </a:lnTo>
                  <a:cubicBezTo>
                    <a:pt x="1872" y="540"/>
                    <a:pt x="1862" y="501"/>
                    <a:pt x="1833" y="491"/>
                  </a:cubicBezTo>
                  <a:cubicBezTo>
                    <a:pt x="1826" y="488"/>
                    <a:pt x="1818" y="487"/>
                    <a:pt x="1811" y="487"/>
                  </a:cubicBezTo>
                  <a:cubicBezTo>
                    <a:pt x="1790" y="487"/>
                    <a:pt x="1772" y="498"/>
                    <a:pt x="1764" y="521"/>
                  </a:cubicBezTo>
                  <a:lnTo>
                    <a:pt x="1696" y="677"/>
                  </a:lnTo>
                  <a:lnTo>
                    <a:pt x="1637" y="560"/>
                  </a:lnTo>
                  <a:cubicBezTo>
                    <a:pt x="1622" y="545"/>
                    <a:pt x="1603" y="536"/>
                    <a:pt x="1582" y="536"/>
                  </a:cubicBezTo>
                  <a:cubicBezTo>
                    <a:pt x="1574" y="536"/>
                    <a:pt x="1566" y="537"/>
                    <a:pt x="1558" y="540"/>
                  </a:cubicBezTo>
                  <a:cubicBezTo>
                    <a:pt x="1529" y="560"/>
                    <a:pt x="1519" y="589"/>
                    <a:pt x="1539" y="619"/>
                  </a:cubicBezTo>
                  <a:lnTo>
                    <a:pt x="1647" y="804"/>
                  </a:lnTo>
                  <a:lnTo>
                    <a:pt x="1500" y="1157"/>
                  </a:lnTo>
                  <a:lnTo>
                    <a:pt x="1500" y="481"/>
                  </a:lnTo>
                  <a:lnTo>
                    <a:pt x="1745" y="285"/>
                  </a:lnTo>
                  <a:cubicBezTo>
                    <a:pt x="1774" y="266"/>
                    <a:pt x="1774" y="227"/>
                    <a:pt x="1754" y="207"/>
                  </a:cubicBezTo>
                  <a:cubicBezTo>
                    <a:pt x="1743" y="191"/>
                    <a:pt x="1730" y="183"/>
                    <a:pt x="1715" y="183"/>
                  </a:cubicBezTo>
                  <a:cubicBezTo>
                    <a:pt x="1702" y="183"/>
                    <a:pt x="1689" y="188"/>
                    <a:pt x="1676" y="197"/>
                  </a:cubicBezTo>
                  <a:lnTo>
                    <a:pt x="1500" y="344"/>
                  </a:lnTo>
                  <a:lnTo>
                    <a:pt x="1500" y="50"/>
                  </a:lnTo>
                  <a:cubicBezTo>
                    <a:pt x="1500" y="20"/>
                    <a:pt x="1471" y="1"/>
                    <a:pt x="144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5"/>
            <p:cNvSpPr/>
            <p:nvPr/>
          </p:nvSpPr>
          <p:spPr>
            <a:xfrm>
              <a:off x="728697" y="244204"/>
              <a:ext cx="101642" cy="96632"/>
            </a:xfrm>
            <a:custGeom>
              <a:avLst/>
              <a:gdLst/>
              <a:ahLst/>
              <a:cxnLst/>
              <a:rect l="l" t="t" r="r" b="b"/>
              <a:pathLst>
                <a:path w="629" h="598" extrusionOk="0">
                  <a:moveTo>
                    <a:pt x="315" y="0"/>
                  </a:moveTo>
                  <a:lnTo>
                    <a:pt x="217" y="196"/>
                  </a:lnTo>
                  <a:lnTo>
                    <a:pt x="1" y="225"/>
                  </a:lnTo>
                  <a:lnTo>
                    <a:pt x="158" y="382"/>
                  </a:lnTo>
                  <a:lnTo>
                    <a:pt x="119" y="598"/>
                  </a:lnTo>
                  <a:lnTo>
                    <a:pt x="315" y="490"/>
                  </a:lnTo>
                  <a:lnTo>
                    <a:pt x="511" y="598"/>
                  </a:lnTo>
                  <a:lnTo>
                    <a:pt x="471" y="382"/>
                  </a:lnTo>
                  <a:lnTo>
                    <a:pt x="628" y="225"/>
                  </a:lnTo>
                  <a:lnTo>
                    <a:pt x="413" y="19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5"/>
            <p:cNvSpPr/>
            <p:nvPr/>
          </p:nvSpPr>
          <p:spPr>
            <a:xfrm>
              <a:off x="218874" y="708136"/>
              <a:ext cx="155290" cy="147372"/>
            </a:xfrm>
            <a:custGeom>
              <a:avLst/>
              <a:gdLst/>
              <a:ahLst/>
              <a:cxnLst/>
              <a:rect l="l" t="t" r="r" b="b"/>
              <a:pathLst>
                <a:path w="961" h="912" extrusionOk="0">
                  <a:moveTo>
                    <a:pt x="481" y="0"/>
                  </a:moveTo>
                  <a:lnTo>
                    <a:pt x="334" y="294"/>
                  </a:lnTo>
                  <a:lnTo>
                    <a:pt x="1" y="343"/>
                  </a:lnTo>
                  <a:lnTo>
                    <a:pt x="236" y="579"/>
                  </a:lnTo>
                  <a:lnTo>
                    <a:pt x="177" y="912"/>
                  </a:lnTo>
                  <a:lnTo>
                    <a:pt x="481" y="755"/>
                  </a:lnTo>
                  <a:lnTo>
                    <a:pt x="775" y="912"/>
                  </a:lnTo>
                  <a:lnTo>
                    <a:pt x="716" y="579"/>
                  </a:lnTo>
                  <a:lnTo>
                    <a:pt x="961" y="343"/>
                  </a:lnTo>
                  <a:lnTo>
                    <a:pt x="628" y="29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5"/>
            <p:cNvSpPr/>
            <p:nvPr/>
          </p:nvSpPr>
          <p:spPr>
            <a:xfrm>
              <a:off x="138239" y="646408"/>
              <a:ext cx="57204" cy="53972"/>
            </a:xfrm>
            <a:custGeom>
              <a:avLst/>
              <a:gdLst/>
              <a:ahLst/>
              <a:cxnLst/>
              <a:rect l="l" t="t" r="r" b="b"/>
              <a:pathLst>
                <a:path w="354" h="334" extrusionOk="0">
                  <a:moveTo>
                    <a:pt x="177" y="0"/>
                  </a:moveTo>
                  <a:lnTo>
                    <a:pt x="118" y="118"/>
                  </a:lnTo>
                  <a:lnTo>
                    <a:pt x="0" y="127"/>
                  </a:lnTo>
                  <a:lnTo>
                    <a:pt x="88" y="216"/>
                  </a:lnTo>
                  <a:lnTo>
                    <a:pt x="68" y="333"/>
                  </a:lnTo>
                  <a:lnTo>
                    <a:pt x="68" y="333"/>
                  </a:lnTo>
                  <a:lnTo>
                    <a:pt x="177" y="275"/>
                  </a:lnTo>
                  <a:lnTo>
                    <a:pt x="284" y="333"/>
                  </a:lnTo>
                  <a:lnTo>
                    <a:pt x="264" y="216"/>
                  </a:lnTo>
                  <a:lnTo>
                    <a:pt x="353" y="127"/>
                  </a:lnTo>
                  <a:lnTo>
                    <a:pt x="225" y="118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5"/>
            <p:cNvSpPr/>
            <p:nvPr/>
          </p:nvSpPr>
          <p:spPr>
            <a:xfrm>
              <a:off x="871221" y="520689"/>
              <a:ext cx="73040" cy="69000"/>
            </a:xfrm>
            <a:custGeom>
              <a:avLst/>
              <a:gdLst/>
              <a:ahLst/>
              <a:cxnLst/>
              <a:rect l="l" t="t" r="r" b="b"/>
              <a:pathLst>
                <a:path w="452" h="427" extrusionOk="0">
                  <a:moveTo>
                    <a:pt x="223" y="1"/>
                  </a:moveTo>
                  <a:cubicBezTo>
                    <a:pt x="119" y="1"/>
                    <a:pt x="30" y="83"/>
                    <a:pt x="21" y="180"/>
                  </a:cubicBezTo>
                  <a:cubicBezTo>
                    <a:pt x="1" y="298"/>
                    <a:pt x="79" y="406"/>
                    <a:pt x="197" y="425"/>
                  </a:cubicBezTo>
                  <a:cubicBezTo>
                    <a:pt x="203" y="426"/>
                    <a:pt x="210" y="426"/>
                    <a:pt x="216" y="426"/>
                  </a:cubicBezTo>
                  <a:cubicBezTo>
                    <a:pt x="326" y="426"/>
                    <a:pt x="423" y="350"/>
                    <a:pt x="432" y="239"/>
                  </a:cubicBezTo>
                  <a:cubicBezTo>
                    <a:pt x="452" y="131"/>
                    <a:pt x="373" y="23"/>
                    <a:pt x="256" y="4"/>
                  </a:cubicBezTo>
                  <a:cubicBezTo>
                    <a:pt x="245" y="2"/>
                    <a:pt x="234" y="1"/>
                    <a:pt x="2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5"/>
            <p:cNvSpPr/>
            <p:nvPr/>
          </p:nvSpPr>
          <p:spPr>
            <a:xfrm>
              <a:off x="923576" y="427612"/>
              <a:ext cx="57204" cy="54295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77" y="1"/>
                  </a:moveTo>
                  <a:cubicBezTo>
                    <a:pt x="97" y="1"/>
                    <a:pt x="28" y="58"/>
                    <a:pt x="10" y="149"/>
                  </a:cubicBezTo>
                  <a:cubicBezTo>
                    <a:pt x="1" y="237"/>
                    <a:pt x="59" y="316"/>
                    <a:pt x="157" y="335"/>
                  </a:cubicBezTo>
                  <a:cubicBezTo>
                    <a:pt x="163" y="336"/>
                    <a:pt x="168" y="336"/>
                    <a:pt x="174" y="336"/>
                  </a:cubicBezTo>
                  <a:cubicBezTo>
                    <a:pt x="255" y="336"/>
                    <a:pt x="325" y="271"/>
                    <a:pt x="343" y="188"/>
                  </a:cubicBezTo>
                  <a:cubicBezTo>
                    <a:pt x="353" y="100"/>
                    <a:pt x="284" y="11"/>
                    <a:pt x="197" y="2"/>
                  </a:cubicBezTo>
                  <a:cubicBezTo>
                    <a:pt x="190" y="1"/>
                    <a:pt x="183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5"/>
            <p:cNvSpPr/>
            <p:nvPr/>
          </p:nvSpPr>
          <p:spPr>
            <a:xfrm>
              <a:off x="950401" y="346815"/>
              <a:ext cx="36681" cy="33934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1" y="0"/>
                  </a:moveTo>
                  <a:cubicBezTo>
                    <a:pt x="60" y="0"/>
                    <a:pt x="20" y="37"/>
                    <a:pt x="11" y="90"/>
                  </a:cubicBezTo>
                  <a:cubicBezTo>
                    <a:pt x="1" y="149"/>
                    <a:pt x="40" y="198"/>
                    <a:pt x="99" y="208"/>
                  </a:cubicBezTo>
                  <a:cubicBezTo>
                    <a:pt x="105" y="209"/>
                    <a:pt x="111" y="209"/>
                    <a:pt x="116" y="209"/>
                  </a:cubicBezTo>
                  <a:cubicBezTo>
                    <a:pt x="169" y="209"/>
                    <a:pt x="217" y="172"/>
                    <a:pt x="227" y="119"/>
                  </a:cubicBezTo>
                  <a:cubicBezTo>
                    <a:pt x="227" y="61"/>
                    <a:pt x="187" y="2"/>
                    <a:pt x="129" y="2"/>
                  </a:cubicBezTo>
                  <a:cubicBezTo>
                    <a:pt x="123" y="1"/>
                    <a:pt x="117" y="0"/>
                    <a:pt x="1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5"/>
            <p:cNvSpPr/>
            <p:nvPr/>
          </p:nvSpPr>
          <p:spPr>
            <a:xfrm>
              <a:off x="549976" y="852115"/>
              <a:ext cx="71262" cy="68354"/>
            </a:xfrm>
            <a:custGeom>
              <a:avLst/>
              <a:gdLst/>
              <a:ahLst/>
              <a:cxnLst/>
              <a:rect l="l" t="t" r="r" b="b"/>
              <a:pathLst>
                <a:path w="441" h="423" extrusionOk="0">
                  <a:moveTo>
                    <a:pt x="222" y="0"/>
                  </a:moveTo>
                  <a:cubicBezTo>
                    <a:pt x="217" y="0"/>
                    <a:pt x="211" y="1"/>
                    <a:pt x="205" y="1"/>
                  </a:cubicBezTo>
                  <a:cubicBezTo>
                    <a:pt x="88" y="11"/>
                    <a:pt x="0" y="119"/>
                    <a:pt x="9" y="236"/>
                  </a:cubicBezTo>
                  <a:cubicBezTo>
                    <a:pt x="19" y="338"/>
                    <a:pt x="108" y="423"/>
                    <a:pt x="217" y="423"/>
                  </a:cubicBezTo>
                  <a:cubicBezTo>
                    <a:pt x="223" y="423"/>
                    <a:pt x="229" y="423"/>
                    <a:pt x="235" y="422"/>
                  </a:cubicBezTo>
                  <a:cubicBezTo>
                    <a:pt x="353" y="413"/>
                    <a:pt x="441" y="315"/>
                    <a:pt x="431" y="197"/>
                  </a:cubicBezTo>
                  <a:cubicBezTo>
                    <a:pt x="422" y="86"/>
                    <a:pt x="325" y="0"/>
                    <a:pt x="2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5"/>
            <p:cNvSpPr/>
            <p:nvPr/>
          </p:nvSpPr>
          <p:spPr>
            <a:xfrm>
              <a:off x="454960" y="898007"/>
              <a:ext cx="55426" cy="54295"/>
            </a:xfrm>
            <a:custGeom>
              <a:avLst/>
              <a:gdLst/>
              <a:ahLst/>
              <a:cxnLst/>
              <a:rect l="l" t="t" r="r" b="b"/>
              <a:pathLst>
                <a:path w="343" h="336" extrusionOk="0">
                  <a:moveTo>
                    <a:pt x="157" y="1"/>
                  </a:moveTo>
                  <a:cubicBezTo>
                    <a:pt x="68" y="11"/>
                    <a:pt x="0" y="90"/>
                    <a:pt x="10" y="187"/>
                  </a:cubicBezTo>
                  <a:cubicBezTo>
                    <a:pt x="19" y="270"/>
                    <a:pt x="88" y="335"/>
                    <a:pt x="169" y="335"/>
                  </a:cubicBezTo>
                  <a:cubicBezTo>
                    <a:pt x="174" y="335"/>
                    <a:pt x="180" y="335"/>
                    <a:pt x="186" y="334"/>
                  </a:cubicBezTo>
                  <a:cubicBezTo>
                    <a:pt x="274" y="325"/>
                    <a:pt x="343" y="246"/>
                    <a:pt x="333" y="158"/>
                  </a:cubicBezTo>
                  <a:cubicBezTo>
                    <a:pt x="323" y="60"/>
                    <a:pt x="245" y="1"/>
                    <a:pt x="1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5"/>
            <p:cNvSpPr/>
            <p:nvPr/>
          </p:nvSpPr>
          <p:spPr>
            <a:xfrm>
              <a:off x="372548" y="919983"/>
              <a:ext cx="36520" cy="35227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23" y="1"/>
                  </a:moveTo>
                  <a:cubicBezTo>
                    <a:pt x="118" y="1"/>
                    <a:pt x="113" y="1"/>
                    <a:pt x="108" y="2"/>
                  </a:cubicBezTo>
                  <a:cubicBezTo>
                    <a:pt x="49" y="2"/>
                    <a:pt x="1" y="61"/>
                    <a:pt x="10" y="120"/>
                  </a:cubicBezTo>
                  <a:cubicBezTo>
                    <a:pt x="10" y="178"/>
                    <a:pt x="59" y="218"/>
                    <a:pt x="118" y="218"/>
                  </a:cubicBezTo>
                  <a:cubicBezTo>
                    <a:pt x="177" y="208"/>
                    <a:pt x="226" y="159"/>
                    <a:pt x="216" y="100"/>
                  </a:cubicBezTo>
                  <a:cubicBezTo>
                    <a:pt x="216" y="46"/>
                    <a:pt x="175" y="1"/>
                    <a:pt x="1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5"/>
            <p:cNvSpPr/>
            <p:nvPr/>
          </p:nvSpPr>
          <p:spPr>
            <a:xfrm>
              <a:off x="1020208" y="303186"/>
              <a:ext cx="2706351" cy="316398"/>
            </a:xfrm>
            <a:custGeom>
              <a:avLst/>
              <a:gdLst/>
              <a:ahLst/>
              <a:cxnLst/>
              <a:rect l="l" t="t" r="r" b="b"/>
              <a:pathLst>
                <a:path w="16748" h="1958" extrusionOk="0">
                  <a:moveTo>
                    <a:pt x="1186" y="1"/>
                  </a:moveTo>
                  <a:cubicBezTo>
                    <a:pt x="973" y="1"/>
                    <a:pt x="523" y="47"/>
                    <a:pt x="255" y="360"/>
                  </a:cubicBezTo>
                  <a:cubicBezTo>
                    <a:pt x="49" y="605"/>
                    <a:pt x="0" y="958"/>
                    <a:pt x="108" y="1408"/>
                  </a:cubicBezTo>
                  <a:cubicBezTo>
                    <a:pt x="118" y="1428"/>
                    <a:pt x="226" y="1752"/>
                    <a:pt x="549" y="1898"/>
                  </a:cubicBezTo>
                  <a:cubicBezTo>
                    <a:pt x="647" y="1938"/>
                    <a:pt x="755" y="1957"/>
                    <a:pt x="862" y="1957"/>
                  </a:cubicBezTo>
                  <a:cubicBezTo>
                    <a:pt x="1029" y="1957"/>
                    <a:pt x="1215" y="1918"/>
                    <a:pt x="1421" y="1820"/>
                  </a:cubicBezTo>
                  <a:cubicBezTo>
                    <a:pt x="1568" y="1752"/>
                    <a:pt x="1676" y="1634"/>
                    <a:pt x="1725" y="1487"/>
                  </a:cubicBezTo>
                  <a:cubicBezTo>
                    <a:pt x="1794" y="1311"/>
                    <a:pt x="1794" y="1154"/>
                    <a:pt x="1725" y="1017"/>
                  </a:cubicBezTo>
                  <a:cubicBezTo>
                    <a:pt x="1637" y="850"/>
                    <a:pt x="1461" y="733"/>
                    <a:pt x="1186" y="654"/>
                  </a:cubicBezTo>
                  <a:cubicBezTo>
                    <a:pt x="1181" y="653"/>
                    <a:pt x="1175" y="652"/>
                    <a:pt x="1170" y="652"/>
                  </a:cubicBezTo>
                  <a:cubicBezTo>
                    <a:pt x="1134" y="652"/>
                    <a:pt x="1096" y="679"/>
                    <a:pt x="1088" y="713"/>
                  </a:cubicBezTo>
                  <a:cubicBezTo>
                    <a:pt x="1078" y="762"/>
                    <a:pt x="1098" y="801"/>
                    <a:pt x="1147" y="811"/>
                  </a:cubicBezTo>
                  <a:cubicBezTo>
                    <a:pt x="1363" y="879"/>
                    <a:pt x="1509" y="968"/>
                    <a:pt x="1578" y="1095"/>
                  </a:cubicBezTo>
                  <a:cubicBezTo>
                    <a:pt x="1627" y="1184"/>
                    <a:pt x="1627" y="1301"/>
                    <a:pt x="1578" y="1428"/>
                  </a:cubicBezTo>
                  <a:cubicBezTo>
                    <a:pt x="1539" y="1536"/>
                    <a:pt x="1461" y="1624"/>
                    <a:pt x="1352" y="1673"/>
                  </a:cubicBezTo>
                  <a:cubicBezTo>
                    <a:pt x="1170" y="1758"/>
                    <a:pt x="1007" y="1802"/>
                    <a:pt x="863" y="1802"/>
                  </a:cubicBezTo>
                  <a:cubicBezTo>
                    <a:pt x="774" y="1802"/>
                    <a:pt x="692" y="1785"/>
                    <a:pt x="618" y="1752"/>
                  </a:cubicBezTo>
                  <a:cubicBezTo>
                    <a:pt x="353" y="1634"/>
                    <a:pt x="265" y="1369"/>
                    <a:pt x="265" y="1369"/>
                  </a:cubicBezTo>
                  <a:cubicBezTo>
                    <a:pt x="167" y="968"/>
                    <a:pt x="206" y="664"/>
                    <a:pt x="383" y="468"/>
                  </a:cubicBezTo>
                  <a:cubicBezTo>
                    <a:pt x="612" y="192"/>
                    <a:pt x="1033" y="162"/>
                    <a:pt x="1216" y="162"/>
                  </a:cubicBezTo>
                  <a:cubicBezTo>
                    <a:pt x="1267" y="162"/>
                    <a:pt x="1299" y="164"/>
                    <a:pt x="1304" y="164"/>
                  </a:cubicBezTo>
                  <a:lnTo>
                    <a:pt x="16659" y="164"/>
                  </a:lnTo>
                  <a:cubicBezTo>
                    <a:pt x="16708" y="164"/>
                    <a:pt x="16747" y="125"/>
                    <a:pt x="16747" y="86"/>
                  </a:cubicBezTo>
                  <a:cubicBezTo>
                    <a:pt x="16747" y="37"/>
                    <a:pt x="16708" y="8"/>
                    <a:pt x="16659" y="8"/>
                  </a:cubicBezTo>
                  <a:lnTo>
                    <a:pt x="1304" y="8"/>
                  </a:lnTo>
                  <a:cubicBezTo>
                    <a:pt x="1297" y="5"/>
                    <a:pt x="1253" y="1"/>
                    <a:pt x="118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5"/>
            <p:cNvSpPr/>
            <p:nvPr/>
          </p:nvSpPr>
          <p:spPr>
            <a:xfrm>
              <a:off x="1507893" y="377195"/>
              <a:ext cx="825091" cy="26986"/>
            </a:xfrm>
            <a:custGeom>
              <a:avLst/>
              <a:gdLst/>
              <a:ahLst/>
              <a:cxnLst/>
              <a:rect l="l" t="t" r="r" b="b"/>
              <a:pathLst>
                <a:path w="5106" h="167" extrusionOk="0">
                  <a:moveTo>
                    <a:pt x="89" y="0"/>
                  </a:moveTo>
                  <a:cubicBezTo>
                    <a:pt x="39" y="0"/>
                    <a:pt x="0" y="40"/>
                    <a:pt x="0" y="88"/>
                  </a:cubicBezTo>
                  <a:cubicBezTo>
                    <a:pt x="0" y="127"/>
                    <a:pt x="39" y="167"/>
                    <a:pt x="89" y="167"/>
                  </a:cubicBezTo>
                  <a:lnTo>
                    <a:pt x="5028" y="167"/>
                  </a:lnTo>
                  <a:cubicBezTo>
                    <a:pt x="5067" y="167"/>
                    <a:pt x="5106" y="127"/>
                    <a:pt x="5106" y="88"/>
                  </a:cubicBezTo>
                  <a:cubicBezTo>
                    <a:pt x="5106" y="40"/>
                    <a:pt x="5067" y="0"/>
                    <a:pt x="502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5"/>
            <p:cNvSpPr/>
            <p:nvPr/>
          </p:nvSpPr>
          <p:spPr>
            <a:xfrm>
              <a:off x="2682828" y="115900"/>
              <a:ext cx="617607" cy="23916"/>
            </a:xfrm>
            <a:custGeom>
              <a:avLst/>
              <a:gdLst/>
              <a:ahLst/>
              <a:cxnLst/>
              <a:rect l="l" t="t" r="r" b="b"/>
              <a:pathLst>
                <a:path w="3822" h="148" extrusionOk="0">
                  <a:moveTo>
                    <a:pt x="69" y="0"/>
                  </a:moveTo>
                  <a:cubicBezTo>
                    <a:pt x="30" y="0"/>
                    <a:pt x="0" y="30"/>
                    <a:pt x="0" y="69"/>
                  </a:cubicBezTo>
                  <a:cubicBezTo>
                    <a:pt x="0" y="108"/>
                    <a:pt x="30" y="147"/>
                    <a:pt x="69" y="147"/>
                  </a:cubicBezTo>
                  <a:lnTo>
                    <a:pt x="3754" y="147"/>
                  </a:lnTo>
                  <a:cubicBezTo>
                    <a:pt x="3793" y="147"/>
                    <a:pt x="3822" y="108"/>
                    <a:pt x="3822" y="69"/>
                  </a:cubicBezTo>
                  <a:cubicBezTo>
                    <a:pt x="3822" y="30"/>
                    <a:pt x="3793" y="0"/>
                    <a:pt x="375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5"/>
            <p:cNvSpPr/>
            <p:nvPr/>
          </p:nvSpPr>
          <p:spPr>
            <a:xfrm>
              <a:off x="299670" y="1014677"/>
              <a:ext cx="332719" cy="2996733"/>
            </a:xfrm>
            <a:custGeom>
              <a:avLst/>
              <a:gdLst/>
              <a:ahLst/>
              <a:cxnLst/>
              <a:rect l="l" t="t" r="r" b="b"/>
              <a:pathLst>
                <a:path w="2059" h="18545" extrusionOk="0">
                  <a:moveTo>
                    <a:pt x="1021" y="1"/>
                  </a:moveTo>
                  <a:cubicBezTo>
                    <a:pt x="775" y="1"/>
                    <a:pt x="571" y="71"/>
                    <a:pt x="412" y="210"/>
                  </a:cubicBezTo>
                  <a:cubicBezTo>
                    <a:pt x="1" y="563"/>
                    <a:pt x="49" y="1229"/>
                    <a:pt x="49" y="1249"/>
                  </a:cubicBezTo>
                  <a:lnTo>
                    <a:pt x="49" y="18456"/>
                  </a:lnTo>
                  <a:cubicBezTo>
                    <a:pt x="49" y="18505"/>
                    <a:pt x="89" y="18544"/>
                    <a:pt x="138" y="18544"/>
                  </a:cubicBezTo>
                  <a:cubicBezTo>
                    <a:pt x="177" y="18544"/>
                    <a:pt x="216" y="18505"/>
                    <a:pt x="216" y="18456"/>
                  </a:cubicBezTo>
                  <a:lnTo>
                    <a:pt x="216" y="1249"/>
                  </a:lnTo>
                  <a:cubicBezTo>
                    <a:pt x="216" y="1239"/>
                    <a:pt x="167" y="631"/>
                    <a:pt x="510" y="337"/>
                  </a:cubicBezTo>
                  <a:cubicBezTo>
                    <a:pt x="642" y="224"/>
                    <a:pt x="815" y="167"/>
                    <a:pt x="1026" y="167"/>
                  </a:cubicBezTo>
                  <a:cubicBezTo>
                    <a:pt x="1143" y="167"/>
                    <a:pt x="1272" y="185"/>
                    <a:pt x="1412" y="220"/>
                  </a:cubicBezTo>
                  <a:cubicBezTo>
                    <a:pt x="1412" y="220"/>
                    <a:pt x="1686" y="308"/>
                    <a:pt x="1804" y="572"/>
                  </a:cubicBezTo>
                  <a:cubicBezTo>
                    <a:pt x="1882" y="768"/>
                    <a:pt x="1863" y="1014"/>
                    <a:pt x="1725" y="1298"/>
                  </a:cubicBezTo>
                  <a:cubicBezTo>
                    <a:pt x="1676" y="1406"/>
                    <a:pt x="1588" y="1494"/>
                    <a:pt x="1480" y="1533"/>
                  </a:cubicBezTo>
                  <a:cubicBezTo>
                    <a:pt x="1420" y="1551"/>
                    <a:pt x="1362" y="1561"/>
                    <a:pt x="1308" y="1561"/>
                  </a:cubicBezTo>
                  <a:cubicBezTo>
                    <a:pt x="1248" y="1561"/>
                    <a:pt x="1194" y="1549"/>
                    <a:pt x="1147" y="1523"/>
                  </a:cubicBezTo>
                  <a:cubicBezTo>
                    <a:pt x="1020" y="1465"/>
                    <a:pt x="931" y="1317"/>
                    <a:pt x="863" y="1092"/>
                  </a:cubicBezTo>
                  <a:cubicBezTo>
                    <a:pt x="854" y="1058"/>
                    <a:pt x="817" y="1031"/>
                    <a:pt x="781" y="1031"/>
                  </a:cubicBezTo>
                  <a:cubicBezTo>
                    <a:pt x="776" y="1031"/>
                    <a:pt x="770" y="1032"/>
                    <a:pt x="765" y="1033"/>
                  </a:cubicBezTo>
                  <a:cubicBezTo>
                    <a:pt x="726" y="1053"/>
                    <a:pt x="696" y="1092"/>
                    <a:pt x="706" y="1141"/>
                  </a:cubicBezTo>
                  <a:cubicBezTo>
                    <a:pt x="785" y="1406"/>
                    <a:pt x="902" y="1592"/>
                    <a:pt x="1069" y="1670"/>
                  </a:cubicBezTo>
                  <a:cubicBezTo>
                    <a:pt x="1142" y="1707"/>
                    <a:pt x="1221" y="1727"/>
                    <a:pt x="1306" y="1727"/>
                  </a:cubicBezTo>
                  <a:cubicBezTo>
                    <a:pt x="1379" y="1727"/>
                    <a:pt x="1457" y="1712"/>
                    <a:pt x="1539" y="1680"/>
                  </a:cubicBezTo>
                  <a:cubicBezTo>
                    <a:pt x="1686" y="1631"/>
                    <a:pt x="1804" y="1513"/>
                    <a:pt x="1872" y="1367"/>
                  </a:cubicBezTo>
                  <a:cubicBezTo>
                    <a:pt x="2029" y="1033"/>
                    <a:pt x="2059" y="739"/>
                    <a:pt x="1950" y="504"/>
                  </a:cubicBezTo>
                  <a:cubicBezTo>
                    <a:pt x="1804" y="171"/>
                    <a:pt x="1480" y="63"/>
                    <a:pt x="1460" y="63"/>
                  </a:cubicBezTo>
                  <a:cubicBezTo>
                    <a:pt x="1302" y="21"/>
                    <a:pt x="1155" y="1"/>
                    <a:pt x="102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5"/>
            <p:cNvSpPr/>
            <p:nvPr/>
          </p:nvSpPr>
          <p:spPr>
            <a:xfrm>
              <a:off x="382082" y="1495091"/>
              <a:ext cx="26986" cy="825091"/>
            </a:xfrm>
            <a:custGeom>
              <a:avLst/>
              <a:gdLst/>
              <a:ahLst/>
              <a:cxnLst/>
              <a:rect l="l" t="t" r="r" b="b"/>
              <a:pathLst>
                <a:path w="167" h="5106" extrusionOk="0">
                  <a:moveTo>
                    <a:pt x="88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5027"/>
                  </a:lnTo>
                  <a:cubicBezTo>
                    <a:pt x="0" y="5066"/>
                    <a:pt x="40" y="5106"/>
                    <a:pt x="88" y="5106"/>
                  </a:cubicBezTo>
                  <a:cubicBezTo>
                    <a:pt x="127" y="5106"/>
                    <a:pt x="167" y="5066"/>
                    <a:pt x="167" y="5027"/>
                  </a:cubicBezTo>
                  <a:lnTo>
                    <a:pt x="167" y="79"/>
                  </a:lnTo>
                  <a:cubicBezTo>
                    <a:pt x="167" y="40"/>
                    <a:pt x="127" y="1"/>
                    <a:pt x="8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5"/>
            <p:cNvSpPr/>
            <p:nvPr/>
          </p:nvSpPr>
          <p:spPr>
            <a:xfrm>
              <a:off x="120788" y="2717537"/>
              <a:ext cx="23916" cy="867913"/>
            </a:xfrm>
            <a:custGeom>
              <a:avLst/>
              <a:gdLst/>
              <a:ahLst/>
              <a:cxnLst/>
              <a:rect l="l" t="t" r="r" b="b"/>
              <a:pathLst>
                <a:path w="148" h="5371" extrusionOk="0">
                  <a:moveTo>
                    <a:pt x="69" y="1"/>
                  </a:moveTo>
                  <a:cubicBezTo>
                    <a:pt x="30" y="1"/>
                    <a:pt x="0" y="30"/>
                    <a:pt x="0" y="69"/>
                  </a:cubicBezTo>
                  <a:lnTo>
                    <a:pt x="0" y="5302"/>
                  </a:lnTo>
                  <a:cubicBezTo>
                    <a:pt x="0" y="5341"/>
                    <a:pt x="30" y="5371"/>
                    <a:pt x="69" y="5371"/>
                  </a:cubicBezTo>
                  <a:cubicBezTo>
                    <a:pt x="108" y="5371"/>
                    <a:pt x="147" y="5341"/>
                    <a:pt x="147" y="5302"/>
                  </a:cubicBezTo>
                  <a:lnTo>
                    <a:pt x="147" y="69"/>
                  </a:lnTo>
                  <a:cubicBezTo>
                    <a:pt x="147" y="30"/>
                    <a:pt x="108" y="1"/>
                    <a:pt x="6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5"/>
            <p:cNvSpPr/>
            <p:nvPr/>
          </p:nvSpPr>
          <p:spPr>
            <a:xfrm>
              <a:off x="4415094" y="188617"/>
              <a:ext cx="4536871" cy="4044499"/>
            </a:xfrm>
            <a:custGeom>
              <a:avLst/>
              <a:gdLst/>
              <a:ahLst/>
              <a:cxnLst/>
              <a:rect l="l" t="t" r="r" b="b"/>
              <a:pathLst>
                <a:path w="28076" h="25029" extrusionOk="0">
                  <a:moveTo>
                    <a:pt x="79" y="1"/>
                  </a:moveTo>
                  <a:cubicBezTo>
                    <a:pt x="30" y="1"/>
                    <a:pt x="1" y="40"/>
                    <a:pt x="1" y="89"/>
                  </a:cubicBezTo>
                  <a:cubicBezTo>
                    <a:pt x="1" y="129"/>
                    <a:pt x="30" y="168"/>
                    <a:pt x="79" y="168"/>
                  </a:cubicBezTo>
                  <a:lnTo>
                    <a:pt x="23313" y="168"/>
                  </a:lnTo>
                  <a:cubicBezTo>
                    <a:pt x="23470" y="667"/>
                    <a:pt x="24616" y="4058"/>
                    <a:pt x="27909" y="4656"/>
                  </a:cubicBezTo>
                  <a:lnTo>
                    <a:pt x="27909" y="24950"/>
                  </a:lnTo>
                  <a:cubicBezTo>
                    <a:pt x="27909" y="24989"/>
                    <a:pt x="27948" y="25028"/>
                    <a:pt x="27987" y="25028"/>
                  </a:cubicBezTo>
                  <a:cubicBezTo>
                    <a:pt x="28036" y="25028"/>
                    <a:pt x="28076" y="24989"/>
                    <a:pt x="28076" y="24950"/>
                  </a:cubicBezTo>
                  <a:lnTo>
                    <a:pt x="28076" y="4587"/>
                  </a:lnTo>
                  <a:cubicBezTo>
                    <a:pt x="28076" y="4548"/>
                    <a:pt x="28046" y="4519"/>
                    <a:pt x="28007" y="4509"/>
                  </a:cubicBezTo>
                  <a:cubicBezTo>
                    <a:pt x="24518" y="3911"/>
                    <a:pt x="23470" y="99"/>
                    <a:pt x="23460" y="60"/>
                  </a:cubicBezTo>
                  <a:cubicBezTo>
                    <a:pt x="23450" y="31"/>
                    <a:pt x="23411" y="1"/>
                    <a:pt x="2338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5"/>
            <p:cNvSpPr/>
            <p:nvPr/>
          </p:nvSpPr>
          <p:spPr>
            <a:xfrm>
              <a:off x="8129932" y="719124"/>
              <a:ext cx="261457" cy="250468"/>
            </a:xfrm>
            <a:custGeom>
              <a:avLst/>
              <a:gdLst/>
              <a:ahLst/>
              <a:cxnLst/>
              <a:rect l="l" t="t" r="r" b="b"/>
              <a:pathLst>
                <a:path w="1618" h="1550" extrusionOk="0">
                  <a:moveTo>
                    <a:pt x="804" y="69"/>
                  </a:moveTo>
                  <a:lnTo>
                    <a:pt x="1030" y="530"/>
                  </a:lnTo>
                  <a:cubicBezTo>
                    <a:pt x="1039" y="530"/>
                    <a:pt x="1039" y="540"/>
                    <a:pt x="1049" y="540"/>
                  </a:cubicBezTo>
                  <a:lnTo>
                    <a:pt x="1549" y="609"/>
                  </a:lnTo>
                  <a:lnTo>
                    <a:pt x="1187" y="971"/>
                  </a:lnTo>
                  <a:cubicBezTo>
                    <a:pt x="1187" y="971"/>
                    <a:pt x="1176" y="981"/>
                    <a:pt x="1187" y="981"/>
                  </a:cubicBezTo>
                  <a:lnTo>
                    <a:pt x="1265" y="1490"/>
                  </a:lnTo>
                  <a:lnTo>
                    <a:pt x="814" y="1245"/>
                  </a:lnTo>
                  <a:lnTo>
                    <a:pt x="795" y="1245"/>
                  </a:lnTo>
                  <a:lnTo>
                    <a:pt x="353" y="1490"/>
                  </a:lnTo>
                  <a:lnTo>
                    <a:pt x="432" y="981"/>
                  </a:lnTo>
                  <a:lnTo>
                    <a:pt x="432" y="971"/>
                  </a:lnTo>
                  <a:lnTo>
                    <a:pt x="69" y="609"/>
                  </a:lnTo>
                  <a:lnTo>
                    <a:pt x="569" y="540"/>
                  </a:lnTo>
                  <a:cubicBezTo>
                    <a:pt x="579" y="540"/>
                    <a:pt x="579" y="530"/>
                    <a:pt x="579" y="530"/>
                  </a:cubicBezTo>
                  <a:lnTo>
                    <a:pt x="804" y="69"/>
                  </a:lnTo>
                  <a:close/>
                  <a:moveTo>
                    <a:pt x="804" y="1"/>
                  </a:moveTo>
                  <a:lnTo>
                    <a:pt x="795" y="10"/>
                  </a:lnTo>
                  <a:lnTo>
                    <a:pt x="549" y="500"/>
                  </a:lnTo>
                  <a:lnTo>
                    <a:pt x="20" y="579"/>
                  </a:lnTo>
                  <a:cubicBezTo>
                    <a:pt x="11" y="579"/>
                    <a:pt x="0" y="579"/>
                    <a:pt x="0" y="589"/>
                  </a:cubicBezTo>
                  <a:lnTo>
                    <a:pt x="0" y="609"/>
                  </a:lnTo>
                  <a:lnTo>
                    <a:pt x="392" y="990"/>
                  </a:lnTo>
                  <a:lnTo>
                    <a:pt x="305" y="1519"/>
                  </a:lnTo>
                  <a:cubicBezTo>
                    <a:pt x="294" y="1530"/>
                    <a:pt x="305" y="1539"/>
                    <a:pt x="305" y="1539"/>
                  </a:cubicBezTo>
                  <a:cubicBezTo>
                    <a:pt x="314" y="1549"/>
                    <a:pt x="314" y="1549"/>
                    <a:pt x="324" y="1549"/>
                  </a:cubicBezTo>
                  <a:lnTo>
                    <a:pt x="334" y="1539"/>
                  </a:lnTo>
                  <a:lnTo>
                    <a:pt x="804" y="1294"/>
                  </a:lnTo>
                  <a:lnTo>
                    <a:pt x="1285" y="1539"/>
                  </a:lnTo>
                  <a:cubicBezTo>
                    <a:pt x="1289" y="1544"/>
                    <a:pt x="1294" y="1547"/>
                    <a:pt x="1298" y="1547"/>
                  </a:cubicBezTo>
                  <a:cubicBezTo>
                    <a:pt x="1302" y="1547"/>
                    <a:pt x="1304" y="1544"/>
                    <a:pt x="1304" y="1539"/>
                  </a:cubicBezTo>
                  <a:cubicBezTo>
                    <a:pt x="1314" y="1539"/>
                    <a:pt x="1314" y="1530"/>
                    <a:pt x="1314" y="1519"/>
                  </a:cubicBezTo>
                  <a:lnTo>
                    <a:pt x="1226" y="990"/>
                  </a:lnTo>
                  <a:lnTo>
                    <a:pt x="1608" y="609"/>
                  </a:lnTo>
                  <a:cubicBezTo>
                    <a:pt x="1618" y="609"/>
                    <a:pt x="1618" y="598"/>
                    <a:pt x="1618" y="589"/>
                  </a:cubicBezTo>
                  <a:cubicBezTo>
                    <a:pt x="1618" y="579"/>
                    <a:pt x="1608" y="579"/>
                    <a:pt x="1598" y="579"/>
                  </a:cubicBezTo>
                  <a:lnTo>
                    <a:pt x="1069" y="500"/>
                  </a:lnTo>
                  <a:lnTo>
                    <a:pt x="824" y="10"/>
                  </a:lnTo>
                  <a:cubicBezTo>
                    <a:pt x="824" y="10"/>
                    <a:pt x="814" y="1"/>
                    <a:pt x="8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5"/>
            <p:cNvSpPr/>
            <p:nvPr/>
          </p:nvSpPr>
          <p:spPr>
            <a:xfrm>
              <a:off x="8129932" y="720740"/>
              <a:ext cx="138000" cy="136384"/>
            </a:xfrm>
            <a:custGeom>
              <a:avLst/>
              <a:gdLst/>
              <a:ahLst/>
              <a:cxnLst/>
              <a:rect l="l" t="t" r="r" b="b"/>
              <a:pathLst>
                <a:path w="854" h="844" extrusionOk="0">
                  <a:moveTo>
                    <a:pt x="804" y="0"/>
                  </a:moveTo>
                  <a:cubicBezTo>
                    <a:pt x="795" y="0"/>
                    <a:pt x="795" y="11"/>
                    <a:pt x="795" y="11"/>
                  </a:cubicBezTo>
                  <a:lnTo>
                    <a:pt x="824" y="814"/>
                  </a:lnTo>
                  <a:lnTo>
                    <a:pt x="20" y="569"/>
                  </a:lnTo>
                  <a:cubicBezTo>
                    <a:pt x="20" y="569"/>
                    <a:pt x="11" y="579"/>
                    <a:pt x="0" y="579"/>
                  </a:cubicBezTo>
                  <a:cubicBezTo>
                    <a:pt x="0" y="588"/>
                    <a:pt x="11" y="599"/>
                    <a:pt x="11" y="599"/>
                  </a:cubicBezTo>
                  <a:lnTo>
                    <a:pt x="834" y="843"/>
                  </a:lnTo>
                  <a:lnTo>
                    <a:pt x="843" y="843"/>
                  </a:lnTo>
                  <a:cubicBezTo>
                    <a:pt x="853" y="843"/>
                    <a:pt x="853" y="834"/>
                    <a:pt x="853" y="834"/>
                  </a:cubicBezTo>
                  <a:lnTo>
                    <a:pt x="824" y="11"/>
                  </a:lnTo>
                  <a:cubicBezTo>
                    <a:pt x="824" y="0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5"/>
            <p:cNvSpPr/>
            <p:nvPr/>
          </p:nvSpPr>
          <p:spPr>
            <a:xfrm>
              <a:off x="8262922" y="812525"/>
              <a:ext cx="128466" cy="155452"/>
            </a:xfrm>
            <a:custGeom>
              <a:avLst/>
              <a:gdLst/>
              <a:ahLst/>
              <a:cxnLst/>
              <a:rect l="l" t="t" r="r" b="b"/>
              <a:pathLst>
                <a:path w="795" h="962" extrusionOk="0">
                  <a:moveTo>
                    <a:pt x="765" y="1"/>
                  </a:moveTo>
                  <a:lnTo>
                    <a:pt x="11" y="246"/>
                  </a:lnTo>
                  <a:lnTo>
                    <a:pt x="1" y="256"/>
                  </a:lnTo>
                  <a:lnTo>
                    <a:pt x="1" y="275"/>
                  </a:lnTo>
                  <a:lnTo>
                    <a:pt x="462" y="952"/>
                  </a:lnTo>
                  <a:cubicBezTo>
                    <a:pt x="462" y="961"/>
                    <a:pt x="471" y="961"/>
                    <a:pt x="471" y="961"/>
                  </a:cubicBezTo>
                  <a:lnTo>
                    <a:pt x="481" y="961"/>
                  </a:lnTo>
                  <a:cubicBezTo>
                    <a:pt x="491" y="952"/>
                    <a:pt x="491" y="941"/>
                    <a:pt x="491" y="941"/>
                  </a:cubicBezTo>
                  <a:lnTo>
                    <a:pt x="40" y="275"/>
                  </a:lnTo>
                  <a:lnTo>
                    <a:pt x="775" y="31"/>
                  </a:lnTo>
                  <a:cubicBezTo>
                    <a:pt x="785" y="31"/>
                    <a:pt x="795" y="20"/>
                    <a:pt x="785" y="11"/>
                  </a:cubicBezTo>
                  <a:cubicBezTo>
                    <a:pt x="785" y="11"/>
                    <a:pt x="775" y="1"/>
                    <a:pt x="7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5"/>
            <p:cNvSpPr/>
            <p:nvPr/>
          </p:nvSpPr>
          <p:spPr>
            <a:xfrm>
              <a:off x="8179056" y="852599"/>
              <a:ext cx="88876" cy="115377"/>
            </a:xfrm>
            <a:custGeom>
              <a:avLst/>
              <a:gdLst/>
              <a:ahLst/>
              <a:cxnLst/>
              <a:rect l="l" t="t" r="r" b="b"/>
              <a:pathLst>
                <a:path w="550" h="714" extrusionOk="0">
                  <a:moveTo>
                    <a:pt x="533" y="0"/>
                  </a:moveTo>
                  <a:cubicBezTo>
                    <a:pt x="530" y="0"/>
                    <a:pt x="525" y="3"/>
                    <a:pt x="520" y="8"/>
                  </a:cubicBezTo>
                  <a:lnTo>
                    <a:pt x="1" y="693"/>
                  </a:lnTo>
                  <a:cubicBezTo>
                    <a:pt x="1" y="693"/>
                    <a:pt x="1" y="704"/>
                    <a:pt x="10" y="713"/>
                  </a:cubicBezTo>
                  <a:lnTo>
                    <a:pt x="20" y="713"/>
                  </a:lnTo>
                  <a:cubicBezTo>
                    <a:pt x="20" y="713"/>
                    <a:pt x="30" y="713"/>
                    <a:pt x="30" y="704"/>
                  </a:cubicBezTo>
                  <a:lnTo>
                    <a:pt x="549" y="27"/>
                  </a:lnTo>
                  <a:cubicBezTo>
                    <a:pt x="549" y="18"/>
                    <a:pt x="549" y="8"/>
                    <a:pt x="539" y="8"/>
                  </a:cubicBezTo>
                  <a:cubicBezTo>
                    <a:pt x="539" y="3"/>
                    <a:pt x="537" y="0"/>
                    <a:pt x="5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5"/>
            <p:cNvSpPr/>
            <p:nvPr/>
          </p:nvSpPr>
          <p:spPr>
            <a:xfrm>
              <a:off x="8262922" y="625724"/>
              <a:ext cx="5009" cy="65122"/>
            </a:xfrm>
            <a:custGeom>
              <a:avLst/>
              <a:gdLst/>
              <a:ahLst/>
              <a:cxnLst/>
              <a:rect l="l" t="t" r="r" b="b"/>
              <a:pathLst>
                <a:path w="31" h="403" extrusionOk="0">
                  <a:moveTo>
                    <a:pt x="11" y="0"/>
                  </a:moveTo>
                  <a:cubicBezTo>
                    <a:pt x="1" y="0"/>
                    <a:pt x="1" y="11"/>
                    <a:pt x="1" y="20"/>
                  </a:cubicBezTo>
                  <a:lnTo>
                    <a:pt x="1" y="383"/>
                  </a:lnTo>
                  <a:cubicBezTo>
                    <a:pt x="1" y="392"/>
                    <a:pt x="1" y="403"/>
                    <a:pt x="11" y="403"/>
                  </a:cubicBezTo>
                  <a:cubicBezTo>
                    <a:pt x="30" y="403"/>
                    <a:pt x="30" y="392"/>
                    <a:pt x="30" y="383"/>
                  </a:cubicBezTo>
                  <a:lnTo>
                    <a:pt x="30" y="20"/>
                  </a:lnTo>
                  <a:cubicBezTo>
                    <a:pt x="30" y="11"/>
                    <a:pt x="3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5"/>
            <p:cNvSpPr/>
            <p:nvPr/>
          </p:nvSpPr>
          <p:spPr>
            <a:xfrm>
              <a:off x="8380076" y="692623"/>
              <a:ext cx="49286" cy="47185"/>
            </a:xfrm>
            <a:custGeom>
              <a:avLst/>
              <a:gdLst/>
              <a:ahLst/>
              <a:cxnLst/>
              <a:rect l="l" t="t" r="r" b="b"/>
              <a:pathLst>
                <a:path w="305" h="292" extrusionOk="0">
                  <a:moveTo>
                    <a:pt x="280" y="1"/>
                  </a:moveTo>
                  <a:cubicBezTo>
                    <a:pt x="275" y="1"/>
                    <a:pt x="270" y="3"/>
                    <a:pt x="266" y="8"/>
                  </a:cubicBezTo>
                  <a:lnTo>
                    <a:pt x="11" y="263"/>
                  </a:lnTo>
                  <a:cubicBezTo>
                    <a:pt x="1" y="263"/>
                    <a:pt x="1" y="272"/>
                    <a:pt x="11" y="283"/>
                  </a:cubicBezTo>
                  <a:cubicBezTo>
                    <a:pt x="11" y="292"/>
                    <a:pt x="20" y="292"/>
                    <a:pt x="20" y="292"/>
                  </a:cubicBezTo>
                  <a:cubicBezTo>
                    <a:pt x="31" y="292"/>
                    <a:pt x="31" y="292"/>
                    <a:pt x="40" y="283"/>
                  </a:cubicBezTo>
                  <a:lnTo>
                    <a:pt x="295" y="28"/>
                  </a:lnTo>
                  <a:cubicBezTo>
                    <a:pt x="305" y="18"/>
                    <a:pt x="305" y="8"/>
                    <a:pt x="295" y="8"/>
                  </a:cubicBezTo>
                  <a:cubicBezTo>
                    <a:pt x="290" y="3"/>
                    <a:pt x="285" y="1"/>
                    <a:pt x="2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5"/>
            <p:cNvSpPr/>
            <p:nvPr/>
          </p:nvSpPr>
          <p:spPr>
            <a:xfrm>
              <a:off x="8430816" y="852276"/>
              <a:ext cx="63506" cy="6464"/>
            </a:xfrm>
            <a:custGeom>
              <a:avLst/>
              <a:gdLst/>
              <a:ahLst/>
              <a:cxnLst/>
              <a:rect l="l" t="t" r="r" b="b"/>
              <a:pathLst>
                <a:path w="393" h="40" extrusionOk="0">
                  <a:moveTo>
                    <a:pt x="10" y="0"/>
                  </a:moveTo>
                  <a:cubicBezTo>
                    <a:pt x="0" y="0"/>
                    <a:pt x="0" y="10"/>
                    <a:pt x="0" y="20"/>
                  </a:cubicBezTo>
                  <a:cubicBezTo>
                    <a:pt x="0" y="29"/>
                    <a:pt x="0" y="39"/>
                    <a:pt x="10" y="39"/>
                  </a:cubicBezTo>
                  <a:lnTo>
                    <a:pt x="373" y="39"/>
                  </a:lnTo>
                  <a:cubicBezTo>
                    <a:pt x="383" y="39"/>
                    <a:pt x="392" y="29"/>
                    <a:pt x="392" y="20"/>
                  </a:cubicBezTo>
                  <a:cubicBezTo>
                    <a:pt x="392" y="10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5"/>
            <p:cNvSpPr/>
            <p:nvPr/>
          </p:nvSpPr>
          <p:spPr>
            <a:xfrm>
              <a:off x="8380076" y="970885"/>
              <a:ext cx="49286" cy="47670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1" y="1"/>
                  </a:moveTo>
                  <a:cubicBezTo>
                    <a:pt x="1" y="11"/>
                    <a:pt x="1" y="20"/>
                    <a:pt x="11" y="30"/>
                  </a:cubicBezTo>
                  <a:lnTo>
                    <a:pt x="266" y="285"/>
                  </a:lnTo>
                  <a:lnTo>
                    <a:pt x="275" y="295"/>
                  </a:lnTo>
                  <a:cubicBezTo>
                    <a:pt x="285" y="295"/>
                    <a:pt x="285" y="285"/>
                    <a:pt x="295" y="285"/>
                  </a:cubicBezTo>
                  <a:cubicBezTo>
                    <a:pt x="305" y="275"/>
                    <a:pt x="305" y="266"/>
                    <a:pt x="295" y="255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5"/>
            <p:cNvSpPr/>
            <p:nvPr/>
          </p:nvSpPr>
          <p:spPr>
            <a:xfrm>
              <a:off x="8262922" y="1020009"/>
              <a:ext cx="5009" cy="63506"/>
            </a:xfrm>
            <a:custGeom>
              <a:avLst/>
              <a:gdLst/>
              <a:ahLst/>
              <a:cxnLst/>
              <a:rect l="l" t="t" r="r" b="b"/>
              <a:pathLst>
                <a:path w="31" h="393" extrusionOk="0">
                  <a:moveTo>
                    <a:pt x="11" y="1"/>
                  </a:moveTo>
                  <a:cubicBezTo>
                    <a:pt x="1" y="1"/>
                    <a:pt x="1" y="10"/>
                    <a:pt x="1" y="20"/>
                  </a:cubicBezTo>
                  <a:lnTo>
                    <a:pt x="1" y="383"/>
                  </a:lnTo>
                  <a:cubicBezTo>
                    <a:pt x="1" y="393"/>
                    <a:pt x="1" y="393"/>
                    <a:pt x="11" y="393"/>
                  </a:cubicBezTo>
                  <a:cubicBezTo>
                    <a:pt x="30" y="393"/>
                    <a:pt x="30" y="393"/>
                    <a:pt x="30" y="383"/>
                  </a:cubicBezTo>
                  <a:lnTo>
                    <a:pt x="30" y="20"/>
                  </a:lnTo>
                  <a:cubicBezTo>
                    <a:pt x="30" y="10"/>
                    <a:pt x="3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5"/>
            <p:cNvSpPr/>
            <p:nvPr/>
          </p:nvSpPr>
          <p:spPr>
            <a:xfrm>
              <a:off x="8101492" y="970885"/>
              <a:ext cx="49286" cy="47670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265" y="1"/>
                  </a:moveTo>
                  <a:lnTo>
                    <a:pt x="10" y="255"/>
                  </a:lnTo>
                  <a:cubicBezTo>
                    <a:pt x="0" y="266"/>
                    <a:pt x="0" y="275"/>
                    <a:pt x="10" y="285"/>
                  </a:cubicBezTo>
                  <a:cubicBezTo>
                    <a:pt x="20" y="285"/>
                    <a:pt x="20" y="295"/>
                    <a:pt x="30" y="295"/>
                  </a:cubicBezTo>
                  <a:cubicBezTo>
                    <a:pt x="30" y="295"/>
                    <a:pt x="30" y="285"/>
                    <a:pt x="39" y="285"/>
                  </a:cubicBezTo>
                  <a:lnTo>
                    <a:pt x="294" y="30"/>
                  </a:lnTo>
                  <a:cubicBezTo>
                    <a:pt x="304" y="20"/>
                    <a:pt x="304" y="11"/>
                    <a:pt x="2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5"/>
            <p:cNvSpPr/>
            <p:nvPr/>
          </p:nvSpPr>
          <p:spPr>
            <a:xfrm>
              <a:off x="8036532" y="852276"/>
              <a:ext cx="63506" cy="6464"/>
            </a:xfrm>
            <a:custGeom>
              <a:avLst/>
              <a:gdLst/>
              <a:ahLst/>
              <a:cxnLst/>
              <a:rect l="l" t="t" r="r" b="b"/>
              <a:pathLst>
                <a:path w="393" h="40" extrusionOk="0">
                  <a:moveTo>
                    <a:pt x="20" y="0"/>
                  </a:moveTo>
                  <a:cubicBezTo>
                    <a:pt x="10" y="0"/>
                    <a:pt x="1" y="10"/>
                    <a:pt x="1" y="20"/>
                  </a:cubicBezTo>
                  <a:cubicBezTo>
                    <a:pt x="1" y="29"/>
                    <a:pt x="10" y="39"/>
                    <a:pt x="20" y="39"/>
                  </a:cubicBezTo>
                  <a:lnTo>
                    <a:pt x="373" y="39"/>
                  </a:lnTo>
                  <a:cubicBezTo>
                    <a:pt x="393" y="39"/>
                    <a:pt x="393" y="29"/>
                    <a:pt x="393" y="20"/>
                  </a:cubicBezTo>
                  <a:cubicBezTo>
                    <a:pt x="393" y="10"/>
                    <a:pt x="393" y="0"/>
                    <a:pt x="3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5"/>
            <p:cNvSpPr/>
            <p:nvPr/>
          </p:nvSpPr>
          <p:spPr>
            <a:xfrm>
              <a:off x="8101492" y="692623"/>
              <a:ext cx="49286" cy="47185"/>
            </a:xfrm>
            <a:custGeom>
              <a:avLst/>
              <a:gdLst/>
              <a:ahLst/>
              <a:cxnLst/>
              <a:rect l="l" t="t" r="r" b="b"/>
              <a:pathLst>
                <a:path w="305" h="292" extrusionOk="0">
                  <a:moveTo>
                    <a:pt x="25" y="1"/>
                  </a:moveTo>
                  <a:cubicBezTo>
                    <a:pt x="20" y="1"/>
                    <a:pt x="15" y="3"/>
                    <a:pt x="10" y="8"/>
                  </a:cubicBezTo>
                  <a:cubicBezTo>
                    <a:pt x="0" y="8"/>
                    <a:pt x="0" y="18"/>
                    <a:pt x="10" y="28"/>
                  </a:cubicBezTo>
                  <a:lnTo>
                    <a:pt x="265" y="283"/>
                  </a:lnTo>
                  <a:cubicBezTo>
                    <a:pt x="274" y="292"/>
                    <a:pt x="274" y="292"/>
                    <a:pt x="285" y="292"/>
                  </a:cubicBezTo>
                  <a:lnTo>
                    <a:pt x="294" y="283"/>
                  </a:lnTo>
                  <a:cubicBezTo>
                    <a:pt x="304" y="272"/>
                    <a:pt x="304" y="263"/>
                    <a:pt x="294" y="263"/>
                  </a:cubicBezTo>
                  <a:lnTo>
                    <a:pt x="39" y="8"/>
                  </a:lnTo>
                  <a:cubicBezTo>
                    <a:pt x="35" y="3"/>
                    <a:pt x="30" y="1"/>
                    <a:pt x="2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5"/>
            <p:cNvSpPr/>
            <p:nvPr/>
          </p:nvSpPr>
          <p:spPr>
            <a:xfrm>
              <a:off x="8310430" y="654164"/>
              <a:ext cx="14543" cy="36681"/>
            </a:xfrm>
            <a:custGeom>
              <a:avLst/>
              <a:gdLst/>
              <a:ahLst/>
              <a:cxnLst/>
              <a:rect l="l" t="t" r="r" b="b"/>
              <a:pathLst>
                <a:path w="90" h="227" extrusionOk="0">
                  <a:moveTo>
                    <a:pt x="70" y="1"/>
                  </a:moveTo>
                  <a:cubicBezTo>
                    <a:pt x="59" y="1"/>
                    <a:pt x="50" y="11"/>
                    <a:pt x="50" y="20"/>
                  </a:cubicBezTo>
                  <a:lnTo>
                    <a:pt x="1" y="207"/>
                  </a:lnTo>
                  <a:cubicBezTo>
                    <a:pt x="1" y="216"/>
                    <a:pt x="11" y="227"/>
                    <a:pt x="20" y="227"/>
                  </a:cubicBezTo>
                  <a:cubicBezTo>
                    <a:pt x="30" y="227"/>
                    <a:pt x="40" y="216"/>
                    <a:pt x="40" y="216"/>
                  </a:cubicBezTo>
                  <a:lnTo>
                    <a:pt x="89" y="20"/>
                  </a:lnTo>
                  <a:cubicBezTo>
                    <a:pt x="89" y="11"/>
                    <a:pt x="7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5"/>
            <p:cNvSpPr/>
            <p:nvPr/>
          </p:nvSpPr>
          <p:spPr>
            <a:xfrm>
              <a:off x="8345334" y="673232"/>
              <a:ext cx="27148" cy="30218"/>
            </a:xfrm>
            <a:custGeom>
              <a:avLst/>
              <a:gdLst/>
              <a:ahLst/>
              <a:cxnLst/>
              <a:rect l="l" t="t" r="r" b="b"/>
              <a:pathLst>
                <a:path w="168" h="187" extrusionOk="0">
                  <a:moveTo>
                    <a:pt x="157" y="0"/>
                  </a:moveTo>
                  <a:cubicBezTo>
                    <a:pt x="148" y="0"/>
                    <a:pt x="137" y="0"/>
                    <a:pt x="128" y="11"/>
                  </a:cubicBezTo>
                  <a:lnTo>
                    <a:pt x="10" y="157"/>
                  </a:lnTo>
                  <a:cubicBezTo>
                    <a:pt x="0" y="167"/>
                    <a:pt x="0" y="177"/>
                    <a:pt x="10" y="177"/>
                  </a:cubicBezTo>
                  <a:cubicBezTo>
                    <a:pt x="10" y="187"/>
                    <a:pt x="20" y="187"/>
                    <a:pt x="20" y="187"/>
                  </a:cubicBezTo>
                  <a:cubicBezTo>
                    <a:pt x="30" y="187"/>
                    <a:pt x="30" y="187"/>
                    <a:pt x="39" y="177"/>
                  </a:cubicBezTo>
                  <a:lnTo>
                    <a:pt x="157" y="30"/>
                  </a:lnTo>
                  <a:cubicBezTo>
                    <a:pt x="167" y="20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5"/>
            <p:cNvSpPr/>
            <p:nvPr/>
          </p:nvSpPr>
          <p:spPr>
            <a:xfrm>
              <a:off x="8414980" y="751766"/>
              <a:ext cx="33450" cy="22946"/>
            </a:xfrm>
            <a:custGeom>
              <a:avLst/>
              <a:gdLst/>
              <a:ahLst/>
              <a:cxnLst/>
              <a:rect l="l" t="t" r="r" b="b"/>
              <a:pathLst>
                <a:path w="207" h="142" extrusionOk="0">
                  <a:moveTo>
                    <a:pt x="182" y="0"/>
                  </a:moveTo>
                  <a:cubicBezTo>
                    <a:pt x="179" y="0"/>
                    <a:pt x="177" y="1"/>
                    <a:pt x="177" y="4"/>
                  </a:cubicBezTo>
                  <a:lnTo>
                    <a:pt x="11" y="102"/>
                  </a:lnTo>
                  <a:cubicBezTo>
                    <a:pt x="0" y="113"/>
                    <a:pt x="0" y="122"/>
                    <a:pt x="0" y="132"/>
                  </a:cubicBezTo>
                  <a:cubicBezTo>
                    <a:pt x="11" y="132"/>
                    <a:pt x="11" y="142"/>
                    <a:pt x="20" y="142"/>
                  </a:cubicBezTo>
                  <a:cubicBezTo>
                    <a:pt x="20" y="142"/>
                    <a:pt x="30" y="142"/>
                    <a:pt x="30" y="132"/>
                  </a:cubicBezTo>
                  <a:lnTo>
                    <a:pt x="196" y="34"/>
                  </a:lnTo>
                  <a:cubicBezTo>
                    <a:pt x="196" y="34"/>
                    <a:pt x="206" y="15"/>
                    <a:pt x="196" y="4"/>
                  </a:cubicBezTo>
                  <a:cubicBezTo>
                    <a:pt x="196" y="4"/>
                    <a:pt x="188" y="0"/>
                    <a:pt x="1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5"/>
            <p:cNvSpPr/>
            <p:nvPr/>
          </p:nvSpPr>
          <p:spPr>
            <a:xfrm>
              <a:off x="8430816" y="798304"/>
              <a:ext cx="36681" cy="9696"/>
            </a:xfrm>
            <a:custGeom>
              <a:avLst/>
              <a:gdLst/>
              <a:ahLst/>
              <a:cxnLst/>
              <a:rect l="l" t="t" r="r" b="b"/>
              <a:pathLst>
                <a:path w="227" h="60" extrusionOk="0">
                  <a:moveTo>
                    <a:pt x="206" y="1"/>
                  </a:moveTo>
                  <a:lnTo>
                    <a:pt x="20" y="21"/>
                  </a:lnTo>
                  <a:cubicBezTo>
                    <a:pt x="10" y="21"/>
                    <a:pt x="0" y="30"/>
                    <a:pt x="0" y="40"/>
                  </a:cubicBezTo>
                  <a:cubicBezTo>
                    <a:pt x="0" y="50"/>
                    <a:pt x="10" y="60"/>
                    <a:pt x="20" y="60"/>
                  </a:cubicBezTo>
                  <a:lnTo>
                    <a:pt x="216" y="40"/>
                  </a:lnTo>
                  <a:cubicBezTo>
                    <a:pt x="226" y="40"/>
                    <a:pt x="226" y="30"/>
                    <a:pt x="226" y="21"/>
                  </a:cubicBezTo>
                  <a:cubicBezTo>
                    <a:pt x="226" y="10"/>
                    <a:pt x="216" y="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5"/>
            <p:cNvSpPr/>
            <p:nvPr/>
          </p:nvSpPr>
          <p:spPr>
            <a:xfrm>
              <a:off x="8429200" y="900592"/>
              <a:ext cx="36520" cy="13412"/>
            </a:xfrm>
            <a:custGeom>
              <a:avLst/>
              <a:gdLst/>
              <a:ahLst/>
              <a:cxnLst/>
              <a:rect l="l" t="t" r="r" b="b"/>
              <a:pathLst>
                <a:path w="226" h="83" extrusionOk="0">
                  <a:moveTo>
                    <a:pt x="22" y="1"/>
                  </a:moveTo>
                  <a:cubicBezTo>
                    <a:pt x="15" y="1"/>
                    <a:pt x="8" y="7"/>
                    <a:pt x="1" y="15"/>
                  </a:cubicBezTo>
                  <a:cubicBezTo>
                    <a:pt x="1" y="24"/>
                    <a:pt x="10" y="34"/>
                    <a:pt x="20" y="34"/>
                  </a:cubicBezTo>
                  <a:lnTo>
                    <a:pt x="206" y="83"/>
                  </a:lnTo>
                  <a:cubicBezTo>
                    <a:pt x="216" y="83"/>
                    <a:pt x="226" y="74"/>
                    <a:pt x="226" y="63"/>
                  </a:cubicBezTo>
                  <a:cubicBezTo>
                    <a:pt x="226" y="54"/>
                    <a:pt x="226" y="44"/>
                    <a:pt x="216" y="44"/>
                  </a:cubicBezTo>
                  <a:lnTo>
                    <a:pt x="30" y="5"/>
                  </a:lnTo>
                  <a:cubicBezTo>
                    <a:pt x="27" y="2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5"/>
            <p:cNvSpPr/>
            <p:nvPr/>
          </p:nvSpPr>
          <p:spPr>
            <a:xfrm>
              <a:off x="8416596" y="935012"/>
              <a:ext cx="31834" cy="26501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25" y="0"/>
                  </a:moveTo>
                  <a:cubicBezTo>
                    <a:pt x="20" y="0"/>
                    <a:pt x="15" y="2"/>
                    <a:pt x="10" y="7"/>
                  </a:cubicBezTo>
                  <a:cubicBezTo>
                    <a:pt x="1" y="17"/>
                    <a:pt x="1" y="27"/>
                    <a:pt x="10" y="37"/>
                  </a:cubicBezTo>
                  <a:lnTo>
                    <a:pt x="157" y="154"/>
                  </a:lnTo>
                  <a:cubicBezTo>
                    <a:pt x="167" y="164"/>
                    <a:pt x="167" y="164"/>
                    <a:pt x="177" y="164"/>
                  </a:cubicBezTo>
                  <a:cubicBezTo>
                    <a:pt x="177" y="164"/>
                    <a:pt x="186" y="164"/>
                    <a:pt x="186" y="154"/>
                  </a:cubicBezTo>
                  <a:cubicBezTo>
                    <a:pt x="196" y="144"/>
                    <a:pt x="186" y="135"/>
                    <a:pt x="186" y="125"/>
                  </a:cubicBezTo>
                  <a:lnTo>
                    <a:pt x="40" y="7"/>
                  </a:lnTo>
                  <a:cubicBezTo>
                    <a:pt x="35" y="2"/>
                    <a:pt x="30" y="0"/>
                    <a:pt x="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5"/>
            <p:cNvSpPr/>
            <p:nvPr/>
          </p:nvSpPr>
          <p:spPr>
            <a:xfrm>
              <a:off x="8345334" y="1004658"/>
              <a:ext cx="23916" cy="32965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30" y="0"/>
                  </a:moveTo>
                  <a:cubicBezTo>
                    <a:pt x="25" y="0"/>
                    <a:pt x="20" y="3"/>
                    <a:pt x="20" y="7"/>
                  </a:cubicBezTo>
                  <a:cubicBezTo>
                    <a:pt x="10" y="7"/>
                    <a:pt x="0" y="17"/>
                    <a:pt x="10" y="27"/>
                  </a:cubicBezTo>
                  <a:lnTo>
                    <a:pt x="108" y="194"/>
                  </a:lnTo>
                  <a:cubicBezTo>
                    <a:pt x="118" y="203"/>
                    <a:pt x="118" y="203"/>
                    <a:pt x="128" y="203"/>
                  </a:cubicBezTo>
                  <a:lnTo>
                    <a:pt x="137" y="203"/>
                  </a:lnTo>
                  <a:cubicBezTo>
                    <a:pt x="148" y="194"/>
                    <a:pt x="148" y="184"/>
                    <a:pt x="137" y="174"/>
                  </a:cubicBezTo>
                  <a:lnTo>
                    <a:pt x="39" y="7"/>
                  </a:lnTo>
                  <a:cubicBezTo>
                    <a:pt x="39" y="3"/>
                    <a:pt x="34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5"/>
            <p:cNvSpPr/>
            <p:nvPr/>
          </p:nvSpPr>
          <p:spPr>
            <a:xfrm>
              <a:off x="8312046" y="1020009"/>
              <a:ext cx="9696" cy="38297"/>
            </a:xfrm>
            <a:custGeom>
              <a:avLst/>
              <a:gdLst/>
              <a:ahLst/>
              <a:cxnLst/>
              <a:rect l="l" t="t" r="r" b="b"/>
              <a:pathLst>
                <a:path w="60" h="237" extrusionOk="0">
                  <a:moveTo>
                    <a:pt x="20" y="1"/>
                  </a:moveTo>
                  <a:cubicBezTo>
                    <a:pt x="10" y="1"/>
                    <a:pt x="1" y="10"/>
                    <a:pt x="10" y="20"/>
                  </a:cubicBezTo>
                  <a:lnTo>
                    <a:pt x="30" y="216"/>
                  </a:lnTo>
                  <a:cubicBezTo>
                    <a:pt x="30" y="226"/>
                    <a:pt x="30" y="236"/>
                    <a:pt x="40" y="236"/>
                  </a:cubicBezTo>
                  <a:lnTo>
                    <a:pt x="49" y="236"/>
                  </a:lnTo>
                  <a:cubicBezTo>
                    <a:pt x="60" y="236"/>
                    <a:pt x="60" y="226"/>
                    <a:pt x="60" y="216"/>
                  </a:cubicBezTo>
                  <a:lnTo>
                    <a:pt x="40" y="20"/>
                  </a:lnTo>
                  <a:cubicBezTo>
                    <a:pt x="40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5"/>
            <p:cNvSpPr/>
            <p:nvPr/>
          </p:nvSpPr>
          <p:spPr>
            <a:xfrm>
              <a:off x="8205880" y="1019363"/>
              <a:ext cx="14543" cy="35712"/>
            </a:xfrm>
            <a:custGeom>
              <a:avLst/>
              <a:gdLst/>
              <a:ahLst/>
              <a:cxnLst/>
              <a:rect l="l" t="t" r="r" b="b"/>
              <a:pathLst>
                <a:path w="90" h="221" extrusionOk="0">
                  <a:moveTo>
                    <a:pt x="61" y="1"/>
                  </a:moveTo>
                  <a:cubicBezTo>
                    <a:pt x="55" y="1"/>
                    <a:pt x="50" y="8"/>
                    <a:pt x="50" y="14"/>
                  </a:cubicBezTo>
                  <a:lnTo>
                    <a:pt x="1" y="201"/>
                  </a:lnTo>
                  <a:cubicBezTo>
                    <a:pt x="1" y="210"/>
                    <a:pt x="11" y="220"/>
                    <a:pt x="20" y="220"/>
                  </a:cubicBezTo>
                  <a:cubicBezTo>
                    <a:pt x="31" y="220"/>
                    <a:pt x="40" y="220"/>
                    <a:pt x="40" y="210"/>
                  </a:cubicBezTo>
                  <a:lnTo>
                    <a:pt x="89" y="24"/>
                  </a:lnTo>
                  <a:cubicBezTo>
                    <a:pt x="89" y="14"/>
                    <a:pt x="79" y="5"/>
                    <a:pt x="70" y="5"/>
                  </a:cubicBezTo>
                  <a:cubicBezTo>
                    <a:pt x="67" y="2"/>
                    <a:pt x="64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5"/>
            <p:cNvSpPr/>
            <p:nvPr/>
          </p:nvSpPr>
          <p:spPr>
            <a:xfrm>
              <a:off x="8158372" y="1007405"/>
              <a:ext cx="27148" cy="30218"/>
            </a:xfrm>
            <a:custGeom>
              <a:avLst/>
              <a:gdLst/>
              <a:ahLst/>
              <a:cxnLst/>
              <a:rect l="l" t="t" r="r" b="b"/>
              <a:pathLst>
                <a:path w="168" h="187" extrusionOk="0">
                  <a:moveTo>
                    <a:pt x="129" y="0"/>
                  </a:moveTo>
                  <a:lnTo>
                    <a:pt x="11" y="157"/>
                  </a:lnTo>
                  <a:cubicBezTo>
                    <a:pt x="1" y="157"/>
                    <a:pt x="1" y="177"/>
                    <a:pt x="11" y="177"/>
                  </a:cubicBezTo>
                  <a:lnTo>
                    <a:pt x="20" y="186"/>
                  </a:lnTo>
                  <a:cubicBezTo>
                    <a:pt x="31" y="186"/>
                    <a:pt x="40" y="186"/>
                    <a:pt x="40" y="177"/>
                  </a:cubicBezTo>
                  <a:lnTo>
                    <a:pt x="158" y="29"/>
                  </a:lnTo>
                  <a:cubicBezTo>
                    <a:pt x="168" y="20"/>
                    <a:pt x="168" y="10"/>
                    <a:pt x="1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5"/>
            <p:cNvSpPr/>
            <p:nvPr/>
          </p:nvSpPr>
          <p:spPr>
            <a:xfrm>
              <a:off x="8082424" y="936143"/>
              <a:ext cx="33450" cy="22300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177" y="0"/>
                  </a:moveTo>
                  <a:lnTo>
                    <a:pt x="11" y="108"/>
                  </a:lnTo>
                  <a:cubicBezTo>
                    <a:pt x="0" y="108"/>
                    <a:pt x="0" y="118"/>
                    <a:pt x="11" y="128"/>
                  </a:cubicBezTo>
                  <a:cubicBezTo>
                    <a:pt x="11" y="137"/>
                    <a:pt x="20" y="137"/>
                    <a:pt x="20" y="137"/>
                  </a:cubicBezTo>
                  <a:lnTo>
                    <a:pt x="30" y="137"/>
                  </a:lnTo>
                  <a:lnTo>
                    <a:pt x="196" y="30"/>
                  </a:lnTo>
                  <a:cubicBezTo>
                    <a:pt x="207" y="30"/>
                    <a:pt x="207" y="20"/>
                    <a:pt x="207" y="10"/>
                  </a:cubicBezTo>
                  <a:cubicBezTo>
                    <a:pt x="196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5"/>
            <p:cNvSpPr/>
            <p:nvPr/>
          </p:nvSpPr>
          <p:spPr>
            <a:xfrm>
              <a:off x="8063356" y="902855"/>
              <a:ext cx="36681" cy="9696"/>
            </a:xfrm>
            <a:custGeom>
              <a:avLst/>
              <a:gdLst/>
              <a:ahLst/>
              <a:cxnLst/>
              <a:rect l="l" t="t" r="r" b="b"/>
              <a:pathLst>
                <a:path w="227" h="60" extrusionOk="0">
                  <a:moveTo>
                    <a:pt x="207" y="1"/>
                  </a:moveTo>
                  <a:lnTo>
                    <a:pt x="11" y="20"/>
                  </a:lnTo>
                  <a:cubicBezTo>
                    <a:pt x="1" y="20"/>
                    <a:pt x="1" y="30"/>
                    <a:pt x="1" y="40"/>
                  </a:cubicBezTo>
                  <a:cubicBezTo>
                    <a:pt x="1" y="49"/>
                    <a:pt x="11" y="60"/>
                    <a:pt x="20" y="60"/>
                  </a:cubicBezTo>
                  <a:lnTo>
                    <a:pt x="207" y="40"/>
                  </a:lnTo>
                  <a:cubicBezTo>
                    <a:pt x="216" y="40"/>
                    <a:pt x="227" y="30"/>
                    <a:pt x="227" y="20"/>
                  </a:cubicBezTo>
                  <a:cubicBezTo>
                    <a:pt x="227" y="10"/>
                    <a:pt x="216" y="1"/>
                    <a:pt x="2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5"/>
            <p:cNvSpPr/>
            <p:nvPr/>
          </p:nvSpPr>
          <p:spPr>
            <a:xfrm>
              <a:off x="8065134" y="796688"/>
              <a:ext cx="36520" cy="12927"/>
            </a:xfrm>
            <a:custGeom>
              <a:avLst/>
              <a:gdLst/>
              <a:ahLst/>
              <a:cxnLst/>
              <a:rect l="l" t="t" r="r" b="b"/>
              <a:pathLst>
                <a:path w="226" h="80" extrusionOk="0">
                  <a:moveTo>
                    <a:pt x="20" y="1"/>
                  </a:moveTo>
                  <a:cubicBezTo>
                    <a:pt x="9" y="1"/>
                    <a:pt x="0" y="1"/>
                    <a:pt x="0" y="11"/>
                  </a:cubicBezTo>
                  <a:cubicBezTo>
                    <a:pt x="0" y="20"/>
                    <a:pt x="0" y="31"/>
                    <a:pt x="9" y="31"/>
                  </a:cubicBezTo>
                  <a:lnTo>
                    <a:pt x="196" y="79"/>
                  </a:lnTo>
                  <a:lnTo>
                    <a:pt x="205" y="79"/>
                  </a:lnTo>
                  <a:cubicBezTo>
                    <a:pt x="216" y="79"/>
                    <a:pt x="216" y="70"/>
                    <a:pt x="225" y="70"/>
                  </a:cubicBezTo>
                  <a:cubicBezTo>
                    <a:pt x="225" y="60"/>
                    <a:pt x="216" y="50"/>
                    <a:pt x="205" y="4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5"/>
            <p:cNvSpPr/>
            <p:nvPr/>
          </p:nvSpPr>
          <p:spPr>
            <a:xfrm>
              <a:off x="8082424" y="749180"/>
              <a:ext cx="31834" cy="25532"/>
            </a:xfrm>
            <a:custGeom>
              <a:avLst/>
              <a:gdLst/>
              <a:ahLst/>
              <a:cxnLst/>
              <a:rect l="l" t="t" r="r" b="b"/>
              <a:pathLst>
                <a:path w="197" h="158" extrusionOk="0">
                  <a:moveTo>
                    <a:pt x="40" y="1"/>
                  </a:moveTo>
                  <a:cubicBezTo>
                    <a:pt x="30" y="1"/>
                    <a:pt x="20" y="1"/>
                    <a:pt x="11" y="11"/>
                  </a:cubicBezTo>
                  <a:cubicBezTo>
                    <a:pt x="0" y="11"/>
                    <a:pt x="0" y="31"/>
                    <a:pt x="11" y="31"/>
                  </a:cubicBezTo>
                  <a:lnTo>
                    <a:pt x="157" y="158"/>
                  </a:lnTo>
                  <a:lnTo>
                    <a:pt x="177" y="158"/>
                  </a:lnTo>
                  <a:cubicBezTo>
                    <a:pt x="177" y="158"/>
                    <a:pt x="187" y="158"/>
                    <a:pt x="187" y="148"/>
                  </a:cubicBezTo>
                  <a:cubicBezTo>
                    <a:pt x="196" y="148"/>
                    <a:pt x="196" y="129"/>
                    <a:pt x="187" y="12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5"/>
            <p:cNvSpPr/>
            <p:nvPr/>
          </p:nvSpPr>
          <p:spPr>
            <a:xfrm>
              <a:off x="8161604" y="673232"/>
              <a:ext cx="23916" cy="31834"/>
            </a:xfrm>
            <a:custGeom>
              <a:avLst/>
              <a:gdLst/>
              <a:ahLst/>
              <a:cxnLst/>
              <a:rect l="l" t="t" r="r" b="b"/>
              <a:pathLst>
                <a:path w="148" h="197" extrusionOk="0">
                  <a:moveTo>
                    <a:pt x="11" y="0"/>
                  </a:moveTo>
                  <a:cubicBezTo>
                    <a:pt x="0" y="11"/>
                    <a:pt x="0" y="20"/>
                    <a:pt x="11" y="30"/>
                  </a:cubicBezTo>
                  <a:lnTo>
                    <a:pt x="109" y="187"/>
                  </a:lnTo>
                  <a:cubicBezTo>
                    <a:pt x="109" y="196"/>
                    <a:pt x="118" y="196"/>
                    <a:pt x="118" y="196"/>
                  </a:cubicBezTo>
                  <a:lnTo>
                    <a:pt x="128" y="196"/>
                  </a:lnTo>
                  <a:cubicBezTo>
                    <a:pt x="138" y="187"/>
                    <a:pt x="148" y="177"/>
                    <a:pt x="138" y="167"/>
                  </a:cubicBezTo>
                  <a:lnTo>
                    <a:pt x="40" y="11"/>
                  </a:lnTo>
                  <a:cubicBezTo>
                    <a:pt x="30" y="0"/>
                    <a:pt x="2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5"/>
            <p:cNvSpPr/>
            <p:nvPr/>
          </p:nvSpPr>
          <p:spPr>
            <a:xfrm>
              <a:off x="8209112" y="652710"/>
              <a:ext cx="8080" cy="36520"/>
            </a:xfrm>
            <a:custGeom>
              <a:avLst/>
              <a:gdLst/>
              <a:ahLst/>
              <a:cxnLst/>
              <a:rect l="l" t="t" r="r" b="b"/>
              <a:pathLst>
                <a:path w="50" h="226" extrusionOk="0">
                  <a:moveTo>
                    <a:pt x="11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20" y="216"/>
                  </a:lnTo>
                  <a:cubicBezTo>
                    <a:pt x="20" y="225"/>
                    <a:pt x="30" y="225"/>
                    <a:pt x="30" y="225"/>
                  </a:cubicBezTo>
                  <a:lnTo>
                    <a:pt x="40" y="225"/>
                  </a:lnTo>
                  <a:cubicBezTo>
                    <a:pt x="50" y="225"/>
                    <a:pt x="50" y="216"/>
                    <a:pt x="50" y="206"/>
                  </a:cubicBezTo>
                  <a:lnTo>
                    <a:pt x="30" y="20"/>
                  </a:lnTo>
                  <a:cubicBezTo>
                    <a:pt x="30" y="10"/>
                    <a:pt x="2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5"/>
            <p:cNvSpPr/>
            <p:nvPr/>
          </p:nvSpPr>
          <p:spPr>
            <a:xfrm>
              <a:off x="8448268" y="220289"/>
              <a:ext cx="465710" cy="46571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1226"/>
                  </a:moveTo>
                  <a:lnTo>
                    <a:pt x="1480" y="1344"/>
                  </a:lnTo>
                  <a:lnTo>
                    <a:pt x="1588" y="1294"/>
                  </a:lnTo>
                  <a:lnTo>
                    <a:pt x="1539" y="1403"/>
                  </a:lnTo>
                  <a:lnTo>
                    <a:pt x="1647" y="1442"/>
                  </a:lnTo>
                  <a:lnTo>
                    <a:pt x="1539" y="1481"/>
                  </a:lnTo>
                  <a:lnTo>
                    <a:pt x="1588" y="1588"/>
                  </a:lnTo>
                  <a:lnTo>
                    <a:pt x="1480" y="1530"/>
                  </a:lnTo>
                  <a:lnTo>
                    <a:pt x="1441" y="1647"/>
                  </a:lnTo>
                  <a:lnTo>
                    <a:pt x="1401" y="1530"/>
                  </a:lnTo>
                  <a:lnTo>
                    <a:pt x="1294" y="1588"/>
                  </a:lnTo>
                  <a:lnTo>
                    <a:pt x="1343" y="1481"/>
                  </a:lnTo>
                  <a:lnTo>
                    <a:pt x="1235" y="1442"/>
                  </a:lnTo>
                  <a:lnTo>
                    <a:pt x="1343" y="1403"/>
                  </a:lnTo>
                  <a:lnTo>
                    <a:pt x="1294" y="1294"/>
                  </a:lnTo>
                  <a:lnTo>
                    <a:pt x="1401" y="1344"/>
                  </a:lnTo>
                  <a:lnTo>
                    <a:pt x="1441" y="1226"/>
                  </a:lnTo>
                  <a:close/>
                  <a:moveTo>
                    <a:pt x="1441" y="1"/>
                  </a:moveTo>
                  <a:cubicBezTo>
                    <a:pt x="1412" y="1"/>
                    <a:pt x="1382" y="20"/>
                    <a:pt x="1382" y="50"/>
                  </a:cubicBezTo>
                  <a:lnTo>
                    <a:pt x="1382" y="344"/>
                  </a:lnTo>
                  <a:lnTo>
                    <a:pt x="1196" y="197"/>
                  </a:lnTo>
                  <a:cubicBezTo>
                    <a:pt x="1187" y="188"/>
                    <a:pt x="1176" y="183"/>
                    <a:pt x="1165" y="183"/>
                  </a:cubicBezTo>
                  <a:cubicBezTo>
                    <a:pt x="1152" y="183"/>
                    <a:pt x="1138" y="191"/>
                    <a:pt x="1127" y="207"/>
                  </a:cubicBezTo>
                  <a:cubicBezTo>
                    <a:pt x="1107" y="227"/>
                    <a:pt x="1107" y="266"/>
                    <a:pt x="1137" y="285"/>
                  </a:cubicBezTo>
                  <a:lnTo>
                    <a:pt x="1382" y="481"/>
                  </a:lnTo>
                  <a:lnTo>
                    <a:pt x="1382" y="1157"/>
                  </a:lnTo>
                  <a:lnTo>
                    <a:pt x="1235" y="804"/>
                  </a:lnTo>
                  <a:lnTo>
                    <a:pt x="1343" y="619"/>
                  </a:lnTo>
                  <a:cubicBezTo>
                    <a:pt x="1362" y="589"/>
                    <a:pt x="1353" y="560"/>
                    <a:pt x="1323" y="540"/>
                  </a:cubicBezTo>
                  <a:cubicBezTo>
                    <a:pt x="1315" y="537"/>
                    <a:pt x="1307" y="536"/>
                    <a:pt x="1300" y="536"/>
                  </a:cubicBezTo>
                  <a:cubicBezTo>
                    <a:pt x="1279" y="536"/>
                    <a:pt x="1259" y="545"/>
                    <a:pt x="1245" y="560"/>
                  </a:cubicBezTo>
                  <a:lnTo>
                    <a:pt x="1186" y="677"/>
                  </a:lnTo>
                  <a:lnTo>
                    <a:pt x="1118" y="521"/>
                  </a:lnTo>
                  <a:cubicBezTo>
                    <a:pt x="1110" y="498"/>
                    <a:pt x="1092" y="487"/>
                    <a:pt x="1070" y="487"/>
                  </a:cubicBezTo>
                  <a:cubicBezTo>
                    <a:pt x="1063" y="487"/>
                    <a:pt x="1056" y="488"/>
                    <a:pt x="1049" y="491"/>
                  </a:cubicBezTo>
                  <a:cubicBezTo>
                    <a:pt x="1020" y="501"/>
                    <a:pt x="1009" y="540"/>
                    <a:pt x="1020" y="560"/>
                  </a:cubicBezTo>
                  <a:lnTo>
                    <a:pt x="1078" y="717"/>
                  </a:lnTo>
                  <a:lnTo>
                    <a:pt x="1078" y="717"/>
                  </a:lnTo>
                  <a:lnTo>
                    <a:pt x="961" y="687"/>
                  </a:lnTo>
                  <a:cubicBezTo>
                    <a:pt x="956" y="685"/>
                    <a:pt x="951" y="684"/>
                    <a:pt x="946" y="684"/>
                  </a:cubicBezTo>
                  <a:cubicBezTo>
                    <a:pt x="922" y="684"/>
                    <a:pt x="900" y="702"/>
                    <a:pt x="892" y="726"/>
                  </a:cubicBezTo>
                  <a:cubicBezTo>
                    <a:pt x="882" y="756"/>
                    <a:pt x="902" y="785"/>
                    <a:pt x="931" y="795"/>
                  </a:cubicBezTo>
                  <a:lnTo>
                    <a:pt x="1137" y="854"/>
                  </a:lnTo>
                  <a:lnTo>
                    <a:pt x="1284" y="1207"/>
                  </a:lnTo>
                  <a:lnTo>
                    <a:pt x="804" y="726"/>
                  </a:lnTo>
                  <a:lnTo>
                    <a:pt x="843" y="403"/>
                  </a:lnTo>
                  <a:cubicBezTo>
                    <a:pt x="843" y="373"/>
                    <a:pt x="824" y="344"/>
                    <a:pt x="794" y="344"/>
                  </a:cubicBezTo>
                  <a:cubicBezTo>
                    <a:pt x="765" y="344"/>
                    <a:pt x="735" y="364"/>
                    <a:pt x="735" y="393"/>
                  </a:cubicBezTo>
                  <a:lnTo>
                    <a:pt x="706" y="628"/>
                  </a:lnTo>
                  <a:lnTo>
                    <a:pt x="500" y="423"/>
                  </a:lnTo>
                  <a:cubicBezTo>
                    <a:pt x="490" y="408"/>
                    <a:pt x="475" y="400"/>
                    <a:pt x="461" y="400"/>
                  </a:cubicBezTo>
                  <a:cubicBezTo>
                    <a:pt x="446" y="400"/>
                    <a:pt x="431" y="408"/>
                    <a:pt x="421" y="423"/>
                  </a:cubicBezTo>
                  <a:cubicBezTo>
                    <a:pt x="402" y="442"/>
                    <a:pt x="402" y="471"/>
                    <a:pt x="421" y="501"/>
                  </a:cubicBezTo>
                  <a:lnTo>
                    <a:pt x="628" y="706"/>
                  </a:lnTo>
                  <a:lnTo>
                    <a:pt x="392" y="726"/>
                  </a:lnTo>
                  <a:cubicBezTo>
                    <a:pt x="363" y="736"/>
                    <a:pt x="343" y="765"/>
                    <a:pt x="343" y="795"/>
                  </a:cubicBezTo>
                  <a:cubicBezTo>
                    <a:pt x="343" y="815"/>
                    <a:pt x="373" y="844"/>
                    <a:pt x="402" y="844"/>
                  </a:cubicBezTo>
                  <a:cubicBezTo>
                    <a:pt x="402" y="844"/>
                    <a:pt x="715" y="804"/>
                    <a:pt x="726" y="804"/>
                  </a:cubicBezTo>
                  <a:lnTo>
                    <a:pt x="1205" y="1285"/>
                  </a:lnTo>
                  <a:lnTo>
                    <a:pt x="853" y="1138"/>
                  </a:lnTo>
                  <a:lnTo>
                    <a:pt x="794" y="922"/>
                  </a:lnTo>
                  <a:cubicBezTo>
                    <a:pt x="787" y="900"/>
                    <a:pt x="768" y="889"/>
                    <a:pt x="747" y="889"/>
                  </a:cubicBezTo>
                  <a:cubicBezTo>
                    <a:pt x="740" y="889"/>
                    <a:pt x="733" y="890"/>
                    <a:pt x="726" y="893"/>
                  </a:cubicBezTo>
                  <a:cubicBezTo>
                    <a:pt x="696" y="893"/>
                    <a:pt x="676" y="922"/>
                    <a:pt x="686" y="952"/>
                  </a:cubicBezTo>
                  <a:lnTo>
                    <a:pt x="726" y="1079"/>
                  </a:lnTo>
                  <a:lnTo>
                    <a:pt x="569" y="1020"/>
                  </a:lnTo>
                  <a:cubicBezTo>
                    <a:pt x="561" y="1015"/>
                    <a:pt x="552" y="1012"/>
                    <a:pt x="543" y="1012"/>
                  </a:cubicBezTo>
                  <a:cubicBezTo>
                    <a:pt x="520" y="1012"/>
                    <a:pt x="497" y="1028"/>
                    <a:pt x="490" y="1050"/>
                  </a:cubicBezTo>
                  <a:cubicBezTo>
                    <a:pt x="480" y="1079"/>
                    <a:pt x="490" y="1109"/>
                    <a:pt x="519" y="1118"/>
                  </a:cubicBezTo>
                  <a:lnTo>
                    <a:pt x="676" y="1187"/>
                  </a:lnTo>
                  <a:lnTo>
                    <a:pt x="569" y="1246"/>
                  </a:lnTo>
                  <a:cubicBezTo>
                    <a:pt x="539" y="1265"/>
                    <a:pt x="530" y="1294"/>
                    <a:pt x="549" y="1324"/>
                  </a:cubicBezTo>
                  <a:cubicBezTo>
                    <a:pt x="556" y="1339"/>
                    <a:pt x="579" y="1347"/>
                    <a:pt x="599" y="1347"/>
                  </a:cubicBezTo>
                  <a:cubicBezTo>
                    <a:pt x="606" y="1347"/>
                    <a:pt x="612" y="1346"/>
                    <a:pt x="617" y="1344"/>
                  </a:cubicBezTo>
                  <a:lnTo>
                    <a:pt x="813" y="1236"/>
                  </a:lnTo>
                  <a:lnTo>
                    <a:pt x="1166" y="1383"/>
                  </a:lnTo>
                  <a:lnTo>
                    <a:pt x="480" y="1383"/>
                  </a:lnTo>
                  <a:lnTo>
                    <a:pt x="284" y="1128"/>
                  </a:lnTo>
                  <a:cubicBezTo>
                    <a:pt x="272" y="1116"/>
                    <a:pt x="256" y="1107"/>
                    <a:pt x="239" y="1107"/>
                  </a:cubicBezTo>
                  <a:cubicBezTo>
                    <a:pt x="228" y="1107"/>
                    <a:pt x="217" y="1111"/>
                    <a:pt x="206" y="1118"/>
                  </a:cubicBezTo>
                  <a:cubicBezTo>
                    <a:pt x="186" y="1138"/>
                    <a:pt x="177" y="1177"/>
                    <a:pt x="196" y="1196"/>
                  </a:cubicBezTo>
                  <a:lnTo>
                    <a:pt x="343" y="1383"/>
                  </a:lnTo>
                  <a:lnTo>
                    <a:pt x="49" y="1383"/>
                  </a:lnTo>
                  <a:cubicBezTo>
                    <a:pt x="20" y="1383"/>
                    <a:pt x="0" y="1412"/>
                    <a:pt x="0" y="1442"/>
                  </a:cubicBezTo>
                  <a:cubicBezTo>
                    <a:pt x="0" y="1471"/>
                    <a:pt x="20" y="1490"/>
                    <a:pt x="49" y="1490"/>
                  </a:cubicBezTo>
                  <a:lnTo>
                    <a:pt x="343" y="1490"/>
                  </a:lnTo>
                  <a:lnTo>
                    <a:pt x="196" y="1677"/>
                  </a:lnTo>
                  <a:cubicBezTo>
                    <a:pt x="177" y="1706"/>
                    <a:pt x="186" y="1736"/>
                    <a:pt x="206" y="1755"/>
                  </a:cubicBezTo>
                  <a:cubicBezTo>
                    <a:pt x="219" y="1764"/>
                    <a:pt x="232" y="1769"/>
                    <a:pt x="245" y="1769"/>
                  </a:cubicBezTo>
                  <a:cubicBezTo>
                    <a:pt x="260" y="1769"/>
                    <a:pt x="273" y="1762"/>
                    <a:pt x="284" y="1745"/>
                  </a:cubicBezTo>
                  <a:lnTo>
                    <a:pt x="480" y="1490"/>
                  </a:lnTo>
                  <a:lnTo>
                    <a:pt x="1166" y="1490"/>
                  </a:lnTo>
                  <a:lnTo>
                    <a:pt x="813" y="1638"/>
                  </a:lnTo>
                  <a:lnTo>
                    <a:pt x="617" y="1530"/>
                  </a:lnTo>
                  <a:cubicBezTo>
                    <a:pt x="613" y="1527"/>
                    <a:pt x="607" y="1526"/>
                    <a:pt x="600" y="1526"/>
                  </a:cubicBezTo>
                  <a:cubicBezTo>
                    <a:pt x="580" y="1526"/>
                    <a:pt x="556" y="1537"/>
                    <a:pt x="549" y="1559"/>
                  </a:cubicBezTo>
                  <a:cubicBezTo>
                    <a:pt x="530" y="1579"/>
                    <a:pt x="539" y="1618"/>
                    <a:pt x="569" y="1628"/>
                  </a:cubicBezTo>
                  <a:lnTo>
                    <a:pt x="676" y="1697"/>
                  </a:lnTo>
                  <a:lnTo>
                    <a:pt x="519" y="1755"/>
                  </a:lnTo>
                  <a:cubicBezTo>
                    <a:pt x="490" y="1775"/>
                    <a:pt x="480" y="1804"/>
                    <a:pt x="490" y="1834"/>
                  </a:cubicBezTo>
                  <a:cubicBezTo>
                    <a:pt x="497" y="1855"/>
                    <a:pt x="521" y="1867"/>
                    <a:pt x="545" y="1867"/>
                  </a:cubicBezTo>
                  <a:cubicBezTo>
                    <a:pt x="553" y="1867"/>
                    <a:pt x="561" y="1865"/>
                    <a:pt x="569" y="1863"/>
                  </a:cubicBezTo>
                  <a:lnTo>
                    <a:pt x="726" y="1794"/>
                  </a:lnTo>
                  <a:lnTo>
                    <a:pt x="686" y="1921"/>
                  </a:lnTo>
                  <a:cubicBezTo>
                    <a:pt x="676" y="1951"/>
                    <a:pt x="696" y="1980"/>
                    <a:pt x="726" y="1990"/>
                  </a:cubicBezTo>
                  <a:cubicBezTo>
                    <a:pt x="731" y="1992"/>
                    <a:pt x="736" y="1993"/>
                    <a:pt x="741" y="1993"/>
                  </a:cubicBezTo>
                  <a:cubicBezTo>
                    <a:pt x="764" y="1993"/>
                    <a:pt x="786" y="1975"/>
                    <a:pt x="794" y="1951"/>
                  </a:cubicBezTo>
                  <a:lnTo>
                    <a:pt x="853" y="1745"/>
                  </a:lnTo>
                  <a:lnTo>
                    <a:pt x="1205" y="1599"/>
                  </a:lnTo>
                  <a:lnTo>
                    <a:pt x="1205" y="1599"/>
                  </a:lnTo>
                  <a:lnTo>
                    <a:pt x="726" y="2078"/>
                  </a:lnTo>
                  <a:lnTo>
                    <a:pt x="402" y="2039"/>
                  </a:lnTo>
                  <a:cubicBezTo>
                    <a:pt x="398" y="2038"/>
                    <a:pt x="394" y="2037"/>
                    <a:pt x="391" y="2037"/>
                  </a:cubicBezTo>
                  <a:cubicBezTo>
                    <a:pt x="366" y="2037"/>
                    <a:pt x="343" y="2063"/>
                    <a:pt x="343" y="2088"/>
                  </a:cubicBezTo>
                  <a:cubicBezTo>
                    <a:pt x="343" y="2117"/>
                    <a:pt x="363" y="2147"/>
                    <a:pt x="392" y="2147"/>
                  </a:cubicBezTo>
                  <a:lnTo>
                    <a:pt x="628" y="2176"/>
                  </a:lnTo>
                  <a:lnTo>
                    <a:pt x="421" y="2382"/>
                  </a:lnTo>
                  <a:cubicBezTo>
                    <a:pt x="402" y="2402"/>
                    <a:pt x="402" y="2441"/>
                    <a:pt x="421" y="2461"/>
                  </a:cubicBezTo>
                  <a:cubicBezTo>
                    <a:pt x="431" y="2471"/>
                    <a:pt x="446" y="2476"/>
                    <a:pt x="461" y="2476"/>
                  </a:cubicBezTo>
                  <a:cubicBezTo>
                    <a:pt x="475" y="2476"/>
                    <a:pt x="490" y="2471"/>
                    <a:pt x="500" y="2461"/>
                  </a:cubicBezTo>
                  <a:lnTo>
                    <a:pt x="706" y="2255"/>
                  </a:lnTo>
                  <a:lnTo>
                    <a:pt x="735" y="2490"/>
                  </a:lnTo>
                  <a:cubicBezTo>
                    <a:pt x="735" y="2509"/>
                    <a:pt x="755" y="2529"/>
                    <a:pt x="784" y="2529"/>
                  </a:cubicBezTo>
                  <a:lnTo>
                    <a:pt x="794" y="2529"/>
                  </a:lnTo>
                  <a:cubicBezTo>
                    <a:pt x="824" y="2529"/>
                    <a:pt x="843" y="2500"/>
                    <a:pt x="843" y="2470"/>
                  </a:cubicBezTo>
                  <a:lnTo>
                    <a:pt x="804" y="2157"/>
                  </a:lnTo>
                  <a:lnTo>
                    <a:pt x="1284" y="1677"/>
                  </a:lnTo>
                  <a:lnTo>
                    <a:pt x="1137" y="2030"/>
                  </a:lnTo>
                  <a:lnTo>
                    <a:pt x="931" y="2088"/>
                  </a:lnTo>
                  <a:cubicBezTo>
                    <a:pt x="902" y="2098"/>
                    <a:pt x="882" y="2128"/>
                    <a:pt x="892" y="2157"/>
                  </a:cubicBezTo>
                  <a:cubicBezTo>
                    <a:pt x="892" y="2176"/>
                    <a:pt x="922" y="2196"/>
                    <a:pt x="941" y="2196"/>
                  </a:cubicBezTo>
                  <a:cubicBezTo>
                    <a:pt x="951" y="2196"/>
                    <a:pt x="951" y="2196"/>
                    <a:pt x="1078" y="2157"/>
                  </a:cubicBezTo>
                  <a:lnTo>
                    <a:pt x="1078" y="2157"/>
                  </a:lnTo>
                  <a:lnTo>
                    <a:pt x="1020" y="2313"/>
                  </a:lnTo>
                  <a:cubicBezTo>
                    <a:pt x="1009" y="2343"/>
                    <a:pt x="1020" y="2372"/>
                    <a:pt x="1049" y="2382"/>
                  </a:cubicBezTo>
                  <a:cubicBezTo>
                    <a:pt x="1056" y="2385"/>
                    <a:pt x="1063" y="2386"/>
                    <a:pt x="1070" y="2386"/>
                  </a:cubicBezTo>
                  <a:cubicBezTo>
                    <a:pt x="1092" y="2386"/>
                    <a:pt x="1110" y="2375"/>
                    <a:pt x="1118" y="2353"/>
                  </a:cubicBezTo>
                  <a:lnTo>
                    <a:pt x="1186" y="2196"/>
                  </a:lnTo>
                  <a:lnTo>
                    <a:pt x="1245" y="2313"/>
                  </a:lnTo>
                  <a:cubicBezTo>
                    <a:pt x="1257" y="2333"/>
                    <a:pt x="1274" y="2343"/>
                    <a:pt x="1292" y="2343"/>
                  </a:cubicBezTo>
                  <a:cubicBezTo>
                    <a:pt x="1302" y="2343"/>
                    <a:pt x="1313" y="2340"/>
                    <a:pt x="1323" y="2333"/>
                  </a:cubicBezTo>
                  <a:cubicBezTo>
                    <a:pt x="1353" y="2313"/>
                    <a:pt x="1362" y="2284"/>
                    <a:pt x="1343" y="2255"/>
                  </a:cubicBezTo>
                  <a:lnTo>
                    <a:pt x="1235" y="2069"/>
                  </a:lnTo>
                  <a:lnTo>
                    <a:pt x="1382" y="1716"/>
                  </a:lnTo>
                  <a:lnTo>
                    <a:pt x="1382" y="2392"/>
                  </a:lnTo>
                  <a:lnTo>
                    <a:pt x="1137" y="2598"/>
                  </a:lnTo>
                  <a:cubicBezTo>
                    <a:pt x="1107" y="2607"/>
                    <a:pt x="1107" y="2647"/>
                    <a:pt x="1127" y="2666"/>
                  </a:cubicBezTo>
                  <a:cubicBezTo>
                    <a:pt x="1138" y="2683"/>
                    <a:pt x="1152" y="2690"/>
                    <a:pt x="1165" y="2690"/>
                  </a:cubicBezTo>
                  <a:cubicBezTo>
                    <a:pt x="1176" y="2690"/>
                    <a:pt x="1187" y="2685"/>
                    <a:pt x="1196" y="2676"/>
                  </a:cubicBezTo>
                  <a:lnTo>
                    <a:pt x="1382" y="2539"/>
                  </a:lnTo>
                  <a:lnTo>
                    <a:pt x="1382" y="2823"/>
                  </a:lnTo>
                  <a:cubicBezTo>
                    <a:pt x="1382" y="2853"/>
                    <a:pt x="1412" y="2882"/>
                    <a:pt x="1441" y="2882"/>
                  </a:cubicBezTo>
                  <a:cubicBezTo>
                    <a:pt x="1470" y="2882"/>
                    <a:pt x="1499" y="2853"/>
                    <a:pt x="1499" y="2823"/>
                  </a:cubicBezTo>
                  <a:lnTo>
                    <a:pt x="1499" y="2539"/>
                  </a:lnTo>
                  <a:lnTo>
                    <a:pt x="1676" y="2676"/>
                  </a:lnTo>
                  <a:cubicBezTo>
                    <a:pt x="1689" y="2685"/>
                    <a:pt x="1702" y="2690"/>
                    <a:pt x="1715" y="2690"/>
                  </a:cubicBezTo>
                  <a:cubicBezTo>
                    <a:pt x="1730" y="2690"/>
                    <a:pt x="1743" y="2683"/>
                    <a:pt x="1754" y="2666"/>
                  </a:cubicBezTo>
                  <a:cubicBezTo>
                    <a:pt x="1774" y="2647"/>
                    <a:pt x="1774" y="2607"/>
                    <a:pt x="1745" y="2598"/>
                  </a:cubicBezTo>
                  <a:lnTo>
                    <a:pt x="1499" y="2392"/>
                  </a:lnTo>
                  <a:lnTo>
                    <a:pt x="1499" y="1716"/>
                  </a:lnTo>
                  <a:lnTo>
                    <a:pt x="1637" y="2069"/>
                  </a:lnTo>
                  <a:lnTo>
                    <a:pt x="1539" y="2255"/>
                  </a:lnTo>
                  <a:cubicBezTo>
                    <a:pt x="1519" y="2284"/>
                    <a:pt x="1529" y="2313"/>
                    <a:pt x="1558" y="2333"/>
                  </a:cubicBezTo>
                  <a:cubicBezTo>
                    <a:pt x="1569" y="2340"/>
                    <a:pt x="1579" y="2343"/>
                    <a:pt x="1589" y="2343"/>
                  </a:cubicBezTo>
                  <a:cubicBezTo>
                    <a:pt x="1607" y="2343"/>
                    <a:pt x="1624" y="2333"/>
                    <a:pt x="1637" y="2313"/>
                  </a:cubicBezTo>
                  <a:lnTo>
                    <a:pt x="1695" y="2196"/>
                  </a:lnTo>
                  <a:lnTo>
                    <a:pt x="1764" y="2353"/>
                  </a:lnTo>
                  <a:cubicBezTo>
                    <a:pt x="1771" y="2375"/>
                    <a:pt x="1790" y="2386"/>
                    <a:pt x="1811" y="2386"/>
                  </a:cubicBezTo>
                  <a:cubicBezTo>
                    <a:pt x="1818" y="2386"/>
                    <a:pt x="1825" y="2385"/>
                    <a:pt x="1833" y="2382"/>
                  </a:cubicBezTo>
                  <a:cubicBezTo>
                    <a:pt x="1862" y="2372"/>
                    <a:pt x="1872" y="2343"/>
                    <a:pt x="1862" y="2313"/>
                  </a:cubicBezTo>
                  <a:lnTo>
                    <a:pt x="1793" y="2157"/>
                  </a:lnTo>
                  <a:lnTo>
                    <a:pt x="1793" y="2157"/>
                  </a:lnTo>
                  <a:cubicBezTo>
                    <a:pt x="1921" y="2196"/>
                    <a:pt x="1921" y="2196"/>
                    <a:pt x="1941" y="2196"/>
                  </a:cubicBezTo>
                  <a:cubicBezTo>
                    <a:pt x="1960" y="2196"/>
                    <a:pt x="1980" y="2176"/>
                    <a:pt x="1989" y="2157"/>
                  </a:cubicBezTo>
                  <a:cubicBezTo>
                    <a:pt x="2000" y="2128"/>
                    <a:pt x="1980" y="2098"/>
                    <a:pt x="1950" y="2088"/>
                  </a:cubicBezTo>
                  <a:lnTo>
                    <a:pt x="1745" y="2030"/>
                  </a:lnTo>
                  <a:lnTo>
                    <a:pt x="1597" y="1677"/>
                  </a:lnTo>
                  <a:lnTo>
                    <a:pt x="1597" y="1677"/>
                  </a:lnTo>
                  <a:lnTo>
                    <a:pt x="2078" y="2157"/>
                  </a:lnTo>
                  <a:lnTo>
                    <a:pt x="2039" y="2470"/>
                  </a:lnTo>
                  <a:cubicBezTo>
                    <a:pt x="2039" y="2500"/>
                    <a:pt x="2058" y="2529"/>
                    <a:pt x="2087" y="2529"/>
                  </a:cubicBezTo>
                  <a:lnTo>
                    <a:pt x="2098" y="2529"/>
                  </a:lnTo>
                  <a:cubicBezTo>
                    <a:pt x="2117" y="2529"/>
                    <a:pt x="2146" y="2509"/>
                    <a:pt x="2146" y="2490"/>
                  </a:cubicBezTo>
                  <a:lnTo>
                    <a:pt x="2176" y="2255"/>
                  </a:lnTo>
                  <a:lnTo>
                    <a:pt x="2381" y="2461"/>
                  </a:lnTo>
                  <a:cubicBezTo>
                    <a:pt x="2391" y="2471"/>
                    <a:pt x="2406" y="2476"/>
                    <a:pt x="2420" y="2476"/>
                  </a:cubicBezTo>
                  <a:cubicBezTo>
                    <a:pt x="2435" y="2476"/>
                    <a:pt x="2450" y="2471"/>
                    <a:pt x="2460" y="2461"/>
                  </a:cubicBezTo>
                  <a:cubicBezTo>
                    <a:pt x="2479" y="2441"/>
                    <a:pt x="2479" y="2402"/>
                    <a:pt x="2460" y="2382"/>
                  </a:cubicBezTo>
                  <a:lnTo>
                    <a:pt x="2254" y="2176"/>
                  </a:lnTo>
                  <a:lnTo>
                    <a:pt x="2489" y="2147"/>
                  </a:lnTo>
                  <a:cubicBezTo>
                    <a:pt x="2518" y="2147"/>
                    <a:pt x="2538" y="2117"/>
                    <a:pt x="2538" y="2088"/>
                  </a:cubicBezTo>
                  <a:cubicBezTo>
                    <a:pt x="2530" y="2063"/>
                    <a:pt x="2506" y="2037"/>
                    <a:pt x="2481" y="2037"/>
                  </a:cubicBezTo>
                  <a:cubicBezTo>
                    <a:pt x="2477" y="2037"/>
                    <a:pt x="2474" y="2038"/>
                    <a:pt x="2470" y="2039"/>
                  </a:cubicBezTo>
                  <a:lnTo>
                    <a:pt x="2156" y="2078"/>
                  </a:lnTo>
                  <a:lnTo>
                    <a:pt x="1676" y="1599"/>
                  </a:lnTo>
                  <a:lnTo>
                    <a:pt x="2029" y="1745"/>
                  </a:lnTo>
                  <a:lnTo>
                    <a:pt x="2087" y="1951"/>
                  </a:lnTo>
                  <a:cubicBezTo>
                    <a:pt x="2098" y="1971"/>
                    <a:pt x="2117" y="1990"/>
                    <a:pt x="2137" y="1990"/>
                  </a:cubicBezTo>
                  <a:lnTo>
                    <a:pt x="2156" y="1990"/>
                  </a:lnTo>
                  <a:cubicBezTo>
                    <a:pt x="2185" y="1980"/>
                    <a:pt x="2205" y="1951"/>
                    <a:pt x="2196" y="1921"/>
                  </a:cubicBezTo>
                  <a:lnTo>
                    <a:pt x="2156" y="1794"/>
                  </a:lnTo>
                  <a:lnTo>
                    <a:pt x="2313" y="1863"/>
                  </a:lnTo>
                  <a:cubicBezTo>
                    <a:pt x="2320" y="1865"/>
                    <a:pt x="2328" y="1867"/>
                    <a:pt x="2335" y="1867"/>
                  </a:cubicBezTo>
                  <a:cubicBezTo>
                    <a:pt x="2356" y="1867"/>
                    <a:pt x="2377" y="1855"/>
                    <a:pt x="2391" y="1834"/>
                  </a:cubicBezTo>
                  <a:cubicBezTo>
                    <a:pt x="2401" y="1804"/>
                    <a:pt x="2381" y="1775"/>
                    <a:pt x="2352" y="1755"/>
                  </a:cubicBezTo>
                  <a:lnTo>
                    <a:pt x="2205" y="1697"/>
                  </a:lnTo>
                  <a:lnTo>
                    <a:pt x="2313" y="1628"/>
                  </a:lnTo>
                  <a:cubicBezTo>
                    <a:pt x="2342" y="1618"/>
                    <a:pt x="2352" y="1579"/>
                    <a:pt x="2333" y="1559"/>
                  </a:cubicBezTo>
                  <a:cubicBezTo>
                    <a:pt x="2325" y="1537"/>
                    <a:pt x="2301" y="1526"/>
                    <a:pt x="2281" y="1526"/>
                  </a:cubicBezTo>
                  <a:cubicBezTo>
                    <a:pt x="2275" y="1526"/>
                    <a:pt x="2269" y="1527"/>
                    <a:pt x="2264" y="1530"/>
                  </a:cubicBezTo>
                  <a:lnTo>
                    <a:pt x="2068" y="1638"/>
                  </a:lnTo>
                  <a:lnTo>
                    <a:pt x="1715" y="1490"/>
                  </a:lnTo>
                  <a:lnTo>
                    <a:pt x="2391" y="1490"/>
                  </a:lnTo>
                  <a:lnTo>
                    <a:pt x="2597" y="1745"/>
                  </a:lnTo>
                  <a:cubicBezTo>
                    <a:pt x="2609" y="1757"/>
                    <a:pt x="2625" y="1766"/>
                    <a:pt x="2643" y="1766"/>
                  </a:cubicBezTo>
                  <a:cubicBezTo>
                    <a:pt x="2653" y="1766"/>
                    <a:pt x="2664" y="1763"/>
                    <a:pt x="2675" y="1755"/>
                  </a:cubicBezTo>
                  <a:cubicBezTo>
                    <a:pt x="2695" y="1736"/>
                    <a:pt x="2705" y="1706"/>
                    <a:pt x="2685" y="1677"/>
                  </a:cubicBezTo>
                  <a:lnTo>
                    <a:pt x="2538" y="1490"/>
                  </a:lnTo>
                  <a:lnTo>
                    <a:pt x="2823" y="1490"/>
                  </a:lnTo>
                  <a:cubicBezTo>
                    <a:pt x="2862" y="1490"/>
                    <a:pt x="2881" y="1471"/>
                    <a:pt x="2881" y="1442"/>
                  </a:cubicBezTo>
                  <a:cubicBezTo>
                    <a:pt x="2881" y="1412"/>
                    <a:pt x="2862" y="1383"/>
                    <a:pt x="2823" y="1383"/>
                  </a:cubicBezTo>
                  <a:lnTo>
                    <a:pt x="2538" y="1383"/>
                  </a:lnTo>
                  <a:lnTo>
                    <a:pt x="2685" y="1196"/>
                  </a:lnTo>
                  <a:cubicBezTo>
                    <a:pt x="2705" y="1177"/>
                    <a:pt x="2695" y="1138"/>
                    <a:pt x="2675" y="1118"/>
                  </a:cubicBezTo>
                  <a:cubicBezTo>
                    <a:pt x="2664" y="1111"/>
                    <a:pt x="2653" y="1107"/>
                    <a:pt x="2643" y="1107"/>
                  </a:cubicBezTo>
                  <a:cubicBezTo>
                    <a:pt x="2625" y="1107"/>
                    <a:pt x="2609" y="1116"/>
                    <a:pt x="2597" y="1128"/>
                  </a:cubicBezTo>
                  <a:lnTo>
                    <a:pt x="2391" y="1383"/>
                  </a:lnTo>
                  <a:lnTo>
                    <a:pt x="1715" y="1383"/>
                  </a:lnTo>
                  <a:lnTo>
                    <a:pt x="2068" y="1236"/>
                  </a:lnTo>
                  <a:lnTo>
                    <a:pt x="2264" y="1344"/>
                  </a:lnTo>
                  <a:cubicBezTo>
                    <a:pt x="2269" y="1346"/>
                    <a:pt x="2276" y="1347"/>
                    <a:pt x="2283" y="1347"/>
                  </a:cubicBezTo>
                  <a:cubicBezTo>
                    <a:pt x="2302" y="1347"/>
                    <a:pt x="2325" y="1339"/>
                    <a:pt x="2333" y="1324"/>
                  </a:cubicBezTo>
                  <a:cubicBezTo>
                    <a:pt x="2352" y="1294"/>
                    <a:pt x="2342" y="1265"/>
                    <a:pt x="2313" y="1246"/>
                  </a:cubicBezTo>
                  <a:lnTo>
                    <a:pt x="2205" y="1187"/>
                  </a:lnTo>
                  <a:lnTo>
                    <a:pt x="2352" y="1118"/>
                  </a:lnTo>
                  <a:cubicBezTo>
                    <a:pt x="2381" y="1109"/>
                    <a:pt x="2401" y="1079"/>
                    <a:pt x="2391" y="1050"/>
                  </a:cubicBezTo>
                  <a:cubicBezTo>
                    <a:pt x="2377" y="1028"/>
                    <a:pt x="2358" y="1012"/>
                    <a:pt x="2337" y="1012"/>
                  </a:cubicBezTo>
                  <a:cubicBezTo>
                    <a:pt x="2329" y="1012"/>
                    <a:pt x="2321" y="1015"/>
                    <a:pt x="2313" y="1020"/>
                  </a:cubicBezTo>
                  <a:lnTo>
                    <a:pt x="2156" y="1079"/>
                  </a:lnTo>
                  <a:lnTo>
                    <a:pt x="2196" y="952"/>
                  </a:lnTo>
                  <a:cubicBezTo>
                    <a:pt x="2205" y="922"/>
                    <a:pt x="2185" y="893"/>
                    <a:pt x="2156" y="893"/>
                  </a:cubicBezTo>
                  <a:cubicBezTo>
                    <a:pt x="2149" y="890"/>
                    <a:pt x="2141" y="889"/>
                    <a:pt x="2134" y="889"/>
                  </a:cubicBezTo>
                  <a:cubicBezTo>
                    <a:pt x="2113" y="889"/>
                    <a:pt x="2095" y="900"/>
                    <a:pt x="2087" y="922"/>
                  </a:cubicBezTo>
                  <a:lnTo>
                    <a:pt x="2029" y="1138"/>
                  </a:lnTo>
                  <a:lnTo>
                    <a:pt x="1676" y="1285"/>
                  </a:lnTo>
                  <a:lnTo>
                    <a:pt x="2156" y="804"/>
                  </a:lnTo>
                  <a:lnTo>
                    <a:pt x="2470" y="844"/>
                  </a:lnTo>
                  <a:lnTo>
                    <a:pt x="2479" y="844"/>
                  </a:lnTo>
                  <a:cubicBezTo>
                    <a:pt x="2509" y="844"/>
                    <a:pt x="2529" y="815"/>
                    <a:pt x="2538" y="795"/>
                  </a:cubicBezTo>
                  <a:cubicBezTo>
                    <a:pt x="2538" y="765"/>
                    <a:pt x="2518" y="736"/>
                    <a:pt x="2489" y="726"/>
                  </a:cubicBezTo>
                  <a:lnTo>
                    <a:pt x="2254" y="706"/>
                  </a:lnTo>
                  <a:lnTo>
                    <a:pt x="2460" y="501"/>
                  </a:lnTo>
                  <a:cubicBezTo>
                    <a:pt x="2479" y="471"/>
                    <a:pt x="2479" y="442"/>
                    <a:pt x="2460" y="423"/>
                  </a:cubicBezTo>
                  <a:cubicBezTo>
                    <a:pt x="2450" y="408"/>
                    <a:pt x="2435" y="400"/>
                    <a:pt x="2420" y="400"/>
                  </a:cubicBezTo>
                  <a:cubicBezTo>
                    <a:pt x="2406" y="400"/>
                    <a:pt x="2391" y="408"/>
                    <a:pt x="2381" y="423"/>
                  </a:cubicBezTo>
                  <a:lnTo>
                    <a:pt x="2176" y="628"/>
                  </a:lnTo>
                  <a:lnTo>
                    <a:pt x="2146" y="393"/>
                  </a:lnTo>
                  <a:cubicBezTo>
                    <a:pt x="2146" y="364"/>
                    <a:pt x="2117" y="344"/>
                    <a:pt x="2087" y="344"/>
                  </a:cubicBezTo>
                  <a:cubicBezTo>
                    <a:pt x="2058" y="344"/>
                    <a:pt x="2039" y="373"/>
                    <a:pt x="2039" y="403"/>
                  </a:cubicBezTo>
                  <a:lnTo>
                    <a:pt x="2078" y="726"/>
                  </a:lnTo>
                  <a:lnTo>
                    <a:pt x="1597" y="1207"/>
                  </a:lnTo>
                  <a:lnTo>
                    <a:pt x="1745" y="854"/>
                  </a:lnTo>
                  <a:lnTo>
                    <a:pt x="1950" y="795"/>
                  </a:lnTo>
                  <a:cubicBezTo>
                    <a:pt x="1980" y="785"/>
                    <a:pt x="2000" y="756"/>
                    <a:pt x="1989" y="726"/>
                  </a:cubicBezTo>
                  <a:cubicBezTo>
                    <a:pt x="1982" y="702"/>
                    <a:pt x="1960" y="684"/>
                    <a:pt x="1936" y="684"/>
                  </a:cubicBezTo>
                  <a:cubicBezTo>
                    <a:pt x="1931" y="684"/>
                    <a:pt x="1926" y="685"/>
                    <a:pt x="1921" y="687"/>
                  </a:cubicBezTo>
                  <a:lnTo>
                    <a:pt x="1793" y="717"/>
                  </a:lnTo>
                  <a:lnTo>
                    <a:pt x="1862" y="560"/>
                  </a:lnTo>
                  <a:cubicBezTo>
                    <a:pt x="1872" y="540"/>
                    <a:pt x="1862" y="501"/>
                    <a:pt x="1833" y="491"/>
                  </a:cubicBezTo>
                  <a:cubicBezTo>
                    <a:pt x="1825" y="488"/>
                    <a:pt x="1818" y="487"/>
                    <a:pt x="1811" y="487"/>
                  </a:cubicBezTo>
                  <a:cubicBezTo>
                    <a:pt x="1790" y="487"/>
                    <a:pt x="1771" y="498"/>
                    <a:pt x="1764" y="521"/>
                  </a:cubicBezTo>
                  <a:lnTo>
                    <a:pt x="1695" y="677"/>
                  </a:lnTo>
                  <a:lnTo>
                    <a:pt x="1627" y="560"/>
                  </a:lnTo>
                  <a:cubicBezTo>
                    <a:pt x="1620" y="545"/>
                    <a:pt x="1602" y="536"/>
                    <a:pt x="1582" y="536"/>
                  </a:cubicBezTo>
                  <a:cubicBezTo>
                    <a:pt x="1574" y="536"/>
                    <a:pt x="1566" y="537"/>
                    <a:pt x="1558" y="540"/>
                  </a:cubicBezTo>
                  <a:cubicBezTo>
                    <a:pt x="1529" y="560"/>
                    <a:pt x="1519" y="589"/>
                    <a:pt x="1539" y="619"/>
                  </a:cubicBezTo>
                  <a:lnTo>
                    <a:pt x="1637" y="804"/>
                  </a:lnTo>
                  <a:lnTo>
                    <a:pt x="1499" y="1157"/>
                  </a:lnTo>
                  <a:lnTo>
                    <a:pt x="1499" y="481"/>
                  </a:lnTo>
                  <a:lnTo>
                    <a:pt x="1745" y="285"/>
                  </a:lnTo>
                  <a:cubicBezTo>
                    <a:pt x="1774" y="266"/>
                    <a:pt x="1774" y="227"/>
                    <a:pt x="1754" y="207"/>
                  </a:cubicBezTo>
                  <a:cubicBezTo>
                    <a:pt x="1743" y="191"/>
                    <a:pt x="1730" y="183"/>
                    <a:pt x="1715" y="183"/>
                  </a:cubicBezTo>
                  <a:cubicBezTo>
                    <a:pt x="1702" y="183"/>
                    <a:pt x="1689" y="188"/>
                    <a:pt x="1676" y="197"/>
                  </a:cubicBezTo>
                  <a:lnTo>
                    <a:pt x="1499" y="344"/>
                  </a:lnTo>
                  <a:lnTo>
                    <a:pt x="1499" y="50"/>
                  </a:lnTo>
                  <a:cubicBezTo>
                    <a:pt x="1499" y="20"/>
                    <a:pt x="1470" y="1"/>
                    <a:pt x="144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5"/>
            <p:cNvSpPr/>
            <p:nvPr/>
          </p:nvSpPr>
          <p:spPr>
            <a:xfrm>
              <a:off x="8312046" y="244204"/>
              <a:ext cx="103096" cy="96632"/>
            </a:xfrm>
            <a:custGeom>
              <a:avLst/>
              <a:gdLst/>
              <a:ahLst/>
              <a:cxnLst/>
              <a:rect l="l" t="t" r="r" b="b"/>
              <a:pathLst>
                <a:path w="638" h="598" extrusionOk="0">
                  <a:moveTo>
                    <a:pt x="324" y="0"/>
                  </a:moveTo>
                  <a:lnTo>
                    <a:pt x="226" y="196"/>
                  </a:lnTo>
                  <a:lnTo>
                    <a:pt x="1" y="225"/>
                  </a:lnTo>
                  <a:lnTo>
                    <a:pt x="167" y="382"/>
                  </a:lnTo>
                  <a:lnTo>
                    <a:pt x="128" y="598"/>
                  </a:lnTo>
                  <a:lnTo>
                    <a:pt x="324" y="490"/>
                  </a:lnTo>
                  <a:lnTo>
                    <a:pt x="520" y="598"/>
                  </a:lnTo>
                  <a:lnTo>
                    <a:pt x="481" y="382"/>
                  </a:lnTo>
                  <a:lnTo>
                    <a:pt x="637" y="225"/>
                  </a:lnTo>
                  <a:lnTo>
                    <a:pt x="422" y="19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5"/>
            <p:cNvSpPr/>
            <p:nvPr/>
          </p:nvSpPr>
          <p:spPr>
            <a:xfrm>
              <a:off x="8769675" y="708136"/>
              <a:ext cx="155290" cy="147372"/>
            </a:xfrm>
            <a:custGeom>
              <a:avLst/>
              <a:gdLst/>
              <a:ahLst/>
              <a:cxnLst/>
              <a:rect l="l" t="t" r="r" b="b"/>
              <a:pathLst>
                <a:path w="961" h="912" extrusionOk="0">
                  <a:moveTo>
                    <a:pt x="481" y="0"/>
                  </a:moveTo>
                  <a:lnTo>
                    <a:pt x="334" y="294"/>
                  </a:lnTo>
                  <a:lnTo>
                    <a:pt x="0" y="343"/>
                  </a:lnTo>
                  <a:lnTo>
                    <a:pt x="246" y="579"/>
                  </a:lnTo>
                  <a:lnTo>
                    <a:pt x="187" y="912"/>
                  </a:lnTo>
                  <a:lnTo>
                    <a:pt x="481" y="755"/>
                  </a:lnTo>
                  <a:lnTo>
                    <a:pt x="775" y="912"/>
                  </a:lnTo>
                  <a:lnTo>
                    <a:pt x="725" y="579"/>
                  </a:lnTo>
                  <a:lnTo>
                    <a:pt x="961" y="343"/>
                  </a:lnTo>
                  <a:lnTo>
                    <a:pt x="627" y="29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5"/>
            <p:cNvSpPr/>
            <p:nvPr/>
          </p:nvSpPr>
          <p:spPr>
            <a:xfrm>
              <a:off x="8948719" y="646408"/>
              <a:ext cx="57042" cy="53972"/>
            </a:xfrm>
            <a:custGeom>
              <a:avLst/>
              <a:gdLst/>
              <a:ahLst/>
              <a:cxnLst/>
              <a:rect l="l" t="t" r="r" b="b"/>
              <a:pathLst>
                <a:path w="353" h="334" extrusionOk="0">
                  <a:moveTo>
                    <a:pt x="176" y="0"/>
                  </a:moveTo>
                  <a:lnTo>
                    <a:pt x="118" y="118"/>
                  </a:lnTo>
                  <a:lnTo>
                    <a:pt x="0" y="127"/>
                  </a:lnTo>
                  <a:lnTo>
                    <a:pt x="88" y="216"/>
                  </a:lnTo>
                  <a:lnTo>
                    <a:pt x="68" y="333"/>
                  </a:lnTo>
                  <a:lnTo>
                    <a:pt x="176" y="275"/>
                  </a:lnTo>
                  <a:lnTo>
                    <a:pt x="284" y="333"/>
                  </a:lnTo>
                  <a:lnTo>
                    <a:pt x="264" y="216"/>
                  </a:lnTo>
                  <a:lnTo>
                    <a:pt x="353" y="127"/>
                  </a:lnTo>
                  <a:lnTo>
                    <a:pt x="225" y="118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5"/>
            <p:cNvSpPr/>
            <p:nvPr/>
          </p:nvSpPr>
          <p:spPr>
            <a:xfrm>
              <a:off x="8199578" y="520689"/>
              <a:ext cx="73040" cy="69000"/>
            </a:xfrm>
            <a:custGeom>
              <a:avLst/>
              <a:gdLst/>
              <a:ahLst/>
              <a:cxnLst/>
              <a:rect l="l" t="t" r="r" b="b"/>
              <a:pathLst>
                <a:path w="452" h="427" extrusionOk="0">
                  <a:moveTo>
                    <a:pt x="229" y="1"/>
                  </a:moveTo>
                  <a:cubicBezTo>
                    <a:pt x="219" y="1"/>
                    <a:pt x="208" y="2"/>
                    <a:pt x="197" y="4"/>
                  </a:cubicBezTo>
                  <a:cubicBezTo>
                    <a:pt x="79" y="23"/>
                    <a:pt x="1" y="131"/>
                    <a:pt x="20" y="239"/>
                  </a:cubicBezTo>
                  <a:cubicBezTo>
                    <a:pt x="30" y="350"/>
                    <a:pt x="126" y="426"/>
                    <a:pt x="236" y="426"/>
                  </a:cubicBezTo>
                  <a:cubicBezTo>
                    <a:pt x="243" y="426"/>
                    <a:pt x="249" y="426"/>
                    <a:pt x="255" y="425"/>
                  </a:cubicBezTo>
                  <a:cubicBezTo>
                    <a:pt x="373" y="406"/>
                    <a:pt x="451" y="298"/>
                    <a:pt x="432" y="180"/>
                  </a:cubicBezTo>
                  <a:cubicBezTo>
                    <a:pt x="414" y="83"/>
                    <a:pt x="332" y="1"/>
                    <a:pt x="2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5"/>
            <p:cNvSpPr/>
            <p:nvPr/>
          </p:nvSpPr>
          <p:spPr>
            <a:xfrm>
              <a:off x="8163220" y="427612"/>
              <a:ext cx="57204" cy="54295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77" y="1"/>
                  </a:moveTo>
                  <a:cubicBezTo>
                    <a:pt x="171" y="1"/>
                    <a:pt x="164" y="1"/>
                    <a:pt x="157" y="2"/>
                  </a:cubicBezTo>
                  <a:cubicBezTo>
                    <a:pt x="59" y="11"/>
                    <a:pt x="1" y="100"/>
                    <a:pt x="10" y="188"/>
                  </a:cubicBezTo>
                  <a:cubicBezTo>
                    <a:pt x="28" y="271"/>
                    <a:pt x="99" y="336"/>
                    <a:pt x="180" y="336"/>
                  </a:cubicBezTo>
                  <a:cubicBezTo>
                    <a:pt x="186" y="336"/>
                    <a:pt x="191" y="336"/>
                    <a:pt x="197" y="335"/>
                  </a:cubicBezTo>
                  <a:cubicBezTo>
                    <a:pt x="295" y="316"/>
                    <a:pt x="353" y="237"/>
                    <a:pt x="343" y="149"/>
                  </a:cubicBezTo>
                  <a:cubicBezTo>
                    <a:pt x="325" y="58"/>
                    <a:pt x="25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5"/>
            <p:cNvSpPr/>
            <p:nvPr/>
          </p:nvSpPr>
          <p:spPr>
            <a:xfrm>
              <a:off x="8155302" y="346815"/>
              <a:ext cx="38136" cy="33934"/>
            </a:xfrm>
            <a:custGeom>
              <a:avLst/>
              <a:gdLst/>
              <a:ahLst/>
              <a:cxnLst/>
              <a:rect l="l" t="t" r="r" b="b"/>
              <a:pathLst>
                <a:path w="236" h="210" extrusionOk="0">
                  <a:moveTo>
                    <a:pt x="126" y="0"/>
                  </a:moveTo>
                  <a:cubicBezTo>
                    <a:pt x="120" y="0"/>
                    <a:pt x="114" y="1"/>
                    <a:pt x="108" y="2"/>
                  </a:cubicBezTo>
                  <a:cubicBezTo>
                    <a:pt x="50" y="2"/>
                    <a:pt x="0" y="61"/>
                    <a:pt x="10" y="119"/>
                  </a:cubicBezTo>
                  <a:cubicBezTo>
                    <a:pt x="19" y="172"/>
                    <a:pt x="67" y="209"/>
                    <a:pt x="120" y="209"/>
                  </a:cubicBezTo>
                  <a:cubicBezTo>
                    <a:pt x="126" y="209"/>
                    <a:pt x="132" y="209"/>
                    <a:pt x="137" y="208"/>
                  </a:cubicBezTo>
                  <a:cubicBezTo>
                    <a:pt x="196" y="198"/>
                    <a:pt x="235" y="149"/>
                    <a:pt x="226" y="90"/>
                  </a:cubicBezTo>
                  <a:cubicBezTo>
                    <a:pt x="217" y="37"/>
                    <a:pt x="177" y="0"/>
                    <a:pt x="12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5"/>
            <p:cNvSpPr/>
            <p:nvPr/>
          </p:nvSpPr>
          <p:spPr>
            <a:xfrm>
              <a:off x="8522601" y="852115"/>
              <a:ext cx="71424" cy="68354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217" y="0"/>
                  </a:moveTo>
                  <a:cubicBezTo>
                    <a:pt x="108" y="0"/>
                    <a:pt x="20" y="86"/>
                    <a:pt x="11" y="197"/>
                  </a:cubicBezTo>
                  <a:cubicBezTo>
                    <a:pt x="1" y="315"/>
                    <a:pt x="89" y="413"/>
                    <a:pt x="207" y="422"/>
                  </a:cubicBezTo>
                  <a:cubicBezTo>
                    <a:pt x="212" y="423"/>
                    <a:pt x="218" y="423"/>
                    <a:pt x="224" y="423"/>
                  </a:cubicBezTo>
                  <a:cubicBezTo>
                    <a:pt x="325" y="423"/>
                    <a:pt x="423" y="338"/>
                    <a:pt x="432" y="236"/>
                  </a:cubicBezTo>
                  <a:cubicBezTo>
                    <a:pt x="442" y="119"/>
                    <a:pt x="353" y="11"/>
                    <a:pt x="236" y="1"/>
                  </a:cubicBezTo>
                  <a:cubicBezTo>
                    <a:pt x="230" y="1"/>
                    <a:pt x="224" y="0"/>
                    <a:pt x="2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5"/>
            <p:cNvSpPr/>
            <p:nvPr/>
          </p:nvSpPr>
          <p:spPr>
            <a:xfrm>
              <a:off x="8633453" y="898007"/>
              <a:ext cx="55588" cy="54295"/>
            </a:xfrm>
            <a:custGeom>
              <a:avLst/>
              <a:gdLst/>
              <a:ahLst/>
              <a:cxnLst/>
              <a:rect l="l" t="t" r="r" b="b"/>
              <a:pathLst>
                <a:path w="344" h="336" extrusionOk="0">
                  <a:moveTo>
                    <a:pt x="187" y="1"/>
                  </a:moveTo>
                  <a:cubicBezTo>
                    <a:pt x="99" y="1"/>
                    <a:pt x="11" y="60"/>
                    <a:pt x="11" y="158"/>
                  </a:cubicBezTo>
                  <a:cubicBezTo>
                    <a:pt x="1" y="246"/>
                    <a:pt x="70" y="325"/>
                    <a:pt x="157" y="334"/>
                  </a:cubicBezTo>
                  <a:cubicBezTo>
                    <a:pt x="163" y="335"/>
                    <a:pt x="169" y="335"/>
                    <a:pt x="175" y="335"/>
                  </a:cubicBezTo>
                  <a:cubicBezTo>
                    <a:pt x="256" y="335"/>
                    <a:pt x="325" y="270"/>
                    <a:pt x="334" y="187"/>
                  </a:cubicBezTo>
                  <a:cubicBezTo>
                    <a:pt x="344" y="90"/>
                    <a:pt x="275" y="11"/>
                    <a:pt x="18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5"/>
            <p:cNvSpPr/>
            <p:nvPr/>
          </p:nvSpPr>
          <p:spPr>
            <a:xfrm>
              <a:off x="8734771" y="919983"/>
              <a:ext cx="36681" cy="35227"/>
            </a:xfrm>
            <a:custGeom>
              <a:avLst/>
              <a:gdLst/>
              <a:ahLst/>
              <a:cxnLst/>
              <a:rect l="l" t="t" r="r" b="b"/>
              <a:pathLst>
                <a:path w="227" h="218" extrusionOk="0">
                  <a:moveTo>
                    <a:pt x="104" y="1"/>
                  </a:moveTo>
                  <a:cubicBezTo>
                    <a:pt x="52" y="1"/>
                    <a:pt x="10" y="46"/>
                    <a:pt x="1" y="100"/>
                  </a:cubicBezTo>
                  <a:cubicBezTo>
                    <a:pt x="1" y="159"/>
                    <a:pt x="40" y="208"/>
                    <a:pt x="99" y="218"/>
                  </a:cubicBezTo>
                  <a:cubicBezTo>
                    <a:pt x="158" y="218"/>
                    <a:pt x="216" y="178"/>
                    <a:pt x="216" y="120"/>
                  </a:cubicBezTo>
                  <a:cubicBezTo>
                    <a:pt x="227" y="61"/>
                    <a:pt x="177" y="2"/>
                    <a:pt x="118" y="2"/>
                  </a:cubicBezTo>
                  <a:cubicBezTo>
                    <a:pt x="113" y="1"/>
                    <a:pt x="109" y="1"/>
                    <a:pt x="1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5"/>
            <p:cNvSpPr/>
            <p:nvPr/>
          </p:nvSpPr>
          <p:spPr>
            <a:xfrm>
              <a:off x="5417449" y="303186"/>
              <a:ext cx="2706351" cy="316398"/>
            </a:xfrm>
            <a:custGeom>
              <a:avLst/>
              <a:gdLst/>
              <a:ahLst/>
              <a:cxnLst/>
              <a:rect l="l" t="t" r="r" b="b"/>
              <a:pathLst>
                <a:path w="16748" h="1958" extrusionOk="0">
                  <a:moveTo>
                    <a:pt x="15557" y="1"/>
                  </a:moveTo>
                  <a:cubicBezTo>
                    <a:pt x="15491" y="1"/>
                    <a:pt x="15449" y="5"/>
                    <a:pt x="15444" y="8"/>
                  </a:cubicBezTo>
                  <a:lnTo>
                    <a:pt x="89" y="8"/>
                  </a:lnTo>
                  <a:cubicBezTo>
                    <a:pt x="40" y="8"/>
                    <a:pt x="1" y="37"/>
                    <a:pt x="1" y="86"/>
                  </a:cubicBezTo>
                  <a:cubicBezTo>
                    <a:pt x="1" y="125"/>
                    <a:pt x="40" y="164"/>
                    <a:pt x="89" y="164"/>
                  </a:cubicBezTo>
                  <a:lnTo>
                    <a:pt x="15454" y="164"/>
                  </a:lnTo>
                  <a:cubicBezTo>
                    <a:pt x="15456" y="164"/>
                    <a:pt x="15486" y="162"/>
                    <a:pt x="15536" y="162"/>
                  </a:cubicBezTo>
                  <a:cubicBezTo>
                    <a:pt x="15711" y="162"/>
                    <a:pt x="16128" y="192"/>
                    <a:pt x="16365" y="468"/>
                  </a:cubicBezTo>
                  <a:cubicBezTo>
                    <a:pt x="16542" y="664"/>
                    <a:pt x="16581" y="968"/>
                    <a:pt x="16483" y="1360"/>
                  </a:cubicBezTo>
                  <a:cubicBezTo>
                    <a:pt x="16483" y="1369"/>
                    <a:pt x="16394" y="1634"/>
                    <a:pt x="16130" y="1752"/>
                  </a:cubicBezTo>
                  <a:cubicBezTo>
                    <a:pt x="16056" y="1785"/>
                    <a:pt x="15974" y="1802"/>
                    <a:pt x="15885" y="1802"/>
                  </a:cubicBezTo>
                  <a:cubicBezTo>
                    <a:pt x="15740" y="1802"/>
                    <a:pt x="15577" y="1758"/>
                    <a:pt x="15395" y="1673"/>
                  </a:cubicBezTo>
                  <a:cubicBezTo>
                    <a:pt x="15288" y="1624"/>
                    <a:pt x="15209" y="1536"/>
                    <a:pt x="15170" y="1428"/>
                  </a:cubicBezTo>
                  <a:cubicBezTo>
                    <a:pt x="15121" y="1301"/>
                    <a:pt x="15121" y="1184"/>
                    <a:pt x="15170" y="1095"/>
                  </a:cubicBezTo>
                  <a:cubicBezTo>
                    <a:pt x="15238" y="968"/>
                    <a:pt x="15375" y="879"/>
                    <a:pt x="15601" y="811"/>
                  </a:cubicBezTo>
                  <a:cubicBezTo>
                    <a:pt x="15650" y="801"/>
                    <a:pt x="15669" y="762"/>
                    <a:pt x="15660" y="713"/>
                  </a:cubicBezTo>
                  <a:cubicBezTo>
                    <a:pt x="15651" y="679"/>
                    <a:pt x="15614" y="652"/>
                    <a:pt x="15578" y="652"/>
                  </a:cubicBezTo>
                  <a:cubicBezTo>
                    <a:pt x="15573" y="652"/>
                    <a:pt x="15567" y="653"/>
                    <a:pt x="15562" y="654"/>
                  </a:cubicBezTo>
                  <a:cubicBezTo>
                    <a:pt x="15288" y="733"/>
                    <a:pt x="15111" y="850"/>
                    <a:pt x="15023" y="1017"/>
                  </a:cubicBezTo>
                  <a:cubicBezTo>
                    <a:pt x="14954" y="1154"/>
                    <a:pt x="14954" y="1311"/>
                    <a:pt x="15013" y="1487"/>
                  </a:cubicBezTo>
                  <a:cubicBezTo>
                    <a:pt x="15072" y="1634"/>
                    <a:pt x="15179" y="1752"/>
                    <a:pt x="15327" y="1820"/>
                  </a:cubicBezTo>
                  <a:cubicBezTo>
                    <a:pt x="15532" y="1918"/>
                    <a:pt x="15709" y="1957"/>
                    <a:pt x="15885" y="1957"/>
                  </a:cubicBezTo>
                  <a:cubicBezTo>
                    <a:pt x="15993" y="1957"/>
                    <a:pt x="16101" y="1938"/>
                    <a:pt x="16199" y="1898"/>
                  </a:cubicBezTo>
                  <a:cubicBezTo>
                    <a:pt x="16522" y="1752"/>
                    <a:pt x="16630" y="1428"/>
                    <a:pt x="16640" y="1408"/>
                  </a:cubicBezTo>
                  <a:cubicBezTo>
                    <a:pt x="16747" y="958"/>
                    <a:pt x="16699" y="605"/>
                    <a:pt x="16492" y="360"/>
                  </a:cubicBezTo>
                  <a:cubicBezTo>
                    <a:pt x="16217" y="47"/>
                    <a:pt x="15766" y="1"/>
                    <a:pt x="1555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5"/>
            <p:cNvSpPr/>
            <p:nvPr/>
          </p:nvSpPr>
          <p:spPr>
            <a:xfrm>
              <a:off x="6811018" y="377195"/>
              <a:ext cx="823475" cy="26986"/>
            </a:xfrm>
            <a:custGeom>
              <a:avLst/>
              <a:gdLst/>
              <a:ahLst/>
              <a:cxnLst/>
              <a:rect l="l" t="t" r="r" b="b"/>
              <a:pathLst>
                <a:path w="5096" h="167" extrusionOk="0">
                  <a:moveTo>
                    <a:pt x="79" y="0"/>
                  </a:moveTo>
                  <a:cubicBezTo>
                    <a:pt x="29" y="0"/>
                    <a:pt x="0" y="40"/>
                    <a:pt x="0" y="88"/>
                  </a:cubicBezTo>
                  <a:cubicBezTo>
                    <a:pt x="0" y="127"/>
                    <a:pt x="29" y="167"/>
                    <a:pt x="79" y="167"/>
                  </a:cubicBezTo>
                  <a:lnTo>
                    <a:pt x="5017" y="167"/>
                  </a:lnTo>
                  <a:cubicBezTo>
                    <a:pt x="5066" y="167"/>
                    <a:pt x="5096" y="127"/>
                    <a:pt x="5096" y="88"/>
                  </a:cubicBezTo>
                  <a:cubicBezTo>
                    <a:pt x="5096" y="40"/>
                    <a:pt x="5066" y="0"/>
                    <a:pt x="501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5"/>
            <p:cNvSpPr/>
            <p:nvPr/>
          </p:nvSpPr>
          <p:spPr>
            <a:xfrm>
              <a:off x="5843406" y="115900"/>
              <a:ext cx="617768" cy="23916"/>
            </a:xfrm>
            <a:custGeom>
              <a:avLst/>
              <a:gdLst/>
              <a:ahLst/>
              <a:cxnLst/>
              <a:rect l="l" t="t" r="r" b="b"/>
              <a:pathLst>
                <a:path w="3823" h="148" extrusionOk="0">
                  <a:moveTo>
                    <a:pt x="69" y="0"/>
                  </a:moveTo>
                  <a:cubicBezTo>
                    <a:pt x="30" y="0"/>
                    <a:pt x="0" y="30"/>
                    <a:pt x="0" y="69"/>
                  </a:cubicBezTo>
                  <a:cubicBezTo>
                    <a:pt x="0" y="108"/>
                    <a:pt x="30" y="147"/>
                    <a:pt x="69" y="147"/>
                  </a:cubicBezTo>
                  <a:lnTo>
                    <a:pt x="3754" y="147"/>
                  </a:lnTo>
                  <a:cubicBezTo>
                    <a:pt x="3783" y="147"/>
                    <a:pt x="3822" y="108"/>
                    <a:pt x="3822" y="69"/>
                  </a:cubicBezTo>
                  <a:cubicBezTo>
                    <a:pt x="3822" y="30"/>
                    <a:pt x="3783" y="0"/>
                    <a:pt x="375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5"/>
            <p:cNvSpPr/>
            <p:nvPr/>
          </p:nvSpPr>
          <p:spPr>
            <a:xfrm>
              <a:off x="8511612" y="1014677"/>
              <a:ext cx="332719" cy="2996733"/>
            </a:xfrm>
            <a:custGeom>
              <a:avLst/>
              <a:gdLst/>
              <a:ahLst/>
              <a:cxnLst/>
              <a:rect l="l" t="t" r="r" b="b"/>
              <a:pathLst>
                <a:path w="2059" h="18545" extrusionOk="0">
                  <a:moveTo>
                    <a:pt x="1037" y="1"/>
                  </a:moveTo>
                  <a:cubicBezTo>
                    <a:pt x="903" y="1"/>
                    <a:pt x="757" y="21"/>
                    <a:pt x="598" y="63"/>
                  </a:cubicBezTo>
                  <a:cubicBezTo>
                    <a:pt x="578" y="63"/>
                    <a:pt x="255" y="171"/>
                    <a:pt x="108" y="504"/>
                  </a:cubicBezTo>
                  <a:cubicBezTo>
                    <a:pt x="0" y="739"/>
                    <a:pt x="29" y="1033"/>
                    <a:pt x="186" y="1367"/>
                  </a:cubicBezTo>
                  <a:cubicBezTo>
                    <a:pt x="255" y="1513"/>
                    <a:pt x="373" y="1631"/>
                    <a:pt x="519" y="1680"/>
                  </a:cubicBezTo>
                  <a:cubicBezTo>
                    <a:pt x="601" y="1712"/>
                    <a:pt x="679" y="1727"/>
                    <a:pt x="753" y="1727"/>
                  </a:cubicBezTo>
                  <a:cubicBezTo>
                    <a:pt x="837" y="1727"/>
                    <a:pt x="916" y="1707"/>
                    <a:pt x="990" y="1670"/>
                  </a:cubicBezTo>
                  <a:cubicBezTo>
                    <a:pt x="1147" y="1592"/>
                    <a:pt x="1274" y="1406"/>
                    <a:pt x="1353" y="1141"/>
                  </a:cubicBezTo>
                  <a:cubicBezTo>
                    <a:pt x="1362" y="1092"/>
                    <a:pt x="1333" y="1053"/>
                    <a:pt x="1294" y="1033"/>
                  </a:cubicBezTo>
                  <a:cubicBezTo>
                    <a:pt x="1287" y="1032"/>
                    <a:pt x="1281" y="1031"/>
                    <a:pt x="1275" y="1031"/>
                  </a:cubicBezTo>
                  <a:cubicBezTo>
                    <a:pt x="1235" y="1031"/>
                    <a:pt x="1204" y="1058"/>
                    <a:pt x="1196" y="1092"/>
                  </a:cubicBezTo>
                  <a:cubicBezTo>
                    <a:pt x="1127" y="1317"/>
                    <a:pt x="1039" y="1465"/>
                    <a:pt x="911" y="1523"/>
                  </a:cubicBezTo>
                  <a:cubicBezTo>
                    <a:pt x="860" y="1549"/>
                    <a:pt x="806" y="1561"/>
                    <a:pt x="747" y="1561"/>
                  </a:cubicBezTo>
                  <a:cubicBezTo>
                    <a:pt x="695" y="1561"/>
                    <a:pt x="639" y="1551"/>
                    <a:pt x="578" y="1533"/>
                  </a:cubicBezTo>
                  <a:cubicBezTo>
                    <a:pt x="471" y="1494"/>
                    <a:pt x="382" y="1406"/>
                    <a:pt x="334" y="1298"/>
                  </a:cubicBezTo>
                  <a:cubicBezTo>
                    <a:pt x="196" y="1014"/>
                    <a:pt x="167" y="768"/>
                    <a:pt x="255" y="572"/>
                  </a:cubicBezTo>
                  <a:cubicBezTo>
                    <a:pt x="373" y="308"/>
                    <a:pt x="637" y="220"/>
                    <a:pt x="637" y="220"/>
                  </a:cubicBezTo>
                  <a:cubicBezTo>
                    <a:pt x="781" y="185"/>
                    <a:pt x="912" y="167"/>
                    <a:pt x="1030" y="167"/>
                  </a:cubicBezTo>
                  <a:cubicBezTo>
                    <a:pt x="1242" y="167"/>
                    <a:pt x="1413" y="224"/>
                    <a:pt x="1539" y="337"/>
                  </a:cubicBezTo>
                  <a:cubicBezTo>
                    <a:pt x="1891" y="631"/>
                    <a:pt x="1843" y="1239"/>
                    <a:pt x="1843" y="1249"/>
                  </a:cubicBezTo>
                  <a:lnTo>
                    <a:pt x="1843" y="18456"/>
                  </a:lnTo>
                  <a:cubicBezTo>
                    <a:pt x="1843" y="18505"/>
                    <a:pt x="1872" y="18544"/>
                    <a:pt x="1921" y="18544"/>
                  </a:cubicBezTo>
                  <a:cubicBezTo>
                    <a:pt x="1970" y="18544"/>
                    <a:pt x="1999" y="18505"/>
                    <a:pt x="1999" y="18456"/>
                  </a:cubicBezTo>
                  <a:lnTo>
                    <a:pt x="1999" y="1258"/>
                  </a:lnTo>
                  <a:cubicBezTo>
                    <a:pt x="2009" y="1229"/>
                    <a:pt x="2058" y="563"/>
                    <a:pt x="1647" y="210"/>
                  </a:cubicBezTo>
                  <a:cubicBezTo>
                    <a:pt x="1488" y="71"/>
                    <a:pt x="1284" y="1"/>
                    <a:pt x="103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5"/>
            <p:cNvSpPr/>
            <p:nvPr/>
          </p:nvSpPr>
          <p:spPr>
            <a:xfrm>
              <a:off x="8734771" y="1495091"/>
              <a:ext cx="27148" cy="825091"/>
            </a:xfrm>
            <a:custGeom>
              <a:avLst/>
              <a:gdLst/>
              <a:ahLst/>
              <a:cxnLst/>
              <a:rect l="l" t="t" r="r" b="b"/>
              <a:pathLst>
                <a:path w="168" h="5106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5027"/>
                  </a:lnTo>
                  <a:cubicBezTo>
                    <a:pt x="1" y="5066"/>
                    <a:pt x="40" y="5106"/>
                    <a:pt x="79" y="5106"/>
                  </a:cubicBezTo>
                  <a:cubicBezTo>
                    <a:pt x="129" y="5106"/>
                    <a:pt x="168" y="5066"/>
                    <a:pt x="168" y="5027"/>
                  </a:cubicBezTo>
                  <a:lnTo>
                    <a:pt x="168" y="79"/>
                  </a:lnTo>
                  <a:cubicBezTo>
                    <a:pt x="168" y="40"/>
                    <a:pt x="129" y="1"/>
                    <a:pt x="7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5"/>
            <p:cNvSpPr/>
            <p:nvPr/>
          </p:nvSpPr>
          <p:spPr>
            <a:xfrm>
              <a:off x="8999297" y="2717537"/>
              <a:ext cx="23916" cy="867913"/>
            </a:xfrm>
            <a:custGeom>
              <a:avLst/>
              <a:gdLst/>
              <a:ahLst/>
              <a:cxnLst/>
              <a:rect l="l" t="t" r="r" b="b"/>
              <a:pathLst>
                <a:path w="148" h="5371" extrusionOk="0">
                  <a:moveTo>
                    <a:pt x="79" y="1"/>
                  </a:moveTo>
                  <a:cubicBezTo>
                    <a:pt x="40" y="1"/>
                    <a:pt x="1" y="30"/>
                    <a:pt x="1" y="69"/>
                  </a:cubicBezTo>
                  <a:lnTo>
                    <a:pt x="1" y="5302"/>
                  </a:lnTo>
                  <a:cubicBezTo>
                    <a:pt x="1" y="5341"/>
                    <a:pt x="40" y="5371"/>
                    <a:pt x="79" y="5371"/>
                  </a:cubicBezTo>
                  <a:cubicBezTo>
                    <a:pt x="108" y="5371"/>
                    <a:pt x="147" y="5341"/>
                    <a:pt x="147" y="5302"/>
                  </a:cubicBezTo>
                  <a:lnTo>
                    <a:pt x="147" y="69"/>
                  </a:lnTo>
                  <a:cubicBezTo>
                    <a:pt x="147" y="30"/>
                    <a:pt x="108" y="1"/>
                    <a:pt x="7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5"/>
            <p:cNvSpPr/>
            <p:nvPr/>
          </p:nvSpPr>
          <p:spPr>
            <a:xfrm>
              <a:off x="4617731" y="2891733"/>
              <a:ext cx="4334234" cy="3745068"/>
            </a:xfrm>
            <a:custGeom>
              <a:avLst/>
              <a:gdLst/>
              <a:ahLst/>
              <a:cxnLst/>
              <a:rect l="l" t="t" r="r" b="b"/>
              <a:pathLst>
                <a:path w="26822" h="23176" extrusionOk="0">
                  <a:moveTo>
                    <a:pt x="26733" y="1"/>
                  </a:moveTo>
                  <a:cubicBezTo>
                    <a:pt x="26694" y="1"/>
                    <a:pt x="26655" y="30"/>
                    <a:pt x="26655" y="79"/>
                  </a:cubicBezTo>
                  <a:lnTo>
                    <a:pt x="26655" y="18521"/>
                  </a:lnTo>
                  <a:cubicBezTo>
                    <a:pt x="23362" y="19129"/>
                    <a:pt x="22216" y="22519"/>
                    <a:pt x="22059" y="23019"/>
                  </a:cubicBezTo>
                  <a:lnTo>
                    <a:pt x="79" y="23019"/>
                  </a:lnTo>
                  <a:cubicBezTo>
                    <a:pt x="40" y="23019"/>
                    <a:pt x="1" y="23048"/>
                    <a:pt x="1" y="23097"/>
                  </a:cubicBezTo>
                  <a:cubicBezTo>
                    <a:pt x="1" y="23146"/>
                    <a:pt x="40" y="23175"/>
                    <a:pt x="79" y="23175"/>
                  </a:cubicBezTo>
                  <a:lnTo>
                    <a:pt x="22127" y="23175"/>
                  </a:lnTo>
                  <a:cubicBezTo>
                    <a:pt x="22157" y="23175"/>
                    <a:pt x="22196" y="23156"/>
                    <a:pt x="22206" y="23117"/>
                  </a:cubicBezTo>
                  <a:cubicBezTo>
                    <a:pt x="22216" y="23077"/>
                    <a:pt x="23264" y="19266"/>
                    <a:pt x="26753" y="18668"/>
                  </a:cubicBezTo>
                  <a:cubicBezTo>
                    <a:pt x="26792" y="18668"/>
                    <a:pt x="26822" y="18629"/>
                    <a:pt x="26822" y="18589"/>
                  </a:cubicBezTo>
                  <a:lnTo>
                    <a:pt x="26822" y="79"/>
                  </a:lnTo>
                  <a:cubicBezTo>
                    <a:pt x="26822" y="30"/>
                    <a:pt x="26782" y="1"/>
                    <a:pt x="267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5"/>
            <p:cNvSpPr/>
            <p:nvPr/>
          </p:nvSpPr>
          <p:spPr>
            <a:xfrm>
              <a:off x="8129932" y="5857599"/>
              <a:ext cx="261457" cy="248691"/>
            </a:xfrm>
            <a:custGeom>
              <a:avLst/>
              <a:gdLst/>
              <a:ahLst/>
              <a:cxnLst/>
              <a:rect l="l" t="t" r="r" b="b"/>
              <a:pathLst>
                <a:path w="1618" h="1539" extrusionOk="0">
                  <a:moveTo>
                    <a:pt x="1265" y="59"/>
                  </a:moveTo>
                  <a:lnTo>
                    <a:pt x="1187" y="559"/>
                  </a:lnTo>
                  <a:cubicBezTo>
                    <a:pt x="1176" y="568"/>
                    <a:pt x="1187" y="568"/>
                    <a:pt x="1187" y="579"/>
                  </a:cubicBezTo>
                  <a:lnTo>
                    <a:pt x="1549" y="931"/>
                  </a:lnTo>
                  <a:lnTo>
                    <a:pt x="1049" y="1010"/>
                  </a:lnTo>
                  <a:cubicBezTo>
                    <a:pt x="1039" y="1010"/>
                    <a:pt x="1039" y="1010"/>
                    <a:pt x="1030" y="1019"/>
                  </a:cubicBezTo>
                  <a:lnTo>
                    <a:pt x="804" y="1470"/>
                  </a:lnTo>
                  <a:lnTo>
                    <a:pt x="579" y="1019"/>
                  </a:lnTo>
                  <a:cubicBezTo>
                    <a:pt x="579" y="1010"/>
                    <a:pt x="579" y="1010"/>
                    <a:pt x="569" y="1010"/>
                  </a:cubicBezTo>
                  <a:lnTo>
                    <a:pt x="69" y="931"/>
                  </a:lnTo>
                  <a:lnTo>
                    <a:pt x="432" y="579"/>
                  </a:lnTo>
                  <a:lnTo>
                    <a:pt x="432" y="559"/>
                  </a:lnTo>
                  <a:lnTo>
                    <a:pt x="353" y="59"/>
                  </a:lnTo>
                  <a:lnTo>
                    <a:pt x="353" y="59"/>
                  </a:lnTo>
                  <a:lnTo>
                    <a:pt x="795" y="294"/>
                  </a:lnTo>
                  <a:lnTo>
                    <a:pt x="814" y="294"/>
                  </a:lnTo>
                  <a:lnTo>
                    <a:pt x="1265" y="59"/>
                  </a:lnTo>
                  <a:close/>
                  <a:moveTo>
                    <a:pt x="305" y="0"/>
                  </a:moveTo>
                  <a:cubicBezTo>
                    <a:pt x="305" y="10"/>
                    <a:pt x="294" y="20"/>
                    <a:pt x="305" y="20"/>
                  </a:cubicBezTo>
                  <a:lnTo>
                    <a:pt x="392" y="559"/>
                  </a:lnTo>
                  <a:lnTo>
                    <a:pt x="0" y="931"/>
                  </a:lnTo>
                  <a:lnTo>
                    <a:pt x="0" y="951"/>
                  </a:lnTo>
                  <a:cubicBezTo>
                    <a:pt x="0" y="960"/>
                    <a:pt x="11" y="971"/>
                    <a:pt x="20" y="971"/>
                  </a:cubicBezTo>
                  <a:lnTo>
                    <a:pt x="549" y="1049"/>
                  </a:lnTo>
                  <a:lnTo>
                    <a:pt x="795" y="1529"/>
                  </a:lnTo>
                  <a:cubicBezTo>
                    <a:pt x="795" y="1539"/>
                    <a:pt x="804" y="1539"/>
                    <a:pt x="804" y="1539"/>
                  </a:cubicBezTo>
                  <a:cubicBezTo>
                    <a:pt x="814" y="1539"/>
                    <a:pt x="824" y="1539"/>
                    <a:pt x="824" y="1529"/>
                  </a:cubicBezTo>
                  <a:lnTo>
                    <a:pt x="1069" y="1049"/>
                  </a:lnTo>
                  <a:lnTo>
                    <a:pt x="1598" y="971"/>
                  </a:lnTo>
                  <a:cubicBezTo>
                    <a:pt x="1608" y="971"/>
                    <a:pt x="1618" y="960"/>
                    <a:pt x="1618" y="951"/>
                  </a:cubicBezTo>
                  <a:cubicBezTo>
                    <a:pt x="1618" y="941"/>
                    <a:pt x="1618" y="941"/>
                    <a:pt x="1608" y="931"/>
                  </a:cubicBezTo>
                  <a:lnTo>
                    <a:pt x="1226" y="559"/>
                  </a:lnTo>
                  <a:lnTo>
                    <a:pt x="1314" y="20"/>
                  </a:lnTo>
                  <a:cubicBezTo>
                    <a:pt x="1314" y="20"/>
                    <a:pt x="1314" y="10"/>
                    <a:pt x="1304" y="0"/>
                  </a:cubicBezTo>
                  <a:lnTo>
                    <a:pt x="1285" y="0"/>
                  </a:lnTo>
                  <a:lnTo>
                    <a:pt x="804" y="255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5"/>
            <p:cNvSpPr/>
            <p:nvPr/>
          </p:nvSpPr>
          <p:spPr>
            <a:xfrm>
              <a:off x="8129932" y="5968451"/>
              <a:ext cx="138000" cy="137838"/>
            </a:xfrm>
            <a:custGeom>
              <a:avLst/>
              <a:gdLst/>
              <a:ahLst/>
              <a:cxnLst/>
              <a:rect l="l" t="t" r="r" b="b"/>
              <a:pathLst>
                <a:path w="854" h="853" extrusionOk="0">
                  <a:moveTo>
                    <a:pt x="834" y="0"/>
                  </a:moveTo>
                  <a:lnTo>
                    <a:pt x="11" y="245"/>
                  </a:lnTo>
                  <a:cubicBezTo>
                    <a:pt x="11" y="245"/>
                    <a:pt x="0" y="255"/>
                    <a:pt x="0" y="265"/>
                  </a:cubicBezTo>
                  <a:cubicBezTo>
                    <a:pt x="11" y="274"/>
                    <a:pt x="20" y="274"/>
                    <a:pt x="20" y="274"/>
                  </a:cubicBezTo>
                  <a:lnTo>
                    <a:pt x="824" y="39"/>
                  </a:lnTo>
                  <a:lnTo>
                    <a:pt x="795" y="833"/>
                  </a:lnTo>
                  <a:cubicBezTo>
                    <a:pt x="795" y="843"/>
                    <a:pt x="795" y="853"/>
                    <a:pt x="804" y="853"/>
                  </a:cubicBezTo>
                  <a:cubicBezTo>
                    <a:pt x="814" y="853"/>
                    <a:pt x="824" y="843"/>
                    <a:pt x="824" y="833"/>
                  </a:cubicBezTo>
                  <a:lnTo>
                    <a:pt x="853" y="20"/>
                  </a:lnTo>
                  <a:cubicBezTo>
                    <a:pt x="853" y="10"/>
                    <a:pt x="853" y="10"/>
                    <a:pt x="8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5"/>
            <p:cNvSpPr/>
            <p:nvPr/>
          </p:nvSpPr>
          <p:spPr>
            <a:xfrm>
              <a:off x="8262922" y="5857922"/>
              <a:ext cx="128466" cy="154967"/>
            </a:xfrm>
            <a:custGeom>
              <a:avLst/>
              <a:gdLst/>
              <a:ahLst/>
              <a:cxnLst/>
              <a:rect l="l" t="t" r="r" b="b"/>
              <a:pathLst>
                <a:path w="795" h="959" extrusionOk="0">
                  <a:moveTo>
                    <a:pt x="468" y="1"/>
                  </a:moveTo>
                  <a:cubicBezTo>
                    <a:pt x="464" y="1"/>
                    <a:pt x="462" y="3"/>
                    <a:pt x="462" y="8"/>
                  </a:cubicBezTo>
                  <a:lnTo>
                    <a:pt x="1" y="694"/>
                  </a:lnTo>
                  <a:lnTo>
                    <a:pt x="1" y="704"/>
                  </a:lnTo>
                  <a:cubicBezTo>
                    <a:pt x="1" y="714"/>
                    <a:pt x="11" y="714"/>
                    <a:pt x="11" y="714"/>
                  </a:cubicBezTo>
                  <a:lnTo>
                    <a:pt x="765" y="958"/>
                  </a:lnTo>
                  <a:lnTo>
                    <a:pt x="775" y="958"/>
                  </a:lnTo>
                  <a:cubicBezTo>
                    <a:pt x="785" y="958"/>
                    <a:pt x="785" y="958"/>
                    <a:pt x="785" y="949"/>
                  </a:cubicBezTo>
                  <a:cubicBezTo>
                    <a:pt x="795" y="939"/>
                    <a:pt x="785" y="929"/>
                    <a:pt x="775" y="929"/>
                  </a:cubicBezTo>
                  <a:lnTo>
                    <a:pt x="40" y="694"/>
                  </a:lnTo>
                  <a:lnTo>
                    <a:pt x="491" y="28"/>
                  </a:lnTo>
                  <a:cubicBezTo>
                    <a:pt x="491" y="18"/>
                    <a:pt x="491" y="8"/>
                    <a:pt x="481" y="8"/>
                  </a:cubicBezTo>
                  <a:cubicBezTo>
                    <a:pt x="476" y="3"/>
                    <a:pt x="471" y="1"/>
                    <a:pt x="4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5"/>
            <p:cNvSpPr/>
            <p:nvPr/>
          </p:nvSpPr>
          <p:spPr>
            <a:xfrm>
              <a:off x="8179056" y="5857922"/>
              <a:ext cx="88876" cy="115377"/>
            </a:xfrm>
            <a:custGeom>
              <a:avLst/>
              <a:gdLst/>
              <a:ahLst/>
              <a:cxnLst/>
              <a:rect l="l" t="t" r="r" b="b"/>
              <a:pathLst>
                <a:path w="550" h="714" extrusionOk="0">
                  <a:moveTo>
                    <a:pt x="16" y="1"/>
                  </a:moveTo>
                  <a:cubicBezTo>
                    <a:pt x="13" y="1"/>
                    <a:pt x="10" y="3"/>
                    <a:pt x="10" y="8"/>
                  </a:cubicBezTo>
                  <a:cubicBezTo>
                    <a:pt x="1" y="8"/>
                    <a:pt x="1" y="18"/>
                    <a:pt x="1" y="28"/>
                  </a:cubicBezTo>
                  <a:lnTo>
                    <a:pt x="520" y="714"/>
                  </a:lnTo>
                  <a:lnTo>
                    <a:pt x="539" y="714"/>
                  </a:lnTo>
                  <a:cubicBezTo>
                    <a:pt x="549" y="704"/>
                    <a:pt x="549" y="694"/>
                    <a:pt x="549" y="694"/>
                  </a:cubicBezTo>
                  <a:lnTo>
                    <a:pt x="30" y="8"/>
                  </a:lnTo>
                  <a:cubicBezTo>
                    <a:pt x="25" y="3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5"/>
            <p:cNvSpPr/>
            <p:nvPr/>
          </p:nvSpPr>
          <p:spPr>
            <a:xfrm>
              <a:off x="8262922" y="6136184"/>
              <a:ext cx="5009" cy="63506"/>
            </a:xfrm>
            <a:custGeom>
              <a:avLst/>
              <a:gdLst/>
              <a:ahLst/>
              <a:cxnLst/>
              <a:rect l="l" t="t" r="r" b="b"/>
              <a:pathLst>
                <a:path w="31" h="393" extrusionOk="0">
                  <a:moveTo>
                    <a:pt x="11" y="1"/>
                  </a:moveTo>
                  <a:cubicBezTo>
                    <a:pt x="1" y="1"/>
                    <a:pt x="1" y="11"/>
                    <a:pt x="1" y="20"/>
                  </a:cubicBezTo>
                  <a:lnTo>
                    <a:pt x="1" y="373"/>
                  </a:lnTo>
                  <a:cubicBezTo>
                    <a:pt x="1" y="383"/>
                    <a:pt x="1" y="393"/>
                    <a:pt x="11" y="393"/>
                  </a:cubicBezTo>
                  <a:cubicBezTo>
                    <a:pt x="30" y="393"/>
                    <a:pt x="30" y="383"/>
                    <a:pt x="30" y="373"/>
                  </a:cubicBezTo>
                  <a:lnTo>
                    <a:pt x="30" y="20"/>
                  </a:lnTo>
                  <a:cubicBezTo>
                    <a:pt x="30" y="11"/>
                    <a:pt x="3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5"/>
            <p:cNvSpPr/>
            <p:nvPr/>
          </p:nvSpPr>
          <p:spPr>
            <a:xfrm>
              <a:off x="8380076" y="6087221"/>
              <a:ext cx="49286" cy="46054"/>
            </a:xfrm>
            <a:custGeom>
              <a:avLst/>
              <a:gdLst/>
              <a:ahLst/>
              <a:cxnLst/>
              <a:rect l="l" t="t" r="r" b="b"/>
              <a:pathLst>
                <a:path w="305" h="285" extrusionOk="0">
                  <a:moveTo>
                    <a:pt x="11" y="0"/>
                  </a:moveTo>
                  <a:cubicBezTo>
                    <a:pt x="1" y="10"/>
                    <a:pt x="1" y="20"/>
                    <a:pt x="11" y="29"/>
                  </a:cubicBezTo>
                  <a:lnTo>
                    <a:pt x="266" y="284"/>
                  </a:lnTo>
                  <a:lnTo>
                    <a:pt x="295" y="284"/>
                  </a:lnTo>
                  <a:cubicBezTo>
                    <a:pt x="305" y="275"/>
                    <a:pt x="305" y="265"/>
                    <a:pt x="295" y="255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5"/>
            <p:cNvSpPr/>
            <p:nvPr/>
          </p:nvSpPr>
          <p:spPr>
            <a:xfrm>
              <a:off x="8430816" y="5968451"/>
              <a:ext cx="63506" cy="6464"/>
            </a:xfrm>
            <a:custGeom>
              <a:avLst/>
              <a:gdLst/>
              <a:ahLst/>
              <a:cxnLst/>
              <a:rect l="l" t="t" r="r" b="b"/>
              <a:pathLst>
                <a:path w="393" h="40" extrusionOk="0">
                  <a:moveTo>
                    <a:pt x="10" y="0"/>
                  </a:moveTo>
                  <a:cubicBezTo>
                    <a:pt x="0" y="0"/>
                    <a:pt x="0" y="10"/>
                    <a:pt x="0" y="20"/>
                  </a:cubicBezTo>
                  <a:cubicBezTo>
                    <a:pt x="0" y="30"/>
                    <a:pt x="0" y="39"/>
                    <a:pt x="10" y="39"/>
                  </a:cubicBezTo>
                  <a:lnTo>
                    <a:pt x="373" y="39"/>
                  </a:lnTo>
                  <a:cubicBezTo>
                    <a:pt x="383" y="39"/>
                    <a:pt x="392" y="30"/>
                    <a:pt x="392" y="20"/>
                  </a:cubicBezTo>
                  <a:cubicBezTo>
                    <a:pt x="392" y="10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5"/>
            <p:cNvSpPr/>
            <p:nvPr/>
          </p:nvSpPr>
          <p:spPr>
            <a:xfrm>
              <a:off x="8380076" y="5808475"/>
              <a:ext cx="49286" cy="47670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266" y="1"/>
                  </a:moveTo>
                  <a:lnTo>
                    <a:pt x="11" y="256"/>
                  </a:lnTo>
                  <a:cubicBezTo>
                    <a:pt x="1" y="265"/>
                    <a:pt x="1" y="275"/>
                    <a:pt x="11" y="285"/>
                  </a:cubicBezTo>
                  <a:lnTo>
                    <a:pt x="20" y="295"/>
                  </a:lnTo>
                  <a:cubicBezTo>
                    <a:pt x="31" y="295"/>
                    <a:pt x="31" y="285"/>
                    <a:pt x="40" y="285"/>
                  </a:cubicBezTo>
                  <a:lnTo>
                    <a:pt x="295" y="30"/>
                  </a:lnTo>
                  <a:cubicBezTo>
                    <a:pt x="305" y="20"/>
                    <a:pt x="305" y="10"/>
                    <a:pt x="2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5"/>
            <p:cNvSpPr/>
            <p:nvPr/>
          </p:nvSpPr>
          <p:spPr>
            <a:xfrm>
              <a:off x="8262922" y="5742060"/>
              <a:ext cx="5009" cy="64960"/>
            </a:xfrm>
            <a:custGeom>
              <a:avLst/>
              <a:gdLst/>
              <a:ahLst/>
              <a:cxnLst/>
              <a:rect l="l" t="t" r="r" b="b"/>
              <a:pathLst>
                <a:path w="31" h="402" extrusionOk="0">
                  <a:moveTo>
                    <a:pt x="11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1" y="382"/>
                  </a:lnTo>
                  <a:cubicBezTo>
                    <a:pt x="1" y="392"/>
                    <a:pt x="1" y="402"/>
                    <a:pt x="11" y="402"/>
                  </a:cubicBezTo>
                  <a:cubicBezTo>
                    <a:pt x="30" y="402"/>
                    <a:pt x="30" y="392"/>
                    <a:pt x="30" y="382"/>
                  </a:cubicBezTo>
                  <a:lnTo>
                    <a:pt x="30" y="20"/>
                  </a:lnTo>
                  <a:cubicBezTo>
                    <a:pt x="30" y="10"/>
                    <a:pt x="3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5"/>
            <p:cNvSpPr/>
            <p:nvPr/>
          </p:nvSpPr>
          <p:spPr>
            <a:xfrm>
              <a:off x="8101492" y="5808475"/>
              <a:ext cx="49286" cy="47670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0" y="1"/>
                  </a:moveTo>
                  <a:cubicBezTo>
                    <a:pt x="0" y="10"/>
                    <a:pt x="0" y="20"/>
                    <a:pt x="10" y="30"/>
                  </a:cubicBezTo>
                  <a:lnTo>
                    <a:pt x="265" y="285"/>
                  </a:lnTo>
                  <a:cubicBezTo>
                    <a:pt x="274" y="285"/>
                    <a:pt x="274" y="295"/>
                    <a:pt x="285" y="295"/>
                  </a:cubicBezTo>
                  <a:cubicBezTo>
                    <a:pt x="285" y="295"/>
                    <a:pt x="285" y="285"/>
                    <a:pt x="294" y="285"/>
                  </a:cubicBezTo>
                  <a:cubicBezTo>
                    <a:pt x="304" y="275"/>
                    <a:pt x="304" y="265"/>
                    <a:pt x="294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5"/>
            <p:cNvSpPr/>
            <p:nvPr/>
          </p:nvSpPr>
          <p:spPr>
            <a:xfrm>
              <a:off x="8036532" y="5968451"/>
              <a:ext cx="63506" cy="6464"/>
            </a:xfrm>
            <a:custGeom>
              <a:avLst/>
              <a:gdLst/>
              <a:ahLst/>
              <a:cxnLst/>
              <a:rect l="l" t="t" r="r" b="b"/>
              <a:pathLst>
                <a:path w="393" h="40" extrusionOk="0">
                  <a:moveTo>
                    <a:pt x="20" y="0"/>
                  </a:moveTo>
                  <a:cubicBezTo>
                    <a:pt x="10" y="0"/>
                    <a:pt x="1" y="10"/>
                    <a:pt x="1" y="20"/>
                  </a:cubicBezTo>
                  <a:cubicBezTo>
                    <a:pt x="1" y="30"/>
                    <a:pt x="10" y="39"/>
                    <a:pt x="20" y="39"/>
                  </a:cubicBezTo>
                  <a:lnTo>
                    <a:pt x="373" y="39"/>
                  </a:lnTo>
                  <a:cubicBezTo>
                    <a:pt x="393" y="39"/>
                    <a:pt x="393" y="30"/>
                    <a:pt x="393" y="20"/>
                  </a:cubicBezTo>
                  <a:cubicBezTo>
                    <a:pt x="393" y="10"/>
                    <a:pt x="393" y="0"/>
                    <a:pt x="3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5"/>
            <p:cNvSpPr/>
            <p:nvPr/>
          </p:nvSpPr>
          <p:spPr>
            <a:xfrm>
              <a:off x="8101492" y="6087221"/>
              <a:ext cx="49286" cy="46054"/>
            </a:xfrm>
            <a:custGeom>
              <a:avLst/>
              <a:gdLst/>
              <a:ahLst/>
              <a:cxnLst/>
              <a:rect l="l" t="t" r="r" b="b"/>
              <a:pathLst>
                <a:path w="305" h="285" extrusionOk="0">
                  <a:moveTo>
                    <a:pt x="265" y="0"/>
                  </a:moveTo>
                  <a:lnTo>
                    <a:pt x="10" y="255"/>
                  </a:lnTo>
                  <a:cubicBezTo>
                    <a:pt x="0" y="265"/>
                    <a:pt x="0" y="275"/>
                    <a:pt x="10" y="284"/>
                  </a:cubicBezTo>
                  <a:lnTo>
                    <a:pt x="39" y="284"/>
                  </a:lnTo>
                  <a:lnTo>
                    <a:pt x="294" y="29"/>
                  </a:lnTo>
                  <a:cubicBezTo>
                    <a:pt x="304" y="20"/>
                    <a:pt x="304" y="10"/>
                    <a:pt x="2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5"/>
            <p:cNvSpPr/>
            <p:nvPr/>
          </p:nvSpPr>
          <p:spPr>
            <a:xfrm>
              <a:off x="8310430" y="6135537"/>
              <a:ext cx="14543" cy="35712"/>
            </a:xfrm>
            <a:custGeom>
              <a:avLst/>
              <a:gdLst/>
              <a:ahLst/>
              <a:cxnLst/>
              <a:rect l="l" t="t" r="r" b="b"/>
              <a:pathLst>
                <a:path w="90" h="221" extrusionOk="0">
                  <a:moveTo>
                    <a:pt x="29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1" y="5"/>
                    <a:pt x="1" y="15"/>
                    <a:pt x="1" y="24"/>
                  </a:cubicBezTo>
                  <a:lnTo>
                    <a:pt x="50" y="211"/>
                  </a:lnTo>
                  <a:cubicBezTo>
                    <a:pt x="50" y="220"/>
                    <a:pt x="59" y="220"/>
                    <a:pt x="70" y="220"/>
                  </a:cubicBezTo>
                  <a:cubicBezTo>
                    <a:pt x="79" y="220"/>
                    <a:pt x="89" y="211"/>
                    <a:pt x="89" y="201"/>
                  </a:cubicBezTo>
                  <a:lnTo>
                    <a:pt x="40" y="15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5"/>
            <p:cNvSpPr/>
            <p:nvPr/>
          </p:nvSpPr>
          <p:spPr>
            <a:xfrm>
              <a:off x="8345334" y="6122933"/>
              <a:ext cx="27148" cy="30864"/>
            </a:xfrm>
            <a:custGeom>
              <a:avLst/>
              <a:gdLst/>
              <a:ahLst/>
              <a:cxnLst/>
              <a:rect l="l" t="t" r="r" b="b"/>
              <a:pathLst>
                <a:path w="168" h="191" extrusionOk="0">
                  <a:moveTo>
                    <a:pt x="20" y="0"/>
                  </a:moveTo>
                  <a:cubicBezTo>
                    <a:pt x="17" y="0"/>
                    <a:pt x="13" y="1"/>
                    <a:pt x="10" y="4"/>
                  </a:cubicBezTo>
                  <a:cubicBezTo>
                    <a:pt x="0" y="15"/>
                    <a:pt x="0" y="24"/>
                    <a:pt x="10" y="34"/>
                  </a:cubicBezTo>
                  <a:lnTo>
                    <a:pt x="128" y="181"/>
                  </a:lnTo>
                  <a:cubicBezTo>
                    <a:pt x="128" y="181"/>
                    <a:pt x="137" y="191"/>
                    <a:pt x="148" y="191"/>
                  </a:cubicBezTo>
                  <a:cubicBezTo>
                    <a:pt x="148" y="191"/>
                    <a:pt x="148" y="181"/>
                    <a:pt x="157" y="181"/>
                  </a:cubicBezTo>
                  <a:cubicBezTo>
                    <a:pt x="167" y="171"/>
                    <a:pt x="167" y="161"/>
                    <a:pt x="157" y="152"/>
                  </a:cubicBezTo>
                  <a:lnTo>
                    <a:pt x="39" y="4"/>
                  </a:lnTo>
                  <a:cubicBezTo>
                    <a:pt x="33" y="4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5"/>
            <p:cNvSpPr/>
            <p:nvPr/>
          </p:nvSpPr>
          <p:spPr>
            <a:xfrm>
              <a:off x="8414980" y="6052317"/>
              <a:ext cx="33450" cy="22300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30" y="1"/>
                  </a:moveTo>
                  <a:cubicBezTo>
                    <a:pt x="20" y="1"/>
                    <a:pt x="11" y="1"/>
                    <a:pt x="0" y="10"/>
                  </a:cubicBezTo>
                  <a:cubicBezTo>
                    <a:pt x="0" y="20"/>
                    <a:pt x="0" y="30"/>
                    <a:pt x="11" y="30"/>
                  </a:cubicBezTo>
                  <a:lnTo>
                    <a:pt x="177" y="138"/>
                  </a:lnTo>
                  <a:lnTo>
                    <a:pt x="187" y="138"/>
                  </a:lnTo>
                  <a:cubicBezTo>
                    <a:pt x="187" y="138"/>
                    <a:pt x="196" y="138"/>
                    <a:pt x="196" y="128"/>
                  </a:cubicBezTo>
                  <a:cubicBezTo>
                    <a:pt x="206" y="118"/>
                    <a:pt x="196" y="108"/>
                    <a:pt x="196" y="9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5"/>
            <p:cNvSpPr/>
            <p:nvPr/>
          </p:nvSpPr>
          <p:spPr>
            <a:xfrm>
              <a:off x="8430816" y="6019029"/>
              <a:ext cx="36681" cy="8241"/>
            </a:xfrm>
            <a:custGeom>
              <a:avLst/>
              <a:gdLst/>
              <a:ahLst/>
              <a:cxnLst/>
              <a:rect l="l" t="t" r="r" b="b"/>
              <a:pathLst>
                <a:path w="227" h="51" extrusionOk="0">
                  <a:moveTo>
                    <a:pt x="20" y="1"/>
                  </a:moveTo>
                  <a:cubicBezTo>
                    <a:pt x="10" y="1"/>
                    <a:pt x="0" y="1"/>
                    <a:pt x="0" y="11"/>
                  </a:cubicBezTo>
                  <a:cubicBezTo>
                    <a:pt x="0" y="20"/>
                    <a:pt x="10" y="30"/>
                    <a:pt x="20" y="30"/>
                  </a:cubicBezTo>
                  <a:lnTo>
                    <a:pt x="206" y="50"/>
                  </a:lnTo>
                  <a:cubicBezTo>
                    <a:pt x="216" y="50"/>
                    <a:pt x="226" y="50"/>
                    <a:pt x="226" y="40"/>
                  </a:cubicBezTo>
                  <a:cubicBezTo>
                    <a:pt x="226" y="30"/>
                    <a:pt x="226" y="20"/>
                    <a:pt x="216" y="2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5"/>
            <p:cNvSpPr/>
            <p:nvPr/>
          </p:nvSpPr>
          <p:spPr>
            <a:xfrm>
              <a:off x="8429200" y="5912378"/>
              <a:ext cx="36520" cy="13412"/>
            </a:xfrm>
            <a:custGeom>
              <a:avLst/>
              <a:gdLst/>
              <a:ahLst/>
              <a:cxnLst/>
              <a:rect l="l" t="t" r="r" b="b"/>
              <a:pathLst>
                <a:path w="226" h="83" extrusionOk="0">
                  <a:moveTo>
                    <a:pt x="215" y="0"/>
                  </a:moveTo>
                  <a:cubicBezTo>
                    <a:pt x="212" y="0"/>
                    <a:pt x="209" y="1"/>
                    <a:pt x="206" y="4"/>
                  </a:cubicBezTo>
                  <a:lnTo>
                    <a:pt x="20" y="44"/>
                  </a:lnTo>
                  <a:cubicBezTo>
                    <a:pt x="10" y="44"/>
                    <a:pt x="1" y="53"/>
                    <a:pt x="1" y="63"/>
                  </a:cubicBezTo>
                  <a:cubicBezTo>
                    <a:pt x="10" y="73"/>
                    <a:pt x="10" y="83"/>
                    <a:pt x="20" y="83"/>
                  </a:cubicBezTo>
                  <a:lnTo>
                    <a:pt x="30" y="83"/>
                  </a:lnTo>
                  <a:lnTo>
                    <a:pt x="216" y="33"/>
                  </a:lnTo>
                  <a:cubicBezTo>
                    <a:pt x="226" y="33"/>
                    <a:pt x="226" y="24"/>
                    <a:pt x="226" y="14"/>
                  </a:cubicBezTo>
                  <a:cubicBezTo>
                    <a:pt x="226" y="7"/>
                    <a:pt x="221" y="0"/>
                    <a:pt x="2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5"/>
            <p:cNvSpPr/>
            <p:nvPr/>
          </p:nvSpPr>
          <p:spPr>
            <a:xfrm>
              <a:off x="8416596" y="5864709"/>
              <a:ext cx="31834" cy="26340"/>
            </a:xfrm>
            <a:custGeom>
              <a:avLst/>
              <a:gdLst/>
              <a:ahLst/>
              <a:cxnLst/>
              <a:rect l="l" t="t" r="r" b="b"/>
              <a:pathLst>
                <a:path w="197" h="163" extrusionOk="0">
                  <a:moveTo>
                    <a:pt x="167" y="1"/>
                  </a:moveTo>
                  <a:cubicBezTo>
                    <a:pt x="164" y="1"/>
                    <a:pt x="160" y="2"/>
                    <a:pt x="157" y="6"/>
                  </a:cubicBezTo>
                  <a:lnTo>
                    <a:pt x="10" y="133"/>
                  </a:lnTo>
                  <a:cubicBezTo>
                    <a:pt x="1" y="133"/>
                    <a:pt x="1" y="143"/>
                    <a:pt x="10" y="152"/>
                  </a:cubicBezTo>
                  <a:cubicBezTo>
                    <a:pt x="10" y="162"/>
                    <a:pt x="20" y="162"/>
                    <a:pt x="20" y="162"/>
                  </a:cubicBezTo>
                  <a:cubicBezTo>
                    <a:pt x="30" y="162"/>
                    <a:pt x="30" y="162"/>
                    <a:pt x="40" y="152"/>
                  </a:cubicBezTo>
                  <a:lnTo>
                    <a:pt x="186" y="35"/>
                  </a:lnTo>
                  <a:cubicBezTo>
                    <a:pt x="186" y="25"/>
                    <a:pt x="196" y="15"/>
                    <a:pt x="186" y="6"/>
                  </a:cubicBezTo>
                  <a:cubicBezTo>
                    <a:pt x="180" y="6"/>
                    <a:pt x="173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5"/>
            <p:cNvSpPr/>
            <p:nvPr/>
          </p:nvSpPr>
          <p:spPr>
            <a:xfrm>
              <a:off x="8345334" y="5788760"/>
              <a:ext cx="23916" cy="32642"/>
            </a:xfrm>
            <a:custGeom>
              <a:avLst/>
              <a:gdLst/>
              <a:ahLst/>
              <a:cxnLst/>
              <a:rect l="l" t="t" r="r" b="b"/>
              <a:pathLst>
                <a:path w="148" h="202" extrusionOk="0">
                  <a:moveTo>
                    <a:pt x="129" y="1"/>
                  </a:moveTo>
                  <a:cubicBezTo>
                    <a:pt x="122" y="1"/>
                    <a:pt x="115" y="8"/>
                    <a:pt x="108" y="15"/>
                  </a:cubicBezTo>
                  <a:lnTo>
                    <a:pt x="10" y="171"/>
                  </a:lnTo>
                  <a:cubicBezTo>
                    <a:pt x="0" y="182"/>
                    <a:pt x="10" y="191"/>
                    <a:pt x="20" y="201"/>
                  </a:cubicBezTo>
                  <a:lnTo>
                    <a:pt x="30" y="201"/>
                  </a:lnTo>
                  <a:cubicBezTo>
                    <a:pt x="30" y="201"/>
                    <a:pt x="39" y="201"/>
                    <a:pt x="39" y="191"/>
                  </a:cubicBezTo>
                  <a:lnTo>
                    <a:pt x="137" y="34"/>
                  </a:lnTo>
                  <a:cubicBezTo>
                    <a:pt x="148" y="25"/>
                    <a:pt x="148" y="5"/>
                    <a:pt x="137" y="5"/>
                  </a:cubicBezTo>
                  <a:cubicBezTo>
                    <a:pt x="135" y="2"/>
                    <a:pt x="132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5"/>
            <p:cNvSpPr/>
            <p:nvPr/>
          </p:nvSpPr>
          <p:spPr>
            <a:xfrm>
              <a:off x="8312046" y="5768884"/>
              <a:ext cx="9696" cy="36681"/>
            </a:xfrm>
            <a:custGeom>
              <a:avLst/>
              <a:gdLst/>
              <a:ahLst/>
              <a:cxnLst/>
              <a:rect l="l" t="t" r="r" b="b"/>
              <a:pathLst>
                <a:path w="60" h="227" extrusionOk="0">
                  <a:moveTo>
                    <a:pt x="49" y="0"/>
                  </a:moveTo>
                  <a:cubicBezTo>
                    <a:pt x="30" y="0"/>
                    <a:pt x="30" y="11"/>
                    <a:pt x="30" y="20"/>
                  </a:cubicBezTo>
                  <a:lnTo>
                    <a:pt x="10" y="207"/>
                  </a:lnTo>
                  <a:cubicBezTo>
                    <a:pt x="1" y="216"/>
                    <a:pt x="10" y="226"/>
                    <a:pt x="20" y="226"/>
                  </a:cubicBezTo>
                  <a:cubicBezTo>
                    <a:pt x="30" y="226"/>
                    <a:pt x="40" y="216"/>
                    <a:pt x="40" y="207"/>
                  </a:cubicBezTo>
                  <a:lnTo>
                    <a:pt x="60" y="20"/>
                  </a:lnTo>
                  <a:cubicBezTo>
                    <a:pt x="60" y="11"/>
                    <a:pt x="60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5"/>
            <p:cNvSpPr/>
            <p:nvPr/>
          </p:nvSpPr>
          <p:spPr>
            <a:xfrm>
              <a:off x="8205880" y="5770500"/>
              <a:ext cx="14543" cy="36520"/>
            </a:xfrm>
            <a:custGeom>
              <a:avLst/>
              <a:gdLst/>
              <a:ahLst/>
              <a:cxnLst/>
              <a:rect l="l" t="t" r="r" b="b"/>
              <a:pathLst>
                <a:path w="90" h="226" extrusionOk="0">
                  <a:moveTo>
                    <a:pt x="20" y="1"/>
                  </a:moveTo>
                  <a:cubicBezTo>
                    <a:pt x="11" y="1"/>
                    <a:pt x="1" y="10"/>
                    <a:pt x="1" y="20"/>
                  </a:cubicBezTo>
                  <a:lnTo>
                    <a:pt x="50" y="206"/>
                  </a:lnTo>
                  <a:cubicBezTo>
                    <a:pt x="50" y="216"/>
                    <a:pt x="60" y="226"/>
                    <a:pt x="70" y="226"/>
                  </a:cubicBezTo>
                  <a:cubicBezTo>
                    <a:pt x="79" y="226"/>
                    <a:pt x="89" y="206"/>
                    <a:pt x="89" y="197"/>
                  </a:cubicBezTo>
                  <a:lnTo>
                    <a:pt x="40" y="10"/>
                  </a:lnTo>
                  <a:cubicBezTo>
                    <a:pt x="40" y="1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5"/>
            <p:cNvSpPr/>
            <p:nvPr/>
          </p:nvSpPr>
          <p:spPr>
            <a:xfrm>
              <a:off x="8158372" y="5788760"/>
              <a:ext cx="27148" cy="30864"/>
            </a:xfrm>
            <a:custGeom>
              <a:avLst/>
              <a:gdLst/>
              <a:ahLst/>
              <a:cxnLst/>
              <a:rect l="l" t="t" r="r" b="b"/>
              <a:pathLst>
                <a:path w="168" h="191" extrusionOk="0">
                  <a:moveTo>
                    <a:pt x="21" y="1"/>
                  </a:moveTo>
                  <a:cubicBezTo>
                    <a:pt x="17" y="1"/>
                    <a:pt x="14" y="2"/>
                    <a:pt x="11" y="5"/>
                  </a:cubicBezTo>
                  <a:cubicBezTo>
                    <a:pt x="1" y="15"/>
                    <a:pt x="1" y="25"/>
                    <a:pt x="11" y="34"/>
                  </a:cubicBezTo>
                  <a:lnTo>
                    <a:pt x="129" y="182"/>
                  </a:lnTo>
                  <a:cubicBezTo>
                    <a:pt x="138" y="182"/>
                    <a:pt x="138" y="191"/>
                    <a:pt x="148" y="191"/>
                  </a:cubicBezTo>
                  <a:cubicBezTo>
                    <a:pt x="148" y="191"/>
                    <a:pt x="158" y="191"/>
                    <a:pt x="158" y="182"/>
                  </a:cubicBezTo>
                  <a:cubicBezTo>
                    <a:pt x="168" y="182"/>
                    <a:pt x="168" y="162"/>
                    <a:pt x="158" y="162"/>
                  </a:cubicBezTo>
                  <a:lnTo>
                    <a:pt x="40" y="5"/>
                  </a:lnTo>
                  <a:cubicBezTo>
                    <a:pt x="34" y="5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5"/>
            <p:cNvSpPr/>
            <p:nvPr/>
          </p:nvSpPr>
          <p:spPr>
            <a:xfrm>
              <a:off x="8082424" y="5867456"/>
              <a:ext cx="33450" cy="21977"/>
            </a:xfrm>
            <a:custGeom>
              <a:avLst/>
              <a:gdLst/>
              <a:ahLst/>
              <a:cxnLst/>
              <a:rect l="l" t="t" r="r" b="b"/>
              <a:pathLst>
                <a:path w="207" h="136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0" y="18"/>
                    <a:pt x="0" y="28"/>
                    <a:pt x="11" y="37"/>
                  </a:cubicBezTo>
                  <a:lnTo>
                    <a:pt x="177" y="135"/>
                  </a:lnTo>
                  <a:lnTo>
                    <a:pt x="207" y="135"/>
                  </a:lnTo>
                  <a:cubicBezTo>
                    <a:pt x="207" y="126"/>
                    <a:pt x="207" y="116"/>
                    <a:pt x="196" y="106"/>
                  </a:cubicBezTo>
                  <a:lnTo>
                    <a:pt x="30" y="8"/>
                  </a:lnTo>
                  <a:cubicBezTo>
                    <a:pt x="25" y="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5"/>
            <p:cNvSpPr/>
            <p:nvPr/>
          </p:nvSpPr>
          <p:spPr>
            <a:xfrm>
              <a:off x="8063356" y="5914479"/>
              <a:ext cx="36681" cy="9696"/>
            </a:xfrm>
            <a:custGeom>
              <a:avLst/>
              <a:gdLst/>
              <a:ahLst/>
              <a:cxnLst/>
              <a:rect l="l" t="t" r="r" b="b"/>
              <a:pathLst>
                <a:path w="227" h="60" extrusionOk="0">
                  <a:moveTo>
                    <a:pt x="20" y="1"/>
                  </a:moveTo>
                  <a:cubicBezTo>
                    <a:pt x="11" y="1"/>
                    <a:pt x="1" y="11"/>
                    <a:pt x="1" y="20"/>
                  </a:cubicBezTo>
                  <a:cubicBezTo>
                    <a:pt x="1" y="31"/>
                    <a:pt x="1" y="31"/>
                    <a:pt x="11" y="40"/>
                  </a:cubicBezTo>
                  <a:lnTo>
                    <a:pt x="207" y="60"/>
                  </a:lnTo>
                  <a:cubicBezTo>
                    <a:pt x="216" y="60"/>
                    <a:pt x="227" y="50"/>
                    <a:pt x="227" y="40"/>
                  </a:cubicBezTo>
                  <a:cubicBezTo>
                    <a:pt x="227" y="31"/>
                    <a:pt x="216" y="20"/>
                    <a:pt x="207" y="2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5"/>
            <p:cNvSpPr/>
            <p:nvPr/>
          </p:nvSpPr>
          <p:spPr>
            <a:xfrm>
              <a:off x="8065134" y="6015959"/>
              <a:ext cx="36520" cy="14382"/>
            </a:xfrm>
            <a:custGeom>
              <a:avLst/>
              <a:gdLst/>
              <a:ahLst/>
              <a:cxnLst/>
              <a:rect l="l" t="t" r="r" b="b"/>
              <a:pathLst>
                <a:path w="226" h="89" extrusionOk="0">
                  <a:moveTo>
                    <a:pt x="196" y="0"/>
                  </a:moveTo>
                  <a:lnTo>
                    <a:pt x="9" y="49"/>
                  </a:lnTo>
                  <a:cubicBezTo>
                    <a:pt x="0" y="49"/>
                    <a:pt x="0" y="59"/>
                    <a:pt x="0" y="69"/>
                  </a:cubicBezTo>
                  <a:cubicBezTo>
                    <a:pt x="0" y="78"/>
                    <a:pt x="9" y="89"/>
                    <a:pt x="20" y="89"/>
                  </a:cubicBezTo>
                  <a:lnTo>
                    <a:pt x="205" y="39"/>
                  </a:lnTo>
                  <a:cubicBezTo>
                    <a:pt x="216" y="39"/>
                    <a:pt x="225" y="30"/>
                    <a:pt x="225" y="20"/>
                  </a:cubicBezTo>
                  <a:cubicBezTo>
                    <a:pt x="216" y="10"/>
                    <a:pt x="205" y="0"/>
                    <a:pt x="1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5"/>
            <p:cNvSpPr/>
            <p:nvPr/>
          </p:nvSpPr>
          <p:spPr>
            <a:xfrm>
              <a:off x="8082424" y="6051186"/>
              <a:ext cx="31834" cy="26663"/>
            </a:xfrm>
            <a:custGeom>
              <a:avLst/>
              <a:gdLst/>
              <a:ahLst/>
              <a:cxnLst/>
              <a:rect l="l" t="t" r="r" b="b"/>
              <a:pathLst>
                <a:path w="197" h="165" extrusionOk="0">
                  <a:moveTo>
                    <a:pt x="172" y="0"/>
                  </a:moveTo>
                  <a:cubicBezTo>
                    <a:pt x="167" y="0"/>
                    <a:pt x="162" y="3"/>
                    <a:pt x="157" y="8"/>
                  </a:cubicBezTo>
                  <a:lnTo>
                    <a:pt x="11" y="125"/>
                  </a:lnTo>
                  <a:cubicBezTo>
                    <a:pt x="0" y="135"/>
                    <a:pt x="0" y="145"/>
                    <a:pt x="11" y="154"/>
                  </a:cubicBezTo>
                  <a:lnTo>
                    <a:pt x="20" y="165"/>
                  </a:lnTo>
                  <a:cubicBezTo>
                    <a:pt x="30" y="165"/>
                    <a:pt x="30" y="154"/>
                    <a:pt x="40" y="154"/>
                  </a:cubicBezTo>
                  <a:lnTo>
                    <a:pt x="187" y="37"/>
                  </a:lnTo>
                  <a:cubicBezTo>
                    <a:pt x="196" y="27"/>
                    <a:pt x="196" y="17"/>
                    <a:pt x="187" y="8"/>
                  </a:cubicBezTo>
                  <a:cubicBezTo>
                    <a:pt x="182" y="3"/>
                    <a:pt x="177" y="0"/>
                    <a:pt x="1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5"/>
            <p:cNvSpPr/>
            <p:nvPr/>
          </p:nvSpPr>
          <p:spPr>
            <a:xfrm>
              <a:off x="8161604" y="6120833"/>
              <a:ext cx="23916" cy="32965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18" y="0"/>
                  </a:moveTo>
                  <a:cubicBezTo>
                    <a:pt x="114" y="0"/>
                    <a:pt x="109" y="3"/>
                    <a:pt x="109" y="8"/>
                  </a:cubicBezTo>
                  <a:lnTo>
                    <a:pt x="11" y="174"/>
                  </a:lnTo>
                  <a:cubicBezTo>
                    <a:pt x="0" y="184"/>
                    <a:pt x="0" y="194"/>
                    <a:pt x="11" y="194"/>
                  </a:cubicBezTo>
                  <a:cubicBezTo>
                    <a:pt x="11" y="204"/>
                    <a:pt x="20" y="204"/>
                    <a:pt x="20" y="204"/>
                  </a:cubicBezTo>
                  <a:cubicBezTo>
                    <a:pt x="30" y="204"/>
                    <a:pt x="30" y="194"/>
                    <a:pt x="40" y="194"/>
                  </a:cubicBezTo>
                  <a:lnTo>
                    <a:pt x="138" y="28"/>
                  </a:lnTo>
                  <a:cubicBezTo>
                    <a:pt x="148" y="17"/>
                    <a:pt x="138" y="8"/>
                    <a:pt x="128" y="8"/>
                  </a:cubicBezTo>
                  <a:cubicBezTo>
                    <a:pt x="128" y="3"/>
                    <a:pt x="123" y="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5"/>
            <p:cNvSpPr/>
            <p:nvPr/>
          </p:nvSpPr>
          <p:spPr>
            <a:xfrm>
              <a:off x="8209112" y="6136184"/>
              <a:ext cx="8080" cy="36681"/>
            </a:xfrm>
            <a:custGeom>
              <a:avLst/>
              <a:gdLst/>
              <a:ahLst/>
              <a:cxnLst/>
              <a:rect l="l" t="t" r="r" b="b"/>
              <a:pathLst>
                <a:path w="50" h="227" extrusionOk="0">
                  <a:moveTo>
                    <a:pt x="40" y="1"/>
                  </a:moveTo>
                  <a:cubicBezTo>
                    <a:pt x="20" y="1"/>
                    <a:pt x="20" y="11"/>
                    <a:pt x="20" y="20"/>
                  </a:cubicBezTo>
                  <a:lnTo>
                    <a:pt x="0" y="207"/>
                  </a:lnTo>
                  <a:cubicBezTo>
                    <a:pt x="0" y="216"/>
                    <a:pt x="0" y="227"/>
                    <a:pt x="11" y="227"/>
                  </a:cubicBezTo>
                  <a:lnTo>
                    <a:pt x="20" y="227"/>
                  </a:lnTo>
                  <a:cubicBezTo>
                    <a:pt x="20" y="227"/>
                    <a:pt x="30" y="227"/>
                    <a:pt x="30" y="216"/>
                  </a:cubicBezTo>
                  <a:lnTo>
                    <a:pt x="50" y="20"/>
                  </a:lnTo>
                  <a:cubicBezTo>
                    <a:pt x="50" y="11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5"/>
            <p:cNvSpPr/>
            <p:nvPr/>
          </p:nvSpPr>
          <p:spPr>
            <a:xfrm>
              <a:off x="8448268" y="6141032"/>
              <a:ext cx="465710" cy="46571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1235"/>
                  </a:moveTo>
                  <a:lnTo>
                    <a:pt x="1480" y="1343"/>
                  </a:lnTo>
                  <a:lnTo>
                    <a:pt x="1588" y="1294"/>
                  </a:lnTo>
                  <a:lnTo>
                    <a:pt x="1588" y="1294"/>
                  </a:lnTo>
                  <a:lnTo>
                    <a:pt x="1539" y="1401"/>
                  </a:lnTo>
                  <a:lnTo>
                    <a:pt x="1647" y="1441"/>
                  </a:lnTo>
                  <a:lnTo>
                    <a:pt x="1539" y="1480"/>
                  </a:lnTo>
                  <a:lnTo>
                    <a:pt x="1588" y="1588"/>
                  </a:lnTo>
                  <a:lnTo>
                    <a:pt x="1480" y="1539"/>
                  </a:lnTo>
                  <a:lnTo>
                    <a:pt x="1441" y="1647"/>
                  </a:lnTo>
                  <a:lnTo>
                    <a:pt x="1401" y="1539"/>
                  </a:lnTo>
                  <a:lnTo>
                    <a:pt x="1294" y="1588"/>
                  </a:lnTo>
                  <a:lnTo>
                    <a:pt x="1294" y="1588"/>
                  </a:lnTo>
                  <a:lnTo>
                    <a:pt x="1343" y="1480"/>
                  </a:lnTo>
                  <a:lnTo>
                    <a:pt x="1235" y="1441"/>
                  </a:lnTo>
                  <a:lnTo>
                    <a:pt x="1343" y="1401"/>
                  </a:lnTo>
                  <a:lnTo>
                    <a:pt x="1294" y="1294"/>
                  </a:lnTo>
                  <a:lnTo>
                    <a:pt x="1401" y="1343"/>
                  </a:lnTo>
                  <a:lnTo>
                    <a:pt x="1441" y="1235"/>
                  </a:lnTo>
                  <a:close/>
                  <a:moveTo>
                    <a:pt x="1441" y="1"/>
                  </a:moveTo>
                  <a:cubicBezTo>
                    <a:pt x="1412" y="1"/>
                    <a:pt x="1382" y="20"/>
                    <a:pt x="1382" y="49"/>
                  </a:cubicBezTo>
                  <a:lnTo>
                    <a:pt x="1382" y="343"/>
                  </a:lnTo>
                  <a:lnTo>
                    <a:pt x="1196" y="197"/>
                  </a:lnTo>
                  <a:cubicBezTo>
                    <a:pt x="1188" y="189"/>
                    <a:pt x="1179" y="186"/>
                    <a:pt x="1170" y="186"/>
                  </a:cubicBezTo>
                  <a:cubicBezTo>
                    <a:pt x="1155" y="186"/>
                    <a:pt x="1139" y="194"/>
                    <a:pt x="1127" y="206"/>
                  </a:cubicBezTo>
                  <a:cubicBezTo>
                    <a:pt x="1107" y="226"/>
                    <a:pt x="1107" y="265"/>
                    <a:pt x="1137" y="284"/>
                  </a:cubicBezTo>
                  <a:lnTo>
                    <a:pt x="1382" y="480"/>
                  </a:lnTo>
                  <a:lnTo>
                    <a:pt x="1382" y="1157"/>
                  </a:lnTo>
                  <a:lnTo>
                    <a:pt x="1235" y="804"/>
                  </a:lnTo>
                  <a:lnTo>
                    <a:pt x="1343" y="618"/>
                  </a:lnTo>
                  <a:cubicBezTo>
                    <a:pt x="1362" y="589"/>
                    <a:pt x="1353" y="559"/>
                    <a:pt x="1323" y="539"/>
                  </a:cubicBezTo>
                  <a:cubicBezTo>
                    <a:pt x="1316" y="537"/>
                    <a:pt x="1309" y="536"/>
                    <a:pt x="1301" y="536"/>
                  </a:cubicBezTo>
                  <a:cubicBezTo>
                    <a:pt x="1280" y="536"/>
                    <a:pt x="1259" y="547"/>
                    <a:pt x="1245" y="569"/>
                  </a:cubicBezTo>
                  <a:lnTo>
                    <a:pt x="1186" y="676"/>
                  </a:lnTo>
                  <a:lnTo>
                    <a:pt x="1118" y="520"/>
                  </a:lnTo>
                  <a:cubicBezTo>
                    <a:pt x="1110" y="498"/>
                    <a:pt x="1092" y="487"/>
                    <a:pt x="1071" y="487"/>
                  </a:cubicBezTo>
                  <a:cubicBezTo>
                    <a:pt x="1064" y="487"/>
                    <a:pt x="1056" y="488"/>
                    <a:pt x="1049" y="491"/>
                  </a:cubicBezTo>
                  <a:cubicBezTo>
                    <a:pt x="1020" y="500"/>
                    <a:pt x="1009" y="539"/>
                    <a:pt x="1020" y="569"/>
                  </a:cubicBezTo>
                  <a:lnTo>
                    <a:pt x="1078" y="716"/>
                  </a:lnTo>
                  <a:cubicBezTo>
                    <a:pt x="951" y="687"/>
                    <a:pt x="951" y="687"/>
                    <a:pt x="941" y="687"/>
                  </a:cubicBezTo>
                  <a:cubicBezTo>
                    <a:pt x="922" y="687"/>
                    <a:pt x="892" y="696"/>
                    <a:pt x="892" y="726"/>
                  </a:cubicBezTo>
                  <a:cubicBezTo>
                    <a:pt x="882" y="755"/>
                    <a:pt x="902" y="785"/>
                    <a:pt x="931" y="794"/>
                  </a:cubicBezTo>
                  <a:lnTo>
                    <a:pt x="1137" y="853"/>
                  </a:lnTo>
                  <a:lnTo>
                    <a:pt x="1284" y="1205"/>
                  </a:lnTo>
                  <a:lnTo>
                    <a:pt x="1284" y="1205"/>
                  </a:lnTo>
                  <a:lnTo>
                    <a:pt x="804" y="726"/>
                  </a:lnTo>
                  <a:lnTo>
                    <a:pt x="843" y="402"/>
                  </a:lnTo>
                  <a:cubicBezTo>
                    <a:pt x="843" y="373"/>
                    <a:pt x="824" y="343"/>
                    <a:pt x="794" y="343"/>
                  </a:cubicBezTo>
                  <a:lnTo>
                    <a:pt x="784" y="343"/>
                  </a:lnTo>
                  <a:cubicBezTo>
                    <a:pt x="755" y="343"/>
                    <a:pt x="735" y="363"/>
                    <a:pt x="735" y="393"/>
                  </a:cubicBezTo>
                  <a:lnTo>
                    <a:pt x="706" y="628"/>
                  </a:lnTo>
                  <a:lnTo>
                    <a:pt x="500" y="422"/>
                  </a:lnTo>
                  <a:cubicBezTo>
                    <a:pt x="490" y="412"/>
                    <a:pt x="475" y="407"/>
                    <a:pt x="461" y="407"/>
                  </a:cubicBezTo>
                  <a:cubicBezTo>
                    <a:pt x="446" y="407"/>
                    <a:pt x="431" y="412"/>
                    <a:pt x="421" y="422"/>
                  </a:cubicBezTo>
                  <a:cubicBezTo>
                    <a:pt x="402" y="441"/>
                    <a:pt x="402" y="471"/>
                    <a:pt x="421" y="500"/>
                  </a:cubicBezTo>
                  <a:lnTo>
                    <a:pt x="628" y="706"/>
                  </a:lnTo>
                  <a:lnTo>
                    <a:pt x="392" y="726"/>
                  </a:lnTo>
                  <a:cubicBezTo>
                    <a:pt x="363" y="735"/>
                    <a:pt x="343" y="765"/>
                    <a:pt x="343" y="794"/>
                  </a:cubicBezTo>
                  <a:cubicBezTo>
                    <a:pt x="343" y="824"/>
                    <a:pt x="373" y="843"/>
                    <a:pt x="402" y="843"/>
                  </a:cubicBezTo>
                  <a:lnTo>
                    <a:pt x="726" y="804"/>
                  </a:lnTo>
                  <a:lnTo>
                    <a:pt x="1205" y="1284"/>
                  </a:lnTo>
                  <a:lnTo>
                    <a:pt x="853" y="1137"/>
                  </a:lnTo>
                  <a:lnTo>
                    <a:pt x="794" y="931"/>
                  </a:lnTo>
                  <a:cubicBezTo>
                    <a:pt x="786" y="907"/>
                    <a:pt x="764" y="890"/>
                    <a:pt x="741" y="890"/>
                  </a:cubicBezTo>
                  <a:cubicBezTo>
                    <a:pt x="736" y="890"/>
                    <a:pt x="731" y="890"/>
                    <a:pt x="726" y="892"/>
                  </a:cubicBezTo>
                  <a:cubicBezTo>
                    <a:pt x="696" y="892"/>
                    <a:pt x="676" y="931"/>
                    <a:pt x="686" y="961"/>
                  </a:cubicBezTo>
                  <a:lnTo>
                    <a:pt x="726" y="1078"/>
                  </a:lnTo>
                  <a:lnTo>
                    <a:pt x="569" y="1020"/>
                  </a:lnTo>
                  <a:cubicBezTo>
                    <a:pt x="561" y="1017"/>
                    <a:pt x="553" y="1016"/>
                    <a:pt x="545" y="1016"/>
                  </a:cubicBezTo>
                  <a:cubicBezTo>
                    <a:pt x="521" y="1016"/>
                    <a:pt x="497" y="1027"/>
                    <a:pt x="490" y="1049"/>
                  </a:cubicBezTo>
                  <a:cubicBezTo>
                    <a:pt x="480" y="1078"/>
                    <a:pt x="490" y="1108"/>
                    <a:pt x="519" y="1118"/>
                  </a:cubicBezTo>
                  <a:lnTo>
                    <a:pt x="676" y="1186"/>
                  </a:lnTo>
                  <a:lnTo>
                    <a:pt x="569" y="1245"/>
                  </a:lnTo>
                  <a:cubicBezTo>
                    <a:pt x="539" y="1264"/>
                    <a:pt x="530" y="1294"/>
                    <a:pt x="549" y="1323"/>
                  </a:cubicBezTo>
                  <a:cubicBezTo>
                    <a:pt x="555" y="1342"/>
                    <a:pt x="574" y="1353"/>
                    <a:pt x="591" y="1353"/>
                  </a:cubicBezTo>
                  <a:cubicBezTo>
                    <a:pt x="601" y="1353"/>
                    <a:pt x="610" y="1350"/>
                    <a:pt x="617" y="1343"/>
                  </a:cubicBezTo>
                  <a:lnTo>
                    <a:pt x="813" y="1235"/>
                  </a:lnTo>
                  <a:lnTo>
                    <a:pt x="1166" y="1382"/>
                  </a:lnTo>
                  <a:lnTo>
                    <a:pt x="480" y="1382"/>
                  </a:lnTo>
                  <a:lnTo>
                    <a:pt x="284" y="1127"/>
                  </a:lnTo>
                  <a:cubicBezTo>
                    <a:pt x="273" y="1116"/>
                    <a:pt x="258" y="1111"/>
                    <a:pt x="242" y="1111"/>
                  </a:cubicBezTo>
                  <a:cubicBezTo>
                    <a:pt x="231" y="1111"/>
                    <a:pt x="218" y="1113"/>
                    <a:pt x="206" y="1118"/>
                  </a:cubicBezTo>
                  <a:cubicBezTo>
                    <a:pt x="186" y="1137"/>
                    <a:pt x="177" y="1176"/>
                    <a:pt x="196" y="1196"/>
                  </a:cubicBezTo>
                  <a:lnTo>
                    <a:pt x="343" y="1382"/>
                  </a:lnTo>
                  <a:lnTo>
                    <a:pt x="49" y="1382"/>
                  </a:lnTo>
                  <a:cubicBezTo>
                    <a:pt x="20" y="1382"/>
                    <a:pt x="0" y="1412"/>
                    <a:pt x="0" y="1441"/>
                  </a:cubicBezTo>
                  <a:cubicBezTo>
                    <a:pt x="0" y="1470"/>
                    <a:pt x="20" y="1490"/>
                    <a:pt x="49" y="1490"/>
                  </a:cubicBezTo>
                  <a:lnTo>
                    <a:pt x="343" y="1490"/>
                  </a:lnTo>
                  <a:lnTo>
                    <a:pt x="196" y="1676"/>
                  </a:lnTo>
                  <a:cubicBezTo>
                    <a:pt x="177" y="1706"/>
                    <a:pt x="186" y="1735"/>
                    <a:pt x="206" y="1754"/>
                  </a:cubicBezTo>
                  <a:cubicBezTo>
                    <a:pt x="219" y="1763"/>
                    <a:pt x="233" y="1768"/>
                    <a:pt x="245" y="1768"/>
                  </a:cubicBezTo>
                  <a:cubicBezTo>
                    <a:pt x="260" y="1768"/>
                    <a:pt x="274" y="1761"/>
                    <a:pt x="284" y="1745"/>
                  </a:cubicBezTo>
                  <a:lnTo>
                    <a:pt x="480" y="1490"/>
                  </a:lnTo>
                  <a:lnTo>
                    <a:pt x="1166" y="1490"/>
                  </a:lnTo>
                  <a:lnTo>
                    <a:pt x="813" y="1637"/>
                  </a:lnTo>
                  <a:lnTo>
                    <a:pt x="617" y="1539"/>
                  </a:lnTo>
                  <a:cubicBezTo>
                    <a:pt x="611" y="1532"/>
                    <a:pt x="601" y="1529"/>
                    <a:pt x="592" y="1529"/>
                  </a:cubicBezTo>
                  <a:cubicBezTo>
                    <a:pt x="574" y="1529"/>
                    <a:pt x="555" y="1539"/>
                    <a:pt x="549" y="1558"/>
                  </a:cubicBezTo>
                  <a:cubicBezTo>
                    <a:pt x="530" y="1578"/>
                    <a:pt x="539" y="1617"/>
                    <a:pt x="569" y="1627"/>
                  </a:cubicBezTo>
                  <a:lnTo>
                    <a:pt x="676" y="1695"/>
                  </a:lnTo>
                  <a:lnTo>
                    <a:pt x="519" y="1754"/>
                  </a:lnTo>
                  <a:cubicBezTo>
                    <a:pt x="490" y="1774"/>
                    <a:pt x="480" y="1804"/>
                    <a:pt x="490" y="1833"/>
                  </a:cubicBezTo>
                  <a:cubicBezTo>
                    <a:pt x="498" y="1855"/>
                    <a:pt x="521" y="1866"/>
                    <a:pt x="546" y="1866"/>
                  </a:cubicBezTo>
                  <a:cubicBezTo>
                    <a:pt x="554" y="1866"/>
                    <a:pt x="561" y="1865"/>
                    <a:pt x="569" y="1862"/>
                  </a:cubicBezTo>
                  <a:lnTo>
                    <a:pt x="726" y="1793"/>
                  </a:lnTo>
                  <a:lnTo>
                    <a:pt x="726" y="1793"/>
                  </a:lnTo>
                  <a:lnTo>
                    <a:pt x="686" y="1921"/>
                  </a:lnTo>
                  <a:cubicBezTo>
                    <a:pt x="676" y="1950"/>
                    <a:pt x="696" y="1980"/>
                    <a:pt x="726" y="1989"/>
                  </a:cubicBezTo>
                  <a:cubicBezTo>
                    <a:pt x="731" y="1991"/>
                    <a:pt x="736" y="1992"/>
                    <a:pt x="741" y="1992"/>
                  </a:cubicBezTo>
                  <a:cubicBezTo>
                    <a:pt x="765" y="1992"/>
                    <a:pt x="786" y="1975"/>
                    <a:pt x="794" y="1950"/>
                  </a:cubicBezTo>
                  <a:lnTo>
                    <a:pt x="853" y="1745"/>
                  </a:lnTo>
                  <a:lnTo>
                    <a:pt x="1205" y="1597"/>
                  </a:lnTo>
                  <a:lnTo>
                    <a:pt x="726" y="2078"/>
                  </a:lnTo>
                  <a:cubicBezTo>
                    <a:pt x="715" y="2078"/>
                    <a:pt x="402" y="2039"/>
                    <a:pt x="402" y="2039"/>
                  </a:cubicBezTo>
                  <a:cubicBezTo>
                    <a:pt x="373" y="2039"/>
                    <a:pt x="343" y="2058"/>
                    <a:pt x="343" y="2087"/>
                  </a:cubicBezTo>
                  <a:cubicBezTo>
                    <a:pt x="343" y="2117"/>
                    <a:pt x="363" y="2146"/>
                    <a:pt x="392" y="2146"/>
                  </a:cubicBezTo>
                  <a:lnTo>
                    <a:pt x="628" y="2176"/>
                  </a:lnTo>
                  <a:lnTo>
                    <a:pt x="421" y="2381"/>
                  </a:lnTo>
                  <a:cubicBezTo>
                    <a:pt x="402" y="2401"/>
                    <a:pt x="402" y="2440"/>
                    <a:pt x="421" y="2460"/>
                  </a:cubicBezTo>
                  <a:cubicBezTo>
                    <a:pt x="431" y="2470"/>
                    <a:pt x="446" y="2474"/>
                    <a:pt x="461" y="2474"/>
                  </a:cubicBezTo>
                  <a:cubicBezTo>
                    <a:pt x="475" y="2474"/>
                    <a:pt x="490" y="2470"/>
                    <a:pt x="500" y="2460"/>
                  </a:cubicBezTo>
                  <a:lnTo>
                    <a:pt x="706" y="2254"/>
                  </a:lnTo>
                  <a:lnTo>
                    <a:pt x="735" y="2490"/>
                  </a:lnTo>
                  <a:cubicBezTo>
                    <a:pt x="735" y="2519"/>
                    <a:pt x="765" y="2538"/>
                    <a:pt x="794" y="2538"/>
                  </a:cubicBezTo>
                  <a:cubicBezTo>
                    <a:pt x="824" y="2529"/>
                    <a:pt x="843" y="2499"/>
                    <a:pt x="843" y="2470"/>
                  </a:cubicBezTo>
                  <a:lnTo>
                    <a:pt x="804" y="2156"/>
                  </a:lnTo>
                  <a:lnTo>
                    <a:pt x="1284" y="1676"/>
                  </a:lnTo>
                  <a:lnTo>
                    <a:pt x="1284" y="1676"/>
                  </a:lnTo>
                  <a:lnTo>
                    <a:pt x="1137" y="2029"/>
                  </a:lnTo>
                  <a:lnTo>
                    <a:pt x="931" y="2087"/>
                  </a:lnTo>
                  <a:cubicBezTo>
                    <a:pt x="902" y="2098"/>
                    <a:pt x="882" y="2127"/>
                    <a:pt x="892" y="2156"/>
                  </a:cubicBezTo>
                  <a:cubicBezTo>
                    <a:pt x="900" y="2180"/>
                    <a:pt x="922" y="2198"/>
                    <a:pt x="946" y="2198"/>
                  </a:cubicBezTo>
                  <a:cubicBezTo>
                    <a:pt x="951" y="2198"/>
                    <a:pt x="956" y="2197"/>
                    <a:pt x="961" y="2196"/>
                  </a:cubicBezTo>
                  <a:lnTo>
                    <a:pt x="1078" y="2156"/>
                  </a:lnTo>
                  <a:lnTo>
                    <a:pt x="1020" y="2313"/>
                  </a:lnTo>
                  <a:cubicBezTo>
                    <a:pt x="1009" y="2342"/>
                    <a:pt x="1020" y="2372"/>
                    <a:pt x="1049" y="2381"/>
                  </a:cubicBezTo>
                  <a:cubicBezTo>
                    <a:pt x="1057" y="2387"/>
                    <a:pt x="1065" y="2389"/>
                    <a:pt x="1073" y="2389"/>
                  </a:cubicBezTo>
                  <a:cubicBezTo>
                    <a:pt x="1093" y="2389"/>
                    <a:pt x="1110" y="2373"/>
                    <a:pt x="1118" y="2352"/>
                  </a:cubicBezTo>
                  <a:lnTo>
                    <a:pt x="1186" y="2196"/>
                  </a:lnTo>
                  <a:lnTo>
                    <a:pt x="1245" y="2313"/>
                  </a:lnTo>
                  <a:cubicBezTo>
                    <a:pt x="1257" y="2332"/>
                    <a:pt x="1274" y="2343"/>
                    <a:pt x="1293" y="2343"/>
                  </a:cubicBezTo>
                  <a:cubicBezTo>
                    <a:pt x="1302" y="2343"/>
                    <a:pt x="1313" y="2340"/>
                    <a:pt x="1323" y="2333"/>
                  </a:cubicBezTo>
                  <a:cubicBezTo>
                    <a:pt x="1353" y="2323"/>
                    <a:pt x="1362" y="2283"/>
                    <a:pt x="1343" y="2254"/>
                  </a:cubicBezTo>
                  <a:lnTo>
                    <a:pt x="1235" y="2068"/>
                  </a:lnTo>
                  <a:lnTo>
                    <a:pt x="1382" y="1715"/>
                  </a:lnTo>
                  <a:lnTo>
                    <a:pt x="1382" y="2392"/>
                  </a:lnTo>
                  <a:lnTo>
                    <a:pt x="1137" y="2597"/>
                  </a:lnTo>
                  <a:cubicBezTo>
                    <a:pt x="1107" y="2617"/>
                    <a:pt x="1107" y="2646"/>
                    <a:pt x="1127" y="2675"/>
                  </a:cubicBezTo>
                  <a:cubicBezTo>
                    <a:pt x="1137" y="2685"/>
                    <a:pt x="1149" y="2690"/>
                    <a:pt x="1161" y="2690"/>
                  </a:cubicBezTo>
                  <a:cubicBezTo>
                    <a:pt x="1174" y="2690"/>
                    <a:pt x="1186" y="2685"/>
                    <a:pt x="1196" y="2675"/>
                  </a:cubicBezTo>
                  <a:lnTo>
                    <a:pt x="1382" y="2538"/>
                  </a:lnTo>
                  <a:lnTo>
                    <a:pt x="1382" y="2823"/>
                  </a:lnTo>
                  <a:cubicBezTo>
                    <a:pt x="1382" y="2852"/>
                    <a:pt x="1412" y="2882"/>
                    <a:pt x="1441" y="2882"/>
                  </a:cubicBezTo>
                  <a:cubicBezTo>
                    <a:pt x="1470" y="2882"/>
                    <a:pt x="1499" y="2852"/>
                    <a:pt x="1499" y="2823"/>
                  </a:cubicBezTo>
                  <a:lnTo>
                    <a:pt x="1499" y="2538"/>
                  </a:lnTo>
                  <a:lnTo>
                    <a:pt x="1676" y="2675"/>
                  </a:lnTo>
                  <a:cubicBezTo>
                    <a:pt x="1691" y="2685"/>
                    <a:pt x="1705" y="2690"/>
                    <a:pt x="1719" y="2690"/>
                  </a:cubicBezTo>
                  <a:cubicBezTo>
                    <a:pt x="1732" y="2690"/>
                    <a:pt x="1744" y="2685"/>
                    <a:pt x="1754" y="2675"/>
                  </a:cubicBezTo>
                  <a:cubicBezTo>
                    <a:pt x="1774" y="2646"/>
                    <a:pt x="1774" y="2617"/>
                    <a:pt x="1745" y="2597"/>
                  </a:cubicBezTo>
                  <a:lnTo>
                    <a:pt x="1499" y="2392"/>
                  </a:lnTo>
                  <a:lnTo>
                    <a:pt x="1499" y="1715"/>
                  </a:lnTo>
                  <a:lnTo>
                    <a:pt x="1637" y="2068"/>
                  </a:lnTo>
                  <a:lnTo>
                    <a:pt x="1539" y="2254"/>
                  </a:lnTo>
                  <a:cubicBezTo>
                    <a:pt x="1519" y="2283"/>
                    <a:pt x="1529" y="2323"/>
                    <a:pt x="1558" y="2333"/>
                  </a:cubicBezTo>
                  <a:cubicBezTo>
                    <a:pt x="1569" y="2340"/>
                    <a:pt x="1579" y="2343"/>
                    <a:pt x="1589" y="2343"/>
                  </a:cubicBezTo>
                  <a:cubicBezTo>
                    <a:pt x="1606" y="2343"/>
                    <a:pt x="1621" y="2332"/>
                    <a:pt x="1627" y="2313"/>
                  </a:cubicBezTo>
                  <a:lnTo>
                    <a:pt x="1695" y="2196"/>
                  </a:lnTo>
                  <a:lnTo>
                    <a:pt x="1764" y="2352"/>
                  </a:lnTo>
                  <a:cubicBezTo>
                    <a:pt x="1771" y="2373"/>
                    <a:pt x="1788" y="2389"/>
                    <a:pt x="1808" y="2389"/>
                  </a:cubicBezTo>
                  <a:cubicBezTo>
                    <a:pt x="1816" y="2389"/>
                    <a:pt x="1824" y="2387"/>
                    <a:pt x="1833" y="2381"/>
                  </a:cubicBezTo>
                  <a:cubicBezTo>
                    <a:pt x="1862" y="2372"/>
                    <a:pt x="1872" y="2342"/>
                    <a:pt x="1862" y="2313"/>
                  </a:cubicBezTo>
                  <a:lnTo>
                    <a:pt x="1793" y="2156"/>
                  </a:lnTo>
                  <a:lnTo>
                    <a:pt x="1921" y="2196"/>
                  </a:lnTo>
                  <a:cubicBezTo>
                    <a:pt x="1926" y="2197"/>
                    <a:pt x="1931" y="2198"/>
                    <a:pt x="1936" y="2198"/>
                  </a:cubicBezTo>
                  <a:cubicBezTo>
                    <a:pt x="1960" y="2198"/>
                    <a:pt x="1982" y="2180"/>
                    <a:pt x="1989" y="2156"/>
                  </a:cubicBezTo>
                  <a:cubicBezTo>
                    <a:pt x="2000" y="2127"/>
                    <a:pt x="1980" y="2098"/>
                    <a:pt x="1950" y="2087"/>
                  </a:cubicBezTo>
                  <a:lnTo>
                    <a:pt x="1745" y="2029"/>
                  </a:lnTo>
                  <a:lnTo>
                    <a:pt x="1597" y="1676"/>
                  </a:lnTo>
                  <a:lnTo>
                    <a:pt x="2078" y="2156"/>
                  </a:lnTo>
                  <a:lnTo>
                    <a:pt x="2039" y="2470"/>
                  </a:lnTo>
                  <a:cubicBezTo>
                    <a:pt x="2039" y="2499"/>
                    <a:pt x="2058" y="2529"/>
                    <a:pt x="2087" y="2538"/>
                  </a:cubicBezTo>
                  <a:cubicBezTo>
                    <a:pt x="2117" y="2538"/>
                    <a:pt x="2146" y="2519"/>
                    <a:pt x="2146" y="2490"/>
                  </a:cubicBezTo>
                  <a:lnTo>
                    <a:pt x="2176" y="2254"/>
                  </a:lnTo>
                  <a:lnTo>
                    <a:pt x="2381" y="2460"/>
                  </a:lnTo>
                  <a:cubicBezTo>
                    <a:pt x="2391" y="2470"/>
                    <a:pt x="2406" y="2474"/>
                    <a:pt x="2420" y="2474"/>
                  </a:cubicBezTo>
                  <a:cubicBezTo>
                    <a:pt x="2435" y="2474"/>
                    <a:pt x="2450" y="2470"/>
                    <a:pt x="2460" y="2460"/>
                  </a:cubicBezTo>
                  <a:cubicBezTo>
                    <a:pt x="2479" y="2440"/>
                    <a:pt x="2479" y="2401"/>
                    <a:pt x="2460" y="2381"/>
                  </a:cubicBezTo>
                  <a:lnTo>
                    <a:pt x="2254" y="2176"/>
                  </a:lnTo>
                  <a:lnTo>
                    <a:pt x="2489" y="2146"/>
                  </a:lnTo>
                  <a:cubicBezTo>
                    <a:pt x="2518" y="2146"/>
                    <a:pt x="2538" y="2117"/>
                    <a:pt x="2538" y="2087"/>
                  </a:cubicBezTo>
                  <a:cubicBezTo>
                    <a:pt x="2529" y="2058"/>
                    <a:pt x="2509" y="2039"/>
                    <a:pt x="2479" y="2039"/>
                  </a:cubicBezTo>
                  <a:lnTo>
                    <a:pt x="2470" y="2039"/>
                  </a:lnTo>
                  <a:lnTo>
                    <a:pt x="2156" y="2078"/>
                  </a:lnTo>
                  <a:lnTo>
                    <a:pt x="1676" y="1597"/>
                  </a:lnTo>
                  <a:lnTo>
                    <a:pt x="2029" y="1745"/>
                  </a:lnTo>
                  <a:lnTo>
                    <a:pt x="2087" y="1950"/>
                  </a:lnTo>
                  <a:cubicBezTo>
                    <a:pt x="2096" y="1975"/>
                    <a:pt x="2117" y="1992"/>
                    <a:pt x="2140" y="1992"/>
                  </a:cubicBezTo>
                  <a:cubicBezTo>
                    <a:pt x="2145" y="1992"/>
                    <a:pt x="2151" y="1991"/>
                    <a:pt x="2156" y="1989"/>
                  </a:cubicBezTo>
                  <a:cubicBezTo>
                    <a:pt x="2185" y="1980"/>
                    <a:pt x="2205" y="1950"/>
                    <a:pt x="2196" y="1921"/>
                  </a:cubicBezTo>
                  <a:lnTo>
                    <a:pt x="2156" y="1793"/>
                  </a:lnTo>
                  <a:lnTo>
                    <a:pt x="2156" y="1793"/>
                  </a:lnTo>
                  <a:lnTo>
                    <a:pt x="2313" y="1862"/>
                  </a:lnTo>
                  <a:cubicBezTo>
                    <a:pt x="2320" y="1865"/>
                    <a:pt x="2328" y="1866"/>
                    <a:pt x="2335" y="1866"/>
                  </a:cubicBezTo>
                  <a:cubicBezTo>
                    <a:pt x="2356" y="1866"/>
                    <a:pt x="2377" y="1855"/>
                    <a:pt x="2391" y="1833"/>
                  </a:cubicBezTo>
                  <a:cubicBezTo>
                    <a:pt x="2401" y="1804"/>
                    <a:pt x="2381" y="1774"/>
                    <a:pt x="2352" y="1754"/>
                  </a:cubicBezTo>
                  <a:lnTo>
                    <a:pt x="2205" y="1695"/>
                  </a:lnTo>
                  <a:lnTo>
                    <a:pt x="2313" y="1627"/>
                  </a:lnTo>
                  <a:cubicBezTo>
                    <a:pt x="2342" y="1617"/>
                    <a:pt x="2352" y="1578"/>
                    <a:pt x="2333" y="1558"/>
                  </a:cubicBezTo>
                  <a:cubicBezTo>
                    <a:pt x="2326" y="1539"/>
                    <a:pt x="2307" y="1529"/>
                    <a:pt x="2290" y="1529"/>
                  </a:cubicBezTo>
                  <a:cubicBezTo>
                    <a:pt x="2280" y="1529"/>
                    <a:pt x="2271" y="1532"/>
                    <a:pt x="2264" y="1539"/>
                  </a:cubicBezTo>
                  <a:lnTo>
                    <a:pt x="2068" y="1637"/>
                  </a:lnTo>
                  <a:lnTo>
                    <a:pt x="1715" y="1490"/>
                  </a:lnTo>
                  <a:lnTo>
                    <a:pt x="2391" y="1490"/>
                  </a:lnTo>
                  <a:lnTo>
                    <a:pt x="2597" y="1745"/>
                  </a:lnTo>
                  <a:cubicBezTo>
                    <a:pt x="2608" y="1761"/>
                    <a:pt x="2621" y="1768"/>
                    <a:pt x="2637" y="1768"/>
                  </a:cubicBezTo>
                  <a:cubicBezTo>
                    <a:pt x="2649" y="1768"/>
                    <a:pt x="2662" y="1763"/>
                    <a:pt x="2675" y="1754"/>
                  </a:cubicBezTo>
                  <a:cubicBezTo>
                    <a:pt x="2695" y="1735"/>
                    <a:pt x="2705" y="1706"/>
                    <a:pt x="2685" y="1676"/>
                  </a:cubicBezTo>
                  <a:lnTo>
                    <a:pt x="2538" y="1490"/>
                  </a:lnTo>
                  <a:lnTo>
                    <a:pt x="2823" y="1490"/>
                  </a:lnTo>
                  <a:cubicBezTo>
                    <a:pt x="2862" y="1490"/>
                    <a:pt x="2881" y="1470"/>
                    <a:pt x="2881" y="1441"/>
                  </a:cubicBezTo>
                  <a:cubicBezTo>
                    <a:pt x="2881" y="1412"/>
                    <a:pt x="2862" y="1382"/>
                    <a:pt x="2823" y="1382"/>
                  </a:cubicBezTo>
                  <a:lnTo>
                    <a:pt x="2538" y="1382"/>
                  </a:lnTo>
                  <a:lnTo>
                    <a:pt x="2685" y="1196"/>
                  </a:lnTo>
                  <a:cubicBezTo>
                    <a:pt x="2705" y="1176"/>
                    <a:pt x="2695" y="1137"/>
                    <a:pt x="2675" y="1118"/>
                  </a:cubicBezTo>
                  <a:cubicBezTo>
                    <a:pt x="2663" y="1113"/>
                    <a:pt x="2651" y="1111"/>
                    <a:pt x="2639" y="1111"/>
                  </a:cubicBezTo>
                  <a:cubicBezTo>
                    <a:pt x="2623" y="1111"/>
                    <a:pt x="2608" y="1116"/>
                    <a:pt x="2597" y="1127"/>
                  </a:cubicBezTo>
                  <a:lnTo>
                    <a:pt x="2391" y="1382"/>
                  </a:lnTo>
                  <a:lnTo>
                    <a:pt x="1715" y="1382"/>
                  </a:lnTo>
                  <a:lnTo>
                    <a:pt x="2068" y="1235"/>
                  </a:lnTo>
                  <a:lnTo>
                    <a:pt x="2264" y="1343"/>
                  </a:lnTo>
                  <a:cubicBezTo>
                    <a:pt x="2271" y="1350"/>
                    <a:pt x="2280" y="1353"/>
                    <a:pt x="2290" y="1353"/>
                  </a:cubicBezTo>
                  <a:cubicBezTo>
                    <a:pt x="2308" y="1353"/>
                    <a:pt x="2326" y="1342"/>
                    <a:pt x="2333" y="1323"/>
                  </a:cubicBezTo>
                  <a:cubicBezTo>
                    <a:pt x="2352" y="1294"/>
                    <a:pt x="2342" y="1264"/>
                    <a:pt x="2313" y="1245"/>
                  </a:cubicBezTo>
                  <a:lnTo>
                    <a:pt x="2205" y="1186"/>
                  </a:lnTo>
                  <a:lnTo>
                    <a:pt x="2352" y="1118"/>
                  </a:lnTo>
                  <a:cubicBezTo>
                    <a:pt x="2381" y="1108"/>
                    <a:pt x="2401" y="1078"/>
                    <a:pt x="2391" y="1049"/>
                  </a:cubicBezTo>
                  <a:cubicBezTo>
                    <a:pt x="2377" y="1027"/>
                    <a:pt x="2356" y="1016"/>
                    <a:pt x="2335" y="1016"/>
                  </a:cubicBezTo>
                  <a:cubicBezTo>
                    <a:pt x="2328" y="1016"/>
                    <a:pt x="2320" y="1017"/>
                    <a:pt x="2313" y="1020"/>
                  </a:cubicBezTo>
                  <a:lnTo>
                    <a:pt x="2156" y="1078"/>
                  </a:lnTo>
                  <a:lnTo>
                    <a:pt x="2196" y="961"/>
                  </a:lnTo>
                  <a:cubicBezTo>
                    <a:pt x="2205" y="931"/>
                    <a:pt x="2185" y="902"/>
                    <a:pt x="2156" y="892"/>
                  </a:cubicBezTo>
                  <a:cubicBezTo>
                    <a:pt x="2146" y="892"/>
                    <a:pt x="2146" y="883"/>
                    <a:pt x="2137" y="883"/>
                  </a:cubicBezTo>
                  <a:cubicBezTo>
                    <a:pt x="2117" y="883"/>
                    <a:pt x="2098" y="902"/>
                    <a:pt x="2087" y="931"/>
                  </a:cubicBezTo>
                  <a:lnTo>
                    <a:pt x="2029" y="1137"/>
                  </a:lnTo>
                  <a:lnTo>
                    <a:pt x="1676" y="1284"/>
                  </a:lnTo>
                  <a:lnTo>
                    <a:pt x="2156" y="804"/>
                  </a:lnTo>
                  <a:lnTo>
                    <a:pt x="2470" y="843"/>
                  </a:lnTo>
                  <a:cubicBezTo>
                    <a:pt x="2499" y="843"/>
                    <a:pt x="2529" y="824"/>
                    <a:pt x="2538" y="794"/>
                  </a:cubicBezTo>
                  <a:cubicBezTo>
                    <a:pt x="2538" y="765"/>
                    <a:pt x="2518" y="735"/>
                    <a:pt x="2489" y="726"/>
                  </a:cubicBezTo>
                  <a:lnTo>
                    <a:pt x="2254" y="706"/>
                  </a:lnTo>
                  <a:lnTo>
                    <a:pt x="2460" y="500"/>
                  </a:lnTo>
                  <a:cubicBezTo>
                    <a:pt x="2479" y="471"/>
                    <a:pt x="2479" y="441"/>
                    <a:pt x="2460" y="422"/>
                  </a:cubicBezTo>
                  <a:cubicBezTo>
                    <a:pt x="2450" y="412"/>
                    <a:pt x="2435" y="407"/>
                    <a:pt x="2420" y="407"/>
                  </a:cubicBezTo>
                  <a:cubicBezTo>
                    <a:pt x="2406" y="407"/>
                    <a:pt x="2391" y="412"/>
                    <a:pt x="2381" y="422"/>
                  </a:cubicBezTo>
                  <a:lnTo>
                    <a:pt x="2176" y="628"/>
                  </a:lnTo>
                  <a:lnTo>
                    <a:pt x="2146" y="393"/>
                  </a:lnTo>
                  <a:cubicBezTo>
                    <a:pt x="2146" y="363"/>
                    <a:pt x="2117" y="343"/>
                    <a:pt x="2098" y="343"/>
                  </a:cubicBezTo>
                  <a:lnTo>
                    <a:pt x="2087" y="343"/>
                  </a:lnTo>
                  <a:cubicBezTo>
                    <a:pt x="2058" y="343"/>
                    <a:pt x="2039" y="373"/>
                    <a:pt x="2039" y="402"/>
                  </a:cubicBezTo>
                  <a:lnTo>
                    <a:pt x="2078" y="726"/>
                  </a:lnTo>
                  <a:lnTo>
                    <a:pt x="1597" y="1205"/>
                  </a:lnTo>
                  <a:lnTo>
                    <a:pt x="1745" y="853"/>
                  </a:lnTo>
                  <a:lnTo>
                    <a:pt x="1950" y="794"/>
                  </a:lnTo>
                  <a:cubicBezTo>
                    <a:pt x="1980" y="785"/>
                    <a:pt x="2000" y="755"/>
                    <a:pt x="1989" y="726"/>
                  </a:cubicBezTo>
                  <a:cubicBezTo>
                    <a:pt x="1980" y="696"/>
                    <a:pt x="1960" y="687"/>
                    <a:pt x="1941" y="687"/>
                  </a:cubicBezTo>
                  <a:cubicBezTo>
                    <a:pt x="1921" y="687"/>
                    <a:pt x="1921" y="687"/>
                    <a:pt x="1793" y="716"/>
                  </a:cubicBezTo>
                  <a:lnTo>
                    <a:pt x="1862" y="569"/>
                  </a:lnTo>
                  <a:cubicBezTo>
                    <a:pt x="1872" y="539"/>
                    <a:pt x="1862" y="500"/>
                    <a:pt x="1833" y="491"/>
                  </a:cubicBezTo>
                  <a:cubicBezTo>
                    <a:pt x="1825" y="488"/>
                    <a:pt x="1818" y="487"/>
                    <a:pt x="1811" y="487"/>
                  </a:cubicBezTo>
                  <a:cubicBezTo>
                    <a:pt x="1790" y="487"/>
                    <a:pt x="1771" y="498"/>
                    <a:pt x="1764" y="520"/>
                  </a:cubicBezTo>
                  <a:lnTo>
                    <a:pt x="1695" y="676"/>
                  </a:lnTo>
                  <a:lnTo>
                    <a:pt x="1637" y="569"/>
                  </a:lnTo>
                  <a:cubicBezTo>
                    <a:pt x="1622" y="547"/>
                    <a:pt x="1602" y="536"/>
                    <a:pt x="1580" y="536"/>
                  </a:cubicBezTo>
                  <a:cubicBezTo>
                    <a:pt x="1573" y="536"/>
                    <a:pt x="1566" y="537"/>
                    <a:pt x="1558" y="539"/>
                  </a:cubicBezTo>
                  <a:cubicBezTo>
                    <a:pt x="1529" y="559"/>
                    <a:pt x="1519" y="589"/>
                    <a:pt x="1539" y="618"/>
                  </a:cubicBezTo>
                  <a:lnTo>
                    <a:pt x="1637" y="804"/>
                  </a:lnTo>
                  <a:lnTo>
                    <a:pt x="1499" y="1157"/>
                  </a:lnTo>
                  <a:lnTo>
                    <a:pt x="1499" y="480"/>
                  </a:lnTo>
                  <a:lnTo>
                    <a:pt x="1745" y="284"/>
                  </a:lnTo>
                  <a:cubicBezTo>
                    <a:pt x="1774" y="265"/>
                    <a:pt x="1774" y="226"/>
                    <a:pt x="1754" y="206"/>
                  </a:cubicBezTo>
                  <a:cubicBezTo>
                    <a:pt x="1742" y="194"/>
                    <a:pt x="1727" y="186"/>
                    <a:pt x="1709" y="186"/>
                  </a:cubicBezTo>
                  <a:cubicBezTo>
                    <a:pt x="1699" y="186"/>
                    <a:pt x="1687" y="189"/>
                    <a:pt x="1676" y="197"/>
                  </a:cubicBezTo>
                  <a:lnTo>
                    <a:pt x="1499" y="343"/>
                  </a:lnTo>
                  <a:lnTo>
                    <a:pt x="1499" y="49"/>
                  </a:lnTo>
                  <a:cubicBezTo>
                    <a:pt x="1499" y="20"/>
                    <a:pt x="1470" y="1"/>
                    <a:pt x="144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5"/>
            <p:cNvSpPr/>
            <p:nvPr/>
          </p:nvSpPr>
          <p:spPr>
            <a:xfrm>
              <a:off x="8312046" y="6486193"/>
              <a:ext cx="103096" cy="96794"/>
            </a:xfrm>
            <a:custGeom>
              <a:avLst/>
              <a:gdLst/>
              <a:ahLst/>
              <a:cxnLst/>
              <a:rect l="l" t="t" r="r" b="b"/>
              <a:pathLst>
                <a:path w="638" h="599" extrusionOk="0">
                  <a:moveTo>
                    <a:pt x="520" y="1"/>
                  </a:moveTo>
                  <a:lnTo>
                    <a:pt x="324" y="99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67" y="216"/>
                  </a:lnTo>
                  <a:lnTo>
                    <a:pt x="1" y="363"/>
                  </a:lnTo>
                  <a:lnTo>
                    <a:pt x="226" y="402"/>
                  </a:lnTo>
                  <a:lnTo>
                    <a:pt x="324" y="598"/>
                  </a:lnTo>
                  <a:lnTo>
                    <a:pt x="422" y="402"/>
                  </a:lnTo>
                  <a:lnTo>
                    <a:pt x="637" y="363"/>
                  </a:lnTo>
                  <a:lnTo>
                    <a:pt x="481" y="216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5"/>
            <p:cNvSpPr/>
            <p:nvPr/>
          </p:nvSpPr>
          <p:spPr>
            <a:xfrm>
              <a:off x="8769675" y="5971521"/>
              <a:ext cx="155290" cy="147534"/>
            </a:xfrm>
            <a:custGeom>
              <a:avLst/>
              <a:gdLst/>
              <a:ahLst/>
              <a:cxnLst/>
              <a:rect l="l" t="t" r="r" b="b"/>
              <a:pathLst>
                <a:path w="961" h="913" extrusionOk="0">
                  <a:moveTo>
                    <a:pt x="775" y="1"/>
                  </a:moveTo>
                  <a:lnTo>
                    <a:pt x="481" y="157"/>
                  </a:lnTo>
                  <a:lnTo>
                    <a:pt x="187" y="1"/>
                  </a:lnTo>
                  <a:lnTo>
                    <a:pt x="187" y="1"/>
                  </a:lnTo>
                  <a:lnTo>
                    <a:pt x="246" y="324"/>
                  </a:lnTo>
                  <a:lnTo>
                    <a:pt x="0" y="560"/>
                  </a:lnTo>
                  <a:lnTo>
                    <a:pt x="334" y="608"/>
                  </a:lnTo>
                  <a:lnTo>
                    <a:pt x="481" y="912"/>
                  </a:lnTo>
                  <a:lnTo>
                    <a:pt x="627" y="608"/>
                  </a:lnTo>
                  <a:lnTo>
                    <a:pt x="961" y="560"/>
                  </a:lnTo>
                  <a:lnTo>
                    <a:pt x="725" y="324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5"/>
            <p:cNvSpPr/>
            <p:nvPr/>
          </p:nvSpPr>
          <p:spPr>
            <a:xfrm>
              <a:off x="8948719" y="6125196"/>
              <a:ext cx="57042" cy="53972"/>
            </a:xfrm>
            <a:custGeom>
              <a:avLst/>
              <a:gdLst/>
              <a:ahLst/>
              <a:cxnLst/>
              <a:rect l="l" t="t" r="r" b="b"/>
              <a:pathLst>
                <a:path w="353" h="334" extrusionOk="0">
                  <a:moveTo>
                    <a:pt x="68" y="1"/>
                  </a:moveTo>
                  <a:lnTo>
                    <a:pt x="88" y="118"/>
                  </a:lnTo>
                  <a:lnTo>
                    <a:pt x="0" y="206"/>
                  </a:lnTo>
                  <a:lnTo>
                    <a:pt x="118" y="226"/>
                  </a:lnTo>
                  <a:lnTo>
                    <a:pt x="176" y="334"/>
                  </a:lnTo>
                  <a:lnTo>
                    <a:pt x="225" y="226"/>
                  </a:lnTo>
                  <a:lnTo>
                    <a:pt x="353" y="206"/>
                  </a:lnTo>
                  <a:lnTo>
                    <a:pt x="264" y="118"/>
                  </a:lnTo>
                  <a:lnTo>
                    <a:pt x="284" y="1"/>
                  </a:lnTo>
                  <a:lnTo>
                    <a:pt x="284" y="1"/>
                  </a:lnTo>
                  <a:lnTo>
                    <a:pt x="176" y="59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5"/>
            <p:cNvSpPr/>
            <p:nvPr/>
          </p:nvSpPr>
          <p:spPr>
            <a:xfrm>
              <a:off x="8199578" y="6237017"/>
              <a:ext cx="73040" cy="67707"/>
            </a:xfrm>
            <a:custGeom>
              <a:avLst/>
              <a:gdLst/>
              <a:ahLst/>
              <a:cxnLst/>
              <a:rect l="l" t="t" r="r" b="b"/>
              <a:pathLst>
                <a:path w="452" h="419" extrusionOk="0">
                  <a:moveTo>
                    <a:pt x="219" y="1"/>
                  </a:moveTo>
                  <a:cubicBezTo>
                    <a:pt x="117" y="1"/>
                    <a:pt x="29" y="75"/>
                    <a:pt x="20" y="180"/>
                  </a:cubicBezTo>
                  <a:cubicBezTo>
                    <a:pt x="1" y="298"/>
                    <a:pt x="79" y="406"/>
                    <a:pt x="197" y="416"/>
                  </a:cubicBezTo>
                  <a:cubicBezTo>
                    <a:pt x="209" y="418"/>
                    <a:pt x="221" y="419"/>
                    <a:pt x="232" y="419"/>
                  </a:cubicBezTo>
                  <a:cubicBezTo>
                    <a:pt x="334" y="419"/>
                    <a:pt x="414" y="345"/>
                    <a:pt x="432" y="239"/>
                  </a:cubicBezTo>
                  <a:cubicBezTo>
                    <a:pt x="451" y="122"/>
                    <a:pt x="373" y="14"/>
                    <a:pt x="255" y="4"/>
                  </a:cubicBezTo>
                  <a:cubicBezTo>
                    <a:pt x="243" y="2"/>
                    <a:pt x="231" y="1"/>
                    <a:pt x="2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5"/>
            <p:cNvSpPr/>
            <p:nvPr/>
          </p:nvSpPr>
          <p:spPr>
            <a:xfrm>
              <a:off x="8163220" y="6345123"/>
              <a:ext cx="57204" cy="53164"/>
            </a:xfrm>
            <a:custGeom>
              <a:avLst/>
              <a:gdLst/>
              <a:ahLst/>
              <a:cxnLst/>
              <a:rect l="l" t="t" r="r" b="b"/>
              <a:pathLst>
                <a:path w="354" h="329" extrusionOk="0">
                  <a:moveTo>
                    <a:pt x="178" y="0"/>
                  </a:moveTo>
                  <a:cubicBezTo>
                    <a:pt x="97" y="0"/>
                    <a:pt x="28" y="57"/>
                    <a:pt x="10" y="138"/>
                  </a:cubicBezTo>
                  <a:cubicBezTo>
                    <a:pt x="1" y="227"/>
                    <a:pt x="59" y="315"/>
                    <a:pt x="157" y="325"/>
                  </a:cubicBezTo>
                  <a:cubicBezTo>
                    <a:pt x="168" y="327"/>
                    <a:pt x="178" y="328"/>
                    <a:pt x="187" y="328"/>
                  </a:cubicBezTo>
                  <a:cubicBezTo>
                    <a:pt x="263" y="328"/>
                    <a:pt x="326" y="265"/>
                    <a:pt x="343" y="188"/>
                  </a:cubicBezTo>
                  <a:cubicBezTo>
                    <a:pt x="353" y="99"/>
                    <a:pt x="295" y="11"/>
                    <a:pt x="197" y="1"/>
                  </a:cubicBezTo>
                  <a:cubicBezTo>
                    <a:pt x="190" y="1"/>
                    <a:pt x="184" y="0"/>
                    <a:pt x="17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5"/>
            <p:cNvSpPr/>
            <p:nvPr/>
          </p:nvSpPr>
          <p:spPr>
            <a:xfrm>
              <a:off x="8155302" y="6444825"/>
              <a:ext cx="38136" cy="35389"/>
            </a:xfrm>
            <a:custGeom>
              <a:avLst/>
              <a:gdLst/>
              <a:ahLst/>
              <a:cxnLst/>
              <a:rect l="l" t="t" r="r" b="b"/>
              <a:pathLst>
                <a:path w="236" h="219" extrusionOk="0">
                  <a:moveTo>
                    <a:pt x="122" y="1"/>
                  </a:moveTo>
                  <a:cubicBezTo>
                    <a:pt x="69" y="1"/>
                    <a:pt x="19" y="46"/>
                    <a:pt x="10" y="100"/>
                  </a:cubicBezTo>
                  <a:cubicBezTo>
                    <a:pt x="0" y="159"/>
                    <a:pt x="50" y="207"/>
                    <a:pt x="108" y="218"/>
                  </a:cubicBezTo>
                  <a:cubicBezTo>
                    <a:pt x="114" y="219"/>
                    <a:pt x="120" y="219"/>
                    <a:pt x="126" y="219"/>
                  </a:cubicBezTo>
                  <a:cubicBezTo>
                    <a:pt x="177" y="219"/>
                    <a:pt x="217" y="182"/>
                    <a:pt x="226" y="129"/>
                  </a:cubicBezTo>
                  <a:cubicBezTo>
                    <a:pt x="235" y="70"/>
                    <a:pt x="196" y="11"/>
                    <a:pt x="137" y="2"/>
                  </a:cubicBezTo>
                  <a:cubicBezTo>
                    <a:pt x="132" y="1"/>
                    <a:pt x="127" y="1"/>
                    <a:pt x="1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5"/>
            <p:cNvSpPr/>
            <p:nvPr/>
          </p:nvSpPr>
          <p:spPr>
            <a:xfrm>
              <a:off x="8522601" y="5904945"/>
              <a:ext cx="71424" cy="68515"/>
            </a:xfrm>
            <a:custGeom>
              <a:avLst/>
              <a:gdLst/>
              <a:ahLst/>
              <a:cxnLst/>
              <a:rect l="l" t="t" r="r" b="b"/>
              <a:pathLst>
                <a:path w="442" h="424" extrusionOk="0">
                  <a:moveTo>
                    <a:pt x="223" y="0"/>
                  </a:moveTo>
                  <a:cubicBezTo>
                    <a:pt x="217" y="0"/>
                    <a:pt x="212" y="1"/>
                    <a:pt x="207" y="1"/>
                  </a:cubicBezTo>
                  <a:cubicBezTo>
                    <a:pt x="89" y="11"/>
                    <a:pt x="1" y="119"/>
                    <a:pt x="11" y="236"/>
                  </a:cubicBezTo>
                  <a:cubicBezTo>
                    <a:pt x="20" y="339"/>
                    <a:pt x="109" y="424"/>
                    <a:pt x="219" y="424"/>
                  </a:cubicBezTo>
                  <a:cubicBezTo>
                    <a:pt x="224" y="424"/>
                    <a:pt x="230" y="423"/>
                    <a:pt x="236" y="423"/>
                  </a:cubicBezTo>
                  <a:cubicBezTo>
                    <a:pt x="353" y="413"/>
                    <a:pt x="442" y="315"/>
                    <a:pt x="432" y="197"/>
                  </a:cubicBezTo>
                  <a:cubicBezTo>
                    <a:pt x="423" y="85"/>
                    <a:pt x="325" y="0"/>
                    <a:pt x="2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5"/>
            <p:cNvSpPr/>
            <p:nvPr/>
          </p:nvSpPr>
          <p:spPr>
            <a:xfrm>
              <a:off x="8633453" y="5874889"/>
              <a:ext cx="55588" cy="52679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175" y="0"/>
                  </a:moveTo>
                  <a:cubicBezTo>
                    <a:pt x="169" y="0"/>
                    <a:pt x="163" y="1"/>
                    <a:pt x="157" y="1"/>
                  </a:cubicBezTo>
                  <a:cubicBezTo>
                    <a:pt x="70" y="1"/>
                    <a:pt x="1" y="89"/>
                    <a:pt x="11" y="178"/>
                  </a:cubicBezTo>
                  <a:cubicBezTo>
                    <a:pt x="11" y="260"/>
                    <a:pt x="87" y="325"/>
                    <a:pt x="170" y="325"/>
                  </a:cubicBezTo>
                  <a:cubicBezTo>
                    <a:pt x="175" y="325"/>
                    <a:pt x="181" y="325"/>
                    <a:pt x="187" y="324"/>
                  </a:cubicBezTo>
                  <a:cubicBezTo>
                    <a:pt x="275" y="315"/>
                    <a:pt x="344" y="236"/>
                    <a:pt x="334" y="148"/>
                  </a:cubicBezTo>
                  <a:cubicBezTo>
                    <a:pt x="325" y="66"/>
                    <a:pt x="256" y="0"/>
                    <a:pt x="1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5"/>
            <p:cNvSpPr/>
            <p:nvPr/>
          </p:nvSpPr>
          <p:spPr>
            <a:xfrm>
              <a:off x="8734771" y="5871657"/>
              <a:ext cx="36681" cy="35227"/>
            </a:xfrm>
            <a:custGeom>
              <a:avLst/>
              <a:gdLst/>
              <a:ahLst/>
              <a:cxnLst/>
              <a:rect l="l" t="t" r="r" b="b"/>
              <a:pathLst>
                <a:path w="227" h="218" extrusionOk="0">
                  <a:moveTo>
                    <a:pt x="114" y="0"/>
                  </a:moveTo>
                  <a:cubicBezTo>
                    <a:pt x="109" y="0"/>
                    <a:pt x="104" y="1"/>
                    <a:pt x="99" y="2"/>
                  </a:cubicBezTo>
                  <a:cubicBezTo>
                    <a:pt x="40" y="2"/>
                    <a:pt x="1" y="61"/>
                    <a:pt x="1" y="119"/>
                  </a:cubicBezTo>
                  <a:cubicBezTo>
                    <a:pt x="11" y="178"/>
                    <a:pt x="60" y="217"/>
                    <a:pt x="118" y="217"/>
                  </a:cubicBezTo>
                  <a:cubicBezTo>
                    <a:pt x="177" y="207"/>
                    <a:pt x="227" y="158"/>
                    <a:pt x="216" y="100"/>
                  </a:cubicBezTo>
                  <a:cubicBezTo>
                    <a:pt x="216" y="46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5"/>
            <p:cNvSpPr/>
            <p:nvPr/>
          </p:nvSpPr>
          <p:spPr>
            <a:xfrm>
              <a:off x="5417449" y="6205669"/>
              <a:ext cx="2706351" cy="317044"/>
            </a:xfrm>
            <a:custGeom>
              <a:avLst/>
              <a:gdLst/>
              <a:ahLst/>
              <a:cxnLst/>
              <a:rect l="l" t="t" r="r" b="b"/>
              <a:pathLst>
                <a:path w="16748" h="1962" extrusionOk="0">
                  <a:moveTo>
                    <a:pt x="15879" y="1"/>
                  </a:moveTo>
                  <a:cubicBezTo>
                    <a:pt x="15711" y="1"/>
                    <a:pt x="15526" y="46"/>
                    <a:pt x="15327" y="139"/>
                  </a:cubicBezTo>
                  <a:cubicBezTo>
                    <a:pt x="15179" y="208"/>
                    <a:pt x="15072" y="335"/>
                    <a:pt x="15013" y="483"/>
                  </a:cubicBezTo>
                  <a:cubicBezTo>
                    <a:pt x="14954" y="649"/>
                    <a:pt x="14954" y="805"/>
                    <a:pt x="15023" y="943"/>
                  </a:cubicBezTo>
                  <a:cubicBezTo>
                    <a:pt x="15111" y="1110"/>
                    <a:pt x="15288" y="1227"/>
                    <a:pt x="15562" y="1306"/>
                  </a:cubicBezTo>
                  <a:cubicBezTo>
                    <a:pt x="15568" y="1307"/>
                    <a:pt x="15575" y="1308"/>
                    <a:pt x="15582" y="1308"/>
                  </a:cubicBezTo>
                  <a:cubicBezTo>
                    <a:pt x="15616" y="1308"/>
                    <a:pt x="15651" y="1288"/>
                    <a:pt x="15660" y="1247"/>
                  </a:cubicBezTo>
                  <a:cubicBezTo>
                    <a:pt x="15669" y="1208"/>
                    <a:pt x="15650" y="1158"/>
                    <a:pt x="15601" y="1149"/>
                  </a:cubicBezTo>
                  <a:cubicBezTo>
                    <a:pt x="15375" y="1090"/>
                    <a:pt x="15238" y="992"/>
                    <a:pt x="15170" y="874"/>
                  </a:cubicBezTo>
                  <a:cubicBezTo>
                    <a:pt x="15121" y="776"/>
                    <a:pt x="15121" y="659"/>
                    <a:pt x="15170" y="531"/>
                  </a:cubicBezTo>
                  <a:cubicBezTo>
                    <a:pt x="15209" y="424"/>
                    <a:pt x="15288" y="345"/>
                    <a:pt x="15395" y="287"/>
                  </a:cubicBezTo>
                  <a:cubicBezTo>
                    <a:pt x="15575" y="208"/>
                    <a:pt x="15737" y="167"/>
                    <a:pt x="15880" y="167"/>
                  </a:cubicBezTo>
                  <a:cubicBezTo>
                    <a:pt x="15971" y="167"/>
                    <a:pt x="16054" y="184"/>
                    <a:pt x="16130" y="218"/>
                  </a:cubicBezTo>
                  <a:cubicBezTo>
                    <a:pt x="16385" y="326"/>
                    <a:pt x="16483" y="600"/>
                    <a:pt x="16483" y="600"/>
                  </a:cubicBezTo>
                  <a:cubicBezTo>
                    <a:pt x="16581" y="992"/>
                    <a:pt x="16542" y="1295"/>
                    <a:pt x="16365" y="1502"/>
                  </a:cubicBezTo>
                  <a:cubicBezTo>
                    <a:pt x="16136" y="1768"/>
                    <a:pt x="15717" y="1798"/>
                    <a:pt x="15534" y="1798"/>
                  </a:cubicBezTo>
                  <a:cubicBezTo>
                    <a:pt x="15482" y="1798"/>
                    <a:pt x="15449" y="1796"/>
                    <a:pt x="15444" y="1796"/>
                  </a:cubicBezTo>
                  <a:lnTo>
                    <a:pt x="89" y="1796"/>
                  </a:lnTo>
                  <a:cubicBezTo>
                    <a:pt x="40" y="1796"/>
                    <a:pt x="1" y="1835"/>
                    <a:pt x="1" y="1883"/>
                  </a:cubicBezTo>
                  <a:cubicBezTo>
                    <a:pt x="1" y="1923"/>
                    <a:pt x="40" y="1962"/>
                    <a:pt x="89" y="1962"/>
                  </a:cubicBezTo>
                  <a:lnTo>
                    <a:pt x="15542" y="1962"/>
                  </a:lnTo>
                  <a:cubicBezTo>
                    <a:pt x="15748" y="1962"/>
                    <a:pt x="16218" y="1923"/>
                    <a:pt x="16492" y="1609"/>
                  </a:cubicBezTo>
                  <a:cubicBezTo>
                    <a:pt x="16699" y="1364"/>
                    <a:pt x="16747" y="1012"/>
                    <a:pt x="16640" y="551"/>
                  </a:cubicBezTo>
                  <a:cubicBezTo>
                    <a:pt x="16630" y="541"/>
                    <a:pt x="16522" y="208"/>
                    <a:pt x="16199" y="61"/>
                  </a:cubicBezTo>
                  <a:cubicBezTo>
                    <a:pt x="16100" y="21"/>
                    <a:pt x="15993" y="1"/>
                    <a:pt x="1587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5"/>
            <p:cNvSpPr/>
            <p:nvPr/>
          </p:nvSpPr>
          <p:spPr>
            <a:xfrm>
              <a:off x="6811018" y="6422849"/>
              <a:ext cx="823475" cy="25532"/>
            </a:xfrm>
            <a:custGeom>
              <a:avLst/>
              <a:gdLst/>
              <a:ahLst/>
              <a:cxnLst/>
              <a:rect l="l" t="t" r="r" b="b"/>
              <a:pathLst>
                <a:path w="5096" h="158" extrusionOk="0">
                  <a:moveTo>
                    <a:pt x="79" y="1"/>
                  </a:moveTo>
                  <a:cubicBezTo>
                    <a:pt x="29" y="1"/>
                    <a:pt x="0" y="30"/>
                    <a:pt x="0" y="79"/>
                  </a:cubicBezTo>
                  <a:cubicBezTo>
                    <a:pt x="0" y="118"/>
                    <a:pt x="29" y="158"/>
                    <a:pt x="79" y="158"/>
                  </a:cubicBezTo>
                  <a:lnTo>
                    <a:pt x="5017" y="158"/>
                  </a:lnTo>
                  <a:cubicBezTo>
                    <a:pt x="5066" y="158"/>
                    <a:pt x="5096" y="118"/>
                    <a:pt x="5096" y="79"/>
                  </a:cubicBezTo>
                  <a:cubicBezTo>
                    <a:pt x="5096" y="30"/>
                    <a:pt x="5066" y="1"/>
                    <a:pt x="501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5"/>
            <p:cNvSpPr/>
            <p:nvPr/>
          </p:nvSpPr>
          <p:spPr>
            <a:xfrm>
              <a:off x="5843406" y="6687214"/>
              <a:ext cx="617768" cy="22461"/>
            </a:xfrm>
            <a:custGeom>
              <a:avLst/>
              <a:gdLst/>
              <a:ahLst/>
              <a:cxnLst/>
              <a:rect l="l" t="t" r="r" b="b"/>
              <a:pathLst>
                <a:path w="3823" h="139" extrusionOk="0">
                  <a:moveTo>
                    <a:pt x="69" y="1"/>
                  </a:moveTo>
                  <a:cubicBezTo>
                    <a:pt x="30" y="1"/>
                    <a:pt x="0" y="31"/>
                    <a:pt x="0" y="70"/>
                  </a:cubicBezTo>
                  <a:cubicBezTo>
                    <a:pt x="0" y="109"/>
                    <a:pt x="30" y="138"/>
                    <a:pt x="69" y="138"/>
                  </a:cubicBezTo>
                  <a:lnTo>
                    <a:pt x="3754" y="138"/>
                  </a:lnTo>
                  <a:cubicBezTo>
                    <a:pt x="3783" y="138"/>
                    <a:pt x="3822" y="109"/>
                    <a:pt x="3822" y="70"/>
                  </a:cubicBezTo>
                  <a:cubicBezTo>
                    <a:pt x="3822" y="31"/>
                    <a:pt x="3783" y="1"/>
                    <a:pt x="375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5"/>
            <p:cNvSpPr/>
            <p:nvPr/>
          </p:nvSpPr>
          <p:spPr>
            <a:xfrm>
              <a:off x="8511612" y="3113438"/>
              <a:ext cx="332719" cy="2698433"/>
            </a:xfrm>
            <a:custGeom>
              <a:avLst/>
              <a:gdLst/>
              <a:ahLst/>
              <a:cxnLst/>
              <a:rect l="l" t="t" r="r" b="b"/>
              <a:pathLst>
                <a:path w="2059" h="16699" extrusionOk="0">
                  <a:moveTo>
                    <a:pt x="1921" y="0"/>
                  </a:moveTo>
                  <a:cubicBezTo>
                    <a:pt x="1872" y="0"/>
                    <a:pt x="1843" y="40"/>
                    <a:pt x="1843" y="79"/>
                  </a:cubicBezTo>
                  <a:lnTo>
                    <a:pt x="1843" y="15453"/>
                  </a:lnTo>
                  <a:cubicBezTo>
                    <a:pt x="1843" y="15464"/>
                    <a:pt x="1891" y="16061"/>
                    <a:pt x="1539" y="16365"/>
                  </a:cubicBezTo>
                  <a:cubicBezTo>
                    <a:pt x="1413" y="16479"/>
                    <a:pt x="1242" y="16535"/>
                    <a:pt x="1032" y="16535"/>
                  </a:cubicBezTo>
                  <a:cubicBezTo>
                    <a:pt x="916" y="16535"/>
                    <a:pt x="787" y="16518"/>
                    <a:pt x="647" y="16483"/>
                  </a:cubicBezTo>
                  <a:cubicBezTo>
                    <a:pt x="637" y="16483"/>
                    <a:pt x="373" y="16394"/>
                    <a:pt x="255" y="16130"/>
                  </a:cubicBezTo>
                  <a:cubicBezTo>
                    <a:pt x="167" y="15934"/>
                    <a:pt x="196" y="15689"/>
                    <a:pt x="334" y="15395"/>
                  </a:cubicBezTo>
                  <a:cubicBezTo>
                    <a:pt x="382" y="15287"/>
                    <a:pt x="471" y="15209"/>
                    <a:pt x="578" y="15170"/>
                  </a:cubicBezTo>
                  <a:cubicBezTo>
                    <a:pt x="642" y="15145"/>
                    <a:pt x="701" y="15133"/>
                    <a:pt x="756" y="15133"/>
                  </a:cubicBezTo>
                  <a:cubicBezTo>
                    <a:pt x="811" y="15133"/>
                    <a:pt x="862" y="15145"/>
                    <a:pt x="911" y="15170"/>
                  </a:cubicBezTo>
                  <a:cubicBezTo>
                    <a:pt x="1039" y="15228"/>
                    <a:pt x="1127" y="15375"/>
                    <a:pt x="1196" y="15601"/>
                  </a:cubicBezTo>
                  <a:cubicBezTo>
                    <a:pt x="1204" y="15642"/>
                    <a:pt x="1233" y="15662"/>
                    <a:pt x="1271" y="15662"/>
                  </a:cubicBezTo>
                  <a:cubicBezTo>
                    <a:pt x="1278" y="15662"/>
                    <a:pt x="1286" y="15661"/>
                    <a:pt x="1294" y="15660"/>
                  </a:cubicBezTo>
                  <a:cubicBezTo>
                    <a:pt x="1333" y="15649"/>
                    <a:pt x="1362" y="15601"/>
                    <a:pt x="1353" y="15562"/>
                  </a:cubicBezTo>
                  <a:cubicBezTo>
                    <a:pt x="1274" y="15287"/>
                    <a:pt x="1147" y="15111"/>
                    <a:pt x="990" y="15022"/>
                  </a:cubicBezTo>
                  <a:cubicBezTo>
                    <a:pt x="919" y="14987"/>
                    <a:pt x="842" y="14970"/>
                    <a:pt x="761" y="14970"/>
                  </a:cubicBezTo>
                  <a:cubicBezTo>
                    <a:pt x="685" y="14970"/>
                    <a:pt x="604" y="14985"/>
                    <a:pt x="519" y="15013"/>
                  </a:cubicBezTo>
                  <a:cubicBezTo>
                    <a:pt x="373" y="15072"/>
                    <a:pt x="255" y="15179"/>
                    <a:pt x="186" y="15326"/>
                  </a:cubicBezTo>
                  <a:cubicBezTo>
                    <a:pt x="29" y="15660"/>
                    <a:pt x="0" y="15954"/>
                    <a:pt x="108" y="16198"/>
                  </a:cubicBezTo>
                  <a:cubicBezTo>
                    <a:pt x="255" y="16522"/>
                    <a:pt x="578" y="16629"/>
                    <a:pt x="598" y="16640"/>
                  </a:cubicBezTo>
                  <a:cubicBezTo>
                    <a:pt x="755" y="16679"/>
                    <a:pt x="902" y="16698"/>
                    <a:pt x="1029" y="16698"/>
                  </a:cubicBezTo>
                  <a:cubicBezTo>
                    <a:pt x="1284" y="16698"/>
                    <a:pt x="1490" y="16629"/>
                    <a:pt x="1647" y="16483"/>
                  </a:cubicBezTo>
                  <a:cubicBezTo>
                    <a:pt x="2058" y="16130"/>
                    <a:pt x="2009" y="15464"/>
                    <a:pt x="1999" y="15444"/>
                  </a:cubicBezTo>
                  <a:lnTo>
                    <a:pt x="1999" y="79"/>
                  </a:lnTo>
                  <a:cubicBezTo>
                    <a:pt x="1999" y="40"/>
                    <a:pt x="1970" y="0"/>
                    <a:pt x="192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5"/>
            <p:cNvSpPr/>
            <p:nvPr/>
          </p:nvSpPr>
          <p:spPr>
            <a:xfrm>
              <a:off x="8734771" y="4506848"/>
              <a:ext cx="27148" cy="823637"/>
            </a:xfrm>
            <a:custGeom>
              <a:avLst/>
              <a:gdLst/>
              <a:ahLst/>
              <a:cxnLst/>
              <a:rect l="l" t="t" r="r" b="b"/>
              <a:pathLst>
                <a:path w="168" h="5097" extrusionOk="0">
                  <a:moveTo>
                    <a:pt x="79" y="1"/>
                  </a:moveTo>
                  <a:cubicBezTo>
                    <a:pt x="40" y="1"/>
                    <a:pt x="1" y="30"/>
                    <a:pt x="1" y="79"/>
                  </a:cubicBezTo>
                  <a:lnTo>
                    <a:pt x="1" y="5018"/>
                  </a:lnTo>
                  <a:cubicBezTo>
                    <a:pt x="1" y="5067"/>
                    <a:pt x="40" y="5096"/>
                    <a:pt x="79" y="5096"/>
                  </a:cubicBezTo>
                  <a:cubicBezTo>
                    <a:pt x="129" y="5096"/>
                    <a:pt x="168" y="5067"/>
                    <a:pt x="168" y="5018"/>
                  </a:cubicBezTo>
                  <a:lnTo>
                    <a:pt x="168" y="79"/>
                  </a:lnTo>
                  <a:cubicBezTo>
                    <a:pt x="168" y="30"/>
                    <a:pt x="129" y="1"/>
                    <a:pt x="7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5"/>
            <p:cNvSpPr/>
            <p:nvPr/>
          </p:nvSpPr>
          <p:spPr>
            <a:xfrm>
              <a:off x="8999297" y="3539395"/>
              <a:ext cx="23916" cy="617607"/>
            </a:xfrm>
            <a:custGeom>
              <a:avLst/>
              <a:gdLst/>
              <a:ahLst/>
              <a:cxnLst/>
              <a:rect l="l" t="t" r="r" b="b"/>
              <a:pathLst>
                <a:path w="148" h="3822" extrusionOk="0">
                  <a:moveTo>
                    <a:pt x="79" y="0"/>
                  </a:moveTo>
                  <a:cubicBezTo>
                    <a:pt x="40" y="0"/>
                    <a:pt x="1" y="30"/>
                    <a:pt x="1" y="69"/>
                  </a:cubicBezTo>
                  <a:lnTo>
                    <a:pt x="1" y="3743"/>
                  </a:lnTo>
                  <a:cubicBezTo>
                    <a:pt x="1" y="3783"/>
                    <a:pt x="40" y="3822"/>
                    <a:pt x="79" y="3822"/>
                  </a:cubicBezTo>
                  <a:cubicBezTo>
                    <a:pt x="108" y="3822"/>
                    <a:pt x="147" y="3783"/>
                    <a:pt x="147" y="3743"/>
                  </a:cubicBezTo>
                  <a:lnTo>
                    <a:pt x="147" y="69"/>
                  </a:lnTo>
                  <a:cubicBezTo>
                    <a:pt x="147" y="30"/>
                    <a:pt x="108" y="0"/>
                    <a:pt x="79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5"/>
            <p:cNvSpPr/>
            <p:nvPr/>
          </p:nvSpPr>
          <p:spPr>
            <a:xfrm>
              <a:off x="192050" y="2891733"/>
              <a:ext cx="4536709" cy="3745068"/>
            </a:xfrm>
            <a:custGeom>
              <a:avLst/>
              <a:gdLst/>
              <a:ahLst/>
              <a:cxnLst/>
              <a:rect l="l" t="t" r="r" b="b"/>
              <a:pathLst>
                <a:path w="28075" h="23176" extrusionOk="0">
                  <a:moveTo>
                    <a:pt x="79" y="1"/>
                  </a:moveTo>
                  <a:cubicBezTo>
                    <a:pt x="40" y="1"/>
                    <a:pt x="0" y="30"/>
                    <a:pt x="0" y="79"/>
                  </a:cubicBezTo>
                  <a:lnTo>
                    <a:pt x="0" y="18589"/>
                  </a:lnTo>
                  <a:cubicBezTo>
                    <a:pt x="0" y="18629"/>
                    <a:pt x="29" y="18668"/>
                    <a:pt x="69" y="18668"/>
                  </a:cubicBezTo>
                  <a:cubicBezTo>
                    <a:pt x="3557" y="19266"/>
                    <a:pt x="4606" y="23077"/>
                    <a:pt x="4615" y="23117"/>
                  </a:cubicBezTo>
                  <a:cubicBezTo>
                    <a:pt x="4626" y="23156"/>
                    <a:pt x="4665" y="23175"/>
                    <a:pt x="4694" y="23175"/>
                  </a:cubicBezTo>
                  <a:lnTo>
                    <a:pt x="27996" y="23175"/>
                  </a:lnTo>
                  <a:cubicBezTo>
                    <a:pt x="28046" y="23175"/>
                    <a:pt x="28075" y="23146"/>
                    <a:pt x="28075" y="23097"/>
                  </a:cubicBezTo>
                  <a:cubicBezTo>
                    <a:pt x="28075" y="23048"/>
                    <a:pt x="28046" y="23019"/>
                    <a:pt x="27996" y="23019"/>
                  </a:cubicBezTo>
                  <a:lnTo>
                    <a:pt x="4763" y="23019"/>
                  </a:lnTo>
                  <a:cubicBezTo>
                    <a:pt x="4606" y="22519"/>
                    <a:pt x="3459" y="19129"/>
                    <a:pt x="167" y="18521"/>
                  </a:cubicBezTo>
                  <a:lnTo>
                    <a:pt x="167" y="79"/>
                  </a:lnTo>
                  <a:cubicBezTo>
                    <a:pt x="167" y="30"/>
                    <a:pt x="127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5"/>
            <p:cNvSpPr/>
            <p:nvPr/>
          </p:nvSpPr>
          <p:spPr>
            <a:xfrm>
              <a:off x="752612" y="5857599"/>
              <a:ext cx="261295" cy="248691"/>
            </a:xfrm>
            <a:custGeom>
              <a:avLst/>
              <a:gdLst/>
              <a:ahLst/>
              <a:cxnLst/>
              <a:rect l="l" t="t" r="r" b="b"/>
              <a:pathLst>
                <a:path w="1617" h="1539" extrusionOk="0">
                  <a:moveTo>
                    <a:pt x="1264" y="59"/>
                  </a:moveTo>
                  <a:lnTo>
                    <a:pt x="1186" y="559"/>
                  </a:lnTo>
                  <a:cubicBezTo>
                    <a:pt x="1176" y="568"/>
                    <a:pt x="1186" y="568"/>
                    <a:pt x="1186" y="579"/>
                  </a:cubicBezTo>
                  <a:lnTo>
                    <a:pt x="1549" y="931"/>
                  </a:lnTo>
                  <a:lnTo>
                    <a:pt x="1048" y="1010"/>
                  </a:lnTo>
                  <a:cubicBezTo>
                    <a:pt x="1039" y="1010"/>
                    <a:pt x="1039" y="1010"/>
                    <a:pt x="1029" y="1019"/>
                  </a:cubicBezTo>
                  <a:lnTo>
                    <a:pt x="804" y="1470"/>
                  </a:lnTo>
                  <a:lnTo>
                    <a:pt x="578" y="1019"/>
                  </a:lnTo>
                  <a:cubicBezTo>
                    <a:pt x="578" y="1010"/>
                    <a:pt x="578" y="1010"/>
                    <a:pt x="569" y="1010"/>
                  </a:cubicBezTo>
                  <a:lnTo>
                    <a:pt x="69" y="931"/>
                  </a:lnTo>
                  <a:lnTo>
                    <a:pt x="432" y="579"/>
                  </a:lnTo>
                  <a:lnTo>
                    <a:pt x="432" y="559"/>
                  </a:lnTo>
                  <a:lnTo>
                    <a:pt x="353" y="59"/>
                  </a:lnTo>
                  <a:lnTo>
                    <a:pt x="353" y="59"/>
                  </a:lnTo>
                  <a:lnTo>
                    <a:pt x="794" y="294"/>
                  </a:lnTo>
                  <a:lnTo>
                    <a:pt x="813" y="294"/>
                  </a:lnTo>
                  <a:lnTo>
                    <a:pt x="1264" y="59"/>
                  </a:lnTo>
                  <a:close/>
                  <a:moveTo>
                    <a:pt x="304" y="0"/>
                  </a:moveTo>
                  <a:cubicBezTo>
                    <a:pt x="304" y="10"/>
                    <a:pt x="294" y="20"/>
                    <a:pt x="304" y="20"/>
                  </a:cubicBezTo>
                  <a:lnTo>
                    <a:pt x="392" y="559"/>
                  </a:lnTo>
                  <a:lnTo>
                    <a:pt x="0" y="931"/>
                  </a:lnTo>
                  <a:lnTo>
                    <a:pt x="0" y="951"/>
                  </a:lnTo>
                  <a:cubicBezTo>
                    <a:pt x="0" y="960"/>
                    <a:pt x="10" y="971"/>
                    <a:pt x="20" y="971"/>
                  </a:cubicBezTo>
                  <a:lnTo>
                    <a:pt x="549" y="1049"/>
                  </a:lnTo>
                  <a:lnTo>
                    <a:pt x="794" y="1529"/>
                  </a:lnTo>
                  <a:cubicBezTo>
                    <a:pt x="794" y="1539"/>
                    <a:pt x="804" y="1539"/>
                    <a:pt x="804" y="1539"/>
                  </a:cubicBezTo>
                  <a:cubicBezTo>
                    <a:pt x="813" y="1539"/>
                    <a:pt x="823" y="1539"/>
                    <a:pt x="823" y="1529"/>
                  </a:cubicBezTo>
                  <a:lnTo>
                    <a:pt x="1068" y="1049"/>
                  </a:lnTo>
                  <a:lnTo>
                    <a:pt x="1597" y="971"/>
                  </a:lnTo>
                  <a:cubicBezTo>
                    <a:pt x="1607" y="971"/>
                    <a:pt x="1617" y="960"/>
                    <a:pt x="1617" y="951"/>
                  </a:cubicBezTo>
                  <a:cubicBezTo>
                    <a:pt x="1617" y="941"/>
                    <a:pt x="1617" y="941"/>
                    <a:pt x="1607" y="931"/>
                  </a:cubicBezTo>
                  <a:lnTo>
                    <a:pt x="1225" y="559"/>
                  </a:lnTo>
                  <a:lnTo>
                    <a:pt x="1313" y="20"/>
                  </a:lnTo>
                  <a:cubicBezTo>
                    <a:pt x="1313" y="20"/>
                    <a:pt x="1313" y="10"/>
                    <a:pt x="1303" y="0"/>
                  </a:cubicBezTo>
                  <a:lnTo>
                    <a:pt x="1284" y="0"/>
                  </a:lnTo>
                  <a:lnTo>
                    <a:pt x="804" y="255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5"/>
            <p:cNvSpPr/>
            <p:nvPr/>
          </p:nvSpPr>
          <p:spPr>
            <a:xfrm>
              <a:off x="876068" y="5968451"/>
              <a:ext cx="137838" cy="137838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0"/>
                  </a:moveTo>
                  <a:lnTo>
                    <a:pt x="1" y="20"/>
                  </a:lnTo>
                  <a:lnTo>
                    <a:pt x="30" y="833"/>
                  </a:lnTo>
                  <a:cubicBezTo>
                    <a:pt x="30" y="843"/>
                    <a:pt x="40" y="853"/>
                    <a:pt x="40" y="853"/>
                  </a:cubicBezTo>
                  <a:cubicBezTo>
                    <a:pt x="49" y="853"/>
                    <a:pt x="59" y="843"/>
                    <a:pt x="59" y="833"/>
                  </a:cubicBezTo>
                  <a:lnTo>
                    <a:pt x="30" y="39"/>
                  </a:lnTo>
                  <a:lnTo>
                    <a:pt x="30" y="39"/>
                  </a:lnTo>
                  <a:lnTo>
                    <a:pt x="824" y="274"/>
                  </a:lnTo>
                  <a:cubicBezTo>
                    <a:pt x="833" y="274"/>
                    <a:pt x="843" y="274"/>
                    <a:pt x="843" y="265"/>
                  </a:cubicBezTo>
                  <a:cubicBezTo>
                    <a:pt x="853" y="255"/>
                    <a:pt x="843" y="245"/>
                    <a:pt x="833" y="245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5"/>
            <p:cNvSpPr/>
            <p:nvPr/>
          </p:nvSpPr>
          <p:spPr>
            <a:xfrm>
              <a:off x="752612" y="5857922"/>
              <a:ext cx="128304" cy="154967"/>
            </a:xfrm>
            <a:custGeom>
              <a:avLst/>
              <a:gdLst/>
              <a:ahLst/>
              <a:cxnLst/>
              <a:rect l="l" t="t" r="r" b="b"/>
              <a:pathLst>
                <a:path w="794" h="959" extrusionOk="0">
                  <a:moveTo>
                    <a:pt x="327" y="1"/>
                  </a:moveTo>
                  <a:cubicBezTo>
                    <a:pt x="324" y="1"/>
                    <a:pt x="319" y="3"/>
                    <a:pt x="314" y="8"/>
                  </a:cubicBezTo>
                  <a:cubicBezTo>
                    <a:pt x="304" y="8"/>
                    <a:pt x="304" y="18"/>
                    <a:pt x="304" y="28"/>
                  </a:cubicBezTo>
                  <a:lnTo>
                    <a:pt x="755" y="694"/>
                  </a:lnTo>
                  <a:lnTo>
                    <a:pt x="10" y="929"/>
                  </a:lnTo>
                  <a:cubicBezTo>
                    <a:pt x="10" y="929"/>
                    <a:pt x="0" y="939"/>
                    <a:pt x="0" y="949"/>
                  </a:cubicBezTo>
                  <a:cubicBezTo>
                    <a:pt x="10" y="958"/>
                    <a:pt x="10" y="958"/>
                    <a:pt x="20" y="958"/>
                  </a:cubicBezTo>
                  <a:lnTo>
                    <a:pt x="784" y="714"/>
                  </a:lnTo>
                  <a:cubicBezTo>
                    <a:pt x="784" y="714"/>
                    <a:pt x="794" y="714"/>
                    <a:pt x="794" y="704"/>
                  </a:cubicBezTo>
                  <a:lnTo>
                    <a:pt x="794" y="694"/>
                  </a:lnTo>
                  <a:lnTo>
                    <a:pt x="334" y="8"/>
                  </a:lnTo>
                  <a:cubicBezTo>
                    <a:pt x="334" y="3"/>
                    <a:pt x="331" y="1"/>
                    <a:pt x="3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5"/>
            <p:cNvSpPr/>
            <p:nvPr/>
          </p:nvSpPr>
          <p:spPr>
            <a:xfrm>
              <a:off x="876068" y="5857922"/>
              <a:ext cx="88876" cy="115377"/>
            </a:xfrm>
            <a:custGeom>
              <a:avLst/>
              <a:gdLst/>
              <a:ahLst/>
              <a:cxnLst/>
              <a:rect l="l" t="t" r="r" b="b"/>
              <a:pathLst>
                <a:path w="550" h="714" extrusionOk="0">
                  <a:moveTo>
                    <a:pt x="526" y="1"/>
                  </a:moveTo>
                  <a:cubicBezTo>
                    <a:pt x="522" y="1"/>
                    <a:pt x="520" y="3"/>
                    <a:pt x="520" y="8"/>
                  </a:cubicBezTo>
                  <a:lnTo>
                    <a:pt x="1" y="694"/>
                  </a:lnTo>
                  <a:lnTo>
                    <a:pt x="1" y="714"/>
                  </a:lnTo>
                  <a:lnTo>
                    <a:pt x="30" y="714"/>
                  </a:lnTo>
                  <a:lnTo>
                    <a:pt x="539" y="28"/>
                  </a:lnTo>
                  <a:cubicBezTo>
                    <a:pt x="549" y="18"/>
                    <a:pt x="549" y="8"/>
                    <a:pt x="539" y="8"/>
                  </a:cubicBezTo>
                  <a:cubicBezTo>
                    <a:pt x="535" y="3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5"/>
            <p:cNvSpPr/>
            <p:nvPr/>
          </p:nvSpPr>
          <p:spPr>
            <a:xfrm>
              <a:off x="876068" y="6136184"/>
              <a:ext cx="4848" cy="63506"/>
            </a:xfrm>
            <a:custGeom>
              <a:avLst/>
              <a:gdLst/>
              <a:ahLst/>
              <a:cxnLst/>
              <a:rect l="l" t="t" r="r" b="b"/>
              <a:pathLst>
                <a:path w="30" h="393" extrusionOk="0">
                  <a:moveTo>
                    <a:pt x="10" y="1"/>
                  </a:moveTo>
                  <a:cubicBezTo>
                    <a:pt x="1" y="1"/>
                    <a:pt x="1" y="11"/>
                    <a:pt x="1" y="20"/>
                  </a:cubicBezTo>
                  <a:lnTo>
                    <a:pt x="1" y="373"/>
                  </a:lnTo>
                  <a:cubicBezTo>
                    <a:pt x="1" y="383"/>
                    <a:pt x="1" y="393"/>
                    <a:pt x="10" y="393"/>
                  </a:cubicBezTo>
                  <a:cubicBezTo>
                    <a:pt x="20" y="393"/>
                    <a:pt x="30" y="383"/>
                    <a:pt x="30" y="373"/>
                  </a:cubicBezTo>
                  <a:lnTo>
                    <a:pt x="30" y="20"/>
                  </a:lnTo>
                  <a:cubicBezTo>
                    <a:pt x="30" y="1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5"/>
            <p:cNvSpPr/>
            <p:nvPr/>
          </p:nvSpPr>
          <p:spPr>
            <a:xfrm>
              <a:off x="714638" y="6087221"/>
              <a:ext cx="49124" cy="46054"/>
            </a:xfrm>
            <a:custGeom>
              <a:avLst/>
              <a:gdLst/>
              <a:ahLst/>
              <a:cxnLst/>
              <a:rect l="l" t="t" r="r" b="b"/>
              <a:pathLst>
                <a:path w="304" h="285" extrusionOk="0">
                  <a:moveTo>
                    <a:pt x="264" y="0"/>
                  </a:moveTo>
                  <a:lnTo>
                    <a:pt x="10" y="255"/>
                  </a:lnTo>
                  <a:cubicBezTo>
                    <a:pt x="0" y="265"/>
                    <a:pt x="0" y="275"/>
                    <a:pt x="10" y="284"/>
                  </a:cubicBezTo>
                  <a:lnTo>
                    <a:pt x="39" y="284"/>
                  </a:lnTo>
                  <a:lnTo>
                    <a:pt x="294" y="29"/>
                  </a:lnTo>
                  <a:cubicBezTo>
                    <a:pt x="304" y="20"/>
                    <a:pt x="304" y="10"/>
                    <a:pt x="2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5"/>
            <p:cNvSpPr/>
            <p:nvPr/>
          </p:nvSpPr>
          <p:spPr>
            <a:xfrm>
              <a:off x="649678" y="5968451"/>
              <a:ext cx="63344" cy="6464"/>
            </a:xfrm>
            <a:custGeom>
              <a:avLst/>
              <a:gdLst/>
              <a:ahLst/>
              <a:cxnLst/>
              <a:rect l="l" t="t" r="r" b="b"/>
              <a:pathLst>
                <a:path w="392" h="40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0"/>
                    <a:pt x="10" y="39"/>
                    <a:pt x="20" y="39"/>
                  </a:cubicBezTo>
                  <a:lnTo>
                    <a:pt x="372" y="39"/>
                  </a:lnTo>
                  <a:cubicBezTo>
                    <a:pt x="383" y="39"/>
                    <a:pt x="392" y="30"/>
                    <a:pt x="392" y="20"/>
                  </a:cubicBezTo>
                  <a:cubicBezTo>
                    <a:pt x="392" y="10"/>
                    <a:pt x="383" y="0"/>
                    <a:pt x="3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5"/>
            <p:cNvSpPr/>
            <p:nvPr/>
          </p:nvSpPr>
          <p:spPr>
            <a:xfrm>
              <a:off x="714638" y="5808475"/>
              <a:ext cx="49124" cy="47670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0" y="1"/>
                  </a:moveTo>
                  <a:cubicBezTo>
                    <a:pt x="0" y="10"/>
                    <a:pt x="0" y="20"/>
                    <a:pt x="10" y="30"/>
                  </a:cubicBezTo>
                  <a:lnTo>
                    <a:pt x="264" y="285"/>
                  </a:lnTo>
                  <a:lnTo>
                    <a:pt x="275" y="295"/>
                  </a:lnTo>
                  <a:cubicBezTo>
                    <a:pt x="284" y="295"/>
                    <a:pt x="284" y="285"/>
                    <a:pt x="294" y="285"/>
                  </a:cubicBezTo>
                  <a:cubicBezTo>
                    <a:pt x="304" y="275"/>
                    <a:pt x="304" y="265"/>
                    <a:pt x="294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5"/>
            <p:cNvSpPr/>
            <p:nvPr/>
          </p:nvSpPr>
          <p:spPr>
            <a:xfrm>
              <a:off x="876068" y="5742060"/>
              <a:ext cx="4848" cy="64960"/>
            </a:xfrm>
            <a:custGeom>
              <a:avLst/>
              <a:gdLst/>
              <a:ahLst/>
              <a:cxnLst/>
              <a:rect l="l" t="t" r="r" b="b"/>
              <a:pathLst>
                <a:path w="30" h="402" extrusionOk="0">
                  <a:moveTo>
                    <a:pt x="10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1" y="382"/>
                  </a:lnTo>
                  <a:cubicBezTo>
                    <a:pt x="1" y="392"/>
                    <a:pt x="1" y="402"/>
                    <a:pt x="10" y="402"/>
                  </a:cubicBezTo>
                  <a:cubicBezTo>
                    <a:pt x="20" y="402"/>
                    <a:pt x="30" y="392"/>
                    <a:pt x="30" y="382"/>
                  </a:cubicBezTo>
                  <a:lnTo>
                    <a:pt x="30" y="20"/>
                  </a:lnTo>
                  <a:cubicBezTo>
                    <a:pt x="30" y="1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5"/>
            <p:cNvSpPr/>
            <p:nvPr/>
          </p:nvSpPr>
          <p:spPr>
            <a:xfrm>
              <a:off x="993223" y="5808475"/>
              <a:ext cx="47670" cy="47670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265" y="1"/>
                  </a:moveTo>
                  <a:lnTo>
                    <a:pt x="10" y="256"/>
                  </a:lnTo>
                  <a:cubicBezTo>
                    <a:pt x="1" y="265"/>
                    <a:pt x="1" y="275"/>
                    <a:pt x="10" y="285"/>
                  </a:cubicBezTo>
                  <a:lnTo>
                    <a:pt x="20" y="295"/>
                  </a:lnTo>
                  <a:cubicBezTo>
                    <a:pt x="30" y="295"/>
                    <a:pt x="30" y="285"/>
                    <a:pt x="40" y="285"/>
                  </a:cubicBezTo>
                  <a:lnTo>
                    <a:pt x="295" y="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5"/>
            <p:cNvSpPr/>
            <p:nvPr/>
          </p:nvSpPr>
          <p:spPr>
            <a:xfrm>
              <a:off x="1042347" y="5968451"/>
              <a:ext cx="65122" cy="6464"/>
            </a:xfrm>
            <a:custGeom>
              <a:avLst/>
              <a:gdLst/>
              <a:ahLst/>
              <a:cxnLst/>
              <a:rect l="l" t="t" r="r" b="b"/>
              <a:pathLst>
                <a:path w="403" h="40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0"/>
                    <a:pt x="10" y="39"/>
                    <a:pt x="20" y="39"/>
                  </a:cubicBezTo>
                  <a:lnTo>
                    <a:pt x="383" y="39"/>
                  </a:lnTo>
                  <a:cubicBezTo>
                    <a:pt x="392" y="39"/>
                    <a:pt x="402" y="30"/>
                    <a:pt x="402" y="20"/>
                  </a:cubicBezTo>
                  <a:cubicBezTo>
                    <a:pt x="402" y="10"/>
                    <a:pt x="392" y="0"/>
                    <a:pt x="38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5"/>
            <p:cNvSpPr/>
            <p:nvPr/>
          </p:nvSpPr>
          <p:spPr>
            <a:xfrm>
              <a:off x="993223" y="6087221"/>
              <a:ext cx="47670" cy="46054"/>
            </a:xfrm>
            <a:custGeom>
              <a:avLst/>
              <a:gdLst/>
              <a:ahLst/>
              <a:cxnLst/>
              <a:rect l="l" t="t" r="r" b="b"/>
              <a:pathLst>
                <a:path w="295" h="285" extrusionOk="0">
                  <a:moveTo>
                    <a:pt x="10" y="0"/>
                  </a:moveTo>
                  <a:cubicBezTo>
                    <a:pt x="1" y="10"/>
                    <a:pt x="1" y="20"/>
                    <a:pt x="10" y="29"/>
                  </a:cubicBezTo>
                  <a:lnTo>
                    <a:pt x="265" y="284"/>
                  </a:lnTo>
                  <a:lnTo>
                    <a:pt x="295" y="284"/>
                  </a:lnTo>
                  <a:lnTo>
                    <a:pt x="295" y="25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5"/>
            <p:cNvSpPr/>
            <p:nvPr/>
          </p:nvSpPr>
          <p:spPr>
            <a:xfrm>
              <a:off x="819026" y="6135537"/>
              <a:ext cx="14382" cy="35712"/>
            </a:xfrm>
            <a:custGeom>
              <a:avLst/>
              <a:gdLst/>
              <a:ahLst/>
              <a:cxnLst/>
              <a:rect l="l" t="t" r="r" b="b"/>
              <a:pathLst>
                <a:path w="89" h="221" extrusionOk="0">
                  <a:moveTo>
                    <a:pt x="61" y="1"/>
                  </a:moveTo>
                  <a:cubicBezTo>
                    <a:pt x="55" y="1"/>
                    <a:pt x="50" y="8"/>
                    <a:pt x="50" y="15"/>
                  </a:cubicBezTo>
                  <a:lnTo>
                    <a:pt x="1" y="201"/>
                  </a:lnTo>
                  <a:cubicBezTo>
                    <a:pt x="1" y="211"/>
                    <a:pt x="10" y="220"/>
                    <a:pt x="21" y="220"/>
                  </a:cubicBezTo>
                  <a:cubicBezTo>
                    <a:pt x="30" y="220"/>
                    <a:pt x="40" y="220"/>
                    <a:pt x="40" y="211"/>
                  </a:cubicBezTo>
                  <a:lnTo>
                    <a:pt x="89" y="24"/>
                  </a:lnTo>
                  <a:cubicBezTo>
                    <a:pt x="89" y="15"/>
                    <a:pt x="79" y="5"/>
                    <a:pt x="69" y="5"/>
                  </a:cubicBezTo>
                  <a:cubicBezTo>
                    <a:pt x="66" y="2"/>
                    <a:pt x="64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5"/>
            <p:cNvSpPr/>
            <p:nvPr/>
          </p:nvSpPr>
          <p:spPr>
            <a:xfrm>
              <a:off x="771518" y="6122933"/>
              <a:ext cx="27148" cy="30864"/>
            </a:xfrm>
            <a:custGeom>
              <a:avLst/>
              <a:gdLst/>
              <a:ahLst/>
              <a:cxnLst/>
              <a:rect l="l" t="t" r="r" b="b"/>
              <a:pathLst>
                <a:path w="168" h="191" extrusionOk="0">
                  <a:moveTo>
                    <a:pt x="148" y="0"/>
                  </a:moveTo>
                  <a:cubicBezTo>
                    <a:pt x="141" y="0"/>
                    <a:pt x="135" y="4"/>
                    <a:pt x="128" y="4"/>
                  </a:cubicBezTo>
                  <a:lnTo>
                    <a:pt x="10" y="152"/>
                  </a:lnTo>
                  <a:cubicBezTo>
                    <a:pt x="1" y="161"/>
                    <a:pt x="1" y="171"/>
                    <a:pt x="10" y="181"/>
                  </a:cubicBezTo>
                  <a:lnTo>
                    <a:pt x="21" y="191"/>
                  </a:lnTo>
                  <a:cubicBezTo>
                    <a:pt x="30" y="191"/>
                    <a:pt x="30" y="181"/>
                    <a:pt x="40" y="181"/>
                  </a:cubicBezTo>
                  <a:lnTo>
                    <a:pt x="158" y="34"/>
                  </a:lnTo>
                  <a:cubicBezTo>
                    <a:pt x="167" y="24"/>
                    <a:pt x="167" y="15"/>
                    <a:pt x="158" y="4"/>
                  </a:cubicBezTo>
                  <a:cubicBezTo>
                    <a:pt x="154" y="1"/>
                    <a:pt x="151" y="0"/>
                    <a:pt x="1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5"/>
            <p:cNvSpPr/>
            <p:nvPr/>
          </p:nvSpPr>
          <p:spPr>
            <a:xfrm>
              <a:off x="695570" y="6052317"/>
              <a:ext cx="33288" cy="22300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177" y="1"/>
                  </a:moveTo>
                  <a:lnTo>
                    <a:pt x="10" y="99"/>
                  </a:lnTo>
                  <a:cubicBezTo>
                    <a:pt x="1" y="108"/>
                    <a:pt x="1" y="118"/>
                    <a:pt x="10" y="128"/>
                  </a:cubicBezTo>
                  <a:cubicBezTo>
                    <a:pt x="10" y="138"/>
                    <a:pt x="20" y="138"/>
                    <a:pt x="20" y="138"/>
                  </a:cubicBezTo>
                  <a:lnTo>
                    <a:pt x="30" y="138"/>
                  </a:lnTo>
                  <a:lnTo>
                    <a:pt x="197" y="30"/>
                  </a:lnTo>
                  <a:cubicBezTo>
                    <a:pt x="206" y="30"/>
                    <a:pt x="206" y="20"/>
                    <a:pt x="206" y="10"/>
                  </a:cubicBezTo>
                  <a:cubicBezTo>
                    <a:pt x="197" y="1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5"/>
            <p:cNvSpPr/>
            <p:nvPr/>
          </p:nvSpPr>
          <p:spPr>
            <a:xfrm>
              <a:off x="674886" y="6019029"/>
              <a:ext cx="38136" cy="8241"/>
            </a:xfrm>
            <a:custGeom>
              <a:avLst/>
              <a:gdLst/>
              <a:ahLst/>
              <a:cxnLst/>
              <a:rect l="l" t="t" r="r" b="b"/>
              <a:pathLst>
                <a:path w="236" h="51" extrusionOk="0">
                  <a:moveTo>
                    <a:pt x="216" y="1"/>
                  </a:moveTo>
                  <a:lnTo>
                    <a:pt x="20" y="20"/>
                  </a:lnTo>
                  <a:cubicBezTo>
                    <a:pt x="11" y="20"/>
                    <a:pt x="1" y="30"/>
                    <a:pt x="11" y="40"/>
                  </a:cubicBezTo>
                  <a:cubicBezTo>
                    <a:pt x="11" y="50"/>
                    <a:pt x="20" y="50"/>
                    <a:pt x="20" y="50"/>
                  </a:cubicBezTo>
                  <a:lnTo>
                    <a:pt x="31" y="50"/>
                  </a:lnTo>
                  <a:lnTo>
                    <a:pt x="216" y="30"/>
                  </a:lnTo>
                  <a:cubicBezTo>
                    <a:pt x="227" y="30"/>
                    <a:pt x="236" y="20"/>
                    <a:pt x="236" y="11"/>
                  </a:cubicBezTo>
                  <a:cubicBezTo>
                    <a:pt x="236" y="1"/>
                    <a:pt x="227" y="1"/>
                    <a:pt x="2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5"/>
            <p:cNvSpPr/>
            <p:nvPr/>
          </p:nvSpPr>
          <p:spPr>
            <a:xfrm>
              <a:off x="678118" y="5912378"/>
              <a:ext cx="36681" cy="13412"/>
            </a:xfrm>
            <a:custGeom>
              <a:avLst/>
              <a:gdLst/>
              <a:ahLst/>
              <a:cxnLst/>
              <a:rect l="l" t="t" r="r" b="b"/>
              <a:pathLst>
                <a:path w="227" h="83" extrusionOk="0">
                  <a:moveTo>
                    <a:pt x="12" y="0"/>
                  </a:moveTo>
                  <a:cubicBezTo>
                    <a:pt x="5" y="0"/>
                    <a:pt x="0" y="7"/>
                    <a:pt x="0" y="14"/>
                  </a:cubicBezTo>
                  <a:cubicBezTo>
                    <a:pt x="0" y="24"/>
                    <a:pt x="0" y="33"/>
                    <a:pt x="11" y="33"/>
                  </a:cubicBezTo>
                  <a:lnTo>
                    <a:pt x="196" y="83"/>
                  </a:lnTo>
                  <a:lnTo>
                    <a:pt x="207" y="83"/>
                  </a:lnTo>
                  <a:cubicBezTo>
                    <a:pt x="216" y="83"/>
                    <a:pt x="216" y="73"/>
                    <a:pt x="216" y="63"/>
                  </a:cubicBezTo>
                  <a:cubicBezTo>
                    <a:pt x="226" y="53"/>
                    <a:pt x="216" y="44"/>
                    <a:pt x="207" y="44"/>
                  </a:cubicBezTo>
                  <a:lnTo>
                    <a:pt x="20" y="4"/>
                  </a:lnTo>
                  <a:cubicBezTo>
                    <a:pt x="17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5"/>
            <p:cNvSpPr/>
            <p:nvPr/>
          </p:nvSpPr>
          <p:spPr>
            <a:xfrm>
              <a:off x="695570" y="5864709"/>
              <a:ext cx="31834" cy="26340"/>
            </a:xfrm>
            <a:custGeom>
              <a:avLst/>
              <a:gdLst/>
              <a:ahLst/>
              <a:cxnLst/>
              <a:rect l="l" t="t" r="r" b="b"/>
              <a:pathLst>
                <a:path w="197" h="163" extrusionOk="0">
                  <a:moveTo>
                    <a:pt x="30" y="1"/>
                  </a:moveTo>
                  <a:cubicBezTo>
                    <a:pt x="23" y="1"/>
                    <a:pt x="17" y="6"/>
                    <a:pt x="10" y="6"/>
                  </a:cubicBezTo>
                  <a:cubicBezTo>
                    <a:pt x="1" y="15"/>
                    <a:pt x="1" y="25"/>
                    <a:pt x="10" y="35"/>
                  </a:cubicBezTo>
                  <a:lnTo>
                    <a:pt x="157" y="152"/>
                  </a:lnTo>
                  <a:cubicBezTo>
                    <a:pt x="167" y="162"/>
                    <a:pt x="167" y="162"/>
                    <a:pt x="177" y="162"/>
                  </a:cubicBezTo>
                  <a:cubicBezTo>
                    <a:pt x="177" y="162"/>
                    <a:pt x="186" y="162"/>
                    <a:pt x="186" y="152"/>
                  </a:cubicBezTo>
                  <a:cubicBezTo>
                    <a:pt x="197" y="143"/>
                    <a:pt x="197" y="133"/>
                    <a:pt x="186" y="133"/>
                  </a:cubicBezTo>
                  <a:lnTo>
                    <a:pt x="40" y="6"/>
                  </a:ln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5"/>
            <p:cNvSpPr/>
            <p:nvPr/>
          </p:nvSpPr>
          <p:spPr>
            <a:xfrm>
              <a:off x="774750" y="5788760"/>
              <a:ext cx="22300" cy="32642"/>
            </a:xfrm>
            <a:custGeom>
              <a:avLst/>
              <a:gdLst/>
              <a:ahLst/>
              <a:cxnLst/>
              <a:rect l="l" t="t" r="r" b="b"/>
              <a:pathLst>
                <a:path w="138" h="202" extrusionOk="0">
                  <a:moveTo>
                    <a:pt x="19" y="1"/>
                  </a:moveTo>
                  <a:cubicBezTo>
                    <a:pt x="16" y="1"/>
                    <a:pt x="13" y="2"/>
                    <a:pt x="10" y="5"/>
                  </a:cubicBezTo>
                  <a:cubicBezTo>
                    <a:pt x="1" y="5"/>
                    <a:pt x="1" y="25"/>
                    <a:pt x="1" y="34"/>
                  </a:cubicBezTo>
                  <a:lnTo>
                    <a:pt x="108" y="191"/>
                  </a:lnTo>
                  <a:cubicBezTo>
                    <a:pt x="108" y="201"/>
                    <a:pt x="118" y="201"/>
                    <a:pt x="118" y="201"/>
                  </a:cubicBezTo>
                  <a:lnTo>
                    <a:pt x="128" y="201"/>
                  </a:lnTo>
                  <a:cubicBezTo>
                    <a:pt x="138" y="191"/>
                    <a:pt x="138" y="182"/>
                    <a:pt x="138" y="171"/>
                  </a:cubicBezTo>
                  <a:lnTo>
                    <a:pt x="40" y="15"/>
                  </a:lnTo>
                  <a:cubicBezTo>
                    <a:pt x="33" y="8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5"/>
            <p:cNvSpPr/>
            <p:nvPr/>
          </p:nvSpPr>
          <p:spPr>
            <a:xfrm>
              <a:off x="820642" y="5768884"/>
              <a:ext cx="9696" cy="36681"/>
            </a:xfrm>
            <a:custGeom>
              <a:avLst/>
              <a:gdLst/>
              <a:ahLst/>
              <a:cxnLst/>
              <a:rect l="l" t="t" r="r" b="b"/>
              <a:pathLst>
                <a:path w="60" h="227" extrusionOk="0">
                  <a:moveTo>
                    <a:pt x="20" y="0"/>
                  </a:moveTo>
                  <a:cubicBezTo>
                    <a:pt x="11" y="0"/>
                    <a:pt x="0" y="11"/>
                    <a:pt x="11" y="20"/>
                  </a:cubicBezTo>
                  <a:lnTo>
                    <a:pt x="30" y="207"/>
                  </a:lnTo>
                  <a:cubicBezTo>
                    <a:pt x="30" y="216"/>
                    <a:pt x="30" y="226"/>
                    <a:pt x="40" y="226"/>
                  </a:cubicBezTo>
                  <a:lnTo>
                    <a:pt x="50" y="226"/>
                  </a:lnTo>
                  <a:cubicBezTo>
                    <a:pt x="59" y="226"/>
                    <a:pt x="59" y="216"/>
                    <a:pt x="59" y="207"/>
                  </a:cubicBezTo>
                  <a:lnTo>
                    <a:pt x="40" y="20"/>
                  </a:lnTo>
                  <a:cubicBezTo>
                    <a:pt x="40" y="11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5"/>
            <p:cNvSpPr/>
            <p:nvPr/>
          </p:nvSpPr>
          <p:spPr>
            <a:xfrm>
              <a:off x="923576" y="5770500"/>
              <a:ext cx="14382" cy="36520"/>
            </a:xfrm>
            <a:custGeom>
              <a:avLst/>
              <a:gdLst/>
              <a:ahLst/>
              <a:cxnLst/>
              <a:rect l="l" t="t" r="r" b="b"/>
              <a:pathLst>
                <a:path w="89" h="226" extrusionOk="0">
                  <a:moveTo>
                    <a:pt x="69" y="1"/>
                  </a:moveTo>
                  <a:cubicBezTo>
                    <a:pt x="59" y="1"/>
                    <a:pt x="49" y="1"/>
                    <a:pt x="49" y="10"/>
                  </a:cubicBezTo>
                  <a:lnTo>
                    <a:pt x="1" y="197"/>
                  </a:lnTo>
                  <a:cubicBezTo>
                    <a:pt x="1" y="206"/>
                    <a:pt x="10" y="226"/>
                    <a:pt x="20" y="226"/>
                  </a:cubicBezTo>
                  <a:cubicBezTo>
                    <a:pt x="30" y="226"/>
                    <a:pt x="40" y="216"/>
                    <a:pt x="40" y="206"/>
                  </a:cubicBezTo>
                  <a:lnTo>
                    <a:pt x="79" y="20"/>
                  </a:lnTo>
                  <a:cubicBezTo>
                    <a:pt x="88" y="10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5"/>
            <p:cNvSpPr/>
            <p:nvPr/>
          </p:nvSpPr>
          <p:spPr>
            <a:xfrm>
              <a:off x="958480" y="5789568"/>
              <a:ext cx="26986" cy="30056"/>
            </a:xfrm>
            <a:custGeom>
              <a:avLst/>
              <a:gdLst/>
              <a:ahLst/>
              <a:cxnLst/>
              <a:rect l="l" t="t" r="r" b="b"/>
              <a:pathLst>
                <a:path w="167" h="186" extrusionOk="0">
                  <a:moveTo>
                    <a:pt x="127" y="0"/>
                  </a:moveTo>
                  <a:lnTo>
                    <a:pt x="10" y="157"/>
                  </a:lnTo>
                  <a:cubicBezTo>
                    <a:pt x="0" y="157"/>
                    <a:pt x="0" y="177"/>
                    <a:pt x="10" y="177"/>
                  </a:cubicBezTo>
                  <a:cubicBezTo>
                    <a:pt x="10" y="186"/>
                    <a:pt x="20" y="186"/>
                    <a:pt x="20" y="186"/>
                  </a:cubicBezTo>
                  <a:cubicBezTo>
                    <a:pt x="29" y="186"/>
                    <a:pt x="29" y="177"/>
                    <a:pt x="39" y="177"/>
                  </a:cubicBezTo>
                  <a:lnTo>
                    <a:pt x="157" y="29"/>
                  </a:lnTo>
                  <a:cubicBezTo>
                    <a:pt x="166" y="20"/>
                    <a:pt x="157" y="10"/>
                    <a:pt x="1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5"/>
            <p:cNvSpPr/>
            <p:nvPr/>
          </p:nvSpPr>
          <p:spPr>
            <a:xfrm>
              <a:off x="1028126" y="5867456"/>
              <a:ext cx="33288" cy="21977"/>
            </a:xfrm>
            <a:custGeom>
              <a:avLst/>
              <a:gdLst/>
              <a:ahLst/>
              <a:cxnLst/>
              <a:rect l="l" t="t" r="r" b="b"/>
              <a:pathLst>
                <a:path w="206" h="136" extrusionOk="0">
                  <a:moveTo>
                    <a:pt x="187" y="0"/>
                  </a:moveTo>
                  <a:cubicBezTo>
                    <a:pt x="182" y="0"/>
                    <a:pt x="177" y="3"/>
                    <a:pt x="177" y="8"/>
                  </a:cubicBezTo>
                  <a:lnTo>
                    <a:pt x="10" y="106"/>
                  </a:lnTo>
                  <a:cubicBezTo>
                    <a:pt x="0" y="116"/>
                    <a:pt x="0" y="126"/>
                    <a:pt x="0" y="135"/>
                  </a:cubicBezTo>
                  <a:lnTo>
                    <a:pt x="29" y="135"/>
                  </a:lnTo>
                  <a:lnTo>
                    <a:pt x="186" y="37"/>
                  </a:lnTo>
                  <a:cubicBezTo>
                    <a:pt x="196" y="28"/>
                    <a:pt x="206" y="18"/>
                    <a:pt x="196" y="8"/>
                  </a:cubicBezTo>
                  <a:cubicBezTo>
                    <a:pt x="196" y="3"/>
                    <a:pt x="192" y="0"/>
                    <a:pt x="1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5"/>
            <p:cNvSpPr/>
            <p:nvPr/>
          </p:nvSpPr>
          <p:spPr>
            <a:xfrm>
              <a:off x="1043962" y="5914479"/>
              <a:ext cx="36520" cy="9696"/>
            </a:xfrm>
            <a:custGeom>
              <a:avLst/>
              <a:gdLst/>
              <a:ahLst/>
              <a:cxnLst/>
              <a:rect l="l" t="t" r="r" b="b"/>
              <a:pathLst>
                <a:path w="226" h="60" extrusionOk="0">
                  <a:moveTo>
                    <a:pt x="206" y="1"/>
                  </a:moveTo>
                  <a:lnTo>
                    <a:pt x="20" y="20"/>
                  </a:lnTo>
                  <a:cubicBezTo>
                    <a:pt x="10" y="20"/>
                    <a:pt x="0" y="31"/>
                    <a:pt x="0" y="40"/>
                  </a:cubicBezTo>
                  <a:cubicBezTo>
                    <a:pt x="0" y="50"/>
                    <a:pt x="10" y="60"/>
                    <a:pt x="20" y="60"/>
                  </a:cubicBezTo>
                  <a:lnTo>
                    <a:pt x="206" y="40"/>
                  </a:lnTo>
                  <a:cubicBezTo>
                    <a:pt x="225" y="31"/>
                    <a:pt x="225" y="31"/>
                    <a:pt x="225" y="20"/>
                  </a:cubicBezTo>
                  <a:cubicBezTo>
                    <a:pt x="225" y="11"/>
                    <a:pt x="216" y="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5"/>
            <p:cNvSpPr/>
            <p:nvPr/>
          </p:nvSpPr>
          <p:spPr>
            <a:xfrm>
              <a:off x="1042347" y="6015959"/>
              <a:ext cx="36520" cy="14382"/>
            </a:xfrm>
            <a:custGeom>
              <a:avLst/>
              <a:gdLst/>
              <a:ahLst/>
              <a:cxnLst/>
              <a:rect l="l" t="t" r="r" b="b"/>
              <a:pathLst>
                <a:path w="226" h="89" extrusionOk="0">
                  <a:moveTo>
                    <a:pt x="30" y="0"/>
                  </a:moveTo>
                  <a:cubicBezTo>
                    <a:pt x="20" y="0"/>
                    <a:pt x="10" y="10"/>
                    <a:pt x="0" y="20"/>
                  </a:cubicBezTo>
                  <a:cubicBezTo>
                    <a:pt x="0" y="30"/>
                    <a:pt x="10" y="39"/>
                    <a:pt x="20" y="39"/>
                  </a:cubicBezTo>
                  <a:lnTo>
                    <a:pt x="206" y="89"/>
                  </a:lnTo>
                  <a:cubicBezTo>
                    <a:pt x="216" y="89"/>
                    <a:pt x="226" y="78"/>
                    <a:pt x="226" y="69"/>
                  </a:cubicBezTo>
                  <a:cubicBezTo>
                    <a:pt x="226" y="59"/>
                    <a:pt x="226" y="49"/>
                    <a:pt x="216" y="4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5"/>
            <p:cNvSpPr/>
            <p:nvPr/>
          </p:nvSpPr>
          <p:spPr>
            <a:xfrm>
              <a:off x="1029581" y="6051186"/>
              <a:ext cx="31834" cy="26663"/>
            </a:xfrm>
            <a:custGeom>
              <a:avLst/>
              <a:gdLst/>
              <a:ahLst/>
              <a:cxnLst/>
              <a:rect l="l" t="t" r="r" b="b"/>
              <a:pathLst>
                <a:path w="197" h="165" extrusionOk="0">
                  <a:moveTo>
                    <a:pt x="21" y="0"/>
                  </a:moveTo>
                  <a:cubicBezTo>
                    <a:pt x="16" y="0"/>
                    <a:pt x="11" y="3"/>
                    <a:pt x="11" y="8"/>
                  </a:cubicBezTo>
                  <a:cubicBezTo>
                    <a:pt x="1" y="17"/>
                    <a:pt x="1" y="27"/>
                    <a:pt x="11" y="37"/>
                  </a:cubicBezTo>
                  <a:lnTo>
                    <a:pt x="158" y="154"/>
                  </a:lnTo>
                  <a:cubicBezTo>
                    <a:pt x="168" y="154"/>
                    <a:pt x="168" y="165"/>
                    <a:pt x="168" y="165"/>
                  </a:cubicBezTo>
                  <a:cubicBezTo>
                    <a:pt x="177" y="165"/>
                    <a:pt x="187" y="154"/>
                    <a:pt x="187" y="154"/>
                  </a:cubicBezTo>
                  <a:cubicBezTo>
                    <a:pt x="197" y="145"/>
                    <a:pt x="187" y="135"/>
                    <a:pt x="187" y="125"/>
                  </a:cubicBezTo>
                  <a:lnTo>
                    <a:pt x="31" y="8"/>
                  </a:lnTo>
                  <a:cubicBezTo>
                    <a:pt x="31" y="3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5"/>
            <p:cNvSpPr/>
            <p:nvPr/>
          </p:nvSpPr>
          <p:spPr>
            <a:xfrm>
              <a:off x="958480" y="6120833"/>
              <a:ext cx="23754" cy="32965"/>
            </a:xfrm>
            <a:custGeom>
              <a:avLst/>
              <a:gdLst/>
              <a:ahLst/>
              <a:cxnLst/>
              <a:rect l="l" t="t" r="r" b="b"/>
              <a:pathLst>
                <a:path w="147" h="204" extrusionOk="0">
                  <a:moveTo>
                    <a:pt x="28" y="0"/>
                  </a:moveTo>
                  <a:cubicBezTo>
                    <a:pt x="22" y="0"/>
                    <a:pt x="15" y="3"/>
                    <a:pt x="10" y="8"/>
                  </a:cubicBezTo>
                  <a:cubicBezTo>
                    <a:pt x="10" y="8"/>
                    <a:pt x="0" y="17"/>
                    <a:pt x="10" y="28"/>
                  </a:cubicBezTo>
                  <a:lnTo>
                    <a:pt x="108" y="194"/>
                  </a:lnTo>
                  <a:cubicBezTo>
                    <a:pt x="108" y="194"/>
                    <a:pt x="118" y="204"/>
                    <a:pt x="127" y="204"/>
                  </a:cubicBezTo>
                  <a:lnTo>
                    <a:pt x="137" y="194"/>
                  </a:lnTo>
                  <a:cubicBezTo>
                    <a:pt x="147" y="194"/>
                    <a:pt x="147" y="184"/>
                    <a:pt x="137" y="174"/>
                  </a:cubicBezTo>
                  <a:lnTo>
                    <a:pt x="39" y="8"/>
                  </a:lnTo>
                  <a:cubicBezTo>
                    <a:pt x="39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5"/>
            <p:cNvSpPr/>
            <p:nvPr/>
          </p:nvSpPr>
          <p:spPr>
            <a:xfrm>
              <a:off x="925192" y="6136184"/>
              <a:ext cx="9534" cy="36681"/>
            </a:xfrm>
            <a:custGeom>
              <a:avLst/>
              <a:gdLst/>
              <a:ahLst/>
              <a:cxnLst/>
              <a:rect l="l" t="t" r="r" b="b"/>
              <a:pathLst>
                <a:path w="59" h="227" extrusionOk="0">
                  <a:moveTo>
                    <a:pt x="20" y="1"/>
                  </a:moveTo>
                  <a:cubicBezTo>
                    <a:pt x="10" y="1"/>
                    <a:pt x="0" y="11"/>
                    <a:pt x="0" y="20"/>
                  </a:cubicBezTo>
                  <a:lnTo>
                    <a:pt x="20" y="216"/>
                  </a:lnTo>
                  <a:cubicBezTo>
                    <a:pt x="30" y="227"/>
                    <a:pt x="30" y="227"/>
                    <a:pt x="39" y="227"/>
                  </a:cubicBezTo>
                  <a:lnTo>
                    <a:pt x="49" y="227"/>
                  </a:lnTo>
                  <a:cubicBezTo>
                    <a:pt x="59" y="227"/>
                    <a:pt x="59" y="216"/>
                    <a:pt x="59" y="207"/>
                  </a:cubicBezTo>
                  <a:lnTo>
                    <a:pt x="39" y="20"/>
                  </a:lnTo>
                  <a:cubicBezTo>
                    <a:pt x="39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5"/>
            <p:cNvSpPr/>
            <p:nvPr/>
          </p:nvSpPr>
          <p:spPr>
            <a:xfrm>
              <a:off x="230024" y="6141032"/>
              <a:ext cx="465710" cy="46571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1235"/>
                  </a:moveTo>
                  <a:lnTo>
                    <a:pt x="1480" y="1343"/>
                  </a:lnTo>
                  <a:lnTo>
                    <a:pt x="1588" y="1294"/>
                  </a:lnTo>
                  <a:lnTo>
                    <a:pt x="1588" y="1294"/>
                  </a:lnTo>
                  <a:lnTo>
                    <a:pt x="1539" y="1401"/>
                  </a:lnTo>
                  <a:lnTo>
                    <a:pt x="1647" y="1441"/>
                  </a:lnTo>
                  <a:lnTo>
                    <a:pt x="1539" y="1480"/>
                  </a:lnTo>
                  <a:lnTo>
                    <a:pt x="1588" y="1588"/>
                  </a:lnTo>
                  <a:lnTo>
                    <a:pt x="1480" y="1539"/>
                  </a:lnTo>
                  <a:lnTo>
                    <a:pt x="1441" y="1647"/>
                  </a:lnTo>
                  <a:lnTo>
                    <a:pt x="1402" y="1539"/>
                  </a:lnTo>
                  <a:lnTo>
                    <a:pt x="1294" y="1588"/>
                  </a:lnTo>
                  <a:lnTo>
                    <a:pt x="1343" y="1480"/>
                  </a:lnTo>
                  <a:lnTo>
                    <a:pt x="1235" y="1441"/>
                  </a:lnTo>
                  <a:lnTo>
                    <a:pt x="1343" y="1401"/>
                  </a:lnTo>
                  <a:lnTo>
                    <a:pt x="1294" y="1294"/>
                  </a:lnTo>
                  <a:lnTo>
                    <a:pt x="1294" y="1294"/>
                  </a:lnTo>
                  <a:lnTo>
                    <a:pt x="1402" y="1343"/>
                  </a:lnTo>
                  <a:lnTo>
                    <a:pt x="1441" y="1235"/>
                  </a:lnTo>
                  <a:close/>
                  <a:moveTo>
                    <a:pt x="1441" y="1"/>
                  </a:moveTo>
                  <a:cubicBezTo>
                    <a:pt x="1412" y="1"/>
                    <a:pt x="1382" y="20"/>
                    <a:pt x="1382" y="49"/>
                  </a:cubicBezTo>
                  <a:lnTo>
                    <a:pt x="1382" y="343"/>
                  </a:lnTo>
                  <a:lnTo>
                    <a:pt x="1206" y="197"/>
                  </a:lnTo>
                  <a:cubicBezTo>
                    <a:pt x="1194" y="189"/>
                    <a:pt x="1183" y="186"/>
                    <a:pt x="1172" y="186"/>
                  </a:cubicBezTo>
                  <a:cubicBezTo>
                    <a:pt x="1155" y="186"/>
                    <a:pt x="1139" y="194"/>
                    <a:pt x="1127" y="206"/>
                  </a:cubicBezTo>
                  <a:cubicBezTo>
                    <a:pt x="1108" y="226"/>
                    <a:pt x="1108" y="265"/>
                    <a:pt x="1137" y="284"/>
                  </a:cubicBezTo>
                  <a:lnTo>
                    <a:pt x="1382" y="480"/>
                  </a:lnTo>
                  <a:lnTo>
                    <a:pt x="1382" y="1157"/>
                  </a:lnTo>
                  <a:lnTo>
                    <a:pt x="1235" y="804"/>
                  </a:lnTo>
                  <a:lnTo>
                    <a:pt x="1343" y="618"/>
                  </a:lnTo>
                  <a:cubicBezTo>
                    <a:pt x="1362" y="589"/>
                    <a:pt x="1353" y="559"/>
                    <a:pt x="1323" y="539"/>
                  </a:cubicBezTo>
                  <a:cubicBezTo>
                    <a:pt x="1316" y="537"/>
                    <a:pt x="1309" y="536"/>
                    <a:pt x="1302" y="536"/>
                  </a:cubicBezTo>
                  <a:cubicBezTo>
                    <a:pt x="1280" y="536"/>
                    <a:pt x="1259" y="547"/>
                    <a:pt x="1245" y="569"/>
                  </a:cubicBezTo>
                  <a:lnTo>
                    <a:pt x="1186" y="676"/>
                  </a:lnTo>
                  <a:lnTo>
                    <a:pt x="1118" y="520"/>
                  </a:lnTo>
                  <a:cubicBezTo>
                    <a:pt x="1110" y="498"/>
                    <a:pt x="1092" y="487"/>
                    <a:pt x="1071" y="487"/>
                  </a:cubicBezTo>
                  <a:cubicBezTo>
                    <a:pt x="1064" y="487"/>
                    <a:pt x="1056" y="488"/>
                    <a:pt x="1049" y="491"/>
                  </a:cubicBezTo>
                  <a:cubicBezTo>
                    <a:pt x="1020" y="500"/>
                    <a:pt x="1010" y="539"/>
                    <a:pt x="1020" y="569"/>
                  </a:cubicBezTo>
                  <a:lnTo>
                    <a:pt x="1079" y="716"/>
                  </a:lnTo>
                  <a:cubicBezTo>
                    <a:pt x="951" y="687"/>
                    <a:pt x="951" y="687"/>
                    <a:pt x="941" y="687"/>
                  </a:cubicBezTo>
                  <a:cubicBezTo>
                    <a:pt x="922" y="687"/>
                    <a:pt x="902" y="696"/>
                    <a:pt x="892" y="726"/>
                  </a:cubicBezTo>
                  <a:cubicBezTo>
                    <a:pt x="883" y="755"/>
                    <a:pt x="902" y="785"/>
                    <a:pt x="931" y="794"/>
                  </a:cubicBezTo>
                  <a:lnTo>
                    <a:pt x="1137" y="853"/>
                  </a:lnTo>
                  <a:lnTo>
                    <a:pt x="1284" y="1205"/>
                  </a:lnTo>
                  <a:lnTo>
                    <a:pt x="804" y="726"/>
                  </a:lnTo>
                  <a:lnTo>
                    <a:pt x="843" y="402"/>
                  </a:lnTo>
                  <a:cubicBezTo>
                    <a:pt x="843" y="373"/>
                    <a:pt x="824" y="343"/>
                    <a:pt x="794" y="343"/>
                  </a:cubicBezTo>
                  <a:lnTo>
                    <a:pt x="785" y="343"/>
                  </a:lnTo>
                  <a:cubicBezTo>
                    <a:pt x="755" y="343"/>
                    <a:pt x="735" y="363"/>
                    <a:pt x="735" y="393"/>
                  </a:cubicBezTo>
                  <a:lnTo>
                    <a:pt x="706" y="628"/>
                  </a:lnTo>
                  <a:lnTo>
                    <a:pt x="500" y="422"/>
                  </a:lnTo>
                  <a:cubicBezTo>
                    <a:pt x="490" y="412"/>
                    <a:pt x="475" y="407"/>
                    <a:pt x="461" y="407"/>
                  </a:cubicBezTo>
                  <a:cubicBezTo>
                    <a:pt x="446" y="407"/>
                    <a:pt x="431" y="412"/>
                    <a:pt x="422" y="422"/>
                  </a:cubicBezTo>
                  <a:cubicBezTo>
                    <a:pt x="402" y="441"/>
                    <a:pt x="402" y="471"/>
                    <a:pt x="422" y="500"/>
                  </a:cubicBezTo>
                  <a:lnTo>
                    <a:pt x="628" y="706"/>
                  </a:lnTo>
                  <a:lnTo>
                    <a:pt x="393" y="726"/>
                  </a:lnTo>
                  <a:cubicBezTo>
                    <a:pt x="363" y="735"/>
                    <a:pt x="343" y="765"/>
                    <a:pt x="343" y="794"/>
                  </a:cubicBezTo>
                  <a:cubicBezTo>
                    <a:pt x="353" y="824"/>
                    <a:pt x="373" y="843"/>
                    <a:pt x="402" y="843"/>
                  </a:cubicBezTo>
                  <a:lnTo>
                    <a:pt x="726" y="804"/>
                  </a:lnTo>
                  <a:lnTo>
                    <a:pt x="1206" y="1284"/>
                  </a:lnTo>
                  <a:lnTo>
                    <a:pt x="1206" y="1284"/>
                  </a:lnTo>
                  <a:lnTo>
                    <a:pt x="853" y="1137"/>
                  </a:lnTo>
                  <a:lnTo>
                    <a:pt x="794" y="931"/>
                  </a:lnTo>
                  <a:cubicBezTo>
                    <a:pt x="785" y="902"/>
                    <a:pt x="765" y="883"/>
                    <a:pt x="735" y="883"/>
                  </a:cubicBezTo>
                  <a:lnTo>
                    <a:pt x="726" y="892"/>
                  </a:lnTo>
                  <a:cubicBezTo>
                    <a:pt x="696" y="902"/>
                    <a:pt x="676" y="931"/>
                    <a:pt x="687" y="961"/>
                  </a:cubicBezTo>
                  <a:lnTo>
                    <a:pt x="726" y="1078"/>
                  </a:lnTo>
                  <a:lnTo>
                    <a:pt x="569" y="1020"/>
                  </a:lnTo>
                  <a:cubicBezTo>
                    <a:pt x="561" y="1017"/>
                    <a:pt x="554" y="1016"/>
                    <a:pt x="547" y="1016"/>
                  </a:cubicBezTo>
                  <a:cubicBezTo>
                    <a:pt x="525" y="1016"/>
                    <a:pt x="505" y="1027"/>
                    <a:pt x="491" y="1049"/>
                  </a:cubicBezTo>
                  <a:cubicBezTo>
                    <a:pt x="480" y="1078"/>
                    <a:pt x="500" y="1108"/>
                    <a:pt x="520" y="1118"/>
                  </a:cubicBezTo>
                  <a:lnTo>
                    <a:pt x="676" y="1186"/>
                  </a:lnTo>
                  <a:lnTo>
                    <a:pt x="569" y="1245"/>
                  </a:lnTo>
                  <a:cubicBezTo>
                    <a:pt x="539" y="1264"/>
                    <a:pt x="530" y="1294"/>
                    <a:pt x="549" y="1323"/>
                  </a:cubicBezTo>
                  <a:cubicBezTo>
                    <a:pt x="555" y="1342"/>
                    <a:pt x="574" y="1353"/>
                    <a:pt x="591" y="1353"/>
                  </a:cubicBezTo>
                  <a:cubicBezTo>
                    <a:pt x="601" y="1353"/>
                    <a:pt x="611" y="1350"/>
                    <a:pt x="618" y="1343"/>
                  </a:cubicBezTo>
                  <a:lnTo>
                    <a:pt x="814" y="1235"/>
                  </a:lnTo>
                  <a:lnTo>
                    <a:pt x="1166" y="1382"/>
                  </a:lnTo>
                  <a:lnTo>
                    <a:pt x="480" y="1382"/>
                  </a:lnTo>
                  <a:lnTo>
                    <a:pt x="284" y="1127"/>
                  </a:lnTo>
                  <a:cubicBezTo>
                    <a:pt x="273" y="1116"/>
                    <a:pt x="258" y="1111"/>
                    <a:pt x="242" y="1111"/>
                  </a:cubicBezTo>
                  <a:cubicBezTo>
                    <a:pt x="231" y="1111"/>
                    <a:pt x="219" y="1113"/>
                    <a:pt x="206" y="1118"/>
                  </a:cubicBezTo>
                  <a:cubicBezTo>
                    <a:pt x="186" y="1137"/>
                    <a:pt x="177" y="1176"/>
                    <a:pt x="197" y="1196"/>
                  </a:cubicBezTo>
                  <a:lnTo>
                    <a:pt x="343" y="1382"/>
                  </a:lnTo>
                  <a:lnTo>
                    <a:pt x="49" y="1382"/>
                  </a:lnTo>
                  <a:cubicBezTo>
                    <a:pt x="20" y="1382"/>
                    <a:pt x="1" y="1412"/>
                    <a:pt x="1" y="1441"/>
                  </a:cubicBezTo>
                  <a:cubicBezTo>
                    <a:pt x="1" y="1470"/>
                    <a:pt x="20" y="1490"/>
                    <a:pt x="49" y="1490"/>
                  </a:cubicBezTo>
                  <a:lnTo>
                    <a:pt x="343" y="1490"/>
                  </a:lnTo>
                  <a:lnTo>
                    <a:pt x="197" y="1676"/>
                  </a:lnTo>
                  <a:cubicBezTo>
                    <a:pt x="177" y="1706"/>
                    <a:pt x="186" y="1735"/>
                    <a:pt x="206" y="1754"/>
                  </a:cubicBezTo>
                  <a:cubicBezTo>
                    <a:pt x="219" y="1763"/>
                    <a:pt x="233" y="1768"/>
                    <a:pt x="245" y="1768"/>
                  </a:cubicBezTo>
                  <a:cubicBezTo>
                    <a:pt x="260" y="1768"/>
                    <a:pt x="274" y="1761"/>
                    <a:pt x="284" y="1745"/>
                  </a:cubicBezTo>
                  <a:lnTo>
                    <a:pt x="480" y="1490"/>
                  </a:lnTo>
                  <a:lnTo>
                    <a:pt x="1166" y="1490"/>
                  </a:lnTo>
                  <a:lnTo>
                    <a:pt x="814" y="1637"/>
                  </a:lnTo>
                  <a:lnTo>
                    <a:pt x="618" y="1539"/>
                  </a:lnTo>
                  <a:cubicBezTo>
                    <a:pt x="611" y="1532"/>
                    <a:pt x="601" y="1529"/>
                    <a:pt x="592" y="1529"/>
                  </a:cubicBezTo>
                  <a:cubicBezTo>
                    <a:pt x="574" y="1529"/>
                    <a:pt x="555" y="1539"/>
                    <a:pt x="549" y="1558"/>
                  </a:cubicBezTo>
                  <a:cubicBezTo>
                    <a:pt x="530" y="1578"/>
                    <a:pt x="539" y="1617"/>
                    <a:pt x="569" y="1627"/>
                  </a:cubicBezTo>
                  <a:lnTo>
                    <a:pt x="676" y="1695"/>
                  </a:lnTo>
                  <a:lnTo>
                    <a:pt x="520" y="1754"/>
                  </a:lnTo>
                  <a:cubicBezTo>
                    <a:pt x="500" y="1774"/>
                    <a:pt x="480" y="1804"/>
                    <a:pt x="491" y="1833"/>
                  </a:cubicBezTo>
                  <a:cubicBezTo>
                    <a:pt x="505" y="1855"/>
                    <a:pt x="525" y="1866"/>
                    <a:pt x="547" y="1866"/>
                  </a:cubicBezTo>
                  <a:cubicBezTo>
                    <a:pt x="554" y="1866"/>
                    <a:pt x="562" y="1865"/>
                    <a:pt x="569" y="1862"/>
                  </a:cubicBezTo>
                  <a:lnTo>
                    <a:pt x="726" y="1793"/>
                  </a:lnTo>
                  <a:lnTo>
                    <a:pt x="726" y="1793"/>
                  </a:lnTo>
                  <a:lnTo>
                    <a:pt x="687" y="1921"/>
                  </a:lnTo>
                  <a:cubicBezTo>
                    <a:pt x="676" y="1950"/>
                    <a:pt x="696" y="1980"/>
                    <a:pt x="726" y="1989"/>
                  </a:cubicBezTo>
                  <a:cubicBezTo>
                    <a:pt x="731" y="1991"/>
                    <a:pt x="736" y="1992"/>
                    <a:pt x="742" y="1992"/>
                  </a:cubicBezTo>
                  <a:cubicBezTo>
                    <a:pt x="765" y="1992"/>
                    <a:pt x="786" y="1975"/>
                    <a:pt x="794" y="1950"/>
                  </a:cubicBezTo>
                  <a:lnTo>
                    <a:pt x="853" y="1745"/>
                  </a:lnTo>
                  <a:lnTo>
                    <a:pt x="1206" y="1597"/>
                  </a:lnTo>
                  <a:lnTo>
                    <a:pt x="1206" y="1597"/>
                  </a:lnTo>
                  <a:lnTo>
                    <a:pt x="726" y="2078"/>
                  </a:lnTo>
                  <a:lnTo>
                    <a:pt x="402" y="2039"/>
                  </a:lnTo>
                  <a:cubicBezTo>
                    <a:pt x="373" y="2039"/>
                    <a:pt x="353" y="2058"/>
                    <a:pt x="343" y="2087"/>
                  </a:cubicBezTo>
                  <a:cubicBezTo>
                    <a:pt x="343" y="2117"/>
                    <a:pt x="363" y="2146"/>
                    <a:pt x="393" y="2146"/>
                  </a:cubicBezTo>
                  <a:lnTo>
                    <a:pt x="628" y="2176"/>
                  </a:lnTo>
                  <a:lnTo>
                    <a:pt x="422" y="2381"/>
                  </a:lnTo>
                  <a:cubicBezTo>
                    <a:pt x="402" y="2401"/>
                    <a:pt x="402" y="2440"/>
                    <a:pt x="422" y="2460"/>
                  </a:cubicBezTo>
                  <a:cubicBezTo>
                    <a:pt x="431" y="2470"/>
                    <a:pt x="446" y="2474"/>
                    <a:pt x="461" y="2474"/>
                  </a:cubicBezTo>
                  <a:cubicBezTo>
                    <a:pt x="475" y="2474"/>
                    <a:pt x="490" y="2470"/>
                    <a:pt x="500" y="2460"/>
                  </a:cubicBezTo>
                  <a:lnTo>
                    <a:pt x="706" y="2254"/>
                  </a:lnTo>
                  <a:lnTo>
                    <a:pt x="735" y="2490"/>
                  </a:lnTo>
                  <a:cubicBezTo>
                    <a:pt x="735" y="2519"/>
                    <a:pt x="765" y="2538"/>
                    <a:pt x="794" y="2538"/>
                  </a:cubicBezTo>
                  <a:cubicBezTo>
                    <a:pt x="824" y="2529"/>
                    <a:pt x="843" y="2499"/>
                    <a:pt x="843" y="2470"/>
                  </a:cubicBezTo>
                  <a:lnTo>
                    <a:pt x="804" y="2156"/>
                  </a:lnTo>
                  <a:lnTo>
                    <a:pt x="1284" y="1676"/>
                  </a:lnTo>
                  <a:lnTo>
                    <a:pt x="1137" y="2029"/>
                  </a:lnTo>
                  <a:lnTo>
                    <a:pt x="931" y="2087"/>
                  </a:lnTo>
                  <a:cubicBezTo>
                    <a:pt x="902" y="2098"/>
                    <a:pt x="883" y="2127"/>
                    <a:pt x="892" y="2156"/>
                  </a:cubicBezTo>
                  <a:cubicBezTo>
                    <a:pt x="900" y="2180"/>
                    <a:pt x="922" y="2198"/>
                    <a:pt x="946" y="2198"/>
                  </a:cubicBezTo>
                  <a:cubicBezTo>
                    <a:pt x="951" y="2198"/>
                    <a:pt x="956" y="2197"/>
                    <a:pt x="961" y="2196"/>
                  </a:cubicBezTo>
                  <a:lnTo>
                    <a:pt x="1079" y="2156"/>
                  </a:lnTo>
                  <a:lnTo>
                    <a:pt x="1020" y="2313"/>
                  </a:lnTo>
                  <a:cubicBezTo>
                    <a:pt x="1010" y="2342"/>
                    <a:pt x="1020" y="2372"/>
                    <a:pt x="1049" y="2381"/>
                  </a:cubicBezTo>
                  <a:cubicBezTo>
                    <a:pt x="1057" y="2387"/>
                    <a:pt x="1065" y="2389"/>
                    <a:pt x="1073" y="2389"/>
                  </a:cubicBezTo>
                  <a:cubicBezTo>
                    <a:pt x="1093" y="2389"/>
                    <a:pt x="1110" y="2373"/>
                    <a:pt x="1118" y="2352"/>
                  </a:cubicBezTo>
                  <a:lnTo>
                    <a:pt x="1186" y="2196"/>
                  </a:lnTo>
                  <a:lnTo>
                    <a:pt x="1245" y="2313"/>
                  </a:lnTo>
                  <a:cubicBezTo>
                    <a:pt x="1257" y="2332"/>
                    <a:pt x="1274" y="2343"/>
                    <a:pt x="1293" y="2343"/>
                  </a:cubicBezTo>
                  <a:cubicBezTo>
                    <a:pt x="1303" y="2343"/>
                    <a:pt x="1313" y="2340"/>
                    <a:pt x="1323" y="2333"/>
                  </a:cubicBezTo>
                  <a:cubicBezTo>
                    <a:pt x="1353" y="2323"/>
                    <a:pt x="1362" y="2283"/>
                    <a:pt x="1343" y="2254"/>
                  </a:cubicBezTo>
                  <a:lnTo>
                    <a:pt x="1235" y="2068"/>
                  </a:lnTo>
                  <a:lnTo>
                    <a:pt x="1382" y="1715"/>
                  </a:lnTo>
                  <a:lnTo>
                    <a:pt x="1382" y="2392"/>
                  </a:lnTo>
                  <a:lnTo>
                    <a:pt x="1137" y="2597"/>
                  </a:lnTo>
                  <a:cubicBezTo>
                    <a:pt x="1108" y="2617"/>
                    <a:pt x="1108" y="2646"/>
                    <a:pt x="1127" y="2675"/>
                  </a:cubicBezTo>
                  <a:cubicBezTo>
                    <a:pt x="1137" y="2685"/>
                    <a:pt x="1149" y="2690"/>
                    <a:pt x="1163" y="2690"/>
                  </a:cubicBezTo>
                  <a:cubicBezTo>
                    <a:pt x="1176" y="2690"/>
                    <a:pt x="1191" y="2685"/>
                    <a:pt x="1206" y="2675"/>
                  </a:cubicBezTo>
                  <a:lnTo>
                    <a:pt x="1382" y="2538"/>
                  </a:lnTo>
                  <a:lnTo>
                    <a:pt x="1382" y="2823"/>
                  </a:lnTo>
                  <a:cubicBezTo>
                    <a:pt x="1382" y="2852"/>
                    <a:pt x="1412" y="2882"/>
                    <a:pt x="1441" y="2882"/>
                  </a:cubicBezTo>
                  <a:cubicBezTo>
                    <a:pt x="1471" y="2882"/>
                    <a:pt x="1500" y="2852"/>
                    <a:pt x="1500" y="2823"/>
                  </a:cubicBezTo>
                  <a:lnTo>
                    <a:pt x="1500" y="2538"/>
                  </a:lnTo>
                  <a:lnTo>
                    <a:pt x="1676" y="2675"/>
                  </a:lnTo>
                  <a:cubicBezTo>
                    <a:pt x="1691" y="2685"/>
                    <a:pt x="1705" y="2690"/>
                    <a:pt x="1719" y="2690"/>
                  </a:cubicBezTo>
                  <a:cubicBezTo>
                    <a:pt x="1732" y="2690"/>
                    <a:pt x="1744" y="2685"/>
                    <a:pt x="1754" y="2675"/>
                  </a:cubicBezTo>
                  <a:cubicBezTo>
                    <a:pt x="1774" y="2646"/>
                    <a:pt x="1774" y="2617"/>
                    <a:pt x="1745" y="2597"/>
                  </a:cubicBezTo>
                  <a:lnTo>
                    <a:pt x="1500" y="2392"/>
                  </a:lnTo>
                  <a:lnTo>
                    <a:pt x="1500" y="1715"/>
                  </a:lnTo>
                  <a:lnTo>
                    <a:pt x="1647" y="2068"/>
                  </a:lnTo>
                  <a:lnTo>
                    <a:pt x="1539" y="2254"/>
                  </a:lnTo>
                  <a:cubicBezTo>
                    <a:pt x="1519" y="2283"/>
                    <a:pt x="1529" y="2323"/>
                    <a:pt x="1558" y="2333"/>
                  </a:cubicBezTo>
                  <a:cubicBezTo>
                    <a:pt x="1569" y="2340"/>
                    <a:pt x="1579" y="2343"/>
                    <a:pt x="1589" y="2343"/>
                  </a:cubicBezTo>
                  <a:cubicBezTo>
                    <a:pt x="1607" y="2343"/>
                    <a:pt x="1624" y="2332"/>
                    <a:pt x="1637" y="2313"/>
                  </a:cubicBezTo>
                  <a:lnTo>
                    <a:pt x="1696" y="2196"/>
                  </a:lnTo>
                  <a:lnTo>
                    <a:pt x="1764" y="2352"/>
                  </a:lnTo>
                  <a:cubicBezTo>
                    <a:pt x="1771" y="2373"/>
                    <a:pt x="1789" y="2389"/>
                    <a:pt x="1809" y="2389"/>
                  </a:cubicBezTo>
                  <a:cubicBezTo>
                    <a:pt x="1816" y="2389"/>
                    <a:pt x="1825" y="2387"/>
                    <a:pt x="1833" y="2381"/>
                  </a:cubicBezTo>
                  <a:cubicBezTo>
                    <a:pt x="1862" y="2372"/>
                    <a:pt x="1872" y="2342"/>
                    <a:pt x="1862" y="2313"/>
                  </a:cubicBezTo>
                  <a:lnTo>
                    <a:pt x="1793" y="2156"/>
                  </a:lnTo>
                  <a:lnTo>
                    <a:pt x="1921" y="2196"/>
                  </a:lnTo>
                  <a:cubicBezTo>
                    <a:pt x="1926" y="2197"/>
                    <a:pt x="1931" y="2198"/>
                    <a:pt x="1936" y="2198"/>
                  </a:cubicBezTo>
                  <a:cubicBezTo>
                    <a:pt x="1960" y="2198"/>
                    <a:pt x="1982" y="2180"/>
                    <a:pt x="1989" y="2156"/>
                  </a:cubicBezTo>
                  <a:cubicBezTo>
                    <a:pt x="2000" y="2127"/>
                    <a:pt x="1980" y="2098"/>
                    <a:pt x="1950" y="2087"/>
                  </a:cubicBezTo>
                  <a:lnTo>
                    <a:pt x="1745" y="2029"/>
                  </a:lnTo>
                  <a:lnTo>
                    <a:pt x="1598" y="1676"/>
                  </a:lnTo>
                  <a:lnTo>
                    <a:pt x="2078" y="2156"/>
                  </a:lnTo>
                  <a:lnTo>
                    <a:pt x="2039" y="2470"/>
                  </a:lnTo>
                  <a:cubicBezTo>
                    <a:pt x="2039" y="2499"/>
                    <a:pt x="2058" y="2529"/>
                    <a:pt x="2087" y="2538"/>
                  </a:cubicBezTo>
                  <a:cubicBezTo>
                    <a:pt x="2117" y="2538"/>
                    <a:pt x="2146" y="2519"/>
                    <a:pt x="2146" y="2490"/>
                  </a:cubicBezTo>
                  <a:lnTo>
                    <a:pt x="2176" y="2254"/>
                  </a:lnTo>
                  <a:lnTo>
                    <a:pt x="2381" y="2460"/>
                  </a:lnTo>
                  <a:cubicBezTo>
                    <a:pt x="2391" y="2470"/>
                    <a:pt x="2406" y="2474"/>
                    <a:pt x="2421" y="2474"/>
                  </a:cubicBezTo>
                  <a:cubicBezTo>
                    <a:pt x="2435" y="2474"/>
                    <a:pt x="2450" y="2470"/>
                    <a:pt x="2460" y="2460"/>
                  </a:cubicBezTo>
                  <a:cubicBezTo>
                    <a:pt x="2479" y="2440"/>
                    <a:pt x="2479" y="2401"/>
                    <a:pt x="2460" y="2381"/>
                  </a:cubicBezTo>
                  <a:lnTo>
                    <a:pt x="2254" y="2176"/>
                  </a:lnTo>
                  <a:lnTo>
                    <a:pt x="2490" y="2146"/>
                  </a:lnTo>
                  <a:cubicBezTo>
                    <a:pt x="2519" y="2146"/>
                    <a:pt x="2538" y="2117"/>
                    <a:pt x="2538" y="2087"/>
                  </a:cubicBezTo>
                  <a:cubicBezTo>
                    <a:pt x="2529" y="2058"/>
                    <a:pt x="2509" y="2039"/>
                    <a:pt x="2479" y="2039"/>
                  </a:cubicBezTo>
                  <a:lnTo>
                    <a:pt x="2156" y="2078"/>
                  </a:lnTo>
                  <a:lnTo>
                    <a:pt x="1676" y="1597"/>
                  </a:lnTo>
                  <a:lnTo>
                    <a:pt x="1676" y="1597"/>
                  </a:lnTo>
                  <a:lnTo>
                    <a:pt x="2029" y="1745"/>
                  </a:lnTo>
                  <a:lnTo>
                    <a:pt x="2087" y="1950"/>
                  </a:lnTo>
                  <a:cubicBezTo>
                    <a:pt x="2096" y="1975"/>
                    <a:pt x="2117" y="1992"/>
                    <a:pt x="2140" y="1992"/>
                  </a:cubicBezTo>
                  <a:cubicBezTo>
                    <a:pt x="2146" y="1992"/>
                    <a:pt x="2151" y="1991"/>
                    <a:pt x="2156" y="1989"/>
                  </a:cubicBezTo>
                  <a:cubicBezTo>
                    <a:pt x="2185" y="1980"/>
                    <a:pt x="2205" y="1950"/>
                    <a:pt x="2196" y="1921"/>
                  </a:cubicBezTo>
                  <a:lnTo>
                    <a:pt x="2156" y="1793"/>
                  </a:lnTo>
                  <a:lnTo>
                    <a:pt x="2313" y="1862"/>
                  </a:lnTo>
                  <a:cubicBezTo>
                    <a:pt x="2320" y="1865"/>
                    <a:pt x="2328" y="1866"/>
                    <a:pt x="2335" y="1866"/>
                  </a:cubicBezTo>
                  <a:cubicBezTo>
                    <a:pt x="2356" y="1866"/>
                    <a:pt x="2377" y="1855"/>
                    <a:pt x="2392" y="1833"/>
                  </a:cubicBezTo>
                  <a:cubicBezTo>
                    <a:pt x="2401" y="1804"/>
                    <a:pt x="2381" y="1774"/>
                    <a:pt x="2362" y="1754"/>
                  </a:cubicBezTo>
                  <a:lnTo>
                    <a:pt x="2205" y="1695"/>
                  </a:lnTo>
                  <a:lnTo>
                    <a:pt x="2313" y="1627"/>
                  </a:lnTo>
                  <a:cubicBezTo>
                    <a:pt x="2342" y="1617"/>
                    <a:pt x="2352" y="1578"/>
                    <a:pt x="2333" y="1558"/>
                  </a:cubicBezTo>
                  <a:cubicBezTo>
                    <a:pt x="2326" y="1539"/>
                    <a:pt x="2307" y="1529"/>
                    <a:pt x="2290" y="1529"/>
                  </a:cubicBezTo>
                  <a:cubicBezTo>
                    <a:pt x="2280" y="1529"/>
                    <a:pt x="2271" y="1532"/>
                    <a:pt x="2264" y="1539"/>
                  </a:cubicBezTo>
                  <a:lnTo>
                    <a:pt x="2068" y="1637"/>
                  </a:lnTo>
                  <a:lnTo>
                    <a:pt x="1715" y="1490"/>
                  </a:lnTo>
                  <a:lnTo>
                    <a:pt x="2392" y="1490"/>
                  </a:lnTo>
                  <a:lnTo>
                    <a:pt x="2597" y="1745"/>
                  </a:lnTo>
                  <a:cubicBezTo>
                    <a:pt x="2608" y="1761"/>
                    <a:pt x="2622" y="1768"/>
                    <a:pt x="2637" y="1768"/>
                  </a:cubicBezTo>
                  <a:cubicBezTo>
                    <a:pt x="2649" y="1768"/>
                    <a:pt x="2662" y="1763"/>
                    <a:pt x="2675" y="1754"/>
                  </a:cubicBezTo>
                  <a:cubicBezTo>
                    <a:pt x="2695" y="1735"/>
                    <a:pt x="2705" y="1706"/>
                    <a:pt x="2686" y="1676"/>
                  </a:cubicBezTo>
                  <a:lnTo>
                    <a:pt x="2538" y="1490"/>
                  </a:lnTo>
                  <a:lnTo>
                    <a:pt x="2832" y="1490"/>
                  </a:lnTo>
                  <a:cubicBezTo>
                    <a:pt x="2862" y="1490"/>
                    <a:pt x="2882" y="1470"/>
                    <a:pt x="2882" y="1441"/>
                  </a:cubicBezTo>
                  <a:cubicBezTo>
                    <a:pt x="2882" y="1412"/>
                    <a:pt x="2862" y="1382"/>
                    <a:pt x="2832" y="1382"/>
                  </a:cubicBezTo>
                  <a:lnTo>
                    <a:pt x="2538" y="1382"/>
                  </a:lnTo>
                  <a:lnTo>
                    <a:pt x="2686" y="1196"/>
                  </a:lnTo>
                  <a:cubicBezTo>
                    <a:pt x="2705" y="1176"/>
                    <a:pt x="2695" y="1137"/>
                    <a:pt x="2675" y="1118"/>
                  </a:cubicBezTo>
                  <a:cubicBezTo>
                    <a:pt x="2663" y="1113"/>
                    <a:pt x="2651" y="1111"/>
                    <a:pt x="2639" y="1111"/>
                  </a:cubicBezTo>
                  <a:cubicBezTo>
                    <a:pt x="2623" y="1111"/>
                    <a:pt x="2608" y="1116"/>
                    <a:pt x="2597" y="1127"/>
                  </a:cubicBezTo>
                  <a:lnTo>
                    <a:pt x="2392" y="1382"/>
                  </a:lnTo>
                  <a:lnTo>
                    <a:pt x="1715" y="1382"/>
                  </a:lnTo>
                  <a:lnTo>
                    <a:pt x="2068" y="1235"/>
                  </a:lnTo>
                  <a:lnTo>
                    <a:pt x="2264" y="1343"/>
                  </a:lnTo>
                  <a:cubicBezTo>
                    <a:pt x="2271" y="1350"/>
                    <a:pt x="2280" y="1353"/>
                    <a:pt x="2290" y="1353"/>
                  </a:cubicBezTo>
                  <a:cubicBezTo>
                    <a:pt x="2308" y="1353"/>
                    <a:pt x="2326" y="1342"/>
                    <a:pt x="2333" y="1323"/>
                  </a:cubicBezTo>
                  <a:cubicBezTo>
                    <a:pt x="2352" y="1294"/>
                    <a:pt x="2342" y="1264"/>
                    <a:pt x="2313" y="1245"/>
                  </a:cubicBezTo>
                  <a:lnTo>
                    <a:pt x="2205" y="1186"/>
                  </a:lnTo>
                  <a:lnTo>
                    <a:pt x="2362" y="1118"/>
                  </a:lnTo>
                  <a:cubicBezTo>
                    <a:pt x="2381" y="1108"/>
                    <a:pt x="2401" y="1078"/>
                    <a:pt x="2392" y="1049"/>
                  </a:cubicBezTo>
                  <a:cubicBezTo>
                    <a:pt x="2377" y="1027"/>
                    <a:pt x="2357" y="1016"/>
                    <a:pt x="2335" y="1016"/>
                  </a:cubicBezTo>
                  <a:cubicBezTo>
                    <a:pt x="2328" y="1016"/>
                    <a:pt x="2321" y="1017"/>
                    <a:pt x="2313" y="1020"/>
                  </a:cubicBezTo>
                  <a:lnTo>
                    <a:pt x="2156" y="1078"/>
                  </a:lnTo>
                  <a:lnTo>
                    <a:pt x="2156" y="1078"/>
                  </a:lnTo>
                  <a:lnTo>
                    <a:pt x="2196" y="961"/>
                  </a:lnTo>
                  <a:cubicBezTo>
                    <a:pt x="2205" y="931"/>
                    <a:pt x="2185" y="892"/>
                    <a:pt x="2156" y="892"/>
                  </a:cubicBezTo>
                  <a:cubicBezTo>
                    <a:pt x="2151" y="890"/>
                    <a:pt x="2146" y="890"/>
                    <a:pt x="2141" y="890"/>
                  </a:cubicBezTo>
                  <a:cubicBezTo>
                    <a:pt x="2117" y="890"/>
                    <a:pt x="2096" y="907"/>
                    <a:pt x="2087" y="931"/>
                  </a:cubicBezTo>
                  <a:lnTo>
                    <a:pt x="2029" y="1137"/>
                  </a:lnTo>
                  <a:lnTo>
                    <a:pt x="1676" y="1284"/>
                  </a:lnTo>
                  <a:lnTo>
                    <a:pt x="1676" y="1284"/>
                  </a:lnTo>
                  <a:lnTo>
                    <a:pt x="2156" y="804"/>
                  </a:lnTo>
                  <a:lnTo>
                    <a:pt x="2470" y="843"/>
                  </a:lnTo>
                  <a:cubicBezTo>
                    <a:pt x="2509" y="843"/>
                    <a:pt x="2529" y="824"/>
                    <a:pt x="2538" y="794"/>
                  </a:cubicBezTo>
                  <a:cubicBezTo>
                    <a:pt x="2538" y="765"/>
                    <a:pt x="2519" y="735"/>
                    <a:pt x="2490" y="726"/>
                  </a:cubicBezTo>
                  <a:lnTo>
                    <a:pt x="2254" y="706"/>
                  </a:lnTo>
                  <a:lnTo>
                    <a:pt x="2460" y="500"/>
                  </a:lnTo>
                  <a:cubicBezTo>
                    <a:pt x="2479" y="471"/>
                    <a:pt x="2479" y="441"/>
                    <a:pt x="2460" y="422"/>
                  </a:cubicBezTo>
                  <a:cubicBezTo>
                    <a:pt x="2450" y="412"/>
                    <a:pt x="2435" y="407"/>
                    <a:pt x="2421" y="407"/>
                  </a:cubicBezTo>
                  <a:cubicBezTo>
                    <a:pt x="2406" y="407"/>
                    <a:pt x="2391" y="412"/>
                    <a:pt x="2381" y="422"/>
                  </a:cubicBezTo>
                  <a:lnTo>
                    <a:pt x="2176" y="628"/>
                  </a:lnTo>
                  <a:lnTo>
                    <a:pt x="2146" y="393"/>
                  </a:lnTo>
                  <a:cubicBezTo>
                    <a:pt x="2146" y="363"/>
                    <a:pt x="2127" y="343"/>
                    <a:pt x="2098" y="343"/>
                  </a:cubicBezTo>
                  <a:lnTo>
                    <a:pt x="2087" y="343"/>
                  </a:lnTo>
                  <a:cubicBezTo>
                    <a:pt x="2058" y="343"/>
                    <a:pt x="2039" y="373"/>
                    <a:pt x="2039" y="402"/>
                  </a:cubicBezTo>
                  <a:lnTo>
                    <a:pt x="2078" y="726"/>
                  </a:lnTo>
                  <a:lnTo>
                    <a:pt x="1598" y="1205"/>
                  </a:lnTo>
                  <a:lnTo>
                    <a:pt x="1598" y="1205"/>
                  </a:lnTo>
                  <a:lnTo>
                    <a:pt x="1745" y="853"/>
                  </a:lnTo>
                  <a:lnTo>
                    <a:pt x="1950" y="794"/>
                  </a:lnTo>
                  <a:cubicBezTo>
                    <a:pt x="1980" y="785"/>
                    <a:pt x="2000" y="755"/>
                    <a:pt x="1989" y="726"/>
                  </a:cubicBezTo>
                  <a:cubicBezTo>
                    <a:pt x="1980" y="696"/>
                    <a:pt x="1960" y="687"/>
                    <a:pt x="1941" y="687"/>
                  </a:cubicBezTo>
                  <a:cubicBezTo>
                    <a:pt x="1921" y="687"/>
                    <a:pt x="1921" y="687"/>
                    <a:pt x="1793" y="716"/>
                  </a:cubicBezTo>
                  <a:lnTo>
                    <a:pt x="1862" y="569"/>
                  </a:lnTo>
                  <a:cubicBezTo>
                    <a:pt x="1872" y="539"/>
                    <a:pt x="1862" y="500"/>
                    <a:pt x="1833" y="491"/>
                  </a:cubicBezTo>
                  <a:cubicBezTo>
                    <a:pt x="1825" y="488"/>
                    <a:pt x="1818" y="487"/>
                    <a:pt x="1811" y="487"/>
                  </a:cubicBezTo>
                  <a:cubicBezTo>
                    <a:pt x="1790" y="487"/>
                    <a:pt x="1772" y="498"/>
                    <a:pt x="1764" y="520"/>
                  </a:cubicBezTo>
                  <a:lnTo>
                    <a:pt x="1696" y="676"/>
                  </a:lnTo>
                  <a:lnTo>
                    <a:pt x="1637" y="569"/>
                  </a:lnTo>
                  <a:cubicBezTo>
                    <a:pt x="1622" y="547"/>
                    <a:pt x="1602" y="536"/>
                    <a:pt x="1580" y="536"/>
                  </a:cubicBezTo>
                  <a:cubicBezTo>
                    <a:pt x="1573" y="536"/>
                    <a:pt x="1566" y="537"/>
                    <a:pt x="1558" y="539"/>
                  </a:cubicBezTo>
                  <a:cubicBezTo>
                    <a:pt x="1529" y="559"/>
                    <a:pt x="1519" y="589"/>
                    <a:pt x="1539" y="618"/>
                  </a:cubicBezTo>
                  <a:lnTo>
                    <a:pt x="1647" y="804"/>
                  </a:lnTo>
                  <a:lnTo>
                    <a:pt x="1500" y="1157"/>
                  </a:lnTo>
                  <a:lnTo>
                    <a:pt x="1500" y="480"/>
                  </a:lnTo>
                  <a:lnTo>
                    <a:pt x="1745" y="284"/>
                  </a:lnTo>
                  <a:cubicBezTo>
                    <a:pt x="1774" y="265"/>
                    <a:pt x="1774" y="226"/>
                    <a:pt x="1754" y="206"/>
                  </a:cubicBezTo>
                  <a:cubicBezTo>
                    <a:pt x="1742" y="194"/>
                    <a:pt x="1727" y="186"/>
                    <a:pt x="1710" y="186"/>
                  </a:cubicBezTo>
                  <a:cubicBezTo>
                    <a:pt x="1699" y="186"/>
                    <a:pt x="1687" y="189"/>
                    <a:pt x="1676" y="197"/>
                  </a:cubicBezTo>
                  <a:lnTo>
                    <a:pt x="1500" y="343"/>
                  </a:lnTo>
                  <a:lnTo>
                    <a:pt x="1500" y="49"/>
                  </a:lnTo>
                  <a:cubicBezTo>
                    <a:pt x="1500" y="20"/>
                    <a:pt x="1471" y="1"/>
                    <a:pt x="144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5"/>
            <p:cNvSpPr/>
            <p:nvPr/>
          </p:nvSpPr>
          <p:spPr>
            <a:xfrm>
              <a:off x="728697" y="6486193"/>
              <a:ext cx="101642" cy="96794"/>
            </a:xfrm>
            <a:custGeom>
              <a:avLst/>
              <a:gdLst/>
              <a:ahLst/>
              <a:cxnLst/>
              <a:rect l="l" t="t" r="r" b="b"/>
              <a:pathLst>
                <a:path w="629" h="599" extrusionOk="0">
                  <a:moveTo>
                    <a:pt x="119" y="1"/>
                  </a:moveTo>
                  <a:lnTo>
                    <a:pt x="158" y="216"/>
                  </a:lnTo>
                  <a:lnTo>
                    <a:pt x="1" y="363"/>
                  </a:lnTo>
                  <a:lnTo>
                    <a:pt x="217" y="402"/>
                  </a:lnTo>
                  <a:lnTo>
                    <a:pt x="315" y="598"/>
                  </a:lnTo>
                  <a:lnTo>
                    <a:pt x="413" y="402"/>
                  </a:lnTo>
                  <a:lnTo>
                    <a:pt x="628" y="363"/>
                  </a:lnTo>
                  <a:lnTo>
                    <a:pt x="471" y="216"/>
                  </a:lnTo>
                  <a:lnTo>
                    <a:pt x="511" y="1"/>
                  </a:lnTo>
                  <a:lnTo>
                    <a:pt x="315" y="99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5"/>
            <p:cNvSpPr/>
            <p:nvPr/>
          </p:nvSpPr>
          <p:spPr>
            <a:xfrm>
              <a:off x="218874" y="5971521"/>
              <a:ext cx="155290" cy="147534"/>
            </a:xfrm>
            <a:custGeom>
              <a:avLst/>
              <a:gdLst/>
              <a:ahLst/>
              <a:cxnLst/>
              <a:rect l="l" t="t" r="r" b="b"/>
              <a:pathLst>
                <a:path w="961" h="913" extrusionOk="0">
                  <a:moveTo>
                    <a:pt x="177" y="1"/>
                  </a:moveTo>
                  <a:lnTo>
                    <a:pt x="236" y="324"/>
                  </a:lnTo>
                  <a:lnTo>
                    <a:pt x="1" y="560"/>
                  </a:lnTo>
                  <a:lnTo>
                    <a:pt x="334" y="608"/>
                  </a:lnTo>
                  <a:lnTo>
                    <a:pt x="481" y="912"/>
                  </a:lnTo>
                  <a:lnTo>
                    <a:pt x="628" y="608"/>
                  </a:lnTo>
                  <a:lnTo>
                    <a:pt x="961" y="560"/>
                  </a:lnTo>
                  <a:lnTo>
                    <a:pt x="716" y="324"/>
                  </a:lnTo>
                  <a:lnTo>
                    <a:pt x="775" y="1"/>
                  </a:lnTo>
                  <a:lnTo>
                    <a:pt x="775" y="1"/>
                  </a:lnTo>
                  <a:lnTo>
                    <a:pt x="481" y="15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5"/>
            <p:cNvSpPr/>
            <p:nvPr/>
          </p:nvSpPr>
          <p:spPr>
            <a:xfrm>
              <a:off x="138239" y="6125196"/>
              <a:ext cx="57204" cy="53972"/>
            </a:xfrm>
            <a:custGeom>
              <a:avLst/>
              <a:gdLst/>
              <a:ahLst/>
              <a:cxnLst/>
              <a:rect l="l" t="t" r="r" b="b"/>
              <a:pathLst>
                <a:path w="354" h="334" extrusionOk="0">
                  <a:moveTo>
                    <a:pt x="68" y="1"/>
                  </a:moveTo>
                  <a:lnTo>
                    <a:pt x="88" y="118"/>
                  </a:lnTo>
                  <a:lnTo>
                    <a:pt x="0" y="206"/>
                  </a:lnTo>
                  <a:lnTo>
                    <a:pt x="118" y="226"/>
                  </a:lnTo>
                  <a:lnTo>
                    <a:pt x="177" y="334"/>
                  </a:lnTo>
                  <a:lnTo>
                    <a:pt x="225" y="226"/>
                  </a:lnTo>
                  <a:lnTo>
                    <a:pt x="353" y="206"/>
                  </a:lnTo>
                  <a:lnTo>
                    <a:pt x="264" y="118"/>
                  </a:lnTo>
                  <a:lnTo>
                    <a:pt x="284" y="1"/>
                  </a:lnTo>
                  <a:lnTo>
                    <a:pt x="177" y="59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5"/>
            <p:cNvSpPr/>
            <p:nvPr/>
          </p:nvSpPr>
          <p:spPr>
            <a:xfrm>
              <a:off x="871221" y="6237017"/>
              <a:ext cx="73040" cy="67707"/>
            </a:xfrm>
            <a:custGeom>
              <a:avLst/>
              <a:gdLst/>
              <a:ahLst/>
              <a:cxnLst/>
              <a:rect l="l" t="t" r="r" b="b"/>
              <a:pathLst>
                <a:path w="452" h="419" extrusionOk="0">
                  <a:moveTo>
                    <a:pt x="233" y="1"/>
                  </a:moveTo>
                  <a:cubicBezTo>
                    <a:pt x="221" y="1"/>
                    <a:pt x="209" y="2"/>
                    <a:pt x="197" y="4"/>
                  </a:cubicBezTo>
                  <a:cubicBezTo>
                    <a:pt x="79" y="14"/>
                    <a:pt x="1" y="122"/>
                    <a:pt x="21" y="239"/>
                  </a:cubicBezTo>
                  <a:cubicBezTo>
                    <a:pt x="30" y="345"/>
                    <a:pt x="117" y="419"/>
                    <a:pt x="220" y="419"/>
                  </a:cubicBezTo>
                  <a:cubicBezTo>
                    <a:pt x="232" y="419"/>
                    <a:pt x="244" y="418"/>
                    <a:pt x="256" y="416"/>
                  </a:cubicBezTo>
                  <a:cubicBezTo>
                    <a:pt x="373" y="406"/>
                    <a:pt x="452" y="298"/>
                    <a:pt x="432" y="180"/>
                  </a:cubicBezTo>
                  <a:cubicBezTo>
                    <a:pt x="424" y="75"/>
                    <a:pt x="336" y="1"/>
                    <a:pt x="2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5"/>
            <p:cNvSpPr/>
            <p:nvPr/>
          </p:nvSpPr>
          <p:spPr>
            <a:xfrm>
              <a:off x="923576" y="6345123"/>
              <a:ext cx="57204" cy="53164"/>
            </a:xfrm>
            <a:custGeom>
              <a:avLst/>
              <a:gdLst/>
              <a:ahLst/>
              <a:cxnLst/>
              <a:rect l="l" t="t" r="r" b="b"/>
              <a:pathLst>
                <a:path w="354" h="329" extrusionOk="0">
                  <a:moveTo>
                    <a:pt x="176" y="0"/>
                  </a:moveTo>
                  <a:cubicBezTo>
                    <a:pt x="170" y="0"/>
                    <a:pt x="164" y="1"/>
                    <a:pt x="157" y="1"/>
                  </a:cubicBezTo>
                  <a:cubicBezTo>
                    <a:pt x="59" y="11"/>
                    <a:pt x="1" y="99"/>
                    <a:pt x="10" y="188"/>
                  </a:cubicBezTo>
                  <a:cubicBezTo>
                    <a:pt x="27" y="265"/>
                    <a:pt x="91" y="328"/>
                    <a:pt x="166" y="328"/>
                  </a:cubicBezTo>
                  <a:cubicBezTo>
                    <a:pt x="176" y="328"/>
                    <a:pt x="186" y="327"/>
                    <a:pt x="197" y="325"/>
                  </a:cubicBezTo>
                  <a:cubicBezTo>
                    <a:pt x="284" y="315"/>
                    <a:pt x="353" y="227"/>
                    <a:pt x="343" y="138"/>
                  </a:cubicBezTo>
                  <a:cubicBezTo>
                    <a:pt x="325" y="57"/>
                    <a:pt x="256" y="0"/>
                    <a:pt x="17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5"/>
            <p:cNvSpPr/>
            <p:nvPr/>
          </p:nvSpPr>
          <p:spPr>
            <a:xfrm>
              <a:off x="950401" y="6444825"/>
              <a:ext cx="36681" cy="35389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15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40" y="11"/>
                    <a:pt x="1" y="70"/>
                    <a:pt x="11" y="129"/>
                  </a:cubicBezTo>
                  <a:cubicBezTo>
                    <a:pt x="20" y="182"/>
                    <a:pt x="60" y="219"/>
                    <a:pt x="111" y="219"/>
                  </a:cubicBezTo>
                  <a:cubicBezTo>
                    <a:pt x="117" y="219"/>
                    <a:pt x="123" y="219"/>
                    <a:pt x="129" y="218"/>
                  </a:cubicBezTo>
                  <a:cubicBezTo>
                    <a:pt x="187" y="207"/>
                    <a:pt x="227" y="159"/>
                    <a:pt x="227" y="100"/>
                  </a:cubicBezTo>
                  <a:cubicBezTo>
                    <a:pt x="217" y="46"/>
                    <a:pt x="168" y="1"/>
                    <a:pt x="1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5"/>
            <p:cNvSpPr/>
            <p:nvPr/>
          </p:nvSpPr>
          <p:spPr>
            <a:xfrm>
              <a:off x="549976" y="5904945"/>
              <a:ext cx="71262" cy="68515"/>
            </a:xfrm>
            <a:custGeom>
              <a:avLst/>
              <a:gdLst/>
              <a:ahLst/>
              <a:cxnLst/>
              <a:rect l="l" t="t" r="r" b="b"/>
              <a:pathLst>
                <a:path w="441" h="424" extrusionOk="0">
                  <a:moveTo>
                    <a:pt x="218" y="0"/>
                  </a:moveTo>
                  <a:cubicBezTo>
                    <a:pt x="108" y="0"/>
                    <a:pt x="19" y="85"/>
                    <a:pt x="9" y="197"/>
                  </a:cubicBezTo>
                  <a:cubicBezTo>
                    <a:pt x="0" y="315"/>
                    <a:pt x="88" y="413"/>
                    <a:pt x="205" y="423"/>
                  </a:cubicBezTo>
                  <a:cubicBezTo>
                    <a:pt x="211" y="423"/>
                    <a:pt x="216" y="424"/>
                    <a:pt x="221" y="424"/>
                  </a:cubicBezTo>
                  <a:cubicBezTo>
                    <a:pt x="324" y="424"/>
                    <a:pt x="422" y="339"/>
                    <a:pt x="431" y="236"/>
                  </a:cubicBezTo>
                  <a:cubicBezTo>
                    <a:pt x="441" y="119"/>
                    <a:pt x="353" y="11"/>
                    <a:pt x="235" y="1"/>
                  </a:cubicBezTo>
                  <a:cubicBezTo>
                    <a:pt x="229" y="1"/>
                    <a:pt x="224" y="0"/>
                    <a:pt x="2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5"/>
            <p:cNvSpPr/>
            <p:nvPr/>
          </p:nvSpPr>
          <p:spPr>
            <a:xfrm>
              <a:off x="454960" y="5874889"/>
              <a:ext cx="55426" cy="52679"/>
            </a:xfrm>
            <a:custGeom>
              <a:avLst/>
              <a:gdLst/>
              <a:ahLst/>
              <a:cxnLst/>
              <a:rect l="l" t="t" r="r" b="b"/>
              <a:pathLst>
                <a:path w="343" h="326" extrusionOk="0">
                  <a:moveTo>
                    <a:pt x="169" y="0"/>
                  </a:moveTo>
                  <a:cubicBezTo>
                    <a:pt x="88" y="0"/>
                    <a:pt x="19" y="66"/>
                    <a:pt x="10" y="148"/>
                  </a:cubicBezTo>
                  <a:cubicBezTo>
                    <a:pt x="0" y="236"/>
                    <a:pt x="68" y="315"/>
                    <a:pt x="157" y="324"/>
                  </a:cubicBezTo>
                  <a:cubicBezTo>
                    <a:pt x="163" y="325"/>
                    <a:pt x="168" y="325"/>
                    <a:pt x="174" y="325"/>
                  </a:cubicBezTo>
                  <a:cubicBezTo>
                    <a:pt x="255" y="325"/>
                    <a:pt x="324" y="260"/>
                    <a:pt x="333" y="178"/>
                  </a:cubicBezTo>
                  <a:cubicBezTo>
                    <a:pt x="343" y="89"/>
                    <a:pt x="274" y="1"/>
                    <a:pt x="186" y="1"/>
                  </a:cubicBezTo>
                  <a:cubicBezTo>
                    <a:pt x="180" y="1"/>
                    <a:pt x="174" y="0"/>
                    <a:pt x="1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5"/>
            <p:cNvSpPr/>
            <p:nvPr/>
          </p:nvSpPr>
          <p:spPr>
            <a:xfrm>
              <a:off x="372548" y="5871657"/>
              <a:ext cx="36520" cy="35227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03" y="0"/>
                  </a:moveTo>
                  <a:cubicBezTo>
                    <a:pt x="51" y="0"/>
                    <a:pt x="10" y="46"/>
                    <a:pt x="10" y="100"/>
                  </a:cubicBezTo>
                  <a:cubicBezTo>
                    <a:pt x="1" y="158"/>
                    <a:pt x="49" y="207"/>
                    <a:pt x="108" y="217"/>
                  </a:cubicBezTo>
                  <a:cubicBezTo>
                    <a:pt x="167" y="217"/>
                    <a:pt x="216" y="178"/>
                    <a:pt x="216" y="119"/>
                  </a:cubicBezTo>
                  <a:cubicBezTo>
                    <a:pt x="226" y="61"/>
                    <a:pt x="177" y="2"/>
                    <a:pt x="118" y="2"/>
                  </a:cubicBezTo>
                  <a:cubicBezTo>
                    <a:pt x="113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5"/>
            <p:cNvSpPr/>
            <p:nvPr/>
          </p:nvSpPr>
          <p:spPr>
            <a:xfrm>
              <a:off x="1020208" y="6205669"/>
              <a:ext cx="2706351" cy="317044"/>
            </a:xfrm>
            <a:custGeom>
              <a:avLst/>
              <a:gdLst/>
              <a:ahLst/>
              <a:cxnLst/>
              <a:rect l="l" t="t" r="r" b="b"/>
              <a:pathLst>
                <a:path w="16748" h="1962" extrusionOk="0">
                  <a:moveTo>
                    <a:pt x="869" y="1"/>
                  </a:moveTo>
                  <a:cubicBezTo>
                    <a:pt x="755" y="1"/>
                    <a:pt x="648" y="21"/>
                    <a:pt x="549" y="61"/>
                  </a:cubicBezTo>
                  <a:cubicBezTo>
                    <a:pt x="226" y="208"/>
                    <a:pt x="118" y="541"/>
                    <a:pt x="108" y="561"/>
                  </a:cubicBezTo>
                  <a:cubicBezTo>
                    <a:pt x="0" y="1012"/>
                    <a:pt x="49" y="1364"/>
                    <a:pt x="255" y="1609"/>
                  </a:cubicBezTo>
                  <a:cubicBezTo>
                    <a:pt x="529" y="1923"/>
                    <a:pt x="1000" y="1962"/>
                    <a:pt x="1196" y="1962"/>
                  </a:cubicBezTo>
                  <a:lnTo>
                    <a:pt x="16659" y="1962"/>
                  </a:lnTo>
                  <a:cubicBezTo>
                    <a:pt x="16708" y="1962"/>
                    <a:pt x="16747" y="1923"/>
                    <a:pt x="16747" y="1883"/>
                  </a:cubicBezTo>
                  <a:cubicBezTo>
                    <a:pt x="16747" y="1835"/>
                    <a:pt x="16708" y="1796"/>
                    <a:pt x="16659" y="1796"/>
                  </a:cubicBezTo>
                  <a:lnTo>
                    <a:pt x="1294" y="1796"/>
                  </a:lnTo>
                  <a:cubicBezTo>
                    <a:pt x="1291" y="1796"/>
                    <a:pt x="1260" y="1798"/>
                    <a:pt x="1209" y="1798"/>
                  </a:cubicBezTo>
                  <a:cubicBezTo>
                    <a:pt x="1031" y="1798"/>
                    <a:pt x="612" y="1768"/>
                    <a:pt x="383" y="1502"/>
                  </a:cubicBezTo>
                  <a:cubicBezTo>
                    <a:pt x="206" y="1295"/>
                    <a:pt x="167" y="992"/>
                    <a:pt x="265" y="600"/>
                  </a:cubicBezTo>
                  <a:cubicBezTo>
                    <a:pt x="265" y="600"/>
                    <a:pt x="353" y="326"/>
                    <a:pt x="618" y="218"/>
                  </a:cubicBezTo>
                  <a:cubicBezTo>
                    <a:pt x="694" y="184"/>
                    <a:pt x="777" y="167"/>
                    <a:pt x="867" y="167"/>
                  </a:cubicBezTo>
                  <a:cubicBezTo>
                    <a:pt x="1011" y="167"/>
                    <a:pt x="1172" y="208"/>
                    <a:pt x="1352" y="287"/>
                  </a:cubicBezTo>
                  <a:cubicBezTo>
                    <a:pt x="1461" y="345"/>
                    <a:pt x="1539" y="424"/>
                    <a:pt x="1578" y="531"/>
                  </a:cubicBezTo>
                  <a:cubicBezTo>
                    <a:pt x="1627" y="659"/>
                    <a:pt x="1627" y="776"/>
                    <a:pt x="1578" y="874"/>
                  </a:cubicBezTo>
                  <a:cubicBezTo>
                    <a:pt x="1509" y="992"/>
                    <a:pt x="1363" y="1090"/>
                    <a:pt x="1147" y="1149"/>
                  </a:cubicBezTo>
                  <a:cubicBezTo>
                    <a:pt x="1098" y="1158"/>
                    <a:pt x="1078" y="1208"/>
                    <a:pt x="1088" y="1247"/>
                  </a:cubicBezTo>
                  <a:cubicBezTo>
                    <a:pt x="1096" y="1288"/>
                    <a:pt x="1132" y="1308"/>
                    <a:pt x="1166" y="1308"/>
                  </a:cubicBezTo>
                  <a:cubicBezTo>
                    <a:pt x="1173" y="1308"/>
                    <a:pt x="1180" y="1307"/>
                    <a:pt x="1186" y="1306"/>
                  </a:cubicBezTo>
                  <a:cubicBezTo>
                    <a:pt x="1461" y="1227"/>
                    <a:pt x="1637" y="1110"/>
                    <a:pt x="1725" y="943"/>
                  </a:cubicBezTo>
                  <a:cubicBezTo>
                    <a:pt x="1794" y="805"/>
                    <a:pt x="1794" y="649"/>
                    <a:pt x="1725" y="483"/>
                  </a:cubicBezTo>
                  <a:cubicBezTo>
                    <a:pt x="1676" y="335"/>
                    <a:pt x="1568" y="208"/>
                    <a:pt x="1421" y="139"/>
                  </a:cubicBezTo>
                  <a:cubicBezTo>
                    <a:pt x="1222" y="46"/>
                    <a:pt x="1038" y="1"/>
                    <a:pt x="86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5"/>
            <p:cNvSpPr/>
            <p:nvPr/>
          </p:nvSpPr>
          <p:spPr>
            <a:xfrm>
              <a:off x="1507893" y="6422849"/>
              <a:ext cx="825091" cy="25532"/>
            </a:xfrm>
            <a:custGeom>
              <a:avLst/>
              <a:gdLst/>
              <a:ahLst/>
              <a:cxnLst/>
              <a:rect l="l" t="t" r="r" b="b"/>
              <a:pathLst>
                <a:path w="5106" h="158" extrusionOk="0">
                  <a:moveTo>
                    <a:pt x="89" y="1"/>
                  </a:moveTo>
                  <a:cubicBezTo>
                    <a:pt x="39" y="1"/>
                    <a:pt x="0" y="30"/>
                    <a:pt x="0" y="79"/>
                  </a:cubicBezTo>
                  <a:cubicBezTo>
                    <a:pt x="0" y="118"/>
                    <a:pt x="39" y="158"/>
                    <a:pt x="89" y="158"/>
                  </a:cubicBezTo>
                  <a:lnTo>
                    <a:pt x="5028" y="158"/>
                  </a:lnTo>
                  <a:cubicBezTo>
                    <a:pt x="5067" y="158"/>
                    <a:pt x="5106" y="118"/>
                    <a:pt x="5106" y="79"/>
                  </a:cubicBezTo>
                  <a:cubicBezTo>
                    <a:pt x="5106" y="30"/>
                    <a:pt x="5067" y="1"/>
                    <a:pt x="502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5"/>
            <p:cNvSpPr/>
            <p:nvPr/>
          </p:nvSpPr>
          <p:spPr>
            <a:xfrm>
              <a:off x="2682828" y="6687214"/>
              <a:ext cx="617607" cy="22461"/>
            </a:xfrm>
            <a:custGeom>
              <a:avLst/>
              <a:gdLst/>
              <a:ahLst/>
              <a:cxnLst/>
              <a:rect l="l" t="t" r="r" b="b"/>
              <a:pathLst>
                <a:path w="3822" h="139" extrusionOk="0">
                  <a:moveTo>
                    <a:pt x="69" y="1"/>
                  </a:moveTo>
                  <a:cubicBezTo>
                    <a:pt x="30" y="1"/>
                    <a:pt x="0" y="31"/>
                    <a:pt x="0" y="70"/>
                  </a:cubicBezTo>
                  <a:cubicBezTo>
                    <a:pt x="0" y="109"/>
                    <a:pt x="30" y="138"/>
                    <a:pt x="69" y="138"/>
                  </a:cubicBezTo>
                  <a:lnTo>
                    <a:pt x="3754" y="138"/>
                  </a:lnTo>
                  <a:cubicBezTo>
                    <a:pt x="3793" y="138"/>
                    <a:pt x="3822" y="109"/>
                    <a:pt x="3822" y="70"/>
                  </a:cubicBezTo>
                  <a:cubicBezTo>
                    <a:pt x="3822" y="31"/>
                    <a:pt x="3793" y="1"/>
                    <a:pt x="375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5"/>
            <p:cNvSpPr/>
            <p:nvPr/>
          </p:nvSpPr>
          <p:spPr>
            <a:xfrm>
              <a:off x="299670" y="3113438"/>
              <a:ext cx="332719" cy="2698433"/>
            </a:xfrm>
            <a:custGeom>
              <a:avLst/>
              <a:gdLst/>
              <a:ahLst/>
              <a:cxnLst/>
              <a:rect l="l" t="t" r="r" b="b"/>
              <a:pathLst>
                <a:path w="2059" h="16699" extrusionOk="0">
                  <a:moveTo>
                    <a:pt x="138" y="0"/>
                  </a:moveTo>
                  <a:cubicBezTo>
                    <a:pt x="89" y="0"/>
                    <a:pt x="49" y="40"/>
                    <a:pt x="49" y="79"/>
                  </a:cubicBezTo>
                  <a:lnTo>
                    <a:pt x="60" y="15434"/>
                  </a:lnTo>
                  <a:cubicBezTo>
                    <a:pt x="49" y="15464"/>
                    <a:pt x="1" y="16130"/>
                    <a:pt x="412" y="16483"/>
                  </a:cubicBezTo>
                  <a:cubicBezTo>
                    <a:pt x="569" y="16629"/>
                    <a:pt x="775" y="16698"/>
                    <a:pt x="1029" y="16698"/>
                  </a:cubicBezTo>
                  <a:cubicBezTo>
                    <a:pt x="1157" y="16698"/>
                    <a:pt x="1304" y="16679"/>
                    <a:pt x="1460" y="16640"/>
                  </a:cubicBezTo>
                  <a:cubicBezTo>
                    <a:pt x="1480" y="16629"/>
                    <a:pt x="1804" y="16522"/>
                    <a:pt x="1950" y="16198"/>
                  </a:cubicBezTo>
                  <a:cubicBezTo>
                    <a:pt x="2059" y="15954"/>
                    <a:pt x="2029" y="15660"/>
                    <a:pt x="1872" y="15326"/>
                  </a:cubicBezTo>
                  <a:cubicBezTo>
                    <a:pt x="1804" y="15179"/>
                    <a:pt x="1686" y="15072"/>
                    <a:pt x="1539" y="15013"/>
                  </a:cubicBezTo>
                  <a:cubicBezTo>
                    <a:pt x="1454" y="14985"/>
                    <a:pt x="1374" y="14970"/>
                    <a:pt x="1298" y="14970"/>
                  </a:cubicBezTo>
                  <a:cubicBezTo>
                    <a:pt x="1216" y="14970"/>
                    <a:pt x="1140" y="14987"/>
                    <a:pt x="1069" y="15022"/>
                  </a:cubicBezTo>
                  <a:cubicBezTo>
                    <a:pt x="902" y="15111"/>
                    <a:pt x="785" y="15287"/>
                    <a:pt x="706" y="15562"/>
                  </a:cubicBezTo>
                  <a:cubicBezTo>
                    <a:pt x="696" y="15601"/>
                    <a:pt x="726" y="15649"/>
                    <a:pt x="765" y="15660"/>
                  </a:cubicBezTo>
                  <a:cubicBezTo>
                    <a:pt x="771" y="15661"/>
                    <a:pt x="778" y="15662"/>
                    <a:pt x="785" y="15662"/>
                  </a:cubicBezTo>
                  <a:cubicBezTo>
                    <a:pt x="819" y="15662"/>
                    <a:pt x="855" y="15642"/>
                    <a:pt x="863" y="15601"/>
                  </a:cubicBezTo>
                  <a:cubicBezTo>
                    <a:pt x="931" y="15375"/>
                    <a:pt x="1020" y="15228"/>
                    <a:pt x="1147" y="15170"/>
                  </a:cubicBezTo>
                  <a:cubicBezTo>
                    <a:pt x="1191" y="15145"/>
                    <a:pt x="1243" y="15133"/>
                    <a:pt x="1299" y="15133"/>
                  </a:cubicBezTo>
                  <a:cubicBezTo>
                    <a:pt x="1355" y="15133"/>
                    <a:pt x="1417" y="15145"/>
                    <a:pt x="1480" y="15170"/>
                  </a:cubicBezTo>
                  <a:cubicBezTo>
                    <a:pt x="1588" y="15209"/>
                    <a:pt x="1676" y="15287"/>
                    <a:pt x="1725" y="15395"/>
                  </a:cubicBezTo>
                  <a:cubicBezTo>
                    <a:pt x="1863" y="15689"/>
                    <a:pt x="1882" y="15934"/>
                    <a:pt x="1804" y="16130"/>
                  </a:cubicBezTo>
                  <a:cubicBezTo>
                    <a:pt x="1686" y="16385"/>
                    <a:pt x="1421" y="16483"/>
                    <a:pt x="1421" y="16483"/>
                  </a:cubicBezTo>
                  <a:cubicBezTo>
                    <a:pt x="1278" y="16518"/>
                    <a:pt x="1147" y="16535"/>
                    <a:pt x="1029" y="16535"/>
                  </a:cubicBezTo>
                  <a:cubicBezTo>
                    <a:pt x="815" y="16535"/>
                    <a:pt x="642" y="16479"/>
                    <a:pt x="510" y="16365"/>
                  </a:cubicBezTo>
                  <a:cubicBezTo>
                    <a:pt x="167" y="16061"/>
                    <a:pt x="216" y="15464"/>
                    <a:pt x="216" y="15444"/>
                  </a:cubicBezTo>
                  <a:lnTo>
                    <a:pt x="216" y="79"/>
                  </a:lnTo>
                  <a:cubicBezTo>
                    <a:pt x="216" y="40"/>
                    <a:pt x="177" y="0"/>
                    <a:pt x="13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5"/>
            <p:cNvSpPr/>
            <p:nvPr/>
          </p:nvSpPr>
          <p:spPr>
            <a:xfrm>
              <a:off x="382082" y="4506848"/>
              <a:ext cx="26986" cy="823637"/>
            </a:xfrm>
            <a:custGeom>
              <a:avLst/>
              <a:gdLst/>
              <a:ahLst/>
              <a:cxnLst/>
              <a:rect l="l" t="t" r="r" b="b"/>
              <a:pathLst>
                <a:path w="167" h="5097" extrusionOk="0">
                  <a:moveTo>
                    <a:pt x="88" y="1"/>
                  </a:moveTo>
                  <a:cubicBezTo>
                    <a:pt x="40" y="1"/>
                    <a:pt x="0" y="30"/>
                    <a:pt x="0" y="79"/>
                  </a:cubicBezTo>
                  <a:lnTo>
                    <a:pt x="0" y="5018"/>
                  </a:lnTo>
                  <a:cubicBezTo>
                    <a:pt x="0" y="5067"/>
                    <a:pt x="40" y="5096"/>
                    <a:pt x="88" y="5096"/>
                  </a:cubicBezTo>
                  <a:cubicBezTo>
                    <a:pt x="127" y="5096"/>
                    <a:pt x="167" y="5067"/>
                    <a:pt x="167" y="5018"/>
                  </a:cubicBezTo>
                  <a:lnTo>
                    <a:pt x="167" y="79"/>
                  </a:lnTo>
                  <a:cubicBezTo>
                    <a:pt x="167" y="30"/>
                    <a:pt x="127" y="1"/>
                    <a:pt x="8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5"/>
            <p:cNvSpPr/>
            <p:nvPr/>
          </p:nvSpPr>
          <p:spPr>
            <a:xfrm>
              <a:off x="120788" y="3539395"/>
              <a:ext cx="23916" cy="617607"/>
            </a:xfrm>
            <a:custGeom>
              <a:avLst/>
              <a:gdLst/>
              <a:ahLst/>
              <a:cxnLst/>
              <a:rect l="l" t="t" r="r" b="b"/>
              <a:pathLst>
                <a:path w="148" h="3822" extrusionOk="0">
                  <a:moveTo>
                    <a:pt x="69" y="0"/>
                  </a:moveTo>
                  <a:cubicBezTo>
                    <a:pt x="30" y="0"/>
                    <a:pt x="0" y="30"/>
                    <a:pt x="0" y="69"/>
                  </a:cubicBezTo>
                  <a:lnTo>
                    <a:pt x="0" y="3743"/>
                  </a:lnTo>
                  <a:cubicBezTo>
                    <a:pt x="0" y="3783"/>
                    <a:pt x="30" y="3822"/>
                    <a:pt x="69" y="3822"/>
                  </a:cubicBezTo>
                  <a:cubicBezTo>
                    <a:pt x="108" y="3822"/>
                    <a:pt x="147" y="3783"/>
                    <a:pt x="147" y="3743"/>
                  </a:cubicBezTo>
                  <a:lnTo>
                    <a:pt x="147" y="69"/>
                  </a:lnTo>
                  <a:cubicBezTo>
                    <a:pt x="147" y="30"/>
                    <a:pt x="108" y="0"/>
                    <a:pt x="69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5"/>
            <p:cNvSpPr/>
            <p:nvPr/>
          </p:nvSpPr>
          <p:spPr>
            <a:xfrm>
              <a:off x="3534741" y="1439664"/>
              <a:ext cx="85644" cy="446642"/>
            </a:xfrm>
            <a:custGeom>
              <a:avLst/>
              <a:gdLst/>
              <a:ahLst/>
              <a:cxnLst/>
              <a:rect l="l" t="t" r="r" b="b"/>
              <a:pathLst>
                <a:path w="530" h="2764" extrusionOk="0">
                  <a:moveTo>
                    <a:pt x="407" y="1"/>
                  </a:moveTo>
                  <a:cubicBezTo>
                    <a:pt x="377" y="1"/>
                    <a:pt x="346" y="13"/>
                    <a:pt x="333" y="39"/>
                  </a:cubicBezTo>
                  <a:cubicBezTo>
                    <a:pt x="30" y="500"/>
                    <a:pt x="0" y="1019"/>
                    <a:pt x="30" y="1382"/>
                  </a:cubicBezTo>
                  <a:cubicBezTo>
                    <a:pt x="59" y="1853"/>
                    <a:pt x="206" y="2293"/>
                    <a:pt x="353" y="2705"/>
                  </a:cubicBezTo>
                  <a:cubicBezTo>
                    <a:pt x="363" y="2744"/>
                    <a:pt x="392" y="2764"/>
                    <a:pt x="431" y="2764"/>
                  </a:cubicBezTo>
                  <a:cubicBezTo>
                    <a:pt x="442" y="2764"/>
                    <a:pt x="451" y="2764"/>
                    <a:pt x="461" y="2754"/>
                  </a:cubicBezTo>
                  <a:cubicBezTo>
                    <a:pt x="500" y="2744"/>
                    <a:pt x="529" y="2695"/>
                    <a:pt x="510" y="2646"/>
                  </a:cubicBezTo>
                  <a:cubicBezTo>
                    <a:pt x="363" y="2254"/>
                    <a:pt x="226" y="1814"/>
                    <a:pt x="196" y="1372"/>
                  </a:cubicBezTo>
                  <a:cubicBezTo>
                    <a:pt x="177" y="1039"/>
                    <a:pt x="196" y="549"/>
                    <a:pt x="471" y="128"/>
                  </a:cubicBezTo>
                  <a:cubicBezTo>
                    <a:pt x="500" y="89"/>
                    <a:pt x="490" y="39"/>
                    <a:pt x="451" y="10"/>
                  </a:cubicBezTo>
                  <a:cubicBezTo>
                    <a:pt x="438" y="4"/>
                    <a:pt x="422" y="1"/>
                    <a:pt x="40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5"/>
            <p:cNvSpPr/>
            <p:nvPr/>
          </p:nvSpPr>
          <p:spPr>
            <a:xfrm>
              <a:off x="3371695" y="1376320"/>
              <a:ext cx="191649" cy="484616"/>
            </a:xfrm>
            <a:custGeom>
              <a:avLst/>
              <a:gdLst/>
              <a:ahLst/>
              <a:cxnLst/>
              <a:rect l="l" t="t" r="r" b="b"/>
              <a:pathLst>
                <a:path w="1186" h="2999" extrusionOk="0">
                  <a:moveTo>
                    <a:pt x="79" y="0"/>
                  </a:moveTo>
                  <a:cubicBezTo>
                    <a:pt x="39" y="0"/>
                    <a:pt x="0" y="39"/>
                    <a:pt x="0" y="89"/>
                  </a:cubicBezTo>
                  <a:cubicBezTo>
                    <a:pt x="0" y="598"/>
                    <a:pt x="108" y="1117"/>
                    <a:pt x="323" y="1588"/>
                  </a:cubicBezTo>
                  <a:cubicBezTo>
                    <a:pt x="353" y="1676"/>
                    <a:pt x="392" y="1755"/>
                    <a:pt x="441" y="1833"/>
                  </a:cubicBezTo>
                  <a:cubicBezTo>
                    <a:pt x="480" y="1931"/>
                    <a:pt x="529" y="2029"/>
                    <a:pt x="569" y="2127"/>
                  </a:cubicBezTo>
                  <a:cubicBezTo>
                    <a:pt x="598" y="2186"/>
                    <a:pt x="627" y="2254"/>
                    <a:pt x="647" y="2313"/>
                  </a:cubicBezTo>
                  <a:cubicBezTo>
                    <a:pt x="745" y="2548"/>
                    <a:pt x="833" y="2793"/>
                    <a:pt x="1029" y="2979"/>
                  </a:cubicBezTo>
                  <a:cubicBezTo>
                    <a:pt x="1048" y="2999"/>
                    <a:pt x="1068" y="2999"/>
                    <a:pt x="1088" y="2999"/>
                  </a:cubicBezTo>
                  <a:cubicBezTo>
                    <a:pt x="1107" y="2999"/>
                    <a:pt x="1137" y="2999"/>
                    <a:pt x="1146" y="2979"/>
                  </a:cubicBezTo>
                  <a:cubicBezTo>
                    <a:pt x="1186" y="2940"/>
                    <a:pt x="1176" y="2891"/>
                    <a:pt x="1146" y="2862"/>
                  </a:cubicBezTo>
                  <a:cubicBezTo>
                    <a:pt x="980" y="2705"/>
                    <a:pt x="902" y="2480"/>
                    <a:pt x="804" y="2254"/>
                  </a:cubicBezTo>
                  <a:cubicBezTo>
                    <a:pt x="784" y="2186"/>
                    <a:pt x="754" y="2117"/>
                    <a:pt x="725" y="2058"/>
                  </a:cubicBezTo>
                  <a:cubicBezTo>
                    <a:pt x="686" y="1960"/>
                    <a:pt x="637" y="1853"/>
                    <a:pt x="588" y="1764"/>
                  </a:cubicBezTo>
                  <a:cubicBezTo>
                    <a:pt x="549" y="1686"/>
                    <a:pt x="510" y="1598"/>
                    <a:pt x="471" y="1520"/>
                  </a:cubicBezTo>
                  <a:cubicBezTo>
                    <a:pt x="275" y="1069"/>
                    <a:pt x="166" y="579"/>
                    <a:pt x="166" y="89"/>
                  </a:cubicBezTo>
                  <a:cubicBezTo>
                    <a:pt x="166" y="39"/>
                    <a:pt x="127" y="0"/>
                    <a:pt x="7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5"/>
            <p:cNvSpPr/>
            <p:nvPr/>
          </p:nvSpPr>
          <p:spPr>
            <a:xfrm>
              <a:off x="3252763" y="1498484"/>
              <a:ext cx="234632" cy="337244"/>
            </a:xfrm>
            <a:custGeom>
              <a:avLst/>
              <a:gdLst/>
              <a:ahLst/>
              <a:cxnLst/>
              <a:rect l="l" t="t" r="r" b="b"/>
              <a:pathLst>
                <a:path w="1452" h="2087" extrusionOk="0">
                  <a:moveTo>
                    <a:pt x="99" y="1"/>
                  </a:moveTo>
                  <a:cubicBezTo>
                    <a:pt x="86" y="1"/>
                    <a:pt x="73" y="3"/>
                    <a:pt x="60" y="9"/>
                  </a:cubicBezTo>
                  <a:cubicBezTo>
                    <a:pt x="21" y="28"/>
                    <a:pt x="1" y="87"/>
                    <a:pt x="21" y="126"/>
                  </a:cubicBezTo>
                  <a:cubicBezTo>
                    <a:pt x="373" y="812"/>
                    <a:pt x="804" y="1459"/>
                    <a:pt x="1294" y="2047"/>
                  </a:cubicBezTo>
                  <a:cubicBezTo>
                    <a:pt x="1314" y="2077"/>
                    <a:pt x="1334" y="2086"/>
                    <a:pt x="1363" y="2086"/>
                  </a:cubicBezTo>
                  <a:cubicBezTo>
                    <a:pt x="1383" y="2086"/>
                    <a:pt x="1403" y="2077"/>
                    <a:pt x="1412" y="2066"/>
                  </a:cubicBezTo>
                  <a:cubicBezTo>
                    <a:pt x="1451" y="2027"/>
                    <a:pt x="1451" y="1979"/>
                    <a:pt x="1422" y="1939"/>
                  </a:cubicBezTo>
                  <a:cubicBezTo>
                    <a:pt x="942" y="1361"/>
                    <a:pt x="521" y="724"/>
                    <a:pt x="177" y="48"/>
                  </a:cubicBezTo>
                  <a:cubicBezTo>
                    <a:pt x="163" y="19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5"/>
            <p:cNvSpPr/>
            <p:nvPr/>
          </p:nvSpPr>
          <p:spPr>
            <a:xfrm>
              <a:off x="3175361" y="1902465"/>
              <a:ext cx="503684" cy="75625"/>
            </a:xfrm>
            <a:custGeom>
              <a:avLst/>
              <a:gdLst/>
              <a:ahLst/>
              <a:cxnLst/>
              <a:rect l="l" t="t" r="r" b="b"/>
              <a:pathLst>
                <a:path w="3117" h="468" extrusionOk="0">
                  <a:moveTo>
                    <a:pt x="1969" y="0"/>
                  </a:moveTo>
                  <a:cubicBezTo>
                    <a:pt x="1327" y="0"/>
                    <a:pt x="683" y="101"/>
                    <a:pt x="68" y="302"/>
                  </a:cubicBezTo>
                  <a:cubicBezTo>
                    <a:pt x="20" y="311"/>
                    <a:pt x="0" y="361"/>
                    <a:pt x="10" y="409"/>
                  </a:cubicBezTo>
                  <a:cubicBezTo>
                    <a:pt x="29" y="448"/>
                    <a:pt x="59" y="468"/>
                    <a:pt x="98" y="468"/>
                  </a:cubicBezTo>
                  <a:cubicBezTo>
                    <a:pt x="108" y="468"/>
                    <a:pt x="108" y="468"/>
                    <a:pt x="118" y="459"/>
                  </a:cubicBezTo>
                  <a:cubicBezTo>
                    <a:pt x="711" y="265"/>
                    <a:pt x="1331" y="167"/>
                    <a:pt x="1952" y="167"/>
                  </a:cubicBezTo>
                  <a:cubicBezTo>
                    <a:pt x="2306" y="167"/>
                    <a:pt x="2660" y="199"/>
                    <a:pt x="3008" y="263"/>
                  </a:cubicBezTo>
                  <a:cubicBezTo>
                    <a:pt x="3014" y="264"/>
                    <a:pt x="3021" y="264"/>
                    <a:pt x="3027" y="264"/>
                  </a:cubicBezTo>
                  <a:cubicBezTo>
                    <a:pt x="3069" y="264"/>
                    <a:pt x="3106" y="238"/>
                    <a:pt x="3106" y="204"/>
                  </a:cubicBezTo>
                  <a:cubicBezTo>
                    <a:pt x="3116" y="154"/>
                    <a:pt x="3087" y="106"/>
                    <a:pt x="3047" y="96"/>
                  </a:cubicBezTo>
                  <a:cubicBezTo>
                    <a:pt x="2692" y="32"/>
                    <a:pt x="2331" y="0"/>
                    <a:pt x="196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5"/>
            <p:cNvSpPr/>
            <p:nvPr/>
          </p:nvSpPr>
          <p:spPr>
            <a:xfrm>
              <a:off x="3689869" y="1708554"/>
              <a:ext cx="98410" cy="287150"/>
            </a:xfrm>
            <a:custGeom>
              <a:avLst/>
              <a:gdLst/>
              <a:ahLst/>
              <a:cxnLst/>
              <a:rect l="l" t="t" r="r" b="b"/>
              <a:pathLst>
                <a:path w="609" h="1777" extrusionOk="0">
                  <a:moveTo>
                    <a:pt x="136" y="1"/>
                  </a:moveTo>
                  <a:cubicBezTo>
                    <a:pt x="99" y="1"/>
                    <a:pt x="59" y="36"/>
                    <a:pt x="59" y="71"/>
                  </a:cubicBezTo>
                  <a:cubicBezTo>
                    <a:pt x="0" y="649"/>
                    <a:pt x="138" y="1237"/>
                    <a:pt x="442" y="1737"/>
                  </a:cubicBezTo>
                  <a:cubicBezTo>
                    <a:pt x="451" y="1766"/>
                    <a:pt x="481" y="1776"/>
                    <a:pt x="510" y="1776"/>
                  </a:cubicBezTo>
                  <a:cubicBezTo>
                    <a:pt x="520" y="1776"/>
                    <a:pt x="540" y="1776"/>
                    <a:pt x="549" y="1766"/>
                  </a:cubicBezTo>
                  <a:cubicBezTo>
                    <a:pt x="599" y="1737"/>
                    <a:pt x="608" y="1688"/>
                    <a:pt x="579" y="1648"/>
                  </a:cubicBezTo>
                  <a:cubicBezTo>
                    <a:pt x="294" y="1188"/>
                    <a:pt x="177" y="629"/>
                    <a:pt x="226" y="91"/>
                  </a:cubicBezTo>
                  <a:cubicBezTo>
                    <a:pt x="236" y="41"/>
                    <a:pt x="196" y="2"/>
                    <a:pt x="148" y="2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5"/>
            <p:cNvSpPr/>
            <p:nvPr/>
          </p:nvSpPr>
          <p:spPr>
            <a:xfrm>
              <a:off x="2785762" y="2109303"/>
              <a:ext cx="400749" cy="481707"/>
            </a:xfrm>
            <a:custGeom>
              <a:avLst/>
              <a:gdLst/>
              <a:ahLst/>
              <a:cxnLst/>
              <a:rect l="l" t="t" r="r" b="b"/>
              <a:pathLst>
                <a:path w="2480" h="2981" extrusionOk="0">
                  <a:moveTo>
                    <a:pt x="2352" y="1"/>
                  </a:moveTo>
                  <a:cubicBezTo>
                    <a:pt x="2178" y="1"/>
                    <a:pt x="2021" y="85"/>
                    <a:pt x="1882" y="178"/>
                  </a:cubicBezTo>
                  <a:cubicBezTo>
                    <a:pt x="1137" y="688"/>
                    <a:pt x="539" y="1374"/>
                    <a:pt x="157" y="2187"/>
                  </a:cubicBezTo>
                  <a:cubicBezTo>
                    <a:pt x="10" y="2510"/>
                    <a:pt x="1" y="2755"/>
                    <a:pt x="128" y="2931"/>
                  </a:cubicBezTo>
                  <a:cubicBezTo>
                    <a:pt x="147" y="2961"/>
                    <a:pt x="177" y="2981"/>
                    <a:pt x="206" y="2981"/>
                  </a:cubicBezTo>
                  <a:cubicBezTo>
                    <a:pt x="226" y="2981"/>
                    <a:pt x="245" y="2971"/>
                    <a:pt x="265" y="2961"/>
                  </a:cubicBezTo>
                  <a:cubicBezTo>
                    <a:pt x="314" y="2931"/>
                    <a:pt x="324" y="2863"/>
                    <a:pt x="295" y="2814"/>
                  </a:cubicBezTo>
                  <a:cubicBezTo>
                    <a:pt x="206" y="2706"/>
                    <a:pt x="226" y="2520"/>
                    <a:pt x="343" y="2275"/>
                  </a:cubicBezTo>
                  <a:cubicBezTo>
                    <a:pt x="706" y="1491"/>
                    <a:pt x="1284" y="825"/>
                    <a:pt x="2000" y="344"/>
                  </a:cubicBezTo>
                  <a:cubicBezTo>
                    <a:pt x="2110" y="271"/>
                    <a:pt x="2229" y="197"/>
                    <a:pt x="2349" y="197"/>
                  </a:cubicBezTo>
                  <a:cubicBezTo>
                    <a:pt x="2357" y="197"/>
                    <a:pt x="2364" y="197"/>
                    <a:pt x="2372" y="198"/>
                  </a:cubicBezTo>
                  <a:cubicBezTo>
                    <a:pt x="2431" y="198"/>
                    <a:pt x="2470" y="159"/>
                    <a:pt x="2479" y="100"/>
                  </a:cubicBezTo>
                  <a:cubicBezTo>
                    <a:pt x="2479" y="50"/>
                    <a:pt x="2440" y="2"/>
                    <a:pt x="2381" y="2"/>
                  </a:cubicBezTo>
                  <a:cubicBezTo>
                    <a:pt x="2372" y="1"/>
                    <a:pt x="2362" y="1"/>
                    <a:pt x="235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5"/>
            <p:cNvSpPr/>
            <p:nvPr/>
          </p:nvSpPr>
          <p:spPr>
            <a:xfrm>
              <a:off x="2979026" y="2096537"/>
              <a:ext cx="472012" cy="388307"/>
            </a:xfrm>
            <a:custGeom>
              <a:avLst/>
              <a:gdLst/>
              <a:ahLst/>
              <a:cxnLst/>
              <a:rect l="l" t="t" r="r" b="b"/>
              <a:pathLst>
                <a:path w="2921" h="2403" extrusionOk="0">
                  <a:moveTo>
                    <a:pt x="2805" y="0"/>
                  </a:moveTo>
                  <a:cubicBezTo>
                    <a:pt x="2791" y="0"/>
                    <a:pt x="2777" y="4"/>
                    <a:pt x="2763" y="12"/>
                  </a:cubicBezTo>
                  <a:cubicBezTo>
                    <a:pt x="1686" y="512"/>
                    <a:pt x="735" y="1286"/>
                    <a:pt x="39" y="2246"/>
                  </a:cubicBezTo>
                  <a:cubicBezTo>
                    <a:pt x="0" y="2295"/>
                    <a:pt x="9" y="2354"/>
                    <a:pt x="59" y="2383"/>
                  </a:cubicBezTo>
                  <a:cubicBezTo>
                    <a:pt x="78" y="2403"/>
                    <a:pt x="98" y="2403"/>
                    <a:pt x="118" y="2403"/>
                  </a:cubicBezTo>
                  <a:cubicBezTo>
                    <a:pt x="147" y="2403"/>
                    <a:pt x="176" y="2393"/>
                    <a:pt x="196" y="2364"/>
                  </a:cubicBezTo>
                  <a:cubicBezTo>
                    <a:pt x="882" y="1433"/>
                    <a:pt x="1793" y="678"/>
                    <a:pt x="2842" y="188"/>
                  </a:cubicBezTo>
                  <a:cubicBezTo>
                    <a:pt x="2890" y="169"/>
                    <a:pt x="2920" y="110"/>
                    <a:pt x="2890" y="61"/>
                  </a:cubicBezTo>
                  <a:cubicBezTo>
                    <a:pt x="2876" y="25"/>
                    <a:pt x="2841" y="0"/>
                    <a:pt x="280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5"/>
            <p:cNvSpPr/>
            <p:nvPr/>
          </p:nvSpPr>
          <p:spPr>
            <a:xfrm>
              <a:off x="3316107" y="1861420"/>
              <a:ext cx="272607" cy="241904"/>
            </a:xfrm>
            <a:custGeom>
              <a:avLst/>
              <a:gdLst/>
              <a:ahLst/>
              <a:cxnLst/>
              <a:rect l="l" t="t" r="r" b="b"/>
              <a:pathLst>
                <a:path w="1687" h="1497" extrusionOk="0">
                  <a:moveTo>
                    <a:pt x="117" y="0"/>
                  </a:moveTo>
                  <a:cubicBezTo>
                    <a:pt x="98" y="0"/>
                    <a:pt x="78" y="6"/>
                    <a:pt x="60" y="16"/>
                  </a:cubicBezTo>
                  <a:cubicBezTo>
                    <a:pt x="11" y="36"/>
                    <a:pt x="1" y="105"/>
                    <a:pt x="20" y="154"/>
                  </a:cubicBezTo>
                  <a:cubicBezTo>
                    <a:pt x="364" y="742"/>
                    <a:pt x="902" y="1222"/>
                    <a:pt x="1530" y="1486"/>
                  </a:cubicBezTo>
                  <a:cubicBezTo>
                    <a:pt x="1540" y="1497"/>
                    <a:pt x="1559" y="1497"/>
                    <a:pt x="1569" y="1497"/>
                  </a:cubicBezTo>
                  <a:cubicBezTo>
                    <a:pt x="1608" y="1497"/>
                    <a:pt x="1647" y="1477"/>
                    <a:pt x="1657" y="1438"/>
                  </a:cubicBezTo>
                  <a:cubicBezTo>
                    <a:pt x="1686" y="1388"/>
                    <a:pt x="1657" y="1330"/>
                    <a:pt x="1608" y="1301"/>
                  </a:cubicBezTo>
                  <a:cubicBezTo>
                    <a:pt x="1020" y="1055"/>
                    <a:pt x="521" y="604"/>
                    <a:pt x="197" y="46"/>
                  </a:cubicBezTo>
                  <a:cubicBezTo>
                    <a:pt x="179" y="15"/>
                    <a:pt x="149" y="0"/>
                    <a:pt x="11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5"/>
            <p:cNvSpPr/>
            <p:nvPr/>
          </p:nvSpPr>
          <p:spPr>
            <a:xfrm>
              <a:off x="3534741" y="1439664"/>
              <a:ext cx="85644" cy="446642"/>
            </a:xfrm>
            <a:custGeom>
              <a:avLst/>
              <a:gdLst/>
              <a:ahLst/>
              <a:cxnLst/>
              <a:rect l="l" t="t" r="r" b="b"/>
              <a:pathLst>
                <a:path w="530" h="2764" extrusionOk="0">
                  <a:moveTo>
                    <a:pt x="407" y="1"/>
                  </a:moveTo>
                  <a:cubicBezTo>
                    <a:pt x="377" y="1"/>
                    <a:pt x="346" y="13"/>
                    <a:pt x="333" y="39"/>
                  </a:cubicBezTo>
                  <a:cubicBezTo>
                    <a:pt x="30" y="500"/>
                    <a:pt x="0" y="1019"/>
                    <a:pt x="30" y="1382"/>
                  </a:cubicBezTo>
                  <a:cubicBezTo>
                    <a:pt x="59" y="1853"/>
                    <a:pt x="206" y="2293"/>
                    <a:pt x="353" y="2705"/>
                  </a:cubicBezTo>
                  <a:cubicBezTo>
                    <a:pt x="363" y="2744"/>
                    <a:pt x="392" y="2764"/>
                    <a:pt x="431" y="2764"/>
                  </a:cubicBezTo>
                  <a:cubicBezTo>
                    <a:pt x="442" y="2764"/>
                    <a:pt x="451" y="2764"/>
                    <a:pt x="461" y="2754"/>
                  </a:cubicBezTo>
                  <a:cubicBezTo>
                    <a:pt x="500" y="2744"/>
                    <a:pt x="529" y="2695"/>
                    <a:pt x="510" y="2646"/>
                  </a:cubicBezTo>
                  <a:cubicBezTo>
                    <a:pt x="363" y="2254"/>
                    <a:pt x="226" y="1814"/>
                    <a:pt x="196" y="1372"/>
                  </a:cubicBezTo>
                  <a:cubicBezTo>
                    <a:pt x="177" y="1039"/>
                    <a:pt x="196" y="549"/>
                    <a:pt x="471" y="128"/>
                  </a:cubicBezTo>
                  <a:cubicBezTo>
                    <a:pt x="500" y="89"/>
                    <a:pt x="490" y="39"/>
                    <a:pt x="451" y="10"/>
                  </a:cubicBezTo>
                  <a:cubicBezTo>
                    <a:pt x="438" y="4"/>
                    <a:pt x="422" y="1"/>
                    <a:pt x="40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5"/>
            <p:cNvSpPr/>
            <p:nvPr/>
          </p:nvSpPr>
          <p:spPr>
            <a:xfrm>
              <a:off x="3371695" y="1376320"/>
              <a:ext cx="191649" cy="484616"/>
            </a:xfrm>
            <a:custGeom>
              <a:avLst/>
              <a:gdLst/>
              <a:ahLst/>
              <a:cxnLst/>
              <a:rect l="l" t="t" r="r" b="b"/>
              <a:pathLst>
                <a:path w="1186" h="2999" extrusionOk="0">
                  <a:moveTo>
                    <a:pt x="79" y="0"/>
                  </a:moveTo>
                  <a:cubicBezTo>
                    <a:pt x="39" y="0"/>
                    <a:pt x="0" y="39"/>
                    <a:pt x="0" y="89"/>
                  </a:cubicBezTo>
                  <a:cubicBezTo>
                    <a:pt x="0" y="598"/>
                    <a:pt x="108" y="1117"/>
                    <a:pt x="323" y="1588"/>
                  </a:cubicBezTo>
                  <a:cubicBezTo>
                    <a:pt x="353" y="1676"/>
                    <a:pt x="392" y="1755"/>
                    <a:pt x="441" y="1833"/>
                  </a:cubicBezTo>
                  <a:cubicBezTo>
                    <a:pt x="480" y="1931"/>
                    <a:pt x="529" y="2029"/>
                    <a:pt x="569" y="2127"/>
                  </a:cubicBezTo>
                  <a:cubicBezTo>
                    <a:pt x="598" y="2186"/>
                    <a:pt x="627" y="2254"/>
                    <a:pt x="647" y="2313"/>
                  </a:cubicBezTo>
                  <a:cubicBezTo>
                    <a:pt x="745" y="2548"/>
                    <a:pt x="833" y="2793"/>
                    <a:pt x="1029" y="2979"/>
                  </a:cubicBezTo>
                  <a:cubicBezTo>
                    <a:pt x="1048" y="2999"/>
                    <a:pt x="1068" y="2999"/>
                    <a:pt x="1088" y="2999"/>
                  </a:cubicBezTo>
                  <a:cubicBezTo>
                    <a:pt x="1107" y="2999"/>
                    <a:pt x="1137" y="2999"/>
                    <a:pt x="1146" y="2979"/>
                  </a:cubicBezTo>
                  <a:cubicBezTo>
                    <a:pt x="1186" y="2940"/>
                    <a:pt x="1176" y="2891"/>
                    <a:pt x="1146" y="2862"/>
                  </a:cubicBezTo>
                  <a:cubicBezTo>
                    <a:pt x="980" y="2705"/>
                    <a:pt x="902" y="2480"/>
                    <a:pt x="804" y="2254"/>
                  </a:cubicBezTo>
                  <a:cubicBezTo>
                    <a:pt x="784" y="2186"/>
                    <a:pt x="754" y="2117"/>
                    <a:pt x="725" y="2058"/>
                  </a:cubicBezTo>
                  <a:cubicBezTo>
                    <a:pt x="686" y="1960"/>
                    <a:pt x="637" y="1853"/>
                    <a:pt x="588" y="1764"/>
                  </a:cubicBezTo>
                  <a:cubicBezTo>
                    <a:pt x="549" y="1686"/>
                    <a:pt x="510" y="1598"/>
                    <a:pt x="471" y="1520"/>
                  </a:cubicBezTo>
                  <a:cubicBezTo>
                    <a:pt x="275" y="1069"/>
                    <a:pt x="166" y="579"/>
                    <a:pt x="166" y="89"/>
                  </a:cubicBezTo>
                  <a:cubicBezTo>
                    <a:pt x="166" y="39"/>
                    <a:pt x="127" y="0"/>
                    <a:pt x="7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5"/>
            <p:cNvSpPr/>
            <p:nvPr/>
          </p:nvSpPr>
          <p:spPr>
            <a:xfrm>
              <a:off x="3252763" y="1498484"/>
              <a:ext cx="234632" cy="337244"/>
            </a:xfrm>
            <a:custGeom>
              <a:avLst/>
              <a:gdLst/>
              <a:ahLst/>
              <a:cxnLst/>
              <a:rect l="l" t="t" r="r" b="b"/>
              <a:pathLst>
                <a:path w="1452" h="2087" extrusionOk="0">
                  <a:moveTo>
                    <a:pt x="99" y="1"/>
                  </a:moveTo>
                  <a:cubicBezTo>
                    <a:pt x="86" y="1"/>
                    <a:pt x="73" y="3"/>
                    <a:pt x="60" y="9"/>
                  </a:cubicBezTo>
                  <a:cubicBezTo>
                    <a:pt x="21" y="28"/>
                    <a:pt x="1" y="87"/>
                    <a:pt x="21" y="126"/>
                  </a:cubicBezTo>
                  <a:cubicBezTo>
                    <a:pt x="373" y="812"/>
                    <a:pt x="804" y="1459"/>
                    <a:pt x="1294" y="2047"/>
                  </a:cubicBezTo>
                  <a:cubicBezTo>
                    <a:pt x="1314" y="2077"/>
                    <a:pt x="1334" y="2086"/>
                    <a:pt x="1363" y="2086"/>
                  </a:cubicBezTo>
                  <a:cubicBezTo>
                    <a:pt x="1383" y="2086"/>
                    <a:pt x="1403" y="2077"/>
                    <a:pt x="1412" y="2066"/>
                  </a:cubicBezTo>
                  <a:cubicBezTo>
                    <a:pt x="1451" y="2027"/>
                    <a:pt x="1451" y="1979"/>
                    <a:pt x="1422" y="1939"/>
                  </a:cubicBezTo>
                  <a:cubicBezTo>
                    <a:pt x="942" y="1361"/>
                    <a:pt x="521" y="724"/>
                    <a:pt x="177" y="48"/>
                  </a:cubicBezTo>
                  <a:cubicBezTo>
                    <a:pt x="163" y="19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5"/>
            <p:cNvSpPr/>
            <p:nvPr/>
          </p:nvSpPr>
          <p:spPr>
            <a:xfrm>
              <a:off x="3175361" y="1902465"/>
              <a:ext cx="503684" cy="75625"/>
            </a:xfrm>
            <a:custGeom>
              <a:avLst/>
              <a:gdLst/>
              <a:ahLst/>
              <a:cxnLst/>
              <a:rect l="l" t="t" r="r" b="b"/>
              <a:pathLst>
                <a:path w="3117" h="468" extrusionOk="0">
                  <a:moveTo>
                    <a:pt x="1969" y="0"/>
                  </a:moveTo>
                  <a:cubicBezTo>
                    <a:pt x="1327" y="0"/>
                    <a:pt x="683" y="101"/>
                    <a:pt x="68" y="302"/>
                  </a:cubicBezTo>
                  <a:cubicBezTo>
                    <a:pt x="20" y="311"/>
                    <a:pt x="0" y="361"/>
                    <a:pt x="10" y="409"/>
                  </a:cubicBezTo>
                  <a:cubicBezTo>
                    <a:pt x="29" y="448"/>
                    <a:pt x="59" y="468"/>
                    <a:pt x="98" y="468"/>
                  </a:cubicBezTo>
                  <a:cubicBezTo>
                    <a:pt x="108" y="468"/>
                    <a:pt x="108" y="468"/>
                    <a:pt x="118" y="459"/>
                  </a:cubicBezTo>
                  <a:cubicBezTo>
                    <a:pt x="711" y="265"/>
                    <a:pt x="1331" y="167"/>
                    <a:pt x="1952" y="167"/>
                  </a:cubicBezTo>
                  <a:cubicBezTo>
                    <a:pt x="2306" y="167"/>
                    <a:pt x="2660" y="199"/>
                    <a:pt x="3008" y="263"/>
                  </a:cubicBezTo>
                  <a:cubicBezTo>
                    <a:pt x="3014" y="264"/>
                    <a:pt x="3021" y="264"/>
                    <a:pt x="3027" y="264"/>
                  </a:cubicBezTo>
                  <a:cubicBezTo>
                    <a:pt x="3069" y="264"/>
                    <a:pt x="3106" y="238"/>
                    <a:pt x="3106" y="204"/>
                  </a:cubicBezTo>
                  <a:cubicBezTo>
                    <a:pt x="3116" y="154"/>
                    <a:pt x="3087" y="106"/>
                    <a:pt x="3047" y="96"/>
                  </a:cubicBezTo>
                  <a:cubicBezTo>
                    <a:pt x="2692" y="32"/>
                    <a:pt x="2331" y="0"/>
                    <a:pt x="196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5"/>
            <p:cNvSpPr/>
            <p:nvPr/>
          </p:nvSpPr>
          <p:spPr>
            <a:xfrm>
              <a:off x="3689869" y="1708554"/>
              <a:ext cx="98410" cy="287150"/>
            </a:xfrm>
            <a:custGeom>
              <a:avLst/>
              <a:gdLst/>
              <a:ahLst/>
              <a:cxnLst/>
              <a:rect l="l" t="t" r="r" b="b"/>
              <a:pathLst>
                <a:path w="609" h="1777" extrusionOk="0">
                  <a:moveTo>
                    <a:pt x="136" y="1"/>
                  </a:moveTo>
                  <a:cubicBezTo>
                    <a:pt x="99" y="1"/>
                    <a:pt x="59" y="36"/>
                    <a:pt x="59" y="71"/>
                  </a:cubicBezTo>
                  <a:cubicBezTo>
                    <a:pt x="0" y="649"/>
                    <a:pt x="138" y="1237"/>
                    <a:pt x="442" y="1737"/>
                  </a:cubicBezTo>
                  <a:cubicBezTo>
                    <a:pt x="451" y="1766"/>
                    <a:pt x="481" y="1776"/>
                    <a:pt x="510" y="1776"/>
                  </a:cubicBezTo>
                  <a:cubicBezTo>
                    <a:pt x="520" y="1776"/>
                    <a:pt x="540" y="1776"/>
                    <a:pt x="549" y="1766"/>
                  </a:cubicBezTo>
                  <a:cubicBezTo>
                    <a:pt x="599" y="1737"/>
                    <a:pt x="608" y="1688"/>
                    <a:pt x="579" y="1648"/>
                  </a:cubicBezTo>
                  <a:cubicBezTo>
                    <a:pt x="294" y="1188"/>
                    <a:pt x="177" y="629"/>
                    <a:pt x="226" y="91"/>
                  </a:cubicBezTo>
                  <a:cubicBezTo>
                    <a:pt x="236" y="41"/>
                    <a:pt x="196" y="2"/>
                    <a:pt x="148" y="2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5"/>
            <p:cNvSpPr/>
            <p:nvPr/>
          </p:nvSpPr>
          <p:spPr>
            <a:xfrm>
              <a:off x="2785762" y="2109303"/>
              <a:ext cx="400749" cy="481707"/>
            </a:xfrm>
            <a:custGeom>
              <a:avLst/>
              <a:gdLst/>
              <a:ahLst/>
              <a:cxnLst/>
              <a:rect l="l" t="t" r="r" b="b"/>
              <a:pathLst>
                <a:path w="2480" h="2981" extrusionOk="0">
                  <a:moveTo>
                    <a:pt x="2352" y="1"/>
                  </a:moveTo>
                  <a:cubicBezTo>
                    <a:pt x="2178" y="1"/>
                    <a:pt x="2021" y="85"/>
                    <a:pt x="1882" y="178"/>
                  </a:cubicBezTo>
                  <a:cubicBezTo>
                    <a:pt x="1137" y="688"/>
                    <a:pt x="539" y="1374"/>
                    <a:pt x="157" y="2187"/>
                  </a:cubicBezTo>
                  <a:cubicBezTo>
                    <a:pt x="10" y="2510"/>
                    <a:pt x="1" y="2755"/>
                    <a:pt x="128" y="2931"/>
                  </a:cubicBezTo>
                  <a:cubicBezTo>
                    <a:pt x="147" y="2961"/>
                    <a:pt x="177" y="2981"/>
                    <a:pt x="206" y="2981"/>
                  </a:cubicBezTo>
                  <a:cubicBezTo>
                    <a:pt x="226" y="2981"/>
                    <a:pt x="245" y="2971"/>
                    <a:pt x="265" y="2961"/>
                  </a:cubicBezTo>
                  <a:cubicBezTo>
                    <a:pt x="314" y="2931"/>
                    <a:pt x="324" y="2863"/>
                    <a:pt x="295" y="2814"/>
                  </a:cubicBezTo>
                  <a:cubicBezTo>
                    <a:pt x="206" y="2706"/>
                    <a:pt x="226" y="2520"/>
                    <a:pt x="343" y="2275"/>
                  </a:cubicBezTo>
                  <a:cubicBezTo>
                    <a:pt x="706" y="1491"/>
                    <a:pt x="1284" y="825"/>
                    <a:pt x="2000" y="344"/>
                  </a:cubicBezTo>
                  <a:cubicBezTo>
                    <a:pt x="2110" y="271"/>
                    <a:pt x="2229" y="197"/>
                    <a:pt x="2349" y="197"/>
                  </a:cubicBezTo>
                  <a:cubicBezTo>
                    <a:pt x="2357" y="197"/>
                    <a:pt x="2364" y="197"/>
                    <a:pt x="2372" y="198"/>
                  </a:cubicBezTo>
                  <a:cubicBezTo>
                    <a:pt x="2431" y="198"/>
                    <a:pt x="2470" y="159"/>
                    <a:pt x="2479" y="100"/>
                  </a:cubicBezTo>
                  <a:cubicBezTo>
                    <a:pt x="2479" y="50"/>
                    <a:pt x="2440" y="2"/>
                    <a:pt x="2381" y="2"/>
                  </a:cubicBezTo>
                  <a:cubicBezTo>
                    <a:pt x="2372" y="1"/>
                    <a:pt x="2362" y="1"/>
                    <a:pt x="235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5"/>
            <p:cNvSpPr/>
            <p:nvPr/>
          </p:nvSpPr>
          <p:spPr>
            <a:xfrm>
              <a:off x="2979026" y="2096537"/>
              <a:ext cx="472012" cy="388307"/>
            </a:xfrm>
            <a:custGeom>
              <a:avLst/>
              <a:gdLst/>
              <a:ahLst/>
              <a:cxnLst/>
              <a:rect l="l" t="t" r="r" b="b"/>
              <a:pathLst>
                <a:path w="2921" h="2403" extrusionOk="0">
                  <a:moveTo>
                    <a:pt x="2805" y="0"/>
                  </a:moveTo>
                  <a:cubicBezTo>
                    <a:pt x="2791" y="0"/>
                    <a:pt x="2777" y="4"/>
                    <a:pt x="2763" y="12"/>
                  </a:cubicBezTo>
                  <a:cubicBezTo>
                    <a:pt x="1686" y="512"/>
                    <a:pt x="735" y="1286"/>
                    <a:pt x="39" y="2246"/>
                  </a:cubicBezTo>
                  <a:cubicBezTo>
                    <a:pt x="0" y="2295"/>
                    <a:pt x="9" y="2354"/>
                    <a:pt x="59" y="2383"/>
                  </a:cubicBezTo>
                  <a:cubicBezTo>
                    <a:pt x="78" y="2403"/>
                    <a:pt x="98" y="2403"/>
                    <a:pt x="118" y="2403"/>
                  </a:cubicBezTo>
                  <a:cubicBezTo>
                    <a:pt x="147" y="2403"/>
                    <a:pt x="176" y="2393"/>
                    <a:pt x="196" y="2364"/>
                  </a:cubicBezTo>
                  <a:cubicBezTo>
                    <a:pt x="882" y="1433"/>
                    <a:pt x="1793" y="678"/>
                    <a:pt x="2842" y="188"/>
                  </a:cubicBezTo>
                  <a:cubicBezTo>
                    <a:pt x="2890" y="169"/>
                    <a:pt x="2920" y="110"/>
                    <a:pt x="2890" y="61"/>
                  </a:cubicBezTo>
                  <a:cubicBezTo>
                    <a:pt x="2876" y="25"/>
                    <a:pt x="2841" y="0"/>
                    <a:pt x="280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5"/>
            <p:cNvSpPr/>
            <p:nvPr/>
          </p:nvSpPr>
          <p:spPr>
            <a:xfrm>
              <a:off x="3316107" y="1861420"/>
              <a:ext cx="272607" cy="241904"/>
            </a:xfrm>
            <a:custGeom>
              <a:avLst/>
              <a:gdLst/>
              <a:ahLst/>
              <a:cxnLst/>
              <a:rect l="l" t="t" r="r" b="b"/>
              <a:pathLst>
                <a:path w="1687" h="1497" extrusionOk="0">
                  <a:moveTo>
                    <a:pt x="117" y="0"/>
                  </a:moveTo>
                  <a:cubicBezTo>
                    <a:pt x="98" y="0"/>
                    <a:pt x="78" y="6"/>
                    <a:pt x="60" y="16"/>
                  </a:cubicBezTo>
                  <a:cubicBezTo>
                    <a:pt x="11" y="36"/>
                    <a:pt x="1" y="105"/>
                    <a:pt x="20" y="154"/>
                  </a:cubicBezTo>
                  <a:cubicBezTo>
                    <a:pt x="364" y="742"/>
                    <a:pt x="902" y="1222"/>
                    <a:pt x="1530" y="1486"/>
                  </a:cubicBezTo>
                  <a:cubicBezTo>
                    <a:pt x="1540" y="1497"/>
                    <a:pt x="1559" y="1497"/>
                    <a:pt x="1569" y="1497"/>
                  </a:cubicBezTo>
                  <a:cubicBezTo>
                    <a:pt x="1608" y="1497"/>
                    <a:pt x="1647" y="1477"/>
                    <a:pt x="1657" y="1438"/>
                  </a:cubicBezTo>
                  <a:cubicBezTo>
                    <a:pt x="1686" y="1388"/>
                    <a:pt x="1657" y="1330"/>
                    <a:pt x="1608" y="1301"/>
                  </a:cubicBezTo>
                  <a:cubicBezTo>
                    <a:pt x="1020" y="1055"/>
                    <a:pt x="521" y="604"/>
                    <a:pt x="197" y="46"/>
                  </a:cubicBezTo>
                  <a:cubicBezTo>
                    <a:pt x="179" y="15"/>
                    <a:pt x="149" y="0"/>
                    <a:pt x="11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5"/>
            <p:cNvSpPr/>
            <p:nvPr/>
          </p:nvSpPr>
          <p:spPr>
            <a:xfrm>
              <a:off x="2316984" y="4601542"/>
              <a:ext cx="366007" cy="67061"/>
            </a:xfrm>
            <a:custGeom>
              <a:avLst/>
              <a:gdLst/>
              <a:ahLst/>
              <a:cxnLst/>
              <a:rect l="l" t="t" r="r" b="b"/>
              <a:pathLst>
                <a:path w="2265" h="415" extrusionOk="0">
                  <a:moveTo>
                    <a:pt x="2187" y="0"/>
                  </a:moveTo>
                  <a:cubicBezTo>
                    <a:pt x="2180" y="0"/>
                    <a:pt x="2173" y="1"/>
                    <a:pt x="2166" y="3"/>
                  </a:cubicBezTo>
                  <a:cubicBezTo>
                    <a:pt x="1843" y="130"/>
                    <a:pt x="1490" y="238"/>
                    <a:pt x="1127" y="267"/>
                  </a:cubicBezTo>
                  <a:cubicBezTo>
                    <a:pt x="1078" y="270"/>
                    <a:pt x="1024" y="273"/>
                    <a:pt x="968" y="273"/>
                  </a:cubicBezTo>
                  <a:cubicBezTo>
                    <a:pt x="713" y="273"/>
                    <a:pt x="399" y="226"/>
                    <a:pt x="119" y="42"/>
                  </a:cubicBezTo>
                  <a:cubicBezTo>
                    <a:pt x="105" y="35"/>
                    <a:pt x="91" y="32"/>
                    <a:pt x="78" y="32"/>
                  </a:cubicBezTo>
                  <a:cubicBezTo>
                    <a:pt x="54" y="32"/>
                    <a:pt x="33" y="42"/>
                    <a:pt x="21" y="62"/>
                  </a:cubicBezTo>
                  <a:cubicBezTo>
                    <a:pt x="1" y="101"/>
                    <a:pt x="10" y="140"/>
                    <a:pt x="40" y="160"/>
                  </a:cubicBezTo>
                  <a:cubicBezTo>
                    <a:pt x="344" y="355"/>
                    <a:pt x="687" y="414"/>
                    <a:pt x="961" y="414"/>
                  </a:cubicBezTo>
                  <a:cubicBezTo>
                    <a:pt x="1020" y="414"/>
                    <a:pt x="1079" y="404"/>
                    <a:pt x="1138" y="404"/>
                  </a:cubicBezTo>
                  <a:cubicBezTo>
                    <a:pt x="1519" y="375"/>
                    <a:pt x="1882" y="258"/>
                    <a:pt x="2216" y="140"/>
                  </a:cubicBezTo>
                  <a:cubicBezTo>
                    <a:pt x="2245" y="120"/>
                    <a:pt x="2264" y="81"/>
                    <a:pt x="2255" y="51"/>
                  </a:cubicBezTo>
                  <a:cubicBezTo>
                    <a:pt x="2246" y="19"/>
                    <a:pt x="2218" y="0"/>
                    <a:pt x="218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5"/>
            <p:cNvSpPr/>
            <p:nvPr/>
          </p:nvSpPr>
          <p:spPr>
            <a:xfrm>
              <a:off x="2595730" y="4705122"/>
              <a:ext cx="150604" cy="397356"/>
            </a:xfrm>
            <a:custGeom>
              <a:avLst/>
              <a:gdLst/>
              <a:ahLst/>
              <a:cxnLst/>
              <a:rect l="l" t="t" r="r" b="b"/>
              <a:pathLst>
                <a:path w="932" h="2459" extrusionOk="0">
                  <a:moveTo>
                    <a:pt x="163" y="0"/>
                  </a:moveTo>
                  <a:cubicBezTo>
                    <a:pt x="141" y="0"/>
                    <a:pt x="119" y="11"/>
                    <a:pt x="108" y="28"/>
                  </a:cubicBezTo>
                  <a:cubicBezTo>
                    <a:pt x="30" y="126"/>
                    <a:pt x="10" y="253"/>
                    <a:pt x="10" y="381"/>
                  </a:cubicBezTo>
                  <a:cubicBezTo>
                    <a:pt x="1" y="998"/>
                    <a:pt x="147" y="1605"/>
                    <a:pt x="451" y="2145"/>
                  </a:cubicBezTo>
                  <a:cubicBezTo>
                    <a:pt x="578" y="2360"/>
                    <a:pt x="706" y="2458"/>
                    <a:pt x="863" y="2458"/>
                  </a:cubicBezTo>
                  <a:cubicBezTo>
                    <a:pt x="902" y="2458"/>
                    <a:pt x="931" y="2428"/>
                    <a:pt x="931" y="2389"/>
                  </a:cubicBezTo>
                  <a:cubicBezTo>
                    <a:pt x="931" y="2360"/>
                    <a:pt x="902" y="2321"/>
                    <a:pt x="863" y="2321"/>
                  </a:cubicBezTo>
                  <a:cubicBezTo>
                    <a:pt x="765" y="2321"/>
                    <a:pt x="667" y="2243"/>
                    <a:pt x="578" y="2076"/>
                  </a:cubicBezTo>
                  <a:cubicBezTo>
                    <a:pt x="284" y="1557"/>
                    <a:pt x="138" y="978"/>
                    <a:pt x="147" y="381"/>
                  </a:cubicBezTo>
                  <a:cubicBezTo>
                    <a:pt x="147" y="283"/>
                    <a:pt x="157" y="175"/>
                    <a:pt x="216" y="106"/>
                  </a:cubicBezTo>
                  <a:cubicBezTo>
                    <a:pt x="236" y="77"/>
                    <a:pt x="236" y="37"/>
                    <a:pt x="206" y="18"/>
                  </a:cubicBezTo>
                  <a:cubicBezTo>
                    <a:pt x="194" y="6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5"/>
            <p:cNvSpPr/>
            <p:nvPr/>
          </p:nvSpPr>
          <p:spPr>
            <a:xfrm>
              <a:off x="2684444" y="4552417"/>
              <a:ext cx="74494" cy="408991"/>
            </a:xfrm>
            <a:custGeom>
              <a:avLst/>
              <a:gdLst/>
              <a:ahLst/>
              <a:cxnLst/>
              <a:rect l="l" t="t" r="r" b="b"/>
              <a:pathLst>
                <a:path w="461" h="2531" extrusionOk="0">
                  <a:moveTo>
                    <a:pt x="211" y="1"/>
                  </a:moveTo>
                  <a:cubicBezTo>
                    <a:pt x="179" y="1"/>
                    <a:pt x="156" y="27"/>
                    <a:pt x="147" y="61"/>
                  </a:cubicBezTo>
                  <a:cubicBezTo>
                    <a:pt x="0" y="865"/>
                    <a:pt x="59" y="1708"/>
                    <a:pt x="323" y="2482"/>
                  </a:cubicBezTo>
                  <a:cubicBezTo>
                    <a:pt x="334" y="2511"/>
                    <a:pt x="353" y="2531"/>
                    <a:pt x="382" y="2531"/>
                  </a:cubicBezTo>
                  <a:cubicBezTo>
                    <a:pt x="392" y="2531"/>
                    <a:pt x="402" y="2531"/>
                    <a:pt x="412" y="2521"/>
                  </a:cubicBezTo>
                  <a:cubicBezTo>
                    <a:pt x="441" y="2511"/>
                    <a:pt x="461" y="2472"/>
                    <a:pt x="451" y="2433"/>
                  </a:cubicBezTo>
                  <a:cubicBezTo>
                    <a:pt x="196" y="1679"/>
                    <a:pt x="138" y="865"/>
                    <a:pt x="284" y="81"/>
                  </a:cubicBezTo>
                  <a:cubicBezTo>
                    <a:pt x="294" y="42"/>
                    <a:pt x="265" y="13"/>
                    <a:pt x="225" y="3"/>
                  </a:cubicBezTo>
                  <a:cubicBezTo>
                    <a:pt x="220" y="1"/>
                    <a:pt x="215" y="1"/>
                    <a:pt x="21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5"/>
            <p:cNvSpPr/>
            <p:nvPr/>
          </p:nvSpPr>
          <p:spPr>
            <a:xfrm>
              <a:off x="2535618" y="4465642"/>
              <a:ext cx="235925" cy="73040"/>
            </a:xfrm>
            <a:custGeom>
              <a:avLst/>
              <a:gdLst/>
              <a:ahLst/>
              <a:cxnLst/>
              <a:rect l="l" t="t" r="r" b="b"/>
              <a:pathLst>
                <a:path w="1460" h="452" extrusionOk="0">
                  <a:moveTo>
                    <a:pt x="1386" y="0"/>
                  </a:moveTo>
                  <a:cubicBezTo>
                    <a:pt x="1374" y="0"/>
                    <a:pt x="1363" y="4"/>
                    <a:pt x="1353" y="10"/>
                  </a:cubicBezTo>
                  <a:cubicBezTo>
                    <a:pt x="1031" y="200"/>
                    <a:pt x="661" y="306"/>
                    <a:pt x="289" y="306"/>
                  </a:cubicBezTo>
                  <a:cubicBezTo>
                    <a:pt x="219" y="306"/>
                    <a:pt x="149" y="303"/>
                    <a:pt x="79" y="295"/>
                  </a:cubicBezTo>
                  <a:cubicBezTo>
                    <a:pt x="49" y="295"/>
                    <a:pt x="10" y="324"/>
                    <a:pt x="10" y="363"/>
                  </a:cubicBezTo>
                  <a:cubicBezTo>
                    <a:pt x="0" y="402"/>
                    <a:pt x="29" y="432"/>
                    <a:pt x="68" y="442"/>
                  </a:cubicBezTo>
                  <a:cubicBezTo>
                    <a:pt x="137" y="442"/>
                    <a:pt x="206" y="452"/>
                    <a:pt x="275" y="452"/>
                  </a:cubicBezTo>
                  <a:cubicBezTo>
                    <a:pt x="676" y="452"/>
                    <a:pt x="1078" y="334"/>
                    <a:pt x="1421" y="128"/>
                  </a:cubicBezTo>
                  <a:cubicBezTo>
                    <a:pt x="1451" y="108"/>
                    <a:pt x="1460" y="60"/>
                    <a:pt x="1440" y="30"/>
                  </a:cubicBezTo>
                  <a:cubicBezTo>
                    <a:pt x="1428" y="11"/>
                    <a:pt x="1407" y="0"/>
                    <a:pt x="1386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5"/>
            <p:cNvSpPr/>
            <p:nvPr/>
          </p:nvSpPr>
          <p:spPr>
            <a:xfrm>
              <a:off x="1519043" y="3506107"/>
              <a:ext cx="1504426" cy="852077"/>
            </a:xfrm>
            <a:custGeom>
              <a:avLst/>
              <a:gdLst/>
              <a:ahLst/>
              <a:cxnLst/>
              <a:rect l="l" t="t" r="r" b="b"/>
              <a:pathLst>
                <a:path w="9310" h="5273" extrusionOk="0">
                  <a:moveTo>
                    <a:pt x="3929" y="1"/>
                  </a:moveTo>
                  <a:cubicBezTo>
                    <a:pt x="3724" y="451"/>
                    <a:pt x="2862" y="745"/>
                    <a:pt x="2361" y="755"/>
                  </a:cubicBezTo>
                  <a:cubicBezTo>
                    <a:pt x="1653" y="771"/>
                    <a:pt x="1128" y="850"/>
                    <a:pt x="492" y="850"/>
                  </a:cubicBezTo>
                  <a:cubicBezTo>
                    <a:pt x="336" y="850"/>
                    <a:pt x="174" y="845"/>
                    <a:pt x="0" y="833"/>
                  </a:cubicBezTo>
                  <a:lnTo>
                    <a:pt x="0" y="833"/>
                  </a:lnTo>
                  <a:cubicBezTo>
                    <a:pt x="1019" y="1667"/>
                    <a:pt x="1675" y="2930"/>
                    <a:pt x="1773" y="4243"/>
                  </a:cubicBezTo>
                  <a:cubicBezTo>
                    <a:pt x="2067" y="4043"/>
                    <a:pt x="2424" y="3938"/>
                    <a:pt x="2781" y="3938"/>
                  </a:cubicBezTo>
                  <a:cubicBezTo>
                    <a:pt x="2947" y="3938"/>
                    <a:pt x="3114" y="3961"/>
                    <a:pt x="3273" y="4008"/>
                  </a:cubicBezTo>
                  <a:cubicBezTo>
                    <a:pt x="3772" y="4145"/>
                    <a:pt x="4537" y="4792"/>
                    <a:pt x="4752" y="5273"/>
                  </a:cubicBezTo>
                  <a:cubicBezTo>
                    <a:pt x="5282" y="4694"/>
                    <a:pt x="5497" y="4645"/>
                    <a:pt x="6174" y="4254"/>
                  </a:cubicBezTo>
                  <a:cubicBezTo>
                    <a:pt x="6374" y="4140"/>
                    <a:pt x="6648" y="4103"/>
                    <a:pt x="6948" y="4103"/>
                  </a:cubicBezTo>
                  <a:cubicBezTo>
                    <a:pt x="7533" y="4103"/>
                    <a:pt x="8220" y="4244"/>
                    <a:pt x="8674" y="4244"/>
                  </a:cubicBezTo>
                  <a:cubicBezTo>
                    <a:pt x="8693" y="4244"/>
                    <a:pt x="8712" y="4244"/>
                    <a:pt x="8731" y="4243"/>
                  </a:cubicBezTo>
                  <a:cubicBezTo>
                    <a:pt x="9309" y="4224"/>
                    <a:pt x="9240" y="3842"/>
                    <a:pt x="8721" y="3557"/>
                  </a:cubicBezTo>
                  <a:cubicBezTo>
                    <a:pt x="8280" y="3313"/>
                    <a:pt x="7702" y="2784"/>
                    <a:pt x="7369" y="2381"/>
                  </a:cubicBezTo>
                  <a:cubicBezTo>
                    <a:pt x="7241" y="2244"/>
                    <a:pt x="6908" y="1333"/>
                    <a:pt x="6771" y="765"/>
                  </a:cubicBezTo>
                  <a:cubicBezTo>
                    <a:pt x="6336" y="1166"/>
                    <a:pt x="5831" y="1527"/>
                    <a:pt x="5317" y="1527"/>
                  </a:cubicBezTo>
                  <a:cubicBezTo>
                    <a:pt x="5253" y="1527"/>
                    <a:pt x="5189" y="1522"/>
                    <a:pt x="5125" y="1510"/>
                  </a:cubicBezTo>
                  <a:cubicBezTo>
                    <a:pt x="4547" y="1402"/>
                    <a:pt x="4018" y="578"/>
                    <a:pt x="392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5"/>
            <p:cNvSpPr/>
            <p:nvPr/>
          </p:nvSpPr>
          <p:spPr>
            <a:xfrm>
              <a:off x="1618745" y="3679657"/>
              <a:ext cx="1312939" cy="474274"/>
            </a:xfrm>
            <a:custGeom>
              <a:avLst/>
              <a:gdLst/>
              <a:ahLst/>
              <a:cxnLst/>
              <a:rect l="l" t="t" r="r" b="b"/>
              <a:pathLst>
                <a:path w="8125" h="2935" extrusionOk="0">
                  <a:moveTo>
                    <a:pt x="47" y="1"/>
                  </a:moveTo>
                  <a:cubicBezTo>
                    <a:pt x="27" y="1"/>
                    <a:pt x="10" y="12"/>
                    <a:pt x="10" y="34"/>
                  </a:cubicBezTo>
                  <a:cubicBezTo>
                    <a:pt x="0" y="63"/>
                    <a:pt x="10" y="83"/>
                    <a:pt x="39" y="92"/>
                  </a:cubicBezTo>
                  <a:cubicBezTo>
                    <a:pt x="912" y="338"/>
                    <a:pt x="1764" y="691"/>
                    <a:pt x="2578" y="1043"/>
                  </a:cubicBezTo>
                  <a:cubicBezTo>
                    <a:pt x="3038" y="1239"/>
                    <a:pt x="3518" y="1445"/>
                    <a:pt x="3998" y="1621"/>
                  </a:cubicBezTo>
                  <a:cubicBezTo>
                    <a:pt x="4361" y="1768"/>
                    <a:pt x="4665" y="1866"/>
                    <a:pt x="4949" y="1935"/>
                  </a:cubicBezTo>
                  <a:cubicBezTo>
                    <a:pt x="5135" y="1993"/>
                    <a:pt x="5331" y="2033"/>
                    <a:pt x="5527" y="2072"/>
                  </a:cubicBezTo>
                  <a:cubicBezTo>
                    <a:pt x="5733" y="2121"/>
                    <a:pt x="5958" y="2170"/>
                    <a:pt x="6174" y="2229"/>
                  </a:cubicBezTo>
                  <a:cubicBezTo>
                    <a:pt x="6576" y="2346"/>
                    <a:pt x="6977" y="2503"/>
                    <a:pt x="7360" y="2660"/>
                  </a:cubicBezTo>
                  <a:lnTo>
                    <a:pt x="8046" y="2934"/>
                  </a:lnTo>
                  <a:lnTo>
                    <a:pt x="8065" y="2934"/>
                  </a:lnTo>
                  <a:cubicBezTo>
                    <a:pt x="8085" y="2934"/>
                    <a:pt x="8104" y="2925"/>
                    <a:pt x="8114" y="2905"/>
                  </a:cubicBezTo>
                  <a:cubicBezTo>
                    <a:pt x="8124" y="2886"/>
                    <a:pt x="8114" y="2856"/>
                    <a:pt x="8085" y="2846"/>
                  </a:cubicBezTo>
                  <a:lnTo>
                    <a:pt x="7399" y="2562"/>
                  </a:lnTo>
                  <a:cubicBezTo>
                    <a:pt x="7007" y="2415"/>
                    <a:pt x="6605" y="2248"/>
                    <a:pt x="6193" y="2141"/>
                  </a:cubicBezTo>
                  <a:cubicBezTo>
                    <a:pt x="5978" y="2072"/>
                    <a:pt x="5762" y="2023"/>
                    <a:pt x="5546" y="1984"/>
                  </a:cubicBezTo>
                  <a:cubicBezTo>
                    <a:pt x="5351" y="1935"/>
                    <a:pt x="5165" y="1895"/>
                    <a:pt x="4978" y="1847"/>
                  </a:cubicBezTo>
                  <a:cubicBezTo>
                    <a:pt x="4694" y="1768"/>
                    <a:pt x="4400" y="1670"/>
                    <a:pt x="4028" y="1533"/>
                  </a:cubicBezTo>
                  <a:cubicBezTo>
                    <a:pt x="3558" y="1357"/>
                    <a:pt x="3077" y="1151"/>
                    <a:pt x="2617" y="955"/>
                  </a:cubicBezTo>
                  <a:cubicBezTo>
                    <a:pt x="1794" y="602"/>
                    <a:pt x="941" y="240"/>
                    <a:pt x="69" y="5"/>
                  </a:cubicBezTo>
                  <a:cubicBezTo>
                    <a:pt x="62" y="2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5"/>
            <p:cNvSpPr/>
            <p:nvPr/>
          </p:nvSpPr>
          <p:spPr>
            <a:xfrm>
              <a:off x="1865658" y="3613404"/>
              <a:ext cx="283756" cy="462963"/>
            </a:xfrm>
            <a:custGeom>
              <a:avLst/>
              <a:gdLst/>
              <a:ahLst/>
              <a:cxnLst/>
              <a:rect l="l" t="t" r="r" b="b"/>
              <a:pathLst>
                <a:path w="1756" h="2865" extrusionOk="0">
                  <a:moveTo>
                    <a:pt x="1656" y="1"/>
                  </a:moveTo>
                  <a:cubicBezTo>
                    <a:pt x="1653" y="1"/>
                    <a:pt x="1650" y="2"/>
                    <a:pt x="1647" y="3"/>
                  </a:cubicBezTo>
                  <a:cubicBezTo>
                    <a:pt x="1618" y="3"/>
                    <a:pt x="1598" y="23"/>
                    <a:pt x="1598" y="52"/>
                  </a:cubicBezTo>
                  <a:lnTo>
                    <a:pt x="1657" y="1678"/>
                  </a:lnTo>
                  <a:cubicBezTo>
                    <a:pt x="1627" y="1698"/>
                    <a:pt x="1549" y="1737"/>
                    <a:pt x="1481" y="1776"/>
                  </a:cubicBezTo>
                  <a:cubicBezTo>
                    <a:pt x="1098" y="1982"/>
                    <a:pt x="305" y="2403"/>
                    <a:pt x="11" y="2786"/>
                  </a:cubicBezTo>
                  <a:cubicBezTo>
                    <a:pt x="1" y="2806"/>
                    <a:pt x="1" y="2835"/>
                    <a:pt x="20" y="2854"/>
                  </a:cubicBezTo>
                  <a:cubicBezTo>
                    <a:pt x="31" y="2854"/>
                    <a:pt x="40" y="2864"/>
                    <a:pt x="50" y="2864"/>
                  </a:cubicBezTo>
                  <a:cubicBezTo>
                    <a:pt x="70" y="2864"/>
                    <a:pt x="79" y="2854"/>
                    <a:pt x="89" y="2845"/>
                  </a:cubicBezTo>
                  <a:cubicBezTo>
                    <a:pt x="364" y="2482"/>
                    <a:pt x="1148" y="2061"/>
                    <a:pt x="1520" y="1865"/>
                  </a:cubicBezTo>
                  <a:cubicBezTo>
                    <a:pt x="1755" y="1737"/>
                    <a:pt x="1755" y="1737"/>
                    <a:pt x="1755" y="1698"/>
                  </a:cubicBezTo>
                  <a:lnTo>
                    <a:pt x="1696" y="42"/>
                  </a:lnTo>
                  <a:cubicBezTo>
                    <a:pt x="1696" y="25"/>
                    <a:pt x="1674" y="1"/>
                    <a:pt x="1656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5"/>
            <p:cNvSpPr/>
            <p:nvPr/>
          </p:nvSpPr>
          <p:spPr>
            <a:xfrm>
              <a:off x="1786478" y="3694039"/>
              <a:ext cx="136384" cy="189063"/>
            </a:xfrm>
            <a:custGeom>
              <a:avLst/>
              <a:gdLst/>
              <a:ahLst/>
              <a:cxnLst/>
              <a:rect l="l" t="t" r="r" b="b"/>
              <a:pathLst>
                <a:path w="844" h="1170" extrusionOk="0">
                  <a:moveTo>
                    <a:pt x="693" y="1"/>
                  </a:moveTo>
                  <a:cubicBezTo>
                    <a:pt x="688" y="1"/>
                    <a:pt x="683" y="2"/>
                    <a:pt x="677" y="3"/>
                  </a:cubicBezTo>
                  <a:cubicBezTo>
                    <a:pt x="658" y="3"/>
                    <a:pt x="638" y="33"/>
                    <a:pt x="648" y="53"/>
                  </a:cubicBezTo>
                  <a:lnTo>
                    <a:pt x="736" y="493"/>
                  </a:lnTo>
                  <a:cubicBezTo>
                    <a:pt x="736" y="523"/>
                    <a:pt x="746" y="552"/>
                    <a:pt x="736" y="562"/>
                  </a:cubicBezTo>
                  <a:cubicBezTo>
                    <a:pt x="717" y="582"/>
                    <a:pt x="579" y="680"/>
                    <a:pt x="462" y="758"/>
                  </a:cubicBezTo>
                  <a:cubicBezTo>
                    <a:pt x="227" y="915"/>
                    <a:pt x="50" y="1042"/>
                    <a:pt x="11" y="1101"/>
                  </a:cubicBezTo>
                  <a:cubicBezTo>
                    <a:pt x="1" y="1120"/>
                    <a:pt x="1" y="1150"/>
                    <a:pt x="20" y="1170"/>
                  </a:cubicBezTo>
                  <a:lnTo>
                    <a:pt x="50" y="1170"/>
                  </a:lnTo>
                  <a:cubicBezTo>
                    <a:pt x="70" y="1170"/>
                    <a:pt x="79" y="1170"/>
                    <a:pt x="89" y="1150"/>
                  </a:cubicBezTo>
                  <a:cubicBezTo>
                    <a:pt x="129" y="1101"/>
                    <a:pt x="354" y="944"/>
                    <a:pt x="521" y="837"/>
                  </a:cubicBezTo>
                  <a:cubicBezTo>
                    <a:pt x="746" y="680"/>
                    <a:pt x="804" y="641"/>
                    <a:pt x="824" y="611"/>
                  </a:cubicBezTo>
                  <a:cubicBezTo>
                    <a:pt x="844" y="562"/>
                    <a:pt x="834" y="513"/>
                    <a:pt x="824" y="474"/>
                  </a:cubicBezTo>
                  <a:lnTo>
                    <a:pt x="736" y="33"/>
                  </a:lnTo>
                  <a:cubicBezTo>
                    <a:pt x="736" y="17"/>
                    <a:pt x="716" y="1"/>
                    <a:pt x="693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5"/>
            <p:cNvSpPr/>
            <p:nvPr/>
          </p:nvSpPr>
          <p:spPr>
            <a:xfrm>
              <a:off x="2204516" y="3840118"/>
              <a:ext cx="130082" cy="198274"/>
            </a:xfrm>
            <a:custGeom>
              <a:avLst/>
              <a:gdLst/>
              <a:ahLst/>
              <a:cxnLst/>
              <a:rect l="l" t="t" r="r" b="b"/>
              <a:pathLst>
                <a:path w="805" h="1227" extrusionOk="0">
                  <a:moveTo>
                    <a:pt x="462" y="1"/>
                  </a:moveTo>
                  <a:cubicBezTo>
                    <a:pt x="432" y="11"/>
                    <a:pt x="423" y="40"/>
                    <a:pt x="423" y="60"/>
                  </a:cubicBezTo>
                  <a:cubicBezTo>
                    <a:pt x="491" y="285"/>
                    <a:pt x="579" y="501"/>
                    <a:pt x="687" y="697"/>
                  </a:cubicBezTo>
                  <a:cubicBezTo>
                    <a:pt x="442" y="815"/>
                    <a:pt x="227" y="961"/>
                    <a:pt x="31" y="1148"/>
                  </a:cubicBezTo>
                  <a:cubicBezTo>
                    <a:pt x="11" y="1167"/>
                    <a:pt x="1" y="1196"/>
                    <a:pt x="20" y="1216"/>
                  </a:cubicBezTo>
                  <a:cubicBezTo>
                    <a:pt x="31" y="1226"/>
                    <a:pt x="50" y="1226"/>
                    <a:pt x="60" y="1226"/>
                  </a:cubicBezTo>
                  <a:cubicBezTo>
                    <a:pt x="70" y="1226"/>
                    <a:pt x="79" y="1226"/>
                    <a:pt x="89" y="1216"/>
                  </a:cubicBezTo>
                  <a:cubicBezTo>
                    <a:pt x="295" y="1030"/>
                    <a:pt x="521" y="873"/>
                    <a:pt x="775" y="765"/>
                  </a:cubicBezTo>
                  <a:cubicBezTo>
                    <a:pt x="785" y="756"/>
                    <a:pt x="795" y="746"/>
                    <a:pt x="795" y="736"/>
                  </a:cubicBezTo>
                  <a:cubicBezTo>
                    <a:pt x="804" y="726"/>
                    <a:pt x="804" y="706"/>
                    <a:pt x="795" y="697"/>
                  </a:cubicBezTo>
                  <a:cubicBezTo>
                    <a:pt x="677" y="491"/>
                    <a:pt x="589" y="266"/>
                    <a:pt x="521" y="40"/>
                  </a:cubicBezTo>
                  <a:cubicBezTo>
                    <a:pt x="510" y="11"/>
                    <a:pt x="481" y="1"/>
                    <a:pt x="462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5"/>
            <p:cNvSpPr/>
            <p:nvPr/>
          </p:nvSpPr>
          <p:spPr>
            <a:xfrm>
              <a:off x="2298078" y="3704058"/>
              <a:ext cx="291513" cy="554262"/>
            </a:xfrm>
            <a:custGeom>
              <a:avLst/>
              <a:gdLst/>
              <a:ahLst/>
              <a:cxnLst/>
              <a:rect l="l" t="t" r="r" b="b"/>
              <a:pathLst>
                <a:path w="1804" h="3430" extrusionOk="0">
                  <a:moveTo>
                    <a:pt x="1754" y="0"/>
                  </a:moveTo>
                  <a:cubicBezTo>
                    <a:pt x="1734" y="0"/>
                    <a:pt x="1705" y="10"/>
                    <a:pt x="1705" y="39"/>
                  </a:cubicBezTo>
                  <a:lnTo>
                    <a:pt x="1588" y="1911"/>
                  </a:lnTo>
                  <a:cubicBezTo>
                    <a:pt x="1176" y="1931"/>
                    <a:pt x="157" y="2999"/>
                    <a:pt x="10" y="3362"/>
                  </a:cubicBezTo>
                  <a:cubicBezTo>
                    <a:pt x="0" y="3391"/>
                    <a:pt x="10" y="3420"/>
                    <a:pt x="40" y="3430"/>
                  </a:cubicBezTo>
                  <a:lnTo>
                    <a:pt x="59" y="3430"/>
                  </a:lnTo>
                  <a:cubicBezTo>
                    <a:pt x="79" y="3430"/>
                    <a:pt x="88" y="3420"/>
                    <a:pt x="98" y="3401"/>
                  </a:cubicBezTo>
                  <a:cubicBezTo>
                    <a:pt x="259" y="3002"/>
                    <a:pt x="1285" y="2006"/>
                    <a:pt x="1589" y="2006"/>
                  </a:cubicBezTo>
                  <a:cubicBezTo>
                    <a:pt x="1599" y="2006"/>
                    <a:pt x="1609" y="2007"/>
                    <a:pt x="1617" y="2009"/>
                  </a:cubicBezTo>
                  <a:cubicBezTo>
                    <a:pt x="1636" y="2009"/>
                    <a:pt x="1647" y="2009"/>
                    <a:pt x="1656" y="1999"/>
                  </a:cubicBezTo>
                  <a:cubicBezTo>
                    <a:pt x="1676" y="1990"/>
                    <a:pt x="1676" y="1980"/>
                    <a:pt x="1676" y="1960"/>
                  </a:cubicBezTo>
                  <a:lnTo>
                    <a:pt x="1803" y="50"/>
                  </a:lnTo>
                  <a:cubicBezTo>
                    <a:pt x="1803" y="20"/>
                    <a:pt x="1784" y="0"/>
                    <a:pt x="1754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5"/>
            <p:cNvSpPr/>
            <p:nvPr/>
          </p:nvSpPr>
          <p:spPr>
            <a:xfrm>
              <a:off x="2602032" y="3965191"/>
              <a:ext cx="131536" cy="149150"/>
            </a:xfrm>
            <a:custGeom>
              <a:avLst/>
              <a:gdLst/>
              <a:ahLst/>
              <a:cxnLst/>
              <a:rect l="l" t="t" r="r" b="b"/>
              <a:pathLst>
                <a:path w="814" h="923" extrusionOk="0">
                  <a:moveTo>
                    <a:pt x="379" y="0"/>
                  </a:moveTo>
                  <a:cubicBezTo>
                    <a:pt x="370" y="0"/>
                    <a:pt x="361" y="3"/>
                    <a:pt x="354" y="11"/>
                  </a:cubicBezTo>
                  <a:cubicBezTo>
                    <a:pt x="324" y="21"/>
                    <a:pt x="324" y="50"/>
                    <a:pt x="334" y="80"/>
                  </a:cubicBezTo>
                  <a:cubicBezTo>
                    <a:pt x="461" y="246"/>
                    <a:pt x="569" y="422"/>
                    <a:pt x="687" y="599"/>
                  </a:cubicBezTo>
                  <a:cubicBezTo>
                    <a:pt x="471" y="618"/>
                    <a:pt x="265" y="677"/>
                    <a:pt x="79" y="766"/>
                  </a:cubicBezTo>
                  <a:cubicBezTo>
                    <a:pt x="10" y="805"/>
                    <a:pt x="1" y="844"/>
                    <a:pt x="1" y="873"/>
                  </a:cubicBezTo>
                  <a:cubicBezTo>
                    <a:pt x="10" y="893"/>
                    <a:pt x="30" y="923"/>
                    <a:pt x="49" y="923"/>
                  </a:cubicBezTo>
                  <a:lnTo>
                    <a:pt x="60" y="923"/>
                  </a:lnTo>
                  <a:cubicBezTo>
                    <a:pt x="89" y="912"/>
                    <a:pt x="99" y="893"/>
                    <a:pt x="99" y="864"/>
                  </a:cubicBezTo>
                  <a:lnTo>
                    <a:pt x="118" y="854"/>
                  </a:lnTo>
                  <a:cubicBezTo>
                    <a:pt x="324" y="756"/>
                    <a:pt x="550" y="707"/>
                    <a:pt x="765" y="687"/>
                  </a:cubicBezTo>
                  <a:cubicBezTo>
                    <a:pt x="785" y="687"/>
                    <a:pt x="804" y="677"/>
                    <a:pt x="804" y="668"/>
                  </a:cubicBezTo>
                  <a:cubicBezTo>
                    <a:pt x="814" y="648"/>
                    <a:pt x="814" y="629"/>
                    <a:pt x="804" y="618"/>
                  </a:cubicBezTo>
                  <a:cubicBezTo>
                    <a:pt x="687" y="413"/>
                    <a:pt x="550" y="217"/>
                    <a:pt x="422" y="21"/>
                  </a:cubicBezTo>
                  <a:cubicBezTo>
                    <a:pt x="410" y="9"/>
                    <a:pt x="394" y="0"/>
                    <a:pt x="379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5"/>
            <p:cNvSpPr/>
            <p:nvPr/>
          </p:nvSpPr>
          <p:spPr>
            <a:xfrm>
              <a:off x="6536635" y="4299364"/>
              <a:ext cx="1015609" cy="1279651"/>
            </a:xfrm>
            <a:custGeom>
              <a:avLst/>
              <a:gdLst/>
              <a:ahLst/>
              <a:cxnLst/>
              <a:rect l="l" t="t" r="r" b="b"/>
              <a:pathLst>
                <a:path w="6285" h="7919" extrusionOk="0">
                  <a:moveTo>
                    <a:pt x="263" y="0"/>
                  </a:moveTo>
                  <a:cubicBezTo>
                    <a:pt x="37" y="0"/>
                    <a:pt x="1" y="295"/>
                    <a:pt x="189" y="687"/>
                  </a:cubicBezTo>
                  <a:cubicBezTo>
                    <a:pt x="414" y="1148"/>
                    <a:pt x="581" y="1902"/>
                    <a:pt x="630" y="2421"/>
                  </a:cubicBezTo>
                  <a:cubicBezTo>
                    <a:pt x="649" y="2617"/>
                    <a:pt x="405" y="3548"/>
                    <a:pt x="189" y="4097"/>
                  </a:cubicBezTo>
                  <a:cubicBezTo>
                    <a:pt x="405" y="4068"/>
                    <a:pt x="626" y="4048"/>
                    <a:pt x="839" y="4048"/>
                  </a:cubicBezTo>
                  <a:cubicBezTo>
                    <a:pt x="1283" y="4048"/>
                    <a:pt x="1695" y="4136"/>
                    <a:pt x="1972" y="4421"/>
                  </a:cubicBezTo>
                  <a:cubicBezTo>
                    <a:pt x="2384" y="4842"/>
                    <a:pt x="2345" y="5821"/>
                    <a:pt x="2080" y="6351"/>
                  </a:cubicBezTo>
                  <a:cubicBezTo>
                    <a:pt x="2207" y="6275"/>
                    <a:pt x="2373" y="6244"/>
                    <a:pt x="2555" y="6244"/>
                  </a:cubicBezTo>
                  <a:cubicBezTo>
                    <a:pt x="2990" y="6244"/>
                    <a:pt x="3514" y="6425"/>
                    <a:pt x="3805" y="6625"/>
                  </a:cubicBezTo>
                  <a:cubicBezTo>
                    <a:pt x="4540" y="7115"/>
                    <a:pt x="5098" y="7360"/>
                    <a:pt x="5784" y="7918"/>
                  </a:cubicBezTo>
                  <a:cubicBezTo>
                    <a:pt x="5422" y="6645"/>
                    <a:pt x="5608" y="5233"/>
                    <a:pt x="6284" y="4097"/>
                  </a:cubicBezTo>
                  <a:cubicBezTo>
                    <a:pt x="5764" y="4087"/>
                    <a:pt x="5245" y="3842"/>
                    <a:pt x="4922" y="3441"/>
                  </a:cubicBezTo>
                  <a:cubicBezTo>
                    <a:pt x="4588" y="3038"/>
                    <a:pt x="4334" y="2069"/>
                    <a:pt x="4422" y="1559"/>
                  </a:cubicBezTo>
                  <a:lnTo>
                    <a:pt x="4422" y="1559"/>
                  </a:lnTo>
                  <a:cubicBezTo>
                    <a:pt x="4093" y="1631"/>
                    <a:pt x="3870" y="1655"/>
                    <a:pt x="3659" y="1655"/>
                  </a:cubicBezTo>
                  <a:cubicBezTo>
                    <a:pt x="3380" y="1655"/>
                    <a:pt x="3125" y="1612"/>
                    <a:pt x="2678" y="1579"/>
                  </a:cubicBezTo>
                  <a:cubicBezTo>
                    <a:pt x="1982" y="1510"/>
                    <a:pt x="1149" y="491"/>
                    <a:pt x="571" y="118"/>
                  </a:cubicBezTo>
                  <a:cubicBezTo>
                    <a:pt x="446" y="37"/>
                    <a:pt x="343" y="0"/>
                    <a:pt x="26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5"/>
            <p:cNvSpPr/>
            <p:nvPr/>
          </p:nvSpPr>
          <p:spPr>
            <a:xfrm>
              <a:off x="6600302" y="4352689"/>
              <a:ext cx="817173" cy="1132925"/>
            </a:xfrm>
            <a:custGeom>
              <a:avLst/>
              <a:gdLst/>
              <a:ahLst/>
              <a:cxnLst/>
              <a:rect l="l" t="t" r="r" b="b"/>
              <a:pathLst>
                <a:path w="5057" h="7011" extrusionOk="0">
                  <a:moveTo>
                    <a:pt x="53" y="0"/>
                  </a:moveTo>
                  <a:cubicBezTo>
                    <a:pt x="46" y="0"/>
                    <a:pt x="38" y="1"/>
                    <a:pt x="30" y="4"/>
                  </a:cubicBezTo>
                  <a:cubicBezTo>
                    <a:pt x="11" y="23"/>
                    <a:pt x="0" y="53"/>
                    <a:pt x="20" y="73"/>
                  </a:cubicBezTo>
                  <a:lnTo>
                    <a:pt x="432" y="700"/>
                  </a:lnTo>
                  <a:cubicBezTo>
                    <a:pt x="657" y="1043"/>
                    <a:pt x="893" y="1406"/>
                    <a:pt x="1167" y="1729"/>
                  </a:cubicBezTo>
                  <a:cubicBezTo>
                    <a:pt x="1304" y="1905"/>
                    <a:pt x="1461" y="2072"/>
                    <a:pt x="1607" y="2238"/>
                  </a:cubicBezTo>
                  <a:cubicBezTo>
                    <a:pt x="1745" y="2375"/>
                    <a:pt x="1872" y="2523"/>
                    <a:pt x="1999" y="2669"/>
                  </a:cubicBezTo>
                  <a:cubicBezTo>
                    <a:pt x="2186" y="2895"/>
                    <a:pt x="2372" y="3140"/>
                    <a:pt x="2598" y="3463"/>
                  </a:cubicBezTo>
                  <a:cubicBezTo>
                    <a:pt x="2881" y="3884"/>
                    <a:pt x="3156" y="4326"/>
                    <a:pt x="3421" y="4747"/>
                  </a:cubicBezTo>
                  <a:cubicBezTo>
                    <a:pt x="3901" y="5511"/>
                    <a:pt x="4390" y="6295"/>
                    <a:pt x="4969" y="6991"/>
                  </a:cubicBezTo>
                  <a:cubicBezTo>
                    <a:pt x="4978" y="7011"/>
                    <a:pt x="4989" y="7011"/>
                    <a:pt x="5008" y="7011"/>
                  </a:cubicBezTo>
                  <a:cubicBezTo>
                    <a:pt x="5018" y="7011"/>
                    <a:pt x="5028" y="7011"/>
                    <a:pt x="5037" y="7001"/>
                  </a:cubicBezTo>
                  <a:cubicBezTo>
                    <a:pt x="5057" y="6981"/>
                    <a:pt x="5057" y="6952"/>
                    <a:pt x="5047" y="6932"/>
                  </a:cubicBezTo>
                  <a:cubicBezTo>
                    <a:pt x="4469" y="6236"/>
                    <a:pt x="3979" y="5452"/>
                    <a:pt x="3509" y="4698"/>
                  </a:cubicBezTo>
                  <a:cubicBezTo>
                    <a:pt x="3234" y="4276"/>
                    <a:pt x="2960" y="3836"/>
                    <a:pt x="2676" y="3414"/>
                  </a:cubicBezTo>
                  <a:cubicBezTo>
                    <a:pt x="2450" y="3091"/>
                    <a:pt x="2264" y="2826"/>
                    <a:pt x="2078" y="2610"/>
                  </a:cubicBezTo>
                  <a:cubicBezTo>
                    <a:pt x="1951" y="2464"/>
                    <a:pt x="1814" y="2316"/>
                    <a:pt x="1676" y="2170"/>
                  </a:cubicBezTo>
                  <a:cubicBezTo>
                    <a:pt x="1529" y="2013"/>
                    <a:pt x="1383" y="1846"/>
                    <a:pt x="1235" y="1670"/>
                  </a:cubicBezTo>
                  <a:cubicBezTo>
                    <a:pt x="971" y="1347"/>
                    <a:pt x="736" y="994"/>
                    <a:pt x="510" y="641"/>
                  </a:cubicBezTo>
                  <a:lnTo>
                    <a:pt x="98" y="23"/>
                  </a:lnTo>
                  <a:cubicBezTo>
                    <a:pt x="92" y="9"/>
                    <a:pt x="74" y="0"/>
                    <a:pt x="53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5"/>
            <p:cNvSpPr/>
            <p:nvPr/>
          </p:nvSpPr>
          <p:spPr>
            <a:xfrm>
              <a:off x="6948695" y="5010370"/>
              <a:ext cx="484616" cy="240934"/>
            </a:xfrm>
            <a:custGeom>
              <a:avLst/>
              <a:gdLst/>
              <a:ahLst/>
              <a:cxnLst/>
              <a:rect l="l" t="t" r="r" b="b"/>
              <a:pathLst>
                <a:path w="2999" h="1491" extrusionOk="0">
                  <a:moveTo>
                    <a:pt x="962" y="1"/>
                  </a:moveTo>
                  <a:cubicBezTo>
                    <a:pt x="927" y="1"/>
                    <a:pt x="922" y="10"/>
                    <a:pt x="912" y="30"/>
                  </a:cubicBezTo>
                  <a:lnTo>
                    <a:pt x="10" y="1412"/>
                  </a:lnTo>
                  <a:cubicBezTo>
                    <a:pt x="0" y="1441"/>
                    <a:pt x="10" y="1471"/>
                    <a:pt x="30" y="1480"/>
                  </a:cubicBezTo>
                  <a:cubicBezTo>
                    <a:pt x="39" y="1490"/>
                    <a:pt x="50" y="1490"/>
                    <a:pt x="59" y="1490"/>
                  </a:cubicBezTo>
                  <a:cubicBezTo>
                    <a:pt x="69" y="1490"/>
                    <a:pt x="89" y="1480"/>
                    <a:pt x="98" y="1471"/>
                  </a:cubicBezTo>
                  <a:lnTo>
                    <a:pt x="980" y="99"/>
                  </a:lnTo>
                  <a:cubicBezTo>
                    <a:pt x="1019" y="99"/>
                    <a:pt x="1098" y="108"/>
                    <a:pt x="1186" y="119"/>
                  </a:cubicBezTo>
                  <a:cubicBezTo>
                    <a:pt x="1456" y="149"/>
                    <a:pt x="1905" y="203"/>
                    <a:pt x="2314" y="203"/>
                  </a:cubicBezTo>
                  <a:cubicBezTo>
                    <a:pt x="2559" y="203"/>
                    <a:pt x="2791" y="183"/>
                    <a:pt x="2960" y="128"/>
                  </a:cubicBezTo>
                  <a:cubicBezTo>
                    <a:pt x="2989" y="119"/>
                    <a:pt x="2999" y="99"/>
                    <a:pt x="2989" y="69"/>
                  </a:cubicBezTo>
                  <a:cubicBezTo>
                    <a:pt x="2981" y="53"/>
                    <a:pt x="2967" y="37"/>
                    <a:pt x="2946" y="37"/>
                  </a:cubicBezTo>
                  <a:cubicBezTo>
                    <a:pt x="2941" y="37"/>
                    <a:pt x="2936" y="38"/>
                    <a:pt x="2931" y="40"/>
                  </a:cubicBezTo>
                  <a:cubicBezTo>
                    <a:pt x="2768" y="92"/>
                    <a:pt x="2541" y="110"/>
                    <a:pt x="2298" y="110"/>
                  </a:cubicBezTo>
                  <a:cubicBezTo>
                    <a:pt x="1899" y="110"/>
                    <a:pt x="1458" y="61"/>
                    <a:pt x="1196" y="30"/>
                  </a:cubicBezTo>
                  <a:cubicBezTo>
                    <a:pt x="1064" y="10"/>
                    <a:pt x="998" y="1"/>
                    <a:pt x="962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5"/>
            <p:cNvSpPr/>
            <p:nvPr/>
          </p:nvSpPr>
          <p:spPr>
            <a:xfrm>
              <a:off x="7186235" y="5218986"/>
              <a:ext cx="202799" cy="100349"/>
            </a:xfrm>
            <a:custGeom>
              <a:avLst/>
              <a:gdLst/>
              <a:ahLst/>
              <a:cxnLst/>
              <a:rect l="l" t="t" r="r" b="b"/>
              <a:pathLst>
                <a:path w="1255" h="621" extrusionOk="0">
                  <a:moveTo>
                    <a:pt x="1198" y="1"/>
                  </a:moveTo>
                  <a:cubicBezTo>
                    <a:pt x="1194" y="1"/>
                    <a:pt x="1190" y="2"/>
                    <a:pt x="1186" y="3"/>
                  </a:cubicBezTo>
                  <a:cubicBezTo>
                    <a:pt x="1151" y="21"/>
                    <a:pt x="1036" y="24"/>
                    <a:pt x="905" y="24"/>
                  </a:cubicBezTo>
                  <a:cubicBezTo>
                    <a:pt x="820" y="24"/>
                    <a:pt x="728" y="23"/>
                    <a:pt x="647" y="23"/>
                  </a:cubicBezTo>
                  <a:cubicBezTo>
                    <a:pt x="373" y="23"/>
                    <a:pt x="304" y="23"/>
                    <a:pt x="275" y="32"/>
                  </a:cubicBezTo>
                  <a:cubicBezTo>
                    <a:pt x="226" y="62"/>
                    <a:pt x="206" y="111"/>
                    <a:pt x="196" y="141"/>
                  </a:cubicBezTo>
                  <a:lnTo>
                    <a:pt x="10" y="552"/>
                  </a:lnTo>
                  <a:cubicBezTo>
                    <a:pt x="0" y="572"/>
                    <a:pt x="10" y="601"/>
                    <a:pt x="39" y="611"/>
                  </a:cubicBezTo>
                  <a:cubicBezTo>
                    <a:pt x="39" y="620"/>
                    <a:pt x="50" y="620"/>
                    <a:pt x="59" y="620"/>
                  </a:cubicBezTo>
                  <a:cubicBezTo>
                    <a:pt x="79" y="620"/>
                    <a:pt x="89" y="611"/>
                    <a:pt x="98" y="591"/>
                  </a:cubicBezTo>
                  <a:lnTo>
                    <a:pt x="285" y="180"/>
                  </a:lnTo>
                  <a:cubicBezTo>
                    <a:pt x="294" y="150"/>
                    <a:pt x="304" y="130"/>
                    <a:pt x="314" y="121"/>
                  </a:cubicBezTo>
                  <a:cubicBezTo>
                    <a:pt x="324" y="118"/>
                    <a:pt x="349" y="116"/>
                    <a:pt x="383" y="116"/>
                  </a:cubicBezTo>
                  <a:cubicBezTo>
                    <a:pt x="451" y="116"/>
                    <a:pt x="555" y="121"/>
                    <a:pt x="647" y="121"/>
                  </a:cubicBezTo>
                  <a:cubicBezTo>
                    <a:pt x="941" y="121"/>
                    <a:pt x="1147" y="121"/>
                    <a:pt x="1215" y="91"/>
                  </a:cubicBezTo>
                  <a:cubicBezTo>
                    <a:pt x="1245" y="82"/>
                    <a:pt x="1254" y="62"/>
                    <a:pt x="1245" y="32"/>
                  </a:cubicBezTo>
                  <a:cubicBezTo>
                    <a:pt x="1237" y="17"/>
                    <a:pt x="1216" y="1"/>
                    <a:pt x="1198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5"/>
            <p:cNvSpPr/>
            <p:nvPr/>
          </p:nvSpPr>
          <p:spPr>
            <a:xfrm>
              <a:off x="6956613" y="4848939"/>
              <a:ext cx="177590" cy="131536"/>
            </a:xfrm>
            <a:custGeom>
              <a:avLst/>
              <a:gdLst/>
              <a:ahLst/>
              <a:cxnLst/>
              <a:rect l="l" t="t" r="r" b="b"/>
              <a:pathLst>
                <a:path w="1099" h="814" extrusionOk="0">
                  <a:moveTo>
                    <a:pt x="216" y="0"/>
                  </a:moveTo>
                  <a:cubicBezTo>
                    <a:pt x="206" y="0"/>
                    <a:pt x="186" y="0"/>
                    <a:pt x="177" y="10"/>
                  </a:cubicBezTo>
                  <a:cubicBezTo>
                    <a:pt x="167" y="20"/>
                    <a:pt x="157" y="29"/>
                    <a:pt x="157" y="49"/>
                  </a:cubicBezTo>
                  <a:cubicBezTo>
                    <a:pt x="138" y="284"/>
                    <a:pt x="88" y="519"/>
                    <a:pt x="10" y="745"/>
                  </a:cubicBezTo>
                  <a:cubicBezTo>
                    <a:pt x="1" y="774"/>
                    <a:pt x="10" y="794"/>
                    <a:pt x="40" y="804"/>
                  </a:cubicBezTo>
                  <a:cubicBezTo>
                    <a:pt x="49" y="804"/>
                    <a:pt x="49" y="813"/>
                    <a:pt x="59" y="813"/>
                  </a:cubicBezTo>
                  <a:cubicBezTo>
                    <a:pt x="79" y="813"/>
                    <a:pt x="99" y="794"/>
                    <a:pt x="99" y="774"/>
                  </a:cubicBezTo>
                  <a:cubicBezTo>
                    <a:pt x="177" y="559"/>
                    <a:pt x="226" y="334"/>
                    <a:pt x="245" y="108"/>
                  </a:cubicBezTo>
                  <a:cubicBezTo>
                    <a:pt x="395" y="130"/>
                    <a:pt x="547" y="143"/>
                    <a:pt x="699" y="143"/>
                  </a:cubicBezTo>
                  <a:cubicBezTo>
                    <a:pt x="816" y="143"/>
                    <a:pt x="934" y="135"/>
                    <a:pt x="1049" y="118"/>
                  </a:cubicBezTo>
                  <a:cubicBezTo>
                    <a:pt x="1079" y="108"/>
                    <a:pt x="1098" y="88"/>
                    <a:pt x="1088" y="59"/>
                  </a:cubicBezTo>
                  <a:cubicBezTo>
                    <a:pt x="1088" y="40"/>
                    <a:pt x="1059" y="20"/>
                    <a:pt x="1039" y="20"/>
                  </a:cubicBezTo>
                  <a:cubicBezTo>
                    <a:pt x="925" y="36"/>
                    <a:pt x="811" y="44"/>
                    <a:pt x="697" y="44"/>
                  </a:cubicBezTo>
                  <a:cubicBezTo>
                    <a:pt x="537" y="44"/>
                    <a:pt x="376" y="29"/>
                    <a:pt x="216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5"/>
            <p:cNvSpPr/>
            <p:nvPr/>
          </p:nvSpPr>
          <p:spPr>
            <a:xfrm>
              <a:off x="6631974" y="4618670"/>
              <a:ext cx="551192" cy="301532"/>
            </a:xfrm>
            <a:custGeom>
              <a:avLst/>
              <a:gdLst/>
              <a:ahLst/>
              <a:cxnLst/>
              <a:rect l="l" t="t" r="r" b="b"/>
              <a:pathLst>
                <a:path w="3411" h="1866" extrusionOk="0">
                  <a:moveTo>
                    <a:pt x="3350" y="0"/>
                  </a:moveTo>
                  <a:cubicBezTo>
                    <a:pt x="3343" y="0"/>
                    <a:pt x="3337" y="2"/>
                    <a:pt x="3332" y="4"/>
                  </a:cubicBezTo>
                  <a:cubicBezTo>
                    <a:pt x="3054" y="183"/>
                    <a:pt x="2187" y="362"/>
                    <a:pt x="1669" y="362"/>
                  </a:cubicBezTo>
                  <a:cubicBezTo>
                    <a:pt x="1476" y="362"/>
                    <a:pt x="1332" y="337"/>
                    <a:pt x="1284" y="279"/>
                  </a:cubicBezTo>
                  <a:cubicBezTo>
                    <a:pt x="1277" y="272"/>
                    <a:pt x="1271" y="265"/>
                    <a:pt x="1260" y="265"/>
                  </a:cubicBezTo>
                  <a:cubicBezTo>
                    <a:pt x="1256" y="265"/>
                    <a:pt x="1251" y="266"/>
                    <a:pt x="1245" y="269"/>
                  </a:cubicBezTo>
                  <a:cubicBezTo>
                    <a:pt x="1235" y="269"/>
                    <a:pt x="1226" y="269"/>
                    <a:pt x="1216" y="279"/>
                  </a:cubicBezTo>
                  <a:lnTo>
                    <a:pt x="20" y="1788"/>
                  </a:lnTo>
                  <a:cubicBezTo>
                    <a:pt x="0" y="1807"/>
                    <a:pt x="0" y="1837"/>
                    <a:pt x="20" y="1857"/>
                  </a:cubicBezTo>
                  <a:cubicBezTo>
                    <a:pt x="30" y="1866"/>
                    <a:pt x="40" y="1866"/>
                    <a:pt x="50" y="1866"/>
                  </a:cubicBezTo>
                  <a:cubicBezTo>
                    <a:pt x="69" y="1866"/>
                    <a:pt x="79" y="1857"/>
                    <a:pt x="89" y="1846"/>
                  </a:cubicBezTo>
                  <a:lnTo>
                    <a:pt x="1255" y="376"/>
                  </a:lnTo>
                  <a:cubicBezTo>
                    <a:pt x="1342" y="434"/>
                    <a:pt x="1501" y="458"/>
                    <a:pt x="1695" y="458"/>
                  </a:cubicBezTo>
                  <a:cubicBezTo>
                    <a:pt x="2264" y="458"/>
                    <a:pt x="3133" y="253"/>
                    <a:pt x="3382" y="93"/>
                  </a:cubicBezTo>
                  <a:cubicBezTo>
                    <a:pt x="3401" y="73"/>
                    <a:pt x="3411" y="43"/>
                    <a:pt x="3401" y="24"/>
                  </a:cubicBezTo>
                  <a:cubicBezTo>
                    <a:pt x="3387" y="9"/>
                    <a:pt x="3367" y="0"/>
                    <a:pt x="3350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5"/>
            <p:cNvSpPr/>
            <p:nvPr/>
          </p:nvSpPr>
          <p:spPr>
            <a:xfrm>
              <a:off x="6716002" y="4528987"/>
              <a:ext cx="134607" cy="130082"/>
            </a:xfrm>
            <a:custGeom>
              <a:avLst/>
              <a:gdLst/>
              <a:ahLst/>
              <a:cxnLst/>
              <a:rect l="l" t="t" r="r" b="b"/>
              <a:pathLst>
                <a:path w="833" h="805" extrusionOk="0">
                  <a:moveTo>
                    <a:pt x="49" y="1"/>
                  </a:moveTo>
                  <a:cubicBezTo>
                    <a:pt x="29" y="10"/>
                    <a:pt x="20" y="30"/>
                    <a:pt x="20" y="40"/>
                  </a:cubicBezTo>
                  <a:cubicBezTo>
                    <a:pt x="10" y="275"/>
                    <a:pt x="0" y="520"/>
                    <a:pt x="0" y="755"/>
                  </a:cubicBezTo>
                  <a:cubicBezTo>
                    <a:pt x="0" y="785"/>
                    <a:pt x="20" y="804"/>
                    <a:pt x="49" y="804"/>
                  </a:cubicBezTo>
                  <a:cubicBezTo>
                    <a:pt x="68" y="804"/>
                    <a:pt x="88" y="785"/>
                    <a:pt x="98" y="755"/>
                  </a:cubicBezTo>
                  <a:cubicBezTo>
                    <a:pt x="98" y="550"/>
                    <a:pt x="98" y="334"/>
                    <a:pt x="108" y="128"/>
                  </a:cubicBezTo>
                  <a:cubicBezTo>
                    <a:pt x="294" y="226"/>
                    <a:pt x="500" y="295"/>
                    <a:pt x="696" y="334"/>
                  </a:cubicBezTo>
                  <a:cubicBezTo>
                    <a:pt x="707" y="335"/>
                    <a:pt x="718" y="336"/>
                    <a:pt x="728" y="336"/>
                  </a:cubicBezTo>
                  <a:cubicBezTo>
                    <a:pt x="792" y="336"/>
                    <a:pt x="814" y="312"/>
                    <a:pt x="823" y="295"/>
                  </a:cubicBezTo>
                  <a:cubicBezTo>
                    <a:pt x="833" y="265"/>
                    <a:pt x="833" y="236"/>
                    <a:pt x="804" y="226"/>
                  </a:cubicBezTo>
                  <a:cubicBezTo>
                    <a:pt x="797" y="223"/>
                    <a:pt x="788" y="220"/>
                    <a:pt x="780" y="220"/>
                  </a:cubicBezTo>
                  <a:cubicBezTo>
                    <a:pt x="765" y="220"/>
                    <a:pt x="751" y="227"/>
                    <a:pt x="745" y="246"/>
                  </a:cubicBezTo>
                  <a:cubicBezTo>
                    <a:pt x="745" y="246"/>
                    <a:pt x="735" y="246"/>
                    <a:pt x="715" y="236"/>
                  </a:cubicBezTo>
                  <a:cubicBezTo>
                    <a:pt x="500" y="206"/>
                    <a:pt x="284" y="119"/>
                    <a:pt x="88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5"/>
            <p:cNvSpPr/>
            <p:nvPr/>
          </p:nvSpPr>
          <p:spPr>
            <a:xfrm>
              <a:off x="1625047" y="4116926"/>
              <a:ext cx="1156033" cy="882457"/>
            </a:xfrm>
            <a:custGeom>
              <a:avLst/>
              <a:gdLst/>
              <a:ahLst/>
              <a:cxnLst/>
              <a:rect l="l" t="t" r="r" b="b"/>
              <a:pathLst>
                <a:path w="7154" h="5461" extrusionOk="0">
                  <a:moveTo>
                    <a:pt x="6841" y="1"/>
                  </a:moveTo>
                  <a:cubicBezTo>
                    <a:pt x="6738" y="1"/>
                    <a:pt x="6606" y="34"/>
                    <a:pt x="6458" y="101"/>
                  </a:cubicBezTo>
                  <a:cubicBezTo>
                    <a:pt x="6056" y="297"/>
                    <a:pt x="5380" y="434"/>
                    <a:pt x="4920" y="474"/>
                  </a:cubicBezTo>
                  <a:cubicBezTo>
                    <a:pt x="4913" y="474"/>
                    <a:pt x="4905" y="475"/>
                    <a:pt x="4896" y="475"/>
                  </a:cubicBezTo>
                  <a:cubicBezTo>
                    <a:pt x="4679" y="475"/>
                    <a:pt x="3902" y="250"/>
                    <a:pt x="3450" y="62"/>
                  </a:cubicBezTo>
                  <a:lnTo>
                    <a:pt x="3450" y="62"/>
                  </a:lnTo>
                  <a:cubicBezTo>
                    <a:pt x="3508" y="650"/>
                    <a:pt x="3508" y="1277"/>
                    <a:pt x="3136" y="1630"/>
                  </a:cubicBezTo>
                  <a:cubicBezTo>
                    <a:pt x="2937" y="1818"/>
                    <a:pt x="2608" y="1898"/>
                    <a:pt x="2272" y="1898"/>
                  </a:cubicBezTo>
                  <a:cubicBezTo>
                    <a:pt x="1963" y="1898"/>
                    <a:pt x="1647" y="1830"/>
                    <a:pt x="1422" y="1718"/>
                  </a:cubicBezTo>
                  <a:lnTo>
                    <a:pt x="1422" y="1718"/>
                  </a:lnTo>
                  <a:cubicBezTo>
                    <a:pt x="1647" y="2100"/>
                    <a:pt x="1411" y="2874"/>
                    <a:pt x="1167" y="3237"/>
                  </a:cubicBezTo>
                  <a:cubicBezTo>
                    <a:pt x="716" y="3884"/>
                    <a:pt x="490" y="4374"/>
                    <a:pt x="0" y="4981"/>
                  </a:cubicBezTo>
                  <a:cubicBezTo>
                    <a:pt x="367" y="4879"/>
                    <a:pt x="746" y="4829"/>
                    <a:pt x="1125" y="4829"/>
                  </a:cubicBezTo>
                  <a:cubicBezTo>
                    <a:pt x="1911" y="4829"/>
                    <a:pt x="2697" y="5045"/>
                    <a:pt x="3371" y="5461"/>
                  </a:cubicBezTo>
                  <a:cubicBezTo>
                    <a:pt x="3381" y="5001"/>
                    <a:pt x="3606" y="4550"/>
                    <a:pt x="3969" y="4256"/>
                  </a:cubicBezTo>
                  <a:cubicBezTo>
                    <a:pt x="4275" y="4016"/>
                    <a:pt x="4939" y="3824"/>
                    <a:pt x="5409" y="3824"/>
                  </a:cubicBezTo>
                  <a:cubicBezTo>
                    <a:pt x="5495" y="3824"/>
                    <a:pt x="5575" y="3831"/>
                    <a:pt x="5645" y="3844"/>
                  </a:cubicBezTo>
                  <a:cubicBezTo>
                    <a:pt x="5498" y="3168"/>
                    <a:pt x="5576" y="2982"/>
                    <a:pt x="5645" y="2296"/>
                  </a:cubicBezTo>
                  <a:cubicBezTo>
                    <a:pt x="5703" y="1678"/>
                    <a:pt x="6625" y="953"/>
                    <a:pt x="6958" y="454"/>
                  </a:cubicBezTo>
                  <a:cubicBezTo>
                    <a:pt x="7153" y="158"/>
                    <a:pt x="7067" y="1"/>
                    <a:pt x="684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5"/>
            <p:cNvSpPr/>
            <p:nvPr/>
          </p:nvSpPr>
          <p:spPr>
            <a:xfrm>
              <a:off x="1705843" y="4164596"/>
              <a:ext cx="1015124" cy="709876"/>
            </a:xfrm>
            <a:custGeom>
              <a:avLst/>
              <a:gdLst/>
              <a:ahLst/>
              <a:cxnLst/>
              <a:rect l="l" t="t" r="r" b="b"/>
              <a:pathLst>
                <a:path w="6282" h="4393" extrusionOk="0">
                  <a:moveTo>
                    <a:pt x="6235" y="1"/>
                  </a:moveTo>
                  <a:cubicBezTo>
                    <a:pt x="6228" y="1"/>
                    <a:pt x="6221" y="4"/>
                    <a:pt x="6213" y="12"/>
                  </a:cubicBezTo>
                  <a:lnTo>
                    <a:pt x="5654" y="364"/>
                  </a:lnTo>
                  <a:cubicBezTo>
                    <a:pt x="5341" y="560"/>
                    <a:pt x="5018" y="766"/>
                    <a:pt x="4724" y="1002"/>
                  </a:cubicBezTo>
                  <a:cubicBezTo>
                    <a:pt x="4567" y="1129"/>
                    <a:pt x="4420" y="1266"/>
                    <a:pt x="4273" y="1394"/>
                  </a:cubicBezTo>
                  <a:cubicBezTo>
                    <a:pt x="4145" y="1501"/>
                    <a:pt x="4018" y="1619"/>
                    <a:pt x="3890" y="1736"/>
                  </a:cubicBezTo>
                  <a:cubicBezTo>
                    <a:pt x="3685" y="1893"/>
                    <a:pt x="3459" y="2060"/>
                    <a:pt x="3175" y="2256"/>
                  </a:cubicBezTo>
                  <a:cubicBezTo>
                    <a:pt x="2803" y="2501"/>
                    <a:pt x="2411" y="2736"/>
                    <a:pt x="2029" y="2971"/>
                  </a:cubicBezTo>
                  <a:cubicBezTo>
                    <a:pt x="1353" y="3382"/>
                    <a:pt x="657" y="3804"/>
                    <a:pt x="20" y="4314"/>
                  </a:cubicBezTo>
                  <a:cubicBezTo>
                    <a:pt x="10" y="4323"/>
                    <a:pt x="0" y="4353"/>
                    <a:pt x="20" y="4373"/>
                  </a:cubicBezTo>
                  <a:cubicBezTo>
                    <a:pt x="29" y="4382"/>
                    <a:pt x="40" y="4392"/>
                    <a:pt x="49" y="4392"/>
                  </a:cubicBezTo>
                  <a:cubicBezTo>
                    <a:pt x="59" y="4392"/>
                    <a:pt x="69" y="4382"/>
                    <a:pt x="79" y="4382"/>
                  </a:cubicBezTo>
                  <a:cubicBezTo>
                    <a:pt x="706" y="3872"/>
                    <a:pt x="1401" y="3451"/>
                    <a:pt x="2078" y="3040"/>
                  </a:cubicBezTo>
                  <a:cubicBezTo>
                    <a:pt x="2450" y="2814"/>
                    <a:pt x="2852" y="2570"/>
                    <a:pt x="3224" y="2324"/>
                  </a:cubicBezTo>
                  <a:cubicBezTo>
                    <a:pt x="3518" y="2128"/>
                    <a:pt x="3744" y="1962"/>
                    <a:pt x="3940" y="1795"/>
                  </a:cubicBezTo>
                  <a:cubicBezTo>
                    <a:pt x="4077" y="1688"/>
                    <a:pt x="4204" y="1570"/>
                    <a:pt x="4332" y="1452"/>
                  </a:cubicBezTo>
                  <a:cubicBezTo>
                    <a:pt x="4478" y="1325"/>
                    <a:pt x="4626" y="1187"/>
                    <a:pt x="4782" y="1070"/>
                  </a:cubicBezTo>
                  <a:cubicBezTo>
                    <a:pt x="5066" y="835"/>
                    <a:pt x="5390" y="629"/>
                    <a:pt x="5704" y="433"/>
                  </a:cubicBezTo>
                  <a:lnTo>
                    <a:pt x="6252" y="81"/>
                  </a:lnTo>
                  <a:cubicBezTo>
                    <a:pt x="6272" y="70"/>
                    <a:pt x="6281" y="41"/>
                    <a:pt x="6272" y="22"/>
                  </a:cubicBezTo>
                  <a:cubicBezTo>
                    <a:pt x="6260" y="10"/>
                    <a:pt x="6248" y="1"/>
                    <a:pt x="6235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5"/>
            <p:cNvSpPr/>
            <p:nvPr/>
          </p:nvSpPr>
          <p:spPr>
            <a:xfrm>
              <a:off x="1919468" y="4462411"/>
              <a:ext cx="212494" cy="429351"/>
            </a:xfrm>
            <a:custGeom>
              <a:avLst/>
              <a:gdLst/>
              <a:ahLst/>
              <a:cxnLst/>
              <a:rect l="l" t="t" r="r" b="b"/>
              <a:pathLst>
                <a:path w="1315" h="2657" extrusionOk="0">
                  <a:moveTo>
                    <a:pt x="45" y="0"/>
                  </a:moveTo>
                  <a:cubicBezTo>
                    <a:pt x="31" y="0"/>
                    <a:pt x="17" y="9"/>
                    <a:pt x="11" y="21"/>
                  </a:cubicBezTo>
                  <a:cubicBezTo>
                    <a:pt x="1" y="41"/>
                    <a:pt x="1" y="70"/>
                    <a:pt x="21" y="80"/>
                  </a:cubicBezTo>
                  <a:lnTo>
                    <a:pt x="1226" y="883"/>
                  </a:lnTo>
                  <a:cubicBezTo>
                    <a:pt x="1226" y="912"/>
                    <a:pt x="1216" y="981"/>
                    <a:pt x="1207" y="1060"/>
                  </a:cubicBezTo>
                  <a:cubicBezTo>
                    <a:pt x="1157" y="1441"/>
                    <a:pt x="1050" y="2225"/>
                    <a:pt x="1177" y="2628"/>
                  </a:cubicBezTo>
                  <a:cubicBezTo>
                    <a:pt x="1177" y="2647"/>
                    <a:pt x="1196" y="2657"/>
                    <a:pt x="1216" y="2657"/>
                  </a:cubicBezTo>
                  <a:lnTo>
                    <a:pt x="1226" y="2657"/>
                  </a:lnTo>
                  <a:cubicBezTo>
                    <a:pt x="1246" y="2657"/>
                    <a:pt x="1265" y="2628"/>
                    <a:pt x="1255" y="2608"/>
                  </a:cubicBezTo>
                  <a:cubicBezTo>
                    <a:pt x="1138" y="2225"/>
                    <a:pt x="1236" y="1441"/>
                    <a:pt x="1285" y="1069"/>
                  </a:cubicBezTo>
                  <a:cubicBezTo>
                    <a:pt x="1314" y="844"/>
                    <a:pt x="1314" y="844"/>
                    <a:pt x="1294" y="825"/>
                  </a:cubicBezTo>
                  <a:lnTo>
                    <a:pt x="70" y="11"/>
                  </a:lnTo>
                  <a:cubicBezTo>
                    <a:pt x="63" y="3"/>
                    <a:pt x="54" y="0"/>
                    <a:pt x="45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5"/>
            <p:cNvSpPr/>
            <p:nvPr/>
          </p:nvSpPr>
          <p:spPr>
            <a:xfrm>
              <a:off x="1856285" y="4672481"/>
              <a:ext cx="88714" cy="178075"/>
            </a:xfrm>
            <a:custGeom>
              <a:avLst/>
              <a:gdLst/>
              <a:ahLst/>
              <a:cxnLst/>
              <a:rect l="l" t="t" r="r" b="b"/>
              <a:pathLst>
                <a:path w="549" h="1102" extrusionOk="0">
                  <a:moveTo>
                    <a:pt x="52" y="1"/>
                  </a:moveTo>
                  <a:cubicBezTo>
                    <a:pt x="35" y="1"/>
                    <a:pt x="17" y="10"/>
                    <a:pt x="10" y="24"/>
                  </a:cubicBezTo>
                  <a:cubicBezTo>
                    <a:pt x="0" y="43"/>
                    <a:pt x="10" y="73"/>
                    <a:pt x="30" y="83"/>
                  </a:cubicBezTo>
                  <a:lnTo>
                    <a:pt x="392" y="250"/>
                  </a:lnTo>
                  <a:cubicBezTo>
                    <a:pt x="422" y="259"/>
                    <a:pt x="441" y="269"/>
                    <a:pt x="441" y="279"/>
                  </a:cubicBezTo>
                  <a:cubicBezTo>
                    <a:pt x="451" y="298"/>
                    <a:pt x="451" y="455"/>
                    <a:pt x="441" y="573"/>
                  </a:cubicBezTo>
                  <a:cubicBezTo>
                    <a:pt x="441" y="827"/>
                    <a:pt x="431" y="1014"/>
                    <a:pt x="461" y="1073"/>
                  </a:cubicBezTo>
                  <a:cubicBezTo>
                    <a:pt x="461" y="1092"/>
                    <a:pt x="481" y="1102"/>
                    <a:pt x="500" y="1102"/>
                  </a:cubicBezTo>
                  <a:lnTo>
                    <a:pt x="510" y="1102"/>
                  </a:lnTo>
                  <a:cubicBezTo>
                    <a:pt x="529" y="1092"/>
                    <a:pt x="549" y="1063"/>
                    <a:pt x="539" y="1043"/>
                  </a:cubicBezTo>
                  <a:cubicBezTo>
                    <a:pt x="520" y="994"/>
                    <a:pt x="520" y="749"/>
                    <a:pt x="529" y="573"/>
                  </a:cubicBezTo>
                  <a:cubicBezTo>
                    <a:pt x="529" y="328"/>
                    <a:pt x="529" y="269"/>
                    <a:pt x="520" y="239"/>
                  </a:cubicBezTo>
                  <a:cubicBezTo>
                    <a:pt x="500" y="200"/>
                    <a:pt x="461" y="181"/>
                    <a:pt x="431" y="171"/>
                  </a:cubicBezTo>
                  <a:lnTo>
                    <a:pt x="69" y="4"/>
                  </a:lnTo>
                  <a:cubicBezTo>
                    <a:pt x="64" y="2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5"/>
            <p:cNvSpPr/>
            <p:nvPr/>
          </p:nvSpPr>
          <p:spPr>
            <a:xfrm>
              <a:off x="2160240" y="4472914"/>
              <a:ext cx="115862" cy="155937"/>
            </a:xfrm>
            <a:custGeom>
              <a:avLst/>
              <a:gdLst/>
              <a:ahLst/>
              <a:cxnLst/>
              <a:rect l="l" t="t" r="r" b="b"/>
              <a:pathLst>
                <a:path w="717" h="965" extrusionOk="0">
                  <a:moveTo>
                    <a:pt x="42" y="1"/>
                  </a:moveTo>
                  <a:cubicBezTo>
                    <a:pt x="26" y="1"/>
                    <a:pt x="8" y="10"/>
                    <a:pt x="0" y="24"/>
                  </a:cubicBezTo>
                  <a:cubicBezTo>
                    <a:pt x="0" y="54"/>
                    <a:pt x="11" y="74"/>
                    <a:pt x="30" y="83"/>
                  </a:cubicBezTo>
                  <a:cubicBezTo>
                    <a:pt x="226" y="152"/>
                    <a:pt x="422" y="191"/>
                    <a:pt x="618" y="220"/>
                  </a:cubicBezTo>
                  <a:cubicBezTo>
                    <a:pt x="579" y="455"/>
                    <a:pt x="569" y="691"/>
                    <a:pt x="608" y="926"/>
                  </a:cubicBezTo>
                  <a:cubicBezTo>
                    <a:pt x="608" y="945"/>
                    <a:pt x="628" y="965"/>
                    <a:pt x="647" y="965"/>
                  </a:cubicBezTo>
                  <a:cubicBezTo>
                    <a:pt x="677" y="965"/>
                    <a:pt x="686" y="945"/>
                    <a:pt x="686" y="916"/>
                  </a:cubicBezTo>
                  <a:cubicBezTo>
                    <a:pt x="657" y="671"/>
                    <a:pt x="667" y="436"/>
                    <a:pt x="716" y="191"/>
                  </a:cubicBezTo>
                  <a:cubicBezTo>
                    <a:pt x="716" y="181"/>
                    <a:pt x="716" y="172"/>
                    <a:pt x="706" y="161"/>
                  </a:cubicBezTo>
                  <a:cubicBezTo>
                    <a:pt x="697" y="152"/>
                    <a:pt x="686" y="142"/>
                    <a:pt x="677" y="142"/>
                  </a:cubicBezTo>
                  <a:cubicBezTo>
                    <a:pt x="461" y="122"/>
                    <a:pt x="255" y="74"/>
                    <a:pt x="59" y="5"/>
                  </a:cubicBez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5"/>
            <p:cNvSpPr/>
            <p:nvPr/>
          </p:nvSpPr>
          <p:spPr>
            <a:xfrm>
              <a:off x="2215666" y="4185926"/>
              <a:ext cx="263073" cy="488979"/>
            </a:xfrm>
            <a:custGeom>
              <a:avLst/>
              <a:gdLst/>
              <a:ahLst/>
              <a:cxnLst/>
              <a:rect l="l" t="t" r="r" b="b"/>
              <a:pathLst>
                <a:path w="1628" h="3026" extrusionOk="0">
                  <a:moveTo>
                    <a:pt x="51" y="1"/>
                  </a:moveTo>
                  <a:cubicBezTo>
                    <a:pt x="38" y="1"/>
                    <a:pt x="26" y="5"/>
                    <a:pt x="20" y="17"/>
                  </a:cubicBezTo>
                  <a:cubicBezTo>
                    <a:pt x="1" y="36"/>
                    <a:pt x="1" y="56"/>
                    <a:pt x="20" y="76"/>
                  </a:cubicBezTo>
                  <a:lnTo>
                    <a:pt x="1304" y="1124"/>
                  </a:lnTo>
                  <a:cubicBezTo>
                    <a:pt x="1108" y="1428"/>
                    <a:pt x="1353" y="2712"/>
                    <a:pt x="1539" y="3006"/>
                  </a:cubicBezTo>
                  <a:cubicBezTo>
                    <a:pt x="1549" y="3025"/>
                    <a:pt x="1569" y="3025"/>
                    <a:pt x="1578" y="3025"/>
                  </a:cubicBezTo>
                  <a:lnTo>
                    <a:pt x="1598" y="3025"/>
                  </a:lnTo>
                  <a:cubicBezTo>
                    <a:pt x="1617" y="3006"/>
                    <a:pt x="1627" y="2986"/>
                    <a:pt x="1617" y="2967"/>
                  </a:cubicBezTo>
                  <a:cubicBezTo>
                    <a:pt x="1402" y="2623"/>
                    <a:pt x="1206" y="1301"/>
                    <a:pt x="1392" y="1153"/>
                  </a:cubicBezTo>
                  <a:cubicBezTo>
                    <a:pt x="1402" y="1144"/>
                    <a:pt x="1412" y="1134"/>
                    <a:pt x="1412" y="1114"/>
                  </a:cubicBezTo>
                  <a:cubicBezTo>
                    <a:pt x="1412" y="1105"/>
                    <a:pt x="1402" y="1095"/>
                    <a:pt x="1392" y="1085"/>
                  </a:cubicBezTo>
                  <a:lnTo>
                    <a:pt x="79" y="7"/>
                  </a:lnTo>
                  <a:cubicBezTo>
                    <a:pt x="71" y="3"/>
                    <a:pt x="61" y="1"/>
                    <a:pt x="51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5"/>
            <p:cNvSpPr/>
            <p:nvPr/>
          </p:nvSpPr>
          <p:spPr>
            <a:xfrm>
              <a:off x="2446904" y="4261390"/>
              <a:ext cx="115700" cy="120548"/>
            </a:xfrm>
            <a:custGeom>
              <a:avLst/>
              <a:gdLst/>
              <a:ahLst/>
              <a:cxnLst/>
              <a:rect l="l" t="t" r="r" b="b"/>
              <a:pathLst>
                <a:path w="716" h="746" extrusionOk="0">
                  <a:moveTo>
                    <a:pt x="49" y="0"/>
                  </a:moveTo>
                  <a:cubicBezTo>
                    <a:pt x="20" y="0"/>
                    <a:pt x="1" y="20"/>
                    <a:pt x="1" y="50"/>
                  </a:cubicBezTo>
                  <a:cubicBezTo>
                    <a:pt x="1" y="69"/>
                    <a:pt x="20" y="89"/>
                    <a:pt x="49" y="89"/>
                  </a:cubicBezTo>
                  <a:cubicBezTo>
                    <a:pt x="226" y="89"/>
                    <a:pt x="412" y="98"/>
                    <a:pt x="598" y="109"/>
                  </a:cubicBezTo>
                  <a:cubicBezTo>
                    <a:pt x="510" y="275"/>
                    <a:pt x="441" y="451"/>
                    <a:pt x="412" y="628"/>
                  </a:cubicBezTo>
                  <a:cubicBezTo>
                    <a:pt x="392" y="697"/>
                    <a:pt x="432" y="726"/>
                    <a:pt x="451" y="736"/>
                  </a:cubicBezTo>
                  <a:cubicBezTo>
                    <a:pt x="451" y="745"/>
                    <a:pt x="461" y="745"/>
                    <a:pt x="471" y="745"/>
                  </a:cubicBezTo>
                  <a:cubicBezTo>
                    <a:pt x="480" y="745"/>
                    <a:pt x="500" y="736"/>
                    <a:pt x="510" y="726"/>
                  </a:cubicBezTo>
                  <a:cubicBezTo>
                    <a:pt x="519" y="706"/>
                    <a:pt x="510" y="677"/>
                    <a:pt x="490" y="667"/>
                  </a:cubicBezTo>
                  <a:lnTo>
                    <a:pt x="490" y="647"/>
                  </a:lnTo>
                  <a:cubicBezTo>
                    <a:pt x="530" y="451"/>
                    <a:pt x="608" y="265"/>
                    <a:pt x="706" y="98"/>
                  </a:cubicBezTo>
                  <a:cubicBezTo>
                    <a:pt x="715" y="79"/>
                    <a:pt x="715" y="69"/>
                    <a:pt x="706" y="50"/>
                  </a:cubicBezTo>
                  <a:cubicBezTo>
                    <a:pt x="706" y="40"/>
                    <a:pt x="686" y="30"/>
                    <a:pt x="676" y="30"/>
                  </a:cubicBezTo>
                  <a:cubicBezTo>
                    <a:pt x="471" y="20"/>
                    <a:pt x="255" y="11"/>
                    <a:pt x="49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5"/>
            <p:cNvSpPr/>
            <p:nvPr/>
          </p:nvSpPr>
          <p:spPr>
            <a:xfrm>
              <a:off x="1254517" y="3090007"/>
              <a:ext cx="1202087" cy="417878"/>
            </a:xfrm>
            <a:custGeom>
              <a:avLst/>
              <a:gdLst/>
              <a:ahLst/>
              <a:cxnLst/>
              <a:rect l="l" t="t" r="r" b="b"/>
              <a:pathLst>
                <a:path w="7439" h="2586" extrusionOk="0">
                  <a:moveTo>
                    <a:pt x="7346" y="1"/>
                  </a:moveTo>
                  <a:cubicBezTo>
                    <a:pt x="7318" y="1"/>
                    <a:pt x="7289" y="14"/>
                    <a:pt x="7271" y="37"/>
                  </a:cubicBezTo>
                  <a:cubicBezTo>
                    <a:pt x="6840" y="635"/>
                    <a:pt x="6341" y="1311"/>
                    <a:pt x="5655" y="1703"/>
                  </a:cubicBezTo>
                  <a:cubicBezTo>
                    <a:pt x="4959" y="2095"/>
                    <a:pt x="4342" y="2291"/>
                    <a:pt x="3577" y="2360"/>
                  </a:cubicBezTo>
                  <a:cubicBezTo>
                    <a:pt x="3200" y="2397"/>
                    <a:pt x="2827" y="2415"/>
                    <a:pt x="2464" y="2415"/>
                  </a:cubicBezTo>
                  <a:cubicBezTo>
                    <a:pt x="1582" y="2415"/>
                    <a:pt x="764" y="2309"/>
                    <a:pt x="118" y="2115"/>
                  </a:cubicBezTo>
                  <a:cubicBezTo>
                    <a:pt x="110" y="2113"/>
                    <a:pt x="102" y="2112"/>
                    <a:pt x="95" y="2112"/>
                  </a:cubicBezTo>
                  <a:cubicBezTo>
                    <a:pt x="57" y="2112"/>
                    <a:pt x="27" y="2133"/>
                    <a:pt x="11" y="2173"/>
                  </a:cubicBezTo>
                  <a:cubicBezTo>
                    <a:pt x="0" y="2223"/>
                    <a:pt x="20" y="2262"/>
                    <a:pt x="69" y="2282"/>
                  </a:cubicBezTo>
                  <a:cubicBezTo>
                    <a:pt x="853" y="2517"/>
                    <a:pt x="1725" y="2585"/>
                    <a:pt x="2450" y="2585"/>
                  </a:cubicBezTo>
                  <a:cubicBezTo>
                    <a:pt x="2901" y="2585"/>
                    <a:pt x="3303" y="2556"/>
                    <a:pt x="3597" y="2536"/>
                  </a:cubicBezTo>
                  <a:cubicBezTo>
                    <a:pt x="4381" y="2458"/>
                    <a:pt x="5018" y="2252"/>
                    <a:pt x="5743" y="1851"/>
                  </a:cubicBezTo>
                  <a:cubicBezTo>
                    <a:pt x="6458" y="1439"/>
                    <a:pt x="6968" y="743"/>
                    <a:pt x="7409" y="135"/>
                  </a:cubicBezTo>
                  <a:cubicBezTo>
                    <a:pt x="7438" y="96"/>
                    <a:pt x="7428" y="47"/>
                    <a:pt x="7399" y="18"/>
                  </a:cubicBezTo>
                  <a:cubicBezTo>
                    <a:pt x="7384" y="6"/>
                    <a:pt x="7365" y="1"/>
                    <a:pt x="734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5"/>
            <p:cNvSpPr/>
            <p:nvPr/>
          </p:nvSpPr>
          <p:spPr>
            <a:xfrm>
              <a:off x="1227693" y="3156583"/>
              <a:ext cx="503684" cy="351302"/>
            </a:xfrm>
            <a:custGeom>
              <a:avLst/>
              <a:gdLst/>
              <a:ahLst/>
              <a:cxnLst/>
              <a:rect l="l" t="t" r="r" b="b"/>
              <a:pathLst>
                <a:path w="3117" h="2174" extrusionOk="0">
                  <a:moveTo>
                    <a:pt x="101" y="0"/>
                  </a:moveTo>
                  <a:cubicBezTo>
                    <a:pt x="90" y="0"/>
                    <a:pt x="79" y="3"/>
                    <a:pt x="68" y="8"/>
                  </a:cubicBezTo>
                  <a:cubicBezTo>
                    <a:pt x="20" y="27"/>
                    <a:pt x="0" y="76"/>
                    <a:pt x="20" y="115"/>
                  </a:cubicBezTo>
                  <a:cubicBezTo>
                    <a:pt x="206" y="537"/>
                    <a:pt x="529" y="938"/>
                    <a:pt x="980" y="1272"/>
                  </a:cubicBezTo>
                  <a:cubicBezTo>
                    <a:pt x="1392" y="1585"/>
                    <a:pt x="1871" y="1801"/>
                    <a:pt x="2283" y="1977"/>
                  </a:cubicBezTo>
                  <a:cubicBezTo>
                    <a:pt x="2518" y="2085"/>
                    <a:pt x="2744" y="2173"/>
                    <a:pt x="2988" y="2173"/>
                  </a:cubicBezTo>
                  <a:lnTo>
                    <a:pt x="3018" y="2173"/>
                  </a:lnTo>
                  <a:cubicBezTo>
                    <a:pt x="3057" y="2173"/>
                    <a:pt x="3086" y="2144"/>
                    <a:pt x="3106" y="2114"/>
                  </a:cubicBezTo>
                  <a:cubicBezTo>
                    <a:pt x="3116" y="2075"/>
                    <a:pt x="3097" y="2036"/>
                    <a:pt x="3067" y="2016"/>
                  </a:cubicBezTo>
                  <a:cubicBezTo>
                    <a:pt x="2499" y="1624"/>
                    <a:pt x="2038" y="1086"/>
                    <a:pt x="1754" y="459"/>
                  </a:cubicBezTo>
                  <a:cubicBezTo>
                    <a:pt x="1739" y="422"/>
                    <a:pt x="1703" y="402"/>
                    <a:pt x="1669" y="402"/>
                  </a:cubicBezTo>
                  <a:cubicBezTo>
                    <a:pt x="1658" y="402"/>
                    <a:pt x="1646" y="404"/>
                    <a:pt x="1636" y="409"/>
                  </a:cubicBezTo>
                  <a:cubicBezTo>
                    <a:pt x="1597" y="429"/>
                    <a:pt x="1577" y="488"/>
                    <a:pt x="1597" y="527"/>
                  </a:cubicBezTo>
                  <a:cubicBezTo>
                    <a:pt x="1852" y="1086"/>
                    <a:pt x="2234" y="1576"/>
                    <a:pt x="2705" y="1957"/>
                  </a:cubicBezTo>
                  <a:cubicBezTo>
                    <a:pt x="2587" y="1928"/>
                    <a:pt x="2470" y="1879"/>
                    <a:pt x="2352" y="1830"/>
                  </a:cubicBezTo>
                  <a:cubicBezTo>
                    <a:pt x="1950" y="1654"/>
                    <a:pt x="1479" y="1439"/>
                    <a:pt x="1078" y="1134"/>
                  </a:cubicBezTo>
                  <a:cubicBezTo>
                    <a:pt x="656" y="821"/>
                    <a:pt x="343" y="448"/>
                    <a:pt x="177" y="47"/>
                  </a:cubicBezTo>
                  <a:cubicBezTo>
                    <a:pt x="162" y="18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5"/>
            <p:cNvSpPr/>
            <p:nvPr/>
          </p:nvSpPr>
          <p:spPr>
            <a:xfrm>
              <a:off x="1189557" y="3482676"/>
              <a:ext cx="337405" cy="158199"/>
            </a:xfrm>
            <a:custGeom>
              <a:avLst/>
              <a:gdLst/>
              <a:ahLst/>
              <a:cxnLst/>
              <a:rect l="l" t="t" r="r" b="b"/>
              <a:pathLst>
                <a:path w="2088" h="979" extrusionOk="0">
                  <a:moveTo>
                    <a:pt x="1988" y="1"/>
                  </a:moveTo>
                  <a:cubicBezTo>
                    <a:pt x="1957" y="1"/>
                    <a:pt x="1926" y="21"/>
                    <a:pt x="1911" y="57"/>
                  </a:cubicBezTo>
                  <a:cubicBezTo>
                    <a:pt x="1745" y="440"/>
                    <a:pt x="1373" y="734"/>
                    <a:pt x="961" y="792"/>
                  </a:cubicBezTo>
                  <a:cubicBezTo>
                    <a:pt x="870" y="804"/>
                    <a:pt x="779" y="809"/>
                    <a:pt x="690" y="809"/>
                  </a:cubicBezTo>
                  <a:cubicBezTo>
                    <a:pt x="625" y="809"/>
                    <a:pt x="562" y="806"/>
                    <a:pt x="500" y="802"/>
                  </a:cubicBezTo>
                  <a:lnTo>
                    <a:pt x="99" y="792"/>
                  </a:lnTo>
                  <a:cubicBezTo>
                    <a:pt x="50" y="792"/>
                    <a:pt x="10" y="832"/>
                    <a:pt x="10" y="871"/>
                  </a:cubicBezTo>
                  <a:cubicBezTo>
                    <a:pt x="1" y="919"/>
                    <a:pt x="40" y="959"/>
                    <a:pt x="89" y="959"/>
                  </a:cubicBezTo>
                  <a:lnTo>
                    <a:pt x="491" y="978"/>
                  </a:lnTo>
                  <a:lnTo>
                    <a:pt x="696" y="978"/>
                  </a:lnTo>
                  <a:cubicBezTo>
                    <a:pt x="794" y="978"/>
                    <a:pt x="883" y="978"/>
                    <a:pt x="981" y="959"/>
                  </a:cubicBezTo>
                  <a:cubicBezTo>
                    <a:pt x="1451" y="890"/>
                    <a:pt x="1882" y="557"/>
                    <a:pt x="2068" y="116"/>
                  </a:cubicBezTo>
                  <a:cubicBezTo>
                    <a:pt x="2088" y="77"/>
                    <a:pt x="2068" y="28"/>
                    <a:pt x="2020" y="8"/>
                  </a:cubicBezTo>
                  <a:cubicBezTo>
                    <a:pt x="2009" y="3"/>
                    <a:pt x="1999" y="1"/>
                    <a:pt x="198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5"/>
            <p:cNvSpPr/>
            <p:nvPr/>
          </p:nvSpPr>
          <p:spPr>
            <a:xfrm>
              <a:off x="1700995" y="3452297"/>
              <a:ext cx="320115" cy="350009"/>
            </a:xfrm>
            <a:custGeom>
              <a:avLst/>
              <a:gdLst/>
              <a:ahLst/>
              <a:cxnLst/>
              <a:rect l="l" t="t" r="r" b="b"/>
              <a:pathLst>
                <a:path w="1981" h="2166" extrusionOk="0">
                  <a:moveTo>
                    <a:pt x="1745" y="0"/>
                  </a:moveTo>
                  <a:cubicBezTo>
                    <a:pt x="1716" y="0"/>
                    <a:pt x="1677" y="20"/>
                    <a:pt x="1667" y="59"/>
                  </a:cubicBezTo>
                  <a:cubicBezTo>
                    <a:pt x="1481" y="637"/>
                    <a:pt x="1148" y="1088"/>
                    <a:pt x="736" y="1323"/>
                  </a:cubicBezTo>
                  <a:cubicBezTo>
                    <a:pt x="638" y="1382"/>
                    <a:pt x="540" y="1421"/>
                    <a:pt x="442" y="1470"/>
                  </a:cubicBezTo>
                  <a:cubicBezTo>
                    <a:pt x="314" y="1529"/>
                    <a:pt x="168" y="1597"/>
                    <a:pt x="50" y="1686"/>
                  </a:cubicBezTo>
                  <a:cubicBezTo>
                    <a:pt x="11" y="1706"/>
                    <a:pt x="1" y="1764"/>
                    <a:pt x="20" y="1804"/>
                  </a:cubicBezTo>
                  <a:cubicBezTo>
                    <a:pt x="38" y="1827"/>
                    <a:pt x="63" y="1840"/>
                    <a:pt x="89" y="1840"/>
                  </a:cubicBezTo>
                  <a:cubicBezTo>
                    <a:pt x="105" y="1840"/>
                    <a:pt x="122" y="1835"/>
                    <a:pt x="138" y="1823"/>
                  </a:cubicBezTo>
                  <a:cubicBezTo>
                    <a:pt x="255" y="1745"/>
                    <a:pt x="383" y="1686"/>
                    <a:pt x="510" y="1627"/>
                  </a:cubicBezTo>
                  <a:cubicBezTo>
                    <a:pt x="618" y="1578"/>
                    <a:pt x="716" y="1529"/>
                    <a:pt x="814" y="1470"/>
                  </a:cubicBezTo>
                  <a:cubicBezTo>
                    <a:pt x="1196" y="1255"/>
                    <a:pt x="1520" y="872"/>
                    <a:pt x="1725" y="382"/>
                  </a:cubicBezTo>
                  <a:lnTo>
                    <a:pt x="1725" y="382"/>
                  </a:lnTo>
                  <a:cubicBezTo>
                    <a:pt x="1755" y="696"/>
                    <a:pt x="1667" y="1020"/>
                    <a:pt x="1588" y="1284"/>
                  </a:cubicBezTo>
                  <a:cubicBezTo>
                    <a:pt x="1500" y="1539"/>
                    <a:pt x="1402" y="1804"/>
                    <a:pt x="1285" y="2048"/>
                  </a:cubicBezTo>
                  <a:cubicBezTo>
                    <a:pt x="1265" y="2087"/>
                    <a:pt x="1285" y="2146"/>
                    <a:pt x="1324" y="2166"/>
                  </a:cubicBezTo>
                  <a:lnTo>
                    <a:pt x="1363" y="2166"/>
                  </a:lnTo>
                  <a:cubicBezTo>
                    <a:pt x="1392" y="2166"/>
                    <a:pt x="1422" y="2156"/>
                    <a:pt x="1431" y="2117"/>
                  </a:cubicBezTo>
                  <a:cubicBezTo>
                    <a:pt x="1549" y="1862"/>
                    <a:pt x="1657" y="1597"/>
                    <a:pt x="1745" y="1333"/>
                  </a:cubicBezTo>
                  <a:cubicBezTo>
                    <a:pt x="1863" y="970"/>
                    <a:pt x="1980" y="490"/>
                    <a:pt x="1834" y="49"/>
                  </a:cubicBezTo>
                  <a:cubicBezTo>
                    <a:pt x="1814" y="20"/>
                    <a:pt x="1784" y="0"/>
                    <a:pt x="174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5"/>
            <p:cNvSpPr/>
            <p:nvPr/>
          </p:nvSpPr>
          <p:spPr>
            <a:xfrm>
              <a:off x="1811848" y="3235278"/>
              <a:ext cx="423049" cy="128466"/>
            </a:xfrm>
            <a:custGeom>
              <a:avLst/>
              <a:gdLst/>
              <a:ahLst/>
              <a:cxnLst/>
              <a:rect l="l" t="t" r="r" b="b"/>
              <a:pathLst>
                <a:path w="2618" h="795" extrusionOk="0">
                  <a:moveTo>
                    <a:pt x="94" y="1"/>
                  </a:moveTo>
                  <a:cubicBezTo>
                    <a:pt x="64" y="1"/>
                    <a:pt x="33" y="14"/>
                    <a:pt x="20" y="40"/>
                  </a:cubicBezTo>
                  <a:cubicBezTo>
                    <a:pt x="1" y="79"/>
                    <a:pt x="11" y="138"/>
                    <a:pt x="50" y="157"/>
                  </a:cubicBezTo>
                  <a:cubicBezTo>
                    <a:pt x="579" y="462"/>
                    <a:pt x="1187" y="677"/>
                    <a:pt x="1794" y="765"/>
                  </a:cubicBezTo>
                  <a:cubicBezTo>
                    <a:pt x="1892" y="775"/>
                    <a:pt x="2000" y="795"/>
                    <a:pt x="2108" y="795"/>
                  </a:cubicBezTo>
                  <a:cubicBezTo>
                    <a:pt x="2265" y="795"/>
                    <a:pt x="2421" y="765"/>
                    <a:pt x="2559" y="687"/>
                  </a:cubicBezTo>
                  <a:cubicBezTo>
                    <a:pt x="2607" y="667"/>
                    <a:pt x="2617" y="618"/>
                    <a:pt x="2598" y="569"/>
                  </a:cubicBezTo>
                  <a:cubicBezTo>
                    <a:pt x="2585" y="543"/>
                    <a:pt x="2555" y="530"/>
                    <a:pt x="2524" y="530"/>
                  </a:cubicBezTo>
                  <a:cubicBezTo>
                    <a:pt x="2509" y="530"/>
                    <a:pt x="2493" y="533"/>
                    <a:pt x="2480" y="540"/>
                  </a:cubicBezTo>
                  <a:cubicBezTo>
                    <a:pt x="2367" y="602"/>
                    <a:pt x="2238" y="622"/>
                    <a:pt x="2105" y="622"/>
                  </a:cubicBezTo>
                  <a:cubicBezTo>
                    <a:pt x="2008" y="622"/>
                    <a:pt x="1909" y="611"/>
                    <a:pt x="1814" y="599"/>
                  </a:cubicBezTo>
                  <a:cubicBezTo>
                    <a:pt x="1235" y="510"/>
                    <a:pt x="647" y="305"/>
                    <a:pt x="138" y="11"/>
                  </a:cubicBezTo>
                  <a:cubicBezTo>
                    <a:pt x="125" y="4"/>
                    <a:pt x="109" y="1"/>
                    <a:pt x="9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5"/>
            <p:cNvSpPr/>
            <p:nvPr/>
          </p:nvSpPr>
          <p:spPr>
            <a:xfrm>
              <a:off x="2150706" y="3274868"/>
              <a:ext cx="169672" cy="316883"/>
            </a:xfrm>
            <a:custGeom>
              <a:avLst/>
              <a:gdLst/>
              <a:ahLst/>
              <a:cxnLst/>
              <a:rect l="l" t="t" r="r" b="b"/>
              <a:pathLst>
                <a:path w="1050" h="1961" extrusionOk="0">
                  <a:moveTo>
                    <a:pt x="971" y="1"/>
                  </a:moveTo>
                  <a:cubicBezTo>
                    <a:pt x="922" y="1"/>
                    <a:pt x="883" y="30"/>
                    <a:pt x="873" y="79"/>
                  </a:cubicBezTo>
                  <a:cubicBezTo>
                    <a:pt x="843" y="383"/>
                    <a:pt x="795" y="736"/>
                    <a:pt x="658" y="1059"/>
                  </a:cubicBezTo>
                  <a:cubicBezTo>
                    <a:pt x="569" y="1294"/>
                    <a:pt x="383" y="1617"/>
                    <a:pt x="59" y="1804"/>
                  </a:cubicBezTo>
                  <a:cubicBezTo>
                    <a:pt x="20" y="1833"/>
                    <a:pt x="1" y="1882"/>
                    <a:pt x="20" y="1922"/>
                  </a:cubicBezTo>
                  <a:cubicBezTo>
                    <a:pt x="40" y="1951"/>
                    <a:pt x="70" y="1961"/>
                    <a:pt x="99" y="1961"/>
                  </a:cubicBezTo>
                  <a:cubicBezTo>
                    <a:pt x="109" y="1961"/>
                    <a:pt x="128" y="1961"/>
                    <a:pt x="138" y="1951"/>
                  </a:cubicBezTo>
                  <a:cubicBezTo>
                    <a:pt x="510" y="1745"/>
                    <a:pt x="716" y="1382"/>
                    <a:pt x="814" y="1127"/>
                  </a:cubicBezTo>
                  <a:cubicBezTo>
                    <a:pt x="961" y="785"/>
                    <a:pt x="1010" y="413"/>
                    <a:pt x="1050" y="99"/>
                  </a:cubicBezTo>
                  <a:cubicBezTo>
                    <a:pt x="1050" y="50"/>
                    <a:pt x="1020" y="10"/>
                    <a:pt x="97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5"/>
            <p:cNvSpPr/>
            <p:nvPr/>
          </p:nvSpPr>
          <p:spPr>
            <a:xfrm>
              <a:off x="2288544" y="3362290"/>
              <a:ext cx="90330" cy="166117"/>
            </a:xfrm>
            <a:custGeom>
              <a:avLst/>
              <a:gdLst/>
              <a:ahLst/>
              <a:cxnLst/>
              <a:rect l="l" t="t" r="r" b="b"/>
              <a:pathLst>
                <a:path w="559" h="1028" extrusionOk="0">
                  <a:moveTo>
                    <a:pt x="101" y="1"/>
                  </a:moveTo>
                  <a:cubicBezTo>
                    <a:pt x="74" y="1"/>
                    <a:pt x="47" y="11"/>
                    <a:pt x="30" y="28"/>
                  </a:cubicBezTo>
                  <a:cubicBezTo>
                    <a:pt x="1" y="68"/>
                    <a:pt x="10" y="126"/>
                    <a:pt x="49" y="155"/>
                  </a:cubicBezTo>
                  <a:cubicBezTo>
                    <a:pt x="265" y="332"/>
                    <a:pt x="373" y="645"/>
                    <a:pt x="314" y="930"/>
                  </a:cubicBezTo>
                  <a:cubicBezTo>
                    <a:pt x="295" y="969"/>
                    <a:pt x="324" y="1018"/>
                    <a:pt x="373" y="1028"/>
                  </a:cubicBezTo>
                  <a:lnTo>
                    <a:pt x="393" y="1028"/>
                  </a:lnTo>
                  <a:cubicBezTo>
                    <a:pt x="432" y="1028"/>
                    <a:pt x="461" y="1008"/>
                    <a:pt x="471" y="969"/>
                  </a:cubicBezTo>
                  <a:cubicBezTo>
                    <a:pt x="559" y="616"/>
                    <a:pt x="432" y="244"/>
                    <a:pt x="157" y="18"/>
                  </a:cubicBezTo>
                  <a:cubicBezTo>
                    <a:pt x="141" y="6"/>
                    <a:pt x="121" y="1"/>
                    <a:pt x="10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5"/>
            <p:cNvSpPr/>
            <p:nvPr/>
          </p:nvSpPr>
          <p:spPr>
            <a:xfrm>
              <a:off x="2133416" y="3154482"/>
              <a:ext cx="258225" cy="65122"/>
            </a:xfrm>
            <a:custGeom>
              <a:avLst/>
              <a:gdLst/>
              <a:ahLst/>
              <a:cxnLst/>
              <a:rect l="l" t="t" r="r" b="b"/>
              <a:pathLst>
                <a:path w="1598" h="403" extrusionOk="0">
                  <a:moveTo>
                    <a:pt x="96" y="1"/>
                  </a:moveTo>
                  <a:cubicBezTo>
                    <a:pt x="68" y="1"/>
                    <a:pt x="39" y="14"/>
                    <a:pt x="20" y="40"/>
                  </a:cubicBezTo>
                  <a:cubicBezTo>
                    <a:pt x="0" y="80"/>
                    <a:pt x="10" y="138"/>
                    <a:pt x="49" y="158"/>
                  </a:cubicBezTo>
                  <a:cubicBezTo>
                    <a:pt x="314" y="315"/>
                    <a:pt x="617" y="403"/>
                    <a:pt x="931" y="403"/>
                  </a:cubicBezTo>
                  <a:cubicBezTo>
                    <a:pt x="1137" y="403"/>
                    <a:pt x="1342" y="363"/>
                    <a:pt x="1538" y="285"/>
                  </a:cubicBezTo>
                  <a:cubicBezTo>
                    <a:pt x="1578" y="265"/>
                    <a:pt x="1597" y="217"/>
                    <a:pt x="1588" y="178"/>
                  </a:cubicBezTo>
                  <a:cubicBezTo>
                    <a:pt x="1573" y="141"/>
                    <a:pt x="1542" y="121"/>
                    <a:pt x="1507" y="121"/>
                  </a:cubicBezTo>
                  <a:cubicBezTo>
                    <a:pt x="1495" y="121"/>
                    <a:pt x="1483" y="123"/>
                    <a:pt x="1470" y="128"/>
                  </a:cubicBezTo>
                  <a:cubicBezTo>
                    <a:pt x="1299" y="196"/>
                    <a:pt x="1113" y="230"/>
                    <a:pt x="925" y="230"/>
                  </a:cubicBezTo>
                  <a:cubicBezTo>
                    <a:pt x="649" y="230"/>
                    <a:pt x="371" y="157"/>
                    <a:pt x="137" y="11"/>
                  </a:cubicBezTo>
                  <a:cubicBezTo>
                    <a:pt x="125" y="4"/>
                    <a:pt x="110" y="1"/>
                    <a:pt x="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5"/>
            <p:cNvSpPr/>
            <p:nvPr/>
          </p:nvSpPr>
          <p:spPr>
            <a:xfrm>
              <a:off x="1167419" y="3080150"/>
              <a:ext cx="134768" cy="134768"/>
            </a:xfrm>
            <a:custGeom>
              <a:avLst/>
              <a:gdLst/>
              <a:ahLst/>
              <a:cxnLst/>
              <a:rect l="l" t="t" r="r" b="b"/>
              <a:pathLst>
                <a:path w="834" h="834" extrusionOk="0">
                  <a:moveTo>
                    <a:pt x="412" y="0"/>
                  </a:moveTo>
                  <a:cubicBezTo>
                    <a:pt x="187" y="0"/>
                    <a:pt x="1" y="187"/>
                    <a:pt x="1" y="412"/>
                  </a:cubicBezTo>
                  <a:cubicBezTo>
                    <a:pt x="1" y="647"/>
                    <a:pt x="187" y="834"/>
                    <a:pt x="412" y="834"/>
                  </a:cubicBezTo>
                  <a:cubicBezTo>
                    <a:pt x="648" y="834"/>
                    <a:pt x="833" y="647"/>
                    <a:pt x="833" y="412"/>
                  </a:cubicBezTo>
                  <a:cubicBezTo>
                    <a:pt x="833" y="187"/>
                    <a:pt x="648" y="0"/>
                    <a:pt x="41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5"/>
            <p:cNvSpPr/>
            <p:nvPr/>
          </p:nvSpPr>
          <p:spPr>
            <a:xfrm>
              <a:off x="1167419" y="3366815"/>
              <a:ext cx="134768" cy="134607"/>
            </a:xfrm>
            <a:custGeom>
              <a:avLst/>
              <a:gdLst/>
              <a:ahLst/>
              <a:cxnLst/>
              <a:rect l="l" t="t" r="r" b="b"/>
              <a:pathLst>
                <a:path w="834" h="833" extrusionOk="0">
                  <a:moveTo>
                    <a:pt x="412" y="0"/>
                  </a:moveTo>
                  <a:cubicBezTo>
                    <a:pt x="187" y="0"/>
                    <a:pt x="1" y="186"/>
                    <a:pt x="1" y="412"/>
                  </a:cubicBezTo>
                  <a:cubicBezTo>
                    <a:pt x="1" y="647"/>
                    <a:pt x="187" y="833"/>
                    <a:pt x="412" y="833"/>
                  </a:cubicBezTo>
                  <a:cubicBezTo>
                    <a:pt x="648" y="833"/>
                    <a:pt x="833" y="647"/>
                    <a:pt x="833" y="412"/>
                  </a:cubicBezTo>
                  <a:cubicBezTo>
                    <a:pt x="833" y="186"/>
                    <a:pt x="648" y="0"/>
                    <a:pt x="41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5"/>
            <p:cNvSpPr/>
            <p:nvPr/>
          </p:nvSpPr>
          <p:spPr>
            <a:xfrm>
              <a:off x="1137363" y="3526629"/>
              <a:ext cx="134768" cy="134768"/>
            </a:xfrm>
            <a:custGeom>
              <a:avLst/>
              <a:gdLst/>
              <a:ahLst/>
              <a:cxnLst/>
              <a:rect l="l" t="t" r="r" b="b"/>
              <a:pathLst>
                <a:path w="834" h="834" extrusionOk="0">
                  <a:moveTo>
                    <a:pt x="412" y="1"/>
                  </a:moveTo>
                  <a:cubicBezTo>
                    <a:pt x="187" y="1"/>
                    <a:pt x="0" y="187"/>
                    <a:pt x="0" y="422"/>
                  </a:cubicBezTo>
                  <a:cubicBezTo>
                    <a:pt x="0" y="647"/>
                    <a:pt x="187" y="834"/>
                    <a:pt x="412" y="834"/>
                  </a:cubicBezTo>
                  <a:cubicBezTo>
                    <a:pt x="647" y="834"/>
                    <a:pt x="834" y="647"/>
                    <a:pt x="834" y="422"/>
                  </a:cubicBezTo>
                  <a:cubicBezTo>
                    <a:pt x="834" y="187"/>
                    <a:pt x="647" y="1"/>
                    <a:pt x="412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5"/>
            <p:cNvSpPr/>
            <p:nvPr/>
          </p:nvSpPr>
          <p:spPr>
            <a:xfrm>
              <a:off x="1433561" y="3154644"/>
              <a:ext cx="134607" cy="134607"/>
            </a:xfrm>
            <a:custGeom>
              <a:avLst/>
              <a:gdLst/>
              <a:ahLst/>
              <a:cxnLst/>
              <a:rect l="l" t="t" r="r" b="b"/>
              <a:pathLst>
                <a:path w="833" h="833" extrusionOk="0">
                  <a:moveTo>
                    <a:pt x="412" y="0"/>
                  </a:moveTo>
                  <a:cubicBezTo>
                    <a:pt x="186" y="0"/>
                    <a:pt x="0" y="186"/>
                    <a:pt x="0" y="412"/>
                  </a:cubicBezTo>
                  <a:cubicBezTo>
                    <a:pt x="0" y="647"/>
                    <a:pt x="186" y="833"/>
                    <a:pt x="412" y="833"/>
                  </a:cubicBezTo>
                  <a:cubicBezTo>
                    <a:pt x="647" y="833"/>
                    <a:pt x="833" y="647"/>
                    <a:pt x="833" y="412"/>
                  </a:cubicBezTo>
                  <a:cubicBezTo>
                    <a:pt x="833" y="186"/>
                    <a:pt x="647" y="0"/>
                    <a:pt x="41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5"/>
            <p:cNvSpPr/>
            <p:nvPr/>
          </p:nvSpPr>
          <p:spPr>
            <a:xfrm>
              <a:off x="1652033" y="3653318"/>
              <a:ext cx="134607" cy="134768"/>
            </a:xfrm>
            <a:custGeom>
              <a:avLst/>
              <a:gdLst/>
              <a:ahLst/>
              <a:cxnLst/>
              <a:rect l="l" t="t" r="r" b="b"/>
              <a:pathLst>
                <a:path w="833" h="834" extrusionOk="0">
                  <a:moveTo>
                    <a:pt x="412" y="1"/>
                  </a:moveTo>
                  <a:cubicBezTo>
                    <a:pt x="186" y="1"/>
                    <a:pt x="0" y="187"/>
                    <a:pt x="0" y="422"/>
                  </a:cubicBezTo>
                  <a:cubicBezTo>
                    <a:pt x="0" y="647"/>
                    <a:pt x="186" y="834"/>
                    <a:pt x="412" y="834"/>
                  </a:cubicBezTo>
                  <a:cubicBezTo>
                    <a:pt x="647" y="834"/>
                    <a:pt x="833" y="647"/>
                    <a:pt x="833" y="422"/>
                  </a:cubicBezTo>
                  <a:cubicBezTo>
                    <a:pt x="833" y="187"/>
                    <a:pt x="647" y="1"/>
                    <a:pt x="412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5"/>
            <p:cNvSpPr/>
            <p:nvPr/>
          </p:nvSpPr>
          <p:spPr>
            <a:xfrm>
              <a:off x="1865658" y="3692908"/>
              <a:ext cx="134930" cy="13476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23" y="1"/>
                  </a:moveTo>
                  <a:cubicBezTo>
                    <a:pt x="187" y="1"/>
                    <a:pt x="1" y="187"/>
                    <a:pt x="1" y="413"/>
                  </a:cubicBezTo>
                  <a:cubicBezTo>
                    <a:pt x="1" y="648"/>
                    <a:pt x="187" y="834"/>
                    <a:pt x="423" y="834"/>
                  </a:cubicBezTo>
                  <a:cubicBezTo>
                    <a:pt x="648" y="834"/>
                    <a:pt x="834" y="648"/>
                    <a:pt x="834" y="413"/>
                  </a:cubicBezTo>
                  <a:cubicBezTo>
                    <a:pt x="834" y="187"/>
                    <a:pt x="648" y="1"/>
                    <a:pt x="423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5"/>
            <p:cNvSpPr/>
            <p:nvPr/>
          </p:nvSpPr>
          <p:spPr>
            <a:xfrm>
              <a:off x="1769187" y="3186316"/>
              <a:ext cx="134607" cy="136222"/>
            </a:xfrm>
            <a:custGeom>
              <a:avLst/>
              <a:gdLst/>
              <a:ahLst/>
              <a:cxnLst/>
              <a:rect l="l" t="t" r="r" b="b"/>
              <a:pathLst>
                <a:path w="833" h="843" extrusionOk="0">
                  <a:moveTo>
                    <a:pt x="421" y="0"/>
                  </a:moveTo>
                  <a:cubicBezTo>
                    <a:pt x="186" y="0"/>
                    <a:pt x="0" y="196"/>
                    <a:pt x="0" y="421"/>
                  </a:cubicBezTo>
                  <a:cubicBezTo>
                    <a:pt x="0" y="656"/>
                    <a:pt x="186" y="843"/>
                    <a:pt x="421" y="843"/>
                  </a:cubicBezTo>
                  <a:cubicBezTo>
                    <a:pt x="647" y="843"/>
                    <a:pt x="833" y="656"/>
                    <a:pt x="833" y="421"/>
                  </a:cubicBezTo>
                  <a:cubicBezTo>
                    <a:pt x="833" y="196"/>
                    <a:pt x="647" y="0"/>
                    <a:pt x="42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5"/>
            <p:cNvSpPr/>
            <p:nvPr/>
          </p:nvSpPr>
          <p:spPr>
            <a:xfrm>
              <a:off x="2098512" y="3501259"/>
              <a:ext cx="136384" cy="134930"/>
            </a:xfrm>
            <a:custGeom>
              <a:avLst/>
              <a:gdLst/>
              <a:ahLst/>
              <a:cxnLst/>
              <a:rect l="l" t="t" r="r" b="b"/>
              <a:pathLst>
                <a:path w="844" h="835" extrusionOk="0">
                  <a:moveTo>
                    <a:pt x="422" y="1"/>
                  </a:moveTo>
                  <a:cubicBezTo>
                    <a:pt x="186" y="1"/>
                    <a:pt x="1" y="187"/>
                    <a:pt x="1" y="423"/>
                  </a:cubicBezTo>
                  <a:cubicBezTo>
                    <a:pt x="1" y="648"/>
                    <a:pt x="186" y="834"/>
                    <a:pt x="422" y="834"/>
                  </a:cubicBezTo>
                  <a:cubicBezTo>
                    <a:pt x="657" y="834"/>
                    <a:pt x="843" y="648"/>
                    <a:pt x="843" y="423"/>
                  </a:cubicBezTo>
                  <a:cubicBezTo>
                    <a:pt x="843" y="187"/>
                    <a:pt x="657" y="1"/>
                    <a:pt x="422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5"/>
            <p:cNvSpPr/>
            <p:nvPr/>
          </p:nvSpPr>
          <p:spPr>
            <a:xfrm>
              <a:off x="2304380" y="3480737"/>
              <a:ext cx="115700" cy="115700"/>
            </a:xfrm>
            <a:custGeom>
              <a:avLst/>
              <a:gdLst/>
              <a:ahLst/>
              <a:cxnLst/>
              <a:rect l="l" t="t" r="r" b="b"/>
              <a:pathLst>
                <a:path w="716" h="716" extrusionOk="0">
                  <a:moveTo>
                    <a:pt x="363" y="1"/>
                  </a:moveTo>
                  <a:cubicBezTo>
                    <a:pt x="157" y="1"/>
                    <a:pt x="1" y="158"/>
                    <a:pt x="1" y="363"/>
                  </a:cubicBezTo>
                  <a:cubicBezTo>
                    <a:pt x="1" y="559"/>
                    <a:pt x="157" y="716"/>
                    <a:pt x="363" y="716"/>
                  </a:cubicBezTo>
                  <a:cubicBezTo>
                    <a:pt x="559" y="716"/>
                    <a:pt x="716" y="559"/>
                    <a:pt x="716" y="363"/>
                  </a:cubicBezTo>
                  <a:cubicBezTo>
                    <a:pt x="716" y="158"/>
                    <a:pt x="559" y="1"/>
                    <a:pt x="363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5"/>
            <p:cNvSpPr/>
            <p:nvPr/>
          </p:nvSpPr>
          <p:spPr>
            <a:xfrm>
              <a:off x="2100128" y="3111822"/>
              <a:ext cx="114084" cy="115700"/>
            </a:xfrm>
            <a:custGeom>
              <a:avLst/>
              <a:gdLst/>
              <a:ahLst/>
              <a:cxnLst/>
              <a:rect l="l" t="t" r="r" b="b"/>
              <a:pathLst>
                <a:path w="706" h="716" extrusionOk="0">
                  <a:moveTo>
                    <a:pt x="353" y="0"/>
                  </a:moveTo>
                  <a:cubicBezTo>
                    <a:pt x="157" y="0"/>
                    <a:pt x="0" y="167"/>
                    <a:pt x="0" y="363"/>
                  </a:cubicBezTo>
                  <a:cubicBezTo>
                    <a:pt x="0" y="559"/>
                    <a:pt x="157" y="716"/>
                    <a:pt x="353" y="716"/>
                  </a:cubicBezTo>
                  <a:cubicBezTo>
                    <a:pt x="549" y="716"/>
                    <a:pt x="706" y="559"/>
                    <a:pt x="706" y="363"/>
                  </a:cubicBezTo>
                  <a:cubicBezTo>
                    <a:pt x="706" y="167"/>
                    <a:pt x="549" y="0"/>
                    <a:pt x="353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5"/>
            <p:cNvSpPr/>
            <p:nvPr/>
          </p:nvSpPr>
          <p:spPr>
            <a:xfrm>
              <a:off x="3810255" y="915136"/>
              <a:ext cx="369077" cy="914129"/>
            </a:xfrm>
            <a:custGeom>
              <a:avLst/>
              <a:gdLst/>
              <a:ahLst/>
              <a:cxnLst/>
              <a:rect l="l" t="t" r="r" b="b"/>
              <a:pathLst>
                <a:path w="2284" h="5657" extrusionOk="0">
                  <a:moveTo>
                    <a:pt x="317" y="0"/>
                  </a:moveTo>
                  <a:cubicBezTo>
                    <a:pt x="291" y="0"/>
                    <a:pt x="263" y="19"/>
                    <a:pt x="255" y="52"/>
                  </a:cubicBezTo>
                  <a:cubicBezTo>
                    <a:pt x="0" y="1042"/>
                    <a:pt x="98" y="2188"/>
                    <a:pt x="187" y="2786"/>
                  </a:cubicBezTo>
                  <a:cubicBezTo>
                    <a:pt x="265" y="3383"/>
                    <a:pt x="451" y="3873"/>
                    <a:pt x="794" y="4422"/>
                  </a:cubicBezTo>
                  <a:cubicBezTo>
                    <a:pt x="1128" y="4962"/>
                    <a:pt x="1686" y="5324"/>
                    <a:pt x="2176" y="5647"/>
                  </a:cubicBezTo>
                  <a:cubicBezTo>
                    <a:pt x="2186" y="5657"/>
                    <a:pt x="2195" y="5657"/>
                    <a:pt x="2205" y="5657"/>
                  </a:cubicBezTo>
                  <a:cubicBezTo>
                    <a:pt x="2234" y="5657"/>
                    <a:pt x="2254" y="5647"/>
                    <a:pt x="2264" y="5628"/>
                  </a:cubicBezTo>
                  <a:cubicBezTo>
                    <a:pt x="2284" y="5598"/>
                    <a:pt x="2274" y="5559"/>
                    <a:pt x="2245" y="5539"/>
                  </a:cubicBezTo>
                  <a:cubicBezTo>
                    <a:pt x="1764" y="5226"/>
                    <a:pt x="1226" y="4864"/>
                    <a:pt x="902" y="4344"/>
                  </a:cubicBezTo>
                  <a:cubicBezTo>
                    <a:pt x="569" y="3825"/>
                    <a:pt x="392" y="3344"/>
                    <a:pt x="314" y="2766"/>
                  </a:cubicBezTo>
                  <a:cubicBezTo>
                    <a:pt x="177" y="1767"/>
                    <a:pt x="206" y="796"/>
                    <a:pt x="383" y="81"/>
                  </a:cubicBezTo>
                  <a:cubicBezTo>
                    <a:pt x="392" y="42"/>
                    <a:pt x="373" y="13"/>
                    <a:pt x="333" y="3"/>
                  </a:cubicBezTo>
                  <a:cubicBezTo>
                    <a:pt x="328" y="1"/>
                    <a:pt x="323" y="0"/>
                    <a:pt x="31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5"/>
            <p:cNvSpPr/>
            <p:nvPr/>
          </p:nvSpPr>
          <p:spPr>
            <a:xfrm>
              <a:off x="3827707" y="885403"/>
              <a:ext cx="258225" cy="397679"/>
            </a:xfrm>
            <a:custGeom>
              <a:avLst/>
              <a:gdLst/>
              <a:ahLst/>
              <a:cxnLst/>
              <a:rect l="l" t="t" r="r" b="b"/>
              <a:pathLst>
                <a:path w="1598" h="2461" extrusionOk="0">
                  <a:moveTo>
                    <a:pt x="1528" y="1"/>
                  </a:moveTo>
                  <a:cubicBezTo>
                    <a:pt x="1516" y="1"/>
                    <a:pt x="1503" y="4"/>
                    <a:pt x="1490" y="11"/>
                  </a:cubicBezTo>
                  <a:cubicBezTo>
                    <a:pt x="1166" y="157"/>
                    <a:pt x="872" y="432"/>
                    <a:pt x="637" y="784"/>
                  </a:cubicBezTo>
                  <a:cubicBezTo>
                    <a:pt x="412" y="1118"/>
                    <a:pt x="255" y="1500"/>
                    <a:pt x="127" y="1823"/>
                  </a:cubicBezTo>
                  <a:cubicBezTo>
                    <a:pt x="59" y="2010"/>
                    <a:pt x="0" y="2196"/>
                    <a:pt x="10" y="2402"/>
                  </a:cubicBezTo>
                  <a:cubicBezTo>
                    <a:pt x="10" y="2431"/>
                    <a:pt x="29" y="2450"/>
                    <a:pt x="59" y="2461"/>
                  </a:cubicBezTo>
                  <a:lnTo>
                    <a:pt x="79" y="2461"/>
                  </a:lnTo>
                  <a:cubicBezTo>
                    <a:pt x="98" y="2461"/>
                    <a:pt x="118" y="2450"/>
                    <a:pt x="127" y="2431"/>
                  </a:cubicBezTo>
                  <a:cubicBezTo>
                    <a:pt x="412" y="1971"/>
                    <a:pt x="813" y="1598"/>
                    <a:pt x="1294" y="1353"/>
                  </a:cubicBezTo>
                  <a:cubicBezTo>
                    <a:pt x="1323" y="1333"/>
                    <a:pt x="1333" y="1294"/>
                    <a:pt x="1323" y="1265"/>
                  </a:cubicBezTo>
                  <a:cubicBezTo>
                    <a:pt x="1309" y="1244"/>
                    <a:pt x="1284" y="1227"/>
                    <a:pt x="1261" y="1227"/>
                  </a:cubicBezTo>
                  <a:cubicBezTo>
                    <a:pt x="1252" y="1227"/>
                    <a:pt x="1243" y="1230"/>
                    <a:pt x="1235" y="1235"/>
                  </a:cubicBezTo>
                  <a:cubicBezTo>
                    <a:pt x="813" y="1451"/>
                    <a:pt x="441" y="1764"/>
                    <a:pt x="167" y="2147"/>
                  </a:cubicBezTo>
                  <a:cubicBezTo>
                    <a:pt x="186" y="2058"/>
                    <a:pt x="216" y="1960"/>
                    <a:pt x="255" y="1862"/>
                  </a:cubicBezTo>
                  <a:cubicBezTo>
                    <a:pt x="373" y="1549"/>
                    <a:pt x="530" y="1187"/>
                    <a:pt x="745" y="863"/>
                  </a:cubicBezTo>
                  <a:cubicBezTo>
                    <a:pt x="970" y="520"/>
                    <a:pt x="1245" y="265"/>
                    <a:pt x="1549" y="128"/>
                  </a:cubicBezTo>
                  <a:cubicBezTo>
                    <a:pt x="1578" y="109"/>
                    <a:pt x="1597" y="70"/>
                    <a:pt x="1578" y="40"/>
                  </a:cubicBezTo>
                  <a:cubicBezTo>
                    <a:pt x="1571" y="14"/>
                    <a:pt x="1552" y="1"/>
                    <a:pt x="152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5"/>
            <p:cNvSpPr/>
            <p:nvPr/>
          </p:nvSpPr>
          <p:spPr>
            <a:xfrm>
              <a:off x="3710553" y="871183"/>
              <a:ext cx="131536" cy="253539"/>
            </a:xfrm>
            <a:custGeom>
              <a:avLst/>
              <a:gdLst/>
              <a:ahLst/>
              <a:cxnLst/>
              <a:rect l="l" t="t" r="r" b="b"/>
              <a:pathLst>
                <a:path w="814" h="1569" extrusionOk="0">
                  <a:moveTo>
                    <a:pt x="59" y="1"/>
                  </a:moveTo>
                  <a:cubicBezTo>
                    <a:pt x="29" y="1"/>
                    <a:pt x="0" y="30"/>
                    <a:pt x="0" y="69"/>
                  </a:cubicBezTo>
                  <a:lnTo>
                    <a:pt x="0" y="383"/>
                  </a:lnTo>
                  <a:cubicBezTo>
                    <a:pt x="0" y="500"/>
                    <a:pt x="10" y="628"/>
                    <a:pt x="29" y="755"/>
                  </a:cubicBezTo>
                  <a:cubicBezTo>
                    <a:pt x="98" y="1118"/>
                    <a:pt x="373" y="1441"/>
                    <a:pt x="715" y="1569"/>
                  </a:cubicBezTo>
                  <a:lnTo>
                    <a:pt x="745" y="1569"/>
                  </a:lnTo>
                  <a:cubicBezTo>
                    <a:pt x="765" y="1569"/>
                    <a:pt x="794" y="1558"/>
                    <a:pt x="804" y="1529"/>
                  </a:cubicBezTo>
                  <a:cubicBezTo>
                    <a:pt x="813" y="1490"/>
                    <a:pt x="804" y="1460"/>
                    <a:pt x="765" y="1441"/>
                  </a:cubicBezTo>
                  <a:cubicBezTo>
                    <a:pt x="460" y="1333"/>
                    <a:pt x="225" y="1049"/>
                    <a:pt x="157" y="735"/>
                  </a:cubicBezTo>
                  <a:cubicBezTo>
                    <a:pt x="137" y="618"/>
                    <a:pt x="137" y="491"/>
                    <a:pt x="137" y="373"/>
                  </a:cubicBezTo>
                  <a:lnTo>
                    <a:pt x="127" y="60"/>
                  </a:lnTo>
                  <a:cubicBezTo>
                    <a:pt x="127" y="30"/>
                    <a:pt x="98" y="1"/>
                    <a:pt x="6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5"/>
            <p:cNvSpPr/>
            <p:nvPr/>
          </p:nvSpPr>
          <p:spPr>
            <a:xfrm>
              <a:off x="3607458" y="1270477"/>
              <a:ext cx="275677" cy="229461"/>
            </a:xfrm>
            <a:custGeom>
              <a:avLst/>
              <a:gdLst/>
              <a:ahLst/>
              <a:cxnLst/>
              <a:rect l="l" t="t" r="r" b="b"/>
              <a:pathLst>
                <a:path w="1706" h="1420" extrusionOk="0">
                  <a:moveTo>
                    <a:pt x="286" y="1"/>
                  </a:moveTo>
                  <a:cubicBezTo>
                    <a:pt x="272" y="1"/>
                    <a:pt x="258" y="6"/>
                    <a:pt x="246" y="19"/>
                  </a:cubicBezTo>
                  <a:cubicBezTo>
                    <a:pt x="217" y="38"/>
                    <a:pt x="207" y="78"/>
                    <a:pt x="236" y="107"/>
                  </a:cubicBezTo>
                  <a:cubicBezTo>
                    <a:pt x="295" y="195"/>
                    <a:pt x="344" y="283"/>
                    <a:pt x="403" y="391"/>
                  </a:cubicBezTo>
                  <a:cubicBezTo>
                    <a:pt x="442" y="459"/>
                    <a:pt x="481" y="538"/>
                    <a:pt x="530" y="616"/>
                  </a:cubicBezTo>
                  <a:cubicBezTo>
                    <a:pt x="717" y="901"/>
                    <a:pt x="1020" y="1136"/>
                    <a:pt x="1403" y="1282"/>
                  </a:cubicBezTo>
                  <a:cubicBezTo>
                    <a:pt x="1352" y="1289"/>
                    <a:pt x="1301" y="1291"/>
                    <a:pt x="1250" y="1291"/>
                  </a:cubicBezTo>
                  <a:cubicBezTo>
                    <a:pt x="1054" y="1291"/>
                    <a:pt x="860" y="1251"/>
                    <a:pt x="697" y="1204"/>
                  </a:cubicBezTo>
                  <a:cubicBezTo>
                    <a:pt x="501" y="1145"/>
                    <a:pt x="295" y="1077"/>
                    <a:pt x="99" y="999"/>
                  </a:cubicBezTo>
                  <a:cubicBezTo>
                    <a:pt x="88" y="993"/>
                    <a:pt x="77" y="991"/>
                    <a:pt x="67" y="991"/>
                  </a:cubicBezTo>
                  <a:cubicBezTo>
                    <a:pt x="40" y="991"/>
                    <a:pt x="18" y="1007"/>
                    <a:pt x="11" y="1028"/>
                  </a:cubicBezTo>
                  <a:cubicBezTo>
                    <a:pt x="1" y="1067"/>
                    <a:pt x="11" y="1106"/>
                    <a:pt x="50" y="1116"/>
                  </a:cubicBezTo>
                  <a:cubicBezTo>
                    <a:pt x="246" y="1204"/>
                    <a:pt x="452" y="1273"/>
                    <a:pt x="667" y="1332"/>
                  </a:cubicBezTo>
                  <a:cubicBezTo>
                    <a:pt x="834" y="1371"/>
                    <a:pt x="1040" y="1420"/>
                    <a:pt x="1246" y="1420"/>
                  </a:cubicBezTo>
                  <a:cubicBezTo>
                    <a:pt x="1383" y="1420"/>
                    <a:pt x="1530" y="1400"/>
                    <a:pt x="1657" y="1351"/>
                  </a:cubicBezTo>
                  <a:cubicBezTo>
                    <a:pt x="1686" y="1341"/>
                    <a:pt x="1706" y="1312"/>
                    <a:pt x="1697" y="1282"/>
                  </a:cubicBezTo>
                  <a:cubicBezTo>
                    <a:pt x="1697" y="1253"/>
                    <a:pt x="1677" y="1234"/>
                    <a:pt x="1657" y="1224"/>
                  </a:cubicBezTo>
                  <a:cubicBezTo>
                    <a:pt x="1196" y="1097"/>
                    <a:pt x="834" y="851"/>
                    <a:pt x="638" y="548"/>
                  </a:cubicBezTo>
                  <a:cubicBezTo>
                    <a:pt x="589" y="479"/>
                    <a:pt x="550" y="401"/>
                    <a:pt x="510" y="322"/>
                  </a:cubicBezTo>
                  <a:cubicBezTo>
                    <a:pt x="462" y="224"/>
                    <a:pt x="413" y="126"/>
                    <a:pt x="334" y="28"/>
                  </a:cubicBezTo>
                  <a:cubicBezTo>
                    <a:pt x="323" y="11"/>
                    <a:pt x="305" y="1"/>
                    <a:pt x="28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5"/>
            <p:cNvSpPr/>
            <p:nvPr/>
          </p:nvSpPr>
          <p:spPr>
            <a:xfrm>
              <a:off x="3954395" y="1338669"/>
              <a:ext cx="91946" cy="327548"/>
            </a:xfrm>
            <a:custGeom>
              <a:avLst/>
              <a:gdLst/>
              <a:ahLst/>
              <a:cxnLst/>
              <a:rect l="l" t="t" r="r" b="b"/>
              <a:pathLst>
                <a:path w="569" h="2027" extrusionOk="0">
                  <a:moveTo>
                    <a:pt x="493" y="0"/>
                  </a:moveTo>
                  <a:cubicBezTo>
                    <a:pt x="470" y="0"/>
                    <a:pt x="446" y="16"/>
                    <a:pt x="432" y="37"/>
                  </a:cubicBezTo>
                  <a:cubicBezTo>
                    <a:pt x="216" y="459"/>
                    <a:pt x="69" y="929"/>
                    <a:pt x="20" y="1409"/>
                  </a:cubicBezTo>
                  <a:cubicBezTo>
                    <a:pt x="0" y="1596"/>
                    <a:pt x="0" y="1811"/>
                    <a:pt x="108" y="1997"/>
                  </a:cubicBezTo>
                  <a:cubicBezTo>
                    <a:pt x="127" y="2017"/>
                    <a:pt x="147" y="2027"/>
                    <a:pt x="167" y="2027"/>
                  </a:cubicBezTo>
                  <a:cubicBezTo>
                    <a:pt x="177" y="2027"/>
                    <a:pt x="186" y="2027"/>
                    <a:pt x="196" y="2017"/>
                  </a:cubicBezTo>
                  <a:cubicBezTo>
                    <a:pt x="236" y="1997"/>
                    <a:pt x="245" y="1958"/>
                    <a:pt x="225" y="1929"/>
                  </a:cubicBezTo>
                  <a:cubicBezTo>
                    <a:pt x="138" y="1782"/>
                    <a:pt x="138" y="1586"/>
                    <a:pt x="157" y="1419"/>
                  </a:cubicBezTo>
                  <a:cubicBezTo>
                    <a:pt x="196" y="958"/>
                    <a:pt x="334" y="508"/>
                    <a:pt x="549" y="96"/>
                  </a:cubicBezTo>
                  <a:cubicBezTo>
                    <a:pt x="569" y="67"/>
                    <a:pt x="549" y="28"/>
                    <a:pt x="519" y="8"/>
                  </a:cubicBezTo>
                  <a:cubicBezTo>
                    <a:pt x="511" y="3"/>
                    <a:pt x="502" y="0"/>
                    <a:pt x="49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5"/>
            <p:cNvSpPr/>
            <p:nvPr/>
          </p:nvSpPr>
          <p:spPr>
            <a:xfrm>
              <a:off x="3778583" y="1613861"/>
              <a:ext cx="251923" cy="118932"/>
            </a:xfrm>
            <a:custGeom>
              <a:avLst/>
              <a:gdLst/>
              <a:ahLst/>
              <a:cxnLst/>
              <a:rect l="l" t="t" r="r" b="b"/>
              <a:pathLst>
                <a:path w="1559" h="736" extrusionOk="0">
                  <a:moveTo>
                    <a:pt x="74" y="0"/>
                  </a:moveTo>
                  <a:cubicBezTo>
                    <a:pt x="62" y="0"/>
                    <a:pt x="50" y="3"/>
                    <a:pt x="39" y="10"/>
                  </a:cubicBezTo>
                  <a:cubicBezTo>
                    <a:pt x="10" y="30"/>
                    <a:pt x="0" y="69"/>
                    <a:pt x="20" y="98"/>
                  </a:cubicBezTo>
                  <a:cubicBezTo>
                    <a:pt x="196" y="373"/>
                    <a:pt x="481" y="520"/>
                    <a:pt x="686" y="588"/>
                  </a:cubicBezTo>
                  <a:cubicBezTo>
                    <a:pt x="951" y="686"/>
                    <a:pt x="1235" y="716"/>
                    <a:pt x="1490" y="736"/>
                  </a:cubicBezTo>
                  <a:cubicBezTo>
                    <a:pt x="1529" y="736"/>
                    <a:pt x="1559" y="706"/>
                    <a:pt x="1559" y="667"/>
                  </a:cubicBezTo>
                  <a:cubicBezTo>
                    <a:pt x="1559" y="638"/>
                    <a:pt x="1529" y="598"/>
                    <a:pt x="1500" y="598"/>
                  </a:cubicBezTo>
                  <a:cubicBezTo>
                    <a:pt x="1255" y="579"/>
                    <a:pt x="980" y="559"/>
                    <a:pt x="725" y="471"/>
                  </a:cubicBezTo>
                  <a:cubicBezTo>
                    <a:pt x="540" y="402"/>
                    <a:pt x="285" y="275"/>
                    <a:pt x="128" y="30"/>
                  </a:cubicBezTo>
                  <a:cubicBezTo>
                    <a:pt x="115" y="11"/>
                    <a:pt x="95" y="0"/>
                    <a:pt x="7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5"/>
            <p:cNvSpPr/>
            <p:nvPr/>
          </p:nvSpPr>
          <p:spPr>
            <a:xfrm>
              <a:off x="3835625" y="1712271"/>
              <a:ext cx="128466" cy="64799"/>
            </a:xfrm>
            <a:custGeom>
              <a:avLst/>
              <a:gdLst/>
              <a:ahLst/>
              <a:cxnLst/>
              <a:rect l="l" t="t" r="r" b="b"/>
              <a:pathLst>
                <a:path w="795" h="401" extrusionOk="0">
                  <a:moveTo>
                    <a:pt x="721" y="1"/>
                  </a:moveTo>
                  <a:cubicBezTo>
                    <a:pt x="699" y="1"/>
                    <a:pt x="678" y="11"/>
                    <a:pt x="666" y="29"/>
                  </a:cubicBezTo>
                  <a:cubicBezTo>
                    <a:pt x="558" y="179"/>
                    <a:pt x="364" y="272"/>
                    <a:pt x="175" y="272"/>
                  </a:cubicBezTo>
                  <a:cubicBezTo>
                    <a:pt x="143" y="272"/>
                    <a:pt x="110" y="269"/>
                    <a:pt x="78" y="264"/>
                  </a:cubicBezTo>
                  <a:cubicBezTo>
                    <a:pt x="71" y="262"/>
                    <a:pt x="65" y="261"/>
                    <a:pt x="59" y="261"/>
                  </a:cubicBezTo>
                  <a:cubicBezTo>
                    <a:pt x="30" y="261"/>
                    <a:pt x="8" y="280"/>
                    <a:pt x="0" y="312"/>
                  </a:cubicBezTo>
                  <a:cubicBezTo>
                    <a:pt x="0" y="351"/>
                    <a:pt x="20" y="381"/>
                    <a:pt x="59" y="391"/>
                  </a:cubicBezTo>
                  <a:cubicBezTo>
                    <a:pt x="98" y="401"/>
                    <a:pt x="137" y="401"/>
                    <a:pt x="187" y="401"/>
                  </a:cubicBezTo>
                  <a:cubicBezTo>
                    <a:pt x="412" y="401"/>
                    <a:pt x="637" y="293"/>
                    <a:pt x="775" y="107"/>
                  </a:cubicBezTo>
                  <a:cubicBezTo>
                    <a:pt x="794" y="77"/>
                    <a:pt x="794" y="38"/>
                    <a:pt x="764" y="18"/>
                  </a:cubicBezTo>
                  <a:cubicBezTo>
                    <a:pt x="752" y="6"/>
                    <a:pt x="736" y="1"/>
                    <a:pt x="72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5"/>
            <p:cNvSpPr/>
            <p:nvPr/>
          </p:nvSpPr>
          <p:spPr>
            <a:xfrm>
              <a:off x="4063632" y="1584774"/>
              <a:ext cx="55588" cy="198759"/>
            </a:xfrm>
            <a:custGeom>
              <a:avLst/>
              <a:gdLst/>
              <a:ahLst/>
              <a:cxnLst/>
              <a:rect l="l" t="t" r="r" b="b"/>
              <a:pathLst>
                <a:path w="344" h="1230" extrusionOk="0">
                  <a:moveTo>
                    <a:pt x="275" y="0"/>
                  </a:moveTo>
                  <a:cubicBezTo>
                    <a:pt x="247" y="0"/>
                    <a:pt x="221" y="11"/>
                    <a:pt x="206" y="34"/>
                  </a:cubicBezTo>
                  <a:cubicBezTo>
                    <a:pt x="20" y="386"/>
                    <a:pt x="0" y="827"/>
                    <a:pt x="167" y="1190"/>
                  </a:cubicBezTo>
                  <a:cubicBezTo>
                    <a:pt x="176" y="1209"/>
                    <a:pt x="196" y="1229"/>
                    <a:pt x="226" y="1229"/>
                  </a:cubicBezTo>
                  <a:cubicBezTo>
                    <a:pt x="235" y="1229"/>
                    <a:pt x="245" y="1229"/>
                    <a:pt x="255" y="1219"/>
                  </a:cubicBezTo>
                  <a:cubicBezTo>
                    <a:pt x="285" y="1209"/>
                    <a:pt x="304" y="1170"/>
                    <a:pt x="285" y="1131"/>
                  </a:cubicBezTo>
                  <a:cubicBezTo>
                    <a:pt x="137" y="807"/>
                    <a:pt x="157" y="406"/>
                    <a:pt x="324" y="92"/>
                  </a:cubicBezTo>
                  <a:cubicBezTo>
                    <a:pt x="343" y="63"/>
                    <a:pt x="333" y="23"/>
                    <a:pt x="304" y="4"/>
                  </a:cubicBezTo>
                  <a:cubicBezTo>
                    <a:pt x="295" y="1"/>
                    <a:pt x="285" y="0"/>
                    <a:pt x="27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5"/>
            <p:cNvSpPr/>
            <p:nvPr/>
          </p:nvSpPr>
          <p:spPr>
            <a:xfrm>
              <a:off x="4036646" y="836279"/>
              <a:ext cx="107944" cy="103258"/>
            </a:xfrm>
            <a:custGeom>
              <a:avLst/>
              <a:gdLst/>
              <a:ahLst/>
              <a:cxnLst/>
              <a:rect l="l" t="t" r="r" b="b"/>
              <a:pathLst>
                <a:path w="668" h="639" extrusionOk="0">
                  <a:moveTo>
                    <a:pt x="342" y="1"/>
                  </a:moveTo>
                  <a:cubicBezTo>
                    <a:pt x="336" y="1"/>
                    <a:pt x="330" y="1"/>
                    <a:pt x="324" y="1"/>
                  </a:cubicBezTo>
                  <a:cubicBezTo>
                    <a:pt x="138" y="1"/>
                    <a:pt x="1" y="158"/>
                    <a:pt x="10" y="334"/>
                  </a:cubicBezTo>
                  <a:cubicBezTo>
                    <a:pt x="20" y="505"/>
                    <a:pt x="166" y="638"/>
                    <a:pt x="335" y="638"/>
                  </a:cubicBezTo>
                  <a:cubicBezTo>
                    <a:pt x="341" y="638"/>
                    <a:pt x="348" y="638"/>
                    <a:pt x="354" y="638"/>
                  </a:cubicBezTo>
                  <a:cubicBezTo>
                    <a:pt x="530" y="638"/>
                    <a:pt x="667" y="481"/>
                    <a:pt x="657" y="305"/>
                  </a:cubicBezTo>
                  <a:cubicBezTo>
                    <a:pt x="648" y="134"/>
                    <a:pt x="510" y="1"/>
                    <a:pt x="342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5"/>
            <p:cNvSpPr/>
            <p:nvPr/>
          </p:nvSpPr>
          <p:spPr>
            <a:xfrm>
              <a:off x="3816558" y="845813"/>
              <a:ext cx="106328" cy="104874"/>
            </a:xfrm>
            <a:custGeom>
              <a:avLst/>
              <a:gdLst/>
              <a:ahLst/>
              <a:cxnLst/>
              <a:rect l="l" t="t" r="r" b="b"/>
              <a:pathLst>
                <a:path w="658" h="649" extrusionOk="0">
                  <a:moveTo>
                    <a:pt x="332" y="0"/>
                  </a:moveTo>
                  <a:cubicBezTo>
                    <a:pt x="326" y="0"/>
                    <a:pt x="320" y="1"/>
                    <a:pt x="314" y="1"/>
                  </a:cubicBezTo>
                  <a:cubicBezTo>
                    <a:pt x="138" y="10"/>
                    <a:pt x="0" y="158"/>
                    <a:pt x="0" y="334"/>
                  </a:cubicBezTo>
                  <a:cubicBezTo>
                    <a:pt x="10" y="514"/>
                    <a:pt x="157" y="648"/>
                    <a:pt x="327" y="648"/>
                  </a:cubicBezTo>
                  <a:cubicBezTo>
                    <a:pt x="332" y="648"/>
                    <a:pt x="338" y="648"/>
                    <a:pt x="344" y="648"/>
                  </a:cubicBezTo>
                  <a:cubicBezTo>
                    <a:pt x="520" y="637"/>
                    <a:pt x="657" y="491"/>
                    <a:pt x="647" y="304"/>
                  </a:cubicBezTo>
                  <a:cubicBezTo>
                    <a:pt x="638" y="134"/>
                    <a:pt x="501" y="0"/>
                    <a:pt x="33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5"/>
            <p:cNvSpPr/>
            <p:nvPr/>
          </p:nvSpPr>
          <p:spPr>
            <a:xfrm>
              <a:off x="3689869" y="828361"/>
              <a:ext cx="107782" cy="104874"/>
            </a:xfrm>
            <a:custGeom>
              <a:avLst/>
              <a:gdLst/>
              <a:ahLst/>
              <a:cxnLst/>
              <a:rect l="l" t="t" r="r" b="b"/>
              <a:pathLst>
                <a:path w="667" h="649" extrusionOk="0">
                  <a:moveTo>
                    <a:pt x="341" y="0"/>
                  </a:moveTo>
                  <a:cubicBezTo>
                    <a:pt x="336" y="0"/>
                    <a:pt x="330" y="0"/>
                    <a:pt x="324" y="1"/>
                  </a:cubicBezTo>
                  <a:cubicBezTo>
                    <a:pt x="138" y="11"/>
                    <a:pt x="0" y="158"/>
                    <a:pt x="11" y="334"/>
                  </a:cubicBezTo>
                  <a:cubicBezTo>
                    <a:pt x="20" y="514"/>
                    <a:pt x="157" y="648"/>
                    <a:pt x="334" y="648"/>
                  </a:cubicBezTo>
                  <a:cubicBezTo>
                    <a:pt x="340" y="648"/>
                    <a:pt x="347" y="648"/>
                    <a:pt x="353" y="648"/>
                  </a:cubicBezTo>
                  <a:cubicBezTo>
                    <a:pt x="530" y="638"/>
                    <a:pt x="667" y="491"/>
                    <a:pt x="657" y="305"/>
                  </a:cubicBezTo>
                  <a:cubicBezTo>
                    <a:pt x="648" y="134"/>
                    <a:pt x="510" y="0"/>
                    <a:pt x="34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5"/>
            <p:cNvSpPr/>
            <p:nvPr/>
          </p:nvSpPr>
          <p:spPr>
            <a:xfrm>
              <a:off x="3989138" y="1043602"/>
              <a:ext cx="107944" cy="104874"/>
            </a:xfrm>
            <a:custGeom>
              <a:avLst/>
              <a:gdLst/>
              <a:ahLst/>
              <a:cxnLst/>
              <a:rect l="l" t="t" r="r" b="b"/>
              <a:pathLst>
                <a:path w="668" h="649" extrusionOk="0">
                  <a:moveTo>
                    <a:pt x="332" y="1"/>
                  </a:moveTo>
                  <a:cubicBezTo>
                    <a:pt x="327" y="1"/>
                    <a:pt x="321" y="1"/>
                    <a:pt x="315" y="1"/>
                  </a:cubicBezTo>
                  <a:cubicBezTo>
                    <a:pt x="138" y="12"/>
                    <a:pt x="1" y="158"/>
                    <a:pt x="10" y="345"/>
                  </a:cubicBezTo>
                  <a:cubicBezTo>
                    <a:pt x="20" y="515"/>
                    <a:pt x="157" y="649"/>
                    <a:pt x="325" y="649"/>
                  </a:cubicBezTo>
                  <a:cubicBezTo>
                    <a:pt x="331" y="649"/>
                    <a:pt x="337" y="649"/>
                    <a:pt x="344" y="648"/>
                  </a:cubicBezTo>
                  <a:cubicBezTo>
                    <a:pt x="530" y="639"/>
                    <a:pt x="667" y="491"/>
                    <a:pt x="657" y="315"/>
                  </a:cubicBezTo>
                  <a:cubicBezTo>
                    <a:pt x="648" y="135"/>
                    <a:pt x="510" y="1"/>
                    <a:pt x="332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5"/>
            <p:cNvSpPr/>
            <p:nvPr/>
          </p:nvSpPr>
          <p:spPr>
            <a:xfrm>
              <a:off x="3610689" y="1230564"/>
              <a:ext cx="107782" cy="104874"/>
            </a:xfrm>
            <a:custGeom>
              <a:avLst/>
              <a:gdLst/>
              <a:ahLst/>
              <a:cxnLst/>
              <a:rect l="l" t="t" r="r" b="b"/>
              <a:pathLst>
                <a:path w="667" h="649" extrusionOk="0">
                  <a:moveTo>
                    <a:pt x="341" y="0"/>
                  </a:moveTo>
                  <a:cubicBezTo>
                    <a:pt x="336" y="0"/>
                    <a:pt x="330" y="0"/>
                    <a:pt x="324" y="1"/>
                  </a:cubicBezTo>
                  <a:cubicBezTo>
                    <a:pt x="138" y="11"/>
                    <a:pt x="1" y="158"/>
                    <a:pt x="11" y="334"/>
                  </a:cubicBezTo>
                  <a:cubicBezTo>
                    <a:pt x="20" y="514"/>
                    <a:pt x="157" y="648"/>
                    <a:pt x="334" y="648"/>
                  </a:cubicBezTo>
                  <a:cubicBezTo>
                    <a:pt x="340" y="648"/>
                    <a:pt x="347" y="648"/>
                    <a:pt x="353" y="648"/>
                  </a:cubicBezTo>
                  <a:cubicBezTo>
                    <a:pt x="530" y="638"/>
                    <a:pt x="667" y="491"/>
                    <a:pt x="657" y="305"/>
                  </a:cubicBezTo>
                  <a:cubicBezTo>
                    <a:pt x="648" y="134"/>
                    <a:pt x="510" y="0"/>
                    <a:pt x="34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5"/>
            <p:cNvSpPr/>
            <p:nvPr/>
          </p:nvSpPr>
          <p:spPr>
            <a:xfrm>
              <a:off x="3588551" y="1398458"/>
              <a:ext cx="106328" cy="104712"/>
            </a:xfrm>
            <a:custGeom>
              <a:avLst/>
              <a:gdLst/>
              <a:ahLst/>
              <a:cxnLst/>
              <a:rect l="l" t="t" r="r" b="b"/>
              <a:pathLst>
                <a:path w="658" h="648" extrusionOk="0">
                  <a:moveTo>
                    <a:pt x="331" y="0"/>
                  </a:moveTo>
                  <a:cubicBezTo>
                    <a:pt x="325" y="0"/>
                    <a:pt x="320" y="0"/>
                    <a:pt x="314" y="0"/>
                  </a:cubicBezTo>
                  <a:cubicBezTo>
                    <a:pt x="138" y="0"/>
                    <a:pt x="0" y="157"/>
                    <a:pt x="11" y="334"/>
                  </a:cubicBezTo>
                  <a:cubicBezTo>
                    <a:pt x="20" y="510"/>
                    <a:pt x="167" y="647"/>
                    <a:pt x="344" y="647"/>
                  </a:cubicBezTo>
                  <a:cubicBezTo>
                    <a:pt x="520" y="638"/>
                    <a:pt x="657" y="481"/>
                    <a:pt x="657" y="305"/>
                  </a:cubicBezTo>
                  <a:cubicBezTo>
                    <a:pt x="647" y="134"/>
                    <a:pt x="500" y="0"/>
                    <a:pt x="33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5"/>
            <p:cNvSpPr/>
            <p:nvPr/>
          </p:nvSpPr>
          <p:spPr>
            <a:xfrm>
              <a:off x="3976534" y="1305058"/>
              <a:ext cx="106166" cy="104712"/>
            </a:xfrm>
            <a:custGeom>
              <a:avLst/>
              <a:gdLst/>
              <a:ahLst/>
              <a:cxnLst/>
              <a:rect l="l" t="t" r="r" b="b"/>
              <a:pathLst>
                <a:path w="657" h="648" extrusionOk="0">
                  <a:moveTo>
                    <a:pt x="333" y="0"/>
                  </a:moveTo>
                  <a:cubicBezTo>
                    <a:pt x="326" y="0"/>
                    <a:pt x="320" y="0"/>
                    <a:pt x="314" y="1"/>
                  </a:cubicBezTo>
                  <a:cubicBezTo>
                    <a:pt x="138" y="10"/>
                    <a:pt x="1" y="158"/>
                    <a:pt x="1" y="334"/>
                  </a:cubicBezTo>
                  <a:cubicBezTo>
                    <a:pt x="10" y="514"/>
                    <a:pt x="157" y="648"/>
                    <a:pt x="326" y="648"/>
                  </a:cubicBezTo>
                  <a:cubicBezTo>
                    <a:pt x="332" y="648"/>
                    <a:pt x="337" y="648"/>
                    <a:pt x="343" y="647"/>
                  </a:cubicBezTo>
                  <a:cubicBezTo>
                    <a:pt x="520" y="637"/>
                    <a:pt x="657" y="491"/>
                    <a:pt x="647" y="304"/>
                  </a:cubicBezTo>
                  <a:cubicBezTo>
                    <a:pt x="637" y="134"/>
                    <a:pt x="501" y="0"/>
                    <a:pt x="333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5"/>
            <p:cNvSpPr/>
            <p:nvPr/>
          </p:nvSpPr>
          <p:spPr>
            <a:xfrm>
              <a:off x="3745295" y="1571039"/>
              <a:ext cx="106328" cy="104874"/>
            </a:xfrm>
            <a:custGeom>
              <a:avLst/>
              <a:gdLst/>
              <a:ahLst/>
              <a:cxnLst/>
              <a:rect l="l" t="t" r="r" b="b"/>
              <a:pathLst>
                <a:path w="658" h="649" extrusionOk="0">
                  <a:moveTo>
                    <a:pt x="333" y="0"/>
                  </a:moveTo>
                  <a:cubicBezTo>
                    <a:pt x="327" y="0"/>
                    <a:pt x="321" y="1"/>
                    <a:pt x="314" y="1"/>
                  </a:cubicBezTo>
                  <a:cubicBezTo>
                    <a:pt x="138" y="10"/>
                    <a:pt x="1" y="158"/>
                    <a:pt x="1" y="344"/>
                  </a:cubicBezTo>
                  <a:cubicBezTo>
                    <a:pt x="10" y="514"/>
                    <a:pt x="157" y="648"/>
                    <a:pt x="326" y="648"/>
                  </a:cubicBezTo>
                  <a:cubicBezTo>
                    <a:pt x="332" y="648"/>
                    <a:pt x="338" y="648"/>
                    <a:pt x="343" y="648"/>
                  </a:cubicBezTo>
                  <a:cubicBezTo>
                    <a:pt x="520" y="638"/>
                    <a:pt x="657" y="491"/>
                    <a:pt x="648" y="315"/>
                  </a:cubicBezTo>
                  <a:cubicBezTo>
                    <a:pt x="638" y="135"/>
                    <a:pt x="501" y="0"/>
                    <a:pt x="333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5"/>
            <p:cNvSpPr/>
            <p:nvPr/>
          </p:nvSpPr>
          <p:spPr>
            <a:xfrm>
              <a:off x="3783431" y="1729399"/>
              <a:ext cx="90330" cy="89037"/>
            </a:xfrm>
            <a:custGeom>
              <a:avLst/>
              <a:gdLst/>
              <a:ahLst/>
              <a:cxnLst/>
              <a:rect l="l" t="t" r="r" b="b"/>
              <a:pathLst>
                <a:path w="559" h="551" extrusionOk="0">
                  <a:moveTo>
                    <a:pt x="283" y="0"/>
                  </a:moveTo>
                  <a:cubicBezTo>
                    <a:pt x="277" y="0"/>
                    <a:pt x="271" y="0"/>
                    <a:pt x="264" y="1"/>
                  </a:cubicBezTo>
                  <a:cubicBezTo>
                    <a:pt x="118" y="1"/>
                    <a:pt x="0" y="138"/>
                    <a:pt x="0" y="285"/>
                  </a:cubicBezTo>
                  <a:cubicBezTo>
                    <a:pt x="9" y="436"/>
                    <a:pt x="128" y="550"/>
                    <a:pt x="276" y="550"/>
                  </a:cubicBezTo>
                  <a:cubicBezTo>
                    <a:pt x="282" y="550"/>
                    <a:pt x="288" y="550"/>
                    <a:pt x="294" y="550"/>
                  </a:cubicBezTo>
                  <a:cubicBezTo>
                    <a:pt x="441" y="539"/>
                    <a:pt x="558" y="412"/>
                    <a:pt x="558" y="265"/>
                  </a:cubicBezTo>
                  <a:cubicBezTo>
                    <a:pt x="549" y="115"/>
                    <a:pt x="431" y="0"/>
                    <a:pt x="283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5"/>
            <p:cNvSpPr/>
            <p:nvPr/>
          </p:nvSpPr>
          <p:spPr>
            <a:xfrm>
              <a:off x="4060400" y="1556819"/>
              <a:ext cx="91946" cy="90492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65" y="0"/>
                  </a:moveTo>
                  <a:cubicBezTo>
                    <a:pt x="118" y="11"/>
                    <a:pt x="1" y="138"/>
                    <a:pt x="11" y="294"/>
                  </a:cubicBezTo>
                  <a:cubicBezTo>
                    <a:pt x="11" y="442"/>
                    <a:pt x="148" y="559"/>
                    <a:pt x="294" y="559"/>
                  </a:cubicBezTo>
                  <a:cubicBezTo>
                    <a:pt x="451" y="549"/>
                    <a:pt x="569" y="422"/>
                    <a:pt x="559" y="265"/>
                  </a:cubicBezTo>
                  <a:cubicBezTo>
                    <a:pt x="549" y="118"/>
                    <a:pt x="422" y="0"/>
                    <a:pt x="265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5"/>
            <p:cNvSpPr/>
            <p:nvPr/>
          </p:nvSpPr>
          <p:spPr>
            <a:xfrm>
              <a:off x="2913905" y="1027927"/>
              <a:ext cx="1151185" cy="816365"/>
            </a:xfrm>
            <a:custGeom>
              <a:avLst/>
              <a:gdLst/>
              <a:ahLst/>
              <a:cxnLst/>
              <a:rect l="l" t="t" r="r" b="b"/>
              <a:pathLst>
                <a:path w="7124" h="5052" extrusionOk="0">
                  <a:moveTo>
                    <a:pt x="1" y="0"/>
                  </a:moveTo>
                  <a:cubicBezTo>
                    <a:pt x="677" y="961"/>
                    <a:pt x="932" y="2195"/>
                    <a:pt x="697" y="3342"/>
                  </a:cubicBezTo>
                  <a:cubicBezTo>
                    <a:pt x="854" y="3289"/>
                    <a:pt x="1020" y="3262"/>
                    <a:pt x="1187" y="3262"/>
                  </a:cubicBezTo>
                  <a:cubicBezTo>
                    <a:pt x="1479" y="3262"/>
                    <a:pt x="1774" y="3343"/>
                    <a:pt x="2030" y="3499"/>
                  </a:cubicBezTo>
                  <a:cubicBezTo>
                    <a:pt x="2422" y="3744"/>
                    <a:pt x="2912" y="4479"/>
                    <a:pt x="2980" y="4930"/>
                  </a:cubicBezTo>
                  <a:cubicBezTo>
                    <a:pt x="3568" y="4567"/>
                    <a:pt x="3764" y="4586"/>
                    <a:pt x="4440" y="4410"/>
                  </a:cubicBezTo>
                  <a:cubicBezTo>
                    <a:pt x="4503" y="4395"/>
                    <a:pt x="4570" y="4388"/>
                    <a:pt x="4641" y="4388"/>
                  </a:cubicBezTo>
                  <a:cubicBezTo>
                    <a:pt x="5243" y="4388"/>
                    <a:pt x="6098" y="4896"/>
                    <a:pt x="6616" y="5028"/>
                  </a:cubicBezTo>
                  <a:cubicBezTo>
                    <a:pt x="6685" y="5044"/>
                    <a:pt x="6746" y="5051"/>
                    <a:pt x="6797" y="5051"/>
                  </a:cubicBezTo>
                  <a:cubicBezTo>
                    <a:pt x="7124" y="5051"/>
                    <a:pt x="7095" y="4753"/>
                    <a:pt x="6782" y="4440"/>
                  </a:cubicBezTo>
                  <a:cubicBezTo>
                    <a:pt x="6459" y="4116"/>
                    <a:pt x="6096" y="3528"/>
                    <a:pt x="5900" y="3107"/>
                  </a:cubicBezTo>
                  <a:cubicBezTo>
                    <a:pt x="5832" y="2960"/>
                    <a:pt x="5773" y="2097"/>
                    <a:pt x="5793" y="1588"/>
                  </a:cubicBezTo>
                  <a:lnTo>
                    <a:pt x="5793" y="1588"/>
                  </a:lnTo>
                  <a:cubicBezTo>
                    <a:pt x="5426" y="1771"/>
                    <a:pt x="5032" y="1926"/>
                    <a:pt x="4671" y="1926"/>
                  </a:cubicBezTo>
                  <a:cubicBezTo>
                    <a:pt x="4510" y="1926"/>
                    <a:pt x="4356" y="1896"/>
                    <a:pt x="4215" y="1823"/>
                  </a:cubicBezTo>
                  <a:cubicBezTo>
                    <a:pt x="3744" y="1598"/>
                    <a:pt x="3489" y="755"/>
                    <a:pt x="3558" y="246"/>
                  </a:cubicBezTo>
                  <a:lnTo>
                    <a:pt x="3558" y="246"/>
                  </a:lnTo>
                  <a:cubicBezTo>
                    <a:pt x="3364" y="473"/>
                    <a:pt x="2924" y="568"/>
                    <a:pt x="2530" y="568"/>
                  </a:cubicBezTo>
                  <a:cubicBezTo>
                    <a:pt x="2347" y="568"/>
                    <a:pt x="2173" y="547"/>
                    <a:pt x="2039" y="510"/>
                  </a:cubicBezTo>
                  <a:cubicBezTo>
                    <a:pt x="1285" y="314"/>
                    <a:pt x="746" y="265"/>
                    <a:pt x="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5"/>
            <p:cNvSpPr/>
            <p:nvPr/>
          </p:nvSpPr>
          <p:spPr>
            <a:xfrm>
              <a:off x="2988399" y="1087555"/>
              <a:ext cx="1007368" cy="718117"/>
            </a:xfrm>
            <a:custGeom>
              <a:avLst/>
              <a:gdLst/>
              <a:ahLst/>
              <a:cxnLst/>
              <a:rect l="l" t="t" r="r" b="b"/>
              <a:pathLst>
                <a:path w="6234" h="4444" extrusionOk="0">
                  <a:moveTo>
                    <a:pt x="52" y="0"/>
                  </a:moveTo>
                  <a:cubicBezTo>
                    <a:pt x="35" y="0"/>
                    <a:pt x="18" y="9"/>
                    <a:pt x="10" y="23"/>
                  </a:cubicBezTo>
                  <a:cubicBezTo>
                    <a:pt x="1" y="43"/>
                    <a:pt x="1" y="63"/>
                    <a:pt x="20" y="82"/>
                  </a:cubicBezTo>
                  <a:cubicBezTo>
                    <a:pt x="706" y="494"/>
                    <a:pt x="1343" y="1014"/>
                    <a:pt x="1961" y="1504"/>
                  </a:cubicBezTo>
                  <a:cubicBezTo>
                    <a:pt x="2303" y="1787"/>
                    <a:pt x="2666" y="2072"/>
                    <a:pt x="3028" y="2346"/>
                  </a:cubicBezTo>
                  <a:cubicBezTo>
                    <a:pt x="3303" y="2552"/>
                    <a:pt x="3538" y="2708"/>
                    <a:pt x="3764" y="2836"/>
                  </a:cubicBezTo>
                  <a:cubicBezTo>
                    <a:pt x="3910" y="2934"/>
                    <a:pt x="4067" y="3013"/>
                    <a:pt x="4214" y="3091"/>
                  </a:cubicBezTo>
                  <a:cubicBezTo>
                    <a:pt x="4391" y="3189"/>
                    <a:pt x="4567" y="3277"/>
                    <a:pt x="4733" y="3385"/>
                  </a:cubicBezTo>
                  <a:cubicBezTo>
                    <a:pt x="5047" y="3581"/>
                    <a:pt x="5351" y="3806"/>
                    <a:pt x="5635" y="4032"/>
                  </a:cubicBezTo>
                  <a:lnTo>
                    <a:pt x="6164" y="4433"/>
                  </a:lnTo>
                  <a:cubicBezTo>
                    <a:pt x="6164" y="4443"/>
                    <a:pt x="6174" y="4443"/>
                    <a:pt x="6184" y="4443"/>
                  </a:cubicBezTo>
                  <a:cubicBezTo>
                    <a:pt x="6203" y="4443"/>
                    <a:pt x="6214" y="4443"/>
                    <a:pt x="6223" y="4433"/>
                  </a:cubicBezTo>
                  <a:cubicBezTo>
                    <a:pt x="6233" y="4413"/>
                    <a:pt x="6233" y="4384"/>
                    <a:pt x="6214" y="4365"/>
                  </a:cubicBezTo>
                  <a:lnTo>
                    <a:pt x="5694" y="3963"/>
                  </a:lnTo>
                  <a:cubicBezTo>
                    <a:pt x="5400" y="3738"/>
                    <a:pt x="5096" y="3512"/>
                    <a:pt x="4773" y="3307"/>
                  </a:cubicBezTo>
                  <a:cubicBezTo>
                    <a:pt x="4606" y="3209"/>
                    <a:pt x="4430" y="3111"/>
                    <a:pt x="4254" y="3022"/>
                  </a:cubicBezTo>
                  <a:cubicBezTo>
                    <a:pt x="4106" y="2934"/>
                    <a:pt x="3950" y="2856"/>
                    <a:pt x="3803" y="2767"/>
                  </a:cubicBezTo>
                  <a:cubicBezTo>
                    <a:pt x="3587" y="2640"/>
                    <a:pt x="3352" y="2483"/>
                    <a:pt x="3078" y="2277"/>
                  </a:cubicBezTo>
                  <a:cubicBezTo>
                    <a:pt x="2715" y="2003"/>
                    <a:pt x="2353" y="1719"/>
                    <a:pt x="2009" y="1445"/>
                  </a:cubicBezTo>
                  <a:cubicBezTo>
                    <a:pt x="1392" y="945"/>
                    <a:pt x="755" y="426"/>
                    <a:pt x="69" y="4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5"/>
            <p:cNvSpPr/>
            <p:nvPr/>
          </p:nvSpPr>
          <p:spPr>
            <a:xfrm>
              <a:off x="3107169" y="1153000"/>
              <a:ext cx="342253" cy="332719"/>
            </a:xfrm>
            <a:custGeom>
              <a:avLst/>
              <a:gdLst/>
              <a:ahLst/>
              <a:cxnLst/>
              <a:rect l="l" t="t" r="r" b="b"/>
              <a:pathLst>
                <a:path w="2118" h="2059" extrusionOk="0">
                  <a:moveTo>
                    <a:pt x="2078" y="1"/>
                  </a:moveTo>
                  <a:cubicBezTo>
                    <a:pt x="2058" y="1"/>
                    <a:pt x="2039" y="10"/>
                    <a:pt x="2029" y="40"/>
                  </a:cubicBezTo>
                  <a:lnTo>
                    <a:pt x="1686" y="1441"/>
                  </a:lnTo>
                  <a:cubicBezTo>
                    <a:pt x="1657" y="1451"/>
                    <a:pt x="1578" y="1461"/>
                    <a:pt x="1509" y="1480"/>
                  </a:cubicBezTo>
                  <a:cubicBezTo>
                    <a:pt x="1137" y="1559"/>
                    <a:pt x="353" y="1726"/>
                    <a:pt x="20" y="1980"/>
                  </a:cubicBezTo>
                  <a:cubicBezTo>
                    <a:pt x="0" y="2000"/>
                    <a:pt x="0" y="2020"/>
                    <a:pt x="11" y="2039"/>
                  </a:cubicBezTo>
                  <a:cubicBezTo>
                    <a:pt x="20" y="2049"/>
                    <a:pt x="30" y="2059"/>
                    <a:pt x="40" y="2059"/>
                  </a:cubicBezTo>
                  <a:cubicBezTo>
                    <a:pt x="50" y="2059"/>
                    <a:pt x="59" y="2059"/>
                    <a:pt x="69" y="2049"/>
                  </a:cubicBezTo>
                  <a:cubicBezTo>
                    <a:pt x="392" y="1813"/>
                    <a:pt x="1157" y="1637"/>
                    <a:pt x="1529" y="1559"/>
                  </a:cubicBezTo>
                  <a:cubicBezTo>
                    <a:pt x="1755" y="1510"/>
                    <a:pt x="1755" y="1510"/>
                    <a:pt x="1764" y="1480"/>
                  </a:cubicBezTo>
                  <a:lnTo>
                    <a:pt x="2108" y="60"/>
                  </a:lnTo>
                  <a:cubicBezTo>
                    <a:pt x="2117" y="30"/>
                    <a:pt x="2108" y="10"/>
                    <a:pt x="2078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5"/>
            <p:cNvSpPr/>
            <p:nvPr/>
          </p:nvSpPr>
          <p:spPr>
            <a:xfrm>
              <a:off x="3085031" y="1165765"/>
              <a:ext cx="145756" cy="137838"/>
            </a:xfrm>
            <a:custGeom>
              <a:avLst/>
              <a:gdLst/>
              <a:ahLst/>
              <a:cxnLst/>
              <a:rect l="l" t="t" r="r" b="b"/>
              <a:pathLst>
                <a:path w="902" h="853" extrusionOk="0">
                  <a:moveTo>
                    <a:pt x="863" y="0"/>
                  </a:moveTo>
                  <a:cubicBezTo>
                    <a:pt x="834" y="0"/>
                    <a:pt x="814" y="10"/>
                    <a:pt x="814" y="40"/>
                  </a:cubicBezTo>
                  <a:lnTo>
                    <a:pt x="784" y="432"/>
                  </a:lnTo>
                  <a:cubicBezTo>
                    <a:pt x="784" y="461"/>
                    <a:pt x="775" y="480"/>
                    <a:pt x="775" y="490"/>
                  </a:cubicBezTo>
                  <a:cubicBezTo>
                    <a:pt x="745" y="500"/>
                    <a:pt x="608" y="549"/>
                    <a:pt x="490" y="588"/>
                  </a:cubicBezTo>
                  <a:cubicBezTo>
                    <a:pt x="246" y="667"/>
                    <a:pt x="69" y="735"/>
                    <a:pt x="20" y="774"/>
                  </a:cubicBezTo>
                  <a:cubicBezTo>
                    <a:pt x="0" y="784"/>
                    <a:pt x="0" y="813"/>
                    <a:pt x="20" y="833"/>
                  </a:cubicBezTo>
                  <a:cubicBezTo>
                    <a:pt x="20" y="843"/>
                    <a:pt x="39" y="853"/>
                    <a:pt x="50" y="853"/>
                  </a:cubicBezTo>
                  <a:cubicBezTo>
                    <a:pt x="59" y="853"/>
                    <a:pt x="69" y="843"/>
                    <a:pt x="79" y="843"/>
                  </a:cubicBezTo>
                  <a:cubicBezTo>
                    <a:pt x="118" y="804"/>
                    <a:pt x="353" y="726"/>
                    <a:pt x="520" y="667"/>
                  </a:cubicBezTo>
                  <a:cubicBezTo>
                    <a:pt x="745" y="598"/>
                    <a:pt x="814" y="569"/>
                    <a:pt x="834" y="549"/>
                  </a:cubicBezTo>
                  <a:cubicBezTo>
                    <a:pt x="863" y="519"/>
                    <a:pt x="863" y="471"/>
                    <a:pt x="863" y="441"/>
                  </a:cubicBezTo>
                  <a:lnTo>
                    <a:pt x="902" y="40"/>
                  </a:lnTo>
                  <a:cubicBezTo>
                    <a:pt x="902" y="20"/>
                    <a:pt x="882" y="0"/>
                    <a:pt x="863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5"/>
            <p:cNvSpPr/>
            <p:nvPr/>
          </p:nvSpPr>
          <p:spPr>
            <a:xfrm>
              <a:off x="3404821" y="1382622"/>
              <a:ext cx="128466" cy="153836"/>
            </a:xfrm>
            <a:custGeom>
              <a:avLst/>
              <a:gdLst/>
              <a:ahLst/>
              <a:cxnLst/>
              <a:rect l="l" t="t" r="r" b="b"/>
              <a:pathLst>
                <a:path w="795" h="952" extrusionOk="0">
                  <a:moveTo>
                    <a:pt x="677" y="0"/>
                  </a:moveTo>
                  <a:cubicBezTo>
                    <a:pt x="647" y="0"/>
                    <a:pt x="628" y="20"/>
                    <a:pt x="628" y="50"/>
                  </a:cubicBezTo>
                  <a:cubicBezTo>
                    <a:pt x="638" y="246"/>
                    <a:pt x="658" y="451"/>
                    <a:pt x="697" y="647"/>
                  </a:cubicBezTo>
                  <a:cubicBezTo>
                    <a:pt x="462" y="686"/>
                    <a:pt x="236" y="765"/>
                    <a:pt x="30" y="873"/>
                  </a:cubicBezTo>
                  <a:cubicBezTo>
                    <a:pt x="11" y="882"/>
                    <a:pt x="1" y="912"/>
                    <a:pt x="11" y="932"/>
                  </a:cubicBezTo>
                  <a:cubicBezTo>
                    <a:pt x="20" y="941"/>
                    <a:pt x="30" y="951"/>
                    <a:pt x="50" y="951"/>
                  </a:cubicBezTo>
                  <a:lnTo>
                    <a:pt x="70" y="951"/>
                  </a:lnTo>
                  <a:cubicBezTo>
                    <a:pt x="285" y="834"/>
                    <a:pt x="520" y="765"/>
                    <a:pt x="756" y="726"/>
                  </a:cubicBezTo>
                  <a:cubicBezTo>
                    <a:pt x="765" y="726"/>
                    <a:pt x="775" y="716"/>
                    <a:pt x="785" y="706"/>
                  </a:cubicBezTo>
                  <a:cubicBezTo>
                    <a:pt x="795" y="697"/>
                    <a:pt x="795" y="686"/>
                    <a:pt x="795" y="677"/>
                  </a:cubicBezTo>
                  <a:cubicBezTo>
                    <a:pt x="745" y="471"/>
                    <a:pt x="716" y="255"/>
                    <a:pt x="716" y="40"/>
                  </a:cubicBezTo>
                  <a:cubicBezTo>
                    <a:pt x="716" y="20"/>
                    <a:pt x="697" y="0"/>
                    <a:pt x="677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5"/>
            <p:cNvSpPr/>
            <p:nvPr/>
          </p:nvSpPr>
          <p:spPr>
            <a:xfrm>
              <a:off x="3430191" y="1339316"/>
              <a:ext cx="380227" cy="407698"/>
            </a:xfrm>
            <a:custGeom>
              <a:avLst/>
              <a:gdLst/>
              <a:ahLst/>
              <a:cxnLst/>
              <a:rect l="l" t="t" r="r" b="b"/>
              <a:pathLst>
                <a:path w="2353" h="2523" extrusionOk="0">
                  <a:moveTo>
                    <a:pt x="2301" y="0"/>
                  </a:moveTo>
                  <a:cubicBezTo>
                    <a:pt x="2284" y="0"/>
                    <a:pt x="2271" y="10"/>
                    <a:pt x="2264" y="24"/>
                  </a:cubicBezTo>
                  <a:lnTo>
                    <a:pt x="1716" y="1592"/>
                  </a:lnTo>
                  <a:cubicBezTo>
                    <a:pt x="1696" y="1587"/>
                    <a:pt x="1674" y="1585"/>
                    <a:pt x="1650" y="1585"/>
                  </a:cubicBezTo>
                  <a:cubicBezTo>
                    <a:pt x="1240" y="1585"/>
                    <a:pt x="224" y="2185"/>
                    <a:pt x="20" y="2454"/>
                  </a:cubicBezTo>
                  <a:cubicBezTo>
                    <a:pt x="0" y="2464"/>
                    <a:pt x="11" y="2493"/>
                    <a:pt x="30" y="2513"/>
                  </a:cubicBezTo>
                  <a:cubicBezTo>
                    <a:pt x="30" y="2513"/>
                    <a:pt x="40" y="2522"/>
                    <a:pt x="50" y="2522"/>
                  </a:cubicBezTo>
                  <a:cubicBezTo>
                    <a:pt x="69" y="2522"/>
                    <a:pt x="79" y="2513"/>
                    <a:pt x="89" y="2503"/>
                  </a:cubicBezTo>
                  <a:cubicBezTo>
                    <a:pt x="313" y="2215"/>
                    <a:pt x="1319" y="1665"/>
                    <a:pt x="1644" y="1665"/>
                  </a:cubicBezTo>
                  <a:cubicBezTo>
                    <a:pt x="1674" y="1665"/>
                    <a:pt x="1698" y="1670"/>
                    <a:pt x="1716" y="1680"/>
                  </a:cubicBezTo>
                  <a:cubicBezTo>
                    <a:pt x="1725" y="1690"/>
                    <a:pt x="1745" y="1690"/>
                    <a:pt x="1755" y="1690"/>
                  </a:cubicBezTo>
                  <a:lnTo>
                    <a:pt x="1784" y="1660"/>
                  </a:lnTo>
                  <a:lnTo>
                    <a:pt x="2343" y="53"/>
                  </a:lnTo>
                  <a:cubicBezTo>
                    <a:pt x="2352" y="33"/>
                    <a:pt x="2343" y="4"/>
                    <a:pt x="2323" y="4"/>
                  </a:cubicBezTo>
                  <a:cubicBezTo>
                    <a:pt x="2315" y="2"/>
                    <a:pt x="2308" y="0"/>
                    <a:pt x="2301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5"/>
            <p:cNvSpPr/>
            <p:nvPr/>
          </p:nvSpPr>
          <p:spPr>
            <a:xfrm>
              <a:off x="3724773" y="1581542"/>
              <a:ext cx="122002" cy="114731"/>
            </a:xfrm>
            <a:custGeom>
              <a:avLst/>
              <a:gdLst/>
              <a:ahLst/>
              <a:cxnLst/>
              <a:rect l="l" t="t" r="r" b="b"/>
              <a:pathLst>
                <a:path w="755" h="710" extrusionOk="0">
                  <a:moveTo>
                    <a:pt x="525" y="1"/>
                  </a:moveTo>
                  <a:cubicBezTo>
                    <a:pt x="520" y="1"/>
                    <a:pt x="514" y="2"/>
                    <a:pt x="510" y="4"/>
                  </a:cubicBezTo>
                  <a:cubicBezTo>
                    <a:pt x="490" y="14"/>
                    <a:pt x="470" y="34"/>
                    <a:pt x="481" y="54"/>
                  </a:cubicBezTo>
                  <a:cubicBezTo>
                    <a:pt x="539" y="230"/>
                    <a:pt x="598" y="406"/>
                    <a:pt x="647" y="592"/>
                  </a:cubicBezTo>
                  <a:cubicBezTo>
                    <a:pt x="553" y="571"/>
                    <a:pt x="453" y="561"/>
                    <a:pt x="353" y="561"/>
                  </a:cubicBezTo>
                  <a:cubicBezTo>
                    <a:pt x="267" y="561"/>
                    <a:pt x="180" y="569"/>
                    <a:pt x="98" y="583"/>
                  </a:cubicBezTo>
                  <a:cubicBezTo>
                    <a:pt x="30" y="592"/>
                    <a:pt x="10" y="631"/>
                    <a:pt x="10" y="651"/>
                  </a:cubicBezTo>
                  <a:cubicBezTo>
                    <a:pt x="0" y="681"/>
                    <a:pt x="20" y="700"/>
                    <a:pt x="39" y="710"/>
                  </a:cubicBezTo>
                  <a:lnTo>
                    <a:pt x="49" y="710"/>
                  </a:lnTo>
                  <a:cubicBezTo>
                    <a:pt x="69" y="710"/>
                    <a:pt x="78" y="700"/>
                    <a:pt x="89" y="671"/>
                  </a:cubicBezTo>
                  <a:lnTo>
                    <a:pt x="108" y="671"/>
                  </a:lnTo>
                  <a:cubicBezTo>
                    <a:pt x="199" y="657"/>
                    <a:pt x="292" y="650"/>
                    <a:pt x="383" y="650"/>
                  </a:cubicBezTo>
                  <a:cubicBezTo>
                    <a:pt x="490" y="650"/>
                    <a:pt x="596" y="660"/>
                    <a:pt x="696" y="681"/>
                  </a:cubicBezTo>
                  <a:cubicBezTo>
                    <a:pt x="702" y="683"/>
                    <a:pt x="707" y="685"/>
                    <a:pt x="711" y="685"/>
                  </a:cubicBezTo>
                  <a:cubicBezTo>
                    <a:pt x="721" y="685"/>
                    <a:pt x="728" y="678"/>
                    <a:pt x="735" y="671"/>
                  </a:cubicBezTo>
                  <a:cubicBezTo>
                    <a:pt x="755" y="661"/>
                    <a:pt x="755" y="642"/>
                    <a:pt x="745" y="631"/>
                  </a:cubicBezTo>
                  <a:cubicBezTo>
                    <a:pt x="696" y="435"/>
                    <a:pt x="627" y="230"/>
                    <a:pt x="559" y="34"/>
                  </a:cubicBezTo>
                  <a:cubicBezTo>
                    <a:pt x="559" y="12"/>
                    <a:pt x="542" y="1"/>
                    <a:pt x="525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5"/>
            <p:cNvSpPr/>
            <p:nvPr/>
          </p:nvSpPr>
          <p:spPr>
            <a:xfrm>
              <a:off x="6383446" y="2789930"/>
              <a:ext cx="286665" cy="602417"/>
            </a:xfrm>
            <a:custGeom>
              <a:avLst/>
              <a:gdLst/>
              <a:ahLst/>
              <a:cxnLst/>
              <a:rect l="l" t="t" r="r" b="b"/>
              <a:pathLst>
                <a:path w="1774" h="3728" extrusionOk="0">
                  <a:moveTo>
                    <a:pt x="1215" y="1"/>
                  </a:moveTo>
                  <a:cubicBezTo>
                    <a:pt x="1193" y="1"/>
                    <a:pt x="1171" y="8"/>
                    <a:pt x="1157" y="23"/>
                  </a:cubicBezTo>
                  <a:cubicBezTo>
                    <a:pt x="1117" y="52"/>
                    <a:pt x="1117" y="111"/>
                    <a:pt x="1146" y="141"/>
                  </a:cubicBezTo>
                  <a:cubicBezTo>
                    <a:pt x="1284" y="278"/>
                    <a:pt x="1342" y="474"/>
                    <a:pt x="1382" y="670"/>
                  </a:cubicBezTo>
                  <a:cubicBezTo>
                    <a:pt x="1568" y="1502"/>
                    <a:pt x="1538" y="2365"/>
                    <a:pt x="1470" y="3218"/>
                  </a:cubicBezTo>
                  <a:cubicBezTo>
                    <a:pt x="1215" y="2639"/>
                    <a:pt x="725" y="2159"/>
                    <a:pt x="127" y="1944"/>
                  </a:cubicBezTo>
                  <a:cubicBezTo>
                    <a:pt x="115" y="1939"/>
                    <a:pt x="102" y="1936"/>
                    <a:pt x="90" y="1936"/>
                  </a:cubicBezTo>
                  <a:cubicBezTo>
                    <a:pt x="56" y="1936"/>
                    <a:pt x="27" y="1956"/>
                    <a:pt x="20" y="1992"/>
                  </a:cubicBezTo>
                  <a:cubicBezTo>
                    <a:pt x="0" y="2031"/>
                    <a:pt x="20" y="2081"/>
                    <a:pt x="69" y="2100"/>
                  </a:cubicBezTo>
                  <a:cubicBezTo>
                    <a:pt x="745" y="2345"/>
                    <a:pt x="1284" y="2963"/>
                    <a:pt x="1440" y="3668"/>
                  </a:cubicBezTo>
                  <a:cubicBezTo>
                    <a:pt x="1451" y="3708"/>
                    <a:pt x="1490" y="3727"/>
                    <a:pt x="1529" y="3727"/>
                  </a:cubicBezTo>
                  <a:cubicBezTo>
                    <a:pt x="1578" y="3727"/>
                    <a:pt x="1607" y="3697"/>
                    <a:pt x="1607" y="3658"/>
                  </a:cubicBezTo>
                  <a:cubicBezTo>
                    <a:pt x="1686" y="2659"/>
                    <a:pt x="1774" y="1630"/>
                    <a:pt x="1549" y="631"/>
                  </a:cubicBezTo>
                  <a:cubicBezTo>
                    <a:pt x="1499" y="415"/>
                    <a:pt x="1431" y="189"/>
                    <a:pt x="1274" y="23"/>
                  </a:cubicBezTo>
                  <a:cubicBezTo>
                    <a:pt x="1259" y="8"/>
                    <a:pt x="1237" y="1"/>
                    <a:pt x="121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5"/>
            <p:cNvSpPr/>
            <p:nvPr/>
          </p:nvSpPr>
          <p:spPr>
            <a:xfrm>
              <a:off x="6497368" y="3014058"/>
              <a:ext cx="133152" cy="352918"/>
            </a:xfrm>
            <a:custGeom>
              <a:avLst/>
              <a:gdLst/>
              <a:ahLst/>
              <a:cxnLst/>
              <a:rect l="l" t="t" r="r" b="b"/>
              <a:pathLst>
                <a:path w="824" h="2184" extrusionOk="0">
                  <a:moveTo>
                    <a:pt x="98" y="0"/>
                  </a:moveTo>
                  <a:cubicBezTo>
                    <a:pt x="86" y="0"/>
                    <a:pt x="73" y="3"/>
                    <a:pt x="60" y="8"/>
                  </a:cubicBezTo>
                  <a:cubicBezTo>
                    <a:pt x="20" y="37"/>
                    <a:pt x="1" y="86"/>
                    <a:pt x="20" y="125"/>
                  </a:cubicBezTo>
                  <a:cubicBezTo>
                    <a:pt x="324" y="753"/>
                    <a:pt x="539" y="1419"/>
                    <a:pt x="648" y="2105"/>
                  </a:cubicBezTo>
                  <a:cubicBezTo>
                    <a:pt x="657" y="2154"/>
                    <a:pt x="687" y="2183"/>
                    <a:pt x="735" y="2183"/>
                  </a:cubicBezTo>
                  <a:lnTo>
                    <a:pt x="746" y="2183"/>
                  </a:lnTo>
                  <a:cubicBezTo>
                    <a:pt x="794" y="2173"/>
                    <a:pt x="824" y="2125"/>
                    <a:pt x="814" y="2085"/>
                  </a:cubicBezTo>
                  <a:cubicBezTo>
                    <a:pt x="706" y="1380"/>
                    <a:pt x="491" y="694"/>
                    <a:pt x="177" y="47"/>
                  </a:cubicBezTo>
                  <a:cubicBezTo>
                    <a:pt x="163" y="18"/>
                    <a:pt x="133" y="0"/>
                    <a:pt x="9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5"/>
            <p:cNvSpPr/>
            <p:nvPr/>
          </p:nvSpPr>
          <p:spPr>
            <a:xfrm>
              <a:off x="6358076" y="3265011"/>
              <a:ext cx="159977" cy="372632"/>
            </a:xfrm>
            <a:custGeom>
              <a:avLst/>
              <a:gdLst/>
              <a:ahLst/>
              <a:cxnLst/>
              <a:rect l="l" t="t" r="r" b="b"/>
              <a:pathLst>
                <a:path w="990" h="2306" extrusionOk="0">
                  <a:moveTo>
                    <a:pt x="93" y="0"/>
                  </a:moveTo>
                  <a:cubicBezTo>
                    <a:pt x="71" y="0"/>
                    <a:pt x="49" y="8"/>
                    <a:pt x="30" y="23"/>
                  </a:cubicBezTo>
                  <a:cubicBezTo>
                    <a:pt x="1" y="62"/>
                    <a:pt x="1" y="111"/>
                    <a:pt x="40" y="140"/>
                  </a:cubicBezTo>
                  <a:cubicBezTo>
                    <a:pt x="412" y="493"/>
                    <a:pt x="686" y="963"/>
                    <a:pt x="813" y="1453"/>
                  </a:cubicBezTo>
                  <a:lnTo>
                    <a:pt x="824" y="2218"/>
                  </a:lnTo>
                  <a:cubicBezTo>
                    <a:pt x="824" y="2266"/>
                    <a:pt x="863" y="2306"/>
                    <a:pt x="911" y="2306"/>
                  </a:cubicBezTo>
                  <a:cubicBezTo>
                    <a:pt x="951" y="2306"/>
                    <a:pt x="990" y="2266"/>
                    <a:pt x="990" y="2218"/>
                  </a:cubicBezTo>
                  <a:lnTo>
                    <a:pt x="980" y="1443"/>
                  </a:lnTo>
                  <a:lnTo>
                    <a:pt x="980" y="1424"/>
                  </a:lnTo>
                  <a:cubicBezTo>
                    <a:pt x="843" y="895"/>
                    <a:pt x="549" y="395"/>
                    <a:pt x="157" y="23"/>
                  </a:cubicBezTo>
                  <a:cubicBezTo>
                    <a:pt x="138" y="8"/>
                    <a:pt x="116" y="0"/>
                    <a:pt x="9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5"/>
            <p:cNvSpPr/>
            <p:nvPr/>
          </p:nvSpPr>
          <p:spPr>
            <a:xfrm>
              <a:off x="6074644" y="3611788"/>
              <a:ext cx="294583" cy="353726"/>
            </a:xfrm>
            <a:custGeom>
              <a:avLst/>
              <a:gdLst/>
              <a:ahLst/>
              <a:cxnLst/>
              <a:rect l="l" t="t" r="r" b="b"/>
              <a:pathLst>
                <a:path w="1823" h="2189" extrusionOk="0">
                  <a:moveTo>
                    <a:pt x="104" y="1"/>
                  </a:moveTo>
                  <a:cubicBezTo>
                    <a:pt x="64" y="1"/>
                    <a:pt x="28" y="21"/>
                    <a:pt x="20" y="62"/>
                  </a:cubicBezTo>
                  <a:cubicBezTo>
                    <a:pt x="0" y="101"/>
                    <a:pt x="30" y="150"/>
                    <a:pt x="69" y="170"/>
                  </a:cubicBezTo>
                  <a:cubicBezTo>
                    <a:pt x="549" y="316"/>
                    <a:pt x="882" y="669"/>
                    <a:pt x="1078" y="944"/>
                  </a:cubicBezTo>
                  <a:cubicBezTo>
                    <a:pt x="1333" y="1306"/>
                    <a:pt x="1509" y="1727"/>
                    <a:pt x="1646" y="2130"/>
                  </a:cubicBezTo>
                  <a:cubicBezTo>
                    <a:pt x="1666" y="2169"/>
                    <a:pt x="1696" y="2188"/>
                    <a:pt x="1735" y="2188"/>
                  </a:cubicBezTo>
                  <a:cubicBezTo>
                    <a:pt x="1744" y="2188"/>
                    <a:pt x="1755" y="2188"/>
                    <a:pt x="1755" y="2178"/>
                  </a:cubicBezTo>
                  <a:cubicBezTo>
                    <a:pt x="1803" y="2169"/>
                    <a:pt x="1823" y="2119"/>
                    <a:pt x="1813" y="2071"/>
                  </a:cubicBezTo>
                  <a:cubicBezTo>
                    <a:pt x="1666" y="1659"/>
                    <a:pt x="1490" y="1228"/>
                    <a:pt x="1215" y="846"/>
                  </a:cubicBezTo>
                  <a:cubicBezTo>
                    <a:pt x="1000" y="552"/>
                    <a:pt x="647" y="170"/>
                    <a:pt x="128" y="3"/>
                  </a:cubicBezTo>
                  <a:cubicBezTo>
                    <a:pt x="120" y="1"/>
                    <a:pt x="112" y="1"/>
                    <a:pt x="10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5"/>
            <p:cNvSpPr/>
            <p:nvPr/>
          </p:nvSpPr>
          <p:spPr>
            <a:xfrm>
              <a:off x="6199716" y="3426119"/>
              <a:ext cx="201183" cy="483970"/>
            </a:xfrm>
            <a:custGeom>
              <a:avLst/>
              <a:gdLst/>
              <a:ahLst/>
              <a:cxnLst/>
              <a:rect l="l" t="t" r="r" b="b"/>
              <a:pathLst>
                <a:path w="1245" h="2995" extrusionOk="0">
                  <a:moveTo>
                    <a:pt x="99" y="0"/>
                  </a:moveTo>
                  <a:cubicBezTo>
                    <a:pt x="78" y="0"/>
                    <a:pt x="57" y="8"/>
                    <a:pt x="40" y="25"/>
                  </a:cubicBezTo>
                  <a:cubicBezTo>
                    <a:pt x="10" y="54"/>
                    <a:pt x="1" y="104"/>
                    <a:pt x="30" y="143"/>
                  </a:cubicBezTo>
                  <a:cubicBezTo>
                    <a:pt x="343" y="515"/>
                    <a:pt x="578" y="966"/>
                    <a:pt x="716" y="1436"/>
                  </a:cubicBezTo>
                  <a:lnTo>
                    <a:pt x="774" y="1701"/>
                  </a:lnTo>
                  <a:cubicBezTo>
                    <a:pt x="804" y="1799"/>
                    <a:pt x="824" y="1907"/>
                    <a:pt x="863" y="2014"/>
                  </a:cubicBezTo>
                  <a:cubicBezTo>
                    <a:pt x="883" y="2083"/>
                    <a:pt x="902" y="2151"/>
                    <a:pt x="922" y="2210"/>
                  </a:cubicBezTo>
                  <a:cubicBezTo>
                    <a:pt x="1000" y="2445"/>
                    <a:pt x="1068" y="2671"/>
                    <a:pt x="1049" y="2896"/>
                  </a:cubicBezTo>
                  <a:cubicBezTo>
                    <a:pt x="1039" y="2945"/>
                    <a:pt x="1079" y="2985"/>
                    <a:pt x="1118" y="2994"/>
                  </a:cubicBezTo>
                  <a:lnTo>
                    <a:pt x="1127" y="2994"/>
                  </a:lnTo>
                  <a:cubicBezTo>
                    <a:pt x="1177" y="2994"/>
                    <a:pt x="1216" y="2965"/>
                    <a:pt x="1216" y="2916"/>
                  </a:cubicBezTo>
                  <a:cubicBezTo>
                    <a:pt x="1245" y="2651"/>
                    <a:pt x="1166" y="2406"/>
                    <a:pt x="1079" y="2162"/>
                  </a:cubicBezTo>
                  <a:cubicBezTo>
                    <a:pt x="1059" y="2093"/>
                    <a:pt x="1039" y="2034"/>
                    <a:pt x="1020" y="1966"/>
                  </a:cubicBezTo>
                  <a:cubicBezTo>
                    <a:pt x="990" y="1868"/>
                    <a:pt x="970" y="1759"/>
                    <a:pt x="941" y="1661"/>
                  </a:cubicBezTo>
                  <a:cubicBezTo>
                    <a:pt x="922" y="1574"/>
                    <a:pt x="902" y="1485"/>
                    <a:pt x="872" y="1397"/>
                  </a:cubicBezTo>
                  <a:cubicBezTo>
                    <a:pt x="735" y="897"/>
                    <a:pt x="491" y="427"/>
                    <a:pt x="167" y="35"/>
                  </a:cubicBezTo>
                  <a:cubicBezTo>
                    <a:pt x="151" y="13"/>
                    <a:pt x="125" y="0"/>
                    <a:pt x="9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5"/>
            <p:cNvSpPr/>
            <p:nvPr/>
          </p:nvSpPr>
          <p:spPr>
            <a:xfrm>
              <a:off x="6367610" y="3445672"/>
              <a:ext cx="69808" cy="396386"/>
            </a:xfrm>
            <a:custGeom>
              <a:avLst/>
              <a:gdLst/>
              <a:ahLst/>
              <a:cxnLst/>
              <a:rect l="l" t="t" r="r" b="b"/>
              <a:pathLst>
                <a:path w="432" h="2453" extrusionOk="0">
                  <a:moveTo>
                    <a:pt x="95" y="0"/>
                  </a:moveTo>
                  <a:cubicBezTo>
                    <a:pt x="89" y="0"/>
                    <a:pt x="84" y="1"/>
                    <a:pt x="79" y="2"/>
                  </a:cubicBezTo>
                  <a:cubicBezTo>
                    <a:pt x="29" y="12"/>
                    <a:pt x="0" y="61"/>
                    <a:pt x="10" y="110"/>
                  </a:cubicBezTo>
                  <a:cubicBezTo>
                    <a:pt x="177" y="845"/>
                    <a:pt x="265" y="1609"/>
                    <a:pt x="255" y="2364"/>
                  </a:cubicBezTo>
                  <a:cubicBezTo>
                    <a:pt x="255" y="2413"/>
                    <a:pt x="294" y="2452"/>
                    <a:pt x="343" y="2452"/>
                  </a:cubicBezTo>
                  <a:cubicBezTo>
                    <a:pt x="392" y="2452"/>
                    <a:pt x="432" y="2413"/>
                    <a:pt x="432" y="2364"/>
                  </a:cubicBezTo>
                  <a:cubicBezTo>
                    <a:pt x="432" y="1590"/>
                    <a:pt x="353" y="825"/>
                    <a:pt x="177" y="70"/>
                  </a:cubicBezTo>
                  <a:cubicBezTo>
                    <a:pt x="168" y="28"/>
                    <a:pt x="130" y="0"/>
                    <a:pt x="9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5"/>
            <p:cNvSpPr/>
            <p:nvPr/>
          </p:nvSpPr>
          <p:spPr>
            <a:xfrm>
              <a:off x="6598848" y="3342576"/>
              <a:ext cx="247075" cy="95501"/>
            </a:xfrm>
            <a:custGeom>
              <a:avLst/>
              <a:gdLst/>
              <a:ahLst/>
              <a:cxnLst/>
              <a:rect l="l" t="t" r="r" b="b"/>
              <a:pathLst>
                <a:path w="1529" h="591" extrusionOk="0">
                  <a:moveTo>
                    <a:pt x="1431" y="1"/>
                  </a:moveTo>
                  <a:cubicBezTo>
                    <a:pt x="1424" y="1"/>
                    <a:pt x="1417" y="1"/>
                    <a:pt x="1411" y="3"/>
                  </a:cubicBezTo>
                  <a:cubicBezTo>
                    <a:pt x="960" y="131"/>
                    <a:pt x="510" y="277"/>
                    <a:pt x="68" y="425"/>
                  </a:cubicBezTo>
                  <a:cubicBezTo>
                    <a:pt x="20" y="444"/>
                    <a:pt x="0" y="483"/>
                    <a:pt x="9" y="532"/>
                  </a:cubicBezTo>
                  <a:cubicBezTo>
                    <a:pt x="20" y="571"/>
                    <a:pt x="59" y="591"/>
                    <a:pt x="88" y="591"/>
                  </a:cubicBezTo>
                  <a:cubicBezTo>
                    <a:pt x="98" y="591"/>
                    <a:pt x="107" y="591"/>
                    <a:pt x="118" y="581"/>
                  </a:cubicBezTo>
                  <a:cubicBezTo>
                    <a:pt x="558" y="434"/>
                    <a:pt x="1009" y="297"/>
                    <a:pt x="1450" y="170"/>
                  </a:cubicBezTo>
                  <a:cubicBezTo>
                    <a:pt x="1499" y="150"/>
                    <a:pt x="1529" y="101"/>
                    <a:pt x="1509" y="62"/>
                  </a:cubicBezTo>
                  <a:cubicBezTo>
                    <a:pt x="1501" y="21"/>
                    <a:pt x="1465" y="1"/>
                    <a:pt x="143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5"/>
            <p:cNvSpPr/>
            <p:nvPr/>
          </p:nvSpPr>
          <p:spPr>
            <a:xfrm>
              <a:off x="6397666" y="3600962"/>
              <a:ext cx="473628" cy="236248"/>
            </a:xfrm>
            <a:custGeom>
              <a:avLst/>
              <a:gdLst/>
              <a:ahLst/>
              <a:cxnLst/>
              <a:rect l="l" t="t" r="r" b="b"/>
              <a:pathLst>
                <a:path w="2931" h="1462" extrusionOk="0">
                  <a:moveTo>
                    <a:pt x="2506" y="1"/>
                  </a:moveTo>
                  <a:cubicBezTo>
                    <a:pt x="2439" y="1"/>
                    <a:pt x="2365" y="8"/>
                    <a:pt x="2284" y="21"/>
                  </a:cubicBezTo>
                  <a:cubicBezTo>
                    <a:pt x="1539" y="158"/>
                    <a:pt x="843" y="492"/>
                    <a:pt x="265" y="991"/>
                  </a:cubicBezTo>
                  <a:cubicBezTo>
                    <a:pt x="157" y="1089"/>
                    <a:pt x="39" y="1207"/>
                    <a:pt x="10" y="1363"/>
                  </a:cubicBezTo>
                  <a:cubicBezTo>
                    <a:pt x="0" y="1403"/>
                    <a:pt x="30" y="1452"/>
                    <a:pt x="79" y="1461"/>
                  </a:cubicBezTo>
                  <a:lnTo>
                    <a:pt x="89" y="1461"/>
                  </a:lnTo>
                  <a:cubicBezTo>
                    <a:pt x="128" y="1461"/>
                    <a:pt x="167" y="1432"/>
                    <a:pt x="177" y="1393"/>
                  </a:cubicBezTo>
                  <a:cubicBezTo>
                    <a:pt x="196" y="1295"/>
                    <a:pt x="285" y="1207"/>
                    <a:pt x="383" y="1119"/>
                  </a:cubicBezTo>
                  <a:cubicBezTo>
                    <a:pt x="931" y="638"/>
                    <a:pt x="1598" y="315"/>
                    <a:pt x="2313" y="187"/>
                  </a:cubicBezTo>
                  <a:cubicBezTo>
                    <a:pt x="2384" y="175"/>
                    <a:pt x="2449" y="168"/>
                    <a:pt x="2506" y="168"/>
                  </a:cubicBezTo>
                  <a:cubicBezTo>
                    <a:pt x="2630" y="168"/>
                    <a:pt x="2720" y="199"/>
                    <a:pt x="2774" y="266"/>
                  </a:cubicBezTo>
                  <a:cubicBezTo>
                    <a:pt x="2791" y="283"/>
                    <a:pt x="2814" y="294"/>
                    <a:pt x="2839" y="294"/>
                  </a:cubicBezTo>
                  <a:cubicBezTo>
                    <a:pt x="2857" y="294"/>
                    <a:pt x="2875" y="288"/>
                    <a:pt x="2891" y="276"/>
                  </a:cubicBezTo>
                  <a:cubicBezTo>
                    <a:pt x="2920" y="246"/>
                    <a:pt x="2930" y="187"/>
                    <a:pt x="2901" y="148"/>
                  </a:cubicBezTo>
                  <a:cubicBezTo>
                    <a:pt x="2815" y="49"/>
                    <a:pt x="2684" y="1"/>
                    <a:pt x="2506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5"/>
            <p:cNvSpPr/>
            <p:nvPr/>
          </p:nvSpPr>
          <p:spPr>
            <a:xfrm>
              <a:off x="6331090" y="3743971"/>
              <a:ext cx="414970" cy="305410"/>
            </a:xfrm>
            <a:custGeom>
              <a:avLst/>
              <a:gdLst/>
              <a:ahLst/>
              <a:cxnLst/>
              <a:rect l="l" t="t" r="r" b="b"/>
              <a:pathLst>
                <a:path w="2568" h="1890" extrusionOk="0">
                  <a:moveTo>
                    <a:pt x="2482" y="0"/>
                  </a:moveTo>
                  <a:cubicBezTo>
                    <a:pt x="2471" y="0"/>
                    <a:pt x="2460" y="3"/>
                    <a:pt x="2450" y="8"/>
                  </a:cubicBezTo>
                  <a:cubicBezTo>
                    <a:pt x="1510" y="371"/>
                    <a:pt x="677" y="978"/>
                    <a:pt x="30" y="1752"/>
                  </a:cubicBezTo>
                  <a:cubicBezTo>
                    <a:pt x="1" y="1782"/>
                    <a:pt x="1" y="1841"/>
                    <a:pt x="40" y="1870"/>
                  </a:cubicBezTo>
                  <a:cubicBezTo>
                    <a:pt x="50" y="1880"/>
                    <a:pt x="70" y="1889"/>
                    <a:pt x="89" y="1889"/>
                  </a:cubicBezTo>
                  <a:cubicBezTo>
                    <a:pt x="118" y="1889"/>
                    <a:pt x="138" y="1880"/>
                    <a:pt x="157" y="1860"/>
                  </a:cubicBezTo>
                  <a:cubicBezTo>
                    <a:pt x="784" y="1105"/>
                    <a:pt x="1598" y="518"/>
                    <a:pt x="2509" y="165"/>
                  </a:cubicBezTo>
                  <a:cubicBezTo>
                    <a:pt x="2548" y="145"/>
                    <a:pt x="2568" y="97"/>
                    <a:pt x="2559" y="57"/>
                  </a:cubicBezTo>
                  <a:cubicBezTo>
                    <a:pt x="2544" y="21"/>
                    <a:pt x="2513" y="0"/>
                    <a:pt x="248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5"/>
            <p:cNvSpPr/>
            <p:nvPr/>
          </p:nvSpPr>
          <p:spPr>
            <a:xfrm>
              <a:off x="6160126" y="3890697"/>
              <a:ext cx="148988" cy="266304"/>
            </a:xfrm>
            <a:custGeom>
              <a:avLst/>
              <a:gdLst/>
              <a:ahLst/>
              <a:cxnLst/>
              <a:rect l="l" t="t" r="r" b="b"/>
              <a:pathLst>
                <a:path w="922" h="1648" extrusionOk="0">
                  <a:moveTo>
                    <a:pt x="94" y="0"/>
                  </a:moveTo>
                  <a:cubicBezTo>
                    <a:pt x="70" y="0"/>
                    <a:pt x="46" y="10"/>
                    <a:pt x="30" y="31"/>
                  </a:cubicBezTo>
                  <a:cubicBezTo>
                    <a:pt x="0" y="60"/>
                    <a:pt x="0" y="110"/>
                    <a:pt x="30" y="149"/>
                  </a:cubicBezTo>
                  <a:cubicBezTo>
                    <a:pt x="422" y="531"/>
                    <a:pt x="677" y="1031"/>
                    <a:pt x="755" y="1569"/>
                  </a:cubicBezTo>
                  <a:cubicBezTo>
                    <a:pt x="755" y="1609"/>
                    <a:pt x="794" y="1648"/>
                    <a:pt x="834" y="1648"/>
                  </a:cubicBezTo>
                  <a:cubicBezTo>
                    <a:pt x="843" y="1648"/>
                    <a:pt x="843" y="1648"/>
                    <a:pt x="843" y="1638"/>
                  </a:cubicBezTo>
                  <a:cubicBezTo>
                    <a:pt x="892" y="1638"/>
                    <a:pt x="921" y="1589"/>
                    <a:pt x="921" y="1550"/>
                  </a:cubicBezTo>
                  <a:cubicBezTo>
                    <a:pt x="834" y="972"/>
                    <a:pt x="559" y="433"/>
                    <a:pt x="148" y="21"/>
                  </a:cubicBezTo>
                  <a:cubicBezTo>
                    <a:pt x="134" y="8"/>
                    <a:pt x="114" y="0"/>
                    <a:pt x="9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5"/>
            <p:cNvSpPr/>
            <p:nvPr/>
          </p:nvSpPr>
          <p:spPr>
            <a:xfrm>
              <a:off x="5976396" y="5086318"/>
              <a:ext cx="346939" cy="153836"/>
            </a:xfrm>
            <a:custGeom>
              <a:avLst/>
              <a:gdLst/>
              <a:ahLst/>
              <a:cxnLst/>
              <a:rect l="l" t="t" r="r" b="b"/>
              <a:pathLst>
                <a:path w="2147" h="952" extrusionOk="0">
                  <a:moveTo>
                    <a:pt x="2053" y="1"/>
                  </a:moveTo>
                  <a:cubicBezTo>
                    <a:pt x="2038" y="1"/>
                    <a:pt x="2023" y="4"/>
                    <a:pt x="2010" y="11"/>
                  </a:cubicBezTo>
                  <a:cubicBezTo>
                    <a:pt x="1402" y="363"/>
                    <a:pt x="755" y="618"/>
                    <a:pt x="79" y="785"/>
                  </a:cubicBezTo>
                  <a:cubicBezTo>
                    <a:pt x="30" y="795"/>
                    <a:pt x="1" y="834"/>
                    <a:pt x="11" y="883"/>
                  </a:cubicBezTo>
                  <a:cubicBezTo>
                    <a:pt x="20" y="922"/>
                    <a:pt x="59" y="951"/>
                    <a:pt x="99" y="951"/>
                  </a:cubicBezTo>
                  <a:cubicBezTo>
                    <a:pt x="109" y="951"/>
                    <a:pt x="109" y="951"/>
                    <a:pt x="118" y="942"/>
                  </a:cubicBezTo>
                  <a:cubicBezTo>
                    <a:pt x="814" y="785"/>
                    <a:pt x="1481" y="520"/>
                    <a:pt x="2098" y="158"/>
                  </a:cubicBezTo>
                  <a:cubicBezTo>
                    <a:pt x="2137" y="138"/>
                    <a:pt x="2147" y="89"/>
                    <a:pt x="2127" y="40"/>
                  </a:cubicBezTo>
                  <a:cubicBezTo>
                    <a:pt x="2114" y="14"/>
                    <a:pt x="2084" y="1"/>
                    <a:pt x="205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5"/>
            <p:cNvSpPr/>
            <p:nvPr/>
          </p:nvSpPr>
          <p:spPr>
            <a:xfrm>
              <a:off x="5699427" y="4964963"/>
              <a:ext cx="364229" cy="183407"/>
            </a:xfrm>
            <a:custGeom>
              <a:avLst/>
              <a:gdLst/>
              <a:ahLst/>
              <a:cxnLst/>
              <a:rect l="l" t="t" r="r" b="b"/>
              <a:pathLst>
                <a:path w="2254" h="1135" extrusionOk="0">
                  <a:moveTo>
                    <a:pt x="2165" y="0"/>
                  </a:moveTo>
                  <a:cubicBezTo>
                    <a:pt x="2140" y="0"/>
                    <a:pt x="2115" y="13"/>
                    <a:pt x="2097" y="37"/>
                  </a:cubicBezTo>
                  <a:cubicBezTo>
                    <a:pt x="1773" y="429"/>
                    <a:pt x="1333" y="742"/>
                    <a:pt x="852" y="899"/>
                  </a:cubicBezTo>
                  <a:lnTo>
                    <a:pt x="78" y="968"/>
                  </a:lnTo>
                  <a:cubicBezTo>
                    <a:pt x="39" y="968"/>
                    <a:pt x="0" y="1016"/>
                    <a:pt x="9" y="1056"/>
                  </a:cubicBezTo>
                  <a:cubicBezTo>
                    <a:pt x="9" y="1105"/>
                    <a:pt x="49" y="1134"/>
                    <a:pt x="88" y="1134"/>
                  </a:cubicBezTo>
                  <a:lnTo>
                    <a:pt x="98" y="1134"/>
                  </a:lnTo>
                  <a:lnTo>
                    <a:pt x="872" y="1075"/>
                  </a:lnTo>
                  <a:cubicBezTo>
                    <a:pt x="882" y="1075"/>
                    <a:pt x="882" y="1066"/>
                    <a:pt x="891" y="1066"/>
                  </a:cubicBezTo>
                  <a:cubicBezTo>
                    <a:pt x="1411" y="889"/>
                    <a:pt x="1882" y="566"/>
                    <a:pt x="2224" y="145"/>
                  </a:cubicBezTo>
                  <a:cubicBezTo>
                    <a:pt x="2254" y="106"/>
                    <a:pt x="2254" y="47"/>
                    <a:pt x="2215" y="17"/>
                  </a:cubicBezTo>
                  <a:cubicBezTo>
                    <a:pt x="2199" y="5"/>
                    <a:pt x="2182" y="0"/>
                    <a:pt x="216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5"/>
            <p:cNvSpPr/>
            <p:nvPr/>
          </p:nvSpPr>
          <p:spPr>
            <a:xfrm>
              <a:off x="5360569" y="4708516"/>
              <a:ext cx="335789" cy="314782"/>
            </a:xfrm>
            <a:custGeom>
              <a:avLst/>
              <a:gdLst/>
              <a:ahLst/>
              <a:cxnLst/>
              <a:rect l="l" t="t" r="r" b="b"/>
              <a:pathLst>
                <a:path w="2078" h="1948" extrusionOk="0">
                  <a:moveTo>
                    <a:pt x="1977" y="1"/>
                  </a:moveTo>
                  <a:cubicBezTo>
                    <a:pt x="1940" y="1"/>
                    <a:pt x="1908" y="27"/>
                    <a:pt x="1901" y="66"/>
                  </a:cubicBezTo>
                  <a:cubicBezTo>
                    <a:pt x="1793" y="556"/>
                    <a:pt x="1460" y="909"/>
                    <a:pt x="1205" y="1124"/>
                  </a:cubicBezTo>
                  <a:cubicBezTo>
                    <a:pt x="862" y="1408"/>
                    <a:pt x="451" y="1614"/>
                    <a:pt x="59" y="1780"/>
                  </a:cubicBezTo>
                  <a:cubicBezTo>
                    <a:pt x="20" y="1800"/>
                    <a:pt x="0" y="1849"/>
                    <a:pt x="20" y="1898"/>
                  </a:cubicBezTo>
                  <a:cubicBezTo>
                    <a:pt x="29" y="1928"/>
                    <a:pt x="59" y="1947"/>
                    <a:pt x="98" y="1947"/>
                  </a:cubicBezTo>
                  <a:cubicBezTo>
                    <a:pt x="107" y="1947"/>
                    <a:pt x="118" y="1947"/>
                    <a:pt x="127" y="1937"/>
                  </a:cubicBezTo>
                  <a:cubicBezTo>
                    <a:pt x="529" y="1761"/>
                    <a:pt x="950" y="1555"/>
                    <a:pt x="1313" y="1251"/>
                  </a:cubicBezTo>
                  <a:cubicBezTo>
                    <a:pt x="1588" y="1026"/>
                    <a:pt x="1950" y="634"/>
                    <a:pt x="2067" y="105"/>
                  </a:cubicBezTo>
                  <a:cubicBezTo>
                    <a:pt x="2077" y="56"/>
                    <a:pt x="2048" y="16"/>
                    <a:pt x="2008" y="7"/>
                  </a:cubicBezTo>
                  <a:cubicBezTo>
                    <a:pt x="1998" y="3"/>
                    <a:pt x="1988" y="1"/>
                    <a:pt x="197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5"/>
            <p:cNvSpPr/>
            <p:nvPr/>
          </p:nvSpPr>
          <p:spPr>
            <a:xfrm>
              <a:off x="5419065" y="4820014"/>
              <a:ext cx="472012" cy="226876"/>
            </a:xfrm>
            <a:custGeom>
              <a:avLst/>
              <a:gdLst/>
              <a:ahLst/>
              <a:cxnLst/>
              <a:rect l="l" t="t" r="r" b="b"/>
              <a:pathLst>
                <a:path w="2921" h="1404" extrusionOk="0">
                  <a:moveTo>
                    <a:pt x="2827" y="0"/>
                  </a:moveTo>
                  <a:cubicBezTo>
                    <a:pt x="2805" y="0"/>
                    <a:pt x="2783" y="8"/>
                    <a:pt x="2764" y="23"/>
                  </a:cubicBezTo>
                  <a:cubicBezTo>
                    <a:pt x="2411" y="365"/>
                    <a:pt x="1980" y="630"/>
                    <a:pt x="1519" y="796"/>
                  </a:cubicBezTo>
                  <a:cubicBezTo>
                    <a:pt x="1441" y="826"/>
                    <a:pt x="1353" y="855"/>
                    <a:pt x="1265" y="875"/>
                  </a:cubicBezTo>
                  <a:cubicBezTo>
                    <a:pt x="1167" y="914"/>
                    <a:pt x="1059" y="944"/>
                    <a:pt x="961" y="983"/>
                  </a:cubicBezTo>
                  <a:cubicBezTo>
                    <a:pt x="892" y="1003"/>
                    <a:pt x="823" y="1032"/>
                    <a:pt x="765" y="1061"/>
                  </a:cubicBezTo>
                  <a:cubicBezTo>
                    <a:pt x="551" y="1154"/>
                    <a:pt x="336" y="1238"/>
                    <a:pt x="122" y="1238"/>
                  </a:cubicBezTo>
                  <a:cubicBezTo>
                    <a:pt x="111" y="1238"/>
                    <a:pt x="100" y="1238"/>
                    <a:pt x="89" y="1238"/>
                  </a:cubicBezTo>
                  <a:cubicBezTo>
                    <a:pt x="50" y="1238"/>
                    <a:pt x="10" y="1267"/>
                    <a:pt x="0" y="1316"/>
                  </a:cubicBezTo>
                  <a:cubicBezTo>
                    <a:pt x="0" y="1365"/>
                    <a:pt x="39" y="1404"/>
                    <a:pt x="89" y="1404"/>
                  </a:cubicBezTo>
                  <a:lnTo>
                    <a:pt x="128" y="1404"/>
                  </a:lnTo>
                  <a:cubicBezTo>
                    <a:pt x="373" y="1404"/>
                    <a:pt x="608" y="1306"/>
                    <a:pt x="834" y="1218"/>
                  </a:cubicBezTo>
                  <a:cubicBezTo>
                    <a:pt x="892" y="1188"/>
                    <a:pt x="951" y="1169"/>
                    <a:pt x="1019" y="1140"/>
                  </a:cubicBezTo>
                  <a:cubicBezTo>
                    <a:pt x="1117" y="1101"/>
                    <a:pt x="1215" y="1071"/>
                    <a:pt x="1324" y="1042"/>
                  </a:cubicBezTo>
                  <a:cubicBezTo>
                    <a:pt x="1411" y="1012"/>
                    <a:pt x="1490" y="983"/>
                    <a:pt x="1578" y="953"/>
                  </a:cubicBezTo>
                  <a:cubicBezTo>
                    <a:pt x="2068" y="777"/>
                    <a:pt x="2519" y="502"/>
                    <a:pt x="2881" y="140"/>
                  </a:cubicBezTo>
                  <a:cubicBezTo>
                    <a:pt x="2920" y="110"/>
                    <a:pt x="2920" y="62"/>
                    <a:pt x="2891" y="23"/>
                  </a:cubicBezTo>
                  <a:cubicBezTo>
                    <a:pt x="2872" y="8"/>
                    <a:pt x="2850" y="0"/>
                    <a:pt x="282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5"/>
            <p:cNvSpPr/>
            <p:nvPr/>
          </p:nvSpPr>
          <p:spPr>
            <a:xfrm>
              <a:off x="5490327" y="4987909"/>
              <a:ext cx="392831" cy="93885"/>
            </a:xfrm>
            <a:custGeom>
              <a:avLst/>
              <a:gdLst/>
              <a:ahLst/>
              <a:cxnLst/>
              <a:rect l="l" t="t" r="r" b="b"/>
              <a:pathLst>
                <a:path w="2431" h="581" extrusionOk="0">
                  <a:moveTo>
                    <a:pt x="2337" y="0"/>
                  </a:moveTo>
                  <a:cubicBezTo>
                    <a:pt x="2330" y="0"/>
                    <a:pt x="2322" y="1"/>
                    <a:pt x="2313" y="3"/>
                  </a:cubicBezTo>
                  <a:cubicBezTo>
                    <a:pt x="1588" y="228"/>
                    <a:pt x="833" y="365"/>
                    <a:pt x="79" y="414"/>
                  </a:cubicBezTo>
                  <a:cubicBezTo>
                    <a:pt x="40" y="414"/>
                    <a:pt x="1" y="463"/>
                    <a:pt x="1" y="502"/>
                  </a:cubicBezTo>
                  <a:cubicBezTo>
                    <a:pt x="10" y="551"/>
                    <a:pt x="40" y="581"/>
                    <a:pt x="88" y="581"/>
                  </a:cubicBezTo>
                  <a:lnTo>
                    <a:pt x="99" y="581"/>
                  </a:lnTo>
                  <a:cubicBezTo>
                    <a:pt x="863" y="532"/>
                    <a:pt x="1627" y="395"/>
                    <a:pt x="2362" y="169"/>
                  </a:cubicBezTo>
                  <a:cubicBezTo>
                    <a:pt x="2411" y="149"/>
                    <a:pt x="2431" y="101"/>
                    <a:pt x="2421" y="62"/>
                  </a:cubicBezTo>
                  <a:cubicBezTo>
                    <a:pt x="2404" y="21"/>
                    <a:pt x="2375" y="0"/>
                    <a:pt x="233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5"/>
            <p:cNvSpPr/>
            <p:nvPr/>
          </p:nvSpPr>
          <p:spPr>
            <a:xfrm>
              <a:off x="5754692" y="5165337"/>
              <a:ext cx="188740" cy="499159"/>
            </a:xfrm>
            <a:custGeom>
              <a:avLst/>
              <a:gdLst/>
              <a:ahLst/>
              <a:cxnLst/>
              <a:rect l="l" t="t" r="r" b="b"/>
              <a:pathLst>
                <a:path w="1168" h="3089" extrusionOk="0">
                  <a:moveTo>
                    <a:pt x="98" y="1"/>
                  </a:moveTo>
                  <a:cubicBezTo>
                    <a:pt x="75" y="1"/>
                    <a:pt x="51" y="10"/>
                    <a:pt x="30" y="31"/>
                  </a:cubicBezTo>
                  <a:cubicBezTo>
                    <a:pt x="1" y="70"/>
                    <a:pt x="11" y="120"/>
                    <a:pt x="40" y="149"/>
                  </a:cubicBezTo>
                  <a:cubicBezTo>
                    <a:pt x="266" y="355"/>
                    <a:pt x="530" y="580"/>
                    <a:pt x="658" y="865"/>
                  </a:cubicBezTo>
                  <a:cubicBezTo>
                    <a:pt x="756" y="1050"/>
                    <a:pt x="795" y="1266"/>
                    <a:pt x="824" y="1453"/>
                  </a:cubicBezTo>
                  <a:cubicBezTo>
                    <a:pt x="922" y="1991"/>
                    <a:pt x="991" y="2520"/>
                    <a:pt x="785" y="2971"/>
                  </a:cubicBezTo>
                  <a:cubicBezTo>
                    <a:pt x="765" y="3010"/>
                    <a:pt x="785" y="3060"/>
                    <a:pt x="834" y="3079"/>
                  </a:cubicBezTo>
                  <a:cubicBezTo>
                    <a:pt x="843" y="3089"/>
                    <a:pt x="854" y="3089"/>
                    <a:pt x="863" y="3089"/>
                  </a:cubicBezTo>
                  <a:cubicBezTo>
                    <a:pt x="902" y="3089"/>
                    <a:pt x="932" y="3069"/>
                    <a:pt x="941" y="3040"/>
                  </a:cubicBezTo>
                  <a:cubicBezTo>
                    <a:pt x="1167" y="2540"/>
                    <a:pt x="1089" y="1972"/>
                    <a:pt x="991" y="1423"/>
                  </a:cubicBezTo>
                  <a:cubicBezTo>
                    <a:pt x="952" y="1227"/>
                    <a:pt x="912" y="1002"/>
                    <a:pt x="814" y="796"/>
                  </a:cubicBezTo>
                  <a:cubicBezTo>
                    <a:pt x="667" y="473"/>
                    <a:pt x="393" y="237"/>
                    <a:pt x="157" y="22"/>
                  </a:cubicBezTo>
                  <a:cubicBezTo>
                    <a:pt x="139" y="8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5"/>
            <p:cNvSpPr/>
            <p:nvPr/>
          </p:nvSpPr>
          <p:spPr>
            <a:xfrm>
              <a:off x="5905134" y="5215108"/>
              <a:ext cx="115700" cy="238834"/>
            </a:xfrm>
            <a:custGeom>
              <a:avLst/>
              <a:gdLst/>
              <a:ahLst/>
              <a:cxnLst/>
              <a:rect l="l" t="t" r="r" b="b"/>
              <a:pathLst>
                <a:path w="716" h="1478" extrusionOk="0">
                  <a:moveTo>
                    <a:pt x="97" y="0"/>
                  </a:moveTo>
                  <a:cubicBezTo>
                    <a:pt x="85" y="0"/>
                    <a:pt x="72" y="3"/>
                    <a:pt x="60" y="8"/>
                  </a:cubicBezTo>
                  <a:cubicBezTo>
                    <a:pt x="21" y="27"/>
                    <a:pt x="1" y="76"/>
                    <a:pt x="21" y="125"/>
                  </a:cubicBezTo>
                  <a:cubicBezTo>
                    <a:pt x="197" y="546"/>
                    <a:pt x="373" y="988"/>
                    <a:pt x="540" y="1419"/>
                  </a:cubicBezTo>
                  <a:cubicBezTo>
                    <a:pt x="550" y="1458"/>
                    <a:pt x="579" y="1478"/>
                    <a:pt x="618" y="1478"/>
                  </a:cubicBezTo>
                  <a:cubicBezTo>
                    <a:pt x="628" y="1478"/>
                    <a:pt x="638" y="1478"/>
                    <a:pt x="648" y="1468"/>
                  </a:cubicBezTo>
                  <a:cubicBezTo>
                    <a:pt x="687" y="1458"/>
                    <a:pt x="716" y="1409"/>
                    <a:pt x="696" y="1360"/>
                  </a:cubicBezTo>
                  <a:cubicBezTo>
                    <a:pt x="530" y="929"/>
                    <a:pt x="354" y="488"/>
                    <a:pt x="177" y="56"/>
                  </a:cubicBezTo>
                  <a:cubicBezTo>
                    <a:pt x="163" y="20"/>
                    <a:pt x="132" y="0"/>
                    <a:pt x="9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5"/>
            <p:cNvSpPr/>
            <p:nvPr/>
          </p:nvSpPr>
          <p:spPr>
            <a:xfrm>
              <a:off x="5493559" y="5044951"/>
              <a:ext cx="270829" cy="454883"/>
            </a:xfrm>
            <a:custGeom>
              <a:avLst/>
              <a:gdLst/>
              <a:ahLst/>
              <a:cxnLst/>
              <a:rect l="l" t="t" r="r" b="b"/>
              <a:pathLst>
                <a:path w="1676" h="2815" extrusionOk="0">
                  <a:moveTo>
                    <a:pt x="79" y="1"/>
                  </a:moveTo>
                  <a:cubicBezTo>
                    <a:pt x="39" y="1"/>
                    <a:pt x="8" y="29"/>
                    <a:pt x="0" y="71"/>
                  </a:cubicBezTo>
                  <a:cubicBezTo>
                    <a:pt x="0" y="120"/>
                    <a:pt x="29" y="159"/>
                    <a:pt x="79" y="169"/>
                  </a:cubicBezTo>
                  <a:cubicBezTo>
                    <a:pt x="177" y="179"/>
                    <a:pt x="275" y="267"/>
                    <a:pt x="362" y="345"/>
                  </a:cubicBezTo>
                  <a:cubicBezTo>
                    <a:pt x="882" y="865"/>
                    <a:pt x="1254" y="1501"/>
                    <a:pt x="1440" y="2207"/>
                  </a:cubicBezTo>
                  <a:cubicBezTo>
                    <a:pt x="1499" y="2433"/>
                    <a:pt x="1479" y="2590"/>
                    <a:pt x="1401" y="2668"/>
                  </a:cubicBezTo>
                  <a:cubicBezTo>
                    <a:pt x="1362" y="2707"/>
                    <a:pt x="1362" y="2756"/>
                    <a:pt x="1392" y="2785"/>
                  </a:cubicBezTo>
                  <a:cubicBezTo>
                    <a:pt x="1411" y="2805"/>
                    <a:pt x="1431" y="2814"/>
                    <a:pt x="1460" y="2814"/>
                  </a:cubicBezTo>
                  <a:cubicBezTo>
                    <a:pt x="1479" y="2814"/>
                    <a:pt x="1499" y="2805"/>
                    <a:pt x="1519" y="2795"/>
                  </a:cubicBezTo>
                  <a:cubicBezTo>
                    <a:pt x="1646" y="2658"/>
                    <a:pt x="1675" y="2452"/>
                    <a:pt x="1597" y="2168"/>
                  </a:cubicBezTo>
                  <a:cubicBezTo>
                    <a:pt x="1411" y="1433"/>
                    <a:pt x="1019" y="757"/>
                    <a:pt x="480" y="228"/>
                  </a:cubicBezTo>
                  <a:cubicBezTo>
                    <a:pt x="373" y="120"/>
                    <a:pt x="255" y="22"/>
                    <a:pt x="98" y="3"/>
                  </a:cubicBezTo>
                  <a:cubicBezTo>
                    <a:pt x="92" y="1"/>
                    <a:pt x="85" y="1"/>
                    <a:pt x="7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5"/>
            <p:cNvSpPr/>
            <p:nvPr/>
          </p:nvSpPr>
          <p:spPr>
            <a:xfrm>
              <a:off x="5276541" y="4993403"/>
              <a:ext cx="335789" cy="390892"/>
            </a:xfrm>
            <a:custGeom>
              <a:avLst/>
              <a:gdLst/>
              <a:ahLst/>
              <a:cxnLst/>
              <a:rect l="l" t="t" r="r" b="b"/>
              <a:pathLst>
                <a:path w="2078" h="2419" extrusionOk="0">
                  <a:moveTo>
                    <a:pt x="93" y="0"/>
                  </a:moveTo>
                  <a:cubicBezTo>
                    <a:pt x="67" y="0"/>
                    <a:pt x="38" y="13"/>
                    <a:pt x="20" y="37"/>
                  </a:cubicBezTo>
                  <a:cubicBezTo>
                    <a:pt x="0" y="76"/>
                    <a:pt x="0" y="126"/>
                    <a:pt x="39" y="155"/>
                  </a:cubicBezTo>
                  <a:cubicBezTo>
                    <a:pt x="843" y="723"/>
                    <a:pt x="1480" y="1487"/>
                    <a:pt x="1901" y="2369"/>
                  </a:cubicBezTo>
                  <a:cubicBezTo>
                    <a:pt x="1921" y="2408"/>
                    <a:pt x="1951" y="2419"/>
                    <a:pt x="1980" y="2419"/>
                  </a:cubicBezTo>
                  <a:lnTo>
                    <a:pt x="2019" y="2419"/>
                  </a:lnTo>
                  <a:cubicBezTo>
                    <a:pt x="2058" y="2389"/>
                    <a:pt x="2078" y="2340"/>
                    <a:pt x="2058" y="2301"/>
                  </a:cubicBezTo>
                  <a:cubicBezTo>
                    <a:pt x="1627" y="1389"/>
                    <a:pt x="961" y="605"/>
                    <a:pt x="137" y="17"/>
                  </a:cubicBezTo>
                  <a:cubicBezTo>
                    <a:pt x="126" y="6"/>
                    <a:pt x="110" y="0"/>
                    <a:pt x="9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5"/>
            <p:cNvSpPr/>
            <p:nvPr/>
          </p:nvSpPr>
          <p:spPr>
            <a:xfrm>
              <a:off x="5165689" y="4812743"/>
              <a:ext cx="259841" cy="164501"/>
            </a:xfrm>
            <a:custGeom>
              <a:avLst/>
              <a:gdLst/>
              <a:ahLst/>
              <a:cxnLst/>
              <a:rect l="l" t="t" r="r" b="b"/>
              <a:pathLst>
                <a:path w="1608" h="1018" extrusionOk="0">
                  <a:moveTo>
                    <a:pt x="1510" y="1"/>
                  </a:moveTo>
                  <a:cubicBezTo>
                    <a:pt x="1485" y="1"/>
                    <a:pt x="1458" y="11"/>
                    <a:pt x="1441" y="28"/>
                  </a:cubicBezTo>
                  <a:cubicBezTo>
                    <a:pt x="1088" y="449"/>
                    <a:pt x="608" y="734"/>
                    <a:pt x="79" y="852"/>
                  </a:cubicBezTo>
                  <a:cubicBezTo>
                    <a:pt x="30" y="861"/>
                    <a:pt x="0" y="910"/>
                    <a:pt x="11" y="959"/>
                  </a:cubicBezTo>
                  <a:cubicBezTo>
                    <a:pt x="20" y="998"/>
                    <a:pt x="59" y="1018"/>
                    <a:pt x="98" y="1018"/>
                  </a:cubicBezTo>
                  <a:lnTo>
                    <a:pt x="109" y="1018"/>
                  </a:lnTo>
                  <a:cubicBezTo>
                    <a:pt x="677" y="891"/>
                    <a:pt x="1196" y="587"/>
                    <a:pt x="1568" y="146"/>
                  </a:cubicBezTo>
                  <a:cubicBezTo>
                    <a:pt x="1607" y="107"/>
                    <a:pt x="1598" y="48"/>
                    <a:pt x="1559" y="18"/>
                  </a:cubicBezTo>
                  <a:cubicBezTo>
                    <a:pt x="1546" y="6"/>
                    <a:pt x="1529" y="1"/>
                    <a:pt x="151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5"/>
            <p:cNvSpPr/>
            <p:nvPr/>
          </p:nvSpPr>
          <p:spPr>
            <a:xfrm>
              <a:off x="6343694" y="3932064"/>
              <a:ext cx="1419105" cy="701635"/>
            </a:xfrm>
            <a:custGeom>
              <a:avLst/>
              <a:gdLst/>
              <a:ahLst/>
              <a:cxnLst/>
              <a:rect l="l" t="t" r="r" b="b"/>
              <a:pathLst>
                <a:path w="8782" h="4342" extrusionOk="0">
                  <a:moveTo>
                    <a:pt x="3108" y="0"/>
                  </a:moveTo>
                  <a:cubicBezTo>
                    <a:pt x="2833" y="431"/>
                    <a:pt x="2304" y="1098"/>
                    <a:pt x="2157" y="1186"/>
                  </a:cubicBezTo>
                  <a:cubicBezTo>
                    <a:pt x="1755" y="1422"/>
                    <a:pt x="1128" y="1705"/>
                    <a:pt x="687" y="1784"/>
                  </a:cubicBezTo>
                  <a:cubicBezTo>
                    <a:pt x="177" y="1882"/>
                    <a:pt x="1" y="2176"/>
                    <a:pt x="482" y="2362"/>
                  </a:cubicBezTo>
                  <a:cubicBezTo>
                    <a:pt x="1050" y="2578"/>
                    <a:pt x="2216" y="2626"/>
                    <a:pt x="2627" y="3097"/>
                  </a:cubicBezTo>
                  <a:cubicBezTo>
                    <a:pt x="3088" y="3617"/>
                    <a:pt x="3254" y="3715"/>
                    <a:pt x="3529" y="4342"/>
                  </a:cubicBezTo>
                  <a:cubicBezTo>
                    <a:pt x="3843" y="4018"/>
                    <a:pt x="4628" y="3704"/>
                    <a:pt x="5095" y="3704"/>
                  </a:cubicBezTo>
                  <a:cubicBezTo>
                    <a:pt x="5109" y="3704"/>
                    <a:pt x="5122" y="3704"/>
                    <a:pt x="5136" y="3704"/>
                  </a:cubicBezTo>
                  <a:cubicBezTo>
                    <a:pt x="5597" y="3734"/>
                    <a:pt x="6037" y="3959"/>
                    <a:pt x="6322" y="4332"/>
                  </a:cubicBezTo>
                  <a:cubicBezTo>
                    <a:pt x="6773" y="3254"/>
                    <a:pt x="7684" y="2382"/>
                    <a:pt x="8781" y="1970"/>
                  </a:cubicBezTo>
                  <a:cubicBezTo>
                    <a:pt x="8027" y="1764"/>
                    <a:pt x="7557" y="1500"/>
                    <a:pt x="6812" y="1235"/>
                  </a:cubicBezTo>
                  <a:cubicBezTo>
                    <a:pt x="6400" y="1088"/>
                    <a:pt x="5763" y="588"/>
                    <a:pt x="5714" y="157"/>
                  </a:cubicBezTo>
                  <a:cubicBezTo>
                    <a:pt x="5493" y="591"/>
                    <a:pt x="4871" y="1094"/>
                    <a:pt x="4374" y="1094"/>
                  </a:cubicBezTo>
                  <a:cubicBezTo>
                    <a:pt x="4343" y="1094"/>
                    <a:pt x="4313" y="1092"/>
                    <a:pt x="4284" y="1088"/>
                  </a:cubicBezTo>
                  <a:cubicBezTo>
                    <a:pt x="3764" y="1019"/>
                    <a:pt x="3402" y="510"/>
                    <a:pt x="310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5"/>
            <p:cNvSpPr/>
            <p:nvPr/>
          </p:nvSpPr>
          <p:spPr>
            <a:xfrm>
              <a:off x="6434024" y="4249270"/>
              <a:ext cx="1230527" cy="43953"/>
            </a:xfrm>
            <a:custGeom>
              <a:avLst/>
              <a:gdLst/>
              <a:ahLst/>
              <a:cxnLst/>
              <a:rect l="l" t="t" r="r" b="b"/>
              <a:pathLst>
                <a:path w="7615" h="272" extrusionOk="0">
                  <a:moveTo>
                    <a:pt x="6997" y="0"/>
                  </a:moveTo>
                  <a:cubicBezTo>
                    <a:pt x="6381" y="0"/>
                    <a:pt x="5761" y="50"/>
                    <a:pt x="5165" y="95"/>
                  </a:cubicBezTo>
                  <a:cubicBezTo>
                    <a:pt x="4724" y="134"/>
                    <a:pt x="4263" y="164"/>
                    <a:pt x="3812" y="184"/>
                  </a:cubicBezTo>
                  <a:cubicBezTo>
                    <a:pt x="3672" y="188"/>
                    <a:pt x="3542" y="190"/>
                    <a:pt x="3419" y="190"/>
                  </a:cubicBezTo>
                  <a:cubicBezTo>
                    <a:pt x="3242" y="190"/>
                    <a:pt x="3081" y="185"/>
                    <a:pt x="2930" y="173"/>
                  </a:cubicBezTo>
                  <a:cubicBezTo>
                    <a:pt x="2764" y="164"/>
                    <a:pt x="2588" y="144"/>
                    <a:pt x="2421" y="125"/>
                  </a:cubicBezTo>
                  <a:cubicBezTo>
                    <a:pt x="2225" y="105"/>
                    <a:pt x="2029" y="86"/>
                    <a:pt x="1824" y="75"/>
                  </a:cubicBezTo>
                  <a:cubicBezTo>
                    <a:pt x="1714" y="70"/>
                    <a:pt x="1605" y="67"/>
                    <a:pt x="1494" y="67"/>
                  </a:cubicBezTo>
                  <a:cubicBezTo>
                    <a:pt x="1228" y="67"/>
                    <a:pt x="960" y="81"/>
                    <a:pt x="696" y="95"/>
                  </a:cubicBezTo>
                  <a:lnTo>
                    <a:pt x="40" y="134"/>
                  </a:lnTo>
                  <a:cubicBezTo>
                    <a:pt x="21" y="134"/>
                    <a:pt x="1" y="154"/>
                    <a:pt x="1" y="173"/>
                  </a:cubicBezTo>
                  <a:cubicBezTo>
                    <a:pt x="1" y="203"/>
                    <a:pt x="21" y="213"/>
                    <a:pt x="50" y="213"/>
                  </a:cubicBezTo>
                  <a:lnTo>
                    <a:pt x="706" y="184"/>
                  </a:lnTo>
                  <a:cubicBezTo>
                    <a:pt x="985" y="169"/>
                    <a:pt x="1276" y="147"/>
                    <a:pt x="1565" y="147"/>
                  </a:cubicBezTo>
                  <a:cubicBezTo>
                    <a:pt x="1651" y="147"/>
                    <a:pt x="1738" y="149"/>
                    <a:pt x="1824" y="154"/>
                  </a:cubicBezTo>
                  <a:cubicBezTo>
                    <a:pt x="2020" y="164"/>
                    <a:pt x="2216" y="193"/>
                    <a:pt x="2412" y="213"/>
                  </a:cubicBezTo>
                  <a:cubicBezTo>
                    <a:pt x="2578" y="232"/>
                    <a:pt x="2754" y="252"/>
                    <a:pt x="2930" y="262"/>
                  </a:cubicBezTo>
                  <a:cubicBezTo>
                    <a:pt x="3078" y="271"/>
                    <a:pt x="3235" y="271"/>
                    <a:pt x="3401" y="271"/>
                  </a:cubicBezTo>
                  <a:lnTo>
                    <a:pt x="3812" y="271"/>
                  </a:lnTo>
                  <a:cubicBezTo>
                    <a:pt x="4273" y="252"/>
                    <a:pt x="4724" y="213"/>
                    <a:pt x="5165" y="184"/>
                  </a:cubicBezTo>
                  <a:cubicBezTo>
                    <a:pt x="5782" y="130"/>
                    <a:pt x="6412" y="83"/>
                    <a:pt x="7039" y="83"/>
                  </a:cubicBezTo>
                  <a:cubicBezTo>
                    <a:pt x="7218" y="83"/>
                    <a:pt x="7397" y="86"/>
                    <a:pt x="7575" y="95"/>
                  </a:cubicBezTo>
                  <a:cubicBezTo>
                    <a:pt x="7595" y="95"/>
                    <a:pt x="7614" y="86"/>
                    <a:pt x="7614" y="56"/>
                  </a:cubicBezTo>
                  <a:cubicBezTo>
                    <a:pt x="7614" y="36"/>
                    <a:pt x="7595" y="17"/>
                    <a:pt x="7575" y="17"/>
                  </a:cubicBezTo>
                  <a:cubicBezTo>
                    <a:pt x="7383" y="5"/>
                    <a:pt x="7190" y="0"/>
                    <a:pt x="6997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5"/>
            <p:cNvSpPr/>
            <p:nvPr/>
          </p:nvSpPr>
          <p:spPr>
            <a:xfrm>
              <a:off x="7160865" y="4053420"/>
              <a:ext cx="190194" cy="461508"/>
            </a:xfrm>
            <a:custGeom>
              <a:avLst/>
              <a:gdLst/>
              <a:ahLst/>
              <a:cxnLst/>
              <a:rect l="l" t="t" r="r" b="b"/>
              <a:pathLst>
                <a:path w="1177" h="2856" extrusionOk="0">
                  <a:moveTo>
                    <a:pt x="568" y="0"/>
                  </a:moveTo>
                  <a:cubicBezTo>
                    <a:pt x="550" y="0"/>
                    <a:pt x="537" y="12"/>
                    <a:pt x="530" y="33"/>
                  </a:cubicBezTo>
                  <a:lnTo>
                    <a:pt x="20" y="1405"/>
                  </a:lnTo>
                  <a:cubicBezTo>
                    <a:pt x="0" y="1435"/>
                    <a:pt x="0" y="1435"/>
                    <a:pt x="157" y="1601"/>
                  </a:cubicBezTo>
                  <a:cubicBezTo>
                    <a:pt x="422" y="1875"/>
                    <a:pt x="961" y="2444"/>
                    <a:pt x="1088" y="2826"/>
                  </a:cubicBezTo>
                  <a:cubicBezTo>
                    <a:pt x="1088" y="2846"/>
                    <a:pt x="1108" y="2855"/>
                    <a:pt x="1128" y="2855"/>
                  </a:cubicBezTo>
                  <a:lnTo>
                    <a:pt x="1137" y="2855"/>
                  </a:lnTo>
                  <a:cubicBezTo>
                    <a:pt x="1157" y="2846"/>
                    <a:pt x="1176" y="2826"/>
                    <a:pt x="1167" y="2807"/>
                  </a:cubicBezTo>
                  <a:cubicBezTo>
                    <a:pt x="1030" y="2405"/>
                    <a:pt x="490" y="1827"/>
                    <a:pt x="226" y="1542"/>
                  </a:cubicBezTo>
                  <a:cubicBezTo>
                    <a:pt x="177" y="1483"/>
                    <a:pt x="118" y="1435"/>
                    <a:pt x="98" y="1415"/>
                  </a:cubicBezTo>
                  <a:lnTo>
                    <a:pt x="608" y="63"/>
                  </a:lnTo>
                  <a:cubicBezTo>
                    <a:pt x="618" y="33"/>
                    <a:pt x="608" y="14"/>
                    <a:pt x="588" y="4"/>
                  </a:cubicBezTo>
                  <a:cubicBezTo>
                    <a:pt x="581" y="2"/>
                    <a:pt x="574" y="0"/>
                    <a:pt x="568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5"/>
            <p:cNvSpPr/>
            <p:nvPr/>
          </p:nvSpPr>
          <p:spPr>
            <a:xfrm>
              <a:off x="7382569" y="4186896"/>
              <a:ext cx="88714" cy="190356"/>
            </a:xfrm>
            <a:custGeom>
              <a:avLst/>
              <a:gdLst/>
              <a:ahLst/>
              <a:cxnLst/>
              <a:rect l="l" t="t" r="r" b="b"/>
              <a:pathLst>
                <a:path w="549" h="1178" extrusionOk="0">
                  <a:moveTo>
                    <a:pt x="269" y="0"/>
                  </a:moveTo>
                  <a:cubicBezTo>
                    <a:pt x="255" y="0"/>
                    <a:pt x="242" y="9"/>
                    <a:pt x="235" y="21"/>
                  </a:cubicBezTo>
                  <a:lnTo>
                    <a:pt x="39" y="364"/>
                  </a:lnTo>
                  <a:cubicBezTo>
                    <a:pt x="20" y="393"/>
                    <a:pt x="0" y="432"/>
                    <a:pt x="0" y="481"/>
                  </a:cubicBezTo>
                  <a:cubicBezTo>
                    <a:pt x="10" y="511"/>
                    <a:pt x="50" y="559"/>
                    <a:pt x="196" y="755"/>
                  </a:cubicBezTo>
                  <a:cubicBezTo>
                    <a:pt x="304" y="893"/>
                    <a:pt x="451" y="1089"/>
                    <a:pt x="461" y="1147"/>
                  </a:cubicBezTo>
                  <a:cubicBezTo>
                    <a:pt x="471" y="1158"/>
                    <a:pt x="481" y="1177"/>
                    <a:pt x="500" y="1177"/>
                  </a:cubicBezTo>
                  <a:lnTo>
                    <a:pt x="510" y="1177"/>
                  </a:lnTo>
                  <a:cubicBezTo>
                    <a:pt x="540" y="1167"/>
                    <a:pt x="549" y="1138"/>
                    <a:pt x="540" y="1118"/>
                  </a:cubicBezTo>
                  <a:cubicBezTo>
                    <a:pt x="529" y="1060"/>
                    <a:pt x="412" y="912"/>
                    <a:pt x="265" y="707"/>
                  </a:cubicBezTo>
                  <a:cubicBezTo>
                    <a:pt x="187" y="609"/>
                    <a:pt x="98" y="491"/>
                    <a:pt x="89" y="461"/>
                  </a:cubicBezTo>
                  <a:cubicBezTo>
                    <a:pt x="89" y="452"/>
                    <a:pt x="98" y="432"/>
                    <a:pt x="108" y="413"/>
                  </a:cubicBezTo>
                  <a:lnTo>
                    <a:pt x="304" y="70"/>
                  </a:lnTo>
                  <a:cubicBezTo>
                    <a:pt x="324" y="41"/>
                    <a:pt x="314" y="21"/>
                    <a:pt x="294" y="11"/>
                  </a:cubicBezTo>
                  <a:cubicBezTo>
                    <a:pt x="287" y="3"/>
                    <a:pt x="278" y="0"/>
                    <a:pt x="269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5"/>
            <p:cNvSpPr/>
            <p:nvPr/>
          </p:nvSpPr>
          <p:spPr>
            <a:xfrm>
              <a:off x="6988285" y="4201762"/>
              <a:ext cx="87260" cy="186478"/>
            </a:xfrm>
            <a:custGeom>
              <a:avLst/>
              <a:gdLst/>
              <a:ahLst/>
              <a:cxnLst/>
              <a:rect l="l" t="t" r="r" b="b"/>
              <a:pathLst>
                <a:path w="540" h="1154" extrusionOk="0">
                  <a:moveTo>
                    <a:pt x="466" y="1"/>
                  </a:moveTo>
                  <a:cubicBezTo>
                    <a:pt x="455" y="1"/>
                    <a:pt x="443" y="5"/>
                    <a:pt x="432" y="17"/>
                  </a:cubicBezTo>
                  <a:cubicBezTo>
                    <a:pt x="314" y="193"/>
                    <a:pt x="167" y="350"/>
                    <a:pt x="10" y="497"/>
                  </a:cubicBezTo>
                  <a:cubicBezTo>
                    <a:pt x="1" y="507"/>
                    <a:pt x="1" y="517"/>
                    <a:pt x="1" y="526"/>
                  </a:cubicBezTo>
                  <a:cubicBezTo>
                    <a:pt x="1" y="536"/>
                    <a:pt x="1" y="546"/>
                    <a:pt x="10" y="556"/>
                  </a:cubicBezTo>
                  <a:cubicBezTo>
                    <a:pt x="186" y="722"/>
                    <a:pt x="343" y="918"/>
                    <a:pt x="461" y="1134"/>
                  </a:cubicBezTo>
                  <a:cubicBezTo>
                    <a:pt x="461" y="1144"/>
                    <a:pt x="480" y="1153"/>
                    <a:pt x="491" y="1153"/>
                  </a:cubicBezTo>
                  <a:lnTo>
                    <a:pt x="510" y="1153"/>
                  </a:lnTo>
                  <a:cubicBezTo>
                    <a:pt x="539" y="1134"/>
                    <a:pt x="539" y="1114"/>
                    <a:pt x="530" y="1095"/>
                  </a:cubicBezTo>
                  <a:cubicBezTo>
                    <a:pt x="422" y="879"/>
                    <a:pt x="275" y="693"/>
                    <a:pt x="108" y="526"/>
                  </a:cubicBezTo>
                  <a:cubicBezTo>
                    <a:pt x="255" y="389"/>
                    <a:pt x="382" y="232"/>
                    <a:pt x="500" y="66"/>
                  </a:cubicBezTo>
                  <a:cubicBezTo>
                    <a:pt x="520" y="47"/>
                    <a:pt x="510" y="27"/>
                    <a:pt x="491" y="7"/>
                  </a:cubicBezTo>
                  <a:cubicBezTo>
                    <a:pt x="482" y="3"/>
                    <a:pt x="474" y="1"/>
                    <a:pt x="466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5"/>
            <p:cNvSpPr/>
            <p:nvPr/>
          </p:nvSpPr>
          <p:spPr>
            <a:xfrm>
              <a:off x="6771267" y="4001711"/>
              <a:ext cx="163370" cy="544890"/>
            </a:xfrm>
            <a:custGeom>
              <a:avLst/>
              <a:gdLst/>
              <a:ahLst/>
              <a:cxnLst/>
              <a:rect l="l" t="t" r="r" b="b"/>
              <a:pathLst>
                <a:path w="1011" h="3372" extrusionOk="0">
                  <a:moveTo>
                    <a:pt x="501" y="0"/>
                  </a:moveTo>
                  <a:cubicBezTo>
                    <a:pt x="481" y="0"/>
                    <a:pt x="452" y="11"/>
                    <a:pt x="452" y="30"/>
                  </a:cubicBezTo>
                  <a:lnTo>
                    <a:pt x="11" y="1676"/>
                  </a:lnTo>
                  <a:cubicBezTo>
                    <a:pt x="1" y="1686"/>
                    <a:pt x="11" y="1705"/>
                    <a:pt x="11" y="1716"/>
                  </a:cubicBezTo>
                  <a:cubicBezTo>
                    <a:pt x="20" y="1725"/>
                    <a:pt x="31" y="1725"/>
                    <a:pt x="50" y="1735"/>
                  </a:cubicBezTo>
                  <a:cubicBezTo>
                    <a:pt x="285" y="1745"/>
                    <a:pt x="902" y="2931"/>
                    <a:pt x="922" y="3332"/>
                  </a:cubicBezTo>
                  <a:cubicBezTo>
                    <a:pt x="932" y="3352"/>
                    <a:pt x="941" y="3371"/>
                    <a:pt x="971" y="3371"/>
                  </a:cubicBezTo>
                  <a:cubicBezTo>
                    <a:pt x="991" y="3371"/>
                    <a:pt x="1010" y="3352"/>
                    <a:pt x="1010" y="3323"/>
                  </a:cubicBezTo>
                  <a:cubicBezTo>
                    <a:pt x="991" y="2970"/>
                    <a:pt x="432" y="1784"/>
                    <a:pt x="99" y="1657"/>
                  </a:cubicBezTo>
                  <a:lnTo>
                    <a:pt x="530" y="59"/>
                  </a:lnTo>
                  <a:cubicBezTo>
                    <a:pt x="540" y="30"/>
                    <a:pt x="520" y="11"/>
                    <a:pt x="501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5"/>
            <p:cNvSpPr/>
            <p:nvPr/>
          </p:nvSpPr>
          <p:spPr>
            <a:xfrm>
              <a:off x="6620986" y="4198530"/>
              <a:ext cx="102934" cy="138970"/>
            </a:xfrm>
            <a:custGeom>
              <a:avLst/>
              <a:gdLst/>
              <a:ahLst/>
              <a:cxnLst/>
              <a:rect l="l" t="t" r="r" b="b"/>
              <a:pathLst>
                <a:path w="637" h="860" extrusionOk="0">
                  <a:moveTo>
                    <a:pt x="537" y="1"/>
                  </a:moveTo>
                  <a:cubicBezTo>
                    <a:pt x="528" y="1"/>
                    <a:pt x="518" y="3"/>
                    <a:pt x="510" y="8"/>
                  </a:cubicBezTo>
                  <a:cubicBezTo>
                    <a:pt x="343" y="135"/>
                    <a:pt x="177" y="262"/>
                    <a:pt x="20" y="400"/>
                  </a:cubicBezTo>
                  <a:cubicBezTo>
                    <a:pt x="10" y="409"/>
                    <a:pt x="0" y="419"/>
                    <a:pt x="0" y="439"/>
                  </a:cubicBezTo>
                  <a:cubicBezTo>
                    <a:pt x="0" y="448"/>
                    <a:pt x="20" y="468"/>
                    <a:pt x="29" y="468"/>
                  </a:cubicBezTo>
                  <a:cubicBezTo>
                    <a:pt x="216" y="546"/>
                    <a:pt x="382" y="654"/>
                    <a:pt x="519" y="792"/>
                  </a:cubicBezTo>
                  <a:cubicBezTo>
                    <a:pt x="529" y="801"/>
                    <a:pt x="539" y="801"/>
                    <a:pt x="539" y="801"/>
                  </a:cubicBezTo>
                  <a:cubicBezTo>
                    <a:pt x="529" y="831"/>
                    <a:pt x="539" y="850"/>
                    <a:pt x="558" y="860"/>
                  </a:cubicBezTo>
                  <a:lnTo>
                    <a:pt x="578" y="860"/>
                  </a:lnTo>
                  <a:cubicBezTo>
                    <a:pt x="598" y="860"/>
                    <a:pt x="608" y="850"/>
                    <a:pt x="617" y="840"/>
                  </a:cubicBezTo>
                  <a:cubicBezTo>
                    <a:pt x="627" y="821"/>
                    <a:pt x="637" y="781"/>
                    <a:pt x="578" y="733"/>
                  </a:cubicBezTo>
                  <a:cubicBezTo>
                    <a:pt x="451" y="605"/>
                    <a:pt x="294" y="498"/>
                    <a:pt x="127" y="419"/>
                  </a:cubicBezTo>
                  <a:cubicBezTo>
                    <a:pt x="264" y="302"/>
                    <a:pt x="412" y="184"/>
                    <a:pt x="558" y="76"/>
                  </a:cubicBezTo>
                  <a:cubicBezTo>
                    <a:pt x="578" y="67"/>
                    <a:pt x="588" y="37"/>
                    <a:pt x="569" y="17"/>
                  </a:cubicBezTo>
                  <a:cubicBezTo>
                    <a:pt x="563" y="6"/>
                    <a:pt x="550" y="1"/>
                    <a:pt x="537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5"/>
            <p:cNvSpPr/>
            <p:nvPr/>
          </p:nvSpPr>
          <p:spPr>
            <a:xfrm>
              <a:off x="6472160" y="3516934"/>
              <a:ext cx="164824" cy="454883"/>
            </a:xfrm>
            <a:custGeom>
              <a:avLst/>
              <a:gdLst/>
              <a:ahLst/>
              <a:cxnLst/>
              <a:rect l="l" t="t" r="r" b="b"/>
              <a:pathLst>
                <a:path w="1020" h="2815" extrusionOk="0">
                  <a:moveTo>
                    <a:pt x="799" y="0"/>
                  </a:moveTo>
                  <a:cubicBezTo>
                    <a:pt x="794" y="0"/>
                    <a:pt x="789" y="1"/>
                    <a:pt x="784" y="2"/>
                  </a:cubicBezTo>
                  <a:cubicBezTo>
                    <a:pt x="725" y="12"/>
                    <a:pt x="686" y="71"/>
                    <a:pt x="706" y="119"/>
                  </a:cubicBezTo>
                  <a:cubicBezTo>
                    <a:pt x="813" y="718"/>
                    <a:pt x="764" y="1345"/>
                    <a:pt x="549" y="1913"/>
                  </a:cubicBezTo>
                  <a:lnTo>
                    <a:pt x="29" y="2658"/>
                  </a:lnTo>
                  <a:cubicBezTo>
                    <a:pt x="0" y="2706"/>
                    <a:pt x="9" y="2765"/>
                    <a:pt x="59" y="2795"/>
                  </a:cubicBezTo>
                  <a:cubicBezTo>
                    <a:pt x="78" y="2815"/>
                    <a:pt x="98" y="2815"/>
                    <a:pt x="118" y="2815"/>
                  </a:cubicBezTo>
                  <a:cubicBezTo>
                    <a:pt x="147" y="2815"/>
                    <a:pt x="176" y="2804"/>
                    <a:pt x="196" y="2775"/>
                  </a:cubicBezTo>
                  <a:lnTo>
                    <a:pt x="725" y="2020"/>
                  </a:lnTo>
                  <a:cubicBezTo>
                    <a:pt x="725" y="2011"/>
                    <a:pt x="735" y="2001"/>
                    <a:pt x="735" y="1991"/>
                  </a:cubicBezTo>
                  <a:cubicBezTo>
                    <a:pt x="960" y="1393"/>
                    <a:pt x="1019" y="718"/>
                    <a:pt x="902" y="80"/>
                  </a:cubicBezTo>
                  <a:cubicBezTo>
                    <a:pt x="892" y="37"/>
                    <a:pt x="844" y="0"/>
                    <a:pt x="799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5"/>
            <p:cNvSpPr/>
            <p:nvPr/>
          </p:nvSpPr>
          <p:spPr>
            <a:xfrm>
              <a:off x="6073028" y="3656873"/>
              <a:ext cx="106166" cy="527115"/>
            </a:xfrm>
            <a:custGeom>
              <a:avLst/>
              <a:gdLst/>
              <a:ahLst/>
              <a:cxnLst/>
              <a:rect l="l" t="t" r="r" b="b"/>
              <a:pathLst>
                <a:path w="657" h="3262" extrusionOk="0">
                  <a:moveTo>
                    <a:pt x="105" y="1"/>
                  </a:moveTo>
                  <a:cubicBezTo>
                    <a:pt x="85" y="1"/>
                    <a:pt x="65" y="6"/>
                    <a:pt x="49" y="18"/>
                  </a:cubicBezTo>
                  <a:cubicBezTo>
                    <a:pt x="1" y="57"/>
                    <a:pt x="1" y="116"/>
                    <a:pt x="30" y="165"/>
                  </a:cubicBezTo>
                  <a:cubicBezTo>
                    <a:pt x="382" y="636"/>
                    <a:pt x="461" y="1204"/>
                    <a:pt x="461" y="1596"/>
                  </a:cubicBezTo>
                  <a:cubicBezTo>
                    <a:pt x="461" y="2125"/>
                    <a:pt x="334" y="2654"/>
                    <a:pt x="197" y="3134"/>
                  </a:cubicBezTo>
                  <a:cubicBezTo>
                    <a:pt x="186" y="3193"/>
                    <a:pt x="216" y="3242"/>
                    <a:pt x="265" y="3262"/>
                  </a:cubicBezTo>
                  <a:lnTo>
                    <a:pt x="295" y="3262"/>
                  </a:lnTo>
                  <a:cubicBezTo>
                    <a:pt x="343" y="3262"/>
                    <a:pt x="382" y="3232"/>
                    <a:pt x="393" y="3193"/>
                  </a:cubicBezTo>
                  <a:cubicBezTo>
                    <a:pt x="530" y="2693"/>
                    <a:pt x="657" y="2154"/>
                    <a:pt x="657" y="1596"/>
                  </a:cubicBezTo>
                  <a:cubicBezTo>
                    <a:pt x="657" y="1174"/>
                    <a:pt x="578" y="557"/>
                    <a:pt x="186" y="37"/>
                  </a:cubicBezTo>
                  <a:cubicBezTo>
                    <a:pt x="169" y="14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5"/>
            <p:cNvSpPr/>
            <p:nvPr/>
          </p:nvSpPr>
          <p:spPr>
            <a:xfrm>
              <a:off x="6168044" y="3564442"/>
              <a:ext cx="193426" cy="586258"/>
            </a:xfrm>
            <a:custGeom>
              <a:avLst/>
              <a:gdLst/>
              <a:ahLst/>
              <a:cxnLst/>
              <a:rect l="l" t="t" r="r" b="b"/>
              <a:pathLst>
                <a:path w="1197" h="3628" extrusionOk="0">
                  <a:moveTo>
                    <a:pt x="1063" y="1"/>
                  </a:moveTo>
                  <a:cubicBezTo>
                    <a:pt x="1059" y="1"/>
                    <a:pt x="1054" y="1"/>
                    <a:pt x="1049" y="2"/>
                  </a:cubicBezTo>
                  <a:cubicBezTo>
                    <a:pt x="990" y="2"/>
                    <a:pt x="951" y="51"/>
                    <a:pt x="951" y="110"/>
                  </a:cubicBezTo>
                  <a:cubicBezTo>
                    <a:pt x="1000" y="688"/>
                    <a:pt x="912" y="1276"/>
                    <a:pt x="716" y="1824"/>
                  </a:cubicBezTo>
                  <a:lnTo>
                    <a:pt x="598" y="2118"/>
                  </a:lnTo>
                  <a:cubicBezTo>
                    <a:pt x="549" y="2236"/>
                    <a:pt x="500" y="2354"/>
                    <a:pt x="461" y="2481"/>
                  </a:cubicBezTo>
                  <a:cubicBezTo>
                    <a:pt x="432" y="2560"/>
                    <a:pt x="412" y="2638"/>
                    <a:pt x="382" y="2717"/>
                  </a:cubicBezTo>
                  <a:cubicBezTo>
                    <a:pt x="295" y="2991"/>
                    <a:pt x="216" y="3255"/>
                    <a:pt x="40" y="3461"/>
                  </a:cubicBezTo>
                  <a:cubicBezTo>
                    <a:pt x="1" y="3501"/>
                    <a:pt x="1" y="3559"/>
                    <a:pt x="40" y="3599"/>
                  </a:cubicBezTo>
                  <a:cubicBezTo>
                    <a:pt x="59" y="3618"/>
                    <a:pt x="88" y="3628"/>
                    <a:pt x="108" y="3628"/>
                  </a:cubicBezTo>
                  <a:cubicBezTo>
                    <a:pt x="138" y="3628"/>
                    <a:pt x="167" y="3618"/>
                    <a:pt x="186" y="3588"/>
                  </a:cubicBezTo>
                  <a:cubicBezTo>
                    <a:pt x="393" y="3363"/>
                    <a:pt x="491" y="3059"/>
                    <a:pt x="578" y="2775"/>
                  </a:cubicBezTo>
                  <a:cubicBezTo>
                    <a:pt x="598" y="2697"/>
                    <a:pt x="628" y="2619"/>
                    <a:pt x="647" y="2540"/>
                  </a:cubicBezTo>
                  <a:cubicBezTo>
                    <a:pt x="687" y="2423"/>
                    <a:pt x="735" y="2305"/>
                    <a:pt x="785" y="2197"/>
                  </a:cubicBezTo>
                  <a:cubicBezTo>
                    <a:pt x="824" y="2099"/>
                    <a:pt x="863" y="1991"/>
                    <a:pt x="902" y="1893"/>
                  </a:cubicBezTo>
                  <a:cubicBezTo>
                    <a:pt x="1108" y="1325"/>
                    <a:pt x="1196" y="698"/>
                    <a:pt x="1157" y="90"/>
                  </a:cubicBezTo>
                  <a:cubicBezTo>
                    <a:pt x="1148" y="45"/>
                    <a:pt x="1114" y="1"/>
                    <a:pt x="1063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5"/>
            <p:cNvSpPr/>
            <p:nvPr/>
          </p:nvSpPr>
          <p:spPr>
            <a:xfrm>
              <a:off x="6253526" y="3698240"/>
              <a:ext cx="250468" cy="414485"/>
            </a:xfrm>
            <a:custGeom>
              <a:avLst/>
              <a:gdLst/>
              <a:ahLst/>
              <a:cxnLst/>
              <a:rect l="l" t="t" r="r" b="b"/>
              <a:pathLst>
                <a:path w="1550" h="2565" extrusionOk="0">
                  <a:moveTo>
                    <a:pt x="1438" y="1"/>
                  </a:moveTo>
                  <a:cubicBezTo>
                    <a:pt x="1398" y="1"/>
                    <a:pt x="1358" y="27"/>
                    <a:pt x="1343" y="66"/>
                  </a:cubicBezTo>
                  <a:cubicBezTo>
                    <a:pt x="1000" y="889"/>
                    <a:pt x="559" y="1673"/>
                    <a:pt x="30" y="2408"/>
                  </a:cubicBezTo>
                  <a:cubicBezTo>
                    <a:pt x="1" y="2447"/>
                    <a:pt x="10" y="2506"/>
                    <a:pt x="60" y="2545"/>
                  </a:cubicBezTo>
                  <a:cubicBezTo>
                    <a:pt x="69" y="2555"/>
                    <a:pt x="99" y="2564"/>
                    <a:pt x="118" y="2564"/>
                  </a:cubicBezTo>
                  <a:cubicBezTo>
                    <a:pt x="147" y="2564"/>
                    <a:pt x="177" y="2545"/>
                    <a:pt x="197" y="2516"/>
                  </a:cubicBezTo>
                  <a:cubicBezTo>
                    <a:pt x="726" y="1780"/>
                    <a:pt x="1177" y="977"/>
                    <a:pt x="1529" y="144"/>
                  </a:cubicBezTo>
                  <a:cubicBezTo>
                    <a:pt x="1549" y="86"/>
                    <a:pt x="1529" y="27"/>
                    <a:pt x="1471" y="7"/>
                  </a:cubicBezTo>
                  <a:cubicBezTo>
                    <a:pt x="1460" y="3"/>
                    <a:pt x="1449" y="1"/>
                    <a:pt x="143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5"/>
            <p:cNvSpPr/>
            <p:nvPr/>
          </p:nvSpPr>
          <p:spPr>
            <a:xfrm>
              <a:off x="6247224" y="4040655"/>
              <a:ext cx="590782" cy="182923"/>
            </a:xfrm>
            <a:custGeom>
              <a:avLst/>
              <a:gdLst/>
              <a:ahLst/>
              <a:cxnLst/>
              <a:rect l="l" t="t" r="r" b="b"/>
              <a:pathLst>
                <a:path w="3656" h="1132" extrusionOk="0">
                  <a:moveTo>
                    <a:pt x="1026" y="0"/>
                  </a:moveTo>
                  <a:cubicBezTo>
                    <a:pt x="864" y="0"/>
                    <a:pt x="701" y="8"/>
                    <a:pt x="539" y="24"/>
                  </a:cubicBezTo>
                  <a:cubicBezTo>
                    <a:pt x="363" y="44"/>
                    <a:pt x="177" y="73"/>
                    <a:pt x="40" y="201"/>
                  </a:cubicBezTo>
                  <a:cubicBezTo>
                    <a:pt x="1" y="240"/>
                    <a:pt x="1" y="308"/>
                    <a:pt x="30" y="347"/>
                  </a:cubicBezTo>
                  <a:cubicBezTo>
                    <a:pt x="49" y="367"/>
                    <a:pt x="76" y="377"/>
                    <a:pt x="103" y="377"/>
                  </a:cubicBezTo>
                  <a:cubicBezTo>
                    <a:pt x="130" y="377"/>
                    <a:pt x="157" y="367"/>
                    <a:pt x="177" y="347"/>
                  </a:cubicBezTo>
                  <a:cubicBezTo>
                    <a:pt x="265" y="269"/>
                    <a:pt x="412" y="240"/>
                    <a:pt x="559" y="230"/>
                  </a:cubicBezTo>
                  <a:cubicBezTo>
                    <a:pt x="721" y="213"/>
                    <a:pt x="884" y="205"/>
                    <a:pt x="1046" y="205"/>
                  </a:cubicBezTo>
                  <a:cubicBezTo>
                    <a:pt x="1743" y="205"/>
                    <a:pt x="2430" y="357"/>
                    <a:pt x="3058" y="652"/>
                  </a:cubicBezTo>
                  <a:cubicBezTo>
                    <a:pt x="3313" y="769"/>
                    <a:pt x="3440" y="896"/>
                    <a:pt x="3450" y="1044"/>
                  </a:cubicBezTo>
                  <a:cubicBezTo>
                    <a:pt x="3459" y="1092"/>
                    <a:pt x="3499" y="1131"/>
                    <a:pt x="3548" y="1131"/>
                  </a:cubicBezTo>
                  <a:lnTo>
                    <a:pt x="3557" y="1131"/>
                  </a:lnTo>
                  <a:cubicBezTo>
                    <a:pt x="3616" y="1122"/>
                    <a:pt x="3655" y="1083"/>
                    <a:pt x="3655" y="1024"/>
                  </a:cubicBezTo>
                  <a:cubicBezTo>
                    <a:pt x="3636" y="798"/>
                    <a:pt x="3470" y="622"/>
                    <a:pt x="3146" y="475"/>
                  </a:cubicBezTo>
                  <a:cubicBezTo>
                    <a:pt x="2481" y="162"/>
                    <a:pt x="1756" y="0"/>
                    <a:pt x="1026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5"/>
            <p:cNvSpPr/>
            <p:nvPr/>
          </p:nvSpPr>
          <p:spPr>
            <a:xfrm>
              <a:off x="6036508" y="4190289"/>
              <a:ext cx="598700" cy="69808"/>
            </a:xfrm>
            <a:custGeom>
              <a:avLst/>
              <a:gdLst/>
              <a:ahLst/>
              <a:cxnLst/>
              <a:rect l="l" t="t" r="r" b="b"/>
              <a:pathLst>
                <a:path w="3705" h="432" extrusionOk="0">
                  <a:moveTo>
                    <a:pt x="1896" y="1"/>
                  </a:moveTo>
                  <a:cubicBezTo>
                    <a:pt x="1289" y="1"/>
                    <a:pt x="682" y="79"/>
                    <a:pt x="89" y="235"/>
                  </a:cubicBezTo>
                  <a:cubicBezTo>
                    <a:pt x="40" y="245"/>
                    <a:pt x="1" y="303"/>
                    <a:pt x="21" y="353"/>
                  </a:cubicBezTo>
                  <a:cubicBezTo>
                    <a:pt x="31" y="401"/>
                    <a:pt x="70" y="431"/>
                    <a:pt x="118" y="431"/>
                  </a:cubicBezTo>
                  <a:cubicBezTo>
                    <a:pt x="129" y="431"/>
                    <a:pt x="129" y="431"/>
                    <a:pt x="138" y="421"/>
                  </a:cubicBezTo>
                  <a:cubicBezTo>
                    <a:pt x="706" y="277"/>
                    <a:pt x="1292" y="203"/>
                    <a:pt x="1879" y="203"/>
                  </a:cubicBezTo>
                  <a:cubicBezTo>
                    <a:pt x="2446" y="203"/>
                    <a:pt x="3014" y="272"/>
                    <a:pt x="3568" y="411"/>
                  </a:cubicBezTo>
                  <a:cubicBezTo>
                    <a:pt x="3574" y="413"/>
                    <a:pt x="3580" y="413"/>
                    <a:pt x="3587" y="413"/>
                  </a:cubicBezTo>
                  <a:cubicBezTo>
                    <a:pt x="3631" y="413"/>
                    <a:pt x="3677" y="385"/>
                    <a:pt x="3685" y="333"/>
                  </a:cubicBezTo>
                  <a:cubicBezTo>
                    <a:pt x="3705" y="284"/>
                    <a:pt x="3666" y="225"/>
                    <a:pt x="3617" y="216"/>
                  </a:cubicBezTo>
                  <a:cubicBezTo>
                    <a:pt x="3053" y="72"/>
                    <a:pt x="2475" y="1"/>
                    <a:pt x="189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5"/>
            <p:cNvSpPr/>
            <p:nvPr/>
          </p:nvSpPr>
          <p:spPr>
            <a:xfrm>
              <a:off x="5914668" y="3984097"/>
              <a:ext cx="99864" cy="344030"/>
            </a:xfrm>
            <a:custGeom>
              <a:avLst/>
              <a:gdLst/>
              <a:ahLst/>
              <a:cxnLst/>
              <a:rect l="l" t="t" r="r" b="b"/>
              <a:pathLst>
                <a:path w="618" h="2129" extrusionOk="0">
                  <a:moveTo>
                    <a:pt x="405" y="0"/>
                  </a:moveTo>
                  <a:cubicBezTo>
                    <a:pt x="398" y="0"/>
                    <a:pt x="390" y="1"/>
                    <a:pt x="383" y="2"/>
                  </a:cubicBezTo>
                  <a:cubicBezTo>
                    <a:pt x="334" y="11"/>
                    <a:pt x="295" y="61"/>
                    <a:pt x="304" y="109"/>
                  </a:cubicBezTo>
                  <a:cubicBezTo>
                    <a:pt x="412" y="747"/>
                    <a:pt x="314" y="1413"/>
                    <a:pt x="20" y="1981"/>
                  </a:cubicBezTo>
                  <a:cubicBezTo>
                    <a:pt x="1" y="2030"/>
                    <a:pt x="20" y="2089"/>
                    <a:pt x="69" y="2119"/>
                  </a:cubicBezTo>
                  <a:cubicBezTo>
                    <a:pt x="79" y="2119"/>
                    <a:pt x="99" y="2128"/>
                    <a:pt x="108" y="2128"/>
                  </a:cubicBezTo>
                  <a:cubicBezTo>
                    <a:pt x="147" y="2128"/>
                    <a:pt x="187" y="2108"/>
                    <a:pt x="197" y="2069"/>
                  </a:cubicBezTo>
                  <a:cubicBezTo>
                    <a:pt x="510" y="1462"/>
                    <a:pt x="618" y="756"/>
                    <a:pt x="500" y="80"/>
                  </a:cubicBezTo>
                  <a:cubicBezTo>
                    <a:pt x="492" y="29"/>
                    <a:pt x="453" y="0"/>
                    <a:pt x="40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5"/>
            <p:cNvSpPr/>
            <p:nvPr/>
          </p:nvSpPr>
          <p:spPr>
            <a:xfrm>
              <a:off x="6282128" y="2116898"/>
              <a:ext cx="620838" cy="171611"/>
            </a:xfrm>
            <a:custGeom>
              <a:avLst/>
              <a:gdLst/>
              <a:ahLst/>
              <a:cxnLst/>
              <a:rect l="l" t="t" r="r" b="b"/>
              <a:pathLst>
                <a:path w="3842" h="1062" extrusionOk="0">
                  <a:moveTo>
                    <a:pt x="2062" y="0"/>
                  </a:moveTo>
                  <a:cubicBezTo>
                    <a:pt x="1807" y="0"/>
                    <a:pt x="1546" y="16"/>
                    <a:pt x="1283" y="53"/>
                  </a:cubicBezTo>
                  <a:cubicBezTo>
                    <a:pt x="706" y="141"/>
                    <a:pt x="304" y="327"/>
                    <a:pt x="29" y="621"/>
                  </a:cubicBezTo>
                  <a:cubicBezTo>
                    <a:pt x="10" y="650"/>
                    <a:pt x="0" y="689"/>
                    <a:pt x="20" y="728"/>
                  </a:cubicBezTo>
                  <a:cubicBezTo>
                    <a:pt x="29" y="768"/>
                    <a:pt x="68" y="787"/>
                    <a:pt x="108" y="787"/>
                  </a:cubicBezTo>
                  <a:cubicBezTo>
                    <a:pt x="154" y="787"/>
                    <a:pt x="201" y="787"/>
                    <a:pt x="248" y="787"/>
                  </a:cubicBezTo>
                  <a:cubicBezTo>
                    <a:pt x="1173" y="787"/>
                    <a:pt x="2104" y="875"/>
                    <a:pt x="3008" y="1062"/>
                  </a:cubicBezTo>
                  <a:lnTo>
                    <a:pt x="3028" y="1062"/>
                  </a:lnTo>
                  <a:cubicBezTo>
                    <a:pt x="3077" y="1062"/>
                    <a:pt x="3116" y="1033"/>
                    <a:pt x="3126" y="983"/>
                  </a:cubicBezTo>
                  <a:cubicBezTo>
                    <a:pt x="3136" y="924"/>
                    <a:pt x="3106" y="876"/>
                    <a:pt x="3047" y="866"/>
                  </a:cubicBezTo>
                  <a:cubicBezTo>
                    <a:pt x="2165" y="689"/>
                    <a:pt x="1264" y="591"/>
                    <a:pt x="373" y="582"/>
                  </a:cubicBezTo>
                  <a:cubicBezTo>
                    <a:pt x="598" y="425"/>
                    <a:pt x="911" y="307"/>
                    <a:pt x="1313" y="249"/>
                  </a:cubicBezTo>
                  <a:cubicBezTo>
                    <a:pt x="1559" y="213"/>
                    <a:pt x="1806" y="198"/>
                    <a:pt x="2047" y="198"/>
                  </a:cubicBezTo>
                  <a:cubicBezTo>
                    <a:pt x="2661" y="198"/>
                    <a:pt x="3243" y="294"/>
                    <a:pt x="3714" y="386"/>
                  </a:cubicBezTo>
                  <a:cubicBezTo>
                    <a:pt x="3720" y="387"/>
                    <a:pt x="3725" y="387"/>
                    <a:pt x="3731" y="387"/>
                  </a:cubicBezTo>
                  <a:cubicBezTo>
                    <a:pt x="3782" y="387"/>
                    <a:pt x="3823" y="351"/>
                    <a:pt x="3831" y="307"/>
                  </a:cubicBezTo>
                  <a:cubicBezTo>
                    <a:pt x="3841" y="249"/>
                    <a:pt x="3812" y="199"/>
                    <a:pt x="3753" y="190"/>
                  </a:cubicBezTo>
                  <a:cubicBezTo>
                    <a:pt x="3274" y="93"/>
                    <a:pt x="2685" y="0"/>
                    <a:pt x="2062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5"/>
            <p:cNvSpPr/>
            <p:nvPr/>
          </p:nvSpPr>
          <p:spPr>
            <a:xfrm>
              <a:off x="5940038" y="2099769"/>
              <a:ext cx="266143" cy="362937"/>
            </a:xfrm>
            <a:custGeom>
              <a:avLst/>
              <a:gdLst/>
              <a:ahLst/>
              <a:cxnLst/>
              <a:rect l="l" t="t" r="r" b="b"/>
              <a:pathLst>
                <a:path w="1647" h="2246" extrusionOk="0">
                  <a:moveTo>
                    <a:pt x="113" y="0"/>
                  </a:moveTo>
                  <a:cubicBezTo>
                    <a:pt x="90" y="0"/>
                    <a:pt x="67" y="8"/>
                    <a:pt x="49" y="22"/>
                  </a:cubicBezTo>
                  <a:cubicBezTo>
                    <a:pt x="10" y="61"/>
                    <a:pt x="1" y="129"/>
                    <a:pt x="40" y="168"/>
                  </a:cubicBezTo>
                  <a:cubicBezTo>
                    <a:pt x="608" y="766"/>
                    <a:pt x="1078" y="1452"/>
                    <a:pt x="1441" y="2187"/>
                  </a:cubicBezTo>
                  <a:cubicBezTo>
                    <a:pt x="1460" y="2226"/>
                    <a:pt x="1490" y="2246"/>
                    <a:pt x="1529" y="2246"/>
                  </a:cubicBezTo>
                  <a:cubicBezTo>
                    <a:pt x="1549" y="2246"/>
                    <a:pt x="1558" y="2246"/>
                    <a:pt x="1578" y="2236"/>
                  </a:cubicBezTo>
                  <a:cubicBezTo>
                    <a:pt x="1627" y="2206"/>
                    <a:pt x="1647" y="2148"/>
                    <a:pt x="1617" y="2099"/>
                  </a:cubicBezTo>
                  <a:cubicBezTo>
                    <a:pt x="1245" y="1344"/>
                    <a:pt x="765" y="649"/>
                    <a:pt x="186" y="31"/>
                  </a:cubicBezTo>
                  <a:cubicBezTo>
                    <a:pt x="165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5"/>
            <p:cNvSpPr/>
            <p:nvPr/>
          </p:nvSpPr>
          <p:spPr>
            <a:xfrm>
              <a:off x="5868776" y="2430387"/>
              <a:ext cx="305733" cy="377480"/>
            </a:xfrm>
            <a:custGeom>
              <a:avLst/>
              <a:gdLst/>
              <a:ahLst/>
              <a:cxnLst/>
              <a:rect l="l" t="t" r="r" b="b"/>
              <a:pathLst>
                <a:path w="1892" h="2336" extrusionOk="0">
                  <a:moveTo>
                    <a:pt x="113" y="0"/>
                  </a:moveTo>
                  <a:cubicBezTo>
                    <a:pt x="76" y="0"/>
                    <a:pt x="43" y="22"/>
                    <a:pt x="30" y="62"/>
                  </a:cubicBezTo>
                  <a:cubicBezTo>
                    <a:pt x="0" y="112"/>
                    <a:pt x="20" y="171"/>
                    <a:pt x="79" y="190"/>
                  </a:cubicBezTo>
                  <a:cubicBezTo>
                    <a:pt x="618" y="454"/>
                    <a:pt x="1088" y="886"/>
                    <a:pt x="1411" y="1395"/>
                  </a:cubicBezTo>
                  <a:lnTo>
                    <a:pt x="1686" y="2268"/>
                  </a:lnTo>
                  <a:cubicBezTo>
                    <a:pt x="1696" y="2307"/>
                    <a:pt x="1735" y="2336"/>
                    <a:pt x="1784" y="2336"/>
                  </a:cubicBezTo>
                  <a:cubicBezTo>
                    <a:pt x="1794" y="2336"/>
                    <a:pt x="1803" y="2336"/>
                    <a:pt x="1813" y="2326"/>
                  </a:cubicBezTo>
                  <a:cubicBezTo>
                    <a:pt x="1862" y="2307"/>
                    <a:pt x="1892" y="2257"/>
                    <a:pt x="1872" y="2199"/>
                  </a:cubicBezTo>
                  <a:lnTo>
                    <a:pt x="1598" y="1327"/>
                  </a:lnTo>
                  <a:cubicBezTo>
                    <a:pt x="1588" y="1317"/>
                    <a:pt x="1588" y="1307"/>
                    <a:pt x="1588" y="1307"/>
                  </a:cubicBezTo>
                  <a:cubicBezTo>
                    <a:pt x="1245" y="759"/>
                    <a:pt x="745" y="298"/>
                    <a:pt x="167" y="14"/>
                  </a:cubicBezTo>
                  <a:cubicBezTo>
                    <a:pt x="149" y="4"/>
                    <a:pt x="131" y="0"/>
                    <a:pt x="113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5"/>
            <p:cNvSpPr/>
            <p:nvPr/>
          </p:nvSpPr>
          <p:spPr>
            <a:xfrm>
              <a:off x="5674057" y="2921789"/>
              <a:ext cx="445026" cy="308965"/>
            </a:xfrm>
            <a:custGeom>
              <a:avLst/>
              <a:gdLst/>
              <a:ahLst/>
              <a:cxnLst/>
              <a:rect l="l" t="t" r="r" b="b"/>
              <a:pathLst>
                <a:path w="2754" h="1912" extrusionOk="0">
                  <a:moveTo>
                    <a:pt x="98" y="0"/>
                  </a:moveTo>
                  <a:cubicBezTo>
                    <a:pt x="39" y="0"/>
                    <a:pt x="0" y="40"/>
                    <a:pt x="0" y="98"/>
                  </a:cubicBezTo>
                  <a:cubicBezTo>
                    <a:pt x="0" y="157"/>
                    <a:pt x="39" y="196"/>
                    <a:pt x="98" y="196"/>
                  </a:cubicBezTo>
                  <a:cubicBezTo>
                    <a:pt x="686" y="196"/>
                    <a:pt x="1186" y="490"/>
                    <a:pt x="1499" y="725"/>
                  </a:cubicBezTo>
                  <a:cubicBezTo>
                    <a:pt x="1921" y="1049"/>
                    <a:pt x="2264" y="1461"/>
                    <a:pt x="2568" y="1862"/>
                  </a:cubicBezTo>
                  <a:cubicBezTo>
                    <a:pt x="2587" y="1892"/>
                    <a:pt x="2616" y="1912"/>
                    <a:pt x="2646" y="1912"/>
                  </a:cubicBezTo>
                  <a:cubicBezTo>
                    <a:pt x="2666" y="1912"/>
                    <a:pt x="2685" y="1901"/>
                    <a:pt x="2705" y="1882"/>
                  </a:cubicBezTo>
                  <a:cubicBezTo>
                    <a:pt x="2744" y="1853"/>
                    <a:pt x="2753" y="1794"/>
                    <a:pt x="2724" y="1745"/>
                  </a:cubicBezTo>
                  <a:cubicBezTo>
                    <a:pt x="2411" y="1333"/>
                    <a:pt x="2058" y="902"/>
                    <a:pt x="1617" y="569"/>
                  </a:cubicBezTo>
                  <a:cubicBezTo>
                    <a:pt x="1284" y="305"/>
                    <a:pt x="745" y="0"/>
                    <a:pt x="9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5"/>
            <p:cNvSpPr/>
            <p:nvPr/>
          </p:nvSpPr>
          <p:spPr>
            <a:xfrm>
              <a:off x="5746935" y="2668251"/>
              <a:ext cx="384752" cy="489625"/>
            </a:xfrm>
            <a:custGeom>
              <a:avLst/>
              <a:gdLst/>
              <a:ahLst/>
              <a:cxnLst/>
              <a:rect l="l" t="t" r="r" b="b"/>
              <a:pathLst>
                <a:path w="2381" h="3030" extrusionOk="0">
                  <a:moveTo>
                    <a:pt x="120" y="0"/>
                  </a:moveTo>
                  <a:cubicBezTo>
                    <a:pt x="87" y="0"/>
                    <a:pt x="54" y="20"/>
                    <a:pt x="29" y="51"/>
                  </a:cubicBezTo>
                  <a:cubicBezTo>
                    <a:pt x="0" y="90"/>
                    <a:pt x="20" y="158"/>
                    <a:pt x="59" y="188"/>
                  </a:cubicBezTo>
                  <a:cubicBezTo>
                    <a:pt x="549" y="502"/>
                    <a:pt x="970" y="933"/>
                    <a:pt x="1283" y="1413"/>
                  </a:cubicBezTo>
                  <a:cubicBezTo>
                    <a:pt x="1342" y="1501"/>
                    <a:pt x="1392" y="1599"/>
                    <a:pt x="1450" y="1687"/>
                  </a:cubicBezTo>
                  <a:cubicBezTo>
                    <a:pt x="1509" y="1795"/>
                    <a:pt x="1577" y="1913"/>
                    <a:pt x="1646" y="2020"/>
                  </a:cubicBezTo>
                  <a:cubicBezTo>
                    <a:pt x="1695" y="2089"/>
                    <a:pt x="1744" y="2148"/>
                    <a:pt x="1793" y="2216"/>
                  </a:cubicBezTo>
                  <a:cubicBezTo>
                    <a:pt x="1960" y="2461"/>
                    <a:pt x="2126" y="2686"/>
                    <a:pt x="2175" y="2941"/>
                  </a:cubicBezTo>
                  <a:cubicBezTo>
                    <a:pt x="2185" y="2991"/>
                    <a:pt x="2224" y="3030"/>
                    <a:pt x="2273" y="3030"/>
                  </a:cubicBezTo>
                  <a:lnTo>
                    <a:pt x="2293" y="3030"/>
                  </a:lnTo>
                  <a:cubicBezTo>
                    <a:pt x="2342" y="3020"/>
                    <a:pt x="2381" y="2961"/>
                    <a:pt x="2371" y="2912"/>
                  </a:cubicBezTo>
                  <a:cubicBezTo>
                    <a:pt x="2313" y="2599"/>
                    <a:pt x="2126" y="2344"/>
                    <a:pt x="1960" y="2099"/>
                  </a:cubicBezTo>
                  <a:cubicBezTo>
                    <a:pt x="1910" y="2040"/>
                    <a:pt x="1862" y="1972"/>
                    <a:pt x="1813" y="1903"/>
                  </a:cubicBezTo>
                  <a:cubicBezTo>
                    <a:pt x="1744" y="1805"/>
                    <a:pt x="1686" y="1687"/>
                    <a:pt x="1617" y="1580"/>
                  </a:cubicBezTo>
                  <a:cubicBezTo>
                    <a:pt x="1568" y="1491"/>
                    <a:pt x="1509" y="1403"/>
                    <a:pt x="1450" y="1305"/>
                  </a:cubicBezTo>
                  <a:cubicBezTo>
                    <a:pt x="1127" y="796"/>
                    <a:pt x="686" y="354"/>
                    <a:pt x="176" y="21"/>
                  </a:cubicBezTo>
                  <a:cubicBezTo>
                    <a:pt x="158" y="7"/>
                    <a:pt x="139" y="0"/>
                    <a:pt x="120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5"/>
            <p:cNvSpPr/>
            <p:nvPr/>
          </p:nvSpPr>
          <p:spPr>
            <a:xfrm>
              <a:off x="5943270" y="2632862"/>
              <a:ext cx="210717" cy="433229"/>
            </a:xfrm>
            <a:custGeom>
              <a:avLst/>
              <a:gdLst/>
              <a:ahLst/>
              <a:cxnLst/>
              <a:rect l="l" t="t" r="r" b="b"/>
              <a:pathLst>
                <a:path w="1304" h="2681" extrusionOk="0">
                  <a:moveTo>
                    <a:pt x="120" y="1"/>
                  </a:moveTo>
                  <a:cubicBezTo>
                    <a:pt x="103" y="1"/>
                    <a:pt x="85" y="5"/>
                    <a:pt x="68" y="15"/>
                  </a:cubicBezTo>
                  <a:cubicBezTo>
                    <a:pt x="20" y="44"/>
                    <a:pt x="0" y="103"/>
                    <a:pt x="29" y="152"/>
                  </a:cubicBezTo>
                  <a:cubicBezTo>
                    <a:pt x="480" y="926"/>
                    <a:pt x="833" y="1749"/>
                    <a:pt x="1098" y="2611"/>
                  </a:cubicBezTo>
                  <a:cubicBezTo>
                    <a:pt x="1107" y="2651"/>
                    <a:pt x="1146" y="2680"/>
                    <a:pt x="1196" y="2680"/>
                  </a:cubicBezTo>
                  <a:lnTo>
                    <a:pt x="1225" y="2680"/>
                  </a:lnTo>
                  <a:cubicBezTo>
                    <a:pt x="1274" y="2661"/>
                    <a:pt x="1303" y="2602"/>
                    <a:pt x="1283" y="2553"/>
                  </a:cubicBezTo>
                  <a:cubicBezTo>
                    <a:pt x="1019" y="1681"/>
                    <a:pt x="656" y="838"/>
                    <a:pt x="206" y="44"/>
                  </a:cubicBezTo>
                  <a:cubicBezTo>
                    <a:pt x="186" y="18"/>
                    <a:pt x="154" y="1"/>
                    <a:pt x="120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5"/>
            <p:cNvSpPr/>
            <p:nvPr/>
          </p:nvSpPr>
          <p:spPr>
            <a:xfrm>
              <a:off x="6174346" y="2424408"/>
              <a:ext cx="544890" cy="306056"/>
            </a:xfrm>
            <a:custGeom>
              <a:avLst/>
              <a:gdLst/>
              <a:ahLst/>
              <a:cxnLst/>
              <a:rect l="l" t="t" r="r" b="b"/>
              <a:pathLst>
                <a:path w="3372" h="1894" extrusionOk="0">
                  <a:moveTo>
                    <a:pt x="2903" y="0"/>
                  </a:moveTo>
                  <a:cubicBezTo>
                    <a:pt x="2406" y="0"/>
                    <a:pt x="1914" y="194"/>
                    <a:pt x="1421" y="413"/>
                  </a:cubicBezTo>
                  <a:cubicBezTo>
                    <a:pt x="1196" y="502"/>
                    <a:pt x="951" y="609"/>
                    <a:pt x="735" y="776"/>
                  </a:cubicBezTo>
                  <a:cubicBezTo>
                    <a:pt x="412" y="1040"/>
                    <a:pt x="206" y="1412"/>
                    <a:pt x="30" y="1746"/>
                  </a:cubicBezTo>
                  <a:cubicBezTo>
                    <a:pt x="1" y="1795"/>
                    <a:pt x="20" y="1854"/>
                    <a:pt x="69" y="1883"/>
                  </a:cubicBezTo>
                  <a:cubicBezTo>
                    <a:pt x="79" y="1893"/>
                    <a:pt x="99" y="1893"/>
                    <a:pt x="118" y="1893"/>
                  </a:cubicBezTo>
                  <a:cubicBezTo>
                    <a:pt x="147" y="1893"/>
                    <a:pt x="187" y="1873"/>
                    <a:pt x="206" y="1844"/>
                  </a:cubicBezTo>
                  <a:cubicBezTo>
                    <a:pt x="373" y="1530"/>
                    <a:pt x="569" y="1168"/>
                    <a:pt x="863" y="933"/>
                  </a:cubicBezTo>
                  <a:cubicBezTo>
                    <a:pt x="1049" y="785"/>
                    <a:pt x="1284" y="678"/>
                    <a:pt x="1500" y="589"/>
                  </a:cubicBezTo>
                  <a:cubicBezTo>
                    <a:pt x="1974" y="384"/>
                    <a:pt x="2449" y="204"/>
                    <a:pt x="2913" y="204"/>
                  </a:cubicBezTo>
                  <a:cubicBezTo>
                    <a:pt x="3024" y="204"/>
                    <a:pt x="3134" y="214"/>
                    <a:pt x="3244" y="237"/>
                  </a:cubicBezTo>
                  <a:cubicBezTo>
                    <a:pt x="3250" y="238"/>
                    <a:pt x="3257" y="238"/>
                    <a:pt x="3263" y="238"/>
                  </a:cubicBezTo>
                  <a:cubicBezTo>
                    <a:pt x="3313" y="238"/>
                    <a:pt x="3353" y="202"/>
                    <a:pt x="3362" y="158"/>
                  </a:cubicBezTo>
                  <a:cubicBezTo>
                    <a:pt x="3372" y="99"/>
                    <a:pt x="3342" y="51"/>
                    <a:pt x="3283" y="41"/>
                  </a:cubicBezTo>
                  <a:cubicBezTo>
                    <a:pt x="3156" y="13"/>
                    <a:pt x="3030" y="0"/>
                    <a:pt x="2903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5"/>
            <p:cNvSpPr/>
            <p:nvPr/>
          </p:nvSpPr>
          <p:spPr>
            <a:xfrm>
              <a:off x="6191798" y="2358640"/>
              <a:ext cx="256609" cy="184862"/>
            </a:xfrm>
            <a:custGeom>
              <a:avLst/>
              <a:gdLst/>
              <a:ahLst/>
              <a:cxnLst/>
              <a:rect l="l" t="t" r="r" b="b"/>
              <a:pathLst>
                <a:path w="1588" h="1144" extrusionOk="0">
                  <a:moveTo>
                    <a:pt x="1478" y="0"/>
                  </a:moveTo>
                  <a:cubicBezTo>
                    <a:pt x="1459" y="0"/>
                    <a:pt x="1440" y="6"/>
                    <a:pt x="1422" y="16"/>
                  </a:cubicBezTo>
                  <a:cubicBezTo>
                    <a:pt x="961" y="321"/>
                    <a:pt x="500" y="644"/>
                    <a:pt x="59" y="967"/>
                  </a:cubicBezTo>
                  <a:cubicBezTo>
                    <a:pt x="10" y="996"/>
                    <a:pt x="0" y="1065"/>
                    <a:pt x="30" y="1105"/>
                  </a:cubicBezTo>
                  <a:cubicBezTo>
                    <a:pt x="50" y="1134"/>
                    <a:pt x="79" y="1144"/>
                    <a:pt x="118" y="1144"/>
                  </a:cubicBezTo>
                  <a:cubicBezTo>
                    <a:pt x="137" y="1144"/>
                    <a:pt x="157" y="1144"/>
                    <a:pt x="177" y="1124"/>
                  </a:cubicBezTo>
                  <a:cubicBezTo>
                    <a:pt x="618" y="811"/>
                    <a:pt x="1078" y="487"/>
                    <a:pt x="1529" y="183"/>
                  </a:cubicBezTo>
                  <a:cubicBezTo>
                    <a:pt x="1578" y="154"/>
                    <a:pt x="1588" y="95"/>
                    <a:pt x="1559" y="46"/>
                  </a:cubicBezTo>
                  <a:cubicBezTo>
                    <a:pt x="1540" y="15"/>
                    <a:pt x="1510" y="0"/>
                    <a:pt x="147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5"/>
            <p:cNvSpPr/>
            <p:nvPr/>
          </p:nvSpPr>
          <p:spPr>
            <a:xfrm>
              <a:off x="6103084" y="2654839"/>
              <a:ext cx="472012" cy="411253"/>
            </a:xfrm>
            <a:custGeom>
              <a:avLst/>
              <a:gdLst/>
              <a:ahLst/>
              <a:cxnLst/>
              <a:rect l="l" t="t" r="r" b="b"/>
              <a:pathLst>
                <a:path w="2921" h="2545" extrusionOk="0">
                  <a:moveTo>
                    <a:pt x="2594" y="0"/>
                  </a:moveTo>
                  <a:cubicBezTo>
                    <a:pt x="2457" y="0"/>
                    <a:pt x="2298" y="47"/>
                    <a:pt x="2117" y="143"/>
                  </a:cubicBezTo>
                  <a:cubicBezTo>
                    <a:pt x="1324" y="555"/>
                    <a:pt x="657" y="1182"/>
                    <a:pt x="187" y="1946"/>
                  </a:cubicBezTo>
                  <a:cubicBezTo>
                    <a:pt x="89" y="2094"/>
                    <a:pt x="0" y="2270"/>
                    <a:pt x="20" y="2446"/>
                  </a:cubicBezTo>
                  <a:cubicBezTo>
                    <a:pt x="30" y="2505"/>
                    <a:pt x="69" y="2544"/>
                    <a:pt x="118" y="2544"/>
                  </a:cubicBezTo>
                  <a:lnTo>
                    <a:pt x="128" y="2544"/>
                  </a:lnTo>
                  <a:cubicBezTo>
                    <a:pt x="187" y="2534"/>
                    <a:pt x="226" y="2486"/>
                    <a:pt x="226" y="2436"/>
                  </a:cubicBezTo>
                  <a:cubicBezTo>
                    <a:pt x="207" y="2309"/>
                    <a:pt x="275" y="2172"/>
                    <a:pt x="353" y="2055"/>
                  </a:cubicBezTo>
                  <a:cubicBezTo>
                    <a:pt x="804" y="1319"/>
                    <a:pt x="1451" y="722"/>
                    <a:pt x="2215" y="320"/>
                  </a:cubicBezTo>
                  <a:cubicBezTo>
                    <a:pt x="2369" y="240"/>
                    <a:pt x="2496" y="203"/>
                    <a:pt x="2598" y="203"/>
                  </a:cubicBezTo>
                  <a:cubicBezTo>
                    <a:pt x="2659" y="203"/>
                    <a:pt x="2711" y="216"/>
                    <a:pt x="2754" y="241"/>
                  </a:cubicBezTo>
                  <a:cubicBezTo>
                    <a:pt x="2773" y="252"/>
                    <a:pt x="2792" y="258"/>
                    <a:pt x="2811" y="258"/>
                  </a:cubicBezTo>
                  <a:cubicBezTo>
                    <a:pt x="2843" y="258"/>
                    <a:pt x="2873" y="243"/>
                    <a:pt x="2892" y="212"/>
                  </a:cubicBezTo>
                  <a:cubicBezTo>
                    <a:pt x="2921" y="163"/>
                    <a:pt x="2911" y="104"/>
                    <a:pt x="2862" y="75"/>
                  </a:cubicBezTo>
                  <a:cubicBezTo>
                    <a:pt x="2783" y="25"/>
                    <a:pt x="2694" y="0"/>
                    <a:pt x="259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5"/>
            <p:cNvSpPr/>
            <p:nvPr/>
          </p:nvSpPr>
          <p:spPr>
            <a:xfrm>
              <a:off x="6103084" y="2846649"/>
              <a:ext cx="375541" cy="480576"/>
            </a:xfrm>
            <a:custGeom>
              <a:avLst/>
              <a:gdLst/>
              <a:ahLst/>
              <a:cxnLst/>
              <a:rect l="l" t="t" r="r" b="b"/>
              <a:pathLst>
                <a:path w="2324" h="2974" extrusionOk="0">
                  <a:moveTo>
                    <a:pt x="2204" y="0"/>
                  </a:moveTo>
                  <a:cubicBezTo>
                    <a:pt x="2183" y="0"/>
                    <a:pt x="2163" y="8"/>
                    <a:pt x="2147" y="25"/>
                  </a:cubicBezTo>
                  <a:cubicBezTo>
                    <a:pt x="1216" y="770"/>
                    <a:pt x="481" y="1739"/>
                    <a:pt x="20" y="2837"/>
                  </a:cubicBezTo>
                  <a:cubicBezTo>
                    <a:pt x="0" y="2886"/>
                    <a:pt x="20" y="2945"/>
                    <a:pt x="69" y="2974"/>
                  </a:cubicBezTo>
                  <a:lnTo>
                    <a:pt x="109" y="2974"/>
                  </a:lnTo>
                  <a:cubicBezTo>
                    <a:pt x="148" y="2974"/>
                    <a:pt x="187" y="2954"/>
                    <a:pt x="207" y="2915"/>
                  </a:cubicBezTo>
                  <a:cubicBezTo>
                    <a:pt x="647" y="1847"/>
                    <a:pt x="1363" y="907"/>
                    <a:pt x="2264" y="182"/>
                  </a:cubicBezTo>
                  <a:cubicBezTo>
                    <a:pt x="2313" y="152"/>
                    <a:pt x="2323" y="84"/>
                    <a:pt x="2284" y="44"/>
                  </a:cubicBezTo>
                  <a:cubicBezTo>
                    <a:pt x="2261" y="16"/>
                    <a:pt x="2232" y="0"/>
                    <a:pt x="220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5"/>
            <p:cNvSpPr/>
            <p:nvPr/>
          </p:nvSpPr>
          <p:spPr>
            <a:xfrm>
              <a:off x="5864089" y="3207808"/>
              <a:ext cx="254993" cy="258871"/>
            </a:xfrm>
            <a:custGeom>
              <a:avLst/>
              <a:gdLst/>
              <a:ahLst/>
              <a:cxnLst/>
              <a:rect l="l" t="t" r="r" b="b"/>
              <a:pathLst>
                <a:path w="1578" h="1602" extrusionOk="0">
                  <a:moveTo>
                    <a:pt x="108" y="0"/>
                  </a:moveTo>
                  <a:cubicBezTo>
                    <a:pt x="73" y="0"/>
                    <a:pt x="40" y="20"/>
                    <a:pt x="20" y="53"/>
                  </a:cubicBezTo>
                  <a:cubicBezTo>
                    <a:pt x="0" y="102"/>
                    <a:pt x="20" y="161"/>
                    <a:pt x="68" y="190"/>
                  </a:cubicBezTo>
                  <a:cubicBezTo>
                    <a:pt x="637" y="484"/>
                    <a:pt x="1098" y="965"/>
                    <a:pt x="1372" y="1542"/>
                  </a:cubicBezTo>
                  <a:cubicBezTo>
                    <a:pt x="1392" y="1582"/>
                    <a:pt x="1431" y="1601"/>
                    <a:pt x="1470" y="1601"/>
                  </a:cubicBezTo>
                  <a:cubicBezTo>
                    <a:pt x="1479" y="1601"/>
                    <a:pt x="1499" y="1601"/>
                    <a:pt x="1509" y="1592"/>
                  </a:cubicBezTo>
                  <a:cubicBezTo>
                    <a:pt x="1558" y="1572"/>
                    <a:pt x="1577" y="1513"/>
                    <a:pt x="1558" y="1455"/>
                  </a:cubicBezTo>
                  <a:cubicBezTo>
                    <a:pt x="1264" y="837"/>
                    <a:pt x="765" y="327"/>
                    <a:pt x="157" y="14"/>
                  </a:cubicBezTo>
                  <a:cubicBezTo>
                    <a:pt x="141" y="5"/>
                    <a:pt x="125" y="0"/>
                    <a:pt x="10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5"/>
            <p:cNvSpPr/>
            <p:nvPr/>
          </p:nvSpPr>
          <p:spPr>
            <a:xfrm>
              <a:off x="5851324" y="1954336"/>
              <a:ext cx="1379354" cy="737993"/>
            </a:xfrm>
            <a:custGeom>
              <a:avLst/>
              <a:gdLst/>
              <a:ahLst/>
              <a:cxnLst/>
              <a:rect l="l" t="t" r="r" b="b"/>
              <a:pathLst>
                <a:path w="8536" h="4567" extrusionOk="0">
                  <a:moveTo>
                    <a:pt x="5155" y="0"/>
                  </a:moveTo>
                  <a:cubicBezTo>
                    <a:pt x="5018" y="510"/>
                    <a:pt x="4469" y="1186"/>
                    <a:pt x="3949" y="1225"/>
                  </a:cubicBezTo>
                  <a:cubicBezTo>
                    <a:pt x="3932" y="1226"/>
                    <a:pt x="3915" y="1226"/>
                    <a:pt x="3897" y="1226"/>
                  </a:cubicBezTo>
                  <a:cubicBezTo>
                    <a:pt x="3408" y="1226"/>
                    <a:pt x="2956" y="828"/>
                    <a:pt x="2578" y="402"/>
                  </a:cubicBezTo>
                  <a:cubicBezTo>
                    <a:pt x="2401" y="882"/>
                    <a:pt x="2029" y="1656"/>
                    <a:pt x="1902" y="1774"/>
                  </a:cubicBezTo>
                  <a:cubicBezTo>
                    <a:pt x="1558" y="2087"/>
                    <a:pt x="1000" y="2499"/>
                    <a:pt x="589" y="2666"/>
                  </a:cubicBezTo>
                  <a:cubicBezTo>
                    <a:pt x="108" y="2871"/>
                    <a:pt x="1" y="3195"/>
                    <a:pt x="510" y="3273"/>
                  </a:cubicBezTo>
                  <a:cubicBezTo>
                    <a:pt x="654" y="3294"/>
                    <a:pt x="830" y="3299"/>
                    <a:pt x="1022" y="3299"/>
                  </a:cubicBezTo>
                  <a:cubicBezTo>
                    <a:pt x="1175" y="3299"/>
                    <a:pt x="1338" y="3296"/>
                    <a:pt x="1501" y="3296"/>
                  </a:cubicBezTo>
                  <a:cubicBezTo>
                    <a:pt x="1986" y="3296"/>
                    <a:pt x="2480" y="3322"/>
                    <a:pt x="2764" y="3528"/>
                  </a:cubicBezTo>
                  <a:cubicBezTo>
                    <a:pt x="3322" y="3940"/>
                    <a:pt x="3509" y="4008"/>
                    <a:pt x="3910" y="4567"/>
                  </a:cubicBezTo>
                  <a:cubicBezTo>
                    <a:pt x="4156" y="4165"/>
                    <a:pt x="4890" y="3675"/>
                    <a:pt x="5341" y="3596"/>
                  </a:cubicBezTo>
                  <a:cubicBezTo>
                    <a:pt x="5427" y="3582"/>
                    <a:pt x="5514" y="3575"/>
                    <a:pt x="5600" y="3575"/>
                  </a:cubicBezTo>
                  <a:cubicBezTo>
                    <a:pt x="5977" y="3575"/>
                    <a:pt x="6348" y="3710"/>
                    <a:pt x="6634" y="3949"/>
                  </a:cubicBezTo>
                  <a:cubicBezTo>
                    <a:pt x="6850" y="2803"/>
                    <a:pt x="7556" y="1754"/>
                    <a:pt x="8536" y="1127"/>
                  </a:cubicBezTo>
                  <a:cubicBezTo>
                    <a:pt x="7752" y="1088"/>
                    <a:pt x="7242" y="931"/>
                    <a:pt x="6458" y="824"/>
                  </a:cubicBezTo>
                  <a:cubicBezTo>
                    <a:pt x="6027" y="774"/>
                    <a:pt x="5292" y="421"/>
                    <a:pt x="515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5"/>
            <p:cNvSpPr/>
            <p:nvPr/>
          </p:nvSpPr>
          <p:spPr>
            <a:xfrm>
              <a:off x="5938422" y="2159720"/>
              <a:ext cx="1198855" cy="290382"/>
            </a:xfrm>
            <a:custGeom>
              <a:avLst/>
              <a:gdLst/>
              <a:ahLst/>
              <a:cxnLst/>
              <a:rect l="l" t="t" r="r" b="b"/>
              <a:pathLst>
                <a:path w="7419" h="1797" extrusionOk="0">
                  <a:moveTo>
                    <a:pt x="7381" y="1"/>
                  </a:moveTo>
                  <a:cubicBezTo>
                    <a:pt x="7377" y="1"/>
                    <a:pt x="7373" y="1"/>
                    <a:pt x="7369" y="3"/>
                  </a:cubicBezTo>
                  <a:cubicBezTo>
                    <a:pt x="6576" y="130"/>
                    <a:pt x="5792" y="365"/>
                    <a:pt x="5028" y="591"/>
                  </a:cubicBezTo>
                  <a:cubicBezTo>
                    <a:pt x="4606" y="718"/>
                    <a:pt x="4165" y="855"/>
                    <a:pt x="3734" y="964"/>
                  </a:cubicBezTo>
                  <a:cubicBezTo>
                    <a:pt x="3391" y="1051"/>
                    <a:pt x="3117" y="1110"/>
                    <a:pt x="2872" y="1140"/>
                  </a:cubicBezTo>
                  <a:cubicBezTo>
                    <a:pt x="2696" y="1169"/>
                    <a:pt x="2529" y="1189"/>
                    <a:pt x="2352" y="1208"/>
                  </a:cubicBezTo>
                  <a:cubicBezTo>
                    <a:pt x="2156" y="1228"/>
                    <a:pt x="1960" y="1247"/>
                    <a:pt x="1764" y="1277"/>
                  </a:cubicBezTo>
                  <a:cubicBezTo>
                    <a:pt x="1392" y="1345"/>
                    <a:pt x="1019" y="1443"/>
                    <a:pt x="667" y="1541"/>
                  </a:cubicBezTo>
                  <a:lnTo>
                    <a:pt x="30" y="1718"/>
                  </a:lnTo>
                  <a:cubicBezTo>
                    <a:pt x="11" y="1728"/>
                    <a:pt x="0" y="1748"/>
                    <a:pt x="0" y="1767"/>
                  </a:cubicBezTo>
                  <a:cubicBezTo>
                    <a:pt x="11" y="1787"/>
                    <a:pt x="30" y="1796"/>
                    <a:pt x="50" y="1796"/>
                  </a:cubicBezTo>
                  <a:lnTo>
                    <a:pt x="59" y="1796"/>
                  </a:lnTo>
                  <a:lnTo>
                    <a:pt x="686" y="1620"/>
                  </a:lnTo>
                  <a:cubicBezTo>
                    <a:pt x="1049" y="1522"/>
                    <a:pt x="1411" y="1424"/>
                    <a:pt x="1774" y="1365"/>
                  </a:cubicBezTo>
                  <a:cubicBezTo>
                    <a:pt x="1970" y="1336"/>
                    <a:pt x="2166" y="1306"/>
                    <a:pt x="2362" y="1287"/>
                  </a:cubicBezTo>
                  <a:cubicBezTo>
                    <a:pt x="2539" y="1277"/>
                    <a:pt x="2705" y="1258"/>
                    <a:pt x="2881" y="1228"/>
                  </a:cubicBezTo>
                  <a:cubicBezTo>
                    <a:pt x="3136" y="1189"/>
                    <a:pt x="3410" y="1130"/>
                    <a:pt x="3754" y="1042"/>
                  </a:cubicBezTo>
                  <a:cubicBezTo>
                    <a:pt x="4185" y="934"/>
                    <a:pt x="4626" y="797"/>
                    <a:pt x="5057" y="670"/>
                  </a:cubicBezTo>
                  <a:cubicBezTo>
                    <a:pt x="5812" y="444"/>
                    <a:pt x="6596" y="209"/>
                    <a:pt x="7380" y="82"/>
                  </a:cubicBezTo>
                  <a:cubicBezTo>
                    <a:pt x="7409" y="82"/>
                    <a:pt x="7419" y="62"/>
                    <a:pt x="7419" y="32"/>
                  </a:cubicBezTo>
                  <a:cubicBezTo>
                    <a:pt x="7419" y="16"/>
                    <a:pt x="7399" y="1"/>
                    <a:pt x="7381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5"/>
            <p:cNvSpPr/>
            <p:nvPr/>
          </p:nvSpPr>
          <p:spPr>
            <a:xfrm>
              <a:off x="6651042" y="2052099"/>
              <a:ext cx="232855" cy="432745"/>
            </a:xfrm>
            <a:custGeom>
              <a:avLst/>
              <a:gdLst/>
              <a:ahLst/>
              <a:cxnLst/>
              <a:rect l="l" t="t" r="r" b="b"/>
              <a:pathLst>
                <a:path w="1441" h="2678" extrusionOk="0">
                  <a:moveTo>
                    <a:pt x="253" y="0"/>
                  </a:moveTo>
                  <a:cubicBezTo>
                    <a:pt x="235" y="0"/>
                    <a:pt x="216" y="16"/>
                    <a:pt x="216" y="32"/>
                  </a:cubicBezTo>
                  <a:lnTo>
                    <a:pt x="0" y="1482"/>
                  </a:lnTo>
                  <a:cubicBezTo>
                    <a:pt x="0" y="1521"/>
                    <a:pt x="0" y="1521"/>
                    <a:pt x="187" y="1649"/>
                  </a:cubicBezTo>
                  <a:cubicBezTo>
                    <a:pt x="500" y="1865"/>
                    <a:pt x="1147" y="2305"/>
                    <a:pt x="1352" y="2658"/>
                  </a:cubicBezTo>
                  <a:cubicBezTo>
                    <a:pt x="1362" y="2668"/>
                    <a:pt x="1372" y="2678"/>
                    <a:pt x="1391" y="2678"/>
                  </a:cubicBezTo>
                  <a:cubicBezTo>
                    <a:pt x="1402" y="2678"/>
                    <a:pt x="1402" y="2678"/>
                    <a:pt x="1411" y="2668"/>
                  </a:cubicBezTo>
                  <a:cubicBezTo>
                    <a:pt x="1431" y="2658"/>
                    <a:pt x="1441" y="2629"/>
                    <a:pt x="1431" y="2610"/>
                  </a:cubicBezTo>
                  <a:cubicBezTo>
                    <a:pt x="1215" y="2247"/>
                    <a:pt x="549" y="1796"/>
                    <a:pt x="235" y="1580"/>
                  </a:cubicBezTo>
                  <a:lnTo>
                    <a:pt x="89" y="1482"/>
                  </a:lnTo>
                  <a:lnTo>
                    <a:pt x="304" y="52"/>
                  </a:lnTo>
                  <a:cubicBezTo>
                    <a:pt x="304" y="23"/>
                    <a:pt x="285" y="3"/>
                    <a:pt x="265" y="3"/>
                  </a:cubicBezTo>
                  <a:cubicBezTo>
                    <a:pt x="261" y="1"/>
                    <a:pt x="257" y="0"/>
                    <a:pt x="253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5"/>
            <p:cNvSpPr/>
            <p:nvPr/>
          </p:nvSpPr>
          <p:spPr>
            <a:xfrm>
              <a:off x="6859981" y="2145500"/>
              <a:ext cx="112630" cy="177913"/>
            </a:xfrm>
            <a:custGeom>
              <a:avLst/>
              <a:gdLst/>
              <a:ahLst/>
              <a:cxnLst/>
              <a:rect l="l" t="t" r="r" b="b"/>
              <a:pathLst>
                <a:path w="697" h="1101" extrusionOk="0">
                  <a:moveTo>
                    <a:pt x="192" y="0"/>
                  </a:moveTo>
                  <a:cubicBezTo>
                    <a:pt x="170" y="0"/>
                    <a:pt x="156" y="16"/>
                    <a:pt x="148" y="33"/>
                  </a:cubicBezTo>
                  <a:lnTo>
                    <a:pt x="30" y="414"/>
                  </a:lnTo>
                  <a:cubicBezTo>
                    <a:pt x="20" y="434"/>
                    <a:pt x="0" y="483"/>
                    <a:pt x="20" y="522"/>
                  </a:cubicBezTo>
                  <a:cubicBezTo>
                    <a:pt x="30" y="551"/>
                    <a:pt x="79" y="601"/>
                    <a:pt x="265" y="758"/>
                  </a:cubicBezTo>
                  <a:cubicBezTo>
                    <a:pt x="403" y="875"/>
                    <a:pt x="579" y="1032"/>
                    <a:pt x="608" y="1081"/>
                  </a:cubicBezTo>
                  <a:cubicBezTo>
                    <a:pt x="618" y="1091"/>
                    <a:pt x="628" y="1100"/>
                    <a:pt x="647" y="1100"/>
                  </a:cubicBezTo>
                  <a:cubicBezTo>
                    <a:pt x="657" y="1100"/>
                    <a:pt x="657" y="1100"/>
                    <a:pt x="667" y="1091"/>
                  </a:cubicBezTo>
                  <a:cubicBezTo>
                    <a:pt x="686" y="1081"/>
                    <a:pt x="697" y="1061"/>
                    <a:pt x="686" y="1041"/>
                  </a:cubicBezTo>
                  <a:cubicBezTo>
                    <a:pt x="657" y="983"/>
                    <a:pt x="510" y="856"/>
                    <a:pt x="324" y="689"/>
                  </a:cubicBezTo>
                  <a:cubicBezTo>
                    <a:pt x="226" y="610"/>
                    <a:pt x="109" y="512"/>
                    <a:pt x="98" y="493"/>
                  </a:cubicBezTo>
                  <a:cubicBezTo>
                    <a:pt x="98" y="483"/>
                    <a:pt x="98" y="464"/>
                    <a:pt x="109" y="434"/>
                  </a:cubicBezTo>
                  <a:lnTo>
                    <a:pt x="226" y="52"/>
                  </a:lnTo>
                  <a:cubicBezTo>
                    <a:pt x="236" y="33"/>
                    <a:pt x="226" y="13"/>
                    <a:pt x="207" y="3"/>
                  </a:cubicBezTo>
                  <a:cubicBezTo>
                    <a:pt x="201" y="1"/>
                    <a:pt x="196" y="0"/>
                    <a:pt x="192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5"/>
            <p:cNvSpPr/>
            <p:nvPr/>
          </p:nvSpPr>
          <p:spPr>
            <a:xfrm>
              <a:off x="6481532" y="2237123"/>
              <a:ext cx="106328" cy="181307"/>
            </a:xfrm>
            <a:custGeom>
              <a:avLst/>
              <a:gdLst/>
              <a:ahLst/>
              <a:cxnLst/>
              <a:rect l="l" t="t" r="r" b="b"/>
              <a:pathLst>
                <a:path w="658" h="1122" extrusionOk="0">
                  <a:moveTo>
                    <a:pt x="356" y="0"/>
                  </a:moveTo>
                  <a:cubicBezTo>
                    <a:pt x="340" y="0"/>
                    <a:pt x="324" y="9"/>
                    <a:pt x="324" y="24"/>
                  </a:cubicBezTo>
                  <a:cubicBezTo>
                    <a:pt x="236" y="220"/>
                    <a:pt x="128" y="406"/>
                    <a:pt x="10" y="583"/>
                  </a:cubicBezTo>
                  <a:cubicBezTo>
                    <a:pt x="1" y="592"/>
                    <a:pt x="1" y="602"/>
                    <a:pt x="1" y="612"/>
                  </a:cubicBezTo>
                  <a:cubicBezTo>
                    <a:pt x="10" y="631"/>
                    <a:pt x="10" y="641"/>
                    <a:pt x="20" y="641"/>
                  </a:cubicBezTo>
                  <a:cubicBezTo>
                    <a:pt x="236" y="768"/>
                    <a:pt x="422" y="925"/>
                    <a:pt x="579" y="1112"/>
                  </a:cubicBezTo>
                  <a:cubicBezTo>
                    <a:pt x="589" y="1121"/>
                    <a:pt x="598" y="1121"/>
                    <a:pt x="608" y="1121"/>
                  </a:cubicBezTo>
                  <a:cubicBezTo>
                    <a:pt x="618" y="1121"/>
                    <a:pt x="628" y="1121"/>
                    <a:pt x="637" y="1112"/>
                  </a:cubicBezTo>
                  <a:cubicBezTo>
                    <a:pt x="657" y="1102"/>
                    <a:pt x="657" y="1073"/>
                    <a:pt x="648" y="1053"/>
                  </a:cubicBezTo>
                  <a:cubicBezTo>
                    <a:pt x="491" y="877"/>
                    <a:pt x="304" y="720"/>
                    <a:pt x="108" y="592"/>
                  </a:cubicBezTo>
                  <a:cubicBezTo>
                    <a:pt x="216" y="426"/>
                    <a:pt x="314" y="249"/>
                    <a:pt x="402" y="63"/>
                  </a:cubicBezTo>
                  <a:cubicBezTo>
                    <a:pt x="402" y="43"/>
                    <a:pt x="393" y="14"/>
                    <a:pt x="373" y="4"/>
                  </a:cubicBezTo>
                  <a:cubicBezTo>
                    <a:pt x="368" y="2"/>
                    <a:pt x="362" y="0"/>
                    <a:pt x="356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5"/>
            <p:cNvSpPr/>
            <p:nvPr/>
          </p:nvSpPr>
          <p:spPr>
            <a:xfrm>
              <a:off x="6267746" y="2087326"/>
              <a:ext cx="217180" cy="516450"/>
            </a:xfrm>
            <a:custGeom>
              <a:avLst/>
              <a:gdLst/>
              <a:ahLst/>
              <a:cxnLst/>
              <a:rect l="l" t="t" r="r" b="b"/>
              <a:pathLst>
                <a:path w="1344" h="3196" extrusionOk="0">
                  <a:moveTo>
                    <a:pt x="128" y="1"/>
                  </a:moveTo>
                  <a:cubicBezTo>
                    <a:pt x="109" y="1"/>
                    <a:pt x="89" y="20"/>
                    <a:pt x="89" y="40"/>
                  </a:cubicBezTo>
                  <a:lnTo>
                    <a:pt x="1" y="1745"/>
                  </a:lnTo>
                  <a:cubicBezTo>
                    <a:pt x="1" y="1754"/>
                    <a:pt x="11" y="1764"/>
                    <a:pt x="20" y="1774"/>
                  </a:cubicBezTo>
                  <a:cubicBezTo>
                    <a:pt x="30" y="1784"/>
                    <a:pt x="40" y="1784"/>
                    <a:pt x="50" y="1784"/>
                  </a:cubicBezTo>
                  <a:cubicBezTo>
                    <a:pt x="54" y="1783"/>
                    <a:pt x="59" y="1783"/>
                    <a:pt x="64" y="1783"/>
                  </a:cubicBezTo>
                  <a:cubicBezTo>
                    <a:pt x="317" y="1783"/>
                    <a:pt x="1149" y="2780"/>
                    <a:pt x="1255" y="3156"/>
                  </a:cubicBezTo>
                  <a:cubicBezTo>
                    <a:pt x="1255" y="3175"/>
                    <a:pt x="1274" y="3195"/>
                    <a:pt x="1294" y="3195"/>
                  </a:cubicBezTo>
                  <a:cubicBezTo>
                    <a:pt x="1294" y="3195"/>
                    <a:pt x="1304" y="3195"/>
                    <a:pt x="1304" y="3185"/>
                  </a:cubicBezTo>
                  <a:cubicBezTo>
                    <a:pt x="1324" y="3185"/>
                    <a:pt x="1343" y="3156"/>
                    <a:pt x="1333" y="3136"/>
                  </a:cubicBezTo>
                  <a:cubicBezTo>
                    <a:pt x="1235" y="2793"/>
                    <a:pt x="442" y="1754"/>
                    <a:pt x="89" y="1706"/>
                  </a:cubicBezTo>
                  <a:lnTo>
                    <a:pt x="168" y="49"/>
                  </a:lnTo>
                  <a:cubicBezTo>
                    <a:pt x="168" y="20"/>
                    <a:pt x="157" y="1"/>
                    <a:pt x="128" y="1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5"/>
            <p:cNvSpPr/>
            <p:nvPr/>
          </p:nvSpPr>
          <p:spPr>
            <a:xfrm>
              <a:off x="6118920" y="2309839"/>
              <a:ext cx="112630" cy="135576"/>
            </a:xfrm>
            <a:custGeom>
              <a:avLst/>
              <a:gdLst/>
              <a:ahLst/>
              <a:cxnLst/>
              <a:rect l="l" t="t" r="r" b="b"/>
              <a:pathLst>
                <a:path w="697" h="839" extrusionOk="0">
                  <a:moveTo>
                    <a:pt x="441" y="0"/>
                  </a:moveTo>
                  <a:cubicBezTo>
                    <a:pt x="432" y="0"/>
                    <a:pt x="422" y="5"/>
                    <a:pt x="412" y="15"/>
                  </a:cubicBezTo>
                  <a:cubicBezTo>
                    <a:pt x="275" y="172"/>
                    <a:pt x="138" y="338"/>
                    <a:pt x="11" y="495"/>
                  </a:cubicBezTo>
                  <a:cubicBezTo>
                    <a:pt x="0" y="514"/>
                    <a:pt x="0" y="525"/>
                    <a:pt x="11" y="544"/>
                  </a:cubicBezTo>
                  <a:cubicBezTo>
                    <a:pt x="11" y="554"/>
                    <a:pt x="20" y="564"/>
                    <a:pt x="40" y="564"/>
                  </a:cubicBezTo>
                  <a:cubicBezTo>
                    <a:pt x="236" y="603"/>
                    <a:pt x="422" y="671"/>
                    <a:pt x="588" y="779"/>
                  </a:cubicBezTo>
                  <a:cubicBezTo>
                    <a:pt x="599" y="779"/>
                    <a:pt x="608" y="789"/>
                    <a:pt x="608" y="789"/>
                  </a:cubicBezTo>
                  <a:cubicBezTo>
                    <a:pt x="608" y="808"/>
                    <a:pt x="618" y="828"/>
                    <a:pt x="638" y="838"/>
                  </a:cubicBezTo>
                  <a:lnTo>
                    <a:pt x="647" y="838"/>
                  </a:lnTo>
                  <a:cubicBezTo>
                    <a:pt x="667" y="838"/>
                    <a:pt x="686" y="819"/>
                    <a:pt x="697" y="799"/>
                  </a:cubicBezTo>
                  <a:cubicBezTo>
                    <a:pt x="697" y="779"/>
                    <a:pt x="697" y="740"/>
                    <a:pt x="638" y="701"/>
                  </a:cubicBezTo>
                  <a:cubicBezTo>
                    <a:pt x="481" y="603"/>
                    <a:pt x="305" y="534"/>
                    <a:pt x="118" y="495"/>
                  </a:cubicBezTo>
                  <a:cubicBezTo>
                    <a:pt x="236" y="348"/>
                    <a:pt x="353" y="211"/>
                    <a:pt x="481" y="74"/>
                  </a:cubicBezTo>
                  <a:cubicBezTo>
                    <a:pt x="490" y="54"/>
                    <a:pt x="490" y="24"/>
                    <a:pt x="471" y="15"/>
                  </a:cubicBezTo>
                  <a:cubicBezTo>
                    <a:pt x="461" y="5"/>
                    <a:pt x="451" y="0"/>
                    <a:pt x="441" y="0"/>
                  </a:cubicBezTo>
                  <a:close/>
                </a:path>
              </a:pathLst>
            </a:custGeom>
            <a:solidFill>
              <a:srgbClr val="D1B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5"/>
            <p:cNvSpPr/>
            <p:nvPr/>
          </p:nvSpPr>
          <p:spPr>
            <a:xfrm>
              <a:off x="6598848" y="3439208"/>
              <a:ext cx="679335" cy="700503"/>
            </a:xfrm>
            <a:custGeom>
              <a:avLst/>
              <a:gdLst/>
              <a:ahLst/>
              <a:cxnLst/>
              <a:rect l="l" t="t" r="r" b="b"/>
              <a:pathLst>
                <a:path w="4204" h="4335" extrusionOk="0">
                  <a:moveTo>
                    <a:pt x="4136" y="0"/>
                  </a:moveTo>
                  <a:cubicBezTo>
                    <a:pt x="4130" y="0"/>
                    <a:pt x="4123" y="1"/>
                    <a:pt x="4116" y="3"/>
                  </a:cubicBezTo>
                  <a:cubicBezTo>
                    <a:pt x="3116" y="228"/>
                    <a:pt x="2146" y="836"/>
                    <a:pt x="1656" y="1179"/>
                  </a:cubicBezTo>
                  <a:cubicBezTo>
                    <a:pt x="1156" y="1532"/>
                    <a:pt x="804" y="1914"/>
                    <a:pt x="470" y="2462"/>
                  </a:cubicBezTo>
                  <a:cubicBezTo>
                    <a:pt x="147" y="3011"/>
                    <a:pt x="78" y="3677"/>
                    <a:pt x="9" y="4256"/>
                  </a:cubicBezTo>
                  <a:cubicBezTo>
                    <a:pt x="0" y="4295"/>
                    <a:pt x="29" y="4324"/>
                    <a:pt x="68" y="4334"/>
                  </a:cubicBezTo>
                  <a:cubicBezTo>
                    <a:pt x="107" y="4334"/>
                    <a:pt x="137" y="4305"/>
                    <a:pt x="137" y="4276"/>
                  </a:cubicBezTo>
                  <a:cubicBezTo>
                    <a:pt x="205" y="3707"/>
                    <a:pt x="274" y="3060"/>
                    <a:pt x="588" y="2531"/>
                  </a:cubicBezTo>
                  <a:cubicBezTo>
                    <a:pt x="902" y="2002"/>
                    <a:pt x="1244" y="1630"/>
                    <a:pt x="1725" y="1286"/>
                  </a:cubicBezTo>
                  <a:cubicBezTo>
                    <a:pt x="2548" y="709"/>
                    <a:pt x="3430" y="287"/>
                    <a:pt x="4145" y="130"/>
                  </a:cubicBezTo>
                  <a:cubicBezTo>
                    <a:pt x="4184" y="121"/>
                    <a:pt x="4203" y="81"/>
                    <a:pt x="4194" y="52"/>
                  </a:cubicBezTo>
                  <a:cubicBezTo>
                    <a:pt x="4194" y="19"/>
                    <a:pt x="4167" y="0"/>
                    <a:pt x="413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5"/>
            <p:cNvSpPr/>
            <p:nvPr/>
          </p:nvSpPr>
          <p:spPr>
            <a:xfrm>
              <a:off x="6935929" y="3546344"/>
              <a:ext cx="465710" cy="142040"/>
            </a:xfrm>
            <a:custGeom>
              <a:avLst/>
              <a:gdLst/>
              <a:ahLst/>
              <a:cxnLst/>
              <a:rect l="l" t="t" r="r" b="b"/>
              <a:pathLst>
                <a:path w="2882" h="879" extrusionOk="0">
                  <a:moveTo>
                    <a:pt x="1318" y="0"/>
                  </a:moveTo>
                  <a:cubicBezTo>
                    <a:pt x="1071" y="0"/>
                    <a:pt x="833" y="21"/>
                    <a:pt x="619" y="46"/>
                  </a:cubicBezTo>
                  <a:cubicBezTo>
                    <a:pt x="412" y="65"/>
                    <a:pt x="216" y="94"/>
                    <a:pt x="40" y="202"/>
                  </a:cubicBezTo>
                  <a:cubicBezTo>
                    <a:pt x="20" y="212"/>
                    <a:pt x="1" y="242"/>
                    <a:pt x="11" y="271"/>
                  </a:cubicBezTo>
                  <a:cubicBezTo>
                    <a:pt x="20" y="300"/>
                    <a:pt x="40" y="320"/>
                    <a:pt x="70" y="320"/>
                  </a:cubicBezTo>
                  <a:cubicBezTo>
                    <a:pt x="608" y="359"/>
                    <a:pt x="1118" y="555"/>
                    <a:pt x="1559" y="869"/>
                  </a:cubicBezTo>
                  <a:cubicBezTo>
                    <a:pt x="1569" y="878"/>
                    <a:pt x="1579" y="878"/>
                    <a:pt x="1599" y="878"/>
                  </a:cubicBezTo>
                  <a:cubicBezTo>
                    <a:pt x="1618" y="878"/>
                    <a:pt x="1638" y="869"/>
                    <a:pt x="1647" y="849"/>
                  </a:cubicBezTo>
                  <a:cubicBezTo>
                    <a:pt x="1667" y="819"/>
                    <a:pt x="1667" y="780"/>
                    <a:pt x="1638" y="761"/>
                  </a:cubicBezTo>
                  <a:cubicBezTo>
                    <a:pt x="1246" y="477"/>
                    <a:pt x="804" y="300"/>
                    <a:pt x="334" y="222"/>
                  </a:cubicBezTo>
                  <a:cubicBezTo>
                    <a:pt x="432" y="202"/>
                    <a:pt x="530" y="183"/>
                    <a:pt x="628" y="173"/>
                  </a:cubicBezTo>
                  <a:cubicBezTo>
                    <a:pt x="837" y="148"/>
                    <a:pt x="1072" y="128"/>
                    <a:pt x="1313" y="128"/>
                  </a:cubicBezTo>
                  <a:cubicBezTo>
                    <a:pt x="1457" y="128"/>
                    <a:pt x="1602" y="135"/>
                    <a:pt x="1745" y="153"/>
                  </a:cubicBezTo>
                  <a:cubicBezTo>
                    <a:pt x="2147" y="202"/>
                    <a:pt x="2500" y="329"/>
                    <a:pt x="2764" y="536"/>
                  </a:cubicBezTo>
                  <a:cubicBezTo>
                    <a:pt x="2778" y="544"/>
                    <a:pt x="2795" y="549"/>
                    <a:pt x="2811" y="549"/>
                  </a:cubicBezTo>
                  <a:cubicBezTo>
                    <a:pt x="2832" y="549"/>
                    <a:pt x="2851" y="542"/>
                    <a:pt x="2862" y="525"/>
                  </a:cubicBezTo>
                  <a:cubicBezTo>
                    <a:pt x="2882" y="496"/>
                    <a:pt x="2872" y="447"/>
                    <a:pt x="2843" y="427"/>
                  </a:cubicBezTo>
                  <a:cubicBezTo>
                    <a:pt x="2559" y="212"/>
                    <a:pt x="2186" y="75"/>
                    <a:pt x="1765" y="26"/>
                  </a:cubicBezTo>
                  <a:cubicBezTo>
                    <a:pt x="1615" y="8"/>
                    <a:pt x="1465" y="0"/>
                    <a:pt x="131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5"/>
            <p:cNvSpPr/>
            <p:nvPr/>
          </p:nvSpPr>
          <p:spPr>
            <a:xfrm>
              <a:off x="7067465" y="3293290"/>
              <a:ext cx="186963" cy="223967"/>
            </a:xfrm>
            <a:custGeom>
              <a:avLst/>
              <a:gdLst/>
              <a:ahLst/>
              <a:cxnLst/>
              <a:rect l="l" t="t" r="r" b="b"/>
              <a:pathLst>
                <a:path w="1157" h="1386" extrusionOk="0">
                  <a:moveTo>
                    <a:pt x="1073" y="1"/>
                  </a:moveTo>
                  <a:cubicBezTo>
                    <a:pt x="1064" y="1"/>
                    <a:pt x="1056" y="2"/>
                    <a:pt x="1049" y="5"/>
                  </a:cubicBezTo>
                  <a:lnTo>
                    <a:pt x="774" y="151"/>
                  </a:lnTo>
                  <a:cubicBezTo>
                    <a:pt x="657" y="210"/>
                    <a:pt x="549" y="269"/>
                    <a:pt x="451" y="347"/>
                  </a:cubicBezTo>
                  <a:cubicBezTo>
                    <a:pt x="157" y="582"/>
                    <a:pt x="1" y="965"/>
                    <a:pt x="40" y="1337"/>
                  </a:cubicBezTo>
                  <a:cubicBezTo>
                    <a:pt x="40" y="1366"/>
                    <a:pt x="69" y="1386"/>
                    <a:pt x="108" y="1386"/>
                  </a:cubicBezTo>
                  <a:lnTo>
                    <a:pt x="118" y="1386"/>
                  </a:lnTo>
                  <a:cubicBezTo>
                    <a:pt x="147" y="1386"/>
                    <a:pt x="177" y="1357"/>
                    <a:pt x="167" y="1318"/>
                  </a:cubicBezTo>
                  <a:cubicBezTo>
                    <a:pt x="128" y="994"/>
                    <a:pt x="275" y="651"/>
                    <a:pt x="530" y="455"/>
                  </a:cubicBezTo>
                  <a:cubicBezTo>
                    <a:pt x="618" y="377"/>
                    <a:pt x="726" y="328"/>
                    <a:pt x="833" y="269"/>
                  </a:cubicBezTo>
                  <a:lnTo>
                    <a:pt x="1108" y="122"/>
                  </a:lnTo>
                  <a:cubicBezTo>
                    <a:pt x="1137" y="103"/>
                    <a:pt x="1157" y="63"/>
                    <a:pt x="1137" y="34"/>
                  </a:cubicBezTo>
                  <a:cubicBezTo>
                    <a:pt x="1123" y="12"/>
                    <a:pt x="1097" y="1"/>
                    <a:pt x="107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5"/>
            <p:cNvSpPr/>
            <p:nvPr/>
          </p:nvSpPr>
          <p:spPr>
            <a:xfrm>
              <a:off x="6685785" y="3415292"/>
              <a:ext cx="182276" cy="304763"/>
            </a:xfrm>
            <a:custGeom>
              <a:avLst/>
              <a:gdLst/>
              <a:ahLst/>
              <a:cxnLst/>
              <a:rect l="l" t="t" r="r" b="b"/>
              <a:pathLst>
                <a:path w="1128" h="1886" extrusionOk="0">
                  <a:moveTo>
                    <a:pt x="1051" y="0"/>
                  </a:moveTo>
                  <a:cubicBezTo>
                    <a:pt x="1026" y="0"/>
                    <a:pt x="1005" y="11"/>
                    <a:pt x="991" y="33"/>
                  </a:cubicBezTo>
                  <a:cubicBezTo>
                    <a:pt x="941" y="131"/>
                    <a:pt x="883" y="219"/>
                    <a:pt x="814" y="308"/>
                  </a:cubicBezTo>
                  <a:cubicBezTo>
                    <a:pt x="765" y="386"/>
                    <a:pt x="716" y="454"/>
                    <a:pt x="667" y="533"/>
                  </a:cubicBezTo>
                  <a:cubicBezTo>
                    <a:pt x="501" y="827"/>
                    <a:pt x="432" y="1199"/>
                    <a:pt x="481" y="1611"/>
                  </a:cubicBezTo>
                  <a:cubicBezTo>
                    <a:pt x="334" y="1415"/>
                    <a:pt x="275" y="1160"/>
                    <a:pt x="226" y="955"/>
                  </a:cubicBezTo>
                  <a:cubicBezTo>
                    <a:pt x="187" y="748"/>
                    <a:pt x="157" y="533"/>
                    <a:pt x="138" y="317"/>
                  </a:cubicBezTo>
                  <a:cubicBezTo>
                    <a:pt x="138" y="288"/>
                    <a:pt x="99" y="258"/>
                    <a:pt x="70" y="258"/>
                  </a:cubicBezTo>
                  <a:cubicBezTo>
                    <a:pt x="30" y="269"/>
                    <a:pt x="1" y="298"/>
                    <a:pt x="11" y="327"/>
                  </a:cubicBezTo>
                  <a:cubicBezTo>
                    <a:pt x="20" y="552"/>
                    <a:pt x="59" y="768"/>
                    <a:pt x="99" y="974"/>
                  </a:cubicBezTo>
                  <a:cubicBezTo>
                    <a:pt x="157" y="1268"/>
                    <a:pt x="266" y="1630"/>
                    <a:pt x="540" y="1876"/>
                  </a:cubicBezTo>
                  <a:cubicBezTo>
                    <a:pt x="549" y="1885"/>
                    <a:pt x="560" y="1885"/>
                    <a:pt x="579" y="1885"/>
                  </a:cubicBezTo>
                  <a:cubicBezTo>
                    <a:pt x="589" y="1885"/>
                    <a:pt x="599" y="1885"/>
                    <a:pt x="608" y="1876"/>
                  </a:cubicBezTo>
                  <a:cubicBezTo>
                    <a:pt x="638" y="1866"/>
                    <a:pt x="647" y="1837"/>
                    <a:pt x="638" y="1807"/>
                  </a:cubicBezTo>
                  <a:cubicBezTo>
                    <a:pt x="549" y="1347"/>
                    <a:pt x="599" y="915"/>
                    <a:pt x="785" y="592"/>
                  </a:cubicBezTo>
                  <a:cubicBezTo>
                    <a:pt x="824" y="523"/>
                    <a:pt x="873" y="454"/>
                    <a:pt x="922" y="386"/>
                  </a:cubicBezTo>
                  <a:cubicBezTo>
                    <a:pt x="991" y="298"/>
                    <a:pt x="1059" y="200"/>
                    <a:pt x="1108" y="92"/>
                  </a:cubicBezTo>
                  <a:cubicBezTo>
                    <a:pt x="1128" y="62"/>
                    <a:pt x="1108" y="23"/>
                    <a:pt x="1078" y="4"/>
                  </a:cubicBezTo>
                  <a:cubicBezTo>
                    <a:pt x="1069" y="1"/>
                    <a:pt x="1060" y="0"/>
                    <a:pt x="105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5"/>
            <p:cNvSpPr/>
            <p:nvPr/>
          </p:nvSpPr>
          <p:spPr>
            <a:xfrm>
              <a:off x="6658960" y="3784692"/>
              <a:ext cx="319953" cy="114246"/>
            </a:xfrm>
            <a:custGeom>
              <a:avLst/>
              <a:gdLst/>
              <a:ahLst/>
              <a:cxnLst/>
              <a:rect l="l" t="t" r="r" b="b"/>
              <a:pathLst>
                <a:path w="1980" h="707" extrusionOk="0">
                  <a:moveTo>
                    <a:pt x="1842" y="1"/>
                  </a:moveTo>
                  <a:cubicBezTo>
                    <a:pt x="1386" y="1"/>
                    <a:pt x="930" y="97"/>
                    <a:pt x="510" y="256"/>
                  </a:cubicBezTo>
                  <a:cubicBezTo>
                    <a:pt x="334" y="334"/>
                    <a:pt x="127" y="422"/>
                    <a:pt x="20" y="609"/>
                  </a:cubicBezTo>
                  <a:cubicBezTo>
                    <a:pt x="0" y="638"/>
                    <a:pt x="10" y="677"/>
                    <a:pt x="40" y="697"/>
                  </a:cubicBezTo>
                  <a:cubicBezTo>
                    <a:pt x="49" y="707"/>
                    <a:pt x="59" y="707"/>
                    <a:pt x="79" y="707"/>
                  </a:cubicBezTo>
                  <a:cubicBezTo>
                    <a:pt x="98" y="707"/>
                    <a:pt x="118" y="697"/>
                    <a:pt x="127" y="677"/>
                  </a:cubicBezTo>
                  <a:cubicBezTo>
                    <a:pt x="225" y="530"/>
                    <a:pt x="392" y="442"/>
                    <a:pt x="559" y="383"/>
                  </a:cubicBezTo>
                  <a:cubicBezTo>
                    <a:pt x="970" y="217"/>
                    <a:pt x="1431" y="128"/>
                    <a:pt x="1882" y="128"/>
                  </a:cubicBezTo>
                  <a:lnTo>
                    <a:pt x="1911" y="128"/>
                  </a:lnTo>
                  <a:cubicBezTo>
                    <a:pt x="1914" y="129"/>
                    <a:pt x="1918" y="130"/>
                    <a:pt x="1921" y="130"/>
                  </a:cubicBezTo>
                  <a:cubicBezTo>
                    <a:pt x="1949" y="130"/>
                    <a:pt x="1980" y="96"/>
                    <a:pt x="1980" y="70"/>
                  </a:cubicBezTo>
                  <a:cubicBezTo>
                    <a:pt x="1980" y="30"/>
                    <a:pt x="1950" y="1"/>
                    <a:pt x="1911" y="1"/>
                  </a:cubicBezTo>
                  <a:cubicBezTo>
                    <a:pt x="1888" y="1"/>
                    <a:pt x="1865" y="1"/>
                    <a:pt x="184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5"/>
            <p:cNvSpPr/>
            <p:nvPr/>
          </p:nvSpPr>
          <p:spPr>
            <a:xfrm>
              <a:off x="6576548" y="3692908"/>
              <a:ext cx="65122" cy="269375"/>
            </a:xfrm>
            <a:custGeom>
              <a:avLst/>
              <a:gdLst/>
              <a:ahLst/>
              <a:cxnLst/>
              <a:rect l="l" t="t" r="r" b="b"/>
              <a:pathLst>
                <a:path w="403" h="1667" extrusionOk="0">
                  <a:moveTo>
                    <a:pt x="222" y="0"/>
                  </a:moveTo>
                  <a:cubicBezTo>
                    <a:pt x="201" y="0"/>
                    <a:pt x="180" y="11"/>
                    <a:pt x="167" y="30"/>
                  </a:cubicBezTo>
                  <a:cubicBezTo>
                    <a:pt x="1" y="315"/>
                    <a:pt x="1" y="638"/>
                    <a:pt x="30" y="853"/>
                  </a:cubicBezTo>
                  <a:cubicBezTo>
                    <a:pt x="69" y="1138"/>
                    <a:pt x="177" y="1402"/>
                    <a:pt x="275" y="1628"/>
                  </a:cubicBezTo>
                  <a:cubicBezTo>
                    <a:pt x="285" y="1657"/>
                    <a:pt x="304" y="1667"/>
                    <a:pt x="334" y="1667"/>
                  </a:cubicBezTo>
                  <a:lnTo>
                    <a:pt x="354" y="1667"/>
                  </a:lnTo>
                  <a:cubicBezTo>
                    <a:pt x="393" y="1647"/>
                    <a:pt x="402" y="1608"/>
                    <a:pt x="393" y="1578"/>
                  </a:cubicBezTo>
                  <a:cubicBezTo>
                    <a:pt x="295" y="1363"/>
                    <a:pt x="197" y="1098"/>
                    <a:pt x="158" y="834"/>
                  </a:cubicBezTo>
                  <a:cubicBezTo>
                    <a:pt x="118" y="559"/>
                    <a:pt x="167" y="295"/>
                    <a:pt x="285" y="99"/>
                  </a:cubicBezTo>
                  <a:cubicBezTo>
                    <a:pt x="295" y="69"/>
                    <a:pt x="285" y="30"/>
                    <a:pt x="256" y="10"/>
                  </a:cubicBezTo>
                  <a:cubicBezTo>
                    <a:pt x="245" y="3"/>
                    <a:pt x="233" y="0"/>
                    <a:pt x="22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5"/>
            <p:cNvSpPr/>
            <p:nvPr/>
          </p:nvSpPr>
          <p:spPr>
            <a:xfrm>
              <a:off x="6500600" y="3806507"/>
              <a:ext cx="109398" cy="97117"/>
            </a:xfrm>
            <a:custGeom>
              <a:avLst/>
              <a:gdLst/>
              <a:ahLst/>
              <a:cxnLst/>
              <a:rect l="l" t="t" r="r" b="b"/>
              <a:pathLst>
                <a:path w="677" h="601" extrusionOk="0">
                  <a:moveTo>
                    <a:pt x="75" y="1"/>
                  </a:moveTo>
                  <a:cubicBezTo>
                    <a:pt x="70" y="1"/>
                    <a:pt x="64" y="2"/>
                    <a:pt x="59" y="4"/>
                  </a:cubicBezTo>
                  <a:cubicBezTo>
                    <a:pt x="20" y="13"/>
                    <a:pt x="0" y="52"/>
                    <a:pt x="10" y="91"/>
                  </a:cubicBezTo>
                  <a:cubicBezTo>
                    <a:pt x="88" y="356"/>
                    <a:pt x="323" y="562"/>
                    <a:pt x="588" y="601"/>
                  </a:cubicBezTo>
                  <a:lnTo>
                    <a:pt x="598" y="601"/>
                  </a:lnTo>
                  <a:cubicBezTo>
                    <a:pt x="637" y="601"/>
                    <a:pt x="657" y="581"/>
                    <a:pt x="667" y="542"/>
                  </a:cubicBezTo>
                  <a:cubicBezTo>
                    <a:pt x="676" y="513"/>
                    <a:pt x="647" y="474"/>
                    <a:pt x="608" y="474"/>
                  </a:cubicBezTo>
                  <a:cubicBezTo>
                    <a:pt x="392" y="435"/>
                    <a:pt x="196" y="268"/>
                    <a:pt x="138" y="52"/>
                  </a:cubicBezTo>
                  <a:cubicBezTo>
                    <a:pt x="129" y="20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5"/>
            <p:cNvSpPr/>
            <p:nvPr/>
          </p:nvSpPr>
          <p:spPr>
            <a:xfrm>
              <a:off x="6609836" y="3962121"/>
              <a:ext cx="183731" cy="95178"/>
            </a:xfrm>
            <a:custGeom>
              <a:avLst/>
              <a:gdLst/>
              <a:ahLst/>
              <a:cxnLst/>
              <a:rect l="l" t="t" r="r" b="b"/>
              <a:pathLst>
                <a:path w="1137" h="589" extrusionOk="0">
                  <a:moveTo>
                    <a:pt x="1037" y="0"/>
                  </a:moveTo>
                  <a:cubicBezTo>
                    <a:pt x="646" y="0"/>
                    <a:pt x="268" y="185"/>
                    <a:pt x="20" y="481"/>
                  </a:cubicBezTo>
                  <a:cubicBezTo>
                    <a:pt x="0" y="510"/>
                    <a:pt x="0" y="559"/>
                    <a:pt x="30" y="579"/>
                  </a:cubicBezTo>
                  <a:cubicBezTo>
                    <a:pt x="39" y="589"/>
                    <a:pt x="59" y="589"/>
                    <a:pt x="69" y="589"/>
                  </a:cubicBezTo>
                  <a:cubicBezTo>
                    <a:pt x="89" y="589"/>
                    <a:pt x="108" y="579"/>
                    <a:pt x="128" y="569"/>
                  </a:cubicBezTo>
                  <a:cubicBezTo>
                    <a:pt x="338" y="292"/>
                    <a:pt x="686" y="127"/>
                    <a:pt x="1039" y="127"/>
                  </a:cubicBezTo>
                  <a:cubicBezTo>
                    <a:pt x="1049" y="127"/>
                    <a:pt x="1059" y="128"/>
                    <a:pt x="1069" y="128"/>
                  </a:cubicBezTo>
                  <a:cubicBezTo>
                    <a:pt x="1108" y="128"/>
                    <a:pt x="1128" y="99"/>
                    <a:pt x="1137" y="69"/>
                  </a:cubicBezTo>
                  <a:cubicBezTo>
                    <a:pt x="1137" y="30"/>
                    <a:pt x="1108" y="1"/>
                    <a:pt x="1069" y="1"/>
                  </a:cubicBezTo>
                  <a:cubicBezTo>
                    <a:pt x="1058" y="1"/>
                    <a:pt x="1048" y="0"/>
                    <a:pt x="103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5"/>
            <p:cNvSpPr/>
            <p:nvPr/>
          </p:nvSpPr>
          <p:spPr>
            <a:xfrm>
              <a:off x="7344595" y="3583348"/>
              <a:ext cx="120386" cy="105358"/>
            </a:xfrm>
            <a:custGeom>
              <a:avLst/>
              <a:gdLst/>
              <a:ahLst/>
              <a:cxnLst/>
              <a:rect l="l" t="t" r="r" b="b"/>
              <a:pathLst>
                <a:path w="745" h="652" extrusionOk="0">
                  <a:moveTo>
                    <a:pt x="367" y="1"/>
                  </a:moveTo>
                  <a:cubicBezTo>
                    <a:pt x="315" y="1"/>
                    <a:pt x="262" y="14"/>
                    <a:pt x="216" y="42"/>
                  </a:cubicBezTo>
                  <a:cubicBezTo>
                    <a:pt x="59" y="130"/>
                    <a:pt x="0" y="336"/>
                    <a:pt x="89" y="483"/>
                  </a:cubicBezTo>
                  <a:cubicBezTo>
                    <a:pt x="149" y="590"/>
                    <a:pt x="264" y="651"/>
                    <a:pt x="377" y="651"/>
                  </a:cubicBezTo>
                  <a:cubicBezTo>
                    <a:pt x="430" y="651"/>
                    <a:pt x="483" y="638"/>
                    <a:pt x="529" y="610"/>
                  </a:cubicBezTo>
                  <a:cubicBezTo>
                    <a:pt x="686" y="522"/>
                    <a:pt x="745" y="316"/>
                    <a:pt x="657" y="169"/>
                  </a:cubicBezTo>
                  <a:cubicBezTo>
                    <a:pt x="596" y="62"/>
                    <a:pt x="481" y="1"/>
                    <a:pt x="367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5"/>
            <p:cNvSpPr/>
            <p:nvPr/>
          </p:nvSpPr>
          <p:spPr>
            <a:xfrm>
              <a:off x="7235359" y="3391377"/>
              <a:ext cx="118770" cy="104550"/>
            </a:xfrm>
            <a:custGeom>
              <a:avLst/>
              <a:gdLst/>
              <a:ahLst/>
              <a:cxnLst/>
              <a:rect l="l" t="t" r="r" b="b"/>
              <a:pathLst>
                <a:path w="735" h="647" extrusionOk="0">
                  <a:moveTo>
                    <a:pt x="370" y="1"/>
                  </a:moveTo>
                  <a:cubicBezTo>
                    <a:pt x="315" y="1"/>
                    <a:pt x="258" y="15"/>
                    <a:pt x="206" y="44"/>
                  </a:cubicBezTo>
                  <a:cubicBezTo>
                    <a:pt x="49" y="132"/>
                    <a:pt x="0" y="328"/>
                    <a:pt x="88" y="485"/>
                  </a:cubicBezTo>
                  <a:cubicBezTo>
                    <a:pt x="147" y="589"/>
                    <a:pt x="254" y="646"/>
                    <a:pt x="365" y="646"/>
                  </a:cubicBezTo>
                  <a:cubicBezTo>
                    <a:pt x="421" y="646"/>
                    <a:pt x="477" y="632"/>
                    <a:pt x="529" y="602"/>
                  </a:cubicBezTo>
                  <a:cubicBezTo>
                    <a:pt x="686" y="515"/>
                    <a:pt x="735" y="319"/>
                    <a:pt x="647" y="162"/>
                  </a:cubicBezTo>
                  <a:cubicBezTo>
                    <a:pt x="588" y="57"/>
                    <a:pt x="481" y="1"/>
                    <a:pt x="370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5"/>
            <p:cNvSpPr/>
            <p:nvPr/>
          </p:nvSpPr>
          <p:spPr>
            <a:xfrm>
              <a:off x="7194153" y="3271475"/>
              <a:ext cx="118932" cy="105197"/>
            </a:xfrm>
            <a:custGeom>
              <a:avLst/>
              <a:gdLst/>
              <a:ahLst/>
              <a:cxnLst/>
              <a:rect l="l" t="t" r="r" b="b"/>
              <a:pathLst>
                <a:path w="736" h="651" extrusionOk="0">
                  <a:moveTo>
                    <a:pt x="362" y="0"/>
                  </a:moveTo>
                  <a:cubicBezTo>
                    <a:pt x="309" y="0"/>
                    <a:pt x="256" y="13"/>
                    <a:pt x="206" y="42"/>
                  </a:cubicBezTo>
                  <a:cubicBezTo>
                    <a:pt x="49" y="129"/>
                    <a:pt x="1" y="325"/>
                    <a:pt x="88" y="482"/>
                  </a:cubicBezTo>
                  <a:cubicBezTo>
                    <a:pt x="149" y="589"/>
                    <a:pt x="260" y="651"/>
                    <a:pt x="374" y="651"/>
                  </a:cubicBezTo>
                  <a:cubicBezTo>
                    <a:pt x="427" y="651"/>
                    <a:pt x="480" y="638"/>
                    <a:pt x="530" y="610"/>
                  </a:cubicBezTo>
                  <a:cubicBezTo>
                    <a:pt x="676" y="512"/>
                    <a:pt x="735" y="316"/>
                    <a:pt x="647" y="169"/>
                  </a:cubicBezTo>
                  <a:cubicBezTo>
                    <a:pt x="587" y="62"/>
                    <a:pt x="476" y="0"/>
                    <a:pt x="36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5"/>
            <p:cNvSpPr/>
            <p:nvPr/>
          </p:nvSpPr>
          <p:spPr>
            <a:xfrm>
              <a:off x="7137111" y="3635543"/>
              <a:ext cx="120548" cy="105358"/>
            </a:xfrm>
            <a:custGeom>
              <a:avLst/>
              <a:gdLst/>
              <a:ahLst/>
              <a:cxnLst/>
              <a:rect l="l" t="t" r="r" b="b"/>
              <a:pathLst>
                <a:path w="746" h="652" extrusionOk="0">
                  <a:moveTo>
                    <a:pt x="368" y="1"/>
                  </a:moveTo>
                  <a:cubicBezTo>
                    <a:pt x="315" y="1"/>
                    <a:pt x="263" y="14"/>
                    <a:pt x="216" y="42"/>
                  </a:cubicBezTo>
                  <a:cubicBezTo>
                    <a:pt x="60" y="130"/>
                    <a:pt x="1" y="336"/>
                    <a:pt x="89" y="483"/>
                  </a:cubicBezTo>
                  <a:cubicBezTo>
                    <a:pt x="149" y="590"/>
                    <a:pt x="264" y="652"/>
                    <a:pt x="378" y="652"/>
                  </a:cubicBezTo>
                  <a:cubicBezTo>
                    <a:pt x="431" y="652"/>
                    <a:pt x="483" y="638"/>
                    <a:pt x="530" y="611"/>
                  </a:cubicBezTo>
                  <a:cubicBezTo>
                    <a:pt x="687" y="522"/>
                    <a:pt x="745" y="317"/>
                    <a:pt x="657" y="169"/>
                  </a:cubicBezTo>
                  <a:cubicBezTo>
                    <a:pt x="597" y="62"/>
                    <a:pt x="482" y="1"/>
                    <a:pt x="368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5"/>
            <p:cNvSpPr/>
            <p:nvPr/>
          </p:nvSpPr>
          <p:spPr>
            <a:xfrm>
              <a:off x="6639893" y="3440501"/>
              <a:ext cx="118932" cy="104389"/>
            </a:xfrm>
            <a:custGeom>
              <a:avLst/>
              <a:gdLst/>
              <a:ahLst/>
              <a:cxnLst/>
              <a:rect l="l" t="t" r="r" b="b"/>
              <a:pathLst>
                <a:path w="736" h="646" extrusionOk="0">
                  <a:moveTo>
                    <a:pt x="371" y="0"/>
                  </a:moveTo>
                  <a:cubicBezTo>
                    <a:pt x="315" y="0"/>
                    <a:pt x="258" y="14"/>
                    <a:pt x="206" y="44"/>
                  </a:cubicBezTo>
                  <a:cubicBezTo>
                    <a:pt x="49" y="132"/>
                    <a:pt x="1" y="328"/>
                    <a:pt x="89" y="485"/>
                  </a:cubicBezTo>
                  <a:cubicBezTo>
                    <a:pt x="148" y="590"/>
                    <a:pt x="254" y="646"/>
                    <a:pt x="366" y="646"/>
                  </a:cubicBezTo>
                  <a:cubicBezTo>
                    <a:pt x="421" y="646"/>
                    <a:pt x="478" y="632"/>
                    <a:pt x="530" y="603"/>
                  </a:cubicBezTo>
                  <a:cubicBezTo>
                    <a:pt x="687" y="514"/>
                    <a:pt x="735" y="318"/>
                    <a:pt x="648" y="161"/>
                  </a:cubicBezTo>
                  <a:cubicBezTo>
                    <a:pt x="588" y="57"/>
                    <a:pt x="482" y="0"/>
                    <a:pt x="37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5"/>
            <p:cNvSpPr/>
            <p:nvPr/>
          </p:nvSpPr>
          <p:spPr>
            <a:xfrm>
              <a:off x="6899571" y="3743001"/>
              <a:ext cx="118932" cy="104389"/>
            </a:xfrm>
            <a:custGeom>
              <a:avLst/>
              <a:gdLst/>
              <a:ahLst/>
              <a:cxnLst/>
              <a:rect l="l" t="t" r="r" b="b"/>
              <a:pathLst>
                <a:path w="736" h="646" extrusionOk="0">
                  <a:moveTo>
                    <a:pt x="371" y="0"/>
                  </a:moveTo>
                  <a:cubicBezTo>
                    <a:pt x="315" y="0"/>
                    <a:pt x="259" y="14"/>
                    <a:pt x="206" y="44"/>
                  </a:cubicBezTo>
                  <a:cubicBezTo>
                    <a:pt x="49" y="132"/>
                    <a:pt x="1" y="328"/>
                    <a:pt x="89" y="484"/>
                  </a:cubicBezTo>
                  <a:cubicBezTo>
                    <a:pt x="148" y="589"/>
                    <a:pt x="255" y="646"/>
                    <a:pt x="366" y="646"/>
                  </a:cubicBezTo>
                  <a:cubicBezTo>
                    <a:pt x="421" y="646"/>
                    <a:pt x="478" y="631"/>
                    <a:pt x="530" y="602"/>
                  </a:cubicBezTo>
                  <a:cubicBezTo>
                    <a:pt x="687" y="514"/>
                    <a:pt x="735" y="318"/>
                    <a:pt x="648" y="161"/>
                  </a:cubicBezTo>
                  <a:cubicBezTo>
                    <a:pt x="589" y="57"/>
                    <a:pt x="482" y="0"/>
                    <a:pt x="371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5"/>
            <p:cNvSpPr/>
            <p:nvPr/>
          </p:nvSpPr>
          <p:spPr>
            <a:xfrm>
              <a:off x="6557642" y="3657842"/>
              <a:ext cx="118770" cy="105197"/>
            </a:xfrm>
            <a:custGeom>
              <a:avLst/>
              <a:gdLst/>
              <a:ahLst/>
              <a:cxnLst/>
              <a:rect l="l" t="t" r="r" b="b"/>
              <a:pathLst>
                <a:path w="735" h="651" extrusionOk="0">
                  <a:moveTo>
                    <a:pt x="362" y="0"/>
                  </a:moveTo>
                  <a:cubicBezTo>
                    <a:pt x="309" y="0"/>
                    <a:pt x="255" y="13"/>
                    <a:pt x="206" y="42"/>
                  </a:cubicBezTo>
                  <a:cubicBezTo>
                    <a:pt x="49" y="129"/>
                    <a:pt x="0" y="336"/>
                    <a:pt x="88" y="482"/>
                  </a:cubicBezTo>
                  <a:cubicBezTo>
                    <a:pt x="149" y="589"/>
                    <a:pt x="259" y="651"/>
                    <a:pt x="374" y="651"/>
                  </a:cubicBezTo>
                  <a:cubicBezTo>
                    <a:pt x="426" y="651"/>
                    <a:pt x="480" y="638"/>
                    <a:pt x="529" y="610"/>
                  </a:cubicBezTo>
                  <a:cubicBezTo>
                    <a:pt x="676" y="521"/>
                    <a:pt x="735" y="325"/>
                    <a:pt x="647" y="169"/>
                  </a:cubicBezTo>
                  <a:cubicBezTo>
                    <a:pt x="587" y="62"/>
                    <a:pt x="476" y="0"/>
                    <a:pt x="362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5"/>
            <p:cNvSpPr/>
            <p:nvPr/>
          </p:nvSpPr>
          <p:spPr>
            <a:xfrm>
              <a:off x="6445174" y="3761261"/>
              <a:ext cx="103096" cy="89199"/>
            </a:xfrm>
            <a:custGeom>
              <a:avLst/>
              <a:gdLst/>
              <a:ahLst/>
              <a:cxnLst/>
              <a:rect l="l" t="t" r="r" b="b"/>
              <a:pathLst>
                <a:path w="638" h="552" extrusionOk="0">
                  <a:moveTo>
                    <a:pt x="320" y="0"/>
                  </a:moveTo>
                  <a:cubicBezTo>
                    <a:pt x="274" y="0"/>
                    <a:pt x="228" y="12"/>
                    <a:pt x="187" y="38"/>
                  </a:cubicBezTo>
                  <a:cubicBezTo>
                    <a:pt x="49" y="117"/>
                    <a:pt x="0" y="284"/>
                    <a:pt x="78" y="411"/>
                  </a:cubicBezTo>
                  <a:cubicBezTo>
                    <a:pt x="132" y="504"/>
                    <a:pt x="226" y="551"/>
                    <a:pt x="320" y="551"/>
                  </a:cubicBezTo>
                  <a:cubicBezTo>
                    <a:pt x="365" y="551"/>
                    <a:pt x="410" y="541"/>
                    <a:pt x="451" y="519"/>
                  </a:cubicBezTo>
                  <a:cubicBezTo>
                    <a:pt x="588" y="440"/>
                    <a:pt x="637" y="273"/>
                    <a:pt x="559" y="136"/>
                  </a:cubicBezTo>
                  <a:cubicBezTo>
                    <a:pt x="506" y="51"/>
                    <a:pt x="414" y="0"/>
                    <a:pt x="320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5"/>
            <p:cNvSpPr/>
            <p:nvPr/>
          </p:nvSpPr>
          <p:spPr>
            <a:xfrm>
              <a:off x="6725375" y="3930449"/>
              <a:ext cx="101642" cy="88714"/>
            </a:xfrm>
            <a:custGeom>
              <a:avLst/>
              <a:gdLst/>
              <a:ahLst/>
              <a:cxnLst/>
              <a:rect l="l" t="t" r="r" b="b"/>
              <a:pathLst>
                <a:path w="629" h="549" extrusionOk="0">
                  <a:moveTo>
                    <a:pt x="319" y="0"/>
                  </a:moveTo>
                  <a:cubicBezTo>
                    <a:pt x="270" y="0"/>
                    <a:pt x="221" y="13"/>
                    <a:pt x="177" y="40"/>
                  </a:cubicBezTo>
                  <a:cubicBezTo>
                    <a:pt x="40" y="108"/>
                    <a:pt x="1" y="275"/>
                    <a:pt x="69" y="412"/>
                  </a:cubicBezTo>
                  <a:cubicBezTo>
                    <a:pt x="122" y="498"/>
                    <a:pt x="215" y="548"/>
                    <a:pt x="311" y="548"/>
                  </a:cubicBezTo>
                  <a:cubicBezTo>
                    <a:pt x="359" y="548"/>
                    <a:pt x="407" y="536"/>
                    <a:pt x="452" y="510"/>
                  </a:cubicBezTo>
                  <a:cubicBezTo>
                    <a:pt x="579" y="441"/>
                    <a:pt x="628" y="265"/>
                    <a:pt x="550" y="138"/>
                  </a:cubicBezTo>
                  <a:cubicBezTo>
                    <a:pt x="504" y="48"/>
                    <a:pt x="413" y="0"/>
                    <a:pt x="319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5"/>
            <p:cNvSpPr/>
            <p:nvPr/>
          </p:nvSpPr>
          <p:spPr>
            <a:xfrm>
              <a:off x="5512465" y="1117934"/>
              <a:ext cx="549576" cy="1113534"/>
            </a:xfrm>
            <a:custGeom>
              <a:avLst/>
              <a:gdLst/>
              <a:ahLst/>
              <a:cxnLst/>
              <a:rect l="l" t="t" r="r" b="b"/>
              <a:pathLst>
                <a:path w="3401" h="6891" extrusionOk="0">
                  <a:moveTo>
                    <a:pt x="3126" y="0"/>
                  </a:moveTo>
                  <a:cubicBezTo>
                    <a:pt x="3120" y="0"/>
                    <a:pt x="3113" y="1"/>
                    <a:pt x="3107" y="2"/>
                  </a:cubicBezTo>
                  <a:cubicBezTo>
                    <a:pt x="3068" y="2"/>
                    <a:pt x="3039" y="51"/>
                    <a:pt x="3039" y="90"/>
                  </a:cubicBezTo>
                  <a:cubicBezTo>
                    <a:pt x="3185" y="1011"/>
                    <a:pt x="3097" y="2237"/>
                    <a:pt x="2813" y="3471"/>
                  </a:cubicBezTo>
                  <a:cubicBezTo>
                    <a:pt x="2636" y="4196"/>
                    <a:pt x="2362" y="4774"/>
                    <a:pt x="1882" y="5392"/>
                  </a:cubicBezTo>
                  <a:cubicBezTo>
                    <a:pt x="1412" y="6000"/>
                    <a:pt x="696" y="6392"/>
                    <a:pt x="60" y="6734"/>
                  </a:cubicBezTo>
                  <a:cubicBezTo>
                    <a:pt x="20" y="6754"/>
                    <a:pt x="1" y="6803"/>
                    <a:pt x="20" y="6842"/>
                  </a:cubicBezTo>
                  <a:cubicBezTo>
                    <a:pt x="40" y="6871"/>
                    <a:pt x="69" y="6891"/>
                    <a:pt x="99" y="6891"/>
                  </a:cubicBezTo>
                  <a:cubicBezTo>
                    <a:pt x="108" y="6891"/>
                    <a:pt x="118" y="6881"/>
                    <a:pt x="138" y="6881"/>
                  </a:cubicBezTo>
                  <a:cubicBezTo>
                    <a:pt x="785" y="6529"/>
                    <a:pt x="1529" y="6127"/>
                    <a:pt x="2019" y="5490"/>
                  </a:cubicBezTo>
                  <a:cubicBezTo>
                    <a:pt x="2509" y="4853"/>
                    <a:pt x="2793" y="4255"/>
                    <a:pt x="2970" y="3511"/>
                  </a:cubicBezTo>
                  <a:cubicBezTo>
                    <a:pt x="3146" y="2775"/>
                    <a:pt x="3401" y="1345"/>
                    <a:pt x="3205" y="71"/>
                  </a:cubicBezTo>
                  <a:cubicBezTo>
                    <a:pt x="3197" y="28"/>
                    <a:pt x="3166" y="0"/>
                    <a:pt x="312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5"/>
            <p:cNvSpPr/>
            <p:nvPr/>
          </p:nvSpPr>
          <p:spPr>
            <a:xfrm>
              <a:off x="5738856" y="1054913"/>
              <a:ext cx="285211" cy="527438"/>
            </a:xfrm>
            <a:custGeom>
              <a:avLst/>
              <a:gdLst/>
              <a:ahLst/>
              <a:cxnLst/>
              <a:rect l="l" t="t" r="r" b="b"/>
              <a:pathLst>
                <a:path w="1765" h="3264" extrusionOk="0">
                  <a:moveTo>
                    <a:pt x="97" y="0"/>
                  </a:moveTo>
                  <a:cubicBezTo>
                    <a:pt x="70" y="0"/>
                    <a:pt x="44" y="13"/>
                    <a:pt x="30" y="40"/>
                  </a:cubicBezTo>
                  <a:cubicBezTo>
                    <a:pt x="1" y="79"/>
                    <a:pt x="20" y="127"/>
                    <a:pt x="59" y="157"/>
                  </a:cubicBezTo>
                  <a:cubicBezTo>
                    <a:pt x="412" y="373"/>
                    <a:pt x="736" y="726"/>
                    <a:pt x="981" y="1176"/>
                  </a:cubicBezTo>
                  <a:cubicBezTo>
                    <a:pt x="1216" y="1608"/>
                    <a:pt x="1363" y="2087"/>
                    <a:pt x="1481" y="2499"/>
                  </a:cubicBezTo>
                  <a:cubicBezTo>
                    <a:pt x="1510" y="2616"/>
                    <a:pt x="1540" y="2744"/>
                    <a:pt x="1559" y="2862"/>
                  </a:cubicBezTo>
                  <a:cubicBezTo>
                    <a:pt x="1246" y="2352"/>
                    <a:pt x="824" y="1911"/>
                    <a:pt x="324" y="1588"/>
                  </a:cubicBezTo>
                  <a:cubicBezTo>
                    <a:pt x="311" y="1581"/>
                    <a:pt x="297" y="1578"/>
                    <a:pt x="283" y="1578"/>
                  </a:cubicBezTo>
                  <a:cubicBezTo>
                    <a:pt x="254" y="1578"/>
                    <a:pt x="226" y="1591"/>
                    <a:pt x="207" y="1617"/>
                  </a:cubicBezTo>
                  <a:cubicBezTo>
                    <a:pt x="187" y="1656"/>
                    <a:pt x="197" y="1706"/>
                    <a:pt x="236" y="1735"/>
                  </a:cubicBezTo>
                  <a:cubicBezTo>
                    <a:pt x="804" y="2097"/>
                    <a:pt x="1265" y="2607"/>
                    <a:pt x="1569" y="3215"/>
                  </a:cubicBezTo>
                  <a:cubicBezTo>
                    <a:pt x="1579" y="3244"/>
                    <a:pt x="1608" y="3263"/>
                    <a:pt x="1638" y="3263"/>
                  </a:cubicBezTo>
                  <a:lnTo>
                    <a:pt x="1647" y="3263"/>
                  </a:lnTo>
                  <a:cubicBezTo>
                    <a:pt x="1686" y="3254"/>
                    <a:pt x="1716" y="3234"/>
                    <a:pt x="1716" y="3195"/>
                  </a:cubicBezTo>
                  <a:cubicBezTo>
                    <a:pt x="1765" y="2950"/>
                    <a:pt x="1706" y="2705"/>
                    <a:pt x="1638" y="2450"/>
                  </a:cubicBezTo>
                  <a:cubicBezTo>
                    <a:pt x="1520" y="2028"/>
                    <a:pt x="1373" y="1539"/>
                    <a:pt x="1128" y="1098"/>
                  </a:cubicBezTo>
                  <a:cubicBezTo>
                    <a:pt x="863" y="617"/>
                    <a:pt x="530" y="245"/>
                    <a:pt x="138" y="10"/>
                  </a:cubicBezTo>
                  <a:cubicBezTo>
                    <a:pt x="125" y="3"/>
                    <a:pt x="111" y="0"/>
                    <a:pt x="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5"/>
            <p:cNvSpPr/>
            <p:nvPr/>
          </p:nvSpPr>
          <p:spPr>
            <a:xfrm>
              <a:off x="6019218" y="1078667"/>
              <a:ext cx="194881" cy="305733"/>
            </a:xfrm>
            <a:custGeom>
              <a:avLst/>
              <a:gdLst/>
              <a:ahLst/>
              <a:cxnLst/>
              <a:rect l="l" t="t" r="r" b="b"/>
              <a:pathLst>
                <a:path w="1206" h="1892" extrusionOk="0">
                  <a:moveTo>
                    <a:pt x="1127" y="0"/>
                  </a:moveTo>
                  <a:cubicBezTo>
                    <a:pt x="1078" y="0"/>
                    <a:pt x="1039" y="30"/>
                    <a:pt x="1029" y="78"/>
                  </a:cubicBezTo>
                  <a:lnTo>
                    <a:pt x="990" y="470"/>
                  </a:lnTo>
                  <a:cubicBezTo>
                    <a:pt x="970" y="618"/>
                    <a:pt x="961" y="764"/>
                    <a:pt x="911" y="912"/>
                  </a:cubicBezTo>
                  <a:cubicBezTo>
                    <a:pt x="804" y="1304"/>
                    <a:pt x="471" y="1627"/>
                    <a:pt x="69" y="1735"/>
                  </a:cubicBezTo>
                  <a:cubicBezTo>
                    <a:pt x="30" y="1744"/>
                    <a:pt x="1" y="1794"/>
                    <a:pt x="10" y="1833"/>
                  </a:cubicBezTo>
                  <a:cubicBezTo>
                    <a:pt x="20" y="1872"/>
                    <a:pt x="59" y="1892"/>
                    <a:pt x="88" y="1892"/>
                  </a:cubicBezTo>
                  <a:lnTo>
                    <a:pt x="118" y="1892"/>
                  </a:lnTo>
                  <a:cubicBezTo>
                    <a:pt x="569" y="1774"/>
                    <a:pt x="941" y="1402"/>
                    <a:pt x="1078" y="960"/>
                  </a:cubicBezTo>
                  <a:cubicBezTo>
                    <a:pt x="1118" y="804"/>
                    <a:pt x="1137" y="637"/>
                    <a:pt x="1157" y="481"/>
                  </a:cubicBezTo>
                  <a:lnTo>
                    <a:pt x="1196" y="98"/>
                  </a:lnTo>
                  <a:cubicBezTo>
                    <a:pt x="1205" y="49"/>
                    <a:pt x="1166" y="10"/>
                    <a:pt x="112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5"/>
            <p:cNvSpPr/>
            <p:nvPr/>
          </p:nvSpPr>
          <p:spPr>
            <a:xfrm>
              <a:off x="5925656" y="1588814"/>
              <a:ext cx="350171" cy="272122"/>
            </a:xfrm>
            <a:custGeom>
              <a:avLst/>
              <a:gdLst/>
              <a:ahLst/>
              <a:cxnLst/>
              <a:rect l="l" t="t" r="r" b="b"/>
              <a:pathLst>
                <a:path w="2167" h="1684" extrusionOk="0">
                  <a:moveTo>
                    <a:pt x="1933" y="0"/>
                  </a:moveTo>
                  <a:cubicBezTo>
                    <a:pt x="1907" y="0"/>
                    <a:pt x="1880" y="11"/>
                    <a:pt x="1863" y="28"/>
                  </a:cubicBezTo>
                  <a:cubicBezTo>
                    <a:pt x="1765" y="136"/>
                    <a:pt x="1686" y="263"/>
                    <a:pt x="1608" y="381"/>
                  </a:cubicBezTo>
                  <a:lnTo>
                    <a:pt x="1432" y="645"/>
                  </a:lnTo>
                  <a:cubicBezTo>
                    <a:pt x="1138" y="1008"/>
                    <a:pt x="658" y="1272"/>
                    <a:pt x="70" y="1370"/>
                  </a:cubicBezTo>
                  <a:cubicBezTo>
                    <a:pt x="40" y="1380"/>
                    <a:pt x="11" y="1409"/>
                    <a:pt x="1" y="1449"/>
                  </a:cubicBezTo>
                  <a:cubicBezTo>
                    <a:pt x="1" y="1478"/>
                    <a:pt x="21" y="1518"/>
                    <a:pt x="50" y="1527"/>
                  </a:cubicBezTo>
                  <a:cubicBezTo>
                    <a:pt x="266" y="1645"/>
                    <a:pt x="511" y="1684"/>
                    <a:pt x="746" y="1684"/>
                  </a:cubicBezTo>
                  <a:cubicBezTo>
                    <a:pt x="942" y="1684"/>
                    <a:pt x="1128" y="1655"/>
                    <a:pt x="1294" y="1625"/>
                  </a:cubicBezTo>
                  <a:cubicBezTo>
                    <a:pt x="1569" y="1576"/>
                    <a:pt x="1843" y="1507"/>
                    <a:pt x="2098" y="1429"/>
                  </a:cubicBezTo>
                  <a:cubicBezTo>
                    <a:pt x="2147" y="1420"/>
                    <a:pt x="2167" y="1370"/>
                    <a:pt x="2157" y="1331"/>
                  </a:cubicBezTo>
                  <a:cubicBezTo>
                    <a:pt x="2140" y="1290"/>
                    <a:pt x="2110" y="1270"/>
                    <a:pt x="2072" y="1270"/>
                  </a:cubicBezTo>
                  <a:cubicBezTo>
                    <a:pt x="2065" y="1270"/>
                    <a:pt x="2057" y="1271"/>
                    <a:pt x="2049" y="1272"/>
                  </a:cubicBezTo>
                  <a:cubicBezTo>
                    <a:pt x="1795" y="1351"/>
                    <a:pt x="1530" y="1409"/>
                    <a:pt x="1275" y="1459"/>
                  </a:cubicBezTo>
                  <a:cubicBezTo>
                    <a:pt x="1106" y="1489"/>
                    <a:pt x="919" y="1515"/>
                    <a:pt x="732" y="1515"/>
                  </a:cubicBezTo>
                  <a:cubicBezTo>
                    <a:pt x="614" y="1515"/>
                    <a:pt x="497" y="1505"/>
                    <a:pt x="384" y="1478"/>
                  </a:cubicBezTo>
                  <a:cubicBezTo>
                    <a:pt x="883" y="1341"/>
                    <a:pt x="1294" y="1086"/>
                    <a:pt x="1559" y="743"/>
                  </a:cubicBezTo>
                  <a:cubicBezTo>
                    <a:pt x="1628" y="655"/>
                    <a:pt x="1686" y="567"/>
                    <a:pt x="1745" y="469"/>
                  </a:cubicBezTo>
                  <a:cubicBezTo>
                    <a:pt x="1824" y="351"/>
                    <a:pt x="1893" y="244"/>
                    <a:pt x="1991" y="136"/>
                  </a:cubicBezTo>
                  <a:cubicBezTo>
                    <a:pt x="2020" y="107"/>
                    <a:pt x="2020" y="57"/>
                    <a:pt x="1980" y="18"/>
                  </a:cubicBezTo>
                  <a:cubicBezTo>
                    <a:pt x="1968" y="6"/>
                    <a:pt x="1951" y="0"/>
                    <a:pt x="193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5"/>
            <p:cNvSpPr/>
            <p:nvPr/>
          </p:nvSpPr>
          <p:spPr>
            <a:xfrm>
              <a:off x="5735785" y="1630020"/>
              <a:ext cx="85644" cy="417878"/>
            </a:xfrm>
            <a:custGeom>
              <a:avLst/>
              <a:gdLst/>
              <a:ahLst/>
              <a:cxnLst/>
              <a:rect l="l" t="t" r="r" b="b"/>
              <a:pathLst>
                <a:path w="530" h="2586" extrusionOk="0">
                  <a:moveTo>
                    <a:pt x="102" y="1"/>
                  </a:moveTo>
                  <a:cubicBezTo>
                    <a:pt x="91" y="1"/>
                    <a:pt x="80" y="3"/>
                    <a:pt x="69" y="8"/>
                  </a:cubicBezTo>
                  <a:cubicBezTo>
                    <a:pt x="20" y="28"/>
                    <a:pt x="0" y="67"/>
                    <a:pt x="20" y="116"/>
                  </a:cubicBezTo>
                  <a:cubicBezTo>
                    <a:pt x="235" y="645"/>
                    <a:pt x="353" y="1243"/>
                    <a:pt x="363" y="1821"/>
                  </a:cubicBezTo>
                  <a:cubicBezTo>
                    <a:pt x="363" y="2036"/>
                    <a:pt x="343" y="2272"/>
                    <a:pt x="216" y="2448"/>
                  </a:cubicBezTo>
                  <a:cubicBezTo>
                    <a:pt x="187" y="2487"/>
                    <a:pt x="196" y="2546"/>
                    <a:pt x="226" y="2566"/>
                  </a:cubicBezTo>
                  <a:cubicBezTo>
                    <a:pt x="245" y="2576"/>
                    <a:pt x="265" y="2585"/>
                    <a:pt x="274" y="2585"/>
                  </a:cubicBezTo>
                  <a:cubicBezTo>
                    <a:pt x="304" y="2585"/>
                    <a:pt x="333" y="2576"/>
                    <a:pt x="343" y="2556"/>
                  </a:cubicBezTo>
                  <a:cubicBezTo>
                    <a:pt x="510" y="2330"/>
                    <a:pt x="529" y="2056"/>
                    <a:pt x="520" y="1821"/>
                  </a:cubicBezTo>
                  <a:cubicBezTo>
                    <a:pt x="520" y="1213"/>
                    <a:pt x="402" y="606"/>
                    <a:pt x="176" y="48"/>
                  </a:cubicBezTo>
                  <a:cubicBezTo>
                    <a:pt x="162" y="19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5"/>
            <p:cNvSpPr/>
            <p:nvPr/>
          </p:nvSpPr>
          <p:spPr>
            <a:xfrm>
              <a:off x="5712031" y="2003137"/>
              <a:ext cx="327871" cy="122326"/>
            </a:xfrm>
            <a:custGeom>
              <a:avLst/>
              <a:gdLst/>
              <a:ahLst/>
              <a:cxnLst/>
              <a:rect l="l" t="t" r="r" b="b"/>
              <a:pathLst>
                <a:path w="2029" h="757" extrusionOk="0">
                  <a:moveTo>
                    <a:pt x="1926" y="1"/>
                  </a:moveTo>
                  <a:cubicBezTo>
                    <a:pt x="1902" y="1"/>
                    <a:pt x="1878" y="11"/>
                    <a:pt x="1862" y="32"/>
                  </a:cubicBezTo>
                  <a:cubicBezTo>
                    <a:pt x="1647" y="326"/>
                    <a:pt x="1303" y="453"/>
                    <a:pt x="1068" y="511"/>
                  </a:cubicBezTo>
                  <a:cubicBezTo>
                    <a:pt x="819" y="577"/>
                    <a:pt x="560" y="594"/>
                    <a:pt x="318" y="594"/>
                  </a:cubicBezTo>
                  <a:cubicBezTo>
                    <a:pt x="236" y="594"/>
                    <a:pt x="156" y="592"/>
                    <a:pt x="79" y="590"/>
                  </a:cubicBezTo>
                  <a:cubicBezTo>
                    <a:pt x="40" y="590"/>
                    <a:pt x="0" y="629"/>
                    <a:pt x="0" y="668"/>
                  </a:cubicBezTo>
                  <a:cubicBezTo>
                    <a:pt x="0" y="718"/>
                    <a:pt x="29" y="757"/>
                    <a:pt x="79" y="757"/>
                  </a:cubicBezTo>
                  <a:lnTo>
                    <a:pt x="294" y="757"/>
                  </a:lnTo>
                  <a:cubicBezTo>
                    <a:pt x="549" y="757"/>
                    <a:pt x="833" y="747"/>
                    <a:pt x="1107" y="678"/>
                  </a:cubicBezTo>
                  <a:cubicBezTo>
                    <a:pt x="1372" y="609"/>
                    <a:pt x="1745" y="463"/>
                    <a:pt x="2000" y="130"/>
                  </a:cubicBezTo>
                  <a:cubicBezTo>
                    <a:pt x="2029" y="100"/>
                    <a:pt x="2019" y="41"/>
                    <a:pt x="1980" y="21"/>
                  </a:cubicBezTo>
                  <a:cubicBezTo>
                    <a:pt x="1966" y="8"/>
                    <a:pt x="1946" y="1"/>
                    <a:pt x="192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5"/>
            <p:cNvSpPr/>
            <p:nvPr/>
          </p:nvSpPr>
          <p:spPr>
            <a:xfrm>
              <a:off x="5794443" y="2108818"/>
              <a:ext cx="156745" cy="92754"/>
            </a:xfrm>
            <a:custGeom>
              <a:avLst/>
              <a:gdLst/>
              <a:ahLst/>
              <a:cxnLst/>
              <a:rect l="l" t="t" r="r" b="b"/>
              <a:pathLst>
                <a:path w="970" h="574" extrusionOk="0">
                  <a:moveTo>
                    <a:pt x="90" y="0"/>
                  </a:moveTo>
                  <a:cubicBezTo>
                    <a:pt x="76" y="0"/>
                    <a:pt x="62" y="5"/>
                    <a:pt x="49" y="14"/>
                  </a:cubicBezTo>
                  <a:cubicBezTo>
                    <a:pt x="9" y="34"/>
                    <a:pt x="0" y="83"/>
                    <a:pt x="20" y="122"/>
                  </a:cubicBezTo>
                  <a:cubicBezTo>
                    <a:pt x="186" y="397"/>
                    <a:pt x="490" y="573"/>
                    <a:pt x="813" y="573"/>
                  </a:cubicBezTo>
                  <a:cubicBezTo>
                    <a:pt x="833" y="573"/>
                    <a:pt x="862" y="573"/>
                    <a:pt x="891" y="563"/>
                  </a:cubicBezTo>
                  <a:cubicBezTo>
                    <a:pt x="941" y="563"/>
                    <a:pt x="970" y="524"/>
                    <a:pt x="970" y="475"/>
                  </a:cubicBezTo>
                  <a:cubicBezTo>
                    <a:pt x="962" y="432"/>
                    <a:pt x="931" y="404"/>
                    <a:pt x="897" y="404"/>
                  </a:cubicBezTo>
                  <a:cubicBezTo>
                    <a:pt x="892" y="404"/>
                    <a:pt x="887" y="405"/>
                    <a:pt x="882" y="406"/>
                  </a:cubicBezTo>
                  <a:cubicBezTo>
                    <a:pt x="865" y="407"/>
                    <a:pt x="848" y="408"/>
                    <a:pt x="831" y="408"/>
                  </a:cubicBezTo>
                  <a:cubicBezTo>
                    <a:pt x="563" y="408"/>
                    <a:pt x="295" y="265"/>
                    <a:pt x="166" y="44"/>
                  </a:cubicBezTo>
                  <a:cubicBezTo>
                    <a:pt x="147" y="18"/>
                    <a:pt x="118" y="0"/>
                    <a:pt x="9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5"/>
            <p:cNvSpPr/>
            <p:nvPr/>
          </p:nvSpPr>
          <p:spPr>
            <a:xfrm>
              <a:off x="5602634" y="1929289"/>
              <a:ext cx="71585" cy="249984"/>
            </a:xfrm>
            <a:custGeom>
              <a:avLst/>
              <a:gdLst/>
              <a:ahLst/>
              <a:cxnLst/>
              <a:rect l="l" t="t" r="r" b="b"/>
              <a:pathLst>
                <a:path w="443" h="1547" extrusionOk="0">
                  <a:moveTo>
                    <a:pt x="170" y="1"/>
                  </a:moveTo>
                  <a:cubicBezTo>
                    <a:pt x="159" y="1"/>
                    <a:pt x="148" y="3"/>
                    <a:pt x="138" y="8"/>
                  </a:cubicBezTo>
                  <a:cubicBezTo>
                    <a:pt x="99" y="28"/>
                    <a:pt x="79" y="77"/>
                    <a:pt x="99" y="116"/>
                  </a:cubicBezTo>
                  <a:cubicBezTo>
                    <a:pt x="275" y="537"/>
                    <a:pt x="246" y="1037"/>
                    <a:pt x="21" y="1429"/>
                  </a:cubicBezTo>
                  <a:cubicBezTo>
                    <a:pt x="1" y="1468"/>
                    <a:pt x="11" y="1517"/>
                    <a:pt x="50" y="1537"/>
                  </a:cubicBezTo>
                  <a:cubicBezTo>
                    <a:pt x="70" y="1547"/>
                    <a:pt x="79" y="1547"/>
                    <a:pt x="99" y="1547"/>
                  </a:cubicBezTo>
                  <a:cubicBezTo>
                    <a:pt x="119" y="1547"/>
                    <a:pt x="148" y="1537"/>
                    <a:pt x="168" y="1508"/>
                  </a:cubicBezTo>
                  <a:cubicBezTo>
                    <a:pt x="412" y="1077"/>
                    <a:pt x="442" y="518"/>
                    <a:pt x="246" y="57"/>
                  </a:cubicBezTo>
                  <a:cubicBezTo>
                    <a:pt x="232" y="21"/>
                    <a:pt x="201" y="1"/>
                    <a:pt x="17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5"/>
            <p:cNvSpPr/>
            <p:nvPr/>
          </p:nvSpPr>
          <p:spPr>
            <a:xfrm>
              <a:off x="5662907" y="990922"/>
              <a:ext cx="141070" cy="131213"/>
            </a:xfrm>
            <a:custGeom>
              <a:avLst/>
              <a:gdLst/>
              <a:ahLst/>
              <a:cxnLst/>
              <a:rect l="l" t="t" r="r" b="b"/>
              <a:pathLst>
                <a:path w="873" h="812" extrusionOk="0">
                  <a:moveTo>
                    <a:pt x="435" y="1"/>
                  </a:moveTo>
                  <a:cubicBezTo>
                    <a:pt x="241" y="1"/>
                    <a:pt x="66" y="141"/>
                    <a:pt x="30" y="347"/>
                  </a:cubicBezTo>
                  <a:cubicBezTo>
                    <a:pt x="0" y="573"/>
                    <a:pt x="157" y="778"/>
                    <a:pt x="383" y="808"/>
                  </a:cubicBezTo>
                  <a:cubicBezTo>
                    <a:pt x="402" y="810"/>
                    <a:pt x="421" y="812"/>
                    <a:pt x="439" y="812"/>
                  </a:cubicBezTo>
                  <a:cubicBezTo>
                    <a:pt x="641" y="812"/>
                    <a:pt x="816" y="671"/>
                    <a:pt x="843" y="465"/>
                  </a:cubicBezTo>
                  <a:cubicBezTo>
                    <a:pt x="873" y="240"/>
                    <a:pt x="716" y="33"/>
                    <a:pt x="490" y="4"/>
                  </a:cubicBezTo>
                  <a:cubicBezTo>
                    <a:pt x="472" y="2"/>
                    <a:pt x="453" y="1"/>
                    <a:pt x="435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5"/>
            <p:cNvSpPr/>
            <p:nvPr/>
          </p:nvSpPr>
          <p:spPr>
            <a:xfrm>
              <a:off x="5940038" y="1029058"/>
              <a:ext cx="141070" cy="132667"/>
            </a:xfrm>
            <a:custGeom>
              <a:avLst/>
              <a:gdLst/>
              <a:ahLst/>
              <a:cxnLst/>
              <a:rect l="l" t="t" r="r" b="b"/>
              <a:pathLst>
                <a:path w="873" h="821" extrusionOk="0">
                  <a:moveTo>
                    <a:pt x="445" y="0"/>
                  </a:moveTo>
                  <a:cubicBezTo>
                    <a:pt x="242" y="0"/>
                    <a:pt x="66" y="149"/>
                    <a:pt x="30" y="356"/>
                  </a:cubicBezTo>
                  <a:cubicBezTo>
                    <a:pt x="1" y="581"/>
                    <a:pt x="157" y="788"/>
                    <a:pt x="382" y="817"/>
                  </a:cubicBezTo>
                  <a:cubicBezTo>
                    <a:pt x="401" y="819"/>
                    <a:pt x="419" y="820"/>
                    <a:pt x="437" y="820"/>
                  </a:cubicBezTo>
                  <a:cubicBezTo>
                    <a:pt x="641" y="820"/>
                    <a:pt x="816" y="671"/>
                    <a:pt x="843" y="464"/>
                  </a:cubicBezTo>
                  <a:cubicBezTo>
                    <a:pt x="872" y="248"/>
                    <a:pt x="715" y="43"/>
                    <a:pt x="500" y="4"/>
                  </a:cubicBezTo>
                  <a:cubicBezTo>
                    <a:pt x="481" y="1"/>
                    <a:pt x="463" y="0"/>
                    <a:pt x="445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5"/>
            <p:cNvSpPr/>
            <p:nvPr/>
          </p:nvSpPr>
          <p:spPr>
            <a:xfrm>
              <a:off x="6099852" y="1022595"/>
              <a:ext cx="141232" cy="131213"/>
            </a:xfrm>
            <a:custGeom>
              <a:avLst/>
              <a:gdLst/>
              <a:ahLst/>
              <a:cxnLst/>
              <a:rect l="l" t="t" r="r" b="b"/>
              <a:pathLst>
                <a:path w="874" h="812" extrusionOk="0">
                  <a:moveTo>
                    <a:pt x="433" y="1"/>
                  </a:moveTo>
                  <a:cubicBezTo>
                    <a:pt x="232" y="1"/>
                    <a:pt x="57" y="141"/>
                    <a:pt x="31" y="347"/>
                  </a:cubicBezTo>
                  <a:cubicBezTo>
                    <a:pt x="1" y="573"/>
                    <a:pt x="158" y="778"/>
                    <a:pt x="383" y="808"/>
                  </a:cubicBezTo>
                  <a:cubicBezTo>
                    <a:pt x="402" y="810"/>
                    <a:pt x="420" y="812"/>
                    <a:pt x="438" y="812"/>
                  </a:cubicBezTo>
                  <a:cubicBezTo>
                    <a:pt x="633" y="812"/>
                    <a:pt x="808" y="671"/>
                    <a:pt x="844" y="465"/>
                  </a:cubicBezTo>
                  <a:cubicBezTo>
                    <a:pt x="873" y="240"/>
                    <a:pt x="717" y="33"/>
                    <a:pt x="491" y="4"/>
                  </a:cubicBezTo>
                  <a:cubicBezTo>
                    <a:pt x="471" y="2"/>
                    <a:pt x="452" y="1"/>
                    <a:pt x="433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5"/>
            <p:cNvSpPr/>
            <p:nvPr/>
          </p:nvSpPr>
          <p:spPr>
            <a:xfrm>
              <a:off x="5699427" y="1258519"/>
              <a:ext cx="140909" cy="131213"/>
            </a:xfrm>
            <a:custGeom>
              <a:avLst/>
              <a:gdLst/>
              <a:ahLst/>
              <a:cxnLst/>
              <a:rect l="l" t="t" r="r" b="b"/>
              <a:pathLst>
                <a:path w="872" h="812" extrusionOk="0">
                  <a:moveTo>
                    <a:pt x="433" y="0"/>
                  </a:moveTo>
                  <a:cubicBezTo>
                    <a:pt x="231" y="0"/>
                    <a:pt x="56" y="141"/>
                    <a:pt x="29" y="348"/>
                  </a:cubicBezTo>
                  <a:cubicBezTo>
                    <a:pt x="0" y="572"/>
                    <a:pt x="157" y="779"/>
                    <a:pt x="372" y="808"/>
                  </a:cubicBezTo>
                  <a:cubicBezTo>
                    <a:pt x="391" y="810"/>
                    <a:pt x="409" y="811"/>
                    <a:pt x="427" y="811"/>
                  </a:cubicBezTo>
                  <a:cubicBezTo>
                    <a:pt x="630" y="811"/>
                    <a:pt x="806" y="663"/>
                    <a:pt x="833" y="465"/>
                  </a:cubicBezTo>
                  <a:cubicBezTo>
                    <a:pt x="872" y="239"/>
                    <a:pt x="715" y="34"/>
                    <a:pt x="490" y="4"/>
                  </a:cubicBezTo>
                  <a:cubicBezTo>
                    <a:pt x="471" y="2"/>
                    <a:pt x="452" y="0"/>
                    <a:pt x="433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5"/>
            <p:cNvSpPr/>
            <p:nvPr/>
          </p:nvSpPr>
          <p:spPr>
            <a:xfrm>
              <a:off x="6152208" y="1537266"/>
              <a:ext cx="141070" cy="131536"/>
            </a:xfrm>
            <a:custGeom>
              <a:avLst/>
              <a:gdLst/>
              <a:ahLst/>
              <a:cxnLst/>
              <a:rect l="l" t="t" r="r" b="b"/>
              <a:pathLst>
                <a:path w="873" h="814" extrusionOk="0">
                  <a:moveTo>
                    <a:pt x="437" y="0"/>
                  </a:moveTo>
                  <a:cubicBezTo>
                    <a:pt x="233" y="0"/>
                    <a:pt x="57" y="149"/>
                    <a:pt x="30" y="347"/>
                  </a:cubicBezTo>
                  <a:cubicBezTo>
                    <a:pt x="1" y="572"/>
                    <a:pt x="157" y="778"/>
                    <a:pt x="382" y="807"/>
                  </a:cubicBezTo>
                  <a:cubicBezTo>
                    <a:pt x="405" y="811"/>
                    <a:pt x="427" y="813"/>
                    <a:pt x="449" y="813"/>
                  </a:cubicBezTo>
                  <a:cubicBezTo>
                    <a:pt x="639" y="813"/>
                    <a:pt x="808" y="666"/>
                    <a:pt x="843" y="465"/>
                  </a:cubicBezTo>
                  <a:cubicBezTo>
                    <a:pt x="872" y="239"/>
                    <a:pt x="716" y="34"/>
                    <a:pt x="491" y="4"/>
                  </a:cubicBezTo>
                  <a:cubicBezTo>
                    <a:pt x="472" y="1"/>
                    <a:pt x="454" y="0"/>
                    <a:pt x="437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5"/>
            <p:cNvSpPr/>
            <p:nvPr/>
          </p:nvSpPr>
          <p:spPr>
            <a:xfrm>
              <a:off x="6161742" y="1749437"/>
              <a:ext cx="139454" cy="132829"/>
            </a:xfrm>
            <a:custGeom>
              <a:avLst/>
              <a:gdLst/>
              <a:ahLst/>
              <a:cxnLst/>
              <a:rect l="l" t="t" r="r" b="b"/>
              <a:pathLst>
                <a:path w="863" h="822" extrusionOk="0">
                  <a:moveTo>
                    <a:pt x="437" y="0"/>
                  </a:moveTo>
                  <a:cubicBezTo>
                    <a:pt x="233" y="0"/>
                    <a:pt x="57" y="150"/>
                    <a:pt x="29" y="357"/>
                  </a:cubicBezTo>
                  <a:cubicBezTo>
                    <a:pt x="0" y="572"/>
                    <a:pt x="147" y="788"/>
                    <a:pt x="373" y="818"/>
                  </a:cubicBezTo>
                  <a:cubicBezTo>
                    <a:pt x="391" y="820"/>
                    <a:pt x="409" y="821"/>
                    <a:pt x="426" y="821"/>
                  </a:cubicBezTo>
                  <a:cubicBezTo>
                    <a:pt x="630" y="821"/>
                    <a:pt x="806" y="672"/>
                    <a:pt x="833" y="465"/>
                  </a:cubicBezTo>
                  <a:cubicBezTo>
                    <a:pt x="863" y="249"/>
                    <a:pt x="715" y="43"/>
                    <a:pt x="490" y="4"/>
                  </a:cubicBezTo>
                  <a:cubicBezTo>
                    <a:pt x="472" y="2"/>
                    <a:pt x="454" y="0"/>
                    <a:pt x="437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5"/>
            <p:cNvSpPr/>
            <p:nvPr/>
          </p:nvSpPr>
          <p:spPr>
            <a:xfrm>
              <a:off x="5898832" y="2143722"/>
              <a:ext cx="120548" cy="112307"/>
            </a:xfrm>
            <a:custGeom>
              <a:avLst/>
              <a:gdLst/>
              <a:ahLst/>
              <a:cxnLst/>
              <a:rect l="l" t="t" r="r" b="b"/>
              <a:pathLst>
                <a:path w="746" h="695" extrusionOk="0">
                  <a:moveTo>
                    <a:pt x="368" y="0"/>
                  </a:moveTo>
                  <a:cubicBezTo>
                    <a:pt x="196" y="0"/>
                    <a:pt x="57" y="129"/>
                    <a:pt x="30" y="298"/>
                  </a:cubicBezTo>
                  <a:cubicBezTo>
                    <a:pt x="1" y="494"/>
                    <a:pt x="138" y="671"/>
                    <a:pt x="324" y="690"/>
                  </a:cubicBezTo>
                  <a:cubicBezTo>
                    <a:pt x="342" y="693"/>
                    <a:pt x="359" y="694"/>
                    <a:pt x="377" y="694"/>
                  </a:cubicBezTo>
                  <a:cubicBezTo>
                    <a:pt x="543" y="694"/>
                    <a:pt x="689" y="574"/>
                    <a:pt x="716" y="396"/>
                  </a:cubicBezTo>
                  <a:cubicBezTo>
                    <a:pt x="746" y="210"/>
                    <a:pt x="608" y="33"/>
                    <a:pt x="422" y="4"/>
                  </a:cubicBezTo>
                  <a:cubicBezTo>
                    <a:pt x="404" y="2"/>
                    <a:pt x="386" y="0"/>
                    <a:pt x="368" y="0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5"/>
            <p:cNvSpPr/>
            <p:nvPr/>
          </p:nvSpPr>
          <p:spPr>
            <a:xfrm>
              <a:off x="5570962" y="1895032"/>
              <a:ext cx="119094" cy="113600"/>
            </a:xfrm>
            <a:custGeom>
              <a:avLst/>
              <a:gdLst/>
              <a:ahLst/>
              <a:cxnLst/>
              <a:rect l="l" t="t" r="r" b="b"/>
              <a:pathLst>
                <a:path w="737" h="703" extrusionOk="0">
                  <a:moveTo>
                    <a:pt x="363" y="1"/>
                  </a:moveTo>
                  <a:cubicBezTo>
                    <a:pt x="196" y="1"/>
                    <a:pt x="48" y="129"/>
                    <a:pt x="21" y="298"/>
                  </a:cubicBezTo>
                  <a:cubicBezTo>
                    <a:pt x="1" y="494"/>
                    <a:pt x="129" y="671"/>
                    <a:pt x="325" y="701"/>
                  </a:cubicBezTo>
                  <a:cubicBezTo>
                    <a:pt x="337" y="702"/>
                    <a:pt x="350" y="703"/>
                    <a:pt x="362" y="703"/>
                  </a:cubicBezTo>
                  <a:cubicBezTo>
                    <a:pt x="534" y="703"/>
                    <a:pt x="689" y="579"/>
                    <a:pt x="717" y="396"/>
                  </a:cubicBezTo>
                  <a:cubicBezTo>
                    <a:pt x="736" y="211"/>
                    <a:pt x="608" y="34"/>
                    <a:pt x="413" y="4"/>
                  </a:cubicBezTo>
                  <a:cubicBezTo>
                    <a:pt x="396" y="2"/>
                    <a:pt x="379" y="1"/>
                    <a:pt x="363" y="1"/>
                  </a:cubicBezTo>
                  <a:close/>
                </a:path>
              </a:pathLst>
            </a:custGeom>
            <a:solidFill>
              <a:srgbClr val="C9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5"/>
            <p:cNvSpPr/>
            <p:nvPr/>
          </p:nvSpPr>
          <p:spPr>
            <a:xfrm>
              <a:off x="1575923" y="1844938"/>
              <a:ext cx="114246" cy="119094"/>
            </a:xfrm>
            <a:custGeom>
              <a:avLst/>
              <a:gdLst/>
              <a:ahLst/>
              <a:cxnLst/>
              <a:rect l="l" t="t" r="r" b="b"/>
              <a:pathLst>
                <a:path w="707" h="737" extrusionOk="0">
                  <a:moveTo>
                    <a:pt x="256" y="1"/>
                  </a:moveTo>
                  <a:lnTo>
                    <a:pt x="226" y="256"/>
                  </a:lnTo>
                  <a:lnTo>
                    <a:pt x="1" y="373"/>
                  </a:lnTo>
                  <a:lnTo>
                    <a:pt x="236" y="481"/>
                  </a:lnTo>
                  <a:lnTo>
                    <a:pt x="275" y="736"/>
                  </a:lnTo>
                  <a:lnTo>
                    <a:pt x="452" y="550"/>
                  </a:lnTo>
                  <a:lnTo>
                    <a:pt x="706" y="589"/>
                  </a:lnTo>
                  <a:lnTo>
                    <a:pt x="579" y="364"/>
                  </a:lnTo>
                  <a:lnTo>
                    <a:pt x="696" y="138"/>
                  </a:lnTo>
                  <a:lnTo>
                    <a:pt x="442" y="18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5"/>
            <p:cNvSpPr/>
            <p:nvPr/>
          </p:nvSpPr>
          <p:spPr>
            <a:xfrm>
              <a:off x="1072403" y="2158589"/>
              <a:ext cx="193426" cy="186963"/>
            </a:xfrm>
            <a:custGeom>
              <a:avLst/>
              <a:gdLst/>
              <a:ahLst/>
              <a:cxnLst/>
              <a:rect l="l" t="t" r="r" b="b"/>
              <a:pathLst>
                <a:path w="1197" h="1157" extrusionOk="0">
                  <a:moveTo>
                    <a:pt x="922" y="0"/>
                  </a:moveTo>
                  <a:lnTo>
                    <a:pt x="569" y="216"/>
                  </a:lnTo>
                  <a:lnTo>
                    <a:pt x="187" y="49"/>
                  </a:lnTo>
                  <a:lnTo>
                    <a:pt x="285" y="451"/>
                  </a:lnTo>
                  <a:lnTo>
                    <a:pt x="1" y="764"/>
                  </a:lnTo>
                  <a:lnTo>
                    <a:pt x="422" y="794"/>
                  </a:lnTo>
                  <a:lnTo>
                    <a:pt x="628" y="1156"/>
                  </a:lnTo>
                  <a:lnTo>
                    <a:pt x="785" y="775"/>
                  </a:lnTo>
                  <a:lnTo>
                    <a:pt x="1196" y="686"/>
                  </a:lnTo>
                  <a:lnTo>
                    <a:pt x="873" y="412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5"/>
            <p:cNvSpPr/>
            <p:nvPr/>
          </p:nvSpPr>
          <p:spPr>
            <a:xfrm>
              <a:off x="1390739" y="1311360"/>
              <a:ext cx="122002" cy="122164"/>
            </a:xfrm>
            <a:custGeom>
              <a:avLst/>
              <a:gdLst/>
              <a:ahLst/>
              <a:cxnLst/>
              <a:rect l="l" t="t" r="r" b="b"/>
              <a:pathLst>
                <a:path w="755" h="756" extrusionOk="0">
                  <a:moveTo>
                    <a:pt x="333" y="1"/>
                  </a:moveTo>
                  <a:lnTo>
                    <a:pt x="255" y="256"/>
                  </a:lnTo>
                  <a:lnTo>
                    <a:pt x="0" y="334"/>
                  </a:lnTo>
                  <a:lnTo>
                    <a:pt x="216" y="491"/>
                  </a:lnTo>
                  <a:lnTo>
                    <a:pt x="216" y="755"/>
                  </a:lnTo>
                  <a:lnTo>
                    <a:pt x="431" y="598"/>
                  </a:lnTo>
                  <a:lnTo>
                    <a:pt x="677" y="677"/>
                  </a:lnTo>
                  <a:lnTo>
                    <a:pt x="598" y="422"/>
                  </a:lnTo>
                  <a:lnTo>
                    <a:pt x="755" y="206"/>
                  </a:lnTo>
                  <a:lnTo>
                    <a:pt x="755" y="206"/>
                  </a:lnTo>
                  <a:lnTo>
                    <a:pt x="481" y="21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5"/>
            <p:cNvSpPr/>
            <p:nvPr/>
          </p:nvSpPr>
          <p:spPr>
            <a:xfrm>
              <a:off x="2326518" y="934527"/>
              <a:ext cx="118932" cy="115700"/>
            </a:xfrm>
            <a:custGeom>
              <a:avLst/>
              <a:gdLst/>
              <a:ahLst/>
              <a:cxnLst/>
              <a:rect l="l" t="t" r="r" b="b"/>
              <a:pathLst>
                <a:path w="736" h="716" extrusionOk="0">
                  <a:moveTo>
                    <a:pt x="343" y="1"/>
                  </a:moveTo>
                  <a:lnTo>
                    <a:pt x="245" y="236"/>
                  </a:lnTo>
                  <a:lnTo>
                    <a:pt x="1" y="304"/>
                  </a:lnTo>
                  <a:lnTo>
                    <a:pt x="197" y="461"/>
                  </a:lnTo>
                  <a:lnTo>
                    <a:pt x="177" y="716"/>
                  </a:lnTo>
                  <a:lnTo>
                    <a:pt x="393" y="578"/>
                  </a:lnTo>
                  <a:lnTo>
                    <a:pt x="637" y="676"/>
                  </a:lnTo>
                  <a:lnTo>
                    <a:pt x="569" y="432"/>
                  </a:lnTo>
                  <a:lnTo>
                    <a:pt x="735" y="236"/>
                  </a:lnTo>
                  <a:lnTo>
                    <a:pt x="481" y="21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5"/>
            <p:cNvSpPr/>
            <p:nvPr/>
          </p:nvSpPr>
          <p:spPr>
            <a:xfrm>
              <a:off x="3449259" y="937759"/>
              <a:ext cx="99864" cy="96632"/>
            </a:xfrm>
            <a:custGeom>
              <a:avLst/>
              <a:gdLst/>
              <a:ahLst/>
              <a:cxnLst/>
              <a:rect l="l" t="t" r="r" b="b"/>
              <a:pathLst>
                <a:path w="618" h="598" extrusionOk="0">
                  <a:moveTo>
                    <a:pt x="324" y="0"/>
                  </a:moveTo>
                  <a:lnTo>
                    <a:pt x="216" y="186"/>
                  </a:lnTo>
                  <a:lnTo>
                    <a:pt x="0" y="206"/>
                  </a:lnTo>
                  <a:lnTo>
                    <a:pt x="147" y="373"/>
                  </a:lnTo>
                  <a:lnTo>
                    <a:pt x="98" y="578"/>
                  </a:lnTo>
                  <a:lnTo>
                    <a:pt x="294" y="490"/>
                  </a:lnTo>
                  <a:lnTo>
                    <a:pt x="481" y="598"/>
                  </a:lnTo>
                  <a:lnTo>
                    <a:pt x="451" y="382"/>
                  </a:lnTo>
                  <a:lnTo>
                    <a:pt x="618" y="245"/>
                  </a:lnTo>
                  <a:lnTo>
                    <a:pt x="402" y="20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5"/>
            <p:cNvSpPr/>
            <p:nvPr/>
          </p:nvSpPr>
          <p:spPr>
            <a:xfrm>
              <a:off x="807877" y="4174291"/>
              <a:ext cx="172904" cy="171288"/>
            </a:xfrm>
            <a:custGeom>
              <a:avLst/>
              <a:gdLst/>
              <a:ahLst/>
              <a:cxnLst/>
              <a:rect l="l" t="t" r="r" b="b"/>
              <a:pathLst>
                <a:path w="1070" h="1060" extrusionOk="0">
                  <a:moveTo>
                    <a:pt x="481" y="1"/>
                  </a:moveTo>
                  <a:lnTo>
                    <a:pt x="364" y="363"/>
                  </a:lnTo>
                  <a:lnTo>
                    <a:pt x="1" y="461"/>
                  </a:lnTo>
                  <a:lnTo>
                    <a:pt x="305" y="687"/>
                  </a:lnTo>
                  <a:lnTo>
                    <a:pt x="286" y="1059"/>
                  </a:lnTo>
                  <a:lnTo>
                    <a:pt x="286" y="1059"/>
                  </a:lnTo>
                  <a:lnTo>
                    <a:pt x="589" y="844"/>
                  </a:lnTo>
                  <a:lnTo>
                    <a:pt x="942" y="971"/>
                  </a:lnTo>
                  <a:lnTo>
                    <a:pt x="834" y="618"/>
                  </a:lnTo>
                  <a:lnTo>
                    <a:pt x="1069" y="324"/>
                  </a:lnTo>
                  <a:lnTo>
                    <a:pt x="687" y="31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5"/>
            <p:cNvSpPr/>
            <p:nvPr/>
          </p:nvSpPr>
          <p:spPr>
            <a:xfrm>
              <a:off x="1335313" y="4476792"/>
              <a:ext cx="329487" cy="335789"/>
            </a:xfrm>
            <a:custGeom>
              <a:avLst/>
              <a:gdLst/>
              <a:ahLst/>
              <a:cxnLst/>
              <a:rect l="l" t="t" r="r" b="b"/>
              <a:pathLst>
                <a:path w="2039" h="2078" extrusionOk="0">
                  <a:moveTo>
                    <a:pt x="1176" y="0"/>
                  </a:moveTo>
                  <a:lnTo>
                    <a:pt x="726" y="579"/>
                  </a:lnTo>
                  <a:lnTo>
                    <a:pt x="0" y="529"/>
                  </a:lnTo>
                  <a:lnTo>
                    <a:pt x="0" y="529"/>
                  </a:lnTo>
                  <a:lnTo>
                    <a:pt x="412" y="1137"/>
                  </a:lnTo>
                  <a:lnTo>
                    <a:pt x="138" y="1813"/>
                  </a:lnTo>
                  <a:lnTo>
                    <a:pt x="843" y="1617"/>
                  </a:lnTo>
                  <a:lnTo>
                    <a:pt x="1401" y="2078"/>
                  </a:lnTo>
                  <a:lnTo>
                    <a:pt x="1431" y="1352"/>
                  </a:lnTo>
                  <a:lnTo>
                    <a:pt x="2039" y="961"/>
                  </a:lnTo>
                  <a:lnTo>
                    <a:pt x="1362" y="70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5"/>
            <p:cNvSpPr/>
            <p:nvPr/>
          </p:nvSpPr>
          <p:spPr>
            <a:xfrm>
              <a:off x="929879" y="5160813"/>
              <a:ext cx="61890" cy="60274"/>
            </a:xfrm>
            <a:custGeom>
              <a:avLst/>
              <a:gdLst/>
              <a:ahLst/>
              <a:cxnLst/>
              <a:rect l="l" t="t" r="r" b="b"/>
              <a:pathLst>
                <a:path w="383" h="373" extrusionOk="0">
                  <a:moveTo>
                    <a:pt x="187" y="0"/>
                  </a:moveTo>
                  <a:lnTo>
                    <a:pt x="128" y="128"/>
                  </a:lnTo>
                  <a:lnTo>
                    <a:pt x="1" y="148"/>
                  </a:lnTo>
                  <a:lnTo>
                    <a:pt x="89" y="236"/>
                  </a:lnTo>
                  <a:lnTo>
                    <a:pt x="69" y="373"/>
                  </a:lnTo>
                  <a:lnTo>
                    <a:pt x="187" y="314"/>
                  </a:lnTo>
                  <a:lnTo>
                    <a:pt x="314" y="373"/>
                  </a:lnTo>
                  <a:lnTo>
                    <a:pt x="285" y="236"/>
                  </a:lnTo>
                  <a:lnTo>
                    <a:pt x="383" y="148"/>
                  </a:lnTo>
                  <a:lnTo>
                    <a:pt x="245" y="1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5"/>
            <p:cNvSpPr/>
            <p:nvPr/>
          </p:nvSpPr>
          <p:spPr>
            <a:xfrm>
              <a:off x="1887957" y="5119607"/>
              <a:ext cx="133152" cy="133152"/>
            </a:xfrm>
            <a:custGeom>
              <a:avLst/>
              <a:gdLst/>
              <a:ahLst/>
              <a:cxnLst/>
              <a:rect l="l" t="t" r="r" b="b"/>
              <a:pathLst>
                <a:path w="824" h="824" extrusionOk="0">
                  <a:moveTo>
                    <a:pt x="353" y="1"/>
                  </a:moveTo>
                  <a:lnTo>
                    <a:pt x="274" y="275"/>
                  </a:lnTo>
                  <a:lnTo>
                    <a:pt x="0" y="373"/>
                  </a:lnTo>
                  <a:lnTo>
                    <a:pt x="245" y="530"/>
                  </a:lnTo>
                  <a:lnTo>
                    <a:pt x="245" y="824"/>
                  </a:lnTo>
                  <a:lnTo>
                    <a:pt x="470" y="647"/>
                  </a:lnTo>
                  <a:lnTo>
                    <a:pt x="755" y="736"/>
                  </a:lnTo>
                  <a:lnTo>
                    <a:pt x="755" y="736"/>
                  </a:lnTo>
                  <a:lnTo>
                    <a:pt x="647" y="462"/>
                  </a:lnTo>
                  <a:lnTo>
                    <a:pt x="823" y="226"/>
                  </a:lnTo>
                  <a:lnTo>
                    <a:pt x="823" y="226"/>
                  </a:lnTo>
                  <a:lnTo>
                    <a:pt x="529" y="236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5"/>
            <p:cNvSpPr/>
            <p:nvPr/>
          </p:nvSpPr>
          <p:spPr>
            <a:xfrm>
              <a:off x="2899846" y="5708611"/>
              <a:ext cx="313651" cy="329649"/>
            </a:xfrm>
            <a:custGeom>
              <a:avLst/>
              <a:gdLst/>
              <a:ahLst/>
              <a:cxnLst/>
              <a:rect l="l" t="t" r="r" b="b"/>
              <a:pathLst>
                <a:path w="1941" h="2040" extrusionOk="0">
                  <a:moveTo>
                    <a:pt x="1215" y="1"/>
                  </a:moveTo>
                  <a:lnTo>
                    <a:pt x="715" y="511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333" y="1011"/>
                  </a:lnTo>
                  <a:lnTo>
                    <a:pt x="0" y="1638"/>
                  </a:lnTo>
                  <a:lnTo>
                    <a:pt x="706" y="1530"/>
                  </a:lnTo>
                  <a:lnTo>
                    <a:pt x="1196" y="2039"/>
                  </a:lnTo>
                  <a:lnTo>
                    <a:pt x="1303" y="1334"/>
                  </a:lnTo>
                  <a:lnTo>
                    <a:pt x="1940" y="1030"/>
                  </a:lnTo>
                  <a:lnTo>
                    <a:pt x="1313" y="707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5"/>
            <p:cNvSpPr/>
            <p:nvPr/>
          </p:nvSpPr>
          <p:spPr>
            <a:xfrm>
              <a:off x="565812" y="3038944"/>
              <a:ext cx="123618" cy="120548"/>
            </a:xfrm>
            <a:custGeom>
              <a:avLst/>
              <a:gdLst/>
              <a:ahLst/>
              <a:cxnLst/>
              <a:rect l="l" t="t" r="r" b="b"/>
              <a:pathLst>
                <a:path w="765" h="746" extrusionOk="0">
                  <a:moveTo>
                    <a:pt x="362" y="0"/>
                  </a:moveTo>
                  <a:lnTo>
                    <a:pt x="264" y="246"/>
                  </a:lnTo>
                  <a:lnTo>
                    <a:pt x="0" y="305"/>
                  </a:lnTo>
                  <a:lnTo>
                    <a:pt x="205" y="481"/>
                  </a:lnTo>
                  <a:lnTo>
                    <a:pt x="176" y="745"/>
                  </a:lnTo>
                  <a:lnTo>
                    <a:pt x="401" y="599"/>
                  </a:lnTo>
                  <a:lnTo>
                    <a:pt x="647" y="716"/>
                  </a:lnTo>
                  <a:lnTo>
                    <a:pt x="588" y="451"/>
                  </a:lnTo>
                  <a:lnTo>
                    <a:pt x="764" y="255"/>
                  </a:lnTo>
                  <a:lnTo>
                    <a:pt x="499" y="236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5"/>
            <p:cNvSpPr/>
            <p:nvPr/>
          </p:nvSpPr>
          <p:spPr>
            <a:xfrm>
              <a:off x="7696058" y="4001711"/>
              <a:ext cx="109398" cy="112630"/>
            </a:xfrm>
            <a:custGeom>
              <a:avLst/>
              <a:gdLst/>
              <a:ahLst/>
              <a:cxnLst/>
              <a:rect l="l" t="t" r="r" b="b"/>
              <a:pathLst>
                <a:path w="677" h="697" extrusionOk="0">
                  <a:moveTo>
                    <a:pt x="275" y="0"/>
                  </a:moveTo>
                  <a:lnTo>
                    <a:pt x="226" y="236"/>
                  </a:lnTo>
                  <a:lnTo>
                    <a:pt x="0" y="334"/>
                  </a:lnTo>
                  <a:lnTo>
                    <a:pt x="207" y="451"/>
                  </a:lnTo>
                  <a:lnTo>
                    <a:pt x="216" y="697"/>
                  </a:lnTo>
                  <a:lnTo>
                    <a:pt x="403" y="540"/>
                  </a:lnTo>
                  <a:lnTo>
                    <a:pt x="638" y="599"/>
                  </a:lnTo>
                  <a:lnTo>
                    <a:pt x="549" y="373"/>
                  </a:lnTo>
                  <a:lnTo>
                    <a:pt x="677" y="167"/>
                  </a:lnTo>
                  <a:lnTo>
                    <a:pt x="677" y="167"/>
                  </a:lnTo>
                  <a:lnTo>
                    <a:pt x="432" y="187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5"/>
            <p:cNvSpPr/>
            <p:nvPr/>
          </p:nvSpPr>
          <p:spPr>
            <a:xfrm>
              <a:off x="7783156" y="4549509"/>
              <a:ext cx="88876" cy="92108"/>
            </a:xfrm>
            <a:custGeom>
              <a:avLst/>
              <a:gdLst/>
              <a:ahLst/>
              <a:cxnLst/>
              <a:rect l="l" t="t" r="r" b="b"/>
              <a:pathLst>
                <a:path w="550" h="570" extrusionOk="0">
                  <a:moveTo>
                    <a:pt x="197" y="1"/>
                  </a:moveTo>
                  <a:lnTo>
                    <a:pt x="177" y="197"/>
                  </a:lnTo>
                  <a:lnTo>
                    <a:pt x="1" y="295"/>
                  </a:lnTo>
                  <a:lnTo>
                    <a:pt x="177" y="373"/>
                  </a:lnTo>
                  <a:lnTo>
                    <a:pt x="216" y="569"/>
                  </a:lnTo>
                  <a:lnTo>
                    <a:pt x="354" y="423"/>
                  </a:lnTo>
                  <a:lnTo>
                    <a:pt x="550" y="452"/>
                  </a:lnTo>
                  <a:lnTo>
                    <a:pt x="452" y="275"/>
                  </a:lnTo>
                  <a:lnTo>
                    <a:pt x="539" y="99"/>
                  </a:lnTo>
                  <a:lnTo>
                    <a:pt x="539" y="99"/>
                  </a:lnTo>
                  <a:lnTo>
                    <a:pt x="343" y="138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5"/>
            <p:cNvSpPr/>
            <p:nvPr/>
          </p:nvSpPr>
          <p:spPr>
            <a:xfrm>
              <a:off x="7772006" y="5146592"/>
              <a:ext cx="234632" cy="245621"/>
            </a:xfrm>
            <a:custGeom>
              <a:avLst/>
              <a:gdLst/>
              <a:ahLst/>
              <a:cxnLst/>
              <a:rect l="l" t="t" r="r" b="b"/>
              <a:pathLst>
                <a:path w="1452" h="1520" extrusionOk="0">
                  <a:moveTo>
                    <a:pt x="893" y="1"/>
                  </a:moveTo>
                  <a:lnTo>
                    <a:pt x="521" y="382"/>
                  </a:lnTo>
                  <a:lnTo>
                    <a:pt x="1" y="295"/>
                  </a:lnTo>
                  <a:lnTo>
                    <a:pt x="246" y="765"/>
                  </a:lnTo>
                  <a:lnTo>
                    <a:pt x="11" y="1235"/>
                  </a:lnTo>
                  <a:lnTo>
                    <a:pt x="530" y="1137"/>
                  </a:lnTo>
                  <a:lnTo>
                    <a:pt x="902" y="1519"/>
                  </a:lnTo>
                  <a:lnTo>
                    <a:pt x="971" y="990"/>
                  </a:lnTo>
                  <a:lnTo>
                    <a:pt x="1451" y="755"/>
                  </a:lnTo>
                  <a:lnTo>
                    <a:pt x="971" y="520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5"/>
            <p:cNvSpPr/>
            <p:nvPr/>
          </p:nvSpPr>
          <p:spPr>
            <a:xfrm>
              <a:off x="7433148" y="5691320"/>
              <a:ext cx="112630" cy="117316"/>
            </a:xfrm>
            <a:custGeom>
              <a:avLst/>
              <a:gdLst/>
              <a:ahLst/>
              <a:cxnLst/>
              <a:rect l="l" t="t" r="r" b="b"/>
              <a:pathLst>
                <a:path w="697" h="726" extrusionOk="0">
                  <a:moveTo>
                    <a:pt x="275" y="1"/>
                  </a:moveTo>
                  <a:lnTo>
                    <a:pt x="236" y="255"/>
                  </a:lnTo>
                  <a:lnTo>
                    <a:pt x="1" y="363"/>
                  </a:lnTo>
                  <a:lnTo>
                    <a:pt x="227" y="480"/>
                  </a:lnTo>
                  <a:lnTo>
                    <a:pt x="266" y="726"/>
                  </a:lnTo>
                  <a:lnTo>
                    <a:pt x="442" y="549"/>
                  </a:lnTo>
                  <a:lnTo>
                    <a:pt x="687" y="589"/>
                  </a:lnTo>
                  <a:lnTo>
                    <a:pt x="687" y="589"/>
                  </a:lnTo>
                  <a:lnTo>
                    <a:pt x="579" y="373"/>
                  </a:lnTo>
                  <a:lnTo>
                    <a:pt x="697" y="147"/>
                  </a:lnTo>
                  <a:lnTo>
                    <a:pt x="442" y="186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5"/>
            <p:cNvSpPr/>
            <p:nvPr/>
          </p:nvSpPr>
          <p:spPr>
            <a:xfrm>
              <a:off x="6006614" y="5830613"/>
              <a:ext cx="319953" cy="321569"/>
            </a:xfrm>
            <a:custGeom>
              <a:avLst/>
              <a:gdLst/>
              <a:ahLst/>
              <a:cxnLst/>
              <a:rect l="l" t="t" r="r" b="b"/>
              <a:pathLst>
                <a:path w="1980" h="1990" extrusionOk="0">
                  <a:moveTo>
                    <a:pt x="1107" y="1"/>
                  </a:moveTo>
                  <a:lnTo>
                    <a:pt x="695" y="569"/>
                  </a:lnTo>
                  <a:lnTo>
                    <a:pt x="0" y="550"/>
                  </a:lnTo>
                  <a:lnTo>
                    <a:pt x="401" y="1118"/>
                  </a:lnTo>
                  <a:lnTo>
                    <a:pt x="166" y="1784"/>
                  </a:lnTo>
                  <a:lnTo>
                    <a:pt x="833" y="1569"/>
                  </a:lnTo>
                  <a:lnTo>
                    <a:pt x="1392" y="1990"/>
                  </a:lnTo>
                  <a:lnTo>
                    <a:pt x="1392" y="1294"/>
                  </a:lnTo>
                  <a:lnTo>
                    <a:pt x="1980" y="892"/>
                  </a:lnTo>
                  <a:lnTo>
                    <a:pt x="1313" y="677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5"/>
            <p:cNvSpPr/>
            <p:nvPr/>
          </p:nvSpPr>
          <p:spPr>
            <a:xfrm>
              <a:off x="5558357" y="6033411"/>
              <a:ext cx="152220" cy="145756"/>
            </a:xfrm>
            <a:custGeom>
              <a:avLst/>
              <a:gdLst/>
              <a:ahLst/>
              <a:cxnLst/>
              <a:rect l="l" t="t" r="r" b="b"/>
              <a:pathLst>
                <a:path w="942" h="902" extrusionOk="0">
                  <a:moveTo>
                    <a:pt x="462" y="0"/>
                  </a:moveTo>
                  <a:lnTo>
                    <a:pt x="324" y="304"/>
                  </a:lnTo>
                  <a:lnTo>
                    <a:pt x="1" y="353"/>
                  </a:lnTo>
                  <a:lnTo>
                    <a:pt x="236" y="578"/>
                  </a:lnTo>
                  <a:lnTo>
                    <a:pt x="177" y="902"/>
                  </a:lnTo>
                  <a:lnTo>
                    <a:pt x="471" y="745"/>
                  </a:lnTo>
                  <a:lnTo>
                    <a:pt x="765" y="902"/>
                  </a:lnTo>
                  <a:lnTo>
                    <a:pt x="706" y="578"/>
                  </a:lnTo>
                  <a:lnTo>
                    <a:pt x="941" y="343"/>
                  </a:lnTo>
                  <a:lnTo>
                    <a:pt x="608" y="294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5"/>
            <p:cNvSpPr/>
            <p:nvPr/>
          </p:nvSpPr>
          <p:spPr>
            <a:xfrm>
              <a:off x="7420543" y="1859320"/>
              <a:ext cx="141070" cy="142686"/>
            </a:xfrm>
            <a:custGeom>
              <a:avLst/>
              <a:gdLst/>
              <a:ahLst/>
              <a:cxnLst/>
              <a:rect l="l" t="t" r="r" b="b"/>
              <a:pathLst>
                <a:path w="873" h="883" extrusionOk="0">
                  <a:moveTo>
                    <a:pt x="363" y="0"/>
                  </a:moveTo>
                  <a:lnTo>
                    <a:pt x="294" y="294"/>
                  </a:lnTo>
                  <a:lnTo>
                    <a:pt x="0" y="402"/>
                  </a:lnTo>
                  <a:lnTo>
                    <a:pt x="255" y="569"/>
                  </a:lnTo>
                  <a:lnTo>
                    <a:pt x="275" y="882"/>
                  </a:lnTo>
                  <a:lnTo>
                    <a:pt x="510" y="686"/>
                  </a:lnTo>
                  <a:lnTo>
                    <a:pt x="814" y="774"/>
                  </a:lnTo>
                  <a:lnTo>
                    <a:pt x="697" y="480"/>
                  </a:lnTo>
                  <a:lnTo>
                    <a:pt x="873" y="225"/>
                  </a:lnTo>
                  <a:lnTo>
                    <a:pt x="559" y="245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5"/>
            <p:cNvSpPr/>
            <p:nvPr/>
          </p:nvSpPr>
          <p:spPr>
            <a:xfrm>
              <a:off x="7879788" y="2323251"/>
              <a:ext cx="270991" cy="258225"/>
            </a:xfrm>
            <a:custGeom>
              <a:avLst/>
              <a:gdLst/>
              <a:ahLst/>
              <a:cxnLst/>
              <a:rect l="l" t="t" r="r" b="b"/>
              <a:pathLst>
                <a:path w="1677" h="1598" extrusionOk="0">
                  <a:moveTo>
                    <a:pt x="324" y="0"/>
                  </a:moveTo>
                  <a:lnTo>
                    <a:pt x="422" y="579"/>
                  </a:lnTo>
                  <a:lnTo>
                    <a:pt x="0" y="990"/>
                  </a:lnTo>
                  <a:lnTo>
                    <a:pt x="579" y="1069"/>
                  </a:lnTo>
                  <a:lnTo>
                    <a:pt x="843" y="1598"/>
                  </a:lnTo>
                  <a:lnTo>
                    <a:pt x="1098" y="1069"/>
                  </a:lnTo>
                  <a:lnTo>
                    <a:pt x="1676" y="990"/>
                  </a:lnTo>
                  <a:lnTo>
                    <a:pt x="1254" y="579"/>
                  </a:lnTo>
                  <a:lnTo>
                    <a:pt x="1352" y="0"/>
                  </a:lnTo>
                  <a:lnTo>
                    <a:pt x="1352" y="0"/>
                  </a:lnTo>
                  <a:lnTo>
                    <a:pt x="843" y="275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5"/>
            <p:cNvSpPr/>
            <p:nvPr/>
          </p:nvSpPr>
          <p:spPr>
            <a:xfrm>
              <a:off x="7667617" y="2828389"/>
              <a:ext cx="99864" cy="101480"/>
            </a:xfrm>
            <a:custGeom>
              <a:avLst/>
              <a:gdLst/>
              <a:ahLst/>
              <a:cxnLst/>
              <a:rect l="l" t="t" r="r" b="b"/>
              <a:pathLst>
                <a:path w="618" h="628" extrusionOk="0">
                  <a:moveTo>
                    <a:pt x="206" y="1"/>
                  </a:moveTo>
                  <a:lnTo>
                    <a:pt x="187" y="216"/>
                  </a:lnTo>
                  <a:lnTo>
                    <a:pt x="0" y="334"/>
                  </a:lnTo>
                  <a:lnTo>
                    <a:pt x="206" y="412"/>
                  </a:lnTo>
                  <a:lnTo>
                    <a:pt x="255" y="628"/>
                  </a:lnTo>
                  <a:lnTo>
                    <a:pt x="402" y="461"/>
                  </a:lnTo>
                  <a:lnTo>
                    <a:pt x="618" y="480"/>
                  </a:lnTo>
                  <a:lnTo>
                    <a:pt x="618" y="480"/>
                  </a:lnTo>
                  <a:lnTo>
                    <a:pt x="500" y="295"/>
                  </a:lnTo>
                  <a:lnTo>
                    <a:pt x="588" y="88"/>
                  </a:lnTo>
                  <a:lnTo>
                    <a:pt x="372" y="147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5"/>
            <p:cNvSpPr/>
            <p:nvPr/>
          </p:nvSpPr>
          <p:spPr>
            <a:xfrm>
              <a:off x="5336653" y="871183"/>
              <a:ext cx="157068" cy="158522"/>
            </a:xfrm>
            <a:custGeom>
              <a:avLst/>
              <a:gdLst/>
              <a:ahLst/>
              <a:cxnLst/>
              <a:rect l="l" t="t" r="r" b="b"/>
              <a:pathLst>
                <a:path w="972" h="981" extrusionOk="0">
                  <a:moveTo>
                    <a:pt x="560" y="1"/>
                  </a:moveTo>
                  <a:lnTo>
                    <a:pt x="344" y="265"/>
                  </a:lnTo>
                  <a:lnTo>
                    <a:pt x="1" y="245"/>
                  </a:lnTo>
                  <a:lnTo>
                    <a:pt x="187" y="539"/>
                  </a:lnTo>
                  <a:lnTo>
                    <a:pt x="70" y="853"/>
                  </a:lnTo>
                  <a:lnTo>
                    <a:pt x="70" y="853"/>
                  </a:lnTo>
                  <a:lnTo>
                    <a:pt x="403" y="765"/>
                  </a:lnTo>
                  <a:lnTo>
                    <a:pt x="667" y="981"/>
                  </a:lnTo>
                  <a:lnTo>
                    <a:pt x="677" y="637"/>
                  </a:lnTo>
                  <a:lnTo>
                    <a:pt x="971" y="451"/>
                  </a:lnTo>
                  <a:lnTo>
                    <a:pt x="638" y="334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5"/>
            <p:cNvSpPr/>
            <p:nvPr/>
          </p:nvSpPr>
          <p:spPr>
            <a:xfrm>
              <a:off x="4997795" y="985267"/>
              <a:ext cx="90492" cy="91946"/>
            </a:xfrm>
            <a:custGeom>
              <a:avLst/>
              <a:gdLst/>
              <a:ahLst/>
              <a:cxnLst/>
              <a:rect l="l" t="t" r="r" b="b"/>
              <a:pathLst>
                <a:path w="560" h="569" extrusionOk="0">
                  <a:moveTo>
                    <a:pt x="177" y="0"/>
                  </a:moveTo>
                  <a:lnTo>
                    <a:pt x="168" y="196"/>
                  </a:lnTo>
                  <a:lnTo>
                    <a:pt x="1" y="304"/>
                  </a:lnTo>
                  <a:lnTo>
                    <a:pt x="187" y="373"/>
                  </a:lnTo>
                  <a:lnTo>
                    <a:pt x="246" y="569"/>
                  </a:lnTo>
                  <a:lnTo>
                    <a:pt x="364" y="412"/>
                  </a:lnTo>
                  <a:lnTo>
                    <a:pt x="560" y="421"/>
                  </a:lnTo>
                  <a:lnTo>
                    <a:pt x="451" y="255"/>
                  </a:lnTo>
                  <a:lnTo>
                    <a:pt x="520" y="68"/>
                  </a:lnTo>
                  <a:lnTo>
                    <a:pt x="334" y="12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5"/>
            <p:cNvSpPr/>
            <p:nvPr/>
          </p:nvSpPr>
          <p:spPr>
            <a:xfrm>
              <a:off x="6364378" y="1137164"/>
              <a:ext cx="73040" cy="71424"/>
            </a:xfrm>
            <a:custGeom>
              <a:avLst/>
              <a:gdLst/>
              <a:ahLst/>
              <a:cxnLst/>
              <a:rect l="l" t="t" r="r" b="b"/>
              <a:pathLst>
                <a:path w="452" h="442" extrusionOk="0">
                  <a:moveTo>
                    <a:pt x="324" y="1"/>
                  </a:moveTo>
                  <a:lnTo>
                    <a:pt x="197" y="89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99" y="187"/>
                  </a:lnTo>
                  <a:lnTo>
                    <a:pt x="1" y="315"/>
                  </a:lnTo>
                  <a:lnTo>
                    <a:pt x="158" y="315"/>
                  </a:lnTo>
                  <a:lnTo>
                    <a:pt x="245" y="442"/>
                  </a:lnTo>
                  <a:lnTo>
                    <a:pt x="295" y="295"/>
                  </a:lnTo>
                  <a:lnTo>
                    <a:pt x="452" y="246"/>
                  </a:lnTo>
                  <a:lnTo>
                    <a:pt x="324" y="158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5"/>
            <p:cNvSpPr/>
            <p:nvPr/>
          </p:nvSpPr>
          <p:spPr>
            <a:xfrm>
              <a:off x="7145029" y="1051681"/>
              <a:ext cx="267759" cy="274061"/>
            </a:xfrm>
            <a:custGeom>
              <a:avLst/>
              <a:gdLst/>
              <a:ahLst/>
              <a:cxnLst/>
              <a:rect l="l" t="t" r="r" b="b"/>
              <a:pathLst>
                <a:path w="1657" h="1696" extrusionOk="0">
                  <a:moveTo>
                    <a:pt x="1117" y="1"/>
                  </a:moveTo>
                  <a:lnTo>
                    <a:pt x="667" y="383"/>
                  </a:lnTo>
                  <a:lnTo>
                    <a:pt x="98" y="236"/>
                  </a:lnTo>
                  <a:lnTo>
                    <a:pt x="324" y="775"/>
                  </a:lnTo>
                  <a:lnTo>
                    <a:pt x="0" y="1275"/>
                  </a:lnTo>
                  <a:lnTo>
                    <a:pt x="588" y="1236"/>
                  </a:lnTo>
                  <a:lnTo>
                    <a:pt x="961" y="1696"/>
                  </a:lnTo>
                  <a:lnTo>
                    <a:pt x="1098" y="1118"/>
                  </a:lnTo>
                  <a:lnTo>
                    <a:pt x="1657" y="902"/>
                  </a:lnTo>
                  <a:lnTo>
                    <a:pt x="1147" y="59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5"/>
            <p:cNvSpPr/>
            <p:nvPr/>
          </p:nvSpPr>
          <p:spPr>
            <a:xfrm>
              <a:off x="2239420" y="1460348"/>
              <a:ext cx="4666791" cy="4666468"/>
            </a:xfrm>
            <a:custGeom>
              <a:avLst/>
              <a:gdLst/>
              <a:ahLst/>
              <a:cxnLst/>
              <a:rect l="l" t="t" r="r" b="b"/>
              <a:pathLst>
                <a:path w="28880" h="28878" extrusionOk="0">
                  <a:moveTo>
                    <a:pt x="14435" y="0"/>
                  </a:moveTo>
                  <a:cubicBezTo>
                    <a:pt x="6468" y="0"/>
                    <a:pt x="0" y="6468"/>
                    <a:pt x="0" y="14444"/>
                  </a:cubicBezTo>
                  <a:cubicBezTo>
                    <a:pt x="0" y="22421"/>
                    <a:pt x="6468" y="28878"/>
                    <a:pt x="14435" y="28878"/>
                  </a:cubicBezTo>
                  <a:cubicBezTo>
                    <a:pt x="22412" y="28878"/>
                    <a:pt x="28879" y="22421"/>
                    <a:pt x="28879" y="14444"/>
                  </a:cubicBezTo>
                  <a:cubicBezTo>
                    <a:pt x="28879" y="6468"/>
                    <a:pt x="22412" y="0"/>
                    <a:pt x="1443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5"/>
            <p:cNvSpPr/>
            <p:nvPr/>
          </p:nvSpPr>
          <p:spPr>
            <a:xfrm>
              <a:off x="2627397" y="2404857"/>
              <a:ext cx="3833782" cy="268728"/>
            </a:xfrm>
            <a:custGeom>
              <a:avLst/>
              <a:gdLst/>
              <a:ahLst/>
              <a:cxnLst/>
              <a:rect l="l" t="t" r="r" b="b"/>
              <a:pathLst>
                <a:path w="23725" h="1663" extrusionOk="0">
                  <a:moveTo>
                    <a:pt x="23548" y="1"/>
                  </a:moveTo>
                  <a:cubicBezTo>
                    <a:pt x="23526" y="1"/>
                    <a:pt x="23503" y="6"/>
                    <a:pt x="23480" y="16"/>
                  </a:cubicBezTo>
                  <a:cubicBezTo>
                    <a:pt x="23401" y="45"/>
                    <a:pt x="23362" y="143"/>
                    <a:pt x="23391" y="222"/>
                  </a:cubicBezTo>
                  <a:cubicBezTo>
                    <a:pt x="23421" y="291"/>
                    <a:pt x="23480" y="330"/>
                    <a:pt x="23538" y="330"/>
                  </a:cubicBezTo>
                  <a:cubicBezTo>
                    <a:pt x="23558" y="330"/>
                    <a:pt x="23578" y="320"/>
                    <a:pt x="23597" y="310"/>
                  </a:cubicBezTo>
                  <a:cubicBezTo>
                    <a:pt x="23685" y="280"/>
                    <a:pt x="23724" y="182"/>
                    <a:pt x="23695" y="104"/>
                  </a:cubicBezTo>
                  <a:cubicBezTo>
                    <a:pt x="23666" y="39"/>
                    <a:pt x="23611" y="1"/>
                    <a:pt x="23548" y="1"/>
                  </a:cubicBezTo>
                  <a:close/>
                  <a:moveTo>
                    <a:pt x="22778" y="282"/>
                  </a:moveTo>
                  <a:cubicBezTo>
                    <a:pt x="22760" y="282"/>
                    <a:pt x="22743" y="285"/>
                    <a:pt x="22725" y="291"/>
                  </a:cubicBezTo>
                  <a:cubicBezTo>
                    <a:pt x="22646" y="320"/>
                    <a:pt x="22598" y="408"/>
                    <a:pt x="22627" y="496"/>
                  </a:cubicBezTo>
                  <a:cubicBezTo>
                    <a:pt x="22646" y="565"/>
                    <a:pt x="22715" y="604"/>
                    <a:pt x="22774" y="604"/>
                  </a:cubicBezTo>
                  <a:cubicBezTo>
                    <a:pt x="22794" y="604"/>
                    <a:pt x="22813" y="604"/>
                    <a:pt x="22833" y="594"/>
                  </a:cubicBezTo>
                  <a:cubicBezTo>
                    <a:pt x="22911" y="565"/>
                    <a:pt x="22960" y="476"/>
                    <a:pt x="22931" y="389"/>
                  </a:cubicBezTo>
                  <a:cubicBezTo>
                    <a:pt x="22907" y="326"/>
                    <a:pt x="22846" y="282"/>
                    <a:pt x="22778" y="282"/>
                  </a:cubicBezTo>
                  <a:close/>
                  <a:moveTo>
                    <a:pt x="22000" y="521"/>
                  </a:moveTo>
                  <a:cubicBezTo>
                    <a:pt x="21987" y="521"/>
                    <a:pt x="21974" y="523"/>
                    <a:pt x="21960" y="526"/>
                  </a:cubicBezTo>
                  <a:cubicBezTo>
                    <a:pt x="21873" y="545"/>
                    <a:pt x="21823" y="643"/>
                    <a:pt x="21843" y="722"/>
                  </a:cubicBezTo>
                  <a:cubicBezTo>
                    <a:pt x="21862" y="800"/>
                    <a:pt x="21931" y="839"/>
                    <a:pt x="22000" y="839"/>
                  </a:cubicBezTo>
                  <a:lnTo>
                    <a:pt x="22049" y="839"/>
                  </a:lnTo>
                  <a:cubicBezTo>
                    <a:pt x="22127" y="810"/>
                    <a:pt x="22186" y="722"/>
                    <a:pt x="22156" y="633"/>
                  </a:cubicBezTo>
                  <a:cubicBezTo>
                    <a:pt x="22140" y="566"/>
                    <a:pt x="22074" y="521"/>
                    <a:pt x="22000" y="521"/>
                  </a:cubicBezTo>
                  <a:close/>
                  <a:moveTo>
                    <a:pt x="172" y="551"/>
                  </a:moveTo>
                  <a:cubicBezTo>
                    <a:pt x="96" y="551"/>
                    <a:pt x="27" y="605"/>
                    <a:pt x="10" y="683"/>
                  </a:cubicBezTo>
                  <a:cubicBezTo>
                    <a:pt x="1" y="770"/>
                    <a:pt x="49" y="859"/>
                    <a:pt x="138" y="879"/>
                  </a:cubicBezTo>
                  <a:lnTo>
                    <a:pt x="167" y="879"/>
                  </a:lnTo>
                  <a:cubicBezTo>
                    <a:pt x="245" y="879"/>
                    <a:pt x="314" y="820"/>
                    <a:pt x="334" y="741"/>
                  </a:cubicBezTo>
                  <a:cubicBezTo>
                    <a:pt x="343" y="653"/>
                    <a:pt x="285" y="574"/>
                    <a:pt x="206" y="555"/>
                  </a:cubicBezTo>
                  <a:cubicBezTo>
                    <a:pt x="195" y="552"/>
                    <a:pt x="183" y="551"/>
                    <a:pt x="172" y="551"/>
                  </a:cubicBezTo>
                  <a:close/>
                  <a:moveTo>
                    <a:pt x="982" y="691"/>
                  </a:moveTo>
                  <a:cubicBezTo>
                    <a:pt x="900" y="691"/>
                    <a:pt x="823" y="747"/>
                    <a:pt x="814" y="829"/>
                  </a:cubicBezTo>
                  <a:cubicBezTo>
                    <a:pt x="794" y="918"/>
                    <a:pt x="853" y="1006"/>
                    <a:pt x="942" y="1016"/>
                  </a:cubicBezTo>
                  <a:lnTo>
                    <a:pt x="971" y="1016"/>
                  </a:lnTo>
                  <a:cubicBezTo>
                    <a:pt x="1049" y="1016"/>
                    <a:pt x="1118" y="957"/>
                    <a:pt x="1127" y="879"/>
                  </a:cubicBezTo>
                  <a:cubicBezTo>
                    <a:pt x="1147" y="790"/>
                    <a:pt x="1088" y="712"/>
                    <a:pt x="1000" y="692"/>
                  </a:cubicBezTo>
                  <a:cubicBezTo>
                    <a:pt x="994" y="691"/>
                    <a:pt x="988" y="691"/>
                    <a:pt x="982" y="691"/>
                  </a:cubicBezTo>
                  <a:close/>
                  <a:moveTo>
                    <a:pt x="21211" y="718"/>
                  </a:moveTo>
                  <a:cubicBezTo>
                    <a:pt x="21200" y="718"/>
                    <a:pt x="21188" y="719"/>
                    <a:pt x="21176" y="722"/>
                  </a:cubicBezTo>
                  <a:cubicBezTo>
                    <a:pt x="21089" y="741"/>
                    <a:pt x="21039" y="829"/>
                    <a:pt x="21059" y="918"/>
                  </a:cubicBezTo>
                  <a:cubicBezTo>
                    <a:pt x="21069" y="996"/>
                    <a:pt x="21137" y="1045"/>
                    <a:pt x="21216" y="1045"/>
                  </a:cubicBezTo>
                  <a:cubicBezTo>
                    <a:pt x="21226" y="1045"/>
                    <a:pt x="21235" y="1045"/>
                    <a:pt x="21245" y="1035"/>
                  </a:cubicBezTo>
                  <a:cubicBezTo>
                    <a:pt x="21333" y="1016"/>
                    <a:pt x="21392" y="927"/>
                    <a:pt x="21372" y="849"/>
                  </a:cubicBezTo>
                  <a:cubicBezTo>
                    <a:pt x="21355" y="772"/>
                    <a:pt x="21287" y="718"/>
                    <a:pt x="21211" y="718"/>
                  </a:cubicBezTo>
                  <a:close/>
                  <a:moveTo>
                    <a:pt x="1774" y="819"/>
                  </a:moveTo>
                  <a:cubicBezTo>
                    <a:pt x="1694" y="819"/>
                    <a:pt x="1627" y="875"/>
                    <a:pt x="1617" y="957"/>
                  </a:cubicBezTo>
                  <a:cubicBezTo>
                    <a:pt x="1598" y="1045"/>
                    <a:pt x="1667" y="1123"/>
                    <a:pt x="1754" y="1143"/>
                  </a:cubicBezTo>
                  <a:lnTo>
                    <a:pt x="1774" y="1143"/>
                  </a:lnTo>
                  <a:cubicBezTo>
                    <a:pt x="1852" y="1143"/>
                    <a:pt x="1921" y="1084"/>
                    <a:pt x="1931" y="1006"/>
                  </a:cubicBezTo>
                  <a:cubicBezTo>
                    <a:pt x="1950" y="918"/>
                    <a:pt x="1882" y="829"/>
                    <a:pt x="1794" y="820"/>
                  </a:cubicBezTo>
                  <a:cubicBezTo>
                    <a:pt x="1787" y="819"/>
                    <a:pt x="1780" y="819"/>
                    <a:pt x="1774" y="819"/>
                  </a:cubicBezTo>
                  <a:close/>
                  <a:moveTo>
                    <a:pt x="20427" y="884"/>
                  </a:moveTo>
                  <a:cubicBezTo>
                    <a:pt x="20415" y="884"/>
                    <a:pt x="20404" y="885"/>
                    <a:pt x="20393" y="888"/>
                  </a:cubicBezTo>
                  <a:cubicBezTo>
                    <a:pt x="20305" y="898"/>
                    <a:pt x="20246" y="986"/>
                    <a:pt x="20255" y="1074"/>
                  </a:cubicBezTo>
                  <a:cubicBezTo>
                    <a:pt x="20275" y="1153"/>
                    <a:pt x="20344" y="1201"/>
                    <a:pt x="20422" y="1201"/>
                  </a:cubicBezTo>
                  <a:lnTo>
                    <a:pt x="20451" y="1201"/>
                  </a:lnTo>
                  <a:cubicBezTo>
                    <a:pt x="20540" y="1192"/>
                    <a:pt x="20589" y="1103"/>
                    <a:pt x="20579" y="1016"/>
                  </a:cubicBezTo>
                  <a:cubicBezTo>
                    <a:pt x="20562" y="939"/>
                    <a:pt x="20501" y="884"/>
                    <a:pt x="20427" y="884"/>
                  </a:cubicBezTo>
                  <a:close/>
                  <a:moveTo>
                    <a:pt x="2579" y="926"/>
                  </a:moveTo>
                  <a:cubicBezTo>
                    <a:pt x="2499" y="926"/>
                    <a:pt x="2430" y="983"/>
                    <a:pt x="2421" y="1064"/>
                  </a:cubicBezTo>
                  <a:cubicBezTo>
                    <a:pt x="2411" y="1153"/>
                    <a:pt x="2470" y="1241"/>
                    <a:pt x="2558" y="1251"/>
                  </a:cubicBezTo>
                  <a:lnTo>
                    <a:pt x="2578" y="1251"/>
                  </a:lnTo>
                  <a:cubicBezTo>
                    <a:pt x="2656" y="1251"/>
                    <a:pt x="2734" y="1192"/>
                    <a:pt x="2745" y="1103"/>
                  </a:cubicBezTo>
                  <a:cubicBezTo>
                    <a:pt x="2754" y="1016"/>
                    <a:pt x="2686" y="937"/>
                    <a:pt x="2597" y="927"/>
                  </a:cubicBezTo>
                  <a:cubicBezTo>
                    <a:pt x="2591" y="926"/>
                    <a:pt x="2585" y="926"/>
                    <a:pt x="2579" y="926"/>
                  </a:cubicBezTo>
                  <a:close/>
                  <a:moveTo>
                    <a:pt x="3383" y="1015"/>
                  </a:moveTo>
                  <a:cubicBezTo>
                    <a:pt x="3303" y="1015"/>
                    <a:pt x="3234" y="1080"/>
                    <a:pt x="3224" y="1162"/>
                  </a:cubicBezTo>
                  <a:cubicBezTo>
                    <a:pt x="3215" y="1251"/>
                    <a:pt x="3283" y="1329"/>
                    <a:pt x="3372" y="1339"/>
                  </a:cubicBezTo>
                  <a:lnTo>
                    <a:pt x="3391" y="1339"/>
                  </a:lnTo>
                  <a:cubicBezTo>
                    <a:pt x="3470" y="1339"/>
                    <a:pt x="3538" y="1280"/>
                    <a:pt x="3548" y="1192"/>
                  </a:cubicBezTo>
                  <a:cubicBezTo>
                    <a:pt x="3557" y="1103"/>
                    <a:pt x="3489" y="1025"/>
                    <a:pt x="3401" y="1016"/>
                  </a:cubicBezTo>
                  <a:cubicBezTo>
                    <a:pt x="3395" y="1015"/>
                    <a:pt x="3389" y="1015"/>
                    <a:pt x="3383" y="1015"/>
                  </a:cubicBezTo>
                  <a:close/>
                  <a:moveTo>
                    <a:pt x="19609" y="1015"/>
                  </a:moveTo>
                  <a:cubicBezTo>
                    <a:pt x="19602" y="1015"/>
                    <a:pt x="19596" y="1015"/>
                    <a:pt x="19589" y="1016"/>
                  </a:cubicBezTo>
                  <a:cubicBezTo>
                    <a:pt x="19501" y="1025"/>
                    <a:pt x="19442" y="1103"/>
                    <a:pt x="19452" y="1201"/>
                  </a:cubicBezTo>
                  <a:cubicBezTo>
                    <a:pt x="19471" y="1280"/>
                    <a:pt x="19540" y="1339"/>
                    <a:pt x="19619" y="1339"/>
                  </a:cubicBezTo>
                  <a:lnTo>
                    <a:pt x="19638" y="1339"/>
                  </a:lnTo>
                  <a:cubicBezTo>
                    <a:pt x="19726" y="1319"/>
                    <a:pt x="19785" y="1241"/>
                    <a:pt x="19776" y="1153"/>
                  </a:cubicBezTo>
                  <a:cubicBezTo>
                    <a:pt x="19766" y="1071"/>
                    <a:pt x="19690" y="1015"/>
                    <a:pt x="19609" y="1015"/>
                  </a:cubicBezTo>
                  <a:close/>
                  <a:moveTo>
                    <a:pt x="4197" y="1093"/>
                  </a:moveTo>
                  <a:cubicBezTo>
                    <a:pt x="4116" y="1093"/>
                    <a:pt x="4047" y="1159"/>
                    <a:pt x="4038" y="1241"/>
                  </a:cubicBezTo>
                  <a:cubicBezTo>
                    <a:pt x="4028" y="1329"/>
                    <a:pt x="4097" y="1408"/>
                    <a:pt x="4185" y="1417"/>
                  </a:cubicBezTo>
                  <a:lnTo>
                    <a:pt x="4195" y="1417"/>
                  </a:lnTo>
                  <a:cubicBezTo>
                    <a:pt x="4283" y="1417"/>
                    <a:pt x="4352" y="1358"/>
                    <a:pt x="4361" y="1270"/>
                  </a:cubicBezTo>
                  <a:cubicBezTo>
                    <a:pt x="4361" y="1182"/>
                    <a:pt x="4302" y="1103"/>
                    <a:pt x="4214" y="1094"/>
                  </a:cubicBezTo>
                  <a:cubicBezTo>
                    <a:pt x="4209" y="1093"/>
                    <a:pt x="4203" y="1093"/>
                    <a:pt x="4197" y="1093"/>
                  </a:cubicBezTo>
                  <a:close/>
                  <a:moveTo>
                    <a:pt x="18813" y="1113"/>
                  </a:moveTo>
                  <a:cubicBezTo>
                    <a:pt x="18807" y="1113"/>
                    <a:pt x="18801" y="1113"/>
                    <a:pt x="18796" y="1114"/>
                  </a:cubicBezTo>
                  <a:cubicBezTo>
                    <a:pt x="18707" y="1123"/>
                    <a:pt x="18639" y="1201"/>
                    <a:pt x="18648" y="1290"/>
                  </a:cubicBezTo>
                  <a:cubicBezTo>
                    <a:pt x="18658" y="1378"/>
                    <a:pt x="18727" y="1437"/>
                    <a:pt x="18805" y="1437"/>
                  </a:cubicBezTo>
                  <a:lnTo>
                    <a:pt x="18825" y="1437"/>
                  </a:lnTo>
                  <a:cubicBezTo>
                    <a:pt x="18913" y="1427"/>
                    <a:pt x="18981" y="1349"/>
                    <a:pt x="18972" y="1260"/>
                  </a:cubicBezTo>
                  <a:cubicBezTo>
                    <a:pt x="18963" y="1178"/>
                    <a:pt x="18893" y="1113"/>
                    <a:pt x="18813" y="1113"/>
                  </a:cubicBezTo>
                  <a:close/>
                  <a:moveTo>
                    <a:pt x="5002" y="1161"/>
                  </a:moveTo>
                  <a:cubicBezTo>
                    <a:pt x="4920" y="1161"/>
                    <a:pt x="4850" y="1227"/>
                    <a:pt x="4842" y="1310"/>
                  </a:cubicBezTo>
                  <a:cubicBezTo>
                    <a:pt x="4842" y="1397"/>
                    <a:pt x="4910" y="1476"/>
                    <a:pt x="4998" y="1486"/>
                  </a:cubicBezTo>
                  <a:lnTo>
                    <a:pt x="5008" y="1486"/>
                  </a:lnTo>
                  <a:cubicBezTo>
                    <a:pt x="5086" y="1486"/>
                    <a:pt x="5165" y="1417"/>
                    <a:pt x="5165" y="1329"/>
                  </a:cubicBezTo>
                  <a:cubicBezTo>
                    <a:pt x="5175" y="1241"/>
                    <a:pt x="5106" y="1162"/>
                    <a:pt x="5018" y="1162"/>
                  </a:cubicBezTo>
                  <a:cubicBezTo>
                    <a:pt x="5012" y="1162"/>
                    <a:pt x="5007" y="1161"/>
                    <a:pt x="5002" y="1161"/>
                  </a:cubicBezTo>
                  <a:close/>
                  <a:moveTo>
                    <a:pt x="17992" y="1182"/>
                  </a:moveTo>
                  <a:cubicBezTo>
                    <a:pt x="17904" y="1192"/>
                    <a:pt x="17835" y="1270"/>
                    <a:pt x="17835" y="1358"/>
                  </a:cubicBezTo>
                  <a:cubicBezTo>
                    <a:pt x="17845" y="1447"/>
                    <a:pt x="17914" y="1506"/>
                    <a:pt x="18002" y="1506"/>
                  </a:cubicBezTo>
                  <a:lnTo>
                    <a:pt x="18012" y="1506"/>
                  </a:lnTo>
                  <a:cubicBezTo>
                    <a:pt x="18100" y="1506"/>
                    <a:pt x="18168" y="1427"/>
                    <a:pt x="18158" y="1339"/>
                  </a:cubicBezTo>
                  <a:cubicBezTo>
                    <a:pt x="18158" y="1251"/>
                    <a:pt x="18080" y="1182"/>
                    <a:pt x="17992" y="1182"/>
                  </a:cubicBezTo>
                  <a:close/>
                  <a:moveTo>
                    <a:pt x="5831" y="1212"/>
                  </a:moveTo>
                  <a:cubicBezTo>
                    <a:pt x="5733" y="1212"/>
                    <a:pt x="5665" y="1280"/>
                    <a:pt x="5655" y="1368"/>
                  </a:cubicBezTo>
                  <a:cubicBezTo>
                    <a:pt x="5655" y="1456"/>
                    <a:pt x="5724" y="1535"/>
                    <a:pt x="5811" y="1535"/>
                  </a:cubicBezTo>
                  <a:lnTo>
                    <a:pt x="5822" y="1535"/>
                  </a:lnTo>
                  <a:cubicBezTo>
                    <a:pt x="5900" y="1535"/>
                    <a:pt x="5978" y="1466"/>
                    <a:pt x="5978" y="1388"/>
                  </a:cubicBezTo>
                  <a:cubicBezTo>
                    <a:pt x="5988" y="1290"/>
                    <a:pt x="5919" y="1221"/>
                    <a:pt x="5831" y="1212"/>
                  </a:cubicBezTo>
                  <a:close/>
                  <a:moveTo>
                    <a:pt x="17195" y="1240"/>
                  </a:moveTo>
                  <a:cubicBezTo>
                    <a:pt x="17189" y="1240"/>
                    <a:pt x="17184" y="1240"/>
                    <a:pt x="17178" y="1241"/>
                  </a:cubicBezTo>
                  <a:cubicBezTo>
                    <a:pt x="17091" y="1241"/>
                    <a:pt x="17022" y="1319"/>
                    <a:pt x="17032" y="1408"/>
                  </a:cubicBezTo>
                  <a:cubicBezTo>
                    <a:pt x="17032" y="1495"/>
                    <a:pt x="17100" y="1564"/>
                    <a:pt x="17189" y="1564"/>
                  </a:cubicBezTo>
                  <a:lnTo>
                    <a:pt x="17198" y="1564"/>
                  </a:lnTo>
                  <a:cubicBezTo>
                    <a:pt x="17287" y="1554"/>
                    <a:pt x="17355" y="1476"/>
                    <a:pt x="17355" y="1388"/>
                  </a:cubicBezTo>
                  <a:cubicBezTo>
                    <a:pt x="17346" y="1305"/>
                    <a:pt x="17276" y="1240"/>
                    <a:pt x="17195" y="1240"/>
                  </a:cubicBezTo>
                  <a:close/>
                  <a:moveTo>
                    <a:pt x="6634" y="1251"/>
                  </a:moveTo>
                  <a:cubicBezTo>
                    <a:pt x="6547" y="1251"/>
                    <a:pt x="6468" y="1319"/>
                    <a:pt x="6468" y="1408"/>
                  </a:cubicBezTo>
                  <a:cubicBezTo>
                    <a:pt x="6458" y="1495"/>
                    <a:pt x="6536" y="1574"/>
                    <a:pt x="6625" y="1574"/>
                  </a:cubicBezTo>
                  <a:cubicBezTo>
                    <a:pt x="6713" y="1574"/>
                    <a:pt x="6782" y="1506"/>
                    <a:pt x="6791" y="1427"/>
                  </a:cubicBezTo>
                  <a:cubicBezTo>
                    <a:pt x="6791" y="1329"/>
                    <a:pt x="6723" y="1260"/>
                    <a:pt x="6634" y="1251"/>
                  </a:cubicBezTo>
                  <a:close/>
                  <a:moveTo>
                    <a:pt x="16375" y="1270"/>
                  </a:moveTo>
                  <a:cubicBezTo>
                    <a:pt x="16287" y="1280"/>
                    <a:pt x="16209" y="1349"/>
                    <a:pt x="16218" y="1437"/>
                  </a:cubicBezTo>
                  <a:cubicBezTo>
                    <a:pt x="16218" y="1525"/>
                    <a:pt x="16287" y="1593"/>
                    <a:pt x="16375" y="1593"/>
                  </a:cubicBezTo>
                  <a:lnTo>
                    <a:pt x="16385" y="1593"/>
                  </a:lnTo>
                  <a:cubicBezTo>
                    <a:pt x="16473" y="1593"/>
                    <a:pt x="16542" y="1515"/>
                    <a:pt x="16542" y="1427"/>
                  </a:cubicBezTo>
                  <a:cubicBezTo>
                    <a:pt x="16532" y="1339"/>
                    <a:pt x="16463" y="1270"/>
                    <a:pt x="16375" y="1270"/>
                  </a:cubicBezTo>
                  <a:close/>
                  <a:moveTo>
                    <a:pt x="7431" y="1289"/>
                  </a:moveTo>
                  <a:cubicBezTo>
                    <a:pt x="7350" y="1289"/>
                    <a:pt x="7281" y="1355"/>
                    <a:pt x="7281" y="1447"/>
                  </a:cubicBezTo>
                  <a:cubicBezTo>
                    <a:pt x="7272" y="1535"/>
                    <a:pt x="7350" y="1604"/>
                    <a:pt x="7438" y="1613"/>
                  </a:cubicBezTo>
                  <a:cubicBezTo>
                    <a:pt x="7527" y="1613"/>
                    <a:pt x="7595" y="1545"/>
                    <a:pt x="7605" y="1456"/>
                  </a:cubicBezTo>
                  <a:cubicBezTo>
                    <a:pt x="7605" y="1368"/>
                    <a:pt x="7536" y="1290"/>
                    <a:pt x="7448" y="1290"/>
                  </a:cubicBezTo>
                  <a:cubicBezTo>
                    <a:pt x="7442" y="1289"/>
                    <a:pt x="7437" y="1289"/>
                    <a:pt x="7431" y="1289"/>
                  </a:cubicBezTo>
                  <a:close/>
                  <a:moveTo>
                    <a:pt x="15562" y="1290"/>
                  </a:moveTo>
                  <a:cubicBezTo>
                    <a:pt x="15473" y="1299"/>
                    <a:pt x="15405" y="1368"/>
                    <a:pt x="15405" y="1456"/>
                  </a:cubicBezTo>
                  <a:cubicBezTo>
                    <a:pt x="15405" y="1545"/>
                    <a:pt x="15473" y="1613"/>
                    <a:pt x="15562" y="1613"/>
                  </a:cubicBezTo>
                  <a:lnTo>
                    <a:pt x="15571" y="1613"/>
                  </a:lnTo>
                  <a:cubicBezTo>
                    <a:pt x="15660" y="1613"/>
                    <a:pt x="15728" y="1545"/>
                    <a:pt x="15728" y="1456"/>
                  </a:cubicBezTo>
                  <a:cubicBezTo>
                    <a:pt x="15728" y="1358"/>
                    <a:pt x="15650" y="1290"/>
                    <a:pt x="15562" y="1290"/>
                  </a:cubicBezTo>
                  <a:close/>
                  <a:moveTo>
                    <a:pt x="8261" y="1310"/>
                  </a:moveTo>
                  <a:cubicBezTo>
                    <a:pt x="8163" y="1310"/>
                    <a:pt x="8095" y="1378"/>
                    <a:pt x="8095" y="1466"/>
                  </a:cubicBezTo>
                  <a:cubicBezTo>
                    <a:pt x="8085" y="1554"/>
                    <a:pt x="8163" y="1633"/>
                    <a:pt x="8252" y="1633"/>
                  </a:cubicBezTo>
                  <a:cubicBezTo>
                    <a:pt x="8340" y="1633"/>
                    <a:pt x="8408" y="1564"/>
                    <a:pt x="8418" y="1476"/>
                  </a:cubicBezTo>
                  <a:cubicBezTo>
                    <a:pt x="8418" y="1388"/>
                    <a:pt x="8350" y="1310"/>
                    <a:pt x="8261" y="1310"/>
                  </a:cubicBezTo>
                  <a:close/>
                  <a:moveTo>
                    <a:pt x="14748" y="1310"/>
                  </a:moveTo>
                  <a:cubicBezTo>
                    <a:pt x="14660" y="1310"/>
                    <a:pt x="14591" y="1378"/>
                    <a:pt x="14591" y="1466"/>
                  </a:cubicBezTo>
                  <a:cubicBezTo>
                    <a:pt x="14591" y="1564"/>
                    <a:pt x="14660" y="1633"/>
                    <a:pt x="14748" y="1633"/>
                  </a:cubicBezTo>
                  <a:lnTo>
                    <a:pt x="14758" y="1633"/>
                  </a:lnTo>
                  <a:cubicBezTo>
                    <a:pt x="14846" y="1633"/>
                    <a:pt x="14915" y="1554"/>
                    <a:pt x="14915" y="1466"/>
                  </a:cubicBezTo>
                  <a:cubicBezTo>
                    <a:pt x="14915" y="1378"/>
                    <a:pt x="14837" y="1310"/>
                    <a:pt x="14748" y="1310"/>
                  </a:cubicBezTo>
                  <a:close/>
                  <a:moveTo>
                    <a:pt x="13122" y="1319"/>
                  </a:moveTo>
                  <a:cubicBezTo>
                    <a:pt x="13034" y="1329"/>
                    <a:pt x="12965" y="1397"/>
                    <a:pt x="12965" y="1486"/>
                  </a:cubicBezTo>
                  <a:cubicBezTo>
                    <a:pt x="12965" y="1574"/>
                    <a:pt x="13043" y="1643"/>
                    <a:pt x="13132" y="1643"/>
                  </a:cubicBezTo>
                  <a:cubicBezTo>
                    <a:pt x="13220" y="1643"/>
                    <a:pt x="13288" y="1574"/>
                    <a:pt x="13288" y="1486"/>
                  </a:cubicBezTo>
                  <a:cubicBezTo>
                    <a:pt x="13288" y="1397"/>
                    <a:pt x="13220" y="1319"/>
                    <a:pt x="13132" y="1319"/>
                  </a:cubicBezTo>
                  <a:close/>
                  <a:moveTo>
                    <a:pt x="13935" y="1319"/>
                  </a:moveTo>
                  <a:cubicBezTo>
                    <a:pt x="13847" y="1319"/>
                    <a:pt x="13778" y="1388"/>
                    <a:pt x="13778" y="1476"/>
                  </a:cubicBezTo>
                  <a:cubicBezTo>
                    <a:pt x="13778" y="1564"/>
                    <a:pt x="13847" y="1643"/>
                    <a:pt x="13945" y="1643"/>
                  </a:cubicBezTo>
                  <a:cubicBezTo>
                    <a:pt x="14033" y="1643"/>
                    <a:pt x="14101" y="1564"/>
                    <a:pt x="14101" y="1476"/>
                  </a:cubicBezTo>
                  <a:cubicBezTo>
                    <a:pt x="14101" y="1388"/>
                    <a:pt x="14033" y="1319"/>
                    <a:pt x="13935" y="1319"/>
                  </a:cubicBezTo>
                  <a:close/>
                  <a:moveTo>
                    <a:pt x="9049" y="1328"/>
                  </a:moveTo>
                  <a:cubicBezTo>
                    <a:pt x="8969" y="1328"/>
                    <a:pt x="8908" y="1403"/>
                    <a:pt x="8908" y="1486"/>
                  </a:cubicBezTo>
                  <a:cubicBezTo>
                    <a:pt x="8898" y="1574"/>
                    <a:pt x="8977" y="1643"/>
                    <a:pt x="9065" y="1652"/>
                  </a:cubicBezTo>
                  <a:cubicBezTo>
                    <a:pt x="9153" y="1652"/>
                    <a:pt x="9221" y="1574"/>
                    <a:pt x="9221" y="1486"/>
                  </a:cubicBezTo>
                  <a:cubicBezTo>
                    <a:pt x="9232" y="1397"/>
                    <a:pt x="9153" y="1329"/>
                    <a:pt x="9065" y="1329"/>
                  </a:cubicBezTo>
                  <a:cubicBezTo>
                    <a:pt x="9059" y="1329"/>
                    <a:pt x="9054" y="1328"/>
                    <a:pt x="9049" y="1328"/>
                  </a:cubicBezTo>
                  <a:close/>
                  <a:moveTo>
                    <a:pt x="9878" y="1329"/>
                  </a:moveTo>
                  <a:cubicBezTo>
                    <a:pt x="9790" y="1329"/>
                    <a:pt x="9722" y="1408"/>
                    <a:pt x="9711" y="1495"/>
                  </a:cubicBezTo>
                  <a:cubicBezTo>
                    <a:pt x="9711" y="1584"/>
                    <a:pt x="9790" y="1652"/>
                    <a:pt x="9878" y="1652"/>
                  </a:cubicBezTo>
                  <a:cubicBezTo>
                    <a:pt x="9966" y="1652"/>
                    <a:pt x="10035" y="1584"/>
                    <a:pt x="10035" y="1495"/>
                  </a:cubicBezTo>
                  <a:cubicBezTo>
                    <a:pt x="10045" y="1408"/>
                    <a:pt x="9966" y="1339"/>
                    <a:pt x="9878" y="1329"/>
                  </a:cubicBezTo>
                  <a:close/>
                  <a:moveTo>
                    <a:pt x="12318" y="1329"/>
                  </a:moveTo>
                  <a:cubicBezTo>
                    <a:pt x="12220" y="1329"/>
                    <a:pt x="12152" y="1408"/>
                    <a:pt x="12152" y="1495"/>
                  </a:cubicBezTo>
                  <a:cubicBezTo>
                    <a:pt x="12152" y="1584"/>
                    <a:pt x="12230" y="1652"/>
                    <a:pt x="12318" y="1652"/>
                  </a:cubicBezTo>
                  <a:cubicBezTo>
                    <a:pt x="12407" y="1652"/>
                    <a:pt x="12475" y="1584"/>
                    <a:pt x="12475" y="1495"/>
                  </a:cubicBezTo>
                  <a:cubicBezTo>
                    <a:pt x="12475" y="1397"/>
                    <a:pt x="12407" y="1329"/>
                    <a:pt x="12318" y="1329"/>
                  </a:cubicBezTo>
                  <a:close/>
                  <a:moveTo>
                    <a:pt x="10691" y="1339"/>
                  </a:moveTo>
                  <a:cubicBezTo>
                    <a:pt x="10604" y="1339"/>
                    <a:pt x="10525" y="1408"/>
                    <a:pt x="10525" y="1495"/>
                  </a:cubicBezTo>
                  <a:cubicBezTo>
                    <a:pt x="10525" y="1584"/>
                    <a:pt x="10604" y="1662"/>
                    <a:pt x="10691" y="1662"/>
                  </a:cubicBezTo>
                  <a:cubicBezTo>
                    <a:pt x="10780" y="1662"/>
                    <a:pt x="10848" y="1584"/>
                    <a:pt x="10848" y="1495"/>
                  </a:cubicBezTo>
                  <a:cubicBezTo>
                    <a:pt x="10848" y="1408"/>
                    <a:pt x="10780" y="1339"/>
                    <a:pt x="10691" y="1339"/>
                  </a:cubicBezTo>
                  <a:close/>
                  <a:moveTo>
                    <a:pt x="11505" y="1339"/>
                  </a:moveTo>
                  <a:cubicBezTo>
                    <a:pt x="11416" y="1339"/>
                    <a:pt x="11338" y="1408"/>
                    <a:pt x="11338" y="1495"/>
                  </a:cubicBezTo>
                  <a:cubicBezTo>
                    <a:pt x="11338" y="1584"/>
                    <a:pt x="11416" y="1662"/>
                    <a:pt x="11505" y="1662"/>
                  </a:cubicBezTo>
                  <a:cubicBezTo>
                    <a:pt x="11593" y="1662"/>
                    <a:pt x="11662" y="1584"/>
                    <a:pt x="11662" y="1495"/>
                  </a:cubicBezTo>
                  <a:cubicBezTo>
                    <a:pt x="11662" y="1408"/>
                    <a:pt x="11593" y="1339"/>
                    <a:pt x="11505" y="1339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5"/>
            <p:cNvSpPr/>
            <p:nvPr/>
          </p:nvSpPr>
          <p:spPr>
            <a:xfrm>
              <a:off x="2712884" y="5016672"/>
              <a:ext cx="3833782" cy="267759"/>
            </a:xfrm>
            <a:custGeom>
              <a:avLst/>
              <a:gdLst/>
              <a:ahLst/>
              <a:cxnLst/>
              <a:rect l="l" t="t" r="r" b="b"/>
              <a:pathLst>
                <a:path w="23725" h="1657" extrusionOk="0">
                  <a:moveTo>
                    <a:pt x="23538" y="1"/>
                  </a:moveTo>
                  <a:cubicBezTo>
                    <a:pt x="23519" y="1"/>
                    <a:pt x="23499" y="4"/>
                    <a:pt x="23480" y="11"/>
                  </a:cubicBezTo>
                  <a:cubicBezTo>
                    <a:pt x="23401" y="50"/>
                    <a:pt x="23362" y="138"/>
                    <a:pt x="23391" y="226"/>
                  </a:cubicBezTo>
                  <a:cubicBezTo>
                    <a:pt x="23421" y="285"/>
                    <a:pt x="23480" y="324"/>
                    <a:pt x="23538" y="324"/>
                  </a:cubicBezTo>
                  <a:cubicBezTo>
                    <a:pt x="23558" y="324"/>
                    <a:pt x="23578" y="324"/>
                    <a:pt x="23597" y="315"/>
                  </a:cubicBezTo>
                  <a:cubicBezTo>
                    <a:pt x="23685" y="276"/>
                    <a:pt x="23724" y="187"/>
                    <a:pt x="23695" y="99"/>
                  </a:cubicBezTo>
                  <a:cubicBezTo>
                    <a:pt x="23665" y="38"/>
                    <a:pt x="23605" y="1"/>
                    <a:pt x="23538" y="1"/>
                  </a:cubicBezTo>
                  <a:close/>
                  <a:moveTo>
                    <a:pt x="22769" y="280"/>
                  </a:moveTo>
                  <a:cubicBezTo>
                    <a:pt x="22755" y="280"/>
                    <a:pt x="22740" y="282"/>
                    <a:pt x="22725" y="285"/>
                  </a:cubicBezTo>
                  <a:cubicBezTo>
                    <a:pt x="22646" y="315"/>
                    <a:pt x="22598" y="413"/>
                    <a:pt x="22627" y="491"/>
                  </a:cubicBezTo>
                  <a:cubicBezTo>
                    <a:pt x="22646" y="559"/>
                    <a:pt x="22715" y="609"/>
                    <a:pt x="22774" y="609"/>
                  </a:cubicBezTo>
                  <a:cubicBezTo>
                    <a:pt x="22794" y="609"/>
                    <a:pt x="22813" y="598"/>
                    <a:pt x="22833" y="598"/>
                  </a:cubicBezTo>
                  <a:cubicBezTo>
                    <a:pt x="22911" y="569"/>
                    <a:pt x="22960" y="471"/>
                    <a:pt x="22931" y="393"/>
                  </a:cubicBezTo>
                  <a:cubicBezTo>
                    <a:pt x="22906" y="319"/>
                    <a:pt x="22841" y="280"/>
                    <a:pt x="22769" y="280"/>
                  </a:cubicBezTo>
                  <a:close/>
                  <a:moveTo>
                    <a:pt x="22012" y="522"/>
                  </a:moveTo>
                  <a:cubicBezTo>
                    <a:pt x="21995" y="522"/>
                    <a:pt x="21978" y="524"/>
                    <a:pt x="21960" y="530"/>
                  </a:cubicBezTo>
                  <a:cubicBezTo>
                    <a:pt x="21873" y="550"/>
                    <a:pt x="21823" y="638"/>
                    <a:pt x="21843" y="726"/>
                  </a:cubicBezTo>
                  <a:cubicBezTo>
                    <a:pt x="21862" y="794"/>
                    <a:pt x="21931" y="844"/>
                    <a:pt x="22000" y="844"/>
                  </a:cubicBezTo>
                  <a:cubicBezTo>
                    <a:pt x="22019" y="844"/>
                    <a:pt x="22029" y="844"/>
                    <a:pt x="22049" y="834"/>
                  </a:cubicBezTo>
                  <a:cubicBezTo>
                    <a:pt x="22127" y="814"/>
                    <a:pt x="22186" y="726"/>
                    <a:pt x="22156" y="638"/>
                  </a:cubicBezTo>
                  <a:cubicBezTo>
                    <a:pt x="22141" y="567"/>
                    <a:pt x="22081" y="522"/>
                    <a:pt x="22012" y="522"/>
                  </a:cubicBezTo>
                  <a:close/>
                  <a:moveTo>
                    <a:pt x="172" y="556"/>
                  </a:moveTo>
                  <a:cubicBezTo>
                    <a:pt x="96" y="556"/>
                    <a:pt x="27" y="610"/>
                    <a:pt x="10" y="687"/>
                  </a:cubicBezTo>
                  <a:cubicBezTo>
                    <a:pt x="1" y="775"/>
                    <a:pt x="49" y="853"/>
                    <a:pt x="138" y="873"/>
                  </a:cubicBezTo>
                  <a:lnTo>
                    <a:pt x="167" y="873"/>
                  </a:lnTo>
                  <a:cubicBezTo>
                    <a:pt x="245" y="873"/>
                    <a:pt x="314" y="824"/>
                    <a:pt x="334" y="746"/>
                  </a:cubicBezTo>
                  <a:cubicBezTo>
                    <a:pt x="343" y="657"/>
                    <a:pt x="285" y="569"/>
                    <a:pt x="206" y="559"/>
                  </a:cubicBezTo>
                  <a:cubicBezTo>
                    <a:pt x="195" y="557"/>
                    <a:pt x="183" y="556"/>
                    <a:pt x="172" y="556"/>
                  </a:cubicBezTo>
                  <a:close/>
                  <a:moveTo>
                    <a:pt x="970" y="693"/>
                  </a:moveTo>
                  <a:cubicBezTo>
                    <a:pt x="892" y="693"/>
                    <a:pt x="823" y="756"/>
                    <a:pt x="814" y="834"/>
                  </a:cubicBezTo>
                  <a:cubicBezTo>
                    <a:pt x="794" y="922"/>
                    <a:pt x="853" y="1001"/>
                    <a:pt x="942" y="1020"/>
                  </a:cubicBezTo>
                  <a:lnTo>
                    <a:pt x="971" y="1020"/>
                  </a:lnTo>
                  <a:cubicBezTo>
                    <a:pt x="1049" y="1020"/>
                    <a:pt x="1118" y="961"/>
                    <a:pt x="1127" y="883"/>
                  </a:cubicBezTo>
                  <a:cubicBezTo>
                    <a:pt x="1147" y="794"/>
                    <a:pt x="1088" y="707"/>
                    <a:pt x="1000" y="696"/>
                  </a:cubicBezTo>
                  <a:cubicBezTo>
                    <a:pt x="990" y="694"/>
                    <a:pt x="980" y="693"/>
                    <a:pt x="970" y="693"/>
                  </a:cubicBezTo>
                  <a:close/>
                  <a:moveTo>
                    <a:pt x="21216" y="722"/>
                  </a:moveTo>
                  <a:cubicBezTo>
                    <a:pt x="21203" y="722"/>
                    <a:pt x="21190" y="723"/>
                    <a:pt x="21176" y="726"/>
                  </a:cubicBezTo>
                  <a:cubicBezTo>
                    <a:pt x="21089" y="746"/>
                    <a:pt x="21039" y="834"/>
                    <a:pt x="21059" y="912"/>
                  </a:cubicBezTo>
                  <a:cubicBezTo>
                    <a:pt x="21069" y="990"/>
                    <a:pt x="21137" y="1040"/>
                    <a:pt x="21216" y="1040"/>
                  </a:cubicBezTo>
                  <a:lnTo>
                    <a:pt x="21245" y="1040"/>
                  </a:lnTo>
                  <a:cubicBezTo>
                    <a:pt x="21333" y="1020"/>
                    <a:pt x="21392" y="932"/>
                    <a:pt x="21372" y="844"/>
                  </a:cubicBezTo>
                  <a:cubicBezTo>
                    <a:pt x="21356" y="768"/>
                    <a:pt x="21290" y="722"/>
                    <a:pt x="21216" y="722"/>
                  </a:cubicBezTo>
                  <a:close/>
                  <a:moveTo>
                    <a:pt x="1760" y="821"/>
                  </a:moveTo>
                  <a:cubicBezTo>
                    <a:pt x="1687" y="821"/>
                    <a:pt x="1626" y="876"/>
                    <a:pt x="1617" y="961"/>
                  </a:cubicBezTo>
                  <a:cubicBezTo>
                    <a:pt x="1598" y="1049"/>
                    <a:pt x="1667" y="1128"/>
                    <a:pt x="1754" y="1138"/>
                  </a:cubicBezTo>
                  <a:lnTo>
                    <a:pt x="1774" y="1138"/>
                  </a:lnTo>
                  <a:cubicBezTo>
                    <a:pt x="1852" y="1138"/>
                    <a:pt x="1921" y="1079"/>
                    <a:pt x="1931" y="1001"/>
                  </a:cubicBezTo>
                  <a:cubicBezTo>
                    <a:pt x="1950" y="912"/>
                    <a:pt x="1882" y="834"/>
                    <a:pt x="1794" y="824"/>
                  </a:cubicBezTo>
                  <a:cubicBezTo>
                    <a:pt x="1782" y="822"/>
                    <a:pt x="1771" y="821"/>
                    <a:pt x="1760" y="821"/>
                  </a:cubicBezTo>
                  <a:close/>
                  <a:moveTo>
                    <a:pt x="20412" y="882"/>
                  </a:moveTo>
                  <a:cubicBezTo>
                    <a:pt x="20406" y="882"/>
                    <a:pt x="20399" y="882"/>
                    <a:pt x="20393" y="883"/>
                  </a:cubicBezTo>
                  <a:cubicBezTo>
                    <a:pt x="20305" y="903"/>
                    <a:pt x="20246" y="981"/>
                    <a:pt x="20255" y="1069"/>
                  </a:cubicBezTo>
                  <a:cubicBezTo>
                    <a:pt x="20275" y="1147"/>
                    <a:pt x="20344" y="1206"/>
                    <a:pt x="20422" y="1206"/>
                  </a:cubicBezTo>
                  <a:lnTo>
                    <a:pt x="20451" y="1206"/>
                  </a:lnTo>
                  <a:cubicBezTo>
                    <a:pt x="20540" y="1186"/>
                    <a:pt x="20589" y="1099"/>
                    <a:pt x="20579" y="1020"/>
                  </a:cubicBezTo>
                  <a:cubicBezTo>
                    <a:pt x="20561" y="938"/>
                    <a:pt x="20493" y="882"/>
                    <a:pt x="20412" y="882"/>
                  </a:cubicBezTo>
                  <a:close/>
                  <a:moveTo>
                    <a:pt x="2580" y="921"/>
                  </a:moveTo>
                  <a:cubicBezTo>
                    <a:pt x="2499" y="921"/>
                    <a:pt x="2430" y="987"/>
                    <a:pt x="2421" y="1069"/>
                  </a:cubicBezTo>
                  <a:cubicBezTo>
                    <a:pt x="2411" y="1157"/>
                    <a:pt x="2470" y="1236"/>
                    <a:pt x="2558" y="1245"/>
                  </a:cubicBezTo>
                  <a:lnTo>
                    <a:pt x="2578" y="1245"/>
                  </a:lnTo>
                  <a:cubicBezTo>
                    <a:pt x="2656" y="1245"/>
                    <a:pt x="2734" y="1186"/>
                    <a:pt x="2745" y="1108"/>
                  </a:cubicBezTo>
                  <a:cubicBezTo>
                    <a:pt x="2754" y="1020"/>
                    <a:pt x="2686" y="942"/>
                    <a:pt x="2597" y="922"/>
                  </a:cubicBezTo>
                  <a:cubicBezTo>
                    <a:pt x="2591" y="922"/>
                    <a:pt x="2586" y="921"/>
                    <a:pt x="2580" y="921"/>
                  </a:cubicBezTo>
                  <a:close/>
                  <a:moveTo>
                    <a:pt x="19608" y="1009"/>
                  </a:moveTo>
                  <a:cubicBezTo>
                    <a:pt x="19601" y="1009"/>
                    <a:pt x="19595" y="1009"/>
                    <a:pt x="19589" y="1010"/>
                  </a:cubicBezTo>
                  <a:cubicBezTo>
                    <a:pt x="19501" y="1030"/>
                    <a:pt x="19442" y="1108"/>
                    <a:pt x="19452" y="1197"/>
                  </a:cubicBezTo>
                  <a:cubicBezTo>
                    <a:pt x="19471" y="1275"/>
                    <a:pt x="19540" y="1334"/>
                    <a:pt x="19619" y="1334"/>
                  </a:cubicBezTo>
                  <a:lnTo>
                    <a:pt x="19638" y="1334"/>
                  </a:lnTo>
                  <a:cubicBezTo>
                    <a:pt x="19726" y="1324"/>
                    <a:pt x="19785" y="1236"/>
                    <a:pt x="19776" y="1147"/>
                  </a:cubicBezTo>
                  <a:cubicBezTo>
                    <a:pt x="19766" y="1066"/>
                    <a:pt x="19690" y="1009"/>
                    <a:pt x="19608" y="1009"/>
                  </a:cubicBezTo>
                  <a:close/>
                  <a:moveTo>
                    <a:pt x="3381" y="1019"/>
                  </a:moveTo>
                  <a:cubicBezTo>
                    <a:pt x="3302" y="1019"/>
                    <a:pt x="3234" y="1076"/>
                    <a:pt x="3224" y="1167"/>
                  </a:cubicBezTo>
                  <a:cubicBezTo>
                    <a:pt x="3215" y="1255"/>
                    <a:pt x="3283" y="1334"/>
                    <a:pt x="3372" y="1343"/>
                  </a:cubicBezTo>
                  <a:lnTo>
                    <a:pt x="3391" y="1343"/>
                  </a:lnTo>
                  <a:cubicBezTo>
                    <a:pt x="3470" y="1343"/>
                    <a:pt x="3538" y="1275"/>
                    <a:pt x="3548" y="1197"/>
                  </a:cubicBezTo>
                  <a:cubicBezTo>
                    <a:pt x="3557" y="1108"/>
                    <a:pt x="3489" y="1030"/>
                    <a:pt x="3401" y="1020"/>
                  </a:cubicBezTo>
                  <a:cubicBezTo>
                    <a:pt x="3394" y="1019"/>
                    <a:pt x="3388" y="1019"/>
                    <a:pt x="3381" y="1019"/>
                  </a:cubicBezTo>
                  <a:close/>
                  <a:moveTo>
                    <a:pt x="4197" y="1098"/>
                  </a:moveTo>
                  <a:cubicBezTo>
                    <a:pt x="4116" y="1098"/>
                    <a:pt x="4047" y="1163"/>
                    <a:pt x="4038" y="1245"/>
                  </a:cubicBezTo>
                  <a:cubicBezTo>
                    <a:pt x="4028" y="1334"/>
                    <a:pt x="4097" y="1412"/>
                    <a:pt x="4185" y="1422"/>
                  </a:cubicBezTo>
                  <a:lnTo>
                    <a:pt x="4195" y="1422"/>
                  </a:lnTo>
                  <a:cubicBezTo>
                    <a:pt x="4283" y="1422"/>
                    <a:pt x="4352" y="1353"/>
                    <a:pt x="4361" y="1275"/>
                  </a:cubicBezTo>
                  <a:cubicBezTo>
                    <a:pt x="4361" y="1186"/>
                    <a:pt x="4302" y="1108"/>
                    <a:pt x="4214" y="1099"/>
                  </a:cubicBezTo>
                  <a:cubicBezTo>
                    <a:pt x="4209" y="1098"/>
                    <a:pt x="4203" y="1098"/>
                    <a:pt x="4197" y="1098"/>
                  </a:cubicBezTo>
                  <a:close/>
                  <a:moveTo>
                    <a:pt x="18815" y="1117"/>
                  </a:moveTo>
                  <a:cubicBezTo>
                    <a:pt x="18809" y="1117"/>
                    <a:pt x="18802" y="1117"/>
                    <a:pt x="18796" y="1118"/>
                  </a:cubicBezTo>
                  <a:cubicBezTo>
                    <a:pt x="18707" y="1118"/>
                    <a:pt x="18639" y="1206"/>
                    <a:pt x="18648" y="1295"/>
                  </a:cubicBezTo>
                  <a:cubicBezTo>
                    <a:pt x="18658" y="1373"/>
                    <a:pt x="18727" y="1432"/>
                    <a:pt x="18805" y="1432"/>
                  </a:cubicBezTo>
                  <a:lnTo>
                    <a:pt x="18825" y="1432"/>
                  </a:lnTo>
                  <a:cubicBezTo>
                    <a:pt x="18913" y="1422"/>
                    <a:pt x="18981" y="1343"/>
                    <a:pt x="18972" y="1255"/>
                  </a:cubicBezTo>
                  <a:cubicBezTo>
                    <a:pt x="18963" y="1174"/>
                    <a:pt x="18895" y="1117"/>
                    <a:pt x="18815" y="1117"/>
                  </a:cubicBezTo>
                  <a:close/>
                  <a:moveTo>
                    <a:pt x="5018" y="1157"/>
                  </a:moveTo>
                  <a:cubicBezTo>
                    <a:pt x="4929" y="1157"/>
                    <a:pt x="4851" y="1226"/>
                    <a:pt x="4842" y="1314"/>
                  </a:cubicBezTo>
                  <a:cubicBezTo>
                    <a:pt x="4842" y="1402"/>
                    <a:pt x="4910" y="1480"/>
                    <a:pt x="4998" y="1480"/>
                  </a:cubicBezTo>
                  <a:lnTo>
                    <a:pt x="5008" y="1480"/>
                  </a:lnTo>
                  <a:cubicBezTo>
                    <a:pt x="5086" y="1480"/>
                    <a:pt x="5165" y="1422"/>
                    <a:pt x="5165" y="1334"/>
                  </a:cubicBezTo>
                  <a:cubicBezTo>
                    <a:pt x="5175" y="1245"/>
                    <a:pt x="5106" y="1167"/>
                    <a:pt x="5018" y="1157"/>
                  </a:cubicBezTo>
                  <a:close/>
                  <a:moveTo>
                    <a:pt x="18008" y="1186"/>
                  </a:moveTo>
                  <a:cubicBezTo>
                    <a:pt x="18003" y="1186"/>
                    <a:pt x="17998" y="1186"/>
                    <a:pt x="17992" y="1186"/>
                  </a:cubicBezTo>
                  <a:cubicBezTo>
                    <a:pt x="17904" y="1197"/>
                    <a:pt x="17835" y="1275"/>
                    <a:pt x="17835" y="1363"/>
                  </a:cubicBezTo>
                  <a:cubicBezTo>
                    <a:pt x="17845" y="1441"/>
                    <a:pt x="17914" y="1510"/>
                    <a:pt x="18002" y="1510"/>
                  </a:cubicBezTo>
                  <a:lnTo>
                    <a:pt x="18012" y="1510"/>
                  </a:lnTo>
                  <a:cubicBezTo>
                    <a:pt x="18100" y="1500"/>
                    <a:pt x="18168" y="1422"/>
                    <a:pt x="18158" y="1334"/>
                  </a:cubicBezTo>
                  <a:cubicBezTo>
                    <a:pt x="18158" y="1251"/>
                    <a:pt x="18089" y="1186"/>
                    <a:pt x="18008" y="1186"/>
                  </a:cubicBezTo>
                  <a:close/>
                  <a:moveTo>
                    <a:pt x="5812" y="1215"/>
                  </a:moveTo>
                  <a:cubicBezTo>
                    <a:pt x="5724" y="1215"/>
                    <a:pt x="5664" y="1281"/>
                    <a:pt x="5655" y="1363"/>
                  </a:cubicBezTo>
                  <a:cubicBezTo>
                    <a:pt x="5655" y="1451"/>
                    <a:pt x="5724" y="1530"/>
                    <a:pt x="5811" y="1539"/>
                  </a:cubicBezTo>
                  <a:lnTo>
                    <a:pt x="5822" y="1539"/>
                  </a:lnTo>
                  <a:cubicBezTo>
                    <a:pt x="5900" y="1539"/>
                    <a:pt x="5978" y="1471"/>
                    <a:pt x="5978" y="1382"/>
                  </a:cubicBezTo>
                  <a:cubicBezTo>
                    <a:pt x="5988" y="1295"/>
                    <a:pt x="5919" y="1216"/>
                    <a:pt x="5831" y="1216"/>
                  </a:cubicBezTo>
                  <a:cubicBezTo>
                    <a:pt x="5824" y="1216"/>
                    <a:pt x="5818" y="1215"/>
                    <a:pt x="5812" y="1215"/>
                  </a:cubicBezTo>
                  <a:close/>
                  <a:moveTo>
                    <a:pt x="17178" y="1236"/>
                  </a:moveTo>
                  <a:cubicBezTo>
                    <a:pt x="17091" y="1245"/>
                    <a:pt x="17022" y="1314"/>
                    <a:pt x="17032" y="1412"/>
                  </a:cubicBezTo>
                  <a:cubicBezTo>
                    <a:pt x="17032" y="1491"/>
                    <a:pt x="17100" y="1559"/>
                    <a:pt x="17189" y="1559"/>
                  </a:cubicBezTo>
                  <a:lnTo>
                    <a:pt x="17198" y="1559"/>
                  </a:lnTo>
                  <a:cubicBezTo>
                    <a:pt x="17287" y="1559"/>
                    <a:pt x="17355" y="1480"/>
                    <a:pt x="17355" y="1393"/>
                  </a:cubicBezTo>
                  <a:cubicBezTo>
                    <a:pt x="17345" y="1304"/>
                    <a:pt x="17267" y="1236"/>
                    <a:pt x="17178" y="1236"/>
                  </a:cubicBezTo>
                  <a:close/>
                  <a:moveTo>
                    <a:pt x="6634" y="1255"/>
                  </a:moveTo>
                  <a:cubicBezTo>
                    <a:pt x="6547" y="1255"/>
                    <a:pt x="6468" y="1324"/>
                    <a:pt x="6468" y="1412"/>
                  </a:cubicBezTo>
                  <a:cubicBezTo>
                    <a:pt x="6458" y="1500"/>
                    <a:pt x="6536" y="1578"/>
                    <a:pt x="6625" y="1578"/>
                  </a:cubicBezTo>
                  <a:cubicBezTo>
                    <a:pt x="6713" y="1578"/>
                    <a:pt x="6782" y="1510"/>
                    <a:pt x="6791" y="1422"/>
                  </a:cubicBezTo>
                  <a:cubicBezTo>
                    <a:pt x="6791" y="1334"/>
                    <a:pt x="6723" y="1255"/>
                    <a:pt x="6634" y="1255"/>
                  </a:cubicBezTo>
                  <a:close/>
                  <a:moveTo>
                    <a:pt x="16375" y="1275"/>
                  </a:moveTo>
                  <a:cubicBezTo>
                    <a:pt x="16287" y="1275"/>
                    <a:pt x="16209" y="1353"/>
                    <a:pt x="16218" y="1441"/>
                  </a:cubicBezTo>
                  <a:cubicBezTo>
                    <a:pt x="16218" y="1530"/>
                    <a:pt x="16287" y="1598"/>
                    <a:pt x="16375" y="1598"/>
                  </a:cubicBezTo>
                  <a:lnTo>
                    <a:pt x="16385" y="1598"/>
                  </a:lnTo>
                  <a:cubicBezTo>
                    <a:pt x="16473" y="1598"/>
                    <a:pt x="16542" y="1520"/>
                    <a:pt x="16542" y="1432"/>
                  </a:cubicBezTo>
                  <a:cubicBezTo>
                    <a:pt x="16532" y="1343"/>
                    <a:pt x="16463" y="1275"/>
                    <a:pt x="16375" y="1275"/>
                  </a:cubicBezTo>
                  <a:close/>
                  <a:moveTo>
                    <a:pt x="7448" y="1284"/>
                  </a:moveTo>
                  <a:cubicBezTo>
                    <a:pt x="7360" y="1284"/>
                    <a:pt x="7281" y="1353"/>
                    <a:pt x="7281" y="1441"/>
                  </a:cubicBezTo>
                  <a:cubicBezTo>
                    <a:pt x="7272" y="1530"/>
                    <a:pt x="7350" y="1608"/>
                    <a:pt x="7438" y="1608"/>
                  </a:cubicBezTo>
                  <a:cubicBezTo>
                    <a:pt x="7527" y="1608"/>
                    <a:pt x="7595" y="1539"/>
                    <a:pt x="7605" y="1451"/>
                  </a:cubicBezTo>
                  <a:cubicBezTo>
                    <a:pt x="7605" y="1363"/>
                    <a:pt x="7536" y="1295"/>
                    <a:pt x="7448" y="1284"/>
                  </a:cubicBezTo>
                  <a:close/>
                  <a:moveTo>
                    <a:pt x="15562" y="1295"/>
                  </a:moveTo>
                  <a:cubicBezTo>
                    <a:pt x="15473" y="1295"/>
                    <a:pt x="15405" y="1373"/>
                    <a:pt x="15405" y="1461"/>
                  </a:cubicBezTo>
                  <a:cubicBezTo>
                    <a:pt x="15405" y="1549"/>
                    <a:pt x="15473" y="1618"/>
                    <a:pt x="15562" y="1618"/>
                  </a:cubicBezTo>
                  <a:lnTo>
                    <a:pt x="15571" y="1618"/>
                  </a:lnTo>
                  <a:cubicBezTo>
                    <a:pt x="15660" y="1618"/>
                    <a:pt x="15728" y="1539"/>
                    <a:pt x="15728" y="1451"/>
                  </a:cubicBezTo>
                  <a:cubicBezTo>
                    <a:pt x="15728" y="1363"/>
                    <a:pt x="15650" y="1295"/>
                    <a:pt x="15562" y="1295"/>
                  </a:cubicBezTo>
                  <a:close/>
                  <a:moveTo>
                    <a:pt x="14748" y="1304"/>
                  </a:moveTo>
                  <a:cubicBezTo>
                    <a:pt x="14660" y="1304"/>
                    <a:pt x="14591" y="1382"/>
                    <a:pt x="14591" y="1471"/>
                  </a:cubicBezTo>
                  <a:cubicBezTo>
                    <a:pt x="14591" y="1559"/>
                    <a:pt x="14660" y="1628"/>
                    <a:pt x="14748" y="1628"/>
                  </a:cubicBezTo>
                  <a:lnTo>
                    <a:pt x="14758" y="1628"/>
                  </a:lnTo>
                  <a:cubicBezTo>
                    <a:pt x="14846" y="1628"/>
                    <a:pt x="14915" y="1559"/>
                    <a:pt x="14915" y="1471"/>
                  </a:cubicBezTo>
                  <a:cubicBezTo>
                    <a:pt x="14915" y="1373"/>
                    <a:pt x="14837" y="1304"/>
                    <a:pt x="14748" y="1304"/>
                  </a:cubicBezTo>
                  <a:close/>
                  <a:moveTo>
                    <a:pt x="8244" y="1313"/>
                  </a:moveTo>
                  <a:cubicBezTo>
                    <a:pt x="8155" y="1313"/>
                    <a:pt x="8095" y="1388"/>
                    <a:pt x="8095" y="1471"/>
                  </a:cubicBezTo>
                  <a:cubicBezTo>
                    <a:pt x="8085" y="1559"/>
                    <a:pt x="8163" y="1628"/>
                    <a:pt x="8252" y="1628"/>
                  </a:cubicBezTo>
                  <a:lnTo>
                    <a:pt x="8252" y="1637"/>
                  </a:lnTo>
                  <a:cubicBezTo>
                    <a:pt x="8340" y="1637"/>
                    <a:pt x="8408" y="1559"/>
                    <a:pt x="8418" y="1471"/>
                  </a:cubicBezTo>
                  <a:cubicBezTo>
                    <a:pt x="8418" y="1382"/>
                    <a:pt x="8350" y="1314"/>
                    <a:pt x="8261" y="1314"/>
                  </a:cubicBezTo>
                  <a:cubicBezTo>
                    <a:pt x="8255" y="1314"/>
                    <a:pt x="8250" y="1313"/>
                    <a:pt x="8244" y="1313"/>
                  </a:cubicBezTo>
                  <a:close/>
                  <a:moveTo>
                    <a:pt x="13935" y="1314"/>
                  </a:moveTo>
                  <a:cubicBezTo>
                    <a:pt x="13847" y="1314"/>
                    <a:pt x="13778" y="1393"/>
                    <a:pt x="13778" y="1480"/>
                  </a:cubicBezTo>
                  <a:cubicBezTo>
                    <a:pt x="13778" y="1569"/>
                    <a:pt x="13857" y="1637"/>
                    <a:pt x="13945" y="1637"/>
                  </a:cubicBezTo>
                  <a:cubicBezTo>
                    <a:pt x="14033" y="1637"/>
                    <a:pt x="14101" y="1569"/>
                    <a:pt x="14101" y="1480"/>
                  </a:cubicBezTo>
                  <a:cubicBezTo>
                    <a:pt x="14101" y="1382"/>
                    <a:pt x="14033" y="1314"/>
                    <a:pt x="13935" y="1314"/>
                  </a:cubicBezTo>
                  <a:close/>
                  <a:moveTo>
                    <a:pt x="9065" y="1324"/>
                  </a:moveTo>
                  <a:cubicBezTo>
                    <a:pt x="8977" y="1324"/>
                    <a:pt x="8908" y="1393"/>
                    <a:pt x="8908" y="1480"/>
                  </a:cubicBezTo>
                  <a:cubicBezTo>
                    <a:pt x="8898" y="1569"/>
                    <a:pt x="8977" y="1647"/>
                    <a:pt x="9065" y="1647"/>
                  </a:cubicBezTo>
                  <a:cubicBezTo>
                    <a:pt x="9153" y="1647"/>
                    <a:pt x="9221" y="1578"/>
                    <a:pt x="9221" y="1491"/>
                  </a:cubicBezTo>
                  <a:cubicBezTo>
                    <a:pt x="9232" y="1402"/>
                    <a:pt x="9153" y="1324"/>
                    <a:pt x="9065" y="1324"/>
                  </a:cubicBezTo>
                  <a:close/>
                  <a:moveTo>
                    <a:pt x="13122" y="1324"/>
                  </a:moveTo>
                  <a:cubicBezTo>
                    <a:pt x="13034" y="1324"/>
                    <a:pt x="12965" y="1402"/>
                    <a:pt x="12965" y="1491"/>
                  </a:cubicBezTo>
                  <a:cubicBezTo>
                    <a:pt x="12965" y="1578"/>
                    <a:pt x="13043" y="1647"/>
                    <a:pt x="13132" y="1647"/>
                  </a:cubicBezTo>
                  <a:cubicBezTo>
                    <a:pt x="13220" y="1647"/>
                    <a:pt x="13288" y="1578"/>
                    <a:pt x="13288" y="1480"/>
                  </a:cubicBezTo>
                  <a:cubicBezTo>
                    <a:pt x="13288" y="1393"/>
                    <a:pt x="13220" y="1324"/>
                    <a:pt x="13122" y="1324"/>
                  </a:cubicBezTo>
                  <a:close/>
                  <a:moveTo>
                    <a:pt x="9878" y="1334"/>
                  </a:moveTo>
                  <a:cubicBezTo>
                    <a:pt x="9790" y="1334"/>
                    <a:pt x="9722" y="1402"/>
                    <a:pt x="9711" y="1491"/>
                  </a:cubicBezTo>
                  <a:cubicBezTo>
                    <a:pt x="9711" y="1589"/>
                    <a:pt x="9790" y="1657"/>
                    <a:pt x="9878" y="1657"/>
                  </a:cubicBezTo>
                  <a:cubicBezTo>
                    <a:pt x="9966" y="1657"/>
                    <a:pt x="10035" y="1589"/>
                    <a:pt x="10035" y="1500"/>
                  </a:cubicBezTo>
                  <a:cubicBezTo>
                    <a:pt x="10045" y="1402"/>
                    <a:pt x="9966" y="1334"/>
                    <a:pt x="9878" y="1334"/>
                  </a:cubicBezTo>
                  <a:close/>
                  <a:moveTo>
                    <a:pt x="10691" y="1334"/>
                  </a:moveTo>
                  <a:cubicBezTo>
                    <a:pt x="10604" y="1334"/>
                    <a:pt x="10525" y="1412"/>
                    <a:pt x="10525" y="1500"/>
                  </a:cubicBezTo>
                  <a:cubicBezTo>
                    <a:pt x="10525" y="1589"/>
                    <a:pt x="10604" y="1657"/>
                    <a:pt x="10691" y="1657"/>
                  </a:cubicBezTo>
                  <a:cubicBezTo>
                    <a:pt x="10780" y="1657"/>
                    <a:pt x="10848" y="1589"/>
                    <a:pt x="10848" y="1500"/>
                  </a:cubicBezTo>
                  <a:cubicBezTo>
                    <a:pt x="10848" y="1412"/>
                    <a:pt x="10780" y="1334"/>
                    <a:pt x="10691" y="1334"/>
                  </a:cubicBezTo>
                  <a:close/>
                  <a:moveTo>
                    <a:pt x="11505" y="1334"/>
                  </a:moveTo>
                  <a:cubicBezTo>
                    <a:pt x="11416" y="1334"/>
                    <a:pt x="11338" y="1412"/>
                    <a:pt x="11338" y="1500"/>
                  </a:cubicBezTo>
                  <a:cubicBezTo>
                    <a:pt x="11338" y="1589"/>
                    <a:pt x="11416" y="1657"/>
                    <a:pt x="11505" y="1657"/>
                  </a:cubicBezTo>
                  <a:cubicBezTo>
                    <a:pt x="11593" y="1657"/>
                    <a:pt x="11662" y="1589"/>
                    <a:pt x="11662" y="1500"/>
                  </a:cubicBezTo>
                  <a:cubicBezTo>
                    <a:pt x="11662" y="1412"/>
                    <a:pt x="11593" y="1334"/>
                    <a:pt x="11505" y="1334"/>
                  </a:cubicBezTo>
                  <a:close/>
                  <a:moveTo>
                    <a:pt x="12318" y="1334"/>
                  </a:moveTo>
                  <a:cubicBezTo>
                    <a:pt x="12220" y="1334"/>
                    <a:pt x="12152" y="1402"/>
                    <a:pt x="12152" y="1491"/>
                  </a:cubicBezTo>
                  <a:cubicBezTo>
                    <a:pt x="12152" y="1578"/>
                    <a:pt x="12230" y="1657"/>
                    <a:pt x="12318" y="1657"/>
                  </a:cubicBezTo>
                  <a:cubicBezTo>
                    <a:pt x="12407" y="1657"/>
                    <a:pt x="12475" y="1578"/>
                    <a:pt x="12475" y="1491"/>
                  </a:cubicBezTo>
                  <a:cubicBezTo>
                    <a:pt x="12475" y="1402"/>
                    <a:pt x="12407" y="1334"/>
                    <a:pt x="12318" y="1334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5"/>
            <p:cNvSpPr/>
            <p:nvPr/>
          </p:nvSpPr>
          <p:spPr>
            <a:xfrm>
              <a:off x="2499100" y="2508275"/>
              <a:ext cx="4036577" cy="321726"/>
            </a:xfrm>
            <a:custGeom>
              <a:avLst/>
              <a:gdLst/>
              <a:ahLst/>
              <a:cxnLst/>
              <a:rect l="l" t="t" r="r" b="b"/>
              <a:pathLst>
                <a:path w="25792" h="1991" extrusionOk="0">
                  <a:moveTo>
                    <a:pt x="25604" y="1"/>
                  </a:moveTo>
                  <a:cubicBezTo>
                    <a:pt x="25582" y="1"/>
                    <a:pt x="25559" y="4"/>
                    <a:pt x="25537" y="12"/>
                  </a:cubicBezTo>
                  <a:cubicBezTo>
                    <a:pt x="24058" y="708"/>
                    <a:pt x="22372" y="1158"/>
                    <a:pt x="20413" y="1394"/>
                  </a:cubicBezTo>
                  <a:cubicBezTo>
                    <a:pt x="18658" y="1609"/>
                    <a:pt x="16855" y="1619"/>
                    <a:pt x="15121" y="1638"/>
                  </a:cubicBezTo>
                  <a:cubicBezTo>
                    <a:pt x="14035" y="1649"/>
                    <a:pt x="12939" y="1660"/>
                    <a:pt x="11840" y="1660"/>
                  </a:cubicBezTo>
                  <a:cubicBezTo>
                    <a:pt x="7960" y="1660"/>
                    <a:pt x="4024" y="1519"/>
                    <a:pt x="207" y="717"/>
                  </a:cubicBezTo>
                  <a:cubicBezTo>
                    <a:pt x="199" y="716"/>
                    <a:pt x="192" y="716"/>
                    <a:pt x="185" y="716"/>
                  </a:cubicBezTo>
                  <a:cubicBezTo>
                    <a:pt x="104" y="716"/>
                    <a:pt x="29" y="764"/>
                    <a:pt x="20" y="845"/>
                  </a:cubicBezTo>
                  <a:cubicBezTo>
                    <a:pt x="0" y="933"/>
                    <a:pt x="50" y="1021"/>
                    <a:pt x="138" y="1041"/>
                  </a:cubicBezTo>
                  <a:cubicBezTo>
                    <a:pt x="4009" y="1844"/>
                    <a:pt x="7977" y="1991"/>
                    <a:pt x="11887" y="1991"/>
                  </a:cubicBezTo>
                  <a:cubicBezTo>
                    <a:pt x="12975" y="1991"/>
                    <a:pt x="14053" y="1982"/>
                    <a:pt x="15121" y="1971"/>
                  </a:cubicBezTo>
                  <a:cubicBezTo>
                    <a:pt x="16875" y="1952"/>
                    <a:pt x="18678" y="1932"/>
                    <a:pt x="20452" y="1717"/>
                  </a:cubicBezTo>
                  <a:cubicBezTo>
                    <a:pt x="22451" y="1472"/>
                    <a:pt x="24165" y="1011"/>
                    <a:pt x="25674" y="316"/>
                  </a:cubicBezTo>
                  <a:cubicBezTo>
                    <a:pt x="25763" y="277"/>
                    <a:pt x="25792" y="179"/>
                    <a:pt x="25763" y="100"/>
                  </a:cubicBezTo>
                  <a:cubicBezTo>
                    <a:pt x="25734" y="34"/>
                    <a:pt x="25671" y="1"/>
                    <a:pt x="256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5"/>
            <p:cNvSpPr/>
            <p:nvPr/>
          </p:nvSpPr>
          <p:spPr>
            <a:xfrm>
              <a:off x="2499100" y="4775100"/>
              <a:ext cx="4204155" cy="349525"/>
            </a:xfrm>
            <a:custGeom>
              <a:avLst/>
              <a:gdLst/>
              <a:ahLst/>
              <a:cxnLst/>
              <a:rect l="l" t="t" r="r" b="b"/>
              <a:pathLst>
                <a:path w="26155" h="2163" extrusionOk="0">
                  <a:moveTo>
                    <a:pt x="25965" y="1"/>
                  </a:moveTo>
                  <a:cubicBezTo>
                    <a:pt x="25943" y="1"/>
                    <a:pt x="25921" y="6"/>
                    <a:pt x="25900" y="16"/>
                  </a:cubicBezTo>
                  <a:cubicBezTo>
                    <a:pt x="24391" y="771"/>
                    <a:pt x="22686" y="1251"/>
                    <a:pt x="20696" y="1516"/>
                  </a:cubicBezTo>
                  <a:cubicBezTo>
                    <a:pt x="18913" y="1741"/>
                    <a:pt x="17090" y="1771"/>
                    <a:pt x="15326" y="1780"/>
                  </a:cubicBezTo>
                  <a:cubicBezTo>
                    <a:pt x="14211" y="1793"/>
                    <a:pt x="13087" y="1806"/>
                    <a:pt x="11959" y="1806"/>
                  </a:cubicBezTo>
                  <a:cubicBezTo>
                    <a:pt x="8040" y="1806"/>
                    <a:pt x="4066" y="1648"/>
                    <a:pt x="216" y="780"/>
                  </a:cubicBezTo>
                  <a:cubicBezTo>
                    <a:pt x="205" y="778"/>
                    <a:pt x="194" y="777"/>
                    <a:pt x="183" y="777"/>
                  </a:cubicBezTo>
                  <a:cubicBezTo>
                    <a:pt x="99" y="777"/>
                    <a:pt x="29" y="841"/>
                    <a:pt x="20" y="928"/>
                  </a:cubicBezTo>
                  <a:cubicBezTo>
                    <a:pt x="0" y="1016"/>
                    <a:pt x="59" y="1114"/>
                    <a:pt x="148" y="1133"/>
                  </a:cubicBezTo>
                  <a:cubicBezTo>
                    <a:pt x="4057" y="2006"/>
                    <a:pt x="8085" y="2162"/>
                    <a:pt x="12054" y="2162"/>
                  </a:cubicBezTo>
                  <a:cubicBezTo>
                    <a:pt x="13151" y="2162"/>
                    <a:pt x="14249" y="2152"/>
                    <a:pt x="15337" y="2143"/>
                  </a:cubicBezTo>
                  <a:cubicBezTo>
                    <a:pt x="17110" y="2123"/>
                    <a:pt x="18943" y="2104"/>
                    <a:pt x="20736" y="1868"/>
                  </a:cubicBezTo>
                  <a:cubicBezTo>
                    <a:pt x="22764" y="1604"/>
                    <a:pt x="24498" y="1104"/>
                    <a:pt x="26037" y="340"/>
                  </a:cubicBezTo>
                  <a:cubicBezTo>
                    <a:pt x="26125" y="301"/>
                    <a:pt x="26155" y="192"/>
                    <a:pt x="26116" y="105"/>
                  </a:cubicBezTo>
                  <a:cubicBezTo>
                    <a:pt x="26087" y="39"/>
                    <a:pt x="26026" y="1"/>
                    <a:pt x="2596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5"/>
            <p:cNvSpPr/>
            <p:nvPr/>
          </p:nvSpPr>
          <p:spPr>
            <a:xfrm>
              <a:off x="2785750" y="2044175"/>
              <a:ext cx="3410895" cy="451827"/>
            </a:xfrm>
            <a:custGeom>
              <a:avLst/>
              <a:gdLst/>
              <a:ahLst/>
              <a:cxnLst/>
              <a:rect l="l" t="t" r="r" b="b"/>
              <a:pathLst>
                <a:path w="23832" h="2796" extrusionOk="0">
                  <a:moveTo>
                    <a:pt x="20794" y="424"/>
                  </a:moveTo>
                  <a:cubicBezTo>
                    <a:pt x="20823" y="424"/>
                    <a:pt x="20853" y="434"/>
                    <a:pt x="20882" y="453"/>
                  </a:cubicBezTo>
                  <a:cubicBezTo>
                    <a:pt x="20941" y="512"/>
                    <a:pt x="20951" y="610"/>
                    <a:pt x="20960" y="679"/>
                  </a:cubicBezTo>
                  <a:cubicBezTo>
                    <a:pt x="20971" y="855"/>
                    <a:pt x="20931" y="1041"/>
                    <a:pt x="20843" y="1208"/>
                  </a:cubicBezTo>
                  <a:cubicBezTo>
                    <a:pt x="20696" y="1110"/>
                    <a:pt x="20510" y="953"/>
                    <a:pt x="20500" y="728"/>
                  </a:cubicBezTo>
                  <a:cubicBezTo>
                    <a:pt x="20500" y="610"/>
                    <a:pt x="20598" y="493"/>
                    <a:pt x="20696" y="444"/>
                  </a:cubicBezTo>
                  <a:cubicBezTo>
                    <a:pt x="20725" y="434"/>
                    <a:pt x="20755" y="424"/>
                    <a:pt x="20794" y="424"/>
                  </a:cubicBezTo>
                  <a:close/>
                  <a:moveTo>
                    <a:pt x="3988" y="326"/>
                  </a:moveTo>
                  <a:cubicBezTo>
                    <a:pt x="4086" y="326"/>
                    <a:pt x="4184" y="366"/>
                    <a:pt x="4263" y="444"/>
                  </a:cubicBezTo>
                  <a:cubicBezTo>
                    <a:pt x="4302" y="483"/>
                    <a:pt x="4361" y="562"/>
                    <a:pt x="4321" y="649"/>
                  </a:cubicBezTo>
                  <a:cubicBezTo>
                    <a:pt x="4292" y="728"/>
                    <a:pt x="4214" y="797"/>
                    <a:pt x="4096" y="875"/>
                  </a:cubicBezTo>
                  <a:cubicBezTo>
                    <a:pt x="3910" y="1002"/>
                    <a:pt x="3704" y="1120"/>
                    <a:pt x="3498" y="1218"/>
                  </a:cubicBezTo>
                  <a:cubicBezTo>
                    <a:pt x="3489" y="1149"/>
                    <a:pt x="3489" y="1080"/>
                    <a:pt x="3498" y="1022"/>
                  </a:cubicBezTo>
                  <a:cubicBezTo>
                    <a:pt x="3518" y="767"/>
                    <a:pt x="3635" y="434"/>
                    <a:pt x="3900" y="336"/>
                  </a:cubicBezTo>
                  <a:cubicBezTo>
                    <a:pt x="3929" y="326"/>
                    <a:pt x="3959" y="326"/>
                    <a:pt x="3988" y="326"/>
                  </a:cubicBezTo>
                  <a:close/>
                  <a:moveTo>
                    <a:pt x="9045" y="934"/>
                  </a:moveTo>
                  <a:cubicBezTo>
                    <a:pt x="9045" y="934"/>
                    <a:pt x="9045" y="943"/>
                    <a:pt x="9055" y="953"/>
                  </a:cubicBezTo>
                  <a:cubicBezTo>
                    <a:pt x="9153" y="1159"/>
                    <a:pt x="9153" y="1414"/>
                    <a:pt x="9074" y="1639"/>
                  </a:cubicBezTo>
                  <a:cubicBezTo>
                    <a:pt x="8957" y="1463"/>
                    <a:pt x="8898" y="1228"/>
                    <a:pt x="8966" y="1022"/>
                  </a:cubicBezTo>
                  <a:cubicBezTo>
                    <a:pt x="8986" y="982"/>
                    <a:pt x="9016" y="943"/>
                    <a:pt x="9045" y="934"/>
                  </a:cubicBezTo>
                  <a:close/>
                  <a:moveTo>
                    <a:pt x="6585" y="708"/>
                  </a:moveTo>
                  <a:cubicBezTo>
                    <a:pt x="6605" y="708"/>
                    <a:pt x="6634" y="718"/>
                    <a:pt x="6664" y="738"/>
                  </a:cubicBezTo>
                  <a:cubicBezTo>
                    <a:pt x="6752" y="806"/>
                    <a:pt x="6810" y="953"/>
                    <a:pt x="6801" y="1080"/>
                  </a:cubicBezTo>
                  <a:cubicBezTo>
                    <a:pt x="6791" y="1326"/>
                    <a:pt x="6683" y="1531"/>
                    <a:pt x="6516" y="1698"/>
                  </a:cubicBezTo>
                  <a:cubicBezTo>
                    <a:pt x="6507" y="1679"/>
                    <a:pt x="6497" y="1668"/>
                    <a:pt x="6497" y="1649"/>
                  </a:cubicBezTo>
                  <a:cubicBezTo>
                    <a:pt x="6399" y="1472"/>
                    <a:pt x="6311" y="1198"/>
                    <a:pt x="6409" y="904"/>
                  </a:cubicBezTo>
                  <a:cubicBezTo>
                    <a:pt x="6448" y="806"/>
                    <a:pt x="6497" y="728"/>
                    <a:pt x="6556" y="708"/>
                  </a:cubicBezTo>
                  <a:close/>
                  <a:moveTo>
                    <a:pt x="14748" y="816"/>
                  </a:moveTo>
                  <a:cubicBezTo>
                    <a:pt x="14758" y="816"/>
                    <a:pt x="14767" y="816"/>
                    <a:pt x="14777" y="826"/>
                  </a:cubicBezTo>
                  <a:cubicBezTo>
                    <a:pt x="14885" y="836"/>
                    <a:pt x="14973" y="963"/>
                    <a:pt x="14983" y="1100"/>
                  </a:cubicBezTo>
                  <a:cubicBezTo>
                    <a:pt x="15002" y="1267"/>
                    <a:pt x="14904" y="1433"/>
                    <a:pt x="14826" y="1541"/>
                  </a:cubicBezTo>
                  <a:cubicBezTo>
                    <a:pt x="14758" y="1629"/>
                    <a:pt x="14679" y="1718"/>
                    <a:pt x="14591" y="1786"/>
                  </a:cubicBezTo>
                  <a:cubicBezTo>
                    <a:pt x="14444" y="1581"/>
                    <a:pt x="14366" y="1326"/>
                    <a:pt x="14444" y="1080"/>
                  </a:cubicBezTo>
                  <a:cubicBezTo>
                    <a:pt x="14493" y="953"/>
                    <a:pt x="14621" y="816"/>
                    <a:pt x="14748" y="816"/>
                  </a:cubicBezTo>
                  <a:close/>
                  <a:moveTo>
                    <a:pt x="17609" y="914"/>
                  </a:moveTo>
                  <a:cubicBezTo>
                    <a:pt x="17766" y="914"/>
                    <a:pt x="17883" y="1012"/>
                    <a:pt x="17942" y="1071"/>
                  </a:cubicBezTo>
                  <a:cubicBezTo>
                    <a:pt x="18090" y="1218"/>
                    <a:pt x="18158" y="1433"/>
                    <a:pt x="18129" y="1610"/>
                  </a:cubicBezTo>
                  <a:cubicBezTo>
                    <a:pt x="18119" y="1688"/>
                    <a:pt x="18090" y="1766"/>
                    <a:pt x="18060" y="1835"/>
                  </a:cubicBezTo>
                  <a:cubicBezTo>
                    <a:pt x="17942" y="1786"/>
                    <a:pt x="17835" y="1727"/>
                    <a:pt x="17746" y="1649"/>
                  </a:cubicBezTo>
                  <a:cubicBezTo>
                    <a:pt x="17619" y="1531"/>
                    <a:pt x="17531" y="1345"/>
                    <a:pt x="17531" y="1169"/>
                  </a:cubicBezTo>
                  <a:cubicBezTo>
                    <a:pt x="17531" y="1100"/>
                    <a:pt x="17541" y="993"/>
                    <a:pt x="17609" y="914"/>
                  </a:cubicBezTo>
                  <a:close/>
                  <a:moveTo>
                    <a:pt x="11867" y="836"/>
                  </a:moveTo>
                  <a:cubicBezTo>
                    <a:pt x="11965" y="855"/>
                    <a:pt x="12004" y="1012"/>
                    <a:pt x="12023" y="1149"/>
                  </a:cubicBezTo>
                  <a:cubicBezTo>
                    <a:pt x="12053" y="1433"/>
                    <a:pt x="12034" y="1718"/>
                    <a:pt x="11975" y="1992"/>
                  </a:cubicBezTo>
                  <a:cubicBezTo>
                    <a:pt x="11945" y="1973"/>
                    <a:pt x="11926" y="1953"/>
                    <a:pt x="11896" y="1933"/>
                  </a:cubicBezTo>
                  <a:cubicBezTo>
                    <a:pt x="11622" y="1718"/>
                    <a:pt x="11465" y="1276"/>
                    <a:pt x="11661" y="973"/>
                  </a:cubicBezTo>
                  <a:cubicBezTo>
                    <a:pt x="11701" y="904"/>
                    <a:pt x="11779" y="836"/>
                    <a:pt x="11847" y="836"/>
                  </a:cubicBezTo>
                  <a:close/>
                  <a:moveTo>
                    <a:pt x="3988" y="0"/>
                  </a:moveTo>
                  <a:cubicBezTo>
                    <a:pt x="3921" y="0"/>
                    <a:pt x="3854" y="11"/>
                    <a:pt x="3792" y="32"/>
                  </a:cubicBezTo>
                  <a:cubicBezTo>
                    <a:pt x="3381" y="189"/>
                    <a:pt x="3204" y="630"/>
                    <a:pt x="3175" y="993"/>
                  </a:cubicBezTo>
                  <a:cubicBezTo>
                    <a:pt x="3165" y="1110"/>
                    <a:pt x="3175" y="1228"/>
                    <a:pt x="3195" y="1355"/>
                  </a:cubicBezTo>
                  <a:cubicBezTo>
                    <a:pt x="2654" y="1564"/>
                    <a:pt x="2073" y="1672"/>
                    <a:pt x="1493" y="1672"/>
                  </a:cubicBezTo>
                  <a:cubicBezTo>
                    <a:pt x="1065" y="1672"/>
                    <a:pt x="637" y="1613"/>
                    <a:pt x="225" y="1492"/>
                  </a:cubicBezTo>
                  <a:cubicBezTo>
                    <a:pt x="212" y="1489"/>
                    <a:pt x="199" y="1488"/>
                    <a:pt x="187" y="1488"/>
                  </a:cubicBezTo>
                  <a:cubicBezTo>
                    <a:pt x="113" y="1488"/>
                    <a:pt x="45" y="1535"/>
                    <a:pt x="20" y="1610"/>
                  </a:cubicBezTo>
                  <a:cubicBezTo>
                    <a:pt x="0" y="1688"/>
                    <a:pt x="49" y="1777"/>
                    <a:pt x="127" y="1806"/>
                  </a:cubicBezTo>
                  <a:cubicBezTo>
                    <a:pt x="571" y="1931"/>
                    <a:pt x="1026" y="1992"/>
                    <a:pt x="1481" y="1992"/>
                  </a:cubicBezTo>
                  <a:cubicBezTo>
                    <a:pt x="2092" y="1992"/>
                    <a:pt x="2700" y="1882"/>
                    <a:pt x="3273" y="1668"/>
                  </a:cubicBezTo>
                  <a:cubicBezTo>
                    <a:pt x="3352" y="1864"/>
                    <a:pt x="3479" y="2041"/>
                    <a:pt x="3675" y="2169"/>
                  </a:cubicBezTo>
                  <a:cubicBezTo>
                    <a:pt x="3861" y="2286"/>
                    <a:pt x="4077" y="2335"/>
                    <a:pt x="4302" y="2374"/>
                  </a:cubicBezTo>
                  <a:cubicBezTo>
                    <a:pt x="4619" y="2431"/>
                    <a:pt x="4950" y="2481"/>
                    <a:pt x="5278" y="2481"/>
                  </a:cubicBezTo>
                  <a:cubicBezTo>
                    <a:pt x="5518" y="2481"/>
                    <a:pt x="5756" y="2454"/>
                    <a:pt x="5987" y="2384"/>
                  </a:cubicBezTo>
                  <a:cubicBezTo>
                    <a:pt x="6164" y="2335"/>
                    <a:pt x="6320" y="2256"/>
                    <a:pt x="6468" y="2158"/>
                  </a:cubicBezTo>
                  <a:cubicBezTo>
                    <a:pt x="6693" y="2404"/>
                    <a:pt x="6997" y="2600"/>
                    <a:pt x="7310" y="2688"/>
                  </a:cubicBezTo>
                  <a:cubicBezTo>
                    <a:pt x="7486" y="2735"/>
                    <a:pt x="7666" y="2758"/>
                    <a:pt x="7843" y="2758"/>
                  </a:cubicBezTo>
                  <a:cubicBezTo>
                    <a:pt x="8249" y="2758"/>
                    <a:pt x="8640" y="2636"/>
                    <a:pt x="8927" y="2404"/>
                  </a:cubicBezTo>
                  <a:cubicBezTo>
                    <a:pt x="9016" y="2335"/>
                    <a:pt x="9084" y="2256"/>
                    <a:pt x="9153" y="2178"/>
                  </a:cubicBezTo>
                  <a:cubicBezTo>
                    <a:pt x="9515" y="2433"/>
                    <a:pt x="9966" y="2511"/>
                    <a:pt x="10348" y="2550"/>
                  </a:cubicBezTo>
                  <a:cubicBezTo>
                    <a:pt x="10675" y="2587"/>
                    <a:pt x="11008" y="2607"/>
                    <a:pt x="11338" y="2607"/>
                  </a:cubicBezTo>
                  <a:cubicBezTo>
                    <a:pt x="11453" y="2607"/>
                    <a:pt x="11567" y="2605"/>
                    <a:pt x="11681" y="2600"/>
                  </a:cubicBezTo>
                  <a:cubicBezTo>
                    <a:pt x="11818" y="2600"/>
                    <a:pt x="11975" y="2580"/>
                    <a:pt x="12092" y="2472"/>
                  </a:cubicBezTo>
                  <a:cubicBezTo>
                    <a:pt x="12112" y="2463"/>
                    <a:pt x="12121" y="2452"/>
                    <a:pt x="12132" y="2433"/>
                  </a:cubicBezTo>
                  <a:cubicBezTo>
                    <a:pt x="12386" y="2531"/>
                    <a:pt x="12690" y="2580"/>
                    <a:pt x="13043" y="2580"/>
                  </a:cubicBezTo>
                  <a:lnTo>
                    <a:pt x="13053" y="2580"/>
                  </a:lnTo>
                  <a:cubicBezTo>
                    <a:pt x="13631" y="2580"/>
                    <a:pt x="14140" y="2452"/>
                    <a:pt x="14542" y="2217"/>
                  </a:cubicBezTo>
                  <a:cubicBezTo>
                    <a:pt x="14581" y="2256"/>
                    <a:pt x="14630" y="2296"/>
                    <a:pt x="14679" y="2325"/>
                  </a:cubicBezTo>
                  <a:cubicBezTo>
                    <a:pt x="15081" y="2600"/>
                    <a:pt x="15571" y="2678"/>
                    <a:pt x="16032" y="2737"/>
                  </a:cubicBezTo>
                  <a:cubicBezTo>
                    <a:pt x="16267" y="2766"/>
                    <a:pt x="16512" y="2796"/>
                    <a:pt x="16757" y="2796"/>
                  </a:cubicBezTo>
                  <a:cubicBezTo>
                    <a:pt x="16982" y="2796"/>
                    <a:pt x="17217" y="2766"/>
                    <a:pt x="17443" y="2707"/>
                  </a:cubicBezTo>
                  <a:cubicBezTo>
                    <a:pt x="17746" y="2609"/>
                    <a:pt x="18011" y="2433"/>
                    <a:pt x="18197" y="2217"/>
                  </a:cubicBezTo>
                  <a:cubicBezTo>
                    <a:pt x="18354" y="2256"/>
                    <a:pt x="18521" y="2276"/>
                    <a:pt x="18678" y="2296"/>
                  </a:cubicBezTo>
                  <a:cubicBezTo>
                    <a:pt x="18828" y="2309"/>
                    <a:pt x="19002" y="2321"/>
                    <a:pt x="19187" y="2321"/>
                  </a:cubicBezTo>
                  <a:cubicBezTo>
                    <a:pt x="19557" y="2321"/>
                    <a:pt x="19974" y="2273"/>
                    <a:pt x="20353" y="2090"/>
                  </a:cubicBezTo>
                  <a:cubicBezTo>
                    <a:pt x="20588" y="1982"/>
                    <a:pt x="20794" y="1816"/>
                    <a:pt x="20951" y="1629"/>
                  </a:cubicBezTo>
                  <a:cubicBezTo>
                    <a:pt x="21217" y="1739"/>
                    <a:pt x="21504" y="1791"/>
                    <a:pt x="21792" y="1791"/>
                  </a:cubicBezTo>
                  <a:cubicBezTo>
                    <a:pt x="22564" y="1791"/>
                    <a:pt x="23348" y="1417"/>
                    <a:pt x="23783" y="767"/>
                  </a:cubicBezTo>
                  <a:cubicBezTo>
                    <a:pt x="23832" y="699"/>
                    <a:pt x="23812" y="591"/>
                    <a:pt x="23734" y="542"/>
                  </a:cubicBezTo>
                  <a:cubicBezTo>
                    <a:pt x="23709" y="524"/>
                    <a:pt x="23678" y="515"/>
                    <a:pt x="23647" y="515"/>
                  </a:cubicBezTo>
                  <a:cubicBezTo>
                    <a:pt x="23594" y="515"/>
                    <a:pt x="23539" y="541"/>
                    <a:pt x="23508" y="591"/>
                  </a:cubicBezTo>
                  <a:cubicBezTo>
                    <a:pt x="23137" y="1144"/>
                    <a:pt x="22469" y="1465"/>
                    <a:pt x="21808" y="1465"/>
                  </a:cubicBezTo>
                  <a:cubicBezTo>
                    <a:pt x="21579" y="1465"/>
                    <a:pt x="21351" y="1426"/>
                    <a:pt x="21137" y="1345"/>
                  </a:cubicBezTo>
                  <a:cubicBezTo>
                    <a:pt x="21245" y="1130"/>
                    <a:pt x="21304" y="895"/>
                    <a:pt x="21284" y="660"/>
                  </a:cubicBezTo>
                  <a:cubicBezTo>
                    <a:pt x="21265" y="473"/>
                    <a:pt x="21206" y="326"/>
                    <a:pt x="21098" y="218"/>
                  </a:cubicBezTo>
                  <a:cubicBezTo>
                    <a:pt x="21014" y="140"/>
                    <a:pt x="20904" y="99"/>
                    <a:pt x="20787" y="99"/>
                  </a:cubicBezTo>
                  <a:cubicBezTo>
                    <a:pt x="20712" y="99"/>
                    <a:pt x="20635" y="116"/>
                    <a:pt x="20559" y="150"/>
                  </a:cubicBezTo>
                  <a:cubicBezTo>
                    <a:pt x="20324" y="268"/>
                    <a:pt x="20167" y="503"/>
                    <a:pt x="20176" y="747"/>
                  </a:cubicBezTo>
                  <a:cubicBezTo>
                    <a:pt x="20196" y="1022"/>
                    <a:pt x="20363" y="1287"/>
                    <a:pt x="20657" y="1472"/>
                  </a:cubicBezTo>
                  <a:cubicBezTo>
                    <a:pt x="20539" y="1600"/>
                    <a:pt x="20392" y="1718"/>
                    <a:pt x="20216" y="1796"/>
                  </a:cubicBezTo>
                  <a:cubicBezTo>
                    <a:pt x="19883" y="1953"/>
                    <a:pt x="19506" y="1997"/>
                    <a:pt x="19173" y="1997"/>
                  </a:cubicBezTo>
                  <a:cubicBezTo>
                    <a:pt x="19006" y="1997"/>
                    <a:pt x="18851" y="1986"/>
                    <a:pt x="18717" y="1973"/>
                  </a:cubicBezTo>
                  <a:cubicBezTo>
                    <a:pt x="18599" y="1962"/>
                    <a:pt x="18491" y="1943"/>
                    <a:pt x="18373" y="1923"/>
                  </a:cubicBezTo>
                  <a:cubicBezTo>
                    <a:pt x="18413" y="1845"/>
                    <a:pt x="18432" y="1757"/>
                    <a:pt x="18452" y="1659"/>
                  </a:cubicBezTo>
                  <a:cubicBezTo>
                    <a:pt x="18491" y="1374"/>
                    <a:pt x="18384" y="1061"/>
                    <a:pt x="18177" y="845"/>
                  </a:cubicBezTo>
                  <a:cubicBezTo>
                    <a:pt x="18015" y="674"/>
                    <a:pt x="17807" y="585"/>
                    <a:pt x="17599" y="585"/>
                  </a:cubicBezTo>
                  <a:cubicBezTo>
                    <a:pt x="17570" y="585"/>
                    <a:pt x="17540" y="587"/>
                    <a:pt x="17511" y="591"/>
                  </a:cubicBezTo>
                  <a:cubicBezTo>
                    <a:pt x="17472" y="601"/>
                    <a:pt x="17443" y="610"/>
                    <a:pt x="17423" y="640"/>
                  </a:cubicBezTo>
                  <a:cubicBezTo>
                    <a:pt x="17276" y="777"/>
                    <a:pt x="17208" y="963"/>
                    <a:pt x="17208" y="1178"/>
                  </a:cubicBezTo>
                  <a:cubicBezTo>
                    <a:pt x="17217" y="1443"/>
                    <a:pt x="17335" y="1708"/>
                    <a:pt x="17531" y="1884"/>
                  </a:cubicBezTo>
                  <a:cubicBezTo>
                    <a:pt x="17629" y="1973"/>
                    <a:pt x="17737" y="2051"/>
                    <a:pt x="17854" y="2100"/>
                  </a:cubicBezTo>
                  <a:cubicBezTo>
                    <a:pt x="17707" y="2237"/>
                    <a:pt x="17521" y="2345"/>
                    <a:pt x="17345" y="2394"/>
                  </a:cubicBezTo>
                  <a:cubicBezTo>
                    <a:pt x="17155" y="2449"/>
                    <a:pt x="16954" y="2470"/>
                    <a:pt x="16750" y="2470"/>
                  </a:cubicBezTo>
                  <a:cubicBezTo>
                    <a:pt x="16523" y="2470"/>
                    <a:pt x="16293" y="2444"/>
                    <a:pt x="16071" y="2413"/>
                  </a:cubicBezTo>
                  <a:cubicBezTo>
                    <a:pt x="15649" y="2365"/>
                    <a:pt x="15209" y="2286"/>
                    <a:pt x="14865" y="2060"/>
                  </a:cubicBezTo>
                  <a:cubicBezTo>
                    <a:pt x="14846" y="2051"/>
                    <a:pt x="14826" y="2031"/>
                    <a:pt x="14817" y="2021"/>
                  </a:cubicBezTo>
                  <a:cubicBezTo>
                    <a:pt x="14915" y="1933"/>
                    <a:pt x="15013" y="1835"/>
                    <a:pt x="15091" y="1727"/>
                  </a:cubicBezTo>
                  <a:cubicBezTo>
                    <a:pt x="15248" y="1512"/>
                    <a:pt x="15326" y="1287"/>
                    <a:pt x="15307" y="1071"/>
                  </a:cubicBezTo>
                  <a:cubicBezTo>
                    <a:pt x="15287" y="787"/>
                    <a:pt x="15081" y="542"/>
                    <a:pt x="14826" y="503"/>
                  </a:cubicBezTo>
                  <a:cubicBezTo>
                    <a:pt x="14799" y="499"/>
                    <a:pt x="14772" y="497"/>
                    <a:pt x="14745" y="497"/>
                  </a:cubicBezTo>
                  <a:cubicBezTo>
                    <a:pt x="14459" y="497"/>
                    <a:pt x="14230" y="731"/>
                    <a:pt x="14140" y="973"/>
                  </a:cubicBezTo>
                  <a:cubicBezTo>
                    <a:pt x="14023" y="1326"/>
                    <a:pt x="14121" y="1688"/>
                    <a:pt x="14317" y="1973"/>
                  </a:cubicBezTo>
                  <a:cubicBezTo>
                    <a:pt x="13983" y="2158"/>
                    <a:pt x="13543" y="2256"/>
                    <a:pt x="13053" y="2256"/>
                  </a:cubicBezTo>
                  <a:lnTo>
                    <a:pt x="13043" y="2256"/>
                  </a:lnTo>
                  <a:cubicBezTo>
                    <a:pt x="12739" y="2256"/>
                    <a:pt x="12484" y="2217"/>
                    <a:pt x="12269" y="2139"/>
                  </a:cubicBezTo>
                  <a:cubicBezTo>
                    <a:pt x="12357" y="1806"/>
                    <a:pt x="12376" y="1463"/>
                    <a:pt x="12347" y="1110"/>
                  </a:cubicBezTo>
                  <a:cubicBezTo>
                    <a:pt x="12308" y="787"/>
                    <a:pt x="12171" y="581"/>
                    <a:pt x="11945" y="522"/>
                  </a:cubicBezTo>
                  <a:cubicBezTo>
                    <a:pt x="11912" y="514"/>
                    <a:pt x="11879" y="510"/>
                    <a:pt x="11847" y="510"/>
                  </a:cubicBezTo>
                  <a:cubicBezTo>
                    <a:pt x="11657" y="510"/>
                    <a:pt x="11479" y="646"/>
                    <a:pt x="11387" y="797"/>
                  </a:cubicBezTo>
                  <a:cubicBezTo>
                    <a:pt x="11093" y="1257"/>
                    <a:pt x="11318" y="1884"/>
                    <a:pt x="11690" y="2188"/>
                  </a:cubicBezTo>
                  <a:cubicBezTo>
                    <a:pt x="11730" y="2217"/>
                    <a:pt x="11759" y="2237"/>
                    <a:pt x="11799" y="2267"/>
                  </a:cubicBezTo>
                  <a:cubicBezTo>
                    <a:pt x="11759" y="2276"/>
                    <a:pt x="11710" y="2276"/>
                    <a:pt x="11671" y="2276"/>
                  </a:cubicBezTo>
                  <a:cubicBezTo>
                    <a:pt x="11555" y="2281"/>
                    <a:pt x="11440" y="2284"/>
                    <a:pt x="11324" y="2284"/>
                  </a:cubicBezTo>
                  <a:cubicBezTo>
                    <a:pt x="11009" y="2284"/>
                    <a:pt x="10696" y="2265"/>
                    <a:pt x="10387" y="2237"/>
                  </a:cubicBezTo>
                  <a:cubicBezTo>
                    <a:pt x="10035" y="2198"/>
                    <a:pt x="9623" y="2119"/>
                    <a:pt x="9319" y="1904"/>
                  </a:cubicBezTo>
                  <a:cubicBezTo>
                    <a:pt x="9486" y="1551"/>
                    <a:pt x="9505" y="1149"/>
                    <a:pt x="9349" y="816"/>
                  </a:cubicBezTo>
                  <a:cubicBezTo>
                    <a:pt x="9319" y="767"/>
                    <a:pt x="9290" y="708"/>
                    <a:pt x="9231" y="660"/>
                  </a:cubicBezTo>
                  <a:cubicBezTo>
                    <a:pt x="9181" y="622"/>
                    <a:pt x="9123" y="604"/>
                    <a:pt x="9064" y="604"/>
                  </a:cubicBezTo>
                  <a:cubicBezTo>
                    <a:pt x="9031" y="604"/>
                    <a:pt x="8998" y="610"/>
                    <a:pt x="8966" y="620"/>
                  </a:cubicBezTo>
                  <a:cubicBezTo>
                    <a:pt x="8820" y="660"/>
                    <a:pt x="8711" y="797"/>
                    <a:pt x="8663" y="914"/>
                  </a:cubicBezTo>
                  <a:cubicBezTo>
                    <a:pt x="8535" y="1287"/>
                    <a:pt x="8672" y="1679"/>
                    <a:pt x="8907" y="1962"/>
                  </a:cubicBezTo>
                  <a:cubicBezTo>
                    <a:pt x="8859" y="2031"/>
                    <a:pt x="8800" y="2100"/>
                    <a:pt x="8731" y="2149"/>
                  </a:cubicBezTo>
                  <a:cubicBezTo>
                    <a:pt x="8496" y="2337"/>
                    <a:pt x="8182" y="2438"/>
                    <a:pt x="7852" y="2438"/>
                  </a:cubicBezTo>
                  <a:cubicBezTo>
                    <a:pt x="7702" y="2438"/>
                    <a:pt x="7549" y="2417"/>
                    <a:pt x="7398" y="2374"/>
                  </a:cubicBezTo>
                  <a:cubicBezTo>
                    <a:pt x="7143" y="2306"/>
                    <a:pt x="6899" y="2149"/>
                    <a:pt x="6712" y="1953"/>
                  </a:cubicBezTo>
                  <a:cubicBezTo>
                    <a:pt x="6958" y="1718"/>
                    <a:pt x="7114" y="1414"/>
                    <a:pt x="7124" y="1100"/>
                  </a:cubicBezTo>
                  <a:cubicBezTo>
                    <a:pt x="7143" y="865"/>
                    <a:pt x="7026" y="610"/>
                    <a:pt x="6860" y="483"/>
                  </a:cubicBezTo>
                  <a:cubicBezTo>
                    <a:pt x="6773" y="416"/>
                    <a:pt x="6677" y="381"/>
                    <a:pt x="6581" y="381"/>
                  </a:cubicBezTo>
                  <a:cubicBezTo>
                    <a:pt x="6537" y="381"/>
                    <a:pt x="6492" y="389"/>
                    <a:pt x="6448" y="405"/>
                  </a:cubicBezTo>
                  <a:cubicBezTo>
                    <a:pt x="6291" y="464"/>
                    <a:pt x="6174" y="601"/>
                    <a:pt x="6105" y="806"/>
                  </a:cubicBezTo>
                  <a:cubicBezTo>
                    <a:pt x="5997" y="1120"/>
                    <a:pt x="6037" y="1472"/>
                    <a:pt x="6203" y="1796"/>
                  </a:cubicBezTo>
                  <a:cubicBezTo>
                    <a:pt x="6222" y="1835"/>
                    <a:pt x="6242" y="1875"/>
                    <a:pt x="6272" y="1904"/>
                  </a:cubicBezTo>
                  <a:cubicBezTo>
                    <a:pt x="6144" y="1982"/>
                    <a:pt x="6017" y="2041"/>
                    <a:pt x="5899" y="2080"/>
                  </a:cubicBezTo>
                  <a:cubicBezTo>
                    <a:pt x="5693" y="2140"/>
                    <a:pt x="5479" y="2162"/>
                    <a:pt x="5266" y="2162"/>
                  </a:cubicBezTo>
                  <a:cubicBezTo>
                    <a:pt x="4952" y="2162"/>
                    <a:pt x="4641" y="2113"/>
                    <a:pt x="4361" y="2060"/>
                  </a:cubicBezTo>
                  <a:cubicBezTo>
                    <a:pt x="4165" y="2021"/>
                    <a:pt x="3988" y="1982"/>
                    <a:pt x="3851" y="1894"/>
                  </a:cubicBezTo>
                  <a:cubicBezTo>
                    <a:pt x="3714" y="1806"/>
                    <a:pt x="3626" y="1679"/>
                    <a:pt x="3577" y="1541"/>
                  </a:cubicBezTo>
                  <a:cubicBezTo>
                    <a:pt x="3822" y="1424"/>
                    <a:pt x="4057" y="1296"/>
                    <a:pt x="4282" y="1139"/>
                  </a:cubicBezTo>
                  <a:cubicBezTo>
                    <a:pt x="4430" y="1051"/>
                    <a:pt x="4567" y="934"/>
                    <a:pt x="4625" y="757"/>
                  </a:cubicBezTo>
                  <a:cubicBezTo>
                    <a:pt x="4694" y="571"/>
                    <a:pt x="4645" y="366"/>
                    <a:pt x="4488" y="209"/>
                  </a:cubicBezTo>
                  <a:cubicBezTo>
                    <a:pt x="4353" y="73"/>
                    <a:pt x="4166" y="0"/>
                    <a:pt x="398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5"/>
            <p:cNvSpPr/>
            <p:nvPr/>
          </p:nvSpPr>
          <p:spPr>
            <a:xfrm>
              <a:off x="3079529" y="5367574"/>
              <a:ext cx="3152676" cy="375696"/>
            </a:xfrm>
            <a:custGeom>
              <a:avLst/>
              <a:gdLst/>
              <a:ahLst/>
              <a:cxnLst/>
              <a:rect l="l" t="t" r="r" b="b"/>
              <a:pathLst>
                <a:path w="23832" h="2840" extrusionOk="0">
                  <a:moveTo>
                    <a:pt x="20794" y="419"/>
                  </a:moveTo>
                  <a:cubicBezTo>
                    <a:pt x="20824" y="419"/>
                    <a:pt x="20863" y="429"/>
                    <a:pt x="20883" y="459"/>
                  </a:cubicBezTo>
                  <a:cubicBezTo>
                    <a:pt x="20941" y="507"/>
                    <a:pt x="20961" y="615"/>
                    <a:pt x="20970" y="684"/>
                  </a:cubicBezTo>
                  <a:cubicBezTo>
                    <a:pt x="20981" y="860"/>
                    <a:pt x="20941" y="1036"/>
                    <a:pt x="20853" y="1203"/>
                  </a:cubicBezTo>
                  <a:cubicBezTo>
                    <a:pt x="20696" y="1115"/>
                    <a:pt x="20520" y="949"/>
                    <a:pt x="20510" y="733"/>
                  </a:cubicBezTo>
                  <a:cubicBezTo>
                    <a:pt x="20500" y="605"/>
                    <a:pt x="20608" y="498"/>
                    <a:pt x="20706" y="448"/>
                  </a:cubicBezTo>
                  <a:cubicBezTo>
                    <a:pt x="20735" y="439"/>
                    <a:pt x="20765" y="419"/>
                    <a:pt x="20794" y="419"/>
                  </a:cubicBezTo>
                  <a:close/>
                  <a:moveTo>
                    <a:pt x="3998" y="321"/>
                  </a:moveTo>
                  <a:cubicBezTo>
                    <a:pt x="4087" y="321"/>
                    <a:pt x="4194" y="370"/>
                    <a:pt x="4263" y="439"/>
                  </a:cubicBezTo>
                  <a:cubicBezTo>
                    <a:pt x="4302" y="478"/>
                    <a:pt x="4361" y="557"/>
                    <a:pt x="4331" y="644"/>
                  </a:cubicBezTo>
                  <a:cubicBezTo>
                    <a:pt x="4302" y="733"/>
                    <a:pt x="4224" y="801"/>
                    <a:pt x="4106" y="880"/>
                  </a:cubicBezTo>
                  <a:cubicBezTo>
                    <a:pt x="3920" y="1007"/>
                    <a:pt x="3714" y="1125"/>
                    <a:pt x="3508" y="1223"/>
                  </a:cubicBezTo>
                  <a:cubicBezTo>
                    <a:pt x="3499" y="1154"/>
                    <a:pt x="3499" y="1086"/>
                    <a:pt x="3508" y="1017"/>
                  </a:cubicBezTo>
                  <a:cubicBezTo>
                    <a:pt x="3518" y="762"/>
                    <a:pt x="3636" y="439"/>
                    <a:pt x="3900" y="341"/>
                  </a:cubicBezTo>
                  <a:cubicBezTo>
                    <a:pt x="3930" y="331"/>
                    <a:pt x="3959" y="321"/>
                    <a:pt x="3998" y="321"/>
                  </a:cubicBezTo>
                  <a:close/>
                  <a:moveTo>
                    <a:pt x="9045" y="929"/>
                  </a:moveTo>
                  <a:cubicBezTo>
                    <a:pt x="9055" y="938"/>
                    <a:pt x="9055" y="949"/>
                    <a:pt x="9055" y="949"/>
                  </a:cubicBezTo>
                  <a:cubicBezTo>
                    <a:pt x="9153" y="1164"/>
                    <a:pt x="9163" y="1409"/>
                    <a:pt x="9084" y="1644"/>
                  </a:cubicBezTo>
                  <a:cubicBezTo>
                    <a:pt x="8967" y="1458"/>
                    <a:pt x="8898" y="1232"/>
                    <a:pt x="8976" y="1027"/>
                  </a:cubicBezTo>
                  <a:cubicBezTo>
                    <a:pt x="8996" y="978"/>
                    <a:pt x="9026" y="949"/>
                    <a:pt x="9045" y="929"/>
                  </a:cubicBezTo>
                  <a:close/>
                  <a:moveTo>
                    <a:pt x="6595" y="703"/>
                  </a:moveTo>
                  <a:cubicBezTo>
                    <a:pt x="6615" y="703"/>
                    <a:pt x="6635" y="713"/>
                    <a:pt x="6664" y="733"/>
                  </a:cubicBezTo>
                  <a:cubicBezTo>
                    <a:pt x="6752" y="801"/>
                    <a:pt x="6820" y="958"/>
                    <a:pt x="6811" y="1086"/>
                  </a:cubicBezTo>
                  <a:cubicBezTo>
                    <a:pt x="6801" y="1321"/>
                    <a:pt x="6683" y="1536"/>
                    <a:pt x="6526" y="1703"/>
                  </a:cubicBezTo>
                  <a:cubicBezTo>
                    <a:pt x="6517" y="1683"/>
                    <a:pt x="6507" y="1663"/>
                    <a:pt x="6497" y="1654"/>
                  </a:cubicBezTo>
                  <a:cubicBezTo>
                    <a:pt x="6409" y="1478"/>
                    <a:pt x="6321" y="1203"/>
                    <a:pt x="6419" y="909"/>
                  </a:cubicBezTo>
                  <a:cubicBezTo>
                    <a:pt x="6448" y="801"/>
                    <a:pt x="6507" y="733"/>
                    <a:pt x="6556" y="713"/>
                  </a:cubicBezTo>
                  <a:cubicBezTo>
                    <a:pt x="6566" y="713"/>
                    <a:pt x="6576" y="703"/>
                    <a:pt x="6595" y="703"/>
                  </a:cubicBezTo>
                  <a:close/>
                  <a:moveTo>
                    <a:pt x="14777" y="821"/>
                  </a:moveTo>
                  <a:cubicBezTo>
                    <a:pt x="14886" y="840"/>
                    <a:pt x="14984" y="958"/>
                    <a:pt x="14993" y="1095"/>
                  </a:cubicBezTo>
                  <a:cubicBezTo>
                    <a:pt x="15003" y="1262"/>
                    <a:pt x="14915" y="1428"/>
                    <a:pt x="14836" y="1536"/>
                  </a:cubicBezTo>
                  <a:cubicBezTo>
                    <a:pt x="14768" y="1634"/>
                    <a:pt x="14690" y="1713"/>
                    <a:pt x="14592" y="1791"/>
                  </a:cubicBezTo>
                  <a:cubicBezTo>
                    <a:pt x="14444" y="1585"/>
                    <a:pt x="14366" y="1321"/>
                    <a:pt x="14454" y="1086"/>
                  </a:cubicBezTo>
                  <a:cubicBezTo>
                    <a:pt x="14503" y="949"/>
                    <a:pt x="14621" y="821"/>
                    <a:pt x="14748" y="821"/>
                  </a:cubicBezTo>
                  <a:close/>
                  <a:moveTo>
                    <a:pt x="17619" y="909"/>
                  </a:moveTo>
                  <a:cubicBezTo>
                    <a:pt x="17776" y="909"/>
                    <a:pt x="17894" y="1007"/>
                    <a:pt x="17952" y="1066"/>
                  </a:cubicBezTo>
                  <a:cubicBezTo>
                    <a:pt x="18090" y="1213"/>
                    <a:pt x="18168" y="1428"/>
                    <a:pt x="18139" y="1615"/>
                  </a:cubicBezTo>
                  <a:cubicBezTo>
                    <a:pt x="18129" y="1693"/>
                    <a:pt x="18100" y="1761"/>
                    <a:pt x="18070" y="1840"/>
                  </a:cubicBezTo>
                  <a:cubicBezTo>
                    <a:pt x="17952" y="1791"/>
                    <a:pt x="17845" y="1732"/>
                    <a:pt x="17756" y="1644"/>
                  </a:cubicBezTo>
                  <a:cubicBezTo>
                    <a:pt x="17619" y="1526"/>
                    <a:pt x="17541" y="1350"/>
                    <a:pt x="17541" y="1173"/>
                  </a:cubicBezTo>
                  <a:cubicBezTo>
                    <a:pt x="17541" y="1095"/>
                    <a:pt x="17551" y="997"/>
                    <a:pt x="17619" y="909"/>
                  </a:cubicBezTo>
                  <a:close/>
                  <a:moveTo>
                    <a:pt x="11857" y="831"/>
                  </a:moveTo>
                  <a:cubicBezTo>
                    <a:pt x="11857" y="831"/>
                    <a:pt x="11867" y="831"/>
                    <a:pt x="11877" y="840"/>
                  </a:cubicBezTo>
                  <a:cubicBezTo>
                    <a:pt x="11965" y="860"/>
                    <a:pt x="12014" y="1017"/>
                    <a:pt x="12024" y="1154"/>
                  </a:cubicBezTo>
                  <a:cubicBezTo>
                    <a:pt x="12063" y="1428"/>
                    <a:pt x="12044" y="1713"/>
                    <a:pt x="11975" y="1997"/>
                  </a:cubicBezTo>
                  <a:cubicBezTo>
                    <a:pt x="11955" y="1977"/>
                    <a:pt x="11926" y="1957"/>
                    <a:pt x="11907" y="1938"/>
                  </a:cubicBezTo>
                  <a:cubicBezTo>
                    <a:pt x="11632" y="1713"/>
                    <a:pt x="11475" y="1271"/>
                    <a:pt x="11661" y="968"/>
                  </a:cubicBezTo>
                  <a:cubicBezTo>
                    <a:pt x="11711" y="899"/>
                    <a:pt x="11789" y="831"/>
                    <a:pt x="11857" y="831"/>
                  </a:cubicBezTo>
                  <a:close/>
                  <a:moveTo>
                    <a:pt x="3995" y="1"/>
                  </a:moveTo>
                  <a:cubicBezTo>
                    <a:pt x="3927" y="1"/>
                    <a:pt x="3858" y="12"/>
                    <a:pt x="3793" y="37"/>
                  </a:cubicBezTo>
                  <a:cubicBezTo>
                    <a:pt x="3381" y="184"/>
                    <a:pt x="3205" y="625"/>
                    <a:pt x="3185" y="997"/>
                  </a:cubicBezTo>
                  <a:cubicBezTo>
                    <a:pt x="3175" y="1105"/>
                    <a:pt x="3175" y="1232"/>
                    <a:pt x="3195" y="1350"/>
                  </a:cubicBezTo>
                  <a:cubicBezTo>
                    <a:pt x="2649" y="1561"/>
                    <a:pt x="2066" y="1669"/>
                    <a:pt x="1482" y="1669"/>
                  </a:cubicBezTo>
                  <a:cubicBezTo>
                    <a:pt x="1060" y="1669"/>
                    <a:pt x="637" y="1612"/>
                    <a:pt x="226" y="1497"/>
                  </a:cubicBezTo>
                  <a:cubicBezTo>
                    <a:pt x="208" y="1491"/>
                    <a:pt x="191" y="1489"/>
                    <a:pt x="174" y="1489"/>
                  </a:cubicBezTo>
                  <a:cubicBezTo>
                    <a:pt x="105" y="1489"/>
                    <a:pt x="46" y="1534"/>
                    <a:pt x="30" y="1605"/>
                  </a:cubicBezTo>
                  <a:cubicBezTo>
                    <a:pt x="0" y="1693"/>
                    <a:pt x="50" y="1781"/>
                    <a:pt x="137" y="1811"/>
                  </a:cubicBezTo>
                  <a:cubicBezTo>
                    <a:pt x="574" y="1935"/>
                    <a:pt x="1026" y="1997"/>
                    <a:pt x="1479" y="1997"/>
                  </a:cubicBezTo>
                  <a:cubicBezTo>
                    <a:pt x="2093" y="1997"/>
                    <a:pt x="2708" y="1884"/>
                    <a:pt x="3283" y="1663"/>
                  </a:cubicBezTo>
                  <a:cubicBezTo>
                    <a:pt x="3362" y="1859"/>
                    <a:pt x="3489" y="2036"/>
                    <a:pt x="3675" y="2164"/>
                  </a:cubicBezTo>
                  <a:cubicBezTo>
                    <a:pt x="3871" y="2291"/>
                    <a:pt x="4087" y="2330"/>
                    <a:pt x="4302" y="2379"/>
                  </a:cubicBezTo>
                  <a:cubicBezTo>
                    <a:pt x="4622" y="2435"/>
                    <a:pt x="4951" y="2482"/>
                    <a:pt x="5277" y="2482"/>
                  </a:cubicBezTo>
                  <a:cubicBezTo>
                    <a:pt x="5521" y="2482"/>
                    <a:pt x="5763" y="2456"/>
                    <a:pt x="5997" y="2389"/>
                  </a:cubicBezTo>
                  <a:cubicBezTo>
                    <a:pt x="6164" y="2330"/>
                    <a:pt x="6330" y="2262"/>
                    <a:pt x="6468" y="2164"/>
                  </a:cubicBezTo>
                  <a:cubicBezTo>
                    <a:pt x="6703" y="2408"/>
                    <a:pt x="6997" y="2595"/>
                    <a:pt x="7321" y="2683"/>
                  </a:cubicBezTo>
                  <a:cubicBezTo>
                    <a:pt x="7500" y="2734"/>
                    <a:pt x="7683" y="2760"/>
                    <a:pt x="7863" y="2760"/>
                  </a:cubicBezTo>
                  <a:cubicBezTo>
                    <a:pt x="8263" y="2760"/>
                    <a:pt x="8647" y="2635"/>
                    <a:pt x="8937" y="2399"/>
                  </a:cubicBezTo>
                  <a:cubicBezTo>
                    <a:pt x="9015" y="2340"/>
                    <a:pt x="9094" y="2262"/>
                    <a:pt x="9153" y="2183"/>
                  </a:cubicBezTo>
                  <a:cubicBezTo>
                    <a:pt x="9192" y="2203"/>
                    <a:pt x="9222" y="2232"/>
                    <a:pt x="9261" y="2251"/>
                  </a:cubicBezTo>
                  <a:cubicBezTo>
                    <a:pt x="9564" y="2487"/>
                    <a:pt x="9917" y="2741"/>
                    <a:pt x="10309" y="2791"/>
                  </a:cubicBezTo>
                  <a:cubicBezTo>
                    <a:pt x="10358" y="2800"/>
                    <a:pt x="10544" y="2839"/>
                    <a:pt x="10829" y="2839"/>
                  </a:cubicBezTo>
                  <a:cubicBezTo>
                    <a:pt x="10985" y="2839"/>
                    <a:pt x="11171" y="2830"/>
                    <a:pt x="11377" y="2791"/>
                  </a:cubicBezTo>
                  <a:cubicBezTo>
                    <a:pt x="11495" y="2771"/>
                    <a:pt x="11985" y="2575"/>
                    <a:pt x="12103" y="2477"/>
                  </a:cubicBezTo>
                  <a:cubicBezTo>
                    <a:pt x="12112" y="2458"/>
                    <a:pt x="12132" y="2447"/>
                    <a:pt x="12142" y="2438"/>
                  </a:cubicBezTo>
                  <a:cubicBezTo>
                    <a:pt x="12397" y="2536"/>
                    <a:pt x="12700" y="2575"/>
                    <a:pt x="13053" y="2575"/>
                  </a:cubicBezTo>
                  <a:cubicBezTo>
                    <a:pt x="13631" y="2575"/>
                    <a:pt x="14150" y="2447"/>
                    <a:pt x="14542" y="2212"/>
                  </a:cubicBezTo>
                  <a:lnTo>
                    <a:pt x="14690" y="2330"/>
                  </a:lnTo>
                  <a:cubicBezTo>
                    <a:pt x="15091" y="2595"/>
                    <a:pt x="15571" y="2683"/>
                    <a:pt x="16042" y="2741"/>
                  </a:cubicBezTo>
                  <a:cubicBezTo>
                    <a:pt x="16273" y="2767"/>
                    <a:pt x="16514" y="2792"/>
                    <a:pt x="16756" y="2792"/>
                  </a:cubicBezTo>
                  <a:cubicBezTo>
                    <a:pt x="16987" y="2792"/>
                    <a:pt x="17218" y="2769"/>
                    <a:pt x="17443" y="2702"/>
                  </a:cubicBezTo>
                  <a:cubicBezTo>
                    <a:pt x="17756" y="2614"/>
                    <a:pt x="18021" y="2438"/>
                    <a:pt x="18198" y="2212"/>
                  </a:cubicBezTo>
                  <a:cubicBezTo>
                    <a:pt x="18364" y="2262"/>
                    <a:pt x="18531" y="2281"/>
                    <a:pt x="18688" y="2291"/>
                  </a:cubicBezTo>
                  <a:cubicBezTo>
                    <a:pt x="18837" y="2307"/>
                    <a:pt x="19011" y="2321"/>
                    <a:pt x="19198" y="2321"/>
                  </a:cubicBezTo>
                  <a:cubicBezTo>
                    <a:pt x="19564" y="2321"/>
                    <a:pt x="19981" y="2270"/>
                    <a:pt x="20363" y="2095"/>
                  </a:cubicBezTo>
                  <a:cubicBezTo>
                    <a:pt x="20598" y="1977"/>
                    <a:pt x="20804" y="1820"/>
                    <a:pt x="20961" y="1624"/>
                  </a:cubicBezTo>
                  <a:cubicBezTo>
                    <a:pt x="21228" y="1734"/>
                    <a:pt x="21515" y="1786"/>
                    <a:pt x="21804" y="1786"/>
                  </a:cubicBezTo>
                  <a:cubicBezTo>
                    <a:pt x="22575" y="1786"/>
                    <a:pt x="23355" y="1414"/>
                    <a:pt x="23783" y="772"/>
                  </a:cubicBezTo>
                  <a:cubicBezTo>
                    <a:pt x="23832" y="694"/>
                    <a:pt x="23812" y="596"/>
                    <a:pt x="23744" y="546"/>
                  </a:cubicBezTo>
                  <a:cubicBezTo>
                    <a:pt x="23715" y="528"/>
                    <a:pt x="23682" y="519"/>
                    <a:pt x="23651" y="519"/>
                  </a:cubicBezTo>
                  <a:cubicBezTo>
                    <a:pt x="23599" y="519"/>
                    <a:pt x="23549" y="543"/>
                    <a:pt x="23518" y="586"/>
                  </a:cubicBezTo>
                  <a:cubicBezTo>
                    <a:pt x="23146" y="1141"/>
                    <a:pt x="22473" y="1467"/>
                    <a:pt x="21806" y="1467"/>
                  </a:cubicBezTo>
                  <a:cubicBezTo>
                    <a:pt x="21579" y="1467"/>
                    <a:pt x="21352" y="1430"/>
                    <a:pt x="21137" y="1350"/>
                  </a:cubicBezTo>
                  <a:cubicBezTo>
                    <a:pt x="21255" y="1134"/>
                    <a:pt x="21304" y="890"/>
                    <a:pt x="21294" y="655"/>
                  </a:cubicBezTo>
                  <a:cubicBezTo>
                    <a:pt x="21275" y="468"/>
                    <a:pt x="21216" y="321"/>
                    <a:pt x="21108" y="223"/>
                  </a:cubicBezTo>
                  <a:cubicBezTo>
                    <a:pt x="21020" y="141"/>
                    <a:pt x="20914" y="101"/>
                    <a:pt x="20802" y="101"/>
                  </a:cubicBezTo>
                  <a:cubicBezTo>
                    <a:pt x="20726" y="101"/>
                    <a:pt x="20648" y="119"/>
                    <a:pt x="20569" y="154"/>
                  </a:cubicBezTo>
                  <a:cubicBezTo>
                    <a:pt x="20334" y="263"/>
                    <a:pt x="20177" y="507"/>
                    <a:pt x="20187" y="742"/>
                  </a:cubicBezTo>
                  <a:cubicBezTo>
                    <a:pt x="20197" y="1017"/>
                    <a:pt x="20373" y="1282"/>
                    <a:pt x="20667" y="1478"/>
                  </a:cubicBezTo>
                  <a:cubicBezTo>
                    <a:pt x="20539" y="1605"/>
                    <a:pt x="20393" y="1713"/>
                    <a:pt x="20226" y="1801"/>
                  </a:cubicBezTo>
                  <a:cubicBezTo>
                    <a:pt x="19904" y="1952"/>
                    <a:pt x="19540" y="1994"/>
                    <a:pt x="19212" y="1994"/>
                  </a:cubicBezTo>
                  <a:cubicBezTo>
                    <a:pt x="19032" y="1994"/>
                    <a:pt x="18863" y="1982"/>
                    <a:pt x="18717" y="1968"/>
                  </a:cubicBezTo>
                  <a:cubicBezTo>
                    <a:pt x="18609" y="1957"/>
                    <a:pt x="18492" y="1948"/>
                    <a:pt x="18383" y="1928"/>
                  </a:cubicBezTo>
                  <a:cubicBezTo>
                    <a:pt x="18413" y="1840"/>
                    <a:pt x="18442" y="1752"/>
                    <a:pt x="18452" y="1663"/>
                  </a:cubicBezTo>
                  <a:cubicBezTo>
                    <a:pt x="18501" y="1380"/>
                    <a:pt x="18394" y="1066"/>
                    <a:pt x="18178" y="840"/>
                  </a:cubicBezTo>
                  <a:cubicBezTo>
                    <a:pt x="18015" y="678"/>
                    <a:pt x="17815" y="590"/>
                    <a:pt x="17611" y="590"/>
                  </a:cubicBezTo>
                  <a:cubicBezTo>
                    <a:pt x="17581" y="590"/>
                    <a:pt x="17551" y="592"/>
                    <a:pt x="17521" y="596"/>
                  </a:cubicBezTo>
                  <a:cubicBezTo>
                    <a:pt x="17482" y="596"/>
                    <a:pt x="17453" y="615"/>
                    <a:pt x="17423" y="635"/>
                  </a:cubicBezTo>
                  <a:cubicBezTo>
                    <a:pt x="17286" y="772"/>
                    <a:pt x="17208" y="968"/>
                    <a:pt x="17218" y="1184"/>
                  </a:cubicBezTo>
                  <a:cubicBezTo>
                    <a:pt x="17218" y="1438"/>
                    <a:pt x="17345" y="1713"/>
                    <a:pt x="17531" y="1889"/>
                  </a:cubicBezTo>
                  <a:cubicBezTo>
                    <a:pt x="17639" y="1977"/>
                    <a:pt x="17747" y="2046"/>
                    <a:pt x="17865" y="2105"/>
                  </a:cubicBezTo>
                  <a:cubicBezTo>
                    <a:pt x="17717" y="2242"/>
                    <a:pt x="17531" y="2340"/>
                    <a:pt x="17355" y="2389"/>
                  </a:cubicBezTo>
                  <a:cubicBezTo>
                    <a:pt x="17165" y="2449"/>
                    <a:pt x="16964" y="2470"/>
                    <a:pt x="16760" y="2470"/>
                  </a:cubicBezTo>
                  <a:cubicBezTo>
                    <a:pt x="16533" y="2470"/>
                    <a:pt x="16303" y="2444"/>
                    <a:pt x="16081" y="2418"/>
                  </a:cubicBezTo>
                  <a:cubicBezTo>
                    <a:pt x="15650" y="2360"/>
                    <a:pt x="15209" y="2291"/>
                    <a:pt x="14866" y="2055"/>
                  </a:cubicBezTo>
                  <a:cubicBezTo>
                    <a:pt x="14856" y="2046"/>
                    <a:pt x="14836" y="2036"/>
                    <a:pt x="14817" y="2026"/>
                  </a:cubicBezTo>
                  <a:cubicBezTo>
                    <a:pt x="14925" y="1938"/>
                    <a:pt x="15013" y="1840"/>
                    <a:pt x="15091" y="1732"/>
                  </a:cubicBezTo>
                  <a:cubicBezTo>
                    <a:pt x="15258" y="1517"/>
                    <a:pt x="15336" y="1282"/>
                    <a:pt x="15317" y="1075"/>
                  </a:cubicBezTo>
                  <a:cubicBezTo>
                    <a:pt x="15297" y="782"/>
                    <a:pt x="15082" y="537"/>
                    <a:pt x="14827" y="498"/>
                  </a:cubicBezTo>
                  <a:cubicBezTo>
                    <a:pt x="14801" y="494"/>
                    <a:pt x="14776" y="492"/>
                    <a:pt x="14751" y="492"/>
                  </a:cubicBezTo>
                  <a:cubicBezTo>
                    <a:pt x="14469" y="492"/>
                    <a:pt x="14232" y="735"/>
                    <a:pt x="14150" y="978"/>
                  </a:cubicBezTo>
                  <a:cubicBezTo>
                    <a:pt x="14023" y="1321"/>
                    <a:pt x="14131" y="1683"/>
                    <a:pt x="14327" y="1968"/>
                  </a:cubicBezTo>
                  <a:cubicBezTo>
                    <a:pt x="13984" y="2153"/>
                    <a:pt x="13553" y="2251"/>
                    <a:pt x="13053" y="2251"/>
                  </a:cubicBezTo>
                  <a:cubicBezTo>
                    <a:pt x="12749" y="2251"/>
                    <a:pt x="12484" y="2222"/>
                    <a:pt x="12279" y="2144"/>
                  </a:cubicBezTo>
                  <a:cubicBezTo>
                    <a:pt x="12357" y="1801"/>
                    <a:pt x="12386" y="1458"/>
                    <a:pt x="12347" y="1115"/>
                  </a:cubicBezTo>
                  <a:cubicBezTo>
                    <a:pt x="12318" y="792"/>
                    <a:pt x="12171" y="576"/>
                    <a:pt x="11955" y="527"/>
                  </a:cubicBezTo>
                  <a:cubicBezTo>
                    <a:pt x="11919" y="518"/>
                    <a:pt x="11884" y="514"/>
                    <a:pt x="11849" y="514"/>
                  </a:cubicBezTo>
                  <a:cubicBezTo>
                    <a:pt x="11657" y="514"/>
                    <a:pt x="11488" y="642"/>
                    <a:pt x="11397" y="792"/>
                  </a:cubicBezTo>
                  <a:cubicBezTo>
                    <a:pt x="11093" y="1262"/>
                    <a:pt x="11319" y="1879"/>
                    <a:pt x="11700" y="2193"/>
                  </a:cubicBezTo>
                  <a:cubicBezTo>
                    <a:pt x="11740" y="2222"/>
                    <a:pt x="11779" y="2242"/>
                    <a:pt x="11818" y="2271"/>
                  </a:cubicBezTo>
                  <a:cubicBezTo>
                    <a:pt x="11671" y="2349"/>
                    <a:pt x="11387" y="2458"/>
                    <a:pt x="11319" y="2477"/>
                  </a:cubicBezTo>
                  <a:cubicBezTo>
                    <a:pt x="11139" y="2506"/>
                    <a:pt x="10974" y="2516"/>
                    <a:pt x="10835" y="2516"/>
                  </a:cubicBezTo>
                  <a:cubicBezTo>
                    <a:pt x="10555" y="2516"/>
                    <a:pt x="10375" y="2477"/>
                    <a:pt x="10368" y="2477"/>
                  </a:cubicBezTo>
                  <a:cubicBezTo>
                    <a:pt x="10368" y="2477"/>
                    <a:pt x="10358" y="2467"/>
                    <a:pt x="10348" y="2467"/>
                  </a:cubicBezTo>
                  <a:cubicBezTo>
                    <a:pt x="10045" y="2438"/>
                    <a:pt x="9731" y="2203"/>
                    <a:pt x="9457" y="1997"/>
                  </a:cubicBezTo>
                  <a:cubicBezTo>
                    <a:pt x="9407" y="1968"/>
                    <a:pt x="9368" y="1938"/>
                    <a:pt x="9329" y="1909"/>
                  </a:cubicBezTo>
                  <a:cubicBezTo>
                    <a:pt x="9496" y="1556"/>
                    <a:pt x="9505" y="1154"/>
                    <a:pt x="9349" y="811"/>
                  </a:cubicBezTo>
                  <a:cubicBezTo>
                    <a:pt x="9329" y="762"/>
                    <a:pt x="9290" y="703"/>
                    <a:pt x="9231" y="664"/>
                  </a:cubicBezTo>
                  <a:cubicBezTo>
                    <a:pt x="9184" y="623"/>
                    <a:pt x="9123" y="602"/>
                    <a:pt x="9058" y="602"/>
                  </a:cubicBezTo>
                  <a:cubicBezTo>
                    <a:pt x="9028" y="602"/>
                    <a:pt x="8997" y="606"/>
                    <a:pt x="8967" y="615"/>
                  </a:cubicBezTo>
                  <a:cubicBezTo>
                    <a:pt x="8819" y="664"/>
                    <a:pt x="8712" y="801"/>
                    <a:pt x="8673" y="919"/>
                  </a:cubicBezTo>
                  <a:cubicBezTo>
                    <a:pt x="8536" y="1291"/>
                    <a:pt x="8673" y="1683"/>
                    <a:pt x="8917" y="1957"/>
                  </a:cubicBezTo>
                  <a:cubicBezTo>
                    <a:pt x="8869" y="2036"/>
                    <a:pt x="8800" y="2095"/>
                    <a:pt x="8732" y="2153"/>
                  </a:cubicBezTo>
                  <a:cubicBezTo>
                    <a:pt x="8504" y="2335"/>
                    <a:pt x="8193" y="2433"/>
                    <a:pt x="7862" y="2433"/>
                  </a:cubicBezTo>
                  <a:cubicBezTo>
                    <a:pt x="7710" y="2433"/>
                    <a:pt x="7554" y="2412"/>
                    <a:pt x="7399" y="2369"/>
                  </a:cubicBezTo>
                  <a:cubicBezTo>
                    <a:pt x="7144" y="2301"/>
                    <a:pt x="6909" y="2153"/>
                    <a:pt x="6722" y="1957"/>
                  </a:cubicBezTo>
                  <a:cubicBezTo>
                    <a:pt x="6968" y="1722"/>
                    <a:pt x="7114" y="1419"/>
                    <a:pt x="7134" y="1105"/>
                  </a:cubicBezTo>
                  <a:cubicBezTo>
                    <a:pt x="7144" y="870"/>
                    <a:pt x="7036" y="615"/>
                    <a:pt x="6860" y="478"/>
                  </a:cubicBezTo>
                  <a:cubicBezTo>
                    <a:pt x="6783" y="414"/>
                    <a:pt x="6694" y="384"/>
                    <a:pt x="6603" y="384"/>
                  </a:cubicBezTo>
                  <a:cubicBezTo>
                    <a:pt x="6555" y="384"/>
                    <a:pt x="6506" y="392"/>
                    <a:pt x="6458" y="409"/>
                  </a:cubicBezTo>
                  <a:cubicBezTo>
                    <a:pt x="6301" y="459"/>
                    <a:pt x="6174" y="596"/>
                    <a:pt x="6105" y="801"/>
                  </a:cubicBezTo>
                  <a:cubicBezTo>
                    <a:pt x="5997" y="1125"/>
                    <a:pt x="6036" y="1467"/>
                    <a:pt x="6213" y="1801"/>
                  </a:cubicBezTo>
                  <a:cubicBezTo>
                    <a:pt x="6232" y="1840"/>
                    <a:pt x="6252" y="1870"/>
                    <a:pt x="6272" y="1909"/>
                  </a:cubicBezTo>
                  <a:cubicBezTo>
                    <a:pt x="6154" y="1977"/>
                    <a:pt x="6027" y="2036"/>
                    <a:pt x="5899" y="2075"/>
                  </a:cubicBezTo>
                  <a:cubicBezTo>
                    <a:pt x="5697" y="2135"/>
                    <a:pt x="5486" y="2157"/>
                    <a:pt x="5273" y="2157"/>
                  </a:cubicBezTo>
                  <a:cubicBezTo>
                    <a:pt x="4961" y="2157"/>
                    <a:pt x="4647" y="2108"/>
                    <a:pt x="4361" y="2055"/>
                  </a:cubicBezTo>
                  <a:cubicBezTo>
                    <a:pt x="4165" y="2016"/>
                    <a:pt x="3998" y="1987"/>
                    <a:pt x="3852" y="1889"/>
                  </a:cubicBezTo>
                  <a:cubicBezTo>
                    <a:pt x="3724" y="1811"/>
                    <a:pt x="3636" y="1683"/>
                    <a:pt x="3577" y="1536"/>
                  </a:cubicBezTo>
                  <a:cubicBezTo>
                    <a:pt x="3822" y="1428"/>
                    <a:pt x="4067" y="1301"/>
                    <a:pt x="4292" y="1144"/>
                  </a:cubicBezTo>
                  <a:cubicBezTo>
                    <a:pt x="4429" y="1046"/>
                    <a:pt x="4577" y="929"/>
                    <a:pt x="4636" y="762"/>
                  </a:cubicBezTo>
                  <a:cubicBezTo>
                    <a:pt x="4704" y="576"/>
                    <a:pt x="4645" y="370"/>
                    <a:pt x="4498" y="213"/>
                  </a:cubicBezTo>
                  <a:cubicBezTo>
                    <a:pt x="4357" y="79"/>
                    <a:pt x="4174" y="1"/>
                    <a:pt x="39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5"/>
            <p:cNvSpPr/>
            <p:nvPr/>
          </p:nvSpPr>
          <p:spPr>
            <a:xfrm>
              <a:off x="4495890" y="1214405"/>
              <a:ext cx="53972" cy="54295"/>
            </a:xfrm>
            <a:custGeom>
              <a:avLst/>
              <a:gdLst/>
              <a:ahLst/>
              <a:cxnLst/>
              <a:rect l="l" t="t" r="r" b="b"/>
              <a:pathLst>
                <a:path w="334" h="336" extrusionOk="0">
                  <a:moveTo>
                    <a:pt x="163" y="0"/>
                  </a:moveTo>
                  <a:cubicBezTo>
                    <a:pt x="154" y="0"/>
                    <a:pt x="146" y="1"/>
                    <a:pt x="138" y="3"/>
                  </a:cubicBezTo>
                  <a:cubicBezTo>
                    <a:pt x="118" y="3"/>
                    <a:pt x="108" y="13"/>
                    <a:pt x="99" y="13"/>
                  </a:cubicBezTo>
                  <a:cubicBezTo>
                    <a:pt x="88" y="13"/>
                    <a:pt x="79" y="22"/>
                    <a:pt x="69" y="33"/>
                  </a:cubicBezTo>
                  <a:cubicBezTo>
                    <a:pt x="59" y="33"/>
                    <a:pt x="49" y="42"/>
                    <a:pt x="49" y="52"/>
                  </a:cubicBezTo>
                  <a:cubicBezTo>
                    <a:pt x="40" y="62"/>
                    <a:pt x="30" y="62"/>
                    <a:pt x="20" y="72"/>
                  </a:cubicBezTo>
                  <a:cubicBezTo>
                    <a:pt x="20" y="81"/>
                    <a:pt x="10" y="91"/>
                    <a:pt x="10" y="101"/>
                  </a:cubicBezTo>
                  <a:cubicBezTo>
                    <a:pt x="1" y="111"/>
                    <a:pt x="1" y="131"/>
                    <a:pt x="1" y="140"/>
                  </a:cubicBezTo>
                  <a:lnTo>
                    <a:pt x="1" y="170"/>
                  </a:lnTo>
                  <a:cubicBezTo>
                    <a:pt x="1" y="218"/>
                    <a:pt x="10" y="258"/>
                    <a:pt x="49" y="287"/>
                  </a:cubicBezTo>
                  <a:cubicBezTo>
                    <a:pt x="49" y="297"/>
                    <a:pt x="59" y="307"/>
                    <a:pt x="69" y="307"/>
                  </a:cubicBezTo>
                  <a:cubicBezTo>
                    <a:pt x="79" y="316"/>
                    <a:pt x="88" y="327"/>
                    <a:pt x="99" y="327"/>
                  </a:cubicBezTo>
                  <a:cubicBezTo>
                    <a:pt x="108" y="327"/>
                    <a:pt x="118" y="336"/>
                    <a:pt x="138" y="336"/>
                  </a:cubicBezTo>
                  <a:lnTo>
                    <a:pt x="197" y="336"/>
                  </a:lnTo>
                  <a:cubicBezTo>
                    <a:pt x="206" y="336"/>
                    <a:pt x="216" y="327"/>
                    <a:pt x="226" y="327"/>
                  </a:cubicBezTo>
                  <a:cubicBezTo>
                    <a:pt x="245" y="327"/>
                    <a:pt x="255" y="316"/>
                    <a:pt x="255" y="307"/>
                  </a:cubicBezTo>
                  <a:cubicBezTo>
                    <a:pt x="265" y="307"/>
                    <a:pt x="275" y="297"/>
                    <a:pt x="284" y="287"/>
                  </a:cubicBezTo>
                  <a:cubicBezTo>
                    <a:pt x="314" y="258"/>
                    <a:pt x="334" y="218"/>
                    <a:pt x="334" y="170"/>
                  </a:cubicBezTo>
                  <a:lnTo>
                    <a:pt x="334" y="140"/>
                  </a:lnTo>
                  <a:cubicBezTo>
                    <a:pt x="334" y="131"/>
                    <a:pt x="324" y="111"/>
                    <a:pt x="324" y="101"/>
                  </a:cubicBezTo>
                  <a:cubicBezTo>
                    <a:pt x="314" y="91"/>
                    <a:pt x="314" y="81"/>
                    <a:pt x="304" y="72"/>
                  </a:cubicBezTo>
                  <a:cubicBezTo>
                    <a:pt x="304" y="62"/>
                    <a:pt x="295" y="62"/>
                    <a:pt x="284" y="52"/>
                  </a:cubicBezTo>
                  <a:cubicBezTo>
                    <a:pt x="252" y="19"/>
                    <a:pt x="206" y="0"/>
                    <a:pt x="16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5"/>
            <p:cNvSpPr/>
            <p:nvPr/>
          </p:nvSpPr>
          <p:spPr>
            <a:xfrm>
              <a:off x="4478438" y="419855"/>
              <a:ext cx="66738" cy="717471"/>
            </a:xfrm>
            <a:custGeom>
              <a:avLst/>
              <a:gdLst/>
              <a:ahLst/>
              <a:cxnLst/>
              <a:rect l="l" t="t" r="r" b="b"/>
              <a:pathLst>
                <a:path w="413" h="4440" extrusionOk="0">
                  <a:moveTo>
                    <a:pt x="187" y="1"/>
                  </a:moveTo>
                  <a:cubicBezTo>
                    <a:pt x="89" y="1"/>
                    <a:pt x="11" y="79"/>
                    <a:pt x="11" y="177"/>
                  </a:cubicBezTo>
                  <a:cubicBezTo>
                    <a:pt x="11" y="266"/>
                    <a:pt x="89" y="344"/>
                    <a:pt x="177" y="344"/>
                  </a:cubicBezTo>
                  <a:cubicBezTo>
                    <a:pt x="275" y="344"/>
                    <a:pt x="353" y="266"/>
                    <a:pt x="353" y="177"/>
                  </a:cubicBezTo>
                  <a:cubicBezTo>
                    <a:pt x="353" y="79"/>
                    <a:pt x="275" y="11"/>
                    <a:pt x="187" y="1"/>
                  </a:cubicBezTo>
                  <a:close/>
                  <a:moveTo>
                    <a:pt x="177" y="824"/>
                  </a:moveTo>
                  <a:cubicBezTo>
                    <a:pt x="79" y="824"/>
                    <a:pt x="0" y="902"/>
                    <a:pt x="0" y="991"/>
                  </a:cubicBezTo>
                  <a:cubicBezTo>
                    <a:pt x="0" y="1089"/>
                    <a:pt x="79" y="1167"/>
                    <a:pt x="177" y="1167"/>
                  </a:cubicBezTo>
                  <a:cubicBezTo>
                    <a:pt x="265" y="1167"/>
                    <a:pt x="344" y="1089"/>
                    <a:pt x="344" y="991"/>
                  </a:cubicBezTo>
                  <a:cubicBezTo>
                    <a:pt x="344" y="902"/>
                    <a:pt x="265" y="824"/>
                    <a:pt x="177" y="824"/>
                  </a:cubicBezTo>
                  <a:close/>
                  <a:moveTo>
                    <a:pt x="177" y="1647"/>
                  </a:moveTo>
                  <a:cubicBezTo>
                    <a:pt x="79" y="1647"/>
                    <a:pt x="11" y="1716"/>
                    <a:pt x="11" y="1814"/>
                  </a:cubicBezTo>
                  <a:cubicBezTo>
                    <a:pt x="11" y="1912"/>
                    <a:pt x="79" y="1980"/>
                    <a:pt x="177" y="1980"/>
                  </a:cubicBezTo>
                  <a:cubicBezTo>
                    <a:pt x="275" y="1980"/>
                    <a:pt x="344" y="1902"/>
                    <a:pt x="344" y="1814"/>
                  </a:cubicBezTo>
                  <a:cubicBezTo>
                    <a:pt x="344" y="1716"/>
                    <a:pt x="265" y="1647"/>
                    <a:pt x="177" y="1647"/>
                  </a:cubicBezTo>
                  <a:close/>
                  <a:moveTo>
                    <a:pt x="187" y="2461"/>
                  </a:moveTo>
                  <a:cubicBezTo>
                    <a:pt x="89" y="2461"/>
                    <a:pt x="20" y="2539"/>
                    <a:pt x="20" y="2637"/>
                  </a:cubicBezTo>
                  <a:cubicBezTo>
                    <a:pt x="20" y="2725"/>
                    <a:pt x="98" y="2803"/>
                    <a:pt x="187" y="2803"/>
                  </a:cubicBezTo>
                  <a:cubicBezTo>
                    <a:pt x="285" y="2803"/>
                    <a:pt x="363" y="2725"/>
                    <a:pt x="353" y="2627"/>
                  </a:cubicBezTo>
                  <a:cubicBezTo>
                    <a:pt x="353" y="2539"/>
                    <a:pt x="275" y="2461"/>
                    <a:pt x="187" y="2461"/>
                  </a:cubicBezTo>
                  <a:close/>
                  <a:moveTo>
                    <a:pt x="222" y="3283"/>
                  </a:moveTo>
                  <a:cubicBezTo>
                    <a:pt x="217" y="3283"/>
                    <a:pt x="212" y="3283"/>
                    <a:pt x="207" y="3284"/>
                  </a:cubicBezTo>
                  <a:cubicBezTo>
                    <a:pt x="109" y="3284"/>
                    <a:pt x="40" y="3362"/>
                    <a:pt x="40" y="3460"/>
                  </a:cubicBezTo>
                  <a:cubicBezTo>
                    <a:pt x="40" y="3548"/>
                    <a:pt x="118" y="3617"/>
                    <a:pt x="207" y="3617"/>
                  </a:cubicBezTo>
                  <a:lnTo>
                    <a:pt x="216" y="3617"/>
                  </a:lnTo>
                  <a:cubicBezTo>
                    <a:pt x="305" y="3617"/>
                    <a:pt x="383" y="3538"/>
                    <a:pt x="373" y="3450"/>
                  </a:cubicBezTo>
                  <a:cubicBezTo>
                    <a:pt x="373" y="3358"/>
                    <a:pt x="303" y="3283"/>
                    <a:pt x="222" y="3283"/>
                  </a:cubicBezTo>
                  <a:close/>
                  <a:moveTo>
                    <a:pt x="226" y="4097"/>
                  </a:moveTo>
                  <a:cubicBezTo>
                    <a:pt x="138" y="4107"/>
                    <a:pt x="59" y="4185"/>
                    <a:pt x="69" y="4273"/>
                  </a:cubicBezTo>
                  <a:cubicBezTo>
                    <a:pt x="69" y="4371"/>
                    <a:pt x="148" y="4440"/>
                    <a:pt x="236" y="4440"/>
                  </a:cubicBezTo>
                  <a:lnTo>
                    <a:pt x="246" y="4440"/>
                  </a:lnTo>
                  <a:cubicBezTo>
                    <a:pt x="334" y="4440"/>
                    <a:pt x="412" y="4351"/>
                    <a:pt x="403" y="4264"/>
                  </a:cubicBezTo>
                  <a:cubicBezTo>
                    <a:pt x="403" y="4166"/>
                    <a:pt x="324" y="4097"/>
                    <a:pt x="226" y="4097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5"/>
            <p:cNvSpPr/>
            <p:nvPr/>
          </p:nvSpPr>
          <p:spPr>
            <a:xfrm>
              <a:off x="4483286" y="287996"/>
              <a:ext cx="53972" cy="56073"/>
            </a:xfrm>
            <a:custGeom>
              <a:avLst/>
              <a:gdLst/>
              <a:ahLst/>
              <a:cxnLst/>
              <a:rect l="l" t="t" r="r" b="b"/>
              <a:pathLst>
                <a:path w="334" h="347" extrusionOk="0">
                  <a:moveTo>
                    <a:pt x="169" y="1"/>
                  </a:moveTo>
                  <a:cubicBezTo>
                    <a:pt x="127" y="1"/>
                    <a:pt x="81" y="20"/>
                    <a:pt x="49" y="52"/>
                  </a:cubicBezTo>
                  <a:cubicBezTo>
                    <a:pt x="39" y="62"/>
                    <a:pt x="29" y="72"/>
                    <a:pt x="29" y="82"/>
                  </a:cubicBezTo>
                  <a:cubicBezTo>
                    <a:pt x="20" y="91"/>
                    <a:pt x="10" y="102"/>
                    <a:pt x="10" y="111"/>
                  </a:cubicBezTo>
                  <a:cubicBezTo>
                    <a:pt x="0" y="121"/>
                    <a:pt x="0" y="131"/>
                    <a:pt x="0" y="141"/>
                  </a:cubicBezTo>
                  <a:lnTo>
                    <a:pt x="0" y="170"/>
                  </a:lnTo>
                  <a:lnTo>
                    <a:pt x="0" y="209"/>
                  </a:lnTo>
                  <a:cubicBezTo>
                    <a:pt x="0" y="219"/>
                    <a:pt x="0" y="229"/>
                    <a:pt x="10" y="239"/>
                  </a:cubicBezTo>
                  <a:cubicBezTo>
                    <a:pt x="10" y="248"/>
                    <a:pt x="20" y="258"/>
                    <a:pt x="29" y="268"/>
                  </a:cubicBezTo>
                  <a:cubicBezTo>
                    <a:pt x="29" y="278"/>
                    <a:pt x="39" y="287"/>
                    <a:pt x="49" y="287"/>
                  </a:cubicBezTo>
                  <a:cubicBezTo>
                    <a:pt x="79" y="327"/>
                    <a:pt x="118" y="346"/>
                    <a:pt x="166" y="346"/>
                  </a:cubicBezTo>
                  <a:cubicBezTo>
                    <a:pt x="216" y="346"/>
                    <a:pt x="255" y="327"/>
                    <a:pt x="284" y="287"/>
                  </a:cubicBezTo>
                  <a:cubicBezTo>
                    <a:pt x="314" y="258"/>
                    <a:pt x="333" y="219"/>
                    <a:pt x="333" y="170"/>
                  </a:cubicBezTo>
                  <a:lnTo>
                    <a:pt x="333" y="141"/>
                  </a:lnTo>
                  <a:cubicBezTo>
                    <a:pt x="333" y="131"/>
                    <a:pt x="323" y="121"/>
                    <a:pt x="323" y="111"/>
                  </a:cubicBezTo>
                  <a:cubicBezTo>
                    <a:pt x="323" y="102"/>
                    <a:pt x="314" y="91"/>
                    <a:pt x="304" y="82"/>
                  </a:cubicBezTo>
                  <a:cubicBezTo>
                    <a:pt x="304" y="72"/>
                    <a:pt x="294" y="62"/>
                    <a:pt x="284" y="52"/>
                  </a:cubicBezTo>
                  <a:lnTo>
                    <a:pt x="264" y="33"/>
                  </a:lnTo>
                  <a:cubicBezTo>
                    <a:pt x="255" y="23"/>
                    <a:pt x="245" y="23"/>
                    <a:pt x="235" y="13"/>
                  </a:cubicBezTo>
                  <a:cubicBezTo>
                    <a:pt x="225" y="13"/>
                    <a:pt x="206" y="4"/>
                    <a:pt x="196" y="4"/>
                  </a:cubicBezTo>
                  <a:cubicBezTo>
                    <a:pt x="188" y="2"/>
                    <a:pt x="179" y="1"/>
                    <a:pt x="1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5"/>
            <p:cNvSpPr/>
            <p:nvPr/>
          </p:nvSpPr>
          <p:spPr>
            <a:xfrm>
              <a:off x="3271831" y="1716795"/>
              <a:ext cx="112630" cy="64960"/>
            </a:xfrm>
            <a:custGeom>
              <a:avLst/>
              <a:gdLst/>
              <a:ahLst/>
              <a:cxnLst/>
              <a:rect l="l" t="t" r="r" b="b"/>
              <a:pathLst>
                <a:path w="697" h="402" extrusionOk="0">
                  <a:moveTo>
                    <a:pt x="138" y="1"/>
                  </a:moveTo>
                  <a:cubicBezTo>
                    <a:pt x="128" y="20"/>
                    <a:pt x="118" y="49"/>
                    <a:pt x="98" y="59"/>
                  </a:cubicBezTo>
                  <a:cubicBezTo>
                    <a:pt x="89" y="79"/>
                    <a:pt x="69" y="79"/>
                    <a:pt x="50" y="79"/>
                  </a:cubicBezTo>
                  <a:cubicBezTo>
                    <a:pt x="40" y="79"/>
                    <a:pt x="20" y="79"/>
                    <a:pt x="11" y="69"/>
                  </a:cubicBezTo>
                  <a:cubicBezTo>
                    <a:pt x="11" y="88"/>
                    <a:pt x="1" y="108"/>
                    <a:pt x="1" y="128"/>
                  </a:cubicBezTo>
                  <a:cubicBezTo>
                    <a:pt x="196" y="216"/>
                    <a:pt x="392" y="314"/>
                    <a:pt x="588" y="402"/>
                  </a:cubicBezTo>
                  <a:lnTo>
                    <a:pt x="697" y="402"/>
                  </a:lnTo>
                  <a:cubicBezTo>
                    <a:pt x="667" y="343"/>
                    <a:pt x="647" y="284"/>
                    <a:pt x="618" y="226"/>
                  </a:cubicBezTo>
                  <a:cubicBezTo>
                    <a:pt x="461" y="147"/>
                    <a:pt x="294" y="79"/>
                    <a:pt x="138" y="1"/>
                  </a:cubicBezTo>
                  <a:close/>
                </a:path>
              </a:pathLst>
            </a:custGeom>
            <a:solidFill>
              <a:srgbClr val="83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5"/>
            <p:cNvSpPr/>
            <p:nvPr/>
          </p:nvSpPr>
          <p:spPr>
            <a:xfrm>
              <a:off x="3273447" y="1697727"/>
              <a:ext cx="20684" cy="31834"/>
            </a:xfrm>
            <a:custGeom>
              <a:avLst/>
              <a:gdLst/>
              <a:ahLst/>
              <a:cxnLst/>
              <a:rect l="l" t="t" r="r" b="b"/>
              <a:pathLst>
                <a:path w="128" h="197" extrusionOk="0">
                  <a:moveTo>
                    <a:pt x="59" y="1"/>
                  </a:moveTo>
                  <a:cubicBezTo>
                    <a:pt x="30" y="60"/>
                    <a:pt x="10" y="128"/>
                    <a:pt x="1" y="187"/>
                  </a:cubicBezTo>
                  <a:cubicBezTo>
                    <a:pt x="10" y="197"/>
                    <a:pt x="30" y="197"/>
                    <a:pt x="40" y="197"/>
                  </a:cubicBezTo>
                  <a:cubicBezTo>
                    <a:pt x="59" y="197"/>
                    <a:pt x="79" y="197"/>
                    <a:pt x="88" y="177"/>
                  </a:cubicBezTo>
                  <a:cubicBezTo>
                    <a:pt x="108" y="167"/>
                    <a:pt x="118" y="138"/>
                    <a:pt x="128" y="119"/>
                  </a:cubicBezTo>
                  <a:cubicBezTo>
                    <a:pt x="128" y="99"/>
                    <a:pt x="118" y="79"/>
                    <a:pt x="108" y="60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5"/>
            <p:cNvSpPr/>
            <p:nvPr/>
          </p:nvSpPr>
          <p:spPr>
            <a:xfrm>
              <a:off x="3849845" y="1336730"/>
              <a:ext cx="69808" cy="221867"/>
            </a:xfrm>
            <a:custGeom>
              <a:avLst/>
              <a:gdLst/>
              <a:ahLst/>
              <a:cxnLst/>
              <a:rect l="l" t="t" r="r" b="b"/>
              <a:pathLst>
                <a:path w="432" h="1373" extrusionOk="0">
                  <a:moveTo>
                    <a:pt x="49" y="1"/>
                  </a:moveTo>
                  <a:cubicBezTo>
                    <a:pt x="30" y="10"/>
                    <a:pt x="20" y="10"/>
                    <a:pt x="1" y="20"/>
                  </a:cubicBezTo>
                  <a:cubicBezTo>
                    <a:pt x="1" y="226"/>
                    <a:pt x="10" y="432"/>
                    <a:pt x="30" y="628"/>
                  </a:cubicBezTo>
                  <a:cubicBezTo>
                    <a:pt x="40" y="676"/>
                    <a:pt x="59" y="735"/>
                    <a:pt x="69" y="785"/>
                  </a:cubicBezTo>
                  <a:lnTo>
                    <a:pt x="157" y="814"/>
                  </a:lnTo>
                  <a:cubicBezTo>
                    <a:pt x="177" y="824"/>
                    <a:pt x="197" y="843"/>
                    <a:pt x="197" y="872"/>
                  </a:cubicBezTo>
                  <a:cubicBezTo>
                    <a:pt x="206" y="902"/>
                    <a:pt x="186" y="931"/>
                    <a:pt x="157" y="941"/>
                  </a:cubicBezTo>
                  <a:cubicBezTo>
                    <a:pt x="147" y="941"/>
                    <a:pt x="138" y="951"/>
                    <a:pt x="128" y="951"/>
                  </a:cubicBezTo>
                  <a:cubicBezTo>
                    <a:pt x="177" y="1098"/>
                    <a:pt x="236" y="1235"/>
                    <a:pt x="304" y="1373"/>
                  </a:cubicBezTo>
                  <a:cubicBezTo>
                    <a:pt x="343" y="1362"/>
                    <a:pt x="393" y="1353"/>
                    <a:pt x="432" y="1333"/>
                  </a:cubicBezTo>
                  <a:cubicBezTo>
                    <a:pt x="245" y="961"/>
                    <a:pt x="128" y="589"/>
                    <a:pt x="69" y="157"/>
                  </a:cubicBezTo>
                  <a:cubicBezTo>
                    <a:pt x="59" y="108"/>
                    <a:pt x="59" y="49"/>
                    <a:pt x="49" y="1"/>
                  </a:cubicBezTo>
                  <a:close/>
                </a:path>
              </a:pathLst>
            </a:custGeom>
            <a:solidFill>
              <a:srgbClr val="D06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5"/>
            <p:cNvSpPr/>
            <p:nvPr/>
          </p:nvSpPr>
          <p:spPr>
            <a:xfrm>
              <a:off x="3856148" y="1461803"/>
              <a:ext cx="26986" cy="31834"/>
            </a:xfrm>
            <a:custGeom>
              <a:avLst/>
              <a:gdLst/>
              <a:ahLst/>
              <a:cxnLst/>
              <a:rect l="l" t="t" r="r" b="b"/>
              <a:pathLst>
                <a:path w="167" h="197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79"/>
                    <a:pt x="20" y="138"/>
                    <a:pt x="20" y="196"/>
                  </a:cubicBezTo>
                  <a:cubicBezTo>
                    <a:pt x="40" y="187"/>
                    <a:pt x="69" y="187"/>
                    <a:pt x="89" y="177"/>
                  </a:cubicBezTo>
                  <a:cubicBezTo>
                    <a:pt x="99" y="177"/>
                    <a:pt x="108" y="167"/>
                    <a:pt x="118" y="167"/>
                  </a:cubicBezTo>
                  <a:cubicBezTo>
                    <a:pt x="147" y="157"/>
                    <a:pt x="167" y="128"/>
                    <a:pt x="158" y="98"/>
                  </a:cubicBezTo>
                  <a:cubicBezTo>
                    <a:pt x="158" y="69"/>
                    <a:pt x="138" y="50"/>
                    <a:pt x="118" y="40"/>
                  </a:cubicBezTo>
                  <a:lnTo>
                    <a:pt x="30" y="11"/>
                  </a:lnTo>
                  <a:cubicBezTo>
                    <a:pt x="20" y="11"/>
                    <a:pt x="10" y="11"/>
                    <a:pt x="1" y="0"/>
                  </a:cubicBezTo>
                  <a:close/>
                </a:path>
              </a:pathLst>
            </a:custGeom>
            <a:solidFill>
              <a:srgbClr val="D06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5"/>
            <p:cNvSpPr/>
            <p:nvPr/>
          </p:nvSpPr>
          <p:spPr>
            <a:xfrm>
              <a:off x="3960698" y="1400074"/>
              <a:ext cx="57204" cy="141070"/>
            </a:xfrm>
            <a:custGeom>
              <a:avLst/>
              <a:gdLst/>
              <a:ahLst/>
              <a:cxnLst/>
              <a:rect l="l" t="t" r="r" b="b"/>
              <a:pathLst>
                <a:path w="354" h="873" extrusionOk="0">
                  <a:moveTo>
                    <a:pt x="236" y="1"/>
                  </a:moveTo>
                  <a:cubicBezTo>
                    <a:pt x="128" y="275"/>
                    <a:pt x="49" y="578"/>
                    <a:pt x="1" y="872"/>
                  </a:cubicBezTo>
                  <a:cubicBezTo>
                    <a:pt x="49" y="863"/>
                    <a:pt x="99" y="843"/>
                    <a:pt x="138" y="833"/>
                  </a:cubicBezTo>
                  <a:cubicBezTo>
                    <a:pt x="186" y="569"/>
                    <a:pt x="255" y="304"/>
                    <a:pt x="353" y="49"/>
                  </a:cubicBezTo>
                  <a:cubicBezTo>
                    <a:pt x="314" y="40"/>
                    <a:pt x="275" y="20"/>
                    <a:pt x="236" y="1"/>
                  </a:cubicBezTo>
                  <a:close/>
                </a:path>
              </a:pathLst>
            </a:custGeom>
            <a:solidFill>
              <a:srgbClr val="D06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5"/>
            <p:cNvSpPr/>
            <p:nvPr/>
          </p:nvSpPr>
          <p:spPr>
            <a:xfrm>
              <a:off x="3976534" y="1305058"/>
              <a:ext cx="106166" cy="104712"/>
            </a:xfrm>
            <a:custGeom>
              <a:avLst/>
              <a:gdLst/>
              <a:ahLst/>
              <a:cxnLst/>
              <a:rect l="l" t="t" r="r" b="b"/>
              <a:pathLst>
                <a:path w="657" h="648" extrusionOk="0">
                  <a:moveTo>
                    <a:pt x="314" y="1"/>
                  </a:moveTo>
                  <a:cubicBezTo>
                    <a:pt x="138" y="10"/>
                    <a:pt x="1" y="158"/>
                    <a:pt x="1" y="334"/>
                  </a:cubicBezTo>
                  <a:cubicBezTo>
                    <a:pt x="10" y="441"/>
                    <a:pt x="59" y="530"/>
                    <a:pt x="138" y="589"/>
                  </a:cubicBezTo>
                  <a:cubicBezTo>
                    <a:pt x="177" y="608"/>
                    <a:pt x="216" y="628"/>
                    <a:pt x="255" y="637"/>
                  </a:cubicBezTo>
                  <a:cubicBezTo>
                    <a:pt x="284" y="647"/>
                    <a:pt x="304" y="647"/>
                    <a:pt x="324" y="647"/>
                  </a:cubicBezTo>
                  <a:lnTo>
                    <a:pt x="343" y="647"/>
                  </a:lnTo>
                  <a:cubicBezTo>
                    <a:pt x="520" y="637"/>
                    <a:pt x="657" y="491"/>
                    <a:pt x="647" y="304"/>
                  </a:cubicBezTo>
                  <a:cubicBezTo>
                    <a:pt x="637" y="138"/>
                    <a:pt x="500" y="1"/>
                    <a:pt x="324" y="1"/>
                  </a:cubicBezTo>
                  <a:close/>
                </a:path>
              </a:pathLst>
            </a:custGeom>
            <a:solidFill>
              <a:srgbClr val="BF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5"/>
            <p:cNvSpPr/>
            <p:nvPr/>
          </p:nvSpPr>
          <p:spPr>
            <a:xfrm>
              <a:off x="3305119" y="1339962"/>
              <a:ext cx="579794" cy="445026"/>
            </a:xfrm>
            <a:custGeom>
              <a:avLst/>
              <a:gdLst/>
              <a:ahLst/>
              <a:cxnLst/>
              <a:rect l="l" t="t" r="r" b="b"/>
              <a:pathLst>
                <a:path w="3588" h="2754" extrusionOk="0">
                  <a:moveTo>
                    <a:pt x="2999" y="147"/>
                  </a:moveTo>
                  <a:lnTo>
                    <a:pt x="2999" y="147"/>
                  </a:lnTo>
                  <a:cubicBezTo>
                    <a:pt x="2617" y="294"/>
                    <a:pt x="2235" y="460"/>
                    <a:pt x="1784" y="667"/>
                  </a:cubicBezTo>
                  <a:cubicBezTo>
                    <a:pt x="1686" y="706"/>
                    <a:pt x="1549" y="784"/>
                    <a:pt x="1392" y="872"/>
                  </a:cubicBezTo>
                  <a:cubicBezTo>
                    <a:pt x="1402" y="892"/>
                    <a:pt x="1402" y="902"/>
                    <a:pt x="1402" y="921"/>
                  </a:cubicBezTo>
                  <a:cubicBezTo>
                    <a:pt x="1558" y="1029"/>
                    <a:pt x="1706" y="1127"/>
                    <a:pt x="1843" y="1205"/>
                  </a:cubicBezTo>
                  <a:cubicBezTo>
                    <a:pt x="1990" y="1294"/>
                    <a:pt x="2146" y="1372"/>
                    <a:pt x="2294" y="1460"/>
                  </a:cubicBezTo>
                  <a:cubicBezTo>
                    <a:pt x="2362" y="1490"/>
                    <a:pt x="2431" y="1529"/>
                    <a:pt x="2499" y="1568"/>
                  </a:cubicBezTo>
                  <a:lnTo>
                    <a:pt x="2999" y="147"/>
                  </a:lnTo>
                  <a:close/>
                  <a:moveTo>
                    <a:pt x="3372" y="0"/>
                  </a:moveTo>
                  <a:cubicBezTo>
                    <a:pt x="3283" y="39"/>
                    <a:pt x="3185" y="68"/>
                    <a:pt x="3097" y="108"/>
                  </a:cubicBezTo>
                  <a:lnTo>
                    <a:pt x="2568" y="1607"/>
                  </a:lnTo>
                  <a:cubicBezTo>
                    <a:pt x="2617" y="1636"/>
                    <a:pt x="2666" y="1656"/>
                    <a:pt x="2705" y="1686"/>
                  </a:cubicBezTo>
                  <a:cubicBezTo>
                    <a:pt x="2832" y="1636"/>
                    <a:pt x="2950" y="1588"/>
                    <a:pt x="3078" y="1549"/>
                  </a:cubicBezTo>
                  <a:cubicBezTo>
                    <a:pt x="3078" y="1529"/>
                    <a:pt x="3087" y="1509"/>
                    <a:pt x="3107" y="1499"/>
                  </a:cubicBezTo>
                  <a:lnTo>
                    <a:pt x="3117" y="1499"/>
                  </a:lnTo>
                  <a:cubicBezTo>
                    <a:pt x="3136" y="1499"/>
                    <a:pt x="3146" y="1509"/>
                    <a:pt x="3156" y="1519"/>
                  </a:cubicBezTo>
                  <a:cubicBezTo>
                    <a:pt x="3303" y="1470"/>
                    <a:pt x="3440" y="1431"/>
                    <a:pt x="3587" y="1382"/>
                  </a:cubicBezTo>
                  <a:cubicBezTo>
                    <a:pt x="3548" y="1313"/>
                    <a:pt x="3509" y="1244"/>
                    <a:pt x="3479" y="1176"/>
                  </a:cubicBezTo>
                  <a:cubicBezTo>
                    <a:pt x="3470" y="1137"/>
                    <a:pt x="3450" y="1059"/>
                    <a:pt x="3430" y="950"/>
                  </a:cubicBezTo>
                  <a:cubicBezTo>
                    <a:pt x="3430" y="892"/>
                    <a:pt x="3420" y="833"/>
                    <a:pt x="3411" y="754"/>
                  </a:cubicBezTo>
                  <a:cubicBezTo>
                    <a:pt x="3411" y="706"/>
                    <a:pt x="3401" y="656"/>
                    <a:pt x="3401" y="608"/>
                  </a:cubicBezTo>
                  <a:cubicBezTo>
                    <a:pt x="3381" y="412"/>
                    <a:pt x="3372" y="206"/>
                    <a:pt x="3372" y="0"/>
                  </a:cubicBezTo>
                  <a:close/>
                  <a:moveTo>
                    <a:pt x="1362" y="990"/>
                  </a:moveTo>
                  <a:lnTo>
                    <a:pt x="1098" y="1048"/>
                  </a:lnTo>
                  <a:cubicBezTo>
                    <a:pt x="735" y="1284"/>
                    <a:pt x="343" y="1558"/>
                    <a:pt x="177" y="1725"/>
                  </a:cubicBezTo>
                  <a:cubicBezTo>
                    <a:pt x="118" y="1784"/>
                    <a:pt x="59" y="1862"/>
                    <a:pt x="1" y="1941"/>
                  </a:cubicBezTo>
                  <a:cubicBezTo>
                    <a:pt x="157" y="2126"/>
                    <a:pt x="304" y="2342"/>
                    <a:pt x="412" y="2558"/>
                  </a:cubicBezTo>
                  <a:cubicBezTo>
                    <a:pt x="441" y="2616"/>
                    <a:pt x="461" y="2675"/>
                    <a:pt x="491" y="2734"/>
                  </a:cubicBezTo>
                  <a:lnTo>
                    <a:pt x="491" y="2753"/>
                  </a:lnTo>
                  <a:cubicBezTo>
                    <a:pt x="1166" y="2352"/>
                    <a:pt x="1872" y="2009"/>
                    <a:pt x="2607" y="1725"/>
                  </a:cubicBezTo>
                  <a:cubicBezTo>
                    <a:pt x="2577" y="1705"/>
                    <a:pt x="2558" y="1695"/>
                    <a:pt x="2529" y="1686"/>
                  </a:cubicBezTo>
                  <a:lnTo>
                    <a:pt x="2509" y="1686"/>
                  </a:lnTo>
                  <a:cubicBezTo>
                    <a:pt x="2509" y="1686"/>
                    <a:pt x="2499" y="1686"/>
                    <a:pt x="2490" y="1676"/>
                  </a:cubicBezTo>
                  <a:cubicBezTo>
                    <a:pt x="2470" y="1666"/>
                    <a:pt x="2450" y="1666"/>
                    <a:pt x="2421" y="1666"/>
                  </a:cubicBezTo>
                  <a:cubicBezTo>
                    <a:pt x="2088" y="1666"/>
                    <a:pt x="1079" y="2215"/>
                    <a:pt x="863" y="2499"/>
                  </a:cubicBezTo>
                  <a:cubicBezTo>
                    <a:pt x="853" y="2509"/>
                    <a:pt x="843" y="2518"/>
                    <a:pt x="824" y="2518"/>
                  </a:cubicBezTo>
                  <a:cubicBezTo>
                    <a:pt x="814" y="2518"/>
                    <a:pt x="804" y="2509"/>
                    <a:pt x="804" y="2509"/>
                  </a:cubicBezTo>
                  <a:cubicBezTo>
                    <a:pt x="785" y="2489"/>
                    <a:pt x="774" y="2460"/>
                    <a:pt x="794" y="2450"/>
                  </a:cubicBezTo>
                  <a:cubicBezTo>
                    <a:pt x="990" y="2195"/>
                    <a:pt x="1911" y="1636"/>
                    <a:pt x="2352" y="1588"/>
                  </a:cubicBezTo>
                  <a:cubicBezTo>
                    <a:pt x="2323" y="1568"/>
                    <a:pt x="2284" y="1549"/>
                    <a:pt x="2254" y="1529"/>
                  </a:cubicBezTo>
                  <a:cubicBezTo>
                    <a:pt x="2107" y="1451"/>
                    <a:pt x="1950" y="1372"/>
                    <a:pt x="1804" y="1274"/>
                  </a:cubicBezTo>
                  <a:cubicBezTo>
                    <a:pt x="1656" y="1196"/>
                    <a:pt x="1519" y="1098"/>
                    <a:pt x="1362" y="990"/>
                  </a:cubicBezTo>
                  <a:close/>
                </a:path>
              </a:pathLst>
            </a:custGeom>
            <a:solidFill>
              <a:srgbClr val="675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5"/>
            <p:cNvSpPr/>
            <p:nvPr/>
          </p:nvSpPr>
          <p:spPr>
            <a:xfrm>
              <a:off x="3525207" y="1488788"/>
              <a:ext cx="217180" cy="129920"/>
            </a:xfrm>
            <a:custGeom>
              <a:avLst/>
              <a:gdLst/>
              <a:ahLst/>
              <a:cxnLst/>
              <a:rect l="l" t="t" r="r" b="b"/>
              <a:pathLst>
                <a:path w="1344" h="804" extrusionOk="0">
                  <a:moveTo>
                    <a:pt x="40" y="0"/>
                  </a:moveTo>
                  <a:cubicBezTo>
                    <a:pt x="50" y="10"/>
                    <a:pt x="50" y="10"/>
                    <a:pt x="50" y="20"/>
                  </a:cubicBezTo>
                  <a:cubicBezTo>
                    <a:pt x="50" y="29"/>
                    <a:pt x="50" y="40"/>
                    <a:pt x="40" y="49"/>
                  </a:cubicBezTo>
                  <a:cubicBezTo>
                    <a:pt x="30" y="59"/>
                    <a:pt x="20" y="69"/>
                    <a:pt x="11" y="69"/>
                  </a:cubicBezTo>
                  <a:lnTo>
                    <a:pt x="0" y="69"/>
                  </a:lnTo>
                  <a:cubicBezTo>
                    <a:pt x="157" y="177"/>
                    <a:pt x="294" y="275"/>
                    <a:pt x="442" y="353"/>
                  </a:cubicBezTo>
                  <a:cubicBezTo>
                    <a:pt x="588" y="451"/>
                    <a:pt x="745" y="530"/>
                    <a:pt x="892" y="608"/>
                  </a:cubicBezTo>
                  <a:cubicBezTo>
                    <a:pt x="922" y="628"/>
                    <a:pt x="961" y="647"/>
                    <a:pt x="990" y="667"/>
                  </a:cubicBezTo>
                  <a:cubicBezTo>
                    <a:pt x="1010" y="657"/>
                    <a:pt x="1039" y="657"/>
                    <a:pt x="1059" y="657"/>
                  </a:cubicBezTo>
                  <a:cubicBezTo>
                    <a:pt x="1078" y="657"/>
                    <a:pt x="1108" y="657"/>
                    <a:pt x="1128" y="667"/>
                  </a:cubicBezTo>
                  <a:lnTo>
                    <a:pt x="1137" y="647"/>
                  </a:lnTo>
                  <a:cubicBezTo>
                    <a:pt x="1069" y="608"/>
                    <a:pt x="1000" y="569"/>
                    <a:pt x="932" y="539"/>
                  </a:cubicBezTo>
                  <a:cubicBezTo>
                    <a:pt x="784" y="451"/>
                    <a:pt x="628" y="373"/>
                    <a:pt x="481" y="284"/>
                  </a:cubicBezTo>
                  <a:cubicBezTo>
                    <a:pt x="344" y="206"/>
                    <a:pt x="196" y="108"/>
                    <a:pt x="40" y="0"/>
                  </a:cubicBezTo>
                  <a:close/>
                  <a:moveTo>
                    <a:pt x="1206" y="686"/>
                  </a:moveTo>
                  <a:lnTo>
                    <a:pt x="1196" y="735"/>
                  </a:lnTo>
                  <a:lnTo>
                    <a:pt x="1167" y="765"/>
                  </a:lnTo>
                  <a:cubicBezTo>
                    <a:pt x="1196" y="774"/>
                    <a:pt x="1215" y="784"/>
                    <a:pt x="1245" y="804"/>
                  </a:cubicBezTo>
                  <a:cubicBezTo>
                    <a:pt x="1274" y="794"/>
                    <a:pt x="1313" y="774"/>
                    <a:pt x="1343" y="765"/>
                  </a:cubicBezTo>
                  <a:cubicBezTo>
                    <a:pt x="1304" y="735"/>
                    <a:pt x="1255" y="715"/>
                    <a:pt x="1206" y="686"/>
                  </a:cubicBezTo>
                  <a:close/>
                </a:path>
              </a:pathLst>
            </a:custGeom>
            <a:solidFill>
              <a:srgbClr val="C6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5"/>
            <p:cNvSpPr/>
            <p:nvPr/>
          </p:nvSpPr>
          <p:spPr>
            <a:xfrm>
              <a:off x="3482547" y="1480870"/>
              <a:ext cx="50740" cy="28602"/>
            </a:xfrm>
            <a:custGeom>
              <a:avLst/>
              <a:gdLst/>
              <a:ahLst/>
              <a:cxnLst/>
              <a:rect l="l" t="t" r="r" b="b"/>
              <a:pathLst>
                <a:path w="314" h="177" extrusionOk="0">
                  <a:moveTo>
                    <a:pt x="294" y="0"/>
                  </a:moveTo>
                  <a:cubicBezTo>
                    <a:pt x="206" y="49"/>
                    <a:pt x="108" y="118"/>
                    <a:pt x="0" y="176"/>
                  </a:cubicBezTo>
                  <a:lnTo>
                    <a:pt x="264" y="118"/>
                  </a:lnTo>
                  <a:lnTo>
                    <a:pt x="275" y="118"/>
                  </a:lnTo>
                  <a:cubicBezTo>
                    <a:pt x="284" y="118"/>
                    <a:pt x="294" y="108"/>
                    <a:pt x="304" y="98"/>
                  </a:cubicBezTo>
                  <a:cubicBezTo>
                    <a:pt x="314" y="89"/>
                    <a:pt x="314" y="78"/>
                    <a:pt x="314" y="69"/>
                  </a:cubicBezTo>
                  <a:cubicBezTo>
                    <a:pt x="314" y="59"/>
                    <a:pt x="314" y="59"/>
                    <a:pt x="304" y="49"/>
                  </a:cubicBezTo>
                  <a:cubicBezTo>
                    <a:pt x="304" y="30"/>
                    <a:pt x="304" y="20"/>
                    <a:pt x="294" y="0"/>
                  </a:cubicBezTo>
                  <a:close/>
                </a:path>
              </a:pathLst>
            </a:custGeom>
            <a:solidFill>
              <a:srgbClr val="C6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5"/>
            <p:cNvSpPr/>
            <p:nvPr/>
          </p:nvSpPr>
          <p:spPr>
            <a:xfrm>
              <a:off x="3430191" y="1357252"/>
              <a:ext cx="375541" cy="389761"/>
            </a:xfrm>
            <a:custGeom>
              <a:avLst/>
              <a:gdLst/>
              <a:ahLst/>
              <a:cxnLst/>
              <a:rect l="l" t="t" r="r" b="b"/>
              <a:pathLst>
                <a:path w="2324" h="2412" extrusionOk="0">
                  <a:moveTo>
                    <a:pt x="2323" y="1"/>
                  </a:moveTo>
                  <a:lnTo>
                    <a:pt x="2323" y="1"/>
                  </a:lnTo>
                  <a:cubicBezTo>
                    <a:pt x="2293" y="11"/>
                    <a:pt x="2254" y="20"/>
                    <a:pt x="2225" y="40"/>
                  </a:cubicBezTo>
                  <a:lnTo>
                    <a:pt x="1725" y="1461"/>
                  </a:lnTo>
                  <a:lnTo>
                    <a:pt x="1716" y="1481"/>
                  </a:lnTo>
                  <a:cubicBezTo>
                    <a:pt x="1696" y="1471"/>
                    <a:pt x="1666" y="1471"/>
                    <a:pt x="1647" y="1471"/>
                  </a:cubicBezTo>
                  <a:cubicBezTo>
                    <a:pt x="1627" y="1471"/>
                    <a:pt x="1598" y="1471"/>
                    <a:pt x="1578" y="1481"/>
                  </a:cubicBezTo>
                  <a:cubicBezTo>
                    <a:pt x="1137" y="1529"/>
                    <a:pt x="216" y="2088"/>
                    <a:pt x="20" y="2343"/>
                  </a:cubicBezTo>
                  <a:cubicBezTo>
                    <a:pt x="0" y="2353"/>
                    <a:pt x="11" y="2382"/>
                    <a:pt x="30" y="2402"/>
                  </a:cubicBezTo>
                  <a:cubicBezTo>
                    <a:pt x="30" y="2402"/>
                    <a:pt x="40" y="2411"/>
                    <a:pt x="50" y="2411"/>
                  </a:cubicBezTo>
                  <a:cubicBezTo>
                    <a:pt x="69" y="2411"/>
                    <a:pt x="79" y="2402"/>
                    <a:pt x="89" y="2392"/>
                  </a:cubicBezTo>
                  <a:cubicBezTo>
                    <a:pt x="305" y="2108"/>
                    <a:pt x="1314" y="1559"/>
                    <a:pt x="1647" y="1559"/>
                  </a:cubicBezTo>
                  <a:cubicBezTo>
                    <a:pt x="1676" y="1559"/>
                    <a:pt x="1696" y="1559"/>
                    <a:pt x="1716" y="1569"/>
                  </a:cubicBezTo>
                  <a:cubicBezTo>
                    <a:pt x="1725" y="1579"/>
                    <a:pt x="1735" y="1579"/>
                    <a:pt x="1735" y="1579"/>
                  </a:cubicBezTo>
                  <a:lnTo>
                    <a:pt x="1755" y="1579"/>
                  </a:lnTo>
                  <a:lnTo>
                    <a:pt x="1784" y="1549"/>
                  </a:lnTo>
                  <a:lnTo>
                    <a:pt x="1794" y="1500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C6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5"/>
            <p:cNvSpPr/>
            <p:nvPr/>
          </p:nvSpPr>
          <p:spPr>
            <a:xfrm>
              <a:off x="3802337" y="1582189"/>
              <a:ext cx="12927" cy="8080"/>
            </a:xfrm>
            <a:custGeom>
              <a:avLst/>
              <a:gdLst/>
              <a:ahLst/>
              <a:cxnLst/>
              <a:rect l="l" t="t" r="r" b="b"/>
              <a:pathLst>
                <a:path w="80" h="50" extrusionOk="0">
                  <a:moveTo>
                    <a:pt x="30" y="0"/>
                  </a:moveTo>
                  <a:cubicBezTo>
                    <a:pt x="10" y="10"/>
                    <a:pt x="1" y="30"/>
                    <a:pt x="1" y="50"/>
                  </a:cubicBezTo>
                  <a:cubicBezTo>
                    <a:pt x="30" y="39"/>
                    <a:pt x="49" y="30"/>
                    <a:pt x="79" y="20"/>
                  </a:cubicBezTo>
                  <a:cubicBezTo>
                    <a:pt x="69" y="10"/>
                    <a:pt x="59" y="0"/>
                    <a:pt x="40" y="0"/>
                  </a:cubicBezTo>
                  <a:close/>
                </a:path>
              </a:pathLst>
            </a:custGeom>
            <a:solidFill>
              <a:srgbClr val="C6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5"/>
            <p:cNvSpPr/>
            <p:nvPr/>
          </p:nvSpPr>
          <p:spPr>
            <a:xfrm>
              <a:off x="5685046" y="1588491"/>
              <a:ext cx="122164" cy="131698"/>
            </a:xfrm>
            <a:custGeom>
              <a:avLst/>
              <a:gdLst/>
              <a:ahLst/>
              <a:cxnLst/>
              <a:rect l="l" t="t" r="r" b="b"/>
              <a:pathLst>
                <a:path w="756" h="815" extrusionOk="0">
                  <a:moveTo>
                    <a:pt x="392" y="0"/>
                  </a:moveTo>
                  <a:cubicBezTo>
                    <a:pt x="216" y="20"/>
                    <a:pt x="59" y="157"/>
                    <a:pt x="30" y="344"/>
                  </a:cubicBezTo>
                  <a:cubicBezTo>
                    <a:pt x="0" y="569"/>
                    <a:pt x="157" y="775"/>
                    <a:pt x="383" y="804"/>
                  </a:cubicBezTo>
                  <a:cubicBezTo>
                    <a:pt x="403" y="804"/>
                    <a:pt x="422" y="814"/>
                    <a:pt x="442" y="814"/>
                  </a:cubicBezTo>
                  <a:cubicBezTo>
                    <a:pt x="451" y="814"/>
                    <a:pt x="471" y="814"/>
                    <a:pt x="490" y="804"/>
                  </a:cubicBezTo>
                  <a:cubicBezTo>
                    <a:pt x="540" y="804"/>
                    <a:pt x="599" y="784"/>
                    <a:pt x="647" y="755"/>
                  </a:cubicBezTo>
                  <a:cubicBezTo>
                    <a:pt x="686" y="726"/>
                    <a:pt x="726" y="697"/>
                    <a:pt x="755" y="657"/>
                  </a:cubicBezTo>
                  <a:cubicBezTo>
                    <a:pt x="745" y="618"/>
                    <a:pt x="736" y="569"/>
                    <a:pt x="726" y="530"/>
                  </a:cubicBezTo>
                  <a:cubicBezTo>
                    <a:pt x="647" y="334"/>
                    <a:pt x="530" y="157"/>
                    <a:pt x="392" y="0"/>
                  </a:cubicBezTo>
                  <a:close/>
                </a:path>
              </a:pathLst>
            </a:custGeom>
            <a:solidFill>
              <a:srgbClr val="BF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5"/>
            <p:cNvSpPr/>
            <p:nvPr/>
          </p:nvSpPr>
          <p:spPr>
            <a:xfrm>
              <a:off x="3289283" y="1460348"/>
              <a:ext cx="2506784" cy="641361"/>
            </a:xfrm>
            <a:custGeom>
              <a:avLst/>
              <a:gdLst/>
              <a:ahLst/>
              <a:cxnLst/>
              <a:rect l="l" t="t" r="r" b="b"/>
              <a:pathLst>
                <a:path w="15513" h="3969" extrusionOk="0">
                  <a:moveTo>
                    <a:pt x="7938" y="0"/>
                  </a:moveTo>
                  <a:cubicBezTo>
                    <a:pt x="6684" y="0"/>
                    <a:pt x="5458" y="157"/>
                    <a:pt x="4293" y="460"/>
                  </a:cubicBezTo>
                  <a:cubicBezTo>
                    <a:pt x="4254" y="470"/>
                    <a:pt x="4204" y="490"/>
                    <a:pt x="4156" y="499"/>
                  </a:cubicBezTo>
                  <a:cubicBezTo>
                    <a:pt x="4067" y="519"/>
                    <a:pt x="3989" y="549"/>
                    <a:pt x="3901" y="568"/>
                  </a:cubicBezTo>
                  <a:cubicBezTo>
                    <a:pt x="3862" y="588"/>
                    <a:pt x="3812" y="597"/>
                    <a:pt x="3773" y="608"/>
                  </a:cubicBezTo>
                  <a:lnTo>
                    <a:pt x="3685" y="637"/>
                  </a:lnTo>
                  <a:cubicBezTo>
                    <a:pt x="3538" y="686"/>
                    <a:pt x="3401" y="725"/>
                    <a:pt x="3254" y="774"/>
                  </a:cubicBezTo>
                  <a:cubicBezTo>
                    <a:pt x="3224" y="784"/>
                    <a:pt x="3205" y="793"/>
                    <a:pt x="3176" y="804"/>
                  </a:cubicBezTo>
                  <a:cubicBezTo>
                    <a:pt x="3048" y="843"/>
                    <a:pt x="2930" y="891"/>
                    <a:pt x="2803" y="941"/>
                  </a:cubicBezTo>
                  <a:cubicBezTo>
                    <a:pt x="2773" y="950"/>
                    <a:pt x="2734" y="970"/>
                    <a:pt x="2705" y="980"/>
                  </a:cubicBezTo>
                  <a:cubicBezTo>
                    <a:pt x="1970" y="1264"/>
                    <a:pt x="1264" y="1607"/>
                    <a:pt x="589" y="2008"/>
                  </a:cubicBezTo>
                  <a:cubicBezTo>
                    <a:pt x="500" y="2058"/>
                    <a:pt x="402" y="2117"/>
                    <a:pt x="314" y="2175"/>
                  </a:cubicBezTo>
                  <a:cubicBezTo>
                    <a:pt x="206" y="2244"/>
                    <a:pt x="108" y="2313"/>
                    <a:pt x="1" y="2381"/>
                  </a:cubicBezTo>
                  <a:cubicBezTo>
                    <a:pt x="118" y="2587"/>
                    <a:pt x="295" y="2744"/>
                    <a:pt x="500" y="2851"/>
                  </a:cubicBezTo>
                  <a:cubicBezTo>
                    <a:pt x="726" y="2959"/>
                    <a:pt x="970" y="2999"/>
                    <a:pt x="1216" y="2999"/>
                  </a:cubicBezTo>
                  <a:cubicBezTo>
                    <a:pt x="1284" y="2999"/>
                    <a:pt x="1353" y="2999"/>
                    <a:pt x="1421" y="2988"/>
                  </a:cubicBezTo>
                  <a:cubicBezTo>
                    <a:pt x="2088" y="2940"/>
                    <a:pt x="2734" y="2636"/>
                    <a:pt x="3234" y="2156"/>
                  </a:cubicBezTo>
                  <a:cubicBezTo>
                    <a:pt x="3244" y="3077"/>
                    <a:pt x="3989" y="3920"/>
                    <a:pt x="4831" y="3968"/>
                  </a:cubicBezTo>
                  <a:lnTo>
                    <a:pt x="4910" y="3968"/>
                  </a:lnTo>
                  <a:cubicBezTo>
                    <a:pt x="5733" y="3968"/>
                    <a:pt x="6507" y="3234"/>
                    <a:pt x="6595" y="2342"/>
                  </a:cubicBezTo>
                  <a:cubicBezTo>
                    <a:pt x="6782" y="3224"/>
                    <a:pt x="7585" y="3900"/>
                    <a:pt x="8418" y="3900"/>
                  </a:cubicBezTo>
                  <a:lnTo>
                    <a:pt x="8516" y="3900"/>
                  </a:lnTo>
                  <a:cubicBezTo>
                    <a:pt x="8692" y="3890"/>
                    <a:pt x="8879" y="3841"/>
                    <a:pt x="9025" y="3743"/>
                  </a:cubicBezTo>
                  <a:cubicBezTo>
                    <a:pt x="9153" y="3655"/>
                    <a:pt x="9251" y="3528"/>
                    <a:pt x="9330" y="3380"/>
                  </a:cubicBezTo>
                  <a:cubicBezTo>
                    <a:pt x="9515" y="3047"/>
                    <a:pt x="9584" y="2646"/>
                    <a:pt x="9526" y="2263"/>
                  </a:cubicBezTo>
                  <a:lnTo>
                    <a:pt x="9526" y="2263"/>
                  </a:lnTo>
                  <a:cubicBezTo>
                    <a:pt x="9780" y="2744"/>
                    <a:pt x="10113" y="3184"/>
                    <a:pt x="10554" y="3489"/>
                  </a:cubicBezTo>
                  <a:cubicBezTo>
                    <a:pt x="10858" y="3694"/>
                    <a:pt x="11231" y="3831"/>
                    <a:pt x="11593" y="3831"/>
                  </a:cubicBezTo>
                  <a:cubicBezTo>
                    <a:pt x="11740" y="3831"/>
                    <a:pt x="11887" y="3812"/>
                    <a:pt x="12024" y="3763"/>
                  </a:cubicBezTo>
                  <a:cubicBezTo>
                    <a:pt x="12524" y="3616"/>
                    <a:pt x="12936" y="3145"/>
                    <a:pt x="12984" y="2587"/>
                  </a:cubicBezTo>
                  <a:cubicBezTo>
                    <a:pt x="13014" y="2263"/>
                    <a:pt x="12925" y="1940"/>
                    <a:pt x="12788" y="1646"/>
                  </a:cubicBezTo>
                  <a:lnTo>
                    <a:pt x="12788" y="1646"/>
                  </a:lnTo>
                  <a:cubicBezTo>
                    <a:pt x="13288" y="2165"/>
                    <a:pt x="13964" y="2489"/>
                    <a:pt x="14660" y="2528"/>
                  </a:cubicBezTo>
                  <a:lnTo>
                    <a:pt x="14768" y="2528"/>
                  </a:lnTo>
                  <a:cubicBezTo>
                    <a:pt x="14974" y="2528"/>
                    <a:pt x="15170" y="2489"/>
                    <a:pt x="15336" y="2371"/>
                  </a:cubicBezTo>
                  <a:cubicBezTo>
                    <a:pt x="15405" y="2302"/>
                    <a:pt x="15473" y="2224"/>
                    <a:pt x="15512" y="2136"/>
                  </a:cubicBezTo>
                  <a:cubicBezTo>
                    <a:pt x="15483" y="2126"/>
                    <a:pt x="15454" y="2106"/>
                    <a:pt x="15425" y="2087"/>
                  </a:cubicBezTo>
                  <a:cubicBezTo>
                    <a:pt x="13239" y="764"/>
                    <a:pt x="10682" y="0"/>
                    <a:pt x="7938" y="0"/>
                  </a:cubicBezTo>
                  <a:close/>
                </a:path>
              </a:pathLst>
            </a:custGeom>
            <a:solidFill>
              <a:srgbClr val="BC2D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5"/>
            <p:cNvSpPr/>
            <p:nvPr/>
          </p:nvSpPr>
          <p:spPr>
            <a:xfrm>
              <a:off x="4495890" y="1214728"/>
              <a:ext cx="53972" cy="53972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38" y="1"/>
                  </a:moveTo>
                  <a:cubicBezTo>
                    <a:pt x="118" y="1"/>
                    <a:pt x="108" y="11"/>
                    <a:pt x="99" y="11"/>
                  </a:cubicBezTo>
                  <a:cubicBezTo>
                    <a:pt x="88" y="11"/>
                    <a:pt x="79" y="20"/>
                    <a:pt x="69" y="31"/>
                  </a:cubicBezTo>
                  <a:cubicBezTo>
                    <a:pt x="59" y="31"/>
                    <a:pt x="49" y="40"/>
                    <a:pt x="49" y="50"/>
                  </a:cubicBezTo>
                  <a:cubicBezTo>
                    <a:pt x="40" y="60"/>
                    <a:pt x="30" y="60"/>
                    <a:pt x="20" y="70"/>
                  </a:cubicBezTo>
                  <a:cubicBezTo>
                    <a:pt x="20" y="79"/>
                    <a:pt x="10" y="89"/>
                    <a:pt x="10" y="99"/>
                  </a:cubicBezTo>
                  <a:cubicBezTo>
                    <a:pt x="1" y="109"/>
                    <a:pt x="1" y="129"/>
                    <a:pt x="1" y="138"/>
                  </a:cubicBezTo>
                  <a:lnTo>
                    <a:pt x="1" y="168"/>
                  </a:lnTo>
                  <a:cubicBezTo>
                    <a:pt x="1" y="216"/>
                    <a:pt x="10" y="256"/>
                    <a:pt x="49" y="285"/>
                  </a:cubicBezTo>
                  <a:cubicBezTo>
                    <a:pt x="49" y="295"/>
                    <a:pt x="59" y="305"/>
                    <a:pt x="69" y="305"/>
                  </a:cubicBezTo>
                  <a:cubicBezTo>
                    <a:pt x="79" y="314"/>
                    <a:pt x="88" y="325"/>
                    <a:pt x="99" y="325"/>
                  </a:cubicBezTo>
                  <a:cubicBezTo>
                    <a:pt x="108" y="325"/>
                    <a:pt x="118" y="334"/>
                    <a:pt x="138" y="334"/>
                  </a:cubicBezTo>
                  <a:lnTo>
                    <a:pt x="197" y="334"/>
                  </a:lnTo>
                  <a:cubicBezTo>
                    <a:pt x="206" y="334"/>
                    <a:pt x="216" y="325"/>
                    <a:pt x="226" y="325"/>
                  </a:cubicBezTo>
                  <a:cubicBezTo>
                    <a:pt x="245" y="325"/>
                    <a:pt x="255" y="314"/>
                    <a:pt x="255" y="305"/>
                  </a:cubicBezTo>
                  <a:cubicBezTo>
                    <a:pt x="265" y="305"/>
                    <a:pt x="275" y="295"/>
                    <a:pt x="284" y="285"/>
                  </a:cubicBezTo>
                  <a:cubicBezTo>
                    <a:pt x="314" y="256"/>
                    <a:pt x="334" y="216"/>
                    <a:pt x="334" y="168"/>
                  </a:cubicBezTo>
                  <a:lnTo>
                    <a:pt x="334" y="138"/>
                  </a:lnTo>
                  <a:cubicBezTo>
                    <a:pt x="334" y="129"/>
                    <a:pt x="324" y="109"/>
                    <a:pt x="324" y="99"/>
                  </a:cubicBezTo>
                  <a:cubicBezTo>
                    <a:pt x="314" y="89"/>
                    <a:pt x="314" y="79"/>
                    <a:pt x="304" y="70"/>
                  </a:cubicBezTo>
                  <a:cubicBezTo>
                    <a:pt x="304" y="60"/>
                    <a:pt x="295" y="60"/>
                    <a:pt x="284" y="50"/>
                  </a:cubicBezTo>
                  <a:cubicBezTo>
                    <a:pt x="255" y="20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DC95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5"/>
            <p:cNvSpPr/>
            <p:nvPr/>
          </p:nvSpPr>
          <p:spPr>
            <a:xfrm>
              <a:off x="3259227" y="1152838"/>
              <a:ext cx="2563827" cy="892152"/>
            </a:xfrm>
            <a:custGeom>
              <a:avLst/>
              <a:gdLst/>
              <a:ahLst/>
              <a:cxnLst/>
              <a:rect l="l" t="t" r="r" b="b"/>
              <a:pathLst>
                <a:path w="15866" h="5521" extrusionOk="0">
                  <a:moveTo>
                    <a:pt x="7667" y="0"/>
                  </a:moveTo>
                  <a:cubicBezTo>
                    <a:pt x="6981" y="0"/>
                    <a:pt x="6143" y="77"/>
                    <a:pt x="5067" y="364"/>
                  </a:cubicBezTo>
                  <a:cubicBezTo>
                    <a:pt x="3881" y="678"/>
                    <a:pt x="3195" y="982"/>
                    <a:pt x="2068" y="1472"/>
                  </a:cubicBezTo>
                  <a:cubicBezTo>
                    <a:pt x="1705" y="1629"/>
                    <a:pt x="745" y="2246"/>
                    <a:pt x="461" y="2530"/>
                  </a:cubicBezTo>
                  <a:cubicBezTo>
                    <a:pt x="187" y="2824"/>
                    <a:pt x="0" y="3255"/>
                    <a:pt x="89" y="3657"/>
                  </a:cubicBezTo>
                  <a:cubicBezTo>
                    <a:pt x="157" y="3990"/>
                    <a:pt x="402" y="4264"/>
                    <a:pt x="686" y="4401"/>
                  </a:cubicBezTo>
                  <a:cubicBezTo>
                    <a:pt x="913" y="4519"/>
                    <a:pt x="1164" y="4555"/>
                    <a:pt x="1415" y="4555"/>
                  </a:cubicBezTo>
                  <a:cubicBezTo>
                    <a:pt x="1479" y="4555"/>
                    <a:pt x="1543" y="4553"/>
                    <a:pt x="1607" y="4549"/>
                  </a:cubicBezTo>
                  <a:cubicBezTo>
                    <a:pt x="2274" y="4490"/>
                    <a:pt x="2920" y="4196"/>
                    <a:pt x="3420" y="3706"/>
                  </a:cubicBezTo>
                  <a:cubicBezTo>
                    <a:pt x="3430" y="4627"/>
                    <a:pt x="4175" y="5470"/>
                    <a:pt x="5017" y="5519"/>
                  </a:cubicBezTo>
                  <a:cubicBezTo>
                    <a:pt x="5044" y="5520"/>
                    <a:pt x="5070" y="5521"/>
                    <a:pt x="5097" y="5521"/>
                  </a:cubicBezTo>
                  <a:cubicBezTo>
                    <a:pt x="5921" y="5521"/>
                    <a:pt x="6696" y="4785"/>
                    <a:pt x="6781" y="3902"/>
                  </a:cubicBezTo>
                  <a:cubicBezTo>
                    <a:pt x="6971" y="4783"/>
                    <a:pt x="7774" y="5453"/>
                    <a:pt x="8614" y="5453"/>
                  </a:cubicBezTo>
                  <a:cubicBezTo>
                    <a:pt x="8643" y="5453"/>
                    <a:pt x="8673" y="5452"/>
                    <a:pt x="8702" y="5450"/>
                  </a:cubicBezTo>
                  <a:cubicBezTo>
                    <a:pt x="8878" y="5440"/>
                    <a:pt x="9065" y="5401"/>
                    <a:pt x="9211" y="5294"/>
                  </a:cubicBezTo>
                  <a:cubicBezTo>
                    <a:pt x="9339" y="5205"/>
                    <a:pt x="9437" y="5078"/>
                    <a:pt x="9516" y="4941"/>
                  </a:cubicBezTo>
                  <a:cubicBezTo>
                    <a:pt x="9701" y="4608"/>
                    <a:pt x="9770" y="4196"/>
                    <a:pt x="9712" y="3813"/>
                  </a:cubicBezTo>
                  <a:lnTo>
                    <a:pt x="9712" y="3813"/>
                  </a:lnTo>
                  <a:cubicBezTo>
                    <a:pt x="9966" y="4294"/>
                    <a:pt x="10299" y="4745"/>
                    <a:pt x="10740" y="5039"/>
                  </a:cubicBezTo>
                  <a:cubicBezTo>
                    <a:pt x="11048" y="5249"/>
                    <a:pt x="11416" y="5379"/>
                    <a:pt x="11780" y="5379"/>
                  </a:cubicBezTo>
                  <a:cubicBezTo>
                    <a:pt x="11925" y="5379"/>
                    <a:pt x="12070" y="5358"/>
                    <a:pt x="12210" y="5313"/>
                  </a:cubicBezTo>
                  <a:cubicBezTo>
                    <a:pt x="12710" y="5166"/>
                    <a:pt x="13122" y="4695"/>
                    <a:pt x="13170" y="4137"/>
                  </a:cubicBezTo>
                  <a:cubicBezTo>
                    <a:pt x="13200" y="3813"/>
                    <a:pt x="13111" y="3491"/>
                    <a:pt x="12974" y="3206"/>
                  </a:cubicBezTo>
                  <a:lnTo>
                    <a:pt x="12974" y="3206"/>
                  </a:lnTo>
                  <a:cubicBezTo>
                    <a:pt x="13474" y="3726"/>
                    <a:pt x="14150" y="4039"/>
                    <a:pt x="14846" y="4078"/>
                  </a:cubicBezTo>
                  <a:cubicBezTo>
                    <a:pt x="14877" y="4080"/>
                    <a:pt x="14909" y="4080"/>
                    <a:pt x="14940" y="4080"/>
                  </a:cubicBezTo>
                  <a:cubicBezTo>
                    <a:pt x="15145" y="4080"/>
                    <a:pt x="15352" y="4049"/>
                    <a:pt x="15522" y="3922"/>
                  </a:cubicBezTo>
                  <a:cubicBezTo>
                    <a:pt x="15807" y="3696"/>
                    <a:pt x="15865" y="3236"/>
                    <a:pt x="15738" y="2883"/>
                  </a:cubicBezTo>
                  <a:cubicBezTo>
                    <a:pt x="15611" y="2520"/>
                    <a:pt x="15336" y="2246"/>
                    <a:pt x="15062" y="2010"/>
                  </a:cubicBezTo>
                  <a:cubicBezTo>
                    <a:pt x="13641" y="766"/>
                    <a:pt x="11711" y="159"/>
                    <a:pt x="9418" y="100"/>
                  </a:cubicBezTo>
                  <a:cubicBezTo>
                    <a:pt x="8936" y="85"/>
                    <a:pt x="8385" y="0"/>
                    <a:pt x="766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5"/>
            <p:cNvSpPr/>
            <p:nvPr/>
          </p:nvSpPr>
          <p:spPr>
            <a:xfrm>
              <a:off x="3314653" y="1130861"/>
              <a:ext cx="1214691" cy="871145"/>
            </a:xfrm>
            <a:custGeom>
              <a:avLst/>
              <a:gdLst/>
              <a:ahLst/>
              <a:cxnLst/>
              <a:rect l="l" t="t" r="r" b="b"/>
              <a:pathLst>
                <a:path w="7517" h="5391" extrusionOk="0">
                  <a:moveTo>
                    <a:pt x="7379" y="1"/>
                  </a:moveTo>
                  <a:cubicBezTo>
                    <a:pt x="6370" y="10"/>
                    <a:pt x="5086" y="628"/>
                    <a:pt x="4184" y="1138"/>
                  </a:cubicBezTo>
                  <a:lnTo>
                    <a:pt x="4136" y="1167"/>
                  </a:lnTo>
                  <a:cubicBezTo>
                    <a:pt x="3420" y="1578"/>
                    <a:pt x="2225" y="2255"/>
                    <a:pt x="1588" y="2725"/>
                  </a:cubicBezTo>
                  <a:cubicBezTo>
                    <a:pt x="1039" y="3126"/>
                    <a:pt x="480" y="3538"/>
                    <a:pt x="40" y="4106"/>
                  </a:cubicBezTo>
                  <a:cubicBezTo>
                    <a:pt x="0" y="4156"/>
                    <a:pt x="10" y="4234"/>
                    <a:pt x="69" y="4283"/>
                  </a:cubicBezTo>
                  <a:cubicBezTo>
                    <a:pt x="89" y="4298"/>
                    <a:pt x="113" y="4306"/>
                    <a:pt x="138" y="4306"/>
                  </a:cubicBezTo>
                  <a:cubicBezTo>
                    <a:pt x="176" y="4306"/>
                    <a:pt x="216" y="4289"/>
                    <a:pt x="245" y="4254"/>
                  </a:cubicBezTo>
                  <a:cubicBezTo>
                    <a:pt x="657" y="3725"/>
                    <a:pt x="1205" y="3313"/>
                    <a:pt x="1735" y="2930"/>
                  </a:cubicBezTo>
                  <a:cubicBezTo>
                    <a:pt x="2362" y="2470"/>
                    <a:pt x="3548" y="1794"/>
                    <a:pt x="4263" y="1382"/>
                  </a:cubicBezTo>
                  <a:lnTo>
                    <a:pt x="4312" y="1362"/>
                  </a:lnTo>
                  <a:cubicBezTo>
                    <a:pt x="5105" y="902"/>
                    <a:pt x="6203" y="373"/>
                    <a:pt x="7115" y="265"/>
                  </a:cubicBezTo>
                  <a:lnTo>
                    <a:pt x="7115" y="265"/>
                  </a:lnTo>
                  <a:cubicBezTo>
                    <a:pt x="6488" y="1157"/>
                    <a:pt x="4508" y="4145"/>
                    <a:pt x="4361" y="5253"/>
                  </a:cubicBezTo>
                  <a:cubicBezTo>
                    <a:pt x="4351" y="5321"/>
                    <a:pt x="4400" y="5380"/>
                    <a:pt x="4469" y="5390"/>
                  </a:cubicBezTo>
                  <a:lnTo>
                    <a:pt x="4489" y="5390"/>
                  </a:lnTo>
                  <a:cubicBezTo>
                    <a:pt x="4547" y="5390"/>
                    <a:pt x="4606" y="5341"/>
                    <a:pt x="4616" y="5282"/>
                  </a:cubicBezTo>
                  <a:cubicBezTo>
                    <a:pt x="4763" y="4156"/>
                    <a:pt x="7085" y="696"/>
                    <a:pt x="7477" y="206"/>
                  </a:cubicBezTo>
                  <a:cubicBezTo>
                    <a:pt x="7507" y="167"/>
                    <a:pt x="7516" y="108"/>
                    <a:pt x="7496" y="69"/>
                  </a:cubicBezTo>
                  <a:cubicBezTo>
                    <a:pt x="7477" y="30"/>
                    <a:pt x="7428" y="1"/>
                    <a:pt x="737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5"/>
            <p:cNvSpPr/>
            <p:nvPr/>
          </p:nvSpPr>
          <p:spPr>
            <a:xfrm>
              <a:off x="4484740" y="1130700"/>
              <a:ext cx="1322473" cy="872761"/>
            </a:xfrm>
            <a:custGeom>
              <a:avLst/>
              <a:gdLst/>
              <a:ahLst/>
              <a:cxnLst/>
              <a:rect l="l" t="t" r="r" b="b"/>
              <a:pathLst>
                <a:path w="8184" h="5401" extrusionOk="0">
                  <a:moveTo>
                    <a:pt x="132" y="0"/>
                  </a:moveTo>
                  <a:cubicBezTo>
                    <a:pt x="86" y="0"/>
                    <a:pt x="38" y="36"/>
                    <a:pt x="20" y="80"/>
                  </a:cubicBezTo>
                  <a:cubicBezTo>
                    <a:pt x="1" y="129"/>
                    <a:pt x="20" y="188"/>
                    <a:pt x="59" y="227"/>
                  </a:cubicBezTo>
                  <a:cubicBezTo>
                    <a:pt x="1745" y="1579"/>
                    <a:pt x="3166" y="3343"/>
                    <a:pt x="4175" y="5333"/>
                  </a:cubicBezTo>
                  <a:cubicBezTo>
                    <a:pt x="4195" y="5381"/>
                    <a:pt x="4234" y="5401"/>
                    <a:pt x="4283" y="5401"/>
                  </a:cubicBezTo>
                  <a:cubicBezTo>
                    <a:pt x="4303" y="5401"/>
                    <a:pt x="4323" y="5401"/>
                    <a:pt x="4342" y="5391"/>
                  </a:cubicBezTo>
                  <a:cubicBezTo>
                    <a:pt x="4401" y="5362"/>
                    <a:pt x="4430" y="5283"/>
                    <a:pt x="4401" y="5224"/>
                  </a:cubicBezTo>
                  <a:cubicBezTo>
                    <a:pt x="3441" y="3334"/>
                    <a:pt x="2108" y="1628"/>
                    <a:pt x="540" y="296"/>
                  </a:cubicBezTo>
                  <a:lnTo>
                    <a:pt x="540" y="296"/>
                  </a:lnTo>
                  <a:cubicBezTo>
                    <a:pt x="932" y="335"/>
                    <a:pt x="1324" y="394"/>
                    <a:pt x="1716" y="462"/>
                  </a:cubicBezTo>
                  <a:cubicBezTo>
                    <a:pt x="1951" y="501"/>
                    <a:pt x="2255" y="570"/>
                    <a:pt x="2548" y="658"/>
                  </a:cubicBezTo>
                  <a:cubicBezTo>
                    <a:pt x="2892" y="766"/>
                    <a:pt x="3234" y="903"/>
                    <a:pt x="3558" y="1050"/>
                  </a:cubicBezTo>
                  <a:cubicBezTo>
                    <a:pt x="5028" y="1677"/>
                    <a:pt x="6851" y="2471"/>
                    <a:pt x="7938" y="4000"/>
                  </a:cubicBezTo>
                  <a:cubicBezTo>
                    <a:pt x="7963" y="4031"/>
                    <a:pt x="8003" y="4050"/>
                    <a:pt x="8045" y="4050"/>
                  </a:cubicBezTo>
                  <a:cubicBezTo>
                    <a:pt x="8069" y="4050"/>
                    <a:pt x="8093" y="4043"/>
                    <a:pt x="8114" y="4029"/>
                  </a:cubicBezTo>
                  <a:cubicBezTo>
                    <a:pt x="8164" y="3990"/>
                    <a:pt x="8183" y="3911"/>
                    <a:pt x="8144" y="3853"/>
                  </a:cubicBezTo>
                  <a:cubicBezTo>
                    <a:pt x="7017" y="2265"/>
                    <a:pt x="5155" y="1461"/>
                    <a:pt x="3656" y="815"/>
                  </a:cubicBezTo>
                  <a:cubicBezTo>
                    <a:pt x="3323" y="678"/>
                    <a:pt x="2980" y="521"/>
                    <a:pt x="2627" y="413"/>
                  </a:cubicBezTo>
                  <a:cubicBezTo>
                    <a:pt x="2313" y="325"/>
                    <a:pt x="2000" y="257"/>
                    <a:pt x="1755" y="217"/>
                  </a:cubicBezTo>
                  <a:cubicBezTo>
                    <a:pt x="1226" y="119"/>
                    <a:pt x="687" y="50"/>
                    <a:pt x="148" y="2"/>
                  </a:cubicBezTo>
                  <a:cubicBezTo>
                    <a:pt x="143" y="1"/>
                    <a:pt x="137" y="0"/>
                    <a:pt x="13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5"/>
            <p:cNvSpPr/>
            <p:nvPr/>
          </p:nvSpPr>
          <p:spPr>
            <a:xfrm>
              <a:off x="4484740" y="1123913"/>
              <a:ext cx="196496" cy="892314"/>
            </a:xfrm>
            <a:custGeom>
              <a:avLst/>
              <a:gdLst/>
              <a:ahLst/>
              <a:cxnLst/>
              <a:rect l="l" t="t" r="r" b="b"/>
              <a:pathLst>
                <a:path w="1216" h="5522" extrusionOk="0">
                  <a:moveTo>
                    <a:pt x="140" y="0"/>
                  </a:moveTo>
                  <a:cubicBezTo>
                    <a:pt x="130" y="0"/>
                    <a:pt x="119" y="2"/>
                    <a:pt x="109" y="5"/>
                  </a:cubicBezTo>
                  <a:cubicBezTo>
                    <a:pt x="40" y="14"/>
                    <a:pt x="1" y="83"/>
                    <a:pt x="11" y="151"/>
                  </a:cubicBezTo>
                  <a:cubicBezTo>
                    <a:pt x="59" y="357"/>
                    <a:pt x="118" y="632"/>
                    <a:pt x="177" y="945"/>
                  </a:cubicBezTo>
                  <a:cubicBezTo>
                    <a:pt x="471" y="2298"/>
                    <a:pt x="961" y="4571"/>
                    <a:pt x="932" y="5394"/>
                  </a:cubicBezTo>
                  <a:cubicBezTo>
                    <a:pt x="932" y="5462"/>
                    <a:pt x="981" y="5521"/>
                    <a:pt x="1050" y="5521"/>
                  </a:cubicBezTo>
                  <a:lnTo>
                    <a:pt x="1059" y="5521"/>
                  </a:lnTo>
                  <a:cubicBezTo>
                    <a:pt x="1128" y="5521"/>
                    <a:pt x="1177" y="5473"/>
                    <a:pt x="1187" y="5404"/>
                  </a:cubicBezTo>
                  <a:cubicBezTo>
                    <a:pt x="1216" y="4541"/>
                    <a:pt x="745" y="2346"/>
                    <a:pt x="432" y="896"/>
                  </a:cubicBezTo>
                  <a:cubicBezTo>
                    <a:pt x="364" y="582"/>
                    <a:pt x="305" y="308"/>
                    <a:pt x="255" y="103"/>
                  </a:cubicBezTo>
                  <a:cubicBezTo>
                    <a:pt x="247" y="44"/>
                    <a:pt x="197" y="0"/>
                    <a:pt x="14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9" name="Google Shape;8579;p25"/>
          <p:cNvSpPr txBox="1">
            <a:spLocks noGrp="1"/>
          </p:cNvSpPr>
          <p:nvPr>
            <p:ph type="subTitle" idx="1"/>
          </p:nvPr>
        </p:nvSpPr>
        <p:spPr>
          <a:xfrm>
            <a:off x="2470075" y="4337625"/>
            <a:ext cx="42039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8580" name="Google Shape;8580;p25"/>
          <p:cNvSpPr txBox="1">
            <a:spLocks noGrp="1"/>
          </p:cNvSpPr>
          <p:nvPr>
            <p:ph type="title"/>
          </p:nvPr>
        </p:nvSpPr>
        <p:spPr>
          <a:xfrm>
            <a:off x="2470050" y="3017975"/>
            <a:ext cx="4203900" cy="13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55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4">
  <p:cSld name="CUSTOM_14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2" name="Google Shape;8582;p26"/>
          <p:cNvGrpSpPr/>
          <p:nvPr/>
        </p:nvGrpSpPr>
        <p:grpSpPr>
          <a:xfrm>
            <a:off x="0" y="-76200"/>
            <a:ext cx="9144002" cy="4393873"/>
            <a:chOff x="0" y="-76200"/>
            <a:chExt cx="9144002" cy="4393873"/>
          </a:xfrm>
        </p:grpSpPr>
        <p:sp>
          <p:nvSpPr>
            <p:cNvPr id="8583" name="Google Shape;8583;p26"/>
            <p:cNvSpPr/>
            <p:nvPr/>
          </p:nvSpPr>
          <p:spPr>
            <a:xfrm>
              <a:off x="3431042" y="95410"/>
              <a:ext cx="503115" cy="716308"/>
            </a:xfrm>
            <a:custGeom>
              <a:avLst/>
              <a:gdLst/>
              <a:ahLst/>
              <a:cxnLst/>
              <a:rect l="l" t="t" r="r" b="b"/>
              <a:pathLst>
                <a:path w="3049" h="4341" extrusionOk="0">
                  <a:moveTo>
                    <a:pt x="863" y="0"/>
                  </a:moveTo>
                  <a:cubicBezTo>
                    <a:pt x="821" y="0"/>
                    <a:pt x="778" y="7"/>
                    <a:pt x="736" y="19"/>
                  </a:cubicBezTo>
                  <a:cubicBezTo>
                    <a:pt x="717" y="19"/>
                    <a:pt x="706" y="29"/>
                    <a:pt x="687" y="29"/>
                  </a:cubicBezTo>
                  <a:cubicBezTo>
                    <a:pt x="667" y="38"/>
                    <a:pt x="658" y="49"/>
                    <a:pt x="648" y="58"/>
                  </a:cubicBezTo>
                  <a:cubicBezTo>
                    <a:pt x="491" y="136"/>
                    <a:pt x="403" y="303"/>
                    <a:pt x="413" y="480"/>
                  </a:cubicBezTo>
                  <a:cubicBezTo>
                    <a:pt x="442" y="735"/>
                    <a:pt x="384" y="1087"/>
                    <a:pt x="1" y="1312"/>
                  </a:cubicBezTo>
                  <a:cubicBezTo>
                    <a:pt x="1" y="1312"/>
                    <a:pt x="922" y="1852"/>
                    <a:pt x="491" y="2773"/>
                  </a:cubicBezTo>
                  <a:cubicBezTo>
                    <a:pt x="491" y="2773"/>
                    <a:pt x="581" y="2742"/>
                    <a:pt x="697" y="2742"/>
                  </a:cubicBezTo>
                  <a:cubicBezTo>
                    <a:pt x="952" y="2742"/>
                    <a:pt x="1336" y="2891"/>
                    <a:pt x="1167" y="3841"/>
                  </a:cubicBezTo>
                  <a:cubicBezTo>
                    <a:pt x="1167" y="3841"/>
                    <a:pt x="1342" y="3741"/>
                    <a:pt x="1585" y="3741"/>
                  </a:cubicBezTo>
                  <a:cubicBezTo>
                    <a:pt x="1847" y="3741"/>
                    <a:pt x="2190" y="3857"/>
                    <a:pt x="2481" y="4341"/>
                  </a:cubicBezTo>
                  <a:cubicBezTo>
                    <a:pt x="2206" y="3292"/>
                    <a:pt x="3049" y="3057"/>
                    <a:pt x="3049" y="3057"/>
                  </a:cubicBezTo>
                  <a:cubicBezTo>
                    <a:pt x="1893" y="2263"/>
                    <a:pt x="2764" y="1832"/>
                    <a:pt x="2764" y="1832"/>
                  </a:cubicBezTo>
                  <a:cubicBezTo>
                    <a:pt x="1804" y="1479"/>
                    <a:pt x="2078" y="450"/>
                    <a:pt x="2078" y="450"/>
                  </a:cubicBezTo>
                  <a:lnTo>
                    <a:pt x="2078" y="450"/>
                  </a:lnTo>
                  <a:cubicBezTo>
                    <a:pt x="1996" y="471"/>
                    <a:pt x="1919" y="480"/>
                    <a:pt x="1847" y="480"/>
                  </a:cubicBezTo>
                  <a:cubicBezTo>
                    <a:pt x="1543" y="480"/>
                    <a:pt x="1332" y="315"/>
                    <a:pt x="1196" y="156"/>
                  </a:cubicBezTo>
                  <a:cubicBezTo>
                    <a:pt x="1109" y="54"/>
                    <a:pt x="988" y="0"/>
                    <a:pt x="86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6"/>
            <p:cNvSpPr/>
            <p:nvPr/>
          </p:nvSpPr>
          <p:spPr>
            <a:xfrm>
              <a:off x="3463384" y="-76200"/>
              <a:ext cx="299493" cy="688092"/>
            </a:xfrm>
            <a:custGeom>
              <a:avLst/>
              <a:gdLst/>
              <a:ahLst/>
              <a:cxnLst/>
              <a:rect l="l" t="t" r="r" b="b"/>
              <a:pathLst>
                <a:path w="1815" h="4170" extrusionOk="0">
                  <a:moveTo>
                    <a:pt x="1" y="1"/>
                  </a:moveTo>
                  <a:lnTo>
                    <a:pt x="1706" y="4136"/>
                  </a:lnTo>
                  <a:cubicBezTo>
                    <a:pt x="1721" y="4158"/>
                    <a:pt x="1735" y="4169"/>
                    <a:pt x="1755" y="4169"/>
                  </a:cubicBezTo>
                  <a:cubicBezTo>
                    <a:pt x="1761" y="4169"/>
                    <a:pt x="1768" y="4168"/>
                    <a:pt x="1775" y="4166"/>
                  </a:cubicBezTo>
                  <a:cubicBezTo>
                    <a:pt x="1804" y="4155"/>
                    <a:pt x="1814" y="4126"/>
                    <a:pt x="1804" y="40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6"/>
            <p:cNvSpPr/>
            <p:nvPr/>
          </p:nvSpPr>
          <p:spPr>
            <a:xfrm>
              <a:off x="3537803" y="198706"/>
              <a:ext cx="60064" cy="120457"/>
            </a:xfrm>
            <a:custGeom>
              <a:avLst/>
              <a:gdLst/>
              <a:ahLst/>
              <a:cxnLst/>
              <a:rect l="l" t="t" r="r" b="b"/>
              <a:pathLst>
                <a:path w="364" h="730" extrusionOk="0">
                  <a:moveTo>
                    <a:pt x="285" y="0"/>
                  </a:moveTo>
                  <a:cubicBezTo>
                    <a:pt x="275" y="11"/>
                    <a:pt x="266" y="20"/>
                    <a:pt x="266" y="30"/>
                  </a:cubicBezTo>
                  <a:lnTo>
                    <a:pt x="11" y="667"/>
                  </a:lnTo>
                  <a:cubicBezTo>
                    <a:pt x="1" y="686"/>
                    <a:pt x="11" y="716"/>
                    <a:pt x="40" y="726"/>
                  </a:cubicBezTo>
                  <a:cubicBezTo>
                    <a:pt x="45" y="728"/>
                    <a:pt x="50" y="729"/>
                    <a:pt x="56" y="729"/>
                  </a:cubicBezTo>
                  <a:cubicBezTo>
                    <a:pt x="73" y="729"/>
                    <a:pt x="92" y="718"/>
                    <a:pt x="99" y="697"/>
                  </a:cubicBezTo>
                  <a:lnTo>
                    <a:pt x="353" y="69"/>
                  </a:lnTo>
                  <a:cubicBezTo>
                    <a:pt x="364" y="40"/>
                    <a:pt x="353" y="11"/>
                    <a:pt x="32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6"/>
            <p:cNvSpPr/>
            <p:nvPr/>
          </p:nvSpPr>
          <p:spPr>
            <a:xfrm>
              <a:off x="3589616" y="323288"/>
              <a:ext cx="60064" cy="121777"/>
            </a:xfrm>
            <a:custGeom>
              <a:avLst/>
              <a:gdLst/>
              <a:ahLst/>
              <a:cxnLst/>
              <a:rect l="l" t="t" r="r" b="b"/>
              <a:pathLst>
                <a:path w="364" h="738" extrusionOk="0">
                  <a:moveTo>
                    <a:pt x="285" y="0"/>
                  </a:moveTo>
                  <a:cubicBezTo>
                    <a:pt x="275" y="10"/>
                    <a:pt x="265" y="20"/>
                    <a:pt x="265" y="29"/>
                  </a:cubicBezTo>
                  <a:lnTo>
                    <a:pt x="10" y="667"/>
                  </a:lnTo>
                  <a:cubicBezTo>
                    <a:pt x="0" y="696"/>
                    <a:pt x="10" y="725"/>
                    <a:pt x="39" y="735"/>
                  </a:cubicBezTo>
                  <a:cubicBezTo>
                    <a:pt x="43" y="737"/>
                    <a:pt x="47" y="738"/>
                    <a:pt x="51" y="738"/>
                  </a:cubicBezTo>
                  <a:cubicBezTo>
                    <a:pt x="70" y="738"/>
                    <a:pt x="91" y="722"/>
                    <a:pt x="98" y="706"/>
                  </a:cubicBezTo>
                  <a:lnTo>
                    <a:pt x="353" y="69"/>
                  </a:lnTo>
                  <a:cubicBezTo>
                    <a:pt x="363" y="40"/>
                    <a:pt x="353" y="10"/>
                    <a:pt x="32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6"/>
            <p:cNvSpPr/>
            <p:nvPr/>
          </p:nvSpPr>
          <p:spPr>
            <a:xfrm>
              <a:off x="3596051" y="239628"/>
              <a:ext cx="110062" cy="56103"/>
            </a:xfrm>
            <a:custGeom>
              <a:avLst/>
              <a:gdLst/>
              <a:ahLst/>
              <a:cxnLst/>
              <a:rect l="l" t="t" r="r" b="b"/>
              <a:pathLst>
                <a:path w="667" h="340" extrusionOk="0">
                  <a:moveTo>
                    <a:pt x="60" y="0"/>
                  </a:moveTo>
                  <a:cubicBezTo>
                    <a:pt x="52" y="0"/>
                    <a:pt x="45" y="2"/>
                    <a:pt x="40" y="7"/>
                  </a:cubicBezTo>
                  <a:cubicBezTo>
                    <a:pt x="30" y="7"/>
                    <a:pt x="20" y="17"/>
                    <a:pt x="11" y="37"/>
                  </a:cubicBezTo>
                  <a:cubicBezTo>
                    <a:pt x="0" y="57"/>
                    <a:pt x="11" y="86"/>
                    <a:pt x="40" y="96"/>
                  </a:cubicBezTo>
                  <a:lnTo>
                    <a:pt x="588" y="331"/>
                  </a:lnTo>
                  <a:cubicBezTo>
                    <a:pt x="597" y="337"/>
                    <a:pt x="606" y="339"/>
                    <a:pt x="614" y="339"/>
                  </a:cubicBezTo>
                  <a:cubicBezTo>
                    <a:pt x="634" y="339"/>
                    <a:pt x="650" y="325"/>
                    <a:pt x="657" y="311"/>
                  </a:cubicBezTo>
                  <a:cubicBezTo>
                    <a:pt x="667" y="282"/>
                    <a:pt x="657" y="253"/>
                    <a:pt x="628" y="242"/>
                  </a:cubicBezTo>
                  <a:lnTo>
                    <a:pt x="79" y="7"/>
                  </a:lnTo>
                  <a:cubicBezTo>
                    <a:pt x="74" y="2"/>
                    <a:pt x="67" y="0"/>
                    <a:pt x="6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6"/>
            <p:cNvSpPr/>
            <p:nvPr/>
          </p:nvSpPr>
          <p:spPr>
            <a:xfrm>
              <a:off x="3643079" y="436484"/>
              <a:ext cx="53463" cy="112207"/>
            </a:xfrm>
            <a:custGeom>
              <a:avLst/>
              <a:gdLst/>
              <a:ahLst/>
              <a:cxnLst/>
              <a:rect l="l" t="t" r="r" b="b"/>
              <a:pathLst>
                <a:path w="324" h="680" extrusionOk="0">
                  <a:moveTo>
                    <a:pt x="245" y="0"/>
                  </a:moveTo>
                  <a:cubicBezTo>
                    <a:pt x="235" y="10"/>
                    <a:pt x="225" y="20"/>
                    <a:pt x="225" y="29"/>
                  </a:cubicBezTo>
                  <a:lnTo>
                    <a:pt x="0" y="617"/>
                  </a:lnTo>
                  <a:cubicBezTo>
                    <a:pt x="0" y="637"/>
                    <a:pt x="9" y="667"/>
                    <a:pt x="29" y="676"/>
                  </a:cubicBezTo>
                  <a:cubicBezTo>
                    <a:pt x="37" y="679"/>
                    <a:pt x="44" y="680"/>
                    <a:pt x="51" y="680"/>
                  </a:cubicBezTo>
                  <a:cubicBezTo>
                    <a:pt x="72" y="680"/>
                    <a:pt x="90" y="669"/>
                    <a:pt x="98" y="647"/>
                  </a:cubicBezTo>
                  <a:lnTo>
                    <a:pt x="314" y="59"/>
                  </a:lnTo>
                  <a:cubicBezTo>
                    <a:pt x="323" y="39"/>
                    <a:pt x="314" y="10"/>
                    <a:pt x="28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6"/>
            <p:cNvSpPr/>
            <p:nvPr/>
          </p:nvSpPr>
          <p:spPr>
            <a:xfrm>
              <a:off x="3683341" y="534995"/>
              <a:ext cx="53628" cy="112372"/>
            </a:xfrm>
            <a:custGeom>
              <a:avLst/>
              <a:gdLst/>
              <a:ahLst/>
              <a:cxnLst/>
              <a:rect l="l" t="t" r="r" b="b"/>
              <a:pathLst>
                <a:path w="325" h="681" extrusionOk="0">
                  <a:moveTo>
                    <a:pt x="255" y="1"/>
                  </a:moveTo>
                  <a:cubicBezTo>
                    <a:pt x="236" y="11"/>
                    <a:pt x="226" y="20"/>
                    <a:pt x="226" y="30"/>
                  </a:cubicBezTo>
                  <a:lnTo>
                    <a:pt x="11" y="618"/>
                  </a:lnTo>
                  <a:cubicBezTo>
                    <a:pt x="1" y="638"/>
                    <a:pt x="11" y="667"/>
                    <a:pt x="40" y="677"/>
                  </a:cubicBezTo>
                  <a:cubicBezTo>
                    <a:pt x="45" y="679"/>
                    <a:pt x="50" y="681"/>
                    <a:pt x="56" y="681"/>
                  </a:cubicBezTo>
                  <a:cubicBezTo>
                    <a:pt x="73" y="681"/>
                    <a:pt x="92" y="670"/>
                    <a:pt x="99" y="647"/>
                  </a:cubicBezTo>
                  <a:lnTo>
                    <a:pt x="314" y="59"/>
                  </a:lnTo>
                  <a:cubicBezTo>
                    <a:pt x="324" y="40"/>
                    <a:pt x="314" y="11"/>
                    <a:pt x="28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6"/>
            <p:cNvSpPr/>
            <p:nvPr/>
          </p:nvSpPr>
          <p:spPr>
            <a:xfrm>
              <a:off x="3649515" y="368501"/>
              <a:ext cx="100326" cy="52473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39" y="1"/>
                  </a:moveTo>
                  <a:lnTo>
                    <a:pt x="10" y="30"/>
                  </a:lnTo>
                  <a:cubicBezTo>
                    <a:pt x="0" y="49"/>
                    <a:pt x="10" y="79"/>
                    <a:pt x="39" y="89"/>
                  </a:cubicBezTo>
                  <a:lnTo>
                    <a:pt x="529" y="314"/>
                  </a:lnTo>
                  <a:cubicBezTo>
                    <a:pt x="534" y="317"/>
                    <a:pt x="540" y="318"/>
                    <a:pt x="545" y="318"/>
                  </a:cubicBezTo>
                  <a:cubicBezTo>
                    <a:pt x="562" y="318"/>
                    <a:pt x="581" y="307"/>
                    <a:pt x="588" y="284"/>
                  </a:cubicBezTo>
                  <a:cubicBezTo>
                    <a:pt x="608" y="265"/>
                    <a:pt x="588" y="236"/>
                    <a:pt x="569" y="226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6"/>
            <p:cNvSpPr/>
            <p:nvPr/>
          </p:nvSpPr>
          <p:spPr>
            <a:xfrm>
              <a:off x="3699512" y="488627"/>
              <a:ext cx="98841" cy="52143"/>
            </a:xfrm>
            <a:custGeom>
              <a:avLst/>
              <a:gdLst/>
              <a:ahLst/>
              <a:cxnLst/>
              <a:rect l="l" t="t" r="r" b="b"/>
              <a:pathLst>
                <a:path w="599" h="316" extrusionOk="0">
                  <a:moveTo>
                    <a:pt x="56" y="0"/>
                  </a:moveTo>
                  <a:cubicBezTo>
                    <a:pt x="50" y="0"/>
                    <a:pt x="45" y="3"/>
                    <a:pt x="40" y="7"/>
                  </a:cubicBezTo>
                  <a:cubicBezTo>
                    <a:pt x="30" y="7"/>
                    <a:pt x="20" y="17"/>
                    <a:pt x="11" y="27"/>
                  </a:cubicBezTo>
                  <a:cubicBezTo>
                    <a:pt x="1" y="57"/>
                    <a:pt x="11" y="86"/>
                    <a:pt x="40" y="96"/>
                  </a:cubicBezTo>
                  <a:lnTo>
                    <a:pt x="530" y="311"/>
                  </a:lnTo>
                  <a:cubicBezTo>
                    <a:pt x="535" y="314"/>
                    <a:pt x="541" y="315"/>
                    <a:pt x="547" y="315"/>
                  </a:cubicBezTo>
                  <a:cubicBezTo>
                    <a:pt x="564" y="315"/>
                    <a:pt x="582" y="306"/>
                    <a:pt x="589" y="292"/>
                  </a:cubicBezTo>
                  <a:cubicBezTo>
                    <a:pt x="599" y="262"/>
                    <a:pt x="589" y="233"/>
                    <a:pt x="569" y="223"/>
                  </a:cubicBezTo>
                  <a:lnTo>
                    <a:pt x="79" y="7"/>
                  </a:lnTo>
                  <a:cubicBezTo>
                    <a:pt x="69" y="3"/>
                    <a:pt x="62" y="0"/>
                    <a:pt x="5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6"/>
            <p:cNvSpPr/>
            <p:nvPr/>
          </p:nvSpPr>
          <p:spPr>
            <a:xfrm>
              <a:off x="5222715" y="95410"/>
              <a:ext cx="503115" cy="716308"/>
            </a:xfrm>
            <a:custGeom>
              <a:avLst/>
              <a:gdLst/>
              <a:ahLst/>
              <a:cxnLst/>
              <a:rect l="l" t="t" r="r" b="b"/>
              <a:pathLst>
                <a:path w="3049" h="4341" extrusionOk="0">
                  <a:moveTo>
                    <a:pt x="2185" y="0"/>
                  </a:moveTo>
                  <a:cubicBezTo>
                    <a:pt x="2058" y="0"/>
                    <a:pt x="1933" y="54"/>
                    <a:pt x="1853" y="156"/>
                  </a:cubicBezTo>
                  <a:cubicBezTo>
                    <a:pt x="1718" y="315"/>
                    <a:pt x="1506" y="480"/>
                    <a:pt x="1202" y="480"/>
                  </a:cubicBezTo>
                  <a:cubicBezTo>
                    <a:pt x="1130" y="480"/>
                    <a:pt x="1053" y="471"/>
                    <a:pt x="971" y="450"/>
                  </a:cubicBezTo>
                  <a:lnTo>
                    <a:pt x="971" y="450"/>
                  </a:lnTo>
                  <a:cubicBezTo>
                    <a:pt x="971" y="450"/>
                    <a:pt x="1245" y="1479"/>
                    <a:pt x="285" y="1832"/>
                  </a:cubicBezTo>
                  <a:cubicBezTo>
                    <a:pt x="285" y="1832"/>
                    <a:pt x="1157" y="2263"/>
                    <a:pt x="0" y="3057"/>
                  </a:cubicBezTo>
                  <a:cubicBezTo>
                    <a:pt x="0" y="3057"/>
                    <a:pt x="843" y="3292"/>
                    <a:pt x="569" y="4341"/>
                  </a:cubicBezTo>
                  <a:cubicBezTo>
                    <a:pt x="859" y="3857"/>
                    <a:pt x="1202" y="3741"/>
                    <a:pt x="1464" y="3741"/>
                  </a:cubicBezTo>
                  <a:cubicBezTo>
                    <a:pt x="1708" y="3741"/>
                    <a:pt x="1882" y="3841"/>
                    <a:pt x="1882" y="3841"/>
                  </a:cubicBezTo>
                  <a:cubicBezTo>
                    <a:pt x="1714" y="2891"/>
                    <a:pt x="2097" y="2742"/>
                    <a:pt x="2353" y="2742"/>
                  </a:cubicBezTo>
                  <a:cubicBezTo>
                    <a:pt x="2469" y="2742"/>
                    <a:pt x="2558" y="2773"/>
                    <a:pt x="2558" y="2773"/>
                  </a:cubicBezTo>
                  <a:cubicBezTo>
                    <a:pt x="2127" y="1852"/>
                    <a:pt x="3048" y="1312"/>
                    <a:pt x="3048" y="1312"/>
                  </a:cubicBezTo>
                  <a:cubicBezTo>
                    <a:pt x="2666" y="1087"/>
                    <a:pt x="2607" y="735"/>
                    <a:pt x="2637" y="480"/>
                  </a:cubicBezTo>
                  <a:cubicBezTo>
                    <a:pt x="2646" y="303"/>
                    <a:pt x="2558" y="136"/>
                    <a:pt x="2402" y="58"/>
                  </a:cubicBezTo>
                  <a:cubicBezTo>
                    <a:pt x="2391" y="49"/>
                    <a:pt x="2372" y="38"/>
                    <a:pt x="2362" y="29"/>
                  </a:cubicBezTo>
                  <a:cubicBezTo>
                    <a:pt x="2343" y="29"/>
                    <a:pt x="2333" y="19"/>
                    <a:pt x="2313" y="19"/>
                  </a:cubicBezTo>
                  <a:cubicBezTo>
                    <a:pt x="2271" y="7"/>
                    <a:pt x="2228" y="0"/>
                    <a:pt x="218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6"/>
            <p:cNvSpPr/>
            <p:nvPr/>
          </p:nvSpPr>
          <p:spPr>
            <a:xfrm>
              <a:off x="5394160" y="-76200"/>
              <a:ext cx="299328" cy="688092"/>
            </a:xfrm>
            <a:custGeom>
              <a:avLst/>
              <a:gdLst/>
              <a:ahLst/>
              <a:cxnLst/>
              <a:rect l="l" t="t" r="r" b="b"/>
              <a:pathLst>
                <a:path w="1814" h="4170" extrusionOk="0">
                  <a:moveTo>
                    <a:pt x="1715" y="1"/>
                  </a:moveTo>
                  <a:lnTo>
                    <a:pt x="10" y="4097"/>
                  </a:lnTo>
                  <a:cubicBezTo>
                    <a:pt x="0" y="4126"/>
                    <a:pt x="10" y="4155"/>
                    <a:pt x="39" y="4166"/>
                  </a:cubicBezTo>
                  <a:cubicBezTo>
                    <a:pt x="44" y="4168"/>
                    <a:pt x="50" y="4169"/>
                    <a:pt x="55" y="4169"/>
                  </a:cubicBezTo>
                  <a:cubicBezTo>
                    <a:pt x="72" y="4169"/>
                    <a:pt x="91" y="4158"/>
                    <a:pt x="98" y="4136"/>
                  </a:cubicBezTo>
                  <a:lnTo>
                    <a:pt x="1813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6"/>
            <p:cNvSpPr/>
            <p:nvPr/>
          </p:nvSpPr>
          <p:spPr>
            <a:xfrm>
              <a:off x="5559004" y="198706"/>
              <a:ext cx="60064" cy="120457"/>
            </a:xfrm>
            <a:custGeom>
              <a:avLst/>
              <a:gdLst/>
              <a:ahLst/>
              <a:cxnLst/>
              <a:rect l="l" t="t" r="r" b="b"/>
              <a:pathLst>
                <a:path w="364" h="730" extrusionOk="0">
                  <a:moveTo>
                    <a:pt x="40" y="0"/>
                  </a:moveTo>
                  <a:cubicBezTo>
                    <a:pt x="11" y="11"/>
                    <a:pt x="1" y="40"/>
                    <a:pt x="11" y="69"/>
                  </a:cubicBezTo>
                  <a:lnTo>
                    <a:pt x="266" y="697"/>
                  </a:lnTo>
                  <a:cubicBezTo>
                    <a:pt x="273" y="718"/>
                    <a:pt x="291" y="729"/>
                    <a:pt x="308" y="729"/>
                  </a:cubicBezTo>
                  <a:cubicBezTo>
                    <a:pt x="314" y="729"/>
                    <a:pt x="320" y="728"/>
                    <a:pt x="324" y="726"/>
                  </a:cubicBezTo>
                  <a:cubicBezTo>
                    <a:pt x="353" y="716"/>
                    <a:pt x="364" y="686"/>
                    <a:pt x="353" y="667"/>
                  </a:cubicBezTo>
                  <a:lnTo>
                    <a:pt x="99" y="30"/>
                  </a:lnTo>
                  <a:cubicBezTo>
                    <a:pt x="99" y="20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6"/>
            <p:cNvSpPr/>
            <p:nvPr/>
          </p:nvSpPr>
          <p:spPr>
            <a:xfrm>
              <a:off x="5507356" y="323288"/>
              <a:ext cx="60064" cy="121777"/>
            </a:xfrm>
            <a:custGeom>
              <a:avLst/>
              <a:gdLst/>
              <a:ahLst/>
              <a:cxnLst/>
              <a:rect l="l" t="t" r="r" b="b"/>
              <a:pathLst>
                <a:path w="364" h="738" extrusionOk="0">
                  <a:moveTo>
                    <a:pt x="39" y="0"/>
                  </a:moveTo>
                  <a:cubicBezTo>
                    <a:pt x="10" y="10"/>
                    <a:pt x="0" y="40"/>
                    <a:pt x="10" y="69"/>
                  </a:cubicBezTo>
                  <a:lnTo>
                    <a:pt x="265" y="706"/>
                  </a:lnTo>
                  <a:cubicBezTo>
                    <a:pt x="273" y="722"/>
                    <a:pt x="287" y="738"/>
                    <a:pt x="308" y="738"/>
                  </a:cubicBezTo>
                  <a:cubicBezTo>
                    <a:pt x="313" y="738"/>
                    <a:pt x="318" y="737"/>
                    <a:pt x="324" y="735"/>
                  </a:cubicBezTo>
                  <a:cubicBezTo>
                    <a:pt x="353" y="725"/>
                    <a:pt x="363" y="696"/>
                    <a:pt x="353" y="667"/>
                  </a:cubicBezTo>
                  <a:lnTo>
                    <a:pt x="98" y="29"/>
                  </a:lnTo>
                  <a:cubicBezTo>
                    <a:pt x="98" y="20"/>
                    <a:pt x="89" y="10"/>
                    <a:pt x="7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6"/>
            <p:cNvSpPr/>
            <p:nvPr/>
          </p:nvSpPr>
          <p:spPr>
            <a:xfrm>
              <a:off x="5450758" y="239628"/>
              <a:ext cx="110062" cy="56103"/>
            </a:xfrm>
            <a:custGeom>
              <a:avLst/>
              <a:gdLst/>
              <a:ahLst/>
              <a:cxnLst/>
              <a:rect l="l" t="t" r="r" b="b"/>
              <a:pathLst>
                <a:path w="667" h="340" extrusionOk="0">
                  <a:moveTo>
                    <a:pt x="608" y="0"/>
                  </a:moveTo>
                  <a:cubicBezTo>
                    <a:pt x="600" y="0"/>
                    <a:pt x="593" y="2"/>
                    <a:pt x="588" y="7"/>
                  </a:cubicBezTo>
                  <a:lnTo>
                    <a:pt x="40" y="242"/>
                  </a:lnTo>
                  <a:cubicBezTo>
                    <a:pt x="10" y="253"/>
                    <a:pt x="1" y="282"/>
                    <a:pt x="10" y="311"/>
                  </a:cubicBezTo>
                  <a:cubicBezTo>
                    <a:pt x="17" y="325"/>
                    <a:pt x="34" y="339"/>
                    <a:pt x="50" y="339"/>
                  </a:cubicBezTo>
                  <a:cubicBezTo>
                    <a:pt x="56" y="339"/>
                    <a:pt x="63" y="337"/>
                    <a:pt x="69" y="331"/>
                  </a:cubicBezTo>
                  <a:lnTo>
                    <a:pt x="628" y="96"/>
                  </a:lnTo>
                  <a:cubicBezTo>
                    <a:pt x="657" y="86"/>
                    <a:pt x="667" y="57"/>
                    <a:pt x="657" y="37"/>
                  </a:cubicBezTo>
                  <a:cubicBezTo>
                    <a:pt x="647" y="17"/>
                    <a:pt x="637" y="7"/>
                    <a:pt x="628" y="7"/>
                  </a:cubicBezTo>
                  <a:cubicBezTo>
                    <a:pt x="623" y="2"/>
                    <a:pt x="615" y="0"/>
                    <a:pt x="60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6"/>
            <p:cNvSpPr/>
            <p:nvPr/>
          </p:nvSpPr>
          <p:spPr>
            <a:xfrm>
              <a:off x="5460494" y="436484"/>
              <a:ext cx="53463" cy="112207"/>
            </a:xfrm>
            <a:custGeom>
              <a:avLst/>
              <a:gdLst/>
              <a:ahLst/>
              <a:cxnLst/>
              <a:rect l="l" t="t" r="r" b="b"/>
              <a:pathLst>
                <a:path w="324" h="680" extrusionOk="0">
                  <a:moveTo>
                    <a:pt x="40" y="0"/>
                  </a:moveTo>
                  <a:cubicBezTo>
                    <a:pt x="10" y="10"/>
                    <a:pt x="0" y="39"/>
                    <a:pt x="10" y="59"/>
                  </a:cubicBezTo>
                  <a:lnTo>
                    <a:pt x="225" y="647"/>
                  </a:lnTo>
                  <a:cubicBezTo>
                    <a:pt x="233" y="669"/>
                    <a:pt x="251" y="680"/>
                    <a:pt x="272" y="680"/>
                  </a:cubicBezTo>
                  <a:cubicBezTo>
                    <a:pt x="279" y="680"/>
                    <a:pt x="287" y="679"/>
                    <a:pt x="294" y="676"/>
                  </a:cubicBezTo>
                  <a:cubicBezTo>
                    <a:pt x="314" y="667"/>
                    <a:pt x="323" y="637"/>
                    <a:pt x="314" y="617"/>
                  </a:cubicBezTo>
                  <a:lnTo>
                    <a:pt x="98" y="29"/>
                  </a:lnTo>
                  <a:cubicBezTo>
                    <a:pt x="98" y="20"/>
                    <a:pt x="88" y="10"/>
                    <a:pt x="7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6"/>
            <p:cNvSpPr/>
            <p:nvPr/>
          </p:nvSpPr>
          <p:spPr>
            <a:xfrm>
              <a:off x="5419901" y="534995"/>
              <a:ext cx="53628" cy="112372"/>
            </a:xfrm>
            <a:custGeom>
              <a:avLst/>
              <a:gdLst/>
              <a:ahLst/>
              <a:cxnLst/>
              <a:rect l="l" t="t" r="r" b="b"/>
              <a:pathLst>
                <a:path w="325" h="681" extrusionOk="0">
                  <a:moveTo>
                    <a:pt x="40" y="1"/>
                  </a:moveTo>
                  <a:cubicBezTo>
                    <a:pt x="11" y="11"/>
                    <a:pt x="1" y="40"/>
                    <a:pt x="11" y="59"/>
                  </a:cubicBezTo>
                  <a:lnTo>
                    <a:pt x="227" y="647"/>
                  </a:lnTo>
                  <a:cubicBezTo>
                    <a:pt x="234" y="670"/>
                    <a:pt x="252" y="681"/>
                    <a:pt x="270" y="681"/>
                  </a:cubicBezTo>
                  <a:cubicBezTo>
                    <a:pt x="275" y="681"/>
                    <a:pt x="281" y="679"/>
                    <a:pt x="286" y="677"/>
                  </a:cubicBezTo>
                  <a:cubicBezTo>
                    <a:pt x="315" y="667"/>
                    <a:pt x="325" y="638"/>
                    <a:pt x="315" y="618"/>
                  </a:cubicBezTo>
                  <a:lnTo>
                    <a:pt x="99" y="30"/>
                  </a:lnTo>
                  <a:cubicBezTo>
                    <a:pt x="99" y="20"/>
                    <a:pt x="90" y="11"/>
                    <a:pt x="7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6"/>
            <p:cNvSpPr/>
            <p:nvPr/>
          </p:nvSpPr>
          <p:spPr>
            <a:xfrm>
              <a:off x="5407030" y="368501"/>
              <a:ext cx="100491" cy="52473"/>
            </a:xfrm>
            <a:custGeom>
              <a:avLst/>
              <a:gdLst/>
              <a:ahLst/>
              <a:cxnLst/>
              <a:rect l="l" t="t" r="r" b="b"/>
              <a:pathLst>
                <a:path w="609" h="318" extrusionOk="0">
                  <a:moveTo>
                    <a:pt x="530" y="1"/>
                  </a:moveTo>
                  <a:lnTo>
                    <a:pt x="40" y="226"/>
                  </a:lnTo>
                  <a:cubicBezTo>
                    <a:pt x="20" y="236"/>
                    <a:pt x="1" y="265"/>
                    <a:pt x="20" y="284"/>
                  </a:cubicBezTo>
                  <a:cubicBezTo>
                    <a:pt x="28" y="307"/>
                    <a:pt x="46" y="318"/>
                    <a:pt x="63" y="318"/>
                  </a:cubicBezTo>
                  <a:cubicBezTo>
                    <a:pt x="69" y="318"/>
                    <a:pt x="74" y="317"/>
                    <a:pt x="79" y="314"/>
                  </a:cubicBezTo>
                  <a:lnTo>
                    <a:pt x="569" y="89"/>
                  </a:lnTo>
                  <a:cubicBezTo>
                    <a:pt x="599" y="79"/>
                    <a:pt x="608" y="49"/>
                    <a:pt x="599" y="30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6"/>
            <p:cNvSpPr/>
            <p:nvPr/>
          </p:nvSpPr>
          <p:spPr>
            <a:xfrm>
              <a:off x="5358518" y="488627"/>
              <a:ext cx="98841" cy="52143"/>
            </a:xfrm>
            <a:custGeom>
              <a:avLst/>
              <a:gdLst/>
              <a:ahLst/>
              <a:cxnLst/>
              <a:rect l="l" t="t" r="r" b="b"/>
              <a:pathLst>
                <a:path w="599" h="316" extrusionOk="0">
                  <a:moveTo>
                    <a:pt x="540" y="0"/>
                  </a:moveTo>
                  <a:cubicBezTo>
                    <a:pt x="532" y="0"/>
                    <a:pt x="525" y="3"/>
                    <a:pt x="520" y="7"/>
                  </a:cubicBezTo>
                  <a:lnTo>
                    <a:pt x="30" y="223"/>
                  </a:lnTo>
                  <a:cubicBezTo>
                    <a:pt x="11" y="233"/>
                    <a:pt x="1" y="262"/>
                    <a:pt x="11" y="292"/>
                  </a:cubicBezTo>
                  <a:cubicBezTo>
                    <a:pt x="18" y="306"/>
                    <a:pt x="36" y="315"/>
                    <a:pt x="52" y="315"/>
                  </a:cubicBezTo>
                  <a:cubicBezTo>
                    <a:pt x="58" y="315"/>
                    <a:pt x="64" y="314"/>
                    <a:pt x="70" y="311"/>
                  </a:cubicBezTo>
                  <a:lnTo>
                    <a:pt x="560" y="96"/>
                  </a:lnTo>
                  <a:cubicBezTo>
                    <a:pt x="589" y="86"/>
                    <a:pt x="599" y="57"/>
                    <a:pt x="589" y="27"/>
                  </a:cubicBezTo>
                  <a:cubicBezTo>
                    <a:pt x="579" y="17"/>
                    <a:pt x="569" y="7"/>
                    <a:pt x="560" y="7"/>
                  </a:cubicBezTo>
                  <a:cubicBezTo>
                    <a:pt x="554" y="3"/>
                    <a:pt x="547" y="0"/>
                    <a:pt x="54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6"/>
            <p:cNvSpPr/>
            <p:nvPr/>
          </p:nvSpPr>
          <p:spPr>
            <a:xfrm>
              <a:off x="142238" y="3214419"/>
              <a:ext cx="705088" cy="519121"/>
            </a:xfrm>
            <a:custGeom>
              <a:avLst/>
              <a:gdLst/>
              <a:ahLst/>
              <a:cxnLst/>
              <a:rect l="l" t="t" r="r" b="b"/>
              <a:pathLst>
                <a:path w="4273" h="3146" extrusionOk="0">
                  <a:moveTo>
                    <a:pt x="1411" y="0"/>
                  </a:moveTo>
                  <a:cubicBezTo>
                    <a:pt x="1209" y="297"/>
                    <a:pt x="944" y="376"/>
                    <a:pt x="715" y="376"/>
                  </a:cubicBezTo>
                  <a:cubicBezTo>
                    <a:pt x="657" y="376"/>
                    <a:pt x="601" y="371"/>
                    <a:pt x="549" y="363"/>
                  </a:cubicBezTo>
                  <a:cubicBezTo>
                    <a:pt x="525" y="359"/>
                    <a:pt x="500" y="357"/>
                    <a:pt x="477" y="357"/>
                  </a:cubicBezTo>
                  <a:cubicBezTo>
                    <a:pt x="328" y="357"/>
                    <a:pt x="193" y="432"/>
                    <a:pt x="109" y="559"/>
                  </a:cubicBezTo>
                  <a:cubicBezTo>
                    <a:pt x="98" y="578"/>
                    <a:pt x="89" y="588"/>
                    <a:pt x="79" y="608"/>
                  </a:cubicBezTo>
                  <a:cubicBezTo>
                    <a:pt x="79" y="617"/>
                    <a:pt x="69" y="637"/>
                    <a:pt x="69" y="647"/>
                  </a:cubicBezTo>
                  <a:cubicBezTo>
                    <a:pt x="0" y="813"/>
                    <a:pt x="50" y="1000"/>
                    <a:pt x="177" y="1117"/>
                  </a:cubicBezTo>
                  <a:cubicBezTo>
                    <a:pt x="363" y="1294"/>
                    <a:pt x="549" y="1597"/>
                    <a:pt x="422" y="2019"/>
                  </a:cubicBezTo>
                  <a:cubicBezTo>
                    <a:pt x="422" y="2019"/>
                    <a:pt x="513" y="2001"/>
                    <a:pt x="649" y="2001"/>
                  </a:cubicBezTo>
                  <a:cubicBezTo>
                    <a:pt x="971" y="2001"/>
                    <a:pt x="1545" y="2103"/>
                    <a:pt x="1745" y="2793"/>
                  </a:cubicBezTo>
                  <a:cubicBezTo>
                    <a:pt x="1745" y="2793"/>
                    <a:pt x="1912" y="2504"/>
                    <a:pt x="2197" y="2504"/>
                  </a:cubicBezTo>
                  <a:cubicBezTo>
                    <a:pt x="2398" y="2504"/>
                    <a:pt x="2659" y="2649"/>
                    <a:pt x="2960" y="3146"/>
                  </a:cubicBezTo>
                  <a:cubicBezTo>
                    <a:pt x="2960" y="3146"/>
                    <a:pt x="3158" y="2580"/>
                    <a:pt x="3821" y="2580"/>
                  </a:cubicBezTo>
                  <a:cubicBezTo>
                    <a:pt x="3952" y="2580"/>
                    <a:pt x="4102" y="2602"/>
                    <a:pt x="4273" y="2656"/>
                  </a:cubicBezTo>
                  <a:cubicBezTo>
                    <a:pt x="3382" y="2048"/>
                    <a:pt x="3852" y="1323"/>
                    <a:pt x="3852" y="1323"/>
                  </a:cubicBezTo>
                  <a:lnTo>
                    <a:pt x="3852" y="1323"/>
                  </a:lnTo>
                  <a:cubicBezTo>
                    <a:pt x="3741" y="1335"/>
                    <a:pt x="3641" y="1341"/>
                    <a:pt x="3551" y="1341"/>
                  </a:cubicBezTo>
                  <a:cubicBezTo>
                    <a:pt x="2518" y="1341"/>
                    <a:pt x="2833" y="578"/>
                    <a:pt x="2833" y="578"/>
                  </a:cubicBezTo>
                  <a:lnTo>
                    <a:pt x="2833" y="578"/>
                  </a:lnTo>
                  <a:cubicBezTo>
                    <a:pt x="2675" y="642"/>
                    <a:pt x="2530" y="668"/>
                    <a:pt x="2399" y="668"/>
                  </a:cubicBezTo>
                  <a:cubicBezTo>
                    <a:pt x="1739" y="668"/>
                    <a:pt x="1411" y="0"/>
                    <a:pt x="1411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6"/>
            <p:cNvSpPr/>
            <p:nvPr/>
          </p:nvSpPr>
          <p:spPr>
            <a:xfrm>
              <a:off x="3135" y="3232075"/>
              <a:ext cx="650139" cy="330185"/>
            </a:xfrm>
            <a:custGeom>
              <a:avLst/>
              <a:gdLst/>
              <a:ahLst/>
              <a:cxnLst/>
              <a:rect l="l" t="t" r="r" b="b"/>
              <a:pathLst>
                <a:path w="3940" h="2001" extrusionOk="0">
                  <a:moveTo>
                    <a:pt x="1" y="1"/>
                  </a:moveTo>
                  <a:lnTo>
                    <a:pt x="1" y="89"/>
                  </a:lnTo>
                  <a:lnTo>
                    <a:pt x="3862" y="1990"/>
                  </a:lnTo>
                  <a:cubicBezTo>
                    <a:pt x="3872" y="1997"/>
                    <a:pt x="3882" y="2000"/>
                    <a:pt x="3892" y="2000"/>
                  </a:cubicBezTo>
                  <a:cubicBezTo>
                    <a:pt x="3909" y="2000"/>
                    <a:pt x="3924" y="1990"/>
                    <a:pt x="3931" y="1971"/>
                  </a:cubicBezTo>
                  <a:cubicBezTo>
                    <a:pt x="3940" y="1951"/>
                    <a:pt x="3931" y="1921"/>
                    <a:pt x="3911" y="19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6"/>
            <p:cNvSpPr/>
            <p:nvPr/>
          </p:nvSpPr>
          <p:spPr>
            <a:xfrm>
              <a:off x="250649" y="3322170"/>
              <a:ext cx="124583" cy="50823"/>
            </a:xfrm>
            <a:custGeom>
              <a:avLst/>
              <a:gdLst/>
              <a:ahLst/>
              <a:cxnLst/>
              <a:rect l="l" t="t" r="r" b="b"/>
              <a:pathLst>
                <a:path w="755" h="308" extrusionOk="0">
                  <a:moveTo>
                    <a:pt x="702" y="0"/>
                  </a:moveTo>
                  <a:cubicBezTo>
                    <a:pt x="697" y="0"/>
                    <a:pt x="691" y="1"/>
                    <a:pt x="686" y="4"/>
                  </a:cubicBezTo>
                  <a:lnTo>
                    <a:pt x="40" y="210"/>
                  </a:lnTo>
                  <a:cubicBezTo>
                    <a:pt x="20" y="219"/>
                    <a:pt x="10" y="219"/>
                    <a:pt x="10" y="239"/>
                  </a:cubicBezTo>
                  <a:cubicBezTo>
                    <a:pt x="0" y="249"/>
                    <a:pt x="0" y="258"/>
                    <a:pt x="0" y="268"/>
                  </a:cubicBezTo>
                  <a:cubicBezTo>
                    <a:pt x="10" y="297"/>
                    <a:pt x="40" y="308"/>
                    <a:pt x="69" y="308"/>
                  </a:cubicBezTo>
                  <a:lnTo>
                    <a:pt x="715" y="92"/>
                  </a:lnTo>
                  <a:cubicBezTo>
                    <a:pt x="745" y="82"/>
                    <a:pt x="754" y="53"/>
                    <a:pt x="745" y="33"/>
                  </a:cubicBezTo>
                  <a:cubicBezTo>
                    <a:pt x="737" y="11"/>
                    <a:pt x="719" y="0"/>
                    <a:pt x="70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6"/>
            <p:cNvSpPr/>
            <p:nvPr/>
          </p:nvSpPr>
          <p:spPr>
            <a:xfrm>
              <a:off x="371766" y="3381904"/>
              <a:ext cx="124748" cy="50823"/>
            </a:xfrm>
            <a:custGeom>
              <a:avLst/>
              <a:gdLst/>
              <a:ahLst/>
              <a:cxnLst/>
              <a:rect l="l" t="t" r="r" b="b"/>
              <a:pathLst>
                <a:path w="756" h="308" extrusionOk="0">
                  <a:moveTo>
                    <a:pt x="707" y="1"/>
                  </a:moveTo>
                  <a:cubicBezTo>
                    <a:pt x="701" y="1"/>
                    <a:pt x="694" y="2"/>
                    <a:pt x="687" y="4"/>
                  </a:cubicBezTo>
                  <a:lnTo>
                    <a:pt x="40" y="210"/>
                  </a:lnTo>
                  <a:cubicBezTo>
                    <a:pt x="20" y="210"/>
                    <a:pt x="11" y="220"/>
                    <a:pt x="11" y="240"/>
                  </a:cubicBezTo>
                  <a:cubicBezTo>
                    <a:pt x="1" y="249"/>
                    <a:pt x="1" y="259"/>
                    <a:pt x="1" y="269"/>
                  </a:cubicBezTo>
                  <a:cubicBezTo>
                    <a:pt x="11" y="298"/>
                    <a:pt x="40" y="308"/>
                    <a:pt x="70" y="308"/>
                  </a:cubicBezTo>
                  <a:lnTo>
                    <a:pt x="717" y="92"/>
                  </a:lnTo>
                  <a:cubicBezTo>
                    <a:pt x="746" y="83"/>
                    <a:pt x="756" y="53"/>
                    <a:pt x="746" y="33"/>
                  </a:cubicBezTo>
                  <a:cubicBezTo>
                    <a:pt x="739" y="12"/>
                    <a:pt x="726" y="1"/>
                    <a:pt x="70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6"/>
            <p:cNvSpPr/>
            <p:nvPr/>
          </p:nvSpPr>
          <p:spPr>
            <a:xfrm>
              <a:off x="290912" y="3376128"/>
              <a:ext cx="51978" cy="110557"/>
            </a:xfrm>
            <a:custGeom>
              <a:avLst/>
              <a:gdLst/>
              <a:ahLst/>
              <a:cxnLst/>
              <a:rect l="l" t="t" r="r" b="b"/>
              <a:pathLst>
                <a:path w="315" h="670" extrusionOk="0">
                  <a:moveTo>
                    <a:pt x="31" y="0"/>
                  </a:moveTo>
                  <a:cubicBezTo>
                    <a:pt x="20" y="10"/>
                    <a:pt x="11" y="20"/>
                    <a:pt x="11" y="29"/>
                  </a:cubicBezTo>
                  <a:cubicBezTo>
                    <a:pt x="1" y="39"/>
                    <a:pt x="1" y="59"/>
                    <a:pt x="1" y="68"/>
                  </a:cubicBezTo>
                  <a:lnTo>
                    <a:pt x="207" y="637"/>
                  </a:lnTo>
                  <a:cubicBezTo>
                    <a:pt x="215" y="653"/>
                    <a:pt x="236" y="669"/>
                    <a:pt x="260" y="669"/>
                  </a:cubicBezTo>
                  <a:cubicBezTo>
                    <a:pt x="265" y="669"/>
                    <a:pt x="270" y="668"/>
                    <a:pt x="275" y="667"/>
                  </a:cubicBezTo>
                  <a:cubicBezTo>
                    <a:pt x="295" y="656"/>
                    <a:pt x="314" y="627"/>
                    <a:pt x="305" y="598"/>
                  </a:cubicBezTo>
                  <a:lnTo>
                    <a:pt x="99" y="29"/>
                  </a:lnTo>
                  <a:cubicBezTo>
                    <a:pt x="89" y="10"/>
                    <a:pt x="60" y="0"/>
                    <a:pt x="3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6"/>
            <p:cNvSpPr/>
            <p:nvPr/>
          </p:nvSpPr>
          <p:spPr>
            <a:xfrm>
              <a:off x="481828" y="3440317"/>
              <a:ext cx="116497" cy="46203"/>
            </a:xfrm>
            <a:custGeom>
              <a:avLst/>
              <a:gdLst/>
              <a:ahLst/>
              <a:cxnLst/>
              <a:rect l="l" t="t" r="r" b="b"/>
              <a:pathLst>
                <a:path w="706" h="280" extrusionOk="0">
                  <a:moveTo>
                    <a:pt x="649" y="0"/>
                  </a:moveTo>
                  <a:cubicBezTo>
                    <a:pt x="645" y="0"/>
                    <a:pt x="641" y="1"/>
                    <a:pt x="638" y="3"/>
                  </a:cubicBezTo>
                  <a:lnTo>
                    <a:pt x="39" y="180"/>
                  </a:lnTo>
                  <a:cubicBezTo>
                    <a:pt x="20" y="189"/>
                    <a:pt x="10" y="199"/>
                    <a:pt x="0" y="209"/>
                  </a:cubicBezTo>
                  <a:lnTo>
                    <a:pt x="0" y="238"/>
                  </a:lnTo>
                  <a:cubicBezTo>
                    <a:pt x="9" y="262"/>
                    <a:pt x="30" y="280"/>
                    <a:pt x="48" y="280"/>
                  </a:cubicBezTo>
                  <a:cubicBezTo>
                    <a:pt x="52" y="280"/>
                    <a:pt x="56" y="279"/>
                    <a:pt x="59" y="278"/>
                  </a:cubicBezTo>
                  <a:lnTo>
                    <a:pt x="667" y="101"/>
                  </a:lnTo>
                  <a:cubicBezTo>
                    <a:pt x="686" y="91"/>
                    <a:pt x="706" y="62"/>
                    <a:pt x="696" y="32"/>
                  </a:cubicBezTo>
                  <a:cubicBezTo>
                    <a:pt x="688" y="16"/>
                    <a:pt x="667" y="0"/>
                    <a:pt x="64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6"/>
            <p:cNvSpPr/>
            <p:nvPr/>
          </p:nvSpPr>
          <p:spPr>
            <a:xfrm>
              <a:off x="577203" y="3487180"/>
              <a:ext cx="116662" cy="46368"/>
            </a:xfrm>
            <a:custGeom>
              <a:avLst/>
              <a:gdLst/>
              <a:ahLst/>
              <a:cxnLst/>
              <a:rect l="l" t="t" r="r" b="b"/>
              <a:pathLst>
                <a:path w="707" h="281" extrusionOk="0">
                  <a:moveTo>
                    <a:pt x="652" y="1"/>
                  </a:moveTo>
                  <a:cubicBezTo>
                    <a:pt x="648" y="1"/>
                    <a:pt x="643" y="1"/>
                    <a:pt x="637" y="3"/>
                  </a:cubicBezTo>
                  <a:lnTo>
                    <a:pt x="40" y="179"/>
                  </a:lnTo>
                  <a:cubicBezTo>
                    <a:pt x="20" y="190"/>
                    <a:pt x="10" y="199"/>
                    <a:pt x="10" y="209"/>
                  </a:cubicBezTo>
                  <a:cubicBezTo>
                    <a:pt x="1" y="219"/>
                    <a:pt x="1" y="229"/>
                    <a:pt x="1" y="248"/>
                  </a:cubicBezTo>
                  <a:cubicBezTo>
                    <a:pt x="8" y="264"/>
                    <a:pt x="29" y="280"/>
                    <a:pt x="53" y="280"/>
                  </a:cubicBezTo>
                  <a:cubicBezTo>
                    <a:pt x="58" y="280"/>
                    <a:pt x="63" y="279"/>
                    <a:pt x="69" y="277"/>
                  </a:cubicBezTo>
                  <a:lnTo>
                    <a:pt x="667" y="101"/>
                  </a:lnTo>
                  <a:cubicBezTo>
                    <a:pt x="687" y="92"/>
                    <a:pt x="706" y="62"/>
                    <a:pt x="696" y="33"/>
                  </a:cubicBezTo>
                  <a:cubicBezTo>
                    <a:pt x="688" y="17"/>
                    <a:pt x="674" y="1"/>
                    <a:pt x="65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6"/>
            <p:cNvSpPr/>
            <p:nvPr/>
          </p:nvSpPr>
          <p:spPr>
            <a:xfrm>
              <a:off x="415494" y="3437017"/>
              <a:ext cx="48678" cy="99831"/>
            </a:xfrm>
            <a:custGeom>
              <a:avLst/>
              <a:gdLst/>
              <a:ahLst/>
              <a:cxnLst/>
              <a:rect l="l" t="t" r="r" b="b"/>
              <a:pathLst>
                <a:path w="295" h="605" extrusionOk="0">
                  <a:moveTo>
                    <a:pt x="52" y="1"/>
                  </a:moveTo>
                  <a:cubicBezTo>
                    <a:pt x="48" y="1"/>
                    <a:pt x="44" y="2"/>
                    <a:pt x="40" y="4"/>
                  </a:cubicBezTo>
                  <a:cubicBezTo>
                    <a:pt x="20" y="13"/>
                    <a:pt x="10" y="23"/>
                    <a:pt x="10" y="33"/>
                  </a:cubicBezTo>
                  <a:cubicBezTo>
                    <a:pt x="1" y="43"/>
                    <a:pt x="1" y="52"/>
                    <a:pt x="10" y="72"/>
                  </a:cubicBezTo>
                  <a:lnTo>
                    <a:pt x="197" y="572"/>
                  </a:lnTo>
                  <a:cubicBezTo>
                    <a:pt x="204" y="594"/>
                    <a:pt x="222" y="605"/>
                    <a:pt x="239" y="605"/>
                  </a:cubicBezTo>
                  <a:cubicBezTo>
                    <a:pt x="245" y="605"/>
                    <a:pt x="251" y="604"/>
                    <a:pt x="256" y="601"/>
                  </a:cubicBezTo>
                  <a:cubicBezTo>
                    <a:pt x="285" y="592"/>
                    <a:pt x="295" y="562"/>
                    <a:pt x="285" y="542"/>
                  </a:cubicBezTo>
                  <a:lnTo>
                    <a:pt x="99" y="33"/>
                  </a:lnTo>
                  <a:cubicBezTo>
                    <a:pt x="91" y="17"/>
                    <a:pt x="70" y="1"/>
                    <a:pt x="5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6"/>
            <p:cNvSpPr/>
            <p:nvPr/>
          </p:nvSpPr>
          <p:spPr>
            <a:xfrm>
              <a:off x="531991" y="3495100"/>
              <a:ext cx="48678" cy="98511"/>
            </a:xfrm>
            <a:custGeom>
              <a:avLst/>
              <a:gdLst/>
              <a:ahLst/>
              <a:cxnLst/>
              <a:rect l="l" t="t" r="r" b="b"/>
              <a:pathLst>
                <a:path w="295" h="597" extrusionOk="0">
                  <a:moveTo>
                    <a:pt x="56" y="1"/>
                  </a:moveTo>
                  <a:cubicBezTo>
                    <a:pt x="50" y="1"/>
                    <a:pt x="45" y="2"/>
                    <a:pt x="40" y="4"/>
                  </a:cubicBezTo>
                  <a:cubicBezTo>
                    <a:pt x="29" y="4"/>
                    <a:pt x="20" y="14"/>
                    <a:pt x="10" y="24"/>
                  </a:cubicBezTo>
                  <a:cubicBezTo>
                    <a:pt x="0" y="44"/>
                    <a:pt x="0" y="53"/>
                    <a:pt x="10" y="63"/>
                  </a:cubicBezTo>
                  <a:lnTo>
                    <a:pt x="196" y="573"/>
                  </a:lnTo>
                  <a:cubicBezTo>
                    <a:pt x="203" y="587"/>
                    <a:pt x="221" y="596"/>
                    <a:pt x="238" y="596"/>
                  </a:cubicBezTo>
                  <a:cubicBezTo>
                    <a:pt x="244" y="596"/>
                    <a:pt x="250" y="595"/>
                    <a:pt x="255" y="592"/>
                  </a:cubicBezTo>
                  <a:cubicBezTo>
                    <a:pt x="284" y="592"/>
                    <a:pt x="294" y="563"/>
                    <a:pt x="284" y="534"/>
                  </a:cubicBezTo>
                  <a:lnTo>
                    <a:pt x="98" y="33"/>
                  </a:lnTo>
                  <a:cubicBezTo>
                    <a:pt x="91" y="12"/>
                    <a:pt x="73" y="1"/>
                    <a:pt x="5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6"/>
            <p:cNvSpPr/>
            <p:nvPr/>
          </p:nvSpPr>
          <p:spPr>
            <a:xfrm>
              <a:off x="8299812" y="3214419"/>
              <a:ext cx="703438" cy="519121"/>
            </a:xfrm>
            <a:custGeom>
              <a:avLst/>
              <a:gdLst/>
              <a:ahLst/>
              <a:cxnLst/>
              <a:rect l="l" t="t" r="r" b="b"/>
              <a:pathLst>
                <a:path w="4263" h="3146" extrusionOk="0">
                  <a:moveTo>
                    <a:pt x="2862" y="0"/>
                  </a:moveTo>
                  <a:cubicBezTo>
                    <a:pt x="2862" y="0"/>
                    <a:pt x="2528" y="668"/>
                    <a:pt x="1866" y="668"/>
                  </a:cubicBezTo>
                  <a:cubicBezTo>
                    <a:pt x="1734" y="668"/>
                    <a:pt x="1589" y="642"/>
                    <a:pt x="1431" y="578"/>
                  </a:cubicBezTo>
                  <a:lnTo>
                    <a:pt x="1431" y="578"/>
                  </a:lnTo>
                  <a:cubicBezTo>
                    <a:pt x="1431" y="578"/>
                    <a:pt x="1747" y="1341"/>
                    <a:pt x="713" y="1341"/>
                  </a:cubicBezTo>
                  <a:cubicBezTo>
                    <a:pt x="624" y="1341"/>
                    <a:pt x="524" y="1335"/>
                    <a:pt x="412" y="1323"/>
                  </a:cubicBezTo>
                  <a:lnTo>
                    <a:pt x="412" y="1323"/>
                  </a:lnTo>
                  <a:cubicBezTo>
                    <a:pt x="412" y="1323"/>
                    <a:pt x="883" y="2048"/>
                    <a:pt x="1" y="2656"/>
                  </a:cubicBezTo>
                  <a:cubicBezTo>
                    <a:pt x="170" y="2602"/>
                    <a:pt x="319" y="2580"/>
                    <a:pt x="450" y="2580"/>
                  </a:cubicBezTo>
                  <a:cubicBezTo>
                    <a:pt x="1109" y="2580"/>
                    <a:pt x="1314" y="3146"/>
                    <a:pt x="1314" y="3146"/>
                  </a:cubicBezTo>
                  <a:cubicBezTo>
                    <a:pt x="1615" y="2649"/>
                    <a:pt x="1873" y="2504"/>
                    <a:pt x="2073" y="2504"/>
                  </a:cubicBezTo>
                  <a:cubicBezTo>
                    <a:pt x="2355" y="2504"/>
                    <a:pt x="2519" y="2793"/>
                    <a:pt x="2519" y="2793"/>
                  </a:cubicBezTo>
                  <a:cubicBezTo>
                    <a:pt x="2719" y="2103"/>
                    <a:pt x="3298" y="2001"/>
                    <a:pt x="3623" y="2001"/>
                  </a:cubicBezTo>
                  <a:cubicBezTo>
                    <a:pt x="3759" y="2001"/>
                    <a:pt x="3851" y="2019"/>
                    <a:pt x="3851" y="2019"/>
                  </a:cubicBezTo>
                  <a:cubicBezTo>
                    <a:pt x="3714" y="1597"/>
                    <a:pt x="3910" y="1294"/>
                    <a:pt x="4087" y="1117"/>
                  </a:cubicBezTo>
                  <a:cubicBezTo>
                    <a:pt x="4214" y="1000"/>
                    <a:pt x="4263" y="813"/>
                    <a:pt x="4204" y="647"/>
                  </a:cubicBezTo>
                  <a:cubicBezTo>
                    <a:pt x="4195" y="637"/>
                    <a:pt x="4195" y="617"/>
                    <a:pt x="4185" y="608"/>
                  </a:cubicBezTo>
                  <a:cubicBezTo>
                    <a:pt x="4175" y="588"/>
                    <a:pt x="4165" y="578"/>
                    <a:pt x="4156" y="559"/>
                  </a:cubicBezTo>
                  <a:cubicBezTo>
                    <a:pt x="4079" y="432"/>
                    <a:pt x="3938" y="357"/>
                    <a:pt x="3787" y="357"/>
                  </a:cubicBezTo>
                  <a:cubicBezTo>
                    <a:pt x="3763" y="357"/>
                    <a:pt x="3739" y="359"/>
                    <a:pt x="3714" y="363"/>
                  </a:cubicBezTo>
                  <a:cubicBezTo>
                    <a:pt x="3664" y="371"/>
                    <a:pt x="3610" y="376"/>
                    <a:pt x="3553" y="376"/>
                  </a:cubicBezTo>
                  <a:cubicBezTo>
                    <a:pt x="3330" y="376"/>
                    <a:pt x="3065" y="297"/>
                    <a:pt x="286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6"/>
            <p:cNvSpPr/>
            <p:nvPr/>
          </p:nvSpPr>
          <p:spPr>
            <a:xfrm>
              <a:off x="8492213" y="3232075"/>
              <a:ext cx="651790" cy="330185"/>
            </a:xfrm>
            <a:custGeom>
              <a:avLst/>
              <a:gdLst/>
              <a:ahLst/>
              <a:cxnLst/>
              <a:rect l="l" t="t" r="r" b="b"/>
              <a:pathLst>
                <a:path w="3950" h="2001" extrusionOk="0">
                  <a:moveTo>
                    <a:pt x="3950" y="1"/>
                  </a:moveTo>
                  <a:lnTo>
                    <a:pt x="40" y="1902"/>
                  </a:lnTo>
                  <a:cubicBezTo>
                    <a:pt x="11" y="1921"/>
                    <a:pt x="0" y="1951"/>
                    <a:pt x="11" y="1971"/>
                  </a:cubicBezTo>
                  <a:cubicBezTo>
                    <a:pt x="23" y="1990"/>
                    <a:pt x="40" y="2000"/>
                    <a:pt x="55" y="2000"/>
                  </a:cubicBezTo>
                  <a:cubicBezTo>
                    <a:pt x="64" y="2000"/>
                    <a:pt x="72" y="1997"/>
                    <a:pt x="79" y="1990"/>
                  </a:cubicBezTo>
                  <a:lnTo>
                    <a:pt x="3950" y="89"/>
                  </a:lnTo>
                  <a:lnTo>
                    <a:pt x="3950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6"/>
            <p:cNvSpPr/>
            <p:nvPr/>
          </p:nvSpPr>
          <p:spPr>
            <a:xfrm>
              <a:off x="8770254" y="3322170"/>
              <a:ext cx="124748" cy="50823"/>
            </a:xfrm>
            <a:custGeom>
              <a:avLst/>
              <a:gdLst/>
              <a:ahLst/>
              <a:cxnLst/>
              <a:rect l="l" t="t" r="r" b="b"/>
              <a:pathLst>
                <a:path w="756" h="308" extrusionOk="0">
                  <a:moveTo>
                    <a:pt x="54" y="0"/>
                  </a:moveTo>
                  <a:cubicBezTo>
                    <a:pt x="37" y="0"/>
                    <a:pt x="18" y="11"/>
                    <a:pt x="11" y="33"/>
                  </a:cubicBezTo>
                  <a:cubicBezTo>
                    <a:pt x="1" y="53"/>
                    <a:pt x="21" y="82"/>
                    <a:pt x="40" y="92"/>
                  </a:cubicBezTo>
                  <a:lnTo>
                    <a:pt x="697" y="308"/>
                  </a:lnTo>
                  <a:cubicBezTo>
                    <a:pt x="717" y="308"/>
                    <a:pt x="746" y="297"/>
                    <a:pt x="756" y="268"/>
                  </a:cubicBezTo>
                  <a:lnTo>
                    <a:pt x="756" y="239"/>
                  </a:lnTo>
                  <a:cubicBezTo>
                    <a:pt x="746" y="219"/>
                    <a:pt x="736" y="219"/>
                    <a:pt x="726" y="210"/>
                  </a:cubicBezTo>
                  <a:lnTo>
                    <a:pt x="70" y="4"/>
                  </a:lnTo>
                  <a:cubicBezTo>
                    <a:pt x="65" y="1"/>
                    <a:pt x="60" y="0"/>
                    <a:pt x="5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6"/>
            <p:cNvSpPr/>
            <p:nvPr/>
          </p:nvSpPr>
          <p:spPr>
            <a:xfrm>
              <a:off x="8649137" y="3381904"/>
              <a:ext cx="124583" cy="50823"/>
            </a:xfrm>
            <a:custGeom>
              <a:avLst/>
              <a:gdLst/>
              <a:ahLst/>
              <a:cxnLst/>
              <a:rect l="l" t="t" r="r" b="b"/>
              <a:pathLst>
                <a:path w="755" h="308" extrusionOk="0">
                  <a:moveTo>
                    <a:pt x="52" y="1"/>
                  </a:moveTo>
                  <a:cubicBezTo>
                    <a:pt x="36" y="1"/>
                    <a:pt x="17" y="12"/>
                    <a:pt x="10" y="33"/>
                  </a:cubicBezTo>
                  <a:cubicBezTo>
                    <a:pt x="0" y="53"/>
                    <a:pt x="20" y="83"/>
                    <a:pt x="40" y="92"/>
                  </a:cubicBezTo>
                  <a:lnTo>
                    <a:pt x="696" y="308"/>
                  </a:lnTo>
                  <a:cubicBezTo>
                    <a:pt x="715" y="308"/>
                    <a:pt x="745" y="298"/>
                    <a:pt x="755" y="269"/>
                  </a:cubicBezTo>
                  <a:lnTo>
                    <a:pt x="755" y="240"/>
                  </a:lnTo>
                  <a:cubicBezTo>
                    <a:pt x="745" y="220"/>
                    <a:pt x="735" y="210"/>
                    <a:pt x="726" y="210"/>
                  </a:cubicBezTo>
                  <a:lnTo>
                    <a:pt x="69" y="4"/>
                  </a:lnTo>
                  <a:cubicBezTo>
                    <a:pt x="64" y="2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6"/>
            <p:cNvSpPr/>
            <p:nvPr/>
          </p:nvSpPr>
          <p:spPr>
            <a:xfrm>
              <a:off x="8804411" y="3376128"/>
              <a:ext cx="50163" cy="110557"/>
            </a:xfrm>
            <a:custGeom>
              <a:avLst/>
              <a:gdLst/>
              <a:ahLst/>
              <a:cxnLst/>
              <a:rect l="l" t="t" r="r" b="b"/>
              <a:pathLst>
                <a:path w="304" h="670" extrusionOk="0">
                  <a:moveTo>
                    <a:pt x="274" y="0"/>
                  </a:moveTo>
                  <a:cubicBezTo>
                    <a:pt x="245" y="0"/>
                    <a:pt x="216" y="10"/>
                    <a:pt x="205" y="29"/>
                  </a:cubicBezTo>
                  <a:lnTo>
                    <a:pt x="9" y="598"/>
                  </a:lnTo>
                  <a:cubicBezTo>
                    <a:pt x="0" y="627"/>
                    <a:pt x="9" y="656"/>
                    <a:pt x="39" y="667"/>
                  </a:cubicBezTo>
                  <a:cubicBezTo>
                    <a:pt x="43" y="668"/>
                    <a:pt x="47" y="669"/>
                    <a:pt x="50" y="669"/>
                  </a:cubicBezTo>
                  <a:cubicBezTo>
                    <a:pt x="69" y="669"/>
                    <a:pt x="90" y="653"/>
                    <a:pt x="98" y="637"/>
                  </a:cubicBezTo>
                  <a:lnTo>
                    <a:pt x="303" y="68"/>
                  </a:lnTo>
                  <a:lnTo>
                    <a:pt x="303" y="2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6"/>
            <p:cNvSpPr/>
            <p:nvPr/>
          </p:nvSpPr>
          <p:spPr>
            <a:xfrm>
              <a:off x="8548811" y="3440317"/>
              <a:ext cx="116662" cy="46203"/>
            </a:xfrm>
            <a:custGeom>
              <a:avLst/>
              <a:gdLst/>
              <a:ahLst/>
              <a:cxnLst/>
              <a:rect l="l" t="t" r="r" b="b"/>
              <a:pathLst>
                <a:path w="707" h="280" extrusionOk="0">
                  <a:moveTo>
                    <a:pt x="53" y="0"/>
                  </a:moveTo>
                  <a:cubicBezTo>
                    <a:pt x="29" y="0"/>
                    <a:pt x="8" y="16"/>
                    <a:pt x="1" y="32"/>
                  </a:cubicBezTo>
                  <a:cubicBezTo>
                    <a:pt x="1" y="62"/>
                    <a:pt x="10" y="91"/>
                    <a:pt x="40" y="101"/>
                  </a:cubicBezTo>
                  <a:lnTo>
                    <a:pt x="637" y="278"/>
                  </a:lnTo>
                  <a:cubicBezTo>
                    <a:pt x="642" y="279"/>
                    <a:pt x="647" y="280"/>
                    <a:pt x="652" y="280"/>
                  </a:cubicBezTo>
                  <a:cubicBezTo>
                    <a:pt x="674" y="280"/>
                    <a:pt x="688" y="262"/>
                    <a:pt x="696" y="238"/>
                  </a:cubicBezTo>
                  <a:cubicBezTo>
                    <a:pt x="706" y="228"/>
                    <a:pt x="696" y="219"/>
                    <a:pt x="696" y="209"/>
                  </a:cubicBezTo>
                  <a:lnTo>
                    <a:pt x="667" y="180"/>
                  </a:lnTo>
                  <a:lnTo>
                    <a:pt x="69" y="3"/>
                  </a:lnTo>
                  <a:cubicBezTo>
                    <a:pt x="64" y="1"/>
                    <a:pt x="58" y="0"/>
                    <a:pt x="5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6"/>
            <p:cNvSpPr/>
            <p:nvPr/>
          </p:nvSpPr>
          <p:spPr>
            <a:xfrm>
              <a:off x="8451785" y="3487180"/>
              <a:ext cx="116662" cy="46368"/>
            </a:xfrm>
            <a:custGeom>
              <a:avLst/>
              <a:gdLst/>
              <a:ahLst/>
              <a:cxnLst/>
              <a:rect l="l" t="t" r="r" b="b"/>
              <a:pathLst>
                <a:path w="707" h="281" extrusionOk="0">
                  <a:moveTo>
                    <a:pt x="58" y="1"/>
                  </a:moveTo>
                  <a:cubicBezTo>
                    <a:pt x="40" y="1"/>
                    <a:pt x="19" y="17"/>
                    <a:pt x="10" y="33"/>
                  </a:cubicBezTo>
                  <a:cubicBezTo>
                    <a:pt x="1" y="62"/>
                    <a:pt x="20" y="92"/>
                    <a:pt x="49" y="101"/>
                  </a:cubicBezTo>
                  <a:lnTo>
                    <a:pt x="648" y="277"/>
                  </a:lnTo>
                  <a:cubicBezTo>
                    <a:pt x="651" y="279"/>
                    <a:pt x="655" y="280"/>
                    <a:pt x="660" y="280"/>
                  </a:cubicBezTo>
                  <a:cubicBezTo>
                    <a:pt x="677" y="280"/>
                    <a:pt x="698" y="264"/>
                    <a:pt x="706" y="248"/>
                  </a:cubicBezTo>
                  <a:lnTo>
                    <a:pt x="706" y="209"/>
                  </a:lnTo>
                  <a:lnTo>
                    <a:pt x="677" y="179"/>
                  </a:lnTo>
                  <a:lnTo>
                    <a:pt x="69" y="3"/>
                  </a:lnTo>
                  <a:cubicBezTo>
                    <a:pt x="66" y="1"/>
                    <a:pt x="62" y="1"/>
                    <a:pt x="5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6"/>
            <p:cNvSpPr/>
            <p:nvPr/>
          </p:nvSpPr>
          <p:spPr>
            <a:xfrm>
              <a:off x="8681478" y="3437017"/>
              <a:ext cx="48678" cy="99831"/>
            </a:xfrm>
            <a:custGeom>
              <a:avLst/>
              <a:gdLst/>
              <a:ahLst/>
              <a:cxnLst/>
              <a:rect l="l" t="t" r="r" b="b"/>
              <a:pathLst>
                <a:path w="295" h="605" extrusionOk="0">
                  <a:moveTo>
                    <a:pt x="248" y="1"/>
                  </a:moveTo>
                  <a:cubicBezTo>
                    <a:pt x="225" y="1"/>
                    <a:pt x="204" y="17"/>
                    <a:pt x="196" y="33"/>
                  </a:cubicBezTo>
                  <a:lnTo>
                    <a:pt x="10" y="542"/>
                  </a:lnTo>
                  <a:cubicBezTo>
                    <a:pt x="0" y="562"/>
                    <a:pt x="20" y="592"/>
                    <a:pt x="40" y="601"/>
                  </a:cubicBezTo>
                  <a:cubicBezTo>
                    <a:pt x="47" y="604"/>
                    <a:pt x="54" y="605"/>
                    <a:pt x="61" y="605"/>
                  </a:cubicBezTo>
                  <a:cubicBezTo>
                    <a:pt x="82" y="605"/>
                    <a:pt x="101" y="594"/>
                    <a:pt x="108" y="572"/>
                  </a:cubicBezTo>
                  <a:lnTo>
                    <a:pt x="294" y="72"/>
                  </a:lnTo>
                  <a:lnTo>
                    <a:pt x="294" y="33"/>
                  </a:lnTo>
                  <a:lnTo>
                    <a:pt x="265" y="4"/>
                  </a:lnTo>
                  <a:cubicBezTo>
                    <a:pt x="259" y="2"/>
                    <a:pt x="254" y="1"/>
                    <a:pt x="24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6"/>
            <p:cNvSpPr/>
            <p:nvPr/>
          </p:nvSpPr>
          <p:spPr>
            <a:xfrm>
              <a:off x="8564982" y="3495100"/>
              <a:ext cx="48678" cy="98511"/>
            </a:xfrm>
            <a:custGeom>
              <a:avLst/>
              <a:gdLst/>
              <a:ahLst/>
              <a:cxnLst/>
              <a:rect l="l" t="t" r="r" b="b"/>
              <a:pathLst>
                <a:path w="295" h="597" extrusionOk="0">
                  <a:moveTo>
                    <a:pt x="243" y="1"/>
                  </a:moveTo>
                  <a:cubicBezTo>
                    <a:pt x="222" y="1"/>
                    <a:pt x="204" y="12"/>
                    <a:pt x="197" y="33"/>
                  </a:cubicBezTo>
                  <a:lnTo>
                    <a:pt x="10" y="534"/>
                  </a:lnTo>
                  <a:cubicBezTo>
                    <a:pt x="1" y="563"/>
                    <a:pt x="10" y="592"/>
                    <a:pt x="40" y="592"/>
                  </a:cubicBezTo>
                  <a:cubicBezTo>
                    <a:pt x="48" y="595"/>
                    <a:pt x="55" y="596"/>
                    <a:pt x="61" y="596"/>
                  </a:cubicBezTo>
                  <a:cubicBezTo>
                    <a:pt x="79" y="596"/>
                    <a:pt x="91" y="587"/>
                    <a:pt x="99" y="573"/>
                  </a:cubicBezTo>
                  <a:lnTo>
                    <a:pt x="285" y="63"/>
                  </a:lnTo>
                  <a:cubicBezTo>
                    <a:pt x="295" y="53"/>
                    <a:pt x="295" y="44"/>
                    <a:pt x="285" y="24"/>
                  </a:cubicBezTo>
                  <a:cubicBezTo>
                    <a:pt x="285" y="14"/>
                    <a:pt x="275" y="4"/>
                    <a:pt x="265" y="4"/>
                  </a:cubicBezTo>
                  <a:cubicBezTo>
                    <a:pt x="258" y="2"/>
                    <a:pt x="250" y="1"/>
                    <a:pt x="24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6"/>
            <p:cNvSpPr/>
            <p:nvPr/>
          </p:nvSpPr>
          <p:spPr>
            <a:xfrm>
              <a:off x="1468089" y="-76200"/>
              <a:ext cx="522587" cy="1390374"/>
            </a:xfrm>
            <a:custGeom>
              <a:avLst/>
              <a:gdLst/>
              <a:ahLst/>
              <a:cxnLst/>
              <a:rect l="l" t="t" r="r" b="b"/>
              <a:pathLst>
                <a:path w="3167" h="8426" extrusionOk="0">
                  <a:moveTo>
                    <a:pt x="1" y="1"/>
                  </a:moveTo>
                  <a:cubicBezTo>
                    <a:pt x="11" y="432"/>
                    <a:pt x="70" y="1255"/>
                    <a:pt x="275" y="2186"/>
                  </a:cubicBezTo>
                  <a:cubicBezTo>
                    <a:pt x="471" y="3097"/>
                    <a:pt x="765" y="4028"/>
                    <a:pt x="1157" y="4959"/>
                  </a:cubicBezTo>
                  <a:cubicBezTo>
                    <a:pt x="1638" y="6115"/>
                    <a:pt x="2265" y="7272"/>
                    <a:pt x="3019" y="8389"/>
                  </a:cubicBezTo>
                  <a:cubicBezTo>
                    <a:pt x="3031" y="8412"/>
                    <a:pt x="3054" y="8426"/>
                    <a:pt x="3076" y="8426"/>
                  </a:cubicBezTo>
                  <a:cubicBezTo>
                    <a:pt x="3091" y="8426"/>
                    <a:pt x="3105" y="8420"/>
                    <a:pt x="3117" y="8408"/>
                  </a:cubicBezTo>
                  <a:cubicBezTo>
                    <a:pt x="3156" y="8389"/>
                    <a:pt x="3166" y="8340"/>
                    <a:pt x="3136" y="8310"/>
                  </a:cubicBezTo>
                  <a:cubicBezTo>
                    <a:pt x="1451" y="5792"/>
                    <a:pt x="726" y="3578"/>
                    <a:pt x="422" y="2156"/>
                  </a:cubicBezTo>
                  <a:cubicBezTo>
                    <a:pt x="216" y="1196"/>
                    <a:pt x="158" y="412"/>
                    <a:pt x="14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6"/>
            <p:cNvSpPr/>
            <p:nvPr/>
          </p:nvSpPr>
          <p:spPr>
            <a:xfrm>
              <a:off x="1752731" y="1020453"/>
              <a:ext cx="81020" cy="352131"/>
            </a:xfrm>
            <a:custGeom>
              <a:avLst/>
              <a:gdLst/>
              <a:ahLst/>
              <a:cxnLst/>
              <a:rect l="l" t="t" r="r" b="b"/>
              <a:pathLst>
                <a:path w="491" h="2134" extrusionOk="0">
                  <a:moveTo>
                    <a:pt x="325" y="1"/>
                  </a:moveTo>
                  <a:cubicBezTo>
                    <a:pt x="316" y="1"/>
                    <a:pt x="309" y="4"/>
                    <a:pt x="305" y="9"/>
                  </a:cubicBezTo>
                  <a:cubicBezTo>
                    <a:pt x="285" y="18"/>
                    <a:pt x="265" y="28"/>
                    <a:pt x="255" y="48"/>
                  </a:cubicBezTo>
                  <a:cubicBezTo>
                    <a:pt x="246" y="57"/>
                    <a:pt x="148" y="303"/>
                    <a:pt x="109" y="675"/>
                  </a:cubicBezTo>
                  <a:cubicBezTo>
                    <a:pt x="69" y="1018"/>
                    <a:pt x="79" y="1547"/>
                    <a:pt x="334" y="2095"/>
                  </a:cubicBezTo>
                  <a:cubicBezTo>
                    <a:pt x="348" y="2117"/>
                    <a:pt x="372" y="2133"/>
                    <a:pt x="399" y="2133"/>
                  </a:cubicBezTo>
                  <a:cubicBezTo>
                    <a:pt x="410" y="2133"/>
                    <a:pt x="421" y="2131"/>
                    <a:pt x="432" y="2125"/>
                  </a:cubicBezTo>
                  <a:cubicBezTo>
                    <a:pt x="471" y="2106"/>
                    <a:pt x="490" y="2066"/>
                    <a:pt x="471" y="2027"/>
                  </a:cubicBezTo>
                  <a:cubicBezTo>
                    <a:pt x="0" y="1047"/>
                    <a:pt x="392" y="116"/>
                    <a:pt x="392" y="107"/>
                  </a:cubicBezTo>
                  <a:cubicBezTo>
                    <a:pt x="412" y="67"/>
                    <a:pt x="392" y="28"/>
                    <a:pt x="353" y="9"/>
                  </a:cubicBezTo>
                  <a:cubicBezTo>
                    <a:pt x="343" y="4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6"/>
            <p:cNvSpPr/>
            <p:nvPr/>
          </p:nvSpPr>
          <p:spPr>
            <a:xfrm>
              <a:off x="1679961" y="779704"/>
              <a:ext cx="307414" cy="228209"/>
            </a:xfrm>
            <a:custGeom>
              <a:avLst/>
              <a:gdLst/>
              <a:ahLst/>
              <a:cxnLst/>
              <a:rect l="l" t="t" r="r" b="b"/>
              <a:pathLst>
                <a:path w="1863" h="1383" extrusionOk="0">
                  <a:moveTo>
                    <a:pt x="79" y="0"/>
                  </a:moveTo>
                  <a:cubicBezTo>
                    <a:pt x="72" y="0"/>
                    <a:pt x="64" y="2"/>
                    <a:pt x="60" y="7"/>
                  </a:cubicBezTo>
                  <a:cubicBezTo>
                    <a:pt x="40" y="17"/>
                    <a:pt x="20" y="37"/>
                    <a:pt x="10" y="57"/>
                  </a:cubicBezTo>
                  <a:cubicBezTo>
                    <a:pt x="1" y="96"/>
                    <a:pt x="20" y="135"/>
                    <a:pt x="60" y="154"/>
                  </a:cubicBezTo>
                  <a:cubicBezTo>
                    <a:pt x="79" y="154"/>
                    <a:pt x="1010" y="419"/>
                    <a:pt x="1715" y="1350"/>
                  </a:cubicBezTo>
                  <a:cubicBezTo>
                    <a:pt x="1727" y="1373"/>
                    <a:pt x="1748" y="1382"/>
                    <a:pt x="1772" y="1382"/>
                  </a:cubicBezTo>
                  <a:cubicBezTo>
                    <a:pt x="1789" y="1382"/>
                    <a:pt x="1807" y="1378"/>
                    <a:pt x="1823" y="1370"/>
                  </a:cubicBezTo>
                  <a:cubicBezTo>
                    <a:pt x="1852" y="1340"/>
                    <a:pt x="1863" y="1291"/>
                    <a:pt x="1833" y="1261"/>
                  </a:cubicBezTo>
                  <a:cubicBezTo>
                    <a:pt x="1098" y="281"/>
                    <a:pt x="147" y="17"/>
                    <a:pt x="99" y="7"/>
                  </a:cubicBezTo>
                  <a:cubicBezTo>
                    <a:pt x="94" y="2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6"/>
            <p:cNvSpPr/>
            <p:nvPr/>
          </p:nvSpPr>
          <p:spPr>
            <a:xfrm>
              <a:off x="1485910" y="609909"/>
              <a:ext cx="152304" cy="383318"/>
            </a:xfrm>
            <a:custGeom>
              <a:avLst/>
              <a:gdLst/>
              <a:ahLst/>
              <a:cxnLst/>
              <a:rect l="l" t="t" r="r" b="b"/>
              <a:pathLst>
                <a:path w="923" h="2323" extrusionOk="0">
                  <a:moveTo>
                    <a:pt x="850" y="1"/>
                  </a:moveTo>
                  <a:cubicBezTo>
                    <a:pt x="839" y="1"/>
                    <a:pt x="826" y="3"/>
                    <a:pt x="814" y="8"/>
                  </a:cubicBezTo>
                  <a:cubicBezTo>
                    <a:pt x="804" y="8"/>
                    <a:pt x="794" y="17"/>
                    <a:pt x="785" y="27"/>
                  </a:cubicBezTo>
                  <a:cubicBezTo>
                    <a:pt x="775" y="37"/>
                    <a:pt x="539" y="302"/>
                    <a:pt x="334" y="703"/>
                  </a:cubicBezTo>
                  <a:cubicBezTo>
                    <a:pt x="69" y="1242"/>
                    <a:pt x="1" y="1781"/>
                    <a:pt x="147" y="2271"/>
                  </a:cubicBezTo>
                  <a:cubicBezTo>
                    <a:pt x="156" y="2303"/>
                    <a:pt x="185" y="2323"/>
                    <a:pt x="217" y="2323"/>
                  </a:cubicBezTo>
                  <a:cubicBezTo>
                    <a:pt x="223" y="2323"/>
                    <a:pt x="230" y="2322"/>
                    <a:pt x="236" y="2320"/>
                  </a:cubicBezTo>
                  <a:cubicBezTo>
                    <a:pt x="275" y="2310"/>
                    <a:pt x="304" y="2261"/>
                    <a:pt x="295" y="2222"/>
                  </a:cubicBezTo>
                  <a:cubicBezTo>
                    <a:pt x="118" y="1663"/>
                    <a:pt x="295" y="1125"/>
                    <a:pt x="471" y="772"/>
                  </a:cubicBezTo>
                  <a:cubicBezTo>
                    <a:pt x="657" y="389"/>
                    <a:pt x="892" y="135"/>
                    <a:pt x="902" y="125"/>
                  </a:cubicBezTo>
                  <a:cubicBezTo>
                    <a:pt x="922" y="95"/>
                    <a:pt x="922" y="47"/>
                    <a:pt x="892" y="17"/>
                  </a:cubicBezTo>
                  <a:cubicBezTo>
                    <a:pt x="881" y="6"/>
                    <a:pt x="866" y="1"/>
                    <a:pt x="85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6"/>
            <p:cNvSpPr/>
            <p:nvPr/>
          </p:nvSpPr>
          <p:spPr>
            <a:xfrm>
              <a:off x="1537723" y="370481"/>
              <a:ext cx="427046" cy="339426"/>
            </a:xfrm>
            <a:custGeom>
              <a:avLst/>
              <a:gdLst/>
              <a:ahLst/>
              <a:cxnLst/>
              <a:rect l="l" t="t" r="r" b="b"/>
              <a:pathLst>
                <a:path w="2588" h="2057" extrusionOk="0">
                  <a:moveTo>
                    <a:pt x="80" y="1"/>
                  </a:moveTo>
                  <a:cubicBezTo>
                    <a:pt x="71" y="1"/>
                    <a:pt x="64" y="3"/>
                    <a:pt x="59" y="8"/>
                  </a:cubicBezTo>
                  <a:cubicBezTo>
                    <a:pt x="40" y="18"/>
                    <a:pt x="20" y="37"/>
                    <a:pt x="10" y="57"/>
                  </a:cubicBezTo>
                  <a:cubicBezTo>
                    <a:pt x="0" y="96"/>
                    <a:pt x="20" y="135"/>
                    <a:pt x="59" y="155"/>
                  </a:cubicBezTo>
                  <a:cubicBezTo>
                    <a:pt x="69" y="155"/>
                    <a:pt x="441" y="263"/>
                    <a:pt x="911" y="547"/>
                  </a:cubicBezTo>
                  <a:cubicBezTo>
                    <a:pt x="1353" y="812"/>
                    <a:pt x="1970" y="1282"/>
                    <a:pt x="2440" y="2017"/>
                  </a:cubicBezTo>
                  <a:cubicBezTo>
                    <a:pt x="2453" y="2043"/>
                    <a:pt x="2480" y="2056"/>
                    <a:pt x="2504" y="2056"/>
                  </a:cubicBezTo>
                  <a:cubicBezTo>
                    <a:pt x="2517" y="2056"/>
                    <a:pt x="2528" y="2053"/>
                    <a:pt x="2538" y="2047"/>
                  </a:cubicBezTo>
                  <a:cubicBezTo>
                    <a:pt x="2577" y="2027"/>
                    <a:pt x="2587" y="1978"/>
                    <a:pt x="2568" y="1938"/>
                  </a:cubicBezTo>
                  <a:cubicBezTo>
                    <a:pt x="2087" y="1174"/>
                    <a:pt x="1441" y="684"/>
                    <a:pt x="990" y="420"/>
                  </a:cubicBezTo>
                  <a:cubicBezTo>
                    <a:pt x="490" y="126"/>
                    <a:pt x="118" y="8"/>
                    <a:pt x="108" y="8"/>
                  </a:cubicBezTo>
                  <a:cubicBezTo>
                    <a:pt x="98" y="3"/>
                    <a:pt x="88" y="1"/>
                    <a:pt x="8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6"/>
            <p:cNvSpPr/>
            <p:nvPr/>
          </p:nvSpPr>
          <p:spPr>
            <a:xfrm>
              <a:off x="1244996" y="148048"/>
              <a:ext cx="268636" cy="422756"/>
            </a:xfrm>
            <a:custGeom>
              <a:avLst/>
              <a:gdLst/>
              <a:ahLst/>
              <a:cxnLst/>
              <a:rect l="l" t="t" r="r" b="b"/>
              <a:pathLst>
                <a:path w="1628" h="2562" extrusionOk="0">
                  <a:moveTo>
                    <a:pt x="1537" y="0"/>
                  </a:moveTo>
                  <a:cubicBezTo>
                    <a:pt x="1529" y="0"/>
                    <a:pt x="1519" y="1"/>
                    <a:pt x="1510" y="4"/>
                  </a:cubicBezTo>
                  <a:cubicBezTo>
                    <a:pt x="1510" y="13"/>
                    <a:pt x="1500" y="13"/>
                    <a:pt x="1500" y="13"/>
                  </a:cubicBezTo>
                  <a:cubicBezTo>
                    <a:pt x="1480" y="24"/>
                    <a:pt x="1118" y="268"/>
                    <a:pt x="745" y="690"/>
                  </a:cubicBezTo>
                  <a:cubicBezTo>
                    <a:pt x="255" y="1258"/>
                    <a:pt x="0" y="1885"/>
                    <a:pt x="11" y="2483"/>
                  </a:cubicBezTo>
                  <a:cubicBezTo>
                    <a:pt x="11" y="2532"/>
                    <a:pt x="40" y="2561"/>
                    <a:pt x="89" y="2561"/>
                  </a:cubicBezTo>
                  <a:cubicBezTo>
                    <a:pt x="128" y="2561"/>
                    <a:pt x="157" y="2522"/>
                    <a:pt x="157" y="2483"/>
                  </a:cubicBezTo>
                  <a:cubicBezTo>
                    <a:pt x="148" y="1768"/>
                    <a:pt x="540" y="1170"/>
                    <a:pt x="863" y="797"/>
                  </a:cubicBezTo>
                  <a:cubicBezTo>
                    <a:pt x="1216" y="386"/>
                    <a:pt x="1578" y="141"/>
                    <a:pt x="1578" y="141"/>
                  </a:cubicBezTo>
                  <a:cubicBezTo>
                    <a:pt x="1618" y="122"/>
                    <a:pt x="1627" y="72"/>
                    <a:pt x="1598" y="33"/>
                  </a:cubicBezTo>
                  <a:cubicBezTo>
                    <a:pt x="1583" y="11"/>
                    <a:pt x="1563" y="0"/>
                    <a:pt x="153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6"/>
            <p:cNvSpPr/>
            <p:nvPr/>
          </p:nvSpPr>
          <p:spPr>
            <a:xfrm>
              <a:off x="1473040" y="19340"/>
              <a:ext cx="405925" cy="294048"/>
            </a:xfrm>
            <a:custGeom>
              <a:avLst/>
              <a:gdLst/>
              <a:ahLst/>
              <a:cxnLst/>
              <a:rect l="l" t="t" r="r" b="b"/>
              <a:pathLst>
                <a:path w="2460" h="1782" extrusionOk="0">
                  <a:moveTo>
                    <a:pt x="49" y="0"/>
                  </a:moveTo>
                  <a:cubicBezTo>
                    <a:pt x="30" y="9"/>
                    <a:pt x="10" y="29"/>
                    <a:pt x="10" y="59"/>
                  </a:cubicBezTo>
                  <a:cubicBezTo>
                    <a:pt x="1" y="98"/>
                    <a:pt x="20" y="137"/>
                    <a:pt x="59" y="147"/>
                  </a:cubicBezTo>
                  <a:cubicBezTo>
                    <a:pt x="69" y="147"/>
                    <a:pt x="530" y="255"/>
                    <a:pt x="1039" y="499"/>
                  </a:cubicBezTo>
                  <a:cubicBezTo>
                    <a:pt x="1499" y="725"/>
                    <a:pt x="2087" y="1127"/>
                    <a:pt x="2303" y="1734"/>
                  </a:cubicBezTo>
                  <a:cubicBezTo>
                    <a:pt x="2310" y="1763"/>
                    <a:pt x="2338" y="1781"/>
                    <a:pt x="2368" y="1781"/>
                  </a:cubicBezTo>
                  <a:cubicBezTo>
                    <a:pt x="2379" y="1781"/>
                    <a:pt x="2390" y="1779"/>
                    <a:pt x="2401" y="1773"/>
                  </a:cubicBezTo>
                  <a:cubicBezTo>
                    <a:pt x="2440" y="1764"/>
                    <a:pt x="2460" y="1725"/>
                    <a:pt x="2440" y="1686"/>
                  </a:cubicBezTo>
                  <a:cubicBezTo>
                    <a:pt x="2264" y="1166"/>
                    <a:pt x="1804" y="706"/>
                    <a:pt x="1098" y="362"/>
                  </a:cubicBezTo>
                  <a:cubicBezTo>
                    <a:pt x="578" y="107"/>
                    <a:pt x="118" y="0"/>
                    <a:pt x="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6"/>
            <p:cNvSpPr/>
            <p:nvPr/>
          </p:nvSpPr>
          <p:spPr>
            <a:xfrm>
              <a:off x="1772037" y="1335456"/>
              <a:ext cx="116662" cy="132833"/>
            </a:xfrm>
            <a:custGeom>
              <a:avLst/>
              <a:gdLst/>
              <a:ahLst/>
              <a:cxnLst/>
              <a:rect l="l" t="t" r="r" b="b"/>
              <a:pathLst>
                <a:path w="707" h="805" extrusionOk="0">
                  <a:moveTo>
                    <a:pt x="301" y="0"/>
                  </a:moveTo>
                  <a:cubicBezTo>
                    <a:pt x="279" y="0"/>
                    <a:pt x="257" y="3"/>
                    <a:pt x="236" y="10"/>
                  </a:cubicBezTo>
                  <a:cubicBezTo>
                    <a:pt x="79" y="59"/>
                    <a:pt x="1" y="275"/>
                    <a:pt x="70" y="491"/>
                  </a:cubicBezTo>
                  <a:cubicBezTo>
                    <a:pt x="121" y="676"/>
                    <a:pt x="266" y="804"/>
                    <a:pt x="405" y="804"/>
                  </a:cubicBezTo>
                  <a:cubicBezTo>
                    <a:pt x="428" y="804"/>
                    <a:pt x="450" y="801"/>
                    <a:pt x="471" y="794"/>
                  </a:cubicBezTo>
                  <a:cubicBezTo>
                    <a:pt x="638" y="745"/>
                    <a:pt x="707" y="530"/>
                    <a:pt x="648" y="314"/>
                  </a:cubicBezTo>
                  <a:cubicBezTo>
                    <a:pt x="589" y="128"/>
                    <a:pt x="442" y="0"/>
                    <a:pt x="30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6"/>
            <p:cNvSpPr/>
            <p:nvPr/>
          </p:nvSpPr>
          <p:spPr>
            <a:xfrm>
              <a:off x="1796458" y="1356742"/>
              <a:ext cx="92241" cy="104286"/>
            </a:xfrm>
            <a:custGeom>
              <a:avLst/>
              <a:gdLst/>
              <a:ahLst/>
              <a:cxnLst/>
              <a:rect l="l" t="t" r="r" b="b"/>
              <a:pathLst>
                <a:path w="559" h="632" extrusionOk="0">
                  <a:moveTo>
                    <a:pt x="240" y="1"/>
                  </a:moveTo>
                  <a:cubicBezTo>
                    <a:pt x="222" y="1"/>
                    <a:pt x="204" y="3"/>
                    <a:pt x="186" y="9"/>
                  </a:cubicBezTo>
                  <a:cubicBezTo>
                    <a:pt x="59" y="48"/>
                    <a:pt x="0" y="214"/>
                    <a:pt x="59" y="381"/>
                  </a:cubicBezTo>
                  <a:cubicBezTo>
                    <a:pt x="102" y="537"/>
                    <a:pt x="213" y="631"/>
                    <a:pt x="327" y="631"/>
                  </a:cubicBezTo>
                  <a:cubicBezTo>
                    <a:pt x="342" y="631"/>
                    <a:pt x="357" y="629"/>
                    <a:pt x="373" y="626"/>
                  </a:cubicBezTo>
                  <a:cubicBezTo>
                    <a:pt x="500" y="587"/>
                    <a:pt x="559" y="420"/>
                    <a:pt x="510" y="244"/>
                  </a:cubicBezTo>
                  <a:cubicBezTo>
                    <a:pt x="459" y="100"/>
                    <a:pt x="351" y="1"/>
                    <a:pt x="24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6"/>
            <p:cNvSpPr/>
            <p:nvPr/>
          </p:nvSpPr>
          <p:spPr>
            <a:xfrm>
              <a:off x="1943482" y="1287108"/>
              <a:ext cx="139268" cy="142074"/>
            </a:xfrm>
            <a:custGeom>
              <a:avLst/>
              <a:gdLst/>
              <a:ahLst/>
              <a:cxnLst/>
              <a:rect l="l" t="t" r="r" b="b"/>
              <a:pathLst>
                <a:path w="844" h="861" extrusionOk="0">
                  <a:moveTo>
                    <a:pt x="320" y="1"/>
                  </a:moveTo>
                  <a:cubicBezTo>
                    <a:pt x="270" y="1"/>
                    <a:pt x="221" y="13"/>
                    <a:pt x="177" y="39"/>
                  </a:cubicBezTo>
                  <a:cubicBezTo>
                    <a:pt x="20" y="137"/>
                    <a:pt x="1" y="392"/>
                    <a:pt x="138" y="607"/>
                  </a:cubicBezTo>
                  <a:cubicBezTo>
                    <a:pt x="239" y="766"/>
                    <a:pt x="393" y="861"/>
                    <a:pt x="530" y="861"/>
                  </a:cubicBezTo>
                  <a:cubicBezTo>
                    <a:pt x="579" y="861"/>
                    <a:pt x="626" y="849"/>
                    <a:pt x="667" y="823"/>
                  </a:cubicBezTo>
                  <a:cubicBezTo>
                    <a:pt x="824" y="725"/>
                    <a:pt x="843" y="470"/>
                    <a:pt x="716" y="254"/>
                  </a:cubicBezTo>
                  <a:cubicBezTo>
                    <a:pt x="615" y="96"/>
                    <a:pt x="461" y="1"/>
                    <a:pt x="3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6"/>
            <p:cNvSpPr/>
            <p:nvPr/>
          </p:nvSpPr>
          <p:spPr>
            <a:xfrm>
              <a:off x="1974338" y="1307569"/>
              <a:ext cx="108412" cy="110722"/>
            </a:xfrm>
            <a:custGeom>
              <a:avLst/>
              <a:gdLst/>
              <a:ahLst/>
              <a:cxnLst/>
              <a:rect l="l" t="t" r="r" b="b"/>
              <a:pathLst>
                <a:path w="657" h="671" extrusionOk="0">
                  <a:moveTo>
                    <a:pt x="255" y="0"/>
                  </a:moveTo>
                  <a:cubicBezTo>
                    <a:pt x="213" y="0"/>
                    <a:pt x="173" y="10"/>
                    <a:pt x="137" y="32"/>
                  </a:cubicBezTo>
                  <a:cubicBezTo>
                    <a:pt x="10" y="101"/>
                    <a:pt x="0" y="307"/>
                    <a:pt x="98" y="473"/>
                  </a:cubicBezTo>
                  <a:cubicBezTo>
                    <a:pt x="177" y="596"/>
                    <a:pt x="299" y="671"/>
                    <a:pt x="408" y="671"/>
                  </a:cubicBezTo>
                  <a:cubicBezTo>
                    <a:pt x="448" y="671"/>
                    <a:pt x="486" y="661"/>
                    <a:pt x="519" y="640"/>
                  </a:cubicBezTo>
                  <a:cubicBezTo>
                    <a:pt x="637" y="562"/>
                    <a:pt x="656" y="366"/>
                    <a:pt x="549" y="189"/>
                  </a:cubicBezTo>
                  <a:cubicBezTo>
                    <a:pt x="478" y="69"/>
                    <a:pt x="362" y="0"/>
                    <a:pt x="25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6"/>
            <p:cNvSpPr/>
            <p:nvPr/>
          </p:nvSpPr>
          <p:spPr>
            <a:xfrm>
              <a:off x="1940346" y="973920"/>
              <a:ext cx="127883" cy="125903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282" y="1"/>
                  </a:moveTo>
                  <a:cubicBezTo>
                    <a:pt x="229" y="1"/>
                    <a:pt x="179" y="15"/>
                    <a:pt x="137" y="45"/>
                  </a:cubicBezTo>
                  <a:cubicBezTo>
                    <a:pt x="0" y="153"/>
                    <a:pt x="0" y="378"/>
                    <a:pt x="137" y="565"/>
                  </a:cubicBezTo>
                  <a:cubicBezTo>
                    <a:pt x="230" y="691"/>
                    <a:pt x="364" y="763"/>
                    <a:pt x="483" y="763"/>
                  </a:cubicBezTo>
                  <a:cubicBezTo>
                    <a:pt x="540" y="763"/>
                    <a:pt x="593" y="747"/>
                    <a:pt x="637" y="712"/>
                  </a:cubicBezTo>
                  <a:cubicBezTo>
                    <a:pt x="775" y="614"/>
                    <a:pt x="764" y="378"/>
                    <a:pt x="627" y="202"/>
                  </a:cubicBezTo>
                  <a:cubicBezTo>
                    <a:pt x="532" y="73"/>
                    <a:pt x="400" y="1"/>
                    <a:pt x="28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6"/>
            <p:cNvSpPr/>
            <p:nvPr/>
          </p:nvSpPr>
          <p:spPr>
            <a:xfrm>
              <a:off x="1953217" y="1001312"/>
              <a:ext cx="98841" cy="98016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220" y="1"/>
                  </a:moveTo>
                  <a:cubicBezTo>
                    <a:pt x="180" y="1"/>
                    <a:pt x="141" y="12"/>
                    <a:pt x="109" y="36"/>
                  </a:cubicBezTo>
                  <a:cubicBezTo>
                    <a:pt x="0" y="125"/>
                    <a:pt x="0" y="301"/>
                    <a:pt x="109" y="448"/>
                  </a:cubicBezTo>
                  <a:cubicBezTo>
                    <a:pt x="181" y="540"/>
                    <a:pt x="286" y="593"/>
                    <a:pt x="376" y="593"/>
                  </a:cubicBezTo>
                  <a:cubicBezTo>
                    <a:pt x="419" y="593"/>
                    <a:pt x="459" y="581"/>
                    <a:pt x="490" y="556"/>
                  </a:cubicBezTo>
                  <a:cubicBezTo>
                    <a:pt x="599" y="477"/>
                    <a:pt x="599" y="301"/>
                    <a:pt x="490" y="154"/>
                  </a:cubicBezTo>
                  <a:cubicBezTo>
                    <a:pt x="416" y="58"/>
                    <a:pt x="313" y="1"/>
                    <a:pt x="22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6"/>
            <p:cNvSpPr/>
            <p:nvPr/>
          </p:nvSpPr>
          <p:spPr>
            <a:xfrm>
              <a:off x="1906354" y="679543"/>
              <a:ext cx="127883" cy="134813"/>
            </a:xfrm>
            <a:custGeom>
              <a:avLst/>
              <a:gdLst/>
              <a:ahLst/>
              <a:cxnLst/>
              <a:rect l="l" t="t" r="r" b="b"/>
              <a:pathLst>
                <a:path w="775" h="817" extrusionOk="0">
                  <a:moveTo>
                    <a:pt x="303" y="1"/>
                  </a:moveTo>
                  <a:cubicBezTo>
                    <a:pt x="265" y="1"/>
                    <a:pt x="229" y="9"/>
                    <a:pt x="197" y="26"/>
                  </a:cubicBezTo>
                  <a:cubicBezTo>
                    <a:pt x="40" y="105"/>
                    <a:pt x="1" y="340"/>
                    <a:pt x="108" y="555"/>
                  </a:cubicBezTo>
                  <a:cubicBezTo>
                    <a:pt x="192" y="716"/>
                    <a:pt x="341" y="816"/>
                    <a:pt x="477" y="816"/>
                  </a:cubicBezTo>
                  <a:cubicBezTo>
                    <a:pt x="516" y="816"/>
                    <a:pt x="554" y="808"/>
                    <a:pt x="589" y="791"/>
                  </a:cubicBezTo>
                  <a:cubicBezTo>
                    <a:pt x="745" y="712"/>
                    <a:pt x="774" y="477"/>
                    <a:pt x="667" y="261"/>
                  </a:cubicBezTo>
                  <a:cubicBezTo>
                    <a:pt x="583" y="102"/>
                    <a:pt x="434" y="1"/>
                    <a:pt x="30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6"/>
            <p:cNvSpPr/>
            <p:nvPr/>
          </p:nvSpPr>
          <p:spPr>
            <a:xfrm>
              <a:off x="1917575" y="708090"/>
              <a:ext cx="99006" cy="105111"/>
            </a:xfrm>
            <a:custGeom>
              <a:avLst/>
              <a:gdLst/>
              <a:ahLst/>
              <a:cxnLst/>
              <a:rect l="l" t="t" r="r" b="b"/>
              <a:pathLst>
                <a:path w="600" h="637" extrusionOk="0">
                  <a:moveTo>
                    <a:pt x="233" y="1"/>
                  </a:moveTo>
                  <a:cubicBezTo>
                    <a:pt x="203" y="1"/>
                    <a:pt x="175" y="7"/>
                    <a:pt x="148" y="20"/>
                  </a:cubicBezTo>
                  <a:cubicBezTo>
                    <a:pt x="31" y="88"/>
                    <a:pt x="1" y="265"/>
                    <a:pt x="79" y="432"/>
                  </a:cubicBezTo>
                  <a:cubicBezTo>
                    <a:pt x="148" y="561"/>
                    <a:pt x="264" y="637"/>
                    <a:pt x="367" y="637"/>
                  </a:cubicBezTo>
                  <a:cubicBezTo>
                    <a:pt x="397" y="637"/>
                    <a:pt x="425" y="631"/>
                    <a:pt x="452" y="618"/>
                  </a:cubicBezTo>
                  <a:cubicBezTo>
                    <a:pt x="569" y="549"/>
                    <a:pt x="599" y="373"/>
                    <a:pt x="521" y="206"/>
                  </a:cubicBezTo>
                  <a:cubicBezTo>
                    <a:pt x="452" y="77"/>
                    <a:pt x="336" y="1"/>
                    <a:pt x="23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6"/>
            <p:cNvSpPr/>
            <p:nvPr/>
          </p:nvSpPr>
          <p:spPr>
            <a:xfrm>
              <a:off x="1820550" y="276920"/>
              <a:ext cx="118312" cy="127388"/>
            </a:xfrm>
            <a:custGeom>
              <a:avLst/>
              <a:gdLst/>
              <a:ahLst/>
              <a:cxnLst/>
              <a:rect l="l" t="t" r="r" b="b"/>
              <a:pathLst>
                <a:path w="717" h="772" extrusionOk="0">
                  <a:moveTo>
                    <a:pt x="282" y="0"/>
                  </a:moveTo>
                  <a:cubicBezTo>
                    <a:pt x="253" y="0"/>
                    <a:pt x="224" y="6"/>
                    <a:pt x="197" y="16"/>
                  </a:cubicBezTo>
                  <a:cubicBezTo>
                    <a:pt x="50" y="85"/>
                    <a:pt x="1" y="301"/>
                    <a:pt x="90" y="506"/>
                  </a:cubicBezTo>
                  <a:cubicBezTo>
                    <a:pt x="160" y="664"/>
                    <a:pt x="301" y="771"/>
                    <a:pt x="430" y="771"/>
                  </a:cubicBezTo>
                  <a:cubicBezTo>
                    <a:pt x="462" y="771"/>
                    <a:pt x="492" y="765"/>
                    <a:pt x="521" y="752"/>
                  </a:cubicBezTo>
                  <a:cubicBezTo>
                    <a:pt x="667" y="683"/>
                    <a:pt x="717" y="467"/>
                    <a:pt x="628" y="262"/>
                  </a:cubicBezTo>
                  <a:cubicBezTo>
                    <a:pt x="556" y="102"/>
                    <a:pt x="413" y="0"/>
                    <a:pt x="28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6"/>
            <p:cNvSpPr/>
            <p:nvPr/>
          </p:nvSpPr>
          <p:spPr>
            <a:xfrm>
              <a:off x="1830285" y="303157"/>
              <a:ext cx="92406" cy="100161"/>
            </a:xfrm>
            <a:custGeom>
              <a:avLst/>
              <a:gdLst/>
              <a:ahLst/>
              <a:cxnLst/>
              <a:rect l="l" t="t" r="r" b="b"/>
              <a:pathLst>
                <a:path w="560" h="607" extrusionOk="0">
                  <a:moveTo>
                    <a:pt x="216" y="1"/>
                  </a:moveTo>
                  <a:cubicBezTo>
                    <a:pt x="193" y="1"/>
                    <a:pt x="170" y="5"/>
                    <a:pt x="148" y="14"/>
                  </a:cubicBezTo>
                  <a:cubicBezTo>
                    <a:pt x="31" y="73"/>
                    <a:pt x="1" y="240"/>
                    <a:pt x="70" y="397"/>
                  </a:cubicBezTo>
                  <a:cubicBezTo>
                    <a:pt x="125" y="524"/>
                    <a:pt x="233" y="606"/>
                    <a:pt x="335" y="606"/>
                  </a:cubicBezTo>
                  <a:cubicBezTo>
                    <a:pt x="358" y="606"/>
                    <a:pt x="381" y="602"/>
                    <a:pt x="403" y="593"/>
                  </a:cubicBezTo>
                  <a:cubicBezTo>
                    <a:pt x="520" y="534"/>
                    <a:pt x="560" y="367"/>
                    <a:pt x="491" y="210"/>
                  </a:cubicBezTo>
                  <a:cubicBezTo>
                    <a:pt x="427" y="83"/>
                    <a:pt x="318" y="1"/>
                    <a:pt x="21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6"/>
            <p:cNvSpPr/>
            <p:nvPr/>
          </p:nvSpPr>
          <p:spPr>
            <a:xfrm>
              <a:off x="1477825" y="962040"/>
              <a:ext cx="124748" cy="143889"/>
            </a:xfrm>
            <a:custGeom>
              <a:avLst/>
              <a:gdLst/>
              <a:ahLst/>
              <a:cxnLst/>
              <a:rect l="l" t="t" r="r" b="b"/>
              <a:pathLst>
                <a:path w="756" h="872" extrusionOk="0">
                  <a:moveTo>
                    <a:pt x="325" y="0"/>
                  </a:moveTo>
                  <a:cubicBezTo>
                    <a:pt x="302" y="0"/>
                    <a:pt x="278" y="3"/>
                    <a:pt x="255" y="10"/>
                  </a:cubicBezTo>
                  <a:cubicBezTo>
                    <a:pt x="79" y="58"/>
                    <a:pt x="1" y="294"/>
                    <a:pt x="59" y="529"/>
                  </a:cubicBezTo>
                  <a:cubicBezTo>
                    <a:pt x="120" y="726"/>
                    <a:pt x="277" y="871"/>
                    <a:pt x="434" y="871"/>
                  </a:cubicBezTo>
                  <a:cubicBezTo>
                    <a:pt x="456" y="871"/>
                    <a:pt x="479" y="868"/>
                    <a:pt x="501" y="862"/>
                  </a:cubicBezTo>
                  <a:cubicBezTo>
                    <a:pt x="677" y="813"/>
                    <a:pt x="755" y="578"/>
                    <a:pt x="686" y="343"/>
                  </a:cubicBezTo>
                  <a:cubicBezTo>
                    <a:pt x="635" y="138"/>
                    <a:pt x="480" y="0"/>
                    <a:pt x="32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6"/>
            <p:cNvSpPr/>
            <p:nvPr/>
          </p:nvSpPr>
          <p:spPr>
            <a:xfrm>
              <a:off x="1503731" y="984976"/>
              <a:ext cx="97191" cy="112537"/>
            </a:xfrm>
            <a:custGeom>
              <a:avLst/>
              <a:gdLst/>
              <a:ahLst/>
              <a:cxnLst/>
              <a:rect l="l" t="t" r="r" b="b"/>
              <a:pathLst>
                <a:path w="589" h="682" extrusionOk="0">
                  <a:moveTo>
                    <a:pt x="257" y="0"/>
                  </a:moveTo>
                  <a:cubicBezTo>
                    <a:pt x="240" y="0"/>
                    <a:pt x="223" y="3"/>
                    <a:pt x="206" y="8"/>
                  </a:cubicBezTo>
                  <a:cubicBezTo>
                    <a:pt x="69" y="47"/>
                    <a:pt x="0" y="233"/>
                    <a:pt x="50" y="409"/>
                  </a:cubicBezTo>
                  <a:cubicBezTo>
                    <a:pt x="101" y="572"/>
                    <a:pt x="219" y="682"/>
                    <a:pt x="339" y="682"/>
                  </a:cubicBezTo>
                  <a:cubicBezTo>
                    <a:pt x="357" y="682"/>
                    <a:pt x="374" y="679"/>
                    <a:pt x="392" y="674"/>
                  </a:cubicBezTo>
                  <a:cubicBezTo>
                    <a:pt x="529" y="635"/>
                    <a:pt x="588" y="459"/>
                    <a:pt x="540" y="272"/>
                  </a:cubicBezTo>
                  <a:cubicBezTo>
                    <a:pt x="497" y="111"/>
                    <a:pt x="372" y="0"/>
                    <a:pt x="25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6"/>
            <p:cNvSpPr/>
            <p:nvPr/>
          </p:nvSpPr>
          <p:spPr>
            <a:xfrm>
              <a:off x="1204569" y="526745"/>
              <a:ext cx="121447" cy="153954"/>
            </a:xfrm>
            <a:custGeom>
              <a:avLst/>
              <a:gdLst/>
              <a:ahLst/>
              <a:cxnLst/>
              <a:rect l="l" t="t" r="r" b="b"/>
              <a:pathLst>
                <a:path w="736" h="933" extrusionOk="0">
                  <a:moveTo>
                    <a:pt x="350" y="1"/>
                  </a:moveTo>
                  <a:cubicBezTo>
                    <a:pt x="341" y="1"/>
                    <a:pt x="332" y="1"/>
                    <a:pt x="324" y="2"/>
                  </a:cubicBezTo>
                  <a:cubicBezTo>
                    <a:pt x="138" y="22"/>
                    <a:pt x="1" y="237"/>
                    <a:pt x="30" y="492"/>
                  </a:cubicBezTo>
                  <a:cubicBezTo>
                    <a:pt x="49" y="749"/>
                    <a:pt x="217" y="933"/>
                    <a:pt x="398" y="933"/>
                  </a:cubicBezTo>
                  <a:cubicBezTo>
                    <a:pt x="403" y="933"/>
                    <a:pt x="408" y="933"/>
                    <a:pt x="412" y="933"/>
                  </a:cubicBezTo>
                  <a:cubicBezTo>
                    <a:pt x="598" y="913"/>
                    <a:pt x="735" y="688"/>
                    <a:pt x="706" y="433"/>
                  </a:cubicBezTo>
                  <a:cubicBezTo>
                    <a:pt x="688" y="190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6"/>
            <p:cNvSpPr/>
            <p:nvPr/>
          </p:nvSpPr>
          <p:spPr>
            <a:xfrm>
              <a:off x="1230476" y="554301"/>
              <a:ext cx="92241" cy="119962"/>
            </a:xfrm>
            <a:custGeom>
              <a:avLst/>
              <a:gdLst/>
              <a:ahLst/>
              <a:cxnLst/>
              <a:rect l="l" t="t" r="r" b="b"/>
              <a:pathLst>
                <a:path w="559" h="727" extrusionOk="0">
                  <a:moveTo>
                    <a:pt x="259" y="1"/>
                  </a:moveTo>
                  <a:cubicBezTo>
                    <a:pt x="254" y="1"/>
                    <a:pt x="250" y="1"/>
                    <a:pt x="245" y="1"/>
                  </a:cubicBezTo>
                  <a:cubicBezTo>
                    <a:pt x="99" y="11"/>
                    <a:pt x="1" y="188"/>
                    <a:pt x="20" y="384"/>
                  </a:cubicBezTo>
                  <a:cubicBezTo>
                    <a:pt x="29" y="582"/>
                    <a:pt x="158" y="727"/>
                    <a:pt x="300" y="727"/>
                  </a:cubicBezTo>
                  <a:cubicBezTo>
                    <a:pt x="305" y="727"/>
                    <a:pt x="309" y="727"/>
                    <a:pt x="314" y="726"/>
                  </a:cubicBezTo>
                  <a:cubicBezTo>
                    <a:pt x="461" y="707"/>
                    <a:pt x="559" y="541"/>
                    <a:pt x="549" y="334"/>
                  </a:cubicBezTo>
                  <a:cubicBezTo>
                    <a:pt x="530" y="144"/>
                    <a:pt x="401" y="1"/>
                    <a:pt x="25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6"/>
            <p:cNvSpPr/>
            <p:nvPr/>
          </p:nvSpPr>
          <p:spPr>
            <a:xfrm>
              <a:off x="7135670" y="-76200"/>
              <a:ext cx="524072" cy="1390374"/>
            </a:xfrm>
            <a:custGeom>
              <a:avLst/>
              <a:gdLst/>
              <a:ahLst/>
              <a:cxnLst/>
              <a:rect l="l" t="t" r="r" b="b"/>
              <a:pathLst>
                <a:path w="3176" h="8426" extrusionOk="0">
                  <a:moveTo>
                    <a:pt x="3018" y="1"/>
                  </a:moveTo>
                  <a:cubicBezTo>
                    <a:pt x="3008" y="412"/>
                    <a:pt x="2949" y="1196"/>
                    <a:pt x="2744" y="2156"/>
                  </a:cubicBezTo>
                  <a:cubicBezTo>
                    <a:pt x="2440" y="3578"/>
                    <a:pt x="1715" y="5792"/>
                    <a:pt x="20" y="8310"/>
                  </a:cubicBezTo>
                  <a:cubicBezTo>
                    <a:pt x="0" y="8340"/>
                    <a:pt x="10" y="8389"/>
                    <a:pt x="40" y="8408"/>
                  </a:cubicBezTo>
                  <a:cubicBezTo>
                    <a:pt x="55" y="8420"/>
                    <a:pt x="72" y="8426"/>
                    <a:pt x="88" y="8426"/>
                  </a:cubicBezTo>
                  <a:cubicBezTo>
                    <a:pt x="112" y="8426"/>
                    <a:pt x="135" y="8412"/>
                    <a:pt x="147" y="8389"/>
                  </a:cubicBezTo>
                  <a:cubicBezTo>
                    <a:pt x="902" y="7272"/>
                    <a:pt x="1529" y="6115"/>
                    <a:pt x="2009" y="4959"/>
                  </a:cubicBezTo>
                  <a:cubicBezTo>
                    <a:pt x="2401" y="4028"/>
                    <a:pt x="2695" y="3097"/>
                    <a:pt x="2891" y="2186"/>
                  </a:cubicBezTo>
                  <a:cubicBezTo>
                    <a:pt x="3097" y="1255"/>
                    <a:pt x="3165" y="432"/>
                    <a:pt x="317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6"/>
            <p:cNvSpPr/>
            <p:nvPr/>
          </p:nvSpPr>
          <p:spPr>
            <a:xfrm>
              <a:off x="7292429" y="1020453"/>
              <a:ext cx="81020" cy="352131"/>
            </a:xfrm>
            <a:custGeom>
              <a:avLst/>
              <a:gdLst/>
              <a:ahLst/>
              <a:cxnLst/>
              <a:rect l="l" t="t" r="r" b="b"/>
              <a:pathLst>
                <a:path w="491" h="2134" extrusionOk="0">
                  <a:moveTo>
                    <a:pt x="166" y="1"/>
                  </a:moveTo>
                  <a:cubicBezTo>
                    <a:pt x="157" y="1"/>
                    <a:pt x="147" y="4"/>
                    <a:pt x="138" y="9"/>
                  </a:cubicBezTo>
                  <a:cubicBezTo>
                    <a:pt x="98" y="28"/>
                    <a:pt x="79" y="67"/>
                    <a:pt x="98" y="107"/>
                  </a:cubicBezTo>
                  <a:cubicBezTo>
                    <a:pt x="98" y="116"/>
                    <a:pt x="490" y="1047"/>
                    <a:pt x="20" y="2027"/>
                  </a:cubicBezTo>
                  <a:cubicBezTo>
                    <a:pt x="0" y="2066"/>
                    <a:pt x="20" y="2106"/>
                    <a:pt x="59" y="2125"/>
                  </a:cubicBezTo>
                  <a:cubicBezTo>
                    <a:pt x="68" y="2131"/>
                    <a:pt x="77" y="2133"/>
                    <a:pt x="87" y="2133"/>
                  </a:cubicBezTo>
                  <a:cubicBezTo>
                    <a:pt x="114" y="2133"/>
                    <a:pt x="143" y="2117"/>
                    <a:pt x="157" y="2095"/>
                  </a:cubicBezTo>
                  <a:cubicBezTo>
                    <a:pt x="412" y="1547"/>
                    <a:pt x="422" y="1018"/>
                    <a:pt x="383" y="675"/>
                  </a:cubicBezTo>
                  <a:cubicBezTo>
                    <a:pt x="344" y="303"/>
                    <a:pt x="236" y="57"/>
                    <a:pt x="236" y="48"/>
                  </a:cubicBezTo>
                  <a:cubicBezTo>
                    <a:pt x="226" y="28"/>
                    <a:pt x="207" y="18"/>
                    <a:pt x="187" y="9"/>
                  </a:cubicBezTo>
                  <a:cubicBezTo>
                    <a:pt x="182" y="4"/>
                    <a:pt x="174" y="1"/>
                    <a:pt x="16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6"/>
            <p:cNvSpPr/>
            <p:nvPr/>
          </p:nvSpPr>
          <p:spPr>
            <a:xfrm>
              <a:off x="7138805" y="779704"/>
              <a:ext cx="307414" cy="228209"/>
            </a:xfrm>
            <a:custGeom>
              <a:avLst/>
              <a:gdLst/>
              <a:ahLst/>
              <a:cxnLst/>
              <a:rect l="l" t="t" r="r" b="b"/>
              <a:pathLst>
                <a:path w="1863" h="1383" extrusionOk="0">
                  <a:moveTo>
                    <a:pt x="1783" y="0"/>
                  </a:moveTo>
                  <a:cubicBezTo>
                    <a:pt x="1774" y="0"/>
                    <a:pt x="1764" y="2"/>
                    <a:pt x="1755" y="7"/>
                  </a:cubicBezTo>
                  <a:cubicBezTo>
                    <a:pt x="1715" y="17"/>
                    <a:pt x="765" y="281"/>
                    <a:pt x="30" y="1261"/>
                  </a:cubicBezTo>
                  <a:cubicBezTo>
                    <a:pt x="1" y="1291"/>
                    <a:pt x="10" y="1340"/>
                    <a:pt x="40" y="1370"/>
                  </a:cubicBezTo>
                  <a:cubicBezTo>
                    <a:pt x="56" y="1378"/>
                    <a:pt x="73" y="1382"/>
                    <a:pt x="88" y="1382"/>
                  </a:cubicBezTo>
                  <a:cubicBezTo>
                    <a:pt x="110" y="1382"/>
                    <a:pt x="131" y="1373"/>
                    <a:pt x="148" y="1350"/>
                  </a:cubicBezTo>
                  <a:cubicBezTo>
                    <a:pt x="853" y="419"/>
                    <a:pt x="1784" y="154"/>
                    <a:pt x="1794" y="154"/>
                  </a:cubicBezTo>
                  <a:cubicBezTo>
                    <a:pt x="1833" y="135"/>
                    <a:pt x="1863" y="96"/>
                    <a:pt x="1853" y="57"/>
                  </a:cubicBezTo>
                  <a:cubicBezTo>
                    <a:pt x="1843" y="37"/>
                    <a:pt x="1824" y="17"/>
                    <a:pt x="1804" y="7"/>
                  </a:cubicBezTo>
                  <a:cubicBezTo>
                    <a:pt x="1799" y="2"/>
                    <a:pt x="1791" y="0"/>
                    <a:pt x="178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6"/>
            <p:cNvSpPr/>
            <p:nvPr/>
          </p:nvSpPr>
          <p:spPr>
            <a:xfrm>
              <a:off x="7486480" y="609909"/>
              <a:ext cx="153789" cy="383318"/>
            </a:xfrm>
            <a:custGeom>
              <a:avLst/>
              <a:gdLst/>
              <a:ahLst/>
              <a:cxnLst/>
              <a:rect l="l" t="t" r="r" b="b"/>
              <a:pathLst>
                <a:path w="932" h="2323" extrusionOk="0">
                  <a:moveTo>
                    <a:pt x="80" y="1"/>
                  </a:moveTo>
                  <a:cubicBezTo>
                    <a:pt x="66" y="1"/>
                    <a:pt x="51" y="6"/>
                    <a:pt x="40" y="17"/>
                  </a:cubicBezTo>
                  <a:cubicBezTo>
                    <a:pt x="0" y="47"/>
                    <a:pt x="0" y="95"/>
                    <a:pt x="30" y="125"/>
                  </a:cubicBezTo>
                  <a:cubicBezTo>
                    <a:pt x="30" y="135"/>
                    <a:pt x="275" y="389"/>
                    <a:pt x="461" y="772"/>
                  </a:cubicBezTo>
                  <a:cubicBezTo>
                    <a:pt x="638" y="1125"/>
                    <a:pt x="804" y="1663"/>
                    <a:pt x="638" y="2222"/>
                  </a:cubicBezTo>
                  <a:cubicBezTo>
                    <a:pt x="627" y="2261"/>
                    <a:pt x="647" y="2310"/>
                    <a:pt x="686" y="2320"/>
                  </a:cubicBezTo>
                  <a:cubicBezTo>
                    <a:pt x="693" y="2322"/>
                    <a:pt x="700" y="2323"/>
                    <a:pt x="707" y="2323"/>
                  </a:cubicBezTo>
                  <a:cubicBezTo>
                    <a:pt x="741" y="2323"/>
                    <a:pt x="776" y="2303"/>
                    <a:pt x="784" y="2271"/>
                  </a:cubicBezTo>
                  <a:cubicBezTo>
                    <a:pt x="932" y="1781"/>
                    <a:pt x="863" y="1242"/>
                    <a:pt x="598" y="703"/>
                  </a:cubicBezTo>
                  <a:cubicBezTo>
                    <a:pt x="392" y="302"/>
                    <a:pt x="148" y="37"/>
                    <a:pt x="138" y="27"/>
                  </a:cubicBezTo>
                  <a:cubicBezTo>
                    <a:pt x="138" y="17"/>
                    <a:pt x="128" y="8"/>
                    <a:pt x="109" y="8"/>
                  </a:cubicBezTo>
                  <a:cubicBezTo>
                    <a:pt x="100" y="3"/>
                    <a:pt x="90" y="1"/>
                    <a:pt x="8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6"/>
            <p:cNvSpPr/>
            <p:nvPr/>
          </p:nvSpPr>
          <p:spPr>
            <a:xfrm>
              <a:off x="7161576" y="370481"/>
              <a:ext cx="427046" cy="339426"/>
            </a:xfrm>
            <a:custGeom>
              <a:avLst/>
              <a:gdLst/>
              <a:ahLst/>
              <a:cxnLst/>
              <a:rect l="l" t="t" r="r" b="b"/>
              <a:pathLst>
                <a:path w="2588" h="2057" extrusionOk="0">
                  <a:moveTo>
                    <a:pt x="2507" y="1"/>
                  </a:moveTo>
                  <a:cubicBezTo>
                    <a:pt x="2498" y="1"/>
                    <a:pt x="2489" y="3"/>
                    <a:pt x="2479" y="8"/>
                  </a:cubicBezTo>
                  <a:cubicBezTo>
                    <a:pt x="2469" y="8"/>
                    <a:pt x="2087" y="126"/>
                    <a:pt x="1597" y="420"/>
                  </a:cubicBezTo>
                  <a:cubicBezTo>
                    <a:pt x="1146" y="684"/>
                    <a:pt x="499" y="1174"/>
                    <a:pt x="20" y="1938"/>
                  </a:cubicBezTo>
                  <a:cubicBezTo>
                    <a:pt x="0" y="1978"/>
                    <a:pt x="10" y="2027"/>
                    <a:pt x="49" y="2047"/>
                  </a:cubicBezTo>
                  <a:cubicBezTo>
                    <a:pt x="59" y="2053"/>
                    <a:pt x="70" y="2056"/>
                    <a:pt x="83" y="2056"/>
                  </a:cubicBezTo>
                  <a:cubicBezTo>
                    <a:pt x="107" y="2056"/>
                    <a:pt x="134" y="2043"/>
                    <a:pt x="147" y="2017"/>
                  </a:cubicBezTo>
                  <a:cubicBezTo>
                    <a:pt x="608" y="1282"/>
                    <a:pt x="1235" y="812"/>
                    <a:pt x="1666" y="547"/>
                  </a:cubicBezTo>
                  <a:cubicBezTo>
                    <a:pt x="2146" y="263"/>
                    <a:pt x="2518" y="155"/>
                    <a:pt x="2528" y="155"/>
                  </a:cubicBezTo>
                  <a:cubicBezTo>
                    <a:pt x="2567" y="135"/>
                    <a:pt x="2587" y="96"/>
                    <a:pt x="2577" y="57"/>
                  </a:cubicBezTo>
                  <a:cubicBezTo>
                    <a:pt x="2567" y="37"/>
                    <a:pt x="2548" y="18"/>
                    <a:pt x="2528" y="8"/>
                  </a:cubicBezTo>
                  <a:cubicBezTo>
                    <a:pt x="2523" y="3"/>
                    <a:pt x="2516" y="1"/>
                    <a:pt x="250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6"/>
            <p:cNvSpPr/>
            <p:nvPr/>
          </p:nvSpPr>
          <p:spPr>
            <a:xfrm>
              <a:off x="7612547" y="148048"/>
              <a:ext cx="268636" cy="422756"/>
            </a:xfrm>
            <a:custGeom>
              <a:avLst/>
              <a:gdLst/>
              <a:ahLst/>
              <a:cxnLst/>
              <a:rect l="l" t="t" r="r" b="b"/>
              <a:pathLst>
                <a:path w="1628" h="2562" extrusionOk="0">
                  <a:moveTo>
                    <a:pt x="89" y="0"/>
                  </a:moveTo>
                  <a:cubicBezTo>
                    <a:pt x="61" y="0"/>
                    <a:pt x="35" y="11"/>
                    <a:pt x="20" y="33"/>
                  </a:cubicBezTo>
                  <a:cubicBezTo>
                    <a:pt x="1" y="72"/>
                    <a:pt x="11" y="122"/>
                    <a:pt x="50" y="141"/>
                  </a:cubicBezTo>
                  <a:cubicBezTo>
                    <a:pt x="50" y="141"/>
                    <a:pt x="412" y="386"/>
                    <a:pt x="765" y="797"/>
                  </a:cubicBezTo>
                  <a:cubicBezTo>
                    <a:pt x="1089" y="1170"/>
                    <a:pt x="1471" y="1768"/>
                    <a:pt x="1471" y="2483"/>
                  </a:cubicBezTo>
                  <a:cubicBezTo>
                    <a:pt x="1461" y="2522"/>
                    <a:pt x="1500" y="2561"/>
                    <a:pt x="1540" y="2561"/>
                  </a:cubicBezTo>
                  <a:cubicBezTo>
                    <a:pt x="1579" y="2561"/>
                    <a:pt x="1618" y="2532"/>
                    <a:pt x="1618" y="2483"/>
                  </a:cubicBezTo>
                  <a:cubicBezTo>
                    <a:pt x="1627" y="1885"/>
                    <a:pt x="1373" y="1258"/>
                    <a:pt x="883" y="690"/>
                  </a:cubicBezTo>
                  <a:cubicBezTo>
                    <a:pt x="510" y="268"/>
                    <a:pt x="148" y="24"/>
                    <a:pt x="128" y="13"/>
                  </a:cubicBezTo>
                  <a:cubicBezTo>
                    <a:pt x="128" y="13"/>
                    <a:pt x="118" y="13"/>
                    <a:pt x="118" y="4"/>
                  </a:cubicBezTo>
                  <a:cubicBezTo>
                    <a:pt x="108" y="1"/>
                    <a:pt x="98" y="0"/>
                    <a:pt x="8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6"/>
            <p:cNvSpPr/>
            <p:nvPr/>
          </p:nvSpPr>
          <p:spPr>
            <a:xfrm>
              <a:off x="7247216" y="19340"/>
              <a:ext cx="406090" cy="294048"/>
            </a:xfrm>
            <a:custGeom>
              <a:avLst/>
              <a:gdLst/>
              <a:ahLst/>
              <a:cxnLst/>
              <a:rect l="l" t="t" r="r" b="b"/>
              <a:pathLst>
                <a:path w="2461" h="1782" extrusionOk="0">
                  <a:moveTo>
                    <a:pt x="2362" y="0"/>
                  </a:moveTo>
                  <a:cubicBezTo>
                    <a:pt x="2342" y="0"/>
                    <a:pt x="1882" y="107"/>
                    <a:pt x="1363" y="362"/>
                  </a:cubicBezTo>
                  <a:cubicBezTo>
                    <a:pt x="657" y="706"/>
                    <a:pt x="196" y="1166"/>
                    <a:pt x="10" y="1686"/>
                  </a:cubicBezTo>
                  <a:cubicBezTo>
                    <a:pt x="0" y="1725"/>
                    <a:pt x="20" y="1764"/>
                    <a:pt x="59" y="1773"/>
                  </a:cubicBezTo>
                  <a:cubicBezTo>
                    <a:pt x="69" y="1779"/>
                    <a:pt x="80" y="1781"/>
                    <a:pt x="90" y="1781"/>
                  </a:cubicBezTo>
                  <a:cubicBezTo>
                    <a:pt x="118" y="1781"/>
                    <a:pt x="143" y="1763"/>
                    <a:pt x="157" y="1734"/>
                  </a:cubicBezTo>
                  <a:cubicBezTo>
                    <a:pt x="363" y="1127"/>
                    <a:pt x="960" y="725"/>
                    <a:pt x="1421" y="499"/>
                  </a:cubicBezTo>
                  <a:cubicBezTo>
                    <a:pt x="1931" y="255"/>
                    <a:pt x="2391" y="147"/>
                    <a:pt x="2391" y="147"/>
                  </a:cubicBezTo>
                  <a:cubicBezTo>
                    <a:pt x="2440" y="137"/>
                    <a:pt x="2460" y="98"/>
                    <a:pt x="2450" y="59"/>
                  </a:cubicBezTo>
                  <a:cubicBezTo>
                    <a:pt x="2450" y="29"/>
                    <a:pt x="2430" y="9"/>
                    <a:pt x="240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6"/>
            <p:cNvSpPr/>
            <p:nvPr/>
          </p:nvSpPr>
          <p:spPr>
            <a:xfrm>
              <a:off x="7235830" y="1335456"/>
              <a:ext cx="118147" cy="132833"/>
            </a:xfrm>
            <a:custGeom>
              <a:avLst/>
              <a:gdLst/>
              <a:ahLst/>
              <a:cxnLst/>
              <a:rect l="l" t="t" r="r" b="b"/>
              <a:pathLst>
                <a:path w="716" h="805" extrusionOk="0">
                  <a:moveTo>
                    <a:pt x="412" y="0"/>
                  </a:moveTo>
                  <a:cubicBezTo>
                    <a:pt x="268" y="0"/>
                    <a:pt x="129" y="128"/>
                    <a:pt x="69" y="314"/>
                  </a:cubicBezTo>
                  <a:cubicBezTo>
                    <a:pt x="1" y="530"/>
                    <a:pt x="79" y="745"/>
                    <a:pt x="236" y="794"/>
                  </a:cubicBezTo>
                  <a:cubicBezTo>
                    <a:pt x="259" y="801"/>
                    <a:pt x="282" y="804"/>
                    <a:pt x="305" y="804"/>
                  </a:cubicBezTo>
                  <a:cubicBezTo>
                    <a:pt x="449" y="804"/>
                    <a:pt x="588" y="676"/>
                    <a:pt x="648" y="491"/>
                  </a:cubicBezTo>
                  <a:cubicBezTo>
                    <a:pt x="716" y="275"/>
                    <a:pt x="637" y="59"/>
                    <a:pt x="481" y="10"/>
                  </a:cubicBezTo>
                  <a:cubicBezTo>
                    <a:pt x="458" y="3"/>
                    <a:pt x="435" y="0"/>
                    <a:pt x="41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6"/>
            <p:cNvSpPr/>
            <p:nvPr/>
          </p:nvSpPr>
          <p:spPr>
            <a:xfrm>
              <a:off x="7237481" y="1356742"/>
              <a:ext cx="90755" cy="104286"/>
            </a:xfrm>
            <a:custGeom>
              <a:avLst/>
              <a:gdLst/>
              <a:ahLst/>
              <a:cxnLst/>
              <a:rect l="l" t="t" r="r" b="b"/>
              <a:pathLst>
                <a:path w="550" h="632" extrusionOk="0">
                  <a:moveTo>
                    <a:pt x="319" y="1"/>
                  </a:moveTo>
                  <a:cubicBezTo>
                    <a:pt x="206" y="1"/>
                    <a:pt x="91" y="100"/>
                    <a:pt x="50" y="244"/>
                  </a:cubicBezTo>
                  <a:cubicBezTo>
                    <a:pt x="0" y="420"/>
                    <a:pt x="59" y="587"/>
                    <a:pt x="187" y="626"/>
                  </a:cubicBezTo>
                  <a:cubicBezTo>
                    <a:pt x="202" y="629"/>
                    <a:pt x="217" y="631"/>
                    <a:pt x="233" y="631"/>
                  </a:cubicBezTo>
                  <a:cubicBezTo>
                    <a:pt x="345" y="631"/>
                    <a:pt x="457" y="537"/>
                    <a:pt x="500" y="381"/>
                  </a:cubicBezTo>
                  <a:cubicBezTo>
                    <a:pt x="549" y="214"/>
                    <a:pt x="490" y="48"/>
                    <a:pt x="373" y="9"/>
                  </a:cubicBezTo>
                  <a:cubicBezTo>
                    <a:pt x="355" y="3"/>
                    <a:pt x="337" y="1"/>
                    <a:pt x="31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6"/>
            <p:cNvSpPr/>
            <p:nvPr/>
          </p:nvSpPr>
          <p:spPr>
            <a:xfrm>
              <a:off x="7043429" y="1287108"/>
              <a:ext cx="139268" cy="142074"/>
            </a:xfrm>
            <a:custGeom>
              <a:avLst/>
              <a:gdLst/>
              <a:ahLst/>
              <a:cxnLst/>
              <a:rect l="l" t="t" r="r" b="b"/>
              <a:pathLst>
                <a:path w="844" h="861" extrusionOk="0">
                  <a:moveTo>
                    <a:pt x="520" y="1"/>
                  </a:moveTo>
                  <a:cubicBezTo>
                    <a:pt x="383" y="1"/>
                    <a:pt x="229" y="96"/>
                    <a:pt x="128" y="254"/>
                  </a:cubicBezTo>
                  <a:cubicBezTo>
                    <a:pt x="0" y="470"/>
                    <a:pt x="20" y="725"/>
                    <a:pt x="177" y="823"/>
                  </a:cubicBezTo>
                  <a:cubicBezTo>
                    <a:pt x="218" y="849"/>
                    <a:pt x="265" y="861"/>
                    <a:pt x="314" y="861"/>
                  </a:cubicBezTo>
                  <a:cubicBezTo>
                    <a:pt x="451" y="861"/>
                    <a:pt x="605" y="766"/>
                    <a:pt x="706" y="607"/>
                  </a:cubicBezTo>
                  <a:cubicBezTo>
                    <a:pt x="843" y="392"/>
                    <a:pt x="823" y="137"/>
                    <a:pt x="657" y="39"/>
                  </a:cubicBezTo>
                  <a:cubicBezTo>
                    <a:pt x="616" y="13"/>
                    <a:pt x="569" y="1"/>
                    <a:pt x="5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6"/>
            <p:cNvSpPr/>
            <p:nvPr/>
          </p:nvSpPr>
          <p:spPr>
            <a:xfrm>
              <a:off x="7043429" y="1307569"/>
              <a:ext cx="108577" cy="110722"/>
            </a:xfrm>
            <a:custGeom>
              <a:avLst/>
              <a:gdLst/>
              <a:ahLst/>
              <a:cxnLst/>
              <a:rect l="l" t="t" r="r" b="b"/>
              <a:pathLst>
                <a:path w="658" h="671" extrusionOk="0">
                  <a:moveTo>
                    <a:pt x="402" y="0"/>
                  </a:moveTo>
                  <a:cubicBezTo>
                    <a:pt x="295" y="0"/>
                    <a:pt x="179" y="69"/>
                    <a:pt x="109" y="189"/>
                  </a:cubicBezTo>
                  <a:cubicBezTo>
                    <a:pt x="0" y="366"/>
                    <a:pt x="11" y="562"/>
                    <a:pt x="138" y="640"/>
                  </a:cubicBezTo>
                  <a:cubicBezTo>
                    <a:pt x="171" y="661"/>
                    <a:pt x="209" y="671"/>
                    <a:pt x="249" y="671"/>
                  </a:cubicBezTo>
                  <a:cubicBezTo>
                    <a:pt x="358" y="671"/>
                    <a:pt x="477" y="596"/>
                    <a:pt x="549" y="473"/>
                  </a:cubicBezTo>
                  <a:cubicBezTo>
                    <a:pt x="657" y="307"/>
                    <a:pt x="638" y="101"/>
                    <a:pt x="520" y="32"/>
                  </a:cubicBezTo>
                  <a:cubicBezTo>
                    <a:pt x="484" y="10"/>
                    <a:pt x="444" y="0"/>
                    <a:pt x="40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6"/>
            <p:cNvSpPr/>
            <p:nvPr/>
          </p:nvSpPr>
          <p:spPr>
            <a:xfrm>
              <a:off x="7057950" y="973920"/>
              <a:ext cx="127883" cy="125903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491" y="1"/>
                  </a:moveTo>
                  <a:cubicBezTo>
                    <a:pt x="370" y="1"/>
                    <a:pt x="233" y="73"/>
                    <a:pt x="138" y="202"/>
                  </a:cubicBezTo>
                  <a:cubicBezTo>
                    <a:pt x="1" y="378"/>
                    <a:pt x="1" y="614"/>
                    <a:pt x="138" y="712"/>
                  </a:cubicBezTo>
                  <a:cubicBezTo>
                    <a:pt x="182" y="747"/>
                    <a:pt x="235" y="763"/>
                    <a:pt x="290" y="763"/>
                  </a:cubicBezTo>
                  <a:cubicBezTo>
                    <a:pt x="406" y="763"/>
                    <a:pt x="535" y="691"/>
                    <a:pt x="628" y="565"/>
                  </a:cubicBezTo>
                  <a:cubicBezTo>
                    <a:pt x="765" y="378"/>
                    <a:pt x="775" y="153"/>
                    <a:pt x="638" y="45"/>
                  </a:cubicBezTo>
                  <a:cubicBezTo>
                    <a:pt x="595" y="15"/>
                    <a:pt x="545" y="1"/>
                    <a:pt x="49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6"/>
            <p:cNvSpPr/>
            <p:nvPr/>
          </p:nvSpPr>
          <p:spPr>
            <a:xfrm>
              <a:off x="7074121" y="1001312"/>
              <a:ext cx="98841" cy="98016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379" y="1"/>
                  </a:moveTo>
                  <a:cubicBezTo>
                    <a:pt x="287" y="1"/>
                    <a:pt x="183" y="58"/>
                    <a:pt x="108" y="154"/>
                  </a:cubicBezTo>
                  <a:cubicBezTo>
                    <a:pt x="1" y="301"/>
                    <a:pt x="1" y="477"/>
                    <a:pt x="99" y="556"/>
                  </a:cubicBezTo>
                  <a:cubicBezTo>
                    <a:pt x="134" y="581"/>
                    <a:pt x="176" y="593"/>
                    <a:pt x="220" y="593"/>
                  </a:cubicBezTo>
                  <a:cubicBezTo>
                    <a:pt x="313" y="593"/>
                    <a:pt x="418" y="540"/>
                    <a:pt x="491" y="448"/>
                  </a:cubicBezTo>
                  <a:cubicBezTo>
                    <a:pt x="598" y="301"/>
                    <a:pt x="598" y="125"/>
                    <a:pt x="491" y="36"/>
                  </a:cubicBezTo>
                  <a:cubicBezTo>
                    <a:pt x="458" y="12"/>
                    <a:pt x="419" y="1"/>
                    <a:pt x="37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6"/>
            <p:cNvSpPr/>
            <p:nvPr/>
          </p:nvSpPr>
          <p:spPr>
            <a:xfrm>
              <a:off x="7090292" y="679543"/>
              <a:ext cx="129533" cy="134813"/>
            </a:xfrm>
            <a:custGeom>
              <a:avLst/>
              <a:gdLst/>
              <a:ahLst/>
              <a:cxnLst/>
              <a:rect l="l" t="t" r="r" b="b"/>
              <a:pathLst>
                <a:path w="785" h="817" extrusionOk="0">
                  <a:moveTo>
                    <a:pt x="479" y="1"/>
                  </a:moveTo>
                  <a:cubicBezTo>
                    <a:pt x="345" y="1"/>
                    <a:pt x="200" y="102"/>
                    <a:pt x="108" y="261"/>
                  </a:cubicBezTo>
                  <a:cubicBezTo>
                    <a:pt x="1" y="477"/>
                    <a:pt x="40" y="712"/>
                    <a:pt x="197" y="791"/>
                  </a:cubicBezTo>
                  <a:cubicBezTo>
                    <a:pt x="232" y="808"/>
                    <a:pt x="270" y="816"/>
                    <a:pt x="309" y="816"/>
                  </a:cubicBezTo>
                  <a:cubicBezTo>
                    <a:pt x="444" y="816"/>
                    <a:pt x="593" y="716"/>
                    <a:pt x="677" y="555"/>
                  </a:cubicBezTo>
                  <a:cubicBezTo>
                    <a:pt x="785" y="340"/>
                    <a:pt x="746" y="105"/>
                    <a:pt x="589" y="26"/>
                  </a:cubicBezTo>
                  <a:cubicBezTo>
                    <a:pt x="554" y="9"/>
                    <a:pt x="517" y="1"/>
                    <a:pt x="47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6"/>
            <p:cNvSpPr/>
            <p:nvPr/>
          </p:nvSpPr>
          <p:spPr>
            <a:xfrm>
              <a:off x="7108113" y="708090"/>
              <a:ext cx="100326" cy="105111"/>
            </a:xfrm>
            <a:custGeom>
              <a:avLst/>
              <a:gdLst/>
              <a:ahLst/>
              <a:cxnLst/>
              <a:rect l="l" t="t" r="r" b="b"/>
              <a:pathLst>
                <a:path w="608" h="637" extrusionOk="0">
                  <a:moveTo>
                    <a:pt x="377" y="1"/>
                  </a:moveTo>
                  <a:cubicBezTo>
                    <a:pt x="273" y="1"/>
                    <a:pt x="157" y="77"/>
                    <a:pt x="89" y="206"/>
                  </a:cubicBezTo>
                  <a:cubicBezTo>
                    <a:pt x="0" y="373"/>
                    <a:pt x="30" y="549"/>
                    <a:pt x="157" y="618"/>
                  </a:cubicBezTo>
                  <a:cubicBezTo>
                    <a:pt x="183" y="631"/>
                    <a:pt x="212" y="637"/>
                    <a:pt x="242" y="637"/>
                  </a:cubicBezTo>
                  <a:cubicBezTo>
                    <a:pt x="345" y="637"/>
                    <a:pt x="461" y="561"/>
                    <a:pt x="529" y="432"/>
                  </a:cubicBezTo>
                  <a:cubicBezTo>
                    <a:pt x="608" y="265"/>
                    <a:pt x="579" y="88"/>
                    <a:pt x="461" y="20"/>
                  </a:cubicBezTo>
                  <a:cubicBezTo>
                    <a:pt x="435" y="7"/>
                    <a:pt x="406" y="1"/>
                    <a:pt x="37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6"/>
            <p:cNvSpPr/>
            <p:nvPr/>
          </p:nvSpPr>
          <p:spPr>
            <a:xfrm>
              <a:off x="7185668" y="276920"/>
              <a:ext cx="119797" cy="127388"/>
            </a:xfrm>
            <a:custGeom>
              <a:avLst/>
              <a:gdLst/>
              <a:ahLst/>
              <a:cxnLst/>
              <a:rect l="l" t="t" r="r" b="b"/>
              <a:pathLst>
                <a:path w="726" h="772" extrusionOk="0">
                  <a:moveTo>
                    <a:pt x="441" y="0"/>
                  </a:moveTo>
                  <a:cubicBezTo>
                    <a:pt x="308" y="0"/>
                    <a:pt x="171" y="102"/>
                    <a:pt x="99" y="262"/>
                  </a:cubicBezTo>
                  <a:cubicBezTo>
                    <a:pt x="1" y="467"/>
                    <a:pt x="50" y="683"/>
                    <a:pt x="197" y="752"/>
                  </a:cubicBezTo>
                  <a:cubicBezTo>
                    <a:pt x="227" y="765"/>
                    <a:pt x="259" y="771"/>
                    <a:pt x="291" y="771"/>
                  </a:cubicBezTo>
                  <a:cubicBezTo>
                    <a:pt x="423" y="771"/>
                    <a:pt x="559" y="664"/>
                    <a:pt x="638" y="506"/>
                  </a:cubicBezTo>
                  <a:cubicBezTo>
                    <a:pt x="726" y="301"/>
                    <a:pt x="677" y="85"/>
                    <a:pt x="530" y="16"/>
                  </a:cubicBezTo>
                  <a:cubicBezTo>
                    <a:pt x="501" y="6"/>
                    <a:pt x="471" y="0"/>
                    <a:pt x="44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6"/>
            <p:cNvSpPr/>
            <p:nvPr/>
          </p:nvSpPr>
          <p:spPr>
            <a:xfrm>
              <a:off x="7203489" y="303157"/>
              <a:ext cx="92406" cy="100161"/>
            </a:xfrm>
            <a:custGeom>
              <a:avLst/>
              <a:gdLst/>
              <a:ahLst/>
              <a:cxnLst/>
              <a:rect l="l" t="t" r="r" b="b"/>
              <a:pathLst>
                <a:path w="560" h="607" extrusionOk="0">
                  <a:moveTo>
                    <a:pt x="343" y="1"/>
                  </a:moveTo>
                  <a:cubicBezTo>
                    <a:pt x="239" y="1"/>
                    <a:pt x="125" y="83"/>
                    <a:pt x="69" y="210"/>
                  </a:cubicBezTo>
                  <a:cubicBezTo>
                    <a:pt x="1" y="367"/>
                    <a:pt x="40" y="534"/>
                    <a:pt x="158" y="593"/>
                  </a:cubicBezTo>
                  <a:cubicBezTo>
                    <a:pt x="180" y="602"/>
                    <a:pt x="203" y="606"/>
                    <a:pt x="226" y="606"/>
                  </a:cubicBezTo>
                  <a:cubicBezTo>
                    <a:pt x="327" y="606"/>
                    <a:pt x="435" y="524"/>
                    <a:pt x="491" y="397"/>
                  </a:cubicBezTo>
                  <a:cubicBezTo>
                    <a:pt x="559" y="240"/>
                    <a:pt x="520" y="73"/>
                    <a:pt x="412" y="14"/>
                  </a:cubicBezTo>
                  <a:cubicBezTo>
                    <a:pt x="390" y="5"/>
                    <a:pt x="367" y="1"/>
                    <a:pt x="34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6"/>
            <p:cNvSpPr/>
            <p:nvPr/>
          </p:nvSpPr>
          <p:spPr>
            <a:xfrm>
              <a:off x="7523772" y="962040"/>
              <a:ext cx="124583" cy="143889"/>
            </a:xfrm>
            <a:custGeom>
              <a:avLst/>
              <a:gdLst/>
              <a:ahLst/>
              <a:cxnLst/>
              <a:rect l="l" t="t" r="r" b="b"/>
              <a:pathLst>
                <a:path w="755" h="872" extrusionOk="0">
                  <a:moveTo>
                    <a:pt x="430" y="0"/>
                  </a:moveTo>
                  <a:cubicBezTo>
                    <a:pt x="274" y="0"/>
                    <a:pt x="118" y="138"/>
                    <a:pt x="59" y="343"/>
                  </a:cubicBezTo>
                  <a:cubicBezTo>
                    <a:pt x="0" y="578"/>
                    <a:pt x="79" y="813"/>
                    <a:pt x="255" y="862"/>
                  </a:cubicBezTo>
                  <a:cubicBezTo>
                    <a:pt x="277" y="868"/>
                    <a:pt x="299" y="871"/>
                    <a:pt x="321" y="871"/>
                  </a:cubicBezTo>
                  <a:cubicBezTo>
                    <a:pt x="476" y="871"/>
                    <a:pt x="626" y="726"/>
                    <a:pt x="686" y="529"/>
                  </a:cubicBezTo>
                  <a:cubicBezTo>
                    <a:pt x="754" y="294"/>
                    <a:pt x="666" y="58"/>
                    <a:pt x="499" y="10"/>
                  </a:cubicBezTo>
                  <a:cubicBezTo>
                    <a:pt x="477" y="3"/>
                    <a:pt x="453" y="0"/>
                    <a:pt x="43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6"/>
            <p:cNvSpPr/>
            <p:nvPr/>
          </p:nvSpPr>
          <p:spPr>
            <a:xfrm>
              <a:off x="7523772" y="984976"/>
              <a:ext cx="98676" cy="112537"/>
            </a:xfrm>
            <a:custGeom>
              <a:avLst/>
              <a:gdLst/>
              <a:ahLst/>
              <a:cxnLst/>
              <a:rect l="l" t="t" r="r" b="b"/>
              <a:pathLst>
                <a:path w="598" h="682" extrusionOk="0">
                  <a:moveTo>
                    <a:pt x="341" y="0"/>
                  </a:moveTo>
                  <a:cubicBezTo>
                    <a:pt x="225" y="0"/>
                    <a:pt x="101" y="111"/>
                    <a:pt x="59" y="272"/>
                  </a:cubicBezTo>
                  <a:cubicBezTo>
                    <a:pt x="0" y="459"/>
                    <a:pt x="68" y="635"/>
                    <a:pt x="206" y="674"/>
                  </a:cubicBezTo>
                  <a:cubicBezTo>
                    <a:pt x="223" y="679"/>
                    <a:pt x="241" y="682"/>
                    <a:pt x="259" y="682"/>
                  </a:cubicBezTo>
                  <a:cubicBezTo>
                    <a:pt x="379" y="682"/>
                    <a:pt x="496" y="572"/>
                    <a:pt x="539" y="409"/>
                  </a:cubicBezTo>
                  <a:cubicBezTo>
                    <a:pt x="597" y="233"/>
                    <a:pt x="529" y="47"/>
                    <a:pt x="392" y="8"/>
                  </a:cubicBezTo>
                  <a:cubicBezTo>
                    <a:pt x="376" y="3"/>
                    <a:pt x="358" y="0"/>
                    <a:pt x="34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6"/>
            <p:cNvSpPr/>
            <p:nvPr/>
          </p:nvSpPr>
          <p:spPr>
            <a:xfrm>
              <a:off x="7800163" y="526745"/>
              <a:ext cx="119797" cy="153954"/>
            </a:xfrm>
            <a:custGeom>
              <a:avLst/>
              <a:gdLst/>
              <a:ahLst/>
              <a:cxnLst/>
              <a:rect l="l" t="t" r="r" b="b"/>
              <a:pathLst>
                <a:path w="726" h="933" extrusionOk="0">
                  <a:moveTo>
                    <a:pt x="385" y="1"/>
                  </a:moveTo>
                  <a:cubicBezTo>
                    <a:pt x="201" y="1"/>
                    <a:pt x="49" y="190"/>
                    <a:pt x="30" y="433"/>
                  </a:cubicBezTo>
                  <a:cubicBezTo>
                    <a:pt x="0" y="688"/>
                    <a:pt x="138" y="913"/>
                    <a:pt x="324" y="933"/>
                  </a:cubicBezTo>
                  <a:cubicBezTo>
                    <a:pt x="329" y="933"/>
                    <a:pt x="334" y="933"/>
                    <a:pt x="339" y="933"/>
                  </a:cubicBezTo>
                  <a:cubicBezTo>
                    <a:pt x="519" y="933"/>
                    <a:pt x="687" y="749"/>
                    <a:pt x="706" y="492"/>
                  </a:cubicBezTo>
                  <a:cubicBezTo>
                    <a:pt x="726" y="237"/>
                    <a:pt x="599" y="22"/>
                    <a:pt x="412" y="2"/>
                  </a:cubicBezTo>
                  <a:cubicBezTo>
                    <a:pt x="403" y="1"/>
                    <a:pt x="394" y="1"/>
                    <a:pt x="38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6"/>
            <p:cNvSpPr/>
            <p:nvPr/>
          </p:nvSpPr>
          <p:spPr>
            <a:xfrm>
              <a:off x="7801813" y="554301"/>
              <a:ext cx="93891" cy="119962"/>
            </a:xfrm>
            <a:custGeom>
              <a:avLst/>
              <a:gdLst/>
              <a:ahLst/>
              <a:cxnLst/>
              <a:rect l="l" t="t" r="r" b="b"/>
              <a:pathLst>
                <a:path w="569" h="727" extrusionOk="0">
                  <a:moveTo>
                    <a:pt x="310" y="1"/>
                  </a:moveTo>
                  <a:cubicBezTo>
                    <a:pt x="169" y="1"/>
                    <a:pt x="39" y="144"/>
                    <a:pt x="20" y="334"/>
                  </a:cubicBezTo>
                  <a:cubicBezTo>
                    <a:pt x="1" y="541"/>
                    <a:pt x="108" y="707"/>
                    <a:pt x="255" y="726"/>
                  </a:cubicBezTo>
                  <a:cubicBezTo>
                    <a:pt x="260" y="727"/>
                    <a:pt x="265" y="727"/>
                    <a:pt x="270" y="727"/>
                  </a:cubicBezTo>
                  <a:cubicBezTo>
                    <a:pt x="410" y="727"/>
                    <a:pt x="530" y="582"/>
                    <a:pt x="549" y="384"/>
                  </a:cubicBezTo>
                  <a:cubicBezTo>
                    <a:pt x="569" y="188"/>
                    <a:pt x="461" y="11"/>
                    <a:pt x="324" y="1"/>
                  </a:cubicBezTo>
                  <a:cubicBezTo>
                    <a:pt x="319" y="1"/>
                    <a:pt x="315" y="1"/>
                    <a:pt x="31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6"/>
            <p:cNvSpPr/>
            <p:nvPr/>
          </p:nvSpPr>
          <p:spPr>
            <a:xfrm>
              <a:off x="2682559" y="1662175"/>
              <a:ext cx="737430" cy="478694"/>
            </a:xfrm>
            <a:custGeom>
              <a:avLst/>
              <a:gdLst/>
              <a:ahLst/>
              <a:cxnLst/>
              <a:rect l="l" t="t" r="r" b="b"/>
              <a:pathLst>
                <a:path w="4469" h="2901" extrusionOk="0">
                  <a:moveTo>
                    <a:pt x="3234" y="0"/>
                  </a:moveTo>
                  <a:cubicBezTo>
                    <a:pt x="2902" y="409"/>
                    <a:pt x="2644" y="537"/>
                    <a:pt x="2451" y="537"/>
                  </a:cubicBezTo>
                  <a:cubicBezTo>
                    <a:pt x="2130" y="537"/>
                    <a:pt x="1989" y="186"/>
                    <a:pt x="1989" y="186"/>
                  </a:cubicBezTo>
                  <a:cubicBezTo>
                    <a:pt x="1752" y="722"/>
                    <a:pt x="1317" y="836"/>
                    <a:pt x="991" y="836"/>
                  </a:cubicBezTo>
                  <a:cubicBezTo>
                    <a:pt x="750" y="836"/>
                    <a:pt x="569" y="774"/>
                    <a:pt x="569" y="774"/>
                  </a:cubicBezTo>
                  <a:lnTo>
                    <a:pt x="569" y="774"/>
                  </a:lnTo>
                  <a:cubicBezTo>
                    <a:pt x="647" y="1205"/>
                    <a:pt x="412" y="1479"/>
                    <a:pt x="206" y="1627"/>
                  </a:cubicBezTo>
                  <a:cubicBezTo>
                    <a:pt x="59" y="1734"/>
                    <a:pt x="0" y="1911"/>
                    <a:pt x="29" y="2078"/>
                  </a:cubicBezTo>
                  <a:cubicBezTo>
                    <a:pt x="40" y="2097"/>
                    <a:pt x="40" y="2107"/>
                    <a:pt x="49" y="2126"/>
                  </a:cubicBezTo>
                  <a:cubicBezTo>
                    <a:pt x="49" y="2146"/>
                    <a:pt x="59" y="2156"/>
                    <a:pt x="59" y="2176"/>
                  </a:cubicBezTo>
                  <a:cubicBezTo>
                    <a:pt x="137" y="2332"/>
                    <a:pt x="294" y="2430"/>
                    <a:pt x="471" y="2430"/>
                  </a:cubicBezTo>
                  <a:cubicBezTo>
                    <a:pt x="725" y="2430"/>
                    <a:pt x="1068" y="2509"/>
                    <a:pt x="1274" y="2901"/>
                  </a:cubicBezTo>
                  <a:cubicBezTo>
                    <a:pt x="1274" y="2901"/>
                    <a:pt x="1637" y="2365"/>
                    <a:pt x="2219" y="2365"/>
                  </a:cubicBezTo>
                  <a:cubicBezTo>
                    <a:pt x="2384" y="2365"/>
                    <a:pt x="2567" y="2408"/>
                    <a:pt x="2764" y="2518"/>
                  </a:cubicBezTo>
                  <a:cubicBezTo>
                    <a:pt x="2764" y="2518"/>
                    <a:pt x="2590" y="1851"/>
                    <a:pt x="3348" y="1851"/>
                  </a:cubicBezTo>
                  <a:cubicBezTo>
                    <a:pt x="3491" y="1851"/>
                    <a:pt x="3666" y="1874"/>
                    <a:pt x="3881" y="1930"/>
                  </a:cubicBezTo>
                  <a:cubicBezTo>
                    <a:pt x="3881" y="1930"/>
                    <a:pt x="3508" y="1137"/>
                    <a:pt x="4469" y="656"/>
                  </a:cubicBezTo>
                  <a:lnTo>
                    <a:pt x="4469" y="656"/>
                  </a:lnTo>
                  <a:cubicBezTo>
                    <a:pt x="4360" y="676"/>
                    <a:pt x="4260" y="686"/>
                    <a:pt x="4169" y="686"/>
                  </a:cubicBezTo>
                  <a:cubicBezTo>
                    <a:pt x="3376" y="686"/>
                    <a:pt x="3234" y="0"/>
                    <a:pt x="323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6"/>
            <p:cNvSpPr/>
            <p:nvPr/>
          </p:nvSpPr>
          <p:spPr>
            <a:xfrm>
              <a:off x="2687344" y="1833455"/>
              <a:ext cx="529022" cy="187781"/>
            </a:xfrm>
            <a:custGeom>
              <a:avLst/>
              <a:gdLst/>
              <a:ahLst/>
              <a:cxnLst/>
              <a:rect l="l" t="t" r="r" b="b"/>
              <a:pathLst>
                <a:path w="3206" h="1138" extrusionOk="0">
                  <a:moveTo>
                    <a:pt x="3127" y="1"/>
                  </a:moveTo>
                  <a:lnTo>
                    <a:pt x="0" y="1040"/>
                  </a:lnTo>
                  <a:cubicBezTo>
                    <a:pt x="11" y="1059"/>
                    <a:pt x="11" y="1069"/>
                    <a:pt x="20" y="1088"/>
                  </a:cubicBezTo>
                  <a:cubicBezTo>
                    <a:pt x="20" y="1108"/>
                    <a:pt x="30" y="1118"/>
                    <a:pt x="30" y="1138"/>
                  </a:cubicBezTo>
                  <a:lnTo>
                    <a:pt x="3156" y="99"/>
                  </a:lnTo>
                  <a:cubicBezTo>
                    <a:pt x="3185" y="89"/>
                    <a:pt x="3205" y="60"/>
                    <a:pt x="3195" y="40"/>
                  </a:cubicBezTo>
                  <a:cubicBezTo>
                    <a:pt x="3185" y="10"/>
                    <a:pt x="3156" y="1"/>
                    <a:pt x="312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6"/>
            <p:cNvSpPr/>
            <p:nvPr/>
          </p:nvSpPr>
          <p:spPr>
            <a:xfrm>
              <a:off x="2790805" y="1968762"/>
              <a:ext cx="118312" cy="66004"/>
            </a:xfrm>
            <a:custGeom>
              <a:avLst/>
              <a:gdLst/>
              <a:ahLst/>
              <a:cxnLst/>
              <a:rect l="l" t="t" r="r" b="b"/>
              <a:pathLst>
                <a:path w="717" h="400" extrusionOk="0">
                  <a:moveTo>
                    <a:pt x="47" y="0"/>
                  </a:moveTo>
                  <a:cubicBezTo>
                    <a:pt x="26" y="0"/>
                    <a:pt x="8" y="11"/>
                    <a:pt x="0" y="33"/>
                  </a:cubicBezTo>
                  <a:lnTo>
                    <a:pt x="0" y="63"/>
                  </a:lnTo>
                  <a:cubicBezTo>
                    <a:pt x="0" y="82"/>
                    <a:pt x="11" y="92"/>
                    <a:pt x="30" y="92"/>
                  </a:cubicBezTo>
                  <a:lnTo>
                    <a:pt x="638" y="396"/>
                  </a:lnTo>
                  <a:cubicBezTo>
                    <a:pt x="645" y="398"/>
                    <a:pt x="652" y="399"/>
                    <a:pt x="659" y="399"/>
                  </a:cubicBezTo>
                  <a:cubicBezTo>
                    <a:pt x="680" y="399"/>
                    <a:pt x="699" y="389"/>
                    <a:pt x="706" y="366"/>
                  </a:cubicBezTo>
                  <a:cubicBezTo>
                    <a:pt x="716" y="347"/>
                    <a:pt x="706" y="318"/>
                    <a:pt x="686" y="307"/>
                  </a:cubicBezTo>
                  <a:lnTo>
                    <a:pt x="69" y="4"/>
                  </a:lnTo>
                  <a:cubicBezTo>
                    <a:pt x="62" y="1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6"/>
            <p:cNvSpPr/>
            <p:nvPr/>
          </p:nvSpPr>
          <p:spPr>
            <a:xfrm>
              <a:off x="2918523" y="1926685"/>
              <a:ext cx="119962" cy="64354"/>
            </a:xfrm>
            <a:custGeom>
              <a:avLst/>
              <a:gdLst/>
              <a:ahLst/>
              <a:cxnLst/>
              <a:rect l="l" t="t" r="r" b="b"/>
              <a:pathLst>
                <a:path w="727" h="390" extrusionOk="0">
                  <a:moveTo>
                    <a:pt x="52" y="0"/>
                  </a:moveTo>
                  <a:cubicBezTo>
                    <a:pt x="35" y="0"/>
                    <a:pt x="18" y="9"/>
                    <a:pt x="10" y="24"/>
                  </a:cubicBezTo>
                  <a:cubicBezTo>
                    <a:pt x="1" y="33"/>
                    <a:pt x="1" y="53"/>
                    <a:pt x="10" y="63"/>
                  </a:cubicBezTo>
                  <a:cubicBezTo>
                    <a:pt x="10" y="72"/>
                    <a:pt x="21" y="83"/>
                    <a:pt x="30" y="92"/>
                  </a:cubicBezTo>
                  <a:lnTo>
                    <a:pt x="648" y="386"/>
                  </a:lnTo>
                  <a:cubicBezTo>
                    <a:pt x="653" y="389"/>
                    <a:pt x="659" y="390"/>
                    <a:pt x="665" y="390"/>
                  </a:cubicBezTo>
                  <a:cubicBezTo>
                    <a:pt x="682" y="390"/>
                    <a:pt x="699" y="381"/>
                    <a:pt x="707" y="366"/>
                  </a:cubicBezTo>
                  <a:cubicBezTo>
                    <a:pt x="726" y="337"/>
                    <a:pt x="716" y="308"/>
                    <a:pt x="687" y="298"/>
                  </a:cubicBezTo>
                  <a:lnTo>
                    <a:pt x="69" y="4"/>
                  </a:ln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6"/>
            <p:cNvSpPr/>
            <p:nvPr/>
          </p:nvSpPr>
          <p:spPr>
            <a:xfrm>
              <a:off x="2832883" y="1866787"/>
              <a:ext cx="63199" cy="104451"/>
            </a:xfrm>
            <a:custGeom>
              <a:avLst/>
              <a:gdLst/>
              <a:ahLst/>
              <a:cxnLst/>
              <a:rect l="l" t="t" r="r" b="b"/>
              <a:pathLst>
                <a:path w="383" h="633" extrusionOk="0">
                  <a:moveTo>
                    <a:pt x="336" y="1"/>
                  </a:moveTo>
                  <a:cubicBezTo>
                    <a:pt x="319" y="1"/>
                    <a:pt x="299" y="9"/>
                    <a:pt x="285" y="24"/>
                  </a:cubicBezTo>
                  <a:lnTo>
                    <a:pt x="10" y="563"/>
                  </a:lnTo>
                  <a:cubicBezTo>
                    <a:pt x="0" y="573"/>
                    <a:pt x="0" y="583"/>
                    <a:pt x="10" y="602"/>
                  </a:cubicBezTo>
                  <a:cubicBezTo>
                    <a:pt x="10" y="612"/>
                    <a:pt x="20" y="622"/>
                    <a:pt x="30" y="622"/>
                  </a:cubicBezTo>
                  <a:cubicBezTo>
                    <a:pt x="37" y="629"/>
                    <a:pt x="45" y="632"/>
                    <a:pt x="53" y="632"/>
                  </a:cubicBezTo>
                  <a:cubicBezTo>
                    <a:pt x="69" y="632"/>
                    <a:pt x="86" y="621"/>
                    <a:pt x="98" y="602"/>
                  </a:cubicBezTo>
                  <a:lnTo>
                    <a:pt x="373" y="73"/>
                  </a:lnTo>
                  <a:cubicBezTo>
                    <a:pt x="383" y="43"/>
                    <a:pt x="373" y="14"/>
                    <a:pt x="353" y="4"/>
                  </a:cubicBezTo>
                  <a:cubicBezTo>
                    <a:pt x="348" y="2"/>
                    <a:pt x="342" y="1"/>
                    <a:pt x="33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6"/>
            <p:cNvSpPr/>
            <p:nvPr/>
          </p:nvSpPr>
          <p:spPr>
            <a:xfrm>
              <a:off x="3035019" y="1887908"/>
              <a:ext cx="111712" cy="59569"/>
            </a:xfrm>
            <a:custGeom>
              <a:avLst/>
              <a:gdLst/>
              <a:ahLst/>
              <a:cxnLst/>
              <a:rect l="l" t="t" r="r" b="b"/>
              <a:pathLst>
                <a:path w="677" h="361" extrusionOk="0">
                  <a:moveTo>
                    <a:pt x="47" y="0"/>
                  </a:moveTo>
                  <a:cubicBezTo>
                    <a:pt x="26" y="0"/>
                    <a:pt x="8" y="11"/>
                    <a:pt x="1" y="33"/>
                  </a:cubicBezTo>
                  <a:lnTo>
                    <a:pt x="1" y="63"/>
                  </a:lnTo>
                  <a:cubicBezTo>
                    <a:pt x="10" y="82"/>
                    <a:pt x="10" y="92"/>
                    <a:pt x="30" y="92"/>
                  </a:cubicBezTo>
                  <a:lnTo>
                    <a:pt x="598" y="357"/>
                  </a:lnTo>
                  <a:cubicBezTo>
                    <a:pt x="603" y="359"/>
                    <a:pt x="608" y="360"/>
                    <a:pt x="614" y="360"/>
                  </a:cubicBezTo>
                  <a:cubicBezTo>
                    <a:pt x="631" y="360"/>
                    <a:pt x="650" y="349"/>
                    <a:pt x="657" y="327"/>
                  </a:cubicBezTo>
                  <a:cubicBezTo>
                    <a:pt x="676" y="307"/>
                    <a:pt x="667" y="278"/>
                    <a:pt x="637" y="268"/>
                  </a:cubicBezTo>
                  <a:lnTo>
                    <a:pt x="69" y="4"/>
                  </a:lnTo>
                  <a:cubicBezTo>
                    <a:pt x="61" y="1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6"/>
            <p:cNvSpPr/>
            <p:nvPr/>
          </p:nvSpPr>
          <p:spPr>
            <a:xfrm>
              <a:off x="3135345" y="1853916"/>
              <a:ext cx="111547" cy="59569"/>
            </a:xfrm>
            <a:custGeom>
              <a:avLst/>
              <a:gdLst/>
              <a:ahLst/>
              <a:cxnLst/>
              <a:rect l="l" t="t" r="r" b="b"/>
              <a:pathLst>
                <a:path w="676" h="361" extrusionOk="0">
                  <a:moveTo>
                    <a:pt x="57" y="0"/>
                  </a:moveTo>
                  <a:cubicBezTo>
                    <a:pt x="35" y="0"/>
                    <a:pt x="17" y="11"/>
                    <a:pt x="9" y="34"/>
                  </a:cubicBezTo>
                  <a:cubicBezTo>
                    <a:pt x="0" y="43"/>
                    <a:pt x="0" y="53"/>
                    <a:pt x="9" y="63"/>
                  </a:cubicBezTo>
                  <a:cubicBezTo>
                    <a:pt x="9" y="82"/>
                    <a:pt x="20" y="92"/>
                    <a:pt x="29" y="92"/>
                  </a:cubicBezTo>
                  <a:lnTo>
                    <a:pt x="608" y="357"/>
                  </a:lnTo>
                  <a:cubicBezTo>
                    <a:pt x="613" y="359"/>
                    <a:pt x="618" y="360"/>
                    <a:pt x="624" y="360"/>
                  </a:cubicBezTo>
                  <a:cubicBezTo>
                    <a:pt x="641" y="360"/>
                    <a:pt x="659" y="349"/>
                    <a:pt x="666" y="328"/>
                  </a:cubicBezTo>
                  <a:cubicBezTo>
                    <a:pt x="676" y="308"/>
                    <a:pt x="666" y="278"/>
                    <a:pt x="647" y="269"/>
                  </a:cubicBezTo>
                  <a:lnTo>
                    <a:pt x="78" y="4"/>
                  </a:lnTo>
                  <a:cubicBezTo>
                    <a:pt x="71" y="1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6"/>
            <p:cNvSpPr/>
            <p:nvPr/>
          </p:nvSpPr>
          <p:spPr>
            <a:xfrm>
              <a:off x="2965385" y="1832795"/>
              <a:ext cx="58414" cy="94716"/>
            </a:xfrm>
            <a:custGeom>
              <a:avLst/>
              <a:gdLst/>
              <a:ahLst/>
              <a:cxnLst/>
              <a:rect l="l" t="t" r="r" b="b"/>
              <a:pathLst>
                <a:path w="354" h="574" extrusionOk="0">
                  <a:moveTo>
                    <a:pt x="307" y="1"/>
                  </a:moveTo>
                  <a:cubicBezTo>
                    <a:pt x="290" y="1"/>
                    <a:pt x="270" y="10"/>
                    <a:pt x="256" y="24"/>
                  </a:cubicBezTo>
                  <a:lnTo>
                    <a:pt x="1" y="504"/>
                  </a:lnTo>
                  <a:lnTo>
                    <a:pt x="1" y="543"/>
                  </a:lnTo>
                  <a:cubicBezTo>
                    <a:pt x="11" y="554"/>
                    <a:pt x="11" y="563"/>
                    <a:pt x="20" y="563"/>
                  </a:cubicBezTo>
                  <a:cubicBezTo>
                    <a:pt x="31" y="570"/>
                    <a:pt x="42" y="573"/>
                    <a:pt x="51" y="573"/>
                  </a:cubicBezTo>
                  <a:cubicBezTo>
                    <a:pt x="68" y="573"/>
                    <a:pt x="83" y="563"/>
                    <a:pt x="89" y="543"/>
                  </a:cubicBezTo>
                  <a:lnTo>
                    <a:pt x="344" y="73"/>
                  </a:lnTo>
                  <a:cubicBezTo>
                    <a:pt x="354" y="53"/>
                    <a:pt x="354" y="24"/>
                    <a:pt x="325" y="5"/>
                  </a:cubicBezTo>
                  <a:cubicBezTo>
                    <a:pt x="319" y="2"/>
                    <a:pt x="313" y="1"/>
                    <a:pt x="30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6"/>
            <p:cNvSpPr/>
            <p:nvPr/>
          </p:nvSpPr>
          <p:spPr>
            <a:xfrm>
              <a:off x="3088317" y="1792367"/>
              <a:ext cx="60064" cy="93726"/>
            </a:xfrm>
            <a:custGeom>
              <a:avLst/>
              <a:gdLst/>
              <a:ahLst/>
              <a:cxnLst/>
              <a:rect l="l" t="t" r="r" b="b"/>
              <a:pathLst>
                <a:path w="364" h="568" extrusionOk="0">
                  <a:moveTo>
                    <a:pt x="307" y="1"/>
                  </a:moveTo>
                  <a:cubicBezTo>
                    <a:pt x="290" y="1"/>
                    <a:pt x="272" y="10"/>
                    <a:pt x="265" y="24"/>
                  </a:cubicBezTo>
                  <a:lnTo>
                    <a:pt x="11" y="494"/>
                  </a:lnTo>
                  <a:cubicBezTo>
                    <a:pt x="1" y="514"/>
                    <a:pt x="1" y="524"/>
                    <a:pt x="1" y="534"/>
                  </a:cubicBezTo>
                  <a:lnTo>
                    <a:pt x="30" y="563"/>
                  </a:lnTo>
                  <a:cubicBezTo>
                    <a:pt x="36" y="566"/>
                    <a:pt x="41" y="567"/>
                    <a:pt x="48" y="567"/>
                  </a:cubicBezTo>
                  <a:cubicBezTo>
                    <a:pt x="65" y="567"/>
                    <a:pt x="84" y="558"/>
                    <a:pt x="99" y="544"/>
                  </a:cubicBezTo>
                  <a:lnTo>
                    <a:pt x="353" y="73"/>
                  </a:lnTo>
                  <a:cubicBezTo>
                    <a:pt x="363" y="44"/>
                    <a:pt x="353" y="15"/>
                    <a:pt x="324" y="4"/>
                  </a:cubicBezTo>
                  <a:cubicBezTo>
                    <a:pt x="319" y="2"/>
                    <a:pt x="313" y="1"/>
                    <a:pt x="30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6"/>
            <p:cNvSpPr/>
            <p:nvPr/>
          </p:nvSpPr>
          <p:spPr>
            <a:xfrm>
              <a:off x="2368876" y="1193218"/>
              <a:ext cx="412360" cy="764821"/>
            </a:xfrm>
            <a:custGeom>
              <a:avLst/>
              <a:gdLst/>
              <a:ahLst/>
              <a:cxnLst/>
              <a:rect l="l" t="t" r="r" b="b"/>
              <a:pathLst>
                <a:path w="2499" h="4635" extrusionOk="0">
                  <a:moveTo>
                    <a:pt x="980" y="0"/>
                  </a:moveTo>
                  <a:cubicBezTo>
                    <a:pt x="942" y="1058"/>
                    <a:pt x="110" y="1068"/>
                    <a:pt x="80" y="1068"/>
                  </a:cubicBezTo>
                  <a:cubicBezTo>
                    <a:pt x="79" y="1068"/>
                    <a:pt x="79" y="1068"/>
                    <a:pt x="79" y="1068"/>
                  </a:cubicBezTo>
                  <a:lnTo>
                    <a:pt x="79" y="1068"/>
                  </a:lnTo>
                  <a:cubicBezTo>
                    <a:pt x="950" y="2156"/>
                    <a:pt x="0" y="2322"/>
                    <a:pt x="0" y="2322"/>
                  </a:cubicBezTo>
                  <a:cubicBezTo>
                    <a:pt x="823" y="2930"/>
                    <a:pt x="264" y="3842"/>
                    <a:pt x="264" y="3842"/>
                  </a:cubicBezTo>
                  <a:cubicBezTo>
                    <a:pt x="715" y="3861"/>
                    <a:pt x="931" y="4145"/>
                    <a:pt x="1029" y="4371"/>
                  </a:cubicBezTo>
                  <a:cubicBezTo>
                    <a:pt x="1098" y="4537"/>
                    <a:pt x="1264" y="4635"/>
                    <a:pt x="1431" y="4635"/>
                  </a:cubicBezTo>
                  <a:lnTo>
                    <a:pt x="1480" y="4635"/>
                  </a:lnTo>
                  <a:cubicBezTo>
                    <a:pt x="1499" y="4635"/>
                    <a:pt x="1519" y="4635"/>
                    <a:pt x="1529" y="4626"/>
                  </a:cubicBezTo>
                  <a:cubicBezTo>
                    <a:pt x="1705" y="4596"/>
                    <a:pt x="1832" y="4459"/>
                    <a:pt x="1872" y="4282"/>
                  </a:cubicBezTo>
                  <a:cubicBezTo>
                    <a:pt x="1921" y="4038"/>
                    <a:pt x="2068" y="3714"/>
                    <a:pt x="2499" y="3596"/>
                  </a:cubicBezTo>
                  <a:cubicBezTo>
                    <a:pt x="2499" y="3596"/>
                    <a:pt x="1764" y="2822"/>
                    <a:pt x="2440" y="2058"/>
                  </a:cubicBezTo>
                  <a:lnTo>
                    <a:pt x="2440" y="2058"/>
                  </a:lnTo>
                  <a:cubicBezTo>
                    <a:pt x="2440" y="2058"/>
                    <a:pt x="2435" y="2058"/>
                    <a:pt x="2426" y="2058"/>
                  </a:cubicBezTo>
                  <a:cubicBezTo>
                    <a:pt x="2309" y="2058"/>
                    <a:pt x="1515" y="2016"/>
                    <a:pt x="2097" y="843"/>
                  </a:cubicBezTo>
                  <a:lnTo>
                    <a:pt x="2097" y="843"/>
                  </a:lnTo>
                  <a:cubicBezTo>
                    <a:pt x="2097" y="843"/>
                    <a:pt x="2034" y="858"/>
                    <a:pt x="1937" y="858"/>
                  </a:cubicBezTo>
                  <a:cubicBezTo>
                    <a:pt x="1678" y="858"/>
                    <a:pt x="1179" y="754"/>
                    <a:pt x="98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6"/>
            <p:cNvSpPr/>
            <p:nvPr/>
          </p:nvSpPr>
          <p:spPr>
            <a:xfrm>
              <a:off x="2546756" y="1409380"/>
              <a:ext cx="74420" cy="548658"/>
            </a:xfrm>
            <a:custGeom>
              <a:avLst/>
              <a:gdLst/>
              <a:ahLst/>
              <a:cxnLst/>
              <a:rect l="l" t="t" r="r" b="b"/>
              <a:pathLst>
                <a:path w="451" h="3325" extrusionOk="0">
                  <a:moveTo>
                    <a:pt x="60" y="1"/>
                  </a:moveTo>
                  <a:cubicBezTo>
                    <a:pt x="56" y="1"/>
                    <a:pt x="52" y="2"/>
                    <a:pt x="49" y="3"/>
                  </a:cubicBezTo>
                  <a:cubicBezTo>
                    <a:pt x="20" y="3"/>
                    <a:pt x="0" y="23"/>
                    <a:pt x="0" y="52"/>
                  </a:cubicBezTo>
                  <a:lnTo>
                    <a:pt x="353" y="3325"/>
                  </a:lnTo>
                  <a:lnTo>
                    <a:pt x="402" y="3325"/>
                  </a:lnTo>
                  <a:cubicBezTo>
                    <a:pt x="421" y="3325"/>
                    <a:pt x="441" y="3325"/>
                    <a:pt x="451" y="3316"/>
                  </a:cubicBezTo>
                  <a:lnTo>
                    <a:pt x="98" y="43"/>
                  </a:lnTo>
                  <a:cubicBezTo>
                    <a:pt x="98" y="18"/>
                    <a:pt x="78" y="1"/>
                    <a:pt x="60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6"/>
            <p:cNvSpPr/>
            <p:nvPr/>
          </p:nvSpPr>
          <p:spPr>
            <a:xfrm>
              <a:off x="2591969" y="1747650"/>
              <a:ext cx="87455" cy="105441"/>
            </a:xfrm>
            <a:custGeom>
              <a:avLst/>
              <a:gdLst/>
              <a:ahLst/>
              <a:cxnLst/>
              <a:rect l="l" t="t" r="r" b="b"/>
              <a:pathLst>
                <a:path w="530" h="639" extrusionOk="0">
                  <a:moveTo>
                    <a:pt x="477" y="0"/>
                  </a:moveTo>
                  <a:cubicBezTo>
                    <a:pt x="461" y="0"/>
                    <a:pt x="447" y="9"/>
                    <a:pt x="441" y="21"/>
                  </a:cubicBezTo>
                  <a:lnTo>
                    <a:pt x="20" y="560"/>
                  </a:lnTo>
                  <a:cubicBezTo>
                    <a:pt x="1" y="580"/>
                    <a:pt x="10" y="609"/>
                    <a:pt x="30" y="628"/>
                  </a:cubicBezTo>
                  <a:cubicBezTo>
                    <a:pt x="40" y="638"/>
                    <a:pt x="49" y="638"/>
                    <a:pt x="59" y="638"/>
                  </a:cubicBezTo>
                  <a:cubicBezTo>
                    <a:pt x="79" y="638"/>
                    <a:pt x="88" y="628"/>
                    <a:pt x="99" y="619"/>
                  </a:cubicBezTo>
                  <a:lnTo>
                    <a:pt x="520" y="79"/>
                  </a:lnTo>
                  <a:cubicBezTo>
                    <a:pt x="530" y="60"/>
                    <a:pt x="530" y="31"/>
                    <a:pt x="510" y="11"/>
                  </a:cubicBezTo>
                  <a:cubicBezTo>
                    <a:pt x="499" y="4"/>
                    <a:pt x="487" y="0"/>
                    <a:pt x="47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6"/>
            <p:cNvSpPr/>
            <p:nvPr/>
          </p:nvSpPr>
          <p:spPr>
            <a:xfrm>
              <a:off x="2577283" y="1612672"/>
              <a:ext cx="87620" cy="105276"/>
            </a:xfrm>
            <a:custGeom>
              <a:avLst/>
              <a:gdLst/>
              <a:ahLst/>
              <a:cxnLst/>
              <a:rect l="l" t="t" r="r" b="b"/>
              <a:pathLst>
                <a:path w="531" h="638" extrusionOk="0">
                  <a:moveTo>
                    <a:pt x="469" y="1"/>
                  </a:moveTo>
                  <a:cubicBezTo>
                    <a:pt x="457" y="1"/>
                    <a:pt x="447" y="6"/>
                    <a:pt x="442" y="16"/>
                  </a:cubicBezTo>
                  <a:lnTo>
                    <a:pt x="21" y="555"/>
                  </a:lnTo>
                  <a:cubicBezTo>
                    <a:pt x="1" y="584"/>
                    <a:pt x="11" y="614"/>
                    <a:pt x="31" y="623"/>
                  </a:cubicBezTo>
                  <a:cubicBezTo>
                    <a:pt x="37" y="630"/>
                    <a:pt x="45" y="637"/>
                    <a:pt x="51" y="637"/>
                  </a:cubicBezTo>
                  <a:cubicBezTo>
                    <a:pt x="54" y="637"/>
                    <a:pt x="57" y="636"/>
                    <a:pt x="60" y="633"/>
                  </a:cubicBezTo>
                  <a:cubicBezTo>
                    <a:pt x="79" y="633"/>
                    <a:pt x="90" y="633"/>
                    <a:pt x="99" y="623"/>
                  </a:cubicBezTo>
                  <a:lnTo>
                    <a:pt x="521" y="85"/>
                  </a:lnTo>
                  <a:cubicBezTo>
                    <a:pt x="530" y="55"/>
                    <a:pt x="530" y="26"/>
                    <a:pt x="511" y="16"/>
                  </a:cubicBezTo>
                  <a:cubicBezTo>
                    <a:pt x="496" y="6"/>
                    <a:pt x="481" y="1"/>
                    <a:pt x="46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6"/>
            <p:cNvSpPr/>
            <p:nvPr/>
          </p:nvSpPr>
          <p:spPr>
            <a:xfrm>
              <a:off x="2511114" y="1727519"/>
              <a:ext cx="93891" cy="80360"/>
            </a:xfrm>
            <a:custGeom>
              <a:avLst/>
              <a:gdLst/>
              <a:ahLst/>
              <a:cxnLst/>
              <a:rect l="l" t="t" r="r" b="b"/>
              <a:pathLst>
                <a:path w="569" h="487" extrusionOk="0">
                  <a:moveTo>
                    <a:pt x="47" y="1"/>
                  </a:moveTo>
                  <a:cubicBezTo>
                    <a:pt x="35" y="1"/>
                    <a:pt x="25" y="6"/>
                    <a:pt x="20" y="16"/>
                  </a:cubicBezTo>
                  <a:cubicBezTo>
                    <a:pt x="1" y="45"/>
                    <a:pt x="1" y="74"/>
                    <a:pt x="20" y="94"/>
                  </a:cubicBezTo>
                  <a:lnTo>
                    <a:pt x="491" y="476"/>
                  </a:lnTo>
                  <a:cubicBezTo>
                    <a:pt x="500" y="486"/>
                    <a:pt x="510" y="486"/>
                    <a:pt x="520" y="486"/>
                  </a:cubicBezTo>
                  <a:cubicBezTo>
                    <a:pt x="539" y="486"/>
                    <a:pt x="549" y="476"/>
                    <a:pt x="559" y="466"/>
                  </a:cubicBezTo>
                  <a:cubicBezTo>
                    <a:pt x="569" y="447"/>
                    <a:pt x="569" y="417"/>
                    <a:pt x="549" y="397"/>
                  </a:cubicBezTo>
                  <a:lnTo>
                    <a:pt x="88" y="16"/>
                  </a:lnTo>
                  <a:cubicBezTo>
                    <a:pt x="74" y="6"/>
                    <a:pt x="59" y="1"/>
                    <a:pt x="4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6"/>
            <p:cNvSpPr/>
            <p:nvPr/>
          </p:nvSpPr>
          <p:spPr>
            <a:xfrm>
              <a:off x="2564412" y="1497660"/>
              <a:ext cx="79535" cy="99006"/>
            </a:xfrm>
            <a:custGeom>
              <a:avLst/>
              <a:gdLst/>
              <a:ahLst/>
              <a:cxnLst/>
              <a:rect l="l" t="t" r="r" b="b"/>
              <a:pathLst>
                <a:path w="482" h="600" extrusionOk="0">
                  <a:moveTo>
                    <a:pt x="427" y="1"/>
                  </a:moveTo>
                  <a:cubicBezTo>
                    <a:pt x="411" y="1"/>
                    <a:pt x="399" y="6"/>
                    <a:pt x="393" y="17"/>
                  </a:cubicBezTo>
                  <a:lnTo>
                    <a:pt x="20" y="517"/>
                  </a:lnTo>
                  <a:cubicBezTo>
                    <a:pt x="1" y="546"/>
                    <a:pt x="1" y="575"/>
                    <a:pt x="30" y="586"/>
                  </a:cubicBezTo>
                  <a:cubicBezTo>
                    <a:pt x="37" y="592"/>
                    <a:pt x="44" y="599"/>
                    <a:pt x="51" y="599"/>
                  </a:cubicBezTo>
                  <a:cubicBezTo>
                    <a:pt x="54" y="599"/>
                    <a:pt x="57" y="598"/>
                    <a:pt x="59" y="595"/>
                  </a:cubicBezTo>
                  <a:cubicBezTo>
                    <a:pt x="79" y="595"/>
                    <a:pt x="89" y="595"/>
                    <a:pt x="99" y="575"/>
                  </a:cubicBezTo>
                  <a:lnTo>
                    <a:pt x="471" y="76"/>
                  </a:lnTo>
                  <a:cubicBezTo>
                    <a:pt x="481" y="56"/>
                    <a:pt x="481" y="27"/>
                    <a:pt x="462" y="7"/>
                  </a:cubicBezTo>
                  <a:cubicBezTo>
                    <a:pt x="449" y="3"/>
                    <a:pt x="437" y="1"/>
                    <a:pt x="42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6"/>
            <p:cNvSpPr/>
            <p:nvPr/>
          </p:nvSpPr>
          <p:spPr>
            <a:xfrm>
              <a:off x="2553192" y="1391394"/>
              <a:ext cx="79370" cy="99501"/>
            </a:xfrm>
            <a:custGeom>
              <a:avLst/>
              <a:gdLst/>
              <a:ahLst/>
              <a:cxnLst/>
              <a:rect l="l" t="t" r="r" b="b"/>
              <a:pathLst>
                <a:path w="481" h="603" extrusionOk="0">
                  <a:moveTo>
                    <a:pt x="423" y="1"/>
                  </a:moveTo>
                  <a:cubicBezTo>
                    <a:pt x="409" y="1"/>
                    <a:pt x="398" y="8"/>
                    <a:pt x="392" y="24"/>
                  </a:cubicBezTo>
                  <a:lnTo>
                    <a:pt x="20" y="524"/>
                  </a:lnTo>
                  <a:cubicBezTo>
                    <a:pt x="0" y="544"/>
                    <a:pt x="0" y="573"/>
                    <a:pt x="29" y="592"/>
                  </a:cubicBezTo>
                  <a:cubicBezTo>
                    <a:pt x="40" y="602"/>
                    <a:pt x="49" y="602"/>
                    <a:pt x="59" y="602"/>
                  </a:cubicBezTo>
                  <a:cubicBezTo>
                    <a:pt x="69" y="602"/>
                    <a:pt x="88" y="592"/>
                    <a:pt x="98" y="583"/>
                  </a:cubicBezTo>
                  <a:lnTo>
                    <a:pt x="471" y="83"/>
                  </a:lnTo>
                  <a:cubicBezTo>
                    <a:pt x="480" y="54"/>
                    <a:pt x="480" y="24"/>
                    <a:pt x="461" y="14"/>
                  </a:cubicBezTo>
                  <a:cubicBezTo>
                    <a:pt x="447" y="6"/>
                    <a:pt x="434" y="1"/>
                    <a:pt x="423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6"/>
            <p:cNvSpPr/>
            <p:nvPr/>
          </p:nvSpPr>
          <p:spPr>
            <a:xfrm>
              <a:off x="2504679" y="1595676"/>
              <a:ext cx="85805" cy="74585"/>
            </a:xfrm>
            <a:custGeom>
              <a:avLst/>
              <a:gdLst/>
              <a:ahLst/>
              <a:cxnLst/>
              <a:rect l="l" t="t" r="r" b="b"/>
              <a:pathLst>
                <a:path w="520" h="452" extrusionOk="0">
                  <a:moveTo>
                    <a:pt x="62" y="0"/>
                  </a:moveTo>
                  <a:cubicBezTo>
                    <a:pt x="48" y="0"/>
                    <a:pt x="32" y="9"/>
                    <a:pt x="20" y="21"/>
                  </a:cubicBezTo>
                  <a:cubicBezTo>
                    <a:pt x="0" y="40"/>
                    <a:pt x="10" y="70"/>
                    <a:pt x="29" y="90"/>
                  </a:cubicBezTo>
                  <a:lnTo>
                    <a:pt x="432" y="432"/>
                  </a:lnTo>
                  <a:cubicBezTo>
                    <a:pt x="441" y="442"/>
                    <a:pt x="461" y="452"/>
                    <a:pt x="471" y="452"/>
                  </a:cubicBezTo>
                  <a:cubicBezTo>
                    <a:pt x="480" y="442"/>
                    <a:pt x="490" y="442"/>
                    <a:pt x="500" y="432"/>
                  </a:cubicBezTo>
                  <a:cubicBezTo>
                    <a:pt x="519" y="413"/>
                    <a:pt x="519" y="383"/>
                    <a:pt x="500" y="364"/>
                  </a:cubicBezTo>
                  <a:lnTo>
                    <a:pt x="88" y="11"/>
                  </a:lnTo>
                  <a:cubicBezTo>
                    <a:pt x="81" y="4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6"/>
            <p:cNvSpPr/>
            <p:nvPr/>
          </p:nvSpPr>
          <p:spPr>
            <a:xfrm>
              <a:off x="2491808" y="1466309"/>
              <a:ext cx="84155" cy="74585"/>
            </a:xfrm>
            <a:custGeom>
              <a:avLst/>
              <a:gdLst/>
              <a:ahLst/>
              <a:cxnLst/>
              <a:rect l="l" t="t" r="r" b="b"/>
              <a:pathLst>
                <a:path w="510" h="452" extrusionOk="0">
                  <a:moveTo>
                    <a:pt x="52" y="0"/>
                  </a:moveTo>
                  <a:cubicBezTo>
                    <a:pt x="37" y="0"/>
                    <a:pt x="21" y="9"/>
                    <a:pt x="9" y="21"/>
                  </a:cubicBezTo>
                  <a:cubicBezTo>
                    <a:pt x="0" y="40"/>
                    <a:pt x="0" y="70"/>
                    <a:pt x="20" y="90"/>
                  </a:cubicBezTo>
                  <a:lnTo>
                    <a:pt x="431" y="432"/>
                  </a:lnTo>
                  <a:cubicBezTo>
                    <a:pt x="441" y="442"/>
                    <a:pt x="451" y="452"/>
                    <a:pt x="460" y="452"/>
                  </a:cubicBezTo>
                  <a:cubicBezTo>
                    <a:pt x="480" y="442"/>
                    <a:pt x="490" y="442"/>
                    <a:pt x="499" y="432"/>
                  </a:cubicBezTo>
                  <a:cubicBezTo>
                    <a:pt x="510" y="413"/>
                    <a:pt x="510" y="384"/>
                    <a:pt x="490" y="364"/>
                  </a:cubicBezTo>
                  <a:lnTo>
                    <a:pt x="78" y="11"/>
                  </a:lnTo>
                  <a:cubicBezTo>
                    <a:pt x="71" y="4"/>
                    <a:pt x="62" y="0"/>
                    <a:pt x="52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6"/>
            <p:cNvSpPr/>
            <p:nvPr/>
          </p:nvSpPr>
          <p:spPr>
            <a:xfrm>
              <a:off x="2648567" y="1883122"/>
              <a:ext cx="224909" cy="198672"/>
            </a:xfrm>
            <a:custGeom>
              <a:avLst/>
              <a:gdLst/>
              <a:ahLst/>
              <a:cxnLst/>
              <a:rect l="l" t="t" r="r" b="b"/>
              <a:pathLst>
                <a:path w="1363" h="1204" extrusionOk="0">
                  <a:moveTo>
                    <a:pt x="660" y="1"/>
                  </a:moveTo>
                  <a:cubicBezTo>
                    <a:pt x="643" y="1"/>
                    <a:pt x="625" y="2"/>
                    <a:pt x="608" y="3"/>
                  </a:cubicBezTo>
                  <a:cubicBezTo>
                    <a:pt x="412" y="33"/>
                    <a:pt x="226" y="160"/>
                    <a:pt x="137" y="356"/>
                  </a:cubicBezTo>
                  <a:cubicBezTo>
                    <a:pt x="0" y="650"/>
                    <a:pt x="128" y="1013"/>
                    <a:pt x="431" y="1150"/>
                  </a:cubicBezTo>
                  <a:cubicBezTo>
                    <a:pt x="512" y="1186"/>
                    <a:pt x="596" y="1204"/>
                    <a:pt x="678" y="1204"/>
                  </a:cubicBezTo>
                  <a:cubicBezTo>
                    <a:pt x="907" y="1204"/>
                    <a:pt x="1125" y="1072"/>
                    <a:pt x="1225" y="856"/>
                  </a:cubicBezTo>
                  <a:cubicBezTo>
                    <a:pt x="1363" y="552"/>
                    <a:pt x="1225" y="199"/>
                    <a:pt x="931" y="62"/>
                  </a:cubicBezTo>
                  <a:cubicBezTo>
                    <a:pt x="841" y="21"/>
                    <a:pt x="751" y="1"/>
                    <a:pt x="66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6"/>
            <p:cNvSpPr/>
            <p:nvPr/>
          </p:nvSpPr>
          <p:spPr>
            <a:xfrm>
              <a:off x="2750378" y="1937741"/>
              <a:ext cx="63199" cy="55278"/>
            </a:xfrm>
            <a:custGeom>
              <a:avLst/>
              <a:gdLst/>
              <a:ahLst/>
              <a:cxnLst/>
              <a:rect l="l" t="t" r="r" b="b"/>
              <a:pathLst>
                <a:path w="383" h="335" extrusionOk="0">
                  <a:moveTo>
                    <a:pt x="195" y="0"/>
                  </a:moveTo>
                  <a:cubicBezTo>
                    <a:pt x="130" y="0"/>
                    <a:pt x="69" y="39"/>
                    <a:pt x="40" y="103"/>
                  </a:cubicBezTo>
                  <a:cubicBezTo>
                    <a:pt x="1" y="182"/>
                    <a:pt x="40" y="280"/>
                    <a:pt x="128" y="319"/>
                  </a:cubicBezTo>
                  <a:cubicBezTo>
                    <a:pt x="149" y="329"/>
                    <a:pt x="171" y="334"/>
                    <a:pt x="194" y="334"/>
                  </a:cubicBezTo>
                  <a:cubicBezTo>
                    <a:pt x="255" y="334"/>
                    <a:pt x="315" y="298"/>
                    <a:pt x="343" y="241"/>
                  </a:cubicBezTo>
                  <a:cubicBezTo>
                    <a:pt x="383" y="153"/>
                    <a:pt x="343" y="55"/>
                    <a:pt x="265" y="16"/>
                  </a:cubicBezTo>
                  <a:cubicBezTo>
                    <a:pt x="242" y="5"/>
                    <a:pt x="218" y="0"/>
                    <a:pt x="19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6"/>
            <p:cNvSpPr/>
            <p:nvPr/>
          </p:nvSpPr>
          <p:spPr>
            <a:xfrm>
              <a:off x="2648567" y="1883618"/>
              <a:ext cx="202302" cy="198177"/>
            </a:xfrm>
            <a:custGeom>
              <a:avLst/>
              <a:gdLst/>
              <a:ahLst/>
              <a:cxnLst/>
              <a:rect l="l" t="t" r="r" b="b"/>
              <a:pathLst>
                <a:path w="1226" h="1201" extrusionOk="0">
                  <a:moveTo>
                    <a:pt x="608" y="0"/>
                  </a:moveTo>
                  <a:lnTo>
                    <a:pt x="608" y="0"/>
                  </a:lnTo>
                  <a:cubicBezTo>
                    <a:pt x="412" y="30"/>
                    <a:pt x="226" y="157"/>
                    <a:pt x="137" y="353"/>
                  </a:cubicBezTo>
                  <a:cubicBezTo>
                    <a:pt x="0" y="647"/>
                    <a:pt x="128" y="1010"/>
                    <a:pt x="431" y="1147"/>
                  </a:cubicBezTo>
                  <a:cubicBezTo>
                    <a:pt x="512" y="1183"/>
                    <a:pt x="596" y="1201"/>
                    <a:pt x="678" y="1201"/>
                  </a:cubicBezTo>
                  <a:cubicBezTo>
                    <a:pt x="907" y="1201"/>
                    <a:pt x="1125" y="1069"/>
                    <a:pt x="1225" y="853"/>
                  </a:cubicBezTo>
                  <a:lnTo>
                    <a:pt x="1225" y="853"/>
                  </a:lnTo>
                  <a:cubicBezTo>
                    <a:pt x="1147" y="982"/>
                    <a:pt x="1017" y="1036"/>
                    <a:pt x="882" y="1036"/>
                  </a:cubicBezTo>
                  <a:cubicBezTo>
                    <a:pt x="645" y="1036"/>
                    <a:pt x="390" y="871"/>
                    <a:pt x="353" y="647"/>
                  </a:cubicBezTo>
                  <a:cubicBezTo>
                    <a:pt x="304" y="304"/>
                    <a:pt x="608" y="0"/>
                    <a:pt x="60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6"/>
            <p:cNvSpPr/>
            <p:nvPr/>
          </p:nvSpPr>
          <p:spPr>
            <a:xfrm>
              <a:off x="2523985" y="1776691"/>
              <a:ext cx="212038" cy="197517"/>
            </a:xfrm>
            <a:custGeom>
              <a:avLst/>
              <a:gdLst/>
              <a:ahLst/>
              <a:cxnLst/>
              <a:rect l="l" t="t" r="r" b="b"/>
              <a:pathLst>
                <a:path w="1285" h="1197" extrusionOk="0">
                  <a:moveTo>
                    <a:pt x="608" y="0"/>
                  </a:moveTo>
                  <a:cubicBezTo>
                    <a:pt x="369" y="0"/>
                    <a:pt x="140" y="143"/>
                    <a:pt x="50" y="384"/>
                  </a:cubicBezTo>
                  <a:cubicBezTo>
                    <a:pt x="10" y="491"/>
                    <a:pt x="1" y="600"/>
                    <a:pt x="21" y="707"/>
                  </a:cubicBezTo>
                  <a:cubicBezTo>
                    <a:pt x="60" y="903"/>
                    <a:pt x="197" y="1079"/>
                    <a:pt x="393" y="1158"/>
                  </a:cubicBezTo>
                  <a:cubicBezTo>
                    <a:pt x="464" y="1184"/>
                    <a:pt x="536" y="1197"/>
                    <a:pt x="607" y="1197"/>
                  </a:cubicBezTo>
                  <a:cubicBezTo>
                    <a:pt x="850" y="1197"/>
                    <a:pt x="1076" y="1050"/>
                    <a:pt x="1167" y="815"/>
                  </a:cubicBezTo>
                  <a:cubicBezTo>
                    <a:pt x="1284" y="502"/>
                    <a:pt x="1138" y="158"/>
                    <a:pt x="824" y="41"/>
                  </a:cubicBezTo>
                  <a:cubicBezTo>
                    <a:pt x="754" y="13"/>
                    <a:pt x="680" y="0"/>
                    <a:pt x="60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6"/>
            <p:cNvSpPr/>
            <p:nvPr/>
          </p:nvSpPr>
          <p:spPr>
            <a:xfrm>
              <a:off x="2575798" y="1827019"/>
              <a:ext cx="61549" cy="55113"/>
            </a:xfrm>
            <a:custGeom>
              <a:avLst/>
              <a:gdLst/>
              <a:ahLst/>
              <a:cxnLst/>
              <a:rect l="l" t="t" r="r" b="b"/>
              <a:pathLst>
                <a:path w="373" h="334" extrusionOk="0">
                  <a:moveTo>
                    <a:pt x="187" y="1"/>
                  </a:moveTo>
                  <a:cubicBezTo>
                    <a:pt x="118" y="1"/>
                    <a:pt x="53" y="39"/>
                    <a:pt x="30" y="108"/>
                  </a:cubicBezTo>
                  <a:cubicBezTo>
                    <a:pt x="1" y="197"/>
                    <a:pt x="40" y="284"/>
                    <a:pt x="128" y="324"/>
                  </a:cubicBezTo>
                  <a:cubicBezTo>
                    <a:pt x="145" y="330"/>
                    <a:pt x="163" y="333"/>
                    <a:pt x="182" y="333"/>
                  </a:cubicBezTo>
                  <a:cubicBezTo>
                    <a:pt x="247" y="333"/>
                    <a:pt x="313" y="294"/>
                    <a:pt x="343" y="226"/>
                  </a:cubicBezTo>
                  <a:cubicBezTo>
                    <a:pt x="373" y="147"/>
                    <a:pt x="334" y="49"/>
                    <a:pt x="245" y="10"/>
                  </a:cubicBezTo>
                  <a:cubicBezTo>
                    <a:pt x="226" y="4"/>
                    <a:pt x="206" y="1"/>
                    <a:pt x="187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6"/>
            <p:cNvSpPr/>
            <p:nvPr/>
          </p:nvSpPr>
          <p:spPr>
            <a:xfrm>
              <a:off x="2527285" y="1783292"/>
              <a:ext cx="208738" cy="190917"/>
            </a:xfrm>
            <a:custGeom>
              <a:avLst/>
              <a:gdLst/>
              <a:ahLst/>
              <a:cxnLst/>
              <a:rect l="l" t="t" r="r" b="b"/>
              <a:pathLst>
                <a:path w="1265" h="1157" extrusionOk="0">
                  <a:moveTo>
                    <a:pt x="804" y="1"/>
                  </a:moveTo>
                  <a:lnTo>
                    <a:pt x="804" y="1"/>
                  </a:lnTo>
                  <a:cubicBezTo>
                    <a:pt x="1176" y="187"/>
                    <a:pt x="1010" y="795"/>
                    <a:pt x="657" y="873"/>
                  </a:cubicBezTo>
                  <a:cubicBezTo>
                    <a:pt x="616" y="883"/>
                    <a:pt x="576" y="887"/>
                    <a:pt x="537" y="887"/>
                  </a:cubicBezTo>
                  <a:cubicBezTo>
                    <a:pt x="250" y="887"/>
                    <a:pt x="1" y="667"/>
                    <a:pt x="1" y="667"/>
                  </a:cubicBezTo>
                  <a:lnTo>
                    <a:pt x="1" y="667"/>
                  </a:lnTo>
                  <a:cubicBezTo>
                    <a:pt x="40" y="863"/>
                    <a:pt x="177" y="1039"/>
                    <a:pt x="373" y="1118"/>
                  </a:cubicBezTo>
                  <a:cubicBezTo>
                    <a:pt x="444" y="1144"/>
                    <a:pt x="516" y="1157"/>
                    <a:pt x="587" y="1157"/>
                  </a:cubicBezTo>
                  <a:cubicBezTo>
                    <a:pt x="830" y="1157"/>
                    <a:pt x="1056" y="1010"/>
                    <a:pt x="1147" y="775"/>
                  </a:cubicBezTo>
                  <a:cubicBezTo>
                    <a:pt x="1264" y="462"/>
                    <a:pt x="1118" y="118"/>
                    <a:pt x="8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6"/>
            <p:cNvSpPr/>
            <p:nvPr/>
          </p:nvSpPr>
          <p:spPr>
            <a:xfrm>
              <a:off x="2541806" y="1953417"/>
              <a:ext cx="174746" cy="154779"/>
            </a:xfrm>
            <a:custGeom>
              <a:avLst/>
              <a:gdLst/>
              <a:ahLst/>
              <a:cxnLst/>
              <a:rect l="l" t="t" r="r" b="b"/>
              <a:pathLst>
                <a:path w="1059" h="938" extrusionOk="0">
                  <a:moveTo>
                    <a:pt x="531" y="0"/>
                  </a:moveTo>
                  <a:cubicBezTo>
                    <a:pt x="479" y="0"/>
                    <a:pt x="425" y="9"/>
                    <a:pt x="373" y="28"/>
                  </a:cubicBezTo>
                  <a:cubicBezTo>
                    <a:pt x="128" y="106"/>
                    <a:pt x="0" y="381"/>
                    <a:pt x="89" y="626"/>
                  </a:cubicBezTo>
                  <a:cubicBezTo>
                    <a:pt x="118" y="705"/>
                    <a:pt x="167" y="783"/>
                    <a:pt x="226" y="831"/>
                  </a:cubicBezTo>
                  <a:cubicBezTo>
                    <a:pt x="312" y="898"/>
                    <a:pt x="417" y="938"/>
                    <a:pt x="528" y="938"/>
                  </a:cubicBezTo>
                  <a:cubicBezTo>
                    <a:pt x="580" y="938"/>
                    <a:pt x="633" y="929"/>
                    <a:pt x="686" y="910"/>
                  </a:cubicBezTo>
                  <a:cubicBezTo>
                    <a:pt x="932" y="822"/>
                    <a:pt x="1059" y="557"/>
                    <a:pt x="971" y="313"/>
                  </a:cubicBezTo>
                  <a:cubicBezTo>
                    <a:pt x="901" y="120"/>
                    <a:pt x="723" y="0"/>
                    <a:pt x="53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6"/>
            <p:cNvSpPr/>
            <p:nvPr/>
          </p:nvSpPr>
          <p:spPr>
            <a:xfrm>
              <a:off x="2583883" y="2006550"/>
              <a:ext cx="48678" cy="43068"/>
            </a:xfrm>
            <a:custGeom>
              <a:avLst/>
              <a:gdLst/>
              <a:ahLst/>
              <a:cxnLst/>
              <a:rect l="l" t="t" r="r" b="b"/>
              <a:pathLst>
                <a:path w="295" h="261" extrusionOk="0">
                  <a:moveTo>
                    <a:pt x="147" y="0"/>
                  </a:moveTo>
                  <a:cubicBezTo>
                    <a:pt x="131" y="0"/>
                    <a:pt x="114" y="3"/>
                    <a:pt x="98" y="10"/>
                  </a:cubicBezTo>
                  <a:cubicBezTo>
                    <a:pt x="30" y="30"/>
                    <a:pt x="0" y="108"/>
                    <a:pt x="20" y="176"/>
                  </a:cubicBezTo>
                  <a:cubicBezTo>
                    <a:pt x="43" y="231"/>
                    <a:pt x="91" y="261"/>
                    <a:pt x="145" y="261"/>
                  </a:cubicBezTo>
                  <a:cubicBezTo>
                    <a:pt x="158" y="261"/>
                    <a:pt x="173" y="259"/>
                    <a:pt x="187" y="255"/>
                  </a:cubicBezTo>
                  <a:cubicBezTo>
                    <a:pt x="255" y="226"/>
                    <a:pt x="294" y="157"/>
                    <a:pt x="265" y="89"/>
                  </a:cubicBezTo>
                  <a:cubicBezTo>
                    <a:pt x="250" y="35"/>
                    <a:pt x="200" y="0"/>
                    <a:pt x="14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6"/>
            <p:cNvSpPr/>
            <p:nvPr/>
          </p:nvSpPr>
          <p:spPr>
            <a:xfrm>
              <a:off x="2579098" y="1953417"/>
              <a:ext cx="137453" cy="154779"/>
            </a:xfrm>
            <a:custGeom>
              <a:avLst/>
              <a:gdLst/>
              <a:ahLst/>
              <a:cxnLst/>
              <a:rect l="l" t="t" r="r" b="b"/>
              <a:pathLst>
                <a:path w="833" h="938" extrusionOk="0">
                  <a:moveTo>
                    <a:pt x="305" y="0"/>
                  </a:moveTo>
                  <a:cubicBezTo>
                    <a:pt x="253" y="0"/>
                    <a:pt x="199" y="9"/>
                    <a:pt x="147" y="28"/>
                  </a:cubicBezTo>
                  <a:cubicBezTo>
                    <a:pt x="172" y="22"/>
                    <a:pt x="197" y="19"/>
                    <a:pt x="221" y="19"/>
                  </a:cubicBezTo>
                  <a:cubicBezTo>
                    <a:pt x="500" y="19"/>
                    <a:pt x="662" y="418"/>
                    <a:pt x="500" y="626"/>
                  </a:cubicBezTo>
                  <a:cubicBezTo>
                    <a:pt x="356" y="823"/>
                    <a:pt x="58" y="832"/>
                    <a:pt x="7" y="832"/>
                  </a:cubicBezTo>
                  <a:cubicBezTo>
                    <a:pt x="3" y="832"/>
                    <a:pt x="0" y="831"/>
                    <a:pt x="0" y="831"/>
                  </a:cubicBezTo>
                  <a:lnTo>
                    <a:pt x="0" y="831"/>
                  </a:lnTo>
                  <a:cubicBezTo>
                    <a:pt x="86" y="898"/>
                    <a:pt x="191" y="938"/>
                    <a:pt x="302" y="938"/>
                  </a:cubicBezTo>
                  <a:cubicBezTo>
                    <a:pt x="354" y="938"/>
                    <a:pt x="407" y="929"/>
                    <a:pt x="460" y="910"/>
                  </a:cubicBezTo>
                  <a:cubicBezTo>
                    <a:pt x="706" y="822"/>
                    <a:pt x="833" y="557"/>
                    <a:pt x="745" y="313"/>
                  </a:cubicBezTo>
                  <a:cubicBezTo>
                    <a:pt x="675" y="120"/>
                    <a:pt x="497" y="0"/>
                    <a:pt x="30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6"/>
            <p:cNvSpPr/>
            <p:nvPr/>
          </p:nvSpPr>
          <p:spPr>
            <a:xfrm>
              <a:off x="1081802" y="2504548"/>
              <a:ext cx="562849" cy="617797"/>
            </a:xfrm>
            <a:custGeom>
              <a:avLst/>
              <a:gdLst/>
              <a:ahLst/>
              <a:cxnLst/>
              <a:rect l="l" t="t" r="r" b="b"/>
              <a:pathLst>
                <a:path w="3411" h="3744" extrusionOk="0">
                  <a:moveTo>
                    <a:pt x="3214" y="0"/>
                  </a:moveTo>
                  <a:lnTo>
                    <a:pt x="3214" y="0"/>
                  </a:lnTo>
                  <a:cubicBezTo>
                    <a:pt x="2922" y="274"/>
                    <a:pt x="2654" y="360"/>
                    <a:pt x="2433" y="360"/>
                  </a:cubicBezTo>
                  <a:cubicBezTo>
                    <a:pt x="2062" y="360"/>
                    <a:pt x="1823" y="118"/>
                    <a:pt x="1823" y="118"/>
                  </a:cubicBezTo>
                  <a:cubicBezTo>
                    <a:pt x="1741" y="897"/>
                    <a:pt x="1456" y="1070"/>
                    <a:pt x="1219" y="1070"/>
                  </a:cubicBezTo>
                  <a:cubicBezTo>
                    <a:pt x="1030" y="1070"/>
                    <a:pt x="872" y="960"/>
                    <a:pt x="872" y="960"/>
                  </a:cubicBezTo>
                  <a:lnTo>
                    <a:pt x="872" y="960"/>
                  </a:lnTo>
                  <a:cubicBezTo>
                    <a:pt x="1039" y="1970"/>
                    <a:pt x="0" y="2225"/>
                    <a:pt x="0" y="2225"/>
                  </a:cubicBezTo>
                  <a:cubicBezTo>
                    <a:pt x="303" y="2548"/>
                    <a:pt x="264" y="2901"/>
                    <a:pt x="166" y="3136"/>
                  </a:cubicBezTo>
                  <a:cubicBezTo>
                    <a:pt x="108" y="3303"/>
                    <a:pt x="147" y="3489"/>
                    <a:pt x="274" y="3616"/>
                  </a:cubicBezTo>
                  <a:lnTo>
                    <a:pt x="303" y="3645"/>
                  </a:lnTo>
                  <a:cubicBezTo>
                    <a:pt x="323" y="3656"/>
                    <a:pt x="333" y="3665"/>
                    <a:pt x="343" y="3675"/>
                  </a:cubicBezTo>
                  <a:cubicBezTo>
                    <a:pt x="413" y="3722"/>
                    <a:pt x="493" y="3744"/>
                    <a:pt x="575" y="3744"/>
                  </a:cubicBezTo>
                  <a:cubicBezTo>
                    <a:pt x="665" y="3744"/>
                    <a:pt x="756" y="3717"/>
                    <a:pt x="833" y="3665"/>
                  </a:cubicBezTo>
                  <a:cubicBezTo>
                    <a:pt x="957" y="3582"/>
                    <a:pt x="1128" y="3503"/>
                    <a:pt x="1331" y="3503"/>
                  </a:cubicBezTo>
                  <a:cubicBezTo>
                    <a:pt x="1463" y="3503"/>
                    <a:pt x="1609" y="3537"/>
                    <a:pt x="1764" y="3626"/>
                  </a:cubicBezTo>
                  <a:cubicBezTo>
                    <a:pt x="1764" y="3626"/>
                    <a:pt x="1784" y="2558"/>
                    <a:pt x="2803" y="2489"/>
                  </a:cubicBezTo>
                  <a:cubicBezTo>
                    <a:pt x="2803" y="2489"/>
                    <a:pt x="2078" y="1842"/>
                    <a:pt x="3410" y="1392"/>
                  </a:cubicBezTo>
                  <a:cubicBezTo>
                    <a:pt x="3410" y="1392"/>
                    <a:pt x="2665" y="931"/>
                    <a:pt x="321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6"/>
            <p:cNvSpPr/>
            <p:nvPr/>
          </p:nvSpPr>
          <p:spPr>
            <a:xfrm>
              <a:off x="1127015" y="2672528"/>
              <a:ext cx="354276" cy="438597"/>
            </a:xfrm>
            <a:custGeom>
              <a:avLst/>
              <a:gdLst/>
              <a:ahLst/>
              <a:cxnLst/>
              <a:rect l="l" t="t" r="r" b="b"/>
              <a:pathLst>
                <a:path w="2147" h="2658" extrusionOk="0">
                  <a:moveTo>
                    <a:pt x="2091" y="1"/>
                  </a:moveTo>
                  <a:cubicBezTo>
                    <a:pt x="2076" y="1"/>
                    <a:pt x="2060" y="9"/>
                    <a:pt x="2048" y="21"/>
                  </a:cubicBezTo>
                  <a:lnTo>
                    <a:pt x="0" y="2598"/>
                  </a:lnTo>
                  <a:lnTo>
                    <a:pt x="29" y="2627"/>
                  </a:lnTo>
                  <a:cubicBezTo>
                    <a:pt x="49" y="2638"/>
                    <a:pt x="59" y="2647"/>
                    <a:pt x="69" y="2657"/>
                  </a:cubicBezTo>
                  <a:lnTo>
                    <a:pt x="2127" y="80"/>
                  </a:lnTo>
                  <a:cubicBezTo>
                    <a:pt x="2146" y="60"/>
                    <a:pt x="2137" y="31"/>
                    <a:pt x="2117" y="11"/>
                  </a:cubicBezTo>
                  <a:cubicBezTo>
                    <a:pt x="2110" y="4"/>
                    <a:pt x="2100" y="1"/>
                    <a:pt x="2091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6"/>
            <p:cNvSpPr/>
            <p:nvPr/>
          </p:nvSpPr>
          <p:spPr>
            <a:xfrm>
              <a:off x="1194999" y="2994461"/>
              <a:ext cx="129368" cy="30857"/>
            </a:xfrm>
            <a:custGeom>
              <a:avLst/>
              <a:gdLst/>
              <a:ahLst/>
              <a:cxnLst/>
              <a:rect l="l" t="t" r="r" b="b"/>
              <a:pathLst>
                <a:path w="784" h="187" extrusionOk="0">
                  <a:moveTo>
                    <a:pt x="725" y="1"/>
                  </a:moveTo>
                  <a:lnTo>
                    <a:pt x="49" y="88"/>
                  </a:lnTo>
                  <a:cubicBezTo>
                    <a:pt x="20" y="88"/>
                    <a:pt x="0" y="118"/>
                    <a:pt x="0" y="138"/>
                  </a:cubicBezTo>
                  <a:cubicBezTo>
                    <a:pt x="9" y="157"/>
                    <a:pt x="9" y="167"/>
                    <a:pt x="20" y="177"/>
                  </a:cubicBezTo>
                  <a:cubicBezTo>
                    <a:pt x="29" y="177"/>
                    <a:pt x="49" y="186"/>
                    <a:pt x="59" y="186"/>
                  </a:cubicBezTo>
                  <a:lnTo>
                    <a:pt x="735" y="99"/>
                  </a:lnTo>
                  <a:cubicBezTo>
                    <a:pt x="764" y="88"/>
                    <a:pt x="784" y="69"/>
                    <a:pt x="784" y="40"/>
                  </a:cubicBezTo>
                  <a:cubicBezTo>
                    <a:pt x="774" y="10"/>
                    <a:pt x="754" y="1"/>
                    <a:pt x="72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6"/>
            <p:cNvSpPr/>
            <p:nvPr/>
          </p:nvSpPr>
          <p:spPr>
            <a:xfrm>
              <a:off x="1278988" y="2887700"/>
              <a:ext cx="129533" cy="30857"/>
            </a:xfrm>
            <a:custGeom>
              <a:avLst/>
              <a:gdLst/>
              <a:ahLst/>
              <a:cxnLst/>
              <a:rect l="l" t="t" r="r" b="b"/>
              <a:pathLst>
                <a:path w="785" h="187" extrusionOk="0">
                  <a:moveTo>
                    <a:pt x="726" y="1"/>
                  </a:moveTo>
                  <a:lnTo>
                    <a:pt x="49" y="89"/>
                  </a:lnTo>
                  <a:cubicBezTo>
                    <a:pt x="20" y="99"/>
                    <a:pt x="1" y="119"/>
                    <a:pt x="10" y="148"/>
                  </a:cubicBezTo>
                  <a:cubicBezTo>
                    <a:pt x="10" y="158"/>
                    <a:pt x="20" y="167"/>
                    <a:pt x="30" y="177"/>
                  </a:cubicBezTo>
                  <a:cubicBezTo>
                    <a:pt x="40" y="187"/>
                    <a:pt x="49" y="187"/>
                    <a:pt x="59" y="187"/>
                  </a:cubicBezTo>
                  <a:lnTo>
                    <a:pt x="735" y="99"/>
                  </a:lnTo>
                  <a:cubicBezTo>
                    <a:pt x="765" y="99"/>
                    <a:pt x="785" y="79"/>
                    <a:pt x="785" y="50"/>
                  </a:cubicBezTo>
                  <a:cubicBezTo>
                    <a:pt x="774" y="21"/>
                    <a:pt x="755" y="1"/>
                    <a:pt x="72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6"/>
            <p:cNvSpPr/>
            <p:nvPr/>
          </p:nvSpPr>
          <p:spPr>
            <a:xfrm>
              <a:off x="1214305" y="2874334"/>
              <a:ext cx="26072" cy="115342"/>
            </a:xfrm>
            <a:custGeom>
              <a:avLst/>
              <a:gdLst/>
              <a:ahLst/>
              <a:cxnLst/>
              <a:rect l="l" t="t" r="r" b="b"/>
              <a:pathLst>
                <a:path w="158" h="699" extrusionOk="0">
                  <a:moveTo>
                    <a:pt x="56" y="1"/>
                  </a:moveTo>
                  <a:cubicBezTo>
                    <a:pt x="50" y="1"/>
                    <a:pt x="45" y="2"/>
                    <a:pt x="40" y="4"/>
                  </a:cubicBezTo>
                  <a:cubicBezTo>
                    <a:pt x="20" y="4"/>
                    <a:pt x="1" y="23"/>
                    <a:pt x="1" y="52"/>
                  </a:cubicBezTo>
                  <a:lnTo>
                    <a:pt x="59" y="650"/>
                  </a:lnTo>
                  <a:cubicBezTo>
                    <a:pt x="59" y="670"/>
                    <a:pt x="69" y="679"/>
                    <a:pt x="79" y="689"/>
                  </a:cubicBezTo>
                  <a:cubicBezTo>
                    <a:pt x="88" y="699"/>
                    <a:pt x="99" y="699"/>
                    <a:pt x="108" y="699"/>
                  </a:cubicBezTo>
                  <a:cubicBezTo>
                    <a:pt x="138" y="699"/>
                    <a:pt x="157" y="670"/>
                    <a:pt x="157" y="640"/>
                  </a:cubicBezTo>
                  <a:lnTo>
                    <a:pt x="99" y="43"/>
                  </a:lnTo>
                  <a:cubicBezTo>
                    <a:pt x="99" y="18"/>
                    <a:pt x="79" y="1"/>
                    <a:pt x="5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6"/>
            <p:cNvSpPr/>
            <p:nvPr/>
          </p:nvSpPr>
          <p:spPr>
            <a:xfrm>
              <a:off x="1354893" y="2791830"/>
              <a:ext cx="119797" cy="31352"/>
            </a:xfrm>
            <a:custGeom>
              <a:avLst/>
              <a:gdLst/>
              <a:ahLst/>
              <a:cxnLst/>
              <a:rect l="l" t="t" r="r" b="b"/>
              <a:pathLst>
                <a:path w="726" h="190" extrusionOk="0">
                  <a:moveTo>
                    <a:pt x="682" y="1"/>
                  </a:moveTo>
                  <a:cubicBezTo>
                    <a:pt x="677" y="1"/>
                    <a:pt x="672" y="2"/>
                    <a:pt x="667" y="3"/>
                  </a:cubicBezTo>
                  <a:lnTo>
                    <a:pt x="50" y="92"/>
                  </a:lnTo>
                  <a:cubicBezTo>
                    <a:pt x="20" y="101"/>
                    <a:pt x="1" y="121"/>
                    <a:pt x="11" y="151"/>
                  </a:cubicBezTo>
                  <a:cubicBezTo>
                    <a:pt x="11" y="160"/>
                    <a:pt x="20" y="170"/>
                    <a:pt x="31" y="180"/>
                  </a:cubicBezTo>
                  <a:cubicBezTo>
                    <a:pt x="40" y="190"/>
                    <a:pt x="50" y="190"/>
                    <a:pt x="60" y="190"/>
                  </a:cubicBezTo>
                  <a:lnTo>
                    <a:pt x="687" y="101"/>
                  </a:lnTo>
                  <a:cubicBezTo>
                    <a:pt x="706" y="92"/>
                    <a:pt x="726" y="72"/>
                    <a:pt x="726" y="43"/>
                  </a:cubicBezTo>
                  <a:cubicBezTo>
                    <a:pt x="718" y="19"/>
                    <a:pt x="703" y="1"/>
                    <a:pt x="68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6"/>
            <p:cNvSpPr/>
            <p:nvPr/>
          </p:nvSpPr>
          <p:spPr>
            <a:xfrm>
              <a:off x="1422877" y="2708170"/>
              <a:ext cx="118312" cy="32507"/>
            </a:xfrm>
            <a:custGeom>
              <a:avLst/>
              <a:gdLst/>
              <a:ahLst/>
              <a:cxnLst/>
              <a:rect l="l" t="t" r="r" b="b"/>
              <a:pathLst>
                <a:path w="717" h="197" extrusionOk="0">
                  <a:moveTo>
                    <a:pt x="657" y="1"/>
                  </a:moveTo>
                  <a:lnTo>
                    <a:pt x="40" y="99"/>
                  </a:lnTo>
                  <a:cubicBezTo>
                    <a:pt x="11" y="99"/>
                    <a:pt x="0" y="129"/>
                    <a:pt x="0" y="148"/>
                  </a:cubicBezTo>
                  <a:cubicBezTo>
                    <a:pt x="0" y="168"/>
                    <a:pt x="11" y="177"/>
                    <a:pt x="20" y="187"/>
                  </a:cubicBezTo>
                  <a:cubicBezTo>
                    <a:pt x="30" y="187"/>
                    <a:pt x="40" y="197"/>
                    <a:pt x="59" y="197"/>
                  </a:cubicBezTo>
                  <a:lnTo>
                    <a:pt x="677" y="99"/>
                  </a:lnTo>
                  <a:cubicBezTo>
                    <a:pt x="696" y="99"/>
                    <a:pt x="716" y="70"/>
                    <a:pt x="716" y="40"/>
                  </a:cubicBezTo>
                  <a:cubicBezTo>
                    <a:pt x="706" y="20"/>
                    <a:pt x="686" y="1"/>
                    <a:pt x="65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6"/>
            <p:cNvSpPr/>
            <p:nvPr/>
          </p:nvSpPr>
          <p:spPr>
            <a:xfrm>
              <a:off x="1303245" y="2776154"/>
              <a:ext cx="24421" cy="105276"/>
            </a:xfrm>
            <a:custGeom>
              <a:avLst/>
              <a:gdLst/>
              <a:ahLst/>
              <a:cxnLst/>
              <a:rect l="l" t="t" r="r" b="b"/>
              <a:pathLst>
                <a:path w="148" h="638" extrusionOk="0">
                  <a:moveTo>
                    <a:pt x="39" y="0"/>
                  </a:moveTo>
                  <a:cubicBezTo>
                    <a:pt x="20" y="0"/>
                    <a:pt x="0" y="30"/>
                    <a:pt x="0" y="59"/>
                  </a:cubicBezTo>
                  <a:lnTo>
                    <a:pt x="39" y="588"/>
                  </a:lnTo>
                  <a:cubicBezTo>
                    <a:pt x="50" y="608"/>
                    <a:pt x="50" y="618"/>
                    <a:pt x="59" y="628"/>
                  </a:cubicBezTo>
                  <a:cubicBezTo>
                    <a:pt x="69" y="628"/>
                    <a:pt x="89" y="638"/>
                    <a:pt x="98" y="638"/>
                  </a:cubicBezTo>
                  <a:cubicBezTo>
                    <a:pt x="128" y="628"/>
                    <a:pt x="148" y="608"/>
                    <a:pt x="137" y="579"/>
                  </a:cubicBezTo>
                  <a:lnTo>
                    <a:pt x="98" y="50"/>
                  </a:lnTo>
                  <a:cubicBezTo>
                    <a:pt x="98" y="20"/>
                    <a:pt x="69" y="0"/>
                    <a:pt x="39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6"/>
            <p:cNvSpPr/>
            <p:nvPr/>
          </p:nvSpPr>
          <p:spPr>
            <a:xfrm>
              <a:off x="1384099" y="2674343"/>
              <a:ext cx="24421" cy="105111"/>
            </a:xfrm>
            <a:custGeom>
              <a:avLst/>
              <a:gdLst/>
              <a:ahLst/>
              <a:cxnLst/>
              <a:rect l="l" t="t" r="r" b="b"/>
              <a:pathLst>
                <a:path w="148" h="637" extrusionOk="0">
                  <a:moveTo>
                    <a:pt x="50" y="0"/>
                  </a:moveTo>
                  <a:cubicBezTo>
                    <a:pt x="20" y="10"/>
                    <a:pt x="0" y="29"/>
                    <a:pt x="0" y="59"/>
                  </a:cubicBezTo>
                  <a:lnTo>
                    <a:pt x="50" y="588"/>
                  </a:lnTo>
                  <a:cubicBezTo>
                    <a:pt x="50" y="608"/>
                    <a:pt x="50" y="617"/>
                    <a:pt x="69" y="628"/>
                  </a:cubicBezTo>
                  <a:cubicBezTo>
                    <a:pt x="69" y="628"/>
                    <a:pt x="89" y="637"/>
                    <a:pt x="98" y="637"/>
                  </a:cubicBezTo>
                  <a:cubicBezTo>
                    <a:pt x="128" y="637"/>
                    <a:pt x="148" y="608"/>
                    <a:pt x="148" y="578"/>
                  </a:cubicBezTo>
                  <a:lnTo>
                    <a:pt x="98" y="49"/>
                  </a:lnTo>
                  <a:cubicBezTo>
                    <a:pt x="98" y="20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6"/>
            <p:cNvSpPr/>
            <p:nvPr/>
          </p:nvSpPr>
          <p:spPr>
            <a:xfrm>
              <a:off x="522255" y="2506198"/>
              <a:ext cx="562849" cy="612022"/>
            </a:xfrm>
            <a:custGeom>
              <a:avLst/>
              <a:gdLst/>
              <a:ahLst/>
              <a:cxnLst/>
              <a:rect l="l" t="t" r="r" b="b"/>
              <a:pathLst>
                <a:path w="3411" h="3709" extrusionOk="0">
                  <a:moveTo>
                    <a:pt x="177" y="0"/>
                  </a:moveTo>
                  <a:lnTo>
                    <a:pt x="177" y="0"/>
                  </a:lnTo>
                  <a:cubicBezTo>
                    <a:pt x="735" y="921"/>
                    <a:pt x="1" y="1392"/>
                    <a:pt x="1" y="1392"/>
                  </a:cubicBezTo>
                  <a:cubicBezTo>
                    <a:pt x="1333" y="1823"/>
                    <a:pt x="618" y="2489"/>
                    <a:pt x="618" y="2489"/>
                  </a:cubicBezTo>
                  <a:cubicBezTo>
                    <a:pt x="1637" y="2538"/>
                    <a:pt x="1676" y="3606"/>
                    <a:pt x="1676" y="3606"/>
                  </a:cubicBezTo>
                  <a:cubicBezTo>
                    <a:pt x="1831" y="3515"/>
                    <a:pt x="1979" y="3480"/>
                    <a:pt x="2114" y="3480"/>
                  </a:cubicBezTo>
                  <a:cubicBezTo>
                    <a:pt x="2310" y="3480"/>
                    <a:pt x="2479" y="3554"/>
                    <a:pt x="2607" y="3635"/>
                  </a:cubicBezTo>
                  <a:cubicBezTo>
                    <a:pt x="2680" y="3684"/>
                    <a:pt x="2764" y="3709"/>
                    <a:pt x="2847" y="3709"/>
                  </a:cubicBezTo>
                  <a:cubicBezTo>
                    <a:pt x="2930" y="3709"/>
                    <a:pt x="3014" y="3684"/>
                    <a:pt x="3087" y="3635"/>
                  </a:cubicBezTo>
                  <a:cubicBezTo>
                    <a:pt x="3107" y="3635"/>
                    <a:pt x="3117" y="3626"/>
                    <a:pt x="3126" y="3606"/>
                  </a:cubicBezTo>
                  <a:cubicBezTo>
                    <a:pt x="3146" y="3596"/>
                    <a:pt x="3156" y="3587"/>
                    <a:pt x="3165" y="3577"/>
                  </a:cubicBezTo>
                  <a:cubicBezTo>
                    <a:pt x="3283" y="3450"/>
                    <a:pt x="3322" y="3263"/>
                    <a:pt x="3263" y="3097"/>
                  </a:cubicBezTo>
                  <a:cubicBezTo>
                    <a:pt x="3165" y="2871"/>
                    <a:pt x="3117" y="2518"/>
                    <a:pt x="3411" y="2185"/>
                  </a:cubicBezTo>
                  <a:cubicBezTo>
                    <a:pt x="3411" y="2185"/>
                    <a:pt x="2381" y="1941"/>
                    <a:pt x="2529" y="931"/>
                  </a:cubicBezTo>
                  <a:lnTo>
                    <a:pt x="2529" y="931"/>
                  </a:lnTo>
                  <a:cubicBezTo>
                    <a:pt x="2529" y="931"/>
                    <a:pt x="2369" y="1045"/>
                    <a:pt x="2179" y="1045"/>
                  </a:cubicBezTo>
                  <a:cubicBezTo>
                    <a:pt x="1945" y="1045"/>
                    <a:pt x="1664" y="872"/>
                    <a:pt x="1578" y="98"/>
                  </a:cubicBezTo>
                  <a:cubicBezTo>
                    <a:pt x="1578" y="98"/>
                    <a:pt x="1334" y="350"/>
                    <a:pt x="953" y="350"/>
                  </a:cubicBezTo>
                  <a:cubicBezTo>
                    <a:pt x="733" y="350"/>
                    <a:pt x="468" y="266"/>
                    <a:pt x="17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6"/>
            <p:cNvSpPr/>
            <p:nvPr/>
          </p:nvSpPr>
          <p:spPr>
            <a:xfrm>
              <a:off x="685449" y="2672528"/>
              <a:ext cx="359227" cy="433646"/>
            </a:xfrm>
            <a:custGeom>
              <a:avLst/>
              <a:gdLst/>
              <a:ahLst/>
              <a:cxnLst/>
              <a:rect l="l" t="t" r="r" b="b"/>
              <a:pathLst>
                <a:path w="2177" h="2628" extrusionOk="0">
                  <a:moveTo>
                    <a:pt x="47" y="1"/>
                  </a:moveTo>
                  <a:cubicBezTo>
                    <a:pt x="37" y="1"/>
                    <a:pt x="28" y="4"/>
                    <a:pt x="21" y="11"/>
                  </a:cubicBezTo>
                  <a:cubicBezTo>
                    <a:pt x="1" y="31"/>
                    <a:pt x="1" y="60"/>
                    <a:pt x="11" y="80"/>
                  </a:cubicBezTo>
                  <a:lnTo>
                    <a:pt x="2098" y="2627"/>
                  </a:lnTo>
                  <a:cubicBezTo>
                    <a:pt x="2118" y="2627"/>
                    <a:pt x="2128" y="2618"/>
                    <a:pt x="2137" y="2598"/>
                  </a:cubicBezTo>
                  <a:cubicBezTo>
                    <a:pt x="2157" y="2588"/>
                    <a:pt x="2167" y="2579"/>
                    <a:pt x="2176" y="2569"/>
                  </a:cubicBezTo>
                  <a:lnTo>
                    <a:pt x="89" y="21"/>
                  </a:lnTo>
                  <a:cubicBezTo>
                    <a:pt x="77" y="9"/>
                    <a:pt x="62" y="1"/>
                    <a:pt x="4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6"/>
            <p:cNvSpPr/>
            <p:nvPr/>
          </p:nvSpPr>
          <p:spPr>
            <a:xfrm>
              <a:off x="957220" y="2892485"/>
              <a:ext cx="27722" cy="129533"/>
            </a:xfrm>
            <a:custGeom>
              <a:avLst/>
              <a:gdLst/>
              <a:ahLst/>
              <a:cxnLst/>
              <a:rect l="l" t="t" r="r" b="b"/>
              <a:pathLst>
                <a:path w="168" h="785" extrusionOk="0">
                  <a:moveTo>
                    <a:pt x="118" y="1"/>
                  </a:moveTo>
                  <a:cubicBezTo>
                    <a:pt x="89" y="1"/>
                    <a:pt x="69" y="21"/>
                    <a:pt x="59" y="50"/>
                  </a:cubicBezTo>
                  <a:lnTo>
                    <a:pt x="0" y="726"/>
                  </a:lnTo>
                  <a:cubicBezTo>
                    <a:pt x="0" y="756"/>
                    <a:pt x="20" y="775"/>
                    <a:pt x="50" y="785"/>
                  </a:cubicBezTo>
                  <a:cubicBezTo>
                    <a:pt x="59" y="785"/>
                    <a:pt x="79" y="775"/>
                    <a:pt x="89" y="765"/>
                  </a:cubicBezTo>
                  <a:cubicBezTo>
                    <a:pt x="98" y="765"/>
                    <a:pt x="98" y="746"/>
                    <a:pt x="98" y="736"/>
                  </a:cubicBezTo>
                  <a:lnTo>
                    <a:pt x="157" y="60"/>
                  </a:lnTo>
                  <a:cubicBezTo>
                    <a:pt x="167" y="31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6"/>
            <p:cNvSpPr/>
            <p:nvPr/>
          </p:nvSpPr>
          <p:spPr>
            <a:xfrm>
              <a:off x="871580" y="2787539"/>
              <a:ext cx="27557" cy="129533"/>
            </a:xfrm>
            <a:custGeom>
              <a:avLst/>
              <a:gdLst/>
              <a:ahLst/>
              <a:cxnLst/>
              <a:rect l="l" t="t" r="r" b="b"/>
              <a:pathLst>
                <a:path w="167" h="785" extrusionOk="0">
                  <a:moveTo>
                    <a:pt x="118" y="0"/>
                  </a:moveTo>
                  <a:cubicBezTo>
                    <a:pt x="88" y="0"/>
                    <a:pt x="68" y="20"/>
                    <a:pt x="59" y="49"/>
                  </a:cubicBezTo>
                  <a:lnTo>
                    <a:pt x="0" y="726"/>
                  </a:lnTo>
                  <a:cubicBezTo>
                    <a:pt x="0" y="755"/>
                    <a:pt x="20" y="784"/>
                    <a:pt x="49" y="784"/>
                  </a:cubicBezTo>
                  <a:cubicBezTo>
                    <a:pt x="59" y="784"/>
                    <a:pt x="79" y="774"/>
                    <a:pt x="88" y="774"/>
                  </a:cubicBezTo>
                  <a:cubicBezTo>
                    <a:pt x="98" y="765"/>
                    <a:pt x="98" y="755"/>
                    <a:pt x="98" y="735"/>
                  </a:cubicBezTo>
                  <a:lnTo>
                    <a:pt x="157" y="59"/>
                  </a:lnTo>
                  <a:cubicBezTo>
                    <a:pt x="166" y="29"/>
                    <a:pt x="147" y="10"/>
                    <a:pt x="11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6"/>
            <p:cNvSpPr/>
            <p:nvPr/>
          </p:nvSpPr>
          <p:spPr>
            <a:xfrm>
              <a:off x="829503" y="2958984"/>
              <a:ext cx="116497" cy="27557"/>
            </a:xfrm>
            <a:custGeom>
              <a:avLst/>
              <a:gdLst/>
              <a:ahLst/>
              <a:cxnLst/>
              <a:rect l="l" t="t" r="r" b="b"/>
              <a:pathLst>
                <a:path w="706" h="167" extrusionOk="0">
                  <a:moveTo>
                    <a:pt x="59" y="0"/>
                  </a:moveTo>
                  <a:cubicBezTo>
                    <a:pt x="29" y="0"/>
                    <a:pt x="10" y="20"/>
                    <a:pt x="10" y="39"/>
                  </a:cubicBezTo>
                  <a:cubicBezTo>
                    <a:pt x="0" y="68"/>
                    <a:pt x="20" y="98"/>
                    <a:pt x="49" y="98"/>
                  </a:cubicBezTo>
                  <a:lnTo>
                    <a:pt x="647" y="166"/>
                  </a:lnTo>
                  <a:cubicBezTo>
                    <a:pt x="667" y="166"/>
                    <a:pt x="676" y="166"/>
                    <a:pt x="686" y="157"/>
                  </a:cubicBezTo>
                  <a:cubicBezTo>
                    <a:pt x="696" y="147"/>
                    <a:pt x="706" y="137"/>
                    <a:pt x="706" y="127"/>
                  </a:cubicBezTo>
                  <a:cubicBezTo>
                    <a:pt x="706" y="98"/>
                    <a:pt x="686" y="68"/>
                    <a:pt x="657" y="6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6"/>
            <p:cNvSpPr/>
            <p:nvPr/>
          </p:nvSpPr>
          <p:spPr>
            <a:xfrm>
              <a:off x="795511" y="2703385"/>
              <a:ext cx="22771" cy="118147"/>
            </a:xfrm>
            <a:custGeom>
              <a:avLst/>
              <a:gdLst/>
              <a:ahLst/>
              <a:cxnLst/>
              <a:rect l="l" t="t" r="r" b="b"/>
              <a:pathLst>
                <a:path w="138" h="716" extrusionOk="0">
                  <a:moveTo>
                    <a:pt x="89" y="1"/>
                  </a:moveTo>
                  <a:cubicBezTo>
                    <a:pt x="59" y="1"/>
                    <a:pt x="39" y="20"/>
                    <a:pt x="39" y="40"/>
                  </a:cubicBezTo>
                  <a:lnTo>
                    <a:pt x="0" y="667"/>
                  </a:lnTo>
                  <a:cubicBezTo>
                    <a:pt x="0" y="696"/>
                    <a:pt x="20" y="716"/>
                    <a:pt x="39" y="716"/>
                  </a:cubicBezTo>
                  <a:cubicBezTo>
                    <a:pt x="59" y="716"/>
                    <a:pt x="69" y="716"/>
                    <a:pt x="79" y="706"/>
                  </a:cubicBezTo>
                  <a:cubicBezTo>
                    <a:pt x="89" y="696"/>
                    <a:pt x="98" y="687"/>
                    <a:pt x="98" y="677"/>
                  </a:cubicBezTo>
                  <a:lnTo>
                    <a:pt x="137" y="49"/>
                  </a:lnTo>
                  <a:cubicBezTo>
                    <a:pt x="137" y="20"/>
                    <a:pt x="118" y="1"/>
                    <a:pt x="8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6"/>
            <p:cNvSpPr/>
            <p:nvPr/>
          </p:nvSpPr>
          <p:spPr>
            <a:xfrm>
              <a:off x="727527" y="2620550"/>
              <a:ext cx="22771" cy="118642"/>
            </a:xfrm>
            <a:custGeom>
              <a:avLst/>
              <a:gdLst/>
              <a:ahLst/>
              <a:cxnLst/>
              <a:rect l="l" t="t" r="r" b="b"/>
              <a:pathLst>
                <a:path w="138" h="719" extrusionOk="0">
                  <a:moveTo>
                    <a:pt x="75" y="0"/>
                  </a:moveTo>
                  <a:cubicBezTo>
                    <a:pt x="53" y="0"/>
                    <a:pt x="40" y="18"/>
                    <a:pt x="40" y="42"/>
                  </a:cubicBezTo>
                  <a:lnTo>
                    <a:pt x="1" y="669"/>
                  </a:lnTo>
                  <a:cubicBezTo>
                    <a:pt x="1" y="699"/>
                    <a:pt x="20" y="718"/>
                    <a:pt x="50" y="718"/>
                  </a:cubicBezTo>
                  <a:cubicBezTo>
                    <a:pt x="59" y="718"/>
                    <a:pt x="70" y="718"/>
                    <a:pt x="79" y="708"/>
                  </a:cubicBezTo>
                  <a:cubicBezTo>
                    <a:pt x="89" y="699"/>
                    <a:pt x="99" y="689"/>
                    <a:pt x="99" y="679"/>
                  </a:cubicBezTo>
                  <a:lnTo>
                    <a:pt x="138" y="52"/>
                  </a:lnTo>
                  <a:cubicBezTo>
                    <a:pt x="138" y="22"/>
                    <a:pt x="118" y="3"/>
                    <a:pt x="89" y="3"/>
                  </a:cubicBezTo>
                  <a:cubicBezTo>
                    <a:pt x="84" y="1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6"/>
            <p:cNvSpPr/>
            <p:nvPr/>
          </p:nvSpPr>
          <p:spPr>
            <a:xfrm>
              <a:off x="753433" y="2851728"/>
              <a:ext cx="105276" cy="27062"/>
            </a:xfrm>
            <a:custGeom>
              <a:avLst/>
              <a:gdLst/>
              <a:ahLst/>
              <a:cxnLst/>
              <a:rect l="l" t="t" r="r" b="b"/>
              <a:pathLst>
                <a:path w="638" h="164" extrusionOk="0">
                  <a:moveTo>
                    <a:pt x="44" y="1"/>
                  </a:moveTo>
                  <a:cubicBezTo>
                    <a:pt x="23" y="1"/>
                    <a:pt x="9" y="18"/>
                    <a:pt x="0" y="43"/>
                  </a:cubicBezTo>
                  <a:cubicBezTo>
                    <a:pt x="0" y="72"/>
                    <a:pt x="20" y="91"/>
                    <a:pt x="40" y="91"/>
                  </a:cubicBezTo>
                  <a:lnTo>
                    <a:pt x="579" y="160"/>
                  </a:lnTo>
                  <a:cubicBezTo>
                    <a:pt x="582" y="163"/>
                    <a:pt x="585" y="164"/>
                    <a:pt x="589" y="164"/>
                  </a:cubicBezTo>
                  <a:cubicBezTo>
                    <a:pt x="599" y="164"/>
                    <a:pt x="611" y="157"/>
                    <a:pt x="618" y="150"/>
                  </a:cubicBezTo>
                  <a:cubicBezTo>
                    <a:pt x="618" y="150"/>
                    <a:pt x="628" y="130"/>
                    <a:pt x="628" y="121"/>
                  </a:cubicBezTo>
                  <a:cubicBezTo>
                    <a:pt x="638" y="91"/>
                    <a:pt x="618" y="72"/>
                    <a:pt x="588" y="62"/>
                  </a:cubicBezTo>
                  <a:lnTo>
                    <a:pt x="59" y="3"/>
                  </a:lnTo>
                  <a:cubicBezTo>
                    <a:pt x="54" y="1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6"/>
            <p:cNvSpPr/>
            <p:nvPr/>
          </p:nvSpPr>
          <p:spPr>
            <a:xfrm>
              <a:off x="671094" y="2750247"/>
              <a:ext cx="105111" cy="27722"/>
            </a:xfrm>
            <a:custGeom>
              <a:avLst/>
              <a:gdLst/>
              <a:ahLst/>
              <a:cxnLst/>
              <a:rect l="l" t="t" r="r" b="b"/>
              <a:pathLst>
                <a:path w="637" h="168" extrusionOk="0">
                  <a:moveTo>
                    <a:pt x="59" y="1"/>
                  </a:moveTo>
                  <a:cubicBezTo>
                    <a:pt x="29" y="1"/>
                    <a:pt x="10" y="20"/>
                    <a:pt x="0" y="50"/>
                  </a:cubicBezTo>
                  <a:cubicBezTo>
                    <a:pt x="0" y="70"/>
                    <a:pt x="20" y="99"/>
                    <a:pt x="49" y="99"/>
                  </a:cubicBezTo>
                  <a:lnTo>
                    <a:pt x="578" y="168"/>
                  </a:lnTo>
                  <a:cubicBezTo>
                    <a:pt x="588" y="168"/>
                    <a:pt x="608" y="168"/>
                    <a:pt x="617" y="157"/>
                  </a:cubicBezTo>
                  <a:cubicBezTo>
                    <a:pt x="627" y="148"/>
                    <a:pt x="627" y="138"/>
                    <a:pt x="627" y="128"/>
                  </a:cubicBezTo>
                  <a:cubicBezTo>
                    <a:pt x="637" y="99"/>
                    <a:pt x="617" y="79"/>
                    <a:pt x="588" y="70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6"/>
            <p:cNvSpPr/>
            <p:nvPr/>
          </p:nvSpPr>
          <p:spPr>
            <a:xfrm>
              <a:off x="1072067" y="2943143"/>
              <a:ext cx="208573" cy="198177"/>
            </a:xfrm>
            <a:custGeom>
              <a:avLst/>
              <a:gdLst/>
              <a:ahLst/>
              <a:cxnLst/>
              <a:rect l="l" t="t" r="r" b="b"/>
              <a:pathLst>
                <a:path w="1264" h="1201" extrusionOk="0">
                  <a:moveTo>
                    <a:pt x="627" y="1"/>
                  </a:moveTo>
                  <a:cubicBezTo>
                    <a:pt x="598" y="1"/>
                    <a:pt x="568" y="3"/>
                    <a:pt x="539" y="7"/>
                  </a:cubicBezTo>
                  <a:cubicBezTo>
                    <a:pt x="421" y="27"/>
                    <a:pt x="323" y="66"/>
                    <a:pt x="245" y="135"/>
                  </a:cubicBezTo>
                  <a:cubicBezTo>
                    <a:pt x="88" y="272"/>
                    <a:pt x="0" y="468"/>
                    <a:pt x="29" y="684"/>
                  </a:cubicBezTo>
                  <a:cubicBezTo>
                    <a:pt x="74" y="987"/>
                    <a:pt x="329" y="1200"/>
                    <a:pt x="625" y="1200"/>
                  </a:cubicBezTo>
                  <a:cubicBezTo>
                    <a:pt x="655" y="1200"/>
                    <a:pt x="685" y="1198"/>
                    <a:pt x="715" y="1194"/>
                  </a:cubicBezTo>
                  <a:cubicBezTo>
                    <a:pt x="1039" y="1144"/>
                    <a:pt x="1264" y="841"/>
                    <a:pt x="1215" y="508"/>
                  </a:cubicBezTo>
                  <a:cubicBezTo>
                    <a:pt x="1171" y="214"/>
                    <a:pt x="916" y="1"/>
                    <a:pt x="62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6"/>
            <p:cNvSpPr/>
            <p:nvPr/>
          </p:nvSpPr>
          <p:spPr>
            <a:xfrm>
              <a:off x="1154406" y="2989016"/>
              <a:ext cx="58414" cy="54288"/>
            </a:xfrm>
            <a:custGeom>
              <a:avLst/>
              <a:gdLst/>
              <a:ahLst/>
              <a:cxnLst/>
              <a:rect l="l" t="t" r="r" b="b"/>
              <a:pathLst>
                <a:path w="354" h="329" extrusionOk="0">
                  <a:moveTo>
                    <a:pt x="181" y="1"/>
                  </a:moveTo>
                  <a:cubicBezTo>
                    <a:pt x="171" y="1"/>
                    <a:pt x="159" y="2"/>
                    <a:pt x="148" y="4"/>
                  </a:cubicBezTo>
                  <a:cubicBezTo>
                    <a:pt x="59" y="14"/>
                    <a:pt x="1" y="102"/>
                    <a:pt x="11" y="190"/>
                  </a:cubicBezTo>
                  <a:cubicBezTo>
                    <a:pt x="29" y="272"/>
                    <a:pt x="98" y="329"/>
                    <a:pt x="178" y="329"/>
                  </a:cubicBezTo>
                  <a:cubicBezTo>
                    <a:pt x="184" y="329"/>
                    <a:pt x="190" y="328"/>
                    <a:pt x="197" y="328"/>
                  </a:cubicBezTo>
                  <a:cubicBezTo>
                    <a:pt x="295" y="317"/>
                    <a:pt x="353" y="230"/>
                    <a:pt x="344" y="141"/>
                  </a:cubicBezTo>
                  <a:cubicBezTo>
                    <a:pt x="327" y="63"/>
                    <a:pt x="263" y="1"/>
                    <a:pt x="18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6"/>
            <p:cNvSpPr/>
            <p:nvPr/>
          </p:nvSpPr>
          <p:spPr>
            <a:xfrm>
              <a:off x="1072067" y="2965420"/>
              <a:ext cx="208573" cy="175901"/>
            </a:xfrm>
            <a:custGeom>
              <a:avLst/>
              <a:gdLst/>
              <a:ahLst/>
              <a:cxnLst/>
              <a:rect l="l" t="t" r="r" b="b"/>
              <a:pathLst>
                <a:path w="1264" h="1066" extrusionOk="0">
                  <a:moveTo>
                    <a:pt x="245" y="0"/>
                  </a:moveTo>
                  <a:cubicBezTo>
                    <a:pt x="88" y="137"/>
                    <a:pt x="0" y="333"/>
                    <a:pt x="29" y="549"/>
                  </a:cubicBezTo>
                  <a:cubicBezTo>
                    <a:pt x="74" y="852"/>
                    <a:pt x="329" y="1065"/>
                    <a:pt x="625" y="1065"/>
                  </a:cubicBezTo>
                  <a:cubicBezTo>
                    <a:pt x="655" y="1065"/>
                    <a:pt x="685" y="1063"/>
                    <a:pt x="715" y="1059"/>
                  </a:cubicBezTo>
                  <a:cubicBezTo>
                    <a:pt x="1039" y="1009"/>
                    <a:pt x="1264" y="706"/>
                    <a:pt x="1215" y="373"/>
                  </a:cubicBezTo>
                  <a:lnTo>
                    <a:pt x="1215" y="373"/>
                  </a:lnTo>
                  <a:cubicBezTo>
                    <a:pt x="1228" y="650"/>
                    <a:pt x="964" y="809"/>
                    <a:pt x="713" y="809"/>
                  </a:cubicBezTo>
                  <a:cubicBezTo>
                    <a:pt x="583" y="809"/>
                    <a:pt x="456" y="766"/>
                    <a:pt x="373" y="676"/>
                  </a:cubicBezTo>
                  <a:cubicBezTo>
                    <a:pt x="147" y="421"/>
                    <a:pt x="245" y="0"/>
                    <a:pt x="24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6"/>
            <p:cNvSpPr/>
            <p:nvPr/>
          </p:nvSpPr>
          <p:spPr>
            <a:xfrm>
              <a:off x="894186" y="2927632"/>
              <a:ext cx="216823" cy="197352"/>
            </a:xfrm>
            <a:custGeom>
              <a:avLst/>
              <a:gdLst/>
              <a:ahLst/>
              <a:cxnLst/>
              <a:rect l="l" t="t" r="r" b="b"/>
              <a:pathLst>
                <a:path w="1314" h="1196" extrusionOk="0">
                  <a:moveTo>
                    <a:pt x="655" y="0"/>
                  </a:moveTo>
                  <a:cubicBezTo>
                    <a:pt x="614" y="0"/>
                    <a:pt x="572" y="5"/>
                    <a:pt x="530" y="14"/>
                  </a:cubicBezTo>
                  <a:cubicBezTo>
                    <a:pt x="206" y="82"/>
                    <a:pt x="0" y="395"/>
                    <a:pt x="69" y="719"/>
                  </a:cubicBezTo>
                  <a:cubicBezTo>
                    <a:pt x="98" y="837"/>
                    <a:pt x="147" y="935"/>
                    <a:pt x="216" y="1013"/>
                  </a:cubicBezTo>
                  <a:cubicBezTo>
                    <a:pt x="331" y="1128"/>
                    <a:pt x="482" y="1195"/>
                    <a:pt x="646" y="1195"/>
                  </a:cubicBezTo>
                  <a:cubicBezTo>
                    <a:pt x="691" y="1195"/>
                    <a:pt x="738" y="1190"/>
                    <a:pt x="784" y="1179"/>
                  </a:cubicBezTo>
                  <a:cubicBezTo>
                    <a:pt x="1107" y="1111"/>
                    <a:pt x="1313" y="798"/>
                    <a:pt x="1245" y="474"/>
                  </a:cubicBezTo>
                  <a:cubicBezTo>
                    <a:pt x="1185" y="193"/>
                    <a:pt x="933" y="0"/>
                    <a:pt x="65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6"/>
            <p:cNvSpPr/>
            <p:nvPr/>
          </p:nvSpPr>
          <p:spPr>
            <a:xfrm>
              <a:off x="945834" y="2992151"/>
              <a:ext cx="60064" cy="54948"/>
            </a:xfrm>
            <a:custGeom>
              <a:avLst/>
              <a:gdLst/>
              <a:ahLst/>
              <a:cxnLst/>
              <a:rect l="l" t="t" r="r" b="b"/>
              <a:pathLst>
                <a:path w="364" h="333" extrusionOk="0">
                  <a:moveTo>
                    <a:pt x="182" y="1"/>
                  </a:moveTo>
                  <a:cubicBezTo>
                    <a:pt x="171" y="1"/>
                    <a:pt x="159" y="2"/>
                    <a:pt x="148" y="4"/>
                  </a:cubicBezTo>
                  <a:cubicBezTo>
                    <a:pt x="60" y="24"/>
                    <a:pt x="1" y="113"/>
                    <a:pt x="21" y="200"/>
                  </a:cubicBezTo>
                  <a:cubicBezTo>
                    <a:pt x="38" y="278"/>
                    <a:pt x="106" y="332"/>
                    <a:pt x="182" y="332"/>
                  </a:cubicBezTo>
                  <a:cubicBezTo>
                    <a:pt x="193" y="332"/>
                    <a:pt x="205" y="331"/>
                    <a:pt x="217" y="328"/>
                  </a:cubicBezTo>
                  <a:cubicBezTo>
                    <a:pt x="304" y="309"/>
                    <a:pt x="363" y="220"/>
                    <a:pt x="344" y="132"/>
                  </a:cubicBezTo>
                  <a:cubicBezTo>
                    <a:pt x="327" y="55"/>
                    <a:pt x="258" y="1"/>
                    <a:pt x="18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6"/>
            <p:cNvSpPr/>
            <p:nvPr/>
          </p:nvSpPr>
          <p:spPr>
            <a:xfrm>
              <a:off x="929663" y="2927632"/>
              <a:ext cx="181346" cy="197352"/>
            </a:xfrm>
            <a:custGeom>
              <a:avLst/>
              <a:gdLst/>
              <a:ahLst/>
              <a:cxnLst/>
              <a:rect l="l" t="t" r="r" b="b"/>
              <a:pathLst>
                <a:path w="1099" h="1196" extrusionOk="0">
                  <a:moveTo>
                    <a:pt x="440" y="0"/>
                  </a:moveTo>
                  <a:cubicBezTo>
                    <a:pt x="399" y="0"/>
                    <a:pt x="357" y="5"/>
                    <a:pt x="315" y="14"/>
                  </a:cubicBezTo>
                  <a:cubicBezTo>
                    <a:pt x="328" y="12"/>
                    <a:pt x="341" y="12"/>
                    <a:pt x="354" y="12"/>
                  </a:cubicBezTo>
                  <a:cubicBezTo>
                    <a:pt x="747" y="12"/>
                    <a:pt x="914" y="580"/>
                    <a:pt x="667" y="827"/>
                  </a:cubicBezTo>
                  <a:cubicBezTo>
                    <a:pt x="508" y="993"/>
                    <a:pt x="260" y="1019"/>
                    <a:pt x="115" y="1019"/>
                  </a:cubicBezTo>
                  <a:cubicBezTo>
                    <a:pt x="46" y="1019"/>
                    <a:pt x="1" y="1013"/>
                    <a:pt x="1" y="1013"/>
                  </a:cubicBezTo>
                  <a:lnTo>
                    <a:pt x="1" y="1013"/>
                  </a:lnTo>
                  <a:cubicBezTo>
                    <a:pt x="116" y="1128"/>
                    <a:pt x="267" y="1195"/>
                    <a:pt x="431" y="1195"/>
                  </a:cubicBezTo>
                  <a:cubicBezTo>
                    <a:pt x="476" y="1195"/>
                    <a:pt x="523" y="1190"/>
                    <a:pt x="569" y="1179"/>
                  </a:cubicBezTo>
                  <a:cubicBezTo>
                    <a:pt x="892" y="1111"/>
                    <a:pt x="1098" y="798"/>
                    <a:pt x="1030" y="474"/>
                  </a:cubicBezTo>
                  <a:cubicBezTo>
                    <a:pt x="970" y="193"/>
                    <a:pt x="718" y="0"/>
                    <a:pt x="44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6"/>
            <p:cNvSpPr/>
            <p:nvPr/>
          </p:nvSpPr>
          <p:spPr>
            <a:xfrm>
              <a:off x="1002433" y="3077296"/>
              <a:ext cx="176561" cy="155109"/>
            </a:xfrm>
            <a:custGeom>
              <a:avLst/>
              <a:gdLst/>
              <a:ahLst/>
              <a:cxnLst/>
              <a:rect l="l" t="t" r="r" b="b"/>
              <a:pathLst>
                <a:path w="1070" h="940" extrusionOk="0">
                  <a:moveTo>
                    <a:pt x="540" y="0"/>
                  </a:moveTo>
                  <a:cubicBezTo>
                    <a:pt x="399" y="0"/>
                    <a:pt x="260" y="64"/>
                    <a:pt x="168" y="185"/>
                  </a:cubicBezTo>
                  <a:cubicBezTo>
                    <a:pt x="1" y="390"/>
                    <a:pt x="40" y="684"/>
                    <a:pt x="246" y="841"/>
                  </a:cubicBezTo>
                  <a:cubicBezTo>
                    <a:pt x="324" y="890"/>
                    <a:pt x="403" y="929"/>
                    <a:pt x="481" y="939"/>
                  </a:cubicBezTo>
                  <a:cubicBezTo>
                    <a:pt x="493" y="940"/>
                    <a:pt x="504" y="940"/>
                    <a:pt x="516" y="940"/>
                  </a:cubicBezTo>
                  <a:cubicBezTo>
                    <a:pt x="662" y="940"/>
                    <a:pt x="812" y="880"/>
                    <a:pt x="912" y="753"/>
                  </a:cubicBezTo>
                  <a:cubicBezTo>
                    <a:pt x="1069" y="547"/>
                    <a:pt x="1030" y="253"/>
                    <a:pt x="824" y="96"/>
                  </a:cubicBezTo>
                  <a:cubicBezTo>
                    <a:pt x="739" y="31"/>
                    <a:pt x="639" y="0"/>
                    <a:pt x="54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6"/>
            <p:cNvSpPr/>
            <p:nvPr/>
          </p:nvSpPr>
          <p:spPr>
            <a:xfrm>
              <a:off x="1047645" y="3142640"/>
              <a:ext cx="48678" cy="42573"/>
            </a:xfrm>
            <a:custGeom>
              <a:avLst/>
              <a:gdLst/>
              <a:ahLst/>
              <a:cxnLst/>
              <a:rect l="l" t="t" r="r" b="b"/>
              <a:pathLst>
                <a:path w="295" h="258" extrusionOk="0">
                  <a:moveTo>
                    <a:pt x="149" y="0"/>
                  </a:moveTo>
                  <a:cubicBezTo>
                    <a:pt x="110" y="0"/>
                    <a:pt x="70" y="18"/>
                    <a:pt x="40" y="53"/>
                  </a:cubicBezTo>
                  <a:cubicBezTo>
                    <a:pt x="1" y="102"/>
                    <a:pt x="11" y="190"/>
                    <a:pt x="70" y="229"/>
                  </a:cubicBezTo>
                  <a:cubicBezTo>
                    <a:pt x="90" y="249"/>
                    <a:pt x="116" y="258"/>
                    <a:pt x="143" y="258"/>
                  </a:cubicBezTo>
                  <a:cubicBezTo>
                    <a:pt x="182" y="258"/>
                    <a:pt x="223" y="239"/>
                    <a:pt x="246" y="210"/>
                  </a:cubicBezTo>
                  <a:cubicBezTo>
                    <a:pt x="295" y="151"/>
                    <a:pt x="275" y="72"/>
                    <a:pt x="227" y="24"/>
                  </a:cubicBezTo>
                  <a:cubicBezTo>
                    <a:pt x="203" y="8"/>
                    <a:pt x="176" y="0"/>
                    <a:pt x="14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6"/>
            <p:cNvSpPr/>
            <p:nvPr/>
          </p:nvSpPr>
          <p:spPr>
            <a:xfrm>
              <a:off x="1029989" y="3077296"/>
              <a:ext cx="149004" cy="155109"/>
            </a:xfrm>
            <a:custGeom>
              <a:avLst/>
              <a:gdLst/>
              <a:ahLst/>
              <a:cxnLst/>
              <a:rect l="l" t="t" r="r" b="b"/>
              <a:pathLst>
                <a:path w="903" h="940" extrusionOk="0">
                  <a:moveTo>
                    <a:pt x="373" y="0"/>
                  </a:moveTo>
                  <a:cubicBezTo>
                    <a:pt x="232" y="0"/>
                    <a:pt x="93" y="64"/>
                    <a:pt x="1" y="185"/>
                  </a:cubicBezTo>
                  <a:cubicBezTo>
                    <a:pt x="63" y="117"/>
                    <a:pt x="141" y="88"/>
                    <a:pt x="220" y="88"/>
                  </a:cubicBezTo>
                  <a:cubicBezTo>
                    <a:pt x="426" y="88"/>
                    <a:pt x="642" y="283"/>
                    <a:pt x="628" y="488"/>
                  </a:cubicBezTo>
                  <a:cubicBezTo>
                    <a:pt x="608" y="753"/>
                    <a:pt x="314" y="939"/>
                    <a:pt x="314" y="939"/>
                  </a:cubicBezTo>
                  <a:cubicBezTo>
                    <a:pt x="326" y="940"/>
                    <a:pt x="337" y="940"/>
                    <a:pt x="349" y="940"/>
                  </a:cubicBezTo>
                  <a:cubicBezTo>
                    <a:pt x="495" y="940"/>
                    <a:pt x="645" y="880"/>
                    <a:pt x="745" y="753"/>
                  </a:cubicBezTo>
                  <a:cubicBezTo>
                    <a:pt x="902" y="547"/>
                    <a:pt x="863" y="253"/>
                    <a:pt x="657" y="96"/>
                  </a:cubicBezTo>
                  <a:cubicBezTo>
                    <a:pt x="572" y="31"/>
                    <a:pt x="472" y="0"/>
                    <a:pt x="37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6"/>
            <p:cNvSpPr/>
            <p:nvPr/>
          </p:nvSpPr>
          <p:spPr>
            <a:xfrm>
              <a:off x="5704543" y="1662175"/>
              <a:ext cx="739245" cy="478694"/>
            </a:xfrm>
            <a:custGeom>
              <a:avLst/>
              <a:gdLst/>
              <a:ahLst/>
              <a:cxnLst/>
              <a:rect l="l" t="t" r="r" b="b"/>
              <a:pathLst>
                <a:path w="4480" h="2901" extrusionOk="0">
                  <a:moveTo>
                    <a:pt x="1235" y="0"/>
                  </a:moveTo>
                  <a:cubicBezTo>
                    <a:pt x="1235" y="0"/>
                    <a:pt x="1102" y="686"/>
                    <a:pt x="303" y="686"/>
                  </a:cubicBezTo>
                  <a:cubicBezTo>
                    <a:pt x="211" y="686"/>
                    <a:pt x="111" y="676"/>
                    <a:pt x="1" y="656"/>
                  </a:cubicBezTo>
                  <a:lnTo>
                    <a:pt x="1" y="656"/>
                  </a:lnTo>
                  <a:cubicBezTo>
                    <a:pt x="971" y="1137"/>
                    <a:pt x="599" y="1930"/>
                    <a:pt x="599" y="1930"/>
                  </a:cubicBezTo>
                  <a:cubicBezTo>
                    <a:pt x="814" y="1874"/>
                    <a:pt x="989" y="1851"/>
                    <a:pt x="1131" y="1851"/>
                  </a:cubicBezTo>
                  <a:cubicBezTo>
                    <a:pt x="1889" y="1851"/>
                    <a:pt x="1716" y="2518"/>
                    <a:pt x="1716" y="2518"/>
                  </a:cubicBezTo>
                  <a:cubicBezTo>
                    <a:pt x="1913" y="2408"/>
                    <a:pt x="2095" y="2365"/>
                    <a:pt x="2260" y="2365"/>
                  </a:cubicBezTo>
                  <a:cubicBezTo>
                    <a:pt x="2842" y="2365"/>
                    <a:pt x="3205" y="2901"/>
                    <a:pt x="3205" y="2901"/>
                  </a:cubicBezTo>
                  <a:cubicBezTo>
                    <a:pt x="3401" y="2509"/>
                    <a:pt x="3754" y="2430"/>
                    <a:pt x="3999" y="2430"/>
                  </a:cubicBezTo>
                  <a:cubicBezTo>
                    <a:pt x="4185" y="2430"/>
                    <a:pt x="4342" y="2332"/>
                    <a:pt x="4410" y="2176"/>
                  </a:cubicBezTo>
                  <a:cubicBezTo>
                    <a:pt x="4420" y="2156"/>
                    <a:pt x="4430" y="2146"/>
                    <a:pt x="4430" y="2126"/>
                  </a:cubicBezTo>
                  <a:cubicBezTo>
                    <a:pt x="4440" y="2107"/>
                    <a:pt x="4440" y="2097"/>
                    <a:pt x="4449" y="2078"/>
                  </a:cubicBezTo>
                  <a:cubicBezTo>
                    <a:pt x="4479" y="1911"/>
                    <a:pt x="4410" y="1734"/>
                    <a:pt x="4273" y="1627"/>
                  </a:cubicBezTo>
                  <a:cubicBezTo>
                    <a:pt x="4068" y="1479"/>
                    <a:pt x="3833" y="1205"/>
                    <a:pt x="3911" y="774"/>
                  </a:cubicBezTo>
                  <a:lnTo>
                    <a:pt x="3911" y="774"/>
                  </a:lnTo>
                  <a:cubicBezTo>
                    <a:pt x="3911" y="774"/>
                    <a:pt x="3729" y="836"/>
                    <a:pt x="3488" y="836"/>
                  </a:cubicBezTo>
                  <a:cubicBezTo>
                    <a:pt x="3162" y="836"/>
                    <a:pt x="2727" y="722"/>
                    <a:pt x="2490" y="186"/>
                  </a:cubicBezTo>
                  <a:cubicBezTo>
                    <a:pt x="2490" y="186"/>
                    <a:pt x="2349" y="537"/>
                    <a:pt x="2026" y="537"/>
                  </a:cubicBezTo>
                  <a:cubicBezTo>
                    <a:pt x="1832" y="537"/>
                    <a:pt x="1571" y="409"/>
                    <a:pt x="123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6"/>
            <p:cNvSpPr/>
            <p:nvPr/>
          </p:nvSpPr>
          <p:spPr>
            <a:xfrm>
              <a:off x="5909979" y="1833455"/>
              <a:ext cx="528857" cy="187781"/>
            </a:xfrm>
            <a:custGeom>
              <a:avLst/>
              <a:gdLst/>
              <a:ahLst/>
              <a:cxnLst/>
              <a:rect l="l" t="t" r="r" b="b"/>
              <a:pathLst>
                <a:path w="3205" h="1138" extrusionOk="0">
                  <a:moveTo>
                    <a:pt x="69" y="1"/>
                  </a:moveTo>
                  <a:cubicBezTo>
                    <a:pt x="49" y="1"/>
                    <a:pt x="20" y="10"/>
                    <a:pt x="10" y="40"/>
                  </a:cubicBezTo>
                  <a:cubicBezTo>
                    <a:pt x="1" y="60"/>
                    <a:pt x="20" y="89"/>
                    <a:pt x="40" y="99"/>
                  </a:cubicBezTo>
                  <a:lnTo>
                    <a:pt x="3165" y="1138"/>
                  </a:lnTo>
                  <a:cubicBezTo>
                    <a:pt x="3175" y="1118"/>
                    <a:pt x="3185" y="1108"/>
                    <a:pt x="3185" y="1088"/>
                  </a:cubicBezTo>
                  <a:cubicBezTo>
                    <a:pt x="3195" y="1069"/>
                    <a:pt x="3195" y="1059"/>
                    <a:pt x="3204" y="1040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6"/>
            <p:cNvSpPr/>
            <p:nvPr/>
          </p:nvSpPr>
          <p:spPr>
            <a:xfrm>
              <a:off x="6217227" y="1968762"/>
              <a:ext cx="118147" cy="66004"/>
            </a:xfrm>
            <a:custGeom>
              <a:avLst/>
              <a:gdLst/>
              <a:ahLst/>
              <a:cxnLst/>
              <a:rect l="l" t="t" r="r" b="b"/>
              <a:pathLst>
                <a:path w="716" h="400" extrusionOk="0">
                  <a:moveTo>
                    <a:pt x="663" y="0"/>
                  </a:moveTo>
                  <a:cubicBezTo>
                    <a:pt x="658" y="0"/>
                    <a:pt x="652" y="1"/>
                    <a:pt x="647" y="4"/>
                  </a:cubicBezTo>
                  <a:lnTo>
                    <a:pt x="29" y="307"/>
                  </a:lnTo>
                  <a:cubicBezTo>
                    <a:pt x="10" y="318"/>
                    <a:pt x="0" y="347"/>
                    <a:pt x="10" y="366"/>
                  </a:cubicBezTo>
                  <a:cubicBezTo>
                    <a:pt x="17" y="389"/>
                    <a:pt x="36" y="399"/>
                    <a:pt x="53" y="399"/>
                  </a:cubicBezTo>
                  <a:cubicBezTo>
                    <a:pt x="58" y="399"/>
                    <a:pt x="64" y="398"/>
                    <a:pt x="69" y="396"/>
                  </a:cubicBezTo>
                  <a:lnTo>
                    <a:pt x="686" y="92"/>
                  </a:lnTo>
                  <a:cubicBezTo>
                    <a:pt x="696" y="92"/>
                    <a:pt x="706" y="82"/>
                    <a:pt x="715" y="63"/>
                  </a:cubicBezTo>
                  <a:lnTo>
                    <a:pt x="715" y="33"/>
                  </a:lnTo>
                  <a:cubicBezTo>
                    <a:pt x="701" y="11"/>
                    <a:pt x="681" y="0"/>
                    <a:pt x="663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6"/>
            <p:cNvSpPr/>
            <p:nvPr/>
          </p:nvSpPr>
          <p:spPr>
            <a:xfrm>
              <a:off x="6087860" y="1926685"/>
              <a:ext cx="119797" cy="64354"/>
            </a:xfrm>
            <a:custGeom>
              <a:avLst/>
              <a:gdLst/>
              <a:ahLst/>
              <a:cxnLst/>
              <a:rect l="l" t="t" r="r" b="b"/>
              <a:pathLst>
                <a:path w="726" h="390" extrusionOk="0">
                  <a:moveTo>
                    <a:pt x="670" y="0"/>
                  </a:moveTo>
                  <a:cubicBezTo>
                    <a:pt x="663" y="0"/>
                    <a:pt x="655" y="1"/>
                    <a:pt x="647" y="4"/>
                  </a:cubicBezTo>
                  <a:lnTo>
                    <a:pt x="40" y="298"/>
                  </a:lnTo>
                  <a:cubicBezTo>
                    <a:pt x="10" y="308"/>
                    <a:pt x="0" y="337"/>
                    <a:pt x="10" y="366"/>
                  </a:cubicBezTo>
                  <a:cubicBezTo>
                    <a:pt x="24" y="381"/>
                    <a:pt x="44" y="390"/>
                    <a:pt x="61" y="390"/>
                  </a:cubicBezTo>
                  <a:cubicBezTo>
                    <a:pt x="68" y="390"/>
                    <a:pt x="74" y="389"/>
                    <a:pt x="79" y="386"/>
                  </a:cubicBezTo>
                  <a:lnTo>
                    <a:pt x="696" y="92"/>
                  </a:lnTo>
                  <a:cubicBezTo>
                    <a:pt x="706" y="83"/>
                    <a:pt x="715" y="72"/>
                    <a:pt x="715" y="63"/>
                  </a:cubicBezTo>
                  <a:cubicBezTo>
                    <a:pt x="726" y="53"/>
                    <a:pt x="726" y="33"/>
                    <a:pt x="715" y="24"/>
                  </a:cubicBezTo>
                  <a:cubicBezTo>
                    <a:pt x="709" y="9"/>
                    <a:pt x="691" y="0"/>
                    <a:pt x="670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6"/>
            <p:cNvSpPr/>
            <p:nvPr/>
          </p:nvSpPr>
          <p:spPr>
            <a:xfrm>
              <a:off x="6228448" y="1866787"/>
              <a:ext cx="64849" cy="104451"/>
            </a:xfrm>
            <a:custGeom>
              <a:avLst/>
              <a:gdLst/>
              <a:ahLst/>
              <a:cxnLst/>
              <a:rect l="l" t="t" r="r" b="b"/>
              <a:pathLst>
                <a:path w="393" h="633" extrusionOk="0">
                  <a:moveTo>
                    <a:pt x="57" y="1"/>
                  </a:moveTo>
                  <a:cubicBezTo>
                    <a:pt x="51" y="1"/>
                    <a:pt x="45" y="2"/>
                    <a:pt x="40" y="4"/>
                  </a:cubicBezTo>
                  <a:cubicBezTo>
                    <a:pt x="11" y="14"/>
                    <a:pt x="1" y="43"/>
                    <a:pt x="20" y="73"/>
                  </a:cubicBezTo>
                  <a:lnTo>
                    <a:pt x="295" y="602"/>
                  </a:lnTo>
                  <a:cubicBezTo>
                    <a:pt x="301" y="621"/>
                    <a:pt x="316" y="632"/>
                    <a:pt x="333" y="632"/>
                  </a:cubicBezTo>
                  <a:cubicBezTo>
                    <a:pt x="343" y="632"/>
                    <a:pt x="353" y="629"/>
                    <a:pt x="364" y="622"/>
                  </a:cubicBezTo>
                  <a:cubicBezTo>
                    <a:pt x="373" y="622"/>
                    <a:pt x="383" y="612"/>
                    <a:pt x="383" y="602"/>
                  </a:cubicBezTo>
                  <a:cubicBezTo>
                    <a:pt x="393" y="583"/>
                    <a:pt x="393" y="573"/>
                    <a:pt x="383" y="563"/>
                  </a:cubicBezTo>
                  <a:lnTo>
                    <a:pt x="109" y="24"/>
                  </a:lnTo>
                  <a:cubicBezTo>
                    <a:pt x="94" y="9"/>
                    <a:pt x="75" y="1"/>
                    <a:pt x="5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6"/>
            <p:cNvSpPr/>
            <p:nvPr/>
          </p:nvSpPr>
          <p:spPr>
            <a:xfrm>
              <a:off x="5979448" y="1887908"/>
              <a:ext cx="111877" cy="59569"/>
            </a:xfrm>
            <a:custGeom>
              <a:avLst/>
              <a:gdLst/>
              <a:ahLst/>
              <a:cxnLst/>
              <a:rect l="l" t="t" r="r" b="b"/>
              <a:pathLst>
                <a:path w="678" h="361" extrusionOk="0">
                  <a:moveTo>
                    <a:pt x="624" y="0"/>
                  </a:moveTo>
                  <a:cubicBezTo>
                    <a:pt x="619" y="0"/>
                    <a:pt x="613" y="1"/>
                    <a:pt x="608" y="4"/>
                  </a:cubicBezTo>
                  <a:lnTo>
                    <a:pt x="40" y="268"/>
                  </a:lnTo>
                  <a:cubicBezTo>
                    <a:pt x="11" y="278"/>
                    <a:pt x="0" y="307"/>
                    <a:pt x="11" y="327"/>
                  </a:cubicBezTo>
                  <a:cubicBezTo>
                    <a:pt x="18" y="349"/>
                    <a:pt x="36" y="360"/>
                    <a:pt x="58" y="360"/>
                  </a:cubicBezTo>
                  <a:cubicBezTo>
                    <a:pt x="64" y="360"/>
                    <a:pt x="72" y="359"/>
                    <a:pt x="79" y="357"/>
                  </a:cubicBezTo>
                  <a:lnTo>
                    <a:pt x="647" y="92"/>
                  </a:lnTo>
                  <a:cubicBezTo>
                    <a:pt x="657" y="92"/>
                    <a:pt x="667" y="82"/>
                    <a:pt x="677" y="63"/>
                  </a:cubicBezTo>
                  <a:cubicBezTo>
                    <a:pt x="677" y="53"/>
                    <a:pt x="677" y="43"/>
                    <a:pt x="667" y="33"/>
                  </a:cubicBezTo>
                  <a:cubicBezTo>
                    <a:pt x="660" y="11"/>
                    <a:pt x="641" y="0"/>
                    <a:pt x="62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6"/>
            <p:cNvSpPr/>
            <p:nvPr/>
          </p:nvSpPr>
          <p:spPr>
            <a:xfrm>
              <a:off x="5879123" y="1853916"/>
              <a:ext cx="110227" cy="59569"/>
            </a:xfrm>
            <a:custGeom>
              <a:avLst/>
              <a:gdLst/>
              <a:ahLst/>
              <a:cxnLst/>
              <a:rect l="l" t="t" r="r" b="b"/>
              <a:pathLst>
                <a:path w="668" h="361" extrusionOk="0">
                  <a:moveTo>
                    <a:pt x="620" y="0"/>
                  </a:moveTo>
                  <a:cubicBezTo>
                    <a:pt x="613" y="0"/>
                    <a:pt x="606" y="1"/>
                    <a:pt x="599" y="4"/>
                  </a:cubicBezTo>
                  <a:lnTo>
                    <a:pt x="31" y="269"/>
                  </a:lnTo>
                  <a:cubicBezTo>
                    <a:pt x="11" y="278"/>
                    <a:pt x="1" y="308"/>
                    <a:pt x="11" y="328"/>
                  </a:cubicBezTo>
                  <a:cubicBezTo>
                    <a:pt x="18" y="349"/>
                    <a:pt x="37" y="360"/>
                    <a:pt x="54" y="360"/>
                  </a:cubicBezTo>
                  <a:cubicBezTo>
                    <a:pt x="59" y="360"/>
                    <a:pt x="65" y="359"/>
                    <a:pt x="70" y="357"/>
                  </a:cubicBezTo>
                  <a:lnTo>
                    <a:pt x="638" y="92"/>
                  </a:lnTo>
                  <a:cubicBezTo>
                    <a:pt x="658" y="92"/>
                    <a:pt x="667" y="82"/>
                    <a:pt x="667" y="63"/>
                  </a:cubicBezTo>
                  <a:lnTo>
                    <a:pt x="667" y="34"/>
                  </a:lnTo>
                  <a:cubicBezTo>
                    <a:pt x="660" y="11"/>
                    <a:pt x="642" y="0"/>
                    <a:pt x="620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6"/>
            <p:cNvSpPr/>
            <p:nvPr/>
          </p:nvSpPr>
          <p:spPr>
            <a:xfrm>
              <a:off x="6100730" y="1832795"/>
              <a:ext cx="59899" cy="94716"/>
            </a:xfrm>
            <a:custGeom>
              <a:avLst/>
              <a:gdLst/>
              <a:ahLst/>
              <a:cxnLst/>
              <a:rect l="l" t="t" r="r" b="b"/>
              <a:pathLst>
                <a:path w="363" h="574" extrusionOk="0">
                  <a:moveTo>
                    <a:pt x="57" y="1"/>
                  </a:moveTo>
                  <a:cubicBezTo>
                    <a:pt x="51" y="1"/>
                    <a:pt x="45" y="2"/>
                    <a:pt x="40" y="5"/>
                  </a:cubicBezTo>
                  <a:cubicBezTo>
                    <a:pt x="10" y="24"/>
                    <a:pt x="1" y="53"/>
                    <a:pt x="20" y="73"/>
                  </a:cubicBezTo>
                  <a:lnTo>
                    <a:pt x="275" y="543"/>
                  </a:lnTo>
                  <a:cubicBezTo>
                    <a:pt x="281" y="563"/>
                    <a:pt x="296" y="573"/>
                    <a:pt x="311" y="573"/>
                  </a:cubicBezTo>
                  <a:cubicBezTo>
                    <a:pt x="319" y="573"/>
                    <a:pt x="327" y="570"/>
                    <a:pt x="334" y="563"/>
                  </a:cubicBezTo>
                  <a:cubicBezTo>
                    <a:pt x="343" y="563"/>
                    <a:pt x="354" y="554"/>
                    <a:pt x="363" y="543"/>
                  </a:cubicBezTo>
                  <a:cubicBezTo>
                    <a:pt x="363" y="524"/>
                    <a:pt x="363" y="514"/>
                    <a:pt x="354" y="504"/>
                  </a:cubicBezTo>
                  <a:lnTo>
                    <a:pt x="99" y="24"/>
                  </a:lnTo>
                  <a:cubicBezTo>
                    <a:pt x="91" y="10"/>
                    <a:pt x="74" y="1"/>
                    <a:pt x="5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6"/>
            <p:cNvSpPr/>
            <p:nvPr/>
          </p:nvSpPr>
          <p:spPr>
            <a:xfrm>
              <a:off x="5977963" y="1792367"/>
              <a:ext cx="59899" cy="93726"/>
            </a:xfrm>
            <a:custGeom>
              <a:avLst/>
              <a:gdLst/>
              <a:ahLst/>
              <a:cxnLst/>
              <a:rect l="l" t="t" r="r" b="b"/>
              <a:pathLst>
                <a:path w="363" h="568" extrusionOk="0">
                  <a:moveTo>
                    <a:pt x="52" y="1"/>
                  </a:moveTo>
                  <a:cubicBezTo>
                    <a:pt x="45" y="1"/>
                    <a:pt x="37" y="2"/>
                    <a:pt x="29" y="4"/>
                  </a:cubicBezTo>
                  <a:cubicBezTo>
                    <a:pt x="9" y="15"/>
                    <a:pt x="0" y="44"/>
                    <a:pt x="9" y="73"/>
                  </a:cubicBezTo>
                  <a:lnTo>
                    <a:pt x="264" y="544"/>
                  </a:lnTo>
                  <a:cubicBezTo>
                    <a:pt x="272" y="558"/>
                    <a:pt x="289" y="567"/>
                    <a:pt x="310" y="567"/>
                  </a:cubicBezTo>
                  <a:cubicBezTo>
                    <a:pt x="317" y="567"/>
                    <a:pt x="325" y="566"/>
                    <a:pt x="333" y="563"/>
                  </a:cubicBezTo>
                  <a:cubicBezTo>
                    <a:pt x="343" y="553"/>
                    <a:pt x="353" y="544"/>
                    <a:pt x="353" y="534"/>
                  </a:cubicBezTo>
                  <a:cubicBezTo>
                    <a:pt x="362" y="524"/>
                    <a:pt x="362" y="514"/>
                    <a:pt x="353" y="494"/>
                  </a:cubicBezTo>
                  <a:lnTo>
                    <a:pt x="98" y="24"/>
                  </a:lnTo>
                  <a:cubicBezTo>
                    <a:pt x="91" y="10"/>
                    <a:pt x="73" y="1"/>
                    <a:pt x="52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6"/>
            <p:cNvSpPr/>
            <p:nvPr/>
          </p:nvSpPr>
          <p:spPr>
            <a:xfrm>
              <a:off x="6344944" y="1193218"/>
              <a:ext cx="412525" cy="764821"/>
            </a:xfrm>
            <a:custGeom>
              <a:avLst/>
              <a:gdLst/>
              <a:ahLst/>
              <a:cxnLst/>
              <a:rect l="l" t="t" r="r" b="b"/>
              <a:pathLst>
                <a:path w="2500" h="4635" extrusionOk="0">
                  <a:moveTo>
                    <a:pt x="1519" y="0"/>
                  </a:moveTo>
                  <a:cubicBezTo>
                    <a:pt x="1320" y="754"/>
                    <a:pt x="821" y="858"/>
                    <a:pt x="563" y="858"/>
                  </a:cubicBezTo>
                  <a:cubicBezTo>
                    <a:pt x="466" y="858"/>
                    <a:pt x="402" y="843"/>
                    <a:pt x="402" y="843"/>
                  </a:cubicBezTo>
                  <a:lnTo>
                    <a:pt x="402" y="843"/>
                  </a:lnTo>
                  <a:cubicBezTo>
                    <a:pt x="985" y="2016"/>
                    <a:pt x="189" y="2058"/>
                    <a:pt x="73" y="2058"/>
                  </a:cubicBezTo>
                  <a:cubicBezTo>
                    <a:pt x="64" y="2058"/>
                    <a:pt x="59" y="2058"/>
                    <a:pt x="59" y="2058"/>
                  </a:cubicBezTo>
                  <a:lnTo>
                    <a:pt x="59" y="2058"/>
                  </a:lnTo>
                  <a:cubicBezTo>
                    <a:pt x="735" y="2822"/>
                    <a:pt x="0" y="3596"/>
                    <a:pt x="0" y="3596"/>
                  </a:cubicBezTo>
                  <a:cubicBezTo>
                    <a:pt x="431" y="3714"/>
                    <a:pt x="579" y="4038"/>
                    <a:pt x="627" y="4282"/>
                  </a:cubicBezTo>
                  <a:cubicBezTo>
                    <a:pt x="657" y="4459"/>
                    <a:pt x="794" y="4596"/>
                    <a:pt x="960" y="4626"/>
                  </a:cubicBezTo>
                  <a:cubicBezTo>
                    <a:pt x="980" y="4635"/>
                    <a:pt x="1000" y="4635"/>
                    <a:pt x="1010" y="4635"/>
                  </a:cubicBezTo>
                  <a:lnTo>
                    <a:pt x="1058" y="4635"/>
                  </a:lnTo>
                  <a:cubicBezTo>
                    <a:pt x="1235" y="4635"/>
                    <a:pt x="1402" y="4537"/>
                    <a:pt x="1470" y="4371"/>
                  </a:cubicBezTo>
                  <a:cubicBezTo>
                    <a:pt x="1568" y="4145"/>
                    <a:pt x="1784" y="3861"/>
                    <a:pt x="2234" y="3842"/>
                  </a:cubicBezTo>
                  <a:cubicBezTo>
                    <a:pt x="2234" y="3842"/>
                    <a:pt x="1676" y="2930"/>
                    <a:pt x="2499" y="2322"/>
                  </a:cubicBezTo>
                  <a:cubicBezTo>
                    <a:pt x="2499" y="2322"/>
                    <a:pt x="1548" y="2156"/>
                    <a:pt x="2421" y="1068"/>
                  </a:cubicBezTo>
                  <a:lnTo>
                    <a:pt x="2421" y="1068"/>
                  </a:lnTo>
                  <a:cubicBezTo>
                    <a:pt x="2421" y="1068"/>
                    <a:pt x="2421" y="1068"/>
                    <a:pt x="2420" y="1068"/>
                  </a:cubicBezTo>
                  <a:cubicBezTo>
                    <a:pt x="2389" y="1068"/>
                    <a:pt x="1558" y="1058"/>
                    <a:pt x="151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6"/>
            <p:cNvSpPr/>
            <p:nvPr/>
          </p:nvSpPr>
          <p:spPr>
            <a:xfrm>
              <a:off x="6503353" y="1409380"/>
              <a:ext cx="76235" cy="548658"/>
            </a:xfrm>
            <a:custGeom>
              <a:avLst/>
              <a:gdLst/>
              <a:ahLst/>
              <a:cxnLst/>
              <a:rect l="l" t="t" r="r" b="b"/>
              <a:pathLst>
                <a:path w="462" h="3325" extrusionOk="0">
                  <a:moveTo>
                    <a:pt x="397" y="1"/>
                  </a:moveTo>
                  <a:cubicBezTo>
                    <a:pt x="377" y="1"/>
                    <a:pt x="363" y="18"/>
                    <a:pt x="363" y="43"/>
                  </a:cubicBezTo>
                  <a:lnTo>
                    <a:pt x="0" y="3316"/>
                  </a:lnTo>
                  <a:cubicBezTo>
                    <a:pt x="20" y="3325"/>
                    <a:pt x="40" y="3325"/>
                    <a:pt x="50" y="3325"/>
                  </a:cubicBezTo>
                  <a:lnTo>
                    <a:pt x="98" y="3325"/>
                  </a:lnTo>
                  <a:lnTo>
                    <a:pt x="461" y="52"/>
                  </a:lnTo>
                  <a:cubicBezTo>
                    <a:pt x="461" y="23"/>
                    <a:pt x="442" y="3"/>
                    <a:pt x="412" y="3"/>
                  </a:cubicBezTo>
                  <a:cubicBezTo>
                    <a:pt x="407" y="2"/>
                    <a:pt x="402" y="1"/>
                    <a:pt x="39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6"/>
            <p:cNvSpPr/>
            <p:nvPr/>
          </p:nvSpPr>
          <p:spPr>
            <a:xfrm>
              <a:off x="6446755" y="1747650"/>
              <a:ext cx="87455" cy="105441"/>
            </a:xfrm>
            <a:custGeom>
              <a:avLst/>
              <a:gdLst/>
              <a:ahLst/>
              <a:cxnLst/>
              <a:rect l="l" t="t" r="r" b="b"/>
              <a:pathLst>
                <a:path w="530" h="639" extrusionOk="0">
                  <a:moveTo>
                    <a:pt x="46" y="0"/>
                  </a:moveTo>
                  <a:cubicBezTo>
                    <a:pt x="37" y="0"/>
                    <a:pt x="28" y="4"/>
                    <a:pt x="20" y="11"/>
                  </a:cubicBezTo>
                  <a:cubicBezTo>
                    <a:pt x="1" y="31"/>
                    <a:pt x="1" y="60"/>
                    <a:pt x="10" y="79"/>
                  </a:cubicBezTo>
                  <a:lnTo>
                    <a:pt x="432" y="619"/>
                  </a:lnTo>
                  <a:cubicBezTo>
                    <a:pt x="441" y="628"/>
                    <a:pt x="452" y="638"/>
                    <a:pt x="471" y="638"/>
                  </a:cubicBezTo>
                  <a:cubicBezTo>
                    <a:pt x="481" y="638"/>
                    <a:pt x="491" y="638"/>
                    <a:pt x="500" y="628"/>
                  </a:cubicBezTo>
                  <a:cubicBezTo>
                    <a:pt x="520" y="609"/>
                    <a:pt x="530" y="580"/>
                    <a:pt x="510" y="560"/>
                  </a:cubicBezTo>
                  <a:lnTo>
                    <a:pt x="89" y="21"/>
                  </a:lnTo>
                  <a:cubicBezTo>
                    <a:pt x="77" y="9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6"/>
            <p:cNvSpPr/>
            <p:nvPr/>
          </p:nvSpPr>
          <p:spPr>
            <a:xfrm>
              <a:off x="6461276" y="1612672"/>
              <a:ext cx="87455" cy="105276"/>
            </a:xfrm>
            <a:custGeom>
              <a:avLst/>
              <a:gdLst/>
              <a:ahLst/>
              <a:cxnLst/>
              <a:rect l="l" t="t" r="r" b="b"/>
              <a:pathLst>
                <a:path w="530" h="638" extrusionOk="0">
                  <a:moveTo>
                    <a:pt x="55" y="1"/>
                  </a:moveTo>
                  <a:cubicBezTo>
                    <a:pt x="42" y="1"/>
                    <a:pt x="30" y="6"/>
                    <a:pt x="20" y="16"/>
                  </a:cubicBezTo>
                  <a:cubicBezTo>
                    <a:pt x="1" y="26"/>
                    <a:pt x="1" y="55"/>
                    <a:pt x="11" y="85"/>
                  </a:cubicBezTo>
                  <a:lnTo>
                    <a:pt x="432" y="623"/>
                  </a:lnTo>
                  <a:cubicBezTo>
                    <a:pt x="442" y="633"/>
                    <a:pt x="451" y="633"/>
                    <a:pt x="471" y="633"/>
                  </a:cubicBezTo>
                  <a:cubicBezTo>
                    <a:pt x="474" y="636"/>
                    <a:pt x="477" y="637"/>
                    <a:pt x="480" y="637"/>
                  </a:cubicBezTo>
                  <a:cubicBezTo>
                    <a:pt x="487" y="637"/>
                    <a:pt x="494" y="630"/>
                    <a:pt x="501" y="623"/>
                  </a:cubicBezTo>
                  <a:cubicBezTo>
                    <a:pt x="520" y="614"/>
                    <a:pt x="530" y="584"/>
                    <a:pt x="510" y="555"/>
                  </a:cubicBezTo>
                  <a:lnTo>
                    <a:pt x="89" y="16"/>
                  </a:lnTo>
                  <a:cubicBezTo>
                    <a:pt x="79" y="6"/>
                    <a:pt x="67" y="1"/>
                    <a:pt x="5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6"/>
            <p:cNvSpPr/>
            <p:nvPr/>
          </p:nvSpPr>
          <p:spPr>
            <a:xfrm>
              <a:off x="6519524" y="1727519"/>
              <a:ext cx="95541" cy="80360"/>
            </a:xfrm>
            <a:custGeom>
              <a:avLst/>
              <a:gdLst/>
              <a:ahLst/>
              <a:cxnLst/>
              <a:rect l="l" t="t" r="r" b="b"/>
              <a:pathLst>
                <a:path w="579" h="487" extrusionOk="0">
                  <a:moveTo>
                    <a:pt x="528" y="1"/>
                  </a:moveTo>
                  <a:cubicBezTo>
                    <a:pt x="515" y="1"/>
                    <a:pt x="500" y="6"/>
                    <a:pt x="490" y="16"/>
                  </a:cubicBezTo>
                  <a:lnTo>
                    <a:pt x="30" y="397"/>
                  </a:lnTo>
                  <a:cubicBezTo>
                    <a:pt x="11" y="417"/>
                    <a:pt x="0" y="447"/>
                    <a:pt x="20" y="466"/>
                  </a:cubicBezTo>
                  <a:cubicBezTo>
                    <a:pt x="30" y="476"/>
                    <a:pt x="40" y="486"/>
                    <a:pt x="59" y="486"/>
                  </a:cubicBezTo>
                  <a:cubicBezTo>
                    <a:pt x="69" y="486"/>
                    <a:pt x="79" y="486"/>
                    <a:pt x="89" y="476"/>
                  </a:cubicBezTo>
                  <a:lnTo>
                    <a:pt x="559" y="94"/>
                  </a:lnTo>
                  <a:cubicBezTo>
                    <a:pt x="579" y="74"/>
                    <a:pt x="579" y="45"/>
                    <a:pt x="559" y="16"/>
                  </a:cubicBezTo>
                  <a:cubicBezTo>
                    <a:pt x="554" y="6"/>
                    <a:pt x="542" y="1"/>
                    <a:pt x="52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6"/>
            <p:cNvSpPr/>
            <p:nvPr/>
          </p:nvSpPr>
          <p:spPr>
            <a:xfrm>
              <a:off x="6480747" y="1497660"/>
              <a:ext cx="81020" cy="99006"/>
            </a:xfrm>
            <a:custGeom>
              <a:avLst/>
              <a:gdLst/>
              <a:ahLst/>
              <a:cxnLst/>
              <a:rect l="l" t="t" r="r" b="b"/>
              <a:pathLst>
                <a:path w="491" h="600" extrusionOk="0">
                  <a:moveTo>
                    <a:pt x="58" y="1"/>
                  </a:moveTo>
                  <a:cubicBezTo>
                    <a:pt x="48" y="1"/>
                    <a:pt x="38" y="3"/>
                    <a:pt x="30" y="7"/>
                  </a:cubicBezTo>
                  <a:cubicBezTo>
                    <a:pt x="10" y="27"/>
                    <a:pt x="0" y="56"/>
                    <a:pt x="20" y="76"/>
                  </a:cubicBezTo>
                  <a:lnTo>
                    <a:pt x="392" y="575"/>
                  </a:lnTo>
                  <a:cubicBezTo>
                    <a:pt x="402" y="595"/>
                    <a:pt x="412" y="595"/>
                    <a:pt x="431" y="595"/>
                  </a:cubicBezTo>
                  <a:cubicBezTo>
                    <a:pt x="434" y="598"/>
                    <a:pt x="437" y="599"/>
                    <a:pt x="440" y="599"/>
                  </a:cubicBezTo>
                  <a:cubicBezTo>
                    <a:pt x="447" y="599"/>
                    <a:pt x="454" y="592"/>
                    <a:pt x="461" y="586"/>
                  </a:cubicBezTo>
                  <a:cubicBezTo>
                    <a:pt x="481" y="575"/>
                    <a:pt x="490" y="546"/>
                    <a:pt x="471" y="517"/>
                  </a:cubicBezTo>
                  <a:lnTo>
                    <a:pt x="98" y="17"/>
                  </a:lnTo>
                  <a:cubicBezTo>
                    <a:pt x="87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6"/>
            <p:cNvSpPr/>
            <p:nvPr/>
          </p:nvSpPr>
          <p:spPr>
            <a:xfrm>
              <a:off x="6493618" y="1391394"/>
              <a:ext cx="79535" cy="99501"/>
            </a:xfrm>
            <a:custGeom>
              <a:avLst/>
              <a:gdLst/>
              <a:ahLst/>
              <a:cxnLst/>
              <a:rect l="l" t="t" r="r" b="b"/>
              <a:pathLst>
                <a:path w="482" h="603" extrusionOk="0">
                  <a:moveTo>
                    <a:pt x="54" y="1"/>
                  </a:moveTo>
                  <a:cubicBezTo>
                    <a:pt x="42" y="1"/>
                    <a:pt x="29" y="6"/>
                    <a:pt x="20" y="14"/>
                  </a:cubicBezTo>
                  <a:cubicBezTo>
                    <a:pt x="1" y="24"/>
                    <a:pt x="1" y="54"/>
                    <a:pt x="11" y="83"/>
                  </a:cubicBezTo>
                  <a:lnTo>
                    <a:pt x="383" y="583"/>
                  </a:lnTo>
                  <a:cubicBezTo>
                    <a:pt x="393" y="592"/>
                    <a:pt x="403" y="602"/>
                    <a:pt x="422" y="602"/>
                  </a:cubicBezTo>
                  <a:cubicBezTo>
                    <a:pt x="432" y="602"/>
                    <a:pt x="442" y="602"/>
                    <a:pt x="451" y="592"/>
                  </a:cubicBezTo>
                  <a:cubicBezTo>
                    <a:pt x="471" y="573"/>
                    <a:pt x="481" y="544"/>
                    <a:pt x="462" y="524"/>
                  </a:cubicBezTo>
                  <a:lnTo>
                    <a:pt x="89" y="24"/>
                  </a:ln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6"/>
            <p:cNvSpPr/>
            <p:nvPr/>
          </p:nvSpPr>
          <p:spPr>
            <a:xfrm>
              <a:off x="6535695" y="1595676"/>
              <a:ext cx="85970" cy="74585"/>
            </a:xfrm>
            <a:custGeom>
              <a:avLst/>
              <a:gdLst/>
              <a:ahLst/>
              <a:cxnLst/>
              <a:rect l="l" t="t" r="r" b="b"/>
              <a:pathLst>
                <a:path w="521" h="452" extrusionOk="0">
                  <a:moveTo>
                    <a:pt x="458" y="0"/>
                  </a:moveTo>
                  <a:cubicBezTo>
                    <a:pt x="448" y="0"/>
                    <a:pt x="439" y="4"/>
                    <a:pt x="432" y="11"/>
                  </a:cubicBezTo>
                  <a:lnTo>
                    <a:pt x="20" y="364"/>
                  </a:lnTo>
                  <a:cubicBezTo>
                    <a:pt x="0" y="383"/>
                    <a:pt x="0" y="413"/>
                    <a:pt x="11" y="432"/>
                  </a:cubicBezTo>
                  <a:cubicBezTo>
                    <a:pt x="20" y="442"/>
                    <a:pt x="40" y="442"/>
                    <a:pt x="50" y="452"/>
                  </a:cubicBezTo>
                  <a:cubicBezTo>
                    <a:pt x="59" y="452"/>
                    <a:pt x="69" y="442"/>
                    <a:pt x="89" y="432"/>
                  </a:cubicBezTo>
                  <a:lnTo>
                    <a:pt x="490" y="90"/>
                  </a:lnTo>
                  <a:cubicBezTo>
                    <a:pt x="510" y="70"/>
                    <a:pt x="520" y="40"/>
                    <a:pt x="501" y="21"/>
                  </a:cubicBezTo>
                  <a:cubicBezTo>
                    <a:pt x="489" y="9"/>
                    <a:pt x="473" y="0"/>
                    <a:pt x="45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6"/>
            <p:cNvSpPr/>
            <p:nvPr/>
          </p:nvSpPr>
          <p:spPr>
            <a:xfrm>
              <a:off x="6548566" y="1466309"/>
              <a:ext cx="85970" cy="74585"/>
            </a:xfrm>
            <a:custGeom>
              <a:avLst/>
              <a:gdLst/>
              <a:ahLst/>
              <a:cxnLst/>
              <a:rect l="l" t="t" r="r" b="b"/>
              <a:pathLst>
                <a:path w="521" h="452" extrusionOk="0">
                  <a:moveTo>
                    <a:pt x="461" y="0"/>
                  </a:moveTo>
                  <a:cubicBezTo>
                    <a:pt x="450" y="0"/>
                    <a:pt x="440" y="4"/>
                    <a:pt x="432" y="11"/>
                  </a:cubicBezTo>
                  <a:lnTo>
                    <a:pt x="31" y="364"/>
                  </a:lnTo>
                  <a:cubicBezTo>
                    <a:pt x="11" y="384"/>
                    <a:pt x="1" y="413"/>
                    <a:pt x="20" y="432"/>
                  </a:cubicBezTo>
                  <a:cubicBezTo>
                    <a:pt x="31" y="442"/>
                    <a:pt x="40" y="442"/>
                    <a:pt x="50" y="452"/>
                  </a:cubicBezTo>
                  <a:cubicBezTo>
                    <a:pt x="70" y="452"/>
                    <a:pt x="79" y="442"/>
                    <a:pt x="89" y="432"/>
                  </a:cubicBezTo>
                  <a:lnTo>
                    <a:pt x="501" y="90"/>
                  </a:lnTo>
                  <a:cubicBezTo>
                    <a:pt x="521" y="70"/>
                    <a:pt x="521" y="40"/>
                    <a:pt x="501" y="21"/>
                  </a:cubicBezTo>
                  <a:cubicBezTo>
                    <a:pt x="495" y="9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6"/>
            <p:cNvSpPr/>
            <p:nvPr/>
          </p:nvSpPr>
          <p:spPr>
            <a:xfrm>
              <a:off x="6252704" y="1883122"/>
              <a:ext cx="224909" cy="198672"/>
            </a:xfrm>
            <a:custGeom>
              <a:avLst/>
              <a:gdLst/>
              <a:ahLst/>
              <a:cxnLst/>
              <a:rect l="l" t="t" r="r" b="b"/>
              <a:pathLst>
                <a:path w="1363" h="1204" extrusionOk="0">
                  <a:moveTo>
                    <a:pt x="703" y="1"/>
                  </a:moveTo>
                  <a:cubicBezTo>
                    <a:pt x="613" y="1"/>
                    <a:pt x="522" y="21"/>
                    <a:pt x="432" y="62"/>
                  </a:cubicBezTo>
                  <a:cubicBezTo>
                    <a:pt x="128" y="199"/>
                    <a:pt x="1" y="552"/>
                    <a:pt x="138" y="856"/>
                  </a:cubicBezTo>
                  <a:cubicBezTo>
                    <a:pt x="239" y="1072"/>
                    <a:pt x="456" y="1204"/>
                    <a:pt x="685" y="1204"/>
                  </a:cubicBezTo>
                  <a:cubicBezTo>
                    <a:pt x="767" y="1204"/>
                    <a:pt x="851" y="1186"/>
                    <a:pt x="931" y="1150"/>
                  </a:cubicBezTo>
                  <a:cubicBezTo>
                    <a:pt x="1236" y="1013"/>
                    <a:pt x="1363" y="650"/>
                    <a:pt x="1225" y="356"/>
                  </a:cubicBezTo>
                  <a:cubicBezTo>
                    <a:pt x="1138" y="160"/>
                    <a:pt x="951" y="33"/>
                    <a:pt x="755" y="3"/>
                  </a:cubicBezTo>
                  <a:cubicBezTo>
                    <a:pt x="738" y="2"/>
                    <a:pt x="720" y="1"/>
                    <a:pt x="70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6"/>
            <p:cNvSpPr/>
            <p:nvPr/>
          </p:nvSpPr>
          <p:spPr>
            <a:xfrm>
              <a:off x="6312602" y="1937741"/>
              <a:ext cx="61549" cy="55278"/>
            </a:xfrm>
            <a:custGeom>
              <a:avLst/>
              <a:gdLst/>
              <a:ahLst/>
              <a:cxnLst/>
              <a:rect l="l" t="t" r="r" b="b"/>
              <a:pathLst>
                <a:path w="373" h="335" extrusionOk="0">
                  <a:moveTo>
                    <a:pt x="188" y="0"/>
                  </a:moveTo>
                  <a:cubicBezTo>
                    <a:pt x="165" y="0"/>
                    <a:pt x="141" y="5"/>
                    <a:pt x="118" y="16"/>
                  </a:cubicBezTo>
                  <a:cubicBezTo>
                    <a:pt x="39" y="55"/>
                    <a:pt x="0" y="153"/>
                    <a:pt x="39" y="241"/>
                  </a:cubicBezTo>
                  <a:cubicBezTo>
                    <a:pt x="68" y="298"/>
                    <a:pt x="128" y="334"/>
                    <a:pt x="189" y="334"/>
                  </a:cubicBezTo>
                  <a:cubicBezTo>
                    <a:pt x="211" y="334"/>
                    <a:pt x="234" y="329"/>
                    <a:pt x="255" y="319"/>
                  </a:cubicBezTo>
                  <a:cubicBezTo>
                    <a:pt x="343" y="280"/>
                    <a:pt x="372" y="182"/>
                    <a:pt x="343" y="103"/>
                  </a:cubicBezTo>
                  <a:cubicBezTo>
                    <a:pt x="315" y="39"/>
                    <a:pt x="254" y="0"/>
                    <a:pt x="18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6"/>
            <p:cNvSpPr/>
            <p:nvPr/>
          </p:nvSpPr>
          <p:spPr>
            <a:xfrm>
              <a:off x="6275475" y="1883618"/>
              <a:ext cx="202137" cy="198177"/>
            </a:xfrm>
            <a:custGeom>
              <a:avLst/>
              <a:gdLst/>
              <a:ahLst/>
              <a:cxnLst/>
              <a:rect l="l" t="t" r="r" b="b"/>
              <a:pathLst>
                <a:path w="1225" h="1201" extrusionOk="0">
                  <a:moveTo>
                    <a:pt x="617" y="0"/>
                  </a:moveTo>
                  <a:cubicBezTo>
                    <a:pt x="617" y="0"/>
                    <a:pt x="921" y="304"/>
                    <a:pt x="862" y="647"/>
                  </a:cubicBezTo>
                  <a:cubicBezTo>
                    <a:pt x="825" y="871"/>
                    <a:pt x="574" y="1036"/>
                    <a:pt x="341" y="1036"/>
                  </a:cubicBezTo>
                  <a:cubicBezTo>
                    <a:pt x="207" y="1036"/>
                    <a:pt x="79" y="982"/>
                    <a:pt x="0" y="853"/>
                  </a:cubicBezTo>
                  <a:lnTo>
                    <a:pt x="0" y="853"/>
                  </a:lnTo>
                  <a:cubicBezTo>
                    <a:pt x="101" y="1069"/>
                    <a:pt x="318" y="1201"/>
                    <a:pt x="547" y="1201"/>
                  </a:cubicBezTo>
                  <a:cubicBezTo>
                    <a:pt x="629" y="1201"/>
                    <a:pt x="713" y="1183"/>
                    <a:pt x="793" y="1147"/>
                  </a:cubicBezTo>
                  <a:cubicBezTo>
                    <a:pt x="1098" y="1010"/>
                    <a:pt x="1225" y="647"/>
                    <a:pt x="1087" y="353"/>
                  </a:cubicBezTo>
                  <a:cubicBezTo>
                    <a:pt x="1000" y="157"/>
                    <a:pt x="813" y="30"/>
                    <a:pt x="61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6"/>
            <p:cNvSpPr/>
            <p:nvPr/>
          </p:nvSpPr>
          <p:spPr>
            <a:xfrm>
              <a:off x="6388672" y="1776691"/>
              <a:ext cx="213523" cy="197517"/>
            </a:xfrm>
            <a:custGeom>
              <a:avLst/>
              <a:gdLst/>
              <a:ahLst/>
              <a:cxnLst/>
              <a:rect l="l" t="t" r="r" b="b"/>
              <a:pathLst>
                <a:path w="1294" h="1197" extrusionOk="0">
                  <a:moveTo>
                    <a:pt x="686" y="0"/>
                  </a:moveTo>
                  <a:cubicBezTo>
                    <a:pt x="614" y="0"/>
                    <a:pt x="541" y="13"/>
                    <a:pt x="470" y="41"/>
                  </a:cubicBezTo>
                  <a:cubicBezTo>
                    <a:pt x="157" y="158"/>
                    <a:pt x="0" y="502"/>
                    <a:pt x="127" y="815"/>
                  </a:cubicBezTo>
                  <a:cubicBezTo>
                    <a:pt x="218" y="1050"/>
                    <a:pt x="444" y="1197"/>
                    <a:pt x="687" y="1197"/>
                  </a:cubicBezTo>
                  <a:cubicBezTo>
                    <a:pt x="758" y="1197"/>
                    <a:pt x="831" y="1184"/>
                    <a:pt x="902" y="1158"/>
                  </a:cubicBezTo>
                  <a:cubicBezTo>
                    <a:pt x="1098" y="1079"/>
                    <a:pt x="1235" y="903"/>
                    <a:pt x="1274" y="707"/>
                  </a:cubicBezTo>
                  <a:cubicBezTo>
                    <a:pt x="1294" y="600"/>
                    <a:pt x="1283" y="491"/>
                    <a:pt x="1244" y="384"/>
                  </a:cubicBezTo>
                  <a:cubicBezTo>
                    <a:pt x="1154" y="143"/>
                    <a:pt x="925" y="0"/>
                    <a:pt x="68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6"/>
            <p:cNvSpPr/>
            <p:nvPr/>
          </p:nvSpPr>
          <p:spPr>
            <a:xfrm>
              <a:off x="6488833" y="1827019"/>
              <a:ext cx="61549" cy="55113"/>
            </a:xfrm>
            <a:custGeom>
              <a:avLst/>
              <a:gdLst/>
              <a:ahLst/>
              <a:cxnLst/>
              <a:rect l="l" t="t" r="r" b="b"/>
              <a:pathLst>
                <a:path w="373" h="334" extrusionOk="0">
                  <a:moveTo>
                    <a:pt x="185" y="1"/>
                  </a:moveTo>
                  <a:cubicBezTo>
                    <a:pt x="166" y="1"/>
                    <a:pt x="147" y="4"/>
                    <a:pt x="128" y="10"/>
                  </a:cubicBezTo>
                  <a:cubicBezTo>
                    <a:pt x="40" y="49"/>
                    <a:pt x="1" y="147"/>
                    <a:pt x="30" y="226"/>
                  </a:cubicBezTo>
                  <a:cubicBezTo>
                    <a:pt x="60" y="294"/>
                    <a:pt x="120" y="333"/>
                    <a:pt x="187" y="333"/>
                  </a:cubicBezTo>
                  <a:cubicBezTo>
                    <a:pt x="206" y="333"/>
                    <a:pt x="226" y="330"/>
                    <a:pt x="245" y="324"/>
                  </a:cubicBezTo>
                  <a:cubicBezTo>
                    <a:pt x="334" y="284"/>
                    <a:pt x="373" y="197"/>
                    <a:pt x="343" y="108"/>
                  </a:cubicBezTo>
                  <a:cubicBezTo>
                    <a:pt x="313" y="39"/>
                    <a:pt x="252" y="1"/>
                    <a:pt x="18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6"/>
            <p:cNvSpPr/>
            <p:nvPr/>
          </p:nvSpPr>
          <p:spPr>
            <a:xfrm>
              <a:off x="6388672" y="1783292"/>
              <a:ext cx="210223" cy="190917"/>
            </a:xfrm>
            <a:custGeom>
              <a:avLst/>
              <a:gdLst/>
              <a:ahLst/>
              <a:cxnLst/>
              <a:rect l="l" t="t" r="r" b="b"/>
              <a:pathLst>
                <a:path w="1274" h="1157" extrusionOk="0">
                  <a:moveTo>
                    <a:pt x="470" y="1"/>
                  </a:moveTo>
                  <a:lnTo>
                    <a:pt x="470" y="1"/>
                  </a:lnTo>
                  <a:cubicBezTo>
                    <a:pt x="157" y="118"/>
                    <a:pt x="0" y="462"/>
                    <a:pt x="127" y="775"/>
                  </a:cubicBezTo>
                  <a:cubicBezTo>
                    <a:pt x="218" y="1010"/>
                    <a:pt x="444" y="1157"/>
                    <a:pt x="687" y="1157"/>
                  </a:cubicBezTo>
                  <a:cubicBezTo>
                    <a:pt x="758" y="1157"/>
                    <a:pt x="831" y="1144"/>
                    <a:pt x="902" y="1118"/>
                  </a:cubicBezTo>
                  <a:cubicBezTo>
                    <a:pt x="1098" y="1039"/>
                    <a:pt x="1235" y="863"/>
                    <a:pt x="1274" y="667"/>
                  </a:cubicBezTo>
                  <a:lnTo>
                    <a:pt x="1274" y="667"/>
                  </a:lnTo>
                  <a:cubicBezTo>
                    <a:pt x="1274" y="667"/>
                    <a:pt x="1024" y="887"/>
                    <a:pt x="737" y="887"/>
                  </a:cubicBezTo>
                  <a:cubicBezTo>
                    <a:pt x="698" y="887"/>
                    <a:pt x="657" y="883"/>
                    <a:pt x="617" y="873"/>
                  </a:cubicBezTo>
                  <a:cubicBezTo>
                    <a:pt x="264" y="795"/>
                    <a:pt x="98" y="187"/>
                    <a:pt x="47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6"/>
            <p:cNvSpPr/>
            <p:nvPr/>
          </p:nvSpPr>
          <p:spPr>
            <a:xfrm>
              <a:off x="6409628" y="1953417"/>
              <a:ext cx="174746" cy="154779"/>
            </a:xfrm>
            <a:custGeom>
              <a:avLst/>
              <a:gdLst/>
              <a:ahLst/>
              <a:cxnLst/>
              <a:rect l="l" t="t" r="r" b="b"/>
              <a:pathLst>
                <a:path w="1059" h="938" extrusionOk="0">
                  <a:moveTo>
                    <a:pt x="527" y="0"/>
                  </a:moveTo>
                  <a:cubicBezTo>
                    <a:pt x="333" y="0"/>
                    <a:pt x="150" y="120"/>
                    <a:pt x="89" y="313"/>
                  </a:cubicBezTo>
                  <a:cubicBezTo>
                    <a:pt x="0" y="557"/>
                    <a:pt x="128" y="822"/>
                    <a:pt x="372" y="910"/>
                  </a:cubicBezTo>
                  <a:cubicBezTo>
                    <a:pt x="423" y="929"/>
                    <a:pt x="475" y="938"/>
                    <a:pt x="527" y="938"/>
                  </a:cubicBezTo>
                  <a:cubicBezTo>
                    <a:pt x="636" y="938"/>
                    <a:pt x="743" y="898"/>
                    <a:pt x="823" y="831"/>
                  </a:cubicBezTo>
                  <a:cubicBezTo>
                    <a:pt x="892" y="783"/>
                    <a:pt x="941" y="705"/>
                    <a:pt x="971" y="626"/>
                  </a:cubicBezTo>
                  <a:cubicBezTo>
                    <a:pt x="1058" y="381"/>
                    <a:pt x="931" y="106"/>
                    <a:pt x="686" y="28"/>
                  </a:cubicBezTo>
                  <a:cubicBezTo>
                    <a:pt x="633" y="9"/>
                    <a:pt x="580" y="0"/>
                    <a:pt x="52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6"/>
            <p:cNvSpPr/>
            <p:nvPr/>
          </p:nvSpPr>
          <p:spPr>
            <a:xfrm>
              <a:off x="6493618" y="2006550"/>
              <a:ext cx="48678" cy="43068"/>
            </a:xfrm>
            <a:custGeom>
              <a:avLst/>
              <a:gdLst/>
              <a:ahLst/>
              <a:cxnLst/>
              <a:rect l="l" t="t" r="r" b="b"/>
              <a:pathLst>
                <a:path w="295" h="261" extrusionOk="0">
                  <a:moveTo>
                    <a:pt x="149" y="0"/>
                  </a:moveTo>
                  <a:cubicBezTo>
                    <a:pt x="95" y="0"/>
                    <a:pt x="45" y="35"/>
                    <a:pt x="30" y="89"/>
                  </a:cubicBezTo>
                  <a:cubicBezTo>
                    <a:pt x="1" y="157"/>
                    <a:pt x="40" y="226"/>
                    <a:pt x="109" y="255"/>
                  </a:cubicBezTo>
                  <a:cubicBezTo>
                    <a:pt x="123" y="259"/>
                    <a:pt x="137" y="261"/>
                    <a:pt x="151" y="261"/>
                  </a:cubicBezTo>
                  <a:cubicBezTo>
                    <a:pt x="204" y="261"/>
                    <a:pt x="252" y="231"/>
                    <a:pt x="275" y="176"/>
                  </a:cubicBezTo>
                  <a:cubicBezTo>
                    <a:pt x="295" y="108"/>
                    <a:pt x="255" y="30"/>
                    <a:pt x="197" y="10"/>
                  </a:cubicBezTo>
                  <a:cubicBezTo>
                    <a:pt x="181" y="3"/>
                    <a:pt x="165" y="0"/>
                    <a:pt x="14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6"/>
            <p:cNvSpPr/>
            <p:nvPr/>
          </p:nvSpPr>
          <p:spPr>
            <a:xfrm>
              <a:off x="6409628" y="1953417"/>
              <a:ext cx="135968" cy="154779"/>
            </a:xfrm>
            <a:custGeom>
              <a:avLst/>
              <a:gdLst/>
              <a:ahLst/>
              <a:cxnLst/>
              <a:rect l="l" t="t" r="r" b="b"/>
              <a:pathLst>
                <a:path w="824" h="938" extrusionOk="0">
                  <a:moveTo>
                    <a:pt x="527" y="0"/>
                  </a:moveTo>
                  <a:cubicBezTo>
                    <a:pt x="333" y="0"/>
                    <a:pt x="150" y="120"/>
                    <a:pt x="89" y="313"/>
                  </a:cubicBezTo>
                  <a:cubicBezTo>
                    <a:pt x="0" y="557"/>
                    <a:pt x="128" y="822"/>
                    <a:pt x="372" y="910"/>
                  </a:cubicBezTo>
                  <a:cubicBezTo>
                    <a:pt x="423" y="929"/>
                    <a:pt x="475" y="938"/>
                    <a:pt x="527" y="938"/>
                  </a:cubicBezTo>
                  <a:cubicBezTo>
                    <a:pt x="636" y="938"/>
                    <a:pt x="743" y="898"/>
                    <a:pt x="823" y="831"/>
                  </a:cubicBezTo>
                  <a:lnTo>
                    <a:pt x="823" y="831"/>
                  </a:lnTo>
                  <a:cubicBezTo>
                    <a:pt x="823" y="831"/>
                    <a:pt x="821" y="832"/>
                    <a:pt x="816" y="832"/>
                  </a:cubicBezTo>
                  <a:cubicBezTo>
                    <a:pt x="767" y="832"/>
                    <a:pt x="476" y="823"/>
                    <a:pt x="324" y="626"/>
                  </a:cubicBezTo>
                  <a:cubicBezTo>
                    <a:pt x="170" y="418"/>
                    <a:pt x="333" y="19"/>
                    <a:pt x="612" y="19"/>
                  </a:cubicBezTo>
                  <a:cubicBezTo>
                    <a:pt x="636" y="19"/>
                    <a:pt x="661" y="22"/>
                    <a:pt x="686" y="28"/>
                  </a:cubicBezTo>
                  <a:cubicBezTo>
                    <a:pt x="633" y="9"/>
                    <a:pt x="580" y="0"/>
                    <a:pt x="52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6"/>
            <p:cNvSpPr/>
            <p:nvPr/>
          </p:nvSpPr>
          <p:spPr>
            <a:xfrm>
              <a:off x="7481695" y="2504548"/>
              <a:ext cx="561199" cy="617797"/>
            </a:xfrm>
            <a:custGeom>
              <a:avLst/>
              <a:gdLst/>
              <a:ahLst/>
              <a:cxnLst/>
              <a:rect l="l" t="t" r="r" b="b"/>
              <a:pathLst>
                <a:path w="3401" h="3744" extrusionOk="0">
                  <a:moveTo>
                    <a:pt x="196" y="0"/>
                  </a:moveTo>
                  <a:lnTo>
                    <a:pt x="196" y="0"/>
                  </a:lnTo>
                  <a:cubicBezTo>
                    <a:pt x="735" y="931"/>
                    <a:pt x="0" y="1392"/>
                    <a:pt x="0" y="1392"/>
                  </a:cubicBezTo>
                  <a:cubicBezTo>
                    <a:pt x="1323" y="1842"/>
                    <a:pt x="608" y="2489"/>
                    <a:pt x="608" y="2489"/>
                  </a:cubicBezTo>
                  <a:cubicBezTo>
                    <a:pt x="1627" y="2558"/>
                    <a:pt x="1647" y="3626"/>
                    <a:pt x="1647" y="3626"/>
                  </a:cubicBezTo>
                  <a:cubicBezTo>
                    <a:pt x="1802" y="3537"/>
                    <a:pt x="1946" y="3503"/>
                    <a:pt x="2077" y="3503"/>
                  </a:cubicBezTo>
                  <a:cubicBezTo>
                    <a:pt x="2277" y="3503"/>
                    <a:pt x="2447" y="3582"/>
                    <a:pt x="2577" y="3665"/>
                  </a:cubicBezTo>
                  <a:cubicBezTo>
                    <a:pt x="2655" y="3717"/>
                    <a:pt x="2743" y="3744"/>
                    <a:pt x="2830" y="3744"/>
                  </a:cubicBezTo>
                  <a:cubicBezTo>
                    <a:pt x="2909" y="3744"/>
                    <a:pt x="2988" y="3722"/>
                    <a:pt x="3058" y="3675"/>
                  </a:cubicBezTo>
                  <a:cubicBezTo>
                    <a:pt x="3077" y="3665"/>
                    <a:pt x="3087" y="3656"/>
                    <a:pt x="3106" y="3645"/>
                  </a:cubicBezTo>
                  <a:lnTo>
                    <a:pt x="3136" y="3616"/>
                  </a:lnTo>
                  <a:cubicBezTo>
                    <a:pt x="3263" y="3489"/>
                    <a:pt x="3302" y="3303"/>
                    <a:pt x="3234" y="3136"/>
                  </a:cubicBezTo>
                  <a:cubicBezTo>
                    <a:pt x="3145" y="2901"/>
                    <a:pt x="3097" y="2548"/>
                    <a:pt x="3400" y="2225"/>
                  </a:cubicBezTo>
                  <a:cubicBezTo>
                    <a:pt x="3400" y="2225"/>
                    <a:pt x="2372" y="1970"/>
                    <a:pt x="2529" y="960"/>
                  </a:cubicBezTo>
                  <a:lnTo>
                    <a:pt x="2529" y="960"/>
                  </a:lnTo>
                  <a:cubicBezTo>
                    <a:pt x="2528" y="960"/>
                    <a:pt x="2372" y="1070"/>
                    <a:pt x="2185" y="1070"/>
                  </a:cubicBezTo>
                  <a:cubicBezTo>
                    <a:pt x="1951" y="1070"/>
                    <a:pt x="1669" y="897"/>
                    <a:pt x="1588" y="118"/>
                  </a:cubicBezTo>
                  <a:cubicBezTo>
                    <a:pt x="1588" y="118"/>
                    <a:pt x="1349" y="360"/>
                    <a:pt x="978" y="360"/>
                  </a:cubicBezTo>
                  <a:cubicBezTo>
                    <a:pt x="757" y="360"/>
                    <a:pt x="489" y="274"/>
                    <a:pt x="19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6"/>
            <p:cNvSpPr/>
            <p:nvPr/>
          </p:nvSpPr>
          <p:spPr>
            <a:xfrm>
              <a:off x="7644889" y="2672528"/>
              <a:ext cx="354441" cy="438597"/>
            </a:xfrm>
            <a:custGeom>
              <a:avLst/>
              <a:gdLst/>
              <a:ahLst/>
              <a:cxnLst/>
              <a:rect l="l" t="t" r="r" b="b"/>
              <a:pathLst>
                <a:path w="2148" h="2658" extrusionOk="0">
                  <a:moveTo>
                    <a:pt x="56" y="1"/>
                  </a:moveTo>
                  <a:cubicBezTo>
                    <a:pt x="47" y="1"/>
                    <a:pt x="38" y="4"/>
                    <a:pt x="30" y="11"/>
                  </a:cubicBezTo>
                  <a:cubicBezTo>
                    <a:pt x="1" y="31"/>
                    <a:pt x="1" y="60"/>
                    <a:pt x="20" y="80"/>
                  </a:cubicBezTo>
                  <a:lnTo>
                    <a:pt x="2069" y="2657"/>
                  </a:lnTo>
                  <a:cubicBezTo>
                    <a:pt x="2088" y="2647"/>
                    <a:pt x="2098" y="2638"/>
                    <a:pt x="2117" y="2627"/>
                  </a:cubicBezTo>
                  <a:lnTo>
                    <a:pt x="2147" y="2598"/>
                  </a:lnTo>
                  <a:lnTo>
                    <a:pt x="99" y="21"/>
                  </a:lnTo>
                  <a:cubicBezTo>
                    <a:pt x="87" y="9"/>
                    <a:pt x="71" y="1"/>
                    <a:pt x="5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6"/>
            <p:cNvSpPr/>
            <p:nvPr/>
          </p:nvSpPr>
          <p:spPr>
            <a:xfrm>
              <a:off x="7801813" y="2994461"/>
              <a:ext cx="129533" cy="30857"/>
            </a:xfrm>
            <a:custGeom>
              <a:avLst/>
              <a:gdLst/>
              <a:ahLst/>
              <a:cxnLst/>
              <a:rect l="l" t="t" r="r" b="b"/>
              <a:pathLst>
                <a:path w="785" h="187" extrusionOk="0">
                  <a:moveTo>
                    <a:pt x="59" y="1"/>
                  </a:moveTo>
                  <a:cubicBezTo>
                    <a:pt x="30" y="1"/>
                    <a:pt x="10" y="10"/>
                    <a:pt x="1" y="40"/>
                  </a:cubicBezTo>
                  <a:cubicBezTo>
                    <a:pt x="1" y="69"/>
                    <a:pt x="20" y="88"/>
                    <a:pt x="49" y="99"/>
                  </a:cubicBezTo>
                  <a:lnTo>
                    <a:pt x="726" y="186"/>
                  </a:lnTo>
                  <a:cubicBezTo>
                    <a:pt x="735" y="186"/>
                    <a:pt x="745" y="177"/>
                    <a:pt x="755" y="177"/>
                  </a:cubicBezTo>
                  <a:cubicBezTo>
                    <a:pt x="765" y="167"/>
                    <a:pt x="774" y="157"/>
                    <a:pt x="774" y="138"/>
                  </a:cubicBezTo>
                  <a:cubicBezTo>
                    <a:pt x="785" y="118"/>
                    <a:pt x="765" y="88"/>
                    <a:pt x="735" y="88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6"/>
            <p:cNvSpPr/>
            <p:nvPr/>
          </p:nvSpPr>
          <p:spPr>
            <a:xfrm>
              <a:off x="7717823" y="2887700"/>
              <a:ext cx="127718" cy="30857"/>
            </a:xfrm>
            <a:custGeom>
              <a:avLst/>
              <a:gdLst/>
              <a:ahLst/>
              <a:cxnLst/>
              <a:rect l="l" t="t" r="r" b="b"/>
              <a:pathLst>
                <a:path w="774" h="187" extrusionOk="0">
                  <a:moveTo>
                    <a:pt x="59" y="1"/>
                  </a:moveTo>
                  <a:cubicBezTo>
                    <a:pt x="29" y="1"/>
                    <a:pt x="0" y="21"/>
                    <a:pt x="0" y="50"/>
                  </a:cubicBezTo>
                  <a:cubicBezTo>
                    <a:pt x="0" y="79"/>
                    <a:pt x="20" y="99"/>
                    <a:pt x="39" y="99"/>
                  </a:cubicBezTo>
                  <a:lnTo>
                    <a:pt x="725" y="187"/>
                  </a:lnTo>
                  <a:cubicBezTo>
                    <a:pt x="735" y="187"/>
                    <a:pt x="745" y="187"/>
                    <a:pt x="754" y="177"/>
                  </a:cubicBezTo>
                  <a:cubicBezTo>
                    <a:pt x="764" y="167"/>
                    <a:pt x="774" y="158"/>
                    <a:pt x="774" y="148"/>
                  </a:cubicBezTo>
                  <a:cubicBezTo>
                    <a:pt x="774" y="119"/>
                    <a:pt x="764" y="99"/>
                    <a:pt x="735" y="8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6"/>
            <p:cNvSpPr/>
            <p:nvPr/>
          </p:nvSpPr>
          <p:spPr>
            <a:xfrm>
              <a:off x="7885968" y="2874334"/>
              <a:ext cx="25907" cy="115342"/>
            </a:xfrm>
            <a:custGeom>
              <a:avLst/>
              <a:gdLst/>
              <a:ahLst/>
              <a:cxnLst/>
              <a:rect l="l" t="t" r="r" b="b"/>
              <a:pathLst>
                <a:path w="157" h="699" extrusionOk="0">
                  <a:moveTo>
                    <a:pt x="96" y="1"/>
                  </a:moveTo>
                  <a:cubicBezTo>
                    <a:pt x="78" y="1"/>
                    <a:pt x="59" y="18"/>
                    <a:pt x="59" y="43"/>
                  </a:cubicBezTo>
                  <a:lnTo>
                    <a:pt x="0" y="640"/>
                  </a:lnTo>
                  <a:cubicBezTo>
                    <a:pt x="0" y="670"/>
                    <a:pt x="20" y="699"/>
                    <a:pt x="39" y="699"/>
                  </a:cubicBezTo>
                  <a:cubicBezTo>
                    <a:pt x="59" y="699"/>
                    <a:pt x="68" y="699"/>
                    <a:pt x="79" y="689"/>
                  </a:cubicBezTo>
                  <a:cubicBezTo>
                    <a:pt x="88" y="679"/>
                    <a:pt x="98" y="670"/>
                    <a:pt x="98" y="650"/>
                  </a:cubicBezTo>
                  <a:lnTo>
                    <a:pt x="157" y="52"/>
                  </a:lnTo>
                  <a:cubicBezTo>
                    <a:pt x="157" y="23"/>
                    <a:pt x="137" y="4"/>
                    <a:pt x="108" y="4"/>
                  </a:cubicBezTo>
                  <a:cubicBezTo>
                    <a:pt x="104" y="2"/>
                    <a:pt x="100" y="1"/>
                    <a:pt x="96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6"/>
            <p:cNvSpPr/>
            <p:nvPr/>
          </p:nvSpPr>
          <p:spPr>
            <a:xfrm>
              <a:off x="7651324" y="2791830"/>
              <a:ext cx="118312" cy="31352"/>
            </a:xfrm>
            <a:custGeom>
              <a:avLst/>
              <a:gdLst/>
              <a:ahLst/>
              <a:cxnLst/>
              <a:rect l="l" t="t" r="r" b="b"/>
              <a:pathLst>
                <a:path w="717" h="190" extrusionOk="0">
                  <a:moveTo>
                    <a:pt x="45" y="1"/>
                  </a:moveTo>
                  <a:cubicBezTo>
                    <a:pt x="21" y="1"/>
                    <a:pt x="1" y="19"/>
                    <a:pt x="1" y="43"/>
                  </a:cubicBezTo>
                  <a:cubicBezTo>
                    <a:pt x="1" y="72"/>
                    <a:pt x="20" y="92"/>
                    <a:pt x="40" y="101"/>
                  </a:cubicBezTo>
                  <a:lnTo>
                    <a:pt x="658" y="190"/>
                  </a:lnTo>
                  <a:cubicBezTo>
                    <a:pt x="677" y="190"/>
                    <a:pt x="687" y="190"/>
                    <a:pt x="697" y="180"/>
                  </a:cubicBezTo>
                  <a:cubicBezTo>
                    <a:pt x="706" y="170"/>
                    <a:pt x="717" y="160"/>
                    <a:pt x="717" y="151"/>
                  </a:cubicBezTo>
                  <a:cubicBezTo>
                    <a:pt x="717" y="121"/>
                    <a:pt x="706" y="101"/>
                    <a:pt x="677" y="92"/>
                  </a:cubicBezTo>
                  <a:lnTo>
                    <a:pt x="60" y="3"/>
                  </a:lnTo>
                  <a:cubicBezTo>
                    <a:pt x="55" y="2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6"/>
            <p:cNvSpPr/>
            <p:nvPr/>
          </p:nvSpPr>
          <p:spPr>
            <a:xfrm>
              <a:off x="7583505" y="2708170"/>
              <a:ext cx="119797" cy="32507"/>
            </a:xfrm>
            <a:custGeom>
              <a:avLst/>
              <a:gdLst/>
              <a:ahLst/>
              <a:cxnLst/>
              <a:rect l="l" t="t" r="r" b="b"/>
              <a:pathLst>
                <a:path w="726" h="197" extrusionOk="0">
                  <a:moveTo>
                    <a:pt x="69" y="1"/>
                  </a:moveTo>
                  <a:cubicBezTo>
                    <a:pt x="39" y="1"/>
                    <a:pt x="10" y="20"/>
                    <a:pt x="10" y="40"/>
                  </a:cubicBezTo>
                  <a:cubicBezTo>
                    <a:pt x="0" y="70"/>
                    <a:pt x="20" y="99"/>
                    <a:pt x="50" y="99"/>
                  </a:cubicBezTo>
                  <a:lnTo>
                    <a:pt x="667" y="197"/>
                  </a:lnTo>
                  <a:cubicBezTo>
                    <a:pt x="686" y="197"/>
                    <a:pt x="696" y="187"/>
                    <a:pt x="706" y="187"/>
                  </a:cubicBezTo>
                  <a:cubicBezTo>
                    <a:pt x="716" y="177"/>
                    <a:pt x="725" y="168"/>
                    <a:pt x="725" y="148"/>
                  </a:cubicBezTo>
                  <a:cubicBezTo>
                    <a:pt x="725" y="129"/>
                    <a:pt x="706" y="99"/>
                    <a:pt x="686" y="99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6"/>
            <p:cNvSpPr/>
            <p:nvPr/>
          </p:nvSpPr>
          <p:spPr>
            <a:xfrm>
              <a:off x="7798513" y="2776154"/>
              <a:ext cx="24421" cy="105276"/>
            </a:xfrm>
            <a:custGeom>
              <a:avLst/>
              <a:gdLst/>
              <a:ahLst/>
              <a:cxnLst/>
              <a:rect l="l" t="t" r="r" b="b"/>
              <a:pathLst>
                <a:path w="148" h="638" extrusionOk="0">
                  <a:moveTo>
                    <a:pt x="99" y="0"/>
                  </a:moveTo>
                  <a:cubicBezTo>
                    <a:pt x="79" y="0"/>
                    <a:pt x="50" y="20"/>
                    <a:pt x="50" y="50"/>
                  </a:cubicBezTo>
                  <a:lnTo>
                    <a:pt x="1" y="579"/>
                  </a:lnTo>
                  <a:cubicBezTo>
                    <a:pt x="1" y="608"/>
                    <a:pt x="21" y="628"/>
                    <a:pt x="50" y="638"/>
                  </a:cubicBezTo>
                  <a:cubicBezTo>
                    <a:pt x="60" y="638"/>
                    <a:pt x="79" y="628"/>
                    <a:pt x="79" y="628"/>
                  </a:cubicBezTo>
                  <a:cubicBezTo>
                    <a:pt x="99" y="618"/>
                    <a:pt x="99" y="608"/>
                    <a:pt x="99" y="588"/>
                  </a:cubicBezTo>
                  <a:lnTo>
                    <a:pt x="148" y="59"/>
                  </a:lnTo>
                  <a:cubicBezTo>
                    <a:pt x="148" y="30"/>
                    <a:pt x="128" y="0"/>
                    <a:pt x="99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6"/>
            <p:cNvSpPr/>
            <p:nvPr/>
          </p:nvSpPr>
          <p:spPr>
            <a:xfrm>
              <a:off x="7717823" y="2674343"/>
              <a:ext cx="24256" cy="105111"/>
            </a:xfrm>
            <a:custGeom>
              <a:avLst/>
              <a:gdLst/>
              <a:ahLst/>
              <a:cxnLst/>
              <a:rect l="l" t="t" r="r" b="b"/>
              <a:pathLst>
                <a:path w="147" h="637" extrusionOk="0">
                  <a:moveTo>
                    <a:pt x="98" y="0"/>
                  </a:moveTo>
                  <a:cubicBezTo>
                    <a:pt x="68" y="0"/>
                    <a:pt x="49" y="20"/>
                    <a:pt x="49" y="49"/>
                  </a:cubicBezTo>
                  <a:lnTo>
                    <a:pt x="0" y="578"/>
                  </a:lnTo>
                  <a:cubicBezTo>
                    <a:pt x="0" y="608"/>
                    <a:pt x="20" y="637"/>
                    <a:pt x="49" y="637"/>
                  </a:cubicBezTo>
                  <a:cubicBezTo>
                    <a:pt x="59" y="637"/>
                    <a:pt x="68" y="628"/>
                    <a:pt x="78" y="628"/>
                  </a:cubicBezTo>
                  <a:cubicBezTo>
                    <a:pt x="88" y="617"/>
                    <a:pt x="98" y="608"/>
                    <a:pt x="98" y="588"/>
                  </a:cubicBezTo>
                  <a:lnTo>
                    <a:pt x="147" y="59"/>
                  </a:lnTo>
                  <a:cubicBezTo>
                    <a:pt x="147" y="29"/>
                    <a:pt x="127" y="10"/>
                    <a:pt x="98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6"/>
            <p:cNvSpPr/>
            <p:nvPr/>
          </p:nvSpPr>
          <p:spPr>
            <a:xfrm>
              <a:off x="8039427" y="2506198"/>
              <a:ext cx="564499" cy="612022"/>
            </a:xfrm>
            <a:custGeom>
              <a:avLst/>
              <a:gdLst/>
              <a:ahLst/>
              <a:cxnLst/>
              <a:rect l="l" t="t" r="r" b="b"/>
              <a:pathLst>
                <a:path w="3421" h="3709" extrusionOk="0">
                  <a:moveTo>
                    <a:pt x="3245" y="0"/>
                  </a:moveTo>
                  <a:cubicBezTo>
                    <a:pt x="2954" y="266"/>
                    <a:pt x="2688" y="350"/>
                    <a:pt x="2468" y="350"/>
                  </a:cubicBezTo>
                  <a:cubicBezTo>
                    <a:pt x="2087" y="350"/>
                    <a:pt x="1843" y="98"/>
                    <a:pt x="1843" y="98"/>
                  </a:cubicBezTo>
                  <a:cubicBezTo>
                    <a:pt x="1756" y="872"/>
                    <a:pt x="1476" y="1045"/>
                    <a:pt x="1242" y="1045"/>
                  </a:cubicBezTo>
                  <a:cubicBezTo>
                    <a:pt x="1052" y="1045"/>
                    <a:pt x="893" y="931"/>
                    <a:pt x="893" y="931"/>
                  </a:cubicBezTo>
                  <a:lnTo>
                    <a:pt x="893" y="931"/>
                  </a:lnTo>
                  <a:cubicBezTo>
                    <a:pt x="1039" y="1941"/>
                    <a:pt x="1" y="2185"/>
                    <a:pt x="1" y="2185"/>
                  </a:cubicBezTo>
                  <a:cubicBezTo>
                    <a:pt x="305" y="2518"/>
                    <a:pt x="255" y="2871"/>
                    <a:pt x="157" y="3097"/>
                  </a:cubicBezTo>
                  <a:cubicBezTo>
                    <a:pt x="89" y="3263"/>
                    <a:pt x="128" y="3450"/>
                    <a:pt x="255" y="3577"/>
                  </a:cubicBezTo>
                  <a:cubicBezTo>
                    <a:pt x="266" y="3587"/>
                    <a:pt x="275" y="3596"/>
                    <a:pt x="295" y="3606"/>
                  </a:cubicBezTo>
                  <a:cubicBezTo>
                    <a:pt x="305" y="3626"/>
                    <a:pt x="314" y="3635"/>
                    <a:pt x="334" y="3635"/>
                  </a:cubicBezTo>
                  <a:cubicBezTo>
                    <a:pt x="408" y="3684"/>
                    <a:pt x="491" y="3709"/>
                    <a:pt x="574" y="3709"/>
                  </a:cubicBezTo>
                  <a:cubicBezTo>
                    <a:pt x="657" y="3709"/>
                    <a:pt x="741" y="3684"/>
                    <a:pt x="814" y="3635"/>
                  </a:cubicBezTo>
                  <a:cubicBezTo>
                    <a:pt x="942" y="3554"/>
                    <a:pt x="1112" y="3480"/>
                    <a:pt x="1308" y="3480"/>
                  </a:cubicBezTo>
                  <a:cubicBezTo>
                    <a:pt x="1442" y="3480"/>
                    <a:pt x="1590" y="3515"/>
                    <a:pt x="1745" y="3606"/>
                  </a:cubicBezTo>
                  <a:cubicBezTo>
                    <a:pt x="1745" y="3606"/>
                    <a:pt x="1775" y="2538"/>
                    <a:pt x="2794" y="2489"/>
                  </a:cubicBezTo>
                  <a:cubicBezTo>
                    <a:pt x="2794" y="2489"/>
                    <a:pt x="2088" y="1823"/>
                    <a:pt x="3421" y="1392"/>
                  </a:cubicBezTo>
                  <a:cubicBezTo>
                    <a:pt x="3421" y="1392"/>
                    <a:pt x="2686" y="921"/>
                    <a:pt x="324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6"/>
            <p:cNvSpPr/>
            <p:nvPr/>
          </p:nvSpPr>
          <p:spPr>
            <a:xfrm>
              <a:off x="8081504" y="2672528"/>
              <a:ext cx="359062" cy="433646"/>
            </a:xfrm>
            <a:custGeom>
              <a:avLst/>
              <a:gdLst/>
              <a:ahLst/>
              <a:cxnLst/>
              <a:rect l="l" t="t" r="r" b="b"/>
              <a:pathLst>
                <a:path w="2176" h="2628" extrusionOk="0">
                  <a:moveTo>
                    <a:pt x="2124" y="1"/>
                  </a:moveTo>
                  <a:cubicBezTo>
                    <a:pt x="2107" y="1"/>
                    <a:pt x="2094" y="9"/>
                    <a:pt x="2088" y="21"/>
                  </a:cubicBezTo>
                  <a:lnTo>
                    <a:pt x="0" y="2569"/>
                  </a:lnTo>
                  <a:cubicBezTo>
                    <a:pt x="11" y="2579"/>
                    <a:pt x="20" y="2588"/>
                    <a:pt x="40" y="2598"/>
                  </a:cubicBezTo>
                  <a:cubicBezTo>
                    <a:pt x="50" y="2618"/>
                    <a:pt x="59" y="2627"/>
                    <a:pt x="79" y="2627"/>
                  </a:cubicBezTo>
                  <a:lnTo>
                    <a:pt x="2156" y="80"/>
                  </a:lnTo>
                  <a:cubicBezTo>
                    <a:pt x="2176" y="60"/>
                    <a:pt x="2176" y="31"/>
                    <a:pt x="2156" y="11"/>
                  </a:cubicBezTo>
                  <a:cubicBezTo>
                    <a:pt x="2145" y="4"/>
                    <a:pt x="2134" y="1"/>
                    <a:pt x="212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6"/>
            <p:cNvSpPr/>
            <p:nvPr/>
          </p:nvSpPr>
          <p:spPr>
            <a:xfrm>
              <a:off x="8141402" y="2892485"/>
              <a:ext cx="27557" cy="129533"/>
            </a:xfrm>
            <a:custGeom>
              <a:avLst/>
              <a:gdLst/>
              <a:ahLst/>
              <a:cxnLst/>
              <a:rect l="l" t="t" r="r" b="b"/>
              <a:pathLst>
                <a:path w="167" h="785" extrusionOk="0">
                  <a:moveTo>
                    <a:pt x="49" y="1"/>
                  </a:moveTo>
                  <a:cubicBezTo>
                    <a:pt x="20" y="1"/>
                    <a:pt x="0" y="31"/>
                    <a:pt x="0" y="60"/>
                  </a:cubicBezTo>
                  <a:lnTo>
                    <a:pt x="59" y="736"/>
                  </a:lnTo>
                  <a:cubicBezTo>
                    <a:pt x="69" y="746"/>
                    <a:pt x="69" y="765"/>
                    <a:pt x="79" y="765"/>
                  </a:cubicBezTo>
                  <a:cubicBezTo>
                    <a:pt x="88" y="775"/>
                    <a:pt x="98" y="785"/>
                    <a:pt x="118" y="785"/>
                  </a:cubicBezTo>
                  <a:cubicBezTo>
                    <a:pt x="147" y="775"/>
                    <a:pt x="167" y="756"/>
                    <a:pt x="157" y="726"/>
                  </a:cubicBezTo>
                  <a:lnTo>
                    <a:pt x="98" y="50"/>
                  </a:lnTo>
                  <a:cubicBezTo>
                    <a:pt x="98" y="21"/>
                    <a:pt x="79" y="1"/>
                    <a:pt x="4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6"/>
            <p:cNvSpPr/>
            <p:nvPr/>
          </p:nvSpPr>
          <p:spPr>
            <a:xfrm>
              <a:off x="8227042" y="2787539"/>
              <a:ext cx="27722" cy="129533"/>
            </a:xfrm>
            <a:custGeom>
              <a:avLst/>
              <a:gdLst/>
              <a:ahLst/>
              <a:cxnLst/>
              <a:rect l="l" t="t" r="r" b="b"/>
              <a:pathLst>
                <a:path w="168" h="785" extrusionOk="0">
                  <a:moveTo>
                    <a:pt x="50" y="0"/>
                  </a:moveTo>
                  <a:cubicBezTo>
                    <a:pt x="20" y="10"/>
                    <a:pt x="0" y="29"/>
                    <a:pt x="0" y="59"/>
                  </a:cubicBezTo>
                  <a:lnTo>
                    <a:pt x="59" y="735"/>
                  </a:lnTo>
                  <a:cubicBezTo>
                    <a:pt x="59" y="755"/>
                    <a:pt x="69" y="765"/>
                    <a:pt x="79" y="774"/>
                  </a:cubicBezTo>
                  <a:cubicBezTo>
                    <a:pt x="89" y="774"/>
                    <a:pt x="98" y="784"/>
                    <a:pt x="118" y="784"/>
                  </a:cubicBezTo>
                  <a:cubicBezTo>
                    <a:pt x="148" y="784"/>
                    <a:pt x="167" y="755"/>
                    <a:pt x="157" y="726"/>
                  </a:cubicBezTo>
                  <a:lnTo>
                    <a:pt x="98" y="49"/>
                  </a:lnTo>
                  <a:cubicBezTo>
                    <a:pt x="98" y="20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6"/>
            <p:cNvSpPr/>
            <p:nvPr/>
          </p:nvSpPr>
          <p:spPr>
            <a:xfrm>
              <a:off x="8180180" y="2958984"/>
              <a:ext cx="114847" cy="27557"/>
            </a:xfrm>
            <a:custGeom>
              <a:avLst/>
              <a:gdLst/>
              <a:ahLst/>
              <a:cxnLst/>
              <a:rect l="l" t="t" r="r" b="b"/>
              <a:pathLst>
                <a:path w="696" h="167" extrusionOk="0">
                  <a:moveTo>
                    <a:pt x="647" y="0"/>
                  </a:moveTo>
                  <a:lnTo>
                    <a:pt x="40" y="68"/>
                  </a:lnTo>
                  <a:cubicBezTo>
                    <a:pt x="20" y="68"/>
                    <a:pt x="1" y="98"/>
                    <a:pt x="1" y="127"/>
                  </a:cubicBezTo>
                  <a:cubicBezTo>
                    <a:pt x="1" y="137"/>
                    <a:pt x="10" y="147"/>
                    <a:pt x="20" y="157"/>
                  </a:cubicBezTo>
                  <a:cubicBezTo>
                    <a:pt x="30" y="166"/>
                    <a:pt x="40" y="166"/>
                    <a:pt x="59" y="166"/>
                  </a:cubicBezTo>
                  <a:lnTo>
                    <a:pt x="657" y="98"/>
                  </a:lnTo>
                  <a:cubicBezTo>
                    <a:pt x="687" y="98"/>
                    <a:pt x="696" y="68"/>
                    <a:pt x="696" y="39"/>
                  </a:cubicBezTo>
                  <a:cubicBezTo>
                    <a:pt x="696" y="20"/>
                    <a:pt x="667" y="0"/>
                    <a:pt x="647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6"/>
            <p:cNvSpPr/>
            <p:nvPr/>
          </p:nvSpPr>
          <p:spPr>
            <a:xfrm>
              <a:off x="8307897" y="2703385"/>
              <a:ext cx="22771" cy="118147"/>
            </a:xfrm>
            <a:custGeom>
              <a:avLst/>
              <a:gdLst/>
              <a:ahLst/>
              <a:cxnLst/>
              <a:rect l="l" t="t" r="r" b="b"/>
              <a:pathLst>
                <a:path w="138" h="716" extrusionOk="0">
                  <a:moveTo>
                    <a:pt x="50" y="1"/>
                  </a:moveTo>
                  <a:cubicBezTo>
                    <a:pt x="20" y="1"/>
                    <a:pt x="0" y="20"/>
                    <a:pt x="0" y="49"/>
                  </a:cubicBezTo>
                  <a:lnTo>
                    <a:pt x="40" y="677"/>
                  </a:lnTo>
                  <a:cubicBezTo>
                    <a:pt x="40" y="687"/>
                    <a:pt x="50" y="696"/>
                    <a:pt x="59" y="706"/>
                  </a:cubicBezTo>
                  <a:cubicBezTo>
                    <a:pt x="69" y="716"/>
                    <a:pt x="79" y="716"/>
                    <a:pt x="89" y="716"/>
                  </a:cubicBezTo>
                  <a:cubicBezTo>
                    <a:pt x="118" y="716"/>
                    <a:pt x="138" y="696"/>
                    <a:pt x="138" y="667"/>
                  </a:cubicBezTo>
                  <a:lnTo>
                    <a:pt x="98" y="40"/>
                  </a:lnTo>
                  <a:cubicBezTo>
                    <a:pt x="98" y="20"/>
                    <a:pt x="79" y="1"/>
                    <a:pt x="50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6"/>
            <p:cNvSpPr/>
            <p:nvPr/>
          </p:nvSpPr>
          <p:spPr>
            <a:xfrm>
              <a:off x="8375716" y="2620550"/>
              <a:ext cx="22936" cy="118642"/>
            </a:xfrm>
            <a:custGeom>
              <a:avLst/>
              <a:gdLst/>
              <a:ahLst/>
              <a:cxnLst/>
              <a:rect l="l" t="t" r="r" b="b"/>
              <a:pathLst>
                <a:path w="139" h="719" extrusionOk="0">
                  <a:moveTo>
                    <a:pt x="61" y="0"/>
                  </a:moveTo>
                  <a:cubicBezTo>
                    <a:pt x="57" y="0"/>
                    <a:pt x="54" y="1"/>
                    <a:pt x="50" y="3"/>
                  </a:cubicBezTo>
                  <a:cubicBezTo>
                    <a:pt x="21" y="3"/>
                    <a:pt x="1" y="22"/>
                    <a:pt x="1" y="52"/>
                  </a:cubicBezTo>
                  <a:lnTo>
                    <a:pt x="40" y="679"/>
                  </a:lnTo>
                  <a:cubicBezTo>
                    <a:pt x="40" y="689"/>
                    <a:pt x="50" y="699"/>
                    <a:pt x="60" y="708"/>
                  </a:cubicBezTo>
                  <a:cubicBezTo>
                    <a:pt x="70" y="718"/>
                    <a:pt x="79" y="718"/>
                    <a:pt x="89" y="718"/>
                  </a:cubicBezTo>
                  <a:cubicBezTo>
                    <a:pt x="118" y="718"/>
                    <a:pt x="138" y="699"/>
                    <a:pt x="138" y="669"/>
                  </a:cubicBezTo>
                  <a:lnTo>
                    <a:pt x="99" y="42"/>
                  </a:lnTo>
                  <a:cubicBezTo>
                    <a:pt x="99" y="18"/>
                    <a:pt x="79" y="0"/>
                    <a:pt x="61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6"/>
            <p:cNvSpPr/>
            <p:nvPr/>
          </p:nvSpPr>
          <p:spPr>
            <a:xfrm>
              <a:off x="8267470" y="2851728"/>
              <a:ext cx="105276" cy="27062"/>
            </a:xfrm>
            <a:custGeom>
              <a:avLst/>
              <a:gdLst/>
              <a:ahLst/>
              <a:cxnLst/>
              <a:rect l="l" t="t" r="r" b="b"/>
              <a:pathLst>
                <a:path w="638" h="164" extrusionOk="0">
                  <a:moveTo>
                    <a:pt x="594" y="1"/>
                  </a:moveTo>
                  <a:cubicBezTo>
                    <a:pt x="589" y="1"/>
                    <a:pt x="584" y="1"/>
                    <a:pt x="579" y="3"/>
                  </a:cubicBezTo>
                  <a:lnTo>
                    <a:pt x="49" y="62"/>
                  </a:lnTo>
                  <a:cubicBezTo>
                    <a:pt x="20" y="72"/>
                    <a:pt x="1" y="91"/>
                    <a:pt x="1" y="121"/>
                  </a:cubicBezTo>
                  <a:cubicBezTo>
                    <a:pt x="10" y="130"/>
                    <a:pt x="10" y="150"/>
                    <a:pt x="20" y="150"/>
                  </a:cubicBezTo>
                  <a:cubicBezTo>
                    <a:pt x="27" y="157"/>
                    <a:pt x="39" y="164"/>
                    <a:pt x="49" y="164"/>
                  </a:cubicBezTo>
                  <a:cubicBezTo>
                    <a:pt x="53" y="164"/>
                    <a:pt x="57" y="163"/>
                    <a:pt x="60" y="160"/>
                  </a:cubicBezTo>
                  <a:lnTo>
                    <a:pt x="589" y="91"/>
                  </a:lnTo>
                  <a:cubicBezTo>
                    <a:pt x="618" y="91"/>
                    <a:pt x="637" y="72"/>
                    <a:pt x="637" y="43"/>
                  </a:cubicBezTo>
                  <a:cubicBezTo>
                    <a:pt x="630" y="18"/>
                    <a:pt x="615" y="1"/>
                    <a:pt x="594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6"/>
            <p:cNvSpPr/>
            <p:nvPr/>
          </p:nvSpPr>
          <p:spPr>
            <a:xfrm>
              <a:off x="8349974" y="2750247"/>
              <a:ext cx="105276" cy="27722"/>
            </a:xfrm>
            <a:custGeom>
              <a:avLst/>
              <a:gdLst/>
              <a:ahLst/>
              <a:cxnLst/>
              <a:rect l="l" t="t" r="r" b="b"/>
              <a:pathLst>
                <a:path w="638" h="168" extrusionOk="0">
                  <a:moveTo>
                    <a:pt x="579" y="1"/>
                  </a:moveTo>
                  <a:lnTo>
                    <a:pt x="50" y="70"/>
                  </a:lnTo>
                  <a:cubicBezTo>
                    <a:pt x="20" y="79"/>
                    <a:pt x="0" y="99"/>
                    <a:pt x="0" y="128"/>
                  </a:cubicBezTo>
                  <a:cubicBezTo>
                    <a:pt x="10" y="138"/>
                    <a:pt x="10" y="148"/>
                    <a:pt x="20" y="157"/>
                  </a:cubicBezTo>
                  <a:cubicBezTo>
                    <a:pt x="30" y="168"/>
                    <a:pt x="50" y="168"/>
                    <a:pt x="59" y="168"/>
                  </a:cubicBezTo>
                  <a:lnTo>
                    <a:pt x="588" y="99"/>
                  </a:lnTo>
                  <a:cubicBezTo>
                    <a:pt x="618" y="99"/>
                    <a:pt x="637" y="70"/>
                    <a:pt x="637" y="50"/>
                  </a:cubicBezTo>
                  <a:cubicBezTo>
                    <a:pt x="627" y="20"/>
                    <a:pt x="608" y="1"/>
                    <a:pt x="579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6"/>
            <p:cNvSpPr/>
            <p:nvPr/>
          </p:nvSpPr>
          <p:spPr>
            <a:xfrm>
              <a:off x="7845375" y="2943143"/>
              <a:ext cx="208903" cy="198177"/>
            </a:xfrm>
            <a:custGeom>
              <a:avLst/>
              <a:gdLst/>
              <a:ahLst/>
              <a:cxnLst/>
              <a:rect l="l" t="t" r="r" b="b"/>
              <a:pathLst>
                <a:path w="1266" h="1201" extrusionOk="0">
                  <a:moveTo>
                    <a:pt x="638" y="1"/>
                  </a:moveTo>
                  <a:cubicBezTo>
                    <a:pt x="349" y="1"/>
                    <a:pt x="94" y="214"/>
                    <a:pt x="50" y="508"/>
                  </a:cubicBezTo>
                  <a:cubicBezTo>
                    <a:pt x="1" y="841"/>
                    <a:pt x="227" y="1144"/>
                    <a:pt x="550" y="1194"/>
                  </a:cubicBezTo>
                  <a:cubicBezTo>
                    <a:pt x="580" y="1198"/>
                    <a:pt x="610" y="1200"/>
                    <a:pt x="640" y="1200"/>
                  </a:cubicBezTo>
                  <a:cubicBezTo>
                    <a:pt x="936" y="1200"/>
                    <a:pt x="1191" y="987"/>
                    <a:pt x="1235" y="684"/>
                  </a:cubicBezTo>
                  <a:cubicBezTo>
                    <a:pt x="1265" y="468"/>
                    <a:pt x="1177" y="272"/>
                    <a:pt x="1020" y="135"/>
                  </a:cubicBezTo>
                  <a:cubicBezTo>
                    <a:pt x="941" y="66"/>
                    <a:pt x="843" y="27"/>
                    <a:pt x="726" y="7"/>
                  </a:cubicBezTo>
                  <a:cubicBezTo>
                    <a:pt x="696" y="3"/>
                    <a:pt x="667" y="1"/>
                    <a:pt x="63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6"/>
            <p:cNvSpPr/>
            <p:nvPr/>
          </p:nvSpPr>
          <p:spPr>
            <a:xfrm>
              <a:off x="7913359" y="2989016"/>
              <a:ext cx="58414" cy="54288"/>
            </a:xfrm>
            <a:custGeom>
              <a:avLst/>
              <a:gdLst/>
              <a:ahLst/>
              <a:cxnLst/>
              <a:rect l="l" t="t" r="r" b="b"/>
              <a:pathLst>
                <a:path w="354" h="329" extrusionOk="0">
                  <a:moveTo>
                    <a:pt x="166" y="1"/>
                  </a:moveTo>
                  <a:cubicBezTo>
                    <a:pt x="91" y="1"/>
                    <a:pt x="28" y="63"/>
                    <a:pt x="11" y="141"/>
                  </a:cubicBezTo>
                  <a:cubicBezTo>
                    <a:pt x="0" y="230"/>
                    <a:pt x="59" y="317"/>
                    <a:pt x="148" y="328"/>
                  </a:cubicBezTo>
                  <a:cubicBezTo>
                    <a:pt x="155" y="328"/>
                    <a:pt x="161" y="329"/>
                    <a:pt x="168" y="329"/>
                  </a:cubicBezTo>
                  <a:cubicBezTo>
                    <a:pt x="256" y="329"/>
                    <a:pt x="325" y="272"/>
                    <a:pt x="334" y="190"/>
                  </a:cubicBezTo>
                  <a:cubicBezTo>
                    <a:pt x="353" y="102"/>
                    <a:pt x="294" y="14"/>
                    <a:pt x="196" y="4"/>
                  </a:cubicBezTo>
                  <a:cubicBezTo>
                    <a:pt x="186" y="2"/>
                    <a:pt x="176" y="1"/>
                    <a:pt x="16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6"/>
            <p:cNvSpPr/>
            <p:nvPr/>
          </p:nvSpPr>
          <p:spPr>
            <a:xfrm>
              <a:off x="7845375" y="2965420"/>
              <a:ext cx="208903" cy="175901"/>
            </a:xfrm>
            <a:custGeom>
              <a:avLst/>
              <a:gdLst/>
              <a:ahLst/>
              <a:cxnLst/>
              <a:rect l="l" t="t" r="r" b="b"/>
              <a:pathLst>
                <a:path w="1266" h="1066" extrusionOk="0">
                  <a:moveTo>
                    <a:pt x="1020" y="0"/>
                  </a:moveTo>
                  <a:cubicBezTo>
                    <a:pt x="1020" y="0"/>
                    <a:pt x="1118" y="421"/>
                    <a:pt x="883" y="676"/>
                  </a:cubicBezTo>
                  <a:cubicBezTo>
                    <a:pt x="799" y="766"/>
                    <a:pt x="674" y="809"/>
                    <a:pt x="545" y="809"/>
                  </a:cubicBezTo>
                  <a:cubicBezTo>
                    <a:pt x="297" y="809"/>
                    <a:pt x="37" y="650"/>
                    <a:pt x="50" y="373"/>
                  </a:cubicBezTo>
                  <a:lnTo>
                    <a:pt x="50" y="373"/>
                  </a:lnTo>
                  <a:cubicBezTo>
                    <a:pt x="1" y="706"/>
                    <a:pt x="227" y="1009"/>
                    <a:pt x="550" y="1059"/>
                  </a:cubicBezTo>
                  <a:cubicBezTo>
                    <a:pt x="580" y="1063"/>
                    <a:pt x="610" y="1065"/>
                    <a:pt x="640" y="1065"/>
                  </a:cubicBezTo>
                  <a:cubicBezTo>
                    <a:pt x="936" y="1065"/>
                    <a:pt x="1191" y="852"/>
                    <a:pt x="1235" y="549"/>
                  </a:cubicBezTo>
                  <a:cubicBezTo>
                    <a:pt x="1265" y="333"/>
                    <a:pt x="1177" y="137"/>
                    <a:pt x="102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6"/>
            <p:cNvSpPr/>
            <p:nvPr/>
          </p:nvSpPr>
          <p:spPr>
            <a:xfrm>
              <a:off x="8015335" y="2927632"/>
              <a:ext cx="216823" cy="197352"/>
            </a:xfrm>
            <a:custGeom>
              <a:avLst/>
              <a:gdLst/>
              <a:ahLst/>
              <a:cxnLst/>
              <a:rect l="l" t="t" r="r" b="b"/>
              <a:pathLst>
                <a:path w="1314" h="1196" extrusionOk="0">
                  <a:moveTo>
                    <a:pt x="658" y="0"/>
                  </a:moveTo>
                  <a:cubicBezTo>
                    <a:pt x="380" y="0"/>
                    <a:pt x="128" y="193"/>
                    <a:pt x="68" y="474"/>
                  </a:cubicBezTo>
                  <a:cubicBezTo>
                    <a:pt x="0" y="798"/>
                    <a:pt x="205" y="1111"/>
                    <a:pt x="529" y="1179"/>
                  </a:cubicBezTo>
                  <a:cubicBezTo>
                    <a:pt x="576" y="1190"/>
                    <a:pt x="622" y="1195"/>
                    <a:pt x="667" y="1195"/>
                  </a:cubicBezTo>
                  <a:cubicBezTo>
                    <a:pt x="831" y="1195"/>
                    <a:pt x="980" y="1128"/>
                    <a:pt x="1087" y="1013"/>
                  </a:cubicBezTo>
                  <a:cubicBezTo>
                    <a:pt x="1166" y="935"/>
                    <a:pt x="1215" y="837"/>
                    <a:pt x="1244" y="719"/>
                  </a:cubicBezTo>
                  <a:cubicBezTo>
                    <a:pt x="1313" y="395"/>
                    <a:pt x="1107" y="82"/>
                    <a:pt x="784" y="14"/>
                  </a:cubicBezTo>
                  <a:cubicBezTo>
                    <a:pt x="742" y="5"/>
                    <a:pt x="700" y="0"/>
                    <a:pt x="65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6"/>
            <p:cNvSpPr/>
            <p:nvPr/>
          </p:nvSpPr>
          <p:spPr>
            <a:xfrm>
              <a:off x="8120281" y="2992151"/>
              <a:ext cx="60064" cy="54948"/>
            </a:xfrm>
            <a:custGeom>
              <a:avLst/>
              <a:gdLst/>
              <a:ahLst/>
              <a:cxnLst/>
              <a:rect l="l" t="t" r="r" b="b"/>
              <a:pathLst>
                <a:path w="364" h="333" extrusionOk="0">
                  <a:moveTo>
                    <a:pt x="182" y="1"/>
                  </a:moveTo>
                  <a:cubicBezTo>
                    <a:pt x="107" y="1"/>
                    <a:pt x="37" y="55"/>
                    <a:pt x="20" y="132"/>
                  </a:cubicBezTo>
                  <a:cubicBezTo>
                    <a:pt x="1" y="220"/>
                    <a:pt x="59" y="309"/>
                    <a:pt x="148" y="328"/>
                  </a:cubicBezTo>
                  <a:cubicBezTo>
                    <a:pt x="159" y="331"/>
                    <a:pt x="171" y="332"/>
                    <a:pt x="182" y="332"/>
                  </a:cubicBezTo>
                  <a:cubicBezTo>
                    <a:pt x="258" y="332"/>
                    <a:pt x="327" y="278"/>
                    <a:pt x="344" y="200"/>
                  </a:cubicBezTo>
                  <a:cubicBezTo>
                    <a:pt x="364" y="113"/>
                    <a:pt x="305" y="24"/>
                    <a:pt x="216" y="4"/>
                  </a:cubicBezTo>
                  <a:cubicBezTo>
                    <a:pt x="205" y="2"/>
                    <a:pt x="193" y="1"/>
                    <a:pt x="18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6"/>
            <p:cNvSpPr/>
            <p:nvPr/>
          </p:nvSpPr>
          <p:spPr>
            <a:xfrm>
              <a:off x="8015335" y="2927632"/>
              <a:ext cx="179531" cy="197352"/>
            </a:xfrm>
            <a:custGeom>
              <a:avLst/>
              <a:gdLst/>
              <a:ahLst/>
              <a:cxnLst/>
              <a:rect l="l" t="t" r="r" b="b"/>
              <a:pathLst>
                <a:path w="1088" h="1196" extrusionOk="0">
                  <a:moveTo>
                    <a:pt x="658" y="0"/>
                  </a:moveTo>
                  <a:cubicBezTo>
                    <a:pt x="380" y="0"/>
                    <a:pt x="128" y="193"/>
                    <a:pt x="68" y="474"/>
                  </a:cubicBezTo>
                  <a:cubicBezTo>
                    <a:pt x="0" y="798"/>
                    <a:pt x="205" y="1111"/>
                    <a:pt x="529" y="1179"/>
                  </a:cubicBezTo>
                  <a:cubicBezTo>
                    <a:pt x="576" y="1190"/>
                    <a:pt x="622" y="1195"/>
                    <a:pt x="667" y="1195"/>
                  </a:cubicBezTo>
                  <a:cubicBezTo>
                    <a:pt x="831" y="1195"/>
                    <a:pt x="980" y="1128"/>
                    <a:pt x="1087" y="1013"/>
                  </a:cubicBezTo>
                  <a:lnTo>
                    <a:pt x="1087" y="1013"/>
                  </a:lnTo>
                  <a:cubicBezTo>
                    <a:pt x="1087" y="1013"/>
                    <a:pt x="1043" y="1019"/>
                    <a:pt x="975" y="1019"/>
                  </a:cubicBezTo>
                  <a:cubicBezTo>
                    <a:pt x="834" y="1019"/>
                    <a:pt x="590" y="993"/>
                    <a:pt x="431" y="827"/>
                  </a:cubicBezTo>
                  <a:cubicBezTo>
                    <a:pt x="184" y="580"/>
                    <a:pt x="351" y="12"/>
                    <a:pt x="745" y="12"/>
                  </a:cubicBezTo>
                  <a:cubicBezTo>
                    <a:pt x="758" y="12"/>
                    <a:pt x="771" y="12"/>
                    <a:pt x="784" y="14"/>
                  </a:cubicBezTo>
                  <a:cubicBezTo>
                    <a:pt x="742" y="5"/>
                    <a:pt x="700" y="0"/>
                    <a:pt x="65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6"/>
            <p:cNvSpPr/>
            <p:nvPr/>
          </p:nvSpPr>
          <p:spPr>
            <a:xfrm>
              <a:off x="7947351" y="3077296"/>
              <a:ext cx="174746" cy="155109"/>
            </a:xfrm>
            <a:custGeom>
              <a:avLst/>
              <a:gdLst/>
              <a:ahLst/>
              <a:cxnLst/>
              <a:rect l="l" t="t" r="r" b="b"/>
              <a:pathLst>
                <a:path w="1059" h="940" extrusionOk="0">
                  <a:moveTo>
                    <a:pt x="529" y="0"/>
                  </a:moveTo>
                  <a:cubicBezTo>
                    <a:pt x="430" y="0"/>
                    <a:pt x="330" y="31"/>
                    <a:pt x="245" y="96"/>
                  </a:cubicBezTo>
                  <a:cubicBezTo>
                    <a:pt x="40" y="253"/>
                    <a:pt x="1" y="547"/>
                    <a:pt x="157" y="753"/>
                  </a:cubicBezTo>
                  <a:cubicBezTo>
                    <a:pt x="257" y="880"/>
                    <a:pt x="399" y="940"/>
                    <a:pt x="544" y="940"/>
                  </a:cubicBezTo>
                  <a:cubicBezTo>
                    <a:pt x="555" y="940"/>
                    <a:pt x="567" y="940"/>
                    <a:pt x="578" y="939"/>
                  </a:cubicBezTo>
                  <a:cubicBezTo>
                    <a:pt x="667" y="929"/>
                    <a:pt x="745" y="890"/>
                    <a:pt x="813" y="841"/>
                  </a:cubicBezTo>
                  <a:cubicBezTo>
                    <a:pt x="1020" y="684"/>
                    <a:pt x="1059" y="390"/>
                    <a:pt x="902" y="185"/>
                  </a:cubicBezTo>
                  <a:cubicBezTo>
                    <a:pt x="810" y="64"/>
                    <a:pt x="671" y="0"/>
                    <a:pt x="52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6"/>
            <p:cNvSpPr/>
            <p:nvPr/>
          </p:nvSpPr>
          <p:spPr>
            <a:xfrm>
              <a:off x="8029691" y="3142640"/>
              <a:ext cx="48678" cy="42573"/>
            </a:xfrm>
            <a:custGeom>
              <a:avLst/>
              <a:gdLst/>
              <a:ahLst/>
              <a:cxnLst/>
              <a:rect l="l" t="t" r="r" b="b"/>
              <a:pathLst>
                <a:path w="295" h="258" extrusionOk="0">
                  <a:moveTo>
                    <a:pt x="147" y="0"/>
                  </a:moveTo>
                  <a:cubicBezTo>
                    <a:pt x="120" y="0"/>
                    <a:pt x="93" y="8"/>
                    <a:pt x="70" y="24"/>
                  </a:cubicBezTo>
                  <a:cubicBezTo>
                    <a:pt x="11" y="72"/>
                    <a:pt x="1" y="151"/>
                    <a:pt x="50" y="210"/>
                  </a:cubicBezTo>
                  <a:cubicBezTo>
                    <a:pt x="74" y="239"/>
                    <a:pt x="111" y="258"/>
                    <a:pt x="150" y="258"/>
                  </a:cubicBezTo>
                  <a:cubicBezTo>
                    <a:pt x="176" y="258"/>
                    <a:pt x="203" y="249"/>
                    <a:pt x="227" y="229"/>
                  </a:cubicBezTo>
                  <a:cubicBezTo>
                    <a:pt x="285" y="190"/>
                    <a:pt x="295" y="102"/>
                    <a:pt x="256" y="53"/>
                  </a:cubicBezTo>
                  <a:cubicBezTo>
                    <a:pt x="227" y="18"/>
                    <a:pt x="187" y="0"/>
                    <a:pt x="14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6"/>
            <p:cNvSpPr/>
            <p:nvPr/>
          </p:nvSpPr>
          <p:spPr>
            <a:xfrm>
              <a:off x="7947351" y="3077296"/>
              <a:ext cx="149004" cy="155109"/>
            </a:xfrm>
            <a:custGeom>
              <a:avLst/>
              <a:gdLst/>
              <a:ahLst/>
              <a:cxnLst/>
              <a:rect l="l" t="t" r="r" b="b"/>
              <a:pathLst>
                <a:path w="903" h="940" extrusionOk="0">
                  <a:moveTo>
                    <a:pt x="529" y="0"/>
                  </a:moveTo>
                  <a:cubicBezTo>
                    <a:pt x="430" y="0"/>
                    <a:pt x="330" y="31"/>
                    <a:pt x="245" y="96"/>
                  </a:cubicBezTo>
                  <a:cubicBezTo>
                    <a:pt x="40" y="253"/>
                    <a:pt x="1" y="547"/>
                    <a:pt x="157" y="753"/>
                  </a:cubicBezTo>
                  <a:cubicBezTo>
                    <a:pt x="257" y="880"/>
                    <a:pt x="399" y="940"/>
                    <a:pt x="544" y="940"/>
                  </a:cubicBezTo>
                  <a:cubicBezTo>
                    <a:pt x="555" y="940"/>
                    <a:pt x="567" y="940"/>
                    <a:pt x="578" y="939"/>
                  </a:cubicBezTo>
                  <a:cubicBezTo>
                    <a:pt x="578" y="939"/>
                    <a:pt x="294" y="753"/>
                    <a:pt x="275" y="488"/>
                  </a:cubicBezTo>
                  <a:cubicBezTo>
                    <a:pt x="261" y="283"/>
                    <a:pt x="477" y="88"/>
                    <a:pt x="683" y="88"/>
                  </a:cubicBezTo>
                  <a:cubicBezTo>
                    <a:pt x="762" y="88"/>
                    <a:pt x="839" y="117"/>
                    <a:pt x="902" y="185"/>
                  </a:cubicBezTo>
                  <a:cubicBezTo>
                    <a:pt x="810" y="64"/>
                    <a:pt x="671" y="0"/>
                    <a:pt x="52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6"/>
            <p:cNvSpPr/>
            <p:nvPr/>
          </p:nvSpPr>
          <p:spPr>
            <a:xfrm>
              <a:off x="243389" y="217352"/>
              <a:ext cx="450477" cy="128708"/>
            </a:xfrm>
            <a:custGeom>
              <a:avLst/>
              <a:gdLst/>
              <a:ahLst/>
              <a:cxnLst/>
              <a:rect l="l" t="t" r="r" b="b"/>
              <a:pathLst>
                <a:path w="2730" h="780" extrusionOk="0">
                  <a:moveTo>
                    <a:pt x="1535" y="1"/>
                  </a:moveTo>
                  <a:cubicBezTo>
                    <a:pt x="740" y="1"/>
                    <a:pt x="1" y="197"/>
                    <a:pt x="250" y="632"/>
                  </a:cubicBezTo>
                  <a:cubicBezTo>
                    <a:pt x="309" y="737"/>
                    <a:pt x="456" y="779"/>
                    <a:pt x="649" y="779"/>
                  </a:cubicBezTo>
                  <a:cubicBezTo>
                    <a:pt x="1285" y="779"/>
                    <a:pt x="2432" y="331"/>
                    <a:pt x="2710" y="211"/>
                  </a:cubicBezTo>
                  <a:cubicBezTo>
                    <a:pt x="2729" y="201"/>
                    <a:pt x="2729" y="172"/>
                    <a:pt x="2710" y="162"/>
                  </a:cubicBezTo>
                  <a:cubicBezTo>
                    <a:pt x="2396" y="56"/>
                    <a:pt x="1958" y="1"/>
                    <a:pt x="1535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6"/>
            <p:cNvSpPr/>
            <p:nvPr/>
          </p:nvSpPr>
          <p:spPr>
            <a:xfrm>
              <a:off x="119137" y="685319"/>
              <a:ext cx="404770" cy="126728"/>
            </a:xfrm>
            <a:custGeom>
              <a:avLst/>
              <a:gdLst/>
              <a:ahLst/>
              <a:cxnLst/>
              <a:rect l="l" t="t" r="r" b="b"/>
              <a:pathLst>
                <a:path w="2453" h="768" extrusionOk="0">
                  <a:moveTo>
                    <a:pt x="1708" y="1"/>
                  </a:moveTo>
                  <a:cubicBezTo>
                    <a:pt x="899" y="1"/>
                    <a:pt x="0" y="238"/>
                    <a:pt x="288" y="658"/>
                  </a:cubicBezTo>
                  <a:cubicBezTo>
                    <a:pt x="340" y="735"/>
                    <a:pt x="444" y="767"/>
                    <a:pt x="579" y="767"/>
                  </a:cubicBezTo>
                  <a:cubicBezTo>
                    <a:pt x="1127" y="767"/>
                    <a:pt x="2190" y="245"/>
                    <a:pt x="2433" y="119"/>
                  </a:cubicBezTo>
                  <a:cubicBezTo>
                    <a:pt x="2453" y="109"/>
                    <a:pt x="2453" y="80"/>
                    <a:pt x="2433" y="80"/>
                  </a:cubicBezTo>
                  <a:cubicBezTo>
                    <a:pt x="2232" y="26"/>
                    <a:pt x="1975" y="1"/>
                    <a:pt x="170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6"/>
            <p:cNvSpPr/>
            <p:nvPr/>
          </p:nvSpPr>
          <p:spPr>
            <a:xfrm>
              <a:off x="510869" y="711060"/>
              <a:ext cx="181016" cy="365002"/>
            </a:xfrm>
            <a:custGeom>
              <a:avLst/>
              <a:gdLst/>
              <a:ahLst/>
              <a:cxnLst/>
              <a:rect l="l" t="t" r="r" b="b"/>
              <a:pathLst>
                <a:path w="1097" h="2212" extrusionOk="0">
                  <a:moveTo>
                    <a:pt x="72" y="1"/>
                  </a:moveTo>
                  <a:cubicBezTo>
                    <a:pt x="61" y="1"/>
                    <a:pt x="50" y="10"/>
                    <a:pt x="50" y="22"/>
                  </a:cubicBezTo>
                  <a:cubicBezTo>
                    <a:pt x="40" y="375"/>
                    <a:pt x="1" y="2128"/>
                    <a:pt x="462" y="2207"/>
                  </a:cubicBezTo>
                  <a:cubicBezTo>
                    <a:pt x="482" y="2210"/>
                    <a:pt x="502" y="2212"/>
                    <a:pt x="521" y="2212"/>
                  </a:cubicBezTo>
                  <a:cubicBezTo>
                    <a:pt x="1096" y="2212"/>
                    <a:pt x="611" y="638"/>
                    <a:pt x="89" y="12"/>
                  </a:cubicBezTo>
                  <a:cubicBezTo>
                    <a:pt x="85" y="4"/>
                    <a:pt x="79" y="1"/>
                    <a:pt x="7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6"/>
            <p:cNvSpPr/>
            <p:nvPr/>
          </p:nvSpPr>
          <p:spPr>
            <a:xfrm>
              <a:off x="615980" y="516844"/>
              <a:ext cx="305764" cy="377378"/>
            </a:xfrm>
            <a:custGeom>
              <a:avLst/>
              <a:gdLst/>
              <a:ahLst/>
              <a:cxnLst/>
              <a:rect l="l" t="t" r="r" b="b"/>
              <a:pathLst>
                <a:path w="1853" h="2287" extrusionOk="0">
                  <a:moveTo>
                    <a:pt x="29" y="0"/>
                  </a:moveTo>
                  <a:cubicBezTo>
                    <a:pt x="14" y="0"/>
                    <a:pt x="1" y="16"/>
                    <a:pt x="1" y="32"/>
                  </a:cubicBezTo>
                  <a:cubicBezTo>
                    <a:pt x="88" y="410"/>
                    <a:pt x="557" y="2287"/>
                    <a:pt x="1069" y="2287"/>
                  </a:cubicBezTo>
                  <a:cubicBezTo>
                    <a:pt x="1075" y="2287"/>
                    <a:pt x="1082" y="2287"/>
                    <a:pt x="1088" y="2286"/>
                  </a:cubicBezTo>
                  <a:cubicBezTo>
                    <a:pt x="1853" y="2208"/>
                    <a:pt x="814" y="561"/>
                    <a:pt x="40" y="3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6"/>
            <p:cNvSpPr/>
            <p:nvPr/>
          </p:nvSpPr>
          <p:spPr>
            <a:xfrm>
              <a:off x="691060" y="248374"/>
              <a:ext cx="397344" cy="312034"/>
            </a:xfrm>
            <a:custGeom>
              <a:avLst/>
              <a:gdLst/>
              <a:ahLst/>
              <a:cxnLst/>
              <a:rect l="l" t="t" r="r" b="b"/>
              <a:pathLst>
                <a:path w="2408" h="1891" extrusionOk="0">
                  <a:moveTo>
                    <a:pt x="34" y="1"/>
                  </a:moveTo>
                  <a:cubicBezTo>
                    <a:pt x="17" y="1"/>
                    <a:pt x="0" y="18"/>
                    <a:pt x="16" y="43"/>
                  </a:cubicBezTo>
                  <a:cubicBezTo>
                    <a:pt x="202" y="358"/>
                    <a:pt x="1114" y="1891"/>
                    <a:pt x="1627" y="1891"/>
                  </a:cubicBezTo>
                  <a:cubicBezTo>
                    <a:pt x="1656" y="1891"/>
                    <a:pt x="1685" y="1885"/>
                    <a:pt x="1711" y="1875"/>
                  </a:cubicBezTo>
                  <a:cubicBezTo>
                    <a:pt x="2407" y="1581"/>
                    <a:pt x="947" y="298"/>
                    <a:pt x="45" y="4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6"/>
            <p:cNvSpPr/>
            <p:nvPr/>
          </p:nvSpPr>
          <p:spPr>
            <a:xfrm>
              <a:off x="166000" y="467836"/>
              <a:ext cx="447012" cy="121942"/>
            </a:xfrm>
            <a:custGeom>
              <a:avLst/>
              <a:gdLst/>
              <a:ahLst/>
              <a:cxnLst/>
              <a:rect l="l" t="t" r="r" b="b"/>
              <a:pathLst>
                <a:path w="2709" h="739" extrusionOk="0">
                  <a:moveTo>
                    <a:pt x="1255" y="0"/>
                  </a:moveTo>
                  <a:cubicBezTo>
                    <a:pt x="571" y="0"/>
                    <a:pt x="1" y="167"/>
                    <a:pt x="200" y="564"/>
                  </a:cubicBezTo>
                  <a:cubicBezTo>
                    <a:pt x="263" y="691"/>
                    <a:pt x="444" y="739"/>
                    <a:pt x="683" y="739"/>
                  </a:cubicBezTo>
                  <a:cubicBezTo>
                    <a:pt x="1332" y="739"/>
                    <a:pt x="2406" y="384"/>
                    <a:pt x="2679" y="290"/>
                  </a:cubicBezTo>
                  <a:cubicBezTo>
                    <a:pt x="2698" y="281"/>
                    <a:pt x="2708" y="251"/>
                    <a:pt x="2679" y="241"/>
                  </a:cubicBezTo>
                  <a:cubicBezTo>
                    <a:pt x="2311" y="89"/>
                    <a:pt x="1753" y="0"/>
                    <a:pt x="125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6"/>
            <p:cNvSpPr/>
            <p:nvPr/>
          </p:nvSpPr>
          <p:spPr>
            <a:xfrm>
              <a:off x="268305" y="-76200"/>
              <a:ext cx="465823" cy="1129493"/>
            </a:xfrm>
            <a:custGeom>
              <a:avLst/>
              <a:gdLst/>
              <a:ahLst/>
              <a:cxnLst/>
              <a:rect l="l" t="t" r="r" b="b"/>
              <a:pathLst>
                <a:path w="2823" h="6845" extrusionOk="0">
                  <a:moveTo>
                    <a:pt x="2657" y="1"/>
                  </a:moveTo>
                  <a:cubicBezTo>
                    <a:pt x="2676" y="344"/>
                    <a:pt x="2666" y="991"/>
                    <a:pt x="2490" y="1902"/>
                  </a:cubicBezTo>
                  <a:cubicBezTo>
                    <a:pt x="2245" y="3097"/>
                    <a:pt x="1618" y="4910"/>
                    <a:pt x="31" y="6723"/>
                  </a:cubicBezTo>
                  <a:cubicBezTo>
                    <a:pt x="1" y="6753"/>
                    <a:pt x="1" y="6801"/>
                    <a:pt x="31" y="6831"/>
                  </a:cubicBezTo>
                  <a:cubicBezTo>
                    <a:pt x="48" y="6840"/>
                    <a:pt x="67" y="6845"/>
                    <a:pt x="85" y="6845"/>
                  </a:cubicBezTo>
                  <a:cubicBezTo>
                    <a:pt x="107" y="6845"/>
                    <a:pt x="127" y="6837"/>
                    <a:pt x="138" y="6821"/>
                  </a:cubicBezTo>
                  <a:cubicBezTo>
                    <a:pt x="854" y="6008"/>
                    <a:pt x="1442" y="5126"/>
                    <a:pt x="1873" y="4205"/>
                  </a:cubicBezTo>
                  <a:cubicBezTo>
                    <a:pt x="2226" y="3469"/>
                    <a:pt x="2480" y="2696"/>
                    <a:pt x="2637" y="1921"/>
                  </a:cubicBezTo>
                  <a:cubicBezTo>
                    <a:pt x="2794" y="1157"/>
                    <a:pt x="2823" y="392"/>
                    <a:pt x="281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6"/>
            <p:cNvSpPr/>
            <p:nvPr/>
          </p:nvSpPr>
          <p:spPr>
            <a:xfrm>
              <a:off x="0" y="895211"/>
              <a:ext cx="399159" cy="367477"/>
            </a:xfrm>
            <a:custGeom>
              <a:avLst/>
              <a:gdLst/>
              <a:ahLst/>
              <a:cxnLst/>
              <a:rect l="l" t="t" r="r" b="b"/>
              <a:pathLst>
                <a:path w="2419" h="2227" extrusionOk="0">
                  <a:moveTo>
                    <a:pt x="2383" y="1"/>
                  </a:moveTo>
                  <a:cubicBezTo>
                    <a:pt x="2379" y="1"/>
                    <a:pt x="2375" y="1"/>
                    <a:pt x="2371" y="3"/>
                  </a:cubicBezTo>
                  <a:cubicBezTo>
                    <a:pt x="1970" y="238"/>
                    <a:pt x="0" y="1443"/>
                    <a:pt x="245" y="2012"/>
                  </a:cubicBezTo>
                  <a:cubicBezTo>
                    <a:pt x="310" y="2161"/>
                    <a:pt x="411" y="2227"/>
                    <a:pt x="535" y="2227"/>
                  </a:cubicBezTo>
                  <a:cubicBezTo>
                    <a:pt x="1095" y="2227"/>
                    <a:pt x="2130" y="908"/>
                    <a:pt x="2411" y="42"/>
                  </a:cubicBezTo>
                  <a:cubicBezTo>
                    <a:pt x="2419" y="18"/>
                    <a:pt x="2401" y="1"/>
                    <a:pt x="238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6"/>
            <p:cNvSpPr/>
            <p:nvPr/>
          </p:nvSpPr>
          <p:spPr>
            <a:xfrm>
              <a:off x="303947" y="510904"/>
              <a:ext cx="452952" cy="249165"/>
            </a:xfrm>
            <a:custGeom>
              <a:avLst/>
              <a:gdLst/>
              <a:ahLst/>
              <a:cxnLst/>
              <a:rect l="l" t="t" r="r" b="b"/>
              <a:pathLst>
                <a:path w="2745" h="1510" extrusionOk="0">
                  <a:moveTo>
                    <a:pt x="1892" y="0"/>
                  </a:moveTo>
                  <a:lnTo>
                    <a:pt x="20" y="78"/>
                  </a:lnTo>
                  <a:cubicBezTo>
                    <a:pt x="10" y="88"/>
                    <a:pt x="0" y="98"/>
                    <a:pt x="0" y="107"/>
                  </a:cubicBezTo>
                  <a:cubicBezTo>
                    <a:pt x="0" y="127"/>
                    <a:pt x="10" y="137"/>
                    <a:pt x="30" y="137"/>
                  </a:cubicBezTo>
                  <a:lnTo>
                    <a:pt x="1882" y="59"/>
                  </a:lnTo>
                  <a:lnTo>
                    <a:pt x="2685" y="1499"/>
                  </a:lnTo>
                  <a:cubicBezTo>
                    <a:pt x="2695" y="1499"/>
                    <a:pt x="2695" y="1509"/>
                    <a:pt x="2705" y="1509"/>
                  </a:cubicBezTo>
                  <a:lnTo>
                    <a:pt x="2724" y="1509"/>
                  </a:lnTo>
                  <a:cubicBezTo>
                    <a:pt x="2735" y="1499"/>
                    <a:pt x="2744" y="1479"/>
                    <a:pt x="2735" y="1470"/>
                  </a:cubicBezTo>
                  <a:lnTo>
                    <a:pt x="1921" y="9"/>
                  </a:lnTo>
                  <a:cubicBezTo>
                    <a:pt x="1912" y="0"/>
                    <a:pt x="1901" y="0"/>
                    <a:pt x="189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6"/>
            <p:cNvSpPr/>
            <p:nvPr/>
          </p:nvSpPr>
          <p:spPr>
            <a:xfrm>
              <a:off x="384802" y="248869"/>
              <a:ext cx="525722" cy="211873"/>
            </a:xfrm>
            <a:custGeom>
              <a:avLst/>
              <a:gdLst/>
              <a:ahLst/>
              <a:cxnLst/>
              <a:rect l="l" t="t" r="r" b="b"/>
              <a:pathLst>
                <a:path w="3186" h="1284" extrusionOk="0">
                  <a:moveTo>
                    <a:pt x="1843" y="1"/>
                  </a:moveTo>
                  <a:lnTo>
                    <a:pt x="30" y="167"/>
                  </a:lnTo>
                  <a:cubicBezTo>
                    <a:pt x="10" y="177"/>
                    <a:pt x="0" y="186"/>
                    <a:pt x="0" y="197"/>
                  </a:cubicBezTo>
                  <a:cubicBezTo>
                    <a:pt x="0" y="216"/>
                    <a:pt x="20" y="226"/>
                    <a:pt x="30" y="226"/>
                  </a:cubicBezTo>
                  <a:lnTo>
                    <a:pt x="1843" y="49"/>
                  </a:lnTo>
                  <a:lnTo>
                    <a:pt x="3136" y="1274"/>
                  </a:lnTo>
                  <a:cubicBezTo>
                    <a:pt x="3136" y="1284"/>
                    <a:pt x="3146" y="1284"/>
                    <a:pt x="3156" y="1284"/>
                  </a:cubicBezTo>
                  <a:cubicBezTo>
                    <a:pt x="3156" y="1284"/>
                    <a:pt x="3166" y="1284"/>
                    <a:pt x="3175" y="1274"/>
                  </a:cubicBezTo>
                  <a:cubicBezTo>
                    <a:pt x="3185" y="1264"/>
                    <a:pt x="3185" y="1245"/>
                    <a:pt x="3175" y="1235"/>
                  </a:cubicBezTo>
                  <a:lnTo>
                    <a:pt x="1872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6"/>
            <p:cNvSpPr/>
            <p:nvPr/>
          </p:nvSpPr>
          <p:spPr>
            <a:xfrm>
              <a:off x="206922" y="883330"/>
              <a:ext cx="205602" cy="213028"/>
            </a:xfrm>
            <a:custGeom>
              <a:avLst/>
              <a:gdLst/>
              <a:ahLst/>
              <a:cxnLst/>
              <a:rect l="l" t="t" r="r" b="b"/>
              <a:pathLst>
                <a:path w="1246" h="1291" extrusionOk="0">
                  <a:moveTo>
                    <a:pt x="1213" y="0"/>
                  </a:moveTo>
                  <a:cubicBezTo>
                    <a:pt x="1208" y="0"/>
                    <a:pt x="1202" y="5"/>
                    <a:pt x="1196" y="16"/>
                  </a:cubicBezTo>
                  <a:lnTo>
                    <a:pt x="20" y="1241"/>
                  </a:lnTo>
                  <a:cubicBezTo>
                    <a:pt x="0" y="1251"/>
                    <a:pt x="0" y="1271"/>
                    <a:pt x="20" y="1280"/>
                  </a:cubicBezTo>
                  <a:cubicBezTo>
                    <a:pt x="20" y="1290"/>
                    <a:pt x="30" y="1290"/>
                    <a:pt x="40" y="1290"/>
                  </a:cubicBezTo>
                  <a:cubicBezTo>
                    <a:pt x="40" y="1290"/>
                    <a:pt x="50" y="1290"/>
                    <a:pt x="59" y="1280"/>
                  </a:cubicBezTo>
                  <a:lnTo>
                    <a:pt x="1235" y="45"/>
                  </a:lnTo>
                  <a:cubicBezTo>
                    <a:pt x="1245" y="36"/>
                    <a:pt x="1245" y="26"/>
                    <a:pt x="1226" y="6"/>
                  </a:cubicBezTo>
                  <a:cubicBezTo>
                    <a:pt x="1221" y="2"/>
                    <a:pt x="1217" y="0"/>
                    <a:pt x="121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6"/>
            <p:cNvSpPr/>
            <p:nvPr/>
          </p:nvSpPr>
          <p:spPr>
            <a:xfrm>
              <a:off x="281341" y="700005"/>
              <a:ext cx="296028" cy="232994"/>
            </a:xfrm>
            <a:custGeom>
              <a:avLst/>
              <a:gdLst/>
              <a:ahLst/>
              <a:cxnLst/>
              <a:rect l="l" t="t" r="r" b="b"/>
              <a:pathLst>
                <a:path w="1794" h="1412" extrusionOk="0">
                  <a:moveTo>
                    <a:pt x="1450" y="0"/>
                  </a:moveTo>
                  <a:lnTo>
                    <a:pt x="30" y="246"/>
                  </a:lnTo>
                  <a:cubicBezTo>
                    <a:pt x="10" y="246"/>
                    <a:pt x="0" y="255"/>
                    <a:pt x="10" y="275"/>
                  </a:cubicBezTo>
                  <a:cubicBezTo>
                    <a:pt x="10" y="285"/>
                    <a:pt x="20" y="294"/>
                    <a:pt x="39" y="294"/>
                  </a:cubicBezTo>
                  <a:lnTo>
                    <a:pt x="1431" y="59"/>
                  </a:lnTo>
                  <a:lnTo>
                    <a:pt x="1744" y="1392"/>
                  </a:lnTo>
                  <a:cubicBezTo>
                    <a:pt x="1744" y="1402"/>
                    <a:pt x="1755" y="1411"/>
                    <a:pt x="1764" y="1411"/>
                  </a:cubicBezTo>
                  <a:lnTo>
                    <a:pt x="1774" y="1411"/>
                  </a:lnTo>
                  <a:cubicBezTo>
                    <a:pt x="1784" y="1411"/>
                    <a:pt x="1794" y="1392"/>
                    <a:pt x="1794" y="1382"/>
                  </a:cubicBezTo>
                  <a:lnTo>
                    <a:pt x="1480" y="20"/>
                  </a:lnTo>
                  <a:cubicBezTo>
                    <a:pt x="1480" y="10"/>
                    <a:pt x="1461" y="0"/>
                    <a:pt x="145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6"/>
            <p:cNvSpPr/>
            <p:nvPr/>
          </p:nvSpPr>
          <p:spPr>
            <a:xfrm>
              <a:off x="8427529" y="217352"/>
              <a:ext cx="450972" cy="128708"/>
            </a:xfrm>
            <a:custGeom>
              <a:avLst/>
              <a:gdLst/>
              <a:ahLst/>
              <a:cxnLst/>
              <a:rect l="l" t="t" r="r" b="b"/>
              <a:pathLst>
                <a:path w="2733" h="780" extrusionOk="0">
                  <a:moveTo>
                    <a:pt x="1198" y="1"/>
                  </a:moveTo>
                  <a:cubicBezTo>
                    <a:pt x="776" y="1"/>
                    <a:pt x="340" y="56"/>
                    <a:pt x="30" y="162"/>
                  </a:cubicBezTo>
                  <a:cubicBezTo>
                    <a:pt x="0" y="172"/>
                    <a:pt x="0" y="201"/>
                    <a:pt x="20" y="211"/>
                  </a:cubicBezTo>
                  <a:cubicBezTo>
                    <a:pt x="305" y="331"/>
                    <a:pt x="1448" y="779"/>
                    <a:pt x="2086" y="779"/>
                  </a:cubicBezTo>
                  <a:cubicBezTo>
                    <a:pt x="2280" y="779"/>
                    <a:pt x="2428" y="737"/>
                    <a:pt x="2489" y="632"/>
                  </a:cubicBezTo>
                  <a:cubicBezTo>
                    <a:pt x="2732" y="197"/>
                    <a:pt x="1991" y="1"/>
                    <a:pt x="1198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6"/>
            <p:cNvSpPr/>
            <p:nvPr/>
          </p:nvSpPr>
          <p:spPr>
            <a:xfrm>
              <a:off x="8597324" y="685319"/>
              <a:ext cx="404935" cy="126728"/>
            </a:xfrm>
            <a:custGeom>
              <a:avLst/>
              <a:gdLst/>
              <a:ahLst/>
              <a:cxnLst/>
              <a:rect l="l" t="t" r="r" b="b"/>
              <a:pathLst>
                <a:path w="2454" h="768" extrusionOk="0">
                  <a:moveTo>
                    <a:pt x="750" y="1"/>
                  </a:moveTo>
                  <a:cubicBezTo>
                    <a:pt x="483" y="1"/>
                    <a:pt x="224" y="26"/>
                    <a:pt x="20" y="80"/>
                  </a:cubicBezTo>
                  <a:cubicBezTo>
                    <a:pt x="1" y="80"/>
                    <a:pt x="1" y="109"/>
                    <a:pt x="20" y="119"/>
                  </a:cubicBezTo>
                  <a:cubicBezTo>
                    <a:pt x="272" y="245"/>
                    <a:pt x="1330" y="767"/>
                    <a:pt x="1875" y="767"/>
                  </a:cubicBezTo>
                  <a:cubicBezTo>
                    <a:pt x="2010" y="767"/>
                    <a:pt x="2114" y="735"/>
                    <a:pt x="2166" y="658"/>
                  </a:cubicBezTo>
                  <a:cubicBezTo>
                    <a:pt x="2454" y="238"/>
                    <a:pt x="1560" y="1"/>
                    <a:pt x="75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6"/>
            <p:cNvSpPr/>
            <p:nvPr/>
          </p:nvSpPr>
          <p:spPr>
            <a:xfrm>
              <a:off x="8429509" y="711060"/>
              <a:ext cx="182501" cy="365002"/>
            </a:xfrm>
            <a:custGeom>
              <a:avLst/>
              <a:gdLst/>
              <a:ahLst/>
              <a:cxnLst/>
              <a:rect l="l" t="t" r="r" b="b"/>
              <a:pathLst>
                <a:path w="1106" h="2212" extrusionOk="0">
                  <a:moveTo>
                    <a:pt x="1029" y="1"/>
                  </a:moveTo>
                  <a:cubicBezTo>
                    <a:pt x="1022" y="1"/>
                    <a:pt x="1015" y="4"/>
                    <a:pt x="1008" y="12"/>
                  </a:cubicBezTo>
                  <a:cubicBezTo>
                    <a:pt x="495" y="638"/>
                    <a:pt x="1" y="2212"/>
                    <a:pt x="585" y="2212"/>
                  </a:cubicBezTo>
                  <a:cubicBezTo>
                    <a:pt x="604" y="2212"/>
                    <a:pt x="624" y="2210"/>
                    <a:pt x="645" y="2207"/>
                  </a:cubicBezTo>
                  <a:cubicBezTo>
                    <a:pt x="1106" y="2128"/>
                    <a:pt x="1066" y="375"/>
                    <a:pt x="1047" y="22"/>
                  </a:cubicBezTo>
                  <a:cubicBezTo>
                    <a:pt x="1047" y="10"/>
                    <a:pt x="1039" y="1"/>
                    <a:pt x="102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6"/>
            <p:cNvSpPr/>
            <p:nvPr/>
          </p:nvSpPr>
          <p:spPr>
            <a:xfrm>
              <a:off x="8201136" y="516844"/>
              <a:ext cx="305599" cy="377378"/>
            </a:xfrm>
            <a:custGeom>
              <a:avLst/>
              <a:gdLst/>
              <a:ahLst/>
              <a:cxnLst/>
              <a:rect l="l" t="t" r="r" b="b"/>
              <a:pathLst>
                <a:path w="1852" h="2287" extrusionOk="0">
                  <a:moveTo>
                    <a:pt x="1816" y="0"/>
                  </a:moveTo>
                  <a:cubicBezTo>
                    <a:pt x="1811" y="0"/>
                    <a:pt x="1807" y="1"/>
                    <a:pt x="1804" y="3"/>
                  </a:cubicBezTo>
                  <a:cubicBezTo>
                    <a:pt x="1030" y="561"/>
                    <a:pt x="1" y="2208"/>
                    <a:pt x="756" y="2286"/>
                  </a:cubicBezTo>
                  <a:cubicBezTo>
                    <a:pt x="762" y="2287"/>
                    <a:pt x="769" y="2287"/>
                    <a:pt x="775" y="2287"/>
                  </a:cubicBezTo>
                  <a:cubicBezTo>
                    <a:pt x="1287" y="2287"/>
                    <a:pt x="1756" y="410"/>
                    <a:pt x="1843" y="32"/>
                  </a:cubicBezTo>
                  <a:cubicBezTo>
                    <a:pt x="1851" y="16"/>
                    <a:pt x="1833" y="0"/>
                    <a:pt x="1816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6"/>
            <p:cNvSpPr/>
            <p:nvPr/>
          </p:nvSpPr>
          <p:spPr>
            <a:xfrm>
              <a:off x="8032991" y="248374"/>
              <a:ext cx="397674" cy="312034"/>
            </a:xfrm>
            <a:custGeom>
              <a:avLst/>
              <a:gdLst/>
              <a:ahLst/>
              <a:cxnLst/>
              <a:rect l="l" t="t" r="r" b="b"/>
              <a:pathLst>
                <a:path w="2410" h="1891" extrusionOk="0">
                  <a:moveTo>
                    <a:pt x="2377" y="1"/>
                  </a:moveTo>
                  <a:cubicBezTo>
                    <a:pt x="2373" y="1"/>
                    <a:pt x="2368" y="2"/>
                    <a:pt x="2362" y="4"/>
                  </a:cubicBezTo>
                  <a:cubicBezTo>
                    <a:pt x="1470" y="298"/>
                    <a:pt x="0" y="1581"/>
                    <a:pt x="706" y="1875"/>
                  </a:cubicBezTo>
                  <a:cubicBezTo>
                    <a:pt x="732" y="1885"/>
                    <a:pt x="760" y="1891"/>
                    <a:pt x="789" y="1891"/>
                  </a:cubicBezTo>
                  <a:cubicBezTo>
                    <a:pt x="1294" y="1891"/>
                    <a:pt x="2207" y="358"/>
                    <a:pt x="2402" y="43"/>
                  </a:cubicBezTo>
                  <a:cubicBezTo>
                    <a:pt x="2409" y="18"/>
                    <a:pt x="2398" y="1"/>
                    <a:pt x="237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6"/>
            <p:cNvSpPr/>
            <p:nvPr/>
          </p:nvSpPr>
          <p:spPr>
            <a:xfrm>
              <a:off x="8510034" y="467836"/>
              <a:ext cx="445197" cy="121942"/>
            </a:xfrm>
            <a:custGeom>
              <a:avLst/>
              <a:gdLst/>
              <a:ahLst/>
              <a:cxnLst/>
              <a:rect l="l" t="t" r="r" b="b"/>
              <a:pathLst>
                <a:path w="2698" h="739" extrusionOk="0">
                  <a:moveTo>
                    <a:pt x="1448" y="0"/>
                  </a:moveTo>
                  <a:cubicBezTo>
                    <a:pt x="951" y="0"/>
                    <a:pt x="392" y="89"/>
                    <a:pt x="20" y="241"/>
                  </a:cubicBezTo>
                  <a:cubicBezTo>
                    <a:pt x="1" y="251"/>
                    <a:pt x="1" y="281"/>
                    <a:pt x="20" y="290"/>
                  </a:cubicBezTo>
                  <a:cubicBezTo>
                    <a:pt x="293" y="384"/>
                    <a:pt x="1367" y="739"/>
                    <a:pt x="2016" y="739"/>
                  </a:cubicBezTo>
                  <a:cubicBezTo>
                    <a:pt x="2255" y="739"/>
                    <a:pt x="2436" y="691"/>
                    <a:pt x="2499" y="564"/>
                  </a:cubicBezTo>
                  <a:cubicBezTo>
                    <a:pt x="2698" y="167"/>
                    <a:pt x="2131" y="0"/>
                    <a:pt x="144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6"/>
            <p:cNvSpPr/>
            <p:nvPr/>
          </p:nvSpPr>
          <p:spPr>
            <a:xfrm>
              <a:off x="8388752" y="-76200"/>
              <a:ext cx="464338" cy="1129493"/>
            </a:xfrm>
            <a:custGeom>
              <a:avLst/>
              <a:gdLst/>
              <a:ahLst/>
              <a:cxnLst/>
              <a:rect l="l" t="t" r="r" b="b"/>
              <a:pathLst>
                <a:path w="2814" h="6845" extrusionOk="0">
                  <a:moveTo>
                    <a:pt x="0" y="1"/>
                  </a:moveTo>
                  <a:cubicBezTo>
                    <a:pt x="0" y="392"/>
                    <a:pt x="20" y="1157"/>
                    <a:pt x="177" y="1921"/>
                  </a:cubicBezTo>
                  <a:cubicBezTo>
                    <a:pt x="333" y="2696"/>
                    <a:pt x="588" y="3469"/>
                    <a:pt x="941" y="4205"/>
                  </a:cubicBezTo>
                  <a:cubicBezTo>
                    <a:pt x="1372" y="5126"/>
                    <a:pt x="1960" y="6008"/>
                    <a:pt x="2676" y="6821"/>
                  </a:cubicBezTo>
                  <a:cubicBezTo>
                    <a:pt x="2692" y="6837"/>
                    <a:pt x="2714" y="6845"/>
                    <a:pt x="2736" y="6845"/>
                  </a:cubicBezTo>
                  <a:cubicBezTo>
                    <a:pt x="2753" y="6845"/>
                    <a:pt x="2770" y="6840"/>
                    <a:pt x="2783" y="6831"/>
                  </a:cubicBezTo>
                  <a:cubicBezTo>
                    <a:pt x="2813" y="6801"/>
                    <a:pt x="2813" y="6753"/>
                    <a:pt x="2793" y="6723"/>
                  </a:cubicBezTo>
                  <a:cubicBezTo>
                    <a:pt x="1196" y="4910"/>
                    <a:pt x="569" y="3097"/>
                    <a:pt x="333" y="1902"/>
                  </a:cubicBezTo>
                  <a:cubicBezTo>
                    <a:pt x="148" y="991"/>
                    <a:pt x="148" y="344"/>
                    <a:pt x="16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6"/>
            <p:cNvSpPr/>
            <p:nvPr/>
          </p:nvSpPr>
          <p:spPr>
            <a:xfrm>
              <a:off x="8722071" y="895211"/>
              <a:ext cx="399324" cy="367477"/>
            </a:xfrm>
            <a:custGeom>
              <a:avLst/>
              <a:gdLst/>
              <a:ahLst/>
              <a:cxnLst/>
              <a:rect l="l" t="t" r="r" b="b"/>
              <a:pathLst>
                <a:path w="2420" h="2227" extrusionOk="0">
                  <a:moveTo>
                    <a:pt x="42" y="1"/>
                  </a:moveTo>
                  <a:cubicBezTo>
                    <a:pt x="19" y="1"/>
                    <a:pt x="1" y="18"/>
                    <a:pt x="9" y="42"/>
                  </a:cubicBezTo>
                  <a:cubicBezTo>
                    <a:pt x="289" y="908"/>
                    <a:pt x="1324" y="2227"/>
                    <a:pt x="1885" y="2227"/>
                  </a:cubicBezTo>
                  <a:cubicBezTo>
                    <a:pt x="2009" y="2227"/>
                    <a:pt x="2110" y="2161"/>
                    <a:pt x="2174" y="2012"/>
                  </a:cubicBezTo>
                  <a:cubicBezTo>
                    <a:pt x="2420" y="1443"/>
                    <a:pt x="450" y="238"/>
                    <a:pt x="58" y="3"/>
                  </a:cubicBezTo>
                  <a:cubicBezTo>
                    <a:pt x="52" y="1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6"/>
            <p:cNvSpPr/>
            <p:nvPr/>
          </p:nvSpPr>
          <p:spPr>
            <a:xfrm>
              <a:off x="8366145" y="510904"/>
              <a:ext cx="451302" cy="249165"/>
            </a:xfrm>
            <a:custGeom>
              <a:avLst/>
              <a:gdLst/>
              <a:ahLst/>
              <a:cxnLst/>
              <a:rect l="l" t="t" r="r" b="b"/>
              <a:pathLst>
                <a:path w="2735" h="1510" extrusionOk="0">
                  <a:moveTo>
                    <a:pt x="843" y="0"/>
                  </a:moveTo>
                  <a:cubicBezTo>
                    <a:pt x="833" y="0"/>
                    <a:pt x="823" y="0"/>
                    <a:pt x="823" y="9"/>
                  </a:cubicBezTo>
                  <a:lnTo>
                    <a:pt x="0" y="1470"/>
                  </a:lnTo>
                  <a:cubicBezTo>
                    <a:pt x="0" y="1479"/>
                    <a:pt x="0" y="1499"/>
                    <a:pt x="10" y="1509"/>
                  </a:cubicBezTo>
                  <a:lnTo>
                    <a:pt x="30" y="1509"/>
                  </a:lnTo>
                  <a:cubicBezTo>
                    <a:pt x="39" y="1509"/>
                    <a:pt x="49" y="1499"/>
                    <a:pt x="49" y="1499"/>
                  </a:cubicBezTo>
                  <a:lnTo>
                    <a:pt x="862" y="59"/>
                  </a:lnTo>
                  <a:lnTo>
                    <a:pt x="2705" y="137"/>
                  </a:lnTo>
                  <a:cubicBezTo>
                    <a:pt x="2724" y="137"/>
                    <a:pt x="2734" y="127"/>
                    <a:pt x="2734" y="107"/>
                  </a:cubicBezTo>
                  <a:cubicBezTo>
                    <a:pt x="2734" y="98"/>
                    <a:pt x="2724" y="88"/>
                    <a:pt x="2715" y="78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6"/>
            <p:cNvSpPr/>
            <p:nvPr/>
          </p:nvSpPr>
          <p:spPr>
            <a:xfrm>
              <a:off x="8210871" y="248869"/>
              <a:ext cx="525722" cy="211873"/>
            </a:xfrm>
            <a:custGeom>
              <a:avLst/>
              <a:gdLst/>
              <a:ahLst/>
              <a:cxnLst/>
              <a:rect l="l" t="t" r="r" b="b"/>
              <a:pathLst>
                <a:path w="3186" h="1284" extrusionOk="0">
                  <a:moveTo>
                    <a:pt x="1324" y="1"/>
                  </a:moveTo>
                  <a:lnTo>
                    <a:pt x="20" y="1235"/>
                  </a:lnTo>
                  <a:cubicBezTo>
                    <a:pt x="0" y="1245"/>
                    <a:pt x="0" y="1264"/>
                    <a:pt x="11" y="1274"/>
                  </a:cubicBezTo>
                  <a:cubicBezTo>
                    <a:pt x="20" y="1284"/>
                    <a:pt x="30" y="1284"/>
                    <a:pt x="30" y="1284"/>
                  </a:cubicBezTo>
                  <a:cubicBezTo>
                    <a:pt x="40" y="1284"/>
                    <a:pt x="50" y="1284"/>
                    <a:pt x="50" y="1274"/>
                  </a:cubicBezTo>
                  <a:lnTo>
                    <a:pt x="1343" y="49"/>
                  </a:lnTo>
                  <a:lnTo>
                    <a:pt x="3156" y="226"/>
                  </a:lnTo>
                  <a:cubicBezTo>
                    <a:pt x="3166" y="226"/>
                    <a:pt x="3186" y="216"/>
                    <a:pt x="3186" y="197"/>
                  </a:cubicBezTo>
                  <a:cubicBezTo>
                    <a:pt x="3186" y="186"/>
                    <a:pt x="3175" y="177"/>
                    <a:pt x="3156" y="167"/>
                  </a:cubicBezTo>
                  <a:lnTo>
                    <a:pt x="1343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6"/>
            <p:cNvSpPr/>
            <p:nvPr/>
          </p:nvSpPr>
          <p:spPr>
            <a:xfrm>
              <a:off x="8710520" y="883330"/>
              <a:ext cx="203952" cy="213028"/>
            </a:xfrm>
            <a:custGeom>
              <a:avLst/>
              <a:gdLst/>
              <a:ahLst/>
              <a:cxnLst/>
              <a:rect l="l" t="t" r="r" b="b"/>
              <a:pathLst>
                <a:path w="1236" h="1291" extrusionOk="0">
                  <a:moveTo>
                    <a:pt x="26" y="0"/>
                  </a:moveTo>
                  <a:cubicBezTo>
                    <a:pt x="20" y="0"/>
                    <a:pt x="14" y="2"/>
                    <a:pt x="10" y="6"/>
                  </a:cubicBezTo>
                  <a:cubicBezTo>
                    <a:pt x="1" y="26"/>
                    <a:pt x="1" y="36"/>
                    <a:pt x="10" y="45"/>
                  </a:cubicBezTo>
                  <a:lnTo>
                    <a:pt x="1186" y="1280"/>
                  </a:lnTo>
                  <a:cubicBezTo>
                    <a:pt x="1186" y="1290"/>
                    <a:pt x="1196" y="1290"/>
                    <a:pt x="1206" y="1290"/>
                  </a:cubicBezTo>
                  <a:cubicBezTo>
                    <a:pt x="1206" y="1290"/>
                    <a:pt x="1216" y="1290"/>
                    <a:pt x="1225" y="1280"/>
                  </a:cubicBezTo>
                  <a:cubicBezTo>
                    <a:pt x="1235" y="1271"/>
                    <a:pt x="1235" y="1251"/>
                    <a:pt x="1225" y="1241"/>
                  </a:cubicBezTo>
                  <a:lnTo>
                    <a:pt x="49" y="16"/>
                  </a:lnTo>
                  <a:cubicBezTo>
                    <a:pt x="44" y="5"/>
                    <a:pt x="35" y="0"/>
                    <a:pt x="2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6"/>
            <p:cNvSpPr/>
            <p:nvPr/>
          </p:nvSpPr>
          <p:spPr>
            <a:xfrm>
              <a:off x="8544026" y="700005"/>
              <a:ext cx="296028" cy="232994"/>
            </a:xfrm>
            <a:custGeom>
              <a:avLst/>
              <a:gdLst/>
              <a:ahLst/>
              <a:cxnLst/>
              <a:rect l="l" t="t" r="r" b="b"/>
              <a:pathLst>
                <a:path w="1794" h="1412" extrusionOk="0">
                  <a:moveTo>
                    <a:pt x="343" y="0"/>
                  </a:moveTo>
                  <a:cubicBezTo>
                    <a:pt x="333" y="0"/>
                    <a:pt x="314" y="10"/>
                    <a:pt x="314" y="20"/>
                  </a:cubicBezTo>
                  <a:lnTo>
                    <a:pt x="0" y="1382"/>
                  </a:lnTo>
                  <a:cubicBezTo>
                    <a:pt x="0" y="1392"/>
                    <a:pt x="10" y="1411"/>
                    <a:pt x="20" y="1411"/>
                  </a:cubicBezTo>
                  <a:lnTo>
                    <a:pt x="30" y="1411"/>
                  </a:lnTo>
                  <a:cubicBezTo>
                    <a:pt x="39" y="1411"/>
                    <a:pt x="49" y="1402"/>
                    <a:pt x="59" y="1392"/>
                  </a:cubicBezTo>
                  <a:lnTo>
                    <a:pt x="363" y="59"/>
                  </a:lnTo>
                  <a:lnTo>
                    <a:pt x="1754" y="294"/>
                  </a:lnTo>
                  <a:cubicBezTo>
                    <a:pt x="1774" y="294"/>
                    <a:pt x="1783" y="285"/>
                    <a:pt x="1794" y="275"/>
                  </a:cubicBezTo>
                  <a:cubicBezTo>
                    <a:pt x="1794" y="255"/>
                    <a:pt x="1783" y="246"/>
                    <a:pt x="1764" y="246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6"/>
            <p:cNvSpPr/>
            <p:nvPr/>
          </p:nvSpPr>
          <p:spPr>
            <a:xfrm>
              <a:off x="2802191" y="283026"/>
              <a:ext cx="547503" cy="156429"/>
            </a:xfrm>
            <a:custGeom>
              <a:avLst/>
              <a:gdLst/>
              <a:ahLst/>
              <a:cxnLst/>
              <a:rect l="l" t="t" r="r" b="b"/>
              <a:pathLst>
                <a:path w="3318" h="948" extrusionOk="0">
                  <a:moveTo>
                    <a:pt x="1467" y="1"/>
                  </a:moveTo>
                  <a:cubicBezTo>
                    <a:pt x="949" y="1"/>
                    <a:pt x="411" y="71"/>
                    <a:pt x="29" y="205"/>
                  </a:cubicBezTo>
                  <a:cubicBezTo>
                    <a:pt x="0" y="215"/>
                    <a:pt x="0" y="254"/>
                    <a:pt x="29" y="264"/>
                  </a:cubicBezTo>
                  <a:cubicBezTo>
                    <a:pt x="366" y="406"/>
                    <a:pt x="1748" y="948"/>
                    <a:pt x="2522" y="948"/>
                  </a:cubicBezTo>
                  <a:cubicBezTo>
                    <a:pt x="2763" y="948"/>
                    <a:pt x="2944" y="896"/>
                    <a:pt x="3019" y="763"/>
                  </a:cubicBezTo>
                  <a:cubicBezTo>
                    <a:pt x="3317" y="242"/>
                    <a:pt x="2427" y="1"/>
                    <a:pt x="146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6"/>
            <p:cNvSpPr/>
            <p:nvPr/>
          </p:nvSpPr>
          <p:spPr>
            <a:xfrm>
              <a:off x="3007463" y="852308"/>
              <a:ext cx="494205" cy="155604"/>
            </a:xfrm>
            <a:custGeom>
              <a:avLst/>
              <a:gdLst/>
              <a:ahLst/>
              <a:cxnLst/>
              <a:rect l="l" t="t" r="r" b="b"/>
              <a:pathLst>
                <a:path w="2995" h="943" extrusionOk="0">
                  <a:moveTo>
                    <a:pt x="908" y="0"/>
                  </a:moveTo>
                  <a:cubicBezTo>
                    <a:pt x="586" y="0"/>
                    <a:pt x="276" y="31"/>
                    <a:pt x="30" y="96"/>
                  </a:cubicBezTo>
                  <a:cubicBezTo>
                    <a:pt x="11" y="96"/>
                    <a:pt x="1" y="135"/>
                    <a:pt x="30" y="146"/>
                  </a:cubicBezTo>
                  <a:cubicBezTo>
                    <a:pt x="330" y="303"/>
                    <a:pt x="1630" y="942"/>
                    <a:pt x="2296" y="942"/>
                  </a:cubicBezTo>
                  <a:cubicBezTo>
                    <a:pt x="2458" y="942"/>
                    <a:pt x="2583" y="904"/>
                    <a:pt x="2646" y="812"/>
                  </a:cubicBezTo>
                  <a:cubicBezTo>
                    <a:pt x="2994" y="295"/>
                    <a:pt x="1897" y="0"/>
                    <a:pt x="908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6"/>
            <p:cNvSpPr/>
            <p:nvPr/>
          </p:nvSpPr>
          <p:spPr>
            <a:xfrm>
              <a:off x="2805161" y="884320"/>
              <a:ext cx="220288" cy="444207"/>
            </a:xfrm>
            <a:custGeom>
              <a:avLst/>
              <a:gdLst/>
              <a:ahLst/>
              <a:cxnLst/>
              <a:rect l="l" t="t" r="r" b="b"/>
              <a:pathLst>
                <a:path w="1335" h="2692" extrusionOk="0">
                  <a:moveTo>
                    <a:pt x="1245" y="0"/>
                  </a:moveTo>
                  <a:cubicBezTo>
                    <a:pt x="1238" y="0"/>
                    <a:pt x="1230" y="3"/>
                    <a:pt x="1227" y="10"/>
                  </a:cubicBezTo>
                  <a:cubicBezTo>
                    <a:pt x="591" y="780"/>
                    <a:pt x="0" y="2691"/>
                    <a:pt x="705" y="2691"/>
                  </a:cubicBezTo>
                  <a:cubicBezTo>
                    <a:pt x="727" y="2691"/>
                    <a:pt x="751" y="2689"/>
                    <a:pt x="776" y="2685"/>
                  </a:cubicBezTo>
                  <a:cubicBezTo>
                    <a:pt x="1335" y="2587"/>
                    <a:pt x="1285" y="451"/>
                    <a:pt x="1276" y="30"/>
                  </a:cubicBezTo>
                  <a:cubicBezTo>
                    <a:pt x="1276" y="11"/>
                    <a:pt x="1260" y="0"/>
                    <a:pt x="124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6"/>
            <p:cNvSpPr/>
            <p:nvPr/>
          </p:nvSpPr>
          <p:spPr>
            <a:xfrm>
              <a:off x="2525635" y="648522"/>
              <a:ext cx="371603" cy="457738"/>
            </a:xfrm>
            <a:custGeom>
              <a:avLst/>
              <a:gdLst/>
              <a:ahLst/>
              <a:cxnLst/>
              <a:rect l="l" t="t" r="r" b="b"/>
              <a:pathLst>
                <a:path w="2252" h="2774" extrusionOk="0">
                  <a:moveTo>
                    <a:pt x="2219" y="1"/>
                  </a:moveTo>
                  <a:cubicBezTo>
                    <a:pt x="2212" y="1"/>
                    <a:pt x="2204" y="3"/>
                    <a:pt x="2195" y="9"/>
                  </a:cubicBezTo>
                  <a:cubicBezTo>
                    <a:pt x="1255" y="675"/>
                    <a:pt x="0" y="2674"/>
                    <a:pt x="922" y="2772"/>
                  </a:cubicBezTo>
                  <a:cubicBezTo>
                    <a:pt x="931" y="2773"/>
                    <a:pt x="940" y="2774"/>
                    <a:pt x="949" y="2774"/>
                  </a:cubicBezTo>
                  <a:cubicBezTo>
                    <a:pt x="1575" y="2774"/>
                    <a:pt x="2138" y="501"/>
                    <a:pt x="2245" y="38"/>
                  </a:cubicBezTo>
                  <a:cubicBezTo>
                    <a:pt x="2252" y="17"/>
                    <a:pt x="2238" y="1"/>
                    <a:pt x="2219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6"/>
            <p:cNvSpPr/>
            <p:nvPr/>
          </p:nvSpPr>
          <p:spPr>
            <a:xfrm>
              <a:off x="2321848" y="321308"/>
              <a:ext cx="483479" cy="378863"/>
            </a:xfrm>
            <a:custGeom>
              <a:avLst/>
              <a:gdLst/>
              <a:ahLst/>
              <a:cxnLst/>
              <a:rect l="l" t="t" r="r" b="b"/>
              <a:pathLst>
                <a:path w="2930" h="2296" extrusionOk="0">
                  <a:moveTo>
                    <a:pt x="2893" y="0"/>
                  </a:moveTo>
                  <a:cubicBezTo>
                    <a:pt x="2889" y="0"/>
                    <a:pt x="2886" y="1"/>
                    <a:pt x="2882" y="2"/>
                  </a:cubicBezTo>
                  <a:cubicBezTo>
                    <a:pt x="1784" y="365"/>
                    <a:pt x="1" y="1923"/>
                    <a:pt x="854" y="2276"/>
                  </a:cubicBezTo>
                  <a:cubicBezTo>
                    <a:pt x="887" y="2289"/>
                    <a:pt x="921" y="2296"/>
                    <a:pt x="958" y="2296"/>
                  </a:cubicBezTo>
                  <a:cubicBezTo>
                    <a:pt x="1577" y="2296"/>
                    <a:pt x="2690" y="440"/>
                    <a:pt x="2921" y="52"/>
                  </a:cubicBezTo>
                  <a:cubicBezTo>
                    <a:pt x="2930" y="26"/>
                    <a:pt x="2916" y="0"/>
                    <a:pt x="2893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6"/>
            <p:cNvSpPr/>
            <p:nvPr/>
          </p:nvSpPr>
          <p:spPr>
            <a:xfrm>
              <a:off x="2902517" y="588458"/>
              <a:ext cx="540573" cy="148839"/>
            </a:xfrm>
            <a:custGeom>
              <a:avLst/>
              <a:gdLst/>
              <a:ahLst/>
              <a:cxnLst/>
              <a:rect l="l" t="t" r="r" b="b"/>
              <a:pathLst>
                <a:path w="3276" h="902" extrusionOk="0">
                  <a:moveTo>
                    <a:pt x="1754" y="1"/>
                  </a:moveTo>
                  <a:cubicBezTo>
                    <a:pt x="1149" y="1"/>
                    <a:pt x="469" y="108"/>
                    <a:pt x="20" y="294"/>
                  </a:cubicBezTo>
                  <a:cubicBezTo>
                    <a:pt x="0" y="304"/>
                    <a:pt x="0" y="343"/>
                    <a:pt x="29" y="353"/>
                  </a:cubicBezTo>
                  <a:cubicBezTo>
                    <a:pt x="358" y="468"/>
                    <a:pt x="1666" y="901"/>
                    <a:pt x="2453" y="901"/>
                  </a:cubicBezTo>
                  <a:cubicBezTo>
                    <a:pt x="2744" y="901"/>
                    <a:pt x="2964" y="842"/>
                    <a:pt x="3038" y="686"/>
                  </a:cubicBezTo>
                  <a:cubicBezTo>
                    <a:pt x="3276" y="204"/>
                    <a:pt x="2585" y="1"/>
                    <a:pt x="175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6"/>
            <p:cNvSpPr/>
            <p:nvPr/>
          </p:nvSpPr>
          <p:spPr>
            <a:xfrm>
              <a:off x="2753678" y="-74550"/>
              <a:ext cx="566149" cy="1374863"/>
            </a:xfrm>
            <a:custGeom>
              <a:avLst/>
              <a:gdLst/>
              <a:ahLst/>
              <a:cxnLst/>
              <a:rect l="l" t="t" r="r" b="b"/>
              <a:pathLst>
                <a:path w="3431" h="8332" extrusionOk="0">
                  <a:moveTo>
                    <a:pt x="10" y="1"/>
                  </a:moveTo>
                  <a:cubicBezTo>
                    <a:pt x="0" y="480"/>
                    <a:pt x="40" y="1421"/>
                    <a:pt x="225" y="2342"/>
                  </a:cubicBezTo>
                  <a:cubicBezTo>
                    <a:pt x="412" y="3293"/>
                    <a:pt x="726" y="4224"/>
                    <a:pt x="1147" y="5116"/>
                  </a:cubicBezTo>
                  <a:cubicBezTo>
                    <a:pt x="1676" y="6242"/>
                    <a:pt x="2391" y="7311"/>
                    <a:pt x="3263" y="8300"/>
                  </a:cubicBezTo>
                  <a:cubicBezTo>
                    <a:pt x="3279" y="8321"/>
                    <a:pt x="3304" y="8331"/>
                    <a:pt x="3329" y="8331"/>
                  </a:cubicBezTo>
                  <a:cubicBezTo>
                    <a:pt x="3351" y="8331"/>
                    <a:pt x="3373" y="8324"/>
                    <a:pt x="3391" y="8310"/>
                  </a:cubicBezTo>
                  <a:cubicBezTo>
                    <a:pt x="3430" y="8281"/>
                    <a:pt x="3430" y="8222"/>
                    <a:pt x="3400" y="8183"/>
                  </a:cubicBezTo>
                  <a:cubicBezTo>
                    <a:pt x="1460" y="5968"/>
                    <a:pt x="696" y="3773"/>
                    <a:pt x="402" y="2323"/>
                  </a:cubicBezTo>
                  <a:cubicBezTo>
                    <a:pt x="186" y="1216"/>
                    <a:pt x="186" y="422"/>
                    <a:pt x="20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6"/>
            <p:cNvSpPr/>
            <p:nvPr/>
          </p:nvSpPr>
          <p:spPr>
            <a:xfrm>
              <a:off x="3159766" y="1108073"/>
              <a:ext cx="486614" cy="446847"/>
            </a:xfrm>
            <a:custGeom>
              <a:avLst/>
              <a:gdLst/>
              <a:ahLst/>
              <a:cxnLst/>
              <a:rect l="l" t="t" r="r" b="b"/>
              <a:pathLst>
                <a:path w="2949" h="2708" extrusionOk="0">
                  <a:moveTo>
                    <a:pt x="47" y="0"/>
                  </a:moveTo>
                  <a:cubicBezTo>
                    <a:pt x="23" y="0"/>
                    <a:pt x="1" y="25"/>
                    <a:pt x="9" y="55"/>
                  </a:cubicBezTo>
                  <a:cubicBezTo>
                    <a:pt x="353" y="1106"/>
                    <a:pt x="1617" y="2707"/>
                    <a:pt x="2301" y="2707"/>
                  </a:cubicBezTo>
                  <a:cubicBezTo>
                    <a:pt x="2453" y="2707"/>
                    <a:pt x="2576" y="2628"/>
                    <a:pt x="2655" y="2446"/>
                  </a:cubicBezTo>
                  <a:cubicBezTo>
                    <a:pt x="2949" y="1760"/>
                    <a:pt x="547" y="291"/>
                    <a:pt x="68" y="7"/>
                  </a:cubicBezTo>
                  <a:cubicBezTo>
                    <a:pt x="61" y="2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6"/>
            <p:cNvSpPr/>
            <p:nvPr/>
          </p:nvSpPr>
          <p:spPr>
            <a:xfrm>
              <a:off x="2726122" y="640106"/>
              <a:ext cx="551628" cy="302628"/>
            </a:xfrm>
            <a:custGeom>
              <a:avLst/>
              <a:gdLst/>
              <a:ahLst/>
              <a:cxnLst/>
              <a:rect l="l" t="t" r="r" b="b"/>
              <a:pathLst>
                <a:path w="3343" h="1834" extrusionOk="0">
                  <a:moveTo>
                    <a:pt x="1030" y="1"/>
                  </a:moveTo>
                  <a:cubicBezTo>
                    <a:pt x="1020" y="1"/>
                    <a:pt x="1010" y="10"/>
                    <a:pt x="1000" y="21"/>
                  </a:cubicBezTo>
                  <a:lnTo>
                    <a:pt x="11" y="1784"/>
                  </a:lnTo>
                  <a:cubicBezTo>
                    <a:pt x="0" y="1804"/>
                    <a:pt x="11" y="1824"/>
                    <a:pt x="20" y="1833"/>
                  </a:cubicBezTo>
                  <a:lnTo>
                    <a:pt x="40" y="1833"/>
                  </a:lnTo>
                  <a:cubicBezTo>
                    <a:pt x="50" y="1833"/>
                    <a:pt x="59" y="1833"/>
                    <a:pt x="69" y="1824"/>
                  </a:cubicBezTo>
                  <a:lnTo>
                    <a:pt x="1049" y="69"/>
                  </a:lnTo>
                  <a:lnTo>
                    <a:pt x="3303" y="167"/>
                  </a:lnTo>
                  <a:cubicBezTo>
                    <a:pt x="3323" y="167"/>
                    <a:pt x="3332" y="158"/>
                    <a:pt x="3342" y="138"/>
                  </a:cubicBezTo>
                  <a:cubicBezTo>
                    <a:pt x="3342" y="119"/>
                    <a:pt x="3323" y="108"/>
                    <a:pt x="3303" y="99"/>
                  </a:cubicBezTo>
                  <a:lnTo>
                    <a:pt x="1030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6"/>
            <p:cNvSpPr/>
            <p:nvPr/>
          </p:nvSpPr>
          <p:spPr>
            <a:xfrm>
              <a:off x="2538506" y="321638"/>
              <a:ext cx="638919" cy="257251"/>
            </a:xfrm>
            <a:custGeom>
              <a:avLst/>
              <a:gdLst/>
              <a:ahLst/>
              <a:cxnLst/>
              <a:rect l="l" t="t" r="r" b="b"/>
              <a:pathLst>
                <a:path w="3872" h="1559" extrusionOk="0">
                  <a:moveTo>
                    <a:pt x="1627" y="0"/>
                  </a:moveTo>
                  <a:cubicBezTo>
                    <a:pt x="1618" y="0"/>
                    <a:pt x="1608" y="0"/>
                    <a:pt x="1608" y="10"/>
                  </a:cubicBezTo>
                  <a:lnTo>
                    <a:pt x="20" y="1509"/>
                  </a:lnTo>
                  <a:cubicBezTo>
                    <a:pt x="1" y="1519"/>
                    <a:pt x="1" y="1539"/>
                    <a:pt x="20" y="1548"/>
                  </a:cubicBezTo>
                  <a:cubicBezTo>
                    <a:pt x="20" y="1559"/>
                    <a:pt x="31" y="1559"/>
                    <a:pt x="40" y="1559"/>
                  </a:cubicBezTo>
                  <a:cubicBezTo>
                    <a:pt x="50" y="1559"/>
                    <a:pt x="60" y="1559"/>
                    <a:pt x="60" y="1548"/>
                  </a:cubicBezTo>
                  <a:lnTo>
                    <a:pt x="1638" y="69"/>
                  </a:lnTo>
                  <a:lnTo>
                    <a:pt x="3833" y="275"/>
                  </a:lnTo>
                  <a:cubicBezTo>
                    <a:pt x="3852" y="275"/>
                    <a:pt x="3872" y="265"/>
                    <a:pt x="3872" y="246"/>
                  </a:cubicBezTo>
                  <a:cubicBezTo>
                    <a:pt x="3872" y="226"/>
                    <a:pt x="3862" y="206"/>
                    <a:pt x="3842" y="206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6"/>
            <p:cNvSpPr/>
            <p:nvPr/>
          </p:nvSpPr>
          <p:spPr>
            <a:xfrm>
              <a:off x="3144916" y="1094212"/>
              <a:ext cx="249165" cy="257581"/>
            </a:xfrm>
            <a:custGeom>
              <a:avLst/>
              <a:gdLst/>
              <a:ahLst/>
              <a:cxnLst/>
              <a:rect l="l" t="t" r="r" b="b"/>
              <a:pathLst>
                <a:path w="1510" h="1561" extrusionOk="0">
                  <a:moveTo>
                    <a:pt x="37" y="1"/>
                  </a:moveTo>
                  <a:cubicBezTo>
                    <a:pt x="30" y="1"/>
                    <a:pt x="24" y="4"/>
                    <a:pt x="20" y="12"/>
                  </a:cubicBezTo>
                  <a:cubicBezTo>
                    <a:pt x="1" y="22"/>
                    <a:pt x="1" y="41"/>
                    <a:pt x="20" y="61"/>
                  </a:cubicBezTo>
                  <a:lnTo>
                    <a:pt x="1451" y="1550"/>
                  </a:lnTo>
                  <a:cubicBezTo>
                    <a:pt x="1451" y="1561"/>
                    <a:pt x="1461" y="1561"/>
                    <a:pt x="1471" y="1561"/>
                  </a:cubicBezTo>
                  <a:lnTo>
                    <a:pt x="1490" y="1561"/>
                  </a:lnTo>
                  <a:cubicBezTo>
                    <a:pt x="1510" y="1541"/>
                    <a:pt x="1510" y="1521"/>
                    <a:pt x="1490" y="1511"/>
                  </a:cubicBezTo>
                  <a:lnTo>
                    <a:pt x="60" y="12"/>
                  </a:lnTo>
                  <a:cubicBezTo>
                    <a:pt x="54" y="7"/>
                    <a:pt x="45" y="1"/>
                    <a:pt x="3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6"/>
            <p:cNvSpPr/>
            <p:nvPr/>
          </p:nvSpPr>
          <p:spPr>
            <a:xfrm>
              <a:off x="2942779" y="871284"/>
              <a:ext cx="360877" cy="283322"/>
            </a:xfrm>
            <a:custGeom>
              <a:avLst/>
              <a:gdLst/>
              <a:ahLst/>
              <a:cxnLst/>
              <a:rect l="l" t="t" r="r" b="b"/>
              <a:pathLst>
                <a:path w="2187" h="1717" extrusionOk="0">
                  <a:moveTo>
                    <a:pt x="422" y="1"/>
                  </a:moveTo>
                  <a:cubicBezTo>
                    <a:pt x="403" y="1"/>
                    <a:pt x="393" y="11"/>
                    <a:pt x="383" y="20"/>
                  </a:cubicBezTo>
                  <a:lnTo>
                    <a:pt x="11" y="1677"/>
                  </a:lnTo>
                  <a:cubicBezTo>
                    <a:pt x="1" y="1686"/>
                    <a:pt x="11" y="1706"/>
                    <a:pt x="30" y="1716"/>
                  </a:cubicBezTo>
                  <a:lnTo>
                    <a:pt x="40" y="1716"/>
                  </a:lnTo>
                  <a:cubicBezTo>
                    <a:pt x="59" y="1716"/>
                    <a:pt x="70" y="1706"/>
                    <a:pt x="70" y="1686"/>
                  </a:cubicBezTo>
                  <a:lnTo>
                    <a:pt x="442" y="70"/>
                  </a:lnTo>
                  <a:lnTo>
                    <a:pt x="2147" y="354"/>
                  </a:lnTo>
                  <a:cubicBezTo>
                    <a:pt x="2167" y="354"/>
                    <a:pt x="2176" y="344"/>
                    <a:pt x="2186" y="325"/>
                  </a:cubicBezTo>
                  <a:cubicBezTo>
                    <a:pt x="2186" y="314"/>
                    <a:pt x="2176" y="295"/>
                    <a:pt x="2156" y="285"/>
                  </a:cubicBezTo>
                  <a:lnTo>
                    <a:pt x="422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6"/>
            <p:cNvSpPr/>
            <p:nvPr/>
          </p:nvSpPr>
          <p:spPr>
            <a:xfrm>
              <a:off x="5775992" y="283026"/>
              <a:ext cx="548163" cy="156429"/>
            </a:xfrm>
            <a:custGeom>
              <a:avLst/>
              <a:gdLst/>
              <a:ahLst/>
              <a:cxnLst/>
              <a:rect l="l" t="t" r="r" b="b"/>
              <a:pathLst>
                <a:path w="3322" h="948" extrusionOk="0">
                  <a:moveTo>
                    <a:pt x="1853" y="1"/>
                  </a:moveTo>
                  <a:cubicBezTo>
                    <a:pt x="893" y="1"/>
                    <a:pt x="0" y="242"/>
                    <a:pt x="293" y="763"/>
                  </a:cubicBezTo>
                  <a:cubicBezTo>
                    <a:pt x="369" y="896"/>
                    <a:pt x="553" y="948"/>
                    <a:pt x="795" y="948"/>
                  </a:cubicBezTo>
                  <a:cubicBezTo>
                    <a:pt x="1574" y="948"/>
                    <a:pt x="2955" y="406"/>
                    <a:pt x="3291" y="264"/>
                  </a:cubicBezTo>
                  <a:cubicBezTo>
                    <a:pt x="3321" y="254"/>
                    <a:pt x="3321" y="215"/>
                    <a:pt x="3291" y="205"/>
                  </a:cubicBezTo>
                  <a:cubicBezTo>
                    <a:pt x="2910" y="71"/>
                    <a:pt x="2372" y="1"/>
                    <a:pt x="185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6"/>
            <p:cNvSpPr/>
            <p:nvPr/>
          </p:nvSpPr>
          <p:spPr>
            <a:xfrm>
              <a:off x="5624678" y="852308"/>
              <a:ext cx="494040" cy="155604"/>
            </a:xfrm>
            <a:custGeom>
              <a:avLst/>
              <a:gdLst/>
              <a:ahLst/>
              <a:cxnLst/>
              <a:rect l="l" t="t" r="r" b="b"/>
              <a:pathLst>
                <a:path w="2994" h="943" extrusionOk="0">
                  <a:moveTo>
                    <a:pt x="2082" y="0"/>
                  </a:moveTo>
                  <a:cubicBezTo>
                    <a:pt x="1097" y="0"/>
                    <a:pt x="0" y="295"/>
                    <a:pt x="347" y="812"/>
                  </a:cubicBezTo>
                  <a:cubicBezTo>
                    <a:pt x="411" y="904"/>
                    <a:pt x="535" y="942"/>
                    <a:pt x="697" y="942"/>
                  </a:cubicBezTo>
                  <a:cubicBezTo>
                    <a:pt x="1361" y="942"/>
                    <a:pt x="2657" y="303"/>
                    <a:pt x="2964" y="146"/>
                  </a:cubicBezTo>
                  <a:cubicBezTo>
                    <a:pt x="2993" y="135"/>
                    <a:pt x="2984" y="96"/>
                    <a:pt x="2954" y="96"/>
                  </a:cubicBezTo>
                  <a:cubicBezTo>
                    <a:pt x="2711" y="31"/>
                    <a:pt x="2402" y="0"/>
                    <a:pt x="208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6"/>
            <p:cNvSpPr/>
            <p:nvPr/>
          </p:nvSpPr>
          <p:spPr>
            <a:xfrm>
              <a:off x="6100730" y="884320"/>
              <a:ext cx="220453" cy="444207"/>
            </a:xfrm>
            <a:custGeom>
              <a:avLst/>
              <a:gdLst/>
              <a:ahLst/>
              <a:cxnLst/>
              <a:rect l="l" t="t" r="r" b="b"/>
              <a:pathLst>
                <a:path w="1336" h="2692" extrusionOk="0">
                  <a:moveTo>
                    <a:pt x="85" y="0"/>
                  </a:moveTo>
                  <a:cubicBezTo>
                    <a:pt x="72" y="0"/>
                    <a:pt x="60" y="11"/>
                    <a:pt x="60" y="30"/>
                  </a:cubicBezTo>
                  <a:cubicBezTo>
                    <a:pt x="40" y="451"/>
                    <a:pt x="1" y="2587"/>
                    <a:pt x="559" y="2685"/>
                  </a:cubicBezTo>
                  <a:cubicBezTo>
                    <a:pt x="584" y="2689"/>
                    <a:pt x="608" y="2691"/>
                    <a:pt x="630" y="2691"/>
                  </a:cubicBezTo>
                  <a:cubicBezTo>
                    <a:pt x="1335" y="2691"/>
                    <a:pt x="745" y="780"/>
                    <a:pt x="108" y="10"/>
                  </a:cubicBezTo>
                  <a:cubicBezTo>
                    <a:pt x="101" y="3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6"/>
            <p:cNvSpPr/>
            <p:nvPr/>
          </p:nvSpPr>
          <p:spPr>
            <a:xfrm>
              <a:off x="6228943" y="648522"/>
              <a:ext cx="371603" cy="457738"/>
            </a:xfrm>
            <a:custGeom>
              <a:avLst/>
              <a:gdLst/>
              <a:ahLst/>
              <a:cxnLst/>
              <a:rect l="l" t="t" r="r" b="b"/>
              <a:pathLst>
                <a:path w="2252" h="2774" extrusionOk="0">
                  <a:moveTo>
                    <a:pt x="33" y="1"/>
                  </a:moveTo>
                  <a:cubicBezTo>
                    <a:pt x="14" y="1"/>
                    <a:pt x="0" y="17"/>
                    <a:pt x="8" y="38"/>
                  </a:cubicBezTo>
                  <a:cubicBezTo>
                    <a:pt x="114" y="501"/>
                    <a:pt x="677" y="2774"/>
                    <a:pt x="1303" y="2774"/>
                  </a:cubicBezTo>
                  <a:cubicBezTo>
                    <a:pt x="1312" y="2774"/>
                    <a:pt x="1321" y="2773"/>
                    <a:pt x="1330" y="2772"/>
                  </a:cubicBezTo>
                  <a:cubicBezTo>
                    <a:pt x="2251" y="2674"/>
                    <a:pt x="997" y="675"/>
                    <a:pt x="56" y="9"/>
                  </a:cubicBezTo>
                  <a:cubicBezTo>
                    <a:pt x="48" y="3"/>
                    <a:pt x="40" y="1"/>
                    <a:pt x="3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6"/>
            <p:cNvSpPr/>
            <p:nvPr/>
          </p:nvSpPr>
          <p:spPr>
            <a:xfrm>
              <a:off x="6320853" y="321308"/>
              <a:ext cx="483479" cy="378863"/>
            </a:xfrm>
            <a:custGeom>
              <a:avLst/>
              <a:gdLst/>
              <a:ahLst/>
              <a:cxnLst/>
              <a:rect l="l" t="t" r="r" b="b"/>
              <a:pathLst>
                <a:path w="2930" h="2296" extrusionOk="0">
                  <a:moveTo>
                    <a:pt x="37" y="0"/>
                  </a:moveTo>
                  <a:cubicBezTo>
                    <a:pt x="14" y="0"/>
                    <a:pt x="1" y="26"/>
                    <a:pt x="9" y="52"/>
                  </a:cubicBezTo>
                  <a:cubicBezTo>
                    <a:pt x="241" y="440"/>
                    <a:pt x="1345" y="2296"/>
                    <a:pt x="1971" y="2296"/>
                  </a:cubicBezTo>
                  <a:cubicBezTo>
                    <a:pt x="2008" y="2296"/>
                    <a:pt x="2043" y="2289"/>
                    <a:pt x="2077" y="2276"/>
                  </a:cubicBezTo>
                  <a:cubicBezTo>
                    <a:pt x="2929" y="1923"/>
                    <a:pt x="1146" y="365"/>
                    <a:pt x="48" y="2"/>
                  </a:cubicBezTo>
                  <a:cubicBezTo>
                    <a:pt x="44" y="1"/>
                    <a:pt x="41" y="0"/>
                    <a:pt x="3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6"/>
            <p:cNvSpPr/>
            <p:nvPr/>
          </p:nvSpPr>
          <p:spPr>
            <a:xfrm>
              <a:off x="5681441" y="588458"/>
              <a:ext cx="542388" cy="148839"/>
            </a:xfrm>
            <a:custGeom>
              <a:avLst/>
              <a:gdLst/>
              <a:ahLst/>
              <a:cxnLst/>
              <a:rect l="l" t="t" r="r" b="b"/>
              <a:pathLst>
                <a:path w="3287" h="902" extrusionOk="0">
                  <a:moveTo>
                    <a:pt x="1527" y="1"/>
                  </a:moveTo>
                  <a:cubicBezTo>
                    <a:pt x="694" y="1"/>
                    <a:pt x="0" y="204"/>
                    <a:pt x="239" y="686"/>
                  </a:cubicBezTo>
                  <a:cubicBezTo>
                    <a:pt x="315" y="842"/>
                    <a:pt x="537" y="901"/>
                    <a:pt x="829" y="901"/>
                  </a:cubicBezTo>
                  <a:cubicBezTo>
                    <a:pt x="1621" y="901"/>
                    <a:pt x="2927" y="468"/>
                    <a:pt x="3257" y="353"/>
                  </a:cubicBezTo>
                  <a:cubicBezTo>
                    <a:pt x="3287" y="343"/>
                    <a:pt x="3287" y="304"/>
                    <a:pt x="3257" y="294"/>
                  </a:cubicBezTo>
                  <a:cubicBezTo>
                    <a:pt x="2811" y="108"/>
                    <a:pt x="2132" y="1"/>
                    <a:pt x="152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6"/>
            <p:cNvSpPr/>
            <p:nvPr/>
          </p:nvSpPr>
          <p:spPr>
            <a:xfrm>
              <a:off x="5806518" y="-74550"/>
              <a:ext cx="566149" cy="1374863"/>
            </a:xfrm>
            <a:custGeom>
              <a:avLst/>
              <a:gdLst/>
              <a:ahLst/>
              <a:cxnLst/>
              <a:rect l="l" t="t" r="r" b="b"/>
              <a:pathLst>
                <a:path w="3431" h="8332" extrusionOk="0">
                  <a:moveTo>
                    <a:pt x="3224" y="1"/>
                  </a:moveTo>
                  <a:cubicBezTo>
                    <a:pt x="3244" y="422"/>
                    <a:pt x="3244" y="1216"/>
                    <a:pt x="3019" y="2323"/>
                  </a:cubicBezTo>
                  <a:cubicBezTo>
                    <a:pt x="2725" y="3773"/>
                    <a:pt x="1970" y="5968"/>
                    <a:pt x="29" y="8183"/>
                  </a:cubicBezTo>
                  <a:cubicBezTo>
                    <a:pt x="0" y="8222"/>
                    <a:pt x="0" y="8281"/>
                    <a:pt x="40" y="8310"/>
                  </a:cubicBezTo>
                  <a:cubicBezTo>
                    <a:pt x="58" y="8324"/>
                    <a:pt x="80" y="8331"/>
                    <a:pt x="102" y="8331"/>
                  </a:cubicBezTo>
                  <a:cubicBezTo>
                    <a:pt x="127" y="8331"/>
                    <a:pt x="151" y="8321"/>
                    <a:pt x="167" y="8300"/>
                  </a:cubicBezTo>
                  <a:cubicBezTo>
                    <a:pt x="1039" y="7311"/>
                    <a:pt x="1745" y="6242"/>
                    <a:pt x="2283" y="5116"/>
                  </a:cubicBezTo>
                  <a:cubicBezTo>
                    <a:pt x="2705" y="4224"/>
                    <a:pt x="3019" y="3293"/>
                    <a:pt x="3204" y="2342"/>
                  </a:cubicBezTo>
                  <a:cubicBezTo>
                    <a:pt x="3391" y="1421"/>
                    <a:pt x="3430" y="480"/>
                    <a:pt x="342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6"/>
            <p:cNvSpPr/>
            <p:nvPr/>
          </p:nvSpPr>
          <p:spPr>
            <a:xfrm>
              <a:off x="5479800" y="1108073"/>
              <a:ext cx="486119" cy="446847"/>
            </a:xfrm>
            <a:custGeom>
              <a:avLst/>
              <a:gdLst/>
              <a:ahLst/>
              <a:cxnLst/>
              <a:rect l="l" t="t" r="r" b="b"/>
              <a:pathLst>
                <a:path w="2946" h="2708" extrusionOk="0">
                  <a:moveTo>
                    <a:pt x="2902" y="0"/>
                  </a:moveTo>
                  <a:cubicBezTo>
                    <a:pt x="2895" y="0"/>
                    <a:pt x="2888" y="2"/>
                    <a:pt x="2882" y="7"/>
                  </a:cubicBezTo>
                  <a:cubicBezTo>
                    <a:pt x="2401" y="291"/>
                    <a:pt x="1" y="1760"/>
                    <a:pt x="295" y="2446"/>
                  </a:cubicBezTo>
                  <a:cubicBezTo>
                    <a:pt x="373" y="2628"/>
                    <a:pt x="497" y="2707"/>
                    <a:pt x="649" y="2707"/>
                  </a:cubicBezTo>
                  <a:cubicBezTo>
                    <a:pt x="1332" y="2707"/>
                    <a:pt x="2594" y="1106"/>
                    <a:pt x="2930" y="55"/>
                  </a:cubicBezTo>
                  <a:cubicBezTo>
                    <a:pt x="2946" y="25"/>
                    <a:pt x="2925" y="0"/>
                    <a:pt x="2902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6"/>
            <p:cNvSpPr/>
            <p:nvPr/>
          </p:nvSpPr>
          <p:spPr>
            <a:xfrm>
              <a:off x="5848596" y="640106"/>
              <a:ext cx="551463" cy="302628"/>
            </a:xfrm>
            <a:custGeom>
              <a:avLst/>
              <a:gdLst/>
              <a:ahLst/>
              <a:cxnLst/>
              <a:rect l="l" t="t" r="r" b="b"/>
              <a:pathLst>
                <a:path w="3342" h="1834" extrusionOk="0">
                  <a:moveTo>
                    <a:pt x="2303" y="1"/>
                  </a:moveTo>
                  <a:lnTo>
                    <a:pt x="39" y="99"/>
                  </a:lnTo>
                  <a:cubicBezTo>
                    <a:pt x="20" y="108"/>
                    <a:pt x="0" y="119"/>
                    <a:pt x="0" y="138"/>
                  </a:cubicBezTo>
                  <a:cubicBezTo>
                    <a:pt x="0" y="158"/>
                    <a:pt x="20" y="167"/>
                    <a:pt x="39" y="167"/>
                  </a:cubicBezTo>
                  <a:lnTo>
                    <a:pt x="2293" y="69"/>
                  </a:lnTo>
                  <a:lnTo>
                    <a:pt x="3273" y="1824"/>
                  </a:lnTo>
                  <a:cubicBezTo>
                    <a:pt x="3273" y="1833"/>
                    <a:pt x="3293" y="1833"/>
                    <a:pt x="3302" y="1833"/>
                  </a:cubicBezTo>
                  <a:lnTo>
                    <a:pt x="3312" y="1833"/>
                  </a:lnTo>
                  <a:cubicBezTo>
                    <a:pt x="3332" y="1824"/>
                    <a:pt x="3341" y="1804"/>
                    <a:pt x="3332" y="1784"/>
                  </a:cubicBezTo>
                  <a:lnTo>
                    <a:pt x="2332" y="21"/>
                  </a:lnTo>
                  <a:cubicBezTo>
                    <a:pt x="2332" y="10"/>
                    <a:pt x="2322" y="1"/>
                    <a:pt x="230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6"/>
            <p:cNvSpPr/>
            <p:nvPr/>
          </p:nvSpPr>
          <p:spPr>
            <a:xfrm>
              <a:off x="5947106" y="321638"/>
              <a:ext cx="638919" cy="257251"/>
            </a:xfrm>
            <a:custGeom>
              <a:avLst/>
              <a:gdLst/>
              <a:ahLst/>
              <a:cxnLst/>
              <a:rect l="l" t="t" r="r" b="b"/>
              <a:pathLst>
                <a:path w="3872" h="1559" extrusionOk="0">
                  <a:moveTo>
                    <a:pt x="2254" y="0"/>
                  </a:moveTo>
                  <a:lnTo>
                    <a:pt x="40" y="206"/>
                  </a:lnTo>
                  <a:cubicBezTo>
                    <a:pt x="20" y="206"/>
                    <a:pt x="1" y="226"/>
                    <a:pt x="11" y="246"/>
                  </a:cubicBezTo>
                  <a:cubicBezTo>
                    <a:pt x="11" y="265"/>
                    <a:pt x="20" y="275"/>
                    <a:pt x="40" y="275"/>
                  </a:cubicBezTo>
                  <a:lnTo>
                    <a:pt x="2245" y="69"/>
                  </a:lnTo>
                  <a:lnTo>
                    <a:pt x="3813" y="1548"/>
                  </a:lnTo>
                  <a:cubicBezTo>
                    <a:pt x="3822" y="1559"/>
                    <a:pt x="3832" y="1559"/>
                    <a:pt x="3842" y="1559"/>
                  </a:cubicBezTo>
                  <a:cubicBezTo>
                    <a:pt x="3852" y="1559"/>
                    <a:pt x="3861" y="1559"/>
                    <a:pt x="3861" y="1548"/>
                  </a:cubicBezTo>
                  <a:cubicBezTo>
                    <a:pt x="3872" y="1539"/>
                    <a:pt x="3872" y="1519"/>
                    <a:pt x="3861" y="1509"/>
                  </a:cubicBezTo>
                  <a:lnTo>
                    <a:pt x="2274" y="10"/>
                  </a:lnTo>
                  <a:cubicBezTo>
                    <a:pt x="2274" y="0"/>
                    <a:pt x="2265" y="0"/>
                    <a:pt x="225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6"/>
            <p:cNvSpPr/>
            <p:nvPr/>
          </p:nvSpPr>
          <p:spPr>
            <a:xfrm>
              <a:off x="5732099" y="1094212"/>
              <a:ext cx="249165" cy="257581"/>
            </a:xfrm>
            <a:custGeom>
              <a:avLst/>
              <a:gdLst/>
              <a:ahLst/>
              <a:cxnLst/>
              <a:rect l="l" t="t" r="r" b="b"/>
              <a:pathLst>
                <a:path w="1510" h="1561" extrusionOk="0">
                  <a:moveTo>
                    <a:pt x="1473" y="1"/>
                  </a:moveTo>
                  <a:cubicBezTo>
                    <a:pt x="1463" y="1"/>
                    <a:pt x="1452" y="7"/>
                    <a:pt x="1441" y="12"/>
                  </a:cubicBezTo>
                  <a:lnTo>
                    <a:pt x="10" y="1511"/>
                  </a:lnTo>
                  <a:cubicBezTo>
                    <a:pt x="1" y="1521"/>
                    <a:pt x="1" y="1541"/>
                    <a:pt x="10" y="1561"/>
                  </a:cubicBezTo>
                  <a:lnTo>
                    <a:pt x="40" y="1561"/>
                  </a:lnTo>
                  <a:cubicBezTo>
                    <a:pt x="49" y="1561"/>
                    <a:pt x="59" y="1561"/>
                    <a:pt x="59" y="1550"/>
                  </a:cubicBezTo>
                  <a:lnTo>
                    <a:pt x="1490" y="61"/>
                  </a:lnTo>
                  <a:cubicBezTo>
                    <a:pt x="1510" y="41"/>
                    <a:pt x="1510" y="22"/>
                    <a:pt x="1490" y="12"/>
                  </a:cubicBezTo>
                  <a:cubicBezTo>
                    <a:pt x="1486" y="4"/>
                    <a:pt x="1480" y="1"/>
                    <a:pt x="147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6"/>
            <p:cNvSpPr/>
            <p:nvPr/>
          </p:nvSpPr>
          <p:spPr>
            <a:xfrm>
              <a:off x="5822689" y="871284"/>
              <a:ext cx="360712" cy="283322"/>
            </a:xfrm>
            <a:custGeom>
              <a:avLst/>
              <a:gdLst/>
              <a:ahLst/>
              <a:cxnLst/>
              <a:rect l="l" t="t" r="r" b="b"/>
              <a:pathLst>
                <a:path w="2186" h="1717" extrusionOk="0">
                  <a:moveTo>
                    <a:pt x="1764" y="1"/>
                  </a:moveTo>
                  <a:lnTo>
                    <a:pt x="29" y="285"/>
                  </a:lnTo>
                  <a:cubicBezTo>
                    <a:pt x="10" y="295"/>
                    <a:pt x="0" y="314"/>
                    <a:pt x="0" y="325"/>
                  </a:cubicBezTo>
                  <a:cubicBezTo>
                    <a:pt x="0" y="344"/>
                    <a:pt x="20" y="354"/>
                    <a:pt x="40" y="354"/>
                  </a:cubicBezTo>
                  <a:lnTo>
                    <a:pt x="1745" y="70"/>
                  </a:lnTo>
                  <a:lnTo>
                    <a:pt x="2107" y="1686"/>
                  </a:lnTo>
                  <a:cubicBezTo>
                    <a:pt x="2117" y="1706"/>
                    <a:pt x="2126" y="1716"/>
                    <a:pt x="2146" y="1716"/>
                  </a:cubicBezTo>
                  <a:lnTo>
                    <a:pt x="2156" y="1716"/>
                  </a:lnTo>
                  <a:cubicBezTo>
                    <a:pt x="2166" y="1706"/>
                    <a:pt x="2185" y="1686"/>
                    <a:pt x="2176" y="1677"/>
                  </a:cubicBezTo>
                  <a:lnTo>
                    <a:pt x="1793" y="20"/>
                  </a:lnTo>
                  <a:cubicBezTo>
                    <a:pt x="1793" y="11"/>
                    <a:pt x="1774" y="1"/>
                    <a:pt x="176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6"/>
            <p:cNvSpPr/>
            <p:nvPr/>
          </p:nvSpPr>
          <p:spPr>
            <a:xfrm>
              <a:off x="439750" y="1656895"/>
              <a:ext cx="223259" cy="516976"/>
            </a:xfrm>
            <a:custGeom>
              <a:avLst/>
              <a:gdLst/>
              <a:ahLst/>
              <a:cxnLst/>
              <a:rect l="l" t="t" r="r" b="b"/>
              <a:pathLst>
                <a:path w="1353" h="3133" extrusionOk="0">
                  <a:moveTo>
                    <a:pt x="202" y="1"/>
                  </a:moveTo>
                  <a:cubicBezTo>
                    <a:pt x="160" y="1"/>
                    <a:pt x="128" y="37"/>
                    <a:pt x="128" y="81"/>
                  </a:cubicBezTo>
                  <a:cubicBezTo>
                    <a:pt x="0" y="2217"/>
                    <a:pt x="1157" y="3079"/>
                    <a:pt x="1206" y="3118"/>
                  </a:cubicBezTo>
                  <a:cubicBezTo>
                    <a:pt x="1220" y="3126"/>
                    <a:pt x="1239" y="3133"/>
                    <a:pt x="1255" y="3133"/>
                  </a:cubicBezTo>
                  <a:cubicBezTo>
                    <a:pt x="1262" y="3133"/>
                    <a:pt x="1269" y="3131"/>
                    <a:pt x="1274" y="3129"/>
                  </a:cubicBezTo>
                  <a:cubicBezTo>
                    <a:pt x="1294" y="3129"/>
                    <a:pt x="1314" y="3118"/>
                    <a:pt x="1324" y="3099"/>
                  </a:cubicBezTo>
                  <a:cubicBezTo>
                    <a:pt x="1353" y="3060"/>
                    <a:pt x="1343" y="3011"/>
                    <a:pt x="1304" y="2981"/>
                  </a:cubicBezTo>
                  <a:cubicBezTo>
                    <a:pt x="1294" y="2981"/>
                    <a:pt x="167" y="2139"/>
                    <a:pt x="294" y="91"/>
                  </a:cubicBezTo>
                  <a:cubicBezTo>
                    <a:pt x="294" y="42"/>
                    <a:pt x="265" y="2"/>
                    <a:pt x="216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6"/>
            <p:cNvSpPr/>
            <p:nvPr/>
          </p:nvSpPr>
          <p:spPr>
            <a:xfrm>
              <a:off x="294212" y="1807878"/>
              <a:ext cx="247680" cy="216658"/>
            </a:xfrm>
            <a:custGeom>
              <a:avLst/>
              <a:gdLst/>
              <a:ahLst/>
              <a:cxnLst/>
              <a:rect l="l" t="t" r="r" b="b"/>
              <a:pathLst>
                <a:path w="1501" h="1313" extrusionOk="0">
                  <a:moveTo>
                    <a:pt x="91" y="1"/>
                  </a:moveTo>
                  <a:cubicBezTo>
                    <a:pt x="80" y="1"/>
                    <a:pt x="69" y="3"/>
                    <a:pt x="59" y="8"/>
                  </a:cubicBezTo>
                  <a:cubicBezTo>
                    <a:pt x="20" y="28"/>
                    <a:pt x="0" y="77"/>
                    <a:pt x="20" y="117"/>
                  </a:cubicBezTo>
                  <a:cubicBezTo>
                    <a:pt x="422" y="1057"/>
                    <a:pt x="1353" y="1293"/>
                    <a:pt x="1392" y="1302"/>
                  </a:cubicBezTo>
                  <a:cubicBezTo>
                    <a:pt x="1402" y="1312"/>
                    <a:pt x="1422" y="1312"/>
                    <a:pt x="1431" y="1312"/>
                  </a:cubicBezTo>
                  <a:cubicBezTo>
                    <a:pt x="1461" y="1302"/>
                    <a:pt x="1481" y="1282"/>
                    <a:pt x="1490" y="1243"/>
                  </a:cubicBezTo>
                  <a:cubicBezTo>
                    <a:pt x="1500" y="1204"/>
                    <a:pt x="1470" y="1155"/>
                    <a:pt x="1431" y="1145"/>
                  </a:cubicBezTo>
                  <a:cubicBezTo>
                    <a:pt x="1422" y="1145"/>
                    <a:pt x="540" y="920"/>
                    <a:pt x="167" y="58"/>
                  </a:cubicBezTo>
                  <a:cubicBezTo>
                    <a:pt x="153" y="21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6"/>
            <p:cNvSpPr/>
            <p:nvPr/>
          </p:nvSpPr>
          <p:spPr>
            <a:xfrm>
              <a:off x="477042" y="1588911"/>
              <a:ext cx="190917" cy="319789"/>
            </a:xfrm>
            <a:custGeom>
              <a:avLst/>
              <a:gdLst/>
              <a:ahLst/>
              <a:cxnLst/>
              <a:rect l="l" t="t" r="r" b="b"/>
              <a:pathLst>
                <a:path w="1157" h="1938" extrusionOk="0">
                  <a:moveTo>
                    <a:pt x="920" y="1"/>
                  </a:moveTo>
                  <a:cubicBezTo>
                    <a:pt x="914" y="1"/>
                    <a:pt x="908" y="2"/>
                    <a:pt x="902" y="3"/>
                  </a:cubicBezTo>
                  <a:cubicBezTo>
                    <a:pt x="863" y="13"/>
                    <a:pt x="833" y="52"/>
                    <a:pt x="833" y="101"/>
                  </a:cubicBezTo>
                  <a:cubicBezTo>
                    <a:pt x="980" y="983"/>
                    <a:pt x="49" y="1786"/>
                    <a:pt x="39" y="1796"/>
                  </a:cubicBezTo>
                  <a:cubicBezTo>
                    <a:pt x="10" y="1825"/>
                    <a:pt x="0" y="1875"/>
                    <a:pt x="29" y="1914"/>
                  </a:cubicBezTo>
                  <a:cubicBezTo>
                    <a:pt x="44" y="1928"/>
                    <a:pt x="69" y="1937"/>
                    <a:pt x="89" y="1937"/>
                  </a:cubicBezTo>
                  <a:cubicBezTo>
                    <a:pt x="96" y="1937"/>
                    <a:pt x="102" y="1936"/>
                    <a:pt x="108" y="1934"/>
                  </a:cubicBezTo>
                  <a:cubicBezTo>
                    <a:pt x="127" y="1934"/>
                    <a:pt x="137" y="1923"/>
                    <a:pt x="147" y="1914"/>
                  </a:cubicBezTo>
                  <a:cubicBezTo>
                    <a:pt x="186" y="1884"/>
                    <a:pt x="1157" y="1041"/>
                    <a:pt x="1000" y="72"/>
                  </a:cubicBezTo>
                  <a:cubicBezTo>
                    <a:pt x="991" y="29"/>
                    <a:pt x="960" y="1"/>
                    <a:pt x="92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6"/>
            <p:cNvSpPr/>
            <p:nvPr/>
          </p:nvSpPr>
          <p:spPr>
            <a:xfrm>
              <a:off x="245699" y="1764316"/>
              <a:ext cx="128048" cy="115837"/>
            </a:xfrm>
            <a:custGeom>
              <a:avLst/>
              <a:gdLst/>
              <a:ahLst/>
              <a:cxnLst/>
              <a:rect l="l" t="t" r="r" b="b"/>
              <a:pathLst>
                <a:path w="776" h="702" extrusionOk="0">
                  <a:moveTo>
                    <a:pt x="386" y="1"/>
                  </a:moveTo>
                  <a:cubicBezTo>
                    <a:pt x="363" y="1"/>
                    <a:pt x="338" y="3"/>
                    <a:pt x="314" y="8"/>
                  </a:cubicBezTo>
                  <a:cubicBezTo>
                    <a:pt x="118" y="47"/>
                    <a:pt x="1" y="233"/>
                    <a:pt x="40" y="420"/>
                  </a:cubicBezTo>
                  <a:cubicBezTo>
                    <a:pt x="74" y="590"/>
                    <a:pt x="220" y="702"/>
                    <a:pt x="386" y="702"/>
                  </a:cubicBezTo>
                  <a:cubicBezTo>
                    <a:pt x="411" y="702"/>
                    <a:pt x="436" y="699"/>
                    <a:pt x="461" y="694"/>
                  </a:cubicBezTo>
                  <a:cubicBezTo>
                    <a:pt x="647" y="655"/>
                    <a:pt x="775" y="468"/>
                    <a:pt x="726" y="272"/>
                  </a:cubicBezTo>
                  <a:cubicBezTo>
                    <a:pt x="692" y="111"/>
                    <a:pt x="546" y="1"/>
                    <a:pt x="38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6"/>
            <p:cNvSpPr/>
            <p:nvPr/>
          </p:nvSpPr>
          <p:spPr>
            <a:xfrm>
              <a:off x="250649" y="1773556"/>
              <a:ext cx="123097" cy="106596"/>
            </a:xfrm>
            <a:custGeom>
              <a:avLst/>
              <a:gdLst/>
              <a:ahLst/>
              <a:cxnLst/>
              <a:rect l="l" t="t" r="r" b="b"/>
              <a:pathLst>
                <a:path w="746" h="646" extrusionOk="0">
                  <a:moveTo>
                    <a:pt x="549" y="1"/>
                  </a:moveTo>
                  <a:lnTo>
                    <a:pt x="549" y="1"/>
                  </a:lnTo>
                  <a:cubicBezTo>
                    <a:pt x="578" y="40"/>
                    <a:pt x="598" y="79"/>
                    <a:pt x="617" y="129"/>
                  </a:cubicBezTo>
                  <a:cubicBezTo>
                    <a:pt x="647" y="305"/>
                    <a:pt x="539" y="471"/>
                    <a:pt x="362" y="510"/>
                  </a:cubicBezTo>
                  <a:cubicBezTo>
                    <a:pt x="340" y="515"/>
                    <a:pt x="318" y="517"/>
                    <a:pt x="297" y="517"/>
                  </a:cubicBezTo>
                  <a:cubicBezTo>
                    <a:pt x="166" y="517"/>
                    <a:pt x="51" y="441"/>
                    <a:pt x="0" y="314"/>
                  </a:cubicBezTo>
                  <a:lnTo>
                    <a:pt x="0" y="314"/>
                  </a:lnTo>
                  <a:cubicBezTo>
                    <a:pt x="0" y="334"/>
                    <a:pt x="10" y="344"/>
                    <a:pt x="10" y="364"/>
                  </a:cubicBezTo>
                  <a:cubicBezTo>
                    <a:pt x="44" y="534"/>
                    <a:pt x="190" y="646"/>
                    <a:pt x="356" y="646"/>
                  </a:cubicBezTo>
                  <a:cubicBezTo>
                    <a:pt x="381" y="646"/>
                    <a:pt x="406" y="643"/>
                    <a:pt x="431" y="638"/>
                  </a:cubicBezTo>
                  <a:cubicBezTo>
                    <a:pt x="617" y="599"/>
                    <a:pt x="745" y="412"/>
                    <a:pt x="696" y="216"/>
                  </a:cubicBezTo>
                  <a:cubicBezTo>
                    <a:pt x="676" y="129"/>
                    <a:pt x="627" y="50"/>
                    <a:pt x="54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6"/>
            <p:cNvSpPr/>
            <p:nvPr/>
          </p:nvSpPr>
          <p:spPr>
            <a:xfrm>
              <a:off x="412359" y="1597161"/>
              <a:ext cx="122932" cy="117157"/>
            </a:xfrm>
            <a:custGeom>
              <a:avLst/>
              <a:gdLst/>
              <a:ahLst/>
              <a:cxnLst/>
              <a:rect l="l" t="t" r="r" b="b"/>
              <a:pathLst>
                <a:path w="745" h="710" extrusionOk="0">
                  <a:moveTo>
                    <a:pt x="384" y="0"/>
                  </a:moveTo>
                  <a:cubicBezTo>
                    <a:pt x="203" y="0"/>
                    <a:pt x="47" y="132"/>
                    <a:pt x="20" y="316"/>
                  </a:cubicBezTo>
                  <a:cubicBezTo>
                    <a:pt x="0" y="501"/>
                    <a:pt x="137" y="678"/>
                    <a:pt x="333" y="708"/>
                  </a:cubicBezTo>
                  <a:cubicBezTo>
                    <a:pt x="346" y="709"/>
                    <a:pt x="358" y="710"/>
                    <a:pt x="371" y="710"/>
                  </a:cubicBezTo>
                  <a:cubicBezTo>
                    <a:pt x="551" y="710"/>
                    <a:pt x="707" y="578"/>
                    <a:pt x="725" y="394"/>
                  </a:cubicBezTo>
                  <a:cubicBezTo>
                    <a:pt x="745" y="208"/>
                    <a:pt x="608" y="31"/>
                    <a:pt x="421" y="2"/>
                  </a:cubicBezTo>
                  <a:cubicBezTo>
                    <a:pt x="409" y="1"/>
                    <a:pt x="396" y="0"/>
                    <a:pt x="38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6"/>
            <p:cNvSpPr/>
            <p:nvPr/>
          </p:nvSpPr>
          <p:spPr>
            <a:xfrm>
              <a:off x="412359" y="1620097"/>
              <a:ext cx="121282" cy="94221"/>
            </a:xfrm>
            <a:custGeom>
              <a:avLst/>
              <a:gdLst/>
              <a:ahLst/>
              <a:cxnLst/>
              <a:rect l="l" t="t" r="r" b="b"/>
              <a:pathLst>
                <a:path w="735" h="571" extrusionOk="0">
                  <a:moveTo>
                    <a:pt x="656" y="0"/>
                  </a:moveTo>
                  <a:cubicBezTo>
                    <a:pt x="676" y="49"/>
                    <a:pt x="676" y="98"/>
                    <a:pt x="676" y="147"/>
                  </a:cubicBezTo>
                  <a:cubicBezTo>
                    <a:pt x="649" y="310"/>
                    <a:pt x="512" y="423"/>
                    <a:pt x="352" y="423"/>
                  </a:cubicBezTo>
                  <a:cubicBezTo>
                    <a:pt x="339" y="423"/>
                    <a:pt x="327" y="423"/>
                    <a:pt x="314" y="421"/>
                  </a:cubicBezTo>
                  <a:cubicBezTo>
                    <a:pt x="157" y="402"/>
                    <a:pt x="39" y="275"/>
                    <a:pt x="39" y="118"/>
                  </a:cubicBezTo>
                  <a:cubicBezTo>
                    <a:pt x="29" y="138"/>
                    <a:pt x="29" y="157"/>
                    <a:pt x="20" y="177"/>
                  </a:cubicBezTo>
                  <a:cubicBezTo>
                    <a:pt x="0" y="362"/>
                    <a:pt x="137" y="539"/>
                    <a:pt x="333" y="569"/>
                  </a:cubicBezTo>
                  <a:cubicBezTo>
                    <a:pt x="346" y="570"/>
                    <a:pt x="358" y="571"/>
                    <a:pt x="371" y="571"/>
                  </a:cubicBezTo>
                  <a:cubicBezTo>
                    <a:pt x="551" y="571"/>
                    <a:pt x="707" y="439"/>
                    <a:pt x="725" y="255"/>
                  </a:cubicBezTo>
                  <a:cubicBezTo>
                    <a:pt x="735" y="167"/>
                    <a:pt x="706" y="69"/>
                    <a:pt x="65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6"/>
            <p:cNvSpPr/>
            <p:nvPr/>
          </p:nvSpPr>
          <p:spPr>
            <a:xfrm>
              <a:off x="569118" y="1532477"/>
              <a:ext cx="124748" cy="115837"/>
            </a:xfrm>
            <a:custGeom>
              <a:avLst/>
              <a:gdLst/>
              <a:ahLst/>
              <a:cxnLst/>
              <a:rect l="l" t="t" r="r" b="b"/>
              <a:pathLst>
                <a:path w="756" h="702" extrusionOk="0">
                  <a:moveTo>
                    <a:pt x="385" y="0"/>
                  </a:moveTo>
                  <a:cubicBezTo>
                    <a:pt x="204" y="0"/>
                    <a:pt x="48" y="132"/>
                    <a:pt x="30" y="306"/>
                  </a:cubicBezTo>
                  <a:cubicBezTo>
                    <a:pt x="0" y="502"/>
                    <a:pt x="138" y="678"/>
                    <a:pt x="334" y="698"/>
                  </a:cubicBezTo>
                  <a:cubicBezTo>
                    <a:pt x="352" y="700"/>
                    <a:pt x="369" y="702"/>
                    <a:pt x="387" y="702"/>
                  </a:cubicBezTo>
                  <a:cubicBezTo>
                    <a:pt x="561" y="702"/>
                    <a:pt x="708" y="572"/>
                    <a:pt x="726" y="394"/>
                  </a:cubicBezTo>
                  <a:cubicBezTo>
                    <a:pt x="755" y="198"/>
                    <a:pt x="618" y="22"/>
                    <a:pt x="422" y="2"/>
                  </a:cubicBezTo>
                  <a:cubicBezTo>
                    <a:pt x="410" y="1"/>
                    <a:pt x="397" y="0"/>
                    <a:pt x="38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6"/>
            <p:cNvSpPr/>
            <p:nvPr/>
          </p:nvSpPr>
          <p:spPr>
            <a:xfrm>
              <a:off x="569118" y="1555414"/>
              <a:ext cx="121447" cy="94221"/>
            </a:xfrm>
            <a:custGeom>
              <a:avLst/>
              <a:gdLst/>
              <a:ahLst/>
              <a:cxnLst/>
              <a:rect l="l" t="t" r="r" b="b"/>
              <a:pathLst>
                <a:path w="736" h="571" extrusionOk="0">
                  <a:moveTo>
                    <a:pt x="657" y="0"/>
                  </a:moveTo>
                  <a:lnTo>
                    <a:pt x="657" y="0"/>
                  </a:lnTo>
                  <a:cubicBezTo>
                    <a:pt x="677" y="40"/>
                    <a:pt x="677" y="88"/>
                    <a:pt x="677" y="147"/>
                  </a:cubicBezTo>
                  <a:cubicBezTo>
                    <a:pt x="659" y="302"/>
                    <a:pt x="513" y="423"/>
                    <a:pt x="350" y="423"/>
                  </a:cubicBezTo>
                  <a:cubicBezTo>
                    <a:pt x="338" y="423"/>
                    <a:pt x="326" y="423"/>
                    <a:pt x="314" y="421"/>
                  </a:cubicBezTo>
                  <a:cubicBezTo>
                    <a:pt x="157" y="402"/>
                    <a:pt x="40" y="275"/>
                    <a:pt x="40" y="118"/>
                  </a:cubicBezTo>
                  <a:cubicBezTo>
                    <a:pt x="30" y="138"/>
                    <a:pt x="30" y="157"/>
                    <a:pt x="30" y="167"/>
                  </a:cubicBezTo>
                  <a:cubicBezTo>
                    <a:pt x="0" y="363"/>
                    <a:pt x="138" y="539"/>
                    <a:pt x="334" y="569"/>
                  </a:cubicBezTo>
                  <a:cubicBezTo>
                    <a:pt x="346" y="570"/>
                    <a:pt x="358" y="571"/>
                    <a:pt x="371" y="571"/>
                  </a:cubicBezTo>
                  <a:cubicBezTo>
                    <a:pt x="551" y="571"/>
                    <a:pt x="707" y="439"/>
                    <a:pt x="726" y="255"/>
                  </a:cubicBezTo>
                  <a:cubicBezTo>
                    <a:pt x="736" y="157"/>
                    <a:pt x="716" y="69"/>
                    <a:pt x="65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6"/>
            <p:cNvSpPr/>
            <p:nvPr/>
          </p:nvSpPr>
          <p:spPr>
            <a:xfrm>
              <a:off x="3646214" y="1219124"/>
              <a:ext cx="242730" cy="500805"/>
            </a:xfrm>
            <a:custGeom>
              <a:avLst/>
              <a:gdLst/>
              <a:ahLst/>
              <a:cxnLst/>
              <a:rect l="l" t="t" r="r" b="b"/>
              <a:pathLst>
                <a:path w="1471" h="3035" extrusionOk="0">
                  <a:moveTo>
                    <a:pt x="1392" y="0"/>
                  </a:moveTo>
                  <a:cubicBezTo>
                    <a:pt x="1353" y="0"/>
                    <a:pt x="1314" y="39"/>
                    <a:pt x="1314" y="78"/>
                  </a:cubicBezTo>
                  <a:cubicBezTo>
                    <a:pt x="1264" y="2136"/>
                    <a:pt x="69" y="2871"/>
                    <a:pt x="59" y="2881"/>
                  </a:cubicBezTo>
                  <a:cubicBezTo>
                    <a:pt x="20" y="2910"/>
                    <a:pt x="1" y="2959"/>
                    <a:pt x="30" y="2999"/>
                  </a:cubicBezTo>
                  <a:cubicBezTo>
                    <a:pt x="40" y="3008"/>
                    <a:pt x="59" y="3028"/>
                    <a:pt x="79" y="3028"/>
                  </a:cubicBezTo>
                  <a:cubicBezTo>
                    <a:pt x="87" y="3032"/>
                    <a:pt x="95" y="3034"/>
                    <a:pt x="104" y="3034"/>
                  </a:cubicBezTo>
                  <a:cubicBezTo>
                    <a:pt x="115" y="3034"/>
                    <a:pt x="126" y="3030"/>
                    <a:pt x="138" y="3018"/>
                  </a:cubicBezTo>
                  <a:cubicBezTo>
                    <a:pt x="197" y="2988"/>
                    <a:pt x="1421" y="2234"/>
                    <a:pt x="1471" y="88"/>
                  </a:cubicBezTo>
                  <a:cubicBezTo>
                    <a:pt x="1471" y="39"/>
                    <a:pt x="1441" y="0"/>
                    <a:pt x="139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6"/>
            <p:cNvSpPr/>
            <p:nvPr/>
          </p:nvSpPr>
          <p:spPr>
            <a:xfrm>
              <a:off x="3780367" y="1384299"/>
              <a:ext cx="262201" cy="196692"/>
            </a:xfrm>
            <a:custGeom>
              <a:avLst/>
              <a:gdLst/>
              <a:ahLst/>
              <a:cxnLst/>
              <a:rect l="l" t="t" r="r" b="b"/>
              <a:pathLst>
                <a:path w="1589" h="1192" extrusionOk="0">
                  <a:moveTo>
                    <a:pt x="1507" y="0"/>
                  </a:moveTo>
                  <a:cubicBezTo>
                    <a:pt x="1476" y="0"/>
                    <a:pt x="1446" y="19"/>
                    <a:pt x="1431" y="47"/>
                  </a:cubicBezTo>
                  <a:cubicBezTo>
                    <a:pt x="980" y="870"/>
                    <a:pt x="79" y="1027"/>
                    <a:pt x="70" y="1027"/>
                  </a:cubicBezTo>
                  <a:cubicBezTo>
                    <a:pt x="30" y="1037"/>
                    <a:pt x="1" y="1077"/>
                    <a:pt x="1" y="1125"/>
                  </a:cubicBezTo>
                  <a:cubicBezTo>
                    <a:pt x="11" y="1155"/>
                    <a:pt x="30" y="1175"/>
                    <a:pt x="59" y="1184"/>
                  </a:cubicBezTo>
                  <a:cubicBezTo>
                    <a:pt x="64" y="1189"/>
                    <a:pt x="72" y="1192"/>
                    <a:pt x="79" y="1192"/>
                  </a:cubicBezTo>
                  <a:cubicBezTo>
                    <a:pt x="87" y="1192"/>
                    <a:pt x="94" y="1189"/>
                    <a:pt x="99" y="1184"/>
                  </a:cubicBezTo>
                  <a:cubicBezTo>
                    <a:pt x="138" y="1184"/>
                    <a:pt x="1089" y="1018"/>
                    <a:pt x="1568" y="116"/>
                  </a:cubicBezTo>
                  <a:cubicBezTo>
                    <a:pt x="1588" y="77"/>
                    <a:pt x="1579" y="28"/>
                    <a:pt x="1539" y="8"/>
                  </a:cubicBezTo>
                  <a:cubicBezTo>
                    <a:pt x="1529" y="3"/>
                    <a:pt x="1518" y="0"/>
                    <a:pt x="150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6"/>
            <p:cNvSpPr/>
            <p:nvPr/>
          </p:nvSpPr>
          <p:spPr>
            <a:xfrm>
              <a:off x="3675421" y="1138765"/>
              <a:ext cx="177881" cy="330020"/>
            </a:xfrm>
            <a:custGeom>
              <a:avLst/>
              <a:gdLst/>
              <a:ahLst/>
              <a:cxnLst/>
              <a:rect l="l" t="t" r="r" b="b"/>
              <a:pathLst>
                <a:path w="1078" h="2000" extrusionOk="0">
                  <a:moveTo>
                    <a:pt x="313" y="0"/>
                  </a:moveTo>
                  <a:cubicBezTo>
                    <a:pt x="279" y="0"/>
                    <a:pt x="253" y="27"/>
                    <a:pt x="245" y="65"/>
                  </a:cubicBezTo>
                  <a:cubicBezTo>
                    <a:pt x="0" y="1016"/>
                    <a:pt x="891" y="1937"/>
                    <a:pt x="931" y="1977"/>
                  </a:cubicBezTo>
                  <a:cubicBezTo>
                    <a:pt x="941" y="1986"/>
                    <a:pt x="950" y="1996"/>
                    <a:pt x="970" y="1996"/>
                  </a:cubicBezTo>
                  <a:cubicBezTo>
                    <a:pt x="975" y="1999"/>
                    <a:pt x="982" y="2000"/>
                    <a:pt x="989" y="2000"/>
                  </a:cubicBezTo>
                  <a:cubicBezTo>
                    <a:pt x="1009" y="2000"/>
                    <a:pt x="1034" y="1991"/>
                    <a:pt x="1048" y="1977"/>
                  </a:cubicBezTo>
                  <a:cubicBezTo>
                    <a:pt x="1078" y="1947"/>
                    <a:pt x="1078" y="1898"/>
                    <a:pt x="1048" y="1859"/>
                  </a:cubicBezTo>
                  <a:cubicBezTo>
                    <a:pt x="1039" y="1849"/>
                    <a:pt x="176" y="967"/>
                    <a:pt x="401" y="105"/>
                  </a:cubicBezTo>
                  <a:cubicBezTo>
                    <a:pt x="412" y="56"/>
                    <a:pt x="382" y="17"/>
                    <a:pt x="343" y="7"/>
                  </a:cubicBezTo>
                  <a:cubicBezTo>
                    <a:pt x="332" y="2"/>
                    <a:pt x="322" y="0"/>
                    <a:pt x="31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6"/>
            <p:cNvSpPr/>
            <p:nvPr/>
          </p:nvSpPr>
          <p:spPr>
            <a:xfrm>
              <a:off x="3963198" y="1339251"/>
              <a:ext cx="129533" cy="116992"/>
            </a:xfrm>
            <a:custGeom>
              <a:avLst/>
              <a:gdLst/>
              <a:ahLst/>
              <a:cxnLst/>
              <a:rect l="l" t="t" r="r" b="b"/>
              <a:pathLst>
                <a:path w="785" h="709" extrusionOk="0">
                  <a:moveTo>
                    <a:pt x="386" y="1"/>
                  </a:moveTo>
                  <a:cubicBezTo>
                    <a:pt x="236" y="1"/>
                    <a:pt x="97" y="100"/>
                    <a:pt x="49" y="252"/>
                  </a:cubicBezTo>
                  <a:cubicBezTo>
                    <a:pt x="0" y="438"/>
                    <a:pt x="98" y="634"/>
                    <a:pt x="294" y="693"/>
                  </a:cubicBezTo>
                  <a:cubicBezTo>
                    <a:pt x="329" y="704"/>
                    <a:pt x="364" y="709"/>
                    <a:pt x="398" y="709"/>
                  </a:cubicBezTo>
                  <a:cubicBezTo>
                    <a:pt x="548" y="709"/>
                    <a:pt x="685" y="609"/>
                    <a:pt x="725" y="457"/>
                  </a:cubicBezTo>
                  <a:cubicBezTo>
                    <a:pt x="784" y="272"/>
                    <a:pt x="676" y="76"/>
                    <a:pt x="490" y="17"/>
                  </a:cubicBezTo>
                  <a:cubicBezTo>
                    <a:pt x="456" y="6"/>
                    <a:pt x="421" y="1"/>
                    <a:pt x="38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6"/>
            <p:cNvSpPr/>
            <p:nvPr/>
          </p:nvSpPr>
          <p:spPr>
            <a:xfrm>
              <a:off x="3963198" y="1346677"/>
              <a:ext cx="123097" cy="109567"/>
            </a:xfrm>
            <a:custGeom>
              <a:avLst/>
              <a:gdLst/>
              <a:ahLst/>
              <a:cxnLst/>
              <a:rect l="l" t="t" r="r" b="b"/>
              <a:pathLst>
                <a:path w="746" h="664" extrusionOk="0">
                  <a:moveTo>
                    <a:pt x="745" y="364"/>
                  </a:moveTo>
                  <a:cubicBezTo>
                    <a:pt x="741" y="368"/>
                    <a:pt x="738" y="373"/>
                    <a:pt x="736" y="380"/>
                  </a:cubicBezTo>
                  <a:lnTo>
                    <a:pt x="736" y="380"/>
                  </a:lnTo>
                  <a:cubicBezTo>
                    <a:pt x="739" y="375"/>
                    <a:pt x="742" y="369"/>
                    <a:pt x="745" y="364"/>
                  </a:cubicBezTo>
                  <a:close/>
                  <a:moveTo>
                    <a:pt x="216" y="1"/>
                  </a:moveTo>
                  <a:cubicBezTo>
                    <a:pt x="147" y="40"/>
                    <a:pt x="79" y="118"/>
                    <a:pt x="49" y="207"/>
                  </a:cubicBezTo>
                  <a:cubicBezTo>
                    <a:pt x="0" y="393"/>
                    <a:pt x="108" y="589"/>
                    <a:pt x="294" y="648"/>
                  </a:cubicBezTo>
                  <a:cubicBezTo>
                    <a:pt x="329" y="659"/>
                    <a:pt x="364" y="664"/>
                    <a:pt x="398" y="664"/>
                  </a:cubicBezTo>
                  <a:cubicBezTo>
                    <a:pt x="548" y="664"/>
                    <a:pt x="685" y="564"/>
                    <a:pt x="725" y="412"/>
                  </a:cubicBezTo>
                  <a:cubicBezTo>
                    <a:pt x="731" y="401"/>
                    <a:pt x="733" y="390"/>
                    <a:pt x="736" y="380"/>
                  </a:cubicBezTo>
                  <a:lnTo>
                    <a:pt x="736" y="380"/>
                  </a:lnTo>
                  <a:cubicBezTo>
                    <a:pt x="677" y="482"/>
                    <a:pt x="563" y="541"/>
                    <a:pt x="447" y="541"/>
                  </a:cubicBezTo>
                  <a:cubicBezTo>
                    <a:pt x="419" y="541"/>
                    <a:pt x="390" y="537"/>
                    <a:pt x="362" y="530"/>
                  </a:cubicBezTo>
                  <a:cubicBezTo>
                    <a:pt x="196" y="471"/>
                    <a:pt x="98" y="295"/>
                    <a:pt x="147" y="129"/>
                  </a:cubicBezTo>
                  <a:cubicBezTo>
                    <a:pt x="166" y="79"/>
                    <a:pt x="186" y="40"/>
                    <a:pt x="21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6"/>
            <p:cNvSpPr/>
            <p:nvPr/>
          </p:nvSpPr>
          <p:spPr>
            <a:xfrm>
              <a:off x="3817659" y="1159226"/>
              <a:ext cx="119797" cy="116662"/>
            </a:xfrm>
            <a:custGeom>
              <a:avLst/>
              <a:gdLst/>
              <a:ahLst/>
              <a:cxnLst/>
              <a:rect l="l" t="t" r="r" b="b"/>
              <a:pathLst>
                <a:path w="726" h="707" extrusionOk="0">
                  <a:moveTo>
                    <a:pt x="353" y="0"/>
                  </a:moveTo>
                  <a:cubicBezTo>
                    <a:pt x="157" y="10"/>
                    <a:pt x="0" y="177"/>
                    <a:pt x="10" y="373"/>
                  </a:cubicBezTo>
                  <a:cubicBezTo>
                    <a:pt x="20" y="562"/>
                    <a:pt x="167" y="706"/>
                    <a:pt x="354" y="706"/>
                  </a:cubicBezTo>
                  <a:cubicBezTo>
                    <a:pt x="360" y="706"/>
                    <a:pt x="366" y="706"/>
                    <a:pt x="373" y="706"/>
                  </a:cubicBezTo>
                  <a:cubicBezTo>
                    <a:pt x="569" y="706"/>
                    <a:pt x="725" y="539"/>
                    <a:pt x="715" y="344"/>
                  </a:cubicBezTo>
                  <a:cubicBezTo>
                    <a:pt x="706" y="148"/>
                    <a:pt x="549" y="0"/>
                    <a:pt x="35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6"/>
            <p:cNvSpPr/>
            <p:nvPr/>
          </p:nvSpPr>
          <p:spPr>
            <a:xfrm>
              <a:off x="3819144" y="1178532"/>
              <a:ext cx="118312" cy="97356"/>
            </a:xfrm>
            <a:custGeom>
              <a:avLst/>
              <a:gdLst/>
              <a:ahLst/>
              <a:cxnLst/>
              <a:rect l="l" t="t" r="r" b="b"/>
              <a:pathLst>
                <a:path w="717" h="590" extrusionOk="0">
                  <a:moveTo>
                    <a:pt x="89" y="1"/>
                  </a:moveTo>
                  <a:cubicBezTo>
                    <a:pt x="31" y="70"/>
                    <a:pt x="1" y="158"/>
                    <a:pt x="1" y="256"/>
                  </a:cubicBezTo>
                  <a:cubicBezTo>
                    <a:pt x="11" y="445"/>
                    <a:pt x="158" y="589"/>
                    <a:pt x="345" y="589"/>
                  </a:cubicBezTo>
                  <a:cubicBezTo>
                    <a:pt x="351" y="589"/>
                    <a:pt x="357" y="589"/>
                    <a:pt x="364" y="589"/>
                  </a:cubicBezTo>
                  <a:cubicBezTo>
                    <a:pt x="560" y="589"/>
                    <a:pt x="716" y="422"/>
                    <a:pt x="706" y="227"/>
                  </a:cubicBezTo>
                  <a:cubicBezTo>
                    <a:pt x="706" y="207"/>
                    <a:pt x="706" y="187"/>
                    <a:pt x="697" y="177"/>
                  </a:cubicBezTo>
                  <a:cubicBezTo>
                    <a:pt x="677" y="324"/>
                    <a:pt x="550" y="451"/>
                    <a:pt x="393" y="451"/>
                  </a:cubicBezTo>
                  <a:cubicBezTo>
                    <a:pt x="387" y="452"/>
                    <a:pt x="380" y="452"/>
                    <a:pt x="374" y="452"/>
                  </a:cubicBezTo>
                  <a:cubicBezTo>
                    <a:pt x="206" y="452"/>
                    <a:pt x="69" y="318"/>
                    <a:pt x="60" y="148"/>
                  </a:cubicBezTo>
                  <a:cubicBezTo>
                    <a:pt x="60" y="99"/>
                    <a:pt x="70" y="50"/>
                    <a:pt x="8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6"/>
            <p:cNvSpPr/>
            <p:nvPr/>
          </p:nvSpPr>
          <p:spPr>
            <a:xfrm>
              <a:off x="3667171" y="1081506"/>
              <a:ext cx="118312" cy="116662"/>
            </a:xfrm>
            <a:custGeom>
              <a:avLst/>
              <a:gdLst/>
              <a:ahLst/>
              <a:cxnLst/>
              <a:rect l="l" t="t" r="r" b="b"/>
              <a:pathLst>
                <a:path w="717" h="707" extrusionOk="0">
                  <a:moveTo>
                    <a:pt x="361" y="0"/>
                  </a:moveTo>
                  <a:cubicBezTo>
                    <a:pt x="355" y="0"/>
                    <a:pt x="350" y="1"/>
                    <a:pt x="344" y="1"/>
                  </a:cubicBezTo>
                  <a:cubicBezTo>
                    <a:pt x="148" y="11"/>
                    <a:pt x="1" y="168"/>
                    <a:pt x="11" y="364"/>
                  </a:cubicBezTo>
                  <a:cubicBezTo>
                    <a:pt x="11" y="554"/>
                    <a:pt x="167" y="707"/>
                    <a:pt x="355" y="707"/>
                  </a:cubicBezTo>
                  <a:cubicBezTo>
                    <a:pt x="361" y="707"/>
                    <a:pt x="367" y="707"/>
                    <a:pt x="373" y="706"/>
                  </a:cubicBezTo>
                  <a:cubicBezTo>
                    <a:pt x="569" y="697"/>
                    <a:pt x="716" y="540"/>
                    <a:pt x="716" y="344"/>
                  </a:cubicBezTo>
                  <a:cubicBezTo>
                    <a:pt x="706" y="154"/>
                    <a:pt x="549" y="0"/>
                    <a:pt x="36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6"/>
            <p:cNvSpPr/>
            <p:nvPr/>
          </p:nvSpPr>
          <p:spPr>
            <a:xfrm>
              <a:off x="3667171" y="1100978"/>
              <a:ext cx="118312" cy="97191"/>
            </a:xfrm>
            <a:custGeom>
              <a:avLst/>
              <a:gdLst/>
              <a:ahLst/>
              <a:cxnLst/>
              <a:rect l="l" t="t" r="r" b="b"/>
              <a:pathLst>
                <a:path w="717" h="589" extrusionOk="0">
                  <a:moveTo>
                    <a:pt x="99" y="0"/>
                  </a:moveTo>
                  <a:lnTo>
                    <a:pt x="99" y="0"/>
                  </a:lnTo>
                  <a:cubicBezTo>
                    <a:pt x="40" y="69"/>
                    <a:pt x="1" y="157"/>
                    <a:pt x="11" y="246"/>
                  </a:cubicBezTo>
                  <a:cubicBezTo>
                    <a:pt x="11" y="436"/>
                    <a:pt x="167" y="589"/>
                    <a:pt x="355" y="589"/>
                  </a:cubicBezTo>
                  <a:cubicBezTo>
                    <a:pt x="361" y="589"/>
                    <a:pt x="367" y="589"/>
                    <a:pt x="373" y="588"/>
                  </a:cubicBezTo>
                  <a:cubicBezTo>
                    <a:pt x="569" y="579"/>
                    <a:pt x="716" y="422"/>
                    <a:pt x="716" y="226"/>
                  </a:cubicBezTo>
                  <a:cubicBezTo>
                    <a:pt x="706" y="207"/>
                    <a:pt x="706" y="187"/>
                    <a:pt x="706" y="167"/>
                  </a:cubicBezTo>
                  <a:cubicBezTo>
                    <a:pt x="687" y="324"/>
                    <a:pt x="560" y="442"/>
                    <a:pt x="403" y="451"/>
                  </a:cubicBezTo>
                  <a:cubicBezTo>
                    <a:pt x="226" y="451"/>
                    <a:pt x="79" y="314"/>
                    <a:pt x="70" y="138"/>
                  </a:cubicBezTo>
                  <a:cubicBezTo>
                    <a:pt x="70" y="89"/>
                    <a:pt x="79" y="40"/>
                    <a:pt x="9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6"/>
            <p:cNvSpPr/>
            <p:nvPr/>
          </p:nvSpPr>
          <p:spPr>
            <a:xfrm>
              <a:off x="5269743" y="1219124"/>
              <a:ext cx="242565" cy="500805"/>
            </a:xfrm>
            <a:custGeom>
              <a:avLst/>
              <a:gdLst/>
              <a:ahLst/>
              <a:cxnLst/>
              <a:rect l="l" t="t" r="r" b="b"/>
              <a:pathLst>
                <a:path w="1470" h="3035" extrusionOk="0">
                  <a:moveTo>
                    <a:pt x="7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49" y="2234"/>
                    <a:pt x="1283" y="2988"/>
                    <a:pt x="1333" y="3018"/>
                  </a:cubicBezTo>
                  <a:cubicBezTo>
                    <a:pt x="1344" y="3030"/>
                    <a:pt x="1359" y="3034"/>
                    <a:pt x="1373" y="3034"/>
                  </a:cubicBezTo>
                  <a:cubicBezTo>
                    <a:pt x="1383" y="3034"/>
                    <a:pt x="1393" y="3032"/>
                    <a:pt x="1401" y="3028"/>
                  </a:cubicBezTo>
                  <a:cubicBezTo>
                    <a:pt x="1421" y="3028"/>
                    <a:pt x="1431" y="3008"/>
                    <a:pt x="1450" y="2999"/>
                  </a:cubicBezTo>
                  <a:cubicBezTo>
                    <a:pt x="1470" y="2959"/>
                    <a:pt x="1460" y="2910"/>
                    <a:pt x="1421" y="2881"/>
                  </a:cubicBezTo>
                  <a:cubicBezTo>
                    <a:pt x="1401" y="2871"/>
                    <a:pt x="216" y="2136"/>
                    <a:pt x="166" y="78"/>
                  </a:cubicBezTo>
                  <a:cubicBezTo>
                    <a:pt x="166" y="39"/>
                    <a:pt x="127" y="0"/>
                    <a:pt x="7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6"/>
            <p:cNvSpPr/>
            <p:nvPr/>
          </p:nvSpPr>
          <p:spPr>
            <a:xfrm>
              <a:off x="5115954" y="1384299"/>
              <a:ext cx="263851" cy="196692"/>
            </a:xfrm>
            <a:custGeom>
              <a:avLst/>
              <a:gdLst/>
              <a:ahLst/>
              <a:cxnLst/>
              <a:rect l="l" t="t" r="r" b="b"/>
              <a:pathLst>
                <a:path w="1599" h="1192" extrusionOk="0">
                  <a:moveTo>
                    <a:pt x="89" y="0"/>
                  </a:moveTo>
                  <a:cubicBezTo>
                    <a:pt x="76" y="0"/>
                    <a:pt x="63" y="3"/>
                    <a:pt x="50" y="8"/>
                  </a:cubicBezTo>
                  <a:cubicBezTo>
                    <a:pt x="11" y="28"/>
                    <a:pt x="1" y="77"/>
                    <a:pt x="20" y="116"/>
                  </a:cubicBezTo>
                  <a:cubicBezTo>
                    <a:pt x="501" y="1018"/>
                    <a:pt x="1451" y="1184"/>
                    <a:pt x="1490" y="1184"/>
                  </a:cubicBezTo>
                  <a:cubicBezTo>
                    <a:pt x="1500" y="1189"/>
                    <a:pt x="1507" y="1192"/>
                    <a:pt x="1514" y="1192"/>
                  </a:cubicBezTo>
                  <a:cubicBezTo>
                    <a:pt x="1520" y="1192"/>
                    <a:pt x="1525" y="1189"/>
                    <a:pt x="1529" y="1184"/>
                  </a:cubicBezTo>
                  <a:cubicBezTo>
                    <a:pt x="1559" y="1175"/>
                    <a:pt x="1579" y="1155"/>
                    <a:pt x="1588" y="1125"/>
                  </a:cubicBezTo>
                  <a:cubicBezTo>
                    <a:pt x="1598" y="1077"/>
                    <a:pt x="1569" y="1037"/>
                    <a:pt x="1520" y="1027"/>
                  </a:cubicBezTo>
                  <a:cubicBezTo>
                    <a:pt x="1510" y="1027"/>
                    <a:pt x="608" y="870"/>
                    <a:pt x="168" y="47"/>
                  </a:cubicBezTo>
                  <a:cubicBezTo>
                    <a:pt x="153" y="19"/>
                    <a:pt x="123" y="0"/>
                    <a:pt x="8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6"/>
            <p:cNvSpPr/>
            <p:nvPr/>
          </p:nvSpPr>
          <p:spPr>
            <a:xfrm>
              <a:off x="5305220" y="1138765"/>
              <a:ext cx="178046" cy="330020"/>
            </a:xfrm>
            <a:custGeom>
              <a:avLst/>
              <a:gdLst/>
              <a:ahLst/>
              <a:cxnLst/>
              <a:rect l="l" t="t" r="r" b="b"/>
              <a:pathLst>
                <a:path w="1079" h="2000" extrusionOk="0">
                  <a:moveTo>
                    <a:pt x="771" y="0"/>
                  </a:moveTo>
                  <a:cubicBezTo>
                    <a:pt x="762" y="0"/>
                    <a:pt x="754" y="2"/>
                    <a:pt x="745" y="7"/>
                  </a:cubicBezTo>
                  <a:cubicBezTo>
                    <a:pt x="696" y="17"/>
                    <a:pt x="667" y="56"/>
                    <a:pt x="687" y="105"/>
                  </a:cubicBezTo>
                  <a:cubicBezTo>
                    <a:pt x="902" y="967"/>
                    <a:pt x="40" y="1849"/>
                    <a:pt x="30" y="1859"/>
                  </a:cubicBezTo>
                  <a:cubicBezTo>
                    <a:pt x="1" y="1898"/>
                    <a:pt x="1" y="1947"/>
                    <a:pt x="40" y="1977"/>
                  </a:cubicBezTo>
                  <a:cubicBezTo>
                    <a:pt x="54" y="1991"/>
                    <a:pt x="74" y="2000"/>
                    <a:pt x="95" y="2000"/>
                  </a:cubicBezTo>
                  <a:cubicBezTo>
                    <a:pt x="102" y="2000"/>
                    <a:pt x="110" y="1999"/>
                    <a:pt x="118" y="1996"/>
                  </a:cubicBezTo>
                  <a:cubicBezTo>
                    <a:pt x="128" y="1996"/>
                    <a:pt x="138" y="1986"/>
                    <a:pt x="147" y="1977"/>
                  </a:cubicBezTo>
                  <a:cubicBezTo>
                    <a:pt x="186" y="1937"/>
                    <a:pt x="1079" y="1016"/>
                    <a:pt x="843" y="65"/>
                  </a:cubicBezTo>
                  <a:cubicBezTo>
                    <a:pt x="835" y="27"/>
                    <a:pt x="803" y="0"/>
                    <a:pt x="77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6"/>
            <p:cNvSpPr/>
            <p:nvPr/>
          </p:nvSpPr>
          <p:spPr>
            <a:xfrm>
              <a:off x="5065956" y="1339251"/>
              <a:ext cx="131018" cy="116992"/>
            </a:xfrm>
            <a:custGeom>
              <a:avLst/>
              <a:gdLst/>
              <a:ahLst/>
              <a:cxnLst/>
              <a:rect l="l" t="t" r="r" b="b"/>
              <a:pathLst>
                <a:path w="794" h="709" extrusionOk="0">
                  <a:moveTo>
                    <a:pt x="398" y="1"/>
                  </a:moveTo>
                  <a:cubicBezTo>
                    <a:pt x="364" y="1"/>
                    <a:pt x="329" y="6"/>
                    <a:pt x="294" y="17"/>
                  </a:cubicBezTo>
                  <a:cubicBezTo>
                    <a:pt x="108" y="76"/>
                    <a:pt x="0" y="272"/>
                    <a:pt x="59" y="457"/>
                  </a:cubicBezTo>
                  <a:cubicBezTo>
                    <a:pt x="107" y="609"/>
                    <a:pt x="246" y="709"/>
                    <a:pt x="396" y="709"/>
                  </a:cubicBezTo>
                  <a:cubicBezTo>
                    <a:pt x="430" y="709"/>
                    <a:pt x="465" y="704"/>
                    <a:pt x="500" y="693"/>
                  </a:cubicBezTo>
                  <a:cubicBezTo>
                    <a:pt x="686" y="634"/>
                    <a:pt x="794" y="438"/>
                    <a:pt x="735" y="252"/>
                  </a:cubicBezTo>
                  <a:cubicBezTo>
                    <a:pt x="687" y="100"/>
                    <a:pt x="548" y="1"/>
                    <a:pt x="39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6"/>
            <p:cNvSpPr/>
            <p:nvPr/>
          </p:nvSpPr>
          <p:spPr>
            <a:xfrm>
              <a:off x="5073876" y="1346677"/>
              <a:ext cx="123097" cy="109567"/>
            </a:xfrm>
            <a:custGeom>
              <a:avLst/>
              <a:gdLst/>
              <a:ahLst/>
              <a:cxnLst/>
              <a:rect l="l" t="t" r="r" b="b"/>
              <a:pathLst>
                <a:path w="746" h="664" extrusionOk="0">
                  <a:moveTo>
                    <a:pt x="521" y="1"/>
                  </a:moveTo>
                  <a:lnTo>
                    <a:pt x="521" y="1"/>
                  </a:lnTo>
                  <a:cubicBezTo>
                    <a:pt x="550" y="40"/>
                    <a:pt x="579" y="79"/>
                    <a:pt x="589" y="129"/>
                  </a:cubicBezTo>
                  <a:cubicBezTo>
                    <a:pt x="638" y="295"/>
                    <a:pt x="550" y="471"/>
                    <a:pt x="373" y="530"/>
                  </a:cubicBezTo>
                  <a:cubicBezTo>
                    <a:pt x="346" y="537"/>
                    <a:pt x="318" y="541"/>
                    <a:pt x="290" y="541"/>
                  </a:cubicBezTo>
                  <a:cubicBezTo>
                    <a:pt x="171" y="541"/>
                    <a:pt x="57" y="475"/>
                    <a:pt x="1" y="364"/>
                  </a:cubicBezTo>
                  <a:lnTo>
                    <a:pt x="1" y="364"/>
                  </a:lnTo>
                  <a:cubicBezTo>
                    <a:pt x="1" y="373"/>
                    <a:pt x="1" y="393"/>
                    <a:pt x="11" y="412"/>
                  </a:cubicBezTo>
                  <a:cubicBezTo>
                    <a:pt x="59" y="564"/>
                    <a:pt x="198" y="664"/>
                    <a:pt x="348" y="664"/>
                  </a:cubicBezTo>
                  <a:cubicBezTo>
                    <a:pt x="382" y="664"/>
                    <a:pt x="417" y="659"/>
                    <a:pt x="452" y="648"/>
                  </a:cubicBezTo>
                  <a:cubicBezTo>
                    <a:pt x="638" y="589"/>
                    <a:pt x="746" y="393"/>
                    <a:pt x="687" y="207"/>
                  </a:cubicBezTo>
                  <a:cubicBezTo>
                    <a:pt x="658" y="118"/>
                    <a:pt x="599" y="40"/>
                    <a:pt x="52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6"/>
            <p:cNvSpPr/>
            <p:nvPr/>
          </p:nvSpPr>
          <p:spPr>
            <a:xfrm>
              <a:off x="5222715" y="1159226"/>
              <a:ext cx="118312" cy="116662"/>
            </a:xfrm>
            <a:custGeom>
              <a:avLst/>
              <a:gdLst/>
              <a:ahLst/>
              <a:cxnLst/>
              <a:rect l="l" t="t" r="r" b="b"/>
              <a:pathLst>
                <a:path w="717" h="707" extrusionOk="0">
                  <a:moveTo>
                    <a:pt x="373" y="0"/>
                  </a:moveTo>
                  <a:cubicBezTo>
                    <a:pt x="177" y="0"/>
                    <a:pt x="11" y="148"/>
                    <a:pt x="0" y="344"/>
                  </a:cubicBezTo>
                  <a:cubicBezTo>
                    <a:pt x="0" y="539"/>
                    <a:pt x="148" y="706"/>
                    <a:pt x="344" y="706"/>
                  </a:cubicBezTo>
                  <a:cubicBezTo>
                    <a:pt x="350" y="706"/>
                    <a:pt x="357" y="706"/>
                    <a:pt x="363" y="706"/>
                  </a:cubicBezTo>
                  <a:cubicBezTo>
                    <a:pt x="551" y="706"/>
                    <a:pt x="706" y="562"/>
                    <a:pt x="706" y="373"/>
                  </a:cubicBezTo>
                  <a:cubicBezTo>
                    <a:pt x="716" y="177"/>
                    <a:pt x="569" y="10"/>
                    <a:pt x="37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6"/>
            <p:cNvSpPr/>
            <p:nvPr/>
          </p:nvSpPr>
          <p:spPr>
            <a:xfrm>
              <a:off x="5222715" y="1178532"/>
              <a:ext cx="118312" cy="97356"/>
            </a:xfrm>
            <a:custGeom>
              <a:avLst/>
              <a:gdLst/>
              <a:ahLst/>
              <a:cxnLst/>
              <a:rect l="l" t="t" r="r" b="b"/>
              <a:pathLst>
                <a:path w="717" h="590" extrusionOk="0">
                  <a:moveTo>
                    <a:pt x="618" y="1"/>
                  </a:moveTo>
                  <a:lnTo>
                    <a:pt x="618" y="1"/>
                  </a:lnTo>
                  <a:cubicBezTo>
                    <a:pt x="638" y="50"/>
                    <a:pt x="647" y="99"/>
                    <a:pt x="647" y="148"/>
                  </a:cubicBezTo>
                  <a:cubicBezTo>
                    <a:pt x="638" y="318"/>
                    <a:pt x="501" y="452"/>
                    <a:pt x="332" y="452"/>
                  </a:cubicBezTo>
                  <a:cubicBezTo>
                    <a:pt x="326" y="452"/>
                    <a:pt x="320" y="452"/>
                    <a:pt x="314" y="451"/>
                  </a:cubicBezTo>
                  <a:cubicBezTo>
                    <a:pt x="157" y="451"/>
                    <a:pt x="30" y="324"/>
                    <a:pt x="11" y="177"/>
                  </a:cubicBezTo>
                  <a:cubicBezTo>
                    <a:pt x="11" y="187"/>
                    <a:pt x="0" y="207"/>
                    <a:pt x="0" y="227"/>
                  </a:cubicBezTo>
                  <a:cubicBezTo>
                    <a:pt x="0" y="422"/>
                    <a:pt x="148" y="589"/>
                    <a:pt x="344" y="589"/>
                  </a:cubicBezTo>
                  <a:cubicBezTo>
                    <a:pt x="350" y="589"/>
                    <a:pt x="357" y="589"/>
                    <a:pt x="363" y="589"/>
                  </a:cubicBezTo>
                  <a:cubicBezTo>
                    <a:pt x="551" y="589"/>
                    <a:pt x="706" y="445"/>
                    <a:pt x="706" y="256"/>
                  </a:cubicBezTo>
                  <a:cubicBezTo>
                    <a:pt x="716" y="158"/>
                    <a:pt x="677" y="70"/>
                    <a:pt x="61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6"/>
            <p:cNvSpPr/>
            <p:nvPr/>
          </p:nvSpPr>
          <p:spPr>
            <a:xfrm>
              <a:off x="5373204" y="1081506"/>
              <a:ext cx="118147" cy="116662"/>
            </a:xfrm>
            <a:custGeom>
              <a:avLst/>
              <a:gdLst/>
              <a:ahLst/>
              <a:cxnLst/>
              <a:rect l="l" t="t" r="r" b="b"/>
              <a:pathLst>
                <a:path w="716" h="707" extrusionOk="0">
                  <a:moveTo>
                    <a:pt x="356" y="0"/>
                  </a:moveTo>
                  <a:cubicBezTo>
                    <a:pt x="167" y="0"/>
                    <a:pt x="10" y="154"/>
                    <a:pt x="10" y="344"/>
                  </a:cubicBezTo>
                  <a:cubicBezTo>
                    <a:pt x="0" y="540"/>
                    <a:pt x="157" y="697"/>
                    <a:pt x="353" y="706"/>
                  </a:cubicBezTo>
                  <a:cubicBezTo>
                    <a:pt x="359" y="707"/>
                    <a:pt x="364" y="707"/>
                    <a:pt x="370" y="707"/>
                  </a:cubicBezTo>
                  <a:cubicBezTo>
                    <a:pt x="549" y="707"/>
                    <a:pt x="706" y="554"/>
                    <a:pt x="715" y="364"/>
                  </a:cubicBezTo>
                  <a:cubicBezTo>
                    <a:pt x="715" y="168"/>
                    <a:pt x="569" y="11"/>
                    <a:pt x="373" y="1"/>
                  </a:cubicBezTo>
                  <a:cubicBezTo>
                    <a:pt x="367" y="1"/>
                    <a:pt x="361" y="0"/>
                    <a:pt x="35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6"/>
            <p:cNvSpPr/>
            <p:nvPr/>
          </p:nvSpPr>
          <p:spPr>
            <a:xfrm>
              <a:off x="5373204" y="1100978"/>
              <a:ext cx="118147" cy="97191"/>
            </a:xfrm>
            <a:custGeom>
              <a:avLst/>
              <a:gdLst/>
              <a:ahLst/>
              <a:cxnLst/>
              <a:rect l="l" t="t" r="r" b="b"/>
              <a:pathLst>
                <a:path w="716" h="589" extrusionOk="0">
                  <a:moveTo>
                    <a:pt x="617" y="0"/>
                  </a:moveTo>
                  <a:lnTo>
                    <a:pt x="617" y="0"/>
                  </a:lnTo>
                  <a:cubicBezTo>
                    <a:pt x="637" y="40"/>
                    <a:pt x="656" y="89"/>
                    <a:pt x="647" y="138"/>
                  </a:cubicBezTo>
                  <a:cubicBezTo>
                    <a:pt x="647" y="314"/>
                    <a:pt x="500" y="451"/>
                    <a:pt x="323" y="451"/>
                  </a:cubicBezTo>
                  <a:cubicBezTo>
                    <a:pt x="157" y="442"/>
                    <a:pt x="29" y="324"/>
                    <a:pt x="10" y="167"/>
                  </a:cubicBezTo>
                  <a:lnTo>
                    <a:pt x="10" y="226"/>
                  </a:lnTo>
                  <a:cubicBezTo>
                    <a:pt x="0" y="422"/>
                    <a:pt x="157" y="579"/>
                    <a:pt x="353" y="588"/>
                  </a:cubicBezTo>
                  <a:cubicBezTo>
                    <a:pt x="359" y="589"/>
                    <a:pt x="364" y="589"/>
                    <a:pt x="370" y="589"/>
                  </a:cubicBezTo>
                  <a:cubicBezTo>
                    <a:pt x="549" y="589"/>
                    <a:pt x="706" y="436"/>
                    <a:pt x="715" y="246"/>
                  </a:cubicBezTo>
                  <a:cubicBezTo>
                    <a:pt x="715" y="157"/>
                    <a:pt x="686" y="69"/>
                    <a:pt x="61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6"/>
            <p:cNvSpPr/>
            <p:nvPr/>
          </p:nvSpPr>
          <p:spPr>
            <a:xfrm>
              <a:off x="8463171" y="1656895"/>
              <a:ext cx="223259" cy="516976"/>
            </a:xfrm>
            <a:custGeom>
              <a:avLst/>
              <a:gdLst/>
              <a:ahLst/>
              <a:cxnLst/>
              <a:rect l="l" t="t" r="r" b="b"/>
              <a:pathLst>
                <a:path w="1353" h="3133" extrusionOk="0">
                  <a:moveTo>
                    <a:pt x="1149" y="1"/>
                  </a:moveTo>
                  <a:cubicBezTo>
                    <a:pt x="1145" y="1"/>
                    <a:pt x="1141" y="1"/>
                    <a:pt x="1137" y="2"/>
                  </a:cubicBezTo>
                  <a:cubicBezTo>
                    <a:pt x="1088" y="2"/>
                    <a:pt x="1058" y="42"/>
                    <a:pt x="1058" y="91"/>
                  </a:cubicBezTo>
                  <a:cubicBezTo>
                    <a:pt x="1186" y="2139"/>
                    <a:pt x="59" y="2981"/>
                    <a:pt x="49" y="2981"/>
                  </a:cubicBezTo>
                  <a:cubicBezTo>
                    <a:pt x="10" y="3011"/>
                    <a:pt x="0" y="3060"/>
                    <a:pt x="30" y="3099"/>
                  </a:cubicBezTo>
                  <a:cubicBezTo>
                    <a:pt x="39" y="3118"/>
                    <a:pt x="59" y="3129"/>
                    <a:pt x="78" y="3129"/>
                  </a:cubicBezTo>
                  <a:cubicBezTo>
                    <a:pt x="84" y="3131"/>
                    <a:pt x="90" y="3133"/>
                    <a:pt x="96" y="3133"/>
                  </a:cubicBezTo>
                  <a:cubicBezTo>
                    <a:pt x="109" y="3133"/>
                    <a:pt x="123" y="3126"/>
                    <a:pt x="137" y="3118"/>
                  </a:cubicBezTo>
                  <a:cubicBezTo>
                    <a:pt x="196" y="3079"/>
                    <a:pt x="1352" y="2217"/>
                    <a:pt x="1225" y="81"/>
                  </a:cubicBezTo>
                  <a:cubicBezTo>
                    <a:pt x="1216" y="37"/>
                    <a:pt x="1184" y="1"/>
                    <a:pt x="114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6"/>
            <p:cNvSpPr/>
            <p:nvPr/>
          </p:nvSpPr>
          <p:spPr>
            <a:xfrm>
              <a:off x="8584453" y="1807878"/>
              <a:ext cx="247515" cy="216658"/>
            </a:xfrm>
            <a:custGeom>
              <a:avLst/>
              <a:gdLst/>
              <a:ahLst/>
              <a:cxnLst/>
              <a:rect l="l" t="t" r="r" b="b"/>
              <a:pathLst>
                <a:path w="1500" h="1313" extrusionOk="0">
                  <a:moveTo>
                    <a:pt x="1409" y="1"/>
                  </a:moveTo>
                  <a:cubicBezTo>
                    <a:pt x="1378" y="1"/>
                    <a:pt x="1348" y="21"/>
                    <a:pt x="1333" y="58"/>
                  </a:cubicBezTo>
                  <a:cubicBezTo>
                    <a:pt x="961" y="920"/>
                    <a:pt x="79" y="1145"/>
                    <a:pt x="69" y="1145"/>
                  </a:cubicBezTo>
                  <a:cubicBezTo>
                    <a:pt x="20" y="1155"/>
                    <a:pt x="0" y="1204"/>
                    <a:pt x="10" y="1243"/>
                  </a:cubicBezTo>
                  <a:cubicBezTo>
                    <a:pt x="10" y="1282"/>
                    <a:pt x="40" y="1302"/>
                    <a:pt x="69" y="1312"/>
                  </a:cubicBezTo>
                  <a:cubicBezTo>
                    <a:pt x="79" y="1312"/>
                    <a:pt x="88" y="1312"/>
                    <a:pt x="108" y="1302"/>
                  </a:cubicBezTo>
                  <a:cubicBezTo>
                    <a:pt x="147" y="1293"/>
                    <a:pt x="1078" y="1057"/>
                    <a:pt x="1480" y="117"/>
                  </a:cubicBezTo>
                  <a:cubicBezTo>
                    <a:pt x="1499" y="77"/>
                    <a:pt x="1480" y="28"/>
                    <a:pt x="1440" y="8"/>
                  </a:cubicBezTo>
                  <a:cubicBezTo>
                    <a:pt x="1430" y="3"/>
                    <a:pt x="1420" y="1"/>
                    <a:pt x="140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6"/>
            <p:cNvSpPr/>
            <p:nvPr/>
          </p:nvSpPr>
          <p:spPr>
            <a:xfrm>
              <a:off x="8458386" y="1588911"/>
              <a:ext cx="189266" cy="319789"/>
            </a:xfrm>
            <a:custGeom>
              <a:avLst/>
              <a:gdLst/>
              <a:ahLst/>
              <a:cxnLst/>
              <a:rect l="l" t="t" r="r" b="b"/>
              <a:pathLst>
                <a:path w="1147" h="1938" extrusionOk="0">
                  <a:moveTo>
                    <a:pt x="230" y="1"/>
                  </a:moveTo>
                  <a:cubicBezTo>
                    <a:pt x="196" y="1"/>
                    <a:pt x="165" y="29"/>
                    <a:pt x="157" y="72"/>
                  </a:cubicBezTo>
                  <a:cubicBezTo>
                    <a:pt x="0" y="1041"/>
                    <a:pt x="970" y="1884"/>
                    <a:pt x="1009" y="1914"/>
                  </a:cubicBezTo>
                  <a:cubicBezTo>
                    <a:pt x="1019" y="1923"/>
                    <a:pt x="1029" y="1934"/>
                    <a:pt x="1039" y="1934"/>
                  </a:cubicBezTo>
                  <a:cubicBezTo>
                    <a:pt x="1046" y="1936"/>
                    <a:pt x="1054" y="1937"/>
                    <a:pt x="1062" y="1937"/>
                  </a:cubicBezTo>
                  <a:cubicBezTo>
                    <a:pt x="1083" y="1937"/>
                    <a:pt x="1103" y="1928"/>
                    <a:pt x="1117" y="1914"/>
                  </a:cubicBezTo>
                  <a:cubicBezTo>
                    <a:pt x="1146" y="1875"/>
                    <a:pt x="1146" y="1825"/>
                    <a:pt x="1117" y="1796"/>
                  </a:cubicBezTo>
                  <a:cubicBezTo>
                    <a:pt x="1107" y="1786"/>
                    <a:pt x="176" y="983"/>
                    <a:pt x="314" y="101"/>
                  </a:cubicBezTo>
                  <a:cubicBezTo>
                    <a:pt x="323" y="52"/>
                    <a:pt x="294" y="13"/>
                    <a:pt x="245" y="3"/>
                  </a:cubicBezTo>
                  <a:cubicBezTo>
                    <a:pt x="240" y="2"/>
                    <a:pt x="235" y="1"/>
                    <a:pt x="23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6"/>
            <p:cNvSpPr/>
            <p:nvPr/>
          </p:nvSpPr>
          <p:spPr>
            <a:xfrm>
              <a:off x="8752598" y="1764316"/>
              <a:ext cx="127883" cy="115837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88" y="1"/>
                  </a:moveTo>
                  <a:cubicBezTo>
                    <a:pt x="227" y="1"/>
                    <a:pt x="74" y="111"/>
                    <a:pt x="40" y="272"/>
                  </a:cubicBezTo>
                  <a:cubicBezTo>
                    <a:pt x="1" y="468"/>
                    <a:pt x="128" y="655"/>
                    <a:pt x="314" y="694"/>
                  </a:cubicBezTo>
                  <a:cubicBezTo>
                    <a:pt x="339" y="699"/>
                    <a:pt x="365" y="702"/>
                    <a:pt x="389" y="702"/>
                  </a:cubicBezTo>
                  <a:cubicBezTo>
                    <a:pt x="556" y="702"/>
                    <a:pt x="701" y="590"/>
                    <a:pt x="735" y="420"/>
                  </a:cubicBezTo>
                  <a:cubicBezTo>
                    <a:pt x="774" y="233"/>
                    <a:pt x="657" y="47"/>
                    <a:pt x="461" y="8"/>
                  </a:cubicBezTo>
                  <a:cubicBezTo>
                    <a:pt x="437" y="3"/>
                    <a:pt x="412" y="1"/>
                    <a:pt x="38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6"/>
            <p:cNvSpPr/>
            <p:nvPr/>
          </p:nvSpPr>
          <p:spPr>
            <a:xfrm>
              <a:off x="8752598" y="1773556"/>
              <a:ext cx="123097" cy="106596"/>
            </a:xfrm>
            <a:custGeom>
              <a:avLst/>
              <a:gdLst/>
              <a:ahLst/>
              <a:cxnLst/>
              <a:rect l="l" t="t" r="r" b="b"/>
              <a:pathLst>
                <a:path w="746" h="646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18" y="50"/>
                    <a:pt x="59" y="129"/>
                    <a:pt x="40" y="216"/>
                  </a:cubicBezTo>
                  <a:cubicBezTo>
                    <a:pt x="1" y="412"/>
                    <a:pt x="128" y="599"/>
                    <a:pt x="314" y="638"/>
                  </a:cubicBezTo>
                  <a:cubicBezTo>
                    <a:pt x="339" y="643"/>
                    <a:pt x="365" y="646"/>
                    <a:pt x="389" y="646"/>
                  </a:cubicBezTo>
                  <a:cubicBezTo>
                    <a:pt x="556" y="646"/>
                    <a:pt x="701" y="534"/>
                    <a:pt x="735" y="364"/>
                  </a:cubicBezTo>
                  <a:cubicBezTo>
                    <a:pt x="735" y="344"/>
                    <a:pt x="745" y="334"/>
                    <a:pt x="745" y="314"/>
                  </a:cubicBezTo>
                  <a:lnTo>
                    <a:pt x="745" y="314"/>
                  </a:lnTo>
                  <a:cubicBezTo>
                    <a:pt x="695" y="441"/>
                    <a:pt x="572" y="517"/>
                    <a:pt x="439" y="517"/>
                  </a:cubicBezTo>
                  <a:cubicBezTo>
                    <a:pt x="417" y="517"/>
                    <a:pt x="395" y="515"/>
                    <a:pt x="373" y="510"/>
                  </a:cubicBezTo>
                  <a:cubicBezTo>
                    <a:pt x="206" y="471"/>
                    <a:pt x="99" y="305"/>
                    <a:pt x="128" y="129"/>
                  </a:cubicBezTo>
                  <a:cubicBezTo>
                    <a:pt x="138" y="79"/>
                    <a:pt x="167" y="40"/>
                    <a:pt x="19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6"/>
            <p:cNvSpPr/>
            <p:nvPr/>
          </p:nvSpPr>
          <p:spPr>
            <a:xfrm>
              <a:off x="8589238" y="1597161"/>
              <a:ext cx="124748" cy="117157"/>
            </a:xfrm>
            <a:custGeom>
              <a:avLst/>
              <a:gdLst/>
              <a:ahLst/>
              <a:cxnLst/>
              <a:rect l="l" t="t" r="r" b="b"/>
              <a:pathLst>
                <a:path w="756" h="710" extrusionOk="0">
                  <a:moveTo>
                    <a:pt x="371" y="0"/>
                  </a:moveTo>
                  <a:cubicBezTo>
                    <a:pt x="358" y="0"/>
                    <a:pt x="346" y="1"/>
                    <a:pt x="334" y="2"/>
                  </a:cubicBezTo>
                  <a:cubicBezTo>
                    <a:pt x="138" y="31"/>
                    <a:pt x="0" y="208"/>
                    <a:pt x="30" y="394"/>
                  </a:cubicBezTo>
                  <a:cubicBezTo>
                    <a:pt x="49" y="578"/>
                    <a:pt x="204" y="710"/>
                    <a:pt x="385" y="710"/>
                  </a:cubicBezTo>
                  <a:cubicBezTo>
                    <a:pt x="397" y="710"/>
                    <a:pt x="410" y="709"/>
                    <a:pt x="422" y="708"/>
                  </a:cubicBezTo>
                  <a:cubicBezTo>
                    <a:pt x="618" y="678"/>
                    <a:pt x="755" y="501"/>
                    <a:pt x="726" y="316"/>
                  </a:cubicBezTo>
                  <a:cubicBezTo>
                    <a:pt x="707" y="132"/>
                    <a:pt x="551" y="0"/>
                    <a:pt x="3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6"/>
            <p:cNvSpPr/>
            <p:nvPr/>
          </p:nvSpPr>
          <p:spPr>
            <a:xfrm>
              <a:off x="8592373" y="1620097"/>
              <a:ext cx="121612" cy="94221"/>
            </a:xfrm>
            <a:custGeom>
              <a:avLst/>
              <a:gdLst/>
              <a:ahLst/>
              <a:cxnLst/>
              <a:rect l="l" t="t" r="r" b="b"/>
              <a:pathLst>
                <a:path w="737" h="571" extrusionOk="0">
                  <a:moveTo>
                    <a:pt x="79" y="0"/>
                  </a:moveTo>
                  <a:cubicBezTo>
                    <a:pt x="21" y="69"/>
                    <a:pt x="1" y="167"/>
                    <a:pt x="11" y="255"/>
                  </a:cubicBezTo>
                  <a:cubicBezTo>
                    <a:pt x="30" y="439"/>
                    <a:pt x="185" y="571"/>
                    <a:pt x="366" y="571"/>
                  </a:cubicBezTo>
                  <a:cubicBezTo>
                    <a:pt x="378" y="571"/>
                    <a:pt x="391" y="570"/>
                    <a:pt x="403" y="569"/>
                  </a:cubicBezTo>
                  <a:cubicBezTo>
                    <a:pt x="599" y="539"/>
                    <a:pt x="736" y="362"/>
                    <a:pt x="707" y="177"/>
                  </a:cubicBezTo>
                  <a:cubicBezTo>
                    <a:pt x="707" y="157"/>
                    <a:pt x="707" y="138"/>
                    <a:pt x="697" y="118"/>
                  </a:cubicBezTo>
                  <a:cubicBezTo>
                    <a:pt x="697" y="275"/>
                    <a:pt x="580" y="402"/>
                    <a:pt x="423" y="421"/>
                  </a:cubicBezTo>
                  <a:cubicBezTo>
                    <a:pt x="410" y="423"/>
                    <a:pt x="397" y="423"/>
                    <a:pt x="384" y="423"/>
                  </a:cubicBezTo>
                  <a:cubicBezTo>
                    <a:pt x="223" y="423"/>
                    <a:pt x="78" y="310"/>
                    <a:pt x="60" y="147"/>
                  </a:cubicBezTo>
                  <a:cubicBezTo>
                    <a:pt x="60" y="98"/>
                    <a:pt x="60" y="49"/>
                    <a:pt x="7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6"/>
            <p:cNvSpPr/>
            <p:nvPr/>
          </p:nvSpPr>
          <p:spPr>
            <a:xfrm>
              <a:off x="8432479" y="1532477"/>
              <a:ext cx="124583" cy="115837"/>
            </a:xfrm>
            <a:custGeom>
              <a:avLst/>
              <a:gdLst/>
              <a:ahLst/>
              <a:cxnLst/>
              <a:rect l="l" t="t" r="r" b="b"/>
              <a:pathLst>
                <a:path w="755" h="702" extrusionOk="0">
                  <a:moveTo>
                    <a:pt x="371" y="0"/>
                  </a:moveTo>
                  <a:cubicBezTo>
                    <a:pt x="358" y="0"/>
                    <a:pt x="346" y="1"/>
                    <a:pt x="333" y="2"/>
                  </a:cubicBezTo>
                  <a:cubicBezTo>
                    <a:pt x="137" y="22"/>
                    <a:pt x="0" y="198"/>
                    <a:pt x="29" y="394"/>
                  </a:cubicBezTo>
                  <a:cubicBezTo>
                    <a:pt x="47" y="572"/>
                    <a:pt x="194" y="702"/>
                    <a:pt x="368" y="702"/>
                  </a:cubicBezTo>
                  <a:cubicBezTo>
                    <a:pt x="385" y="702"/>
                    <a:pt x="403" y="700"/>
                    <a:pt x="421" y="698"/>
                  </a:cubicBezTo>
                  <a:cubicBezTo>
                    <a:pt x="608" y="678"/>
                    <a:pt x="754" y="502"/>
                    <a:pt x="725" y="306"/>
                  </a:cubicBezTo>
                  <a:cubicBezTo>
                    <a:pt x="707" y="132"/>
                    <a:pt x="551" y="0"/>
                    <a:pt x="3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6"/>
            <p:cNvSpPr/>
            <p:nvPr/>
          </p:nvSpPr>
          <p:spPr>
            <a:xfrm>
              <a:off x="8433964" y="1555414"/>
              <a:ext cx="123097" cy="94221"/>
            </a:xfrm>
            <a:custGeom>
              <a:avLst/>
              <a:gdLst/>
              <a:ahLst/>
              <a:cxnLst/>
              <a:rect l="l" t="t" r="r" b="b"/>
              <a:pathLst>
                <a:path w="746" h="571" extrusionOk="0">
                  <a:moveTo>
                    <a:pt x="89" y="0"/>
                  </a:moveTo>
                  <a:lnTo>
                    <a:pt x="89" y="0"/>
                  </a:lnTo>
                  <a:cubicBezTo>
                    <a:pt x="30" y="69"/>
                    <a:pt x="1" y="157"/>
                    <a:pt x="20" y="255"/>
                  </a:cubicBezTo>
                  <a:cubicBezTo>
                    <a:pt x="39" y="439"/>
                    <a:pt x="194" y="571"/>
                    <a:pt x="375" y="571"/>
                  </a:cubicBezTo>
                  <a:cubicBezTo>
                    <a:pt x="387" y="571"/>
                    <a:pt x="400" y="570"/>
                    <a:pt x="412" y="569"/>
                  </a:cubicBezTo>
                  <a:cubicBezTo>
                    <a:pt x="599" y="539"/>
                    <a:pt x="745" y="363"/>
                    <a:pt x="716" y="167"/>
                  </a:cubicBezTo>
                  <a:cubicBezTo>
                    <a:pt x="716" y="157"/>
                    <a:pt x="716" y="138"/>
                    <a:pt x="706" y="118"/>
                  </a:cubicBezTo>
                  <a:cubicBezTo>
                    <a:pt x="697" y="275"/>
                    <a:pt x="589" y="402"/>
                    <a:pt x="422" y="421"/>
                  </a:cubicBezTo>
                  <a:cubicBezTo>
                    <a:pt x="410" y="423"/>
                    <a:pt x="398" y="423"/>
                    <a:pt x="386" y="423"/>
                  </a:cubicBezTo>
                  <a:cubicBezTo>
                    <a:pt x="225" y="423"/>
                    <a:pt x="88" y="302"/>
                    <a:pt x="70" y="147"/>
                  </a:cubicBezTo>
                  <a:cubicBezTo>
                    <a:pt x="59" y="88"/>
                    <a:pt x="70" y="40"/>
                    <a:pt x="8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6"/>
            <p:cNvSpPr/>
            <p:nvPr/>
          </p:nvSpPr>
          <p:spPr>
            <a:xfrm>
              <a:off x="1521552" y="1555744"/>
              <a:ext cx="242730" cy="238274"/>
            </a:xfrm>
            <a:custGeom>
              <a:avLst/>
              <a:gdLst/>
              <a:ahLst/>
              <a:cxnLst/>
              <a:rect l="l" t="t" r="r" b="b"/>
              <a:pathLst>
                <a:path w="1471" h="1444" extrusionOk="0">
                  <a:moveTo>
                    <a:pt x="736" y="1"/>
                  </a:moveTo>
                  <a:cubicBezTo>
                    <a:pt x="715" y="1"/>
                    <a:pt x="696" y="13"/>
                    <a:pt x="696" y="38"/>
                  </a:cubicBezTo>
                  <a:cubicBezTo>
                    <a:pt x="628" y="478"/>
                    <a:pt x="500" y="615"/>
                    <a:pt x="59" y="674"/>
                  </a:cubicBezTo>
                  <a:cubicBezTo>
                    <a:pt x="0" y="684"/>
                    <a:pt x="0" y="763"/>
                    <a:pt x="59" y="763"/>
                  </a:cubicBezTo>
                  <a:cubicBezTo>
                    <a:pt x="500" y="831"/>
                    <a:pt x="628" y="959"/>
                    <a:pt x="696" y="1399"/>
                  </a:cubicBezTo>
                  <a:cubicBezTo>
                    <a:pt x="696" y="1429"/>
                    <a:pt x="715" y="1443"/>
                    <a:pt x="736" y="1443"/>
                  </a:cubicBezTo>
                  <a:cubicBezTo>
                    <a:pt x="757" y="1443"/>
                    <a:pt x="779" y="1429"/>
                    <a:pt x="784" y="1399"/>
                  </a:cubicBezTo>
                  <a:cubicBezTo>
                    <a:pt x="843" y="959"/>
                    <a:pt x="980" y="831"/>
                    <a:pt x="1421" y="763"/>
                  </a:cubicBezTo>
                  <a:cubicBezTo>
                    <a:pt x="1470" y="763"/>
                    <a:pt x="1470" y="684"/>
                    <a:pt x="1421" y="674"/>
                  </a:cubicBezTo>
                  <a:cubicBezTo>
                    <a:pt x="980" y="615"/>
                    <a:pt x="843" y="478"/>
                    <a:pt x="784" y="38"/>
                  </a:cubicBezTo>
                  <a:cubicBezTo>
                    <a:pt x="779" y="13"/>
                    <a:pt x="757" y="1"/>
                    <a:pt x="7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6"/>
            <p:cNvSpPr/>
            <p:nvPr/>
          </p:nvSpPr>
          <p:spPr>
            <a:xfrm>
              <a:off x="1684747" y="1839560"/>
              <a:ext cx="155439" cy="152469"/>
            </a:xfrm>
            <a:custGeom>
              <a:avLst/>
              <a:gdLst/>
              <a:ahLst/>
              <a:cxnLst/>
              <a:rect l="l" t="t" r="r" b="b"/>
              <a:pathLst>
                <a:path w="942" h="924" extrusionOk="0">
                  <a:moveTo>
                    <a:pt x="468" y="0"/>
                  </a:moveTo>
                  <a:cubicBezTo>
                    <a:pt x="454" y="0"/>
                    <a:pt x="442" y="8"/>
                    <a:pt x="442" y="23"/>
                  </a:cubicBezTo>
                  <a:cubicBezTo>
                    <a:pt x="403" y="306"/>
                    <a:pt x="314" y="395"/>
                    <a:pt x="31" y="434"/>
                  </a:cubicBezTo>
                  <a:cubicBezTo>
                    <a:pt x="1" y="434"/>
                    <a:pt x="1" y="483"/>
                    <a:pt x="31" y="493"/>
                  </a:cubicBezTo>
                  <a:cubicBezTo>
                    <a:pt x="314" y="532"/>
                    <a:pt x="403" y="620"/>
                    <a:pt x="442" y="894"/>
                  </a:cubicBezTo>
                  <a:cubicBezTo>
                    <a:pt x="442" y="914"/>
                    <a:pt x="454" y="924"/>
                    <a:pt x="468" y="924"/>
                  </a:cubicBezTo>
                  <a:cubicBezTo>
                    <a:pt x="481" y="924"/>
                    <a:pt x="496" y="914"/>
                    <a:pt x="501" y="894"/>
                  </a:cubicBezTo>
                  <a:cubicBezTo>
                    <a:pt x="540" y="620"/>
                    <a:pt x="628" y="532"/>
                    <a:pt x="902" y="493"/>
                  </a:cubicBezTo>
                  <a:cubicBezTo>
                    <a:pt x="942" y="483"/>
                    <a:pt x="942" y="434"/>
                    <a:pt x="902" y="434"/>
                  </a:cubicBezTo>
                  <a:cubicBezTo>
                    <a:pt x="628" y="395"/>
                    <a:pt x="540" y="306"/>
                    <a:pt x="501" y="23"/>
                  </a:cubicBezTo>
                  <a:cubicBezTo>
                    <a:pt x="496" y="8"/>
                    <a:pt x="481" y="0"/>
                    <a:pt x="4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6"/>
            <p:cNvSpPr/>
            <p:nvPr/>
          </p:nvSpPr>
          <p:spPr>
            <a:xfrm>
              <a:off x="181015" y="3882542"/>
              <a:ext cx="242730" cy="237119"/>
            </a:xfrm>
            <a:custGeom>
              <a:avLst/>
              <a:gdLst/>
              <a:ahLst/>
              <a:cxnLst/>
              <a:rect l="l" t="t" r="r" b="b"/>
              <a:pathLst>
                <a:path w="1471" h="1437" extrusionOk="0">
                  <a:moveTo>
                    <a:pt x="736" y="1"/>
                  </a:moveTo>
                  <a:cubicBezTo>
                    <a:pt x="714" y="1"/>
                    <a:pt x="692" y="13"/>
                    <a:pt x="686" y="37"/>
                  </a:cubicBezTo>
                  <a:cubicBezTo>
                    <a:pt x="628" y="479"/>
                    <a:pt x="491" y="606"/>
                    <a:pt x="59" y="675"/>
                  </a:cubicBezTo>
                  <a:cubicBezTo>
                    <a:pt x="1" y="684"/>
                    <a:pt x="1" y="753"/>
                    <a:pt x="59" y="762"/>
                  </a:cubicBezTo>
                  <a:cubicBezTo>
                    <a:pt x="491" y="821"/>
                    <a:pt x="628" y="958"/>
                    <a:pt x="686" y="1400"/>
                  </a:cubicBezTo>
                  <a:cubicBezTo>
                    <a:pt x="692" y="1424"/>
                    <a:pt x="714" y="1436"/>
                    <a:pt x="736" y="1436"/>
                  </a:cubicBezTo>
                  <a:cubicBezTo>
                    <a:pt x="758" y="1436"/>
                    <a:pt x="780" y="1424"/>
                    <a:pt x="784" y="1400"/>
                  </a:cubicBezTo>
                  <a:cubicBezTo>
                    <a:pt x="843" y="958"/>
                    <a:pt x="980" y="821"/>
                    <a:pt x="1422" y="762"/>
                  </a:cubicBezTo>
                  <a:cubicBezTo>
                    <a:pt x="1470" y="753"/>
                    <a:pt x="1470" y="684"/>
                    <a:pt x="1422" y="675"/>
                  </a:cubicBezTo>
                  <a:cubicBezTo>
                    <a:pt x="980" y="606"/>
                    <a:pt x="843" y="479"/>
                    <a:pt x="784" y="37"/>
                  </a:cubicBezTo>
                  <a:cubicBezTo>
                    <a:pt x="780" y="13"/>
                    <a:pt x="758" y="1"/>
                    <a:pt x="7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6"/>
            <p:cNvSpPr/>
            <p:nvPr/>
          </p:nvSpPr>
          <p:spPr>
            <a:xfrm>
              <a:off x="344375" y="4166359"/>
              <a:ext cx="155439" cy="151314"/>
            </a:xfrm>
            <a:custGeom>
              <a:avLst/>
              <a:gdLst/>
              <a:ahLst/>
              <a:cxnLst/>
              <a:rect l="l" t="t" r="r" b="b"/>
              <a:pathLst>
                <a:path w="942" h="917" extrusionOk="0">
                  <a:moveTo>
                    <a:pt x="467" y="1"/>
                  </a:moveTo>
                  <a:cubicBezTo>
                    <a:pt x="454" y="1"/>
                    <a:pt x="441" y="8"/>
                    <a:pt x="441" y="22"/>
                  </a:cubicBezTo>
                  <a:cubicBezTo>
                    <a:pt x="402" y="307"/>
                    <a:pt x="314" y="395"/>
                    <a:pt x="30" y="434"/>
                  </a:cubicBezTo>
                  <a:cubicBezTo>
                    <a:pt x="1" y="434"/>
                    <a:pt x="1" y="483"/>
                    <a:pt x="30" y="493"/>
                  </a:cubicBezTo>
                  <a:cubicBezTo>
                    <a:pt x="314" y="532"/>
                    <a:pt x="402" y="610"/>
                    <a:pt x="441" y="895"/>
                  </a:cubicBezTo>
                  <a:cubicBezTo>
                    <a:pt x="441" y="909"/>
                    <a:pt x="454" y="917"/>
                    <a:pt x="467" y="917"/>
                  </a:cubicBezTo>
                  <a:cubicBezTo>
                    <a:pt x="481" y="917"/>
                    <a:pt x="495" y="909"/>
                    <a:pt x="500" y="895"/>
                  </a:cubicBezTo>
                  <a:cubicBezTo>
                    <a:pt x="539" y="610"/>
                    <a:pt x="618" y="532"/>
                    <a:pt x="902" y="493"/>
                  </a:cubicBezTo>
                  <a:cubicBezTo>
                    <a:pt x="941" y="483"/>
                    <a:pt x="941" y="434"/>
                    <a:pt x="902" y="434"/>
                  </a:cubicBezTo>
                  <a:cubicBezTo>
                    <a:pt x="618" y="395"/>
                    <a:pt x="539" y="307"/>
                    <a:pt x="500" y="22"/>
                  </a:cubicBezTo>
                  <a:cubicBezTo>
                    <a:pt x="495" y="8"/>
                    <a:pt x="481" y="1"/>
                    <a:pt x="4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6"/>
            <p:cNvSpPr/>
            <p:nvPr/>
          </p:nvSpPr>
          <p:spPr>
            <a:xfrm>
              <a:off x="8721741" y="3882542"/>
              <a:ext cx="242730" cy="237119"/>
            </a:xfrm>
            <a:custGeom>
              <a:avLst/>
              <a:gdLst/>
              <a:ahLst/>
              <a:cxnLst/>
              <a:rect l="l" t="t" r="r" b="b"/>
              <a:pathLst>
                <a:path w="1471" h="1437" extrusionOk="0">
                  <a:moveTo>
                    <a:pt x="736" y="1"/>
                  </a:moveTo>
                  <a:cubicBezTo>
                    <a:pt x="714" y="1"/>
                    <a:pt x="692" y="13"/>
                    <a:pt x="687" y="37"/>
                  </a:cubicBezTo>
                  <a:cubicBezTo>
                    <a:pt x="628" y="479"/>
                    <a:pt x="491" y="606"/>
                    <a:pt x="60" y="675"/>
                  </a:cubicBezTo>
                  <a:cubicBezTo>
                    <a:pt x="1" y="684"/>
                    <a:pt x="1" y="753"/>
                    <a:pt x="60" y="762"/>
                  </a:cubicBezTo>
                  <a:cubicBezTo>
                    <a:pt x="491" y="821"/>
                    <a:pt x="628" y="958"/>
                    <a:pt x="687" y="1400"/>
                  </a:cubicBezTo>
                  <a:cubicBezTo>
                    <a:pt x="692" y="1424"/>
                    <a:pt x="714" y="1436"/>
                    <a:pt x="736" y="1436"/>
                  </a:cubicBezTo>
                  <a:cubicBezTo>
                    <a:pt x="758" y="1436"/>
                    <a:pt x="780" y="1424"/>
                    <a:pt x="785" y="1400"/>
                  </a:cubicBezTo>
                  <a:cubicBezTo>
                    <a:pt x="844" y="958"/>
                    <a:pt x="981" y="821"/>
                    <a:pt x="1422" y="762"/>
                  </a:cubicBezTo>
                  <a:cubicBezTo>
                    <a:pt x="1471" y="753"/>
                    <a:pt x="1471" y="684"/>
                    <a:pt x="1422" y="675"/>
                  </a:cubicBezTo>
                  <a:cubicBezTo>
                    <a:pt x="981" y="606"/>
                    <a:pt x="844" y="479"/>
                    <a:pt x="785" y="37"/>
                  </a:cubicBezTo>
                  <a:cubicBezTo>
                    <a:pt x="780" y="13"/>
                    <a:pt x="758" y="1"/>
                    <a:pt x="7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6"/>
            <p:cNvSpPr/>
            <p:nvPr/>
          </p:nvSpPr>
          <p:spPr>
            <a:xfrm>
              <a:off x="8647486" y="4166359"/>
              <a:ext cx="155274" cy="151314"/>
            </a:xfrm>
            <a:custGeom>
              <a:avLst/>
              <a:gdLst/>
              <a:ahLst/>
              <a:cxnLst/>
              <a:rect l="l" t="t" r="r" b="b"/>
              <a:pathLst>
                <a:path w="941" h="917" extrusionOk="0">
                  <a:moveTo>
                    <a:pt x="467" y="1"/>
                  </a:moveTo>
                  <a:cubicBezTo>
                    <a:pt x="454" y="1"/>
                    <a:pt x="442" y="8"/>
                    <a:pt x="442" y="22"/>
                  </a:cubicBezTo>
                  <a:cubicBezTo>
                    <a:pt x="402" y="307"/>
                    <a:pt x="314" y="395"/>
                    <a:pt x="30" y="434"/>
                  </a:cubicBezTo>
                  <a:cubicBezTo>
                    <a:pt x="0" y="434"/>
                    <a:pt x="0" y="483"/>
                    <a:pt x="30" y="493"/>
                  </a:cubicBezTo>
                  <a:cubicBezTo>
                    <a:pt x="314" y="532"/>
                    <a:pt x="402" y="610"/>
                    <a:pt x="442" y="895"/>
                  </a:cubicBezTo>
                  <a:cubicBezTo>
                    <a:pt x="442" y="909"/>
                    <a:pt x="454" y="917"/>
                    <a:pt x="467" y="917"/>
                  </a:cubicBezTo>
                  <a:cubicBezTo>
                    <a:pt x="481" y="917"/>
                    <a:pt x="495" y="909"/>
                    <a:pt x="500" y="895"/>
                  </a:cubicBezTo>
                  <a:cubicBezTo>
                    <a:pt x="540" y="610"/>
                    <a:pt x="618" y="532"/>
                    <a:pt x="902" y="493"/>
                  </a:cubicBezTo>
                  <a:cubicBezTo>
                    <a:pt x="941" y="483"/>
                    <a:pt x="941" y="434"/>
                    <a:pt x="902" y="434"/>
                  </a:cubicBezTo>
                  <a:cubicBezTo>
                    <a:pt x="618" y="395"/>
                    <a:pt x="540" y="307"/>
                    <a:pt x="500" y="22"/>
                  </a:cubicBezTo>
                  <a:cubicBezTo>
                    <a:pt x="495" y="8"/>
                    <a:pt x="481" y="1"/>
                    <a:pt x="4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6"/>
            <p:cNvSpPr/>
            <p:nvPr/>
          </p:nvSpPr>
          <p:spPr>
            <a:xfrm>
              <a:off x="730827" y="1221765"/>
              <a:ext cx="155274" cy="152634"/>
            </a:xfrm>
            <a:custGeom>
              <a:avLst/>
              <a:gdLst/>
              <a:ahLst/>
              <a:cxnLst/>
              <a:rect l="l" t="t" r="r" b="b"/>
              <a:pathLst>
                <a:path w="941" h="925" extrusionOk="0">
                  <a:moveTo>
                    <a:pt x="467" y="1"/>
                  </a:moveTo>
                  <a:cubicBezTo>
                    <a:pt x="454" y="1"/>
                    <a:pt x="442" y="8"/>
                    <a:pt x="442" y="23"/>
                  </a:cubicBezTo>
                  <a:cubicBezTo>
                    <a:pt x="402" y="307"/>
                    <a:pt x="314" y="396"/>
                    <a:pt x="30" y="435"/>
                  </a:cubicBezTo>
                  <a:cubicBezTo>
                    <a:pt x="0" y="435"/>
                    <a:pt x="0" y="483"/>
                    <a:pt x="30" y="494"/>
                  </a:cubicBezTo>
                  <a:cubicBezTo>
                    <a:pt x="314" y="533"/>
                    <a:pt x="402" y="621"/>
                    <a:pt x="442" y="895"/>
                  </a:cubicBezTo>
                  <a:cubicBezTo>
                    <a:pt x="442" y="915"/>
                    <a:pt x="454" y="924"/>
                    <a:pt x="467" y="924"/>
                  </a:cubicBezTo>
                  <a:cubicBezTo>
                    <a:pt x="481" y="924"/>
                    <a:pt x="495" y="915"/>
                    <a:pt x="500" y="895"/>
                  </a:cubicBezTo>
                  <a:cubicBezTo>
                    <a:pt x="540" y="621"/>
                    <a:pt x="627" y="533"/>
                    <a:pt x="902" y="494"/>
                  </a:cubicBezTo>
                  <a:cubicBezTo>
                    <a:pt x="941" y="483"/>
                    <a:pt x="941" y="435"/>
                    <a:pt x="902" y="435"/>
                  </a:cubicBezTo>
                  <a:cubicBezTo>
                    <a:pt x="627" y="396"/>
                    <a:pt x="540" y="307"/>
                    <a:pt x="500" y="23"/>
                  </a:cubicBezTo>
                  <a:cubicBezTo>
                    <a:pt x="495" y="8"/>
                    <a:pt x="481" y="1"/>
                    <a:pt x="4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6"/>
            <p:cNvSpPr/>
            <p:nvPr/>
          </p:nvSpPr>
          <p:spPr>
            <a:xfrm>
              <a:off x="7366848" y="1564324"/>
              <a:ext cx="242730" cy="238274"/>
            </a:xfrm>
            <a:custGeom>
              <a:avLst/>
              <a:gdLst/>
              <a:ahLst/>
              <a:cxnLst/>
              <a:rect l="l" t="t" r="r" b="b"/>
              <a:pathLst>
                <a:path w="1471" h="1444" extrusionOk="0">
                  <a:moveTo>
                    <a:pt x="737" y="0"/>
                  </a:moveTo>
                  <a:cubicBezTo>
                    <a:pt x="716" y="0"/>
                    <a:pt x="696" y="15"/>
                    <a:pt x="696" y="44"/>
                  </a:cubicBezTo>
                  <a:cubicBezTo>
                    <a:pt x="627" y="485"/>
                    <a:pt x="490" y="613"/>
                    <a:pt x="59" y="681"/>
                  </a:cubicBezTo>
                  <a:cubicBezTo>
                    <a:pt x="0" y="681"/>
                    <a:pt x="0" y="759"/>
                    <a:pt x="59" y="769"/>
                  </a:cubicBezTo>
                  <a:cubicBezTo>
                    <a:pt x="490" y="828"/>
                    <a:pt x="627" y="965"/>
                    <a:pt x="696" y="1406"/>
                  </a:cubicBezTo>
                  <a:cubicBezTo>
                    <a:pt x="696" y="1431"/>
                    <a:pt x="716" y="1443"/>
                    <a:pt x="737" y="1443"/>
                  </a:cubicBezTo>
                  <a:cubicBezTo>
                    <a:pt x="757" y="1443"/>
                    <a:pt x="779" y="1431"/>
                    <a:pt x="784" y="1406"/>
                  </a:cubicBezTo>
                  <a:cubicBezTo>
                    <a:pt x="843" y="965"/>
                    <a:pt x="980" y="828"/>
                    <a:pt x="1421" y="769"/>
                  </a:cubicBezTo>
                  <a:cubicBezTo>
                    <a:pt x="1470" y="759"/>
                    <a:pt x="1470" y="681"/>
                    <a:pt x="1421" y="681"/>
                  </a:cubicBezTo>
                  <a:cubicBezTo>
                    <a:pt x="980" y="613"/>
                    <a:pt x="843" y="485"/>
                    <a:pt x="784" y="44"/>
                  </a:cubicBezTo>
                  <a:cubicBezTo>
                    <a:pt x="779" y="15"/>
                    <a:pt x="757" y="0"/>
                    <a:pt x="73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6"/>
            <p:cNvSpPr/>
            <p:nvPr/>
          </p:nvSpPr>
          <p:spPr>
            <a:xfrm>
              <a:off x="7292429" y="1849296"/>
              <a:ext cx="155439" cy="151314"/>
            </a:xfrm>
            <a:custGeom>
              <a:avLst/>
              <a:gdLst/>
              <a:ahLst/>
              <a:cxnLst/>
              <a:rect l="l" t="t" r="r" b="b"/>
              <a:pathLst>
                <a:path w="942" h="917" extrusionOk="0">
                  <a:moveTo>
                    <a:pt x="467" y="0"/>
                  </a:moveTo>
                  <a:cubicBezTo>
                    <a:pt x="454" y="0"/>
                    <a:pt x="442" y="8"/>
                    <a:pt x="442" y="22"/>
                  </a:cubicBezTo>
                  <a:cubicBezTo>
                    <a:pt x="403" y="306"/>
                    <a:pt x="314" y="385"/>
                    <a:pt x="30" y="424"/>
                  </a:cubicBezTo>
                  <a:cubicBezTo>
                    <a:pt x="0" y="434"/>
                    <a:pt x="0" y="483"/>
                    <a:pt x="30" y="483"/>
                  </a:cubicBezTo>
                  <a:cubicBezTo>
                    <a:pt x="314" y="522"/>
                    <a:pt x="403" y="610"/>
                    <a:pt x="442" y="894"/>
                  </a:cubicBezTo>
                  <a:cubicBezTo>
                    <a:pt x="442" y="909"/>
                    <a:pt x="454" y="916"/>
                    <a:pt x="467" y="916"/>
                  </a:cubicBezTo>
                  <a:cubicBezTo>
                    <a:pt x="481" y="916"/>
                    <a:pt x="495" y="909"/>
                    <a:pt x="501" y="894"/>
                  </a:cubicBezTo>
                  <a:cubicBezTo>
                    <a:pt x="540" y="610"/>
                    <a:pt x="628" y="522"/>
                    <a:pt x="902" y="483"/>
                  </a:cubicBezTo>
                  <a:cubicBezTo>
                    <a:pt x="941" y="483"/>
                    <a:pt x="941" y="434"/>
                    <a:pt x="902" y="424"/>
                  </a:cubicBezTo>
                  <a:cubicBezTo>
                    <a:pt x="628" y="385"/>
                    <a:pt x="540" y="306"/>
                    <a:pt x="501" y="22"/>
                  </a:cubicBezTo>
                  <a:cubicBezTo>
                    <a:pt x="495" y="8"/>
                    <a:pt x="481" y="0"/>
                    <a:pt x="4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6"/>
            <p:cNvSpPr/>
            <p:nvPr/>
          </p:nvSpPr>
          <p:spPr>
            <a:xfrm>
              <a:off x="4889561" y="309097"/>
              <a:ext cx="241245" cy="238274"/>
            </a:xfrm>
            <a:custGeom>
              <a:avLst/>
              <a:gdLst/>
              <a:ahLst/>
              <a:cxnLst/>
              <a:rect l="l" t="t" r="r" b="b"/>
              <a:pathLst>
                <a:path w="1462" h="1444" extrusionOk="0">
                  <a:moveTo>
                    <a:pt x="731" y="0"/>
                  </a:moveTo>
                  <a:cubicBezTo>
                    <a:pt x="711" y="0"/>
                    <a:pt x="692" y="13"/>
                    <a:pt x="687" y="37"/>
                  </a:cubicBezTo>
                  <a:cubicBezTo>
                    <a:pt x="628" y="478"/>
                    <a:pt x="491" y="615"/>
                    <a:pt x="50" y="674"/>
                  </a:cubicBezTo>
                  <a:cubicBezTo>
                    <a:pt x="1" y="684"/>
                    <a:pt x="1" y="762"/>
                    <a:pt x="50" y="762"/>
                  </a:cubicBezTo>
                  <a:cubicBezTo>
                    <a:pt x="491" y="831"/>
                    <a:pt x="628" y="958"/>
                    <a:pt x="687" y="1399"/>
                  </a:cubicBezTo>
                  <a:cubicBezTo>
                    <a:pt x="692" y="1429"/>
                    <a:pt x="711" y="1444"/>
                    <a:pt x="731" y="1444"/>
                  </a:cubicBezTo>
                  <a:cubicBezTo>
                    <a:pt x="751" y="1444"/>
                    <a:pt x="770" y="1429"/>
                    <a:pt x="775" y="1399"/>
                  </a:cubicBezTo>
                  <a:cubicBezTo>
                    <a:pt x="834" y="958"/>
                    <a:pt x="971" y="831"/>
                    <a:pt x="1412" y="762"/>
                  </a:cubicBezTo>
                  <a:cubicBezTo>
                    <a:pt x="1461" y="762"/>
                    <a:pt x="1461" y="684"/>
                    <a:pt x="1412" y="674"/>
                  </a:cubicBezTo>
                  <a:cubicBezTo>
                    <a:pt x="971" y="615"/>
                    <a:pt x="834" y="478"/>
                    <a:pt x="775" y="37"/>
                  </a:cubicBezTo>
                  <a:cubicBezTo>
                    <a:pt x="770" y="13"/>
                    <a:pt x="751" y="0"/>
                    <a:pt x="7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6"/>
            <p:cNvSpPr/>
            <p:nvPr/>
          </p:nvSpPr>
          <p:spPr>
            <a:xfrm>
              <a:off x="4813656" y="592913"/>
              <a:ext cx="155439" cy="152469"/>
            </a:xfrm>
            <a:custGeom>
              <a:avLst/>
              <a:gdLst/>
              <a:ahLst/>
              <a:cxnLst/>
              <a:rect l="l" t="t" r="r" b="b"/>
              <a:pathLst>
                <a:path w="942" h="924" extrusionOk="0">
                  <a:moveTo>
                    <a:pt x="467" y="0"/>
                  </a:moveTo>
                  <a:cubicBezTo>
                    <a:pt x="454" y="0"/>
                    <a:pt x="441" y="7"/>
                    <a:pt x="441" y="22"/>
                  </a:cubicBezTo>
                  <a:cubicBezTo>
                    <a:pt x="402" y="307"/>
                    <a:pt x="314" y="394"/>
                    <a:pt x="40" y="434"/>
                  </a:cubicBezTo>
                  <a:cubicBezTo>
                    <a:pt x="1" y="434"/>
                    <a:pt x="1" y="483"/>
                    <a:pt x="40" y="492"/>
                  </a:cubicBezTo>
                  <a:cubicBezTo>
                    <a:pt x="314" y="532"/>
                    <a:pt x="402" y="620"/>
                    <a:pt x="441" y="895"/>
                  </a:cubicBezTo>
                  <a:cubicBezTo>
                    <a:pt x="441" y="914"/>
                    <a:pt x="454" y="924"/>
                    <a:pt x="467" y="924"/>
                  </a:cubicBezTo>
                  <a:cubicBezTo>
                    <a:pt x="481" y="924"/>
                    <a:pt x="495" y="914"/>
                    <a:pt x="500" y="895"/>
                  </a:cubicBezTo>
                  <a:cubicBezTo>
                    <a:pt x="539" y="620"/>
                    <a:pt x="628" y="532"/>
                    <a:pt x="902" y="492"/>
                  </a:cubicBezTo>
                  <a:cubicBezTo>
                    <a:pt x="941" y="483"/>
                    <a:pt x="941" y="434"/>
                    <a:pt x="902" y="434"/>
                  </a:cubicBezTo>
                  <a:cubicBezTo>
                    <a:pt x="628" y="394"/>
                    <a:pt x="539" y="307"/>
                    <a:pt x="500" y="22"/>
                  </a:cubicBezTo>
                  <a:cubicBezTo>
                    <a:pt x="495" y="7"/>
                    <a:pt x="481" y="0"/>
                    <a:pt x="4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6"/>
            <p:cNvSpPr/>
            <p:nvPr/>
          </p:nvSpPr>
          <p:spPr>
            <a:xfrm>
              <a:off x="4040752" y="139302"/>
              <a:ext cx="242730" cy="238274"/>
            </a:xfrm>
            <a:custGeom>
              <a:avLst/>
              <a:gdLst/>
              <a:ahLst/>
              <a:cxnLst/>
              <a:rect l="l" t="t" r="r" b="b"/>
              <a:pathLst>
                <a:path w="1471" h="1444" extrusionOk="0">
                  <a:moveTo>
                    <a:pt x="736" y="0"/>
                  </a:moveTo>
                  <a:cubicBezTo>
                    <a:pt x="716" y="0"/>
                    <a:pt x="696" y="13"/>
                    <a:pt x="696" y="37"/>
                  </a:cubicBezTo>
                  <a:cubicBezTo>
                    <a:pt x="628" y="478"/>
                    <a:pt x="500" y="615"/>
                    <a:pt x="59" y="674"/>
                  </a:cubicBezTo>
                  <a:cubicBezTo>
                    <a:pt x="1" y="684"/>
                    <a:pt x="1" y="763"/>
                    <a:pt x="59" y="772"/>
                  </a:cubicBezTo>
                  <a:cubicBezTo>
                    <a:pt x="500" y="831"/>
                    <a:pt x="628" y="968"/>
                    <a:pt x="696" y="1399"/>
                  </a:cubicBezTo>
                  <a:cubicBezTo>
                    <a:pt x="696" y="1429"/>
                    <a:pt x="716" y="1443"/>
                    <a:pt x="736" y="1443"/>
                  </a:cubicBezTo>
                  <a:cubicBezTo>
                    <a:pt x="757" y="1443"/>
                    <a:pt x="779" y="1429"/>
                    <a:pt x="785" y="1399"/>
                  </a:cubicBezTo>
                  <a:cubicBezTo>
                    <a:pt x="843" y="968"/>
                    <a:pt x="981" y="831"/>
                    <a:pt x="1421" y="772"/>
                  </a:cubicBezTo>
                  <a:cubicBezTo>
                    <a:pt x="1471" y="763"/>
                    <a:pt x="1471" y="684"/>
                    <a:pt x="1421" y="674"/>
                  </a:cubicBezTo>
                  <a:cubicBezTo>
                    <a:pt x="981" y="615"/>
                    <a:pt x="843" y="478"/>
                    <a:pt x="785" y="37"/>
                  </a:cubicBezTo>
                  <a:cubicBezTo>
                    <a:pt x="779" y="13"/>
                    <a:pt x="757" y="0"/>
                    <a:pt x="73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6"/>
            <p:cNvSpPr/>
            <p:nvPr/>
          </p:nvSpPr>
          <p:spPr>
            <a:xfrm>
              <a:off x="4203946" y="423119"/>
              <a:ext cx="155439" cy="152469"/>
            </a:xfrm>
            <a:custGeom>
              <a:avLst/>
              <a:gdLst/>
              <a:ahLst/>
              <a:cxnLst/>
              <a:rect l="l" t="t" r="r" b="b"/>
              <a:pathLst>
                <a:path w="942" h="924" extrusionOk="0">
                  <a:moveTo>
                    <a:pt x="468" y="0"/>
                  </a:moveTo>
                  <a:cubicBezTo>
                    <a:pt x="454" y="0"/>
                    <a:pt x="442" y="8"/>
                    <a:pt x="442" y="22"/>
                  </a:cubicBezTo>
                  <a:cubicBezTo>
                    <a:pt x="403" y="306"/>
                    <a:pt x="315" y="395"/>
                    <a:pt x="31" y="434"/>
                  </a:cubicBezTo>
                  <a:cubicBezTo>
                    <a:pt x="1" y="434"/>
                    <a:pt x="1" y="483"/>
                    <a:pt x="31" y="493"/>
                  </a:cubicBezTo>
                  <a:cubicBezTo>
                    <a:pt x="315" y="532"/>
                    <a:pt x="403" y="620"/>
                    <a:pt x="442" y="894"/>
                  </a:cubicBezTo>
                  <a:cubicBezTo>
                    <a:pt x="442" y="914"/>
                    <a:pt x="454" y="924"/>
                    <a:pt x="468" y="924"/>
                  </a:cubicBezTo>
                  <a:cubicBezTo>
                    <a:pt x="481" y="924"/>
                    <a:pt x="496" y="914"/>
                    <a:pt x="501" y="894"/>
                  </a:cubicBezTo>
                  <a:cubicBezTo>
                    <a:pt x="540" y="620"/>
                    <a:pt x="628" y="532"/>
                    <a:pt x="902" y="493"/>
                  </a:cubicBezTo>
                  <a:cubicBezTo>
                    <a:pt x="942" y="483"/>
                    <a:pt x="942" y="434"/>
                    <a:pt x="902" y="434"/>
                  </a:cubicBezTo>
                  <a:cubicBezTo>
                    <a:pt x="628" y="395"/>
                    <a:pt x="540" y="306"/>
                    <a:pt x="501" y="22"/>
                  </a:cubicBezTo>
                  <a:cubicBezTo>
                    <a:pt x="496" y="8"/>
                    <a:pt x="481" y="0"/>
                    <a:pt x="4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6"/>
            <p:cNvSpPr/>
            <p:nvPr/>
          </p:nvSpPr>
          <p:spPr>
            <a:xfrm>
              <a:off x="8239913" y="1221765"/>
              <a:ext cx="155439" cy="152634"/>
            </a:xfrm>
            <a:custGeom>
              <a:avLst/>
              <a:gdLst/>
              <a:ahLst/>
              <a:cxnLst/>
              <a:rect l="l" t="t" r="r" b="b"/>
              <a:pathLst>
                <a:path w="942" h="925" extrusionOk="0">
                  <a:moveTo>
                    <a:pt x="468" y="1"/>
                  </a:moveTo>
                  <a:cubicBezTo>
                    <a:pt x="454" y="1"/>
                    <a:pt x="442" y="8"/>
                    <a:pt x="442" y="23"/>
                  </a:cubicBezTo>
                  <a:cubicBezTo>
                    <a:pt x="403" y="307"/>
                    <a:pt x="314" y="396"/>
                    <a:pt x="40" y="435"/>
                  </a:cubicBezTo>
                  <a:cubicBezTo>
                    <a:pt x="1" y="435"/>
                    <a:pt x="1" y="483"/>
                    <a:pt x="40" y="494"/>
                  </a:cubicBezTo>
                  <a:cubicBezTo>
                    <a:pt x="314" y="533"/>
                    <a:pt x="403" y="621"/>
                    <a:pt x="442" y="895"/>
                  </a:cubicBezTo>
                  <a:cubicBezTo>
                    <a:pt x="442" y="915"/>
                    <a:pt x="454" y="924"/>
                    <a:pt x="468" y="924"/>
                  </a:cubicBezTo>
                  <a:cubicBezTo>
                    <a:pt x="481" y="924"/>
                    <a:pt x="496" y="915"/>
                    <a:pt x="501" y="895"/>
                  </a:cubicBezTo>
                  <a:cubicBezTo>
                    <a:pt x="540" y="621"/>
                    <a:pt x="628" y="533"/>
                    <a:pt x="902" y="494"/>
                  </a:cubicBezTo>
                  <a:cubicBezTo>
                    <a:pt x="941" y="483"/>
                    <a:pt x="941" y="435"/>
                    <a:pt x="902" y="435"/>
                  </a:cubicBezTo>
                  <a:cubicBezTo>
                    <a:pt x="628" y="396"/>
                    <a:pt x="540" y="307"/>
                    <a:pt x="501" y="23"/>
                  </a:cubicBezTo>
                  <a:cubicBezTo>
                    <a:pt x="496" y="8"/>
                    <a:pt x="481" y="1"/>
                    <a:pt x="4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6"/>
            <p:cNvSpPr/>
            <p:nvPr/>
          </p:nvSpPr>
          <p:spPr>
            <a:xfrm>
              <a:off x="763169" y="1616797"/>
              <a:ext cx="653440" cy="829670"/>
            </a:xfrm>
            <a:custGeom>
              <a:avLst/>
              <a:gdLst/>
              <a:ahLst/>
              <a:cxnLst/>
              <a:rect l="l" t="t" r="r" b="b"/>
              <a:pathLst>
                <a:path w="3960" h="5028" extrusionOk="0">
                  <a:moveTo>
                    <a:pt x="1705" y="1"/>
                  </a:moveTo>
                  <a:cubicBezTo>
                    <a:pt x="1705" y="1"/>
                    <a:pt x="1755" y="530"/>
                    <a:pt x="1265" y="853"/>
                  </a:cubicBezTo>
                  <a:cubicBezTo>
                    <a:pt x="1245" y="872"/>
                    <a:pt x="1215" y="883"/>
                    <a:pt x="1186" y="902"/>
                  </a:cubicBezTo>
                  <a:cubicBezTo>
                    <a:pt x="1157" y="922"/>
                    <a:pt x="1117" y="941"/>
                    <a:pt x="1088" y="961"/>
                  </a:cubicBezTo>
                  <a:cubicBezTo>
                    <a:pt x="932" y="1049"/>
                    <a:pt x="775" y="1137"/>
                    <a:pt x="627" y="1245"/>
                  </a:cubicBezTo>
                  <a:cubicBezTo>
                    <a:pt x="588" y="1275"/>
                    <a:pt x="540" y="1314"/>
                    <a:pt x="500" y="1343"/>
                  </a:cubicBezTo>
                  <a:cubicBezTo>
                    <a:pt x="206" y="1608"/>
                    <a:pt x="0" y="1950"/>
                    <a:pt x="108" y="2480"/>
                  </a:cubicBezTo>
                  <a:cubicBezTo>
                    <a:pt x="108" y="2519"/>
                    <a:pt x="118" y="2558"/>
                    <a:pt x="128" y="2597"/>
                  </a:cubicBezTo>
                  <a:cubicBezTo>
                    <a:pt x="137" y="2636"/>
                    <a:pt x="157" y="2676"/>
                    <a:pt x="167" y="2715"/>
                  </a:cubicBezTo>
                  <a:cubicBezTo>
                    <a:pt x="196" y="2803"/>
                    <a:pt x="226" y="2882"/>
                    <a:pt x="275" y="2969"/>
                  </a:cubicBezTo>
                  <a:cubicBezTo>
                    <a:pt x="363" y="3146"/>
                    <a:pt x="481" y="3322"/>
                    <a:pt x="618" y="3479"/>
                  </a:cubicBezTo>
                  <a:cubicBezTo>
                    <a:pt x="677" y="3557"/>
                    <a:pt x="745" y="3636"/>
                    <a:pt x="814" y="3705"/>
                  </a:cubicBezTo>
                  <a:cubicBezTo>
                    <a:pt x="853" y="3753"/>
                    <a:pt x="892" y="3793"/>
                    <a:pt x="932" y="3832"/>
                  </a:cubicBezTo>
                  <a:cubicBezTo>
                    <a:pt x="1039" y="3940"/>
                    <a:pt x="1147" y="4047"/>
                    <a:pt x="1245" y="4156"/>
                  </a:cubicBezTo>
                  <a:cubicBezTo>
                    <a:pt x="1284" y="4195"/>
                    <a:pt x="1333" y="4234"/>
                    <a:pt x="1372" y="4273"/>
                  </a:cubicBezTo>
                  <a:cubicBezTo>
                    <a:pt x="1382" y="4283"/>
                    <a:pt x="1392" y="4293"/>
                    <a:pt x="1402" y="4312"/>
                  </a:cubicBezTo>
                  <a:cubicBezTo>
                    <a:pt x="1618" y="4528"/>
                    <a:pt x="1784" y="4733"/>
                    <a:pt x="1843" y="4920"/>
                  </a:cubicBezTo>
                  <a:cubicBezTo>
                    <a:pt x="1862" y="4988"/>
                    <a:pt x="1921" y="5027"/>
                    <a:pt x="1990" y="5027"/>
                  </a:cubicBezTo>
                  <a:lnTo>
                    <a:pt x="1999" y="5027"/>
                  </a:lnTo>
                  <a:cubicBezTo>
                    <a:pt x="2058" y="5027"/>
                    <a:pt x="2117" y="4988"/>
                    <a:pt x="2136" y="4920"/>
                  </a:cubicBezTo>
                  <a:cubicBezTo>
                    <a:pt x="2195" y="4724"/>
                    <a:pt x="2382" y="4508"/>
                    <a:pt x="2617" y="4273"/>
                  </a:cubicBezTo>
                  <a:lnTo>
                    <a:pt x="2735" y="4156"/>
                  </a:lnTo>
                  <a:cubicBezTo>
                    <a:pt x="2842" y="4047"/>
                    <a:pt x="2950" y="3940"/>
                    <a:pt x="3058" y="3822"/>
                  </a:cubicBezTo>
                  <a:cubicBezTo>
                    <a:pt x="3097" y="3783"/>
                    <a:pt x="3136" y="3734"/>
                    <a:pt x="3175" y="3695"/>
                  </a:cubicBezTo>
                  <a:cubicBezTo>
                    <a:pt x="3234" y="3636"/>
                    <a:pt x="3293" y="3568"/>
                    <a:pt x="3342" y="3509"/>
                  </a:cubicBezTo>
                  <a:cubicBezTo>
                    <a:pt x="3469" y="3352"/>
                    <a:pt x="3587" y="3185"/>
                    <a:pt x="3685" y="3019"/>
                  </a:cubicBezTo>
                  <a:cubicBezTo>
                    <a:pt x="3734" y="2921"/>
                    <a:pt x="3783" y="2823"/>
                    <a:pt x="3813" y="2715"/>
                  </a:cubicBezTo>
                  <a:cubicBezTo>
                    <a:pt x="3832" y="2656"/>
                    <a:pt x="3852" y="2607"/>
                    <a:pt x="3861" y="2558"/>
                  </a:cubicBezTo>
                  <a:cubicBezTo>
                    <a:pt x="3871" y="2519"/>
                    <a:pt x="3881" y="2470"/>
                    <a:pt x="3881" y="2431"/>
                  </a:cubicBezTo>
                  <a:cubicBezTo>
                    <a:pt x="3959" y="1950"/>
                    <a:pt x="3783" y="1627"/>
                    <a:pt x="3508" y="1373"/>
                  </a:cubicBezTo>
                  <a:cubicBezTo>
                    <a:pt x="3469" y="1333"/>
                    <a:pt x="3430" y="1304"/>
                    <a:pt x="3381" y="1264"/>
                  </a:cubicBezTo>
                  <a:cubicBezTo>
                    <a:pt x="3234" y="1157"/>
                    <a:pt x="3077" y="1059"/>
                    <a:pt x="2920" y="970"/>
                  </a:cubicBezTo>
                  <a:cubicBezTo>
                    <a:pt x="2881" y="951"/>
                    <a:pt x="2833" y="922"/>
                    <a:pt x="2793" y="902"/>
                  </a:cubicBezTo>
                  <a:cubicBezTo>
                    <a:pt x="2774" y="883"/>
                    <a:pt x="2754" y="872"/>
                    <a:pt x="2735" y="863"/>
                  </a:cubicBezTo>
                  <a:cubicBezTo>
                    <a:pt x="2225" y="539"/>
                    <a:pt x="2274" y="1"/>
                    <a:pt x="227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6"/>
            <p:cNvSpPr/>
            <p:nvPr/>
          </p:nvSpPr>
          <p:spPr>
            <a:xfrm>
              <a:off x="1034774" y="1578020"/>
              <a:ext cx="111877" cy="21121"/>
            </a:xfrm>
            <a:custGeom>
              <a:avLst/>
              <a:gdLst/>
              <a:ahLst/>
              <a:cxnLst/>
              <a:rect l="l" t="t" r="r" b="b"/>
              <a:pathLst>
                <a:path w="678" h="128" extrusionOk="0">
                  <a:moveTo>
                    <a:pt x="344" y="1"/>
                  </a:moveTo>
                  <a:cubicBezTo>
                    <a:pt x="138" y="1"/>
                    <a:pt x="1" y="49"/>
                    <a:pt x="1" y="49"/>
                  </a:cubicBezTo>
                  <a:cubicBezTo>
                    <a:pt x="1" y="49"/>
                    <a:pt x="138" y="128"/>
                    <a:pt x="344" y="128"/>
                  </a:cubicBezTo>
                  <a:cubicBezTo>
                    <a:pt x="549" y="128"/>
                    <a:pt x="677" y="49"/>
                    <a:pt x="677" y="49"/>
                  </a:cubicBezTo>
                  <a:cubicBezTo>
                    <a:pt x="677" y="49"/>
                    <a:pt x="549" y="1"/>
                    <a:pt x="34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6"/>
            <p:cNvSpPr/>
            <p:nvPr/>
          </p:nvSpPr>
          <p:spPr>
            <a:xfrm>
              <a:off x="1034774" y="1586105"/>
              <a:ext cx="111877" cy="59569"/>
            </a:xfrm>
            <a:custGeom>
              <a:avLst/>
              <a:gdLst/>
              <a:ahLst/>
              <a:cxnLst/>
              <a:rect l="l" t="t" r="r" b="b"/>
              <a:pathLst>
                <a:path w="678" h="361" extrusionOk="0">
                  <a:moveTo>
                    <a:pt x="1" y="0"/>
                  </a:moveTo>
                  <a:lnTo>
                    <a:pt x="1" y="324"/>
                  </a:lnTo>
                  <a:cubicBezTo>
                    <a:pt x="113" y="348"/>
                    <a:pt x="226" y="360"/>
                    <a:pt x="339" y="360"/>
                  </a:cubicBezTo>
                  <a:cubicBezTo>
                    <a:pt x="451" y="360"/>
                    <a:pt x="564" y="348"/>
                    <a:pt x="677" y="324"/>
                  </a:cubicBezTo>
                  <a:lnTo>
                    <a:pt x="677" y="0"/>
                  </a:lnTo>
                  <a:cubicBezTo>
                    <a:pt x="564" y="39"/>
                    <a:pt x="451" y="59"/>
                    <a:pt x="339" y="59"/>
                  </a:cubicBezTo>
                  <a:cubicBezTo>
                    <a:pt x="226" y="59"/>
                    <a:pt x="113" y="39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6"/>
            <p:cNvSpPr/>
            <p:nvPr/>
          </p:nvSpPr>
          <p:spPr>
            <a:xfrm>
              <a:off x="1052595" y="1485780"/>
              <a:ext cx="79370" cy="102141"/>
            </a:xfrm>
            <a:custGeom>
              <a:avLst/>
              <a:gdLst/>
              <a:ahLst/>
              <a:cxnLst/>
              <a:rect l="l" t="t" r="r" b="b"/>
              <a:pathLst>
                <a:path w="481" h="619" extrusionOk="0">
                  <a:moveTo>
                    <a:pt x="245" y="1"/>
                  </a:moveTo>
                  <a:cubicBezTo>
                    <a:pt x="197" y="1"/>
                    <a:pt x="167" y="11"/>
                    <a:pt x="128" y="50"/>
                  </a:cubicBezTo>
                  <a:cubicBezTo>
                    <a:pt x="1" y="187"/>
                    <a:pt x="20" y="608"/>
                    <a:pt x="20" y="618"/>
                  </a:cubicBezTo>
                  <a:lnTo>
                    <a:pt x="69" y="618"/>
                  </a:lnTo>
                  <a:cubicBezTo>
                    <a:pt x="69" y="618"/>
                    <a:pt x="49" y="207"/>
                    <a:pt x="167" y="79"/>
                  </a:cubicBezTo>
                  <a:cubicBezTo>
                    <a:pt x="187" y="50"/>
                    <a:pt x="216" y="40"/>
                    <a:pt x="245" y="40"/>
                  </a:cubicBezTo>
                  <a:cubicBezTo>
                    <a:pt x="275" y="40"/>
                    <a:pt x="295" y="50"/>
                    <a:pt x="314" y="79"/>
                  </a:cubicBezTo>
                  <a:cubicBezTo>
                    <a:pt x="432" y="207"/>
                    <a:pt x="393" y="618"/>
                    <a:pt x="393" y="618"/>
                  </a:cubicBezTo>
                  <a:lnTo>
                    <a:pt x="441" y="618"/>
                  </a:lnTo>
                  <a:cubicBezTo>
                    <a:pt x="441" y="608"/>
                    <a:pt x="480" y="187"/>
                    <a:pt x="353" y="50"/>
                  </a:cubicBezTo>
                  <a:cubicBezTo>
                    <a:pt x="324" y="11"/>
                    <a:pt x="285" y="1"/>
                    <a:pt x="24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6"/>
            <p:cNvSpPr/>
            <p:nvPr/>
          </p:nvSpPr>
          <p:spPr>
            <a:xfrm>
              <a:off x="942699" y="1757385"/>
              <a:ext cx="302463" cy="22936"/>
            </a:xfrm>
            <a:custGeom>
              <a:avLst/>
              <a:gdLst/>
              <a:ahLst/>
              <a:cxnLst/>
              <a:rect l="l" t="t" r="r" b="b"/>
              <a:pathLst>
                <a:path w="1833" h="139" extrusionOk="0">
                  <a:moveTo>
                    <a:pt x="177" y="1"/>
                  </a:moveTo>
                  <a:cubicBezTo>
                    <a:pt x="157" y="20"/>
                    <a:pt x="127" y="31"/>
                    <a:pt x="98" y="50"/>
                  </a:cubicBezTo>
                  <a:cubicBezTo>
                    <a:pt x="69" y="70"/>
                    <a:pt x="29" y="89"/>
                    <a:pt x="0" y="109"/>
                  </a:cubicBezTo>
                  <a:cubicBezTo>
                    <a:pt x="304" y="129"/>
                    <a:pt x="647" y="138"/>
                    <a:pt x="1029" y="138"/>
                  </a:cubicBezTo>
                  <a:cubicBezTo>
                    <a:pt x="1313" y="138"/>
                    <a:pt x="1588" y="129"/>
                    <a:pt x="1832" y="118"/>
                  </a:cubicBezTo>
                  <a:cubicBezTo>
                    <a:pt x="1793" y="99"/>
                    <a:pt x="1745" y="70"/>
                    <a:pt x="1705" y="50"/>
                  </a:cubicBezTo>
                  <a:cubicBezTo>
                    <a:pt x="1686" y="31"/>
                    <a:pt x="1666" y="20"/>
                    <a:pt x="1647" y="11"/>
                  </a:cubicBezTo>
                  <a:cubicBezTo>
                    <a:pt x="1451" y="20"/>
                    <a:pt x="1244" y="20"/>
                    <a:pt x="1029" y="20"/>
                  </a:cubicBezTo>
                  <a:cubicBezTo>
                    <a:pt x="715" y="20"/>
                    <a:pt x="432" y="1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6"/>
            <p:cNvSpPr/>
            <p:nvPr/>
          </p:nvSpPr>
          <p:spPr>
            <a:xfrm>
              <a:off x="845674" y="1822069"/>
              <a:ext cx="496515" cy="31022"/>
            </a:xfrm>
            <a:custGeom>
              <a:avLst/>
              <a:gdLst/>
              <a:ahLst/>
              <a:cxnLst/>
              <a:rect l="l" t="t" r="r" b="b"/>
              <a:pathLst>
                <a:path w="3009" h="188" extrusionOk="0">
                  <a:moveTo>
                    <a:pt x="127" y="1"/>
                  </a:moveTo>
                  <a:cubicBezTo>
                    <a:pt x="88" y="31"/>
                    <a:pt x="40" y="70"/>
                    <a:pt x="0" y="99"/>
                  </a:cubicBezTo>
                  <a:cubicBezTo>
                    <a:pt x="421" y="148"/>
                    <a:pt x="961" y="187"/>
                    <a:pt x="1617" y="187"/>
                  </a:cubicBezTo>
                  <a:cubicBezTo>
                    <a:pt x="2146" y="187"/>
                    <a:pt x="2616" y="168"/>
                    <a:pt x="3008" y="129"/>
                  </a:cubicBezTo>
                  <a:cubicBezTo>
                    <a:pt x="2969" y="89"/>
                    <a:pt x="2930" y="60"/>
                    <a:pt x="2881" y="20"/>
                  </a:cubicBezTo>
                  <a:cubicBezTo>
                    <a:pt x="2518" y="50"/>
                    <a:pt x="2097" y="70"/>
                    <a:pt x="1617" y="70"/>
                  </a:cubicBezTo>
                  <a:cubicBezTo>
                    <a:pt x="1020" y="70"/>
                    <a:pt x="530" y="40"/>
                    <a:pt x="1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6"/>
            <p:cNvSpPr/>
            <p:nvPr/>
          </p:nvSpPr>
          <p:spPr>
            <a:xfrm>
              <a:off x="780990" y="1909524"/>
              <a:ext cx="147189" cy="95541"/>
            </a:xfrm>
            <a:custGeom>
              <a:avLst/>
              <a:gdLst/>
              <a:ahLst/>
              <a:cxnLst/>
              <a:rect l="l" t="t" r="r" b="b"/>
              <a:pathLst>
                <a:path w="892" h="579" extrusionOk="0">
                  <a:moveTo>
                    <a:pt x="230" y="1"/>
                  </a:moveTo>
                  <a:cubicBezTo>
                    <a:pt x="192" y="1"/>
                    <a:pt x="156" y="19"/>
                    <a:pt x="127" y="69"/>
                  </a:cubicBezTo>
                  <a:cubicBezTo>
                    <a:pt x="0" y="314"/>
                    <a:pt x="441" y="579"/>
                    <a:pt x="441" y="579"/>
                  </a:cubicBezTo>
                  <a:cubicBezTo>
                    <a:pt x="441" y="579"/>
                    <a:pt x="892" y="314"/>
                    <a:pt x="755" y="69"/>
                  </a:cubicBezTo>
                  <a:cubicBezTo>
                    <a:pt x="728" y="19"/>
                    <a:pt x="694" y="1"/>
                    <a:pt x="657" y="1"/>
                  </a:cubicBezTo>
                  <a:cubicBezTo>
                    <a:pt x="557" y="1"/>
                    <a:pt x="441" y="137"/>
                    <a:pt x="441" y="137"/>
                  </a:cubicBezTo>
                  <a:cubicBezTo>
                    <a:pt x="441" y="137"/>
                    <a:pt x="331" y="1"/>
                    <a:pt x="2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6"/>
            <p:cNvSpPr/>
            <p:nvPr/>
          </p:nvSpPr>
          <p:spPr>
            <a:xfrm>
              <a:off x="1244996" y="1909524"/>
              <a:ext cx="147354" cy="95541"/>
            </a:xfrm>
            <a:custGeom>
              <a:avLst/>
              <a:gdLst/>
              <a:ahLst/>
              <a:cxnLst/>
              <a:rect l="l" t="t" r="r" b="b"/>
              <a:pathLst>
                <a:path w="893" h="579" extrusionOk="0">
                  <a:moveTo>
                    <a:pt x="230" y="1"/>
                  </a:moveTo>
                  <a:cubicBezTo>
                    <a:pt x="193" y="1"/>
                    <a:pt x="157" y="19"/>
                    <a:pt x="128" y="69"/>
                  </a:cubicBezTo>
                  <a:cubicBezTo>
                    <a:pt x="0" y="314"/>
                    <a:pt x="442" y="579"/>
                    <a:pt x="442" y="579"/>
                  </a:cubicBezTo>
                  <a:cubicBezTo>
                    <a:pt x="442" y="579"/>
                    <a:pt x="893" y="314"/>
                    <a:pt x="755" y="69"/>
                  </a:cubicBezTo>
                  <a:cubicBezTo>
                    <a:pt x="729" y="19"/>
                    <a:pt x="694" y="1"/>
                    <a:pt x="658" y="1"/>
                  </a:cubicBezTo>
                  <a:cubicBezTo>
                    <a:pt x="557" y="1"/>
                    <a:pt x="442" y="137"/>
                    <a:pt x="442" y="137"/>
                  </a:cubicBezTo>
                  <a:cubicBezTo>
                    <a:pt x="442" y="137"/>
                    <a:pt x="331" y="1"/>
                    <a:pt x="2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6"/>
            <p:cNvSpPr/>
            <p:nvPr/>
          </p:nvSpPr>
          <p:spPr>
            <a:xfrm>
              <a:off x="1086587" y="1909524"/>
              <a:ext cx="147354" cy="95541"/>
            </a:xfrm>
            <a:custGeom>
              <a:avLst/>
              <a:gdLst/>
              <a:ahLst/>
              <a:cxnLst/>
              <a:rect l="l" t="t" r="r" b="b"/>
              <a:pathLst>
                <a:path w="893" h="579" extrusionOk="0">
                  <a:moveTo>
                    <a:pt x="230" y="1"/>
                  </a:moveTo>
                  <a:cubicBezTo>
                    <a:pt x="193" y="1"/>
                    <a:pt x="157" y="19"/>
                    <a:pt x="128" y="69"/>
                  </a:cubicBezTo>
                  <a:cubicBezTo>
                    <a:pt x="0" y="314"/>
                    <a:pt x="441" y="579"/>
                    <a:pt x="441" y="579"/>
                  </a:cubicBezTo>
                  <a:cubicBezTo>
                    <a:pt x="441" y="579"/>
                    <a:pt x="892" y="314"/>
                    <a:pt x="755" y="69"/>
                  </a:cubicBezTo>
                  <a:cubicBezTo>
                    <a:pt x="729" y="19"/>
                    <a:pt x="694" y="1"/>
                    <a:pt x="657" y="1"/>
                  </a:cubicBezTo>
                  <a:cubicBezTo>
                    <a:pt x="557" y="1"/>
                    <a:pt x="441" y="137"/>
                    <a:pt x="441" y="137"/>
                  </a:cubicBezTo>
                  <a:cubicBezTo>
                    <a:pt x="441" y="137"/>
                    <a:pt x="331" y="1"/>
                    <a:pt x="2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6"/>
            <p:cNvSpPr/>
            <p:nvPr/>
          </p:nvSpPr>
          <p:spPr>
            <a:xfrm>
              <a:off x="936264" y="1909524"/>
              <a:ext cx="147189" cy="95541"/>
            </a:xfrm>
            <a:custGeom>
              <a:avLst/>
              <a:gdLst/>
              <a:ahLst/>
              <a:cxnLst/>
              <a:rect l="l" t="t" r="r" b="b"/>
              <a:pathLst>
                <a:path w="892" h="579" extrusionOk="0">
                  <a:moveTo>
                    <a:pt x="225" y="1"/>
                  </a:moveTo>
                  <a:cubicBezTo>
                    <a:pt x="188" y="1"/>
                    <a:pt x="153" y="19"/>
                    <a:pt x="127" y="69"/>
                  </a:cubicBezTo>
                  <a:cubicBezTo>
                    <a:pt x="0" y="314"/>
                    <a:pt x="441" y="579"/>
                    <a:pt x="441" y="579"/>
                  </a:cubicBezTo>
                  <a:cubicBezTo>
                    <a:pt x="441" y="579"/>
                    <a:pt x="892" y="314"/>
                    <a:pt x="754" y="69"/>
                  </a:cubicBezTo>
                  <a:cubicBezTo>
                    <a:pt x="728" y="19"/>
                    <a:pt x="693" y="1"/>
                    <a:pt x="657" y="1"/>
                  </a:cubicBezTo>
                  <a:cubicBezTo>
                    <a:pt x="556" y="1"/>
                    <a:pt x="441" y="137"/>
                    <a:pt x="441" y="137"/>
                  </a:cubicBezTo>
                  <a:cubicBezTo>
                    <a:pt x="441" y="137"/>
                    <a:pt x="325" y="1"/>
                    <a:pt x="22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6"/>
            <p:cNvSpPr/>
            <p:nvPr/>
          </p:nvSpPr>
          <p:spPr>
            <a:xfrm>
              <a:off x="808381" y="2102585"/>
              <a:ext cx="115012" cy="88445"/>
            </a:xfrm>
            <a:custGeom>
              <a:avLst/>
              <a:gdLst/>
              <a:ahLst/>
              <a:cxnLst/>
              <a:rect l="l" t="t" r="r" b="b"/>
              <a:pathLst>
                <a:path w="697" h="536" extrusionOk="0">
                  <a:moveTo>
                    <a:pt x="492" y="1"/>
                  </a:moveTo>
                  <a:cubicBezTo>
                    <a:pt x="392" y="1"/>
                    <a:pt x="275" y="134"/>
                    <a:pt x="275" y="134"/>
                  </a:cubicBezTo>
                  <a:cubicBezTo>
                    <a:pt x="275" y="134"/>
                    <a:pt x="164" y="3"/>
                    <a:pt x="64" y="3"/>
                  </a:cubicBezTo>
                  <a:cubicBezTo>
                    <a:pt x="42" y="3"/>
                    <a:pt x="20" y="9"/>
                    <a:pt x="1" y="25"/>
                  </a:cubicBezTo>
                  <a:cubicBezTo>
                    <a:pt x="89" y="202"/>
                    <a:pt x="207" y="378"/>
                    <a:pt x="344" y="535"/>
                  </a:cubicBezTo>
                  <a:cubicBezTo>
                    <a:pt x="462" y="447"/>
                    <a:pt x="697" y="251"/>
                    <a:pt x="589" y="65"/>
                  </a:cubicBezTo>
                  <a:cubicBezTo>
                    <a:pt x="563" y="18"/>
                    <a:pt x="529" y="1"/>
                    <a:pt x="4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6"/>
            <p:cNvSpPr/>
            <p:nvPr/>
          </p:nvSpPr>
          <p:spPr>
            <a:xfrm>
              <a:off x="1248297" y="2102585"/>
              <a:ext cx="122932" cy="93231"/>
            </a:xfrm>
            <a:custGeom>
              <a:avLst/>
              <a:gdLst/>
              <a:ahLst/>
              <a:cxnLst/>
              <a:rect l="l" t="t" r="r" b="b"/>
              <a:pathLst>
                <a:path w="745" h="565" extrusionOk="0">
                  <a:moveTo>
                    <a:pt x="208" y="1"/>
                  </a:moveTo>
                  <a:cubicBezTo>
                    <a:pt x="172" y="1"/>
                    <a:pt x="137" y="18"/>
                    <a:pt x="108" y="65"/>
                  </a:cubicBezTo>
                  <a:cubicBezTo>
                    <a:pt x="0" y="271"/>
                    <a:pt x="314" y="506"/>
                    <a:pt x="402" y="565"/>
                  </a:cubicBezTo>
                  <a:cubicBezTo>
                    <a:pt x="529" y="408"/>
                    <a:pt x="647" y="241"/>
                    <a:pt x="745" y="75"/>
                  </a:cubicBezTo>
                  <a:lnTo>
                    <a:pt x="735" y="65"/>
                  </a:lnTo>
                  <a:cubicBezTo>
                    <a:pt x="709" y="18"/>
                    <a:pt x="675" y="1"/>
                    <a:pt x="639" y="1"/>
                  </a:cubicBezTo>
                  <a:cubicBezTo>
                    <a:pt x="538" y="1"/>
                    <a:pt x="422" y="134"/>
                    <a:pt x="422" y="134"/>
                  </a:cubicBezTo>
                  <a:cubicBezTo>
                    <a:pt x="422" y="134"/>
                    <a:pt x="310" y="1"/>
                    <a:pt x="2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6"/>
            <p:cNvSpPr/>
            <p:nvPr/>
          </p:nvSpPr>
          <p:spPr>
            <a:xfrm>
              <a:off x="1086587" y="2102585"/>
              <a:ext cx="147354" cy="94881"/>
            </a:xfrm>
            <a:custGeom>
              <a:avLst/>
              <a:gdLst/>
              <a:ahLst/>
              <a:cxnLst/>
              <a:rect l="l" t="t" r="r" b="b"/>
              <a:pathLst>
                <a:path w="893" h="575" extrusionOk="0">
                  <a:moveTo>
                    <a:pt x="228" y="1"/>
                  </a:moveTo>
                  <a:cubicBezTo>
                    <a:pt x="192" y="1"/>
                    <a:pt x="156" y="18"/>
                    <a:pt x="128" y="65"/>
                  </a:cubicBezTo>
                  <a:cubicBezTo>
                    <a:pt x="0" y="310"/>
                    <a:pt x="441" y="574"/>
                    <a:pt x="441" y="574"/>
                  </a:cubicBezTo>
                  <a:cubicBezTo>
                    <a:pt x="441" y="574"/>
                    <a:pt x="892" y="310"/>
                    <a:pt x="755" y="65"/>
                  </a:cubicBezTo>
                  <a:cubicBezTo>
                    <a:pt x="729" y="18"/>
                    <a:pt x="695" y="1"/>
                    <a:pt x="659" y="1"/>
                  </a:cubicBezTo>
                  <a:cubicBezTo>
                    <a:pt x="558" y="1"/>
                    <a:pt x="441" y="134"/>
                    <a:pt x="441" y="134"/>
                  </a:cubicBezTo>
                  <a:cubicBezTo>
                    <a:pt x="441" y="134"/>
                    <a:pt x="330" y="1"/>
                    <a:pt x="2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6"/>
            <p:cNvSpPr/>
            <p:nvPr/>
          </p:nvSpPr>
          <p:spPr>
            <a:xfrm>
              <a:off x="936264" y="2102585"/>
              <a:ext cx="147189" cy="94881"/>
            </a:xfrm>
            <a:custGeom>
              <a:avLst/>
              <a:gdLst/>
              <a:ahLst/>
              <a:cxnLst/>
              <a:rect l="l" t="t" r="r" b="b"/>
              <a:pathLst>
                <a:path w="892" h="575" extrusionOk="0">
                  <a:moveTo>
                    <a:pt x="223" y="1"/>
                  </a:moveTo>
                  <a:cubicBezTo>
                    <a:pt x="187" y="1"/>
                    <a:pt x="153" y="18"/>
                    <a:pt x="127" y="65"/>
                  </a:cubicBezTo>
                  <a:cubicBezTo>
                    <a:pt x="0" y="310"/>
                    <a:pt x="441" y="574"/>
                    <a:pt x="441" y="574"/>
                  </a:cubicBezTo>
                  <a:cubicBezTo>
                    <a:pt x="441" y="574"/>
                    <a:pt x="892" y="310"/>
                    <a:pt x="754" y="65"/>
                  </a:cubicBezTo>
                  <a:cubicBezTo>
                    <a:pt x="728" y="18"/>
                    <a:pt x="694" y="1"/>
                    <a:pt x="658" y="1"/>
                  </a:cubicBezTo>
                  <a:cubicBezTo>
                    <a:pt x="557" y="1"/>
                    <a:pt x="441" y="134"/>
                    <a:pt x="441" y="134"/>
                  </a:cubicBezTo>
                  <a:cubicBezTo>
                    <a:pt x="441" y="134"/>
                    <a:pt x="324" y="1"/>
                    <a:pt x="2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6"/>
            <p:cNvSpPr/>
            <p:nvPr/>
          </p:nvSpPr>
          <p:spPr>
            <a:xfrm>
              <a:off x="780990" y="2017770"/>
              <a:ext cx="622583" cy="47028"/>
            </a:xfrm>
            <a:custGeom>
              <a:avLst/>
              <a:gdLst/>
              <a:ahLst/>
              <a:cxnLst/>
              <a:rect l="l" t="t" r="r" b="b"/>
              <a:pathLst>
                <a:path w="3773" h="285" extrusionOk="0">
                  <a:moveTo>
                    <a:pt x="3773" y="1"/>
                  </a:moveTo>
                  <a:lnTo>
                    <a:pt x="3773" y="1"/>
                  </a:lnTo>
                  <a:cubicBezTo>
                    <a:pt x="3254" y="89"/>
                    <a:pt x="2587" y="167"/>
                    <a:pt x="1950" y="167"/>
                  </a:cubicBezTo>
                  <a:cubicBezTo>
                    <a:pt x="1235" y="167"/>
                    <a:pt x="510" y="108"/>
                    <a:pt x="0" y="50"/>
                  </a:cubicBezTo>
                  <a:lnTo>
                    <a:pt x="0" y="50"/>
                  </a:lnTo>
                  <a:cubicBezTo>
                    <a:pt x="0" y="89"/>
                    <a:pt x="10" y="128"/>
                    <a:pt x="20" y="167"/>
                  </a:cubicBezTo>
                  <a:cubicBezTo>
                    <a:pt x="539" y="226"/>
                    <a:pt x="1245" y="285"/>
                    <a:pt x="1950" y="285"/>
                  </a:cubicBezTo>
                  <a:cubicBezTo>
                    <a:pt x="2577" y="285"/>
                    <a:pt x="3234" y="206"/>
                    <a:pt x="3753" y="128"/>
                  </a:cubicBezTo>
                  <a:cubicBezTo>
                    <a:pt x="3763" y="89"/>
                    <a:pt x="3773" y="40"/>
                    <a:pt x="377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6"/>
            <p:cNvSpPr/>
            <p:nvPr/>
          </p:nvSpPr>
          <p:spPr>
            <a:xfrm>
              <a:off x="897322" y="2226342"/>
              <a:ext cx="389919" cy="29372"/>
            </a:xfrm>
            <a:custGeom>
              <a:avLst/>
              <a:gdLst/>
              <a:ahLst/>
              <a:cxnLst/>
              <a:rect l="l" t="t" r="r" b="b"/>
              <a:pathLst>
                <a:path w="2363" h="178" extrusionOk="0">
                  <a:moveTo>
                    <a:pt x="2362" y="1"/>
                  </a:moveTo>
                  <a:lnTo>
                    <a:pt x="2362" y="1"/>
                  </a:lnTo>
                  <a:cubicBezTo>
                    <a:pt x="2009" y="40"/>
                    <a:pt x="1617" y="59"/>
                    <a:pt x="1245" y="59"/>
                  </a:cubicBezTo>
                  <a:cubicBezTo>
                    <a:pt x="814" y="59"/>
                    <a:pt x="383" y="40"/>
                    <a:pt x="1" y="11"/>
                  </a:cubicBezTo>
                  <a:lnTo>
                    <a:pt x="1" y="11"/>
                  </a:lnTo>
                  <a:cubicBezTo>
                    <a:pt x="40" y="59"/>
                    <a:pt x="79" y="99"/>
                    <a:pt x="119" y="138"/>
                  </a:cubicBezTo>
                  <a:cubicBezTo>
                    <a:pt x="471" y="157"/>
                    <a:pt x="853" y="177"/>
                    <a:pt x="1245" y="177"/>
                  </a:cubicBezTo>
                  <a:cubicBezTo>
                    <a:pt x="1578" y="177"/>
                    <a:pt x="1922" y="157"/>
                    <a:pt x="2245" y="128"/>
                  </a:cubicBezTo>
                  <a:cubicBezTo>
                    <a:pt x="2284" y="89"/>
                    <a:pt x="2323" y="40"/>
                    <a:pt x="23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6"/>
            <p:cNvSpPr/>
            <p:nvPr/>
          </p:nvSpPr>
          <p:spPr>
            <a:xfrm>
              <a:off x="968606" y="2302412"/>
              <a:ext cx="245865" cy="22771"/>
            </a:xfrm>
            <a:custGeom>
              <a:avLst/>
              <a:gdLst/>
              <a:ahLst/>
              <a:cxnLst/>
              <a:rect l="l" t="t" r="r" b="b"/>
              <a:pathLst>
                <a:path w="1490" h="138" extrusionOk="0">
                  <a:moveTo>
                    <a:pt x="0" y="1"/>
                  </a:moveTo>
                  <a:cubicBezTo>
                    <a:pt x="39" y="40"/>
                    <a:pt x="88" y="79"/>
                    <a:pt x="127" y="118"/>
                  </a:cubicBezTo>
                  <a:cubicBezTo>
                    <a:pt x="343" y="128"/>
                    <a:pt x="578" y="138"/>
                    <a:pt x="813" y="138"/>
                  </a:cubicBezTo>
                  <a:cubicBezTo>
                    <a:pt x="1000" y="138"/>
                    <a:pt x="1185" y="128"/>
                    <a:pt x="1372" y="118"/>
                  </a:cubicBezTo>
                  <a:lnTo>
                    <a:pt x="1490" y="1"/>
                  </a:lnTo>
                  <a:lnTo>
                    <a:pt x="1490" y="1"/>
                  </a:lnTo>
                  <a:cubicBezTo>
                    <a:pt x="1264" y="10"/>
                    <a:pt x="1039" y="20"/>
                    <a:pt x="813" y="20"/>
                  </a:cubicBezTo>
                  <a:cubicBezTo>
                    <a:pt x="539" y="20"/>
                    <a:pt x="264" y="10"/>
                    <a:pt x="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6"/>
            <p:cNvSpPr/>
            <p:nvPr/>
          </p:nvSpPr>
          <p:spPr>
            <a:xfrm>
              <a:off x="1084937" y="-76200"/>
              <a:ext cx="11386" cy="1571885"/>
            </a:xfrm>
            <a:custGeom>
              <a:avLst/>
              <a:gdLst/>
              <a:ahLst/>
              <a:cxnLst/>
              <a:rect l="l" t="t" r="r" b="b"/>
              <a:pathLst>
                <a:path w="69" h="9526" extrusionOk="0">
                  <a:moveTo>
                    <a:pt x="1" y="1"/>
                  </a:moveTo>
                  <a:lnTo>
                    <a:pt x="1" y="9496"/>
                  </a:lnTo>
                  <a:cubicBezTo>
                    <a:pt x="1" y="9516"/>
                    <a:pt x="20" y="9525"/>
                    <a:pt x="40" y="9525"/>
                  </a:cubicBezTo>
                  <a:cubicBezTo>
                    <a:pt x="59" y="9525"/>
                    <a:pt x="69" y="9516"/>
                    <a:pt x="69" y="949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6"/>
            <p:cNvSpPr/>
            <p:nvPr/>
          </p:nvSpPr>
          <p:spPr>
            <a:xfrm>
              <a:off x="1878798" y="2184265"/>
              <a:ext cx="642219" cy="663175"/>
            </a:xfrm>
            <a:custGeom>
              <a:avLst/>
              <a:gdLst/>
              <a:ahLst/>
              <a:cxnLst/>
              <a:rect l="l" t="t" r="r" b="b"/>
              <a:pathLst>
                <a:path w="3892" h="4019" extrusionOk="0">
                  <a:moveTo>
                    <a:pt x="1863" y="1"/>
                  </a:moveTo>
                  <a:cubicBezTo>
                    <a:pt x="1265" y="31"/>
                    <a:pt x="726" y="334"/>
                    <a:pt x="393" y="795"/>
                  </a:cubicBezTo>
                  <a:cubicBezTo>
                    <a:pt x="383" y="804"/>
                    <a:pt x="383" y="804"/>
                    <a:pt x="383" y="815"/>
                  </a:cubicBezTo>
                  <a:cubicBezTo>
                    <a:pt x="364" y="834"/>
                    <a:pt x="344" y="863"/>
                    <a:pt x="324" y="893"/>
                  </a:cubicBezTo>
                  <a:lnTo>
                    <a:pt x="236" y="1040"/>
                  </a:lnTo>
                  <a:cubicBezTo>
                    <a:pt x="216" y="1069"/>
                    <a:pt x="197" y="1109"/>
                    <a:pt x="187" y="1148"/>
                  </a:cubicBezTo>
                  <a:cubicBezTo>
                    <a:pt x="158" y="1207"/>
                    <a:pt x="128" y="1265"/>
                    <a:pt x="109" y="1334"/>
                  </a:cubicBezTo>
                  <a:cubicBezTo>
                    <a:pt x="89" y="1392"/>
                    <a:pt x="70" y="1451"/>
                    <a:pt x="60" y="1510"/>
                  </a:cubicBezTo>
                  <a:cubicBezTo>
                    <a:pt x="31" y="1618"/>
                    <a:pt x="11" y="1726"/>
                    <a:pt x="1" y="1843"/>
                  </a:cubicBezTo>
                  <a:lnTo>
                    <a:pt x="1" y="2010"/>
                  </a:lnTo>
                  <a:lnTo>
                    <a:pt x="1" y="2069"/>
                  </a:lnTo>
                  <a:cubicBezTo>
                    <a:pt x="1" y="2117"/>
                    <a:pt x="1" y="2176"/>
                    <a:pt x="11" y="2226"/>
                  </a:cubicBezTo>
                  <a:lnTo>
                    <a:pt x="11" y="2235"/>
                  </a:lnTo>
                  <a:cubicBezTo>
                    <a:pt x="20" y="2304"/>
                    <a:pt x="31" y="2382"/>
                    <a:pt x="40" y="2451"/>
                  </a:cubicBezTo>
                  <a:cubicBezTo>
                    <a:pt x="50" y="2470"/>
                    <a:pt x="50" y="2490"/>
                    <a:pt x="60" y="2509"/>
                  </a:cubicBezTo>
                  <a:cubicBezTo>
                    <a:pt x="99" y="2657"/>
                    <a:pt x="148" y="2794"/>
                    <a:pt x="216" y="2931"/>
                  </a:cubicBezTo>
                  <a:cubicBezTo>
                    <a:pt x="255" y="3010"/>
                    <a:pt x="295" y="3078"/>
                    <a:pt x="344" y="3147"/>
                  </a:cubicBezTo>
                  <a:cubicBezTo>
                    <a:pt x="344" y="3156"/>
                    <a:pt x="353" y="3166"/>
                    <a:pt x="364" y="3176"/>
                  </a:cubicBezTo>
                  <a:cubicBezTo>
                    <a:pt x="716" y="3685"/>
                    <a:pt x="1285" y="4019"/>
                    <a:pt x="1941" y="4019"/>
                  </a:cubicBezTo>
                  <a:cubicBezTo>
                    <a:pt x="2598" y="4019"/>
                    <a:pt x="3186" y="3676"/>
                    <a:pt x="3528" y="3166"/>
                  </a:cubicBezTo>
                  <a:cubicBezTo>
                    <a:pt x="3558" y="3127"/>
                    <a:pt x="3578" y="3097"/>
                    <a:pt x="3597" y="3058"/>
                  </a:cubicBezTo>
                  <a:cubicBezTo>
                    <a:pt x="3724" y="2862"/>
                    <a:pt x="3813" y="2627"/>
                    <a:pt x="3852" y="2382"/>
                  </a:cubicBezTo>
                  <a:cubicBezTo>
                    <a:pt x="3862" y="2353"/>
                    <a:pt x="3862" y="2313"/>
                    <a:pt x="3872" y="2284"/>
                  </a:cubicBezTo>
                  <a:cubicBezTo>
                    <a:pt x="3872" y="2245"/>
                    <a:pt x="3881" y="2206"/>
                    <a:pt x="3881" y="2176"/>
                  </a:cubicBezTo>
                  <a:lnTo>
                    <a:pt x="3881" y="2128"/>
                  </a:lnTo>
                  <a:cubicBezTo>
                    <a:pt x="3891" y="2088"/>
                    <a:pt x="3891" y="2049"/>
                    <a:pt x="3891" y="2010"/>
                  </a:cubicBezTo>
                  <a:cubicBezTo>
                    <a:pt x="3891" y="1941"/>
                    <a:pt x="3881" y="1882"/>
                    <a:pt x="3881" y="1814"/>
                  </a:cubicBezTo>
                  <a:cubicBezTo>
                    <a:pt x="3872" y="1686"/>
                    <a:pt x="3842" y="1559"/>
                    <a:pt x="3813" y="1442"/>
                  </a:cubicBezTo>
                  <a:cubicBezTo>
                    <a:pt x="3793" y="1392"/>
                    <a:pt x="3783" y="1344"/>
                    <a:pt x="3764" y="1294"/>
                  </a:cubicBezTo>
                  <a:cubicBezTo>
                    <a:pt x="3754" y="1265"/>
                    <a:pt x="3735" y="1226"/>
                    <a:pt x="3724" y="1196"/>
                  </a:cubicBezTo>
                  <a:cubicBezTo>
                    <a:pt x="3705" y="1167"/>
                    <a:pt x="3695" y="1128"/>
                    <a:pt x="3676" y="1098"/>
                  </a:cubicBezTo>
                  <a:cubicBezTo>
                    <a:pt x="3646" y="1030"/>
                    <a:pt x="3607" y="961"/>
                    <a:pt x="3568" y="902"/>
                  </a:cubicBezTo>
                  <a:lnTo>
                    <a:pt x="3480" y="785"/>
                  </a:lnTo>
                  <a:cubicBezTo>
                    <a:pt x="3480" y="775"/>
                    <a:pt x="3470" y="756"/>
                    <a:pt x="3460" y="746"/>
                  </a:cubicBezTo>
                  <a:cubicBezTo>
                    <a:pt x="3097" y="295"/>
                    <a:pt x="2559" y="1"/>
                    <a:pt x="19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6"/>
            <p:cNvSpPr/>
            <p:nvPr/>
          </p:nvSpPr>
          <p:spPr>
            <a:xfrm>
              <a:off x="1888533" y="2601574"/>
              <a:ext cx="1815" cy="6600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" y="0"/>
                  </a:moveTo>
                  <a:cubicBezTo>
                    <a:pt x="11" y="10"/>
                    <a:pt x="11" y="30"/>
                    <a:pt x="11" y="39"/>
                  </a:cubicBezTo>
                  <a:cubicBezTo>
                    <a:pt x="11" y="30"/>
                    <a:pt x="11" y="10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6"/>
            <p:cNvSpPr/>
            <p:nvPr/>
          </p:nvSpPr>
          <p:spPr>
            <a:xfrm>
              <a:off x="1888533" y="2598274"/>
              <a:ext cx="165" cy="1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6"/>
            <p:cNvSpPr/>
            <p:nvPr/>
          </p:nvSpPr>
          <p:spPr>
            <a:xfrm>
              <a:off x="1891834" y="2611144"/>
              <a:ext cx="1815" cy="6765"/>
            </a:xfrm>
            <a:custGeom>
              <a:avLst/>
              <a:gdLst/>
              <a:ahLst/>
              <a:cxnLst/>
              <a:rect l="l" t="t" r="r" b="b"/>
              <a:pathLst>
                <a:path w="11" h="41" extrusionOk="0">
                  <a:moveTo>
                    <a:pt x="0" y="1"/>
                  </a:moveTo>
                  <a:cubicBezTo>
                    <a:pt x="10" y="20"/>
                    <a:pt x="10" y="31"/>
                    <a:pt x="10" y="40"/>
                  </a:cubicBezTo>
                  <a:cubicBezTo>
                    <a:pt x="10" y="31"/>
                    <a:pt x="10" y="2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6"/>
            <p:cNvSpPr/>
            <p:nvPr/>
          </p:nvSpPr>
          <p:spPr>
            <a:xfrm>
              <a:off x="1894969" y="2622530"/>
              <a:ext cx="1815" cy="4950"/>
            </a:xfrm>
            <a:custGeom>
              <a:avLst/>
              <a:gdLst/>
              <a:ahLst/>
              <a:cxnLst/>
              <a:rect l="l" t="t" r="r" b="b"/>
              <a:pathLst>
                <a:path w="11" h="30" extrusionOk="0">
                  <a:moveTo>
                    <a:pt x="1" y="1"/>
                  </a:moveTo>
                  <a:cubicBezTo>
                    <a:pt x="1" y="10"/>
                    <a:pt x="11" y="20"/>
                    <a:pt x="11" y="30"/>
                  </a:cubicBezTo>
                  <a:cubicBezTo>
                    <a:pt x="11" y="2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6"/>
            <p:cNvSpPr/>
            <p:nvPr/>
          </p:nvSpPr>
          <p:spPr>
            <a:xfrm>
              <a:off x="1898269" y="2632266"/>
              <a:ext cx="1815" cy="4950"/>
            </a:xfrm>
            <a:custGeom>
              <a:avLst/>
              <a:gdLst/>
              <a:ahLst/>
              <a:cxnLst/>
              <a:rect l="l" t="t" r="r" b="b"/>
              <a:pathLst>
                <a:path w="11" h="30" extrusionOk="0">
                  <a:moveTo>
                    <a:pt x="0" y="1"/>
                  </a:moveTo>
                  <a:cubicBezTo>
                    <a:pt x="10" y="10"/>
                    <a:pt x="10" y="20"/>
                    <a:pt x="10" y="30"/>
                  </a:cubicBezTo>
                  <a:cubicBezTo>
                    <a:pt x="10" y="20"/>
                    <a:pt x="10" y="1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6"/>
            <p:cNvSpPr/>
            <p:nvPr/>
          </p:nvSpPr>
          <p:spPr>
            <a:xfrm>
              <a:off x="1901404" y="2640351"/>
              <a:ext cx="3465" cy="6600"/>
            </a:xfrm>
            <a:custGeom>
              <a:avLst/>
              <a:gdLst/>
              <a:ahLst/>
              <a:cxnLst/>
              <a:rect l="l" t="t" r="r" b="b"/>
              <a:pathLst>
                <a:path w="21" h="40" extrusionOk="0">
                  <a:moveTo>
                    <a:pt x="1" y="0"/>
                  </a:moveTo>
                  <a:cubicBezTo>
                    <a:pt x="11" y="10"/>
                    <a:pt x="11" y="30"/>
                    <a:pt x="21" y="39"/>
                  </a:cubicBezTo>
                  <a:cubicBezTo>
                    <a:pt x="11" y="30"/>
                    <a:pt x="11" y="10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6"/>
            <p:cNvSpPr/>
            <p:nvPr/>
          </p:nvSpPr>
          <p:spPr>
            <a:xfrm>
              <a:off x="1906354" y="2650087"/>
              <a:ext cx="1815" cy="6600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" y="0"/>
                  </a:moveTo>
                  <a:cubicBezTo>
                    <a:pt x="1" y="10"/>
                    <a:pt x="10" y="30"/>
                    <a:pt x="10" y="39"/>
                  </a:cubicBezTo>
                  <a:cubicBezTo>
                    <a:pt x="10" y="3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6"/>
            <p:cNvSpPr/>
            <p:nvPr/>
          </p:nvSpPr>
          <p:spPr>
            <a:xfrm>
              <a:off x="1909655" y="2659657"/>
              <a:ext cx="4950" cy="8416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0" y="1"/>
                  </a:moveTo>
                  <a:cubicBezTo>
                    <a:pt x="10" y="11"/>
                    <a:pt x="20" y="31"/>
                    <a:pt x="29" y="50"/>
                  </a:cubicBezTo>
                  <a:cubicBezTo>
                    <a:pt x="20" y="31"/>
                    <a:pt x="10" y="11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6"/>
            <p:cNvSpPr/>
            <p:nvPr/>
          </p:nvSpPr>
          <p:spPr>
            <a:xfrm>
              <a:off x="1878798" y="2404222"/>
              <a:ext cx="519286" cy="161875"/>
            </a:xfrm>
            <a:custGeom>
              <a:avLst/>
              <a:gdLst/>
              <a:ahLst/>
              <a:cxnLst/>
              <a:rect l="l" t="t" r="r" b="b"/>
              <a:pathLst>
                <a:path w="3147" h="981" extrusionOk="0">
                  <a:moveTo>
                    <a:pt x="109" y="1"/>
                  </a:moveTo>
                  <a:cubicBezTo>
                    <a:pt x="89" y="59"/>
                    <a:pt x="70" y="118"/>
                    <a:pt x="60" y="177"/>
                  </a:cubicBezTo>
                  <a:cubicBezTo>
                    <a:pt x="31" y="285"/>
                    <a:pt x="11" y="393"/>
                    <a:pt x="1" y="510"/>
                  </a:cubicBezTo>
                  <a:cubicBezTo>
                    <a:pt x="442" y="745"/>
                    <a:pt x="1089" y="980"/>
                    <a:pt x="1961" y="980"/>
                  </a:cubicBezTo>
                  <a:cubicBezTo>
                    <a:pt x="2422" y="980"/>
                    <a:pt x="2813" y="922"/>
                    <a:pt x="3136" y="814"/>
                  </a:cubicBezTo>
                  <a:cubicBezTo>
                    <a:pt x="3147" y="647"/>
                    <a:pt x="3136" y="481"/>
                    <a:pt x="3107" y="305"/>
                  </a:cubicBezTo>
                  <a:cubicBezTo>
                    <a:pt x="2813" y="412"/>
                    <a:pt x="2431" y="491"/>
                    <a:pt x="1961" y="491"/>
                  </a:cubicBezTo>
                  <a:cubicBezTo>
                    <a:pt x="1089" y="491"/>
                    <a:pt x="471" y="226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6"/>
            <p:cNvSpPr/>
            <p:nvPr/>
          </p:nvSpPr>
          <p:spPr>
            <a:xfrm>
              <a:off x="2391482" y="2397787"/>
              <a:ext cx="127883" cy="140919"/>
            </a:xfrm>
            <a:custGeom>
              <a:avLst/>
              <a:gdLst/>
              <a:ahLst/>
              <a:cxnLst/>
              <a:rect l="l" t="t" r="r" b="b"/>
              <a:pathLst>
                <a:path w="775" h="854" extrusionOk="0">
                  <a:moveTo>
                    <a:pt x="657" y="0"/>
                  </a:moveTo>
                  <a:cubicBezTo>
                    <a:pt x="598" y="50"/>
                    <a:pt x="530" y="89"/>
                    <a:pt x="461" y="138"/>
                  </a:cubicBezTo>
                  <a:cubicBezTo>
                    <a:pt x="334" y="207"/>
                    <a:pt x="186" y="285"/>
                    <a:pt x="0" y="344"/>
                  </a:cubicBezTo>
                  <a:cubicBezTo>
                    <a:pt x="29" y="520"/>
                    <a:pt x="40" y="686"/>
                    <a:pt x="29" y="853"/>
                  </a:cubicBezTo>
                  <a:cubicBezTo>
                    <a:pt x="334" y="765"/>
                    <a:pt x="578" y="647"/>
                    <a:pt x="774" y="520"/>
                  </a:cubicBezTo>
                  <a:cubicBezTo>
                    <a:pt x="765" y="392"/>
                    <a:pt x="735" y="265"/>
                    <a:pt x="706" y="148"/>
                  </a:cubicBezTo>
                  <a:cubicBezTo>
                    <a:pt x="686" y="98"/>
                    <a:pt x="676" y="50"/>
                    <a:pt x="65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6"/>
            <p:cNvSpPr/>
            <p:nvPr/>
          </p:nvSpPr>
          <p:spPr>
            <a:xfrm>
              <a:off x="1885233" y="2588538"/>
              <a:ext cx="478859" cy="178046"/>
            </a:xfrm>
            <a:custGeom>
              <a:avLst/>
              <a:gdLst/>
              <a:ahLst/>
              <a:cxnLst/>
              <a:rect l="l" t="t" r="r" b="b"/>
              <a:pathLst>
                <a:path w="2902" h="1079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20"/>
                    <a:pt x="11" y="40"/>
                    <a:pt x="21" y="59"/>
                  </a:cubicBezTo>
                  <a:cubicBezTo>
                    <a:pt x="99" y="344"/>
                    <a:pt x="246" y="579"/>
                    <a:pt x="432" y="765"/>
                  </a:cubicBezTo>
                  <a:cubicBezTo>
                    <a:pt x="815" y="922"/>
                    <a:pt x="1305" y="1079"/>
                    <a:pt x="1912" y="1079"/>
                  </a:cubicBezTo>
                  <a:cubicBezTo>
                    <a:pt x="2059" y="1079"/>
                    <a:pt x="2196" y="1069"/>
                    <a:pt x="2333" y="1059"/>
                  </a:cubicBezTo>
                  <a:cubicBezTo>
                    <a:pt x="2568" y="902"/>
                    <a:pt x="2764" y="687"/>
                    <a:pt x="2901" y="422"/>
                  </a:cubicBezTo>
                  <a:lnTo>
                    <a:pt x="2901" y="422"/>
                  </a:lnTo>
                  <a:cubicBezTo>
                    <a:pt x="2637" y="510"/>
                    <a:pt x="2304" y="579"/>
                    <a:pt x="1912" y="579"/>
                  </a:cubicBezTo>
                  <a:cubicBezTo>
                    <a:pt x="981" y="579"/>
                    <a:pt x="364" y="236"/>
                    <a:pt x="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6"/>
            <p:cNvSpPr/>
            <p:nvPr/>
          </p:nvSpPr>
          <p:spPr>
            <a:xfrm>
              <a:off x="1888533" y="2598274"/>
              <a:ext cx="68149" cy="116497"/>
            </a:xfrm>
            <a:custGeom>
              <a:avLst/>
              <a:gdLst/>
              <a:ahLst/>
              <a:cxnLst/>
              <a:rect l="l" t="t" r="r" b="b"/>
              <a:pathLst>
                <a:path w="413" h="706" extrusionOk="0">
                  <a:moveTo>
                    <a:pt x="1" y="0"/>
                  </a:moveTo>
                  <a:lnTo>
                    <a:pt x="1" y="20"/>
                  </a:lnTo>
                  <a:cubicBezTo>
                    <a:pt x="11" y="30"/>
                    <a:pt x="11" y="50"/>
                    <a:pt x="11" y="59"/>
                  </a:cubicBezTo>
                  <a:cubicBezTo>
                    <a:pt x="20" y="69"/>
                    <a:pt x="20" y="79"/>
                    <a:pt x="20" y="79"/>
                  </a:cubicBezTo>
                  <a:cubicBezTo>
                    <a:pt x="30" y="98"/>
                    <a:pt x="30" y="109"/>
                    <a:pt x="30" y="118"/>
                  </a:cubicBezTo>
                  <a:cubicBezTo>
                    <a:pt x="40" y="128"/>
                    <a:pt x="40" y="138"/>
                    <a:pt x="40" y="148"/>
                  </a:cubicBezTo>
                  <a:cubicBezTo>
                    <a:pt x="40" y="157"/>
                    <a:pt x="50" y="167"/>
                    <a:pt x="50" y="177"/>
                  </a:cubicBezTo>
                  <a:cubicBezTo>
                    <a:pt x="59" y="187"/>
                    <a:pt x="59" y="196"/>
                    <a:pt x="59" y="207"/>
                  </a:cubicBezTo>
                  <a:cubicBezTo>
                    <a:pt x="69" y="216"/>
                    <a:pt x="69" y="226"/>
                    <a:pt x="69" y="236"/>
                  </a:cubicBezTo>
                  <a:cubicBezTo>
                    <a:pt x="79" y="246"/>
                    <a:pt x="79" y="255"/>
                    <a:pt x="79" y="255"/>
                  </a:cubicBezTo>
                  <a:cubicBezTo>
                    <a:pt x="89" y="265"/>
                    <a:pt x="89" y="285"/>
                    <a:pt x="99" y="294"/>
                  </a:cubicBezTo>
                  <a:cubicBezTo>
                    <a:pt x="99" y="305"/>
                    <a:pt x="99" y="305"/>
                    <a:pt x="109" y="314"/>
                  </a:cubicBezTo>
                  <a:cubicBezTo>
                    <a:pt x="109" y="324"/>
                    <a:pt x="118" y="344"/>
                    <a:pt x="118" y="353"/>
                  </a:cubicBezTo>
                  <a:cubicBezTo>
                    <a:pt x="128" y="353"/>
                    <a:pt x="128" y="363"/>
                    <a:pt x="128" y="373"/>
                  </a:cubicBezTo>
                  <a:cubicBezTo>
                    <a:pt x="138" y="383"/>
                    <a:pt x="148" y="403"/>
                    <a:pt x="157" y="422"/>
                  </a:cubicBezTo>
                  <a:cubicBezTo>
                    <a:pt x="196" y="501"/>
                    <a:pt x="236" y="569"/>
                    <a:pt x="285" y="638"/>
                  </a:cubicBezTo>
                  <a:cubicBezTo>
                    <a:pt x="285" y="647"/>
                    <a:pt x="294" y="657"/>
                    <a:pt x="305" y="667"/>
                  </a:cubicBezTo>
                  <a:cubicBezTo>
                    <a:pt x="334" y="677"/>
                    <a:pt x="373" y="697"/>
                    <a:pt x="412" y="706"/>
                  </a:cubicBezTo>
                  <a:cubicBezTo>
                    <a:pt x="226" y="520"/>
                    <a:pt x="79" y="285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6"/>
            <p:cNvSpPr/>
            <p:nvPr/>
          </p:nvSpPr>
          <p:spPr>
            <a:xfrm>
              <a:off x="2270200" y="2577317"/>
              <a:ext cx="244380" cy="185966"/>
            </a:xfrm>
            <a:custGeom>
              <a:avLst/>
              <a:gdLst/>
              <a:ahLst/>
              <a:cxnLst/>
              <a:rect l="l" t="t" r="r" b="b"/>
              <a:pathLst>
                <a:path w="1481" h="1127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1411" y="69"/>
                    <a:pt x="1313" y="138"/>
                    <a:pt x="1196" y="206"/>
                  </a:cubicBezTo>
                  <a:cubicBezTo>
                    <a:pt x="1039" y="294"/>
                    <a:pt x="833" y="402"/>
                    <a:pt x="568" y="490"/>
                  </a:cubicBezTo>
                  <a:cubicBezTo>
                    <a:pt x="431" y="755"/>
                    <a:pt x="235" y="970"/>
                    <a:pt x="0" y="1127"/>
                  </a:cubicBezTo>
                  <a:cubicBezTo>
                    <a:pt x="470" y="1068"/>
                    <a:pt x="862" y="922"/>
                    <a:pt x="1167" y="784"/>
                  </a:cubicBezTo>
                  <a:cubicBezTo>
                    <a:pt x="1186" y="745"/>
                    <a:pt x="1206" y="715"/>
                    <a:pt x="1225" y="676"/>
                  </a:cubicBezTo>
                  <a:cubicBezTo>
                    <a:pt x="1352" y="480"/>
                    <a:pt x="1441" y="245"/>
                    <a:pt x="148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6"/>
            <p:cNvSpPr/>
            <p:nvPr/>
          </p:nvSpPr>
          <p:spPr>
            <a:xfrm>
              <a:off x="2454516" y="2313632"/>
              <a:ext cx="5115" cy="8416"/>
            </a:xfrm>
            <a:custGeom>
              <a:avLst/>
              <a:gdLst/>
              <a:ahLst/>
              <a:cxnLst/>
              <a:rect l="l" t="t" r="r" b="b"/>
              <a:pathLst>
                <a:path w="31" h="51" extrusionOk="0">
                  <a:moveTo>
                    <a:pt x="0" y="1"/>
                  </a:moveTo>
                  <a:cubicBezTo>
                    <a:pt x="10" y="20"/>
                    <a:pt x="20" y="31"/>
                    <a:pt x="30" y="50"/>
                  </a:cubicBezTo>
                  <a:cubicBezTo>
                    <a:pt x="20" y="31"/>
                    <a:pt x="10" y="2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6"/>
            <p:cNvSpPr/>
            <p:nvPr/>
          </p:nvSpPr>
          <p:spPr>
            <a:xfrm>
              <a:off x="2462601" y="2325018"/>
              <a:ext cx="3465" cy="6600"/>
            </a:xfrm>
            <a:custGeom>
              <a:avLst/>
              <a:gdLst/>
              <a:ahLst/>
              <a:cxnLst/>
              <a:rect l="l" t="t" r="r" b="b"/>
              <a:pathLst>
                <a:path w="21" h="40" extrusionOk="0">
                  <a:moveTo>
                    <a:pt x="1" y="1"/>
                  </a:moveTo>
                  <a:cubicBezTo>
                    <a:pt x="10" y="10"/>
                    <a:pt x="10" y="30"/>
                    <a:pt x="20" y="40"/>
                  </a:cubicBezTo>
                  <a:cubicBezTo>
                    <a:pt x="10" y="3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6"/>
            <p:cNvSpPr/>
            <p:nvPr/>
          </p:nvSpPr>
          <p:spPr>
            <a:xfrm>
              <a:off x="2486858" y="2370395"/>
              <a:ext cx="4950" cy="8085"/>
            </a:xfrm>
            <a:custGeom>
              <a:avLst/>
              <a:gdLst/>
              <a:ahLst/>
              <a:cxnLst/>
              <a:rect l="l" t="t" r="r" b="b"/>
              <a:pathLst>
                <a:path w="30" h="49" extrusionOk="0">
                  <a:moveTo>
                    <a:pt x="0" y="0"/>
                  </a:moveTo>
                  <a:cubicBezTo>
                    <a:pt x="10" y="10"/>
                    <a:pt x="20" y="29"/>
                    <a:pt x="30" y="49"/>
                  </a:cubicBezTo>
                  <a:cubicBezTo>
                    <a:pt x="20" y="29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6"/>
            <p:cNvSpPr/>
            <p:nvPr/>
          </p:nvSpPr>
          <p:spPr>
            <a:xfrm>
              <a:off x="1938696" y="2706685"/>
              <a:ext cx="524072" cy="140754"/>
            </a:xfrm>
            <a:custGeom>
              <a:avLst/>
              <a:gdLst/>
              <a:ahLst/>
              <a:cxnLst/>
              <a:rect l="l" t="t" r="r" b="b"/>
              <a:pathLst>
                <a:path w="3176" h="853" extrusionOk="0">
                  <a:moveTo>
                    <a:pt x="3176" y="0"/>
                  </a:moveTo>
                  <a:cubicBezTo>
                    <a:pt x="2871" y="138"/>
                    <a:pt x="2479" y="284"/>
                    <a:pt x="2009" y="343"/>
                  </a:cubicBezTo>
                  <a:cubicBezTo>
                    <a:pt x="1902" y="402"/>
                    <a:pt x="1804" y="451"/>
                    <a:pt x="1686" y="490"/>
                  </a:cubicBezTo>
                  <a:cubicBezTo>
                    <a:pt x="1562" y="530"/>
                    <a:pt x="1428" y="550"/>
                    <a:pt x="1289" y="550"/>
                  </a:cubicBezTo>
                  <a:cubicBezTo>
                    <a:pt x="878" y="550"/>
                    <a:pt x="430" y="379"/>
                    <a:pt x="108" y="49"/>
                  </a:cubicBezTo>
                  <a:cubicBezTo>
                    <a:pt x="69" y="40"/>
                    <a:pt x="30" y="20"/>
                    <a:pt x="1" y="10"/>
                  </a:cubicBezTo>
                  <a:lnTo>
                    <a:pt x="1" y="10"/>
                  </a:lnTo>
                  <a:cubicBezTo>
                    <a:pt x="353" y="519"/>
                    <a:pt x="931" y="853"/>
                    <a:pt x="1578" y="853"/>
                  </a:cubicBezTo>
                  <a:cubicBezTo>
                    <a:pt x="2235" y="853"/>
                    <a:pt x="2823" y="510"/>
                    <a:pt x="3176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6"/>
            <p:cNvSpPr/>
            <p:nvPr/>
          </p:nvSpPr>
          <p:spPr>
            <a:xfrm>
              <a:off x="2363926" y="2483592"/>
              <a:ext cx="157090" cy="174746"/>
            </a:xfrm>
            <a:custGeom>
              <a:avLst/>
              <a:gdLst/>
              <a:ahLst/>
              <a:cxnLst/>
              <a:rect l="l" t="t" r="r" b="b"/>
              <a:pathLst>
                <a:path w="952" h="1059" extrusionOk="0">
                  <a:moveTo>
                    <a:pt x="941" y="0"/>
                  </a:moveTo>
                  <a:cubicBezTo>
                    <a:pt x="745" y="127"/>
                    <a:pt x="501" y="245"/>
                    <a:pt x="196" y="333"/>
                  </a:cubicBezTo>
                  <a:cubicBezTo>
                    <a:pt x="187" y="597"/>
                    <a:pt x="118" y="843"/>
                    <a:pt x="0" y="1058"/>
                  </a:cubicBezTo>
                  <a:cubicBezTo>
                    <a:pt x="265" y="970"/>
                    <a:pt x="471" y="862"/>
                    <a:pt x="628" y="774"/>
                  </a:cubicBezTo>
                  <a:cubicBezTo>
                    <a:pt x="745" y="706"/>
                    <a:pt x="843" y="637"/>
                    <a:pt x="912" y="568"/>
                  </a:cubicBezTo>
                  <a:lnTo>
                    <a:pt x="941" y="362"/>
                  </a:lnTo>
                  <a:cubicBezTo>
                    <a:pt x="941" y="303"/>
                    <a:pt x="951" y="255"/>
                    <a:pt x="951" y="196"/>
                  </a:cubicBezTo>
                  <a:cubicBezTo>
                    <a:pt x="951" y="127"/>
                    <a:pt x="941" y="68"/>
                    <a:pt x="941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6"/>
            <p:cNvSpPr/>
            <p:nvPr/>
          </p:nvSpPr>
          <p:spPr>
            <a:xfrm>
              <a:off x="2349405" y="2328813"/>
              <a:ext cx="135968" cy="71449"/>
            </a:xfrm>
            <a:custGeom>
              <a:avLst/>
              <a:gdLst/>
              <a:ahLst/>
              <a:cxnLst/>
              <a:rect l="l" t="t" r="r" b="b"/>
              <a:pathLst>
                <a:path w="824" h="433" extrusionOk="0">
                  <a:moveTo>
                    <a:pt x="591" y="1"/>
                  </a:moveTo>
                  <a:cubicBezTo>
                    <a:pt x="545" y="1"/>
                    <a:pt x="504" y="27"/>
                    <a:pt x="480" y="66"/>
                  </a:cubicBezTo>
                  <a:lnTo>
                    <a:pt x="461" y="76"/>
                  </a:lnTo>
                  <a:cubicBezTo>
                    <a:pt x="419" y="145"/>
                    <a:pt x="348" y="185"/>
                    <a:pt x="272" y="185"/>
                  </a:cubicBezTo>
                  <a:cubicBezTo>
                    <a:pt x="241" y="185"/>
                    <a:pt x="209" y="178"/>
                    <a:pt x="177" y="164"/>
                  </a:cubicBezTo>
                  <a:lnTo>
                    <a:pt x="157" y="164"/>
                  </a:lnTo>
                  <a:cubicBezTo>
                    <a:pt x="141" y="154"/>
                    <a:pt x="123" y="150"/>
                    <a:pt x="104" y="150"/>
                  </a:cubicBezTo>
                  <a:cubicBezTo>
                    <a:pt x="66" y="150"/>
                    <a:pt x="27" y="167"/>
                    <a:pt x="1" y="193"/>
                  </a:cubicBezTo>
                  <a:cubicBezTo>
                    <a:pt x="49" y="262"/>
                    <a:pt x="88" y="331"/>
                    <a:pt x="118" y="399"/>
                  </a:cubicBezTo>
                  <a:cubicBezTo>
                    <a:pt x="147" y="399"/>
                    <a:pt x="167" y="409"/>
                    <a:pt x="197" y="418"/>
                  </a:cubicBezTo>
                  <a:lnTo>
                    <a:pt x="216" y="418"/>
                  </a:lnTo>
                  <a:cubicBezTo>
                    <a:pt x="235" y="428"/>
                    <a:pt x="254" y="432"/>
                    <a:pt x="273" y="432"/>
                  </a:cubicBezTo>
                  <a:cubicBezTo>
                    <a:pt x="315" y="432"/>
                    <a:pt x="355" y="410"/>
                    <a:pt x="382" y="370"/>
                  </a:cubicBezTo>
                  <a:lnTo>
                    <a:pt x="393" y="360"/>
                  </a:lnTo>
                  <a:cubicBezTo>
                    <a:pt x="439" y="291"/>
                    <a:pt x="514" y="252"/>
                    <a:pt x="596" y="252"/>
                  </a:cubicBezTo>
                  <a:cubicBezTo>
                    <a:pt x="620" y="252"/>
                    <a:pt x="643" y="255"/>
                    <a:pt x="667" y="262"/>
                  </a:cubicBezTo>
                  <a:lnTo>
                    <a:pt x="676" y="272"/>
                  </a:lnTo>
                  <a:cubicBezTo>
                    <a:pt x="689" y="274"/>
                    <a:pt x="703" y="275"/>
                    <a:pt x="715" y="275"/>
                  </a:cubicBezTo>
                  <a:cubicBezTo>
                    <a:pt x="760" y="275"/>
                    <a:pt x="801" y="261"/>
                    <a:pt x="824" y="222"/>
                  </a:cubicBezTo>
                  <a:cubicBezTo>
                    <a:pt x="794" y="154"/>
                    <a:pt x="755" y="85"/>
                    <a:pt x="716" y="26"/>
                  </a:cubicBezTo>
                  <a:cubicBezTo>
                    <a:pt x="696" y="26"/>
                    <a:pt x="667" y="26"/>
                    <a:pt x="647" y="17"/>
                  </a:cubicBezTo>
                  <a:lnTo>
                    <a:pt x="628" y="7"/>
                  </a:lnTo>
                  <a:cubicBezTo>
                    <a:pt x="615" y="3"/>
                    <a:pt x="603" y="1"/>
                    <a:pt x="591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6"/>
            <p:cNvSpPr/>
            <p:nvPr/>
          </p:nvSpPr>
          <p:spPr>
            <a:xfrm>
              <a:off x="2378612" y="2381616"/>
              <a:ext cx="121282" cy="72934"/>
            </a:xfrm>
            <a:custGeom>
              <a:avLst/>
              <a:gdLst/>
              <a:ahLst/>
              <a:cxnLst/>
              <a:rect l="l" t="t" r="r" b="b"/>
              <a:pathLst>
                <a:path w="735" h="442" extrusionOk="0">
                  <a:moveTo>
                    <a:pt x="695" y="0"/>
                  </a:moveTo>
                  <a:cubicBezTo>
                    <a:pt x="656" y="34"/>
                    <a:pt x="602" y="54"/>
                    <a:pt x="548" y="54"/>
                  </a:cubicBezTo>
                  <a:cubicBezTo>
                    <a:pt x="522" y="54"/>
                    <a:pt x="496" y="49"/>
                    <a:pt x="470" y="40"/>
                  </a:cubicBezTo>
                  <a:lnTo>
                    <a:pt x="451" y="40"/>
                  </a:lnTo>
                  <a:cubicBezTo>
                    <a:pt x="436" y="35"/>
                    <a:pt x="420" y="32"/>
                    <a:pt x="406" y="32"/>
                  </a:cubicBezTo>
                  <a:cubicBezTo>
                    <a:pt x="364" y="32"/>
                    <a:pt x="326" y="52"/>
                    <a:pt x="303" y="89"/>
                  </a:cubicBezTo>
                  <a:lnTo>
                    <a:pt x="284" y="109"/>
                  </a:lnTo>
                  <a:cubicBezTo>
                    <a:pt x="242" y="178"/>
                    <a:pt x="170" y="213"/>
                    <a:pt x="93" y="213"/>
                  </a:cubicBezTo>
                  <a:cubicBezTo>
                    <a:pt x="63" y="213"/>
                    <a:pt x="31" y="208"/>
                    <a:pt x="0" y="196"/>
                  </a:cubicBezTo>
                  <a:lnTo>
                    <a:pt x="0" y="196"/>
                  </a:lnTo>
                  <a:cubicBezTo>
                    <a:pt x="29" y="275"/>
                    <a:pt x="59" y="363"/>
                    <a:pt x="78" y="442"/>
                  </a:cubicBezTo>
                  <a:cubicBezTo>
                    <a:pt x="264" y="383"/>
                    <a:pt x="412" y="305"/>
                    <a:pt x="539" y="236"/>
                  </a:cubicBezTo>
                  <a:cubicBezTo>
                    <a:pt x="608" y="187"/>
                    <a:pt x="676" y="148"/>
                    <a:pt x="735" y="98"/>
                  </a:cubicBezTo>
                  <a:cubicBezTo>
                    <a:pt x="725" y="69"/>
                    <a:pt x="706" y="30"/>
                    <a:pt x="695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6"/>
            <p:cNvSpPr/>
            <p:nvPr/>
          </p:nvSpPr>
          <p:spPr>
            <a:xfrm>
              <a:off x="1909655" y="2355710"/>
              <a:ext cx="469123" cy="89105"/>
            </a:xfrm>
            <a:custGeom>
              <a:avLst/>
              <a:gdLst/>
              <a:ahLst/>
              <a:cxnLst/>
              <a:rect l="l" t="t" r="r" b="b"/>
              <a:pathLst>
                <a:path w="2843" h="540" extrusionOk="0">
                  <a:moveTo>
                    <a:pt x="49" y="1"/>
                  </a:moveTo>
                  <a:cubicBezTo>
                    <a:pt x="29" y="30"/>
                    <a:pt x="10" y="70"/>
                    <a:pt x="0" y="109"/>
                  </a:cubicBezTo>
                  <a:cubicBezTo>
                    <a:pt x="46" y="169"/>
                    <a:pt x="120" y="207"/>
                    <a:pt x="197" y="207"/>
                  </a:cubicBezTo>
                  <a:cubicBezTo>
                    <a:pt x="219" y="207"/>
                    <a:pt x="242" y="203"/>
                    <a:pt x="264" y="197"/>
                  </a:cubicBezTo>
                  <a:cubicBezTo>
                    <a:pt x="279" y="192"/>
                    <a:pt x="295" y="189"/>
                    <a:pt x="310" y="189"/>
                  </a:cubicBezTo>
                  <a:cubicBezTo>
                    <a:pt x="355" y="189"/>
                    <a:pt x="400" y="211"/>
                    <a:pt x="421" y="255"/>
                  </a:cubicBezTo>
                  <a:cubicBezTo>
                    <a:pt x="463" y="325"/>
                    <a:pt x="539" y="365"/>
                    <a:pt x="622" y="365"/>
                  </a:cubicBezTo>
                  <a:cubicBezTo>
                    <a:pt x="656" y="365"/>
                    <a:pt x="691" y="358"/>
                    <a:pt x="725" y="344"/>
                  </a:cubicBezTo>
                  <a:cubicBezTo>
                    <a:pt x="741" y="334"/>
                    <a:pt x="759" y="330"/>
                    <a:pt x="777" y="330"/>
                  </a:cubicBezTo>
                  <a:cubicBezTo>
                    <a:pt x="815" y="330"/>
                    <a:pt x="856" y="350"/>
                    <a:pt x="882" y="383"/>
                  </a:cubicBezTo>
                  <a:cubicBezTo>
                    <a:pt x="932" y="445"/>
                    <a:pt x="1000" y="479"/>
                    <a:pt x="1071" y="479"/>
                  </a:cubicBezTo>
                  <a:cubicBezTo>
                    <a:pt x="1113" y="479"/>
                    <a:pt x="1156" y="467"/>
                    <a:pt x="1196" y="442"/>
                  </a:cubicBezTo>
                  <a:cubicBezTo>
                    <a:pt x="1214" y="431"/>
                    <a:pt x="1235" y="425"/>
                    <a:pt x="1257" y="425"/>
                  </a:cubicBezTo>
                  <a:cubicBezTo>
                    <a:pt x="1293" y="425"/>
                    <a:pt x="1332" y="441"/>
                    <a:pt x="1362" y="471"/>
                  </a:cubicBezTo>
                  <a:cubicBezTo>
                    <a:pt x="1405" y="514"/>
                    <a:pt x="1466" y="537"/>
                    <a:pt x="1527" y="537"/>
                  </a:cubicBezTo>
                  <a:cubicBezTo>
                    <a:pt x="1577" y="537"/>
                    <a:pt x="1626" y="522"/>
                    <a:pt x="1666" y="491"/>
                  </a:cubicBezTo>
                  <a:lnTo>
                    <a:pt x="1676" y="491"/>
                  </a:lnTo>
                  <a:cubicBezTo>
                    <a:pt x="1700" y="471"/>
                    <a:pt x="1730" y="461"/>
                    <a:pt x="1759" y="461"/>
                  </a:cubicBezTo>
                  <a:cubicBezTo>
                    <a:pt x="1788" y="461"/>
                    <a:pt x="1818" y="471"/>
                    <a:pt x="1843" y="491"/>
                  </a:cubicBezTo>
                  <a:lnTo>
                    <a:pt x="1852" y="501"/>
                  </a:lnTo>
                  <a:cubicBezTo>
                    <a:pt x="1891" y="530"/>
                    <a:pt x="1941" y="540"/>
                    <a:pt x="1989" y="540"/>
                  </a:cubicBezTo>
                  <a:cubicBezTo>
                    <a:pt x="2048" y="540"/>
                    <a:pt x="2117" y="520"/>
                    <a:pt x="2156" y="481"/>
                  </a:cubicBezTo>
                  <a:lnTo>
                    <a:pt x="2176" y="462"/>
                  </a:lnTo>
                  <a:cubicBezTo>
                    <a:pt x="2199" y="438"/>
                    <a:pt x="2234" y="425"/>
                    <a:pt x="2268" y="425"/>
                  </a:cubicBezTo>
                  <a:cubicBezTo>
                    <a:pt x="2291" y="425"/>
                    <a:pt x="2313" y="430"/>
                    <a:pt x="2333" y="442"/>
                  </a:cubicBezTo>
                  <a:lnTo>
                    <a:pt x="2352" y="451"/>
                  </a:lnTo>
                  <a:cubicBezTo>
                    <a:pt x="2389" y="473"/>
                    <a:pt x="2430" y="484"/>
                    <a:pt x="2470" y="484"/>
                  </a:cubicBezTo>
                  <a:cubicBezTo>
                    <a:pt x="2537" y="484"/>
                    <a:pt x="2603" y="454"/>
                    <a:pt x="2646" y="393"/>
                  </a:cubicBezTo>
                  <a:lnTo>
                    <a:pt x="2666" y="383"/>
                  </a:lnTo>
                  <a:cubicBezTo>
                    <a:pt x="2692" y="350"/>
                    <a:pt x="2728" y="330"/>
                    <a:pt x="2766" y="330"/>
                  </a:cubicBezTo>
                  <a:cubicBezTo>
                    <a:pt x="2785" y="330"/>
                    <a:pt x="2804" y="334"/>
                    <a:pt x="2822" y="344"/>
                  </a:cubicBezTo>
                  <a:lnTo>
                    <a:pt x="2842" y="353"/>
                  </a:lnTo>
                  <a:lnTo>
                    <a:pt x="2842" y="353"/>
                  </a:lnTo>
                  <a:lnTo>
                    <a:pt x="2783" y="236"/>
                  </a:lnTo>
                  <a:cubicBezTo>
                    <a:pt x="2775" y="235"/>
                    <a:pt x="2766" y="234"/>
                    <a:pt x="2758" y="234"/>
                  </a:cubicBezTo>
                  <a:cubicBezTo>
                    <a:pt x="2696" y="234"/>
                    <a:pt x="2630" y="264"/>
                    <a:pt x="2587" y="324"/>
                  </a:cubicBezTo>
                  <a:lnTo>
                    <a:pt x="2577" y="334"/>
                  </a:lnTo>
                  <a:cubicBezTo>
                    <a:pt x="2546" y="365"/>
                    <a:pt x="2507" y="384"/>
                    <a:pt x="2468" y="384"/>
                  </a:cubicBezTo>
                  <a:cubicBezTo>
                    <a:pt x="2445" y="384"/>
                    <a:pt x="2422" y="378"/>
                    <a:pt x="2401" y="364"/>
                  </a:cubicBezTo>
                  <a:lnTo>
                    <a:pt x="2381" y="353"/>
                  </a:lnTo>
                  <a:cubicBezTo>
                    <a:pt x="2348" y="335"/>
                    <a:pt x="2311" y="326"/>
                    <a:pt x="2273" y="326"/>
                  </a:cubicBezTo>
                  <a:cubicBezTo>
                    <a:pt x="2210" y="326"/>
                    <a:pt x="2146" y="350"/>
                    <a:pt x="2097" y="393"/>
                  </a:cubicBezTo>
                  <a:lnTo>
                    <a:pt x="2087" y="403"/>
                  </a:lnTo>
                  <a:cubicBezTo>
                    <a:pt x="2060" y="429"/>
                    <a:pt x="2028" y="445"/>
                    <a:pt x="1994" y="445"/>
                  </a:cubicBezTo>
                  <a:cubicBezTo>
                    <a:pt x="1966" y="445"/>
                    <a:pt x="1937" y="434"/>
                    <a:pt x="1911" y="412"/>
                  </a:cubicBezTo>
                  <a:lnTo>
                    <a:pt x="1901" y="403"/>
                  </a:lnTo>
                  <a:cubicBezTo>
                    <a:pt x="1859" y="374"/>
                    <a:pt x="1809" y="360"/>
                    <a:pt x="1761" y="360"/>
                  </a:cubicBezTo>
                  <a:cubicBezTo>
                    <a:pt x="1709" y="360"/>
                    <a:pt x="1657" y="377"/>
                    <a:pt x="1617" y="412"/>
                  </a:cubicBezTo>
                  <a:lnTo>
                    <a:pt x="1607" y="412"/>
                  </a:lnTo>
                  <a:cubicBezTo>
                    <a:pt x="1584" y="431"/>
                    <a:pt x="1554" y="440"/>
                    <a:pt x="1524" y="440"/>
                  </a:cubicBezTo>
                  <a:cubicBezTo>
                    <a:pt x="1490" y="440"/>
                    <a:pt x="1457" y="428"/>
                    <a:pt x="1431" y="403"/>
                  </a:cubicBezTo>
                  <a:cubicBezTo>
                    <a:pt x="1384" y="355"/>
                    <a:pt x="1322" y="329"/>
                    <a:pt x="1258" y="329"/>
                  </a:cubicBezTo>
                  <a:cubicBezTo>
                    <a:pt x="1217" y="329"/>
                    <a:pt x="1176" y="340"/>
                    <a:pt x="1137" y="364"/>
                  </a:cubicBezTo>
                  <a:cubicBezTo>
                    <a:pt x="1116" y="374"/>
                    <a:pt x="1093" y="379"/>
                    <a:pt x="1071" y="379"/>
                  </a:cubicBezTo>
                  <a:cubicBezTo>
                    <a:pt x="1031" y="379"/>
                    <a:pt x="992" y="362"/>
                    <a:pt x="961" y="324"/>
                  </a:cubicBezTo>
                  <a:cubicBezTo>
                    <a:pt x="914" y="265"/>
                    <a:pt x="850" y="232"/>
                    <a:pt x="780" y="232"/>
                  </a:cubicBezTo>
                  <a:cubicBezTo>
                    <a:pt x="746" y="232"/>
                    <a:pt x="711" y="240"/>
                    <a:pt x="676" y="255"/>
                  </a:cubicBezTo>
                  <a:cubicBezTo>
                    <a:pt x="660" y="263"/>
                    <a:pt x="643" y="267"/>
                    <a:pt x="626" y="267"/>
                  </a:cubicBezTo>
                  <a:cubicBezTo>
                    <a:pt x="579" y="267"/>
                    <a:pt x="531" y="240"/>
                    <a:pt x="510" y="197"/>
                  </a:cubicBezTo>
                  <a:cubicBezTo>
                    <a:pt x="464" y="128"/>
                    <a:pt x="382" y="89"/>
                    <a:pt x="302" y="89"/>
                  </a:cubicBezTo>
                  <a:cubicBezTo>
                    <a:pt x="279" y="89"/>
                    <a:pt x="257" y="92"/>
                    <a:pt x="235" y="99"/>
                  </a:cubicBezTo>
                  <a:cubicBezTo>
                    <a:pt x="221" y="103"/>
                    <a:pt x="207" y="105"/>
                    <a:pt x="192" y="105"/>
                  </a:cubicBezTo>
                  <a:cubicBezTo>
                    <a:pt x="140" y="105"/>
                    <a:pt x="92" y="77"/>
                    <a:pt x="68" y="3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6"/>
            <p:cNvSpPr/>
            <p:nvPr/>
          </p:nvSpPr>
          <p:spPr>
            <a:xfrm>
              <a:off x="2368876" y="2365445"/>
              <a:ext cx="124583" cy="51483"/>
            </a:xfrm>
            <a:custGeom>
              <a:avLst/>
              <a:gdLst/>
              <a:ahLst/>
              <a:cxnLst/>
              <a:rect l="l" t="t" r="r" b="b"/>
              <a:pathLst>
                <a:path w="755" h="312" extrusionOk="0">
                  <a:moveTo>
                    <a:pt x="706" y="0"/>
                  </a:moveTo>
                  <a:cubicBezTo>
                    <a:pt x="683" y="39"/>
                    <a:pt x="642" y="53"/>
                    <a:pt x="597" y="53"/>
                  </a:cubicBezTo>
                  <a:cubicBezTo>
                    <a:pt x="585" y="53"/>
                    <a:pt x="571" y="52"/>
                    <a:pt x="558" y="50"/>
                  </a:cubicBezTo>
                  <a:lnTo>
                    <a:pt x="549" y="40"/>
                  </a:lnTo>
                  <a:cubicBezTo>
                    <a:pt x="525" y="33"/>
                    <a:pt x="502" y="30"/>
                    <a:pt x="478" y="30"/>
                  </a:cubicBezTo>
                  <a:cubicBezTo>
                    <a:pt x="396" y="30"/>
                    <a:pt x="321" y="69"/>
                    <a:pt x="275" y="138"/>
                  </a:cubicBezTo>
                  <a:lnTo>
                    <a:pt x="264" y="148"/>
                  </a:lnTo>
                  <a:cubicBezTo>
                    <a:pt x="237" y="188"/>
                    <a:pt x="197" y="210"/>
                    <a:pt x="155" y="210"/>
                  </a:cubicBezTo>
                  <a:cubicBezTo>
                    <a:pt x="136" y="210"/>
                    <a:pt x="117" y="206"/>
                    <a:pt x="98" y="196"/>
                  </a:cubicBezTo>
                  <a:lnTo>
                    <a:pt x="79" y="196"/>
                  </a:lnTo>
                  <a:cubicBezTo>
                    <a:pt x="49" y="187"/>
                    <a:pt x="29" y="177"/>
                    <a:pt x="0" y="177"/>
                  </a:cubicBezTo>
                  <a:lnTo>
                    <a:pt x="59" y="294"/>
                  </a:lnTo>
                  <a:cubicBezTo>
                    <a:pt x="90" y="306"/>
                    <a:pt x="122" y="311"/>
                    <a:pt x="152" y="311"/>
                  </a:cubicBezTo>
                  <a:cubicBezTo>
                    <a:pt x="229" y="311"/>
                    <a:pt x="301" y="276"/>
                    <a:pt x="343" y="207"/>
                  </a:cubicBezTo>
                  <a:lnTo>
                    <a:pt x="362" y="187"/>
                  </a:lnTo>
                  <a:cubicBezTo>
                    <a:pt x="385" y="150"/>
                    <a:pt x="423" y="130"/>
                    <a:pt x="465" y="130"/>
                  </a:cubicBezTo>
                  <a:cubicBezTo>
                    <a:pt x="479" y="130"/>
                    <a:pt x="495" y="133"/>
                    <a:pt x="510" y="138"/>
                  </a:cubicBezTo>
                  <a:lnTo>
                    <a:pt x="529" y="138"/>
                  </a:lnTo>
                  <a:cubicBezTo>
                    <a:pt x="555" y="147"/>
                    <a:pt x="581" y="152"/>
                    <a:pt x="607" y="152"/>
                  </a:cubicBezTo>
                  <a:cubicBezTo>
                    <a:pt x="661" y="152"/>
                    <a:pt x="715" y="132"/>
                    <a:pt x="754" y="98"/>
                  </a:cubicBezTo>
                  <a:cubicBezTo>
                    <a:pt x="745" y="89"/>
                    <a:pt x="745" y="89"/>
                    <a:pt x="745" y="79"/>
                  </a:cubicBezTo>
                  <a:cubicBezTo>
                    <a:pt x="735" y="59"/>
                    <a:pt x="725" y="40"/>
                    <a:pt x="715" y="30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6"/>
            <p:cNvSpPr/>
            <p:nvPr/>
          </p:nvSpPr>
          <p:spPr>
            <a:xfrm>
              <a:off x="1932261" y="2312807"/>
              <a:ext cx="417310" cy="75410"/>
            </a:xfrm>
            <a:custGeom>
              <a:avLst/>
              <a:gdLst/>
              <a:ahLst/>
              <a:cxnLst/>
              <a:rect l="l" t="t" r="r" b="b"/>
              <a:pathLst>
                <a:path w="2529" h="457" extrusionOk="0">
                  <a:moveTo>
                    <a:pt x="177" y="1"/>
                  </a:moveTo>
                  <a:cubicBezTo>
                    <a:pt x="150" y="1"/>
                    <a:pt x="124" y="6"/>
                    <a:pt x="98" y="16"/>
                  </a:cubicBezTo>
                  <a:lnTo>
                    <a:pt x="69" y="16"/>
                  </a:lnTo>
                  <a:cubicBezTo>
                    <a:pt x="59" y="25"/>
                    <a:pt x="59" y="25"/>
                    <a:pt x="59" y="36"/>
                  </a:cubicBezTo>
                  <a:cubicBezTo>
                    <a:pt x="40" y="55"/>
                    <a:pt x="20" y="84"/>
                    <a:pt x="0" y="114"/>
                  </a:cubicBezTo>
                  <a:cubicBezTo>
                    <a:pt x="17" y="118"/>
                    <a:pt x="34" y="120"/>
                    <a:pt x="52" y="120"/>
                  </a:cubicBezTo>
                  <a:cubicBezTo>
                    <a:pt x="78" y="120"/>
                    <a:pt x="104" y="115"/>
                    <a:pt x="127" y="104"/>
                  </a:cubicBezTo>
                  <a:cubicBezTo>
                    <a:pt x="140" y="100"/>
                    <a:pt x="153" y="98"/>
                    <a:pt x="166" y="98"/>
                  </a:cubicBezTo>
                  <a:cubicBezTo>
                    <a:pt x="214" y="98"/>
                    <a:pt x="261" y="124"/>
                    <a:pt x="284" y="163"/>
                  </a:cubicBezTo>
                  <a:cubicBezTo>
                    <a:pt x="326" y="232"/>
                    <a:pt x="402" y="272"/>
                    <a:pt x="485" y="272"/>
                  </a:cubicBezTo>
                  <a:cubicBezTo>
                    <a:pt x="519" y="272"/>
                    <a:pt x="554" y="265"/>
                    <a:pt x="588" y="251"/>
                  </a:cubicBezTo>
                  <a:cubicBezTo>
                    <a:pt x="601" y="246"/>
                    <a:pt x="615" y="244"/>
                    <a:pt x="629" y="244"/>
                  </a:cubicBezTo>
                  <a:cubicBezTo>
                    <a:pt x="671" y="244"/>
                    <a:pt x="716" y="264"/>
                    <a:pt x="745" y="300"/>
                  </a:cubicBezTo>
                  <a:cubicBezTo>
                    <a:pt x="796" y="357"/>
                    <a:pt x="867" y="389"/>
                    <a:pt x="939" y="389"/>
                  </a:cubicBezTo>
                  <a:cubicBezTo>
                    <a:pt x="980" y="389"/>
                    <a:pt x="1020" y="379"/>
                    <a:pt x="1059" y="359"/>
                  </a:cubicBezTo>
                  <a:cubicBezTo>
                    <a:pt x="1078" y="347"/>
                    <a:pt x="1100" y="342"/>
                    <a:pt x="1123" y="342"/>
                  </a:cubicBezTo>
                  <a:cubicBezTo>
                    <a:pt x="1159" y="342"/>
                    <a:pt x="1196" y="354"/>
                    <a:pt x="1225" y="378"/>
                  </a:cubicBezTo>
                  <a:cubicBezTo>
                    <a:pt x="1268" y="426"/>
                    <a:pt x="1328" y="451"/>
                    <a:pt x="1388" y="451"/>
                  </a:cubicBezTo>
                  <a:cubicBezTo>
                    <a:pt x="1438" y="451"/>
                    <a:pt x="1489" y="434"/>
                    <a:pt x="1529" y="398"/>
                  </a:cubicBezTo>
                  <a:lnTo>
                    <a:pt x="1539" y="398"/>
                  </a:lnTo>
                  <a:cubicBezTo>
                    <a:pt x="1563" y="378"/>
                    <a:pt x="1593" y="368"/>
                    <a:pt x="1622" y="368"/>
                  </a:cubicBezTo>
                  <a:cubicBezTo>
                    <a:pt x="1651" y="368"/>
                    <a:pt x="1681" y="378"/>
                    <a:pt x="1706" y="398"/>
                  </a:cubicBezTo>
                  <a:lnTo>
                    <a:pt x="1715" y="408"/>
                  </a:lnTo>
                  <a:cubicBezTo>
                    <a:pt x="1754" y="437"/>
                    <a:pt x="1804" y="457"/>
                    <a:pt x="1852" y="457"/>
                  </a:cubicBezTo>
                  <a:cubicBezTo>
                    <a:pt x="1911" y="457"/>
                    <a:pt x="1980" y="437"/>
                    <a:pt x="2019" y="388"/>
                  </a:cubicBezTo>
                  <a:lnTo>
                    <a:pt x="2039" y="378"/>
                  </a:lnTo>
                  <a:cubicBezTo>
                    <a:pt x="2061" y="351"/>
                    <a:pt x="2092" y="339"/>
                    <a:pt x="2124" y="339"/>
                  </a:cubicBezTo>
                  <a:cubicBezTo>
                    <a:pt x="2149" y="339"/>
                    <a:pt x="2174" y="346"/>
                    <a:pt x="2196" y="359"/>
                  </a:cubicBezTo>
                  <a:lnTo>
                    <a:pt x="2215" y="369"/>
                  </a:lnTo>
                  <a:cubicBezTo>
                    <a:pt x="2250" y="386"/>
                    <a:pt x="2289" y="395"/>
                    <a:pt x="2327" y="395"/>
                  </a:cubicBezTo>
                  <a:cubicBezTo>
                    <a:pt x="2396" y="395"/>
                    <a:pt x="2465" y="366"/>
                    <a:pt x="2509" y="310"/>
                  </a:cubicBezTo>
                  <a:lnTo>
                    <a:pt x="2529" y="290"/>
                  </a:lnTo>
                  <a:lnTo>
                    <a:pt x="2470" y="202"/>
                  </a:lnTo>
                  <a:cubicBezTo>
                    <a:pt x="2460" y="212"/>
                    <a:pt x="2460" y="221"/>
                    <a:pt x="2450" y="232"/>
                  </a:cubicBezTo>
                  <a:lnTo>
                    <a:pt x="2440" y="251"/>
                  </a:lnTo>
                  <a:cubicBezTo>
                    <a:pt x="2410" y="282"/>
                    <a:pt x="2371" y="297"/>
                    <a:pt x="2333" y="297"/>
                  </a:cubicBezTo>
                  <a:cubicBezTo>
                    <a:pt x="2309" y="297"/>
                    <a:pt x="2286" y="291"/>
                    <a:pt x="2264" y="280"/>
                  </a:cubicBezTo>
                  <a:lnTo>
                    <a:pt x="2244" y="271"/>
                  </a:lnTo>
                  <a:cubicBezTo>
                    <a:pt x="2209" y="251"/>
                    <a:pt x="2169" y="241"/>
                    <a:pt x="2128" y="241"/>
                  </a:cubicBezTo>
                  <a:cubicBezTo>
                    <a:pt x="2068" y="241"/>
                    <a:pt x="2007" y="263"/>
                    <a:pt x="1960" y="310"/>
                  </a:cubicBezTo>
                  <a:lnTo>
                    <a:pt x="1950" y="319"/>
                  </a:lnTo>
                  <a:cubicBezTo>
                    <a:pt x="1924" y="345"/>
                    <a:pt x="1893" y="358"/>
                    <a:pt x="1860" y="358"/>
                  </a:cubicBezTo>
                  <a:cubicBezTo>
                    <a:pt x="1831" y="358"/>
                    <a:pt x="1801" y="348"/>
                    <a:pt x="1774" y="330"/>
                  </a:cubicBezTo>
                  <a:lnTo>
                    <a:pt x="1764" y="319"/>
                  </a:lnTo>
                  <a:cubicBezTo>
                    <a:pt x="1720" y="290"/>
                    <a:pt x="1669" y="275"/>
                    <a:pt x="1618" y="275"/>
                  </a:cubicBezTo>
                  <a:cubicBezTo>
                    <a:pt x="1568" y="275"/>
                    <a:pt x="1519" y="290"/>
                    <a:pt x="1480" y="319"/>
                  </a:cubicBezTo>
                  <a:lnTo>
                    <a:pt x="1470" y="319"/>
                  </a:lnTo>
                  <a:cubicBezTo>
                    <a:pt x="1448" y="342"/>
                    <a:pt x="1420" y="352"/>
                    <a:pt x="1391" y="352"/>
                  </a:cubicBezTo>
                  <a:cubicBezTo>
                    <a:pt x="1356" y="352"/>
                    <a:pt x="1321" y="337"/>
                    <a:pt x="1294" y="310"/>
                  </a:cubicBezTo>
                  <a:cubicBezTo>
                    <a:pt x="1247" y="263"/>
                    <a:pt x="1186" y="241"/>
                    <a:pt x="1124" y="241"/>
                  </a:cubicBezTo>
                  <a:cubicBezTo>
                    <a:pt x="1082" y="241"/>
                    <a:pt x="1039" y="251"/>
                    <a:pt x="1000" y="271"/>
                  </a:cubicBezTo>
                  <a:cubicBezTo>
                    <a:pt x="978" y="285"/>
                    <a:pt x="956" y="292"/>
                    <a:pt x="933" y="292"/>
                  </a:cubicBezTo>
                  <a:cubicBezTo>
                    <a:pt x="893" y="292"/>
                    <a:pt x="854" y="272"/>
                    <a:pt x="824" y="241"/>
                  </a:cubicBezTo>
                  <a:cubicBezTo>
                    <a:pt x="775" y="179"/>
                    <a:pt x="706" y="146"/>
                    <a:pt x="632" y="146"/>
                  </a:cubicBezTo>
                  <a:cubicBezTo>
                    <a:pt x="602" y="146"/>
                    <a:pt x="571" y="151"/>
                    <a:pt x="539" y="163"/>
                  </a:cubicBezTo>
                  <a:cubicBezTo>
                    <a:pt x="521" y="172"/>
                    <a:pt x="500" y="176"/>
                    <a:pt x="480" y="176"/>
                  </a:cubicBezTo>
                  <a:cubicBezTo>
                    <a:pt x="436" y="176"/>
                    <a:pt x="393" y="154"/>
                    <a:pt x="373" y="114"/>
                  </a:cubicBezTo>
                  <a:cubicBezTo>
                    <a:pt x="329" y="41"/>
                    <a:pt x="253" y="1"/>
                    <a:pt x="177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6"/>
            <p:cNvSpPr/>
            <p:nvPr/>
          </p:nvSpPr>
          <p:spPr>
            <a:xfrm>
              <a:off x="2339669" y="2312807"/>
              <a:ext cx="127883" cy="48018"/>
            </a:xfrm>
            <a:custGeom>
              <a:avLst/>
              <a:gdLst/>
              <a:ahLst/>
              <a:cxnLst/>
              <a:rect l="l" t="t" r="r" b="b"/>
              <a:pathLst>
                <a:path w="775" h="291" extrusionOk="0">
                  <a:moveTo>
                    <a:pt x="641" y="1"/>
                  </a:moveTo>
                  <a:cubicBezTo>
                    <a:pt x="566" y="1"/>
                    <a:pt x="492" y="39"/>
                    <a:pt x="452" y="104"/>
                  </a:cubicBezTo>
                  <a:lnTo>
                    <a:pt x="441" y="123"/>
                  </a:lnTo>
                  <a:cubicBezTo>
                    <a:pt x="414" y="164"/>
                    <a:pt x="373" y="186"/>
                    <a:pt x="331" y="186"/>
                  </a:cubicBezTo>
                  <a:cubicBezTo>
                    <a:pt x="312" y="186"/>
                    <a:pt x="293" y="182"/>
                    <a:pt x="275" y="173"/>
                  </a:cubicBezTo>
                  <a:lnTo>
                    <a:pt x="256" y="163"/>
                  </a:lnTo>
                  <a:cubicBezTo>
                    <a:pt x="224" y="149"/>
                    <a:pt x="192" y="142"/>
                    <a:pt x="160" y="142"/>
                  </a:cubicBezTo>
                  <a:cubicBezTo>
                    <a:pt x="101" y="142"/>
                    <a:pt x="45" y="164"/>
                    <a:pt x="1" y="202"/>
                  </a:cubicBezTo>
                  <a:lnTo>
                    <a:pt x="60" y="290"/>
                  </a:lnTo>
                  <a:cubicBezTo>
                    <a:pt x="86" y="264"/>
                    <a:pt x="125" y="247"/>
                    <a:pt x="163" y="247"/>
                  </a:cubicBezTo>
                  <a:cubicBezTo>
                    <a:pt x="182" y="247"/>
                    <a:pt x="200" y="251"/>
                    <a:pt x="216" y="261"/>
                  </a:cubicBezTo>
                  <a:lnTo>
                    <a:pt x="236" y="261"/>
                  </a:lnTo>
                  <a:cubicBezTo>
                    <a:pt x="268" y="275"/>
                    <a:pt x="300" y="282"/>
                    <a:pt x="331" y="282"/>
                  </a:cubicBezTo>
                  <a:cubicBezTo>
                    <a:pt x="407" y="282"/>
                    <a:pt x="478" y="242"/>
                    <a:pt x="520" y="173"/>
                  </a:cubicBezTo>
                  <a:lnTo>
                    <a:pt x="539" y="163"/>
                  </a:lnTo>
                  <a:cubicBezTo>
                    <a:pt x="563" y="124"/>
                    <a:pt x="604" y="98"/>
                    <a:pt x="650" y="98"/>
                  </a:cubicBezTo>
                  <a:cubicBezTo>
                    <a:pt x="662" y="98"/>
                    <a:pt x="674" y="100"/>
                    <a:pt x="687" y="104"/>
                  </a:cubicBezTo>
                  <a:lnTo>
                    <a:pt x="706" y="114"/>
                  </a:lnTo>
                  <a:cubicBezTo>
                    <a:pt x="726" y="123"/>
                    <a:pt x="755" y="123"/>
                    <a:pt x="775" y="123"/>
                  </a:cubicBezTo>
                  <a:lnTo>
                    <a:pt x="765" y="114"/>
                  </a:lnTo>
                  <a:cubicBezTo>
                    <a:pt x="755" y="104"/>
                    <a:pt x="755" y="84"/>
                    <a:pt x="746" y="75"/>
                  </a:cubicBezTo>
                  <a:cubicBezTo>
                    <a:pt x="735" y="65"/>
                    <a:pt x="735" y="55"/>
                    <a:pt x="726" y="55"/>
                  </a:cubicBezTo>
                  <a:cubicBezTo>
                    <a:pt x="716" y="36"/>
                    <a:pt x="706" y="25"/>
                    <a:pt x="696" y="6"/>
                  </a:cubicBezTo>
                  <a:lnTo>
                    <a:pt x="687" y="6"/>
                  </a:lnTo>
                  <a:cubicBezTo>
                    <a:pt x="672" y="2"/>
                    <a:pt x="656" y="1"/>
                    <a:pt x="6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6"/>
            <p:cNvSpPr/>
            <p:nvPr/>
          </p:nvSpPr>
          <p:spPr>
            <a:xfrm>
              <a:off x="1878798" y="2525504"/>
              <a:ext cx="640569" cy="110227"/>
            </a:xfrm>
            <a:custGeom>
              <a:avLst/>
              <a:gdLst/>
              <a:ahLst/>
              <a:cxnLst/>
              <a:rect l="l" t="t" r="r" b="b"/>
              <a:pathLst>
                <a:path w="3882" h="668" extrusionOk="0">
                  <a:moveTo>
                    <a:pt x="1" y="1"/>
                  </a:moveTo>
                  <a:cubicBezTo>
                    <a:pt x="1" y="49"/>
                    <a:pt x="1" y="108"/>
                    <a:pt x="11" y="158"/>
                  </a:cubicBezTo>
                  <a:lnTo>
                    <a:pt x="11" y="167"/>
                  </a:lnTo>
                  <a:cubicBezTo>
                    <a:pt x="31" y="167"/>
                    <a:pt x="40" y="158"/>
                    <a:pt x="60" y="158"/>
                  </a:cubicBezTo>
                  <a:lnTo>
                    <a:pt x="89" y="128"/>
                  </a:lnTo>
                  <a:cubicBezTo>
                    <a:pt x="99" y="108"/>
                    <a:pt x="99" y="99"/>
                    <a:pt x="99" y="79"/>
                  </a:cubicBezTo>
                  <a:cubicBezTo>
                    <a:pt x="99" y="49"/>
                    <a:pt x="89" y="30"/>
                    <a:pt x="60" y="10"/>
                  </a:cubicBezTo>
                  <a:cubicBezTo>
                    <a:pt x="40" y="1"/>
                    <a:pt x="31" y="1"/>
                    <a:pt x="11" y="1"/>
                  </a:cubicBezTo>
                  <a:close/>
                  <a:moveTo>
                    <a:pt x="3852" y="49"/>
                  </a:moveTo>
                  <a:cubicBezTo>
                    <a:pt x="3842" y="49"/>
                    <a:pt x="3822" y="49"/>
                    <a:pt x="3813" y="60"/>
                  </a:cubicBezTo>
                  <a:cubicBezTo>
                    <a:pt x="3774" y="79"/>
                    <a:pt x="3754" y="128"/>
                    <a:pt x="3774" y="167"/>
                  </a:cubicBezTo>
                  <a:cubicBezTo>
                    <a:pt x="3783" y="187"/>
                    <a:pt x="3793" y="197"/>
                    <a:pt x="3813" y="206"/>
                  </a:cubicBezTo>
                  <a:cubicBezTo>
                    <a:pt x="3822" y="206"/>
                    <a:pt x="3833" y="216"/>
                    <a:pt x="3852" y="216"/>
                  </a:cubicBezTo>
                  <a:lnTo>
                    <a:pt x="3872" y="216"/>
                  </a:lnTo>
                  <a:cubicBezTo>
                    <a:pt x="3872" y="177"/>
                    <a:pt x="3881" y="138"/>
                    <a:pt x="3881" y="108"/>
                  </a:cubicBezTo>
                  <a:lnTo>
                    <a:pt x="3881" y="60"/>
                  </a:lnTo>
                  <a:cubicBezTo>
                    <a:pt x="3872" y="49"/>
                    <a:pt x="3862" y="49"/>
                    <a:pt x="3852" y="49"/>
                  </a:cubicBezTo>
                  <a:close/>
                  <a:moveTo>
                    <a:pt x="266" y="138"/>
                  </a:moveTo>
                  <a:cubicBezTo>
                    <a:pt x="236" y="138"/>
                    <a:pt x="207" y="147"/>
                    <a:pt x="187" y="177"/>
                  </a:cubicBezTo>
                  <a:cubicBezTo>
                    <a:pt x="168" y="226"/>
                    <a:pt x="187" y="275"/>
                    <a:pt x="226" y="295"/>
                  </a:cubicBezTo>
                  <a:cubicBezTo>
                    <a:pt x="246" y="295"/>
                    <a:pt x="255" y="304"/>
                    <a:pt x="266" y="304"/>
                  </a:cubicBezTo>
                  <a:cubicBezTo>
                    <a:pt x="285" y="304"/>
                    <a:pt x="295" y="295"/>
                    <a:pt x="314" y="285"/>
                  </a:cubicBezTo>
                  <a:lnTo>
                    <a:pt x="344" y="256"/>
                  </a:lnTo>
                  <a:cubicBezTo>
                    <a:pt x="344" y="245"/>
                    <a:pt x="353" y="226"/>
                    <a:pt x="353" y="216"/>
                  </a:cubicBezTo>
                  <a:cubicBezTo>
                    <a:pt x="353" y="187"/>
                    <a:pt x="334" y="158"/>
                    <a:pt x="305" y="138"/>
                  </a:cubicBezTo>
                  <a:close/>
                  <a:moveTo>
                    <a:pt x="3597" y="167"/>
                  </a:moveTo>
                  <a:cubicBezTo>
                    <a:pt x="3578" y="167"/>
                    <a:pt x="3568" y="167"/>
                    <a:pt x="3558" y="177"/>
                  </a:cubicBezTo>
                  <a:cubicBezTo>
                    <a:pt x="3519" y="197"/>
                    <a:pt x="3499" y="245"/>
                    <a:pt x="3519" y="285"/>
                  </a:cubicBezTo>
                  <a:cubicBezTo>
                    <a:pt x="3519" y="304"/>
                    <a:pt x="3539" y="314"/>
                    <a:pt x="3548" y="324"/>
                  </a:cubicBezTo>
                  <a:cubicBezTo>
                    <a:pt x="3558" y="334"/>
                    <a:pt x="3578" y="334"/>
                    <a:pt x="3597" y="334"/>
                  </a:cubicBezTo>
                  <a:cubicBezTo>
                    <a:pt x="3607" y="334"/>
                    <a:pt x="3617" y="334"/>
                    <a:pt x="3626" y="324"/>
                  </a:cubicBezTo>
                  <a:cubicBezTo>
                    <a:pt x="3656" y="314"/>
                    <a:pt x="3676" y="285"/>
                    <a:pt x="3676" y="256"/>
                  </a:cubicBezTo>
                  <a:cubicBezTo>
                    <a:pt x="3676" y="245"/>
                    <a:pt x="3676" y="226"/>
                    <a:pt x="3666" y="216"/>
                  </a:cubicBezTo>
                  <a:cubicBezTo>
                    <a:pt x="3656" y="187"/>
                    <a:pt x="3626" y="167"/>
                    <a:pt x="3597" y="167"/>
                  </a:cubicBezTo>
                  <a:close/>
                  <a:moveTo>
                    <a:pt x="530" y="245"/>
                  </a:moveTo>
                  <a:cubicBezTo>
                    <a:pt x="491" y="245"/>
                    <a:pt x="462" y="265"/>
                    <a:pt x="451" y="304"/>
                  </a:cubicBezTo>
                  <a:cubicBezTo>
                    <a:pt x="432" y="343"/>
                    <a:pt x="451" y="393"/>
                    <a:pt x="501" y="412"/>
                  </a:cubicBezTo>
                  <a:lnTo>
                    <a:pt x="530" y="412"/>
                  </a:lnTo>
                  <a:cubicBezTo>
                    <a:pt x="549" y="412"/>
                    <a:pt x="560" y="412"/>
                    <a:pt x="579" y="402"/>
                  </a:cubicBezTo>
                  <a:cubicBezTo>
                    <a:pt x="589" y="393"/>
                    <a:pt x="599" y="373"/>
                    <a:pt x="608" y="363"/>
                  </a:cubicBezTo>
                  <a:lnTo>
                    <a:pt x="608" y="334"/>
                  </a:lnTo>
                  <a:cubicBezTo>
                    <a:pt x="608" y="295"/>
                    <a:pt x="589" y="265"/>
                    <a:pt x="560" y="256"/>
                  </a:cubicBezTo>
                  <a:cubicBezTo>
                    <a:pt x="549" y="245"/>
                    <a:pt x="540" y="245"/>
                    <a:pt x="530" y="245"/>
                  </a:cubicBezTo>
                  <a:close/>
                  <a:moveTo>
                    <a:pt x="3303" y="275"/>
                  </a:moveTo>
                  <a:cubicBezTo>
                    <a:pt x="3254" y="285"/>
                    <a:pt x="3234" y="334"/>
                    <a:pt x="3245" y="383"/>
                  </a:cubicBezTo>
                  <a:cubicBezTo>
                    <a:pt x="3254" y="402"/>
                    <a:pt x="3264" y="412"/>
                    <a:pt x="3274" y="422"/>
                  </a:cubicBezTo>
                  <a:cubicBezTo>
                    <a:pt x="3293" y="432"/>
                    <a:pt x="3313" y="441"/>
                    <a:pt x="3323" y="441"/>
                  </a:cubicBezTo>
                  <a:cubicBezTo>
                    <a:pt x="3332" y="441"/>
                    <a:pt x="3343" y="432"/>
                    <a:pt x="3352" y="432"/>
                  </a:cubicBezTo>
                  <a:cubicBezTo>
                    <a:pt x="3391" y="422"/>
                    <a:pt x="3411" y="393"/>
                    <a:pt x="3411" y="354"/>
                  </a:cubicBezTo>
                  <a:cubicBezTo>
                    <a:pt x="3411" y="343"/>
                    <a:pt x="3411" y="334"/>
                    <a:pt x="3401" y="324"/>
                  </a:cubicBezTo>
                  <a:cubicBezTo>
                    <a:pt x="3391" y="295"/>
                    <a:pt x="3362" y="275"/>
                    <a:pt x="3323" y="275"/>
                  </a:cubicBezTo>
                  <a:close/>
                  <a:moveTo>
                    <a:pt x="795" y="334"/>
                  </a:moveTo>
                  <a:cubicBezTo>
                    <a:pt x="765" y="334"/>
                    <a:pt x="726" y="363"/>
                    <a:pt x="716" y="402"/>
                  </a:cubicBezTo>
                  <a:cubicBezTo>
                    <a:pt x="706" y="441"/>
                    <a:pt x="736" y="491"/>
                    <a:pt x="775" y="500"/>
                  </a:cubicBezTo>
                  <a:lnTo>
                    <a:pt x="795" y="500"/>
                  </a:lnTo>
                  <a:cubicBezTo>
                    <a:pt x="814" y="500"/>
                    <a:pt x="834" y="500"/>
                    <a:pt x="843" y="491"/>
                  </a:cubicBezTo>
                  <a:cubicBezTo>
                    <a:pt x="863" y="481"/>
                    <a:pt x="873" y="461"/>
                    <a:pt x="883" y="441"/>
                  </a:cubicBezTo>
                  <a:lnTo>
                    <a:pt x="883" y="422"/>
                  </a:lnTo>
                  <a:cubicBezTo>
                    <a:pt x="883" y="383"/>
                    <a:pt x="863" y="354"/>
                    <a:pt x="824" y="343"/>
                  </a:cubicBezTo>
                  <a:cubicBezTo>
                    <a:pt x="814" y="343"/>
                    <a:pt x="804" y="334"/>
                    <a:pt x="795" y="334"/>
                  </a:cubicBezTo>
                  <a:close/>
                  <a:moveTo>
                    <a:pt x="3029" y="354"/>
                  </a:moveTo>
                  <a:cubicBezTo>
                    <a:pt x="2990" y="373"/>
                    <a:pt x="2960" y="412"/>
                    <a:pt x="2970" y="461"/>
                  </a:cubicBezTo>
                  <a:cubicBezTo>
                    <a:pt x="2980" y="481"/>
                    <a:pt x="2990" y="491"/>
                    <a:pt x="2999" y="500"/>
                  </a:cubicBezTo>
                  <a:cubicBezTo>
                    <a:pt x="3019" y="510"/>
                    <a:pt x="3038" y="520"/>
                    <a:pt x="3049" y="520"/>
                  </a:cubicBezTo>
                  <a:lnTo>
                    <a:pt x="3078" y="520"/>
                  </a:lnTo>
                  <a:cubicBezTo>
                    <a:pt x="3107" y="510"/>
                    <a:pt x="3136" y="471"/>
                    <a:pt x="3136" y="432"/>
                  </a:cubicBezTo>
                  <a:lnTo>
                    <a:pt x="3136" y="412"/>
                  </a:lnTo>
                  <a:cubicBezTo>
                    <a:pt x="3127" y="383"/>
                    <a:pt x="3088" y="354"/>
                    <a:pt x="3058" y="354"/>
                  </a:cubicBezTo>
                  <a:close/>
                  <a:moveTo>
                    <a:pt x="1079" y="412"/>
                  </a:moveTo>
                  <a:cubicBezTo>
                    <a:pt x="1039" y="412"/>
                    <a:pt x="1000" y="432"/>
                    <a:pt x="991" y="471"/>
                  </a:cubicBezTo>
                  <a:cubicBezTo>
                    <a:pt x="981" y="520"/>
                    <a:pt x="1010" y="559"/>
                    <a:pt x="1059" y="569"/>
                  </a:cubicBezTo>
                  <a:cubicBezTo>
                    <a:pt x="1059" y="579"/>
                    <a:pt x="1069" y="579"/>
                    <a:pt x="1079" y="579"/>
                  </a:cubicBezTo>
                  <a:cubicBezTo>
                    <a:pt x="1098" y="579"/>
                    <a:pt x="1108" y="569"/>
                    <a:pt x="1128" y="559"/>
                  </a:cubicBezTo>
                  <a:cubicBezTo>
                    <a:pt x="1137" y="550"/>
                    <a:pt x="1157" y="530"/>
                    <a:pt x="1157" y="510"/>
                  </a:cubicBezTo>
                  <a:lnTo>
                    <a:pt x="1157" y="491"/>
                  </a:lnTo>
                  <a:cubicBezTo>
                    <a:pt x="1157" y="452"/>
                    <a:pt x="1128" y="422"/>
                    <a:pt x="1089" y="412"/>
                  </a:cubicBezTo>
                  <a:close/>
                  <a:moveTo>
                    <a:pt x="2755" y="422"/>
                  </a:moveTo>
                  <a:cubicBezTo>
                    <a:pt x="2715" y="432"/>
                    <a:pt x="2686" y="471"/>
                    <a:pt x="2696" y="520"/>
                  </a:cubicBezTo>
                  <a:cubicBezTo>
                    <a:pt x="2696" y="539"/>
                    <a:pt x="2705" y="550"/>
                    <a:pt x="2725" y="569"/>
                  </a:cubicBezTo>
                  <a:cubicBezTo>
                    <a:pt x="2735" y="579"/>
                    <a:pt x="2755" y="589"/>
                    <a:pt x="2774" y="589"/>
                  </a:cubicBezTo>
                  <a:cubicBezTo>
                    <a:pt x="2784" y="589"/>
                    <a:pt x="2784" y="589"/>
                    <a:pt x="2794" y="579"/>
                  </a:cubicBezTo>
                  <a:cubicBezTo>
                    <a:pt x="2833" y="579"/>
                    <a:pt x="2862" y="539"/>
                    <a:pt x="2862" y="500"/>
                  </a:cubicBezTo>
                  <a:cubicBezTo>
                    <a:pt x="2862" y="500"/>
                    <a:pt x="2862" y="491"/>
                    <a:pt x="2853" y="481"/>
                  </a:cubicBezTo>
                  <a:cubicBezTo>
                    <a:pt x="2853" y="441"/>
                    <a:pt x="2813" y="422"/>
                    <a:pt x="2774" y="422"/>
                  </a:cubicBezTo>
                  <a:close/>
                  <a:moveTo>
                    <a:pt x="1353" y="461"/>
                  </a:moveTo>
                  <a:cubicBezTo>
                    <a:pt x="1314" y="461"/>
                    <a:pt x="1275" y="491"/>
                    <a:pt x="1275" y="530"/>
                  </a:cubicBezTo>
                  <a:cubicBezTo>
                    <a:pt x="1265" y="579"/>
                    <a:pt x="1294" y="618"/>
                    <a:pt x="1344" y="628"/>
                  </a:cubicBezTo>
                  <a:lnTo>
                    <a:pt x="1353" y="628"/>
                  </a:lnTo>
                  <a:cubicBezTo>
                    <a:pt x="1373" y="628"/>
                    <a:pt x="1392" y="618"/>
                    <a:pt x="1412" y="608"/>
                  </a:cubicBezTo>
                  <a:lnTo>
                    <a:pt x="1442" y="550"/>
                  </a:lnTo>
                  <a:lnTo>
                    <a:pt x="1442" y="539"/>
                  </a:lnTo>
                  <a:cubicBezTo>
                    <a:pt x="1442" y="500"/>
                    <a:pt x="1412" y="461"/>
                    <a:pt x="1363" y="461"/>
                  </a:cubicBezTo>
                  <a:close/>
                  <a:moveTo>
                    <a:pt x="2480" y="461"/>
                  </a:moveTo>
                  <a:cubicBezTo>
                    <a:pt x="2441" y="471"/>
                    <a:pt x="2402" y="510"/>
                    <a:pt x="2411" y="559"/>
                  </a:cubicBezTo>
                  <a:cubicBezTo>
                    <a:pt x="2411" y="579"/>
                    <a:pt x="2422" y="598"/>
                    <a:pt x="2441" y="608"/>
                  </a:cubicBezTo>
                  <a:cubicBezTo>
                    <a:pt x="2451" y="618"/>
                    <a:pt x="2470" y="628"/>
                    <a:pt x="2490" y="628"/>
                  </a:cubicBezTo>
                  <a:lnTo>
                    <a:pt x="2500" y="628"/>
                  </a:lnTo>
                  <a:cubicBezTo>
                    <a:pt x="2549" y="628"/>
                    <a:pt x="2578" y="589"/>
                    <a:pt x="2578" y="550"/>
                  </a:cubicBezTo>
                  <a:lnTo>
                    <a:pt x="2578" y="539"/>
                  </a:lnTo>
                  <a:cubicBezTo>
                    <a:pt x="2568" y="491"/>
                    <a:pt x="2539" y="461"/>
                    <a:pt x="2490" y="461"/>
                  </a:cubicBezTo>
                  <a:close/>
                  <a:moveTo>
                    <a:pt x="1638" y="491"/>
                  </a:moveTo>
                  <a:cubicBezTo>
                    <a:pt x="1598" y="491"/>
                    <a:pt x="1559" y="520"/>
                    <a:pt x="1559" y="569"/>
                  </a:cubicBezTo>
                  <a:cubicBezTo>
                    <a:pt x="1549" y="608"/>
                    <a:pt x="1588" y="648"/>
                    <a:pt x="1638" y="657"/>
                  </a:cubicBezTo>
                  <a:cubicBezTo>
                    <a:pt x="1657" y="657"/>
                    <a:pt x="1686" y="648"/>
                    <a:pt x="1696" y="628"/>
                  </a:cubicBezTo>
                  <a:cubicBezTo>
                    <a:pt x="1716" y="618"/>
                    <a:pt x="1725" y="598"/>
                    <a:pt x="1725" y="579"/>
                  </a:cubicBezTo>
                  <a:lnTo>
                    <a:pt x="1725" y="569"/>
                  </a:lnTo>
                  <a:cubicBezTo>
                    <a:pt x="1725" y="530"/>
                    <a:pt x="1686" y="491"/>
                    <a:pt x="1647" y="491"/>
                  </a:cubicBezTo>
                  <a:close/>
                  <a:moveTo>
                    <a:pt x="2206" y="491"/>
                  </a:moveTo>
                  <a:cubicBezTo>
                    <a:pt x="2157" y="491"/>
                    <a:pt x="2128" y="530"/>
                    <a:pt x="2128" y="579"/>
                  </a:cubicBezTo>
                  <a:cubicBezTo>
                    <a:pt x="2128" y="598"/>
                    <a:pt x="2137" y="618"/>
                    <a:pt x="2157" y="637"/>
                  </a:cubicBezTo>
                  <a:cubicBezTo>
                    <a:pt x="2167" y="648"/>
                    <a:pt x="2186" y="657"/>
                    <a:pt x="2206" y="657"/>
                  </a:cubicBezTo>
                  <a:lnTo>
                    <a:pt x="2215" y="657"/>
                  </a:lnTo>
                  <a:cubicBezTo>
                    <a:pt x="2255" y="657"/>
                    <a:pt x="2294" y="618"/>
                    <a:pt x="2294" y="569"/>
                  </a:cubicBezTo>
                  <a:cubicBezTo>
                    <a:pt x="2294" y="520"/>
                    <a:pt x="2255" y="491"/>
                    <a:pt x="2206" y="491"/>
                  </a:cubicBezTo>
                  <a:close/>
                  <a:moveTo>
                    <a:pt x="1921" y="500"/>
                  </a:moveTo>
                  <a:cubicBezTo>
                    <a:pt x="1882" y="500"/>
                    <a:pt x="1843" y="539"/>
                    <a:pt x="1843" y="579"/>
                  </a:cubicBezTo>
                  <a:cubicBezTo>
                    <a:pt x="1843" y="628"/>
                    <a:pt x="1882" y="667"/>
                    <a:pt x="1921" y="667"/>
                  </a:cubicBezTo>
                  <a:cubicBezTo>
                    <a:pt x="1951" y="667"/>
                    <a:pt x="1971" y="657"/>
                    <a:pt x="1980" y="637"/>
                  </a:cubicBezTo>
                  <a:cubicBezTo>
                    <a:pt x="2000" y="628"/>
                    <a:pt x="2010" y="608"/>
                    <a:pt x="2010" y="579"/>
                  </a:cubicBezTo>
                  <a:cubicBezTo>
                    <a:pt x="2010" y="539"/>
                    <a:pt x="1971" y="500"/>
                    <a:pt x="1921" y="50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6"/>
            <p:cNvSpPr/>
            <p:nvPr/>
          </p:nvSpPr>
          <p:spPr>
            <a:xfrm>
              <a:off x="2498243" y="2533590"/>
              <a:ext cx="21121" cy="27722"/>
            </a:xfrm>
            <a:custGeom>
              <a:avLst/>
              <a:gdLst/>
              <a:ahLst/>
              <a:cxnLst/>
              <a:rect l="l" t="t" r="r" b="b"/>
              <a:pathLst>
                <a:path w="128" h="168" extrusionOk="0">
                  <a:moveTo>
                    <a:pt x="98" y="0"/>
                  </a:moveTo>
                  <a:cubicBezTo>
                    <a:pt x="88" y="0"/>
                    <a:pt x="68" y="0"/>
                    <a:pt x="59" y="11"/>
                  </a:cubicBezTo>
                  <a:cubicBezTo>
                    <a:pt x="20" y="30"/>
                    <a:pt x="0" y="79"/>
                    <a:pt x="20" y="118"/>
                  </a:cubicBezTo>
                  <a:cubicBezTo>
                    <a:pt x="29" y="138"/>
                    <a:pt x="39" y="148"/>
                    <a:pt x="59" y="157"/>
                  </a:cubicBezTo>
                  <a:cubicBezTo>
                    <a:pt x="68" y="157"/>
                    <a:pt x="79" y="167"/>
                    <a:pt x="98" y="167"/>
                  </a:cubicBezTo>
                  <a:lnTo>
                    <a:pt x="118" y="167"/>
                  </a:lnTo>
                  <a:cubicBezTo>
                    <a:pt x="118" y="128"/>
                    <a:pt x="127" y="89"/>
                    <a:pt x="127" y="59"/>
                  </a:cubicBezTo>
                  <a:lnTo>
                    <a:pt x="127" y="30"/>
                  </a:lnTo>
                  <a:lnTo>
                    <a:pt x="127" y="11"/>
                  </a:lnTo>
                  <a:cubicBezTo>
                    <a:pt x="118" y="0"/>
                    <a:pt x="108" y="0"/>
                    <a:pt x="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6"/>
            <p:cNvSpPr/>
            <p:nvPr/>
          </p:nvSpPr>
          <p:spPr>
            <a:xfrm>
              <a:off x="2456166" y="2553061"/>
              <a:ext cx="29207" cy="27722"/>
            </a:xfrm>
            <a:custGeom>
              <a:avLst/>
              <a:gdLst/>
              <a:ahLst/>
              <a:cxnLst/>
              <a:rect l="l" t="t" r="r" b="b"/>
              <a:pathLst>
                <a:path w="177" h="168" extrusionOk="0">
                  <a:moveTo>
                    <a:pt x="98" y="0"/>
                  </a:moveTo>
                  <a:cubicBezTo>
                    <a:pt x="79" y="0"/>
                    <a:pt x="69" y="0"/>
                    <a:pt x="59" y="10"/>
                  </a:cubicBezTo>
                  <a:cubicBezTo>
                    <a:pt x="20" y="30"/>
                    <a:pt x="0" y="78"/>
                    <a:pt x="20" y="118"/>
                  </a:cubicBezTo>
                  <a:cubicBezTo>
                    <a:pt x="20" y="137"/>
                    <a:pt x="40" y="147"/>
                    <a:pt x="49" y="157"/>
                  </a:cubicBezTo>
                  <a:cubicBezTo>
                    <a:pt x="59" y="167"/>
                    <a:pt x="79" y="167"/>
                    <a:pt x="98" y="167"/>
                  </a:cubicBezTo>
                  <a:cubicBezTo>
                    <a:pt x="108" y="167"/>
                    <a:pt x="118" y="167"/>
                    <a:pt x="127" y="157"/>
                  </a:cubicBezTo>
                  <a:cubicBezTo>
                    <a:pt x="157" y="147"/>
                    <a:pt x="177" y="118"/>
                    <a:pt x="177" y="89"/>
                  </a:cubicBezTo>
                  <a:cubicBezTo>
                    <a:pt x="177" y="78"/>
                    <a:pt x="177" y="59"/>
                    <a:pt x="167" y="49"/>
                  </a:cubicBezTo>
                  <a:cubicBezTo>
                    <a:pt x="157" y="20"/>
                    <a:pt x="127" y="0"/>
                    <a:pt x="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6"/>
            <p:cNvSpPr/>
            <p:nvPr/>
          </p:nvSpPr>
          <p:spPr>
            <a:xfrm>
              <a:off x="2412439" y="2570882"/>
              <a:ext cx="29207" cy="27557"/>
            </a:xfrm>
            <a:custGeom>
              <a:avLst/>
              <a:gdLst/>
              <a:ahLst/>
              <a:cxnLst/>
              <a:rect l="l" t="t" r="r" b="b"/>
              <a:pathLst>
                <a:path w="177" h="167" extrusionOk="0">
                  <a:moveTo>
                    <a:pt x="69" y="0"/>
                  </a:moveTo>
                  <a:cubicBezTo>
                    <a:pt x="20" y="10"/>
                    <a:pt x="0" y="59"/>
                    <a:pt x="11" y="108"/>
                  </a:cubicBezTo>
                  <a:cubicBezTo>
                    <a:pt x="20" y="127"/>
                    <a:pt x="30" y="137"/>
                    <a:pt x="40" y="147"/>
                  </a:cubicBezTo>
                  <a:cubicBezTo>
                    <a:pt x="59" y="157"/>
                    <a:pt x="79" y="166"/>
                    <a:pt x="89" y="166"/>
                  </a:cubicBezTo>
                  <a:cubicBezTo>
                    <a:pt x="98" y="166"/>
                    <a:pt x="109" y="157"/>
                    <a:pt x="118" y="157"/>
                  </a:cubicBezTo>
                  <a:cubicBezTo>
                    <a:pt x="157" y="147"/>
                    <a:pt x="177" y="118"/>
                    <a:pt x="177" y="79"/>
                  </a:cubicBezTo>
                  <a:cubicBezTo>
                    <a:pt x="177" y="68"/>
                    <a:pt x="177" y="59"/>
                    <a:pt x="167" y="49"/>
                  </a:cubicBezTo>
                  <a:cubicBezTo>
                    <a:pt x="157" y="20"/>
                    <a:pt x="128" y="0"/>
                    <a:pt x="8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6"/>
            <p:cNvSpPr/>
            <p:nvPr/>
          </p:nvSpPr>
          <p:spPr>
            <a:xfrm>
              <a:off x="2383397" y="2585403"/>
              <a:ext cx="13036" cy="25907"/>
            </a:xfrm>
            <a:custGeom>
              <a:avLst/>
              <a:gdLst/>
              <a:ahLst/>
              <a:cxnLst/>
              <a:rect l="l" t="t" r="r" b="b"/>
              <a:pathLst>
                <a:path w="79" h="157" extrusionOk="0">
                  <a:moveTo>
                    <a:pt x="39" y="0"/>
                  </a:moveTo>
                  <a:cubicBezTo>
                    <a:pt x="30" y="59"/>
                    <a:pt x="20" y="108"/>
                    <a:pt x="0" y="157"/>
                  </a:cubicBezTo>
                  <a:lnTo>
                    <a:pt x="20" y="157"/>
                  </a:lnTo>
                  <a:cubicBezTo>
                    <a:pt x="49" y="147"/>
                    <a:pt x="78" y="108"/>
                    <a:pt x="78" y="69"/>
                  </a:cubicBezTo>
                  <a:lnTo>
                    <a:pt x="78" y="49"/>
                  </a:lnTo>
                  <a:cubicBezTo>
                    <a:pt x="69" y="30"/>
                    <a:pt x="59" y="20"/>
                    <a:pt x="3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6"/>
            <p:cNvSpPr/>
            <p:nvPr/>
          </p:nvSpPr>
          <p:spPr>
            <a:xfrm>
              <a:off x="2142483" y="2140702"/>
              <a:ext cx="113362" cy="21121"/>
            </a:xfrm>
            <a:custGeom>
              <a:avLst/>
              <a:gdLst/>
              <a:ahLst/>
              <a:cxnLst/>
              <a:rect l="l" t="t" r="r" b="b"/>
              <a:pathLst>
                <a:path w="687" h="128" extrusionOk="0">
                  <a:moveTo>
                    <a:pt x="343" y="1"/>
                  </a:moveTo>
                  <a:cubicBezTo>
                    <a:pt x="138" y="1"/>
                    <a:pt x="0" y="49"/>
                    <a:pt x="0" y="49"/>
                  </a:cubicBezTo>
                  <a:cubicBezTo>
                    <a:pt x="0" y="49"/>
                    <a:pt x="127" y="128"/>
                    <a:pt x="343" y="128"/>
                  </a:cubicBezTo>
                  <a:cubicBezTo>
                    <a:pt x="559" y="128"/>
                    <a:pt x="686" y="49"/>
                    <a:pt x="686" y="49"/>
                  </a:cubicBezTo>
                  <a:cubicBezTo>
                    <a:pt x="686" y="49"/>
                    <a:pt x="559" y="1"/>
                    <a:pt x="3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6"/>
            <p:cNvSpPr/>
            <p:nvPr/>
          </p:nvSpPr>
          <p:spPr>
            <a:xfrm>
              <a:off x="2142483" y="2148788"/>
              <a:ext cx="113362" cy="61219"/>
            </a:xfrm>
            <a:custGeom>
              <a:avLst/>
              <a:gdLst/>
              <a:ahLst/>
              <a:cxnLst/>
              <a:rect l="l" t="t" r="r" b="b"/>
              <a:pathLst>
                <a:path w="687" h="371" extrusionOk="0">
                  <a:moveTo>
                    <a:pt x="0" y="0"/>
                  </a:moveTo>
                  <a:lnTo>
                    <a:pt x="0" y="333"/>
                  </a:lnTo>
                  <a:cubicBezTo>
                    <a:pt x="113" y="358"/>
                    <a:pt x="228" y="370"/>
                    <a:pt x="343" y="370"/>
                  </a:cubicBezTo>
                  <a:cubicBezTo>
                    <a:pt x="458" y="370"/>
                    <a:pt x="573" y="358"/>
                    <a:pt x="686" y="333"/>
                  </a:cubicBezTo>
                  <a:lnTo>
                    <a:pt x="686" y="0"/>
                  </a:lnTo>
                  <a:cubicBezTo>
                    <a:pt x="573" y="39"/>
                    <a:pt x="458" y="59"/>
                    <a:pt x="343" y="59"/>
                  </a:cubicBezTo>
                  <a:cubicBezTo>
                    <a:pt x="228" y="59"/>
                    <a:pt x="113" y="39"/>
                    <a:pt x="0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6"/>
            <p:cNvSpPr/>
            <p:nvPr/>
          </p:nvSpPr>
          <p:spPr>
            <a:xfrm>
              <a:off x="2158654" y="2045327"/>
              <a:ext cx="82505" cy="106761"/>
            </a:xfrm>
            <a:custGeom>
              <a:avLst/>
              <a:gdLst/>
              <a:ahLst/>
              <a:cxnLst/>
              <a:rect l="l" t="t" r="r" b="b"/>
              <a:pathLst>
                <a:path w="500" h="647" extrusionOk="0">
                  <a:moveTo>
                    <a:pt x="255" y="0"/>
                  </a:moveTo>
                  <a:cubicBezTo>
                    <a:pt x="216" y="0"/>
                    <a:pt x="177" y="20"/>
                    <a:pt x="138" y="50"/>
                  </a:cubicBezTo>
                  <a:cubicBezTo>
                    <a:pt x="0" y="196"/>
                    <a:pt x="29" y="627"/>
                    <a:pt x="29" y="647"/>
                  </a:cubicBezTo>
                  <a:lnTo>
                    <a:pt x="79" y="637"/>
                  </a:lnTo>
                  <a:cubicBezTo>
                    <a:pt x="79" y="637"/>
                    <a:pt x="49" y="216"/>
                    <a:pt x="177" y="89"/>
                  </a:cubicBezTo>
                  <a:cubicBezTo>
                    <a:pt x="196" y="59"/>
                    <a:pt x="225" y="50"/>
                    <a:pt x="255" y="50"/>
                  </a:cubicBezTo>
                  <a:cubicBezTo>
                    <a:pt x="284" y="50"/>
                    <a:pt x="314" y="59"/>
                    <a:pt x="334" y="89"/>
                  </a:cubicBezTo>
                  <a:cubicBezTo>
                    <a:pt x="451" y="216"/>
                    <a:pt x="412" y="637"/>
                    <a:pt x="412" y="637"/>
                  </a:cubicBezTo>
                  <a:lnTo>
                    <a:pt x="461" y="647"/>
                  </a:lnTo>
                  <a:cubicBezTo>
                    <a:pt x="461" y="627"/>
                    <a:pt x="500" y="196"/>
                    <a:pt x="363" y="50"/>
                  </a:cubicBezTo>
                  <a:cubicBezTo>
                    <a:pt x="334" y="20"/>
                    <a:pt x="294" y="0"/>
                    <a:pt x="255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6"/>
            <p:cNvSpPr/>
            <p:nvPr/>
          </p:nvSpPr>
          <p:spPr>
            <a:xfrm>
              <a:off x="2195781" y="-76200"/>
              <a:ext cx="13036" cy="2141005"/>
            </a:xfrm>
            <a:custGeom>
              <a:avLst/>
              <a:gdLst/>
              <a:ahLst/>
              <a:cxnLst/>
              <a:rect l="l" t="t" r="r" b="b"/>
              <a:pathLst>
                <a:path w="79" h="12975" extrusionOk="0">
                  <a:moveTo>
                    <a:pt x="0" y="1"/>
                  </a:moveTo>
                  <a:lnTo>
                    <a:pt x="0" y="12936"/>
                  </a:lnTo>
                  <a:cubicBezTo>
                    <a:pt x="0" y="12955"/>
                    <a:pt x="20" y="12975"/>
                    <a:pt x="40" y="12975"/>
                  </a:cubicBezTo>
                  <a:cubicBezTo>
                    <a:pt x="59" y="12975"/>
                    <a:pt x="79" y="12955"/>
                    <a:pt x="79" y="12936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6"/>
            <p:cNvSpPr/>
            <p:nvPr/>
          </p:nvSpPr>
          <p:spPr>
            <a:xfrm>
              <a:off x="7706437" y="1616797"/>
              <a:ext cx="653275" cy="829670"/>
            </a:xfrm>
            <a:custGeom>
              <a:avLst/>
              <a:gdLst/>
              <a:ahLst/>
              <a:cxnLst/>
              <a:rect l="l" t="t" r="r" b="b"/>
              <a:pathLst>
                <a:path w="3959" h="5028" extrusionOk="0">
                  <a:moveTo>
                    <a:pt x="1696" y="1"/>
                  </a:moveTo>
                  <a:cubicBezTo>
                    <a:pt x="1696" y="1"/>
                    <a:pt x="1754" y="530"/>
                    <a:pt x="1265" y="853"/>
                  </a:cubicBezTo>
                  <a:cubicBezTo>
                    <a:pt x="1235" y="872"/>
                    <a:pt x="1215" y="883"/>
                    <a:pt x="1186" y="902"/>
                  </a:cubicBezTo>
                  <a:cubicBezTo>
                    <a:pt x="1156" y="922"/>
                    <a:pt x="1117" y="941"/>
                    <a:pt x="1078" y="961"/>
                  </a:cubicBezTo>
                  <a:cubicBezTo>
                    <a:pt x="931" y="1049"/>
                    <a:pt x="764" y="1137"/>
                    <a:pt x="627" y="1245"/>
                  </a:cubicBezTo>
                  <a:cubicBezTo>
                    <a:pt x="579" y="1275"/>
                    <a:pt x="539" y="1314"/>
                    <a:pt x="500" y="1343"/>
                  </a:cubicBezTo>
                  <a:cubicBezTo>
                    <a:pt x="206" y="1608"/>
                    <a:pt x="0" y="1950"/>
                    <a:pt x="98" y="2480"/>
                  </a:cubicBezTo>
                  <a:lnTo>
                    <a:pt x="128" y="2597"/>
                  </a:lnTo>
                  <a:cubicBezTo>
                    <a:pt x="137" y="2636"/>
                    <a:pt x="147" y="2676"/>
                    <a:pt x="167" y="2715"/>
                  </a:cubicBezTo>
                  <a:cubicBezTo>
                    <a:pt x="187" y="2803"/>
                    <a:pt x="226" y="2882"/>
                    <a:pt x="265" y="2969"/>
                  </a:cubicBezTo>
                  <a:cubicBezTo>
                    <a:pt x="363" y="3146"/>
                    <a:pt x="481" y="3322"/>
                    <a:pt x="608" y="3479"/>
                  </a:cubicBezTo>
                  <a:cubicBezTo>
                    <a:pt x="677" y="3557"/>
                    <a:pt x="745" y="3636"/>
                    <a:pt x="814" y="3705"/>
                  </a:cubicBezTo>
                  <a:cubicBezTo>
                    <a:pt x="853" y="3753"/>
                    <a:pt x="882" y="3793"/>
                    <a:pt x="921" y="3832"/>
                  </a:cubicBezTo>
                  <a:lnTo>
                    <a:pt x="1245" y="4156"/>
                  </a:lnTo>
                  <a:lnTo>
                    <a:pt x="1363" y="4273"/>
                  </a:lnTo>
                  <a:cubicBezTo>
                    <a:pt x="1372" y="4283"/>
                    <a:pt x="1382" y="4293"/>
                    <a:pt x="1392" y="4312"/>
                  </a:cubicBezTo>
                  <a:cubicBezTo>
                    <a:pt x="1607" y="4528"/>
                    <a:pt x="1783" y="4733"/>
                    <a:pt x="1833" y="4920"/>
                  </a:cubicBezTo>
                  <a:cubicBezTo>
                    <a:pt x="1852" y="4988"/>
                    <a:pt x="1911" y="5027"/>
                    <a:pt x="1979" y="5027"/>
                  </a:cubicBezTo>
                  <a:lnTo>
                    <a:pt x="1990" y="5027"/>
                  </a:lnTo>
                  <a:cubicBezTo>
                    <a:pt x="2058" y="5027"/>
                    <a:pt x="2117" y="4988"/>
                    <a:pt x="2136" y="4920"/>
                  </a:cubicBezTo>
                  <a:cubicBezTo>
                    <a:pt x="2195" y="4724"/>
                    <a:pt x="2382" y="4508"/>
                    <a:pt x="2607" y="4273"/>
                  </a:cubicBezTo>
                  <a:cubicBezTo>
                    <a:pt x="2646" y="4234"/>
                    <a:pt x="2685" y="4195"/>
                    <a:pt x="2734" y="4156"/>
                  </a:cubicBezTo>
                  <a:cubicBezTo>
                    <a:pt x="2832" y="4047"/>
                    <a:pt x="2950" y="3940"/>
                    <a:pt x="3057" y="3822"/>
                  </a:cubicBezTo>
                  <a:cubicBezTo>
                    <a:pt x="3097" y="3783"/>
                    <a:pt x="3136" y="3734"/>
                    <a:pt x="3175" y="3695"/>
                  </a:cubicBezTo>
                  <a:cubicBezTo>
                    <a:pt x="3234" y="3636"/>
                    <a:pt x="3283" y="3568"/>
                    <a:pt x="3342" y="3509"/>
                  </a:cubicBezTo>
                  <a:cubicBezTo>
                    <a:pt x="3469" y="3352"/>
                    <a:pt x="3587" y="3185"/>
                    <a:pt x="3675" y="3019"/>
                  </a:cubicBezTo>
                  <a:cubicBezTo>
                    <a:pt x="3734" y="2921"/>
                    <a:pt x="3773" y="2823"/>
                    <a:pt x="3812" y="2715"/>
                  </a:cubicBezTo>
                  <a:cubicBezTo>
                    <a:pt x="3832" y="2656"/>
                    <a:pt x="3841" y="2607"/>
                    <a:pt x="3852" y="2558"/>
                  </a:cubicBezTo>
                  <a:cubicBezTo>
                    <a:pt x="3861" y="2519"/>
                    <a:pt x="3871" y="2470"/>
                    <a:pt x="3881" y="2431"/>
                  </a:cubicBezTo>
                  <a:cubicBezTo>
                    <a:pt x="3959" y="1950"/>
                    <a:pt x="3773" y="1627"/>
                    <a:pt x="3508" y="1373"/>
                  </a:cubicBezTo>
                  <a:cubicBezTo>
                    <a:pt x="3469" y="1333"/>
                    <a:pt x="3420" y="1304"/>
                    <a:pt x="3381" y="1264"/>
                  </a:cubicBezTo>
                  <a:cubicBezTo>
                    <a:pt x="3234" y="1157"/>
                    <a:pt x="3077" y="1059"/>
                    <a:pt x="2920" y="970"/>
                  </a:cubicBezTo>
                  <a:cubicBezTo>
                    <a:pt x="2872" y="951"/>
                    <a:pt x="2832" y="922"/>
                    <a:pt x="2783" y="902"/>
                  </a:cubicBezTo>
                  <a:cubicBezTo>
                    <a:pt x="2763" y="883"/>
                    <a:pt x="2744" y="872"/>
                    <a:pt x="2734" y="863"/>
                  </a:cubicBezTo>
                  <a:cubicBezTo>
                    <a:pt x="2225" y="539"/>
                    <a:pt x="2273" y="1"/>
                    <a:pt x="227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6"/>
            <p:cNvSpPr/>
            <p:nvPr/>
          </p:nvSpPr>
          <p:spPr>
            <a:xfrm>
              <a:off x="7978043" y="1578020"/>
              <a:ext cx="111712" cy="21121"/>
            </a:xfrm>
            <a:custGeom>
              <a:avLst/>
              <a:gdLst/>
              <a:ahLst/>
              <a:cxnLst/>
              <a:rect l="l" t="t" r="r" b="b"/>
              <a:pathLst>
                <a:path w="677" h="128" extrusionOk="0">
                  <a:moveTo>
                    <a:pt x="333" y="1"/>
                  </a:moveTo>
                  <a:cubicBezTo>
                    <a:pt x="128" y="1"/>
                    <a:pt x="0" y="49"/>
                    <a:pt x="0" y="49"/>
                  </a:cubicBezTo>
                  <a:cubicBezTo>
                    <a:pt x="0" y="49"/>
                    <a:pt x="128" y="128"/>
                    <a:pt x="333" y="128"/>
                  </a:cubicBezTo>
                  <a:cubicBezTo>
                    <a:pt x="549" y="128"/>
                    <a:pt x="677" y="49"/>
                    <a:pt x="677" y="49"/>
                  </a:cubicBezTo>
                  <a:cubicBezTo>
                    <a:pt x="677" y="49"/>
                    <a:pt x="540" y="1"/>
                    <a:pt x="33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6"/>
            <p:cNvSpPr/>
            <p:nvPr/>
          </p:nvSpPr>
          <p:spPr>
            <a:xfrm>
              <a:off x="7978043" y="1586105"/>
              <a:ext cx="111712" cy="59569"/>
            </a:xfrm>
            <a:custGeom>
              <a:avLst/>
              <a:gdLst/>
              <a:ahLst/>
              <a:cxnLst/>
              <a:rect l="l" t="t" r="r" b="b"/>
              <a:pathLst>
                <a:path w="677" h="361" extrusionOk="0">
                  <a:moveTo>
                    <a:pt x="0" y="0"/>
                  </a:moveTo>
                  <a:lnTo>
                    <a:pt x="0" y="324"/>
                  </a:lnTo>
                  <a:cubicBezTo>
                    <a:pt x="113" y="348"/>
                    <a:pt x="226" y="360"/>
                    <a:pt x="339" y="360"/>
                  </a:cubicBezTo>
                  <a:cubicBezTo>
                    <a:pt x="451" y="360"/>
                    <a:pt x="564" y="348"/>
                    <a:pt x="677" y="324"/>
                  </a:cubicBezTo>
                  <a:lnTo>
                    <a:pt x="677" y="0"/>
                  </a:lnTo>
                  <a:cubicBezTo>
                    <a:pt x="564" y="39"/>
                    <a:pt x="451" y="59"/>
                    <a:pt x="339" y="59"/>
                  </a:cubicBezTo>
                  <a:cubicBezTo>
                    <a:pt x="226" y="59"/>
                    <a:pt x="113" y="39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6"/>
            <p:cNvSpPr/>
            <p:nvPr/>
          </p:nvSpPr>
          <p:spPr>
            <a:xfrm>
              <a:off x="7994214" y="1485780"/>
              <a:ext cx="81020" cy="102141"/>
            </a:xfrm>
            <a:custGeom>
              <a:avLst/>
              <a:gdLst/>
              <a:ahLst/>
              <a:cxnLst/>
              <a:rect l="l" t="t" r="r" b="b"/>
              <a:pathLst>
                <a:path w="491" h="619" extrusionOk="0">
                  <a:moveTo>
                    <a:pt x="246" y="1"/>
                  </a:moveTo>
                  <a:cubicBezTo>
                    <a:pt x="206" y="1"/>
                    <a:pt x="167" y="11"/>
                    <a:pt x="137" y="50"/>
                  </a:cubicBezTo>
                  <a:cubicBezTo>
                    <a:pt x="0" y="187"/>
                    <a:pt x="30" y="608"/>
                    <a:pt x="30" y="618"/>
                  </a:cubicBezTo>
                  <a:lnTo>
                    <a:pt x="69" y="618"/>
                  </a:lnTo>
                  <a:cubicBezTo>
                    <a:pt x="69" y="618"/>
                    <a:pt x="50" y="207"/>
                    <a:pt x="167" y="79"/>
                  </a:cubicBezTo>
                  <a:cubicBezTo>
                    <a:pt x="196" y="50"/>
                    <a:pt x="216" y="40"/>
                    <a:pt x="246" y="40"/>
                  </a:cubicBezTo>
                  <a:cubicBezTo>
                    <a:pt x="275" y="40"/>
                    <a:pt x="304" y="50"/>
                    <a:pt x="324" y="79"/>
                  </a:cubicBezTo>
                  <a:cubicBezTo>
                    <a:pt x="442" y="207"/>
                    <a:pt x="402" y="618"/>
                    <a:pt x="402" y="618"/>
                  </a:cubicBezTo>
                  <a:lnTo>
                    <a:pt x="451" y="618"/>
                  </a:lnTo>
                  <a:cubicBezTo>
                    <a:pt x="451" y="608"/>
                    <a:pt x="490" y="187"/>
                    <a:pt x="353" y="50"/>
                  </a:cubicBezTo>
                  <a:cubicBezTo>
                    <a:pt x="324" y="11"/>
                    <a:pt x="294" y="1"/>
                    <a:pt x="24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6"/>
            <p:cNvSpPr/>
            <p:nvPr/>
          </p:nvSpPr>
          <p:spPr>
            <a:xfrm>
              <a:off x="7884153" y="1757385"/>
              <a:ext cx="304278" cy="22936"/>
            </a:xfrm>
            <a:custGeom>
              <a:avLst/>
              <a:gdLst/>
              <a:ahLst/>
              <a:cxnLst/>
              <a:rect l="l" t="t" r="r" b="b"/>
              <a:pathLst>
                <a:path w="1844" h="139" extrusionOk="0">
                  <a:moveTo>
                    <a:pt x="188" y="1"/>
                  </a:moveTo>
                  <a:cubicBezTo>
                    <a:pt x="158" y="20"/>
                    <a:pt x="138" y="31"/>
                    <a:pt x="109" y="50"/>
                  </a:cubicBezTo>
                  <a:cubicBezTo>
                    <a:pt x="79" y="70"/>
                    <a:pt x="40" y="89"/>
                    <a:pt x="1" y="109"/>
                  </a:cubicBezTo>
                  <a:cubicBezTo>
                    <a:pt x="305" y="129"/>
                    <a:pt x="648" y="138"/>
                    <a:pt x="1040" y="138"/>
                  </a:cubicBezTo>
                  <a:cubicBezTo>
                    <a:pt x="1324" y="138"/>
                    <a:pt x="1588" y="129"/>
                    <a:pt x="1843" y="118"/>
                  </a:cubicBezTo>
                  <a:cubicBezTo>
                    <a:pt x="1795" y="99"/>
                    <a:pt x="1755" y="70"/>
                    <a:pt x="1706" y="50"/>
                  </a:cubicBezTo>
                  <a:cubicBezTo>
                    <a:pt x="1686" y="31"/>
                    <a:pt x="1667" y="20"/>
                    <a:pt x="1657" y="11"/>
                  </a:cubicBezTo>
                  <a:cubicBezTo>
                    <a:pt x="1461" y="20"/>
                    <a:pt x="1255" y="20"/>
                    <a:pt x="1040" y="20"/>
                  </a:cubicBezTo>
                  <a:cubicBezTo>
                    <a:pt x="726" y="20"/>
                    <a:pt x="442" y="11"/>
                    <a:pt x="18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6"/>
            <p:cNvSpPr/>
            <p:nvPr/>
          </p:nvSpPr>
          <p:spPr>
            <a:xfrm>
              <a:off x="7788942" y="1822069"/>
              <a:ext cx="496515" cy="31022"/>
            </a:xfrm>
            <a:custGeom>
              <a:avLst/>
              <a:gdLst/>
              <a:ahLst/>
              <a:cxnLst/>
              <a:rect l="l" t="t" r="r" b="b"/>
              <a:pathLst>
                <a:path w="3009" h="188" extrusionOk="0">
                  <a:moveTo>
                    <a:pt x="127" y="1"/>
                  </a:moveTo>
                  <a:cubicBezTo>
                    <a:pt x="79" y="31"/>
                    <a:pt x="39" y="70"/>
                    <a:pt x="0" y="99"/>
                  </a:cubicBezTo>
                  <a:cubicBezTo>
                    <a:pt x="421" y="148"/>
                    <a:pt x="961" y="187"/>
                    <a:pt x="1617" y="187"/>
                  </a:cubicBezTo>
                  <a:cubicBezTo>
                    <a:pt x="2146" y="187"/>
                    <a:pt x="2607" y="168"/>
                    <a:pt x="3008" y="129"/>
                  </a:cubicBezTo>
                  <a:cubicBezTo>
                    <a:pt x="2969" y="89"/>
                    <a:pt x="2920" y="60"/>
                    <a:pt x="2881" y="20"/>
                  </a:cubicBezTo>
                  <a:cubicBezTo>
                    <a:pt x="2509" y="50"/>
                    <a:pt x="2087" y="70"/>
                    <a:pt x="1617" y="70"/>
                  </a:cubicBezTo>
                  <a:cubicBezTo>
                    <a:pt x="1019" y="70"/>
                    <a:pt x="519" y="40"/>
                    <a:pt x="1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6"/>
            <p:cNvSpPr/>
            <p:nvPr/>
          </p:nvSpPr>
          <p:spPr>
            <a:xfrm>
              <a:off x="7722608" y="1909524"/>
              <a:ext cx="148839" cy="95541"/>
            </a:xfrm>
            <a:custGeom>
              <a:avLst/>
              <a:gdLst/>
              <a:ahLst/>
              <a:cxnLst/>
              <a:rect l="l" t="t" r="r" b="b"/>
              <a:pathLst>
                <a:path w="902" h="579" extrusionOk="0">
                  <a:moveTo>
                    <a:pt x="235" y="1"/>
                  </a:moveTo>
                  <a:cubicBezTo>
                    <a:pt x="198" y="1"/>
                    <a:pt x="163" y="19"/>
                    <a:pt x="137" y="69"/>
                  </a:cubicBezTo>
                  <a:cubicBezTo>
                    <a:pt x="0" y="314"/>
                    <a:pt x="451" y="579"/>
                    <a:pt x="451" y="579"/>
                  </a:cubicBezTo>
                  <a:cubicBezTo>
                    <a:pt x="451" y="579"/>
                    <a:pt x="902" y="314"/>
                    <a:pt x="764" y="69"/>
                  </a:cubicBezTo>
                  <a:cubicBezTo>
                    <a:pt x="738" y="19"/>
                    <a:pt x="703" y="1"/>
                    <a:pt x="667" y="1"/>
                  </a:cubicBezTo>
                  <a:cubicBezTo>
                    <a:pt x="566" y="1"/>
                    <a:pt x="451" y="137"/>
                    <a:pt x="451" y="137"/>
                  </a:cubicBezTo>
                  <a:cubicBezTo>
                    <a:pt x="451" y="137"/>
                    <a:pt x="335" y="1"/>
                    <a:pt x="2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6"/>
            <p:cNvSpPr/>
            <p:nvPr/>
          </p:nvSpPr>
          <p:spPr>
            <a:xfrm>
              <a:off x="8186615" y="1909524"/>
              <a:ext cx="149004" cy="95541"/>
            </a:xfrm>
            <a:custGeom>
              <a:avLst/>
              <a:gdLst/>
              <a:ahLst/>
              <a:cxnLst/>
              <a:rect l="l" t="t" r="r" b="b"/>
              <a:pathLst>
                <a:path w="903" h="579" extrusionOk="0">
                  <a:moveTo>
                    <a:pt x="236" y="1"/>
                  </a:moveTo>
                  <a:cubicBezTo>
                    <a:pt x="199" y="1"/>
                    <a:pt x="164" y="19"/>
                    <a:pt x="138" y="69"/>
                  </a:cubicBezTo>
                  <a:cubicBezTo>
                    <a:pt x="1" y="314"/>
                    <a:pt x="452" y="579"/>
                    <a:pt x="452" y="579"/>
                  </a:cubicBezTo>
                  <a:cubicBezTo>
                    <a:pt x="452" y="579"/>
                    <a:pt x="902" y="314"/>
                    <a:pt x="765" y="69"/>
                  </a:cubicBezTo>
                  <a:cubicBezTo>
                    <a:pt x="739" y="19"/>
                    <a:pt x="704" y="1"/>
                    <a:pt x="667" y="1"/>
                  </a:cubicBezTo>
                  <a:cubicBezTo>
                    <a:pt x="567" y="1"/>
                    <a:pt x="452" y="137"/>
                    <a:pt x="452" y="137"/>
                  </a:cubicBezTo>
                  <a:cubicBezTo>
                    <a:pt x="452" y="137"/>
                    <a:pt x="336" y="1"/>
                    <a:pt x="2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6"/>
            <p:cNvSpPr/>
            <p:nvPr/>
          </p:nvSpPr>
          <p:spPr>
            <a:xfrm>
              <a:off x="8028206" y="1909524"/>
              <a:ext cx="147189" cy="95541"/>
            </a:xfrm>
            <a:custGeom>
              <a:avLst/>
              <a:gdLst/>
              <a:ahLst/>
              <a:cxnLst/>
              <a:rect l="l" t="t" r="r" b="b"/>
              <a:pathLst>
                <a:path w="892" h="579" extrusionOk="0">
                  <a:moveTo>
                    <a:pt x="235" y="1"/>
                  </a:moveTo>
                  <a:cubicBezTo>
                    <a:pt x="199" y="1"/>
                    <a:pt x="164" y="19"/>
                    <a:pt x="138" y="69"/>
                  </a:cubicBezTo>
                  <a:cubicBezTo>
                    <a:pt x="0" y="314"/>
                    <a:pt x="451" y="579"/>
                    <a:pt x="451" y="579"/>
                  </a:cubicBezTo>
                  <a:cubicBezTo>
                    <a:pt x="451" y="579"/>
                    <a:pt x="892" y="314"/>
                    <a:pt x="765" y="69"/>
                  </a:cubicBezTo>
                  <a:cubicBezTo>
                    <a:pt x="739" y="19"/>
                    <a:pt x="704" y="1"/>
                    <a:pt x="667" y="1"/>
                  </a:cubicBezTo>
                  <a:cubicBezTo>
                    <a:pt x="567" y="1"/>
                    <a:pt x="451" y="137"/>
                    <a:pt x="451" y="137"/>
                  </a:cubicBezTo>
                  <a:cubicBezTo>
                    <a:pt x="451" y="137"/>
                    <a:pt x="336" y="1"/>
                    <a:pt x="2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6"/>
            <p:cNvSpPr/>
            <p:nvPr/>
          </p:nvSpPr>
          <p:spPr>
            <a:xfrm>
              <a:off x="7877717" y="1909524"/>
              <a:ext cx="147354" cy="95541"/>
            </a:xfrm>
            <a:custGeom>
              <a:avLst/>
              <a:gdLst/>
              <a:ahLst/>
              <a:cxnLst/>
              <a:rect l="l" t="t" r="r" b="b"/>
              <a:pathLst>
                <a:path w="893" h="579" extrusionOk="0">
                  <a:moveTo>
                    <a:pt x="236" y="1"/>
                  </a:moveTo>
                  <a:cubicBezTo>
                    <a:pt x="199" y="1"/>
                    <a:pt x="164" y="19"/>
                    <a:pt x="138" y="69"/>
                  </a:cubicBezTo>
                  <a:cubicBezTo>
                    <a:pt x="1" y="314"/>
                    <a:pt x="452" y="579"/>
                    <a:pt x="452" y="579"/>
                  </a:cubicBezTo>
                  <a:cubicBezTo>
                    <a:pt x="452" y="579"/>
                    <a:pt x="893" y="314"/>
                    <a:pt x="765" y="69"/>
                  </a:cubicBezTo>
                  <a:cubicBezTo>
                    <a:pt x="739" y="19"/>
                    <a:pt x="704" y="1"/>
                    <a:pt x="667" y="1"/>
                  </a:cubicBezTo>
                  <a:cubicBezTo>
                    <a:pt x="567" y="1"/>
                    <a:pt x="452" y="137"/>
                    <a:pt x="452" y="137"/>
                  </a:cubicBezTo>
                  <a:cubicBezTo>
                    <a:pt x="452" y="137"/>
                    <a:pt x="336" y="1"/>
                    <a:pt x="2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6"/>
            <p:cNvSpPr/>
            <p:nvPr/>
          </p:nvSpPr>
          <p:spPr>
            <a:xfrm>
              <a:off x="7750165" y="2102585"/>
              <a:ext cx="114847" cy="88445"/>
            </a:xfrm>
            <a:custGeom>
              <a:avLst/>
              <a:gdLst/>
              <a:ahLst/>
              <a:cxnLst/>
              <a:rect l="l" t="t" r="r" b="b"/>
              <a:pathLst>
                <a:path w="696" h="536" extrusionOk="0">
                  <a:moveTo>
                    <a:pt x="501" y="1"/>
                  </a:moveTo>
                  <a:cubicBezTo>
                    <a:pt x="400" y="1"/>
                    <a:pt x="284" y="134"/>
                    <a:pt x="284" y="134"/>
                  </a:cubicBezTo>
                  <a:cubicBezTo>
                    <a:pt x="284" y="134"/>
                    <a:pt x="166" y="3"/>
                    <a:pt x="64" y="3"/>
                  </a:cubicBezTo>
                  <a:cubicBezTo>
                    <a:pt x="42" y="3"/>
                    <a:pt x="20" y="9"/>
                    <a:pt x="0" y="25"/>
                  </a:cubicBezTo>
                  <a:cubicBezTo>
                    <a:pt x="98" y="202"/>
                    <a:pt x="216" y="378"/>
                    <a:pt x="343" y="535"/>
                  </a:cubicBezTo>
                  <a:cubicBezTo>
                    <a:pt x="460" y="447"/>
                    <a:pt x="695" y="251"/>
                    <a:pt x="597" y="65"/>
                  </a:cubicBezTo>
                  <a:cubicBezTo>
                    <a:pt x="571" y="18"/>
                    <a:pt x="537" y="1"/>
                    <a:pt x="5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6"/>
            <p:cNvSpPr/>
            <p:nvPr/>
          </p:nvSpPr>
          <p:spPr>
            <a:xfrm>
              <a:off x="8189915" y="2102585"/>
              <a:ext cx="123097" cy="93231"/>
            </a:xfrm>
            <a:custGeom>
              <a:avLst/>
              <a:gdLst/>
              <a:ahLst/>
              <a:cxnLst/>
              <a:rect l="l" t="t" r="r" b="b"/>
              <a:pathLst>
                <a:path w="746" h="565" extrusionOk="0">
                  <a:moveTo>
                    <a:pt x="214" y="1"/>
                  </a:moveTo>
                  <a:cubicBezTo>
                    <a:pt x="178" y="1"/>
                    <a:pt x="144" y="18"/>
                    <a:pt x="118" y="65"/>
                  </a:cubicBezTo>
                  <a:cubicBezTo>
                    <a:pt x="0" y="271"/>
                    <a:pt x="323" y="506"/>
                    <a:pt x="412" y="565"/>
                  </a:cubicBezTo>
                  <a:cubicBezTo>
                    <a:pt x="539" y="408"/>
                    <a:pt x="657" y="241"/>
                    <a:pt x="745" y="75"/>
                  </a:cubicBezTo>
                  <a:lnTo>
                    <a:pt x="745" y="65"/>
                  </a:lnTo>
                  <a:cubicBezTo>
                    <a:pt x="719" y="18"/>
                    <a:pt x="685" y="1"/>
                    <a:pt x="649" y="1"/>
                  </a:cubicBezTo>
                  <a:cubicBezTo>
                    <a:pt x="548" y="1"/>
                    <a:pt x="432" y="134"/>
                    <a:pt x="432" y="134"/>
                  </a:cubicBezTo>
                  <a:cubicBezTo>
                    <a:pt x="432" y="134"/>
                    <a:pt x="315" y="1"/>
                    <a:pt x="2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6"/>
            <p:cNvSpPr/>
            <p:nvPr/>
          </p:nvSpPr>
          <p:spPr>
            <a:xfrm>
              <a:off x="8028206" y="2102585"/>
              <a:ext cx="147189" cy="94881"/>
            </a:xfrm>
            <a:custGeom>
              <a:avLst/>
              <a:gdLst/>
              <a:ahLst/>
              <a:cxnLst/>
              <a:rect l="l" t="t" r="r" b="b"/>
              <a:pathLst>
                <a:path w="892" h="575" extrusionOk="0">
                  <a:moveTo>
                    <a:pt x="234" y="1"/>
                  </a:moveTo>
                  <a:cubicBezTo>
                    <a:pt x="198" y="1"/>
                    <a:pt x="164" y="18"/>
                    <a:pt x="138" y="65"/>
                  </a:cubicBezTo>
                  <a:cubicBezTo>
                    <a:pt x="0" y="310"/>
                    <a:pt x="451" y="574"/>
                    <a:pt x="451" y="574"/>
                  </a:cubicBezTo>
                  <a:cubicBezTo>
                    <a:pt x="451" y="574"/>
                    <a:pt x="892" y="310"/>
                    <a:pt x="765" y="65"/>
                  </a:cubicBezTo>
                  <a:cubicBezTo>
                    <a:pt x="739" y="18"/>
                    <a:pt x="705" y="1"/>
                    <a:pt x="669" y="1"/>
                  </a:cubicBezTo>
                  <a:cubicBezTo>
                    <a:pt x="568" y="1"/>
                    <a:pt x="451" y="134"/>
                    <a:pt x="451" y="134"/>
                  </a:cubicBezTo>
                  <a:cubicBezTo>
                    <a:pt x="451" y="134"/>
                    <a:pt x="335" y="1"/>
                    <a:pt x="2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6"/>
            <p:cNvSpPr/>
            <p:nvPr/>
          </p:nvSpPr>
          <p:spPr>
            <a:xfrm>
              <a:off x="7877717" y="2102585"/>
              <a:ext cx="147354" cy="94881"/>
            </a:xfrm>
            <a:custGeom>
              <a:avLst/>
              <a:gdLst/>
              <a:ahLst/>
              <a:cxnLst/>
              <a:rect l="l" t="t" r="r" b="b"/>
              <a:pathLst>
                <a:path w="893" h="575" extrusionOk="0">
                  <a:moveTo>
                    <a:pt x="234" y="1"/>
                  </a:moveTo>
                  <a:cubicBezTo>
                    <a:pt x="198" y="1"/>
                    <a:pt x="164" y="18"/>
                    <a:pt x="138" y="65"/>
                  </a:cubicBezTo>
                  <a:cubicBezTo>
                    <a:pt x="1" y="310"/>
                    <a:pt x="452" y="574"/>
                    <a:pt x="452" y="574"/>
                  </a:cubicBezTo>
                  <a:cubicBezTo>
                    <a:pt x="452" y="574"/>
                    <a:pt x="893" y="310"/>
                    <a:pt x="765" y="65"/>
                  </a:cubicBezTo>
                  <a:cubicBezTo>
                    <a:pt x="739" y="18"/>
                    <a:pt x="705" y="1"/>
                    <a:pt x="669" y="1"/>
                  </a:cubicBezTo>
                  <a:cubicBezTo>
                    <a:pt x="568" y="1"/>
                    <a:pt x="452" y="134"/>
                    <a:pt x="452" y="134"/>
                  </a:cubicBezTo>
                  <a:cubicBezTo>
                    <a:pt x="452" y="134"/>
                    <a:pt x="335" y="1"/>
                    <a:pt x="2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6"/>
            <p:cNvSpPr/>
            <p:nvPr/>
          </p:nvSpPr>
          <p:spPr>
            <a:xfrm>
              <a:off x="7722608" y="2017770"/>
              <a:ext cx="624233" cy="47028"/>
            </a:xfrm>
            <a:custGeom>
              <a:avLst/>
              <a:gdLst/>
              <a:ahLst/>
              <a:cxnLst/>
              <a:rect l="l" t="t" r="r" b="b"/>
              <a:pathLst>
                <a:path w="3783" h="285" extrusionOk="0">
                  <a:moveTo>
                    <a:pt x="3783" y="1"/>
                  </a:moveTo>
                  <a:lnTo>
                    <a:pt x="3783" y="1"/>
                  </a:lnTo>
                  <a:cubicBezTo>
                    <a:pt x="3264" y="89"/>
                    <a:pt x="2587" y="167"/>
                    <a:pt x="1950" y="167"/>
                  </a:cubicBezTo>
                  <a:cubicBezTo>
                    <a:pt x="1235" y="167"/>
                    <a:pt x="510" y="108"/>
                    <a:pt x="0" y="50"/>
                  </a:cubicBezTo>
                  <a:lnTo>
                    <a:pt x="0" y="50"/>
                  </a:lnTo>
                  <a:lnTo>
                    <a:pt x="30" y="167"/>
                  </a:lnTo>
                  <a:cubicBezTo>
                    <a:pt x="539" y="226"/>
                    <a:pt x="1254" y="285"/>
                    <a:pt x="1950" y="285"/>
                  </a:cubicBezTo>
                  <a:cubicBezTo>
                    <a:pt x="2578" y="285"/>
                    <a:pt x="3234" y="206"/>
                    <a:pt x="3754" y="128"/>
                  </a:cubicBezTo>
                  <a:cubicBezTo>
                    <a:pt x="3763" y="89"/>
                    <a:pt x="3773" y="40"/>
                    <a:pt x="378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6"/>
            <p:cNvSpPr/>
            <p:nvPr/>
          </p:nvSpPr>
          <p:spPr>
            <a:xfrm>
              <a:off x="7840590" y="2226342"/>
              <a:ext cx="389754" cy="29372"/>
            </a:xfrm>
            <a:custGeom>
              <a:avLst/>
              <a:gdLst/>
              <a:ahLst/>
              <a:cxnLst/>
              <a:rect l="l" t="t" r="r" b="b"/>
              <a:pathLst>
                <a:path w="2362" h="178" extrusionOk="0">
                  <a:moveTo>
                    <a:pt x="2362" y="1"/>
                  </a:moveTo>
                  <a:lnTo>
                    <a:pt x="2362" y="1"/>
                  </a:lnTo>
                  <a:cubicBezTo>
                    <a:pt x="2000" y="40"/>
                    <a:pt x="1617" y="59"/>
                    <a:pt x="1235" y="59"/>
                  </a:cubicBezTo>
                  <a:cubicBezTo>
                    <a:pt x="814" y="59"/>
                    <a:pt x="383" y="40"/>
                    <a:pt x="1" y="11"/>
                  </a:cubicBezTo>
                  <a:lnTo>
                    <a:pt x="1" y="11"/>
                  </a:lnTo>
                  <a:cubicBezTo>
                    <a:pt x="40" y="59"/>
                    <a:pt x="69" y="99"/>
                    <a:pt x="108" y="138"/>
                  </a:cubicBezTo>
                  <a:cubicBezTo>
                    <a:pt x="471" y="157"/>
                    <a:pt x="853" y="177"/>
                    <a:pt x="1235" y="177"/>
                  </a:cubicBezTo>
                  <a:cubicBezTo>
                    <a:pt x="1569" y="177"/>
                    <a:pt x="1921" y="157"/>
                    <a:pt x="2244" y="128"/>
                  </a:cubicBezTo>
                  <a:cubicBezTo>
                    <a:pt x="2284" y="89"/>
                    <a:pt x="2323" y="40"/>
                    <a:pt x="23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6"/>
            <p:cNvSpPr/>
            <p:nvPr/>
          </p:nvSpPr>
          <p:spPr>
            <a:xfrm>
              <a:off x="7911709" y="2302412"/>
              <a:ext cx="246030" cy="22771"/>
            </a:xfrm>
            <a:custGeom>
              <a:avLst/>
              <a:gdLst/>
              <a:ahLst/>
              <a:cxnLst/>
              <a:rect l="l" t="t" r="r" b="b"/>
              <a:pathLst>
                <a:path w="1491" h="138" extrusionOk="0">
                  <a:moveTo>
                    <a:pt x="1" y="1"/>
                  </a:moveTo>
                  <a:lnTo>
                    <a:pt x="119" y="118"/>
                  </a:lnTo>
                  <a:cubicBezTo>
                    <a:pt x="344" y="128"/>
                    <a:pt x="579" y="138"/>
                    <a:pt x="804" y="138"/>
                  </a:cubicBezTo>
                  <a:cubicBezTo>
                    <a:pt x="990" y="138"/>
                    <a:pt x="1177" y="128"/>
                    <a:pt x="1363" y="118"/>
                  </a:cubicBezTo>
                  <a:cubicBezTo>
                    <a:pt x="1402" y="79"/>
                    <a:pt x="1441" y="40"/>
                    <a:pt x="1490" y="1"/>
                  </a:cubicBezTo>
                  <a:lnTo>
                    <a:pt x="1490" y="1"/>
                  </a:lnTo>
                  <a:cubicBezTo>
                    <a:pt x="1265" y="10"/>
                    <a:pt x="1029" y="20"/>
                    <a:pt x="804" y="20"/>
                  </a:cubicBezTo>
                  <a:cubicBezTo>
                    <a:pt x="539" y="20"/>
                    <a:pt x="265" y="10"/>
                    <a:pt x="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6"/>
            <p:cNvSpPr/>
            <p:nvPr/>
          </p:nvSpPr>
          <p:spPr>
            <a:xfrm>
              <a:off x="8028206" y="-76200"/>
              <a:ext cx="13036" cy="1571885"/>
            </a:xfrm>
            <a:custGeom>
              <a:avLst/>
              <a:gdLst/>
              <a:ahLst/>
              <a:cxnLst/>
              <a:rect l="l" t="t" r="r" b="b"/>
              <a:pathLst>
                <a:path w="79" h="9526" extrusionOk="0">
                  <a:moveTo>
                    <a:pt x="0" y="1"/>
                  </a:moveTo>
                  <a:lnTo>
                    <a:pt x="0" y="9496"/>
                  </a:lnTo>
                  <a:cubicBezTo>
                    <a:pt x="0" y="9516"/>
                    <a:pt x="20" y="9525"/>
                    <a:pt x="40" y="9525"/>
                  </a:cubicBezTo>
                  <a:cubicBezTo>
                    <a:pt x="59" y="9525"/>
                    <a:pt x="79" y="9516"/>
                    <a:pt x="79" y="9496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6"/>
            <p:cNvSpPr/>
            <p:nvPr/>
          </p:nvSpPr>
          <p:spPr>
            <a:xfrm>
              <a:off x="6605329" y="2184265"/>
              <a:ext cx="642054" cy="663175"/>
            </a:xfrm>
            <a:custGeom>
              <a:avLst/>
              <a:gdLst/>
              <a:ahLst/>
              <a:cxnLst/>
              <a:rect l="l" t="t" r="r" b="b"/>
              <a:pathLst>
                <a:path w="3891" h="4019" extrusionOk="0">
                  <a:moveTo>
                    <a:pt x="1862" y="1"/>
                  </a:moveTo>
                  <a:cubicBezTo>
                    <a:pt x="1264" y="31"/>
                    <a:pt x="735" y="334"/>
                    <a:pt x="392" y="795"/>
                  </a:cubicBezTo>
                  <a:cubicBezTo>
                    <a:pt x="392" y="804"/>
                    <a:pt x="392" y="804"/>
                    <a:pt x="382" y="815"/>
                  </a:cubicBezTo>
                  <a:cubicBezTo>
                    <a:pt x="362" y="834"/>
                    <a:pt x="343" y="863"/>
                    <a:pt x="333" y="893"/>
                  </a:cubicBezTo>
                  <a:cubicBezTo>
                    <a:pt x="294" y="942"/>
                    <a:pt x="264" y="991"/>
                    <a:pt x="245" y="1040"/>
                  </a:cubicBezTo>
                  <a:cubicBezTo>
                    <a:pt x="225" y="1069"/>
                    <a:pt x="206" y="1109"/>
                    <a:pt x="186" y="1148"/>
                  </a:cubicBezTo>
                  <a:cubicBezTo>
                    <a:pt x="157" y="1207"/>
                    <a:pt x="137" y="1265"/>
                    <a:pt x="118" y="1334"/>
                  </a:cubicBezTo>
                  <a:lnTo>
                    <a:pt x="59" y="1510"/>
                  </a:lnTo>
                  <a:cubicBezTo>
                    <a:pt x="39" y="1618"/>
                    <a:pt x="20" y="1726"/>
                    <a:pt x="10" y="1843"/>
                  </a:cubicBezTo>
                  <a:cubicBezTo>
                    <a:pt x="0" y="1892"/>
                    <a:pt x="0" y="1951"/>
                    <a:pt x="0" y="2010"/>
                  </a:cubicBezTo>
                  <a:lnTo>
                    <a:pt x="0" y="2069"/>
                  </a:lnTo>
                  <a:cubicBezTo>
                    <a:pt x="0" y="2117"/>
                    <a:pt x="10" y="2176"/>
                    <a:pt x="10" y="2226"/>
                  </a:cubicBezTo>
                  <a:lnTo>
                    <a:pt x="10" y="2235"/>
                  </a:lnTo>
                  <a:cubicBezTo>
                    <a:pt x="20" y="2304"/>
                    <a:pt x="29" y="2382"/>
                    <a:pt x="49" y="2451"/>
                  </a:cubicBezTo>
                  <a:cubicBezTo>
                    <a:pt x="49" y="2470"/>
                    <a:pt x="59" y="2490"/>
                    <a:pt x="59" y="2509"/>
                  </a:cubicBezTo>
                  <a:cubicBezTo>
                    <a:pt x="98" y="2657"/>
                    <a:pt x="147" y="2794"/>
                    <a:pt x="216" y="2931"/>
                  </a:cubicBezTo>
                  <a:cubicBezTo>
                    <a:pt x="255" y="3010"/>
                    <a:pt x="304" y="3078"/>
                    <a:pt x="343" y="3147"/>
                  </a:cubicBezTo>
                  <a:cubicBezTo>
                    <a:pt x="353" y="3156"/>
                    <a:pt x="362" y="3166"/>
                    <a:pt x="362" y="3176"/>
                  </a:cubicBezTo>
                  <a:cubicBezTo>
                    <a:pt x="715" y="3685"/>
                    <a:pt x="1294" y="4019"/>
                    <a:pt x="1950" y="4019"/>
                  </a:cubicBezTo>
                  <a:cubicBezTo>
                    <a:pt x="2607" y="4019"/>
                    <a:pt x="3185" y="3676"/>
                    <a:pt x="3537" y="3166"/>
                  </a:cubicBezTo>
                  <a:cubicBezTo>
                    <a:pt x="3557" y="3127"/>
                    <a:pt x="3587" y="3097"/>
                    <a:pt x="3606" y="3058"/>
                  </a:cubicBezTo>
                  <a:cubicBezTo>
                    <a:pt x="3724" y="2862"/>
                    <a:pt x="3812" y="2627"/>
                    <a:pt x="3861" y="2382"/>
                  </a:cubicBezTo>
                  <a:cubicBezTo>
                    <a:pt x="3861" y="2353"/>
                    <a:pt x="3870" y="2313"/>
                    <a:pt x="3870" y="2284"/>
                  </a:cubicBezTo>
                  <a:cubicBezTo>
                    <a:pt x="3881" y="2245"/>
                    <a:pt x="3881" y="2206"/>
                    <a:pt x="3890" y="2176"/>
                  </a:cubicBezTo>
                  <a:lnTo>
                    <a:pt x="3890" y="2128"/>
                  </a:lnTo>
                  <a:lnTo>
                    <a:pt x="3890" y="2010"/>
                  </a:lnTo>
                  <a:cubicBezTo>
                    <a:pt x="3890" y="1941"/>
                    <a:pt x="3890" y="1882"/>
                    <a:pt x="3881" y="1814"/>
                  </a:cubicBezTo>
                  <a:cubicBezTo>
                    <a:pt x="3870" y="1686"/>
                    <a:pt x="3851" y="1559"/>
                    <a:pt x="3812" y="1442"/>
                  </a:cubicBezTo>
                  <a:cubicBezTo>
                    <a:pt x="3802" y="1392"/>
                    <a:pt x="3783" y="1344"/>
                    <a:pt x="3763" y="1294"/>
                  </a:cubicBezTo>
                  <a:cubicBezTo>
                    <a:pt x="3753" y="1265"/>
                    <a:pt x="3743" y="1226"/>
                    <a:pt x="3724" y="1196"/>
                  </a:cubicBezTo>
                  <a:cubicBezTo>
                    <a:pt x="3714" y="1167"/>
                    <a:pt x="3694" y="1128"/>
                    <a:pt x="3685" y="1098"/>
                  </a:cubicBezTo>
                  <a:cubicBezTo>
                    <a:pt x="3645" y="1030"/>
                    <a:pt x="3616" y="961"/>
                    <a:pt x="3567" y="902"/>
                  </a:cubicBezTo>
                  <a:cubicBezTo>
                    <a:pt x="3547" y="863"/>
                    <a:pt x="3518" y="824"/>
                    <a:pt x="3489" y="785"/>
                  </a:cubicBezTo>
                  <a:cubicBezTo>
                    <a:pt x="3478" y="775"/>
                    <a:pt x="3469" y="756"/>
                    <a:pt x="3459" y="746"/>
                  </a:cubicBezTo>
                  <a:cubicBezTo>
                    <a:pt x="3106" y="295"/>
                    <a:pt x="2557" y="1"/>
                    <a:pt x="19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6"/>
            <p:cNvSpPr/>
            <p:nvPr/>
          </p:nvSpPr>
          <p:spPr>
            <a:xfrm>
              <a:off x="6616550" y="2601574"/>
              <a:ext cx="1815" cy="6600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0" y="0"/>
                  </a:moveTo>
                  <a:cubicBezTo>
                    <a:pt x="0" y="10"/>
                    <a:pt x="11" y="30"/>
                    <a:pt x="11" y="39"/>
                  </a:cubicBezTo>
                  <a:cubicBezTo>
                    <a:pt x="11" y="3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6"/>
            <p:cNvSpPr/>
            <p:nvPr/>
          </p:nvSpPr>
          <p:spPr>
            <a:xfrm>
              <a:off x="6614900" y="2598274"/>
              <a:ext cx="165" cy="1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6"/>
            <p:cNvSpPr/>
            <p:nvPr/>
          </p:nvSpPr>
          <p:spPr>
            <a:xfrm>
              <a:off x="6619685" y="2611144"/>
              <a:ext cx="1980" cy="6765"/>
            </a:xfrm>
            <a:custGeom>
              <a:avLst/>
              <a:gdLst/>
              <a:ahLst/>
              <a:cxnLst/>
              <a:rect l="l" t="t" r="r" b="b"/>
              <a:pathLst>
                <a:path w="12" h="41" extrusionOk="0">
                  <a:moveTo>
                    <a:pt x="1" y="1"/>
                  </a:moveTo>
                  <a:cubicBezTo>
                    <a:pt x="1" y="20"/>
                    <a:pt x="1" y="31"/>
                    <a:pt x="11" y="40"/>
                  </a:cubicBezTo>
                  <a:cubicBezTo>
                    <a:pt x="1" y="31"/>
                    <a:pt x="1" y="2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6"/>
            <p:cNvSpPr/>
            <p:nvPr/>
          </p:nvSpPr>
          <p:spPr>
            <a:xfrm>
              <a:off x="6622985" y="2622530"/>
              <a:ext cx="1815" cy="4950"/>
            </a:xfrm>
            <a:custGeom>
              <a:avLst/>
              <a:gdLst/>
              <a:ahLst/>
              <a:cxnLst/>
              <a:rect l="l" t="t" r="r" b="b"/>
              <a:pathLst>
                <a:path w="11" h="30" extrusionOk="0">
                  <a:moveTo>
                    <a:pt x="1" y="1"/>
                  </a:moveTo>
                  <a:cubicBezTo>
                    <a:pt x="1" y="10"/>
                    <a:pt x="1" y="20"/>
                    <a:pt x="11" y="30"/>
                  </a:cubicBezTo>
                  <a:cubicBezTo>
                    <a:pt x="1" y="2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6"/>
            <p:cNvSpPr/>
            <p:nvPr/>
          </p:nvSpPr>
          <p:spPr>
            <a:xfrm>
              <a:off x="6626285" y="2632266"/>
              <a:ext cx="1815" cy="4950"/>
            </a:xfrm>
            <a:custGeom>
              <a:avLst/>
              <a:gdLst/>
              <a:ahLst/>
              <a:cxnLst/>
              <a:rect l="l" t="t" r="r" b="b"/>
              <a:pathLst>
                <a:path w="11" h="30" extrusionOk="0">
                  <a:moveTo>
                    <a:pt x="0" y="1"/>
                  </a:moveTo>
                  <a:cubicBezTo>
                    <a:pt x="0" y="10"/>
                    <a:pt x="0" y="20"/>
                    <a:pt x="10" y="30"/>
                  </a:cubicBezTo>
                  <a:cubicBezTo>
                    <a:pt x="0" y="2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6"/>
            <p:cNvSpPr/>
            <p:nvPr/>
          </p:nvSpPr>
          <p:spPr>
            <a:xfrm>
              <a:off x="6629421" y="2640351"/>
              <a:ext cx="1815" cy="6600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" y="0"/>
                  </a:moveTo>
                  <a:cubicBezTo>
                    <a:pt x="1" y="10"/>
                    <a:pt x="11" y="30"/>
                    <a:pt x="11" y="39"/>
                  </a:cubicBezTo>
                  <a:cubicBezTo>
                    <a:pt x="11" y="3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6"/>
            <p:cNvSpPr/>
            <p:nvPr/>
          </p:nvSpPr>
          <p:spPr>
            <a:xfrm>
              <a:off x="6632721" y="2650087"/>
              <a:ext cx="3300" cy="6600"/>
            </a:xfrm>
            <a:custGeom>
              <a:avLst/>
              <a:gdLst/>
              <a:ahLst/>
              <a:cxnLst/>
              <a:rect l="l" t="t" r="r" b="b"/>
              <a:pathLst>
                <a:path w="20" h="40" extrusionOk="0">
                  <a:moveTo>
                    <a:pt x="0" y="0"/>
                  </a:moveTo>
                  <a:cubicBezTo>
                    <a:pt x="11" y="10"/>
                    <a:pt x="11" y="30"/>
                    <a:pt x="20" y="39"/>
                  </a:cubicBezTo>
                  <a:cubicBezTo>
                    <a:pt x="11" y="30"/>
                    <a:pt x="11" y="10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6"/>
            <p:cNvSpPr/>
            <p:nvPr/>
          </p:nvSpPr>
          <p:spPr>
            <a:xfrm>
              <a:off x="6637671" y="2659657"/>
              <a:ext cx="3300" cy="8416"/>
            </a:xfrm>
            <a:custGeom>
              <a:avLst/>
              <a:gdLst/>
              <a:ahLst/>
              <a:cxnLst/>
              <a:rect l="l" t="t" r="r" b="b"/>
              <a:pathLst>
                <a:path w="20" h="51" extrusionOk="0">
                  <a:moveTo>
                    <a:pt x="0" y="1"/>
                  </a:moveTo>
                  <a:cubicBezTo>
                    <a:pt x="10" y="11"/>
                    <a:pt x="10" y="31"/>
                    <a:pt x="20" y="50"/>
                  </a:cubicBezTo>
                  <a:cubicBezTo>
                    <a:pt x="10" y="31"/>
                    <a:pt x="10" y="11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6"/>
            <p:cNvSpPr/>
            <p:nvPr/>
          </p:nvSpPr>
          <p:spPr>
            <a:xfrm>
              <a:off x="6606814" y="2404222"/>
              <a:ext cx="519286" cy="161875"/>
            </a:xfrm>
            <a:custGeom>
              <a:avLst/>
              <a:gdLst/>
              <a:ahLst/>
              <a:cxnLst/>
              <a:rect l="l" t="t" r="r" b="b"/>
              <a:pathLst>
                <a:path w="3147" h="981" extrusionOk="0">
                  <a:moveTo>
                    <a:pt x="109" y="1"/>
                  </a:moveTo>
                  <a:lnTo>
                    <a:pt x="50" y="177"/>
                  </a:lnTo>
                  <a:cubicBezTo>
                    <a:pt x="30" y="285"/>
                    <a:pt x="11" y="393"/>
                    <a:pt x="1" y="510"/>
                  </a:cubicBezTo>
                  <a:cubicBezTo>
                    <a:pt x="432" y="745"/>
                    <a:pt x="1078" y="980"/>
                    <a:pt x="1951" y="980"/>
                  </a:cubicBezTo>
                  <a:cubicBezTo>
                    <a:pt x="2421" y="980"/>
                    <a:pt x="2813" y="922"/>
                    <a:pt x="3136" y="814"/>
                  </a:cubicBezTo>
                  <a:cubicBezTo>
                    <a:pt x="3147" y="647"/>
                    <a:pt x="3136" y="481"/>
                    <a:pt x="3097" y="305"/>
                  </a:cubicBezTo>
                  <a:cubicBezTo>
                    <a:pt x="2803" y="412"/>
                    <a:pt x="2421" y="491"/>
                    <a:pt x="1951" y="491"/>
                  </a:cubicBezTo>
                  <a:cubicBezTo>
                    <a:pt x="1078" y="491"/>
                    <a:pt x="471" y="226"/>
                    <a:pt x="10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6"/>
            <p:cNvSpPr/>
            <p:nvPr/>
          </p:nvSpPr>
          <p:spPr>
            <a:xfrm>
              <a:off x="7117849" y="2397787"/>
              <a:ext cx="127883" cy="140919"/>
            </a:xfrm>
            <a:custGeom>
              <a:avLst/>
              <a:gdLst/>
              <a:ahLst/>
              <a:cxnLst/>
              <a:rect l="l" t="t" r="r" b="b"/>
              <a:pathLst>
                <a:path w="775" h="854" extrusionOk="0">
                  <a:moveTo>
                    <a:pt x="657" y="0"/>
                  </a:moveTo>
                  <a:cubicBezTo>
                    <a:pt x="608" y="50"/>
                    <a:pt x="539" y="89"/>
                    <a:pt x="461" y="138"/>
                  </a:cubicBezTo>
                  <a:cubicBezTo>
                    <a:pt x="343" y="207"/>
                    <a:pt x="187" y="285"/>
                    <a:pt x="0" y="344"/>
                  </a:cubicBezTo>
                  <a:cubicBezTo>
                    <a:pt x="39" y="520"/>
                    <a:pt x="50" y="686"/>
                    <a:pt x="39" y="853"/>
                  </a:cubicBezTo>
                  <a:cubicBezTo>
                    <a:pt x="343" y="765"/>
                    <a:pt x="588" y="647"/>
                    <a:pt x="775" y="520"/>
                  </a:cubicBezTo>
                  <a:cubicBezTo>
                    <a:pt x="764" y="392"/>
                    <a:pt x="745" y="265"/>
                    <a:pt x="706" y="148"/>
                  </a:cubicBezTo>
                  <a:cubicBezTo>
                    <a:pt x="696" y="98"/>
                    <a:pt x="677" y="50"/>
                    <a:pt x="65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6"/>
            <p:cNvSpPr/>
            <p:nvPr/>
          </p:nvSpPr>
          <p:spPr>
            <a:xfrm>
              <a:off x="6613250" y="2588538"/>
              <a:ext cx="478859" cy="178046"/>
            </a:xfrm>
            <a:custGeom>
              <a:avLst/>
              <a:gdLst/>
              <a:ahLst/>
              <a:cxnLst/>
              <a:rect l="l" t="t" r="r" b="b"/>
              <a:pathLst>
                <a:path w="2902" h="1079" extrusionOk="0">
                  <a:moveTo>
                    <a:pt x="1" y="1"/>
                  </a:moveTo>
                  <a:cubicBezTo>
                    <a:pt x="1" y="20"/>
                    <a:pt x="11" y="40"/>
                    <a:pt x="11" y="59"/>
                  </a:cubicBezTo>
                  <a:cubicBezTo>
                    <a:pt x="89" y="344"/>
                    <a:pt x="236" y="579"/>
                    <a:pt x="423" y="765"/>
                  </a:cubicBezTo>
                  <a:cubicBezTo>
                    <a:pt x="815" y="922"/>
                    <a:pt x="1304" y="1079"/>
                    <a:pt x="1902" y="1079"/>
                  </a:cubicBezTo>
                  <a:cubicBezTo>
                    <a:pt x="2049" y="1079"/>
                    <a:pt x="2196" y="1069"/>
                    <a:pt x="2324" y="1059"/>
                  </a:cubicBezTo>
                  <a:cubicBezTo>
                    <a:pt x="2568" y="902"/>
                    <a:pt x="2764" y="687"/>
                    <a:pt x="2901" y="422"/>
                  </a:cubicBezTo>
                  <a:lnTo>
                    <a:pt x="2901" y="422"/>
                  </a:lnTo>
                  <a:cubicBezTo>
                    <a:pt x="2627" y="510"/>
                    <a:pt x="2294" y="579"/>
                    <a:pt x="1902" y="579"/>
                  </a:cubicBezTo>
                  <a:cubicBezTo>
                    <a:pt x="981" y="579"/>
                    <a:pt x="354" y="236"/>
                    <a:pt x="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6"/>
            <p:cNvSpPr/>
            <p:nvPr/>
          </p:nvSpPr>
          <p:spPr>
            <a:xfrm>
              <a:off x="6614900" y="2598274"/>
              <a:ext cx="68149" cy="116497"/>
            </a:xfrm>
            <a:custGeom>
              <a:avLst/>
              <a:gdLst/>
              <a:ahLst/>
              <a:cxnLst/>
              <a:rect l="l" t="t" r="r" b="b"/>
              <a:pathLst>
                <a:path w="413" h="706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23"/>
                    <a:pt x="14" y="45"/>
                    <a:pt x="21" y="67"/>
                  </a:cubicBezTo>
                  <a:lnTo>
                    <a:pt x="21" y="67"/>
                  </a:lnTo>
                  <a:cubicBezTo>
                    <a:pt x="21" y="64"/>
                    <a:pt x="21" y="62"/>
                    <a:pt x="21" y="59"/>
                  </a:cubicBezTo>
                  <a:cubicBezTo>
                    <a:pt x="21" y="50"/>
                    <a:pt x="10" y="30"/>
                    <a:pt x="10" y="20"/>
                  </a:cubicBezTo>
                  <a:cubicBezTo>
                    <a:pt x="10" y="11"/>
                    <a:pt x="10" y="11"/>
                    <a:pt x="1" y="0"/>
                  </a:cubicBezTo>
                  <a:close/>
                  <a:moveTo>
                    <a:pt x="21" y="67"/>
                  </a:moveTo>
                  <a:cubicBezTo>
                    <a:pt x="21" y="71"/>
                    <a:pt x="22" y="75"/>
                    <a:pt x="24" y="77"/>
                  </a:cubicBezTo>
                  <a:lnTo>
                    <a:pt x="24" y="77"/>
                  </a:lnTo>
                  <a:cubicBezTo>
                    <a:pt x="23" y="73"/>
                    <a:pt x="22" y="70"/>
                    <a:pt x="21" y="67"/>
                  </a:cubicBezTo>
                  <a:close/>
                  <a:moveTo>
                    <a:pt x="24" y="77"/>
                  </a:moveTo>
                  <a:lnTo>
                    <a:pt x="24" y="77"/>
                  </a:lnTo>
                  <a:cubicBezTo>
                    <a:pt x="26" y="83"/>
                    <a:pt x="28" y="89"/>
                    <a:pt x="30" y="96"/>
                  </a:cubicBezTo>
                  <a:lnTo>
                    <a:pt x="30" y="96"/>
                  </a:lnTo>
                  <a:cubicBezTo>
                    <a:pt x="30" y="91"/>
                    <a:pt x="30" y="85"/>
                    <a:pt x="30" y="79"/>
                  </a:cubicBezTo>
                  <a:cubicBezTo>
                    <a:pt x="27" y="79"/>
                    <a:pt x="25" y="78"/>
                    <a:pt x="24" y="77"/>
                  </a:cubicBezTo>
                  <a:close/>
                  <a:moveTo>
                    <a:pt x="30" y="96"/>
                  </a:moveTo>
                  <a:cubicBezTo>
                    <a:pt x="31" y="104"/>
                    <a:pt x="33" y="109"/>
                    <a:pt x="37" y="115"/>
                  </a:cubicBezTo>
                  <a:lnTo>
                    <a:pt x="37" y="115"/>
                  </a:lnTo>
                  <a:cubicBezTo>
                    <a:pt x="35" y="108"/>
                    <a:pt x="33" y="102"/>
                    <a:pt x="30" y="96"/>
                  </a:cubicBezTo>
                  <a:close/>
                  <a:moveTo>
                    <a:pt x="37" y="115"/>
                  </a:moveTo>
                  <a:cubicBezTo>
                    <a:pt x="38" y="118"/>
                    <a:pt x="39" y="121"/>
                    <a:pt x="40" y="124"/>
                  </a:cubicBezTo>
                  <a:lnTo>
                    <a:pt x="40" y="124"/>
                  </a:lnTo>
                  <a:cubicBezTo>
                    <a:pt x="40" y="122"/>
                    <a:pt x="40" y="120"/>
                    <a:pt x="40" y="118"/>
                  </a:cubicBezTo>
                  <a:cubicBezTo>
                    <a:pt x="39" y="117"/>
                    <a:pt x="38" y="116"/>
                    <a:pt x="37" y="115"/>
                  </a:cubicBezTo>
                  <a:close/>
                  <a:moveTo>
                    <a:pt x="40" y="124"/>
                  </a:moveTo>
                  <a:cubicBezTo>
                    <a:pt x="40" y="132"/>
                    <a:pt x="42" y="139"/>
                    <a:pt x="49" y="147"/>
                  </a:cubicBezTo>
                  <a:lnTo>
                    <a:pt x="49" y="147"/>
                  </a:lnTo>
                  <a:cubicBezTo>
                    <a:pt x="46" y="139"/>
                    <a:pt x="43" y="132"/>
                    <a:pt x="40" y="124"/>
                  </a:cubicBezTo>
                  <a:close/>
                  <a:moveTo>
                    <a:pt x="49" y="147"/>
                  </a:moveTo>
                  <a:cubicBezTo>
                    <a:pt x="49" y="148"/>
                    <a:pt x="49" y="148"/>
                    <a:pt x="50" y="149"/>
                  </a:cubicBezTo>
                  <a:lnTo>
                    <a:pt x="50" y="149"/>
                  </a:lnTo>
                  <a:cubicBezTo>
                    <a:pt x="50" y="148"/>
                    <a:pt x="50" y="148"/>
                    <a:pt x="50" y="148"/>
                  </a:cubicBezTo>
                  <a:cubicBezTo>
                    <a:pt x="49" y="148"/>
                    <a:pt x="49" y="147"/>
                    <a:pt x="49" y="147"/>
                  </a:cubicBezTo>
                  <a:close/>
                  <a:moveTo>
                    <a:pt x="50" y="149"/>
                  </a:moveTo>
                  <a:cubicBezTo>
                    <a:pt x="50" y="158"/>
                    <a:pt x="50" y="168"/>
                    <a:pt x="60" y="177"/>
                  </a:cubicBezTo>
                  <a:cubicBezTo>
                    <a:pt x="60" y="187"/>
                    <a:pt x="60" y="196"/>
                    <a:pt x="69" y="207"/>
                  </a:cubicBezTo>
                  <a:cubicBezTo>
                    <a:pt x="69" y="216"/>
                    <a:pt x="69" y="226"/>
                    <a:pt x="79" y="236"/>
                  </a:cubicBezTo>
                  <a:cubicBezTo>
                    <a:pt x="79" y="246"/>
                    <a:pt x="89" y="255"/>
                    <a:pt x="89" y="255"/>
                  </a:cubicBezTo>
                  <a:cubicBezTo>
                    <a:pt x="89" y="265"/>
                    <a:pt x="99" y="285"/>
                    <a:pt x="99" y="294"/>
                  </a:cubicBezTo>
                  <a:cubicBezTo>
                    <a:pt x="108" y="305"/>
                    <a:pt x="108" y="305"/>
                    <a:pt x="108" y="314"/>
                  </a:cubicBezTo>
                  <a:cubicBezTo>
                    <a:pt x="119" y="324"/>
                    <a:pt x="119" y="344"/>
                    <a:pt x="128" y="353"/>
                  </a:cubicBezTo>
                  <a:cubicBezTo>
                    <a:pt x="128" y="353"/>
                    <a:pt x="128" y="363"/>
                    <a:pt x="138" y="373"/>
                  </a:cubicBezTo>
                  <a:cubicBezTo>
                    <a:pt x="148" y="383"/>
                    <a:pt x="148" y="403"/>
                    <a:pt x="158" y="422"/>
                  </a:cubicBezTo>
                  <a:cubicBezTo>
                    <a:pt x="197" y="501"/>
                    <a:pt x="246" y="569"/>
                    <a:pt x="285" y="638"/>
                  </a:cubicBezTo>
                  <a:cubicBezTo>
                    <a:pt x="295" y="647"/>
                    <a:pt x="304" y="657"/>
                    <a:pt x="304" y="667"/>
                  </a:cubicBezTo>
                  <a:cubicBezTo>
                    <a:pt x="344" y="677"/>
                    <a:pt x="373" y="697"/>
                    <a:pt x="413" y="706"/>
                  </a:cubicBezTo>
                  <a:cubicBezTo>
                    <a:pt x="259" y="554"/>
                    <a:pt x="133" y="368"/>
                    <a:pt x="50" y="149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6"/>
            <p:cNvSpPr/>
            <p:nvPr/>
          </p:nvSpPr>
          <p:spPr>
            <a:xfrm>
              <a:off x="6996567" y="2577317"/>
              <a:ext cx="246030" cy="185966"/>
            </a:xfrm>
            <a:custGeom>
              <a:avLst/>
              <a:gdLst/>
              <a:ahLst/>
              <a:cxnLst/>
              <a:rect l="l" t="t" r="r" b="b"/>
              <a:pathLst>
                <a:path w="1491" h="1127" extrusionOk="0">
                  <a:moveTo>
                    <a:pt x="1490" y="0"/>
                  </a:moveTo>
                  <a:lnTo>
                    <a:pt x="1490" y="0"/>
                  </a:lnTo>
                  <a:cubicBezTo>
                    <a:pt x="1412" y="69"/>
                    <a:pt x="1314" y="138"/>
                    <a:pt x="1196" y="206"/>
                  </a:cubicBezTo>
                  <a:cubicBezTo>
                    <a:pt x="1049" y="294"/>
                    <a:pt x="843" y="402"/>
                    <a:pt x="578" y="490"/>
                  </a:cubicBezTo>
                  <a:cubicBezTo>
                    <a:pt x="441" y="755"/>
                    <a:pt x="245" y="970"/>
                    <a:pt x="1" y="1127"/>
                  </a:cubicBezTo>
                  <a:cubicBezTo>
                    <a:pt x="480" y="1068"/>
                    <a:pt x="863" y="922"/>
                    <a:pt x="1166" y="784"/>
                  </a:cubicBezTo>
                  <a:cubicBezTo>
                    <a:pt x="1186" y="745"/>
                    <a:pt x="1216" y="715"/>
                    <a:pt x="1235" y="676"/>
                  </a:cubicBezTo>
                  <a:cubicBezTo>
                    <a:pt x="1353" y="480"/>
                    <a:pt x="1441" y="245"/>
                    <a:pt x="149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6"/>
            <p:cNvSpPr/>
            <p:nvPr/>
          </p:nvSpPr>
          <p:spPr>
            <a:xfrm>
              <a:off x="7180882" y="2313632"/>
              <a:ext cx="4950" cy="8416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1"/>
                  </a:moveTo>
                  <a:cubicBezTo>
                    <a:pt x="10" y="20"/>
                    <a:pt x="20" y="31"/>
                    <a:pt x="30" y="50"/>
                  </a:cubicBezTo>
                  <a:cubicBezTo>
                    <a:pt x="20" y="31"/>
                    <a:pt x="10" y="2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6"/>
            <p:cNvSpPr/>
            <p:nvPr/>
          </p:nvSpPr>
          <p:spPr>
            <a:xfrm>
              <a:off x="7188968" y="2325018"/>
              <a:ext cx="5115" cy="6600"/>
            </a:xfrm>
            <a:custGeom>
              <a:avLst/>
              <a:gdLst/>
              <a:ahLst/>
              <a:cxnLst/>
              <a:rect l="l" t="t" r="r" b="b"/>
              <a:pathLst>
                <a:path w="31" h="40" extrusionOk="0">
                  <a:moveTo>
                    <a:pt x="0" y="1"/>
                  </a:moveTo>
                  <a:cubicBezTo>
                    <a:pt x="10" y="10"/>
                    <a:pt x="20" y="30"/>
                    <a:pt x="30" y="40"/>
                  </a:cubicBezTo>
                  <a:cubicBezTo>
                    <a:pt x="20" y="30"/>
                    <a:pt x="10" y="1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6"/>
            <p:cNvSpPr/>
            <p:nvPr/>
          </p:nvSpPr>
          <p:spPr>
            <a:xfrm>
              <a:off x="7214874" y="2370395"/>
              <a:ext cx="3300" cy="8085"/>
            </a:xfrm>
            <a:custGeom>
              <a:avLst/>
              <a:gdLst/>
              <a:ahLst/>
              <a:cxnLst/>
              <a:rect l="l" t="t" r="r" b="b"/>
              <a:pathLst>
                <a:path w="20" h="49" extrusionOk="0">
                  <a:moveTo>
                    <a:pt x="0" y="0"/>
                  </a:moveTo>
                  <a:cubicBezTo>
                    <a:pt x="10" y="10"/>
                    <a:pt x="20" y="29"/>
                    <a:pt x="20" y="49"/>
                  </a:cubicBezTo>
                  <a:cubicBezTo>
                    <a:pt x="20" y="29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6"/>
            <p:cNvSpPr/>
            <p:nvPr/>
          </p:nvSpPr>
          <p:spPr>
            <a:xfrm>
              <a:off x="6665063" y="2706685"/>
              <a:ext cx="524072" cy="140754"/>
            </a:xfrm>
            <a:custGeom>
              <a:avLst/>
              <a:gdLst/>
              <a:ahLst/>
              <a:cxnLst/>
              <a:rect l="l" t="t" r="r" b="b"/>
              <a:pathLst>
                <a:path w="3176" h="853" extrusionOk="0">
                  <a:moveTo>
                    <a:pt x="3175" y="0"/>
                  </a:moveTo>
                  <a:lnTo>
                    <a:pt x="3175" y="0"/>
                  </a:lnTo>
                  <a:cubicBezTo>
                    <a:pt x="2872" y="138"/>
                    <a:pt x="2489" y="284"/>
                    <a:pt x="2010" y="343"/>
                  </a:cubicBezTo>
                  <a:cubicBezTo>
                    <a:pt x="1912" y="402"/>
                    <a:pt x="1803" y="451"/>
                    <a:pt x="1686" y="490"/>
                  </a:cubicBezTo>
                  <a:cubicBezTo>
                    <a:pt x="1564" y="530"/>
                    <a:pt x="1432" y="550"/>
                    <a:pt x="1294" y="550"/>
                  </a:cubicBezTo>
                  <a:cubicBezTo>
                    <a:pt x="888" y="550"/>
                    <a:pt x="438" y="379"/>
                    <a:pt x="109" y="49"/>
                  </a:cubicBezTo>
                  <a:cubicBezTo>
                    <a:pt x="69" y="40"/>
                    <a:pt x="40" y="20"/>
                    <a:pt x="0" y="10"/>
                  </a:cubicBezTo>
                  <a:lnTo>
                    <a:pt x="0" y="10"/>
                  </a:lnTo>
                  <a:cubicBezTo>
                    <a:pt x="353" y="519"/>
                    <a:pt x="932" y="853"/>
                    <a:pt x="1588" y="853"/>
                  </a:cubicBezTo>
                  <a:cubicBezTo>
                    <a:pt x="2245" y="853"/>
                    <a:pt x="2823" y="510"/>
                    <a:pt x="3175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6"/>
            <p:cNvSpPr/>
            <p:nvPr/>
          </p:nvSpPr>
          <p:spPr>
            <a:xfrm>
              <a:off x="7091942" y="2483592"/>
              <a:ext cx="155439" cy="174746"/>
            </a:xfrm>
            <a:custGeom>
              <a:avLst/>
              <a:gdLst/>
              <a:ahLst/>
              <a:cxnLst/>
              <a:rect l="l" t="t" r="r" b="b"/>
              <a:pathLst>
                <a:path w="942" h="1059" extrusionOk="0">
                  <a:moveTo>
                    <a:pt x="932" y="0"/>
                  </a:moveTo>
                  <a:cubicBezTo>
                    <a:pt x="745" y="127"/>
                    <a:pt x="500" y="245"/>
                    <a:pt x="196" y="333"/>
                  </a:cubicBezTo>
                  <a:cubicBezTo>
                    <a:pt x="177" y="597"/>
                    <a:pt x="109" y="843"/>
                    <a:pt x="0" y="1058"/>
                  </a:cubicBezTo>
                  <a:cubicBezTo>
                    <a:pt x="265" y="970"/>
                    <a:pt x="471" y="862"/>
                    <a:pt x="618" y="774"/>
                  </a:cubicBezTo>
                  <a:cubicBezTo>
                    <a:pt x="736" y="706"/>
                    <a:pt x="834" y="637"/>
                    <a:pt x="912" y="568"/>
                  </a:cubicBezTo>
                  <a:lnTo>
                    <a:pt x="941" y="362"/>
                  </a:lnTo>
                  <a:lnTo>
                    <a:pt x="941" y="196"/>
                  </a:lnTo>
                  <a:cubicBezTo>
                    <a:pt x="941" y="127"/>
                    <a:pt x="941" y="68"/>
                    <a:pt x="932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6"/>
            <p:cNvSpPr/>
            <p:nvPr/>
          </p:nvSpPr>
          <p:spPr>
            <a:xfrm>
              <a:off x="7077421" y="2328813"/>
              <a:ext cx="135968" cy="71449"/>
            </a:xfrm>
            <a:custGeom>
              <a:avLst/>
              <a:gdLst/>
              <a:ahLst/>
              <a:cxnLst/>
              <a:rect l="l" t="t" r="r" b="b"/>
              <a:pathLst>
                <a:path w="824" h="433" extrusionOk="0">
                  <a:moveTo>
                    <a:pt x="589" y="1"/>
                  </a:moveTo>
                  <a:cubicBezTo>
                    <a:pt x="541" y="1"/>
                    <a:pt x="494" y="27"/>
                    <a:pt x="471" y="66"/>
                  </a:cubicBezTo>
                  <a:lnTo>
                    <a:pt x="461" y="76"/>
                  </a:lnTo>
                  <a:cubicBezTo>
                    <a:pt x="419" y="145"/>
                    <a:pt x="344" y="185"/>
                    <a:pt x="265" y="185"/>
                  </a:cubicBezTo>
                  <a:cubicBezTo>
                    <a:pt x="232" y="185"/>
                    <a:pt x="198" y="178"/>
                    <a:pt x="167" y="164"/>
                  </a:cubicBezTo>
                  <a:lnTo>
                    <a:pt x="147" y="164"/>
                  </a:lnTo>
                  <a:cubicBezTo>
                    <a:pt x="131" y="154"/>
                    <a:pt x="114" y="150"/>
                    <a:pt x="97" y="150"/>
                  </a:cubicBezTo>
                  <a:cubicBezTo>
                    <a:pt x="62" y="150"/>
                    <a:pt x="27" y="167"/>
                    <a:pt x="1" y="193"/>
                  </a:cubicBezTo>
                  <a:lnTo>
                    <a:pt x="118" y="399"/>
                  </a:lnTo>
                  <a:cubicBezTo>
                    <a:pt x="138" y="399"/>
                    <a:pt x="167" y="409"/>
                    <a:pt x="197" y="418"/>
                  </a:cubicBezTo>
                  <a:lnTo>
                    <a:pt x="206" y="418"/>
                  </a:lnTo>
                  <a:cubicBezTo>
                    <a:pt x="227" y="428"/>
                    <a:pt x="249" y="432"/>
                    <a:pt x="269" y="432"/>
                  </a:cubicBezTo>
                  <a:cubicBezTo>
                    <a:pt x="314" y="432"/>
                    <a:pt x="352" y="410"/>
                    <a:pt x="373" y="370"/>
                  </a:cubicBezTo>
                  <a:lnTo>
                    <a:pt x="393" y="360"/>
                  </a:lnTo>
                  <a:cubicBezTo>
                    <a:pt x="430" y="291"/>
                    <a:pt x="510" y="252"/>
                    <a:pt x="590" y="252"/>
                  </a:cubicBezTo>
                  <a:cubicBezTo>
                    <a:pt x="613" y="252"/>
                    <a:pt x="635" y="255"/>
                    <a:pt x="657" y="262"/>
                  </a:cubicBezTo>
                  <a:lnTo>
                    <a:pt x="676" y="272"/>
                  </a:lnTo>
                  <a:cubicBezTo>
                    <a:pt x="687" y="274"/>
                    <a:pt x="699" y="275"/>
                    <a:pt x="710" y="275"/>
                  </a:cubicBezTo>
                  <a:cubicBezTo>
                    <a:pt x="751" y="275"/>
                    <a:pt x="793" y="261"/>
                    <a:pt x="824" y="222"/>
                  </a:cubicBezTo>
                  <a:cubicBezTo>
                    <a:pt x="784" y="154"/>
                    <a:pt x="755" y="85"/>
                    <a:pt x="706" y="26"/>
                  </a:cubicBezTo>
                  <a:cubicBezTo>
                    <a:pt x="686" y="26"/>
                    <a:pt x="667" y="26"/>
                    <a:pt x="647" y="17"/>
                  </a:cubicBezTo>
                  <a:lnTo>
                    <a:pt x="628" y="7"/>
                  </a:lnTo>
                  <a:cubicBezTo>
                    <a:pt x="615" y="3"/>
                    <a:pt x="602" y="1"/>
                    <a:pt x="589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6"/>
            <p:cNvSpPr/>
            <p:nvPr/>
          </p:nvSpPr>
          <p:spPr>
            <a:xfrm>
              <a:off x="7104813" y="2381616"/>
              <a:ext cx="121612" cy="72934"/>
            </a:xfrm>
            <a:custGeom>
              <a:avLst/>
              <a:gdLst/>
              <a:ahLst/>
              <a:cxnLst/>
              <a:rect l="l" t="t" r="r" b="b"/>
              <a:pathLst>
                <a:path w="737" h="442" extrusionOk="0">
                  <a:moveTo>
                    <a:pt x="697" y="0"/>
                  </a:moveTo>
                  <a:cubicBezTo>
                    <a:pt x="657" y="34"/>
                    <a:pt x="608" y="54"/>
                    <a:pt x="556" y="54"/>
                  </a:cubicBezTo>
                  <a:cubicBezTo>
                    <a:pt x="532" y="54"/>
                    <a:pt x="507" y="49"/>
                    <a:pt x="481" y="40"/>
                  </a:cubicBezTo>
                  <a:lnTo>
                    <a:pt x="462" y="40"/>
                  </a:lnTo>
                  <a:cubicBezTo>
                    <a:pt x="447" y="35"/>
                    <a:pt x="431" y="32"/>
                    <a:pt x="415" y="32"/>
                  </a:cubicBezTo>
                  <a:cubicBezTo>
                    <a:pt x="370" y="32"/>
                    <a:pt x="326" y="52"/>
                    <a:pt x="305" y="89"/>
                  </a:cubicBezTo>
                  <a:lnTo>
                    <a:pt x="295" y="109"/>
                  </a:lnTo>
                  <a:cubicBezTo>
                    <a:pt x="253" y="178"/>
                    <a:pt x="176" y="213"/>
                    <a:pt x="96" y="213"/>
                  </a:cubicBezTo>
                  <a:cubicBezTo>
                    <a:pt x="64" y="213"/>
                    <a:pt x="32" y="208"/>
                    <a:pt x="1" y="196"/>
                  </a:cubicBezTo>
                  <a:lnTo>
                    <a:pt x="1" y="196"/>
                  </a:lnTo>
                  <a:cubicBezTo>
                    <a:pt x="40" y="275"/>
                    <a:pt x="60" y="363"/>
                    <a:pt x="79" y="442"/>
                  </a:cubicBezTo>
                  <a:cubicBezTo>
                    <a:pt x="266" y="383"/>
                    <a:pt x="422" y="305"/>
                    <a:pt x="540" y="236"/>
                  </a:cubicBezTo>
                  <a:cubicBezTo>
                    <a:pt x="618" y="187"/>
                    <a:pt x="687" y="148"/>
                    <a:pt x="736" y="98"/>
                  </a:cubicBezTo>
                  <a:cubicBezTo>
                    <a:pt x="726" y="69"/>
                    <a:pt x="716" y="30"/>
                    <a:pt x="697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6"/>
            <p:cNvSpPr/>
            <p:nvPr/>
          </p:nvSpPr>
          <p:spPr>
            <a:xfrm>
              <a:off x="6635856" y="2355710"/>
              <a:ext cx="469123" cy="89105"/>
            </a:xfrm>
            <a:custGeom>
              <a:avLst/>
              <a:gdLst/>
              <a:ahLst/>
              <a:cxnLst/>
              <a:rect l="l" t="t" r="r" b="b"/>
              <a:pathLst>
                <a:path w="2843" h="540" extrusionOk="0">
                  <a:moveTo>
                    <a:pt x="60" y="1"/>
                  </a:moveTo>
                  <a:cubicBezTo>
                    <a:pt x="40" y="30"/>
                    <a:pt x="21" y="70"/>
                    <a:pt x="1" y="109"/>
                  </a:cubicBezTo>
                  <a:cubicBezTo>
                    <a:pt x="46" y="169"/>
                    <a:pt x="121" y="207"/>
                    <a:pt x="198" y="207"/>
                  </a:cubicBezTo>
                  <a:cubicBezTo>
                    <a:pt x="221" y="207"/>
                    <a:pt x="244" y="203"/>
                    <a:pt x="266" y="197"/>
                  </a:cubicBezTo>
                  <a:cubicBezTo>
                    <a:pt x="281" y="192"/>
                    <a:pt x="296" y="189"/>
                    <a:pt x="311" y="189"/>
                  </a:cubicBezTo>
                  <a:cubicBezTo>
                    <a:pt x="357" y="189"/>
                    <a:pt x="403" y="211"/>
                    <a:pt x="432" y="255"/>
                  </a:cubicBezTo>
                  <a:cubicBezTo>
                    <a:pt x="474" y="325"/>
                    <a:pt x="550" y="365"/>
                    <a:pt x="629" y="365"/>
                  </a:cubicBezTo>
                  <a:cubicBezTo>
                    <a:pt x="662" y="365"/>
                    <a:pt x="695" y="358"/>
                    <a:pt x="726" y="344"/>
                  </a:cubicBezTo>
                  <a:cubicBezTo>
                    <a:pt x="745" y="334"/>
                    <a:pt x="765" y="330"/>
                    <a:pt x="785" y="330"/>
                  </a:cubicBezTo>
                  <a:cubicBezTo>
                    <a:pt x="826" y="330"/>
                    <a:pt x="867" y="350"/>
                    <a:pt x="893" y="383"/>
                  </a:cubicBezTo>
                  <a:cubicBezTo>
                    <a:pt x="936" y="445"/>
                    <a:pt x="1003" y="479"/>
                    <a:pt x="1073" y="479"/>
                  </a:cubicBezTo>
                  <a:cubicBezTo>
                    <a:pt x="1114" y="479"/>
                    <a:pt x="1157" y="467"/>
                    <a:pt x="1196" y="442"/>
                  </a:cubicBezTo>
                  <a:cubicBezTo>
                    <a:pt x="1219" y="431"/>
                    <a:pt x="1242" y="425"/>
                    <a:pt x="1265" y="425"/>
                  </a:cubicBezTo>
                  <a:cubicBezTo>
                    <a:pt x="1303" y="425"/>
                    <a:pt x="1339" y="441"/>
                    <a:pt x="1363" y="471"/>
                  </a:cubicBezTo>
                  <a:cubicBezTo>
                    <a:pt x="1412" y="514"/>
                    <a:pt x="1472" y="537"/>
                    <a:pt x="1533" y="537"/>
                  </a:cubicBezTo>
                  <a:cubicBezTo>
                    <a:pt x="1583" y="537"/>
                    <a:pt x="1633" y="522"/>
                    <a:pt x="1677" y="491"/>
                  </a:cubicBezTo>
                  <a:cubicBezTo>
                    <a:pt x="1701" y="471"/>
                    <a:pt x="1731" y="461"/>
                    <a:pt x="1760" y="461"/>
                  </a:cubicBezTo>
                  <a:cubicBezTo>
                    <a:pt x="1790" y="461"/>
                    <a:pt x="1819" y="471"/>
                    <a:pt x="1843" y="491"/>
                  </a:cubicBezTo>
                  <a:lnTo>
                    <a:pt x="1863" y="501"/>
                  </a:lnTo>
                  <a:cubicBezTo>
                    <a:pt x="1902" y="530"/>
                    <a:pt x="1951" y="540"/>
                    <a:pt x="2000" y="540"/>
                  </a:cubicBezTo>
                  <a:cubicBezTo>
                    <a:pt x="2059" y="540"/>
                    <a:pt x="2118" y="520"/>
                    <a:pt x="2167" y="481"/>
                  </a:cubicBezTo>
                  <a:lnTo>
                    <a:pt x="2176" y="462"/>
                  </a:lnTo>
                  <a:cubicBezTo>
                    <a:pt x="2200" y="438"/>
                    <a:pt x="2235" y="425"/>
                    <a:pt x="2272" y="425"/>
                  </a:cubicBezTo>
                  <a:cubicBezTo>
                    <a:pt x="2295" y="425"/>
                    <a:pt x="2320" y="430"/>
                    <a:pt x="2343" y="442"/>
                  </a:cubicBezTo>
                  <a:lnTo>
                    <a:pt x="2353" y="451"/>
                  </a:lnTo>
                  <a:cubicBezTo>
                    <a:pt x="2393" y="473"/>
                    <a:pt x="2435" y="484"/>
                    <a:pt x="2476" y="484"/>
                  </a:cubicBezTo>
                  <a:cubicBezTo>
                    <a:pt x="2544" y="484"/>
                    <a:pt x="2608" y="454"/>
                    <a:pt x="2657" y="393"/>
                  </a:cubicBezTo>
                  <a:lnTo>
                    <a:pt x="2666" y="383"/>
                  </a:lnTo>
                  <a:cubicBezTo>
                    <a:pt x="2693" y="350"/>
                    <a:pt x="2733" y="330"/>
                    <a:pt x="2771" y="330"/>
                  </a:cubicBezTo>
                  <a:cubicBezTo>
                    <a:pt x="2790" y="330"/>
                    <a:pt x="2807" y="334"/>
                    <a:pt x="2823" y="344"/>
                  </a:cubicBezTo>
                  <a:lnTo>
                    <a:pt x="2843" y="353"/>
                  </a:lnTo>
                  <a:cubicBezTo>
                    <a:pt x="2833" y="314"/>
                    <a:pt x="2814" y="275"/>
                    <a:pt x="2794" y="236"/>
                  </a:cubicBezTo>
                  <a:cubicBezTo>
                    <a:pt x="2785" y="235"/>
                    <a:pt x="2775" y="234"/>
                    <a:pt x="2765" y="234"/>
                  </a:cubicBezTo>
                  <a:cubicBezTo>
                    <a:pt x="2697" y="234"/>
                    <a:pt x="2631" y="264"/>
                    <a:pt x="2588" y="324"/>
                  </a:cubicBezTo>
                  <a:lnTo>
                    <a:pt x="2579" y="334"/>
                  </a:lnTo>
                  <a:cubicBezTo>
                    <a:pt x="2554" y="365"/>
                    <a:pt x="2513" y="384"/>
                    <a:pt x="2472" y="384"/>
                  </a:cubicBezTo>
                  <a:cubicBezTo>
                    <a:pt x="2448" y="384"/>
                    <a:pt x="2424" y="378"/>
                    <a:pt x="2402" y="364"/>
                  </a:cubicBezTo>
                  <a:lnTo>
                    <a:pt x="2392" y="353"/>
                  </a:lnTo>
                  <a:cubicBezTo>
                    <a:pt x="2355" y="335"/>
                    <a:pt x="2317" y="326"/>
                    <a:pt x="2279" y="326"/>
                  </a:cubicBezTo>
                  <a:cubicBezTo>
                    <a:pt x="2217" y="326"/>
                    <a:pt x="2157" y="350"/>
                    <a:pt x="2108" y="393"/>
                  </a:cubicBezTo>
                  <a:lnTo>
                    <a:pt x="2098" y="403"/>
                  </a:lnTo>
                  <a:cubicBezTo>
                    <a:pt x="2071" y="429"/>
                    <a:pt x="2036" y="445"/>
                    <a:pt x="2001" y="445"/>
                  </a:cubicBezTo>
                  <a:cubicBezTo>
                    <a:pt x="1972" y="445"/>
                    <a:pt x="1944" y="434"/>
                    <a:pt x="1922" y="412"/>
                  </a:cubicBezTo>
                  <a:lnTo>
                    <a:pt x="1902" y="403"/>
                  </a:lnTo>
                  <a:cubicBezTo>
                    <a:pt x="1864" y="374"/>
                    <a:pt x="1817" y="360"/>
                    <a:pt x="1769" y="360"/>
                  </a:cubicBezTo>
                  <a:cubicBezTo>
                    <a:pt x="1717" y="360"/>
                    <a:pt x="1664" y="377"/>
                    <a:pt x="1618" y="412"/>
                  </a:cubicBezTo>
                  <a:cubicBezTo>
                    <a:pt x="1590" y="431"/>
                    <a:pt x="1558" y="440"/>
                    <a:pt x="1527" y="440"/>
                  </a:cubicBezTo>
                  <a:cubicBezTo>
                    <a:pt x="1492" y="440"/>
                    <a:pt x="1458" y="428"/>
                    <a:pt x="1432" y="403"/>
                  </a:cubicBezTo>
                  <a:cubicBezTo>
                    <a:pt x="1390" y="355"/>
                    <a:pt x="1331" y="329"/>
                    <a:pt x="1269" y="329"/>
                  </a:cubicBezTo>
                  <a:cubicBezTo>
                    <a:pt x="1228" y="329"/>
                    <a:pt x="1187" y="340"/>
                    <a:pt x="1148" y="364"/>
                  </a:cubicBezTo>
                  <a:cubicBezTo>
                    <a:pt x="1127" y="374"/>
                    <a:pt x="1103" y="379"/>
                    <a:pt x="1080" y="379"/>
                  </a:cubicBezTo>
                  <a:cubicBezTo>
                    <a:pt x="1038" y="379"/>
                    <a:pt x="997" y="362"/>
                    <a:pt x="971" y="324"/>
                  </a:cubicBezTo>
                  <a:cubicBezTo>
                    <a:pt x="925" y="265"/>
                    <a:pt x="856" y="232"/>
                    <a:pt x="786" y="232"/>
                  </a:cubicBezTo>
                  <a:cubicBezTo>
                    <a:pt x="753" y="232"/>
                    <a:pt x="719" y="240"/>
                    <a:pt x="687" y="255"/>
                  </a:cubicBezTo>
                  <a:cubicBezTo>
                    <a:pt x="669" y="263"/>
                    <a:pt x="650" y="267"/>
                    <a:pt x="632" y="267"/>
                  </a:cubicBezTo>
                  <a:cubicBezTo>
                    <a:pt x="584" y="267"/>
                    <a:pt x="539" y="240"/>
                    <a:pt x="511" y="197"/>
                  </a:cubicBezTo>
                  <a:cubicBezTo>
                    <a:pt x="465" y="128"/>
                    <a:pt x="389" y="89"/>
                    <a:pt x="307" y="89"/>
                  </a:cubicBezTo>
                  <a:cubicBezTo>
                    <a:pt x="284" y="89"/>
                    <a:pt x="260" y="92"/>
                    <a:pt x="236" y="99"/>
                  </a:cubicBezTo>
                  <a:cubicBezTo>
                    <a:pt x="224" y="103"/>
                    <a:pt x="211" y="105"/>
                    <a:pt x="197" y="105"/>
                  </a:cubicBezTo>
                  <a:cubicBezTo>
                    <a:pt x="147" y="105"/>
                    <a:pt x="93" y="77"/>
                    <a:pt x="70" y="3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6"/>
            <p:cNvSpPr/>
            <p:nvPr/>
          </p:nvSpPr>
          <p:spPr>
            <a:xfrm>
              <a:off x="7096892" y="2365445"/>
              <a:ext cx="122932" cy="51483"/>
            </a:xfrm>
            <a:custGeom>
              <a:avLst/>
              <a:gdLst/>
              <a:ahLst/>
              <a:cxnLst/>
              <a:rect l="l" t="t" r="r" b="b"/>
              <a:pathLst>
                <a:path w="745" h="312" extrusionOk="0">
                  <a:moveTo>
                    <a:pt x="706" y="0"/>
                  </a:moveTo>
                  <a:cubicBezTo>
                    <a:pt x="675" y="39"/>
                    <a:pt x="633" y="53"/>
                    <a:pt x="592" y="53"/>
                  </a:cubicBezTo>
                  <a:cubicBezTo>
                    <a:pt x="581" y="53"/>
                    <a:pt x="569" y="52"/>
                    <a:pt x="558" y="50"/>
                  </a:cubicBezTo>
                  <a:lnTo>
                    <a:pt x="539" y="40"/>
                  </a:lnTo>
                  <a:cubicBezTo>
                    <a:pt x="517" y="33"/>
                    <a:pt x="495" y="30"/>
                    <a:pt x="472" y="30"/>
                  </a:cubicBezTo>
                  <a:cubicBezTo>
                    <a:pt x="392" y="30"/>
                    <a:pt x="312" y="69"/>
                    <a:pt x="275" y="138"/>
                  </a:cubicBezTo>
                  <a:lnTo>
                    <a:pt x="255" y="148"/>
                  </a:lnTo>
                  <a:cubicBezTo>
                    <a:pt x="234" y="188"/>
                    <a:pt x="196" y="210"/>
                    <a:pt x="151" y="210"/>
                  </a:cubicBezTo>
                  <a:cubicBezTo>
                    <a:pt x="131" y="210"/>
                    <a:pt x="109" y="206"/>
                    <a:pt x="88" y="196"/>
                  </a:cubicBezTo>
                  <a:lnTo>
                    <a:pt x="79" y="196"/>
                  </a:lnTo>
                  <a:cubicBezTo>
                    <a:pt x="49" y="187"/>
                    <a:pt x="20" y="177"/>
                    <a:pt x="0" y="177"/>
                  </a:cubicBezTo>
                  <a:cubicBezTo>
                    <a:pt x="20" y="216"/>
                    <a:pt x="39" y="255"/>
                    <a:pt x="49" y="294"/>
                  </a:cubicBezTo>
                  <a:cubicBezTo>
                    <a:pt x="80" y="306"/>
                    <a:pt x="112" y="311"/>
                    <a:pt x="144" y="311"/>
                  </a:cubicBezTo>
                  <a:cubicBezTo>
                    <a:pt x="224" y="311"/>
                    <a:pt x="301" y="276"/>
                    <a:pt x="343" y="207"/>
                  </a:cubicBezTo>
                  <a:lnTo>
                    <a:pt x="353" y="187"/>
                  </a:lnTo>
                  <a:cubicBezTo>
                    <a:pt x="374" y="150"/>
                    <a:pt x="418" y="130"/>
                    <a:pt x="463" y="130"/>
                  </a:cubicBezTo>
                  <a:cubicBezTo>
                    <a:pt x="479" y="130"/>
                    <a:pt x="495" y="133"/>
                    <a:pt x="510" y="138"/>
                  </a:cubicBezTo>
                  <a:lnTo>
                    <a:pt x="529" y="138"/>
                  </a:lnTo>
                  <a:cubicBezTo>
                    <a:pt x="555" y="147"/>
                    <a:pt x="580" y="152"/>
                    <a:pt x="604" y="152"/>
                  </a:cubicBezTo>
                  <a:cubicBezTo>
                    <a:pt x="656" y="152"/>
                    <a:pt x="705" y="132"/>
                    <a:pt x="745" y="98"/>
                  </a:cubicBezTo>
                  <a:cubicBezTo>
                    <a:pt x="745" y="89"/>
                    <a:pt x="745" y="89"/>
                    <a:pt x="735" y="79"/>
                  </a:cubicBezTo>
                  <a:cubicBezTo>
                    <a:pt x="735" y="59"/>
                    <a:pt x="725" y="40"/>
                    <a:pt x="715" y="30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6"/>
            <p:cNvSpPr/>
            <p:nvPr/>
          </p:nvSpPr>
          <p:spPr>
            <a:xfrm>
              <a:off x="6660277" y="2312807"/>
              <a:ext cx="417310" cy="75410"/>
            </a:xfrm>
            <a:custGeom>
              <a:avLst/>
              <a:gdLst/>
              <a:ahLst/>
              <a:cxnLst/>
              <a:rect l="l" t="t" r="r" b="b"/>
              <a:pathLst>
                <a:path w="2529" h="457" extrusionOk="0">
                  <a:moveTo>
                    <a:pt x="171" y="1"/>
                  </a:moveTo>
                  <a:cubicBezTo>
                    <a:pt x="144" y="1"/>
                    <a:pt x="116" y="6"/>
                    <a:pt x="88" y="16"/>
                  </a:cubicBezTo>
                  <a:lnTo>
                    <a:pt x="59" y="16"/>
                  </a:lnTo>
                  <a:cubicBezTo>
                    <a:pt x="59" y="25"/>
                    <a:pt x="59" y="25"/>
                    <a:pt x="49" y="36"/>
                  </a:cubicBezTo>
                  <a:cubicBezTo>
                    <a:pt x="29" y="55"/>
                    <a:pt x="10" y="84"/>
                    <a:pt x="0" y="114"/>
                  </a:cubicBezTo>
                  <a:cubicBezTo>
                    <a:pt x="16" y="118"/>
                    <a:pt x="32" y="120"/>
                    <a:pt x="48" y="120"/>
                  </a:cubicBezTo>
                  <a:cubicBezTo>
                    <a:pt x="72" y="120"/>
                    <a:pt x="95" y="115"/>
                    <a:pt x="118" y="104"/>
                  </a:cubicBezTo>
                  <a:cubicBezTo>
                    <a:pt x="130" y="100"/>
                    <a:pt x="143" y="98"/>
                    <a:pt x="156" y="98"/>
                  </a:cubicBezTo>
                  <a:cubicBezTo>
                    <a:pt x="204" y="98"/>
                    <a:pt x="253" y="124"/>
                    <a:pt x="284" y="163"/>
                  </a:cubicBezTo>
                  <a:cubicBezTo>
                    <a:pt x="326" y="232"/>
                    <a:pt x="402" y="272"/>
                    <a:pt x="481" y="272"/>
                  </a:cubicBezTo>
                  <a:cubicBezTo>
                    <a:pt x="514" y="272"/>
                    <a:pt x="547" y="265"/>
                    <a:pt x="578" y="251"/>
                  </a:cubicBezTo>
                  <a:cubicBezTo>
                    <a:pt x="593" y="246"/>
                    <a:pt x="609" y="244"/>
                    <a:pt x="625" y="244"/>
                  </a:cubicBezTo>
                  <a:cubicBezTo>
                    <a:pt x="671" y="244"/>
                    <a:pt x="716" y="264"/>
                    <a:pt x="745" y="300"/>
                  </a:cubicBezTo>
                  <a:cubicBezTo>
                    <a:pt x="789" y="357"/>
                    <a:pt x="858" y="389"/>
                    <a:pt x="930" y="389"/>
                  </a:cubicBezTo>
                  <a:cubicBezTo>
                    <a:pt x="970" y="389"/>
                    <a:pt x="1010" y="379"/>
                    <a:pt x="1048" y="359"/>
                  </a:cubicBezTo>
                  <a:cubicBezTo>
                    <a:pt x="1072" y="347"/>
                    <a:pt x="1097" y="342"/>
                    <a:pt x="1120" y="342"/>
                  </a:cubicBezTo>
                  <a:cubicBezTo>
                    <a:pt x="1157" y="342"/>
                    <a:pt x="1192" y="354"/>
                    <a:pt x="1215" y="378"/>
                  </a:cubicBezTo>
                  <a:cubicBezTo>
                    <a:pt x="1263" y="426"/>
                    <a:pt x="1323" y="451"/>
                    <a:pt x="1383" y="451"/>
                  </a:cubicBezTo>
                  <a:cubicBezTo>
                    <a:pt x="1433" y="451"/>
                    <a:pt x="1484" y="434"/>
                    <a:pt x="1529" y="398"/>
                  </a:cubicBezTo>
                  <a:cubicBezTo>
                    <a:pt x="1553" y="378"/>
                    <a:pt x="1583" y="368"/>
                    <a:pt x="1612" y="368"/>
                  </a:cubicBezTo>
                  <a:cubicBezTo>
                    <a:pt x="1642" y="368"/>
                    <a:pt x="1671" y="378"/>
                    <a:pt x="1695" y="398"/>
                  </a:cubicBezTo>
                  <a:lnTo>
                    <a:pt x="1715" y="408"/>
                  </a:lnTo>
                  <a:cubicBezTo>
                    <a:pt x="1754" y="437"/>
                    <a:pt x="1803" y="457"/>
                    <a:pt x="1852" y="457"/>
                  </a:cubicBezTo>
                  <a:cubicBezTo>
                    <a:pt x="1911" y="457"/>
                    <a:pt x="1970" y="437"/>
                    <a:pt x="2019" y="388"/>
                  </a:cubicBezTo>
                  <a:lnTo>
                    <a:pt x="2028" y="378"/>
                  </a:lnTo>
                  <a:cubicBezTo>
                    <a:pt x="2050" y="351"/>
                    <a:pt x="2082" y="339"/>
                    <a:pt x="2116" y="339"/>
                  </a:cubicBezTo>
                  <a:cubicBezTo>
                    <a:pt x="2142" y="339"/>
                    <a:pt x="2170" y="346"/>
                    <a:pt x="2195" y="359"/>
                  </a:cubicBezTo>
                  <a:lnTo>
                    <a:pt x="2205" y="369"/>
                  </a:lnTo>
                  <a:cubicBezTo>
                    <a:pt x="2243" y="386"/>
                    <a:pt x="2283" y="395"/>
                    <a:pt x="2322" y="395"/>
                  </a:cubicBezTo>
                  <a:cubicBezTo>
                    <a:pt x="2392" y="395"/>
                    <a:pt x="2458" y="366"/>
                    <a:pt x="2509" y="310"/>
                  </a:cubicBezTo>
                  <a:lnTo>
                    <a:pt x="2518" y="290"/>
                  </a:lnTo>
                  <a:lnTo>
                    <a:pt x="2529" y="290"/>
                  </a:lnTo>
                  <a:lnTo>
                    <a:pt x="2470" y="202"/>
                  </a:lnTo>
                  <a:lnTo>
                    <a:pt x="2440" y="232"/>
                  </a:lnTo>
                  <a:lnTo>
                    <a:pt x="2431" y="251"/>
                  </a:lnTo>
                  <a:cubicBezTo>
                    <a:pt x="2406" y="282"/>
                    <a:pt x="2366" y="297"/>
                    <a:pt x="2326" y="297"/>
                  </a:cubicBezTo>
                  <a:cubicBezTo>
                    <a:pt x="2301" y="297"/>
                    <a:pt x="2276" y="291"/>
                    <a:pt x="2254" y="280"/>
                  </a:cubicBezTo>
                  <a:lnTo>
                    <a:pt x="2244" y="271"/>
                  </a:lnTo>
                  <a:cubicBezTo>
                    <a:pt x="2205" y="251"/>
                    <a:pt x="2164" y="241"/>
                    <a:pt x="2124" y="241"/>
                  </a:cubicBezTo>
                  <a:cubicBezTo>
                    <a:pt x="2064" y="241"/>
                    <a:pt x="2007" y="263"/>
                    <a:pt x="1960" y="310"/>
                  </a:cubicBezTo>
                  <a:lnTo>
                    <a:pt x="1950" y="319"/>
                  </a:lnTo>
                  <a:cubicBezTo>
                    <a:pt x="1924" y="345"/>
                    <a:pt x="1890" y="358"/>
                    <a:pt x="1857" y="358"/>
                  </a:cubicBezTo>
                  <a:cubicBezTo>
                    <a:pt x="1827" y="358"/>
                    <a:pt x="1797" y="348"/>
                    <a:pt x="1774" y="330"/>
                  </a:cubicBezTo>
                  <a:lnTo>
                    <a:pt x="1754" y="319"/>
                  </a:lnTo>
                  <a:cubicBezTo>
                    <a:pt x="1715" y="290"/>
                    <a:pt x="1666" y="275"/>
                    <a:pt x="1616" y="275"/>
                  </a:cubicBezTo>
                  <a:cubicBezTo>
                    <a:pt x="1565" y="275"/>
                    <a:pt x="1514" y="290"/>
                    <a:pt x="1470" y="319"/>
                  </a:cubicBezTo>
                  <a:cubicBezTo>
                    <a:pt x="1444" y="342"/>
                    <a:pt x="1413" y="352"/>
                    <a:pt x="1383" y="352"/>
                  </a:cubicBezTo>
                  <a:cubicBezTo>
                    <a:pt x="1347" y="352"/>
                    <a:pt x="1311" y="337"/>
                    <a:pt x="1284" y="310"/>
                  </a:cubicBezTo>
                  <a:cubicBezTo>
                    <a:pt x="1243" y="263"/>
                    <a:pt x="1185" y="241"/>
                    <a:pt x="1123" y="241"/>
                  </a:cubicBezTo>
                  <a:cubicBezTo>
                    <a:pt x="1082" y="241"/>
                    <a:pt x="1039" y="251"/>
                    <a:pt x="1000" y="271"/>
                  </a:cubicBezTo>
                  <a:cubicBezTo>
                    <a:pt x="978" y="285"/>
                    <a:pt x="954" y="292"/>
                    <a:pt x="930" y="292"/>
                  </a:cubicBezTo>
                  <a:cubicBezTo>
                    <a:pt x="889" y="292"/>
                    <a:pt x="848" y="272"/>
                    <a:pt x="823" y="241"/>
                  </a:cubicBezTo>
                  <a:cubicBezTo>
                    <a:pt x="775" y="179"/>
                    <a:pt x="701" y="146"/>
                    <a:pt x="628" y="146"/>
                  </a:cubicBezTo>
                  <a:cubicBezTo>
                    <a:pt x="598" y="146"/>
                    <a:pt x="567" y="151"/>
                    <a:pt x="539" y="163"/>
                  </a:cubicBezTo>
                  <a:cubicBezTo>
                    <a:pt x="518" y="172"/>
                    <a:pt x="496" y="176"/>
                    <a:pt x="476" y="176"/>
                  </a:cubicBezTo>
                  <a:cubicBezTo>
                    <a:pt x="431" y="176"/>
                    <a:pt x="390" y="154"/>
                    <a:pt x="363" y="114"/>
                  </a:cubicBezTo>
                  <a:cubicBezTo>
                    <a:pt x="319" y="41"/>
                    <a:pt x="249" y="1"/>
                    <a:pt x="17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6"/>
            <p:cNvSpPr/>
            <p:nvPr/>
          </p:nvSpPr>
          <p:spPr>
            <a:xfrm>
              <a:off x="7067686" y="2312807"/>
              <a:ext cx="126398" cy="48018"/>
            </a:xfrm>
            <a:custGeom>
              <a:avLst/>
              <a:gdLst/>
              <a:ahLst/>
              <a:cxnLst/>
              <a:rect l="l" t="t" r="r" b="b"/>
              <a:pathLst>
                <a:path w="766" h="291" extrusionOk="0">
                  <a:moveTo>
                    <a:pt x="641" y="1"/>
                  </a:moveTo>
                  <a:cubicBezTo>
                    <a:pt x="566" y="1"/>
                    <a:pt x="492" y="39"/>
                    <a:pt x="452" y="104"/>
                  </a:cubicBezTo>
                  <a:lnTo>
                    <a:pt x="432" y="123"/>
                  </a:lnTo>
                  <a:cubicBezTo>
                    <a:pt x="411" y="164"/>
                    <a:pt x="372" y="186"/>
                    <a:pt x="327" y="186"/>
                  </a:cubicBezTo>
                  <a:cubicBezTo>
                    <a:pt x="307" y="186"/>
                    <a:pt x="286" y="182"/>
                    <a:pt x="265" y="173"/>
                  </a:cubicBezTo>
                  <a:lnTo>
                    <a:pt x="256" y="163"/>
                  </a:lnTo>
                  <a:cubicBezTo>
                    <a:pt x="224" y="149"/>
                    <a:pt x="192" y="142"/>
                    <a:pt x="160" y="142"/>
                  </a:cubicBezTo>
                  <a:cubicBezTo>
                    <a:pt x="101" y="142"/>
                    <a:pt x="45" y="164"/>
                    <a:pt x="1" y="202"/>
                  </a:cubicBezTo>
                  <a:lnTo>
                    <a:pt x="60" y="290"/>
                  </a:lnTo>
                  <a:cubicBezTo>
                    <a:pt x="86" y="264"/>
                    <a:pt x="121" y="247"/>
                    <a:pt x="156" y="247"/>
                  </a:cubicBezTo>
                  <a:cubicBezTo>
                    <a:pt x="173" y="247"/>
                    <a:pt x="190" y="251"/>
                    <a:pt x="206" y="261"/>
                  </a:cubicBezTo>
                  <a:lnTo>
                    <a:pt x="226" y="261"/>
                  </a:lnTo>
                  <a:cubicBezTo>
                    <a:pt x="257" y="275"/>
                    <a:pt x="291" y="282"/>
                    <a:pt x="324" y="282"/>
                  </a:cubicBezTo>
                  <a:cubicBezTo>
                    <a:pt x="403" y="282"/>
                    <a:pt x="478" y="242"/>
                    <a:pt x="520" y="173"/>
                  </a:cubicBezTo>
                  <a:lnTo>
                    <a:pt x="530" y="163"/>
                  </a:lnTo>
                  <a:cubicBezTo>
                    <a:pt x="553" y="124"/>
                    <a:pt x="600" y="98"/>
                    <a:pt x="648" y="98"/>
                  </a:cubicBezTo>
                  <a:cubicBezTo>
                    <a:pt x="661" y="98"/>
                    <a:pt x="674" y="100"/>
                    <a:pt x="687" y="104"/>
                  </a:cubicBezTo>
                  <a:lnTo>
                    <a:pt x="706" y="114"/>
                  </a:lnTo>
                  <a:cubicBezTo>
                    <a:pt x="726" y="123"/>
                    <a:pt x="745" y="123"/>
                    <a:pt x="765" y="123"/>
                  </a:cubicBezTo>
                  <a:lnTo>
                    <a:pt x="765" y="114"/>
                  </a:lnTo>
                  <a:cubicBezTo>
                    <a:pt x="755" y="104"/>
                    <a:pt x="745" y="84"/>
                    <a:pt x="735" y="75"/>
                  </a:cubicBezTo>
                  <a:cubicBezTo>
                    <a:pt x="735" y="65"/>
                    <a:pt x="726" y="55"/>
                    <a:pt x="716" y="55"/>
                  </a:cubicBezTo>
                  <a:cubicBezTo>
                    <a:pt x="706" y="36"/>
                    <a:pt x="696" y="25"/>
                    <a:pt x="687" y="6"/>
                  </a:cubicBezTo>
                  <a:cubicBezTo>
                    <a:pt x="671" y="2"/>
                    <a:pt x="656" y="1"/>
                    <a:pt x="6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6"/>
            <p:cNvSpPr/>
            <p:nvPr/>
          </p:nvSpPr>
          <p:spPr>
            <a:xfrm>
              <a:off x="6605329" y="2525504"/>
              <a:ext cx="642054" cy="110227"/>
            </a:xfrm>
            <a:custGeom>
              <a:avLst/>
              <a:gdLst/>
              <a:ahLst/>
              <a:cxnLst/>
              <a:rect l="l" t="t" r="r" b="b"/>
              <a:pathLst>
                <a:path w="3891" h="668" extrusionOk="0">
                  <a:moveTo>
                    <a:pt x="0" y="1"/>
                  </a:moveTo>
                  <a:cubicBezTo>
                    <a:pt x="0" y="49"/>
                    <a:pt x="10" y="108"/>
                    <a:pt x="10" y="158"/>
                  </a:cubicBezTo>
                  <a:lnTo>
                    <a:pt x="10" y="167"/>
                  </a:lnTo>
                  <a:lnTo>
                    <a:pt x="20" y="167"/>
                  </a:lnTo>
                  <a:cubicBezTo>
                    <a:pt x="29" y="167"/>
                    <a:pt x="49" y="158"/>
                    <a:pt x="59" y="158"/>
                  </a:cubicBezTo>
                  <a:lnTo>
                    <a:pt x="88" y="128"/>
                  </a:lnTo>
                  <a:cubicBezTo>
                    <a:pt x="98" y="108"/>
                    <a:pt x="108" y="99"/>
                    <a:pt x="108" y="79"/>
                  </a:cubicBezTo>
                  <a:cubicBezTo>
                    <a:pt x="108" y="49"/>
                    <a:pt x="88" y="30"/>
                    <a:pt x="59" y="10"/>
                  </a:cubicBezTo>
                  <a:cubicBezTo>
                    <a:pt x="49" y="1"/>
                    <a:pt x="39" y="1"/>
                    <a:pt x="20" y="1"/>
                  </a:cubicBezTo>
                  <a:close/>
                  <a:moveTo>
                    <a:pt x="3851" y="49"/>
                  </a:moveTo>
                  <a:cubicBezTo>
                    <a:pt x="3841" y="49"/>
                    <a:pt x="3831" y="49"/>
                    <a:pt x="3822" y="60"/>
                  </a:cubicBezTo>
                  <a:cubicBezTo>
                    <a:pt x="3772" y="79"/>
                    <a:pt x="3763" y="128"/>
                    <a:pt x="3783" y="167"/>
                  </a:cubicBezTo>
                  <a:cubicBezTo>
                    <a:pt x="3792" y="187"/>
                    <a:pt x="3802" y="197"/>
                    <a:pt x="3812" y="206"/>
                  </a:cubicBezTo>
                  <a:cubicBezTo>
                    <a:pt x="3822" y="206"/>
                    <a:pt x="3841" y="216"/>
                    <a:pt x="3851" y="216"/>
                  </a:cubicBezTo>
                  <a:lnTo>
                    <a:pt x="3870" y="216"/>
                  </a:lnTo>
                  <a:cubicBezTo>
                    <a:pt x="3881" y="177"/>
                    <a:pt x="3881" y="138"/>
                    <a:pt x="3890" y="108"/>
                  </a:cubicBezTo>
                  <a:lnTo>
                    <a:pt x="3890" y="60"/>
                  </a:lnTo>
                  <a:cubicBezTo>
                    <a:pt x="3881" y="49"/>
                    <a:pt x="3870" y="49"/>
                    <a:pt x="3851" y="49"/>
                  </a:cubicBezTo>
                  <a:close/>
                  <a:moveTo>
                    <a:pt x="275" y="138"/>
                  </a:moveTo>
                  <a:cubicBezTo>
                    <a:pt x="235" y="138"/>
                    <a:pt x="206" y="147"/>
                    <a:pt x="196" y="177"/>
                  </a:cubicBezTo>
                  <a:cubicBezTo>
                    <a:pt x="177" y="226"/>
                    <a:pt x="196" y="275"/>
                    <a:pt x="235" y="295"/>
                  </a:cubicBezTo>
                  <a:cubicBezTo>
                    <a:pt x="245" y="295"/>
                    <a:pt x="255" y="304"/>
                    <a:pt x="275" y="304"/>
                  </a:cubicBezTo>
                  <a:cubicBezTo>
                    <a:pt x="284" y="304"/>
                    <a:pt x="304" y="295"/>
                    <a:pt x="314" y="285"/>
                  </a:cubicBezTo>
                  <a:cubicBezTo>
                    <a:pt x="323" y="275"/>
                    <a:pt x="343" y="265"/>
                    <a:pt x="343" y="256"/>
                  </a:cubicBezTo>
                  <a:cubicBezTo>
                    <a:pt x="353" y="245"/>
                    <a:pt x="353" y="226"/>
                    <a:pt x="353" y="216"/>
                  </a:cubicBezTo>
                  <a:cubicBezTo>
                    <a:pt x="353" y="187"/>
                    <a:pt x="333" y="158"/>
                    <a:pt x="304" y="138"/>
                  </a:cubicBezTo>
                  <a:close/>
                  <a:moveTo>
                    <a:pt x="3596" y="167"/>
                  </a:moveTo>
                  <a:cubicBezTo>
                    <a:pt x="3587" y="167"/>
                    <a:pt x="3576" y="167"/>
                    <a:pt x="3567" y="177"/>
                  </a:cubicBezTo>
                  <a:cubicBezTo>
                    <a:pt x="3518" y="197"/>
                    <a:pt x="3498" y="245"/>
                    <a:pt x="3518" y="285"/>
                  </a:cubicBezTo>
                  <a:cubicBezTo>
                    <a:pt x="3528" y="304"/>
                    <a:pt x="3537" y="314"/>
                    <a:pt x="3547" y="324"/>
                  </a:cubicBezTo>
                  <a:cubicBezTo>
                    <a:pt x="3567" y="334"/>
                    <a:pt x="3576" y="334"/>
                    <a:pt x="3596" y="334"/>
                  </a:cubicBezTo>
                  <a:cubicBezTo>
                    <a:pt x="3606" y="334"/>
                    <a:pt x="3616" y="334"/>
                    <a:pt x="3626" y="324"/>
                  </a:cubicBezTo>
                  <a:cubicBezTo>
                    <a:pt x="3665" y="314"/>
                    <a:pt x="3685" y="285"/>
                    <a:pt x="3685" y="256"/>
                  </a:cubicBezTo>
                  <a:cubicBezTo>
                    <a:pt x="3685" y="245"/>
                    <a:pt x="3674" y="226"/>
                    <a:pt x="3674" y="216"/>
                  </a:cubicBezTo>
                  <a:cubicBezTo>
                    <a:pt x="3665" y="187"/>
                    <a:pt x="3626" y="167"/>
                    <a:pt x="3596" y="167"/>
                  </a:cubicBezTo>
                  <a:close/>
                  <a:moveTo>
                    <a:pt x="529" y="245"/>
                  </a:moveTo>
                  <a:cubicBezTo>
                    <a:pt x="500" y="245"/>
                    <a:pt x="471" y="265"/>
                    <a:pt x="451" y="304"/>
                  </a:cubicBezTo>
                  <a:cubicBezTo>
                    <a:pt x="441" y="343"/>
                    <a:pt x="460" y="393"/>
                    <a:pt x="500" y="412"/>
                  </a:cubicBezTo>
                  <a:lnTo>
                    <a:pt x="529" y="412"/>
                  </a:lnTo>
                  <a:cubicBezTo>
                    <a:pt x="549" y="412"/>
                    <a:pt x="569" y="412"/>
                    <a:pt x="578" y="402"/>
                  </a:cubicBezTo>
                  <a:cubicBezTo>
                    <a:pt x="598" y="393"/>
                    <a:pt x="608" y="373"/>
                    <a:pt x="608" y="363"/>
                  </a:cubicBezTo>
                  <a:cubicBezTo>
                    <a:pt x="617" y="354"/>
                    <a:pt x="617" y="343"/>
                    <a:pt x="617" y="334"/>
                  </a:cubicBezTo>
                  <a:cubicBezTo>
                    <a:pt x="617" y="295"/>
                    <a:pt x="598" y="265"/>
                    <a:pt x="558" y="256"/>
                  </a:cubicBezTo>
                  <a:cubicBezTo>
                    <a:pt x="549" y="245"/>
                    <a:pt x="539" y="245"/>
                    <a:pt x="529" y="245"/>
                  </a:cubicBezTo>
                  <a:close/>
                  <a:moveTo>
                    <a:pt x="3302" y="275"/>
                  </a:moveTo>
                  <a:cubicBezTo>
                    <a:pt x="3263" y="285"/>
                    <a:pt x="3234" y="334"/>
                    <a:pt x="3254" y="383"/>
                  </a:cubicBezTo>
                  <a:cubicBezTo>
                    <a:pt x="3254" y="402"/>
                    <a:pt x="3273" y="412"/>
                    <a:pt x="3283" y="422"/>
                  </a:cubicBezTo>
                  <a:cubicBezTo>
                    <a:pt x="3293" y="432"/>
                    <a:pt x="3312" y="441"/>
                    <a:pt x="3332" y="441"/>
                  </a:cubicBezTo>
                  <a:cubicBezTo>
                    <a:pt x="3341" y="441"/>
                    <a:pt x="3351" y="432"/>
                    <a:pt x="3361" y="432"/>
                  </a:cubicBezTo>
                  <a:cubicBezTo>
                    <a:pt x="3391" y="422"/>
                    <a:pt x="3410" y="393"/>
                    <a:pt x="3410" y="354"/>
                  </a:cubicBezTo>
                  <a:lnTo>
                    <a:pt x="3410" y="324"/>
                  </a:lnTo>
                  <a:cubicBezTo>
                    <a:pt x="3400" y="295"/>
                    <a:pt x="3361" y="275"/>
                    <a:pt x="3332" y="275"/>
                  </a:cubicBezTo>
                  <a:close/>
                  <a:moveTo>
                    <a:pt x="804" y="334"/>
                  </a:moveTo>
                  <a:cubicBezTo>
                    <a:pt x="765" y="334"/>
                    <a:pt x="735" y="363"/>
                    <a:pt x="725" y="402"/>
                  </a:cubicBezTo>
                  <a:cubicBezTo>
                    <a:pt x="706" y="441"/>
                    <a:pt x="735" y="491"/>
                    <a:pt x="784" y="500"/>
                  </a:cubicBezTo>
                  <a:lnTo>
                    <a:pt x="804" y="500"/>
                  </a:lnTo>
                  <a:cubicBezTo>
                    <a:pt x="823" y="500"/>
                    <a:pt x="843" y="500"/>
                    <a:pt x="852" y="491"/>
                  </a:cubicBezTo>
                  <a:cubicBezTo>
                    <a:pt x="863" y="481"/>
                    <a:pt x="882" y="461"/>
                    <a:pt x="882" y="441"/>
                  </a:cubicBezTo>
                  <a:lnTo>
                    <a:pt x="882" y="422"/>
                  </a:lnTo>
                  <a:cubicBezTo>
                    <a:pt x="882" y="383"/>
                    <a:pt x="863" y="354"/>
                    <a:pt x="823" y="343"/>
                  </a:cubicBezTo>
                  <a:cubicBezTo>
                    <a:pt x="823" y="343"/>
                    <a:pt x="813" y="334"/>
                    <a:pt x="804" y="334"/>
                  </a:cubicBezTo>
                  <a:close/>
                  <a:moveTo>
                    <a:pt x="3038" y="354"/>
                  </a:moveTo>
                  <a:cubicBezTo>
                    <a:pt x="2989" y="373"/>
                    <a:pt x="2969" y="412"/>
                    <a:pt x="2979" y="461"/>
                  </a:cubicBezTo>
                  <a:cubicBezTo>
                    <a:pt x="2979" y="481"/>
                    <a:pt x="2989" y="491"/>
                    <a:pt x="3008" y="500"/>
                  </a:cubicBezTo>
                  <a:cubicBezTo>
                    <a:pt x="3018" y="510"/>
                    <a:pt x="3038" y="520"/>
                    <a:pt x="3058" y="520"/>
                  </a:cubicBezTo>
                  <a:lnTo>
                    <a:pt x="3077" y="520"/>
                  </a:lnTo>
                  <a:cubicBezTo>
                    <a:pt x="3116" y="510"/>
                    <a:pt x="3145" y="471"/>
                    <a:pt x="3145" y="432"/>
                  </a:cubicBezTo>
                  <a:cubicBezTo>
                    <a:pt x="3145" y="432"/>
                    <a:pt x="3136" y="422"/>
                    <a:pt x="3136" y="412"/>
                  </a:cubicBezTo>
                  <a:cubicBezTo>
                    <a:pt x="3126" y="383"/>
                    <a:pt x="3097" y="354"/>
                    <a:pt x="3058" y="354"/>
                  </a:cubicBezTo>
                  <a:close/>
                  <a:moveTo>
                    <a:pt x="1078" y="412"/>
                  </a:moveTo>
                  <a:cubicBezTo>
                    <a:pt x="1039" y="412"/>
                    <a:pt x="1009" y="432"/>
                    <a:pt x="1000" y="471"/>
                  </a:cubicBezTo>
                  <a:cubicBezTo>
                    <a:pt x="989" y="520"/>
                    <a:pt x="1019" y="559"/>
                    <a:pt x="1058" y="569"/>
                  </a:cubicBezTo>
                  <a:cubicBezTo>
                    <a:pt x="1068" y="579"/>
                    <a:pt x="1078" y="579"/>
                    <a:pt x="1078" y="579"/>
                  </a:cubicBezTo>
                  <a:cubicBezTo>
                    <a:pt x="1098" y="579"/>
                    <a:pt x="1117" y="569"/>
                    <a:pt x="1127" y="559"/>
                  </a:cubicBezTo>
                  <a:cubicBezTo>
                    <a:pt x="1146" y="550"/>
                    <a:pt x="1156" y="530"/>
                    <a:pt x="1156" y="510"/>
                  </a:cubicBezTo>
                  <a:cubicBezTo>
                    <a:pt x="1166" y="500"/>
                    <a:pt x="1166" y="500"/>
                    <a:pt x="1166" y="491"/>
                  </a:cubicBezTo>
                  <a:cubicBezTo>
                    <a:pt x="1166" y="452"/>
                    <a:pt x="1137" y="422"/>
                    <a:pt x="1098" y="412"/>
                  </a:cubicBezTo>
                  <a:close/>
                  <a:moveTo>
                    <a:pt x="2764" y="422"/>
                  </a:moveTo>
                  <a:cubicBezTo>
                    <a:pt x="2714" y="432"/>
                    <a:pt x="2685" y="471"/>
                    <a:pt x="2695" y="520"/>
                  </a:cubicBezTo>
                  <a:cubicBezTo>
                    <a:pt x="2705" y="539"/>
                    <a:pt x="2714" y="550"/>
                    <a:pt x="2724" y="569"/>
                  </a:cubicBezTo>
                  <a:cubicBezTo>
                    <a:pt x="2744" y="579"/>
                    <a:pt x="2764" y="589"/>
                    <a:pt x="2783" y="589"/>
                  </a:cubicBezTo>
                  <a:cubicBezTo>
                    <a:pt x="2783" y="589"/>
                    <a:pt x="2793" y="589"/>
                    <a:pt x="2793" y="579"/>
                  </a:cubicBezTo>
                  <a:cubicBezTo>
                    <a:pt x="2832" y="579"/>
                    <a:pt x="2862" y="539"/>
                    <a:pt x="2862" y="500"/>
                  </a:cubicBezTo>
                  <a:lnTo>
                    <a:pt x="2862" y="481"/>
                  </a:lnTo>
                  <a:cubicBezTo>
                    <a:pt x="2851" y="441"/>
                    <a:pt x="2822" y="422"/>
                    <a:pt x="2783" y="422"/>
                  </a:cubicBezTo>
                  <a:close/>
                  <a:moveTo>
                    <a:pt x="1362" y="461"/>
                  </a:moveTo>
                  <a:cubicBezTo>
                    <a:pt x="1323" y="461"/>
                    <a:pt x="1283" y="491"/>
                    <a:pt x="1274" y="530"/>
                  </a:cubicBezTo>
                  <a:cubicBezTo>
                    <a:pt x="1274" y="579"/>
                    <a:pt x="1303" y="618"/>
                    <a:pt x="1352" y="628"/>
                  </a:cubicBezTo>
                  <a:lnTo>
                    <a:pt x="1362" y="628"/>
                  </a:lnTo>
                  <a:cubicBezTo>
                    <a:pt x="1381" y="628"/>
                    <a:pt x="1401" y="618"/>
                    <a:pt x="1411" y="608"/>
                  </a:cubicBezTo>
                  <a:cubicBezTo>
                    <a:pt x="1431" y="589"/>
                    <a:pt x="1440" y="569"/>
                    <a:pt x="1440" y="550"/>
                  </a:cubicBezTo>
                  <a:lnTo>
                    <a:pt x="1440" y="539"/>
                  </a:lnTo>
                  <a:cubicBezTo>
                    <a:pt x="1440" y="500"/>
                    <a:pt x="1411" y="461"/>
                    <a:pt x="1372" y="461"/>
                  </a:cubicBezTo>
                  <a:close/>
                  <a:moveTo>
                    <a:pt x="2489" y="461"/>
                  </a:moveTo>
                  <a:cubicBezTo>
                    <a:pt x="2440" y="471"/>
                    <a:pt x="2411" y="510"/>
                    <a:pt x="2420" y="559"/>
                  </a:cubicBezTo>
                  <a:cubicBezTo>
                    <a:pt x="2420" y="579"/>
                    <a:pt x="2430" y="598"/>
                    <a:pt x="2440" y="608"/>
                  </a:cubicBezTo>
                  <a:cubicBezTo>
                    <a:pt x="2459" y="618"/>
                    <a:pt x="2479" y="628"/>
                    <a:pt x="2499" y="628"/>
                  </a:cubicBezTo>
                  <a:lnTo>
                    <a:pt x="2509" y="628"/>
                  </a:lnTo>
                  <a:cubicBezTo>
                    <a:pt x="2548" y="628"/>
                    <a:pt x="2577" y="589"/>
                    <a:pt x="2577" y="550"/>
                  </a:cubicBezTo>
                  <a:lnTo>
                    <a:pt x="2577" y="539"/>
                  </a:lnTo>
                  <a:cubicBezTo>
                    <a:pt x="2577" y="491"/>
                    <a:pt x="2538" y="461"/>
                    <a:pt x="2499" y="461"/>
                  </a:cubicBezTo>
                  <a:close/>
                  <a:moveTo>
                    <a:pt x="1646" y="491"/>
                  </a:moveTo>
                  <a:cubicBezTo>
                    <a:pt x="1597" y="491"/>
                    <a:pt x="1568" y="520"/>
                    <a:pt x="1558" y="569"/>
                  </a:cubicBezTo>
                  <a:cubicBezTo>
                    <a:pt x="1558" y="608"/>
                    <a:pt x="1588" y="648"/>
                    <a:pt x="1636" y="657"/>
                  </a:cubicBezTo>
                  <a:lnTo>
                    <a:pt x="1646" y="657"/>
                  </a:lnTo>
                  <a:cubicBezTo>
                    <a:pt x="1666" y="657"/>
                    <a:pt x="1686" y="648"/>
                    <a:pt x="1705" y="628"/>
                  </a:cubicBezTo>
                  <a:cubicBezTo>
                    <a:pt x="1715" y="618"/>
                    <a:pt x="1725" y="598"/>
                    <a:pt x="1725" y="579"/>
                  </a:cubicBezTo>
                  <a:lnTo>
                    <a:pt x="1725" y="569"/>
                  </a:lnTo>
                  <a:cubicBezTo>
                    <a:pt x="1725" y="530"/>
                    <a:pt x="1695" y="491"/>
                    <a:pt x="1646" y="491"/>
                  </a:cubicBezTo>
                  <a:close/>
                  <a:moveTo>
                    <a:pt x="2205" y="491"/>
                  </a:moveTo>
                  <a:cubicBezTo>
                    <a:pt x="2165" y="491"/>
                    <a:pt x="2126" y="530"/>
                    <a:pt x="2126" y="579"/>
                  </a:cubicBezTo>
                  <a:lnTo>
                    <a:pt x="2156" y="637"/>
                  </a:lnTo>
                  <a:cubicBezTo>
                    <a:pt x="2176" y="648"/>
                    <a:pt x="2195" y="657"/>
                    <a:pt x="2215" y="657"/>
                  </a:cubicBezTo>
                  <a:cubicBezTo>
                    <a:pt x="2263" y="657"/>
                    <a:pt x="2293" y="618"/>
                    <a:pt x="2293" y="569"/>
                  </a:cubicBezTo>
                  <a:cubicBezTo>
                    <a:pt x="2293" y="520"/>
                    <a:pt x="2254" y="491"/>
                    <a:pt x="2215" y="491"/>
                  </a:cubicBezTo>
                  <a:close/>
                  <a:moveTo>
                    <a:pt x="1930" y="500"/>
                  </a:moveTo>
                  <a:cubicBezTo>
                    <a:pt x="1882" y="500"/>
                    <a:pt x="1842" y="539"/>
                    <a:pt x="1842" y="579"/>
                  </a:cubicBezTo>
                  <a:cubicBezTo>
                    <a:pt x="1842" y="628"/>
                    <a:pt x="1882" y="667"/>
                    <a:pt x="1930" y="667"/>
                  </a:cubicBezTo>
                  <a:cubicBezTo>
                    <a:pt x="1950" y="667"/>
                    <a:pt x="1969" y="657"/>
                    <a:pt x="1989" y="637"/>
                  </a:cubicBezTo>
                  <a:cubicBezTo>
                    <a:pt x="1999" y="628"/>
                    <a:pt x="2009" y="608"/>
                    <a:pt x="2009" y="579"/>
                  </a:cubicBezTo>
                  <a:cubicBezTo>
                    <a:pt x="2009" y="539"/>
                    <a:pt x="1980" y="500"/>
                    <a:pt x="1930" y="50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6"/>
            <p:cNvSpPr/>
            <p:nvPr/>
          </p:nvSpPr>
          <p:spPr>
            <a:xfrm>
              <a:off x="7226260" y="2533590"/>
              <a:ext cx="21121" cy="27722"/>
            </a:xfrm>
            <a:custGeom>
              <a:avLst/>
              <a:gdLst/>
              <a:ahLst/>
              <a:cxnLst/>
              <a:rect l="l" t="t" r="r" b="b"/>
              <a:pathLst>
                <a:path w="128" h="168" extrusionOk="0">
                  <a:moveTo>
                    <a:pt x="88" y="0"/>
                  </a:moveTo>
                  <a:cubicBezTo>
                    <a:pt x="78" y="0"/>
                    <a:pt x="68" y="0"/>
                    <a:pt x="59" y="11"/>
                  </a:cubicBezTo>
                  <a:cubicBezTo>
                    <a:pt x="9" y="30"/>
                    <a:pt x="0" y="79"/>
                    <a:pt x="20" y="118"/>
                  </a:cubicBezTo>
                  <a:cubicBezTo>
                    <a:pt x="29" y="138"/>
                    <a:pt x="39" y="148"/>
                    <a:pt x="49" y="157"/>
                  </a:cubicBezTo>
                  <a:cubicBezTo>
                    <a:pt x="59" y="157"/>
                    <a:pt x="78" y="167"/>
                    <a:pt x="88" y="167"/>
                  </a:cubicBezTo>
                  <a:lnTo>
                    <a:pt x="107" y="167"/>
                  </a:lnTo>
                  <a:cubicBezTo>
                    <a:pt x="118" y="128"/>
                    <a:pt x="118" y="89"/>
                    <a:pt x="127" y="59"/>
                  </a:cubicBezTo>
                  <a:lnTo>
                    <a:pt x="127" y="30"/>
                  </a:lnTo>
                  <a:lnTo>
                    <a:pt x="127" y="11"/>
                  </a:lnTo>
                  <a:cubicBezTo>
                    <a:pt x="118" y="0"/>
                    <a:pt x="107" y="0"/>
                    <a:pt x="8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6"/>
            <p:cNvSpPr/>
            <p:nvPr/>
          </p:nvSpPr>
          <p:spPr>
            <a:xfrm>
              <a:off x="7182532" y="2553061"/>
              <a:ext cx="30857" cy="27722"/>
            </a:xfrm>
            <a:custGeom>
              <a:avLst/>
              <a:gdLst/>
              <a:ahLst/>
              <a:cxnLst/>
              <a:rect l="l" t="t" r="r" b="b"/>
              <a:pathLst>
                <a:path w="187" h="168" extrusionOk="0">
                  <a:moveTo>
                    <a:pt x="98" y="0"/>
                  </a:moveTo>
                  <a:cubicBezTo>
                    <a:pt x="89" y="0"/>
                    <a:pt x="78" y="0"/>
                    <a:pt x="69" y="10"/>
                  </a:cubicBezTo>
                  <a:cubicBezTo>
                    <a:pt x="20" y="30"/>
                    <a:pt x="0" y="78"/>
                    <a:pt x="20" y="118"/>
                  </a:cubicBezTo>
                  <a:cubicBezTo>
                    <a:pt x="30" y="137"/>
                    <a:pt x="39" y="147"/>
                    <a:pt x="49" y="157"/>
                  </a:cubicBezTo>
                  <a:cubicBezTo>
                    <a:pt x="69" y="167"/>
                    <a:pt x="78" y="167"/>
                    <a:pt x="98" y="167"/>
                  </a:cubicBezTo>
                  <a:cubicBezTo>
                    <a:pt x="108" y="167"/>
                    <a:pt x="118" y="167"/>
                    <a:pt x="128" y="157"/>
                  </a:cubicBezTo>
                  <a:cubicBezTo>
                    <a:pt x="167" y="147"/>
                    <a:pt x="187" y="118"/>
                    <a:pt x="187" y="89"/>
                  </a:cubicBezTo>
                  <a:cubicBezTo>
                    <a:pt x="187" y="78"/>
                    <a:pt x="176" y="59"/>
                    <a:pt x="176" y="49"/>
                  </a:cubicBezTo>
                  <a:cubicBezTo>
                    <a:pt x="167" y="20"/>
                    <a:pt x="128" y="0"/>
                    <a:pt x="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6"/>
            <p:cNvSpPr/>
            <p:nvPr/>
          </p:nvSpPr>
          <p:spPr>
            <a:xfrm>
              <a:off x="7138805" y="2570882"/>
              <a:ext cx="29372" cy="27557"/>
            </a:xfrm>
            <a:custGeom>
              <a:avLst/>
              <a:gdLst/>
              <a:ahLst/>
              <a:cxnLst/>
              <a:rect l="l" t="t" r="r" b="b"/>
              <a:pathLst>
                <a:path w="178" h="167" extrusionOk="0">
                  <a:moveTo>
                    <a:pt x="69" y="0"/>
                  </a:moveTo>
                  <a:cubicBezTo>
                    <a:pt x="30" y="10"/>
                    <a:pt x="1" y="59"/>
                    <a:pt x="21" y="108"/>
                  </a:cubicBezTo>
                  <a:cubicBezTo>
                    <a:pt x="21" y="127"/>
                    <a:pt x="40" y="137"/>
                    <a:pt x="50" y="147"/>
                  </a:cubicBezTo>
                  <a:cubicBezTo>
                    <a:pt x="60" y="157"/>
                    <a:pt x="79" y="166"/>
                    <a:pt x="99" y="166"/>
                  </a:cubicBezTo>
                  <a:cubicBezTo>
                    <a:pt x="108" y="166"/>
                    <a:pt x="118" y="157"/>
                    <a:pt x="128" y="157"/>
                  </a:cubicBezTo>
                  <a:cubicBezTo>
                    <a:pt x="158" y="147"/>
                    <a:pt x="177" y="118"/>
                    <a:pt x="177" y="79"/>
                  </a:cubicBezTo>
                  <a:lnTo>
                    <a:pt x="177" y="49"/>
                  </a:lnTo>
                  <a:cubicBezTo>
                    <a:pt x="167" y="20"/>
                    <a:pt x="128" y="0"/>
                    <a:pt x="9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6"/>
            <p:cNvSpPr/>
            <p:nvPr/>
          </p:nvSpPr>
          <p:spPr>
            <a:xfrm>
              <a:off x="7111248" y="2585403"/>
              <a:ext cx="13201" cy="25907"/>
            </a:xfrm>
            <a:custGeom>
              <a:avLst/>
              <a:gdLst/>
              <a:ahLst/>
              <a:cxnLst/>
              <a:rect l="l" t="t" r="r" b="b"/>
              <a:pathLst>
                <a:path w="80" h="157" extrusionOk="0">
                  <a:moveTo>
                    <a:pt x="40" y="0"/>
                  </a:moveTo>
                  <a:cubicBezTo>
                    <a:pt x="31" y="59"/>
                    <a:pt x="11" y="108"/>
                    <a:pt x="1" y="157"/>
                  </a:cubicBezTo>
                  <a:lnTo>
                    <a:pt x="11" y="157"/>
                  </a:lnTo>
                  <a:cubicBezTo>
                    <a:pt x="50" y="147"/>
                    <a:pt x="79" y="108"/>
                    <a:pt x="79" y="69"/>
                  </a:cubicBezTo>
                  <a:cubicBezTo>
                    <a:pt x="79" y="69"/>
                    <a:pt x="70" y="59"/>
                    <a:pt x="70" y="49"/>
                  </a:cubicBezTo>
                  <a:cubicBezTo>
                    <a:pt x="70" y="30"/>
                    <a:pt x="50" y="20"/>
                    <a:pt x="4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6"/>
            <p:cNvSpPr/>
            <p:nvPr/>
          </p:nvSpPr>
          <p:spPr>
            <a:xfrm>
              <a:off x="6870499" y="2140702"/>
              <a:ext cx="113362" cy="21121"/>
            </a:xfrm>
            <a:custGeom>
              <a:avLst/>
              <a:gdLst/>
              <a:ahLst/>
              <a:cxnLst/>
              <a:rect l="l" t="t" r="r" b="b"/>
              <a:pathLst>
                <a:path w="687" h="128" extrusionOk="0">
                  <a:moveTo>
                    <a:pt x="343" y="1"/>
                  </a:moveTo>
                  <a:cubicBezTo>
                    <a:pt x="127" y="1"/>
                    <a:pt x="0" y="49"/>
                    <a:pt x="0" y="49"/>
                  </a:cubicBezTo>
                  <a:cubicBezTo>
                    <a:pt x="0" y="49"/>
                    <a:pt x="127" y="128"/>
                    <a:pt x="343" y="128"/>
                  </a:cubicBezTo>
                  <a:cubicBezTo>
                    <a:pt x="549" y="128"/>
                    <a:pt x="686" y="49"/>
                    <a:pt x="686" y="49"/>
                  </a:cubicBezTo>
                  <a:cubicBezTo>
                    <a:pt x="686" y="49"/>
                    <a:pt x="549" y="1"/>
                    <a:pt x="3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6"/>
            <p:cNvSpPr/>
            <p:nvPr/>
          </p:nvSpPr>
          <p:spPr>
            <a:xfrm>
              <a:off x="6870499" y="2148788"/>
              <a:ext cx="113362" cy="61219"/>
            </a:xfrm>
            <a:custGeom>
              <a:avLst/>
              <a:gdLst/>
              <a:ahLst/>
              <a:cxnLst/>
              <a:rect l="l" t="t" r="r" b="b"/>
              <a:pathLst>
                <a:path w="687" h="371" extrusionOk="0">
                  <a:moveTo>
                    <a:pt x="0" y="0"/>
                  </a:moveTo>
                  <a:lnTo>
                    <a:pt x="0" y="333"/>
                  </a:lnTo>
                  <a:cubicBezTo>
                    <a:pt x="113" y="358"/>
                    <a:pt x="225" y="370"/>
                    <a:pt x="339" y="370"/>
                  </a:cubicBezTo>
                  <a:cubicBezTo>
                    <a:pt x="453" y="370"/>
                    <a:pt x="569" y="358"/>
                    <a:pt x="686" y="333"/>
                  </a:cubicBezTo>
                  <a:lnTo>
                    <a:pt x="686" y="0"/>
                  </a:lnTo>
                  <a:cubicBezTo>
                    <a:pt x="569" y="39"/>
                    <a:pt x="453" y="59"/>
                    <a:pt x="339" y="59"/>
                  </a:cubicBezTo>
                  <a:cubicBezTo>
                    <a:pt x="225" y="59"/>
                    <a:pt x="113" y="39"/>
                    <a:pt x="0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6"/>
            <p:cNvSpPr/>
            <p:nvPr/>
          </p:nvSpPr>
          <p:spPr>
            <a:xfrm>
              <a:off x="6885020" y="2045327"/>
              <a:ext cx="80855" cy="106761"/>
            </a:xfrm>
            <a:custGeom>
              <a:avLst/>
              <a:gdLst/>
              <a:ahLst/>
              <a:cxnLst/>
              <a:rect l="l" t="t" r="r" b="b"/>
              <a:pathLst>
                <a:path w="490" h="647" extrusionOk="0">
                  <a:moveTo>
                    <a:pt x="245" y="0"/>
                  </a:moveTo>
                  <a:cubicBezTo>
                    <a:pt x="196" y="0"/>
                    <a:pt x="157" y="20"/>
                    <a:pt x="128" y="50"/>
                  </a:cubicBezTo>
                  <a:cubicBezTo>
                    <a:pt x="0" y="196"/>
                    <a:pt x="39" y="627"/>
                    <a:pt x="39" y="647"/>
                  </a:cubicBezTo>
                  <a:lnTo>
                    <a:pt x="89" y="637"/>
                  </a:lnTo>
                  <a:cubicBezTo>
                    <a:pt x="89" y="637"/>
                    <a:pt x="49" y="216"/>
                    <a:pt x="167" y="89"/>
                  </a:cubicBezTo>
                  <a:cubicBezTo>
                    <a:pt x="187" y="59"/>
                    <a:pt x="216" y="50"/>
                    <a:pt x="245" y="50"/>
                  </a:cubicBezTo>
                  <a:cubicBezTo>
                    <a:pt x="274" y="50"/>
                    <a:pt x="294" y="59"/>
                    <a:pt x="324" y="89"/>
                  </a:cubicBezTo>
                  <a:cubicBezTo>
                    <a:pt x="441" y="216"/>
                    <a:pt x="422" y="637"/>
                    <a:pt x="422" y="637"/>
                  </a:cubicBezTo>
                  <a:lnTo>
                    <a:pt x="470" y="647"/>
                  </a:lnTo>
                  <a:cubicBezTo>
                    <a:pt x="470" y="627"/>
                    <a:pt x="490" y="196"/>
                    <a:pt x="353" y="50"/>
                  </a:cubicBezTo>
                  <a:cubicBezTo>
                    <a:pt x="324" y="20"/>
                    <a:pt x="285" y="0"/>
                    <a:pt x="245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6"/>
            <p:cNvSpPr/>
            <p:nvPr/>
          </p:nvSpPr>
          <p:spPr>
            <a:xfrm>
              <a:off x="6917362" y="-76200"/>
              <a:ext cx="11386" cy="2141005"/>
            </a:xfrm>
            <a:custGeom>
              <a:avLst/>
              <a:gdLst/>
              <a:ahLst/>
              <a:cxnLst/>
              <a:rect l="l" t="t" r="r" b="b"/>
              <a:pathLst>
                <a:path w="69" h="12975" extrusionOk="0">
                  <a:moveTo>
                    <a:pt x="0" y="1"/>
                  </a:moveTo>
                  <a:lnTo>
                    <a:pt x="0" y="12936"/>
                  </a:lnTo>
                  <a:cubicBezTo>
                    <a:pt x="0" y="12955"/>
                    <a:pt x="20" y="12975"/>
                    <a:pt x="39" y="12975"/>
                  </a:cubicBezTo>
                  <a:cubicBezTo>
                    <a:pt x="59" y="12975"/>
                    <a:pt x="69" y="12955"/>
                    <a:pt x="69" y="12936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6"/>
            <p:cNvSpPr/>
            <p:nvPr/>
          </p:nvSpPr>
          <p:spPr>
            <a:xfrm>
              <a:off x="4289751" y="792245"/>
              <a:ext cx="621098" cy="1060849"/>
            </a:xfrm>
            <a:custGeom>
              <a:avLst/>
              <a:gdLst/>
              <a:ahLst/>
              <a:cxnLst/>
              <a:rect l="l" t="t" r="r" b="b"/>
              <a:pathLst>
                <a:path w="3764" h="6429" extrusionOk="0">
                  <a:moveTo>
                    <a:pt x="1578" y="0"/>
                  </a:moveTo>
                  <a:cubicBezTo>
                    <a:pt x="1578" y="0"/>
                    <a:pt x="1725" y="617"/>
                    <a:pt x="1392" y="1000"/>
                  </a:cubicBezTo>
                  <a:cubicBezTo>
                    <a:pt x="1353" y="1048"/>
                    <a:pt x="1314" y="1087"/>
                    <a:pt x="1255" y="1127"/>
                  </a:cubicBezTo>
                  <a:cubicBezTo>
                    <a:pt x="1108" y="1235"/>
                    <a:pt x="902" y="1401"/>
                    <a:pt x="696" y="1607"/>
                  </a:cubicBezTo>
                  <a:cubicBezTo>
                    <a:pt x="471" y="1852"/>
                    <a:pt x="245" y="2165"/>
                    <a:pt x="118" y="2528"/>
                  </a:cubicBezTo>
                  <a:cubicBezTo>
                    <a:pt x="99" y="2577"/>
                    <a:pt x="89" y="2626"/>
                    <a:pt x="69" y="2675"/>
                  </a:cubicBezTo>
                  <a:cubicBezTo>
                    <a:pt x="20" y="2871"/>
                    <a:pt x="1" y="3067"/>
                    <a:pt x="20" y="3282"/>
                  </a:cubicBezTo>
                  <a:cubicBezTo>
                    <a:pt x="20" y="3322"/>
                    <a:pt x="30" y="3361"/>
                    <a:pt x="30" y="3400"/>
                  </a:cubicBezTo>
                  <a:cubicBezTo>
                    <a:pt x="49" y="3528"/>
                    <a:pt x="79" y="3645"/>
                    <a:pt x="128" y="3783"/>
                  </a:cubicBezTo>
                  <a:cubicBezTo>
                    <a:pt x="138" y="3822"/>
                    <a:pt x="158" y="3870"/>
                    <a:pt x="177" y="3910"/>
                  </a:cubicBezTo>
                  <a:cubicBezTo>
                    <a:pt x="187" y="3949"/>
                    <a:pt x="206" y="3988"/>
                    <a:pt x="216" y="4018"/>
                  </a:cubicBezTo>
                  <a:cubicBezTo>
                    <a:pt x="295" y="4194"/>
                    <a:pt x="373" y="4341"/>
                    <a:pt x="461" y="4478"/>
                  </a:cubicBezTo>
                  <a:cubicBezTo>
                    <a:pt x="480" y="4517"/>
                    <a:pt x="500" y="4547"/>
                    <a:pt x="520" y="4576"/>
                  </a:cubicBezTo>
                  <a:cubicBezTo>
                    <a:pt x="618" y="4733"/>
                    <a:pt x="726" y="4870"/>
                    <a:pt x="833" y="4988"/>
                  </a:cubicBezTo>
                  <a:cubicBezTo>
                    <a:pt x="863" y="5017"/>
                    <a:pt x="892" y="5046"/>
                    <a:pt x="912" y="5076"/>
                  </a:cubicBezTo>
                  <a:cubicBezTo>
                    <a:pt x="1039" y="5213"/>
                    <a:pt x="1157" y="5340"/>
                    <a:pt x="1275" y="5468"/>
                  </a:cubicBezTo>
                  <a:lnTo>
                    <a:pt x="1275" y="5477"/>
                  </a:lnTo>
                  <a:cubicBezTo>
                    <a:pt x="1304" y="5497"/>
                    <a:pt x="1323" y="5527"/>
                    <a:pt x="1343" y="5556"/>
                  </a:cubicBezTo>
                  <a:cubicBezTo>
                    <a:pt x="1460" y="5684"/>
                    <a:pt x="1558" y="5821"/>
                    <a:pt x="1647" y="5967"/>
                  </a:cubicBezTo>
                  <a:cubicBezTo>
                    <a:pt x="1667" y="6007"/>
                    <a:pt x="1676" y="6036"/>
                    <a:pt x="1696" y="6065"/>
                  </a:cubicBezTo>
                  <a:cubicBezTo>
                    <a:pt x="1745" y="6163"/>
                    <a:pt x="1784" y="6261"/>
                    <a:pt x="1813" y="6370"/>
                  </a:cubicBezTo>
                  <a:cubicBezTo>
                    <a:pt x="1823" y="6409"/>
                    <a:pt x="1855" y="6428"/>
                    <a:pt x="1887" y="6428"/>
                  </a:cubicBezTo>
                  <a:cubicBezTo>
                    <a:pt x="1919" y="6428"/>
                    <a:pt x="1951" y="6409"/>
                    <a:pt x="1961" y="6370"/>
                  </a:cubicBezTo>
                  <a:cubicBezTo>
                    <a:pt x="2039" y="6085"/>
                    <a:pt x="2176" y="5860"/>
                    <a:pt x="2342" y="5654"/>
                  </a:cubicBezTo>
                  <a:cubicBezTo>
                    <a:pt x="2451" y="5517"/>
                    <a:pt x="2578" y="5379"/>
                    <a:pt x="2705" y="5242"/>
                  </a:cubicBezTo>
                  <a:cubicBezTo>
                    <a:pt x="3038" y="4880"/>
                    <a:pt x="3401" y="4478"/>
                    <a:pt x="3646" y="3783"/>
                  </a:cubicBezTo>
                  <a:cubicBezTo>
                    <a:pt x="3655" y="3743"/>
                    <a:pt x="3666" y="3714"/>
                    <a:pt x="3675" y="3674"/>
                  </a:cubicBezTo>
                  <a:cubicBezTo>
                    <a:pt x="3705" y="3587"/>
                    <a:pt x="3724" y="3498"/>
                    <a:pt x="3734" y="3410"/>
                  </a:cubicBezTo>
                  <a:cubicBezTo>
                    <a:pt x="3764" y="3184"/>
                    <a:pt x="3764" y="2979"/>
                    <a:pt x="3714" y="2783"/>
                  </a:cubicBezTo>
                  <a:cubicBezTo>
                    <a:pt x="3705" y="2724"/>
                    <a:pt x="3695" y="2675"/>
                    <a:pt x="3685" y="2626"/>
                  </a:cubicBezTo>
                  <a:cubicBezTo>
                    <a:pt x="3646" y="2479"/>
                    <a:pt x="3587" y="2342"/>
                    <a:pt x="3509" y="2215"/>
                  </a:cubicBezTo>
                  <a:cubicBezTo>
                    <a:pt x="3489" y="2176"/>
                    <a:pt x="3470" y="2136"/>
                    <a:pt x="3450" y="2107"/>
                  </a:cubicBezTo>
                  <a:cubicBezTo>
                    <a:pt x="3381" y="1989"/>
                    <a:pt x="3303" y="1871"/>
                    <a:pt x="3215" y="1773"/>
                  </a:cubicBezTo>
                  <a:cubicBezTo>
                    <a:pt x="3185" y="1744"/>
                    <a:pt x="3165" y="1715"/>
                    <a:pt x="3136" y="1686"/>
                  </a:cubicBezTo>
                  <a:cubicBezTo>
                    <a:pt x="3038" y="1577"/>
                    <a:pt x="2940" y="1479"/>
                    <a:pt x="2842" y="1392"/>
                  </a:cubicBezTo>
                  <a:cubicBezTo>
                    <a:pt x="2813" y="1362"/>
                    <a:pt x="2784" y="1342"/>
                    <a:pt x="2754" y="1313"/>
                  </a:cubicBezTo>
                  <a:cubicBezTo>
                    <a:pt x="2666" y="1244"/>
                    <a:pt x="2588" y="1176"/>
                    <a:pt x="2509" y="1127"/>
                  </a:cubicBezTo>
                  <a:cubicBezTo>
                    <a:pt x="2480" y="1107"/>
                    <a:pt x="2440" y="1078"/>
                    <a:pt x="2411" y="1048"/>
                  </a:cubicBezTo>
                  <a:cubicBezTo>
                    <a:pt x="2382" y="1019"/>
                    <a:pt x="2362" y="989"/>
                    <a:pt x="2342" y="960"/>
                  </a:cubicBezTo>
                  <a:cubicBezTo>
                    <a:pt x="2235" y="813"/>
                    <a:pt x="2186" y="656"/>
                    <a:pt x="2166" y="499"/>
                  </a:cubicBezTo>
                  <a:cubicBezTo>
                    <a:pt x="2166" y="451"/>
                    <a:pt x="2157" y="401"/>
                    <a:pt x="2157" y="353"/>
                  </a:cubicBezTo>
                  <a:cubicBezTo>
                    <a:pt x="2157" y="147"/>
                    <a:pt x="2186" y="0"/>
                    <a:pt x="21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6"/>
            <p:cNvSpPr/>
            <p:nvPr/>
          </p:nvSpPr>
          <p:spPr>
            <a:xfrm>
              <a:off x="4538751" y="758088"/>
              <a:ext cx="124583" cy="22936"/>
            </a:xfrm>
            <a:custGeom>
              <a:avLst/>
              <a:gdLst/>
              <a:ahLst/>
              <a:cxnLst/>
              <a:rect l="l" t="t" r="r" b="b"/>
              <a:pathLst>
                <a:path w="755" h="139" extrusionOk="0">
                  <a:moveTo>
                    <a:pt x="373" y="1"/>
                  </a:moveTo>
                  <a:cubicBezTo>
                    <a:pt x="147" y="1"/>
                    <a:pt x="1" y="60"/>
                    <a:pt x="1" y="60"/>
                  </a:cubicBezTo>
                  <a:cubicBezTo>
                    <a:pt x="1" y="60"/>
                    <a:pt x="138" y="138"/>
                    <a:pt x="373" y="138"/>
                  </a:cubicBezTo>
                  <a:cubicBezTo>
                    <a:pt x="608" y="138"/>
                    <a:pt x="755" y="60"/>
                    <a:pt x="755" y="60"/>
                  </a:cubicBezTo>
                  <a:cubicBezTo>
                    <a:pt x="755" y="60"/>
                    <a:pt x="608" y="1"/>
                    <a:pt x="37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6"/>
            <p:cNvSpPr/>
            <p:nvPr/>
          </p:nvSpPr>
          <p:spPr>
            <a:xfrm>
              <a:off x="4538751" y="767823"/>
              <a:ext cx="124583" cy="66169"/>
            </a:xfrm>
            <a:custGeom>
              <a:avLst/>
              <a:gdLst/>
              <a:ahLst/>
              <a:cxnLst/>
              <a:rect l="l" t="t" r="r" b="b"/>
              <a:pathLst>
                <a:path w="755" h="401" extrusionOk="0">
                  <a:moveTo>
                    <a:pt x="1" y="1"/>
                  </a:moveTo>
                  <a:lnTo>
                    <a:pt x="1" y="364"/>
                  </a:lnTo>
                  <a:cubicBezTo>
                    <a:pt x="123" y="388"/>
                    <a:pt x="248" y="400"/>
                    <a:pt x="374" y="400"/>
                  </a:cubicBezTo>
                  <a:cubicBezTo>
                    <a:pt x="500" y="400"/>
                    <a:pt x="628" y="388"/>
                    <a:pt x="755" y="364"/>
                  </a:cubicBezTo>
                  <a:lnTo>
                    <a:pt x="755" y="1"/>
                  </a:lnTo>
                  <a:cubicBezTo>
                    <a:pt x="628" y="45"/>
                    <a:pt x="500" y="67"/>
                    <a:pt x="374" y="67"/>
                  </a:cubicBezTo>
                  <a:cubicBezTo>
                    <a:pt x="248" y="67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6"/>
            <p:cNvSpPr/>
            <p:nvPr/>
          </p:nvSpPr>
          <p:spPr>
            <a:xfrm>
              <a:off x="4556572" y="654627"/>
              <a:ext cx="90590" cy="115012"/>
            </a:xfrm>
            <a:custGeom>
              <a:avLst/>
              <a:gdLst/>
              <a:ahLst/>
              <a:cxnLst/>
              <a:rect l="l" t="t" r="r" b="b"/>
              <a:pathLst>
                <a:path w="549" h="697" extrusionOk="0">
                  <a:moveTo>
                    <a:pt x="275" y="1"/>
                  </a:moveTo>
                  <a:cubicBezTo>
                    <a:pt x="226" y="1"/>
                    <a:pt x="187" y="11"/>
                    <a:pt x="157" y="50"/>
                  </a:cubicBezTo>
                  <a:cubicBezTo>
                    <a:pt x="0" y="216"/>
                    <a:pt x="30" y="677"/>
                    <a:pt x="30" y="697"/>
                  </a:cubicBezTo>
                  <a:lnTo>
                    <a:pt x="79" y="697"/>
                  </a:lnTo>
                  <a:cubicBezTo>
                    <a:pt x="79" y="687"/>
                    <a:pt x="59" y="236"/>
                    <a:pt x="187" y="89"/>
                  </a:cubicBezTo>
                  <a:cubicBezTo>
                    <a:pt x="216" y="60"/>
                    <a:pt x="246" y="50"/>
                    <a:pt x="275" y="50"/>
                  </a:cubicBezTo>
                  <a:cubicBezTo>
                    <a:pt x="314" y="50"/>
                    <a:pt x="333" y="60"/>
                    <a:pt x="363" y="89"/>
                  </a:cubicBezTo>
                  <a:cubicBezTo>
                    <a:pt x="490" y="227"/>
                    <a:pt x="451" y="687"/>
                    <a:pt x="451" y="697"/>
                  </a:cubicBezTo>
                  <a:lnTo>
                    <a:pt x="500" y="697"/>
                  </a:lnTo>
                  <a:cubicBezTo>
                    <a:pt x="500" y="677"/>
                    <a:pt x="549" y="216"/>
                    <a:pt x="402" y="50"/>
                  </a:cubicBezTo>
                  <a:cubicBezTo>
                    <a:pt x="363" y="11"/>
                    <a:pt x="324" y="1"/>
                    <a:pt x="275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6"/>
            <p:cNvSpPr/>
            <p:nvPr/>
          </p:nvSpPr>
          <p:spPr>
            <a:xfrm>
              <a:off x="4595349" y="-76200"/>
              <a:ext cx="13036" cy="745680"/>
            </a:xfrm>
            <a:custGeom>
              <a:avLst/>
              <a:gdLst/>
              <a:ahLst/>
              <a:cxnLst/>
              <a:rect l="l" t="t" r="r" b="b"/>
              <a:pathLst>
                <a:path w="79" h="4519" extrusionOk="0">
                  <a:moveTo>
                    <a:pt x="0" y="1"/>
                  </a:moveTo>
                  <a:lnTo>
                    <a:pt x="0" y="4479"/>
                  </a:lnTo>
                  <a:cubicBezTo>
                    <a:pt x="0" y="4499"/>
                    <a:pt x="20" y="4518"/>
                    <a:pt x="40" y="4518"/>
                  </a:cubicBezTo>
                  <a:cubicBezTo>
                    <a:pt x="59" y="4518"/>
                    <a:pt x="79" y="4499"/>
                    <a:pt x="79" y="4479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6"/>
            <p:cNvSpPr/>
            <p:nvPr/>
          </p:nvSpPr>
          <p:spPr>
            <a:xfrm>
              <a:off x="4404598" y="850328"/>
              <a:ext cx="242565" cy="207253"/>
            </a:xfrm>
            <a:custGeom>
              <a:avLst/>
              <a:gdLst/>
              <a:ahLst/>
              <a:cxnLst/>
              <a:rect l="l" t="t" r="r" b="b"/>
              <a:pathLst>
                <a:path w="1470" h="1256" extrusionOk="0">
                  <a:moveTo>
                    <a:pt x="1461" y="1"/>
                  </a:moveTo>
                  <a:cubicBezTo>
                    <a:pt x="1215" y="245"/>
                    <a:pt x="951" y="461"/>
                    <a:pt x="696" y="648"/>
                  </a:cubicBezTo>
                  <a:cubicBezTo>
                    <a:pt x="657" y="696"/>
                    <a:pt x="618" y="735"/>
                    <a:pt x="559" y="775"/>
                  </a:cubicBezTo>
                  <a:cubicBezTo>
                    <a:pt x="412" y="883"/>
                    <a:pt x="206" y="1049"/>
                    <a:pt x="0" y="1255"/>
                  </a:cubicBezTo>
                  <a:cubicBezTo>
                    <a:pt x="167" y="1157"/>
                    <a:pt x="333" y="1049"/>
                    <a:pt x="510" y="931"/>
                  </a:cubicBezTo>
                  <a:cubicBezTo>
                    <a:pt x="873" y="677"/>
                    <a:pt x="1196" y="412"/>
                    <a:pt x="1470" y="147"/>
                  </a:cubicBezTo>
                  <a:cubicBezTo>
                    <a:pt x="1470" y="99"/>
                    <a:pt x="1461" y="49"/>
                    <a:pt x="1461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6"/>
            <p:cNvSpPr/>
            <p:nvPr/>
          </p:nvSpPr>
          <p:spPr>
            <a:xfrm>
              <a:off x="4300972" y="950654"/>
              <a:ext cx="386783" cy="282992"/>
            </a:xfrm>
            <a:custGeom>
              <a:avLst/>
              <a:gdLst/>
              <a:ahLst/>
              <a:cxnLst/>
              <a:rect l="l" t="t" r="r" b="b"/>
              <a:pathLst>
                <a:path w="2344" h="1715" extrusionOk="0">
                  <a:moveTo>
                    <a:pt x="2274" y="0"/>
                  </a:moveTo>
                  <a:cubicBezTo>
                    <a:pt x="1932" y="334"/>
                    <a:pt x="1559" y="617"/>
                    <a:pt x="1236" y="853"/>
                  </a:cubicBezTo>
                  <a:cubicBezTo>
                    <a:pt x="785" y="1157"/>
                    <a:pt x="364" y="1401"/>
                    <a:pt x="50" y="1568"/>
                  </a:cubicBezTo>
                  <a:cubicBezTo>
                    <a:pt x="31" y="1617"/>
                    <a:pt x="21" y="1666"/>
                    <a:pt x="1" y="1715"/>
                  </a:cubicBezTo>
                  <a:cubicBezTo>
                    <a:pt x="325" y="1558"/>
                    <a:pt x="804" y="1294"/>
                    <a:pt x="1294" y="941"/>
                  </a:cubicBezTo>
                  <a:cubicBezTo>
                    <a:pt x="1697" y="667"/>
                    <a:pt x="2049" y="382"/>
                    <a:pt x="2343" y="88"/>
                  </a:cubicBezTo>
                  <a:cubicBezTo>
                    <a:pt x="2314" y="59"/>
                    <a:pt x="2294" y="29"/>
                    <a:pt x="227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6"/>
            <p:cNvSpPr/>
            <p:nvPr/>
          </p:nvSpPr>
          <p:spPr>
            <a:xfrm>
              <a:off x="4293051" y="1008902"/>
              <a:ext cx="465823" cy="344541"/>
            </a:xfrm>
            <a:custGeom>
              <a:avLst/>
              <a:gdLst/>
              <a:ahLst/>
              <a:cxnLst/>
              <a:rect l="l" t="t" r="r" b="b"/>
              <a:pathLst>
                <a:path w="2823" h="2088" extrusionOk="0">
                  <a:moveTo>
                    <a:pt x="2734" y="0"/>
                  </a:moveTo>
                  <a:cubicBezTo>
                    <a:pt x="2333" y="451"/>
                    <a:pt x="1862" y="833"/>
                    <a:pt x="1440" y="1127"/>
                  </a:cubicBezTo>
                  <a:cubicBezTo>
                    <a:pt x="863" y="1529"/>
                    <a:pt x="304" y="1823"/>
                    <a:pt x="0" y="1969"/>
                  </a:cubicBezTo>
                  <a:cubicBezTo>
                    <a:pt x="0" y="2009"/>
                    <a:pt x="10" y="2048"/>
                    <a:pt x="10" y="2087"/>
                  </a:cubicBezTo>
                  <a:cubicBezTo>
                    <a:pt x="314" y="1950"/>
                    <a:pt x="892" y="1646"/>
                    <a:pt x="1509" y="1215"/>
                  </a:cubicBezTo>
                  <a:cubicBezTo>
                    <a:pt x="2028" y="852"/>
                    <a:pt x="2470" y="471"/>
                    <a:pt x="2822" y="79"/>
                  </a:cubicBezTo>
                  <a:cubicBezTo>
                    <a:pt x="2793" y="49"/>
                    <a:pt x="2764" y="29"/>
                    <a:pt x="2734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6"/>
            <p:cNvSpPr/>
            <p:nvPr/>
          </p:nvSpPr>
          <p:spPr>
            <a:xfrm>
              <a:off x="4318958" y="1070286"/>
              <a:ext cx="501300" cy="384968"/>
            </a:xfrm>
            <a:custGeom>
              <a:avLst/>
              <a:gdLst/>
              <a:ahLst/>
              <a:cxnLst/>
              <a:rect l="l" t="t" r="r" b="b"/>
              <a:pathLst>
                <a:path w="3038" h="2333" extrusionOk="0">
                  <a:moveTo>
                    <a:pt x="2959" y="1"/>
                  </a:moveTo>
                  <a:cubicBezTo>
                    <a:pt x="2509" y="569"/>
                    <a:pt x="1940" y="1029"/>
                    <a:pt x="1450" y="1372"/>
                  </a:cubicBezTo>
                  <a:cubicBezTo>
                    <a:pt x="862" y="1793"/>
                    <a:pt x="303" y="2078"/>
                    <a:pt x="0" y="2225"/>
                  </a:cubicBezTo>
                  <a:cubicBezTo>
                    <a:pt x="10" y="2264"/>
                    <a:pt x="29" y="2303"/>
                    <a:pt x="39" y="2333"/>
                  </a:cubicBezTo>
                  <a:cubicBezTo>
                    <a:pt x="343" y="2185"/>
                    <a:pt x="911" y="1891"/>
                    <a:pt x="1509" y="1470"/>
                  </a:cubicBezTo>
                  <a:cubicBezTo>
                    <a:pt x="2028" y="1107"/>
                    <a:pt x="2469" y="726"/>
                    <a:pt x="2822" y="334"/>
                  </a:cubicBezTo>
                  <a:cubicBezTo>
                    <a:pt x="2901" y="255"/>
                    <a:pt x="2969" y="167"/>
                    <a:pt x="3038" y="88"/>
                  </a:cubicBezTo>
                  <a:cubicBezTo>
                    <a:pt x="3008" y="59"/>
                    <a:pt x="2988" y="30"/>
                    <a:pt x="295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6"/>
            <p:cNvSpPr/>
            <p:nvPr/>
          </p:nvSpPr>
          <p:spPr>
            <a:xfrm>
              <a:off x="4365656" y="1139755"/>
              <a:ext cx="503115" cy="407575"/>
            </a:xfrm>
            <a:custGeom>
              <a:avLst/>
              <a:gdLst/>
              <a:ahLst/>
              <a:cxnLst/>
              <a:rect l="l" t="t" r="r" b="b"/>
              <a:pathLst>
                <a:path w="3049" h="2470" extrusionOk="0">
                  <a:moveTo>
                    <a:pt x="2990" y="1"/>
                  </a:moveTo>
                  <a:cubicBezTo>
                    <a:pt x="2529" y="657"/>
                    <a:pt x="1873" y="1196"/>
                    <a:pt x="1334" y="1579"/>
                  </a:cubicBezTo>
                  <a:cubicBezTo>
                    <a:pt x="815" y="1941"/>
                    <a:pt x="314" y="2215"/>
                    <a:pt x="1" y="2372"/>
                  </a:cubicBezTo>
                  <a:cubicBezTo>
                    <a:pt x="20" y="2411"/>
                    <a:pt x="40" y="2441"/>
                    <a:pt x="60" y="2470"/>
                  </a:cubicBezTo>
                  <a:cubicBezTo>
                    <a:pt x="383" y="2304"/>
                    <a:pt x="873" y="2039"/>
                    <a:pt x="1392" y="1677"/>
                  </a:cubicBezTo>
                  <a:cubicBezTo>
                    <a:pt x="1912" y="1314"/>
                    <a:pt x="2353" y="932"/>
                    <a:pt x="2705" y="540"/>
                  </a:cubicBezTo>
                  <a:cubicBezTo>
                    <a:pt x="2833" y="403"/>
                    <a:pt x="2951" y="255"/>
                    <a:pt x="3049" y="109"/>
                  </a:cubicBezTo>
                  <a:cubicBezTo>
                    <a:pt x="3029" y="70"/>
                    <a:pt x="3010" y="30"/>
                    <a:pt x="2990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6"/>
            <p:cNvSpPr/>
            <p:nvPr/>
          </p:nvSpPr>
          <p:spPr>
            <a:xfrm>
              <a:off x="4427204" y="1225560"/>
              <a:ext cx="475559" cy="404440"/>
            </a:xfrm>
            <a:custGeom>
              <a:avLst/>
              <a:gdLst/>
              <a:ahLst/>
              <a:cxnLst/>
              <a:rect l="l" t="t" r="r" b="b"/>
              <a:pathLst>
                <a:path w="2882" h="2451" extrusionOk="0">
                  <a:moveTo>
                    <a:pt x="2852" y="0"/>
                  </a:moveTo>
                  <a:cubicBezTo>
                    <a:pt x="2382" y="706"/>
                    <a:pt x="1696" y="1284"/>
                    <a:pt x="1117" y="1686"/>
                  </a:cubicBezTo>
                  <a:cubicBezTo>
                    <a:pt x="706" y="1970"/>
                    <a:pt x="314" y="2205"/>
                    <a:pt x="0" y="2362"/>
                  </a:cubicBezTo>
                  <a:cubicBezTo>
                    <a:pt x="30" y="2391"/>
                    <a:pt x="59" y="2420"/>
                    <a:pt x="79" y="2450"/>
                  </a:cubicBezTo>
                  <a:cubicBezTo>
                    <a:pt x="383" y="2293"/>
                    <a:pt x="775" y="2058"/>
                    <a:pt x="1186" y="1784"/>
                  </a:cubicBezTo>
                  <a:cubicBezTo>
                    <a:pt x="1696" y="1421"/>
                    <a:pt x="2136" y="1039"/>
                    <a:pt x="2489" y="647"/>
                  </a:cubicBezTo>
                  <a:cubicBezTo>
                    <a:pt x="2637" y="480"/>
                    <a:pt x="2774" y="314"/>
                    <a:pt x="2881" y="157"/>
                  </a:cubicBezTo>
                  <a:cubicBezTo>
                    <a:pt x="2872" y="98"/>
                    <a:pt x="2862" y="49"/>
                    <a:pt x="285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6"/>
            <p:cNvSpPr/>
            <p:nvPr/>
          </p:nvSpPr>
          <p:spPr>
            <a:xfrm>
              <a:off x="4499973" y="1354927"/>
              <a:ext cx="405925" cy="354111"/>
            </a:xfrm>
            <a:custGeom>
              <a:avLst/>
              <a:gdLst/>
              <a:ahLst/>
              <a:cxnLst/>
              <a:rect l="l" t="t" r="r" b="b"/>
              <a:pathLst>
                <a:path w="2460" h="2146" extrusionOk="0">
                  <a:moveTo>
                    <a:pt x="2460" y="0"/>
                  </a:moveTo>
                  <a:cubicBezTo>
                    <a:pt x="2000" y="637"/>
                    <a:pt x="1372" y="1157"/>
                    <a:pt x="843" y="1529"/>
                  </a:cubicBezTo>
                  <a:cubicBezTo>
                    <a:pt x="539" y="1734"/>
                    <a:pt x="245" y="1911"/>
                    <a:pt x="1" y="2058"/>
                  </a:cubicBezTo>
                  <a:cubicBezTo>
                    <a:pt x="20" y="2087"/>
                    <a:pt x="49" y="2117"/>
                    <a:pt x="69" y="2146"/>
                  </a:cubicBezTo>
                  <a:cubicBezTo>
                    <a:pt x="324" y="1999"/>
                    <a:pt x="608" y="1823"/>
                    <a:pt x="902" y="1617"/>
                  </a:cubicBezTo>
                  <a:cubicBezTo>
                    <a:pt x="1421" y="1255"/>
                    <a:pt x="1862" y="872"/>
                    <a:pt x="2215" y="490"/>
                  </a:cubicBezTo>
                  <a:cubicBezTo>
                    <a:pt x="2283" y="412"/>
                    <a:pt x="2342" y="343"/>
                    <a:pt x="2401" y="264"/>
                  </a:cubicBezTo>
                  <a:cubicBezTo>
                    <a:pt x="2431" y="177"/>
                    <a:pt x="2450" y="88"/>
                    <a:pt x="246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6"/>
            <p:cNvSpPr/>
            <p:nvPr/>
          </p:nvSpPr>
          <p:spPr>
            <a:xfrm>
              <a:off x="4561357" y="1657225"/>
              <a:ext cx="174911" cy="135968"/>
            </a:xfrm>
            <a:custGeom>
              <a:avLst/>
              <a:gdLst/>
              <a:ahLst/>
              <a:cxnLst/>
              <a:rect l="l" t="t" r="r" b="b"/>
              <a:pathLst>
                <a:path w="1060" h="824" extrusionOk="0">
                  <a:moveTo>
                    <a:pt x="1059" y="0"/>
                  </a:moveTo>
                  <a:lnTo>
                    <a:pt x="1059" y="0"/>
                  </a:lnTo>
                  <a:cubicBezTo>
                    <a:pt x="912" y="118"/>
                    <a:pt x="765" y="226"/>
                    <a:pt x="628" y="324"/>
                  </a:cubicBezTo>
                  <a:cubicBezTo>
                    <a:pt x="413" y="471"/>
                    <a:pt x="197" y="608"/>
                    <a:pt x="1" y="725"/>
                  </a:cubicBezTo>
                  <a:cubicBezTo>
                    <a:pt x="21" y="765"/>
                    <a:pt x="30" y="794"/>
                    <a:pt x="50" y="823"/>
                  </a:cubicBezTo>
                  <a:cubicBezTo>
                    <a:pt x="256" y="706"/>
                    <a:pt x="471" y="569"/>
                    <a:pt x="696" y="412"/>
                  </a:cubicBezTo>
                  <a:cubicBezTo>
                    <a:pt x="805" y="275"/>
                    <a:pt x="932" y="137"/>
                    <a:pt x="105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4" name="Google Shape;8984;p26"/>
          <p:cNvSpPr txBox="1">
            <a:spLocks noGrp="1"/>
          </p:cNvSpPr>
          <p:nvPr>
            <p:ph type="subTitle" idx="1"/>
          </p:nvPr>
        </p:nvSpPr>
        <p:spPr>
          <a:xfrm>
            <a:off x="2368050" y="2920475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8985" name="Google Shape;8985;p26"/>
          <p:cNvSpPr txBox="1">
            <a:spLocks noGrp="1"/>
          </p:cNvSpPr>
          <p:nvPr>
            <p:ph type="title"/>
          </p:nvPr>
        </p:nvSpPr>
        <p:spPr>
          <a:xfrm>
            <a:off x="1984650" y="3809550"/>
            <a:ext cx="5174700" cy="23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8000">
                <a:solidFill>
                  <a:srgbClr val="557E8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5">
  <p:cSld name="CUSTOM_15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8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7" name="Google Shape;8987;p27"/>
          <p:cNvGrpSpPr/>
          <p:nvPr/>
        </p:nvGrpSpPr>
        <p:grpSpPr>
          <a:xfrm>
            <a:off x="-800875" y="-703250"/>
            <a:ext cx="10475975" cy="8264525"/>
            <a:chOff x="-800875" y="-703250"/>
            <a:chExt cx="10475975" cy="8264525"/>
          </a:xfrm>
        </p:grpSpPr>
        <p:sp>
          <p:nvSpPr>
            <p:cNvPr id="8988" name="Google Shape;8988;p27"/>
            <p:cNvSpPr/>
            <p:nvPr/>
          </p:nvSpPr>
          <p:spPr>
            <a:xfrm>
              <a:off x="9007092" y="970330"/>
              <a:ext cx="258463" cy="383358"/>
            </a:xfrm>
            <a:custGeom>
              <a:avLst/>
              <a:gdLst/>
              <a:ahLst/>
              <a:cxnLst/>
              <a:rect l="l" t="t" r="r" b="b"/>
              <a:pathLst>
                <a:path w="1490" h="2210" extrusionOk="0">
                  <a:moveTo>
                    <a:pt x="838" y="0"/>
                  </a:moveTo>
                  <a:cubicBezTo>
                    <a:pt x="751" y="0"/>
                    <a:pt x="668" y="25"/>
                    <a:pt x="588" y="73"/>
                  </a:cubicBezTo>
                  <a:cubicBezTo>
                    <a:pt x="40" y="416"/>
                    <a:pt x="0" y="2004"/>
                    <a:pt x="0" y="2072"/>
                  </a:cubicBezTo>
                  <a:lnTo>
                    <a:pt x="157" y="2072"/>
                  </a:lnTo>
                  <a:cubicBezTo>
                    <a:pt x="167" y="1641"/>
                    <a:pt x="275" y="455"/>
                    <a:pt x="676" y="201"/>
                  </a:cubicBezTo>
                  <a:cubicBezTo>
                    <a:pt x="729" y="169"/>
                    <a:pt x="785" y="151"/>
                    <a:pt x="846" y="151"/>
                  </a:cubicBezTo>
                  <a:cubicBezTo>
                    <a:pt x="897" y="151"/>
                    <a:pt x="951" y="164"/>
                    <a:pt x="1009" y="190"/>
                  </a:cubicBezTo>
                  <a:cubicBezTo>
                    <a:pt x="1137" y="249"/>
                    <a:pt x="1215" y="338"/>
                    <a:pt x="1235" y="455"/>
                  </a:cubicBezTo>
                  <a:cubicBezTo>
                    <a:pt x="1313" y="926"/>
                    <a:pt x="510" y="1797"/>
                    <a:pt x="196" y="2091"/>
                  </a:cubicBezTo>
                  <a:lnTo>
                    <a:pt x="304" y="2209"/>
                  </a:lnTo>
                  <a:cubicBezTo>
                    <a:pt x="353" y="2160"/>
                    <a:pt x="1490" y="1083"/>
                    <a:pt x="1382" y="426"/>
                  </a:cubicBezTo>
                  <a:cubicBezTo>
                    <a:pt x="1353" y="259"/>
                    <a:pt x="1255" y="132"/>
                    <a:pt x="1068" y="53"/>
                  </a:cubicBezTo>
                  <a:cubicBezTo>
                    <a:pt x="988" y="18"/>
                    <a:pt x="911" y="0"/>
                    <a:pt x="838" y="0"/>
                  </a:cubicBezTo>
                  <a:close/>
                </a:path>
              </a:pathLst>
            </a:custGeom>
            <a:solidFill>
              <a:srgbClr val="C500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7"/>
            <p:cNvSpPr/>
            <p:nvPr/>
          </p:nvSpPr>
          <p:spPr>
            <a:xfrm>
              <a:off x="8864331" y="1282565"/>
              <a:ext cx="295931" cy="229147"/>
            </a:xfrm>
            <a:custGeom>
              <a:avLst/>
              <a:gdLst/>
              <a:ahLst/>
              <a:cxnLst/>
              <a:rect l="l" t="t" r="r" b="b"/>
              <a:pathLst>
                <a:path w="1706" h="1321" extrusionOk="0">
                  <a:moveTo>
                    <a:pt x="479" y="1"/>
                  </a:moveTo>
                  <a:cubicBezTo>
                    <a:pt x="378" y="1"/>
                    <a:pt x="308" y="25"/>
                    <a:pt x="284" y="76"/>
                  </a:cubicBezTo>
                  <a:lnTo>
                    <a:pt x="0" y="703"/>
                  </a:lnTo>
                  <a:lnTo>
                    <a:pt x="1362" y="1321"/>
                  </a:lnTo>
                  <a:lnTo>
                    <a:pt x="1646" y="694"/>
                  </a:lnTo>
                  <a:cubicBezTo>
                    <a:pt x="1705" y="566"/>
                    <a:pt x="1450" y="331"/>
                    <a:pt x="1068" y="154"/>
                  </a:cubicBezTo>
                  <a:cubicBezTo>
                    <a:pt x="845" y="55"/>
                    <a:pt x="629" y="1"/>
                    <a:pt x="47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7"/>
            <p:cNvSpPr/>
            <p:nvPr/>
          </p:nvSpPr>
          <p:spPr>
            <a:xfrm>
              <a:off x="8289821" y="1368256"/>
              <a:ext cx="1050504" cy="924048"/>
            </a:xfrm>
            <a:custGeom>
              <a:avLst/>
              <a:gdLst/>
              <a:ahLst/>
              <a:cxnLst/>
              <a:rect l="l" t="t" r="r" b="b"/>
              <a:pathLst>
                <a:path w="6056" h="5327" extrusionOk="0">
                  <a:moveTo>
                    <a:pt x="3027" y="1"/>
                  </a:moveTo>
                  <a:cubicBezTo>
                    <a:pt x="2012" y="1"/>
                    <a:pt x="1043" y="583"/>
                    <a:pt x="597" y="1561"/>
                  </a:cubicBezTo>
                  <a:cubicBezTo>
                    <a:pt x="0" y="2904"/>
                    <a:pt x="588" y="4481"/>
                    <a:pt x="1930" y="5089"/>
                  </a:cubicBezTo>
                  <a:cubicBezTo>
                    <a:pt x="2287" y="5250"/>
                    <a:pt x="2660" y="5327"/>
                    <a:pt x="3027" y="5327"/>
                  </a:cubicBezTo>
                  <a:cubicBezTo>
                    <a:pt x="4042" y="5327"/>
                    <a:pt x="5009" y="4743"/>
                    <a:pt x="5448" y="3756"/>
                  </a:cubicBezTo>
                  <a:cubicBezTo>
                    <a:pt x="6056" y="2424"/>
                    <a:pt x="5468" y="846"/>
                    <a:pt x="4125" y="239"/>
                  </a:cubicBezTo>
                  <a:cubicBezTo>
                    <a:pt x="3768" y="77"/>
                    <a:pt x="3395" y="1"/>
                    <a:pt x="302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7"/>
            <p:cNvSpPr/>
            <p:nvPr/>
          </p:nvSpPr>
          <p:spPr>
            <a:xfrm>
              <a:off x="8345849" y="1368603"/>
              <a:ext cx="938446" cy="923528"/>
            </a:xfrm>
            <a:custGeom>
              <a:avLst/>
              <a:gdLst/>
              <a:ahLst/>
              <a:cxnLst/>
              <a:rect l="l" t="t" r="r" b="b"/>
              <a:pathLst>
                <a:path w="5410" h="5324" extrusionOk="0">
                  <a:moveTo>
                    <a:pt x="2704" y="0"/>
                  </a:moveTo>
                  <a:cubicBezTo>
                    <a:pt x="2197" y="0"/>
                    <a:pt x="1701" y="146"/>
                    <a:pt x="1274" y="413"/>
                  </a:cubicBezTo>
                  <a:cubicBezTo>
                    <a:pt x="853" y="688"/>
                    <a:pt x="500" y="1069"/>
                    <a:pt x="274" y="1559"/>
                  </a:cubicBezTo>
                  <a:cubicBezTo>
                    <a:pt x="59" y="2059"/>
                    <a:pt x="0" y="2589"/>
                    <a:pt x="78" y="3079"/>
                  </a:cubicBezTo>
                  <a:cubicBezTo>
                    <a:pt x="216" y="3931"/>
                    <a:pt x="764" y="4705"/>
                    <a:pt x="1607" y="5087"/>
                  </a:cubicBezTo>
                  <a:cubicBezTo>
                    <a:pt x="1961" y="5248"/>
                    <a:pt x="2332" y="5323"/>
                    <a:pt x="2696" y="5323"/>
                  </a:cubicBezTo>
                  <a:cubicBezTo>
                    <a:pt x="3201" y="5323"/>
                    <a:pt x="3695" y="5178"/>
                    <a:pt x="4116" y="4911"/>
                  </a:cubicBezTo>
                  <a:cubicBezTo>
                    <a:pt x="4547" y="4646"/>
                    <a:pt x="4910" y="4255"/>
                    <a:pt x="5125" y="3754"/>
                  </a:cubicBezTo>
                  <a:cubicBezTo>
                    <a:pt x="5350" y="3264"/>
                    <a:pt x="5409" y="2755"/>
                    <a:pt x="5331" y="2255"/>
                  </a:cubicBezTo>
                  <a:cubicBezTo>
                    <a:pt x="5204" y="1403"/>
                    <a:pt x="4655" y="619"/>
                    <a:pt x="3802" y="237"/>
                  </a:cubicBezTo>
                  <a:cubicBezTo>
                    <a:pt x="3445" y="76"/>
                    <a:pt x="3071" y="0"/>
                    <a:pt x="270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7"/>
            <p:cNvSpPr/>
            <p:nvPr/>
          </p:nvSpPr>
          <p:spPr>
            <a:xfrm>
              <a:off x="8345849" y="1440244"/>
              <a:ext cx="938446" cy="780246"/>
            </a:xfrm>
            <a:custGeom>
              <a:avLst/>
              <a:gdLst/>
              <a:ahLst/>
              <a:cxnLst/>
              <a:rect l="l" t="t" r="r" b="b"/>
              <a:pathLst>
                <a:path w="5410" h="4498" extrusionOk="0">
                  <a:moveTo>
                    <a:pt x="1274" y="0"/>
                  </a:moveTo>
                  <a:cubicBezTo>
                    <a:pt x="853" y="275"/>
                    <a:pt x="500" y="656"/>
                    <a:pt x="274" y="1146"/>
                  </a:cubicBezTo>
                  <a:cubicBezTo>
                    <a:pt x="59" y="1646"/>
                    <a:pt x="0" y="2176"/>
                    <a:pt x="78" y="2666"/>
                  </a:cubicBezTo>
                  <a:cubicBezTo>
                    <a:pt x="627" y="3077"/>
                    <a:pt x="1274" y="3489"/>
                    <a:pt x="1990" y="3822"/>
                  </a:cubicBezTo>
                  <a:cubicBezTo>
                    <a:pt x="2705" y="4135"/>
                    <a:pt x="3440" y="4360"/>
                    <a:pt x="4116" y="4498"/>
                  </a:cubicBezTo>
                  <a:cubicBezTo>
                    <a:pt x="4547" y="4233"/>
                    <a:pt x="4910" y="3842"/>
                    <a:pt x="5125" y="3341"/>
                  </a:cubicBezTo>
                  <a:cubicBezTo>
                    <a:pt x="5350" y="2851"/>
                    <a:pt x="5409" y="2342"/>
                    <a:pt x="5331" y="1842"/>
                  </a:cubicBezTo>
                  <a:cubicBezTo>
                    <a:pt x="4684" y="1744"/>
                    <a:pt x="3891" y="1568"/>
                    <a:pt x="3166" y="1235"/>
                  </a:cubicBezTo>
                  <a:cubicBezTo>
                    <a:pt x="2421" y="902"/>
                    <a:pt x="1764" y="421"/>
                    <a:pt x="127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7"/>
            <p:cNvSpPr/>
            <p:nvPr/>
          </p:nvSpPr>
          <p:spPr>
            <a:xfrm>
              <a:off x="8384879" y="1540333"/>
              <a:ext cx="885712" cy="538956"/>
            </a:xfrm>
            <a:custGeom>
              <a:avLst/>
              <a:gdLst/>
              <a:ahLst/>
              <a:cxnLst/>
              <a:rect l="l" t="t" r="r" b="b"/>
              <a:pathLst>
                <a:path w="5106" h="3107" extrusionOk="0">
                  <a:moveTo>
                    <a:pt x="402" y="1"/>
                  </a:moveTo>
                  <a:cubicBezTo>
                    <a:pt x="265" y="168"/>
                    <a:pt x="147" y="364"/>
                    <a:pt x="49" y="569"/>
                  </a:cubicBezTo>
                  <a:cubicBezTo>
                    <a:pt x="40" y="619"/>
                    <a:pt x="20" y="658"/>
                    <a:pt x="1" y="697"/>
                  </a:cubicBezTo>
                  <a:cubicBezTo>
                    <a:pt x="60" y="697"/>
                    <a:pt x="108" y="707"/>
                    <a:pt x="138" y="717"/>
                  </a:cubicBezTo>
                  <a:cubicBezTo>
                    <a:pt x="158" y="765"/>
                    <a:pt x="177" y="854"/>
                    <a:pt x="197" y="922"/>
                  </a:cubicBezTo>
                  <a:cubicBezTo>
                    <a:pt x="245" y="1148"/>
                    <a:pt x="314" y="1442"/>
                    <a:pt x="559" y="1608"/>
                  </a:cubicBezTo>
                  <a:cubicBezTo>
                    <a:pt x="697" y="1710"/>
                    <a:pt x="857" y="1739"/>
                    <a:pt x="1013" y="1739"/>
                  </a:cubicBezTo>
                  <a:cubicBezTo>
                    <a:pt x="1111" y="1739"/>
                    <a:pt x="1207" y="1727"/>
                    <a:pt x="1294" y="1716"/>
                  </a:cubicBezTo>
                  <a:cubicBezTo>
                    <a:pt x="1363" y="1706"/>
                    <a:pt x="1471" y="1697"/>
                    <a:pt x="1529" y="1697"/>
                  </a:cubicBezTo>
                  <a:cubicBezTo>
                    <a:pt x="1558" y="1745"/>
                    <a:pt x="1598" y="1834"/>
                    <a:pt x="1627" y="1902"/>
                  </a:cubicBezTo>
                  <a:cubicBezTo>
                    <a:pt x="1715" y="2118"/>
                    <a:pt x="1833" y="2383"/>
                    <a:pt x="2098" y="2510"/>
                  </a:cubicBezTo>
                  <a:cubicBezTo>
                    <a:pt x="2195" y="2551"/>
                    <a:pt x="2293" y="2567"/>
                    <a:pt x="2388" y="2567"/>
                  </a:cubicBezTo>
                  <a:cubicBezTo>
                    <a:pt x="2561" y="2567"/>
                    <a:pt x="2726" y="2515"/>
                    <a:pt x="2872" y="2470"/>
                  </a:cubicBezTo>
                  <a:cubicBezTo>
                    <a:pt x="2941" y="2441"/>
                    <a:pt x="3048" y="2412"/>
                    <a:pt x="3097" y="2412"/>
                  </a:cubicBezTo>
                  <a:cubicBezTo>
                    <a:pt x="3137" y="2441"/>
                    <a:pt x="3205" y="2539"/>
                    <a:pt x="3244" y="2598"/>
                  </a:cubicBezTo>
                  <a:cubicBezTo>
                    <a:pt x="3381" y="2784"/>
                    <a:pt x="3538" y="3019"/>
                    <a:pt x="3822" y="3088"/>
                  </a:cubicBezTo>
                  <a:cubicBezTo>
                    <a:pt x="3877" y="3101"/>
                    <a:pt x="3930" y="3106"/>
                    <a:pt x="3981" y="3106"/>
                  </a:cubicBezTo>
                  <a:cubicBezTo>
                    <a:pt x="4209" y="3106"/>
                    <a:pt x="4411" y="2997"/>
                    <a:pt x="4587" y="2902"/>
                  </a:cubicBezTo>
                  <a:cubicBezTo>
                    <a:pt x="4646" y="2873"/>
                    <a:pt x="4733" y="2823"/>
                    <a:pt x="4783" y="2814"/>
                  </a:cubicBezTo>
                  <a:cubicBezTo>
                    <a:pt x="4802" y="2823"/>
                    <a:pt x="4822" y="2843"/>
                    <a:pt x="4851" y="2873"/>
                  </a:cubicBezTo>
                  <a:cubicBezTo>
                    <a:pt x="4871" y="2833"/>
                    <a:pt x="4890" y="2804"/>
                    <a:pt x="4900" y="2764"/>
                  </a:cubicBezTo>
                  <a:cubicBezTo>
                    <a:pt x="4998" y="2559"/>
                    <a:pt x="5067" y="2333"/>
                    <a:pt x="5106" y="2118"/>
                  </a:cubicBezTo>
                  <a:cubicBezTo>
                    <a:pt x="5038" y="2089"/>
                    <a:pt x="4969" y="2059"/>
                    <a:pt x="4890" y="2049"/>
                  </a:cubicBezTo>
                  <a:cubicBezTo>
                    <a:pt x="4857" y="2044"/>
                    <a:pt x="4824" y="2042"/>
                    <a:pt x="4792" y="2042"/>
                  </a:cubicBezTo>
                  <a:cubicBezTo>
                    <a:pt x="4585" y="2042"/>
                    <a:pt x="4393" y="2141"/>
                    <a:pt x="4224" y="2226"/>
                  </a:cubicBezTo>
                  <a:cubicBezTo>
                    <a:pt x="4165" y="2265"/>
                    <a:pt x="4067" y="2314"/>
                    <a:pt x="4008" y="2333"/>
                  </a:cubicBezTo>
                  <a:cubicBezTo>
                    <a:pt x="3969" y="2294"/>
                    <a:pt x="3910" y="2216"/>
                    <a:pt x="3871" y="2157"/>
                  </a:cubicBezTo>
                  <a:cubicBezTo>
                    <a:pt x="3754" y="1980"/>
                    <a:pt x="3597" y="1755"/>
                    <a:pt x="3333" y="1677"/>
                  </a:cubicBezTo>
                  <a:cubicBezTo>
                    <a:pt x="3255" y="1652"/>
                    <a:pt x="3178" y="1642"/>
                    <a:pt x="3102" y="1642"/>
                  </a:cubicBezTo>
                  <a:cubicBezTo>
                    <a:pt x="2940" y="1642"/>
                    <a:pt x="2784" y="1689"/>
                    <a:pt x="2636" y="1736"/>
                  </a:cubicBezTo>
                  <a:cubicBezTo>
                    <a:pt x="2578" y="1755"/>
                    <a:pt x="2480" y="1784"/>
                    <a:pt x="2421" y="1795"/>
                  </a:cubicBezTo>
                  <a:cubicBezTo>
                    <a:pt x="2392" y="1745"/>
                    <a:pt x="2353" y="1657"/>
                    <a:pt x="2333" y="1599"/>
                  </a:cubicBezTo>
                  <a:cubicBezTo>
                    <a:pt x="2244" y="1392"/>
                    <a:pt x="2146" y="1167"/>
                    <a:pt x="1921" y="1040"/>
                  </a:cubicBezTo>
                  <a:cubicBezTo>
                    <a:pt x="1779" y="957"/>
                    <a:pt x="1626" y="935"/>
                    <a:pt x="1479" y="935"/>
                  </a:cubicBezTo>
                  <a:cubicBezTo>
                    <a:pt x="1384" y="935"/>
                    <a:pt x="1291" y="944"/>
                    <a:pt x="1206" y="952"/>
                  </a:cubicBezTo>
                  <a:cubicBezTo>
                    <a:pt x="1138" y="961"/>
                    <a:pt x="1059" y="971"/>
                    <a:pt x="1000" y="971"/>
                  </a:cubicBezTo>
                  <a:cubicBezTo>
                    <a:pt x="981" y="922"/>
                    <a:pt x="951" y="815"/>
                    <a:pt x="942" y="746"/>
                  </a:cubicBezTo>
                  <a:cubicBezTo>
                    <a:pt x="892" y="540"/>
                    <a:pt x="833" y="295"/>
                    <a:pt x="637" y="138"/>
                  </a:cubicBezTo>
                  <a:cubicBezTo>
                    <a:pt x="569" y="70"/>
                    <a:pt x="491" y="31"/>
                    <a:pt x="40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7"/>
            <p:cNvSpPr/>
            <p:nvPr/>
          </p:nvSpPr>
          <p:spPr>
            <a:xfrm>
              <a:off x="8384879" y="1540333"/>
              <a:ext cx="885712" cy="538956"/>
            </a:xfrm>
            <a:custGeom>
              <a:avLst/>
              <a:gdLst/>
              <a:ahLst/>
              <a:cxnLst/>
              <a:rect l="l" t="t" r="r" b="b"/>
              <a:pathLst>
                <a:path w="5106" h="3107" extrusionOk="0">
                  <a:moveTo>
                    <a:pt x="402" y="1"/>
                  </a:moveTo>
                  <a:cubicBezTo>
                    <a:pt x="265" y="168"/>
                    <a:pt x="147" y="364"/>
                    <a:pt x="49" y="569"/>
                  </a:cubicBezTo>
                  <a:cubicBezTo>
                    <a:pt x="40" y="619"/>
                    <a:pt x="20" y="658"/>
                    <a:pt x="1" y="697"/>
                  </a:cubicBezTo>
                  <a:cubicBezTo>
                    <a:pt x="60" y="697"/>
                    <a:pt x="108" y="707"/>
                    <a:pt x="138" y="717"/>
                  </a:cubicBezTo>
                  <a:cubicBezTo>
                    <a:pt x="158" y="765"/>
                    <a:pt x="177" y="854"/>
                    <a:pt x="197" y="922"/>
                  </a:cubicBezTo>
                  <a:cubicBezTo>
                    <a:pt x="245" y="1148"/>
                    <a:pt x="314" y="1442"/>
                    <a:pt x="559" y="1608"/>
                  </a:cubicBezTo>
                  <a:cubicBezTo>
                    <a:pt x="697" y="1710"/>
                    <a:pt x="857" y="1739"/>
                    <a:pt x="1013" y="1739"/>
                  </a:cubicBezTo>
                  <a:cubicBezTo>
                    <a:pt x="1111" y="1739"/>
                    <a:pt x="1207" y="1727"/>
                    <a:pt x="1294" y="1716"/>
                  </a:cubicBezTo>
                  <a:cubicBezTo>
                    <a:pt x="1363" y="1706"/>
                    <a:pt x="1471" y="1697"/>
                    <a:pt x="1529" y="1697"/>
                  </a:cubicBezTo>
                  <a:cubicBezTo>
                    <a:pt x="1558" y="1745"/>
                    <a:pt x="1598" y="1834"/>
                    <a:pt x="1627" y="1902"/>
                  </a:cubicBezTo>
                  <a:cubicBezTo>
                    <a:pt x="1715" y="2118"/>
                    <a:pt x="1833" y="2383"/>
                    <a:pt x="2098" y="2510"/>
                  </a:cubicBezTo>
                  <a:cubicBezTo>
                    <a:pt x="2195" y="2551"/>
                    <a:pt x="2293" y="2567"/>
                    <a:pt x="2388" y="2567"/>
                  </a:cubicBezTo>
                  <a:cubicBezTo>
                    <a:pt x="2561" y="2567"/>
                    <a:pt x="2726" y="2515"/>
                    <a:pt x="2872" y="2470"/>
                  </a:cubicBezTo>
                  <a:cubicBezTo>
                    <a:pt x="2941" y="2441"/>
                    <a:pt x="3048" y="2412"/>
                    <a:pt x="3097" y="2412"/>
                  </a:cubicBezTo>
                  <a:cubicBezTo>
                    <a:pt x="3137" y="2441"/>
                    <a:pt x="3205" y="2539"/>
                    <a:pt x="3244" y="2598"/>
                  </a:cubicBezTo>
                  <a:cubicBezTo>
                    <a:pt x="3381" y="2784"/>
                    <a:pt x="3538" y="3019"/>
                    <a:pt x="3822" y="3088"/>
                  </a:cubicBezTo>
                  <a:cubicBezTo>
                    <a:pt x="3877" y="3101"/>
                    <a:pt x="3930" y="3106"/>
                    <a:pt x="3981" y="3106"/>
                  </a:cubicBezTo>
                  <a:cubicBezTo>
                    <a:pt x="4209" y="3106"/>
                    <a:pt x="4411" y="2997"/>
                    <a:pt x="4587" y="2902"/>
                  </a:cubicBezTo>
                  <a:cubicBezTo>
                    <a:pt x="4646" y="2873"/>
                    <a:pt x="4733" y="2823"/>
                    <a:pt x="4783" y="2814"/>
                  </a:cubicBezTo>
                  <a:cubicBezTo>
                    <a:pt x="4802" y="2823"/>
                    <a:pt x="4822" y="2843"/>
                    <a:pt x="4851" y="2873"/>
                  </a:cubicBezTo>
                  <a:cubicBezTo>
                    <a:pt x="4871" y="2833"/>
                    <a:pt x="4890" y="2804"/>
                    <a:pt x="4900" y="2764"/>
                  </a:cubicBezTo>
                  <a:cubicBezTo>
                    <a:pt x="4998" y="2559"/>
                    <a:pt x="5067" y="2333"/>
                    <a:pt x="5106" y="2118"/>
                  </a:cubicBezTo>
                  <a:cubicBezTo>
                    <a:pt x="5038" y="2089"/>
                    <a:pt x="4969" y="2059"/>
                    <a:pt x="4890" y="2049"/>
                  </a:cubicBezTo>
                  <a:cubicBezTo>
                    <a:pt x="4857" y="2044"/>
                    <a:pt x="4824" y="2042"/>
                    <a:pt x="4792" y="2042"/>
                  </a:cubicBezTo>
                  <a:cubicBezTo>
                    <a:pt x="4585" y="2042"/>
                    <a:pt x="4393" y="2141"/>
                    <a:pt x="4224" y="2226"/>
                  </a:cubicBezTo>
                  <a:cubicBezTo>
                    <a:pt x="4165" y="2265"/>
                    <a:pt x="4067" y="2314"/>
                    <a:pt x="4008" y="2333"/>
                  </a:cubicBezTo>
                  <a:cubicBezTo>
                    <a:pt x="3969" y="2294"/>
                    <a:pt x="3910" y="2216"/>
                    <a:pt x="3871" y="2157"/>
                  </a:cubicBezTo>
                  <a:cubicBezTo>
                    <a:pt x="3754" y="1980"/>
                    <a:pt x="3597" y="1755"/>
                    <a:pt x="3333" y="1677"/>
                  </a:cubicBezTo>
                  <a:cubicBezTo>
                    <a:pt x="3255" y="1652"/>
                    <a:pt x="3178" y="1642"/>
                    <a:pt x="3102" y="1642"/>
                  </a:cubicBezTo>
                  <a:cubicBezTo>
                    <a:pt x="2940" y="1642"/>
                    <a:pt x="2784" y="1689"/>
                    <a:pt x="2636" y="1736"/>
                  </a:cubicBezTo>
                  <a:cubicBezTo>
                    <a:pt x="2578" y="1755"/>
                    <a:pt x="2480" y="1784"/>
                    <a:pt x="2421" y="1795"/>
                  </a:cubicBezTo>
                  <a:cubicBezTo>
                    <a:pt x="2392" y="1745"/>
                    <a:pt x="2353" y="1657"/>
                    <a:pt x="2333" y="1599"/>
                  </a:cubicBezTo>
                  <a:cubicBezTo>
                    <a:pt x="2244" y="1392"/>
                    <a:pt x="2146" y="1167"/>
                    <a:pt x="1921" y="1040"/>
                  </a:cubicBezTo>
                  <a:cubicBezTo>
                    <a:pt x="1779" y="957"/>
                    <a:pt x="1626" y="935"/>
                    <a:pt x="1479" y="935"/>
                  </a:cubicBezTo>
                  <a:cubicBezTo>
                    <a:pt x="1384" y="935"/>
                    <a:pt x="1291" y="944"/>
                    <a:pt x="1206" y="952"/>
                  </a:cubicBezTo>
                  <a:cubicBezTo>
                    <a:pt x="1138" y="961"/>
                    <a:pt x="1059" y="971"/>
                    <a:pt x="1000" y="971"/>
                  </a:cubicBezTo>
                  <a:cubicBezTo>
                    <a:pt x="981" y="922"/>
                    <a:pt x="951" y="815"/>
                    <a:pt x="942" y="746"/>
                  </a:cubicBezTo>
                  <a:cubicBezTo>
                    <a:pt x="892" y="540"/>
                    <a:pt x="833" y="295"/>
                    <a:pt x="637" y="138"/>
                  </a:cubicBezTo>
                  <a:cubicBezTo>
                    <a:pt x="569" y="70"/>
                    <a:pt x="491" y="31"/>
                    <a:pt x="40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7"/>
            <p:cNvSpPr/>
            <p:nvPr/>
          </p:nvSpPr>
          <p:spPr>
            <a:xfrm>
              <a:off x="-287423" y="948127"/>
              <a:ext cx="265228" cy="388562"/>
            </a:xfrm>
            <a:custGeom>
              <a:avLst/>
              <a:gdLst/>
              <a:ahLst/>
              <a:cxnLst/>
              <a:rect l="l" t="t" r="r" b="b"/>
              <a:pathLst>
                <a:path w="1529" h="2240" extrusionOk="0">
                  <a:moveTo>
                    <a:pt x="664" y="1"/>
                  </a:moveTo>
                  <a:cubicBezTo>
                    <a:pt x="587" y="1"/>
                    <a:pt x="506" y="18"/>
                    <a:pt x="421" y="54"/>
                  </a:cubicBezTo>
                  <a:cubicBezTo>
                    <a:pt x="245" y="142"/>
                    <a:pt x="137" y="260"/>
                    <a:pt x="108" y="436"/>
                  </a:cubicBezTo>
                  <a:cubicBezTo>
                    <a:pt x="0" y="1093"/>
                    <a:pt x="1176" y="2190"/>
                    <a:pt x="1225" y="2239"/>
                  </a:cubicBezTo>
                  <a:lnTo>
                    <a:pt x="1333" y="2121"/>
                  </a:lnTo>
                  <a:cubicBezTo>
                    <a:pt x="1009" y="1818"/>
                    <a:pt x="186" y="936"/>
                    <a:pt x="264" y="456"/>
                  </a:cubicBezTo>
                  <a:cubicBezTo>
                    <a:pt x="284" y="338"/>
                    <a:pt x="353" y="260"/>
                    <a:pt x="490" y="201"/>
                  </a:cubicBezTo>
                  <a:cubicBezTo>
                    <a:pt x="551" y="173"/>
                    <a:pt x="610" y="158"/>
                    <a:pt x="666" y="158"/>
                  </a:cubicBezTo>
                  <a:cubicBezTo>
                    <a:pt x="726" y="158"/>
                    <a:pt x="782" y="175"/>
                    <a:pt x="833" y="211"/>
                  </a:cubicBezTo>
                  <a:cubicBezTo>
                    <a:pt x="1244" y="475"/>
                    <a:pt x="1362" y="1661"/>
                    <a:pt x="1372" y="2102"/>
                  </a:cubicBezTo>
                  <a:lnTo>
                    <a:pt x="1529" y="2102"/>
                  </a:lnTo>
                  <a:cubicBezTo>
                    <a:pt x="1529" y="2034"/>
                    <a:pt x="1480" y="436"/>
                    <a:pt x="921" y="74"/>
                  </a:cubicBezTo>
                  <a:cubicBezTo>
                    <a:pt x="841" y="26"/>
                    <a:pt x="756" y="1"/>
                    <a:pt x="66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7"/>
            <p:cNvSpPr/>
            <p:nvPr/>
          </p:nvSpPr>
          <p:spPr>
            <a:xfrm>
              <a:off x="-173631" y="1263831"/>
              <a:ext cx="301135" cy="232617"/>
            </a:xfrm>
            <a:custGeom>
              <a:avLst/>
              <a:gdLst/>
              <a:ahLst/>
              <a:cxnLst/>
              <a:rect l="l" t="t" r="r" b="b"/>
              <a:pathLst>
                <a:path w="1736" h="1341" extrusionOk="0">
                  <a:moveTo>
                    <a:pt x="1249" y="1"/>
                  </a:moveTo>
                  <a:cubicBezTo>
                    <a:pt x="1098" y="1"/>
                    <a:pt x="876" y="55"/>
                    <a:pt x="647" y="155"/>
                  </a:cubicBezTo>
                  <a:cubicBezTo>
                    <a:pt x="265" y="321"/>
                    <a:pt x="0" y="566"/>
                    <a:pt x="59" y="693"/>
                  </a:cubicBezTo>
                  <a:lnTo>
                    <a:pt x="344" y="1340"/>
                  </a:lnTo>
                  <a:lnTo>
                    <a:pt x="1735" y="723"/>
                  </a:lnTo>
                  <a:lnTo>
                    <a:pt x="1441" y="76"/>
                  </a:lnTo>
                  <a:cubicBezTo>
                    <a:pt x="1421" y="25"/>
                    <a:pt x="1351" y="1"/>
                    <a:pt x="124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7"/>
            <p:cNvSpPr/>
            <p:nvPr/>
          </p:nvSpPr>
          <p:spPr>
            <a:xfrm>
              <a:off x="-360625" y="1352298"/>
              <a:ext cx="1067677" cy="939313"/>
            </a:xfrm>
            <a:custGeom>
              <a:avLst/>
              <a:gdLst/>
              <a:ahLst/>
              <a:cxnLst/>
              <a:rect l="l" t="t" r="r" b="b"/>
              <a:pathLst>
                <a:path w="6155" h="5415" extrusionOk="0">
                  <a:moveTo>
                    <a:pt x="3077" y="1"/>
                  </a:moveTo>
                  <a:cubicBezTo>
                    <a:pt x="2713" y="1"/>
                    <a:pt x="2344" y="75"/>
                    <a:pt x="1990" y="233"/>
                  </a:cubicBezTo>
                  <a:cubicBezTo>
                    <a:pt x="618" y="830"/>
                    <a:pt x="1" y="2428"/>
                    <a:pt x="599" y="3800"/>
                  </a:cubicBezTo>
                  <a:cubicBezTo>
                    <a:pt x="1048" y="4813"/>
                    <a:pt x="2037" y="5415"/>
                    <a:pt x="3072" y="5415"/>
                  </a:cubicBezTo>
                  <a:cubicBezTo>
                    <a:pt x="3438" y="5415"/>
                    <a:pt x="3810" y="5340"/>
                    <a:pt x="4166" y="5181"/>
                  </a:cubicBezTo>
                  <a:cubicBezTo>
                    <a:pt x="5537" y="4584"/>
                    <a:pt x="6154" y="2986"/>
                    <a:pt x="5557" y="1614"/>
                  </a:cubicBezTo>
                  <a:cubicBezTo>
                    <a:pt x="5107" y="606"/>
                    <a:pt x="4115" y="1"/>
                    <a:pt x="307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7"/>
            <p:cNvSpPr/>
            <p:nvPr/>
          </p:nvSpPr>
          <p:spPr>
            <a:xfrm>
              <a:off x="-304423" y="1352645"/>
              <a:ext cx="955445" cy="938619"/>
            </a:xfrm>
            <a:custGeom>
              <a:avLst/>
              <a:gdLst/>
              <a:ahLst/>
              <a:cxnLst/>
              <a:rect l="l" t="t" r="r" b="b"/>
              <a:pathLst>
                <a:path w="5508" h="5411" extrusionOk="0">
                  <a:moveTo>
                    <a:pt x="2753" y="0"/>
                  </a:moveTo>
                  <a:cubicBezTo>
                    <a:pt x="2388" y="0"/>
                    <a:pt x="2018" y="75"/>
                    <a:pt x="1666" y="231"/>
                  </a:cubicBezTo>
                  <a:cubicBezTo>
                    <a:pt x="794" y="613"/>
                    <a:pt x="225" y="1397"/>
                    <a:pt x="79" y="2269"/>
                  </a:cubicBezTo>
                  <a:cubicBezTo>
                    <a:pt x="0" y="2768"/>
                    <a:pt x="59" y="3298"/>
                    <a:pt x="275" y="3798"/>
                  </a:cubicBezTo>
                  <a:cubicBezTo>
                    <a:pt x="500" y="4297"/>
                    <a:pt x="852" y="4709"/>
                    <a:pt x="1284" y="4983"/>
                  </a:cubicBezTo>
                  <a:cubicBezTo>
                    <a:pt x="1721" y="5260"/>
                    <a:pt x="2231" y="5411"/>
                    <a:pt x="2751" y="5411"/>
                  </a:cubicBezTo>
                  <a:cubicBezTo>
                    <a:pt x="3116" y="5411"/>
                    <a:pt x="3486" y="5337"/>
                    <a:pt x="3842" y="5179"/>
                  </a:cubicBezTo>
                  <a:cubicBezTo>
                    <a:pt x="4704" y="4807"/>
                    <a:pt x="5272" y="4033"/>
                    <a:pt x="5419" y="3171"/>
                  </a:cubicBezTo>
                  <a:cubicBezTo>
                    <a:pt x="5507" y="2661"/>
                    <a:pt x="5458" y="2122"/>
                    <a:pt x="5233" y="1612"/>
                  </a:cubicBezTo>
                  <a:cubicBezTo>
                    <a:pt x="5007" y="1113"/>
                    <a:pt x="4665" y="721"/>
                    <a:pt x="4234" y="446"/>
                  </a:cubicBezTo>
                  <a:cubicBezTo>
                    <a:pt x="3798" y="156"/>
                    <a:pt x="3281" y="0"/>
                    <a:pt x="275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7"/>
            <p:cNvSpPr/>
            <p:nvPr/>
          </p:nvSpPr>
          <p:spPr>
            <a:xfrm>
              <a:off x="-304423" y="1430010"/>
              <a:ext cx="955445" cy="787184"/>
            </a:xfrm>
            <a:custGeom>
              <a:avLst/>
              <a:gdLst/>
              <a:ahLst/>
              <a:cxnLst/>
              <a:rect l="l" t="t" r="r" b="b"/>
              <a:pathLst>
                <a:path w="5508" h="4538" extrusionOk="0">
                  <a:moveTo>
                    <a:pt x="4234" y="0"/>
                  </a:moveTo>
                  <a:cubicBezTo>
                    <a:pt x="3724" y="421"/>
                    <a:pt x="3047" y="892"/>
                    <a:pt x="2293" y="1225"/>
                  </a:cubicBezTo>
                  <a:cubicBezTo>
                    <a:pt x="1538" y="1558"/>
                    <a:pt x="735" y="1734"/>
                    <a:pt x="79" y="1823"/>
                  </a:cubicBezTo>
                  <a:cubicBezTo>
                    <a:pt x="0" y="2322"/>
                    <a:pt x="59" y="2852"/>
                    <a:pt x="275" y="3352"/>
                  </a:cubicBezTo>
                  <a:cubicBezTo>
                    <a:pt x="500" y="3851"/>
                    <a:pt x="852" y="4263"/>
                    <a:pt x="1284" y="4537"/>
                  </a:cubicBezTo>
                  <a:cubicBezTo>
                    <a:pt x="1970" y="4400"/>
                    <a:pt x="2724" y="4184"/>
                    <a:pt x="3459" y="3861"/>
                  </a:cubicBezTo>
                  <a:cubicBezTo>
                    <a:pt x="4184" y="3548"/>
                    <a:pt x="4851" y="3136"/>
                    <a:pt x="5419" y="2725"/>
                  </a:cubicBezTo>
                  <a:cubicBezTo>
                    <a:pt x="5507" y="2215"/>
                    <a:pt x="5458" y="1676"/>
                    <a:pt x="5233" y="1166"/>
                  </a:cubicBezTo>
                  <a:cubicBezTo>
                    <a:pt x="5007" y="667"/>
                    <a:pt x="4665" y="275"/>
                    <a:pt x="423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7"/>
            <p:cNvSpPr/>
            <p:nvPr/>
          </p:nvSpPr>
          <p:spPr>
            <a:xfrm>
              <a:off x="-290893" y="1530272"/>
              <a:ext cx="901151" cy="540343"/>
            </a:xfrm>
            <a:custGeom>
              <a:avLst/>
              <a:gdLst/>
              <a:ahLst/>
              <a:cxnLst/>
              <a:rect l="l" t="t" r="r" b="b"/>
              <a:pathLst>
                <a:path w="5195" h="3115" extrusionOk="0">
                  <a:moveTo>
                    <a:pt x="4792" y="0"/>
                  </a:moveTo>
                  <a:cubicBezTo>
                    <a:pt x="4724" y="30"/>
                    <a:pt x="4665" y="69"/>
                    <a:pt x="4606" y="118"/>
                  </a:cubicBezTo>
                  <a:cubicBezTo>
                    <a:pt x="4400" y="275"/>
                    <a:pt x="4341" y="520"/>
                    <a:pt x="4283" y="736"/>
                  </a:cubicBezTo>
                  <a:cubicBezTo>
                    <a:pt x="4263" y="804"/>
                    <a:pt x="4243" y="921"/>
                    <a:pt x="4214" y="971"/>
                  </a:cubicBezTo>
                  <a:cubicBezTo>
                    <a:pt x="4197" y="973"/>
                    <a:pt x="4177" y="975"/>
                    <a:pt x="4155" y="975"/>
                  </a:cubicBezTo>
                  <a:cubicBezTo>
                    <a:pt x="4102" y="975"/>
                    <a:pt x="4040" y="968"/>
                    <a:pt x="3999" y="961"/>
                  </a:cubicBezTo>
                  <a:cubicBezTo>
                    <a:pt x="3904" y="948"/>
                    <a:pt x="3800" y="936"/>
                    <a:pt x="3695" y="936"/>
                  </a:cubicBezTo>
                  <a:cubicBezTo>
                    <a:pt x="3549" y="936"/>
                    <a:pt x="3400" y="959"/>
                    <a:pt x="3263" y="1039"/>
                  </a:cubicBezTo>
                  <a:cubicBezTo>
                    <a:pt x="3038" y="1167"/>
                    <a:pt x="2930" y="1402"/>
                    <a:pt x="2832" y="1607"/>
                  </a:cubicBezTo>
                  <a:cubicBezTo>
                    <a:pt x="2813" y="1666"/>
                    <a:pt x="2764" y="1764"/>
                    <a:pt x="2734" y="1813"/>
                  </a:cubicBezTo>
                  <a:cubicBezTo>
                    <a:pt x="2675" y="1803"/>
                    <a:pt x="2577" y="1774"/>
                    <a:pt x="2519" y="1744"/>
                  </a:cubicBezTo>
                  <a:cubicBezTo>
                    <a:pt x="2367" y="1696"/>
                    <a:pt x="2206" y="1644"/>
                    <a:pt x="2035" y="1644"/>
                  </a:cubicBezTo>
                  <a:cubicBezTo>
                    <a:pt x="1963" y="1644"/>
                    <a:pt x="1889" y="1653"/>
                    <a:pt x="1813" y="1676"/>
                  </a:cubicBezTo>
                  <a:cubicBezTo>
                    <a:pt x="1558" y="1755"/>
                    <a:pt x="1392" y="1980"/>
                    <a:pt x="1264" y="2166"/>
                  </a:cubicBezTo>
                  <a:cubicBezTo>
                    <a:pt x="1235" y="2215"/>
                    <a:pt x="1177" y="2284"/>
                    <a:pt x="1147" y="2332"/>
                  </a:cubicBezTo>
                  <a:lnTo>
                    <a:pt x="931" y="2225"/>
                  </a:lnTo>
                  <a:cubicBezTo>
                    <a:pt x="760" y="2131"/>
                    <a:pt x="574" y="2022"/>
                    <a:pt x="360" y="2022"/>
                  </a:cubicBezTo>
                  <a:cubicBezTo>
                    <a:pt x="329" y="2022"/>
                    <a:pt x="297" y="2024"/>
                    <a:pt x="265" y="2029"/>
                  </a:cubicBezTo>
                  <a:cubicBezTo>
                    <a:pt x="167" y="2049"/>
                    <a:pt x="79" y="2078"/>
                    <a:pt x="1" y="2117"/>
                  </a:cubicBezTo>
                  <a:cubicBezTo>
                    <a:pt x="40" y="2343"/>
                    <a:pt x="108" y="2558"/>
                    <a:pt x="197" y="2774"/>
                  </a:cubicBezTo>
                  <a:cubicBezTo>
                    <a:pt x="216" y="2813"/>
                    <a:pt x="236" y="2862"/>
                    <a:pt x="255" y="2901"/>
                  </a:cubicBezTo>
                  <a:cubicBezTo>
                    <a:pt x="295" y="2862"/>
                    <a:pt x="334" y="2822"/>
                    <a:pt x="363" y="2803"/>
                  </a:cubicBezTo>
                  <a:cubicBezTo>
                    <a:pt x="412" y="2822"/>
                    <a:pt x="500" y="2872"/>
                    <a:pt x="559" y="2901"/>
                  </a:cubicBezTo>
                  <a:cubicBezTo>
                    <a:pt x="728" y="2997"/>
                    <a:pt x="937" y="3114"/>
                    <a:pt x="1170" y="3114"/>
                  </a:cubicBezTo>
                  <a:cubicBezTo>
                    <a:pt x="1220" y="3114"/>
                    <a:pt x="1271" y="3109"/>
                    <a:pt x="1323" y="3097"/>
                  </a:cubicBezTo>
                  <a:cubicBezTo>
                    <a:pt x="1608" y="3038"/>
                    <a:pt x="1774" y="2803"/>
                    <a:pt x="1902" y="2617"/>
                  </a:cubicBezTo>
                  <a:cubicBezTo>
                    <a:pt x="1950" y="2558"/>
                    <a:pt x="2009" y="2460"/>
                    <a:pt x="2059" y="2421"/>
                  </a:cubicBezTo>
                  <a:cubicBezTo>
                    <a:pt x="2107" y="2430"/>
                    <a:pt x="2205" y="2460"/>
                    <a:pt x="2274" y="2489"/>
                  </a:cubicBezTo>
                  <a:cubicBezTo>
                    <a:pt x="2421" y="2540"/>
                    <a:pt x="2588" y="2596"/>
                    <a:pt x="2763" y="2596"/>
                  </a:cubicBezTo>
                  <a:cubicBezTo>
                    <a:pt x="2856" y="2596"/>
                    <a:pt x="2952" y="2580"/>
                    <a:pt x="3048" y="2539"/>
                  </a:cubicBezTo>
                  <a:cubicBezTo>
                    <a:pt x="3332" y="2411"/>
                    <a:pt x="3450" y="2147"/>
                    <a:pt x="3548" y="1921"/>
                  </a:cubicBezTo>
                  <a:cubicBezTo>
                    <a:pt x="3577" y="1853"/>
                    <a:pt x="3626" y="1755"/>
                    <a:pt x="3655" y="1715"/>
                  </a:cubicBezTo>
                  <a:cubicBezTo>
                    <a:pt x="3665" y="1713"/>
                    <a:pt x="3678" y="1713"/>
                    <a:pt x="3692" y="1713"/>
                  </a:cubicBezTo>
                  <a:cubicBezTo>
                    <a:pt x="3752" y="1713"/>
                    <a:pt x="3845" y="1727"/>
                    <a:pt x="3901" y="1735"/>
                  </a:cubicBezTo>
                  <a:cubicBezTo>
                    <a:pt x="3993" y="1743"/>
                    <a:pt x="4094" y="1754"/>
                    <a:pt x="4195" y="1754"/>
                  </a:cubicBezTo>
                  <a:cubicBezTo>
                    <a:pt x="4352" y="1754"/>
                    <a:pt x="4512" y="1728"/>
                    <a:pt x="4655" y="1627"/>
                  </a:cubicBezTo>
                  <a:cubicBezTo>
                    <a:pt x="4910" y="1450"/>
                    <a:pt x="4979" y="1167"/>
                    <a:pt x="5037" y="931"/>
                  </a:cubicBezTo>
                  <a:cubicBezTo>
                    <a:pt x="5057" y="863"/>
                    <a:pt x="5086" y="765"/>
                    <a:pt x="5106" y="716"/>
                  </a:cubicBezTo>
                  <a:cubicBezTo>
                    <a:pt x="5125" y="706"/>
                    <a:pt x="5155" y="706"/>
                    <a:pt x="5194" y="696"/>
                  </a:cubicBezTo>
                  <a:cubicBezTo>
                    <a:pt x="5184" y="657"/>
                    <a:pt x="5164" y="627"/>
                    <a:pt x="5155" y="588"/>
                  </a:cubicBezTo>
                  <a:cubicBezTo>
                    <a:pt x="5057" y="373"/>
                    <a:pt x="4939" y="177"/>
                    <a:pt x="479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7"/>
            <p:cNvSpPr/>
            <p:nvPr/>
          </p:nvSpPr>
          <p:spPr>
            <a:xfrm>
              <a:off x="-290893" y="1530272"/>
              <a:ext cx="901151" cy="540343"/>
            </a:xfrm>
            <a:custGeom>
              <a:avLst/>
              <a:gdLst/>
              <a:ahLst/>
              <a:cxnLst/>
              <a:rect l="l" t="t" r="r" b="b"/>
              <a:pathLst>
                <a:path w="5195" h="3115" extrusionOk="0">
                  <a:moveTo>
                    <a:pt x="4792" y="0"/>
                  </a:moveTo>
                  <a:cubicBezTo>
                    <a:pt x="4724" y="30"/>
                    <a:pt x="4665" y="69"/>
                    <a:pt x="4606" y="118"/>
                  </a:cubicBezTo>
                  <a:cubicBezTo>
                    <a:pt x="4400" y="275"/>
                    <a:pt x="4341" y="520"/>
                    <a:pt x="4283" y="736"/>
                  </a:cubicBezTo>
                  <a:cubicBezTo>
                    <a:pt x="4263" y="804"/>
                    <a:pt x="4243" y="921"/>
                    <a:pt x="4214" y="971"/>
                  </a:cubicBezTo>
                  <a:cubicBezTo>
                    <a:pt x="4197" y="973"/>
                    <a:pt x="4177" y="975"/>
                    <a:pt x="4155" y="975"/>
                  </a:cubicBezTo>
                  <a:cubicBezTo>
                    <a:pt x="4102" y="975"/>
                    <a:pt x="4040" y="968"/>
                    <a:pt x="3999" y="961"/>
                  </a:cubicBezTo>
                  <a:cubicBezTo>
                    <a:pt x="3904" y="948"/>
                    <a:pt x="3800" y="936"/>
                    <a:pt x="3695" y="936"/>
                  </a:cubicBezTo>
                  <a:cubicBezTo>
                    <a:pt x="3549" y="936"/>
                    <a:pt x="3400" y="959"/>
                    <a:pt x="3263" y="1039"/>
                  </a:cubicBezTo>
                  <a:cubicBezTo>
                    <a:pt x="3038" y="1167"/>
                    <a:pt x="2930" y="1402"/>
                    <a:pt x="2832" y="1607"/>
                  </a:cubicBezTo>
                  <a:cubicBezTo>
                    <a:pt x="2813" y="1666"/>
                    <a:pt x="2764" y="1764"/>
                    <a:pt x="2734" y="1813"/>
                  </a:cubicBezTo>
                  <a:cubicBezTo>
                    <a:pt x="2675" y="1803"/>
                    <a:pt x="2577" y="1774"/>
                    <a:pt x="2519" y="1744"/>
                  </a:cubicBezTo>
                  <a:cubicBezTo>
                    <a:pt x="2367" y="1696"/>
                    <a:pt x="2206" y="1644"/>
                    <a:pt x="2035" y="1644"/>
                  </a:cubicBezTo>
                  <a:cubicBezTo>
                    <a:pt x="1963" y="1644"/>
                    <a:pt x="1889" y="1653"/>
                    <a:pt x="1813" y="1676"/>
                  </a:cubicBezTo>
                  <a:cubicBezTo>
                    <a:pt x="1558" y="1755"/>
                    <a:pt x="1392" y="1980"/>
                    <a:pt x="1264" y="2166"/>
                  </a:cubicBezTo>
                  <a:cubicBezTo>
                    <a:pt x="1235" y="2215"/>
                    <a:pt x="1177" y="2284"/>
                    <a:pt x="1147" y="2332"/>
                  </a:cubicBezTo>
                  <a:lnTo>
                    <a:pt x="931" y="2225"/>
                  </a:lnTo>
                  <a:cubicBezTo>
                    <a:pt x="760" y="2131"/>
                    <a:pt x="574" y="2022"/>
                    <a:pt x="360" y="2022"/>
                  </a:cubicBezTo>
                  <a:cubicBezTo>
                    <a:pt x="329" y="2022"/>
                    <a:pt x="297" y="2024"/>
                    <a:pt x="265" y="2029"/>
                  </a:cubicBezTo>
                  <a:cubicBezTo>
                    <a:pt x="167" y="2049"/>
                    <a:pt x="79" y="2078"/>
                    <a:pt x="1" y="2117"/>
                  </a:cubicBezTo>
                  <a:cubicBezTo>
                    <a:pt x="40" y="2343"/>
                    <a:pt x="108" y="2558"/>
                    <a:pt x="197" y="2774"/>
                  </a:cubicBezTo>
                  <a:cubicBezTo>
                    <a:pt x="216" y="2813"/>
                    <a:pt x="236" y="2862"/>
                    <a:pt x="255" y="2901"/>
                  </a:cubicBezTo>
                  <a:cubicBezTo>
                    <a:pt x="295" y="2862"/>
                    <a:pt x="334" y="2822"/>
                    <a:pt x="363" y="2803"/>
                  </a:cubicBezTo>
                  <a:cubicBezTo>
                    <a:pt x="412" y="2822"/>
                    <a:pt x="500" y="2872"/>
                    <a:pt x="559" y="2901"/>
                  </a:cubicBezTo>
                  <a:cubicBezTo>
                    <a:pt x="728" y="2997"/>
                    <a:pt x="937" y="3114"/>
                    <a:pt x="1170" y="3114"/>
                  </a:cubicBezTo>
                  <a:cubicBezTo>
                    <a:pt x="1220" y="3114"/>
                    <a:pt x="1271" y="3109"/>
                    <a:pt x="1323" y="3097"/>
                  </a:cubicBezTo>
                  <a:cubicBezTo>
                    <a:pt x="1608" y="3038"/>
                    <a:pt x="1774" y="2803"/>
                    <a:pt x="1902" y="2617"/>
                  </a:cubicBezTo>
                  <a:cubicBezTo>
                    <a:pt x="1950" y="2558"/>
                    <a:pt x="2009" y="2460"/>
                    <a:pt x="2059" y="2421"/>
                  </a:cubicBezTo>
                  <a:cubicBezTo>
                    <a:pt x="2107" y="2430"/>
                    <a:pt x="2205" y="2460"/>
                    <a:pt x="2274" y="2489"/>
                  </a:cubicBezTo>
                  <a:cubicBezTo>
                    <a:pt x="2421" y="2540"/>
                    <a:pt x="2588" y="2596"/>
                    <a:pt x="2763" y="2596"/>
                  </a:cubicBezTo>
                  <a:cubicBezTo>
                    <a:pt x="2856" y="2596"/>
                    <a:pt x="2952" y="2580"/>
                    <a:pt x="3048" y="2539"/>
                  </a:cubicBezTo>
                  <a:cubicBezTo>
                    <a:pt x="3332" y="2411"/>
                    <a:pt x="3450" y="2147"/>
                    <a:pt x="3548" y="1921"/>
                  </a:cubicBezTo>
                  <a:cubicBezTo>
                    <a:pt x="3577" y="1853"/>
                    <a:pt x="3626" y="1755"/>
                    <a:pt x="3655" y="1715"/>
                  </a:cubicBezTo>
                  <a:cubicBezTo>
                    <a:pt x="3665" y="1713"/>
                    <a:pt x="3678" y="1713"/>
                    <a:pt x="3692" y="1713"/>
                  </a:cubicBezTo>
                  <a:cubicBezTo>
                    <a:pt x="3752" y="1713"/>
                    <a:pt x="3845" y="1727"/>
                    <a:pt x="3901" y="1735"/>
                  </a:cubicBezTo>
                  <a:cubicBezTo>
                    <a:pt x="3993" y="1743"/>
                    <a:pt x="4094" y="1754"/>
                    <a:pt x="4195" y="1754"/>
                  </a:cubicBezTo>
                  <a:cubicBezTo>
                    <a:pt x="4352" y="1754"/>
                    <a:pt x="4512" y="1728"/>
                    <a:pt x="4655" y="1627"/>
                  </a:cubicBezTo>
                  <a:cubicBezTo>
                    <a:pt x="4910" y="1450"/>
                    <a:pt x="4979" y="1167"/>
                    <a:pt x="5037" y="931"/>
                  </a:cubicBezTo>
                  <a:cubicBezTo>
                    <a:pt x="5057" y="863"/>
                    <a:pt x="5086" y="765"/>
                    <a:pt x="5106" y="716"/>
                  </a:cubicBezTo>
                  <a:cubicBezTo>
                    <a:pt x="5125" y="706"/>
                    <a:pt x="5155" y="706"/>
                    <a:pt x="5194" y="696"/>
                  </a:cubicBezTo>
                  <a:cubicBezTo>
                    <a:pt x="5184" y="657"/>
                    <a:pt x="5164" y="627"/>
                    <a:pt x="5155" y="588"/>
                  </a:cubicBezTo>
                  <a:cubicBezTo>
                    <a:pt x="5057" y="373"/>
                    <a:pt x="4939" y="177"/>
                    <a:pt x="479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7"/>
            <p:cNvSpPr/>
            <p:nvPr/>
          </p:nvSpPr>
          <p:spPr>
            <a:xfrm>
              <a:off x="4256103" y="-703250"/>
              <a:ext cx="255167" cy="384225"/>
            </a:xfrm>
            <a:custGeom>
              <a:avLst/>
              <a:gdLst/>
              <a:ahLst/>
              <a:cxnLst/>
              <a:rect l="l" t="t" r="r" b="b"/>
              <a:pathLst>
                <a:path w="1471" h="2215" extrusionOk="0">
                  <a:moveTo>
                    <a:pt x="661" y="0"/>
                  </a:moveTo>
                  <a:cubicBezTo>
                    <a:pt x="591" y="0"/>
                    <a:pt x="517" y="16"/>
                    <a:pt x="442" y="49"/>
                  </a:cubicBezTo>
                  <a:cubicBezTo>
                    <a:pt x="265" y="118"/>
                    <a:pt x="157" y="245"/>
                    <a:pt x="128" y="412"/>
                  </a:cubicBezTo>
                  <a:cubicBezTo>
                    <a:pt x="0" y="1049"/>
                    <a:pt x="1117" y="2166"/>
                    <a:pt x="1167" y="2215"/>
                  </a:cubicBezTo>
                  <a:lnTo>
                    <a:pt x="1274" y="2097"/>
                  </a:lnTo>
                  <a:cubicBezTo>
                    <a:pt x="960" y="1794"/>
                    <a:pt x="177" y="902"/>
                    <a:pt x="275" y="441"/>
                  </a:cubicBezTo>
                  <a:cubicBezTo>
                    <a:pt x="294" y="324"/>
                    <a:pt x="373" y="245"/>
                    <a:pt x="500" y="187"/>
                  </a:cubicBezTo>
                  <a:cubicBezTo>
                    <a:pt x="555" y="165"/>
                    <a:pt x="608" y="155"/>
                    <a:pt x="659" y="155"/>
                  </a:cubicBezTo>
                  <a:cubicBezTo>
                    <a:pt x="725" y="155"/>
                    <a:pt x="787" y="173"/>
                    <a:pt x="843" y="206"/>
                  </a:cubicBezTo>
                  <a:cubicBezTo>
                    <a:pt x="1235" y="481"/>
                    <a:pt x="1323" y="1656"/>
                    <a:pt x="1323" y="2088"/>
                  </a:cubicBezTo>
                  <a:lnTo>
                    <a:pt x="1470" y="2088"/>
                  </a:lnTo>
                  <a:cubicBezTo>
                    <a:pt x="1470" y="2019"/>
                    <a:pt x="1470" y="451"/>
                    <a:pt x="921" y="78"/>
                  </a:cubicBezTo>
                  <a:cubicBezTo>
                    <a:pt x="843" y="28"/>
                    <a:pt x="755" y="0"/>
                    <a:pt x="6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7"/>
            <p:cNvSpPr/>
            <p:nvPr/>
          </p:nvSpPr>
          <p:spPr>
            <a:xfrm>
              <a:off x="4361395" y="-387372"/>
              <a:ext cx="294370" cy="223076"/>
            </a:xfrm>
            <a:custGeom>
              <a:avLst/>
              <a:gdLst/>
              <a:ahLst/>
              <a:cxnLst/>
              <a:rect l="l" t="t" r="r" b="b"/>
              <a:pathLst>
                <a:path w="1697" h="1286" extrusionOk="0">
                  <a:moveTo>
                    <a:pt x="1227" y="0"/>
                  </a:moveTo>
                  <a:cubicBezTo>
                    <a:pt x="1079" y="0"/>
                    <a:pt x="868" y="48"/>
                    <a:pt x="647" y="139"/>
                  </a:cubicBezTo>
                  <a:cubicBezTo>
                    <a:pt x="266" y="286"/>
                    <a:pt x="1" y="521"/>
                    <a:pt x="50" y="639"/>
                  </a:cubicBezTo>
                  <a:lnTo>
                    <a:pt x="314" y="1286"/>
                  </a:lnTo>
                  <a:lnTo>
                    <a:pt x="1696" y="727"/>
                  </a:lnTo>
                  <a:lnTo>
                    <a:pt x="1431" y="80"/>
                  </a:lnTo>
                  <a:cubicBezTo>
                    <a:pt x="1411" y="26"/>
                    <a:pt x="1336" y="0"/>
                    <a:pt x="122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7"/>
            <p:cNvSpPr/>
            <p:nvPr/>
          </p:nvSpPr>
          <p:spPr>
            <a:xfrm>
              <a:off x="4166076" y="-297691"/>
              <a:ext cx="1045474" cy="922660"/>
            </a:xfrm>
            <a:custGeom>
              <a:avLst/>
              <a:gdLst/>
              <a:ahLst/>
              <a:cxnLst/>
              <a:rect l="l" t="t" r="r" b="b"/>
              <a:pathLst>
                <a:path w="6027" h="5319" extrusionOk="0">
                  <a:moveTo>
                    <a:pt x="3015" y="1"/>
                  </a:moveTo>
                  <a:cubicBezTo>
                    <a:pt x="2679" y="1"/>
                    <a:pt x="2339" y="65"/>
                    <a:pt x="2009" y="200"/>
                  </a:cubicBezTo>
                  <a:cubicBezTo>
                    <a:pt x="647" y="749"/>
                    <a:pt x="0" y="2307"/>
                    <a:pt x="549" y="3659"/>
                  </a:cubicBezTo>
                  <a:cubicBezTo>
                    <a:pt x="972" y="4692"/>
                    <a:pt x="1964" y="5319"/>
                    <a:pt x="3012" y="5319"/>
                  </a:cubicBezTo>
                  <a:cubicBezTo>
                    <a:pt x="3347" y="5319"/>
                    <a:pt x="3688" y="5255"/>
                    <a:pt x="4018" y="5120"/>
                  </a:cubicBezTo>
                  <a:cubicBezTo>
                    <a:pt x="5370" y="4571"/>
                    <a:pt x="6026" y="3023"/>
                    <a:pt x="5478" y="1660"/>
                  </a:cubicBezTo>
                  <a:cubicBezTo>
                    <a:pt x="5055" y="628"/>
                    <a:pt x="4063" y="1"/>
                    <a:pt x="301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7"/>
            <p:cNvSpPr/>
            <p:nvPr/>
          </p:nvSpPr>
          <p:spPr>
            <a:xfrm>
              <a:off x="4218635" y="-297171"/>
              <a:ext cx="938446" cy="922487"/>
            </a:xfrm>
            <a:custGeom>
              <a:avLst/>
              <a:gdLst/>
              <a:ahLst/>
              <a:cxnLst/>
              <a:rect l="l" t="t" r="r" b="b"/>
              <a:pathLst>
                <a:path w="5410" h="5318" extrusionOk="0">
                  <a:moveTo>
                    <a:pt x="2705" y="0"/>
                  </a:moveTo>
                  <a:cubicBezTo>
                    <a:pt x="2371" y="0"/>
                    <a:pt x="2032" y="64"/>
                    <a:pt x="1706" y="197"/>
                  </a:cubicBezTo>
                  <a:cubicBezTo>
                    <a:pt x="843" y="550"/>
                    <a:pt x="266" y="1304"/>
                    <a:pt x="99" y="2147"/>
                  </a:cubicBezTo>
                  <a:cubicBezTo>
                    <a:pt x="1" y="2637"/>
                    <a:pt x="40" y="3166"/>
                    <a:pt x="246" y="3656"/>
                  </a:cubicBezTo>
                  <a:cubicBezTo>
                    <a:pt x="451" y="4166"/>
                    <a:pt x="795" y="4568"/>
                    <a:pt x="1206" y="4852"/>
                  </a:cubicBezTo>
                  <a:cubicBezTo>
                    <a:pt x="1646" y="5153"/>
                    <a:pt x="2167" y="5317"/>
                    <a:pt x="2704" y="5317"/>
                  </a:cubicBezTo>
                  <a:cubicBezTo>
                    <a:pt x="3040" y="5317"/>
                    <a:pt x="3383" y="5253"/>
                    <a:pt x="3715" y="5117"/>
                  </a:cubicBezTo>
                  <a:cubicBezTo>
                    <a:pt x="4567" y="4773"/>
                    <a:pt x="5146" y="4028"/>
                    <a:pt x="5312" y="3186"/>
                  </a:cubicBezTo>
                  <a:cubicBezTo>
                    <a:pt x="5410" y="2686"/>
                    <a:pt x="5371" y="2157"/>
                    <a:pt x="5175" y="1657"/>
                  </a:cubicBezTo>
                  <a:cubicBezTo>
                    <a:pt x="4969" y="1158"/>
                    <a:pt x="4636" y="756"/>
                    <a:pt x="4224" y="481"/>
                  </a:cubicBezTo>
                  <a:cubicBezTo>
                    <a:pt x="3786" y="171"/>
                    <a:pt x="3253" y="0"/>
                    <a:pt x="270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7"/>
            <p:cNvSpPr/>
            <p:nvPr/>
          </p:nvSpPr>
          <p:spPr>
            <a:xfrm>
              <a:off x="4329131" y="-281559"/>
              <a:ext cx="719186" cy="890569"/>
            </a:xfrm>
            <a:custGeom>
              <a:avLst/>
              <a:gdLst/>
              <a:ahLst/>
              <a:cxnLst/>
              <a:rect l="l" t="t" r="r" b="b"/>
              <a:pathLst>
                <a:path w="4146" h="5134" extrusionOk="0">
                  <a:moveTo>
                    <a:pt x="1620" y="1"/>
                  </a:moveTo>
                  <a:cubicBezTo>
                    <a:pt x="1432" y="1"/>
                    <a:pt x="1246" y="35"/>
                    <a:pt x="1069" y="107"/>
                  </a:cubicBezTo>
                  <a:cubicBezTo>
                    <a:pt x="441" y="362"/>
                    <a:pt x="69" y="1028"/>
                    <a:pt x="30" y="1832"/>
                  </a:cubicBezTo>
                  <a:cubicBezTo>
                    <a:pt x="1" y="2292"/>
                    <a:pt x="79" y="2802"/>
                    <a:pt x="285" y="3292"/>
                  </a:cubicBezTo>
                  <a:cubicBezTo>
                    <a:pt x="491" y="3801"/>
                    <a:pt x="785" y="4223"/>
                    <a:pt x="1138" y="4537"/>
                  </a:cubicBezTo>
                  <a:cubicBezTo>
                    <a:pt x="1558" y="4915"/>
                    <a:pt x="2049" y="5133"/>
                    <a:pt x="2525" y="5133"/>
                  </a:cubicBezTo>
                  <a:cubicBezTo>
                    <a:pt x="2713" y="5133"/>
                    <a:pt x="2900" y="5099"/>
                    <a:pt x="3078" y="5027"/>
                  </a:cubicBezTo>
                  <a:cubicBezTo>
                    <a:pt x="3695" y="4781"/>
                    <a:pt x="4067" y="4115"/>
                    <a:pt x="4117" y="3322"/>
                  </a:cubicBezTo>
                  <a:cubicBezTo>
                    <a:pt x="4146" y="2861"/>
                    <a:pt x="4067" y="2342"/>
                    <a:pt x="3862" y="1841"/>
                  </a:cubicBezTo>
                  <a:cubicBezTo>
                    <a:pt x="3656" y="1342"/>
                    <a:pt x="3362" y="931"/>
                    <a:pt x="3028" y="617"/>
                  </a:cubicBezTo>
                  <a:cubicBezTo>
                    <a:pt x="2600" y="223"/>
                    <a:pt x="2100" y="1"/>
                    <a:pt x="162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7"/>
            <p:cNvSpPr/>
            <p:nvPr/>
          </p:nvSpPr>
          <p:spPr>
            <a:xfrm>
              <a:off x="4470157" y="-265774"/>
              <a:ext cx="435397" cy="858999"/>
            </a:xfrm>
            <a:custGeom>
              <a:avLst/>
              <a:gdLst/>
              <a:ahLst/>
              <a:cxnLst/>
              <a:rect l="l" t="t" r="r" b="b"/>
              <a:pathLst>
                <a:path w="2510" h="4952" extrusionOk="0">
                  <a:moveTo>
                    <a:pt x="338" y="0"/>
                  </a:moveTo>
                  <a:cubicBezTo>
                    <a:pt x="309" y="0"/>
                    <a:pt x="281" y="6"/>
                    <a:pt x="256" y="16"/>
                  </a:cubicBezTo>
                  <a:cubicBezTo>
                    <a:pt x="20" y="104"/>
                    <a:pt x="1" y="633"/>
                    <a:pt x="158" y="1358"/>
                  </a:cubicBezTo>
                  <a:cubicBezTo>
                    <a:pt x="246" y="1770"/>
                    <a:pt x="393" y="2251"/>
                    <a:pt x="599" y="2750"/>
                  </a:cubicBezTo>
                  <a:cubicBezTo>
                    <a:pt x="804" y="3250"/>
                    <a:pt x="1030" y="3701"/>
                    <a:pt x="1265" y="4063"/>
                  </a:cubicBezTo>
                  <a:cubicBezTo>
                    <a:pt x="1605" y="4604"/>
                    <a:pt x="1946" y="4951"/>
                    <a:pt x="2183" y="4951"/>
                  </a:cubicBezTo>
                  <a:cubicBezTo>
                    <a:pt x="2212" y="4951"/>
                    <a:pt x="2239" y="4946"/>
                    <a:pt x="2265" y="4936"/>
                  </a:cubicBezTo>
                  <a:cubicBezTo>
                    <a:pt x="2490" y="4847"/>
                    <a:pt x="2509" y="4328"/>
                    <a:pt x="2363" y="3612"/>
                  </a:cubicBezTo>
                  <a:cubicBezTo>
                    <a:pt x="2274" y="3201"/>
                    <a:pt x="2128" y="2711"/>
                    <a:pt x="1921" y="2211"/>
                  </a:cubicBezTo>
                  <a:cubicBezTo>
                    <a:pt x="1716" y="1711"/>
                    <a:pt x="1490" y="1271"/>
                    <a:pt x="1265" y="908"/>
                  </a:cubicBezTo>
                  <a:cubicBezTo>
                    <a:pt x="916" y="349"/>
                    <a:pt x="574" y="0"/>
                    <a:pt x="33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7"/>
            <p:cNvSpPr/>
            <p:nvPr/>
          </p:nvSpPr>
          <p:spPr>
            <a:xfrm>
              <a:off x="2003854" y="739797"/>
              <a:ext cx="79967" cy="241637"/>
            </a:xfrm>
            <a:custGeom>
              <a:avLst/>
              <a:gdLst/>
              <a:ahLst/>
              <a:cxnLst/>
              <a:rect l="l" t="t" r="r" b="b"/>
              <a:pathLst>
                <a:path w="461" h="1393" extrusionOk="0">
                  <a:moveTo>
                    <a:pt x="40" y="1"/>
                  </a:moveTo>
                  <a:cubicBezTo>
                    <a:pt x="10" y="10"/>
                    <a:pt x="1" y="40"/>
                    <a:pt x="1" y="60"/>
                  </a:cubicBezTo>
                  <a:lnTo>
                    <a:pt x="363" y="1353"/>
                  </a:lnTo>
                  <a:cubicBezTo>
                    <a:pt x="363" y="1373"/>
                    <a:pt x="382" y="1392"/>
                    <a:pt x="412" y="1392"/>
                  </a:cubicBezTo>
                  <a:lnTo>
                    <a:pt x="422" y="1382"/>
                  </a:lnTo>
                  <a:cubicBezTo>
                    <a:pt x="441" y="1382"/>
                    <a:pt x="461" y="1353"/>
                    <a:pt x="451" y="1323"/>
                  </a:cubicBezTo>
                  <a:lnTo>
                    <a:pt x="99" y="40"/>
                  </a:lnTo>
                  <a:cubicBezTo>
                    <a:pt x="88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7"/>
            <p:cNvSpPr/>
            <p:nvPr/>
          </p:nvSpPr>
          <p:spPr>
            <a:xfrm>
              <a:off x="1976621" y="825835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2" y="1"/>
                  </a:moveTo>
                  <a:cubicBezTo>
                    <a:pt x="44" y="1"/>
                    <a:pt x="25" y="10"/>
                    <a:pt x="10" y="24"/>
                  </a:cubicBezTo>
                  <a:cubicBezTo>
                    <a:pt x="1" y="43"/>
                    <a:pt x="10" y="73"/>
                    <a:pt x="30" y="93"/>
                  </a:cubicBezTo>
                  <a:lnTo>
                    <a:pt x="373" y="279"/>
                  </a:lnTo>
                  <a:cubicBezTo>
                    <a:pt x="383" y="289"/>
                    <a:pt x="393" y="289"/>
                    <a:pt x="393" y="289"/>
                  </a:cubicBezTo>
                  <a:cubicBezTo>
                    <a:pt x="412" y="289"/>
                    <a:pt x="432" y="279"/>
                    <a:pt x="441" y="269"/>
                  </a:cubicBezTo>
                  <a:cubicBezTo>
                    <a:pt x="452" y="239"/>
                    <a:pt x="441" y="210"/>
                    <a:pt x="422" y="200"/>
                  </a:cubicBezTo>
                  <a:lnTo>
                    <a:pt x="79" y="4"/>
                  </a:lnTo>
                  <a:cubicBezTo>
                    <a:pt x="74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7"/>
            <p:cNvSpPr/>
            <p:nvPr/>
          </p:nvSpPr>
          <p:spPr>
            <a:xfrm>
              <a:off x="2036119" y="799989"/>
              <a:ext cx="52907" cy="75978"/>
            </a:xfrm>
            <a:custGeom>
              <a:avLst/>
              <a:gdLst/>
              <a:ahLst/>
              <a:cxnLst/>
              <a:rect l="l" t="t" r="r" b="b"/>
              <a:pathLst>
                <a:path w="305" h="438" extrusionOk="0">
                  <a:moveTo>
                    <a:pt x="243" y="1"/>
                  </a:moveTo>
                  <a:cubicBezTo>
                    <a:pt x="227" y="1"/>
                    <a:pt x="213" y="7"/>
                    <a:pt x="207" y="26"/>
                  </a:cubicBezTo>
                  <a:lnTo>
                    <a:pt x="11" y="369"/>
                  </a:lnTo>
                  <a:cubicBezTo>
                    <a:pt x="0" y="388"/>
                    <a:pt x="11" y="418"/>
                    <a:pt x="30" y="428"/>
                  </a:cubicBezTo>
                  <a:cubicBezTo>
                    <a:pt x="40" y="438"/>
                    <a:pt x="50" y="438"/>
                    <a:pt x="50" y="438"/>
                  </a:cubicBezTo>
                  <a:cubicBezTo>
                    <a:pt x="69" y="438"/>
                    <a:pt x="89" y="428"/>
                    <a:pt x="98" y="418"/>
                  </a:cubicBezTo>
                  <a:lnTo>
                    <a:pt x="294" y="75"/>
                  </a:lnTo>
                  <a:cubicBezTo>
                    <a:pt x="305" y="46"/>
                    <a:pt x="294" y="16"/>
                    <a:pt x="275" y="7"/>
                  </a:cubicBezTo>
                  <a:cubicBezTo>
                    <a:pt x="264" y="3"/>
                    <a:pt x="253" y="1"/>
                    <a:pt x="2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7"/>
            <p:cNvSpPr/>
            <p:nvPr/>
          </p:nvSpPr>
          <p:spPr>
            <a:xfrm>
              <a:off x="1961356" y="768592"/>
              <a:ext cx="78233" cy="51346"/>
            </a:xfrm>
            <a:custGeom>
              <a:avLst/>
              <a:gdLst/>
              <a:ahLst/>
              <a:cxnLst/>
              <a:rect l="l" t="t" r="r" b="b"/>
              <a:pathLst>
                <a:path w="451" h="296" extrusionOk="0">
                  <a:moveTo>
                    <a:pt x="46" y="0"/>
                  </a:moveTo>
                  <a:cubicBezTo>
                    <a:pt x="30" y="0"/>
                    <a:pt x="16" y="9"/>
                    <a:pt x="10" y="21"/>
                  </a:cubicBezTo>
                  <a:cubicBezTo>
                    <a:pt x="0" y="51"/>
                    <a:pt x="0" y="80"/>
                    <a:pt x="30" y="90"/>
                  </a:cubicBezTo>
                  <a:lnTo>
                    <a:pt x="373" y="286"/>
                  </a:lnTo>
                  <a:cubicBezTo>
                    <a:pt x="383" y="286"/>
                    <a:pt x="383" y="295"/>
                    <a:pt x="392" y="295"/>
                  </a:cubicBezTo>
                  <a:cubicBezTo>
                    <a:pt x="412" y="295"/>
                    <a:pt x="431" y="286"/>
                    <a:pt x="431" y="266"/>
                  </a:cubicBezTo>
                  <a:cubicBezTo>
                    <a:pt x="451" y="246"/>
                    <a:pt x="442" y="217"/>
                    <a:pt x="422" y="197"/>
                  </a:cubicBezTo>
                  <a:lnTo>
                    <a:pt x="79" y="11"/>
                  </a:lnTo>
                  <a:cubicBezTo>
                    <a:pt x="67" y="4"/>
                    <a:pt x="56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7"/>
            <p:cNvSpPr/>
            <p:nvPr/>
          </p:nvSpPr>
          <p:spPr>
            <a:xfrm>
              <a:off x="2020854" y="742572"/>
              <a:ext cx="52733" cy="77365"/>
            </a:xfrm>
            <a:custGeom>
              <a:avLst/>
              <a:gdLst/>
              <a:ahLst/>
              <a:cxnLst/>
              <a:rect l="l" t="t" r="r" b="b"/>
              <a:pathLst>
                <a:path w="304" h="446" extrusionOk="0">
                  <a:moveTo>
                    <a:pt x="247" y="1"/>
                  </a:moveTo>
                  <a:cubicBezTo>
                    <a:pt x="231" y="1"/>
                    <a:pt x="213" y="10"/>
                    <a:pt x="206" y="24"/>
                  </a:cubicBezTo>
                  <a:lnTo>
                    <a:pt x="10" y="367"/>
                  </a:lnTo>
                  <a:cubicBezTo>
                    <a:pt x="1" y="396"/>
                    <a:pt x="1" y="425"/>
                    <a:pt x="30" y="436"/>
                  </a:cubicBezTo>
                  <a:cubicBezTo>
                    <a:pt x="40" y="436"/>
                    <a:pt x="40" y="445"/>
                    <a:pt x="49" y="445"/>
                  </a:cubicBezTo>
                  <a:cubicBezTo>
                    <a:pt x="69" y="445"/>
                    <a:pt x="88" y="436"/>
                    <a:pt x="88" y="416"/>
                  </a:cubicBezTo>
                  <a:lnTo>
                    <a:pt x="284" y="73"/>
                  </a:lnTo>
                  <a:cubicBezTo>
                    <a:pt x="304" y="53"/>
                    <a:pt x="295" y="24"/>
                    <a:pt x="265" y="5"/>
                  </a:cubicBezTo>
                  <a:cubicBezTo>
                    <a:pt x="260" y="2"/>
                    <a:pt x="254" y="1"/>
                    <a:pt x="2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7"/>
            <p:cNvSpPr/>
            <p:nvPr/>
          </p:nvSpPr>
          <p:spPr>
            <a:xfrm>
              <a:off x="1862655" y="849599"/>
              <a:ext cx="221168" cy="131833"/>
            </a:xfrm>
            <a:custGeom>
              <a:avLst/>
              <a:gdLst/>
              <a:ahLst/>
              <a:cxnLst/>
              <a:rect l="l" t="t" r="r" b="b"/>
              <a:pathLst>
                <a:path w="1275" h="760" extrusionOk="0">
                  <a:moveTo>
                    <a:pt x="62" y="1"/>
                  </a:moveTo>
                  <a:cubicBezTo>
                    <a:pt x="45" y="1"/>
                    <a:pt x="25" y="10"/>
                    <a:pt x="11" y="24"/>
                  </a:cubicBezTo>
                  <a:cubicBezTo>
                    <a:pt x="1" y="44"/>
                    <a:pt x="11" y="73"/>
                    <a:pt x="31" y="93"/>
                  </a:cubicBezTo>
                  <a:lnTo>
                    <a:pt x="1196" y="749"/>
                  </a:lnTo>
                  <a:cubicBezTo>
                    <a:pt x="1207" y="749"/>
                    <a:pt x="1216" y="759"/>
                    <a:pt x="1226" y="759"/>
                  </a:cubicBezTo>
                  <a:cubicBezTo>
                    <a:pt x="1236" y="759"/>
                    <a:pt x="1255" y="749"/>
                    <a:pt x="1265" y="730"/>
                  </a:cubicBezTo>
                  <a:cubicBezTo>
                    <a:pt x="1275" y="710"/>
                    <a:pt x="1265" y="681"/>
                    <a:pt x="1246" y="671"/>
                  </a:cubicBezTo>
                  <a:lnTo>
                    <a:pt x="79" y="4"/>
                  </a:lnTo>
                  <a:cubicBezTo>
                    <a:pt x="74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7"/>
            <p:cNvSpPr/>
            <p:nvPr/>
          </p:nvSpPr>
          <p:spPr>
            <a:xfrm>
              <a:off x="2008885" y="891578"/>
              <a:ext cx="61407" cy="57417"/>
            </a:xfrm>
            <a:custGeom>
              <a:avLst/>
              <a:gdLst/>
              <a:ahLst/>
              <a:cxnLst/>
              <a:rect l="l" t="t" r="r" b="b"/>
              <a:pathLst>
                <a:path w="354" h="331" extrusionOk="0">
                  <a:moveTo>
                    <a:pt x="50" y="0"/>
                  </a:moveTo>
                  <a:cubicBezTo>
                    <a:pt x="40" y="0"/>
                    <a:pt x="30" y="3"/>
                    <a:pt x="20" y="8"/>
                  </a:cubicBezTo>
                  <a:cubicBezTo>
                    <a:pt x="11" y="27"/>
                    <a:pt x="1" y="47"/>
                    <a:pt x="11" y="56"/>
                  </a:cubicBezTo>
                  <a:lnTo>
                    <a:pt x="79" y="331"/>
                  </a:lnTo>
                  <a:lnTo>
                    <a:pt x="128" y="321"/>
                  </a:lnTo>
                  <a:lnTo>
                    <a:pt x="177" y="311"/>
                  </a:lnTo>
                  <a:lnTo>
                    <a:pt x="128" y="145"/>
                  </a:lnTo>
                  <a:lnTo>
                    <a:pt x="275" y="233"/>
                  </a:lnTo>
                  <a:cubicBezTo>
                    <a:pt x="283" y="236"/>
                    <a:pt x="291" y="237"/>
                    <a:pt x="299" y="237"/>
                  </a:cubicBezTo>
                  <a:cubicBezTo>
                    <a:pt x="319" y="237"/>
                    <a:pt x="337" y="228"/>
                    <a:pt x="344" y="213"/>
                  </a:cubicBezTo>
                  <a:cubicBezTo>
                    <a:pt x="353" y="194"/>
                    <a:pt x="353" y="165"/>
                    <a:pt x="324" y="145"/>
                  </a:cubicBezTo>
                  <a:lnTo>
                    <a:pt x="79" y="8"/>
                  </a:lnTo>
                  <a:cubicBezTo>
                    <a:pt x="69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7"/>
            <p:cNvSpPr/>
            <p:nvPr/>
          </p:nvSpPr>
          <p:spPr>
            <a:xfrm>
              <a:off x="1905327" y="910832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37" y="1"/>
                  </a:moveTo>
                  <a:cubicBezTo>
                    <a:pt x="432" y="1"/>
                    <a:pt x="426" y="2"/>
                    <a:pt x="421" y="4"/>
                  </a:cubicBezTo>
                  <a:lnTo>
                    <a:pt x="39" y="102"/>
                  </a:lnTo>
                  <a:cubicBezTo>
                    <a:pt x="10" y="112"/>
                    <a:pt x="0" y="141"/>
                    <a:pt x="0" y="161"/>
                  </a:cubicBezTo>
                  <a:cubicBezTo>
                    <a:pt x="10" y="181"/>
                    <a:pt x="29" y="200"/>
                    <a:pt x="49" y="200"/>
                  </a:cubicBezTo>
                  <a:lnTo>
                    <a:pt x="59" y="200"/>
                  </a:lnTo>
                  <a:lnTo>
                    <a:pt x="441" y="93"/>
                  </a:lnTo>
                  <a:cubicBezTo>
                    <a:pt x="471" y="83"/>
                    <a:pt x="480" y="63"/>
                    <a:pt x="480" y="34"/>
                  </a:cubicBezTo>
                  <a:cubicBezTo>
                    <a:pt x="473" y="12"/>
                    <a:pt x="454" y="1"/>
                    <a:pt x="43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7"/>
            <p:cNvSpPr/>
            <p:nvPr/>
          </p:nvSpPr>
          <p:spPr>
            <a:xfrm>
              <a:off x="1952856" y="844742"/>
              <a:ext cx="35907" cy="82222"/>
            </a:xfrm>
            <a:custGeom>
              <a:avLst/>
              <a:gdLst/>
              <a:ahLst/>
              <a:cxnLst/>
              <a:rect l="l" t="t" r="r" b="b"/>
              <a:pathLst>
                <a:path w="207" h="474" extrusionOk="0">
                  <a:moveTo>
                    <a:pt x="52" y="1"/>
                  </a:moveTo>
                  <a:cubicBezTo>
                    <a:pt x="48" y="1"/>
                    <a:pt x="44" y="2"/>
                    <a:pt x="40" y="3"/>
                  </a:cubicBezTo>
                  <a:cubicBezTo>
                    <a:pt x="10" y="3"/>
                    <a:pt x="1" y="32"/>
                    <a:pt x="1" y="62"/>
                  </a:cubicBezTo>
                  <a:lnTo>
                    <a:pt x="108" y="444"/>
                  </a:lnTo>
                  <a:cubicBezTo>
                    <a:pt x="118" y="464"/>
                    <a:pt x="138" y="474"/>
                    <a:pt x="157" y="474"/>
                  </a:cubicBezTo>
                  <a:lnTo>
                    <a:pt x="167" y="474"/>
                  </a:lnTo>
                  <a:cubicBezTo>
                    <a:pt x="197" y="464"/>
                    <a:pt x="206" y="444"/>
                    <a:pt x="206" y="415"/>
                  </a:cubicBezTo>
                  <a:lnTo>
                    <a:pt x="99" y="32"/>
                  </a:lnTo>
                  <a:cubicBezTo>
                    <a:pt x="90" y="17"/>
                    <a:pt x="70" y="1"/>
                    <a:pt x="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7"/>
            <p:cNvSpPr/>
            <p:nvPr/>
          </p:nvSpPr>
          <p:spPr>
            <a:xfrm>
              <a:off x="1854329" y="880823"/>
              <a:ext cx="83437" cy="36081"/>
            </a:xfrm>
            <a:custGeom>
              <a:avLst/>
              <a:gdLst/>
              <a:ahLst/>
              <a:cxnLst/>
              <a:rect l="l" t="t" r="r" b="b"/>
              <a:pathLst>
                <a:path w="481" h="208" extrusionOk="0">
                  <a:moveTo>
                    <a:pt x="412" y="1"/>
                  </a:moveTo>
                  <a:lnTo>
                    <a:pt x="39" y="109"/>
                  </a:lnTo>
                  <a:cubicBezTo>
                    <a:pt x="10" y="118"/>
                    <a:pt x="0" y="148"/>
                    <a:pt x="0" y="168"/>
                  </a:cubicBezTo>
                  <a:cubicBezTo>
                    <a:pt x="10" y="187"/>
                    <a:pt x="29" y="207"/>
                    <a:pt x="49" y="207"/>
                  </a:cubicBezTo>
                  <a:lnTo>
                    <a:pt x="59" y="207"/>
                  </a:lnTo>
                  <a:lnTo>
                    <a:pt x="441" y="99"/>
                  </a:lnTo>
                  <a:cubicBezTo>
                    <a:pt x="471" y="89"/>
                    <a:pt x="480" y="60"/>
                    <a:pt x="471" y="40"/>
                  </a:cubicBezTo>
                  <a:cubicBezTo>
                    <a:pt x="471" y="11"/>
                    <a:pt x="441" y="1"/>
                    <a:pt x="41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7"/>
            <p:cNvSpPr/>
            <p:nvPr/>
          </p:nvSpPr>
          <p:spPr>
            <a:xfrm>
              <a:off x="1901858" y="815600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56" y="1"/>
                  </a:moveTo>
                  <a:cubicBezTo>
                    <a:pt x="50" y="1"/>
                    <a:pt x="45" y="2"/>
                    <a:pt x="40" y="4"/>
                  </a:cubicBezTo>
                  <a:cubicBezTo>
                    <a:pt x="10" y="4"/>
                    <a:pt x="1" y="34"/>
                    <a:pt x="1" y="63"/>
                  </a:cubicBezTo>
                  <a:lnTo>
                    <a:pt x="108" y="446"/>
                  </a:lnTo>
                  <a:cubicBezTo>
                    <a:pt x="118" y="465"/>
                    <a:pt x="138" y="475"/>
                    <a:pt x="157" y="475"/>
                  </a:cubicBezTo>
                  <a:lnTo>
                    <a:pt x="167" y="475"/>
                  </a:lnTo>
                  <a:cubicBezTo>
                    <a:pt x="197" y="465"/>
                    <a:pt x="206" y="436"/>
                    <a:pt x="197" y="416"/>
                  </a:cubicBezTo>
                  <a:lnTo>
                    <a:pt x="99" y="34"/>
                  </a:lnTo>
                  <a:cubicBezTo>
                    <a:pt x="91" y="12"/>
                    <a:pt x="73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7"/>
            <p:cNvSpPr/>
            <p:nvPr/>
          </p:nvSpPr>
          <p:spPr>
            <a:xfrm>
              <a:off x="1842360" y="963739"/>
              <a:ext cx="241463" cy="78927"/>
            </a:xfrm>
            <a:custGeom>
              <a:avLst/>
              <a:gdLst/>
              <a:ahLst/>
              <a:cxnLst/>
              <a:rect l="l" t="t" r="r" b="b"/>
              <a:pathLst>
                <a:path w="1392" h="455" extrusionOk="0">
                  <a:moveTo>
                    <a:pt x="1340" y="1"/>
                  </a:moveTo>
                  <a:cubicBezTo>
                    <a:pt x="1335" y="1"/>
                    <a:pt x="1329" y="1"/>
                    <a:pt x="1324" y="3"/>
                  </a:cubicBezTo>
                  <a:lnTo>
                    <a:pt x="39" y="366"/>
                  </a:lnTo>
                  <a:cubicBezTo>
                    <a:pt x="10" y="366"/>
                    <a:pt x="0" y="395"/>
                    <a:pt x="0" y="424"/>
                  </a:cubicBezTo>
                  <a:cubicBezTo>
                    <a:pt x="10" y="444"/>
                    <a:pt x="30" y="454"/>
                    <a:pt x="50" y="454"/>
                  </a:cubicBezTo>
                  <a:lnTo>
                    <a:pt x="59" y="454"/>
                  </a:lnTo>
                  <a:lnTo>
                    <a:pt x="1353" y="91"/>
                  </a:lnTo>
                  <a:cubicBezTo>
                    <a:pt x="1372" y="91"/>
                    <a:pt x="1392" y="62"/>
                    <a:pt x="1382" y="32"/>
                  </a:cubicBezTo>
                  <a:cubicBezTo>
                    <a:pt x="1382" y="17"/>
                    <a:pt x="1363" y="1"/>
                    <a:pt x="13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7"/>
            <p:cNvSpPr/>
            <p:nvPr/>
          </p:nvSpPr>
          <p:spPr>
            <a:xfrm>
              <a:off x="1974886" y="939801"/>
              <a:ext cx="66611" cy="53427"/>
            </a:xfrm>
            <a:custGeom>
              <a:avLst/>
              <a:gdLst/>
              <a:ahLst/>
              <a:cxnLst/>
              <a:rect l="l" t="t" r="r" b="b"/>
              <a:pathLst>
                <a:path w="384" h="308" extrusionOk="0">
                  <a:moveTo>
                    <a:pt x="331" y="0"/>
                  </a:moveTo>
                  <a:cubicBezTo>
                    <a:pt x="325" y="0"/>
                    <a:pt x="319" y="2"/>
                    <a:pt x="314" y="4"/>
                  </a:cubicBezTo>
                  <a:lnTo>
                    <a:pt x="40" y="72"/>
                  </a:lnTo>
                  <a:cubicBezTo>
                    <a:pt x="20" y="83"/>
                    <a:pt x="1" y="102"/>
                    <a:pt x="1" y="122"/>
                  </a:cubicBezTo>
                  <a:cubicBezTo>
                    <a:pt x="1" y="141"/>
                    <a:pt x="11" y="151"/>
                    <a:pt x="30" y="161"/>
                  </a:cubicBezTo>
                  <a:lnTo>
                    <a:pt x="275" y="308"/>
                  </a:lnTo>
                  <a:lnTo>
                    <a:pt x="295" y="308"/>
                  </a:lnTo>
                  <a:cubicBezTo>
                    <a:pt x="314" y="308"/>
                    <a:pt x="334" y="308"/>
                    <a:pt x="344" y="288"/>
                  </a:cubicBezTo>
                  <a:cubicBezTo>
                    <a:pt x="353" y="268"/>
                    <a:pt x="344" y="239"/>
                    <a:pt x="324" y="220"/>
                  </a:cubicBezTo>
                  <a:lnTo>
                    <a:pt x="177" y="141"/>
                  </a:lnTo>
                  <a:lnTo>
                    <a:pt x="334" y="92"/>
                  </a:lnTo>
                  <a:cubicBezTo>
                    <a:pt x="364" y="83"/>
                    <a:pt x="383" y="63"/>
                    <a:pt x="373" y="33"/>
                  </a:cubicBezTo>
                  <a:cubicBezTo>
                    <a:pt x="366" y="12"/>
                    <a:pt x="348" y="0"/>
                    <a:pt x="3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7"/>
            <p:cNvSpPr/>
            <p:nvPr/>
          </p:nvSpPr>
          <p:spPr>
            <a:xfrm>
              <a:off x="1927357" y="992881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40" y="1"/>
                  </a:moveTo>
                  <a:cubicBezTo>
                    <a:pt x="226" y="1"/>
                    <a:pt x="212" y="9"/>
                    <a:pt x="206" y="21"/>
                  </a:cubicBezTo>
                  <a:lnTo>
                    <a:pt x="10" y="365"/>
                  </a:lnTo>
                  <a:cubicBezTo>
                    <a:pt x="0" y="394"/>
                    <a:pt x="0" y="423"/>
                    <a:pt x="30" y="433"/>
                  </a:cubicBezTo>
                  <a:cubicBezTo>
                    <a:pt x="30" y="443"/>
                    <a:pt x="39" y="443"/>
                    <a:pt x="50" y="443"/>
                  </a:cubicBezTo>
                  <a:cubicBezTo>
                    <a:pt x="69" y="443"/>
                    <a:pt x="79" y="433"/>
                    <a:pt x="89" y="413"/>
                  </a:cubicBezTo>
                  <a:lnTo>
                    <a:pt x="285" y="71"/>
                  </a:lnTo>
                  <a:cubicBezTo>
                    <a:pt x="304" y="51"/>
                    <a:pt x="294" y="21"/>
                    <a:pt x="265" y="12"/>
                  </a:cubicBezTo>
                  <a:cubicBezTo>
                    <a:pt x="258" y="4"/>
                    <a:pt x="249" y="1"/>
                    <a:pt x="2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7"/>
            <p:cNvSpPr/>
            <p:nvPr/>
          </p:nvSpPr>
          <p:spPr>
            <a:xfrm>
              <a:off x="1900123" y="959055"/>
              <a:ext cx="80141" cy="51172"/>
            </a:xfrm>
            <a:custGeom>
              <a:avLst/>
              <a:gdLst/>
              <a:ahLst/>
              <a:cxnLst/>
              <a:rect l="l" t="t" r="r" b="b"/>
              <a:pathLst>
                <a:path w="462" h="295" extrusionOk="0">
                  <a:moveTo>
                    <a:pt x="56" y="1"/>
                  </a:moveTo>
                  <a:cubicBezTo>
                    <a:pt x="41" y="1"/>
                    <a:pt x="27" y="11"/>
                    <a:pt x="20" y="30"/>
                  </a:cubicBezTo>
                  <a:cubicBezTo>
                    <a:pt x="0" y="50"/>
                    <a:pt x="11" y="79"/>
                    <a:pt x="30" y="89"/>
                  </a:cubicBezTo>
                  <a:lnTo>
                    <a:pt x="383" y="285"/>
                  </a:lnTo>
                  <a:cubicBezTo>
                    <a:pt x="383" y="295"/>
                    <a:pt x="392" y="295"/>
                    <a:pt x="403" y="295"/>
                  </a:cubicBezTo>
                  <a:cubicBezTo>
                    <a:pt x="422" y="295"/>
                    <a:pt x="432" y="285"/>
                    <a:pt x="442" y="266"/>
                  </a:cubicBezTo>
                  <a:cubicBezTo>
                    <a:pt x="461" y="246"/>
                    <a:pt x="451" y="216"/>
                    <a:pt x="422" y="207"/>
                  </a:cubicBezTo>
                  <a:lnTo>
                    <a:pt x="79" y="11"/>
                  </a:lnTo>
                  <a:cubicBezTo>
                    <a:pt x="72" y="4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7"/>
            <p:cNvSpPr/>
            <p:nvPr/>
          </p:nvSpPr>
          <p:spPr>
            <a:xfrm>
              <a:off x="1869594" y="1009186"/>
              <a:ext cx="52907" cy="75804"/>
            </a:xfrm>
            <a:custGeom>
              <a:avLst/>
              <a:gdLst/>
              <a:ahLst/>
              <a:cxnLst/>
              <a:rect l="l" t="t" r="r" b="b"/>
              <a:pathLst>
                <a:path w="305" h="437" extrusionOk="0">
                  <a:moveTo>
                    <a:pt x="250" y="0"/>
                  </a:moveTo>
                  <a:cubicBezTo>
                    <a:pt x="235" y="0"/>
                    <a:pt x="219" y="7"/>
                    <a:pt x="206" y="25"/>
                  </a:cubicBezTo>
                  <a:lnTo>
                    <a:pt x="10" y="369"/>
                  </a:lnTo>
                  <a:cubicBezTo>
                    <a:pt x="0" y="388"/>
                    <a:pt x="10" y="417"/>
                    <a:pt x="30" y="427"/>
                  </a:cubicBezTo>
                  <a:cubicBezTo>
                    <a:pt x="39" y="437"/>
                    <a:pt x="49" y="437"/>
                    <a:pt x="59" y="437"/>
                  </a:cubicBezTo>
                  <a:cubicBezTo>
                    <a:pt x="69" y="437"/>
                    <a:pt x="89" y="427"/>
                    <a:pt x="98" y="417"/>
                  </a:cubicBezTo>
                  <a:lnTo>
                    <a:pt x="294" y="75"/>
                  </a:lnTo>
                  <a:cubicBezTo>
                    <a:pt x="304" y="45"/>
                    <a:pt x="294" y="16"/>
                    <a:pt x="274" y="6"/>
                  </a:cubicBezTo>
                  <a:cubicBezTo>
                    <a:pt x="267" y="2"/>
                    <a:pt x="259" y="0"/>
                    <a:pt x="2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7"/>
            <p:cNvSpPr/>
            <p:nvPr/>
          </p:nvSpPr>
          <p:spPr>
            <a:xfrm>
              <a:off x="1844095" y="975361"/>
              <a:ext cx="78406" cy="50305"/>
            </a:xfrm>
            <a:custGeom>
              <a:avLst/>
              <a:gdLst/>
              <a:ahLst/>
              <a:cxnLst/>
              <a:rect l="l" t="t" r="r" b="b"/>
              <a:pathLst>
                <a:path w="452" h="290" extrusionOk="0">
                  <a:moveTo>
                    <a:pt x="61" y="1"/>
                  </a:moveTo>
                  <a:cubicBezTo>
                    <a:pt x="44" y="1"/>
                    <a:pt x="24" y="10"/>
                    <a:pt x="10" y="24"/>
                  </a:cubicBezTo>
                  <a:cubicBezTo>
                    <a:pt x="0" y="44"/>
                    <a:pt x="10" y="74"/>
                    <a:pt x="29" y="93"/>
                  </a:cubicBezTo>
                  <a:lnTo>
                    <a:pt x="373" y="279"/>
                  </a:lnTo>
                  <a:cubicBezTo>
                    <a:pt x="382" y="289"/>
                    <a:pt x="392" y="289"/>
                    <a:pt x="402" y="289"/>
                  </a:cubicBezTo>
                  <a:cubicBezTo>
                    <a:pt x="412" y="289"/>
                    <a:pt x="432" y="279"/>
                    <a:pt x="441" y="270"/>
                  </a:cubicBezTo>
                  <a:cubicBezTo>
                    <a:pt x="451" y="240"/>
                    <a:pt x="441" y="211"/>
                    <a:pt x="421" y="201"/>
                  </a:cubicBezTo>
                  <a:lnTo>
                    <a:pt x="79" y="5"/>
                  </a:lnTo>
                  <a:cubicBezTo>
                    <a:pt x="74" y="2"/>
                    <a:pt x="68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7"/>
            <p:cNvSpPr/>
            <p:nvPr/>
          </p:nvSpPr>
          <p:spPr>
            <a:xfrm>
              <a:off x="1951122" y="964085"/>
              <a:ext cx="132701" cy="217872"/>
            </a:xfrm>
            <a:custGeom>
              <a:avLst/>
              <a:gdLst/>
              <a:ahLst/>
              <a:cxnLst/>
              <a:rect l="l" t="t" r="r" b="b"/>
              <a:pathLst>
                <a:path w="765" h="1256" extrusionOk="0">
                  <a:moveTo>
                    <a:pt x="710" y="0"/>
                  </a:moveTo>
                  <a:cubicBezTo>
                    <a:pt x="695" y="0"/>
                    <a:pt x="679" y="9"/>
                    <a:pt x="667" y="21"/>
                  </a:cubicBezTo>
                  <a:lnTo>
                    <a:pt x="11" y="1187"/>
                  </a:lnTo>
                  <a:cubicBezTo>
                    <a:pt x="0" y="1217"/>
                    <a:pt x="11" y="1246"/>
                    <a:pt x="30" y="1256"/>
                  </a:cubicBezTo>
                  <a:lnTo>
                    <a:pt x="50" y="1256"/>
                  </a:lnTo>
                  <a:cubicBezTo>
                    <a:pt x="69" y="1256"/>
                    <a:pt x="89" y="1256"/>
                    <a:pt x="98" y="1236"/>
                  </a:cubicBezTo>
                  <a:lnTo>
                    <a:pt x="755" y="70"/>
                  </a:lnTo>
                  <a:cubicBezTo>
                    <a:pt x="765" y="50"/>
                    <a:pt x="755" y="21"/>
                    <a:pt x="736" y="11"/>
                  </a:cubicBezTo>
                  <a:cubicBezTo>
                    <a:pt x="728" y="3"/>
                    <a:pt x="720" y="0"/>
                    <a:pt x="7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7"/>
            <p:cNvSpPr/>
            <p:nvPr/>
          </p:nvSpPr>
          <p:spPr>
            <a:xfrm>
              <a:off x="1993620" y="977095"/>
              <a:ext cx="66437" cy="60366"/>
            </a:xfrm>
            <a:custGeom>
              <a:avLst/>
              <a:gdLst/>
              <a:ahLst/>
              <a:cxnLst/>
              <a:rect l="l" t="t" r="r" b="b"/>
              <a:pathLst>
                <a:path w="383" h="348" extrusionOk="0">
                  <a:moveTo>
                    <a:pt x="193" y="1"/>
                  </a:moveTo>
                  <a:cubicBezTo>
                    <a:pt x="172" y="1"/>
                    <a:pt x="155" y="10"/>
                    <a:pt x="147" y="24"/>
                  </a:cubicBezTo>
                  <a:lnTo>
                    <a:pt x="10" y="279"/>
                  </a:lnTo>
                  <a:cubicBezTo>
                    <a:pt x="1" y="289"/>
                    <a:pt x="1" y="308"/>
                    <a:pt x="10" y="328"/>
                  </a:cubicBezTo>
                  <a:cubicBezTo>
                    <a:pt x="20" y="338"/>
                    <a:pt x="30" y="347"/>
                    <a:pt x="49" y="347"/>
                  </a:cubicBezTo>
                  <a:lnTo>
                    <a:pt x="60" y="347"/>
                  </a:lnTo>
                  <a:lnTo>
                    <a:pt x="334" y="269"/>
                  </a:lnTo>
                  <a:cubicBezTo>
                    <a:pt x="363" y="260"/>
                    <a:pt x="383" y="240"/>
                    <a:pt x="373" y="210"/>
                  </a:cubicBezTo>
                  <a:cubicBezTo>
                    <a:pt x="366" y="189"/>
                    <a:pt x="347" y="177"/>
                    <a:pt x="331" y="177"/>
                  </a:cubicBezTo>
                  <a:cubicBezTo>
                    <a:pt x="325" y="177"/>
                    <a:pt x="319" y="179"/>
                    <a:pt x="314" y="181"/>
                  </a:cubicBezTo>
                  <a:lnTo>
                    <a:pt x="147" y="220"/>
                  </a:lnTo>
                  <a:lnTo>
                    <a:pt x="236" y="73"/>
                  </a:lnTo>
                  <a:cubicBezTo>
                    <a:pt x="245" y="53"/>
                    <a:pt x="236" y="24"/>
                    <a:pt x="216" y="5"/>
                  </a:cubicBezTo>
                  <a:cubicBezTo>
                    <a:pt x="208" y="2"/>
                    <a:pt x="200" y="1"/>
                    <a:pt x="19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7"/>
            <p:cNvSpPr/>
            <p:nvPr/>
          </p:nvSpPr>
          <p:spPr>
            <a:xfrm>
              <a:off x="2012354" y="1058970"/>
              <a:ext cx="35907" cy="82222"/>
            </a:xfrm>
            <a:custGeom>
              <a:avLst/>
              <a:gdLst/>
              <a:ahLst/>
              <a:cxnLst/>
              <a:rect l="l" t="t" r="r" b="b"/>
              <a:pathLst>
                <a:path w="207" h="474" extrusionOk="0">
                  <a:moveTo>
                    <a:pt x="51" y="0"/>
                  </a:moveTo>
                  <a:cubicBezTo>
                    <a:pt x="47" y="0"/>
                    <a:pt x="43" y="1"/>
                    <a:pt x="39" y="3"/>
                  </a:cubicBezTo>
                  <a:cubicBezTo>
                    <a:pt x="10" y="3"/>
                    <a:pt x="0" y="32"/>
                    <a:pt x="0" y="62"/>
                  </a:cubicBezTo>
                  <a:lnTo>
                    <a:pt x="108" y="444"/>
                  </a:lnTo>
                  <a:cubicBezTo>
                    <a:pt x="118" y="463"/>
                    <a:pt x="137" y="474"/>
                    <a:pt x="157" y="474"/>
                  </a:cubicBezTo>
                  <a:lnTo>
                    <a:pt x="167" y="474"/>
                  </a:lnTo>
                  <a:cubicBezTo>
                    <a:pt x="196" y="463"/>
                    <a:pt x="206" y="444"/>
                    <a:pt x="206" y="415"/>
                  </a:cubicBezTo>
                  <a:lnTo>
                    <a:pt x="98" y="32"/>
                  </a:lnTo>
                  <a:cubicBezTo>
                    <a:pt x="91" y="16"/>
                    <a:pt x="70" y="0"/>
                    <a:pt x="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7"/>
            <p:cNvSpPr/>
            <p:nvPr/>
          </p:nvSpPr>
          <p:spPr>
            <a:xfrm>
              <a:off x="1946091" y="1058970"/>
              <a:ext cx="83437" cy="34693"/>
            </a:xfrm>
            <a:custGeom>
              <a:avLst/>
              <a:gdLst/>
              <a:ahLst/>
              <a:cxnLst/>
              <a:rect l="l" t="t" r="r" b="b"/>
              <a:pathLst>
                <a:path w="481" h="200" extrusionOk="0">
                  <a:moveTo>
                    <a:pt x="433" y="0"/>
                  </a:moveTo>
                  <a:cubicBezTo>
                    <a:pt x="429" y="0"/>
                    <a:pt x="425" y="1"/>
                    <a:pt x="421" y="3"/>
                  </a:cubicBezTo>
                  <a:lnTo>
                    <a:pt x="40" y="101"/>
                  </a:lnTo>
                  <a:cubicBezTo>
                    <a:pt x="10" y="111"/>
                    <a:pt x="0" y="140"/>
                    <a:pt x="10" y="160"/>
                  </a:cubicBezTo>
                  <a:cubicBezTo>
                    <a:pt x="10" y="189"/>
                    <a:pt x="29" y="199"/>
                    <a:pt x="49" y="199"/>
                  </a:cubicBezTo>
                  <a:lnTo>
                    <a:pt x="69" y="199"/>
                  </a:lnTo>
                  <a:lnTo>
                    <a:pt x="441" y="91"/>
                  </a:lnTo>
                  <a:cubicBezTo>
                    <a:pt x="471" y="82"/>
                    <a:pt x="480" y="62"/>
                    <a:pt x="480" y="32"/>
                  </a:cubicBezTo>
                  <a:cubicBezTo>
                    <a:pt x="473" y="16"/>
                    <a:pt x="452" y="0"/>
                    <a:pt x="4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7"/>
            <p:cNvSpPr/>
            <p:nvPr/>
          </p:nvSpPr>
          <p:spPr>
            <a:xfrm>
              <a:off x="1983559" y="1109969"/>
              <a:ext cx="35734" cy="82222"/>
            </a:xfrm>
            <a:custGeom>
              <a:avLst/>
              <a:gdLst/>
              <a:ahLst/>
              <a:cxnLst/>
              <a:rect l="l" t="t" r="r" b="b"/>
              <a:pathLst>
                <a:path w="206" h="474" extrusionOk="0">
                  <a:moveTo>
                    <a:pt x="51" y="0"/>
                  </a:moveTo>
                  <a:cubicBezTo>
                    <a:pt x="47" y="0"/>
                    <a:pt x="43" y="1"/>
                    <a:pt x="39" y="3"/>
                  </a:cubicBezTo>
                  <a:cubicBezTo>
                    <a:pt x="9" y="13"/>
                    <a:pt x="0" y="32"/>
                    <a:pt x="0" y="62"/>
                  </a:cubicBezTo>
                  <a:lnTo>
                    <a:pt x="107" y="444"/>
                  </a:lnTo>
                  <a:cubicBezTo>
                    <a:pt x="118" y="463"/>
                    <a:pt x="137" y="474"/>
                    <a:pt x="157" y="474"/>
                  </a:cubicBezTo>
                  <a:lnTo>
                    <a:pt x="166" y="474"/>
                  </a:lnTo>
                  <a:cubicBezTo>
                    <a:pt x="196" y="463"/>
                    <a:pt x="205" y="444"/>
                    <a:pt x="196" y="415"/>
                  </a:cubicBezTo>
                  <a:lnTo>
                    <a:pt x="98" y="32"/>
                  </a:lnTo>
                  <a:cubicBezTo>
                    <a:pt x="90" y="16"/>
                    <a:pt x="69" y="0"/>
                    <a:pt x="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7"/>
            <p:cNvSpPr/>
            <p:nvPr/>
          </p:nvSpPr>
          <p:spPr>
            <a:xfrm>
              <a:off x="1917123" y="1109969"/>
              <a:ext cx="83610" cy="34693"/>
            </a:xfrm>
            <a:custGeom>
              <a:avLst/>
              <a:gdLst/>
              <a:ahLst/>
              <a:cxnLst/>
              <a:rect l="l" t="t" r="r" b="b"/>
              <a:pathLst>
                <a:path w="482" h="200" extrusionOk="0">
                  <a:moveTo>
                    <a:pt x="434" y="0"/>
                  </a:moveTo>
                  <a:cubicBezTo>
                    <a:pt x="430" y="0"/>
                    <a:pt x="426" y="1"/>
                    <a:pt x="422" y="3"/>
                  </a:cubicBezTo>
                  <a:lnTo>
                    <a:pt x="40" y="111"/>
                  </a:lnTo>
                  <a:cubicBezTo>
                    <a:pt x="11" y="111"/>
                    <a:pt x="0" y="140"/>
                    <a:pt x="0" y="169"/>
                  </a:cubicBezTo>
                  <a:cubicBezTo>
                    <a:pt x="11" y="189"/>
                    <a:pt x="30" y="199"/>
                    <a:pt x="50" y="199"/>
                  </a:cubicBezTo>
                  <a:lnTo>
                    <a:pt x="59" y="199"/>
                  </a:lnTo>
                  <a:lnTo>
                    <a:pt x="442" y="91"/>
                  </a:lnTo>
                  <a:cubicBezTo>
                    <a:pt x="471" y="91"/>
                    <a:pt x="481" y="62"/>
                    <a:pt x="481" y="32"/>
                  </a:cubicBezTo>
                  <a:cubicBezTo>
                    <a:pt x="473" y="16"/>
                    <a:pt x="452" y="0"/>
                    <a:pt x="4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7"/>
            <p:cNvSpPr/>
            <p:nvPr/>
          </p:nvSpPr>
          <p:spPr>
            <a:xfrm>
              <a:off x="2065087" y="963739"/>
              <a:ext cx="79967" cy="240249"/>
            </a:xfrm>
            <a:custGeom>
              <a:avLst/>
              <a:gdLst/>
              <a:ahLst/>
              <a:cxnLst/>
              <a:rect l="l" t="t" r="r" b="b"/>
              <a:pathLst>
                <a:path w="461" h="1385" extrusionOk="0">
                  <a:moveTo>
                    <a:pt x="56" y="1"/>
                  </a:moveTo>
                  <a:cubicBezTo>
                    <a:pt x="51" y="1"/>
                    <a:pt x="45" y="1"/>
                    <a:pt x="40" y="3"/>
                  </a:cubicBezTo>
                  <a:cubicBezTo>
                    <a:pt x="20" y="13"/>
                    <a:pt x="0" y="32"/>
                    <a:pt x="10" y="62"/>
                  </a:cubicBezTo>
                  <a:lnTo>
                    <a:pt x="363" y="1356"/>
                  </a:lnTo>
                  <a:cubicBezTo>
                    <a:pt x="373" y="1375"/>
                    <a:pt x="392" y="1385"/>
                    <a:pt x="412" y="1385"/>
                  </a:cubicBezTo>
                  <a:lnTo>
                    <a:pt x="421" y="1385"/>
                  </a:lnTo>
                  <a:cubicBezTo>
                    <a:pt x="451" y="1375"/>
                    <a:pt x="461" y="1356"/>
                    <a:pt x="461" y="1326"/>
                  </a:cubicBezTo>
                  <a:lnTo>
                    <a:pt x="98" y="32"/>
                  </a:lnTo>
                  <a:cubicBezTo>
                    <a:pt x="98" y="17"/>
                    <a:pt x="79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7"/>
            <p:cNvSpPr/>
            <p:nvPr/>
          </p:nvSpPr>
          <p:spPr>
            <a:xfrm>
              <a:off x="2041323" y="1007798"/>
              <a:ext cx="56203" cy="63662"/>
            </a:xfrm>
            <a:custGeom>
              <a:avLst/>
              <a:gdLst/>
              <a:ahLst/>
              <a:cxnLst/>
              <a:rect l="l" t="t" r="r" b="b"/>
              <a:pathLst>
                <a:path w="324" h="367" extrusionOk="0">
                  <a:moveTo>
                    <a:pt x="56" y="0"/>
                  </a:moveTo>
                  <a:cubicBezTo>
                    <a:pt x="50" y="0"/>
                    <a:pt x="44" y="2"/>
                    <a:pt x="39" y="4"/>
                  </a:cubicBezTo>
                  <a:cubicBezTo>
                    <a:pt x="10" y="4"/>
                    <a:pt x="0" y="33"/>
                    <a:pt x="0" y="63"/>
                  </a:cubicBezTo>
                  <a:lnTo>
                    <a:pt x="79" y="337"/>
                  </a:lnTo>
                  <a:cubicBezTo>
                    <a:pt x="88" y="357"/>
                    <a:pt x="98" y="366"/>
                    <a:pt x="118" y="366"/>
                  </a:cubicBezTo>
                  <a:lnTo>
                    <a:pt x="127" y="366"/>
                  </a:lnTo>
                  <a:cubicBezTo>
                    <a:pt x="147" y="366"/>
                    <a:pt x="157" y="357"/>
                    <a:pt x="166" y="347"/>
                  </a:cubicBezTo>
                  <a:lnTo>
                    <a:pt x="314" y="92"/>
                  </a:lnTo>
                  <a:cubicBezTo>
                    <a:pt x="323" y="72"/>
                    <a:pt x="314" y="43"/>
                    <a:pt x="294" y="33"/>
                  </a:cubicBezTo>
                  <a:cubicBezTo>
                    <a:pt x="284" y="26"/>
                    <a:pt x="273" y="23"/>
                    <a:pt x="264" y="23"/>
                  </a:cubicBezTo>
                  <a:cubicBezTo>
                    <a:pt x="246" y="23"/>
                    <a:pt x="232" y="34"/>
                    <a:pt x="225" y="53"/>
                  </a:cubicBezTo>
                  <a:lnTo>
                    <a:pt x="147" y="200"/>
                  </a:lnTo>
                  <a:lnTo>
                    <a:pt x="98" y="33"/>
                  </a:lnTo>
                  <a:cubicBezTo>
                    <a:pt x="91" y="12"/>
                    <a:pt x="72" y="0"/>
                    <a:pt x="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7"/>
            <p:cNvSpPr/>
            <p:nvPr/>
          </p:nvSpPr>
          <p:spPr>
            <a:xfrm>
              <a:off x="2093882" y="1068858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1" y="1"/>
                  </a:moveTo>
                  <a:cubicBezTo>
                    <a:pt x="44" y="1"/>
                    <a:pt x="25" y="10"/>
                    <a:pt x="11" y="25"/>
                  </a:cubicBezTo>
                  <a:cubicBezTo>
                    <a:pt x="1" y="44"/>
                    <a:pt x="11" y="73"/>
                    <a:pt x="30" y="93"/>
                  </a:cubicBezTo>
                  <a:lnTo>
                    <a:pt x="373" y="279"/>
                  </a:lnTo>
                  <a:cubicBezTo>
                    <a:pt x="383" y="289"/>
                    <a:pt x="393" y="289"/>
                    <a:pt x="403" y="289"/>
                  </a:cubicBezTo>
                  <a:cubicBezTo>
                    <a:pt x="412" y="289"/>
                    <a:pt x="432" y="279"/>
                    <a:pt x="442" y="269"/>
                  </a:cubicBezTo>
                  <a:cubicBezTo>
                    <a:pt x="451" y="240"/>
                    <a:pt x="442" y="210"/>
                    <a:pt x="422" y="201"/>
                  </a:cubicBezTo>
                  <a:lnTo>
                    <a:pt x="79" y="5"/>
                  </a:lnTo>
                  <a:cubicBezTo>
                    <a:pt x="74" y="2"/>
                    <a:pt x="68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7"/>
            <p:cNvSpPr/>
            <p:nvPr/>
          </p:nvSpPr>
          <p:spPr>
            <a:xfrm>
              <a:off x="2059883" y="1068858"/>
              <a:ext cx="52907" cy="75804"/>
            </a:xfrm>
            <a:custGeom>
              <a:avLst/>
              <a:gdLst/>
              <a:ahLst/>
              <a:cxnLst/>
              <a:rect l="l" t="t" r="r" b="b"/>
              <a:pathLst>
                <a:path w="305" h="437" extrusionOk="0">
                  <a:moveTo>
                    <a:pt x="257" y="1"/>
                  </a:moveTo>
                  <a:cubicBezTo>
                    <a:pt x="240" y="1"/>
                    <a:pt x="221" y="10"/>
                    <a:pt x="207" y="25"/>
                  </a:cubicBezTo>
                  <a:lnTo>
                    <a:pt x="20" y="367"/>
                  </a:lnTo>
                  <a:cubicBezTo>
                    <a:pt x="1" y="387"/>
                    <a:pt x="11" y="417"/>
                    <a:pt x="30" y="436"/>
                  </a:cubicBezTo>
                  <a:lnTo>
                    <a:pt x="59" y="436"/>
                  </a:lnTo>
                  <a:cubicBezTo>
                    <a:pt x="70" y="436"/>
                    <a:pt x="89" y="426"/>
                    <a:pt x="99" y="417"/>
                  </a:cubicBezTo>
                  <a:lnTo>
                    <a:pt x="295" y="73"/>
                  </a:lnTo>
                  <a:cubicBezTo>
                    <a:pt x="305" y="44"/>
                    <a:pt x="295" y="14"/>
                    <a:pt x="275" y="5"/>
                  </a:cubicBezTo>
                  <a:cubicBezTo>
                    <a:pt x="270" y="2"/>
                    <a:pt x="264" y="1"/>
                    <a:pt x="2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7"/>
            <p:cNvSpPr/>
            <p:nvPr/>
          </p:nvSpPr>
          <p:spPr>
            <a:xfrm>
              <a:off x="2109320" y="1125580"/>
              <a:ext cx="79967" cy="51172"/>
            </a:xfrm>
            <a:custGeom>
              <a:avLst/>
              <a:gdLst/>
              <a:ahLst/>
              <a:cxnLst/>
              <a:rect l="l" t="t" r="r" b="b"/>
              <a:pathLst>
                <a:path w="461" h="295" extrusionOk="0">
                  <a:moveTo>
                    <a:pt x="53" y="0"/>
                  </a:moveTo>
                  <a:cubicBezTo>
                    <a:pt x="39" y="0"/>
                    <a:pt x="26" y="9"/>
                    <a:pt x="20" y="21"/>
                  </a:cubicBezTo>
                  <a:cubicBezTo>
                    <a:pt x="0" y="50"/>
                    <a:pt x="10" y="79"/>
                    <a:pt x="29" y="90"/>
                  </a:cubicBezTo>
                  <a:lnTo>
                    <a:pt x="382" y="286"/>
                  </a:lnTo>
                  <a:cubicBezTo>
                    <a:pt x="382" y="286"/>
                    <a:pt x="392" y="295"/>
                    <a:pt x="402" y="295"/>
                  </a:cubicBezTo>
                  <a:cubicBezTo>
                    <a:pt x="421" y="295"/>
                    <a:pt x="431" y="286"/>
                    <a:pt x="441" y="266"/>
                  </a:cubicBezTo>
                  <a:cubicBezTo>
                    <a:pt x="460" y="246"/>
                    <a:pt x="451" y="217"/>
                    <a:pt x="421" y="197"/>
                  </a:cubicBezTo>
                  <a:lnTo>
                    <a:pt x="79" y="11"/>
                  </a:lnTo>
                  <a:cubicBezTo>
                    <a:pt x="71" y="4"/>
                    <a:pt x="62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7"/>
            <p:cNvSpPr/>
            <p:nvPr/>
          </p:nvSpPr>
          <p:spPr>
            <a:xfrm>
              <a:off x="2075321" y="1125580"/>
              <a:ext cx="52733" cy="76845"/>
            </a:xfrm>
            <a:custGeom>
              <a:avLst/>
              <a:gdLst/>
              <a:ahLst/>
              <a:cxnLst/>
              <a:rect l="l" t="t" r="r" b="b"/>
              <a:pathLst>
                <a:path w="304" h="443" extrusionOk="0">
                  <a:moveTo>
                    <a:pt x="249" y="0"/>
                  </a:moveTo>
                  <a:cubicBezTo>
                    <a:pt x="235" y="0"/>
                    <a:pt x="222" y="9"/>
                    <a:pt x="216" y="21"/>
                  </a:cubicBezTo>
                  <a:lnTo>
                    <a:pt x="20" y="364"/>
                  </a:lnTo>
                  <a:cubicBezTo>
                    <a:pt x="0" y="393"/>
                    <a:pt x="10" y="423"/>
                    <a:pt x="39" y="432"/>
                  </a:cubicBezTo>
                  <a:cubicBezTo>
                    <a:pt x="39" y="442"/>
                    <a:pt x="49" y="442"/>
                    <a:pt x="59" y="442"/>
                  </a:cubicBezTo>
                  <a:cubicBezTo>
                    <a:pt x="79" y="442"/>
                    <a:pt x="88" y="432"/>
                    <a:pt x="98" y="413"/>
                  </a:cubicBezTo>
                  <a:lnTo>
                    <a:pt x="294" y="70"/>
                  </a:lnTo>
                  <a:cubicBezTo>
                    <a:pt x="304" y="50"/>
                    <a:pt x="304" y="21"/>
                    <a:pt x="275" y="11"/>
                  </a:cubicBezTo>
                  <a:cubicBezTo>
                    <a:pt x="267" y="4"/>
                    <a:pt x="258" y="0"/>
                    <a:pt x="2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7"/>
            <p:cNvSpPr/>
            <p:nvPr/>
          </p:nvSpPr>
          <p:spPr>
            <a:xfrm>
              <a:off x="2065087" y="964085"/>
              <a:ext cx="221168" cy="131140"/>
            </a:xfrm>
            <a:custGeom>
              <a:avLst/>
              <a:gdLst/>
              <a:ahLst/>
              <a:cxnLst/>
              <a:rect l="l" t="t" r="r" b="b"/>
              <a:pathLst>
                <a:path w="1275" h="756" extrusionOk="0">
                  <a:moveTo>
                    <a:pt x="53" y="0"/>
                  </a:moveTo>
                  <a:cubicBezTo>
                    <a:pt x="38" y="0"/>
                    <a:pt x="22" y="9"/>
                    <a:pt x="10" y="21"/>
                  </a:cubicBezTo>
                  <a:cubicBezTo>
                    <a:pt x="0" y="50"/>
                    <a:pt x="10" y="80"/>
                    <a:pt x="29" y="89"/>
                  </a:cubicBezTo>
                  <a:lnTo>
                    <a:pt x="1196" y="746"/>
                  </a:lnTo>
                  <a:cubicBezTo>
                    <a:pt x="1205" y="756"/>
                    <a:pt x="1215" y="756"/>
                    <a:pt x="1215" y="756"/>
                  </a:cubicBezTo>
                  <a:cubicBezTo>
                    <a:pt x="1235" y="756"/>
                    <a:pt x="1255" y="746"/>
                    <a:pt x="1264" y="727"/>
                  </a:cubicBezTo>
                  <a:cubicBezTo>
                    <a:pt x="1274" y="707"/>
                    <a:pt x="1264" y="677"/>
                    <a:pt x="1244" y="668"/>
                  </a:cubicBezTo>
                  <a:lnTo>
                    <a:pt x="79" y="11"/>
                  </a:lnTo>
                  <a:cubicBezTo>
                    <a:pt x="71" y="3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7"/>
            <p:cNvSpPr/>
            <p:nvPr/>
          </p:nvSpPr>
          <p:spPr>
            <a:xfrm>
              <a:off x="2078617" y="988024"/>
              <a:ext cx="61407" cy="64702"/>
            </a:xfrm>
            <a:custGeom>
              <a:avLst/>
              <a:gdLst/>
              <a:ahLst/>
              <a:cxnLst/>
              <a:rect l="l" t="t" r="r" b="b"/>
              <a:pathLst>
                <a:path w="354" h="373" extrusionOk="0">
                  <a:moveTo>
                    <a:pt x="216" y="1"/>
                  </a:moveTo>
                  <a:cubicBezTo>
                    <a:pt x="187" y="10"/>
                    <a:pt x="177" y="40"/>
                    <a:pt x="177" y="59"/>
                  </a:cubicBezTo>
                  <a:lnTo>
                    <a:pt x="226" y="226"/>
                  </a:lnTo>
                  <a:lnTo>
                    <a:pt x="79" y="147"/>
                  </a:lnTo>
                  <a:cubicBezTo>
                    <a:pt x="69" y="140"/>
                    <a:pt x="58" y="137"/>
                    <a:pt x="49" y="137"/>
                  </a:cubicBezTo>
                  <a:cubicBezTo>
                    <a:pt x="31" y="137"/>
                    <a:pt x="17" y="148"/>
                    <a:pt x="10" y="167"/>
                  </a:cubicBezTo>
                  <a:cubicBezTo>
                    <a:pt x="1" y="186"/>
                    <a:pt x="10" y="216"/>
                    <a:pt x="30" y="226"/>
                  </a:cubicBezTo>
                  <a:lnTo>
                    <a:pt x="275" y="373"/>
                  </a:lnTo>
                  <a:lnTo>
                    <a:pt x="304" y="373"/>
                  </a:lnTo>
                  <a:cubicBezTo>
                    <a:pt x="314" y="373"/>
                    <a:pt x="324" y="373"/>
                    <a:pt x="334" y="363"/>
                  </a:cubicBezTo>
                  <a:cubicBezTo>
                    <a:pt x="343" y="353"/>
                    <a:pt x="354" y="334"/>
                    <a:pt x="354" y="314"/>
                  </a:cubicBezTo>
                  <a:lnTo>
                    <a:pt x="275" y="40"/>
                  </a:lnTo>
                  <a:cubicBezTo>
                    <a:pt x="265" y="10"/>
                    <a:pt x="236" y="1"/>
                    <a:pt x="2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7"/>
            <p:cNvSpPr/>
            <p:nvPr/>
          </p:nvSpPr>
          <p:spPr>
            <a:xfrm>
              <a:off x="2160318" y="999472"/>
              <a:ext cx="83263" cy="34520"/>
            </a:xfrm>
            <a:custGeom>
              <a:avLst/>
              <a:gdLst/>
              <a:ahLst/>
              <a:cxnLst/>
              <a:rect l="l" t="t" r="r" b="b"/>
              <a:pathLst>
                <a:path w="480" h="199" extrusionOk="0">
                  <a:moveTo>
                    <a:pt x="432" y="0"/>
                  </a:moveTo>
                  <a:cubicBezTo>
                    <a:pt x="428" y="0"/>
                    <a:pt x="425" y="1"/>
                    <a:pt x="421" y="3"/>
                  </a:cubicBezTo>
                  <a:lnTo>
                    <a:pt x="39" y="111"/>
                  </a:lnTo>
                  <a:cubicBezTo>
                    <a:pt x="10" y="111"/>
                    <a:pt x="0" y="140"/>
                    <a:pt x="10" y="170"/>
                  </a:cubicBezTo>
                  <a:cubicBezTo>
                    <a:pt x="10" y="189"/>
                    <a:pt x="29" y="199"/>
                    <a:pt x="49" y="199"/>
                  </a:cubicBezTo>
                  <a:lnTo>
                    <a:pt x="68" y="199"/>
                  </a:lnTo>
                  <a:lnTo>
                    <a:pt x="441" y="91"/>
                  </a:lnTo>
                  <a:cubicBezTo>
                    <a:pt x="470" y="91"/>
                    <a:pt x="480" y="62"/>
                    <a:pt x="480" y="33"/>
                  </a:cubicBezTo>
                  <a:cubicBezTo>
                    <a:pt x="472" y="16"/>
                    <a:pt x="451" y="0"/>
                    <a:pt x="4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7"/>
            <p:cNvSpPr/>
            <p:nvPr/>
          </p:nvSpPr>
          <p:spPr>
            <a:xfrm>
              <a:off x="2160318" y="1018033"/>
              <a:ext cx="35734" cy="82396"/>
            </a:xfrm>
            <a:custGeom>
              <a:avLst/>
              <a:gdLst/>
              <a:ahLst/>
              <a:cxnLst/>
              <a:rect l="l" t="t" r="r" b="b"/>
              <a:pathLst>
                <a:path w="206" h="475" extrusionOk="0">
                  <a:moveTo>
                    <a:pt x="56" y="0"/>
                  </a:moveTo>
                  <a:cubicBezTo>
                    <a:pt x="50" y="0"/>
                    <a:pt x="44" y="1"/>
                    <a:pt x="39" y="4"/>
                  </a:cubicBezTo>
                  <a:cubicBezTo>
                    <a:pt x="10" y="4"/>
                    <a:pt x="0" y="33"/>
                    <a:pt x="10" y="63"/>
                  </a:cubicBezTo>
                  <a:lnTo>
                    <a:pt x="108" y="435"/>
                  </a:lnTo>
                  <a:cubicBezTo>
                    <a:pt x="118" y="464"/>
                    <a:pt x="137" y="474"/>
                    <a:pt x="157" y="474"/>
                  </a:cubicBezTo>
                  <a:lnTo>
                    <a:pt x="166" y="474"/>
                  </a:lnTo>
                  <a:cubicBezTo>
                    <a:pt x="196" y="464"/>
                    <a:pt x="206" y="435"/>
                    <a:pt x="206" y="416"/>
                  </a:cubicBezTo>
                  <a:lnTo>
                    <a:pt x="98" y="33"/>
                  </a:lnTo>
                  <a:cubicBezTo>
                    <a:pt x="91" y="11"/>
                    <a:pt x="72" y="0"/>
                    <a:pt x="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7"/>
            <p:cNvSpPr/>
            <p:nvPr/>
          </p:nvSpPr>
          <p:spPr>
            <a:xfrm>
              <a:off x="2211317" y="1028441"/>
              <a:ext cx="85171" cy="34520"/>
            </a:xfrm>
            <a:custGeom>
              <a:avLst/>
              <a:gdLst/>
              <a:ahLst/>
              <a:cxnLst/>
              <a:rect l="l" t="t" r="r" b="b"/>
              <a:pathLst>
                <a:path w="491" h="199" extrusionOk="0">
                  <a:moveTo>
                    <a:pt x="433" y="0"/>
                  </a:moveTo>
                  <a:cubicBezTo>
                    <a:pt x="429" y="0"/>
                    <a:pt x="425" y="1"/>
                    <a:pt x="421" y="3"/>
                  </a:cubicBezTo>
                  <a:lnTo>
                    <a:pt x="39" y="110"/>
                  </a:lnTo>
                  <a:cubicBezTo>
                    <a:pt x="10" y="110"/>
                    <a:pt x="0" y="140"/>
                    <a:pt x="10" y="169"/>
                  </a:cubicBezTo>
                  <a:cubicBezTo>
                    <a:pt x="10" y="189"/>
                    <a:pt x="29" y="199"/>
                    <a:pt x="49" y="199"/>
                  </a:cubicBezTo>
                  <a:lnTo>
                    <a:pt x="68" y="199"/>
                  </a:lnTo>
                  <a:lnTo>
                    <a:pt x="441" y="91"/>
                  </a:lnTo>
                  <a:cubicBezTo>
                    <a:pt x="470" y="91"/>
                    <a:pt x="490" y="62"/>
                    <a:pt x="480" y="32"/>
                  </a:cubicBezTo>
                  <a:cubicBezTo>
                    <a:pt x="472" y="16"/>
                    <a:pt x="451" y="0"/>
                    <a:pt x="4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7"/>
            <p:cNvSpPr/>
            <p:nvPr/>
          </p:nvSpPr>
          <p:spPr>
            <a:xfrm>
              <a:off x="2211317" y="1046828"/>
              <a:ext cx="37468" cy="82396"/>
            </a:xfrm>
            <a:custGeom>
              <a:avLst/>
              <a:gdLst/>
              <a:ahLst/>
              <a:cxnLst/>
              <a:rect l="l" t="t" r="r" b="b"/>
              <a:pathLst>
                <a:path w="216" h="475" extrusionOk="0">
                  <a:moveTo>
                    <a:pt x="59" y="1"/>
                  </a:moveTo>
                  <a:cubicBezTo>
                    <a:pt x="53" y="1"/>
                    <a:pt x="46" y="2"/>
                    <a:pt x="39" y="4"/>
                  </a:cubicBezTo>
                  <a:cubicBezTo>
                    <a:pt x="10" y="4"/>
                    <a:pt x="0" y="34"/>
                    <a:pt x="10" y="63"/>
                  </a:cubicBezTo>
                  <a:lnTo>
                    <a:pt x="108" y="435"/>
                  </a:lnTo>
                  <a:cubicBezTo>
                    <a:pt x="118" y="465"/>
                    <a:pt x="137" y="475"/>
                    <a:pt x="157" y="475"/>
                  </a:cubicBezTo>
                  <a:lnTo>
                    <a:pt x="166" y="475"/>
                  </a:lnTo>
                  <a:cubicBezTo>
                    <a:pt x="196" y="465"/>
                    <a:pt x="216" y="435"/>
                    <a:pt x="206" y="416"/>
                  </a:cubicBezTo>
                  <a:lnTo>
                    <a:pt x="98" y="34"/>
                  </a:lnTo>
                  <a:cubicBezTo>
                    <a:pt x="90" y="12"/>
                    <a:pt x="77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7"/>
            <p:cNvSpPr/>
            <p:nvPr/>
          </p:nvSpPr>
          <p:spPr>
            <a:xfrm>
              <a:off x="2065087" y="902332"/>
              <a:ext cx="243198" cy="79100"/>
            </a:xfrm>
            <a:custGeom>
              <a:avLst/>
              <a:gdLst/>
              <a:ahLst/>
              <a:cxnLst/>
              <a:rect l="l" t="t" r="r" b="b"/>
              <a:pathLst>
                <a:path w="1402" h="456" extrusionOk="0">
                  <a:moveTo>
                    <a:pt x="1349" y="1"/>
                  </a:moveTo>
                  <a:cubicBezTo>
                    <a:pt x="1344" y="1"/>
                    <a:pt x="1338" y="2"/>
                    <a:pt x="1333" y="5"/>
                  </a:cubicBezTo>
                  <a:lnTo>
                    <a:pt x="40" y="357"/>
                  </a:lnTo>
                  <a:cubicBezTo>
                    <a:pt x="20" y="367"/>
                    <a:pt x="0" y="386"/>
                    <a:pt x="10" y="416"/>
                  </a:cubicBezTo>
                  <a:cubicBezTo>
                    <a:pt x="10" y="436"/>
                    <a:pt x="29" y="455"/>
                    <a:pt x="59" y="455"/>
                  </a:cubicBezTo>
                  <a:lnTo>
                    <a:pt x="69" y="445"/>
                  </a:lnTo>
                  <a:lnTo>
                    <a:pt x="1353" y="92"/>
                  </a:lnTo>
                  <a:cubicBezTo>
                    <a:pt x="1382" y="83"/>
                    <a:pt x="1401" y="63"/>
                    <a:pt x="1392" y="34"/>
                  </a:cubicBezTo>
                  <a:cubicBezTo>
                    <a:pt x="1384" y="12"/>
                    <a:pt x="1366" y="1"/>
                    <a:pt x="13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7"/>
            <p:cNvSpPr/>
            <p:nvPr/>
          </p:nvSpPr>
          <p:spPr>
            <a:xfrm>
              <a:off x="2109320" y="950555"/>
              <a:ext cx="64702" cy="54641"/>
            </a:xfrm>
            <a:custGeom>
              <a:avLst/>
              <a:gdLst/>
              <a:ahLst/>
              <a:cxnLst/>
              <a:rect l="l" t="t" r="r" b="b"/>
              <a:pathLst>
                <a:path w="373" h="315" extrusionOk="0">
                  <a:moveTo>
                    <a:pt x="75" y="0"/>
                  </a:moveTo>
                  <a:cubicBezTo>
                    <a:pt x="60" y="0"/>
                    <a:pt x="45" y="11"/>
                    <a:pt x="39" y="30"/>
                  </a:cubicBezTo>
                  <a:cubicBezTo>
                    <a:pt x="20" y="50"/>
                    <a:pt x="29" y="79"/>
                    <a:pt x="49" y="89"/>
                  </a:cubicBezTo>
                  <a:lnTo>
                    <a:pt x="206" y="177"/>
                  </a:lnTo>
                  <a:lnTo>
                    <a:pt x="39" y="217"/>
                  </a:lnTo>
                  <a:cubicBezTo>
                    <a:pt x="10" y="226"/>
                    <a:pt x="0" y="256"/>
                    <a:pt x="0" y="275"/>
                  </a:cubicBezTo>
                  <a:cubicBezTo>
                    <a:pt x="10" y="304"/>
                    <a:pt x="29" y="315"/>
                    <a:pt x="49" y="315"/>
                  </a:cubicBezTo>
                  <a:lnTo>
                    <a:pt x="59" y="315"/>
                  </a:lnTo>
                  <a:lnTo>
                    <a:pt x="333" y="236"/>
                  </a:lnTo>
                  <a:cubicBezTo>
                    <a:pt x="353" y="236"/>
                    <a:pt x="373" y="217"/>
                    <a:pt x="373" y="197"/>
                  </a:cubicBezTo>
                  <a:cubicBezTo>
                    <a:pt x="373" y="177"/>
                    <a:pt x="362" y="158"/>
                    <a:pt x="353" y="148"/>
                  </a:cubicBezTo>
                  <a:lnTo>
                    <a:pt x="98" y="10"/>
                  </a:lnTo>
                  <a:cubicBezTo>
                    <a:pt x="91" y="4"/>
                    <a:pt x="83" y="0"/>
                    <a:pt x="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7"/>
            <p:cNvSpPr/>
            <p:nvPr/>
          </p:nvSpPr>
          <p:spPr>
            <a:xfrm>
              <a:off x="2170379" y="875098"/>
              <a:ext cx="52907" cy="77365"/>
            </a:xfrm>
            <a:custGeom>
              <a:avLst/>
              <a:gdLst/>
              <a:ahLst/>
              <a:cxnLst/>
              <a:rect l="l" t="t" r="r" b="b"/>
              <a:pathLst>
                <a:path w="305" h="446" extrusionOk="0">
                  <a:moveTo>
                    <a:pt x="248" y="1"/>
                  </a:moveTo>
                  <a:cubicBezTo>
                    <a:pt x="231" y="1"/>
                    <a:pt x="214" y="10"/>
                    <a:pt x="206" y="24"/>
                  </a:cubicBezTo>
                  <a:lnTo>
                    <a:pt x="10" y="367"/>
                  </a:lnTo>
                  <a:cubicBezTo>
                    <a:pt x="1" y="397"/>
                    <a:pt x="1" y="426"/>
                    <a:pt x="30" y="436"/>
                  </a:cubicBezTo>
                  <a:cubicBezTo>
                    <a:pt x="40" y="436"/>
                    <a:pt x="40" y="445"/>
                    <a:pt x="50" y="445"/>
                  </a:cubicBezTo>
                  <a:cubicBezTo>
                    <a:pt x="69" y="445"/>
                    <a:pt x="89" y="436"/>
                    <a:pt x="89" y="416"/>
                  </a:cubicBezTo>
                  <a:lnTo>
                    <a:pt x="285" y="73"/>
                  </a:lnTo>
                  <a:cubicBezTo>
                    <a:pt x="304" y="53"/>
                    <a:pt x="295" y="24"/>
                    <a:pt x="265" y="5"/>
                  </a:cubicBezTo>
                  <a:cubicBezTo>
                    <a:pt x="260" y="2"/>
                    <a:pt x="254" y="1"/>
                    <a:pt x="2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7"/>
            <p:cNvSpPr/>
            <p:nvPr/>
          </p:nvSpPr>
          <p:spPr>
            <a:xfrm>
              <a:off x="2170379" y="934597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56" y="1"/>
                  </a:moveTo>
                  <a:cubicBezTo>
                    <a:pt x="35" y="1"/>
                    <a:pt x="18" y="10"/>
                    <a:pt x="10" y="24"/>
                  </a:cubicBezTo>
                  <a:cubicBezTo>
                    <a:pt x="1" y="54"/>
                    <a:pt x="1" y="83"/>
                    <a:pt x="30" y="93"/>
                  </a:cubicBezTo>
                  <a:lnTo>
                    <a:pt x="373" y="289"/>
                  </a:lnTo>
                  <a:lnTo>
                    <a:pt x="393" y="289"/>
                  </a:lnTo>
                  <a:cubicBezTo>
                    <a:pt x="412" y="289"/>
                    <a:pt x="432" y="289"/>
                    <a:pt x="432" y="269"/>
                  </a:cubicBezTo>
                  <a:cubicBezTo>
                    <a:pt x="452" y="250"/>
                    <a:pt x="442" y="220"/>
                    <a:pt x="422" y="200"/>
                  </a:cubicBezTo>
                  <a:lnTo>
                    <a:pt x="79" y="4"/>
                  </a:lnTo>
                  <a:cubicBezTo>
                    <a:pt x="71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7"/>
            <p:cNvSpPr/>
            <p:nvPr/>
          </p:nvSpPr>
          <p:spPr>
            <a:xfrm>
              <a:off x="2226408" y="859834"/>
              <a:ext cx="53080" cy="75631"/>
            </a:xfrm>
            <a:custGeom>
              <a:avLst/>
              <a:gdLst/>
              <a:ahLst/>
              <a:cxnLst/>
              <a:rect l="l" t="t" r="r" b="b"/>
              <a:pathLst>
                <a:path w="306" h="436" extrusionOk="0">
                  <a:moveTo>
                    <a:pt x="258" y="1"/>
                  </a:moveTo>
                  <a:cubicBezTo>
                    <a:pt x="241" y="1"/>
                    <a:pt x="221" y="9"/>
                    <a:pt x="207" y="24"/>
                  </a:cubicBezTo>
                  <a:lnTo>
                    <a:pt x="11" y="367"/>
                  </a:lnTo>
                  <a:cubicBezTo>
                    <a:pt x="1" y="387"/>
                    <a:pt x="11" y="416"/>
                    <a:pt x="31" y="435"/>
                  </a:cubicBezTo>
                  <a:lnTo>
                    <a:pt x="60" y="435"/>
                  </a:lnTo>
                  <a:cubicBezTo>
                    <a:pt x="70" y="435"/>
                    <a:pt x="89" y="426"/>
                    <a:pt x="99" y="416"/>
                  </a:cubicBezTo>
                  <a:lnTo>
                    <a:pt x="295" y="73"/>
                  </a:lnTo>
                  <a:cubicBezTo>
                    <a:pt x="305" y="43"/>
                    <a:pt x="295" y="14"/>
                    <a:pt x="275" y="4"/>
                  </a:cubicBezTo>
                  <a:cubicBezTo>
                    <a:pt x="270" y="2"/>
                    <a:pt x="264" y="1"/>
                    <a:pt x="2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7"/>
            <p:cNvSpPr/>
            <p:nvPr/>
          </p:nvSpPr>
          <p:spPr>
            <a:xfrm>
              <a:off x="2226408" y="919332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2" y="1"/>
                  </a:moveTo>
                  <a:cubicBezTo>
                    <a:pt x="45" y="1"/>
                    <a:pt x="25" y="10"/>
                    <a:pt x="11" y="24"/>
                  </a:cubicBezTo>
                  <a:cubicBezTo>
                    <a:pt x="1" y="44"/>
                    <a:pt x="11" y="73"/>
                    <a:pt x="31" y="92"/>
                  </a:cubicBezTo>
                  <a:lnTo>
                    <a:pt x="373" y="288"/>
                  </a:lnTo>
                  <a:lnTo>
                    <a:pt x="403" y="288"/>
                  </a:lnTo>
                  <a:cubicBezTo>
                    <a:pt x="412" y="288"/>
                    <a:pt x="432" y="279"/>
                    <a:pt x="442" y="269"/>
                  </a:cubicBezTo>
                  <a:cubicBezTo>
                    <a:pt x="452" y="240"/>
                    <a:pt x="442" y="210"/>
                    <a:pt x="423" y="201"/>
                  </a:cubicBezTo>
                  <a:lnTo>
                    <a:pt x="79" y="5"/>
                  </a:lnTo>
                  <a:cubicBezTo>
                    <a:pt x="74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7"/>
            <p:cNvSpPr/>
            <p:nvPr/>
          </p:nvSpPr>
          <p:spPr>
            <a:xfrm>
              <a:off x="2065087" y="761827"/>
              <a:ext cx="132701" cy="219607"/>
            </a:xfrm>
            <a:custGeom>
              <a:avLst/>
              <a:gdLst/>
              <a:ahLst/>
              <a:cxnLst/>
              <a:rect l="l" t="t" r="r" b="b"/>
              <a:pathLst>
                <a:path w="765" h="1266" extrusionOk="0">
                  <a:moveTo>
                    <a:pt x="712" y="1"/>
                  </a:moveTo>
                  <a:cubicBezTo>
                    <a:pt x="697" y="1"/>
                    <a:pt x="683" y="12"/>
                    <a:pt x="676" y="31"/>
                  </a:cubicBezTo>
                  <a:lnTo>
                    <a:pt x="10" y="1187"/>
                  </a:lnTo>
                  <a:cubicBezTo>
                    <a:pt x="0" y="1216"/>
                    <a:pt x="10" y="1246"/>
                    <a:pt x="29" y="1255"/>
                  </a:cubicBezTo>
                  <a:cubicBezTo>
                    <a:pt x="40" y="1255"/>
                    <a:pt x="49" y="1265"/>
                    <a:pt x="59" y="1265"/>
                  </a:cubicBezTo>
                  <a:cubicBezTo>
                    <a:pt x="69" y="1265"/>
                    <a:pt x="88" y="1255"/>
                    <a:pt x="98" y="1236"/>
                  </a:cubicBezTo>
                  <a:lnTo>
                    <a:pt x="755" y="70"/>
                  </a:lnTo>
                  <a:cubicBezTo>
                    <a:pt x="765" y="50"/>
                    <a:pt x="765" y="21"/>
                    <a:pt x="735" y="11"/>
                  </a:cubicBezTo>
                  <a:cubicBezTo>
                    <a:pt x="728" y="4"/>
                    <a:pt x="720" y="1"/>
                    <a:pt x="71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7"/>
            <p:cNvSpPr/>
            <p:nvPr/>
          </p:nvSpPr>
          <p:spPr>
            <a:xfrm>
              <a:off x="2051383" y="872497"/>
              <a:ext cx="56203" cy="64702"/>
            </a:xfrm>
            <a:custGeom>
              <a:avLst/>
              <a:gdLst/>
              <a:ahLst/>
              <a:cxnLst/>
              <a:rect l="l" t="t" r="r" b="b"/>
              <a:pathLst>
                <a:path w="324" h="373" extrusionOk="0">
                  <a:moveTo>
                    <a:pt x="206" y="0"/>
                  </a:moveTo>
                  <a:cubicBezTo>
                    <a:pt x="187" y="0"/>
                    <a:pt x="167" y="10"/>
                    <a:pt x="158" y="29"/>
                  </a:cubicBezTo>
                  <a:lnTo>
                    <a:pt x="21" y="275"/>
                  </a:lnTo>
                  <a:cubicBezTo>
                    <a:pt x="1" y="304"/>
                    <a:pt x="10" y="323"/>
                    <a:pt x="30" y="343"/>
                  </a:cubicBezTo>
                  <a:cubicBezTo>
                    <a:pt x="38" y="346"/>
                    <a:pt x="46" y="347"/>
                    <a:pt x="54" y="347"/>
                  </a:cubicBezTo>
                  <a:cubicBezTo>
                    <a:pt x="74" y="347"/>
                    <a:pt x="92" y="338"/>
                    <a:pt x="99" y="323"/>
                  </a:cubicBezTo>
                  <a:lnTo>
                    <a:pt x="187" y="177"/>
                  </a:lnTo>
                  <a:lnTo>
                    <a:pt x="226" y="343"/>
                  </a:lnTo>
                  <a:cubicBezTo>
                    <a:pt x="236" y="362"/>
                    <a:pt x="256" y="373"/>
                    <a:pt x="275" y="373"/>
                  </a:cubicBezTo>
                  <a:lnTo>
                    <a:pt x="285" y="373"/>
                  </a:lnTo>
                  <a:cubicBezTo>
                    <a:pt x="315" y="362"/>
                    <a:pt x="324" y="343"/>
                    <a:pt x="324" y="314"/>
                  </a:cubicBezTo>
                  <a:lnTo>
                    <a:pt x="246" y="39"/>
                  </a:lnTo>
                  <a:cubicBezTo>
                    <a:pt x="236" y="20"/>
                    <a:pt x="226" y="10"/>
                    <a:pt x="2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7"/>
            <p:cNvSpPr/>
            <p:nvPr/>
          </p:nvSpPr>
          <p:spPr>
            <a:xfrm>
              <a:off x="2090413" y="907363"/>
              <a:ext cx="64876" cy="60539"/>
            </a:xfrm>
            <a:custGeom>
              <a:avLst/>
              <a:gdLst/>
              <a:ahLst/>
              <a:cxnLst/>
              <a:rect l="l" t="t" r="r" b="b"/>
              <a:pathLst>
                <a:path w="374" h="349" extrusionOk="0">
                  <a:moveTo>
                    <a:pt x="330" y="1"/>
                  </a:moveTo>
                  <a:cubicBezTo>
                    <a:pt x="325" y="1"/>
                    <a:pt x="320" y="2"/>
                    <a:pt x="315" y="5"/>
                  </a:cubicBezTo>
                  <a:lnTo>
                    <a:pt x="40" y="83"/>
                  </a:lnTo>
                  <a:cubicBezTo>
                    <a:pt x="11" y="83"/>
                    <a:pt x="1" y="113"/>
                    <a:pt x="1" y="142"/>
                  </a:cubicBezTo>
                  <a:cubicBezTo>
                    <a:pt x="9" y="158"/>
                    <a:pt x="30" y="174"/>
                    <a:pt x="49" y="174"/>
                  </a:cubicBezTo>
                  <a:cubicBezTo>
                    <a:pt x="52" y="174"/>
                    <a:pt x="56" y="173"/>
                    <a:pt x="60" y="172"/>
                  </a:cubicBezTo>
                  <a:lnTo>
                    <a:pt x="227" y="122"/>
                  </a:lnTo>
                  <a:lnTo>
                    <a:pt x="148" y="279"/>
                  </a:lnTo>
                  <a:cubicBezTo>
                    <a:pt x="129" y="299"/>
                    <a:pt x="138" y="328"/>
                    <a:pt x="158" y="338"/>
                  </a:cubicBezTo>
                  <a:cubicBezTo>
                    <a:pt x="168" y="348"/>
                    <a:pt x="177" y="348"/>
                    <a:pt x="188" y="348"/>
                  </a:cubicBezTo>
                  <a:cubicBezTo>
                    <a:pt x="197" y="348"/>
                    <a:pt x="217" y="338"/>
                    <a:pt x="227" y="318"/>
                  </a:cubicBezTo>
                  <a:lnTo>
                    <a:pt x="364" y="74"/>
                  </a:lnTo>
                  <a:cubicBezTo>
                    <a:pt x="373" y="54"/>
                    <a:pt x="373" y="34"/>
                    <a:pt x="364" y="24"/>
                  </a:cubicBezTo>
                  <a:cubicBezTo>
                    <a:pt x="356" y="10"/>
                    <a:pt x="344" y="1"/>
                    <a:pt x="3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7"/>
            <p:cNvSpPr/>
            <p:nvPr/>
          </p:nvSpPr>
          <p:spPr>
            <a:xfrm>
              <a:off x="2100647" y="803805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61" y="0"/>
                  </a:moveTo>
                  <a:cubicBezTo>
                    <a:pt x="54" y="0"/>
                    <a:pt x="47" y="2"/>
                    <a:pt x="40" y="4"/>
                  </a:cubicBezTo>
                  <a:cubicBezTo>
                    <a:pt x="11" y="4"/>
                    <a:pt x="1" y="33"/>
                    <a:pt x="11" y="63"/>
                  </a:cubicBezTo>
                  <a:lnTo>
                    <a:pt x="109" y="435"/>
                  </a:lnTo>
                  <a:cubicBezTo>
                    <a:pt x="118" y="464"/>
                    <a:pt x="138" y="475"/>
                    <a:pt x="158" y="475"/>
                  </a:cubicBezTo>
                  <a:lnTo>
                    <a:pt x="168" y="475"/>
                  </a:lnTo>
                  <a:cubicBezTo>
                    <a:pt x="197" y="464"/>
                    <a:pt x="207" y="435"/>
                    <a:pt x="207" y="416"/>
                  </a:cubicBezTo>
                  <a:lnTo>
                    <a:pt x="99" y="33"/>
                  </a:lnTo>
                  <a:cubicBezTo>
                    <a:pt x="92" y="12"/>
                    <a:pt x="79" y="0"/>
                    <a:pt x="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7"/>
            <p:cNvSpPr/>
            <p:nvPr/>
          </p:nvSpPr>
          <p:spPr>
            <a:xfrm>
              <a:off x="2119381" y="851334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38" y="1"/>
                  </a:moveTo>
                  <a:cubicBezTo>
                    <a:pt x="432" y="1"/>
                    <a:pt x="427" y="2"/>
                    <a:pt x="422" y="5"/>
                  </a:cubicBezTo>
                  <a:lnTo>
                    <a:pt x="40" y="103"/>
                  </a:lnTo>
                  <a:cubicBezTo>
                    <a:pt x="10" y="112"/>
                    <a:pt x="1" y="142"/>
                    <a:pt x="1" y="161"/>
                  </a:cubicBezTo>
                  <a:cubicBezTo>
                    <a:pt x="10" y="190"/>
                    <a:pt x="30" y="201"/>
                    <a:pt x="50" y="201"/>
                  </a:cubicBezTo>
                  <a:lnTo>
                    <a:pt x="60" y="201"/>
                  </a:lnTo>
                  <a:lnTo>
                    <a:pt x="442" y="92"/>
                  </a:lnTo>
                  <a:cubicBezTo>
                    <a:pt x="471" y="83"/>
                    <a:pt x="481" y="63"/>
                    <a:pt x="481" y="34"/>
                  </a:cubicBezTo>
                  <a:cubicBezTo>
                    <a:pt x="474" y="12"/>
                    <a:pt x="455" y="1"/>
                    <a:pt x="4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7"/>
            <p:cNvSpPr/>
            <p:nvPr/>
          </p:nvSpPr>
          <p:spPr>
            <a:xfrm>
              <a:off x="2129615" y="751766"/>
              <a:ext cx="37642" cy="83437"/>
            </a:xfrm>
            <a:custGeom>
              <a:avLst/>
              <a:gdLst/>
              <a:ahLst/>
              <a:cxnLst/>
              <a:rect l="l" t="t" r="r" b="b"/>
              <a:pathLst>
                <a:path w="217" h="481" extrusionOk="0">
                  <a:moveTo>
                    <a:pt x="40" y="0"/>
                  </a:moveTo>
                  <a:cubicBezTo>
                    <a:pt x="10" y="10"/>
                    <a:pt x="1" y="39"/>
                    <a:pt x="10" y="59"/>
                  </a:cubicBezTo>
                  <a:lnTo>
                    <a:pt x="108" y="441"/>
                  </a:lnTo>
                  <a:cubicBezTo>
                    <a:pt x="118" y="461"/>
                    <a:pt x="138" y="481"/>
                    <a:pt x="158" y="481"/>
                  </a:cubicBezTo>
                  <a:lnTo>
                    <a:pt x="167" y="481"/>
                  </a:lnTo>
                  <a:cubicBezTo>
                    <a:pt x="197" y="470"/>
                    <a:pt x="216" y="441"/>
                    <a:pt x="206" y="422"/>
                  </a:cubicBezTo>
                  <a:lnTo>
                    <a:pt x="99" y="39"/>
                  </a:lnTo>
                  <a:cubicBezTo>
                    <a:pt x="89" y="10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7"/>
            <p:cNvSpPr/>
            <p:nvPr/>
          </p:nvSpPr>
          <p:spPr>
            <a:xfrm>
              <a:off x="2148349" y="800336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38" y="1"/>
                  </a:moveTo>
                  <a:cubicBezTo>
                    <a:pt x="432" y="1"/>
                    <a:pt x="427" y="2"/>
                    <a:pt x="422" y="5"/>
                  </a:cubicBezTo>
                  <a:lnTo>
                    <a:pt x="39" y="103"/>
                  </a:lnTo>
                  <a:cubicBezTo>
                    <a:pt x="10" y="112"/>
                    <a:pt x="0" y="142"/>
                    <a:pt x="0" y="161"/>
                  </a:cubicBezTo>
                  <a:cubicBezTo>
                    <a:pt x="10" y="181"/>
                    <a:pt x="30" y="201"/>
                    <a:pt x="50" y="201"/>
                  </a:cubicBezTo>
                  <a:lnTo>
                    <a:pt x="59" y="201"/>
                  </a:lnTo>
                  <a:lnTo>
                    <a:pt x="442" y="92"/>
                  </a:lnTo>
                  <a:cubicBezTo>
                    <a:pt x="471" y="83"/>
                    <a:pt x="481" y="63"/>
                    <a:pt x="481" y="34"/>
                  </a:cubicBezTo>
                  <a:cubicBezTo>
                    <a:pt x="473" y="12"/>
                    <a:pt x="455" y="1"/>
                    <a:pt x="4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7"/>
            <p:cNvSpPr/>
            <p:nvPr/>
          </p:nvSpPr>
          <p:spPr>
            <a:xfrm>
              <a:off x="86564" y="5011520"/>
              <a:ext cx="81702" cy="239902"/>
            </a:xfrm>
            <a:custGeom>
              <a:avLst/>
              <a:gdLst/>
              <a:ahLst/>
              <a:cxnLst/>
              <a:rect l="l" t="t" r="r" b="b"/>
              <a:pathLst>
                <a:path w="471" h="1383" extrusionOk="0">
                  <a:moveTo>
                    <a:pt x="39" y="0"/>
                  </a:moveTo>
                  <a:cubicBezTo>
                    <a:pt x="20" y="10"/>
                    <a:pt x="0" y="39"/>
                    <a:pt x="10" y="59"/>
                  </a:cubicBezTo>
                  <a:lnTo>
                    <a:pt x="372" y="1352"/>
                  </a:lnTo>
                  <a:cubicBezTo>
                    <a:pt x="372" y="1372"/>
                    <a:pt x="392" y="1382"/>
                    <a:pt x="412" y="1382"/>
                  </a:cubicBezTo>
                  <a:lnTo>
                    <a:pt x="431" y="1382"/>
                  </a:lnTo>
                  <a:cubicBezTo>
                    <a:pt x="451" y="1382"/>
                    <a:pt x="470" y="1352"/>
                    <a:pt x="460" y="1323"/>
                  </a:cubicBezTo>
                  <a:lnTo>
                    <a:pt x="98" y="39"/>
                  </a:lnTo>
                  <a:cubicBezTo>
                    <a:pt x="98" y="10"/>
                    <a:pt x="68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7"/>
            <p:cNvSpPr/>
            <p:nvPr/>
          </p:nvSpPr>
          <p:spPr>
            <a:xfrm>
              <a:off x="60891" y="5097211"/>
              <a:ext cx="78406" cy="50305"/>
            </a:xfrm>
            <a:custGeom>
              <a:avLst/>
              <a:gdLst/>
              <a:ahLst/>
              <a:cxnLst/>
              <a:rect l="l" t="t" r="r" b="b"/>
              <a:pathLst>
                <a:path w="452" h="290" extrusionOk="0">
                  <a:moveTo>
                    <a:pt x="48" y="0"/>
                  </a:moveTo>
                  <a:cubicBezTo>
                    <a:pt x="31" y="0"/>
                    <a:pt x="17" y="7"/>
                    <a:pt x="11" y="26"/>
                  </a:cubicBezTo>
                  <a:cubicBezTo>
                    <a:pt x="1" y="45"/>
                    <a:pt x="1" y="74"/>
                    <a:pt x="31" y="85"/>
                  </a:cubicBezTo>
                  <a:lnTo>
                    <a:pt x="373" y="281"/>
                  </a:lnTo>
                  <a:cubicBezTo>
                    <a:pt x="383" y="290"/>
                    <a:pt x="383" y="290"/>
                    <a:pt x="393" y="290"/>
                  </a:cubicBezTo>
                  <a:cubicBezTo>
                    <a:pt x="412" y="290"/>
                    <a:pt x="432" y="281"/>
                    <a:pt x="432" y="261"/>
                  </a:cubicBezTo>
                  <a:cubicBezTo>
                    <a:pt x="451" y="241"/>
                    <a:pt x="442" y="212"/>
                    <a:pt x="422" y="202"/>
                  </a:cubicBezTo>
                  <a:lnTo>
                    <a:pt x="79" y="6"/>
                  </a:lnTo>
                  <a:cubicBezTo>
                    <a:pt x="68" y="2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7"/>
            <p:cNvSpPr/>
            <p:nvPr/>
          </p:nvSpPr>
          <p:spPr>
            <a:xfrm>
              <a:off x="120563" y="5070844"/>
              <a:ext cx="52733" cy="76672"/>
            </a:xfrm>
            <a:custGeom>
              <a:avLst/>
              <a:gdLst/>
              <a:ahLst/>
              <a:cxnLst/>
              <a:rect l="l" t="t" r="r" b="b"/>
              <a:pathLst>
                <a:path w="304" h="442" extrusionOk="0">
                  <a:moveTo>
                    <a:pt x="240" y="0"/>
                  </a:moveTo>
                  <a:cubicBezTo>
                    <a:pt x="225" y="0"/>
                    <a:pt x="212" y="9"/>
                    <a:pt x="205" y="21"/>
                  </a:cubicBezTo>
                  <a:lnTo>
                    <a:pt x="10" y="374"/>
                  </a:lnTo>
                  <a:cubicBezTo>
                    <a:pt x="0" y="393"/>
                    <a:pt x="0" y="422"/>
                    <a:pt x="29" y="433"/>
                  </a:cubicBezTo>
                  <a:cubicBezTo>
                    <a:pt x="39" y="442"/>
                    <a:pt x="39" y="442"/>
                    <a:pt x="49" y="442"/>
                  </a:cubicBezTo>
                  <a:cubicBezTo>
                    <a:pt x="68" y="442"/>
                    <a:pt x="88" y="433"/>
                    <a:pt x="88" y="413"/>
                  </a:cubicBezTo>
                  <a:lnTo>
                    <a:pt x="284" y="70"/>
                  </a:lnTo>
                  <a:cubicBezTo>
                    <a:pt x="303" y="50"/>
                    <a:pt x="294" y="21"/>
                    <a:pt x="264" y="11"/>
                  </a:cubicBezTo>
                  <a:cubicBezTo>
                    <a:pt x="257" y="3"/>
                    <a:pt x="248" y="0"/>
                    <a:pt x="2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7"/>
            <p:cNvSpPr/>
            <p:nvPr/>
          </p:nvSpPr>
          <p:spPr>
            <a:xfrm>
              <a:off x="43892" y="5039621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2" y="1"/>
                  </a:moveTo>
                  <a:cubicBezTo>
                    <a:pt x="45" y="1"/>
                    <a:pt x="28" y="10"/>
                    <a:pt x="20" y="25"/>
                  </a:cubicBezTo>
                  <a:cubicBezTo>
                    <a:pt x="1" y="54"/>
                    <a:pt x="11" y="83"/>
                    <a:pt x="31" y="93"/>
                  </a:cubicBezTo>
                  <a:lnTo>
                    <a:pt x="373" y="289"/>
                  </a:lnTo>
                  <a:lnTo>
                    <a:pt x="403" y="289"/>
                  </a:lnTo>
                  <a:cubicBezTo>
                    <a:pt x="422" y="289"/>
                    <a:pt x="432" y="289"/>
                    <a:pt x="442" y="269"/>
                  </a:cubicBezTo>
                  <a:cubicBezTo>
                    <a:pt x="452" y="250"/>
                    <a:pt x="452" y="221"/>
                    <a:pt x="422" y="201"/>
                  </a:cubicBezTo>
                  <a:lnTo>
                    <a:pt x="79" y="5"/>
                  </a:lnTo>
                  <a:cubicBezTo>
                    <a:pt x="74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7"/>
            <p:cNvSpPr/>
            <p:nvPr/>
          </p:nvSpPr>
          <p:spPr>
            <a:xfrm>
              <a:off x="103563" y="5014122"/>
              <a:ext cx="52733" cy="75631"/>
            </a:xfrm>
            <a:custGeom>
              <a:avLst/>
              <a:gdLst/>
              <a:ahLst/>
              <a:cxnLst/>
              <a:rect l="l" t="t" r="r" b="b"/>
              <a:pathLst>
                <a:path w="304" h="436" extrusionOk="0">
                  <a:moveTo>
                    <a:pt x="257" y="1"/>
                  </a:moveTo>
                  <a:cubicBezTo>
                    <a:pt x="240" y="1"/>
                    <a:pt x="220" y="10"/>
                    <a:pt x="205" y="24"/>
                  </a:cubicBezTo>
                  <a:lnTo>
                    <a:pt x="20" y="368"/>
                  </a:lnTo>
                  <a:cubicBezTo>
                    <a:pt x="0" y="387"/>
                    <a:pt x="10" y="416"/>
                    <a:pt x="29" y="436"/>
                  </a:cubicBezTo>
                  <a:lnTo>
                    <a:pt x="59" y="436"/>
                  </a:lnTo>
                  <a:cubicBezTo>
                    <a:pt x="78" y="436"/>
                    <a:pt x="88" y="436"/>
                    <a:pt x="98" y="416"/>
                  </a:cubicBezTo>
                  <a:lnTo>
                    <a:pt x="294" y="74"/>
                  </a:lnTo>
                  <a:cubicBezTo>
                    <a:pt x="303" y="54"/>
                    <a:pt x="294" y="24"/>
                    <a:pt x="274" y="5"/>
                  </a:cubicBezTo>
                  <a:cubicBezTo>
                    <a:pt x="269" y="2"/>
                    <a:pt x="263" y="1"/>
                    <a:pt x="2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7"/>
            <p:cNvSpPr/>
            <p:nvPr/>
          </p:nvSpPr>
          <p:spPr>
            <a:xfrm>
              <a:off x="-52901" y="5121322"/>
              <a:ext cx="221168" cy="130099"/>
            </a:xfrm>
            <a:custGeom>
              <a:avLst/>
              <a:gdLst/>
              <a:ahLst/>
              <a:cxnLst/>
              <a:rect l="l" t="t" r="r" b="b"/>
              <a:pathLst>
                <a:path w="1275" h="750" extrusionOk="0">
                  <a:moveTo>
                    <a:pt x="55" y="0"/>
                  </a:moveTo>
                  <a:cubicBezTo>
                    <a:pt x="35" y="0"/>
                    <a:pt x="17" y="10"/>
                    <a:pt x="10" y="24"/>
                  </a:cubicBezTo>
                  <a:cubicBezTo>
                    <a:pt x="1" y="44"/>
                    <a:pt x="10" y="73"/>
                    <a:pt x="30" y="92"/>
                  </a:cubicBezTo>
                  <a:lnTo>
                    <a:pt x="1196" y="749"/>
                  </a:lnTo>
                  <a:lnTo>
                    <a:pt x="1216" y="749"/>
                  </a:lnTo>
                  <a:cubicBezTo>
                    <a:pt x="1235" y="749"/>
                    <a:pt x="1255" y="749"/>
                    <a:pt x="1255" y="729"/>
                  </a:cubicBezTo>
                  <a:cubicBezTo>
                    <a:pt x="1274" y="710"/>
                    <a:pt x="1264" y="680"/>
                    <a:pt x="1245" y="661"/>
                  </a:cubicBezTo>
                  <a:lnTo>
                    <a:pt x="79" y="4"/>
                  </a:lnTo>
                  <a:cubicBezTo>
                    <a:pt x="71" y="2"/>
                    <a:pt x="63" y="0"/>
                    <a:pt x="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7"/>
            <p:cNvSpPr/>
            <p:nvPr/>
          </p:nvSpPr>
          <p:spPr>
            <a:xfrm>
              <a:off x="93329" y="5163127"/>
              <a:ext cx="61407" cy="57590"/>
            </a:xfrm>
            <a:custGeom>
              <a:avLst/>
              <a:gdLst/>
              <a:ahLst/>
              <a:cxnLst/>
              <a:rect l="l" t="t" r="r" b="b"/>
              <a:pathLst>
                <a:path w="354" h="332" extrusionOk="0">
                  <a:moveTo>
                    <a:pt x="44" y="1"/>
                  </a:moveTo>
                  <a:cubicBezTo>
                    <a:pt x="34" y="1"/>
                    <a:pt x="25" y="3"/>
                    <a:pt x="20" y="8"/>
                  </a:cubicBezTo>
                  <a:cubicBezTo>
                    <a:pt x="0" y="18"/>
                    <a:pt x="0" y="38"/>
                    <a:pt x="0" y="57"/>
                  </a:cubicBezTo>
                  <a:lnTo>
                    <a:pt x="79" y="332"/>
                  </a:lnTo>
                  <a:lnTo>
                    <a:pt x="127" y="322"/>
                  </a:lnTo>
                  <a:lnTo>
                    <a:pt x="167" y="312"/>
                  </a:lnTo>
                  <a:lnTo>
                    <a:pt x="127" y="145"/>
                  </a:lnTo>
                  <a:lnTo>
                    <a:pt x="275" y="234"/>
                  </a:lnTo>
                  <a:cubicBezTo>
                    <a:pt x="280" y="236"/>
                    <a:pt x="286" y="237"/>
                    <a:pt x="292" y="237"/>
                  </a:cubicBezTo>
                  <a:cubicBezTo>
                    <a:pt x="309" y="237"/>
                    <a:pt x="329" y="228"/>
                    <a:pt x="343" y="214"/>
                  </a:cubicBezTo>
                  <a:cubicBezTo>
                    <a:pt x="353" y="184"/>
                    <a:pt x="343" y="155"/>
                    <a:pt x="323" y="145"/>
                  </a:cubicBezTo>
                  <a:lnTo>
                    <a:pt x="69" y="8"/>
                  </a:lnTo>
                  <a:cubicBezTo>
                    <a:pt x="64" y="3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7"/>
            <p:cNvSpPr/>
            <p:nvPr/>
          </p:nvSpPr>
          <p:spPr>
            <a:xfrm>
              <a:off x="-12137" y="5181341"/>
              <a:ext cx="85171" cy="36081"/>
            </a:xfrm>
            <a:custGeom>
              <a:avLst/>
              <a:gdLst/>
              <a:ahLst/>
              <a:cxnLst/>
              <a:rect l="l" t="t" r="r" b="b"/>
              <a:pathLst>
                <a:path w="491" h="208" extrusionOk="0">
                  <a:moveTo>
                    <a:pt x="422" y="1"/>
                  </a:moveTo>
                  <a:lnTo>
                    <a:pt x="40" y="109"/>
                  </a:lnTo>
                  <a:cubicBezTo>
                    <a:pt x="20" y="119"/>
                    <a:pt x="1" y="148"/>
                    <a:pt x="10" y="168"/>
                  </a:cubicBezTo>
                  <a:cubicBezTo>
                    <a:pt x="20" y="188"/>
                    <a:pt x="40" y="207"/>
                    <a:pt x="60" y="207"/>
                  </a:cubicBezTo>
                  <a:lnTo>
                    <a:pt x="69" y="207"/>
                  </a:lnTo>
                  <a:lnTo>
                    <a:pt x="452" y="99"/>
                  </a:lnTo>
                  <a:cubicBezTo>
                    <a:pt x="471" y="90"/>
                    <a:pt x="491" y="60"/>
                    <a:pt x="481" y="40"/>
                  </a:cubicBezTo>
                  <a:cubicBezTo>
                    <a:pt x="481" y="11"/>
                    <a:pt x="452" y="1"/>
                    <a:pt x="4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7"/>
            <p:cNvSpPr/>
            <p:nvPr/>
          </p:nvSpPr>
          <p:spPr>
            <a:xfrm>
              <a:off x="35565" y="5116292"/>
              <a:ext cx="37468" cy="82222"/>
            </a:xfrm>
            <a:custGeom>
              <a:avLst/>
              <a:gdLst/>
              <a:ahLst/>
              <a:cxnLst/>
              <a:rect l="l" t="t" r="r" b="b"/>
              <a:pathLst>
                <a:path w="216" h="474" extrusionOk="0">
                  <a:moveTo>
                    <a:pt x="65" y="0"/>
                  </a:moveTo>
                  <a:cubicBezTo>
                    <a:pt x="59" y="0"/>
                    <a:pt x="54" y="1"/>
                    <a:pt x="49" y="4"/>
                  </a:cubicBezTo>
                  <a:cubicBezTo>
                    <a:pt x="20" y="4"/>
                    <a:pt x="0" y="33"/>
                    <a:pt x="10" y="62"/>
                  </a:cubicBezTo>
                  <a:lnTo>
                    <a:pt x="118" y="435"/>
                  </a:lnTo>
                  <a:cubicBezTo>
                    <a:pt x="118" y="465"/>
                    <a:pt x="137" y="474"/>
                    <a:pt x="166" y="474"/>
                  </a:cubicBezTo>
                  <a:lnTo>
                    <a:pt x="177" y="474"/>
                  </a:lnTo>
                  <a:cubicBezTo>
                    <a:pt x="196" y="465"/>
                    <a:pt x="216" y="435"/>
                    <a:pt x="206" y="415"/>
                  </a:cubicBezTo>
                  <a:lnTo>
                    <a:pt x="108" y="33"/>
                  </a:lnTo>
                  <a:cubicBezTo>
                    <a:pt x="100" y="11"/>
                    <a:pt x="82" y="0"/>
                    <a:pt x="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7"/>
            <p:cNvSpPr/>
            <p:nvPr/>
          </p:nvSpPr>
          <p:spPr>
            <a:xfrm>
              <a:off x="-63135" y="5152546"/>
              <a:ext cx="85171" cy="35907"/>
            </a:xfrm>
            <a:custGeom>
              <a:avLst/>
              <a:gdLst/>
              <a:ahLst/>
              <a:cxnLst/>
              <a:rect l="l" t="t" r="r" b="b"/>
              <a:pathLst>
                <a:path w="491" h="207" extrusionOk="0">
                  <a:moveTo>
                    <a:pt x="422" y="1"/>
                  </a:moveTo>
                  <a:lnTo>
                    <a:pt x="40" y="108"/>
                  </a:lnTo>
                  <a:cubicBezTo>
                    <a:pt x="20" y="118"/>
                    <a:pt x="1" y="138"/>
                    <a:pt x="10" y="167"/>
                  </a:cubicBezTo>
                  <a:cubicBezTo>
                    <a:pt x="10" y="187"/>
                    <a:pt x="30" y="206"/>
                    <a:pt x="60" y="206"/>
                  </a:cubicBezTo>
                  <a:lnTo>
                    <a:pt x="69" y="197"/>
                  </a:lnTo>
                  <a:lnTo>
                    <a:pt x="452" y="99"/>
                  </a:lnTo>
                  <a:cubicBezTo>
                    <a:pt x="471" y="89"/>
                    <a:pt x="491" y="60"/>
                    <a:pt x="481" y="40"/>
                  </a:cubicBezTo>
                  <a:cubicBezTo>
                    <a:pt x="471" y="10"/>
                    <a:pt x="452" y="1"/>
                    <a:pt x="4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7"/>
            <p:cNvSpPr/>
            <p:nvPr/>
          </p:nvSpPr>
          <p:spPr>
            <a:xfrm>
              <a:off x="-15433" y="5086283"/>
              <a:ext cx="37468" cy="83437"/>
            </a:xfrm>
            <a:custGeom>
              <a:avLst/>
              <a:gdLst/>
              <a:ahLst/>
              <a:cxnLst/>
              <a:rect l="l" t="t" r="r" b="b"/>
              <a:pathLst>
                <a:path w="216" h="481" extrusionOk="0">
                  <a:moveTo>
                    <a:pt x="39" y="0"/>
                  </a:moveTo>
                  <a:cubicBezTo>
                    <a:pt x="20" y="10"/>
                    <a:pt x="0" y="39"/>
                    <a:pt x="10" y="59"/>
                  </a:cubicBezTo>
                  <a:lnTo>
                    <a:pt x="118" y="442"/>
                  </a:lnTo>
                  <a:cubicBezTo>
                    <a:pt x="118" y="461"/>
                    <a:pt x="137" y="481"/>
                    <a:pt x="157" y="481"/>
                  </a:cubicBezTo>
                  <a:lnTo>
                    <a:pt x="177" y="481"/>
                  </a:lnTo>
                  <a:cubicBezTo>
                    <a:pt x="196" y="471"/>
                    <a:pt x="216" y="442"/>
                    <a:pt x="206" y="422"/>
                  </a:cubicBezTo>
                  <a:lnTo>
                    <a:pt x="98" y="39"/>
                  </a:lnTo>
                  <a:cubicBezTo>
                    <a:pt x="98" y="10"/>
                    <a:pt x="68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7"/>
            <p:cNvSpPr/>
            <p:nvPr/>
          </p:nvSpPr>
          <p:spPr>
            <a:xfrm>
              <a:off x="-75104" y="5235462"/>
              <a:ext cx="243371" cy="78753"/>
            </a:xfrm>
            <a:custGeom>
              <a:avLst/>
              <a:gdLst/>
              <a:ahLst/>
              <a:cxnLst/>
              <a:rect l="l" t="t" r="r" b="b"/>
              <a:pathLst>
                <a:path w="1403" h="454" extrusionOk="0">
                  <a:moveTo>
                    <a:pt x="1348" y="0"/>
                  </a:moveTo>
                  <a:cubicBezTo>
                    <a:pt x="1344" y="0"/>
                    <a:pt x="1339" y="1"/>
                    <a:pt x="1333" y="3"/>
                  </a:cubicBezTo>
                  <a:lnTo>
                    <a:pt x="40" y="355"/>
                  </a:lnTo>
                  <a:cubicBezTo>
                    <a:pt x="20" y="365"/>
                    <a:pt x="1" y="394"/>
                    <a:pt x="11" y="414"/>
                  </a:cubicBezTo>
                  <a:cubicBezTo>
                    <a:pt x="20" y="434"/>
                    <a:pt x="31" y="453"/>
                    <a:pt x="60" y="453"/>
                  </a:cubicBezTo>
                  <a:lnTo>
                    <a:pt x="70" y="453"/>
                  </a:lnTo>
                  <a:lnTo>
                    <a:pt x="1363" y="91"/>
                  </a:lnTo>
                  <a:cubicBezTo>
                    <a:pt x="1383" y="91"/>
                    <a:pt x="1402" y="61"/>
                    <a:pt x="1392" y="32"/>
                  </a:cubicBezTo>
                  <a:cubicBezTo>
                    <a:pt x="1385" y="16"/>
                    <a:pt x="1370" y="0"/>
                    <a:pt x="13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7"/>
            <p:cNvSpPr/>
            <p:nvPr/>
          </p:nvSpPr>
          <p:spPr>
            <a:xfrm>
              <a:off x="59330" y="5210309"/>
              <a:ext cx="64702" cy="54641"/>
            </a:xfrm>
            <a:custGeom>
              <a:avLst/>
              <a:gdLst/>
              <a:ahLst/>
              <a:cxnLst/>
              <a:rect l="l" t="t" r="r" b="b"/>
              <a:pathLst>
                <a:path w="373" h="315" extrusionOk="0">
                  <a:moveTo>
                    <a:pt x="304" y="1"/>
                  </a:moveTo>
                  <a:lnTo>
                    <a:pt x="29" y="79"/>
                  </a:lnTo>
                  <a:cubicBezTo>
                    <a:pt x="10" y="89"/>
                    <a:pt x="0" y="99"/>
                    <a:pt x="0" y="119"/>
                  </a:cubicBezTo>
                  <a:cubicBezTo>
                    <a:pt x="0" y="138"/>
                    <a:pt x="0" y="158"/>
                    <a:pt x="20" y="167"/>
                  </a:cubicBezTo>
                  <a:lnTo>
                    <a:pt x="275" y="314"/>
                  </a:lnTo>
                  <a:lnTo>
                    <a:pt x="294" y="314"/>
                  </a:lnTo>
                  <a:cubicBezTo>
                    <a:pt x="314" y="314"/>
                    <a:pt x="323" y="304"/>
                    <a:pt x="333" y="295"/>
                  </a:cubicBezTo>
                  <a:cubicBezTo>
                    <a:pt x="353" y="265"/>
                    <a:pt x="343" y="236"/>
                    <a:pt x="314" y="226"/>
                  </a:cubicBezTo>
                  <a:lnTo>
                    <a:pt x="167" y="148"/>
                  </a:lnTo>
                  <a:lnTo>
                    <a:pt x="333" y="99"/>
                  </a:lnTo>
                  <a:cubicBezTo>
                    <a:pt x="363" y="89"/>
                    <a:pt x="373" y="60"/>
                    <a:pt x="363" y="40"/>
                  </a:cubicBezTo>
                  <a:cubicBezTo>
                    <a:pt x="363" y="10"/>
                    <a:pt x="333" y="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7"/>
            <p:cNvSpPr/>
            <p:nvPr/>
          </p:nvSpPr>
          <p:spPr>
            <a:xfrm>
              <a:off x="9893" y="5264083"/>
              <a:ext cx="52907" cy="77365"/>
            </a:xfrm>
            <a:custGeom>
              <a:avLst/>
              <a:gdLst/>
              <a:ahLst/>
              <a:cxnLst/>
              <a:rect l="l" t="t" r="r" b="b"/>
              <a:pathLst>
                <a:path w="305" h="446" extrusionOk="0">
                  <a:moveTo>
                    <a:pt x="258" y="0"/>
                  </a:moveTo>
                  <a:cubicBezTo>
                    <a:pt x="241" y="0"/>
                    <a:pt x="221" y="10"/>
                    <a:pt x="207" y="24"/>
                  </a:cubicBezTo>
                  <a:lnTo>
                    <a:pt x="20" y="367"/>
                  </a:lnTo>
                  <a:cubicBezTo>
                    <a:pt x="1" y="396"/>
                    <a:pt x="11" y="425"/>
                    <a:pt x="31" y="436"/>
                  </a:cubicBezTo>
                  <a:cubicBezTo>
                    <a:pt x="40" y="436"/>
                    <a:pt x="50" y="445"/>
                    <a:pt x="60" y="445"/>
                  </a:cubicBezTo>
                  <a:cubicBezTo>
                    <a:pt x="70" y="445"/>
                    <a:pt x="89" y="436"/>
                    <a:pt x="99" y="416"/>
                  </a:cubicBezTo>
                  <a:lnTo>
                    <a:pt x="295" y="73"/>
                  </a:lnTo>
                  <a:cubicBezTo>
                    <a:pt x="305" y="53"/>
                    <a:pt x="295" y="24"/>
                    <a:pt x="275" y="4"/>
                  </a:cubicBezTo>
                  <a:cubicBezTo>
                    <a:pt x="270" y="2"/>
                    <a:pt x="264" y="0"/>
                    <a:pt x="2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7"/>
            <p:cNvSpPr/>
            <p:nvPr/>
          </p:nvSpPr>
          <p:spPr>
            <a:xfrm>
              <a:off x="-15433" y="5230605"/>
              <a:ext cx="78233" cy="51346"/>
            </a:xfrm>
            <a:custGeom>
              <a:avLst/>
              <a:gdLst/>
              <a:ahLst/>
              <a:cxnLst/>
              <a:rect l="l" t="t" r="r" b="b"/>
              <a:pathLst>
                <a:path w="451" h="296" extrusionOk="0">
                  <a:moveTo>
                    <a:pt x="53" y="0"/>
                  </a:moveTo>
                  <a:cubicBezTo>
                    <a:pt x="38" y="0"/>
                    <a:pt x="22" y="9"/>
                    <a:pt x="10" y="21"/>
                  </a:cubicBezTo>
                  <a:cubicBezTo>
                    <a:pt x="0" y="50"/>
                    <a:pt x="10" y="80"/>
                    <a:pt x="29" y="89"/>
                  </a:cubicBezTo>
                  <a:lnTo>
                    <a:pt x="373" y="285"/>
                  </a:lnTo>
                  <a:cubicBezTo>
                    <a:pt x="382" y="285"/>
                    <a:pt x="392" y="295"/>
                    <a:pt x="402" y="295"/>
                  </a:cubicBezTo>
                  <a:cubicBezTo>
                    <a:pt x="412" y="295"/>
                    <a:pt x="431" y="285"/>
                    <a:pt x="441" y="266"/>
                  </a:cubicBezTo>
                  <a:cubicBezTo>
                    <a:pt x="451" y="246"/>
                    <a:pt x="441" y="217"/>
                    <a:pt x="421" y="197"/>
                  </a:cubicBezTo>
                  <a:lnTo>
                    <a:pt x="79" y="11"/>
                  </a:lnTo>
                  <a:cubicBezTo>
                    <a:pt x="71" y="4"/>
                    <a:pt x="62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7"/>
            <p:cNvSpPr/>
            <p:nvPr/>
          </p:nvSpPr>
          <p:spPr>
            <a:xfrm>
              <a:off x="-46136" y="5279869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42" y="1"/>
                  </a:moveTo>
                  <a:cubicBezTo>
                    <a:pt x="226" y="1"/>
                    <a:pt x="212" y="9"/>
                    <a:pt x="206" y="21"/>
                  </a:cubicBezTo>
                  <a:lnTo>
                    <a:pt x="10" y="374"/>
                  </a:lnTo>
                  <a:cubicBezTo>
                    <a:pt x="1" y="393"/>
                    <a:pt x="10" y="423"/>
                    <a:pt x="30" y="432"/>
                  </a:cubicBezTo>
                  <a:cubicBezTo>
                    <a:pt x="40" y="443"/>
                    <a:pt x="49" y="443"/>
                    <a:pt x="49" y="443"/>
                  </a:cubicBezTo>
                  <a:cubicBezTo>
                    <a:pt x="69" y="443"/>
                    <a:pt x="89" y="432"/>
                    <a:pt x="99" y="413"/>
                  </a:cubicBezTo>
                  <a:lnTo>
                    <a:pt x="285" y="70"/>
                  </a:lnTo>
                  <a:cubicBezTo>
                    <a:pt x="304" y="51"/>
                    <a:pt x="295" y="21"/>
                    <a:pt x="275" y="11"/>
                  </a:cubicBezTo>
                  <a:cubicBezTo>
                    <a:pt x="264" y="4"/>
                    <a:pt x="252" y="1"/>
                    <a:pt x="2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7"/>
            <p:cNvSpPr/>
            <p:nvPr/>
          </p:nvSpPr>
          <p:spPr>
            <a:xfrm>
              <a:off x="-71635" y="5246043"/>
              <a:ext cx="78406" cy="51172"/>
            </a:xfrm>
            <a:custGeom>
              <a:avLst/>
              <a:gdLst/>
              <a:ahLst/>
              <a:cxnLst/>
              <a:rect l="l" t="t" r="r" b="b"/>
              <a:pathLst>
                <a:path w="452" h="295" extrusionOk="0">
                  <a:moveTo>
                    <a:pt x="48" y="0"/>
                  </a:moveTo>
                  <a:cubicBezTo>
                    <a:pt x="31" y="0"/>
                    <a:pt x="17" y="11"/>
                    <a:pt x="11" y="30"/>
                  </a:cubicBezTo>
                  <a:cubicBezTo>
                    <a:pt x="0" y="50"/>
                    <a:pt x="0" y="79"/>
                    <a:pt x="30" y="89"/>
                  </a:cubicBezTo>
                  <a:lnTo>
                    <a:pt x="373" y="285"/>
                  </a:lnTo>
                  <a:cubicBezTo>
                    <a:pt x="383" y="294"/>
                    <a:pt x="383" y="294"/>
                    <a:pt x="392" y="294"/>
                  </a:cubicBezTo>
                  <a:cubicBezTo>
                    <a:pt x="412" y="294"/>
                    <a:pt x="432" y="285"/>
                    <a:pt x="432" y="265"/>
                  </a:cubicBezTo>
                  <a:cubicBezTo>
                    <a:pt x="451" y="246"/>
                    <a:pt x="442" y="216"/>
                    <a:pt x="422" y="206"/>
                  </a:cubicBezTo>
                  <a:lnTo>
                    <a:pt x="79" y="10"/>
                  </a:lnTo>
                  <a:cubicBezTo>
                    <a:pt x="68" y="4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7"/>
            <p:cNvSpPr/>
            <p:nvPr/>
          </p:nvSpPr>
          <p:spPr>
            <a:xfrm>
              <a:off x="33657" y="5235115"/>
              <a:ext cx="134609" cy="218392"/>
            </a:xfrm>
            <a:custGeom>
              <a:avLst/>
              <a:gdLst/>
              <a:ahLst/>
              <a:cxnLst/>
              <a:rect l="l" t="t" r="r" b="b"/>
              <a:pathLst>
                <a:path w="776" h="1259" extrusionOk="0">
                  <a:moveTo>
                    <a:pt x="723" y="1"/>
                  </a:moveTo>
                  <a:cubicBezTo>
                    <a:pt x="702" y="1"/>
                    <a:pt x="684" y="10"/>
                    <a:pt x="677" y="24"/>
                  </a:cubicBezTo>
                  <a:lnTo>
                    <a:pt x="21" y="1191"/>
                  </a:lnTo>
                  <a:cubicBezTo>
                    <a:pt x="1" y="1210"/>
                    <a:pt x="11" y="1239"/>
                    <a:pt x="40" y="1259"/>
                  </a:cubicBezTo>
                  <a:lnTo>
                    <a:pt x="60" y="1259"/>
                  </a:lnTo>
                  <a:cubicBezTo>
                    <a:pt x="79" y="1259"/>
                    <a:pt x="90" y="1249"/>
                    <a:pt x="99" y="1239"/>
                  </a:cubicBezTo>
                  <a:lnTo>
                    <a:pt x="756" y="73"/>
                  </a:lnTo>
                  <a:cubicBezTo>
                    <a:pt x="775" y="54"/>
                    <a:pt x="765" y="24"/>
                    <a:pt x="746" y="5"/>
                  </a:cubicBezTo>
                  <a:cubicBezTo>
                    <a:pt x="738" y="2"/>
                    <a:pt x="730" y="1"/>
                    <a:pt x="7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7"/>
            <p:cNvSpPr/>
            <p:nvPr/>
          </p:nvSpPr>
          <p:spPr>
            <a:xfrm>
              <a:off x="76329" y="5248818"/>
              <a:ext cx="66437" cy="60366"/>
            </a:xfrm>
            <a:custGeom>
              <a:avLst/>
              <a:gdLst/>
              <a:ahLst/>
              <a:cxnLst/>
              <a:rect l="l" t="t" r="r" b="b"/>
              <a:pathLst>
                <a:path w="383" h="348" extrusionOk="0">
                  <a:moveTo>
                    <a:pt x="199" y="0"/>
                  </a:moveTo>
                  <a:cubicBezTo>
                    <a:pt x="182" y="0"/>
                    <a:pt x="164" y="9"/>
                    <a:pt x="157" y="24"/>
                  </a:cubicBezTo>
                  <a:lnTo>
                    <a:pt x="10" y="269"/>
                  </a:lnTo>
                  <a:cubicBezTo>
                    <a:pt x="0" y="288"/>
                    <a:pt x="10" y="308"/>
                    <a:pt x="20" y="328"/>
                  </a:cubicBezTo>
                  <a:cubicBezTo>
                    <a:pt x="29" y="337"/>
                    <a:pt x="40" y="347"/>
                    <a:pt x="59" y="347"/>
                  </a:cubicBezTo>
                  <a:lnTo>
                    <a:pt x="69" y="347"/>
                  </a:lnTo>
                  <a:lnTo>
                    <a:pt x="343" y="269"/>
                  </a:lnTo>
                  <a:cubicBezTo>
                    <a:pt x="373" y="259"/>
                    <a:pt x="382" y="230"/>
                    <a:pt x="382" y="210"/>
                  </a:cubicBezTo>
                  <a:cubicBezTo>
                    <a:pt x="373" y="180"/>
                    <a:pt x="343" y="171"/>
                    <a:pt x="323" y="171"/>
                  </a:cubicBezTo>
                  <a:lnTo>
                    <a:pt x="157" y="219"/>
                  </a:lnTo>
                  <a:lnTo>
                    <a:pt x="235" y="73"/>
                  </a:lnTo>
                  <a:cubicBezTo>
                    <a:pt x="255" y="43"/>
                    <a:pt x="245" y="14"/>
                    <a:pt x="216" y="4"/>
                  </a:cubicBezTo>
                  <a:cubicBezTo>
                    <a:pt x="211" y="1"/>
                    <a:pt x="205" y="0"/>
                    <a:pt x="1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7"/>
            <p:cNvSpPr/>
            <p:nvPr/>
          </p:nvSpPr>
          <p:spPr>
            <a:xfrm>
              <a:off x="94890" y="5330347"/>
              <a:ext cx="37642" cy="82396"/>
            </a:xfrm>
            <a:custGeom>
              <a:avLst/>
              <a:gdLst/>
              <a:ahLst/>
              <a:cxnLst/>
              <a:rect l="l" t="t" r="r" b="b"/>
              <a:pathLst>
                <a:path w="217" h="475" extrusionOk="0">
                  <a:moveTo>
                    <a:pt x="61" y="1"/>
                  </a:moveTo>
                  <a:cubicBezTo>
                    <a:pt x="55" y="1"/>
                    <a:pt x="47" y="2"/>
                    <a:pt x="40" y="4"/>
                  </a:cubicBezTo>
                  <a:cubicBezTo>
                    <a:pt x="20" y="4"/>
                    <a:pt x="1" y="34"/>
                    <a:pt x="11" y="63"/>
                  </a:cubicBezTo>
                  <a:lnTo>
                    <a:pt x="118" y="435"/>
                  </a:lnTo>
                  <a:cubicBezTo>
                    <a:pt x="118" y="455"/>
                    <a:pt x="138" y="475"/>
                    <a:pt x="158" y="475"/>
                  </a:cubicBezTo>
                  <a:lnTo>
                    <a:pt x="177" y="475"/>
                  </a:lnTo>
                  <a:cubicBezTo>
                    <a:pt x="197" y="465"/>
                    <a:pt x="216" y="435"/>
                    <a:pt x="207" y="416"/>
                  </a:cubicBezTo>
                  <a:lnTo>
                    <a:pt x="99" y="34"/>
                  </a:lnTo>
                  <a:cubicBezTo>
                    <a:pt x="99" y="12"/>
                    <a:pt x="82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7"/>
            <p:cNvSpPr/>
            <p:nvPr/>
          </p:nvSpPr>
          <p:spPr>
            <a:xfrm>
              <a:off x="30362" y="5330347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33" y="1"/>
                  </a:moveTo>
                  <a:cubicBezTo>
                    <a:pt x="427" y="1"/>
                    <a:pt x="419" y="2"/>
                    <a:pt x="412" y="4"/>
                  </a:cubicBezTo>
                  <a:lnTo>
                    <a:pt x="40" y="102"/>
                  </a:lnTo>
                  <a:cubicBezTo>
                    <a:pt x="11" y="112"/>
                    <a:pt x="0" y="141"/>
                    <a:pt x="0" y="161"/>
                  </a:cubicBezTo>
                  <a:cubicBezTo>
                    <a:pt x="11" y="181"/>
                    <a:pt x="30" y="200"/>
                    <a:pt x="50" y="200"/>
                  </a:cubicBezTo>
                  <a:lnTo>
                    <a:pt x="59" y="200"/>
                  </a:lnTo>
                  <a:lnTo>
                    <a:pt x="442" y="93"/>
                  </a:lnTo>
                  <a:cubicBezTo>
                    <a:pt x="471" y="83"/>
                    <a:pt x="481" y="63"/>
                    <a:pt x="471" y="34"/>
                  </a:cubicBezTo>
                  <a:cubicBezTo>
                    <a:pt x="471" y="12"/>
                    <a:pt x="454" y="1"/>
                    <a:pt x="4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7"/>
            <p:cNvSpPr/>
            <p:nvPr/>
          </p:nvSpPr>
          <p:spPr>
            <a:xfrm>
              <a:off x="66095" y="5381345"/>
              <a:ext cx="37642" cy="82396"/>
            </a:xfrm>
            <a:custGeom>
              <a:avLst/>
              <a:gdLst/>
              <a:ahLst/>
              <a:cxnLst/>
              <a:rect l="l" t="t" r="r" b="b"/>
              <a:pathLst>
                <a:path w="217" h="475" extrusionOk="0">
                  <a:moveTo>
                    <a:pt x="61" y="1"/>
                  </a:moveTo>
                  <a:cubicBezTo>
                    <a:pt x="54" y="1"/>
                    <a:pt x="47" y="2"/>
                    <a:pt x="40" y="4"/>
                  </a:cubicBezTo>
                  <a:cubicBezTo>
                    <a:pt x="20" y="4"/>
                    <a:pt x="1" y="34"/>
                    <a:pt x="10" y="63"/>
                  </a:cubicBezTo>
                  <a:lnTo>
                    <a:pt x="118" y="435"/>
                  </a:lnTo>
                  <a:cubicBezTo>
                    <a:pt x="118" y="465"/>
                    <a:pt x="138" y="475"/>
                    <a:pt x="157" y="475"/>
                  </a:cubicBezTo>
                  <a:lnTo>
                    <a:pt x="177" y="475"/>
                  </a:lnTo>
                  <a:cubicBezTo>
                    <a:pt x="197" y="465"/>
                    <a:pt x="216" y="435"/>
                    <a:pt x="206" y="416"/>
                  </a:cubicBezTo>
                  <a:lnTo>
                    <a:pt x="99" y="34"/>
                  </a:lnTo>
                  <a:cubicBezTo>
                    <a:pt x="99" y="12"/>
                    <a:pt x="82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7"/>
            <p:cNvSpPr/>
            <p:nvPr/>
          </p:nvSpPr>
          <p:spPr>
            <a:xfrm>
              <a:off x="-341" y="5381345"/>
              <a:ext cx="85171" cy="34866"/>
            </a:xfrm>
            <a:custGeom>
              <a:avLst/>
              <a:gdLst/>
              <a:ahLst/>
              <a:cxnLst/>
              <a:rect l="l" t="t" r="r" b="b"/>
              <a:pathLst>
                <a:path w="491" h="201" extrusionOk="0">
                  <a:moveTo>
                    <a:pt x="444" y="1"/>
                  </a:moveTo>
                  <a:cubicBezTo>
                    <a:pt x="437" y="1"/>
                    <a:pt x="430" y="2"/>
                    <a:pt x="423" y="4"/>
                  </a:cubicBezTo>
                  <a:lnTo>
                    <a:pt x="50" y="102"/>
                  </a:lnTo>
                  <a:cubicBezTo>
                    <a:pt x="21" y="112"/>
                    <a:pt x="1" y="141"/>
                    <a:pt x="11" y="161"/>
                  </a:cubicBezTo>
                  <a:cubicBezTo>
                    <a:pt x="21" y="191"/>
                    <a:pt x="40" y="200"/>
                    <a:pt x="60" y="200"/>
                  </a:cubicBezTo>
                  <a:lnTo>
                    <a:pt x="70" y="200"/>
                  </a:lnTo>
                  <a:lnTo>
                    <a:pt x="452" y="93"/>
                  </a:lnTo>
                  <a:cubicBezTo>
                    <a:pt x="482" y="83"/>
                    <a:pt x="491" y="63"/>
                    <a:pt x="482" y="34"/>
                  </a:cubicBezTo>
                  <a:cubicBezTo>
                    <a:pt x="482" y="12"/>
                    <a:pt x="465" y="1"/>
                    <a:pt x="4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7"/>
            <p:cNvSpPr/>
            <p:nvPr/>
          </p:nvSpPr>
          <p:spPr>
            <a:xfrm>
              <a:off x="149357" y="5235462"/>
              <a:ext cx="80141" cy="240249"/>
            </a:xfrm>
            <a:custGeom>
              <a:avLst/>
              <a:gdLst/>
              <a:ahLst/>
              <a:cxnLst/>
              <a:rect l="l" t="t" r="r" b="b"/>
              <a:pathLst>
                <a:path w="462" h="1385" extrusionOk="0">
                  <a:moveTo>
                    <a:pt x="54" y="0"/>
                  </a:moveTo>
                  <a:cubicBezTo>
                    <a:pt x="50" y="0"/>
                    <a:pt x="45" y="1"/>
                    <a:pt x="39" y="3"/>
                  </a:cubicBezTo>
                  <a:cubicBezTo>
                    <a:pt x="10" y="13"/>
                    <a:pt x="0" y="32"/>
                    <a:pt x="10" y="61"/>
                  </a:cubicBezTo>
                  <a:lnTo>
                    <a:pt x="363" y="1345"/>
                  </a:lnTo>
                  <a:cubicBezTo>
                    <a:pt x="373" y="1374"/>
                    <a:pt x="392" y="1385"/>
                    <a:pt x="412" y="1385"/>
                  </a:cubicBezTo>
                  <a:lnTo>
                    <a:pt x="422" y="1385"/>
                  </a:lnTo>
                  <a:cubicBezTo>
                    <a:pt x="451" y="1374"/>
                    <a:pt x="461" y="1345"/>
                    <a:pt x="451" y="1326"/>
                  </a:cubicBezTo>
                  <a:lnTo>
                    <a:pt x="98" y="32"/>
                  </a:lnTo>
                  <a:cubicBezTo>
                    <a:pt x="91" y="16"/>
                    <a:pt x="76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7"/>
            <p:cNvSpPr/>
            <p:nvPr/>
          </p:nvSpPr>
          <p:spPr>
            <a:xfrm>
              <a:off x="123858" y="5278307"/>
              <a:ext cx="57937" cy="64876"/>
            </a:xfrm>
            <a:custGeom>
              <a:avLst/>
              <a:gdLst/>
              <a:ahLst/>
              <a:cxnLst/>
              <a:rect l="l" t="t" r="r" b="b"/>
              <a:pathLst>
                <a:path w="334" h="374" extrusionOk="0">
                  <a:moveTo>
                    <a:pt x="40" y="1"/>
                  </a:moveTo>
                  <a:cubicBezTo>
                    <a:pt x="20" y="10"/>
                    <a:pt x="1" y="40"/>
                    <a:pt x="10" y="60"/>
                  </a:cubicBezTo>
                  <a:lnTo>
                    <a:pt x="88" y="343"/>
                  </a:lnTo>
                  <a:cubicBezTo>
                    <a:pt x="88" y="354"/>
                    <a:pt x="108" y="373"/>
                    <a:pt x="128" y="373"/>
                  </a:cubicBezTo>
                  <a:lnTo>
                    <a:pt x="138" y="373"/>
                  </a:lnTo>
                  <a:cubicBezTo>
                    <a:pt x="147" y="373"/>
                    <a:pt x="167" y="363"/>
                    <a:pt x="177" y="354"/>
                  </a:cubicBezTo>
                  <a:lnTo>
                    <a:pt x="314" y="99"/>
                  </a:lnTo>
                  <a:cubicBezTo>
                    <a:pt x="334" y="79"/>
                    <a:pt x="324" y="49"/>
                    <a:pt x="295" y="40"/>
                  </a:cubicBezTo>
                  <a:cubicBezTo>
                    <a:pt x="287" y="33"/>
                    <a:pt x="278" y="29"/>
                    <a:pt x="269" y="29"/>
                  </a:cubicBezTo>
                  <a:cubicBezTo>
                    <a:pt x="255" y="29"/>
                    <a:pt x="242" y="37"/>
                    <a:pt x="236" y="49"/>
                  </a:cubicBezTo>
                  <a:lnTo>
                    <a:pt x="147" y="206"/>
                  </a:lnTo>
                  <a:lnTo>
                    <a:pt x="99" y="40"/>
                  </a:lnTo>
                  <a:cubicBezTo>
                    <a:pt x="99" y="10"/>
                    <a:pt x="6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7"/>
            <p:cNvSpPr/>
            <p:nvPr/>
          </p:nvSpPr>
          <p:spPr>
            <a:xfrm>
              <a:off x="178326" y="5340234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47" y="0"/>
                  </a:moveTo>
                  <a:cubicBezTo>
                    <a:pt x="30" y="0"/>
                    <a:pt x="16" y="7"/>
                    <a:pt x="10" y="26"/>
                  </a:cubicBezTo>
                  <a:cubicBezTo>
                    <a:pt x="0" y="45"/>
                    <a:pt x="10" y="75"/>
                    <a:pt x="29" y="84"/>
                  </a:cubicBezTo>
                  <a:lnTo>
                    <a:pt x="373" y="280"/>
                  </a:lnTo>
                  <a:cubicBezTo>
                    <a:pt x="382" y="291"/>
                    <a:pt x="392" y="291"/>
                    <a:pt x="392" y="291"/>
                  </a:cubicBezTo>
                  <a:cubicBezTo>
                    <a:pt x="412" y="291"/>
                    <a:pt x="431" y="280"/>
                    <a:pt x="441" y="261"/>
                  </a:cubicBezTo>
                  <a:cubicBezTo>
                    <a:pt x="451" y="241"/>
                    <a:pt x="441" y="212"/>
                    <a:pt x="421" y="202"/>
                  </a:cubicBezTo>
                  <a:lnTo>
                    <a:pt x="79" y="6"/>
                  </a:lnTo>
                  <a:cubicBezTo>
                    <a:pt x="68" y="3"/>
                    <a:pt x="57" y="0"/>
                    <a:pt x="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7"/>
            <p:cNvSpPr/>
            <p:nvPr/>
          </p:nvSpPr>
          <p:spPr>
            <a:xfrm>
              <a:off x="144327" y="5340234"/>
              <a:ext cx="52733" cy="75978"/>
            </a:xfrm>
            <a:custGeom>
              <a:avLst/>
              <a:gdLst/>
              <a:ahLst/>
              <a:cxnLst/>
              <a:rect l="l" t="t" r="r" b="b"/>
              <a:pathLst>
                <a:path w="304" h="438" extrusionOk="0">
                  <a:moveTo>
                    <a:pt x="243" y="0"/>
                  </a:moveTo>
                  <a:cubicBezTo>
                    <a:pt x="226" y="0"/>
                    <a:pt x="212" y="7"/>
                    <a:pt x="206" y="26"/>
                  </a:cubicBezTo>
                  <a:lnTo>
                    <a:pt x="10" y="369"/>
                  </a:lnTo>
                  <a:cubicBezTo>
                    <a:pt x="0" y="389"/>
                    <a:pt x="10" y="418"/>
                    <a:pt x="29" y="428"/>
                  </a:cubicBezTo>
                  <a:cubicBezTo>
                    <a:pt x="39" y="437"/>
                    <a:pt x="49" y="437"/>
                    <a:pt x="49" y="437"/>
                  </a:cubicBezTo>
                  <a:cubicBezTo>
                    <a:pt x="68" y="437"/>
                    <a:pt x="88" y="428"/>
                    <a:pt x="98" y="418"/>
                  </a:cubicBezTo>
                  <a:lnTo>
                    <a:pt x="294" y="75"/>
                  </a:lnTo>
                  <a:cubicBezTo>
                    <a:pt x="304" y="45"/>
                    <a:pt x="294" y="16"/>
                    <a:pt x="275" y="6"/>
                  </a:cubicBezTo>
                  <a:cubicBezTo>
                    <a:pt x="264" y="3"/>
                    <a:pt x="253" y="0"/>
                    <a:pt x="2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7"/>
            <p:cNvSpPr/>
            <p:nvPr/>
          </p:nvSpPr>
          <p:spPr>
            <a:xfrm>
              <a:off x="193591" y="5396610"/>
              <a:ext cx="78233" cy="50131"/>
            </a:xfrm>
            <a:custGeom>
              <a:avLst/>
              <a:gdLst/>
              <a:ahLst/>
              <a:cxnLst/>
              <a:rect l="l" t="t" r="r" b="b"/>
              <a:pathLst>
                <a:path w="451" h="289" extrusionOk="0">
                  <a:moveTo>
                    <a:pt x="61" y="1"/>
                  </a:moveTo>
                  <a:cubicBezTo>
                    <a:pt x="44" y="1"/>
                    <a:pt x="25" y="10"/>
                    <a:pt x="10" y="24"/>
                  </a:cubicBezTo>
                  <a:cubicBezTo>
                    <a:pt x="0" y="53"/>
                    <a:pt x="10" y="83"/>
                    <a:pt x="30" y="93"/>
                  </a:cubicBezTo>
                  <a:lnTo>
                    <a:pt x="372" y="289"/>
                  </a:lnTo>
                  <a:lnTo>
                    <a:pt x="402" y="289"/>
                  </a:lnTo>
                  <a:cubicBezTo>
                    <a:pt x="412" y="289"/>
                    <a:pt x="431" y="279"/>
                    <a:pt x="441" y="269"/>
                  </a:cubicBezTo>
                  <a:cubicBezTo>
                    <a:pt x="451" y="249"/>
                    <a:pt x="441" y="220"/>
                    <a:pt x="422" y="201"/>
                  </a:cubicBezTo>
                  <a:lnTo>
                    <a:pt x="78" y="5"/>
                  </a:lnTo>
                  <a:cubicBezTo>
                    <a:pt x="73" y="2"/>
                    <a:pt x="67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7"/>
            <p:cNvSpPr/>
            <p:nvPr/>
          </p:nvSpPr>
          <p:spPr>
            <a:xfrm>
              <a:off x="159592" y="5396610"/>
              <a:ext cx="52907" cy="77365"/>
            </a:xfrm>
            <a:custGeom>
              <a:avLst/>
              <a:gdLst/>
              <a:ahLst/>
              <a:cxnLst/>
              <a:rect l="l" t="t" r="r" b="b"/>
              <a:pathLst>
                <a:path w="305" h="446" extrusionOk="0">
                  <a:moveTo>
                    <a:pt x="257" y="1"/>
                  </a:moveTo>
                  <a:cubicBezTo>
                    <a:pt x="240" y="1"/>
                    <a:pt x="221" y="10"/>
                    <a:pt x="206" y="24"/>
                  </a:cubicBezTo>
                  <a:lnTo>
                    <a:pt x="10" y="367"/>
                  </a:lnTo>
                  <a:cubicBezTo>
                    <a:pt x="0" y="397"/>
                    <a:pt x="10" y="426"/>
                    <a:pt x="30" y="436"/>
                  </a:cubicBezTo>
                  <a:cubicBezTo>
                    <a:pt x="39" y="436"/>
                    <a:pt x="49" y="445"/>
                    <a:pt x="59" y="445"/>
                  </a:cubicBezTo>
                  <a:cubicBezTo>
                    <a:pt x="69" y="445"/>
                    <a:pt x="89" y="436"/>
                    <a:pt x="98" y="416"/>
                  </a:cubicBezTo>
                  <a:lnTo>
                    <a:pt x="294" y="73"/>
                  </a:lnTo>
                  <a:cubicBezTo>
                    <a:pt x="304" y="53"/>
                    <a:pt x="294" y="24"/>
                    <a:pt x="274" y="5"/>
                  </a:cubicBezTo>
                  <a:cubicBezTo>
                    <a:pt x="269" y="2"/>
                    <a:pt x="263" y="1"/>
                    <a:pt x="2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7"/>
            <p:cNvSpPr/>
            <p:nvPr/>
          </p:nvSpPr>
          <p:spPr>
            <a:xfrm>
              <a:off x="149357" y="5235115"/>
              <a:ext cx="221168" cy="131833"/>
            </a:xfrm>
            <a:custGeom>
              <a:avLst/>
              <a:gdLst/>
              <a:ahLst/>
              <a:cxnLst/>
              <a:rect l="l" t="t" r="r" b="b"/>
              <a:pathLst>
                <a:path w="1275" h="760" extrusionOk="0">
                  <a:moveTo>
                    <a:pt x="56" y="1"/>
                  </a:moveTo>
                  <a:cubicBezTo>
                    <a:pt x="35" y="1"/>
                    <a:pt x="17" y="10"/>
                    <a:pt x="10" y="24"/>
                  </a:cubicBezTo>
                  <a:cubicBezTo>
                    <a:pt x="0" y="54"/>
                    <a:pt x="0" y="73"/>
                    <a:pt x="30" y="93"/>
                  </a:cubicBezTo>
                  <a:lnTo>
                    <a:pt x="1196" y="749"/>
                  </a:lnTo>
                  <a:cubicBezTo>
                    <a:pt x="1196" y="759"/>
                    <a:pt x="1206" y="759"/>
                    <a:pt x="1215" y="759"/>
                  </a:cubicBezTo>
                  <a:cubicBezTo>
                    <a:pt x="1235" y="759"/>
                    <a:pt x="1245" y="749"/>
                    <a:pt x="1255" y="730"/>
                  </a:cubicBezTo>
                  <a:cubicBezTo>
                    <a:pt x="1274" y="710"/>
                    <a:pt x="1265" y="681"/>
                    <a:pt x="1235" y="671"/>
                  </a:cubicBezTo>
                  <a:lnTo>
                    <a:pt x="79" y="5"/>
                  </a:lnTo>
                  <a:cubicBezTo>
                    <a:pt x="71" y="2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7"/>
            <p:cNvSpPr/>
            <p:nvPr/>
          </p:nvSpPr>
          <p:spPr>
            <a:xfrm>
              <a:off x="161326" y="5259573"/>
              <a:ext cx="62968" cy="64876"/>
            </a:xfrm>
            <a:custGeom>
              <a:avLst/>
              <a:gdLst/>
              <a:ahLst/>
              <a:cxnLst/>
              <a:rect l="l" t="t" r="r" b="b"/>
              <a:pathLst>
                <a:path w="363" h="374" extrusionOk="0">
                  <a:moveTo>
                    <a:pt x="216" y="1"/>
                  </a:moveTo>
                  <a:cubicBezTo>
                    <a:pt x="196" y="11"/>
                    <a:pt x="177" y="40"/>
                    <a:pt x="186" y="59"/>
                  </a:cubicBezTo>
                  <a:lnTo>
                    <a:pt x="235" y="226"/>
                  </a:lnTo>
                  <a:lnTo>
                    <a:pt x="79" y="148"/>
                  </a:lnTo>
                  <a:cubicBezTo>
                    <a:pt x="71" y="141"/>
                    <a:pt x="62" y="137"/>
                    <a:pt x="53" y="137"/>
                  </a:cubicBezTo>
                  <a:cubicBezTo>
                    <a:pt x="39" y="137"/>
                    <a:pt x="26" y="145"/>
                    <a:pt x="20" y="157"/>
                  </a:cubicBezTo>
                  <a:cubicBezTo>
                    <a:pt x="0" y="187"/>
                    <a:pt x="10" y="216"/>
                    <a:pt x="39" y="226"/>
                  </a:cubicBezTo>
                  <a:lnTo>
                    <a:pt x="284" y="364"/>
                  </a:lnTo>
                  <a:cubicBezTo>
                    <a:pt x="294" y="373"/>
                    <a:pt x="304" y="373"/>
                    <a:pt x="314" y="373"/>
                  </a:cubicBezTo>
                  <a:cubicBezTo>
                    <a:pt x="323" y="373"/>
                    <a:pt x="333" y="373"/>
                    <a:pt x="343" y="364"/>
                  </a:cubicBezTo>
                  <a:cubicBezTo>
                    <a:pt x="353" y="353"/>
                    <a:pt x="362" y="334"/>
                    <a:pt x="353" y="314"/>
                  </a:cubicBezTo>
                  <a:lnTo>
                    <a:pt x="275" y="40"/>
                  </a:lnTo>
                  <a:cubicBezTo>
                    <a:pt x="275" y="11"/>
                    <a:pt x="245" y="1"/>
                    <a:pt x="2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7"/>
            <p:cNvSpPr/>
            <p:nvPr/>
          </p:nvSpPr>
          <p:spPr>
            <a:xfrm>
              <a:off x="242854" y="5270848"/>
              <a:ext cx="85171" cy="34866"/>
            </a:xfrm>
            <a:custGeom>
              <a:avLst/>
              <a:gdLst/>
              <a:ahLst/>
              <a:cxnLst/>
              <a:rect l="l" t="t" r="r" b="b"/>
              <a:pathLst>
                <a:path w="491" h="201" extrusionOk="0">
                  <a:moveTo>
                    <a:pt x="444" y="1"/>
                  </a:moveTo>
                  <a:cubicBezTo>
                    <a:pt x="437" y="1"/>
                    <a:pt x="429" y="2"/>
                    <a:pt x="422" y="5"/>
                  </a:cubicBezTo>
                  <a:lnTo>
                    <a:pt x="49" y="103"/>
                  </a:lnTo>
                  <a:cubicBezTo>
                    <a:pt x="20" y="112"/>
                    <a:pt x="1" y="142"/>
                    <a:pt x="10" y="161"/>
                  </a:cubicBezTo>
                  <a:cubicBezTo>
                    <a:pt x="20" y="190"/>
                    <a:pt x="40" y="201"/>
                    <a:pt x="59" y="201"/>
                  </a:cubicBezTo>
                  <a:lnTo>
                    <a:pt x="69" y="201"/>
                  </a:lnTo>
                  <a:lnTo>
                    <a:pt x="451" y="92"/>
                  </a:lnTo>
                  <a:cubicBezTo>
                    <a:pt x="480" y="83"/>
                    <a:pt x="491" y="63"/>
                    <a:pt x="480" y="34"/>
                  </a:cubicBezTo>
                  <a:cubicBezTo>
                    <a:pt x="480" y="12"/>
                    <a:pt x="464" y="1"/>
                    <a:pt x="4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7"/>
            <p:cNvSpPr/>
            <p:nvPr/>
          </p:nvSpPr>
          <p:spPr>
            <a:xfrm>
              <a:off x="242854" y="5288542"/>
              <a:ext cx="37642" cy="83437"/>
            </a:xfrm>
            <a:custGeom>
              <a:avLst/>
              <a:gdLst/>
              <a:ahLst/>
              <a:cxnLst/>
              <a:rect l="l" t="t" r="r" b="b"/>
              <a:pathLst>
                <a:path w="217" h="481" extrusionOk="0">
                  <a:moveTo>
                    <a:pt x="49" y="1"/>
                  </a:moveTo>
                  <a:cubicBezTo>
                    <a:pt x="20" y="10"/>
                    <a:pt x="1" y="40"/>
                    <a:pt x="10" y="59"/>
                  </a:cubicBezTo>
                  <a:lnTo>
                    <a:pt x="118" y="441"/>
                  </a:lnTo>
                  <a:cubicBezTo>
                    <a:pt x="128" y="461"/>
                    <a:pt x="138" y="480"/>
                    <a:pt x="167" y="480"/>
                  </a:cubicBezTo>
                  <a:lnTo>
                    <a:pt x="177" y="480"/>
                  </a:lnTo>
                  <a:cubicBezTo>
                    <a:pt x="206" y="471"/>
                    <a:pt x="216" y="441"/>
                    <a:pt x="206" y="422"/>
                  </a:cubicBezTo>
                  <a:lnTo>
                    <a:pt x="108" y="40"/>
                  </a:lnTo>
                  <a:cubicBezTo>
                    <a:pt x="99" y="10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7"/>
            <p:cNvSpPr/>
            <p:nvPr/>
          </p:nvSpPr>
          <p:spPr>
            <a:xfrm>
              <a:off x="295587" y="5299990"/>
              <a:ext cx="83437" cy="34520"/>
            </a:xfrm>
            <a:custGeom>
              <a:avLst/>
              <a:gdLst/>
              <a:ahLst/>
              <a:cxnLst/>
              <a:rect l="l" t="t" r="r" b="b"/>
              <a:pathLst>
                <a:path w="481" h="199" extrusionOk="0">
                  <a:moveTo>
                    <a:pt x="433" y="0"/>
                  </a:moveTo>
                  <a:cubicBezTo>
                    <a:pt x="429" y="0"/>
                    <a:pt x="425" y="1"/>
                    <a:pt x="422" y="3"/>
                  </a:cubicBezTo>
                  <a:lnTo>
                    <a:pt x="39" y="101"/>
                  </a:lnTo>
                  <a:cubicBezTo>
                    <a:pt x="10" y="111"/>
                    <a:pt x="0" y="140"/>
                    <a:pt x="0" y="160"/>
                  </a:cubicBezTo>
                  <a:cubicBezTo>
                    <a:pt x="10" y="189"/>
                    <a:pt x="30" y="199"/>
                    <a:pt x="49" y="199"/>
                  </a:cubicBezTo>
                  <a:lnTo>
                    <a:pt x="59" y="199"/>
                  </a:lnTo>
                  <a:lnTo>
                    <a:pt x="441" y="91"/>
                  </a:lnTo>
                  <a:cubicBezTo>
                    <a:pt x="470" y="81"/>
                    <a:pt x="481" y="62"/>
                    <a:pt x="481" y="33"/>
                  </a:cubicBezTo>
                  <a:cubicBezTo>
                    <a:pt x="472" y="17"/>
                    <a:pt x="451" y="0"/>
                    <a:pt x="4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7"/>
            <p:cNvSpPr/>
            <p:nvPr/>
          </p:nvSpPr>
          <p:spPr>
            <a:xfrm>
              <a:off x="295587" y="5317337"/>
              <a:ext cx="35907" cy="83610"/>
            </a:xfrm>
            <a:custGeom>
              <a:avLst/>
              <a:gdLst/>
              <a:ahLst/>
              <a:cxnLst/>
              <a:rect l="l" t="t" r="r" b="b"/>
              <a:pathLst>
                <a:path w="207" h="482" extrusionOk="0">
                  <a:moveTo>
                    <a:pt x="39" y="1"/>
                  </a:moveTo>
                  <a:cubicBezTo>
                    <a:pt x="10" y="11"/>
                    <a:pt x="0" y="40"/>
                    <a:pt x="0" y="60"/>
                  </a:cubicBezTo>
                  <a:lnTo>
                    <a:pt x="108" y="442"/>
                  </a:lnTo>
                  <a:cubicBezTo>
                    <a:pt x="118" y="462"/>
                    <a:pt x="137" y="481"/>
                    <a:pt x="157" y="481"/>
                  </a:cubicBezTo>
                  <a:lnTo>
                    <a:pt x="167" y="481"/>
                  </a:lnTo>
                  <a:cubicBezTo>
                    <a:pt x="196" y="471"/>
                    <a:pt x="206" y="442"/>
                    <a:pt x="206" y="423"/>
                  </a:cubicBezTo>
                  <a:lnTo>
                    <a:pt x="98" y="40"/>
                  </a:lnTo>
                  <a:cubicBezTo>
                    <a:pt x="89" y="11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7"/>
            <p:cNvSpPr/>
            <p:nvPr/>
          </p:nvSpPr>
          <p:spPr>
            <a:xfrm>
              <a:off x="149357" y="5173015"/>
              <a:ext cx="241463" cy="78406"/>
            </a:xfrm>
            <a:custGeom>
              <a:avLst/>
              <a:gdLst/>
              <a:ahLst/>
              <a:cxnLst/>
              <a:rect l="l" t="t" r="r" b="b"/>
              <a:pathLst>
                <a:path w="1392" h="452" extrusionOk="0">
                  <a:moveTo>
                    <a:pt x="1333" y="0"/>
                  </a:moveTo>
                  <a:lnTo>
                    <a:pt x="39" y="363"/>
                  </a:lnTo>
                  <a:cubicBezTo>
                    <a:pt x="10" y="373"/>
                    <a:pt x="0" y="392"/>
                    <a:pt x="10" y="421"/>
                  </a:cubicBezTo>
                  <a:cubicBezTo>
                    <a:pt x="10" y="441"/>
                    <a:pt x="30" y="451"/>
                    <a:pt x="50" y="451"/>
                  </a:cubicBezTo>
                  <a:lnTo>
                    <a:pt x="69" y="451"/>
                  </a:lnTo>
                  <a:lnTo>
                    <a:pt x="1353" y="98"/>
                  </a:lnTo>
                  <a:cubicBezTo>
                    <a:pt x="1382" y="88"/>
                    <a:pt x="1392" y="59"/>
                    <a:pt x="1392" y="40"/>
                  </a:cubicBezTo>
                  <a:cubicBezTo>
                    <a:pt x="1382" y="10"/>
                    <a:pt x="1353" y="0"/>
                    <a:pt x="13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7"/>
            <p:cNvSpPr/>
            <p:nvPr/>
          </p:nvSpPr>
          <p:spPr>
            <a:xfrm>
              <a:off x="191856" y="5222105"/>
              <a:ext cx="66437" cy="54641"/>
            </a:xfrm>
            <a:custGeom>
              <a:avLst/>
              <a:gdLst/>
              <a:ahLst/>
              <a:cxnLst/>
              <a:rect l="l" t="t" r="r" b="b"/>
              <a:pathLst>
                <a:path w="383" h="315" extrusionOk="0">
                  <a:moveTo>
                    <a:pt x="82" y="0"/>
                  </a:moveTo>
                  <a:cubicBezTo>
                    <a:pt x="67" y="0"/>
                    <a:pt x="52" y="9"/>
                    <a:pt x="40" y="21"/>
                  </a:cubicBezTo>
                  <a:cubicBezTo>
                    <a:pt x="30" y="51"/>
                    <a:pt x="40" y="80"/>
                    <a:pt x="59" y="90"/>
                  </a:cubicBezTo>
                  <a:lnTo>
                    <a:pt x="206" y="178"/>
                  </a:lnTo>
                  <a:lnTo>
                    <a:pt x="40" y="217"/>
                  </a:lnTo>
                  <a:cubicBezTo>
                    <a:pt x="20" y="227"/>
                    <a:pt x="1" y="256"/>
                    <a:pt x="10" y="275"/>
                  </a:cubicBezTo>
                  <a:cubicBezTo>
                    <a:pt x="20" y="295"/>
                    <a:pt x="40" y="315"/>
                    <a:pt x="59" y="315"/>
                  </a:cubicBezTo>
                  <a:lnTo>
                    <a:pt x="69" y="315"/>
                  </a:lnTo>
                  <a:lnTo>
                    <a:pt x="343" y="236"/>
                  </a:lnTo>
                  <a:cubicBezTo>
                    <a:pt x="363" y="227"/>
                    <a:pt x="373" y="217"/>
                    <a:pt x="382" y="197"/>
                  </a:cubicBezTo>
                  <a:cubicBezTo>
                    <a:pt x="382" y="178"/>
                    <a:pt x="373" y="158"/>
                    <a:pt x="353" y="148"/>
                  </a:cubicBezTo>
                  <a:lnTo>
                    <a:pt x="108" y="11"/>
                  </a:lnTo>
                  <a:cubicBezTo>
                    <a:pt x="100" y="4"/>
                    <a:pt x="92" y="0"/>
                    <a:pt x="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7"/>
            <p:cNvSpPr/>
            <p:nvPr/>
          </p:nvSpPr>
          <p:spPr>
            <a:xfrm>
              <a:off x="253089" y="5146822"/>
              <a:ext cx="52733" cy="75631"/>
            </a:xfrm>
            <a:custGeom>
              <a:avLst/>
              <a:gdLst/>
              <a:ahLst/>
              <a:cxnLst/>
              <a:rect l="l" t="t" r="r" b="b"/>
              <a:pathLst>
                <a:path w="304" h="436" extrusionOk="0">
                  <a:moveTo>
                    <a:pt x="257" y="0"/>
                  </a:moveTo>
                  <a:cubicBezTo>
                    <a:pt x="240" y="0"/>
                    <a:pt x="220" y="9"/>
                    <a:pt x="206" y="24"/>
                  </a:cubicBezTo>
                  <a:lnTo>
                    <a:pt x="20" y="367"/>
                  </a:lnTo>
                  <a:cubicBezTo>
                    <a:pt x="0" y="387"/>
                    <a:pt x="10" y="416"/>
                    <a:pt x="29" y="435"/>
                  </a:cubicBezTo>
                  <a:lnTo>
                    <a:pt x="59" y="435"/>
                  </a:lnTo>
                  <a:cubicBezTo>
                    <a:pt x="79" y="435"/>
                    <a:pt x="88" y="426"/>
                    <a:pt x="98" y="416"/>
                  </a:cubicBezTo>
                  <a:lnTo>
                    <a:pt x="294" y="73"/>
                  </a:lnTo>
                  <a:cubicBezTo>
                    <a:pt x="304" y="53"/>
                    <a:pt x="294" y="24"/>
                    <a:pt x="275" y="4"/>
                  </a:cubicBezTo>
                  <a:cubicBezTo>
                    <a:pt x="270" y="1"/>
                    <a:pt x="264" y="0"/>
                    <a:pt x="2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7"/>
            <p:cNvSpPr/>
            <p:nvPr/>
          </p:nvSpPr>
          <p:spPr>
            <a:xfrm>
              <a:off x="253089" y="5206320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1" y="0"/>
                  </a:moveTo>
                  <a:cubicBezTo>
                    <a:pt x="45" y="0"/>
                    <a:pt x="27" y="10"/>
                    <a:pt x="20" y="24"/>
                  </a:cubicBezTo>
                  <a:cubicBezTo>
                    <a:pt x="0" y="44"/>
                    <a:pt x="10" y="73"/>
                    <a:pt x="29" y="92"/>
                  </a:cubicBezTo>
                  <a:lnTo>
                    <a:pt x="373" y="288"/>
                  </a:lnTo>
                  <a:lnTo>
                    <a:pt x="402" y="288"/>
                  </a:lnTo>
                  <a:cubicBezTo>
                    <a:pt x="421" y="288"/>
                    <a:pt x="432" y="279"/>
                    <a:pt x="441" y="269"/>
                  </a:cubicBezTo>
                  <a:cubicBezTo>
                    <a:pt x="451" y="239"/>
                    <a:pt x="451" y="210"/>
                    <a:pt x="421" y="200"/>
                  </a:cubicBezTo>
                  <a:lnTo>
                    <a:pt x="79" y="4"/>
                  </a:lnTo>
                  <a:cubicBezTo>
                    <a:pt x="74" y="2"/>
                    <a:pt x="68" y="0"/>
                    <a:pt x="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7"/>
            <p:cNvSpPr/>
            <p:nvPr/>
          </p:nvSpPr>
          <p:spPr>
            <a:xfrm>
              <a:off x="310852" y="5131210"/>
              <a:ext cx="52733" cy="75978"/>
            </a:xfrm>
            <a:custGeom>
              <a:avLst/>
              <a:gdLst/>
              <a:ahLst/>
              <a:cxnLst/>
              <a:rect l="l" t="t" r="r" b="b"/>
              <a:pathLst>
                <a:path w="304" h="438" extrusionOk="0">
                  <a:moveTo>
                    <a:pt x="243" y="0"/>
                  </a:moveTo>
                  <a:cubicBezTo>
                    <a:pt x="226" y="0"/>
                    <a:pt x="212" y="7"/>
                    <a:pt x="206" y="26"/>
                  </a:cubicBezTo>
                  <a:lnTo>
                    <a:pt x="10" y="368"/>
                  </a:lnTo>
                  <a:cubicBezTo>
                    <a:pt x="1" y="388"/>
                    <a:pt x="10" y="418"/>
                    <a:pt x="30" y="427"/>
                  </a:cubicBezTo>
                  <a:cubicBezTo>
                    <a:pt x="40" y="437"/>
                    <a:pt x="40" y="437"/>
                    <a:pt x="49" y="437"/>
                  </a:cubicBezTo>
                  <a:cubicBezTo>
                    <a:pt x="69" y="437"/>
                    <a:pt x="88" y="427"/>
                    <a:pt x="99" y="418"/>
                  </a:cubicBezTo>
                  <a:lnTo>
                    <a:pt x="284" y="74"/>
                  </a:lnTo>
                  <a:cubicBezTo>
                    <a:pt x="304" y="45"/>
                    <a:pt x="295" y="16"/>
                    <a:pt x="275" y="6"/>
                  </a:cubicBezTo>
                  <a:cubicBezTo>
                    <a:pt x="264" y="2"/>
                    <a:pt x="253" y="0"/>
                    <a:pt x="2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7"/>
            <p:cNvSpPr/>
            <p:nvPr/>
          </p:nvSpPr>
          <p:spPr>
            <a:xfrm>
              <a:off x="310852" y="5190708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48" y="0"/>
                  </a:moveTo>
                  <a:cubicBezTo>
                    <a:pt x="31" y="0"/>
                    <a:pt x="17" y="7"/>
                    <a:pt x="10" y="25"/>
                  </a:cubicBezTo>
                  <a:cubicBezTo>
                    <a:pt x="1" y="45"/>
                    <a:pt x="10" y="75"/>
                    <a:pt x="30" y="84"/>
                  </a:cubicBezTo>
                  <a:lnTo>
                    <a:pt x="373" y="280"/>
                  </a:lnTo>
                  <a:cubicBezTo>
                    <a:pt x="382" y="290"/>
                    <a:pt x="382" y="290"/>
                    <a:pt x="393" y="290"/>
                  </a:cubicBezTo>
                  <a:cubicBezTo>
                    <a:pt x="412" y="290"/>
                    <a:pt x="432" y="280"/>
                    <a:pt x="441" y="261"/>
                  </a:cubicBezTo>
                  <a:cubicBezTo>
                    <a:pt x="451" y="241"/>
                    <a:pt x="441" y="212"/>
                    <a:pt x="422" y="202"/>
                  </a:cubicBezTo>
                  <a:lnTo>
                    <a:pt x="79" y="6"/>
                  </a:lnTo>
                  <a:cubicBezTo>
                    <a:pt x="68" y="2"/>
                    <a:pt x="57" y="0"/>
                    <a:pt x="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7"/>
            <p:cNvSpPr/>
            <p:nvPr/>
          </p:nvSpPr>
          <p:spPr>
            <a:xfrm>
              <a:off x="149357" y="5032856"/>
              <a:ext cx="132701" cy="218566"/>
            </a:xfrm>
            <a:custGeom>
              <a:avLst/>
              <a:gdLst/>
              <a:ahLst/>
              <a:cxnLst/>
              <a:rect l="l" t="t" r="r" b="b"/>
              <a:pathLst>
                <a:path w="765" h="1260" extrusionOk="0">
                  <a:moveTo>
                    <a:pt x="718" y="1"/>
                  </a:moveTo>
                  <a:cubicBezTo>
                    <a:pt x="701" y="1"/>
                    <a:pt x="681" y="10"/>
                    <a:pt x="667" y="24"/>
                  </a:cubicBezTo>
                  <a:lnTo>
                    <a:pt x="10" y="1190"/>
                  </a:lnTo>
                  <a:cubicBezTo>
                    <a:pt x="0" y="1220"/>
                    <a:pt x="0" y="1239"/>
                    <a:pt x="30" y="1259"/>
                  </a:cubicBezTo>
                  <a:lnTo>
                    <a:pt x="50" y="1259"/>
                  </a:lnTo>
                  <a:cubicBezTo>
                    <a:pt x="69" y="1259"/>
                    <a:pt x="89" y="1259"/>
                    <a:pt x="89" y="1239"/>
                  </a:cubicBezTo>
                  <a:lnTo>
                    <a:pt x="755" y="73"/>
                  </a:lnTo>
                  <a:cubicBezTo>
                    <a:pt x="765" y="53"/>
                    <a:pt x="755" y="24"/>
                    <a:pt x="736" y="5"/>
                  </a:cubicBezTo>
                  <a:cubicBezTo>
                    <a:pt x="730" y="2"/>
                    <a:pt x="724" y="1"/>
                    <a:pt x="7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7"/>
            <p:cNvSpPr/>
            <p:nvPr/>
          </p:nvSpPr>
          <p:spPr>
            <a:xfrm>
              <a:off x="135654" y="5144046"/>
              <a:ext cx="56376" cy="64702"/>
            </a:xfrm>
            <a:custGeom>
              <a:avLst/>
              <a:gdLst/>
              <a:ahLst/>
              <a:cxnLst/>
              <a:rect l="l" t="t" r="r" b="b"/>
              <a:pathLst>
                <a:path w="325" h="373" extrusionOk="0">
                  <a:moveTo>
                    <a:pt x="197" y="0"/>
                  </a:moveTo>
                  <a:cubicBezTo>
                    <a:pt x="177" y="0"/>
                    <a:pt x="168" y="11"/>
                    <a:pt x="158" y="20"/>
                  </a:cubicBezTo>
                  <a:lnTo>
                    <a:pt x="11" y="275"/>
                  </a:lnTo>
                  <a:cubicBezTo>
                    <a:pt x="1" y="294"/>
                    <a:pt x="11" y="324"/>
                    <a:pt x="31" y="344"/>
                  </a:cubicBezTo>
                  <a:cubicBezTo>
                    <a:pt x="36" y="346"/>
                    <a:pt x="42" y="347"/>
                    <a:pt x="48" y="347"/>
                  </a:cubicBezTo>
                  <a:cubicBezTo>
                    <a:pt x="65" y="347"/>
                    <a:pt x="85" y="338"/>
                    <a:pt x="99" y="324"/>
                  </a:cubicBezTo>
                  <a:lnTo>
                    <a:pt x="177" y="177"/>
                  </a:lnTo>
                  <a:lnTo>
                    <a:pt x="227" y="334"/>
                  </a:lnTo>
                  <a:cubicBezTo>
                    <a:pt x="236" y="363"/>
                    <a:pt x="256" y="373"/>
                    <a:pt x="275" y="373"/>
                  </a:cubicBezTo>
                  <a:lnTo>
                    <a:pt x="285" y="373"/>
                  </a:lnTo>
                  <a:cubicBezTo>
                    <a:pt x="314" y="363"/>
                    <a:pt x="325" y="334"/>
                    <a:pt x="314" y="314"/>
                  </a:cubicBezTo>
                  <a:lnTo>
                    <a:pt x="246" y="40"/>
                  </a:lnTo>
                  <a:cubicBezTo>
                    <a:pt x="236" y="20"/>
                    <a:pt x="216" y="0"/>
                    <a:pt x="1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7"/>
            <p:cNvSpPr/>
            <p:nvPr/>
          </p:nvSpPr>
          <p:spPr>
            <a:xfrm>
              <a:off x="173122" y="5179086"/>
              <a:ext cx="66611" cy="60366"/>
            </a:xfrm>
            <a:custGeom>
              <a:avLst/>
              <a:gdLst/>
              <a:ahLst/>
              <a:cxnLst/>
              <a:rect l="l" t="t" r="r" b="b"/>
              <a:pathLst>
                <a:path w="384" h="348" extrusionOk="0">
                  <a:moveTo>
                    <a:pt x="335" y="0"/>
                  </a:moveTo>
                  <a:cubicBezTo>
                    <a:pt x="331" y="0"/>
                    <a:pt x="327" y="2"/>
                    <a:pt x="324" y="5"/>
                  </a:cubicBezTo>
                  <a:lnTo>
                    <a:pt x="40" y="73"/>
                  </a:lnTo>
                  <a:cubicBezTo>
                    <a:pt x="20" y="83"/>
                    <a:pt x="0" y="112"/>
                    <a:pt x="11" y="132"/>
                  </a:cubicBezTo>
                  <a:cubicBezTo>
                    <a:pt x="18" y="156"/>
                    <a:pt x="33" y="173"/>
                    <a:pt x="54" y="173"/>
                  </a:cubicBezTo>
                  <a:cubicBezTo>
                    <a:pt x="59" y="173"/>
                    <a:pt x="64" y="173"/>
                    <a:pt x="69" y="171"/>
                  </a:cubicBezTo>
                  <a:lnTo>
                    <a:pt x="236" y="122"/>
                  </a:lnTo>
                  <a:lnTo>
                    <a:pt x="148" y="269"/>
                  </a:lnTo>
                  <a:cubicBezTo>
                    <a:pt x="138" y="299"/>
                    <a:pt x="148" y="328"/>
                    <a:pt x="167" y="338"/>
                  </a:cubicBezTo>
                  <a:cubicBezTo>
                    <a:pt x="177" y="338"/>
                    <a:pt x="187" y="347"/>
                    <a:pt x="187" y="347"/>
                  </a:cubicBezTo>
                  <a:cubicBezTo>
                    <a:pt x="207" y="347"/>
                    <a:pt x="226" y="338"/>
                    <a:pt x="236" y="318"/>
                  </a:cubicBezTo>
                  <a:lnTo>
                    <a:pt x="373" y="73"/>
                  </a:lnTo>
                  <a:cubicBezTo>
                    <a:pt x="383" y="53"/>
                    <a:pt x="383" y="34"/>
                    <a:pt x="373" y="14"/>
                  </a:cubicBezTo>
                  <a:cubicBezTo>
                    <a:pt x="359" y="7"/>
                    <a:pt x="345" y="0"/>
                    <a:pt x="33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7"/>
            <p:cNvSpPr/>
            <p:nvPr/>
          </p:nvSpPr>
          <p:spPr>
            <a:xfrm>
              <a:off x="185091" y="5074314"/>
              <a:ext cx="35734" cy="83437"/>
            </a:xfrm>
            <a:custGeom>
              <a:avLst/>
              <a:gdLst/>
              <a:ahLst/>
              <a:cxnLst/>
              <a:rect l="l" t="t" r="r" b="b"/>
              <a:pathLst>
                <a:path w="206" h="481" extrusionOk="0">
                  <a:moveTo>
                    <a:pt x="40" y="1"/>
                  </a:moveTo>
                  <a:cubicBezTo>
                    <a:pt x="10" y="10"/>
                    <a:pt x="0" y="40"/>
                    <a:pt x="0" y="60"/>
                  </a:cubicBezTo>
                  <a:lnTo>
                    <a:pt x="108" y="442"/>
                  </a:lnTo>
                  <a:cubicBezTo>
                    <a:pt x="118" y="461"/>
                    <a:pt x="138" y="481"/>
                    <a:pt x="157" y="481"/>
                  </a:cubicBezTo>
                  <a:lnTo>
                    <a:pt x="167" y="481"/>
                  </a:lnTo>
                  <a:cubicBezTo>
                    <a:pt x="196" y="471"/>
                    <a:pt x="206" y="442"/>
                    <a:pt x="196" y="422"/>
                  </a:cubicBezTo>
                  <a:lnTo>
                    <a:pt x="98" y="40"/>
                  </a:lnTo>
                  <a:cubicBezTo>
                    <a:pt x="88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7"/>
            <p:cNvSpPr/>
            <p:nvPr/>
          </p:nvSpPr>
          <p:spPr>
            <a:xfrm>
              <a:off x="202090" y="5122016"/>
              <a:ext cx="85171" cy="35734"/>
            </a:xfrm>
            <a:custGeom>
              <a:avLst/>
              <a:gdLst/>
              <a:ahLst/>
              <a:cxnLst/>
              <a:rect l="l" t="t" r="r" b="b"/>
              <a:pathLst>
                <a:path w="491" h="206" extrusionOk="0">
                  <a:moveTo>
                    <a:pt x="421" y="0"/>
                  </a:moveTo>
                  <a:lnTo>
                    <a:pt x="40" y="108"/>
                  </a:lnTo>
                  <a:cubicBezTo>
                    <a:pt x="20" y="118"/>
                    <a:pt x="0" y="147"/>
                    <a:pt x="10" y="167"/>
                  </a:cubicBezTo>
                  <a:cubicBezTo>
                    <a:pt x="20" y="186"/>
                    <a:pt x="40" y="206"/>
                    <a:pt x="59" y="206"/>
                  </a:cubicBezTo>
                  <a:lnTo>
                    <a:pt x="69" y="206"/>
                  </a:lnTo>
                  <a:lnTo>
                    <a:pt x="451" y="98"/>
                  </a:lnTo>
                  <a:cubicBezTo>
                    <a:pt x="471" y="88"/>
                    <a:pt x="490" y="59"/>
                    <a:pt x="480" y="40"/>
                  </a:cubicBezTo>
                  <a:cubicBezTo>
                    <a:pt x="480" y="10"/>
                    <a:pt x="451" y="0"/>
                    <a:pt x="4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7"/>
            <p:cNvSpPr/>
            <p:nvPr/>
          </p:nvSpPr>
          <p:spPr>
            <a:xfrm>
              <a:off x="213886" y="5023315"/>
              <a:ext cx="35907" cy="83437"/>
            </a:xfrm>
            <a:custGeom>
              <a:avLst/>
              <a:gdLst/>
              <a:ahLst/>
              <a:cxnLst/>
              <a:rect l="l" t="t" r="r" b="b"/>
              <a:pathLst>
                <a:path w="207" h="481" extrusionOk="0">
                  <a:moveTo>
                    <a:pt x="40" y="1"/>
                  </a:moveTo>
                  <a:cubicBezTo>
                    <a:pt x="11" y="10"/>
                    <a:pt x="1" y="40"/>
                    <a:pt x="1" y="60"/>
                  </a:cubicBezTo>
                  <a:lnTo>
                    <a:pt x="109" y="442"/>
                  </a:lnTo>
                  <a:cubicBezTo>
                    <a:pt x="118" y="461"/>
                    <a:pt x="138" y="481"/>
                    <a:pt x="157" y="481"/>
                  </a:cubicBezTo>
                  <a:cubicBezTo>
                    <a:pt x="157" y="481"/>
                    <a:pt x="168" y="481"/>
                    <a:pt x="168" y="471"/>
                  </a:cubicBezTo>
                  <a:cubicBezTo>
                    <a:pt x="197" y="471"/>
                    <a:pt x="207" y="442"/>
                    <a:pt x="207" y="413"/>
                  </a:cubicBezTo>
                  <a:lnTo>
                    <a:pt x="99" y="40"/>
                  </a:lnTo>
                  <a:cubicBezTo>
                    <a:pt x="89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7"/>
            <p:cNvSpPr/>
            <p:nvPr/>
          </p:nvSpPr>
          <p:spPr>
            <a:xfrm>
              <a:off x="230885" y="5071018"/>
              <a:ext cx="85171" cy="35734"/>
            </a:xfrm>
            <a:custGeom>
              <a:avLst/>
              <a:gdLst/>
              <a:ahLst/>
              <a:cxnLst/>
              <a:rect l="l" t="t" r="r" b="b"/>
              <a:pathLst>
                <a:path w="491" h="206" extrusionOk="0">
                  <a:moveTo>
                    <a:pt x="422" y="0"/>
                  </a:moveTo>
                  <a:lnTo>
                    <a:pt x="50" y="108"/>
                  </a:lnTo>
                  <a:cubicBezTo>
                    <a:pt x="20" y="118"/>
                    <a:pt x="1" y="138"/>
                    <a:pt x="11" y="167"/>
                  </a:cubicBezTo>
                  <a:cubicBezTo>
                    <a:pt x="20" y="186"/>
                    <a:pt x="40" y="206"/>
                    <a:pt x="59" y="206"/>
                  </a:cubicBezTo>
                  <a:cubicBezTo>
                    <a:pt x="59" y="206"/>
                    <a:pt x="70" y="206"/>
                    <a:pt x="70" y="196"/>
                  </a:cubicBezTo>
                  <a:lnTo>
                    <a:pt x="451" y="98"/>
                  </a:lnTo>
                  <a:cubicBezTo>
                    <a:pt x="481" y="88"/>
                    <a:pt x="491" y="59"/>
                    <a:pt x="481" y="40"/>
                  </a:cubicBezTo>
                  <a:cubicBezTo>
                    <a:pt x="481" y="10"/>
                    <a:pt x="451" y="0"/>
                    <a:pt x="4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7"/>
            <p:cNvSpPr/>
            <p:nvPr/>
          </p:nvSpPr>
          <p:spPr>
            <a:xfrm>
              <a:off x="7064128" y="-23792"/>
              <a:ext cx="80141" cy="240249"/>
            </a:xfrm>
            <a:custGeom>
              <a:avLst/>
              <a:gdLst/>
              <a:ahLst/>
              <a:cxnLst/>
              <a:rect l="l" t="t" r="r" b="b"/>
              <a:pathLst>
                <a:path w="462" h="1385" extrusionOk="0">
                  <a:moveTo>
                    <a:pt x="51" y="0"/>
                  </a:moveTo>
                  <a:cubicBezTo>
                    <a:pt x="47" y="0"/>
                    <a:pt x="43" y="1"/>
                    <a:pt x="40" y="3"/>
                  </a:cubicBezTo>
                  <a:cubicBezTo>
                    <a:pt x="11" y="13"/>
                    <a:pt x="0" y="32"/>
                    <a:pt x="0" y="61"/>
                  </a:cubicBezTo>
                  <a:lnTo>
                    <a:pt x="363" y="1355"/>
                  </a:lnTo>
                  <a:cubicBezTo>
                    <a:pt x="363" y="1375"/>
                    <a:pt x="383" y="1385"/>
                    <a:pt x="412" y="1385"/>
                  </a:cubicBezTo>
                  <a:lnTo>
                    <a:pt x="422" y="1385"/>
                  </a:lnTo>
                  <a:cubicBezTo>
                    <a:pt x="442" y="1375"/>
                    <a:pt x="461" y="1355"/>
                    <a:pt x="451" y="1326"/>
                  </a:cubicBezTo>
                  <a:lnTo>
                    <a:pt x="98" y="32"/>
                  </a:lnTo>
                  <a:cubicBezTo>
                    <a:pt x="91" y="16"/>
                    <a:pt x="69" y="0"/>
                    <a:pt x="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7"/>
            <p:cNvSpPr/>
            <p:nvPr/>
          </p:nvSpPr>
          <p:spPr>
            <a:xfrm>
              <a:off x="7036895" y="61553"/>
              <a:ext cx="78406" cy="51172"/>
            </a:xfrm>
            <a:custGeom>
              <a:avLst/>
              <a:gdLst/>
              <a:ahLst/>
              <a:cxnLst/>
              <a:rect l="l" t="t" r="r" b="b"/>
              <a:pathLst>
                <a:path w="452" h="295" extrusionOk="0">
                  <a:moveTo>
                    <a:pt x="46" y="0"/>
                  </a:moveTo>
                  <a:cubicBezTo>
                    <a:pt x="30" y="0"/>
                    <a:pt x="17" y="8"/>
                    <a:pt x="11" y="20"/>
                  </a:cubicBezTo>
                  <a:cubicBezTo>
                    <a:pt x="1" y="50"/>
                    <a:pt x="11" y="79"/>
                    <a:pt x="30" y="89"/>
                  </a:cubicBezTo>
                  <a:lnTo>
                    <a:pt x="373" y="285"/>
                  </a:lnTo>
                  <a:cubicBezTo>
                    <a:pt x="383" y="285"/>
                    <a:pt x="393" y="295"/>
                    <a:pt x="393" y="295"/>
                  </a:cubicBezTo>
                  <a:cubicBezTo>
                    <a:pt x="412" y="295"/>
                    <a:pt x="432" y="285"/>
                    <a:pt x="442" y="266"/>
                  </a:cubicBezTo>
                  <a:cubicBezTo>
                    <a:pt x="451" y="246"/>
                    <a:pt x="442" y="216"/>
                    <a:pt x="422" y="197"/>
                  </a:cubicBezTo>
                  <a:lnTo>
                    <a:pt x="79" y="11"/>
                  </a:lnTo>
                  <a:cubicBezTo>
                    <a:pt x="68" y="3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7"/>
            <p:cNvSpPr/>
            <p:nvPr/>
          </p:nvSpPr>
          <p:spPr>
            <a:xfrm>
              <a:off x="7096566" y="35533"/>
              <a:ext cx="52733" cy="77192"/>
            </a:xfrm>
            <a:custGeom>
              <a:avLst/>
              <a:gdLst/>
              <a:ahLst/>
              <a:cxnLst/>
              <a:rect l="l" t="t" r="r" b="b"/>
              <a:pathLst>
                <a:path w="304" h="445" extrusionOk="0">
                  <a:moveTo>
                    <a:pt x="251" y="0"/>
                  </a:moveTo>
                  <a:cubicBezTo>
                    <a:pt x="230" y="0"/>
                    <a:pt x="213" y="9"/>
                    <a:pt x="205" y="24"/>
                  </a:cubicBezTo>
                  <a:lnTo>
                    <a:pt x="9" y="366"/>
                  </a:lnTo>
                  <a:cubicBezTo>
                    <a:pt x="0" y="396"/>
                    <a:pt x="9" y="425"/>
                    <a:pt x="29" y="435"/>
                  </a:cubicBezTo>
                  <a:cubicBezTo>
                    <a:pt x="39" y="435"/>
                    <a:pt x="49" y="445"/>
                    <a:pt x="49" y="445"/>
                  </a:cubicBezTo>
                  <a:cubicBezTo>
                    <a:pt x="68" y="445"/>
                    <a:pt x="88" y="435"/>
                    <a:pt x="98" y="416"/>
                  </a:cubicBezTo>
                  <a:lnTo>
                    <a:pt x="294" y="72"/>
                  </a:lnTo>
                  <a:cubicBezTo>
                    <a:pt x="303" y="53"/>
                    <a:pt x="294" y="24"/>
                    <a:pt x="274" y="4"/>
                  </a:cubicBezTo>
                  <a:cubicBezTo>
                    <a:pt x="266" y="1"/>
                    <a:pt x="258" y="0"/>
                    <a:pt x="2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7"/>
            <p:cNvSpPr/>
            <p:nvPr/>
          </p:nvSpPr>
          <p:spPr>
            <a:xfrm>
              <a:off x="7021630" y="4830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56" y="1"/>
                  </a:moveTo>
                  <a:cubicBezTo>
                    <a:pt x="35" y="1"/>
                    <a:pt x="18" y="10"/>
                    <a:pt x="10" y="24"/>
                  </a:cubicBezTo>
                  <a:cubicBezTo>
                    <a:pt x="1" y="44"/>
                    <a:pt x="1" y="73"/>
                    <a:pt x="30" y="92"/>
                  </a:cubicBezTo>
                  <a:lnTo>
                    <a:pt x="373" y="279"/>
                  </a:lnTo>
                  <a:cubicBezTo>
                    <a:pt x="383" y="288"/>
                    <a:pt x="383" y="288"/>
                    <a:pt x="393" y="288"/>
                  </a:cubicBezTo>
                  <a:cubicBezTo>
                    <a:pt x="412" y="288"/>
                    <a:pt x="432" y="279"/>
                    <a:pt x="432" y="269"/>
                  </a:cubicBezTo>
                  <a:cubicBezTo>
                    <a:pt x="452" y="240"/>
                    <a:pt x="441" y="210"/>
                    <a:pt x="422" y="201"/>
                  </a:cubicBezTo>
                  <a:lnTo>
                    <a:pt x="79" y="5"/>
                  </a:lnTo>
                  <a:cubicBezTo>
                    <a:pt x="71" y="2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7"/>
            <p:cNvSpPr/>
            <p:nvPr/>
          </p:nvSpPr>
          <p:spPr>
            <a:xfrm>
              <a:off x="7081128" y="-21016"/>
              <a:ext cx="52907" cy="75978"/>
            </a:xfrm>
            <a:custGeom>
              <a:avLst/>
              <a:gdLst/>
              <a:ahLst/>
              <a:cxnLst/>
              <a:rect l="l" t="t" r="r" b="b"/>
              <a:pathLst>
                <a:path w="305" h="438" extrusionOk="0">
                  <a:moveTo>
                    <a:pt x="242" y="1"/>
                  </a:moveTo>
                  <a:cubicBezTo>
                    <a:pt x="227" y="1"/>
                    <a:pt x="213" y="7"/>
                    <a:pt x="207" y="26"/>
                  </a:cubicBezTo>
                  <a:lnTo>
                    <a:pt x="11" y="369"/>
                  </a:lnTo>
                  <a:cubicBezTo>
                    <a:pt x="0" y="389"/>
                    <a:pt x="0" y="418"/>
                    <a:pt x="30" y="428"/>
                  </a:cubicBezTo>
                  <a:cubicBezTo>
                    <a:pt x="40" y="437"/>
                    <a:pt x="40" y="437"/>
                    <a:pt x="50" y="437"/>
                  </a:cubicBezTo>
                  <a:cubicBezTo>
                    <a:pt x="69" y="437"/>
                    <a:pt x="89" y="428"/>
                    <a:pt x="89" y="418"/>
                  </a:cubicBezTo>
                  <a:lnTo>
                    <a:pt x="285" y="75"/>
                  </a:lnTo>
                  <a:cubicBezTo>
                    <a:pt x="305" y="45"/>
                    <a:pt x="294" y="16"/>
                    <a:pt x="265" y="6"/>
                  </a:cubicBezTo>
                  <a:cubicBezTo>
                    <a:pt x="258" y="3"/>
                    <a:pt x="250" y="1"/>
                    <a:pt x="2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7"/>
            <p:cNvSpPr/>
            <p:nvPr/>
          </p:nvSpPr>
          <p:spPr>
            <a:xfrm>
              <a:off x="6923103" y="85317"/>
              <a:ext cx="221168" cy="131140"/>
            </a:xfrm>
            <a:custGeom>
              <a:avLst/>
              <a:gdLst/>
              <a:ahLst/>
              <a:cxnLst/>
              <a:rect l="l" t="t" r="r" b="b"/>
              <a:pathLst>
                <a:path w="1275" h="756" extrusionOk="0">
                  <a:moveTo>
                    <a:pt x="55" y="1"/>
                  </a:moveTo>
                  <a:cubicBezTo>
                    <a:pt x="39" y="1"/>
                    <a:pt x="23" y="11"/>
                    <a:pt x="10" y="31"/>
                  </a:cubicBezTo>
                  <a:cubicBezTo>
                    <a:pt x="0" y="50"/>
                    <a:pt x="10" y="79"/>
                    <a:pt x="30" y="89"/>
                  </a:cubicBezTo>
                  <a:lnTo>
                    <a:pt x="1196" y="746"/>
                  </a:lnTo>
                  <a:cubicBezTo>
                    <a:pt x="1205" y="756"/>
                    <a:pt x="1216" y="756"/>
                    <a:pt x="1225" y="756"/>
                  </a:cubicBezTo>
                  <a:cubicBezTo>
                    <a:pt x="1235" y="756"/>
                    <a:pt x="1255" y="746"/>
                    <a:pt x="1264" y="736"/>
                  </a:cubicBezTo>
                  <a:cubicBezTo>
                    <a:pt x="1274" y="706"/>
                    <a:pt x="1264" y="677"/>
                    <a:pt x="1245" y="667"/>
                  </a:cubicBezTo>
                  <a:lnTo>
                    <a:pt x="79" y="11"/>
                  </a:lnTo>
                  <a:cubicBezTo>
                    <a:pt x="72" y="4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7"/>
            <p:cNvSpPr/>
            <p:nvPr/>
          </p:nvSpPr>
          <p:spPr>
            <a:xfrm>
              <a:off x="7069332" y="127122"/>
              <a:ext cx="61233" cy="58805"/>
            </a:xfrm>
            <a:custGeom>
              <a:avLst/>
              <a:gdLst/>
              <a:ahLst/>
              <a:cxnLst/>
              <a:rect l="l" t="t" r="r" b="b"/>
              <a:pathLst>
                <a:path w="353" h="339" extrusionOk="0">
                  <a:moveTo>
                    <a:pt x="61" y="1"/>
                  </a:moveTo>
                  <a:cubicBezTo>
                    <a:pt x="47" y="1"/>
                    <a:pt x="34" y="8"/>
                    <a:pt x="20" y="15"/>
                  </a:cubicBezTo>
                  <a:cubicBezTo>
                    <a:pt x="10" y="25"/>
                    <a:pt x="0" y="44"/>
                    <a:pt x="10" y="64"/>
                  </a:cubicBezTo>
                  <a:lnTo>
                    <a:pt x="79" y="338"/>
                  </a:lnTo>
                  <a:lnTo>
                    <a:pt x="127" y="328"/>
                  </a:lnTo>
                  <a:lnTo>
                    <a:pt x="177" y="319"/>
                  </a:lnTo>
                  <a:lnTo>
                    <a:pt x="127" y="152"/>
                  </a:lnTo>
                  <a:lnTo>
                    <a:pt x="275" y="230"/>
                  </a:lnTo>
                  <a:cubicBezTo>
                    <a:pt x="285" y="237"/>
                    <a:pt x="295" y="240"/>
                    <a:pt x="305" y="240"/>
                  </a:cubicBezTo>
                  <a:cubicBezTo>
                    <a:pt x="322" y="240"/>
                    <a:pt x="337" y="230"/>
                    <a:pt x="343" y="211"/>
                  </a:cubicBezTo>
                  <a:cubicBezTo>
                    <a:pt x="353" y="191"/>
                    <a:pt x="343" y="162"/>
                    <a:pt x="323" y="152"/>
                  </a:cubicBezTo>
                  <a:lnTo>
                    <a:pt x="79" y="5"/>
                  </a:lnTo>
                  <a:cubicBezTo>
                    <a:pt x="73" y="2"/>
                    <a:pt x="67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7"/>
            <p:cNvSpPr/>
            <p:nvPr/>
          </p:nvSpPr>
          <p:spPr>
            <a:xfrm>
              <a:off x="6965601" y="146203"/>
              <a:ext cx="83437" cy="34520"/>
            </a:xfrm>
            <a:custGeom>
              <a:avLst/>
              <a:gdLst/>
              <a:ahLst/>
              <a:cxnLst/>
              <a:rect l="l" t="t" r="r" b="b"/>
              <a:pathLst>
                <a:path w="481" h="199" extrusionOk="0">
                  <a:moveTo>
                    <a:pt x="433" y="0"/>
                  </a:moveTo>
                  <a:cubicBezTo>
                    <a:pt x="429" y="0"/>
                    <a:pt x="425" y="1"/>
                    <a:pt x="422" y="3"/>
                  </a:cubicBezTo>
                  <a:lnTo>
                    <a:pt x="39" y="111"/>
                  </a:lnTo>
                  <a:cubicBezTo>
                    <a:pt x="10" y="120"/>
                    <a:pt x="0" y="140"/>
                    <a:pt x="0" y="170"/>
                  </a:cubicBezTo>
                  <a:cubicBezTo>
                    <a:pt x="10" y="189"/>
                    <a:pt x="30" y="199"/>
                    <a:pt x="49" y="199"/>
                  </a:cubicBezTo>
                  <a:lnTo>
                    <a:pt x="59" y="199"/>
                  </a:lnTo>
                  <a:lnTo>
                    <a:pt x="441" y="91"/>
                  </a:lnTo>
                  <a:cubicBezTo>
                    <a:pt x="470" y="91"/>
                    <a:pt x="481" y="61"/>
                    <a:pt x="481" y="32"/>
                  </a:cubicBezTo>
                  <a:cubicBezTo>
                    <a:pt x="472" y="16"/>
                    <a:pt x="451" y="0"/>
                    <a:pt x="4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7"/>
            <p:cNvSpPr/>
            <p:nvPr/>
          </p:nvSpPr>
          <p:spPr>
            <a:xfrm>
              <a:off x="7013130" y="80287"/>
              <a:ext cx="35907" cy="83437"/>
            </a:xfrm>
            <a:custGeom>
              <a:avLst/>
              <a:gdLst/>
              <a:ahLst/>
              <a:cxnLst/>
              <a:rect l="l" t="t" r="r" b="b"/>
              <a:pathLst>
                <a:path w="207" h="481" extrusionOk="0">
                  <a:moveTo>
                    <a:pt x="40" y="1"/>
                  </a:moveTo>
                  <a:cubicBezTo>
                    <a:pt x="11" y="10"/>
                    <a:pt x="0" y="40"/>
                    <a:pt x="0" y="60"/>
                  </a:cubicBezTo>
                  <a:lnTo>
                    <a:pt x="109" y="441"/>
                  </a:lnTo>
                  <a:cubicBezTo>
                    <a:pt x="118" y="461"/>
                    <a:pt x="138" y="481"/>
                    <a:pt x="157" y="481"/>
                  </a:cubicBezTo>
                  <a:cubicBezTo>
                    <a:pt x="157" y="481"/>
                    <a:pt x="167" y="481"/>
                    <a:pt x="167" y="471"/>
                  </a:cubicBezTo>
                  <a:cubicBezTo>
                    <a:pt x="196" y="471"/>
                    <a:pt x="207" y="441"/>
                    <a:pt x="207" y="412"/>
                  </a:cubicBezTo>
                  <a:lnTo>
                    <a:pt x="98" y="40"/>
                  </a:lnTo>
                  <a:cubicBezTo>
                    <a:pt x="89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7"/>
            <p:cNvSpPr/>
            <p:nvPr/>
          </p:nvSpPr>
          <p:spPr>
            <a:xfrm>
              <a:off x="6912868" y="117235"/>
              <a:ext cx="85171" cy="34693"/>
            </a:xfrm>
            <a:custGeom>
              <a:avLst/>
              <a:gdLst/>
              <a:ahLst/>
              <a:cxnLst/>
              <a:rect l="l" t="t" r="r" b="b"/>
              <a:pathLst>
                <a:path w="491" h="200" extrusionOk="0">
                  <a:moveTo>
                    <a:pt x="438" y="1"/>
                  </a:moveTo>
                  <a:cubicBezTo>
                    <a:pt x="433" y="1"/>
                    <a:pt x="427" y="1"/>
                    <a:pt x="422" y="3"/>
                  </a:cubicBezTo>
                  <a:lnTo>
                    <a:pt x="49" y="111"/>
                  </a:lnTo>
                  <a:cubicBezTo>
                    <a:pt x="20" y="111"/>
                    <a:pt x="1" y="141"/>
                    <a:pt x="10" y="170"/>
                  </a:cubicBezTo>
                  <a:cubicBezTo>
                    <a:pt x="20" y="189"/>
                    <a:pt x="40" y="199"/>
                    <a:pt x="59" y="199"/>
                  </a:cubicBezTo>
                  <a:lnTo>
                    <a:pt x="69" y="199"/>
                  </a:lnTo>
                  <a:lnTo>
                    <a:pt x="451" y="91"/>
                  </a:lnTo>
                  <a:cubicBezTo>
                    <a:pt x="480" y="91"/>
                    <a:pt x="491" y="62"/>
                    <a:pt x="480" y="32"/>
                  </a:cubicBezTo>
                  <a:cubicBezTo>
                    <a:pt x="480" y="17"/>
                    <a:pt x="461" y="1"/>
                    <a:pt x="4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7"/>
            <p:cNvSpPr/>
            <p:nvPr/>
          </p:nvSpPr>
          <p:spPr>
            <a:xfrm>
              <a:off x="6962132" y="50971"/>
              <a:ext cx="35907" cy="83957"/>
            </a:xfrm>
            <a:custGeom>
              <a:avLst/>
              <a:gdLst/>
              <a:ahLst/>
              <a:cxnLst/>
              <a:rect l="l" t="t" r="r" b="b"/>
              <a:pathLst>
                <a:path w="207" h="484" extrusionOk="0">
                  <a:moveTo>
                    <a:pt x="51" y="0"/>
                  </a:moveTo>
                  <a:cubicBezTo>
                    <a:pt x="47" y="0"/>
                    <a:pt x="43" y="1"/>
                    <a:pt x="40" y="3"/>
                  </a:cubicBezTo>
                  <a:cubicBezTo>
                    <a:pt x="11" y="13"/>
                    <a:pt x="0" y="42"/>
                    <a:pt x="0" y="62"/>
                  </a:cubicBezTo>
                  <a:lnTo>
                    <a:pt x="109" y="444"/>
                  </a:lnTo>
                  <a:cubicBezTo>
                    <a:pt x="118" y="464"/>
                    <a:pt x="138" y="483"/>
                    <a:pt x="157" y="483"/>
                  </a:cubicBezTo>
                  <a:lnTo>
                    <a:pt x="167" y="473"/>
                  </a:lnTo>
                  <a:cubicBezTo>
                    <a:pt x="196" y="473"/>
                    <a:pt x="207" y="444"/>
                    <a:pt x="196" y="414"/>
                  </a:cubicBezTo>
                  <a:lnTo>
                    <a:pt x="98" y="42"/>
                  </a:lnTo>
                  <a:cubicBezTo>
                    <a:pt x="91" y="18"/>
                    <a:pt x="69" y="0"/>
                    <a:pt x="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7"/>
            <p:cNvSpPr/>
            <p:nvPr/>
          </p:nvSpPr>
          <p:spPr>
            <a:xfrm>
              <a:off x="6902634" y="200324"/>
              <a:ext cx="241637" cy="78927"/>
            </a:xfrm>
            <a:custGeom>
              <a:avLst/>
              <a:gdLst/>
              <a:ahLst/>
              <a:cxnLst/>
              <a:rect l="l" t="t" r="r" b="b"/>
              <a:pathLst>
                <a:path w="1393" h="455" extrusionOk="0">
                  <a:moveTo>
                    <a:pt x="1344" y="1"/>
                  </a:moveTo>
                  <a:cubicBezTo>
                    <a:pt x="1338" y="1"/>
                    <a:pt x="1331" y="2"/>
                    <a:pt x="1323" y="4"/>
                  </a:cubicBezTo>
                  <a:lnTo>
                    <a:pt x="40" y="357"/>
                  </a:lnTo>
                  <a:cubicBezTo>
                    <a:pt x="10" y="367"/>
                    <a:pt x="1" y="387"/>
                    <a:pt x="1" y="416"/>
                  </a:cubicBezTo>
                  <a:cubicBezTo>
                    <a:pt x="10" y="435"/>
                    <a:pt x="30" y="455"/>
                    <a:pt x="50" y="455"/>
                  </a:cubicBezTo>
                  <a:cubicBezTo>
                    <a:pt x="50" y="455"/>
                    <a:pt x="60" y="455"/>
                    <a:pt x="60" y="446"/>
                  </a:cubicBezTo>
                  <a:lnTo>
                    <a:pt x="1353" y="93"/>
                  </a:lnTo>
                  <a:cubicBezTo>
                    <a:pt x="1373" y="83"/>
                    <a:pt x="1392" y="63"/>
                    <a:pt x="1382" y="34"/>
                  </a:cubicBezTo>
                  <a:cubicBezTo>
                    <a:pt x="1375" y="12"/>
                    <a:pt x="1362" y="1"/>
                    <a:pt x="13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7"/>
            <p:cNvSpPr/>
            <p:nvPr/>
          </p:nvSpPr>
          <p:spPr>
            <a:xfrm>
              <a:off x="7035333" y="174998"/>
              <a:ext cx="64702" cy="55162"/>
            </a:xfrm>
            <a:custGeom>
              <a:avLst/>
              <a:gdLst/>
              <a:ahLst/>
              <a:cxnLst/>
              <a:rect l="l" t="t" r="r" b="b"/>
              <a:pathLst>
                <a:path w="373" h="318" extrusionOk="0">
                  <a:moveTo>
                    <a:pt x="325" y="1"/>
                  </a:moveTo>
                  <a:cubicBezTo>
                    <a:pt x="321" y="1"/>
                    <a:pt x="317" y="2"/>
                    <a:pt x="314" y="4"/>
                  </a:cubicBezTo>
                  <a:lnTo>
                    <a:pt x="39" y="82"/>
                  </a:lnTo>
                  <a:cubicBezTo>
                    <a:pt x="20" y="82"/>
                    <a:pt x="0" y="102"/>
                    <a:pt x="0" y="121"/>
                  </a:cubicBezTo>
                  <a:cubicBezTo>
                    <a:pt x="0" y="141"/>
                    <a:pt x="10" y="160"/>
                    <a:pt x="20" y="170"/>
                  </a:cubicBezTo>
                  <a:lnTo>
                    <a:pt x="275" y="307"/>
                  </a:lnTo>
                  <a:cubicBezTo>
                    <a:pt x="284" y="317"/>
                    <a:pt x="294" y="317"/>
                    <a:pt x="294" y="317"/>
                  </a:cubicBezTo>
                  <a:cubicBezTo>
                    <a:pt x="314" y="317"/>
                    <a:pt x="333" y="307"/>
                    <a:pt x="343" y="287"/>
                  </a:cubicBezTo>
                  <a:cubicBezTo>
                    <a:pt x="353" y="268"/>
                    <a:pt x="343" y="239"/>
                    <a:pt x="323" y="229"/>
                  </a:cubicBezTo>
                  <a:lnTo>
                    <a:pt x="177" y="141"/>
                  </a:lnTo>
                  <a:lnTo>
                    <a:pt x="333" y="102"/>
                  </a:lnTo>
                  <a:cubicBezTo>
                    <a:pt x="362" y="91"/>
                    <a:pt x="373" y="62"/>
                    <a:pt x="373" y="43"/>
                  </a:cubicBezTo>
                  <a:cubicBezTo>
                    <a:pt x="364" y="18"/>
                    <a:pt x="343" y="1"/>
                    <a:pt x="32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7"/>
            <p:cNvSpPr/>
            <p:nvPr/>
          </p:nvSpPr>
          <p:spPr>
            <a:xfrm>
              <a:off x="6985896" y="229292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258" y="0"/>
                  </a:moveTo>
                  <a:cubicBezTo>
                    <a:pt x="241" y="0"/>
                    <a:pt x="224" y="9"/>
                    <a:pt x="216" y="24"/>
                  </a:cubicBezTo>
                  <a:lnTo>
                    <a:pt x="20" y="366"/>
                  </a:lnTo>
                  <a:cubicBezTo>
                    <a:pt x="1" y="386"/>
                    <a:pt x="11" y="416"/>
                    <a:pt x="40" y="435"/>
                  </a:cubicBezTo>
                  <a:lnTo>
                    <a:pt x="59" y="435"/>
                  </a:lnTo>
                  <a:cubicBezTo>
                    <a:pt x="79" y="435"/>
                    <a:pt x="89" y="425"/>
                    <a:pt x="99" y="416"/>
                  </a:cubicBezTo>
                  <a:lnTo>
                    <a:pt x="295" y="72"/>
                  </a:lnTo>
                  <a:cubicBezTo>
                    <a:pt x="305" y="43"/>
                    <a:pt x="305" y="14"/>
                    <a:pt x="275" y="4"/>
                  </a:cubicBezTo>
                  <a:cubicBezTo>
                    <a:pt x="270" y="1"/>
                    <a:pt x="264" y="0"/>
                    <a:pt x="2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7"/>
            <p:cNvSpPr/>
            <p:nvPr/>
          </p:nvSpPr>
          <p:spPr>
            <a:xfrm>
              <a:off x="6960571" y="195293"/>
              <a:ext cx="78233" cy="49958"/>
            </a:xfrm>
            <a:custGeom>
              <a:avLst/>
              <a:gdLst/>
              <a:ahLst/>
              <a:cxnLst/>
              <a:rect l="l" t="t" r="r" b="b"/>
              <a:pathLst>
                <a:path w="451" h="288" extrusionOk="0">
                  <a:moveTo>
                    <a:pt x="61" y="0"/>
                  </a:moveTo>
                  <a:cubicBezTo>
                    <a:pt x="44" y="0"/>
                    <a:pt x="27" y="9"/>
                    <a:pt x="20" y="24"/>
                  </a:cubicBezTo>
                  <a:cubicBezTo>
                    <a:pt x="0" y="43"/>
                    <a:pt x="9" y="72"/>
                    <a:pt x="29" y="92"/>
                  </a:cubicBezTo>
                  <a:lnTo>
                    <a:pt x="372" y="288"/>
                  </a:lnTo>
                  <a:lnTo>
                    <a:pt x="401" y="288"/>
                  </a:lnTo>
                  <a:cubicBezTo>
                    <a:pt x="421" y="288"/>
                    <a:pt x="431" y="279"/>
                    <a:pt x="441" y="268"/>
                  </a:cubicBezTo>
                  <a:cubicBezTo>
                    <a:pt x="451" y="239"/>
                    <a:pt x="451" y="210"/>
                    <a:pt x="421" y="200"/>
                  </a:cubicBezTo>
                  <a:lnTo>
                    <a:pt x="78" y="4"/>
                  </a:lnTo>
                  <a:cubicBezTo>
                    <a:pt x="73" y="1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7"/>
            <p:cNvSpPr/>
            <p:nvPr/>
          </p:nvSpPr>
          <p:spPr>
            <a:xfrm>
              <a:off x="6929868" y="244557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258" y="0"/>
                  </a:moveTo>
                  <a:cubicBezTo>
                    <a:pt x="240" y="0"/>
                    <a:pt x="220" y="9"/>
                    <a:pt x="206" y="24"/>
                  </a:cubicBezTo>
                  <a:lnTo>
                    <a:pt x="10" y="367"/>
                  </a:lnTo>
                  <a:cubicBezTo>
                    <a:pt x="1" y="396"/>
                    <a:pt x="10" y="426"/>
                    <a:pt x="30" y="435"/>
                  </a:cubicBezTo>
                  <a:lnTo>
                    <a:pt x="59" y="435"/>
                  </a:lnTo>
                  <a:cubicBezTo>
                    <a:pt x="69" y="435"/>
                    <a:pt x="88" y="435"/>
                    <a:pt x="99" y="416"/>
                  </a:cubicBezTo>
                  <a:lnTo>
                    <a:pt x="295" y="73"/>
                  </a:lnTo>
                  <a:cubicBezTo>
                    <a:pt x="304" y="53"/>
                    <a:pt x="295" y="24"/>
                    <a:pt x="275" y="4"/>
                  </a:cubicBezTo>
                  <a:cubicBezTo>
                    <a:pt x="270" y="1"/>
                    <a:pt x="264" y="0"/>
                    <a:pt x="2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7"/>
            <p:cNvSpPr/>
            <p:nvPr/>
          </p:nvSpPr>
          <p:spPr>
            <a:xfrm>
              <a:off x="6904369" y="210558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1" y="0"/>
                  </a:moveTo>
                  <a:cubicBezTo>
                    <a:pt x="44" y="0"/>
                    <a:pt x="25" y="9"/>
                    <a:pt x="11" y="24"/>
                  </a:cubicBezTo>
                  <a:cubicBezTo>
                    <a:pt x="0" y="53"/>
                    <a:pt x="11" y="82"/>
                    <a:pt x="30" y="93"/>
                  </a:cubicBezTo>
                  <a:lnTo>
                    <a:pt x="373" y="289"/>
                  </a:lnTo>
                  <a:lnTo>
                    <a:pt x="392" y="289"/>
                  </a:lnTo>
                  <a:cubicBezTo>
                    <a:pt x="412" y="289"/>
                    <a:pt x="431" y="289"/>
                    <a:pt x="442" y="269"/>
                  </a:cubicBezTo>
                  <a:cubicBezTo>
                    <a:pt x="451" y="249"/>
                    <a:pt x="442" y="220"/>
                    <a:pt x="422" y="200"/>
                  </a:cubicBezTo>
                  <a:lnTo>
                    <a:pt x="79" y="4"/>
                  </a:lnTo>
                  <a:cubicBezTo>
                    <a:pt x="73" y="1"/>
                    <a:pt x="68" y="0"/>
                    <a:pt x="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7"/>
            <p:cNvSpPr/>
            <p:nvPr/>
          </p:nvSpPr>
          <p:spPr>
            <a:xfrm>
              <a:off x="7011569" y="199977"/>
              <a:ext cx="132701" cy="218739"/>
            </a:xfrm>
            <a:custGeom>
              <a:avLst/>
              <a:gdLst/>
              <a:ahLst/>
              <a:cxnLst/>
              <a:rect l="l" t="t" r="r" b="b"/>
              <a:pathLst>
                <a:path w="765" h="1261" extrusionOk="0">
                  <a:moveTo>
                    <a:pt x="710" y="1"/>
                  </a:moveTo>
                  <a:cubicBezTo>
                    <a:pt x="695" y="1"/>
                    <a:pt x="679" y="7"/>
                    <a:pt x="666" y="26"/>
                  </a:cubicBezTo>
                  <a:lnTo>
                    <a:pt x="9" y="1192"/>
                  </a:lnTo>
                  <a:cubicBezTo>
                    <a:pt x="0" y="1212"/>
                    <a:pt x="0" y="1241"/>
                    <a:pt x="29" y="1251"/>
                  </a:cubicBezTo>
                  <a:cubicBezTo>
                    <a:pt x="39" y="1260"/>
                    <a:pt x="39" y="1260"/>
                    <a:pt x="49" y="1260"/>
                  </a:cubicBezTo>
                  <a:cubicBezTo>
                    <a:pt x="68" y="1260"/>
                    <a:pt x="88" y="1251"/>
                    <a:pt x="88" y="1231"/>
                  </a:cubicBezTo>
                  <a:lnTo>
                    <a:pt x="754" y="75"/>
                  </a:lnTo>
                  <a:cubicBezTo>
                    <a:pt x="764" y="45"/>
                    <a:pt x="754" y="16"/>
                    <a:pt x="735" y="6"/>
                  </a:cubicBezTo>
                  <a:cubicBezTo>
                    <a:pt x="727" y="3"/>
                    <a:pt x="719" y="1"/>
                    <a:pt x="7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7"/>
            <p:cNvSpPr/>
            <p:nvPr/>
          </p:nvSpPr>
          <p:spPr>
            <a:xfrm>
              <a:off x="7053894" y="212813"/>
              <a:ext cx="66611" cy="59672"/>
            </a:xfrm>
            <a:custGeom>
              <a:avLst/>
              <a:gdLst/>
              <a:ahLst/>
              <a:cxnLst/>
              <a:rect l="l" t="t" r="r" b="b"/>
              <a:pathLst>
                <a:path w="384" h="344" extrusionOk="0">
                  <a:moveTo>
                    <a:pt x="186" y="0"/>
                  </a:moveTo>
                  <a:cubicBezTo>
                    <a:pt x="169" y="0"/>
                    <a:pt x="154" y="11"/>
                    <a:pt x="148" y="30"/>
                  </a:cubicBezTo>
                  <a:lnTo>
                    <a:pt x="11" y="276"/>
                  </a:lnTo>
                  <a:cubicBezTo>
                    <a:pt x="1" y="295"/>
                    <a:pt x="1" y="315"/>
                    <a:pt x="11" y="334"/>
                  </a:cubicBezTo>
                  <a:cubicBezTo>
                    <a:pt x="20" y="344"/>
                    <a:pt x="30" y="344"/>
                    <a:pt x="50" y="344"/>
                  </a:cubicBezTo>
                  <a:lnTo>
                    <a:pt x="59" y="344"/>
                  </a:lnTo>
                  <a:lnTo>
                    <a:pt x="334" y="265"/>
                  </a:lnTo>
                  <a:cubicBezTo>
                    <a:pt x="364" y="265"/>
                    <a:pt x="383" y="236"/>
                    <a:pt x="373" y="207"/>
                  </a:cubicBezTo>
                  <a:cubicBezTo>
                    <a:pt x="365" y="191"/>
                    <a:pt x="344" y="175"/>
                    <a:pt x="326" y="175"/>
                  </a:cubicBezTo>
                  <a:cubicBezTo>
                    <a:pt x="322" y="175"/>
                    <a:pt x="318" y="176"/>
                    <a:pt x="314" y="178"/>
                  </a:cubicBezTo>
                  <a:lnTo>
                    <a:pt x="148" y="226"/>
                  </a:lnTo>
                  <a:lnTo>
                    <a:pt x="236" y="69"/>
                  </a:lnTo>
                  <a:cubicBezTo>
                    <a:pt x="246" y="50"/>
                    <a:pt x="236" y="21"/>
                    <a:pt x="216" y="11"/>
                  </a:cubicBezTo>
                  <a:cubicBezTo>
                    <a:pt x="206" y="4"/>
                    <a:pt x="196" y="0"/>
                    <a:pt x="1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7"/>
            <p:cNvSpPr/>
            <p:nvPr/>
          </p:nvSpPr>
          <p:spPr>
            <a:xfrm>
              <a:off x="7072628" y="293994"/>
              <a:ext cx="35907" cy="83957"/>
            </a:xfrm>
            <a:custGeom>
              <a:avLst/>
              <a:gdLst/>
              <a:ahLst/>
              <a:cxnLst/>
              <a:rect l="l" t="t" r="r" b="b"/>
              <a:pathLst>
                <a:path w="207" h="484" extrusionOk="0">
                  <a:moveTo>
                    <a:pt x="51" y="1"/>
                  </a:moveTo>
                  <a:cubicBezTo>
                    <a:pt x="47" y="1"/>
                    <a:pt x="44" y="2"/>
                    <a:pt x="40" y="4"/>
                  </a:cubicBezTo>
                  <a:cubicBezTo>
                    <a:pt x="10" y="13"/>
                    <a:pt x="1" y="43"/>
                    <a:pt x="1" y="62"/>
                  </a:cubicBezTo>
                  <a:lnTo>
                    <a:pt x="108" y="444"/>
                  </a:lnTo>
                  <a:cubicBezTo>
                    <a:pt x="118" y="464"/>
                    <a:pt x="138" y="483"/>
                    <a:pt x="158" y="483"/>
                  </a:cubicBezTo>
                  <a:cubicBezTo>
                    <a:pt x="158" y="483"/>
                    <a:pt x="167" y="483"/>
                    <a:pt x="167" y="474"/>
                  </a:cubicBezTo>
                  <a:cubicBezTo>
                    <a:pt x="197" y="474"/>
                    <a:pt x="206" y="444"/>
                    <a:pt x="197" y="415"/>
                  </a:cubicBezTo>
                  <a:lnTo>
                    <a:pt x="99" y="43"/>
                  </a:lnTo>
                  <a:cubicBezTo>
                    <a:pt x="90" y="18"/>
                    <a:pt x="70" y="1"/>
                    <a:pt x="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7"/>
            <p:cNvSpPr/>
            <p:nvPr/>
          </p:nvSpPr>
          <p:spPr>
            <a:xfrm>
              <a:off x="7006365" y="293994"/>
              <a:ext cx="83437" cy="36254"/>
            </a:xfrm>
            <a:custGeom>
              <a:avLst/>
              <a:gdLst/>
              <a:ahLst/>
              <a:cxnLst/>
              <a:rect l="l" t="t" r="r" b="b"/>
              <a:pathLst>
                <a:path w="481" h="209" extrusionOk="0">
                  <a:moveTo>
                    <a:pt x="433" y="1"/>
                  </a:moveTo>
                  <a:cubicBezTo>
                    <a:pt x="429" y="1"/>
                    <a:pt x="426" y="2"/>
                    <a:pt x="422" y="4"/>
                  </a:cubicBezTo>
                  <a:lnTo>
                    <a:pt x="39" y="111"/>
                  </a:lnTo>
                  <a:cubicBezTo>
                    <a:pt x="10" y="121"/>
                    <a:pt x="0" y="141"/>
                    <a:pt x="10" y="170"/>
                  </a:cubicBezTo>
                  <a:cubicBezTo>
                    <a:pt x="10" y="189"/>
                    <a:pt x="30" y="209"/>
                    <a:pt x="50" y="209"/>
                  </a:cubicBezTo>
                  <a:cubicBezTo>
                    <a:pt x="59" y="209"/>
                    <a:pt x="59" y="200"/>
                    <a:pt x="69" y="200"/>
                  </a:cubicBezTo>
                  <a:lnTo>
                    <a:pt x="442" y="102"/>
                  </a:lnTo>
                  <a:cubicBezTo>
                    <a:pt x="471" y="91"/>
                    <a:pt x="481" y="62"/>
                    <a:pt x="481" y="43"/>
                  </a:cubicBezTo>
                  <a:cubicBezTo>
                    <a:pt x="472" y="18"/>
                    <a:pt x="452" y="1"/>
                    <a:pt x="4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7"/>
            <p:cNvSpPr/>
            <p:nvPr/>
          </p:nvSpPr>
          <p:spPr>
            <a:xfrm>
              <a:off x="7043660" y="345513"/>
              <a:ext cx="36081" cy="83437"/>
            </a:xfrm>
            <a:custGeom>
              <a:avLst/>
              <a:gdLst/>
              <a:ahLst/>
              <a:cxnLst/>
              <a:rect l="l" t="t" r="r" b="b"/>
              <a:pathLst>
                <a:path w="208" h="481" extrusionOk="0">
                  <a:moveTo>
                    <a:pt x="40" y="0"/>
                  </a:moveTo>
                  <a:cubicBezTo>
                    <a:pt x="11" y="10"/>
                    <a:pt x="1" y="40"/>
                    <a:pt x="1" y="59"/>
                  </a:cubicBezTo>
                  <a:lnTo>
                    <a:pt x="109" y="441"/>
                  </a:lnTo>
                  <a:cubicBezTo>
                    <a:pt x="118" y="461"/>
                    <a:pt x="138" y="480"/>
                    <a:pt x="158" y="480"/>
                  </a:cubicBezTo>
                  <a:lnTo>
                    <a:pt x="168" y="480"/>
                  </a:lnTo>
                  <a:cubicBezTo>
                    <a:pt x="197" y="471"/>
                    <a:pt x="207" y="441"/>
                    <a:pt x="197" y="421"/>
                  </a:cubicBezTo>
                  <a:lnTo>
                    <a:pt x="99" y="40"/>
                  </a:lnTo>
                  <a:cubicBezTo>
                    <a:pt x="89" y="10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7"/>
            <p:cNvSpPr/>
            <p:nvPr/>
          </p:nvSpPr>
          <p:spPr>
            <a:xfrm>
              <a:off x="6977570" y="345513"/>
              <a:ext cx="83263" cy="35734"/>
            </a:xfrm>
            <a:custGeom>
              <a:avLst/>
              <a:gdLst/>
              <a:ahLst/>
              <a:cxnLst/>
              <a:rect l="l" t="t" r="r" b="b"/>
              <a:pathLst>
                <a:path w="480" h="206" extrusionOk="0">
                  <a:moveTo>
                    <a:pt x="421" y="0"/>
                  </a:moveTo>
                  <a:lnTo>
                    <a:pt x="39" y="108"/>
                  </a:lnTo>
                  <a:cubicBezTo>
                    <a:pt x="9" y="118"/>
                    <a:pt x="0" y="147"/>
                    <a:pt x="0" y="167"/>
                  </a:cubicBezTo>
                  <a:cubicBezTo>
                    <a:pt x="9" y="186"/>
                    <a:pt x="29" y="206"/>
                    <a:pt x="49" y="206"/>
                  </a:cubicBezTo>
                  <a:lnTo>
                    <a:pt x="59" y="206"/>
                  </a:lnTo>
                  <a:lnTo>
                    <a:pt x="441" y="98"/>
                  </a:lnTo>
                  <a:cubicBezTo>
                    <a:pt x="470" y="88"/>
                    <a:pt x="480" y="59"/>
                    <a:pt x="480" y="40"/>
                  </a:cubicBezTo>
                  <a:cubicBezTo>
                    <a:pt x="470" y="10"/>
                    <a:pt x="441" y="0"/>
                    <a:pt x="4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7"/>
            <p:cNvSpPr/>
            <p:nvPr/>
          </p:nvSpPr>
          <p:spPr>
            <a:xfrm>
              <a:off x="7125361" y="200324"/>
              <a:ext cx="80141" cy="240596"/>
            </a:xfrm>
            <a:custGeom>
              <a:avLst/>
              <a:gdLst/>
              <a:ahLst/>
              <a:cxnLst/>
              <a:rect l="l" t="t" r="r" b="b"/>
              <a:pathLst>
                <a:path w="462" h="1387" extrusionOk="0">
                  <a:moveTo>
                    <a:pt x="60" y="1"/>
                  </a:moveTo>
                  <a:cubicBezTo>
                    <a:pt x="54" y="1"/>
                    <a:pt x="47" y="2"/>
                    <a:pt x="39" y="4"/>
                  </a:cubicBezTo>
                  <a:cubicBezTo>
                    <a:pt x="20" y="4"/>
                    <a:pt x="0" y="34"/>
                    <a:pt x="10" y="63"/>
                  </a:cubicBezTo>
                  <a:lnTo>
                    <a:pt x="363" y="1347"/>
                  </a:lnTo>
                  <a:cubicBezTo>
                    <a:pt x="373" y="1367"/>
                    <a:pt x="392" y="1386"/>
                    <a:pt x="412" y="1386"/>
                  </a:cubicBezTo>
                  <a:lnTo>
                    <a:pt x="422" y="1386"/>
                  </a:lnTo>
                  <a:cubicBezTo>
                    <a:pt x="451" y="1376"/>
                    <a:pt x="461" y="1347"/>
                    <a:pt x="461" y="1327"/>
                  </a:cubicBezTo>
                  <a:lnTo>
                    <a:pt x="98" y="34"/>
                  </a:lnTo>
                  <a:cubicBezTo>
                    <a:pt x="91" y="12"/>
                    <a:pt x="78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7"/>
            <p:cNvSpPr/>
            <p:nvPr/>
          </p:nvSpPr>
          <p:spPr>
            <a:xfrm>
              <a:off x="7101596" y="242996"/>
              <a:ext cx="56203" cy="65223"/>
            </a:xfrm>
            <a:custGeom>
              <a:avLst/>
              <a:gdLst/>
              <a:ahLst/>
              <a:cxnLst/>
              <a:rect l="l" t="t" r="r" b="b"/>
              <a:pathLst>
                <a:path w="324" h="376" extrusionOk="0">
                  <a:moveTo>
                    <a:pt x="51" y="1"/>
                  </a:moveTo>
                  <a:cubicBezTo>
                    <a:pt x="47" y="1"/>
                    <a:pt x="43" y="2"/>
                    <a:pt x="39" y="4"/>
                  </a:cubicBezTo>
                  <a:cubicBezTo>
                    <a:pt x="10" y="13"/>
                    <a:pt x="0" y="33"/>
                    <a:pt x="0" y="62"/>
                  </a:cubicBezTo>
                  <a:lnTo>
                    <a:pt x="78" y="337"/>
                  </a:lnTo>
                  <a:cubicBezTo>
                    <a:pt x="89" y="356"/>
                    <a:pt x="98" y="376"/>
                    <a:pt x="118" y="376"/>
                  </a:cubicBezTo>
                  <a:lnTo>
                    <a:pt x="128" y="376"/>
                  </a:lnTo>
                  <a:cubicBezTo>
                    <a:pt x="147" y="376"/>
                    <a:pt x="157" y="366"/>
                    <a:pt x="167" y="346"/>
                  </a:cubicBezTo>
                  <a:lnTo>
                    <a:pt x="314" y="102"/>
                  </a:lnTo>
                  <a:cubicBezTo>
                    <a:pt x="324" y="82"/>
                    <a:pt x="314" y="52"/>
                    <a:pt x="294" y="33"/>
                  </a:cubicBezTo>
                  <a:cubicBezTo>
                    <a:pt x="286" y="30"/>
                    <a:pt x="278" y="29"/>
                    <a:pt x="271" y="29"/>
                  </a:cubicBezTo>
                  <a:cubicBezTo>
                    <a:pt x="251" y="29"/>
                    <a:pt x="233" y="38"/>
                    <a:pt x="226" y="52"/>
                  </a:cubicBezTo>
                  <a:lnTo>
                    <a:pt x="137" y="200"/>
                  </a:lnTo>
                  <a:lnTo>
                    <a:pt x="98" y="33"/>
                  </a:lnTo>
                  <a:cubicBezTo>
                    <a:pt x="90" y="17"/>
                    <a:pt x="69" y="1"/>
                    <a:pt x="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7"/>
            <p:cNvSpPr/>
            <p:nvPr/>
          </p:nvSpPr>
          <p:spPr>
            <a:xfrm>
              <a:off x="7154329" y="304576"/>
              <a:ext cx="78233" cy="51346"/>
            </a:xfrm>
            <a:custGeom>
              <a:avLst/>
              <a:gdLst/>
              <a:ahLst/>
              <a:cxnLst/>
              <a:rect l="l" t="t" r="r" b="b"/>
              <a:pathLst>
                <a:path w="451" h="296" extrusionOk="0">
                  <a:moveTo>
                    <a:pt x="53" y="0"/>
                  </a:moveTo>
                  <a:cubicBezTo>
                    <a:pt x="38" y="0"/>
                    <a:pt x="22" y="9"/>
                    <a:pt x="10" y="21"/>
                  </a:cubicBezTo>
                  <a:cubicBezTo>
                    <a:pt x="0" y="50"/>
                    <a:pt x="10" y="80"/>
                    <a:pt x="29" y="89"/>
                  </a:cubicBezTo>
                  <a:lnTo>
                    <a:pt x="373" y="285"/>
                  </a:lnTo>
                  <a:cubicBezTo>
                    <a:pt x="382" y="285"/>
                    <a:pt x="392" y="295"/>
                    <a:pt x="402" y="295"/>
                  </a:cubicBezTo>
                  <a:cubicBezTo>
                    <a:pt x="412" y="295"/>
                    <a:pt x="431" y="285"/>
                    <a:pt x="441" y="266"/>
                  </a:cubicBezTo>
                  <a:cubicBezTo>
                    <a:pt x="451" y="246"/>
                    <a:pt x="441" y="217"/>
                    <a:pt x="421" y="197"/>
                  </a:cubicBezTo>
                  <a:lnTo>
                    <a:pt x="79" y="11"/>
                  </a:lnTo>
                  <a:cubicBezTo>
                    <a:pt x="71" y="3"/>
                    <a:pt x="62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7"/>
            <p:cNvSpPr/>
            <p:nvPr/>
          </p:nvSpPr>
          <p:spPr>
            <a:xfrm>
              <a:off x="7120330" y="304576"/>
              <a:ext cx="52733" cy="76672"/>
            </a:xfrm>
            <a:custGeom>
              <a:avLst/>
              <a:gdLst/>
              <a:ahLst/>
              <a:cxnLst/>
              <a:rect l="l" t="t" r="r" b="b"/>
              <a:pathLst>
                <a:path w="304" h="442" extrusionOk="0">
                  <a:moveTo>
                    <a:pt x="249" y="0"/>
                  </a:moveTo>
                  <a:cubicBezTo>
                    <a:pt x="234" y="0"/>
                    <a:pt x="218" y="9"/>
                    <a:pt x="206" y="21"/>
                  </a:cubicBezTo>
                  <a:lnTo>
                    <a:pt x="20" y="374"/>
                  </a:lnTo>
                  <a:cubicBezTo>
                    <a:pt x="0" y="393"/>
                    <a:pt x="10" y="422"/>
                    <a:pt x="29" y="432"/>
                  </a:cubicBezTo>
                  <a:cubicBezTo>
                    <a:pt x="39" y="442"/>
                    <a:pt x="49" y="442"/>
                    <a:pt x="59" y="442"/>
                  </a:cubicBezTo>
                  <a:cubicBezTo>
                    <a:pt x="68" y="442"/>
                    <a:pt x="88" y="432"/>
                    <a:pt x="98" y="413"/>
                  </a:cubicBezTo>
                  <a:lnTo>
                    <a:pt x="294" y="70"/>
                  </a:lnTo>
                  <a:cubicBezTo>
                    <a:pt x="304" y="50"/>
                    <a:pt x="294" y="21"/>
                    <a:pt x="275" y="11"/>
                  </a:cubicBezTo>
                  <a:cubicBezTo>
                    <a:pt x="267" y="3"/>
                    <a:pt x="258" y="0"/>
                    <a:pt x="2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7"/>
            <p:cNvSpPr/>
            <p:nvPr/>
          </p:nvSpPr>
          <p:spPr>
            <a:xfrm>
              <a:off x="7169421" y="361819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62" y="0"/>
                  </a:moveTo>
                  <a:cubicBezTo>
                    <a:pt x="46" y="0"/>
                    <a:pt x="28" y="10"/>
                    <a:pt x="21" y="24"/>
                  </a:cubicBezTo>
                  <a:cubicBezTo>
                    <a:pt x="1" y="44"/>
                    <a:pt x="11" y="73"/>
                    <a:pt x="31" y="92"/>
                  </a:cubicBezTo>
                  <a:lnTo>
                    <a:pt x="373" y="279"/>
                  </a:lnTo>
                  <a:cubicBezTo>
                    <a:pt x="384" y="288"/>
                    <a:pt x="393" y="288"/>
                    <a:pt x="403" y="288"/>
                  </a:cubicBezTo>
                  <a:cubicBezTo>
                    <a:pt x="423" y="288"/>
                    <a:pt x="432" y="279"/>
                    <a:pt x="442" y="269"/>
                  </a:cubicBezTo>
                  <a:cubicBezTo>
                    <a:pt x="452" y="240"/>
                    <a:pt x="452" y="210"/>
                    <a:pt x="423" y="200"/>
                  </a:cubicBezTo>
                  <a:lnTo>
                    <a:pt x="79" y="4"/>
                  </a:ln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7"/>
            <p:cNvSpPr/>
            <p:nvPr/>
          </p:nvSpPr>
          <p:spPr>
            <a:xfrm>
              <a:off x="7135595" y="361819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257" y="0"/>
                  </a:moveTo>
                  <a:cubicBezTo>
                    <a:pt x="241" y="0"/>
                    <a:pt x="223" y="10"/>
                    <a:pt x="216" y="24"/>
                  </a:cubicBezTo>
                  <a:lnTo>
                    <a:pt x="20" y="367"/>
                  </a:lnTo>
                  <a:cubicBezTo>
                    <a:pt x="0" y="386"/>
                    <a:pt x="10" y="416"/>
                    <a:pt x="39" y="436"/>
                  </a:cubicBezTo>
                  <a:lnTo>
                    <a:pt x="59" y="436"/>
                  </a:lnTo>
                  <a:cubicBezTo>
                    <a:pt x="78" y="436"/>
                    <a:pt x="89" y="425"/>
                    <a:pt x="98" y="416"/>
                  </a:cubicBezTo>
                  <a:lnTo>
                    <a:pt x="294" y="73"/>
                  </a:lnTo>
                  <a:cubicBezTo>
                    <a:pt x="304" y="44"/>
                    <a:pt x="304" y="14"/>
                    <a:pt x="274" y="4"/>
                  </a:cubicBezTo>
                  <a:cubicBezTo>
                    <a:pt x="269" y="2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7"/>
            <p:cNvSpPr/>
            <p:nvPr/>
          </p:nvSpPr>
          <p:spPr>
            <a:xfrm>
              <a:off x="7125361" y="199977"/>
              <a:ext cx="221168" cy="130272"/>
            </a:xfrm>
            <a:custGeom>
              <a:avLst/>
              <a:gdLst/>
              <a:ahLst/>
              <a:cxnLst/>
              <a:rect l="l" t="t" r="r" b="b"/>
              <a:pathLst>
                <a:path w="1275" h="751" extrusionOk="0">
                  <a:moveTo>
                    <a:pt x="54" y="1"/>
                  </a:moveTo>
                  <a:cubicBezTo>
                    <a:pt x="39" y="1"/>
                    <a:pt x="23" y="7"/>
                    <a:pt x="10" y="26"/>
                  </a:cubicBezTo>
                  <a:cubicBezTo>
                    <a:pt x="0" y="45"/>
                    <a:pt x="10" y="75"/>
                    <a:pt x="30" y="85"/>
                  </a:cubicBezTo>
                  <a:lnTo>
                    <a:pt x="1196" y="751"/>
                  </a:lnTo>
                  <a:lnTo>
                    <a:pt x="1215" y="751"/>
                  </a:lnTo>
                  <a:cubicBezTo>
                    <a:pt x="1235" y="751"/>
                    <a:pt x="1255" y="751"/>
                    <a:pt x="1265" y="731"/>
                  </a:cubicBezTo>
                  <a:cubicBezTo>
                    <a:pt x="1274" y="712"/>
                    <a:pt x="1265" y="683"/>
                    <a:pt x="1245" y="663"/>
                  </a:cubicBezTo>
                  <a:lnTo>
                    <a:pt x="79" y="6"/>
                  </a:lnTo>
                  <a:cubicBezTo>
                    <a:pt x="71" y="3"/>
                    <a:pt x="63" y="1"/>
                    <a:pt x="5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7"/>
            <p:cNvSpPr/>
            <p:nvPr/>
          </p:nvSpPr>
          <p:spPr>
            <a:xfrm>
              <a:off x="7138891" y="224262"/>
              <a:ext cx="61407" cy="65223"/>
            </a:xfrm>
            <a:custGeom>
              <a:avLst/>
              <a:gdLst/>
              <a:ahLst/>
              <a:cxnLst/>
              <a:rect l="l" t="t" r="r" b="b"/>
              <a:pathLst>
                <a:path w="354" h="376" extrusionOk="0">
                  <a:moveTo>
                    <a:pt x="227" y="1"/>
                  </a:moveTo>
                  <a:cubicBezTo>
                    <a:pt x="223" y="1"/>
                    <a:pt x="220" y="2"/>
                    <a:pt x="216" y="3"/>
                  </a:cubicBezTo>
                  <a:cubicBezTo>
                    <a:pt x="187" y="14"/>
                    <a:pt x="177" y="33"/>
                    <a:pt x="177" y="62"/>
                  </a:cubicBezTo>
                  <a:lnTo>
                    <a:pt x="226" y="229"/>
                  </a:lnTo>
                  <a:lnTo>
                    <a:pt x="79" y="141"/>
                  </a:lnTo>
                  <a:cubicBezTo>
                    <a:pt x="71" y="138"/>
                    <a:pt x="63" y="137"/>
                    <a:pt x="56" y="137"/>
                  </a:cubicBezTo>
                  <a:cubicBezTo>
                    <a:pt x="36" y="137"/>
                    <a:pt x="18" y="146"/>
                    <a:pt x="11" y="160"/>
                  </a:cubicBezTo>
                  <a:cubicBezTo>
                    <a:pt x="1" y="180"/>
                    <a:pt x="11" y="210"/>
                    <a:pt x="30" y="229"/>
                  </a:cubicBezTo>
                  <a:lnTo>
                    <a:pt x="275" y="366"/>
                  </a:lnTo>
                  <a:cubicBezTo>
                    <a:pt x="285" y="376"/>
                    <a:pt x="295" y="376"/>
                    <a:pt x="305" y="376"/>
                  </a:cubicBezTo>
                  <a:cubicBezTo>
                    <a:pt x="314" y="376"/>
                    <a:pt x="324" y="366"/>
                    <a:pt x="334" y="366"/>
                  </a:cubicBezTo>
                  <a:cubicBezTo>
                    <a:pt x="344" y="356"/>
                    <a:pt x="353" y="327"/>
                    <a:pt x="344" y="317"/>
                  </a:cubicBezTo>
                  <a:lnTo>
                    <a:pt x="275" y="33"/>
                  </a:lnTo>
                  <a:cubicBezTo>
                    <a:pt x="267" y="17"/>
                    <a:pt x="246" y="1"/>
                    <a:pt x="2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7"/>
            <p:cNvSpPr/>
            <p:nvPr/>
          </p:nvSpPr>
          <p:spPr>
            <a:xfrm>
              <a:off x="7220419" y="235017"/>
              <a:ext cx="83610" cy="35907"/>
            </a:xfrm>
            <a:custGeom>
              <a:avLst/>
              <a:gdLst/>
              <a:ahLst/>
              <a:cxnLst/>
              <a:rect l="l" t="t" r="r" b="b"/>
              <a:pathLst>
                <a:path w="482" h="207" extrusionOk="0">
                  <a:moveTo>
                    <a:pt x="423" y="0"/>
                  </a:moveTo>
                  <a:lnTo>
                    <a:pt x="40" y="108"/>
                  </a:lnTo>
                  <a:cubicBezTo>
                    <a:pt x="11" y="118"/>
                    <a:pt x="1" y="137"/>
                    <a:pt x="1" y="167"/>
                  </a:cubicBezTo>
                  <a:cubicBezTo>
                    <a:pt x="11" y="187"/>
                    <a:pt x="31" y="206"/>
                    <a:pt x="50" y="206"/>
                  </a:cubicBezTo>
                  <a:cubicBezTo>
                    <a:pt x="60" y="206"/>
                    <a:pt x="60" y="206"/>
                    <a:pt x="60" y="196"/>
                  </a:cubicBezTo>
                  <a:lnTo>
                    <a:pt x="442" y="98"/>
                  </a:lnTo>
                  <a:cubicBezTo>
                    <a:pt x="471" y="89"/>
                    <a:pt x="482" y="59"/>
                    <a:pt x="482" y="39"/>
                  </a:cubicBezTo>
                  <a:cubicBezTo>
                    <a:pt x="471" y="10"/>
                    <a:pt x="442" y="0"/>
                    <a:pt x="4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7"/>
            <p:cNvSpPr/>
            <p:nvPr/>
          </p:nvSpPr>
          <p:spPr>
            <a:xfrm>
              <a:off x="7220419" y="253230"/>
              <a:ext cx="36081" cy="82222"/>
            </a:xfrm>
            <a:custGeom>
              <a:avLst/>
              <a:gdLst/>
              <a:ahLst/>
              <a:cxnLst/>
              <a:rect l="l" t="t" r="r" b="b"/>
              <a:pathLst>
                <a:path w="208" h="474" extrusionOk="0">
                  <a:moveTo>
                    <a:pt x="52" y="1"/>
                  </a:moveTo>
                  <a:cubicBezTo>
                    <a:pt x="48" y="1"/>
                    <a:pt x="44" y="1"/>
                    <a:pt x="40" y="3"/>
                  </a:cubicBezTo>
                  <a:cubicBezTo>
                    <a:pt x="11" y="13"/>
                    <a:pt x="1" y="32"/>
                    <a:pt x="1" y="62"/>
                  </a:cubicBezTo>
                  <a:lnTo>
                    <a:pt x="109" y="444"/>
                  </a:lnTo>
                  <a:cubicBezTo>
                    <a:pt x="119" y="464"/>
                    <a:pt x="138" y="474"/>
                    <a:pt x="158" y="474"/>
                  </a:cubicBezTo>
                  <a:lnTo>
                    <a:pt x="168" y="474"/>
                  </a:lnTo>
                  <a:cubicBezTo>
                    <a:pt x="197" y="474"/>
                    <a:pt x="207" y="444"/>
                    <a:pt x="207" y="415"/>
                  </a:cubicBezTo>
                  <a:lnTo>
                    <a:pt x="99" y="32"/>
                  </a:lnTo>
                  <a:cubicBezTo>
                    <a:pt x="91" y="16"/>
                    <a:pt x="70" y="1"/>
                    <a:pt x="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7"/>
            <p:cNvSpPr/>
            <p:nvPr/>
          </p:nvSpPr>
          <p:spPr>
            <a:xfrm>
              <a:off x="7271417" y="263985"/>
              <a:ext cx="85171" cy="35734"/>
            </a:xfrm>
            <a:custGeom>
              <a:avLst/>
              <a:gdLst/>
              <a:ahLst/>
              <a:cxnLst/>
              <a:rect l="l" t="t" r="r" b="b"/>
              <a:pathLst>
                <a:path w="491" h="206" extrusionOk="0">
                  <a:moveTo>
                    <a:pt x="423" y="0"/>
                  </a:moveTo>
                  <a:lnTo>
                    <a:pt x="40" y="108"/>
                  </a:lnTo>
                  <a:cubicBezTo>
                    <a:pt x="11" y="118"/>
                    <a:pt x="1" y="147"/>
                    <a:pt x="11" y="166"/>
                  </a:cubicBezTo>
                  <a:cubicBezTo>
                    <a:pt x="11" y="186"/>
                    <a:pt x="31" y="206"/>
                    <a:pt x="50" y="206"/>
                  </a:cubicBezTo>
                  <a:lnTo>
                    <a:pt x="70" y="206"/>
                  </a:lnTo>
                  <a:lnTo>
                    <a:pt x="442" y="98"/>
                  </a:lnTo>
                  <a:cubicBezTo>
                    <a:pt x="471" y="88"/>
                    <a:pt x="491" y="59"/>
                    <a:pt x="481" y="39"/>
                  </a:cubicBezTo>
                  <a:cubicBezTo>
                    <a:pt x="471" y="10"/>
                    <a:pt x="442" y="0"/>
                    <a:pt x="4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7"/>
            <p:cNvSpPr/>
            <p:nvPr/>
          </p:nvSpPr>
          <p:spPr>
            <a:xfrm>
              <a:off x="7271417" y="282199"/>
              <a:ext cx="37642" cy="83957"/>
            </a:xfrm>
            <a:custGeom>
              <a:avLst/>
              <a:gdLst/>
              <a:ahLst/>
              <a:cxnLst/>
              <a:rect l="l" t="t" r="r" b="b"/>
              <a:pathLst>
                <a:path w="217" h="484" extrusionOk="0">
                  <a:moveTo>
                    <a:pt x="55" y="0"/>
                  </a:moveTo>
                  <a:cubicBezTo>
                    <a:pt x="50" y="0"/>
                    <a:pt x="45" y="1"/>
                    <a:pt x="40" y="3"/>
                  </a:cubicBezTo>
                  <a:cubicBezTo>
                    <a:pt x="11" y="13"/>
                    <a:pt x="1" y="42"/>
                    <a:pt x="11" y="61"/>
                  </a:cubicBezTo>
                  <a:lnTo>
                    <a:pt x="109" y="444"/>
                  </a:lnTo>
                  <a:cubicBezTo>
                    <a:pt x="119" y="463"/>
                    <a:pt x="138" y="483"/>
                    <a:pt x="158" y="483"/>
                  </a:cubicBezTo>
                  <a:cubicBezTo>
                    <a:pt x="168" y="483"/>
                    <a:pt x="168" y="473"/>
                    <a:pt x="168" y="473"/>
                  </a:cubicBezTo>
                  <a:cubicBezTo>
                    <a:pt x="197" y="473"/>
                    <a:pt x="217" y="444"/>
                    <a:pt x="207" y="414"/>
                  </a:cubicBezTo>
                  <a:lnTo>
                    <a:pt x="99" y="42"/>
                  </a:lnTo>
                  <a:cubicBezTo>
                    <a:pt x="91" y="18"/>
                    <a:pt x="76" y="0"/>
                    <a:pt x="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7"/>
            <p:cNvSpPr/>
            <p:nvPr/>
          </p:nvSpPr>
          <p:spPr>
            <a:xfrm>
              <a:off x="7125361" y="137703"/>
              <a:ext cx="243198" cy="78753"/>
            </a:xfrm>
            <a:custGeom>
              <a:avLst/>
              <a:gdLst/>
              <a:ahLst/>
              <a:cxnLst/>
              <a:rect l="l" t="t" r="r" b="b"/>
              <a:pathLst>
                <a:path w="1402" h="454" extrusionOk="0">
                  <a:moveTo>
                    <a:pt x="1345" y="0"/>
                  </a:moveTo>
                  <a:cubicBezTo>
                    <a:pt x="1341" y="0"/>
                    <a:pt x="1337" y="1"/>
                    <a:pt x="1333" y="3"/>
                  </a:cubicBezTo>
                  <a:lnTo>
                    <a:pt x="39" y="365"/>
                  </a:lnTo>
                  <a:cubicBezTo>
                    <a:pt x="20" y="365"/>
                    <a:pt x="0" y="395"/>
                    <a:pt x="10" y="424"/>
                  </a:cubicBezTo>
                  <a:cubicBezTo>
                    <a:pt x="10" y="444"/>
                    <a:pt x="30" y="454"/>
                    <a:pt x="59" y="454"/>
                  </a:cubicBezTo>
                  <a:lnTo>
                    <a:pt x="69" y="454"/>
                  </a:lnTo>
                  <a:lnTo>
                    <a:pt x="1353" y="91"/>
                  </a:lnTo>
                  <a:cubicBezTo>
                    <a:pt x="1382" y="91"/>
                    <a:pt x="1402" y="62"/>
                    <a:pt x="1392" y="32"/>
                  </a:cubicBezTo>
                  <a:cubicBezTo>
                    <a:pt x="1384" y="16"/>
                    <a:pt x="1363" y="0"/>
                    <a:pt x="134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7"/>
            <p:cNvSpPr/>
            <p:nvPr/>
          </p:nvSpPr>
          <p:spPr>
            <a:xfrm>
              <a:off x="7169421" y="186794"/>
              <a:ext cx="64876" cy="55162"/>
            </a:xfrm>
            <a:custGeom>
              <a:avLst/>
              <a:gdLst/>
              <a:ahLst/>
              <a:cxnLst/>
              <a:rect l="l" t="t" r="r" b="b"/>
              <a:pathLst>
                <a:path w="374" h="318" extrusionOk="0">
                  <a:moveTo>
                    <a:pt x="82" y="0"/>
                  </a:moveTo>
                  <a:cubicBezTo>
                    <a:pt x="65" y="0"/>
                    <a:pt x="45" y="9"/>
                    <a:pt x="31" y="23"/>
                  </a:cubicBezTo>
                  <a:cubicBezTo>
                    <a:pt x="21" y="43"/>
                    <a:pt x="31" y="73"/>
                    <a:pt x="50" y="92"/>
                  </a:cubicBezTo>
                  <a:lnTo>
                    <a:pt x="207" y="171"/>
                  </a:lnTo>
                  <a:lnTo>
                    <a:pt x="40" y="219"/>
                  </a:lnTo>
                  <a:cubicBezTo>
                    <a:pt x="11" y="230"/>
                    <a:pt x="1" y="249"/>
                    <a:pt x="1" y="278"/>
                  </a:cubicBezTo>
                  <a:cubicBezTo>
                    <a:pt x="11" y="298"/>
                    <a:pt x="31" y="317"/>
                    <a:pt x="50" y="317"/>
                  </a:cubicBezTo>
                  <a:lnTo>
                    <a:pt x="60" y="308"/>
                  </a:lnTo>
                  <a:lnTo>
                    <a:pt x="334" y="239"/>
                  </a:lnTo>
                  <a:cubicBezTo>
                    <a:pt x="354" y="230"/>
                    <a:pt x="373" y="210"/>
                    <a:pt x="373" y="190"/>
                  </a:cubicBezTo>
                  <a:cubicBezTo>
                    <a:pt x="373" y="171"/>
                    <a:pt x="364" y="161"/>
                    <a:pt x="354" y="151"/>
                  </a:cubicBezTo>
                  <a:lnTo>
                    <a:pt x="99" y="4"/>
                  </a:lnTo>
                  <a:cubicBezTo>
                    <a:pt x="94" y="1"/>
                    <a:pt x="88" y="0"/>
                    <a:pt x="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7"/>
            <p:cNvSpPr/>
            <p:nvPr/>
          </p:nvSpPr>
          <p:spPr>
            <a:xfrm>
              <a:off x="7230653" y="111684"/>
              <a:ext cx="52907" cy="75804"/>
            </a:xfrm>
            <a:custGeom>
              <a:avLst/>
              <a:gdLst/>
              <a:ahLst/>
              <a:cxnLst/>
              <a:rect l="l" t="t" r="r" b="b"/>
              <a:pathLst>
                <a:path w="305" h="437" extrusionOk="0">
                  <a:moveTo>
                    <a:pt x="242" y="0"/>
                  </a:moveTo>
                  <a:cubicBezTo>
                    <a:pt x="227" y="0"/>
                    <a:pt x="213" y="7"/>
                    <a:pt x="207" y="25"/>
                  </a:cubicBezTo>
                  <a:lnTo>
                    <a:pt x="11" y="369"/>
                  </a:lnTo>
                  <a:cubicBezTo>
                    <a:pt x="1" y="388"/>
                    <a:pt x="1" y="417"/>
                    <a:pt x="31" y="427"/>
                  </a:cubicBezTo>
                  <a:cubicBezTo>
                    <a:pt x="31" y="437"/>
                    <a:pt x="40" y="437"/>
                    <a:pt x="50" y="437"/>
                  </a:cubicBezTo>
                  <a:cubicBezTo>
                    <a:pt x="70" y="437"/>
                    <a:pt x="79" y="427"/>
                    <a:pt x="89" y="417"/>
                  </a:cubicBezTo>
                  <a:lnTo>
                    <a:pt x="285" y="75"/>
                  </a:lnTo>
                  <a:cubicBezTo>
                    <a:pt x="305" y="45"/>
                    <a:pt x="295" y="16"/>
                    <a:pt x="266" y="6"/>
                  </a:cubicBezTo>
                  <a:cubicBezTo>
                    <a:pt x="259" y="2"/>
                    <a:pt x="250" y="0"/>
                    <a:pt x="2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7"/>
            <p:cNvSpPr/>
            <p:nvPr/>
          </p:nvSpPr>
          <p:spPr>
            <a:xfrm>
              <a:off x="7230653" y="171008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48" y="1"/>
                  </a:moveTo>
                  <a:cubicBezTo>
                    <a:pt x="31" y="1"/>
                    <a:pt x="17" y="8"/>
                    <a:pt x="11" y="27"/>
                  </a:cubicBezTo>
                  <a:cubicBezTo>
                    <a:pt x="1" y="46"/>
                    <a:pt x="1" y="75"/>
                    <a:pt x="31" y="85"/>
                  </a:cubicBezTo>
                  <a:lnTo>
                    <a:pt x="373" y="281"/>
                  </a:lnTo>
                  <a:cubicBezTo>
                    <a:pt x="383" y="291"/>
                    <a:pt x="383" y="291"/>
                    <a:pt x="393" y="291"/>
                  </a:cubicBezTo>
                  <a:cubicBezTo>
                    <a:pt x="412" y="291"/>
                    <a:pt x="432" y="281"/>
                    <a:pt x="432" y="262"/>
                  </a:cubicBezTo>
                  <a:cubicBezTo>
                    <a:pt x="452" y="242"/>
                    <a:pt x="442" y="212"/>
                    <a:pt x="423" y="203"/>
                  </a:cubicBezTo>
                  <a:lnTo>
                    <a:pt x="79" y="7"/>
                  </a:lnTo>
                  <a:cubicBezTo>
                    <a:pt x="68" y="3"/>
                    <a:pt x="58" y="1"/>
                    <a:pt x="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7"/>
            <p:cNvSpPr/>
            <p:nvPr/>
          </p:nvSpPr>
          <p:spPr>
            <a:xfrm>
              <a:off x="7286855" y="95378"/>
              <a:ext cx="52733" cy="76845"/>
            </a:xfrm>
            <a:custGeom>
              <a:avLst/>
              <a:gdLst/>
              <a:ahLst/>
              <a:cxnLst/>
              <a:rect l="l" t="t" r="r" b="b"/>
              <a:pathLst>
                <a:path w="304" h="443" extrusionOk="0">
                  <a:moveTo>
                    <a:pt x="242" y="1"/>
                  </a:moveTo>
                  <a:cubicBezTo>
                    <a:pt x="226" y="1"/>
                    <a:pt x="212" y="9"/>
                    <a:pt x="206" y="21"/>
                  </a:cubicBezTo>
                  <a:lnTo>
                    <a:pt x="10" y="374"/>
                  </a:lnTo>
                  <a:cubicBezTo>
                    <a:pt x="1" y="394"/>
                    <a:pt x="10" y="423"/>
                    <a:pt x="30" y="433"/>
                  </a:cubicBezTo>
                  <a:cubicBezTo>
                    <a:pt x="40" y="443"/>
                    <a:pt x="49" y="443"/>
                    <a:pt x="59" y="443"/>
                  </a:cubicBezTo>
                  <a:cubicBezTo>
                    <a:pt x="69" y="443"/>
                    <a:pt x="88" y="433"/>
                    <a:pt x="99" y="413"/>
                  </a:cubicBezTo>
                  <a:lnTo>
                    <a:pt x="295" y="71"/>
                  </a:lnTo>
                  <a:cubicBezTo>
                    <a:pt x="304" y="51"/>
                    <a:pt x="295" y="21"/>
                    <a:pt x="275" y="12"/>
                  </a:cubicBezTo>
                  <a:cubicBezTo>
                    <a:pt x="263" y="4"/>
                    <a:pt x="252" y="1"/>
                    <a:pt x="2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7"/>
            <p:cNvSpPr/>
            <p:nvPr/>
          </p:nvSpPr>
          <p:spPr>
            <a:xfrm>
              <a:off x="7286855" y="155050"/>
              <a:ext cx="78406" cy="51172"/>
            </a:xfrm>
            <a:custGeom>
              <a:avLst/>
              <a:gdLst/>
              <a:ahLst/>
              <a:cxnLst/>
              <a:rect l="l" t="t" r="r" b="b"/>
              <a:pathLst>
                <a:path w="452" h="295" extrusionOk="0">
                  <a:moveTo>
                    <a:pt x="55" y="0"/>
                  </a:moveTo>
                  <a:cubicBezTo>
                    <a:pt x="40" y="0"/>
                    <a:pt x="23" y="11"/>
                    <a:pt x="10" y="30"/>
                  </a:cubicBezTo>
                  <a:cubicBezTo>
                    <a:pt x="1" y="50"/>
                    <a:pt x="10" y="79"/>
                    <a:pt x="30" y="89"/>
                  </a:cubicBezTo>
                  <a:lnTo>
                    <a:pt x="373" y="285"/>
                  </a:lnTo>
                  <a:cubicBezTo>
                    <a:pt x="382" y="285"/>
                    <a:pt x="392" y="295"/>
                    <a:pt x="402" y="295"/>
                  </a:cubicBezTo>
                  <a:cubicBezTo>
                    <a:pt x="412" y="295"/>
                    <a:pt x="432" y="285"/>
                    <a:pt x="441" y="265"/>
                  </a:cubicBezTo>
                  <a:cubicBezTo>
                    <a:pt x="451" y="246"/>
                    <a:pt x="441" y="217"/>
                    <a:pt x="422" y="206"/>
                  </a:cubicBezTo>
                  <a:lnTo>
                    <a:pt x="79" y="10"/>
                  </a:lnTo>
                  <a:cubicBezTo>
                    <a:pt x="72" y="3"/>
                    <a:pt x="64" y="0"/>
                    <a:pt x="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7"/>
            <p:cNvSpPr/>
            <p:nvPr/>
          </p:nvSpPr>
          <p:spPr>
            <a:xfrm>
              <a:off x="7125361" y="-1935"/>
              <a:ext cx="132701" cy="218392"/>
            </a:xfrm>
            <a:custGeom>
              <a:avLst/>
              <a:gdLst/>
              <a:ahLst/>
              <a:cxnLst/>
              <a:rect l="l" t="t" r="r" b="b"/>
              <a:pathLst>
                <a:path w="765" h="1259" extrusionOk="0">
                  <a:moveTo>
                    <a:pt x="718" y="0"/>
                  </a:moveTo>
                  <a:cubicBezTo>
                    <a:pt x="701" y="0"/>
                    <a:pt x="684" y="10"/>
                    <a:pt x="677" y="24"/>
                  </a:cubicBezTo>
                  <a:lnTo>
                    <a:pt x="10" y="1190"/>
                  </a:lnTo>
                  <a:cubicBezTo>
                    <a:pt x="0" y="1209"/>
                    <a:pt x="10" y="1239"/>
                    <a:pt x="30" y="1249"/>
                  </a:cubicBezTo>
                  <a:cubicBezTo>
                    <a:pt x="39" y="1259"/>
                    <a:pt x="50" y="1259"/>
                    <a:pt x="59" y="1259"/>
                  </a:cubicBezTo>
                  <a:cubicBezTo>
                    <a:pt x="69" y="1259"/>
                    <a:pt x="89" y="1249"/>
                    <a:pt x="98" y="1239"/>
                  </a:cubicBezTo>
                  <a:lnTo>
                    <a:pt x="755" y="73"/>
                  </a:lnTo>
                  <a:cubicBezTo>
                    <a:pt x="765" y="44"/>
                    <a:pt x="765" y="24"/>
                    <a:pt x="736" y="4"/>
                  </a:cubicBezTo>
                  <a:cubicBezTo>
                    <a:pt x="730" y="2"/>
                    <a:pt x="724" y="0"/>
                    <a:pt x="7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7"/>
            <p:cNvSpPr/>
            <p:nvPr/>
          </p:nvSpPr>
          <p:spPr>
            <a:xfrm>
              <a:off x="7111657" y="108561"/>
              <a:ext cx="56376" cy="65396"/>
            </a:xfrm>
            <a:custGeom>
              <a:avLst/>
              <a:gdLst/>
              <a:ahLst/>
              <a:cxnLst/>
              <a:rect l="l" t="t" r="r" b="b"/>
              <a:pathLst>
                <a:path w="325" h="377" extrusionOk="0">
                  <a:moveTo>
                    <a:pt x="192" y="0"/>
                  </a:moveTo>
                  <a:cubicBezTo>
                    <a:pt x="178" y="0"/>
                    <a:pt x="165" y="9"/>
                    <a:pt x="158" y="24"/>
                  </a:cubicBezTo>
                  <a:lnTo>
                    <a:pt x="11" y="278"/>
                  </a:lnTo>
                  <a:cubicBezTo>
                    <a:pt x="1" y="298"/>
                    <a:pt x="11" y="328"/>
                    <a:pt x="31" y="337"/>
                  </a:cubicBezTo>
                  <a:cubicBezTo>
                    <a:pt x="41" y="344"/>
                    <a:pt x="51" y="347"/>
                    <a:pt x="61" y="347"/>
                  </a:cubicBezTo>
                  <a:cubicBezTo>
                    <a:pt x="78" y="347"/>
                    <a:pt x="93" y="337"/>
                    <a:pt x="99" y="318"/>
                  </a:cubicBezTo>
                  <a:lnTo>
                    <a:pt x="187" y="171"/>
                  </a:lnTo>
                  <a:lnTo>
                    <a:pt x="227" y="337"/>
                  </a:lnTo>
                  <a:cubicBezTo>
                    <a:pt x="236" y="357"/>
                    <a:pt x="256" y="376"/>
                    <a:pt x="275" y="376"/>
                  </a:cubicBezTo>
                  <a:cubicBezTo>
                    <a:pt x="275" y="376"/>
                    <a:pt x="285" y="376"/>
                    <a:pt x="285" y="367"/>
                  </a:cubicBezTo>
                  <a:cubicBezTo>
                    <a:pt x="314" y="367"/>
                    <a:pt x="325" y="337"/>
                    <a:pt x="325" y="308"/>
                  </a:cubicBezTo>
                  <a:lnTo>
                    <a:pt x="246" y="34"/>
                  </a:lnTo>
                  <a:cubicBezTo>
                    <a:pt x="236" y="14"/>
                    <a:pt x="227" y="4"/>
                    <a:pt x="207" y="4"/>
                  </a:cubicBezTo>
                  <a:cubicBezTo>
                    <a:pt x="202" y="2"/>
                    <a:pt x="197" y="0"/>
                    <a:pt x="19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7"/>
            <p:cNvSpPr/>
            <p:nvPr/>
          </p:nvSpPr>
          <p:spPr>
            <a:xfrm>
              <a:off x="7150860" y="143081"/>
              <a:ext cx="64702" cy="59845"/>
            </a:xfrm>
            <a:custGeom>
              <a:avLst/>
              <a:gdLst/>
              <a:ahLst/>
              <a:cxnLst/>
              <a:rect l="l" t="t" r="r" b="b"/>
              <a:pathLst>
                <a:path w="373" h="345" extrusionOk="0">
                  <a:moveTo>
                    <a:pt x="314" y="1"/>
                  </a:moveTo>
                  <a:lnTo>
                    <a:pt x="40" y="79"/>
                  </a:lnTo>
                  <a:cubicBezTo>
                    <a:pt x="10" y="90"/>
                    <a:pt x="1" y="109"/>
                    <a:pt x="1" y="138"/>
                  </a:cubicBezTo>
                  <a:cubicBezTo>
                    <a:pt x="8" y="161"/>
                    <a:pt x="26" y="171"/>
                    <a:pt x="43" y="171"/>
                  </a:cubicBezTo>
                  <a:cubicBezTo>
                    <a:pt x="49" y="171"/>
                    <a:pt x="55" y="170"/>
                    <a:pt x="59" y="168"/>
                  </a:cubicBezTo>
                  <a:lnTo>
                    <a:pt x="226" y="129"/>
                  </a:lnTo>
                  <a:lnTo>
                    <a:pt x="226" y="129"/>
                  </a:lnTo>
                  <a:lnTo>
                    <a:pt x="138" y="275"/>
                  </a:lnTo>
                  <a:cubicBezTo>
                    <a:pt x="128" y="295"/>
                    <a:pt x="138" y="325"/>
                    <a:pt x="157" y="344"/>
                  </a:cubicBezTo>
                  <a:lnTo>
                    <a:pt x="186" y="344"/>
                  </a:lnTo>
                  <a:cubicBezTo>
                    <a:pt x="197" y="344"/>
                    <a:pt x="216" y="334"/>
                    <a:pt x="226" y="325"/>
                  </a:cubicBezTo>
                  <a:lnTo>
                    <a:pt x="363" y="70"/>
                  </a:lnTo>
                  <a:cubicBezTo>
                    <a:pt x="373" y="60"/>
                    <a:pt x="373" y="40"/>
                    <a:pt x="363" y="21"/>
                  </a:cubicBezTo>
                  <a:cubicBezTo>
                    <a:pt x="353" y="1"/>
                    <a:pt x="334" y="1"/>
                    <a:pt x="3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7"/>
            <p:cNvSpPr/>
            <p:nvPr/>
          </p:nvSpPr>
          <p:spPr>
            <a:xfrm>
              <a:off x="7161094" y="39002"/>
              <a:ext cx="35734" cy="82222"/>
            </a:xfrm>
            <a:custGeom>
              <a:avLst/>
              <a:gdLst/>
              <a:ahLst/>
              <a:cxnLst/>
              <a:rect l="l" t="t" r="r" b="b"/>
              <a:pathLst>
                <a:path w="206" h="474" extrusionOk="0">
                  <a:moveTo>
                    <a:pt x="55" y="1"/>
                  </a:moveTo>
                  <a:cubicBezTo>
                    <a:pt x="50" y="1"/>
                    <a:pt x="45" y="2"/>
                    <a:pt x="40" y="4"/>
                  </a:cubicBezTo>
                  <a:cubicBezTo>
                    <a:pt x="10" y="13"/>
                    <a:pt x="0" y="43"/>
                    <a:pt x="10" y="62"/>
                  </a:cubicBezTo>
                  <a:lnTo>
                    <a:pt x="108" y="444"/>
                  </a:lnTo>
                  <a:cubicBezTo>
                    <a:pt x="118" y="464"/>
                    <a:pt x="138" y="474"/>
                    <a:pt x="157" y="474"/>
                  </a:cubicBezTo>
                  <a:lnTo>
                    <a:pt x="167" y="474"/>
                  </a:lnTo>
                  <a:cubicBezTo>
                    <a:pt x="196" y="474"/>
                    <a:pt x="206" y="444"/>
                    <a:pt x="206" y="415"/>
                  </a:cubicBezTo>
                  <a:lnTo>
                    <a:pt x="98" y="33"/>
                  </a:lnTo>
                  <a:cubicBezTo>
                    <a:pt x="90" y="17"/>
                    <a:pt x="76" y="1"/>
                    <a:pt x="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7"/>
            <p:cNvSpPr/>
            <p:nvPr/>
          </p:nvSpPr>
          <p:spPr>
            <a:xfrm>
              <a:off x="7179655" y="86705"/>
              <a:ext cx="83610" cy="34520"/>
            </a:xfrm>
            <a:custGeom>
              <a:avLst/>
              <a:gdLst/>
              <a:ahLst/>
              <a:cxnLst/>
              <a:rect l="l" t="t" r="r" b="b"/>
              <a:pathLst>
                <a:path w="482" h="199" extrusionOk="0">
                  <a:moveTo>
                    <a:pt x="434" y="0"/>
                  </a:moveTo>
                  <a:cubicBezTo>
                    <a:pt x="430" y="0"/>
                    <a:pt x="426" y="1"/>
                    <a:pt x="423" y="3"/>
                  </a:cubicBezTo>
                  <a:lnTo>
                    <a:pt x="40" y="110"/>
                  </a:lnTo>
                  <a:cubicBezTo>
                    <a:pt x="11" y="121"/>
                    <a:pt x="1" y="140"/>
                    <a:pt x="1" y="169"/>
                  </a:cubicBezTo>
                  <a:cubicBezTo>
                    <a:pt x="11" y="189"/>
                    <a:pt x="31" y="199"/>
                    <a:pt x="50" y="199"/>
                  </a:cubicBezTo>
                  <a:lnTo>
                    <a:pt x="60" y="199"/>
                  </a:lnTo>
                  <a:lnTo>
                    <a:pt x="442" y="101"/>
                  </a:lnTo>
                  <a:cubicBezTo>
                    <a:pt x="471" y="91"/>
                    <a:pt x="481" y="62"/>
                    <a:pt x="481" y="42"/>
                  </a:cubicBezTo>
                  <a:cubicBezTo>
                    <a:pt x="473" y="18"/>
                    <a:pt x="452" y="0"/>
                    <a:pt x="4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7"/>
            <p:cNvSpPr/>
            <p:nvPr/>
          </p:nvSpPr>
          <p:spPr>
            <a:xfrm>
              <a:off x="7189889" y="-11996"/>
              <a:ext cx="37642" cy="82396"/>
            </a:xfrm>
            <a:custGeom>
              <a:avLst/>
              <a:gdLst/>
              <a:ahLst/>
              <a:cxnLst/>
              <a:rect l="l" t="t" r="r" b="b"/>
              <a:pathLst>
                <a:path w="217" h="475" extrusionOk="0">
                  <a:moveTo>
                    <a:pt x="56" y="1"/>
                  </a:moveTo>
                  <a:cubicBezTo>
                    <a:pt x="51" y="1"/>
                    <a:pt x="45" y="2"/>
                    <a:pt x="40" y="4"/>
                  </a:cubicBezTo>
                  <a:cubicBezTo>
                    <a:pt x="11" y="13"/>
                    <a:pt x="1" y="33"/>
                    <a:pt x="11" y="62"/>
                  </a:cubicBezTo>
                  <a:lnTo>
                    <a:pt x="109" y="444"/>
                  </a:lnTo>
                  <a:cubicBezTo>
                    <a:pt x="118" y="464"/>
                    <a:pt x="138" y="474"/>
                    <a:pt x="157" y="474"/>
                  </a:cubicBezTo>
                  <a:lnTo>
                    <a:pt x="168" y="474"/>
                  </a:lnTo>
                  <a:cubicBezTo>
                    <a:pt x="197" y="464"/>
                    <a:pt x="216" y="444"/>
                    <a:pt x="207" y="415"/>
                  </a:cubicBezTo>
                  <a:lnTo>
                    <a:pt x="99" y="33"/>
                  </a:lnTo>
                  <a:cubicBezTo>
                    <a:pt x="91" y="17"/>
                    <a:pt x="77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7"/>
            <p:cNvSpPr/>
            <p:nvPr/>
          </p:nvSpPr>
          <p:spPr>
            <a:xfrm>
              <a:off x="7208623" y="35706"/>
              <a:ext cx="83437" cy="34693"/>
            </a:xfrm>
            <a:custGeom>
              <a:avLst/>
              <a:gdLst/>
              <a:ahLst/>
              <a:cxnLst/>
              <a:rect l="l" t="t" r="r" b="b"/>
              <a:pathLst>
                <a:path w="481" h="200" extrusionOk="0">
                  <a:moveTo>
                    <a:pt x="434" y="0"/>
                  </a:moveTo>
                  <a:cubicBezTo>
                    <a:pt x="430" y="0"/>
                    <a:pt x="425" y="1"/>
                    <a:pt x="422" y="3"/>
                  </a:cubicBezTo>
                  <a:lnTo>
                    <a:pt x="40" y="110"/>
                  </a:lnTo>
                  <a:cubicBezTo>
                    <a:pt x="10" y="110"/>
                    <a:pt x="1" y="140"/>
                    <a:pt x="1" y="169"/>
                  </a:cubicBezTo>
                  <a:cubicBezTo>
                    <a:pt x="10" y="189"/>
                    <a:pt x="30" y="199"/>
                    <a:pt x="49" y="199"/>
                  </a:cubicBezTo>
                  <a:lnTo>
                    <a:pt x="60" y="199"/>
                  </a:lnTo>
                  <a:lnTo>
                    <a:pt x="441" y="91"/>
                  </a:lnTo>
                  <a:cubicBezTo>
                    <a:pt x="471" y="91"/>
                    <a:pt x="481" y="62"/>
                    <a:pt x="481" y="32"/>
                  </a:cubicBezTo>
                  <a:cubicBezTo>
                    <a:pt x="473" y="16"/>
                    <a:pt x="452" y="0"/>
                    <a:pt x="4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7"/>
            <p:cNvSpPr/>
            <p:nvPr/>
          </p:nvSpPr>
          <p:spPr>
            <a:xfrm>
              <a:off x="627076" y="2388745"/>
              <a:ext cx="47703" cy="142935"/>
            </a:xfrm>
            <a:custGeom>
              <a:avLst/>
              <a:gdLst/>
              <a:ahLst/>
              <a:cxnLst/>
              <a:rect l="l" t="t" r="r" b="b"/>
              <a:pathLst>
                <a:path w="275" h="824" extrusionOk="0">
                  <a:moveTo>
                    <a:pt x="20" y="0"/>
                  </a:moveTo>
                  <a:cubicBezTo>
                    <a:pt x="0" y="0"/>
                    <a:pt x="0" y="20"/>
                    <a:pt x="0" y="39"/>
                  </a:cubicBezTo>
                  <a:lnTo>
                    <a:pt x="216" y="804"/>
                  </a:lnTo>
                  <a:cubicBezTo>
                    <a:pt x="216" y="813"/>
                    <a:pt x="225" y="823"/>
                    <a:pt x="245" y="823"/>
                  </a:cubicBezTo>
                  <a:cubicBezTo>
                    <a:pt x="264" y="823"/>
                    <a:pt x="275" y="804"/>
                    <a:pt x="264" y="794"/>
                  </a:cubicBezTo>
                  <a:lnTo>
                    <a:pt x="59" y="20"/>
                  </a:lnTo>
                  <a:cubicBezTo>
                    <a:pt x="49" y="10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7"/>
            <p:cNvSpPr/>
            <p:nvPr/>
          </p:nvSpPr>
          <p:spPr>
            <a:xfrm>
              <a:off x="610076" y="2438876"/>
              <a:ext cx="47703" cy="29836"/>
            </a:xfrm>
            <a:custGeom>
              <a:avLst/>
              <a:gdLst/>
              <a:ahLst/>
              <a:cxnLst/>
              <a:rect l="l" t="t" r="r" b="b"/>
              <a:pathLst>
                <a:path w="275" h="172" extrusionOk="0">
                  <a:moveTo>
                    <a:pt x="34" y="1"/>
                  </a:moveTo>
                  <a:cubicBezTo>
                    <a:pt x="24" y="1"/>
                    <a:pt x="17" y="8"/>
                    <a:pt x="10" y="15"/>
                  </a:cubicBezTo>
                  <a:cubicBezTo>
                    <a:pt x="0" y="34"/>
                    <a:pt x="10" y="44"/>
                    <a:pt x="20" y="54"/>
                  </a:cubicBezTo>
                  <a:lnTo>
                    <a:pt x="225" y="171"/>
                  </a:lnTo>
                  <a:lnTo>
                    <a:pt x="235" y="171"/>
                  </a:lnTo>
                  <a:cubicBezTo>
                    <a:pt x="245" y="171"/>
                    <a:pt x="255" y="171"/>
                    <a:pt x="264" y="162"/>
                  </a:cubicBezTo>
                  <a:cubicBezTo>
                    <a:pt x="275" y="152"/>
                    <a:pt x="264" y="132"/>
                    <a:pt x="255" y="123"/>
                  </a:cubicBezTo>
                  <a:lnTo>
                    <a:pt x="49" y="5"/>
                  </a:lnTo>
                  <a:cubicBezTo>
                    <a:pt x="43" y="2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7"/>
            <p:cNvSpPr/>
            <p:nvPr/>
          </p:nvSpPr>
          <p:spPr>
            <a:xfrm>
              <a:off x="645636" y="2423611"/>
              <a:ext cx="30877" cy="45101"/>
            </a:xfrm>
            <a:custGeom>
              <a:avLst/>
              <a:gdLst/>
              <a:ahLst/>
              <a:cxnLst/>
              <a:rect l="l" t="t" r="r" b="b"/>
              <a:pathLst>
                <a:path w="178" h="260" extrusionOk="0">
                  <a:moveTo>
                    <a:pt x="151" y="1"/>
                  </a:moveTo>
                  <a:cubicBezTo>
                    <a:pt x="138" y="1"/>
                    <a:pt x="128" y="8"/>
                    <a:pt x="128" y="15"/>
                  </a:cubicBezTo>
                  <a:lnTo>
                    <a:pt x="11" y="220"/>
                  </a:lnTo>
                  <a:cubicBezTo>
                    <a:pt x="1" y="240"/>
                    <a:pt x="1" y="250"/>
                    <a:pt x="20" y="259"/>
                  </a:cubicBezTo>
                  <a:lnTo>
                    <a:pt x="30" y="259"/>
                  </a:lnTo>
                  <a:cubicBezTo>
                    <a:pt x="40" y="259"/>
                    <a:pt x="50" y="259"/>
                    <a:pt x="59" y="250"/>
                  </a:cubicBezTo>
                  <a:lnTo>
                    <a:pt x="177" y="44"/>
                  </a:lnTo>
                  <a:cubicBezTo>
                    <a:pt x="177" y="34"/>
                    <a:pt x="177" y="15"/>
                    <a:pt x="168" y="5"/>
                  </a:cubicBezTo>
                  <a:cubicBezTo>
                    <a:pt x="162" y="2"/>
                    <a:pt x="156" y="1"/>
                    <a:pt x="1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7"/>
            <p:cNvSpPr/>
            <p:nvPr/>
          </p:nvSpPr>
          <p:spPr>
            <a:xfrm>
              <a:off x="601403" y="2404877"/>
              <a:ext cx="46142" cy="31571"/>
            </a:xfrm>
            <a:custGeom>
              <a:avLst/>
              <a:gdLst/>
              <a:ahLst/>
              <a:cxnLst/>
              <a:rect l="l" t="t" r="r" b="b"/>
              <a:pathLst>
                <a:path w="266" h="182" extrusionOk="0">
                  <a:moveTo>
                    <a:pt x="30" y="1"/>
                  </a:moveTo>
                  <a:cubicBezTo>
                    <a:pt x="20" y="1"/>
                    <a:pt x="8" y="8"/>
                    <a:pt x="1" y="15"/>
                  </a:cubicBezTo>
                  <a:cubicBezTo>
                    <a:pt x="1" y="34"/>
                    <a:pt x="1" y="54"/>
                    <a:pt x="11" y="54"/>
                  </a:cubicBezTo>
                  <a:lnTo>
                    <a:pt x="216" y="171"/>
                  </a:lnTo>
                  <a:cubicBezTo>
                    <a:pt x="227" y="171"/>
                    <a:pt x="227" y="182"/>
                    <a:pt x="236" y="182"/>
                  </a:cubicBezTo>
                  <a:cubicBezTo>
                    <a:pt x="246" y="182"/>
                    <a:pt x="256" y="171"/>
                    <a:pt x="256" y="162"/>
                  </a:cubicBezTo>
                  <a:cubicBezTo>
                    <a:pt x="266" y="152"/>
                    <a:pt x="266" y="132"/>
                    <a:pt x="246" y="123"/>
                  </a:cubicBezTo>
                  <a:lnTo>
                    <a:pt x="40" y="5"/>
                  </a:lnTo>
                  <a:cubicBezTo>
                    <a:pt x="37" y="2"/>
                    <a:pt x="34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7"/>
            <p:cNvSpPr/>
            <p:nvPr/>
          </p:nvSpPr>
          <p:spPr>
            <a:xfrm>
              <a:off x="635402" y="2389612"/>
              <a:ext cx="32611" cy="46836"/>
            </a:xfrm>
            <a:custGeom>
              <a:avLst/>
              <a:gdLst/>
              <a:ahLst/>
              <a:cxnLst/>
              <a:rect l="l" t="t" r="r" b="b"/>
              <a:pathLst>
                <a:path w="188" h="270" extrusionOk="0">
                  <a:moveTo>
                    <a:pt x="157" y="1"/>
                  </a:moveTo>
                  <a:cubicBezTo>
                    <a:pt x="147" y="1"/>
                    <a:pt x="135" y="8"/>
                    <a:pt x="129" y="15"/>
                  </a:cubicBezTo>
                  <a:lnTo>
                    <a:pt x="11" y="220"/>
                  </a:lnTo>
                  <a:cubicBezTo>
                    <a:pt x="1" y="240"/>
                    <a:pt x="11" y="250"/>
                    <a:pt x="20" y="259"/>
                  </a:cubicBezTo>
                  <a:cubicBezTo>
                    <a:pt x="31" y="259"/>
                    <a:pt x="31" y="270"/>
                    <a:pt x="40" y="270"/>
                  </a:cubicBezTo>
                  <a:cubicBezTo>
                    <a:pt x="50" y="270"/>
                    <a:pt x="60" y="259"/>
                    <a:pt x="60" y="250"/>
                  </a:cubicBezTo>
                  <a:lnTo>
                    <a:pt x="177" y="44"/>
                  </a:lnTo>
                  <a:cubicBezTo>
                    <a:pt x="187" y="34"/>
                    <a:pt x="177" y="15"/>
                    <a:pt x="168" y="5"/>
                  </a:cubicBezTo>
                  <a:cubicBezTo>
                    <a:pt x="165" y="2"/>
                    <a:pt x="161" y="1"/>
                    <a:pt x="1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7"/>
            <p:cNvSpPr/>
            <p:nvPr/>
          </p:nvSpPr>
          <p:spPr>
            <a:xfrm>
              <a:off x="542079" y="2453794"/>
              <a:ext cx="132701" cy="77886"/>
            </a:xfrm>
            <a:custGeom>
              <a:avLst/>
              <a:gdLst/>
              <a:ahLst/>
              <a:cxnLst/>
              <a:rect l="l" t="t" r="r" b="b"/>
              <a:pathLst>
                <a:path w="765" h="449" extrusionOk="0">
                  <a:moveTo>
                    <a:pt x="34" y="1"/>
                  </a:moveTo>
                  <a:cubicBezTo>
                    <a:pt x="25" y="1"/>
                    <a:pt x="16" y="6"/>
                    <a:pt x="10" y="17"/>
                  </a:cubicBezTo>
                  <a:cubicBezTo>
                    <a:pt x="0" y="27"/>
                    <a:pt x="10" y="46"/>
                    <a:pt x="20" y="56"/>
                  </a:cubicBezTo>
                  <a:lnTo>
                    <a:pt x="715" y="448"/>
                  </a:lnTo>
                  <a:lnTo>
                    <a:pt x="735" y="448"/>
                  </a:lnTo>
                  <a:cubicBezTo>
                    <a:pt x="745" y="448"/>
                    <a:pt x="754" y="448"/>
                    <a:pt x="754" y="438"/>
                  </a:cubicBezTo>
                  <a:cubicBezTo>
                    <a:pt x="765" y="419"/>
                    <a:pt x="754" y="409"/>
                    <a:pt x="745" y="399"/>
                  </a:cubicBezTo>
                  <a:lnTo>
                    <a:pt x="49" y="7"/>
                  </a:lnTo>
                  <a:cubicBezTo>
                    <a:pt x="45" y="3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7"/>
            <p:cNvSpPr/>
            <p:nvPr/>
          </p:nvSpPr>
          <p:spPr>
            <a:xfrm>
              <a:off x="630371" y="2478773"/>
              <a:ext cx="35907" cy="39203"/>
            </a:xfrm>
            <a:custGeom>
              <a:avLst/>
              <a:gdLst/>
              <a:ahLst/>
              <a:cxnLst/>
              <a:rect l="l" t="t" r="r" b="b"/>
              <a:pathLst>
                <a:path w="207" h="226" extrusionOk="0">
                  <a:moveTo>
                    <a:pt x="40" y="0"/>
                  </a:moveTo>
                  <a:cubicBezTo>
                    <a:pt x="30" y="0"/>
                    <a:pt x="20" y="0"/>
                    <a:pt x="10" y="10"/>
                  </a:cubicBezTo>
                  <a:cubicBezTo>
                    <a:pt x="1" y="10"/>
                    <a:pt x="1" y="30"/>
                    <a:pt x="1" y="39"/>
                  </a:cubicBezTo>
                  <a:lnTo>
                    <a:pt x="40" y="196"/>
                  </a:lnTo>
                  <a:cubicBezTo>
                    <a:pt x="49" y="216"/>
                    <a:pt x="60" y="226"/>
                    <a:pt x="69" y="226"/>
                  </a:cubicBezTo>
                  <a:cubicBezTo>
                    <a:pt x="69" y="226"/>
                    <a:pt x="79" y="226"/>
                    <a:pt x="79" y="216"/>
                  </a:cubicBezTo>
                  <a:cubicBezTo>
                    <a:pt x="89" y="216"/>
                    <a:pt x="99" y="206"/>
                    <a:pt x="99" y="187"/>
                  </a:cubicBezTo>
                  <a:lnTo>
                    <a:pt x="69" y="89"/>
                  </a:lnTo>
                  <a:lnTo>
                    <a:pt x="158" y="137"/>
                  </a:lnTo>
                  <a:cubicBezTo>
                    <a:pt x="163" y="140"/>
                    <a:pt x="169" y="142"/>
                    <a:pt x="174" y="142"/>
                  </a:cubicBezTo>
                  <a:cubicBezTo>
                    <a:pt x="187" y="142"/>
                    <a:pt x="197" y="135"/>
                    <a:pt x="197" y="128"/>
                  </a:cubicBezTo>
                  <a:cubicBezTo>
                    <a:pt x="206" y="118"/>
                    <a:pt x="206" y="98"/>
                    <a:pt x="187" y="8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7"/>
            <p:cNvSpPr/>
            <p:nvPr/>
          </p:nvSpPr>
          <p:spPr>
            <a:xfrm>
              <a:off x="567404" y="2490048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65" y="0"/>
                  </a:moveTo>
                  <a:cubicBezTo>
                    <a:pt x="262" y="0"/>
                    <a:pt x="258" y="1"/>
                    <a:pt x="256" y="4"/>
                  </a:cubicBezTo>
                  <a:lnTo>
                    <a:pt x="20" y="63"/>
                  </a:lnTo>
                  <a:cubicBezTo>
                    <a:pt x="11" y="72"/>
                    <a:pt x="1" y="83"/>
                    <a:pt x="1" y="102"/>
                  </a:cubicBezTo>
                  <a:cubicBezTo>
                    <a:pt x="11" y="112"/>
                    <a:pt x="20" y="122"/>
                    <a:pt x="31" y="122"/>
                  </a:cubicBezTo>
                  <a:lnTo>
                    <a:pt x="40" y="122"/>
                  </a:lnTo>
                  <a:lnTo>
                    <a:pt x="266" y="53"/>
                  </a:lnTo>
                  <a:cubicBezTo>
                    <a:pt x="285" y="53"/>
                    <a:pt x="295" y="33"/>
                    <a:pt x="285" y="24"/>
                  </a:cubicBezTo>
                  <a:cubicBezTo>
                    <a:pt x="285" y="9"/>
                    <a:pt x="275" y="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7"/>
            <p:cNvSpPr/>
            <p:nvPr/>
          </p:nvSpPr>
          <p:spPr>
            <a:xfrm>
              <a:off x="596373" y="2450845"/>
              <a:ext cx="22204" cy="48397"/>
            </a:xfrm>
            <a:custGeom>
              <a:avLst/>
              <a:gdLst/>
              <a:ahLst/>
              <a:cxnLst/>
              <a:rect l="l" t="t" r="r" b="b"/>
              <a:pathLst>
                <a:path w="128" h="279" extrusionOk="0">
                  <a:moveTo>
                    <a:pt x="34" y="1"/>
                  </a:moveTo>
                  <a:cubicBezTo>
                    <a:pt x="30" y="1"/>
                    <a:pt x="26" y="2"/>
                    <a:pt x="20" y="4"/>
                  </a:cubicBezTo>
                  <a:cubicBezTo>
                    <a:pt x="10" y="4"/>
                    <a:pt x="1" y="24"/>
                    <a:pt x="1" y="34"/>
                  </a:cubicBezTo>
                  <a:lnTo>
                    <a:pt x="69" y="259"/>
                  </a:lnTo>
                  <a:cubicBezTo>
                    <a:pt x="69" y="279"/>
                    <a:pt x="79" y="279"/>
                    <a:pt x="89" y="279"/>
                  </a:cubicBezTo>
                  <a:lnTo>
                    <a:pt x="99" y="279"/>
                  </a:lnTo>
                  <a:cubicBezTo>
                    <a:pt x="118" y="279"/>
                    <a:pt x="128" y="259"/>
                    <a:pt x="118" y="250"/>
                  </a:cubicBezTo>
                  <a:lnTo>
                    <a:pt x="60" y="24"/>
                  </a:lnTo>
                  <a:cubicBezTo>
                    <a:pt x="52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7"/>
            <p:cNvSpPr/>
            <p:nvPr/>
          </p:nvSpPr>
          <p:spPr>
            <a:xfrm>
              <a:off x="536875" y="2473048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65" y="0"/>
                  </a:moveTo>
                  <a:cubicBezTo>
                    <a:pt x="261" y="0"/>
                    <a:pt x="258" y="1"/>
                    <a:pt x="255" y="4"/>
                  </a:cubicBezTo>
                  <a:lnTo>
                    <a:pt x="20" y="63"/>
                  </a:lnTo>
                  <a:cubicBezTo>
                    <a:pt x="11" y="63"/>
                    <a:pt x="1" y="83"/>
                    <a:pt x="1" y="102"/>
                  </a:cubicBezTo>
                  <a:cubicBezTo>
                    <a:pt x="11" y="112"/>
                    <a:pt x="20" y="122"/>
                    <a:pt x="30" y="122"/>
                  </a:cubicBezTo>
                  <a:lnTo>
                    <a:pt x="40" y="122"/>
                  </a:lnTo>
                  <a:lnTo>
                    <a:pt x="265" y="53"/>
                  </a:lnTo>
                  <a:cubicBezTo>
                    <a:pt x="285" y="53"/>
                    <a:pt x="294" y="33"/>
                    <a:pt x="285" y="24"/>
                  </a:cubicBezTo>
                  <a:cubicBezTo>
                    <a:pt x="285" y="9"/>
                    <a:pt x="275" y="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7"/>
            <p:cNvSpPr/>
            <p:nvPr/>
          </p:nvSpPr>
          <p:spPr>
            <a:xfrm>
              <a:off x="565843" y="2432805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0" y="1"/>
                  </a:moveTo>
                  <a:cubicBezTo>
                    <a:pt x="10" y="10"/>
                    <a:pt x="0" y="21"/>
                    <a:pt x="0" y="40"/>
                  </a:cubicBezTo>
                  <a:lnTo>
                    <a:pt x="59" y="265"/>
                  </a:lnTo>
                  <a:cubicBezTo>
                    <a:pt x="69" y="275"/>
                    <a:pt x="79" y="285"/>
                    <a:pt x="88" y="285"/>
                  </a:cubicBezTo>
                  <a:lnTo>
                    <a:pt x="98" y="285"/>
                  </a:lnTo>
                  <a:cubicBezTo>
                    <a:pt x="118" y="285"/>
                    <a:pt x="127" y="265"/>
                    <a:pt x="118" y="256"/>
                  </a:cubicBezTo>
                  <a:lnTo>
                    <a:pt x="59" y="21"/>
                  </a:lnTo>
                  <a:cubicBezTo>
                    <a:pt x="49" y="1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7"/>
            <p:cNvSpPr/>
            <p:nvPr/>
          </p:nvSpPr>
          <p:spPr>
            <a:xfrm>
              <a:off x="530110" y="2522312"/>
              <a:ext cx="144670" cy="46662"/>
            </a:xfrm>
            <a:custGeom>
              <a:avLst/>
              <a:gdLst/>
              <a:ahLst/>
              <a:cxnLst/>
              <a:rect l="l" t="t" r="r" b="b"/>
              <a:pathLst>
                <a:path w="834" h="269" extrusionOk="0">
                  <a:moveTo>
                    <a:pt x="804" y="0"/>
                  </a:moveTo>
                  <a:cubicBezTo>
                    <a:pt x="800" y="0"/>
                    <a:pt x="797" y="1"/>
                    <a:pt x="794" y="4"/>
                  </a:cubicBezTo>
                  <a:lnTo>
                    <a:pt x="20" y="210"/>
                  </a:lnTo>
                  <a:cubicBezTo>
                    <a:pt x="10" y="220"/>
                    <a:pt x="0" y="230"/>
                    <a:pt x="0" y="249"/>
                  </a:cubicBezTo>
                  <a:cubicBezTo>
                    <a:pt x="10" y="259"/>
                    <a:pt x="20" y="269"/>
                    <a:pt x="30" y="269"/>
                  </a:cubicBezTo>
                  <a:lnTo>
                    <a:pt x="40" y="269"/>
                  </a:lnTo>
                  <a:lnTo>
                    <a:pt x="804" y="53"/>
                  </a:lnTo>
                  <a:cubicBezTo>
                    <a:pt x="823" y="53"/>
                    <a:pt x="834" y="34"/>
                    <a:pt x="823" y="24"/>
                  </a:cubicBezTo>
                  <a:cubicBezTo>
                    <a:pt x="823" y="9"/>
                    <a:pt x="813" y="0"/>
                    <a:pt x="8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7"/>
            <p:cNvSpPr/>
            <p:nvPr/>
          </p:nvSpPr>
          <p:spPr>
            <a:xfrm>
              <a:off x="608342" y="2507741"/>
              <a:ext cx="40938" cy="32264"/>
            </a:xfrm>
            <a:custGeom>
              <a:avLst/>
              <a:gdLst/>
              <a:ahLst/>
              <a:cxnLst/>
              <a:rect l="l" t="t" r="r" b="b"/>
              <a:pathLst>
                <a:path w="236" h="186" extrusionOk="0">
                  <a:moveTo>
                    <a:pt x="196" y="0"/>
                  </a:moveTo>
                  <a:lnTo>
                    <a:pt x="30" y="49"/>
                  </a:lnTo>
                  <a:cubicBezTo>
                    <a:pt x="20" y="49"/>
                    <a:pt x="10" y="59"/>
                    <a:pt x="10" y="68"/>
                  </a:cubicBezTo>
                  <a:cubicBezTo>
                    <a:pt x="0" y="79"/>
                    <a:pt x="10" y="88"/>
                    <a:pt x="20" y="98"/>
                  </a:cubicBezTo>
                  <a:lnTo>
                    <a:pt x="167" y="186"/>
                  </a:lnTo>
                  <a:lnTo>
                    <a:pt x="187" y="186"/>
                  </a:lnTo>
                  <a:cubicBezTo>
                    <a:pt x="196" y="186"/>
                    <a:pt x="206" y="177"/>
                    <a:pt x="206" y="166"/>
                  </a:cubicBezTo>
                  <a:cubicBezTo>
                    <a:pt x="216" y="157"/>
                    <a:pt x="216" y="137"/>
                    <a:pt x="196" y="127"/>
                  </a:cubicBezTo>
                  <a:lnTo>
                    <a:pt x="108" y="79"/>
                  </a:lnTo>
                  <a:lnTo>
                    <a:pt x="206" y="59"/>
                  </a:lnTo>
                  <a:cubicBezTo>
                    <a:pt x="226" y="49"/>
                    <a:pt x="235" y="39"/>
                    <a:pt x="226" y="20"/>
                  </a:cubicBezTo>
                  <a:cubicBezTo>
                    <a:pt x="226" y="0"/>
                    <a:pt x="206" y="0"/>
                    <a:pt x="1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7"/>
            <p:cNvSpPr/>
            <p:nvPr/>
          </p:nvSpPr>
          <p:spPr>
            <a:xfrm>
              <a:off x="581108" y="2539312"/>
              <a:ext cx="30703" cy="44927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47" y="0"/>
                  </a:moveTo>
                  <a:cubicBezTo>
                    <a:pt x="137" y="0"/>
                    <a:pt x="125" y="7"/>
                    <a:pt x="118" y="14"/>
                  </a:cubicBezTo>
                  <a:lnTo>
                    <a:pt x="0" y="220"/>
                  </a:lnTo>
                  <a:cubicBezTo>
                    <a:pt x="0" y="230"/>
                    <a:pt x="0" y="249"/>
                    <a:pt x="10" y="259"/>
                  </a:cubicBezTo>
                  <a:lnTo>
                    <a:pt x="30" y="259"/>
                  </a:lnTo>
                  <a:cubicBezTo>
                    <a:pt x="39" y="259"/>
                    <a:pt x="50" y="259"/>
                    <a:pt x="50" y="249"/>
                  </a:cubicBezTo>
                  <a:lnTo>
                    <a:pt x="167" y="43"/>
                  </a:lnTo>
                  <a:cubicBezTo>
                    <a:pt x="177" y="34"/>
                    <a:pt x="177" y="14"/>
                    <a:pt x="157" y="4"/>
                  </a:cubicBezTo>
                  <a:cubicBezTo>
                    <a:pt x="154" y="1"/>
                    <a:pt x="151" y="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7"/>
            <p:cNvSpPr/>
            <p:nvPr/>
          </p:nvSpPr>
          <p:spPr>
            <a:xfrm>
              <a:off x="565843" y="2518843"/>
              <a:ext cx="45968" cy="29836"/>
            </a:xfrm>
            <a:custGeom>
              <a:avLst/>
              <a:gdLst/>
              <a:ahLst/>
              <a:cxnLst/>
              <a:rect l="l" t="t" r="r" b="b"/>
              <a:pathLst>
                <a:path w="265" h="172" extrusionOk="0">
                  <a:moveTo>
                    <a:pt x="29" y="0"/>
                  </a:moveTo>
                  <a:cubicBezTo>
                    <a:pt x="19" y="0"/>
                    <a:pt x="7" y="7"/>
                    <a:pt x="0" y="15"/>
                  </a:cubicBezTo>
                  <a:cubicBezTo>
                    <a:pt x="0" y="34"/>
                    <a:pt x="0" y="44"/>
                    <a:pt x="10" y="54"/>
                  </a:cubicBezTo>
                  <a:lnTo>
                    <a:pt x="216" y="171"/>
                  </a:lnTo>
                  <a:lnTo>
                    <a:pt x="236" y="171"/>
                  </a:lnTo>
                  <a:cubicBezTo>
                    <a:pt x="245" y="171"/>
                    <a:pt x="255" y="171"/>
                    <a:pt x="255" y="161"/>
                  </a:cubicBezTo>
                  <a:cubicBezTo>
                    <a:pt x="265" y="152"/>
                    <a:pt x="265" y="132"/>
                    <a:pt x="245" y="122"/>
                  </a:cubicBezTo>
                  <a:lnTo>
                    <a:pt x="40" y="4"/>
                  </a:lnTo>
                  <a:cubicBezTo>
                    <a:pt x="37" y="2"/>
                    <a:pt x="33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7"/>
            <p:cNvSpPr/>
            <p:nvPr/>
          </p:nvSpPr>
          <p:spPr>
            <a:xfrm>
              <a:off x="547109" y="2549026"/>
              <a:ext cx="30703" cy="45448"/>
            </a:xfrm>
            <a:custGeom>
              <a:avLst/>
              <a:gdLst/>
              <a:ahLst/>
              <a:cxnLst/>
              <a:rect l="l" t="t" r="r" b="b"/>
              <a:pathLst>
                <a:path w="177" h="262" extrusionOk="0">
                  <a:moveTo>
                    <a:pt x="142" y="1"/>
                  </a:moveTo>
                  <a:cubicBezTo>
                    <a:pt x="133" y="1"/>
                    <a:pt x="124" y="5"/>
                    <a:pt x="118" y="17"/>
                  </a:cubicBezTo>
                  <a:lnTo>
                    <a:pt x="0" y="222"/>
                  </a:lnTo>
                  <a:cubicBezTo>
                    <a:pt x="0" y="232"/>
                    <a:pt x="0" y="252"/>
                    <a:pt x="20" y="261"/>
                  </a:cubicBezTo>
                  <a:lnTo>
                    <a:pt x="30" y="261"/>
                  </a:lnTo>
                  <a:cubicBezTo>
                    <a:pt x="39" y="261"/>
                    <a:pt x="50" y="252"/>
                    <a:pt x="50" y="242"/>
                  </a:cubicBezTo>
                  <a:lnTo>
                    <a:pt x="167" y="46"/>
                  </a:lnTo>
                  <a:cubicBezTo>
                    <a:pt x="177" y="26"/>
                    <a:pt x="177" y="7"/>
                    <a:pt x="157" y="7"/>
                  </a:cubicBezTo>
                  <a:cubicBezTo>
                    <a:pt x="153" y="3"/>
                    <a:pt x="148" y="1"/>
                    <a:pt x="1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7"/>
            <p:cNvSpPr/>
            <p:nvPr/>
          </p:nvSpPr>
          <p:spPr>
            <a:xfrm>
              <a:off x="531844" y="2528730"/>
              <a:ext cx="45968" cy="30183"/>
            </a:xfrm>
            <a:custGeom>
              <a:avLst/>
              <a:gdLst/>
              <a:ahLst/>
              <a:cxnLst/>
              <a:rect l="l" t="t" r="r" b="b"/>
              <a:pathLst>
                <a:path w="265" h="174" extrusionOk="0">
                  <a:moveTo>
                    <a:pt x="24" y="0"/>
                  </a:moveTo>
                  <a:cubicBezTo>
                    <a:pt x="15" y="0"/>
                    <a:pt x="6" y="5"/>
                    <a:pt x="0" y="16"/>
                  </a:cubicBezTo>
                  <a:cubicBezTo>
                    <a:pt x="0" y="26"/>
                    <a:pt x="0" y="45"/>
                    <a:pt x="10" y="56"/>
                  </a:cubicBezTo>
                  <a:lnTo>
                    <a:pt x="216" y="173"/>
                  </a:lnTo>
                  <a:lnTo>
                    <a:pt x="236" y="173"/>
                  </a:lnTo>
                  <a:cubicBezTo>
                    <a:pt x="245" y="173"/>
                    <a:pt x="255" y="163"/>
                    <a:pt x="255" y="163"/>
                  </a:cubicBezTo>
                  <a:cubicBezTo>
                    <a:pt x="265" y="143"/>
                    <a:pt x="265" y="124"/>
                    <a:pt x="245" y="124"/>
                  </a:cubicBezTo>
                  <a:lnTo>
                    <a:pt x="40" y="6"/>
                  </a:lnTo>
                  <a:cubicBezTo>
                    <a:pt x="36" y="2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7"/>
            <p:cNvSpPr/>
            <p:nvPr/>
          </p:nvSpPr>
          <p:spPr>
            <a:xfrm>
              <a:off x="594638" y="2522312"/>
              <a:ext cx="80141" cy="129925"/>
            </a:xfrm>
            <a:custGeom>
              <a:avLst/>
              <a:gdLst/>
              <a:ahLst/>
              <a:cxnLst/>
              <a:rect l="l" t="t" r="r" b="b"/>
              <a:pathLst>
                <a:path w="462" h="749" extrusionOk="0">
                  <a:moveTo>
                    <a:pt x="431" y="0"/>
                  </a:moveTo>
                  <a:cubicBezTo>
                    <a:pt x="421" y="0"/>
                    <a:pt x="410" y="7"/>
                    <a:pt x="403" y="14"/>
                  </a:cubicBezTo>
                  <a:lnTo>
                    <a:pt x="11" y="709"/>
                  </a:lnTo>
                  <a:cubicBezTo>
                    <a:pt x="1" y="720"/>
                    <a:pt x="11" y="739"/>
                    <a:pt x="20" y="749"/>
                  </a:cubicBezTo>
                  <a:lnTo>
                    <a:pt x="30" y="749"/>
                  </a:lnTo>
                  <a:cubicBezTo>
                    <a:pt x="40" y="749"/>
                    <a:pt x="50" y="749"/>
                    <a:pt x="59" y="739"/>
                  </a:cubicBezTo>
                  <a:lnTo>
                    <a:pt x="451" y="43"/>
                  </a:lnTo>
                  <a:cubicBezTo>
                    <a:pt x="462" y="24"/>
                    <a:pt x="451" y="14"/>
                    <a:pt x="442" y="4"/>
                  </a:cubicBezTo>
                  <a:cubicBezTo>
                    <a:pt x="439" y="1"/>
                    <a:pt x="435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7"/>
            <p:cNvSpPr/>
            <p:nvPr/>
          </p:nvSpPr>
          <p:spPr>
            <a:xfrm>
              <a:off x="620311" y="2529771"/>
              <a:ext cx="39203" cy="35907"/>
            </a:xfrm>
            <a:custGeom>
              <a:avLst/>
              <a:gdLst/>
              <a:ahLst/>
              <a:cxnLst/>
              <a:rect l="l" t="t" r="r" b="b"/>
              <a:pathLst>
                <a:path w="226" h="207" extrusionOk="0">
                  <a:moveTo>
                    <a:pt x="127" y="0"/>
                  </a:moveTo>
                  <a:cubicBezTo>
                    <a:pt x="118" y="0"/>
                    <a:pt x="98" y="0"/>
                    <a:pt x="88" y="20"/>
                  </a:cubicBezTo>
                  <a:lnTo>
                    <a:pt x="9" y="167"/>
                  </a:lnTo>
                  <a:cubicBezTo>
                    <a:pt x="0" y="177"/>
                    <a:pt x="0" y="187"/>
                    <a:pt x="9" y="196"/>
                  </a:cubicBezTo>
                  <a:cubicBezTo>
                    <a:pt x="9" y="206"/>
                    <a:pt x="20" y="206"/>
                    <a:pt x="29" y="206"/>
                  </a:cubicBezTo>
                  <a:lnTo>
                    <a:pt x="39" y="206"/>
                  </a:lnTo>
                  <a:lnTo>
                    <a:pt x="205" y="157"/>
                  </a:lnTo>
                  <a:cubicBezTo>
                    <a:pt x="216" y="157"/>
                    <a:pt x="225" y="137"/>
                    <a:pt x="225" y="128"/>
                  </a:cubicBezTo>
                  <a:cubicBezTo>
                    <a:pt x="218" y="114"/>
                    <a:pt x="211" y="104"/>
                    <a:pt x="200" y="104"/>
                  </a:cubicBezTo>
                  <a:cubicBezTo>
                    <a:pt x="196" y="104"/>
                    <a:pt x="191" y="106"/>
                    <a:pt x="186" y="108"/>
                  </a:cubicBezTo>
                  <a:lnTo>
                    <a:pt x="88" y="137"/>
                  </a:lnTo>
                  <a:lnTo>
                    <a:pt x="88" y="137"/>
                  </a:lnTo>
                  <a:lnTo>
                    <a:pt x="137" y="39"/>
                  </a:lnTo>
                  <a:cubicBezTo>
                    <a:pt x="147" y="30"/>
                    <a:pt x="147" y="1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7"/>
            <p:cNvSpPr/>
            <p:nvPr/>
          </p:nvSpPr>
          <p:spPr>
            <a:xfrm>
              <a:off x="630371" y="2578341"/>
              <a:ext cx="22204" cy="50131"/>
            </a:xfrm>
            <a:custGeom>
              <a:avLst/>
              <a:gdLst/>
              <a:ahLst/>
              <a:cxnLst/>
              <a:rect l="l" t="t" r="r" b="b"/>
              <a:pathLst>
                <a:path w="128" h="289" extrusionOk="0">
                  <a:moveTo>
                    <a:pt x="40" y="1"/>
                  </a:moveTo>
                  <a:cubicBezTo>
                    <a:pt x="36" y="1"/>
                    <a:pt x="33" y="2"/>
                    <a:pt x="30" y="5"/>
                  </a:cubicBezTo>
                  <a:cubicBezTo>
                    <a:pt x="10" y="5"/>
                    <a:pt x="1" y="24"/>
                    <a:pt x="10" y="34"/>
                  </a:cubicBezTo>
                  <a:lnTo>
                    <a:pt x="69" y="269"/>
                  </a:lnTo>
                  <a:cubicBezTo>
                    <a:pt x="79" y="279"/>
                    <a:pt x="89" y="288"/>
                    <a:pt x="99" y="288"/>
                  </a:cubicBezTo>
                  <a:lnTo>
                    <a:pt x="108" y="288"/>
                  </a:lnTo>
                  <a:cubicBezTo>
                    <a:pt x="118" y="279"/>
                    <a:pt x="128" y="269"/>
                    <a:pt x="128" y="249"/>
                  </a:cubicBezTo>
                  <a:lnTo>
                    <a:pt x="69" y="24"/>
                  </a:lnTo>
                  <a:cubicBezTo>
                    <a:pt x="62" y="10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7"/>
            <p:cNvSpPr/>
            <p:nvPr/>
          </p:nvSpPr>
          <p:spPr>
            <a:xfrm>
              <a:off x="591342" y="2578341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5" y="1"/>
                  </a:moveTo>
                  <a:cubicBezTo>
                    <a:pt x="261" y="1"/>
                    <a:pt x="258" y="2"/>
                    <a:pt x="255" y="5"/>
                  </a:cubicBezTo>
                  <a:lnTo>
                    <a:pt x="30" y="63"/>
                  </a:lnTo>
                  <a:cubicBezTo>
                    <a:pt x="10" y="73"/>
                    <a:pt x="0" y="83"/>
                    <a:pt x="10" y="103"/>
                  </a:cubicBezTo>
                  <a:cubicBezTo>
                    <a:pt x="10" y="112"/>
                    <a:pt x="20" y="122"/>
                    <a:pt x="39" y="122"/>
                  </a:cubicBezTo>
                  <a:lnTo>
                    <a:pt x="265" y="53"/>
                  </a:lnTo>
                  <a:cubicBezTo>
                    <a:pt x="285" y="53"/>
                    <a:pt x="294" y="34"/>
                    <a:pt x="294" y="24"/>
                  </a:cubicBezTo>
                  <a:cubicBezTo>
                    <a:pt x="287" y="10"/>
                    <a:pt x="275" y="1"/>
                    <a:pt x="2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7"/>
            <p:cNvSpPr/>
            <p:nvPr/>
          </p:nvSpPr>
          <p:spPr>
            <a:xfrm>
              <a:off x="613372" y="2609044"/>
              <a:ext cx="22204" cy="49958"/>
            </a:xfrm>
            <a:custGeom>
              <a:avLst/>
              <a:gdLst/>
              <a:ahLst/>
              <a:cxnLst/>
              <a:rect l="l" t="t" r="r" b="b"/>
              <a:pathLst>
                <a:path w="128" h="288" extrusionOk="0">
                  <a:moveTo>
                    <a:pt x="40" y="0"/>
                  </a:moveTo>
                  <a:cubicBezTo>
                    <a:pt x="36" y="0"/>
                    <a:pt x="33" y="1"/>
                    <a:pt x="30" y="4"/>
                  </a:cubicBezTo>
                  <a:cubicBezTo>
                    <a:pt x="10" y="4"/>
                    <a:pt x="1" y="24"/>
                    <a:pt x="10" y="33"/>
                  </a:cubicBezTo>
                  <a:lnTo>
                    <a:pt x="69" y="268"/>
                  </a:lnTo>
                  <a:cubicBezTo>
                    <a:pt x="69" y="278"/>
                    <a:pt x="89" y="288"/>
                    <a:pt x="99" y="288"/>
                  </a:cubicBezTo>
                  <a:lnTo>
                    <a:pt x="108" y="288"/>
                  </a:lnTo>
                  <a:cubicBezTo>
                    <a:pt x="118" y="278"/>
                    <a:pt x="128" y="268"/>
                    <a:pt x="128" y="249"/>
                  </a:cubicBezTo>
                  <a:lnTo>
                    <a:pt x="60" y="24"/>
                  </a:lnTo>
                  <a:cubicBezTo>
                    <a:pt x="60" y="9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7"/>
            <p:cNvSpPr/>
            <p:nvPr/>
          </p:nvSpPr>
          <p:spPr>
            <a:xfrm>
              <a:off x="574343" y="2609044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65" y="0"/>
                  </a:moveTo>
                  <a:cubicBezTo>
                    <a:pt x="261" y="0"/>
                    <a:pt x="258" y="1"/>
                    <a:pt x="255" y="4"/>
                  </a:cubicBezTo>
                  <a:lnTo>
                    <a:pt x="30" y="63"/>
                  </a:lnTo>
                  <a:cubicBezTo>
                    <a:pt x="10" y="72"/>
                    <a:pt x="0" y="82"/>
                    <a:pt x="10" y="102"/>
                  </a:cubicBezTo>
                  <a:cubicBezTo>
                    <a:pt x="10" y="111"/>
                    <a:pt x="20" y="122"/>
                    <a:pt x="30" y="122"/>
                  </a:cubicBezTo>
                  <a:lnTo>
                    <a:pt x="39" y="122"/>
                  </a:lnTo>
                  <a:lnTo>
                    <a:pt x="265" y="53"/>
                  </a:lnTo>
                  <a:cubicBezTo>
                    <a:pt x="285" y="53"/>
                    <a:pt x="294" y="33"/>
                    <a:pt x="285" y="24"/>
                  </a:cubicBezTo>
                  <a:cubicBezTo>
                    <a:pt x="285" y="9"/>
                    <a:pt x="274" y="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7"/>
            <p:cNvSpPr/>
            <p:nvPr/>
          </p:nvSpPr>
          <p:spPr>
            <a:xfrm>
              <a:off x="662636" y="2522312"/>
              <a:ext cx="49611" cy="143629"/>
            </a:xfrm>
            <a:custGeom>
              <a:avLst/>
              <a:gdLst/>
              <a:ahLst/>
              <a:cxnLst/>
              <a:rect l="l" t="t" r="r" b="b"/>
              <a:pathLst>
                <a:path w="286" h="828" extrusionOk="0">
                  <a:moveTo>
                    <a:pt x="40" y="0"/>
                  </a:moveTo>
                  <a:cubicBezTo>
                    <a:pt x="36" y="0"/>
                    <a:pt x="33" y="1"/>
                    <a:pt x="30" y="4"/>
                  </a:cubicBezTo>
                  <a:cubicBezTo>
                    <a:pt x="11" y="4"/>
                    <a:pt x="1" y="24"/>
                    <a:pt x="11" y="34"/>
                  </a:cubicBezTo>
                  <a:lnTo>
                    <a:pt x="216" y="807"/>
                  </a:lnTo>
                  <a:cubicBezTo>
                    <a:pt x="226" y="818"/>
                    <a:pt x="236" y="827"/>
                    <a:pt x="246" y="827"/>
                  </a:cubicBezTo>
                  <a:lnTo>
                    <a:pt x="255" y="827"/>
                  </a:lnTo>
                  <a:cubicBezTo>
                    <a:pt x="275" y="818"/>
                    <a:pt x="285" y="807"/>
                    <a:pt x="275" y="788"/>
                  </a:cubicBezTo>
                  <a:lnTo>
                    <a:pt x="59" y="24"/>
                  </a:lnTo>
                  <a:cubicBezTo>
                    <a:pt x="59" y="9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7"/>
            <p:cNvSpPr/>
            <p:nvPr/>
          </p:nvSpPr>
          <p:spPr>
            <a:xfrm>
              <a:off x="649105" y="2547811"/>
              <a:ext cx="34173" cy="38162"/>
            </a:xfrm>
            <a:custGeom>
              <a:avLst/>
              <a:gdLst/>
              <a:ahLst/>
              <a:cxnLst/>
              <a:rect l="l" t="t" r="r" b="b"/>
              <a:pathLst>
                <a:path w="197" h="220" extrusionOk="0">
                  <a:moveTo>
                    <a:pt x="34" y="0"/>
                  </a:moveTo>
                  <a:cubicBezTo>
                    <a:pt x="30" y="0"/>
                    <a:pt x="25" y="2"/>
                    <a:pt x="20" y="4"/>
                  </a:cubicBezTo>
                  <a:cubicBezTo>
                    <a:pt x="10" y="4"/>
                    <a:pt x="0" y="24"/>
                    <a:pt x="0" y="33"/>
                  </a:cubicBezTo>
                  <a:lnTo>
                    <a:pt x="50" y="200"/>
                  </a:lnTo>
                  <a:cubicBezTo>
                    <a:pt x="50" y="210"/>
                    <a:pt x="59" y="220"/>
                    <a:pt x="69" y="220"/>
                  </a:cubicBezTo>
                  <a:lnTo>
                    <a:pt x="79" y="220"/>
                  </a:lnTo>
                  <a:cubicBezTo>
                    <a:pt x="89" y="220"/>
                    <a:pt x="98" y="220"/>
                    <a:pt x="98" y="210"/>
                  </a:cubicBezTo>
                  <a:lnTo>
                    <a:pt x="187" y="63"/>
                  </a:lnTo>
                  <a:cubicBezTo>
                    <a:pt x="196" y="44"/>
                    <a:pt x="187" y="24"/>
                    <a:pt x="177" y="24"/>
                  </a:cubicBezTo>
                  <a:cubicBezTo>
                    <a:pt x="168" y="20"/>
                    <a:pt x="160" y="17"/>
                    <a:pt x="153" y="17"/>
                  </a:cubicBezTo>
                  <a:cubicBezTo>
                    <a:pt x="144" y="17"/>
                    <a:pt x="137" y="22"/>
                    <a:pt x="137" y="33"/>
                  </a:cubicBezTo>
                  <a:lnTo>
                    <a:pt x="89" y="122"/>
                  </a:lnTo>
                  <a:lnTo>
                    <a:pt x="59" y="24"/>
                  </a:lnTo>
                  <a:cubicBezTo>
                    <a:pt x="52" y="10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7"/>
            <p:cNvSpPr/>
            <p:nvPr/>
          </p:nvSpPr>
          <p:spPr>
            <a:xfrm>
              <a:off x="679635" y="2584759"/>
              <a:ext cx="47876" cy="30183"/>
            </a:xfrm>
            <a:custGeom>
              <a:avLst/>
              <a:gdLst/>
              <a:ahLst/>
              <a:cxnLst/>
              <a:rect l="l" t="t" r="r" b="b"/>
              <a:pathLst>
                <a:path w="276" h="174" extrusionOk="0">
                  <a:moveTo>
                    <a:pt x="34" y="0"/>
                  </a:moveTo>
                  <a:cubicBezTo>
                    <a:pt x="25" y="0"/>
                    <a:pt x="16" y="5"/>
                    <a:pt x="11" y="16"/>
                  </a:cubicBezTo>
                  <a:cubicBezTo>
                    <a:pt x="1" y="26"/>
                    <a:pt x="11" y="46"/>
                    <a:pt x="20" y="55"/>
                  </a:cubicBezTo>
                  <a:lnTo>
                    <a:pt x="226" y="173"/>
                  </a:lnTo>
                  <a:lnTo>
                    <a:pt x="246" y="173"/>
                  </a:lnTo>
                  <a:cubicBezTo>
                    <a:pt x="255" y="173"/>
                    <a:pt x="266" y="164"/>
                    <a:pt x="266" y="153"/>
                  </a:cubicBezTo>
                  <a:cubicBezTo>
                    <a:pt x="275" y="144"/>
                    <a:pt x="266" y="124"/>
                    <a:pt x="255" y="114"/>
                  </a:cubicBezTo>
                  <a:lnTo>
                    <a:pt x="50" y="7"/>
                  </a:ln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7"/>
            <p:cNvSpPr/>
            <p:nvPr/>
          </p:nvSpPr>
          <p:spPr>
            <a:xfrm>
              <a:off x="661074" y="2584759"/>
              <a:ext cx="30703" cy="45448"/>
            </a:xfrm>
            <a:custGeom>
              <a:avLst/>
              <a:gdLst/>
              <a:ahLst/>
              <a:cxnLst/>
              <a:rect l="l" t="t" r="r" b="b"/>
              <a:pathLst>
                <a:path w="177" h="262" extrusionOk="0">
                  <a:moveTo>
                    <a:pt x="141" y="0"/>
                  </a:moveTo>
                  <a:cubicBezTo>
                    <a:pt x="132" y="0"/>
                    <a:pt x="123" y="5"/>
                    <a:pt x="118" y="16"/>
                  </a:cubicBezTo>
                  <a:lnTo>
                    <a:pt x="0" y="222"/>
                  </a:lnTo>
                  <a:cubicBezTo>
                    <a:pt x="0" y="232"/>
                    <a:pt x="0" y="251"/>
                    <a:pt x="10" y="262"/>
                  </a:cubicBezTo>
                  <a:lnTo>
                    <a:pt x="29" y="262"/>
                  </a:lnTo>
                  <a:cubicBezTo>
                    <a:pt x="39" y="262"/>
                    <a:pt x="49" y="251"/>
                    <a:pt x="49" y="242"/>
                  </a:cubicBezTo>
                  <a:lnTo>
                    <a:pt x="166" y="46"/>
                  </a:lnTo>
                  <a:cubicBezTo>
                    <a:pt x="177" y="26"/>
                    <a:pt x="177" y="7"/>
                    <a:pt x="157" y="7"/>
                  </a:cubicBezTo>
                  <a:cubicBezTo>
                    <a:pt x="153" y="3"/>
                    <a:pt x="147" y="0"/>
                    <a:pt x="14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7"/>
            <p:cNvSpPr/>
            <p:nvPr/>
          </p:nvSpPr>
          <p:spPr>
            <a:xfrm>
              <a:off x="689869" y="2618758"/>
              <a:ext cx="46142" cy="30183"/>
            </a:xfrm>
            <a:custGeom>
              <a:avLst/>
              <a:gdLst/>
              <a:ahLst/>
              <a:cxnLst/>
              <a:rect l="l" t="t" r="r" b="b"/>
              <a:pathLst>
                <a:path w="266" h="174" extrusionOk="0">
                  <a:moveTo>
                    <a:pt x="27" y="0"/>
                  </a:moveTo>
                  <a:cubicBezTo>
                    <a:pt x="17" y="0"/>
                    <a:pt x="11" y="5"/>
                    <a:pt x="11" y="16"/>
                  </a:cubicBezTo>
                  <a:cubicBezTo>
                    <a:pt x="0" y="26"/>
                    <a:pt x="0" y="46"/>
                    <a:pt x="20" y="55"/>
                  </a:cubicBezTo>
                  <a:lnTo>
                    <a:pt x="226" y="164"/>
                  </a:lnTo>
                  <a:cubicBezTo>
                    <a:pt x="226" y="173"/>
                    <a:pt x="236" y="173"/>
                    <a:pt x="236" y="173"/>
                  </a:cubicBezTo>
                  <a:cubicBezTo>
                    <a:pt x="246" y="173"/>
                    <a:pt x="255" y="164"/>
                    <a:pt x="265" y="153"/>
                  </a:cubicBezTo>
                  <a:cubicBezTo>
                    <a:pt x="265" y="144"/>
                    <a:pt x="265" y="124"/>
                    <a:pt x="255" y="114"/>
                  </a:cubicBezTo>
                  <a:lnTo>
                    <a:pt x="50" y="7"/>
                  </a:lnTo>
                  <a:cubicBezTo>
                    <a:pt x="42" y="3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7"/>
            <p:cNvSpPr/>
            <p:nvPr/>
          </p:nvSpPr>
          <p:spPr>
            <a:xfrm>
              <a:off x="669401" y="2618758"/>
              <a:ext cx="32611" cy="45448"/>
            </a:xfrm>
            <a:custGeom>
              <a:avLst/>
              <a:gdLst/>
              <a:ahLst/>
              <a:cxnLst/>
              <a:rect l="l" t="t" r="r" b="b"/>
              <a:pathLst>
                <a:path w="188" h="262" extrusionOk="0">
                  <a:moveTo>
                    <a:pt x="145" y="0"/>
                  </a:moveTo>
                  <a:cubicBezTo>
                    <a:pt x="135" y="0"/>
                    <a:pt x="129" y="5"/>
                    <a:pt x="129" y="16"/>
                  </a:cubicBezTo>
                  <a:lnTo>
                    <a:pt x="11" y="222"/>
                  </a:lnTo>
                  <a:cubicBezTo>
                    <a:pt x="1" y="232"/>
                    <a:pt x="11" y="251"/>
                    <a:pt x="20" y="262"/>
                  </a:cubicBezTo>
                  <a:lnTo>
                    <a:pt x="31" y="262"/>
                  </a:lnTo>
                  <a:cubicBezTo>
                    <a:pt x="40" y="262"/>
                    <a:pt x="50" y="251"/>
                    <a:pt x="60" y="242"/>
                  </a:cubicBezTo>
                  <a:lnTo>
                    <a:pt x="177" y="46"/>
                  </a:lnTo>
                  <a:cubicBezTo>
                    <a:pt x="187" y="26"/>
                    <a:pt x="177" y="7"/>
                    <a:pt x="168" y="7"/>
                  </a:cubicBezTo>
                  <a:cubicBezTo>
                    <a:pt x="160" y="3"/>
                    <a:pt x="151" y="0"/>
                    <a:pt x="14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7"/>
            <p:cNvSpPr/>
            <p:nvPr/>
          </p:nvSpPr>
          <p:spPr>
            <a:xfrm>
              <a:off x="662636" y="2522312"/>
              <a:ext cx="132701" cy="77365"/>
            </a:xfrm>
            <a:custGeom>
              <a:avLst/>
              <a:gdLst/>
              <a:ahLst/>
              <a:cxnLst/>
              <a:rect l="l" t="t" r="r" b="b"/>
              <a:pathLst>
                <a:path w="765" h="446" extrusionOk="0">
                  <a:moveTo>
                    <a:pt x="39" y="0"/>
                  </a:moveTo>
                  <a:cubicBezTo>
                    <a:pt x="29" y="0"/>
                    <a:pt x="18" y="7"/>
                    <a:pt x="11" y="14"/>
                  </a:cubicBezTo>
                  <a:cubicBezTo>
                    <a:pt x="1" y="24"/>
                    <a:pt x="11" y="43"/>
                    <a:pt x="20" y="53"/>
                  </a:cubicBezTo>
                  <a:lnTo>
                    <a:pt x="716" y="445"/>
                  </a:lnTo>
                  <a:lnTo>
                    <a:pt x="726" y="445"/>
                  </a:lnTo>
                  <a:cubicBezTo>
                    <a:pt x="736" y="445"/>
                    <a:pt x="745" y="445"/>
                    <a:pt x="756" y="435"/>
                  </a:cubicBezTo>
                  <a:cubicBezTo>
                    <a:pt x="765" y="426"/>
                    <a:pt x="756" y="406"/>
                    <a:pt x="745" y="396"/>
                  </a:cubicBezTo>
                  <a:lnTo>
                    <a:pt x="50" y="4"/>
                  </a:ln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7"/>
            <p:cNvSpPr/>
            <p:nvPr/>
          </p:nvSpPr>
          <p:spPr>
            <a:xfrm>
              <a:off x="671309" y="2536536"/>
              <a:ext cx="35734" cy="39377"/>
            </a:xfrm>
            <a:custGeom>
              <a:avLst/>
              <a:gdLst/>
              <a:ahLst/>
              <a:cxnLst/>
              <a:rect l="l" t="t" r="r" b="b"/>
              <a:pathLst>
                <a:path w="206" h="227" extrusionOk="0">
                  <a:moveTo>
                    <a:pt x="127" y="0"/>
                  </a:moveTo>
                  <a:cubicBezTo>
                    <a:pt x="107" y="11"/>
                    <a:pt x="98" y="20"/>
                    <a:pt x="107" y="40"/>
                  </a:cubicBezTo>
                  <a:lnTo>
                    <a:pt x="137" y="138"/>
                  </a:lnTo>
                  <a:lnTo>
                    <a:pt x="49" y="89"/>
                  </a:lnTo>
                  <a:cubicBezTo>
                    <a:pt x="40" y="85"/>
                    <a:pt x="32" y="82"/>
                    <a:pt x="25" y="82"/>
                  </a:cubicBezTo>
                  <a:cubicBezTo>
                    <a:pt x="16" y="82"/>
                    <a:pt x="9" y="87"/>
                    <a:pt x="9" y="98"/>
                  </a:cubicBezTo>
                  <a:cubicBezTo>
                    <a:pt x="0" y="109"/>
                    <a:pt x="0" y="128"/>
                    <a:pt x="20" y="138"/>
                  </a:cubicBezTo>
                  <a:lnTo>
                    <a:pt x="166" y="216"/>
                  </a:lnTo>
                  <a:cubicBezTo>
                    <a:pt x="166" y="226"/>
                    <a:pt x="176" y="226"/>
                    <a:pt x="176" y="226"/>
                  </a:cubicBezTo>
                  <a:cubicBezTo>
                    <a:pt x="186" y="226"/>
                    <a:pt x="196" y="226"/>
                    <a:pt x="196" y="216"/>
                  </a:cubicBezTo>
                  <a:cubicBezTo>
                    <a:pt x="205" y="206"/>
                    <a:pt x="205" y="196"/>
                    <a:pt x="205" y="187"/>
                  </a:cubicBezTo>
                  <a:lnTo>
                    <a:pt x="166" y="20"/>
                  </a:lnTo>
                  <a:cubicBezTo>
                    <a:pt x="157" y="11"/>
                    <a:pt x="137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7"/>
            <p:cNvSpPr/>
            <p:nvPr/>
          </p:nvSpPr>
          <p:spPr>
            <a:xfrm>
              <a:off x="718838" y="2543301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29" y="59"/>
                  </a:lnTo>
                  <a:cubicBezTo>
                    <a:pt x="10" y="70"/>
                    <a:pt x="0" y="79"/>
                    <a:pt x="10" y="99"/>
                  </a:cubicBezTo>
                  <a:cubicBezTo>
                    <a:pt x="10" y="109"/>
                    <a:pt x="20" y="118"/>
                    <a:pt x="40" y="118"/>
                  </a:cubicBezTo>
                  <a:lnTo>
                    <a:pt x="49" y="118"/>
                  </a:lnTo>
                  <a:lnTo>
                    <a:pt x="275" y="59"/>
                  </a:lnTo>
                  <a:cubicBezTo>
                    <a:pt x="284" y="50"/>
                    <a:pt x="294" y="40"/>
                    <a:pt x="294" y="20"/>
                  </a:cubicBezTo>
                  <a:cubicBezTo>
                    <a:pt x="284" y="1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7"/>
            <p:cNvSpPr/>
            <p:nvPr/>
          </p:nvSpPr>
          <p:spPr>
            <a:xfrm>
              <a:off x="718838" y="2553536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9" y="0"/>
                  </a:moveTo>
                  <a:cubicBezTo>
                    <a:pt x="10" y="11"/>
                    <a:pt x="0" y="20"/>
                    <a:pt x="10" y="40"/>
                  </a:cubicBezTo>
                  <a:lnTo>
                    <a:pt x="69" y="265"/>
                  </a:lnTo>
                  <a:cubicBezTo>
                    <a:pt x="79" y="275"/>
                    <a:pt x="88" y="285"/>
                    <a:pt x="98" y="285"/>
                  </a:cubicBezTo>
                  <a:lnTo>
                    <a:pt x="108" y="285"/>
                  </a:lnTo>
                  <a:cubicBezTo>
                    <a:pt x="118" y="285"/>
                    <a:pt x="127" y="265"/>
                    <a:pt x="127" y="255"/>
                  </a:cubicBezTo>
                  <a:lnTo>
                    <a:pt x="69" y="20"/>
                  </a:lnTo>
                  <a:cubicBezTo>
                    <a:pt x="59" y="11"/>
                    <a:pt x="40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7"/>
            <p:cNvSpPr/>
            <p:nvPr/>
          </p:nvSpPr>
          <p:spPr>
            <a:xfrm>
              <a:off x="751102" y="2560301"/>
              <a:ext cx="49438" cy="20642"/>
            </a:xfrm>
            <a:custGeom>
              <a:avLst/>
              <a:gdLst/>
              <a:ahLst/>
              <a:cxnLst/>
              <a:rect l="l" t="t" r="r" b="b"/>
              <a:pathLst>
                <a:path w="285" h="119" extrusionOk="0">
                  <a:moveTo>
                    <a:pt x="246" y="1"/>
                  </a:moveTo>
                  <a:lnTo>
                    <a:pt x="20" y="69"/>
                  </a:lnTo>
                  <a:cubicBezTo>
                    <a:pt x="0" y="69"/>
                    <a:pt x="0" y="89"/>
                    <a:pt x="0" y="99"/>
                  </a:cubicBezTo>
                  <a:cubicBezTo>
                    <a:pt x="0" y="109"/>
                    <a:pt x="10" y="118"/>
                    <a:pt x="30" y="118"/>
                  </a:cubicBezTo>
                  <a:lnTo>
                    <a:pt x="39" y="118"/>
                  </a:lnTo>
                  <a:lnTo>
                    <a:pt x="265" y="59"/>
                  </a:lnTo>
                  <a:cubicBezTo>
                    <a:pt x="275" y="50"/>
                    <a:pt x="285" y="40"/>
                    <a:pt x="285" y="20"/>
                  </a:cubicBezTo>
                  <a:cubicBezTo>
                    <a:pt x="275" y="11"/>
                    <a:pt x="265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7"/>
            <p:cNvSpPr/>
            <p:nvPr/>
          </p:nvSpPr>
          <p:spPr>
            <a:xfrm>
              <a:off x="751102" y="2571576"/>
              <a:ext cx="20469" cy="48397"/>
            </a:xfrm>
            <a:custGeom>
              <a:avLst/>
              <a:gdLst/>
              <a:ahLst/>
              <a:cxnLst/>
              <a:rect l="l" t="t" r="r" b="b"/>
              <a:pathLst>
                <a:path w="118" h="279" extrusionOk="0">
                  <a:moveTo>
                    <a:pt x="34" y="0"/>
                  </a:moveTo>
                  <a:cubicBezTo>
                    <a:pt x="30" y="0"/>
                    <a:pt x="25" y="2"/>
                    <a:pt x="20" y="4"/>
                  </a:cubicBezTo>
                  <a:cubicBezTo>
                    <a:pt x="0" y="4"/>
                    <a:pt x="0" y="24"/>
                    <a:pt x="0" y="34"/>
                  </a:cubicBezTo>
                  <a:lnTo>
                    <a:pt x="59" y="259"/>
                  </a:lnTo>
                  <a:cubicBezTo>
                    <a:pt x="69" y="279"/>
                    <a:pt x="79" y="279"/>
                    <a:pt x="89" y="279"/>
                  </a:cubicBezTo>
                  <a:lnTo>
                    <a:pt x="98" y="279"/>
                  </a:lnTo>
                  <a:cubicBezTo>
                    <a:pt x="108" y="279"/>
                    <a:pt x="118" y="259"/>
                    <a:pt x="118" y="249"/>
                  </a:cubicBezTo>
                  <a:lnTo>
                    <a:pt x="59" y="24"/>
                  </a:lnTo>
                  <a:cubicBezTo>
                    <a:pt x="52" y="10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7"/>
            <p:cNvSpPr/>
            <p:nvPr/>
          </p:nvSpPr>
          <p:spPr>
            <a:xfrm>
              <a:off x="662636" y="2484844"/>
              <a:ext cx="144670" cy="46836"/>
            </a:xfrm>
            <a:custGeom>
              <a:avLst/>
              <a:gdLst/>
              <a:ahLst/>
              <a:cxnLst/>
              <a:rect l="l" t="t" r="r" b="b"/>
              <a:pathLst>
                <a:path w="834" h="270" extrusionOk="0">
                  <a:moveTo>
                    <a:pt x="808" y="1"/>
                  </a:moveTo>
                  <a:cubicBezTo>
                    <a:pt x="804" y="1"/>
                    <a:pt x="800" y="2"/>
                    <a:pt x="795" y="4"/>
                  </a:cubicBezTo>
                  <a:lnTo>
                    <a:pt x="30" y="220"/>
                  </a:lnTo>
                  <a:cubicBezTo>
                    <a:pt x="11" y="220"/>
                    <a:pt x="1" y="240"/>
                    <a:pt x="11" y="250"/>
                  </a:cubicBezTo>
                  <a:cubicBezTo>
                    <a:pt x="11" y="259"/>
                    <a:pt x="20" y="269"/>
                    <a:pt x="40" y="269"/>
                  </a:cubicBezTo>
                  <a:lnTo>
                    <a:pt x="814" y="54"/>
                  </a:lnTo>
                  <a:cubicBezTo>
                    <a:pt x="824" y="54"/>
                    <a:pt x="834" y="34"/>
                    <a:pt x="834" y="24"/>
                  </a:cubicBezTo>
                  <a:cubicBezTo>
                    <a:pt x="826" y="10"/>
                    <a:pt x="819" y="1"/>
                    <a:pt x="8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7"/>
            <p:cNvSpPr/>
            <p:nvPr/>
          </p:nvSpPr>
          <p:spPr>
            <a:xfrm>
              <a:off x="688308" y="2513812"/>
              <a:ext cx="40938" cy="33132"/>
            </a:xfrm>
            <a:custGeom>
              <a:avLst/>
              <a:gdLst/>
              <a:ahLst/>
              <a:cxnLst/>
              <a:rect l="l" t="t" r="r" b="b"/>
              <a:pathLst>
                <a:path w="236" h="191" extrusionOk="0">
                  <a:moveTo>
                    <a:pt x="53" y="0"/>
                  </a:moveTo>
                  <a:cubicBezTo>
                    <a:pt x="43" y="0"/>
                    <a:pt x="36" y="7"/>
                    <a:pt x="29" y="14"/>
                  </a:cubicBezTo>
                  <a:cubicBezTo>
                    <a:pt x="20" y="33"/>
                    <a:pt x="29" y="44"/>
                    <a:pt x="39" y="53"/>
                  </a:cubicBezTo>
                  <a:lnTo>
                    <a:pt x="127" y="102"/>
                  </a:lnTo>
                  <a:lnTo>
                    <a:pt x="29" y="131"/>
                  </a:lnTo>
                  <a:cubicBezTo>
                    <a:pt x="9" y="142"/>
                    <a:pt x="0" y="151"/>
                    <a:pt x="9" y="171"/>
                  </a:cubicBezTo>
                  <a:cubicBezTo>
                    <a:pt x="9" y="181"/>
                    <a:pt x="20" y="190"/>
                    <a:pt x="39" y="190"/>
                  </a:cubicBezTo>
                  <a:lnTo>
                    <a:pt x="205" y="142"/>
                  </a:lnTo>
                  <a:cubicBezTo>
                    <a:pt x="216" y="142"/>
                    <a:pt x="225" y="131"/>
                    <a:pt x="225" y="122"/>
                  </a:cubicBezTo>
                  <a:cubicBezTo>
                    <a:pt x="235" y="102"/>
                    <a:pt x="225" y="92"/>
                    <a:pt x="216" y="92"/>
                  </a:cubicBezTo>
                  <a:lnTo>
                    <a:pt x="68" y="4"/>
                  </a:lnTo>
                  <a:cubicBezTo>
                    <a:pt x="62" y="1"/>
                    <a:pt x="58" y="0"/>
                    <a:pt x="5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7"/>
            <p:cNvSpPr/>
            <p:nvPr/>
          </p:nvSpPr>
          <p:spPr>
            <a:xfrm>
              <a:off x="725603" y="2469059"/>
              <a:ext cx="30703" cy="45621"/>
            </a:xfrm>
            <a:custGeom>
              <a:avLst/>
              <a:gdLst/>
              <a:ahLst/>
              <a:cxnLst/>
              <a:rect l="l" t="t" r="r" b="b"/>
              <a:pathLst>
                <a:path w="177" h="263" extrusionOk="0">
                  <a:moveTo>
                    <a:pt x="144" y="1"/>
                  </a:moveTo>
                  <a:cubicBezTo>
                    <a:pt x="134" y="1"/>
                    <a:pt x="128" y="6"/>
                    <a:pt x="128" y="17"/>
                  </a:cubicBezTo>
                  <a:lnTo>
                    <a:pt x="10" y="223"/>
                  </a:lnTo>
                  <a:cubicBezTo>
                    <a:pt x="1" y="233"/>
                    <a:pt x="1" y="252"/>
                    <a:pt x="20" y="262"/>
                  </a:cubicBezTo>
                  <a:lnTo>
                    <a:pt x="30" y="262"/>
                  </a:lnTo>
                  <a:cubicBezTo>
                    <a:pt x="40" y="262"/>
                    <a:pt x="49" y="262"/>
                    <a:pt x="59" y="252"/>
                  </a:cubicBezTo>
                  <a:lnTo>
                    <a:pt x="177" y="47"/>
                  </a:lnTo>
                  <a:cubicBezTo>
                    <a:pt x="177" y="27"/>
                    <a:pt x="177" y="17"/>
                    <a:pt x="167" y="8"/>
                  </a:cubicBezTo>
                  <a:cubicBezTo>
                    <a:pt x="159" y="3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7"/>
            <p:cNvSpPr/>
            <p:nvPr/>
          </p:nvSpPr>
          <p:spPr>
            <a:xfrm>
              <a:off x="725603" y="2504792"/>
              <a:ext cx="47703" cy="30183"/>
            </a:xfrm>
            <a:custGeom>
              <a:avLst/>
              <a:gdLst/>
              <a:ahLst/>
              <a:cxnLst/>
              <a:rect l="l" t="t" r="r" b="b"/>
              <a:pathLst>
                <a:path w="275" h="174" extrusionOk="0">
                  <a:moveTo>
                    <a:pt x="30" y="1"/>
                  </a:moveTo>
                  <a:cubicBezTo>
                    <a:pt x="22" y="1"/>
                    <a:pt x="16" y="6"/>
                    <a:pt x="10" y="17"/>
                  </a:cubicBezTo>
                  <a:cubicBezTo>
                    <a:pt x="1" y="27"/>
                    <a:pt x="1" y="46"/>
                    <a:pt x="20" y="56"/>
                  </a:cubicBezTo>
                  <a:lnTo>
                    <a:pt x="226" y="174"/>
                  </a:lnTo>
                  <a:lnTo>
                    <a:pt x="236" y="174"/>
                  </a:lnTo>
                  <a:cubicBezTo>
                    <a:pt x="245" y="174"/>
                    <a:pt x="255" y="164"/>
                    <a:pt x="265" y="154"/>
                  </a:cubicBezTo>
                  <a:cubicBezTo>
                    <a:pt x="275" y="144"/>
                    <a:pt x="265" y="125"/>
                    <a:pt x="255" y="115"/>
                  </a:cubicBezTo>
                  <a:lnTo>
                    <a:pt x="49" y="7"/>
                  </a:lnTo>
                  <a:cubicBezTo>
                    <a:pt x="41" y="3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7"/>
            <p:cNvSpPr/>
            <p:nvPr/>
          </p:nvSpPr>
          <p:spPr>
            <a:xfrm>
              <a:off x="759602" y="2459345"/>
              <a:ext cx="30703" cy="46662"/>
            </a:xfrm>
            <a:custGeom>
              <a:avLst/>
              <a:gdLst/>
              <a:ahLst/>
              <a:cxnLst/>
              <a:rect l="l" t="t" r="r" b="b"/>
              <a:pathLst>
                <a:path w="177" h="269" extrusionOk="0">
                  <a:moveTo>
                    <a:pt x="150" y="1"/>
                  </a:moveTo>
                  <a:cubicBezTo>
                    <a:pt x="137" y="1"/>
                    <a:pt x="128" y="8"/>
                    <a:pt x="128" y="14"/>
                  </a:cubicBezTo>
                  <a:lnTo>
                    <a:pt x="10" y="220"/>
                  </a:lnTo>
                  <a:cubicBezTo>
                    <a:pt x="1" y="240"/>
                    <a:pt x="1" y="249"/>
                    <a:pt x="20" y="260"/>
                  </a:cubicBezTo>
                  <a:lnTo>
                    <a:pt x="30" y="269"/>
                  </a:lnTo>
                  <a:cubicBezTo>
                    <a:pt x="40" y="269"/>
                    <a:pt x="49" y="260"/>
                    <a:pt x="59" y="249"/>
                  </a:cubicBezTo>
                  <a:lnTo>
                    <a:pt x="177" y="44"/>
                  </a:lnTo>
                  <a:cubicBezTo>
                    <a:pt x="177" y="34"/>
                    <a:pt x="177" y="14"/>
                    <a:pt x="167" y="5"/>
                  </a:cubicBezTo>
                  <a:cubicBezTo>
                    <a:pt x="161" y="2"/>
                    <a:pt x="155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7"/>
            <p:cNvSpPr/>
            <p:nvPr/>
          </p:nvSpPr>
          <p:spPr>
            <a:xfrm>
              <a:off x="759602" y="2495078"/>
              <a:ext cx="45968" cy="29836"/>
            </a:xfrm>
            <a:custGeom>
              <a:avLst/>
              <a:gdLst/>
              <a:ahLst/>
              <a:cxnLst/>
              <a:rect l="l" t="t" r="r" b="b"/>
              <a:pathLst>
                <a:path w="265" h="172" extrusionOk="0">
                  <a:moveTo>
                    <a:pt x="33" y="0"/>
                  </a:moveTo>
                  <a:cubicBezTo>
                    <a:pt x="20" y="0"/>
                    <a:pt x="10" y="7"/>
                    <a:pt x="10" y="14"/>
                  </a:cubicBezTo>
                  <a:cubicBezTo>
                    <a:pt x="1" y="34"/>
                    <a:pt x="1" y="43"/>
                    <a:pt x="20" y="54"/>
                  </a:cubicBezTo>
                  <a:lnTo>
                    <a:pt x="226" y="171"/>
                  </a:lnTo>
                  <a:lnTo>
                    <a:pt x="236" y="171"/>
                  </a:lnTo>
                  <a:cubicBezTo>
                    <a:pt x="245" y="171"/>
                    <a:pt x="255" y="171"/>
                    <a:pt x="265" y="161"/>
                  </a:cubicBezTo>
                  <a:cubicBezTo>
                    <a:pt x="265" y="152"/>
                    <a:pt x="265" y="132"/>
                    <a:pt x="255" y="122"/>
                  </a:cubicBezTo>
                  <a:lnTo>
                    <a:pt x="49" y="4"/>
                  </a:lnTo>
                  <a:cubicBezTo>
                    <a:pt x="44" y="1"/>
                    <a:pt x="38" y="0"/>
                    <a:pt x="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7"/>
            <p:cNvSpPr/>
            <p:nvPr/>
          </p:nvSpPr>
          <p:spPr>
            <a:xfrm>
              <a:off x="662636" y="2401581"/>
              <a:ext cx="80141" cy="130099"/>
            </a:xfrm>
            <a:custGeom>
              <a:avLst/>
              <a:gdLst/>
              <a:ahLst/>
              <a:cxnLst/>
              <a:rect l="l" t="t" r="r" b="b"/>
              <a:pathLst>
                <a:path w="462" h="750" extrusionOk="0">
                  <a:moveTo>
                    <a:pt x="431" y="0"/>
                  </a:moveTo>
                  <a:cubicBezTo>
                    <a:pt x="421" y="0"/>
                    <a:pt x="409" y="7"/>
                    <a:pt x="403" y="14"/>
                  </a:cubicBezTo>
                  <a:lnTo>
                    <a:pt x="11" y="710"/>
                  </a:lnTo>
                  <a:cubicBezTo>
                    <a:pt x="1" y="720"/>
                    <a:pt x="11" y="739"/>
                    <a:pt x="20" y="749"/>
                  </a:cubicBezTo>
                  <a:lnTo>
                    <a:pt x="40" y="749"/>
                  </a:lnTo>
                  <a:cubicBezTo>
                    <a:pt x="50" y="749"/>
                    <a:pt x="59" y="749"/>
                    <a:pt x="59" y="739"/>
                  </a:cubicBezTo>
                  <a:lnTo>
                    <a:pt x="451" y="44"/>
                  </a:lnTo>
                  <a:cubicBezTo>
                    <a:pt x="462" y="24"/>
                    <a:pt x="462" y="14"/>
                    <a:pt x="442" y="5"/>
                  </a:cubicBezTo>
                  <a:cubicBezTo>
                    <a:pt x="439" y="2"/>
                    <a:pt x="435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7"/>
            <p:cNvSpPr/>
            <p:nvPr/>
          </p:nvSpPr>
          <p:spPr>
            <a:xfrm>
              <a:off x="655871" y="2466804"/>
              <a:ext cx="32611" cy="39203"/>
            </a:xfrm>
            <a:custGeom>
              <a:avLst/>
              <a:gdLst/>
              <a:ahLst/>
              <a:cxnLst/>
              <a:rect l="l" t="t" r="r" b="b"/>
              <a:pathLst>
                <a:path w="188" h="226" extrusionOk="0">
                  <a:moveTo>
                    <a:pt x="118" y="1"/>
                  </a:moveTo>
                  <a:cubicBezTo>
                    <a:pt x="109" y="1"/>
                    <a:pt x="89" y="10"/>
                    <a:pt x="89" y="21"/>
                  </a:cubicBezTo>
                  <a:lnTo>
                    <a:pt x="0" y="167"/>
                  </a:lnTo>
                  <a:cubicBezTo>
                    <a:pt x="0" y="187"/>
                    <a:pt x="0" y="197"/>
                    <a:pt x="11" y="206"/>
                  </a:cubicBezTo>
                  <a:cubicBezTo>
                    <a:pt x="16" y="209"/>
                    <a:pt x="22" y="211"/>
                    <a:pt x="27" y="211"/>
                  </a:cubicBezTo>
                  <a:cubicBezTo>
                    <a:pt x="40" y="211"/>
                    <a:pt x="50" y="204"/>
                    <a:pt x="50" y="197"/>
                  </a:cubicBezTo>
                  <a:lnTo>
                    <a:pt x="109" y="108"/>
                  </a:lnTo>
                  <a:lnTo>
                    <a:pt x="128" y="206"/>
                  </a:lnTo>
                  <a:cubicBezTo>
                    <a:pt x="138" y="217"/>
                    <a:pt x="148" y="226"/>
                    <a:pt x="157" y="226"/>
                  </a:cubicBezTo>
                  <a:lnTo>
                    <a:pt x="167" y="226"/>
                  </a:lnTo>
                  <a:cubicBezTo>
                    <a:pt x="177" y="226"/>
                    <a:pt x="187" y="206"/>
                    <a:pt x="187" y="187"/>
                  </a:cubicBezTo>
                  <a:lnTo>
                    <a:pt x="138" y="30"/>
                  </a:lnTo>
                  <a:cubicBezTo>
                    <a:pt x="138" y="10"/>
                    <a:pt x="128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7"/>
            <p:cNvSpPr/>
            <p:nvPr/>
          </p:nvSpPr>
          <p:spPr>
            <a:xfrm>
              <a:off x="678074" y="2488313"/>
              <a:ext cx="39203" cy="36601"/>
            </a:xfrm>
            <a:custGeom>
              <a:avLst/>
              <a:gdLst/>
              <a:ahLst/>
              <a:cxnLst/>
              <a:rect l="l" t="t" r="r" b="b"/>
              <a:pathLst>
                <a:path w="226" h="211" extrusionOk="0">
                  <a:moveTo>
                    <a:pt x="197" y="0"/>
                  </a:moveTo>
                  <a:cubicBezTo>
                    <a:pt x="193" y="0"/>
                    <a:pt x="189" y="1"/>
                    <a:pt x="186" y="4"/>
                  </a:cubicBezTo>
                  <a:lnTo>
                    <a:pt x="20" y="43"/>
                  </a:lnTo>
                  <a:cubicBezTo>
                    <a:pt x="10" y="53"/>
                    <a:pt x="0" y="63"/>
                    <a:pt x="0" y="82"/>
                  </a:cubicBezTo>
                  <a:cubicBezTo>
                    <a:pt x="10" y="102"/>
                    <a:pt x="20" y="102"/>
                    <a:pt x="39" y="102"/>
                  </a:cubicBezTo>
                  <a:lnTo>
                    <a:pt x="137" y="73"/>
                  </a:lnTo>
                  <a:lnTo>
                    <a:pt x="88" y="161"/>
                  </a:lnTo>
                  <a:cubicBezTo>
                    <a:pt x="79" y="180"/>
                    <a:pt x="88" y="191"/>
                    <a:pt x="98" y="200"/>
                  </a:cubicBezTo>
                  <a:lnTo>
                    <a:pt x="108" y="210"/>
                  </a:lnTo>
                  <a:cubicBezTo>
                    <a:pt x="118" y="210"/>
                    <a:pt x="127" y="200"/>
                    <a:pt x="137" y="191"/>
                  </a:cubicBezTo>
                  <a:lnTo>
                    <a:pt x="216" y="43"/>
                  </a:lnTo>
                  <a:cubicBezTo>
                    <a:pt x="225" y="34"/>
                    <a:pt x="225" y="24"/>
                    <a:pt x="216" y="14"/>
                  </a:cubicBezTo>
                  <a:cubicBezTo>
                    <a:pt x="216" y="7"/>
                    <a:pt x="206" y="0"/>
                    <a:pt x="1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7"/>
            <p:cNvSpPr/>
            <p:nvPr/>
          </p:nvSpPr>
          <p:spPr>
            <a:xfrm>
              <a:off x="684839" y="2426040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0" y="1"/>
                  </a:moveTo>
                  <a:cubicBezTo>
                    <a:pt x="10" y="10"/>
                    <a:pt x="0" y="20"/>
                    <a:pt x="0" y="40"/>
                  </a:cubicBezTo>
                  <a:lnTo>
                    <a:pt x="69" y="265"/>
                  </a:lnTo>
                  <a:cubicBezTo>
                    <a:pt x="69" y="275"/>
                    <a:pt x="79" y="285"/>
                    <a:pt x="88" y="285"/>
                  </a:cubicBezTo>
                  <a:lnTo>
                    <a:pt x="98" y="285"/>
                  </a:lnTo>
                  <a:cubicBezTo>
                    <a:pt x="118" y="285"/>
                    <a:pt x="127" y="265"/>
                    <a:pt x="118" y="245"/>
                  </a:cubicBezTo>
                  <a:lnTo>
                    <a:pt x="59" y="20"/>
                  </a:lnTo>
                  <a:cubicBezTo>
                    <a:pt x="49" y="1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7"/>
            <p:cNvSpPr/>
            <p:nvPr/>
          </p:nvSpPr>
          <p:spPr>
            <a:xfrm>
              <a:off x="695073" y="2454835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29" y="60"/>
                  </a:lnTo>
                  <a:cubicBezTo>
                    <a:pt x="10" y="70"/>
                    <a:pt x="0" y="79"/>
                    <a:pt x="10" y="99"/>
                  </a:cubicBezTo>
                  <a:cubicBezTo>
                    <a:pt x="10" y="109"/>
                    <a:pt x="20" y="119"/>
                    <a:pt x="29" y="119"/>
                  </a:cubicBezTo>
                  <a:lnTo>
                    <a:pt x="39" y="119"/>
                  </a:lnTo>
                  <a:lnTo>
                    <a:pt x="264" y="60"/>
                  </a:lnTo>
                  <a:cubicBezTo>
                    <a:pt x="284" y="50"/>
                    <a:pt x="294" y="40"/>
                    <a:pt x="284" y="21"/>
                  </a:cubicBezTo>
                  <a:cubicBezTo>
                    <a:pt x="284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7"/>
            <p:cNvSpPr/>
            <p:nvPr/>
          </p:nvSpPr>
          <p:spPr>
            <a:xfrm>
              <a:off x="701838" y="2395510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0" y="0"/>
                  </a:moveTo>
                  <a:cubicBezTo>
                    <a:pt x="10" y="10"/>
                    <a:pt x="0" y="20"/>
                    <a:pt x="0" y="40"/>
                  </a:cubicBezTo>
                  <a:lnTo>
                    <a:pt x="69" y="265"/>
                  </a:lnTo>
                  <a:cubicBezTo>
                    <a:pt x="69" y="275"/>
                    <a:pt x="79" y="284"/>
                    <a:pt x="98" y="284"/>
                  </a:cubicBezTo>
                  <a:cubicBezTo>
                    <a:pt x="118" y="284"/>
                    <a:pt x="127" y="265"/>
                    <a:pt x="118" y="245"/>
                  </a:cubicBezTo>
                  <a:lnTo>
                    <a:pt x="59" y="20"/>
                  </a:lnTo>
                  <a:cubicBezTo>
                    <a:pt x="4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7"/>
            <p:cNvSpPr/>
            <p:nvPr/>
          </p:nvSpPr>
          <p:spPr>
            <a:xfrm>
              <a:off x="712073" y="2423611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4" y="1"/>
                  </a:moveTo>
                  <a:cubicBezTo>
                    <a:pt x="261" y="1"/>
                    <a:pt x="257" y="2"/>
                    <a:pt x="255" y="5"/>
                  </a:cubicBezTo>
                  <a:lnTo>
                    <a:pt x="29" y="63"/>
                  </a:lnTo>
                  <a:cubicBezTo>
                    <a:pt x="10" y="74"/>
                    <a:pt x="0" y="83"/>
                    <a:pt x="10" y="103"/>
                  </a:cubicBezTo>
                  <a:cubicBezTo>
                    <a:pt x="10" y="113"/>
                    <a:pt x="20" y="122"/>
                    <a:pt x="39" y="122"/>
                  </a:cubicBezTo>
                  <a:lnTo>
                    <a:pt x="264" y="63"/>
                  </a:lnTo>
                  <a:cubicBezTo>
                    <a:pt x="284" y="54"/>
                    <a:pt x="294" y="44"/>
                    <a:pt x="284" y="24"/>
                  </a:cubicBezTo>
                  <a:cubicBezTo>
                    <a:pt x="284" y="10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7"/>
            <p:cNvSpPr/>
            <p:nvPr/>
          </p:nvSpPr>
          <p:spPr>
            <a:xfrm>
              <a:off x="2845152" y="45594"/>
              <a:ext cx="47876" cy="143629"/>
            </a:xfrm>
            <a:custGeom>
              <a:avLst/>
              <a:gdLst/>
              <a:ahLst/>
              <a:cxnLst/>
              <a:rect l="l" t="t" r="r" b="b"/>
              <a:pathLst>
                <a:path w="276" h="828" extrusionOk="0">
                  <a:moveTo>
                    <a:pt x="34" y="1"/>
                  </a:moveTo>
                  <a:cubicBezTo>
                    <a:pt x="30" y="1"/>
                    <a:pt x="26" y="2"/>
                    <a:pt x="20" y="5"/>
                  </a:cubicBezTo>
                  <a:cubicBezTo>
                    <a:pt x="11" y="5"/>
                    <a:pt x="1" y="24"/>
                    <a:pt x="1" y="34"/>
                  </a:cubicBezTo>
                  <a:lnTo>
                    <a:pt x="216" y="808"/>
                  </a:lnTo>
                  <a:cubicBezTo>
                    <a:pt x="216" y="818"/>
                    <a:pt x="236" y="828"/>
                    <a:pt x="246" y="828"/>
                  </a:cubicBezTo>
                  <a:lnTo>
                    <a:pt x="256" y="828"/>
                  </a:lnTo>
                  <a:cubicBezTo>
                    <a:pt x="266" y="828"/>
                    <a:pt x="275" y="808"/>
                    <a:pt x="275" y="789"/>
                  </a:cubicBezTo>
                  <a:lnTo>
                    <a:pt x="60" y="24"/>
                  </a:lnTo>
                  <a:cubicBezTo>
                    <a:pt x="53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7"/>
            <p:cNvSpPr/>
            <p:nvPr/>
          </p:nvSpPr>
          <p:spPr>
            <a:xfrm>
              <a:off x="2828152" y="96592"/>
              <a:ext cx="47876" cy="29663"/>
            </a:xfrm>
            <a:custGeom>
              <a:avLst/>
              <a:gdLst/>
              <a:ahLst/>
              <a:cxnLst/>
              <a:rect l="l" t="t" r="r" b="b"/>
              <a:pathLst>
                <a:path w="276" h="171" extrusionOk="0">
                  <a:moveTo>
                    <a:pt x="39" y="1"/>
                  </a:moveTo>
                  <a:cubicBezTo>
                    <a:pt x="29" y="1"/>
                    <a:pt x="18" y="8"/>
                    <a:pt x="11" y="14"/>
                  </a:cubicBezTo>
                  <a:cubicBezTo>
                    <a:pt x="1" y="34"/>
                    <a:pt x="11" y="44"/>
                    <a:pt x="20" y="53"/>
                  </a:cubicBezTo>
                  <a:lnTo>
                    <a:pt x="227" y="171"/>
                  </a:lnTo>
                  <a:lnTo>
                    <a:pt x="246" y="171"/>
                  </a:lnTo>
                  <a:cubicBezTo>
                    <a:pt x="256" y="171"/>
                    <a:pt x="266" y="171"/>
                    <a:pt x="266" y="162"/>
                  </a:cubicBezTo>
                  <a:cubicBezTo>
                    <a:pt x="275" y="142"/>
                    <a:pt x="275" y="132"/>
                    <a:pt x="256" y="122"/>
                  </a:cubicBezTo>
                  <a:lnTo>
                    <a:pt x="50" y="5"/>
                  </a:lnTo>
                  <a:cubicBezTo>
                    <a:pt x="47" y="2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7"/>
            <p:cNvSpPr/>
            <p:nvPr/>
          </p:nvSpPr>
          <p:spPr>
            <a:xfrm>
              <a:off x="2864059" y="81327"/>
              <a:ext cx="32264" cy="44927"/>
            </a:xfrm>
            <a:custGeom>
              <a:avLst/>
              <a:gdLst/>
              <a:ahLst/>
              <a:cxnLst/>
              <a:rect l="l" t="t" r="r" b="b"/>
              <a:pathLst>
                <a:path w="186" h="259" extrusionOk="0">
                  <a:moveTo>
                    <a:pt x="156" y="0"/>
                  </a:moveTo>
                  <a:cubicBezTo>
                    <a:pt x="146" y="0"/>
                    <a:pt x="134" y="7"/>
                    <a:pt x="127" y="14"/>
                  </a:cubicBezTo>
                  <a:lnTo>
                    <a:pt x="9" y="220"/>
                  </a:lnTo>
                  <a:cubicBezTo>
                    <a:pt x="0" y="230"/>
                    <a:pt x="9" y="250"/>
                    <a:pt x="20" y="259"/>
                  </a:cubicBezTo>
                  <a:lnTo>
                    <a:pt x="39" y="259"/>
                  </a:lnTo>
                  <a:cubicBezTo>
                    <a:pt x="49" y="259"/>
                    <a:pt x="59" y="259"/>
                    <a:pt x="59" y="250"/>
                  </a:cubicBezTo>
                  <a:lnTo>
                    <a:pt x="176" y="43"/>
                  </a:lnTo>
                  <a:cubicBezTo>
                    <a:pt x="186" y="34"/>
                    <a:pt x="176" y="14"/>
                    <a:pt x="166" y="4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7"/>
            <p:cNvSpPr/>
            <p:nvPr/>
          </p:nvSpPr>
          <p:spPr>
            <a:xfrm>
              <a:off x="2819826" y="62593"/>
              <a:ext cx="45968" cy="29836"/>
            </a:xfrm>
            <a:custGeom>
              <a:avLst/>
              <a:gdLst/>
              <a:ahLst/>
              <a:cxnLst/>
              <a:rect l="l" t="t" r="r" b="b"/>
              <a:pathLst>
                <a:path w="265" h="172" extrusionOk="0">
                  <a:moveTo>
                    <a:pt x="34" y="1"/>
                  </a:moveTo>
                  <a:cubicBezTo>
                    <a:pt x="24" y="1"/>
                    <a:pt x="17" y="8"/>
                    <a:pt x="10" y="14"/>
                  </a:cubicBezTo>
                  <a:cubicBezTo>
                    <a:pt x="0" y="34"/>
                    <a:pt x="0" y="44"/>
                    <a:pt x="20" y="53"/>
                  </a:cubicBezTo>
                  <a:lnTo>
                    <a:pt x="225" y="171"/>
                  </a:lnTo>
                  <a:lnTo>
                    <a:pt x="235" y="171"/>
                  </a:lnTo>
                  <a:cubicBezTo>
                    <a:pt x="245" y="171"/>
                    <a:pt x="255" y="171"/>
                    <a:pt x="264" y="162"/>
                  </a:cubicBezTo>
                  <a:cubicBezTo>
                    <a:pt x="264" y="151"/>
                    <a:pt x="264" y="132"/>
                    <a:pt x="255" y="122"/>
                  </a:cubicBezTo>
                  <a:lnTo>
                    <a:pt x="49" y="5"/>
                  </a:lnTo>
                  <a:cubicBezTo>
                    <a:pt x="43" y="2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7"/>
            <p:cNvSpPr/>
            <p:nvPr/>
          </p:nvSpPr>
          <p:spPr>
            <a:xfrm>
              <a:off x="2855386" y="47329"/>
              <a:ext cx="30703" cy="45101"/>
            </a:xfrm>
            <a:custGeom>
              <a:avLst/>
              <a:gdLst/>
              <a:ahLst/>
              <a:cxnLst/>
              <a:rect l="l" t="t" r="r" b="b"/>
              <a:pathLst>
                <a:path w="177" h="260" extrusionOk="0">
                  <a:moveTo>
                    <a:pt x="147" y="0"/>
                  </a:moveTo>
                  <a:cubicBezTo>
                    <a:pt x="137" y="0"/>
                    <a:pt x="125" y="7"/>
                    <a:pt x="118" y="14"/>
                  </a:cubicBezTo>
                  <a:lnTo>
                    <a:pt x="11" y="220"/>
                  </a:lnTo>
                  <a:cubicBezTo>
                    <a:pt x="1" y="230"/>
                    <a:pt x="1" y="250"/>
                    <a:pt x="20" y="259"/>
                  </a:cubicBezTo>
                  <a:lnTo>
                    <a:pt x="30" y="259"/>
                  </a:lnTo>
                  <a:cubicBezTo>
                    <a:pt x="40" y="259"/>
                    <a:pt x="50" y="259"/>
                    <a:pt x="59" y="250"/>
                  </a:cubicBezTo>
                  <a:lnTo>
                    <a:pt x="177" y="43"/>
                  </a:lnTo>
                  <a:cubicBezTo>
                    <a:pt x="177" y="34"/>
                    <a:pt x="177" y="14"/>
                    <a:pt x="157" y="4"/>
                  </a:cubicBezTo>
                  <a:cubicBezTo>
                    <a:pt x="155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7"/>
            <p:cNvSpPr/>
            <p:nvPr/>
          </p:nvSpPr>
          <p:spPr>
            <a:xfrm>
              <a:off x="2762063" y="111510"/>
              <a:ext cx="130966" cy="77712"/>
            </a:xfrm>
            <a:custGeom>
              <a:avLst/>
              <a:gdLst/>
              <a:ahLst/>
              <a:cxnLst/>
              <a:rect l="l" t="t" r="r" b="b"/>
              <a:pathLst>
                <a:path w="755" h="448" extrusionOk="0">
                  <a:moveTo>
                    <a:pt x="23" y="0"/>
                  </a:moveTo>
                  <a:cubicBezTo>
                    <a:pt x="15" y="0"/>
                    <a:pt x="6" y="5"/>
                    <a:pt x="0" y="17"/>
                  </a:cubicBezTo>
                  <a:cubicBezTo>
                    <a:pt x="0" y="26"/>
                    <a:pt x="0" y="46"/>
                    <a:pt x="20" y="56"/>
                  </a:cubicBezTo>
                  <a:lnTo>
                    <a:pt x="706" y="448"/>
                  </a:lnTo>
                  <a:lnTo>
                    <a:pt x="725" y="448"/>
                  </a:lnTo>
                  <a:cubicBezTo>
                    <a:pt x="735" y="448"/>
                    <a:pt x="745" y="448"/>
                    <a:pt x="745" y="438"/>
                  </a:cubicBezTo>
                  <a:cubicBezTo>
                    <a:pt x="754" y="418"/>
                    <a:pt x="754" y="399"/>
                    <a:pt x="735" y="399"/>
                  </a:cubicBezTo>
                  <a:lnTo>
                    <a:pt x="39" y="7"/>
                  </a:lnTo>
                  <a:cubicBezTo>
                    <a:pt x="35" y="3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7"/>
            <p:cNvSpPr/>
            <p:nvPr/>
          </p:nvSpPr>
          <p:spPr>
            <a:xfrm>
              <a:off x="2848621" y="136316"/>
              <a:ext cx="37468" cy="39377"/>
            </a:xfrm>
            <a:custGeom>
              <a:avLst/>
              <a:gdLst/>
              <a:ahLst/>
              <a:cxnLst/>
              <a:rect l="l" t="t" r="r" b="b"/>
              <a:pathLst>
                <a:path w="216" h="227" extrusionOk="0">
                  <a:moveTo>
                    <a:pt x="11" y="1"/>
                  </a:moveTo>
                  <a:cubicBezTo>
                    <a:pt x="0" y="11"/>
                    <a:pt x="0" y="20"/>
                    <a:pt x="0" y="40"/>
                  </a:cubicBezTo>
                  <a:lnTo>
                    <a:pt x="50" y="207"/>
                  </a:lnTo>
                  <a:cubicBezTo>
                    <a:pt x="50" y="216"/>
                    <a:pt x="59" y="227"/>
                    <a:pt x="79" y="227"/>
                  </a:cubicBezTo>
                  <a:lnTo>
                    <a:pt x="89" y="216"/>
                  </a:lnTo>
                  <a:cubicBezTo>
                    <a:pt x="98" y="216"/>
                    <a:pt x="109" y="197"/>
                    <a:pt x="98" y="187"/>
                  </a:cubicBezTo>
                  <a:lnTo>
                    <a:pt x="79" y="89"/>
                  </a:lnTo>
                  <a:lnTo>
                    <a:pt x="167" y="138"/>
                  </a:lnTo>
                  <a:cubicBezTo>
                    <a:pt x="170" y="141"/>
                    <a:pt x="174" y="142"/>
                    <a:pt x="178" y="142"/>
                  </a:cubicBezTo>
                  <a:cubicBezTo>
                    <a:pt x="188" y="142"/>
                    <a:pt x="199" y="135"/>
                    <a:pt x="207" y="129"/>
                  </a:cubicBezTo>
                  <a:cubicBezTo>
                    <a:pt x="216" y="109"/>
                    <a:pt x="207" y="99"/>
                    <a:pt x="196" y="8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7"/>
            <p:cNvSpPr/>
            <p:nvPr/>
          </p:nvSpPr>
          <p:spPr>
            <a:xfrm>
              <a:off x="2785827" y="147591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4" y="1"/>
                  </a:moveTo>
                  <a:cubicBezTo>
                    <a:pt x="261" y="1"/>
                    <a:pt x="258" y="2"/>
                    <a:pt x="255" y="5"/>
                  </a:cubicBezTo>
                  <a:lnTo>
                    <a:pt x="29" y="64"/>
                  </a:lnTo>
                  <a:cubicBezTo>
                    <a:pt x="10" y="64"/>
                    <a:pt x="0" y="83"/>
                    <a:pt x="10" y="103"/>
                  </a:cubicBezTo>
                  <a:cubicBezTo>
                    <a:pt x="10" y="112"/>
                    <a:pt x="20" y="122"/>
                    <a:pt x="39" y="122"/>
                  </a:cubicBezTo>
                  <a:lnTo>
                    <a:pt x="264" y="53"/>
                  </a:lnTo>
                  <a:cubicBezTo>
                    <a:pt x="284" y="53"/>
                    <a:pt x="294" y="34"/>
                    <a:pt x="284" y="24"/>
                  </a:cubicBezTo>
                  <a:cubicBezTo>
                    <a:pt x="284" y="10"/>
                    <a:pt x="274" y="1"/>
                    <a:pt x="26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7"/>
            <p:cNvSpPr/>
            <p:nvPr/>
          </p:nvSpPr>
          <p:spPr>
            <a:xfrm>
              <a:off x="2814622" y="107521"/>
              <a:ext cx="22377" cy="4943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20" y="1"/>
                  </a:moveTo>
                  <a:cubicBezTo>
                    <a:pt x="11" y="10"/>
                    <a:pt x="0" y="20"/>
                    <a:pt x="0" y="40"/>
                  </a:cubicBezTo>
                  <a:lnTo>
                    <a:pt x="69" y="265"/>
                  </a:lnTo>
                  <a:cubicBezTo>
                    <a:pt x="69" y="275"/>
                    <a:pt x="79" y="284"/>
                    <a:pt x="98" y="284"/>
                  </a:cubicBezTo>
                  <a:cubicBezTo>
                    <a:pt x="118" y="284"/>
                    <a:pt x="128" y="265"/>
                    <a:pt x="118" y="255"/>
                  </a:cubicBezTo>
                  <a:lnTo>
                    <a:pt x="59" y="20"/>
                  </a:lnTo>
                  <a:cubicBezTo>
                    <a:pt x="59" y="1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7"/>
            <p:cNvSpPr/>
            <p:nvPr/>
          </p:nvSpPr>
          <p:spPr>
            <a:xfrm>
              <a:off x="2755124" y="129550"/>
              <a:ext cx="51172" cy="22377"/>
            </a:xfrm>
            <a:custGeom>
              <a:avLst/>
              <a:gdLst/>
              <a:ahLst/>
              <a:cxnLst/>
              <a:rect l="l" t="t" r="r" b="b"/>
              <a:pathLst>
                <a:path w="295" h="129" extrusionOk="0">
                  <a:moveTo>
                    <a:pt x="256" y="1"/>
                  </a:moveTo>
                  <a:lnTo>
                    <a:pt x="30" y="70"/>
                  </a:lnTo>
                  <a:cubicBezTo>
                    <a:pt x="10" y="70"/>
                    <a:pt x="1" y="89"/>
                    <a:pt x="10" y="99"/>
                  </a:cubicBezTo>
                  <a:cubicBezTo>
                    <a:pt x="10" y="118"/>
                    <a:pt x="20" y="128"/>
                    <a:pt x="30" y="128"/>
                  </a:cubicBezTo>
                  <a:cubicBezTo>
                    <a:pt x="40" y="128"/>
                    <a:pt x="40" y="128"/>
                    <a:pt x="40" y="118"/>
                  </a:cubicBezTo>
                  <a:lnTo>
                    <a:pt x="265" y="59"/>
                  </a:lnTo>
                  <a:cubicBezTo>
                    <a:pt x="285" y="59"/>
                    <a:pt x="295" y="40"/>
                    <a:pt x="285" y="20"/>
                  </a:cubicBezTo>
                  <a:cubicBezTo>
                    <a:pt x="285" y="11"/>
                    <a:pt x="265" y="1"/>
                    <a:pt x="2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7"/>
            <p:cNvSpPr/>
            <p:nvPr/>
          </p:nvSpPr>
          <p:spPr>
            <a:xfrm>
              <a:off x="2784093" y="90521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0" y="1"/>
                  </a:moveTo>
                  <a:cubicBezTo>
                    <a:pt x="10" y="10"/>
                    <a:pt x="0" y="20"/>
                    <a:pt x="0" y="40"/>
                  </a:cubicBezTo>
                  <a:lnTo>
                    <a:pt x="69" y="265"/>
                  </a:lnTo>
                  <a:cubicBezTo>
                    <a:pt x="69" y="275"/>
                    <a:pt x="78" y="284"/>
                    <a:pt x="98" y="284"/>
                  </a:cubicBezTo>
                  <a:cubicBezTo>
                    <a:pt x="118" y="284"/>
                    <a:pt x="128" y="265"/>
                    <a:pt x="118" y="245"/>
                  </a:cubicBezTo>
                  <a:lnTo>
                    <a:pt x="59" y="20"/>
                  </a:lnTo>
                  <a:cubicBezTo>
                    <a:pt x="59" y="10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7"/>
            <p:cNvSpPr/>
            <p:nvPr/>
          </p:nvSpPr>
          <p:spPr>
            <a:xfrm>
              <a:off x="2748359" y="178988"/>
              <a:ext cx="144670" cy="47703"/>
            </a:xfrm>
            <a:custGeom>
              <a:avLst/>
              <a:gdLst/>
              <a:ahLst/>
              <a:cxnLst/>
              <a:rect l="l" t="t" r="r" b="b"/>
              <a:pathLst>
                <a:path w="834" h="275" extrusionOk="0">
                  <a:moveTo>
                    <a:pt x="794" y="0"/>
                  </a:moveTo>
                  <a:lnTo>
                    <a:pt x="30" y="216"/>
                  </a:lnTo>
                  <a:cubicBezTo>
                    <a:pt x="10" y="225"/>
                    <a:pt x="1" y="235"/>
                    <a:pt x="10" y="255"/>
                  </a:cubicBezTo>
                  <a:cubicBezTo>
                    <a:pt x="10" y="264"/>
                    <a:pt x="20" y="275"/>
                    <a:pt x="30" y="275"/>
                  </a:cubicBezTo>
                  <a:lnTo>
                    <a:pt x="40" y="275"/>
                  </a:lnTo>
                  <a:lnTo>
                    <a:pt x="814" y="59"/>
                  </a:lnTo>
                  <a:cubicBezTo>
                    <a:pt x="824" y="59"/>
                    <a:pt x="833" y="39"/>
                    <a:pt x="833" y="20"/>
                  </a:cubicBezTo>
                  <a:cubicBezTo>
                    <a:pt x="824" y="10"/>
                    <a:pt x="814" y="0"/>
                    <a:pt x="7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7"/>
            <p:cNvSpPr/>
            <p:nvPr/>
          </p:nvSpPr>
          <p:spPr>
            <a:xfrm>
              <a:off x="2828152" y="164590"/>
              <a:ext cx="39377" cy="33132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97" y="1"/>
                  </a:moveTo>
                  <a:cubicBezTo>
                    <a:pt x="193" y="1"/>
                    <a:pt x="190" y="2"/>
                    <a:pt x="187" y="5"/>
                  </a:cubicBezTo>
                  <a:lnTo>
                    <a:pt x="20" y="44"/>
                  </a:lnTo>
                  <a:cubicBezTo>
                    <a:pt x="11" y="53"/>
                    <a:pt x="1" y="64"/>
                    <a:pt x="1" y="73"/>
                  </a:cubicBezTo>
                  <a:cubicBezTo>
                    <a:pt x="1" y="83"/>
                    <a:pt x="1" y="93"/>
                    <a:pt x="11" y="103"/>
                  </a:cubicBezTo>
                  <a:lnTo>
                    <a:pt x="168" y="181"/>
                  </a:lnTo>
                  <a:cubicBezTo>
                    <a:pt x="168" y="191"/>
                    <a:pt x="177" y="191"/>
                    <a:pt x="177" y="191"/>
                  </a:cubicBezTo>
                  <a:cubicBezTo>
                    <a:pt x="187" y="191"/>
                    <a:pt x="197" y="181"/>
                    <a:pt x="207" y="171"/>
                  </a:cubicBezTo>
                  <a:cubicBezTo>
                    <a:pt x="207" y="162"/>
                    <a:pt x="207" y="142"/>
                    <a:pt x="187" y="132"/>
                  </a:cubicBezTo>
                  <a:lnTo>
                    <a:pt x="99" y="83"/>
                  </a:lnTo>
                  <a:lnTo>
                    <a:pt x="197" y="53"/>
                  </a:lnTo>
                  <a:cubicBezTo>
                    <a:pt x="216" y="53"/>
                    <a:pt x="227" y="34"/>
                    <a:pt x="216" y="24"/>
                  </a:cubicBezTo>
                  <a:cubicBezTo>
                    <a:pt x="216" y="10"/>
                    <a:pt x="206" y="1"/>
                    <a:pt x="19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7"/>
            <p:cNvSpPr/>
            <p:nvPr/>
          </p:nvSpPr>
          <p:spPr>
            <a:xfrm>
              <a:off x="2799358" y="196854"/>
              <a:ext cx="30877" cy="45101"/>
            </a:xfrm>
            <a:custGeom>
              <a:avLst/>
              <a:gdLst/>
              <a:ahLst/>
              <a:cxnLst/>
              <a:rect l="l" t="t" r="r" b="b"/>
              <a:pathLst>
                <a:path w="178" h="260" extrusionOk="0">
                  <a:moveTo>
                    <a:pt x="150" y="1"/>
                  </a:moveTo>
                  <a:cubicBezTo>
                    <a:pt x="137" y="1"/>
                    <a:pt x="128" y="8"/>
                    <a:pt x="128" y="15"/>
                  </a:cubicBezTo>
                  <a:lnTo>
                    <a:pt x="10" y="220"/>
                  </a:lnTo>
                  <a:cubicBezTo>
                    <a:pt x="1" y="230"/>
                    <a:pt x="1" y="250"/>
                    <a:pt x="20" y="259"/>
                  </a:cubicBezTo>
                  <a:lnTo>
                    <a:pt x="30" y="259"/>
                  </a:lnTo>
                  <a:cubicBezTo>
                    <a:pt x="40" y="259"/>
                    <a:pt x="49" y="259"/>
                    <a:pt x="59" y="250"/>
                  </a:cubicBezTo>
                  <a:lnTo>
                    <a:pt x="177" y="44"/>
                  </a:lnTo>
                  <a:cubicBezTo>
                    <a:pt x="177" y="24"/>
                    <a:pt x="177" y="15"/>
                    <a:pt x="167" y="5"/>
                  </a:cubicBezTo>
                  <a:cubicBezTo>
                    <a:pt x="161" y="2"/>
                    <a:pt x="155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7"/>
            <p:cNvSpPr/>
            <p:nvPr/>
          </p:nvSpPr>
          <p:spPr>
            <a:xfrm>
              <a:off x="2784093" y="176559"/>
              <a:ext cx="46142" cy="29663"/>
            </a:xfrm>
            <a:custGeom>
              <a:avLst/>
              <a:gdLst/>
              <a:ahLst/>
              <a:cxnLst/>
              <a:rect l="l" t="t" r="r" b="b"/>
              <a:pathLst>
                <a:path w="266" h="171" extrusionOk="0">
                  <a:moveTo>
                    <a:pt x="33" y="0"/>
                  </a:moveTo>
                  <a:cubicBezTo>
                    <a:pt x="20" y="0"/>
                    <a:pt x="10" y="7"/>
                    <a:pt x="10" y="14"/>
                  </a:cubicBezTo>
                  <a:cubicBezTo>
                    <a:pt x="0" y="34"/>
                    <a:pt x="0" y="43"/>
                    <a:pt x="20" y="53"/>
                  </a:cubicBezTo>
                  <a:lnTo>
                    <a:pt x="226" y="171"/>
                  </a:lnTo>
                  <a:lnTo>
                    <a:pt x="235" y="171"/>
                  </a:lnTo>
                  <a:cubicBezTo>
                    <a:pt x="245" y="171"/>
                    <a:pt x="255" y="171"/>
                    <a:pt x="265" y="161"/>
                  </a:cubicBezTo>
                  <a:cubicBezTo>
                    <a:pt x="265" y="141"/>
                    <a:pt x="265" y="132"/>
                    <a:pt x="255" y="122"/>
                  </a:cubicBezTo>
                  <a:lnTo>
                    <a:pt x="49" y="4"/>
                  </a:lnTo>
                  <a:cubicBezTo>
                    <a:pt x="44" y="1"/>
                    <a:pt x="38" y="0"/>
                    <a:pt x="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7"/>
            <p:cNvSpPr/>
            <p:nvPr/>
          </p:nvSpPr>
          <p:spPr>
            <a:xfrm>
              <a:off x="2765359" y="206048"/>
              <a:ext cx="30877" cy="46142"/>
            </a:xfrm>
            <a:custGeom>
              <a:avLst/>
              <a:gdLst/>
              <a:ahLst/>
              <a:cxnLst/>
              <a:rect l="l" t="t" r="r" b="b"/>
              <a:pathLst>
                <a:path w="178" h="266" extrusionOk="0">
                  <a:moveTo>
                    <a:pt x="167" y="1"/>
                  </a:moveTo>
                  <a:cubicBezTo>
                    <a:pt x="147" y="1"/>
                    <a:pt x="128" y="1"/>
                    <a:pt x="128" y="21"/>
                  </a:cubicBezTo>
                  <a:lnTo>
                    <a:pt x="10" y="217"/>
                  </a:lnTo>
                  <a:cubicBezTo>
                    <a:pt x="1" y="236"/>
                    <a:pt x="1" y="256"/>
                    <a:pt x="20" y="256"/>
                  </a:cubicBezTo>
                  <a:cubicBezTo>
                    <a:pt x="20" y="265"/>
                    <a:pt x="30" y="265"/>
                    <a:pt x="30" y="265"/>
                  </a:cubicBezTo>
                  <a:cubicBezTo>
                    <a:pt x="40" y="265"/>
                    <a:pt x="49" y="256"/>
                    <a:pt x="59" y="246"/>
                  </a:cubicBezTo>
                  <a:lnTo>
                    <a:pt x="177" y="40"/>
                  </a:lnTo>
                  <a:cubicBezTo>
                    <a:pt x="177" y="30"/>
                    <a:pt x="177" y="10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7"/>
            <p:cNvSpPr/>
            <p:nvPr/>
          </p:nvSpPr>
          <p:spPr>
            <a:xfrm>
              <a:off x="2750094" y="186273"/>
              <a:ext cx="46142" cy="30183"/>
            </a:xfrm>
            <a:custGeom>
              <a:avLst/>
              <a:gdLst/>
              <a:ahLst/>
              <a:cxnLst/>
              <a:rect l="l" t="t" r="r" b="b"/>
              <a:pathLst>
                <a:path w="266" h="174" extrusionOk="0">
                  <a:moveTo>
                    <a:pt x="27" y="1"/>
                  </a:moveTo>
                  <a:cubicBezTo>
                    <a:pt x="17" y="1"/>
                    <a:pt x="10" y="5"/>
                    <a:pt x="10" y="17"/>
                  </a:cubicBezTo>
                  <a:cubicBezTo>
                    <a:pt x="0" y="26"/>
                    <a:pt x="0" y="46"/>
                    <a:pt x="20" y="56"/>
                  </a:cubicBezTo>
                  <a:lnTo>
                    <a:pt x="226" y="164"/>
                  </a:lnTo>
                  <a:cubicBezTo>
                    <a:pt x="226" y="174"/>
                    <a:pt x="235" y="174"/>
                    <a:pt x="235" y="174"/>
                  </a:cubicBezTo>
                  <a:cubicBezTo>
                    <a:pt x="245" y="174"/>
                    <a:pt x="255" y="164"/>
                    <a:pt x="265" y="154"/>
                  </a:cubicBezTo>
                  <a:cubicBezTo>
                    <a:pt x="265" y="144"/>
                    <a:pt x="265" y="124"/>
                    <a:pt x="255" y="115"/>
                  </a:cubicBezTo>
                  <a:lnTo>
                    <a:pt x="49" y="7"/>
                  </a:lnTo>
                  <a:cubicBezTo>
                    <a:pt x="41" y="3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7"/>
            <p:cNvSpPr/>
            <p:nvPr/>
          </p:nvSpPr>
          <p:spPr>
            <a:xfrm>
              <a:off x="2813061" y="179508"/>
              <a:ext cx="79967" cy="130446"/>
            </a:xfrm>
            <a:custGeom>
              <a:avLst/>
              <a:gdLst/>
              <a:ahLst/>
              <a:cxnLst/>
              <a:rect l="l" t="t" r="r" b="b"/>
              <a:pathLst>
                <a:path w="461" h="752" extrusionOk="0">
                  <a:moveTo>
                    <a:pt x="425" y="0"/>
                  </a:moveTo>
                  <a:cubicBezTo>
                    <a:pt x="417" y="0"/>
                    <a:pt x="407" y="5"/>
                    <a:pt x="401" y="17"/>
                  </a:cubicBezTo>
                  <a:lnTo>
                    <a:pt x="9" y="712"/>
                  </a:lnTo>
                  <a:cubicBezTo>
                    <a:pt x="0" y="722"/>
                    <a:pt x="9" y="742"/>
                    <a:pt x="20" y="751"/>
                  </a:cubicBezTo>
                  <a:lnTo>
                    <a:pt x="39" y="751"/>
                  </a:lnTo>
                  <a:cubicBezTo>
                    <a:pt x="49" y="751"/>
                    <a:pt x="59" y="751"/>
                    <a:pt x="59" y="742"/>
                  </a:cubicBezTo>
                  <a:lnTo>
                    <a:pt x="451" y="46"/>
                  </a:lnTo>
                  <a:cubicBezTo>
                    <a:pt x="460" y="26"/>
                    <a:pt x="460" y="7"/>
                    <a:pt x="441" y="7"/>
                  </a:cubicBezTo>
                  <a:cubicBezTo>
                    <a:pt x="437" y="3"/>
                    <a:pt x="431" y="0"/>
                    <a:pt x="4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7"/>
            <p:cNvSpPr/>
            <p:nvPr/>
          </p:nvSpPr>
          <p:spPr>
            <a:xfrm>
              <a:off x="2838387" y="187314"/>
              <a:ext cx="40938" cy="35907"/>
            </a:xfrm>
            <a:custGeom>
              <a:avLst/>
              <a:gdLst/>
              <a:ahLst/>
              <a:cxnLst/>
              <a:rect l="l" t="t" r="r" b="b"/>
              <a:pathLst>
                <a:path w="236" h="207" extrusionOk="0">
                  <a:moveTo>
                    <a:pt x="128" y="1"/>
                  </a:moveTo>
                  <a:cubicBezTo>
                    <a:pt x="118" y="1"/>
                    <a:pt x="99" y="1"/>
                    <a:pt x="99" y="11"/>
                  </a:cubicBezTo>
                  <a:lnTo>
                    <a:pt x="11" y="168"/>
                  </a:lnTo>
                  <a:cubicBezTo>
                    <a:pt x="1" y="177"/>
                    <a:pt x="1" y="187"/>
                    <a:pt x="11" y="197"/>
                  </a:cubicBezTo>
                  <a:cubicBezTo>
                    <a:pt x="20" y="207"/>
                    <a:pt x="30" y="207"/>
                    <a:pt x="30" y="207"/>
                  </a:cubicBezTo>
                  <a:lnTo>
                    <a:pt x="40" y="207"/>
                  </a:lnTo>
                  <a:lnTo>
                    <a:pt x="207" y="158"/>
                  </a:lnTo>
                  <a:cubicBezTo>
                    <a:pt x="226" y="158"/>
                    <a:pt x="236" y="138"/>
                    <a:pt x="226" y="129"/>
                  </a:cubicBezTo>
                  <a:cubicBezTo>
                    <a:pt x="226" y="114"/>
                    <a:pt x="216" y="105"/>
                    <a:pt x="203" y="105"/>
                  </a:cubicBezTo>
                  <a:cubicBezTo>
                    <a:pt x="198" y="105"/>
                    <a:pt x="192" y="106"/>
                    <a:pt x="187" y="109"/>
                  </a:cubicBezTo>
                  <a:lnTo>
                    <a:pt x="89" y="129"/>
                  </a:lnTo>
                  <a:lnTo>
                    <a:pt x="148" y="40"/>
                  </a:lnTo>
                  <a:cubicBezTo>
                    <a:pt x="148" y="31"/>
                    <a:pt x="148" y="1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7"/>
            <p:cNvSpPr/>
            <p:nvPr/>
          </p:nvSpPr>
          <p:spPr>
            <a:xfrm>
              <a:off x="2850356" y="236057"/>
              <a:ext cx="22204" cy="50131"/>
            </a:xfrm>
            <a:custGeom>
              <a:avLst/>
              <a:gdLst/>
              <a:ahLst/>
              <a:cxnLst/>
              <a:rect l="l" t="t" r="r" b="b"/>
              <a:pathLst>
                <a:path w="128" h="289" extrusionOk="0">
                  <a:moveTo>
                    <a:pt x="34" y="0"/>
                  </a:moveTo>
                  <a:cubicBezTo>
                    <a:pt x="30" y="0"/>
                    <a:pt x="25" y="2"/>
                    <a:pt x="20" y="4"/>
                  </a:cubicBezTo>
                  <a:cubicBezTo>
                    <a:pt x="10" y="4"/>
                    <a:pt x="1" y="24"/>
                    <a:pt x="1" y="33"/>
                  </a:cubicBezTo>
                  <a:lnTo>
                    <a:pt x="69" y="259"/>
                  </a:lnTo>
                  <a:cubicBezTo>
                    <a:pt x="69" y="279"/>
                    <a:pt x="79" y="288"/>
                    <a:pt x="88" y="288"/>
                  </a:cubicBezTo>
                  <a:cubicBezTo>
                    <a:pt x="99" y="288"/>
                    <a:pt x="99" y="279"/>
                    <a:pt x="99" y="279"/>
                  </a:cubicBezTo>
                  <a:cubicBezTo>
                    <a:pt x="118" y="279"/>
                    <a:pt x="128" y="259"/>
                    <a:pt x="118" y="249"/>
                  </a:cubicBezTo>
                  <a:lnTo>
                    <a:pt x="59" y="24"/>
                  </a:lnTo>
                  <a:cubicBezTo>
                    <a:pt x="52" y="10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7"/>
            <p:cNvSpPr/>
            <p:nvPr/>
          </p:nvSpPr>
          <p:spPr>
            <a:xfrm>
              <a:off x="2811153" y="236057"/>
              <a:ext cx="49611" cy="21163"/>
            </a:xfrm>
            <a:custGeom>
              <a:avLst/>
              <a:gdLst/>
              <a:ahLst/>
              <a:cxnLst/>
              <a:rect l="l" t="t" r="r" b="b"/>
              <a:pathLst>
                <a:path w="286" h="122" extrusionOk="0">
                  <a:moveTo>
                    <a:pt x="260" y="0"/>
                  </a:moveTo>
                  <a:cubicBezTo>
                    <a:pt x="256" y="0"/>
                    <a:pt x="251" y="2"/>
                    <a:pt x="246" y="4"/>
                  </a:cubicBezTo>
                  <a:lnTo>
                    <a:pt x="20" y="63"/>
                  </a:lnTo>
                  <a:cubicBezTo>
                    <a:pt x="11" y="63"/>
                    <a:pt x="1" y="83"/>
                    <a:pt x="1" y="102"/>
                  </a:cubicBezTo>
                  <a:cubicBezTo>
                    <a:pt x="1" y="112"/>
                    <a:pt x="20" y="122"/>
                    <a:pt x="31" y="122"/>
                  </a:cubicBezTo>
                  <a:lnTo>
                    <a:pt x="40" y="122"/>
                  </a:lnTo>
                  <a:lnTo>
                    <a:pt x="266" y="53"/>
                  </a:lnTo>
                  <a:cubicBezTo>
                    <a:pt x="275" y="53"/>
                    <a:pt x="285" y="33"/>
                    <a:pt x="285" y="24"/>
                  </a:cubicBezTo>
                  <a:cubicBezTo>
                    <a:pt x="278" y="10"/>
                    <a:pt x="271" y="0"/>
                    <a:pt x="2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7"/>
            <p:cNvSpPr/>
            <p:nvPr/>
          </p:nvSpPr>
          <p:spPr>
            <a:xfrm>
              <a:off x="2833356" y="266587"/>
              <a:ext cx="22204" cy="50131"/>
            </a:xfrm>
            <a:custGeom>
              <a:avLst/>
              <a:gdLst/>
              <a:ahLst/>
              <a:cxnLst/>
              <a:rect l="l" t="t" r="r" b="b"/>
              <a:pathLst>
                <a:path w="128" h="289" extrusionOk="0">
                  <a:moveTo>
                    <a:pt x="34" y="1"/>
                  </a:moveTo>
                  <a:cubicBezTo>
                    <a:pt x="30" y="1"/>
                    <a:pt x="25" y="2"/>
                    <a:pt x="20" y="5"/>
                  </a:cubicBezTo>
                  <a:cubicBezTo>
                    <a:pt x="10" y="5"/>
                    <a:pt x="1" y="24"/>
                    <a:pt x="1" y="34"/>
                  </a:cubicBezTo>
                  <a:lnTo>
                    <a:pt x="59" y="260"/>
                  </a:lnTo>
                  <a:cubicBezTo>
                    <a:pt x="69" y="279"/>
                    <a:pt x="79" y="289"/>
                    <a:pt x="88" y="289"/>
                  </a:cubicBezTo>
                  <a:cubicBezTo>
                    <a:pt x="99" y="289"/>
                    <a:pt x="99" y="279"/>
                    <a:pt x="99" y="279"/>
                  </a:cubicBezTo>
                  <a:cubicBezTo>
                    <a:pt x="118" y="279"/>
                    <a:pt x="128" y="260"/>
                    <a:pt x="118" y="249"/>
                  </a:cubicBezTo>
                  <a:lnTo>
                    <a:pt x="59" y="24"/>
                  </a:lnTo>
                  <a:cubicBezTo>
                    <a:pt x="52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7"/>
            <p:cNvSpPr/>
            <p:nvPr/>
          </p:nvSpPr>
          <p:spPr>
            <a:xfrm>
              <a:off x="2792592" y="266587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9" y="1"/>
                  </a:moveTo>
                  <a:cubicBezTo>
                    <a:pt x="265" y="1"/>
                    <a:pt x="260" y="2"/>
                    <a:pt x="255" y="5"/>
                  </a:cubicBezTo>
                  <a:lnTo>
                    <a:pt x="29" y="64"/>
                  </a:lnTo>
                  <a:cubicBezTo>
                    <a:pt x="10" y="64"/>
                    <a:pt x="0" y="83"/>
                    <a:pt x="10" y="103"/>
                  </a:cubicBezTo>
                  <a:cubicBezTo>
                    <a:pt x="10" y="112"/>
                    <a:pt x="20" y="122"/>
                    <a:pt x="40" y="122"/>
                  </a:cubicBezTo>
                  <a:lnTo>
                    <a:pt x="275" y="53"/>
                  </a:lnTo>
                  <a:cubicBezTo>
                    <a:pt x="284" y="53"/>
                    <a:pt x="294" y="34"/>
                    <a:pt x="294" y="24"/>
                  </a:cubicBezTo>
                  <a:cubicBezTo>
                    <a:pt x="287" y="10"/>
                    <a:pt x="280" y="1"/>
                    <a:pt x="2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7"/>
            <p:cNvSpPr/>
            <p:nvPr/>
          </p:nvSpPr>
          <p:spPr>
            <a:xfrm>
              <a:off x="2882620" y="178988"/>
              <a:ext cx="47703" cy="144496"/>
            </a:xfrm>
            <a:custGeom>
              <a:avLst/>
              <a:gdLst/>
              <a:ahLst/>
              <a:cxnLst/>
              <a:rect l="l" t="t" r="r" b="b"/>
              <a:pathLst>
                <a:path w="275" h="833" extrusionOk="0">
                  <a:moveTo>
                    <a:pt x="20" y="0"/>
                  </a:moveTo>
                  <a:cubicBezTo>
                    <a:pt x="11" y="10"/>
                    <a:pt x="0" y="20"/>
                    <a:pt x="0" y="39"/>
                  </a:cubicBezTo>
                  <a:lnTo>
                    <a:pt x="216" y="813"/>
                  </a:lnTo>
                  <a:cubicBezTo>
                    <a:pt x="216" y="823"/>
                    <a:pt x="226" y="833"/>
                    <a:pt x="246" y="833"/>
                  </a:cubicBezTo>
                  <a:cubicBezTo>
                    <a:pt x="265" y="823"/>
                    <a:pt x="275" y="813"/>
                    <a:pt x="265" y="794"/>
                  </a:cubicBezTo>
                  <a:lnTo>
                    <a:pt x="59" y="20"/>
                  </a:lnTo>
                  <a:cubicBezTo>
                    <a:pt x="50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7"/>
            <p:cNvSpPr/>
            <p:nvPr/>
          </p:nvSpPr>
          <p:spPr>
            <a:xfrm>
              <a:off x="2867355" y="205354"/>
              <a:ext cx="34173" cy="38336"/>
            </a:xfrm>
            <a:custGeom>
              <a:avLst/>
              <a:gdLst/>
              <a:ahLst/>
              <a:cxnLst/>
              <a:rect l="l" t="t" r="r" b="b"/>
              <a:pathLst>
                <a:path w="197" h="221" extrusionOk="0">
                  <a:moveTo>
                    <a:pt x="39" y="1"/>
                  </a:moveTo>
                  <a:cubicBezTo>
                    <a:pt x="36" y="1"/>
                    <a:pt x="32" y="2"/>
                    <a:pt x="30" y="5"/>
                  </a:cubicBezTo>
                  <a:cubicBezTo>
                    <a:pt x="10" y="5"/>
                    <a:pt x="1" y="25"/>
                    <a:pt x="1" y="34"/>
                  </a:cubicBezTo>
                  <a:lnTo>
                    <a:pt x="49" y="201"/>
                  </a:lnTo>
                  <a:cubicBezTo>
                    <a:pt x="49" y="210"/>
                    <a:pt x="59" y="221"/>
                    <a:pt x="79" y="221"/>
                  </a:cubicBezTo>
                  <a:cubicBezTo>
                    <a:pt x="88" y="221"/>
                    <a:pt x="99" y="221"/>
                    <a:pt x="99" y="210"/>
                  </a:cubicBezTo>
                  <a:lnTo>
                    <a:pt x="186" y="54"/>
                  </a:lnTo>
                  <a:cubicBezTo>
                    <a:pt x="197" y="44"/>
                    <a:pt x="186" y="25"/>
                    <a:pt x="177" y="25"/>
                  </a:cubicBezTo>
                  <a:cubicBezTo>
                    <a:pt x="173" y="20"/>
                    <a:pt x="167" y="18"/>
                    <a:pt x="161" y="18"/>
                  </a:cubicBezTo>
                  <a:cubicBezTo>
                    <a:pt x="152" y="18"/>
                    <a:pt x="143" y="23"/>
                    <a:pt x="138" y="34"/>
                  </a:cubicBezTo>
                  <a:lnTo>
                    <a:pt x="88" y="123"/>
                  </a:lnTo>
                  <a:lnTo>
                    <a:pt x="59" y="25"/>
                  </a:lnTo>
                  <a:cubicBezTo>
                    <a:pt x="59" y="10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7"/>
            <p:cNvSpPr/>
            <p:nvPr/>
          </p:nvSpPr>
          <p:spPr>
            <a:xfrm>
              <a:off x="2899619" y="241782"/>
              <a:ext cx="46142" cy="30703"/>
            </a:xfrm>
            <a:custGeom>
              <a:avLst/>
              <a:gdLst/>
              <a:ahLst/>
              <a:cxnLst/>
              <a:rect l="l" t="t" r="r" b="b"/>
              <a:pathLst>
                <a:path w="266" h="177" extrusionOk="0">
                  <a:moveTo>
                    <a:pt x="40" y="0"/>
                  </a:moveTo>
                  <a:cubicBezTo>
                    <a:pt x="30" y="0"/>
                    <a:pt x="11" y="0"/>
                    <a:pt x="11" y="20"/>
                  </a:cubicBezTo>
                  <a:cubicBezTo>
                    <a:pt x="0" y="30"/>
                    <a:pt x="0" y="50"/>
                    <a:pt x="20" y="59"/>
                  </a:cubicBezTo>
                  <a:lnTo>
                    <a:pt x="226" y="167"/>
                  </a:lnTo>
                  <a:cubicBezTo>
                    <a:pt x="226" y="177"/>
                    <a:pt x="226" y="177"/>
                    <a:pt x="236" y="177"/>
                  </a:cubicBezTo>
                  <a:cubicBezTo>
                    <a:pt x="246" y="177"/>
                    <a:pt x="255" y="167"/>
                    <a:pt x="265" y="157"/>
                  </a:cubicBezTo>
                  <a:cubicBezTo>
                    <a:pt x="265" y="148"/>
                    <a:pt x="265" y="128"/>
                    <a:pt x="246" y="11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7"/>
            <p:cNvSpPr/>
            <p:nvPr/>
          </p:nvSpPr>
          <p:spPr>
            <a:xfrm>
              <a:off x="2879151" y="241782"/>
              <a:ext cx="30877" cy="46142"/>
            </a:xfrm>
            <a:custGeom>
              <a:avLst/>
              <a:gdLst/>
              <a:ahLst/>
              <a:cxnLst/>
              <a:rect l="l" t="t" r="r" b="b"/>
              <a:pathLst>
                <a:path w="178" h="266" extrusionOk="0">
                  <a:moveTo>
                    <a:pt x="158" y="0"/>
                  </a:moveTo>
                  <a:cubicBezTo>
                    <a:pt x="148" y="0"/>
                    <a:pt x="129" y="0"/>
                    <a:pt x="129" y="20"/>
                  </a:cubicBezTo>
                  <a:lnTo>
                    <a:pt x="11" y="216"/>
                  </a:lnTo>
                  <a:cubicBezTo>
                    <a:pt x="1" y="236"/>
                    <a:pt x="1" y="255"/>
                    <a:pt x="20" y="255"/>
                  </a:cubicBezTo>
                  <a:cubicBezTo>
                    <a:pt x="20" y="265"/>
                    <a:pt x="31" y="265"/>
                    <a:pt x="31" y="265"/>
                  </a:cubicBezTo>
                  <a:cubicBezTo>
                    <a:pt x="40" y="265"/>
                    <a:pt x="50" y="255"/>
                    <a:pt x="60" y="246"/>
                  </a:cubicBezTo>
                  <a:lnTo>
                    <a:pt x="177" y="40"/>
                  </a:lnTo>
                  <a:cubicBezTo>
                    <a:pt x="177" y="30"/>
                    <a:pt x="177" y="11"/>
                    <a:pt x="1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7"/>
            <p:cNvSpPr/>
            <p:nvPr/>
          </p:nvSpPr>
          <p:spPr>
            <a:xfrm>
              <a:off x="2908119" y="275781"/>
              <a:ext cx="47876" cy="30703"/>
            </a:xfrm>
            <a:custGeom>
              <a:avLst/>
              <a:gdLst/>
              <a:ahLst/>
              <a:cxnLst/>
              <a:rect l="l" t="t" r="r" b="b"/>
              <a:pathLst>
                <a:path w="276" h="177" extrusionOk="0">
                  <a:moveTo>
                    <a:pt x="49" y="0"/>
                  </a:moveTo>
                  <a:cubicBezTo>
                    <a:pt x="40" y="0"/>
                    <a:pt x="20" y="0"/>
                    <a:pt x="10" y="20"/>
                  </a:cubicBezTo>
                  <a:cubicBezTo>
                    <a:pt x="1" y="30"/>
                    <a:pt x="10" y="50"/>
                    <a:pt x="20" y="50"/>
                  </a:cubicBezTo>
                  <a:lnTo>
                    <a:pt x="226" y="167"/>
                  </a:lnTo>
                  <a:cubicBezTo>
                    <a:pt x="236" y="177"/>
                    <a:pt x="236" y="177"/>
                    <a:pt x="245" y="177"/>
                  </a:cubicBezTo>
                  <a:cubicBezTo>
                    <a:pt x="256" y="177"/>
                    <a:pt x="265" y="167"/>
                    <a:pt x="265" y="157"/>
                  </a:cubicBezTo>
                  <a:cubicBezTo>
                    <a:pt x="275" y="148"/>
                    <a:pt x="265" y="128"/>
                    <a:pt x="256" y="118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7"/>
            <p:cNvSpPr/>
            <p:nvPr/>
          </p:nvSpPr>
          <p:spPr>
            <a:xfrm>
              <a:off x="2887824" y="275781"/>
              <a:ext cx="32264" cy="46142"/>
            </a:xfrm>
            <a:custGeom>
              <a:avLst/>
              <a:gdLst/>
              <a:ahLst/>
              <a:cxnLst/>
              <a:rect l="l" t="t" r="r" b="b"/>
              <a:pathLst>
                <a:path w="186" h="266" extrusionOk="0">
                  <a:moveTo>
                    <a:pt x="166" y="0"/>
                  </a:moveTo>
                  <a:cubicBezTo>
                    <a:pt x="157" y="0"/>
                    <a:pt x="137" y="0"/>
                    <a:pt x="127" y="20"/>
                  </a:cubicBezTo>
                  <a:lnTo>
                    <a:pt x="10" y="216"/>
                  </a:lnTo>
                  <a:cubicBezTo>
                    <a:pt x="0" y="236"/>
                    <a:pt x="10" y="255"/>
                    <a:pt x="20" y="255"/>
                  </a:cubicBezTo>
                  <a:cubicBezTo>
                    <a:pt x="29" y="265"/>
                    <a:pt x="29" y="265"/>
                    <a:pt x="39" y="265"/>
                  </a:cubicBezTo>
                  <a:cubicBezTo>
                    <a:pt x="49" y="265"/>
                    <a:pt x="59" y="255"/>
                    <a:pt x="59" y="246"/>
                  </a:cubicBezTo>
                  <a:lnTo>
                    <a:pt x="177" y="40"/>
                  </a:lnTo>
                  <a:cubicBezTo>
                    <a:pt x="186" y="30"/>
                    <a:pt x="177" y="11"/>
                    <a:pt x="1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7"/>
            <p:cNvSpPr/>
            <p:nvPr/>
          </p:nvSpPr>
          <p:spPr>
            <a:xfrm>
              <a:off x="2882620" y="179508"/>
              <a:ext cx="131140" cy="77712"/>
            </a:xfrm>
            <a:custGeom>
              <a:avLst/>
              <a:gdLst/>
              <a:ahLst/>
              <a:cxnLst/>
              <a:rect l="l" t="t" r="r" b="b"/>
              <a:pathLst>
                <a:path w="756" h="448" extrusionOk="0">
                  <a:moveTo>
                    <a:pt x="24" y="0"/>
                  </a:moveTo>
                  <a:cubicBezTo>
                    <a:pt x="16" y="0"/>
                    <a:pt x="6" y="5"/>
                    <a:pt x="0" y="17"/>
                  </a:cubicBezTo>
                  <a:cubicBezTo>
                    <a:pt x="0" y="26"/>
                    <a:pt x="0" y="46"/>
                    <a:pt x="11" y="56"/>
                  </a:cubicBezTo>
                  <a:lnTo>
                    <a:pt x="706" y="448"/>
                  </a:lnTo>
                  <a:lnTo>
                    <a:pt x="726" y="448"/>
                  </a:lnTo>
                  <a:cubicBezTo>
                    <a:pt x="736" y="448"/>
                    <a:pt x="745" y="448"/>
                    <a:pt x="745" y="438"/>
                  </a:cubicBezTo>
                  <a:cubicBezTo>
                    <a:pt x="755" y="418"/>
                    <a:pt x="755" y="409"/>
                    <a:pt x="736" y="399"/>
                  </a:cubicBezTo>
                  <a:lnTo>
                    <a:pt x="40" y="7"/>
                  </a:lnTo>
                  <a:cubicBezTo>
                    <a:pt x="36" y="3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7"/>
            <p:cNvSpPr/>
            <p:nvPr/>
          </p:nvSpPr>
          <p:spPr>
            <a:xfrm>
              <a:off x="2889385" y="194079"/>
              <a:ext cx="37642" cy="39377"/>
            </a:xfrm>
            <a:custGeom>
              <a:avLst/>
              <a:gdLst/>
              <a:ahLst/>
              <a:cxnLst/>
              <a:rect l="l" t="t" r="r" b="b"/>
              <a:pathLst>
                <a:path w="217" h="227" extrusionOk="0">
                  <a:moveTo>
                    <a:pt x="128" y="1"/>
                  </a:moveTo>
                  <a:cubicBezTo>
                    <a:pt x="118" y="1"/>
                    <a:pt x="109" y="21"/>
                    <a:pt x="109" y="40"/>
                  </a:cubicBezTo>
                  <a:lnTo>
                    <a:pt x="138" y="138"/>
                  </a:lnTo>
                  <a:lnTo>
                    <a:pt x="50" y="90"/>
                  </a:lnTo>
                  <a:cubicBezTo>
                    <a:pt x="46" y="85"/>
                    <a:pt x="40" y="83"/>
                    <a:pt x="34" y="83"/>
                  </a:cubicBezTo>
                  <a:cubicBezTo>
                    <a:pt x="25" y="83"/>
                    <a:pt x="16" y="88"/>
                    <a:pt x="11" y="99"/>
                  </a:cubicBezTo>
                  <a:cubicBezTo>
                    <a:pt x="1" y="109"/>
                    <a:pt x="11" y="129"/>
                    <a:pt x="20" y="138"/>
                  </a:cubicBezTo>
                  <a:lnTo>
                    <a:pt x="168" y="217"/>
                  </a:lnTo>
                  <a:cubicBezTo>
                    <a:pt x="177" y="217"/>
                    <a:pt x="177" y="227"/>
                    <a:pt x="187" y="227"/>
                  </a:cubicBezTo>
                  <a:cubicBezTo>
                    <a:pt x="187" y="227"/>
                    <a:pt x="197" y="217"/>
                    <a:pt x="207" y="217"/>
                  </a:cubicBezTo>
                  <a:cubicBezTo>
                    <a:pt x="207" y="207"/>
                    <a:pt x="216" y="197"/>
                    <a:pt x="216" y="188"/>
                  </a:cubicBezTo>
                  <a:lnTo>
                    <a:pt x="168" y="21"/>
                  </a:lnTo>
                  <a:cubicBezTo>
                    <a:pt x="157" y="1"/>
                    <a:pt x="148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7"/>
            <p:cNvSpPr/>
            <p:nvPr/>
          </p:nvSpPr>
          <p:spPr>
            <a:xfrm>
              <a:off x="2938822" y="200324"/>
              <a:ext cx="49264" cy="21163"/>
            </a:xfrm>
            <a:custGeom>
              <a:avLst/>
              <a:gdLst/>
              <a:ahLst/>
              <a:cxnLst/>
              <a:rect l="l" t="t" r="r" b="b"/>
              <a:pathLst>
                <a:path w="284" h="122" extrusionOk="0">
                  <a:moveTo>
                    <a:pt x="260" y="0"/>
                  </a:moveTo>
                  <a:cubicBezTo>
                    <a:pt x="255" y="0"/>
                    <a:pt x="250" y="2"/>
                    <a:pt x="245" y="4"/>
                  </a:cubicBezTo>
                  <a:lnTo>
                    <a:pt x="20" y="63"/>
                  </a:lnTo>
                  <a:cubicBezTo>
                    <a:pt x="10" y="73"/>
                    <a:pt x="0" y="83"/>
                    <a:pt x="0" y="102"/>
                  </a:cubicBezTo>
                  <a:cubicBezTo>
                    <a:pt x="10" y="112"/>
                    <a:pt x="20" y="122"/>
                    <a:pt x="29" y="122"/>
                  </a:cubicBezTo>
                  <a:lnTo>
                    <a:pt x="39" y="122"/>
                  </a:lnTo>
                  <a:lnTo>
                    <a:pt x="264" y="54"/>
                  </a:lnTo>
                  <a:cubicBezTo>
                    <a:pt x="284" y="54"/>
                    <a:pt x="284" y="34"/>
                    <a:pt x="284" y="24"/>
                  </a:cubicBezTo>
                  <a:cubicBezTo>
                    <a:pt x="284" y="9"/>
                    <a:pt x="273" y="0"/>
                    <a:pt x="2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7"/>
            <p:cNvSpPr/>
            <p:nvPr/>
          </p:nvSpPr>
          <p:spPr>
            <a:xfrm>
              <a:off x="2938822" y="211078"/>
              <a:ext cx="22204" cy="49611"/>
            </a:xfrm>
            <a:custGeom>
              <a:avLst/>
              <a:gdLst/>
              <a:ahLst/>
              <a:cxnLst/>
              <a:rect l="l" t="t" r="r" b="b"/>
              <a:pathLst>
                <a:path w="128" h="286" extrusionOk="0">
                  <a:moveTo>
                    <a:pt x="20" y="1"/>
                  </a:moveTo>
                  <a:cubicBezTo>
                    <a:pt x="10" y="11"/>
                    <a:pt x="0" y="21"/>
                    <a:pt x="0" y="40"/>
                  </a:cubicBezTo>
                  <a:lnTo>
                    <a:pt x="68" y="266"/>
                  </a:lnTo>
                  <a:cubicBezTo>
                    <a:pt x="68" y="275"/>
                    <a:pt x="79" y="286"/>
                    <a:pt x="88" y="286"/>
                  </a:cubicBezTo>
                  <a:lnTo>
                    <a:pt x="98" y="286"/>
                  </a:lnTo>
                  <a:cubicBezTo>
                    <a:pt x="118" y="286"/>
                    <a:pt x="127" y="266"/>
                    <a:pt x="118" y="246"/>
                  </a:cubicBezTo>
                  <a:lnTo>
                    <a:pt x="59" y="21"/>
                  </a:lnTo>
                  <a:cubicBezTo>
                    <a:pt x="49" y="11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7"/>
            <p:cNvSpPr/>
            <p:nvPr/>
          </p:nvSpPr>
          <p:spPr>
            <a:xfrm>
              <a:off x="2969352" y="218017"/>
              <a:ext cx="49438" cy="20469"/>
            </a:xfrm>
            <a:custGeom>
              <a:avLst/>
              <a:gdLst/>
              <a:ahLst/>
              <a:cxnLst/>
              <a:rect l="l" t="t" r="r" b="b"/>
              <a:pathLst>
                <a:path w="285" h="118" extrusionOk="0">
                  <a:moveTo>
                    <a:pt x="245" y="0"/>
                  </a:moveTo>
                  <a:lnTo>
                    <a:pt x="20" y="59"/>
                  </a:lnTo>
                  <a:cubicBezTo>
                    <a:pt x="10" y="69"/>
                    <a:pt x="1" y="79"/>
                    <a:pt x="1" y="98"/>
                  </a:cubicBezTo>
                  <a:cubicBezTo>
                    <a:pt x="10" y="108"/>
                    <a:pt x="20" y="118"/>
                    <a:pt x="30" y="118"/>
                  </a:cubicBezTo>
                  <a:lnTo>
                    <a:pt x="40" y="118"/>
                  </a:lnTo>
                  <a:lnTo>
                    <a:pt x="265" y="59"/>
                  </a:lnTo>
                  <a:cubicBezTo>
                    <a:pt x="284" y="50"/>
                    <a:pt x="284" y="39"/>
                    <a:pt x="284" y="20"/>
                  </a:cubicBezTo>
                  <a:cubicBezTo>
                    <a:pt x="284" y="0"/>
                    <a:pt x="265" y="0"/>
                    <a:pt x="24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7"/>
            <p:cNvSpPr/>
            <p:nvPr/>
          </p:nvSpPr>
          <p:spPr>
            <a:xfrm>
              <a:off x="2969352" y="228078"/>
              <a:ext cx="22204" cy="49611"/>
            </a:xfrm>
            <a:custGeom>
              <a:avLst/>
              <a:gdLst/>
              <a:ahLst/>
              <a:cxnLst/>
              <a:rect l="l" t="t" r="r" b="b"/>
              <a:pathLst>
                <a:path w="128" h="286" extrusionOk="0">
                  <a:moveTo>
                    <a:pt x="20" y="1"/>
                  </a:moveTo>
                  <a:cubicBezTo>
                    <a:pt x="10" y="11"/>
                    <a:pt x="1" y="21"/>
                    <a:pt x="1" y="40"/>
                  </a:cubicBezTo>
                  <a:lnTo>
                    <a:pt x="69" y="266"/>
                  </a:lnTo>
                  <a:cubicBezTo>
                    <a:pt x="69" y="275"/>
                    <a:pt x="79" y="286"/>
                    <a:pt x="99" y="286"/>
                  </a:cubicBezTo>
                  <a:cubicBezTo>
                    <a:pt x="118" y="286"/>
                    <a:pt x="128" y="266"/>
                    <a:pt x="118" y="256"/>
                  </a:cubicBezTo>
                  <a:lnTo>
                    <a:pt x="59" y="21"/>
                  </a:lnTo>
                  <a:cubicBezTo>
                    <a:pt x="49" y="11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7"/>
            <p:cNvSpPr/>
            <p:nvPr/>
          </p:nvSpPr>
          <p:spPr>
            <a:xfrm>
              <a:off x="2882620" y="142560"/>
              <a:ext cx="144670" cy="46662"/>
            </a:xfrm>
            <a:custGeom>
              <a:avLst/>
              <a:gdLst/>
              <a:ahLst/>
              <a:cxnLst/>
              <a:rect l="l" t="t" r="r" b="b"/>
              <a:pathLst>
                <a:path w="834" h="269" extrusionOk="0">
                  <a:moveTo>
                    <a:pt x="804" y="0"/>
                  </a:moveTo>
                  <a:cubicBezTo>
                    <a:pt x="800" y="0"/>
                    <a:pt x="797" y="1"/>
                    <a:pt x="795" y="4"/>
                  </a:cubicBezTo>
                  <a:lnTo>
                    <a:pt x="20" y="210"/>
                  </a:lnTo>
                  <a:cubicBezTo>
                    <a:pt x="11" y="220"/>
                    <a:pt x="0" y="230"/>
                    <a:pt x="0" y="249"/>
                  </a:cubicBezTo>
                  <a:cubicBezTo>
                    <a:pt x="0" y="259"/>
                    <a:pt x="20" y="269"/>
                    <a:pt x="30" y="269"/>
                  </a:cubicBezTo>
                  <a:lnTo>
                    <a:pt x="40" y="269"/>
                  </a:lnTo>
                  <a:lnTo>
                    <a:pt x="804" y="53"/>
                  </a:lnTo>
                  <a:cubicBezTo>
                    <a:pt x="824" y="53"/>
                    <a:pt x="834" y="34"/>
                    <a:pt x="824" y="24"/>
                  </a:cubicBezTo>
                  <a:cubicBezTo>
                    <a:pt x="824" y="9"/>
                    <a:pt x="813" y="0"/>
                    <a:pt x="8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7"/>
            <p:cNvSpPr/>
            <p:nvPr/>
          </p:nvSpPr>
          <p:spPr>
            <a:xfrm>
              <a:off x="2908119" y="171355"/>
              <a:ext cx="39203" cy="33132"/>
            </a:xfrm>
            <a:custGeom>
              <a:avLst/>
              <a:gdLst/>
              <a:ahLst/>
              <a:cxnLst/>
              <a:rect l="l" t="t" r="r" b="b"/>
              <a:pathLst>
                <a:path w="226" h="191" extrusionOk="0">
                  <a:moveTo>
                    <a:pt x="49" y="1"/>
                  </a:moveTo>
                  <a:cubicBezTo>
                    <a:pt x="39" y="1"/>
                    <a:pt x="27" y="8"/>
                    <a:pt x="20" y="14"/>
                  </a:cubicBezTo>
                  <a:cubicBezTo>
                    <a:pt x="10" y="34"/>
                    <a:pt x="20" y="44"/>
                    <a:pt x="30" y="54"/>
                  </a:cubicBezTo>
                  <a:lnTo>
                    <a:pt x="118" y="103"/>
                  </a:lnTo>
                  <a:lnTo>
                    <a:pt x="20" y="132"/>
                  </a:lnTo>
                  <a:cubicBezTo>
                    <a:pt x="10" y="132"/>
                    <a:pt x="1" y="152"/>
                    <a:pt x="1" y="171"/>
                  </a:cubicBezTo>
                  <a:cubicBezTo>
                    <a:pt x="10" y="181"/>
                    <a:pt x="20" y="191"/>
                    <a:pt x="30" y="191"/>
                  </a:cubicBezTo>
                  <a:lnTo>
                    <a:pt x="40" y="191"/>
                  </a:lnTo>
                  <a:lnTo>
                    <a:pt x="206" y="142"/>
                  </a:lnTo>
                  <a:cubicBezTo>
                    <a:pt x="216" y="142"/>
                    <a:pt x="226" y="132"/>
                    <a:pt x="226" y="123"/>
                  </a:cubicBezTo>
                  <a:cubicBezTo>
                    <a:pt x="226" y="103"/>
                    <a:pt x="216" y="93"/>
                    <a:pt x="206" y="93"/>
                  </a:cubicBezTo>
                  <a:lnTo>
                    <a:pt x="60" y="5"/>
                  </a:lnTo>
                  <a:cubicBezTo>
                    <a:pt x="57" y="2"/>
                    <a:pt x="53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7"/>
            <p:cNvSpPr/>
            <p:nvPr/>
          </p:nvSpPr>
          <p:spPr>
            <a:xfrm>
              <a:off x="2943853" y="126775"/>
              <a:ext cx="32438" cy="45448"/>
            </a:xfrm>
            <a:custGeom>
              <a:avLst/>
              <a:gdLst/>
              <a:ahLst/>
              <a:cxnLst/>
              <a:rect l="l" t="t" r="r" b="b"/>
              <a:pathLst>
                <a:path w="187" h="262" extrusionOk="0">
                  <a:moveTo>
                    <a:pt x="151" y="0"/>
                  </a:moveTo>
                  <a:cubicBezTo>
                    <a:pt x="142" y="0"/>
                    <a:pt x="133" y="5"/>
                    <a:pt x="128" y="17"/>
                  </a:cubicBezTo>
                  <a:lnTo>
                    <a:pt x="10" y="223"/>
                  </a:lnTo>
                  <a:cubicBezTo>
                    <a:pt x="0" y="232"/>
                    <a:pt x="10" y="252"/>
                    <a:pt x="20" y="262"/>
                  </a:cubicBezTo>
                  <a:lnTo>
                    <a:pt x="39" y="262"/>
                  </a:lnTo>
                  <a:cubicBezTo>
                    <a:pt x="50" y="262"/>
                    <a:pt x="59" y="252"/>
                    <a:pt x="59" y="242"/>
                  </a:cubicBezTo>
                  <a:lnTo>
                    <a:pt x="177" y="46"/>
                  </a:lnTo>
                  <a:cubicBezTo>
                    <a:pt x="187" y="27"/>
                    <a:pt x="177" y="7"/>
                    <a:pt x="167" y="7"/>
                  </a:cubicBezTo>
                  <a:cubicBezTo>
                    <a:pt x="163" y="3"/>
                    <a:pt x="157" y="0"/>
                    <a:pt x="1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7"/>
            <p:cNvSpPr/>
            <p:nvPr/>
          </p:nvSpPr>
          <p:spPr>
            <a:xfrm>
              <a:off x="2943853" y="162509"/>
              <a:ext cx="47703" cy="30183"/>
            </a:xfrm>
            <a:custGeom>
              <a:avLst/>
              <a:gdLst/>
              <a:ahLst/>
              <a:cxnLst/>
              <a:rect l="l" t="t" r="r" b="b"/>
              <a:pathLst>
                <a:path w="275" h="174" extrusionOk="0">
                  <a:moveTo>
                    <a:pt x="34" y="0"/>
                  </a:moveTo>
                  <a:cubicBezTo>
                    <a:pt x="25" y="0"/>
                    <a:pt x="16" y="5"/>
                    <a:pt x="10" y="17"/>
                  </a:cubicBezTo>
                  <a:cubicBezTo>
                    <a:pt x="0" y="26"/>
                    <a:pt x="10" y="46"/>
                    <a:pt x="20" y="56"/>
                  </a:cubicBezTo>
                  <a:lnTo>
                    <a:pt x="226" y="163"/>
                  </a:lnTo>
                  <a:cubicBezTo>
                    <a:pt x="235" y="174"/>
                    <a:pt x="235" y="174"/>
                    <a:pt x="246" y="174"/>
                  </a:cubicBezTo>
                  <a:cubicBezTo>
                    <a:pt x="255" y="174"/>
                    <a:pt x="265" y="163"/>
                    <a:pt x="265" y="154"/>
                  </a:cubicBezTo>
                  <a:cubicBezTo>
                    <a:pt x="275" y="144"/>
                    <a:pt x="265" y="124"/>
                    <a:pt x="255" y="115"/>
                  </a:cubicBezTo>
                  <a:lnTo>
                    <a:pt x="50" y="7"/>
                  </a:lnTo>
                  <a:cubicBezTo>
                    <a:pt x="45" y="3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7"/>
            <p:cNvSpPr/>
            <p:nvPr/>
          </p:nvSpPr>
          <p:spPr>
            <a:xfrm>
              <a:off x="2977851" y="117061"/>
              <a:ext cx="32438" cy="45101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52" y="0"/>
                  </a:moveTo>
                  <a:cubicBezTo>
                    <a:pt x="142" y="0"/>
                    <a:pt x="135" y="7"/>
                    <a:pt x="128" y="14"/>
                  </a:cubicBezTo>
                  <a:lnTo>
                    <a:pt x="10" y="220"/>
                  </a:lnTo>
                  <a:cubicBezTo>
                    <a:pt x="0" y="229"/>
                    <a:pt x="10" y="249"/>
                    <a:pt x="20" y="259"/>
                  </a:cubicBezTo>
                  <a:lnTo>
                    <a:pt x="39" y="259"/>
                  </a:lnTo>
                  <a:cubicBezTo>
                    <a:pt x="50" y="259"/>
                    <a:pt x="59" y="259"/>
                    <a:pt x="59" y="249"/>
                  </a:cubicBezTo>
                  <a:lnTo>
                    <a:pt x="177" y="44"/>
                  </a:lnTo>
                  <a:cubicBezTo>
                    <a:pt x="187" y="33"/>
                    <a:pt x="177" y="14"/>
                    <a:pt x="167" y="4"/>
                  </a:cubicBezTo>
                  <a:cubicBezTo>
                    <a:pt x="161" y="1"/>
                    <a:pt x="156" y="0"/>
                    <a:pt x="1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7"/>
            <p:cNvSpPr/>
            <p:nvPr/>
          </p:nvSpPr>
          <p:spPr>
            <a:xfrm>
              <a:off x="2977851" y="152621"/>
              <a:ext cx="47703" cy="29836"/>
            </a:xfrm>
            <a:custGeom>
              <a:avLst/>
              <a:gdLst/>
              <a:ahLst/>
              <a:cxnLst/>
              <a:rect l="l" t="t" r="r" b="b"/>
              <a:pathLst>
                <a:path w="275" h="172" extrusionOk="0">
                  <a:moveTo>
                    <a:pt x="39" y="1"/>
                  </a:moveTo>
                  <a:cubicBezTo>
                    <a:pt x="29" y="1"/>
                    <a:pt x="17" y="8"/>
                    <a:pt x="10" y="15"/>
                  </a:cubicBezTo>
                  <a:cubicBezTo>
                    <a:pt x="0" y="24"/>
                    <a:pt x="10" y="44"/>
                    <a:pt x="20" y="54"/>
                  </a:cubicBezTo>
                  <a:lnTo>
                    <a:pt x="226" y="172"/>
                  </a:lnTo>
                  <a:lnTo>
                    <a:pt x="246" y="172"/>
                  </a:lnTo>
                  <a:cubicBezTo>
                    <a:pt x="255" y="172"/>
                    <a:pt x="265" y="172"/>
                    <a:pt x="265" y="162"/>
                  </a:cubicBezTo>
                  <a:cubicBezTo>
                    <a:pt x="275" y="142"/>
                    <a:pt x="265" y="133"/>
                    <a:pt x="255" y="122"/>
                  </a:cubicBezTo>
                  <a:lnTo>
                    <a:pt x="50" y="5"/>
                  </a:lnTo>
                  <a:cubicBezTo>
                    <a:pt x="47" y="2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7"/>
            <p:cNvSpPr/>
            <p:nvPr/>
          </p:nvSpPr>
          <p:spPr>
            <a:xfrm>
              <a:off x="2882620" y="58777"/>
              <a:ext cx="78406" cy="130446"/>
            </a:xfrm>
            <a:custGeom>
              <a:avLst/>
              <a:gdLst/>
              <a:ahLst/>
              <a:cxnLst/>
              <a:rect l="l" t="t" r="r" b="b"/>
              <a:pathLst>
                <a:path w="452" h="752" extrusionOk="0">
                  <a:moveTo>
                    <a:pt x="416" y="0"/>
                  </a:moveTo>
                  <a:cubicBezTo>
                    <a:pt x="407" y="0"/>
                    <a:pt x="398" y="5"/>
                    <a:pt x="392" y="17"/>
                  </a:cubicBezTo>
                  <a:lnTo>
                    <a:pt x="0" y="713"/>
                  </a:lnTo>
                  <a:cubicBezTo>
                    <a:pt x="0" y="722"/>
                    <a:pt x="0" y="742"/>
                    <a:pt x="11" y="752"/>
                  </a:cubicBezTo>
                  <a:lnTo>
                    <a:pt x="30" y="752"/>
                  </a:lnTo>
                  <a:cubicBezTo>
                    <a:pt x="40" y="752"/>
                    <a:pt x="50" y="752"/>
                    <a:pt x="50" y="742"/>
                  </a:cubicBezTo>
                  <a:lnTo>
                    <a:pt x="451" y="46"/>
                  </a:lnTo>
                  <a:cubicBezTo>
                    <a:pt x="451" y="27"/>
                    <a:pt x="451" y="17"/>
                    <a:pt x="432" y="7"/>
                  </a:cubicBezTo>
                  <a:cubicBezTo>
                    <a:pt x="428" y="3"/>
                    <a:pt x="422" y="0"/>
                    <a:pt x="41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7"/>
            <p:cNvSpPr/>
            <p:nvPr/>
          </p:nvSpPr>
          <p:spPr>
            <a:xfrm>
              <a:off x="2874120" y="124520"/>
              <a:ext cx="34173" cy="39203"/>
            </a:xfrm>
            <a:custGeom>
              <a:avLst/>
              <a:gdLst/>
              <a:ahLst/>
              <a:cxnLst/>
              <a:rect l="l" t="t" r="r" b="b"/>
              <a:pathLst>
                <a:path w="197" h="226" extrusionOk="0">
                  <a:moveTo>
                    <a:pt x="118" y="1"/>
                  </a:moveTo>
                  <a:cubicBezTo>
                    <a:pt x="108" y="1"/>
                    <a:pt x="99" y="10"/>
                    <a:pt x="89" y="20"/>
                  </a:cubicBezTo>
                  <a:lnTo>
                    <a:pt x="10" y="167"/>
                  </a:lnTo>
                  <a:cubicBezTo>
                    <a:pt x="1" y="177"/>
                    <a:pt x="1" y="197"/>
                    <a:pt x="20" y="206"/>
                  </a:cubicBezTo>
                  <a:cubicBezTo>
                    <a:pt x="23" y="209"/>
                    <a:pt x="27" y="210"/>
                    <a:pt x="31" y="210"/>
                  </a:cubicBezTo>
                  <a:cubicBezTo>
                    <a:pt x="41" y="210"/>
                    <a:pt x="52" y="203"/>
                    <a:pt x="60" y="197"/>
                  </a:cubicBezTo>
                  <a:lnTo>
                    <a:pt x="108" y="108"/>
                  </a:lnTo>
                  <a:lnTo>
                    <a:pt x="138" y="206"/>
                  </a:lnTo>
                  <a:cubicBezTo>
                    <a:pt x="138" y="216"/>
                    <a:pt x="147" y="226"/>
                    <a:pt x="158" y="226"/>
                  </a:cubicBezTo>
                  <a:lnTo>
                    <a:pt x="167" y="226"/>
                  </a:lnTo>
                  <a:cubicBezTo>
                    <a:pt x="187" y="216"/>
                    <a:pt x="197" y="206"/>
                    <a:pt x="187" y="186"/>
                  </a:cubicBezTo>
                  <a:lnTo>
                    <a:pt x="147" y="20"/>
                  </a:lnTo>
                  <a:cubicBezTo>
                    <a:pt x="138" y="10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7"/>
            <p:cNvSpPr/>
            <p:nvPr/>
          </p:nvSpPr>
          <p:spPr>
            <a:xfrm>
              <a:off x="2896150" y="145856"/>
              <a:ext cx="39377" cy="3486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205" y="1"/>
                  </a:moveTo>
                  <a:cubicBezTo>
                    <a:pt x="203" y="1"/>
                    <a:pt x="200" y="2"/>
                    <a:pt x="197" y="5"/>
                  </a:cubicBezTo>
                  <a:lnTo>
                    <a:pt x="31" y="44"/>
                  </a:lnTo>
                  <a:cubicBezTo>
                    <a:pt x="11" y="54"/>
                    <a:pt x="1" y="63"/>
                    <a:pt x="11" y="83"/>
                  </a:cubicBezTo>
                  <a:cubicBezTo>
                    <a:pt x="11" y="93"/>
                    <a:pt x="31" y="103"/>
                    <a:pt x="40" y="103"/>
                  </a:cubicBezTo>
                  <a:lnTo>
                    <a:pt x="138" y="74"/>
                  </a:lnTo>
                  <a:lnTo>
                    <a:pt x="138" y="74"/>
                  </a:lnTo>
                  <a:lnTo>
                    <a:pt x="89" y="161"/>
                  </a:lnTo>
                  <a:cubicBezTo>
                    <a:pt x="79" y="181"/>
                    <a:pt x="89" y="191"/>
                    <a:pt x="99" y="201"/>
                  </a:cubicBezTo>
                  <a:lnTo>
                    <a:pt x="118" y="201"/>
                  </a:lnTo>
                  <a:cubicBezTo>
                    <a:pt x="129" y="201"/>
                    <a:pt x="138" y="201"/>
                    <a:pt x="138" y="191"/>
                  </a:cubicBezTo>
                  <a:lnTo>
                    <a:pt x="227" y="44"/>
                  </a:lnTo>
                  <a:lnTo>
                    <a:pt x="227" y="15"/>
                  </a:lnTo>
                  <a:cubicBezTo>
                    <a:pt x="219" y="8"/>
                    <a:pt x="213" y="1"/>
                    <a:pt x="2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7"/>
            <p:cNvSpPr/>
            <p:nvPr/>
          </p:nvSpPr>
          <p:spPr>
            <a:xfrm>
              <a:off x="2902915" y="83756"/>
              <a:ext cx="22377" cy="4943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21" y="0"/>
                  </a:moveTo>
                  <a:cubicBezTo>
                    <a:pt x="11" y="0"/>
                    <a:pt x="1" y="20"/>
                    <a:pt x="1" y="40"/>
                  </a:cubicBezTo>
                  <a:lnTo>
                    <a:pt x="70" y="265"/>
                  </a:lnTo>
                  <a:cubicBezTo>
                    <a:pt x="70" y="275"/>
                    <a:pt x="79" y="284"/>
                    <a:pt x="99" y="284"/>
                  </a:cubicBezTo>
                  <a:cubicBezTo>
                    <a:pt x="119" y="275"/>
                    <a:pt x="129" y="265"/>
                    <a:pt x="119" y="245"/>
                  </a:cubicBezTo>
                  <a:lnTo>
                    <a:pt x="60" y="20"/>
                  </a:lnTo>
                  <a:cubicBezTo>
                    <a:pt x="60" y="10"/>
                    <a:pt x="40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7"/>
            <p:cNvSpPr/>
            <p:nvPr/>
          </p:nvSpPr>
          <p:spPr>
            <a:xfrm>
              <a:off x="2913150" y="111857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9" y="1"/>
                  </a:moveTo>
                  <a:cubicBezTo>
                    <a:pt x="265" y="1"/>
                    <a:pt x="261" y="2"/>
                    <a:pt x="256" y="5"/>
                  </a:cubicBezTo>
                  <a:lnTo>
                    <a:pt x="31" y="63"/>
                  </a:lnTo>
                  <a:cubicBezTo>
                    <a:pt x="11" y="74"/>
                    <a:pt x="1" y="83"/>
                    <a:pt x="11" y="103"/>
                  </a:cubicBezTo>
                  <a:cubicBezTo>
                    <a:pt x="11" y="113"/>
                    <a:pt x="20" y="122"/>
                    <a:pt x="40" y="122"/>
                  </a:cubicBezTo>
                  <a:lnTo>
                    <a:pt x="275" y="54"/>
                  </a:lnTo>
                  <a:cubicBezTo>
                    <a:pt x="285" y="54"/>
                    <a:pt x="295" y="34"/>
                    <a:pt x="295" y="24"/>
                  </a:cubicBezTo>
                  <a:cubicBezTo>
                    <a:pt x="288" y="10"/>
                    <a:pt x="281" y="1"/>
                    <a:pt x="26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7"/>
            <p:cNvSpPr/>
            <p:nvPr/>
          </p:nvSpPr>
          <p:spPr>
            <a:xfrm>
              <a:off x="2919915" y="53226"/>
              <a:ext cx="22377" cy="49264"/>
            </a:xfrm>
            <a:custGeom>
              <a:avLst/>
              <a:gdLst/>
              <a:ahLst/>
              <a:cxnLst/>
              <a:rect l="l" t="t" r="r" b="b"/>
              <a:pathLst>
                <a:path w="129" h="284" extrusionOk="0">
                  <a:moveTo>
                    <a:pt x="31" y="0"/>
                  </a:moveTo>
                  <a:cubicBezTo>
                    <a:pt x="11" y="0"/>
                    <a:pt x="1" y="20"/>
                    <a:pt x="11" y="39"/>
                  </a:cubicBezTo>
                  <a:lnTo>
                    <a:pt x="70" y="264"/>
                  </a:lnTo>
                  <a:cubicBezTo>
                    <a:pt x="70" y="274"/>
                    <a:pt x="90" y="284"/>
                    <a:pt x="99" y="284"/>
                  </a:cubicBezTo>
                  <a:lnTo>
                    <a:pt x="109" y="284"/>
                  </a:lnTo>
                  <a:cubicBezTo>
                    <a:pt x="119" y="274"/>
                    <a:pt x="129" y="264"/>
                    <a:pt x="129" y="245"/>
                  </a:cubicBezTo>
                  <a:lnTo>
                    <a:pt x="60" y="20"/>
                  </a:lnTo>
                  <a:cubicBezTo>
                    <a:pt x="60" y="9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7"/>
            <p:cNvSpPr/>
            <p:nvPr/>
          </p:nvSpPr>
          <p:spPr>
            <a:xfrm>
              <a:off x="2931884" y="81327"/>
              <a:ext cx="49438" cy="21163"/>
            </a:xfrm>
            <a:custGeom>
              <a:avLst/>
              <a:gdLst/>
              <a:ahLst/>
              <a:cxnLst/>
              <a:rect l="l" t="t" r="r" b="b"/>
              <a:pathLst>
                <a:path w="285" h="122" extrusionOk="0">
                  <a:moveTo>
                    <a:pt x="259" y="1"/>
                  </a:moveTo>
                  <a:cubicBezTo>
                    <a:pt x="255" y="1"/>
                    <a:pt x="251" y="2"/>
                    <a:pt x="246" y="4"/>
                  </a:cubicBezTo>
                  <a:lnTo>
                    <a:pt x="21" y="63"/>
                  </a:lnTo>
                  <a:cubicBezTo>
                    <a:pt x="10" y="73"/>
                    <a:pt x="1" y="83"/>
                    <a:pt x="1" y="102"/>
                  </a:cubicBezTo>
                  <a:cubicBezTo>
                    <a:pt x="1" y="112"/>
                    <a:pt x="21" y="122"/>
                    <a:pt x="30" y="122"/>
                  </a:cubicBezTo>
                  <a:lnTo>
                    <a:pt x="40" y="122"/>
                  </a:lnTo>
                  <a:lnTo>
                    <a:pt x="265" y="54"/>
                  </a:lnTo>
                  <a:cubicBezTo>
                    <a:pt x="275" y="54"/>
                    <a:pt x="285" y="34"/>
                    <a:pt x="285" y="24"/>
                  </a:cubicBezTo>
                  <a:cubicBezTo>
                    <a:pt x="278" y="9"/>
                    <a:pt x="271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7"/>
            <p:cNvSpPr/>
            <p:nvPr/>
          </p:nvSpPr>
          <p:spPr>
            <a:xfrm>
              <a:off x="4604591" y="972759"/>
              <a:ext cx="47703" cy="144670"/>
            </a:xfrm>
            <a:custGeom>
              <a:avLst/>
              <a:gdLst/>
              <a:ahLst/>
              <a:cxnLst/>
              <a:rect l="l" t="t" r="r" b="b"/>
              <a:pathLst>
                <a:path w="275" h="834" extrusionOk="0">
                  <a:moveTo>
                    <a:pt x="20" y="0"/>
                  </a:moveTo>
                  <a:cubicBezTo>
                    <a:pt x="0" y="10"/>
                    <a:pt x="0" y="20"/>
                    <a:pt x="0" y="39"/>
                  </a:cubicBezTo>
                  <a:lnTo>
                    <a:pt x="216" y="814"/>
                  </a:lnTo>
                  <a:cubicBezTo>
                    <a:pt x="216" y="823"/>
                    <a:pt x="225" y="833"/>
                    <a:pt x="245" y="833"/>
                  </a:cubicBezTo>
                  <a:cubicBezTo>
                    <a:pt x="265" y="823"/>
                    <a:pt x="275" y="814"/>
                    <a:pt x="265" y="794"/>
                  </a:cubicBezTo>
                  <a:lnTo>
                    <a:pt x="59" y="20"/>
                  </a:lnTo>
                  <a:cubicBezTo>
                    <a:pt x="4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7"/>
            <p:cNvSpPr/>
            <p:nvPr/>
          </p:nvSpPr>
          <p:spPr>
            <a:xfrm>
              <a:off x="4587592" y="1024277"/>
              <a:ext cx="47703" cy="30183"/>
            </a:xfrm>
            <a:custGeom>
              <a:avLst/>
              <a:gdLst/>
              <a:ahLst/>
              <a:cxnLst/>
              <a:rect l="l" t="t" r="r" b="b"/>
              <a:pathLst>
                <a:path w="275" h="174" extrusionOk="0">
                  <a:moveTo>
                    <a:pt x="29" y="0"/>
                  </a:moveTo>
                  <a:cubicBezTo>
                    <a:pt x="21" y="0"/>
                    <a:pt x="16" y="5"/>
                    <a:pt x="10" y="17"/>
                  </a:cubicBezTo>
                  <a:cubicBezTo>
                    <a:pt x="0" y="27"/>
                    <a:pt x="10" y="46"/>
                    <a:pt x="20" y="56"/>
                  </a:cubicBezTo>
                  <a:lnTo>
                    <a:pt x="225" y="173"/>
                  </a:lnTo>
                  <a:lnTo>
                    <a:pt x="236" y="173"/>
                  </a:lnTo>
                  <a:cubicBezTo>
                    <a:pt x="245" y="173"/>
                    <a:pt x="255" y="164"/>
                    <a:pt x="265" y="154"/>
                  </a:cubicBezTo>
                  <a:cubicBezTo>
                    <a:pt x="275" y="144"/>
                    <a:pt x="265" y="125"/>
                    <a:pt x="255" y="115"/>
                  </a:cubicBezTo>
                  <a:lnTo>
                    <a:pt x="49" y="7"/>
                  </a:lnTo>
                  <a:cubicBezTo>
                    <a:pt x="41" y="3"/>
                    <a:pt x="34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7"/>
            <p:cNvSpPr/>
            <p:nvPr/>
          </p:nvSpPr>
          <p:spPr>
            <a:xfrm>
              <a:off x="4623152" y="1009013"/>
              <a:ext cx="32611" cy="45448"/>
            </a:xfrm>
            <a:custGeom>
              <a:avLst/>
              <a:gdLst/>
              <a:ahLst/>
              <a:cxnLst/>
              <a:rect l="l" t="t" r="r" b="b"/>
              <a:pathLst>
                <a:path w="188" h="262" extrusionOk="0">
                  <a:moveTo>
                    <a:pt x="145" y="0"/>
                  </a:moveTo>
                  <a:cubicBezTo>
                    <a:pt x="135" y="0"/>
                    <a:pt x="129" y="5"/>
                    <a:pt x="129" y="17"/>
                  </a:cubicBezTo>
                  <a:lnTo>
                    <a:pt x="11" y="222"/>
                  </a:lnTo>
                  <a:cubicBezTo>
                    <a:pt x="1" y="232"/>
                    <a:pt x="11" y="252"/>
                    <a:pt x="20" y="261"/>
                  </a:cubicBezTo>
                  <a:lnTo>
                    <a:pt x="31" y="261"/>
                  </a:lnTo>
                  <a:cubicBezTo>
                    <a:pt x="40" y="261"/>
                    <a:pt x="50" y="252"/>
                    <a:pt x="60" y="242"/>
                  </a:cubicBezTo>
                  <a:lnTo>
                    <a:pt x="177" y="36"/>
                  </a:lnTo>
                  <a:cubicBezTo>
                    <a:pt x="187" y="26"/>
                    <a:pt x="177" y="7"/>
                    <a:pt x="168" y="7"/>
                  </a:cubicBezTo>
                  <a:cubicBezTo>
                    <a:pt x="160" y="3"/>
                    <a:pt x="152" y="0"/>
                    <a:pt x="14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7"/>
            <p:cNvSpPr/>
            <p:nvPr/>
          </p:nvSpPr>
          <p:spPr>
            <a:xfrm>
              <a:off x="4579092" y="990279"/>
              <a:ext cx="45968" cy="30183"/>
            </a:xfrm>
            <a:custGeom>
              <a:avLst/>
              <a:gdLst/>
              <a:ahLst/>
              <a:cxnLst/>
              <a:rect l="l" t="t" r="r" b="b"/>
              <a:pathLst>
                <a:path w="265" h="174" extrusionOk="0">
                  <a:moveTo>
                    <a:pt x="23" y="0"/>
                  </a:moveTo>
                  <a:cubicBezTo>
                    <a:pt x="15" y="0"/>
                    <a:pt x="6" y="5"/>
                    <a:pt x="0" y="17"/>
                  </a:cubicBezTo>
                  <a:cubicBezTo>
                    <a:pt x="0" y="27"/>
                    <a:pt x="0" y="46"/>
                    <a:pt x="10" y="56"/>
                  </a:cubicBezTo>
                  <a:lnTo>
                    <a:pt x="216" y="173"/>
                  </a:lnTo>
                  <a:lnTo>
                    <a:pt x="235" y="173"/>
                  </a:lnTo>
                  <a:cubicBezTo>
                    <a:pt x="245" y="173"/>
                    <a:pt x="255" y="164"/>
                    <a:pt x="255" y="154"/>
                  </a:cubicBezTo>
                  <a:cubicBezTo>
                    <a:pt x="265" y="144"/>
                    <a:pt x="265" y="125"/>
                    <a:pt x="245" y="115"/>
                  </a:cubicBezTo>
                  <a:lnTo>
                    <a:pt x="39" y="7"/>
                  </a:lnTo>
                  <a:cubicBezTo>
                    <a:pt x="35" y="3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7"/>
            <p:cNvSpPr/>
            <p:nvPr/>
          </p:nvSpPr>
          <p:spPr>
            <a:xfrm>
              <a:off x="4612917" y="975014"/>
              <a:ext cx="32611" cy="45448"/>
            </a:xfrm>
            <a:custGeom>
              <a:avLst/>
              <a:gdLst/>
              <a:ahLst/>
              <a:cxnLst/>
              <a:rect l="l" t="t" r="r" b="b"/>
              <a:pathLst>
                <a:path w="188" h="262" extrusionOk="0">
                  <a:moveTo>
                    <a:pt x="152" y="1"/>
                  </a:moveTo>
                  <a:cubicBezTo>
                    <a:pt x="143" y="1"/>
                    <a:pt x="134" y="5"/>
                    <a:pt x="129" y="17"/>
                  </a:cubicBezTo>
                  <a:lnTo>
                    <a:pt x="11" y="222"/>
                  </a:lnTo>
                  <a:cubicBezTo>
                    <a:pt x="1" y="232"/>
                    <a:pt x="11" y="252"/>
                    <a:pt x="21" y="261"/>
                  </a:cubicBezTo>
                  <a:lnTo>
                    <a:pt x="40" y="261"/>
                  </a:lnTo>
                  <a:cubicBezTo>
                    <a:pt x="50" y="261"/>
                    <a:pt x="60" y="252"/>
                    <a:pt x="60" y="242"/>
                  </a:cubicBezTo>
                  <a:lnTo>
                    <a:pt x="177" y="46"/>
                  </a:lnTo>
                  <a:cubicBezTo>
                    <a:pt x="188" y="26"/>
                    <a:pt x="177" y="7"/>
                    <a:pt x="168" y="7"/>
                  </a:cubicBezTo>
                  <a:cubicBezTo>
                    <a:pt x="164" y="3"/>
                    <a:pt x="158" y="1"/>
                    <a:pt x="1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7"/>
            <p:cNvSpPr/>
            <p:nvPr/>
          </p:nvSpPr>
          <p:spPr>
            <a:xfrm>
              <a:off x="4519594" y="1038328"/>
              <a:ext cx="132701" cy="79100"/>
            </a:xfrm>
            <a:custGeom>
              <a:avLst/>
              <a:gdLst/>
              <a:ahLst/>
              <a:cxnLst/>
              <a:rect l="l" t="t" r="r" b="b"/>
              <a:pathLst>
                <a:path w="765" h="456" extrusionOk="0">
                  <a:moveTo>
                    <a:pt x="39" y="0"/>
                  </a:moveTo>
                  <a:cubicBezTo>
                    <a:pt x="29" y="0"/>
                    <a:pt x="17" y="7"/>
                    <a:pt x="10" y="14"/>
                  </a:cubicBezTo>
                  <a:cubicBezTo>
                    <a:pt x="0" y="34"/>
                    <a:pt x="10" y="44"/>
                    <a:pt x="20" y="53"/>
                  </a:cubicBezTo>
                  <a:lnTo>
                    <a:pt x="715" y="445"/>
                  </a:lnTo>
                  <a:cubicBezTo>
                    <a:pt x="726" y="455"/>
                    <a:pt x="726" y="455"/>
                    <a:pt x="735" y="455"/>
                  </a:cubicBezTo>
                  <a:cubicBezTo>
                    <a:pt x="745" y="455"/>
                    <a:pt x="755" y="445"/>
                    <a:pt x="755" y="436"/>
                  </a:cubicBezTo>
                  <a:cubicBezTo>
                    <a:pt x="765" y="426"/>
                    <a:pt x="755" y="406"/>
                    <a:pt x="745" y="397"/>
                  </a:cubicBezTo>
                  <a:lnTo>
                    <a:pt x="49" y="5"/>
                  </a:lnTo>
                  <a:cubicBezTo>
                    <a:pt x="46" y="2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7"/>
            <p:cNvSpPr/>
            <p:nvPr/>
          </p:nvSpPr>
          <p:spPr>
            <a:xfrm>
              <a:off x="4607887" y="1063307"/>
              <a:ext cx="35907" cy="38683"/>
            </a:xfrm>
            <a:custGeom>
              <a:avLst/>
              <a:gdLst/>
              <a:ahLst/>
              <a:cxnLst/>
              <a:rect l="l" t="t" r="r" b="b"/>
              <a:pathLst>
                <a:path w="207" h="223" extrusionOk="0">
                  <a:moveTo>
                    <a:pt x="25" y="0"/>
                  </a:moveTo>
                  <a:cubicBezTo>
                    <a:pt x="20" y="0"/>
                    <a:pt x="15" y="2"/>
                    <a:pt x="10" y="7"/>
                  </a:cubicBezTo>
                  <a:cubicBezTo>
                    <a:pt x="1" y="17"/>
                    <a:pt x="1" y="27"/>
                    <a:pt x="1" y="37"/>
                  </a:cubicBezTo>
                  <a:lnTo>
                    <a:pt x="40" y="203"/>
                  </a:lnTo>
                  <a:cubicBezTo>
                    <a:pt x="50" y="213"/>
                    <a:pt x="60" y="223"/>
                    <a:pt x="69" y="223"/>
                  </a:cubicBezTo>
                  <a:lnTo>
                    <a:pt x="79" y="223"/>
                  </a:lnTo>
                  <a:cubicBezTo>
                    <a:pt x="89" y="223"/>
                    <a:pt x="99" y="203"/>
                    <a:pt x="99" y="184"/>
                  </a:cubicBezTo>
                  <a:lnTo>
                    <a:pt x="69" y="86"/>
                  </a:lnTo>
                  <a:lnTo>
                    <a:pt x="158" y="135"/>
                  </a:lnTo>
                  <a:cubicBezTo>
                    <a:pt x="166" y="139"/>
                    <a:pt x="174" y="141"/>
                    <a:pt x="180" y="141"/>
                  </a:cubicBezTo>
                  <a:cubicBezTo>
                    <a:pt x="190" y="141"/>
                    <a:pt x="197" y="136"/>
                    <a:pt x="197" y="125"/>
                  </a:cubicBezTo>
                  <a:cubicBezTo>
                    <a:pt x="206" y="115"/>
                    <a:pt x="206" y="96"/>
                    <a:pt x="187" y="86"/>
                  </a:cubicBezTo>
                  <a:lnTo>
                    <a:pt x="40" y="7"/>
                  </a:lnTo>
                  <a:cubicBezTo>
                    <a:pt x="35" y="2"/>
                    <a:pt x="30" y="0"/>
                    <a:pt x="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7"/>
            <p:cNvSpPr/>
            <p:nvPr/>
          </p:nvSpPr>
          <p:spPr>
            <a:xfrm>
              <a:off x="4545093" y="1074582"/>
              <a:ext cx="50999" cy="20642"/>
            </a:xfrm>
            <a:custGeom>
              <a:avLst/>
              <a:gdLst/>
              <a:ahLst/>
              <a:cxnLst/>
              <a:rect l="l" t="t" r="r" b="b"/>
              <a:pathLst>
                <a:path w="294" h="119" extrusionOk="0">
                  <a:moveTo>
                    <a:pt x="255" y="1"/>
                  </a:moveTo>
                  <a:lnTo>
                    <a:pt x="20" y="70"/>
                  </a:lnTo>
                  <a:cubicBezTo>
                    <a:pt x="10" y="70"/>
                    <a:pt x="0" y="90"/>
                    <a:pt x="0" y="99"/>
                  </a:cubicBezTo>
                  <a:cubicBezTo>
                    <a:pt x="10" y="109"/>
                    <a:pt x="20" y="119"/>
                    <a:pt x="30" y="119"/>
                  </a:cubicBezTo>
                  <a:lnTo>
                    <a:pt x="39" y="119"/>
                  </a:lnTo>
                  <a:lnTo>
                    <a:pt x="265" y="60"/>
                  </a:lnTo>
                  <a:cubicBezTo>
                    <a:pt x="285" y="50"/>
                    <a:pt x="294" y="40"/>
                    <a:pt x="285" y="21"/>
                  </a:cubicBezTo>
                  <a:cubicBezTo>
                    <a:pt x="285" y="11"/>
                    <a:pt x="26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7"/>
            <p:cNvSpPr/>
            <p:nvPr/>
          </p:nvSpPr>
          <p:spPr>
            <a:xfrm>
              <a:off x="4573888" y="1035553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1" y="1"/>
                  </a:moveTo>
                  <a:cubicBezTo>
                    <a:pt x="10" y="1"/>
                    <a:pt x="1" y="21"/>
                    <a:pt x="1" y="40"/>
                  </a:cubicBezTo>
                  <a:lnTo>
                    <a:pt x="69" y="265"/>
                  </a:lnTo>
                  <a:cubicBezTo>
                    <a:pt x="69" y="275"/>
                    <a:pt x="79" y="285"/>
                    <a:pt x="89" y="285"/>
                  </a:cubicBezTo>
                  <a:lnTo>
                    <a:pt x="99" y="285"/>
                  </a:lnTo>
                  <a:cubicBezTo>
                    <a:pt x="119" y="275"/>
                    <a:pt x="128" y="265"/>
                    <a:pt x="119" y="246"/>
                  </a:cubicBezTo>
                  <a:lnTo>
                    <a:pt x="60" y="21"/>
                  </a:lnTo>
                  <a:cubicBezTo>
                    <a:pt x="50" y="1"/>
                    <a:pt x="40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7"/>
            <p:cNvSpPr/>
            <p:nvPr/>
          </p:nvSpPr>
          <p:spPr>
            <a:xfrm>
              <a:off x="4514390" y="1057583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20" y="60"/>
                  </a:lnTo>
                  <a:cubicBezTo>
                    <a:pt x="11" y="70"/>
                    <a:pt x="1" y="79"/>
                    <a:pt x="1" y="99"/>
                  </a:cubicBezTo>
                  <a:cubicBezTo>
                    <a:pt x="11" y="109"/>
                    <a:pt x="20" y="119"/>
                    <a:pt x="30" y="119"/>
                  </a:cubicBezTo>
                  <a:lnTo>
                    <a:pt x="40" y="119"/>
                  </a:lnTo>
                  <a:lnTo>
                    <a:pt x="266" y="60"/>
                  </a:lnTo>
                  <a:cubicBezTo>
                    <a:pt x="285" y="50"/>
                    <a:pt x="295" y="40"/>
                    <a:pt x="285" y="21"/>
                  </a:cubicBezTo>
                  <a:cubicBezTo>
                    <a:pt x="285" y="1"/>
                    <a:pt x="266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7"/>
            <p:cNvSpPr/>
            <p:nvPr/>
          </p:nvSpPr>
          <p:spPr>
            <a:xfrm>
              <a:off x="4543358" y="1017859"/>
              <a:ext cx="22204" cy="50131"/>
            </a:xfrm>
            <a:custGeom>
              <a:avLst/>
              <a:gdLst/>
              <a:ahLst/>
              <a:cxnLst/>
              <a:rect l="l" t="t" r="r" b="b"/>
              <a:pathLst>
                <a:path w="128" h="289" extrusionOk="0">
                  <a:moveTo>
                    <a:pt x="34" y="1"/>
                  </a:moveTo>
                  <a:cubicBezTo>
                    <a:pt x="30" y="1"/>
                    <a:pt x="25" y="2"/>
                    <a:pt x="20" y="5"/>
                  </a:cubicBezTo>
                  <a:cubicBezTo>
                    <a:pt x="10" y="5"/>
                    <a:pt x="1" y="25"/>
                    <a:pt x="1" y="34"/>
                  </a:cubicBezTo>
                  <a:lnTo>
                    <a:pt x="69" y="269"/>
                  </a:lnTo>
                  <a:cubicBezTo>
                    <a:pt x="69" y="279"/>
                    <a:pt x="79" y="289"/>
                    <a:pt x="88" y="289"/>
                  </a:cubicBezTo>
                  <a:lnTo>
                    <a:pt x="99" y="289"/>
                  </a:lnTo>
                  <a:cubicBezTo>
                    <a:pt x="118" y="279"/>
                    <a:pt x="128" y="269"/>
                    <a:pt x="118" y="250"/>
                  </a:cubicBezTo>
                  <a:lnTo>
                    <a:pt x="59" y="25"/>
                  </a:lnTo>
                  <a:cubicBezTo>
                    <a:pt x="52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7"/>
            <p:cNvSpPr/>
            <p:nvPr/>
          </p:nvSpPr>
          <p:spPr>
            <a:xfrm>
              <a:off x="4507625" y="1107020"/>
              <a:ext cx="144670" cy="45968"/>
            </a:xfrm>
            <a:custGeom>
              <a:avLst/>
              <a:gdLst/>
              <a:ahLst/>
              <a:cxnLst/>
              <a:rect l="l" t="t" r="r" b="b"/>
              <a:pathLst>
                <a:path w="834" h="265" extrusionOk="0">
                  <a:moveTo>
                    <a:pt x="795" y="1"/>
                  </a:moveTo>
                  <a:lnTo>
                    <a:pt x="20" y="216"/>
                  </a:lnTo>
                  <a:cubicBezTo>
                    <a:pt x="11" y="216"/>
                    <a:pt x="0" y="236"/>
                    <a:pt x="0" y="245"/>
                  </a:cubicBezTo>
                  <a:cubicBezTo>
                    <a:pt x="11" y="265"/>
                    <a:pt x="20" y="265"/>
                    <a:pt x="30" y="265"/>
                  </a:cubicBezTo>
                  <a:lnTo>
                    <a:pt x="40" y="265"/>
                  </a:lnTo>
                  <a:lnTo>
                    <a:pt x="804" y="59"/>
                  </a:lnTo>
                  <a:cubicBezTo>
                    <a:pt x="824" y="49"/>
                    <a:pt x="834" y="40"/>
                    <a:pt x="824" y="20"/>
                  </a:cubicBezTo>
                  <a:cubicBezTo>
                    <a:pt x="824" y="1"/>
                    <a:pt x="804" y="1"/>
                    <a:pt x="7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7"/>
            <p:cNvSpPr/>
            <p:nvPr/>
          </p:nvSpPr>
          <p:spPr>
            <a:xfrm>
              <a:off x="4585857" y="1091581"/>
              <a:ext cx="40938" cy="32611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96" y="1"/>
                  </a:moveTo>
                  <a:lnTo>
                    <a:pt x="30" y="50"/>
                  </a:lnTo>
                  <a:cubicBezTo>
                    <a:pt x="20" y="50"/>
                    <a:pt x="10" y="60"/>
                    <a:pt x="10" y="70"/>
                  </a:cubicBezTo>
                  <a:cubicBezTo>
                    <a:pt x="0" y="90"/>
                    <a:pt x="10" y="99"/>
                    <a:pt x="20" y="99"/>
                  </a:cubicBezTo>
                  <a:lnTo>
                    <a:pt x="167" y="188"/>
                  </a:lnTo>
                  <a:lnTo>
                    <a:pt x="187" y="188"/>
                  </a:lnTo>
                  <a:cubicBezTo>
                    <a:pt x="196" y="188"/>
                    <a:pt x="206" y="188"/>
                    <a:pt x="206" y="177"/>
                  </a:cubicBezTo>
                  <a:cubicBezTo>
                    <a:pt x="216" y="158"/>
                    <a:pt x="216" y="148"/>
                    <a:pt x="196" y="138"/>
                  </a:cubicBezTo>
                  <a:lnTo>
                    <a:pt x="108" y="90"/>
                  </a:lnTo>
                  <a:lnTo>
                    <a:pt x="206" y="60"/>
                  </a:lnTo>
                  <a:cubicBezTo>
                    <a:pt x="226" y="60"/>
                    <a:pt x="235" y="40"/>
                    <a:pt x="226" y="21"/>
                  </a:cubicBezTo>
                  <a:cubicBezTo>
                    <a:pt x="226" y="11"/>
                    <a:pt x="206" y="1"/>
                    <a:pt x="1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7"/>
            <p:cNvSpPr/>
            <p:nvPr/>
          </p:nvSpPr>
          <p:spPr>
            <a:xfrm>
              <a:off x="4558623" y="1124019"/>
              <a:ext cx="30703" cy="45968"/>
            </a:xfrm>
            <a:custGeom>
              <a:avLst/>
              <a:gdLst/>
              <a:ahLst/>
              <a:cxnLst/>
              <a:rect l="l" t="t" r="r" b="b"/>
              <a:pathLst>
                <a:path w="177" h="265" extrusionOk="0">
                  <a:moveTo>
                    <a:pt x="157" y="1"/>
                  </a:moveTo>
                  <a:cubicBezTo>
                    <a:pt x="148" y="1"/>
                    <a:pt x="128" y="1"/>
                    <a:pt x="118" y="20"/>
                  </a:cubicBezTo>
                  <a:lnTo>
                    <a:pt x="0" y="216"/>
                  </a:lnTo>
                  <a:cubicBezTo>
                    <a:pt x="0" y="236"/>
                    <a:pt x="0" y="255"/>
                    <a:pt x="11" y="255"/>
                  </a:cubicBezTo>
                  <a:cubicBezTo>
                    <a:pt x="20" y="265"/>
                    <a:pt x="20" y="265"/>
                    <a:pt x="30" y="265"/>
                  </a:cubicBezTo>
                  <a:cubicBezTo>
                    <a:pt x="40" y="265"/>
                    <a:pt x="50" y="255"/>
                    <a:pt x="50" y="245"/>
                  </a:cubicBezTo>
                  <a:lnTo>
                    <a:pt x="167" y="40"/>
                  </a:lnTo>
                  <a:cubicBezTo>
                    <a:pt x="177" y="30"/>
                    <a:pt x="177" y="10"/>
                    <a:pt x="1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7"/>
            <p:cNvSpPr/>
            <p:nvPr/>
          </p:nvSpPr>
          <p:spPr>
            <a:xfrm>
              <a:off x="4543358" y="1104244"/>
              <a:ext cx="45968" cy="30183"/>
            </a:xfrm>
            <a:custGeom>
              <a:avLst/>
              <a:gdLst/>
              <a:ahLst/>
              <a:cxnLst/>
              <a:rect l="l" t="t" r="r" b="b"/>
              <a:pathLst>
                <a:path w="265" h="174" extrusionOk="0">
                  <a:moveTo>
                    <a:pt x="24" y="0"/>
                  </a:moveTo>
                  <a:cubicBezTo>
                    <a:pt x="15" y="0"/>
                    <a:pt x="6" y="5"/>
                    <a:pt x="1" y="17"/>
                  </a:cubicBezTo>
                  <a:cubicBezTo>
                    <a:pt x="1" y="26"/>
                    <a:pt x="1" y="46"/>
                    <a:pt x="10" y="56"/>
                  </a:cubicBezTo>
                  <a:lnTo>
                    <a:pt x="216" y="163"/>
                  </a:lnTo>
                  <a:cubicBezTo>
                    <a:pt x="226" y="173"/>
                    <a:pt x="226" y="173"/>
                    <a:pt x="236" y="173"/>
                  </a:cubicBezTo>
                  <a:cubicBezTo>
                    <a:pt x="245" y="173"/>
                    <a:pt x="255" y="163"/>
                    <a:pt x="255" y="154"/>
                  </a:cubicBezTo>
                  <a:cubicBezTo>
                    <a:pt x="265" y="144"/>
                    <a:pt x="265" y="124"/>
                    <a:pt x="245" y="115"/>
                  </a:cubicBezTo>
                  <a:lnTo>
                    <a:pt x="40" y="6"/>
                  </a:lnTo>
                  <a:cubicBezTo>
                    <a:pt x="36" y="3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27"/>
            <p:cNvSpPr/>
            <p:nvPr/>
          </p:nvSpPr>
          <p:spPr>
            <a:xfrm>
              <a:off x="4524624" y="1133560"/>
              <a:ext cx="30703" cy="45101"/>
            </a:xfrm>
            <a:custGeom>
              <a:avLst/>
              <a:gdLst/>
              <a:ahLst/>
              <a:cxnLst/>
              <a:rect l="l" t="t" r="r" b="b"/>
              <a:pathLst>
                <a:path w="177" h="260" extrusionOk="0">
                  <a:moveTo>
                    <a:pt x="147" y="0"/>
                  </a:moveTo>
                  <a:cubicBezTo>
                    <a:pt x="137" y="0"/>
                    <a:pt x="125" y="7"/>
                    <a:pt x="118" y="14"/>
                  </a:cubicBezTo>
                  <a:lnTo>
                    <a:pt x="0" y="220"/>
                  </a:lnTo>
                  <a:cubicBezTo>
                    <a:pt x="0" y="229"/>
                    <a:pt x="0" y="249"/>
                    <a:pt x="20" y="259"/>
                  </a:cubicBezTo>
                  <a:lnTo>
                    <a:pt x="30" y="259"/>
                  </a:lnTo>
                  <a:cubicBezTo>
                    <a:pt x="40" y="259"/>
                    <a:pt x="50" y="259"/>
                    <a:pt x="59" y="249"/>
                  </a:cubicBezTo>
                  <a:lnTo>
                    <a:pt x="167" y="44"/>
                  </a:lnTo>
                  <a:cubicBezTo>
                    <a:pt x="177" y="33"/>
                    <a:pt x="177" y="14"/>
                    <a:pt x="157" y="4"/>
                  </a:cubicBezTo>
                  <a:cubicBezTo>
                    <a:pt x="154" y="1"/>
                    <a:pt x="151" y="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27"/>
            <p:cNvSpPr/>
            <p:nvPr/>
          </p:nvSpPr>
          <p:spPr>
            <a:xfrm>
              <a:off x="4509360" y="1113091"/>
              <a:ext cx="45968" cy="29663"/>
            </a:xfrm>
            <a:custGeom>
              <a:avLst/>
              <a:gdLst/>
              <a:ahLst/>
              <a:cxnLst/>
              <a:rect l="l" t="t" r="r" b="b"/>
              <a:pathLst>
                <a:path w="265" h="171" extrusionOk="0">
                  <a:moveTo>
                    <a:pt x="29" y="1"/>
                  </a:moveTo>
                  <a:cubicBezTo>
                    <a:pt x="19" y="1"/>
                    <a:pt x="7" y="8"/>
                    <a:pt x="1" y="14"/>
                  </a:cubicBezTo>
                  <a:cubicBezTo>
                    <a:pt x="1" y="34"/>
                    <a:pt x="1" y="44"/>
                    <a:pt x="10" y="53"/>
                  </a:cubicBezTo>
                  <a:lnTo>
                    <a:pt x="216" y="171"/>
                  </a:lnTo>
                  <a:lnTo>
                    <a:pt x="236" y="171"/>
                  </a:lnTo>
                  <a:cubicBezTo>
                    <a:pt x="245" y="171"/>
                    <a:pt x="255" y="171"/>
                    <a:pt x="255" y="162"/>
                  </a:cubicBezTo>
                  <a:cubicBezTo>
                    <a:pt x="265" y="151"/>
                    <a:pt x="265" y="132"/>
                    <a:pt x="245" y="122"/>
                  </a:cubicBezTo>
                  <a:lnTo>
                    <a:pt x="40" y="5"/>
                  </a:lnTo>
                  <a:cubicBezTo>
                    <a:pt x="37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27"/>
            <p:cNvSpPr/>
            <p:nvPr/>
          </p:nvSpPr>
          <p:spPr>
            <a:xfrm>
              <a:off x="4572153" y="1106326"/>
              <a:ext cx="80141" cy="131660"/>
            </a:xfrm>
            <a:custGeom>
              <a:avLst/>
              <a:gdLst/>
              <a:ahLst/>
              <a:cxnLst/>
              <a:rect l="l" t="t" r="r" b="b"/>
              <a:pathLst>
                <a:path w="462" h="759" extrusionOk="0">
                  <a:moveTo>
                    <a:pt x="431" y="0"/>
                  </a:moveTo>
                  <a:cubicBezTo>
                    <a:pt x="421" y="0"/>
                    <a:pt x="410" y="7"/>
                    <a:pt x="403" y="14"/>
                  </a:cubicBezTo>
                  <a:lnTo>
                    <a:pt x="11" y="710"/>
                  </a:lnTo>
                  <a:cubicBezTo>
                    <a:pt x="1" y="730"/>
                    <a:pt x="11" y="739"/>
                    <a:pt x="20" y="749"/>
                  </a:cubicBezTo>
                  <a:lnTo>
                    <a:pt x="31" y="759"/>
                  </a:lnTo>
                  <a:cubicBezTo>
                    <a:pt x="40" y="759"/>
                    <a:pt x="50" y="749"/>
                    <a:pt x="60" y="739"/>
                  </a:cubicBezTo>
                  <a:lnTo>
                    <a:pt x="452" y="44"/>
                  </a:lnTo>
                  <a:cubicBezTo>
                    <a:pt x="462" y="34"/>
                    <a:pt x="452" y="14"/>
                    <a:pt x="442" y="5"/>
                  </a:cubicBezTo>
                  <a:cubicBezTo>
                    <a:pt x="439" y="2"/>
                    <a:pt x="435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27"/>
            <p:cNvSpPr/>
            <p:nvPr/>
          </p:nvSpPr>
          <p:spPr>
            <a:xfrm>
              <a:off x="4597826" y="1114826"/>
              <a:ext cx="39203" cy="36601"/>
            </a:xfrm>
            <a:custGeom>
              <a:avLst/>
              <a:gdLst/>
              <a:ahLst/>
              <a:cxnLst/>
              <a:rect l="l" t="t" r="r" b="b"/>
              <a:pathLst>
                <a:path w="226" h="211" extrusionOk="0">
                  <a:moveTo>
                    <a:pt x="117" y="0"/>
                  </a:moveTo>
                  <a:cubicBezTo>
                    <a:pt x="107" y="0"/>
                    <a:pt x="95" y="7"/>
                    <a:pt x="88" y="14"/>
                  </a:cubicBezTo>
                  <a:lnTo>
                    <a:pt x="10" y="161"/>
                  </a:lnTo>
                  <a:cubicBezTo>
                    <a:pt x="0" y="171"/>
                    <a:pt x="0" y="181"/>
                    <a:pt x="10" y="191"/>
                  </a:cubicBezTo>
                  <a:cubicBezTo>
                    <a:pt x="10" y="200"/>
                    <a:pt x="20" y="210"/>
                    <a:pt x="29" y="210"/>
                  </a:cubicBezTo>
                  <a:lnTo>
                    <a:pt x="39" y="200"/>
                  </a:lnTo>
                  <a:lnTo>
                    <a:pt x="206" y="161"/>
                  </a:lnTo>
                  <a:cubicBezTo>
                    <a:pt x="216" y="152"/>
                    <a:pt x="225" y="141"/>
                    <a:pt x="225" y="122"/>
                  </a:cubicBezTo>
                  <a:cubicBezTo>
                    <a:pt x="216" y="112"/>
                    <a:pt x="206" y="102"/>
                    <a:pt x="186" y="102"/>
                  </a:cubicBezTo>
                  <a:lnTo>
                    <a:pt x="88" y="132"/>
                  </a:lnTo>
                  <a:lnTo>
                    <a:pt x="137" y="43"/>
                  </a:lnTo>
                  <a:cubicBezTo>
                    <a:pt x="147" y="24"/>
                    <a:pt x="147" y="14"/>
                    <a:pt x="127" y="4"/>
                  </a:cubicBezTo>
                  <a:cubicBezTo>
                    <a:pt x="124" y="1"/>
                    <a:pt x="121" y="0"/>
                    <a:pt x="1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27"/>
            <p:cNvSpPr/>
            <p:nvPr/>
          </p:nvSpPr>
          <p:spPr>
            <a:xfrm>
              <a:off x="4609621" y="1163049"/>
              <a:ext cx="20469" cy="49611"/>
            </a:xfrm>
            <a:custGeom>
              <a:avLst/>
              <a:gdLst/>
              <a:ahLst/>
              <a:cxnLst/>
              <a:rect l="l" t="t" r="r" b="b"/>
              <a:pathLst>
                <a:path w="118" h="286" extrusionOk="0">
                  <a:moveTo>
                    <a:pt x="20" y="1"/>
                  </a:moveTo>
                  <a:cubicBezTo>
                    <a:pt x="0" y="11"/>
                    <a:pt x="0" y="20"/>
                    <a:pt x="0" y="40"/>
                  </a:cubicBezTo>
                  <a:lnTo>
                    <a:pt x="59" y="266"/>
                  </a:lnTo>
                  <a:cubicBezTo>
                    <a:pt x="69" y="275"/>
                    <a:pt x="79" y="285"/>
                    <a:pt x="89" y="285"/>
                  </a:cubicBezTo>
                  <a:lnTo>
                    <a:pt x="98" y="285"/>
                  </a:lnTo>
                  <a:cubicBezTo>
                    <a:pt x="109" y="275"/>
                    <a:pt x="118" y="266"/>
                    <a:pt x="118" y="246"/>
                  </a:cubicBezTo>
                  <a:lnTo>
                    <a:pt x="59" y="20"/>
                  </a:lnTo>
                  <a:cubicBezTo>
                    <a:pt x="50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27"/>
            <p:cNvSpPr/>
            <p:nvPr/>
          </p:nvSpPr>
          <p:spPr>
            <a:xfrm>
              <a:off x="4568858" y="1163049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30" y="70"/>
                  </a:lnTo>
                  <a:cubicBezTo>
                    <a:pt x="10" y="70"/>
                    <a:pt x="0" y="89"/>
                    <a:pt x="10" y="99"/>
                  </a:cubicBezTo>
                  <a:cubicBezTo>
                    <a:pt x="10" y="109"/>
                    <a:pt x="20" y="118"/>
                    <a:pt x="39" y="118"/>
                  </a:cubicBezTo>
                  <a:lnTo>
                    <a:pt x="275" y="59"/>
                  </a:lnTo>
                  <a:cubicBezTo>
                    <a:pt x="285" y="50"/>
                    <a:pt x="294" y="40"/>
                    <a:pt x="294" y="20"/>
                  </a:cubicBezTo>
                  <a:cubicBezTo>
                    <a:pt x="285" y="11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27"/>
            <p:cNvSpPr/>
            <p:nvPr/>
          </p:nvSpPr>
          <p:spPr>
            <a:xfrm>
              <a:off x="4590887" y="1193578"/>
              <a:ext cx="22204" cy="49611"/>
            </a:xfrm>
            <a:custGeom>
              <a:avLst/>
              <a:gdLst/>
              <a:ahLst/>
              <a:cxnLst/>
              <a:rect l="l" t="t" r="r" b="b"/>
              <a:pathLst>
                <a:path w="128" h="286" extrusionOk="0">
                  <a:moveTo>
                    <a:pt x="30" y="1"/>
                  </a:moveTo>
                  <a:cubicBezTo>
                    <a:pt x="10" y="11"/>
                    <a:pt x="1" y="21"/>
                    <a:pt x="10" y="40"/>
                  </a:cubicBezTo>
                  <a:lnTo>
                    <a:pt x="69" y="266"/>
                  </a:lnTo>
                  <a:cubicBezTo>
                    <a:pt x="79" y="275"/>
                    <a:pt x="89" y="285"/>
                    <a:pt x="99" y="285"/>
                  </a:cubicBezTo>
                  <a:lnTo>
                    <a:pt x="108" y="285"/>
                  </a:lnTo>
                  <a:cubicBezTo>
                    <a:pt x="119" y="285"/>
                    <a:pt x="128" y="266"/>
                    <a:pt x="128" y="246"/>
                  </a:cubicBezTo>
                  <a:lnTo>
                    <a:pt x="60" y="21"/>
                  </a:lnTo>
                  <a:cubicBezTo>
                    <a:pt x="60" y="1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27"/>
            <p:cNvSpPr/>
            <p:nvPr/>
          </p:nvSpPr>
          <p:spPr>
            <a:xfrm>
              <a:off x="4551858" y="1193578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30" y="70"/>
                  </a:lnTo>
                  <a:cubicBezTo>
                    <a:pt x="10" y="70"/>
                    <a:pt x="0" y="90"/>
                    <a:pt x="10" y="99"/>
                  </a:cubicBezTo>
                  <a:cubicBezTo>
                    <a:pt x="10" y="109"/>
                    <a:pt x="20" y="119"/>
                    <a:pt x="30" y="119"/>
                  </a:cubicBezTo>
                  <a:lnTo>
                    <a:pt x="39" y="119"/>
                  </a:lnTo>
                  <a:lnTo>
                    <a:pt x="265" y="60"/>
                  </a:lnTo>
                  <a:cubicBezTo>
                    <a:pt x="285" y="50"/>
                    <a:pt x="294" y="40"/>
                    <a:pt x="285" y="21"/>
                  </a:cubicBezTo>
                  <a:cubicBezTo>
                    <a:pt x="285" y="11"/>
                    <a:pt x="26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27"/>
            <p:cNvSpPr/>
            <p:nvPr/>
          </p:nvSpPr>
          <p:spPr>
            <a:xfrm>
              <a:off x="4640151" y="1107020"/>
              <a:ext cx="49611" cy="142935"/>
            </a:xfrm>
            <a:custGeom>
              <a:avLst/>
              <a:gdLst/>
              <a:ahLst/>
              <a:cxnLst/>
              <a:rect l="l" t="t" r="r" b="b"/>
              <a:pathLst>
                <a:path w="286" h="824" extrusionOk="0">
                  <a:moveTo>
                    <a:pt x="31" y="1"/>
                  </a:moveTo>
                  <a:cubicBezTo>
                    <a:pt x="11" y="1"/>
                    <a:pt x="1" y="20"/>
                    <a:pt x="11" y="40"/>
                  </a:cubicBezTo>
                  <a:lnTo>
                    <a:pt x="216" y="804"/>
                  </a:lnTo>
                  <a:cubicBezTo>
                    <a:pt x="227" y="814"/>
                    <a:pt x="236" y="824"/>
                    <a:pt x="246" y="824"/>
                  </a:cubicBezTo>
                  <a:lnTo>
                    <a:pt x="256" y="824"/>
                  </a:lnTo>
                  <a:cubicBezTo>
                    <a:pt x="275" y="824"/>
                    <a:pt x="285" y="804"/>
                    <a:pt x="275" y="794"/>
                  </a:cubicBezTo>
                  <a:lnTo>
                    <a:pt x="60" y="20"/>
                  </a:lnTo>
                  <a:cubicBezTo>
                    <a:pt x="60" y="1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27"/>
            <p:cNvSpPr/>
            <p:nvPr/>
          </p:nvSpPr>
          <p:spPr>
            <a:xfrm>
              <a:off x="4626621" y="1132519"/>
              <a:ext cx="34173" cy="39203"/>
            </a:xfrm>
            <a:custGeom>
              <a:avLst/>
              <a:gdLst/>
              <a:ahLst/>
              <a:cxnLst/>
              <a:rect l="l" t="t" r="r" b="b"/>
              <a:pathLst>
                <a:path w="197" h="226" extrusionOk="0">
                  <a:moveTo>
                    <a:pt x="20" y="0"/>
                  </a:moveTo>
                  <a:cubicBezTo>
                    <a:pt x="11" y="0"/>
                    <a:pt x="0" y="20"/>
                    <a:pt x="0" y="39"/>
                  </a:cubicBezTo>
                  <a:lnTo>
                    <a:pt x="50" y="206"/>
                  </a:lnTo>
                  <a:cubicBezTo>
                    <a:pt x="50" y="216"/>
                    <a:pt x="59" y="226"/>
                    <a:pt x="69" y="226"/>
                  </a:cubicBezTo>
                  <a:lnTo>
                    <a:pt x="79" y="226"/>
                  </a:lnTo>
                  <a:cubicBezTo>
                    <a:pt x="89" y="226"/>
                    <a:pt x="98" y="216"/>
                    <a:pt x="98" y="206"/>
                  </a:cubicBezTo>
                  <a:lnTo>
                    <a:pt x="187" y="59"/>
                  </a:lnTo>
                  <a:cubicBezTo>
                    <a:pt x="196" y="50"/>
                    <a:pt x="187" y="30"/>
                    <a:pt x="177" y="20"/>
                  </a:cubicBezTo>
                  <a:cubicBezTo>
                    <a:pt x="171" y="17"/>
                    <a:pt x="165" y="16"/>
                    <a:pt x="160" y="16"/>
                  </a:cubicBezTo>
                  <a:cubicBezTo>
                    <a:pt x="147" y="16"/>
                    <a:pt x="138" y="23"/>
                    <a:pt x="138" y="30"/>
                  </a:cubicBezTo>
                  <a:lnTo>
                    <a:pt x="89" y="118"/>
                  </a:lnTo>
                  <a:lnTo>
                    <a:pt x="59" y="20"/>
                  </a:lnTo>
                  <a:cubicBezTo>
                    <a:pt x="5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27"/>
            <p:cNvSpPr/>
            <p:nvPr/>
          </p:nvSpPr>
          <p:spPr>
            <a:xfrm>
              <a:off x="4657150" y="1169120"/>
              <a:ext cx="47876" cy="29836"/>
            </a:xfrm>
            <a:custGeom>
              <a:avLst/>
              <a:gdLst/>
              <a:ahLst/>
              <a:cxnLst/>
              <a:rect l="l" t="t" r="r" b="b"/>
              <a:pathLst>
                <a:path w="276" h="172" extrusionOk="0">
                  <a:moveTo>
                    <a:pt x="39" y="1"/>
                  </a:moveTo>
                  <a:cubicBezTo>
                    <a:pt x="29" y="1"/>
                    <a:pt x="18" y="8"/>
                    <a:pt x="11" y="15"/>
                  </a:cubicBezTo>
                  <a:cubicBezTo>
                    <a:pt x="1" y="24"/>
                    <a:pt x="11" y="44"/>
                    <a:pt x="20" y="54"/>
                  </a:cubicBezTo>
                  <a:lnTo>
                    <a:pt x="227" y="172"/>
                  </a:lnTo>
                  <a:lnTo>
                    <a:pt x="246" y="172"/>
                  </a:lnTo>
                  <a:cubicBezTo>
                    <a:pt x="256" y="172"/>
                    <a:pt x="266" y="172"/>
                    <a:pt x="266" y="162"/>
                  </a:cubicBezTo>
                  <a:cubicBezTo>
                    <a:pt x="275" y="142"/>
                    <a:pt x="266" y="133"/>
                    <a:pt x="256" y="122"/>
                  </a:cubicBezTo>
                  <a:lnTo>
                    <a:pt x="50" y="5"/>
                  </a:lnTo>
                  <a:cubicBezTo>
                    <a:pt x="47" y="2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7"/>
            <p:cNvSpPr/>
            <p:nvPr/>
          </p:nvSpPr>
          <p:spPr>
            <a:xfrm>
              <a:off x="4638590" y="1169120"/>
              <a:ext cx="30703" cy="45101"/>
            </a:xfrm>
            <a:custGeom>
              <a:avLst/>
              <a:gdLst/>
              <a:ahLst/>
              <a:cxnLst/>
              <a:rect l="l" t="t" r="r" b="b"/>
              <a:pathLst>
                <a:path w="177" h="260" extrusionOk="0">
                  <a:moveTo>
                    <a:pt x="146" y="1"/>
                  </a:moveTo>
                  <a:cubicBezTo>
                    <a:pt x="136" y="1"/>
                    <a:pt x="125" y="8"/>
                    <a:pt x="118" y="15"/>
                  </a:cubicBezTo>
                  <a:lnTo>
                    <a:pt x="0" y="220"/>
                  </a:lnTo>
                  <a:cubicBezTo>
                    <a:pt x="0" y="231"/>
                    <a:pt x="0" y="250"/>
                    <a:pt x="10" y="260"/>
                  </a:cubicBezTo>
                  <a:lnTo>
                    <a:pt x="29" y="260"/>
                  </a:lnTo>
                  <a:cubicBezTo>
                    <a:pt x="40" y="260"/>
                    <a:pt x="49" y="260"/>
                    <a:pt x="49" y="250"/>
                  </a:cubicBezTo>
                  <a:lnTo>
                    <a:pt x="167" y="44"/>
                  </a:lnTo>
                  <a:cubicBezTo>
                    <a:pt x="177" y="35"/>
                    <a:pt x="177" y="15"/>
                    <a:pt x="157" y="5"/>
                  </a:cubicBezTo>
                  <a:cubicBezTo>
                    <a:pt x="154" y="2"/>
                    <a:pt x="150" y="1"/>
                    <a:pt x="1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7"/>
            <p:cNvSpPr/>
            <p:nvPr/>
          </p:nvSpPr>
          <p:spPr>
            <a:xfrm>
              <a:off x="4667385" y="1203119"/>
              <a:ext cx="46142" cy="2983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35" y="1"/>
                  </a:moveTo>
                  <a:cubicBezTo>
                    <a:pt x="24" y="1"/>
                    <a:pt x="17" y="8"/>
                    <a:pt x="11" y="15"/>
                  </a:cubicBezTo>
                  <a:cubicBezTo>
                    <a:pt x="1" y="24"/>
                    <a:pt x="1" y="44"/>
                    <a:pt x="20" y="54"/>
                  </a:cubicBezTo>
                  <a:lnTo>
                    <a:pt x="226" y="172"/>
                  </a:lnTo>
                  <a:lnTo>
                    <a:pt x="236" y="172"/>
                  </a:lnTo>
                  <a:cubicBezTo>
                    <a:pt x="246" y="172"/>
                    <a:pt x="255" y="172"/>
                    <a:pt x="266" y="162"/>
                  </a:cubicBezTo>
                  <a:cubicBezTo>
                    <a:pt x="266" y="142"/>
                    <a:pt x="266" y="133"/>
                    <a:pt x="255" y="122"/>
                  </a:cubicBezTo>
                  <a:lnTo>
                    <a:pt x="50" y="5"/>
                  </a:lnTo>
                  <a:cubicBezTo>
                    <a:pt x="44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7"/>
            <p:cNvSpPr/>
            <p:nvPr/>
          </p:nvSpPr>
          <p:spPr>
            <a:xfrm>
              <a:off x="4646916" y="1203119"/>
              <a:ext cx="32611" cy="45101"/>
            </a:xfrm>
            <a:custGeom>
              <a:avLst/>
              <a:gdLst/>
              <a:ahLst/>
              <a:cxnLst/>
              <a:rect l="l" t="t" r="r" b="b"/>
              <a:pathLst>
                <a:path w="188" h="260" extrusionOk="0">
                  <a:moveTo>
                    <a:pt x="153" y="1"/>
                  </a:moveTo>
                  <a:cubicBezTo>
                    <a:pt x="142" y="1"/>
                    <a:pt x="135" y="8"/>
                    <a:pt x="129" y="15"/>
                  </a:cubicBezTo>
                  <a:lnTo>
                    <a:pt x="11" y="220"/>
                  </a:lnTo>
                  <a:cubicBezTo>
                    <a:pt x="1" y="230"/>
                    <a:pt x="11" y="250"/>
                    <a:pt x="21" y="260"/>
                  </a:cubicBezTo>
                  <a:lnTo>
                    <a:pt x="31" y="260"/>
                  </a:lnTo>
                  <a:cubicBezTo>
                    <a:pt x="40" y="260"/>
                    <a:pt x="50" y="260"/>
                    <a:pt x="60" y="250"/>
                  </a:cubicBezTo>
                  <a:lnTo>
                    <a:pt x="177" y="44"/>
                  </a:lnTo>
                  <a:cubicBezTo>
                    <a:pt x="188" y="35"/>
                    <a:pt x="177" y="15"/>
                    <a:pt x="168" y="5"/>
                  </a:cubicBezTo>
                  <a:cubicBezTo>
                    <a:pt x="162" y="2"/>
                    <a:pt x="157" y="1"/>
                    <a:pt x="1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7"/>
            <p:cNvSpPr/>
            <p:nvPr/>
          </p:nvSpPr>
          <p:spPr>
            <a:xfrm>
              <a:off x="4640151" y="1106326"/>
              <a:ext cx="132874" cy="79100"/>
            </a:xfrm>
            <a:custGeom>
              <a:avLst/>
              <a:gdLst/>
              <a:ahLst/>
              <a:cxnLst/>
              <a:rect l="l" t="t" r="r" b="b"/>
              <a:pathLst>
                <a:path w="766" h="456" extrusionOk="0">
                  <a:moveTo>
                    <a:pt x="39" y="0"/>
                  </a:moveTo>
                  <a:cubicBezTo>
                    <a:pt x="29" y="0"/>
                    <a:pt x="18" y="7"/>
                    <a:pt x="11" y="14"/>
                  </a:cubicBezTo>
                  <a:cubicBezTo>
                    <a:pt x="1" y="34"/>
                    <a:pt x="11" y="44"/>
                    <a:pt x="20" y="53"/>
                  </a:cubicBezTo>
                  <a:lnTo>
                    <a:pt x="717" y="445"/>
                  </a:lnTo>
                  <a:cubicBezTo>
                    <a:pt x="717" y="455"/>
                    <a:pt x="726" y="455"/>
                    <a:pt x="726" y="455"/>
                  </a:cubicBezTo>
                  <a:cubicBezTo>
                    <a:pt x="736" y="455"/>
                    <a:pt x="746" y="445"/>
                    <a:pt x="756" y="436"/>
                  </a:cubicBezTo>
                  <a:cubicBezTo>
                    <a:pt x="765" y="426"/>
                    <a:pt x="756" y="406"/>
                    <a:pt x="746" y="397"/>
                  </a:cubicBezTo>
                  <a:lnTo>
                    <a:pt x="50" y="5"/>
                  </a:lnTo>
                  <a:cubicBezTo>
                    <a:pt x="47" y="2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7"/>
            <p:cNvSpPr/>
            <p:nvPr/>
          </p:nvSpPr>
          <p:spPr>
            <a:xfrm>
              <a:off x="4648824" y="1121591"/>
              <a:ext cx="37468" cy="38162"/>
            </a:xfrm>
            <a:custGeom>
              <a:avLst/>
              <a:gdLst/>
              <a:ahLst/>
              <a:cxnLst/>
              <a:rect l="l" t="t" r="r" b="b"/>
              <a:pathLst>
                <a:path w="216" h="220" extrusionOk="0">
                  <a:moveTo>
                    <a:pt x="137" y="1"/>
                  </a:moveTo>
                  <a:cubicBezTo>
                    <a:pt x="133" y="1"/>
                    <a:pt x="130" y="2"/>
                    <a:pt x="127" y="4"/>
                  </a:cubicBezTo>
                  <a:cubicBezTo>
                    <a:pt x="108" y="4"/>
                    <a:pt x="98" y="24"/>
                    <a:pt x="108" y="34"/>
                  </a:cubicBezTo>
                  <a:lnTo>
                    <a:pt x="137" y="132"/>
                  </a:lnTo>
                  <a:lnTo>
                    <a:pt x="137" y="132"/>
                  </a:lnTo>
                  <a:lnTo>
                    <a:pt x="49" y="83"/>
                  </a:lnTo>
                  <a:cubicBezTo>
                    <a:pt x="43" y="80"/>
                    <a:pt x="37" y="79"/>
                    <a:pt x="32" y="79"/>
                  </a:cubicBezTo>
                  <a:cubicBezTo>
                    <a:pt x="19" y="79"/>
                    <a:pt x="10" y="86"/>
                    <a:pt x="10" y="93"/>
                  </a:cubicBezTo>
                  <a:cubicBezTo>
                    <a:pt x="0" y="113"/>
                    <a:pt x="0" y="122"/>
                    <a:pt x="20" y="132"/>
                  </a:cubicBezTo>
                  <a:lnTo>
                    <a:pt x="166" y="220"/>
                  </a:lnTo>
                  <a:lnTo>
                    <a:pt x="177" y="220"/>
                  </a:lnTo>
                  <a:cubicBezTo>
                    <a:pt x="186" y="220"/>
                    <a:pt x="196" y="220"/>
                    <a:pt x="196" y="211"/>
                  </a:cubicBezTo>
                  <a:cubicBezTo>
                    <a:pt x="206" y="211"/>
                    <a:pt x="216" y="200"/>
                    <a:pt x="206" y="181"/>
                  </a:cubicBezTo>
                  <a:lnTo>
                    <a:pt x="166" y="24"/>
                  </a:lnTo>
                  <a:cubicBezTo>
                    <a:pt x="159" y="10"/>
                    <a:pt x="147" y="1"/>
                    <a:pt x="13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7"/>
            <p:cNvSpPr/>
            <p:nvPr/>
          </p:nvSpPr>
          <p:spPr>
            <a:xfrm>
              <a:off x="4697914" y="1127489"/>
              <a:ext cx="49611" cy="20469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46" y="0"/>
                  </a:moveTo>
                  <a:lnTo>
                    <a:pt x="21" y="68"/>
                  </a:lnTo>
                  <a:cubicBezTo>
                    <a:pt x="1" y="68"/>
                    <a:pt x="1" y="88"/>
                    <a:pt x="1" y="98"/>
                  </a:cubicBezTo>
                  <a:cubicBezTo>
                    <a:pt x="1" y="118"/>
                    <a:pt x="11" y="118"/>
                    <a:pt x="31" y="118"/>
                  </a:cubicBezTo>
                  <a:lnTo>
                    <a:pt x="40" y="118"/>
                  </a:lnTo>
                  <a:lnTo>
                    <a:pt x="266" y="59"/>
                  </a:lnTo>
                  <a:cubicBezTo>
                    <a:pt x="275" y="59"/>
                    <a:pt x="286" y="39"/>
                    <a:pt x="286" y="20"/>
                  </a:cubicBezTo>
                  <a:cubicBezTo>
                    <a:pt x="275" y="10"/>
                    <a:pt x="266" y="0"/>
                    <a:pt x="2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7"/>
            <p:cNvSpPr/>
            <p:nvPr/>
          </p:nvSpPr>
          <p:spPr>
            <a:xfrm>
              <a:off x="4697914" y="1138590"/>
              <a:ext cx="20642" cy="50131"/>
            </a:xfrm>
            <a:custGeom>
              <a:avLst/>
              <a:gdLst/>
              <a:ahLst/>
              <a:cxnLst/>
              <a:rect l="l" t="t" r="r" b="b"/>
              <a:pathLst>
                <a:path w="119" h="289" extrusionOk="0">
                  <a:moveTo>
                    <a:pt x="34" y="1"/>
                  </a:moveTo>
                  <a:cubicBezTo>
                    <a:pt x="30" y="1"/>
                    <a:pt x="26" y="2"/>
                    <a:pt x="21" y="4"/>
                  </a:cubicBezTo>
                  <a:cubicBezTo>
                    <a:pt x="1" y="4"/>
                    <a:pt x="1" y="24"/>
                    <a:pt x="1" y="34"/>
                  </a:cubicBezTo>
                  <a:lnTo>
                    <a:pt x="60" y="259"/>
                  </a:lnTo>
                  <a:cubicBezTo>
                    <a:pt x="70" y="279"/>
                    <a:pt x="79" y="289"/>
                    <a:pt x="90" y="289"/>
                  </a:cubicBezTo>
                  <a:lnTo>
                    <a:pt x="99" y="289"/>
                  </a:lnTo>
                  <a:cubicBezTo>
                    <a:pt x="109" y="279"/>
                    <a:pt x="119" y="259"/>
                    <a:pt x="119" y="250"/>
                  </a:cubicBezTo>
                  <a:lnTo>
                    <a:pt x="60" y="24"/>
                  </a:lnTo>
                  <a:cubicBezTo>
                    <a:pt x="53" y="10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7"/>
            <p:cNvSpPr/>
            <p:nvPr/>
          </p:nvSpPr>
          <p:spPr>
            <a:xfrm>
              <a:off x="4728617" y="1145355"/>
              <a:ext cx="49438" cy="21336"/>
            </a:xfrm>
            <a:custGeom>
              <a:avLst/>
              <a:gdLst/>
              <a:ahLst/>
              <a:cxnLst/>
              <a:rect l="l" t="t" r="r" b="b"/>
              <a:pathLst>
                <a:path w="285" h="123" extrusionOk="0">
                  <a:moveTo>
                    <a:pt x="259" y="1"/>
                  </a:moveTo>
                  <a:cubicBezTo>
                    <a:pt x="255" y="1"/>
                    <a:pt x="251" y="2"/>
                    <a:pt x="246" y="5"/>
                  </a:cubicBezTo>
                  <a:lnTo>
                    <a:pt x="20" y="63"/>
                  </a:lnTo>
                  <a:cubicBezTo>
                    <a:pt x="0" y="63"/>
                    <a:pt x="0" y="83"/>
                    <a:pt x="0" y="103"/>
                  </a:cubicBezTo>
                  <a:cubicBezTo>
                    <a:pt x="0" y="113"/>
                    <a:pt x="11" y="122"/>
                    <a:pt x="30" y="122"/>
                  </a:cubicBezTo>
                  <a:lnTo>
                    <a:pt x="40" y="122"/>
                  </a:lnTo>
                  <a:lnTo>
                    <a:pt x="265" y="54"/>
                  </a:lnTo>
                  <a:cubicBezTo>
                    <a:pt x="275" y="54"/>
                    <a:pt x="285" y="34"/>
                    <a:pt x="285" y="24"/>
                  </a:cubicBezTo>
                  <a:cubicBezTo>
                    <a:pt x="277" y="10"/>
                    <a:pt x="270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7"/>
            <p:cNvSpPr/>
            <p:nvPr/>
          </p:nvSpPr>
          <p:spPr>
            <a:xfrm>
              <a:off x="4728617" y="1156284"/>
              <a:ext cx="20469" cy="49438"/>
            </a:xfrm>
            <a:custGeom>
              <a:avLst/>
              <a:gdLst/>
              <a:ahLst/>
              <a:cxnLst/>
              <a:rect l="l" t="t" r="r" b="b"/>
              <a:pathLst>
                <a:path w="118" h="285" extrusionOk="0">
                  <a:moveTo>
                    <a:pt x="20" y="0"/>
                  </a:moveTo>
                  <a:cubicBezTo>
                    <a:pt x="0" y="0"/>
                    <a:pt x="0" y="20"/>
                    <a:pt x="0" y="40"/>
                  </a:cubicBezTo>
                  <a:lnTo>
                    <a:pt x="59" y="265"/>
                  </a:lnTo>
                  <a:cubicBezTo>
                    <a:pt x="69" y="275"/>
                    <a:pt x="79" y="285"/>
                    <a:pt x="89" y="285"/>
                  </a:cubicBezTo>
                  <a:lnTo>
                    <a:pt x="98" y="285"/>
                  </a:lnTo>
                  <a:cubicBezTo>
                    <a:pt x="109" y="275"/>
                    <a:pt x="118" y="265"/>
                    <a:pt x="118" y="246"/>
                  </a:cubicBezTo>
                  <a:lnTo>
                    <a:pt x="59" y="20"/>
                  </a:lnTo>
                  <a:cubicBezTo>
                    <a:pt x="50" y="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7"/>
            <p:cNvSpPr/>
            <p:nvPr/>
          </p:nvSpPr>
          <p:spPr>
            <a:xfrm>
              <a:off x="4640151" y="1069552"/>
              <a:ext cx="144843" cy="47876"/>
            </a:xfrm>
            <a:custGeom>
              <a:avLst/>
              <a:gdLst/>
              <a:ahLst/>
              <a:cxnLst/>
              <a:rect l="l" t="t" r="r" b="b"/>
              <a:pathLst>
                <a:path w="835" h="276" extrusionOk="0">
                  <a:moveTo>
                    <a:pt x="795" y="1"/>
                  </a:moveTo>
                  <a:lnTo>
                    <a:pt x="31" y="217"/>
                  </a:lnTo>
                  <a:cubicBezTo>
                    <a:pt x="11" y="217"/>
                    <a:pt x="1" y="236"/>
                    <a:pt x="11" y="256"/>
                  </a:cubicBezTo>
                  <a:cubicBezTo>
                    <a:pt x="11" y="265"/>
                    <a:pt x="20" y="275"/>
                    <a:pt x="40" y="275"/>
                  </a:cubicBezTo>
                  <a:lnTo>
                    <a:pt x="815" y="60"/>
                  </a:lnTo>
                  <a:cubicBezTo>
                    <a:pt x="824" y="50"/>
                    <a:pt x="834" y="40"/>
                    <a:pt x="834" y="21"/>
                  </a:cubicBezTo>
                  <a:cubicBezTo>
                    <a:pt x="824" y="10"/>
                    <a:pt x="815" y="1"/>
                    <a:pt x="7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7"/>
            <p:cNvSpPr/>
            <p:nvPr/>
          </p:nvSpPr>
          <p:spPr>
            <a:xfrm>
              <a:off x="4665824" y="1099040"/>
              <a:ext cx="40938" cy="31918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48" y="1"/>
                  </a:moveTo>
                  <a:cubicBezTo>
                    <a:pt x="41" y="1"/>
                    <a:pt x="35" y="5"/>
                    <a:pt x="29" y="17"/>
                  </a:cubicBezTo>
                  <a:cubicBezTo>
                    <a:pt x="20" y="27"/>
                    <a:pt x="29" y="47"/>
                    <a:pt x="39" y="56"/>
                  </a:cubicBezTo>
                  <a:lnTo>
                    <a:pt x="127" y="105"/>
                  </a:lnTo>
                  <a:lnTo>
                    <a:pt x="29" y="134"/>
                  </a:lnTo>
                  <a:cubicBezTo>
                    <a:pt x="10" y="134"/>
                    <a:pt x="0" y="154"/>
                    <a:pt x="10" y="164"/>
                  </a:cubicBezTo>
                  <a:cubicBezTo>
                    <a:pt x="10" y="174"/>
                    <a:pt x="20" y="184"/>
                    <a:pt x="39" y="184"/>
                  </a:cubicBezTo>
                  <a:lnTo>
                    <a:pt x="49" y="184"/>
                  </a:lnTo>
                  <a:lnTo>
                    <a:pt x="206" y="134"/>
                  </a:lnTo>
                  <a:cubicBezTo>
                    <a:pt x="216" y="134"/>
                    <a:pt x="225" y="125"/>
                    <a:pt x="225" y="115"/>
                  </a:cubicBezTo>
                  <a:cubicBezTo>
                    <a:pt x="235" y="105"/>
                    <a:pt x="225" y="95"/>
                    <a:pt x="216" y="86"/>
                  </a:cubicBezTo>
                  <a:lnTo>
                    <a:pt x="68" y="7"/>
                  </a:lnTo>
                  <a:cubicBezTo>
                    <a:pt x="60" y="3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7"/>
            <p:cNvSpPr/>
            <p:nvPr/>
          </p:nvSpPr>
          <p:spPr>
            <a:xfrm>
              <a:off x="4703118" y="1053593"/>
              <a:ext cx="30877" cy="45101"/>
            </a:xfrm>
            <a:custGeom>
              <a:avLst/>
              <a:gdLst/>
              <a:ahLst/>
              <a:cxnLst/>
              <a:rect l="l" t="t" r="r" b="b"/>
              <a:pathLst>
                <a:path w="178" h="260" extrusionOk="0">
                  <a:moveTo>
                    <a:pt x="150" y="1"/>
                  </a:moveTo>
                  <a:cubicBezTo>
                    <a:pt x="138" y="1"/>
                    <a:pt x="128" y="7"/>
                    <a:pt x="128" y="15"/>
                  </a:cubicBezTo>
                  <a:lnTo>
                    <a:pt x="10" y="220"/>
                  </a:lnTo>
                  <a:cubicBezTo>
                    <a:pt x="1" y="240"/>
                    <a:pt x="1" y="250"/>
                    <a:pt x="20" y="259"/>
                  </a:cubicBezTo>
                  <a:lnTo>
                    <a:pt x="30" y="259"/>
                  </a:lnTo>
                  <a:cubicBezTo>
                    <a:pt x="40" y="259"/>
                    <a:pt x="49" y="259"/>
                    <a:pt x="60" y="250"/>
                  </a:cubicBezTo>
                  <a:lnTo>
                    <a:pt x="177" y="44"/>
                  </a:lnTo>
                  <a:cubicBezTo>
                    <a:pt x="177" y="34"/>
                    <a:pt x="177" y="15"/>
                    <a:pt x="167" y="4"/>
                  </a:cubicBezTo>
                  <a:cubicBezTo>
                    <a:pt x="161" y="2"/>
                    <a:pt x="156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7"/>
            <p:cNvSpPr/>
            <p:nvPr/>
          </p:nvSpPr>
          <p:spPr>
            <a:xfrm>
              <a:off x="4703118" y="1089326"/>
              <a:ext cx="47876" cy="29663"/>
            </a:xfrm>
            <a:custGeom>
              <a:avLst/>
              <a:gdLst/>
              <a:ahLst/>
              <a:cxnLst/>
              <a:rect l="l" t="t" r="r" b="b"/>
              <a:pathLst>
                <a:path w="276" h="171" extrusionOk="0">
                  <a:moveTo>
                    <a:pt x="34" y="0"/>
                  </a:moveTo>
                  <a:cubicBezTo>
                    <a:pt x="24" y="0"/>
                    <a:pt x="17" y="7"/>
                    <a:pt x="10" y="14"/>
                  </a:cubicBezTo>
                  <a:cubicBezTo>
                    <a:pt x="1" y="34"/>
                    <a:pt x="1" y="44"/>
                    <a:pt x="20" y="53"/>
                  </a:cubicBezTo>
                  <a:lnTo>
                    <a:pt x="226" y="171"/>
                  </a:lnTo>
                  <a:lnTo>
                    <a:pt x="236" y="171"/>
                  </a:lnTo>
                  <a:cubicBezTo>
                    <a:pt x="245" y="171"/>
                    <a:pt x="256" y="171"/>
                    <a:pt x="265" y="161"/>
                  </a:cubicBezTo>
                  <a:cubicBezTo>
                    <a:pt x="275" y="142"/>
                    <a:pt x="265" y="132"/>
                    <a:pt x="256" y="122"/>
                  </a:cubicBezTo>
                  <a:lnTo>
                    <a:pt x="49" y="5"/>
                  </a:lnTo>
                  <a:cubicBezTo>
                    <a:pt x="44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7"/>
            <p:cNvSpPr/>
            <p:nvPr/>
          </p:nvSpPr>
          <p:spPr>
            <a:xfrm>
              <a:off x="4737117" y="1044746"/>
              <a:ext cx="30877" cy="45448"/>
            </a:xfrm>
            <a:custGeom>
              <a:avLst/>
              <a:gdLst/>
              <a:ahLst/>
              <a:cxnLst/>
              <a:rect l="l" t="t" r="r" b="b"/>
              <a:pathLst>
                <a:path w="178" h="262" extrusionOk="0">
                  <a:moveTo>
                    <a:pt x="144" y="0"/>
                  </a:moveTo>
                  <a:cubicBezTo>
                    <a:pt x="134" y="0"/>
                    <a:pt x="128" y="5"/>
                    <a:pt x="128" y="16"/>
                  </a:cubicBezTo>
                  <a:lnTo>
                    <a:pt x="10" y="222"/>
                  </a:lnTo>
                  <a:cubicBezTo>
                    <a:pt x="1" y="232"/>
                    <a:pt x="1" y="251"/>
                    <a:pt x="20" y="262"/>
                  </a:cubicBezTo>
                  <a:lnTo>
                    <a:pt x="30" y="262"/>
                  </a:lnTo>
                  <a:cubicBezTo>
                    <a:pt x="40" y="262"/>
                    <a:pt x="49" y="251"/>
                    <a:pt x="60" y="242"/>
                  </a:cubicBezTo>
                  <a:lnTo>
                    <a:pt x="177" y="46"/>
                  </a:lnTo>
                  <a:cubicBezTo>
                    <a:pt x="177" y="26"/>
                    <a:pt x="177" y="7"/>
                    <a:pt x="167" y="7"/>
                  </a:cubicBezTo>
                  <a:cubicBezTo>
                    <a:pt x="159" y="3"/>
                    <a:pt x="150" y="0"/>
                    <a:pt x="1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7"/>
            <p:cNvSpPr/>
            <p:nvPr/>
          </p:nvSpPr>
          <p:spPr>
            <a:xfrm>
              <a:off x="4737117" y="1080480"/>
              <a:ext cx="45968" cy="30183"/>
            </a:xfrm>
            <a:custGeom>
              <a:avLst/>
              <a:gdLst/>
              <a:ahLst/>
              <a:cxnLst/>
              <a:rect l="l" t="t" r="r" b="b"/>
              <a:pathLst>
                <a:path w="265" h="174" extrusionOk="0">
                  <a:moveTo>
                    <a:pt x="30" y="0"/>
                  </a:moveTo>
                  <a:cubicBezTo>
                    <a:pt x="22" y="0"/>
                    <a:pt x="16" y="5"/>
                    <a:pt x="10" y="16"/>
                  </a:cubicBezTo>
                  <a:cubicBezTo>
                    <a:pt x="1" y="26"/>
                    <a:pt x="1" y="45"/>
                    <a:pt x="20" y="56"/>
                  </a:cubicBezTo>
                  <a:lnTo>
                    <a:pt x="226" y="163"/>
                  </a:lnTo>
                  <a:cubicBezTo>
                    <a:pt x="226" y="173"/>
                    <a:pt x="236" y="173"/>
                    <a:pt x="236" y="173"/>
                  </a:cubicBezTo>
                  <a:cubicBezTo>
                    <a:pt x="245" y="173"/>
                    <a:pt x="256" y="163"/>
                    <a:pt x="265" y="154"/>
                  </a:cubicBezTo>
                  <a:cubicBezTo>
                    <a:pt x="265" y="143"/>
                    <a:pt x="265" y="124"/>
                    <a:pt x="256" y="114"/>
                  </a:cubicBezTo>
                  <a:lnTo>
                    <a:pt x="49" y="6"/>
                  </a:lnTo>
                  <a:cubicBezTo>
                    <a:pt x="41" y="2"/>
                    <a:pt x="35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7"/>
            <p:cNvSpPr/>
            <p:nvPr/>
          </p:nvSpPr>
          <p:spPr>
            <a:xfrm>
              <a:off x="4640151" y="985595"/>
              <a:ext cx="80141" cy="131833"/>
            </a:xfrm>
            <a:custGeom>
              <a:avLst/>
              <a:gdLst/>
              <a:ahLst/>
              <a:cxnLst/>
              <a:rect l="l" t="t" r="r" b="b"/>
              <a:pathLst>
                <a:path w="462" h="760" extrusionOk="0">
                  <a:moveTo>
                    <a:pt x="431" y="1"/>
                  </a:moveTo>
                  <a:cubicBezTo>
                    <a:pt x="421" y="1"/>
                    <a:pt x="410" y="7"/>
                    <a:pt x="403" y="15"/>
                  </a:cubicBezTo>
                  <a:lnTo>
                    <a:pt x="11" y="710"/>
                  </a:lnTo>
                  <a:cubicBezTo>
                    <a:pt x="1" y="730"/>
                    <a:pt x="11" y="740"/>
                    <a:pt x="20" y="749"/>
                  </a:cubicBezTo>
                  <a:cubicBezTo>
                    <a:pt x="31" y="759"/>
                    <a:pt x="31" y="759"/>
                    <a:pt x="40" y="759"/>
                  </a:cubicBezTo>
                  <a:cubicBezTo>
                    <a:pt x="50" y="759"/>
                    <a:pt x="60" y="749"/>
                    <a:pt x="60" y="740"/>
                  </a:cubicBezTo>
                  <a:lnTo>
                    <a:pt x="452" y="44"/>
                  </a:lnTo>
                  <a:cubicBezTo>
                    <a:pt x="462" y="34"/>
                    <a:pt x="462" y="15"/>
                    <a:pt x="442" y="4"/>
                  </a:cubicBezTo>
                  <a:cubicBezTo>
                    <a:pt x="439" y="2"/>
                    <a:pt x="435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7"/>
            <p:cNvSpPr/>
            <p:nvPr/>
          </p:nvSpPr>
          <p:spPr>
            <a:xfrm>
              <a:off x="4633386" y="1052552"/>
              <a:ext cx="32611" cy="37642"/>
            </a:xfrm>
            <a:custGeom>
              <a:avLst/>
              <a:gdLst/>
              <a:ahLst/>
              <a:cxnLst/>
              <a:rect l="l" t="t" r="r" b="b"/>
              <a:pathLst>
                <a:path w="188" h="217" extrusionOk="0">
                  <a:moveTo>
                    <a:pt x="118" y="1"/>
                  </a:moveTo>
                  <a:cubicBezTo>
                    <a:pt x="109" y="1"/>
                    <a:pt x="99" y="1"/>
                    <a:pt x="89" y="10"/>
                  </a:cubicBezTo>
                  <a:lnTo>
                    <a:pt x="1" y="158"/>
                  </a:lnTo>
                  <a:cubicBezTo>
                    <a:pt x="1" y="177"/>
                    <a:pt x="1" y="197"/>
                    <a:pt x="11" y="197"/>
                  </a:cubicBezTo>
                  <a:cubicBezTo>
                    <a:pt x="19" y="201"/>
                    <a:pt x="27" y="203"/>
                    <a:pt x="33" y="203"/>
                  </a:cubicBezTo>
                  <a:cubicBezTo>
                    <a:pt x="43" y="203"/>
                    <a:pt x="50" y="198"/>
                    <a:pt x="50" y="187"/>
                  </a:cubicBezTo>
                  <a:lnTo>
                    <a:pt x="109" y="99"/>
                  </a:lnTo>
                  <a:lnTo>
                    <a:pt x="128" y="197"/>
                  </a:lnTo>
                  <a:cubicBezTo>
                    <a:pt x="138" y="217"/>
                    <a:pt x="148" y="217"/>
                    <a:pt x="157" y="217"/>
                  </a:cubicBezTo>
                  <a:lnTo>
                    <a:pt x="168" y="217"/>
                  </a:lnTo>
                  <a:cubicBezTo>
                    <a:pt x="177" y="217"/>
                    <a:pt x="187" y="197"/>
                    <a:pt x="187" y="187"/>
                  </a:cubicBezTo>
                  <a:lnTo>
                    <a:pt x="138" y="21"/>
                  </a:lnTo>
                  <a:cubicBezTo>
                    <a:pt x="138" y="10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7"/>
            <p:cNvSpPr/>
            <p:nvPr/>
          </p:nvSpPr>
          <p:spPr>
            <a:xfrm>
              <a:off x="4655589" y="1073021"/>
              <a:ext cx="39203" cy="35734"/>
            </a:xfrm>
            <a:custGeom>
              <a:avLst/>
              <a:gdLst/>
              <a:ahLst/>
              <a:cxnLst/>
              <a:rect l="l" t="t" r="r" b="b"/>
              <a:pathLst>
                <a:path w="226" h="206" extrusionOk="0">
                  <a:moveTo>
                    <a:pt x="186" y="1"/>
                  </a:moveTo>
                  <a:lnTo>
                    <a:pt x="20" y="49"/>
                  </a:lnTo>
                  <a:cubicBezTo>
                    <a:pt x="10" y="49"/>
                    <a:pt x="0" y="69"/>
                    <a:pt x="0" y="79"/>
                  </a:cubicBezTo>
                  <a:cubicBezTo>
                    <a:pt x="7" y="93"/>
                    <a:pt x="15" y="102"/>
                    <a:pt x="26" y="102"/>
                  </a:cubicBezTo>
                  <a:cubicBezTo>
                    <a:pt x="30" y="102"/>
                    <a:pt x="34" y="101"/>
                    <a:pt x="40" y="99"/>
                  </a:cubicBezTo>
                  <a:lnTo>
                    <a:pt x="138" y="79"/>
                  </a:lnTo>
                  <a:lnTo>
                    <a:pt x="88" y="167"/>
                  </a:lnTo>
                  <a:cubicBezTo>
                    <a:pt x="79" y="177"/>
                    <a:pt x="88" y="197"/>
                    <a:pt x="98" y="206"/>
                  </a:cubicBezTo>
                  <a:lnTo>
                    <a:pt x="108" y="206"/>
                  </a:lnTo>
                  <a:cubicBezTo>
                    <a:pt x="118" y="206"/>
                    <a:pt x="127" y="197"/>
                    <a:pt x="138" y="197"/>
                  </a:cubicBezTo>
                  <a:lnTo>
                    <a:pt x="216" y="40"/>
                  </a:lnTo>
                  <a:cubicBezTo>
                    <a:pt x="225" y="30"/>
                    <a:pt x="225" y="20"/>
                    <a:pt x="216" y="10"/>
                  </a:cubicBezTo>
                  <a:cubicBezTo>
                    <a:pt x="21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7"/>
            <p:cNvSpPr/>
            <p:nvPr/>
          </p:nvSpPr>
          <p:spPr>
            <a:xfrm>
              <a:off x="4662354" y="1011094"/>
              <a:ext cx="22204" cy="48570"/>
            </a:xfrm>
            <a:custGeom>
              <a:avLst/>
              <a:gdLst/>
              <a:ahLst/>
              <a:cxnLst/>
              <a:rect l="l" t="t" r="r" b="b"/>
              <a:pathLst>
                <a:path w="128" h="280" extrusionOk="0">
                  <a:moveTo>
                    <a:pt x="34" y="1"/>
                  </a:moveTo>
                  <a:cubicBezTo>
                    <a:pt x="30" y="1"/>
                    <a:pt x="25" y="2"/>
                    <a:pt x="20" y="5"/>
                  </a:cubicBezTo>
                  <a:cubicBezTo>
                    <a:pt x="10" y="5"/>
                    <a:pt x="1" y="24"/>
                    <a:pt x="1" y="34"/>
                  </a:cubicBezTo>
                  <a:lnTo>
                    <a:pt x="69" y="260"/>
                  </a:lnTo>
                  <a:cubicBezTo>
                    <a:pt x="69" y="279"/>
                    <a:pt x="79" y="279"/>
                    <a:pt x="88" y="279"/>
                  </a:cubicBezTo>
                  <a:lnTo>
                    <a:pt x="99" y="279"/>
                  </a:lnTo>
                  <a:cubicBezTo>
                    <a:pt x="118" y="279"/>
                    <a:pt x="128" y="260"/>
                    <a:pt x="118" y="249"/>
                  </a:cubicBezTo>
                  <a:lnTo>
                    <a:pt x="59" y="24"/>
                  </a:lnTo>
                  <a:cubicBezTo>
                    <a:pt x="52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7"/>
            <p:cNvSpPr/>
            <p:nvPr/>
          </p:nvSpPr>
          <p:spPr>
            <a:xfrm>
              <a:off x="4672589" y="1039022"/>
              <a:ext cx="51172" cy="20642"/>
            </a:xfrm>
            <a:custGeom>
              <a:avLst/>
              <a:gdLst/>
              <a:ahLst/>
              <a:cxnLst/>
              <a:rect l="l" t="t" r="r" b="b"/>
              <a:pathLst>
                <a:path w="295" h="119" extrusionOk="0">
                  <a:moveTo>
                    <a:pt x="255" y="1"/>
                  </a:moveTo>
                  <a:lnTo>
                    <a:pt x="29" y="69"/>
                  </a:lnTo>
                  <a:cubicBezTo>
                    <a:pt x="10" y="69"/>
                    <a:pt x="0" y="88"/>
                    <a:pt x="10" y="99"/>
                  </a:cubicBezTo>
                  <a:cubicBezTo>
                    <a:pt x="10" y="118"/>
                    <a:pt x="20" y="118"/>
                    <a:pt x="29" y="118"/>
                  </a:cubicBezTo>
                  <a:lnTo>
                    <a:pt x="40" y="118"/>
                  </a:lnTo>
                  <a:lnTo>
                    <a:pt x="265" y="59"/>
                  </a:lnTo>
                  <a:cubicBezTo>
                    <a:pt x="284" y="59"/>
                    <a:pt x="294" y="40"/>
                    <a:pt x="284" y="20"/>
                  </a:cubicBezTo>
                  <a:cubicBezTo>
                    <a:pt x="284" y="10"/>
                    <a:pt x="26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7"/>
            <p:cNvSpPr/>
            <p:nvPr/>
          </p:nvSpPr>
          <p:spPr>
            <a:xfrm>
              <a:off x="4679354" y="980565"/>
              <a:ext cx="22204" cy="48397"/>
            </a:xfrm>
            <a:custGeom>
              <a:avLst/>
              <a:gdLst/>
              <a:ahLst/>
              <a:cxnLst/>
              <a:rect l="l" t="t" r="r" b="b"/>
              <a:pathLst>
                <a:path w="128" h="279" extrusionOk="0">
                  <a:moveTo>
                    <a:pt x="34" y="0"/>
                  </a:moveTo>
                  <a:cubicBezTo>
                    <a:pt x="30" y="0"/>
                    <a:pt x="25" y="2"/>
                    <a:pt x="20" y="4"/>
                  </a:cubicBezTo>
                  <a:cubicBezTo>
                    <a:pt x="10" y="4"/>
                    <a:pt x="1" y="24"/>
                    <a:pt x="1" y="33"/>
                  </a:cubicBezTo>
                  <a:lnTo>
                    <a:pt x="69" y="259"/>
                  </a:lnTo>
                  <a:cubicBezTo>
                    <a:pt x="69" y="279"/>
                    <a:pt x="79" y="279"/>
                    <a:pt x="99" y="279"/>
                  </a:cubicBezTo>
                  <a:cubicBezTo>
                    <a:pt x="118" y="279"/>
                    <a:pt x="128" y="259"/>
                    <a:pt x="118" y="249"/>
                  </a:cubicBezTo>
                  <a:lnTo>
                    <a:pt x="59" y="24"/>
                  </a:lnTo>
                  <a:cubicBezTo>
                    <a:pt x="52" y="10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7"/>
            <p:cNvSpPr/>
            <p:nvPr/>
          </p:nvSpPr>
          <p:spPr>
            <a:xfrm>
              <a:off x="4689588" y="1008492"/>
              <a:ext cx="51172" cy="20469"/>
            </a:xfrm>
            <a:custGeom>
              <a:avLst/>
              <a:gdLst/>
              <a:ahLst/>
              <a:cxnLst/>
              <a:rect l="l" t="t" r="r" b="b"/>
              <a:pathLst>
                <a:path w="295" h="118" extrusionOk="0">
                  <a:moveTo>
                    <a:pt x="255" y="0"/>
                  </a:moveTo>
                  <a:lnTo>
                    <a:pt x="29" y="68"/>
                  </a:lnTo>
                  <a:cubicBezTo>
                    <a:pt x="10" y="68"/>
                    <a:pt x="0" y="88"/>
                    <a:pt x="10" y="98"/>
                  </a:cubicBezTo>
                  <a:cubicBezTo>
                    <a:pt x="10" y="118"/>
                    <a:pt x="20" y="118"/>
                    <a:pt x="40" y="118"/>
                  </a:cubicBezTo>
                  <a:lnTo>
                    <a:pt x="265" y="59"/>
                  </a:lnTo>
                  <a:cubicBezTo>
                    <a:pt x="284" y="49"/>
                    <a:pt x="294" y="39"/>
                    <a:pt x="284" y="20"/>
                  </a:cubicBezTo>
                  <a:cubicBezTo>
                    <a:pt x="284" y="10"/>
                    <a:pt x="26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7"/>
            <p:cNvSpPr/>
            <p:nvPr/>
          </p:nvSpPr>
          <p:spPr>
            <a:xfrm>
              <a:off x="5054902" y="699033"/>
              <a:ext cx="32611" cy="98875"/>
            </a:xfrm>
            <a:custGeom>
              <a:avLst/>
              <a:gdLst/>
              <a:ahLst/>
              <a:cxnLst/>
              <a:rect l="l" t="t" r="r" b="b"/>
              <a:pathLst>
                <a:path w="188" h="570" extrusionOk="0">
                  <a:moveTo>
                    <a:pt x="1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48" y="549"/>
                  </a:lnTo>
                  <a:cubicBezTo>
                    <a:pt x="148" y="559"/>
                    <a:pt x="158" y="569"/>
                    <a:pt x="168" y="569"/>
                  </a:cubicBezTo>
                  <a:cubicBezTo>
                    <a:pt x="177" y="559"/>
                    <a:pt x="187" y="549"/>
                    <a:pt x="187" y="539"/>
                  </a:cubicBezTo>
                  <a:lnTo>
                    <a:pt x="40" y="20"/>
                  </a:lnTo>
                  <a:cubicBezTo>
                    <a:pt x="31" y="10"/>
                    <a:pt x="2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27"/>
            <p:cNvSpPr/>
            <p:nvPr/>
          </p:nvSpPr>
          <p:spPr>
            <a:xfrm>
              <a:off x="5043106" y="734072"/>
              <a:ext cx="32438" cy="21163"/>
            </a:xfrm>
            <a:custGeom>
              <a:avLst/>
              <a:gdLst/>
              <a:ahLst/>
              <a:cxnLst/>
              <a:rect l="l" t="t" r="r" b="b"/>
              <a:pathLst>
                <a:path w="187" h="122" extrusionOk="0">
                  <a:moveTo>
                    <a:pt x="21" y="0"/>
                  </a:moveTo>
                  <a:cubicBezTo>
                    <a:pt x="15" y="0"/>
                    <a:pt x="10" y="7"/>
                    <a:pt x="10" y="14"/>
                  </a:cubicBezTo>
                  <a:cubicBezTo>
                    <a:pt x="1" y="24"/>
                    <a:pt x="10" y="34"/>
                    <a:pt x="10" y="34"/>
                  </a:cubicBezTo>
                  <a:lnTo>
                    <a:pt x="157" y="122"/>
                  </a:lnTo>
                  <a:lnTo>
                    <a:pt x="167" y="122"/>
                  </a:lnTo>
                  <a:lnTo>
                    <a:pt x="177" y="112"/>
                  </a:lnTo>
                  <a:cubicBezTo>
                    <a:pt x="186" y="102"/>
                    <a:pt x="186" y="93"/>
                    <a:pt x="177" y="83"/>
                  </a:cubicBezTo>
                  <a:lnTo>
                    <a:pt x="30" y="4"/>
                  </a:ln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27"/>
            <p:cNvSpPr/>
            <p:nvPr/>
          </p:nvSpPr>
          <p:spPr>
            <a:xfrm>
              <a:off x="5066871" y="723838"/>
              <a:ext cx="22204" cy="31397"/>
            </a:xfrm>
            <a:custGeom>
              <a:avLst/>
              <a:gdLst/>
              <a:ahLst/>
              <a:cxnLst/>
              <a:rect l="l" t="t" r="r" b="b"/>
              <a:pathLst>
                <a:path w="128" h="181" extrusionOk="0">
                  <a:moveTo>
                    <a:pt x="110" y="0"/>
                  </a:moveTo>
                  <a:cubicBezTo>
                    <a:pt x="103" y="0"/>
                    <a:pt x="96" y="7"/>
                    <a:pt x="89" y="15"/>
                  </a:cubicBezTo>
                  <a:lnTo>
                    <a:pt x="10" y="152"/>
                  </a:lnTo>
                  <a:cubicBezTo>
                    <a:pt x="1" y="161"/>
                    <a:pt x="10" y="171"/>
                    <a:pt x="20" y="181"/>
                  </a:cubicBezTo>
                  <a:lnTo>
                    <a:pt x="30" y="181"/>
                  </a:lnTo>
                  <a:lnTo>
                    <a:pt x="40" y="171"/>
                  </a:lnTo>
                  <a:lnTo>
                    <a:pt x="118" y="34"/>
                  </a:lnTo>
                  <a:cubicBezTo>
                    <a:pt x="128" y="24"/>
                    <a:pt x="128" y="4"/>
                    <a:pt x="118" y="4"/>
                  </a:cubicBezTo>
                  <a:cubicBezTo>
                    <a:pt x="115" y="2"/>
                    <a:pt x="113" y="0"/>
                    <a:pt x="1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27"/>
            <p:cNvSpPr/>
            <p:nvPr/>
          </p:nvSpPr>
          <p:spPr>
            <a:xfrm>
              <a:off x="5036341" y="710828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40" y="1"/>
                  </a:moveTo>
                  <a:cubicBezTo>
                    <a:pt x="29" y="1"/>
                    <a:pt x="10" y="1"/>
                    <a:pt x="10" y="11"/>
                  </a:cubicBezTo>
                  <a:cubicBezTo>
                    <a:pt x="0" y="21"/>
                    <a:pt x="10" y="31"/>
                    <a:pt x="20" y="40"/>
                  </a:cubicBezTo>
                  <a:lnTo>
                    <a:pt x="157" y="119"/>
                  </a:lnTo>
                  <a:lnTo>
                    <a:pt x="167" y="119"/>
                  </a:lnTo>
                  <a:cubicBezTo>
                    <a:pt x="177" y="119"/>
                    <a:pt x="177" y="119"/>
                    <a:pt x="186" y="109"/>
                  </a:cubicBezTo>
                  <a:cubicBezTo>
                    <a:pt x="186" y="99"/>
                    <a:pt x="186" y="90"/>
                    <a:pt x="177" y="7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27"/>
            <p:cNvSpPr/>
            <p:nvPr/>
          </p:nvSpPr>
          <p:spPr>
            <a:xfrm>
              <a:off x="5061667" y="700767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109" y="0"/>
                  </a:moveTo>
                  <a:cubicBezTo>
                    <a:pt x="99" y="0"/>
                    <a:pt x="90" y="0"/>
                    <a:pt x="79" y="10"/>
                  </a:cubicBezTo>
                  <a:lnTo>
                    <a:pt x="1" y="148"/>
                  </a:lnTo>
                  <a:cubicBezTo>
                    <a:pt x="1" y="157"/>
                    <a:pt x="1" y="167"/>
                    <a:pt x="11" y="177"/>
                  </a:cubicBezTo>
                  <a:lnTo>
                    <a:pt x="21" y="177"/>
                  </a:lnTo>
                  <a:cubicBezTo>
                    <a:pt x="31" y="177"/>
                    <a:pt x="31" y="177"/>
                    <a:pt x="40" y="167"/>
                  </a:cubicBezTo>
                  <a:lnTo>
                    <a:pt x="119" y="30"/>
                  </a:lnTo>
                  <a:cubicBezTo>
                    <a:pt x="119" y="20"/>
                    <a:pt x="119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7"/>
            <p:cNvSpPr/>
            <p:nvPr/>
          </p:nvSpPr>
          <p:spPr>
            <a:xfrm>
              <a:off x="4997139" y="744307"/>
              <a:ext cx="90375" cy="53601"/>
            </a:xfrm>
            <a:custGeom>
              <a:avLst/>
              <a:gdLst/>
              <a:ahLst/>
              <a:cxnLst/>
              <a:rect l="l" t="t" r="r" b="b"/>
              <a:pathLst>
                <a:path w="521" h="309" extrusionOk="0">
                  <a:moveTo>
                    <a:pt x="22" y="0"/>
                  </a:moveTo>
                  <a:cubicBezTo>
                    <a:pt x="16" y="0"/>
                    <a:pt x="11" y="7"/>
                    <a:pt x="11" y="14"/>
                  </a:cubicBezTo>
                  <a:cubicBezTo>
                    <a:pt x="1" y="14"/>
                    <a:pt x="1" y="34"/>
                    <a:pt x="11" y="34"/>
                  </a:cubicBezTo>
                  <a:lnTo>
                    <a:pt x="491" y="308"/>
                  </a:lnTo>
                  <a:lnTo>
                    <a:pt x="501" y="308"/>
                  </a:lnTo>
                  <a:lnTo>
                    <a:pt x="510" y="298"/>
                  </a:lnTo>
                  <a:cubicBezTo>
                    <a:pt x="520" y="288"/>
                    <a:pt x="520" y="278"/>
                    <a:pt x="510" y="269"/>
                  </a:cubicBezTo>
                  <a:lnTo>
                    <a:pt x="30" y="4"/>
                  </a:lnTo>
                  <a:cubicBezTo>
                    <a:pt x="27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7"/>
            <p:cNvSpPr/>
            <p:nvPr/>
          </p:nvSpPr>
          <p:spPr>
            <a:xfrm>
              <a:off x="5056637" y="760612"/>
              <a:ext cx="25673" cy="23591"/>
            </a:xfrm>
            <a:custGeom>
              <a:avLst/>
              <a:gdLst/>
              <a:ahLst/>
              <a:cxnLst/>
              <a:rect l="l" t="t" r="r" b="b"/>
              <a:pathLst>
                <a:path w="148" h="136" extrusionOk="0">
                  <a:moveTo>
                    <a:pt x="17" y="1"/>
                  </a:moveTo>
                  <a:cubicBezTo>
                    <a:pt x="13" y="1"/>
                    <a:pt x="10" y="3"/>
                    <a:pt x="10" y="8"/>
                  </a:cubicBezTo>
                  <a:cubicBezTo>
                    <a:pt x="1" y="8"/>
                    <a:pt x="1" y="18"/>
                    <a:pt x="1" y="28"/>
                  </a:cubicBezTo>
                  <a:lnTo>
                    <a:pt x="30" y="136"/>
                  </a:lnTo>
                  <a:lnTo>
                    <a:pt x="69" y="126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108" y="97"/>
                  </a:lnTo>
                  <a:cubicBezTo>
                    <a:pt x="111" y="99"/>
                    <a:pt x="115" y="100"/>
                    <a:pt x="119" y="100"/>
                  </a:cubicBezTo>
                  <a:cubicBezTo>
                    <a:pt x="128" y="100"/>
                    <a:pt x="138" y="94"/>
                    <a:pt x="138" y="86"/>
                  </a:cubicBezTo>
                  <a:cubicBezTo>
                    <a:pt x="148" y="77"/>
                    <a:pt x="138" y="67"/>
                    <a:pt x="128" y="67"/>
                  </a:cubicBezTo>
                  <a:lnTo>
                    <a:pt x="30" y="8"/>
                  </a:lnTo>
                  <a:cubicBezTo>
                    <a:pt x="25" y="3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7"/>
            <p:cNvSpPr/>
            <p:nvPr/>
          </p:nvSpPr>
          <p:spPr>
            <a:xfrm>
              <a:off x="5014138" y="768765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8" y="0"/>
                  </a:moveTo>
                  <a:lnTo>
                    <a:pt x="20" y="39"/>
                  </a:lnTo>
                  <a:cubicBezTo>
                    <a:pt x="11" y="50"/>
                    <a:pt x="1" y="59"/>
                    <a:pt x="1" y="69"/>
                  </a:cubicBezTo>
                  <a:cubicBezTo>
                    <a:pt x="11" y="79"/>
                    <a:pt x="11" y="79"/>
                    <a:pt x="20" y="79"/>
                  </a:cubicBezTo>
                  <a:lnTo>
                    <a:pt x="30" y="79"/>
                  </a:lnTo>
                  <a:lnTo>
                    <a:pt x="187" y="39"/>
                  </a:lnTo>
                  <a:cubicBezTo>
                    <a:pt x="197" y="39"/>
                    <a:pt x="197" y="30"/>
                    <a:pt x="197" y="10"/>
                  </a:cubicBezTo>
                  <a:cubicBezTo>
                    <a:pt x="197" y="0"/>
                    <a:pt x="187" y="0"/>
                    <a:pt x="1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7"/>
            <p:cNvSpPr/>
            <p:nvPr/>
          </p:nvSpPr>
          <p:spPr>
            <a:xfrm>
              <a:off x="5032872" y="741531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10" y="11"/>
                    <a:pt x="1" y="20"/>
                    <a:pt x="10" y="30"/>
                  </a:cubicBezTo>
                  <a:lnTo>
                    <a:pt x="49" y="187"/>
                  </a:lnTo>
                  <a:cubicBezTo>
                    <a:pt x="49" y="187"/>
                    <a:pt x="60" y="196"/>
                    <a:pt x="69" y="196"/>
                  </a:cubicBezTo>
                  <a:lnTo>
                    <a:pt x="79" y="196"/>
                  </a:lnTo>
                  <a:cubicBezTo>
                    <a:pt x="89" y="196"/>
                    <a:pt x="89" y="187"/>
                    <a:pt x="89" y="167"/>
                  </a:cubicBezTo>
                  <a:lnTo>
                    <a:pt x="49" y="20"/>
                  </a:lnTo>
                  <a:cubicBezTo>
                    <a:pt x="40" y="11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7"/>
            <p:cNvSpPr/>
            <p:nvPr/>
          </p:nvSpPr>
          <p:spPr>
            <a:xfrm>
              <a:off x="4993843" y="756796"/>
              <a:ext cx="33999" cy="13877"/>
            </a:xfrm>
            <a:custGeom>
              <a:avLst/>
              <a:gdLst/>
              <a:ahLst/>
              <a:cxnLst/>
              <a:rect l="l" t="t" r="r" b="b"/>
              <a:pathLst>
                <a:path w="196" h="80" extrusionOk="0">
                  <a:moveTo>
                    <a:pt x="167" y="1"/>
                  </a:moveTo>
                  <a:lnTo>
                    <a:pt x="10" y="50"/>
                  </a:lnTo>
                  <a:cubicBezTo>
                    <a:pt x="0" y="50"/>
                    <a:pt x="0" y="60"/>
                    <a:pt x="0" y="69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6" y="40"/>
                  </a:lnTo>
                  <a:cubicBezTo>
                    <a:pt x="187" y="40"/>
                    <a:pt x="196" y="30"/>
                    <a:pt x="196" y="21"/>
                  </a:cubicBezTo>
                  <a:cubicBezTo>
                    <a:pt x="187" y="1"/>
                    <a:pt x="176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7"/>
            <p:cNvSpPr/>
            <p:nvPr/>
          </p:nvSpPr>
          <p:spPr>
            <a:xfrm>
              <a:off x="5012577" y="729736"/>
              <a:ext cx="15265" cy="34173"/>
            </a:xfrm>
            <a:custGeom>
              <a:avLst/>
              <a:gdLst/>
              <a:ahLst/>
              <a:cxnLst/>
              <a:rect l="l" t="t" r="r" b="b"/>
              <a:pathLst>
                <a:path w="88" h="197" extrusionOk="0">
                  <a:moveTo>
                    <a:pt x="20" y="0"/>
                  </a:moveTo>
                  <a:cubicBezTo>
                    <a:pt x="10" y="10"/>
                    <a:pt x="0" y="20"/>
                    <a:pt x="0" y="29"/>
                  </a:cubicBezTo>
                  <a:lnTo>
                    <a:pt x="49" y="186"/>
                  </a:lnTo>
                  <a:cubicBezTo>
                    <a:pt x="49" y="186"/>
                    <a:pt x="59" y="196"/>
                    <a:pt x="68" y="196"/>
                  </a:cubicBezTo>
                  <a:cubicBezTo>
                    <a:pt x="79" y="196"/>
                    <a:pt x="88" y="186"/>
                    <a:pt x="88" y="177"/>
                  </a:cubicBezTo>
                  <a:lnTo>
                    <a:pt x="39" y="20"/>
                  </a:lnTo>
                  <a:cubicBezTo>
                    <a:pt x="39" y="1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7"/>
            <p:cNvSpPr/>
            <p:nvPr/>
          </p:nvSpPr>
          <p:spPr>
            <a:xfrm>
              <a:off x="4988812" y="790795"/>
              <a:ext cx="98702" cy="32438"/>
            </a:xfrm>
            <a:custGeom>
              <a:avLst/>
              <a:gdLst/>
              <a:ahLst/>
              <a:cxnLst/>
              <a:rect l="l" t="t" r="r" b="b"/>
              <a:pathLst>
                <a:path w="569" h="187" extrusionOk="0">
                  <a:moveTo>
                    <a:pt x="539" y="1"/>
                  </a:moveTo>
                  <a:lnTo>
                    <a:pt x="20" y="147"/>
                  </a:lnTo>
                  <a:cubicBezTo>
                    <a:pt x="9" y="147"/>
                    <a:pt x="0" y="158"/>
                    <a:pt x="0" y="167"/>
                  </a:cubicBezTo>
                  <a:cubicBezTo>
                    <a:pt x="0" y="177"/>
                    <a:pt x="9" y="187"/>
                    <a:pt x="20" y="187"/>
                  </a:cubicBezTo>
                  <a:lnTo>
                    <a:pt x="29" y="187"/>
                  </a:lnTo>
                  <a:lnTo>
                    <a:pt x="549" y="40"/>
                  </a:lnTo>
                  <a:cubicBezTo>
                    <a:pt x="558" y="30"/>
                    <a:pt x="568" y="20"/>
                    <a:pt x="568" y="10"/>
                  </a:cubicBezTo>
                  <a:cubicBezTo>
                    <a:pt x="558" y="1"/>
                    <a:pt x="549" y="1"/>
                    <a:pt x="5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7"/>
            <p:cNvSpPr/>
            <p:nvPr/>
          </p:nvSpPr>
          <p:spPr>
            <a:xfrm>
              <a:off x="5043106" y="780734"/>
              <a:ext cx="25673" cy="22204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28" y="0"/>
                  </a:moveTo>
                  <a:lnTo>
                    <a:pt x="10" y="29"/>
                  </a:lnTo>
                  <a:cubicBezTo>
                    <a:pt x="10" y="29"/>
                    <a:pt x="1" y="39"/>
                    <a:pt x="1" y="49"/>
                  </a:cubicBezTo>
                  <a:cubicBezTo>
                    <a:pt x="1" y="59"/>
                    <a:pt x="1" y="59"/>
                    <a:pt x="10" y="68"/>
                  </a:cubicBezTo>
                  <a:lnTo>
                    <a:pt x="108" y="127"/>
                  </a:lnTo>
                  <a:lnTo>
                    <a:pt x="118" y="127"/>
                  </a:lnTo>
                  <a:cubicBezTo>
                    <a:pt x="128" y="127"/>
                    <a:pt x="138" y="127"/>
                    <a:pt x="138" y="118"/>
                  </a:cubicBezTo>
                  <a:cubicBezTo>
                    <a:pt x="138" y="108"/>
                    <a:pt x="138" y="98"/>
                    <a:pt x="128" y="88"/>
                  </a:cubicBezTo>
                  <a:lnTo>
                    <a:pt x="69" y="59"/>
                  </a:lnTo>
                  <a:lnTo>
                    <a:pt x="138" y="39"/>
                  </a:lnTo>
                  <a:cubicBezTo>
                    <a:pt x="147" y="39"/>
                    <a:pt x="147" y="20"/>
                    <a:pt x="147" y="10"/>
                  </a:cubicBezTo>
                  <a:cubicBezTo>
                    <a:pt x="147" y="0"/>
                    <a:pt x="138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7"/>
            <p:cNvSpPr/>
            <p:nvPr/>
          </p:nvSpPr>
          <p:spPr>
            <a:xfrm>
              <a:off x="5022638" y="802070"/>
              <a:ext cx="22204" cy="31397"/>
            </a:xfrm>
            <a:custGeom>
              <a:avLst/>
              <a:gdLst/>
              <a:ahLst/>
              <a:cxnLst/>
              <a:rect l="l" t="t" r="r" b="b"/>
              <a:pathLst>
                <a:path w="128" h="181" extrusionOk="0">
                  <a:moveTo>
                    <a:pt x="108" y="0"/>
                  </a:moveTo>
                  <a:cubicBezTo>
                    <a:pt x="99" y="0"/>
                    <a:pt x="89" y="7"/>
                    <a:pt x="89" y="14"/>
                  </a:cubicBezTo>
                  <a:lnTo>
                    <a:pt x="10" y="151"/>
                  </a:lnTo>
                  <a:cubicBezTo>
                    <a:pt x="1" y="161"/>
                    <a:pt x="10" y="171"/>
                    <a:pt x="21" y="180"/>
                  </a:cubicBezTo>
                  <a:lnTo>
                    <a:pt x="30" y="180"/>
                  </a:lnTo>
                  <a:cubicBezTo>
                    <a:pt x="30" y="180"/>
                    <a:pt x="40" y="180"/>
                    <a:pt x="40" y="171"/>
                  </a:cubicBezTo>
                  <a:lnTo>
                    <a:pt x="119" y="34"/>
                  </a:lnTo>
                  <a:cubicBezTo>
                    <a:pt x="128" y="24"/>
                    <a:pt x="128" y="14"/>
                    <a:pt x="119" y="4"/>
                  </a:cubicBezTo>
                  <a:cubicBezTo>
                    <a:pt x="116" y="1"/>
                    <a:pt x="112" y="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7"/>
            <p:cNvSpPr/>
            <p:nvPr/>
          </p:nvSpPr>
          <p:spPr>
            <a:xfrm>
              <a:off x="5012577" y="788367"/>
              <a:ext cx="32264" cy="21336"/>
            </a:xfrm>
            <a:custGeom>
              <a:avLst/>
              <a:gdLst/>
              <a:ahLst/>
              <a:cxnLst/>
              <a:rect l="l" t="t" r="r" b="b"/>
              <a:pathLst>
                <a:path w="186" h="123" extrusionOk="0">
                  <a:moveTo>
                    <a:pt x="21" y="1"/>
                  </a:moveTo>
                  <a:cubicBezTo>
                    <a:pt x="15" y="1"/>
                    <a:pt x="10" y="8"/>
                    <a:pt x="10" y="15"/>
                  </a:cubicBezTo>
                  <a:cubicBezTo>
                    <a:pt x="0" y="24"/>
                    <a:pt x="0" y="34"/>
                    <a:pt x="10" y="34"/>
                  </a:cubicBezTo>
                  <a:lnTo>
                    <a:pt x="157" y="113"/>
                  </a:lnTo>
                  <a:cubicBezTo>
                    <a:pt x="157" y="122"/>
                    <a:pt x="157" y="122"/>
                    <a:pt x="166" y="122"/>
                  </a:cubicBezTo>
                  <a:lnTo>
                    <a:pt x="177" y="113"/>
                  </a:lnTo>
                  <a:cubicBezTo>
                    <a:pt x="186" y="103"/>
                    <a:pt x="186" y="93"/>
                    <a:pt x="177" y="83"/>
                  </a:cubicBezTo>
                  <a:lnTo>
                    <a:pt x="29" y="5"/>
                  </a:lnTo>
                  <a:cubicBezTo>
                    <a:pt x="26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7"/>
            <p:cNvSpPr/>
            <p:nvPr/>
          </p:nvSpPr>
          <p:spPr>
            <a:xfrm>
              <a:off x="5000608" y="808835"/>
              <a:ext cx="20469" cy="31397"/>
            </a:xfrm>
            <a:custGeom>
              <a:avLst/>
              <a:gdLst/>
              <a:ahLst/>
              <a:cxnLst/>
              <a:rect l="l" t="t" r="r" b="b"/>
              <a:pathLst>
                <a:path w="118" h="181" extrusionOk="0">
                  <a:moveTo>
                    <a:pt x="100" y="0"/>
                  </a:moveTo>
                  <a:cubicBezTo>
                    <a:pt x="93" y="0"/>
                    <a:pt x="86" y="7"/>
                    <a:pt x="79" y="14"/>
                  </a:cubicBezTo>
                  <a:lnTo>
                    <a:pt x="0" y="152"/>
                  </a:lnTo>
                  <a:cubicBezTo>
                    <a:pt x="0" y="161"/>
                    <a:pt x="0" y="171"/>
                    <a:pt x="10" y="171"/>
                  </a:cubicBezTo>
                  <a:cubicBezTo>
                    <a:pt x="10" y="181"/>
                    <a:pt x="20" y="181"/>
                    <a:pt x="20" y="181"/>
                  </a:cubicBezTo>
                  <a:cubicBezTo>
                    <a:pt x="30" y="181"/>
                    <a:pt x="30" y="171"/>
                    <a:pt x="39" y="171"/>
                  </a:cubicBezTo>
                  <a:lnTo>
                    <a:pt x="118" y="24"/>
                  </a:lnTo>
                  <a:cubicBezTo>
                    <a:pt x="118" y="24"/>
                    <a:pt x="118" y="4"/>
                    <a:pt x="108" y="4"/>
                  </a:cubicBezTo>
                  <a:cubicBezTo>
                    <a:pt x="105" y="2"/>
                    <a:pt x="103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7"/>
            <p:cNvSpPr/>
            <p:nvPr/>
          </p:nvSpPr>
          <p:spPr>
            <a:xfrm>
              <a:off x="4990374" y="795132"/>
              <a:ext cx="30703" cy="19775"/>
            </a:xfrm>
            <a:custGeom>
              <a:avLst/>
              <a:gdLst/>
              <a:ahLst/>
              <a:cxnLst/>
              <a:rect l="l" t="t" r="r" b="b"/>
              <a:pathLst>
                <a:path w="177" h="114" extrusionOk="0">
                  <a:moveTo>
                    <a:pt x="20" y="1"/>
                  </a:moveTo>
                  <a:cubicBezTo>
                    <a:pt x="14" y="1"/>
                    <a:pt x="7" y="5"/>
                    <a:pt x="0" y="5"/>
                  </a:cubicBezTo>
                  <a:cubicBezTo>
                    <a:pt x="0" y="15"/>
                    <a:pt x="0" y="35"/>
                    <a:pt x="11" y="35"/>
                  </a:cubicBezTo>
                  <a:lnTo>
                    <a:pt x="148" y="113"/>
                  </a:lnTo>
                  <a:lnTo>
                    <a:pt x="157" y="113"/>
                  </a:lnTo>
                  <a:cubicBezTo>
                    <a:pt x="167" y="113"/>
                    <a:pt x="167" y="113"/>
                    <a:pt x="177" y="103"/>
                  </a:cubicBezTo>
                  <a:cubicBezTo>
                    <a:pt x="177" y="103"/>
                    <a:pt x="177" y="8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7"/>
            <p:cNvSpPr/>
            <p:nvPr/>
          </p:nvSpPr>
          <p:spPr>
            <a:xfrm>
              <a:off x="5032872" y="790795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304" y="1"/>
                  </a:moveTo>
                  <a:cubicBezTo>
                    <a:pt x="295" y="1"/>
                    <a:pt x="275" y="1"/>
                    <a:pt x="275" y="10"/>
                  </a:cubicBezTo>
                  <a:lnTo>
                    <a:pt x="10" y="481"/>
                  </a:lnTo>
                  <a:cubicBezTo>
                    <a:pt x="1" y="491"/>
                    <a:pt x="1" y="50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40" y="510"/>
                    <a:pt x="40" y="500"/>
                  </a:cubicBezTo>
                  <a:lnTo>
                    <a:pt x="304" y="30"/>
                  </a:lnTo>
                  <a:cubicBezTo>
                    <a:pt x="314" y="20"/>
                    <a:pt x="314" y="10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7"/>
            <p:cNvSpPr/>
            <p:nvPr/>
          </p:nvSpPr>
          <p:spPr>
            <a:xfrm>
              <a:off x="5049872" y="795825"/>
              <a:ext cx="27407" cy="24112"/>
            </a:xfrm>
            <a:custGeom>
              <a:avLst/>
              <a:gdLst/>
              <a:ahLst/>
              <a:cxnLst/>
              <a:rect l="l" t="t" r="r" b="b"/>
              <a:pathLst>
                <a:path w="158" h="139" extrusionOk="0">
                  <a:moveTo>
                    <a:pt x="89" y="1"/>
                  </a:moveTo>
                  <a:cubicBezTo>
                    <a:pt x="79" y="1"/>
                    <a:pt x="69" y="1"/>
                    <a:pt x="60" y="11"/>
                  </a:cubicBezTo>
                  <a:lnTo>
                    <a:pt x="10" y="109"/>
                  </a:lnTo>
                  <a:cubicBezTo>
                    <a:pt x="1" y="118"/>
                    <a:pt x="1" y="129"/>
                    <a:pt x="10" y="138"/>
                  </a:cubicBezTo>
                  <a:lnTo>
                    <a:pt x="30" y="138"/>
                  </a:lnTo>
                  <a:lnTo>
                    <a:pt x="138" y="109"/>
                  </a:lnTo>
                  <a:cubicBezTo>
                    <a:pt x="147" y="109"/>
                    <a:pt x="158" y="99"/>
                    <a:pt x="158" y="89"/>
                  </a:cubicBezTo>
                  <a:cubicBezTo>
                    <a:pt x="147" y="79"/>
                    <a:pt x="138" y="70"/>
                    <a:pt x="128" y="70"/>
                  </a:cubicBezTo>
                  <a:lnTo>
                    <a:pt x="60" y="89"/>
                  </a:lnTo>
                  <a:lnTo>
                    <a:pt x="99" y="31"/>
                  </a:lnTo>
                  <a:cubicBezTo>
                    <a:pt x="99" y="21"/>
                    <a:pt x="99" y="1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7"/>
            <p:cNvSpPr/>
            <p:nvPr/>
          </p:nvSpPr>
          <p:spPr>
            <a:xfrm>
              <a:off x="5058371" y="829304"/>
              <a:ext cx="13704" cy="33132"/>
            </a:xfrm>
            <a:custGeom>
              <a:avLst/>
              <a:gdLst/>
              <a:ahLst/>
              <a:cxnLst/>
              <a:rect l="l" t="t" r="r" b="b"/>
              <a:pathLst>
                <a:path w="79" h="191" extrusionOk="0">
                  <a:moveTo>
                    <a:pt x="19" y="0"/>
                  </a:moveTo>
                  <a:cubicBezTo>
                    <a:pt x="16" y="0"/>
                    <a:pt x="13" y="1"/>
                    <a:pt x="11" y="4"/>
                  </a:cubicBezTo>
                  <a:cubicBezTo>
                    <a:pt x="0" y="4"/>
                    <a:pt x="0" y="14"/>
                    <a:pt x="0" y="23"/>
                  </a:cubicBezTo>
                  <a:lnTo>
                    <a:pt x="40" y="180"/>
                  </a:lnTo>
                  <a:cubicBezTo>
                    <a:pt x="50" y="190"/>
                    <a:pt x="50" y="190"/>
                    <a:pt x="59" y="190"/>
                  </a:cubicBezTo>
                  <a:lnTo>
                    <a:pt x="69" y="190"/>
                  </a:lnTo>
                  <a:cubicBezTo>
                    <a:pt x="79" y="190"/>
                    <a:pt x="79" y="180"/>
                    <a:pt x="79" y="171"/>
                  </a:cubicBezTo>
                  <a:lnTo>
                    <a:pt x="40" y="14"/>
                  </a:lnTo>
                  <a:cubicBezTo>
                    <a:pt x="33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7"/>
            <p:cNvSpPr/>
            <p:nvPr/>
          </p:nvSpPr>
          <p:spPr>
            <a:xfrm>
              <a:off x="5031137" y="829304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6" y="0"/>
                  </a:moveTo>
                  <a:cubicBezTo>
                    <a:pt x="173" y="0"/>
                    <a:pt x="170" y="1"/>
                    <a:pt x="168" y="4"/>
                  </a:cubicBezTo>
                  <a:lnTo>
                    <a:pt x="20" y="43"/>
                  </a:lnTo>
                  <a:cubicBezTo>
                    <a:pt x="1" y="43"/>
                    <a:pt x="1" y="53"/>
                    <a:pt x="1" y="63"/>
                  </a:cubicBezTo>
                  <a:cubicBezTo>
                    <a:pt x="1" y="73"/>
                    <a:pt x="11" y="82"/>
                    <a:pt x="20" y="82"/>
                  </a:cubicBezTo>
                  <a:lnTo>
                    <a:pt x="30" y="82"/>
                  </a:lnTo>
                  <a:lnTo>
                    <a:pt x="177" y="34"/>
                  </a:lnTo>
                  <a:cubicBezTo>
                    <a:pt x="187" y="34"/>
                    <a:pt x="197" y="23"/>
                    <a:pt x="197" y="14"/>
                  </a:cubicBezTo>
                  <a:cubicBezTo>
                    <a:pt x="190" y="7"/>
                    <a:pt x="183" y="0"/>
                    <a:pt x="17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7"/>
            <p:cNvSpPr/>
            <p:nvPr/>
          </p:nvSpPr>
          <p:spPr>
            <a:xfrm>
              <a:off x="5046576" y="849599"/>
              <a:ext cx="13704" cy="33305"/>
            </a:xfrm>
            <a:custGeom>
              <a:avLst/>
              <a:gdLst/>
              <a:ahLst/>
              <a:cxnLst/>
              <a:rect l="l" t="t" r="r" b="b"/>
              <a:pathLst>
                <a:path w="79" h="192" extrusionOk="0">
                  <a:moveTo>
                    <a:pt x="18" y="1"/>
                  </a:moveTo>
                  <a:cubicBezTo>
                    <a:pt x="15" y="1"/>
                    <a:pt x="13" y="2"/>
                    <a:pt x="10" y="4"/>
                  </a:cubicBezTo>
                  <a:cubicBezTo>
                    <a:pt x="0" y="4"/>
                    <a:pt x="0" y="15"/>
                    <a:pt x="0" y="24"/>
                  </a:cubicBezTo>
                  <a:lnTo>
                    <a:pt x="39" y="181"/>
                  </a:lnTo>
                  <a:cubicBezTo>
                    <a:pt x="49" y="191"/>
                    <a:pt x="49" y="191"/>
                    <a:pt x="59" y="191"/>
                  </a:cubicBezTo>
                  <a:lnTo>
                    <a:pt x="68" y="191"/>
                  </a:lnTo>
                  <a:cubicBezTo>
                    <a:pt x="79" y="191"/>
                    <a:pt x="79" y="181"/>
                    <a:pt x="79" y="171"/>
                  </a:cubicBezTo>
                  <a:lnTo>
                    <a:pt x="39" y="15"/>
                  </a:lnTo>
                  <a:cubicBezTo>
                    <a:pt x="32" y="7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7"/>
            <p:cNvSpPr/>
            <p:nvPr/>
          </p:nvSpPr>
          <p:spPr>
            <a:xfrm>
              <a:off x="5019342" y="849599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5" y="1"/>
                  </a:moveTo>
                  <a:cubicBezTo>
                    <a:pt x="172" y="1"/>
                    <a:pt x="170" y="2"/>
                    <a:pt x="167" y="4"/>
                  </a:cubicBezTo>
                  <a:lnTo>
                    <a:pt x="20" y="44"/>
                  </a:lnTo>
                  <a:cubicBezTo>
                    <a:pt x="10" y="44"/>
                    <a:pt x="0" y="63"/>
                    <a:pt x="0" y="73"/>
                  </a:cubicBezTo>
                  <a:cubicBezTo>
                    <a:pt x="0" y="73"/>
                    <a:pt x="10" y="83"/>
                    <a:pt x="20" y="83"/>
                  </a:cubicBezTo>
                  <a:lnTo>
                    <a:pt x="29" y="83"/>
                  </a:lnTo>
                  <a:lnTo>
                    <a:pt x="177" y="44"/>
                  </a:lnTo>
                  <a:cubicBezTo>
                    <a:pt x="186" y="34"/>
                    <a:pt x="196" y="24"/>
                    <a:pt x="196" y="15"/>
                  </a:cubicBezTo>
                  <a:cubicBezTo>
                    <a:pt x="189" y="7"/>
                    <a:pt x="182" y="1"/>
                    <a:pt x="1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7"/>
            <p:cNvSpPr/>
            <p:nvPr/>
          </p:nvSpPr>
          <p:spPr>
            <a:xfrm>
              <a:off x="5078666" y="790795"/>
              <a:ext cx="34173" cy="97140"/>
            </a:xfrm>
            <a:custGeom>
              <a:avLst/>
              <a:gdLst/>
              <a:ahLst/>
              <a:cxnLst/>
              <a:rect l="l" t="t" r="r" b="b"/>
              <a:pathLst>
                <a:path w="197" h="560" extrusionOk="0">
                  <a:moveTo>
                    <a:pt x="21" y="1"/>
                  </a:moveTo>
                  <a:cubicBezTo>
                    <a:pt x="11" y="1"/>
                    <a:pt x="1" y="10"/>
                    <a:pt x="11" y="20"/>
                  </a:cubicBezTo>
                  <a:lnTo>
                    <a:pt x="158" y="550"/>
                  </a:lnTo>
                  <a:cubicBezTo>
                    <a:pt x="158" y="559"/>
                    <a:pt x="168" y="559"/>
                    <a:pt x="168" y="559"/>
                  </a:cubicBezTo>
                  <a:lnTo>
                    <a:pt x="177" y="559"/>
                  </a:lnTo>
                  <a:cubicBezTo>
                    <a:pt x="188" y="559"/>
                    <a:pt x="197" y="550"/>
                    <a:pt x="188" y="539"/>
                  </a:cubicBezTo>
                  <a:lnTo>
                    <a:pt x="50" y="10"/>
                  </a:lnTo>
                  <a:cubicBezTo>
                    <a:pt x="40" y="1"/>
                    <a:pt x="31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7"/>
            <p:cNvSpPr/>
            <p:nvPr/>
          </p:nvSpPr>
          <p:spPr>
            <a:xfrm>
              <a:off x="5070340" y="809876"/>
              <a:ext cx="22204" cy="25326"/>
            </a:xfrm>
            <a:custGeom>
              <a:avLst/>
              <a:gdLst/>
              <a:ahLst/>
              <a:cxnLst/>
              <a:rect l="l" t="t" r="r" b="b"/>
              <a:pathLst>
                <a:path w="128" h="146" extrusionOk="0">
                  <a:moveTo>
                    <a:pt x="103" y="1"/>
                  </a:moveTo>
                  <a:cubicBezTo>
                    <a:pt x="98" y="1"/>
                    <a:pt x="93" y="3"/>
                    <a:pt x="88" y="8"/>
                  </a:cubicBezTo>
                  <a:lnTo>
                    <a:pt x="59" y="67"/>
                  </a:lnTo>
                  <a:lnTo>
                    <a:pt x="40" y="8"/>
                  </a:lnTo>
                  <a:lnTo>
                    <a:pt x="0" y="18"/>
                  </a:lnTo>
                  <a:lnTo>
                    <a:pt x="29" y="126"/>
                  </a:lnTo>
                  <a:cubicBezTo>
                    <a:pt x="29" y="135"/>
                    <a:pt x="40" y="135"/>
                    <a:pt x="49" y="146"/>
                  </a:cubicBezTo>
                  <a:cubicBezTo>
                    <a:pt x="59" y="146"/>
                    <a:pt x="59" y="135"/>
                    <a:pt x="69" y="135"/>
                  </a:cubicBezTo>
                  <a:lnTo>
                    <a:pt x="127" y="28"/>
                  </a:lnTo>
                  <a:cubicBezTo>
                    <a:pt x="127" y="18"/>
                    <a:pt x="127" y="8"/>
                    <a:pt x="118" y="8"/>
                  </a:cubicBezTo>
                  <a:cubicBezTo>
                    <a:pt x="113" y="3"/>
                    <a:pt x="108" y="1"/>
                    <a:pt x="1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7"/>
            <p:cNvSpPr/>
            <p:nvPr/>
          </p:nvSpPr>
          <p:spPr>
            <a:xfrm>
              <a:off x="5090635" y="833294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40" y="0"/>
                  </a:moveTo>
                  <a:cubicBezTo>
                    <a:pt x="30" y="0"/>
                    <a:pt x="10" y="0"/>
                    <a:pt x="10" y="11"/>
                  </a:cubicBezTo>
                  <a:cubicBezTo>
                    <a:pt x="1" y="20"/>
                    <a:pt x="10" y="30"/>
                    <a:pt x="21" y="40"/>
                  </a:cubicBezTo>
                  <a:lnTo>
                    <a:pt x="158" y="118"/>
                  </a:lnTo>
                  <a:lnTo>
                    <a:pt x="167" y="118"/>
                  </a:lnTo>
                  <a:cubicBezTo>
                    <a:pt x="167" y="118"/>
                    <a:pt x="177" y="118"/>
                    <a:pt x="187" y="109"/>
                  </a:cubicBezTo>
                  <a:cubicBezTo>
                    <a:pt x="187" y="98"/>
                    <a:pt x="187" y="89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7"/>
            <p:cNvSpPr/>
            <p:nvPr/>
          </p:nvSpPr>
          <p:spPr>
            <a:xfrm>
              <a:off x="5077105" y="833294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18" y="0"/>
                  </a:moveTo>
                  <a:cubicBezTo>
                    <a:pt x="108" y="0"/>
                    <a:pt x="88" y="0"/>
                    <a:pt x="88" y="11"/>
                  </a:cubicBezTo>
                  <a:lnTo>
                    <a:pt x="10" y="148"/>
                  </a:lnTo>
                  <a:cubicBezTo>
                    <a:pt x="1" y="157"/>
                    <a:pt x="10" y="167"/>
                    <a:pt x="20" y="177"/>
                  </a:cubicBez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7"/>
            <p:cNvSpPr/>
            <p:nvPr/>
          </p:nvSpPr>
          <p:spPr>
            <a:xfrm>
              <a:off x="5097574" y="856364"/>
              <a:ext cx="32264" cy="19602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20" y="0"/>
                  </a:moveTo>
                  <a:cubicBezTo>
                    <a:pt x="14" y="0"/>
                    <a:pt x="10" y="5"/>
                    <a:pt x="10" y="5"/>
                  </a:cubicBezTo>
                  <a:cubicBezTo>
                    <a:pt x="0" y="15"/>
                    <a:pt x="0" y="34"/>
                    <a:pt x="10" y="34"/>
                  </a:cubicBezTo>
                  <a:lnTo>
                    <a:pt x="157" y="113"/>
                  </a:lnTo>
                  <a:lnTo>
                    <a:pt x="166" y="113"/>
                  </a:lnTo>
                  <a:cubicBezTo>
                    <a:pt x="166" y="113"/>
                    <a:pt x="177" y="113"/>
                    <a:pt x="177" y="103"/>
                  </a:cubicBezTo>
                  <a:cubicBezTo>
                    <a:pt x="186" y="103"/>
                    <a:pt x="177" y="83"/>
                    <a:pt x="177" y="83"/>
                  </a:cubicBezTo>
                  <a:lnTo>
                    <a:pt x="29" y="5"/>
                  </a:lnTo>
                  <a:cubicBezTo>
                    <a:pt x="26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7"/>
            <p:cNvSpPr/>
            <p:nvPr/>
          </p:nvSpPr>
          <p:spPr>
            <a:xfrm>
              <a:off x="5083870" y="856364"/>
              <a:ext cx="22204" cy="31571"/>
            </a:xfrm>
            <a:custGeom>
              <a:avLst/>
              <a:gdLst/>
              <a:ahLst/>
              <a:cxnLst/>
              <a:rect l="l" t="t" r="r" b="b"/>
              <a:pathLst>
                <a:path w="128" h="182" extrusionOk="0">
                  <a:moveTo>
                    <a:pt x="99" y="0"/>
                  </a:moveTo>
                  <a:cubicBezTo>
                    <a:pt x="93" y="0"/>
                    <a:pt x="89" y="5"/>
                    <a:pt x="89" y="5"/>
                  </a:cubicBezTo>
                  <a:lnTo>
                    <a:pt x="10" y="152"/>
                  </a:lnTo>
                  <a:cubicBezTo>
                    <a:pt x="1" y="161"/>
                    <a:pt x="1" y="172"/>
                    <a:pt x="10" y="172"/>
                  </a:cubicBezTo>
                  <a:lnTo>
                    <a:pt x="20" y="181"/>
                  </a:lnTo>
                  <a:cubicBezTo>
                    <a:pt x="30" y="181"/>
                    <a:pt x="40" y="172"/>
                    <a:pt x="40" y="172"/>
                  </a:cubicBezTo>
                  <a:lnTo>
                    <a:pt x="118" y="24"/>
                  </a:lnTo>
                  <a:cubicBezTo>
                    <a:pt x="128" y="15"/>
                    <a:pt x="118" y="5"/>
                    <a:pt x="108" y="5"/>
                  </a:cubicBezTo>
                  <a:cubicBezTo>
                    <a:pt x="105" y="2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7"/>
            <p:cNvSpPr/>
            <p:nvPr/>
          </p:nvSpPr>
          <p:spPr>
            <a:xfrm>
              <a:off x="5078666" y="790795"/>
              <a:ext cx="90375" cy="52907"/>
            </a:xfrm>
            <a:custGeom>
              <a:avLst/>
              <a:gdLst/>
              <a:ahLst/>
              <a:cxnLst/>
              <a:rect l="l" t="t" r="r" b="b"/>
              <a:pathLst>
                <a:path w="521" h="305" extrusionOk="0">
                  <a:moveTo>
                    <a:pt x="40" y="1"/>
                  </a:moveTo>
                  <a:cubicBezTo>
                    <a:pt x="31" y="1"/>
                    <a:pt x="11" y="1"/>
                    <a:pt x="11" y="10"/>
                  </a:cubicBezTo>
                  <a:cubicBezTo>
                    <a:pt x="1" y="20"/>
                    <a:pt x="11" y="30"/>
                    <a:pt x="21" y="40"/>
                  </a:cubicBezTo>
                  <a:lnTo>
                    <a:pt x="491" y="304"/>
                  </a:lnTo>
                  <a:lnTo>
                    <a:pt x="501" y="304"/>
                  </a:lnTo>
                  <a:cubicBezTo>
                    <a:pt x="511" y="304"/>
                    <a:pt x="511" y="304"/>
                    <a:pt x="521" y="295"/>
                  </a:cubicBezTo>
                  <a:cubicBezTo>
                    <a:pt x="521" y="285"/>
                    <a:pt x="521" y="275"/>
                    <a:pt x="511" y="265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7"/>
            <p:cNvSpPr/>
            <p:nvPr/>
          </p:nvSpPr>
          <p:spPr>
            <a:xfrm>
              <a:off x="5085605" y="800336"/>
              <a:ext cx="23938" cy="26367"/>
            </a:xfrm>
            <a:custGeom>
              <a:avLst/>
              <a:gdLst/>
              <a:ahLst/>
              <a:cxnLst/>
              <a:rect l="l" t="t" r="r" b="b"/>
              <a:pathLst>
                <a:path w="138" h="152" extrusionOk="0">
                  <a:moveTo>
                    <a:pt x="89" y="0"/>
                  </a:moveTo>
                  <a:cubicBezTo>
                    <a:pt x="85" y="0"/>
                    <a:pt x="82" y="2"/>
                    <a:pt x="79" y="5"/>
                  </a:cubicBezTo>
                  <a:cubicBezTo>
                    <a:pt x="69" y="5"/>
                    <a:pt x="69" y="14"/>
                    <a:pt x="69" y="24"/>
                  </a:cubicBezTo>
                  <a:lnTo>
                    <a:pt x="89" y="92"/>
                  </a:lnTo>
                  <a:lnTo>
                    <a:pt x="30" y="63"/>
                  </a:lnTo>
                  <a:cubicBezTo>
                    <a:pt x="25" y="58"/>
                    <a:pt x="20" y="56"/>
                    <a:pt x="15" y="56"/>
                  </a:cubicBezTo>
                  <a:cubicBezTo>
                    <a:pt x="10" y="56"/>
                    <a:pt x="5" y="58"/>
                    <a:pt x="0" y="63"/>
                  </a:cubicBezTo>
                  <a:cubicBezTo>
                    <a:pt x="0" y="73"/>
                    <a:pt x="0" y="83"/>
                    <a:pt x="10" y="92"/>
                  </a:cubicBezTo>
                  <a:lnTo>
                    <a:pt x="108" y="151"/>
                  </a:lnTo>
                  <a:lnTo>
                    <a:pt x="128" y="151"/>
                  </a:lnTo>
                  <a:cubicBezTo>
                    <a:pt x="137" y="142"/>
                    <a:pt x="137" y="132"/>
                    <a:pt x="137" y="132"/>
                  </a:cubicBezTo>
                  <a:lnTo>
                    <a:pt x="108" y="14"/>
                  </a:lnTo>
                  <a:cubicBezTo>
                    <a:pt x="108" y="7"/>
                    <a:pt x="99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7"/>
            <p:cNvSpPr/>
            <p:nvPr/>
          </p:nvSpPr>
          <p:spPr>
            <a:xfrm>
              <a:off x="5117869" y="804499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7" y="0"/>
                  </a:moveTo>
                  <a:lnTo>
                    <a:pt x="20" y="49"/>
                  </a:lnTo>
                  <a:cubicBezTo>
                    <a:pt x="10" y="49"/>
                    <a:pt x="1" y="59"/>
                    <a:pt x="1" y="68"/>
                  </a:cubicBezTo>
                  <a:cubicBezTo>
                    <a:pt x="10" y="79"/>
                    <a:pt x="10" y="88"/>
                    <a:pt x="20" y="88"/>
                  </a:cubicBezTo>
                  <a:lnTo>
                    <a:pt x="30" y="88"/>
                  </a:lnTo>
                  <a:lnTo>
                    <a:pt x="187" y="39"/>
                  </a:lnTo>
                  <a:cubicBezTo>
                    <a:pt x="197" y="39"/>
                    <a:pt x="197" y="29"/>
                    <a:pt x="197" y="20"/>
                  </a:cubicBezTo>
                  <a:cubicBezTo>
                    <a:pt x="197" y="1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7"/>
            <p:cNvSpPr/>
            <p:nvPr/>
          </p:nvSpPr>
          <p:spPr>
            <a:xfrm>
              <a:off x="5117869" y="812305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0" y="4"/>
                    <a:pt x="1" y="14"/>
                    <a:pt x="1" y="23"/>
                  </a:cubicBezTo>
                  <a:lnTo>
                    <a:pt x="49" y="180"/>
                  </a:lnTo>
                  <a:cubicBezTo>
                    <a:pt x="49" y="190"/>
                    <a:pt x="60" y="190"/>
                    <a:pt x="69" y="190"/>
                  </a:cubicBezTo>
                  <a:cubicBezTo>
                    <a:pt x="79" y="190"/>
                    <a:pt x="89" y="180"/>
                    <a:pt x="79" y="171"/>
                  </a:cubicBezTo>
                  <a:lnTo>
                    <a:pt x="40" y="14"/>
                  </a:lnTo>
                  <a:cubicBezTo>
                    <a:pt x="40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7"/>
            <p:cNvSpPr/>
            <p:nvPr/>
          </p:nvSpPr>
          <p:spPr>
            <a:xfrm>
              <a:off x="5138338" y="816294"/>
              <a:ext cx="34173" cy="15612"/>
            </a:xfrm>
            <a:custGeom>
              <a:avLst/>
              <a:gdLst/>
              <a:ahLst/>
              <a:cxnLst/>
              <a:rect l="l" t="t" r="r" b="b"/>
              <a:pathLst>
                <a:path w="197" h="90" extrusionOk="0">
                  <a:moveTo>
                    <a:pt x="177" y="0"/>
                  </a:moveTo>
                  <a:lnTo>
                    <a:pt x="20" y="50"/>
                  </a:lnTo>
                  <a:cubicBezTo>
                    <a:pt x="10" y="50"/>
                    <a:pt x="0" y="59"/>
                    <a:pt x="10" y="69"/>
                  </a:cubicBezTo>
                  <a:cubicBezTo>
                    <a:pt x="10" y="79"/>
                    <a:pt x="20" y="89"/>
                    <a:pt x="20" y="89"/>
                  </a:cubicBezTo>
                  <a:cubicBezTo>
                    <a:pt x="29" y="89"/>
                    <a:pt x="29" y="89"/>
                    <a:pt x="29" y="79"/>
                  </a:cubicBezTo>
                  <a:lnTo>
                    <a:pt x="186" y="40"/>
                  </a:lnTo>
                  <a:cubicBezTo>
                    <a:pt x="196" y="40"/>
                    <a:pt x="196" y="30"/>
                    <a:pt x="196" y="20"/>
                  </a:cubicBezTo>
                  <a:cubicBezTo>
                    <a:pt x="196" y="1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7"/>
            <p:cNvSpPr/>
            <p:nvPr/>
          </p:nvSpPr>
          <p:spPr>
            <a:xfrm>
              <a:off x="5138338" y="824100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0" y="5"/>
                    <a:pt x="0" y="14"/>
                    <a:pt x="10" y="24"/>
                  </a:cubicBezTo>
                  <a:lnTo>
                    <a:pt x="49" y="181"/>
                  </a:lnTo>
                  <a:cubicBezTo>
                    <a:pt x="49" y="191"/>
                    <a:pt x="59" y="191"/>
                    <a:pt x="69" y="191"/>
                  </a:cubicBezTo>
                  <a:cubicBezTo>
                    <a:pt x="79" y="191"/>
                    <a:pt x="88" y="181"/>
                    <a:pt x="88" y="171"/>
                  </a:cubicBezTo>
                  <a:lnTo>
                    <a:pt x="40" y="14"/>
                  </a:lnTo>
                  <a:cubicBezTo>
                    <a:pt x="40" y="8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7"/>
            <p:cNvSpPr/>
            <p:nvPr/>
          </p:nvSpPr>
          <p:spPr>
            <a:xfrm>
              <a:off x="5078666" y="765296"/>
              <a:ext cx="98875" cy="32611"/>
            </a:xfrm>
            <a:custGeom>
              <a:avLst/>
              <a:gdLst/>
              <a:ahLst/>
              <a:cxnLst/>
              <a:rect l="l" t="t" r="r" b="b"/>
              <a:pathLst>
                <a:path w="570" h="188" extrusionOk="0">
                  <a:moveTo>
                    <a:pt x="550" y="1"/>
                  </a:moveTo>
                  <a:lnTo>
                    <a:pt x="21" y="148"/>
                  </a:lnTo>
                  <a:cubicBezTo>
                    <a:pt x="11" y="148"/>
                    <a:pt x="1" y="157"/>
                    <a:pt x="11" y="167"/>
                  </a:cubicBezTo>
                  <a:cubicBezTo>
                    <a:pt x="11" y="177"/>
                    <a:pt x="21" y="187"/>
                    <a:pt x="31" y="187"/>
                  </a:cubicBezTo>
                  <a:lnTo>
                    <a:pt x="560" y="40"/>
                  </a:lnTo>
                  <a:cubicBezTo>
                    <a:pt x="569" y="40"/>
                    <a:pt x="569" y="30"/>
                    <a:pt x="569" y="11"/>
                  </a:cubicBezTo>
                  <a:cubicBezTo>
                    <a:pt x="569" y="1"/>
                    <a:pt x="560" y="1"/>
                    <a:pt x="5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7"/>
            <p:cNvSpPr/>
            <p:nvPr/>
          </p:nvSpPr>
          <p:spPr>
            <a:xfrm>
              <a:off x="5097574" y="785071"/>
              <a:ext cx="25499" cy="22897"/>
            </a:xfrm>
            <a:custGeom>
              <a:avLst/>
              <a:gdLst/>
              <a:ahLst/>
              <a:cxnLst/>
              <a:rect l="l" t="t" r="r" b="b"/>
              <a:pathLst>
                <a:path w="147" h="132" extrusionOk="0">
                  <a:moveTo>
                    <a:pt x="31" y="0"/>
                  </a:moveTo>
                  <a:cubicBezTo>
                    <a:pt x="24" y="0"/>
                    <a:pt x="17" y="7"/>
                    <a:pt x="10" y="14"/>
                  </a:cubicBezTo>
                  <a:cubicBezTo>
                    <a:pt x="10" y="24"/>
                    <a:pt x="10" y="34"/>
                    <a:pt x="20" y="34"/>
                  </a:cubicBezTo>
                  <a:lnTo>
                    <a:pt x="79" y="73"/>
                  </a:lnTo>
                  <a:lnTo>
                    <a:pt x="10" y="93"/>
                  </a:lnTo>
                  <a:cubicBezTo>
                    <a:pt x="0" y="93"/>
                    <a:pt x="0" y="102"/>
                    <a:pt x="0" y="112"/>
                  </a:cubicBezTo>
                  <a:cubicBezTo>
                    <a:pt x="0" y="122"/>
                    <a:pt x="10" y="132"/>
                    <a:pt x="20" y="132"/>
                  </a:cubicBezTo>
                  <a:lnTo>
                    <a:pt x="137" y="93"/>
                  </a:lnTo>
                  <a:cubicBezTo>
                    <a:pt x="147" y="93"/>
                    <a:pt x="147" y="93"/>
                    <a:pt x="147" y="83"/>
                  </a:cubicBezTo>
                  <a:cubicBezTo>
                    <a:pt x="147" y="73"/>
                    <a:pt x="147" y="63"/>
                    <a:pt x="137" y="63"/>
                  </a:cubicBezTo>
                  <a:lnTo>
                    <a:pt x="39" y="4"/>
                  </a:lnTo>
                  <a:cubicBezTo>
                    <a:pt x="36" y="1"/>
                    <a:pt x="33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7"/>
            <p:cNvSpPr/>
            <p:nvPr/>
          </p:nvSpPr>
          <p:spPr>
            <a:xfrm>
              <a:off x="5121338" y="754368"/>
              <a:ext cx="22204" cy="31571"/>
            </a:xfrm>
            <a:custGeom>
              <a:avLst/>
              <a:gdLst/>
              <a:ahLst/>
              <a:cxnLst/>
              <a:rect l="l" t="t" r="r" b="b"/>
              <a:pathLst>
                <a:path w="128" h="182" extrusionOk="0">
                  <a:moveTo>
                    <a:pt x="109" y="1"/>
                  </a:moveTo>
                  <a:cubicBezTo>
                    <a:pt x="102" y="1"/>
                    <a:pt x="95" y="8"/>
                    <a:pt x="88" y="15"/>
                  </a:cubicBezTo>
                  <a:lnTo>
                    <a:pt x="10" y="152"/>
                  </a:lnTo>
                  <a:cubicBezTo>
                    <a:pt x="0" y="162"/>
                    <a:pt x="10" y="172"/>
                    <a:pt x="20" y="181"/>
                  </a:cubicBezTo>
                  <a:lnTo>
                    <a:pt x="29" y="181"/>
                  </a:lnTo>
                  <a:lnTo>
                    <a:pt x="40" y="172"/>
                  </a:lnTo>
                  <a:lnTo>
                    <a:pt x="118" y="35"/>
                  </a:lnTo>
                  <a:cubicBezTo>
                    <a:pt x="127" y="24"/>
                    <a:pt x="127" y="5"/>
                    <a:pt x="118" y="5"/>
                  </a:cubicBezTo>
                  <a:cubicBezTo>
                    <a:pt x="115" y="2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7"/>
            <p:cNvSpPr/>
            <p:nvPr/>
          </p:nvSpPr>
          <p:spPr>
            <a:xfrm>
              <a:off x="5121338" y="778826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40" y="1"/>
                  </a:moveTo>
                  <a:cubicBezTo>
                    <a:pt x="29" y="1"/>
                    <a:pt x="10" y="1"/>
                    <a:pt x="10" y="11"/>
                  </a:cubicBezTo>
                  <a:cubicBezTo>
                    <a:pt x="0" y="21"/>
                    <a:pt x="10" y="31"/>
                    <a:pt x="20" y="40"/>
                  </a:cubicBezTo>
                  <a:lnTo>
                    <a:pt x="157" y="119"/>
                  </a:lnTo>
                  <a:lnTo>
                    <a:pt x="167" y="119"/>
                  </a:lnTo>
                  <a:cubicBezTo>
                    <a:pt x="177" y="119"/>
                    <a:pt x="177" y="119"/>
                    <a:pt x="186" y="109"/>
                  </a:cubicBezTo>
                  <a:cubicBezTo>
                    <a:pt x="186" y="99"/>
                    <a:pt x="186" y="89"/>
                    <a:pt x="177" y="7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7"/>
            <p:cNvSpPr/>
            <p:nvPr/>
          </p:nvSpPr>
          <p:spPr>
            <a:xfrm>
              <a:off x="5145103" y="748296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1"/>
                  </a:moveTo>
                  <a:cubicBezTo>
                    <a:pt x="99" y="1"/>
                    <a:pt x="88" y="1"/>
                    <a:pt x="88" y="11"/>
                  </a:cubicBezTo>
                  <a:lnTo>
                    <a:pt x="10" y="148"/>
                  </a:lnTo>
                  <a:cubicBezTo>
                    <a:pt x="1" y="157"/>
                    <a:pt x="1" y="168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8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7"/>
            <p:cNvSpPr/>
            <p:nvPr/>
          </p:nvSpPr>
          <p:spPr>
            <a:xfrm>
              <a:off x="5145103" y="772061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1" y="20"/>
                    <a:pt x="1" y="31"/>
                    <a:pt x="10" y="40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7" y="118"/>
                    <a:pt x="177" y="118"/>
                    <a:pt x="177" y="109"/>
                  </a:cubicBezTo>
                  <a:cubicBezTo>
                    <a:pt x="186" y="99"/>
                    <a:pt x="177" y="89"/>
                    <a:pt x="16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7"/>
            <p:cNvSpPr/>
            <p:nvPr/>
          </p:nvSpPr>
          <p:spPr>
            <a:xfrm>
              <a:off x="5078666" y="708573"/>
              <a:ext cx="54641" cy="89334"/>
            </a:xfrm>
            <a:custGeom>
              <a:avLst/>
              <a:gdLst/>
              <a:ahLst/>
              <a:cxnLst/>
              <a:rect l="l" t="t" r="r" b="b"/>
              <a:pathLst>
                <a:path w="315" h="515" extrusionOk="0">
                  <a:moveTo>
                    <a:pt x="296" y="0"/>
                  </a:moveTo>
                  <a:cubicBezTo>
                    <a:pt x="289" y="0"/>
                    <a:pt x="283" y="7"/>
                    <a:pt x="275" y="14"/>
                  </a:cubicBezTo>
                  <a:lnTo>
                    <a:pt x="11" y="484"/>
                  </a:lnTo>
                  <a:cubicBezTo>
                    <a:pt x="1" y="494"/>
                    <a:pt x="11" y="504"/>
                    <a:pt x="21" y="514"/>
                  </a:cubicBezTo>
                  <a:lnTo>
                    <a:pt x="31" y="514"/>
                  </a:lnTo>
                  <a:lnTo>
                    <a:pt x="40" y="504"/>
                  </a:lnTo>
                  <a:lnTo>
                    <a:pt x="315" y="34"/>
                  </a:lnTo>
                  <a:cubicBezTo>
                    <a:pt x="315" y="24"/>
                    <a:pt x="315" y="5"/>
                    <a:pt x="305" y="5"/>
                  </a:cubicBezTo>
                  <a:cubicBezTo>
                    <a:pt x="302" y="2"/>
                    <a:pt x="299" y="0"/>
                    <a:pt x="2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7"/>
            <p:cNvSpPr/>
            <p:nvPr/>
          </p:nvSpPr>
          <p:spPr>
            <a:xfrm>
              <a:off x="5073636" y="753500"/>
              <a:ext cx="24112" cy="25499"/>
            </a:xfrm>
            <a:custGeom>
              <a:avLst/>
              <a:gdLst/>
              <a:ahLst/>
              <a:cxnLst/>
              <a:rect l="l" t="t" r="r" b="b"/>
              <a:pathLst>
                <a:path w="139" h="147" extrusionOk="0">
                  <a:moveTo>
                    <a:pt x="89" y="0"/>
                  </a:moveTo>
                  <a:cubicBezTo>
                    <a:pt x="79" y="0"/>
                    <a:pt x="69" y="0"/>
                    <a:pt x="69" y="10"/>
                  </a:cubicBezTo>
                  <a:lnTo>
                    <a:pt x="10" y="108"/>
                  </a:lnTo>
                  <a:cubicBezTo>
                    <a:pt x="1" y="118"/>
                    <a:pt x="10" y="138"/>
                    <a:pt x="10" y="138"/>
                  </a:cubicBezTo>
                  <a:cubicBezTo>
                    <a:pt x="13" y="140"/>
                    <a:pt x="17" y="141"/>
                    <a:pt x="21" y="141"/>
                  </a:cubicBezTo>
                  <a:cubicBezTo>
                    <a:pt x="30" y="141"/>
                    <a:pt x="40" y="135"/>
                    <a:pt x="40" y="127"/>
                  </a:cubicBezTo>
                  <a:lnTo>
                    <a:pt x="79" y="69"/>
                  </a:lnTo>
                  <a:lnTo>
                    <a:pt x="99" y="138"/>
                  </a:lnTo>
                  <a:cubicBezTo>
                    <a:pt x="99" y="147"/>
                    <a:pt x="108" y="147"/>
                    <a:pt x="108" y="147"/>
                  </a:cubicBezTo>
                  <a:lnTo>
                    <a:pt x="119" y="147"/>
                  </a:lnTo>
                  <a:cubicBezTo>
                    <a:pt x="128" y="147"/>
                    <a:pt x="138" y="138"/>
                    <a:pt x="128" y="127"/>
                  </a:cubicBezTo>
                  <a:lnTo>
                    <a:pt x="99" y="1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7"/>
            <p:cNvSpPr/>
            <p:nvPr/>
          </p:nvSpPr>
          <p:spPr>
            <a:xfrm>
              <a:off x="5088901" y="767030"/>
              <a:ext cx="27407" cy="25673"/>
            </a:xfrm>
            <a:custGeom>
              <a:avLst/>
              <a:gdLst/>
              <a:ahLst/>
              <a:cxnLst/>
              <a:rect l="l" t="t" r="r" b="b"/>
              <a:pathLst>
                <a:path w="158" h="148" extrusionOk="0">
                  <a:moveTo>
                    <a:pt x="129" y="1"/>
                  </a:moveTo>
                  <a:lnTo>
                    <a:pt x="20" y="40"/>
                  </a:lnTo>
                  <a:cubicBezTo>
                    <a:pt x="11" y="40"/>
                    <a:pt x="1" y="49"/>
                    <a:pt x="11" y="60"/>
                  </a:cubicBezTo>
                  <a:cubicBezTo>
                    <a:pt x="11" y="66"/>
                    <a:pt x="16" y="73"/>
                    <a:pt x="22" y="73"/>
                  </a:cubicBezTo>
                  <a:cubicBezTo>
                    <a:pt x="25" y="73"/>
                    <a:pt x="28" y="72"/>
                    <a:pt x="31" y="69"/>
                  </a:cubicBezTo>
                  <a:lnTo>
                    <a:pt x="99" y="49"/>
                  </a:lnTo>
                  <a:lnTo>
                    <a:pt x="60" y="118"/>
                  </a:lnTo>
                  <a:cubicBezTo>
                    <a:pt x="60" y="128"/>
                    <a:pt x="60" y="138"/>
                    <a:pt x="70" y="138"/>
                  </a:cubicBezTo>
                  <a:cubicBezTo>
                    <a:pt x="70" y="147"/>
                    <a:pt x="79" y="147"/>
                    <a:pt x="79" y="147"/>
                  </a:cubicBezTo>
                  <a:cubicBezTo>
                    <a:pt x="89" y="147"/>
                    <a:pt x="89" y="138"/>
                    <a:pt x="99" y="138"/>
                  </a:cubicBezTo>
                  <a:lnTo>
                    <a:pt x="158" y="30"/>
                  </a:lnTo>
                  <a:cubicBezTo>
                    <a:pt x="158" y="30"/>
                    <a:pt x="158" y="20"/>
                    <a:pt x="148" y="10"/>
                  </a:cubicBezTo>
                  <a:cubicBezTo>
                    <a:pt x="148" y="1"/>
                    <a:pt x="138" y="1"/>
                    <a:pt x="1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7"/>
            <p:cNvSpPr/>
            <p:nvPr/>
          </p:nvSpPr>
          <p:spPr>
            <a:xfrm>
              <a:off x="5094105" y="725573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0"/>
                  </a:moveTo>
                  <a:cubicBezTo>
                    <a:pt x="26" y="0"/>
                    <a:pt x="23" y="2"/>
                    <a:pt x="20" y="5"/>
                  </a:cubicBezTo>
                  <a:cubicBezTo>
                    <a:pt x="1" y="5"/>
                    <a:pt x="1" y="14"/>
                    <a:pt x="1" y="24"/>
                  </a:cubicBezTo>
                  <a:lnTo>
                    <a:pt x="49" y="181"/>
                  </a:lnTo>
                  <a:cubicBezTo>
                    <a:pt x="49" y="190"/>
                    <a:pt x="59" y="190"/>
                    <a:pt x="59" y="190"/>
                  </a:cubicBezTo>
                  <a:lnTo>
                    <a:pt x="69" y="190"/>
                  </a:lnTo>
                  <a:cubicBezTo>
                    <a:pt x="79" y="190"/>
                    <a:pt x="88" y="181"/>
                    <a:pt x="79" y="171"/>
                  </a:cubicBezTo>
                  <a:lnTo>
                    <a:pt x="40" y="14"/>
                  </a:lnTo>
                  <a:cubicBezTo>
                    <a:pt x="40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7"/>
            <p:cNvSpPr/>
            <p:nvPr/>
          </p:nvSpPr>
          <p:spPr>
            <a:xfrm>
              <a:off x="5100870" y="744827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0" y="50"/>
                    <a:pt x="1" y="60"/>
                    <a:pt x="10" y="70"/>
                  </a:cubicBezTo>
                  <a:cubicBezTo>
                    <a:pt x="10" y="79"/>
                    <a:pt x="20" y="79"/>
                    <a:pt x="20" y="79"/>
                  </a:cubicBezTo>
                  <a:lnTo>
                    <a:pt x="30" y="79"/>
                  </a:lnTo>
                  <a:lnTo>
                    <a:pt x="187" y="40"/>
                  </a:lnTo>
                  <a:cubicBezTo>
                    <a:pt x="197" y="31"/>
                    <a:pt x="197" y="21"/>
                    <a:pt x="197" y="11"/>
                  </a:cubicBezTo>
                  <a:cubicBezTo>
                    <a:pt x="197" y="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7"/>
            <p:cNvSpPr/>
            <p:nvPr/>
          </p:nvSpPr>
          <p:spPr>
            <a:xfrm>
              <a:off x="5105900" y="704063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11" y="1"/>
                  </a:moveTo>
                  <a:cubicBezTo>
                    <a:pt x="1" y="11"/>
                    <a:pt x="1" y="20"/>
                    <a:pt x="1" y="31"/>
                  </a:cubicBezTo>
                  <a:lnTo>
                    <a:pt x="40" y="177"/>
                  </a:lnTo>
                  <a:cubicBezTo>
                    <a:pt x="50" y="187"/>
                    <a:pt x="50" y="197"/>
                    <a:pt x="60" y="197"/>
                  </a:cubicBezTo>
                  <a:lnTo>
                    <a:pt x="70" y="197"/>
                  </a:lnTo>
                  <a:cubicBezTo>
                    <a:pt x="79" y="197"/>
                    <a:pt x="89" y="177"/>
                    <a:pt x="79" y="168"/>
                  </a:cubicBezTo>
                  <a:lnTo>
                    <a:pt x="40" y="20"/>
                  </a:lnTo>
                  <a:cubicBezTo>
                    <a:pt x="40" y="11"/>
                    <a:pt x="2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7"/>
            <p:cNvSpPr/>
            <p:nvPr/>
          </p:nvSpPr>
          <p:spPr>
            <a:xfrm>
              <a:off x="5112665" y="723838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86" y="0"/>
                  </a:moveTo>
                  <a:cubicBezTo>
                    <a:pt x="183" y="0"/>
                    <a:pt x="180" y="2"/>
                    <a:pt x="177" y="4"/>
                  </a:cubicBezTo>
                  <a:lnTo>
                    <a:pt x="21" y="44"/>
                  </a:lnTo>
                  <a:cubicBezTo>
                    <a:pt x="11" y="44"/>
                    <a:pt x="1" y="54"/>
                    <a:pt x="1" y="63"/>
                  </a:cubicBezTo>
                  <a:cubicBezTo>
                    <a:pt x="11" y="73"/>
                    <a:pt x="11" y="83"/>
                    <a:pt x="21" y="83"/>
                  </a:cubicBezTo>
                  <a:lnTo>
                    <a:pt x="31" y="83"/>
                  </a:lnTo>
                  <a:lnTo>
                    <a:pt x="188" y="34"/>
                  </a:lnTo>
                  <a:cubicBezTo>
                    <a:pt x="197" y="34"/>
                    <a:pt x="197" y="24"/>
                    <a:pt x="197" y="15"/>
                  </a:cubicBezTo>
                  <a:cubicBezTo>
                    <a:pt x="197" y="7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7"/>
            <p:cNvSpPr/>
            <p:nvPr/>
          </p:nvSpPr>
          <p:spPr>
            <a:xfrm>
              <a:off x="5274333" y="1099561"/>
              <a:ext cx="32438" cy="97661"/>
            </a:xfrm>
            <a:custGeom>
              <a:avLst/>
              <a:gdLst/>
              <a:ahLst/>
              <a:cxnLst/>
              <a:rect l="l" t="t" r="r" b="b"/>
              <a:pathLst>
                <a:path w="187" h="563" extrusionOk="0">
                  <a:moveTo>
                    <a:pt x="28" y="0"/>
                  </a:moveTo>
                  <a:cubicBezTo>
                    <a:pt x="25" y="0"/>
                    <a:pt x="23" y="1"/>
                    <a:pt x="20" y="4"/>
                  </a:cubicBezTo>
                  <a:cubicBezTo>
                    <a:pt x="10" y="4"/>
                    <a:pt x="0" y="14"/>
                    <a:pt x="10" y="24"/>
                  </a:cubicBezTo>
                  <a:lnTo>
                    <a:pt x="147" y="553"/>
                  </a:lnTo>
                  <a:cubicBezTo>
                    <a:pt x="157" y="553"/>
                    <a:pt x="157" y="563"/>
                    <a:pt x="166" y="563"/>
                  </a:cubicBezTo>
                  <a:lnTo>
                    <a:pt x="177" y="563"/>
                  </a:lnTo>
                  <a:cubicBezTo>
                    <a:pt x="186" y="563"/>
                    <a:pt x="186" y="553"/>
                    <a:pt x="186" y="543"/>
                  </a:cubicBezTo>
                  <a:lnTo>
                    <a:pt x="39" y="14"/>
                  </a:lnTo>
                  <a:cubicBezTo>
                    <a:pt x="39" y="7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7"/>
            <p:cNvSpPr/>
            <p:nvPr/>
          </p:nvSpPr>
          <p:spPr>
            <a:xfrm>
              <a:off x="5264099" y="1134254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9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29"/>
                    <a:pt x="10" y="40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6" y="98"/>
                    <a:pt x="177" y="88"/>
                    <a:pt x="167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7"/>
            <p:cNvSpPr/>
            <p:nvPr/>
          </p:nvSpPr>
          <p:spPr>
            <a:xfrm>
              <a:off x="5287863" y="1124019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1"/>
                  </a:moveTo>
                  <a:cubicBezTo>
                    <a:pt x="99" y="1"/>
                    <a:pt x="88" y="1"/>
                    <a:pt x="88" y="10"/>
                  </a:cubicBezTo>
                  <a:lnTo>
                    <a:pt x="10" y="147"/>
                  </a:lnTo>
                  <a:cubicBezTo>
                    <a:pt x="1" y="157"/>
                    <a:pt x="1" y="16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7"/>
            <p:cNvSpPr/>
            <p:nvPr/>
          </p:nvSpPr>
          <p:spPr>
            <a:xfrm>
              <a:off x="5257334" y="1110836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16" y="1"/>
                  </a:moveTo>
                  <a:cubicBezTo>
                    <a:pt x="12" y="1"/>
                    <a:pt x="10" y="3"/>
                    <a:pt x="10" y="8"/>
                  </a:cubicBezTo>
                  <a:cubicBezTo>
                    <a:pt x="0" y="18"/>
                    <a:pt x="0" y="37"/>
                    <a:pt x="10" y="37"/>
                  </a:cubicBezTo>
                  <a:lnTo>
                    <a:pt x="157" y="116"/>
                  </a:lnTo>
                  <a:lnTo>
                    <a:pt x="166" y="116"/>
                  </a:lnTo>
                  <a:cubicBezTo>
                    <a:pt x="166" y="116"/>
                    <a:pt x="177" y="116"/>
                    <a:pt x="177" y="106"/>
                  </a:cubicBezTo>
                  <a:cubicBezTo>
                    <a:pt x="186" y="96"/>
                    <a:pt x="177" y="86"/>
                    <a:pt x="177" y="86"/>
                  </a:cubicBezTo>
                  <a:lnTo>
                    <a:pt x="29" y="8"/>
                  </a:lnTo>
                  <a:cubicBezTo>
                    <a:pt x="25" y="3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7"/>
            <p:cNvSpPr/>
            <p:nvPr/>
          </p:nvSpPr>
          <p:spPr>
            <a:xfrm>
              <a:off x="5281098" y="1100255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18" y="0"/>
                  </a:moveTo>
                  <a:cubicBezTo>
                    <a:pt x="108" y="0"/>
                    <a:pt x="88" y="0"/>
                    <a:pt x="88" y="10"/>
                  </a:cubicBezTo>
                  <a:lnTo>
                    <a:pt x="10" y="147"/>
                  </a:lnTo>
                  <a:cubicBezTo>
                    <a:pt x="0" y="157"/>
                    <a:pt x="10" y="177"/>
                    <a:pt x="20" y="177"/>
                  </a:cubicBezTo>
                  <a:lnTo>
                    <a:pt x="29" y="177"/>
                  </a:lnTo>
                  <a:cubicBezTo>
                    <a:pt x="29" y="177"/>
                    <a:pt x="40" y="177"/>
                    <a:pt x="40" y="167"/>
                  </a:cubicBezTo>
                  <a:lnTo>
                    <a:pt x="118" y="29"/>
                  </a:lnTo>
                  <a:cubicBezTo>
                    <a:pt x="127" y="20"/>
                    <a:pt x="127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7"/>
            <p:cNvSpPr/>
            <p:nvPr/>
          </p:nvSpPr>
          <p:spPr>
            <a:xfrm>
              <a:off x="5218131" y="1143621"/>
              <a:ext cx="90375" cy="53601"/>
            </a:xfrm>
            <a:custGeom>
              <a:avLst/>
              <a:gdLst/>
              <a:ahLst/>
              <a:cxnLst/>
              <a:rect l="l" t="t" r="r" b="b"/>
              <a:pathLst>
                <a:path w="521" h="309" extrusionOk="0">
                  <a:moveTo>
                    <a:pt x="21" y="1"/>
                  </a:moveTo>
                  <a:cubicBezTo>
                    <a:pt x="14" y="1"/>
                    <a:pt x="8" y="8"/>
                    <a:pt x="1" y="15"/>
                  </a:cubicBezTo>
                  <a:cubicBezTo>
                    <a:pt x="1" y="25"/>
                    <a:pt x="1" y="34"/>
                    <a:pt x="11" y="34"/>
                  </a:cubicBezTo>
                  <a:lnTo>
                    <a:pt x="481" y="309"/>
                  </a:lnTo>
                  <a:lnTo>
                    <a:pt x="490" y="309"/>
                  </a:lnTo>
                  <a:cubicBezTo>
                    <a:pt x="501" y="309"/>
                    <a:pt x="510" y="309"/>
                    <a:pt x="510" y="299"/>
                  </a:cubicBezTo>
                  <a:cubicBezTo>
                    <a:pt x="520" y="289"/>
                    <a:pt x="510" y="280"/>
                    <a:pt x="501" y="269"/>
                  </a:cubicBezTo>
                  <a:lnTo>
                    <a:pt x="30" y="5"/>
                  </a:ln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7"/>
            <p:cNvSpPr/>
            <p:nvPr/>
          </p:nvSpPr>
          <p:spPr>
            <a:xfrm>
              <a:off x="5277629" y="1161487"/>
              <a:ext cx="24112" cy="23938"/>
            </a:xfrm>
            <a:custGeom>
              <a:avLst/>
              <a:gdLst/>
              <a:ahLst/>
              <a:cxnLst/>
              <a:rect l="l" t="t" r="r" b="b"/>
              <a:pathLst>
                <a:path w="139" h="138" extrusionOk="0">
                  <a:moveTo>
                    <a:pt x="10" y="0"/>
                  </a:moveTo>
                  <a:cubicBezTo>
                    <a:pt x="1" y="10"/>
                    <a:pt x="1" y="10"/>
                    <a:pt x="1" y="20"/>
                  </a:cubicBezTo>
                  <a:lnTo>
                    <a:pt x="30" y="137"/>
                  </a:lnTo>
                  <a:lnTo>
                    <a:pt x="69" y="127"/>
                  </a:lnTo>
                  <a:lnTo>
                    <a:pt x="49" y="59"/>
                  </a:lnTo>
                  <a:lnTo>
                    <a:pt x="108" y="88"/>
                  </a:lnTo>
                  <a:cubicBezTo>
                    <a:pt x="113" y="93"/>
                    <a:pt x="118" y="96"/>
                    <a:pt x="123" y="96"/>
                  </a:cubicBezTo>
                  <a:cubicBezTo>
                    <a:pt x="128" y="96"/>
                    <a:pt x="133" y="93"/>
                    <a:pt x="138" y="88"/>
                  </a:cubicBezTo>
                  <a:cubicBezTo>
                    <a:pt x="138" y="79"/>
                    <a:pt x="138" y="59"/>
                    <a:pt x="128" y="5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7"/>
            <p:cNvSpPr/>
            <p:nvPr/>
          </p:nvSpPr>
          <p:spPr>
            <a:xfrm>
              <a:off x="5235130" y="1168253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7" y="0"/>
                  </a:moveTo>
                  <a:lnTo>
                    <a:pt x="11" y="49"/>
                  </a:lnTo>
                  <a:cubicBezTo>
                    <a:pt x="0" y="49"/>
                    <a:pt x="0" y="59"/>
                    <a:pt x="0" y="69"/>
                  </a:cubicBezTo>
                  <a:cubicBezTo>
                    <a:pt x="0" y="79"/>
                    <a:pt x="11" y="88"/>
                    <a:pt x="20" y="88"/>
                  </a:cubicBezTo>
                  <a:lnTo>
                    <a:pt x="177" y="40"/>
                  </a:lnTo>
                  <a:cubicBezTo>
                    <a:pt x="187" y="40"/>
                    <a:pt x="196" y="29"/>
                    <a:pt x="196" y="20"/>
                  </a:cubicBezTo>
                  <a:cubicBezTo>
                    <a:pt x="187" y="1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7"/>
            <p:cNvSpPr/>
            <p:nvPr/>
          </p:nvSpPr>
          <p:spPr>
            <a:xfrm>
              <a:off x="5253864" y="1142060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0" y="4"/>
                    <a:pt x="1" y="14"/>
                    <a:pt x="1" y="24"/>
                  </a:cubicBezTo>
                  <a:lnTo>
                    <a:pt x="49" y="180"/>
                  </a:lnTo>
                  <a:cubicBezTo>
                    <a:pt x="49" y="191"/>
                    <a:pt x="59" y="191"/>
                    <a:pt x="69" y="191"/>
                  </a:cubicBezTo>
                  <a:cubicBezTo>
                    <a:pt x="79" y="191"/>
                    <a:pt x="88" y="180"/>
                    <a:pt x="88" y="171"/>
                  </a:cubicBezTo>
                  <a:lnTo>
                    <a:pt x="40" y="14"/>
                  </a:lnTo>
                  <a:cubicBezTo>
                    <a:pt x="40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7"/>
            <p:cNvSpPr/>
            <p:nvPr/>
          </p:nvSpPr>
          <p:spPr>
            <a:xfrm>
              <a:off x="5213101" y="1156284"/>
              <a:ext cx="35734" cy="15438"/>
            </a:xfrm>
            <a:custGeom>
              <a:avLst/>
              <a:gdLst/>
              <a:ahLst/>
              <a:cxnLst/>
              <a:rect l="l" t="t" r="r" b="b"/>
              <a:pathLst>
                <a:path w="206" h="89" extrusionOk="0">
                  <a:moveTo>
                    <a:pt x="177" y="0"/>
                  </a:moveTo>
                  <a:lnTo>
                    <a:pt x="20" y="50"/>
                  </a:lnTo>
                  <a:cubicBezTo>
                    <a:pt x="10" y="50"/>
                    <a:pt x="0" y="59"/>
                    <a:pt x="10" y="69"/>
                  </a:cubicBezTo>
                  <a:cubicBezTo>
                    <a:pt x="10" y="79"/>
                    <a:pt x="20" y="89"/>
                    <a:pt x="30" y="89"/>
                  </a:cubicBezTo>
                  <a:lnTo>
                    <a:pt x="186" y="40"/>
                  </a:lnTo>
                  <a:cubicBezTo>
                    <a:pt x="196" y="40"/>
                    <a:pt x="206" y="30"/>
                    <a:pt x="196" y="20"/>
                  </a:cubicBezTo>
                  <a:cubicBezTo>
                    <a:pt x="196" y="1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7"/>
            <p:cNvSpPr/>
            <p:nvPr/>
          </p:nvSpPr>
          <p:spPr>
            <a:xfrm>
              <a:off x="5233569" y="1130090"/>
              <a:ext cx="15265" cy="33132"/>
            </a:xfrm>
            <a:custGeom>
              <a:avLst/>
              <a:gdLst/>
              <a:ahLst/>
              <a:cxnLst/>
              <a:rect l="l" t="t" r="r" b="b"/>
              <a:pathLst>
                <a:path w="88" h="191" extrusionOk="0">
                  <a:moveTo>
                    <a:pt x="28" y="1"/>
                  </a:moveTo>
                  <a:cubicBezTo>
                    <a:pt x="25" y="1"/>
                    <a:pt x="22" y="2"/>
                    <a:pt x="20" y="5"/>
                  </a:cubicBezTo>
                  <a:cubicBezTo>
                    <a:pt x="0" y="5"/>
                    <a:pt x="0" y="14"/>
                    <a:pt x="0" y="24"/>
                  </a:cubicBezTo>
                  <a:lnTo>
                    <a:pt x="39" y="181"/>
                  </a:lnTo>
                  <a:cubicBezTo>
                    <a:pt x="49" y="191"/>
                    <a:pt x="59" y="191"/>
                    <a:pt x="59" y="191"/>
                  </a:cubicBezTo>
                  <a:lnTo>
                    <a:pt x="68" y="191"/>
                  </a:lnTo>
                  <a:cubicBezTo>
                    <a:pt x="78" y="191"/>
                    <a:pt x="88" y="181"/>
                    <a:pt x="78" y="171"/>
                  </a:cubicBezTo>
                  <a:lnTo>
                    <a:pt x="39" y="14"/>
                  </a:lnTo>
                  <a:cubicBezTo>
                    <a:pt x="39" y="8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7"/>
            <p:cNvSpPr/>
            <p:nvPr/>
          </p:nvSpPr>
          <p:spPr>
            <a:xfrm>
              <a:off x="5209631" y="1190282"/>
              <a:ext cx="97140" cy="32438"/>
            </a:xfrm>
            <a:custGeom>
              <a:avLst/>
              <a:gdLst/>
              <a:ahLst/>
              <a:cxnLst/>
              <a:rect l="l" t="t" r="r" b="b"/>
              <a:pathLst>
                <a:path w="560" h="187" extrusionOk="0">
                  <a:moveTo>
                    <a:pt x="539" y="0"/>
                  </a:moveTo>
                  <a:lnTo>
                    <a:pt x="10" y="148"/>
                  </a:lnTo>
                  <a:cubicBezTo>
                    <a:pt x="1" y="148"/>
                    <a:pt x="1" y="157"/>
                    <a:pt x="1" y="167"/>
                  </a:cubicBezTo>
                  <a:cubicBezTo>
                    <a:pt x="1" y="177"/>
                    <a:pt x="10" y="187"/>
                    <a:pt x="20" y="187"/>
                  </a:cubicBezTo>
                  <a:lnTo>
                    <a:pt x="550" y="40"/>
                  </a:lnTo>
                  <a:cubicBezTo>
                    <a:pt x="559" y="40"/>
                    <a:pt x="559" y="30"/>
                    <a:pt x="559" y="20"/>
                  </a:cubicBezTo>
                  <a:cubicBezTo>
                    <a:pt x="559" y="0"/>
                    <a:pt x="550" y="0"/>
                    <a:pt x="5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7"/>
            <p:cNvSpPr/>
            <p:nvPr/>
          </p:nvSpPr>
          <p:spPr>
            <a:xfrm>
              <a:off x="5262364" y="1180048"/>
              <a:ext cx="27407" cy="22377"/>
            </a:xfrm>
            <a:custGeom>
              <a:avLst/>
              <a:gdLst/>
              <a:ahLst/>
              <a:cxnLst/>
              <a:rect l="l" t="t" r="r" b="b"/>
              <a:pathLst>
                <a:path w="158" h="129" extrusionOk="0">
                  <a:moveTo>
                    <a:pt x="128" y="1"/>
                  </a:moveTo>
                  <a:lnTo>
                    <a:pt x="20" y="30"/>
                  </a:lnTo>
                  <a:cubicBezTo>
                    <a:pt x="10" y="40"/>
                    <a:pt x="10" y="40"/>
                    <a:pt x="10" y="50"/>
                  </a:cubicBezTo>
                  <a:cubicBezTo>
                    <a:pt x="0" y="59"/>
                    <a:pt x="10" y="70"/>
                    <a:pt x="20" y="70"/>
                  </a:cubicBezTo>
                  <a:lnTo>
                    <a:pt x="118" y="128"/>
                  </a:lnTo>
                  <a:lnTo>
                    <a:pt x="128" y="128"/>
                  </a:lnTo>
                  <a:cubicBezTo>
                    <a:pt x="137" y="128"/>
                    <a:pt x="137" y="128"/>
                    <a:pt x="148" y="118"/>
                  </a:cubicBezTo>
                  <a:cubicBezTo>
                    <a:pt x="148" y="109"/>
                    <a:pt x="148" y="99"/>
                    <a:pt x="137" y="99"/>
                  </a:cubicBezTo>
                  <a:lnTo>
                    <a:pt x="79" y="59"/>
                  </a:lnTo>
                  <a:lnTo>
                    <a:pt x="137" y="40"/>
                  </a:lnTo>
                  <a:cubicBezTo>
                    <a:pt x="157" y="40"/>
                    <a:pt x="157" y="30"/>
                    <a:pt x="157" y="20"/>
                  </a:cubicBezTo>
                  <a:cubicBezTo>
                    <a:pt x="157" y="11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7"/>
            <p:cNvSpPr/>
            <p:nvPr/>
          </p:nvSpPr>
          <p:spPr>
            <a:xfrm>
              <a:off x="5243630" y="1202251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108" y="0"/>
                  </a:moveTo>
                  <a:cubicBezTo>
                    <a:pt x="99" y="0"/>
                    <a:pt x="89" y="0"/>
                    <a:pt x="89" y="10"/>
                  </a:cubicBezTo>
                  <a:lnTo>
                    <a:pt x="1" y="147"/>
                  </a:lnTo>
                  <a:cubicBezTo>
                    <a:pt x="1" y="157"/>
                    <a:pt x="1" y="16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18" y="29"/>
                  </a:lnTo>
                  <a:cubicBezTo>
                    <a:pt x="118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7"/>
            <p:cNvSpPr/>
            <p:nvPr/>
          </p:nvSpPr>
          <p:spPr>
            <a:xfrm>
              <a:off x="5233569" y="1188548"/>
              <a:ext cx="30703" cy="20642"/>
            </a:xfrm>
            <a:custGeom>
              <a:avLst/>
              <a:gdLst/>
              <a:ahLst/>
              <a:cxnLst/>
              <a:rect l="l" t="t" r="r" b="b"/>
              <a:pathLst>
                <a:path w="177" h="119" extrusionOk="0">
                  <a:moveTo>
                    <a:pt x="29" y="1"/>
                  </a:moveTo>
                  <a:cubicBezTo>
                    <a:pt x="20" y="1"/>
                    <a:pt x="9" y="1"/>
                    <a:pt x="0" y="10"/>
                  </a:cubicBezTo>
                  <a:cubicBezTo>
                    <a:pt x="0" y="21"/>
                    <a:pt x="0" y="30"/>
                    <a:pt x="9" y="40"/>
                  </a:cubicBezTo>
                  <a:lnTo>
                    <a:pt x="147" y="119"/>
                  </a:lnTo>
                  <a:lnTo>
                    <a:pt x="157" y="119"/>
                  </a:lnTo>
                  <a:cubicBezTo>
                    <a:pt x="166" y="119"/>
                    <a:pt x="176" y="119"/>
                    <a:pt x="176" y="108"/>
                  </a:cubicBezTo>
                  <a:cubicBezTo>
                    <a:pt x="176" y="99"/>
                    <a:pt x="176" y="89"/>
                    <a:pt x="166" y="79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7"/>
            <p:cNvSpPr/>
            <p:nvPr/>
          </p:nvSpPr>
          <p:spPr>
            <a:xfrm>
              <a:off x="5219866" y="1208323"/>
              <a:ext cx="22204" cy="31397"/>
            </a:xfrm>
            <a:custGeom>
              <a:avLst/>
              <a:gdLst/>
              <a:ahLst/>
              <a:cxnLst/>
              <a:rect l="l" t="t" r="r" b="b"/>
              <a:pathLst>
                <a:path w="128" h="181" extrusionOk="0">
                  <a:moveTo>
                    <a:pt x="108" y="0"/>
                  </a:moveTo>
                  <a:cubicBezTo>
                    <a:pt x="98" y="0"/>
                    <a:pt x="88" y="7"/>
                    <a:pt x="88" y="14"/>
                  </a:cubicBezTo>
                  <a:lnTo>
                    <a:pt x="10" y="151"/>
                  </a:lnTo>
                  <a:cubicBezTo>
                    <a:pt x="1" y="161"/>
                    <a:pt x="10" y="171"/>
                    <a:pt x="20" y="181"/>
                  </a:cubicBezTo>
                  <a:lnTo>
                    <a:pt x="30" y="181"/>
                  </a:lnTo>
                  <a:cubicBezTo>
                    <a:pt x="30" y="181"/>
                    <a:pt x="40" y="181"/>
                    <a:pt x="40" y="171"/>
                  </a:cubicBezTo>
                  <a:lnTo>
                    <a:pt x="118" y="34"/>
                  </a:lnTo>
                  <a:cubicBezTo>
                    <a:pt x="128" y="24"/>
                    <a:pt x="128" y="14"/>
                    <a:pt x="118" y="5"/>
                  </a:cubicBezTo>
                  <a:cubicBezTo>
                    <a:pt x="115" y="2"/>
                    <a:pt x="111" y="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7"/>
            <p:cNvSpPr/>
            <p:nvPr/>
          </p:nvSpPr>
          <p:spPr>
            <a:xfrm>
              <a:off x="5209631" y="1194619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2" y="1"/>
                  </a:moveTo>
                  <a:cubicBezTo>
                    <a:pt x="15" y="1"/>
                    <a:pt x="10" y="8"/>
                    <a:pt x="10" y="15"/>
                  </a:cubicBezTo>
                  <a:cubicBezTo>
                    <a:pt x="1" y="25"/>
                    <a:pt x="1" y="34"/>
                    <a:pt x="10" y="34"/>
                  </a:cubicBezTo>
                  <a:lnTo>
                    <a:pt x="158" y="113"/>
                  </a:lnTo>
                  <a:cubicBezTo>
                    <a:pt x="158" y="123"/>
                    <a:pt x="158" y="123"/>
                    <a:pt x="167" y="123"/>
                  </a:cubicBezTo>
                  <a:lnTo>
                    <a:pt x="177" y="113"/>
                  </a:lnTo>
                  <a:cubicBezTo>
                    <a:pt x="187" y="103"/>
                    <a:pt x="187" y="93"/>
                    <a:pt x="177" y="84"/>
                  </a:cubicBezTo>
                  <a:lnTo>
                    <a:pt x="30" y="5"/>
                  </a:lnTo>
                  <a:cubicBezTo>
                    <a:pt x="27" y="2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7"/>
            <p:cNvSpPr/>
            <p:nvPr/>
          </p:nvSpPr>
          <p:spPr>
            <a:xfrm>
              <a:off x="5253864" y="1190282"/>
              <a:ext cx="54641" cy="88467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295" y="0"/>
                  </a:moveTo>
                  <a:cubicBezTo>
                    <a:pt x="284" y="0"/>
                    <a:pt x="275" y="0"/>
                    <a:pt x="275" y="11"/>
                  </a:cubicBezTo>
                  <a:lnTo>
                    <a:pt x="1" y="481"/>
                  </a:lnTo>
                  <a:cubicBezTo>
                    <a:pt x="1" y="490"/>
                    <a:pt x="1" y="51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30" y="510"/>
                    <a:pt x="40" y="500"/>
                  </a:cubicBezTo>
                  <a:lnTo>
                    <a:pt x="304" y="30"/>
                  </a:lnTo>
                  <a:cubicBezTo>
                    <a:pt x="314" y="20"/>
                    <a:pt x="304" y="11"/>
                    <a:pt x="29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7"/>
            <p:cNvSpPr/>
            <p:nvPr/>
          </p:nvSpPr>
          <p:spPr>
            <a:xfrm>
              <a:off x="5270864" y="1195833"/>
              <a:ext cx="27407" cy="25152"/>
            </a:xfrm>
            <a:custGeom>
              <a:avLst/>
              <a:gdLst/>
              <a:ahLst/>
              <a:cxnLst/>
              <a:rect l="l" t="t" r="r" b="b"/>
              <a:pathLst>
                <a:path w="158" h="145" extrusionOk="0">
                  <a:moveTo>
                    <a:pt x="74" y="0"/>
                  </a:moveTo>
                  <a:cubicBezTo>
                    <a:pt x="69" y="0"/>
                    <a:pt x="64" y="3"/>
                    <a:pt x="59" y="8"/>
                  </a:cubicBezTo>
                  <a:lnTo>
                    <a:pt x="1" y="116"/>
                  </a:lnTo>
                  <a:lnTo>
                    <a:pt x="1" y="135"/>
                  </a:lnTo>
                  <a:cubicBezTo>
                    <a:pt x="10" y="135"/>
                    <a:pt x="10" y="145"/>
                    <a:pt x="20" y="145"/>
                  </a:cubicBezTo>
                  <a:lnTo>
                    <a:pt x="20" y="135"/>
                  </a:lnTo>
                  <a:lnTo>
                    <a:pt x="138" y="106"/>
                  </a:lnTo>
                  <a:cubicBezTo>
                    <a:pt x="147" y="106"/>
                    <a:pt x="157" y="96"/>
                    <a:pt x="147" y="86"/>
                  </a:cubicBezTo>
                  <a:cubicBezTo>
                    <a:pt x="147" y="77"/>
                    <a:pt x="138" y="66"/>
                    <a:pt x="128" y="66"/>
                  </a:cubicBezTo>
                  <a:lnTo>
                    <a:pt x="59" y="86"/>
                  </a:lnTo>
                  <a:lnTo>
                    <a:pt x="99" y="27"/>
                  </a:lnTo>
                  <a:cubicBezTo>
                    <a:pt x="99" y="18"/>
                    <a:pt x="99" y="8"/>
                    <a:pt x="88" y="8"/>
                  </a:cubicBezTo>
                  <a:cubicBezTo>
                    <a:pt x="84" y="3"/>
                    <a:pt x="79" y="0"/>
                    <a:pt x="7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7"/>
            <p:cNvSpPr/>
            <p:nvPr/>
          </p:nvSpPr>
          <p:spPr>
            <a:xfrm>
              <a:off x="5277629" y="1228618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9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0" y="5"/>
                    <a:pt x="1" y="15"/>
                    <a:pt x="10" y="25"/>
                  </a:cubicBezTo>
                  <a:lnTo>
                    <a:pt x="49" y="181"/>
                  </a:lnTo>
                  <a:cubicBezTo>
                    <a:pt x="49" y="191"/>
                    <a:pt x="60" y="191"/>
                    <a:pt x="69" y="191"/>
                  </a:cubicBezTo>
                  <a:cubicBezTo>
                    <a:pt x="79" y="191"/>
                    <a:pt x="89" y="181"/>
                    <a:pt x="89" y="171"/>
                  </a:cubicBezTo>
                  <a:lnTo>
                    <a:pt x="40" y="15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7"/>
            <p:cNvSpPr/>
            <p:nvPr/>
          </p:nvSpPr>
          <p:spPr>
            <a:xfrm>
              <a:off x="5252130" y="1228618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6" y="1"/>
                  </a:moveTo>
                  <a:cubicBezTo>
                    <a:pt x="173" y="1"/>
                    <a:pt x="170" y="2"/>
                    <a:pt x="167" y="5"/>
                  </a:cubicBezTo>
                  <a:lnTo>
                    <a:pt x="11" y="44"/>
                  </a:lnTo>
                  <a:cubicBezTo>
                    <a:pt x="0" y="44"/>
                    <a:pt x="0" y="64"/>
                    <a:pt x="0" y="73"/>
                  </a:cubicBezTo>
                  <a:cubicBezTo>
                    <a:pt x="0" y="73"/>
                    <a:pt x="11" y="83"/>
                    <a:pt x="20" y="83"/>
                  </a:cubicBezTo>
                  <a:lnTo>
                    <a:pt x="177" y="44"/>
                  </a:lnTo>
                  <a:cubicBezTo>
                    <a:pt x="187" y="34"/>
                    <a:pt x="196" y="25"/>
                    <a:pt x="187" y="15"/>
                  </a:cubicBezTo>
                  <a:cubicBezTo>
                    <a:pt x="187" y="8"/>
                    <a:pt x="182" y="1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7"/>
            <p:cNvSpPr/>
            <p:nvPr/>
          </p:nvSpPr>
          <p:spPr>
            <a:xfrm>
              <a:off x="5265660" y="1249781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"/>
                    <a:pt x="1" y="10"/>
                    <a:pt x="11" y="20"/>
                  </a:cubicBezTo>
                  <a:lnTo>
                    <a:pt x="50" y="177"/>
                  </a:lnTo>
                  <a:cubicBezTo>
                    <a:pt x="50" y="186"/>
                    <a:pt x="60" y="197"/>
                    <a:pt x="70" y="197"/>
                  </a:cubicBezTo>
                  <a:cubicBezTo>
                    <a:pt x="79" y="186"/>
                    <a:pt x="89" y="177"/>
                    <a:pt x="89" y="167"/>
                  </a:cubicBezTo>
                  <a:lnTo>
                    <a:pt x="40" y="10"/>
                  </a:lnTo>
                  <a:cubicBezTo>
                    <a:pt x="40" y="1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27"/>
            <p:cNvSpPr/>
            <p:nvPr/>
          </p:nvSpPr>
          <p:spPr>
            <a:xfrm>
              <a:off x="5240334" y="1249781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6" y="1"/>
                  </a:moveTo>
                  <a:lnTo>
                    <a:pt x="10" y="40"/>
                  </a:lnTo>
                  <a:cubicBezTo>
                    <a:pt x="0" y="49"/>
                    <a:pt x="0" y="59"/>
                    <a:pt x="0" y="69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177" y="40"/>
                  </a:lnTo>
                  <a:cubicBezTo>
                    <a:pt x="186" y="40"/>
                    <a:pt x="196" y="20"/>
                    <a:pt x="186" y="10"/>
                  </a:cubicBezTo>
                  <a:cubicBezTo>
                    <a:pt x="186" y="1"/>
                    <a:pt x="177" y="1"/>
                    <a:pt x="16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27"/>
            <p:cNvSpPr/>
            <p:nvPr/>
          </p:nvSpPr>
          <p:spPr>
            <a:xfrm>
              <a:off x="5299659" y="1190282"/>
              <a:ext cx="32611" cy="98702"/>
            </a:xfrm>
            <a:custGeom>
              <a:avLst/>
              <a:gdLst/>
              <a:ahLst/>
              <a:cxnLst/>
              <a:rect l="l" t="t" r="r" b="b"/>
              <a:pathLst>
                <a:path w="188" h="569" extrusionOk="0">
                  <a:moveTo>
                    <a:pt x="20" y="0"/>
                  </a:moveTo>
                  <a:cubicBezTo>
                    <a:pt x="11" y="0"/>
                    <a:pt x="1" y="20"/>
                    <a:pt x="1" y="30"/>
                  </a:cubicBezTo>
                  <a:lnTo>
                    <a:pt x="148" y="549"/>
                  </a:lnTo>
                  <a:cubicBezTo>
                    <a:pt x="148" y="559"/>
                    <a:pt x="158" y="569"/>
                    <a:pt x="168" y="569"/>
                  </a:cubicBezTo>
                  <a:cubicBezTo>
                    <a:pt x="168" y="569"/>
                    <a:pt x="168" y="559"/>
                    <a:pt x="177" y="559"/>
                  </a:cubicBezTo>
                  <a:cubicBezTo>
                    <a:pt x="187" y="559"/>
                    <a:pt x="187" y="549"/>
                    <a:pt x="187" y="540"/>
                  </a:cubicBezTo>
                  <a:lnTo>
                    <a:pt x="40" y="20"/>
                  </a:lnTo>
                  <a:cubicBezTo>
                    <a:pt x="40" y="0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7"/>
            <p:cNvSpPr/>
            <p:nvPr/>
          </p:nvSpPr>
          <p:spPr>
            <a:xfrm>
              <a:off x="5291333" y="1210057"/>
              <a:ext cx="22204" cy="24632"/>
            </a:xfrm>
            <a:custGeom>
              <a:avLst/>
              <a:gdLst/>
              <a:ahLst/>
              <a:cxnLst/>
              <a:rect l="l" t="t" r="r" b="b"/>
              <a:pathLst>
                <a:path w="128" h="142" extrusionOk="0">
                  <a:moveTo>
                    <a:pt x="100" y="0"/>
                  </a:moveTo>
                  <a:cubicBezTo>
                    <a:pt x="93" y="0"/>
                    <a:pt x="88" y="7"/>
                    <a:pt x="88" y="14"/>
                  </a:cubicBezTo>
                  <a:lnTo>
                    <a:pt x="49" y="73"/>
                  </a:lnTo>
                  <a:lnTo>
                    <a:pt x="29" y="4"/>
                  </a:lnTo>
                  <a:lnTo>
                    <a:pt x="0" y="14"/>
                  </a:lnTo>
                  <a:lnTo>
                    <a:pt x="29" y="122"/>
                  </a:lnTo>
                  <a:cubicBezTo>
                    <a:pt x="29" y="132"/>
                    <a:pt x="39" y="141"/>
                    <a:pt x="39" y="141"/>
                  </a:cubicBezTo>
                  <a:lnTo>
                    <a:pt x="49" y="141"/>
                  </a:lnTo>
                  <a:lnTo>
                    <a:pt x="59" y="132"/>
                  </a:lnTo>
                  <a:lnTo>
                    <a:pt x="118" y="24"/>
                  </a:lnTo>
                  <a:cubicBezTo>
                    <a:pt x="127" y="24"/>
                    <a:pt x="118" y="4"/>
                    <a:pt x="108" y="4"/>
                  </a:cubicBezTo>
                  <a:cubicBezTo>
                    <a:pt x="105" y="1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7"/>
            <p:cNvSpPr/>
            <p:nvPr/>
          </p:nvSpPr>
          <p:spPr>
            <a:xfrm>
              <a:off x="5311628" y="1232781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0" y="1"/>
                    <a:pt x="10" y="1"/>
                    <a:pt x="1" y="10"/>
                  </a:cubicBezTo>
                  <a:cubicBezTo>
                    <a:pt x="1" y="20"/>
                    <a:pt x="1" y="30"/>
                    <a:pt x="10" y="40"/>
                  </a:cubicBezTo>
                  <a:lnTo>
                    <a:pt x="147" y="118"/>
                  </a:lnTo>
                  <a:lnTo>
                    <a:pt x="158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9"/>
                    <a:pt x="177" y="89"/>
                    <a:pt x="16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7"/>
            <p:cNvSpPr/>
            <p:nvPr/>
          </p:nvSpPr>
          <p:spPr>
            <a:xfrm>
              <a:off x="5298098" y="1232781"/>
              <a:ext cx="20642" cy="30877"/>
            </a:xfrm>
            <a:custGeom>
              <a:avLst/>
              <a:gdLst/>
              <a:ahLst/>
              <a:cxnLst/>
              <a:rect l="l" t="t" r="r" b="b"/>
              <a:pathLst>
                <a:path w="119" h="178" extrusionOk="0">
                  <a:moveTo>
                    <a:pt x="108" y="1"/>
                  </a:moveTo>
                  <a:cubicBezTo>
                    <a:pt x="98" y="1"/>
                    <a:pt x="88" y="1"/>
                    <a:pt x="79" y="10"/>
                  </a:cubicBezTo>
                  <a:lnTo>
                    <a:pt x="0" y="147"/>
                  </a:lnTo>
                  <a:cubicBezTo>
                    <a:pt x="0" y="157"/>
                    <a:pt x="0" y="17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7"/>
            <p:cNvSpPr/>
            <p:nvPr/>
          </p:nvSpPr>
          <p:spPr>
            <a:xfrm>
              <a:off x="5318566" y="1255852"/>
              <a:ext cx="30703" cy="21336"/>
            </a:xfrm>
            <a:custGeom>
              <a:avLst/>
              <a:gdLst/>
              <a:ahLst/>
              <a:cxnLst/>
              <a:rect l="l" t="t" r="r" b="b"/>
              <a:pathLst>
                <a:path w="177" h="123" extrusionOk="0">
                  <a:moveTo>
                    <a:pt x="21" y="1"/>
                  </a:moveTo>
                  <a:cubicBezTo>
                    <a:pt x="14" y="1"/>
                    <a:pt x="7" y="8"/>
                    <a:pt x="0" y="14"/>
                  </a:cubicBezTo>
                  <a:cubicBezTo>
                    <a:pt x="0" y="24"/>
                    <a:pt x="0" y="34"/>
                    <a:pt x="9" y="34"/>
                  </a:cubicBezTo>
                  <a:lnTo>
                    <a:pt x="147" y="112"/>
                  </a:lnTo>
                  <a:lnTo>
                    <a:pt x="157" y="122"/>
                  </a:lnTo>
                  <a:cubicBezTo>
                    <a:pt x="166" y="122"/>
                    <a:pt x="176" y="112"/>
                    <a:pt x="176" y="112"/>
                  </a:cubicBezTo>
                  <a:cubicBezTo>
                    <a:pt x="176" y="103"/>
                    <a:pt x="176" y="93"/>
                    <a:pt x="166" y="83"/>
                  </a:cubicBezTo>
                  <a:lnTo>
                    <a:pt x="29" y="5"/>
                  </a:lnTo>
                  <a:cubicBezTo>
                    <a:pt x="26" y="2"/>
                    <a:pt x="23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7"/>
            <p:cNvSpPr/>
            <p:nvPr/>
          </p:nvSpPr>
          <p:spPr>
            <a:xfrm>
              <a:off x="5304863" y="1255852"/>
              <a:ext cx="20642" cy="31571"/>
            </a:xfrm>
            <a:custGeom>
              <a:avLst/>
              <a:gdLst/>
              <a:ahLst/>
              <a:cxnLst/>
              <a:rect l="l" t="t" r="r" b="b"/>
              <a:pathLst>
                <a:path w="119" h="182" extrusionOk="0">
                  <a:moveTo>
                    <a:pt x="100" y="1"/>
                  </a:moveTo>
                  <a:cubicBezTo>
                    <a:pt x="93" y="1"/>
                    <a:pt x="86" y="8"/>
                    <a:pt x="79" y="14"/>
                  </a:cubicBezTo>
                  <a:lnTo>
                    <a:pt x="1" y="151"/>
                  </a:lnTo>
                  <a:cubicBezTo>
                    <a:pt x="1" y="162"/>
                    <a:pt x="1" y="171"/>
                    <a:pt x="10" y="181"/>
                  </a:cubicBezTo>
                  <a:lnTo>
                    <a:pt x="20" y="181"/>
                  </a:lnTo>
                  <a:cubicBezTo>
                    <a:pt x="30" y="181"/>
                    <a:pt x="30" y="181"/>
                    <a:pt x="40" y="171"/>
                  </a:cubicBezTo>
                  <a:lnTo>
                    <a:pt x="118" y="34"/>
                  </a:lnTo>
                  <a:cubicBezTo>
                    <a:pt x="118" y="24"/>
                    <a:pt x="118" y="5"/>
                    <a:pt x="108" y="5"/>
                  </a:cubicBezTo>
                  <a:cubicBezTo>
                    <a:pt x="105" y="2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7"/>
            <p:cNvSpPr/>
            <p:nvPr/>
          </p:nvSpPr>
          <p:spPr>
            <a:xfrm>
              <a:off x="5299659" y="1190282"/>
              <a:ext cx="90375" cy="52907"/>
            </a:xfrm>
            <a:custGeom>
              <a:avLst/>
              <a:gdLst/>
              <a:ahLst/>
              <a:cxnLst/>
              <a:rect l="l" t="t" r="r" b="b"/>
              <a:pathLst>
                <a:path w="521" h="305" extrusionOk="0">
                  <a:moveTo>
                    <a:pt x="31" y="0"/>
                  </a:moveTo>
                  <a:cubicBezTo>
                    <a:pt x="20" y="0"/>
                    <a:pt x="11" y="0"/>
                    <a:pt x="11" y="11"/>
                  </a:cubicBezTo>
                  <a:cubicBezTo>
                    <a:pt x="1" y="20"/>
                    <a:pt x="1" y="30"/>
                    <a:pt x="11" y="40"/>
                  </a:cubicBezTo>
                  <a:lnTo>
                    <a:pt x="491" y="304"/>
                  </a:lnTo>
                  <a:lnTo>
                    <a:pt x="501" y="304"/>
                  </a:lnTo>
                  <a:cubicBezTo>
                    <a:pt x="501" y="304"/>
                    <a:pt x="510" y="304"/>
                    <a:pt x="510" y="294"/>
                  </a:cubicBezTo>
                  <a:cubicBezTo>
                    <a:pt x="521" y="285"/>
                    <a:pt x="510" y="275"/>
                    <a:pt x="510" y="275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7"/>
            <p:cNvSpPr/>
            <p:nvPr/>
          </p:nvSpPr>
          <p:spPr>
            <a:xfrm>
              <a:off x="5304863" y="1200517"/>
              <a:ext cx="25673" cy="25673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88" y="0"/>
                  </a:moveTo>
                  <a:cubicBezTo>
                    <a:pt x="79" y="0"/>
                    <a:pt x="69" y="10"/>
                    <a:pt x="79" y="20"/>
                  </a:cubicBezTo>
                  <a:lnTo>
                    <a:pt x="99" y="89"/>
                  </a:lnTo>
                  <a:lnTo>
                    <a:pt x="30" y="59"/>
                  </a:lnTo>
                  <a:cubicBezTo>
                    <a:pt x="27" y="56"/>
                    <a:pt x="24" y="55"/>
                    <a:pt x="22" y="55"/>
                  </a:cubicBezTo>
                  <a:cubicBezTo>
                    <a:pt x="15" y="55"/>
                    <a:pt x="10" y="62"/>
                    <a:pt x="10" y="69"/>
                  </a:cubicBezTo>
                  <a:cubicBezTo>
                    <a:pt x="1" y="69"/>
                    <a:pt x="10" y="89"/>
                    <a:pt x="10" y="89"/>
                  </a:cubicBezTo>
                  <a:lnTo>
                    <a:pt x="118" y="148"/>
                  </a:lnTo>
                  <a:lnTo>
                    <a:pt x="138" y="148"/>
                  </a:lnTo>
                  <a:cubicBezTo>
                    <a:pt x="147" y="137"/>
                    <a:pt x="147" y="137"/>
                    <a:pt x="147" y="128"/>
                  </a:cubicBezTo>
                  <a:lnTo>
                    <a:pt x="118" y="10"/>
                  </a:lnTo>
                  <a:cubicBezTo>
                    <a:pt x="108" y="0"/>
                    <a:pt x="99" y="0"/>
                    <a:pt x="8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7"/>
            <p:cNvSpPr/>
            <p:nvPr/>
          </p:nvSpPr>
          <p:spPr>
            <a:xfrm>
              <a:off x="5338862" y="1204853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6" y="1"/>
                  </a:moveTo>
                  <a:cubicBezTo>
                    <a:pt x="173" y="1"/>
                    <a:pt x="170" y="2"/>
                    <a:pt x="167" y="5"/>
                  </a:cubicBezTo>
                  <a:lnTo>
                    <a:pt x="10" y="44"/>
                  </a:lnTo>
                  <a:cubicBezTo>
                    <a:pt x="1" y="44"/>
                    <a:pt x="1" y="54"/>
                    <a:pt x="1" y="64"/>
                  </a:cubicBezTo>
                  <a:cubicBezTo>
                    <a:pt x="1" y="73"/>
                    <a:pt x="10" y="83"/>
                    <a:pt x="20" y="83"/>
                  </a:cubicBezTo>
                  <a:lnTo>
                    <a:pt x="177" y="34"/>
                  </a:lnTo>
                  <a:cubicBezTo>
                    <a:pt x="186" y="34"/>
                    <a:pt x="197" y="25"/>
                    <a:pt x="197" y="14"/>
                  </a:cubicBezTo>
                  <a:cubicBezTo>
                    <a:pt x="189" y="8"/>
                    <a:pt x="183" y="1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7"/>
            <p:cNvSpPr/>
            <p:nvPr/>
          </p:nvSpPr>
          <p:spPr>
            <a:xfrm>
              <a:off x="5338862" y="1212486"/>
              <a:ext cx="13877" cy="34173"/>
            </a:xfrm>
            <a:custGeom>
              <a:avLst/>
              <a:gdLst/>
              <a:ahLst/>
              <a:cxnLst/>
              <a:rect l="l" t="t" r="r" b="b"/>
              <a:pathLst>
                <a:path w="80" h="197" extrusionOk="0">
                  <a:moveTo>
                    <a:pt x="10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40" y="176"/>
                  </a:lnTo>
                  <a:cubicBezTo>
                    <a:pt x="49" y="186"/>
                    <a:pt x="49" y="196"/>
                    <a:pt x="59" y="196"/>
                  </a:cubicBezTo>
                  <a:lnTo>
                    <a:pt x="69" y="196"/>
                  </a:lnTo>
                  <a:cubicBezTo>
                    <a:pt x="79" y="186"/>
                    <a:pt x="79" y="176"/>
                    <a:pt x="79" y="166"/>
                  </a:cubicBezTo>
                  <a:lnTo>
                    <a:pt x="40" y="10"/>
                  </a:lnTo>
                  <a:cubicBezTo>
                    <a:pt x="30" y="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7"/>
            <p:cNvSpPr/>
            <p:nvPr/>
          </p:nvSpPr>
          <p:spPr>
            <a:xfrm>
              <a:off x="5359330" y="1216822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7" y="0"/>
                  </a:moveTo>
                  <a:cubicBezTo>
                    <a:pt x="173" y="0"/>
                    <a:pt x="169" y="1"/>
                    <a:pt x="166" y="4"/>
                  </a:cubicBezTo>
                  <a:lnTo>
                    <a:pt x="20" y="43"/>
                  </a:lnTo>
                  <a:cubicBezTo>
                    <a:pt x="10" y="43"/>
                    <a:pt x="0" y="54"/>
                    <a:pt x="0" y="63"/>
                  </a:cubicBezTo>
                  <a:cubicBezTo>
                    <a:pt x="0" y="73"/>
                    <a:pt x="10" y="83"/>
                    <a:pt x="20" y="83"/>
                  </a:cubicBezTo>
                  <a:lnTo>
                    <a:pt x="29" y="83"/>
                  </a:lnTo>
                  <a:lnTo>
                    <a:pt x="177" y="34"/>
                  </a:lnTo>
                  <a:cubicBezTo>
                    <a:pt x="186" y="34"/>
                    <a:pt x="196" y="24"/>
                    <a:pt x="196" y="14"/>
                  </a:cubicBezTo>
                  <a:cubicBezTo>
                    <a:pt x="196" y="7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7"/>
            <p:cNvSpPr/>
            <p:nvPr/>
          </p:nvSpPr>
          <p:spPr>
            <a:xfrm>
              <a:off x="5359330" y="1224281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10" y="0"/>
                    <a:pt x="0" y="11"/>
                    <a:pt x="0" y="20"/>
                  </a:cubicBezTo>
                  <a:lnTo>
                    <a:pt x="49" y="177"/>
                  </a:lnTo>
                  <a:cubicBezTo>
                    <a:pt x="49" y="187"/>
                    <a:pt x="59" y="196"/>
                    <a:pt x="59" y="196"/>
                  </a:cubicBezTo>
                  <a:cubicBezTo>
                    <a:pt x="68" y="196"/>
                    <a:pt x="68" y="196"/>
                    <a:pt x="68" y="187"/>
                  </a:cubicBezTo>
                  <a:cubicBezTo>
                    <a:pt x="79" y="187"/>
                    <a:pt x="88" y="177"/>
                    <a:pt x="79" y="167"/>
                  </a:cubicBezTo>
                  <a:lnTo>
                    <a:pt x="39" y="11"/>
                  </a:lnTo>
                  <a:cubicBezTo>
                    <a:pt x="39" y="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7"/>
            <p:cNvSpPr/>
            <p:nvPr/>
          </p:nvSpPr>
          <p:spPr>
            <a:xfrm>
              <a:off x="5299659" y="1164783"/>
              <a:ext cx="98875" cy="32438"/>
            </a:xfrm>
            <a:custGeom>
              <a:avLst/>
              <a:gdLst/>
              <a:ahLst/>
              <a:cxnLst/>
              <a:rect l="l" t="t" r="r" b="b"/>
              <a:pathLst>
                <a:path w="570" h="187" extrusionOk="0">
                  <a:moveTo>
                    <a:pt x="540" y="1"/>
                  </a:moveTo>
                  <a:lnTo>
                    <a:pt x="20" y="147"/>
                  </a:lnTo>
                  <a:cubicBezTo>
                    <a:pt x="11" y="147"/>
                    <a:pt x="1" y="167"/>
                    <a:pt x="1" y="177"/>
                  </a:cubicBezTo>
                  <a:cubicBezTo>
                    <a:pt x="11" y="177"/>
                    <a:pt x="11" y="187"/>
                    <a:pt x="20" y="187"/>
                  </a:cubicBezTo>
                  <a:lnTo>
                    <a:pt x="31" y="187"/>
                  </a:lnTo>
                  <a:lnTo>
                    <a:pt x="550" y="40"/>
                  </a:lnTo>
                  <a:cubicBezTo>
                    <a:pt x="560" y="40"/>
                    <a:pt x="569" y="30"/>
                    <a:pt x="569" y="20"/>
                  </a:cubicBezTo>
                  <a:cubicBezTo>
                    <a:pt x="560" y="10"/>
                    <a:pt x="550" y="1"/>
                    <a:pt x="5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7"/>
            <p:cNvSpPr/>
            <p:nvPr/>
          </p:nvSpPr>
          <p:spPr>
            <a:xfrm>
              <a:off x="5316658" y="1185252"/>
              <a:ext cx="27407" cy="22204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50" y="0"/>
                  </a:moveTo>
                  <a:cubicBezTo>
                    <a:pt x="40" y="0"/>
                    <a:pt x="31" y="0"/>
                    <a:pt x="20" y="10"/>
                  </a:cubicBezTo>
                  <a:cubicBezTo>
                    <a:pt x="11" y="20"/>
                    <a:pt x="20" y="29"/>
                    <a:pt x="31" y="40"/>
                  </a:cubicBezTo>
                  <a:lnTo>
                    <a:pt x="89" y="69"/>
                  </a:lnTo>
                  <a:lnTo>
                    <a:pt x="20" y="88"/>
                  </a:lnTo>
                  <a:cubicBezTo>
                    <a:pt x="11" y="88"/>
                    <a:pt x="1" y="98"/>
                    <a:pt x="11" y="108"/>
                  </a:cubicBezTo>
                  <a:cubicBezTo>
                    <a:pt x="11" y="118"/>
                    <a:pt x="20" y="127"/>
                    <a:pt x="31" y="127"/>
                  </a:cubicBezTo>
                  <a:lnTo>
                    <a:pt x="148" y="98"/>
                  </a:lnTo>
                  <a:cubicBezTo>
                    <a:pt x="148" y="88"/>
                    <a:pt x="158" y="88"/>
                    <a:pt x="158" y="79"/>
                  </a:cubicBezTo>
                  <a:cubicBezTo>
                    <a:pt x="158" y="69"/>
                    <a:pt x="158" y="59"/>
                    <a:pt x="148" y="5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7"/>
            <p:cNvSpPr/>
            <p:nvPr/>
          </p:nvSpPr>
          <p:spPr>
            <a:xfrm>
              <a:off x="5342331" y="1154549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108" y="1"/>
                  </a:moveTo>
                  <a:cubicBezTo>
                    <a:pt x="98" y="1"/>
                    <a:pt x="88" y="1"/>
                    <a:pt x="88" y="10"/>
                  </a:cubicBezTo>
                  <a:lnTo>
                    <a:pt x="10" y="148"/>
                  </a:lnTo>
                  <a:cubicBezTo>
                    <a:pt x="0" y="158"/>
                    <a:pt x="0" y="16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27" y="21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7"/>
            <p:cNvSpPr/>
            <p:nvPr/>
          </p:nvSpPr>
          <p:spPr>
            <a:xfrm>
              <a:off x="5342331" y="1178487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9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0" y="29"/>
                    <a:pt x="10" y="39"/>
                  </a:cubicBezTo>
                  <a:lnTo>
                    <a:pt x="157" y="118"/>
                  </a:lnTo>
                  <a:lnTo>
                    <a:pt x="166" y="118"/>
                  </a:lnTo>
                  <a:cubicBezTo>
                    <a:pt x="166" y="118"/>
                    <a:pt x="177" y="118"/>
                    <a:pt x="177" y="108"/>
                  </a:cubicBezTo>
                  <a:cubicBezTo>
                    <a:pt x="186" y="98"/>
                    <a:pt x="177" y="88"/>
                    <a:pt x="177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7"/>
            <p:cNvSpPr/>
            <p:nvPr/>
          </p:nvSpPr>
          <p:spPr>
            <a:xfrm>
              <a:off x="5366095" y="1147784"/>
              <a:ext cx="20642" cy="30877"/>
            </a:xfrm>
            <a:custGeom>
              <a:avLst/>
              <a:gdLst/>
              <a:ahLst/>
              <a:cxnLst/>
              <a:rect l="l" t="t" r="r" b="b"/>
              <a:pathLst>
                <a:path w="119" h="178" extrusionOk="0">
                  <a:moveTo>
                    <a:pt x="108" y="1"/>
                  </a:moveTo>
                  <a:cubicBezTo>
                    <a:pt x="98" y="1"/>
                    <a:pt x="88" y="1"/>
                    <a:pt x="79" y="10"/>
                  </a:cubicBezTo>
                  <a:lnTo>
                    <a:pt x="0" y="147"/>
                  </a:lnTo>
                  <a:cubicBezTo>
                    <a:pt x="0" y="158"/>
                    <a:pt x="0" y="17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29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7"/>
            <p:cNvSpPr/>
            <p:nvPr/>
          </p:nvSpPr>
          <p:spPr>
            <a:xfrm>
              <a:off x="5366095" y="1172069"/>
              <a:ext cx="30703" cy="20122"/>
            </a:xfrm>
            <a:custGeom>
              <a:avLst/>
              <a:gdLst/>
              <a:ahLst/>
              <a:cxnLst/>
              <a:rect l="l" t="t" r="r" b="b"/>
              <a:pathLst>
                <a:path w="177" h="116" extrusionOk="0">
                  <a:moveTo>
                    <a:pt x="15" y="0"/>
                  </a:moveTo>
                  <a:cubicBezTo>
                    <a:pt x="10" y="0"/>
                    <a:pt x="5" y="3"/>
                    <a:pt x="0" y="7"/>
                  </a:cubicBezTo>
                  <a:cubicBezTo>
                    <a:pt x="0" y="18"/>
                    <a:pt x="0" y="37"/>
                    <a:pt x="10" y="37"/>
                  </a:cubicBezTo>
                  <a:lnTo>
                    <a:pt x="147" y="116"/>
                  </a:lnTo>
                  <a:lnTo>
                    <a:pt x="157" y="116"/>
                  </a:lnTo>
                  <a:cubicBezTo>
                    <a:pt x="167" y="116"/>
                    <a:pt x="167" y="116"/>
                    <a:pt x="177" y="105"/>
                  </a:cubicBezTo>
                  <a:cubicBezTo>
                    <a:pt x="177" y="96"/>
                    <a:pt x="177" y="86"/>
                    <a:pt x="167" y="86"/>
                  </a:cubicBezTo>
                  <a:lnTo>
                    <a:pt x="29" y="7"/>
                  </a:lnTo>
                  <a:cubicBezTo>
                    <a:pt x="25" y="3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7"/>
            <p:cNvSpPr/>
            <p:nvPr/>
          </p:nvSpPr>
          <p:spPr>
            <a:xfrm>
              <a:off x="5299659" y="1108581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305" y="1"/>
                  </a:moveTo>
                  <a:cubicBezTo>
                    <a:pt x="295" y="1"/>
                    <a:pt x="275" y="1"/>
                    <a:pt x="275" y="11"/>
                  </a:cubicBezTo>
                  <a:lnTo>
                    <a:pt x="11" y="482"/>
                  </a:lnTo>
                  <a:cubicBezTo>
                    <a:pt x="1" y="491"/>
                    <a:pt x="1" y="501"/>
                    <a:pt x="11" y="511"/>
                  </a:cubicBezTo>
                  <a:lnTo>
                    <a:pt x="20" y="511"/>
                  </a:lnTo>
                  <a:cubicBezTo>
                    <a:pt x="31" y="511"/>
                    <a:pt x="40" y="511"/>
                    <a:pt x="40" y="501"/>
                  </a:cubicBezTo>
                  <a:lnTo>
                    <a:pt x="305" y="31"/>
                  </a:lnTo>
                  <a:cubicBezTo>
                    <a:pt x="314" y="21"/>
                    <a:pt x="314" y="11"/>
                    <a:pt x="3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7"/>
            <p:cNvSpPr/>
            <p:nvPr/>
          </p:nvSpPr>
          <p:spPr>
            <a:xfrm>
              <a:off x="5294628" y="1152814"/>
              <a:ext cx="22204" cy="27407"/>
            </a:xfrm>
            <a:custGeom>
              <a:avLst/>
              <a:gdLst/>
              <a:ahLst/>
              <a:cxnLst/>
              <a:rect l="l" t="t" r="r" b="b"/>
              <a:pathLst>
                <a:path w="128" h="158" extrusionOk="0">
                  <a:moveTo>
                    <a:pt x="79" y="1"/>
                  </a:moveTo>
                  <a:cubicBezTo>
                    <a:pt x="69" y="1"/>
                    <a:pt x="69" y="11"/>
                    <a:pt x="60" y="11"/>
                  </a:cubicBezTo>
                  <a:lnTo>
                    <a:pt x="1" y="118"/>
                  </a:lnTo>
                  <a:cubicBezTo>
                    <a:pt x="1" y="129"/>
                    <a:pt x="1" y="138"/>
                    <a:pt x="10" y="138"/>
                  </a:cubicBezTo>
                  <a:cubicBezTo>
                    <a:pt x="15" y="143"/>
                    <a:pt x="20" y="146"/>
                    <a:pt x="25" y="146"/>
                  </a:cubicBezTo>
                  <a:cubicBezTo>
                    <a:pt x="30" y="146"/>
                    <a:pt x="35" y="143"/>
                    <a:pt x="40" y="138"/>
                  </a:cubicBezTo>
                  <a:lnTo>
                    <a:pt x="69" y="70"/>
                  </a:lnTo>
                  <a:lnTo>
                    <a:pt x="89" y="138"/>
                  </a:lnTo>
                  <a:cubicBezTo>
                    <a:pt x="89" y="148"/>
                    <a:pt x="99" y="158"/>
                    <a:pt x="108" y="158"/>
                  </a:cubicBezTo>
                  <a:lnTo>
                    <a:pt x="118" y="158"/>
                  </a:lnTo>
                  <a:cubicBezTo>
                    <a:pt x="128" y="148"/>
                    <a:pt x="128" y="138"/>
                    <a:pt x="128" y="129"/>
                  </a:cubicBezTo>
                  <a:lnTo>
                    <a:pt x="99" y="20"/>
                  </a:lnTo>
                  <a:cubicBezTo>
                    <a:pt x="99" y="11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7"/>
            <p:cNvSpPr/>
            <p:nvPr/>
          </p:nvSpPr>
          <p:spPr>
            <a:xfrm>
              <a:off x="5309893" y="1167385"/>
              <a:ext cx="27407" cy="24805"/>
            </a:xfrm>
            <a:custGeom>
              <a:avLst/>
              <a:gdLst/>
              <a:ahLst/>
              <a:cxnLst/>
              <a:rect l="l" t="t" r="r" b="b"/>
              <a:pathLst>
                <a:path w="158" h="143" extrusionOk="0">
                  <a:moveTo>
                    <a:pt x="138" y="1"/>
                  </a:moveTo>
                  <a:cubicBezTo>
                    <a:pt x="135" y="1"/>
                    <a:pt x="132" y="2"/>
                    <a:pt x="128" y="5"/>
                  </a:cubicBezTo>
                  <a:lnTo>
                    <a:pt x="20" y="34"/>
                  </a:lnTo>
                  <a:cubicBezTo>
                    <a:pt x="11" y="34"/>
                    <a:pt x="1" y="45"/>
                    <a:pt x="1" y="54"/>
                  </a:cubicBezTo>
                  <a:cubicBezTo>
                    <a:pt x="11" y="64"/>
                    <a:pt x="20" y="74"/>
                    <a:pt x="30" y="74"/>
                  </a:cubicBezTo>
                  <a:lnTo>
                    <a:pt x="89" y="54"/>
                  </a:lnTo>
                  <a:lnTo>
                    <a:pt x="59" y="113"/>
                  </a:lnTo>
                  <a:cubicBezTo>
                    <a:pt x="50" y="123"/>
                    <a:pt x="59" y="132"/>
                    <a:pt x="70" y="143"/>
                  </a:cubicBezTo>
                  <a:lnTo>
                    <a:pt x="79" y="143"/>
                  </a:lnTo>
                  <a:cubicBezTo>
                    <a:pt x="79" y="143"/>
                    <a:pt x="89" y="143"/>
                    <a:pt x="89" y="132"/>
                  </a:cubicBezTo>
                  <a:lnTo>
                    <a:pt x="148" y="34"/>
                  </a:lnTo>
                  <a:cubicBezTo>
                    <a:pt x="157" y="25"/>
                    <a:pt x="157" y="15"/>
                    <a:pt x="148" y="5"/>
                  </a:cubicBezTo>
                  <a:cubicBezTo>
                    <a:pt x="148" y="5"/>
                    <a:pt x="144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7"/>
            <p:cNvSpPr/>
            <p:nvPr/>
          </p:nvSpPr>
          <p:spPr>
            <a:xfrm>
              <a:off x="5313362" y="1125060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9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0" y="4"/>
                    <a:pt x="0" y="14"/>
                    <a:pt x="10" y="24"/>
                  </a:cubicBezTo>
                  <a:lnTo>
                    <a:pt x="50" y="180"/>
                  </a:lnTo>
                  <a:cubicBezTo>
                    <a:pt x="50" y="191"/>
                    <a:pt x="59" y="191"/>
                    <a:pt x="69" y="191"/>
                  </a:cubicBezTo>
                  <a:lnTo>
                    <a:pt x="79" y="191"/>
                  </a:lnTo>
                  <a:cubicBezTo>
                    <a:pt x="89" y="191"/>
                    <a:pt x="89" y="180"/>
                    <a:pt x="89" y="171"/>
                  </a:cubicBezTo>
                  <a:lnTo>
                    <a:pt x="50" y="14"/>
                  </a:lnTo>
                  <a:cubicBezTo>
                    <a:pt x="42" y="7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7"/>
            <p:cNvSpPr/>
            <p:nvPr/>
          </p:nvSpPr>
          <p:spPr>
            <a:xfrm>
              <a:off x="5321862" y="1144488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20" y="49"/>
                  </a:lnTo>
                  <a:cubicBezTo>
                    <a:pt x="1" y="49"/>
                    <a:pt x="1" y="59"/>
                    <a:pt x="1" y="68"/>
                  </a:cubicBezTo>
                  <a:cubicBezTo>
                    <a:pt x="1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7" y="39"/>
                  </a:lnTo>
                  <a:cubicBezTo>
                    <a:pt x="186" y="39"/>
                    <a:pt x="197" y="29"/>
                    <a:pt x="197" y="20"/>
                  </a:cubicBezTo>
                  <a:cubicBezTo>
                    <a:pt x="186" y="1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7"/>
            <p:cNvSpPr/>
            <p:nvPr/>
          </p:nvSpPr>
          <p:spPr>
            <a:xfrm>
              <a:off x="5325331" y="1104591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0"/>
                  </a:moveTo>
                  <a:cubicBezTo>
                    <a:pt x="25" y="0"/>
                    <a:pt x="23" y="2"/>
                    <a:pt x="20" y="4"/>
                  </a:cubicBezTo>
                  <a:cubicBezTo>
                    <a:pt x="10" y="4"/>
                    <a:pt x="0" y="15"/>
                    <a:pt x="10" y="24"/>
                  </a:cubicBezTo>
                  <a:lnTo>
                    <a:pt x="49" y="181"/>
                  </a:lnTo>
                  <a:cubicBezTo>
                    <a:pt x="49" y="191"/>
                    <a:pt x="59" y="191"/>
                    <a:pt x="68" y="191"/>
                  </a:cubicBezTo>
                  <a:lnTo>
                    <a:pt x="79" y="191"/>
                  </a:lnTo>
                  <a:cubicBezTo>
                    <a:pt x="88" y="191"/>
                    <a:pt x="88" y="181"/>
                    <a:pt x="88" y="171"/>
                  </a:cubicBezTo>
                  <a:lnTo>
                    <a:pt x="49" y="15"/>
                  </a:lnTo>
                  <a:cubicBezTo>
                    <a:pt x="42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7"/>
            <p:cNvSpPr/>
            <p:nvPr/>
          </p:nvSpPr>
          <p:spPr>
            <a:xfrm>
              <a:off x="5333658" y="1124019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8" y="1"/>
                  </a:moveTo>
                  <a:lnTo>
                    <a:pt x="11" y="40"/>
                  </a:lnTo>
                  <a:cubicBezTo>
                    <a:pt x="1" y="49"/>
                    <a:pt x="1" y="59"/>
                    <a:pt x="1" y="69"/>
                  </a:cubicBezTo>
                  <a:cubicBezTo>
                    <a:pt x="1" y="79"/>
                    <a:pt x="11" y="79"/>
                    <a:pt x="20" y="79"/>
                  </a:cubicBezTo>
                  <a:lnTo>
                    <a:pt x="31" y="79"/>
                  </a:lnTo>
                  <a:lnTo>
                    <a:pt x="177" y="40"/>
                  </a:lnTo>
                  <a:cubicBezTo>
                    <a:pt x="187" y="30"/>
                    <a:pt x="197" y="20"/>
                    <a:pt x="197" y="10"/>
                  </a:cubicBezTo>
                  <a:cubicBezTo>
                    <a:pt x="187" y="1"/>
                    <a:pt x="177" y="1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7"/>
            <p:cNvSpPr/>
            <p:nvPr/>
          </p:nvSpPr>
          <p:spPr>
            <a:xfrm>
              <a:off x="489346" y="-20669"/>
              <a:ext cx="34173" cy="97834"/>
            </a:xfrm>
            <a:custGeom>
              <a:avLst/>
              <a:gdLst/>
              <a:ahLst/>
              <a:cxnLst/>
              <a:rect l="l" t="t" r="r" b="b"/>
              <a:pathLst>
                <a:path w="197" h="564" extrusionOk="0">
                  <a:moveTo>
                    <a:pt x="28" y="0"/>
                  </a:moveTo>
                  <a:cubicBezTo>
                    <a:pt x="26" y="0"/>
                    <a:pt x="23" y="2"/>
                    <a:pt x="20" y="4"/>
                  </a:cubicBezTo>
                  <a:cubicBezTo>
                    <a:pt x="10" y="4"/>
                    <a:pt x="0" y="14"/>
                    <a:pt x="10" y="24"/>
                  </a:cubicBezTo>
                  <a:lnTo>
                    <a:pt x="157" y="553"/>
                  </a:lnTo>
                  <a:cubicBezTo>
                    <a:pt x="157" y="563"/>
                    <a:pt x="167" y="563"/>
                    <a:pt x="167" y="563"/>
                  </a:cubicBezTo>
                  <a:lnTo>
                    <a:pt x="177" y="563"/>
                  </a:lnTo>
                  <a:cubicBezTo>
                    <a:pt x="187" y="563"/>
                    <a:pt x="196" y="553"/>
                    <a:pt x="187" y="544"/>
                  </a:cubicBezTo>
                  <a:lnTo>
                    <a:pt x="50" y="14"/>
                  </a:lnTo>
                  <a:cubicBezTo>
                    <a:pt x="42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7"/>
            <p:cNvSpPr/>
            <p:nvPr/>
          </p:nvSpPr>
          <p:spPr>
            <a:xfrm>
              <a:off x="479111" y="14023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30" y="0"/>
                  </a:moveTo>
                  <a:cubicBezTo>
                    <a:pt x="20" y="0"/>
                    <a:pt x="11" y="0"/>
                    <a:pt x="11" y="10"/>
                  </a:cubicBezTo>
                  <a:cubicBezTo>
                    <a:pt x="0" y="20"/>
                    <a:pt x="0" y="30"/>
                    <a:pt x="11" y="39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8"/>
                    <a:pt x="177" y="89"/>
                    <a:pt x="167" y="7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7"/>
            <p:cNvSpPr/>
            <p:nvPr/>
          </p:nvSpPr>
          <p:spPr>
            <a:xfrm>
              <a:off x="502876" y="3789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0"/>
                  </a:moveTo>
                  <a:cubicBezTo>
                    <a:pt x="109" y="0"/>
                    <a:pt x="89" y="0"/>
                    <a:pt x="89" y="11"/>
                  </a:cubicBezTo>
                  <a:lnTo>
                    <a:pt x="11" y="148"/>
                  </a:lnTo>
                  <a:cubicBezTo>
                    <a:pt x="1" y="157"/>
                    <a:pt x="11" y="167"/>
                    <a:pt x="20" y="177"/>
                  </a:cubicBez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7"/>
            <p:cNvSpPr/>
            <p:nvPr/>
          </p:nvSpPr>
          <p:spPr>
            <a:xfrm>
              <a:off x="472346" y="-8874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5" y="1"/>
                  </a:moveTo>
                  <a:cubicBezTo>
                    <a:pt x="19" y="1"/>
                    <a:pt x="10" y="5"/>
                    <a:pt x="10" y="5"/>
                  </a:cubicBezTo>
                  <a:cubicBezTo>
                    <a:pt x="0" y="15"/>
                    <a:pt x="10" y="34"/>
                    <a:pt x="20" y="34"/>
                  </a:cubicBezTo>
                  <a:lnTo>
                    <a:pt x="157" y="113"/>
                  </a:lnTo>
                  <a:cubicBezTo>
                    <a:pt x="157" y="113"/>
                    <a:pt x="157" y="123"/>
                    <a:pt x="167" y="123"/>
                  </a:cubicBezTo>
                  <a:lnTo>
                    <a:pt x="177" y="113"/>
                  </a:lnTo>
                  <a:cubicBezTo>
                    <a:pt x="187" y="103"/>
                    <a:pt x="187" y="84"/>
                    <a:pt x="177" y="84"/>
                  </a:cubicBezTo>
                  <a:lnTo>
                    <a:pt x="30" y="5"/>
                  </a:lnTo>
                  <a:cubicBezTo>
                    <a:pt x="30" y="2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7"/>
            <p:cNvSpPr/>
            <p:nvPr/>
          </p:nvSpPr>
          <p:spPr>
            <a:xfrm>
              <a:off x="496111" y="-19629"/>
              <a:ext cx="22377" cy="32091"/>
            </a:xfrm>
            <a:custGeom>
              <a:avLst/>
              <a:gdLst/>
              <a:ahLst/>
              <a:cxnLst/>
              <a:rect l="l" t="t" r="r" b="b"/>
              <a:pathLst>
                <a:path w="129" h="185" extrusionOk="0">
                  <a:moveTo>
                    <a:pt x="103" y="1"/>
                  </a:moveTo>
                  <a:cubicBezTo>
                    <a:pt x="99" y="1"/>
                    <a:pt x="94" y="3"/>
                    <a:pt x="89" y="8"/>
                  </a:cubicBezTo>
                  <a:lnTo>
                    <a:pt x="11" y="155"/>
                  </a:lnTo>
                  <a:cubicBezTo>
                    <a:pt x="0" y="155"/>
                    <a:pt x="11" y="175"/>
                    <a:pt x="20" y="175"/>
                  </a:cubicBezTo>
                  <a:cubicBezTo>
                    <a:pt x="20" y="175"/>
                    <a:pt x="20" y="185"/>
                    <a:pt x="30" y="185"/>
                  </a:cubicBezTo>
                  <a:lnTo>
                    <a:pt x="40" y="175"/>
                  </a:lnTo>
                  <a:lnTo>
                    <a:pt x="128" y="28"/>
                  </a:lnTo>
                  <a:cubicBezTo>
                    <a:pt x="128" y="18"/>
                    <a:pt x="128" y="8"/>
                    <a:pt x="118" y="8"/>
                  </a:cubicBezTo>
                  <a:cubicBezTo>
                    <a:pt x="113" y="3"/>
                    <a:pt x="108" y="1"/>
                    <a:pt x="1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7"/>
            <p:cNvSpPr/>
            <p:nvPr/>
          </p:nvSpPr>
          <p:spPr>
            <a:xfrm>
              <a:off x="433317" y="24258"/>
              <a:ext cx="90202" cy="52907"/>
            </a:xfrm>
            <a:custGeom>
              <a:avLst/>
              <a:gdLst/>
              <a:ahLst/>
              <a:cxnLst/>
              <a:rect l="l" t="t" r="r" b="b"/>
              <a:pathLst>
                <a:path w="520" h="305" extrusionOk="0">
                  <a:moveTo>
                    <a:pt x="29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30"/>
                    <a:pt x="10" y="39"/>
                  </a:cubicBezTo>
                  <a:lnTo>
                    <a:pt x="480" y="304"/>
                  </a:lnTo>
                  <a:lnTo>
                    <a:pt x="490" y="304"/>
                  </a:lnTo>
                  <a:cubicBezTo>
                    <a:pt x="500" y="304"/>
                    <a:pt x="510" y="304"/>
                    <a:pt x="510" y="294"/>
                  </a:cubicBezTo>
                  <a:cubicBezTo>
                    <a:pt x="519" y="285"/>
                    <a:pt x="510" y="274"/>
                    <a:pt x="500" y="265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7"/>
            <p:cNvSpPr/>
            <p:nvPr/>
          </p:nvSpPr>
          <p:spPr>
            <a:xfrm>
              <a:off x="492641" y="41257"/>
              <a:ext cx="25846" cy="23938"/>
            </a:xfrm>
            <a:custGeom>
              <a:avLst/>
              <a:gdLst/>
              <a:ahLst/>
              <a:cxnLst/>
              <a:rect l="l" t="t" r="r" b="b"/>
              <a:pathLst>
                <a:path w="149" h="138" extrusionOk="0">
                  <a:moveTo>
                    <a:pt x="11" y="0"/>
                  </a:moveTo>
                  <a:cubicBezTo>
                    <a:pt x="1" y="10"/>
                    <a:pt x="1" y="20"/>
                    <a:pt x="1" y="20"/>
                  </a:cubicBezTo>
                  <a:lnTo>
                    <a:pt x="31" y="137"/>
                  </a:lnTo>
                  <a:lnTo>
                    <a:pt x="70" y="128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109" y="89"/>
                  </a:lnTo>
                  <a:cubicBezTo>
                    <a:pt x="114" y="93"/>
                    <a:pt x="119" y="96"/>
                    <a:pt x="123" y="96"/>
                  </a:cubicBezTo>
                  <a:cubicBezTo>
                    <a:pt x="128" y="96"/>
                    <a:pt x="133" y="93"/>
                    <a:pt x="138" y="89"/>
                  </a:cubicBezTo>
                  <a:cubicBezTo>
                    <a:pt x="148" y="78"/>
                    <a:pt x="138" y="59"/>
                    <a:pt x="129" y="59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7"/>
            <p:cNvSpPr/>
            <p:nvPr/>
          </p:nvSpPr>
          <p:spPr>
            <a:xfrm>
              <a:off x="450316" y="48022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6" y="0"/>
                  </a:moveTo>
                  <a:lnTo>
                    <a:pt x="20" y="50"/>
                  </a:lnTo>
                  <a:cubicBezTo>
                    <a:pt x="0" y="50"/>
                    <a:pt x="0" y="59"/>
                    <a:pt x="0" y="69"/>
                  </a:cubicBezTo>
                  <a:cubicBezTo>
                    <a:pt x="0" y="79"/>
                    <a:pt x="10" y="89"/>
                    <a:pt x="20" y="89"/>
                  </a:cubicBezTo>
                  <a:lnTo>
                    <a:pt x="29" y="89"/>
                  </a:lnTo>
                  <a:lnTo>
                    <a:pt x="177" y="39"/>
                  </a:lnTo>
                  <a:cubicBezTo>
                    <a:pt x="186" y="39"/>
                    <a:pt x="196" y="30"/>
                    <a:pt x="196" y="20"/>
                  </a:cubicBezTo>
                  <a:cubicBezTo>
                    <a:pt x="186" y="10"/>
                    <a:pt x="177" y="0"/>
                    <a:pt x="1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7"/>
            <p:cNvSpPr/>
            <p:nvPr/>
          </p:nvSpPr>
          <p:spPr>
            <a:xfrm>
              <a:off x="468877" y="21829"/>
              <a:ext cx="15612" cy="33132"/>
            </a:xfrm>
            <a:custGeom>
              <a:avLst/>
              <a:gdLst/>
              <a:ahLst/>
              <a:cxnLst/>
              <a:rect l="l" t="t" r="r" b="b"/>
              <a:pathLst>
                <a:path w="90" h="191" extrusionOk="0">
                  <a:moveTo>
                    <a:pt x="29" y="0"/>
                  </a:moveTo>
                  <a:cubicBezTo>
                    <a:pt x="26" y="0"/>
                    <a:pt x="23" y="2"/>
                    <a:pt x="20" y="5"/>
                  </a:cubicBezTo>
                  <a:cubicBezTo>
                    <a:pt x="11" y="5"/>
                    <a:pt x="1" y="14"/>
                    <a:pt x="11" y="24"/>
                  </a:cubicBezTo>
                  <a:lnTo>
                    <a:pt x="50" y="181"/>
                  </a:lnTo>
                  <a:cubicBezTo>
                    <a:pt x="50" y="190"/>
                    <a:pt x="59" y="190"/>
                    <a:pt x="70" y="190"/>
                  </a:cubicBezTo>
                  <a:cubicBezTo>
                    <a:pt x="79" y="190"/>
                    <a:pt x="89" y="181"/>
                    <a:pt x="89" y="171"/>
                  </a:cubicBezTo>
                  <a:lnTo>
                    <a:pt x="40" y="14"/>
                  </a:lnTo>
                  <a:cubicBezTo>
                    <a:pt x="40" y="7"/>
                    <a:pt x="35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7"/>
            <p:cNvSpPr/>
            <p:nvPr/>
          </p:nvSpPr>
          <p:spPr>
            <a:xfrm>
              <a:off x="429848" y="36227"/>
              <a:ext cx="34173" cy="15265"/>
            </a:xfrm>
            <a:custGeom>
              <a:avLst/>
              <a:gdLst/>
              <a:ahLst/>
              <a:cxnLst/>
              <a:rect l="l" t="t" r="r" b="b"/>
              <a:pathLst>
                <a:path w="197" h="88" extrusionOk="0">
                  <a:moveTo>
                    <a:pt x="167" y="0"/>
                  </a:moveTo>
                  <a:lnTo>
                    <a:pt x="10" y="49"/>
                  </a:lnTo>
                  <a:cubicBezTo>
                    <a:pt x="1" y="49"/>
                    <a:pt x="1" y="59"/>
                    <a:pt x="1" y="68"/>
                  </a:cubicBezTo>
                  <a:cubicBezTo>
                    <a:pt x="1" y="78"/>
                    <a:pt x="10" y="88"/>
                    <a:pt x="20" y="88"/>
                  </a:cubicBezTo>
                  <a:lnTo>
                    <a:pt x="177" y="39"/>
                  </a:lnTo>
                  <a:cubicBezTo>
                    <a:pt x="186" y="39"/>
                    <a:pt x="197" y="29"/>
                    <a:pt x="186" y="20"/>
                  </a:cubicBezTo>
                  <a:cubicBezTo>
                    <a:pt x="186" y="9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7"/>
            <p:cNvSpPr/>
            <p:nvPr/>
          </p:nvSpPr>
          <p:spPr>
            <a:xfrm>
              <a:off x="448408" y="9860"/>
              <a:ext cx="15612" cy="33305"/>
            </a:xfrm>
            <a:custGeom>
              <a:avLst/>
              <a:gdLst/>
              <a:ahLst/>
              <a:cxnLst/>
              <a:rect l="l" t="t" r="r" b="b"/>
              <a:pathLst>
                <a:path w="90" h="192" extrusionOk="0">
                  <a:moveTo>
                    <a:pt x="29" y="1"/>
                  </a:moveTo>
                  <a:cubicBezTo>
                    <a:pt x="26" y="1"/>
                    <a:pt x="24" y="2"/>
                    <a:pt x="21" y="5"/>
                  </a:cubicBezTo>
                  <a:cubicBezTo>
                    <a:pt x="11" y="5"/>
                    <a:pt x="1" y="15"/>
                    <a:pt x="1" y="24"/>
                  </a:cubicBezTo>
                  <a:lnTo>
                    <a:pt x="50" y="181"/>
                  </a:lnTo>
                  <a:cubicBezTo>
                    <a:pt x="50" y="191"/>
                    <a:pt x="60" y="191"/>
                    <a:pt x="70" y="191"/>
                  </a:cubicBezTo>
                  <a:cubicBezTo>
                    <a:pt x="79" y="191"/>
                    <a:pt x="90" y="181"/>
                    <a:pt x="79" y="172"/>
                  </a:cubicBezTo>
                  <a:lnTo>
                    <a:pt x="40" y="15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7"/>
            <p:cNvSpPr/>
            <p:nvPr/>
          </p:nvSpPr>
          <p:spPr>
            <a:xfrm>
              <a:off x="424644" y="70226"/>
              <a:ext cx="98875" cy="32264"/>
            </a:xfrm>
            <a:custGeom>
              <a:avLst/>
              <a:gdLst/>
              <a:ahLst/>
              <a:cxnLst/>
              <a:rect l="l" t="t" r="r" b="b"/>
              <a:pathLst>
                <a:path w="570" h="186" extrusionOk="0">
                  <a:moveTo>
                    <a:pt x="540" y="0"/>
                  </a:moveTo>
                  <a:lnTo>
                    <a:pt x="11" y="147"/>
                  </a:lnTo>
                  <a:cubicBezTo>
                    <a:pt x="1" y="147"/>
                    <a:pt x="1" y="157"/>
                    <a:pt x="1" y="166"/>
                  </a:cubicBezTo>
                  <a:cubicBezTo>
                    <a:pt x="1" y="176"/>
                    <a:pt x="11" y="186"/>
                    <a:pt x="20" y="186"/>
                  </a:cubicBezTo>
                  <a:lnTo>
                    <a:pt x="550" y="39"/>
                  </a:lnTo>
                  <a:cubicBezTo>
                    <a:pt x="560" y="39"/>
                    <a:pt x="569" y="29"/>
                    <a:pt x="560" y="20"/>
                  </a:cubicBezTo>
                  <a:cubicBezTo>
                    <a:pt x="560" y="9"/>
                    <a:pt x="550" y="0"/>
                    <a:pt x="5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7"/>
            <p:cNvSpPr/>
            <p:nvPr/>
          </p:nvSpPr>
          <p:spPr>
            <a:xfrm>
              <a:off x="479111" y="59991"/>
              <a:ext cx="25673" cy="22204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28" y="0"/>
                  </a:moveTo>
                  <a:lnTo>
                    <a:pt x="11" y="39"/>
                  </a:lnTo>
                  <a:cubicBezTo>
                    <a:pt x="0" y="39"/>
                    <a:pt x="0" y="39"/>
                    <a:pt x="0" y="49"/>
                  </a:cubicBezTo>
                  <a:cubicBezTo>
                    <a:pt x="0" y="59"/>
                    <a:pt x="0" y="68"/>
                    <a:pt x="11" y="68"/>
                  </a:cubicBezTo>
                  <a:lnTo>
                    <a:pt x="109" y="127"/>
                  </a:lnTo>
                  <a:lnTo>
                    <a:pt x="118" y="127"/>
                  </a:lnTo>
                  <a:cubicBezTo>
                    <a:pt x="128" y="127"/>
                    <a:pt x="128" y="127"/>
                    <a:pt x="138" y="118"/>
                  </a:cubicBezTo>
                  <a:cubicBezTo>
                    <a:pt x="138" y="108"/>
                    <a:pt x="138" y="98"/>
                    <a:pt x="128" y="98"/>
                  </a:cubicBezTo>
                  <a:lnTo>
                    <a:pt x="69" y="59"/>
                  </a:lnTo>
                  <a:lnTo>
                    <a:pt x="138" y="39"/>
                  </a:lnTo>
                  <a:cubicBezTo>
                    <a:pt x="148" y="39"/>
                    <a:pt x="148" y="29"/>
                    <a:pt x="148" y="20"/>
                  </a:cubicBezTo>
                  <a:cubicBezTo>
                    <a:pt x="148" y="10"/>
                    <a:pt x="138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7"/>
            <p:cNvSpPr/>
            <p:nvPr/>
          </p:nvSpPr>
          <p:spPr>
            <a:xfrm>
              <a:off x="458643" y="82021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9" y="0"/>
                  </a:moveTo>
                  <a:cubicBezTo>
                    <a:pt x="99" y="0"/>
                    <a:pt x="89" y="0"/>
                    <a:pt x="89" y="10"/>
                  </a:cubicBezTo>
                  <a:lnTo>
                    <a:pt x="11" y="148"/>
                  </a:lnTo>
                  <a:cubicBezTo>
                    <a:pt x="1" y="157"/>
                    <a:pt x="1" y="167"/>
                    <a:pt x="11" y="177"/>
                  </a:cubicBezTo>
                  <a:lnTo>
                    <a:pt x="20" y="177"/>
                  </a:lnTo>
                  <a:cubicBezTo>
                    <a:pt x="31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9" y="20"/>
                    <a:pt x="11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7"/>
            <p:cNvSpPr/>
            <p:nvPr/>
          </p:nvSpPr>
          <p:spPr>
            <a:xfrm>
              <a:off x="448408" y="68318"/>
              <a:ext cx="32611" cy="20642"/>
            </a:xfrm>
            <a:custGeom>
              <a:avLst/>
              <a:gdLst/>
              <a:ahLst/>
              <a:cxnLst/>
              <a:rect l="l" t="t" r="r" b="b"/>
              <a:pathLst>
                <a:path w="188" h="119" extrusionOk="0">
                  <a:moveTo>
                    <a:pt x="31" y="1"/>
                  </a:moveTo>
                  <a:cubicBezTo>
                    <a:pt x="21" y="1"/>
                    <a:pt x="11" y="1"/>
                    <a:pt x="1" y="11"/>
                  </a:cubicBezTo>
                  <a:cubicBezTo>
                    <a:pt x="1" y="20"/>
                    <a:pt x="1" y="31"/>
                    <a:pt x="11" y="40"/>
                  </a:cubicBezTo>
                  <a:lnTo>
                    <a:pt x="148" y="118"/>
                  </a:lnTo>
                  <a:lnTo>
                    <a:pt x="158" y="118"/>
                  </a:lnTo>
                  <a:cubicBezTo>
                    <a:pt x="168" y="118"/>
                    <a:pt x="177" y="118"/>
                    <a:pt x="177" y="109"/>
                  </a:cubicBezTo>
                  <a:cubicBezTo>
                    <a:pt x="188" y="99"/>
                    <a:pt x="177" y="89"/>
                    <a:pt x="168" y="79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7"/>
            <p:cNvSpPr/>
            <p:nvPr/>
          </p:nvSpPr>
          <p:spPr>
            <a:xfrm>
              <a:off x="434878" y="88786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0"/>
                  </a:moveTo>
                  <a:cubicBezTo>
                    <a:pt x="109" y="0"/>
                    <a:pt x="99" y="0"/>
                    <a:pt x="89" y="11"/>
                  </a:cubicBezTo>
                  <a:lnTo>
                    <a:pt x="11" y="148"/>
                  </a:lnTo>
                  <a:cubicBezTo>
                    <a:pt x="1" y="157"/>
                    <a:pt x="11" y="16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28" y="30"/>
                  </a:lnTo>
                  <a:cubicBezTo>
                    <a:pt x="128" y="20"/>
                    <a:pt x="128" y="11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7"/>
            <p:cNvSpPr/>
            <p:nvPr/>
          </p:nvSpPr>
          <p:spPr>
            <a:xfrm>
              <a:off x="424644" y="75256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40" y="0"/>
                  </a:moveTo>
                  <a:cubicBezTo>
                    <a:pt x="31" y="0"/>
                    <a:pt x="11" y="0"/>
                    <a:pt x="11" y="10"/>
                  </a:cubicBezTo>
                  <a:cubicBezTo>
                    <a:pt x="1" y="20"/>
                    <a:pt x="11" y="30"/>
                    <a:pt x="20" y="30"/>
                  </a:cubicBezTo>
                  <a:lnTo>
                    <a:pt x="158" y="118"/>
                  </a:lnTo>
                  <a:lnTo>
                    <a:pt x="168" y="118"/>
                  </a:lnTo>
                  <a:cubicBezTo>
                    <a:pt x="177" y="118"/>
                    <a:pt x="177" y="108"/>
                    <a:pt x="187" y="108"/>
                  </a:cubicBezTo>
                  <a:cubicBezTo>
                    <a:pt x="187" y="98"/>
                    <a:pt x="187" y="89"/>
                    <a:pt x="177" y="7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7"/>
            <p:cNvSpPr/>
            <p:nvPr/>
          </p:nvSpPr>
          <p:spPr>
            <a:xfrm>
              <a:off x="468877" y="70226"/>
              <a:ext cx="54641" cy="88467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295" y="0"/>
                  </a:moveTo>
                  <a:cubicBezTo>
                    <a:pt x="285" y="0"/>
                    <a:pt x="275" y="0"/>
                    <a:pt x="275" y="9"/>
                  </a:cubicBezTo>
                  <a:lnTo>
                    <a:pt x="1" y="480"/>
                  </a:lnTo>
                  <a:cubicBezTo>
                    <a:pt x="1" y="490"/>
                    <a:pt x="1" y="510"/>
                    <a:pt x="11" y="510"/>
                  </a:cubicBezTo>
                  <a:lnTo>
                    <a:pt x="20" y="510"/>
                  </a:lnTo>
                  <a:cubicBezTo>
                    <a:pt x="30" y="510"/>
                    <a:pt x="30" y="510"/>
                    <a:pt x="40" y="499"/>
                  </a:cubicBezTo>
                  <a:lnTo>
                    <a:pt x="305" y="29"/>
                  </a:lnTo>
                  <a:cubicBezTo>
                    <a:pt x="314" y="20"/>
                    <a:pt x="305" y="9"/>
                    <a:pt x="29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7"/>
            <p:cNvSpPr/>
            <p:nvPr/>
          </p:nvSpPr>
          <p:spPr>
            <a:xfrm>
              <a:off x="485876" y="75603"/>
              <a:ext cx="27407" cy="25326"/>
            </a:xfrm>
            <a:custGeom>
              <a:avLst/>
              <a:gdLst/>
              <a:ahLst/>
              <a:cxnLst/>
              <a:rect l="l" t="t" r="r" b="b"/>
              <a:pathLst>
                <a:path w="158" h="146" extrusionOk="0">
                  <a:moveTo>
                    <a:pt x="74" y="1"/>
                  </a:moveTo>
                  <a:cubicBezTo>
                    <a:pt x="69" y="1"/>
                    <a:pt x="64" y="3"/>
                    <a:pt x="59" y="8"/>
                  </a:cubicBezTo>
                  <a:lnTo>
                    <a:pt x="1" y="116"/>
                  </a:lnTo>
                  <a:cubicBezTo>
                    <a:pt x="1" y="116"/>
                    <a:pt x="1" y="126"/>
                    <a:pt x="11" y="135"/>
                  </a:cubicBezTo>
                  <a:lnTo>
                    <a:pt x="20" y="145"/>
                  </a:lnTo>
                  <a:lnTo>
                    <a:pt x="30" y="145"/>
                  </a:lnTo>
                  <a:lnTo>
                    <a:pt x="138" y="106"/>
                  </a:lnTo>
                  <a:cubicBezTo>
                    <a:pt x="148" y="106"/>
                    <a:pt x="157" y="96"/>
                    <a:pt x="148" y="87"/>
                  </a:cubicBezTo>
                  <a:cubicBezTo>
                    <a:pt x="148" y="79"/>
                    <a:pt x="143" y="73"/>
                    <a:pt x="136" y="73"/>
                  </a:cubicBezTo>
                  <a:cubicBezTo>
                    <a:pt x="134" y="73"/>
                    <a:pt x="131" y="74"/>
                    <a:pt x="128" y="76"/>
                  </a:cubicBezTo>
                  <a:lnTo>
                    <a:pt x="59" y="87"/>
                  </a:lnTo>
                  <a:lnTo>
                    <a:pt x="99" y="28"/>
                  </a:lnTo>
                  <a:cubicBezTo>
                    <a:pt x="99" y="18"/>
                    <a:pt x="99" y="8"/>
                    <a:pt x="89" y="8"/>
                  </a:cubicBezTo>
                  <a:cubicBezTo>
                    <a:pt x="84" y="3"/>
                    <a:pt x="79" y="1"/>
                    <a:pt x="7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7"/>
            <p:cNvSpPr/>
            <p:nvPr/>
          </p:nvSpPr>
          <p:spPr>
            <a:xfrm>
              <a:off x="492641" y="109255"/>
              <a:ext cx="15612" cy="32438"/>
            </a:xfrm>
            <a:custGeom>
              <a:avLst/>
              <a:gdLst/>
              <a:ahLst/>
              <a:cxnLst/>
              <a:rect l="l" t="t" r="r" b="b"/>
              <a:pathLst>
                <a:path w="90" h="187" extrusionOk="0">
                  <a:moveTo>
                    <a:pt x="20" y="0"/>
                  </a:moveTo>
                  <a:cubicBezTo>
                    <a:pt x="11" y="0"/>
                    <a:pt x="1" y="10"/>
                    <a:pt x="11" y="20"/>
                  </a:cubicBezTo>
                  <a:lnTo>
                    <a:pt x="50" y="176"/>
                  </a:lnTo>
                  <a:cubicBezTo>
                    <a:pt x="50" y="187"/>
                    <a:pt x="60" y="187"/>
                    <a:pt x="70" y="187"/>
                  </a:cubicBezTo>
                  <a:lnTo>
                    <a:pt x="79" y="187"/>
                  </a:lnTo>
                  <a:cubicBezTo>
                    <a:pt x="89" y="187"/>
                    <a:pt x="89" y="176"/>
                    <a:pt x="89" y="167"/>
                  </a:cubicBezTo>
                  <a:lnTo>
                    <a:pt x="50" y="10"/>
                  </a:lnTo>
                  <a:cubicBezTo>
                    <a:pt x="40" y="0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7"/>
            <p:cNvSpPr/>
            <p:nvPr/>
          </p:nvSpPr>
          <p:spPr>
            <a:xfrm>
              <a:off x="467316" y="109255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6" y="0"/>
                  </a:moveTo>
                  <a:lnTo>
                    <a:pt x="10" y="39"/>
                  </a:lnTo>
                  <a:cubicBezTo>
                    <a:pt x="0" y="39"/>
                    <a:pt x="0" y="59"/>
                    <a:pt x="0" y="69"/>
                  </a:cubicBezTo>
                  <a:cubicBezTo>
                    <a:pt x="0" y="78"/>
                    <a:pt x="10" y="78"/>
                    <a:pt x="20" y="78"/>
                  </a:cubicBezTo>
                  <a:lnTo>
                    <a:pt x="177" y="39"/>
                  </a:lnTo>
                  <a:cubicBezTo>
                    <a:pt x="186" y="30"/>
                    <a:pt x="196" y="20"/>
                    <a:pt x="196" y="10"/>
                  </a:cubicBezTo>
                  <a:cubicBezTo>
                    <a:pt x="186" y="0"/>
                    <a:pt x="177" y="0"/>
                    <a:pt x="1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7"/>
            <p:cNvSpPr/>
            <p:nvPr/>
          </p:nvSpPr>
          <p:spPr>
            <a:xfrm>
              <a:off x="480846" y="129550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"/>
                    <a:pt x="1" y="11"/>
                    <a:pt x="10" y="30"/>
                  </a:cubicBezTo>
                  <a:lnTo>
                    <a:pt x="49" y="177"/>
                  </a:lnTo>
                  <a:cubicBezTo>
                    <a:pt x="49" y="187"/>
                    <a:pt x="59" y="197"/>
                    <a:pt x="69" y="197"/>
                  </a:cubicBezTo>
                  <a:lnTo>
                    <a:pt x="79" y="197"/>
                  </a:lnTo>
                  <a:cubicBezTo>
                    <a:pt x="88" y="187"/>
                    <a:pt x="88" y="177"/>
                    <a:pt x="88" y="168"/>
                  </a:cubicBezTo>
                  <a:lnTo>
                    <a:pt x="49" y="11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7"/>
            <p:cNvSpPr/>
            <p:nvPr/>
          </p:nvSpPr>
          <p:spPr>
            <a:xfrm>
              <a:off x="455347" y="129550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1"/>
                  </a:moveTo>
                  <a:lnTo>
                    <a:pt x="10" y="40"/>
                  </a:lnTo>
                  <a:cubicBezTo>
                    <a:pt x="0" y="50"/>
                    <a:pt x="0" y="59"/>
                    <a:pt x="0" y="70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177" y="40"/>
                  </a:lnTo>
                  <a:cubicBezTo>
                    <a:pt x="187" y="40"/>
                    <a:pt x="196" y="30"/>
                    <a:pt x="196" y="11"/>
                  </a:cubicBezTo>
                  <a:cubicBezTo>
                    <a:pt x="187" y="1"/>
                    <a:pt x="17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7"/>
            <p:cNvSpPr/>
            <p:nvPr/>
          </p:nvSpPr>
          <p:spPr>
            <a:xfrm>
              <a:off x="514845" y="70226"/>
              <a:ext cx="32438" cy="98702"/>
            </a:xfrm>
            <a:custGeom>
              <a:avLst/>
              <a:gdLst/>
              <a:ahLst/>
              <a:cxnLst/>
              <a:rect l="l" t="t" r="r" b="b"/>
              <a:pathLst>
                <a:path w="187" h="569" extrusionOk="0">
                  <a:moveTo>
                    <a:pt x="20" y="0"/>
                  </a:moveTo>
                  <a:cubicBezTo>
                    <a:pt x="10" y="9"/>
                    <a:pt x="1" y="20"/>
                    <a:pt x="10" y="29"/>
                  </a:cubicBezTo>
                  <a:lnTo>
                    <a:pt x="147" y="549"/>
                  </a:lnTo>
                  <a:cubicBezTo>
                    <a:pt x="157" y="558"/>
                    <a:pt x="157" y="568"/>
                    <a:pt x="167" y="568"/>
                  </a:cubicBezTo>
                  <a:lnTo>
                    <a:pt x="177" y="568"/>
                  </a:lnTo>
                  <a:cubicBezTo>
                    <a:pt x="186" y="558"/>
                    <a:pt x="186" y="549"/>
                    <a:pt x="186" y="539"/>
                  </a:cubicBezTo>
                  <a:lnTo>
                    <a:pt x="40" y="20"/>
                  </a:lnTo>
                  <a:cubicBezTo>
                    <a:pt x="40" y="9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7"/>
            <p:cNvSpPr/>
            <p:nvPr/>
          </p:nvSpPr>
          <p:spPr>
            <a:xfrm>
              <a:off x="506345" y="89827"/>
              <a:ext cx="22204" cy="24632"/>
            </a:xfrm>
            <a:custGeom>
              <a:avLst/>
              <a:gdLst/>
              <a:ahLst/>
              <a:cxnLst/>
              <a:rect l="l" t="t" r="r" b="b"/>
              <a:pathLst>
                <a:path w="128" h="142" extrusionOk="0">
                  <a:moveTo>
                    <a:pt x="107" y="0"/>
                  </a:moveTo>
                  <a:cubicBezTo>
                    <a:pt x="98" y="0"/>
                    <a:pt x="89" y="7"/>
                    <a:pt x="89" y="14"/>
                  </a:cubicBezTo>
                  <a:lnTo>
                    <a:pt x="50" y="73"/>
                  </a:lnTo>
                  <a:lnTo>
                    <a:pt x="30" y="5"/>
                  </a:lnTo>
                  <a:lnTo>
                    <a:pt x="0" y="14"/>
                  </a:lnTo>
                  <a:lnTo>
                    <a:pt x="30" y="122"/>
                  </a:lnTo>
                  <a:cubicBezTo>
                    <a:pt x="30" y="132"/>
                    <a:pt x="39" y="142"/>
                    <a:pt x="39" y="142"/>
                  </a:cubicBezTo>
                  <a:lnTo>
                    <a:pt x="50" y="142"/>
                  </a:lnTo>
                  <a:cubicBezTo>
                    <a:pt x="50" y="142"/>
                    <a:pt x="59" y="142"/>
                    <a:pt x="59" y="132"/>
                  </a:cubicBezTo>
                  <a:lnTo>
                    <a:pt x="118" y="34"/>
                  </a:lnTo>
                  <a:cubicBezTo>
                    <a:pt x="128" y="24"/>
                    <a:pt x="128" y="5"/>
                    <a:pt x="118" y="5"/>
                  </a:cubicBezTo>
                  <a:cubicBezTo>
                    <a:pt x="115" y="2"/>
                    <a:pt x="111" y="0"/>
                    <a:pt x="1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7"/>
            <p:cNvSpPr/>
            <p:nvPr/>
          </p:nvSpPr>
          <p:spPr>
            <a:xfrm>
              <a:off x="526640" y="112551"/>
              <a:ext cx="32611" cy="20642"/>
            </a:xfrm>
            <a:custGeom>
              <a:avLst/>
              <a:gdLst/>
              <a:ahLst/>
              <a:cxnLst/>
              <a:rect l="l" t="t" r="r" b="b"/>
              <a:pathLst>
                <a:path w="188" h="119" extrusionOk="0">
                  <a:moveTo>
                    <a:pt x="30" y="1"/>
                  </a:moveTo>
                  <a:cubicBezTo>
                    <a:pt x="20" y="1"/>
                    <a:pt x="11" y="1"/>
                    <a:pt x="11" y="11"/>
                  </a:cubicBezTo>
                  <a:cubicBezTo>
                    <a:pt x="1" y="20"/>
                    <a:pt x="1" y="30"/>
                    <a:pt x="11" y="40"/>
                  </a:cubicBezTo>
                  <a:lnTo>
                    <a:pt x="157" y="118"/>
                  </a:lnTo>
                  <a:lnTo>
                    <a:pt x="168" y="118"/>
                  </a:lnTo>
                  <a:cubicBezTo>
                    <a:pt x="168" y="118"/>
                    <a:pt x="177" y="118"/>
                    <a:pt x="177" y="109"/>
                  </a:cubicBezTo>
                  <a:cubicBezTo>
                    <a:pt x="187" y="99"/>
                    <a:pt x="187" y="89"/>
                    <a:pt x="177" y="8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7"/>
            <p:cNvSpPr/>
            <p:nvPr/>
          </p:nvSpPr>
          <p:spPr>
            <a:xfrm>
              <a:off x="513110" y="112551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8" y="1"/>
                  </a:moveTo>
                  <a:cubicBezTo>
                    <a:pt x="98" y="1"/>
                    <a:pt x="89" y="1"/>
                    <a:pt x="89" y="11"/>
                  </a:cubicBezTo>
                  <a:lnTo>
                    <a:pt x="11" y="148"/>
                  </a:lnTo>
                  <a:cubicBezTo>
                    <a:pt x="0" y="157"/>
                    <a:pt x="0" y="177"/>
                    <a:pt x="11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8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7"/>
            <p:cNvSpPr/>
            <p:nvPr/>
          </p:nvSpPr>
          <p:spPr>
            <a:xfrm>
              <a:off x="533405" y="135622"/>
              <a:ext cx="32611" cy="21336"/>
            </a:xfrm>
            <a:custGeom>
              <a:avLst/>
              <a:gdLst/>
              <a:ahLst/>
              <a:cxnLst/>
              <a:rect l="l" t="t" r="r" b="b"/>
              <a:pathLst>
                <a:path w="188" h="123" extrusionOk="0">
                  <a:moveTo>
                    <a:pt x="22" y="1"/>
                  </a:moveTo>
                  <a:cubicBezTo>
                    <a:pt x="15" y="1"/>
                    <a:pt x="8" y="8"/>
                    <a:pt x="1" y="15"/>
                  </a:cubicBezTo>
                  <a:cubicBezTo>
                    <a:pt x="1" y="24"/>
                    <a:pt x="1" y="35"/>
                    <a:pt x="11" y="35"/>
                  </a:cubicBezTo>
                  <a:lnTo>
                    <a:pt x="148" y="122"/>
                  </a:lnTo>
                  <a:lnTo>
                    <a:pt x="158" y="122"/>
                  </a:lnTo>
                  <a:cubicBezTo>
                    <a:pt x="168" y="122"/>
                    <a:pt x="177" y="113"/>
                    <a:pt x="177" y="113"/>
                  </a:cubicBezTo>
                  <a:cubicBezTo>
                    <a:pt x="187" y="103"/>
                    <a:pt x="177" y="93"/>
                    <a:pt x="168" y="83"/>
                  </a:cubicBezTo>
                  <a:lnTo>
                    <a:pt x="31" y="5"/>
                  </a:lnTo>
                  <a:cubicBezTo>
                    <a:pt x="28" y="2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7"/>
            <p:cNvSpPr/>
            <p:nvPr/>
          </p:nvSpPr>
          <p:spPr>
            <a:xfrm>
              <a:off x="519875" y="135622"/>
              <a:ext cx="20642" cy="31571"/>
            </a:xfrm>
            <a:custGeom>
              <a:avLst/>
              <a:gdLst/>
              <a:ahLst/>
              <a:cxnLst/>
              <a:rect l="l" t="t" r="r" b="b"/>
              <a:pathLst>
                <a:path w="119" h="182" extrusionOk="0">
                  <a:moveTo>
                    <a:pt x="100" y="1"/>
                  </a:moveTo>
                  <a:cubicBezTo>
                    <a:pt x="93" y="1"/>
                    <a:pt x="86" y="8"/>
                    <a:pt x="79" y="15"/>
                  </a:cubicBezTo>
                  <a:lnTo>
                    <a:pt x="1" y="152"/>
                  </a:lnTo>
                  <a:cubicBezTo>
                    <a:pt x="1" y="162"/>
                    <a:pt x="1" y="172"/>
                    <a:pt x="11" y="181"/>
                  </a:cubicBezTo>
                  <a:lnTo>
                    <a:pt x="20" y="181"/>
                  </a:lnTo>
                  <a:cubicBezTo>
                    <a:pt x="30" y="181"/>
                    <a:pt x="30" y="181"/>
                    <a:pt x="40" y="172"/>
                  </a:cubicBezTo>
                  <a:lnTo>
                    <a:pt x="118" y="35"/>
                  </a:lnTo>
                  <a:cubicBezTo>
                    <a:pt x="118" y="24"/>
                    <a:pt x="118" y="15"/>
                    <a:pt x="109" y="5"/>
                  </a:cubicBezTo>
                  <a:cubicBezTo>
                    <a:pt x="106" y="2"/>
                    <a:pt x="103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7"/>
            <p:cNvSpPr/>
            <p:nvPr/>
          </p:nvSpPr>
          <p:spPr>
            <a:xfrm>
              <a:off x="514845" y="70226"/>
              <a:ext cx="90202" cy="52733"/>
            </a:xfrm>
            <a:custGeom>
              <a:avLst/>
              <a:gdLst/>
              <a:ahLst/>
              <a:cxnLst/>
              <a:rect l="l" t="t" r="r" b="b"/>
              <a:pathLst>
                <a:path w="520" h="304" extrusionOk="0">
                  <a:moveTo>
                    <a:pt x="30" y="0"/>
                  </a:moveTo>
                  <a:cubicBezTo>
                    <a:pt x="20" y="0"/>
                    <a:pt x="10" y="0"/>
                    <a:pt x="10" y="9"/>
                  </a:cubicBezTo>
                  <a:cubicBezTo>
                    <a:pt x="1" y="20"/>
                    <a:pt x="1" y="29"/>
                    <a:pt x="10" y="39"/>
                  </a:cubicBezTo>
                  <a:lnTo>
                    <a:pt x="490" y="303"/>
                  </a:lnTo>
                  <a:lnTo>
                    <a:pt x="500" y="303"/>
                  </a:lnTo>
                  <a:cubicBezTo>
                    <a:pt x="500" y="303"/>
                    <a:pt x="510" y="303"/>
                    <a:pt x="510" y="294"/>
                  </a:cubicBezTo>
                  <a:cubicBezTo>
                    <a:pt x="519" y="284"/>
                    <a:pt x="519" y="274"/>
                    <a:pt x="510" y="27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7"/>
            <p:cNvSpPr/>
            <p:nvPr/>
          </p:nvSpPr>
          <p:spPr>
            <a:xfrm>
              <a:off x="519875" y="80287"/>
              <a:ext cx="25673" cy="25673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89" y="1"/>
                  </a:moveTo>
                  <a:cubicBezTo>
                    <a:pt x="79" y="1"/>
                    <a:pt x="79" y="10"/>
                    <a:pt x="79" y="30"/>
                  </a:cubicBezTo>
                  <a:lnTo>
                    <a:pt x="99" y="89"/>
                  </a:lnTo>
                  <a:lnTo>
                    <a:pt x="40" y="60"/>
                  </a:lnTo>
                  <a:cubicBezTo>
                    <a:pt x="37" y="57"/>
                    <a:pt x="33" y="55"/>
                    <a:pt x="29" y="55"/>
                  </a:cubicBezTo>
                  <a:cubicBezTo>
                    <a:pt x="20" y="55"/>
                    <a:pt x="11" y="62"/>
                    <a:pt x="11" y="69"/>
                  </a:cubicBezTo>
                  <a:cubicBezTo>
                    <a:pt x="1" y="79"/>
                    <a:pt x="11" y="89"/>
                    <a:pt x="20" y="89"/>
                  </a:cubicBezTo>
                  <a:lnTo>
                    <a:pt x="118" y="147"/>
                  </a:lnTo>
                  <a:lnTo>
                    <a:pt x="138" y="147"/>
                  </a:lnTo>
                  <a:cubicBezTo>
                    <a:pt x="148" y="147"/>
                    <a:pt x="148" y="138"/>
                    <a:pt x="148" y="128"/>
                  </a:cubicBezTo>
                  <a:lnTo>
                    <a:pt x="118" y="10"/>
                  </a:lnTo>
                  <a:cubicBezTo>
                    <a:pt x="109" y="1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7"/>
            <p:cNvSpPr/>
            <p:nvPr/>
          </p:nvSpPr>
          <p:spPr>
            <a:xfrm>
              <a:off x="553874" y="84623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6" y="1"/>
                  </a:moveTo>
                  <a:cubicBezTo>
                    <a:pt x="173" y="1"/>
                    <a:pt x="170" y="2"/>
                    <a:pt x="167" y="5"/>
                  </a:cubicBezTo>
                  <a:lnTo>
                    <a:pt x="11" y="44"/>
                  </a:lnTo>
                  <a:cubicBezTo>
                    <a:pt x="0" y="44"/>
                    <a:pt x="0" y="54"/>
                    <a:pt x="0" y="64"/>
                  </a:cubicBezTo>
                  <a:cubicBezTo>
                    <a:pt x="0" y="74"/>
                    <a:pt x="11" y="83"/>
                    <a:pt x="20" y="83"/>
                  </a:cubicBezTo>
                  <a:lnTo>
                    <a:pt x="30" y="83"/>
                  </a:lnTo>
                  <a:lnTo>
                    <a:pt x="177" y="35"/>
                  </a:lnTo>
                  <a:cubicBezTo>
                    <a:pt x="187" y="35"/>
                    <a:pt x="196" y="24"/>
                    <a:pt x="196" y="15"/>
                  </a:cubicBezTo>
                  <a:cubicBezTo>
                    <a:pt x="190" y="8"/>
                    <a:pt x="183" y="1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7"/>
            <p:cNvSpPr/>
            <p:nvPr/>
          </p:nvSpPr>
          <p:spPr>
            <a:xfrm>
              <a:off x="553874" y="92256"/>
              <a:ext cx="15612" cy="33999"/>
            </a:xfrm>
            <a:custGeom>
              <a:avLst/>
              <a:gdLst/>
              <a:ahLst/>
              <a:cxnLst/>
              <a:rect l="l" t="t" r="r" b="b"/>
              <a:pathLst>
                <a:path w="90" h="196" extrusionOk="0">
                  <a:moveTo>
                    <a:pt x="11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40" y="176"/>
                  </a:lnTo>
                  <a:lnTo>
                    <a:pt x="59" y="196"/>
                  </a:lnTo>
                  <a:lnTo>
                    <a:pt x="69" y="196"/>
                  </a:lnTo>
                  <a:cubicBezTo>
                    <a:pt x="79" y="187"/>
                    <a:pt x="89" y="176"/>
                    <a:pt x="7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7"/>
            <p:cNvSpPr/>
            <p:nvPr/>
          </p:nvSpPr>
          <p:spPr>
            <a:xfrm>
              <a:off x="574343" y="96592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85" y="1"/>
                  </a:moveTo>
                  <a:cubicBezTo>
                    <a:pt x="182" y="1"/>
                    <a:pt x="179" y="2"/>
                    <a:pt x="176" y="5"/>
                  </a:cubicBezTo>
                  <a:lnTo>
                    <a:pt x="20" y="44"/>
                  </a:lnTo>
                  <a:cubicBezTo>
                    <a:pt x="10" y="44"/>
                    <a:pt x="0" y="53"/>
                    <a:pt x="0" y="64"/>
                  </a:cubicBezTo>
                  <a:cubicBezTo>
                    <a:pt x="10" y="73"/>
                    <a:pt x="10" y="83"/>
                    <a:pt x="20" y="83"/>
                  </a:cubicBezTo>
                  <a:lnTo>
                    <a:pt x="30" y="83"/>
                  </a:lnTo>
                  <a:lnTo>
                    <a:pt x="187" y="34"/>
                  </a:lnTo>
                  <a:cubicBezTo>
                    <a:pt x="196" y="34"/>
                    <a:pt x="196" y="24"/>
                    <a:pt x="196" y="14"/>
                  </a:cubicBezTo>
                  <a:cubicBezTo>
                    <a:pt x="196" y="8"/>
                    <a:pt x="191" y="1"/>
                    <a:pt x="1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7"/>
            <p:cNvSpPr/>
            <p:nvPr/>
          </p:nvSpPr>
          <p:spPr>
            <a:xfrm>
              <a:off x="574343" y="104225"/>
              <a:ext cx="15438" cy="33999"/>
            </a:xfrm>
            <a:custGeom>
              <a:avLst/>
              <a:gdLst/>
              <a:ahLst/>
              <a:cxnLst/>
              <a:rect l="l" t="t" r="r" b="b"/>
              <a:pathLst>
                <a:path w="89" h="196" extrusionOk="0">
                  <a:moveTo>
                    <a:pt x="20" y="0"/>
                  </a:moveTo>
                  <a:cubicBezTo>
                    <a:pt x="10" y="0"/>
                    <a:pt x="0" y="9"/>
                    <a:pt x="0" y="20"/>
                  </a:cubicBezTo>
                  <a:lnTo>
                    <a:pt x="49" y="176"/>
                  </a:lnTo>
                  <a:cubicBezTo>
                    <a:pt x="49" y="186"/>
                    <a:pt x="59" y="196"/>
                    <a:pt x="69" y="196"/>
                  </a:cubicBezTo>
                  <a:cubicBezTo>
                    <a:pt x="78" y="186"/>
                    <a:pt x="89" y="176"/>
                    <a:pt x="89" y="166"/>
                  </a:cubicBezTo>
                  <a:lnTo>
                    <a:pt x="39" y="9"/>
                  </a:lnTo>
                  <a:cubicBezTo>
                    <a:pt x="39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7"/>
            <p:cNvSpPr/>
            <p:nvPr/>
          </p:nvSpPr>
          <p:spPr>
            <a:xfrm>
              <a:off x="514845" y="44553"/>
              <a:ext cx="98702" cy="32611"/>
            </a:xfrm>
            <a:custGeom>
              <a:avLst/>
              <a:gdLst/>
              <a:ahLst/>
              <a:cxnLst/>
              <a:rect l="l" t="t" r="r" b="b"/>
              <a:pathLst>
                <a:path w="569" h="188" extrusionOk="0">
                  <a:moveTo>
                    <a:pt x="539" y="1"/>
                  </a:moveTo>
                  <a:lnTo>
                    <a:pt x="20" y="148"/>
                  </a:lnTo>
                  <a:cubicBezTo>
                    <a:pt x="10" y="157"/>
                    <a:pt x="1" y="168"/>
                    <a:pt x="10" y="177"/>
                  </a:cubicBezTo>
                  <a:cubicBezTo>
                    <a:pt x="10" y="187"/>
                    <a:pt x="20" y="187"/>
                    <a:pt x="20" y="187"/>
                  </a:cubicBezTo>
                  <a:lnTo>
                    <a:pt x="30" y="187"/>
                  </a:lnTo>
                  <a:lnTo>
                    <a:pt x="549" y="40"/>
                  </a:lnTo>
                  <a:cubicBezTo>
                    <a:pt x="559" y="40"/>
                    <a:pt x="569" y="30"/>
                    <a:pt x="569" y="20"/>
                  </a:cubicBezTo>
                  <a:cubicBezTo>
                    <a:pt x="559" y="11"/>
                    <a:pt x="549" y="1"/>
                    <a:pt x="5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7"/>
            <p:cNvSpPr/>
            <p:nvPr/>
          </p:nvSpPr>
          <p:spPr>
            <a:xfrm>
              <a:off x="533405" y="65022"/>
              <a:ext cx="25846" cy="22377"/>
            </a:xfrm>
            <a:custGeom>
              <a:avLst/>
              <a:gdLst/>
              <a:ahLst/>
              <a:cxnLst/>
              <a:rect l="l" t="t" r="r" b="b"/>
              <a:pathLst>
                <a:path w="149" h="129" extrusionOk="0">
                  <a:moveTo>
                    <a:pt x="40" y="0"/>
                  </a:moveTo>
                  <a:cubicBezTo>
                    <a:pt x="31" y="0"/>
                    <a:pt x="21" y="0"/>
                    <a:pt x="11" y="10"/>
                  </a:cubicBezTo>
                  <a:cubicBezTo>
                    <a:pt x="11" y="20"/>
                    <a:pt x="11" y="30"/>
                    <a:pt x="21" y="39"/>
                  </a:cubicBezTo>
                  <a:lnTo>
                    <a:pt x="79" y="69"/>
                  </a:lnTo>
                  <a:lnTo>
                    <a:pt x="11" y="89"/>
                  </a:lnTo>
                  <a:cubicBezTo>
                    <a:pt x="1" y="89"/>
                    <a:pt x="1" y="98"/>
                    <a:pt x="1" y="118"/>
                  </a:cubicBezTo>
                  <a:cubicBezTo>
                    <a:pt x="1" y="118"/>
                    <a:pt x="11" y="128"/>
                    <a:pt x="21" y="128"/>
                  </a:cubicBezTo>
                  <a:lnTo>
                    <a:pt x="138" y="98"/>
                  </a:lnTo>
                  <a:cubicBezTo>
                    <a:pt x="148" y="98"/>
                    <a:pt x="148" y="89"/>
                    <a:pt x="148" y="79"/>
                  </a:cubicBezTo>
                  <a:cubicBezTo>
                    <a:pt x="148" y="69"/>
                    <a:pt x="148" y="59"/>
                    <a:pt x="138" y="5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7"/>
            <p:cNvSpPr/>
            <p:nvPr/>
          </p:nvSpPr>
          <p:spPr>
            <a:xfrm>
              <a:off x="557343" y="34319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108" y="1"/>
                  </a:moveTo>
                  <a:cubicBezTo>
                    <a:pt x="108" y="1"/>
                    <a:pt x="89" y="1"/>
                    <a:pt x="89" y="11"/>
                  </a:cubicBezTo>
                  <a:lnTo>
                    <a:pt x="10" y="148"/>
                  </a:lnTo>
                  <a:cubicBezTo>
                    <a:pt x="0" y="158"/>
                    <a:pt x="10" y="168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9" y="177"/>
                    <a:pt x="39" y="168"/>
                  </a:cubicBezTo>
                  <a:lnTo>
                    <a:pt x="118" y="31"/>
                  </a:lnTo>
                  <a:cubicBezTo>
                    <a:pt x="12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7"/>
            <p:cNvSpPr/>
            <p:nvPr/>
          </p:nvSpPr>
          <p:spPr>
            <a:xfrm>
              <a:off x="557343" y="58257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30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10" y="30"/>
                    <a:pt x="10" y="39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6" y="118"/>
                    <a:pt x="176" y="108"/>
                  </a:cubicBezTo>
                  <a:cubicBezTo>
                    <a:pt x="187" y="98"/>
                    <a:pt x="187" y="89"/>
                    <a:pt x="176" y="8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7"/>
            <p:cNvSpPr/>
            <p:nvPr/>
          </p:nvSpPr>
          <p:spPr>
            <a:xfrm>
              <a:off x="581108" y="27554"/>
              <a:ext cx="20469" cy="30877"/>
            </a:xfrm>
            <a:custGeom>
              <a:avLst/>
              <a:gdLst/>
              <a:ahLst/>
              <a:cxnLst/>
              <a:rect l="l" t="t" r="r" b="b"/>
              <a:pathLst>
                <a:path w="118" h="178" extrusionOk="0">
                  <a:moveTo>
                    <a:pt x="108" y="1"/>
                  </a:moveTo>
                  <a:cubicBezTo>
                    <a:pt x="98" y="1"/>
                    <a:pt x="89" y="1"/>
                    <a:pt x="79" y="11"/>
                  </a:cubicBezTo>
                  <a:lnTo>
                    <a:pt x="0" y="148"/>
                  </a:lnTo>
                  <a:cubicBezTo>
                    <a:pt x="0" y="157"/>
                    <a:pt x="0" y="17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0" y="177"/>
                    <a:pt x="39" y="168"/>
                  </a:cubicBezTo>
                  <a:lnTo>
                    <a:pt x="118" y="30"/>
                  </a:lnTo>
                  <a:cubicBezTo>
                    <a:pt x="11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7"/>
            <p:cNvSpPr/>
            <p:nvPr/>
          </p:nvSpPr>
          <p:spPr>
            <a:xfrm>
              <a:off x="581108" y="52359"/>
              <a:ext cx="32438" cy="19602"/>
            </a:xfrm>
            <a:custGeom>
              <a:avLst/>
              <a:gdLst/>
              <a:ahLst/>
              <a:cxnLst/>
              <a:rect l="l" t="t" r="r" b="b"/>
              <a:pathLst>
                <a:path w="187" h="113" extrusionOk="0">
                  <a:moveTo>
                    <a:pt x="20" y="0"/>
                  </a:moveTo>
                  <a:cubicBezTo>
                    <a:pt x="14" y="0"/>
                    <a:pt x="7" y="5"/>
                    <a:pt x="0" y="5"/>
                  </a:cubicBezTo>
                  <a:cubicBezTo>
                    <a:pt x="0" y="14"/>
                    <a:pt x="0" y="34"/>
                    <a:pt x="10" y="34"/>
                  </a:cubicBezTo>
                  <a:lnTo>
                    <a:pt x="148" y="112"/>
                  </a:lnTo>
                  <a:lnTo>
                    <a:pt x="157" y="112"/>
                  </a:lnTo>
                  <a:cubicBezTo>
                    <a:pt x="167" y="112"/>
                    <a:pt x="177" y="112"/>
                    <a:pt x="177" y="103"/>
                  </a:cubicBezTo>
                  <a:cubicBezTo>
                    <a:pt x="187" y="103"/>
                    <a:pt x="177" y="8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27"/>
            <p:cNvSpPr/>
            <p:nvPr/>
          </p:nvSpPr>
          <p:spPr>
            <a:xfrm>
              <a:off x="514845" y="-11476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304" y="1"/>
                  </a:moveTo>
                  <a:cubicBezTo>
                    <a:pt x="294" y="1"/>
                    <a:pt x="284" y="1"/>
                    <a:pt x="275" y="10"/>
                  </a:cubicBezTo>
                  <a:lnTo>
                    <a:pt x="10" y="480"/>
                  </a:lnTo>
                  <a:cubicBezTo>
                    <a:pt x="1" y="491"/>
                    <a:pt x="1" y="50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40" y="510"/>
                    <a:pt x="40" y="500"/>
                  </a:cubicBezTo>
                  <a:lnTo>
                    <a:pt x="304" y="30"/>
                  </a:lnTo>
                  <a:cubicBezTo>
                    <a:pt x="314" y="20"/>
                    <a:pt x="314" y="10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27"/>
            <p:cNvSpPr/>
            <p:nvPr/>
          </p:nvSpPr>
          <p:spPr>
            <a:xfrm>
              <a:off x="509641" y="32758"/>
              <a:ext cx="22377" cy="27407"/>
            </a:xfrm>
            <a:custGeom>
              <a:avLst/>
              <a:gdLst/>
              <a:ahLst/>
              <a:cxnLst/>
              <a:rect l="l" t="t" r="r" b="b"/>
              <a:pathLst>
                <a:path w="129" h="158" extrusionOk="0">
                  <a:moveTo>
                    <a:pt x="79" y="0"/>
                  </a:moveTo>
                  <a:cubicBezTo>
                    <a:pt x="79" y="0"/>
                    <a:pt x="70" y="10"/>
                    <a:pt x="60" y="10"/>
                  </a:cubicBezTo>
                  <a:lnTo>
                    <a:pt x="11" y="118"/>
                  </a:lnTo>
                  <a:cubicBezTo>
                    <a:pt x="1" y="127"/>
                    <a:pt x="1" y="138"/>
                    <a:pt x="11" y="138"/>
                  </a:cubicBezTo>
                  <a:cubicBezTo>
                    <a:pt x="16" y="142"/>
                    <a:pt x="21" y="145"/>
                    <a:pt x="25" y="145"/>
                  </a:cubicBezTo>
                  <a:cubicBezTo>
                    <a:pt x="30" y="145"/>
                    <a:pt x="35" y="142"/>
                    <a:pt x="40" y="138"/>
                  </a:cubicBezTo>
                  <a:lnTo>
                    <a:pt x="70" y="69"/>
                  </a:lnTo>
                  <a:lnTo>
                    <a:pt x="89" y="138"/>
                  </a:lnTo>
                  <a:cubicBezTo>
                    <a:pt x="99" y="147"/>
                    <a:pt x="99" y="157"/>
                    <a:pt x="109" y="157"/>
                  </a:cubicBezTo>
                  <a:lnTo>
                    <a:pt x="118" y="157"/>
                  </a:lnTo>
                  <a:cubicBezTo>
                    <a:pt x="128" y="147"/>
                    <a:pt x="128" y="138"/>
                    <a:pt x="128" y="127"/>
                  </a:cubicBezTo>
                  <a:lnTo>
                    <a:pt x="99" y="20"/>
                  </a:lnTo>
                  <a:cubicBezTo>
                    <a:pt x="99" y="1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7"/>
            <p:cNvSpPr/>
            <p:nvPr/>
          </p:nvSpPr>
          <p:spPr>
            <a:xfrm>
              <a:off x="525079" y="48022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127" y="0"/>
                  </a:moveTo>
                  <a:lnTo>
                    <a:pt x="20" y="30"/>
                  </a:lnTo>
                  <a:cubicBezTo>
                    <a:pt x="10" y="30"/>
                    <a:pt x="0" y="39"/>
                    <a:pt x="0" y="50"/>
                  </a:cubicBezTo>
                  <a:cubicBezTo>
                    <a:pt x="10" y="59"/>
                    <a:pt x="20" y="69"/>
                    <a:pt x="29" y="69"/>
                  </a:cubicBezTo>
                  <a:lnTo>
                    <a:pt x="98" y="50"/>
                  </a:lnTo>
                  <a:lnTo>
                    <a:pt x="98" y="50"/>
                  </a:lnTo>
                  <a:lnTo>
                    <a:pt x="59" y="108"/>
                  </a:lnTo>
                  <a:cubicBezTo>
                    <a:pt x="59" y="118"/>
                    <a:pt x="59" y="128"/>
                    <a:pt x="69" y="137"/>
                  </a:cubicBezTo>
                  <a:lnTo>
                    <a:pt x="79" y="137"/>
                  </a:lnTo>
                  <a:cubicBezTo>
                    <a:pt x="88" y="137"/>
                    <a:pt x="88" y="137"/>
                    <a:pt x="98" y="128"/>
                  </a:cubicBezTo>
                  <a:lnTo>
                    <a:pt x="147" y="30"/>
                  </a:lnTo>
                  <a:cubicBezTo>
                    <a:pt x="157" y="20"/>
                    <a:pt x="157" y="1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7"/>
            <p:cNvSpPr/>
            <p:nvPr/>
          </p:nvSpPr>
          <p:spPr>
            <a:xfrm>
              <a:off x="530110" y="5524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0" y="1"/>
                  </a:moveTo>
                  <a:cubicBezTo>
                    <a:pt x="0" y="1"/>
                    <a:pt x="0" y="10"/>
                    <a:pt x="0" y="20"/>
                  </a:cubicBezTo>
                  <a:lnTo>
                    <a:pt x="40" y="177"/>
                  </a:lnTo>
                  <a:cubicBezTo>
                    <a:pt x="50" y="186"/>
                    <a:pt x="50" y="197"/>
                    <a:pt x="59" y="197"/>
                  </a:cubicBezTo>
                  <a:lnTo>
                    <a:pt x="69" y="186"/>
                  </a:lnTo>
                  <a:cubicBezTo>
                    <a:pt x="79" y="186"/>
                    <a:pt x="79" y="177"/>
                    <a:pt x="79" y="167"/>
                  </a:cubicBezTo>
                  <a:lnTo>
                    <a:pt x="40" y="10"/>
                  </a:lnTo>
                  <a:cubicBezTo>
                    <a:pt x="30" y="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7"/>
            <p:cNvSpPr/>
            <p:nvPr/>
          </p:nvSpPr>
          <p:spPr>
            <a:xfrm>
              <a:off x="536875" y="24258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7" y="0"/>
                  </a:moveTo>
                  <a:lnTo>
                    <a:pt x="20" y="49"/>
                  </a:lnTo>
                  <a:cubicBezTo>
                    <a:pt x="11" y="49"/>
                    <a:pt x="1" y="59"/>
                    <a:pt x="1" y="69"/>
                  </a:cubicBezTo>
                  <a:cubicBezTo>
                    <a:pt x="11" y="78"/>
                    <a:pt x="11" y="89"/>
                    <a:pt x="20" y="89"/>
                  </a:cubicBezTo>
                  <a:lnTo>
                    <a:pt x="30" y="78"/>
                  </a:lnTo>
                  <a:lnTo>
                    <a:pt x="187" y="39"/>
                  </a:lnTo>
                  <a:cubicBezTo>
                    <a:pt x="196" y="39"/>
                    <a:pt x="196" y="30"/>
                    <a:pt x="196" y="20"/>
                  </a:cubicBezTo>
                  <a:cubicBezTo>
                    <a:pt x="196" y="1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7"/>
            <p:cNvSpPr/>
            <p:nvPr/>
          </p:nvSpPr>
          <p:spPr>
            <a:xfrm>
              <a:off x="542079" y="-15639"/>
              <a:ext cx="13704" cy="33132"/>
            </a:xfrm>
            <a:custGeom>
              <a:avLst/>
              <a:gdLst/>
              <a:ahLst/>
              <a:cxnLst/>
              <a:rect l="l" t="t" r="r" b="b"/>
              <a:pathLst>
                <a:path w="79" h="191" extrusionOk="0">
                  <a:moveTo>
                    <a:pt x="19" y="1"/>
                  </a:moveTo>
                  <a:cubicBezTo>
                    <a:pt x="16" y="1"/>
                    <a:pt x="13" y="2"/>
                    <a:pt x="10" y="5"/>
                  </a:cubicBezTo>
                  <a:cubicBezTo>
                    <a:pt x="0" y="5"/>
                    <a:pt x="0" y="14"/>
                    <a:pt x="0" y="25"/>
                  </a:cubicBezTo>
                  <a:lnTo>
                    <a:pt x="39" y="181"/>
                  </a:lnTo>
                  <a:cubicBezTo>
                    <a:pt x="39" y="191"/>
                    <a:pt x="49" y="191"/>
                    <a:pt x="59" y="191"/>
                  </a:cubicBezTo>
                  <a:lnTo>
                    <a:pt x="68" y="191"/>
                  </a:lnTo>
                  <a:cubicBezTo>
                    <a:pt x="79" y="191"/>
                    <a:pt x="79" y="181"/>
                    <a:pt x="79" y="171"/>
                  </a:cubicBezTo>
                  <a:lnTo>
                    <a:pt x="39" y="14"/>
                  </a:lnTo>
                  <a:cubicBezTo>
                    <a:pt x="32" y="8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7"/>
            <p:cNvSpPr/>
            <p:nvPr/>
          </p:nvSpPr>
          <p:spPr>
            <a:xfrm>
              <a:off x="548844" y="3789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20" y="40"/>
                  </a:lnTo>
                  <a:cubicBezTo>
                    <a:pt x="10" y="50"/>
                    <a:pt x="0" y="59"/>
                    <a:pt x="0" y="69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29" y="79"/>
                  </a:lnTo>
                  <a:lnTo>
                    <a:pt x="177" y="40"/>
                  </a:lnTo>
                  <a:cubicBezTo>
                    <a:pt x="196" y="40"/>
                    <a:pt x="196" y="20"/>
                    <a:pt x="196" y="11"/>
                  </a:cubicBezTo>
                  <a:cubicBezTo>
                    <a:pt x="196" y="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7"/>
            <p:cNvSpPr/>
            <p:nvPr/>
          </p:nvSpPr>
          <p:spPr>
            <a:xfrm>
              <a:off x="-156632" y="4658868"/>
              <a:ext cx="34173" cy="97834"/>
            </a:xfrm>
            <a:custGeom>
              <a:avLst/>
              <a:gdLst/>
              <a:ahLst/>
              <a:cxnLst/>
              <a:rect l="l" t="t" r="r" b="b"/>
              <a:pathLst>
                <a:path w="197" h="564" extrusionOk="0">
                  <a:moveTo>
                    <a:pt x="29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1" y="5"/>
                    <a:pt x="0" y="14"/>
                    <a:pt x="11" y="25"/>
                  </a:cubicBezTo>
                  <a:lnTo>
                    <a:pt x="148" y="554"/>
                  </a:lnTo>
                  <a:cubicBezTo>
                    <a:pt x="157" y="554"/>
                    <a:pt x="157" y="563"/>
                    <a:pt x="167" y="563"/>
                  </a:cubicBezTo>
                  <a:lnTo>
                    <a:pt x="177" y="563"/>
                  </a:lnTo>
                  <a:cubicBezTo>
                    <a:pt x="187" y="563"/>
                    <a:pt x="196" y="554"/>
                    <a:pt x="187" y="544"/>
                  </a:cubicBezTo>
                  <a:lnTo>
                    <a:pt x="40" y="14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7"/>
            <p:cNvSpPr/>
            <p:nvPr/>
          </p:nvSpPr>
          <p:spPr>
            <a:xfrm>
              <a:off x="-166866" y="4693560"/>
              <a:ext cx="32611" cy="20642"/>
            </a:xfrm>
            <a:custGeom>
              <a:avLst/>
              <a:gdLst/>
              <a:ahLst/>
              <a:cxnLst/>
              <a:rect l="l" t="t" r="r" b="b"/>
              <a:pathLst>
                <a:path w="188" h="119" extrusionOk="0">
                  <a:moveTo>
                    <a:pt x="30" y="1"/>
                  </a:moveTo>
                  <a:cubicBezTo>
                    <a:pt x="20" y="1"/>
                    <a:pt x="11" y="1"/>
                    <a:pt x="1" y="10"/>
                  </a:cubicBezTo>
                  <a:cubicBezTo>
                    <a:pt x="1" y="21"/>
                    <a:pt x="1" y="30"/>
                    <a:pt x="11" y="40"/>
                  </a:cubicBezTo>
                  <a:lnTo>
                    <a:pt x="148" y="119"/>
                  </a:lnTo>
                  <a:lnTo>
                    <a:pt x="157" y="119"/>
                  </a:lnTo>
                  <a:cubicBezTo>
                    <a:pt x="168" y="119"/>
                    <a:pt x="177" y="119"/>
                    <a:pt x="177" y="108"/>
                  </a:cubicBezTo>
                  <a:cubicBezTo>
                    <a:pt x="187" y="99"/>
                    <a:pt x="177" y="89"/>
                    <a:pt x="168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7"/>
            <p:cNvSpPr/>
            <p:nvPr/>
          </p:nvSpPr>
          <p:spPr>
            <a:xfrm>
              <a:off x="-143102" y="4683499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9" y="0"/>
                  </a:moveTo>
                  <a:cubicBezTo>
                    <a:pt x="99" y="0"/>
                    <a:pt x="89" y="0"/>
                    <a:pt x="89" y="10"/>
                  </a:cubicBezTo>
                  <a:lnTo>
                    <a:pt x="11" y="147"/>
                  </a:lnTo>
                  <a:cubicBezTo>
                    <a:pt x="1" y="157"/>
                    <a:pt x="1" y="166"/>
                    <a:pt x="11" y="177"/>
                  </a:cubicBezTo>
                  <a:lnTo>
                    <a:pt x="20" y="177"/>
                  </a:lnTo>
                  <a:cubicBezTo>
                    <a:pt x="31" y="177"/>
                    <a:pt x="40" y="177"/>
                    <a:pt x="40" y="166"/>
                  </a:cubicBezTo>
                  <a:lnTo>
                    <a:pt x="118" y="29"/>
                  </a:lnTo>
                  <a:cubicBezTo>
                    <a:pt x="129" y="20"/>
                    <a:pt x="11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7"/>
            <p:cNvSpPr/>
            <p:nvPr/>
          </p:nvSpPr>
          <p:spPr>
            <a:xfrm>
              <a:off x="-173631" y="4670316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17" y="0"/>
                  </a:moveTo>
                  <a:cubicBezTo>
                    <a:pt x="13" y="0"/>
                    <a:pt x="11" y="2"/>
                    <a:pt x="11" y="7"/>
                  </a:cubicBezTo>
                  <a:cubicBezTo>
                    <a:pt x="0" y="17"/>
                    <a:pt x="0" y="37"/>
                    <a:pt x="11" y="37"/>
                  </a:cubicBezTo>
                  <a:lnTo>
                    <a:pt x="157" y="115"/>
                  </a:lnTo>
                  <a:lnTo>
                    <a:pt x="167" y="115"/>
                  </a:lnTo>
                  <a:cubicBezTo>
                    <a:pt x="167" y="115"/>
                    <a:pt x="177" y="115"/>
                    <a:pt x="177" y="105"/>
                  </a:cubicBezTo>
                  <a:cubicBezTo>
                    <a:pt x="187" y="105"/>
                    <a:pt x="187" y="86"/>
                    <a:pt x="177" y="86"/>
                  </a:cubicBezTo>
                  <a:lnTo>
                    <a:pt x="30" y="7"/>
                  </a:lnTo>
                  <a:cubicBezTo>
                    <a:pt x="25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7"/>
            <p:cNvSpPr/>
            <p:nvPr/>
          </p:nvSpPr>
          <p:spPr>
            <a:xfrm>
              <a:off x="-149867" y="4660082"/>
              <a:ext cx="22377" cy="30356"/>
            </a:xfrm>
            <a:custGeom>
              <a:avLst/>
              <a:gdLst/>
              <a:ahLst/>
              <a:cxnLst/>
              <a:rect l="l" t="t" r="r" b="b"/>
              <a:pathLst>
                <a:path w="129" h="175" extrusionOk="0">
                  <a:moveTo>
                    <a:pt x="104" y="0"/>
                  </a:moveTo>
                  <a:cubicBezTo>
                    <a:pt x="99" y="0"/>
                    <a:pt x="94" y="3"/>
                    <a:pt x="89" y="7"/>
                  </a:cubicBezTo>
                  <a:lnTo>
                    <a:pt x="11" y="155"/>
                  </a:lnTo>
                  <a:cubicBezTo>
                    <a:pt x="1" y="155"/>
                    <a:pt x="11" y="174"/>
                    <a:pt x="20" y="174"/>
                  </a:cubicBezTo>
                  <a:lnTo>
                    <a:pt x="30" y="174"/>
                  </a:lnTo>
                  <a:cubicBezTo>
                    <a:pt x="30" y="174"/>
                    <a:pt x="40" y="174"/>
                    <a:pt x="40" y="164"/>
                  </a:cubicBezTo>
                  <a:lnTo>
                    <a:pt x="118" y="27"/>
                  </a:lnTo>
                  <a:cubicBezTo>
                    <a:pt x="128" y="18"/>
                    <a:pt x="128" y="7"/>
                    <a:pt x="118" y="7"/>
                  </a:cubicBezTo>
                  <a:cubicBezTo>
                    <a:pt x="114" y="3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7"/>
            <p:cNvSpPr/>
            <p:nvPr/>
          </p:nvSpPr>
          <p:spPr>
            <a:xfrm>
              <a:off x="-212661" y="4703795"/>
              <a:ext cx="90202" cy="52907"/>
            </a:xfrm>
            <a:custGeom>
              <a:avLst/>
              <a:gdLst/>
              <a:ahLst/>
              <a:cxnLst/>
              <a:rect l="l" t="t" r="r" b="b"/>
              <a:pathLst>
                <a:path w="520" h="305" extrusionOk="0">
                  <a:moveTo>
                    <a:pt x="29" y="1"/>
                  </a:moveTo>
                  <a:cubicBezTo>
                    <a:pt x="20" y="1"/>
                    <a:pt x="10" y="1"/>
                    <a:pt x="0" y="10"/>
                  </a:cubicBezTo>
                  <a:cubicBezTo>
                    <a:pt x="0" y="20"/>
                    <a:pt x="0" y="30"/>
                    <a:pt x="10" y="30"/>
                  </a:cubicBezTo>
                  <a:lnTo>
                    <a:pt x="480" y="304"/>
                  </a:lnTo>
                  <a:lnTo>
                    <a:pt x="490" y="304"/>
                  </a:lnTo>
                  <a:cubicBezTo>
                    <a:pt x="500" y="304"/>
                    <a:pt x="510" y="304"/>
                    <a:pt x="510" y="295"/>
                  </a:cubicBezTo>
                  <a:cubicBezTo>
                    <a:pt x="519" y="285"/>
                    <a:pt x="510" y="275"/>
                    <a:pt x="500" y="265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7"/>
            <p:cNvSpPr/>
            <p:nvPr/>
          </p:nvSpPr>
          <p:spPr>
            <a:xfrm>
              <a:off x="-153163" y="4720794"/>
              <a:ext cx="23938" cy="23938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0" y="1"/>
                  </a:moveTo>
                  <a:cubicBezTo>
                    <a:pt x="0" y="10"/>
                    <a:pt x="0" y="20"/>
                    <a:pt x="0" y="20"/>
                  </a:cubicBezTo>
                  <a:lnTo>
                    <a:pt x="30" y="138"/>
                  </a:lnTo>
                  <a:lnTo>
                    <a:pt x="69" y="128"/>
                  </a:lnTo>
                  <a:lnTo>
                    <a:pt x="49" y="60"/>
                  </a:lnTo>
                  <a:lnTo>
                    <a:pt x="108" y="89"/>
                  </a:lnTo>
                  <a:cubicBezTo>
                    <a:pt x="113" y="94"/>
                    <a:pt x="118" y="96"/>
                    <a:pt x="123" y="96"/>
                  </a:cubicBezTo>
                  <a:cubicBezTo>
                    <a:pt x="128" y="96"/>
                    <a:pt x="133" y="94"/>
                    <a:pt x="137" y="89"/>
                  </a:cubicBezTo>
                  <a:cubicBezTo>
                    <a:pt x="137" y="79"/>
                    <a:pt x="137" y="60"/>
                    <a:pt x="128" y="60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7"/>
            <p:cNvSpPr/>
            <p:nvPr/>
          </p:nvSpPr>
          <p:spPr>
            <a:xfrm>
              <a:off x="-195661" y="4727559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7" y="1"/>
                  </a:moveTo>
                  <a:lnTo>
                    <a:pt x="10" y="50"/>
                  </a:lnTo>
                  <a:cubicBezTo>
                    <a:pt x="0" y="50"/>
                    <a:pt x="0" y="60"/>
                    <a:pt x="0" y="69"/>
                  </a:cubicBezTo>
                  <a:cubicBezTo>
                    <a:pt x="0" y="79"/>
                    <a:pt x="10" y="89"/>
                    <a:pt x="20" y="89"/>
                  </a:cubicBezTo>
                  <a:lnTo>
                    <a:pt x="177" y="40"/>
                  </a:lnTo>
                  <a:cubicBezTo>
                    <a:pt x="186" y="40"/>
                    <a:pt x="196" y="30"/>
                    <a:pt x="196" y="21"/>
                  </a:cubicBezTo>
                  <a:cubicBezTo>
                    <a:pt x="186" y="10"/>
                    <a:pt x="17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7"/>
            <p:cNvSpPr/>
            <p:nvPr/>
          </p:nvSpPr>
          <p:spPr>
            <a:xfrm>
              <a:off x="-177101" y="4701366"/>
              <a:ext cx="15612" cy="33305"/>
            </a:xfrm>
            <a:custGeom>
              <a:avLst/>
              <a:gdLst/>
              <a:ahLst/>
              <a:cxnLst/>
              <a:rect l="l" t="t" r="r" b="b"/>
              <a:pathLst>
                <a:path w="90" h="192" extrusionOk="0">
                  <a:moveTo>
                    <a:pt x="29" y="1"/>
                  </a:moveTo>
                  <a:cubicBezTo>
                    <a:pt x="26" y="1"/>
                    <a:pt x="23" y="2"/>
                    <a:pt x="20" y="5"/>
                  </a:cubicBezTo>
                  <a:cubicBezTo>
                    <a:pt x="11" y="5"/>
                    <a:pt x="1" y="15"/>
                    <a:pt x="1" y="24"/>
                  </a:cubicBezTo>
                  <a:lnTo>
                    <a:pt x="50" y="181"/>
                  </a:lnTo>
                  <a:cubicBezTo>
                    <a:pt x="50" y="191"/>
                    <a:pt x="60" y="191"/>
                    <a:pt x="70" y="191"/>
                  </a:cubicBezTo>
                  <a:cubicBezTo>
                    <a:pt x="79" y="191"/>
                    <a:pt x="89" y="181"/>
                    <a:pt x="89" y="172"/>
                  </a:cubicBezTo>
                  <a:lnTo>
                    <a:pt x="40" y="15"/>
                  </a:lnTo>
                  <a:cubicBezTo>
                    <a:pt x="40" y="8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7"/>
            <p:cNvSpPr/>
            <p:nvPr/>
          </p:nvSpPr>
          <p:spPr>
            <a:xfrm>
              <a:off x="-217865" y="4715590"/>
              <a:ext cx="35907" cy="15612"/>
            </a:xfrm>
            <a:custGeom>
              <a:avLst/>
              <a:gdLst/>
              <a:ahLst/>
              <a:cxnLst/>
              <a:rect l="l" t="t" r="r" b="b"/>
              <a:pathLst>
                <a:path w="207" h="90" extrusionOk="0">
                  <a:moveTo>
                    <a:pt x="177" y="1"/>
                  </a:moveTo>
                  <a:lnTo>
                    <a:pt x="20" y="50"/>
                  </a:lnTo>
                  <a:cubicBezTo>
                    <a:pt x="11" y="50"/>
                    <a:pt x="1" y="60"/>
                    <a:pt x="11" y="70"/>
                  </a:cubicBezTo>
                  <a:cubicBezTo>
                    <a:pt x="11" y="79"/>
                    <a:pt x="20" y="90"/>
                    <a:pt x="30" y="90"/>
                  </a:cubicBezTo>
                  <a:lnTo>
                    <a:pt x="187" y="40"/>
                  </a:lnTo>
                  <a:cubicBezTo>
                    <a:pt x="197" y="40"/>
                    <a:pt x="207" y="31"/>
                    <a:pt x="197" y="21"/>
                  </a:cubicBezTo>
                  <a:cubicBezTo>
                    <a:pt x="197" y="1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7"/>
            <p:cNvSpPr/>
            <p:nvPr/>
          </p:nvSpPr>
          <p:spPr>
            <a:xfrm>
              <a:off x="-197396" y="4689571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8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0" y="4"/>
                    <a:pt x="0" y="14"/>
                    <a:pt x="0" y="24"/>
                  </a:cubicBezTo>
                  <a:lnTo>
                    <a:pt x="50" y="181"/>
                  </a:lnTo>
                  <a:cubicBezTo>
                    <a:pt x="50" y="190"/>
                    <a:pt x="59" y="190"/>
                    <a:pt x="59" y="190"/>
                  </a:cubicBezTo>
                  <a:lnTo>
                    <a:pt x="69" y="190"/>
                  </a:lnTo>
                  <a:cubicBezTo>
                    <a:pt x="79" y="190"/>
                    <a:pt x="89" y="181"/>
                    <a:pt x="79" y="171"/>
                  </a:cubicBezTo>
                  <a:lnTo>
                    <a:pt x="39" y="14"/>
                  </a:lnTo>
                  <a:cubicBezTo>
                    <a:pt x="39" y="7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7"/>
            <p:cNvSpPr/>
            <p:nvPr/>
          </p:nvSpPr>
          <p:spPr>
            <a:xfrm>
              <a:off x="-221160" y="4749589"/>
              <a:ext cx="98702" cy="32611"/>
            </a:xfrm>
            <a:custGeom>
              <a:avLst/>
              <a:gdLst/>
              <a:ahLst/>
              <a:cxnLst/>
              <a:rect l="l" t="t" r="r" b="b"/>
              <a:pathLst>
                <a:path w="569" h="188" extrusionOk="0">
                  <a:moveTo>
                    <a:pt x="539" y="1"/>
                  </a:moveTo>
                  <a:lnTo>
                    <a:pt x="10" y="148"/>
                  </a:lnTo>
                  <a:cubicBezTo>
                    <a:pt x="0" y="148"/>
                    <a:pt x="0" y="158"/>
                    <a:pt x="0" y="168"/>
                  </a:cubicBezTo>
                  <a:cubicBezTo>
                    <a:pt x="0" y="177"/>
                    <a:pt x="10" y="188"/>
                    <a:pt x="20" y="188"/>
                  </a:cubicBezTo>
                  <a:lnTo>
                    <a:pt x="549" y="40"/>
                  </a:lnTo>
                  <a:cubicBezTo>
                    <a:pt x="559" y="40"/>
                    <a:pt x="568" y="31"/>
                    <a:pt x="559" y="21"/>
                  </a:cubicBezTo>
                  <a:cubicBezTo>
                    <a:pt x="559" y="11"/>
                    <a:pt x="549" y="1"/>
                    <a:pt x="5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7"/>
            <p:cNvSpPr/>
            <p:nvPr/>
          </p:nvSpPr>
          <p:spPr>
            <a:xfrm>
              <a:off x="-168427" y="4739528"/>
              <a:ext cx="27407" cy="22204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127" y="0"/>
                  </a:moveTo>
                  <a:lnTo>
                    <a:pt x="20" y="39"/>
                  </a:lnTo>
                  <a:cubicBezTo>
                    <a:pt x="10" y="39"/>
                    <a:pt x="10" y="39"/>
                    <a:pt x="10" y="50"/>
                  </a:cubicBezTo>
                  <a:cubicBezTo>
                    <a:pt x="0" y="59"/>
                    <a:pt x="10" y="69"/>
                    <a:pt x="20" y="69"/>
                  </a:cubicBezTo>
                  <a:lnTo>
                    <a:pt x="118" y="128"/>
                  </a:lnTo>
                  <a:lnTo>
                    <a:pt x="127" y="128"/>
                  </a:lnTo>
                  <a:cubicBezTo>
                    <a:pt x="137" y="128"/>
                    <a:pt x="137" y="128"/>
                    <a:pt x="147" y="118"/>
                  </a:cubicBezTo>
                  <a:cubicBezTo>
                    <a:pt x="147" y="108"/>
                    <a:pt x="147" y="98"/>
                    <a:pt x="137" y="98"/>
                  </a:cubicBezTo>
                  <a:lnTo>
                    <a:pt x="79" y="59"/>
                  </a:lnTo>
                  <a:lnTo>
                    <a:pt x="147" y="39"/>
                  </a:lnTo>
                  <a:cubicBezTo>
                    <a:pt x="157" y="39"/>
                    <a:pt x="157" y="30"/>
                    <a:pt x="157" y="20"/>
                  </a:cubicBezTo>
                  <a:cubicBezTo>
                    <a:pt x="157" y="10"/>
                    <a:pt x="147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7"/>
            <p:cNvSpPr/>
            <p:nvPr/>
          </p:nvSpPr>
          <p:spPr>
            <a:xfrm>
              <a:off x="-187162" y="4761558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108" y="1"/>
                  </a:moveTo>
                  <a:cubicBezTo>
                    <a:pt x="98" y="1"/>
                    <a:pt x="89" y="1"/>
                    <a:pt x="89" y="10"/>
                  </a:cubicBezTo>
                  <a:lnTo>
                    <a:pt x="10" y="148"/>
                  </a:lnTo>
                  <a:cubicBezTo>
                    <a:pt x="0" y="158"/>
                    <a:pt x="0" y="16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28" y="21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7"/>
            <p:cNvSpPr/>
            <p:nvPr/>
          </p:nvSpPr>
          <p:spPr>
            <a:xfrm>
              <a:off x="-197396" y="4748028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0" y="1"/>
                    <a:pt x="10" y="1"/>
                    <a:pt x="0" y="10"/>
                  </a:cubicBezTo>
                  <a:cubicBezTo>
                    <a:pt x="0" y="20"/>
                    <a:pt x="0" y="30"/>
                    <a:pt x="10" y="40"/>
                  </a:cubicBezTo>
                  <a:lnTo>
                    <a:pt x="148" y="118"/>
                  </a:ln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9"/>
                    <a:pt x="177" y="88"/>
                    <a:pt x="16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7"/>
            <p:cNvSpPr/>
            <p:nvPr/>
          </p:nvSpPr>
          <p:spPr>
            <a:xfrm>
              <a:off x="-211099" y="4768497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0"/>
                  </a:moveTo>
                  <a:cubicBezTo>
                    <a:pt x="109" y="0"/>
                    <a:pt x="99" y="0"/>
                    <a:pt x="89" y="10"/>
                  </a:cubicBezTo>
                  <a:lnTo>
                    <a:pt x="11" y="147"/>
                  </a:lnTo>
                  <a:cubicBezTo>
                    <a:pt x="1" y="157"/>
                    <a:pt x="11" y="166"/>
                    <a:pt x="20" y="176"/>
                  </a:cubicBezTo>
                  <a:lnTo>
                    <a:pt x="31" y="176"/>
                  </a:lnTo>
                  <a:cubicBezTo>
                    <a:pt x="31" y="176"/>
                    <a:pt x="40" y="176"/>
                    <a:pt x="40" y="166"/>
                  </a:cubicBezTo>
                  <a:lnTo>
                    <a:pt x="118" y="29"/>
                  </a:lnTo>
                  <a:cubicBezTo>
                    <a:pt x="129" y="20"/>
                    <a:pt x="129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7"/>
            <p:cNvSpPr/>
            <p:nvPr/>
          </p:nvSpPr>
          <p:spPr>
            <a:xfrm>
              <a:off x="-221160" y="4754099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6" y="0"/>
                  </a:moveTo>
                  <a:cubicBezTo>
                    <a:pt x="20" y="0"/>
                    <a:pt x="10" y="7"/>
                    <a:pt x="10" y="14"/>
                  </a:cubicBezTo>
                  <a:cubicBezTo>
                    <a:pt x="0" y="24"/>
                    <a:pt x="10" y="34"/>
                    <a:pt x="20" y="34"/>
                  </a:cubicBezTo>
                  <a:lnTo>
                    <a:pt x="157" y="122"/>
                  </a:lnTo>
                  <a:lnTo>
                    <a:pt x="167" y="122"/>
                  </a:lnTo>
                  <a:lnTo>
                    <a:pt x="176" y="112"/>
                  </a:lnTo>
                  <a:cubicBezTo>
                    <a:pt x="187" y="103"/>
                    <a:pt x="187" y="93"/>
                    <a:pt x="176" y="83"/>
                  </a:cubicBezTo>
                  <a:lnTo>
                    <a:pt x="30" y="5"/>
                  </a:lnTo>
                  <a:cubicBezTo>
                    <a:pt x="30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7"/>
            <p:cNvSpPr/>
            <p:nvPr/>
          </p:nvSpPr>
          <p:spPr>
            <a:xfrm>
              <a:off x="-177101" y="4749589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295" y="1"/>
                  </a:moveTo>
                  <a:cubicBezTo>
                    <a:pt x="285" y="1"/>
                    <a:pt x="275" y="1"/>
                    <a:pt x="275" y="11"/>
                  </a:cubicBezTo>
                  <a:lnTo>
                    <a:pt x="1" y="481"/>
                  </a:lnTo>
                  <a:cubicBezTo>
                    <a:pt x="1" y="491"/>
                    <a:pt x="1" y="510"/>
                    <a:pt x="11" y="510"/>
                  </a:cubicBezTo>
                  <a:lnTo>
                    <a:pt x="20" y="510"/>
                  </a:lnTo>
                  <a:cubicBezTo>
                    <a:pt x="31" y="510"/>
                    <a:pt x="31" y="510"/>
                    <a:pt x="40" y="501"/>
                  </a:cubicBezTo>
                  <a:lnTo>
                    <a:pt x="305" y="31"/>
                  </a:lnTo>
                  <a:cubicBezTo>
                    <a:pt x="314" y="21"/>
                    <a:pt x="305" y="11"/>
                    <a:pt x="2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7"/>
            <p:cNvSpPr/>
            <p:nvPr/>
          </p:nvSpPr>
          <p:spPr>
            <a:xfrm>
              <a:off x="-160101" y="4755314"/>
              <a:ext cx="27407" cy="25152"/>
            </a:xfrm>
            <a:custGeom>
              <a:avLst/>
              <a:gdLst/>
              <a:ahLst/>
              <a:cxnLst/>
              <a:rect l="l" t="t" r="r" b="b"/>
              <a:pathLst>
                <a:path w="158" h="145" extrusionOk="0">
                  <a:moveTo>
                    <a:pt x="75" y="0"/>
                  </a:moveTo>
                  <a:cubicBezTo>
                    <a:pt x="70" y="0"/>
                    <a:pt x="65" y="2"/>
                    <a:pt x="60" y="7"/>
                  </a:cubicBezTo>
                  <a:lnTo>
                    <a:pt x="1" y="115"/>
                  </a:lnTo>
                  <a:lnTo>
                    <a:pt x="1" y="135"/>
                  </a:lnTo>
                  <a:cubicBezTo>
                    <a:pt x="11" y="135"/>
                    <a:pt x="11" y="144"/>
                    <a:pt x="20" y="144"/>
                  </a:cubicBezTo>
                  <a:lnTo>
                    <a:pt x="31" y="144"/>
                  </a:lnTo>
                  <a:lnTo>
                    <a:pt x="138" y="105"/>
                  </a:lnTo>
                  <a:cubicBezTo>
                    <a:pt x="148" y="105"/>
                    <a:pt x="158" y="96"/>
                    <a:pt x="148" y="86"/>
                  </a:cubicBezTo>
                  <a:cubicBezTo>
                    <a:pt x="148" y="79"/>
                    <a:pt x="143" y="72"/>
                    <a:pt x="137" y="72"/>
                  </a:cubicBezTo>
                  <a:cubicBezTo>
                    <a:pt x="134" y="72"/>
                    <a:pt x="131" y="73"/>
                    <a:pt x="129" y="76"/>
                  </a:cubicBezTo>
                  <a:lnTo>
                    <a:pt x="60" y="86"/>
                  </a:lnTo>
                  <a:lnTo>
                    <a:pt x="99" y="27"/>
                  </a:lnTo>
                  <a:cubicBezTo>
                    <a:pt x="99" y="17"/>
                    <a:pt x="99" y="7"/>
                    <a:pt x="89" y="7"/>
                  </a:cubicBezTo>
                  <a:cubicBezTo>
                    <a:pt x="84" y="2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7"/>
            <p:cNvSpPr/>
            <p:nvPr/>
          </p:nvSpPr>
          <p:spPr>
            <a:xfrm>
              <a:off x="-153163" y="4788792"/>
              <a:ext cx="15438" cy="32438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20" y="1"/>
                  </a:moveTo>
                  <a:cubicBezTo>
                    <a:pt x="10" y="1"/>
                    <a:pt x="0" y="10"/>
                    <a:pt x="10" y="20"/>
                  </a:cubicBezTo>
                  <a:lnTo>
                    <a:pt x="49" y="177"/>
                  </a:lnTo>
                  <a:cubicBezTo>
                    <a:pt x="49" y="186"/>
                    <a:pt x="59" y="186"/>
                    <a:pt x="69" y="186"/>
                  </a:cubicBezTo>
                  <a:cubicBezTo>
                    <a:pt x="78" y="186"/>
                    <a:pt x="89" y="177"/>
                    <a:pt x="89" y="167"/>
                  </a:cubicBezTo>
                  <a:lnTo>
                    <a:pt x="39" y="10"/>
                  </a:lnTo>
                  <a:cubicBezTo>
                    <a:pt x="39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7"/>
            <p:cNvSpPr/>
            <p:nvPr/>
          </p:nvSpPr>
          <p:spPr>
            <a:xfrm>
              <a:off x="-178662" y="4788792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10" y="40"/>
                  </a:lnTo>
                  <a:cubicBezTo>
                    <a:pt x="0" y="40"/>
                    <a:pt x="0" y="59"/>
                    <a:pt x="0" y="69"/>
                  </a:cubicBezTo>
                  <a:cubicBezTo>
                    <a:pt x="0" y="69"/>
                    <a:pt x="10" y="79"/>
                    <a:pt x="20" y="79"/>
                  </a:cubicBezTo>
                  <a:lnTo>
                    <a:pt x="177" y="40"/>
                  </a:lnTo>
                  <a:cubicBezTo>
                    <a:pt x="186" y="30"/>
                    <a:pt x="196" y="20"/>
                    <a:pt x="186" y="10"/>
                  </a:cubicBezTo>
                  <a:cubicBezTo>
                    <a:pt x="186" y="1"/>
                    <a:pt x="17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27"/>
            <p:cNvSpPr/>
            <p:nvPr/>
          </p:nvSpPr>
          <p:spPr>
            <a:xfrm>
              <a:off x="-165132" y="4809261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10" y="0"/>
                    <a:pt x="1" y="10"/>
                    <a:pt x="10" y="20"/>
                  </a:cubicBezTo>
                  <a:lnTo>
                    <a:pt x="49" y="177"/>
                  </a:lnTo>
                  <a:cubicBezTo>
                    <a:pt x="49" y="186"/>
                    <a:pt x="60" y="196"/>
                    <a:pt x="69" y="196"/>
                  </a:cubicBezTo>
                  <a:cubicBezTo>
                    <a:pt x="89" y="186"/>
                    <a:pt x="89" y="177"/>
                    <a:pt x="89" y="166"/>
                  </a:cubicBezTo>
                  <a:lnTo>
                    <a:pt x="49" y="10"/>
                  </a:lnTo>
                  <a:cubicBezTo>
                    <a:pt x="40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27"/>
            <p:cNvSpPr/>
            <p:nvPr/>
          </p:nvSpPr>
          <p:spPr>
            <a:xfrm>
              <a:off x="-190631" y="4809261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11" y="39"/>
                  </a:lnTo>
                  <a:cubicBezTo>
                    <a:pt x="0" y="49"/>
                    <a:pt x="0" y="59"/>
                    <a:pt x="0" y="68"/>
                  </a:cubicBezTo>
                  <a:cubicBezTo>
                    <a:pt x="0" y="79"/>
                    <a:pt x="11" y="79"/>
                    <a:pt x="20" y="79"/>
                  </a:cubicBezTo>
                  <a:lnTo>
                    <a:pt x="177" y="39"/>
                  </a:lnTo>
                  <a:cubicBezTo>
                    <a:pt x="187" y="39"/>
                    <a:pt x="196" y="20"/>
                    <a:pt x="196" y="10"/>
                  </a:cubicBezTo>
                  <a:cubicBezTo>
                    <a:pt x="187" y="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7"/>
            <p:cNvSpPr/>
            <p:nvPr/>
          </p:nvSpPr>
          <p:spPr>
            <a:xfrm>
              <a:off x="-131133" y="4749589"/>
              <a:ext cx="32438" cy="98875"/>
            </a:xfrm>
            <a:custGeom>
              <a:avLst/>
              <a:gdLst/>
              <a:ahLst/>
              <a:cxnLst/>
              <a:rect l="l" t="t" r="r" b="b"/>
              <a:pathLst>
                <a:path w="187" h="570" extrusionOk="0">
                  <a:moveTo>
                    <a:pt x="20" y="1"/>
                  </a:moveTo>
                  <a:cubicBezTo>
                    <a:pt x="10" y="1"/>
                    <a:pt x="1" y="21"/>
                    <a:pt x="1" y="31"/>
                  </a:cubicBezTo>
                  <a:lnTo>
                    <a:pt x="147" y="550"/>
                  </a:lnTo>
                  <a:cubicBezTo>
                    <a:pt x="147" y="560"/>
                    <a:pt x="158" y="569"/>
                    <a:pt x="167" y="569"/>
                  </a:cubicBezTo>
                  <a:lnTo>
                    <a:pt x="177" y="560"/>
                  </a:lnTo>
                  <a:cubicBezTo>
                    <a:pt x="187" y="560"/>
                    <a:pt x="187" y="550"/>
                    <a:pt x="187" y="540"/>
                  </a:cubicBezTo>
                  <a:lnTo>
                    <a:pt x="40" y="21"/>
                  </a:lnTo>
                  <a:cubicBezTo>
                    <a:pt x="40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7"/>
            <p:cNvSpPr/>
            <p:nvPr/>
          </p:nvSpPr>
          <p:spPr>
            <a:xfrm>
              <a:off x="-139633" y="4769364"/>
              <a:ext cx="22377" cy="24632"/>
            </a:xfrm>
            <a:custGeom>
              <a:avLst/>
              <a:gdLst/>
              <a:ahLst/>
              <a:cxnLst/>
              <a:rect l="l" t="t" r="r" b="b"/>
              <a:pathLst>
                <a:path w="129" h="142" extrusionOk="0">
                  <a:moveTo>
                    <a:pt x="105" y="1"/>
                  </a:moveTo>
                  <a:cubicBezTo>
                    <a:pt x="99" y="1"/>
                    <a:pt x="89" y="7"/>
                    <a:pt x="89" y="15"/>
                  </a:cubicBezTo>
                  <a:lnTo>
                    <a:pt x="50" y="74"/>
                  </a:lnTo>
                  <a:lnTo>
                    <a:pt x="30" y="5"/>
                  </a:lnTo>
                  <a:lnTo>
                    <a:pt x="0" y="15"/>
                  </a:lnTo>
                  <a:lnTo>
                    <a:pt x="30" y="122"/>
                  </a:lnTo>
                  <a:cubicBezTo>
                    <a:pt x="30" y="132"/>
                    <a:pt x="40" y="142"/>
                    <a:pt x="40" y="142"/>
                  </a:cubicBezTo>
                  <a:lnTo>
                    <a:pt x="50" y="142"/>
                  </a:lnTo>
                  <a:cubicBezTo>
                    <a:pt x="50" y="142"/>
                    <a:pt x="59" y="142"/>
                    <a:pt x="59" y="132"/>
                  </a:cubicBezTo>
                  <a:lnTo>
                    <a:pt x="118" y="34"/>
                  </a:lnTo>
                  <a:cubicBezTo>
                    <a:pt x="128" y="24"/>
                    <a:pt x="118" y="5"/>
                    <a:pt x="109" y="5"/>
                  </a:cubicBezTo>
                  <a:cubicBezTo>
                    <a:pt x="109" y="2"/>
                    <a:pt x="107" y="1"/>
                    <a:pt x="1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7"/>
            <p:cNvSpPr/>
            <p:nvPr/>
          </p:nvSpPr>
          <p:spPr>
            <a:xfrm>
              <a:off x="-119164" y="4792261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30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0" y="29"/>
                    <a:pt x="10" y="39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6" y="118"/>
                    <a:pt x="176" y="108"/>
                  </a:cubicBezTo>
                  <a:cubicBezTo>
                    <a:pt x="187" y="98"/>
                    <a:pt x="176" y="88"/>
                    <a:pt x="167" y="7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7"/>
            <p:cNvSpPr/>
            <p:nvPr/>
          </p:nvSpPr>
          <p:spPr>
            <a:xfrm>
              <a:off x="-132867" y="4792261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9" y="0"/>
                  </a:moveTo>
                  <a:cubicBezTo>
                    <a:pt x="99" y="0"/>
                    <a:pt x="89" y="0"/>
                    <a:pt x="89" y="10"/>
                  </a:cubicBezTo>
                  <a:lnTo>
                    <a:pt x="1" y="147"/>
                  </a:lnTo>
                  <a:cubicBezTo>
                    <a:pt x="1" y="157"/>
                    <a:pt x="1" y="177"/>
                    <a:pt x="11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6"/>
                  </a:cubicBezTo>
                  <a:lnTo>
                    <a:pt x="118" y="29"/>
                  </a:lnTo>
                  <a:cubicBezTo>
                    <a:pt x="128" y="20"/>
                    <a:pt x="11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7"/>
            <p:cNvSpPr/>
            <p:nvPr/>
          </p:nvSpPr>
          <p:spPr>
            <a:xfrm>
              <a:off x="-112399" y="4815332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1" y="0"/>
                  </a:moveTo>
                  <a:cubicBezTo>
                    <a:pt x="14" y="0"/>
                    <a:pt x="7" y="7"/>
                    <a:pt x="0" y="14"/>
                  </a:cubicBezTo>
                  <a:cubicBezTo>
                    <a:pt x="0" y="24"/>
                    <a:pt x="0" y="33"/>
                    <a:pt x="10" y="33"/>
                  </a:cubicBezTo>
                  <a:lnTo>
                    <a:pt x="148" y="112"/>
                  </a:lnTo>
                  <a:lnTo>
                    <a:pt x="157" y="122"/>
                  </a:lnTo>
                  <a:cubicBezTo>
                    <a:pt x="167" y="122"/>
                    <a:pt x="177" y="112"/>
                    <a:pt x="177" y="112"/>
                  </a:cubicBezTo>
                  <a:cubicBezTo>
                    <a:pt x="187" y="102"/>
                    <a:pt x="177" y="92"/>
                    <a:pt x="167" y="83"/>
                  </a:cubicBezTo>
                  <a:lnTo>
                    <a:pt x="30" y="4"/>
                  </a:ln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7"/>
            <p:cNvSpPr/>
            <p:nvPr/>
          </p:nvSpPr>
          <p:spPr>
            <a:xfrm>
              <a:off x="-126102" y="4815332"/>
              <a:ext cx="20642" cy="31397"/>
            </a:xfrm>
            <a:custGeom>
              <a:avLst/>
              <a:gdLst/>
              <a:ahLst/>
              <a:cxnLst/>
              <a:rect l="l" t="t" r="r" b="b"/>
              <a:pathLst>
                <a:path w="119" h="181" extrusionOk="0">
                  <a:moveTo>
                    <a:pt x="100" y="0"/>
                  </a:moveTo>
                  <a:cubicBezTo>
                    <a:pt x="93" y="0"/>
                    <a:pt x="86" y="7"/>
                    <a:pt x="79" y="14"/>
                  </a:cubicBezTo>
                  <a:lnTo>
                    <a:pt x="1" y="151"/>
                  </a:lnTo>
                  <a:cubicBezTo>
                    <a:pt x="1" y="161"/>
                    <a:pt x="1" y="171"/>
                    <a:pt x="11" y="181"/>
                  </a:cubicBezTo>
                  <a:lnTo>
                    <a:pt x="20" y="181"/>
                  </a:lnTo>
                  <a:cubicBezTo>
                    <a:pt x="31" y="181"/>
                    <a:pt x="31" y="181"/>
                    <a:pt x="40" y="171"/>
                  </a:cubicBezTo>
                  <a:lnTo>
                    <a:pt x="118" y="33"/>
                  </a:lnTo>
                  <a:cubicBezTo>
                    <a:pt x="118" y="24"/>
                    <a:pt x="118" y="14"/>
                    <a:pt x="109" y="4"/>
                  </a:cubicBezTo>
                  <a:cubicBezTo>
                    <a:pt x="106" y="1"/>
                    <a:pt x="103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7"/>
            <p:cNvSpPr/>
            <p:nvPr/>
          </p:nvSpPr>
          <p:spPr>
            <a:xfrm>
              <a:off x="-131133" y="4749589"/>
              <a:ext cx="90202" cy="53080"/>
            </a:xfrm>
            <a:custGeom>
              <a:avLst/>
              <a:gdLst/>
              <a:ahLst/>
              <a:cxnLst/>
              <a:rect l="l" t="t" r="r" b="b"/>
              <a:pathLst>
                <a:path w="520" h="306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1" y="21"/>
                    <a:pt x="1" y="31"/>
                    <a:pt x="10" y="40"/>
                  </a:cubicBezTo>
                  <a:lnTo>
                    <a:pt x="491" y="305"/>
                  </a:lnTo>
                  <a:lnTo>
                    <a:pt x="500" y="305"/>
                  </a:lnTo>
                  <a:cubicBezTo>
                    <a:pt x="500" y="305"/>
                    <a:pt x="510" y="305"/>
                    <a:pt x="510" y="295"/>
                  </a:cubicBezTo>
                  <a:cubicBezTo>
                    <a:pt x="520" y="285"/>
                    <a:pt x="520" y="275"/>
                    <a:pt x="510" y="275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7"/>
            <p:cNvSpPr/>
            <p:nvPr/>
          </p:nvSpPr>
          <p:spPr>
            <a:xfrm>
              <a:off x="-126102" y="4759824"/>
              <a:ext cx="25846" cy="25846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89" y="1"/>
                  </a:moveTo>
                  <a:cubicBezTo>
                    <a:pt x="79" y="1"/>
                    <a:pt x="70" y="11"/>
                    <a:pt x="79" y="20"/>
                  </a:cubicBezTo>
                  <a:lnTo>
                    <a:pt x="99" y="89"/>
                  </a:lnTo>
                  <a:lnTo>
                    <a:pt x="99" y="89"/>
                  </a:lnTo>
                  <a:lnTo>
                    <a:pt x="31" y="60"/>
                  </a:lnTo>
                  <a:cubicBezTo>
                    <a:pt x="31" y="57"/>
                    <a:pt x="29" y="56"/>
                    <a:pt x="27" y="56"/>
                  </a:cubicBezTo>
                  <a:cubicBezTo>
                    <a:pt x="21" y="56"/>
                    <a:pt x="11" y="62"/>
                    <a:pt x="11" y="70"/>
                  </a:cubicBezTo>
                  <a:cubicBezTo>
                    <a:pt x="1" y="79"/>
                    <a:pt x="11" y="89"/>
                    <a:pt x="20" y="89"/>
                  </a:cubicBezTo>
                  <a:lnTo>
                    <a:pt x="118" y="148"/>
                  </a:lnTo>
                  <a:lnTo>
                    <a:pt x="138" y="148"/>
                  </a:lnTo>
                  <a:cubicBezTo>
                    <a:pt x="148" y="138"/>
                    <a:pt x="148" y="138"/>
                    <a:pt x="148" y="129"/>
                  </a:cubicBezTo>
                  <a:lnTo>
                    <a:pt x="118" y="11"/>
                  </a:lnTo>
                  <a:cubicBezTo>
                    <a:pt x="109" y="1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7"/>
            <p:cNvSpPr/>
            <p:nvPr/>
          </p:nvSpPr>
          <p:spPr>
            <a:xfrm>
              <a:off x="-92104" y="4764334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6" y="0"/>
                  </a:moveTo>
                  <a:cubicBezTo>
                    <a:pt x="173" y="0"/>
                    <a:pt x="171" y="2"/>
                    <a:pt x="168" y="5"/>
                  </a:cubicBezTo>
                  <a:lnTo>
                    <a:pt x="11" y="44"/>
                  </a:lnTo>
                  <a:cubicBezTo>
                    <a:pt x="1" y="44"/>
                    <a:pt x="1" y="53"/>
                    <a:pt x="1" y="63"/>
                  </a:cubicBezTo>
                  <a:cubicBezTo>
                    <a:pt x="1" y="73"/>
                    <a:pt x="11" y="83"/>
                    <a:pt x="20" y="83"/>
                  </a:cubicBezTo>
                  <a:lnTo>
                    <a:pt x="177" y="34"/>
                  </a:lnTo>
                  <a:cubicBezTo>
                    <a:pt x="187" y="34"/>
                    <a:pt x="197" y="24"/>
                    <a:pt x="197" y="14"/>
                  </a:cubicBezTo>
                  <a:cubicBezTo>
                    <a:pt x="190" y="7"/>
                    <a:pt x="183" y="0"/>
                    <a:pt x="17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27"/>
            <p:cNvSpPr/>
            <p:nvPr/>
          </p:nvSpPr>
          <p:spPr>
            <a:xfrm>
              <a:off x="-92104" y="4771793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11" y="1"/>
                  </a:moveTo>
                  <a:cubicBezTo>
                    <a:pt x="1" y="1"/>
                    <a:pt x="1" y="10"/>
                    <a:pt x="1" y="20"/>
                  </a:cubicBezTo>
                  <a:lnTo>
                    <a:pt x="40" y="177"/>
                  </a:lnTo>
                  <a:cubicBezTo>
                    <a:pt x="50" y="187"/>
                    <a:pt x="50" y="197"/>
                    <a:pt x="60" y="197"/>
                  </a:cubicBezTo>
                  <a:lnTo>
                    <a:pt x="70" y="197"/>
                  </a:lnTo>
                  <a:cubicBezTo>
                    <a:pt x="79" y="187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1"/>
                    <a:pt x="2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27"/>
            <p:cNvSpPr/>
            <p:nvPr/>
          </p:nvSpPr>
          <p:spPr>
            <a:xfrm>
              <a:off x="-71635" y="4776129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7" y="1"/>
                  </a:moveTo>
                  <a:cubicBezTo>
                    <a:pt x="174" y="1"/>
                    <a:pt x="170" y="2"/>
                    <a:pt x="167" y="5"/>
                  </a:cubicBezTo>
                  <a:lnTo>
                    <a:pt x="20" y="44"/>
                  </a:lnTo>
                  <a:cubicBezTo>
                    <a:pt x="11" y="44"/>
                    <a:pt x="0" y="54"/>
                    <a:pt x="0" y="64"/>
                  </a:cubicBezTo>
                  <a:cubicBezTo>
                    <a:pt x="11" y="74"/>
                    <a:pt x="11" y="83"/>
                    <a:pt x="20" y="83"/>
                  </a:cubicBezTo>
                  <a:lnTo>
                    <a:pt x="30" y="83"/>
                  </a:lnTo>
                  <a:lnTo>
                    <a:pt x="177" y="35"/>
                  </a:lnTo>
                  <a:cubicBezTo>
                    <a:pt x="196" y="35"/>
                    <a:pt x="196" y="24"/>
                    <a:pt x="196" y="15"/>
                  </a:cubicBezTo>
                  <a:cubicBezTo>
                    <a:pt x="196" y="8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7"/>
            <p:cNvSpPr/>
            <p:nvPr/>
          </p:nvSpPr>
          <p:spPr>
            <a:xfrm>
              <a:off x="-71635" y="4783588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1" y="1"/>
                    <a:pt x="0" y="11"/>
                    <a:pt x="0" y="21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69" y="197"/>
                  </a:cubicBezTo>
                  <a:cubicBezTo>
                    <a:pt x="79" y="187"/>
                    <a:pt x="89" y="177"/>
                    <a:pt x="79" y="168"/>
                  </a:cubicBezTo>
                  <a:lnTo>
                    <a:pt x="40" y="11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7"/>
            <p:cNvSpPr/>
            <p:nvPr/>
          </p:nvSpPr>
          <p:spPr>
            <a:xfrm>
              <a:off x="-131133" y="4724263"/>
              <a:ext cx="98875" cy="32438"/>
            </a:xfrm>
            <a:custGeom>
              <a:avLst/>
              <a:gdLst/>
              <a:ahLst/>
              <a:cxnLst/>
              <a:rect l="l" t="t" r="r" b="b"/>
              <a:pathLst>
                <a:path w="570" h="187" extrusionOk="0">
                  <a:moveTo>
                    <a:pt x="539" y="0"/>
                  </a:moveTo>
                  <a:lnTo>
                    <a:pt x="20" y="147"/>
                  </a:lnTo>
                  <a:cubicBezTo>
                    <a:pt x="10" y="147"/>
                    <a:pt x="1" y="167"/>
                    <a:pt x="1" y="177"/>
                  </a:cubicBezTo>
                  <a:cubicBezTo>
                    <a:pt x="10" y="177"/>
                    <a:pt x="10" y="186"/>
                    <a:pt x="20" y="186"/>
                  </a:cubicBezTo>
                  <a:lnTo>
                    <a:pt x="30" y="186"/>
                  </a:lnTo>
                  <a:lnTo>
                    <a:pt x="550" y="40"/>
                  </a:lnTo>
                  <a:cubicBezTo>
                    <a:pt x="559" y="40"/>
                    <a:pt x="569" y="29"/>
                    <a:pt x="569" y="20"/>
                  </a:cubicBezTo>
                  <a:cubicBezTo>
                    <a:pt x="559" y="10"/>
                    <a:pt x="550" y="0"/>
                    <a:pt x="5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7"/>
            <p:cNvSpPr/>
            <p:nvPr/>
          </p:nvSpPr>
          <p:spPr>
            <a:xfrm>
              <a:off x="-114133" y="4744559"/>
              <a:ext cx="27407" cy="22204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49" y="1"/>
                  </a:moveTo>
                  <a:cubicBezTo>
                    <a:pt x="40" y="1"/>
                    <a:pt x="30" y="1"/>
                    <a:pt x="20" y="10"/>
                  </a:cubicBezTo>
                  <a:cubicBezTo>
                    <a:pt x="20" y="21"/>
                    <a:pt x="20" y="30"/>
                    <a:pt x="30" y="40"/>
                  </a:cubicBezTo>
                  <a:lnTo>
                    <a:pt x="89" y="69"/>
                  </a:lnTo>
                  <a:lnTo>
                    <a:pt x="20" y="89"/>
                  </a:lnTo>
                  <a:cubicBezTo>
                    <a:pt x="10" y="89"/>
                    <a:pt x="1" y="99"/>
                    <a:pt x="10" y="108"/>
                  </a:cubicBezTo>
                  <a:cubicBezTo>
                    <a:pt x="10" y="119"/>
                    <a:pt x="20" y="128"/>
                    <a:pt x="30" y="128"/>
                  </a:cubicBezTo>
                  <a:lnTo>
                    <a:pt x="147" y="99"/>
                  </a:lnTo>
                  <a:cubicBezTo>
                    <a:pt x="147" y="89"/>
                    <a:pt x="158" y="89"/>
                    <a:pt x="158" y="79"/>
                  </a:cubicBezTo>
                  <a:cubicBezTo>
                    <a:pt x="158" y="69"/>
                    <a:pt x="158" y="60"/>
                    <a:pt x="147" y="6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7"/>
            <p:cNvSpPr/>
            <p:nvPr/>
          </p:nvSpPr>
          <p:spPr>
            <a:xfrm>
              <a:off x="-88634" y="4714029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9" y="1"/>
                  </a:moveTo>
                  <a:cubicBezTo>
                    <a:pt x="98" y="1"/>
                    <a:pt x="89" y="1"/>
                    <a:pt x="89" y="10"/>
                  </a:cubicBezTo>
                  <a:lnTo>
                    <a:pt x="11" y="147"/>
                  </a:lnTo>
                  <a:cubicBezTo>
                    <a:pt x="0" y="157"/>
                    <a:pt x="0" y="167"/>
                    <a:pt x="11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0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7"/>
            <p:cNvSpPr/>
            <p:nvPr/>
          </p:nvSpPr>
          <p:spPr>
            <a:xfrm>
              <a:off x="-88634" y="4737794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0" y="1"/>
                    <a:pt x="11" y="1"/>
                    <a:pt x="11" y="10"/>
                  </a:cubicBezTo>
                  <a:cubicBezTo>
                    <a:pt x="0" y="20"/>
                    <a:pt x="0" y="30"/>
                    <a:pt x="11" y="40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9"/>
                    <a:pt x="187" y="89"/>
                    <a:pt x="17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7"/>
            <p:cNvSpPr/>
            <p:nvPr/>
          </p:nvSpPr>
          <p:spPr>
            <a:xfrm>
              <a:off x="-64870" y="4707264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109" y="0"/>
                  </a:moveTo>
                  <a:cubicBezTo>
                    <a:pt x="99" y="0"/>
                    <a:pt x="89" y="0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77"/>
                    <a:pt x="11" y="177"/>
                  </a:cubicBezTo>
                  <a:lnTo>
                    <a:pt x="20" y="177"/>
                  </a:lnTo>
                  <a:cubicBezTo>
                    <a:pt x="30" y="177"/>
                    <a:pt x="30" y="177"/>
                    <a:pt x="40" y="167"/>
                  </a:cubicBezTo>
                  <a:lnTo>
                    <a:pt x="118" y="29"/>
                  </a:lnTo>
                  <a:cubicBezTo>
                    <a:pt x="118" y="20"/>
                    <a:pt x="11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7"/>
            <p:cNvSpPr/>
            <p:nvPr/>
          </p:nvSpPr>
          <p:spPr>
            <a:xfrm>
              <a:off x="-64870" y="4731376"/>
              <a:ext cx="30703" cy="20295"/>
            </a:xfrm>
            <a:custGeom>
              <a:avLst/>
              <a:gdLst/>
              <a:ahLst/>
              <a:cxnLst/>
              <a:rect l="l" t="t" r="r" b="b"/>
              <a:pathLst>
                <a:path w="177" h="117" extrusionOk="0">
                  <a:moveTo>
                    <a:pt x="15" y="1"/>
                  </a:moveTo>
                  <a:cubicBezTo>
                    <a:pt x="11" y="1"/>
                    <a:pt x="6" y="3"/>
                    <a:pt x="1" y="8"/>
                  </a:cubicBezTo>
                  <a:cubicBezTo>
                    <a:pt x="1" y="18"/>
                    <a:pt x="1" y="38"/>
                    <a:pt x="11" y="38"/>
                  </a:cubicBezTo>
                  <a:lnTo>
                    <a:pt x="148" y="116"/>
                  </a:lnTo>
                  <a:lnTo>
                    <a:pt x="157" y="116"/>
                  </a:lnTo>
                  <a:cubicBezTo>
                    <a:pt x="168" y="116"/>
                    <a:pt x="177" y="116"/>
                    <a:pt x="177" y="106"/>
                  </a:cubicBezTo>
                  <a:cubicBezTo>
                    <a:pt x="177" y="97"/>
                    <a:pt x="177" y="86"/>
                    <a:pt x="168" y="86"/>
                  </a:cubicBezTo>
                  <a:lnTo>
                    <a:pt x="30" y="8"/>
                  </a:lnTo>
                  <a:cubicBezTo>
                    <a:pt x="25" y="3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7"/>
            <p:cNvSpPr/>
            <p:nvPr/>
          </p:nvSpPr>
          <p:spPr>
            <a:xfrm>
              <a:off x="-131133" y="4668061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304" y="1"/>
                  </a:moveTo>
                  <a:cubicBezTo>
                    <a:pt x="295" y="1"/>
                    <a:pt x="275" y="1"/>
                    <a:pt x="275" y="11"/>
                  </a:cubicBezTo>
                  <a:lnTo>
                    <a:pt x="10" y="481"/>
                  </a:lnTo>
                  <a:cubicBezTo>
                    <a:pt x="1" y="491"/>
                    <a:pt x="1" y="501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40" y="510"/>
                    <a:pt x="40" y="501"/>
                  </a:cubicBezTo>
                  <a:lnTo>
                    <a:pt x="304" y="30"/>
                  </a:lnTo>
                  <a:cubicBezTo>
                    <a:pt x="314" y="20"/>
                    <a:pt x="314" y="1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7"/>
            <p:cNvSpPr/>
            <p:nvPr/>
          </p:nvSpPr>
          <p:spPr>
            <a:xfrm>
              <a:off x="-136163" y="4712294"/>
              <a:ext cx="22204" cy="27407"/>
            </a:xfrm>
            <a:custGeom>
              <a:avLst/>
              <a:gdLst/>
              <a:ahLst/>
              <a:cxnLst/>
              <a:rect l="l" t="t" r="r" b="b"/>
              <a:pathLst>
                <a:path w="128" h="158" extrusionOk="0">
                  <a:moveTo>
                    <a:pt x="78" y="0"/>
                  </a:moveTo>
                  <a:cubicBezTo>
                    <a:pt x="69" y="0"/>
                    <a:pt x="69" y="11"/>
                    <a:pt x="59" y="11"/>
                  </a:cubicBezTo>
                  <a:lnTo>
                    <a:pt x="0" y="118"/>
                  </a:lnTo>
                  <a:cubicBezTo>
                    <a:pt x="0" y="128"/>
                    <a:pt x="0" y="138"/>
                    <a:pt x="10" y="138"/>
                  </a:cubicBezTo>
                  <a:cubicBezTo>
                    <a:pt x="15" y="143"/>
                    <a:pt x="20" y="145"/>
                    <a:pt x="25" y="145"/>
                  </a:cubicBezTo>
                  <a:cubicBezTo>
                    <a:pt x="30" y="145"/>
                    <a:pt x="35" y="143"/>
                    <a:pt x="39" y="138"/>
                  </a:cubicBezTo>
                  <a:lnTo>
                    <a:pt x="69" y="69"/>
                  </a:lnTo>
                  <a:lnTo>
                    <a:pt x="89" y="138"/>
                  </a:lnTo>
                  <a:cubicBezTo>
                    <a:pt x="98" y="148"/>
                    <a:pt x="98" y="157"/>
                    <a:pt x="108" y="157"/>
                  </a:cubicBezTo>
                  <a:lnTo>
                    <a:pt x="118" y="157"/>
                  </a:lnTo>
                  <a:cubicBezTo>
                    <a:pt x="128" y="148"/>
                    <a:pt x="128" y="138"/>
                    <a:pt x="128" y="128"/>
                  </a:cubicBezTo>
                  <a:lnTo>
                    <a:pt x="98" y="20"/>
                  </a:lnTo>
                  <a:cubicBezTo>
                    <a:pt x="98" y="11"/>
                    <a:pt x="89" y="0"/>
                    <a:pt x="7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27"/>
            <p:cNvSpPr/>
            <p:nvPr/>
          </p:nvSpPr>
          <p:spPr>
            <a:xfrm>
              <a:off x="-120899" y="4726865"/>
              <a:ext cx="27407" cy="24805"/>
            </a:xfrm>
            <a:custGeom>
              <a:avLst/>
              <a:gdLst/>
              <a:ahLst/>
              <a:cxnLst/>
              <a:rect l="l" t="t" r="r" b="b"/>
              <a:pathLst>
                <a:path w="158" h="143" extrusionOk="0">
                  <a:moveTo>
                    <a:pt x="137" y="0"/>
                  </a:moveTo>
                  <a:cubicBezTo>
                    <a:pt x="134" y="0"/>
                    <a:pt x="131" y="2"/>
                    <a:pt x="128" y="5"/>
                  </a:cubicBezTo>
                  <a:lnTo>
                    <a:pt x="20" y="34"/>
                  </a:lnTo>
                  <a:cubicBezTo>
                    <a:pt x="10" y="34"/>
                    <a:pt x="1" y="44"/>
                    <a:pt x="1" y="54"/>
                  </a:cubicBezTo>
                  <a:cubicBezTo>
                    <a:pt x="10" y="64"/>
                    <a:pt x="20" y="73"/>
                    <a:pt x="30" y="73"/>
                  </a:cubicBezTo>
                  <a:lnTo>
                    <a:pt x="99" y="54"/>
                  </a:lnTo>
                  <a:lnTo>
                    <a:pt x="59" y="112"/>
                  </a:lnTo>
                  <a:cubicBezTo>
                    <a:pt x="59" y="123"/>
                    <a:pt x="59" y="132"/>
                    <a:pt x="69" y="142"/>
                  </a:cubicBezTo>
                  <a:lnTo>
                    <a:pt x="79" y="142"/>
                  </a:lnTo>
                  <a:cubicBezTo>
                    <a:pt x="79" y="142"/>
                    <a:pt x="88" y="142"/>
                    <a:pt x="99" y="132"/>
                  </a:cubicBezTo>
                  <a:lnTo>
                    <a:pt x="147" y="34"/>
                  </a:lnTo>
                  <a:cubicBezTo>
                    <a:pt x="157" y="25"/>
                    <a:pt x="157" y="14"/>
                    <a:pt x="147" y="5"/>
                  </a:cubicBezTo>
                  <a:cubicBezTo>
                    <a:pt x="147" y="5"/>
                    <a:pt x="143" y="0"/>
                    <a:pt x="13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27"/>
            <p:cNvSpPr/>
            <p:nvPr/>
          </p:nvSpPr>
          <p:spPr>
            <a:xfrm>
              <a:off x="-115868" y="4685061"/>
              <a:ext cx="13704" cy="32611"/>
            </a:xfrm>
            <a:custGeom>
              <a:avLst/>
              <a:gdLst/>
              <a:ahLst/>
              <a:cxnLst/>
              <a:rect l="l" t="t" r="r" b="b"/>
              <a:pathLst>
                <a:path w="79" h="188" extrusionOk="0">
                  <a:moveTo>
                    <a:pt x="11" y="1"/>
                  </a:moveTo>
                  <a:cubicBezTo>
                    <a:pt x="1" y="1"/>
                    <a:pt x="1" y="11"/>
                    <a:pt x="1" y="20"/>
                  </a:cubicBezTo>
                  <a:lnTo>
                    <a:pt x="40" y="177"/>
                  </a:lnTo>
                  <a:cubicBezTo>
                    <a:pt x="40" y="187"/>
                    <a:pt x="50" y="187"/>
                    <a:pt x="59" y="187"/>
                  </a:cubicBezTo>
                  <a:lnTo>
                    <a:pt x="70" y="187"/>
                  </a:lnTo>
                  <a:cubicBezTo>
                    <a:pt x="79" y="187"/>
                    <a:pt x="79" y="177"/>
                    <a:pt x="79" y="168"/>
                  </a:cubicBezTo>
                  <a:lnTo>
                    <a:pt x="40" y="11"/>
                  </a:lnTo>
                  <a:cubicBezTo>
                    <a:pt x="30" y="1"/>
                    <a:pt x="2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27"/>
            <p:cNvSpPr/>
            <p:nvPr/>
          </p:nvSpPr>
          <p:spPr>
            <a:xfrm>
              <a:off x="-109103" y="4703795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8" y="1"/>
                  </a:moveTo>
                  <a:lnTo>
                    <a:pt x="20" y="49"/>
                  </a:lnTo>
                  <a:cubicBezTo>
                    <a:pt x="11" y="49"/>
                    <a:pt x="1" y="60"/>
                    <a:pt x="1" y="69"/>
                  </a:cubicBezTo>
                  <a:cubicBezTo>
                    <a:pt x="1" y="79"/>
                    <a:pt x="11" y="79"/>
                    <a:pt x="20" y="79"/>
                  </a:cubicBezTo>
                  <a:lnTo>
                    <a:pt x="31" y="79"/>
                  </a:lnTo>
                  <a:lnTo>
                    <a:pt x="177" y="40"/>
                  </a:lnTo>
                  <a:cubicBezTo>
                    <a:pt x="187" y="40"/>
                    <a:pt x="197" y="30"/>
                    <a:pt x="197" y="20"/>
                  </a:cubicBezTo>
                  <a:cubicBezTo>
                    <a:pt x="197" y="10"/>
                    <a:pt x="177" y="1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7"/>
            <p:cNvSpPr/>
            <p:nvPr/>
          </p:nvSpPr>
          <p:spPr>
            <a:xfrm>
              <a:off x="-103899" y="4664072"/>
              <a:ext cx="13704" cy="33132"/>
            </a:xfrm>
            <a:custGeom>
              <a:avLst/>
              <a:gdLst/>
              <a:ahLst/>
              <a:cxnLst/>
              <a:rect l="l" t="t" r="r" b="b"/>
              <a:pathLst>
                <a:path w="79" h="191" extrusionOk="0">
                  <a:moveTo>
                    <a:pt x="19" y="0"/>
                  </a:moveTo>
                  <a:cubicBezTo>
                    <a:pt x="16" y="0"/>
                    <a:pt x="13" y="1"/>
                    <a:pt x="10" y="4"/>
                  </a:cubicBezTo>
                  <a:cubicBezTo>
                    <a:pt x="1" y="4"/>
                    <a:pt x="1" y="14"/>
                    <a:pt x="1" y="24"/>
                  </a:cubicBezTo>
                  <a:lnTo>
                    <a:pt x="40" y="180"/>
                  </a:lnTo>
                  <a:cubicBezTo>
                    <a:pt x="40" y="191"/>
                    <a:pt x="49" y="191"/>
                    <a:pt x="59" y="191"/>
                  </a:cubicBezTo>
                  <a:lnTo>
                    <a:pt x="69" y="191"/>
                  </a:lnTo>
                  <a:cubicBezTo>
                    <a:pt x="79" y="191"/>
                    <a:pt x="79" y="180"/>
                    <a:pt x="79" y="171"/>
                  </a:cubicBezTo>
                  <a:lnTo>
                    <a:pt x="40" y="14"/>
                  </a:lnTo>
                  <a:cubicBezTo>
                    <a:pt x="33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7"/>
            <p:cNvSpPr/>
            <p:nvPr/>
          </p:nvSpPr>
          <p:spPr>
            <a:xfrm>
              <a:off x="-97134" y="4683499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20" y="39"/>
                  </a:lnTo>
                  <a:cubicBezTo>
                    <a:pt x="1" y="49"/>
                    <a:pt x="1" y="59"/>
                    <a:pt x="1" y="68"/>
                  </a:cubicBezTo>
                  <a:cubicBezTo>
                    <a:pt x="1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7" y="39"/>
                  </a:lnTo>
                  <a:cubicBezTo>
                    <a:pt x="187" y="29"/>
                    <a:pt x="197" y="20"/>
                    <a:pt x="197" y="10"/>
                  </a:cubicBezTo>
                  <a:cubicBezTo>
                    <a:pt x="187" y="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7"/>
            <p:cNvSpPr/>
            <p:nvPr/>
          </p:nvSpPr>
          <p:spPr>
            <a:xfrm>
              <a:off x="9119323" y="4646031"/>
              <a:ext cx="32264" cy="96967"/>
            </a:xfrm>
            <a:custGeom>
              <a:avLst/>
              <a:gdLst/>
              <a:ahLst/>
              <a:cxnLst/>
              <a:rect l="l" t="t" r="r" b="b"/>
              <a:pathLst>
                <a:path w="186" h="559" extrusionOk="0">
                  <a:moveTo>
                    <a:pt x="9" y="1"/>
                  </a:moveTo>
                  <a:cubicBezTo>
                    <a:pt x="0" y="1"/>
                    <a:pt x="0" y="10"/>
                    <a:pt x="0" y="20"/>
                  </a:cubicBezTo>
                  <a:lnTo>
                    <a:pt x="147" y="549"/>
                  </a:lnTo>
                  <a:cubicBezTo>
                    <a:pt x="147" y="559"/>
                    <a:pt x="157" y="559"/>
                    <a:pt x="166" y="559"/>
                  </a:cubicBezTo>
                  <a:cubicBezTo>
                    <a:pt x="176" y="559"/>
                    <a:pt x="186" y="549"/>
                    <a:pt x="186" y="539"/>
                  </a:cubicBezTo>
                  <a:lnTo>
                    <a:pt x="39" y="10"/>
                  </a:lnTo>
                  <a:cubicBezTo>
                    <a:pt x="29" y="1"/>
                    <a:pt x="20" y="1"/>
                    <a:pt x="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7"/>
            <p:cNvSpPr/>
            <p:nvPr/>
          </p:nvSpPr>
          <p:spPr>
            <a:xfrm>
              <a:off x="9107354" y="4680030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0" y="1"/>
                    <a:pt x="10" y="1"/>
                    <a:pt x="10" y="10"/>
                  </a:cubicBezTo>
                  <a:cubicBezTo>
                    <a:pt x="0" y="20"/>
                    <a:pt x="10" y="30"/>
                    <a:pt x="10" y="40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6" y="118"/>
                    <a:pt x="176" y="108"/>
                  </a:cubicBezTo>
                  <a:cubicBezTo>
                    <a:pt x="187" y="99"/>
                    <a:pt x="187" y="88"/>
                    <a:pt x="176" y="88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27"/>
            <p:cNvSpPr/>
            <p:nvPr/>
          </p:nvSpPr>
          <p:spPr>
            <a:xfrm>
              <a:off x="9131118" y="4669796"/>
              <a:ext cx="22377" cy="30877"/>
            </a:xfrm>
            <a:custGeom>
              <a:avLst/>
              <a:gdLst/>
              <a:ahLst/>
              <a:cxnLst/>
              <a:rect l="l" t="t" r="r" b="b"/>
              <a:pathLst>
                <a:path w="129" h="178" extrusionOk="0">
                  <a:moveTo>
                    <a:pt x="118" y="1"/>
                  </a:moveTo>
                  <a:cubicBezTo>
                    <a:pt x="108" y="1"/>
                    <a:pt x="98" y="1"/>
                    <a:pt x="89" y="10"/>
                  </a:cubicBezTo>
                  <a:lnTo>
                    <a:pt x="10" y="147"/>
                  </a:lnTo>
                  <a:cubicBezTo>
                    <a:pt x="0" y="158"/>
                    <a:pt x="10" y="16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28" y="20"/>
                    <a:pt x="128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27"/>
            <p:cNvSpPr/>
            <p:nvPr/>
          </p:nvSpPr>
          <p:spPr>
            <a:xfrm>
              <a:off x="9100415" y="4657133"/>
              <a:ext cx="32611" cy="21336"/>
            </a:xfrm>
            <a:custGeom>
              <a:avLst/>
              <a:gdLst/>
              <a:ahLst/>
              <a:cxnLst/>
              <a:rect l="l" t="t" r="r" b="b"/>
              <a:pathLst>
                <a:path w="188" h="123" extrusionOk="0">
                  <a:moveTo>
                    <a:pt x="30" y="1"/>
                  </a:moveTo>
                  <a:cubicBezTo>
                    <a:pt x="21" y="1"/>
                    <a:pt x="11" y="8"/>
                    <a:pt x="11" y="15"/>
                  </a:cubicBezTo>
                  <a:cubicBezTo>
                    <a:pt x="1" y="24"/>
                    <a:pt x="11" y="35"/>
                    <a:pt x="20" y="35"/>
                  </a:cubicBezTo>
                  <a:lnTo>
                    <a:pt x="158" y="113"/>
                  </a:lnTo>
                  <a:cubicBezTo>
                    <a:pt x="158" y="122"/>
                    <a:pt x="168" y="122"/>
                    <a:pt x="168" y="122"/>
                  </a:cubicBezTo>
                  <a:cubicBezTo>
                    <a:pt x="177" y="122"/>
                    <a:pt x="177" y="113"/>
                    <a:pt x="187" y="113"/>
                  </a:cubicBezTo>
                  <a:cubicBezTo>
                    <a:pt x="187" y="103"/>
                    <a:pt x="187" y="83"/>
                    <a:pt x="177" y="83"/>
                  </a:cubicBezTo>
                  <a:lnTo>
                    <a:pt x="40" y="5"/>
                  </a:lnTo>
                  <a:cubicBezTo>
                    <a:pt x="37" y="2"/>
                    <a:pt x="34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7"/>
            <p:cNvSpPr/>
            <p:nvPr/>
          </p:nvSpPr>
          <p:spPr>
            <a:xfrm>
              <a:off x="9126088" y="4646378"/>
              <a:ext cx="20469" cy="32091"/>
            </a:xfrm>
            <a:custGeom>
              <a:avLst/>
              <a:gdLst/>
              <a:ahLst/>
              <a:cxnLst/>
              <a:rect l="l" t="t" r="r" b="b"/>
              <a:pathLst>
                <a:path w="118" h="185" extrusionOk="0">
                  <a:moveTo>
                    <a:pt x="93" y="1"/>
                  </a:moveTo>
                  <a:cubicBezTo>
                    <a:pt x="88" y="1"/>
                    <a:pt x="83" y="3"/>
                    <a:pt x="79" y="8"/>
                  </a:cubicBezTo>
                  <a:lnTo>
                    <a:pt x="0" y="155"/>
                  </a:lnTo>
                  <a:cubicBezTo>
                    <a:pt x="0" y="165"/>
                    <a:pt x="0" y="175"/>
                    <a:pt x="10" y="175"/>
                  </a:cubicBezTo>
                  <a:cubicBezTo>
                    <a:pt x="10" y="184"/>
                    <a:pt x="20" y="184"/>
                    <a:pt x="20" y="184"/>
                  </a:cubicBezTo>
                  <a:cubicBezTo>
                    <a:pt x="29" y="184"/>
                    <a:pt x="29" y="175"/>
                    <a:pt x="39" y="175"/>
                  </a:cubicBezTo>
                  <a:lnTo>
                    <a:pt x="118" y="28"/>
                  </a:lnTo>
                  <a:cubicBezTo>
                    <a:pt x="118" y="18"/>
                    <a:pt x="118" y="8"/>
                    <a:pt x="108" y="8"/>
                  </a:cubicBezTo>
                  <a:cubicBezTo>
                    <a:pt x="103" y="3"/>
                    <a:pt x="98" y="1"/>
                    <a:pt x="9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27"/>
            <p:cNvSpPr/>
            <p:nvPr/>
          </p:nvSpPr>
          <p:spPr>
            <a:xfrm>
              <a:off x="9061386" y="4690265"/>
              <a:ext cx="90202" cy="52733"/>
            </a:xfrm>
            <a:custGeom>
              <a:avLst/>
              <a:gdLst/>
              <a:ahLst/>
              <a:cxnLst/>
              <a:rect l="l" t="t" r="r" b="b"/>
              <a:pathLst>
                <a:path w="520" h="304" extrusionOk="0">
                  <a:moveTo>
                    <a:pt x="30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1" y="20"/>
                    <a:pt x="1" y="29"/>
                    <a:pt x="10" y="40"/>
                  </a:cubicBezTo>
                  <a:lnTo>
                    <a:pt x="491" y="304"/>
                  </a:lnTo>
                  <a:lnTo>
                    <a:pt x="500" y="304"/>
                  </a:lnTo>
                  <a:cubicBezTo>
                    <a:pt x="500" y="304"/>
                    <a:pt x="510" y="304"/>
                    <a:pt x="510" y="294"/>
                  </a:cubicBezTo>
                  <a:cubicBezTo>
                    <a:pt x="520" y="284"/>
                    <a:pt x="520" y="275"/>
                    <a:pt x="510" y="27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27"/>
            <p:cNvSpPr/>
            <p:nvPr/>
          </p:nvSpPr>
          <p:spPr>
            <a:xfrm>
              <a:off x="9120884" y="4707264"/>
              <a:ext cx="25673" cy="23938"/>
            </a:xfrm>
            <a:custGeom>
              <a:avLst/>
              <a:gdLst/>
              <a:ahLst/>
              <a:cxnLst/>
              <a:rect l="l" t="t" r="r" b="b"/>
              <a:pathLst>
                <a:path w="148" h="138" extrusionOk="0">
                  <a:moveTo>
                    <a:pt x="11" y="0"/>
                  </a:moveTo>
                  <a:cubicBezTo>
                    <a:pt x="0" y="10"/>
                    <a:pt x="0" y="20"/>
                    <a:pt x="0" y="20"/>
                  </a:cubicBezTo>
                  <a:lnTo>
                    <a:pt x="30" y="138"/>
                  </a:lnTo>
                  <a:lnTo>
                    <a:pt x="69" y="127"/>
                  </a:lnTo>
                  <a:lnTo>
                    <a:pt x="50" y="59"/>
                  </a:lnTo>
                  <a:lnTo>
                    <a:pt x="109" y="98"/>
                  </a:lnTo>
                  <a:cubicBezTo>
                    <a:pt x="118" y="98"/>
                    <a:pt x="138" y="98"/>
                    <a:pt x="138" y="88"/>
                  </a:cubicBezTo>
                  <a:cubicBezTo>
                    <a:pt x="148" y="79"/>
                    <a:pt x="138" y="69"/>
                    <a:pt x="128" y="5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27"/>
            <p:cNvSpPr/>
            <p:nvPr/>
          </p:nvSpPr>
          <p:spPr>
            <a:xfrm>
              <a:off x="9078385" y="4715070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82" y="0"/>
                  </a:moveTo>
                  <a:cubicBezTo>
                    <a:pt x="178" y="0"/>
                    <a:pt x="173" y="1"/>
                    <a:pt x="167" y="4"/>
                  </a:cubicBezTo>
                  <a:lnTo>
                    <a:pt x="20" y="43"/>
                  </a:lnTo>
                  <a:cubicBezTo>
                    <a:pt x="10" y="43"/>
                    <a:pt x="1" y="53"/>
                    <a:pt x="1" y="63"/>
                  </a:cubicBezTo>
                  <a:cubicBezTo>
                    <a:pt x="10" y="73"/>
                    <a:pt x="10" y="82"/>
                    <a:pt x="20" y="82"/>
                  </a:cubicBezTo>
                  <a:lnTo>
                    <a:pt x="30" y="82"/>
                  </a:lnTo>
                  <a:lnTo>
                    <a:pt x="187" y="34"/>
                  </a:lnTo>
                  <a:cubicBezTo>
                    <a:pt x="197" y="34"/>
                    <a:pt x="197" y="24"/>
                    <a:pt x="197" y="14"/>
                  </a:cubicBezTo>
                  <a:cubicBezTo>
                    <a:pt x="197" y="7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27"/>
            <p:cNvSpPr/>
            <p:nvPr/>
          </p:nvSpPr>
          <p:spPr>
            <a:xfrm>
              <a:off x="9097119" y="4687836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9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0" y="4"/>
                    <a:pt x="0" y="14"/>
                    <a:pt x="10" y="24"/>
                  </a:cubicBezTo>
                  <a:lnTo>
                    <a:pt x="50" y="181"/>
                  </a:lnTo>
                  <a:cubicBezTo>
                    <a:pt x="50" y="191"/>
                    <a:pt x="59" y="191"/>
                    <a:pt x="69" y="191"/>
                  </a:cubicBezTo>
                  <a:lnTo>
                    <a:pt x="79" y="191"/>
                  </a:lnTo>
                  <a:cubicBezTo>
                    <a:pt x="89" y="191"/>
                    <a:pt x="89" y="181"/>
                    <a:pt x="89" y="171"/>
                  </a:cubicBezTo>
                  <a:lnTo>
                    <a:pt x="50" y="14"/>
                  </a:lnTo>
                  <a:cubicBezTo>
                    <a:pt x="42" y="7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27"/>
            <p:cNvSpPr/>
            <p:nvPr/>
          </p:nvSpPr>
          <p:spPr>
            <a:xfrm>
              <a:off x="9058090" y="4703101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5" y="1"/>
                  </a:moveTo>
                  <a:cubicBezTo>
                    <a:pt x="172" y="1"/>
                    <a:pt x="169" y="2"/>
                    <a:pt x="166" y="5"/>
                  </a:cubicBezTo>
                  <a:lnTo>
                    <a:pt x="10" y="44"/>
                  </a:lnTo>
                  <a:cubicBezTo>
                    <a:pt x="0" y="44"/>
                    <a:pt x="0" y="53"/>
                    <a:pt x="0" y="64"/>
                  </a:cubicBezTo>
                  <a:cubicBezTo>
                    <a:pt x="0" y="73"/>
                    <a:pt x="10" y="83"/>
                    <a:pt x="20" y="83"/>
                  </a:cubicBezTo>
                  <a:lnTo>
                    <a:pt x="29" y="83"/>
                  </a:lnTo>
                  <a:lnTo>
                    <a:pt x="177" y="34"/>
                  </a:lnTo>
                  <a:cubicBezTo>
                    <a:pt x="186" y="34"/>
                    <a:pt x="196" y="24"/>
                    <a:pt x="196" y="14"/>
                  </a:cubicBezTo>
                  <a:cubicBezTo>
                    <a:pt x="189" y="8"/>
                    <a:pt x="182" y="1"/>
                    <a:pt x="1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7"/>
            <p:cNvSpPr/>
            <p:nvPr/>
          </p:nvSpPr>
          <p:spPr>
            <a:xfrm>
              <a:off x="9076651" y="4676561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"/>
                    <a:pt x="1" y="10"/>
                    <a:pt x="1" y="21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70" y="197"/>
                  </a:cubicBezTo>
                  <a:lnTo>
                    <a:pt x="70" y="187"/>
                  </a:lnTo>
                  <a:cubicBezTo>
                    <a:pt x="79" y="187"/>
                    <a:pt x="89" y="177"/>
                    <a:pt x="89" y="167"/>
                  </a:cubicBezTo>
                  <a:lnTo>
                    <a:pt x="40" y="10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7"/>
            <p:cNvSpPr/>
            <p:nvPr/>
          </p:nvSpPr>
          <p:spPr>
            <a:xfrm>
              <a:off x="9052886" y="4736059"/>
              <a:ext cx="98702" cy="32611"/>
            </a:xfrm>
            <a:custGeom>
              <a:avLst/>
              <a:gdLst/>
              <a:ahLst/>
              <a:cxnLst/>
              <a:rect l="l" t="t" r="r" b="b"/>
              <a:pathLst>
                <a:path w="569" h="188" extrusionOk="0">
                  <a:moveTo>
                    <a:pt x="540" y="1"/>
                  </a:moveTo>
                  <a:lnTo>
                    <a:pt x="20" y="148"/>
                  </a:lnTo>
                  <a:cubicBezTo>
                    <a:pt x="11" y="148"/>
                    <a:pt x="1" y="168"/>
                    <a:pt x="1" y="177"/>
                  </a:cubicBezTo>
                  <a:cubicBezTo>
                    <a:pt x="1" y="177"/>
                    <a:pt x="11" y="187"/>
                    <a:pt x="20" y="187"/>
                  </a:cubicBezTo>
                  <a:lnTo>
                    <a:pt x="30" y="187"/>
                  </a:lnTo>
                  <a:lnTo>
                    <a:pt x="549" y="40"/>
                  </a:lnTo>
                  <a:cubicBezTo>
                    <a:pt x="559" y="40"/>
                    <a:pt x="569" y="30"/>
                    <a:pt x="569" y="20"/>
                  </a:cubicBezTo>
                  <a:cubicBezTo>
                    <a:pt x="559" y="11"/>
                    <a:pt x="549" y="1"/>
                    <a:pt x="5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7"/>
            <p:cNvSpPr/>
            <p:nvPr/>
          </p:nvSpPr>
          <p:spPr>
            <a:xfrm>
              <a:off x="9107354" y="4725825"/>
              <a:ext cx="25673" cy="22377"/>
            </a:xfrm>
            <a:custGeom>
              <a:avLst/>
              <a:gdLst/>
              <a:ahLst/>
              <a:cxnLst/>
              <a:rect l="l" t="t" r="r" b="b"/>
              <a:pathLst>
                <a:path w="148" h="129" extrusionOk="0">
                  <a:moveTo>
                    <a:pt x="128" y="1"/>
                  </a:moveTo>
                  <a:lnTo>
                    <a:pt x="10" y="40"/>
                  </a:lnTo>
                  <a:lnTo>
                    <a:pt x="0" y="50"/>
                  </a:lnTo>
                  <a:cubicBezTo>
                    <a:pt x="0" y="60"/>
                    <a:pt x="0" y="70"/>
                    <a:pt x="10" y="70"/>
                  </a:cubicBezTo>
                  <a:lnTo>
                    <a:pt x="108" y="129"/>
                  </a:lnTo>
                  <a:lnTo>
                    <a:pt x="118" y="129"/>
                  </a:lnTo>
                  <a:cubicBezTo>
                    <a:pt x="128" y="129"/>
                    <a:pt x="137" y="129"/>
                    <a:pt x="137" y="118"/>
                  </a:cubicBezTo>
                  <a:cubicBezTo>
                    <a:pt x="137" y="109"/>
                    <a:pt x="137" y="99"/>
                    <a:pt x="128" y="99"/>
                  </a:cubicBezTo>
                  <a:lnTo>
                    <a:pt x="69" y="60"/>
                  </a:lnTo>
                  <a:lnTo>
                    <a:pt x="137" y="40"/>
                  </a:lnTo>
                  <a:cubicBezTo>
                    <a:pt x="147" y="40"/>
                    <a:pt x="147" y="31"/>
                    <a:pt x="147" y="20"/>
                  </a:cubicBezTo>
                  <a:cubicBezTo>
                    <a:pt x="147" y="11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7"/>
            <p:cNvSpPr/>
            <p:nvPr/>
          </p:nvSpPr>
          <p:spPr>
            <a:xfrm>
              <a:off x="9086885" y="4748028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1"/>
                  </a:moveTo>
                  <a:cubicBezTo>
                    <a:pt x="109" y="1"/>
                    <a:pt x="89" y="1"/>
                    <a:pt x="89" y="10"/>
                  </a:cubicBezTo>
                  <a:lnTo>
                    <a:pt x="11" y="147"/>
                  </a:lnTo>
                  <a:cubicBezTo>
                    <a:pt x="0" y="157"/>
                    <a:pt x="11" y="17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7"/>
            <p:cNvSpPr/>
            <p:nvPr/>
          </p:nvSpPr>
          <p:spPr>
            <a:xfrm>
              <a:off x="9076651" y="4734498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30" y="0"/>
                  </a:moveTo>
                  <a:cubicBezTo>
                    <a:pt x="20" y="0"/>
                    <a:pt x="11" y="0"/>
                    <a:pt x="11" y="10"/>
                  </a:cubicBezTo>
                  <a:cubicBezTo>
                    <a:pt x="1" y="20"/>
                    <a:pt x="1" y="29"/>
                    <a:pt x="11" y="39"/>
                  </a:cubicBezTo>
                  <a:lnTo>
                    <a:pt x="157" y="118"/>
                  </a:lnTo>
                  <a:lnTo>
                    <a:pt x="168" y="118"/>
                  </a:lnTo>
                  <a:cubicBezTo>
                    <a:pt x="168" y="118"/>
                    <a:pt x="177" y="118"/>
                    <a:pt x="177" y="108"/>
                  </a:cubicBezTo>
                  <a:cubicBezTo>
                    <a:pt x="187" y="98"/>
                    <a:pt x="177" y="88"/>
                    <a:pt x="177" y="7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7"/>
            <p:cNvSpPr/>
            <p:nvPr/>
          </p:nvSpPr>
          <p:spPr>
            <a:xfrm>
              <a:off x="9064855" y="4754793"/>
              <a:ext cx="20642" cy="30877"/>
            </a:xfrm>
            <a:custGeom>
              <a:avLst/>
              <a:gdLst/>
              <a:ahLst/>
              <a:cxnLst/>
              <a:rect l="l" t="t" r="r" b="b"/>
              <a:pathLst>
                <a:path w="119" h="178" extrusionOk="0">
                  <a:moveTo>
                    <a:pt x="108" y="1"/>
                  </a:moveTo>
                  <a:cubicBezTo>
                    <a:pt x="98" y="1"/>
                    <a:pt x="88" y="1"/>
                    <a:pt x="79" y="10"/>
                  </a:cubicBezTo>
                  <a:lnTo>
                    <a:pt x="0" y="147"/>
                  </a:lnTo>
                  <a:cubicBezTo>
                    <a:pt x="0" y="158"/>
                    <a:pt x="0" y="16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29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7"/>
            <p:cNvSpPr/>
            <p:nvPr/>
          </p:nvSpPr>
          <p:spPr>
            <a:xfrm>
              <a:off x="9052886" y="4741263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40" y="0"/>
                  </a:moveTo>
                  <a:cubicBezTo>
                    <a:pt x="30" y="0"/>
                    <a:pt x="20" y="0"/>
                    <a:pt x="11" y="10"/>
                  </a:cubicBezTo>
                  <a:cubicBezTo>
                    <a:pt x="1" y="20"/>
                    <a:pt x="11" y="29"/>
                    <a:pt x="20" y="40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77" y="118"/>
                    <a:pt x="177" y="118"/>
                    <a:pt x="187" y="108"/>
                  </a:cubicBezTo>
                  <a:cubicBezTo>
                    <a:pt x="187" y="98"/>
                    <a:pt x="187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7"/>
            <p:cNvSpPr/>
            <p:nvPr/>
          </p:nvSpPr>
          <p:spPr>
            <a:xfrm>
              <a:off x="9097119" y="4736579"/>
              <a:ext cx="54468" cy="89855"/>
            </a:xfrm>
            <a:custGeom>
              <a:avLst/>
              <a:gdLst/>
              <a:ahLst/>
              <a:cxnLst/>
              <a:rect l="l" t="t" r="r" b="b"/>
              <a:pathLst>
                <a:path w="314" h="518" extrusionOk="0">
                  <a:moveTo>
                    <a:pt x="286" y="0"/>
                  </a:moveTo>
                  <a:cubicBezTo>
                    <a:pt x="280" y="0"/>
                    <a:pt x="275" y="3"/>
                    <a:pt x="275" y="8"/>
                  </a:cubicBezTo>
                  <a:lnTo>
                    <a:pt x="10" y="487"/>
                  </a:lnTo>
                  <a:cubicBezTo>
                    <a:pt x="0" y="498"/>
                    <a:pt x="0" y="507"/>
                    <a:pt x="10" y="507"/>
                  </a:cubicBezTo>
                  <a:cubicBezTo>
                    <a:pt x="20" y="507"/>
                    <a:pt x="20" y="517"/>
                    <a:pt x="20" y="517"/>
                  </a:cubicBezTo>
                  <a:cubicBezTo>
                    <a:pt x="30" y="517"/>
                    <a:pt x="39" y="507"/>
                    <a:pt x="39" y="507"/>
                  </a:cubicBezTo>
                  <a:lnTo>
                    <a:pt x="304" y="27"/>
                  </a:lnTo>
                  <a:cubicBezTo>
                    <a:pt x="314" y="17"/>
                    <a:pt x="314" y="8"/>
                    <a:pt x="304" y="8"/>
                  </a:cubicBezTo>
                  <a:cubicBezTo>
                    <a:pt x="299" y="3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7"/>
            <p:cNvSpPr/>
            <p:nvPr/>
          </p:nvSpPr>
          <p:spPr>
            <a:xfrm>
              <a:off x="9114119" y="4742130"/>
              <a:ext cx="27407" cy="24632"/>
            </a:xfrm>
            <a:custGeom>
              <a:avLst/>
              <a:gdLst/>
              <a:ahLst/>
              <a:cxnLst/>
              <a:rect l="l" t="t" r="r" b="b"/>
              <a:pathLst>
                <a:path w="158" h="142" extrusionOk="0">
                  <a:moveTo>
                    <a:pt x="79" y="1"/>
                  </a:moveTo>
                  <a:cubicBezTo>
                    <a:pt x="72" y="1"/>
                    <a:pt x="66" y="5"/>
                    <a:pt x="59" y="5"/>
                  </a:cubicBezTo>
                  <a:lnTo>
                    <a:pt x="10" y="113"/>
                  </a:lnTo>
                  <a:cubicBezTo>
                    <a:pt x="0" y="113"/>
                    <a:pt x="0" y="122"/>
                    <a:pt x="10" y="133"/>
                  </a:cubicBezTo>
                  <a:lnTo>
                    <a:pt x="20" y="142"/>
                  </a:lnTo>
                  <a:lnTo>
                    <a:pt x="30" y="142"/>
                  </a:lnTo>
                  <a:lnTo>
                    <a:pt x="137" y="113"/>
                  </a:lnTo>
                  <a:cubicBezTo>
                    <a:pt x="148" y="103"/>
                    <a:pt x="157" y="93"/>
                    <a:pt x="157" y="83"/>
                  </a:cubicBezTo>
                  <a:cubicBezTo>
                    <a:pt x="150" y="76"/>
                    <a:pt x="143" y="69"/>
                    <a:pt x="137" y="69"/>
                  </a:cubicBezTo>
                  <a:cubicBezTo>
                    <a:pt x="134" y="69"/>
                    <a:pt x="131" y="71"/>
                    <a:pt x="128" y="74"/>
                  </a:cubicBezTo>
                  <a:lnTo>
                    <a:pt x="59" y="93"/>
                  </a:lnTo>
                  <a:lnTo>
                    <a:pt x="98" y="24"/>
                  </a:lnTo>
                  <a:cubicBezTo>
                    <a:pt x="98" y="15"/>
                    <a:pt x="98" y="5"/>
                    <a:pt x="89" y="5"/>
                  </a:cubicBezTo>
                  <a:cubicBezTo>
                    <a:pt x="85" y="2"/>
                    <a:pt x="82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7"/>
            <p:cNvSpPr/>
            <p:nvPr/>
          </p:nvSpPr>
          <p:spPr>
            <a:xfrm>
              <a:off x="9122618" y="4775262"/>
              <a:ext cx="13877" cy="34173"/>
            </a:xfrm>
            <a:custGeom>
              <a:avLst/>
              <a:gdLst/>
              <a:ahLst/>
              <a:cxnLst/>
              <a:rect l="l" t="t" r="r" b="b"/>
              <a:pathLst>
                <a:path w="80" h="197" extrusionOk="0">
                  <a:moveTo>
                    <a:pt x="10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40" y="177"/>
                  </a:lnTo>
                  <a:cubicBezTo>
                    <a:pt x="49" y="186"/>
                    <a:pt x="49" y="196"/>
                    <a:pt x="59" y="196"/>
                  </a:cubicBezTo>
                  <a:lnTo>
                    <a:pt x="69" y="196"/>
                  </a:lnTo>
                  <a:cubicBezTo>
                    <a:pt x="79" y="186"/>
                    <a:pt x="79" y="177"/>
                    <a:pt x="79" y="167"/>
                  </a:cubicBezTo>
                  <a:lnTo>
                    <a:pt x="40" y="10"/>
                  </a:lnTo>
                  <a:cubicBezTo>
                    <a:pt x="30" y="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7"/>
            <p:cNvSpPr/>
            <p:nvPr/>
          </p:nvSpPr>
          <p:spPr>
            <a:xfrm>
              <a:off x="9095385" y="4775262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20" y="40"/>
                  </a:lnTo>
                  <a:cubicBezTo>
                    <a:pt x="1" y="49"/>
                    <a:pt x="1" y="59"/>
                    <a:pt x="1" y="69"/>
                  </a:cubicBezTo>
                  <a:cubicBezTo>
                    <a:pt x="1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7" y="40"/>
                  </a:lnTo>
                  <a:cubicBezTo>
                    <a:pt x="187" y="29"/>
                    <a:pt x="197" y="20"/>
                    <a:pt x="197" y="10"/>
                  </a:cubicBezTo>
                  <a:cubicBezTo>
                    <a:pt x="187" y="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7"/>
            <p:cNvSpPr/>
            <p:nvPr/>
          </p:nvSpPr>
          <p:spPr>
            <a:xfrm>
              <a:off x="9110649" y="4795557"/>
              <a:ext cx="13877" cy="34173"/>
            </a:xfrm>
            <a:custGeom>
              <a:avLst/>
              <a:gdLst/>
              <a:ahLst/>
              <a:cxnLst/>
              <a:rect l="l" t="t" r="r" b="b"/>
              <a:pathLst>
                <a:path w="80" h="197" extrusionOk="0">
                  <a:moveTo>
                    <a:pt x="1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40" y="177"/>
                  </a:lnTo>
                  <a:cubicBezTo>
                    <a:pt x="50" y="187"/>
                    <a:pt x="50" y="197"/>
                    <a:pt x="59" y="197"/>
                  </a:cubicBezTo>
                  <a:lnTo>
                    <a:pt x="70" y="197"/>
                  </a:lnTo>
                  <a:cubicBezTo>
                    <a:pt x="79" y="197"/>
                    <a:pt x="79" y="177"/>
                    <a:pt x="79" y="167"/>
                  </a:cubicBezTo>
                  <a:lnTo>
                    <a:pt x="40" y="20"/>
                  </a:lnTo>
                  <a:cubicBezTo>
                    <a:pt x="30" y="10"/>
                    <a:pt x="20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7"/>
            <p:cNvSpPr/>
            <p:nvPr/>
          </p:nvSpPr>
          <p:spPr>
            <a:xfrm>
              <a:off x="9083416" y="4795557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8" y="1"/>
                  </a:moveTo>
                  <a:lnTo>
                    <a:pt x="20" y="50"/>
                  </a:lnTo>
                  <a:cubicBezTo>
                    <a:pt x="11" y="50"/>
                    <a:pt x="1" y="60"/>
                    <a:pt x="1" y="69"/>
                  </a:cubicBezTo>
                  <a:cubicBezTo>
                    <a:pt x="1" y="79"/>
                    <a:pt x="11" y="79"/>
                    <a:pt x="20" y="79"/>
                  </a:cubicBezTo>
                  <a:lnTo>
                    <a:pt x="31" y="79"/>
                  </a:lnTo>
                  <a:lnTo>
                    <a:pt x="177" y="40"/>
                  </a:lnTo>
                  <a:cubicBezTo>
                    <a:pt x="187" y="40"/>
                    <a:pt x="197" y="30"/>
                    <a:pt x="197" y="20"/>
                  </a:cubicBezTo>
                  <a:cubicBezTo>
                    <a:pt x="187" y="10"/>
                    <a:pt x="177" y="1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7"/>
            <p:cNvSpPr/>
            <p:nvPr/>
          </p:nvSpPr>
          <p:spPr>
            <a:xfrm>
              <a:off x="9143087" y="4736059"/>
              <a:ext cx="34173" cy="98702"/>
            </a:xfrm>
            <a:custGeom>
              <a:avLst/>
              <a:gdLst/>
              <a:ahLst/>
              <a:cxnLst/>
              <a:rect l="l" t="t" r="r" b="b"/>
              <a:pathLst>
                <a:path w="197" h="569" extrusionOk="0">
                  <a:moveTo>
                    <a:pt x="20" y="1"/>
                  </a:moveTo>
                  <a:cubicBezTo>
                    <a:pt x="10" y="11"/>
                    <a:pt x="0" y="20"/>
                    <a:pt x="10" y="30"/>
                  </a:cubicBezTo>
                  <a:lnTo>
                    <a:pt x="157" y="549"/>
                  </a:lnTo>
                  <a:cubicBezTo>
                    <a:pt x="157" y="559"/>
                    <a:pt x="166" y="569"/>
                    <a:pt x="166" y="569"/>
                  </a:cubicBezTo>
                  <a:lnTo>
                    <a:pt x="177" y="569"/>
                  </a:lnTo>
                  <a:cubicBezTo>
                    <a:pt x="186" y="559"/>
                    <a:pt x="196" y="549"/>
                    <a:pt x="186" y="540"/>
                  </a:cubicBezTo>
                  <a:lnTo>
                    <a:pt x="49" y="20"/>
                  </a:lnTo>
                  <a:cubicBezTo>
                    <a:pt x="39" y="1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7"/>
            <p:cNvSpPr/>
            <p:nvPr/>
          </p:nvSpPr>
          <p:spPr>
            <a:xfrm>
              <a:off x="9134414" y="4755834"/>
              <a:ext cx="22377" cy="24632"/>
            </a:xfrm>
            <a:custGeom>
              <a:avLst/>
              <a:gdLst/>
              <a:ahLst/>
              <a:cxnLst/>
              <a:rect l="l" t="t" r="r" b="b"/>
              <a:pathLst>
                <a:path w="129" h="142" extrusionOk="0">
                  <a:moveTo>
                    <a:pt x="110" y="0"/>
                  </a:moveTo>
                  <a:cubicBezTo>
                    <a:pt x="103" y="0"/>
                    <a:pt x="96" y="7"/>
                    <a:pt x="89" y="14"/>
                  </a:cubicBezTo>
                  <a:lnTo>
                    <a:pt x="60" y="73"/>
                  </a:lnTo>
                  <a:lnTo>
                    <a:pt x="40" y="4"/>
                  </a:lnTo>
                  <a:lnTo>
                    <a:pt x="1" y="14"/>
                  </a:lnTo>
                  <a:lnTo>
                    <a:pt x="31" y="132"/>
                  </a:lnTo>
                  <a:cubicBezTo>
                    <a:pt x="31" y="132"/>
                    <a:pt x="40" y="141"/>
                    <a:pt x="50" y="141"/>
                  </a:cubicBezTo>
                  <a:cubicBezTo>
                    <a:pt x="60" y="141"/>
                    <a:pt x="60" y="141"/>
                    <a:pt x="70" y="132"/>
                  </a:cubicBezTo>
                  <a:lnTo>
                    <a:pt x="129" y="34"/>
                  </a:lnTo>
                  <a:cubicBezTo>
                    <a:pt x="129" y="24"/>
                    <a:pt x="129" y="14"/>
                    <a:pt x="118" y="4"/>
                  </a:cubicBezTo>
                  <a:cubicBezTo>
                    <a:pt x="116" y="1"/>
                    <a:pt x="113" y="0"/>
                    <a:pt x="1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7"/>
            <p:cNvSpPr/>
            <p:nvPr/>
          </p:nvSpPr>
          <p:spPr>
            <a:xfrm>
              <a:off x="9154883" y="4779078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22" y="0"/>
                  </a:moveTo>
                  <a:cubicBezTo>
                    <a:pt x="16" y="0"/>
                    <a:pt x="11" y="3"/>
                    <a:pt x="11" y="7"/>
                  </a:cubicBezTo>
                  <a:cubicBezTo>
                    <a:pt x="0" y="18"/>
                    <a:pt x="11" y="27"/>
                    <a:pt x="20" y="37"/>
                  </a:cubicBezTo>
                  <a:lnTo>
                    <a:pt x="157" y="115"/>
                  </a:lnTo>
                  <a:lnTo>
                    <a:pt x="167" y="115"/>
                  </a:lnTo>
                  <a:cubicBezTo>
                    <a:pt x="167" y="115"/>
                    <a:pt x="177" y="115"/>
                    <a:pt x="177" y="105"/>
                  </a:cubicBezTo>
                  <a:cubicBezTo>
                    <a:pt x="187" y="96"/>
                    <a:pt x="187" y="86"/>
                    <a:pt x="177" y="86"/>
                  </a:cubicBezTo>
                  <a:lnTo>
                    <a:pt x="40" y="7"/>
                  </a:lnTo>
                  <a:cubicBezTo>
                    <a:pt x="35" y="3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7"/>
            <p:cNvSpPr/>
            <p:nvPr/>
          </p:nvSpPr>
          <p:spPr>
            <a:xfrm>
              <a:off x="9141352" y="4779078"/>
              <a:ext cx="22204" cy="31918"/>
            </a:xfrm>
            <a:custGeom>
              <a:avLst/>
              <a:gdLst/>
              <a:ahLst/>
              <a:cxnLst/>
              <a:rect l="l" t="t" r="r" b="b"/>
              <a:pathLst>
                <a:path w="128" h="184" extrusionOk="0">
                  <a:moveTo>
                    <a:pt x="100" y="0"/>
                  </a:moveTo>
                  <a:cubicBezTo>
                    <a:pt x="94" y="0"/>
                    <a:pt x="89" y="3"/>
                    <a:pt x="89" y="7"/>
                  </a:cubicBezTo>
                  <a:lnTo>
                    <a:pt x="10" y="155"/>
                  </a:lnTo>
                  <a:cubicBezTo>
                    <a:pt x="0" y="164"/>
                    <a:pt x="10" y="174"/>
                    <a:pt x="20" y="174"/>
                  </a:cubicBezTo>
                  <a:lnTo>
                    <a:pt x="20" y="184"/>
                  </a:lnTo>
                  <a:cubicBezTo>
                    <a:pt x="30" y="184"/>
                    <a:pt x="39" y="174"/>
                    <a:pt x="39" y="174"/>
                  </a:cubicBezTo>
                  <a:lnTo>
                    <a:pt x="118" y="27"/>
                  </a:lnTo>
                  <a:cubicBezTo>
                    <a:pt x="128" y="18"/>
                    <a:pt x="118" y="7"/>
                    <a:pt x="118" y="7"/>
                  </a:cubicBezTo>
                  <a:cubicBezTo>
                    <a:pt x="113" y="3"/>
                    <a:pt x="106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7"/>
            <p:cNvSpPr/>
            <p:nvPr/>
          </p:nvSpPr>
          <p:spPr>
            <a:xfrm>
              <a:off x="9161648" y="4802496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30" y="0"/>
                  </a:moveTo>
                  <a:cubicBezTo>
                    <a:pt x="20" y="0"/>
                    <a:pt x="11" y="0"/>
                    <a:pt x="11" y="10"/>
                  </a:cubicBezTo>
                  <a:cubicBezTo>
                    <a:pt x="1" y="20"/>
                    <a:pt x="1" y="29"/>
                    <a:pt x="11" y="39"/>
                  </a:cubicBezTo>
                  <a:lnTo>
                    <a:pt x="157" y="118"/>
                  </a:lnTo>
                  <a:lnTo>
                    <a:pt x="168" y="118"/>
                  </a:lnTo>
                  <a:cubicBezTo>
                    <a:pt x="168" y="118"/>
                    <a:pt x="177" y="118"/>
                    <a:pt x="177" y="107"/>
                  </a:cubicBezTo>
                  <a:cubicBezTo>
                    <a:pt x="187" y="98"/>
                    <a:pt x="177" y="88"/>
                    <a:pt x="177" y="78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7"/>
            <p:cNvSpPr/>
            <p:nvPr/>
          </p:nvSpPr>
          <p:spPr>
            <a:xfrm>
              <a:off x="9148117" y="4802496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08" y="0"/>
                  </a:moveTo>
                  <a:cubicBezTo>
                    <a:pt x="98" y="0"/>
                    <a:pt x="89" y="0"/>
                    <a:pt x="89" y="10"/>
                  </a:cubicBezTo>
                  <a:lnTo>
                    <a:pt x="10" y="147"/>
                  </a:lnTo>
                  <a:cubicBezTo>
                    <a:pt x="0" y="157"/>
                    <a:pt x="0" y="166"/>
                    <a:pt x="10" y="176"/>
                  </a:cubicBezTo>
                  <a:lnTo>
                    <a:pt x="20" y="176"/>
                  </a:lnTo>
                  <a:cubicBezTo>
                    <a:pt x="30" y="176"/>
                    <a:pt x="39" y="176"/>
                    <a:pt x="39" y="166"/>
                  </a:cubicBezTo>
                  <a:lnTo>
                    <a:pt x="118" y="29"/>
                  </a:lnTo>
                  <a:cubicBezTo>
                    <a:pt x="128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7"/>
            <p:cNvSpPr/>
            <p:nvPr/>
          </p:nvSpPr>
          <p:spPr>
            <a:xfrm>
              <a:off x="9143087" y="4736579"/>
              <a:ext cx="90202" cy="54121"/>
            </a:xfrm>
            <a:custGeom>
              <a:avLst/>
              <a:gdLst/>
              <a:ahLst/>
              <a:cxnLst/>
              <a:rect l="l" t="t" r="r" b="b"/>
              <a:pathLst>
                <a:path w="520" h="312" extrusionOk="0">
                  <a:moveTo>
                    <a:pt x="21" y="0"/>
                  </a:moveTo>
                  <a:cubicBezTo>
                    <a:pt x="15" y="0"/>
                    <a:pt x="10" y="3"/>
                    <a:pt x="10" y="8"/>
                  </a:cubicBezTo>
                  <a:cubicBezTo>
                    <a:pt x="0" y="17"/>
                    <a:pt x="10" y="27"/>
                    <a:pt x="20" y="37"/>
                  </a:cubicBezTo>
                  <a:lnTo>
                    <a:pt x="490" y="302"/>
                  </a:lnTo>
                  <a:lnTo>
                    <a:pt x="500" y="311"/>
                  </a:lnTo>
                  <a:cubicBezTo>
                    <a:pt x="510" y="311"/>
                    <a:pt x="510" y="302"/>
                    <a:pt x="519" y="302"/>
                  </a:cubicBezTo>
                  <a:cubicBezTo>
                    <a:pt x="519" y="292"/>
                    <a:pt x="519" y="272"/>
                    <a:pt x="510" y="272"/>
                  </a:cubicBezTo>
                  <a:lnTo>
                    <a:pt x="39" y="8"/>
                  </a:lnTo>
                  <a:cubicBezTo>
                    <a:pt x="34" y="3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7"/>
            <p:cNvSpPr/>
            <p:nvPr/>
          </p:nvSpPr>
          <p:spPr>
            <a:xfrm>
              <a:off x="9149852" y="4746293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79" y="0"/>
                  </a:moveTo>
                  <a:cubicBezTo>
                    <a:pt x="69" y="0"/>
                    <a:pt x="69" y="20"/>
                    <a:pt x="69" y="30"/>
                  </a:cubicBezTo>
                  <a:lnTo>
                    <a:pt x="88" y="89"/>
                  </a:lnTo>
                  <a:lnTo>
                    <a:pt x="29" y="59"/>
                  </a:lnTo>
                  <a:cubicBezTo>
                    <a:pt x="27" y="56"/>
                    <a:pt x="24" y="55"/>
                    <a:pt x="21" y="55"/>
                  </a:cubicBezTo>
                  <a:cubicBezTo>
                    <a:pt x="14" y="55"/>
                    <a:pt x="7" y="62"/>
                    <a:pt x="0" y="69"/>
                  </a:cubicBezTo>
                  <a:cubicBezTo>
                    <a:pt x="0" y="79"/>
                    <a:pt x="0" y="89"/>
                    <a:pt x="10" y="89"/>
                  </a:cubicBezTo>
                  <a:lnTo>
                    <a:pt x="108" y="148"/>
                  </a:lnTo>
                  <a:lnTo>
                    <a:pt x="118" y="157"/>
                  </a:lnTo>
                  <a:cubicBezTo>
                    <a:pt x="127" y="157"/>
                    <a:pt x="127" y="148"/>
                    <a:pt x="127" y="148"/>
                  </a:cubicBezTo>
                  <a:cubicBezTo>
                    <a:pt x="138" y="148"/>
                    <a:pt x="138" y="138"/>
                    <a:pt x="138" y="128"/>
                  </a:cubicBezTo>
                  <a:lnTo>
                    <a:pt x="108" y="20"/>
                  </a:lnTo>
                  <a:cubicBezTo>
                    <a:pt x="108" y="11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7"/>
            <p:cNvSpPr/>
            <p:nvPr/>
          </p:nvSpPr>
          <p:spPr>
            <a:xfrm>
              <a:off x="9182116" y="4751497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20" y="39"/>
                  </a:lnTo>
                  <a:cubicBezTo>
                    <a:pt x="10" y="39"/>
                    <a:pt x="0" y="59"/>
                    <a:pt x="0" y="68"/>
                  </a:cubicBezTo>
                  <a:cubicBezTo>
                    <a:pt x="10" y="68"/>
                    <a:pt x="10" y="79"/>
                    <a:pt x="20" y="79"/>
                  </a:cubicBezTo>
                  <a:lnTo>
                    <a:pt x="30" y="79"/>
                  </a:lnTo>
                  <a:lnTo>
                    <a:pt x="187" y="39"/>
                  </a:lnTo>
                  <a:cubicBezTo>
                    <a:pt x="196" y="29"/>
                    <a:pt x="196" y="20"/>
                    <a:pt x="196" y="10"/>
                  </a:cubicBezTo>
                  <a:cubicBezTo>
                    <a:pt x="196" y="0"/>
                    <a:pt x="17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7"/>
            <p:cNvSpPr/>
            <p:nvPr/>
          </p:nvSpPr>
          <p:spPr>
            <a:xfrm>
              <a:off x="9182116" y="4758262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10" y="0"/>
                    <a:pt x="0" y="20"/>
                    <a:pt x="0" y="29"/>
                  </a:cubicBezTo>
                  <a:lnTo>
                    <a:pt x="50" y="177"/>
                  </a:lnTo>
                  <a:cubicBezTo>
                    <a:pt x="50" y="186"/>
                    <a:pt x="59" y="196"/>
                    <a:pt x="69" y="196"/>
                  </a:cubicBezTo>
                  <a:cubicBezTo>
                    <a:pt x="79" y="186"/>
                    <a:pt x="89" y="177"/>
                    <a:pt x="79" y="167"/>
                  </a:cubicBezTo>
                  <a:lnTo>
                    <a:pt x="39" y="20"/>
                  </a:lnTo>
                  <a:cubicBezTo>
                    <a:pt x="39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7"/>
            <p:cNvSpPr/>
            <p:nvPr/>
          </p:nvSpPr>
          <p:spPr>
            <a:xfrm>
              <a:off x="9202411" y="4762599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86" y="0"/>
                  </a:moveTo>
                  <a:cubicBezTo>
                    <a:pt x="183" y="0"/>
                    <a:pt x="180" y="2"/>
                    <a:pt x="177" y="4"/>
                  </a:cubicBezTo>
                  <a:lnTo>
                    <a:pt x="20" y="44"/>
                  </a:lnTo>
                  <a:cubicBezTo>
                    <a:pt x="11" y="44"/>
                    <a:pt x="1" y="54"/>
                    <a:pt x="11" y="73"/>
                  </a:cubicBezTo>
                  <a:lnTo>
                    <a:pt x="20" y="83"/>
                  </a:lnTo>
                  <a:lnTo>
                    <a:pt x="31" y="83"/>
                  </a:lnTo>
                  <a:lnTo>
                    <a:pt x="187" y="44"/>
                  </a:lnTo>
                  <a:cubicBezTo>
                    <a:pt x="197" y="34"/>
                    <a:pt x="197" y="24"/>
                    <a:pt x="197" y="15"/>
                  </a:cubicBezTo>
                  <a:cubicBezTo>
                    <a:pt x="197" y="7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7"/>
            <p:cNvSpPr/>
            <p:nvPr/>
          </p:nvSpPr>
          <p:spPr>
            <a:xfrm>
              <a:off x="9202411" y="4770058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"/>
                    <a:pt x="1" y="11"/>
                    <a:pt x="11" y="30"/>
                  </a:cubicBezTo>
                  <a:lnTo>
                    <a:pt x="50" y="177"/>
                  </a:lnTo>
                  <a:cubicBezTo>
                    <a:pt x="50" y="187"/>
                    <a:pt x="60" y="197"/>
                    <a:pt x="70" y="197"/>
                  </a:cubicBezTo>
                  <a:cubicBezTo>
                    <a:pt x="79" y="187"/>
                    <a:pt x="89" y="177"/>
                    <a:pt x="89" y="167"/>
                  </a:cubicBezTo>
                  <a:lnTo>
                    <a:pt x="40" y="11"/>
                  </a:lnTo>
                  <a:cubicBezTo>
                    <a:pt x="40" y="1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7"/>
            <p:cNvSpPr/>
            <p:nvPr/>
          </p:nvSpPr>
          <p:spPr>
            <a:xfrm>
              <a:off x="9143087" y="4711601"/>
              <a:ext cx="98702" cy="31397"/>
            </a:xfrm>
            <a:custGeom>
              <a:avLst/>
              <a:gdLst/>
              <a:ahLst/>
              <a:cxnLst/>
              <a:rect l="l" t="t" r="r" b="b"/>
              <a:pathLst>
                <a:path w="569" h="181" extrusionOk="0">
                  <a:moveTo>
                    <a:pt x="557" y="0"/>
                  </a:moveTo>
                  <a:cubicBezTo>
                    <a:pt x="555" y="0"/>
                    <a:pt x="552" y="2"/>
                    <a:pt x="549" y="4"/>
                  </a:cubicBezTo>
                  <a:lnTo>
                    <a:pt x="20" y="142"/>
                  </a:lnTo>
                  <a:cubicBezTo>
                    <a:pt x="10" y="152"/>
                    <a:pt x="0" y="161"/>
                    <a:pt x="10" y="171"/>
                  </a:cubicBezTo>
                  <a:cubicBezTo>
                    <a:pt x="10" y="181"/>
                    <a:pt x="20" y="181"/>
                    <a:pt x="29" y="181"/>
                  </a:cubicBezTo>
                  <a:lnTo>
                    <a:pt x="558" y="34"/>
                  </a:lnTo>
                  <a:cubicBezTo>
                    <a:pt x="569" y="34"/>
                    <a:pt x="569" y="24"/>
                    <a:pt x="569" y="15"/>
                  </a:cubicBezTo>
                  <a:cubicBezTo>
                    <a:pt x="569" y="7"/>
                    <a:pt x="563" y="0"/>
                    <a:pt x="5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7"/>
            <p:cNvSpPr/>
            <p:nvPr/>
          </p:nvSpPr>
          <p:spPr>
            <a:xfrm>
              <a:off x="9161648" y="4731029"/>
              <a:ext cx="25846" cy="22204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40" y="1"/>
                  </a:moveTo>
                  <a:cubicBezTo>
                    <a:pt x="30" y="1"/>
                    <a:pt x="20" y="1"/>
                    <a:pt x="11" y="10"/>
                  </a:cubicBezTo>
                  <a:cubicBezTo>
                    <a:pt x="11" y="20"/>
                    <a:pt x="11" y="30"/>
                    <a:pt x="20" y="40"/>
                  </a:cubicBezTo>
                  <a:lnTo>
                    <a:pt x="79" y="69"/>
                  </a:lnTo>
                  <a:lnTo>
                    <a:pt x="11" y="88"/>
                  </a:lnTo>
                  <a:cubicBezTo>
                    <a:pt x="1" y="88"/>
                    <a:pt x="1" y="108"/>
                    <a:pt x="1" y="118"/>
                  </a:cubicBezTo>
                  <a:cubicBezTo>
                    <a:pt x="1" y="128"/>
                    <a:pt x="11" y="128"/>
                    <a:pt x="20" y="128"/>
                  </a:cubicBezTo>
                  <a:lnTo>
                    <a:pt x="138" y="99"/>
                  </a:lnTo>
                  <a:cubicBezTo>
                    <a:pt x="148" y="99"/>
                    <a:pt x="148" y="88"/>
                    <a:pt x="148" y="79"/>
                  </a:cubicBezTo>
                  <a:cubicBezTo>
                    <a:pt x="148" y="69"/>
                    <a:pt x="148" y="69"/>
                    <a:pt x="138" y="5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7"/>
            <p:cNvSpPr/>
            <p:nvPr/>
          </p:nvSpPr>
          <p:spPr>
            <a:xfrm>
              <a:off x="9185412" y="4700499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0"/>
                  </a:moveTo>
                  <a:cubicBezTo>
                    <a:pt x="109" y="0"/>
                    <a:pt x="99" y="0"/>
                    <a:pt x="89" y="10"/>
                  </a:cubicBezTo>
                  <a:lnTo>
                    <a:pt x="11" y="147"/>
                  </a:lnTo>
                  <a:cubicBezTo>
                    <a:pt x="1" y="157"/>
                    <a:pt x="11" y="177"/>
                    <a:pt x="20" y="177"/>
                  </a:cubicBezTo>
                  <a:lnTo>
                    <a:pt x="31" y="177"/>
                  </a:lnTo>
                  <a:cubicBezTo>
                    <a:pt x="31" y="177"/>
                    <a:pt x="40" y="177"/>
                    <a:pt x="40" y="166"/>
                  </a:cubicBezTo>
                  <a:lnTo>
                    <a:pt x="118" y="29"/>
                  </a:lnTo>
                  <a:cubicBezTo>
                    <a:pt x="129" y="20"/>
                    <a:pt x="129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7"/>
            <p:cNvSpPr/>
            <p:nvPr/>
          </p:nvSpPr>
          <p:spPr>
            <a:xfrm>
              <a:off x="9185412" y="4724610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22" y="1"/>
                  </a:moveTo>
                  <a:cubicBezTo>
                    <a:pt x="16" y="1"/>
                    <a:pt x="11" y="3"/>
                    <a:pt x="11" y="8"/>
                  </a:cubicBezTo>
                  <a:cubicBezTo>
                    <a:pt x="1" y="18"/>
                    <a:pt x="11" y="38"/>
                    <a:pt x="20" y="38"/>
                  </a:cubicBezTo>
                  <a:lnTo>
                    <a:pt x="158" y="116"/>
                  </a:lnTo>
                  <a:lnTo>
                    <a:pt x="168" y="116"/>
                  </a:lnTo>
                  <a:cubicBezTo>
                    <a:pt x="177" y="116"/>
                    <a:pt x="177" y="116"/>
                    <a:pt x="187" y="106"/>
                  </a:cubicBezTo>
                  <a:cubicBezTo>
                    <a:pt x="187" y="96"/>
                    <a:pt x="187" y="86"/>
                    <a:pt x="177" y="86"/>
                  </a:cubicBezTo>
                  <a:lnTo>
                    <a:pt x="40" y="8"/>
                  </a:lnTo>
                  <a:cubicBezTo>
                    <a:pt x="35" y="3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7"/>
            <p:cNvSpPr/>
            <p:nvPr/>
          </p:nvSpPr>
          <p:spPr>
            <a:xfrm>
              <a:off x="9209350" y="4694081"/>
              <a:ext cx="22204" cy="31918"/>
            </a:xfrm>
            <a:custGeom>
              <a:avLst/>
              <a:gdLst/>
              <a:ahLst/>
              <a:cxnLst/>
              <a:rect l="l" t="t" r="r" b="b"/>
              <a:pathLst>
                <a:path w="128" h="184" extrusionOk="0">
                  <a:moveTo>
                    <a:pt x="95" y="0"/>
                  </a:moveTo>
                  <a:cubicBezTo>
                    <a:pt x="91" y="0"/>
                    <a:pt x="89" y="3"/>
                    <a:pt x="89" y="7"/>
                  </a:cubicBezTo>
                  <a:lnTo>
                    <a:pt x="0" y="155"/>
                  </a:lnTo>
                  <a:cubicBezTo>
                    <a:pt x="0" y="164"/>
                    <a:pt x="0" y="174"/>
                    <a:pt x="10" y="174"/>
                  </a:cubicBezTo>
                  <a:cubicBezTo>
                    <a:pt x="20" y="174"/>
                    <a:pt x="20" y="184"/>
                    <a:pt x="20" y="184"/>
                  </a:cubicBezTo>
                  <a:cubicBezTo>
                    <a:pt x="30" y="184"/>
                    <a:pt x="39" y="174"/>
                    <a:pt x="39" y="174"/>
                  </a:cubicBezTo>
                  <a:lnTo>
                    <a:pt x="118" y="27"/>
                  </a:lnTo>
                  <a:cubicBezTo>
                    <a:pt x="128" y="18"/>
                    <a:pt x="118" y="7"/>
                    <a:pt x="108" y="7"/>
                  </a:cubicBezTo>
                  <a:cubicBezTo>
                    <a:pt x="103" y="3"/>
                    <a:pt x="98" y="0"/>
                    <a:pt x="9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7"/>
            <p:cNvSpPr/>
            <p:nvPr/>
          </p:nvSpPr>
          <p:spPr>
            <a:xfrm>
              <a:off x="9209350" y="4718366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1" y="1"/>
                  </a:moveTo>
                  <a:cubicBezTo>
                    <a:pt x="14" y="1"/>
                    <a:pt x="7" y="8"/>
                    <a:pt x="0" y="15"/>
                  </a:cubicBezTo>
                  <a:cubicBezTo>
                    <a:pt x="0" y="24"/>
                    <a:pt x="0" y="34"/>
                    <a:pt x="10" y="34"/>
                  </a:cubicBezTo>
                  <a:lnTo>
                    <a:pt x="147" y="113"/>
                  </a:lnTo>
                  <a:lnTo>
                    <a:pt x="157" y="122"/>
                  </a:lnTo>
                  <a:cubicBezTo>
                    <a:pt x="167" y="122"/>
                    <a:pt x="176" y="113"/>
                    <a:pt x="176" y="113"/>
                  </a:cubicBezTo>
                  <a:cubicBezTo>
                    <a:pt x="187" y="103"/>
                    <a:pt x="176" y="8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7"/>
            <p:cNvSpPr/>
            <p:nvPr/>
          </p:nvSpPr>
          <p:spPr>
            <a:xfrm>
              <a:off x="9143087" y="4654531"/>
              <a:ext cx="54468" cy="88467"/>
            </a:xfrm>
            <a:custGeom>
              <a:avLst/>
              <a:gdLst/>
              <a:ahLst/>
              <a:cxnLst/>
              <a:rect l="l" t="t" r="r" b="b"/>
              <a:pathLst>
                <a:path w="314" h="510" extrusionOk="0">
                  <a:moveTo>
                    <a:pt x="304" y="0"/>
                  </a:moveTo>
                  <a:cubicBezTo>
                    <a:pt x="294" y="0"/>
                    <a:pt x="284" y="0"/>
                    <a:pt x="275" y="10"/>
                  </a:cubicBezTo>
                  <a:lnTo>
                    <a:pt x="10" y="481"/>
                  </a:lnTo>
                  <a:cubicBezTo>
                    <a:pt x="0" y="490"/>
                    <a:pt x="10" y="500"/>
                    <a:pt x="20" y="510"/>
                  </a:cubicBezTo>
                  <a:lnTo>
                    <a:pt x="29" y="510"/>
                  </a:lnTo>
                  <a:cubicBezTo>
                    <a:pt x="29" y="510"/>
                    <a:pt x="39" y="510"/>
                    <a:pt x="39" y="500"/>
                  </a:cubicBezTo>
                  <a:lnTo>
                    <a:pt x="314" y="30"/>
                  </a:lnTo>
                  <a:cubicBezTo>
                    <a:pt x="314" y="20"/>
                    <a:pt x="314" y="10"/>
                    <a:pt x="3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7"/>
            <p:cNvSpPr/>
            <p:nvPr/>
          </p:nvSpPr>
          <p:spPr>
            <a:xfrm>
              <a:off x="9137883" y="4698591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89" y="1"/>
                  </a:moveTo>
                  <a:cubicBezTo>
                    <a:pt x="79" y="1"/>
                    <a:pt x="69" y="11"/>
                    <a:pt x="69" y="11"/>
                  </a:cubicBezTo>
                  <a:lnTo>
                    <a:pt x="11" y="119"/>
                  </a:lnTo>
                  <a:cubicBezTo>
                    <a:pt x="0" y="129"/>
                    <a:pt x="11" y="138"/>
                    <a:pt x="11" y="148"/>
                  </a:cubicBezTo>
                  <a:cubicBezTo>
                    <a:pt x="20" y="148"/>
                    <a:pt x="40" y="148"/>
                    <a:pt x="40" y="138"/>
                  </a:cubicBezTo>
                  <a:lnTo>
                    <a:pt x="79" y="79"/>
                  </a:lnTo>
                  <a:lnTo>
                    <a:pt x="98" y="138"/>
                  </a:lnTo>
                  <a:cubicBezTo>
                    <a:pt x="98" y="148"/>
                    <a:pt x="109" y="158"/>
                    <a:pt x="109" y="158"/>
                  </a:cubicBezTo>
                  <a:lnTo>
                    <a:pt x="118" y="158"/>
                  </a:lnTo>
                  <a:cubicBezTo>
                    <a:pt x="128" y="158"/>
                    <a:pt x="138" y="138"/>
                    <a:pt x="128" y="129"/>
                  </a:cubicBezTo>
                  <a:lnTo>
                    <a:pt x="98" y="21"/>
                  </a:lnTo>
                  <a:cubicBezTo>
                    <a:pt x="98" y="11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7"/>
            <p:cNvSpPr/>
            <p:nvPr/>
          </p:nvSpPr>
          <p:spPr>
            <a:xfrm>
              <a:off x="9153321" y="4714029"/>
              <a:ext cx="27234" cy="23938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127" y="1"/>
                  </a:moveTo>
                  <a:lnTo>
                    <a:pt x="20" y="30"/>
                  </a:lnTo>
                  <a:cubicBezTo>
                    <a:pt x="9" y="30"/>
                    <a:pt x="0" y="40"/>
                    <a:pt x="9" y="49"/>
                  </a:cubicBezTo>
                  <a:cubicBezTo>
                    <a:pt x="9" y="59"/>
                    <a:pt x="20" y="69"/>
                    <a:pt x="29" y="69"/>
                  </a:cubicBezTo>
                  <a:lnTo>
                    <a:pt x="98" y="49"/>
                  </a:lnTo>
                  <a:lnTo>
                    <a:pt x="59" y="108"/>
                  </a:lnTo>
                  <a:cubicBezTo>
                    <a:pt x="59" y="118"/>
                    <a:pt x="59" y="128"/>
                    <a:pt x="68" y="138"/>
                  </a:cubicBezTo>
                  <a:lnTo>
                    <a:pt x="78" y="138"/>
                  </a:lnTo>
                  <a:cubicBezTo>
                    <a:pt x="88" y="138"/>
                    <a:pt x="88" y="138"/>
                    <a:pt x="98" y="128"/>
                  </a:cubicBezTo>
                  <a:lnTo>
                    <a:pt x="157" y="30"/>
                  </a:lnTo>
                  <a:cubicBezTo>
                    <a:pt x="157" y="20"/>
                    <a:pt x="157" y="10"/>
                    <a:pt x="147" y="10"/>
                  </a:cubicBezTo>
                  <a:cubicBezTo>
                    <a:pt x="147" y="1"/>
                    <a:pt x="137" y="1"/>
                    <a:pt x="12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7"/>
            <p:cNvSpPr/>
            <p:nvPr/>
          </p:nvSpPr>
          <p:spPr>
            <a:xfrm>
              <a:off x="9158352" y="4671530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39" y="177"/>
                  </a:lnTo>
                  <a:lnTo>
                    <a:pt x="59" y="196"/>
                  </a:lnTo>
                  <a:lnTo>
                    <a:pt x="69" y="196"/>
                  </a:lnTo>
                  <a:cubicBezTo>
                    <a:pt x="78" y="187"/>
                    <a:pt x="89" y="177"/>
                    <a:pt x="78" y="167"/>
                  </a:cubicBezTo>
                  <a:lnTo>
                    <a:pt x="39" y="10"/>
                  </a:lnTo>
                  <a:cubicBezTo>
                    <a:pt x="39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7"/>
            <p:cNvSpPr/>
            <p:nvPr/>
          </p:nvSpPr>
          <p:spPr>
            <a:xfrm>
              <a:off x="9165117" y="4690265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77" y="0"/>
                  </a:moveTo>
                  <a:lnTo>
                    <a:pt x="20" y="49"/>
                  </a:lnTo>
                  <a:cubicBezTo>
                    <a:pt x="10" y="49"/>
                    <a:pt x="0" y="59"/>
                    <a:pt x="0" y="69"/>
                  </a:cubicBezTo>
                  <a:lnTo>
                    <a:pt x="20" y="88"/>
                  </a:lnTo>
                  <a:lnTo>
                    <a:pt x="30" y="88"/>
                  </a:lnTo>
                  <a:lnTo>
                    <a:pt x="187" y="40"/>
                  </a:lnTo>
                  <a:cubicBezTo>
                    <a:pt x="196" y="40"/>
                    <a:pt x="196" y="29"/>
                    <a:pt x="196" y="20"/>
                  </a:cubicBezTo>
                  <a:cubicBezTo>
                    <a:pt x="196" y="1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7"/>
            <p:cNvSpPr/>
            <p:nvPr/>
          </p:nvSpPr>
          <p:spPr>
            <a:xfrm>
              <a:off x="9170321" y="4650368"/>
              <a:ext cx="15265" cy="33305"/>
            </a:xfrm>
            <a:custGeom>
              <a:avLst/>
              <a:gdLst/>
              <a:ahLst/>
              <a:cxnLst/>
              <a:rect l="l" t="t" r="r" b="b"/>
              <a:pathLst>
                <a:path w="88" h="192" extrusionOk="0">
                  <a:moveTo>
                    <a:pt x="20" y="1"/>
                  </a:moveTo>
                  <a:cubicBezTo>
                    <a:pt x="16" y="1"/>
                    <a:pt x="12" y="2"/>
                    <a:pt x="9" y="5"/>
                  </a:cubicBezTo>
                  <a:cubicBezTo>
                    <a:pt x="0" y="5"/>
                    <a:pt x="0" y="15"/>
                    <a:pt x="0" y="24"/>
                  </a:cubicBezTo>
                  <a:lnTo>
                    <a:pt x="39" y="181"/>
                  </a:lnTo>
                  <a:cubicBezTo>
                    <a:pt x="49" y="191"/>
                    <a:pt x="49" y="191"/>
                    <a:pt x="59" y="191"/>
                  </a:cubicBezTo>
                  <a:lnTo>
                    <a:pt x="68" y="191"/>
                  </a:lnTo>
                  <a:cubicBezTo>
                    <a:pt x="78" y="191"/>
                    <a:pt x="88" y="181"/>
                    <a:pt x="78" y="172"/>
                  </a:cubicBezTo>
                  <a:lnTo>
                    <a:pt x="39" y="15"/>
                  </a:lnTo>
                  <a:cubicBezTo>
                    <a:pt x="39" y="8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7"/>
            <p:cNvSpPr/>
            <p:nvPr/>
          </p:nvSpPr>
          <p:spPr>
            <a:xfrm>
              <a:off x="9177086" y="4669796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0" y="49"/>
                    <a:pt x="0" y="60"/>
                    <a:pt x="0" y="69"/>
                  </a:cubicBezTo>
                  <a:cubicBezTo>
                    <a:pt x="10" y="79"/>
                    <a:pt x="10" y="79"/>
                    <a:pt x="20" y="79"/>
                  </a:cubicBezTo>
                  <a:lnTo>
                    <a:pt x="29" y="79"/>
                  </a:lnTo>
                  <a:lnTo>
                    <a:pt x="186" y="40"/>
                  </a:lnTo>
                  <a:cubicBezTo>
                    <a:pt x="196" y="40"/>
                    <a:pt x="196" y="30"/>
                    <a:pt x="196" y="10"/>
                  </a:cubicBezTo>
                  <a:cubicBezTo>
                    <a:pt x="196" y="1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7"/>
            <p:cNvSpPr/>
            <p:nvPr/>
          </p:nvSpPr>
          <p:spPr>
            <a:xfrm>
              <a:off x="1196382" y="2540873"/>
              <a:ext cx="32611" cy="97834"/>
            </a:xfrm>
            <a:custGeom>
              <a:avLst/>
              <a:gdLst/>
              <a:ahLst/>
              <a:cxnLst/>
              <a:rect l="l" t="t" r="r" b="b"/>
              <a:pathLst>
                <a:path w="188" h="564" extrusionOk="0">
                  <a:moveTo>
                    <a:pt x="21" y="1"/>
                  </a:moveTo>
                  <a:cubicBezTo>
                    <a:pt x="17" y="1"/>
                    <a:pt x="14" y="2"/>
                    <a:pt x="11" y="5"/>
                  </a:cubicBezTo>
                  <a:cubicBezTo>
                    <a:pt x="1" y="5"/>
                    <a:pt x="1" y="15"/>
                    <a:pt x="1" y="25"/>
                  </a:cubicBezTo>
                  <a:lnTo>
                    <a:pt x="148" y="554"/>
                  </a:lnTo>
                  <a:cubicBezTo>
                    <a:pt x="148" y="554"/>
                    <a:pt x="157" y="563"/>
                    <a:pt x="168" y="563"/>
                  </a:cubicBezTo>
                  <a:cubicBezTo>
                    <a:pt x="177" y="563"/>
                    <a:pt x="187" y="554"/>
                    <a:pt x="187" y="544"/>
                  </a:cubicBezTo>
                  <a:lnTo>
                    <a:pt x="40" y="15"/>
                  </a:lnTo>
                  <a:cubicBezTo>
                    <a:pt x="40" y="8"/>
                    <a:pt x="30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7"/>
            <p:cNvSpPr/>
            <p:nvPr/>
          </p:nvSpPr>
          <p:spPr>
            <a:xfrm>
              <a:off x="1184587" y="2575739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40" y="0"/>
                  </a:moveTo>
                  <a:cubicBezTo>
                    <a:pt x="29" y="0"/>
                    <a:pt x="10" y="0"/>
                    <a:pt x="10" y="10"/>
                  </a:cubicBezTo>
                  <a:cubicBezTo>
                    <a:pt x="0" y="20"/>
                    <a:pt x="10" y="29"/>
                    <a:pt x="20" y="39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77" y="118"/>
                    <a:pt x="177" y="118"/>
                    <a:pt x="186" y="107"/>
                  </a:cubicBezTo>
                  <a:cubicBezTo>
                    <a:pt x="186" y="98"/>
                    <a:pt x="186" y="88"/>
                    <a:pt x="177" y="7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7"/>
            <p:cNvSpPr/>
            <p:nvPr/>
          </p:nvSpPr>
          <p:spPr>
            <a:xfrm>
              <a:off x="1209913" y="2565505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109" y="0"/>
                  </a:moveTo>
                  <a:cubicBezTo>
                    <a:pt x="99" y="0"/>
                    <a:pt x="90" y="0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66"/>
                    <a:pt x="11" y="177"/>
                  </a:cubicBezTo>
                  <a:lnTo>
                    <a:pt x="21" y="177"/>
                  </a:lnTo>
                  <a:cubicBezTo>
                    <a:pt x="31" y="177"/>
                    <a:pt x="31" y="177"/>
                    <a:pt x="40" y="166"/>
                  </a:cubicBezTo>
                  <a:lnTo>
                    <a:pt x="119" y="29"/>
                  </a:lnTo>
                  <a:cubicBezTo>
                    <a:pt x="119" y="20"/>
                    <a:pt x="119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7"/>
            <p:cNvSpPr/>
            <p:nvPr/>
          </p:nvSpPr>
          <p:spPr>
            <a:xfrm>
              <a:off x="1179383" y="2552842"/>
              <a:ext cx="30703" cy="19602"/>
            </a:xfrm>
            <a:custGeom>
              <a:avLst/>
              <a:gdLst/>
              <a:ahLst/>
              <a:cxnLst/>
              <a:rect l="l" t="t" r="r" b="b"/>
              <a:pathLst>
                <a:path w="177" h="113" extrusionOk="0">
                  <a:moveTo>
                    <a:pt x="20" y="0"/>
                  </a:moveTo>
                  <a:cubicBezTo>
                    <a:pt x="14" y="0"/>
                    <a:pt x="7" y="4"/>
                    <a:pt x="1" y="4"/>
                  </a:cubicBezTo>
                  <a:cubicBezTo>
                    <a:pt x="1" y="15"/>
                    <a:pt x="1" y="34"/>
                    <a:pt x="11" y="34"/>
                  </a:cubicBezTo>
                  <a:lnTo>
                    <a:pt x="148" y="112"/>
                  </a:lnTo>
                  <a:lnTo>
                    <a:pt x="157" y="112"/>
                  </a:lnTo>
                  <a:cubicBezTo>
                    <a:pt x="168" y="112"/>
                    <a:pt x="168" y="112"/>
                    <a:pt x="177" y="102"/>
                  </a:cubicBezTo>
                  <a:cubicBezTo>
                    <a:pt x="177" y="102"/>
                    <a:pt x="177" y="83"/>
                    <a:pt x="168" y="83"/>
                  </a:cubicBezTo>
                  <a:lnTo>
                    <a:pt x="30" y="4"/>
                  </a:lnTo>
                  <a:cubicBezTo>
                    <a:pt x="27" y="1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7"/>
            <p:cNvSpPr/>
            <p:nvPr/>
          </p:nvSpPr>
          <p:spPr>
            <a:xfrm>
              <a:off x="1203147" y="2542087"/>
              <a:ext cx="20642" cy="30356"/>
            </a:xfrm>
            <a:custGeom>
              <a:avLst/>
              <a:gdLst/>
              <a:ahLst/>
              <a:cxnLst/>
              <a:rect l="l" t="t" r="r" b="b"/>
              <a:pathLst>
                <a:path w="119" h="175" extrusionOk="0">
                  <a:moveTo>
                    <a:pt x="94" y="0"/>
                  </a:moveTo>
                  <a:cubicBezTo>
                    <a:pt x="89" y="0"/>
                    <a:pt x="84" y="3"/>
                    <a:pt x="79" y="8"/>
                  </a:cubicBezTo>
                  <a:lnTo>
                    <a:pt x="1" y="155"/>
                  </a:lnTo>
                  <a:cubicBezTo>
                    <a:pt x="1" y="155"/>
                    <a:pt x="1" y="174"/>
                    <a:pt x="11" y="174"/>
                  </a:cubicBezTo>
                  <a:lnTo>
                    <a:pt x="20" y="174"/>
                  </a:lnTo>
                  <a:cubicBezTo>
                    <a:pt x="31" y="174"/>
                    <a:pt x="31" y="174"/>
                    <a:pt x="40" y="164"/>
                  </a:cubicBezTo>
                  <a:lnTo>
                    <a:pt x="118" y="27"/>
                  </a:lnTo>
                  <a:cubicBezTo>
                    <a:pt x="118" y="18"/>
                    <a:pt x="118" y="8"/>
                    <a:pt x="109" y="8"/>
                  </a:cubicBezTo>
                  <a:cubicBezTo>
                    <a:pt x="104" y="3"/>
                    <a:pt x="99" y="0"/>
                    <a:pt x="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7"/>
            <p:cNvSpPr/>
            <p:nvPr/>
          </p:nvSpPr>
          <p:spPr>
            <a:xfrm>
              <a:off x="1138619" y="2585800"/>
              <a:ext cx="90375" cy="52907"/>
            </a:xfrm>
            <a:custGeom>
              <a:avLst/>
              <a:gdLst/>
              <a:ahLst/>
              <a:cxnLst/>
              <a:rect l="l" t="t" r="r" b="b"/>
              <a:pathLst>
                <a:path w="521" h="305" extrusionOk="0">
                  <a:moveTo>
                    <a:pt x="30" y="1"/>
                  </a:moveTo>
                  <a:cubicBezTo>
                    <a:pt x="30" y="1"/>
                    <a:pt x="11" y="1"/>
                    <a:pt x="11" y="10"/>
                  </a:cubicBezTo>
                  <a:cubicBezTo>
                    <a:pt x="0" y="20"/>
                    <a:pt x="11" y="30"/>
                    <a:pt x="20" y="30"/>
                  </a:cubicBezTo>
                  <a:lnTo>
                    <a:pt x="490" y="304"/>
                  </a:lnTo>
                  <a:lnTo>
                    <a:pt x="501" y="304"/>
                  </a:lnTo>
                  <a:cubicBezTo>
                    <a:pt x="501" y="304"/>
                    <a:pt x="510" y="304"/>
                    <a:pt x="520" y="295"/>
                  </a:cubicBezTo>
                  <a:cubicBezTo>
                    <a:pt x="520" y="285"/>
                    <a:pt x="520" y="275"/>
                    <a:pt x="510" y="265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7"/>
            <p:cNvSpPr/>
            <p:nvPr/>
          </p:nvSpPr>
          <p:spPr>
            <a:xfrm>
              <a:off x="1198117" y="2602799"/>
              <a:ext cx="25673" cy="24112"/>
            </a:xfrm>
            <a:custGeom>
              <a:avLst/>
              <a:gdLst/>
              <a:ahLst/>
              <a:cxnLst/>
              <a:rect l="l" t="t" r="r" b="b"/>
              <a:pathLst>
                <a:path w="148" h="139" extrusionOk="0">
                  <a:moveTo>
                    <a:pt x="10" y="1"/>
                  </a:moveTo>
                  <a:cubicBezTo>
                    <a:pt x="1" y="10"/>
                    <a:pt x="1" y="20"/>
                    <a:pt x="1" y="20"/>
                  </a:cubicBezTo>
                  <a:lnTo>
                    <a:pt x="40" y="138"/>
                  </a:lnTo>
                  <a:lnTo>
                    <a:pt x="69" y="12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118" y="89"/>
                  </a:lnTo>
                  <a:cubicBezTo>
                    <a:pt x="123" y="94"/>
                    <a:pt x="128" y="96"/>
                    <a:pt x="132" y="96"/>
                  </a:cubicBezTo>
                  <a:cubicBezTo>
                    <a:pt x="135" y="96"/>
                    <a:pt x="138" y="94"/>
                    <a:pt x="138" y="89"/>
                  </a:cubicBezTo>
                  <a:cubicBezTo>
                    <a:pt x="147" y="79"/>
                    <a:pt x="147" y="60"/>
                    <a:pt x="138" y="60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7"/>
            <p:cNvSpPr/>
            <p:nvPr/>
          </p:nvSpPr>
          <p:spPr>
            <a:xfrm>
              <a:off x="1155619" y="2609738"/>
              <a:ext cx="34173" cy="15265"/>
            </a:xfrm>
            <a:custGeom>
              <a:avLst/>
              <a:gdLst/>
              <a:ahLst/>
              <a:cxnLst/>
              <a:rect l="l" t="t" r="r" b="b"/>
              <a:pathLst>
                <a:path w="197" h="88" extrusionOk="0">
                  <a:moveTo>
                    <a:pt x="177" y="0"/>
                  </a:moveTo>
                  <a:lnTo>
                    <a:pt x="20" y="49"/>
                  </a:lnTo>
                  <a:cubicBezTo>
                    <a:pt x="11" y="49"/>
                    <a:pt x="0" y="59"/>
                    <a:pt x="11" y="68"/>
                  </a:cubicBezTo>
                  <a:cubicBezTo>
                    <a:pt x="11" y="78"/>
                    <a:pt x="20" y="88"/>
                    <a:pt x="20" y="88"/>
                  </a:cubicBezTo>
                  <a:lnTo>
                    <a:pt x="30" y="88"/>
                  </a:lnTo>
                  <a:lnTo>
                    <a:pt x="187" y="39"/>
                  </a:lnTo>
                  <a:cubicBezTo>
                    <a:pt x="196" y="39"/>
                    <a:pt x="196" y="29"/>
                    <a:pt x="196" y="20"/>
                  </a:cubicBezTo>
                  <a:cubicBezTo>
                    <a:pt x="196" y="9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7"/>
            <p:cNvSpPr/>
            <p:nvPr/>
          </p:nvSpPr>
          <p:spPr>
            <a:xfrm>
              <a:off x="1176087" y="2583371"/>
              <a:ext cx="13704" cy="33305"/>
            </a:xfrm>
            <a:custGeom>
              <a:avLst/>
              <a:gdLst/>
              <a:ahLst/>
              <a:cxnLst/>
              <a:rect l="l" t="t" r="r" b="b"/>
              <a:pathLst>
                <a:path w="79" h="192" extrusionOk="0">
                  <a:moveTo>
                    <a:pt x="19" y="1"/>
                  </a:moveTo>
                  <a:cubicBezTo>
                    <a:pt x="16" y="1"/>
                    <a:pt x="13" y="2"/>
                    <a:pt x="10" y="5"/>
                  </a:cubicBezTo>
                  <a:cubicBezTo>
                    <a:pt x="0" y="5"/>
                    <a:pt x="0" y="15"/>
                    <a:pt x="0" y="24"/>
                  </a:cubicBezTo>
                  <a:lnTo>
                    <a:pt x="39" y="181"/>
                  </a:lnTo>
                  <a:cubicBezTo>
                    <a:pt x="49" y="191"/>
                    <a:pt x="49" y="191"/>
                    <a:pt x="59" y="191"/>
                  </a:cubicBezTo>
                  <a:lnTo>
                    <a:pt x="69" y="191"/>
                  </a:lnTo>
                  <a:cubicBezTo>
                    <a:pt x="78" y="191"/>
                    <a:pt x="78" y="181"/>
                    <a:pt x="78" y="172"/>
                  </a:cubicBezTo>
                  <a:lnTo>
                    <a:pt x="39" y="15"/>
                  </a:lnTo>
                  <a:cubicBezTo>
                    <a:pt x="33" y="8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7"/>
            <p:cNvSpPr/>
            <p:nvPr/>
          </p:nvSpPr>
          <p:spPr>
            <a:xfrm>
              <a:off x="1135150" y="2597769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8" y="0"/>
                  </a:moveTo>
                  <a:lnTo>
                    <a:pt x="20" y="49"/>
                  </a:lnTo>
                  <a:cubicBezTo>
                    <a:pt x="11" y="49"/>
                    <a:pt x="1" y="59"/>
                    <a:pt x="1" y="69"/>
                  </a:cubicBezTo>
                  <a:cubicBezTo>
                    <a:pt x="1" y="78"/>
                    <a:pt x="11" y="89"/>
                    <a:pt x="20" y="89"/>
                  </a:cubicBezTo>
                  <a:lnTo>
                    <a:pt x="31" y="89"/>
                  </a:lnTo>
                  <a:lnTo>
                    <a:pt x="177" y="39"/>
                  </a:lnTo>
                  <a:cubicBezTo>
                    <a:pt x="197" y="39"/>
                    <a:pt x="197" y="30"/>
                    <a:pt x="197" y="20"/>
                  </a:cubicBezTo>
                  <a:cubicBezTo>
                    <a:pt x="197" y="10"/>
                    <a:pt x="177" y="0"/>
                    <a:pt x="1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7"/>
            <p:cNvSpPr/>
            <p:nvPr/>
          </p:nvSpPr>
          <p:spPr>
            <a:xfrm>
              <a:off x="1154057" y="2571576"/>
              <a:ext cx="15265" cy="33132"/>
            </a:xfrm>
            <a:custGeom>
              <a:avLst/>
              <a:gdLst/>
              <a:ahLst/>
              <a:cxnLst/>
              <a:rect l="l" t="t" r="r" b="b"/>
              <a:pathLst>
                <a:path w="88" h="191" extrusionOk="0">
                  <a:moveTo>
                    <a:pt x="28" y="0"/>
                  </a:moveTo>
                  <a:cubicBezTo>
                    <a:pt x="25" y="0"/>
                    <a:pt x="22" y="1"/>
                    <a:pt x="20" y="4"/>
                  </a:cubicBezTo>
                  <a:cubicBezTo>
                    <a:pt x="9" y="4"/>
                    <a:pt x="0" y="14"/>
                    <a:pt x="9" y="24"/>
                  </a:cubicBezTo>
                  <a:lnTo>
                    <a:pt x="49" y="181"/>
                  </a:lnTo>
                  <a:cubicBezTo>
                    <a:pt x="49" y="190"/>
                    <a:pt x="59" y="190"/>
                    <a:pt x="68" y="190"/>
                  </a:cubicBezTo>
                  <a:cubicBezTo>
                    <a:pt x="88" y="190"/>
                    <a:pt x="88" y="181"/>
                    <a:pt x="88" y="171"/>
                  </a:cubicBezTo>
                  <a:lnTo>
                    <a:pt x="39" y="14"/>
                  </a:lnTo>
                  <a:cubicBezTo>
                    <a:pt x="39" y="7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7"/>
            <p:cNvSpPr/>
            <p:nvPr/>
          </p:nvSpPr>
          <p:spPr>
            <a:xfrm>
              <a:off x="1130119" y="2631768"/>
              <a:ext cx="98875" cy="32438"/>
            </a:xfrm>
            <a:custGeom>
              <a:avLst/>
              <a:gdLst/>
              <a:ahLst/>
              <a:cxnLst/>
              <a:rect l="l" t="t" r="r" b="b"/>
              <a:pathLst>
                <a:path w="570" h="187" extrusionOk="0">
                  <a:moveTo>
                    <a:pt x="539" y="0"/>
                  </a:moveTo>
                  <a:lnTo>
                    <a:pt x="20" y="147"/>
                  </a:lnTo>
                  <a:cubicBezTo>
                    <a:pt x="10" y="147"/>
                    <a:pt x="1" y="157"/>
                    <a:pt x="1" y="167"/>
                  </a:cubicBezTo>
                  <a:cubicBezTo>
                    <a:pt x="10" y="176"/>
                    <a:pt x="10" y="187"/>
                    <a:pt x="20" y="187"/>
                  </a:cubicBezTo>
                  <a:lnTo>
                    <a:pt x="30" y="187"/>
                  </a:lnTo>
                  <a:lnTo>
                    <a:pt x="550" y="39"/>
                  </a:lnTo>
                  <a:cubicBezTo>
                    <a:pt x="559" y="39"/>
                    <a:pt x="569" y="30"/>
                    <a:pt x="569" y="20"/>
                  </a:cubicBezTo>
                  <a:cubicBezTo>
                    <a:pt x="559" y="10"/>
                    <a:pt x="550" y="0"/>
                    <a:pt x="5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7"/>
            <p:cNvSpPr/>
            <p:nvPr/>
          </p:nvSpPr>
          <p:spPr>
            <a:xfrm>
              <a:off x="1184587" y="2621534"/>
              <a:ext cx="27407" cy="22377"/>
            </a:xfrm>
            <a:custGeom>
              <a:avLst/>
              <a:gdLst/>
              <a:ahLst/>
              <a:cxnLst/>
              <a:rect l="l" t="t" r="r" b="b"/>
              <a:pathLst>
                <a:path w="158" h="129" extrusionOk="0">
                  <a:moveTo>
                    <a:pt x="127" y="0"/>
                  </a:moveTo>
                  <a:lnTo>
                    <a:pt x="10" y="39"/>
                  </a:lnTo>
                  <a:cubicBezTo>
                    <a:pt x="10" y="39"/>
                    <a:pt x="0" y="39"/>
                    <a:pt x="0" y="50"/>
                  </a:cubicBezTo>
                  <a:cubicBezTo>
                    <a:pt x="0" y="59"/>
                    <a:pt x="0" y="69"/>
                    <a:pt x="10" y="69"/>
                  </a:cubicBezTo>
                  <a:lnTo>
                    <a:pt x="108" y="128"/>
                  </a:lnTo>
                  <a:lnTo>
                    <a:pt x="118" y="128"/>
                  </a:lnTo>
                  <a:cubicBezTo>
                    <a:pt x="127" y="128"/>
                    <a:pt x="138" y="128"/>
                    <a:pt x="138" y="118"/>
                  </a:cubicBezTo>
                  <a:cubicBezTo>
                    <a:pt x="147" y="108"/>
                    <a:pt x="138" y="98"/>
                    <a:pt x="127" y="98"/>
                  </a:cubicBezTo>
                  <a:lnTo>
                    <a:pt x="69" y="59"/>
                  </a:lnTo>
                  <a:lnTo>
                    <a:pt x="138" y="39"/>
                  </a:lnTo>
                  <a:cubicBezTo>
                    <a:pt x="147" y="39"/>
                    <a:pt x="157" y="30"/>
                    <a:pt x="147" y="20"/>
                  </a:cubicBezTo>
                  <a:cubicBezTo>
                    <a:pt x="147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7"/>
            <p:cNvSpPr/>
            <p:nvPr/>
          </p:nvSpPr>
          <p:spPr>
            <a:xfrm>
              <a:off x="1164118" y="2643737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18" y="0"/>
                  </a:moveTo>
                  <a:cubicBezTo>
                    <a:pt x="108" y="0"/>
                    <a:pt x="99" y="0"/>
                    <a:pt x="89" y="9"/>
                  </a:cubicBezTo>
                  <a:lnTo>
                    <a:pt x="10" y="147"/>
                  </a:lnTo>
                  <a:cubicBezTo>
                    <a:pt x="1" y="157"/>
                    <a:pt x="10" y="166"/>
                    <a:pt x="20" y="176"/>
                  </a:cubicBezTo>
                  <a:lnTo>
                    <a:pt x="30" y="176"/>
                  </a:lnTo>
                  <a:cubicBezTo>
                    <a:pt x="30" y="176"/>
                    <a:pt x="40" y="176"/>
                    <a:pt x="40" y="166"/>
                  </a:cubicBezTo>
                  <a:lnTo>
                    <a:pt x="118" y="29"/>
                  </a:lnTo>
                  <a:cubicBezTo>
                    <a:pt x="128" y="20"/>
                    <a:pt x="128" y="9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7"/>
            <p:cNvSpPr/>
            <p:nvPr/>
          </p:nvSpPr>
          <p:spPr>
            <a:xfrm>
              <a:off x="1154057" y="2630033"/>
              <a:ext cx="32264" cy="20642"/>
            </a:xfrm>
            <a:custGeom>
              <a:avLst/>
              <a:gdLst/>
              <a:ahLst/>
              <a:cxnLst/>
              <a:rect l="l" t="t" r="r" b="b"/>
              <a:pathLst>
                <a:path w="186" h="119" extrusionOk="0">
                  <a:moveTo>
                    <a:pt x="39" y="1"/>
                  </a:moveTo>
                  <a:cubicBezTo>
                    <a:pt x="29" y="1"/>
                    <a:pt x="9" y="1"/>
                    <a:pt x="9" y="10"/>
                  </a:cubicBezTo>
                  <a:cubicBezTo>
                    <a:pt x="0" y="20"/>
                    <a:pt x="9" y="30"/>
                    <a:pt x="20" y="40"/>
                  </a:cubicBezTo>
                  <a:lnTo>
                    <a:pt x="157" y="118"/>
                  </a:lnTo>
                  <a:lnTo>
                    <a:pt x="166" y="118"/>
                  </a:lnTo>
                  <a:cubicBezTo>
                    <a:pt x="166" y="118"/>
                    <a:pt x="176" y="118"/>
                    <a:pt x="176" y="108"/>
                  </a:cubicBezTo>
                  <a:cubicBezTo>
                    <a:pt x="186" y="99"/>
                    <a:pt x="186" y="88"/>
                    <a:pt x="176" y="7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7"/>
            <p:cNvSpPr/>
            <p:nvPr/>
          </p:nvSpPr>
          <p:spPr>
            <a:xfrm>
              <a:off x="1142088" y="2650502"/>
              <a:ext cx="20469" cy="30703"/>
            </a:xfrm>
            <a:custGeom>
              <a:avLst/>
              <a:gdLst/>
              <a:ahLst/>
              <a:cxnLst/>
              <a:rect l="l" t="t" r="r" b="b"/>
              <a:pathLst>
                <a:path w="118" h="177" extrusionOk="0">
                  <a:moveTo>
                    <a:pt x="108" y="0"/>
                  </a:moveTo>
                  <a:cubicBezTo>
                    <a:pt x="98" y="0"/>
                    <a:pt x="89" y="0"/>
                    <a:pt x="78" y="10"/>
                  </a:cubicBezTo>
                  <a:lnTo>
                    <a:pt x="0" y="147"/>
                  </a:lnTo>
                  <a:cubicBezTo>
                    <a:pt x="0" y="157"/>
                    <a:pt x="0" y="166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0" y="177"/>
                    <a:pt x="39" y="166"/>
                  </a:cubicBezTo>
                  <a:lnTo>
                    <a:pt x="118" y="29"/>
                  </a:lnTo>
                  <a:cubicBezTo>
                    <a:pt x="118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7"/>
            <p:cNvSpPr/>
            <p:nvPr/>
          </p:nvSpPr>
          <p:spPr>
            <a:xfrm>
              <a:off x="1131854" y="2636104"/>
              <a:ext cx="30703" cy="21336"/>
            </a:xfrm>
            <a:custGeom>
              <a:avLst/>
              <a:gdLst/>
              <a:ahLst/>
              <a:cxnLst/>
              <a:rect l="l" t="t" r="r" b="b"/>
              <a:pathLst>
                <a:path w="177" h="123" extrusionOk="0">
                  <a:moveTo>
                    <a:pt x="21" y="1"/>
                  </a:moveTo>
                  <a:cubicBezTo>
                    <a:pt x="14" y="1"/>
                    <a:pt x="7" y="8"/>
                    <a:pt x="0" y="14"/>
                  </a:cubicBezTo>
                  <a:cubicBezTo>
                    <a:pt x="0" y="24"/>
                    <a:pt x="0" y="34"/>
                    <a:pt x="10" y="34"/>
                  </a:cubicBezTo>
                  <a:lnTo>
                    <a:pt x="148" y="122"/>
                  </a:lnTo>
                  <a:lnTo>
                    <a:pt x="157" y="122"/>
                  </a:lnTo>
                  <a:cubicBezTo>
                    <a:pt x="167" y="122"/>
                    <a:pt x="177" y="112"/>
                    <a:pt x="177" y="112"/>
                  </a:cubicBezTo>
                  <a:cubicBezTo>
                    <a:pt x="177" y="103"/>
                    <a:pt x="177" y="9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7"/>
            <p:cNvSpPr/>
            <p:nvPr/>
          </p:nvSpPr>
          <p:spPr>
            <a:xfrm>
              <a:off x="1174353" y="2631768"/>
              <a:ext cx="54641" cy="88467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304" y="0"/>
                  </a:moveTo>
                  <a:cubicBezTo>
                    <a:pt x="295" y="0"/>
                    <a:pt x="284" y="0"/>
                    <a:pt x="275" y="10"/>
                  </a:cubicBezTo>
                  <a:lnTo>
                    <a:pt x="10" y="481"/>
                  </a:lnTo>
                  <a:cubicBezTo>
                    <a:pt x="1" y="490"/>
                    <a:pt x="10" y="51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40" y="510"/>
                    <a:pt x="40" y="500"/>
                  </a:cubicBezTo>
                  <a:lnTo>
                    <a:pt x="314" y="30"/>
                  </a:lnTo>
                  <a:cubicBezTo>
                    <a:pt x="314" y="20"/>
                    <a:pt x="314" y="10"/>
                    <a:pt x="3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7"/>
            <p:cNvSpPr/>
            <p:nvPr/>
          </p:nvSpPr>
          <p:spPr>
            <a:xfrm>
              <a:off x="1191352" y="2637319"/>
              <a:ext cx="27407" cy="25152"/>
            </a:xfrm>
            <a:custGeom>
              <a:avLst/>
              <a:gdLst/>
              <a:ahLst/>
              <a:cxnLst/>
              <a:rect l="l" t="t" r="r" b="b"/>
              <a:pathLst>
                <a:path w="158" h="145" extrusionOk="0">
                  <a:moveTo>
                    <a:pt x="75" y="0"/>
                  </a:moveTo>
                  <a:cubicBezTo>
                    <a:pt x="71" y="0"/>
                    <a:pt x="69" y="3"/>
                    <a:pt x="69" y="7"/>
                  </a:cubicBezTo>
                  <a:lnTo>
                    <a:pt x="10" y="115"/>
                  </a:lnTo>
                  <a:cubicBezTo>
                    <a:pt x="1" y="115"/>
                    <a:pt x="1" y="125"/>
                    <a:pt x="10" y="135"/>
                  </a:cubicBezTo>
                  <a:lnTo>
                    <a:pt x="20" y="144"/>
                  </a:lnTo>
                  <a:lnTo>
                    <a:pt x="30" y="144"/>
                  </a:lnTo>
                  <a:lnTo>
                    <a:pt x="138" y="105"/>
                  </a:lnTo>
                  <a:cubicBezTo>
                    <a:pt x="157" y="105"/>
                    <a:pt x="157" y="96"/>
                    <a:pt x="157" y="86"/>
                  </a:cubicBezTo>
                  <a:cubicBezTo>
                    <a:pt x="157" y="79"/>
                    <a:pt x="148" y="72"/>
                    <a:pt x="138" y="72"/>
                  </a:cubicBezTo>
                  <a:cubicBezTo>
                    <a:pt x="134" y="72"/>
                    <a:pt x="131" y="73"/>
                    <a:pt x="128" y="76"/>
                  </a:cubicBezTo>
                  <a:lnTo>
                    <a:pt x="69" y="86"/>
                  </a:lnTo>
                  <a:lnTo>
                    <a:pt x="99" y="27"/>
                  </a:lnTo>
                  <a:cubicBezTo>
                    <a:pt x="108" y="17"/>
                    <a:pt x="99" y="7"/>
                    <a:pt x="88" y="7"/>
                  </a:cubicBezTo>
                  <a:cubicBezTo>
                    <a:pt x="84" y="3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7"/>
            <p:cNvSpPr/>
            <p:nvPr/>
          </p:nvSpPr>
          <p:spPr>
            <a:xfrm>
              <a:off x="1199852" y="2670797"/>
              <a:ext cx="15438" cy="32438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0" y="1"/>
                  </a:moveTo>
                  <a:cubicBezTo>
                    <a:pt x="0" y="1"/>
                    <a:pt x="0" y="10"/>
                    <a:pt x="0" y="20"/>
                  </a:cubicBezTo>
                  <a:lnTo>
                    <a:pt x="39" y="177"/>
                  </a:lnTo>
                  <a:cubicBezTo>
                    <a:pt x="50" y="187"/>
                    <a:pt x="50" y="187"/>
                    <a:pt x="59" y="187"/>
                  </a:cubicBezTo>
                  <a:lnTo>
                    <a:pt x="69" y="187"/>
                  </a:lnTo>
                  <a:cubicBezTo>
                    <a:pt x="79" y="187"/>
                    <a:pt x="89" y="177"/>
                    <a:pt x="79" y="167"/>
                  </a:cubicBezTo>
                  <a:lnTo>
                    <a:pt x="39" y="10"/>
                  </a:lnTo>
                  <a:cubicBezTo>
                    <a:pt x="39" y="1"/>
                    <a:pt x="3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7"/>
            <p:cNvSpPr/>
            <p:nvPr/>
          </p:nvSpPr>
          <p:spPr>
            <a:xfrm>
              <a:off x="1172618" y="2670797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20" y="40"/>
                  </a:lnTo>
                  <a:cubicBezTo>
                    <a:pt x="11" y="40"/>
                    <a:pt x="0" y="60"/>
                    <a:pt x="0" y="69"/>
                  </a:cubicBezTo>
                  <a:cubicBezTo>
                    <a:pt x="11" y="69"/>
                    <a:pt x="11" y="79"/>
                    <a:pt x="20" y="79"/>
                  </a:cubicBezTo>
                  <a:lnTo>
                    <a:pt x="30" y="79"/>
                  </a:lnTo>
                  <a:lnTo>
                    <a:pt x="187" y="40"/>
                  </a:lnTo>
                  <a:cubicBezTo>
                    <a:pt x="196" y="30"/>
                    <a:pt x="196" y="20"/>
                    <a:pt x="196" y="10"/>
                  </a:cubicBezTo>
                  <a:cubicBezTo>
                    <a:pt x="196" y="1"/>
                    <a:pt x="18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7"/>
            <p:cNvSpPr/>
            <p:nvPr/>
          </p:nvSpPr>
          <p:spPr>
            <a:xfrm>
              <a:off x="1187883" y="2691266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1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50" y="177"/>
                  </a:lnTo>
                  <a:cubicBezTo>
                    <a:pt x="50" y="186"/>
                    <a:pt x="60" y="196"/>
                    <a:pt x="60" y="196"/>
                  </a:cubicBezTo>
                  <a:lnTo>
                    <a:pt x="69" y="196"/>
                  </a:lnTo>
                  <a:cubicBezTo>
                    <a:pt x="79" y="186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7"/>
            <p:cNvSpPr/>
            <p:nvPr/>
          </p:nvSpPr>
          <p:spPr>
            <a:xfrm>
              <a:off x="1160822" y="2691266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40"/>
                  </a:lnTo>
                  <a:cubicBezTo>
                    <a:pt x="10" y="49"/>
                    <a:pt x="0" y="59"/>
                    <a:pt x="0" y="69"/>
                  </a:cubicBezTo>
                  <a:cubicBezTo>
                    <a:pt x="10" y="79"/>
                    <a:pt x="10" y="79"/>
                    <a:pt x="20" y="79"/>
                  </a:cubicBezTo>
                  <a:lnTo>
                    <a:pt x="29" y="79"/>
                  </a:lnTo>
                  <a:lnTo>
                    <a:pt x="186" y="40"/>
                  </a:lnTo>
                  <a:cubicBezTo>
                    <a:pt x="196" y="40"/>
                    <a:pt x="196" y="20"/>
                    <a:pt x="196" y="10"/>
                  </a:cubicBezTo>
                  <a:cubicBezTo>
                    <a:pt x="196" y="0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7"/>
            <p:cNvSpPr/>
            <p:nvPr/>
          </p:nvSpPr>
          <p:spPr>
            <a:xfrm>
              <a:off x="1221882" y="2631768"/>
              <a:ext cx="32438" cy="98702"/>
            </a:xfrm>
            <a:custGeom>
              <a:avLst/>
              <a:gdLst/>
              <a:ahLst/>
              <a:cxnLst/>
              <a:rect l="l" t="t" r="r" b="b"/>
              <a:pathLst>
                <a:path w="187" h="569" extrusionOk="0">
                  <a:moveTo>
                    <a:pt x="10" y="0"/>
                  </a:moveTo>
                  <a:cubicBezTo>
                    <a:pt x="1" y="0"/>
                    <a:pt x="1" y="20"/>
                    <a:pt x="1" y="30"/>
                  </a:cubicBezTo>
                  <a:lnTo>
                    <a:pt x="148" y="549"/>
                  </a:lnTo>
                  <a:cubicBezTo>
                    <a:pt x="148" y="559"/>
                    <a:pt x="158" y="568"/>
                    <a:pt x="167" y="568"/>
                  </a:cubicBezTo>
                  <a:lnTo>
                    <a:pt x="167" y="559"/>
                  </a:lnTo>
                  <a:cubicBezTo>
                    <a:pt x="177" y="559"/>
                    <a:pt x="187" y="549"/>
                    <a:pt x="187" y="539"/>
                  </a:cubicBezTo>
                  <a:lnTo>
                    <a:pt x="40" y="20"/>
                  </a:lnTo>
                  <a:cubicBezTo>
                    <a:pt x="30" y="10"/>
                    <a:pt x="21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7"/>
            <p:cNvSpPr/>
            <p:nvPr/>
          </p:nvSpPr>
          <p:spPr>
            <a:xfrm>
              <a:off x="1211821" y="2651369"/>
              <a:ext cx="22204" cy="24632"/>
            </a:xfrm>
            <a:custGeom>
              <a:avLst/>
              <a:gdLst/>
              <a:ahLst/>
              <a:cxnLst/>
              <a:rect l="l" t="t" r="r" b="b"/>
              <a:pathLst>
                <a:path w="128" h="142" extrusionOk="0">
                  <a:moveTo>
                    <a:pt x="109" y="1"/>
                  </a:moveTo>
                  <a:cubicBezTo>
                    <a:pt x="102" y="1"/>
                    <a:pt x="95" y="8"/>
                    <a:pt x="88" y="15"/>
                  </a:cubicBezTo>
                  <a:lnTo>
                    <a:pt x="59" y="74"/>
                  </a:lnTo>
                  <a:lnTo>
                    <a:pt x="39" y="5"/>
                  </a:lnTo>
                  <a:lnTo>
                    <a:pt x="0" y="15"/>
                  </a:lnTo>
                  <a:lnTo>
                    <a:pt x="29" y="122"/>
                  </a:lnTo>
                  <a:cubicBezTo>
                    <a:pt x="29" y="132"/>
                    <a:pt x="39" y="142"/>
                    <a:pt x="49" y="142"/>
                  </a:cubicBezTo>
                  <a:cubicBezTo>
                    <a:pt x="59" y="142"/>
                    <a:pt x="59" y="142"/>
                    <a:pt x="68" y="132"/>
                  </a:cubicBezTo>
                  <a:lnTo>
                    <a:pt x="127" y="34"/>
                  </a:lnTo>
                  <a:cubicBezTo>
                    <a:pt x="127" y="24"/>
                    <a:pt x="127" y="5"/>
                    <a:pt x="118" y="5"/>
                  </a:cubicBezTo>
                  <a:cubicBezTo>
                    <a:pt x="115" y="2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7"/>
            <p:cNvSpPr/>
            <p:nvPr/>
          </p:nvSpPr>
          <p:spPr>
            <a:xfrm>
              <a:off x="1232116" y="2674267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40" y="0"/>
                  </a:moveTo>
                  <a:cubicBezTo>
                    <a:pt x="30" y="0"/>
                    <a:pt x="20" y="0"/>
                    <a:pt x="10" y="10"/>
                  </a:cubicBezTo>
                  <a:cubicBezTo>
                    <a:pt x="1" y="20"/>
                    <a:pt x="10" y="29"/>
                    <a:pt x="20" y="40"/>
                  </a:cubicBezTo>
                  <a:lnTo>
                    <a:pt x="158" y="118"/>
                  </a:lnTo>
                  <a:lnTo>
                    <a:pt x="167" y="118"/>
                  </a:lnTo>
                  <a:cubicBezTo>
                    <a:pt x="177" y="118"/>
                    <a:pt x="177" y="118"/>
                    <a:pt x="187" y="108"/>
                  </a:cubicBezTo>
                  <a:cubicBezTo>
                    <a:pt x="187" y="98"/>
                    <a:pt x="187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7"/>
            <p:cNvSpPr/>
            <p:nvPr/>
          </p:nvSpPr>
          <p:spPr>
            <a:xfrm>
              <a:off x="1218586" y="2674267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18" y="0"/>
                  </a:moveTo>
                  <a:cubicBezTo>
                    <a:pt x="108" y="0"/>
                    <a:pt x="98" y="0"/>
                    <a:pt x="88" y="10"/>
                  </a:cubicBezTo>
                  <a:lnTo>
                    <a:pt x="10" y="147"/>
                  </a:lnTo>
                  <a:cubicBezTo>
                    <a:pt x="0" y="157"/>
                    <a:pt x="10" y="177"/>
                    <a:pt x="20" y="177"/>
                  </a:cubicBezTo>
                  <a:lnTo>
                    <a:pt x="29" y="177"/>
                  </a:lnTo>
                  <a:cubicBezTo>
                    <a:pt x="29" y="177"/>
                    <a:pt x="40" y="177"/>
                    <a:pt x="40" y="167"/>
                  </a:cubicBezTo>
                  <a:lnTo>
                    <a:pt x="118" y="29"/>
                  </a:lnTo>
                  <a:cubicBezTo>
                    <a:pt x="127" y="20"/>
                    <a:pt x="127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7"/>
            <p:cNvSpPr/>
            <p:nvPr/>
          </p:nvSpPr>
          <p:spPr>
            <a:xfrm>
              <a:off x="1238881" y="2697337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6" y="0"/>
                  </a:moveTo>
                  <a:cubicBezTo>
                    <a:pt x="20" y="0"/>
                    <a:pt x="10" y="7"/>
                    <a:pt x="10" y="14"/>
                  </a:cubicBezTo>
                  <a:cubicBezTo>
                    <a:pt x="1" y="24"/>
                    <a:pt x="10" y="34"/>
                    <a:pt x="21" y="34"/>
                  </a:cubicBezTo>
                  <a:lnTo>
                    <a:pt x="158" y="112"/>
                  </a:lnTo>
                  <a:cubicBezTo>
                    <a:pt x="158" y="122"/>
                    <a:pt x="158" y="122"/>
                    <a:pt x="167" y="122"/>
                  </a:cubicBezTo>
                  <a:lnTo>
                    <a:pt x="177" y="112"/>
                  </a:lnTo>
                  <a:cubicBezTo>
                    <a:pt x="187" y="103"/>
                    <a:pt x="187" y="92"/>
                    <a:pt x="177" y="83"/>
                  </a:cubicBezTo>
                  <a:lnTo>
                    <a:pt x="30" y="5"/>
                  </a:lnTo>
                  <a:cubicBezTo>
                    <a:pt x="30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7"/>
            <p:cNvSpPr/>
            <p:nvPr/>
          </p:nvSpPr>
          <p:spPr>
            <a:xfrm>
              <a:off x="1225351" y="2697337"/>
              <a:ext cx="22204" cy="31571"/>
            </a:xfrm>
            <a:custGeom>
              <a:avLst/>
              <a:gdLst/>
              <a:ahLst/>
              <a:cxnLst/>
              <a:rect l="l" t="t" r="r" b="b"/>
              <a:pathLst>
                <a:path w="128" h="182" extrusionOk="0">
                  <a:moveTo>
                    <a:pt x="104" y="0"/>
                  </a:moveTo>
                  <a:cubicBezTo>
                    <a:pt x="98" y="0"/>
                    <a:pt x="88" y="7"/>
                    <a:pt x="88" y="14"/>
                  </a:cubicBezTo>
                  <a:lnTo>
                    <a:pt x="10" y="151"/>
                  </a:lnTo>
                  <a:cubicBezTo>
                    <a:pt x="1" y="161"/>
                    <a:pt x="10" y="171"/>
                    <a:pt x="10" y="181"/>
                  </a:cubicBezTo>
                  <a:lnTo>
                    <a:pt x="20" y="181"/>
                  </a:lnTo>
                  <a:cubicBezTo>
                    <a:pt x="30" y="181"/>
                    <a:pt x="40" y="181"/>
                    <a:pt x="40" y="171"/>
                  </a:cubicBezTo>
                  <a:lnTo>
                    <a:pt x="118" y="34"/>
                  </a:lnTo>
                  <a:cubicBezTo>
                    <a:pt x="128" y="24"/>
                    <a:pt x="118" y="14"/>
                    <a:pt x="108" y="5"/>
                  </a:cubicBezTo>
                  <a:cubicBezTo>
                    <a:pt x="108" y="2"/>
                    <a:pt x="106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7"/>
            <p:cNvSpPr/>
            <p:nvPr/>
          </p:nvSpPr>
          <p:spPr>
            <a:xfrm>
              <a:off x="1221882" y="2631768"/>
              <a:ext cx="88641" cy="52907"/>
            </a:xfrm>
            <a:custGeom>
              <a:avLst/>
              <a:gdLst/>
              <a:ahLst/>
              <a:cxnLst/>
              <a:rect l="l" t="t" r="r" b="b"/>
              <a:pathLst>
                <a:path w="511" h="305" extrusionOk="0">
                  <a:moveTo>
                    <a:pt x="30" y="0"/>
                  </a:moveTo>
                  <a:cubicBezTo>
                    <a:pt x="21" y="0"/>
                    <a:pt x="10" y="0"/>
                    <a:pt x="1" y="10"/>
                  </a:cubicBezTo>
                  <a:cubicBezTo>
                    <a:pt x="1" y="20"/>
                    <a:pt x="1" y="30"/>
                    <a:pt x="10" y="39"/>
                  </a:cubicBezTo>
                  <a:lnTo>
                    <a:pt x="481" y="304"/>
                  </a:lnTo>
                  <a:lnTo>
                    <a:pt x="491" y="304"/>
                  </a:lnTo>
                  <a:cubicBezTo>
                    <a:pt x="500" y="304"/>
                    <a:pt x="500" y="304"/>
                    <a:pt x="511" y="294"/>
                  </a:cubicBezTo>
                  <a:cubicBezTo>
                    <a:pt x="511" y="285"/>
                    <a:pt x="511" y="274"/>
                    <a:pt x="500" y="27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7"/>
            <p:cNvSpPr/>
            <p:nvPr/>
          </p:nvSpPr>
          <p:spPr>
            <a:xfrm>
              <a:off x="1226912" y="2641829"/>
              <a:ext cx="24112" cy="25846"/>
            </a:xfrm>
            <a:custGeom>
              <a:avLst/>
              <a:gdLst/>
              <a:ahLst/>
              <a:cxnLst/>
              <a:rect l="l" t="t" r="r" b="b"/>
              <a:pathLst>
                <a:path w="139" h="149" extrusionOk="0">
                  <a:moveTo>
                    <a:pt x="90" y="1"/>
                  </a:moveTo>
                  <a:cubicBezTo>
                    <a:pt x="79" y="1"/>
                    <a:pt x="70" y="11"/>
                    <a:pt x="70" y="20"/>
                  </a:cubicBezTo>
                  <a:lnTo>
                    <a:pt x="90" y="89"/>
                  </a:lnTo>
                  <a:lnTo>
                    <a:pt x="31" y="60"/>
                  </a:lnTo>
                  <a:cubicBezTo>
                    <a:pt x="28" y="57"/>
                    <a:pt x="25" y="56"/>
                    <a:pt x="22" y="56"/>
                  </a:cubicBezTo>
                  <a:cubicBezTo>
                    <a:pt x="15" y="56"/>
                    <a:pt x="8" y="63"/>
                    <a:pt x="1" y="70"/>
                  </a:cubicBezTo>
                  <a:cubicBezTo>
                    <a:pt x="1" y="79"/>
                    <a:pt x="1" y="89"/>
                    <a:pt x="11" y="89"/>
                  </a:cubicBezTo>
                  <a:lnTo>
                    <a:pt x="109" y="148"/>
                  </a:lnTo>
                  <a:lnTo>
                    <a:pt x="138" y="148"/>
                  </a:lnTo>
                  <a:lnTo>
                    <a:pt x="138" y="129"/>
                  </a:lnTo>
                  <a:lnTo>
                    <a:pt x="109" y="11"/>
                  </a:lnTo>
                  <a:cubicBezTo>
                    <a:pt x="109" y="1"/>
                    <a:pt x="99" y="1"/>
                    <a:pt x="9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27"/>
            <p:cNvSpPr/>
            <p:nvPr/>
          </p:nvSpPr>
          <p:spPr>
            <a:xfrm>
              <a:off x="1259350" y="2646339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85" y="0"/>
                  </a:moveTo>
                  <a:cubicBezTo>
                    <a:pt x="183" y="0"/>
                    <a:pt x="180" y="2"/>
                    <a:pt x="177" y="5"/>
                  </a:cubicBezTo>
                  <a:lnTo>
                    <a:pt x="20" y="44"/>
                  </a:lnTo>
                  <a:cubicBezTo>
                    <a:pt x="10" y="44"/>
                    <a:pt x="1" y="53"/>
                    <a:pt x="1" y="63"/>
                  </a:cubicBezTo>
                  <a:lnTo>
                    <a:pt x="20" y="83"/>
                  </a:lnTo>
                  <a:lnTo>
                    <a:pt x="30" y="83"/>
                  </a:lnTo>
                  <a:lnTo>
                    <a:pt x="186" y="34"/>
                  </a:lnTo>
                  <a:cubicBezTo>
                    <a:pt x="197" y="34"/>
                    <a:pt x="197" y="24"/>
                    <a:pt x="197" y="14"/>
                  </a:cubicBezTo>
                  <a:cubicBezTo>
                    <a:pt x="197" y="7"/>
                    <a:pt x="191" y="0"/>
                    <a:pt x="18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27"/>
            <p:cNvSpPr/>
            <p:nvPr/>
          </p:nvSpPr>
          <p:spPr>
            <a:xfrm>
              <a:off x="1259350" y="2653798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"/>
                    <a:pt x="1" y="10"/>
                    <a:pt x="1" y="20"/>
                  </a:cubicBezTo>
                  <a:lnTo>
                    <a:pt x="49" y="177"/>
                  </a:lnTo>
                  <a:cubicBezTo>
                    <a:pt x="49" y="187"/>
                    <a:pt x="59" y="197"/>
                    <a:pt x="69" y="197"/>
                  </a:cubicBezTo>
                  <a:cubicBezTo>
                    <a:pt x="79" y="187"/>
                    <a:pt x="88" y="177"/>
                    <a:pt x="88" y="167"/>
                  </a:cubicBezTo>
                  <a:lnTo>
                    <a:pt x="40" y="10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7"/>
            <p:cNvSpPr/>
            <p:nvPr/>
          </p:nvSpPr>
          <p:spPr>
            <a:xfrm>
              <a:off x="1279818" y="2658134"/>
              <a:ext cx="35734" cy="14571"/>
            </a:xfrm>
            <a:custGeom>
              <a:avLst/>
              <a:gdLst/>
              <a:ahLst/>
              <a:cxnLst/>
              <a:rect l="l" t="t" r="r" b="b"/>
              <a:pathLst>
                <a:path w="206" h="84" extrusionOk="0">
                  <a:moveTo>
                    <a:pt x="185" y="1"/>
                  </a:moveTo>
                  <a:cubicBezTo>
                    <a:pt x="182" y="1"/>
                    <a:pt x="179" y="2"/>
                    <a:pt x="177" y="5"/>
                  </a:cubicBezTo>
                  <a:lnTo>
                    <a:pt x="20" y="44"/>
                  </a:lnTo>
                  <a:cubicBezTo>
                    <a:pt x="10" y="44"/>
                    <a:pt x="0" y="54"/>
                    <a:pt x="10" y="64"/>
                  </a:cubicBezTo>
                  <a:cubicBezTo>
                    <a:pt x="10" y="74"/>
                    <a:pt x="20" y="83"/>
                    <a:pt x="29" y="83"/>
                  </a:cubicBezTo>
                  <a:lnTo>
                    <a:pt x="186" y="35"/>
                  </a:lnTo>
                  <a:cubicBezTo>
                    <a:pt x="196" y="35"/>
                    <a:pt x="206" y="24"/>
                    <a:pt x="196" y="15"/>
                  </a:cubicBezTo>
                  <a:cubicBezTo>
                    <a:pt x="196" y="8"/>
                    <a:pt x="191" y="1"/>
                    <a:pt x="1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7"/>
            <p:cNvSpPr/>
            <p:nvPr/>
          </p:nvSpPr>
          <p:spPr>
            <a:xfrm>
              <a:off x="1279818" y="2665767"/>
              <a:ext cx="15265" cy="34173"/>
            </a:xfrm>
            <a:custGeom>
              <a:avLst/>
              <a:gdLst/>
              <a:ahLst/>
              <a:cxnLst/>
              <a:rect l="l" t="t" r="r" b="b"/>
              <a:pathLst>
                <a:path w="88" h="197" extrusionOk="0">
                  <a:moveTo>
                    <a:pt x="20" y="0"/>
                  </a:moveTo>
                  <a:cubicBezTo>
                    <a:pt x="10" y="0"/>
                    <a:pt x="0" y="10"/>
                    <a:pt x="10" y="20"/>
                  </a:cubicBezTo>
                  <a:lnTo>
                    <a:pt x="49" y="176"/>
                  </a:lnTo>
                  <a:cubicBezTo>
                    <a:pt x="49" y="187"/>
                    <a:pt x="59" y="196"/>
                    <a:pt x="68" y="196"/>
                  </a:cubicBezTo>
                  <a:lnTo>
                    <a:pt x="79" y="196"/>
                  </a:lnTo>
                  <a:cubicBezTo>
                    <a:pt x="88" y="187"/>
                    <a:pt x="88" y="176"/>
                    <a:pt x="88" y="167"/>
                  </a:cubicBezTo>
                  <a:lnTo>
                    <a:pt x="49" y="10"/>
                  </a:lnTo>
                  <a:cubicBezTo>
                    <a:pt x="39" y="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7"/>
            <p:cNvSpPr/>
            <p:nvPr/>
          </p:nvSpPr>
          <p:spPr>
            <a:xfrm>
              <a:off x="1221882" y="2606269"/>
              <a:ext cx="97140" cy="32438"/>
            </a:xfrm>
            <a:custGeom>
              <a:avLst/>
              <a:gdLst/>
              <a:ahLst/>
              <a:cxnLst/>
              <a:rect l="l" t="t" r="r" b="b"/>
              <a:pathLst>
                <a:path w="560" h="187" extrusionOk="0">
                  <a:moveTo>
                    <a:pt x="540" y="0"/>
                  </a:moveTo>
                  <a:lnTo>
                    <a:pt x="10" y="147"/>
                  </a:lnTo>
                  <a:cubicBezTo>
                    <a:pt x="1" y="147"/>
                    <a:pt x="1" y="167"/>
                    <a:pt x="1" y="177"/>
                  </a:cubicBezTo>
                  <a:cubicBezTo>
                    <a:pt x="1" y="177"/>
                    <a:pt x="10" y="186"/>
                    <a:pt x="21" y="186"/>
                  </a:cubicBezTo>
                  <a:lnTo>
                    <a:pt x="550" y="40"/>
                  </a:lnTo>
                  <a:cubicBezTo>
                    <a:pt x="559" y="40"/>
                    <a:pt x="559" y="29"/>
                    <a:pt x="559" y="20"/>
                  </a:cubicBezTo>
                  <a:cubicBezTo>
                    <a:pt x="559" y="10"/>
                    <a:pt x="550" y="0"/>
                    <a:pt x="5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7"/>
            <p:cNvSpPr/>
            <p:nvPr/>
          </p:nvSpPr>
          <p:spPr>
            <a:xfrm>
              <a:off x="1238881" y="2626737"/>
              <a:ext cx="27407" cy="22204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40" y="0"/>
                  </a:moveTo>
                  <a:cubicBezTo>
                    <a:pt x="30" y="0"/>
                    <a:pt x="21" y="0"/>
                    <a:pt x="21" y="9"/>
                  </a:cubicBezTo>
                  <a:cubicBezTo>
                    <a:pt x="10" y="20"/>
                    <a:pt x="10" y="29"/>
                    <a:pt x="21" y="39"/>
                  </a:cubicBezTo>
                  <a:lnTo>
                    <a:pt x="79" y="68"/>
                  </a:lnTo>
                  <a:lnTo>
                    <a:pt x="21" y="88"/>
                  </a:lnTo>
                  <a:cubicBezTo>
                    <a:pt x="10" y="88"/>
                    <a:pt x="1" y="98"/>
                    <a:pt x="1" y="107"/>
                  </a:cubicBezTo>
                  <a:cubicBezTo>
                    <a:pt x="1" y="118"/>
                    <a:pt x="10" y="127"/>
                    <a:pt x="21" y="127"/>
                  </a:cubicBezTo>
                  <a:lnTo>
                    <a:pt x="30" y="127"/>
                  </a:lnTo>
                  <a:lnTo>
                    <a:pt x="138" y="98"/>
                  </a:lnTo>
                  <a:lnTo>
                    <a:pt x="158" y="78"/>
                  </a:lnTo>
                  <a:cubicBezTo>
                    <a:pt x="158" y="68"/>
                    <a:pt x="148" y="59"/>
                    <a:pt x="148" y="5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7"/>
            <p:cNvSpPr/>
            <p:nvPr/>
          </p:nvSpPr>
          <p:spPr>
            <a:xfrm>
              <a:off x="1264380" y="2596034"/>
              <a:ext cx="20642" cy="30877"/>
            </a:xfrm>
            <a:custGeom>
              <a:avLst/>
              <a:gdLst/>
              <a:ahLst/>
              <a:cxnLst/>
              <a:rect l="l" t="t" r="r" b="b"/>
              <a:pathLst>
                <a:path w="119" h="178" extrusionOk="0">
                  <a:moveTo>
                    <a:pt x="109" y="1"/>
                  </a:moveTo>
                  <a:cubicBezTo>
                    <a:pt x="99" y="1"/>
                    <a:pt x="89" y="1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67"/>
                    <a:pt x="11" y="177"/>
                  </a:cubicBezTo>
                  <a:lnTo>
                    <a:pt x="20" y="177"/>
                  </a:lnTo>
                  <a:cubicBezTo>
                    <a:pt x="30" y="177"/>
                    <a:pt x="30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7"/>
            <p:cNvSpPr/>
            <p:nvPr/>
          </p:nvSpPr>
          <p:spPr>
            <a:xfrm>
              <a:off x="1264380" y="2619799"/>
              <a:ext cx="30703" cy="20642"/>
            </a:xfrm>
            <a:custGeom>
              <a:avLst/>
              <a:gdLst/>
              <a:ahLst/>
              <a:cxnLst/>
              <a:rect l="l" t="t" r="r" b="b"/>
              <a:pathLst>
                <a:path w="177" h="119" extrusionOk="0">
                  <a:moveTo>
                    <a:pt x="30" y="1"/>
                  </a:moveTo>
                  <a:cubicBezTo>
                    <a:pt x="20" y="1"/>
                    <a:pt x="11" y="1"/>
                    <a:pt x="1" y="10"/>
                  </a:cubicBezTo>
                  <a:cubicBezTo>
                    <a:pt x="1" y="20"/>
                    <a:pt x="1" y="30"/>
                    <a:pt x="11" y="40"/>
                  </a:cubicBezTo>
                  <a:lnTo>
                    <a:pt x="148" y="118"/>
                  </a:lnTo>
                  <a:lnTo>
                    <a:pt x="157" y="118"/>
                  </a:lnTo>
                  <a:cubicBezTo>
                    <a:pt x="168" y="118"/>
                    <a:pt x="168" y="118"/>
                    <a:pt x="177" y="108"/>
                  </a:cubicBezTo>
                  <a:cubicBezTo>
                    <a:pt x="177" y="99"/>
                    <a:pt x="177" y="89"/>
                    <a:pt x="168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7"/>
            <p:cNvSpPr/>
            <p:nvPr/>
          </p:nvSpPr>
          <p:spPr>
            <a:xfrm>
              <a:off x="1286583" y="2589269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0"/>
                  </a:moveTo>
                  <a:cubicBezTo>
                    <a:pt x="98" y="0"/>
                    <a:pt x="88" y="0"/>
                    <a:pt x="88" y="10"/>
                  </a:cubicBezTo>
                  <a:lnTo>
                    <a:pt x="10" y="147"/>
                  </a:lnTo>
                  <a:cubicBezTo>
                    <a:pt x="0" y="157"/>
                    <a:pt x="0" y="17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40" y="177"/>
                    <a:pt x="40" y="167"/>
                  </a:cubicBezTo>
                  <a:lnTo>
                    <a:pt x="118" y="29"/>
                  </a:lnTo>
                  <a:cubicBezTo>
                    <a:pt x="127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7"/>
            <p:cNvSpPr/>
            <p:nvPr/>
          </p:nvSpPr>
          <p:spPr>
            <a:xfrm>
              <a:off x="1286583" y="2613554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16" y="0"/>
                  </a:moveTo>
                  <a:cubicBezTo>
                    <a:pt x="12" y="0"/>
                    <a:pt x="10" y="2"/>
                    <a:pt x="10" y="7"/>
                  </a:cubicBezTo>
                  <a:cubicBezTo>
                    <a:pt x="0" y="17"/>
                    <a:pt x="0" y="37"/>
                    <a:pt x="10" y="37"/>
                  </a:cubicBezTo>
                  <a:lnTo>
                    <a:pt x="157" y="115"/>
                  </a:lnTo>
                  <a:lnTo>
                    <a:pt x="167" y="115"/>
                  </a:lnTo>
                  <a:cubicBezTo>
                    <a:pt x="167" y="115"/>
                    <a:pt x="177" y="115"/>
                    <a:pt x="177" y="105"/>
                  </a:cubicBezTo>
                  <a:cubicBezTo>
                    <a:pt x="186" y="96"/>
                    <a:pt x="186" y="85"/>
                    <a:pt x="177" y="85"/>
                  </a:cubicBezTo>
                  <a:lnTo>
                    <a:pt x="29" y="7"/>
                  </a:lnTo>
                  <a:cubicBezTo>
                    <a:pt x="25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7"/>
            <p:cNvSpPr/>
            <p:nvPr/>
          </p:nvSpPr>
          <p:spPr>
            <a:xfrm>
              <a:off x="1221882" y="2550066"/>
              <a:ext cx="52907" cy="88641"/>
            </a:xfrm>
            <a:custGeom>
              <a:avLst/>
              <a:gdLst/>
              <a:ahLst/>
              <a:cxnLst/>
              <a:rect l="l" t="t" r="r" b="b"/>
              <a:pathLst>
                <a:path w="305" h="511" extrusionOk="0">
                  <a:moveTo>
                    <a:pt x="295" y="1"/>
                  </a:moveTo>
                  <a:cubicBezTo>
                    <a:pt x="285" y="1"/>
                    <a:pt x="275" y="1"/>
                    <a:pt x="265" y="11"/>
                  </a:cubicBezTo>
                  <a:lnTo>
                    <a:pt x="1" y="481"/>
                  </a:lnTo>
                  <a:cubicBezTo>
                    <a:pt x="1" y="491"/>
                    <a:pt x="1" y="501"/>
                    <a:pt x="10" y="510"/>
                  </a:cubicBezTo>
                  <a:lnTo>
                    <a:pt x="21" y="510"/>
                  </a:lnTo>
                  <a:cubicBezTo>
                    <a:pt x="21" y="510"/>
                    <a:pt x="30" y="510"/>
                    <a:pt x="40" y="501"/>
                  </a:cubicBezTo>
                  <a:lnTo>
                    <a:pt x="304" y="31"/>
                  </a:lnTo>
                  <a:cubicBezTo>
                    <a:pt x="304" y="20"/>
                    <a:pt x="304" y="11"/>
                    <a:pt x="2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7"/>
            <p:cNvSpPr/>
            <p:nvPr/>
          </p:nvSpPr>
          <p:spPr>
            <a:xfrm>
              <a:off x="1215116" y="2594300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89" y="0"/>
                  </a:moveTo>
                  <a:cubicBezTo>
                    <a:pt x="79" y="0"/>
                    <a:pt x="69" y="11"/>
                    <a:pt x="69" y="11"/>
                  </a:cubicBezTo>
                  <a:lnTo>
                    <a:pt x="10" y="118"/>
                  </a:lnTo>
                  <a:cubicBezTo>
                    <a:pt x="1" y="128"/>
                    <a:pt x="10" y="138"/>
                    <a:pt x="20" y="138"/>
                  </a:cubicBezTo>
                  <a:cubicBezTo>
                    <a:pt x="25" y="143"/>
                    <a:pt x="30" y="145"/>
                    <a:pt x="34" y="145"/>
                  </a:cubicBezTo>
                  <a:cubicBezTo>
                    <a:pt x="37" y="145"/>
                    <a:pt x="40" y="143"/>
                    <a:pt x="40" y="138"/>
                  </a:cubicBezTo>
                  <a:lnTo>
                    <a:pt x="79" y="69"/>
                  </a:lnTo>
                  <a:lnTo>
                    <a:pt x="99" y="138"/>
                  </a:lnTo>
                  <a:cubicBezTo>
                    <a:pt x="99" y="148"/>
                    <a:pt x="108" y="157"/>
                    <a:pt x="118" y="157"/>
                  </a:cubicBezTo>
                  <a:cubicBezTo>
                    <a:pt x="128" y="148"/>
                    <a:pt x="138" y="138"/>
                    <a:pt x="138" y="128"/>
                  </a:cubicBezTo>
                  <a:lnTo>
                    <a:pt x="99" y="20"/>
                  </a:lnTo>
                  <a:cubicBezTo>
                    <a:pt x="99" y="11"/>
                    <a:pt x="99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7"/>
            <p:cNvSpPr/>
            <p:nvPr/>
          </p:nvSpPr>
          <p:spPr>
            <a:xfrm>
              <a:off x="1230381" y="2608871"/>
              <a:ext cx="27407" cy="24805"/>
            </a:xfrm>
            <a:custGeom>
              <a:avLst/>
              <a:gdLst/>
              <a:ahLst/>
              <a:cxnLst/>
              <a:rect l="l" t="t" r="r" b="b"/>
              <a:pathLst>
                <a:path w="158" h="143" extrusionOk="0">
                  <a:moveTo>
                    <a:pt x="141" y="1"/>
                  </a:moveTo>
                  <a:cubicBezTo>
                    <a:pt x="139" y="1"/>
                    <a:pt x="138" y="2"/>
                    <a:pt x="138" y="5"/>
                  </a:cubicBezTo>
                  <a:lnTo>
                    <a:pt x="20" y="34"/>
                  </a:lnTo>
                  <a:cubicBezTo>
                    <a:pt x="11" y="34"/>
                    <a:pt x="1" y="44"/>
                    <a:pt x="11" y="54"/>
                  </a:cubicBezTo>
                  <a:cubicBezTo>
                    <a:pt x="11" y="64"/>
                    <a:pt x="20" y="73"/>
                    <a:pt x="30" y="73"/>
                  </a:cubicBezTo>
                  <a:lnTo>
                    <a:pt x="99" y="54"/>
                  </a:lnTo>
                  <a:lnTo>
                    <a:pt x="99" y="54"/>
                  </a:lnTo>
                  <a:lnTo>
                    <a:pt x="70" y="112"/>
                  </a:lnTo>
                  <a:cubicBezTo>
                    <a:pt x="59" y="123"/>
                    <a:pt x="59" y="132"/>
                    <a:pt x="70" y="142"/>
                  </a:cubicBezTo>
                  <a:lnTo>
                    <a:pt x="79" y="142"/>
                  </a:lnTo>
                  <a:cubicBezTo>
                    <a:pt x="89" y="142"/>
                    <a:pt x="99" y="142"/>
                    <a:pt x="99" y="132"/>
                  </a:cubicBezTo>
                  <a:lnTo>
                    <a:pt x="157" y="34"/>
                  </a:lnTo>
                  <a:lnTo>
                    <a:pt x="157" y="5"/>
                  </a:lnTo>
                  <a:cubicBezTo>
                    <a:pt x="151" y="5"/>
                    <a:pt x="144" y="1"/>
                    <a:pt x="1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7"/>
            <p:cNvSpPr/>
            <p:nvPr/>
          </p:nvSpPr>
          <p:spPr>
            <a:xfrm>
              <a:off x="1235585" y="2567066"/>
              <a:ext cx="15438" cy="32611"/>
            </a:xfrm>
            <a:custGeom>
              <a:avLst/>
              <a:gdLst/>
              <a:ahLst/>
              <a:cxnLst/>
              <a:rect l="l" t="t" r="r" b="b"/>
              <a:pathLst>
                <a:path w="89" h="188" extrusionOk="0">
                  <a:moveTo>
                    <a:pt x="20" y="1"/>
                  </a:moveTo>
                  <a:cubicBezTo>
                    <a:pt x="10" y="1"/>
                    <a:pt x="0" y="11"/>
                    <a:pt x="0" y="20"/>
                  </a:cubicBezTo>
                  <a:lnTo>
                    <a:pt x="49" y="177"/>
                  </a:lnTo>
                  <a:cubicBezTo>
                    <a:pt x="49" y="187"/>
                    <a:pt x="59" y="187"/>
                    <a:pt x="69" y="187"/>
                  </a:cubicBezTo>
                  <a:cubicBezTo>
                    <a:pt x="79" y="187"/>
                    <a:pt x="88" y="177"/>
                    <a:pt x="79" y="168"/>
                  </a:cubicBezTo>
                  <a:lnTo>
                    <a:pt x="40" y="11"/>
                  </a:lnTo>
                  <a:cubicBezTo>
                    <a:pt x="40" y="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7"/>
            <p:cNvSpPr/>
            <p:nvPr/>
          </p:nvSpPr>
          <p:spPr>
            <a:xfrm>
              <a:off x="1242350" y="2585800"/>
              <a:ext cx="35734" cy="13877"/>
            </a:xfrm>
            <a:custGeom>
              <a:avLst/>
              <a:gdLst/>
              <a:ahLst/>
              <a:cxnLst/>
              <a:rect l="l" t="t" r="r" b="b"/>
              <a:pathLst>
                <a:path w="206" h="80" extrusionOk="0">
                  <a:moveTo>
                    <a:pt x="177" y="1"/>
                  </a:moveTo>
                  <a:lnTo>
                    <a:pt x="20" y="49"/>
                  </a:lnTo>
                  <a:cubicBezTo>
                    <a:pt x="10" y="49"/>
                    <a:pt x="1" y="60"/>
                    <a:pt x="10" y="69"/>
                  </a:cubicBezTo>
                  <a:cubicBezTo>
                    <a:pt x="10" y="79"/>
                    <a:pt x="20" y="79"/>
                    <a:pt x="30" y="79"/>
                  </a:cubicBezTo>
                  <a:lnTo>
                    <a:pt x="186" y="40"/>
                  </a:lnTo>
                  <a:cubicBezTo>
                    <a:pt x="197" y="40"/>
                    <a:pt x="206" y="30"/>
                    <a:pt x="197" y="20"/>
                  </a:cubicBezTo>
                  <a:cubicBezTo>
                    <a:pt x="197" y="10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7"/>
            <p:cNvSpPr/>
            <p:nvPr/>
          </p:nvSpPr>
          <p:spPr>
            <a:xfrm>
              <a:off x="1247381" y="2546077"/>
              <a:ext cx="15612" cy="33132"/>
            </a:xfrm>
            <a:custGeom>
              <a:avLst/>
              <a:gdLst/>
              <a:ahLst/>
              <a:cxnLst/>
              <a:rect l="l" t="t" r="r" b="b"/>
              <a:pathLst>
                <a:path w="90" h="191" extrusionOk="0">
                  <a:moveTo>
                    <a:pt x="29" y="0"/>
                  </a:moveTo>
                  <a:cubicBezTo>
                    <a:pt x="26" y="0"/>
                    <a:pt x="23" y="1"/>
                    <a:pt x="20" y="4"/>
                  </a:cubicBezTo>
                  <a:cubicBezTo>
                    <a:pt x="11" y="4"/>
                    <a:pt x="1" y="14"/>
                    <a:pt x="1" y="24"/>
                  </a:cubicBezTo>
                  <a:lnTo>
                    <a:pt x="50" y="181"/>
                  </a:lnTo>
                  <a:cubicBezTo>
                    <a:pt x="50" y="191"/>
                    <a:pt x="59" y="191"/>
                    <a:pt x="70" y="191"/>
                  </a:cubicBezTo>
                  <a:cubicBezTo>
                    <a:pt x="79" y="191"/>
                    <a:pt x="89" y="181"/>
                    <a:pt x="79" y="171"/>
                  </a:cubicBezTo>
                  <a:lnTo>
                    <a:pt x="40" y="14"/>
                  </a:lnTo>
                  <a:cubicBezTo>
                    <a:pt x="40" y="7"/>
                    <a:pt x="35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7"/>
            <p:cNvSpPr/>
            <p:nvPr/>
          </p:nvSpPr>
          <p:spPr>
            <a:xfrm>
              <a:off x="1254146" y="2565505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39"/>
                  </a:lnTo>
                  <a:cubicBezTo>
                    <a:pt x="11" y="49"/>
                    <a:pt x="1" y="59"/>
                    <a:pt x="11" y="69"/>
                  </a:cubicBezTo>
                  <a:cubicBezTo>
                    <a:pt x="11" y="79"/>
                    <a:pt x="20" y="79"/>
                    <a:pt x="31" y="79"/>
                  </a:cubicBezTo>
                  <a:lnTo>
                    <a:pt x="187" y="39"/>
                  </a:lnTo>
                  <a:cubicBezTo>
                    <a:pt x="197" y="29"/>
                    <a:pt x="197" y="20"/>
                    <a:pt x="197" y="10"/>
                  </a:cubicBezTo>
                  <a:cubicBezTo>
                    <a:pt x="197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7"/>
            <p:cNvSpPr/>
            <p:nvPr/>
          </p:nvSpPr>
          <p:spPr>
            <a:xfrm>
              <a:off x="7800133" y="2461773"/>
              <a:ext cx="32438" cy="97140"/>
            </a:xfrm>
            <a:custGeom>
              <a:avLst/>
              <a:gdLst/>
              <a:ahLst/>
              <a:cxnLst/>
              <a:rect l="l" t="t" r="r" b="b"/>
              <a:pathLst>
                <a:path w="187" h="560" extrusionOk="0">
                  <a:moveTo>
                    <a:pt x="10" y="0"/>
                  </a:moveTo>
                  <a:cubicBezTo>
                    <a:pt x="1" y="0"/>
                    <a:pt x="1" y="10"/>
                    <a:pt x="1" y="20"/>
                  </a:cubicBezTo>
                  <a:lnTo>
                    <a:pt x="147" y="549"/>
                  </a:lnTo>
                  <a:cubicBezTo>
                    <a:pt x="147" y="559"/>
                    <a:pt x="158" y="559"/>
                    <a:pt x="167" y="559"/>
                  </a:cubicBezTo>
                  <a:cubicBezTo>
                    <a:pt x="177" y="559"/>
                    <a:pt x="187" y="549"/>
                    <a:pt x="177" y="540"/>
                  </a:cubicBezTo>
                  <a:lnTo>
                    <a:pt x="40" y="10"/>
                  </a:lnTo>
                  <a:cubicBezTo>
                    <a:pt x="30" y="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7"/>
            <p:cNvSpPr/>
            <p:nvPr/>
          </p:nvSpPr>
          <p:spPr>
            <a:xfrm>
              <a:off x="7788165" y="2496119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17" y="1"/>
                  </a:moveTo>
                  <a:cubicBezTo>
                    <a:pt x="13" y="1"/>
                    <a:pt x="11" y="3"/>
                    <a:pt x="11" y="8"/>
                  </a:cubicBezTo>
                  <a:cubicBezTo>
                    <a:pt x="1" y="18"/>
                    <a:pt x="1" y="28"/>
                    <a:pt x="11" y="37"/>
                  </a:cubicBezTo>
                  <a:lnTo>
                    <a:pt x="158" y="116"/>
                  </a:lnTo>
                  <a:lnTo>
                    <a:pt x="168" y="116"/>
                  </a:lnTo>
                  <a:cubicBezTo>
                    <a:pt x="168" y="116"/>
                    <a:pt x="177" y="116"/>
                    <a:pt x="177" y="106"/>
                  </a:cubicBezTo>
                  <a:cubicBezTo>
                    <a:pt x="187" y="96"/>
                    <a:pt x="187" y="87"/>
                    <a:pt x="177" y="87"/>
                  </a:cubicBezTo>
                  <a:lnTo>
                    <a:pt x="31" y="8"/>
                  </a:lnTo>
                  <a:cubicBezTo>
                    <a:pt x="26" y="3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7"/>
            <p:cNvSpPr/>
            <p:nvPr/>
          </p:nvSpPr>
          <p:spPr>
            <a:xfrm>
              <a:off x="7812102" y="2485538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18" y="0"/>
                  </a:moveTo>
                  <a:cubicBezTo>
                    <a:pt x="108" y="0"/>
                    <a:pt x="98" y="0"/>
                    <a:pt x="89" y="11"/>
                  </a:cubicBezTo>
                  <a:lnTo>
                    <a:pt x="10" y="148"/>
                  </a:lnTo>
                  <a:cubicBezTo>
                    <a:pt x="0" y="157"/>
                    <a:pt x="10" y="17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28" y="20"/>
                    <a:pt x="128" y="11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7"/>
            <p:cNvSpPr/>
            <p:nvPr/>
          </p:nvSpPr>
          <p:spPr>
            <a:xfrm>
              <a:off x="7781399" y="2472875"/>
              <a:ext cx="32611" cy="21336"/>
            </a:xfrm>
            <a:custGeom>
              <a:avLst/>
              <a:gdLst/>
              <a:ahLst/>
              <a:cxnLst/>
              <a:rect l="l" t="t" r="r" b="b"/>
              <a:pathLst>
                <a:path w="188" h="123" extrusionOk="0">
                  <a:moveTo>
                    <a:pt x="30" y="1"/>
                  </a:moveTo>
                  <a:cubicBezTo>
                    <a:pt x="21" y="1"/>
                    <a:pt x="11" y="8"/>
                    <a:pt x="11" y="15"/>
                  </a:cubicBezTo>
                  <a:cubicBezTo>
                    <a:pt x="1" y="25"/>
                    <a:pt x="11" y="34"/>
                    <a:pt x="20" y="34"/>
                  </a:cubicBezTo>
                  <a:lnTo>
                    <a:pt x="157" y="113"/>
                  </a:lnTo>
                  <a:cubicBezTo>
                    <a:pt x="157" y="123"/>
                    <a:pt x="168" y="123"/>
                    <a:pt x="168" y="123"/>
                  </a:cubicBezTo>
                  <a:cubicBezTo>
                    <a:pt x="177" y="123"/>
                    <a:pt x="177" y="113"/>
                    <a:pt x="187" y="113"/>
                  </a:cubicBezTo>
                  <a:cubicBezTo>
                    <a:pt x="187" y="103"/>
                    <a:pt x="187" y="93"/>
                    <a:pt x="177" y="84"/>
                  </a:cubicBezTo>
                  <a:lnTo>
                    <a:pt x="40" y="5"/>
                  </a:lnTo>
                  <a:cubicBezTo>
                    <a:pt x="37" y="2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7"/>
            <p:cNvSpPr/>
            <p:nvPr/>
          </p:nvSpPr>
          <p:spPr>
            <a:xfrm>
              <a:off x="7807072" y="2462814"/>
              <a:ext cx="20469" cy="31397"/>
            </a:xfrm>
            <a:custGeom>
              <a:avLst/>
              <a:gdLst/>
              <a:ahLst/>
              <a:cxnLst/>
              <a:rect l="l" t="t" r="r" b="b"/>
              <a:pathLst>
                <a:path w="118" h="181" extrusionOk="0">
                  <a:moveTo>
                    <a:pt x="99" y="0"/>
                  </a:moveTo>
                  <a:cubicBezTo>
                    <a:pt x="92" y="0"/>
                    <a:pt x="85" y="7"/>
                    <a:pt x="78" y="14"/>
                  </a:cubicBezTo>
                  <a:lnTo>
                    <a:pt x="0" y="151"/>
                  </a:lnTo>
                  <a:cubicBezTo>
                    <a:pt x="0" y="161"/>
                    <a:pt x="0" y="171"/>
                    <a:pt x="9" y="171"/>
                  </a:cubicBezTo>
                  <a:cubicBezTo>
                    <a:pt x="9" y="181"/>
                    <a:pt x="20" y="181"/>
                    <a:pt x="20" y="181"/>
                  </a:cubicBezTo>
                  <a:cubicBezTo>
                    <a:pt x="29" y="181"/>
                    <a:pt x="29" y="171"/>
                    <a:pt x="39" y="171"/>
                  </a:cubicBezTo>
                  <a:lnTo>
                    <a:pt x="118" y="33"/>
                  </a:lnTo>
                  <a:cubicBezTo>
                    <a:pt x="118" y="24"/>
                    <a:pt x="118" y="4"/>
                    <a:pt x="107" y="4"/>
                  </a:cubicBezTo>
                  <a:cubicBezTo>
                    <a:pt x="105" y="1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7"/>
            <p:cNvSpPr/>
            <p:nvPr/>
          </p:nvSpPr>
          <p:spPr>
            <a:xfrm>
              <a:off x="7742370" y="2505833"/>
              <a:ext cx="90202" cy="53080"/>
            </a:xfrm>
            <a:custGeom>
              <a:avLst/>
              <a:gdLst/>
              <a:ahLst/>
              <a:cxnLst/>
              <a:rect l="l" t="t" r="r" b="b"/>
              <a:pathLst>
                <a:path w="520" h="306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1" y="21"/>
                    <a:pt x="1" y="31"/>
                    <a:pt x="10" y="40"/>
                  </a:cubicBezTo>
                  <a:lnTo>
                    <a:pt x="491" y="305"/>
                  </a:lnTo>
                  <a:lnTo>
                    <a:pt x="500" y="305"/>
                  </a:lnTo>
                  <a:cubicBezTo>
                    <a:pt x="500" y="305"/>
                    <a:pt x="510" y="305"/>
                    <a:pt x="510" y="295"/>
                  </a:cubicBezTo>
                  <a:cubicBezTo>
                    <a:pt x="520" y="286"/>
                    <a:pt x="520" y="275"/>
                    <a:pt x="510" y="275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7"/>
            <p:cNvSpPr/>
            <p:nvPr/>
          </p:nvSpPr>
          <p:spPr>
            <a:xfrm>
              <a:off x="7801868" y="2522833"/>
              <a:ext cx="25673" cy="24112"/>
            </a:xfrm>
            <a:custGeom>
              <a:avLst/>
              <a:gdLst/>
              <a:ahLst/>
              <a:cxnLst/>
              <a:rect l="l" t="t" r="r" b="b"/>
              <a:pathLst>
                <a:path w="148" h="139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0" y="11"/>
                    <a:pt x="0" y="21"/>
                    <a:pt x="0" y="31"/>
                  </a:cubicBezTo>
                  <a:lnTo>
                    <a:pt x="30" y="138"/>
                  </a:lnTo>
                  <a:lnTo>
                    <a:pt x="69" y="129"/>
                  </a:lnTo>
                  <a:lnTo>
                    <a:pt x="50" y="60"/>
                  </a:lnTo>
                  <a:lnTo>
                    <a:pt x="108" y="99"/>
                  </a:lnTo>
                  <a:cubicBezTo>
                    <a:pt x="118" y="99"/>
                    <a:pt x="137" y="99"/>
                    <a:pt x="137" y="90"/>
                  </a:cubicBezTo>
                  <a:cubicBezTo>
                    <a:pt x="148" y="79"/>
                    <a:pt x="137" y="70"/>
                    <a:pt x="128" y="60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7"/>
            <p:cNvSpPr/>
            <p:nvPr/>
          </p:nvSpPr>
          <p:spPr>
            <a:xfrm>
              <a:off x="7759370" y="2530812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8" y="0"/>
                  </a:moveTo>
                  <a:cubicBezTo>
                    <a:pt x="174" y="0"/>
                    <a:pt x="170" y="1"/>
                    <a:pt x="167" y="4"/>
                  </a:cubicBezTo>
                  <a:lnTo>
                    <a:pt x="20" y="44"/>
                  </a:lnTo>
                  <a:cubicBezTo>
                    <a:pt x="10" y="44"/>
                    <a:pt x="1" y="53"/>
                    <a:pt x="1" y="63"/>
                  </a:cubicBezTo>
                  <a:cubicBezTo>
                    <a:pt x="10" y="73"/>
                    <a:pt x="10" y="83"/>
                    <a:pt x="20" y="83"/>
                  </a:cubicBezTo>
                  <a:lnTo>
                    <a:pt x="30" y="83"/>
                  </a:lnTo>
                  <a:lnTo>
                    <a:pt x="186" y="44"/>
                  </a:lnTo>
                  <a:cubicBezTo>
                    <a:pt x="197" y="33"/>
                    <a:pt x="197" y="24"/>
                    <a:pt x="197" y="14"/>
                  </a:cubicBezTo>
                  <a:cubicBezTo>
                    <a:pt x="197" y="7"/>
                    <a:pt x="187" y="0"/>
                    <a:pt x="17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7"/>
            <p:cNvSpPr/>
            <p:nvPr/>
          </p:nvSpPr>
          <p:spPr>
            <a:xfrm>
              <a:off x="7778104" y="2504272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"/>
                    <a:pt x="0" y="10"/>
                    <a:pt x="10" y="20"/>
                  </a:cubicBezTo>
                  <a:lnTo>
                    <a:pt x="49" y="177"/>
                  </a:lnTo>
                  <a:cubicBezTo>
                    <a:pt x="49" y="186"/>
                    <a:pt x="59" y="197"/>
                    <a:pt x="69" y="197"/>
                  </a:cubicBezTo>
                  <a:lnTo>
                    <a:pt x="78" y="197"/>
                  </a:lnTo>
                  <a:cubicBezTo>
                    <a:pt x="89" y="186"/>
                    <a:pt x="89" y="177"/>
                    <a:pt x="89" y="167"/>
                  </a:cubicBezTo>
                  <a:lnTo>
                    <a:pt x="49" y="10"/>
                  </a:lnTo>
                  <a:cubicBezTo>
                    <a:pt x="39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7"/>
            <p:cNvSpPr/>
            <p:nvPr/>
          </p:nvSpPr>
          <p:spPr>
            <a:xfrm>
              <a:off x="7739074" y="2518843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5" y="0"/>
                  </a:moveTo>
                  <a:cubicBezTo>
                    <a:pt x="172" y="0"/>
                    <a:pt x="169" y="2"/>
                    <a:pt x="166" y="4"/>
                  </a:cubicBezTo>
                  <a:lnTo>
                    <a:pt x="10" y="44"/>
                  </a:lnTo>
                  <a:cubicBezTo>
                    <a:pt x="0" y="44"/>
                    <a:pt x="0" y="54"/>
                    <a:pt x="0" y="73"/>
                  </a:cubicBezTo>
                  <a:cubicBezTo>
                    <a:pt x="0" y="73"/>
                    <a:pt x="10" y="83"/>
                    <a:pt x="20" y="83"/>
                  </a:cubicBezTo>
                  <a:lnTo>
                    <a:pt x="177" y="44"/>
                  </a:lnTo>
                  <a:cubicBezTo>
                    <a:pt x="186" y="34"/>
                    <a:pt x="196" y="24"/>
                    <a:pt x="196" y="15"/>
                  </a:cubicBezTo>
                  <a:cubicBezTo>
                    <a:pt x="189" y="7"/>
                    <a:pt x="182" y="0"/>
                    <a:pt x="1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7"/>
            <p:cNvSpPr/>
            <p:nvPr/>
          </p:nvSpPr>
          <p:spPr>
            <a:xfrm>
              <a:off x="7757635" y="2492303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"/>
                    <a:pt x="1" y="11"/>
                    <a:pt x="1" y="20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70" y="197"/>
                  </a:cubicBezTo>
                  <a:cubicBezTo>
                    <a:pt x="79" y="187"/>
                    <a:pt x="89" y="177"/>
                    <a:pt x="89" y="168"/>
                  </a:cubicBezTo>
                  <a:lnTo>
                    <a:pt x="40" y="11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7"/>
            <p:cNvSpPr/>
            <p:nvPr/>
          </p:nvSpPr>
          <p:spPr>
            <a:xfrm>
              <a:off x="7733870" y="2551801"/>
              <a:ext cx="98702" cy="32438"/>
            </a:xfrm>
            <a:custGeom>
              <a:avLst/>
              <a:gdLst/>
              <a:ahLst/>
              <a:cxnLst/>
              <a:rect l="l" t="t" r="r" b="b"/>
              <a:pathLst>
                <a:path w="569" h="187" extrusionOk="0">
                  <a:moveTo>
                    <a:pt x="540" y="1"/>
                  </a:moveTo>
                  <a:lnTo>
                    <a:pt x="20" y="148"/>
                  </a:lnTo>
                  <a:cubicBezTo>
                    <a:pt x="11" y="158"/>
                    <a:pt x="0" y="167"/>
                    <a:pt x="0" y="177"/>
                  </a:cubicBezTo>
                  <a:cubicBezTo>
                    <a:pt x="0" y="187"/>
                    <a:pt x="11" y="187"/>
                    <a:pt x="20" y="187"/>
                  </a:cubicBezTo>
                  <a:lnTo>
                    <a:pt x="30" y="187"/>
                  </a:lnTo>
                  <a:lnTo>
                    <a:pt x="549" y="40"/>
                  </a:lnTo>
                  <a:cubicBezTo>
                    <a:pt x="559" y="40"/>
                    <a:pt x="569" y="30"/>
                    <a:pt x="559" y="21"/>
                  </a:cubicBezTo>
                  <a:cubicBezTo>
                    <a:pt x="559" y="10"/>
                    <a:pt x="549" y="1"/>
                    <a:pt x="5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7"/>
            <p:cNvSpPr/>
            <p:nvPr/>
          </p:nvSpPr>
          <p:spPr>
            <a:xfrm>
              <a:off x="7788165" y="2542607"/>
              <a:ext cx="25846" cy="23071"/>
            </a:xfrm>
            <a:custGeom>
              <a:avLst/>
              <a:gdLst/>
              <a:ahLst/>
              <a:cxnLst/>
              <a:rect l="l" t="t" r="r" b="b"/>
              <a:pathLst>
                <a:path w="149" h="133" extrusionOk="0">
                  <a:moveTo>
                    <a:pt x="137" y="1"/>
                  </a:moveTo>
                  <a:cubicBezTo>
                    <a:pt x="134" y="1"/>
                    <a:pt x="131" y="2"/>
                    <a:pt x="129" y="5"/>
                  </a:cubicBezTo>
                  <a:lnTo>
                    <a:pt x="11" y="34"/>
                  </a:lnTo>
                  <a:lnTo>
                    <a:pt x="1" y="44"/>
                  </a:lnTo>
                  <a:cubicBezTo>
                    <a:pt x="1" y="54"/>
                    <a:pt x="1" y="63"/>
                    <a:pt x="11" y="63"/>
                  </a:cubicBezTo>
                  <a:lnTo>
                    <a:pt x="109" y="122"/>
                  </a:lnTo>
                  <a:lnTo>
                    <a:pt x="118" y="132"/>
                  </a:lnTo>
                  <a:cubicBezTo>
                    <a:pt x="129" y="132"/>
                    <a:pt x="129" y="122"/>
                    <a:pt x="138" y="122"/>
                  </a:cubicBezTo>
                  <a:cubicBezTo>
                    <a:pt x="138" y="113"/>
                    <a:pt x="138" y="93"/>
                    <a:pt x="129" y="93"/>
                  </a:cubicBezTo>
                  <a:lnTo>
                    <a:pt x="70" y="54"/>
                  </a:lnTo>
                  <a:lnTo>
                    <a:pt x="138" y="34"/>
                  </a:lnTo>
                  <a:cubicBezTo>
                    <a:pt x="148" y="34"/>
                    <a:pt x="148" y="24"/>
                    <a:pt x="148" y="15"/>
                  </a:cubicBezTo>
                  <a:cubicBezTo>
                    <a:pt x="148" y="7"/>
                    <a:pt x="143" y="1"/>
                    <a:pt x="13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7"/>
            <p:cNvSpPr/>
            <p:nvPr/>
          </p:nvSpPr>
          <p:spPr>
            <a:xfrm>
              <a:off x="7767869" y="2564117"/>
              <a:ext cx="22377" cy="32091"/>
            </a:xfrm>
            <a:custGeom>
              <a:avLst/>
              <a:gdLst/>
              <a:ahLst/>
              <a:cxnLst/>
              <a:rect l="l" t="t" r="r" b="b"/>
              <a:pathLst>
                <a:path w="129" h="185" extrusionOk="0">
                  <a:moveTo>
                    <a:pt x="100" y="1"/>
                  </a:moveTo>
                  <a:cubicBezTo>
                    <a:pt x="94" y="1"/>
                    <a:pt x="89" y="3"/>
                    <a:pt x="89" y="8"/>
                  </a:cubicBezTo>
                  <a:lnTo>
                    <a:pt x="11" y="155"/>
                  </a:lnTo>
                  <a:cubicBezTo>
                    <a:pt x="0" y="165"/>
                    <a:pt x="11" y="174"/>
                    <a:pt x="20" y="174"/>
                  </a:cubicBezTo>
                  <a:lnTo>
                    <a:pt x="20" y="185"/>
                  </a:lnTo>
                  <a:cubicBezTo>
                    <a:pt x="30" y="185"/>
                    <a:pt x="40" y="174"/>
                    <a:pt x="40" y="174"/>
                  </a:cubicBezTo>
                  <a:lnTo>
                    <a:pt x="118" y="28"/>
                  </a:lnTo>
                  <a:cubicBezTo>
                    <a:pt x="128" y="18"/>
                    <a:pt x="118" y="8"/>
                    <a:pt x="118" y="8"/>
                  </a:cubicBezTo>
                  <a:cubicBezTo>
                    <a:pt x="113" y="3"/>
                    <a:pt x="106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7"/>
            <p:cNvSpPr/>
            <p:nvPr/>
          </p:nvSpPr>
          <p:spPr>
            <a:xfrm>
              <a:off x="7757635" y="2550587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17"/>
                    <a:pt x="1" y="28"/>
                    <a:pt x="11" y="37"/>
                  </a:cubicBezTo>
                  <a:lnTo>
                    <a:pt x="157" y="115"/>
                  </a:lnTo>
                  <a:lnTo>
                    <a:pt x="167" y="115"/>
                  </a:lnTo>
                  <a:cubicBezTo>
                    <a:pt x="167" y="115"/>
                    <a:pt x="177" y="115"/>
                    <a:pt x="177" y="106"/>
                  </a:cubicBezTo>
                  <a:cubicBezTo>
                    <a:pt x="187" y="96"/>
                    <a:pt x="177" y="86"/>
                    <a:pt x="177" y="86"/>
                  </a:cubicBezTo>
                  <a:lnTo>
                    <a:pt x="30" y="8"/>
                  </a:lnTo>
                  <a:cubicBezTo>
                    <a:pt x="25" y="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7"/>
            <p:cNvSpPr/>
            <p:nvPr/>
          </p:nvSpPr>
          <p:spPr>
            <a:xfrm>
              <a:off x="7745839" y="2570535"/>
              <a:ext cx="20469" cy="30703"/>
            </a:xfrm>
            <a:custGeom>
              <a:avLst/>
              <a:gdLst/>
              <a:ahLst/>
              <a:cxnLst/>
              <a:rect l="l" t="t" r="r" b="b"/>
              <a:pathLst>
                <a:path w="118" h="177" extrusionOk="0">
                  <a:moveTo>
                    <a:pt x="108" y="0"/>
                  </a:moveTo>
                  <a:cubicBezTo>
                    <a:pt x="98" y="0"/>
                    <a:pt x="88" y="0"/>
                    <a:pt x="79" y="10"/>
                  </a:cubicBezTo>
                  <a:lnTo>
                    <a:pt x="0" y="148"/>
                  </a:lnTo>
                  <a:cubicBezTo>
                    <a:pt x="0" y="157"/>
                    <a:pt x="0" y="17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29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7"/>
            <p:cNvSpPr/>
            <p:nvPr/>
          </p:nvSpPr>
          <p:spPr>
            <a:xfrm>
              <a:off x="7733870" y="2556831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40" y="1"/>
                  </a:moveTo>
                  <a:cubicBezTo>
                    <a:pt x="30" y="1"/>
                    <a:pt x="20" y="1"/>
                    <a:pt x="11" y="11"/>
                  </a:cubicBezTo>
                  <a:cubicBezTo>
                    <a:pt x="0" y="21"/>
                    <a:pt x="11" y="31"/>
                    <a:pt x="20" y="40"/>
                  </a:cubicBezTo>
                  <a:lnTo>
                    <a:pt x="157" y="119"/>
                  </a:lnTo>
                  <a:lnTo>
                    <a:pt x="167" y="119"/>
                  </a:lnTo>
                  <a:cubicBezTo>
                    <a:pt x="177" y="119"/>
                    <a:pt x="177" y="119"/>
                    <a:pt x="187" y="109"/>
                  </a:cubicBezTo>
                  <a:cubicBezTo>
                    <a:pt x="187" y="99"/>
                    <a:pt x="187" y="89"/>
                    <a:pt x="177" y="7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7"/>
            <p:cNvSpPr/>
            <p:nvPr/>
          </p:nvSpPr>
          <p:spPr>
            <a:xfrm>
              <a:off x="7778104" y="2552321"/>
              <a:ext cx="54468" cy="89681"/>
            </a:xfrm>
            <a:custGeom>
              <a:avLst/>
              <a:gdLst/>
              <a:ahLst/>
              <a:cxnLst/>
              <a:rect l="l" t="t" r="r" b="b"/>
              <a:pathLst>
                <a:path w="314" h="517" extrusionOk="0">
                  <a:moveTo>
                    <a:pt x="286" y="0"/>
                  </a:moveTo>
                  <a:cubicBezTo>
                    <a:pt x="279" y="0"/>
                    <a:pt x="274" y="3"/>
                    <a:pt x="274" y="7"/>
                  </a:cubicBezTo>
                  <a:lnTo>
                    <a:pt x="10" y="488"/>
                  </a:lnTo>
                  <a:cubicBezTo>
                    <a:pt x="0" y="497"/>
                    <a:pt x="0" y="507"/>
                    <a:pt x="10" y="507"/>
                  </a:cubicBezTo>
                  <a:lnTo>
                    <a:pt x="20" y="517"/>
                  </a:lnTo>
                  <a:cubicBezTo>
                    <a:pt x="30" y="517"/>
                    <a:pt x="39" y="507"/>
                    <a:pt x="39" y="507"/>
                  </a:cubicBezTo>
                  <a:lnTo>
                    <a:pt x="304" y="27"/>
                  </a:lnTo>
                  <a:cubicBezTo>
                    <a:pt x="314" y="18"/>
                    <a:pt x="314" y="7"/>
                    <a:pt x="304" y="7"/>
                  </a:cubicBezTo>
                  <a:cubicBezTo>
                    <a:pt x="299" y="3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7"/>
            <p:cNvSpPr/>
            <p:nvPr/>
          </p:nvSpPr>
          <p:spPr>
            <a:xfrm>
              <a:off x="7795103" y="2557872"/>
              <a:ext cx="27234" cy="24805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80" y="1"/>
                  </a:moveTo>
                  <a:cubicBezTo>
                    <a:pt x="73" y="1"/>
                    <a:pt x="66" y="8"/>
                    <a:pt x="59" y="15"/>
                  </a:cubicBezTo>
                  <a:lnTo>
                    <a:pt x="10" y="113"/>
                  </a:lnTo>
                  <a:cubicBezTo>
                    <a:pt x="0" y="123"/>
                    <a:pt x="0" y="123"/>
                    <a:pt x="10" y="132"/>
                  </a:cubicBezTo>
                  <a:cubicBezTo>
                    <a:pt x="10" y="142"/>
                    <a:pt x="20" y="142"/>
                    <a:pt x="20" y="142"/>
                  </a:cubicBezTo>
                  <a:lnTo>
                    <a:pt x="30" y="142"/>
                  </a:lnTo>
                  <a:lnTo>
                    <a:pt x="137" y="113"/>
                  </a:lnTo>
                  <a:cubicBezTo>
                    <a:pt x="147" y="103"/>
                    <a:pt x="157" y="93"/>
                    <a:pt x="157" y="83"/>
                  </a:cubicBezTo>
                  <a:cubicBezTo>
                    <a:pt x="147" y="73"/>
                    <a:pt x="137" y="73"/>
                    <a:pt x="128" y="73"/>
                  </a:cubicBezTo>
                  <a:lnTo>
                    <a:pt x="59" y="93"/>
                  </a:lnTo>
                  <a:lnTo>
                    <a:pt x="98" y="34"/>
                  </a:lnTo>
                  <a:cubicBezTo>
                    <a:pt x="98" y="25"/>
                    <a:pt x="98" y="5"/>
                    <a:pt x="89" y="5"/>
                  </a:cubicBezTo>
                  <a:cubicBezTo>
                    <a:pt x="86" y="2"/>
                    <a:pt x="83" y="1"/>
                    <a:pt x="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7"/>
            <p:cNvSpPr/>
            <p:nvPr/>
          </p:nvSpPr>
          <p:spPr>
            <a:xfrm>
              <a:off x="7803603" y="2590830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0" y="1"/>
                  </a:moveTo>
                  <a:cubicBezTo>
                    <a:pt x="0" y="1"/>
                    <a:pt x="0" y="11"/>
                    <a:pt x="0" y="31"/>
                  </a:cubicBezTo>
                  <a:lnTo>
                    <a:pt x="40" y="177"/>
                  </a:lnTo>
                  <a:cubicBezTo>
                    <a:pt x="40" y="187"/>
                    <a:pt x="49" y="197"/>
                    <a:pt x="59" y="197"/>
                  </a:cubicBezTo>
                  <a:lnTo>
                    <a:pt x="69" y="197"/>
                  </a:lnTo>
                  <a:cubicBezTo>
                    <a:pt x="79" y="187"/>
                    <a:pt x="79" y="177"/>
                    <a:pt x="79" y="168"/>
                  </a:cubicBezTo>
                  <a:lnTo>
                    <a:pt x="40" y="11"/>
                  </a:lnTo>
                  <a:cubicBezTo>
                    <a:pt x="29" y="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7"/>
            <p:cNvSpPr/>
            <p:nvPr/>
          </p:nvSpPr>
          <p:spPr>
            <a:xfrm>
              <a:off x="7776369" y="2590830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10" y="40"/>
                  </a:lnTo>
                  <a:cubicBezTo>
                    <a:pt x="1" y="50"/>
                    <a:pt x="1" y="60"/>
                    <a:pt x="1" y="70"/>
                  </a:cubicBezTo>
                  <a:cubicBezTo>
                    <a:pt x="1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7" y="40"/>
                  </a:lnTo>
                  <a:cubicBezTo>
                    <a:pt x="186" y="40"/>
                    <a:pt x="197" y="31"/>
                    <a:pt x="197" y="11"/>
                  </a:cubicBezTo>
                  <a:cubicBezTo>
                    <a:pt x="186" y="1"/>
                    <a:pt x="17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7"/>
            <p:cNvSpPr/>
            <p:nvPr/>
          </p:nvSpPr>
          <p:spPr>
            <a:xfrm>
              <a:off x="7791634" y="2611299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1" y="0"/>
                  </a:moveTo>
                  <a:cubicBezTo>
                    <a:pt x="0" y="11"/>
                    <a:pt x="0" y="20"/>
                    <a:pt x="0" y="30"/>
                  </a:cubicBezTo>
                  <a:lnTo>
                    <a:pt x="40" y="187"/>
                  </a:lnTo>
                  <a:cubicBezTo>
                    <a:pt x="50" y="187"/>
                    <a:pt x="50" y="196"/>
                    <a:pt x="59" y="196"/>
                  </a:cubicBezTo>
                  <a:lnTo>
                    <a:pt x="69" y="196"/>
                  </a:lnTo>
                  <a:cubicBezTo>
                    <a:pt x="79" y="196"/>
                    <a:pt x="79" y="187"/>
                    <a:pt x="79" y="167"/>
                  </a:cubicBezTo>
                  <a:lnTo>
                    <a:pt x="40" y="20"/>
                  </a:lnTo>
                  <a:cubicBezTo>
                    <a:pt x="30" y="11"/>
                    <a:pt x="20" y="0"/>
                    <a:pt x="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7"/>
            <p:cNvSpPr/>
            <p:nvPr/>
          </p:nvSpPr>
          <p:spPr>
            <a:xfrm>
              <a:off x="7764400" y="2611299"/>
              <a:ext cx="34173" cy="15612"/>
            </a:xfrm>
            <a:custGeom>
              <a:avLst/>
              <a:gdLst/>
              <a:ahLst/>
              <a:cxnLst/>
              <a:rect l="l" t="t" r="r" b="b"/>
              <a:pathLst>
                <a:path w="197" h="90" extrusionOk="0">
                  <a:moveTo>
                    <a:pt x="168" y="0"/>
                  </a:moveTo>
                  <a:lnTo>
                    <a:pt x="20" y="50"/>
                  </a:lnTo>
                  <a:cubicBezTo>
                    <a:pt x="11" y="50"/>
                    <a:pt x="1" y="59"/>
                    <a:pt x="1" y="69"/>
                  </a:cubicBezTo>
                  <a:cubicBezTo>
                    <a:pt x="1" y="79"/>
                    <a:pt x="11" y="89"/>
                    <a:pt x="20" y="89"/>
                  </a:cubicBezTo>
                  <a:lnTo>
                    <a:pt x="31" y="89"/>
                  </a:lnTo>
                  <a:lnTo>
                    <a:pt x="177" y="40"/>
                  </a:lnTo>
                  <a:cubicBezTo>
                    <a:pt x="187" y="40"/>
                    <a:pt x="197" y="30"/>
                    <a:pt x="197" y="20"/>
                  </a:cubicBezTo>
                  <a:cubicBezTo>
                    <a:pt x="187" y="11"/>
                    <a:pt x="177" y="0"/>
                    <a:pt x="1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7"/>
            <p:cNvSpPr/>
            <p:nvPr/>
          </p:nvSpPr>
          <p:spPr>
            <a:xfrm>
              <a:off x="7824071" y="2551801"/>
              <a:ext cx="34173" cy="98875"/>
            </a:xfrm>
            <a:custGeom>
              <a:avLst/>
              <a:gdLst/>
              <a:ahLst/>
              <a:cxnLst/>
              <a:rect l="l" t="t" r="r" b="b"/>
              <a:pathLst>
                <a:path w="197" h="570" extrusionOk="0">
                  <a:moveTo>
                    <a:pt x="20" y="1"/>
                  </a:moveTo>
                  <a:cubicBezTo>
                    <a:pt x="9" y="10"/>
                    <a:pt x="0" y="21"/>
                    <a:pt x="9" y="30"/>
                  </a:cubicBezTo>
                  <a:lnTo>
                    <a:pt x="147" y="550"/>
                  </a:lnTo>
                  <a:lnTo>
                    <a:pt x="166" y="569"/>
                  </a:lnTo>
                  <a:lnTo>
                    <a:pt x="176" y="569"/>
                  </a:lnTo>
                  <a:cubicBezTo>
                    <a:pt x="186" y="559"/>
                    <a:pt x="196" y="550"/>
                    <a:pt x="186" y="539"/>
                  </a:cubicBezTo>
                  <a:lnTo>
                    <a:pt x="39" y="21"/>
                  </a:lnTo>
                  <a:cubicBezTo>
                    <a:pt x="39" y="10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7"/>
            <p:cNvSpPr/>
            <p:nvPr/>
          </p:nvSpPr>
          <p:spPr>
            <a:xfrm>
              <a:off x="7815398" y="2572270"/>
              <a:ext cx="22377" cy="23938"/>
            </a:xfrm>
            <a:custGeom>
              <a:avLst/>
              <a:gdLst/>
              <a:ahLst/>
              <a:cxnLst/>
              <a:rect l="l" t="t" r="r" b="b"/>
              <a:pathLst>
                <a:path w="129" h="138" extrusionOk="0">
                  <a:moveTo>
                    <a:pt x="40" y="0"/>
                  </a:moveTo>
                  <a:lnTo>
                    <a:pt x="1" y="10"/>
                  </a:lnTo>
                  <a:lnTo>
                    <a:pt x="30" y="127"/>
                  </a:lnTo>
                  <a:cubicBezTo>
                    <a:pt x="30" y="127"/>
                    <a:pt x="40" y="138"/>
                    <a:pt x="50" y="138"/>
                  </a:cubicBezTo>
                  <a:cubicBezTo>
                    <a:pt x="59" y="138"/>
                    <a:pt x="59" y="138"/>
                    <a:pt x="70" y="127"/>
                  </a:cubicBezTo>
                  <a:lnTo>
                    <a:pt x="118" y="30"/>
                  </a:lnTo>
                  <a:cubicBezTo>
                    <a:pt x="128" y="20"/>
                    <a:pt x="128" y="10"/>
                    <a:pt x="118" y="0"/>
                  </a:cubicBezTo>
                  <a:cubicBezTo>
                    <a:pt x="109" y="0"/>
                    <a:pt x="99" y="0"/>
                    <a:pt x="89" y="10"/>
                  </a:cubicBezTo>
                  <a:lnTo>
                    <a:pt x="59" y="6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7"/>
            <p:cNvSpPr/>
            <p:nvPr/>
          </p:nvSpPr>
          <p:spPr>
            <a:xfrm>
              <a:off x="7835867" y="2594820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21" y="0"/>
                  </a:moveTo>
                  <a:cubicBezTo>
                    <a:pt x="15" y="0"/>
                    <a:pt x="10" y="3"/>
                    <a:pt x="10" y="8"/>
                  </a:cubicBezTo>
                  <a:cubicBezTo>
                    <a:pt x="0" y="17"/>
                    <a:pt x="10" y="37"/>
                    <a:pt x="20" y="37"/>
                  </a:cubicBezTo>
                  <a:lnTo>
                    <a:pt x="157" y="115"/>
                  </a:lnTo>
                  <a:lnTo>
                    <a:pt x="167" y="115"/>
                  </a:lnTo>
                  <a:cubicBezTo>
                    <a:pt x="167" y="115"/>
                    <a:pt x="177" y="115"/>
                    <a:pt x="177" y="106"/>
                  </a:cubicBezTo>
                  <a:cubicBezTo>
                    <a:pt x="187" y="106"/>
                    <a:pt x="187" y="86"/>
                    <a:pt x="177" y="86"/>
                  </a:cubicBezTo>
                  <a:lnTo>
                    <a:pt x="39" y="8"/>
                  </a:lnTo>
                  <a:cubicBezTo>
                    <a:pt x="35" y="3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7"/>
            <p:cNvSpPr/>
            <p:nvPr/>
          </p:nvSpPr>
          <p:spPr>
            <a:xfrm>
              <a:off x="7822163" y="2594820"/>
              <a:ext cx="22377" cy="32091"/>
            </a:xfrm>
            <a:custGeom>
              <a:avLst/>
              <a:gdLst/>
              <a:ahLst/>
              <a:cxnLst/>
              <a:rect l="l" t="t" r="r" b="b"/>
              <a:pathLst>
                <a:path w="129" h="185" extrusionOk="0">
                  <a:moveTo>
                    <a:pt x="100" y="0"/>
                  </a:moveTo>
                  <a:cubicBezTo>
                    <a:pt x="94" y="0"/>
                    <a:pt x="89" y="3"/>
                    <a:pt x="89" y="8"/>
                  </a:cubicBezTo>
                  <a:lnTo>
                    <a:pt x="11" y="154"/>
                  </a:lnTo>
                  <a:cubicBezTo>
                    <a:pt x="1" y="164"/>
                    <a:pt x="11" y="174"/>
                    <a:pt x="11" y="174"/>
                  </a:cubicBezTo>
                  <a:lnTo>
                    <a:pt x="20" y="184"/>
                  </a:lnTo>
                  <a:cubicBezTo>
                    <a:pt x="31" y="184"/>
                    <a:pt x="40" y="174"/>
                    <a:pt x="40" y="174"/>
                  </a:cubicBezTo>
                  <a:lnTo>
                    <a:pt x="118" y="27"/>
                  </a:lnTo>
                  <a:cubicBezTo>
                    <a:pt x="129" y="17"/>
                    <a:pt x="118" y="8"/>
                    <a:pt x="118" y="8"/>
                  </a:cubicBezTo>
                  <a:cubicBezTo>
                    <a:pt x="114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7"/>
            <p:cNvSpPr/>
            <p:nvPr/>
          </p:nvSpPr>
          <p:spPr>
            <a:xfrm>
              <a:off x="7842632" y="2618064"/>
              <a:ext cx="32611" cy="20642"/>
            </a:xfrm>
            <a:custGeom>
              <a:avLst/>
              <a:gdLst/>
              <a:ahLst/>
              <a:cxnLst/>
              <a:rect l="l" t="t" r="r" b="b"/>
              <a:pathLst>
                <a:path w="188" h="119" extrusionOk="0">
                  <a:moveTo>
                    <a:pt x="30" y="1"/>
                  </a:moveTo>
                  <a:cubicBezTo>
                    <a:pt x="20" y="1"/>
                    <a:pt x="11" y="1"/>
                    <a:pt x="11" y="11"/>
                  </a:cubicBezTo>
                  <a:cubicBezTo>
                    <a:pt x="0" y="20"/>
                    <a:pt x="0" y="30"/>
                    <a:pt x="11" y="40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7" y="118"/>
                    <a:pt x="177" y="109"/>
                  </a:cubicBezTo>
                  <a:cubicBezTo>
                    <a:pt x="187" y="99"/>
                    <a:pt x="177" y="89"/>
                    <a:pt x="16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27"/>
            <p:cNvSpPr/>
            <p:nvPr/>
          </p:nvSpPr>
          <p:spPr>
            <a:xfrm>
              <a:off x="7829102" y="2618064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108" y="1"/>
                  </a:moveTo>
                  <a:cubicBezTo>
                    <a:pt x="98" y="1"/>
                    <a:pt x="89" y="1"/>
                    <a:pt x="89" y="11"/>
                  </a:cubicBezTo>
                  <a:lnTo>
                    <a:pt x="10" y="148"/>
                  </a:lnTo>
                  <a:cubicBezTo>
                    <a:pt x="0" y="157"/>
                    <a:pt x="0" y="168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9" y="177"/>
                    <a:pt x="39" y="168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27"/>
            <p:cNvSpPr/>
            <p:nvPr/>
          </p:nvSpPr>
          <p:spPr>
            <a:xfrm>
              <a:off x="7824071" y="2552321"/>
              <a:ext cx="90202" cy="54121"/>
            </a:xfrm>
            <a:custGeom>
              <a:avLst/>
              <a:gdLst/>
              <a:ahLst/>
              <a:cxnLst/>
              <a:rect l="l" t="t" r="r" b="b"/>
              <a:pathLst>
                <a:path w="520" h="312" extrusionOk="0">
                  <a:moveTo>
                    <a:pt x="21" y="0"/>
                  </a:moveTo>
                  <a:cubicBezTo>
                    <a:pt x="14" y="0"/>
                    <a:pt x="9" y="3"/>
                    <a:pt x="9" y="7"/>
                  </a:cubicBezTo>
                  <a:cubicBezTo>
                    <a:pt x="0" y="18"/>
                    <a:pt x="9" y="37"/>
                    <a:pt x="20" y="37"/>
                  </a:cubicBezTo>
                  <a:lnTo>
                    <a:pt x="490" y="301"/>
                  </a:lnTo>
                  <a:cubicBezTo>
                    <a:pt x="490" y="311"/>
                    <a:pt x="499" y="311"/>
                    <a:pt x="499" y="311"/>
                  </a:cubicBezTo>
                  <a:cubicBezTo>
                    <a:pt x="510" y="311"/>
                    <a:pt x="510" y="301"/>
                    <a:pt x="519" y="301"/>
                  </a:cubicBezTo>
                  <a:cubicBezTo>
                    <a:pt x="519" y="292"/>
                    <a:pt x="519" y="282"/>
                    <a:pt x="510" y="272"/>
                  </a:cubicBezTo>
                  <a:lnTo>
                    <a:pt x="39" y="7"/>
                  </a:lnTo>
                  <a:cubicBezTo>
                    <a:pt x="34" y="3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7"/>
            <p:cNvSpPr/>
            <p:nvPr/>
          </p:nvSpPr>
          <p:spPr>
            <a:xfrm>
              <a:off x="7830836" y="2562035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79" y="1"/>
                  </a:moveTo>
                  <a:cubicBezTo>
                    <a:pt x="68" y="10"/>
                    <a:pt x="68" y="20"/>
                    <a:pt x="68" y="30"/>
                  </a:cubicBezTo>
                  <a:lnTo>
                    <a:pt x="88" y="99"/>
                  </a:lnTo>
                  <a:lnTo>
                    <a:pt x="29" y="59"/>
                  </a:lnTo>
                  <a:cubicBezTo>
                    <a:pt x="20" y="59"/>
                    <a:pt x="10" y="59"/>
                    <a:pt x="0" y="69"/>
                  </a:cubicBezTo>
                  <a:cubicBezTo>
                    <a:pt x="0" y="79"/>
                    <a:pt x="0" y="89"/>
                    <a:pt x="10" y="99"/>
                  </a:cubicBezTo>
                  <a:lnTo>
                    <a:pt x="108" y="147"/>
                  </a:lnTo>
                  <a:cubicBezTo>
                    <a:pt x="108" y="157"/>
                    <a:pt x="118" y="157"/>
                    <a:pt x="118" y="157"/>
                  </a:cubicBezTo>
                  <a:cubicBezTo>
                    <a:pt x="127" y="157"/>
                    <a:pt x="127" y="157"/>
                    <a:pt x="127" y="147"/>
                  </a:cubicBezTo>
                  <a:cubicBezTo>
                    <a:pt x="137" y="147"/>
                    <a:pt x="137" y="138"/>
                    <a:pt x="137" y="128"/>
                  </a:cubicBezTo>
                  <a:lnTo>
                    <a:pt x="108" y="20"/>
                  </a:lnTo>
                  <a:cubicBezTo>
                    <a:pt x="108" y="10"/>
                    <a:pt x="88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7"/>
            <p:cNvSpPr/>
            <p:nvPr/>
          </p:nvSpPr>
          <p:spPr>
            <a:xfrm>
              <a:off x="7863101" y="2567066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20" y="40"/>
                  </a:lnTo>
                  <a:cubicBezTo>
                    <a:pt x="10" y="50"/>
                    <a:pt x="0" y="60"/>
                    <a:pt x="0" y="70"/>
                  </a:cubicBezTo>
                  <a:cubicBezTo>
                    <a:pt x="10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76" y="40"/>
                  </a:lnTo>
                  <a:cubicBezTo>
                    <a:pt x="196" y="30"/>
                    <a:pt x="196" y="20"/>
                    <a:pt x="196" y="11"/>
                  </a:cubicBezTo>
                  <a:cubicBezTo>
                    <a:pt x="196" y="1"/>
                    <a:pt x="176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7"/>
            <p:cNvSpPr/>
            <p:nvPr/>
          </p:nvSpPr>
          <p:spPr>
            <a:xfrm>
              <a:off x="7863101" y="2573831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1"/>
                    <a:pt x="0" y="21"/>
                    <a:pt x="0" y="31"/>
                  </a:cubicBezTo>
                  <a:lnTo>
                    <a:pt x="49" y="177"/>
                  </a:lnTo>
                  <a:cubicBezTo>
                    <a:pt x="49" y="187"/>
                    <a:pt x="59" y="197"/>
                    <a:pt x="69" y="197"/>
                  </a:cubicBezTo>
                  <a:cubicBezTo>
                    <a:pt x="78" y="197"/>
                    <a:pt x="89" y="177"/>
                    <a:pt x="78" y="168"/>
                  </a:cubicBezTo>
                  <a:lnTo>
                    <a:pt x="39" y="21"/>
                  </a:lnTo>
                  <a:cubicBezTo>
                    <a:pt x="39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7"/>
            <p:cNvSpPr/>
            <p:nvPr/>
          </p:nvSpPr>
          <p:spPr>
            <a:xfrm>
              <a:off x="7883396" y="2579035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1" y="49"/>
                    <a:pt x="1" y="59"/>
                    <a:pt x="11" y="69"/>
                  </a:cubicBezTo>
                  <a:cubicBezTo>
                    <a:pt x="11" y="79"/>
                    <a:pt x="20" y="79"/>
                    <a:pt x="20" y="79"/>
                  </a:cubicBezTo>
                  <a:lnTo>
                    <a:pt x="30" y="79"/>
                  </a:lnTo>
                  <a:lnTo>
                    <a:pt x="187" y="40"/>
                  </a:lnTo>
                  <a:cubicBezTo>
                    <a:pt x="197" y="30"/>
                    <a:pt x="197" y="20"/>
                    <a:pt x="197" y="10"/>
                  </a:cubicBezTo>
                  <a:cubicBezTo>
                    <a:pt x="197" y="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7"/>
            <p:cNvSpPr/>
            <p:nvPr/>
          </p:nvSpPr>
          <p:spPr>
            <a:xfrm>
              <a:off x="7883396" y="2585800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0"/>
                    <a:pt x="1" y="20"/>
                    <a:pt x="11" y="30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70" y="197"/>
                  </a:cubicBezTo>
                  <a:cubicBezTo>
                    <a:pt x="79" y="197"/>
                    <a:pt x="89" y="177"/>
                    <a:pt x="89" y="167"/>
                  </a:cubicBezTo>
                  <a:lnTo>
                    <a:pt x="40" y="20"/>
                  </a:lnTo>
                  <a:cubicBezTo>
                    <a:pt x="40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7"/>
            <p:cNvSpPr/>
            <p:nvPr/>
          </p:nvSpPr>
          <p:spPr>
            <a:xfrm>
              <a:off x="7824071" y="2527343"/>
              <a:ext cx="98702" cy="31571"/>
            </a:xfrm>
            <a:custGeom>
              <a:avLst/>
              <a:gdLst/>
              <a:ahLst/>
              <a:cxnLst/>
              <a:rect l="l" t="t" r="r" b="b"/>
              <a:pathLst>
                <a:path w="569" h="182" extrusionOk="0">
                  <a:moveTo>
                    <a:pt x="557" y="0"/>
                  </a:moveTo>
                  <a:cubicBezTo>
                    <a:pt x="554" y="0"/>
                    <a:pt x="552" y="2"/>
                    <a:pt x="549" y="5"/>
                  </a:cubicBezTo>
                  <a:lnTo>
                    <a:pt x="20" y="142"/>
                  </a:lnTo>
                  <a:cubicBezTo>
                    <a:pt x="9" y="151"/>
                    <a:pt x="0" y="162"/>
                    <a:pt x="9" y="171"/>
                  </a:cubicBezTo>
                  <a:cubicBezTo>
                    <a:pt x="9" y="181"/>
                    <a:pt x="20" y="181"/>
                    <a:pt x="29" y="181"/>
                  </a:cubicBezTo>
                  <a:lnTo>
                    <a:pt x="558" y="34"/>
                  </a:lnTo>
                  <a:cubicBezTo>
                    <a:pt x="568" y="34"/>
                    <a:pt x="568" y="24"/>
                    <a:pt x="568" y="14"/>
                  </a:cubicBezTo>
                  <a:cubicBezTo>
                    <a:pt x="568" y="7"/>
                    <a:pt x="563" y="0"/>
                    <a:pt x="5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7"/>
            <p:cNvSpPr/>
            <p:nvPr/>
          </p:nvSpPr>
          <p:spPr>
            <a:xfrm>
              <a:off x="7842632" y="2546771"/>
              <a:ext cx="25673" cy="22204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0" y="0"/>
                  </a:moveTo>
                  <a:cubicBezTo>
                    <a:pt x="30" y="0"/>
                    <a:pt x="20" y="0"/>
                    <a:pt x="11" y="10"/>
                  </a:cubicBezTo>
                  <a:cubicBezTo>
                    <a:pt x="11" y="20"/>
                    <a:pt x="11" y="30"/>
                    <a:pt x="20" y="39"/>
                  </a:cubicBezTo>
                  <a:lnTo>
                    <a:pt x="79" y="69"/>
                  </a:lnTo>
                  <a:lnTo>
                    <a:pt x="11" y="89"/>
                  </a:lnTo>
                  <a:cubicBezTo>
                    <a:pt x="0" y="98"/>
                    <a:pt x="0" y="108"/>
                    <a:pt x="0" y="118"/>
                  </a:cubicBezTo>
                  <a:cubicBezTo>
                    <a:pt x="0" y="128"/>
                    <a:pt x="11" y="128"/>
                    <a:pt x="20" y="128"/>
                  </a:cubicBezTo>
                  <a:lnTo>
                    <a:pt x="138" y="98"/>
                  </a:lnTo>
                  <a:cubicBezTo>
                    <a:pt x="148" y="98"/>
                    <a:pt x="148" y="89"/>
                    <a:pt x="148" y="79"/>
                  </a:cubicBezTo>
                  <a:cubicBezTo>
                    <a:pt x="148" y="79"/>
                    <a:pt x="148" y="69"/>
                    <a:pt x="138" y="5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7"/>
            <p:cNvSpPr/>
            <p:nvPr/>
          </p:nvSpPr>
          <p:spPr>
            <a:xfrm>
              <a:off x="7866396" y="2516067"/>
              <a:ext cx="22377" cy="30877"/>
            </a:xfrm>
            <a:custGeom>
              <a:avLst/>
              <a:gdLst/>
              <a:ahLst/>
              <a:cxnLst/>
              <a:rect l="l" t="t" r="r" b="b"/>
              <a:pathLst>
                <a:path w="129" h="178" extrusionOk="0">
                  <a:moveTo>
                    <a:pt x="118" y="1"/>
                  </a:moveTo>
                  <a:cubicBezTo>
                    <a:pt x="109" y="1"/>
                    <a:pt x="89" y="1"/>
                    <a:pt x="89" y="11"/>
                  </a:cubicBezTo>
                  <a:lnTo>
                    <a:pt x="11" y="148"/>
                  </a:lnTo>
                  <a:cubicBezTo>
                    <a:pt x="1" y="158"/>
                    <a:pt x="11" y="17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40" y="177"/>
                    <a:pt x="40" y="168"/>
                  </a:cubicBezTo>
                  <a:lnTo>
                    <a:pt x="118" y="31"/>
                  </a:lnTo>
                  <a:cubicBezTo>
                    <a:pt x="128" y="20"/>
                    <a:pt x="128" y="1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7"/>
            <p:cNvSpPr/>
            <p:nvPr/>
          </p:nvSpPr>
          <p:spPr>
            <a:xfrm>
              <a:off x="7866396" y="2540873"/>
              <a:ext cx="32611" cy="19602"/>
            </a:xfrm>
            <a:custGeom>
              <a:avLst/>
              <a:gdLst/>
              <a:ahLst/>
              <a:cxnLst/>
              <a:rect l="l" t="t" r="r" b="b"/>
              <a:pathLst>
                <a:path w="188" h="113" extrusionOk="0">
                  <a:moveTo>
                    <a:pt x="28" y="1"/>
                  </a:moveTo>
                  <a:cubicBezTo>
                    <a:pt x="20" y="1"/>
                    <a:pt x="11" y="5"/>
                    <a:pt x="11" y="5"/>
                  </a:cubicBezTo>
                  <a:cubicBezTo>
                    <a:pt x="1" y="15"/>
                    <a:pt x="11" y="34"/>
                    <a:pt x="20" y="34"/>
                  </a:cubicBezTo>
                  <a:lnTo>
                    <a:pt x="157" y="113"/>
                  </a:lnTo>
                  <a:lnTo>
                    <a:pt x="168" y="113"/>
                  </a:lnTo>
                  <a:cubicBezTo>
                    <a:pt x="177" y="113"/>
                    <a:pt x="177" y="113"/>
                    <a:pt x="187" y="103"/>
                  </a:cubicBezTo>
                  <a:cubicBezTo>
                    <a:pt x="187" y="103"/>
                    <a:pt x="187" y="84"/>
                    <a:pt x="177" y="84"/>
                  </a:cubicBezTo>
                  <a:lnTo>
                    <a:pt x="40" y="5"/>
                  </a:lnTo>
                  <a:cubicBezTo>
                    <a:pt x="37" y="2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7"/>
            <p:cNvSpPr/>
            <p:nvPr/>
          </p:nvSpPr>
          <p:spPr>
            <a:xfrm>
              <a:off x="7890161" y="2510343"/>
              <a:ext cx="22377" cy="31571"/>
            </a:xfrm>
            <a:custGeom>
              <a:avLst/>
              <a:gdLst/>
              <a:ahLst/>
              <a:cxnLst/>
              <a:rect l="l" t="t" r="r" b="b"/>
              <a:pathLst>
                <a:path w="129" h="182" extrusionOk="0">
                  <a:moveTo>
                    <a:pt x="99" y="0"/>
                  </a:moveTo>
                  <a:cubicBezTo>
                    <a:pt x="94" y="0"/>
                    <a:pt x="89" y="5"/>
                    <a:pt x="89" y="5"/>
                  </a:cubicBezTo>
                  <a:lnTo>
                    <a:pt x="1" y="151"/>
                  </a:lnTo>
                  <a:cubicBezTo>
                    <a:pt x="1" y="162"/>
                    <a:pt x="1" y="171"/>
                    <a:pt x="11" y="171"/>
                  </a:cubicBezTo>
                  <a:lnTo>
                    <a:pt x="20" y="181"/>
                  </a:lnTo>
                  <a:cubicBezTo>
                    <a:pt x="31" y="181"/>
                    <a:pt x="40" y="171"/>
                    <a:pt x="40" y="171"/>
                  </a:cubicBezTo>
                  <a:lnTo>
                    <a:pt x="118" y="24"/>
                  </a:lnTo>
                  <a:cubicBezTo>
                    <a:pt x="129" y="14"/>
                    <a:pt x="118" y="5"/>
                    <a:pt x="109" y="5"/>
                  </a:cubicBezTo>
                  <a:cubicBezTo>
                    <a:pt x="106" y="1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7"/>
            <p:cNvSpPr/>
            <p:nvPr/>
          </p:nvSpPr>
          <p:spPr>
            <a:xfrm>
              <a:off x="7890161" y="2534108"/>
              <a:ext cx="32611" cy="21336"/>
            </a:xfrm>
            <a:custGeom>
              <a:avLst/>
              <a:gdLst/>
              <a:ahLst/>
              <a:cxnLst/>
              <a:rect l="l" t="t" r="r" b="b"/>
              <a:pathLst>
                <a:path w="188" h="123" extrusionOk="0">
                  <a:moveTo>
                    <a:pt x="22" y="1"/>
                  </a:moveTo>
                  <a:cubicBezTo>
                    <a:pt x="15" y="1"/>
                    <a:pt x="8" y="8"/>
                    <a:pt x="1" y="14"/>
                  </a:cubicBezTo>
                  <a:cubicBezTo>
                    <a:pt x="1" y="25"/>
                    <a:pt x="1" y="34"/>
                    <a:pt x="11" y="34"/>
                  </a:cubicBezTo>
                  <a:lnTo>
                    <a:pt x="148" y="112"/>
                  </a:lnTo>
                  <a:lnTo>
                    <a:pt x="158" y="123"/>
                  </a:lnTo>
                  <a:cubicBezTo>
                    <a:pt x="168" y="123"/>
                    <a:pt x="177" y="112"/>
                    <a:pt x="177" y="112"/>
                  </a:cubicBezTo>
                  <a:cubicBezTo>
                    <a:pt x="187" y="103"/>
                    <a:pt x="177" y="93"/>
                    <a:pt x="168" y="83"/>
                  </a:cubicBezTo>
                  <a:lnTo>
                    <a:pt x="31" y="5"/>
                  </a:lnTo>
                  <a:cubicBezTo>
                    <a:pt x="28" y="2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7"/>
            <p:cNvSpPr/>
            <p:nvPr/>
          </p:nvSpPr>
          <p:spPr>
            <a:xfrm>
              <a:off x="7824071" y="2470273"/>
              <a:ext cx="54468" cy="88641"/>
            </a:xfrm>
            <a:custGeom>
              <a:avLst/>
              <a:gdLst/>
              <a:ahLst/>
              <a:cxnLst/>
              <a:rect l="l" t="t" r="r" b="b"/>
              <a:pathLst>
                <a:path w="314" h="511" extrusionOk="0">
                  <a:moveTo>
                    <a:pt x="303" y="1"/>
                  </a:moveTo>
                  <a:cubicBezTo>
                    <a:pt x="294" y="1"/>
                    <a:pt x="284" y="1"/>
                    <a:pt x="274" y="10"/>
                  </a:cubicBezTo>
                  <a:lnTo>
                    <a:pt x="9" y="480"/>
                  </a:lnTo>
                  <a:cubicBezTo>
                    <a:pt x="0" y="491"/>
                    <a:pt x="9" y="510"/>
                    <a:pt x="20" y="510"/>
                  </a:cubicBezTo>
                  <a:lnTo>
                    <a:pt x="29" y="510"/>
                  </a:lnTo>
                  <a:cubicBezTo>
                    <a:pt x="29" y="510"/>
                    <a:pt x="39" y="510"/>
                    <a:pt x="39" y="500"/>
                  </a:cubicBezTo>
                  <a:lnTo>
                    <a:pt x="314" y="30"/>
                  </a:lnTo>
                  <a:cubicBezTo>
                    <a:pt x="314" y="20"/>
                    <a:pt x="314" y="10"/>
                    <a:pt x="3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7"/>
            <p:cNvSpPr/>
            <p:nvPr/>
          </p:nvSpPr>
          <p:spPr>
            <a:xfrm>
              <a:off x="7818868" y="2516067"/>
              <a:ext cx="23938" cy="25846"/>
            </a:xfrm>
            <a:custGeom>
              <a:avLst/>
              <a:gdLst/>
              <a:ahLst/>
              <a:cxnLst/>
              <a:rect l="l" t="t" r="r" b="b"/>
              <a:pathLst>
                <a:path w="138" h="149" extrusionOk="0">
                  <a:moveTo>
                    <a:pt x="89" y="1"/>
                  </a:moveTo>
                  <a:cubicBezTo>
                    <a:pt x="79" y="1"/>
                    <a:pt x="69" y="1"/>
                    <a:pt x="69" y="11"/>
                  </a:cubicBezTo>
                  <a:lnTo>
                    <a:pt x="10" y="109"/>
                  </a:lnTo>
                  <a:cubicBezTo>
                    <a:pt x="0" y="118"/>
                    <a:pt x="0" y="129"/>
                    <a:pt x="10" y="138"/>
                  </a:cubicBezTo>
                  <a:cubicBezTo>
                    <a:pt x="20" y="138"/>
                    <a:pt x="39" y="138"/>
                    <a:pt x="39" y="129"/>
                  </a:cubicBezTo>
                  <a:lnTo>
                    <a:pt x="79" y="70"/>
                  </a:lnTo>
                  <a:lnTo>
                    <a:pt x="98" y="138"/>
                  </a:lnTo>
                  <a:lnTo>
                    <a:pt x="108" y="148"/>
                  </a:lnTo>
                  <a:lnTo>
                    <a:pt x="118" y="148"/>
                  </a:lnTo>
                  <a:cubicBezTo>
                    <a:pt x="128" y="148"/>
                    <a:pt x="137" y="138"/>
                    <a:pt x="128" y="129"/>
                  </a:cubicBezTo>
                  <a:lnTo>
                    <a:pt x="98" y="11"/>
                  </a:lnTo>
                  <a:cubicBezTo>
                    <a:pt x="98" y="1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7"/>
            <p:cNvSpPr/>
            <p:nvPr/>
          </p:nvSpPr>
          <p:spPr>
            <a:xfrm>
              <a:off x="7834132" y="2529771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128" y="0"/>
                  </a:moveTo>
                  <a:lnTo>
                    <a:pt x="20" y="30"/>
                  </a:lnTo>
                  <a:cubicBezTo>
                    <a:pt x="10" y="30"/>
                    <a:pt x="1" y="50"/>
                    <a:pt x="10" y="59"/>
                  </a:cubicBezTo>
                  <a:cubicBezTo>
                    <a:pt x="10" y="69"/>
                    <a:pt x="20" y="69"/>
                    <a:pt x="30" y="69"/>
                  </a:cubicBezTo>
                  <a:lnTo>
                    <a:pt x="99" y="50"/>
                  </a:lnTo>
                  <a:lnTo>
                    <a:pt x="60" y="108"/>
                  </a:lnTo>
                  <a:cubicBezTo>
                    <a:pt x="60" y="118"/>
                    <a:pt x="60" y="128"/>
                    <a:pt x="69" y="137"/>
                  </a:cubicBezTo>
                  <a:lnTo>
                    <a:pt x="79" y="137"/>
                  </a:lnTo>
                  <a:cubicBezTo>
                    <a:pt x="89" y="137"/>
                    <a:pt x="89" y="137"/>
                    <a:pt x="99" y="128"/>
                  </a:cubicBezTo>
                  <a:lnTo>
                    <a:pt x="158" y="30"/>
                  </a:lnTo>
                  <a:cubicBezTo>
                    <a:pt x="158" y="20"/>
                    <a:pt x="158" y="10"/>
                    <a:pt x="147" y="10"/>
                  </a:cubicBezTo>
                  <a:cubicBezTo>
                    <a:pt x="147" y="0"/>
                    <a:pt x="138" y="0"/>
                    <a:pt x="1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7"/>
            <p:cNvSpPr/>
            <p:nvPr/>
          </p:nvSpPr>
          <p:spPr>
            <a:xfrm>
              <a:off x="7839163" y="2487272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11" y="1"/>
                  </a:moveTo>
                  <a:cubicBezTo>
                    <a:pt x="1" y="1"/>
                    <a:pt x="1" y="10"/>
                    <a:pt x="1" y="30"/>
                  </a:cubicBezTo>
                  <a:lnTo>
                    <a:pt x="40" y="177"/>
                  </a:lnTo>
                  <a:lnTo>
                    <a:pt x="60" y="197"/>
                  </a:lnTo>
                  <a:lnTo>
                    <a:pt x="70" y="197"/>
                  </a:lnTo>
                  <a:cubicBezTo>
                    <a:pt x="79" y="186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1"/>
                    <a:pt x="31" y="1"/>
                    <a:pt x="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7"/>
            <p:cNvSpPr/>
            <p:nvPr/>
          </p:nvSpPr>
          <p:spPr>
            <a:xfrm>
              <a:off x="7846101" y="2506874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85" y="1"/>
                  </a:moveTo>
                  <a:cubicBezTo>
                    <a:pt x="182" y="1"/>
                    <a:pt x="179" y="2"/>
                    <a:pt x="176" y="5"/>
                  </a:cubicBezTo>
                  <a:lnTo>
                    <a:pt x="20" y="44"/>
                  </a:lnTo>
                  <a:cubicBezTo>
                    <a:pt x="10" y="44"/>
                    <a:pt x="0" y="54"/>
                    <a:pt x="0" y="64"/>
                  </a:cubicBezTo>
                  <a:lnTo>
                    <a:pt x="20" y="84"/>
                  </a:lnTo>
                  <a:lnTo>
                    <a:pt x="30" y="84"/>
                  </a:lnTo>
                  <a:lnTo>
                    <a:pt x="187" y="34"/>
                  </a:lnTo>
                  <a:cubicBezTo>
                    <a:pt x="196" y="34"/>
                    <a:pt x="196" y="25"/>
                    <a:pt x="196" y="15"/>
                  </a:cubicBezTo>
                  <a:cubicBezTo>
                    <a:pt x="196" y="8"/>
                    <a:pt x="191" y="1"/>
                    <a:pt x="1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7"/>
            <p:cNvSpPr/>
            <p:nvPr/>
          </p:nvSpPr>
          <p:spPr>
            <a:xfrm>
              <a:off x="7851132" y="2466804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10" y="1"/>
                  </a:moveTo>
                  <a:cubicBezTo>
                    <a:pt x="1" y="1"/>
                    <a:pt x="1" y="10"/>
                    <a:pt x="1" y="21"/>
                  </a:cubicBezTo>
                  <a:lnTo>
                    <a:pt x="40" y="177"/>
                  </a:lnTo>
                  <a:cubicBezTo>
                    <a:pt x="49" y="187"/>
                    <a:pt x="49" y="197"/>
                    <a:pt x="60" y="197"/>
                  </a:cubicBezTo>
                  <a:cubicBezTo>
                    <a:pt x="69" y="197"/>
                    <a:pt x="69" y="187"/>
                    <a:pt x="69" y="187"/>
                  </a:cubicBezTo>
                  <a:cubicBezTo>
                    <a:pt x="79" y="187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7"/>
            <p:cNvSpPr/>
            <p:nvPr/>
          </p:nvSpPr>
          <p:spPr>
            <a:xfrm>
              <a:off x="7858070" y="2485538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76" y="0"/>
                  </a:moveTo>
                  <a:lnTo>
                    <a:pt x="20" y="50"/>
                  </a:lnTo>
                  <a:cubicBezTo>
                    <a:pt x="9" y="50"/>
                    <a:pt x="0" y="59"/>
                    <a:pt x="0" y="69"/>
                  </a:cubicBezTo>
                  <a:cubicBezTo>
                    <a:pt x="9" y="79"/>
                    <a:pt x="9" y="89"/>
                    <a:pt x="20" y="89"/>
                  </a:cubicBezTo>
                  <a:cubicBezTo>
                    <a:pt x="29" y="89"/>
                    <a:pt x="29" y="79"/>
                    <a:pt x="29" y="79"/>
                  </a:cubicBezTo>
                  <a:lnTo>
                    <a:pt x="186" y="40"/>
                  </a:lnTo>
                  <a:cubicBezTo>
                    <a:pt x="196" y="40"/>
                    <a:pt x="196" y="30"/>
                    <a:pt x="196" y="20"/>
                  </a:cubicBezTo>
                  <a:cubicBezTo>
                    <a:pt x="196" y="11"/>
                    <a:pt x="186" y="0"/>
                    <a:pt x="17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7"/>
            <p:cNvSpPr/>
            <p:nvPr/>
          </p:nvSpPr>
          <p:spPr>
            <a:xfrm>
              <a:off x="2411840" y="1554036"/>
              <a:ext cx="32438" cy="97140"/>
            </a:xfrm>
            <a:custGeom>
              <a:avLst/>
              <a:gdLst/>
              <a:ahLst/>
              <a:cxnLst/>
              <a:rect l="l" t="t" r="r" b="b"/>
              <a:pathLst>
                <a:path w="187" h="560" extrusionOk="0">
                  <a:moveTo>
                    <a:pt x="20" y="0"/>
                  </a:moveTo>
                  <a:cubicBezTo>
                    <a:pt x="10" y="0"/>
                    <a:pt x="0" y="20"/>
                    <a:pt x="0" y="30"/>
                  </a:cubicBezTo>
                  <a:lnTo>
                    <a:pt x="147" y="549"/>
                  </a:lnTo>
                  <a:cubicBezTo>
                    <a:pt x="147" y="559"/>
                    <a:pt x="157" y="559"/>
                    <a:pt x="167" y="559"/>
                  </a:cubicBezTo>
                  <a:lnTo>
                    <a:pt x="177" y="559"/>
                  </a:lnTo>
                  <a:cubicBezTo>
                    <a:pt x="186" y="559"/>
                    <a:pt x="186" y="549"/>
                    <a:pt x="186" y="540"/>
                  </a:cubicBezTo>
                  <a:lnTo>
                    <a:pt x="40" y="20"/>
                  </a:lnTo>
                  <a:cubicBezTo>
                    <a:pt x="40" y="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7"/>
            <p:cNvSpPr/>
            <p:nvPr/>
          </p:nvSpPr>
          <p:spPr>
            <a:xfrm>
              <a:off x="2401606" y="1588382"/>
              <a:ext cx="30703" cy="20122"/>
            </a:xfrm>
            <a:custGeom>
              <a:avLst/>
              <a:gdLst/>
              <a:ahLst/>
              <a:cxnLst/>
              <a:rect l="l" t="t" r="r" b="b"/>
              <a:pathLst>
                <a:path w="177" h="116" extrusionOk="0">
                  <a:moveTo>
                    <a:pt x="15" y="1"/>
                  </a:moveTo>
                  <a:cubicBezTo>
                    <a:pt x="10" y="1"/>
                    <a:pt x="5" y="3"/>
                    <a:pt x="1" y="9"/>
                  </a:cubicBezTo>
                  <a:cubicBezTo>
                    <a:pt x="1" y="18"/>
                    <a:pt x="1" y="38"/>
                    <a:pt x="10" y="38"/>
                  </a:cubicBezTo>
                  <a:lnTo>
                    <a:pt x="147" y="116"/>
                  </a:lnTo>
                  <a:lnTo>
                    <a:pt x="157" y="116"/>
                  </a:lnTo>
                  <a:cubicBezTo>
                    <a:pt x="167" y="116"/>
                    <a:pt x="177" y="116"/>
                    <a:pt x="177" y="107"/>
                  </a:cubicBezTo>
                  <a:cubicBezTo>
                    <a:pt x="177" y="96"/>
                    <a:pt x="177" y="87"/>
                    <a:pt x="167" y="87"/>
                  </a:cubicBezTo>
                  <a:lnTo>
                    <a:pt x="30" y="9"/>
                  </a:lnTo>
                  <a:cubicBezTo>
                    <a:pt x="25" y="3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7"/>
            <p:cNvSpPr/>
            <p:nvPr/>
          </p:nvSpPr>
          <p:spPr>
            <a:xfrm>
              <a:off x="2425371" y="1578321"/>
              <a:ext cx="20642" cy="30183"/>
            </a:xfrm>
            <a:custGeom>
              <a:avLst/>
              <a:gdLst/>
              <a:ahLst/>
              <a:cxnLst/>
              <a:rect l="l" t="t" r="r" b="b"/>
              <a:pathLst>
                <a:path w="119" h="174" extrusionOk="0">
                  <a:moveTo>
                    <a:pt x="94" y="0"/>
                  </a:moveTo>
                  <a:cubicBezTo>
                    <a:pt x="89" y="0"/>
                    <a:pt x="84" y="3"/>
                    <a:pt x="79" y="8"/>
                  </a:cubicBezTo>
                  <a:lnTo>
                    <a:pt x="1" y="145"/>
                  </a:lnTo>
                  <a:cubicBezTo>
                    <a:pt x="1" y="154"/>
                    <a:pt x="1" y="174"/>
                    <a:pt x="10" y="174"/>
                  </a:cubicBezTo>
                  <a:lnTo>
                    <a:pt x="20" y="174"/>
                  </a:lnTo>
                  <a:cubicBezTo>
                    <a:pt x="30" y="174"/>
                    <a:pt x="40" y="174"/>
                    <a:pt x="40" y="165"/>
                  </a:cubicBezTo>
                  <a:lnTo>
                    <a:pt x="118" y="27"/>
                  </a:lnTo>
                  <a:cubicBezTo>
                    <a:pt x="118" y="17"/>
                    <a:pt x="118" y="8"/>
                    <a:pt x="108" y="8"/>
                  </a:cubicBezTo>
                  <a:cubicBezTo>
                    <a:pt x="104" y="3"/>
                    <a:pt x="99" y="0"/>
                    <a:pt x="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7"/>
            <p:cNvSpPr/>
            <p:nvPr/>
          </p:nvSpPr>
          <p:spPr>
            <a:xfrm>
              <a:off x="2394841" y="1566005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9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29"/>
                    <a:pt x="10" y="40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6" y="98"/>
                    <a:pt x="177" y="88"/>
                    <a:pt x="167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7"/>
            <p:cNvSpPr/>
            <p:nvPr/>
          </p:nvSpPr>
          <p:spPr>
            <a:xfrm>
              <a:off x="2418605" y="1555077"/>
              <a:ext cx="22204" cy="31397"/>
            </a:xfrm>
            <a:custGeom>
              <a:avLst/>
              <a:gdLst/>
              <a:ahLst/>
              <a:cxnLst/>
              <a:rect l="l" t="t" r="r" b="b"/>
              <a:pathLst>
                <a:path w="128" h="181" extrusionOk="0">
                  <a:moveTo>
                    <a:pt x="100" y="0"/>
                  </a:moveTo>
                  <a:cubicBezTo>
                    <a:pt x="93" y="0"/>
                    <a:pt x="88" y="7"/>
                    <a:pt x="88" y="14"/>
                  </a:cubicBezTo>
                  <a:lnTo>
                    <a:pt x="10" y="151"/>
                  </a:lnTo>
                  <a:cubicBezTo>
                    <a:pt x="1" y="161"/>
                    <a:pt x="1" y="171"/>
                    <a:pt x="10" y="181"/>
                  </a:cubicBezTo>
                  <a:lnTo>
                    <a:pt x="20" y="181"/>
                  </a:lnTo>
                  <a:cubicBezTo>
                    <a:pt x="30" y="181"/>
                    <a:pt x="40" y="181"/>
                    <a:pt x="40" y="171"/>
                  </a:cubicBezTo>
                  <a:lnTo>
                    <a:pt x="118" y="34"/>
                  </a:lnTo>
                  <a:cubicBezTo>
                    <a:pt x="128" y="24"/>
                    <a:pt x="118" y="5"/>
                    <a:pt x="108" y="5"/>
                  </a:cubicBezTo>
                  <a:cubicBezTo>
                    <a:pt x="105" y="2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7"/>
            <p:cNvSpPr/>
            <p:nvPr/>
          </p:nvSpPr>
          <p:spPr>
            <a:xfrm>
              <a:off x="2355638" y="1598270"/>
              <a:ext cx="88641" cy="52907"/>
            </a:xfrm>
            <a:custGeom>
              <a:avLst/>
              <a:gdLst/>
              <a:ahLst/>
              <a:cxnLst/>
              <a:rect l="l" t="t" r="r" b="b"/>
              <a:pathLst>
                <a:path w="511" h="305" extrusionOk="0">
                  <a:moveTo>
                    <a:pt x="30" y="0"/>
                  </a:moveTo>
                  <a:cubicBezTo>
                    <a:pt x="20" y="0"/>
                    <a:pt x="11" y="0"/>
                    <a:pt x="1" y="10"/>
                  </a:cubicBezTo>
                  <a:cubicBezTo>
                    <a:pt x="1" y="20"/>
                    <a:pt x="1" y="30"/>
                    <a:pt x="11" y="39"/>
                  </a:cubicBezTo>
                  <a:lnTo>
                    <a:pt x="481" y="304"/>
                  </a:lnTo>
                  <a:lnTo>
                    <a:pt x="491" y="304"/>
                  </a:lnTo>
                  <a:cubicBezTo>
                    <a:pt x="501" y="304"/>
                    <a:pt x="501" y="304"/>
                    <a:pt x="510" y="294"/>
                  </a:cubicBezTo>
                  <a:cubicBezTo>
                    <a:pt x="510" y="294"/>
                    <a:pt x="510" y="275"/>
                    <a:pt x="501" y="27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7"/>
            <p:cNvSpPr/>
            <p:nvPr/>
          </p:nvSpPr>
          <p:spPr>
            <a:xfrm>
              <a:off x="2413402" y="1615269"/>
              <a:ext cx="25846" cy="23938"/>
            </a:xfrm>
            <a:custGeom>
              <a:avLst/>
              <a:gdLst/>
              <a:ahLst/>
              <a:cxnLst/>
              <a:rect l="l" t="t" r="r" b="b"/>
              <a:pathLst>
                <a:path w="149" h="138" extrusionOk="0">
                  <a:moveTo>
                    <a:pt x="40" y="0"/>
                  </a:moveTo>
                  <a:cubicBezTo>
                    <a:pt x="31" y="0"/>
                    <a:pt x="20" y="0"/>
                    <a:pt x="11" y="10"/>
                  </a:cubicBezTo>
                  <a:cubicBezTo>
                    <a:pt x="11" y="10"/>
                    <a:pt x="1" y="20"/>
                    <a:pt x="11" y="30"/>
                  </a:cubicBezTo>
                  <a:lnTo>
                    <a:pt x="40" y="137"/>
                  </a:lnTo>
                  <a:lnTo>
                    <a:pt x="79" y="128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118" y="98"/>
                  </a:lnTo>
                  <a:cubicBezTo>
                    <a:pt x="129" y="98"/>
                    <a:pt x="138" y="98"/>
                    <a:pt x="148" y="89"/>
                  </a:cubicBezTo>
                  <a:cubicBezTo>
                    <a:pt x="148" y="79"/>
                    <a:pt x="148" y="69"/>
                    <a:pt x="138" y="5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7"/>
            <p:cNvSpPr/>
            <p:nvPr/>
          </p:nvSpPr>
          <p:spPr>
            <a:xfrm>
              <a:off x="2372638" y="1623769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8" y="1"/>
                  </a:moveTo>
                  <a:lnTo>
                    <a:pt x="11" y="40"/>
                  </a:lnTo>
                  <a:cubicBezTo>
                    <a:pt x="1" y="40"/>
                    <a:pt x="1" y="59"/>
                    <a:pt x="1" y="69"/>
                  </a:cubicBezTo>
                  <a:cubicBezTo>
                    <a:pt x="1" y="69"/>
                    <a:pt x="11" y="79"/>
                    <a:pt x="20" y="79"/>
                  </a:cubicBezTo>
                  <a:lnTo>
                    <a:pt x="177" y="40"/>
                  </a:lnTo>
                  <a:cubicBezTo>
                    <a:pt x="187" y="30"/>
                    <a:pt x="197" y="20"/>
                    <a:pt x="187" y="10"/>
                  </a:cubicBezTo>
                  <a:cubicBezTo>
                    <a:pt x="187" y="1"/>
                    <a:pt x="177" y="1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7"/>
            <p:cNvSpPr/>
            <p:nvPr/>
          </p:nvSpPr>
          <p:spPr>
            <a:xfrm>
              <a:off x="2391372" y="1596535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"/>
                    <a:pt x="1" y="10"/>
                    <a:pt x="1" y="20"/>
                  </a:cubicBezTo>
                  <a:lnTo>
                    <a:pt x="49" y="177"/>
                  </a:lnTo>
                  <a:cubicBezTo>
                    <a:pt x="49" y="187"/>
                    <a:pt x="60" y="197"/>
                    <a:pt x="60" y="197"/>
                  </a:cubicBezTo>
                  <a:lnTo>
                    <a:pt x="69" y="197"/>
                  </a:lnTo>
                  <a:cubicBezTo>
                    <a:pt x="79" y="187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7"/>
            <p:cNvSpPr/>
            <p:nvPr/>
          </p:nvSpPr>
          <p:spPr>
            <a:xfrm>
              <a:off x="2350608" y="1611800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0" y="50"/>
                    <a:pt x="1" y="59"/>
                    <a:pt x="10" y="70"/>
                  </a:cubicBezTo>
                  <a:cubicBezTo>
                    <a:pt x="10" y="79"/>
                    <a:pt x="20" y="79"/>
                    <a:pt x="20" y="79"/>
                  </a:cubicBezTo>
                  <a:lnTo>
                    <a:pt x="30" y="79"/>
                  </a:lnTo>
                  <a:lnTo>
                    <a:pt x="186" y="40"/>
                  </a:lnTo>
                  <a:cubicBezTo>
                    <a:pt x="197" y="30"/>
                    <a:pt x="197" y="20"/>
                    <a:pt x="197" y="11"/>
                  </a:cubicBezTo>
                  <a:cubicBezTo>
                    <a:pt x="197" y="1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7"/>
            <p:cNvSpPr/>
            <p:nvPr/>
          </p:nvSpPr>
          <p:spPr>
            <a:xfrm>
              <a:off x="2371076" y="1584566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0" y="1"/>
                  </a:moveTo>
                  <a:cubicBezTo>
                    <a:pt x="0" y="1"/>
                    <a:pt x="0" y="11"/>
                    <a:pt x="0" y="31"/>
                  </a:cubicBezTo>
                  <a:lnTo>
                    <a:pt x="39" y="177"/>
                  </a:lnTo>
                  <a:cubicBezTo>
                    <a:pt x="49" y="187"/>
                    <a:pt x="49" y="197"/>
                    <a:pt x="59" y="197"/>
                  </a:cubicBezTo>
                  <a:lnTo>
                    <a:pt x="68" y="197"/>
                  </a:lnTo>
                  <a:cubicBezTo>
                    <a:pt x="79" y="187"/>
                    <a:pt x="79" y="177"/>
                    <a:pt x="79" y="168"/>
                  </a:cubicBezTo>
                  <a:lnTo>
                    <a:pt x="39" y="11"/>
                  </a:lnTo>
                  <a:cubicBezTo>
                    <a:pt x="29" y="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7"/>
            <p:cNvSpPr/>
            <p:nvPr/>
          </p:nvSpPr>
          <p:spPr>
            <a:xfrm>
              <a:off x="2345404" y="1645105"/>
              <a:ext cx="98875" cy="31397"/>
            </a:xfrm>
            <a:custGeom>
              <a:avLst/>
              <a:gdLst/>
              <a:ahLst/>
              <a:cxnLst/>
              <a:rect l="l" t="t" r="r" b="b"/>
              <a:pathLst>
                <a:path w="570" h="181" extrusionOk="0">
                  <a:moveTo>
                    <a:pt x="558" y="1"/>
                  </a:moveTo>
                  <a:cubicBezTo>
                    <a:pt x="555" y="1"/>
                    <a:pt x="553" y="2"/>
                    <a:pt x="550" y="5"/>
                  </a:cubicBezTo>
                  <a:lnTo>
                    <a:pt x="20" y="142"/>
                  </a:lnTo>
                  <a:cubicBezTo>
                    <a:pt x="11" y="152"/>
                    <a:pt x="1" y="161"/>
                    <a:pt x="11" y="172"/>
                  </a:cubicBezTo>
                  <a:cubicBezTo>
                    <a:pt x="11" y="181"/>
                    <a:pt x="20" y="181"/>
                    <a:pt x="31" y="181"/>
                  </a:cubicBezTo>
                  <a:lnTo>
                    <a:pt x="560" y="34"/>
                  </a:lnTo>
                  <a:cubicBezTo>
                    <a:pt x="569" y="34"/>
                    <a:pt x="569" y="24"/>
                    <a:pt x="569" y="15"/>
                  </a:cubicBezTo>
                  <a:cubicBezTo>
                    <a:pt x="569" y="7"/>
                    <a:pt x="564" y="1"/>
                    <a:pt x="5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7"/>
            <p:cNvSpPr/>
            <p:nvPr/>
          </p:nvSpPr>
          <p:spPr>
            <a:xfrm>
              <a:off x="2399871" y="1634871"/>
              <a:ext cx="27407" cy="23071"/>
            </a:xfrm>
            <a:custGeom>
              <a:avLst/>
              <a:gdLst/>
              <a:ahLst/>
              <a:cxnLst/>
              <a:rect l="l" t="t" r="r" b="b"/>
              <a:pathLst>
                <a:path w="158" h="133" extrusionOk="0">
                  <a:moveTo>
                    <a:pt x="137" y="1"/>
                  </a:moveTo>
                  <a:cubicBezTo>
                    <a:pt x="134" y="1"/>
                    <a:pt x="131" y="2"/>
                    <a:pt x="128" y="5"/>
                  </a:cubicBezTo>
                  <a:lnTo>
                    <a:pt x="20" y="35"/>
                  </a:lnTo>
                  <a:cubicBezTo>
                    <a:pt x="11" y="35"/>
                    <a:pt x="0" y="44"/>
                    <a:pt x="0" y="54"/>
                  </a:cubicBezTo>
                  <a:cubicBezTo>
                    <a:pt x="0" y="54"/>
                    <a:pt x="11" y="64"/>
                    <a:pt x="11" y="74"/>
                  </a:cubicBezTo>
                  <a:lnTo>
                    <a:pt x="118" y="122"/>
                  </a:lnTo>
                  <a:cubicBezTo>
                    <a:pt x="118" y="133"/>
                    <a:pt x="118" y="133"/>
                    <a:pt x="128" y="133"/>
                  </a:cubicBezTo>
                  <a:lnTo>
                    <a:pt x="138" y="122"/>
                  </a:lnTo>
                  <a:cubicBezTo>
                    <a:pt x="148" y="113"/>
                    <a:pt x="148" y="93"/>
                    <a:pt x="138" y="93"/>
                  </a:cubicBezTo>
                  <a:lnTo>
                    <a:pt x="69" y="54"/>
                  </a:lnTo>
                  <a:lnTo>
                    <a:pt x="138" y="44"/>
                  </a:lnTo>
                  <a:cubicBezTo>
                    <a:pt x="148" y="35"/>
                    <a:pt x="157" y="24"/>
                    <a:pt x="157" y="15"/>
                  </a:cubicBezTo>
                  <a:cubicBezTo>
                    <a:pt x="151" y="8"/>
                    <a:pt x="143" y="1"/>
                    <a:pt x="13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7"/>
            <p:cNvSpPr/>
            <p:nvPr/>
          </p:nvSpPr>
          <p:spPr>
            <a:xfrm>
              <a:off x="2381311" y="1656901"/>
              <a:ext cx="20469" cy="31571"/>
            </a:xfrm>
            <a:custGeom>
              <a:avLst/>
              <a:gdLst/>
              <a:ahLst/>
              <a:cxnLst/>
              <a:rect l="l" t="t" r="r" b="b"/>
              <a:pathLst>
                <a:path w="118" h="182" extrusionOk="0">
                  <a:moveTo>
                    <a:pt x="98" y="1"/>
                  </a:moveTo>
                  <a:cubicBezTo>
                    <a:pt x="91" y="1"/>
                    <a:pt x="85" y="6"/>
                    <a:pt x="78" y="6"/>
                  </a:cubicBezTo>
                  <a:lnTo>
                    <a:pt x="0" y="152"/>
                  </a:lnTo>
                  <a:cubicBezTo>
                    <a:pt x="0" y="162"/>
                    <a:pt x="0" y="172"/>
                    <a:pt x="9" y="172"/>
                  </a:cubicBezTo>
                  <a:cubicBezTo>
                    <a:pt x="9" y="182"/>
                    <a:pt x="20" y="182"/>
                    <a:pt x="20" y="182"/>
                  </a:cubicBezTo>
                  <a:cubicBezTo>
                    <a:pt x="29" y="182"/>
                    <a:pt x="29" y="172"/>
                    <a:pt x="39" y="172"/>
                  </a:cubicBezTo>
                  <a:lnTo>
                    <a:pt x="118" y="25"/>
                  </a:lnTo>
                  <a:cubicBezTo>
                    <a:pt x="118" y="15"/>
                    <a:pt x="118" y="6"/>
                    <a:pt x="107" y="6"/>
                  </a:cubicBezTo>
                  <a:cubicBezTo>
                    <a:pt x="104" y="2"/>
                    <a:pt x="101" y="1"/>
                    <a:pt x="9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7"/>
            <p:cNvSpPr/>
            <p:nvPr/>
          </p:nvSpPr>
          <p:spPr>
            <a:xfrm>
              <a:off x="2371076" y="1642850"/>
              <a:ext cx="30703" cy="20122"/>
            </a:xfrm>
            <a:custGeom>
              <a:avLst/>
              <a:gdLst/>
              <a:ahLst/>
              <a:cxnLst/>
              <a:rect l="l" t="t" r="r" b="b"/>
              <a:pathLst>
                <a:path w="177" h="116" extrusionOk="0">
                  <a:moveTo>
                    <a:pt x="15" y="0"/>
                  </a:moveTo>
                  <a:cubicBezTo>
                    <a:pt x="10" y="0"/>
                    <a:pt x="5" y="3"/>
                    <a:pt x="0" y="8"/>
                  </a:cubicBezTo>
                  <a:cubicBezTo>
                    <a:pt x="0" y="18"/>
                    <a:pt x="0" y="37"/>
                    <a:pt x="10" y="37"/>
                  </a:cubicBezTo>
                  <a:lnTo>
                    <a:pt x="147" y="116"/>
                  </a:lnTo>
                  <a:lnTo>
                    <a:pt x="157" y="116"/>
                  </a:lnTo>
                  <a:cubicBezTo>
                    <a:pt x="166" y="116"/>
                    <a:pt x="166" y="116"/>
                    <a:pt x="177" y="106"/>
                  </a:cubicBezTo>
                  <a:cubicBezTo>
                    <a:pt x="177" y="96"/>
                    <a:pt x="177" y="87"/>
                    <a:pt x="166" y="87"/>
                  </a:cubicBezTo>
                  <a:lnTo>
                    <a:pt x="29" y="8"/>
                  </a:lnTo>
                  <a:cubicBezTo>
                    <a:pt x="25" y="3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7"/>
            <p:cNvSpPr/>
            <p:nvPr/>
          </p:nvSpPr>
          <p:spPr>
            <a:xfrm>
              <a:off x="2357373" y="1662798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1"/>
                  </a:moveTo>
                  <a:cubicBezTo>
                    <a:pt x="99" y="1"/>
                    <a:pt x="89" y="1"/>
                    <a:pt x="89" y="11"/>
                  </a:cubicBezTo>
                  <a:lnTo>
                    <a:pt x="10" y="148"/>
                  </a:lnTo>
                  <a:cubicBezTo>
                    <a:pt x="1" y="157"/>
                    <a:pt x="1" y="17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18" y="1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7"/>
            <p:cNvSpPr/>
            <p:nvPr/>
          </p:nvSpPr>
          <p:spPr>
            <a:xfrm>
              <a:off x="2347312" y="1649268"/>
              <a:ext cx="32264" cy="20469"/>
            </a:xfrm>
            <a:custGeom>
              <a:avLst/>
              <a:gdLst/>
              <a:ahLst/>
              <a:cxnLst/>
              <a:rect l="l" t="t" r="r" b="b"/>
              <a:pathLst>
                <a:path w="186" h="118" extrusionOk="0">
                  <a:moveTo>
                    <a:pt x="29" y="0"/>
                  </a:moveTo>
                  <a:cubicBezTo>
                    <a:pt x="20" y="0"/>
                    <a:pt x="9" y="0"/>
                    <a:pt x="9" y="10"/>
                  </a:cubicBezTo>
                  <a:cubicBezTo>
                    <a:pt x="0" y="20"/>
                    <a:pt x="0" y="30"/>
                    <a:pt x="9" y="39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6" y="118"/>
                    <a:pt x="176" y="118"/>
                    <a:pt x="176" y="108"/>
                  </a:cubicBezTo>
                  <a:cubicBezTo>
                    <a:pt x="186" y="98"/>
                    <a:pt x="176" y="89"/>
                    <a:pt x="166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7"/>
            <p:cNvSpPr/>
            <p:nvPr/>
          </p:nvSpPr>
          <p:spPr>
            <a:xfrm>
              <a:off x="2389637" y="1645105"/>
              <a:ext cx="54641" cy="89334"/>
            </a:xfrm>
            <a:custGeom>
              <a:avLst/>
              <a:gdLst/>
              <a:ahLst/>
              <a:cxnLst/>
              <a:rect l="l" t="t" r="r" b="b"/>
              <a:pathLst>
                <a:path w="315" h="515" extrusionOk="0">
                  <a:moveTo>
                    <a:pt x="296" y="1"/>
                  </a:moveTo>
                  <a:cubicBezTo>
                    <a:pt x="289" y="1"/>
                    <a:pt x="282" y="7"/>
                    <a:pt x="275" y="15"/>
                  </a:cubicBezTo>
                  <a:lnTo>
                    <a:pt x="11" y="485"/>
                  </a:lnTo>
                  <a:cubicBezTo>
                    <a:pt x="1" y="494"/>
                    <a:pt x="11" y="505"/>
                    <a:pt x="20" y="505"/>
                  </a:cubicBezTo>
                  <a:cubicBezTo>
                    <a:pt x="20" y="514"/>
                    <a:pt x="20" y="514"/>
                    <a:pt x="30" y="514"/>
                  </a:cubicBezTo>
                  <a:lnTo>
                    <a:pt x="40" y="505"/>
                  </a:lnTo>
                  <a:lnTo>
                    <a:pt x="314" y="24"/>
                  </a:lnTo>
                  <a:cubicBezTo>
                    <a:pt x="314" y="24"/>
                    <a:pt x="314" y="5"/>
                    <a:pt x="305" y="5"/>
                  </a:cubicBezTo>
                  <a:cubicBezTo>
                    <a:pt x="302" y="2"/>
                    <a:pt x="299" y="1"/>
                    <a:pt x="2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7"/>
            <p:cNvSpPr/>
            <p:nvPr/>
          </p:nvSpPr>
          <p:spPr>
            <a:xfrm>
              <a:off x="2408371" y="1650309"/>
              <a:ext cx="25673" cy="24632"/>
            </a:xfrm>
            <a:custGeom>
              <a:avLst/>
              <a:gdLst/>
              <a:ahLst/>
              <a:cxnLst/>
              <a:rect l="l" t="t" r="r" b="b"/>
              <a:pathLst>
                <a:path w="148" h="142" extrusionOk="0">
                  <a:moveTo>
                    <a:pt x="78" y="0"/>
                  </a:moveTo>
                  <a:cubicBezTo>
                    <a:pt x="69" y="0"/>
                    <a:pt x="60" y="7"/>
                    <a:pt x="60" y="14"/>
                  </a:cubicBezTo>
                  <a:lnTo>
                    <a:pt x="1" y="112"/>
                  </a:lnTo>
                  <a:lnTo>
                    <a:pt x="1" y="131"/>
                  </a:lnTo>
                  <a:cubicBezTo>
                    <a:pt x="10" y="142"/>
                    <a:pt x="10" y="142"/>
                    <a:pt x="20" y="142"/>
                  </a:cubicBezTo>
                  <a:lnTo>
                    <a:pt x="138" y="112"/>
                  </a:lnTo>
                  <a:cubicBezTo>
                    <a:pt x="147" y="102"/>
                    <a:pt x="147" y="92"/>
                    <a:pt x="147" y="83"/>
                  </a:cubicBezTo>
                  <a:cubicBezTo>
                    <a:pt x="147" y="73"/>
                    <a:pt x="138" y="73"/>
                    <a:pt x="128" y="73"/>
                  </a:cubicBezTo>
                  <a:lnTo>
                    <a:pt x="60" y="92"/>
                  </a:lnTo>
                  <a:lnTo>
                    <a:pt x="89" y="33"/>
                  </a:lnTo>
                  <a:cubicBezTo>
                    <a:pt x="99" y="24"/>
                    <a:pt x="99" y="4"/>
                    <a:pt x="89" y="4"/>
                  </a:cubicBezTo>
                  <a:cubicBezTo>
                    <a:pt x="86" y="1"/>
                    <a:pt x="82" y="0"/>
                    <a:pt x="7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7"/>
            <p:cNvSpPr/>
            <p:nvPr/>
          </p:nvSpPr>
          <p:spPr>
            <a:xfrm>
              <a:off x="2415310" y="1683267"/>
              <a:ext cx="15265" cy="34173"/>
            </a:xfrm>
            <a:custGeom>
              <a:avLst/>
              <a:gdLst/>
              <a:ahLst/>
              <a:cxnLst/>
              <a:rect l="l" t="t" r="r" b="b"/>
              <a:pathLst>
                <a:path w="88" h="197" extrusionOk="0">
                  <a:moveTo>
                    <a:pt x="20" y="0"/>
                  </a:moveTo>
                  <a:cubicBezTo>
                    <a:pt x="9" y="0"/>
                    <a:pt x="0" y="20"/>
                    <a:pt x="0" y="30"/>
                  </a:cubicBezTo>
                  <a:lnTo>
                    <a:pt x="49" y="176"/>
                  </a:lnTo>
                  <a:cubicBezTo>
                    <a:pt x="49" y="187"/>
                    <a:pt x="59" y="196"/>
                    <a:pt x="68" y="196"/>
                  </a:cubicBezTo>
                  <a:cubicBezTo>
                    <a:pt x="78" y="187"/>
                    <a:pt x="88" y="176"/>
                    <a:pt x="88" y="167"/>
                  </a:cubicBezTo>
                  <a:lnTo>
                    <a:pt x="39" y="20"/>
                  </a:lnTo>
                  <a:cubicBezTo>
                    <a:pt x="39" y="1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7"/>
            <p:cNvSpPr/>
            <p:nvPr/>
          </p:nvSpPr>
          <p:spPr>
            <a:xfrm>
              <a:off x="2388076" y="1683267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49"/>
                  </a:lnTo>
                  <a:cubicBezTo>
                    <a:pt x="10" y="49"/>
                    <a:pt x="0" y="59"/>
                    <a:pt x="10" y="69"/>
                  </a:cubicBezTo>
                  <a:cubicBezTo>
                    <a:pt x="10" y="79"/>
                    <a:pt x="20" y="79"/>
                    <a:pt x="29" y="79"/>
                  </a:cubicBezTo>
                  <a:lnTo>
                    <a:pt x="186" y="39"/>
                  </a:lnTo>
                  <a:cubicBezTo>
                    <a:pt x="196" y="39"/>
                    <a:pt x="196" y="30"/>
                    <a:pt x="196" y="20"/>
                  </a:cubicBezTo>
                  <a:cubicBezTo>
                    <a:pt x="196" y="10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7"/>
            <p:cNvSpPr/>
            <p:nvPr/>
          </p:nvSpPr>
          <p:spPr>
            <a:xfrm>
              <a:off x="2403341" y="1703562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1"/>
                    <a:pt x="0" y="20"/>
                    <a:pt x="0" y="30"/>
                  </a:cubicBezTo>
                  <a:lnTo>
                    <a:pt x="49" y="187"/>
                  </a:lnTo>
                  <a:cubicBezTo>
                    <a:pt x="49" y="197"/>
                    <a:pt x="59" y="197"/>
                    <a:pt x="69" y="197"/>
                  </a:cubicBezTo>
                  <a:cubicBezTo>
                    <a:pt x="78" y="197"/>
                    <a:pt x="89" y="187"/>
                    <a:pt x="89" y="177"/>
                  </a:cubicBezTo>
                  <a:lnTo>
                    <a:pt x="39" y="20"/>
                  </a:lnTo>
                  <a:cubicBezTo>
                    <a:pt x="39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7"/>
            <p:cNvSpPr/>
            <p:nvPr/>
          </p:nvSpPr>
          <p:spPr>
            <a:xfrm>
              <a:off x="2376107" y="1703562"/>
              <a:ext cx="35907" cy="15612"/>
            </a:xfrm>
            <a:custGeom>
              <a:avLst/>
              <a:gdLst/>
              <a:ahLst/>
              <a:cxnLst/>
              <a:rect l="l" t="t" r="r" b="b"/>
              <a:pathLst>
                <a:path w="207" h="90" extrusionOk="0">
                  <a:moveTo>
                    <a:pt x="177" y="1"/>
                  </a:moveTo>
                  <a:lnTo>
                    <a:pt x="20" y="50"/>
                  </a:lnTo>
                  <a:cubicBezTo>
                    <a:pt x="10" y="50"/>
                    <a:pt x="0" y="59"/>
                    <a:pt x="10" y="70"/>
                  </a:cubicBezTo>
                  <a:cubicBezTo>
                    <a:pt x="10" y="79"/>
                    <a:pt x="20" y="89"/>
                    <a:pt x="30" y="89"/>
                  </a:cubicBezTo>
                  <a:lnTo>
                    <a:pt x="187" y="40"/>
                  </a:lnTo>
                  <a:cubicBezTo>
                    <a:pt x="196" y="40"/>
                    <a:pt x="206" y="30"/>
                    <a:pt x="196" y="20"/>
                  </a:cubicBezTo>
                  <a:cubicBezTo>
                    <a:pt x="196" y="1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7"/>
            <p:cNvSpPr/>
            <p:nvPr/>
          </p:nvSpPr>
          <p:spPr>
            <a:xfrm>
              <a:off x="2437339" y="1645105"/>
              <a:ext cx="32438" cy="97834"/>
            </a:xfrm>
            <a:custGeom>
              <a:avLst/>
              <a:gdLst/>
              <a:ahLst/>
              <a:cxnLst/>
              <a:rect l="l" t="t" r="r" b="b"/>
              <a:pathLst>
                <a:path w="187" h="564" extrusionOk="0">
                  <a:moveTo>
                    <a:pt x="28" y="1"/>
                  </a:moveTo>
                  <a:cubicBezTo>
                    <a:pt x="25" y="1"/>
                    <a:pt x="23" y="2"/>
                    <a:pt x="20" y="5"/>
                  </a:cubicBezTo>
                  <a:cubicBezTo>
                    <a:pt x="0" y="5"/>
                    <a:pt x="0" y="15"/>
                    <a:pt x="0" y="24"/>
                  </a:cubicBezTo>
                  <a:lnTo>
                    <a:pt x="147" y="544"/>
                  </a:lnTo>
                  <a:cubicBezTo>
                    <a:pt x="147" y="553"/>
                    <a:pt x="157" y="563"/>
                    <a:pt x="167" y="563"/>
                  </a:cubicBezTo>
                  <a:cubicBezTo>
                    <a:pt x="176" y="563"/>
                    <a:pt x="187" y="544"/>
                    <a:pt x="187" y="534"/>
                  </a:cubicBezTo>
                  <a:lnTo>
                    <a:pt x="39" y="15"/>
                  </a:lnTo>
                  <a:cubicBezTo>
                    <a:pt x="39" y="7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7"/>
            <p:cNvSpPr/>
            <p:nvPr/>
          </p:nvSpPr>
          <p:spPr>
            <a:xfrm>
              <a:off x="2427105" y="1664533"/>
              <a:ext cx="23938" cy="23938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39" y="1"/>
                  </a:moveTo>
                  <a:lnTo>
                    <a:pt x="0" y="10"/>
                  </a:lnTo>
                  <a:lnTo>
                    <a:pt x="30" y="128"/>
                  </a:lnTo>
                  <a:cubicBezTo>
                    <a:pt x="39" y="138"/>
                    <a:pt x="39" y="138"/>
                    <a:pt x="50" y="138"/>
                  </a:cubicBezTo>
                  <a:cubicBezTo>
                    <a:pt x="59" y="138"/>
                    <a:pt x="69" y="138"/>
                    <a:pt x="69" y="128"/>
                  </a:cubicBezTo>
                  <a:lnTo>
                    <a:pt x="128" y="30"/>
                  </a:lnTo>
                  <a:cubicBezTo>
                    <a:pt x="137" y="20"/>
                    <a:pt x="128" y="10"/>
                    <a:pt x="118" y="1"/>
                  </a:cubicBezTo>
                  <a:cubicBezTo>
                    <a:pt x="108" y="1"/>
                    <a:pt x="98" y="1"/>
                    <a:pt x="98" y="10"/>
                  </a:cubicBezTo>
                  <a:lnTo>
                    <a:pt x="59" y="69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27"/>
            <p:cNvSpPr/>
            <p:nvPr/>
          </p:nvSpPr>
          <p:spPr>
            <a:xfrm>
              <a:off x="2449135" y="1687604"/>
              <a:ext cx="32438" cy="21336"/>
            </a:xfrm>
            <a:custGeom>
              <a:avLst/>
              <a:gdLst/>
              <a:ahLst/>
              <a:cxnLst/>
              <a:rect l="l" t="t" r="r" b="b"/>
              <a:pathLst>
                <a:path w="187" h="123" extrusionOk="0">
                  <a:moveTo>
                    <a:pt x="22" y="1"/>
                  </a:moveTo>
                  <a:cubicBezTo>
                    <a:pt x="15" y="1"/>
                    <a:pt x="8" y="8"/>
                    <a:pt x="1" y="14"/>
                  </a:cubicBezTo>
                  <a:cubicBezTo>
                    <a:pt x="1" y="24"/>
                    <a:pt x="1" y="34"/>
                    <a:pt x="10" y="34"/>
                  </a:cubicBezTo>
                  <a:lnTo>
                    <a:pt x="148" y="112"/>
                  </a:lnTo>
                  <a:cubicBezTo>
                    <a:pt x="158" y="112"/>
                    <a:pt x="158" y="122"/>
                    <a:pt x="158" y="122"/>
                  </a:cubicBezTo>
                  <a:cubicBezTo>
                    <a:pt x="167" y="122"/>
                    <a:pt x="177" y="112"/>
                    <a:pt x="177" y="112"/>
                  </a:cubicBezTo>
                  <a:cubicBezTo>
                    <a:pt x="187" y="103"/>
                    <a:pt x="177" y="8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27"/>
            <p:cNvSpPr/>
            <p:nvPr/>
          </p:nvSpPr>
          <p:spPr>
            <a:xfrm>
              <a:off x="2435605" y="1687604"/>
              <a:ext cx="20642" cy="31571"/>
            </a:xfrm>
            <a:custGeom>
              <a:avLst/>
              <a:gdLst/>
              <a:ahLst/>
              <a:cxnLst/>
              <a:rect l="l" t="t" r="r" b="b"/>
              <a:pathLst>
                <a:path w="119" h="182" extrusionOk="0">
                  <a:moveTo>
                    <a:pt x="100" y="1"/>
                  </a:moveTo>
                  <a:cubicBezTo>
                    <a:pt x="93" y="1"/>
                    <a:pt x="86" y="8"/>
                    <a:pt x="79" y="14"/>
                  </a:cubicBezTo>
                  <a:lnTo>
                    <a:pt x="1" y="151"/>
                  </a:lnTo>
                  <a:cubicBezTo>
                    <a:pt x="1" y="162"/>
                    <a:pt x="1" y="171"/>
                    <a:pt x="10" y="171"/>
                  </a:cubicBezTo>
                  <a:cubicBezTo>
                    <a:pt x="10" y="181"/>
                    <a:pt x="20" y="181"/>
                    <a:pt x="20" y="181"/>
                  </a:cubicBezTo>
                  <a:cubicBezTo>
                    <a:pt x="30" y="181"/>
                    <a:pt x="30" y="171"/>
                    <a:pt x="40" y="171"/>
                  </a:cubicBezTo>
                  <a:lnTo>
                    <a:pt x="118" y="34"/>
                  </a:lnTo>
                  <a:cubicBezTo>
                    <a:pt x="118" y="24"/>
                    <a:pt x="118" y="5"/>
                    <a:pt x="108" y="5"/>
                  </a:cubicBezTo>
                  <a:cubicBezTo>
                    <a:pt x="105" y="2"/>
                    <a:pt x="102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27"/>
            <p:cNvSpPr/>
            <p:nvPr/>
          </p:nvSpPr>
          <p:spPr>
            <a:xfrm>
              <a:off x="2456074" y="1710327"/>
              <a:ext cx="30703" cy="20642"/>
            </a:xfrm>
            <a:custGeom>
              <a:avLst/>
              <a:gdLst/>
              <a:ahLst/>
              <a:cxnLst/>
              <a:rect l="l" t="t" r="r" b="b"/>
              <a:pathLst>
                <a:path w="177" h="119" extrusionOk="0">
                  <a:moveTo>
                    <a:pt x="29" y="1"/>
                  </a:moveTo>
                  <a:cubicBezTo>
                    <a:pt x="20" y="1"/>
                    <a:pt x="10" y="1"/>
                    <a:pt x="0" y="11"/>
                  </a:cubicBezTo>
                  <a:cubicBezTo>
                    <a:pt x="0" y="20"/>
                    <a:pt x="0" y="31"/>
                    <a:pt x="10" y="40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6" y="118"/>
                    <a:pt x="166" y="118"/>
                    <a:pt x="177" y="109"/>
                  </a:cubicBezTo>
                  <a:cubicBezTo>
                    <a:pt x="177" y="99"/>
                    <a:pt x="177" y="89"/>
                    <a:pt x="166" y="79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27"/>
            <p:cNvSpPr/>
            <p:nvPr/>
          </p:nvSpPr>
          <p:spPr>
            <a:xfrm>
              <a:off x="2440635" y="1710327"/>
              <a:ext cx="22377" cy="30877"/>
            </a:xfrm>
            <a:custGeom>
              <a:avLst/>
              <a:gdLst/>
              <a:ahLst/>
              <a:cxnLst/>
              <a:rect l="l" t="t" r="r" b="b"/>
              <a:pathLst>
                <a:path w="129" h="178" extrusionOk="0">
                  <a:moveTo>
                    <a:pt x="118" y="1"/>
                  </a:moveTo>
                  <a:cubicBezTo>
                    <a:pt x="109" y="1"/>
                    <a:pt x="99" y="1"/>
                    <a:pt x="89" y="11"/>
                  </a:cubicBezTo>
                  <a:lnTo>
                    <a:pt x="11" y="148"/>
                  </a:lnTo>
                  <a:cubicBezTo>
                    <a:pt x="1" y="158"/>
                    <a:pt x="11" y="177"/>
                    <a:pt x="20" y="177"/>
                  </a:cubicBezTo>
                  <a:lnTo>
                    <a:pt x="30" y="177"/>
                  </a:lnTo>
                  <a:cubicBezTo>
                    <a:pt x="30" y="177"/>
                    <a:pt x="40" y="177"/>
                    <a:pt x="40" y="168"/>
                  </a:cubicBezTo>
                  <a:lnTo>
                    <a:pt x="128" y="31"/>
                  </a:lnTo>
                  <a:cubicBezTo>
                    <a:pt x="128" y="20"/>
                    <a:pt x="128" y="1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27"/>
            <p:cNvSpPr/>
            <p:nvPr/>
          </p:nvSpPr>
          <p:spPr>
            <a:xfrm>
              <a:off x="2437339" y="1645105"/>
              <a:ext cx="90202" cy="53601"/>
            </a:xfrm>
            <a:custGeom>
              <a:avLst/>
              <a:gdLst/>
              <a:ahLst/>
              <a:cxnLst/>
              <a:rect l="l" t="t" r="r" b="b"/>
              <a:pathLst>
                <a:path w="520" h="309" extrusionOk="0">
                  <a:moveTo>
                    <a:pt x="21" y="1"/>
                  </a:moveTo>
                  <a:cubicBezTo>
                    <a:pt x="14" y="1"/>
                    <a:pt x="7" y="7"/>
                    <a:pt x="0" y="15"/>
                  </a:cubicBezTo>
                  <a:cubicBezTo>
                    <a:pt x="0" y="15"/>
                    <a:pt x="0" y="34"/>
                    <a:pt x="10" y="34"/>
                  </a:cubicBezTo>
                  <a:lnTo>
                    <a:pt x="481" y="309"/>
                  </a:lnTo>
                  <a:lnTo>
                    <a:pt x="490" y="309"/>
                  </a:lnTo>
                  <a:cubicBezTo>
                    <a:pt x="500" y="309"/>
                    <a:pt x="510" y="299"/>
                    <a:pt x="510" y="299"/>
                  </a:cubicBezTo>
                  <a:cubicBezTo>
                    <a:pt x="520" y="289"/>
                    <a:pt x="510" y="279"/>
                    <a:pt x="500" y="269"/>
                  </a:cubicBezTo>
                  <a:lnTo>
                    <a:pt x="30" y="5"/>
                  </a:ln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27"/>
            <p:cNvSpPr/>
            <p:nvPr/>
          </p:nvSpPr>
          <p:spPr>
            <a:xfrm>
              <a:off x="2442370" y="1654299"/>
              <a:ext cx="25673" cy="27407"/>
            </a:xfrm>
            <a:custGeom>
              <a:avLst/>
              <a:gdLst/>
              <a:ahLst/>
              <a:cxnLst/>
              <a:rect l="l" t="t" r="r" b="b"/>
              <a:pathLst>
                <a:path w="148" h="158" extrusionOk="0">
                  <a:moveTo>
                    <a:pt x="89" y="1"/>
                  </a:moveTo>
                  <a:cubicBezTo>
                    <a:pt x="79" y="10"/>
                    <a:pt x="69" y="21"/>
                    <a:pt x="79" y="30"/>
                  </a:cubicBezTo>
                  <a:lnTo>
                    <a:pt x="89" y="99"/>
                  </a:lnTo>
                  <a:lnTo>
                    <a:pt x="30" y="60"/>
                  </a:lnTo>
                  <a:cubicBezTo>
                    <a:pt x="20" y="60"/>
                    <a:pt x="10" y="60"/>
                    <a:pt x="10" y="69"/>
                  </a:cubicBezTo>
                  <a:cubicBezTo>
                    <a:pt x="1" y="79"/>
                    <a:pt x="1" y="89"/>
                    <a:pt x="10" y="99"/>
                  </a:cubicBezTo>
                  <a:lnTo>
                    <a:pt x="118" y="158"/>
                  </a:lnTo>
                  <a:lnTo>
                    <a:pt x="128" y="158"/>
                  </a:lnTo>
                  <a:lnTo>
                    <a:pt x="138" y="148"/>
                  </a:lnTo>
                  <a:cubicBezTo>
                    <a:pt x="138" y="148"/>
                    <a:pt x="147" y="138"/>
                    <a:pt x="147" y="128"/>
                  </a:cubicBezTo>
                  <a:lnTo>
                    <a:pt x="108" y="21"/>
                  </a:lnTo>
                  <a:cubicBezTo>
                    <a:pt x="108" y="10"/>
                    <a:pt x="99" y="1"/>
                    <a:pt x="8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7"/>
            <p:cNvSpPr/>
            <p:nvPr/>
          </p:nvSpPr>
          <p:spPr>
            <a:xfrm>
              <a:off x="2474634" y="1659329"/>
              <a:ext cx="35907" cy="13877"/>
            </a:xfrm>
            <a:custGeom>
              <a:avLst/>
              <a:gdLst/>
              <a:ahLst/>
              <a:cxnLst/>
              <a:rect l="l" t="t" r="r" b="b"/>
              <a:pathLst>
                <a:path w="207" h="80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1" y="50"/>
                    <a:pt x="1" y="60"/>
                    <a:pt x="11" y="70"/>
                  </a:cubicBezTo>
                  <a:cubicBezTo>
                    <a:pt x="11" y="79"/>
                    <a:pt x="20" y="79"/>
                    <a:pt x="30" y="79"/>
                  </a:cubicBezTo>
                  <a:lnTo>
                    <a:pt x="187" y="40"/>
                  </a:lnTo>
                  <a:cubicBezTo>
                    <a:pt x="197" y="40"/>
                    <a:pt x="207" y="21"/>
                    <a:pt x="197" y="11"/>
                  </a:cubicBezTo>
                  <a:cubicBezTo>
                    <a:pt x="197" y="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7"/>
            <p:cNvSpPr/>
            <p:nvPr/>
          </p:nvSpPr>
          <p:spPr>
            <a:xfrm>
              <a:off x="2474634" y="1666268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0"/>
                  </a:moveTo>
                  <a:cubicBezTo>
                    <a:pt x="11" y="10"/>
                    <a:pt x="1" y="20"/>
                    <a:pt x="11" y="30"/>
                  </a:cubicBezTo>
                  <a:lnTo>
                    <a:pt x="50" y="187"/>
                  </a:lnTo>
                  <a:cubicBezTo>
                    <a:pt x="50" y="187"/>
                    <a:pt x="59" y="196"/>
                    <a:pt x="70" y="196"/>
                  </a:cubicBezTo>
                  <a:lnTo>
                    <a:pt x="79" y="196"/>
                  </a:lnTo>
                  <a:cubicBezTo>
                    <a:pt x="89" y="196"/>
                    <a:pt x="89" y="187"/>
                    <a:pt x="89" y="177"/>
                  </a:cubicBezTo>
                  <a:lnTo>
                    <a:pt x="50" y="20"/>
                  </a:lnTo>
                  <a:cubicBezTo>
                    <a:pt x="40" y="1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7"/>
            <p:cNvSpPr/>
            <p:nvPr/>
          </p:nvSpPr>
          <p:spPr>
            <a:xfrm>
              <a:off x="2496837" y="1671298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10" y="40"/>
                  </a:lnTo>
                  <a:cubicBezTo>
                    <a:pt x="0" y="50"/>
                    <a:pt x="0" y="60"/>
                    <a:pt x="0" y="69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177" y="40"/>
                  </a:lnTo>
                  <a:cubicBezTo>
                    <a:pt x="186" y="30"/>
                    <a:pt x="196" y="21"/>
                    <a:pt x="196" y="10"/>
                  </a:cubicBezTo>
                  <a:cubicBezTo>
                    <a:pt x="186" y="1"/>
                    <a:pt x="17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7"/>
            <p:cNvSpPr/>
            <p:nvPr/>
          </p:nvSpPr>
          <p:spPr>
            <a:xfrm>
              <a:off x="2496837" y="1678237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10" y="0"/>
                  </a:moveTo>
                  <a:cubicBezTo>
                    <a:pt x="0" y="10"/>
                    <a:pt x="0" y="20"/>
                    <a:pt x="0" y="29"/>
                  </a:cubicBezTo>
                  <a:lnTo>
                    <a:pt x="40" y="186"/>
                  </a:lnTo>
                  <a:cubicBezTo>
                    <a:pt x="49" y="186"/>
                    <a:pt x="49" y="196"/>
                    <a:pt x="59" y="196"/>
                  </a:cubicBezTo>
                  <a:lnTo>
                    <a:pt x="69" y="196"/>
                  </a:lnTo>
                  <a:cubicBezTo>
                    <a:pt x="79" y="196"/>
                    <a:pt x="88" y="186"/>
                    <a:pt x="79" y="166"/>
                  </a:cubicBezTo>
                  <a:lnTo>
                    <a:pt x="40" y="20"/>
                  </a:lnTo>
                  <a:cubicBezTo>
                    <a:pt x="40" y="1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7"/>
            <p:cNvSpPr/>
            <p:nvPr/>
          </p:nvSpPr>
          <p:spPr>
            <a:xfrm>
              <a:off x="2437339" y="1619606"/>
              <a:ext cx="98702" cy="31571"/>
            </a:xfrm>
            <a:custGeom>
              <a:avLst/>
              <a:gdLst/>
              <a:ahLst/>
              <a:cxnLst/>
              <a:rect l="l" t="t" r="r" b="b"/>
              <a:pathLst>
                <a:path w="569" h="182" extrusionOk="0">
                  <a:moveTo>
                    <a:pt x="548" y="1"/>
                  </a:moveTo>
                  <a:cubicBezTo>
                    <a:pt x="545" y="1"/>
                    <a:pt x="542" y="2"/>
                    <a:pt x="539" y="5"/>
                  </a:cubicBezTo>
                  <a:lnTo>
                    <a:pt x="20" y="152"/>
                  </a:lnTo>
                  <a:cubicBezTo>
                    <a:pt x="0" y="152"/>
                    <a:pt x="0" y="162"/>
                    <a:pt x="0" y="171"/>
                  </a:cubicBezTo>
                  <a:cubicBezTo>
                    <a:pt x="0" y="181"/>
                    <a:pt x="10" y="181"/>
                    <a:pt x="20" y="181"/>
                  </a:cubicBezTo>
                  <a:lnTo>
                    <a:pt x="30" y="181"/>
                  </a:lnTo>
                  <a:lnTo>
                    <a:pt x="549" y="44"/>
                  </a:lnTo>
                  <a:cubicBezTo>
                    <a:pt x="559" y="34"/>
                    <a:pt x="568" y="25"/>
                    <a:pt x="559" y="14"/>
                  </a:cubicBezTo>
                  <a:cubicBezTo>
                    <a:pt x="559" y="8"/>
                    <a:pt x="554" y="1"/>
                    <a:pt x="5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7"/>
            <p:cNvSpPr/>
            <p:nvPr/>
          </p:nvSpPr>
          <p:spPr>
            <a:xfrm>
              <a:off x="2454339" y="1639381"/>
              <a:ext cx="27234" cy="22030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31" y="1"/>
                  </a:moveTo>
                  <a:cubicBezTo>
                    <a:pt x="25" y="1"/>
                    <a:pt x="20" y="3"/>
                    <a:pt x="20" y="9"/>
                  </a:cubicBezTo>
                  <a:cubicBezTo>
                    <a:pt x="10" y="18"/>
                    <a:pt x="20" y="38"/>
                    <a:pt x="30" y="38"/>
                  </a:cubicBezTo>
                  <a:lnTo>
                    <a:pt x="89" y="77"/>
                  </a:lnTo>
                  <a:lnTo>
                    <a:pt x="20" y="87"/>
                  </a:lnTo>
                  <a:cubicBezTo>
                    <a:pt x="10" y="96"/>
                    <a:pt x="0" y="107"/>
                    <a:pt x="10" y="116"/>
                  </a:cubicBezTo>
                  <a:cubicBezTo>
                    <a:pt x="10" y="126"/>
                    <a:pt x="20" y="126"/>
                    <a:pt x="20" y="126"/>
                  </a:cubicBezTo>
                  <a:lnTo>
                    <a:pt x="30" y="126"/>
                  </a:lnTo>
                  <a:lnTo>
                    <a:pt x="137" y="96"/>
                  </a:lnTo>
                  <a:cubicBezTo>
                    <a:pt x="147" y="96"/>
                    <a:pt x="157" y="87"/>
                    <a:pt x="157" y="77"/>
                  </a:cubicBezTo>
                  <a:cubicBezTo>
                    <a:pt x="157" y="77"/>
                    <a:pt x="157" y="67"/>
                    <a:pt x="147" y="57"/>
                  </a:cubicBezTo>
                  <a:lnTo>
                    <a:pt x="49" y="9"/>
                  </a:lnTo>
                  <a:cubicBezTo>
                    <a:pt x="44" y="3"/>
                    <a:pt x="37" y="1"/>
                    <a:pt x="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7"/>
            <p:cNvSpPr/>
            <p:nvPr/>
          </p:nvSpPr>
          <p:spPr>
            <a:xfrm>
              <a:off x="2479838" y="1608851"/>
              <a:ext cx="20469" cy="32091"/>
            </a:xfrm>
            <a:custGeom>
              <a:avLst/>
              <a:gdLst/>
              <a:ahLst/>
              <a:cxnLst/>
              <a:rect l="l" t="t" r="r" b="b"/>
              <a:pathLst>
                <a:path w="118" h="185" extrusionOk="0">
                  <a:moveTo>
                    <a:pt x="93" y="0"/>
                  </a:moveTo>
                  <a:cubicBezTo>
                    <a:pt x="88" y="0"/>
                    <a:pt x="83" y="3"/>
                    <a:pt x="79" y="8"/>
                  </a:cubicBezTo>
                  <a:lnTo>
                    <a:pt x="0" y="155"/>
                  </a:lnTo>
                  <a:cubicBezTo>
                    <a:pt x="0" y="165"/>
                    <a:pt x="0" y="174"/>
                    <a:pt x="10" y="174"/>
                  </a:cubicBezTo>
                  <a:lnTo>
                    <a:pt x="20" y="185"/>
                  </a:lnTo>
                  <a:cubicBezTo>
                    <a:pt x="29" y="185"/>
                    <a:pt x="29" y="174"/>
                    <a:pt x="40" y="174"/>
                  </a:cubicBezTo>
                  <a:lnTo>
                    <a:pt x="118" y="28"/>
                  </a:lnTo>
                  <a:cubicBezTo>
                    <a:pt x="118" y="18"/>
                    <a:pt x="118" y="8"/>
                    <a:pt x="108" y="8"/>
                  </a:cubicBezTo>
                  <a:cubicBezTo>
                    <a:pt x="103" y="3"/>
                    <a:pt x="98" y="0"/>
                    <a:pt x="9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7"/>
            <p:cNvSpPr/>
            <p:nvPr/>
          </p:nvSpPr>
          <p:spPr>
            <a:xfrm>
              <a:off x="2479838" y="1633309"/>
              <a:ext cx="32438" cy="21163"/>
            </a:xfrm>
            <a:custGeom>
              <a:avLst/>
              <a:gdLst/>
              <a:ahLst/>
              <a:cxnLst/>
              <a:rect l="l" t="t" r="r" b="b"/>
              <a:pathLst>
                <a:path w="187" h="122" extrusionOk="0">
                  <a:moveTo>
                    <a:pt x="21" y="0"/>
                  </a:moveTo>
                  <a:cubicBezTo>
                    <a:pt x="14" y="0"/>
                    <a:pt x="7" y="7"/>
                    <a:pt x="0" y="14"/>
                  </a:cubicBezTo>
                  <a:cubicBezTo>
                    <a:pt x="0" y="24"/>
                    <a:pt x="0" y="33"/>
                    <a:pt x="10" y="33"/>
                  </a:cubicBezTo>
                  <a:lnTo>
                    <a:pt x="147" y="112"/>
                  </a:lnTo>
                  <a:lnTo>
                    <a:pt x="157" y="122"/>
                  </a:lnTo>
                  <a:cubicBezTo>
                    <a:pt x="167" y="122"/>
                    <a:pt x="177" y="112"/>
                    <a:pt x="177" y="112"/>
                  </a:cubicBezTo>
                  <a:cubicBezTo>
                    <a:pt x="186" y="102"/>
                    <a:pt x="177" y="83"/>
                    <a:pt x="167" y="83"/>
                  </a:cubicBezTo>
                  <a:lnTo>
                    <a:pt x="29" y="4"/>
                  </a:ln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7"/>
            <p:cNvSpPr/>
            <p:nvPr/>
          </p:nvSpPr>
          <p:spPr>
            <a:xfrm>
              <a:off x="2501868" y="1602606"/>
              <a:ext cx="22377" cy="31571"/>
            </a:xfrm>
            <a:custGeom>
              <a:avLst/>
              <a:gdLst/>
              <a:ahLst/>
              <a:cxnLst/>
              <a:rect l="l" t="t" r="r" b="b"/>
              <a:pathLst>
                <a:path w="129" h="182" extrusionOk="0">
                  <a:moveTo>
                    <a:pt x="109" y="1"/>
                  </a:moveTo>
                  <a:cubicBezTo>
                    <a:pt x="103" y="1"/>
                    <a:pt x="96" y="8"/>
                    <a:pt x="89" y="14"/>
                  </a:cubicBezTo>
                  <a:lnTo>
                    <a:pt x="11" y="152"/>
                  </a:lnTo>
                  <a:cubicBezTo>
                    <a:pt x="0" y="162"/>
                    <a:pt x="11" y="171"/>
                    <a:pt x="20" y="181"/>
                  </a:cubicBezTo>
                  <a:lnTo>
                    <a:pt x="30" y="181"/>
                  </a:lnTo>
                  <a:lnTo>
                    <a:pt x="40" y="171"/>
                  </a:lnTo>
                  <a:lnTo>
                    <a:pt x="118" y="34"/>
                  </a:lnTo>
                  <a:cubicBezTo>
                    <a:pt x="128" y="25"/>
                    <a:pt x="128" y="5"/>
                    <a:pt x="118" y="5"/>
                  </a:cubicBezTo>
                  <a:cubicBezTo>
                    <a:pt x="115" y="2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7"/>
            <p:cNvSpPr/>
            <p:nvPr/>
          </p:nvSpPr>
          <p:spPr>
            <a:xfrm>
              <a:off x="2501868" y="1627238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40" y="0"/>
                  </a:moveTo>
                  <a:cubicBezTo>
                    <a:pt x="30" y="0"/>
                    <a:pt x="20" y="0"/>
                    <a:pt x="11" y="10"/>
                  </a:cubicBezTo>
                  <a:cubicBezTo>
                    <a:pt x="0" y="20"/>
                    <a:pt x="11" y="29"/>
                    <a:pt x="20" y="39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77" y="118"/>
                    <a:pt x="177" y="108"/>
                    <a:pt x="187" y="108"/>
                  </a:cubicBezTo>
                  <a:cubicBezTo>
                    <a:pt x="187" y="98"/>
                    <a:pt x="187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7"/>
            <p:cNvSpPr/>
            <p:nvPr/>
          </p:nvSpPr>
          <p:spPr>
            <a:xfrm>
              <a:off x="2437339" y="1562536"/>
              <a:ext cx="54468" cy="88641"/>
            </a:xfrm>
            <a:custGeom>
              <a:avLst/>
              <a:gdLst/>
              <a:ahLst/>
              <a:cxnLst/>
              <a:rect l="l" t="t" r="r" b="b"/>
              <a:pathLst>
                <a:path w="314" h="511" extrusionOk="0">
                  <a:moveTo>
                    <a:pt x="294" y="1"/>
                  </a:moveTo>
                  <a:cubicBezTo>
                    <a:pt x="285" y="1"/>
                    <a:pt x="274" y="1"/>
                    <a:pt x="274" y="10"/>
                  </a:cubicBezTo>
                  <a:lnTo>
                    <a:pt x="0" y="491"/>
                  </a:lnTo>
                  <a:cubicBezTo>
                    <a:pt x="0" y="491"/>
                    <a:pt x="0" y="51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30" y="510"/>
                    <a:pt x="39" y="500"/>
                  </a:cubicBezTo>
                  <a:lnTo>
                    <a:pt x="304" y="30"/>
                  </a:lnTo>
                  <a:cubicBezTo>
                    <a:pt x="314" y="20"/>
                    <a:pt x="304" y="10"/>
                    <a:pt x="2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7"/>
            <p:cNvSpPr/>
            <p:nvPr/>
          </p:nvSpPr>
          <p:spPr>
            <a:xfrm>
              <a:off x="2432309" y="1608331"/>
              <a:ext cx="22030" cy="25846"/>
            </a:xfrm>
            <a:custGeom>
              <a:avLst/>
              <a:gdLst/>
              <a:ahLst/>
              <a:cxnLst/>
              <a:rect l="l" t="t" r="r" b="b"/>
              <a:pathLst>
                <a:path w="127" h="149" extrusionOk="0">
                  <a:moveTo>
                    <a:pt x="78" y="1"/>
                  </a:moveTo>
                  <a:cubicBezTo>
                    <a:pt x="68" y="1"/>
                    <a:pt x="59" y="1"/>
                    <a:pt x="59" y="11"/>
                  </a:cubicBezTo>
                  <a:lnTo>
                    <a:pt x="0" y="109"/>
                  </a:lnTo>
                  <a:cubicBezTo>
                    <a:pt x="0" y="119"/>
                    <a:pt x="0" y="129"/>
                    <a:pt x="9" y="138"/>
                  </a:cubicBezTo>
                  <a:cubicBezTo>
                    <a:pt x="20" y="138"/>
                    <a:pt x="29" y="138"/>
                    <a:pt x="39" y="129"/>
                  </a:cubicBezTo>
                  <a:lnTo>
                    <a:pt x="68" y="70"/>
                  </a:lnTo>
                  <a:lnTo>
                    <a:pt x="88" y="138"/>
                  </a:lnTo>
                  <a:cubicBezTo>
                    <a:pt x="88" y="148"/>
                    <a:pt x="98" y="148"/>
                    <a:pt x="107" y="148"/>
                  </a:cubicBezTo>
                  <a:cubicBezTo>
                    <a:pt x="127" y="148"/>
                    <a:pt x="127" y="138"/>
                    <a:pt x="127" y="129"/>
                  </a:cubicBezTo>
                  <a:lnTo>
                    <a:pt x="98" y="11"/>
                  </a:lnTo>
                  <a:cubicBezTo>
                    <a:pt x="88" y="1"/>
                    <a:pt x="88" y="1"/>
                    <a:pt x="7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7"/>
            <p:cNvSpPr/>
            <p:nvPr/>
          </p:nvSpPr>
          <p:spPr>
            <a:xfrm>
              <a:off x="2447400" y="1622034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129" y="0"/>
                  </a:moveTo>
                  <a:lnTo>
                    <a:pt x="11" y="30"/>
                  </a:lnTo>
                  <a:cubicBezTo>
                    <a:pt x="1" y="40"/>
                    <a:pt x="1" y="50"/>
                    <a:pt x="1" y="59"/>
                  </a:cubicBezTo>
                  <a:cubicBezTo>
                    <a:pt x="1" y="69"/>
                    <a:pt x="11" y="69"/>
                    <a:pt x="20" y="69"/>
                  </a:cubicBezTo>
                  <a:lnTo>
                    <a:pt x="89" y="50"/>
                  </a:lnTo>
                  <a:lnTo>
                    <a:pt x="60" y="109"/>
                  </a:lnTo>
                  <a:cubicBezTo>
                    <a:pt x="50" y="118"/>
                    <a:pt x="60" y="138"/>
                    <a:pt x="70" y="138"/>
                  </a:cubicBezTo>
                  <a:lnTo>
                    <a:pt x="79" y="138"/>
                  </a:lnTo>
                  <a:cubicBezTo>
                    <a:pt x="79" y="138"/>
                    <a:pt x="89" y="138"/>
                    <a:pt x="89" y="128"/>
                  </a:cubicBezTo>
                  <a:lnTo>
                    <a:pt x="148" y="30"/>
                  </a:lnTo>
                  <a:cubicBezTo>
                    <a:pt x="158" y="20"/>
                    <a:pt x="148" y="11"/>
                    <a:pt x="148" y="11"/>
                  </a:cubicBezTo>
                  <a:cubicBezTo>
                    <a:pt x="138" y="0"/>
                    <a:pt x="138" y="0"/>
                    <a:pt x="1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7"/>
            <p:cNvSpPr/>
            <p:nvPr/>
          </p:nvSpPr>
          <p:spPr>
            <a:xfrm>
              <a:off x="2450870" y="1579536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1" y="10"/>
                    <a:pt x="0" y="20"/>
                    <a:pt x="11" y="30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69" y="197"/>
                  </a:cubicBezTo>
                  <a:cubicBezTo>
                    <a:pt x="79" y="197"/>
                    <a:pt x="89" y="177"/>
                    <a:pt x="89" y="167"/>
                  </a:cubicBezTo>
                  <a:lnTo>
                    <a:pt x="40" y="20"/>
                  </a:lnTo>
                  <a:cubicBezTo>
                    <a:pt x="40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7"/>
            <p:cNvSpPr/>
            <p:nvPr/>
          </p:nvSpPr>
          <p:spPr>
            <a:xfrm>
              <a:off x="2459369" y="1599310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6" y="0"/>
                  </a:moveTo>
                  <a:cubicBezTo>
                    <a:pt x="173" y="0"/>
                    <a:pt x="170" y="1"/>
                    <a:pt x="167" y="4"/>
                  </a:cubicBezTo>
                  <a:lnTo>
                    <a:pt x="10" y="44"/>
                  </a:lnTo>
                  <a:cubicBezTo>
                    <a:pt x="1" y="44"/>
                    <a:pt x="1" y="53"/>
                    <a:pt x="1" y="63"/>
                  </a:cubicBezTo>
                  <a:cubicBezTo>
                    <a:pt x="1" y="73"/>
                    <a:pt x="10" y="83"/>
                    <a:pt x="20" y="83"/>
                  </a:cubicBezTo>
                  <a:lnTo>
                    <a:pt x="177" y="33"/>
                  </a:lnTo>
                  <a:cubicBezTo>
                    <a:pt x="187" y="33"/>
                    <a:pt x="197" y="24"/>
                    <a:pt x="197" y="14"/>
                  </a:cubicBezTo>
                  <a:cubicBezTo>
                    <a:pt x="190" y="7"/>
                    <a:pt x="183" y="0"/>
                    <a:pt x="17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7"/>
            <p:cNvSpPr/>
            <p:nvPr/>
          </p:nvSpPr>
          <p:spPr>
            <a:xfrm>
              <a:off x="2462839" y="1559240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10" y="0"/>
                    <a:pt x="0" y="10"/>
                    <a:pt x="10" y="20"/>
                  </a:cubicBezTo>
                  <a:lnTo>
                    <a:pt x="49" y="177"/>
                  </a:lnTo>
                  <a:cubicBezTo>
                    <a:pt x="49" y="186"/>
                    <a:pt x="59" y="196"/>
                    <a:pt x="69" y="196"/>
                  </a:cubicBezTo>
                  <a:cubicBezTo>
                    <a:pt x="79" y="186"/>
                    <a:pt x="88" y="177"/>
                    <a:pt x="88" y="166"/>
                  </a:cubicBezTo>
                  <a:lnTo>
                    <a:pt x="40" y="10"/>
                  </a:lnTo>
                  <a:cubicBezTo>
                    <a:pt x="40" y="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7"/>
            <p:cNvSpPr/>
            <p:nvPr/>
          </p:nvSpPr>
          <p:spPr>
            <a:xfrm>
              <a:off x="2471165" y="1577801"/>
              <a:ext cx="34173" cy="15612"/>
            </a:xfrm>
            <a:custGeom>
              <a:avLst/>
              <a:gdLst/>
              <a:ahLst/>
              <a:cxnLst/>
              <a:rect l="l" t="t" r="r" b="b"/>
              <a:pathLst>
                <a:path w="197" h="90" extrusionOk="0">
                  <a:moveTo>
                    <a:pt x="168" y="1"/>
                  </a:moveTo>
                  <a:lnTo>
                    <a:pt x="11" y="50"/>
                  </a:lnTo>
                  <a:cubicBezTo>
                    <a:pt x="1" y="50"/>
                    <a:pt x="1" y="59"/>
                    <a:pt x="1" y="70"/>
                  </a:cubicBezTo>
                  <a:cubicBezTo>
                    <a:pt x="1" y="79"/>
                    <a:pt x="11" y="89"/>
                    <a:pt x="21" y="89"/>
                  </a:cubicBezTo>
                  <a:lnTo>
                    <a:pt x="177" y="40"/>
                  </a:lnTo>
                  <a:cubicBezTo>
                    <a:pt x="188" y="40"/>
                    <a:pt x="197" y="30"/>
                    <a:pt x="188" y="20"/>
                  </a:cubicBezTo>
                  <a:cubicBezTo>
                    <a:pt x="188" y="11"/>
                    <a:pt x="177" y="1"/>
                    <a:pt x="16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7"/>
            <p:cNvSpPr/>
            <p:nvPr/>
          </p:nvSpPr>
          <p:spPr>
            <a:xfrm>
              <a:off x="6515117" y="1538772"/>
              <a:ext cx="32438" cy="96967"/>
            </a:xfrm>
            <a:custGeom>
              <a:avLst/>
              <a:gdLst/>
              <a:ahLst/>
              <a:cxnLst/>
              <a:rect l="l" t="t" r="r" b="b"/>
              <a:pathLst>
                <a:path w="187" h="559" extrusionOk="0">
                  <a:moveTo>
                    <a:pt x="10" y="1"/>
                  </a:moveTo>
                  <a:cubicBezTo>
                    <a:pt x="1" y="1"/>
                    <a:pt x="1" y="10"/>
                    <a:pt x="1" y="20"/>
                  </a:cubicBezTo>
                  <a:lnTo>
                    <a:pt x="147" y="549"/>
                  </a:lnTo>
                  <a:cubicBezTo>
                    <a:pt x="147" y="559"/>
                    <a:pt x="157" y="559"/>
                    <a:pt x="167" y="559"/>
                  </a:cubicBezTo>
                  <a:cubicBezTo>
                    <a:pt x="177" y="559"/>
                    <a:pt x="186" y="549"/>
                    <a:pt x="186" y="539"/>
                  </a:cubicBezTo>
                  <a:lnTo>
                    <a:pt x="40" y="10"/>
                  </a:lnTo>
                  <a:cubicBezTo>
                    <a:pt x="40" y="1"/>
                    <a:pt x="3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7"/>
            <p:cNvSpPr/>
            <p:nvPr/>
          </p:nvSpPr>
          <p:spPr>
            <a:xfrm>
              <a:off x="6503148" y="1573117"/>
              <a:ext cx="32611" cy="20295"/>
            </a:xfrm>
            <a:custGeom>
              <a:avLst/>
              <a:gdLst/>
              <a:ahLst/>
              <a:cxnLst/>
              <a:rect l="l" t="t" r="r" b="b"/>
              <a:pathLst>
                <a:path w="188" h="117" extrusionOk="0">
                  <a:moveTo>
                    <a:pt x="22" y="1"/>
                  </a:moveTo>
                  <a:cubicBezTo>
                    <a:pt x="16" y="1"/>
                    <a:pt x="11" y="3"/>
                    <a:pt x="11" y="8"/>
                  </a:cubicBezTo>
                  <a:cubicBezTo>
                    <a:pt x="1" y="18"/>
                    <a:pt x="11" y="28"/>
                    <a:pt x="20" y="38"/>
                  </a:cubicBezTo>
                  <a:lnTo>
                    <a:pt x="157" y="116"/>
                  </a:lnTo>
                  <a:lnTo>
                    <a:pt x="168" y="116"/>
                  </a:lnTo>
                  <a:cubicBezTo>
                    <a:pt x="177" y="116"/>
                    <a:pt x="177" y="116"/>
                    <a:pt x="187" y="106"/>
                  </a:cubicBezTo>
                  <a:cubicBezTo>
                    <a:pt x="187" y="97"/>
                    <a:pt x="187" y="86"/>
                    <a:pt x="177" y="86"/>
                  </a:cubicBezTo>
                  <a:lnTo>
                    <a:pt x="40" y="8"/>
                  </a:lnTo>
                  <a:cubicBezTo>
                    <a:pt x="35" y="3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7"/>
            <p:cNvSpPr/>
            <p:nvPr/>
          </p:nvSpPr>
          <p:spPr>
            <a:xfrm>
              <a:off x="6528820" y="1562536"/>
              <a:ext cx="20469" cy="30877"/>
            </a:xfrm>
            <a:custGeom>
              <a:avLst/>
              <a:gdLst/>
              <a:ahLst/>
              <a:cxnLst/>
              <a:rect l="l" t="t" r="r" b="b"/>
              <a:pathLst>
                <a:path w="118" h="178" extrusionOk="0">
                  <a:moveTo>
                    <a:pt x="107" y="1"/>
                  </a:moveTo>
                  <a:cubicBezTo>
                    <a:pt x="98" y="1"/>
                    <a:pt x="88" y="1"/>
                    <a:pt x="78" y="10"/>
                  </a:cubicBezTo>
                  <a:lnTo>
                    <a:pt x="0" y="147"/>
                  </a:lnTo>
                  <a:cubicBezTo>
                    <a:pt x="0" y="158"/>
                    <a:pt x="0" y="177"/>
                    <a:pt x="9" y="177"/>
                  </a:cubicBezTo>
                  <a:lnTo>
                    <a:pt x="20" y="177"/>
                  </a:lnTo>
                  <a:cubicBezTo>
                    <a:pt x="29" y="177"/>
                    <a:pt x="29" y="177"/>
                    <a:pt x="39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7"/>
            <p:cNvSpPr/>
            <p:nvPr/>
          </p:nvSpPr>
          <p:spPr>
            <a:xfrm>
              <a:off x="6498117" y="1549873"/>
              <a:ext cx="30877" cy="21336"/>
            </a:xfrm>
            <a:custGeom>
              <a:avLst/>
              <a:gdLst/>
              <a:ahLst/>
              <a:cxnLst/>
              <a:rect l="l" t="t" r="r" b="b"/>
              <a:pathLst>
                <a:path w="178" h="123" extrusionOk="0">
                  <a:moveTo>
                    <a:pt x="21" y="1"/>
                  </a:moveTo>
                  <a:cubicBezTo>
                    <a:pt x="14" y="1"/>
                    <a:pt x="7" y="8"/>
                    <a:pt x="1" y="15"/>
                  </a:cubicBezTo>
                  <a:cubicBezTo>
                    <a:pt x="1" y="24"/>
                    <a:pt x="1" y="35"/>
                    <a:pt x="10" y="35"/>
                  </a:cubicBezTo>
                  <a:lnTo>
                    <a:pt x="147" y="113"/>
                  </a:lnTo>
                  <a:cubicBezTo>
                    <a:pt x="147" y="122"/>
                    <a:pt x="157" y="122"/>
                    <a:pt x="157" y="122"/>
                  </a:cubicBezTo>
                  <a:cubicBezTo>
                    <a:pt x="167" y="122"/>
                    <a:pt x="167" y="113"/>
                    <a:pt x="177" y="113"/>
                  </a:cubicBezTo>
                  <a:cubicBezTo>
                    <a:pt x="177" y="103"/>
                    <a:pt x="177" y="9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7"/>
            <p:cNvSpPr/>
            <p:nvPr/>
          </p:nvSpPr>
          <p:spPr>
            <a:xfrm>
              <a:off x="6521882" y="1539812"/>
              <a:ext cx="20642" cy="31397"/>
            </a:xfrm>
            <a:custGeom>
              <a:avLst/>
              <a:gdLst/>
              <a:ahLst/>
              <a:cxnLst/>
              <a:rect l="l" t="t" r="r" b="b"/>
              <a:pathLst>
                <a:path w="119" h="181" extrusionOk="0">
                  <a:moveTo>
                    <a:pt x="100" y="0"/>
                  </a:moveTo>
                  <a:cubicBezTo>
                    <a:pt x="93" y="0"/>
                    <a:pt x="86" y="7"/>
                    <a:pt x="79" y="14"/>
                  </a:cubicBezTo>
                  <a:lnTo>
                    <a:pt x="1" y="151"/>
                  </a:lnTo>
                  <a:cubicBezTo>
                    <a:pt x="1" y="161"/>
                    <a:pt x="1" y="171"/>
                    <a:pt x="10" y="171"/>
                  </a:cubicBezTo>
                  <a:cubicBezTo>
                    <a:pt x="10" y="180"/>
                    <a:pt x="20" y="180"/>
                    <a:pt x="20" y="180"/>
                  </a:cubicBezTo>
                  <a:cubicBezTo>
                    <a:pt x="30" y="180"/>
                    <a:pt x="30" y="171"/>
                    <a:pt x="40" y="171"/>
                  </a:cubicBezTo>
                  <a:lnTo>
                    <a:pt x="118" y="24"/>
                  </a:lnTo>
                  <a:cubicBezTo>
                    <a:pt x="118" y="24"/>
                    <a:pt x="118" y="4"/>
                    <a:pt x="108" y="4"/>
                  </a:cubicBezTo>
                  <a:cubicBezTo>
                    <a:pt x="106" y="1"/>
                    <a:pt x="103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7"/>
            <p:cNvSpPr/>
            <p:nvPr/>
          </p:nvSpPr>
          <p:spPr>
            <a:xfrm>
              <a:off x="6457353" y="1583005"/>
              <a:ext cx="90202" cy="52733"/>
            </a:xfrm>
            <a:custGeom>
              <a:avLst/>
              <a:gdLst/>
              <a:ahLst/>
              <a:cxnLst/>
              <a:rect l="l" t="t" r="r" b="b"/>
              <a:pathLst>
                <a:path w="520" h="304" extrusionOk="0">
                  <a:moveTo>
                    <a:pt x="40" y="0"/>
                  </a:moveTo>
                  <a:cubicBezTo>
                    <a:pt x="30" y="0"/>
                    <a:pt x="10" y="0"/>
                    <a:pt x="10" y="10"/>
                  </a:cubicBezTo>
                  <a:cubicBezTo>
                    <a:pt x="1" y="20"/>
                    <a:pt x="10" y="29"/>
                    <a:pt x="20" y="40"/>
                  </a:cubicBezTo>
                  <a:lnTo>
                    <a:pt x="490" y="304"/>
                  </a:lnTo>
                  <a:lnTo>
                    <a:pt x="500" y="304"/>
                  </a:lnTo>
                  <a:cubicBezTo>
                    <a:pt x="510" y="304"/>
                    <a:pt x="510" y="304"/>
                    <a:pt x="519" y="294"/>
                  </a:cubicBezTo>
                  <a:cubicBezTo>
                    <a:pt x="519" y="284"/>
                    <a:pt x="519" y="275"/>
                    <a:pt x="510" y="275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7"/>
            <p:cNvSpPr/>
            <p:nvPr/>
          </p:nvSpPr>
          <p:spPr>
            <a:xfrm>
              <a:off x="6516851" y="1600004"/>
              <a:ext cx="25673" cy="23938"/>
            </a:xfrm>
            <a:custGeom>
              <a:avLst/>
              <a:gdLst/>
              <a:ahLst/>
              <a:cxnLst/>
              <a:rect l="l" t="t" r="r" b="b"/>
              <a:pathLst>
                <a:path w="148" h="138" extrusionOk="0">
                  <a:moveTo>
                    <a:pt x="10" y="0"/>
                  </a:moveTo>
                  <a:cubicBezTo>
                    <a:pt x="0" y="10"/>
                    <a:pt x="0" y="20"/>
                    <a:pt x="0" y="29"/>
                  </a:cubicBezTo>
                  <a:lnTo>
                    <a:pt x="39" y="138"/>
                  </a:lnTo>
                  <a:lnTo>
                    <a:pt x="69" y="127"/>
                  </a:lnTo>
                  <a:lnTo>
                    <a:pt x="49" y="59"/>
                  </a:lnTo>
                  <a:lnTo>
                    <a:pt x="118" y="98"/>
                  </a:lnTo>
                  <a:cubicBezTo>
                    <a:pt x="128" y="98"/>
                    <a:pt x="137" y="98"/>
                    <a:pt x="137" y="88"/>
                  </a:cubicBezTo>
                  <a:cubicBezTo>
                    <a:pt x="147" y="79"/>
                    <a:pt x="147" y="69"/>
                    <a:pt x="137" y="5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7"/>
            <p:cNvSpPr/>
            <p:nvPr/>
          </p:nvSpPr>
          <p:spPr>
            <a:xfrm>
              <a:off x="6474353" y="1607810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85" y="0"/>
                  </a:moveTo>
                  <a:cubicBezTo>
                    <a:pt x="182" y="0"/>
                    <a:pt x="180" y="1"/>
                    <a:pt x="177" y="4"/>
                  </a:cubicBezTo>
                  <a:lnTo>
                    <a:pt x="20" y="43"/>
                  </a:lnTo>
                  <a:cubicBezTo>
                    <a:pt x="10" y="43"/>
                    <a:pt x="1" y="53"/>
                    <a:pt x="10" y="63"/>
                  </a:cubicBezTo>
                  <a:cubicBezTo>
                    <a:pt x="10" y="73"/>
                    <a:pt x="20" y="82"/>
                    <a:pt x="20" y="82"/>
                  </a:cubicBezTo>
                  <a:lnTo>
                    <a:pt x="30" y="82"/>
                  </a:lnTo>
                  <a:lnTo>
                    <a:pt x="186" y="34"/>
                  </a:lnTo>
                  <a:cubicBezTo>
                    <a:pt x="196" y="34"/>
                    <a:pt x="196" y="24"/>
                    <a:pt x="196" y="14"/>
                  </a:cubicBezTo>
                  <a:cubicBezTo>
                    <a:pt x="196" y="7"/>
                    <a:pt x="191" y="0"/>
                    <a:pt x="18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7"/>
            <p:cNvSpPr/>
            <p:nvPr/>
          </p:nvSpPr>
          <p:spPr>
            <a:xfrm>
              <a:off x="6494822" y="1581270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0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39" y="177"/>
                  </a:lnTo>
                  <a:cubicBezTo>
                    <a:pt x="49" y="187"/>
                    <a:pt x="49" y="196"/>
                    <a:pt x="59" y="196"/>
                  </a:cubicBezTo>
                  <a:cubicBezTo>
                    <a:pt x="59" y="196"/>
                    <a:pt x="68" y="196"/>
                    <a:pt x="68" y="187"/>
                  </a:cubicBezTo>
                  <a:cubicBezTo>
                    <a:pt x="78" y="187"/>
                    <a:pt x="78" y="177"/>
                    <a:pt x="78" y="167"/>
                  </a:cubicBezTo>
                  <a:lnTo>
                    <a:pt x="39" y="10"/>
                  </a:lnTo>
                  <a:cubicBezTo>
                    <a:pt x="29" y="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7"/>
            <p:cNvSpPr/>
            <p:nvPr/>
          </p:nvSpPr>
          <p:spPr>
            <a:xfrm>
              <a:off x="6453884" y="1595841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lnTo>
                    <a:pt x="21" y="44"/>
                  </a:lnTo>
                  <a:cubicBezTo>
                    <a:pt x="10" y="44"/>
                    <a:pt x="1" y="53"/>
                    <a:pt x="1" y="73"/>
                  </a:cubicBezTo>
                  <a:cubicBezTo>
                    <a:pt x="10" y="73"/>
                    <a:pt x="10" y="83"/>
                    <a:pt x="21" y="83"/>
                  </a:cubicBezTo>
                  <a:lnTo>
                    <a:pt x="30" y="83"/>
                  </a:lnTo>
                  <a:lnTo>
                    <a:pt x="177" y="44"/>
                  </a:lnTo>
                  <a:cubicBezTo>
                    <a:pt x="197" y="34"/>
                    <a:pt x="197" y="24"/>
                    <a:pt x="197" y="14"/>
                  </a:cubicBezTo>
                  <a:cubicBezTo>
                    <a:pt x="197" y="8"/>
                    <a:pt x="187" y="0"/>
                    <a:pt x="17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7"/>
            <p:cNvSpPr/>
            <p:nvPr/>
          </p:nvSpPr>
          <p:spPr>
            <a:xfrm>
              <a:off x="6472618" y="1569301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1" y="1"/>
                    <a:pt x="0" y="10"/>
                    <a:pt x="11" y="21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69" y="197"/>
                  </a:cubicBezTo>
                  <a:cubicBezTo>
                    <a:pt x="89" y="187"/>
                    <a:pt x="89" y="177"/>
                    <a:pt x="89" y="167"/>
                  </a:cubicBezTo>
                  <a:lnTo>
                    <a:pt x="50" y="10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7"/>
            <p:cNvSpPr/>
            <p:nvPr/>
          </p:nvSpPr>
          <p:spPr>
            <a:xfrm>
              <a:off x="6448854" y="1628799"/>
              <a:ext cx="98702" cy="32611"/>
            </a:xfrm>
            <a:custGeom>
              <a:avLst/>
              <a:gdLst/>
              <a:ahLst/>
              <a:cxnLst/>
              <a:rect l="l" t="t" r="r" b="b"/>
              <a:pathLst>
                <a:path w="569" h="188" extrusionOk="0">
                  <a:moveTo>
                    <a:pt x="539" y="1"/>
                  </a:moveTo>
                  <a:lnTo>
                    <a:pt x="20" y="148"/>
                  </a:lnTo>
                  <a:cubicBezTo>
                    <a:pt x="10" y="157"/>
                    <a:pt x="0" y="168"/>
                    <a:pt x="0" y="177"/>
                  </a:cubicBezTo>
                  <a:cubicBezTo>
                    <a:pt x="10" y="187"/>
                    <a:pt x="20" y="187"/>
                    <a:pt x="20" y="187"/>
                  </a:cubicBezTo>
                  <a:lnTo>
                    <a:pt x="30" y="187"/>
                  </a:lnTo>
                  <a:lnTo>
                    <a:pt x="549" y="40"/>
                  </a:lnTo>
                  <a:cubicBezTo>
                    <a:pt x="559" y="40"/>
                    <a:pt x="568" y="30"/>
                    <a:pt x="568" y="20"/>
                  </a:cubicBezTo>
                  <a:cubicBezTo>
                    <a:pt x="559" y="11"/>
                    <a:pt x="549" y="1"/>
                    <a:pt x="5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7"/>
            <p:cNvSpPr/>
            <p:nvPr/>
          </p:nvSpPr>
          <p:spPr>
            <a:xfrm>
              <a:off x="6503148" y="1619606"/>
              <a:ext cx="27407" cy="22897"/>
            </a:xfrm>
            <a:custGeom>
              <a:avLst/>
              <a:gdLst/>
              <a:ahLst/>
              <a:cxnLst/>
              <a:rect l="l" t="t" r="r" b="b"/>
              <a:pathLst>
                <a:path w="158" h="132" extrusionOk="0">
                  <a:moveTo>
                    <a:pt x="137" y="1"/>
                  </a:moveTo>
                  <a:cubicBezTo>
                    <a:pt x="134" y="1"/>
                    <a:pt x="131" y="2"/>
                    <a:pt x="128" y="5"/>
                  </a:cubicBezTo>
                  <a:lnTo>
                    <a:pt x="20" y="34"/>
                  </a:lnTo>
                  <a:cubicBezTo>
                    <a:pt x="11" y="34"/>
                    <a:pt x="1" y="44"/>
                    <a:pt x="1" y="44"/>
                  </a:cubicBezTo>
                  <a:cubicBezTo>
                    <a:pt x="1" y="54"/>
                    <a:pt x="1" y="64"/>
                    <a:pt x="11" y="64"/>
                  </a:cubicBezTo>
                  <a:lnTo>
                    <a:pt x="109" y="123"/>
                  </a:lnTo>
                  <a:cubicBezTo>
                    <a:pt x="118" y="123"/>
                    <a:pt x="118" y="132"/>
                    <a:pt x="118" y="132"/>
                  </a:cubicBezTo>
                  <a:cubicBezTo>
                    <a:pt x="128" y="132"/>
                    <a:pt x="138" y="123"/>
                    <a:pt x="138" y="123"/>
                  </a:cubicBezTo>
                  <a:cubicBezTo>
                    <a:pt x="148" y="112"/>
                    <a:pt x="138" y="93"/>
                    <a:pt x="128" y="93"/>
                  </a:cubicBezTo>
                  <a:lnTo>
                    <a:pt x="70" y="54"/>
                  </a:lnTo>
                  <a:lnTo>
                    <a:pt x="138" y="34"/>
                  </a:lnTo>
                  <a:cubicBezTo>
                    <a:pt x="148" y="34"/>
                    <a:pt x="157" y="25"/>
                    <a:pt x="148" y="14"/>
                  </a:cubicBezTo>
                  <a:cubicBezTo>
                    <a:pt x="148" y="8"/>
                    <a:pt x="143" y="1"/>
                    <a:pt x="13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7"/>
            <p:cNvSpPr/>
            <p:nvPr/>
          </p:nvSpPr>
          <p:spPr>
            <a:xfrm>
              <a:off x="6482853" y="1641115"/>
              <a:ext cx="22204" cy="32091"/>
            </a:xfrm>
            <a:custGeom>
              <a:avLst/>
              <a:gdLst/>
              <a:ahLst/>
              <a:cxnLst/>
              <a:rect l="l" t="t" r="r" b="b"/>
              <a:pathLst>
                <a:path w="128" h="185" extrusionOk="0">
                  <a:moveTo>
                    <a:pt x="103" y="1"/>
                  </a:moveTo>
                  <a:cubicBezTo>
                    <a:pt x="98" y="1"/>
                    <a:pt x="93" y="3"/>
                    <a:pt x="89" y="8"/>
                  </a:cubicBezTo>
                  <a:lnTo>
                    <a:pt x="10" y="155"/>
                  </a:lnTo>
                  <a:cubicBezTo>
                    <a:pt x="0" y="165"/>
                    <a:pt x="10" y="175"/>
                    <a:pt x="20" y="175"/>
                  </a:cubicBezTo>
                  <a:cubicBezTo>
                    <a:pt x="20" y="175"/>
                    <a:pt x="20" y="184"/>
                    <a:pt x="30" y="184"/>
                  </a:cubicBezTo>
                  <a:lnTo>
                    <a:pt x="39" y="175"/>
                  </a:lnTo>
                  <a:lnTo>
                    <a:pt x="128" y="28"/>
                  </a:lnTo>
                  <a:cubicBezTo>
                    <a:pt x="128" y="18"/>
                    <a:pt x="128" y="8"/>
                    <a:pt x="118" y="8"/>
                  </a:cubicBezTo>
                  <a:cubicBezTo>
                    <a:pt x="113" y="3"/>
                    <a:pt x="108" y="1"/>
                    <a:pt x="1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7"/>
            <p:cNvSpPr/>
            <p:nvPr/>
          </p:nvSpPr>
          <p:spPr>
            <a:xfrm>
              <a:off x="6472618" y="1627585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21" y="0"/>
                  </a:moveTo>
                  <a:cubicBezTo>
                    <a:pt x="15" y="0"/>
                    <a:pt x="11" y="3"/>
                    <a:pt x="11" y="8"/>
                  </a:cubicBezTo>
                  <a:cubicBezTo>
                    <a:pt x="0" y="18"/>
                    <a:pt x="11" y="27"/>
                    <a:pt x="20" y="37"/>
                  </a:cubicBezTo>
                  <a:lnTo>
                    <a:pt x="157" y="116"/>
                  </a:lnTo>
                  <a:lnTo>
                    <a:pt x="167" y="116"/>
                  </a:lnTo>
                  <a:cubicBezTo>
                    <a:pt x="167" y="116"/>
                    <a:pt x="177" y="116"/>
                    <a:pt x="187" y="106"/>
                  </a:cubicBezTo>
                  <a:cubicBezTo>
                    <a:pt x="187" y="96"/>
                    <a:pt x="187" y="86"/>
                    <a:pt x="177" y="86"/>
                  </a:cubicBezTo>
                  <a:lnTo>
                    <a:pt x="40" y="8"/>
                  </a:lnTo>
                  <a:cubicBezTo>
                    <a:pt x="35" y="3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7"/>
            <p:cNvSpPr/>
            <p:nvPr/>
          </p:nvSpPr>
          <p:spPr>
            <a:xfrm>
              <a:off x="6460823" y="1647533"/>
              <a:ext cx="20469" cy="30877"/>
            </a:xfrm>
            <a:custGeom>
              <a:avLst/>
              <a:gdLst/>
              <a:ahLst/>
              <a:cxnLst/>
              <a:rect l="l" t="t" r="r" b="b"/>
              <a:pathLst>
                <a:path w="118" h="178" extrusionOk="0">
                  <a:moveTo>
                    <a:pt x="108" y="1"/>
                  </a:moveTo>
                  <a:cubicBezTo>
                    <a:pt x="98" y="1"/>
                    <a:pt x="88" y="1"/>
                    <a:pt x="79" y="10"/>
                  </a:cubicBezTo>
                  <a:lnTo>
                    <a:pt x="0" y="147"/>
                  </a:lnTo>
                  <a:cubicBezTo>
                    <a:pt x="0" y="158"/>
                    <a:pt x="0" y="167"/>
                    <a:pt x="10" y="177"/>
                  </a:cubicBezTo>
                  <a:lnTo>
                    <a:pt x="20" y="177"/>
                  </a:lnTo>
                  <a:cubicBezTo>
                    <a:pt x="29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7"/>
            <p:cNvSpPr/>
            <p:nvPr/>
          </p:nvSpPr>
          <p:spPr>
            <a:xfrm>
              <a:off x="6450588" y="1634003"/>
              <a:ext cx="30703" cy="20469"/>
            </a:xfrm>
            <a:custGeom>
              <a:avLst/>
              <a:gdLst/>
              <a:ahLst/>
              <a:cxnLst/>
              <a:rect l="l" t="t" r="r" b="b"/>
              <a:pathLst>
                <a:path w="177" h="118" extrusionOk="0">
                  <a:moveTo>
                    <a:pt x="29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29"/>
                    <a:pt x="10" y="40"/>
                  </a:cubicBezTo>
                  <a:lnTo>
                    <a:pt x="147" y="118"/>
                  </a:ln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77" y="98"/>
                    <a:pt x="177" y="88"/>
                    <a:pt x="167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7"/>
            <p:cNvSpPr/>
            <p:nvPr/>
          </p:nvSpPr>
          <p:spPr>
            <a:xfrm>
              <a:off x="6492913" y="1629320"/>
              <a:ext cx="54641" cy="89855"/>
            </a:xfrm>
            <a:custGeom>
              <a:avLst/>
              <a:gdLst/>
              <a:ahLst/>
              <a:cxnLst/>
              <a:rect l="l" t="t" r="r" b="b"/>
              <a:pathLst>
                <a:path w="315" h="518" extrusionOk="0">
                  <a:moveTo>
                    <a:pt x="290" y="0"/>
                  </a:moveTo>
                  <a:cubicBezTo>
                    <a:pt x="285" y="0"/>
                    <a:pt x="280" y="3"/>
                    <a:pt x="275" y="8"/>
                  </a:cubicBezTo>
                  <a:lnTo>
                    <a:pt x="11" y="487"/>
                  </a:lnTo>
                  <a:cubicBezTo>
                    <a:pt x="1" y="498"/>
                    <a:pt x="11" y="507"/>
                    <a:pt x="21" y="507"/>
                  </a:cubicBezTo>
                  <a:lnTo>
                    <a:pt x="21" y="517"/>
                  </a:lnTo>
                  <a:cubicBezTo>
                    <a:pt x="31" y="517"/>
                    <a:pt x="40" y="507"/>
                    <a:pt x="40" y="507"/>
                  </a:cubicBezTo>
                  <a:lnTo>
                    <a:pt x="314" y="27"/>
                  </a:lnTo>
                  <a:cubicBezTo>
                    <a:pt x="314" y="17"/>
                    <a:pt x="314" y="8"/>
                    <a:pt x="305" y="8"/>
                  </a:cubicBezTo>
                  <a:cubicBezTo>
                    <a:pt x="300" y="3"/>
                    <a:pt x="295" y="0"/>
                    <a:pt x="29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7"/>
            <p:cNvSpPr/>
            <p:nvPr/>
          </p:nvSpPr>
          <p:spPr>
            <a:xfrm>
              <a:off x="6509913" y="1634871"/>
              <a:ext cx="27407" cy="24632"/>
            </a:xfrm>
            <a:custGeom>
              <a:avLst/>
              <a:gdLst/>
              <a:ahLst/>
              <a:cxnLst/>
              <a:rect l="l" t="t" r="r" b="b"/>
              <a:pathLst>
                <a:path w="158" h="142" extrusionOk="0">
                  <a:moveTo>
                    <a:pt x="81" y="1"/>
                  </a:moveTo>
                  <a:cubicBezTo>
                    <a:pt x="75" y="1"/>
                    <a:pt x="70" y="8"/>
                    <a:pt x="70" y="15"/>
                  </a:cubicBezTo>
                  <a:lnTo>
                    <a:pt x="11" y="113"/>
                  </a:lnTo>
                  <a:cubicBezTo>
                    <a:pt x="1" y="122"/>
                    <a:pt x="1" y="122"/>
                    <a:pt x="11" y="133"/>
                  </a:cubicBezTo>
                  <a:cubicBezTo>
                    <a:pt x="11" y="142"/>
                    <a:pt x="20" y="142"/>
                    <a:pt x="31" y="142"/>
                  </a:cubicBezTo>
                  <a:lnTo>
                    <a:pt x="138" y="113"/>
                  </a:lnTo>
                  <a:cubicBezTo>
                    <a:pt x="158" y="103"/>
                    <a:pt x="158" y="93"/>
                    <a:pt x="158" y="83"/>
                  </a:cubicBezTo>
                  <a:cubicBezTo>
                    <a:pt x="158" y="74"/>
                    <a:pt x="138" y="74"/>
                    <a:pt x="129" y="74"/>
                  </a:cubicBezTo>
                  <a:lnTo>
                    <a:pt x="70" y="93"/>
                  </a:lnTo>
                  <a:lnTo>
                    <a:pt x="99" y="35"/>
                  </a:lnTo>
                  <a:cubicBezTo>
                    <a:pt x="109" y="24"/>
                    <a:pt x="99" y="5"/>
                    <a:pt x="89" y="5"/>
                  </a:cubicBezTo>
                  <a:cubicBezTo>
                    <a:pt x="87" y="2"/>
                    <a:pt x="84" y="1"/>
                    <a:pt x="8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7"/>
            <p:cNvSpPr/>
            <p:nvPr/>
          </p:nvSpPr>
          <p:spPr>
            <a:xfrm>
              <a:off x="6518586" y="1668002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39" y="177"/>
                  </a:lnTo>
                  <a:lnTo>
                    <a:pt x="59" y="196"/>
                  </a:lnTo>
                  <a:lnTo>
                    <a:pt x="68" y="196"/>
                  </a:lnTo>
                  <a:cubicBezTo>
                    <a:pt x="79" y="186"/>
                    <a:pt x="88" y="177"/>
                    <a:pt x="79" y="167"/>
                  </a:cubicBezTo>
                  <a:lnTo>
                    <a:pt x="39" y="10"/>
                  </a:lnTo>
                  <a:cubicBezTo>
                    <a:pt x="39" y="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7"/>
            <p:cNvSpPr/>
            <p:nvPr/>
          </p:nvSpPr>
          <p:spPr>
            <a:xfrm>
              <a:off x="6491352" y="1668002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40"/>
                  </a:lnTo>
                  <a:cubicBezTo>
                    <a:pt x="10" y="49"/>
                    <a:pt x="1" y="59"/>
                    <a:pt x="1" y="69"/>
                  </a:cubicBezTo>
                  <a:cubicBezTo>
                    <a:pt x="10" y="79"/>
                    <a:pt x="10" y="79"/>
                    <a:pt x="20" y="79"/>
                  </a:cubicBezTo>
                  <a:lnTo>
                    <a:pt x="30" y="79"/>
                  </a:lnTo>
                  <a:lnTo>
                    <a:pt x="186" y="40"/>
                  </a:lnTo>
                  <a:cubicBezTo>
                    <a:pt x="196" y="40"/>
                    <a:pt x="196" y="20"/>
                    <a:pt x="196" y="10"/>
                  </a:cubicBezTo>
                  <a:cubicBezTo>
                    <a:pt x="196" y="0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7"/>
            <p:cNvSpPr/>
            <p:nvPr/>
          </p:nvSpPr>
          <p:spPr>
            <a:xfrm>
              <a:off x="6506617" y="1688297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0"/>
                    <a:pt x="0" y="20"/>
                    <a:pt x="0" y="30"/>
                  </a:cubicBezTo>
                  <a:lnTo>
                    <a:pt x="50" y="187"/>
                  </a:lnTo>
                  <a:lnTo>
                    <a:pt x="59" y="197"/>
                  </a:lnTo>
                  <a:lnTo>
                    <a:pt x="69" y="197"/>
                  </a:lnTo>
                  <a:cubicBezTo>
                    <a:pt x="79" y="197"/>
                    <a:pt x="89" y="187"/>
                    <a:pt x="79" y="167"/>
                  </a:cubicBezTo>
                  <a:lnTo>
                    <a:pt x="39" y="20"/>
                  </a:lnTo>
                  <a:cubicBezTo>
                    <a:pt x="39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7"/>
            <p:cNvSpPr/>
            <p:nvPr/>
          </p:nvSpPr>
          <p:spPr>
            <a:xfrm>
              <a:off x="6479383" y="1688297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77" y="1"/>
                  </a:moveTo>
                  <a:lnTo>
                    <a:pt x="20" y="50"/>
                  </a:lnTo>
                  <a:cubicBezTo>
                    <a:pt x="11" y="50"/>
                    <a:pt x="1" y="60"/>
                    <a:pt x="1" y="69"/>
                  </a:cubicBezTo>
                  <a:cubicBezTo>
                    <a:pt x="11" y="79"/>
                    <a:pt x="11" y="89"/>
                    <a:pt x="20" y="89"/>
                  </a:cubicBezTo>
                  <a:lnTo>
                    <a:pt x="30" y="89"/>
                  </a:lnTo>
                  <a:lnTo>
                    <a:pt x="187" y="40"/>
                  </a:lnTo>
                  <a:cubicBezTo>
                    <a:pt x="196" y="40"/>
                    <a:pt x="196" y="30"/>
                    <a:pt x="196" y="20"/>
                  </a:cubicBezTo>
                  <a:cubicBezTo>
                    <a:pt x="196" y="10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7"/>
            <p:cNvSpPr/>
            <p:nvPr/>
          </p:nvSpPr>
          <p:spPr>
            <a:xfrm>
              <a:off x="6540616" y="1628799"/>
              <a:ext cx="32438" cy="98702"/>
            </a:xfrm>
            <a:custGeom>
              <a:avLst/>
              <a:gdLst/>
              <a:ahLst/>
              <a:cxnLst/>
              <a:rect l="l" t="t" r="r" b="b"/>
              <a:pathLst>
                <a:path w="187" h="569" extrusionOk="0">
                  <a:moveTo>
                    <a:pt x="10" y="1"/>
                  </a:moveTo>
                  <a:cubicBezTo>
                    <a:pt x="0" y="11"/>
                    <a:pt x="0" y="20"/>
                    <a:pt x="0" y="30"/>
                  </a:cubicBezTo>
                  <a:lnTo>
                    <a:pt x="148" y="549"/>
                  </a:lnTo>
                  <a:cubicBezTo>
                    <a:pt x="148" y="559"/>
                    <a:pt x="157" y="569"/>
                    <a:pt x="167" y="569"/>
                  </a:cubicBezTo>
                  <a:cubicBezTo>
                    <a:pt x="177" y="559"/>
                    <a:pt x="187" y="549"/>
                    <a:pt x="187" y="540"/>
                  </a:cubicBezTo>
                  <a:lnTo>
                    <a:pt x="39" y="20"/>
                  </a:lnTo>
                  <a:cubicBezTo>
                    <a:pt x="30" y="11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7"/>
            <p:cNvSpPr/>
            <p:nvPr/>
          </p:nvSpPr>
          <p:spPr>
            <a:xfrm>
              <a:off x="6530382" y="1649268"/>
              <a:ext cx="22377" cy="23938"/>
            </a:xfrm>
            <a:custGeom>
              <a:avLst/>
              <a:gdLst/>
              <a:ahLst/>
              <a:cxnLst/>
              <a:rect l="l" t="t" r="r" b="b"/>
              <a:pathLst>
                <a:path w="129" h="138" extrusionOk="0">
                  <a:moveTo>
                    <a:pt x="40" y="0"/>
                  </a:moveTo>
                  <a:lnTo>
                    <a:pt x="0" y="10"/>
                  </a:lnTo>
                  <a:lnTo>
                    <a:pt x="30" y="128"/>
                  </a:lnTo>
                  <a:cubicBezTo>
                    <a:pt x="30" y="128"/>
                    <a:pt x="40" y="137"/>
                    <a:pt x="50" y="137"/>
                  </a:cubicBezTo>
                  <a:cubicBezTo>
                    <a:pt x="59" y="137"/>
                    <a:pt x="69" y="137"/>
                    <a:pt x="69" y="128"/>
                  </a:cubicBezTo>
                  <a:lnTo>
                    <a:pt x="128" y="30"/>
                  </a:lnTo>
                  <a:cubicBezTo>
                    <a:pt x="128" y="20"/>
                    <a:pt x="128" y="10"/>
                    <a:pt x="118" y="0"/>
                  </a:cubicBezTo>
                  <a:cubicBezTo>
                    <a:pt x="109" y="0"/>
                    <a:pt x="98" y="0"/>
                    <a:pt x="89" y="10"/>
                  </a:cubicBezTo>
                  <a:lnTo>
                    <a:pt x="59" y="6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7"/>
            <p:cNvSpPr/>
            <p:nvPr/>
          </p:nvSpPr>
          <p:spPr>
            <a:xfrm>
              <a:off x="6552585" y="1671818"/>
              <a:ext cx="30703" cy="20122"/>
            </a:xfrm>
            <a:custGeom>
              <a:avLst/>
              <a:gdLst/>
              <a:ahLst/>
              <a:cxnLst/>
              <a:rect l="l" t="t" r="r" b="b"/>
              <a:pathLst>
                <a:path w="177" h="116" extrusionOk="0">
                  <a:moveTo>
                    <a:pt x="15" y="0"/>
                  </a:moveTo>
                  <a:cubicBezTo>
                    <a:pt x="10" y="0"/>
                    <a:pt x="5" y="3"/>
                    <a:pt x="0" y="7"/>
                  </a:cubicBezTo>
                  <a:cubicBezTo>
                    <a:pt x="0" y="18"/>
                    <a:pt x="0" y="37"/>
                    <a:pt x="10" y="37"/>
                  </a:cubicBezTo>
                  <a:lnTo>
                    <a:pt x="147" y="115"/>
                  </a:lnTo>
                  <a:lnTo>
                    <a:pt x="157" y="115"/>
                  </a:lnTo>
                  <a:cubicBezTo>
                    <a:pt x="166" y="115"/>
                    <a:pt x="166" y="115"/>
                    <a:pt x="177" y="105"/>
                  </a:cubicBezTo>
                  <a:cubicBezTo>
                    <a:pt x="177" y="96"/>
                    <a:pt x="177" y="86"/>
                    <a:pt x="166" y="86"/>
                  </a:cubicBezTo>
                  <a:lnTo>
                    <a:pt x="29" y="7"/>
                  </a:lnTo>
                  <a:cubicBezTo>
                    <a:pt x="25" y="3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7"/>
            <p:cNvSpPr/>
            <p:nvPr/>
          </p:nvSpPr>
          <p:spPr>
            <a:xfrm>
              <a:off x="6537147" y="1671818"/>
              <a:ext cx="22377" cy="31918"/>
            </a:xfrm>
            <a:custGeom>
              <a:avLst/>
              <a:gdLst/>
              <a:ahLst/>
              <a:cxnLst/>
              <a:rect l="l" t="t" r="r" b="b"/>
              <a:pathLst>
                <a:path w="129" h="184" extrusionOk="0">
                  <a:moveTo>
                    <a:pt x="104" y="0"/>
                  </a:moveTo>
                  <a:cubicBezTo>
                    <a:pt x="99" y="0"/>
                    <a:pt x="94" y="3"/>
                    <a:pt x="89" y="7"/>
                  </a:cubicBezTo>
                  <a:lnTo>
                    <a:pt x="11" y="155"/>
                  </a:lnTo>
                  <a:cubicBezTo>
                    <a:pt x="1" y="164"/>
                    <a:pt x="11" y="174"/>
                    <a:pt x="20" y="174"/>
                  </a:cubicBezTo>
                  <a:cubicBezTo>
                    <a:pt x="20" y="184"/>
                    <a:pt x="20" y="184"/>
                    <a:pt x="30" y="184"/>
                  </a:cubicBezTo>
                  <a:lnTo>
                    <a:pt x="40" y="174"/>
                  </a:lnTo>
                  <a:lnTo>
                    <a:pt x="118" y="27"/>
                  </a:lnTo>
                  <a:cubicBezTo>
                    <a:pt x="128" y="18"/>
                    <a:pt x="128" y="7"/>
                    <a:pt x="118" y="7"/>
                  </a:cubicBezTo>
                  <a:cubicBezTo>
                    <a:pt x="114" y="3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7"/>
            <p:cNvSpPr/>
            <p:nvPr/>
          </p:nvSpPr>
          <p:spPr>
            <a:xfrm>
              <a:off x="6557615" y="1695236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39" y="0"/>
                  </a:moveTo>
                  <a:cubicBezTo>
                    <a:pt x="30" y="0"/>
                    <a:pt x="10" y="0"/>
                    <a:pt x="10" y="10"/>
                  </a:cubicBezTo>
                  <a:cubicBezTo>
                    <a:pt x="0" y="20"/>
                    <a:pt x="10" y="29"/>
                    <a:pt x="20" y="39"/>
                  </a:cubicBezTo>
                  <a:lnTo>
                    <a:pt x="157" y="118"/>
                  </a:lnTo>
                  <a:lnTo>
                    <a:pt x="167" y="118"/>
                  </a:lnTo>
                  <a:cubicBezTo>
                    <a:pt x="167" y="118"/>
                    <a:pt x="177" y="118"/>
                    <a:pt x="177" y="107"/>
                  </a:cubicBezTo>
                  <a:cubicBezTo>
                    <a:pt x="187" y="98"/>
                    <a:pt x="187" y="88"/>
                    <a:pt x="177" y="7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7"/>
            <p:cNvSpPr/>
            <p:nvPr/>
          </p:nvSpPr>
          <p:spPr>
            <a:xfrm>
              <a:off x="6543912" y="1695236"/>
              <a:ext cx="22377" cy="30703"/>
            </a:xfrm>
            <a:custGeom>
              <a:avLst/>
              <a:gdLst/>
              <a:ahLst/>
              <a:cxnLst/>
              <a:rect l="l" t="t" r="r" b="b"/>
              <a:pathLst>
                <a:path w="129" h="177" extrusionOk="0">
                  <a:moveTo>
                    <a:pt x="118" y="0"/>
                  </a:moveTo>
                  <a:cubicBezTo>
                    <a:pt x="109" y="0"/>
                    <a:pt x="89" y="0"/>
                    <a:pt x="89" y="10"/>
                  </a:cubicBezTo>
                  <a:lnTo>
                    <a:pt x="11" y="147"/>
                  </a:lnTo>
                  <a:cubicBezTo>
                    <a:pt x="1" y="157"/>
                    <a:pt x="11" y="166"/>
                    <a:pt x="11" y="176"/>
                  </a:cubicBezTo>
                  <a:lnTo>
                    <a:pt x="20" y="176"/>
                  </a:lnTo>
                  <a:cubicBezTo>
                    <a:pt x="31" y="176"/>
                    <a:pt x="40" y="176"/>
                    <a:pt x="40" y="166"/>
                  </a:cubicBezTo>
                  <a:lnTo>
                    <a:pt x="118" y="29"/>
                  </a:lnTo>
                  <a:cubicBezTo>
                    <a:pt x="129" y="20"/>
                    <a:pt x="118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7"/>
            <p:cNvSpPr/>
            <p:nvPr/>
          </p:nvSpPr>
          <p:spPr>
            <a:xfrm>
              <a:off x="6540616" y="1629320"/>
              <a:ext cx="88467" cy="54121"/>
            </a:xfrm>
            <a:custGeom>
              <a:avLst/>
              <a:gdLst/>
              <a:ahLst/>
              <a:cxnLst/>
              <a:rect l="l" t="t" r="r" b="b"/>
              <a:pathLst>
                <a:path w="510" h="312" extrusionOk="0">
                  <a:moveTo>
                    <a:pt x="15" y="0"/>
                  </a:moveTo>
                  <a:cubicBezTo>
                    <a:pt x="10" y="0"/>
                    <a:pt x="5" y="3"/>
                    <a:pt x="0" y="8"/>
                  </a:cubicBezTo>
                  <a:cubicBezTo>
                    <a:pt x="0" y="17"/>
                    <a:pt x="0" y="37"/>
                    <a:pt x="10" y="37"/>
                  </a:cubicBezTo>
                  <a:lnTo>
                    <a:pt x="481" y="302"/>
                  </a:lnTo>
                  <a:cubicBezTo>
                    <a:pt x="481" y="311"/>
                    <a:pt x="490" y="311"/>
                    <a:pt x="490" y="311"/>
                  </a:cubicBezTo>
                  <a:cubicBezTo>
                    <a:pt x="500" y="311"/>
                    <a:pt x="500" y="302"/>
                    <a:pt x="510" y="302"/>
                  </a:cubicBezTo>
                  <a:cubicBezTo>
                    <a:pt x="510" y="292"/>
                    <a:pt x="510" y="282"/>
                    <a:pt x="500" y="272"/>
                  </a:cubicBezTo>
                  <a:lnTo>
                    <a:pt x="30" y="8"/>
                  </a:lnTo>
                  <a:cubicBezTo>
                    <a:pt x="25" y="3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7"/>
            <p:cNvSpPr/>
            <p:nvPr/>
          </p:nvSpPr>
          <p:spPr>
            <a:xfrm>
              <a:off x="6545820" y="1639034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88" y="0"/>
                  </a:moveTo>
                  <a:cubicBezTo>
                    <a:pt x="78" y="11"/>
                    <a:pt x="68" y="20"/>
                    <a:pt x="68" y="30"/>
                  </a:cubicBezTo>
                  <a:lnTo>
                    <a:pt x="88" y="98"/>
                  </a:lnTo>
                  <a:lnTo>
                    <a:pt x="29" y="59"/>
                  </a:lnTo>
                  <a:cubicBezTo>
                    <a:pt x="20" y="59"/>
                    <a:pt x="9" y="59"/>
                    <a:pt x="0" y="69"/>
                  </a:cubicBezTo>
                  <a:cubicBezTo>
                    <a:pt x="0" y="79"/>
                    <a:pt x="0" y="89"/>
                    <a:pt x="9" y="98"/>
                  </a:cubicBezTo>
                  <a:lnTo>
                    <a:pt x="107" y="148"/>
                  </a:lnTo>
                  <a:lnTo>
                    <a:pt x="118" y="157"/>
                  </a:lnTo>
                  <a:cubicBezTo>
                    <a:pt x="127" y="157"/>
                    <a:pt x="127" y="157"/>
                    <a:pt x="137" y="148"/>
                  </a:cubicBezTo>
                  <a:lnTo>
                    <a:pt x="137" y="128"/>
                  </a:lnTo>
                  <a:lnTo>
                    <a:pt x="107" y="20"/>
                  </a:lnTo>
                  <a:cubicBezTo>
                    <a:pt x="107" y="11"/>
                    <a:pt x="98" y="0"/>
                    <a:pt x="8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7"/>
            <p:cNvSpPr/>
            <p:nvPr/>
          </p:nvSpPr>
          <p:spPr>
            <a:xfrm>
              <a:off x="6577910" y="1644238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39"/>
                  </a:lnTo>
                  <a:cubicBezTo>
                    <a:pt x="11" y="49"/>
                    <a:pt x="1" y="59"/>
                    <a:pt x="11" y="68"/>
                  </a:cubicBezTo>
                  <a:cubicBezTo>
                    <a:pt x="11" y="79"/>
                    <a:pt x="20" y="79"/>
                    <a:pt x="20" y="79"/>
                  </a:cubicBezTo>
                  <a:lnTo>
                    <a:pt x="31" y="79"/>
                  </a:lnTo>
                  <a:lnTo>
                    <a:pt x="187" y="39"/>
                  </a:lnTo>
                  <a:cubicBezTo>
                    <a:pt x="197" y="29"/>
                    <a:pt x="197" y="20"/>
                    <a:pt x="197" y="10"/>
                  </a:cubicBezTo>
                  <a:cubicBezTo>
                    <a:pt x="197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7"/>
            <p:cNvSpPr/>
            <p:nvPr/>
          </p:nvSpPr>
          <p:spPr>
            <a:xfrm>
              <a:off x="6577910" y="1651003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0"/>
                  </a:moveTo>
                  <a:cubicBezTo>
                    <a:pt x="11" y="10"/>
                    <a:pt x="1" y="20"/>
                    <a:pt x="11" y="29"/>
                  </a:cubicBezTo>
                  <a:lnTo>
                    <a:pt x="50" y="177"/>
                  </a:lnTo>
                  <a:cubicBezTo>
                    <a:pt x="50" y="186"/>
                    <a:pt x="60" y="196"/>
                    <a:pt x="70" y="196"/>
                  </a:cubicBezTo>
                  <a:cubicBezTo>
                    <a:pt x="79" y="196"/>
                    <a:pt x="89" y="177"/>
                    <a:pt x="89" y="167"/>
                  </a:cubicBezTo>
                  <a:lnTo>
                    <a:pt x="40" y="20"/>
                  </a:lnTo>
                  <a:cubicBezTo>
                    <a:pt x="40" y="10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7"/>
            <p:cNvSpPr/>
            <p:nvPr/>
          </p:nvSpPr>
          <p:spPr>
            <a:xfrm>
              <a:off x="6598379" y="1656033"/>
              <a:ext cx="35907" cy="13704"/>
            </a:xfrm>
            <a:custGeom>
              <a:avLst/>
              <a:gdLst/>
              <a:ahLst/>
              <a:cxnLst/>
              <a:rect l="l" t="t" r="r" b="b"/>
              <a:pathLst>
                <a:path w="207" h="79" extrusionOk="0">
                  <a:moveTo>
                    <a:pt x="177" y="0"/>
                  </a:moveTo>
                  <a:lnTo>
                    <a:pt x="20" y="40"/>
                  </a:lnTo>
                  <a:cubicBezTo>
                    <a:pt x="11" y="40"/>
                    <a:pt x="0" y="59"/>
                    <a:pt x="11" y="69"/>
                  </a:cubicBezTo>
                  <a:cubicBezTo>
                    <a:pt x="11" y="79"/>
                    <a:pt x="20" y="79"/>
                    <a:pt x="30" y="79"/>
                  </a:cubicBezTo>
                  <a:lnTo>
                    <a:pt x="187" y="40"/>
                  </a:lnTo>
                  <a:cubicBezTo>
                    <a:pt x="196" y="30"/>
                    <a:pt x="207" y="20"/>
                    <a:pt x="196" y="11"/>
                  </a:cubicBezTo>
                  <a:cubicBezTo>
                    <a:pt x="196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7"/>
            <p:cNvSpPr/>
            <p:nvPr/>
          </p:nvSpPr>
          <p:spPr>
            <a:xfrm>
              <a:off x="6598379" y="1662798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1"/>
                  </a:moveTo>
                  <a:cubicBezTo>
                    <a:pt x="11" y="1"/>
                    <a:pt x="0" y="20"/>
                    <a:pt x="11" y="30"/>
                  </a:cubicBezTo>
                  <a:lnTo>
                    <a:pt x="50" y="177"/>
                  </a:lnTo>
                  <a:cubicBezTo>
                    <a:pt x="50" y="187"/>
                    <a:pt x="59" y="197"/>
                    <a:pt x="69" y="197"/>
                  </a:cubicBezTo>
                  <a:lnTo>
                    <a:pt x="79" y="197"/>
                  </a:lnTo>
                  <a:cubicBezTo>
                    <a:pt x="89" y="187"/>
                    <a:pt x="89" y="177"/>
                    <a:pt x="89" y="167"/>
                  </a:cubicBezTo>
                  <a:lnTo>
                    <a:pt x="50" y="20"/>
                  </a:lnTo>
                  <a:cubicBezTo>
                    <a:pt x="40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7"/>
            <p:cNvSpPr/>
            <p:nvPr/>
          </p:nvSpPr>
          <p:spPr>
            <a:xfrm>
              <a:off x="6540616" y="1604341"/>
              <a:ext cx="97140" cy="31397"/>
            </a:xfrm>
            <a:custGeom>
              <a:avLst/>
              <a:gdLst/>
              <a:ahLst/>
              <a:cxnLst/>
              <a:rect l="l" t="t" r="r" b="b"/>
              <a:pathLst>
                <a:path w="560" h="181" extrusionOk="0">
                  <a:moveTo>
                    <a:pt x="548" y="0"/>
                  </a:moveTo>
                  <a:cubicBezTo>
                    <a:pt x="545" y="0"/>
                    <a:pt x="542" y="2"/>
                    <a:pt x="540" y="4"/>
                  </a:cubicBezTo>
                  <a:lnTo>
                    <a:pt x="10" y="142"/>
                  </a:lnTo>
                  <a:cubicBezTo>
                    <a:pt x="0" y="152"/>
                    <a:pt x="0" y="161"/>
                    <a:pt x="0" y="171"/>
                  </a:cubicBezTo>
                  <a:cubicBezTo>
                    <a:pt x="0" y="181"/>
                    <a:pt x="10" y="181"/>
                    <a:pt x="20" y="181"/>
                  </a:cubicBezTo>
                  <a:lnTo>
                    <a:pt x="549" y="34"/>
                  </a:lnTo>
                  <a:cubicBezTo>
                    <a:pt x="559" y="34"/>
                    <a:pt x="559" y="24"/>
                    <a:pt x="559" y="15"/>
                  </a:cubicBezTo>
                  <a:cubicBezTo>
                    <a:pt x="559" y="7"/>
                    <a:pt x="554" y="0"/>
                    <a:pt x="5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7"/>
            <p:cNvSpPr/>
            <p:nvPr/>
          </p:nvSpPr>
          <p:spPr>
            <a:xfrm>
              <a:off x="6557615" y="1623769"/>
              <a:ext cx="27407" cy="22204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39" y="1"/>
                  </a:moveTo>
                  <a:cubicBezTo>
                    <a:pt x="30" y="1"/>
                    <a:pt x="20" y="1"/>
                    <a:pt x="20" y="10"/>
                  </a:cubicBezTo>
                  <a:cubicBezTo>
                    <a:pt x="10" y="20"/>
                    <a:pt x="10" y="30"/>
                    <a:pt x="20" y="40"/>
                  </a:cubicBezTo>
                  <a:lnTo>
                    <a:pt x="79" y="69"/>
                  </a:lnTo>
                  <a:lnTo>
                    <a:pt x="20" y="88"/>
                  </a:lnTo>
                  <a:cubicBezTo>
                    <a:pt x="10" y="99"/>
                    <a:pt x="0" y="108"/>
                    <a:pt x="0" y="118"/>
                  </a:cubicBezTo>
                  <a:cubicBezTo>
                    <a:pt x="10" y="128"/>
                    <a:pt x="10" y="128"/>
                    <a:pt x="20" y="128"/>
                  </a:cubicBezTo>
                  <a:lnTo>
                    <a:pt x="30" y="128"/>
                  </a:lnTo>
                  <a:lnTo>
                    <a:pt x="137" y="99"/>
                  </a:lnTo>
                  <a:cubicBezTo>
                    <a:pt x="148" y="99"/>
                    <a:pt x="148" y="88"/>
                    <a:pt x="157" y="79"/>
                  </a:cubicBezTo>
                  <a:cubicBezTo>
                    <a:pt x="157" y="69"/>
                    <a:pt x="148" y="69"/>
                    <a:pt x="148" y="5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7"/>
            <p:cNvSpPr/>
            <p:nvPr/>
          </p:nvSpPr>
          <p:spPr>
            <a:xfrm>
              <a:off x="6583114" y="1593239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108" y="0"/>
                  </a:moveTo>
                  <a:cubicBezTo>
                    <a:pt x="99" y="0"/>
                    <a:pt x="88" y="0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77"/>
                    <a:pt x="10" y="177"/>
                  </a:cubicBezTo>
                  <a:lnTo>
                    <a:pt x="20" y="177"/>
                  </a:lnTo>
                  <a:cubicBezTo>
                    <a:pt x="30" y="177"/>
                    <a:pt x="30" y="177"/>
                    <a:pt x="40" y="166"/>
                  </a:cubicBezTo>
                  <a:lnTo>
                    <a:pt x="118" y="29"/>
                  </a:lnTo>
                  <a:cubicBezTo>
                    <a:pt x="118" y="20"/>
                    <a:pt x="118" y="10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7"/>
            <p:cNvSpPr/>
            <p:nvPr/>
          </p:nvSpPr>
          <p:spPr>
            <a:xfrm>
              <a:off x="6583114" y="1617871"/>
              <a:ext cx="30877" cy="19602"/>
            </a:xfrm>
            <a:custGeom>
              <a:avLst/>
              <a:gdLst/>
              <a:ahLst/>
              <a:cxnLst/>
              <a:rect l="l" t="t" r="r" b="b"/>
              <a:pathLst>
                <a:path w="178" h="113" extrusionOk="0">
                  <a:moveTo>
                    <a:pt x="20" y="1"/>
                  </a:moveTo>
                  <a:cubicBezTo>
                    <a:pt x="14" y="1"/>
                    <a:pt x="7" y="5"/>
                    <a:pt x="1" y="5"/>
                  </a:cubicBezTo>
                  <a:cubicBezTo>
                    <a:pt x="1" y="15"/>
                    <a:pt x="1" y="35"/>
                    <a:pt x="10" y="35"/>
                  </a:cubicBezTo>
                  <a:lnTo>
                    <a:pt x="147" y="113"/>
                  </a:lnTo>
                  <a:lnTo>
                    <a:pt x="157" y="113"/>
                  </a:lnTo>
                  <a:cubicBezTo>
                    <a:pt x="167" y="113"/>
                    <a:pt x="167" y="113"/>
                    <a:pt x="177" y="103"/>
                  </a:cubicBezTo>
                  <a:cubicBezTo>
                    <a:pt x="177" y="103"/>
                    <a:pt x="177" y="83"/>
                    <a:pt x="167" y="83"/>
                  </a:cubicBezTo>
                  <a:lnTo>
                    <a:pt x="30" y="5"/>
                  </a:lnTo>
                  <a:cubicBezTo>
                    <a:pt x="27" y="2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7"/>
            <p:cNvSpPr/>
            <p:nvPr/>
          </p:nvSpPr>
          <p:spPr>
            <a:xfrm>
              <a:off x="6605144" y="1587341"/>
              <a:ext cx="22377" cy="31397"/>
            </a:xfrm>
            <a:custGeom>
              <a:avLst/>
              <a:gdLst/>
              <a:ahLst/>
              <a:cxnLst/>
              <a:rect l="l" t="t" r="r" b="b"/>
              <a:pathLst>
                <a:path w="129" h="181" extrusionOk="0">
                  <a:moveTo>
                    <a:pt x="104" y="0"/>
                  </a:moveTo>
                  <a:cubicBezTo>
                    <a:pt x="98" y="0"/>
                    <a:pt x="89" y="4"/>
                    <a:pt x="89" y="4"/>
                  </a:cubicBezTo>
                  <a:lnTo>
                    <a:pt x="11" y="152"/>
                  </a:lnTo>
                  <a:cubicBezTo>
                    <a:pt x="1" y="161"/>
                    <a:pt x="11" y="171"/>
                    <a:pt x="11" y="171"/>
                  </a:cubicBezTo>
                  <a:lnTo>
                    <a:pt x="20" y="181"/>
                  </a:lnTo>
                  <a:cubicBezTo>
                    <a:pt x="30" y="181"/>
                    <a:pt x="40" y="171"/>
                    <a:pt x="40" y="171"/>
                  </a:cubicBezTo>
                  <a:lnTo>
                    <a:pt x="118" y="24"/>
                  </a:lnTo>
                  <a:cubicBezTo>
                    <a:pt x="128" y="15"/>
                    <a:pt x="118" y="4"/>
                    <a:pt x="109" y="4"/>
                  </a:cubicBezTo>
                  <a:cubicBezTo>
                    <a:pt x="109" y="1"/>
                    <a:pt x="107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7"/>
            <p:cNvSpPr/>
            <p:nvPr/>
          </p:nvSpPr>
          <p:spPr>
            <a:xfrm>
              <a:off x="6605144" y="1611106"/>
              <a:ext cx="32611" cy="21336"/>
            </a:xfrm>
            <a:custGeom>
              <a:avLst/>
              <a:gdLst/>
              <a:ahLst/>
              <a:cxnLst/>
              <a:rect l="l" t="t" r="r" b="b"/>
              <a:pathLst>
                <a:path w="188" h="123" extrusionOk="0">
                  <a:moveTo>
                    <a:pt x="22" y="1"/>
                  </a:moveTo>
                  <a:cubicBezTo>
                    <a:pt x="16" y="1"/>
                    <a:pt x="11" y="7"/>
                    <a:pt x="11" y="15"/>
                  </a:cubicBezTo>
                  <a:cubicBezTo>
                    <a:pt x="1" y="24"/>
                    <a:pt x="11" y="34"/>
                    <a:pt x="11" y="34"/>
                  </a:cubicBezTo>
                  <a:lnTo>
                    <a:pt x="157" y="113"/>
                  </a:lnTo>
                  <a:cubicBezTo>
                    <a:pt x="157" y="122"/>
                    <a:pt x="157" y="122"/>
                    <a:pt x="168" y="122"/>
                  </a:cubicBezTo>
                  <a:lnTo>
                    <a:pt x="177" y="113"/>
                  </a:lnTo>
                  <a:cubicBezTo>
                    <a:pt x="187" y="103"/>
                    <a:pt x="187" y="93"/>
                    <a:pt x="177" y="83"/>
                  </a:cubicBezTo>
                  <a:lnTo>
                    <a:pt x="30" y="5"/>
                  </a:lnTo>
                  <a:cubicBezTo>
                    <a:pt x="27" y="2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7"/>
            <p:cNvSpPr/>
            <p:nvPr/>
          </p:nvSpPr>
          <p:spPr>
            <a:xfrm>
              <a:off x="6540616" y="1547271"/>
              <a:ext cx="52907" cy="88467"/>
            </a:xfrm>
            <a:custGeom>
              <a:avLst/>
              <a:gdLst/>
              <a:ahLst/>
              <a:cxnLst/>
              <a:rect l="l" t="t" r="r" b="b"/>
              <a:pathLst>
                <a:path w="305" h="510" extrusionOk="0">
                  <a:moveTo>
                    <a:pt x="294" y="0"/>
                  </a:moveTo>
                  <a:cubicBezTo>
                    <a:pt x="285" y="0"/>
                    <a:pt x="275" y="0"/>
                    <a:pt x="265" y="10"/>
                  </a:cubicBezTo>
                  <a:lnTo>
                    <a:pt x="0" y="481"/>
                  </a:lnTo>
                  <a:cubicBezTo>
                    <a:pt x="0" y="490"/>
                    <a:pt x="0" y="510"/>
                    <a:pt x="10" y="510"/>
                  </a:cubicBezTo>
                  <a:lnTo>
                    <a:pt x="20" y="510"/>
                  </a:lnTo>
                  <a:cubicBezTo>
                    <a:pt x="30" y="510"/>
                    <a:pt x="30" y="510"/>
                    <a:pt x="39" y="500"/>
                  </a:cubicBezTo>
                  <a:lnTo>
                    <a:pt x="304" y="30"/>
                  </a:lnTo>
                  <a:cubicBezTo>
                    <a:pt x="304" y="20"/>
                    <a:pt x="304" y="10"/>
                    <a:pt x="2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7"/>
            <p:cNvSpPr/>
            <p:nvPr/>
          </p:nvSpPr>
          <p:spPr>
            <a:xfrm>
              <a:off x="6533851" y="1593239"/>
              <a:ext cx="23938" cy="25499"/>
            </a:xfrm>
            <a:custGeom>
              <a:avLst/>
              <a:gdLst/>
              <a:ahLst/>
              <a:cxnLst/>
              <a:rect l="l" t="t" r="r" b="b"/>
              <a:pathLst>
                <a:path w="138" h="147" extrusionOk="0">
                  <a:moveTo>
                    <a:pt x="89" y="0"/>
                  </a:moveTo>
                  <a:cubicBezTo>
                    <a:pt x="78" y="0"/>
                    <a:pt x="69" y="0"/>
                    <a:pt x="69" y="10"/>
                  </a:cubicBezTo>
                  <a:lnTo>
                    <a:pt x="10" y="108"/>
                  </a:lnTo>
                  <a:cubicBezTo>
                    <a:pt x="0" y="118"/>
                    <a:pt x="10" y="127"/>
                    <a:pt x="20" y="137"/>
                  </a:cubicBezTo>
                  <a:cubicBezTo>
                    <a:pt x="30" y="137"/>
                    <a:pt x="39" y="137"/>
                    <a:pt x="39" y="127"/>
                  </a:cubicBezTo>
                  <a:lnTo>
                    <a:pt x="78" y="68"/>
                  </a:lnTo>
                  <a:lnTo>
                    <a:pt x="98" y="137"/>
                  </a:lnTo>
                  <a:cubicBezTo>
                    <a:pt x="98" y="137"/>
                    <a:pt x="108" y="147"/>
                    <a:pt x="118" y="147"/>
                  </a:cubicBezTo>
                  <a:cubicBezTo>
                    <a:pt x="128" y="147"/>
                    <a:pt x="137" y="137"/>
                    <a:pt x="137" y="118"/>
                  </a:cubicBezTo>
                  <a:lnTo>
                    <a:pt x="98" y="10"/>
                  </a:lnTo>
                  <a:cubicBezTo>
                    <a:pt x="98" y="0"/>
                    <a:pt x="98" y="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7"/>
            <p:cNvSpPr/>
            <p:nvPr/>
          </p:nvSpPr>
          <p:spPr>
            <a:xfrm>
              <a:off x="6549116" y="1606769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138" y="1"/>
                  </a:moveTo>
                  <a:lnTo>
                    <a:pt x="20" y="30"/>
                  </a:lnTo>
                  <a:cubicBezTo>
                    <a:pt x="10" y="30"/>
                    <a:pt x="1" y="40"/>
                    <a:pt x="10" y="59"/>
                  </a:cubicBezTo>
                  <a:cubicBezTo>
                    <a:pt x="10" y="69"/>
                    <a:pt x="20" y="69"/>
                    <a:pt x="30" y="69"/>
                  </a:cubicBezTo>
                  <a:lnTo>
                    <a:pt x="99" y="49"/>
                  </a:lnTo>
                  <a:lnTo>
                    <a:pt x="69" y="108"/>
                  </a:lnTo>
                  <a:cubicBezTo>
                    <a:pt x="59" y="118"/>
                    <a:pt x="59" y="128"/>
                    <a:pt x="69" y="138"/>
                  </a:cubicBezTo>
                  <a:lnTo>
                    <a:pt x="79" y="138"/>
                  </a:lnTo>
                  <a:cubicBezTo>
                    <a:pt x="88" y="138"/>
                    <a:pt x="99" y="138"/>
                    <a:pt x="99" y="128"/>
                  </a:cubicBezTo>
                  <a:lnTo>
                    <a:pt x="157" y="30"/>
                  </a:lnTo>
                  <a:lnTo>
                    <a:pt x="157" y="10"/>
                  </a:lnTo>
                  <a:cubicBezTo>
                    <a:pt x="147" y="1"/>
                    <a:pt x="138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7"/>
            <p:cNvSpPr/>
            <p:nvPr/>
          </p:nvSpPr>
          <p:spPr>
            <a:xfrm>
              <a:off x="6554146" y="1564271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0"/>
                  </a:moveTo>
                  <a:cubicBezTo>
                    <a:pt x="11" y="0"/>
                    <a:pt x="1" y="10"/>
                    <a:pt x="1" y="30"/>
                  </a:cubicBezTo>
                  <a:lnTo>
                    <a:pt x="50" y="177"/>
                  </a:lnTo>
                  <a:cubicBezTo>
                    <a:pt x="50" y="187"/>
                    <a:pt x="59" y="196"/>
                    <a:pt x="70" y="196"/>
                  </a:cubicBezTo>
                  <a:cubicBezTo>
                    <a:pt x="79" y="187"/>
                    <a:pt x="89" y="177"/>
                    <a:pt x="8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7"/>
            <p:cNvSpPr/>
            <p:nvPr/>
          </p:nvSpPr>
          <p:spPr>
            <a:xfrm>
              <a:off x="6560911" y="1583005"/>
              <a:ext cx="36081" cy="15438"/>
            </a:xfrm>
            <a:custGeom>
              <a:avLst/>
              <a:gdLst/>
              <a:ahLst/>
              <a:cxnLst/>
              <a:rect l="l" t="t" r="r" b="b"/>
              <a:pathLst>
                <a:path w="208" h="89" extrusionOk="0">
                  <a:moveTo>
                    <a:pt x="177" y="0"/>
                  </a:moveTo>
                  <a:lnTo>
                    <a:pt x="20" y="49"/>
                  </a:lnTo>
                  <a:cubicBezTo>
                    <a:pt x="11" y="49"/>
                    <a:pt x="1" y="59"/>
                    <a:pt x="11" y="69"/>
                  </a:cubicBezTo>
                  <a:cubicBezTo>
                    <a:pt x="11" y="79"/>
                    <a:pt x="20" y="88"/>
                    <a:pt x="31" y="88"/>
                  </a:cubicBezTo>
                  <a:lnTo>
                    <a:pt x="187" y="40"/>
                  </a:lnTo>
                  <a:cubicBezTo>
                    <a:pt x="197" y="40"/>
                    <a:pt x="207" y="29"/>
                    <a:pt x="197" y="20"/>
                  </a:cubicBezTo>
                  <a:cubicBezTo>
                    <a:pt x="197" y="1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7"/>
            <p:cNvSpPr/>
            <p:nvPr/>
          </p:nvSpPr>
          <p:spPr>
            <a:xfrm>
              <a:off x="6566115" y="1543802"/>
              <a:ext cx="15438" cy="32611"/>
            </a:xfrm>
            <a:custGeom>
              <a:avLst/>
              <a:gdLst/>
              <a:ahLst/>
              <a:cxnLst/>
              <a:rect l="l" t="t" r="r" b="b"/>
              <a:pathLst>
                <a:path w="89" h="188" extrusionOk="0">
                  <a:moveTo>
                    <a:pt x="20" y="1"/>
                  </a:moveTo>
                  <a:cubicBezTo>
                    <a:pt x="10" y="1"/>
                    <a:pt x="1" y="11"/>
                    <a:pt x="1" y="20"/>
                  </a:cubicBezTo>
                  <a:lnTo>
                    <a:pt x="49" y="177"/>
                  </a:lnTo>
                  <a:cubicBezTo>
                    <a:pt x="49" y="187"/>
                    <a:pt x="59" y="187"/>
                    <a:pt x="69" y="187"/>
                  </a:cubicBezTo>
                  <a:cubicBezTo>
                    <a:pt x="79" y="187"/>
                    <a:pt x="88" y="177"/>
                    <a:pt x="79" y="168"/>
                  </a:cubicBezTo>
                  <a:lnTo>
                    <a:pt x="40" y="11"/>
                  </a:lnTo>
                  <a:cubicBezTo>
                    <a:pt x="40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7"/>
            <p:cNvSpPr/>
            <p:nvPr/>
          </p:nvSpPr>
          <p:spPr>
            <a:xfrm>
              <a:off x="6572880" y="1562536"/>
              <a:ext cx="35907" cy="13877"/>
            </a:xfrm>
            <a:custGeom>
              <a:avLst/>
              <a:gdLst/>
              <a:ahLst/>
              <a:cxnLst/>
              <a:rect l="l" t="t" r="r" b="b"/>
              <a:pathLst>
                <a:path w="207" h="80" extrusionOk="0">
                  <a:moveTo>
                    <a:pt x="177" y="1"/>
                  </a:moveTo>
                  <a:lnTo>
                    <a:pt x="20" y="49"/>
                  </a:lnTo>
                  <a:cubicBezTo>
                    <a:pt x="10" y="49"/>
                    <a:pt x="1" y="60"/>
                    <a:pt x="10" y="69"/>
                  </a:cubicBezTo>
                  <a:cubicBezTo>
                    <a:pt x="10" y="79"/>
                    <a:pt x="20" y="79"/>
                    <a:pt x="30" y="79"/>
                  </a:cubicBezTo>
                  <a:lnTo>
                    <a:pt x="187" y="40"/>
                  </a:lnTo>
                  <a:cubicBezTo>
                    <a:pt x="197" y="40"/>
                    <a:pt x="206" y="30"/>
                    <a:pt x="197" y="20"/>
                  </a:cubicBezTo>
                  <a:cubicBezTo>
                    <a:pt x="197" y="10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7"/>
            <p:cNvSpPr/>
            <p:nvPr/>
          </p:nvSpPr>
          <p:spPr>
            <a:xfrm>
              <a:off x="8298147" y="2423611"/>
              <a:ext cx="47876" cy="143629"/>
            </a:xfrm>
            <a:custGeom>
              <a:avLst/>
              <a:gdLst/>
              <a:ahLst/>
              <a:cxnLst/>
              <a:rect l="l" t="t" r="r" b="b"/>
              <a:pathLst>
                <a:path w="276" h="828" extrusionOk="0">
                  <a:moveTo>
                    <a:pt x="34" y="1"/>
                  </a:moveTo>
                  <a:cubicBezTo>
                    <a:pt x="30" y="1"/>
                    <a:pt x="25" y="2"/>
                    <a:pt x="20" y="5"/>
                  </a:cubicBezTo>
                  <a:cubicBezTo>
                    <a:pt x="1" y="5"/>
                    <a:pt x="1" y="24"/>
                    <a:pt x="1" y="34"/>
                  </a:cubicBezTo>
                  <a:lnTo>
                    <a:pt x="216" y="808"/>
                  </a:lnTo>
                  <a:cubicBezTo>
                    <a:pt x="216" y="818"/>
                    <a:pt x="226" y="828"/>
                    <a:pt x="246" y="828"/>
                  </a:cubicBezTo>
                  <a:cubicBezTo>
                    <a:pt x="266" y="818"/>
                    <a:pt x="275" y="808"/>
                    <a:pt x="266" y="789"/>
                  </a:cubicBezTo>
                  <a:lnTo>
                    <a:pt x="59" y="24"/>
                  </a:lnTo>
                  <a:cubicBezTo>
                    <a:pt x="53" y="10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7"/>
            <p:cNvSpPr/>
            <p:nvPr/>
          </p:nvSpPr>
          <p:spPr>
            <a:xfrm>
              <a:off x="8281147" y="2474610"/>
              <a:ext cx="47876" cy="29836"/>
            </a:xfrm>
            <a:custGeom>
              <a:avLst/>
              <a:gdLst/>
              <a:ahLst/>
              <a:cxnLst/>
              <a:rect l="l" t="t" r="r" b="b"/>
              <a:pathLst>
                <a:path w="276" h="172" extrusionOk="0">
                  <a:moveTo>
                    <a:pt x="35" y="1"/>
                  </a:moveTo>
                  <a:cubicBezTo>
                    <a:pt x="25" y="1"/>
                    <a:pt x="18" y="8"/>
                    <a:pt x="11" y="15"/>
                  </a:cubicBezTo>
                  <a:cubicBezTo>
                    <a:pt x="1" y="24"/>
                    <a:pt x="11" y="44"/>
                    <a:pt x="20" y="54"/>
                  </a:cubicBezTo>
                  <a:lnTo>
                    <a:pt x="226" y="172"/>
                  </a:lnTo>
                  <a:lnTo>
                    <a:pt x="236" y="172"/>
                  </a:lnTo>
                  <a:cubicBezTo>
                    <a:pt x="246" y="172"/>
                    <a:pt x="255" y="172"/>
                    <a:pt x="266" y="161"/>
                  </a:cubicBezTo>
                  <a:cubicBezTo>
                    <a:pt x="275" y="142"/>
                    <a:pt x="266" y="132"/>
                    <a:pt x="255" y="122"/>
                  </a:cubicBezTo>
                  <a:lnTo>
                    <a:pt x="50" y="5"/>
                  </a:lnTo>
                  <a:cubicBezTo>
                    <a:pt x="44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7"/>
            <p:cNvSpPr/>
            <p:nvPr/>
          </p:nvSpPr>
          <p:spPr>
            <a:xfrm>
              <a:off x="8316881" y="2459345"/>
              <a:ext cx="32438" cy="45101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50" y="1"/>
                  </a:moveTo>
                  <a:cubicBezTo>
                    <a:pt x="138" y="1"/>
                    <a:pt x="128" y="8"/>
                    <a:pt x="128" y="14"/>
                  </a:cubicBezTo>
                  <a:lnTo>
                    <a:pt x="10" y="220"/>
                  </a:lnTo>
                  <a:cubicBezTo>
                    <a:pt x="1" y="230"/>
                    <a:pt x="10" y="249"/>
                    <a:pt x="20" y="260"/>
                  </a:cubicBezTo>
                  <a:lnTo>
                    <a:pt x="30" y="260"/>
                  </a:lnTo>
                  <a:cubicBezTo>
                    <a:pt x="40" y="260"/>
                    <a:pt x="49" y="260"/>
                    <a:pt x="60" y="249"/>
                  </a:cubicBezTo>
                  <a:lnTo>
                    <a:pt x="177" y="44"/>
                  </a:lnTo>
                  <a:cubicBezTo>
                    <a:pt x="187" y="24"/>
                    <a:pt x="177" y="14"/>
                    <a:pt x="167" y="5"/>
                  </a:cubicBezTo>
                  <a:cubicBezTo>
                    <a:pt x="161" y="2"/>
                    <a:pt x="155" y="1"/>
                    <a:pt x="1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7"/>
            <p:cNvSpPr/>
            <p:nvPr/>
          </p:nvSpPr>
          <p:spPr>
            <a:xfrm>
              <a:off x="8272821" y="2440611"/>
              <a:ext cx="45968" cy="29836"/>
            </a:xfrm>
            <a:custGeom>
              <a:avLst/>
              <a:gdLst/>
              <a:ahLst/>
              <a:cxnLst/>
              <a:rect l="l" t="t" r="r" b="b"/>
              <a:pathLst>
                <a:path w="265" h="172" extrusionOk="0">
                  <a:moveTo>
                    <a:pt x="28" y="1"/>
                  </a:moveTo>
                  <a:cubicBezTo>
                    <a:pt x="19" y="1"/>
                    <a:pt x="7" y="8"/>
                    <a:pt x="0" y="15"/>
                  </a:cubicBezTo>
                  <a:cubicBezTo>
                    <a:pt x="0" y="24"/>
                    <a:pt x="0" y="44"/>
                    <a:pt x="9" y="54"/>
                  </a:cubicBezTo>
                  <a:lnTo>
                    <a:pt x="216" y="172"/>
                  </a:lnTo>
                  <a:lnTo>
                    <a:pt x="235" y="172"/>
                  </a:lnTo>
                  <a:cubicBezTo>
                    <a:pt x="245" y="172"/>
                    <a:pt x="255" y="172"/>
                    <a:pt x="255" y="161"/>
                  </a:cubicBezTo>
                  <a:cubicBezTo>
                    <a:pt x="264" y="142"/>
                    <a:pt x="264" y="132"/>
                    <a:pt x="245" y="122"/>
                  </a:cubicBezTo>
                  <a:lnTo>
                    <a:pt x="39" y="5"/>
                  </a:ln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7"/>
            <p:cNvSpPr/>
            <p:nvPr/>
          </p:nvSpPr>
          <p:spPr>
            <a:xfrm>
              <a:off x="8308381" y="2425346"/>
              <a:ext cx="30703" cy="45101"/>
            </a:xfrm>
            <a:custGeom>
              <a:avLst/>
              <a:gdLst/>
              <a:ahLst/>
              <a:cxnLst/>
              <a:rect l="l" t="t" r="r" b="b"/>
              <a:pathLst>
                <a:path w="177" h="260" extrusionOk="0">
                  <a:moveTo>
                    <a:pt x="147" y="1"/>
                  </a:moveTo>
                  <a:cubicBezTo>
                    <a:pt x="137" y="1"/>
                    <a:pt x="125" y="8"/>
                    <a:pt x="118" y="14"/>
                  </a:cubicBezTo>
                  <a:lnTo>
                    <a:pt x="0" y="220"/>
                  </a:lnTo>
                  <a:cubicBezTo>
                    <a:pt x="0" y="230"/>
                    <a:pt x="0" y="249"/>
                    <a:pt x="11" y="260"/>
                  </a:cubicBezTo>
                  <a:lnTo>
                    <a:pt x="30" y="260"/>
                  </a:lnTo>
                  <a:cubicBezTo>
                    <a:pt x="40" y="260"/>
                    <a:pt x="50" y="260"/>
                    <a:pt x="50" y="249"/>
                  </a:cubicBezTo>
                  <a:lnTo>
                    <a:pt x="167" y="44"/>
                  </a:lnTo>
                  <a:cubicBezTo>
                    <a:pt x="177" y="24"/>
                    <a:pt x="177" y="14"/>
                    <a:pt x="157" y="5"/>
                  </a:cubicBezTo>
                  <a:cubicBezTo>
                    <a:pt x="154" y="2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7"/>
            <p:cNvSpPr/>
            <p:nvPr/>
          </p:nvSpPr>
          <p:spPr>
            <a:xfrm>
              <a:off x="8213150" y="2488834"/>
              <a:ext cx="132874" cy="78406"/>
            </a:xfrm>
            <a:custGeom>
              <a:avLst/>
              <a:gdLst/>
              <a:ahLst/>
              <a:cxnLst/>
              <a:rect l="l" t="t" r="r" b="b"/>
              <a:pathLst>
                <a:path w="766" h="452" extrusionOk="0">
                  <a:moveTo>
                    <a:pt x="50" y="1"/>
                  </a:moveTo>
                  <a:cubicBezTo>
                    <a:pt x="40" y="1"/>
                    <a:pt x="20" y="1"/>
                    <a:pt x="11" y="11"/>
                  </a:cubicBezTo>
                  <a:cubicBezTo>
                    <a:pt x="1" y="31"/>
                    <a:pt x="11" y="50"/>
                    <a:pt x="20" y="50"/>
                  </a:cubicBezTo>
                  <a:lnTo>
                    <a:pt x="716" y="452"/>
                  </a:lnTo>
                  <a:lnTo>
                    <a:pt x="736" y="452"/>
                  </a:lnTo>
                  <a:cubicBezTo>
                    <a:pt x="745" y="452"/>
                    <a:pt x="756" y="442"/>
                    <a:pt x="756" y="432"/>
                  </a:cubicBezTo>
                  <a:cubicBezTo>
                    <a:pt x="765" y="423"/>
                    <a:pt x="756" y="403"/>
                    <a:pt x="745" y="403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7"/>
            <p:cNvSpPr/>
            <p:nvPr/>
          </p:nvSpPr>
          <p:spPr>
            <a:xfrm>
              <a:off x="8301616" y="2513639"/>
              <a:ext cx="35907" cy="38336"/>
            </a:xfrm>
            <a:custGeom>
              <a:avLst/>
              <a:gdLst/>
              <a:ahLst/>
              <a:cxnLst/>
              <a:rect l="l" t="t" r="r" b="b"/>
              <a:pathLst>
                <a:path w="207" h="221" extrusionOk="0">
                  <a:moveTo>
                    <a:pt x="30" y="1"/>
                  </a:moveTo>
                  <a:cubicBezTo>
                    <a:pt x="23" y="1"/>
                    <a:pt x="17" y="5"/>
                    <a:pt x="10" y="5"/>
                  </a:cubicBezTo>
                  <a:cubicBezTo>
                    <a:pt x="0" y="15"/>
                    <a:pt x="0" y="25"/>
                    <a:pt x="0" y="34"/>
                  </a:cubicBezTo>
                  <a:lnTo>
                    <a:pt x="50" y="201"/>
                  </a:lnTo>
                  <a:cubicBezTo>
                    <a:pt x="50" y="221"/>
                    <a:pt x="59" y="221"/>
                    <a:pt x="69" y="221"/>
                  </a:cubicBezTo>
                  <a:lnTo>
                    <a:pt x="79" y="221"/>
                  </a:lnTo>
                  <a:cubicBezTo>
                    <a:pt x="98" y="221"/>
                    <a:pt x="108" y="201"/>
                    <a:pt x="98" y="191"/>
                  </a:cubicBezTo>
                  <a:lnTo>
                    <a:pt x="69" y="93"/>
                  </a:lnTo>
                  <a:lnTo>
                    <a:pt x="157" y="143"/>
                  </a:lnTo>
                  <a:cubicBezTo>
                    <a:pt x="163" y="145"/>
                    <a:pt x="168" y="146"/>
                    <a:pt x="174" y="146"/>
                  </a:cubicBezTo>
                  <a:cubicBezTo>
                    <a:pt x="186" y="146"/>
                    <a:pt x="196" y="140"/>
                    <a:pt x="196" y="132"/>
                  </a:cubicBezTo>
                  <a:cubicBezTo>
                    <a:pt x="206" y="113"/>
                    <a:pt x="206" y="93"/>
                    <a:pt x="187" y="93"/>
                  </a:cubicBezTo>
                  <a:lnTo>
                    <a:pt x="39" y="5"/>
                  </a:ln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7"/>
            <p:cNvSpPr/>
            <p:nvPr/>
          </p:nvSpPr>
          <p:spPr>
            <a:xfrm>
              <a:off x="8238822" y="2524741"/>
              <a:ext cx="51172" cy="22204"/>
            </a:xfrm>
            <a:custGeom>
              <a:avLst/>
              <a:gdLst/>
              <a:ahLst/>
              <a:cxnLst/>
              <a:rect l="l" t="t" r="r" b="b"/>
              <a:pathLst>
                <a:path w="295" h="128" extrusionOk="0">
                  <a:moveTo>
                    <a:pt x="255" y="0"/>
                  </a:moveTo>
                  <a:lnTo>
                    <a:pt x="20" y="68"/>
                  </a:lnTo>
                  <a:cubicBezTo>
                    <a:pt x="9" y="68"/>
                    <a:pt x="0" y="88"/>
                    <a:pt x="0" y="98"/>
                  </a:cubicBezTo>
                  <a:cubicBezTo>
                    <a:pt x="9" y="118"/>
                    <a:pt x="20" y="127"/>
                    <a:pt x="29" y="127"/>
                  </a:cubicBezTo>
                  <a:cubicBezTo>
                    <a:pt x="29" y="127"/>
                    <a:pt x="39" y="127"/>
                    <a:pt x="39" y="118"/>
                  </a:cubicBezTo>
                  <a:lnTo>
                    <a:pt x="264" y="59"/>
                  </a:lnTo>
                  <a:cubicBezTo>
                    <a:pt x="284" y="59"/>
                    <a:pt x="294" y="39"/>
                    <a:pt x="284" y="20"/>
                  </a:cubicBezTo>
                  <a:cubicBezTo>
                    <a:pt x="284" y="10"/>
                    <a:pt x="264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7"/>
            <p:cNvSpPr/>
            <p:nvPr/>
          </p:nvSpPr>
          <p:spPr>
            <a:xfrm>
              <a:off x="8267617" y="2485538"/>
              <a:ext cx="22377" cy="4943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20" y="0"/>
                  </a:moveTo>
                  <a:cubicBezTo>
                    <a:pt x="10" y="11"/>
                    <a:pt x="0" y="20"/>
                    <a:pt x="0" y="40"/>
                  </a:cubicBezTo>
                  <a:lnTo>
                    <a:pt x="69" y="265"/>
                  </a:lnTo>
                  <a:cubicBezTo>
                    <a:pt x="69" y="275"/>
                    <a:pt x="79" y="285"/>
                    <a:pt x="89" y="285"/>
                  </a:cubicBezTo>
                  <a:lnTo>
                    <a:pt x="98" y="285"/>
                  </a:lnTo>
                  <a:cubicBezTo>
                    <a:pt x="118" y="285"/>
                    <a:pt x="128" y="265"/>
                    <a:pt x="118" y="246"/>
                  </a:cubicBezTo>
                  <a:lnTo>
                    <a:pt x="59" y="20"/>
                  </a:lnTo>
                  <a:cubicBezTo>
                    <a:pt x="50" y="11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7"/>
            <p:cNvSpPr/>
            <p:nvPr/>
          </p:nvSpPr>
          <p:spPr>
            <a:xfrm>
              <a:off x="8208119" y="2507741"/>
              <a:ext cx="51172" cy="20469"/>
            </a:xfrm>
            <a:custGeom>
              <a:avLst/>
              <a:gdLst/>
              <a:ahLst/>
              <a:cxnLst/>
              <a:rect l="l" t="t" r="r" b="b"/>
              <a:pathLst>
                <a:path w="295" h="118" extrusionOk="0">
                  <a:moveTo>
                    <a:pt x="255" y="0"/>
                  </a:moveTo>
                  <a:lnTo>
                    <a:pt x="20" y="68"/>
                  </a:lnTo>
                  <a:cubicBezTo>
                    <a:pt x="10" y="68"/>
                    <a:pt x="1" y="88"/>
                    <a:pt x="1" y="98"/>
                  </a:cubicBezTo>
                  <a:cubicBezTo>
                    <a:pt x="10" y="118"/>
                    <a:pt x="20" y="118"/>
                    <a:pt x="30" y="118"/>
                  </a:cubicBezTo>
                  <a:lnTo>
                    <a:pt x="40" y="118"/>
                  </a:lnTo>
                  <a:lnTo>
                    <a:pt x="265" y="59"/>
                  </a:lnTo>
                  <a:cubicBezTo>
                    <a:pt x="284" y="49"/>
                    <a:pt x="295" y="39"/>
                    <a:pt x="284" y="20"/>
                  </a:cubicBezTo>
                  <a:cubicBezTo>
                    <a:pt x="284" y="10"/>
                    <a:pt x="26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7"/>
            <p:cNvSpPr/>
            <p:nvPr/>
          </p:nvSpPr>
          <p:spPr>
            <a:xfrm>
              <a:off x="8236914" y="2468538"/>
              <a:ext cx="22377" cy="4943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20" y="0"/>
                  </a:moveTo>
                  <a:cubicBezTo>
                    <a:pt x="11" y="11"/>
                    <a:pt x="1" y="20"/>
                    <a:pt x="1" y="40"/>
                  </a:cubicBezTo>
                  <a:lnTo>
                    <a:pt x="70" y="265"/>
                  </a:lnTo>
                  <a:cubicBezTo>
                    <a:pt x="70" y="275"/>
                    <a:pt x="79" y="285"/>
                    <a:pt x="89" y="285"/>
                  </a:cubicBezTo>
                  <a:lnTo>
                    <a:pt x="99" y="285"/>
                  </a:lnTo>
                  <a:cubicBezTo>
                    <a:pt x="118" y="275"/>
                    <a:pt x="129" y="265"/>
                    <a:pt x="118" y="246"/>
                  </a:cubicBezTo>
                  <a:lnTo>
                    <a:pt x="60" y="20"/>
                  </a:lnTo>
                  <a:cubicBezTo>
                    <a:pt x="50" y="11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7"/>
            <p:cNvSpPr/>
            <p:nvPr/>
          </p:nvSpPr>
          <p:spPr>
            <a:xfrm>
              <a:off x="8201354" y="2556831"/>
              <a:ext cx="144670" cy="47876"/>
            </a:xfrm>
            <a:custGeom>
              <a:avLst/>
              <a:gdLst/>
              <a:ahLst/>
              <a:cxnLst/>
              <a:rect l="l" t="t" r="r" b="b"/>
              <a:pathLst>
                <a:path w="834" h="276" extrusionOk="0">
                  <a:moveTo>
                    <a:pt x="794" y="1"/>
                  </a:moveTo>
                  <a:lnTo>
                    <a:pt x="20" y="216"/>
                  </a:lnTo>
                  <a:cubicBezTo>
                    <a:pt x="10" y="216"/>
                    <a:pt x="0" y="236"/>
                    <a:pt x="0" y="256"/>
                  </a:cubicBezTo>
                  <a:cubicBezTo>
                    <a:pt x="10" y="266"/>
                    <a:pt x="20" y="275"/>
                    <a:pt x="30" y="275"/>
                  </a:cubicBezTo>
                  <a:lnTo>
                    <a:pt x="40" y="275"/>
                  </a:lnTo>
                  <a:lnTo>
                    <a:pt x="804" y="60"/>
                  </a:lnTo>
                  <a:cubicBezTo>
                    <a:pt x="824" y="50"/>
                    <a:pt x="833" y="40"/>
                    <a:pt x="824" y="21"/>
                  </a:cubicBezTo>
                  <a:cubicBezTo>
                    <a:pt x="824" y="11"/>
                    <a:pt x="804" y="1"/>
                    <a:pt x="7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7"/>
            <p:cNvSpPr/>
            <p:nvPr/>
          </p:nvSpPr>
          <p:spPr>
            <a:xfrm>
              <a:off x="8279586" y="2542607"/>
              <a:ext cx="40938" cy="33305"/>
            </a:xfrm>
            <a:custGeom>
              <a:avLst/>
              <a:gdLst/>
              <a:ahLst/>
              <a:cxnLst/>
              <a:rect l="l" t="t" r="r" b="b"/>
              <a:pathLst>
                <a:path w="236" h="192" extrusionOk="0">
                  <a:moveTo>
                    <a:pt x="205" y="1"/>
                  </a:moveTo>
                  <a:cubicBezTo>
                    <a:pt x="202" y="1"/>
                    <a:pt x="199" y="2"/>
                    <a:pt x="196" y="5"/>
                  </a:cubicBezTo>
                  <a:lnTo>
                    <a:pt x="29" y="44"/>
                  </a:lnTo>
                  <a:cubicBezTo>
                    <a:pt x="20" y="54"/>
                    <a:pt x="10" y="63"/>
                    <a:pt x="10" y="74"/>
                  </a:cubicBezTo>
                  <a:cubicBezTo>
                    <a:pt x="0" y="83"/>
                    <a:pt x="10" y="93"/>
                    <a:pt x="20" y="103"/>
                  </a:cubicBezTo>
                  <a:lnTo>
                    <a:pt x="166" y="181"/>
                  </a:lnTo>
                  <a:cubicBezTo>
                    <a:pt x="177" y="181"/>
                    <a:pt x="177" y="191"/>
                    <a:pt x="186" y="191"/>
                  </a:cubicBezTo>
                  <a:cubicBezTo>
                    <a:pt x="196" y="191"/>
                    <a:pt x="206" y="181"/>
                    <a:pt x="206" y="171"/>
                  </a:cubicBezTo>
                  <a:cubicBezTo>
                    <a:pt x="216" y="161"/>
                    <a:pt x="216" y="142"/>
                    <a:pt x="196" y="132"/>
                  </a:cubicBezTo>
                  <a:lnTo>
                    <a:pt x="108" y="83"/>
                  </a:lnTo>
                  <a:lnTo>
                    <a:pt x="206" y="54"/>
                  </a:lnTo>
                  <a:cubicBezTo>
                    <a:pt x="225" y="54"/>
                    <a:pt x="235" y="34"/>
                    <a:pt x="225" y="24"/>
                  </a:cubicBezTo>
                  <a:cubicBezTo>
                    <a:pt x="225" y="10"/>
                    <a:pt x="215" y="1"/>
                    <a:pt x="2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7"/>
            <p:cNvSpPr/>
            <p:nvPr/>
          </p:nvSpPr>
          <p:spPr>
            <a:xfrm>
              <a:off x="8252353" y="2574525"/>
              <a:ext cx="30703" cy="45448"/>
            </a:xfrm>
            <a:custGeom>
              <a:avLst/>
              <a:gdLst/>
              <a:ahLst/>
              <a:cxnLst/>
              <a:rect l="l" t="t" r="r" b="b"/>
              <a:pathLst>
                <a:path w="177" h="262" extrusionOk="0">
                  <a:moveTo>
                    <a:pt x="141" y="0"/>
                  </a:moveTo>
                  <a:cubicBezTo>
                    <a:pt x="132" y="0"/>
                    <a:pt x="124" y="5"/>
                    <a:pt x="118" y="17"/>
                  </a:cubicBezTo>
                  <a:lnTo>
                    <a:pt x="0" y="223"/>
                  </a:lnTo>
                  <a:cubicBezTo>
                    <a:pt x="0" y="232"/>
                    <a:pt x="0" y="252"/>
                    <a:pt x="10" y="262"/>
                  </a:cubicBezTo>
                  <a:lnTo>
                    <a:pt x="29" y="262"/>
                  </a:lnTo>
                  <a:cubicBezTo>
                    <a:pt x="40" y="262"/>
                    <a:pt x="49" y="262"/>
                    <a:pt x="49" y="252"/>
                  </a:cubicBezTo>
                  <a:lnTo>
                    <a:pt x="167" y="46"/>
                  </a:lnTo>
                  <a:cubicBezTo>
                    <a:pt x="177" y="27"/>
                    <a:pt x="177" y="7"/>
                    <a:pt x="157" y="7"/>
                  </a:cubicBezTo>
                  <a:cubicBezTo>
                    <a:pt x="153" y="3"/>
                    <a:pt x="147" y="0"/>
                    <a:pt x="14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7"/>
            <p:cNvSpPr/>
            <p:nvPr/>
          </p:nvSpPr>
          <p:spPr>
            <a:xfrm>
              <a:off x="8236914" y="2554576"/>
              <a:ext cx="46142" cy="29663"/>
            </a:xfrm>
            <a:custGeom>
              <a:avLst/>
              <a:gdLst/>
              <a:ahLst/>
              <a:cxnLst/>
              <a:rect l="l" t="t" r="r" b="b"/>
              <a:pathLst>
                <a:path w="266" h="171" extrusionOk="0">
                  <a:moveTo>
                    <a:pt x="30" y="0"/>
                  </a:moveTo>
                  <a:cubicBezTo>
                    <a:pt x="20" y="0"/>
                    <a:pt x="8" y="7"/>
                    <a:pt x="1" y="14"/>
                  </a:cubicBezTo>
                  <a:cubicBezTo>
                    <a:pt x="1" y="24"/>
                    <a:pt x="1" y="44"/>
                    <a:pt x="11" y="53"/>
                  </a:cubicBezTo>
                  <a:lnTo>
                    <a:pt x="216" y="171"/>
                  </a:lnTo>
                  <a:lnTo>
                    <a:pt x="236" y="171"/>
                  </a:lnTo>
                  <a:cubicBezTo>
                    <a:pt x="246" y="171"/>
                    <a:pt x="256" y="171"/>
                    <a:pt x="256" y="161"/>
                  </a:cubicBezTo>
                  <a:cubicBezTo>
                    <a:pt x="266" y="142"/>
                    <a:pt x="266" y="122"/>
                    <a:pt x="246" y="122"/>
                  </a:cubicBezTo>
                  <a:lnTo>
                    <a:pt x="40" y="5"/>
                  </a:lnTo>
                  <a:cubicBezTo>
                    <a:pt x="37" y="1"/>
                    <a:pt x="34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7"/>
            <p:cNvSpPr/>
            <p:nvPr/>
          </p:nvSpPr>
          <p:spPr>
            <a:xfrm>
              <a:off x="8218354" y="2583371"/>
              <a:ext cx="30703" cy="46836"/>
            </a:xfrm>
            <a:custGeom>
              <a:avLst/>
              <a:gdLst/>
              <a:ahLst/>
              <a:cxnLst/>
              <a:rect l="l" t="t" r="r" b="b"/>
              <a:pathLst>
                <a:path w="177" h="270" extrusionOk="0">
                  <a:moveTo>
                    <a:pt x="146" y="1"/>
                  </a:moveTo>
                  <a:cubicBezTo>
                    <a:pt x="137" y="1"/>
                    <a:pt x="125" y="8"/>
                    <a:pt x="118" y="15"/>
                  </a:cubicBezTo>
                  <a:lnTo>
                    <a:pt x="0" y="220"/>
                  </a:lnTo>
                  <a:cubicBezTo>
                    <a:pt x="0" y="240"/>
                    <a:pt x="0" y="250"/>
                    <a:pt x="20" y="259"/>
                  </a:cubicBezTo>
                  <a:cubicBezTo>
                    <a:pt x="20" y="259"/>
                    <a:pt x="20" y="270"/>
                    <a:pt x="29" y="270"/>
                  </a:cubicBezTo>
                  <a:cubicBezTo>
                    <a:pt x="40" y="270"/>
                    <a:pt x="49" y="259"/>
                    <a:pt x="59" y="250"/>
                  </a:cubicBezTo>
                  <a:lnTo>
                    <a:pt x="167" y="44"/>
                  </a:lnTo>
                  <a:cubicBezTo>
                    <a:pt x="177" y="34"/>
                    <a:pt x="177" y="15"/>
                    <a:pt x="157" y="5"/>
                  </a:cubicBezTo>
                  <a:cubicBezTo>
                    <a:pt x="154" y="2"/>
                    <a:pt x="151" y="1"/>
                    <a:pt x="1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7"/>
            <p:cNvSpPr/>
            <p:nvPr/>
          </p:nvSpPr>
          <p:spPr>
            <a:xfrm>
              <a:off x="8202915" y="2563770"/>
              <a:ext cx="46142" cy="30703"/>
            </a:xfrm>
            <a:custGeom>
              <a:avLst/>
              <a:gdLst/>
              <a:ahLst/>
              <a:cxnLst/>
              <a:rect l="l" t="t" r="r" b="b"/>
              <a:pathLst>
                <a:path w="266" h="177" extrusionOk="0">
                  <a:moveTo>
                    <a:pt x="40" y="0"/>
                  </a:moveTo>
                  <a:cubicBezTo>
                    <a:pt x="31" y="0"/>
                    <a:pt x="11" y="0"/>
                    <a:pt x="1" y="10"/>
                  </a:cubicBezTo>
                  <a:cubicBezTo>
                    <a:pt x="1" y="30"/>
                    <a:pt x="1" y="49"/>
                    <a:pt x="11" y="49"/>
                  </a:cubicBezTo>
                  <a:lnTo>
                    <a:pt x="216" y="167"/>
                  </a:lnTo>
                  <a:cubicBezTo>
                    <a:pt x="227" y="176"/>
                    <a:pt x="227" y="176"/>
                    <a:pt x="236" y="176"/>
                  </a:cubicBezTo>
                  <a:cubicBezTo>
                    <a:pt x="246" y="176"/>
                    <a:pt x="256" y="167"/>
                    <a:pt x="256" y="157"/>
                  </a:cubicBezTo>
                  <a:cubicBezTo>
                    <a:pt x="266" y="147"/>
                    <a:pt x="266" y="128"/>
                    <a:pt x="246" y="11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7"/>
            <p:cNvSpPr/>
            <p:nvPr/>
          </p:nvSpPr>
          <p:spPr>
            <a:xfrm>
              <a:off x="8265883" y="2557525"/>
              <a:ext cx="80141" cy="130446"/>
            </a:xfrm>
            <a:custGeom>
              <a:avLst/>
              <a:gdLst/>
              <a:ahLst/>
              <a:cxnLst/>
              <a:rect l="l" t="t" r="r" b="b"/>
              <a:pathLst>
                <a:path w="462" h="752" extrusionOk="0">
                  <a:moveTo>
                    <a:pt x="426" y="0"/>
                  </a:moveTo>
                  <a:cubicBezTo>
                    <a:pt x="417" y="0"/>
                    <a:pt x="408" y="5"/>
                    <a:pt x="402" y="17"/>
                  </a:cubicBezTo>
                  <a:lnTo>
                    <a:pt x="10" y="713"/>
                  </a:lnTo>
                  <a:cubicBezTo>
                    <a:pt x="1" y="722"/>
                    <a:pt x="10" y="742"/>
                    <a:pt x="20" y="742"/>
                  </a:cubicBezTo>
                  <a:cubicBezTo>
                    <a:pt x="20" y="752"/>
                    <a:pt x="30" y="752"/>
                    <a:pt x="30" y="752"/>
                  </a:cubicBezTo>
                  <a:cubicBezTo>
                    <a:pt x="40" y="752"/>
                    <a:pt x="49" y="742"/>
                    <a:pt x="60" y="732"/>
                  </a:cubicBezTo>
                  <a:lnTo>
                    <a:pt x="452" y="36"/>
                  </a:lnTo>
                  <a:cubicBezTo>
                    <a:pt x="461" y="27"/>
                    <a:pt x="452" y="7"/>
                    <a:pt x="441" y="7"/>
                  </a:cubicBezTo>
                  <a:cubicBezTo>
                    <a:pt x="437" y="3"/>
                    <a:pt x="432" y="0"/>
                    <a:pt x="42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7"/>
            <p:cNvSpPr/>
            <p:nvPr/>
          </p:nvSpPr>
          <p:spPr>
            <a:xfrm>
              <a:off x="8291382" y="2564811"/>
              <a:ext cx="39377" cy="36428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107" y="0"/>
                    <a:pt x="96" y="7"/>
                    <a:pt x="89" y="14"/>
                  </a:cubicBezTo>
                  <a:lnTo>
                    <a:pt x="11" y="161"/>
                  </a:lnTo>
                  <a:cubicBezTo>
                    <a:pt x="0" y="170"/>
                    <a:pt x="0" y="190"/>
                    <a:pt x="11" y="200"/>
                  </a:cubicBezTo>
                  <a:cubicBezTo>
                    <a:pt x="11" y="200"/>
                    <a:pt x="20" y="210"/>
                    <a:pt x="30" y="210"/>
                  </a:cubicBezTo>
                  <a:lnTo>
                    <a:pt x="40" y="210"/>
                  </a:lnTo>
                  <a:lnTo>
                    <a:pt x="207" y="161"/>
                  </a:lnTo>
                  <a:cubicBezTo>
                    <a:pt x="216" y="161"/>
                    <a:pt x="226" y="141"/>
                    <a:pt x="226" y="122"/>
                  </a:cubicBezTo>
                  <a:cubicBezTo>
                    <a:pt x="216" y="112"/>
                    <a:pt x="207" y="102"/>
                    <a:pt x="187" y="102"/>
                  </a:cubicBezTo>
                  <a:lnTo>
                    <a:pt x="89" y="131"/>
                  </a:lnTo>
                  <a:lnTo>
                    <a:pt x="138" y="43"/>
                  </a:lnTo>
                  <a:cubicBezTo>
                    <a:pt x="148" y="33"/>
                    <a:pt x="148" y="14"/>
                    <a:pt x="128" y="4"/>
                  </a:cubicBezTo>
                  <a:cubicBezTo>
                    <a:pt x="125" y="1"/>
                    <a:pt x="121" y="0"/>
                    <a:pt x="1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7"/>
            <p:cNvSpPr/>
            <p:nvPr/>
          </p:nvSpPr>
          <p:spPr>
            <a:xfrm>
              <a:off x="8303351" y="2613034"/>
              <a:ext cx="20642" cy="49438"/>
            </a:xfrm>
            <a:custGeom>
              <a:avLst/>
              <a:gdLst/>
              <a:ahLst/>
              <a:cxnLst/>
              <a:rect l="l" t="t" r="r" b="b"/>
              <a:pathLst>
                <a:path w="119" h="285" extrusionOk="0">
                  <a:moveTo>
                    <a:pt x="20" y="1"/>
                  </a:moveTo>
                  <a:cubicBezTo>
                    <a:pt x="0" y="10"/>
                    <a:pt x="0" y="20"/>
                    <a:pt x="0" y="40"/>
                  </a:cubicBezTo>
                  <a:lnTo>
                    <a:pt x="59" y="265"/>
                  </a:lnTo>
                  <a:cubicBezTo>
                    <a:pt x="69" y="275"/>
                    <a:pt x="79" y="284"/>
                    <a:pt x="88" y="284"/>
                  </a:cubicBezTo>
                  <a:lnTo>
                    <a:pt x="98" y="284"/>
                  </a:lnTo>
                  <a:cubicBezTo>
                    <a:pt x="108" y="284"/>
                    <a:pt x="118" y="265"/>
                    <a:pt x="118" y="255"/>
                  </a:cubicBezTo>
                  <a:lnTo>
                    <a:pt x="59" y="20"/>
                  </a:lnTo>
                  <a:cubicBezTo>
                    <a:pt x="49" y="1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7"/>
            <p:cNvSpPr/>
            <p:nvPr/>
          </p:nvSpPr>
          <p:spPr>
            <a:xfrm>
              <a:off x="8262587" y="2613034"/>
              <a:ext cx="51172" cy="22204"/>
            </a:xfrm>
            <a:custGeom>
              <a:avLst/>
              <a:gdLst/>
              <a:ahLst/>
              <a:cxnLst/>
              <a:rect l="l" t="t" r="r" b="b"/>
              <a:pathLst>
                <a:path w="295" h="128" extrusionOk="0">
                  <a:moveTo>
                    <a:pt x="255" y="1"/>
                  </a:moveTo>
                  <a:lnTo>
                    <a:pt x="29" y="69"/>
                  </a:lnTo>
                  <a:cubicBezTo>
                    <a:pt x="10" y="69"/>
                    <a:pt x="0" y="88"/>
                    <a:pt x="10" y="99"/>
                  </a:cubicBezTo>
                  <a:cubicBezTo>
                    <a:pt x="10" y="118"/>
                    <a:pt x="20" y="128"/>
                    <a:pt x="39" y="128"/>
                  </a:cubicBezTo>
                  <a:lnTo>
                    <a:pt x="39" y="118"/>
                  </a:lnTo>
                  <a:lnTo>
                    <a:pt x="275" y="59"/>
                  </a:lnTo>
                  <a:cubicBezTo>
                    <a:pt x="284" y="59"/>
                    <a:pt x="294" y="40"/>
                    <a:pt x="294" y="20"/>
                  </a:cubicBezTo>
                  <a:cubicBezTo>
                    <a:pt x="284" y="10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7"/>
            <p:cNvSpPr/>
            <p:nvPr/>
          </p:nvSpPr>
          <p:spPr>
            <a:xfrm>
              <a:off x="8284617" y="2643737"/>
              <a:ext cx="22377" cy="49264"/>
            </a:xfrm>
            <a:custGeom>
              <a:avLst/>
              <a:gdLst/>
              <a:ahLst/>
              <a:cxnLst/>
              <a:rect l="l" t="t" r="r" b="b"/>
              <a:pathLst>
                <a:path w="129" h="284" extrusionOk="0">
                  <a:moveTo>
                    <a:pt x="30" y="0"/>
                  </a:moveTo>
                  <a:cubicBezTo>
                    <a:pt x="10" y="9"/>
                    <a:pt x="0" y="20"/>
                    <a:pt x="10" y="39"/>
                  </a:cubicBezTo>
                  <a:lnTo>
                    <a:pt x="69" y="264"/>
                  </a:lnTo>
                  <a:cubicBezTo>
                    <a:pt x="79" y="274"/>
                    <a:pt x="89" y="284"/>
                    <a:pt x="98" y="284"/>
                  </a:cubicBezTo>
                  <a:lnTo>
                    <a:pt x="108" y="284"/>
                  </a:lnTo>
                  <a:cubicBezTo>
                    <a:pt x="118" y="284"/>
                    <a:pt x="128" y="264"/>
                    <a:pt x="128" y="255"/>
                  </a:cubicBezTo>
                  <a:lnTo>
                    <a:pt x="59" y="20"/>
                  </a:lnTo>
                  <a:cubicBezTo>
                    <a:pt x="59" y="9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7"/>
            <p:cNvSpPr/>
            <p:nvPr/>
          </p:nvSpPr>
          <p:spPr>
            <a:xfrm>
              <a:off x="8245587" y="2643737"/>
              <a:ext cx="51172" cy="22204"/>
            </a:xfrm>
            <a:custGeom>
              <a:avLst/>
              <a:gdLst/>
              <a:ahLst/>
              <a:cxnLst/>
              <a:rect l="l" t="t" r="r" b="b"/>
              <a:pathLst>
                <a:path w="295" h="128" extrusionOk="0">
                  <a:moveTo>
                    <a:pt x="255" y="0"/>
                  </a:moveTo>
                  <a:lnTo>
                    <a:pt x="29" y="68"/>
                  </a:lnTo>
                  <a:cubicBezTo>
                    <a:pt x="10" y="68"/>
                    <a:pt x="0" y="88"/>
                    <a:pt x="10" y="98"/>
                  </a:cubicBezTo>
                  <a:cubicBezTo>
                    <a:pt x="10" y="118"/>
                    <a:pt x="20" y="127"/>
                    <a:pt x="29" y="127"/>
                  </a:cubicBezTo>
                  <a:cubicBezTo>
                    <a:pt x="39" y="127"/>
                    <a:pt x="39" y="127"/>
                    <a:pt x="39" y="118"/>
                  </a:cubicBezTo>
                  <a:lnTo>
                    <a:pt x="264" y="59"/>
                  </a:lnTo>
                  <a:cubicBezTo>
                    <a:pt x="284" y="59"/>
                    <a:pt x="294" y="39"/>
                    <a:pt x="284" y="20"/>
                  </a:cubicBezTo>
                  <a:cubicBezTo>
                    <a:pt x="284" y="9"/>
                    <a:pt x="264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7"/>
            <p:cNvSpPr/>
            <p:nvPr/>
          </p:nvSpPr>
          <p:spPr>
            <a:xfrm>
              <a:off x="8333880" y="2556831"/>
              <a:ext cx="49438" cy="143109"/>
            </a:xfrm>
            <a:custGeom>
              <a:avLst/>
              <a:gdLst/>
              <a:ahLst/>
              <a:cxnLst/>
              <a:rect l="l" t="t" r="r" b="b"/>
              <a:pathLst>
                <a:path w="285" h="825" extrusionOk="0">
                  <a:moveTo>
                    <a:pt x="30" y="1"/>
                  </a:moveTo>
                  <a:cubicBezTo>
                    <a:pt x="10" y="11"/>
                    <a:pt x="1" y="21"/>
                    <a:pt x="10" y="40"/>
                  </a:cubicBezTo>
                  <a:lnTo>
                    <a:pt x="216" y="804"/>
                  </a:lnTo>
                  <a:cubicBezTo>
                    <a:pt x="226" y="824"/>
                    <a:pt x="236" y="824"/>
                    <a:pt x="245" y="824"/>
                  </a:cubicBezTo>
                  <a:lnTo>
                    <a:pt x="256" y="824"/>
                  </a:lnTo>
                  <a:cubicBezTo>
                    <a:pt x="275" y="824"/>
                    <a:pt x="285" y="804"/>
                    <a:pt x="275" y="795"/>
                  </a:cubicBezTo>
                  <a:lnTo>
                    <a:pt x="60" y="21"/>
                  </a:lnTo>
                  <a:cubicBezTo>
                    <a:pt x="60" y="1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7"/>
            <p:cNvSpPr/>
            <p:nvPr/>
          </p:nvSpPr>
          <p:spPr>
            <a:xfrm>
              <a:off x="8320350" y="2582504"/>
              <a:ext cx="34173" cy="39203"/>
            </a:xfrm>
            <a:custGeom>
              <a:avLst/>
              <a:gdLst/>
              <a:ahLst/>
              <a:cxnLst/>
              <a:rect l="l" t="t" r="r" b="b"/>
              <a:pathLst>
                <a:path w="197" h="226" extrusionOk="0">
                  <a:moveTo>
                    <a:pt x="20" y="0"/>
                  </a:moveTo>
                  <a:cubicBezTo>
                    <a:pt x="10" y="10"/>
                    <a:pt x="0" y="29"/>
                    <a:pt x="0" y="39"/>
                  </a:cubicBezTo>
                  <a:lnTo>
                    <a:pt x="49" y="206"/>
                  </a:lnTo>
                  <a:cubicBezTo>
                    <a:pt x="49" y="216"/>
                    <a:pt x="59" y="225"/>
                    <a:pt x="69" y="225"/>
                  </a:cubicBezTo>
                  <a:lnTo>
                    <a:pt x="79" y="225"/>
                  </a:lnTo>
                  <a:cubicBezTo>
                    <a:pt x="88" y="225"/>
                    <a:pt x="98" y="216"/>
                    <a:pt x="98" y="216"/>
                  </a:cubicBezTo>
                  <a:lnTo>
                    <a:pt x="186" y="59"/>
                  </a:lnTo>
                  <a:cubicBezTo>
                    <a:pt x="196" y="49"/>
                    <a:pt x="186" y="29"/>
                    <a:pt x="177" y="20"/>
                  </a:cubicBezTo>
                  <a:cubicBezTo>
                    <a:pt x="157" y="20"/>
                    <a:pt x="138" y="20"/>
                    <a:pt x="138" y="29"/>
                  </a:cubicBezTo>
                  <a:lnTo>
                    <a:pt x="88" y="127"/>
                  </a:lnTo>
                  <a:lnTo>
                    <a:pt x="59" y="20"/>
                  </a:lnTo>
                  <a:cubicBezTo>
                    <a:pt x="4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7"/>
            <p:cNvSpPr/>
            <p:nvPr/>
          </p:nvSpPr>
          <p:spPr>
            <a:xfrm>
              <a:off x="8350880" y="2619105"/>
              <a:ext cx="47876" cy="31571"/>
            </a:xfrm>
            <a:custGeom>
              <a:avLst/>
              <a:gdLst/>
              <a:ahLst/>
              <a:cxnLst/>
              <a:rect l="l" t="t" r="r" b="b"/>
              <a:pathLst>
                <a:path w="276" h="182" extrusionOk="0">
                  <a:moveTo>
                    <a:pt x="39" y="1"/>
                  </a:moveTo>
                  <a:cubicBezTo>
                    <a:pt x="29" y="1"/>
                    <a:pt x="17" y="8"/>
                    <a:pt x="10" y="14"/>
                  </a:cubicBezTo>
                  <a:cubicBezTo>
                    <a:pt x="1" y="34"/>
                    <a:pt x="10" y="53"/>
                    <a:pt x="20" y="53"/>
                  </a:cubicBezTo>
                  <a:lnTo>
                    <a:pt x="226" y="171"/>
                  </a:lnTo>
                  <a:cubicBezTo>
                    <a:pt x="236" y="171"/>
                    <a:pt x="236" y="181"/>
                    <a:pt x="245" y="181"/>
                  </a:cubicBezTo>
                  <a:cubicBezTo>
                    <a:pt x="256" y="181"/>
                    <a:pt x="265" y="171"/>
                    <a:pt x="265" y="162"/>
                  </a:cubicBezTo>
                  <a:cubicBezTo>
                    <a:pt x="275" y="151"/>
                    <a:pt x="265" y="132"/>
                    <a:pt x="256" y="122"/>
                  </a:cubicBezTo>
                  <a:lnTo>
                    <a:pt x="49" y="5"/>
                  </a:lnTo>
                  <a:cubicBezTo>
                    <a:pt x="47" y="2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7"/>
            <p:cNvSpPr/>
            <p:nvPr/>
          </p:nvSpPr>
          <p:spPr>
            <a:xfrm>
              <a:off x="8332146" y="2619105"/>
              <a:ext cx="30877" cy="46836"/>
            </a:xfrm>
            <a:custGeom>
              <a:avLst/>
              <a:gdLst/>
              <a:ahLst/>
              <a:cxnLst/>
              <a:rect l="l" t="t" r="r" b="b"/>
              <a:pathLst>
                <a:path w="178" h="270" extrusionOk="0">
                  <a:moveTo>
                    <a:pt x="147" y="1"/>
                  </a:moveTo>
                  <a:cubicBezTo>
                    <a:pt x="137" y="1"/>
                    <a:pt x="125" y="8"/>
                    <a:pt x="118" y="14"/>
                  </a:cubicBezTo>
                  <a:lnTo>
                    <a:pt x="1" y="220"/>
                  </a:lnTo>
                  <a:cubicBezTo>
                    <a:pt x="1" y="240"/>
                    <a:pt x="1" y="249"/>
                    <a:pt x="11" y="260"/>
                  </a:cubicBezTo>
                  <a:cubicBezTo>
                    <a:pt x="20" y="269"/>
                    <a:pt x="20" y="269"/>
                    <a:pt x="30" y="269"/>
                  </a:cubicBezTo>
                  <a:cubicBezTo>
                    <a:pt x="40" y="269"/>
                    <a:pt x="50" y="260"/>
                    <a:pt x="50" y="249"/>
                  </a:cubicBezTo>
                  <a:lnTo>
                    <a:pt x="168" y="44"/>
                  </a:lnTo>
                  <a:cubicBezTo>
                    <a:pt x="177" y="34"/>
                    <a:pt x="177" y="14"/>
                    <a:pt x="157" y="5"/>
                  </a:cubicBezTo>
                  <a:cubicBezTo>
                    <a:pt x="155" y="2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7"/>
            <p:cNvSpPr/>
            <p:nvPr/>
          </p:nvSpPr>
          <p:spPr>
            <a:xfrm>
              <a:off x="8361114" y="2653104"/>
              <a:ext cx="45968" cy="31571"/>
            </a:xfrm>
            <a:custGeom>
              <a:avLst/>
              <a:gdLst/>
              <a:ahLst/>
              <a:cxnLst/>
              <a:rect l="l" t="t" r="r" b="b"/>
              <a:pathLst>
                <a:path w="265" h="182" extrusionOk="0">
                  <a:moveTo>
                    <a:pt x="34" y="1"/>
                  </a:moveTo>
                  <a:cubicBezTo>
                    <a:pt x="24" y="1"/>
                    <a:pt x="17" y="8"/>
                    <a:pt x="10" y="14"/>
                  </a:cubicBezTo>
                  <a:cubicBezTo>
                    <a:pt x="1" y="34"/>
                    <a:pt x="1" y="53"/>
                    <a:pt x="20" y="53"/>
                  </a:cubicBezTo>
                  <a:lnTo>
                    <a:pt x="226" y="171"/>
                  </a:lnTo>
                  <a:lnTo>
                    <a:pt x="236" y="181"/>
                  </a:lnTo>
                  <a:cubicBezTo>
                    <a:pt x="245" y="181"/>
                    <a:pt x="255" y="171"/>
                    <a:pt x="265" y="162"/>
                  </a:cubicBezTo>
                  <a:cubicBezTo>
                    <a:pt x="265" y="151"/>
                    <a:pt x="265" y="132"/>
                    <a:pt x="255" y="122"/>
                  </a:cubicBezTo>
                  <a:lnTo>
                    <a:pt x="49" y="5"/>
                  </a:lnTo>
                  <a:cubicBezTo>
                    <a:pt x="43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7"/>
            <p:cNvSpPr/>
            <p:nvPr/>
          </p:nvSpPr>
          <p:spPr>
            <a:xfrm>
              <a:off x="8340819" y="2653104"/>
              <a:ext cx="32264" cy="46836"/>
            </a:xfrm>
            <a:custGeom>
              <a:avLst/>
              <a:gdLst/>
              <a:ahLst/>
              <a:cxnLst/>
              <a:rect l="l" t="t" r="r" b="b"/>
              <a:pathLst>
                <a:path w="186" h="270" extrusionOk="0">
                  <a:moveTo>
                    <a:pt x="151" y="1"/>
                  </a:moveTo>
                  <a:cubicBezTo>
                    <a:pt x="141" y="1"/>
                    <a:pt x="134" y="8"/>
                    <a:pt x="127" y="14"/>
                  </a:cubicBezTo>
                  <a:lnTo>
                    <a:pt x="9" y="220"/>
                  </a:lnTo>
                  <a:cubicBezTo>
                    <a:pt x="0" y="240"/>
                    <a:pt x="9" y="249"/>
                    <a:pt x="20" y="260"/>
                  </a:cubicBezTo>
                  <a:lnTo>
                    <a:pt x="29" y="269"/>
                  </a:lnTo>
                  <a:cubicBezTo>
                    <a:pt x="39" y="269"/>
                    <a:pt x="49" y="260"/>
                    <a:pt x="59" y="249"/>
                  </a:cubicBezTo>
                  <a:lnTo>
                    <a:pt x="176" y="44"/>
                  </a:lnTo>
                  <a:cubicBezTo>
                    <a:pt x="186" y="34"/>
                    <a:pt x="176" y="14"/>
                    <a:pt x="166" y="5"/>
                  </a:cubicBezTo>
                  <a:cubicBezTo>
                    <a:pt x="160" y="2"/>
                    <a:pt x="156" y="1"/>
                    <a:pt x="1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7"/>
            <p:cNvSpPr/>
            <p:nvPr/>
          </p:nvSpPr>
          <p:spPr>
            <a:xfrm>
              <a:off x="8333880" y="2557525"/>
              <a:ext cx="132874" cy="77712"/>
            </a:xfrm>
            <a:custGeom>
              <a:avLst/>
              <a:gdLst/>
              <a:ahLst/>
              <a:cxnLst/>
              <a:rect l="l" t="t" r="r" b="b"/>
              <a:pathLst>
                <a:path w="766" h="448" extrusionOk="0">
                  <a:moveTo>
                    <a:pt x="34" y="0"/>
                  </a:moveTo>
                  <a:cubicBezTo>
                    <a:pt x="25" y="0"/>
                    <a:pt x="16" y="5"/>
                    <a:pt x="10" y="17"/>
                  </a:cubicBezTo>
                  <a:cubicBezTo>
                    <a:pt x="1" y="27"/>
                    <a:pt x="10" y="46"/>
                    <a:pt x="20" y="56"/>
                  </a:cubicBezTo>
                  <a:lnTo>
                    <a:pt x="716" y="448"/>
                  </a:lnTo>
                  <a:lnTo>
                    <a:pt x="726" y="448"/>
                  </a:lnTo>
                  <a:cubicBezTo>
                    <a:pt x="735" y="448"/>
                    <a:pt x="746" y="448"/>
                    <a:pt x="755" y="438"/>
                  </a:cubicBezTo>
                  <a:cubicBezTo>
                    <a:pt x="765" y="419"/>
                    <a:pt x="755" y="399"/>
                    <a:pt x="746" y="399"/>
                  </a:cubicBezTo>
                  <a:lnTo>
                    <a:pt x="49" y="7"/>
                  </a:lnTo>
                  <a:cubicBezTo>
                    <a:pt x="45" y="3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7"/>
            <p:cNvSpPr/>
            <p:nvPr/>
          </p:nvSpPr>
          <p:spPr>
            <a:xfrm>
              <a:off x="8342380" y="2571576"/>
              <a:ext cx="37642" cy="38336"/>
            </a:xfrm>
            <a:custGeom>
              <a:avLst/>
              <a:gdLst/>
              <a:ahLst/>
              <a:cxnLst/>
              <a:rect l="l" t="t" r="r" b="b"/>
              <a:pathLst>
                <a:path w="217" h="221" extrusionOk="0">
                  <a:moveTo>
                    <a:pt x="138" y="0"/>
                  </a:moveTo>
                  <a:cubicBezTo>
                    <a:pt x="134" y="0"/>
                    <a:pt x="131" y="2"/>
                    <a:pt x="128" y="4"/>
                  </a:cubicBezTo>
                  <a:cubicBezTo>
                    <a:pt x="109" y="4"/>
                    <a:pt x="109" y="24"/>
                    <a:pt x="109" y="34"/>
                  </a:cubicBezTo>
                  <a:lnTo>
                    <a:pt x="138" y="131"/>
                  </a:lnTo>
                  <a:lnTo>
                    <a:pt x="50" y="83"/>
                  </a:lnTo>
                  <a:cubicBezTo>
                    <a:pt x="30" y="83"/>
                    <a:pt x="11" y="83"/>
                    <a:pt x="11" y="92"/>
                  </a:cubicBezTo>
                  <a:cubicBezTo>
                    <a:pt x="0" y="112"/>
                    <a:pt x="0" y="131"/>
                    <a:pt x="20" y="131"/>
                  </a:cubicBezTo>
                  <a:lnTo>
                    <a:pt x="167" y="220"/>
                  </a:lnTo>
                  <a:lnTo>
                    <a:pt x="196" y="220"/>
                  </a:lnTo>
                  <a:cubicBezTo>
                    <a:pt x="207" y="210"/>
                    <a:pt x="216" y="200"/>
                    <a:pt x="207" y="190"/>
                  </a:cubicBezTo>
                  <a:lnTo>
                    <a:pt x="167" y="24"/>
                  </a:lnTo>
                  <a:cubicBezTo>
                    <a:pt x="160" y="10"/>
                    <a:pt x="148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7"/>
            <p:cNvSpPr/>
            <p:nvPr/>
          </p:nvSpPr>
          <p:spPr>
            <a:xfrm>
              <a:off x="8391817" y="2578341"/>
              <a:ext cx="49264" cy="21336"/>
            </a:xfrm>
            <a:custGeom>
              <a:avLst/>
              <a:gdLst/>
              <a:ahLst/>
              <a:cxnLst/>
              <a:rect l="l" t="t" r="r" b="b"/>
              <a:pathLst>
                <a:path w="284" h="123" extrusionOk="0">
                  <a:moveTo>
                    <a:pt x="259" y="1"/>
                  </a:moveTo>
                  <a:cubicBezTo>
                    <a:pt x="254" y="1"/>
                    <a:pt x="250" y="2"/>
                    <a:pt x="245" y="5"/>
                  </a:cubicBezTo>
                  <a:lnTo>
                    <a:pt x="20" y="63"/>
                  </a:lnTo>
                  <a:cubicBezTo>
                    <a:pt x="0" y="63"/>
                    <a:pt x="0" y="83"/>
                    <a:pt x="0" y="103"/>
                  </a:cubicBezTo>
                  <a:cubicBezTo>
                    <a:pt x="0" y="112"/>
                    <a:pt x="9" y="122"/>
                    <a:pt x="29" y="122"/>
                  </a:cubicBezTo>
                  <a:lnTo>
                    <a:pt x="39" y="122"/>
                  </a:lnTo>
                  <a:lnTo>
                    <a:pt x="264" y="53"/>
                  </a:lnTo>
                  <a:cubicBezTo>
                    <a:pt x="274" y="53"/>
                    <a:pt x="284" y="34"/>
                    <a:pt x="284" y="24"/>
                  </a:cubicBezTo>
                  <a:cubicBezTo>
                    <a:pt x="277" y="10"/>
                    <a:pt x="270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7"/>
            <p:cNvSpPr/>
            <p:nvPr/>
          </p:nvSpPr>
          <p:spPr>
            <a:xfrm>
              <a:off x="8391817" y="2589269"/>
              <a:ext cx="20469" cy="49438"/>
            </a:xfrm>
            <a:custGeom>
              <a:avLst/>
              <a:gdLst/>
              <a:ahLst/>
              <a:cxnLst/>
              <a:rect l="l" t="t" r="r" b="b"/>
              <a:pathLst>
                <a:path w="118" h="285" extrusionOk="0">
                  <a:moveTo>
                    <a:pt x="20" y="0"/>
                  </a:moveTo>
                  <a:cubicBezTo>
                    <a:pt x="0" y="0"/>
                    <a:pt x="0" y="20"/>
                    <a:pt x="0" y="40"/>
                  </a:cubicBezTo>
                  <a:lnTo>
                    <a:pt x="59" y="265"/>
                  </a:lnTo>
                  <a:cubicBezTo>
                    <a:pt x="68" y="275"/>
                    <a:pt x="78" y="284"/>
                    <a:pt x="88" y="284"/>
                  </a:cubicBezTo>
                  <a:lnTo>
                    <a:pt x="98" y="284"/>
                  </a:lnTo>
                  <a:cubicBezTo>
                    <a:pt x="107" y="275"/>
                    <a:pt x="118" y="265"/>
                    <a:pt x="118" y="245"/>
                  </a:cubicBezTo>
                  <a:lnTo>
                    <a:pt x="59" y="20"/>
                  </a:lnTo>
                  <a:cubicBezTo>
                    <a:pt x="49" y="10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7"/>
            <p:cNvSpPr/>
            <p:nvPr/>
          </p:nvSpPr>
          <p:spPr>
            <a:xfrm>
              <a:off x="8422347" y="2595340"/>
              <a:ext cx="49438" cy="21336"/>
            </a:xfrm>
            <a:custGeom>
              <a:avLst/>
              <a:gdLst/>
              <a:ahLst/>
              <a:cxnLst/>
              <a:rect l="l" t="t" r="r" b="b"/>
              <a:pathLst>
                <a:path w="285" h="123" extrusionOk="0">
                  <a:moveTo>
                    <a:pt x="259" y="1"/>
                  </a:moveTo>
                  <a:cubicBezTo>
                    <a:pt x="255" y="1"/>
                    <a:pt x="250" y="2"/>
                    <a:pt x="245" y="5"/>
                  </a:cubicBezTo>
                  <a:lnTo>
                    <a:pt x="20" y="63"/>
                  </a:lnTo>
                  <a:cubicBezTo>
                    <a:pt x="0" y="73"/>
                    <a:pt x="0" y="83"/>
                    <a:pt x="0" y="103"/>
                  </a:cubicBezTo>
                  <a:cubicBezTo>
                    <a:pt x="0" y="112"/>
                    <a:pt x="10" y="122"/>
                    <a:pt x="29" y="122"/>
                  </a:cubicBezTo>
                  <a:lnTo>
                    <a:pt x="40" y="122"/>
                  </a:lnTo>
                  <a:lnTo>
                    <a:pt x="265" y="53"/>
                  </a:lnTo>
                  <a:cubicBezTo>
                    <a:pt x="275" y="53"/>
                    <a:pt x="284" y="34"/>
                    <a:pt x="284" y="24"/>
                  </a:cubicBezTo>
                  <a:cubicBezTo>
                    <a:pt x="277" y="10"/>
                    <a:pt x="270" y="1"/>
                    <a:pt x="2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7"/>
            <p:cNvSpPr/>
            <p:nvPr/>
          </p:nvSpPr>
          <p:spPr>
            <a:xfrm>
              <a:off x="8422347" y="2606269"/>
              <a:ext cx="20469" cy="49438"/>
            </a:xfrm>
            <a:custGeom>
              <a:avLst/>
              <a:gdLst/>
              <a:ahLst/>
              <a:cxnLst/>
              <a:rect l="l" t="t" r="r" b="b"/>
              <a:pathLst>
                <a:path w="118" h="285" extrusionOk="0">
                  <a:moveTo>
                    <a:pt x="20" y="0"/>
                  </a:moveTo>
                  <a:cubicBezTo>
                    <a:pt x="0" y="10"/>
                    <a:pt x="0" y="20"/>
                    <a:pt x="0" y="40"/>
                  </a:cubicBezTo>
                  <a:lnTo>
                    <a:pt x="59" y="265"/>
                  </a:lnTo>
                  <a:cubicBezTo>
                    <a:pt x="69" y="275"/>
                    <a:pt x="79" y="284"/>
                    <a:pt x="88" y="284"/>
                  </a:cubicBezTo>
                  <a:lnTo>
                    <a:pt x="98" y="284"/>
                  </a:lnTo>
                  <a:cubicBezTo>
                    <a:pt x="118" y="284"/>
                    <a:pt x="118" y="265"/>
                    <a:pt x="118" y="245"/>
                  </a:cubicBezTo>
                  <a:lnTo>
                    <a:pt x="59" y="20"/>
                  </a:lnTo>
                  <a:cubicBezTo>
                    <a:pt x="4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7"/>
            <p:cNvSpPr/>
            <p:nvPr/>
          </p:nvSpPr>
          <p:spPr>
            <a:xfrm>
              <a:off x="8333880" y="2519537"/>
              <a:ext cx="144670" cy="47703"/>
            </a:xfrm>
            <a:custGeom>
              <a:avLst/>
              <a:gdLst/>
              <a:ahLst/>
              <a:cxnLst/>
              <a:rect l="l" t="t" r="r" b="b"/>
              <a:pathLst>
                <a:path w="834" h="275" extrusionOk="0">
                  <a:moveTo>
                    <a:pt x="794" y="0"/>
                  </a:moveTo>
                  <a:lnTo>
                    <a:pt x="30" y="216"/>
                  </a:lnTo>
                  <a:cubicBezTo>
                    <a:pt x="10" y="226"/>
                    <a:pt x="1" y="236"/>
                    <a:pt x="10" y="255"/>
                  </a:cubicBezTo>
                  <a:cubicBezTo>
                    <a:pt x="10" y="265"/>
                    <a:pt x="20" y="275"/>
                    <a:pt x="40" y="275"/>
                  </a:cubicBezTo>
                  <a:lnTo>
                    <a:pt x="814" y="59"/>
                  </a:lnTo>
                  <a:cubicBezTo>
                    <a:pt x="824" y="59"/>
                    <a:pt x="833" y="40"/>
                    <a:pt x="833" y="30"/>
                  </a:cubicBezTo>
                  <a:cubicBezTo>
                    <a:pt x="824" y="11"/>
                    <a:pt x="814" y="0"/>
                    <a:pt x="79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7"/>
            <p:cNvSpPr/>
            <p:nvPr/>
          </p:nvSpPr>
          <p:spPr>
            <a:xfrm>
              <a:off x="8361114" y="2549373"/>
              <a:ext cx="39203" cy="33305"/>
            </a:xfrm>
            <a:custGeom>
              <a:avLst/>
              <a:gdLst/>
              <a:ahLst/>
              <a:cxnLst/>
              <a:rect l="l" t="t" r="r" b="b"/>
              <a:pathLst>
                <a:path w="226" h="192" extrusionOk="0">
                  <a:moveTo>
                    <a:pt x="45" y="1"/>
                  </a:moveTo>
                  <a:cubicBezTo>
                    <a:pt x="34" y="1"/>
                    <a:pt x="27" y="8"/>
                    <a:pt x="20" y="15"/>
                  </a:cubicBezTo>
                  <a:cubicBezTo>
                    <a:pt x="10" y="24"/>
                    <a:pt x="20" y="44"/>
                    <a:pt x="30" y="54"/>
                  </a:cubicBezTo>
                  <a:lnTo>
                    <a:pt x="118" y="103"/>
                  </a:lnTo>
                  <a:lnTo>
                    <a:pt x="20" y="132"/>
                  </a:lnTo>
                  <a:cubicBezTo>
                    <a:pt x="1" y="132"/>
                    <a:pt x="1" y="152"/>
                    <a:pt x="1" y="162"/>
                  </a:cubicBezTo>
                  <a:cubicBezTo>
                    <a:pt x="1" y="181"/>
                    <a:pt x="10" y="191"/>
                    <a:pt x="30" y="191"/>
                  </a:cubicBezTo>
                  <a:lnTo>
                    <a:pt x="40" y="181"/>
                  </a:lnTo>
                  <a:lnTo>
                    <a:pt x="197" y="142"/>
                  </a:lnTo>
                  <a:cubicBezTo>
                    <a:pt x="206" y="132"/>
                    <a:pt x="216" y="122"/>
                    <a:pt x="216" y="113"/>
                  </a:cubicBezTo>
                  <a:cubicBezTo>
                    <a:pt x="226" y="103"/>
                    <a:pt x="216" y="93"/>
                    <a:pt x="206" y="83"/>
                  </a:cubicBezTo>
                  <a:lnTo>
                    <a:pt x="59" y="5"/>
                  </a:lnTo>
                  <a:cubicBezTo>
                    <a:pt x="54" y="2"/>
                    <a:pt x="49" y="1"/>
                    <a:pt x="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7"/>
            <p:cNvSpPr/>
            <p:nvPr/>
          </p:nvSpPr>
          <p:spPr>
            <a:xfrm>
              <a:off x="8396848" y="2504272"/>
              <a:ext cx="30703" cy="45968"/>
            </a:xfrm>
            <a:custGeom>
              <a:avLst/>
              <a:gdLst/>
              <a:ahLst/>
              <a:cxnLst/>
              <a:rect l="l" t="t" r="r" b="b"/>
              <a:pathLst>
                <a:path w="177" h="265" extrusionOk="0">
                  <a:moveTo>
                    <a:pt x="167" y="1"/>
                  </a:moveTo>
                  <a:cubicBezTo>
                    <a:pt x="147" y="1"/>
                    <a:pt x="128" y="1"/>
                    <a:pt x="128" y="20"/>
                  </a:cubicBezTo>
                  <a:lnTo>
                    <a:pt x="10" y="216"/>
                  </a:lnTo>
                  <a:cubicBezTo>
                    <a:pt x="0" y="236"/>
                    <a:pt x="0" y="255"/>
                    <a:pt x="20" y="255"/>
                  </a:cubicBezTo>
                  <a:cubicBezTo>
                    <a:pt x="20" y="265"/>
                    <a:pt x="30" y="265"/>
                    <a:pt x="30" y="265"/>
                  </a:cubicBezTo>
                  <a:cubicBezTo>
                    <a:pt x="39" y="265"/>
                    <a:pt x="49" y="255"/>
                    <a:pt x="59" y="245"/>
                  </a:cubicBezTo>
                  <a:lnTo>
                    <a:pt x="176" y="40"/>
                  </a:lnTo>
                  <a:cubicBezTo>
                    <a:pt x="176" y="30"/>
                    <a:pt x="176" y="10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7"/>
            <p:cNvSpPr/>
            <p:nvPr/>
          </p:nvSpPr>
          <p:spPr>
            <a:xfrm>
              <a:off x="8396848" y="2539832"/>
              <a:ext cx="47703" cy="30877"/>
            </a:xfrm>
            <a:custGeom>
              <a:avLst/>
              <a:gdLst/>
              <a:ahLst/>
              <a:cxnLst/>
              <a:rect l="l" t="t" r="r" b="b"/>
              <a:pathLst>
                <a:path w="275" h="178" extrusionOk="0">
                  <a:moveTo>
                    <a:pt x="49" y="1"/>
                  </a:moveTo>
                  <a:cubicBezTo>
                    <a:pt x="30" y="1"/>
                    <a:pt x="20" y="1"/>
                    <a:pt x="10" y="11"/>
                  </a:cubicBezTo>
                  <a:cubicBezTo>
                    <a:pt x="0" y="31"/>
                    <a:pt x="0" y="50"/>
                    <a:pt x="20" y="50"/>
                  </a:cubicBezTo>
                  <a:lnTo>
                    <a:pt x="226" y="168"/>
                  </a:lnTo>
                  <a:lnTo>
                    <a:pt x="235" y="177"/>
                  </a:lnTo>
                  <a:cubicBezTo>
                    <a:pt x="245" y="177"/>
                    <a:pt x="255" y="168"/>
                    <a:pt x="265" y="158"/>
                  </a:cubicBezTo>
                  <a:cubicBezTo>
                    <a:pt x="274" y="148"/>
                    <a:pt x="265" y="129"/>
                    <a:pt x="255" y="1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7"/>
            <p:cNvSpPr/>
            <p:nvPr/>
          </p:nvSpPr>
          <p:spPr>
            <a:xfrm>
              <a:off x="8430673" y="2495078"/>
              <a:ext cx="30877" cy="44927"/>
            </a:xfrm>
            <a:custGeom>
              <a:avLst/>
              <a:gdLst/>
              <a:ahLst/>
              <a:cxnLst/>
              <a:rect l="l" t="t" r="r" b="b"/>
              <a:pathLst>
                <a:path w="178" h="259" extrusionOk="0">
                  <a:moveTo>
                    <a:pt x="151" y="0"/>
                  </a:moveTo>
                  <a:cubicBezTo>
                    <a:pt x="139" y="0"/>
                    <a:pt x="129" y="7"/>
                    <a:pt x="129" y="14"/>
                  </a:cubicBezTo>
                  <a:lnTo>
                    <a:pt x="11" y="220"/>
                  </a:lnTo>
                  <a:cubicBezTo>
                    <a:pt x="1" y="230"/>
                    <a:pt x="1" y="250"/>
                    <a:pt x="21" y="259"/>
                  </a:cubicBezTo>
                  <a:lnTo>
                    <a:pt x="31" y="259"/>
                  </a:lnTo>
                  <a:cubicBezTo>
                    <a:pt x="40" y="259"/>
                    <a:pt x="50" y="259"/>
                    <a:pt x="60" y="250"/>
                  </a:cubicBezTo>
                  <a:lnTo>
                    <a:pt x="177" y="43"/>
                  </a:lnTo>
                  <a:cubicBezTo>
                    <a:pt x="177" y="24"/>
                    <a:pt x="177" y="14"/>
                    <a:pt x="168" y="4"/>
                  </a:cubicBezTo>
                  <a:cubicBezTo>
                    <a:pt x="162" y="1"/>
                    <a:pt x="157" y="0"/>
                    <a:pt x="1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7"/>
            <p:cNvSpPr/>
            <p:nvPr/>
          </p:nvSpPr>
          <p:spPr>
            <a:xfrm>
              <a:off x="8430673" y="2530291"/>
              <a:ext cx="47876" cy="30183"/>
            </a:xfrm>
            <a:custGeom>
              <a:avLst/>
              <a:gdLst/>
              <a:ahLst/>
              <a:cxnLst/>
              <a:rect l="l" t="t" r="r" b="b"/>
              <a:pathLst>
                <a:path w="276" h="174" extrusionOk="0">
                  <a:moveTo>
                    <a:pt x="30" y="1"/>
                  </a:moveTo>
                  <a:cubicBezTo>
                    <a:pt x="22" y="1"/>
                    <a:pt x="17" y="5"/>
                    <a:pt x="11" y="17"/>
                  </a:cubicBezTo>
                  <a:cubicBezTo>
                    <a:pt x="1" y="27"/>
                    <a:pt x="1" y="47"/>
                    <a:pt x="21" y="56"/>
                  </a:cubicBezTo>
                  <a:lnTo>
                    <a:pt x="227" y="174"/>
                  </a:lnTo>
                  <a:lnTo>
                    <a:pt x="236" y="174"/>
                  </a:lnTo>
                  <a:cubicBezTo>
                    <a:pt x="246" y="174"/>
                    <a:pt x="256" y="174"/>
                    <a:pt x="266" y="164"/>
                  </a:cubicBezTo>
                  <a:cubicBezTo>
                    <a:pt x="275" y="145"/>
                    <a:pt x="266" y="125"/>
                    <a:pt x="256" y="125"/>
                  </a:cubicBezTo>
                  <a:lnTo>
                    <a:pt x="50" y="7"/>
                  </a:lnTo>
                  <a:cubicBezTo>
                    <a:pt x="42" y="3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7"/>
            <p:cNvSpPr/>
            <p:nvPr/>
          </p:nvSpPr>
          <p:spPr>
            <a:xfrm>
              <a:off x="8333880" y="2436794"/>
              <a:ext cx="79967" cy="130446"/>
            </a:xfrm>
            <a:custGeom>
              <a:avLst/>
              <a:gdLst/>
              <a:ahLst/>
              <a:cxnLst/>
              <a:rect l="l" t="t" r="r" b="b"/>
              <a:pathLst>
                <a:path w="461" h="752" extrusionOk="0">
                  <a:moveTo>
                    <a:pt x="426" y="1"/>
                  </a:moveTo>
                  <a:cubicBezTo>
                    <a:pt x="418" y="1"/>
                    <a:pt x="408" y="6"/>
                    <a:pt x="402" y="17"/>
                  </a:cubicBezTo>
                  <a:lnTo>
                    <a:pt x="10" y="713"/>
                  </a:lnTo>
                  <a:cubicBezTo>
                    <a:pt x="1" y="723"/>
                    <a:pt x="10" y="742"/>
                    <a:pt x="20" y="752"/>
                  </a:cubicBezTo>
                  <a:lnTo>
                    <a:pt x="40" y="752"/>
                  </a:lnTo>
                  <a:cubicBezTo>
                    <a:pt x="49" y="752"/>
                    <a:pt x="60" y="742"/>
                    <a:pt x="60" y="732"/>
                  </a:cubicBezTo>
                  <a:lnTo>
                    <a:pt x="452" y="46"/>
                  </a:lnTo>
                  <a:cubicBezTo>
                    <a:pt x="461" y="27"/>
                    <a:pt x="461" y="7"/>
                    <a:pt x="441" y="7"/>
                  </a:cubicBezTo>
                  <a:cubicBezTo>
                    <a:pt x="438" y="3"/>
                    <a:pt x="432" y="1"/>
                    <a:pt x="42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7"/>
            <p:cNvSpPr/>
            <p:nvPr/>
          </p:nvSpPr>
          <p:spPr>
            <a:xfrm>
              <a:off x="8327115" y="2502537"/>
              <a:ext cx="32438" cy="39377"/>
            </a:xfrm>
            <a:custGeom>
              <a:avLst/>
              <a:gdLst/>
              <a:ahLst/>
              <a:cxnLst/>
              <a:rect l="l" t="t" r="r" b="b"/>
              <a:pathLst>
                <a:path w="187" h="227" extrusionOk="0">
                  <a:moveTo>
                    <a:pt x="118" y="0"/>
                  </a:moveTo>
                  <a:cubicBezTo>
                    <a:pt x="108" y="0"/>
                    <a:pt x="99" y="11"/>
                    <a:pt x="88" y="20"/>
                  </a:cubicBezTo>
                  <a:lnTo>
                    <a:pt x="1" y="167"/>
                  </a:lnTo>
                  <a:cubicBezTo>
                    <a:pt x="1" y="177"/>
                    <a:pt x="1" y="196"/>
                    <a:pt x="10" y="207"/>
                  </a:cubicBezTo>
                  <a:cubicBezTo>
                    <a:pt x="16" y="209"/>
                    <a:pt x="21" y="210"/>
                    <a:pt x="27" y="210"/>
                  </a:cubicBezTo>
                  <a:cubicBezTo>
                    <a:pt x="39" y="210"/>
                    <a:pt x="49" y="204"/>
                    <a:pt x="49" y="196"/>
                  </a:cubicBezTo>
                  <a:lnTo>
                    <a:pt x="108" y="109"/>
                  </a:lnTo>
                  <a:lnTo>
                    <a:pt x="128" y="207"/>
                  </a:lnTo>
                  <a:cubicBezTo>
                    <a:pt x="138" y="216"/>
                    <a:pt x="147" y="226"/>
                    <a:pt x="157" y="226"/>
                  </a:cubicBezTo>
                  <a:lnTo>
                    <a:pt x="167" y="226"/>
                  </a:lnTo>
                  <a:cubicBezTo>
                    <a:pt x="177" y="216"/>
                    <a:pt x="186" y="207"/>
                    <a:pt x="186" y="187"/>
                  </a:cubicBezTo>
                  <a:lnTo>
                    <a:pt x="138" y="20"/>
                  </a:lnTo>
                  <a:cubicBezTo>
                    <a:pt x="138" y="11"/>
                    <a:pt x="128" y="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7"/>
            <p:cNvSpPr/>
            <p:nvPr/>
          </p:nvSpPr>
          <p:spPr>
            <a:xfrm>
              <a:off x="8349145" y="2522833"/>
              <a:ext cx="39377" cy="36081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87" y="1"/>
                  </a:moveTo>
                  <a:lnTo>
                    <a:pt x="20" y="50"/>
                  </a:lnTo>
                  <a:cubicBezTo>
                    <a:pt x="11" y="50"/>
                    <a:pt x="1" y="70"/>
                    <a:pt x="1" y="90"/>
                  </a:cubicBezTo>
                  <a:cubicBezTo>
                    <a:pt x="11" y="99"/>
                    <a:pt x="20" y="109"/>
                    <a:pt x="40" y="109"/>
                  </a:cubicBezTo>
                  <a:lnTo>
                    <a:pt x="138" y="79"/>
                  </a:lnTo>
                  <a:lnTo>
                    <a:pt x="89" y="168"/>
                  </a:lnTo>
                  <a:cubicBezTo>
                    <a:pt x="79" y="177"/>
                    <a:pt x="89" y="197"/>
                    <a:pt x="99" y="207"/>
                  </a:cubicBezTo>
                  <a:lnTo>
                    <a:pt x="109" y="207"/>
                  </a:lnTo>
                  <a:cubicBezTo>
                    <a:pt x="118" y="207"/>
                    <a:pt x="128" y="207"/>
                    <a:pt x="138" y="197"/>
                  </a:cubicBezTo>
                  <a:lnTo>
                    <a:pt x="216" y="50"/>
                  </a:lnTo>
                  <a:cubicBezTo>
                    <a:pt x="226" y="40"/>
                    <a:pt x="226" y="21"/>
                    <a:pt x="216" y="11"/>
                  </a:cubicBezTo>
                  <a:cubicBezTo>
                    <a:pt x="216" y="1"/>
                    <a:pt x="197" y="1"/>
                    <a:pt x="18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7"/>
            <p:cNvSpPr/>
            <p:nvPr/>
          </p:nvSpPr>
          <p:spPr>
            <a:xfrm>
              <a:off x="8355910" y="2461079"/>
              <a:ext cx="22377" cy="50131"/>
            </a:xfrm>
            <a:custGeom>
              <a:avLst/>
              <a:gdLst/>
              <a:ahLst/>
              <a:cxnLst/>
              <a:rect l="l" t="t" r="r" b="b"/>
              <a:pathLst>
                <a:path w="129" h="289" extrusionOk="0">
                  <a:moveTo>
                    <a:pt x="34" y="0"/>
                  </a:moveTo>
                  <a:cubicBezTo>
                    <a:pt x="30" y="0"/>
                    <a:pt x="26" y="2"/>
                    <a:pt x="20" y="4"/>
                  </a:cubicBezTo>
                  <a:cubicBezTo>
                    <a:pt x="11" y="4"/>
                    <a:pt x="1" y="24"/>
                    <a:pt x="1" y="34"/>
                  </a:cubicBezTo>
                  <a:lnTo>
                    <a:pt x="70" y="269"/>
                  </a:lnTo>
                  <a:cubicBezTo>
                    <a:pt x="70" y="279"/>
                    <a:pt x="79" y="289"/>
                    <a:pt x="89" y="289"/>
                  </a:cubicBezTo>
                  <a:lnTo>
                    <a:pt x="99" y="289"/>
                  </a:lnTo>
                  <a:cubicBezTo>
                    <a:pt x="118" y="279"/>
                    <a:pt x="129" y="269"/>
                    <a:pt x="118" y="250"/>
                  </a:cubicBezTo>
                  <a:lnTo>
                    <a:pt x="60" y="24"/>
                  </a:lnTo>
                  <a:cubicBezTo>
                    <a:pt x="53" y="9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7"/>
            <p:cNvSpPr/>
            <p:nvPr/>
          </p:nvSpPr>
          <p:spPr>
            <a:xfrm>
              <a:off x="8366145" y="2490048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65" y="0"/>
                  </a:moveTo>
                  <a:cubicBezTo>
                    <a:pt x="262" y="0"/>
                    <a:pt x="258" y="1"/>
                    <a:pt x="255" y="4"/>
                  </a:cubicBezTo>
                  <a:lnTo>
                    <a:pt x="30" y="63"/>
                  </a:lnTo>
                  <a:cubicBezTo>
                    <a:pt x="11" y="63"/>
                    <a:pt x="1" y="83"/>
                    <a:pt x="11" y="102"/>
                  </a:cubicBezTo>
                  <a:cubicBezTo>
                    <a:pt x="11" y="112"/>
                    <a:pt x="20" y="122"/>
                    <a:pt x="30" y="122"/>
                  </a:cubicBezTo>
                  <a:lnTo>
                    <a:pt x="40" y="122"/>
                  </a:lnTo>
                  <a:lnTo>
                    <a:pt x="266" y="53"/>
                  </a:lnTo>
                  <a:cubicBezTo>
                    <a:pt x="285" y="53"/>
                    <a:pt x="295" y="33"/>
                    <a:pt x="285" y="24"/>
                  </a:cubicBezTo>
                  <a:cubicBezTo>
                    <a:pt x="285" y="9"/>
                    <a:pt x="275" y="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7"/>
            <p:cNvSpPr/>
            <p:nvPr/>
          </p:nvSpPr>
          <p:spPr>
            <a:xfrm>
              <a:off x="8372910" y="2430550"/>
              <a:ext cx="22377" cy="50131"/>
            </a:xfrm>
            <a:custGeom>
              <a:avLst/>
              <a:gdLst/>
              <a:ahLst/>
              <a:cxnLst/>
              <a:rect l="l" t="t" r="r" b="b"/>
              <a:pathLst>
                <a:path w="129" h="289" extrusionOk="0">
                  <a:moveTo>
                    <a:pt x="34" y="0"/>
                  </a:moveTo>
                  <a:cubicBezTo>
                    <a:pt x="30" y="0"/>
                    <a:pt x="26" y="1"/>
                    <a:pt x="20" y="4"/>
                  </a:cubicBezTo>
                  <a:cubicBezTo>
                    <a:pt x="11" y="4"/>
                    <a:pt x="1" y="23"/>
                    <a:pt x="1" y="34"/>
                  </a:cubicBezTo>
                  <a:lnTo>
                    <a:pt x="70" y="269"/>
                  </a:lnTo>
                  <a:cubicBezTo>
                    <a:pt x="70" y="278"/>
                    <a:pt x="79" y="288"/>
                    <a:pt x="99" y="288"/>
                  </a:cubicBezTo>
                  <a:cubicBezTo>
                    <a:pt x="118" y="278"/>
                    <a:pt x="129" y="269"/>
                    <a:pt x="118" y="249"/>
                  </a:cubicBezTo>
                  <a:lnTo>
                    <a:pt x="60" y="23"/>
                  </a:lnTo>
                  <a:cubicBezTo>
                    <a:pt x="53" y="9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7"/>
            <p:cNvSpPr/>
            <p:nvPr/>
          </p:nvSpPr>
          <p:spPr>
            <a:xfrm>
              <a:off x="8383144" y="2459345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65" y="1"/>
                  </a:moveTo>
                  <a:cubicBezTo>
                    <a:pt x="262" y="1"/>
                    <a:pt x="258" y="2"/>
                    <a:pt x="255" y="5"/>
                  </a:cubicBezTo>
                  <a:lnTo>
                    <a:pt x="30" y="64"/>
                  </a:lnTo>
                  <a:cubicBezTo>
                    <a:pt x="11" y="64"/>
                    <a:pt x="1" y="83"/>
                    <a:pt x="11" y="103"/>
                  </a:cubicBezTo>
                  <a:cubicBezTo>
                    <a:pt x="11" y="112"/>
                    <a:pt x="20" y="122"/>
                    <a:pt x="40" y="122"/>
                  </a:cubicBezTo>
                  <a:lnTo>
                    <a:pt x="266" y="53"/>
                  </a:lnTo>
                  <a:cubicBezTo>
                    <a:pt x="285" y="53"/>
                    <a:pt x="295" y="34"/>
                    <a:pt x="295" y="24"/>
                  </a:cubicBezTo>
                  <a:cubicBezTo>
                    <a:pt x="288" y="10"/>
                    <a:pt x="275" y="1"/>
                    <a:pt x="2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7"/>
            <p:cNvSpPr/>
            <p:nvPr/>
          </p:nvSpPr>
          <p:spPr>
            <a:xfrm>
              <a:off x="778162" y="225823"/>
              <a:ext cx="59845" cy="182659"/>
            </a:xfrm>
            <a:custGeom>
              <a:avLst/>
              <a:gdLst/>
              <a:ahLst/>
              <a:cxnLst/>
              <a:rect l="l" t="t" r="r" b="b"/>
              <a:pathLst>
                <a:path w="345" h="1053" extrusionOk="0">
                  <a:moveTo>
                    <a:pt x="46" y="1"/>
                  </a:moveTo>
                  <a:cubicBezTo>
                    <a:pt x="41" y="1"/>
                    <a:pt x="36" y="2"/>
                    <a:pt x="31" y="5"/>
                  </a:cubicBezTo>
                  <a:cubicBezTo>
                    <a:pt x="11" y="5"/>
                    <a:pt x="1" y="24"/>
                    <a:pt x="1" y="44"/>
                  </a:cubicBezTo>
                  <a:lnTo>
                    <a:pt x="275" y="1024"/>
                  </a:lnTo>
                  <a:cubicBezTo>
                    <a:pt x="275" y="1043"/>
                    <a:pt x="295" y="1053"/>
                    <a:pt x="305" y="1053"/>
                  </a:cubicBezTo>
                  <a:cubicBezTo>
                    <a:pt x="315" y="1053"/>
                    <a:pt x="315" y="1053"/>
                    <a:pt x="315" y="1043"/>
                  </a:cubicBezTo>
                  <a:cubicBezTo>
                    <a:pt x="334" y="1043"/>
                    <a:pt x="344" y="1024"/>
                    <a:pt x="344" y="1004"/>
                  </a:cubicBezTo>
                  <a:lnTo>
                    <a:pt x="70" y="24"/>
                  </a:lnTo>
                  <a:cubicBezTo>
                    <a:pt x="70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7"/>
            <p:cNvSpPr/>
            <p:nvPr/>
          </p:nvSpPr>
          <p:spPr>
            <a:xfrm>
              <a:off x="757867" y="290352"/>
              <a:ext cx="59672" cy="38336"/>
            </a:xfrm>
            <a:custGeom>
              <a:avLst/>
              <a:gdLst/>
              <a:ahLst/>
              <a:cxnLst/>
              <a:rect l="l" t="t" r="r" b="b"/>
              <a:pathLst>
                <a:path w="344" h="221" extrusionOk="0">
                  <a:moveTo>
                    <a:pt x="42" y="1"/>
                  </a:moveTo>
                  <a:cubicBezTo>
                    <a:pt x="29" y="1"/>
                    <a:pt x="17" y="8"/>
                    <a:pt x="11" y="14"/>
                  </a:cubicBezTo>
                  <a:cubicBezTo>
                    <a:pt x="0" y="34"/>
                    <a:pt x="0" y="54"/>
                    <a:pt x="20" y="64"/>
                  </a:cubicBezTo>
                  <a:lnTo>
                    <a:pt x="285" y="221"/>
                  </a:lnTo>
                  <a:lnTo>
                    <a:pt x="294" y="221"/>
                  </a:lnTo>
                  <a:cubicBezTo>
                    <a:pt x="314" y="221"/>
                    <a:pt x="324" y="210"/>
                    <a:pt x="334" y="201"/>
                  </a:cubicBezTo>
                  <a:cubicBezTo>
                    <a:pt x="344" y="181"/>
                    <a:pt x="334" y="162"/>
                    <a:pt x="314" y="152"/>
                  </a:cubicBezTo>
                  <a:lnTo>
                    <a:pt x="59" y="5"/>
                  </a:ln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7"/>
            <p:cNvSpPr/>
            <p:nvPr/>
          </p:nvSpPr>
          <p:spPr>
            <a:xfrm>
              <a:off x="802100" y="271270"/>
              <a:ext cx="40938" cy="57417"/>
            </a:xfrm>
            <a:custGeom>
              <a:avLst/>
              <a:gdLst/>
              <a:ahLst/>
              <a:cxnLst/>
              <a:rect l="l" t="t" r="r" b="b"/>
              <a:pathLst>
                <a:path w="236" h="331" extrusionOk="0">
                  <a:moveTo>
                    <a:pt x="187" y="1"/>
                  </a:moveTo>
                  <a:cubicBezTo>
                    <a:pt x="176" y="1"/>
                    <a:pt x="163" y="5"/>
                    <a:pt x="157" y="17"/>
                  </a:cubicBezTo>
                  <a:lnTo>
                    <a:pt x="10" y="272"/>
                  </a:lnTo>
                  <a:cubicBezTo>
                    <a:pt x="0" y="291"/>
                    <a:pt x="10" y="320"/>
                    <a:pt x="30" y="331"/>
                  </a:cubicBezTo>
                  <a:lnTo>
                    <a:pt x="39" y="331"/>
                  </a:lnTo>
                  <a:cubicBezTo>
                    <a:pt x="59" y="331"/>
                    <a:pt x="69" y="320"/>
                    <a:pt x="79" y="311"/>
                  </a:cubicBezTo>
                  <a:lnTo>
                    <a:pt x="226" y="56"/>
                  </a:lnTo>
                  <a:cubicBezTo>
                    <a:pt x="235" y="37"/>
                    <a:pt x="226" y="17"/>
                    <a:pt x="206" y="7"/>
                  </a:cubicBezTo>
                  <a:cubicBezTo>
                    <a:pt x="202" y="3"/>
                    <a:pt x="195" y="1"/>
                    <a:pt x="18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7"/>
            <p:cNvSpPr/>
            <p:nvPr/>
          </p:nvSpPr>
          <p:spPr>
            <a:xfrm>
              <a:off x="746071" y="247506"/>
              <a:ext cx="59498" cy="38683"/>
            </a:xfrm>
            <a:custGeom>
              <a:avLst/>
              <a:gdLst/>
              <a:ahLst/>
              <a:cxnLst/>
              <a:rect l="l" t="t" r="r" b="b"/>
              <a:pathLst>
                <a:path w="343" h="223" extrusionOk="0">
                  <a:moveTo>
                    <a:pt x="36" y="0"/>
                  </a:moveTo>
                  <a:cubicBezTo>
                    <a:pt x="25" y="0"/>
                    <a:pt x="16" y="5"/>
                    <a:pt x="10" y="17"/>
                  </a:cubicBezTo>
                  <a:cubicBezTo>
                    <a:pt x="0" y="36"/>
                    <a:pt x="0" y="56"/>
                    <a:pt x="20" y="65"/>
                  </a:cubicBezTo>
                  <a:lnTo>
                    <a:pt x="284" y="213"/>
                  </a:lnTo>
                  <a:cubicBezTo>
                    <a:pt x="284" y="222"/>
                    <a:pt x="294" y="222"/>
                    <a:pt x="294" y="222"/>
                  </a:cubicBezTo>
                  <a:cubicBezTo>
                    <a:pt x="314" y="222"/>
                    <a:pt x="323" y="213"/>
                    <a:pt x="333" y="203"/>
                  </a:cubicBezTo>
                  <a:cubicBezTo>
                    <a:pt x="343" y="183"/>
                    <a:pt x="333" y="163"/>
                    <a:pt x="314" y="154"/>
                  </a:cubicBezTo>
                  <a:lnTo>
                    <a:pt x="59" y="7"/>
                  </a:lnTo>
                  <a:cubicBezTo>
                    <a:pt x="51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7"/>
            <p:cNvSpPr/>
            <p:nvPr/>
          </p:nvSpPr>
          <p:spPr>
            <a:xfrm>
              <a:off x="790131" y="227558"/>
              <a:ext cx="41111" cy="58631"/>
            </a:xfrm>
            <a:custGeom>
              <a:avLst/>
              <a:gdLst/>
              <a:ahLst/>
              <a:cxnLst/>
              <a:rect l="l" t="t" r="r" b="b"/>
              <a:pathLst>
                <a:path w="237" h="338" extrusionOk="0">
                  <a:moveTo>
                    <a:pt x="195" y="0"/>
                  </a:moveTo>
                  <a:cubicBezTo>
                    <a:pt x="183" y="0"/>
                    <a:pt x="165" y="9"/>
                    <a:pt x="158" y="24"/>
                  </a:cubicBezTo>
                  <a:lnTo>
                    <a:pt x="10" y="278"/>
                  </a:lnTo>
                  <a:cubicBezTo>
                    <a:pt x="1" y="298"/>
                    <a:pt x="10" y="318"/>
                    <a:pt x="30" y="328"/>
                  </a:cubicBezTo>
                  <a:cubicBezTo>
                    <a:pt x="30" y="337"/>
                    <a:pt x="40" y="337"/>
                    <a:pt x="40" y="337"/>
                  </a:cubicBezTo>
                  <a:cubicBezTo>
                    <a:pt x="60" y="337"/>
                    <a:pt x="69" y="328"/>
                    <a:pt x="79" y="318"/>
                  </a:cubicBezTo>
                  <a:lnTo>
                    <a:pt x="226" y="53"/>
                  </a:lnTo>
                  <a:cubicBezTo>
                    <a:pt x="236" y="43"/>
                    <a:pt x="226" y="14"/>
                    <a:pt x="206" y="4"/>
                  </a:cubicBezTo>
                  <a:cubicBezTo>
                    <a:pt x="204" y="1"/>
                    <a:pt x="200" y="0"/>
                    <a:pt x="19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27"/>
            <p:cNvSpPr/>
            <p:nvPr/>
          </p:nvSpPr>
          <p:spPr>
            <a:xfrm>
              <a:off x="671309" y="308739"/>
              <a:ext cx="168261" cy="99742"/>
            </a:xfrm>
            <a:custGeom>
              <a:avLst/>
              <a:gdLst/>
              <a:ahLst/>
              <a:cxnLst/>
              <a:rect l="l" t="t" r="r" b="b"/>
              <a:pathLst>
                <a:path w="970" h="575" extrusionOk="0">
                  <a:moveTo>
                    <a:pt x="39" y="0"/>
                  </a:moveTo>
                  <a:cubicBezTo>
                    <a:pt x="28" y="0"/>
                    <a:pt x="15" y="5"/>
                    <a:pt x="9" y="17"/>
                  </a:cubicBezTo>
                  <a:cubicBezTo>
                    <a:pt x="0" y="36"/>
                    <a:pt x="9" y="56"/>
                    <a:pt x="29" y="65"/>
                  </a:cubicBezTo>
                  <a:lnTo>
                    <a:pt x="911" y="565"/>
                  </a:lnTo>
                  <a:lnTo>
                    <a:pt x="921" y="575"/>
                  </a:lnTo>
                  <a:cubicBezTo>
                    <a:pt x="941" y="575"/>
                    <a:pt x="950" y="565"/>
                    <a:pt x="960" y="555"/>
                  </a:cubicBezTo>
                  <a:cubicBezTo>
                    <a:pt x="970" y="535"/>
                    <a:pt x="960" y="516"/>
                    <a:pt x="941" y="506"/>
                  </a:cubicBezTo>
                  <a:lnTo>
                    <a:pt x="59" y="6"/>
                  </a:lnTo>
                  <a:cubicBezTo>
                    <a:pt x="55" y="2"/>
                    <a:pt x="47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27"/>
            <p:cNvSpPr/>
            <p:nvPr/>
          </p:nvSpPr>
          <p:spPr>
            <a:xfrm>
              <a:off x="781631" y="340309"/>
              <a:ext cx="47703" cy="49611"/>
            </a:xfrm>
            <a:custGeom>
              <a:avLst/>
              <a:gdLst/>
              <a:ahLst/>
              <a:cxnLst/>
              <a:rect l="l" t="t" r="r" b="b"/>
              <a:pathLst>
                <a:path w="275" h="286" extrusionOk="0">
                  <a:moveTo>
                    <a:pt x="59" y="1"/>
                  </a:moveTo>
                  <a:cubicBezTo>
                    <a:pt x="50" y="1"/>
                    <a:pt x="30" y="1"/>
                    <a:pt x="20" y="11"/>
                  </a:cubicBezTo>
                  <a:cubicBezTo>
                    <a:pt x="11" y="20"/>
                    <a:pt x="1" y="30"/>
                    <a:pt x="11" y="50"/>
                  </a:cubicBezTo>
                  <a:lnTo>
                    <a:pt x="70" y="255"/>
                  </a:lnTo>
                  <a:cubicBezTo>
                    <a:pt x="70" y="275"/>
                    <a:pt x="89" y="285"/>
                    <a:pt x="99" y="285"/>
                  </a:cubicBezTo>
                  <a:lnTo>
                    <a:pt x="109" y="285"/>
                  </a:lnTo>
                  <a:cubicBezTo>
                    <a:pt x="128" y="275"/>
                    <a:pt x="138" y="255"/>
                    <a:pt x="138" y="236"/>
                  </a:cubicBezTo>
                  <a:lnTo>
                    <a:pt x="99" y="109"/>
                  </a:lnTo>
                  <a:lnTo>
                    <a:pt x="216" y="177"/>
                  </a:lnTo>
                  <a:cubicBezTo>
                    <a:pt x="219" y="180"/>
                    <a:pt x="223" y="181"/>
                    <a:pt x="228" y="181"/>
                  </a:cubicBezTo>
                  <a:cubicBezTo>
                    <a:pt x="241" y="181"/>
                    <a:pt x="258" y="172"/>
                    <a:pt x="266" y="157"/>
                  </a:cubicBezTo>
                  <a:cubicBezTo>
                    <a:pt x="275" y="148"/>
                    <a:pt x="266" y="118"/>
                    <a:pt x="246" y="10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7"/>
            <p:cNvSpPr/>
            <p:nvPr/>
          </p:nvSpPr>
          <p:spPr>
            <a:xfrm>
              <a:off x="703399" y="355054"/>
              <a:ext cx="63141" cy="26193"/>
            </a:xfrm>
            <a:custGeom>
              <a:avLst/>
              <a:gdLst/>
              <a:ahLst/>
              <a:cxnLst/>
              <a:rect l="l" t="t" r="r" b="b"/>
              <a:pathLst>
                <a:path w="364" h="151" extrusionOk="0">
                  <a:moveTo>
                    <a:pt x="330" y="0"/>
                  </a:moveTo>
                  <a:cubicBezTo>
                    <a:pt x="325" y="0"/>
                    <a:pt x="320" y="2"/>
                    <a:pt x="314" y="4"/>
                  </a:cubicBezTo>
                  <a:lnTo>
                    <a:pt x="31" y="83"/>
                  </a:lnTo>
                  <a:cubicBezTo>
                    <a:pt x="11" y="83"/>
                    <a:pt x="1" y="102"/>
                    <a:pt x="1" y="122"/>
                  </a:cubicBezTo>
                  <a:cubicBezTo>
                    <a:pt x="11" y="141"/>
                    <a:pt x="20" y="151"/>
                    <a:pt x="40" y="151"/>
                  </a:cubicBezTo>
                  <a:lnTo>
                    <a:pt x="50" y="151"/>
                  </a:lnTo>
                  <a:lnTo>
                    <a:pt x="334" y="72"/>
                  </a:lnTo>
                  <a:cubicBezTo>
                    <a:pt x="354" y="63"/>
                    <a:pt x="364" y="43"/>
                    <a:pt x="364" y="24"/>
                  </a:cubicBezTo>
                  <a:cubicBezTo>
                    <a:pt x="356" y="10"/>
                    <a:pt x="344" y="0"/>
                    <a:pt x="3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7"/>
            <p:cNvSpPr/>
            <p:nvPr/>
          </p:nvSpPr>
          <p:spPr>
            <a:xfrm>
              <a:off x="739306" y="304749"/>
              <a:ext cx="27234" cy="62968"/>
            </a:xfrm>
            <a:custGeom>
              <a:avLst/>
              <a:gdLst/>
              <a:ahLst/>
              <a:cxnLst/>
              <a:rect l="l" t="t" r="r" b="b"/>
              <a:pathLst>
                <a:path w="157" h="363" extrusionOk="0">
                  <a:moveTo>
                    <a:pt x="29" y="0"/>
                  </a:moveTo>
                  <a:cubicBezTo>
                    <a:pt x="9" y="10"/>
                    <a:pt x="0" y="29"/>
                    <a:pt x="9" y="49"/>
                  </a:cubicBezTo>
                  <a:lnTo>
                    <a:pt x="88" y="333"/>
                  </a:lnTo>
                  <a:cubicBezTo>
                    <a:pt x="88" y="353"/>
                    <a:pt x="107" y="362"/>
                    <a:pt x="118" y="362"/>
                  </a:cubicBezTo>
                  <a:lnTo>
                    <a:pt x="127" y="362"/>
                  </a:lnTo>
                  <a:cubicBezTo>
                    <a:pt x="147" y="353"/>
                    <a:pt x="157" y="333"/>
                    <a:pt x="157" y="314"/>
                  </a:cubicBezTo>
                  <a:lnTo>
                    <a:pt x="78" y="29"/>
                  </a:lnTo>
                  <a:cubicBezTo>
                    <a:pt x="68" y="10"/>
                    <a:pt x="49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7"/>
            <p:cNvSpPr/>
            <p:nvPr/>
          </p:nvSpPr>
          <p:spPr>
            <a:xfrm>
              <a:off x="664370" y="332850"/>
              <a:ext cx="64876" cy="26367"/>
            </a:xfrm>
            <a:custGeom>
              <a:avLst/>
              <a:gdLst/>
              <a:ahLst/>
              <a:cxnLst/>
              <a:rect l="l" t="t" r="r" b="b"/>
              <a:pathLst>
                <a:path w="374" h="152" extrusionOk="0">
                  <a:moveTo>
                    <a:pt x="330" y="1"/>
                  </a:moveTo>
                  <a:cubicBezTo>
                    <a:pt x="325" y="1"/>
                    <a:pt x="320" y="2"/>
                    <a:pt x="314" y="5"/>
                  </a:cubicBezTo>
                  <a:lnTo>
                    <a:pt x="30" y="83"/>
                  </a:lnTo>
                  <a:cubicBezTo>
                    <a:pt x="10" y="83"/>
                    <a:pt x="1" y="103"/>
                    <a:pt x="10" y="122"/>
                  </a:cubicBezTo>
                  <a:cubicBezTo>
                    <a:pt x="10" y="142"/>
                    <a:pt x="20" y="152"/>
                    <a:pt x="40" y="152"/>
                  </a:cubicBezTo>
                  <a:lnTo>
                    <a:pt x="49" y="152"/>
                  </a:lnTo>
                  <a:lnTo>
                    <a:pt x="334" y="73"/>
                  </a:lnTo>
                  <a:cubicBezTo>
                    <a:pt x="354" y="63"/>
                    <a:pt x="373" y="44"/>
                    <a:pt x="363" y="24"/>
                  </a:cubicBezTo>
                  <a:cubicBezTo>
                    <a:pt x="356" y="10"/>
                    <a:pt x="344" y="1"/>
                    <a:pt x="3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7"/>
            <p:cNvSpPr/>
            <p:nvPr/>
          </p:nvSpPr>
          <p:spPr>
            <a:xfrm>
              <a:off x="700104" y="282546"/>
              <a:ext cx="29142" cy="63141"/>
            </a:xfrm>
            <a:custGeom>
              <a:avLst/>
              <a:gdLst/>
              <a:ahLst/>
              <a:cxnLst/>
              <a:rect l="l" t="t" r="r" b="b"/>
              <a:pathLst>
                <a:path w="168" h="364" extrusionOk="0">
                  <a:moveTo>
                    <a:pt x="30" y="1"/>
                  </a:moveTo>
                  <a:cubicBezTo>
                    <a:pt x="10" y="11"/>
                    <a:pt x="0" y="30"/>
                    <a:pt x="10" y="50"/>
                  </a:cubicBezTo>
                  <a:lnTo>
                    <a:pt x="89" y="334"/>
                  </a:lnTo>
                  <a:cubicBezTo>
                    <a:pt x="89" y="353"/>
                    <a:pt x="108" y="363"/>
                    <a:pt x="118" y="363"/>
                  </a:cubicBezTo>
                  <a:lnTo>
                    <a:pt x="128" y="363"/>
                  </a:lnTo>
                  <a:cubicBezTo>
                    <a:pt x="148" y="353"/>
                    <a:pt x="167" y="334"/>
                    <a:pt x="157" y="314"/>
                  </a:cubicBezTo>
                  <a:lnTo>
                    <a:pt x="79" y="30"/>
                  </a:lnTo>
                  <a:cubicBezTo>
                    <a:pt x="69" y="11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7"/>
            <p:cNvSpPr/>
            <p:nvPr/>
          </p:nvSpPr>
          <p:spPr>
            <a:xfrm>
              <a:off x="655871" y="394777"/>
              <a:ext cx="182138" cy="59672"/>
            </a:xfrm>
            <a:custGeom>
              <a:avLst/>
              <a:gdLst/>
              <a:ahLst/>
              <a:cxnLst/>
              <a:rect l="l" t="t" r="r" b="b"/>
              <a:pathLst>
                <a:path w="1050" h="344" extrusionOk="0">
                  <a:moveTo>
                    <a:pt x="1000" y="0"/>
                  </a:moveTo>
                  <a:lnTo>
                    <a:pt x="30" y="275"/>
                  </a:lnTo>
                  <a:cubicBezTo>
                    <a:pt x="11" y="275"/>
                    <a:pt x="0" y="304"/>
                    <a:pt x="0" y="314"/>
                  </a:cubicBezTo>
                  <a:cubicBezTo>
                    <a:pt x="11" y="333"/>
                    <a:pt x="20" y="344"/>
                    <a:pt x="40" y="344"/>
                  </a:cubicBezTo>
                  <a:lnTo>
                    <a:pt x="50" y="344"/>
                  </a:lnTo>
                  <a:lnTo>
                    <a:pt x="1020" y="69"/>
                  </a:lnTo>
                  <a:cubicBezTo>
                    <a:pt x="1039" y="69"/>
                    <a:pt x="1049" y="50"/>
                    <a:pt x="1049" y="30"/>
                  </a:cubicBezTo>
                  <a:cubicBezTo>
                    <a:pt x="1039" y="10"/>
                    <a:pt x="1020" y="0"/>
                    <a:pt x="10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7"/>
            <p:cNvSpPr/>
            <p:nvPr/>
          </p:nvSpPr>
          <p:spPr>
            <a:xfrm>
              <a:off x="756132" y="376043"/>
              <a:ext cx="49438" cy="42672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236" y="1"/>
                  </a:moveTo>
                  <a:lnTo>
                    <a:pt x="30" y="60"/>
                  </a:lnTo>
                  <a:cubicBezTo>
                    <a:pt x="10" y="69"/>
                    <a:pt x="1" y="79"/>
                    <a:pt x="1" y="89"/>
                  </a:cubicBezTo>
                  <a:cubicBezTo>
                    <a:pt x="1" y="108"/>
                    <a:pt x="10" y="118"/>
                    <a:pt x="21" y="128"/>
                  </a:cubicBezTo>
                  <a:lnTo>
                    <a:pt x="206" y="236"/>
                  </a:lnTo>
                  <a:cubicBezTo>
                    <a:pt x="217" y="236"/>
                    <a:pt x="217" y="245"/>
                    <a:pt x="226" y="245"/>
                  </a:cubicBezTo>
                  <a:cubicBezTo>
                    <a:pt x="236" y="245"/>
                    <a:pt x="256" y="236"/>
                    <a:pt x="256" y="226"/>
                  </a:cubicBezTo>
                  <a:cubicBezTo>
                    <a:pt x="265" y="206"/>
                    <a:pt x="265" y="187"/>
                    <a:pt x="246" y="177"/>
                  </a:cubicBezTo>
                  <a:lnTo>
                    <a:pt x="128" y="108"/>
                  </a:lnTo>
                  <a:lnTo>
                    <a:pt x="256" y="79"/>
                  </a:lnTo>
                  <a:cubicBezTo>
                    <a:pt x="275" y="69"/>
                    <a:pt x="285" y="49"/>
                    <a:pt x="285" y="30"/>
                  </a:cubicBezTo>
                  <a:cubicBezTo>
                    <a:pt x="275" y="10"/>
                    <a:pt x="256" y="1"/>
                    <a:pt x="2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7"/>
            <p:cNvSpPr/>
            <p:nvPr/>
          </p:nvSpPr>
          <p:spPr>
            <a:xfrm>
              <a:off x="720399" y="417501"/>
              <a:ext cx="39377" cy="57417"/>
            </a:xfrm>
            <a:custGeom>
              <a:avLst/>
              <a:gdLst/>
              <a:ahLst/>
              <a:cxnLst/>
              <a:rect l="l" t="t" r="r" b="b"/>
              <a:pathLst>
                <a:path w="227" h="331" extrusionOk="0">
                  <a:moveTo>
                    <a:pt x="184" y="0"/>
                  </a:moveTo>
                  <a:cubicBezTo>
                    <a:pt x="173" y="0"/>
                    <a:pt x="164" y="5"/>
                    <a:pt x="158" y="17"/>
                  </a:cubicBezTo>
                  <a:lnTo>
                    <a:pt x="11" y="281"/>
                  </a:lnTo>
                  <a:cubicBezTo>
                    <a:pt x="1" y="291"/>
                    <a:pt x="1" y="320"/>
                    <a:pt x="20" y="330"/>
                  </a:cubicBezTo>
                  <a:lnTo>
                    <a:pt x="40" y="330"/>
                  </a:lnTo>
                  <a:cubicBezTo>
                    <a:pt x="50" y="330"/>
                    <a:pt x="60" y="320"/>
                    <a:pt x="70" y="311"/>
                  </a:cubicBezTo>
                  <a:lnTo>
                    <a:pt x="216" y="56"/>
                  </a:lnTo>
                  <a:cubicBezTo>
                    <a:pt x="227" y="36"/>
                    <a:pt x="216" y="17"/>
                    <a:pt x="207" y="6"/>
                  </a:cubicBezTo>
                  <a:cubicBezTo>
                    <a:pt x="199" y="3"/>
                    <a:pt x="191" y="0"/>
                    <a:pt x="18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7"/>
            <p:cNvSpPr/>
            <p:nvPr/>
          </p:nvSpPr>
          <p:spPr>
            <a:xfrm>
              <a:off x="700104" y="392001"/>
              <a:ext cx="59672" cy="38683"/>
            </a:xfrm>
            <a:custGeom>
              <a:avLst/>
              <a:gdLst/>
              <a:ahLst/>
              <a:cxnLst/>
              <a:rect l="l" t="t" r="r" b="b"/>
              <a:pathLst>
                <a:path w="344" h="223" extrusionOk="0">
                  <a:moveTo>
                    <a:pt x="35" y="0"/>
                  </a:moveTo>
                  <a:cubicBezTo>
                    <a:pt x="25" y="0"/>
                    <a:pt x="16" y="5"/>
                    <a:pt x="10" y="16"/>
                  </a:cubicBezTo>
                  <a:cubicBezTo>
                    <a:pt x="0" y="36"/>
                    <a:pt x="10" y="55"/>
                    <a:pt x="20" y="66"/>
                  </a:cubicBezTo>
                  <a:lnTo>
                    <a:pt x="285" y="212"/>
                  </a:lnTo>
                  <a:cubicBezTo>
                    <a:pt x="294" y="212"/>
                    <a:pt x="294" y="222"/>
                    <a:pt x="304" y="222"/>
                  </a:cubicBezTo>
                  <a:cubicBezTo>
                    <a:pt x="314" y="222"/>
                    <a:pt x="324" y="212"/>
                    <a:pt x="333" y="203"/>
                  </a:cubicBezTo>
                  <a:cubicBezTo>
                    <a:pt x="344" y="183"/>
                    <a:pt x="333" y="164"/>
                    <a:pt x="324" y="153"/>
                  </a:cubicBezTo>
                  <a:lnTo>
                    <a:pt x="59" y="7"/>
                  </a:lnTo>
                  <a:cubicBezTo>
                    <a:pt x="51" y="3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7"/>
            <p:cNvSpPr/>
            <p:nvPr/>
          </p:nvSpPr>
          <p:spPr>
            <a:xfrm>
              <a:off x="676339" y="429296"/>
              <a:ext cx="40938" cy="57417"/>
            </a:xfrm>
            <a:custGeom>
              <a:avLst/>
              <a:gdLst/>
              <a:ahLst/>
              <a:cxnLst/>
              <a:rect l="l" t="t" r="r" b="b"/>
              <a:pathLst>
                <a:path w="236" h="331" extrusionOk="0">
                  <a:moveTo>
                    <a:pt x="186" y="1"/>
                  </a:moveTo>
                  <a:cubicBezTo>
                    <a:pt x="175" y="1"/>
                    <a:pt x="163" y="5"/>
                    <a:pt x="157" y="17"/>
                  </a:cubicBezTo>
                  <a:lnTo>
                    <a:pt x="10" y="282"/>
                  </a:lnTo>
                  <a:cubicBezTo>
                    <a:pt x="0" y="291"/>
                    <a:pt x="10" y="321"/>
                    <a:pt x="30" y="330"/>
                  </a:cubicBezTo>
                  <a:lnTo>
                    <a:pt x="39" y="330"/>
                  </a:lnTo>
                  <a:cubicBezTo>
                    <a:pt x="59" y="330"/>
                    <a:pt x="69" y="321"/>
                    <a:pt x="78" y="311"/>
                  </a:cubicBezTo>
                  <a:lnTo>
                    <a:pt x="226" y="56"/>
                  </a:lnTo>
                  <a:cubicBezTo>
                    <a:pt x="235" y="36"/>
                    <a:pt x="226" y="17"/>
                    <a:pt x="206" y="7"/>
                  </a:cubicBezTo>
                  <a:cubicBezTo>
                    <a:pt x="202" y="3"/>
                    <a:pt x="194" y="1"/>
                    <a:pt x="18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7"/>
            <p:cNvSpPr/>
            <p:nvPr/>
          </p:nvSpPr>
          <p:spPr>
            <a:xfrm>
              <a:off x="657605" y="403797"/>
              <a:ext cx="59672" cy="38683"/>
            </a:xfrm>
            <a:custGeom>
              <a:avLst/>
              <a:gdLst/>
              <a:ahLst/>
              <a:cxnLst/>
              <a:rect l="l" t="t" r="r" b="b"/>
              <a:pathLst>
                <a:path w="344" h="223" extrusionOk="0">
                  <a:moveTo>
                    <a:pt x="36" y="1"/>
                  </a:moveTo>
                  <a:cubicBezTo>
                    <a:pt x="25" y="1"/>
                    <a:pt x="16" y="6"/>
                    <a:pt x="10" y="17"/>
                  </a:cubicBezTo>
                  <a:cubicBezTo>
                    <a:pt x="1" y="37"/>
                    <a:pt x="1" y="56"/>
                    <a:pt x="20" y="66"/>
                  </a:cubicBezTo>
                  <a:lnTo>
                    <a:pt x="284" y="213"/>
                  </a:lnTo>
                  <a:lnTo>
                    <a:pt x="295" y="223"/>
                  </a:lnTo>
                  <a:cubicBezTo>
                    <a:pt x="314" y="223"/>
                    <a:pt x="324" y="213"/>
                    <a:pt x="334" y="203"/>
                  </a:cubicBezTo>
                  <a:cubicBezTo>
                    <a:pt x="343" y="183"/>
                    <a:pt x="334" y="164"/>
                    <a:pt x="314" y="154"/>
                  </a:cubicBezTo>
                  <a:lnTo>
                    <a:pt x="59" y="7"/>
                  </a:lnTo>
                  <a:cubicBezTo>
                    <a:pt x="51" y="3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7"/>
            <p:cNvSpPr/>
            <p:nvPr/>
          </p:nvSpPr>
          <p:spPr>
            <a:xfrm>
              <a:off x="737398" y="395297"/>
              <a:ext cx="102171" cy="166179"/>
            </a:xfrm>
            <a:custGeom>
              <a:avLst/>
              <a:gdLst/>
              <a:ahLst/>
              <a:cxnLst/>
              <a:rect l="l" t="t" r="r" b="b"/>
              <a:pathLst>
                <a:path w="589" h="958" extrusionOk="0">
                  <a:moveTo>
                    <a:pt x="536" y="1"/>
                  </a:moveTo>
                  <a:cubicBezTo>
                    <a:pt x="525" y="1"/>
                    <a:pt x="516" y="5"/>
                    <a:pt x="510" y="17"/>
                  </a:cubicBezTo>
                  <a:lnTo>
                    <a:pt x="11" y="899"/>
                  </a:lnTo>
                  <a:cubicBezTo>
                    <a:pt x="1" y="918"/>
                    <a:pt x="11" y="938"/>
                    <a:pt x="31" y="948"/>
                  </a:cubicBezTo>
                  <a:lnTo>
                    <a:pt x="40" y="958"/>
                  </a:lnTo>
                  <a:cubicBezTo>
                    <a:pt x="60" y="958"/>
                    <a:pt x="70" y="948"/>
                    <a:pt x="79" y="938"/>
                  </a:cubicBezTo>
                  <a:lnTo>
                    <a:pt x="579" y="56"/>
                  </a:lnTo>
                  <a:cubicBezTo>
                    <a:pt x="589" y="36"/>
                    <a:pt x="579" y="17"/>
                    <a:pt x="560" y="7"/>
                  </a:cubicBezTo>
                  <a:cubicBezTo>
                    <a:pt x="552" y="3"/>
                    <a:pt x="543" y="1"/>
                    <a:pt x="5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7"/>
            <p:cNvSpPr/>
            <p:nvPr/>
          </p:nvSpPr>
          <p:spPr>
            <a:xfrm>
              <a:off x="769836" y="405532"/>
              <a:ext cx="51172" cy="45621"/>
            </a:xfrm>
            <a:custGeom>
              <a:avLst/>
              <a:gdLst/>
              <a:ahLst/>
              <a:cxnLst/>
              <a:rect l="l" t="t" r="r" b="b"/>
              <a:pathLst>
                <a:path w="295" h="263" extrusionOk="0">
                  <a:moveTo>
                    <a:pt x="143" y="1"/>
                  </a:moveTo>
                  <a:cubicBezTo>
                    <a:pt x="132" y="1"/>
                    <a:pt x="123" y="5"/>
                    <a:pt x="118" y="17"/>
                  </a:cubicBezTo>
                  <a:lnTo>
                    <a:pt x="10" y="203"/>
                  </a:lnTo>
                  <a:cubicBezTo>
                    <a:pt x="0" y="223"/>
                    <a:pt x="0" y="232"/>
                    <a:pt x="10" y="242"/>
                  </a:cubicBezTo>
                  <a:cubicBezTo>
                    <a:pt x="20" y="252"/>
                    <a:pt x="29" y="262"/>
                    <a:pt x="40" y="262"/>
                  </a:cubicBezTo>
                  <a:lnTo>
                    <a:pt x="49" y="262"/>
                  </a:lnTo>
                  <a:lnTo>
                    <a:pt x="255" y="203"/>
                  </a:lnTo>
                  <a:cubicBezTo>
                    <a:pt x="275" y="193"/>
                    <a:pt x="294" y="173"/>
                    <a:pt x="284" y="154"/>
                  </a:cubicBezTo>
                  <a:cubicBezTo>
                    <a:pt x="277" y="139"/>
                    <a:pt x="265" y="131"/>
                    <a:pt x="251" y="131"/>
                  </a:cubicBezTo>
                  <a:cubicBezTo>
                    <a:pt x="246" y="131"/>
                    <a:pt x="241" y="132"/>
                    <a:pt x="236" y="134"/>
                  </a:cubicBezTo>
                  <a:lnTo>
                    <a:pt x="118" y="164"/>
                  </a:lnTo>
                  <a:lnTo>
                    <a:pt x="177" y="56"/>
                  </a:lnTo>
                  <a:cubicBezTo>
                    <a:pt x="186" y="36"/>
                    <a:pt x="186" y="17"/>
                    <a:pt x="167" y="7"/>
                  </a:cubicBezTo>
                  <a:cubicBezTo>
                    <a:pt x="158" y="3"/>
                    <a:pt x="150" y="1"/>
                    <a:pt x="1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7"/>
            <p:cNvSpPr/>
            <p:nvPr/>
          </p:nvSpPr>
          <p:spPr>
            <a:xfrm>
              <a:off x="783366" y="466071"/>
              <a:ext cx="28969" cy="63141"/>
            </a:xfrm>
            <a:custGeom>
              <a:avLst/>
              <a:gdLst/>
              <a:ahLst/>
              <a:cxnLst/>
              <a:rect l="l" t="t" r="r" b="b"/>
              <a:pathLst>
                <a:path w="167" h="364" extrusionOk="0">
                  <a:moveTo>
                    <a:pt x="40" y="1"/>
                  </a:moveTo>
                  <a:cubicBezTo>
                    <a:pt x="20" y="11"/>
                    <a:pt x="1" y="31"/>
                    <a:pt x="10" y="50"/>
                  </a:cubicBezTo>
                  <a:lnTo>
                    <a:pt x="89" y="334"/>
                  </a:lnTo>
                  <a:cubicBezTo>
                    <a:pt x="99" y="354"/>
                    <a:pt x="108" y="364"/>
                    <a:pt x="128" y="364"/>
                  </a:cubicBezTo>
                  <a:lnTo>
                    <a:pt x="138" y="364"/>
                  </a:lnTo>
                  <a:cubicBezTo>
                    <a:pt x="158" y="354"/>
                    <a:pt x="167" y="334"/>
                    <a:pt x="158" y="314"/>
                  </a:cubicBezTo>
                  <a:lnTo>
                    <a:pt x="79" y="31"/>
                  </a:lnTo>
                  <a:cubicBezTo>
                    <a:pt x="79" y="11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7"/>
            <p:cNvSpPr/>
            <p:nvPr/>
          </p:nvSpPr>
          <p:spPr>
            <a:xfrm>
              <a:off x="734103" y="466071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24" y="1"/>
                  </a:moveTo>
                  <a:lnTo>
                    <a:pt x="30" y="89"/>
                  </a:lnTo>
                  <a:cubicBezTo>
                    <a:pt x="10" y="89"/>
                    <a:pt x="0" y="109"/>
                    <a:pt x="10" y="129"/>
                  </a:cubicBezTo>
                  <a:cubicBezTo>
                    <a:pt x="10" y="148"/>
                    <a:pt x="30" y="158"/>
                    <a:pt x="39" y="158"/>
                  </a:cubicBezTo>
                  <a:lnTo>
                    <a:pt x="50" y="158"/>
                  </a:lnTo>
                  <a:lnTo>
                    <a:pt x="344" y="79"/>
                  </a:lnTo>
                  <a:cubicBezTo>
                    <a:pt x="353" y="70"/>
                    <a:pt x="373" y="50"/>
                    <a:pt x="363" y="31"/>
                  </a:cubicBezTo>
                  <a:cubicBezTo>
                    <a:pt x="363" y="11"/>
                    <a:pt x="344" y="1"/>
                    <a:pt x="32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7"/>
            <p:cNvSpPr/>
            <p:nvPr/>
          </p:nvSpPr>
          <p:spPr>
            <a:xfrm>
              <a:off x="763071" y="505273"/>
              <a:ext cx="27234" cy="62968"/>
            </a:xfrm>
            <a:custGeom>
              <a:avLst/>
              <a:gdLst/>
              <a:ahLst/>
              <a:cxnLst/>
              <a:rect l="l" t="t" r="r" b="b"/>
              <a:pathLst>
                <a:path w="157" h="363" extrusionOk="0">
                  <a:moveTo>
                    <a:pt x="29" y="1"/>
                  </a:moveTo>
                  <a:cubicBezTo>
                    <a:pt x="10" y="10"/>
                    <a:pt x="0" y="30"/>
                    <a:pt x="0" y="49"/>
                  </a:cubicBezTo>
                  <a:lnTo>
                    <a:pt x="79" y="334"/>
                  </a:lnTo>
                  <a:cubicBezTo>
                    <a:pt x="88" y="353"/>
                    <a:pt x="98" y="363"/>
                    <a:pt x="118" y="363"/>
                  </a:cubicBezTo>
                  <a:lnTo>
                    <a:pt x="127" y="363"/>
                  </a:lnTo>
                  <a:cubicBezTo>
                    <a:pt x="147" y="353"/>
                    <a:pt x="157" y="334"/>
                    <a:pt x="147" y="314"/>
                  </a:cubicBezTo>
                  <a:lnTo>
                    <a:pt x="68" y="30"/>
                  </a:lnTo>
                  <a:cubicBezTo>
                    <a:pt x="68" y="10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7"/>
            <p:cNvSpPr/>
            <p:nvPr/>
          </p:nvSpPr>
          <p:spPr>
            <a:xfrm>
              <a:off x="712073" y="505273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23" y="1"/>
                  </a:moveTo>
                  <a:lnTo>
                    <a:pt x="29" y="79"/>
                  </a:lnTo>
                  <a:cubicBezTo>
                    <a:pt x="10" y="88"/>
                    <a:pt x="0" y="108"/>
                    <a:pt x="10" y="128"/>
                  </a:cubicBezTo>
                  <a:cubicBezTo>
                    <a:pt x="10" y="147"/>
                    <a:pt x="29" y="157"/>
                    <a:pt x="39" y="157"/>
                  </a:cubicBezTo>
                  <a:lnTo>
                    <a:pt x="49" y="157"/>
                  </a:lnTo>
                  <a:lnTo>
                    <a:pt x="343" y="69"/>
                  </a:lnTo>
                  <a:cubicBezTo>
                    <a:pt x="362" y="69"/>
                    <a:pt x="373" y="49"/>
                    <a:pt x="362" y="30"/>
                  </a:cubicBezTo>
                  <a:cubicBezTo>
                    <a:pt x="362" y="10"/>
                    <a:pt x="343" y="1"/>
                    <a:pt x="3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7"/>
            <p:cNvSpPr/>
            <p:nvPr/>
          </p:nvSpPr>
          <p:spPr>
            <a:xfrm>
              <a:off x="824130" y="394777"/>
              <a:ext cx="61407" cy="182138"/>
            </a:xfrm>
            <a:custGeom>
              <a:avLst/>
              <a:gdLst/>
              <a:ahLst/>
              <a:cxnLst/>
              <a:rect l="l" t="t" r="r" b="b"/>
              <a:pathLst>
                <a:path w="354" h="1050" extrusionOk="0">
                  <a:moveTo>
                    <a:pt x="30" y="0"/>
                  </a:moveTo>
                  <a:cubicBezTo>
                    <a:pt x="10" y="10"/>
                    <a:pt x="1" y="30"/>
                    <a:pt x="10" y="50"/>
                  </a:cubicBezTo>
                  <a:lnTo>
                    <a:pt x="275" y="1019"/>
                  </a:lnTo>
                  <a:cubicBezTo>
                    <a:pt x="285" y="1039"/>
                    <a:pt x="295" y="1049"/>
                    <a:pt x="315" y="1049"/>
                  </a:cubicBezTo>
                  <a:lnTo>
                    <a:pt x="324" y="1049"/>
                  </a:lnTo>
                  <a:cubicBezTo>
                    <a:pt x="344" y="1039"/>
                    <a:pt x="354" y="1019"/>
                    <a:pt x="354" y="1000"/>
                  </a:cubicBezTo>
                  <a:lnTo>
                    <a:pt x="79" y="30"/>
                  </a:lnTo>
                  <a:cubicBezTo>
                    <a:pt x="69" y="1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7"/>
            <p:cNvSpPr/>
            <p:nvPr/>
          </p:nvSpPr>
          <p:spPr>
            <a:xfrm>
              <a:off x="807131" y="431378"/>
              <a:ext cx="41111" cy="45101"/>
            </a:xfrm>
            <a:custGeom>
              <a:avLst/>
              <a:gdLst/>
              <a:ahLst/>
              <a:cxnLst/>
              <a:rect l="l" t="t" r="r" b="b"/>
              <a:pathLst>
                <a:path w="237" h="260" extrusionOk="0">
                  <a:moveTo>
                    <a:pt x="200" y="1"/>
                  </a:moveTo>
                  <a:cubicBezTo>
                    <a:pt x="186" y="1"/>
                    <a:pt x="174" y="8"/>
                    <a:pt x="167" y="15"/>
                  </a:cubicBezTo>
                  <a:lnTo>
                    <a:pt x="108" y="133"/>
                  </a:lnTo>
                  <a:lnTo>
                    <a:pt x="69" y="5"/>
                  </a:lnTo>
                  <a:lnTo>
                    <a:pt x="1" y="24"/>
                  </a:lnTo>
                  <a:lnTo>
                    <a:pt x="60" y="240"/>
                  </a:lnTo>
                  <a:cubicBezTo>
                    <a:pt x="60" y="250"/>
                    <a:pt x="69" y="260"/>
                    <a:pt x="89" y="260"/>
                  </a:cubicBezTo>
                  <a:cubicBezTo>
                    <a:pt x="108" y="260"/>
                    <a:pt x="119" y="260"/>
                    <a:pt x="128" y="240"/>
                  </a:cubicBezTo>
                  <a:lnTo>
                    <a:pt x="226" y="54"/>
                  </a:lnTo>
                  <a:cubicBezTo>
                    <a:pt x="236" y="35"/>
                    <a:pt x="236" y="15"/>
                    <a:pt x="217" y="5"/>
                  </a:cubicBezTo>
                  <a:cubicBezTo>
                    <a:pt x="211" y="2"/>
                    <a:pt x="205" y="1"/>
                    <a:pt x="2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7"/>
            <p:cNvSpPr/>
            <p:nvPr/>
          </p:nvSpPr>
          <p:spPr>
            <a:xfrm>
              <a:off x="846160" y="474050"/>
              <a:ext cx="59845" cy="38162"/>
            </a:xfrm>
            <a:custGeom>
              <a:avLst/>
              <a:gdLst/>
              <a:ahLst/>
              <a:cxnLst/>
              <a:rect l="l" t="t" r="r" b="b"/>
              <a:pathLst>
                <a:path w="345" h="220" extrusionOk="0">
                  <a:moveTo>
                    <a:pt x="44" y="0"/>
                  </a:moveTo>
                  <a:cubicBezTo>
                    <a:pt x="30" y="0"/>
                    <a:pt x="18" y="10"/>
                    <a:pt x="11" y="24"/>
                  </a:cubicBezTo>
                  <a:cubicBezTo>
                    <a:pt x="1" y="33"/>
                    <a:pt x="11" y="63"/>
                    <a:pt x="21" y="72"/>
                  </a:cubicBezTo>
                  <a:lnTo>
                    <a:pt x="286" y="220"/>
                  </a:lnTo>
                  <a:lnTo>
                    <a:pt x="305" y="220"/>
                  </a:lnTo>
                  <a:cubicBezTo>
                    <a:pt x="315" y="220"/>
                    <a:pt x="325" y="220"/>
                    <a:pt x="334" y="200"/>
                  </a:cubicBezTo>
                  <a:cubicBezTo>
                    <a:pt x="344" y="190"/>
                    <a:pt x="334" y="161"/>
                    <a:pt x="325" y="151"/>
                  </a:cubicBezTo>
                  <a:lnTo>
                    <a:pt x="60" y="4"/>
                  </a:lnTo>
                  <a:cubicBezTo>
                    <a:pt x="54" y="1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7"/>
            <p:cNvSpPr/>
            <p:nvPr/>
          </p:nvSpPr>
          <p:spPr>
            <a:xfrm>
              <a:off x="820834" y="474050"/>
              <a:ext cx="39203" cy="58631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90" y="0"/>
                  </a:moveTo>
                  <a:cubicBezTo>
                    <a:pt x="176" y="0"/>
                    <a:pt x="164" y="10"/>
                    <a:pt x="157" y="24"/>
                  </a:cubicBezTo>
                  <a:lnTo>
                    <a:pt x="10" y="279"/>
                  </a:lnTo>
                  <a:cubicBezTo>
                    <a:pt x="0" y="298"/>
                    <a:pt x="10" y="318"/>
                    <a:pt x="20" y="327"/>
                  </a:cubicBezTo>
                  <a:cubicBezTo>
                    <a:pt x="29" y="337"/>
                    <a:pt x="40" y="337"/>
                    <a:pt x="40" y="337"/>
                  </a:cubicBezTo>
                  <a:cubicBezTo>
                    <a:pt x="59" y="337"/>
                    <a:pt x="69" y="327"/>
                    <a:pt x="69" y="318"/>
                  </a:cubicBezTo>
                  <a:lnTo>
                    <a:pt x="216" y="53"/>
                  </a:lnTo>
                  <a:cubicBezTo>
                    <a:pt x="225" y="43"/>
                    <a:pt x="225" y="14"/>
                    <a:pt x="206" y="4"/>
                  </a:cubicBezTo>
                  <a:cubicBezTo>
                    <a:pt x="200" y="1"/>
                    <a:pt x="195" y="0"/>
                    <a:pt x="19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7"/>
            <p:cNvSpPr/>
            <p:nvPr/>
          </p:nvSpPr>
          <p:spPr>
            <a:xfrm>
              <a:off x="858129" y="517763"/>
              <a:ext cx="59672" cy="38683"/>
            </a:xfrm>
            <a:custGeom>
              <a:avLst/>
              <a:gdLst/>
              <a:ahLst/>
              <a:cxnLst/>
              <a:rect l="l" t="t" r="r" b="b"/>
              <a:pathLst>
                <a:path w="344" h="223" extrusionOk="0">
                  <a:moveTo>
                    <a:pt x="36" y="0"/>
                  </a:moveTo>
                  <a:cubicBezTo>
                    <a:pt x="25" y="0"/>
                    <a:pt x="16" y="5"/>
                    <a:pt x="10" y="16"/>
                  </a:cubicBezTo>
                  <a:cubicBezTo>
                    <a:pt x="1" y="36"/>
                    <a:pt x="10" y="56"/>
                    <a:pt x="21" y="66"/>
                  </a:cubicBezTo>
                  <a:lnTo>
                    <a:pt x="285" y="212"/>
                  </a:lnTo>
                  <a:cubicBezTo>
                    <a:pt x="295" y="212"/>
                    <a:pt x="295" y="223"/>
                    <a:pt x="304" y="223"/>
                  </a:cubicBezTo>
                  <a:cubicBezTo>
                    <a:pt x="315" y="223"/>
                    <a:pt x="324" y="212"/>
                    <a:pt x="334" y="203"/>
                  </a:cubicBezTo>
                  <a:cubicBezTo>
                    <a:pt x="344" y="183"/>
                    <a:pt x="334" y="164"/>
                    <a:pt x="324" y="154"/>
                  </a:cubicBezTo>
                  <a:lnTo>
                    <a:pt x="60" y="7"/>
                  </a:lnTo>
                  <a:cubicBezTo>
                    <a:pt x="52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7"/>
            <p:cNvSpPr/>
            <p:nvPr/>
          </p:nvSpPr>
          <p:spPr>
            <a:xfrm>
              <a:off x="832630" y="517763"/>
              <a:ext cx="40938" cy="57243"/>
            </a:xfrm>
            <a:custGeom>
              <a:avLst/>
              <a:gdLst/>
              <a:ahLst/>
              <a:cxnLst/>
              <a:rect l="l" t="t" r="r" b="b"/>
              <a:pathLst>
                <a:path w="236" h="330" extrusionOk="0">
                  <a:moveTo>
                    <a:pt x="183" y="0"/>
                  </a:moveTo>
                  <a:cubicBezTo>
                    <a:pt x="172" y="0"/>
                    <a:pt x="163" y="5"/>
                    <a:pt x="157" y="16"/>
                  </a:cubicBezTo>
                  <a:lnTo>
                    <a:pt x="11" y="281"/>
                  </a:lnTo>
                  <a:cubicBezTo>
                    <a:pt x="1" y="291"/>
                    <a:pt x="11" y="321"/>
                    <a:pt x="20" y="330"/>
                  </a:cubicBezTo>
                  <a:lnTo>
                    <a:pt x="40" y="330"/>
                  </a:lnTo>
                  <a:cubicBezTo>
                    <a:pt x="59" y="330"/>
                    <a:pt x="70" y="321"/>
                    <a:pt x="70" y="310"/>
                  </a:cubicBezTo>
                  <a:lnTo>
                    <a:pt x="216" y="56"/>
                  </a:lnTo>
                  <a:cubicBezTo>
                    <a:pt x="236" y="36"/>
                    <a:pt x="226" y="16"/>
                    <a:pt x="207" y="7"/>
                  </a:cubicBezTo>
                  <a:cubicBezTo>
                    <a:pt x="199" y="3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7"/>
            <p:cNvSpPr/>
            <p:nvPr/>
          </p:nvSpPr>
          <p:spPr>
            <a:xfrm>
              <a:off x="824130" y="395297"/>
              <a:ext cx="166873" cy="99916"/>
            </a:xfrm>
            <a:custGeom>
              <a:avLst/>
              <a:gdLst/>
              <a:ahLst/>
              <a:cxnLst/>
              <a:rect l="l" t="t" r="r" b="b"/>
              <a:pathLst>
                <a:path w="962" h="576" extrusionOk="0">
                  <a:moveTo>
                    <a:pt x="36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1" y="36"/>
                    <a:pt x="10" y="56"/>
                    <a:pt x="30" y="66"/>
                  </a:cubicBezTo>
                  <a:lnTo>
                    <a:pt x="902" y="566"/>
                  </a:lnTo>
                  <a:cubicBezTo>
                    <a:pt x="912" y="566"/>
                    <a:pt x="922" y="576"/>
                    <a:pt x="922" y="576"/>
                  </a:cubicBezTo>
                  <a:cubicBezTo>
                    <a:pt x="942" y="576"/>
                    <a:pt x="951" y="566"/>
                    <a:pt x="951" y="556"/>
                  </a:cubicBezTo>
                  <a:cubicBezTo>
                    <a:pt x="961" y="537"/>
                    <a:pt x="961" y="517"/>
                    <a:pt x="942" y="507"/>
                  </a:cubicBezTo>
                  <a:lnTo>
                    <a:pt x="60" y="7"/>
                  </a:lnTo>
                  <a:cubicBezTo>
                    <a:pt x="52" y="3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7"/>
            <p:cNvSpPr/>
            <p:nvPr/>
          </p:nvSpPr>
          <p:spPr>
            <a:xfrm>
              <a:off x="834364" y="413511"/>
              <a:ext cx="45968" cy="49438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167" y="0"/>
                  </a:moveTo>
                  <a:cubicBezTo>
                    <a:pt x="147" y="10"/>
                    <a:pt x="138" y="29"/>
                    <a:pt x="138" y="49"/>
                  </a:cubicBezTo>
                  <a:lnTo>
                    <a:pt x="177" y="177"/>
                  </a:lnTo>
                  <a:lnTo>
                    <a:pt x="60" y="108"/>
                  </a:lnTo>
                  <a:cubicBezTo>
                    <a:pt x="54" y="105"/>
                    <a:pt x="48" y="104"/>
                    <a:pt x="43" y="104"/>
                  </a:cubicBezTo>
                  <a:cubicBezTo>
                    <a:pt x="29" y="104"/>
                    <a:pt x="17" y="111"/>
                    <a:pt x="10" y="118"/>
                  </a:cubicBezTo>
                  <a:cubicBezTo>
                    <a:pt x="1" y="138"/>
                    <a:pt x="10" y="157"/>
                    <a:pt x="20" y="167"/>
                  </a:cubicBezTo>
                  <a:lnTo>
                    <a:pt x="216" y="275"/>
                  </a:lnTo>
                  <a:cubicBezTo>
                    <a:pt x="216" y="284"/>
                    <a:pt x="226" y="284"/>
                    <a:pt x="236" y="284"/>
                  </a:cubicBezTo>
                  <a:cubicBezTo>
                    <a:pt x="236" y="284"/>
                    <a:pt x="245" y="284"/>
                    <a:pt x="256" y="275"/>
                  </a:cubicBezTo>
                  <a:cubicBezTo>
                    <a:pt x="265" y="265"/>
                    <a:pt x="265" y="255"/>
                    <a:pt x="265" y="236"/>
                  </a:cubicBezTo>
                  <a:lnTo>
                    <a:pt x="206" y="29"/>
                  </a:lnTo>
                  <a:cubicBezTo>
                    <a:pt x="206" y="10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7"/>
            <p:cNvSpPr/>
            <p:nvPr/>
          </p:nvSpPr>
          <p:spPr>
            <a:xfrm>
              <a:off x="895597" y="422011"/>
              <a:ext cx="64702" cy="25673"/>
            </a:xfrm>
            <a:custGeom>
              <a:avLst/>
              <a:gdLst/>
              <a:ahLst/>
              <a:cxnLst/>
              <a:rect l="l" t="t" r="r" b="b"/>
              <a:pathLst>
                <a:path w="373" h="148" extrusionOk="0">
                  <a:moveTo>
                    <a:pt x="324" y="0"/>
                  </a:moveTo>
                  <a:lnTo>
                    <a:pt x="30" y="78"/>
                  </a:lnTo>
                  <a:cubicBezTo>
                    <a:pt x="20" y="89"/>
                    <a:pt x="1" y="108"/>
                    <a:pt x="10" y="128"/>
                  </a:cubicBezTo>
                  <a:cubicBezTo>
                    <a:pt x="10" y="137"/>
                    <a:pt x="30" y="147"/>
                    <a:pt x="40" y="147"/>
                  </a:cubicBezTo>
                  <a:lnTo>
                    <a:pt x="49" y="147"/>
                  </a:lnTo>
                  <a:lnTo>
                    <a:pt x="343" y="69"/>
                  </a:lnTo>
                  <a:cubicBezTo>
                    <a:pt x="363" y="69"/>
                    <a:pt x="373" y="49"/>
                    <a:pt x="363" y="30"/>
                  </a:cubicBezTo>
                  <a:cubicBezTo>
                    <a:pt x="363" y="10"/>
                    <a:pt x="343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7"/>
            <p:cNvSpPr/>
            <p:nvPr/>
          </p:nvSpPr>
          <p:spPr>
            <a:xfrm>
              <a:off x="895597" y="435541"/>
              <a:ext cx="28969" cy="63141"/>
            </a:xfrm>
            <a:custGeom>
              <a:avLst/>
              <a:gdLst/>
              <a:ahLst/>
              <a:cxnLst/>
              <a:rect l="l" t="t" r="r" b="b"/>
              <a:pathLst>
                <a:path w="167" h="364" extrusionOk="0">
                  <a:moveTo>
                    <a:pt x="30" y="0"/>
                  </a:moveTo>
                  <a:cubicBezTo>
                    <a:pt x="20" y="11"/>
                    <a:pt x="1" y="30"/>
                    <a:pt x="10" y="50"/>
                  </a:cubicBezTo>
                  <a:lnTo>
                    <a:pt x="88" y="334"/>
                  </a:lnTo>
                  <a:cubicBezTo>
                    <a:pt x="88" y="353"/>
                    <a:pt x="108" y="363"/>
                    <a:pt x="128" y="363"/>
                  </a:cubicBezTo>
                  <a:lnTo>
                    <a:pt x="138" y="363"/>
                  </a:lnTo>
                  <a:cubicBezTo>
                    <a:pt x="157" y="353"/>
                    <a:pt x="167" y="334"/>
                    <a:pt x="157" y="314"/>
                  </a:cubicBezTo>
                  <a:lnTo>
                    <a:pt x="79" y="30"/>
                  </a:lnTo>
                  <a:cubicBezTo>
                    <a:pt x="69" y="11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7"/>
            <p:cNvSpPr/>
            <p:nvPr/>
          </p:nvSpPr>
          <p:spPr>
            <a:xfrm>
              <a:off x="934626" y="443694"/>
              <a:ext cx="64702" cy="26020"/>
            </a:xfrm>
            <a:custGeom>
              <a:avLst/>
              <a:gdLst/>
              <a:ahLst/>
              <a:cxnLst/>
              <a:rect l="l" t="t" r="r" b="b"/>
              <a:pathLst>
                <a:path w="373" h="150" extrusionOk="0">
                  <a:moveTo>
                    <a:pt x="335" y="0"/>
                  </a:moveTo>
                  <a:cubicBezTo>
                    <a:pt x="332" y="0"/>
                    <a:pt x="328" y="1"/>
                    <a:pt x="324" y="3"/>
                  </a:cubicBezTo>
                  <a:lnTo>
                    <a:pt x="30" y="81"/>
                  </a:lnTo>
                  <a:cubicBezTo>
                    <a:pt x="11" y="91"/>
                    <a:pt x="1" y="110"/>
                    <a:pt x="11" y="130"/>
                  </a:cubicBezTo>
                  <a:cubicBezTo>
                    <a:pt x="11" y="140"/>
                    <a:pt x="30" y="149"/>
                    <a:pt x="40" y="149"/>
                  </a:cubicBezTo>
                  <a:lnTo>
                    <a:pt x="50" y="149"/>
                  </a:lnTo>
                  <a:lnTo>
                    <a:pt x="344" y="71"/>
                  </a:lnTo>
                  <a:cubicBezTo>
                    <a:pt x="363" y="71"/>
                    <a:pt x="373" y="51"/>
                    <a:pt x="363" y="32"/>
                  </a:cubicBezTo>
                  <a:cubicBezTo>
                    <a:pt x="363" y="16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7"/>
            <p:cNvSpPr/>
            <p:nvPr/>
          </p:nvSpPr>
          <p:spPr>
            <a:xfrm>
              <a:off x="934626" y="457744"/>
              <a:ext cx="29142" cy="62968"/>
            </a:xfrm>
            <a:custGeom>
              <a:avLst/>
              <a:gdLst/>
              <a:ahLst/>
              <a:cxnLst/>
              <a:rect l="l" t="t" r="r" b="b"/>
              <a:pathLst>
                <a:path w="168" h="363" extrusionOk="0">
                  <a:moveTo>
                    <a:pt x="30" y="0"/>
                  </a:moveTo>
                  <a:cubicBezTo>
                    <a:pt x="11" y="10"/>
                    <a:pt x="1" y="29"/>
                    <a:pt x="11" y="49"/>
                  </a:cubicBezTo>
                  <a:lnTo>
                    <a:pt x="89" y="333"/>
                  </a:lnTo>
                  <a:cubicBezTo>
                    <a:pt x="89" y="353"/>
                    <a:pt x="109" y="362"/>
                    <a:pt x="118" y="362"/>
                  </a:cubicBezTo>
                  <a:lnTo>
                    <a:pt x="128" y="362"/>
                  </a:lnTo>
                  <a:cubicBezTo>
                    <a:pt x="148" y="353"/>
                    <a:pt x="167" y="333"/>
                    <a:pt x="157" y="314"/>
                  </a:cubicBezTo>
                  <a:lnTo>
                    <a:pt x="79" y="29"/>
                  </a:lnTo>
                  <a:cubicBezTo>
                    <a:pt x="70" y="1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7"/>
            <p:cNvSpPr/>
            <p:nvPr/>
          </p:nvSpPr>
          <p:spPr>
            <a:xfrm>
              <a:off x="824130" y="348288"/>
              <a:ext cx="183873" cy="60192"/>
            </a:xfrm>
            <a:custGeom>
              <a:avLst/>
              <a:gdLst/>
              <a:ahLst/>
              <a:cxnLst/>
              <a:rect l="l" t="t" r="r" b="b"/>
              <a:pathLst>
                <a:path w="1060" h="347" extrusionOk="0">
                  <a:moveTo>
                    <a:pt x="1025" y="0"/>
                  </a:moveTo>
                  <a:cubicBezTo>
                    <a:pt x="1020" y="0"/>
                    <a:pt x="1015" y="1"/>
                    <a:pt x="1010" y="4"/>
                  </a:cubicBezTo>
                  <a:lnTo>
                    <a:pt x="30" y="268"/>
                  </a:lnTo>
                  <a:cubicBezTo>
                    <a:pt x="10" y="278"/>
                    <a:pt x="1" y="298"/>
                    <a:pt x="10" y="318"/>
                  </a:cubicBezTo>
                  <a:cubicBezTo>
                    <a:pt x="10" y="337"/>
                    <a:pt x="30" y="347"/>
                    <a:pt x="40" y="347"/>
                  </a:cubicBezTo>
                  <a:cubicBezTo>
                    <a:pt x="50" y="347"/>
                    <a:pt x="50" y="347"/>
                    <a:pt x="50" y="337"/>
                  </a:cubicBezTo>
                  <a:lnTo>
                    <a:pt x="1029" y="72"/>
                  </a:lnTo>
                  <a:cubicBezTo>
                    <a:pt x="1049" y="63"/>
                    <a:pt x="1059" y="43"/>
                    <a:pt x="1049" y="24"/>
                  </a:cubicBezTo>
                  <a:cubicBezTo>
                    <a:pt x="1049" y="9"/>
                    <a:pt x="1039" y="0"/>
                    <a:pt x="10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27"/>
            <p:cNvSpPr/>
            <p:nvPr/>
          </p:nvSpPr>
          <p:spPr>
            <a:xfrm>
              <a:off x="858129" y="385063"/>
              <a:ext cx="49438" cy="42152"/>
            </a:xfrm>
            <a:custGeom>
              <a:avLst/>
              <a:gdLst/>
              <a:ahLst/>
              <a:cxnLst/>
              <a:rect l="l" t="t" r="r" b="b"/>
              <a:pathLst>
                <a:path w="285" h="243" extrusionOk="0">
                  <a:moveTo>
                    <a:pt x="55" y="1"/>
                  </a:moveTo>
                  <a:cubicBezTo>
                    <a:pt x="43" y="1"/>
                    <a:pt x="32" y="6"/>
                    <a:pt x="21" y="17"/>
                  </a:cubicBezTo>
                  <a:cubicBezTo>
                    <a:pt x="10" y="37"/>
                    <a:pt x="21" y="56"/>
                    <a:pt x="40" y="66"/>
                  </a:cubicBezTo>
                  <a:lnTo>
                    <a:pt x="148" y="135"/>
                  </a:lnTo>
                  <a:lnTo>
                    <a:pt x="30" y="164"/>
                  </a:lnTo>
                  <a:cubicBezTo>
                    <a:pt x="10" y="174"/>
                    <a:pt x="1" y="193"/>
                    <a:pt x="1" y="213"/>
                  </a:cubicBezTo>
                  <a:cubicBezTo>
                    <a:pt x="10" y="223"/>
                    <a:pt x="21" y="243"/>
                    <a:pt x="40" y="243"/>
                  </a:cubicBezTo>
                  <a:cubicBezTo>
                    <a:pt x="40" y="243"/>
                    <a:pt x="40" y="233"/>
                    <a:pt x="50" y="233"/>
                  </a:cubicBezTo>
                  <a:lnTo>
                    <a:pt x="256" y="174"/>
                  </a:lnTo>
                  <a:cubicBezTo>
                    <a:pt x="265" y="174"/>
                    <a:pt x="275" y="164"/>
                    <a:pt x="285" y="145"/>
                  </a:cubicBezTo>
                  <a:cubicBezTo>
                    <a:pt x="285" y="135"/>
                    <a:pt x="275" y="115"/>
                    <a:pt x="265" y="115"/>
                  </a:cubicBezTo>
                  <a:lnTo>
                    <a:pt x="79" y="8"/>
                  </a:lnTo>
                  <a:cubicBezTo>
                    <a:pt x="71" y="3"/>
                    <a:pt x="63" y="1"/>
                    <a:pt x="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27"/>
            <p:cNvSpPr/>
            <p:nvPr/>
          </p:nvSpPr>
          <p:spPr>
            <a:xfrm>
              <a:off x="904097" y="327820"/>
              <a:ext cx="39203" cy="58631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91" y="0"/>
                  </a:moveTo>
                  <a:cubicBezTo>
                    <a:pt x="177" y="0"/>
                    <a:pt x="164" y="10"/>
                    <a:pt x="157" y="24"/>
                  </a:cubicBezTo>
                  <a:lnTo>
                    <a:pt x="10" y="279"/>
                  </a:lnTo>
                  <a:cubicBezTo>
                    <a:pt x="0" y="298"/>
                    <a:pt x="0" y="318"/>
                    <a:pt x="20" y="327"/>
                  </a:cubicBezTo>
                  <a:cubicBezTo>
                    <a:pt x="30" y="338"/>
                    <a:pt x="30" y="338"/>
                    <a:pt x="39" y="338"/>
                  </a:cubicBezTo>
                  <a:cubicBezTo>
                    <a:pt x="50" y="338"/>
                    <a:pt x="69" y="327"/>
                    <a:pt x="69" y="318"/>
                  </a:cubicBezTo>
                  <a:lnTo>
                    <a:pt x="216" y="53"/>
                  </a:lnTo>
                  <a:cubicBezTo>
                    <a:pt x="226" y="44"/>
                    <a:pt x="226" y="14"/>
                    <a:pt x="206" y="5"/>
                  </a:cubicBezTo>
                  <a:cubicBezTo>
                    <a:pt x="201" y="2"/>
                    <a:pt x="196" y="0"/>
                    <a:pt x="19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27"/>
            <p:cNvSpPr/>
            <p:nvPr/>
          </p:nvSpPr>
          <p:spPr>
            <a:xfrm>
              <a:off x="904097" y="373267"/>
              <a:ext cx="59672" cy="38683"/>
            </a:xfrm>
            <a:custGeom>
              <a:avLst/>
              <a:gdLst/>
              <a:ahLst/>
              <a:cxnLst/>
              <a:rect l="l" t="t" r="r" b="b"/>
              <a:pathLst>
                <a:path w="344" h="223" extrusionOk="0">
                  <a:moveTo>
                    <a:pt x="36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0" y="36"/>
                    <a:pt x="0" y="56"/>
                    <a:pt x="20" y="65"/>
                  </a:cubicBezTo>
                  <a:lnTo>
                    <a:pt x="285" y="213"/>
                  </a:lnTo>
                  <a:cubicBezTo>
                    <a:pt x="285" y="222"/>
                    <a:pt x="294" y="222"/>
                    <a:pt x="294" y="222"/>
                  </a:cubicBezTo>
                  <a:cubicBezTo>
                    <a:pt x="314" y="222"/>
                    <a:pt x="324" y="213"/>
                    <a:pt x="333" y="203"/>
                  </a:cubicBezTo>
                  <a:cubicBezTo>
                    <a:pt x="343" y="183"/>
                    <a:pt x="333" y="163"/>
                    <a:pt x="314" y="154"/>
                  </a:cubicBezTo>
                  <a:lnTo>
                    <a:pt x="59" y="7"/>
                  </a:lnTo>
                  <a:cubicBezTo>
                    <a:pt x="51" y="3"/>
                    <a:pt x="43" y="1"/>
                    <a:pt x="3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7"/>
            <p:cNvSpPr/>
            <p:nvPr/>
          </p:nvSpPr>
          <p:spPr>
            <a:xfrm>
              <a:off x="946595" y="315851"/>
              <a:ext cx="39203" cy="58631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90" y="1"/>
                  </a:moveTo>
                  <a:cubicBezTo>
                    <a:pt x="177" y="1"/>
                    <a:pt x="164" y="10"/>
                    <a:pt x="157" y="24"/>
                  </a:cubicBezTo>
                  <a:lnTo>
                    <a:pt x="10" y="279"/>
                  </a:lnTo>
                  <a:cubicBezTo>
                    <a:pt x="1" y="298"/>
                    <a:pt x="10" y="318"/>
                    <a:pt x="20" y="328"/>
                  </a:cubicBezTo>
                  <a:cubicBezTo>
                    <a:pt x="30" y="338"/>
                    <a:pt x="40" y="338"/>
                    <a:pt x="40" y="338"/>
                  </a:cubicBezTo>
                  <a:cubicBezTo>
                    <a:pt x="59" y="338"/>
                    <a:pt x="69" y="328"/>
                    <a:pt x="69" y="318"/>
                  </a:cubicBezTo>
                  <a:lnTo>
                    <a:pt x="216" y="54"/>
                  </a:lnTo>
                  <a:cubicBezTo>
                    <a:pt x="225" y="44"/>
                    <a:pt x="225" y="15"/>
                    <a:pt x="206" y="5"/>
                  </a:cubicBezTo>
                  <a:cubicBezTo>
                    <a:pt x="201" y="2"/>
                    <a:pt x="195" y="1"/>
                    <a:pt x="19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7"/>
            <p:cNvSpPr/>
            <p:nvPr/>
          </p:nvSpPr>
          <p:spPr>
            <a:xfrm>
              <a:off x="946595" y="361298"/>
              <a:ext cx="59672" cy="38856"/>
            </a:xfrm>
            <a:custGeom>
              <a:avLst/>
              <a:gdLst/>
              <a:ahLst/>
              <a:cxnLst/>
              <a:rect l="l" t="t" r="r" b="b"/>
              <a:pathLst>
                <a:path w="344" h="224" extrusionOk="0">
                  <a:moveTo>
                    <a:pt x="35" y="1"/>
                  </a:moveTo>
                  <a:cubicBezTo>
                    <a:pt x="25" y="1"/>
                    <a:pt x="16" y="6"/>
                    <a:pt x="10" y="17"/>
                  </a:cubicBezTo>
                  <a:cubicBezTo>
                    <a:pt x="1" y="36"/>
                    <a:pt x="10" y="56"/>
                    <a:pt x="20" y="66"/>
                  </a:cubicBezTo>
                  <a:lnTo>
                    <a:pt x="284" y="213"/>
                  </a:lnTo>
                  <a:cubicBezTo>
                    <a:pt x="294" y="223"/>
                    <a:pt x="294" y="223"/>
                    <a:pt x="304" y="223"/>
                  </a:cubicBezTo>
                  <a:cubicBezTo>
                    <a:pt x="314" y="223"/>
                    <a:pt x="323" y="213"/>
                    <a:pt x="334" y="203"/>
                  </a:cubicBezTo>
                  <a:cubicBezTo>
                    <a:pt x="343" y="184"/>
                    <a:pt x="334" y="164"/>
                    <a:pt x="323" y="154"/>
                  </a:cubicBezTo>
                  <a:lnTo>
                    <a:pt x="59" y="7"/>
                  </a:lnTo>
                  <a:cubicBezTo>
                    <a:pt x="51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7"/>
            <p:cNvSpPr/>
            <p:nvPr/>
          </p:nvSpPr>
          <p:spPr>
            <a:xfrm>
              <a:off x="824130" y="242302"/>
              <a:ext cx="100436" cy="166179"/>
            </a:xfrm>
            <a:custGeom>
              <a:avLst/>
              <a:gdLst/>
              <a:ahLst/>
              <a:cxnLst/>
              <a:rect l="l" t="t" r="r" b="b"/>
              <a:pathLst>
                <a:path w="579" h="958" extrusionOk="0">
                  <a:moveTo>
                    <a:pt x="535" y="1"/>
                  </a:moveTo>
                  <a:cubicBezTo>
                    <a:pt x="525" y="1"/>
                    <a:pt x="516" y="6"/>
                    <a:pt x="511" y="17"/>
                  </a:cubicBezTo>
                  <a:lnTo>
                    <a:pt x="10" y="899"/>
                  </a:lnTo>
                  <a:cubicBezTo>
                    <a:pt x="1" y="918"/>
                    <a:pt x="10" y="938"/>
                    <a:pt x="30" y="948"/>
                  </a:cubicBezTo>
                  <a:lnTo>
                    <a:pt x="40" y="958"/>
                  </a:lnTo>
                  <a:cubicBezTo>
                    <a:pt x="60" y="958"/>
                    <a:pt x="69" y="948"/>
                    <a:pt x="79" y="938"/>
                  </a:cubicBezTo>
                  <a:lnTo>
                    <a:pt x="569" y="56"/>
                  </a:lnTo>
                  <a:cubicBezTo>
                    <a:pt x="579" y="37"/>
                    <a:pt x="579" y="17"/>
                    <a:pt x="559" y="8"/>
                  </a:cubicBezTo>
                  <a:cubicBezTo>
                    <a:pt x="551" y="3"/>
                    <a:pt x="543" y="1"/>
                    <a:pt x="5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7"/>
            <p:cNvSpPr/>
            <p:nvPr/>
          </p:nvSpPr>
          <p:spPr>
            <a:xfrm>
              <a:off x="814069" y="326085"/>
              <a:ext cx="42499" cy="48397"/>
            </a:xfrm>
            <a:custGeom>
              <a:avLst/>
              <a:gdLst/>
              <a:ahLst/>
              <a:cxnLst/>
              <a:rect l="l" t="t" r="r" b="b"/>
              <a:pathLst>
                <a:path w="245" h="279" extrusionOk="0">
                  <a:moveTo>
                    <a:pt x="142" y="0"/>
                  </a:moveTo>
                  <a:cubicBezTo>
                    <a:pt x="132" y="0"/>
                    <a:pt x="124" y="7"/>
                    <a:pt x="118" y="15"/>
                  </a:cubicBezTo>
                  <a:lnTo>
                    <a:pt x="10" y="210"/>
                  </a:lnTo>
                  <a:cubicBezTo>
                    <a:pt x="0" y="230"/>
                    <a:pt x="10" y="250"/>
                    <a:pt x="29" y="259"/>
                  </a:cubicBezTo>
                  <a:cubicBezTo>
                    <a:pt x="32" y="262"/>
                    <a:pt x="36" y="263"/>
                    <a:pt x="41" y="263"/>
                  </a:cubicBezTo>
                  <a:cubicBezTo>
                    <a:pt x="54" y="263"/>
                    <a:pt x="71" y="254"/>
                    <a:pt x="79" y="239"/>
                  </a:cubicBezTo>
                  <a:lnTo>
                    <a:pt x="137" y="132"/>
                  </a:lnTo>
                  <a:lnTo>
                    <a:pt x="177" y="259"/>
                  </a:lnTo>
                  <a:cubicBezTo>
                    <a:pt x="177" y="269"/>
                    <a:pt x="196" y="279"/>
                    <a:pt x="206" y="279"/>
                  </a:cubicBezTo>
                  <a:lnTo>
                    <a:pt x="216" y="279"/>
                  </a:lnTo>
                  <a:cubicBezTo>
                    <a:pt x="235" y="279"/>
                    <a:pt x="245" y="259"/>
                    <a:pt x="245" y="239"/>
                  </a:cubicBezTo>
                  <a:lnTo>
                    <a:pt x="186" y="24"/>
                  </a:lnTo>
                  <a:cubicBezTo>
                    <a:pt x="186" y="15"/>
                    <a:pt x="166" y="4"/>
                    <a:pt x="157" y="4"/>
                  </a:cubicBezTo>
                  <a:cubicBezTo>
                    <a:pt x="151" y="2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7"/>
            <p:cNvSpPr/>
            <p:nvPr/>
          </p:nvSpPr>
          <p:spPr>
            <a:xfrm>
              <a:off x="842864" y="352278"/>
              <a:ext cx="51172" cy="45968"/>
            </a:xfrm>
            <a:custGeom>
              <a:avLst/>
              <a:gdLst/>
              <a:ahLst/>
              <a:cxnLst/>
              <a:rect l="l" t="t" r="r" b="b"/>
              <a:pathLst>
                <a:path w="295" h="265" extrusionOk="0">
                  <a:moveTo>
                    <a:pt x="246" y="1"/>
                  </a:moveTo>
                  <a:lnTo>
                    <a:pt x="30" y="59"/>
                  </a:lnTo>
                  <a:cubicBezTo>
                    <a:pt x="11" y="69"/>
                    <a:pt x="0" y="88"/>
                    <a:pt x="11" y="108"/>
                  </a:cubicBezTo>
                  <a:cubicBezTo>
                    <a:pt x="11" y="122"/>
                    <a:pt x="21" y="132"/>
                    <a:pt x="34" y="132"/>
                  </a:cubicBezTo>
                  <a:cubicBezTo>
                    <a:pt x="39" y="132"/>
                    <a:pt x="44" y="130"/>
                    <a:pt x="50" y="128"/>
                  </a:cubicBezTo>
                  <a:lnTo>
                    <a:pt x="177" y="99"/>
                  </a:lnTo>
                  <a:lnTo>
                    <a:pt x="109" y="206"/>
                  </a:lnTo>
                  <a:cubicBezTo>
                    <a:pt x="98" y="226"/>
                    <a:pt x="109" y="245"/>
                    <a:pt x="128" y="255"/>
                  </a:cubicBezTo>
                  <a:cubicBezTo>
                    <a:pt x="128" y="265"/>
                    <a:pt x="138" y="265"/>
                    <a:pt x="148" y="265"/>
                  </a:cubicBezTo>
                  <a:cubicBezTo>
                    <a:pt x="157" y="265"/>
                    <a:pt x="167" y="255"/>
                    <a:pt x="177" y="245"/>
                  </a:cubicBezTo>
                  <a:lnTo>
                    <a:pt x="285" y="59"/>
                  </a:lnTo>
                  <a:cubicBezTo>
                    <a:pt x="294" y="40"/>
                    <a:pt x="285" y="30"/>
                    <a:pt x="275" y="10"/>
                  </a:cubicBezTo>
                  <a:cubicBezTo>
                    <a:pt x="275" y="1"/>
                    <a:pt x="255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7"/>
            <p:cNvSpPr/>
            <p:nvPr/>
          </p:nvSpPr>
          <p:spPr>
            <a:xfrm>
              <a:off x="851364" y="273699"/>
              <a:ext cx="27407" cy="63488"/>
            </a:xfrm>
            <a:custGeom>
              <a:avLst/>
              <a:gdLst/>
              <a:ahLst/>
              <a:cxnLst/>
              <a:rect l="l" t="t" r="r" b="b"/>
              <a:pathLst>
                <a:path w="158" h="366" extrusionOk="0">
                  <a:moveTo>
                    <a:pt x="41" y="0"/>
                  </a:moveTo>
                  <a:cubicBezTo>
                    <a:pt x="37" y="0"/>
                    <a:pt x="34" y="1"/>
                    <a:pt x="30" y="3"/>
                  </a:cubicBezTo>
                  <a:cubicBezTo>
                    <a:pt x="10" y="3"/>
                    <a:pt x="1" y="23"/>
                    <a:pt x="10" y="42"/>
                  </a:cubicBezTo>
                  <a:lnTo>
                    <a:pt x="89" y="336"/>
                  </a:lnTo>
                  <a:cubicBezTo>
                    <a:pt x="89" y="346"/>
                    <a:pt x="108" y="365"/>
                    <a:pt x="118" y="365"/>
                  </a:cubicBezTo>
                  <a:cubicBezTo>
                    <a:pt x="128" y="365"/>
                    <a:pt x="128" y="356"/>
                    <a:pt x="128" y="356"/>
                  </a:cubicBezTo>
                  <a:cubicBezTo>
                    <a:pt x="147" y="356"/>
                    <a:pt x="158" y="336"/>
                    <a:pt x="158" y="317"/>
                  </a:cubicBezTo>
                  <a:lnTo>
                    <a:pt x="79" y="23"/>
                  </a:lnTo>
                  <a:cubicBezTo>
                    <a:pt x="71" y="14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7"/>
            <p:cNvSpPr/>
            <p:nvPr/>
          </p:nvSpPr>
          <p:spPr>
            <a:xfrm>
              <a:off x="865067" y="309779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23" y="0"/>
                  </a:moveTo>
                  <a:lnTo>
                    <a:pt x="29" y="79"/>
                  </a:lnTo>
                  <a:cubicBezTo>
                    <a:pt x="10" y="89"/>
                    <a:pt x="0" y="109"/>
                    <a:pt x="10" y="128"/>
                  </a:cubicBezTo>
                  <a:cubicBezTo>
                    <a:pt x="10" y="138"/>
                    <a:pt x="29" y="157"/>
                    <a:pt x="39" y="157"/>
                  </a:cubicBezTo>
                  <a:cubicBezTo>
                    <a:pt x="49" y="157"/>
                    <a:pt x="49" y="148"/>
                    <a:pt x="49" y="148"/>
                  </a:cubicBezTo>
                  <a:lnTo>
                    <a:pt x="343" y="69"/>
                  </a:lnTo>
                  <a:cubicBezTo>
                    <a:pt x="362" y="69"/>
                    <a:pt x="373" y="50"/>
                    <a:pt x="362" y="30"/>
                  </a:cubicBezTo>
                  <a:cubicBezTo>
                    <a:pt x="362" y="11"/>
                    <a:pt x="343" y="0"/>
                    <a:pt x="3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7"/>
            <p:cNvSpPr/>
            <p:nvPr/>
          </p:nvSpPr>
          <p:spPr>
            <a:xfrm>
              <a:off x="873394" y="235017"/>
              <a:ext cx="27407" cy="63141"/>
            </a:xfrm>
            <a:custGeom>
              <a:avLst/>
              <a:gdLst/>
              <a:ahLst/>
              <a:cxnLst/>
              <a:rect l="l" t="t" r="r" b="b"/>
              <a:pathLst>
                <a:path w="158" h="364" extrusionOk="0">
                  <a:moveTo>
                    <a:pt x="31" y="0"/>
                  </a:moveTo>
                  <a:cubicBezTo>
                    <a:pt x="11" y="10"/>
                    <a:pt x="1" y="30"/>
                    <a:pt x="1" y="50"/>
                  </a:cubicBezTo>
                  <a:lnTo>
                    <a:pt x="89" y="333"/>
                  </a:lnTo>
                  <a:cubicBezTo>
                    <a:pt x="89" y="353"/>
                    <a:pt x="109" y="363"/>
                    <a:pt x="118" y="363"/>
                  </a:cubicBezTo>
                  <a:lnTo>
                    <a:pt x="129" y="363"/>
                  </a:lnTo>
                  <a:cubicBezTo>
                    <a:pt x="148" y="353"/>
                    <a:pt x="158" y="333"/>
                    <a:pt x="158" y="314"/>
                  </a:cubicBezTo>
                  <a:lnTo>
                    <a:pt x="79" y="30"/>
                  </a:lnTo>
                  <a:cubicBezTo>
                    <a:pt x="70" y="10"/>
                    <a:pt x="50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7"/>
            <p:cNvSpPr/>
            <p:nvPr/>
          </p:nvSpPr>
          <p:spPr>
            <a:xfrm>
              <a:off x="887097" y="270750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14" y="0"/>
                  </a:moveTo>
                  <a:lnTo>
                    <a:pt x="30" y="79"/>
                  </a:lnTo>
                  <a:cubicBezTo>
                    <a:pt x="10" y="88"/>
                    <a:pt x="0" y="108"/>
                    <a:pt x="10" y="127"/>
                  </a:cubicBezTo>
                  <a:cubicBezTo>
                    <a:pt x="10" y="147"/>
                    <a:pt x="30" y="157"/>
                    <a:pt x="39" y="157"/>
                  </a:cubicBezTo>
                  <a:lnTo>
                    <a:pt x="50" y="157"/>
                  </a:lnTo>
                  <a:lnTo>
                    <a:pt x="333" y="69"/>
                  </a:lnTo>
                  <a:cubicBezTo>
                    <a:pt x="353" y="69"/>
                    <a:pt x="373" y="49"/>
                    <a:pt x="363" y="29"/>
                  </a:cubicBezTo>
                  <a:cubicBezTo>
                    <a:pt x="353" y="10"/>
                    <a:pt x="333" y="0"/>
                    <a:pt x="3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27"/>
            <p:cNvSpPr/>
            <p:nvPr/>
          </p:nvSpPr>
          <p:spPr>
            <a:xfrm>
              <a:off x="7892069" y="1726806"/>
              <a:ext cx="64702" cy="192893"/>
            </a:xfrm>
            <a:custGeom>
              <a:avLst/>
              <a:gdLst/>
              <a:ahLst/>
              <a:cxnLst/>
              <a:rect l="l" t="t" r="r" b="b"/>
              <a:pathLst>
                <a:path w="373" h="1112" extrusionOk="0">
                  <a:moveTo>
                    <a:pt x="46" y="0"/>
                  </a:moveTo>
                  <a:cubicBezTo>
                    <a:pt x="40" y="0"/>
                    <a:pt x="34" y="1"/>
                    <a:pt x="29" y="4"/>
                  </a:cubicBezTo>
                  <a:cubicBezTo>
                    <a:pt x="9" y="4"/>
                    <a:pt x="0" y="23"/>
                    <a:pt x="9" y="43"/>
                  </a:cubicBezTo>
                  <a:lnTo>
                    <a:pt x="294" y="1092"/>
                  </a:lnTo>
                  <a:cubicBezTo>
                    <a:pt x="303" y="1101"/>
                    <a:pt x="314" y="1112"/>
                    <a:pt x="333" y="1112"/>
                  </a:cubicBezTo>
                  <a:lnTo>
                    <a:pt x="343" y="1112"/>
                  </a:lnTo>
                  <a:cubicBezTo>
                    <a:pt x="362" y="1112"/>
                    <a:pt x="372" y="1092"/>
                    <a:pt x="372" y="1062"/>
                  </a:cubicBezTo>
                  <a:lnTo>
                    <a:pt x="78" y="23"/>
                  </a:ln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27"/>
            <p:cNvSpPr/>
            <p:nvPr/>
          </p:nvSpPr>
          <p:spPr>
            <a:xfrm>
              <a:off x="7869866" y="1794804"/>
              <a:ext cx="64702" cy="41632"/>
            </a:xfrm>
            <a:custGeom>
              <a:avLst/>
              <a:gdLst/>
              <a:ahLst/>
              <a:cxnLst/>
              <a:rect l="l" t="t" r="r" b="b"/>
              <a:pathLst>
                <a:path w="373" h="240" extrusionOk="0">
                  <a:moveTo>
                    <a:pt x="52" y="0"/>
                  </a:moveTo>
                  <a:cubicBezTo>
                    <a:pt x="35" y="0"/>
                    <a:pt x="17" y="9"/>
                    <a:pt x="10" y="23"/>
                  </a:cubicBezTo>
                  <a:cubicBezTo>
                    <a:pt x="0" y="43"/>
                    <a:pt x="10" y="63"/>
                    <a:pt x="30" y="73"/>
                  </a:cubicBezTo>
                  <a:lnTo>
                    <a:pt x="304" y="230"/>
                  </a:lnTo>
                  <a:cubicBezTo>
                    <a:pt x="314" y="239"/>
                    <a:pt x="314" y="239"/>
                    <a:pt x="324" y="239"/>
                  </a:cubicBezTo>
                  <a:cubicBezTo>
                    <a:pt x="333" y="239"/>
                    <a:pt x="353" y="230"/>
                    <a:pt x="353" y="219"/>
                  </a:cubicBezTo>
                  <a:cubicBezTo>
                    <a:pt x="373" y="200"/>
                    <a:pt x="363" y="171"/>
                    <a:pt x="344" y="161"/>
                  </a:cubicBezTo>
                  <a:lnTo>
                    <a:pt x="69" y="4"/>
                  </a:ln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7"/>
            <p:cNvSpPr/>
            <p:nvPr/>
          </p:nvSpPr>
          <p:spPr>
            <a:xfrm>
              <a:off x="7919129" y="1774336"/>
              <a:ext cx="42672" cy="62100"/>
            </a:xfrm>
            <a:custGeom>
              <a:avLst/>
              <a:gdLst/>
              <a:ahLst/>
              <a:cxnLst/>
              <a:rect l="l" t="t" r="r" b="b"/>
              <a:pathLst>
                <a:path w="246" h="358" extrusionOk="0">
                  <a:moveTo>
                    <a:pt x="201" y="1"/>
                  </a:moveTo>
                  <a:cubicBezTo>
                    <a:pt x="187" y="1"/>
                    <a:pt x="175" y="9"/>
                    <a:pt x="167" y="24"/>
                  </a:cubicBezTo>
                  <a:lnTo>
                    <a:pt x="10" y="298"/>
                  </a:lnTo>
                  <a:cubicBezTo>
                    <a:pt x="1" y="318"/>
                    <a:pt x="1" y="337"/>
                    <a:pt x="20" y="348"/>
                  </a:cubicBezTo>
                  <a:cubicBezTo>
                    <a:pt x="30" y="357"/>
                    <a:pt x="30" y="357"/>
                    <a:pt x="40" y="357"/>
                  </a:cubicBezTo>
                  <a:cubicBezTo>
                    <a:pt x="49" y="357"/>
                    <a:pt x="69" y="348"/>
                    <a:pt x="69" y="337"/>
                  </a:cubicBezTo>
                  <a:lnTo>
                    <a:pt x="226" y="54"/>
                  </a:lnTo>
                  <a:cubicBezTo>
                    <a:pt x="245" y="43"/>
                    <a:pt x="236" y="14"/>
                    <a:pt x="216" y="4"/>
                  </a:cubicBezTo>
                  <a:cubicBezTo>
                    <a:pt x="211" y="2"/>
                    <a:pt x="206" y="1"/>
                    <a:pt x="2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7"/>
            <p:cNvSpPr/>
            <p:nvPr/>
          </p:nvSpPr>
          <p:spPr>
            <a:xfrm>
              <a:off x="7858070" y="1748836"/>
              <a:ext cx="62968" cy="41632"/>
            </a:xfrm>
            <a:custGeom>
              <a:avLst/>
              <a:gdLst/>
              <a:ahLst/>
              <a:cxnLst/>
              <a:rect l="l" t="t" r="r" b="b"/>
              <a:pathLst>
                <a:path w="363" h="240" extrusionOk="0">
                  <a:moveTo>
                    <a:pt x="43" y="1"/>
                  </a:moveTo>
                  <a:cubicBezTo>
                    <a:pt x="29" y="1"/>
                    <a:pt x="17" y="10"/>
                    <a:pt x="9" y="24"/>
                  </a:cubicBezTo>
                  <a:cubicBezTo>
                    <a:pt x="0" y="44"/>
                    <a:pt x="9" y="63"/>
                    <a:pt x="20" y="73"/>
                  </a:cubicBezTo>
                  <a:lnTo>
                    <a:pt x="303" y="230"/>
                  </a:lnTo>
                  <a:cubicBezTo>
                    <a:pt x="303" y="240"/>
                    <a:pt x="314" y="240"/>
                    <a:pt x="323" y="240"/>
                  </a:cubicBezTo>
                  <a:cubicBezTo>
                    <a:pt x="333" y="240"/>
                    <a:pt x="343" y="230"/>
                    <a:pt x="353" y="220"/>
                  </a:cubicBezTo>
                  <a:cubicBezTo>
                    <a:pt x="362" y="201"/>
                    <a:pt x="353" y="171"/>
                    <a:pt x="343" y="161"/>
                  </a:cubicBezTo>
                  <a:lnTo>
                    <a:pt x="59" y="5"/>
                  </a:ln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7"/>
            <p:cNvSpPr/>
            <p:nvPr/>
          </p:nvSpPr>
          <p:spPr>
            <a:xfrm>
              <a:off x="7905599" y="1728541"/>
              <a:ext cx="42672" cy="61927"/>
            </a:xfrm>
            <a:custGeom>
              <a:avLst/>
              <a:gdLst/>
              <a:ahLst/>
              <a:cxnLst/>
              <a:rect l="l" t="t" r="r" b="b"/>
              <a:pathLst>
                <a:path w="246" h="357" extrusionOk="0">
                  <a:moveTo>
                    <a:pt x="208" y="0"/>
                  </a:moveTo>
                  <a:cubicBezTo>
                    <a:pt x="192" y="0"/>
                    <a:pt x="174" y="9"/>
                    <a:pt x="167" y="24"/>
                  </a:cubicBezTo>
                  <a:lnTo>
                    <a:pt x="10" y="298"/>
                  </a:lnTo>
                  <a:cubicBezTo>
                    <a:pt x="0" y="318"/>
                    <a:pt x="10" y="337"/>
                    <a:pt x="29" y="347"/>
                  </a:cubicBezTo>
                  <a:cubicBezTo>
                    <a:pt x="29" y="357"/>
                    <a:pt x="40" y="357"/>
                    <a:pt x="49" y="357"/>
                  </a:cubicBezTo>
                  <a:cubicBezTo>
                    <a:pt x="59" y="357"/>
                    <a:pt x="69" y="347"/>
                    <a:pt x="79" y="337"/>
                  </a:cubicBezTo>
                  <a:lnTo>
                    <a:pt x="236" y="63"/>
                  </a:lnTo>
                  <a:cubicBezTo>
                    <a:pt x="245" y="43"/>
                    <a:pt x="236" y="13"/>
                    <a:pt x="225" y="4"/>
                  </a:cubicBezTo>
                  <a:cubicBezTo>
                    <a:pt x="220" y="1"/>
                    <a:pt x="214" y="0"/>
                    <a:pt x="2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7"/>
            <p:cNvSpPr/>
            <p:nvPr/>
          </p:nvSpPr>
          <p:spPr>
            <a:xfrm>
              <a:off x="7779838" y="1814753"/>
              <a:ext cx="176934" cy="104946"/>
            </a:xfrm>
            <a:custGeom>
              <a:avLst/>
              <a:gdLst/>
              <a:ahLst/>
              <a:cxnLst/>
              <a:rect l="l" t="t" r="r" b="b"/>
              <a:pathLst>
                <a:path w="1020" h="605" extrusionOk="0">
                  <a:moveTo>
                    <a:pt x="36" y="0"/>
                  </a:moveTo>
                  <a:cubicBezTo>
                    <a:pt x="25" y="0"/>
                    <a:pt x="16" y="5"/>
                    <a:pt x="10" y="17"/>
                  </a:cubicBezTo>
                  <a:cubicBezTo>
                    <a:pt x="0" y="36"/>
                    <a:pt x="0" y="65"/>
                    <a:pt x="20" y="75"/>
                  </a:cubicBezTo>
                  <a:lnTo>
                    <a:pt x="961" y="605"/>
                  </a:lnTo>
                  <a:lnTo>
                    <a:pt x="980" y="605"/>
                  </a:lnTo>
                  <a:cubicBezTo>
                    <a:pt x="990" y="605"/>
                    <a:pt x="1009" y="605"/>
                    <a:pt x="1009" y="585"/>
                  </a:cubicBezTo>
                  <a:cubicBezTo>
                    <a:pt x="1019" y="575"/>
                    <a:pt x="1019" y="546"/>
                    <a:pt x="1000" y="536"/>
                  </a:cubicBezTo>
                  <a:lnTo>
                    <a:pt x="59" y="6"/>
                  </a:lnTo>
                  <a:cubicBezTo>
                    <a:pt x="51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7"/>
            <p:cNvSpPr/>
            <p:nvPr/>
          </p:nvSpPr>
          <p:spPr>
            <a:xfrm>
              <a:off x="7897100" y="1848578"/>
              <a:ext cx="49438" cy="4735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40" y="0"/>
                  </a:moveTo>
                  <a:cubicBezTo>
                    <a:pt x="32" y="0"/>
                    <a:pt x="25" y="3"/>
                    <a:pt x="20" y="7"/>
                  </a:cubicBezTo>
                  <a:cubicBezTo>
                    <a:pt x="0" y="18"/>
                    <a:pt x="0" y="37"/>
                    <a:pt x="0" y="47"/>
                  </a:cubicBezTo>
                  <a:lnTo>
                    <a:pt x="59" y="272"/>
                  </a:lnTo>
                  <a:lnTo>
                    <a:pt x="137" y="253"/>
                  </a:lnTo>
                  <a:lnTo>
                    <a:pt x="98" y="116"/>
                  </a:lnTo>
                  <a:lnTo>
                    <a:pt x="226" y="184"/>
                  </a:lnTo>
                  <a:cubicBezTo>
                    <a:pt x="230" y="188"/>
                    <a:pt x="237" y="191"/>
                    <a:pt x="245" y="191"/>
                  </a:cubicBezTo>
                  <a:cubicBezTo>
                    <a:pt x="257" y="191"/>
                    <a:pt x="269" y="186"/>
                    <a:pt x="274" y="174"/>
                  </a:cubicBezTo>
                  <a:cubicBezTo>
                    <a:pt x="285" y="155"/>
                    <a:pt x="274" y="125"/>
                    <a:pt x="255" y="116"/>
                  </a:cubicBezTo>
                  <a:lnTo>
                    <a:pt x="59" y="7"/>
                  </a:lnTo>
                  <a:cubicBezTo>
                    <a:pt x="54" y="3"/>
                    <a:pt x="47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7"/>
            <p:cNvSpPr/>
            <p:nvPr/>
          </p:nvSpPr>
          <p:spPr>
            <a:xfrm>
              <a:off x="7812102" y="1863323"/>
              <a:ext cx="68172" cy="29142"/>
            </a:xfrm>
            <a:custGeom>
              <a:avLst/>
              <a:gdLst/>
              <a:ahLst/>
              <a:cxnLst/>
              <a:rect l="l" t="t" r="r" b="b"/>
              <a:pathLst>
                <a:path w="393" h="168" extrusionOk="0">
                  <a:moveTo>
                    <a:pt x="343" y="1"/>
                  </a:moveTo>
                  <a:lnTo>
                    <a:pt x="39" y="89"/>
                  </a:lnTo>
                  <a:cubicBezTo>
                    <a:pt x="20" y="99"/>
                    <a:pt x="0" y="118"/>
                    <a:pt x="10" y="138"/>
                  </a:cubicBezTo>
                  <a:cubicBezTo>
                    <a:pt x="10" y="158"/>
                    <a:pt x="30" y="168"/>
                    <a:pt x="49" y="168"/>
                  </a:cubicBezTo>
                  <a:lnTo>
                    <a:pt x="59" y="168"/>
                  </a:lnTo>
                  <a:lnTo>
                    <a:pt x="363" y="79"/>
                  </a:lnTo>
                  <a:cubicBezTo>
                    <a:pt x="383" y="70"/>
                    <a:pt x="392" y="50"/>
                    <a:pt x="392" y="31"/>
                  </a:cubicBezTo>
                  <a:cubicBezTo>
                    <a:pt x="383" y="11"/>
                    <a:pt x="363" y="1"/>
                    <a:pt x="3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7"/>
            <p:cNvSpPr/>
            <p:nvPr/>
          </p:nvSpPr>
          <p:spPr>
            <a:xfrm>
              <a:off x="7851132" y="1810243"/>
              <a:ext cx="29142" cy="66957"/>
            </a:xfrm>
            <a:custGeom>
              <a:avLst/>
              <a:gdLst/>
              <a:ahLst/>
              <a:cxnLst/>
              <a:rect l="l" t="t" r="r" b="b"/>
              <a:pathLst>
                <a:path w="168" h="386" extrusionOk="0">
                  <a:moveTo>
                    <a:pt x="42" y="1"/>
                  </a:moveTo>
                  <a:cubicBezTo>
                    <a:pt x="38" y="1"/>
                    <a:pt x="34" y="2"/>
                    <a:pt x="30" y="3"/>
                  </a:cubicBezTo>
                  <a:cubicBezTo>
                    <a:pt x="10" y="13"/>
                    <a:pt x="1" y="32"/>
                    <a:pt x="10" y="52"/>
                  </a:cubicBezTo>
                  <a:lnTo>
                    <a:pt x="89" y="356"/>
                  </a:lnTo>
                  <a:cubicBezTo>
                    <a:pt x="99" y="376"/>
                    <a:pt x="108" y="385"/>
                    <a:pt x="128" y="385"/>
                  </a:cubicBezTo>
                  <a:lnTo>
                    <a:pt x="138" y="385"/>
                  </a:lnTo>
                  <a:cubicBezTo>
                    <a:pt x="158" y="376"/>
                    <a:pt x="167" y="356"/>
                    <a:pt x="167" y="337"/>
                  </a:cubicBezTo>
                  <a:lnTo>
                    <a:pt x="79" y="32"/>
                  </a:lnTo>
                  <a:cubicBezTo>
                    <a:pt x="79" y="17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7"/>
            <p:cNvSpPr/>
            <p:nvPr/>
          </p:nvSpPr>
          <p:spPr>
            <a:xfrm>
              <a:off x="7771165" y="1839558"/>
              <a:ext cx="68172" cy="29142"/>
            </a:xfrm>
            <a:custGeom>
              <a:avLst/>
              <a:gdLst/>
              <a:ahLst/>
              <a:cxnLst/>
              <a:rect l="l" t="t" r="r" b="b"/>
              <a:pathLst>
                <a:path w="393" h="168" extrusionOk="0">
                  <a:moveTo>
                    <a:pt x="344" y="1"/>
                  </a:moveTo>
                  <a:lnTo>
                    <a:pt x="31" y="89"/>
                  </a:lnTo>
                  <a:cubicBezTo>
                    <a:pt x="11" y="99"/>
                    <a:pt x="1" y="118"/>
                    <a:pt x="11" y="138"/>
                  </a:cubicBezTo>
                  <a:cubicBezTo>
                    <a:pt x="11" y="157"/>
                    <a:pt x="31" y="168"/>
                    <a:pt x="40" y="168"/>
                  </a:cubicBezTo>
                  <a:lnTo>
                    <a:pt x="50" y="168"/>
                  </a:lnTo>
                  <a:lnTo>
                    <a:pt x="364" y="79"/>
                  </a:lnTo>
                  <a:cubicBezTo>
                    <a:pt x="383" y="79"/>
                    <a:pt x="393" y="50"/>
                    <a:pt x="383" y="30"/>
                  </a:cubicBezTo>
                  <a:cubicBezTo>
                    <a:pt x="383" y="11"/>
                    <a:pt x="364" y="1"/>
                    <a:pt x="34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7"/>
            <p:cNvSpPr/>
            <p:nvPr/>
          </p:nvSpPr>
          <p:spPr>
            <a:xfrm>
              <a:off x="7810368" y="1786998"/>
              <a:ext cx="28969" cy="66437"/>
            </a:xfrm>
            <a:custGeom>
              <a:avLst/>
              <a:gdLst/>
              <a:ahLst/>
              <a:cxnLst/>
              <a:rect l="l" t="t" r="r" b="b"/>
              <a:pathLst>
                <a:path w="167" h="383" extrusionOk="0">
                  <a:moveTo>
                    <a:pt x="30" y="0"/>
                  </a:moveTo>
                  <a:cubicBezTo>
                    <a:pt x="10" y="10"/>
                    <a:pt x="1" y="29"/>
                    <a:pt x="1" y="49"/>
                  </a:cubicBezTo>
                  <a:lnTo>
                    <a:pt x="88" y="353"/>
                  </a:lnTo>
                  <a:cubicBezTo>
                    <a:pt x="88" y="373"/>
                    <a:pt x="108" y="382"/>
                    <a:pt x="128" y="382"/>
                  </a:cubicBezTo>
                  <a:lnTo>
                    <a:pt x="138" y="382"/>
                  </a:lnTo>
                  <a:cubicBezTo>
                    <a:pt x="157" y="382"/>
                    <a:pt x="167" y="353"/>
                    <a:pt x="157" y="333"/>
                  </a:cubicBezTo>
                  <a:lnTo>
                    <a:pt x="79" y="29"/>
                  </a:lnTo>
                  <a:cubicBezTo>
                    <a:pt x="69" y="1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27"/>
            <p:cNvSpPr/>
            <p:nvPr/>
          </p:nvSpPr>
          <p:spPr>
            <a:xfrm>
              <a:off x="7761104" y="1906862"/>
              <a:ext cx="195669" cy="63835"/>
            </a:xfrm>
            <a:custGeom>
              <a:avLst/>
              <a:gdLst/>
              <a:ahLst/>
              <a:cxnLst/>
              <a:rect l="l" t="t" r="r" b="b"/>
              <a:pathLst>
                <a:path w="1128" h="368" extrusionOk="0">
                  <a:moveTo>
                    <a:pt x="1094" y="1"/>
                  </a:moveTo>
                  <a:cubicBezTo>
                    <a:pt x="1088" y="1"/>
                    <a:pt x="1083" y="2"/>
                    <a:pt x="1078" y="5"/>
                  </a:cubicBezTo>
                  <a:lnTo>
                    <a:pt x="39" y="289"/>
                  </a:lnTo>
                  <a:cubicBezTo>
                    <a:pt x="20" y="299"/>
                    <a:pt x="0" y="318"/>
                    <a:pt x="10" y="338"/>
                  </a:cubicBezTo>
                  <a:cubicBezTo>
                    <a:pt x="10" y="357"/>
                    <a:pt x="30" y="368"/>
                    <a:pt x="50" y="368"/>
                  </a:cubicBezTo>
                  <a:lnTo>
                    <a:pt x="59" y="368"/>
                  </a:lnTo>
                  <a:lnTo>
                    <a:pt x="1098" y="74"/>
                  </a:lnTo>
                  <a:cubicBezTo>
                    <a:pt x="1117" y="74"/>
                    <a:pt x="1127" y="54"/>
                    <a:pt x="1127" y="24"/>
                  </a:cubicBezTo>
                  <a:cubicBezTo>
                    <a:pt x="1120" y="10"/>
                    <a:pt x="1107" y="1"/>
                    <a:pt x="109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27"/>
            <p:cNvSpPr/>
            <p:nvPr/>
          </p:nvSpPr>
          <p:spPr>
            <a:xfrm>
              <a:off x="7868131" y="1886740"/>
              <a:ext cx="54641" cy="44754"/>
            </a:xfrm>
            <a:custGeom>
              <a:avLst/>
              <a:gdLst/>
              <a:ahLst/>
              <a:cxnLst/>
              <a:rect l="l" t="t" r="r" b="b"/>
              <a:pathLst>
                <a:path w="315" h="258" extrusionOk="0">
                  <a:moveTo>
                    <a:pt x="267" y="1"/>
                  </a:moveTo>
                  <a:cubicBezTo>
                    <a:pt x="263" y="1"/>
                    <a:pt x="259" y="1"/>
                    <a:pt x="256" y="3"/>
                  </a:cubicBezTo>
                  <a:lnTo>
                    <a:pt x="40" y="62"/>
                  </a:lnTo>
                  <a:cubicBezTo>
                    <a:pt x="20" y="72"/>
                    <a:pt x="10" y="81"/>
                    <a:pt x="10" y="101"/>
                  </a:cubicBezTo>
                  <a:cubicBezTo>
                    <a:pt x="1" y="111"/>
                    <a:pt x="10" y="131"/>
                    <a:pt x="30" y="140"/>
                  </a:cubicBezTo>
                  <a:lnTo>
                    <a:pt x="226" y="248"/>
                  </a:lnTo>
                  <a:cubicBezTo>
                    <a:pt x="236" y="258"/>
                    <a:pt x="236" y="258"/>
                    <a:pt x="245" y="258"/>
                  </a:cubicBezTo>
                  <a:cubicBezTo>
                    <a:pt x="256" y="258"/>
                    <a:pt x="275" y="248"/>
                    <a:pt x="285" y="238"/>
                  </a:cubicBezTo>
                  <a:cubicBezTo>
                    <a:pt x="295" y="219"/>
                    <a:pt x="285" y="190"/>
                    <a:pt x="265" y="179"/>
                  </a:cubicBezTo>
                  <a:lnTo>
                    <a:pt x="147" y="111"/>
                  </a:lnTo>
                  <a:lnTo>
                    <a:pt x="275" y="81"/>
                  </a:lnTo>
                  <a:cubicBezTo>
                    <a:pt x="295" y="72"/>
                    <a:pt x="314" y="52"/>
                    <a:pt x="304" y="33"/>
                  </a:cubicBezTo>
                  <a:cubicBezTo>
                    <a:pt x="304" y="17"/>
                    <a:pt x="285" y="1"/>
                    <a:pt x="2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27"/>
            <p:cNvSpPr/>
            <p:nvPr/>
          </p:nvSpPr>
          <p:spPr>
            <a:xfrm>
              <a:off x="7830836" y="1930280"/>
              <a:ext cx="42499" cy="60886"/>
            </a:xfrm>
            <a:custGeom>
              <a:avLst/>
              <a:gdLst/>
              <a:ahLst/>
              <a:cxnLst/>
              <a:rect l="l" t="t" r="r" b="b"/>
              <a:pathLst>
                <a:path w="245" h="351" extrusionOk="0">
                  <a:moveTo>
                    <a:pt x="192" y="1"/>
                  </a:moveTo>
                  <a:cubicBezTo>
                    <a:pt x="182" y="1"/>
                    <a:pt x="172" y="5"/>
                    <a:pt x="166" y="17"/>
                  </a:cubicBezTo>
                  <a:lnTo>
                    <a:pt x="10" y="301"/>
                  </a:lnTo>
                  <a:cubicBezTo>
                    <a:pt x="0" y="311"/>
                    <a:pt x="0" y="340"/>
                    <a:pt x="20" y="350"/>
                  </a:cubicBezTo>
                  <a:lnTo>
                    <a:pt x="39" y="350"/>
                  </a:lnTo>
                  <a:cubicBezTo>
                    <a:pt x="59" y="350"/>
                    <a:pt x="68" y="350"/>
                    <a:pt x="79" y="331"/>
                  </a:cubicBezTo>
                  <a:lnTo>
                    <a:pt x="235" y="56"/>
                  </a:lnTo>
                  <a:cubicBezTo>
                    <a:pt x="245" y="37"/>
                    <a:pt x="235" y="17"/>
                    <a:pt x="216" y="7"/>
                  </a:cubicBezTo>
                  <a:cubicBezTo>
                    <a:pt x="208" y="3"/>
                    <a:pt x="200" y="1"/>
                    <a:pt x="1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7"/>
            <p:cNvSpPr/>
            <p:nvPr/>
          </p:nvSpPr>
          <p:spPr>
            <a:xfrm>
              <a:off x="7808633" y="1903046"/>
              <a:ext cx="64702" cy="40417"/>
            </a:xfrm>
            <a:custGeom>
              <a:avLst/>
              <a:gdLst/>
              <a:ahLst/>
              <a:cxnLst/>
              <a:rect l="l" t="t" r="r" b="b"/>
              <a:pathLst>
                <a:path w="373" h="233" extrusionOk="0">
                  <a:moveTo>
                    <a:pt x="45" y="1"/>
                  </a:moveTo>
                  <a:cubicBezTo>
                    <a:pt x="34" y="1"/>
                    <a:pt x="22" y="6"/>
                    <a:pt x="11" y="17"/>
                  </a:cubicBezTo>
                  <a:cubicBezTo>
                    <a:pt x="0" y="37"/>
                    <a:pt x="11" y="66"/>
                    <a:pt x="30" y="76"/>
                  </a:cubicBezTo>
                  <a:lnTo>
                    <a:pt x="305" y="233"/>
                  </a:lnTo>
                  <a:lnTo>
                    <a:pt x="324" y="233"/>
                  </a:lnTo>
                  <a:cubicBezTo>
                    <a:pt x="344" y="233"/>
                    <a:pt x="353" y="223"/>
                    <a:pt x="363" y="213"/>
                  </a:cubicBezTo>
                  <a:cubicBezTo>
                    <a:pt x="373" y="194"/>
                    <a:pt x="363" y="174"/>
                    <a:pt x="344" y="164"/>
                  </a:cubicBezTo>
                  <a:lnTo>
                    <a:pt x="69" y="7"/>
                  </a:ln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27"/>
            <p:cNvSpPr/>
            <p:nvPr/>
          </p:nvSpPr>
          <p:spPr>
            <a:xfrm>
              <a:off x="7784869" y="1942596"/>
              <a:ext cx="42672" cy="62100"/>
            </a:xfrm>
            <a:custGeom>
              <a:avLst/>
              <a:gdLst/>
              <a:ahLst/>
              <a:cxnLst/>
              <a:rect l="l" t="t" r="r" b="b"/>
              <a:pathLst>
                <a:path w="246" h="358" extrusionOk="0">
                  <a:moveTo>
                    <a:pt x="200" y="1"/>
                  </a:moveTo>
                  <a:cubicBezTo>
                    <a:pt x="186" y="1"/>
                    <a:pt x="174" y="10"/>
                    <a:pt x="167" y="24"/>
                  </a:cubicBezTo>
                  <a:lnTo>
                    <a:pt x="10" y="299"/>
                  </a:lnTo>
                  <a:cubicBezTo>
                    <a:pt x="0" y="318"/>
                    <a:pt x="0" y="338"/>
                    <a:pt x="20" y="347"/>
                  </a:cubicBezTo>
                  <a:cubicBezTo>
                    <a:pt x="30" y="358"/>
                    <a:pt x="39" y="358"/>
                    <a:pt x="39" y="358"/>
                  </a:cubicBezTo>
                  <a:cubicBezTo>
                    <a:pt x="59" y="358"/>
                    <a:pt x="69" y="347"/>
                    <a:pt x="79" y="338"/>
                  </a:cubicBezTo>
                  <a:lnTo>
                    <a:pt x="235" y="64"/>
                  </a:lnTo>
                  <a:cubicBezTo>
                    <a:pt x="246" y="44"/>
                    <a:pt x="235" y="14"/>
                    <a:pt x="216" y="5"/>
                  </a:cubicBezTo>
                  <a:cubicBezTo>
                    <a:pt x="211" y="2"/>
                    <a:pt x="205" y="1"/>
                    <a:pt x="2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27"/>
            <p:cNvSpPr/>
            <p:nvPr/>
          </p:nvSpPr>
          <p:spPr>
            <a:xfrm>
              <a:off x="7762839" y="1915362"/>
              <a:ext cx="64702" cy="41805"/>
            </a:xfrm>
            <a:custGeom>
              <a:avLst/>
              <a:gdLst/>
              <a:ahLst/>
              <a:cxnLst/>
              <a:rect l="l" t="t" r="r" b="b"/>
              <a:pathLst>
                <a:path w="373" h="241" extrusionOk="0">
                  <a:moveTo>
                    <a:pt x="53" y="1"/>
                  </a:moveTo>
                  <a:cubicBezTo>
                    <a:pt x="39" y="1"/>
                    <a:pt x="27" y="10"/>
                    <a:pt x="20" y="25"/>
                  </a:cubicBezTo>
                  <a:cubicBezTo>
                    <a:pt x="0" y="44"/>
                    <a:pt x="10" y="64"/>
                    <a:pt x="29" y="73"/>
                  </a:cubicBezTo>
                  <a:lnTo>
                    <a:pt x="304" y="230"/>
                  </a:lnTo>
                  <a:cubicBezTo>
                    <a:pt x="314" y="230"/>
                    <a:pt x="323" y="240"/>
                    <a:pt x="323" y="240"/>
                  </a:cubicBezTo>
                  <a:cubicBezTo>
                    <a:pt x="343" y="240"/>
                    <a:pt x="353" y="230"/>
                    <a:pt x="362" y="221"/>
                  </a:cubicBezTo>
                  <a:cubicBezTo>
                    <a:pt x="373" y="201"/>
                    <a:pt x="362" y="171"/>
                    <a:pt x="343" y="162"/>
                  </a:cubicBezTo>
                  <a:lnTo>
                    <a:pt x="69" y="5"/>
                  </a:ln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27"/>
            <p:cNvSpPr/>
            <p:nvPr/>
          </p:nvSpPr>
          <p:spPr>
            <a:xfrm>
              <a:off x="7849397" y="1906862"/>
              <a:ext cx="107375" cy="176067"/>
            </a:xfrm>
            <a:custGeom>
              <a:avLst/>
              <a:gdLst/>
              <a:ahLst/>
              <a:cxnLst/>
              <a:rect l="l" t="t" r="r" b="b"/>
              <a:pathLst>
                <a:path w="619" h="1015" extrusionOk="0">
                  <a:moveTo>
                    <a:pt x="582" y="1"/>
                  </a:moveTo>
                  <a:cubicBezTo>
                    <a:pt x="565" y="1"/>
                    <a:pt x="547" y="10"/>
                    <a:pt x="540" y="24"/>
                  </a:cubicBezTo>
                  <a:lnTo>
                    <a:pt x="11" y="956"/>
                  </a:lnTo>
                  <a:cubicBezTo>
                    <a:pt x="1" y="975"/>
                    <a:pt x="11" y="1004"/>
                    <a:pt x="30" y="1014"/>
                  </a:cubicBezTo>
                  <a:lnTo>
                    <a:pt x="50" y="1014"/>
                  </a:lnTo>
                  <a:cubicBezTo>
                    <a:pt x="59" y="1014"/>
                    <a:pt x="70" y="1014"/>
                    <a:pt x="79" y="995"/>
                  </a:cubicBezTo>
                  <a:lnTo>
                    <a:pt x="608" y="54"/>
                  </a:lnTo>
                  <a:cubicBezTo>
                    <a:pt x="618" y="44"/>
                    <a:pt x="618" y="15"/>
                    <a:pt x="599" y="5"/>
                  </a:cubicBezTo>
                  <a:cubicBezTo>
                    <a:pt x="594" y="2"/>
                    <a:pt x="588" y="1"/>
                    <a:pt x="58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27"/>
            <p:cNvSpPr/>
            <p:nvPr/>
          </p:nvSpPr>
          <p:spPr>
            <a:xfrm>
              <a:off x="7883396" y="1917096"/>
              <a:ext cx="54641" cy="48397"/>
            </a:xfrm>
            <a:custGeom>
              <a:avLst/>
              <a:gdLst/>
              <a:ahLst/>
              <a:cxnLst/>
              <a:rect l="l" t="t" r="r" b="b"/>
              <a:pathLst>
                <a:path w="315" h="279" extrusionOk="0">
                  <a:moveTo>
                    <a:pt x="162" y="1"/>
                  </a:moveTo>
                  <a:cubicBezTo>
                    <a:pt x="148" y="1"/>
                    <a:pt x="135" y="10"/>
                    <a:pt x="128" y="24"/>
                  </a:cubicBezTo>
                  <a:lnTo>
                    <a:pt x="11" y="220"/>
                  </a:lnTo>
                  <a:cubicBezTo>
                    <a:pt x="1" y="240"/>
                    <a:pt x="1" y="250"/>
                    <a:pt x="11" y="269"/>
                  </a:cubicBezTo>
                  <a:cubicBezTo>
                    <a:pt x="20" y="279"/>
                    <a:pt x="30" y="279"/>
                    <a:pt x="40" y="279"/>
                  </a:cubicBezTo>
                  <a:lnTo>
                    <a:pt x="59" y="279"/>
                  </a:lnTo>
                  <a:lnTo>
                    <a:pt x="275" y="220"/>
                  </a:lnTo>
                  <a:cubicBezTo>
                    <a:pt x="295" y="211"/>
                    <a:pt x="314" y="191"/>
                    <a:pt x="305" y="171"/>
                  </a:cubicBezTo>
                  <a:cubicBezTo>
                    <a:pt x="295" y="152"/>
                    <a:pt x="275" y="142"/>
                    <a:pt x="255" y="142"/>
                  </a:cubicBezTo>
                  <a:lnTo>
                    <a:pt x="128" y="181"/>
                  </a:lnTo>
                  <a:lnTo>
                    <a:pt x="128" y="181"/>
                  </a:lnTo>
                  <a:lnTo>
                    <a:pt x="197" y="63"/>
                  </a:lnTo>
                  <a:cubicBezTo>
                    <a:pt x="207" y="44"/>
                    <a:pt x="197" y="15"/>
                    <a:pt x="177" y="4"/>
                  </a:cubicBezTo>
                  <a:cubicBezTo>
                    <a:pt x="172" y="2"/>
                    <a:pt x="167" y="1"/>
                    <a:pt x="1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27"/>
            <p:cNvSpPr/>
            <p:nvPr/>
          </p:nvSpPr>
          <p:spPr>
            <a:xfrm>
              <a:off x="7898834" y="1983360"/>
              <a:ext cx="28969" cy="67131"/>
            </a:xfrm>
            <a:custGeom>
              <a:avLst/>
              <a:gdLst/>
              <a:ahLst/>
              <a:cxnLst/>
              <a:rect l="l" t="t" r="r" b="b"/>
              <a:pathLst>
                <a:path w="167" h="387" extrusionOk="0">
                  <a:moveTo>
                    <a:pt x="47" y="1"/>
                  </a:moveTo>
                  <a:cubicBezTo>
                    <a:pt x="41" y="1"/>
                    <a:pt x="35" y="2"/>
                    <a:pt x="29" y="5"/>
                  </a:cubicBezTo>
                  <a:cubicBezTo>
                    <a:pt x="10" y="5"/>
                    <a:pt x="0" y="25"/>
                    <a:pt x="10" y="44"/>
                  </a:cubicBezTo>
                  <a:lnTo>
                    <a:pt x="88" y="358"/>
                  </a:lnTo>
                  <a:cubicBezTo>
                    <a:pt x="98" y="367"/>
                    <a:pt x="108" y="387"/>
                    <a:pt x="127" y="387"/>
                  </a:cubicBezTo>
                  <a:cubicBezTo>
                    <a:pt x="127" y="387"/>
                    <a:pt x="137" y="387"/>
                    <a:pt x="137" y="377"/>
                  </a:cubicBezTo>
                  <a:cubicBezTo>
                    <a:pt x="157" y="377"/>
                    <a:pt x="166" y="358"/>
                    <a:pt x="166" y="338"/>
                  </a:cubicBezTo>
                  <a:lnTo>
                    <a:pt x="79" y="25"/>
                  </a:lnTo>
                  <a:cubicBezTo>
                    <a:pt x="79" y="10"/>
                    <a:pt x="63" y="1"/>
                    <a:pt x="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27"/>
            <p:cNvSpPr/>
            <p:nvPr/>
          </p:nvSpPr>
          <p:spPr>
            <a:xfrm>
              <a:off x="7846101" y="1983360"/>
              <a:ext cx="68172" cy="28101"/>
            </a:xfrm>
            <a:custGeom>
              <a:avLst/>
              <a:gdLst/>
              <a:ahLst/>
              <a:cxnLst/>
              <a:rect l="l" t="t" r="r" b="b"/>
              <a:pathLst>
                <a:path w="393" h="162" extrusionOk="0">
                  <a:moveTo>
                    <a:pt x="351" y="1"/>
                  </a:moveTo>
                  <a:cubicBezTo>
                    <a:pt x="345" y="1"/>
                    <a:pt x="339" y="2"/>
                    <a:pt x="333" y="5"/>
                  </a:cubicBezTo>
                  <a:lnTo>
                    <a:pt x="30" y="83"/>
                  </a:lnTo>
                  <a:cubicBezTo>
                    <a:pt x="10" y="93"/>
                    <a:pt x="0" y="112"/>
                    <a:pt x="0" y="132"/>
                  </a:cubicBezTo>
                  <a:cubicBezTo>
                    <a:pt x="10" y="152"/>
                    <a:pt x="20" y="162"/>
                    <a:pt x="39" y="162"/>
                  </a:cubicBezTo>
                  <a:lnTo>
                    <a:pt x="49" y="162"/>
                  </a:lnTo>
                  <a:lnTo>
                    <a:pt x="353" y="73"/>
                  </a:lnTo>
                  <a:cubicBezTo>
                    <a:pt x="383" y="73"/>
                    <a:pt x="392" y="44"/>
                    <a:pt x="383" y="25"/>
                  </a:cubicBezTo>
                  <a:cubicBezTo>
                    <a:pt x="383" y="10"/>
                    <a:pt x="367" y="1"/>
                    <a:pt x="3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27"/>
            <p:cNvSpPr/>
            <p:nvPr/>
          </p:nvSpPr>
          <p:spPr>
            <a:xfrm>
              <a:off x="7875070" y="2024471"/>
              <a:ext cx="30703" cy="66784"/>
            </a:xfrm>
            <a:custGeom>
              <a:avLst/>
              <a:gdLst/>
              <a:ahLst/>
              <a:cxnLst/>
              <a:rect l="l" t="t" r="r" b="b"/>
              <a:pathLst>
                <a:path w="177" h="385" extrusionOk="0">
                  <a:moveTo>
                    <a:pt x="50" y="0"/>
                  </a:moveTo>
                  <a:cubicBezTo>
                    <a:pt x="47" y="0"/>
                    <a:pt x="43" y="1"/>
                    <a:pt x="39" y="3"/>
                  </a:cubicBezTo>
                  <a:cubicBezTo>
                    <a:pt x="20" y="3"/>
                    <a:pt x="0" y="32"/>
                    <a:pt x="9" y="52"/>
                  </a:cubicBezTo>
                  <a:lnTo>
                    <a:pt x="98" y="356"/>
                  </a:lnTo>
                  <a:cubicBezTo>
                    <a:pt x="98" y="376"/>
                    <a:pt x="118" y="385"/>
                    <a:pt x="127" y="385"/>
                  </a:cubicBezTo>
                  <a:lnTo>
                    <a:pt x="137" y="385"/>
                  </a:lnTo>
                  <a:cubicBezTo>
                    <a:pt x="157" y="376"/>
                    <a:pt x="176" y="356"/>
                    <a:pt x="166" y="336"/>
                  </a:cubicBezTo>
                  <a:lnTo>
                    <a:pt x="78" y="32"/>
                  </a:lnTo>
                  <a:cubicBezTo>
                    <a:pt x="78" y="16"/>
                    <a:pt x="66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27"/>
            <p:cNvSpPr/>
            <p:nvPr/>
          </p:nvSpPr>
          <p:spPr>
            <a:xfrm>
              <a:off x="7822163" y="2024471"/>
              <a:ext cx="68172" cy="27754"/>
            </a:xfrm>
            <a:custGeom>
              <a:avLst/>
              <a:gdLst/>
              <a:ahLst/>
              <a:cxnLst/>
              <a:rect l="l" t="t" r="r" b="b"/>
              <a:pathLst>
                <a:path w="393" h="160" extrusionOk="0">
                  <a:moveTo>
                    <a:pt x="355" y="0"/>
                  </a:moveTo>
                  <a:cubicBezTo>
                    <a:pt x="352" y="0"/>
                    <a:pt x="348" y="1"/>
                    <a:pt x="344" y="3"/>
                  </a:cubicBezTo>
                  <a:lnTo>
                    <a:pt x="31" y="91"/>
                  </a:lnTo>
                  <a:cubicBezTo>
                    <a:pt x="11" y="91"/>
                    <a:pt x="1" y="111"/>
                    <a:pt x="11" y="130"/>
                  </a:cubicBezTo>
                  <a:cubicBezTo>
                    <a:pt x="11" y="150"/>
                    <a:pt x="31" y="160"/>
                    <a:pt x="40" y="160"/>
                  </a:cubicBezTo>
                  <a:lnTo>
                    <a:pt x="50" y="160"/>
                  </a:lnTo>
                  <a:lnTo>
                    <a:pt x="364" y="71"/>
                  </a:lnTo>
                  <a:cubicBezTo>
                    <a:pt x="383" y="71"/>
                    <a:pt x="393" y="52"/>
                    <a:pt x="383" y="32"/>
                  </a:cubicBezTo>
                  <a:cubicBezTo>
                    <a:pt x="383" y="16"/>
                    <a:pt x="371" y="0"/>
                    <a:pt x="3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27"/>
            <p:cNvSpPr/>
            <p:nvPr/>
          </p:nvSpPr>
          <p:spPr>
            <a:xfrm>
              <a:off x="7941159" y="1906862"/>
              <a:ext cx="66611" cy="194628"/>
            </a:xfrm>
            <a:custGeom>
              <a:avLst/>
              <a:gdLst/>
              <a:ahLst/>
              <a:cxnLst/>
              <a:rect l="l" t="t" r="r" b="b"/>
              <a:pathLst>
                <a:path w="384" h="1122" extrusionOk="0">
                  <a:moveTo>
                    <a:pt x="56" y="1"/>
                  </a:moveTo>
                  <a:cubicBezTo>
                    <a:pt x="50" y="1"/>
                    <a:pt x="45" y="2"/>
                    <a:pt x="40" y="5"/>
                  </a:cubicBezTo>
                  <a:cubicBezTo>
                    <a:pt x="20" y="5"/>
                    <a:pt x="1" y="24"/>
                    <a:pt x="11" y="54"/>
                  </a:cubicBezTo>
                  <a:lnTo>
                    <a:pt x="295" y="1093"/>
                  </a:lnTo>
                  <a:cubicBezTo>
                    <a:pt x="305" y="1102"/>
                    <a:pt x="325" y="1122"/>
                    <a:pt x="334" y="1122"/>
                  </a:cubicBezTo>
                  <a:cubicBezTo>
                    <a:pt x="344" y="1122"/>
                    <a:pt x="344" y="1112"/>
                    <a:pt x="344" y="1112"/>
                  </a:cubicBezTo>
                  <a:cubicBezTo>
                    <a:pt x="364" y="1112"/>
                    <a:pt x="383" y="1093"/>
                    <a:pt x="373" y="1073"/>
                  </a:cubicBezTo>
                  <a:lnTo>
                    <a:pt x="89" y="24"/>
                  </a:lnTo>
                  <a:cubicBezTo>
                    <a:pt x="82" y="10"/>
                    <a:pt x="69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7"/>
            <p:cNvSpPr/>
            <p:nvPr/>
          </p:nvSpPr>
          <p:spPr>
            <a:xfrm>
              <a:off x="7922599" y="1945545"/>
              <a:ext cx="45968" cy="48917"/>
            </a:xfrm>
            <a:custGeom>
              <a:avLst/>
              <a:gdLst/>
              <a:ahLst/>
              <a:cxnLst/>
              <a:rect l="l" t="t" r="r" b="b"/>
              <a:pathLst>
                <a:path w="265" h="282" extrusionOk="0">
                  <a:moveTo>
                    <a:pt x="212" y="1"/>
                  </a:moveTo>
                  <a:cubicBezTo>
                    <a:pt x="201" y="1"/>
                    <a:pt x="192" y="5"/>
                    <a:pt x="186" y="17"/>
                  </a:cubicBezTo>
                  <a:lnTo>
                    <a:pt x="118" y="145"/>
                  </a:lnTo>
                  <a:lnTo>
                    <a:pt x="79" y="7"/>
                  </a:lnTo>
                  <a:lnTo>
                    <a:pt x="0" y="27"/>
                  </a:lnTo>
                  <a:lnTo>
                    <a:pt x="69" y="252"/>
                  </a:lnTo>
                  <a:cubicBezTo>
                    <a:pt x="69" y="262"/>
                    <a:pt x="79" y="272"/>
                    <a:pt x="98" y="282"/>
                  </a:cubicBezTo>
                  <a:lnTo>
                    <a:pt x="108" y="282"/>
                  </a:lnTo>
                  <a:cubicBezTo>
                    <a:pt x="118" y="282"/>
                    <a:pt x="127" y="272"/>
                    <a:pt x="138" y="262"/>
                  </a:cubicBezTo>
                  <a:lnTo>
                    <a:pt x="255" y="56"/>
                  </a:lnTo>
                  <a:cubicBezTo>
                    <a:pt x="265" y="36"/>
                    <a:pt x="255" y="17"/>
                    <a:pt x="236" y="7"/>
                  </a:cubicBezTo>
                  <a:cubicBezTo>
                    <a:pt x="227" y="3"/>
                    <a:pt x="219" y="1"/>
                    <a:pt x="21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7"/>
            <p:cNvSpPr/>
            <p:nvPr/>
          </p:nvSpPr>
          <p:spPr>
            <a:xfrm>
              <a:off x="7965097" y="1991512"/>
              <a:ext cx="62968" cy="40417"/>
            </a:xfrm>
            <a:custGeom>
              <a:avLst/>
              <a:gdLst/>
              <a:ahLst/>
              <a:cxnLst/>
              <a:rect l="l" t="t" r="r" b="b"/>
              <a:pathLst>
                <a:path w="363" h="233" extrusionOk="0">
                  <a:moveTo>
                    <a:pt x="42" y="0"/>
                  </a:moveTo>
                  <a:cubicBezTo>
                    <a:pt x="28" y="0"/>
                    <a:pt x="16" y="5"/>
                    <a:pt x="10" y="17"/>
                  </a:cubicBezTo>
                  <a:cubicBezTo>
                    <a:pt x="0" y="36"/>
                    <a:pt x="10" y="65"/>
                    <a:pt x="30" y="76"/>
                  </a:cubicBezTo>
                  <a:lnTo>
                    <a:pt x="304" y="232"/>
                  </a:lnTo>
                  <a:lnTo>
                    <a:pt x="324" y="232"/>
                  </a:lnTo>
                  <a:cubicBezTo>
                    <a:pt x="333" y="232"/>
                    <a:pt x="353" y="222"/>
                    <a:pt x="353" y="213"/>
                  </a:cubicBezTo>
                  <a:cubicBezTo>
                    <a:pt x="363" y="193"/>
                    <a:pt x="363" y="174"/>
                    <a:pt x="343" y="163"/>
                  </a:cubicBezTo>
                  <a:lnTo>
                    <a:pt x="69" y="7"/>
                  </a:lnTo>
                  <a:cubicBezTo>
                    <a:pt x="61" y="3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7"/>
            <p:cNvSpPr/>
            <p:nvPr/>
          </p:nvSpPr>
          <p:spPr>
            <a:xfrm>
              <a:off x="7937863" y="1991512"/>
              <a:ext cx="42672" cy="60713"/>
            </a:xfrm>
            <a:custGeom>
              <a:avLst/>
              <a:gdLst/>
              <a:ahLst/>
              <a:cxnLst/>
              <a:rect l="l" t="t" r="r" b="b"/>
              <a:pathLst>
                <a:path w="246" h="350" extrusionOk="0">
                  <a:moveTo>
                    <a:pt x="199" y="0"/>
                  </a:moveTo>
                  <a:cubicBezTo>
                    <a:pt x="185" y="0"/>
                    <a:pt x="173" y="5"/>
                    <a:pt x="167" y="17"/>
                  </a:cubicBezTo>
                  <a:lnTo>
                    <a:pt x="10" y="291"/>
                  </a:lnTo>
                  <a:cubicBezTo>
                    <a:pt x="0" y="311"/>
                    <a:pt x="10" y="340"/>
                    <a:pt x="30" y="350"/>
                  </a:cubicBezTo>
                  <a:lnTo>
                    <a:pt x="50" y="350"/>
                  </a:lnTo>
                  <a:cubicBezTo>
                    <a:pt x="59" y="350"/>
                    <a:pt x="69" y="350"/>
                    <a:pt x="79" y="330"/>
                  </a:cubicBezTo>
                  <a:lnTo>
                    <a:pt x="235" y="56"/>
                  </a:lnTo>
                  <a:cubicBezTo>
                    <a:pt x="246" y="36"/>
                    <a:pt x="235" y="17"/>
                    <a:pt x="226" y="7"/>
                  </a:cubicBezTo>
                  <a:cubicBezTo>
                    <a:pt x="218" y="3"/>
                    <a:pt x="208" y="0"/>
                    <a:pt x="19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7"/>
            <p:cNvSpPr/>
            <p:nvPr/>
          </p:nvSpPr>
          <p:spPr>
            <a:xfrm>
              <a:off x="7978627" y="2037307"/>
              <a:ext cx="63141" cy="40417"/>
            </a:xfrm>
            <a:custGeom>
              <a:avLst/>
              <a:gdLst/>
              <a:ahLst/>
              <a:cxnLst/>
              <a:rect l="l" t="t" r="r" b="b"/>
              <a:pathLst>
                <a:path w="364" h="233" extrusionOk="0">
                  <a:moveTo>
                    <a:pt x="35" y="1"/>
                  </a:moveTo>
                  <a:cubicBezTo>
                    <a:pt x="25" y="1"/>
                    <a:pt x="16" y="6"/>
                    <a:pt x="11" y="17"/>
                  </a:cubicBezTo>
                  <a:cubicBezTo>
                    <a:pt x="0" y="37"/>
                    <a:pt x="0" y="56"/>
                    <a:pt x="20" y="76"/>
                  </a:cubicBezTo>
                  <a:lnTo>
                    <a:pt x="294" y="233"/>
                  </a:lnTo>
                  <a:lnTo>
                    <a:pt x="314" y="233"/>
                  </a:lnTo>
                  <a:cubicBezTo>
                    <a:pt x="334" y="233"/>
                    <a:pt x="344" y="223"/>
                    <a:pt x="353" y="213"/>
                  </a:cubicBezTo>
                  <a:cubicBezTo>
                    <a:pt x="363" y="193"/>
                    <a:pt x="353" y="174"/>
                    <a:pt x="334" y="164"/>
                  </a:cubicBezTo>
                  <a:lnTo>
                    <a:pt x="59" y="8"/>
                  </a:lnTo>
                  <a:cubicBezTo>
                    <a:pt x="51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7"/>
            <p:cNvSpPr/>
            <p:nvPr/>
          </p:nvSpPr>
          <p:spPr>
            <a:xfrm>
              <a:off x="7951394" y="2037307"/>
              <a:ext cx="42672" cy="60886"/>
            </a:xfrm>
            <a:custGeom>
              <a:avLst/>
              <a:gdLst/>
              <a:ahLst/>
              <a:cxnLst/>
              <a:rect l="l" t="t" r="r" b="b"/>
              <a:pathLst>
                <a:path w="246" h="351" extrusionOk="0">
                  <a:moveTo>
                    <a:pt x="192" y="1"/>
                  </a:moveTo>
                  <a:cubicBezTo>
                    <a:pt x="182" y="1"/>
                    <a:pt x="173" y="6"/>
                    <a:pt x="168" y="17"/>
                  </a:cubicBezTo>
                  <a:lnTo>
                    <a:pt x="11" y="291"/>
                  </a:lnTo>
                  <a:cubicBezTo>
                    <a:pt x="1" y="311"/>
                    <a:pt x="1" y="341"/>
                    <a:pt x="20" y="350"/>
                  </a:cubicBezTo>
                  <a:lnTo>
                    <a:pt x="40" y="350"/>
                  </a:lnTo>
                  <a:cubicBezTo>
                    <a:pt x="50" y="350"/>
                    <a:pt x="70" y="350"/>
                    <a:pt x="70" y="331"/>
                  </a:cubicBezTo>
                  <a:lnTo>
                    <a:pt x="226" y="56"/>
                  </a:lnTo>
                  <a:cubicBezTo>
                    <a:pt x="246" y="37"/>
                    <a:pt x="236" y="17"/>
                    <a:pt x="216" y="8"/>
                  </a:cubicBezTo>
                  <a:cubicBezTo>
                    <a:pt x="208" y="3"/>
                    <a:pt x="200" y="1"/>
                    <a:pt x="1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7"/>
            <p:cNvSpPr/>
            <p:nvPr/>
          </p:nvSpPr>
          <p:spPr>
            <a:xfrm>
              <a:off x="7941159" y="1906862"/>
              <a:ext cx="178842" cy="106334"/>
            </a:xfrm>
            <a:custGeom>
              <a:avLst/>
              <a:gdLst/>
              <a:ahLst/>
              <a:cxnLst/>
              <a:rect l="l" t="t" r="r" b="b"/>
              <a:pathLst>
                <a:path w="1031" h="613" extrusionOk="0">
                  <a:moveTo>
                    <a:pt x="53" y="1"/>
                  </a:moveTo>
                  <a:cubicBezTo>
                    <a:pt x="36" y="1"/>
                    <a:pt x="18" y="10"/>
                    <a:pt x="11" y="24"/>
                  </a:cubicBezTo>
                  <a:cubicBezTo>
                    <a:pt x="1" y="34"/>
                    <a:pt x="11" y="63"/>
                    <a:pt x="31" y="74"/>
                  </a:cubicBezTo>
                  <a:lnTo>
                    <a:pt x="971" y="603"/>
                  </a:lnTo>
                  <a:cubicBezTo>
                    <a:pt x="971" y="603"/>
                    <a:pt x="981" y="612"/>
                    <a:pt x="991" y="612"/>
                  </a:cubicBezTo>
                  <a:cubicBezTo>
                    <a:pt x="1000" y="612"/>
                    <a:pt x="1011" y="603"/>
                    <a:pt x="1020" y="593"/>
                  </a:cubicBezTo>
                  <a:cubicBezTo>
                    <a:pt x="1030" y="573"/>
                    <a:pt x="1020" y="544"/>
                    <a:pt x="1011" y="534"/>
                  </a:cubicBezTo>
                  <a:lnTo>
                    <a:pt x="70" y="5"/>
                  </a:ln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7"/>
            <p:cNvSpPr/>
            <p:nvPr/>
          </p:nvSpPr>
          <p:spPr>
            <a:xfrm>
              <a:off x="7953128" y="1926290"/>
              <a:ext cx="49438" cy="52907"/>
            </a:xfrm>
            <a:custGeom>
              <a:avLst/>
              <a:gdLst/>
              <a:ahLst/>
              <a:cxnLst/>
              <a:rect l="l" t="t" r="r" b="b"/>
              <a:pathLst>
                <a:path w="285" h="305" extrusionOk="0">
                  <a:moveTo>
                    <a:pt x="167" y="1"/>
                  </a:moveTo>
                  <a:cubicBezTo>
                    <a:pt x="147" y="10"/>
                    <a:pt x="138" y="30"/>
                    <a:pt x="147" y="49"/>
                  </a:cubicBezTo>
                  <a:lnTo>
                    <a:pt x="177" y="187"/>
                  </a:lnTo>
                  <a:lnTo>
                    <a:pt x="177" y="187"/>
                  </a:lnTo>
                  <a:lnTo>
                    <a:pt x="60" y="118"/>
                  </a:lnTo>
                  <a:cubicBezTo>
                    <a:pt x="51" y="114"/>
                    <a:pt x="43" y="112"/>
                    <a:pt x="36" y="112"/>
                  </a:cubicBezTo>
                  <a:cubicBezTo>
                    <a:pt x="25" y="112"/>
                    <a:pt x="16" y="116"/>
                    <a:pt x="10" y="128"/>
                  </a:cubicBezTo>
                  <a:cubicBezTo>
                    <a:pt x="1" y="147"/>
                    <a:pt x="1" y="177"/>
                    <a:pt x="20" y="187"/>
                  </a:cubicBezTo>
                  <a:lnTo>
                    <a:pt x="226" y="295"/>
                  </a:lnTo>
                  <a:cubicBezTo>
                    <a:pt x="226" y="304"/>
                    <a:pt x="236" y="304"/>
                    <a:pt x="245" y="304"/>
                  </a:cubicBezTo>
                  <a:cubicBezTo>
                    <a:pt x="256" y="304"/>
                    <a:pt x="256" y="304"/>
                    <a:pt x="265" y="295"/>
                  </a:cubicBezTo>
                  <a:cubicBezTo>
                    <a:pt x="275" y="285"/>
                    <a:pt x="285" y="265"/>
                    <a:pt x="275" y="256"/>
                  </a:cubicBezTo>
                  <a:lnTo>
                    <a:pt x="216" y="30"/>
                  </a:lnTo>
                  <a:cubicBezTo>
                    <a:pt x="216" y="10"/>
                    <a:pt x="187" y="1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7"/>
            <p:cNvSpPr/>
            <p:nvPr/>
          </p:nvSpPr>
          <p:spPr>
            <a:xfrm>
              <a:off x="8017830" y="1934790"/>
              <a:ext cx="68172" cy="29142"/>
            </a:xfrm>
            <a:custGeom>
              <a:avLst/>
              <a:gdLst/>
              <a:ahLst/>
              <a:cxnLst/>
              <a:rect l="l" t="t" r="r" b="b"/>
              <a:pathLst>
                <a:path w="393" h="168" extrusionOk="0">
                  <a:moveTo>
                    <a:pt x="343" y="0"/>
                  </a:moveTo>
                  <a:lnTo>
                    <a:pt x="39" y="89"/>
                  </a:lnTo>
                  <a:cubicBezTo>
                    <a:pt x="20" y="98"/>
                    <a:pt x="0" y="118"/>
                    <a:pt x="10" y="138"/>
                  </a:cubicBezTo>
                  <a:cubicBezTo>
                    <a:pt x="10" y="157"/>
                    <a:pt x="29" y="167"/>
                    <a:pt x="49" y="167"/>
                  </a:cubicBezTo>
                  <a:lnTo>
                    <a:pt x="59" y="167"/>
                  </a:lnTo>
                  <a:lnTo>
                    <a:pt x="362" y="79"/>
                  </a:lnTo>
                  <a:cubicBezTo>
                    <a:pt x="382" y="69"/>
                    <a:pt x="392" y="50"/>
                    <a:pt x="392" y="30"/>
                  </a:cubicBezTo>
                  <a:cubicBezTo>
                    <a:pt x="382" y="11"/>
                    <a:pt x="362" y="0"/>
                    <a:pt x="3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7"/>
            <p:cNvSpPr/>
            <p:nvPr/>
          </p:nvSpPr>
          <p:spPr>
            <a:xfrm>
              <a:off x="8017830" y="1950055"/>
              <a:ext cx="30703" cy="66437"/>
            </a:xfrm>
            <a:custGeom>
              <a:avLst/>
              <a:gdLst/>
              <a:ahLst/>
              <a:cxnLst/>
              <a:rect l="l" t="t" r="r" b="b"/>
              <a:pathLst>
                <a:path w="177" h="383" extrusionOk="0">
                  <a:moveTo>
                    <a:pt x="39" y="1"/>
                  </a:moveTo>
                  <a:cubicBezTo>
                    <a:pt x="20" y="10"/>
                    <a:pt x="0" y="30"/>
                    <a:pt x="10" y="50"/>
                  </a:cubicBezTo>
                  <a:lnTo>
                    <a:pt x="98" y="354"/>
                  </a:lnTo>
                  <a:cubicBezTo>
                    <a:pt x="98" y="373"/>
                    <a:pt x="118" y="383"/>
                    <a:pt x="127" y="383"/>
                  </a:cubicBezTo>
                  <a:lnTo>
                    <a:pt x="137" y="383"/>
                  </a:lnTo>
                  <a:cubicBezTo>
                    <a:pt x="166" y="373"/>
                    <a:pt x="177" y="354"/>
                    <a:pt x="166" y="334"/>
                  </a:cubicBezTo>
                  <a:lnTo>
                    <a:pt x="79" y="30"/>
                  </a:lnTo>
                  <a:cubicBezTo>
                    <a:pt x="79" y="10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7"/>
            <p:cNvSpPr/>
            <p:nvPr/>
          </p:nvSpPr>
          <p:spPr>
            <a:xfrm>
              <a:off x="8060155" y="1958554"/>
              <a:ext cx="68172" cy="29142"/>
            </a:xfrm>
            <a:custGeom>
              <a:avLst/>
              <a:gdLst/>
              <a:ahLst/>
              <a:cxnLst/>
              <a:rect l="l" t="t" r="r" b="b"/>
              <a:pathLst>
                <a:path w="393" h="168" extrusionOk="0">
                  <a:moveTo>
                    <a:pt x="334" y="1"/>
                  </a:moveTo>
                  <a:lnTo>
                    <a:pt x="31" y="89"/>
                  </a:lnTo>
                  <a:cubicBezTo>
                    <a:pt x="11" y="89"/>
                    <a:pt x="1" y="118"/>
                    <a:pt x="1" y="138"/>
                  </a:cubicBezTo>
                  <a:cubicBezTo>
                    <a:pt x="11" y="148"/>
                    <a:pt x="20" y="168"/>
                    <a:pt x="40" y="168"/>
                  </a:cubicBezTo>
                  <a:cubicBezTo>
                    <a:pt x="40" y="168"/>
                    <a:pt x="50" y="168"/>
                    <a:pt x="50" y="157"/>
                  </a:cubicBezTo>
                  <a:lnTo>
                    <a:pt x="354" y="79"/>
                  </a:lnTo>
                  <a:cubicBezTo>
                    <a:pt x="373" y="70"/>
                    <a:pt x="393" y="50"/>
                    <a:pt x="383" y="30"/>
                  </a:cubicBezTo>
                  <a:cubicBezTo>
                    <a:pt x="383" y="11"/>
                    <a:pt x="354" y="1"/>
                    <a:pt x="3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7"/>
            <p:cNvSpPr/>
            <p:nvPr/>
          </p:nvSpPr>
          <p:spPr>
            <a:xfrm>
              <a:off x="8060155" y="1973472"/>
              <a:ext cx="29142" cy="66784"/>
            </a:xfrm>
            <a:custGeom>
              <a:avLst/>
              <a:gdLst/>
              <a:ahLst/>
              <a:cxnLst/>
              <a:rect l="l" t="t" r="r" b="b"/>
              <a:pathLst>
                <a:path w="168" h="385" extrusionOk="0">
                  <a:moveTo>
                    <a:pt x="42" y="0"/>
                  </a:moveTo>
                  <a:cubicBezTo>
                    <a:pt x="38" y="0"/>
                    <a:pt x="34" y="1"/>
                    <a:pt x="31" y="3"/>
                  </a:cubicBezTo>
                  <a:cubicBezTo>
                    <a:pt x="11" y="3"/>
                    <a:pt x="1" y="32"/>
                    <a:pt x="1" y="52"/>
                  </a:cubicBezTo>
                  <a:lnTo>
                    <a:pt x="89" y="356"/>
                  </a:lnTo>
                  <a:cubicBezTo>
                    <a:pt x="89" y="376"/>
                    <a:pt x="109" y="385"/>
                    <a:pt x="129" y="385"/>
                  </a:cubicBezTo>
                  <a:lnTo>
                    <a:pt x="138" y="385"/>
                  </a:lnTo>
                  <a:cubicBezTo>
                    <a:pt x="158" y="376"/>
                    <a:pt x="168" y="356"/>
                    <a:pt x="168" y="336"/>
                  </a:cubicBezTo>
                  <a:lnTo>
                    <a:pt x="79" y="32"/>
                  </a:lnTo>
                  <a:cubicBezTo>
                    <a:pt x="72" y="16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7"/>
            <p:cNvSpPr/>
            <p:nvPr/>
          </p:nvSpPr>
          <p:spPr>
            <a:xfrm>
              <a:off x="7941159" y="1856558"/>
              <a:ext cx="195842" cy="63141"/>
            </a:xfrm>
            <a:custGeom>
              <a:avLst/>
              <a:gdLst/>
              <a:ahLst/>
              <a:cxnLst/>
              <a:rect l="l" t="t" r="r" b="b"/>
              <a:pathLst>
                <a:path w="1129" h="364" extrusionOk="0">
                  <a:moveTo>
                    <a:pt x="1079" y="1"/>
                  </a:moveTo>
                  <a:lnTo>
                    <a:pt x="40" y="295"/>
                  </a:lnTo>
                  <a:cubicBezTo>
                    <a:pt x="20" y="295"/>
                    <a:pt x="1" y="314"/>
                    <a:pt x="11" y="344"/>
                  </a:cubicBezTo>
                  <a:cubicBezTo>
                    <a:pt x="20" y="353"/>
                    <a:pt x="31" y="364"/>
                    <a:pt x="50" y="364"/>
                  </a:cubicBezTo>
                  <a:lnTo>
                    <a:pt x="60" y="364"/>
                  </a:lnTo>
                  <a:lnTo>
                    <a:pt x="1098" y="79"/>
                  </a:lnTo>
                  <a:cubicBezTo>
                    <a:pt x="1118" y="70"/>
                    <a:pt x="1128" y="50"/>
                    <a:pt x="1128" y="30"/>
                  </a:cubicBezTo>
                  <a:cubicBezTo>
                    <a:pt x="1118" y="11"/>
                    <a:pt x="1098" y="1"/>
                    <a:pt x="10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7"/>
            <p:cNvSpPr/>
            <p:nvPr/>
          </p:nvSpPr>
          <p:spPr>
            <a:xfrm>
              <a:off x="7977066" y="1896281"/>
              <a:ext cx="52733" cy="43887"/>
            </a:xfrm>
            <a:custGeom>
              <a:avLst/>
              <a:gdLst/>
              <a:ahLst/>
              <a:cxnLst/>
              <a:rect l="l" t="t" r="r" b="b"/>
              <a:pathLst>
                <a:path w="304" h="253" extrusionOk="0">
                  <a:moveTo>
                    <a:pt x="61" y="1"/>
                  </a:moveTo>
                  <a:cubicBezTo>
                    <a:pt x="48" y="1"/>
                    <a:pt x="35" y="5"/>
                    <a:pt x="29" y="17"/>
                  </a:cubicBezTo>
                  <a:cubicBezTo>
                    <a:pt x="20" y="37"/>
                    <a:pt x="29" y="66"/>
                    <a:pt x="49" y="76"/>
                  </a:cubicBezTo>
                  <a:lnTo>
                    <a:pt x="166" y="144"/>
                  </a:lnTo>
                  <a:lnTo>
                    <a:pt x="29" y="174"/>
                  </a:lnTo>
                  <a:cubicBezTo>
                    <a:pt x="9" y="183"/>
                    <a:pt x="0" y="203"/>
                    <a:pt x="9" y="222"/>
                  </a:cubicBezTo>
                  <a:cubicBezTo>
                    <a:pt x="9" y="242"/>
                    <a:pt x="29" y="252"/>
                    <a:pt x="39" y="252"/>
                  </a:cubicBezTo>
                  <a:lnTo>
                    <a:pt x="49" y="252"/>
                  </a:lnTo>
                  <a:lnTo>
                    <a:pt x="274" y="193"/>
                  </a:lnTo>
                  <a:cubicBezTo>
                    <a:pt x="294" y="183"/>
                    <a:pt x="303" y="174"/>
                    <a:pt x="303" y="154"/>
                  </a:cubicBezTo>
                  <a:cubicBezTo>
                    <a:pt x="303" y="144"/>
                    <a:pt x="294" y="124"/>
                    <a:pt x="284" y="115"/>
                  </a:cubicBezTo>
                  <a:lnTo>
                    <a:pt x="88" y="7"/>
                  </a:lnTo>
                  <a:cubicBezTo>
                    <a:pt x="80" y="3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7"/>
            <p:cNvSpPr/>
            <p:nvPr/>
          </p:nvSpPr>
          <p:spPr>
            <a:xfrm>
              <a:off x="8026156" y="1835568"/>
              <a:ext cx="42846" cy="61927"/>
            </a:xfrm>
            <a:custGeom>
              <a:avLst/>
              <a:gdLst/>
              <a:ahLst/>
              <a:cxnLst/>
              <a:rect l="l" t="t" r="r" b="b"/>
              <a:pathLst>
                <a:path w="247" h="357" extrusionOk="0">
                  <a:moveTo>
                    <a:pt x="205" y="0"/>
                  </a:moveTo>
                  <a:cubicBezTo>
                    <a:pt x="193" y="0"/>
                    <a:pt x="175" y="9"/>
                    <a:pt x="168" y="24"/>
                  </a:cubicBezTo>
                  <a:lnTo>
                    <a:pt x="11" y="298"/>
                  </a:lnTo>
                  <a:cubicBezTo>
                    <a:pt x="1" y="318"/>
                    <a:pt x="11" y="337"/>
                    <a:pt x="31" y="347"/>
                  </a:cubicBezTo>
                  <a:cubicBezTo>
                    <a:pt x="31" y="347"/>
                    <a:pt x="40" y="357"/>
                    <a:pt x="50" y="357"/>
                  </a:cubicBezTo>
                  <a:cubicBezTo>
                    <a:pt x="60" y="357"/>
                    <a:pt x="70" y="347"/>
                    <a:pt x="79" y="337"/>
                  </a:cubicBezTo>
                  <a:lnTo>
                    <a:pt x="236" y="53"/>
                  </a:lnTo>
                  <a:cubicBezTo>
                    <a:pt x="246" y="34"/>
                    <a:pt x="236" y="14"/>
                    <a:pt x="216" y="4"/>
                  </a:cubicBezTo>
                  <a:cubicBezTo>
                    <a:pt x="214" y="2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7"/>
            <p:cNvSpPr/>
            <p:nvPr/>
          </p:nvSpPr>
          <p:spPr>
            <a:xfrm>
              <a:off x="8026156" y="1883097"/>
              <a:ext cx="63141" cy="41632"/>
            </a:xfrm>
            <a:custGeom>
              <a:avLst/>
              <a:gdLst/>
              <a:ahLst/>
              <a:cxnLst/>
              <a:rect l="l" t="t" r="r" b="b"/>
              <a:pathLst>
                <a:path w="364" h="240" extrusionOk="0">
                  <a:moveTo>
                    <a:pt x="49" y="1"/>
                  </a:moveTo>
                  <a:cubicBezTo>
                    <a:pt x="36" y="1"/>
                    <a:pt x="18" y="10"/>
                    <a:pt x="11" y="24"/>
                  </a:cubicBezTo>
                  <a:cubicBezTo>
                    <a:pt x="1" y="44"/>
                    <a:pt x="11" y="63"/>
                    <a:pt x="31" y="73"/>
                  </a:cubicBezTo>
                  <a:lnTo>
                    <a:pt x="305" y="230"/>
                  </a:lnTo>
                  <a:cubicBezTo>
                    <a:pt x="305" y="230"/>
                    <a:pt x="314" y="240"/>
                    <a:pt x="325" y="240"/>
                  </a:cubicBezTo>
                  <a:cubicBezTo>
                    <a:pt x="334" y="240"/>
                    <a:pt x="344" y="230"/>
                    <a:pt x="354" y="220"/>
                  </a:cubicBezTo>
                  <a:cubicBezTo>
                    <a:pt x="364" y="200"/>
                    <a:pt x="364" y="171"/>
                    <a:pt x="344" y="161"/>
                  </a:cubicBezTo>
                  <a:lnTo>
                    <a:pt x="60" y="4"/>
                  </a:lnTo>
                  <a:cubicBezTo>
                    <a:pt x="57" y="2"/>
                    <a:pt x="53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7"/>
            <p:cNvSpPr/>
            <p:nvPr/>
          </p:nvSpPr>
          <p:spPr>
            <a:xfrm>
              <a:off x="8072124" y="1822559"/>
              <a:ext cx="42672" cy="61407"/>
            </a:xfrm>
            <a:custGeom>
              <a:avLst/>
              <a:gdLst/>
              <a:ahLst/>
              <a:cxnLst/>
              <a:rect l="l" t="t" r="r" b="b"/>
              <a:pathLst>
                <a:path w="246" h="354" extrusionOk="0">
                  <a:moveTo>
                    <a:pt x="198" y="0"/>
                  </a:moveTo>
                  <a:cubicBezTo>
                    <a:pt x="187" y="0"/>
                    <a:pt x="173" y="8"/>
                    <a:pt x="167" y="20"/>
                  </a:cubicBezTo>
                  <a:lnTo>
                    <a:pt x="10" y="295"/>
                  </a:lnTo>
                  <a:cubicBezTo>
                    <a:pt x="1" y="314"/>
                    <a:pt x="10" y="344"/>
                    <a:pt x="30" y="353"/>
                  </a:cubicBezTo>
                  <a:lnTo>
                    <a:pt x="40" y="353"/>
                  </a:lnTo>
                  <a:cubicBezTo>
                    <a:pt x="60" y="353"/>
                    <a:pt x="69" y="344"/>
                    <a:pt x="79" y="334"/>
                  </a:cubicBezTo>
                  <a:lnTo>
                    <a:pt x="236" y="59"/>
                  </a:lnTo>
                  <a:cubicBezTo>
                    <a:pt x="245" y="40"/>
                    <a:pt x="236" y="20"/>
                    <a:pt x="216" y="11"/>
                  </a:cubicBezTo>
                  <a:cubicBezTo>
                    <a:pt x="212" y="3"/>
                    <a:pt x="206" y="0"/>
                    <a:pt x="1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7"/>
            <p:cNvSpPr/>
            <p:nvPr/>
          </p:nvSpPr>
          <p:spPr>
            <a:xfrm>
              <a:off x="8072124" y="1870782"/>
              <a:ext cx="62968" cy="40417"/>
            </a:xfrm>
            <a:custGeom>
              <a:avLst/>
              <a:gdLst/>
              <a:ahLst/>
              <a:cxnLst/>
              <a:rect l="l" t="t" r="r" b="b"/>
              <a:pathLst>
                <a:path w="363" h="233" extrusionOk="0">
                  <a:moveTo>
                    <a:pt x="40" y="0"/>
                  </a:moveTo>
                  <a:cubicBezTo>
                    <a:pt x="28" y="0"/>
                    <a:pt x="16" y="5"/>
                    <a:pt x="10" y="17"/>
                  </a:cubicBezTo>
                  <a:cubicBezTo>
                    <a:pt x="1" y="36"/>
                    <a:pt x="10" y="66"/>
                    <a:pt x="30" y="75"/>
                  </a:cubicBezTo>
                  <a:lnTo>
                    <a:pt x="304" y="232"/>
                  </a:lnTo>
                  <a:lnTo>
                    <a:pt x="324" y="232"/>
                  </a:lnTo>
                  <a:cubicBezTo>
                    <a:pt x="334" y="232"/>
                    <a:pt x="343" y="223"/>
                    <a:pt x="354" y="213"/>
                  </a:cubicBezTo>
                  <a:cubicBezTo>
                    <a:pt x="363" y="193"/>
                    <a:pt x="363" y="173"/>
                    <a:pt x="343" y="164"/>
                  </a:cubicBezTo>
                  <a:lnTo>
                    <a:pt x="60" y="7"/>
                  </a:lnTo>
                  <a:cubicBezTo>
                    <a:pt x="55" y="3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7"/>
            <p:cNvSpPr/>
            <p:nvPr/>
          </p:nvSpPr>
          <p:spPr>
            <a:xfrm>
              <a:off x="7941159" y="1743806"/>
              <a:ext cx="108936" cy="175894"/>
            </a:xfrm>
            <a:custGeom>
              <a:avLst/>
              <a:gdLst/>
              <a:ahLst/>
              <a:cxnLst/>
              <a:rect l="l" t="t" r="r" b="b"/>
              <a:pathLst>
                <a:path w="628" h="1014" extrusionOk="0">
                  <a:moveTo>
                    <a:pt x="583" y="0"/>
                  </a:moveTo>
                  <a:cubicBezTo>
                    <a:pt x="570" y="0"/>
                    <a:pt x="557" y="9"/>
                    <a:pt x="550" y="23"/>
                  </a:cubicBezTo>
                  <a:lnTo>
                    <a:pt x="11" y="964"/>
                  </a:lnTo>
                  <a:cubicBezTo>
                    <a:pt x="1" y="974"/>
                    <a:pt x="11" y="1003"/>
                    <a:pt x="31" y="1014"/>
                  </a:cubicBezTo>
                  <a:lnTo>
                    <a:pt x="50" y="1014"/>
                  </a:lnTo>
                  <a:cubicBezTo>
                    <a:pt x="60" y="1014"/>
                    <a:pt x="79" y="1014"/>
                    <a:pt x="79" y="994"/>
                  </a:cubicBezTo>
                  <a:lnTo>
                    <a:pt x="619" y="63"/>
                  </a:lnTo>
                  <a:cubicBezTo>
                    <a:pt x="628" y="43"/>
                    <a:pt x="619" y="14"/>
                    <a:pt x="599" y="4"/>
                  </a:cubicBezTo>
                  <a:cubicBezTo>
                    <a:pt x="594" y="1"/>
                    <a:pt x="589" y="0"/>
                    <a:pt x="58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7"/>
            <p:cNvSpPr/>
            <p:nvPr/>
          </p:nvSpPr>
          <p:spPr>
            <a:xfrm>
              <a:off x="7931098" y="1832793"/>
              <a:ext cx="45968" cy="52907"/>
            </a:xfrm>
            <a:custGeom>
              <a:avLst/>
              <a:gdLst/>
              <a:ahLst/>
              <a:cxnLst/>
              <a:rect l="l" t="t" r="r" b="b"/>
              <a:pathLst>
                <a:path w="265" h="305" extrusionOk="0">
                  <a:moveTo>
                    <a:pt x="167" y="0"/>
                  </a:moveTo>
                  <a:cubicBezTo>
                    <a:pt x="147" y="0"/>
                    <a:pt x="137" y="11"/>
                    <a:pt x="128" y="20"/>
                  </a:cubicBezTo>
                  <a:lnTo>
                    <a:pt x="10" y="226"/>
                  </a:lnTo>
                  <a:cubicBezTo>
                    <a:pt x="0" y="246"/>
                    <a:pt x="10" y="265"/>
                    <a:pt x="30" y="275"/>
                  </a:cubicBezTo>
                  <a:cubicBezTo>
                    <a:pt x="34" y="279"/>
                    <a:pt x="41" y="282"/>
                    <a:pt x="49" y="282"/>
                  </a:cubicBezTo>
                  <a:cubicBezTo>
                    <a:pt x="61" y="282"/>
                    <a:pt x="73" y="277"/>
                    <a:pt x="78" y="265"/>
                  </a:cubicBezTo>
                  <a:lnTo>
                    <a:pt x="147" y="138"/>
                  </a:lnTo>
                  <a:lnTo>
                    <a:pt x="187" y="275"/>
                  </a:lnTo>
                  <a:cubicBezTo>
                    <a:pt x="187" y="294"/>
                    <a:pt x="206" y="305"/>
                    <a:pt x="216" y="305"/>
                  </a:cubicBezTo>
                  <a:lnTo>
                    <a:pt x="235" y="305"/>
                  </a:lnTo>
                  <a:cubicBezTo>
                    <a:pt x="255" y="294"/>
                    <a:pt x="265" y="275"/>
                    <a:pt x="255" y="255"/>
                  </a:cubicBezTo>
                  <a:lnTo>
                    <a:pt x="196" y="30"/>
                  </a:lnTo>
                  <a:cubicBezTo>
                    <a:pt x="196" y="20"/>
                    <a:pt x="176" y="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7"/>
            <p:cNvSpPr/>
            <p:nvPr/>
          </p:nvSpPr>
          <p:spPr>
            <a:xfrm>
              <a:off x="7961628" y="1861068"/>
              <a:ext cx="52907" cy="48397"/>
            </a:xfrm>
            <a:custGeom>
              <a:avLst/>
              <a:gdLst/>
              <a:ahLst/>
              <a:cxnLst/>
              <a:rect l="l" t="t" r="r" b="b"/>
              <a:pathLst>
                <a:path w="305" h="279" extrusionOk="0">
                  <a:moveTo>
                    <a:pt x="270" y="0"/>
                  </a:moveTo>
                  <a:cubicBezTo>
                    <a:pt x="266" y="0"/>
                    <a:pt x="261" y="1"/>
                    <a:pt x="255" y="4"/>
                  </a:cubicBezTo>
                  <a:lnTo>
                    <a:pt x="30" y="63"/>
                  </a:lnTo>
                  <a:cubicBezTo>
                    <a:pt x="11" y="73"/>
                    <a:pt x="0" y="92"/>
                    <a:pt x="11" y="112"/>
                  </a:cubicBezTo>
                  <a:cubicBezTo>
                    <a:pt x="11" y="131"/>
                    <a:pt x="30" y="142"/>
                    <a:pt x="59" y="142"/>
                  </a:cubicBezTo>
                  <a:lnTo>
                    <a:pt x="187" y="102"/>
                  </a:lnTo>
                  <a:lnTo>
                    <a:pt x="118" y="220"/>
                  </a:lnTo>
                  <a:cubicBezTo>
                    <a:pt x="109" y="240"/>
                    <a:pt x="118" y="269"/>
                    <a:pt x="138" y="279"/>
                  </a:cubicBezTo>
                  <a:lnTo>
                    <a:pt x="157" y="279"/>
                  </a:lnTo>
                  <a:cubicBezTo>
                    <a:pt x="167" y="279"/>
                    <a:pt x="177" y="269"/>
                    <a:pt x="187" y="259"/>
                  </a:cubicBezTo>
                  <a:lnTo>
                    <a:pt x="305" y="63"/>
                  </a:lnTo>
                  <a:cubicBezTo>
                    <a:pt x="305" y="44"/>
                    <a:pt x="305" y="24"/>
                    <a:pt x="294" y="14"/>
                  </a:cubicBezTo>
                  <a:cubicBezTo>
                    <a:pt x="288" y="7"/>
                    <a:pt x="281" y="0"/>
                    <a:pt x="2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7"/>
            <p:cNvSpPr/>
            <p:nvPr/>
          </p:nvSpPr>
          <p:spPr>
            <a:xfrm>
              <a:off x="7970128" y="1777805"/>
              <a:ext cx="30877" cy="67131"/>
            </a:xfrm>
            <a:custGeom>
              <a:avLst/>
              <a:gdLst/>
              <a:ahLst/>
              <a:cxnLst/>
              <a:rect l="l" t="t" r="r" b="b"/>
              <a:pathLst>
                <a:path w="178" h="387" extrusionOk="0">
                  <a:moveTo>
                    <a:pt x="55" y="0"/>
                  </a:moveTo>
                  <a:cubicBezTo>
                    <a:pt x="50" y="0"/>
                    <a:pt x="45" y="1"/>
                    <a:pt x="40" y="4"/>
                  </a:cubicBezTo>
                  <a:cubicBezTo>
                    <a:pt x="10" y="4"/>
                    <a:pt x="1" y="23"/>
                    <a:pt x="10" y="43"/>
                  </a:cubicBezTo>
                  <a:lnTo>
                    <a:pt x="89" y="357"/>
                  </a:lnTo>
                  <a:cubicBezTo>
                    <a:pt x="99" y="367"/>
                    <a:pt x="118" y="386"/>
                    <a:pt x="128" y="386"/>
                  </a:cubicBezTo>
                  <a:cubicBezTo>
                    <a:pt x="138" y="386"/>
                    <a:pt x="138" y="376"/>
                    <a:pt x="138" y="376"/>
                  </a:cubicBezTo>
                  <a:cubicBezTo>
                    <a:pt x="158" y="376"/>
                    <a:pt x="177" y="357"/>
                    <a:pt x="167" y="337"/>
                  </a:cubicBezTo>
                  <a:lnTo>
                    <a:pt x="79" y="23"/>
                  </a:lnTo>
                  <a:cubicBezTo>
                    <a:pt x="79" y="9"/>
                    <a:pt x="69" y="0"/>
                    <a:pt x="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7"/>
            <p:cNvSpPr/>
            <p:nvPr/>
          </p:nvSpPr>
          <p:spPr>
            <a:xfrm>
              <a:off x="7985392" y="1815793"/>
              <a:ext cx="68172" cy="29142"/>
            </a:xfrm>
            <a:custGeom>
              <a:avLst/>
              <a:gdLst/>
              <a:ahLst/>
              <a:cxnLst/>
              <a:rect l="l" t="t" r="r" b="b"/>
              <a:pathLst>
                <a:path w="393" h="168" extrusionOk="0">
                  <a:moveTo>
                    <a:pt x="334" y="0"/>
                  </a:moveTo>
                  <a:lnTo>
                    <a:pt x="30" y="89"/>
                  </a:lnTo>
                  <a:cubicBezTo>
                    <a:pt x="11" y="89"/>
                    <a:pt x="1" y="118"/>
                    <a:pt x="1" y="138"/>
                  </a:cubicBezTo>
                  <a:cubicBezTo>
                    <a:pt x="11" y="148"/>
                    <a:pt x="30" y="167"/>
                    <a:pt x="40" y="167"/>
                  </a:cubicBezTo>
                  <a:cubicBezTo>
                    <a:pt x="50" y="167"/>
                    <a:pt x="50" y="157"/>
                    <a:pt x="50" y="157"/>
                  </a:cubicBezTo>
                  <a:lnTo>
                    <a:pt x="364" y="79"/>
                  </a:lnTo>
                  <a:cubicBezTo>
                    <a:pt x="383" y="69"/>
                    <a:pt x="393" y="50"/>
                    <a:pt x="383" y="30"/>
                  </a:cubicBezTo>
                  <a:cubicBezTo>
                    <a:pt x="383" y="11"/>
                    <a:pt x="364" y="0"/>
                    <a:pt x="3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27"/>
            <p:cNvSpPr/>
            <p:nvPr/>
          </p:nvSpPr>
          <p:spPr>
            <a:xfrm>
              <a:off x="7993892" y="1736000"/>
              <a:ext cx="29142" cy="66437"/>
            </a:xfrm>
            <a:custGeom>
              <a:avLst/>
              <a:gdLst/>
              <a:ahLst/>
              <a:cxnLst/>
              <a:rect l="l" t="t" r="r" b="b"/>
              <a:pathLst>
                <a:path w="168" h="383" extrusionOk="0">
                  <a:moveTo>
                    <a:pt x="30" y="0"/>
                  </a:moveTo>
                  <a:cubicBezTo>
                    <a:pt x="10" y="10"/>
                    <a:pt x="1" y="29"/>
                    <a:pt x="10" y="49"/>
                  </a:cubicBezTo>
                  <a:lnTo>
                    <a:pt x="89" y="353"/>
                  </a:lnTo>
                  <a:cubicBezTo>
                    <a:pt x="99" y="373"/>
                    <a:pt x="108" y="382"/>
                    <a:pt x="128" y="382"/>
                  </a:cubicBezTo>
                  <a:lnTo>
                    <a:pt x="138" y="382"/>
                  </a:lnTo>
                  <a:cubicBezTo>
                    <a:pt x="158" y="373"/>
                    <a:pt x="167" y="353"/>
                    <a:pt x="167" y="333"/>
                  </a:cubicBezTo>
                  <a:lnTo>
                    <a:pt x="79" y="29"/>
                  </a:lnTo>
                  <a:cubicBezTo>
                    <a:pt x="79" y="1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27"/>
            <p:cNvSpPr/>
            <p:nvPr/>
          </p:nvSpPr>
          <p:spPr>
            <a:xfrm>
              <a:off x="8009157" y="1774336"/>
              <a:ext cx="68172" cy="28101"/>
            </a:xfrm>
            <a:custGeom>
              <a:avLst/>
              <a:gdLst/>
              <a:ahLst/>
              <a:cxnLst/>
              <a:rect l="l" t="t" r="r" b="b"/>
              <a:pathLst>
                <a:path w="393" h="162" extrusionOk="0">
                  <a:moveTo>
                    <a:pt x="350" y="1"/>
                  </a:moveTo>
                  <a:cubicBezTo>
                    <a:pt x="344" y="1"/>
                    <a:pt x="339" y="2"/>
                    <a:pt x="334" y="4"/>
                  </a:cubicBezTo>
                  <a:lnTo>
                    <a:pt x="31" y="83"/>
                  </a:lnTo>
                  <a:cubicBezTo>
                    <a:pt x="11" y="93"/>
                    <a:pt x="1" y="112"/>
                    <a:pt x="1" y="132"/>
                  </a:cubicBezTo>
                  <a:cubicBezTo>
                    <a:pt x="11" y="152"/>
                    <a:pt x="20" y="161"/>
                    <a:pt x="40" y="161"/>
                  </a:cubicBezTo>
                  <a:lnTo>
                    <a:pt x="50" y="161"/>
                  </a:lnTo>
                  <a:lnTo>
                    <a:pt x="354" y="73"/>
                  </a:lnTo>
                  <a:cubicBezTo>
                    <a:pt x="373" y="73"/>
                    <a:pt x="393" y="54"/>
                    <a:pt x="383" y="34"/>
                  </a:cubicBezTo>
                  <a:cubicBezTo>
                    <a:pt x="383" y="12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7"/>
            <p:cNvSpPr/>
            <p:nvPr/>
          </p:nvSpPr>
          <p:spPr>
            <a:xfrm>
              <a:off x="7961628" y="4077590"/>
              <a:ext cx="64702" cy="194628"/>
            </a:xfrm>
            <a:custGeom>
              <a:avLst/>
              <a:gdLst/>
              <a:ahLst/>
              <a:cxnLst/>
              <a:rect l="l" t="t" r="r" b="b"/>
              <a:pathLst>
                <a:path w="373" h="1122" extrusionOk="0">
                  <a:moveTo>
                    <a:pt x="46" y="1"/>
                  </a:moveTo>
                  <a:cubicBezTo>
                    <a:pt x="41" y="1"/>
                    <a:pt x="35" y="2"/>
                    <a:pt x="30" y="5"/>
                  </a:cubicBezTo>
                  <a:cubicBezTo>
                    <a:pt x="11" y="5"/>
                    <a:pt x="0" y="24"/>
                    <a:pt x="0" y="53"/>
                  </a:cubicBezTo>
                  <a:lnTo>
                    <a:pt x="294" y="1092"/>
                  </a:lnTo>
                  <a:cubicBezTo>
                    <a:pt x="294" y="1102"/>
                    <a:pt x="314" y="1122"/>
                    <a:pt x="324" y="1122"/>
                  </a:cubicBezTo>
                  <a:cubicBezTo>
                    <a:pt x="334" y="1122"/>
                    <a:pt x="334" y="1122"/>
                    <a:pt x="334" y="1112"/>
                  </a:cubicBezTo>
                  <a:cubicBezTo>
                    <a:pt x="353" y="1112"/>
                    <a:pt x="373" y="1092"/>
                    <a:pt x="363" y="1072"/>
                  </a:cubicBezTo>
                  <a:lnTo>
                    <a:pt x="79" y="24"/>
                  </a:lnTo>
                  <a:cubicBezTo>
                    <a:pt x="72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7"/>
            <p:cNvSpPr/>
            <p:nvPr/>
          </p:nvSpPr>
          <p:spPr>
            <a:xfrm>
              <a:off x="7939598" y="4146108"/>
              <a:ext cx="62968" cy="41111"/>
            </a:xfrm>
            <a:custGeom>
              <a:avLst/>
              <a:gdLst/>
              <a:ahLst/>
              <a:cxnLst/>
              <a:rect l="l" t="t" r="r" b="b"/>
              <a:pathLst>
                <a:path w="363" h="237" extrusionOk="0">
                  <a:moveTo>
                    <a:pt x="38" y="0"/>
                  </a:moveTo>
                  <a:cubicBezTo>
                    <a:pt x="26" y="0"/>
                    <a:pt x="16" y="9"/>
                    <a:pt x="10" y="21"/>
                  </a:cubicBezTo>
                  <a:cubicBezTo>
                    <a:pt x="0" y="41"/>
                    <a:pt x="0" y="60"/>
                    <a:pt x="20" y="70"/>
                  </a:cubicBezTo>
                  <a:lnTo>
                    <a:pt x="304" y="227"/>
                  </a:lnTo>
                  <a:cubicBezTo>
                    <a:pt x="304" y="237"/>
                    <a:pt x="314" y="237"/>
                    <a:pt x="323" y="237"/>
                  </a:cubicBezTo>
                  <a:cubicBezTo>
                    <a:pt x="334" y="237"/>
                    <a:pt x="343" y="227"/>
                    <a:pt x="353" y="217"/>
                  </a:cubicBezTo>
                  <a:cubicBezTo>
                    <a:pt x="363" y="198"/>
                    <a:pt x="353" y="178"/>
                    <a:pt x="334" y="168"/>
                  </a:cubicBezTo>
                  <a:lnTo>
                    <a:pt x="59" y="11"/>
                  </a:lnTo>
                  <a:cubicBezTo>
                    <a:pt x="52" y="4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7"/>
            <p:cNvSpPr/>
            <p:nvPr/>
          </p:nvSpPr>
          <p:spPr>
            <a:xfrm>
              <a:off x="7987127" y="4125119"/>
              <a:ext cx="42672" cy="62100"/>
            </a:xfrm>
            <a:custGeom>
              <a:avLst/>
              <a:gdLst/>
              <a:ahLst/>
              <a:cxnLst/>
              <a:rect l="l" t="t" r="r" b="b"/>
              <a:pathLst>
                <a:path w="246" h="358" extrusionOk="0">
                  <a:moveTo>
                    <a:pt x="205" y="1"/>
                  </a:moveTo>
                  <a:cubicBezTo>
                    <a:pt x="192" y="1"/>
                    <a:pt x="174" y="10"/>
                    <a:pt x="167" y="25"/>
                  </a:cubicBezTo>
                  <a:lnTo>
                    <a:pt x="10" y="299"/>
                  </a:lnTo>
                  <a:cubicBezTo>
                    <a:pt x="1" y="319"/>
                    <a:pt x="10" y="338"/>
                    <a:pt x="30" y="348"/>
                  </a:cubicBezTo>
                  <a:cubicBezTo>
                    <a:pt x="30" y="358"/>
                    <a:pt x="40" y="358"/>
                    <a:pt x="49" y="358"/>
                  </a:cubicBezTo>
                  <a:cubicBezTo>
                    <a:pt x="60" y="358"/>
                    <a:pt x="69" y="348"/>
                    <a:pt x="79" y="338"/>
                  </a:cubicBezTo>
                  <a:lnTo>
                    <a:pt x="236" y="64"/>
                  </a:lnTo>
                  <a:cubicBezTo>
                    <a:pt x="245" y="44"/>
                    <a:pt x="236" y="14"/>
                    <a:pt x="216" y="5"/>
                  </a:cubicBezTo>
                  <a:cubicBezTo>
                    <a:pt x="214" y="2"/>
                    <a:pt x="210" y="1"/>
                    <a:pt x="2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7"/>
            <p:cNvSpPr/>
            <p:nvPr/>
          </p:nvSpPr>
          <p:spPr>
            <a:xfrm>
              <a:off x="7926068" y="4100314"/>
              <a:ext cx="64702" cy="40938"/>
            </a:xfrm>
            <a:custGeom>
              <a:avLst/>
              <a:gdLst/>
              <a:ahLst/>
              <a:cxnLst/>
              <a:rect l="l" t="t" r="r" b="b"/>
              <a:pathLst>
                <a:path w="373" h="236" extrusionOk="0">
                  <a:moveTo>
                    <a:pt x="43" y="0"/>
                  </a:moveTo>
                  <a:cubicBezTo>
                    <a:pt x="29" y="0"/>
                    <a:pt x="16" y="8"/>
                    <a:pt x="9" y="20"/>
                  </a:cubicBezTo>
                  <a:cubicBezTo>
                    <a:pt x="0" y="40"/>
                    <a:pt x="9" y="59"/>
                    <a:pt x="29" y="70"/>
                  </a:cubicBezTo>
                  <a:lnTo>
                    <a:pt x="303" y="226"/>
                  </a:lnTo>
                  <a:cubicBezTo>
                    <a:pt x="314" y="236"/>
                    <a:pt x="314" y="236"/>
                    <a:pt x="323" y="236"/>
                  </a:cubicBezTo>
                  <a:cubicBezTo>
                    <a:pt x="333" y="236"/>
                    <a:pt x="353" y="226"/>
                    <a:pt x="353" y="216"/>
                  </a:cubicBezTo>
                  <a:cubicBezTo>
                    <a:pt x="372" y="197"/>
                    <a:pt x="362" y="177"/>
                    <a:pt x="343" y="168"/>
                  </a:cubicBezTo>
                  <a:lnTo>
                    <a:pt x="68" y="11"/>
                  </a:lnTo>
                  <a:cubicBezTo>
                    <a:pt x="61" y="3"/>
                    <a:pt x="52" y="0"/>
                    <a:pt x="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7"/>
            <p:cNvSpPr/>
            <p:nvPr/>
          </p:nvSpPr>
          <p:spPr>
            <a:xfrm>
              <a:off x="7975158" y="4079325"/>
              <a:ext cx="42846" cy="61927"/>
            </a:xfrm>
            <a:custGeom>
              <a:avLst/>
              <a:gdLst/>
              <a:ahLst/>
              <a:cxnLst/>
              <a:rect l="l" t="t" r="r" b="b"/>
              <a:pathLst>
                <a:path w="247" h="357" extrusionOk="0">
                  <a:moveTo>
                    <a:pt x="201" y="0"/>
                  </a:moveTo>
                  <a:cubicBezTo>
                    <a:pt x="187" y="0"/>
                    <a:pt x="175" y="9"/>
                    <a:pt x="168" y="24"/>
                  </a:cubicBezTo>
                  <a:lnTo>
                    <a:pt x="11" y="298"/>
                  </a:lnTo>
                  <a:cubicBezTo>
                    <a:pt x="1" y="318"/>
                    <a:pt x="1" y="337"/>
                    <a:pt x="20" y="347"/>
                  </a:cubicBezTo>
                  <a:cubicBezTo>
                    <a:pt x="31" y="357"/>
                    <a:pt x="31" y="357"/>
                    <a:pt x="40" y="357"/>
                  </a:cubicBezTo>
                  <a:cubicBezTo>
                    <a:pt x="50" y="357"/>
                    <a:pt x="70" y="347"/>
                    <a:pt x="70" y="337"/>
                  </a:cubicBezTo>
                  <a:lnTo>
                    <a:pt x="227" y="63"/>
                  </a:lnTo>
                  <a:cubicBezTo>
                    <a:pt x="246" y="43"/>
                    <a:pt x="236" y="14"/>
                    <a:pt x="216" y="4"/>
                  </a:cubicBezTo>
                  <a:cubicBezTo>
                    <a:pt x="211" y="2"/>
                    <a:pt x="206" y="0"/>
                    <a:pt x="2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7"/>
            <p:cNvSpPr/>
            <p:nvPr/>
          </p:nvSpPr>
          <p:spPr>
            <a:xfrm>
              <a:off x="7847836" y="4165883"/>
              <a:ext cx="178495" cy="106334"/>
            </a:xfrm>
            <a:custGeom>
              <a:avLst/>
              <a:gdLst/>
              <a:ahLst/>
              <a:cxnLst/>
              <a:rect l="l" t="t" r="r" b="b"/>
              <a:pathLst>
                <a:path w="1029" h="613" extrusionOk="0">
                  <a:moveTo>
                    <a:pt x="46" y="1"/>
                  </a:moveTo>
                  <a:cubicBezTo>
                    <a:pt x="33" y="1"/>
                    <a:pt x="17" y="8"/>
                    <a:pt x="10" y="15"/>
                  </a:cubicBezTo>
                  <a:cubicBezTo>
                    <a:pt x="0" y="34"/>
                    <a:pt x="10" y="64"/>
                    <a:pt x="29" y="73"/>
                  </a:cubicBezTo>
                  <a:lnTo>
                    <a:pt x="961" y="603"/>
                  </a:lnTo>
                  <a:cubicBezTo>
                    <a:pt x="970" y="603"/>
                    <a:pt x="980" y="613"/>
                    <a:pt x="980" y="613"/>
                  </a:cubicBezTo>
                  <a:cubicBezTo>
                    <a:pt x="1000" y="613"/>
                    <a:pt x="1009" y="603"/>
                    <a:pt x="1019" y="593"/>
                  </a:cubicBezTo>
                  <a:cubicBezTo>
                    <a:pt x="1029" y="574"/>
                    <a:pt x="1019" y="544"/>
                    <a:pt x="1000" y="534"/>
                  </a:cubicBezTo>
                  <a:lnTo>
                    <a:pt x="59" y="5"/>
                  </a:lnTo>
                  <a:cubicBezTo>
                    <a:pt x="56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7"/>
            <p:cNvSpPr/>
            <p:nvPr/>
          </p:nvSpPr>
          <p:spPr>
            <a:xfrm>
              <a:off x="7965097" y="4199362"/>
              <a:ext cx="50999" cy="47356"/>
            </a:xfrm>
            <a:custGeom>
              <a:avLst/>
              <a:gdLst/>
              <a:ahLst/>
              <a:cxnLst/>
              <a:rect l="l" t="t" r="r" b="b"/>
              <a:pathLst>
                <a:path w="294" h="273" extrusionOk="0">
                  <a:moveTo>
                    <a:pt x="40" y="1"/>
                  </a:moveTo>
                  <a:cubicBezTo>
                    <a:pt x="32" y="1"/>
                    <a:pt x="25" y="3"/>
                    <a:pt x="20" y="8"/>
                  </a:cubicBezTo>
                  <a:cubicBezTo>
                    <a:pt x="10" y="18"/>
                    <a:pt x="0" y="37"/>
                    <a:pt x="10" y="47"/>
                  </a:cubicBezTo>
                  <a:lnTo>
                    <a:pt x="69" y="272"/>
                  </a:lnTo>
                  <a:lnTo>
                    <a:pt x="147" y="253"/>
                  </a:lnTo>
                  <a:lnTo>
                    <a:pt x="108" y="116"/>
                  </a:lnTo>
                  <a:lnTo>
                    <a:pt x="226" y="185"/>
                  </a:lnTo>
                  <a:cubicBezTo>
                    <a:pt x="234" y="188"/>
                    <a:pt x="242" y="191"/>
                    <a:pt x="249" y="191"/>
                  </a:cubicBezTo>
                  <a:cubicBezTo>
                    <a:pt x="260" y="191"/>
                    <a:pt x="269" y="186"/>
                    <a:pt x="274" y="174"/>
                  </a:cubicBezTo>
                  <a:cubicBezTo>
                    <a:pt x="294" y="155"/>
                    <a:pt x="285" y="135"/>
                    <a:pt x="265" y="116"/>
                  </a:cubicBezTo>
                  <a:lnTo>
                    <a:pt x="59" y="8"/>
                  </a:lnTo>
                  <a:cubicBezTo>
                    <a:pt x="54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7"/>
            <p:cNvSpPr/>
            <p:nvPr/>
          </p:nvSpPr>
          <p:spPr>
            <a:xfrm>
              <a:off x="7881835" y="4214279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33" y="1"/>
                  </a:moveTo>
                  <a:lnTo>
                    <a:pt x="29" y="88"/>
                  </a:lnTo>
                  <a:cubicBezTo>
                    <a:pt x="10" y="99"/>
                    <a:pt x="0" y="118"/>
                    <a:pt x="0" y="138"/>
                  </a:cubicBezTo>
                  <a:cubicBezTo>
                    <a:pt x="10" y="157"/>
                    <a:pt x="20" y="167"/>
                    <a:pt x="39" y="167"/>
                  </a:cubicBezTo>
                  <a:lnTo>
                    <a:pt x="49" y="167"/>
                  </a:lnTo>
                  <a:lnTo>
                    <a:pt x="353" y="79"/>
                  </a:lnTo>
                  <a:cubicBezTo>
                    <a:pt x="382" y="69"/>
                    <a:pt x="392" y="49"/>
                    <a:pt x="382" y="30"/>
                  </a:cubicBezTo>
                  <a:cubicBezTo>
                    <a:pt x="382" y="10"/>
                    <a:pt x="353" y="1"/>
                    <a:pt x="3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7"/>
            <p:cNvSpPr/>
            <p:nvPr/>
          </p:nvSpPr>
          <p:spPr>
            <a:xfrm>
              <a:off x="7919129" y="4161546"/>
              <a:ext cx="30877" cy="66437"/>
            </a:xfrm>
            <a:custGeom>
              <a:avLst/>
              <a:gdLst/>
              <a:ahLst/>
              <a:cxnLst/>
              <a:rect l="l" t="t" r="r" b="b"/>
              <a:pathLst>
                <a:path w="178" h="383" extrusionOk="0">
                  <a:moveTo>
                    <a:pt x="40" y="0"/>
                  </a:moveTo>
                  <a:cubicBezTo>
                    <a:pt x="20" y="11"/>
                    <a:pt x="1" y="30"/>
                    <a:pt x="10" y="50"/>
                  </a:cubicBezTo>
                  <a:lnTo>
                    <a:pt x="99" y="353"/>
                  </a:lnTo>
                  <a:cubicBezTo>
                    <a:pt x="99" y="373"/>
                    <a:pt x="118" y="383"/>
                    <a:pt x="128" y="383"/>
                  </a:cubicBezTo>
                  <a:lnTo>
                    <a:pt x="138" y="383"/>
                  </a:lnTo>
                  <a:cubicBezTo>
                    <a:pt x="167" y="373"/>
                    <a:pt x="177" y="353"/>
                    <a:pt x="167" y="334"/>
                  </a:cubicBezTo>
                  <a:lnTo>
                    <a:pt x="89" y="30"/>
                  </a:lnTo>
                  <a:cubicBezTo>
                    <a:pt x="79" y="11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7"/>
            <p:cNvSpPr/>
            <p:nvPr/>
          </p:nvSpPr>
          <p:spPr>
            <a:xfrm>
              <a:off x="7839163" y="4191556"/>
              <a:ext cx="68172" cy="27928"/>
            </a:xfrm>
            <a:custGeom>
              <a:avLst/>
              <a:gdLst/>
              <a:ahLst/>
              <a:cxnLst/>
              <a:rect l="l" t="t" r="r" b="b"/>
              <a:pathLst>
                <a:path w="393" h="161" extrusionOk="0">
                  <a:moveTo>
                    <a:pt x="360" y="0"/>
                  </a:moveTo>
                  <a:cubicBezTo>
                    <a:pt x="355" y="0"/>
                    <a:pt x="349" y="1"/>
                    <a:pt x="344" y="4"/>
                  </a:cubicBezTo>
                  <a:lnTo>
                    <a:pt x="40" y="82"/>
                  </a:lnTo>
                  <a:cubicBezTo>
                    <a:pt x="20" y="92"/>
                    <a:pt x="1" y="112"/>
                    <a:pt x="11" y="132"/>
                  </a:cubicBezTo>
                  <a:cubicBezTo>
                    <a:pt x="11" y="151"/>
                    <a:pt x="31" y="161"/>
                    <a:pt x="50" y="161"/>
                  </a:cubicBezTo>
                  <a:lnTo>
                    <a:pt x="60" y="161"/>
                  </a:lnTo>
                  <a:lnTo>
                    <a:pt x="364" y="73"/>
                  </a:lnTo>
                  <a:cubicBezTo>
                    <a:pt x="383" y="73"/>
                    <a:pt x="393" y="43"/>
                    <a:pt x="393" y="23"/>
                  </a:cubicBezTo>
                  <a:cubicBezTo>
                    <a:pt x="386" y="9"/>
                    <a:pt x="374" y="0"/>
                    <a:pt x="36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7"/>
            <p:cNvSpPr/>
            <p:nvPr/>
          </p:nvSpPr>
          <p:spPr>
            <a:xfrm>
              <a:off x="7878365" y="4137782"/>
              <a:ext cx="28969" cy="66437"/>
            </a:xfrm>
            <a:custGeom>
              <a:avLst/>
              <a:gdLst/>
              <a:ahLst/>
              <a:cxnLst/>
              <a:rect l="l" t="t" r="r" b="b"/>
              <a:pathLst>
                <a:path w="167" h="383" extrusionOk="0">
                  <a:moveTo>
                    <a:pt x="30" y="0"/>
                  </a:moveTo>
                  <a:cubicBezTo>
                    <a:pt x="10" y="10"/>
                    <a:pt x="1" y="30"/>
                    <a:pt x="10" y="50"/>
                  </a:cubicBezTo>
                  <a:lnTo>
                    <a:pt x="88" y="353"/>
                  </a:lnTo>
                  <a:cubicBezTo>
                    <a:pt x="99" y="373"/>
                    <a:pt x="108" y="383"/>
                    <a:pt x="128" y="383"/>
                  </a:cubicBezTo>
                  <a:lnTo>
                    <a:pt x="138" y="383"/>
                  </a:lnTo>
                  <a:cubicBezTo>
                    <a:pt x="157" y="383"/>
                    <a:pt x="167" y="353"/>
                    <a:pt x="167" y="333"/>
                  </a:cubicBezTo>
                  <a:lnTo>
                    <a:pt x="79" y="30"/>
                  </a:lnTo>
                  <a:cubicBezTo>
                    <a:pt x="79" y="1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7"/>
            <p:cNvSpPr/>
            <p:nvPr/>
          </p:nvSpPr>
          <p:spPr>
            <a:xfrm>
              <a:off x="7830836" y="4257819"/>
              <a:ext cx="195495" cy="63662"/>
            </a:xfrm>
            <a:custGeom>
              <a:avLst/>
              <a:gdLst/>
              <a:ahLst/>
              <a:cxnLst/>
              <a:rect l="l" t="t" r="r" b="b"/>
              <a:pathLst>
                <a:path w="1127" h="367" extrusionOk="0">
                  <a:moveTo>
                    <a:pt x="1084" y="0"/>
                  </a:moveTo>
                  <a:cubicBezTo>
                    <a:pt x="1079" y="0"/>
                    <a:pt x="1073" y="2"/>
                    <a:pt x="1068" y="4"/>
                  </a:cubicBezTo>
                  <a:lnTo>
                    <a:pt x="29" y="288"/>
                  </a:lnTo>
                  <a:cubicBezTo>
                    <a:pt x="10" y="298"/>
                    <a:pt x="0" y="318"/>
                    <a:pt x="0" y="338"/>
                  </a:cubicBezTo>
                  <a:cubicBezTo>
                    <a:pt x="10" y="357"/>
                    <a:pt x="20" y="367"/>
                    <a:pt x="39" y="367"/>
                  </a:cubicBezTo>
                  <a:lnTo>
                    <a:pt x="49" y="367"/>
                  </a:lnTo>
                  <a:lnTo>
                    <a:pt x="1088" y="73"/>
                  </a:lnTo>
                  <a:cubicBezTo>
                    <a:pt x="1107" y="73"/>
                    <a:pt x="1127" y="53"/>
                    <a:pt x="1117" y="33"/>
                  </a:cubicBezTo>
                  <a:cubicBezTo>
                    <a:pt x="1117" y="12"/>
                    <a:pt x="1101" y="0"/>
                    <a:pt x="108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7"/>
            <p:cNvSpPr/>
            <p:nvPr/>
          </p:nvSpPr>
          <p:spPr>
            <a:xfrm>
              <a:off x="7937863" y="4238044"/>
              <a:ext cx="52907" cy="44407"/>
            </a:xfrm>
            <a:custGeom>
              <a:avLst/>
              <a:gdLst/>
              <a:ahLst/>
              <a:cxnLst/>
              <a:rect l="l" t="t" r="r" b="b"/>
              <a:pathLst>
                <a:path w="305" h="256" extrusionOk="0">
                  <a:moveTo>
                    <a:pt x="255" y="1"/>
                  </a:moveTo>
                  <a:lnTo>
                    <a:pt x="30" y="69"/>
                  </a:lnTo>
                  <a:cubicBezTo>
                    <a:pt x="10" y="69"/>
                    <a:pt x="0" y="79"/>
                    <a:pt x="0" y="99"/>
                  </a:cubicBezTo>
                  <a:cubicBezTo>
                    <a:pt x="0" y="108"/>
                    <a:pt x="10" y="128"/>
                    <a:pt x="20" y="138"/>
                  </a:cubicBezTo>
                  <a:lnTo>
                    <a:pt x="226" y="245"/>
                  </a:lnTo>
                  <a:cubicBezTo>
                    <a:pt x="226" y="256"/>
                    <a:pt x="235" y="256"/>
                    <a:pt x="246" y="256"/>
                  </a:cubicBezTo>
                  <a:cubicBezTo>
                    <a:pt x="255" y="256"/>
                    <a:pt x="265" y="245"/>
                    <a:pt x="275" y="236"/>
                  </a:cubicBezTo>
                  <a:cubicBezTo>
                    <a:pt x="285" y="216"/>
                    <a:pt x="275" y="197"/>
                    <a:pt x="265" y="187"/>
                  </a:cubicBezTo>
                  <a:lnTo>
                    <a:pt x="137" y="118"/>
                  </a:lnTo>
                  <a:lnTo>
                    <a:pt x="275" y="79"/>
                  </a:lnTo>
                  <a:cubicBezTo>
                    <a:pt x="294" y="69"/>
                    <a:pt x="304" y="49"/>
                    <a:pt x="304" y="30"/>
                  </a:cubicBezTo>
                  <a:cubicBezTo>
                    <a:pt x="294" y="10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7"/>
            <p:cNvSpPr/>
            <p:nvPr/>
          </p:nvSpPr>
          <p:spPr>
            <a:xfrm>
              <a:off x="7898834" y="4281584"/>
              <a:ext cx="42499" cy="62100"/>
            </a:xfrm>
            <a:custGeom>
              <a:avLst/>
              <a:gdLst/>
              <a:ahLst/>
              <a:cxnLst/>
              <a:rect l="l" t="t" r="r" b="b"/>
              <a:pathLst>
                <a:path w="245" h="358" extrusionOk="0">
                  <a:moveTo>
                    <a:pt x="206" y="0"/>
                  </a:moveTo>
                  <a:cubicBezTo>
                    <a:pt x="190" y="0"/>
                    <a:pt x="174" y="7"/>
                    <a:pt x="166" y="14"/>
                  </a:cubicBezTo>
                  <a:lnTo>
                    <a:pt x="10" y="299"/>
                  </a:lnTo>
                  <a:cubicBezTo>
                    <a:pt x="0" y="318"/>
                    <a:pt x="10" y="338"/>
                    <a:pt x="29" y="347"/>
                  </a:cubicBezTo>
                  <a:cubicBezTo>
                    <a:pt x="29" y="347"/>
                    <a:pt x="39" y="357"/>
                    <a:pt x="49" y="357"/>
                  </a:cubicBezTo>
                  <a:cubicBezTo>
                    <a:pt x="59" y="357"/>
                    <a:pt x="68" y="347"/>
                    <a:pt x="79" y="338"/>
                  </a:cubicBezTo>
                  <a:lnTo>
                    <a:pt x="235" y="53"/>
                  </a:lnTo>
                  <a:cubicBezTo>
                    <a:pt x="245" y="34"/>
                    <a:pt x="235" y="14"/>
                    <a:pt x="225" y="5"/>
                  </a:cubicBezTo>
                  <a:cubicBezTo>
                    <a:pt x="219" y="2"/>
                    <a:pt x="213" y="0"/>
                    <a:pt x="2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7"/>
            <p:cNvSpPr/>
            <p:nvPr/>
          </p:nvSpPr>
          <p:spPr>
            <a:xfrm>
              <a:off x="7878365" y="4254350"/>
              <a:ext cx="62968" cy="39897"/>
            </a:xfrm>
            <a:custGeom>
              <a:avLst/>
              <a:gdLst/>
              <a:ahLst/>
              <a:cxnLst/>
              <a:rect l="l" t="t" r="r" b="b"/>
              <a:pathLst>
                <a:path w="363" h="230" extrusionOk="0">
                  <a:moveTo>
                    <a:pt x="42" y="1"/>
                  </a:moveTo>
                  <a:cubicBezTo>
                    <a:pt x="29" y="1"/>
                    <a:pt x="17" y="8"/>
                    <a:pt x="10" y="14"/>
                  </a:cubicBezTo>
                  <a:cubicBezTo>
                    <a:pt x="1" y="34"/>
                    <a:pt x="10" y="64"/>
                    <a:pt x="20" y="73"/>
                  </a:cubicBezTo>
                  <a:lnTo>
                    <a:pt x="304" y="230"/>
                  </a:lnTo>
                  <a:lnTo>
                    <a:pt x="324" y="230"/>
                  </a:lnTo>
                  <a:cubicBezTo>
                    <a:pt x="334" y="230"/>
                    <a:pt x="343" y="230"/>
                    <a:pt x="353" y="210"/>
                  </a:cubicBezTo>
                  <a:cubicBezTo>
                    <a:pt x="363" y="191"/>
                    <a:pt x="353" y="171"/>
                    <a:pt x="343" y="162"/>
                  </a:cubicBezTo>
                  <a:lnTo>
                    <a:pt x="59" y="5"/>
                  </a:lnTo>
                  <a:cubicBezTo>
                    <a:pt x="54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7"/>
            <p:cNvSpPr/>
            <p:nvPr/>
          </p:nvSpPr>
          <p:spPr>
            <a:xfrm>
              <a:off x="7852866" y="4293553"/>
              <a:ext cx="42672" cy="61927"/>
            </a:xfrm>
            <a:custGeom>
              <a:avLst/>
              <a:gdLst/>
              <a:ahLst/>
              <a:cxnLst/>
              <a:rect l="l" t="t" r="r" b="b"/>
              <a:pathLst>
                <a:path w="246" h="357" extrusionOk="0">
                  <a:moveTo>
                    <a:pt x="209" y="0"/>
                  </a:moveTo>
                  <a:cubicBezTo>
                    <a:pt x="192" y="0"/>
                    <a:pt x="174" y="9"/>
                    <a:pt x="167" y="23"/>
                  </a:cubicBezTo>
                  <a:lnTo>
                    <a:pt x="10" y="298"/>
                  </a:lnTo>
                  <a:cubicBezTo>
                    <a:pt x="0" y="317"/>
                    <a:pt x="10" y="337"/>
                    <a:pt x="30" y="357"/>
                  </a:cubicBezTo>
                  <a:lnTo>
                    <a:pt x="50" y="357"/>
                  </a:lnTo>
                  <a:cubicBezTo>
                    <a:pt x="59" y="357"/>
                    <a:pt x="69" y="347"/>
                    <a:pt x="79" y="337"/>
                  </a:cubicBezTo>
                  <a:lnTo>
                    <a:pt x="235" y="63"/>
                  </a:lnTo>
                  <a:cubicBezTo>
                    <a:pt x="246" y="43"/>
                    <a:pt x="235" y="23"/>
                    <a:pt x="226" y="4"/>
                  </a:cubicBezTo>
                  <a:cubicBezTo>
                    <a:pt x="221" y="1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7"/>
            <p:cNvSpPr/>
            <p:nvPr/>
          </p:nvSpPr>
          <p:spPr>
            <a:xfrm>
              <a:off x="7832398" y="4266319"/>
              <a:ext cx="63141" cy="41632"/>
            </a:xfrm>
            <a:custGeom>
              <a:avLst/>
              <a:gdLst/>
              <a:ahLst/>
              <a:cxnLst/>
              <a:rect l="l" t="t" r="r" b="b"/>
              <a:pathLst>
                <a:path w="364" h="240" extrusionOk="0">
                  <a:moveTo>
                    <a:pt x="44" y="0"/>
                  </a:moveTo>
                  <a:cubicBezTo>
                    <a:pt x="30" y="0"/>
                    <a:pt x="18" y="9"/>
                    <a:pt x="11" y="24"/>
                  </a:cubicBezTo>
                  <a:cubicBezTo>
                    <a:pt x="1" y="43"/>
                    <a:pt x="11" y="63"/>
                    <a:pt x="20" y="73"/>
                  </a:cubicBezTo>
                  <a:lnTo>
                    <a:pt x="305" y="230"/>
                  </a:lnTo>
                  <a:cubicBezTo>
                    <a:pt x="305" y="239"/>
                    <a:pt x="314" y="239"/>
                    <a:pt x="324" y="239"/>
                  </a:cubicBezTo>
                  <a:cubicBezTo>
                    <a:pt x="334" y="239"/>
                    <a:pt x="344" y="230"/>
                    <a:pt x="353" y="220"/>
                  </a:cubicBezTo>
                  <a:cubicBezTo>
                    <a:pt x="364" y="200"/>
                    <a:pt x="353" y="180"/>
                    <a:pt x="344" y="161"/>
                  </a:cubicBezTo>
                  <a:lnTo>
                    <a:pt x="59" y="4"/>
                  </a:lnTo>
                  <a:cubicBezTo>
                    <a:pt x="54" y="1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7"/>
            <p:cNvSpPr/>
            <p:nvPr/>
          </p:nvSpPr>
          <p:spPr>
            <a:xfrm>
              <a:off x="7919129" y="4257819"/>
              <a:ext cx="107201" cy="175894"/>
            </a:xfrm>
            <a:custGeom>
              <a:avLst/>
              <a:gdLst/>
              <a:ahLst/>
              <a:cxnLst/>
              <a:rect l="l" t="t" r="r" b="b"/>
              <a:pathLst>
                <a:path w="618" h="1014" extrusionOk="0">
                  <a:moveTo>
                    <a:pt x="573" y="0"/>
                  </a:moveTo>
                  <a:cubicBezTo>
                    <a:pt x="559" y="0"/>
                    <a:pt x="547" y="10"/>
                    <a:pt x="539" y="24"/>
                  </a:cubicBezTo>
                  <a:lnTo>
                    <a:pt x="10" y="965"/>
                  </a:lnTo>
                  <a:cubicBezTo>
                    <a:pt x="1" y="974"/>
                    <a:pt x="1" y="1004"/>
                    <a:pt x="20" y="1013"/>
                  </a:cubicBezTo>
                  <a:lnTo>
                    <a:pt x="40" y="1013"/>
                  </a:lnTo>
                  <a:cubicBezTo>
                    <a:pt x="49" y="1013"/>
                    <a:pt x="69" y="1013"/>
                    <a:pt x="69" y="994"/>
                  </a:cubicBezTo>
                  <a:lnTo>
                    <a:pt x="608" y="63"/>
                  </a:lnTo>
                  <a:cubicBezTo>
                    <a:pt x="618" y="44"/>
                    <a:pt x="608" y="14"/>
                    <a:pt x="589" y="4"/>
                  </a:cubicBezTo>
                  <a:cubicBezTo>
                    <a:pt x="583" y="2"/>
                    <a:pt x="578" y="0"/>
                    <a:pt x="5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7"/>
            <p:cNvSpPr/>
            <p:nvPr/>
          </p:nvSpPr>
          <p:spPr>
            <a:xfrm>
              <a:off x="7953128" y="4268400"/>
              <a:ext cx="52907" cy="48050"/>
            </a:xfrm>
            <a:custGeom>
              <a:avLst/>
              <a:gdLst/>
              <a:ahLst/>
              <a:cxnLst/>
              <a:rect l="l" t="t" r="r" b="b"/>
              <a:pathLst>
                <a:path w="305" h="277" extrusionOk="0">
                  <a:moveTo>
                    <a:pt x="152" y="1"/>
                  </a:moveTo>
                  <a:cubicBezTo>
                    <a:pt x="138" y="1"/>
                    <a:pt x="124" y="10"/>
                    <a:pt x="118" y="22"/>
                  </a:cubicBezTo>
                  <a:lnTo>
                    <a:pt x="10" y="227"/>
                  </a:lnTo>
                  <a:cubicBezTo>
                    <a:pt x="1" y="237"/>
                    <a:pt x="1" y="257"/>
                    <a:pt x="10" y="266"/>
                  </a:cubicBezTo>
                  <a:cubicBezTo>
                    <a:pt x="20" y="277"/>
                    <a:pt x="30" y="277"/>
                    <a:pt x="40" y="277"/>
                  </a:cubicBezTo>
                  <a:lnTo>
                    <a:pt x="49" y="277"/>
                  </a:lnTo>
                  <a:lnTo>
                    <a:pt x="275" y="218"/>
                  </a:lnTo>
                  <a:cubicBezTo>
                    <a:pt x="295" y="208"/>
                    <a:pt x="304" y="188"/>
                    <a:pt x="295" y="168"/>
                  </a:cubicBezTo>
                  <a:cubicBezTo>
                    <a:pt x="295" y="149"/>
                    <a:pt x="275" y="139"/>
                    <a:pt x="256" y="139"/>
                  </a:cubicBezTo>
                  <a:lnTo>
                    <a:pt x="118" y="179"/>
                  </a:lnTo>
                  <a:lnTo>
                    <a:pt x="118" y="179"/>
                  </a:lnTo>
                  <a:lnTo>
                    <a:pt x="187" y="61"/>
                  </a:lnTo>
                  <a:cubicBezTo>
                    <a:pt x="197" y="41"/>
                    <a:pt x="187" y="22"/>
                    <a:pt x="177" y="12"/>
                  </a:cubicBezTo>
                  <a:cubicBezTo>
                    <a:pt x="170" y="4"/>
                    <a:pt x="161" y="1"/>
                    <a:pt x="1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7"/>
            <p:cNvSpPr/>
            <p:nvPr/>
          </p:nvSpPr>
          <p:spPr>
            <a:xfrm>
              <a:off x="7968393" y="4334317"/>
              <a:ext cx="29142" cy="67131"/>
            </a:xfrm>
            <a:custGeom>
              <a:avLst/>
              <a:gdLst/>
              <a:ahLst/>
              <a:cxnLst/>
              <a:rect l="l" t="t" r="r" b="b"/>
              <a:pathLst>
                <a:path w="168" h="387" extrusionOk="0">
                  <a:moveTo>
                    <a:pt x="46" y="0"/>
                  </a:moveTo>
                  <a:cubicBezTo>
                    <a:pt x="41" y="0"/>
                    <a:pt x="36" y="1"/>
                    <a:pt x="30" y="4"/>
                  </a:cubicBezTo>
                  <a:cubicBezTo>
                    <a:pt x="11" y="4"/>
                    <a:pt x="1" y="24"/>
                    <a:pt x="1" y="53"/>
                  </a:cubicBezTo>
                  <a:lnTo>
                    <a:pt x="89" y="357"/>
                  </a:lnTo>
                  <a:cubicBezTo>
                    <a:pt x="89" y="376"/>
                    <a:pt x="109" y="386"/>
                    <a:pt x="128" y="386"/>
                  </a:cubicBezTo>
                  <a:lnTo>
                    <a:pt x="138" y="386"/>
                  </a:lnTo>
                  <a:cubicBezTo>
                    <a:pt x="157" y="376"/>
                    <a:pt x="168" y="357"/>
                    <a:pt x="157" y="337"/>
                  </a:cubicBezTo>
                  <a:lnTo>
                    <a:pt x="79" y="24"/>
                  </a:lnTo>
                  <a:cubicBezTo>
                    <a:pt x="72" y="9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7"/>
            <p:cNvSpPr/>
            <p:nvPr/>
          </p:nvSpPr>
          <p:spPr>
            <a:xfrm>
              <a:off x="7914099" y="4334317"/>
              <a:ext cx="67998" cy="27928"/>
            </a:xfrm>
            <a:custGeom>
              <a:avLst/>
              <a:gdLst/>
              <a:ahLst/>
              <a:cxnLst/>
              <a:rect l="l" t="t" r="r" b="b"/>
              <a:pathLst>
                <a:path w="392" h="161" extrusionOk="0">
                  <a:moveTo>
                    <a:pt x="359" y="0"/>
                  </a:moveTo>
                  <a:cubicBezTo>
                    <a:pt x="354" y="0"/>
                    <a:pt x="349" y="1"/>
                    <a:pt x="343" y="4"/>
                  </a:cubicBezTo>
                  <a:lnTo>
                    <a:pt x="39" y="82"/>
                  </a:lnTo>
                  <a:cubicBezTo>
                    <a:pt x="10" y="93"/>
                    <a:pt x="0" y="112"/>
                    <a:pt x="10" y="132"/>
                  </a:cubicBezTo>
                  <a:cubicBezTo>
                    <a:pt x="10" y="151"/>
                    <a:pt x="30" y="161"/>
                    <a:pt x="49" y="161"/>
                  </a:cubicBezTo>
                  <a:lnTo>
                    <a:pt x="59" y="161"/>
                  </a:lnTo>
                  <a:lnTo>
                    <a:pt x="363" y="73"/>
                  </a:lnTo>
                  <a:cubicBezTo>
                    <a:pt x="383" y="73"/>
                    <a:pt x="392" y="53"/>
                    <a:pt x="392" y="24"/>
                  </a:cubicBezTo>
                  <a:cubicBezTo>
                    <a:pt x="385" y="9"/>
                    <a:pt x="373" y="0"/>
                    <a:pt x="3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7"/>
            <p:cNvSpPr/>
            <p:nvPr/>
          </p:nvSpPr>
          <p:spPr>
            <a:xfrm>
              <a:off x="7944628" y="4375254"/>
              <a:ext cx="29142" cy="66957"/>
            </a:xfrm>
            <a:custGeom>
              <a:avLst/>
              <a:gdLst/>
              <a:ahLst/>
              <a:cxnLst/>
              <a:rect l="l" t="t" r="r" b="b"/>
              <a:pathLst>
                <a:path w="168" h="386" extrusionOk="0">
                  <a:moveTo>
                    <a:pt x="41" y="1"/>
                  </a:moveTo>
                  <a:cubicBezTo>
                    <a:pt x="37" y="1"/>
                    <a:pt x="34" y="1"/>
                    <a:pt x="30" y="3"/>
                  </a:cubicBezTo>
                  <a:cubicBezTo>
                    <a:pt x="11" y="13"/>
                    <a:pt x="0" y="33"/>
                    <a:pt x="0" y="52"/>
                  </a:cubicBezTo>
                  <a:lnTo>
                    <a:pt x="89" y="356"/>
                  </a:lnTo>
                  <a:cubicBezTo>
                    <a:pt x="89" y="375"/>
                    <a:pt x="109" y="386"/>
                    <a:pt x="128" y="386"/>
                  </a:cubicBezTo>
                  <a:lnTo>
                    <a:pt x="138" y="386"/>
                  </a:lnTo>
                  <a:cubicBezTo>
                    <a:pt x="157" y="375"/>
                    <a:pt x="167" y="356"/>
                    <a:pt x="167" y="336"/>
                  </a:cubicBezTo>
                  <a:lnTo>
                    <a:pt x="79" y="33"/>
                  </a:lnTo>
                  <a:cubicBezTo>
                    <a:pt x="71" y="17"/>
                    <a:pt x="56" y="1"/>
                    <a:pt x="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7"/>
            <p:cNvSpPr/>
            <p:nvPr/>
          </p:nvSpPr>
          <p:spPr>
            <a:xfrm>
              <a:off x="7890161" y="4375254"/>
              <a:ext cx="68172" cy="27754"/>
            </a:xfrm>
            <a:custGeom>
              <a:avLst/>
              <a:gdLst/>
              <a:ahLst/>
              <a:cxnLst/>
              <a:rect l="l" t="t" r="r" b="b"/>
              <a:pathLst>
                <a:path w="393" h="160" extrusionOk="0">
                  <a:moveTo>
                    <a:pt x="355" y="1"/>
                  </a:moveTo>
                  <a:cubicBezTo>
                    <a:pt x="351" y="1"/>
                    <a:pt x="348" y="1"/>
                    <a:pt x="344" y="3"/>
                  </a:cubicBezTo>
                  <a:lnTo>
                    <a:pt x="40" y="92"/>
                  </a:lnTo>
                  <a:cubicBezTo>
                    <a:pt x="20" y="92"/>
                    <a:pt x="1" y="111"/>
                    <a:pt x="11" y="140"/>
                  </a:cubicBezTo>
                  <a:cubicBezTo>
                    <a:pt x="20" y="150"/>
                    <a:pt x="31" y="160"/>
                    <a:pt x="50" y="160"/>
                  </a:cubicBezTo>
                  <a:lnTo>
                    <a:pt x="60" y="160"/>
                  </a:lnTo>
                  <a:lnTo>
                    <a:pt x="364" y="81"/>
                  </a:lnTo>
                  <a:cubicBezTo>
                    <a:pt x="383" y="72"/>
                    <a:pt x="393" y="52"/>
                    <a:pt x="393" y="33"/>
                  </a:cubicBezTo>
                  <a:cubicBezTo>
                    <a:pt x="385" y="17"/>
                    <a:pt x="370" y="1"/>
                    <a:pt x="3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7"/>
            <p:cNvSpPr/>
            <p:nvPr/>
          </p:nvSpPr>
          <p:spPr>
            <a:xfrm>
              <a:off x="8010891" y="4257819"/>
              <a:ext cx="64876" cy="194628"/>
            </a:xfrm>
            <a:custGeom>
              <a:avLst/>
              <a:gdLst/>
              <a:ahLst/>
              <a:cxnLst/>
              <a:rect l="l" t="t" r="r" b="b"/>
              <a:pathLst>
                <a:path w="374" h="1122" extrusionOk="0">
                  <a:moveTo>
                    <a:pt x="46" y="0"/>
                  </a:moveTo>
                  <a:cubicBezTo>
                    <a:pt x="41" y="0"/>
                    <a:pt x="35" y="2"/>
                    <a:pt x="30" y="4"/>
                  </a:cubicBezTo>
                  <a:cubicBezTo>
                    <a:pt x="10" y="4"/>
                    <a:pt x="1" y="33"/>
                    <a:pt x="10" y="53"/>
                  </a:cubicBezTo>
                  <a:lnTo>
                    <a:pt x="295" y="1092"/>
                  </a:lnTo>
                  <a:cubicBezTo>
                    <a:pt x="295" y="1111"/>
                    <a:pt x="315" y="1121"/>
                    <a:pt x="334" y="1121"/>
                  </a:cubicBezTo>
                  <a:lnTo>
                    <a:pt x="344" y="1121"/>
                  </a:lnTo>
                  <a:cubicBezTo>
                    <a:pt x="363" y="1111"/>
                    <a:pt x="373" y="1092"/>
                    <a:pt x="363" y="1072"/>
                  </a:cubicBezTo>
                  <a:lnTo>
                    <a:pt x="79" y="33"/>
                  </a:lnTo>
                  <a:cubicBezTo>
                    <a:pt x="79" y="12"/>
                    <a:pt x="63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7"/>
            <p:cNvSpPr/>
            <p:nvPr/>
          </p:nvSpPr>
          <p:spPr>
            <a:xfrm>
              <a:off x="7992157" y="4296848"/>
              <a:ext cx="44407" cy="48397"/>
            </a:xfrm>
            <a:custGeom>
              <a:avLst/>
              <a:gdLst/>
              <a:ahLst/>
              <a:cxnLst/>
              <a:rect l="l" t="t" r="r" b="b"/>
              <a:pathLst>
                <a:path w="256" h="279" extrusionOk="0">
                  <a:moveTo>
                    <a:pt x="217" y="0"/>
                  </a:moveTo>
                  <a:cubicBezTo>
                    <a:pt x="201" y="0"/>
                    <a:pt x="184" y="7"/>
                    <a:pt x="177" y="15"/>
                  </a:cubicBezTo>
                  <a:lnTo>
                    <a:pt x="109" y="142"/>
                  </a:lnTo>
                  <a:lnTo>
                    <a:pt x="70" y="4"/>
                  </a:lnTo>
                  <a:lnTo>
                    <a:pt x="1" y="24"/>
                  </a:lnTo>
                  <a:lnTo>
                    <a:pt x="60" y="250"/>
                  </a:lnTo>
                  <a:cubicBezTo>
                    <a:pt x="70" y="259"/>
                    <a:pt x="79" y="279"/>
                    <a:pt x="89" y="279"/>
                  </a:cubicBezTo>
                  <a:lnTo>
                    <a:pt x="99" y="279"/>
                  </a:lnTo>
                  <a:cubicBezTo>
                    <a:pt x="109" y="279"/>
                    <a:pt x="129" y="269"/>
                    <a:pt x="129" y="259"/>
                  </a:cubicBezTo>
                  <a:lnTo>
                    <a:pt x="246" y="54"/>
                  </a:lnTo>
                  <a:cubicBezTo>
                    <a:pt x="256" y="34"/>
                    <a:pt x="246" y="15"/>
                    <a:pt x="236" y="4"/>
                  </a:cubicBezTo>
                  <a:cubicBezTo>
                    <a:pt x="230" y="2"/>
                    <a:pt x="224" y="0"/>
                    <a:pt x="2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7"/>
            <p:cNvSpPr/>
            <p:nvPr/>
          </p:nvSpPr>
          <p:spPr>
            <a:xfrm>
              <a:off x="8034829" y="4342296"/>
              <a:ext cx="62968" cy="40417"/>
            </a:xfrm>
            <a:custGeom>
              <a:avLst/>
              <a:gdLst/>
              <a:ahLst/>
              <a:cxnLst/>
              <a:rect l="l" t="t" r="r" b="b"/>
              <a:pathLst>
                <a:path w="363" h="233" extrusionOk="0">
                  <a:moveTo>
                    <a:pt x="35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0" y="36"/>
                    <a:pt x="0" y="66"/>
                    <a:pt x="20" y="76"/>
                  </a:cubicBezTo>
                  <a:lnTo>
                    <a:pt x="294" y="232"/>
                  </a:lnTo>
                  <a:lnTo>
                    <a:pt x="314" y="232"/>
                  </a:lnTo>
                  <a:cubicBezTo>
                    <a:pt x="333" y="232"/>
                    <a:pt x="343" y="232"/>
                    <a:pt x="353" y="213"/>
                  </a:cubicBezTo>
                  <a:cubicBezTo>
                    <a:pt x="362" y="193"/>
                    <a:pt x="353" y="173"/>
                    <a:pt x="333" y="164"/>
                  </a:cubicBezTo>
                  <a:lnTo>
                    <a:pt x="59" y="7"/>
                  </a:lnTo>
                  <a:cubicBezTo>
                    <a:pt x="51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7"/>
            <p:cNvSpPr/>
            <p:nvPr/>
          </p:nvSpPr>
          <p:spPr>
            <a:xfrm>
              <a:off x="8007596" y="4342296"/>
              <a:ext cx="42499" cy="62621"/>
            </a:xfrm>
            <a:custGeom>
              <a:avLst/>
              <a:gdLst/>
              <a:ahLst/>
              <a:cxnLst/>
              <a:rect l="l" t="t" r="r" b="b"/>
              <a:pathLst>
                <a:path w="245" h="361" extrusionOk="0">
                  <a:moveTo>
                    <a:pt x="192" y="1"/>
                  </a:moveTo>
                  <a:cubicBezTo>
                    <a:pt x="182" y="1"/>
                    <a:pt x="173" y="5"/>
                    <a:pt x="167" y="17"/>
                  </a:cubicBezTo>
                  <a:lnTo>
                    <a:pt x="10" y="301"/>
                  </a:lnTo>
                  <a:cubicBezTo>
                    <a:pt x="0" y="321"/>
                    <a:pt x="0" y="340"/>
                    <a:pt x="20" y="350"/>
                  </a:cubicBezTo>
                  <a:cubicBezTo>
                    <a:pt x="29" y="350"/>
                    <a:pt x="29" y="360"/>
                    <a:pt x="40" y="360"/>
                  </a:cubicBezTo>
                  <a:cubicBezTo>
                    <a:pt x="49" y="360"/>
                    <a:pt x="69" y="350"/>
                    <a:pt x="69" y="340"/>
                  </a:cubicBezTo>
                  <a:lnTo>
                    <a:pt x="225" y="56"/>
                  </a:lnTo>
                  <a:cubicBezTo>
                    <a:pt x="245" y="36"/>
                    <a:pt x="236" y="17"/>
                    <a:pt x="216" y="7"/>
                  </a:cubicBezTo>
                  <a:cubicBezTo>
                    <a:pt x="208" y="3"/>
                    <a:pt x="200" y="1"/>
                    <a:pt x="1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7"/>
            <p:cNvSpPr/>
            <p:nvPr/>
          </p:nvSpPr>
          <p:spPr>
            <a:xfrm>
              <a:off x="8046625" y="4388264"/>
              <a:ext cx="63141" cy="40417"/>
            </a:xfrm>
            <a:custGeom>
              <a:avLst/>
              <a:gdLst/>
              <a:ahLst/>
              <a:cxnLst/>
              <a:rect l="l" t="t" r="r" b="b"/>
              <a:pathLst>
                <a:path w="364" h="233" extrusionOk="0">
                  <a:moveTo>
                    <a:pt x="40" y="0"/>
                  </a:moveTo>
                  <a:cubicBezTo>
                    <a:pt x="29" y="0"/>
                    <a:pt x="16" y="5"/>
                    <a:pt x="11" y="17"/>
                  </a:cubicBezTo>
                  <a:cubicBezTo>
                    <a:pt x="0" y="36"/>
                    <a:pt x="11" y="65"/>
                    <a:pt x="30" y="75"/>
                  </a:cubicBezTo>
                  <a:lnTo>
                    <a:pt x="305" y="232"/>
                  </a:lnTo>
                  <a:lnTo>
                    <a:pt x="324" y="232"/>
                  </a:lnTo>
                  <a:cubicBezTo>
                    <a:pt x="334" y="232"/>
                    <a:pt x="344" y="222"/>
                    <a:pt x="353" y="213"/>
                  </a:cubicBezTo>
                  <a:cubicBezTo>
                    <a:pt x="363" y="193"/>
                    <a:pt x="363" y="173"/>
                    <a:pt x="344" y="163"/>
                  </a:cubicBezTo>
                  <a:lnTo>
                    <a:pt x="59" y="6"/>
                  </a:lnTo>
                  <a:cubicBezTo>
                    <a:pt x="55" y="3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7"/>
            <p:cNvSpPr/>
            <p:nvPr/>
          </p:nvSpPr>
          <p:spPr>
            <a:xfrm>
              <a:off x="8019391" y="4388264"/>
              <a:ext cx="42672" cy="60713"/>
            </a:xfrm>
            <a:custGeom>
              <a:avLst/>
              <a:gdLst/>
              <a:ahLst/>
              <a:cxnLst/>
              <a:rect l="l" t="t" r="r" b="b"/>
              <a:pathLst>
                <a:path w="246" h="350" extrusionOk="0">
                  <a:moveTo>
                    <a:pt x="197" y="0"/>
                  </a:moveTo>
                  <a:cubicBezTo>
                    <a:pt x="186" y="0"/>
                    <a:pt x="173" y="5"/>
                    <a:pt x="168" y="17"/>
                  </a:cubicBezTo>
                  <a:lnTo>
                    <a:pt x="11" y="300"/>
                  </a:lnTo>
                  <a:cubicBezTo>
                    <a:pt x="1" y="311"/>
                    <a:pt x="11" y="340"/>
                    <a:pt x="30" y="350"/>
                  </a:cubicBezTo>
                  <a:lnTo>
                    <a:pt x="50" y="350"/>
                  </a:lnTo>
                  <a:cubicBezTo>
                    <a:pt x="59" y="350"/>
                    <a:pt x="70" y="350"/>
                    <a:pt x="79" y="330"/>
                  </a:cubicBezTo>
                  <a:lnTo>
                    <a:pt x="236" y="56"/>
                  </a:lnTo>
                  <a:cubicBezTo>
                    <a:pt x="246" y="36"/>
                    <a:pt x="236" y="17"/>
                    <a:pt x="216" y="6"/>
                  </a:cubicBezTo>
                  <a:cubicBezTo>
                    <a:pt x="212" y="3"/>
                    <a:pt x="205" y="0"/>
                    <a:pt x="1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7"/>
            <p:cNvSpPr/>
            <p:nvPr/>
          </p:nvSpPr>
          <p:spPr>
            <a:xfrm>
              <a:off x="8010891" y="4257819"/>
              <a:ext cx="178669" cy="106161"/>
            </a:xfrm>
            <a:custGeom>
              <a:avLst/>
              <a:gdLst/>
              <a:ahLst/>
              <a:cxnLst/>
              <a:rect l="l" t="t" r="r" b="b"/>
              <a:pathLst>
                <a:path w="1030" h="612" extrusionOk="0">
                  <a:moveTo>
                    <a:pt x="44" y="0"/>
                  </a:moveTo>
                  <a:cubicBezTo>
                    <a:pt x="30" y="0"/>
                    <a:pt x="18" y="10"/>
                    <a:pt x="10" y="24"/>
                  </a:cubicBezTo>
                  <a:cubicBezTo>
                    <a:pt x="1" y="44"/>
                    <a:pt x="1" y="63"/>
                    <a:pt x="21" y="73"/>
                  </a:cubicBezTo>
                  <a:lnTo>
                    <a:pt x="961" y="602"/>
                  </a:lnTo>
                  <a:cubicBezTo>
                    <a:pt x="971" y="612"/>
                    <a:pt x="971" y="612"/>
                    <a:pt x="981" y="612"/>
                  </a:cubicBezTo>
                  <a:cubicBezTo>
                    <a:pt x="1001" y="612"/>
                    <a:pt x="1010" y="602"/>
                    <a:pt x="1020" y="592"/>
                  </a:cubicBezTo>
                  <a:cubicBezTo>
                    <a:pt x="1030" y="573"/>
                    <a:pt x="1020" y="553"/>
                    <a:pt x="1001" y="534"/>
                  </a:cubicBezTo>
                  <a:lnTo>
                    <a:pt x="60" y="4"/>
                  </a:lnTo>
                  <a:cubicBezTo>
                    <a:pt x="54" y="2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7"/>
            <p:cNvSpPr/>
            <p:nvPr/>
          </p:nvSpPr>
          <p:spPr>
            <a:xfrm>
              <a:off x="8021126" y="4277073"/>
              <a:ext cx="49438" cy="52907"/>
            </a:xfrm>
            <a:custGeom>
              <a:avLst/>
              <a:gdLst/>
              <a:ahLst/>
              <a:cxnLst/>
              <a:rect l="l" t="t" r="r" b="b"/>
              <a:pathLst>
                <a:path w="285" h="305" extrusionOk="0">
                  <a:moveTo>
                    <a:pt x="177" y="1"/>
                  </a:moveTo>
                  <a:cubicBezTo>
                    <a:pt x="158" y="11"/>
                    <a:pt x="138" y="31"/>
                    <a:pt x="147" y="50"/>
                  </a:cubicBezTo>
                  <a:lnTo>
                    <a:pt x="187" y="187"/>
                  </a:lnTo>
                  <a:lnTo>
                    <a:pt x="69" y="118"/>
                  </a:lnTo>
                  <a:cubicBezTo>
                    <a:pt x="63" y="116"/>
                    <a:pt x="57" y="114"/>
                    <a:pt x="50" y="114"/>
                  </a:cubicBezTo>
                  <a:cubicBezTo>
                    <a:pt x="34" y="114"/>
                    <a:pt x="17" y="121"/>
                    <a:pt x="10" y="129"/>
                  </a:cubicBezTo>
                  <a:cubicBezTo>
                    <a:pt x="1" y="148"/>
                    <a:pt x="10" y="177"/>
                    <a:pt x="30" y="187"/>
                  </a:cubicBezTo>
                  <a:lnTo>
                    <a:pt x="226" y="295"/>
                  </a:lnTo>
                  <a:cubicBezTo>
                    <a:pt x="236" y="305"/>
                    <a:pt x="236" y="305"/>
                    <a:pt x="245" y="305"/>
                  </a:cubicBezTo>
                  <a:cubicBezTo>
                    <a:pt x="256" y="305"/>
                    <a:pt x="265" y="305"/>
                    <a:pt x="275" y="295"/>
                  </a:cubicBezTo>
                  <a:cubicBezTo>
                    <a:pt x="285" y="285"/>
                    <a:pt x="285" y="266"/>
                    <a:pt x="285" y="256"/>
                  </a:cubicBezTo>
                  <a:lnTo>
                    <a:pt x="226" y="31"/>
                  </a:lnTo>
                  <a:cubicBezTo>
                    <a:pt x="216" y="11"/>
                    <a:pt x="19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7"/>
            <p:cNvSpPr/>
            <p:nvPr/>
          </p:nvSpPr>
          <p:spPr>
            <a:xfrm>
              <a:off x="8087389" y="4286614"/>
              <a:ext cx="68172" cy="28101"/>
            </a:xfrm>
            <a:custGeom>
              <a:avLst/>
              <a:gdLst/>
              <a:ahLst/>
              <a:cxnLst/>
              <a:rect l="l" t="t" r="r" b="b"/>
              <a:pathLst>
                <a:path w="393" h="162" extrusionOk="0">
                  <a:moveTo>
                    <a:pt x="351" y="1"/>
                  </a:moveTo>
                  <a:cubicBezTo>
                    <a:pt x="345" y="1"/>
                    <a:pt x="339" y="2"/>
                    <a:pt x="334" y="5"/>
                  </a:cubicBezTo>
                  <a:lnTo>
                    <a:pt x="30" y="83"/>
                  </a:lnTo>
                  <a:cubicBezTo>
                    <a:pt x="11" y="93"/>
                    <a:pt x="1" y="113"/>
                    <a:pt x="1" y="132"/>
                  </a:cubicBezTo>
                  <a:cubicBezTo>
                    <a:pt x="11" y="152"/>
                    <a:pt x="20" y="161"/>
                    <a:pt x="40" y="161"/>
                  </a:cubicBezTo>
                  <a:lnTo>
                    <a:pt x="50" y="161"/>
                  </a:lnTo>
                  <a:lnTo>
                    <a:pt x="364" y="74"/>
                  </a:lnTo>
                  <a:cubicBezTo>
                    <a:pt x="383" y="74"/>
                    <a:pt x="393" y="44"/>
                    <a:pt x="383" y="24"/>
                  </a:cubicBezTo>
                  <a:cubicBezTo>
                    <a:pt x="383" y="10"/>
                    <a:pt x="367" y="1"/>
                    <a:pt x="3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7"/>
            <p:cNvSpPr/>
            <p:nvPr/>
          </p:nvSpPr>
          <p:spPr>
            <a:xfrm>
              <a:off x="8087389" y="4300838"/>
              <a:ext cx="29142" cy="66611"/>
            </a:xfrm>
            <a:custGeom>
              <a:avLst/>
              <a:gdLst/>
              <a:ahLst/>
              <a:cxnLst/>
              <a:rect l="l" t="t" r="r" b="b"/>
              <a:pathLst>
                <a:path w="168" h="384" extrusionOk="0">
                  <a:moveTo>
                    <a:pt x="30" y="1"/>
                  </a:moveTo>
                  <a:cubicBezTo>
                    <a:pt x="11" y="11"/>
                    <a:pt x="1" y="31"/>
                    <a:pt x="1" y="50"/>
                  </a:cubicBezTo>
                  <a:lnTo>
                    <a:pt x="89" y="354"/>
                  </a:lnTo>
                  <a:cubicBezTo>
                    <a:pt x="99" y="373"/>
                    <a:pt x="109" y="383"/>
                    <a:pt x="128" y="383"/>
                  </a:cubicBezTo>
                  <a:lnTo>
                    <a:pt x="138" y="383"/>
                  </a:lnTo>
                  <a:cubicBezTo>
                    <a:pt x="157" y="383"/>
                    <a:pt x="168" y="354"/>
                    <a:pt x="168" y="334"/>
                  </a:cubicBezTo>
                  <a:lnTo>
                    <a:pt x="79" y="31"/>
                  </a:lnTo>
                  <a:cubicBezTo>
                    <a:pt x="70" y="11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7"/>
            <p:cNvSpPr/>
            <p:nvPr/>
          </p:nvSpPr>
          <p:spPr>
            <a:xfrm>
              <a:off x="8128153" y="4309511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44" y="0"/>
                  </a:moveTo>
                  <a:lnTo>
                    <a:pt x="31" y="88"/>
                  </a:lnTo>
                  <a:cubicBezTo>
                    <a:pt x="11" y="98"/>
                    <a:pt x="1" y="118"/>
                    <a:pt x="11" y="138"/>
                  </a:cubicBezTo>
                  <a:cubicBezTo>
                    <a:pt x="11" y="157"/>
                    <a:pt x="31" y="167"/>
                    <a:pt x="50" y="167"/>
                  </a:cubicBezTo>
                  <a:lnTo>
                    <a:pt x="60" y="167"/>
                  </a:lnTo>
                  <a:lnTo>
                    <a:pt x="364" y="79"/>
                  </a:lnTo>
                  <a:cubicBezTo>
                    <a:pt x="383" y="69"/>
                    <a:pt x="393" y="49"/>
                    <a:pt x="393" y="29"/>
                  </a:cubicBezTo>
                  <a:cubicBezTo>
                    <a:pt x="383" y="10"/>
                    <a:pt x="364" y="0"/>
                    <a:pt x="3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7"/>
            <p:cNvSpPr/>
            <p:nvPr/>
          </p:nvSpPr>
          <p:spPr>
            <a:xfrm>
              <a:off x="8128153" y="4324256"/>
              <a:ext cx="30877" cy="66957"/>
            </a:xfrm>
            <a:custGeom>
              <a:avLst/>
              <a:gdLst/>
              <a:ahLst/>
              <a:cxnLst/>
              <a:rect l="l" t="t" r="r" b="b"/>
              <a:pathLst>
                <a:path w="178" h="386" extrusionOk="0">
                  <a:moveTo>
                    <a:pt x="45" y="1"/>
                  </a:moveTo>
                  <a:cubicBezTo>
                    <a:pt x="41" y="1"/>
                    <a:pt x="36" y="1"/>
                    <a:pt x="31" y="3"/>
                  </a:cubicBezTo>
                  <a:cubicBezTo>
                    <a:pt x="11" y="13"/>
                    <a:pt x="1" y="33"/>
                    <a:pt x="11" y="53"/>
                  </a:cubicBezTo>
                  <a:lnTo>
                    <a:pt x="89" y="356"/>
                  </a:lnTo>
                  <a:cubicBezTo>
                    <a:pt x="99" y="375"/>
                    <a:pt x="109" y="386"/>
                    <a:pt x="129" y="386"/>
                  </a:cubicBezTo>
                  <a:lnTo>
                    <a:pt x="138" y="386"/>
                  </a:lnTo>
                  <a:cubicBezTo>
                    <a:pt x="158" y="375"/>
                    <a:pt x="177" y="356"/>
                    <a:pt x="168" y="336"/>
                  </a:cubicBezTo>
                  <a:lnTo>
                    <a:pt x="79" y="33"/>
                  </a:lnTo>
                  <a:cubicBezTo>
                    <a:pt x="79" y="17"/>
                    <a:pt x="66" y="1"/>
                    <a:pt x="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7"/>
            <p:cNvSpPr/>
            <p:nvPr/>
          </p:nvSpPr>
          <p:spPr>
            <a:xfrm>
              <a:off x="8010891" y="4207514"/>
              <a:ext cx="195669" cy="64702"/>
            </a:xfrm>
            <a:custGeom>
              <a:avLst/>
              <a:gdLst/>
              <a:ahLst/>
              <a:cxnLst/>
              <a:rect l="l" t="t" r="r" b="b"/>
              <a:pathLst>
                <a:path w="1128" h="373" extrusionOk="0">
                  <a:moveTo>
                    <a:pt x="1069" y="0"/>
                  </a:moveTo>
                  <a:lnTo>
                    <a:pt x="30" y="294"/>
                  </a:lnTo>
                  <a:cubicBezTo>
                    <a:pt x="10" y="294"/>
                    <a:pt x="1" y="323"/>
                    <a:pt x="10" y="343"/>
                  </a:cubicBezTo>
                  <a:cubicBezTo>
                    <a:pt x="10" y="353"/>
                    <a:pt x="30" y="373"/>
                    <a:pt x="40" y="373"/>
                  </a:cubicBezTo>
                  <a:cubicBezTo>
                    <a:pt x="50" y="373"/>
                    <a:pt x="50" y="373"/>
                    <a:pt x="50" y="363"/>
                  </a:cubicBezTo>
                  <a:lnTo>
                    <a:pt x="1088" y="79"/>
                  </a:lnTo>
                  <a:cubicBezTo>
                    <a:pt x="1118" y="69"/>
                    <a:pt x="1128" y="49"/>
                    <a:pt x="1118" y="29"/>
                  </a:cubicBezTo>
                  <a:cubicBezTo>
                    <a:pt x="1118" y="10"/>
                    <a:pt x="1088" y="0"/>
                    <a:pt x="10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7"/>
            <p:cNvSpPr/>
            <p:nvPr/>
          </p:nvSpPr>
          <p:spPr>
            <a:xfrm>
              <a:off x="8044890" y="4247064"/>
              <a:ext cx="54641" cy="43887"/>
            </a:xfrm>
            <a:custGeom>
              <a:avLst/>
              <a:gdLst/>
              <a:ahLst/>
              <a:cxnLst/>
              <a:rect l="l" t="t" r="r" b="b"/>
              <a:pathLst>
                <a:path w="315" h="253" extrusionOk="0">
                  <a:moveTo>
                    <a:pt x="65" y="1"/>
                  </a:moveTo>
                  <a:cubicBezTo>
                    <a:pt x="55" y="1"/>
                    <a:pt x="46" y="6"/>
                    <a:pt x="40" y="17"/>
                  </a:cubicBezTo>
                  <a:cubicBezTo>
                    <a:pt x="30" y="37"/>
                    <a:pt x="30" y="66"/>
                    <a:pt x="50" y="76"/>
                  </a:cubicBezTo>
                  <a:lnTo>
                    <a:pt x="167" y="145"/>
                  </a:lnTo>
                  <a:lnTo>
                    <a:pt x="40" y="174"/>
                  </a:lnTo>
                  <a:cubicBezTo>
                    <a:pt x="21" y="184"/>
                    <a:pt x="1" y="204"/>
                    <a:pt x="10" y="223"/>
                  </a:cubicBezTo>
                  <a:cubicBezTo>
                    <a:pt x="21" y="243"/>
                    <a:pt x="30" y="252"/>
                    <a:pt x="50" y="252"/>
                  </a:cubicBezTo>
                  <a:lnTo>
                    <a:pt x="60" y="252"/>
                  </a:lnTo>
                  <a:lnTo>
                    <a:pt x="285" y="193"/>
                  </a:lnTo>
                  <a:cubicBezTo>
                    <a:pt x="295" y="184"/>
                    <a:pt x="304" y="174"/>
                    <a:pt x="304" y="154"/>
                  </a:cubicBezTo>
                  <a:cubicBezTo>
                    <a:pt x="315" y="145"/>
                    <a:pt x="304" y="125"/>
                    <a:pt x="285" y="125"/>
                  </a:cubicBezTo>
                  <a:lnTo>
                    <a:pt x="89" y="8"/>
                  </a:lnTo>
                  <a:cubicBezTo>
                    <a:pt x="81" y="3"/>
                    <a:pt x="72" y="1"/>
                    <a:pt x="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7"/>
            <p:cNvSpPr/>
            <p:nvPr/>
          </p:nvSpPr>
          <p:spPr>
            <a:xfrm>
              <a:off x="8095889" y="4186352"/>
              <a:ext cx="41111" cy="62100"/>
            </a:xfrm>
            <a:custGeom>
              <a:avLst/>
              <a:gdLst/>
              <a:ahLst/>
              <a:cxnLst/>
              <a:rect l="l" t="t" r="r" b="b"/>
              <a:pathLst>
                <a:path w="237" h="358" extrusionOk="0">
                  <a:moveTo>
                    <a:pt x="201" y="1"/>
                  </a:moveTo>
                  <a:cubicBezTo>
                    <a:pt x="187" y="1"/>
                    <a:pt x="175" y="10"/>
                    <a:pt x="167" y="24"/>
                  </a:cubicBezTo>
                  <a:lnTo>
                    <a:pt x="10" y="299"/>
                  </a:lnTo>
                  <a:cubicBezTo>
                    <a:pt x="1" y="318"/>
                    <a:pt x="1" y="338"/>
                    <a:pt x="21" y="347"/>
                  </a:cubicBezTo>
                  <a:cubicBezTo>
                    <a:pt x="30" y="358"/>
                    <a:pt x="30" y="358"/>
                    <a:pt x="40" y="358"/>
                  </a:cubicBezTo>
                  <a:cubicBezTo>
                    <a:pt x="50" y="358"/>
                    <a:pt x="69" y="347"/>
                    <a:pt x="69" y="338"/>
                  </a:cubicBezTo>
                  <a:lnTo>
                    <a:pt x="226" y="64"/>
                  </a:lnTo>
                  <a:cubicBezTo>
                    <a:pt x="236" y="44"/>
                    <a:pt x="236" y="14"/>
                    <a:pt x="217" y="5"/>
                  </a:cubicBezTo>
                  <a:cubicBezTo>
                    <a:pt x="211" y="2"/>
                    <a:pt x="206" y="1"/>
                    <a:pt x="2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7"/>
            <p:cNvSpPr/>
            <p:nvPr/>
          </p:nvSpPr>
          <p:spPr>
            <a:xfrm>
              <a:off x="8095889" y="4234054"/>
              <a:ext cx="63141" cy="41632"/>
            </a:xfrm>
            <a:custGeom>
              <a:avLst/>
              <a:gdLst/>
              <a:ahLst/>
              <a:cxnLst/>
              <a:rect l="l" t="t" r="r" b="b"/>
              <a:pathLst>
                <a:path w="364" h="240" extrusionOk="0">
                  <a:moveTo>
                    <a:pt x="44" y="0"/>
                  </a:moveTo>
                  <a:cubicBezTo>
                    <a:pt x="30" y="0"/>
                    <a:pt x="18" y="9"/>
                    <a:pt x="10" y="24"/>
                  </a:cubicBezTo>
                  <a:cubicBezTo>
                    <a:pt x="1" y="43"/>
                    <a:pt x="1" y="63"/>
                    <a:pt x="21" y="72"/>
                  </a:cubicBezTo>
                  <a:lnTo>
                    <a:pt x="295" y="229"/>
                  </a:lnTo>
                  <a:cubicBezTo>
                    <a:pt x="304" y="239"/>
                    <a:pt x="315" y="239"/>
                    <a:pt x="315" y="239"/>
                  </a:cubicBezTo>
                  <a:cubicBezTo>
                    <a:pt x="334" y="239"/>
                    <a:pt x="344" y="229"/>
                    <a:pt x="354" y="220"/>
                  </a:cubicBezTo>
                  <a:cubicBezTo>
                    <a:pt x="363" y="200"/>
                    <a:pt x="354" y="181"/>
                    <a:pt x="334" y="161"/>
                  </a:cubicBezTo>
                  <a:lnTo>
                    <a:pt x="60" y="4"/>
                  </a:lnTo>
                  <a:cubicBezTo>
                    <a:pt x="54" y="1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7"/>
            <p:cNvSpPr/>
            <p:nvPr/>
          </p:nvSpPr>
          <p:spPr>
            <a:xfrm>
              <a:off x="8140122" y="4174036"/>
              <a:ext cx="42672" cy="60886"/>
            </a:xfrm>
            <a:custGeom>
              <a:avLst/>
              <a:gdLst/>
              <a:ahLst/>
              <a:cxnLst/>
              <a:rect l="l" t="t" r="r" b="b"/>
              <a:pathLst>
                <a:path w="246" h="351" extrusionOk="0">
                  <a:moveTo>
                    <a:pt x="202" y="1"/>
                  </a:moveTo>
                  <a:cubicBezTo>
                    <a:pt x="192" y="1"/>
                    <a:pt x="183" y="5"/>
                    <a:pt x="177" y="17"/>
                  </a:cubicBezTo>
                  <a:lnTo>
                    <a:pt x="20" y="291"/>
                  </a:lnTo>
                  <a:cubicBezTo>
                    <a:pt x="1" y="311"/>
                    <a:pt x="10" y="340"/>
                    <a:pt x="30" y="350"/>
                  </a:cubicBezTo>
                  <a:lnTo>
                    <a:pt x="49" y="350"/>
                  </a:lnTo>
                  <a:cubicBezTo>
                    <a:pt x="60" y="350"/>
                    <a:pt x="79" y="350"/>
                    <a:pt x="79" y="331"/>
                  </a:cubicBezTo>
                  <a:lnTo>
                    <a:pt x="236" y="56"/>
                  </a:lnTo>
                  <a:cubicBezTo>
                    <a:pt x="245" y="37"/>
                    <a:pt x="245" y="17"/>
                    <a:pt x="226" y="7"/>
                  </a:cubicBezTo>
                  <a:cubicBezTo>
                    <a:pt x="218" y="3"/>
                    <a:pt x="210" y="1"/>
                    <a:pt x="20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7"/>
            <p:cNvSpPr/>
            <p:nvPr/>
          </p:nvSpPr>
          <p:spPr>
            <a:xfrm>
              <a:off x="8140122" y="4222085"/>
              <a:ext cx="64876" cy="39897"/>
            </a:xfrm>
            <a:custGeom>
              <a:avLst/>
              <a:gdLst/>
              <a:ahLst/>
              <a:cxnLst/>
              <a:rect l="l" t="t" r="r" b="b"/>
              <a:pathLst>
                <a:path w="374" h="230" extrusionOk="0">
                  <a:moveTo>
                    <a:pt x="52" y="0"/>
                  </a:moveTo>
                  <a:cubicBezTo>
                    <a:pt x="39" y="0"/>
                    <a:pt x="27" y="7"/>
                    <a:pt x="20" y="14"/>
                  </a:cubicBezTo>
                  <a:cubicBezTo>
                    <a:pt x="1" y="34"/>
                    <a:pt x="10" y="63"/>
                    <a:pt x="30" y="73"/>
                  </a:cubicBezTo>
                  <a:lnTo>
                    <a:pt x="304" y="230"/>
                  </a:lnTo>
                  <a:lnTo>
                    <a:pt x="324" y="230"/>
                  </a:lnTo>
                  <a:cubicBezTo>
                    <a:pt x="343" y="230"/>
                    <a:pt x="353" y="230"/>
                    <a:pt x="363" y="210"/>
                  </a:cubicBezTo>
                  <a:cubicBezTo>
                    <a:pt x="373" y="191"/>
                    <a:pt x="363" y="171"/>
                    <a:pt x="343" y="161"/>
                  </a:cubicBezTo>
                  <a:lnTo>
                    <a:pt x="69" y="4"/>
                  </a:lnTo>
                  <a:cubicBezTo>
                    <a:pt x="63" y="1"/>
                    <a:pt x="58" y="0"/>
                    <a:pt x="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27"/>
            <p:cNvSpPr/>
            <p:nvPr/>
          </p:nvSpPr>
          <p:spPr>
            <a:xfrm>
              <a:off x="8010891" y="4094589"/>
              <a:ext cx="107201" cy="177628"/>
            </a:xfrm>
            <a:custGeom>
              <a:avLst/>
              <a:gdLst/>
              <a:ahLst/>
              <a:cxnLst/>
              <a:rect l="l" t="t" r="r" b="b"/>
              <a:pathLst>
                <a:path w="618" h="1024" extrusionOk="0">
                  <a:moveTo>
                    <a:pt x="577" y="1"/>
                  </a:moveTo>
                  <a:cubicBezTo>
                    <a:pt x="564" y="1"/>
                    <a:pt x="547" y="10"/>
                    <a:pt x="540" y="24"/>
                  </a:cubicBezTo>
                  <a:lnTo>
                    <a:pt x="10" y="965"/>
                  </a:lnTo>
                  <a:cubicBezTo>
                    <a:pt x="1" y="985"/>
                    <a:pt x="1" y="1004"/>
                    <a:pt x="21" y="1014"/>
                  </a:cubicBezTo>
                  <a:cubicBezTo>
                    <a:pt x="30" y="1014"/>
                    <a:pt x="40" y="1024"/>
                    <a:pt x="40" y="1024"/>
                  </a:cubicBezTo>
                  <a:cubicBezTo>
                    <a:pt x="60" y="1024"/>
                    <a:pt x="69" y="1014"/>
                    <a:pt x="79" y="1004"/>
                  </a:cubicBezTo>
                  <a:lnTo>
                    <a:pt x="609" y="63"/>
                  </a:lnTo>
                  <a:cubicBezTo>
                    <a:pt x="618" y="44"/>
                    <a:pt x="609" y="14"/>
                    <a:pt x="589" y="5"/>
                  </a:cubicBezTo>
                  <a:cubicBezTo>
                    <a:pt x="586" y="2"/>
                    <a:pt x="582" y="1"/>
                    <a:pt x="5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27"/>
            <p:cNvSpPr/>
            <p:nvPr/>
          </p:nvSpPr>
          <p:spPr>
            <a:xfrm>
              <a:off x="8000831" y="4183750"/>
              <a:ext cx="44234" cy="52733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57" y="0"/>
                  </a:moveTo>
                  <a:cubicBezTo>
                    <a:pt x="137" y="0"/>
                    <a:pt x="127" y="10"/>
                    <a:pt x="118" y="20"/>
                  </a:cubicBezTo>
                  <a:lnTo>
                    <a:pt x="10" y="225"/>
                  </a:lnTo>
                  <a:cubicBezTo>
                    <a:pt x="0" y="245"/>
                    <a:pt x="0" y="264"/>
                    <a:pt x="20" y="275"/>
                  </a:cubicBezTo>
                  <a:cubicBezTo>
                    <a:pt x="28" y="278"/>
                    <a:pt x="36" y="281"/>
                    <a:pt x="43" y="281"/>
                  </a:cubicBezTo>
                  <a:cubicBezTo>
                    <a:pt x="54" y="281"/>
                    <a:pt x="63" y="276"/>
                    <a:pt x="68" y="264"/>
                  </a:cubicBezTo>
                  <a:lnTo>
                    <a:pt x="137" y="147"/>
                  </a:lnTo>
                  <a:lnTo>
                    <a:pt x="177" y="275"/>
                  </a:lnTo>
                  <a:cubicBezTo>
                    <a:pt x="186" y="294"/>
                    <a:pt x="196" y="304"/>
                    <a:pt x="216" y="304"/>
                  </a:cubicBezTo>
                  <a:lnTo>
                    <a:pt x="225" y="304"/>
                  </a:lnTo>
                  <a:cubicBezTo>
                    <a:pt x="245" y="294"/>
                    <a:pt x="255" y="275"/>
                    <a:pt x="255" y="255"/>
                  </a:cubicBezTo>
                  <a:lnTo>
                    <a:pt x="186" y="29"/>
                  </a:lnTo>
                  <a:cubicBezTo>
                    <a:pt x="186" y="20"/>
                    <a:pt x="177" y="10"/>
                    <a:pt x="1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7"/>
            <p:cNvSpPr/>
            <p:nvPr/>
          </p:nvSpPr>
          <p:spPr>
            <a:xfrm>
              <a:off x="8031360" y="4212545"/>
              <a:ext cx="52733" cy="47703"/>
            </a:xfrm>
            <a:custGeom>
              <a:avLst/>
              <a:gdLst/>
              <a:ahLst/>
              <a:cxnLst/>
              <a:rect l="l" t="t" r="r" b="b"/>
              <a:pathLst>
                <a:path w="304" h="275" extrusionOk="0">
                  <a:moveTo>
                    <a:pt x="255" y="0"/>
                  </a:moveTo>
                  <a:lnTo>
                    <a:pt x="30" y="59"/>
                  </a:lnTo>
                  <a:cubicBezTo>
                    <a:pt x="10" y="69"/>
                    <a:pt x="1" y="89"/>
                    <a:pt x="1" y="109"/>
                  </a:cubicBezTo>
                  <a:cubicBezTo>
                    <a:pt x="10" y="128"/>
                    <a:pt x="30" y="138"/>
                    <a:pt x="49" y="138"/>
                  </a:cubicBezTo>
                  <a:lnTo>
                    <a:pt x="186" y="98"/>
                  </a:lnTo>
                  <a:lnTo>
                    <a:pt x="118" y="216"/>
                  </a:lnTo>
                  <a:cubicBezTo>
                    <a:pt x="108" y="236"/>
                    <a:pt x="108" y="265"/>
                    <a:pt x="128" y="275"/>
                  </a:cubicBezTo>
                  <a:lnTo>
                    <a:pt x="147" y="275"/>
                  </a:lnTo>
                  <a:cubicBezTo>
                    <a:pt x="157" y="275"/>
                    <a:pt x="177" y="275"/>
                    <a:pt x="177" y="255"/>
                  </a:cubicBezTo>
                  <a:lnTo>
                    <a:pt x="295" y="59"/>
                  </a:lnTo>
                  <a:cubicBezTo>
                    <a:pt x="304" y="40"/>
                    <a:pt x="304" y="30"/>
                    <a:pt x="295" y="11"/>
                  </a:cubicBezTo>
                  <a:cubicBezTo>
                    <a:pt x="284" y="0"/>
                    <a:pt x="26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7"/>
            <p:cNvSpPr/>
            <p:nvPr/>
          </p:nvSpPr>
          <p:spPr>
            <a:xfrm>
              <a:off x="8039860" y="4128588"/>
              <a:ext cx="29142" cy="67131"/>
            </a:xfrm>
            <a:custGeom>
              <a:avLst/>
              <a:gdLst/>
              <a:ahLst/>
              <a:cxnLst/>
              <a:rect l="l" t="t" r="r" b="b"/>
              <a:pathLst>
                <a:path w="168" h="387" extrusionOk="0">
                  <a:moveTo>
                    <a:pt x="46" y="1"/>
                  </a:moveTo>
                  <a:cubicBezTo>
                    <a:pt x="41" y="1"/>
                    <a:pt x="35" y="2"/>
                    <a:pt x="30" y="5"/>
                  </a:cubicBezTo>
                  <a:cubicBezTo>
                    <a:pt x="10" y="5"/>
                    <a:pt x="0" y="24"/>
                    <a:pt x="0" y="53"/>
                  </a:cubicBezTo>
                  <a:lnTo>
                    <a:pt x="89" y="357"/>
                  </a:lnTo>
                  <a:cubicBezTo>
                    <a:pt x="89" y="377"/>
                    <a:pt x="108" y="386"/>
                    <a:pt x="128" y="386"/>
                  </a:cubicBezTo>
                  <a:lnTo>
                    <a:pt x="137" y="386"/>
                  </a:lnTo>
                  <a:cubicBezTo>
                    <a:pt x="157" y="377"/>
                    <a:pt x="167" y="357"/>
                    <a:pt x="157" y="338"/>
                  </a:cubicBezTo>
                  <a:lnTo>
                    <a:pt x="79" y="24"/>
                  </a:lnTo>
                  <a:cubicBezTo>
                    <a:pt x="72" y="10"/>
                    <a:pt x="59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7"/>
            <p:cNvSpPr/>
            <p:nvPr/>
          </p:nvSpPr>
          <p:spPr>
            <a:xfrm>
              <a:off x="8053390" y="4166750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44" y="0"/>
                  </a:moveTo>
                  <a:lnTo>
                    <a:pt x="40" y="88"/>
                  </a:lnTo>
                  <a:cubicBezTo>
                    <a:pt x="20" y="98"/>
                    <a:pt x="1" y="118"/>
                    <a:pt x="11" y="137"/>
                  </a:cubicBezTo>
                  <a:cubicBezTo>
                    <a:pt x="11" y="157"/>
                    <a:pt x="30" y="166"/>
                    <a:pt x="50" y="166"/>
                  </a:cubicBezTo>
                  <a:lnTo>
                    <a:pt x="59" y="166"/>
                  </a:lnTo>
                  <a:lnTo>
                    <a:pt x="364" y="79"/>
                  </a:lnTo>
                  <a:cubicBezTo>
                    <a:pt x="383" y="68"/>
                    <a:pt x="393" y="49"/>
                    <a:pt x="393" y="29"/>
                  </a:cubicBezTo>
                  <a:cubicBezTo>
                    <a:pt x="383" y="10"/>
                    <a:pt x="364" y="0"/>
                    <a:pt x="3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7"/>
            <p:cNvSpPr/>
            <p:nvPr/>
          </p:nvSpPr>
          <p:spPr>
            <a:xfrm>
              <a:off x="8061890" y="4086783"/>
              <a:ext cx="30877" cy="66437"/>
            </a:xfrm>
            <a:custGeom>
              <a:avLst/>
              <a:gdLst/>
              <a:ahLst/>
              <a:cxnLst/>
              <a:rect l="l" t="t" r="r" b="b"/>
              <a:pathLst>
                <a:path w="178" h="383" extrusionOk="0">
                  <a:moveTo>
                    <a:pt x="40" y="0"/>
                  </a:moveTo>
                  <a:cubicBezTo>
                    <a:pt x="21" y="10"/>
                    <a:pt x="1" y="30"/>
                    <a:pt x="10" y="50"/>
                  </a:cubicBezTo>
                  <a:lnTo>
                    <a:pt x="99" y="353"/>
                  </a:lnTo>
                  <a:cubicBezTo>
                    <a:pt x="99" y="373"/>
                    <a:pt x="119" y="383"/>
                    <a:pt x="128" y="383"/>
                  </a:cubicBezTo>
                  <a:lnTo>
                    <a:pt x="148" y="383"/>
                  </a:lnTo>
                  <a:cubicBezTo>
                    <a:pt x="167" y="383"/>
                    <a:pt x="177" y="353"/>
                    <a:pt x="167" y="333"/>
                  </a:cubicBezTo>
                  <a:lnTo>
                    <a:pt x="89" y="30"/>
                  </a:lnTo>
                  <a:cubicBezTo>
                    <a:pt x="79" y="10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7"/>
            <p:cNvSpPr/>
            <p:nvPr/>
          </p:nvSpPr>
          <p:spPr>
            <a:xfrm>
              <a:off x="8077155" y="4125466"/>
              <a:ext cx="68172" cy="27754"/>
            </a:xfrm>
            <a:custGeom>
              <a:avLst/>
              <a:gdLst/>
              <a:ahLst/>
              <a:cxnLst/>
              <a:rect l="l" t="t" r="r" b="b"/>
              <a:pathLst>
                <a:path w="393" h="160" extrusionOk="0">
                  <a:moveTo>
                    <a:pt x="355" y="0"/>
                  </a:moveTo>
                  <a:cubicBezTo>
                    <a:pt x="352" y="0"/>
                    <a:pt x="348" y="1"/>
                    <a:pt x="344" y="3"/>
                  </a:cubicBezTo>
                  <a:lnTo>
                    <a:pt x="31" y="91"/>
                  </a:lnTo>
                  <a:cubicBezTo>
                    <a:pt x="11" y="91"/>
                    <a:pt x="1" y="110"/>
                    <a:pt x="11" y="130"/>
                  </a:cubicBezTo>
                  <a:cubicBezTo>
                    <a:pt x="11" y="150"/>
                    <a:pt x="31" y="160"/>
                    <a:pt x="40" y="160"/>
                  </a:cubicBezTo>
                  <a:lnTo>
                    <a:pt x="60" y="160"/>
                  </a:lnTo>
                  <a:lnTo>
                    <a:pt x="364" y="81"/>
                  </a:lnTo>
                  <a:cubicBezTo>
                    <a:pt x="383" y="71"/>
                    <a:pt x="393" y="52"/>
                    <a:pt x="393" y="32"/>
                  </a:cubicBezTo>
                  <a:cubicBezTo>
                    <a:pt x="385" y="16"/>
                    <a:pt x="371" y="0"/>
                    <a:pt x="3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7"/>
            <p:cNvSpPr/>
            <p:nvPr/>
          </p:nvSpPr>
          <p:spPr>
            <a:xfrm>
              <a:off x="1077387" y="4077590"/>
              <a:ext cx="64876" cy="194628"/>
            </a:xfrm>
            <a:custGeom>
              <a:avLst/>
              <a:gdLst/>
              <a:ahLst/>
              <a:cxnLst/>
              <a:rect l="l" t="t" r="r" b="b"/>
              <a:pathLst>
                <a:path w="374" h="1122" extrusionOk="0">
                  <a:moveTo>
                    <a:pt x="46" y="1"/>
                  </a:moveTo>
                  <a:cubicBezTo>
                    <a:pt x="41" y="1"/>
                    <a:pt x="36" y="2"/>
                    <a:pt x="30" y="5"/>
                  </a:cubicBezTo>
                  <a:cubicBezTo>
                    <a:pt x="11" y="5"/>
                    <a:pt x="1" y="24"/>
                    <a:pt x="1" y="53"/>
                  </a:cubicBezTo>
                  <a:lnTo>
                    <a:pt x="285" y="1092"/>
                  </a:lnTo>
                  <a:cubicBezTo>
                    <a:pt x="295" y="1102"/>
                    <a:pt x="314" y="1122"/>
                    <a:pt x="324" y="1122"/>
                  </a:cubicBezTo>
                  <a:cubicBezTo>
                    <a:pt x="334" y="1122"/>
                    <a:pt x="334" y="1122"/>
                    <a:pt x="334" y="1112"/>
                  </a:cubicBezTo>
                  <a:cubicBezTo>
                    <a:pt x="353" y="1112"/>
                    <a:pt x="373" y="1092"/>
                    <a:pt x="364" y="1072"/>
                  </a:cubicBezTo>
                  <a:lnTo>
                    <a:pt x="79" y="24"/>
                  </a:lnTo>
                  <a:cubicBezTo>
                    <a:pt x="72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7"/>
            <p:cNvSpPr/>
            <p:nvPr/>
          </p:nvSpPr>
          <p:spPr>
            <a:xfrm>
              <a:off x="1055357" y="4146108"/>
              <a:ext cx="62968" cy="41111"/>
            </a:xfrm>
            <a:custGeom>
              <a:avLst/>
              <a:gdLst/>
              <a:ahLst/>
              <a:cxnLst/>
              <a:rect l="l" t="t" r="r" b="b"/>
              <a:pathLst>
                <a:path w="363" h="237" extrusionOk="0">
                  <a:moveTo>
                    <a:pt x="38" y="0"/>
                  </a:moveTo>
                  <a:cubicBezTo>
                    <a:pt x="26" y="0"/>
                    <a:pt x="16" y="9"/>
                    <a:pt x="10" y="21"/>
                  </a:cubicBezTo>
                  <a:cubicBezTo>
                    <a:pt x="1" y="41"/>
                    <a:pt x="1" y="60"/>
                    <a:pt x="20" y="70"/>
                  </a:cubicBezTo>
                  <a:lnTo>
                    <a:pt x="304" y="227"/>
                  </a:lnTo>
                  <a:cubicBezTo>
                    <a:pt x="304" y="237"/>
                    <a:pt x="314" y="237"/>
                    <a:pt x="324" y="237"/>
                  </a:cubicBezTo>
                  <a:cubicBezTo>
                    <a:pt x="334" y="237"/>
                    <a:pt x="343" y="227"/>
                    <a:pt x="353" y="217"/>
                  </a:cubicBezTo>
                  <a:cubicBezTo>
                    <a:pt x="363" y="198"/>
                    <a:pt x="353" y="178"/>
                    <a:pt x="334" y="168"/>
                  </a:cubicBezTo>
                  <a:lnTo>
                    <a:pt x="59" y="11"/>
                  </a:lnTo>
                  <a:cubicBezTo>
                    <a:pt x="52" y="4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7"/>
            <p:cNvSpPr/>
            <p:nvPr/>
          </p:nvSpPr>
          <p:spPr>
            <a:xfrm>
              <a:off x="1103059" y="4125119"/>
              <a:ext cx="42499" cy="62100"/>
            </a:xfrm>
            <a:custGeom>
              <a:avLst/>
              <a:gdLst/>
              <a:ahLst/>
              <a:cxnLst/>
              <a:rect l="l" t="t" r="r" b="b"/>
              <a:pathLst>
                <a:path w="245" h="358" extrusionOk="0">
                  <a:moveTo>
                    <a:pt x="204" y="1"/>
                  </a:moveTo>
                  <a:cubicBezTo>
                    <a:pt x="191" y="1"/>
                    <a:pt x="174" y="10"/>
                    <a:pt x="166" y="25"/>
                  </a:cubicBezTo>
                  <a:lnTo>
                    <a:pt x="9" y="299"/>
                  </a:lnTo>
                  <a:cubicBezTo>
                    <a:pt x="0" y="319"/>
                    <a:pt x="9" y="338"/>
                    <a:pt x="29" y="348"/>
                  </a:cubicBezTo>
                  <a:cubicBezTo>
                    <a:pt x="29" y="358"/>
                    <a:pt x="39" y="358"/>
                    <a:pt x="49" y="358"/>
                  </a:cubicBezTo>
                  <a:cubicBezTo>
                    <a:pt x="59" y="358"/>
                    <a:pt x="68" y="348"/>
                    <a:pt x="78" y="338"/>
                  </a:cubicBezTo>
                  <a:lnTo>
                    <a:pt x="235" y="64"/>
                  </a:lnTo>
                  <a:cubicBezTo>
                    <a:pt x="245" y="44"/>
                    <a:pt x="235" y="14"/>
                    <a:pt x="216" y="5"/>
                  </a:cubicBezTo>
                  <a:cubicBezTo>
                    <a:pt x="213" y="2"/>
                    <a:pt x="209" y="1"/>
                    <a:pt x="2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7"/>
            <p:cNvSpPr/>
            <p:nvPr/>
          </p:nvSpPr>
          <p:spPr>
            <a:xfrm>
              <a:off x="1041827" y="4100314"/>
              <a:ext cx="64702" cy="40938"/>
            </a:xfrm>
            <a:custGeom>
              <a:avLst/>
              <a:gdLst/>
              <a:ahLst/>
              <a:cxnLst/>
              <a:rect l="l" t="t" r="r" b="b"/>
              <a:pathLst>
                <a:path w="373" h="236" extrusionOk="0">
                  <a:moveTo>
                    <a:pt x="43" y="0"/>
                  </a:moveTo>
                  <a:cubicBezTo>
                    <a:pt x="29" y="0"/>
                    <a:pt x="16" y="8"/>
                    <a:pt x="10" y="20"/>
                  </a:cubicBezTo>
                  <a:cubicBezTo>
                    <a:pt x="0" y="40"/>
                    <a:pt x="10" y="59"/>
                    <a:pt x="29" y="70"/>
                  </a:cubicBezTo>
                  <a:lnTo>
                    <a:pt x="304" y="226"/>
                  </a:lnTo>
                  <a:cubicBezTo>
                    <a:pt x="314" y="236"/>
                    <a:pt x="314" y="236"/>
                    <a:pt x="323" y="236"/>
                  </a:cubicBezTo>
                  <a:cubicBezTo>
                    <a:pt x="333" y="236"/>
                    <a:pt x="353" y="226"/>
                    <a:pt x="353" y="216"/>
                  </a:cubicBezTo>
                  <a:cubicBezTo>
                    <a:pt x="373" y="197"/>
                    <a:pt x="362" y="177"/>
                    <a:pt x="343" y="168"/>
                  </a:cubicBezTo>
                  <a:lnTo>
                    <a:pt x="68" y="11"/>
                  </a:lnTo>
                  <a:cubicBezTo>
                    <a:pt x="61" y="3"/>
                    <a:pt x="52" y="0"/>
                    <a:pt x="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7"/>
            <p:cNvSpPr/>
            <p:nvPr/>
          </p:nvSpPr>
          <p:spPr>
            <a:xfrm>
              <a:off x="1091090" y="4079325"/>
              <a:ext cx="42672" cy="61927"/>
            </a:xfrm>
            <a:custGeom>
              <a:avLst/>
              <a:gdLst/>
              <a:ahLst/>
              <a:cxnLst/>
              <a:rect l="l" t="t" r="r" b="b"/>
              <a:pathLst>
                <a:path w="246" h="357" extrusionOk="0">
                  <a:moveTo>
                    <a:pt x="200" y="0"/>
                  </a:moveTo>
                  <a:cubicBezTo>
                    <a:pt x="186" y="0"/>
                    <a:pt x="174" y="9"/>
                    <a:pt x="167" y="24"/>
                  </a:cubicBezTo>
                  <a:lnTo>
                    <a:pt x="10" y="298"/>
                  </a:lnTo>
                  <a:cubicBezTo>
                    <a:pt x="0" y="318"/>
                    <a:pt x="0" y="337"/>
                    <a:pt x="20" y="347"/>
                  </a:cubicBezTo>
                  <a:cubicBezTo>
                    <a:pt x="30" y="357"/>
                    <a:pt x="30" y="357"/>
                    <a:pt x="39" y="357"/>
                  </a:cubicBezTo>
                  <a:cubicBezTo>
                    <a:pt x="49" y="357"/>
                    <a:pt x="69" y="347"/>
                    <a:pt x="69" y="337"/>
                  </a:cubicBezTo>
                  <a:lnTo>
                    <a:pt x="226" y="63"/>
                  </a:lnTo>
                  <a:cubicBezTo>
                    <a:pt x="245" y="43"/>
                    <a:pt x="235" y="14"/>
                    <a:pt x="216" y="4"/>
                  </a:cubicBezTo>
                  <a:cubicBezTo>
                    <a:pt x="210" y="2"/>
                    <a:pt x="205" y="0"/>
                    <a:pt x="2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7"/>
            <p:cNvSpPr/>
            <p:nvPr/>
          </p:nvSpPr>
          <p:spPr>
            <a:xfrm>
              <a:off x="963595" y="4165883"/>
              <a:ext cx="178669" cy="106334"/>
            </a:xfrm>
            <a:custGeom>
              <a:avLst/>
              <a:gdLst/>
              <a:ahLst/>
              <a:cxnLst/>
              <a:rect l="l" t="t" r="r" b="b"/>
              <a:pathLst>
                <a:path w="1030" h="613" extrusionOk="0">
                  <a:moveTo>
                    <a:pt x="46" y="1"/>
                  </a:moveTo>
                  <a:cubicBezTo>
                    <a:pt x="34" y="1"/>
                    <a:pt x="17" y="8"/>
                    <a:pt x="10" y="15"/>
                  </a:cubicBezTo>
                  <a:cubicBezTo>
                    <a:pt x="0" y="34"/>
                    <a:pt x="10" y="64"/>
                    <a:pt x="30" y="73"/>
                  </a:cubicBezTo>
                  <a:lnTo>
                    <a:pt x="961" y="603"/>
                  </a:lnTo>
                  <a:cubicBezTo>
                    <a:pt x="970" y="603"/>
                    <a:pt x="980" y="613"/>
                    <a:pt x="980" y="613"/>
                  </a:cubicBezTo>
                  <a:cubicBezTo>
                    <a:pt x="1000" y="613"/>
                    <a:pt x="1009" y="603"/>
                    <a:pt x="1020" y="593"/>
                  </a:cubicBezTo>
                  <a:cubicBezTo>
                    <a:pt x="1029" y="574"/>
                    <a:pt x="1020" y="544"/>
                    <a:pt x="1000" y="534"/>
                  </a:cubicBezTo>
                  <a:lnTo>
                    <a:pt x="59" y="5"/>
                  </a:lnTo>
                  <a:cubicBezTo>
                    <a:pt x="56" y="2"/>
                    <a:pt x="52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7"/>
            <p:cNvSpPr/>
            <p:nvPr/>
          </p:nvSpPr>
          <p:spPr>
            <a:xfrm>
              <a:off x="1080856" y="4199362"/>
              <a:ext cx="49438" cy="4735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40" y="1"/>
                  </a:moveTo>
                  <a:cubicBezTo>
                    <a:pt x="32" y="1"/>
                    <a:pt x="25" y="3"/>
                    <a:pt x="20" y="8"/>
                  </a:cubicBezTo>
                  <a:cubicBezTo>
                    <a:pt x="10" y="18"/>
                    <a:pt x="0" y="37"/>
                    <a:pt x="10" y="47"/>
                  </a:cubicBezTo>
                  <a:lnTo>
                    <a:pt x="69" y="272"/>
                  </a:lnTo>
                  <a:lnTo>
                    <a:pt x="148" y="253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226" y="185"/>
                  </a:lnTo>
                  <a:cubicBezTo>
                    <a:pt x="234" y="188"/>
                    <a:pt x="242" y="191"/>
                    <a:pt x="249" y="191"/>
                  </a:cubicBezTo>
                  <a:cubicBezTo>
                    <a:pt x="260" y="191"/>
                    <a:pt x="269" y="186"/>
                    <a:pt x="275" y="174"/>
                  </a:cubicBezTo>
                  <a:cubicBezTo>
                    <a:pt x="285" y="155"/>
                    <a:pt x="285" y="135"/>
                    <a:pt x="265" y="116"/>
                  </a:cubicBezTo>
                  <a:lnTo>
                    <a:pt x="59" y="8"/>
                  </a:lnTo>
                  <a:cubicBezTo>
                    <a:pt x="54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7"/>
            <p:cNvSpPr/>
            <p:nvPr/>
          </p:nvSpPr>
          <p:spPr>
            <a:xfrm>
              <a:off x="997593" y="4214279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34" y="1"/>
                  </a:moveTo>
                  <a:lnTo>
                    <a:pt x="29" y="88"/>
                  </a:lnTo>
                  <a:cubicBezTo>
                    <a:pt x="10" y="99"/>
                    <a:pt x="0" y="118"/>
                    <a:pt x="0" y="138"/>
                  </a:cubicBezTo>
                  <a:cubicBezTo>
                    <a:pt x="10" y="157"/>
                    <a:pt x="20" y="167"/>
                    <a:pt x="40" y="167"/>
                  </a:cubicBezTo>
                  <a:lnTo>
                    <a:pt x="49" y="167"/>
                  </a:lnTo>
                  <a:lnTo>
                    <a:pt x="353" y="79"/>
                  </a:lnTo>
                  <a:cubicBezTo>
                    <a:pt x="382" y="69"/>
                    <a:pt x="392" y="49"/>
                    <a:pt x="382" y="30"/>
                  </a:cubicBezTo>
                  <a:cubicBezTo>
                    <a:pt x="382" y="10"/>
                    <a:pt x="353" y="1"/>
                    <a:pt x="3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7"/>
            <p:cNvSpPr/>
            <p:nvPr/>
          </p:nvSpPr>
          <p:spPr>
            <a:xfrm>
              <a:off x="1035061" y="4161546"/>
              <a:ext cx="30703" cy="66437"/>
            </a:xfrm>
            <a:custGeom>
              <a:avLst/>
              <a:gdLst/>
              <a:ahLst/>
              <a:cxnLst/>
              <a:rect l="l" t="t" r="r" b="b"/>
              <a:pathLst>
                <a:path w="177" h="383" extrusionOk="0">
                  <a:moveTo>
                    <a:pt x="39" y="0"/>
                  </a:moveTo>
                  <a:cubicBezTo>
                    <a:pt x="20" y="11"/>
                    <a:pt x="0" y="30"/>
                    <a:pt x="9" y="50"/>
                  </a:cubicBezTo>
                  <a:lnTo>
                    <a:pt x="98" y="353"/>
                  </a:lnTo>
                  <a:cubicBezTo>
                    <a:pt x="98" y="373"/>
                    <a:pt x="118" y="383"/>
                    <a:pt x="127" y="383"/>
                  </a:cubicBezTo>
                  <a:lnTo>
                    <a:pt x="137" y="383"/>
                  </a:lnTo>
                  <a:cubicBezTo>
                    <a:pt x="166" y="373"/>
                    <a:pt x="176" y="353"/>
                    <a:pt x="166" y="334"/>
                  </a:cubicBezTo>
                  <a:lnTo>
                    <a:pt x="88" y="30"/>
                  </a:lnTo>
                  <a:cubicBezTo>
                    <a:pt x="78" y="11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7"/>
            <p:cNvSpPr/>
            <p:nvPr/>
          </p:nvSpPr>
          <p:spPr>
            <a:xfrm>
              <a:off x="955095" y="4191556"/>
              <a:ext cx="68172" cy="27928"/>
            </a:xfrm>
            <a:custGeom>
              <a:avLst/>
              <a:gdLst/>
              <a:ahLst/>
              <a:cxnLst/>
              <a:rect l="l" t="t" r="r" b="b"/>
              <a:pathLst>
                <a:path w="393" h="161" extrusionOk="0">
                  <a:moveTo>
                    <a:pt x="359" y="0"/>
                  </a:moveTo>
                  <a:cubicBezTo>
                    <a:pt x="354" y="0"/>
                    <a:pt x="349" y="1"/>
                    <a:pt x="343" y="4"/>
                  </a:cubicBezTo>
                  <a:lnTo>
                    <a:pt x="39" y="82"/>
                  </a:lnTo>
                  <a:cubicBezTo>
                    <a:pt x="20" y="92"/>
                    <a:pt x="0" y="112"/>
                    <a:pt x="10" y="132"/>
                  </a:cubicBezTo>
                  <a:cubicBezTo>
                    <a:pt x="10" y="151"/>
                    <a:pt x="30" y="161"/>
                    <a:pt x="49" y="161"/>
                  </a:cubicBezTo>
                  <a:lnTo>
                    <a:pt x="59" y="161"/>
                  </a:lnTo>
                  <a:lnTo>
                    <a:pt x="363" y="73"/>
                  </a:lnTo>
                  <a:cubicBezTo>
                    <a:pt x="383" y="73"/>
                    <a:pt x="392" y="43"/>
                    <a:pt x="392" y="23"/>
                  </a:cubicBezTo>
                  <a:cubicBezTo>
                    <a:pt x="385" y="9"/>
                    <a:pt x="373" y="0"/>
                    <a:pt x="3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7"/>
            <p:cNvSpPr/>
            <p:nvPr/>
          </p:nvSpPr>
          <p:spPr>
            <a:xfrm>
              <a:off x="994124" y="4137782"/>
              <a:ext cx="29142" cy="66437"/>
            </a:xfrm>
            <a:custGeom>
              <a:avLst/>
              <a:gdLst/>
              <a:ahLst/>
              <a:cxnLst/>
              <a:rect l="l" t="t" r="r" b="b"/>
              <a:pathLst>
                <a:path w="168" h="383" extrusionOk="0">
                  <a:moveTo>
                    <a:pt x="30" y="0"/>
                  </a:moveTo>
                  <a:cubicBezTo>
                    <a:pt x="10" y="10"/>
                    <a:pt x="1" y="30"/>
                    <a:pt x="10" y="50"/>
                  </a:cubicBezTo>
                  <a:lnTo>
                    <a:pt x="89" y="353"/>
                  </a:lnTo>
                  <a:cubicBezTo>
                    <a:pt x="99" y="373"/>
                    <a:pt x="108" y="383"/>
                    <a:pt x="128" y="383"/>
                  </a:cubicBezTo>
                  <a:lnTo>
                    <a:pt x="138" y="383"/>
                  </a:lnTo>
                  <a:cubicBezTo>
                    <a:pt x="158" y="383"/>
                    <a:pt x="167" y="353"/>
                    <a:pt x="167" y="333"/>
                  </a:cubicBezTo>
                  <a:lnTo>
                    <a:pt x="79" y="30"/>
                  </a:lnTo>
                  <a:cubicBezTo>
                    <a:pt x="79" y="1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7"/>
            <p:cNvSpPr/>
            <p:nvPr/>
          </p:nvSpPr>
          <p:spPr>
            <a:xfrm>
              <a:off x="946595" y="4257819"/>
              <a:ext cx="195669" cy="63662"/>
            </a:xfrm>
            <a:custGeom>
              <a:avLst/>
              <a:gdLst/>
              <a:ahLst/>
              <a:cxnLst/>
              <a:rect l="l" t="t" r="r" b="b"/>
              <a:pathLst>
                <a:path w="1128" h="367" extrusionOk="0">
                  <a:moveTo>
                    <a:pt x="1083" y="0"/>
                  </a:moveTo>
                  <a:cubicBezTo>
                    <a:pt x="1078" y="0"/>
                    <a:pt x="1073" y="2"/>
                    <a:pt x="1068" y="4"/>
                  </a:cubicBezTo>
                  <a:lnTo>
                    <a:pt x="30" y="288"/>
                  </a:lnTo>
                  <a:cubicBezTo>
                    <a:pt x="10" y="298"/>
                    <a:pt x="1" y="318"/>
                    <a:pt x="1" y="338"/>
                  </a:cubicBezTo>
                  <a:cubicBezTo>
                    <a:pt x="10" y="357"/>
                    <a:pt x="20" y="367"/>
                    <a:pt x="40" y="367"/>
                  </a:cubicBezTo>
                  <a:lnTo>
                    <a:pt x="49" y="367"/>
                  </a:lnTo>
                  <a:lnTo>
                    <a:pt x="1088" y="73"/>
                  </a:lnTo>
                  <a:cubicBezTo>
                    <a:pt x="1107" y="73"/>
                    <a:pt x="1127" y="53"/>
                    <a:pt x="1118" y="33"/>
                  </a:cubicBezTo>
                  <a:cubicBezTo>
                    <a:pt x="1110" y="12"/>
                    <a:pt x="1097" y="0"/>
                    <a:pt x="108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7"/>
            <p:cNvSpPr/>
            <p:nvPr/>
          </p:nvSpPr>
          <p:spPr>
            <a:xfrm>
              <a:off x="1053622" y="4238044"/>
              <a:ext cx="52907" cy="44407"/>
            </a:xfrm>
            <a:custGeom>
              <a:avLst/>
              <a:gdLst/>
              <a:ahLst/>
              <a:cxnLst/>
              <a:rect l="l" t="t" r="r" b="b"/>
              <a:pathLst>
                <a:path w="305" h="256" extrusionOk="0">
                  <a:moveTo>
                    <a:pt x="255" y="1"/>
                  </a:moveTo>
                  <a:lnTo>
                    <a:pt x="30" y="69"/>
                  </a:lnTo>
                  <a:cubicBezTo>
                    <a:pt x="11" y="69"/>
                    <a:pt x="0" y="79"/>
                    <a:pt x="0" y="99"/>
                  </a:cubicBezTo>
                  <a:cubicBezTo>
                    <a:pt x="0" y="108"/>
                    <a:pt x="11" y="128"/>
                    <a:pt x="20" y="138"/>
                  </a:cubicBezTo>
                  <a:lnTo>
                    <a:pt x="226" y="245"/>
                  </a:lnTo>
                  <a:cubicBezTo>
                    <a:pt x="226" y="256"/>
                    <a:pt x="236" y="256"/>
                    <a:pt x="246" y="256"/>
                  </a:cubicBezTo>
                  <a:cubicBezTo>
                    <a:pt x="255" y="256"/>
                    <a:pt x="265" y="245"/>
                    <a:pt x="275" y="236"/>
                  </a:cubicBezTo>
                  <a:cubicBezTo>
                    <a:pt x="285" y="216"/>
                    <a:pt x="275" y="197"/>
                    <a:pt x="255" y="187"/>
                  </a:cubicBezTo>
                  <a:lnTo>
                    <a:pt x="138" y="118"/>
                  </a:lnTo>
                  <a:lnTo>
                    <a:pt x="275" y="79"/>
                  </a:lnTo>
                  <a:cubicBezTo>
                    <a:pt x="294" y="69"/>
                    <a:pt x="305" y="49"/>
                    <a:pt x="305" y="30"/>
                  </a:cubicBezTo>
                  <a:cubicBezTo>
                    <a:pt x="294" y="10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7"/>
            <p:cNvSpPr/>
            <p:nvPr/>
          </p:nvSpPr>
          <p:spPr>
            <a:xfrm>
              <a:off x="1014593" y="4281584"/>
              <a:ext cx="42672" cy="62100"/>
            </a:xfrm>
            <a:custGeom>
              <a:avLst/>
              <a:gdLst/>
              <a:ahLst/>
              <a:cxnLst/>
              <a:rect l="l" t="t" r="r" b="b"/>
              <a:pathLst>
                <a:path w="246" h="358" extrusionOk="0">
                  <a:moveTo>
                    <a:pt x="206" y="0"/>
                  </a:moveTo>
                  <a:cubicBezTo>
                    <a:pt x="190" y="0"/>
                    <a:pt x="174" y="7"/>
                    <a:pt x="167" y="14"/>
                  </a:cubicBezTo>
                  <a:lnTo>
                    <a:pt x="10" y="299"/>
                  </a:lnTo>
                  <a:cubicBezTo>
                    <a:pt x="0" y="318"/>
                    <a:pt x="10" y="338"/>
                    <a:pt x="29" y="347"/>
                  </a:cubicBezTo>
                  <a:cubicBezTo>
                    <a:pt x="29" y="347"/>
                    <a:pt x="40" y="357"/>
                    <a:pt x="49" y="357"/>
                  </a:cubicBezTo>
                  <a:cubicBezTo>
                    <a:pt x="59" y="357"/>
                    <a:pt x="69" y="347"/>
                    <a:pt x="79" y="338"/>
                  </a:cubicBezTo>
                  <a:lnTo>
                    <a:pt x="236" y="53"/>
                  </a:lnTo>
                  <a:cubicBezTo>
                    <a:pt x="245" y="34"/>
                    <a:pt x="236" y="14"/>
                    <a:pt x="225" y="5"/>
                  </a:cubicBezTo>
                  <a:cubicBezTo>
                    <a:pt x="220" y="2"/>
                    <a:pt x="213" y="0"/>
                    <a:pt x="2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7"/>
            <p:cNvSpPr/>
            <p:nvPr/>
          </p:nvSpPr>
          <p:spPr>
            <a:xfrm>
              <a:off x="994124" y="4254350"/>
              <a:ext cx="63141" cy="39897"/>
            </a:xfrm>
            <a:custGeom>
              <a:avLst/>
              <a:gdLst/>
              <a:ahLst/>
              <a:cxnLst/>
              <a:rect l="l" t="t" r="r" b="b"/>
              <a:pathLst>
                <a:path w="364" h="230" extrusionOk="0">
                  <a:moveTo>
                    <a:pt x="43" y="1"/>
                  </a:moveTo>
                  <a:cubicBezTo>
                    <a:pt x="29" y="1"/>
                    <a:pt x="17" y="8"/>
                    <a:pt x="10" y="14"/>
                  </a:cubicBezTo>
                  <a:cubicBezTo>
                    <a:pt x="1" y="34"/>
                    <a:pt x="1" y="64"/>
                    <a:pt x="20" y="73"/>
                  </a:cubicBezTo>
                  <a:lnTo>
                    <a:pt x="304" y="230"/>
                  </a:lnTo>
                  <a:lnTo>
                    <a:pt x="324" y="230"/>
                  </a:lnTo>
                  <a:cubicBezTo>
                    <a:pt x="334" y="230"/>
                    <a:pt x="343" y="230"/>
                    <a:pt x="354" y="210"/>
                  </a:cubicBezTo>
                  <a:cubicBezTo>
                    <a:pt x="363" y="191"/>
                    <a:pt x="354" y="171"/>
                    <a:pt x="343" y="162"/>
                  </a:cubicBezTo>
                  <a:lnTo>
                    <a:pt x="60" y="5"/>
                  </a:ln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7"/>
            <p:cNvSpPr/>
            <p:nvPr/>
          </p:nvSpPr>
          <p:spPr>
            <a:xfrm>
              <a:off x="968625" y="4293553"/>
              <a:ext cx="42672" cy="61927"/>
            </a:xfrm>
            <a:custGeom>
              <a:avLst/>
              <a:gdLst/>
              <a:ahLst/>
              <a:cxnLst/>
              <a:rect l="l" t="t" r="r" b="b"/>
              <a:pathLst>
                <a:path w="246" h="357" extrusionOk="0">
                  <a:moveTo>
                    <a:pt x="209" y="0"/>
                  </a:moveTo>
                  <a:cubicBezTo>
                    <a:pt x="192" y="0"/>
                    <a:pt x="174" y="9"/>
                    <a:pt x="167" y="23"/>
                  </a:cubicBezTo>
                  <a:lnTo>
                    <a:pt x="11" y="298"/>
                  </a:lnTo>
                  <a:cubicBezTo>
                    <a:pt x="1" y="317"/>
                    <a:pt x="11" y="337"/>
                    <a:pt x="30" y="357"/>
                  </a:cubicBezTo>
                  <a:lnTo>
                    <a:pt x="50" y="357"/>
                  </a:lnTo>
                  <a:cubicBezTo>
                    <a:pt x="59" y="357"/>
                    <a:pt x="69" y="347"/>
                    <a:pt x="79" y="337"/>
                  </a:cubicBezTo>
                  <a:lnTo>
                    <a:pt x="236" y="63"/>
                  </a:lnTo>
                  <a:cubicBezTo>
                    <a:pt x="246" y="43"/>
                    <a:pt x="236" y="23"/>
                    <a:pt x="226" y="4"/>
                  </a:cubicBezTo>
                  <a:cubicBezTo>
                    <a:pt x="221" y="1"/>
                    <a:pt x="215" y="0"/>
                    <a:pt x="2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7"/>
            <p:cNvSpPr/>
            <p:nvPr/>
          </p:nvSpPr>
          <p:spPr>
            <a:xfrm>
              <a:off x="948156" y="4266319"/>
              <a:ext cx="63141" cy="41632"/>
            </a:xfrm>
            <a:custGeom>
              <a:avLst/>
              <a:gdLst/>
              <a:ahLst/>
              <a:cxnLst/>
              <a:rect l="l" t="t" r="r" b="b"/>
              <a:pathLst>
                <a:path w="364" h="240" extrusionOk="0">
                  <a:moveTo>
                    <a:pt x="44" y="0"/>
                  </a:moveTo>
                  <a:cubicBezTo>
                    <a:pt x="30" y="0"/>
                    <a:pt x="18" y="9"/>
                    <a:pt x="11" y="24"/>
                  </a:cubicBezTo>
                  <a:cubicBezTo>
                    <a:pt x="1" y="43"/>
                    <a:pt x="11" y="63"/>
                    <a:pt x="21" y="73"/>
                  </a:cubicBezTo>
                  <a:lnTo>
                    <a:pt x="305" y="230"/>
                  </a:lnTo>
                  <a:cubicBezTo>
                    <a:pt x="305" y="239"/>
                    <a:pt x="314" y="239"/>
                    <a:pt x="325" y="239"/>
                  </a:cubicBezTo>
                  <a:cubicBezTo>
                    <a:pt x="334" y="239"/>
                    <a:pt x="344" y="230"/>
                    <a:pt x="354" y="220"/>
                  </a:cubicBezTo>
                  <a:cubicBezTo>
                    <a:pt x="364" y="200"/>
                    <a:pt x="354" y="180"/>
                    <a:pt x="344" y="161"/>
                  </a:cubicBezTo>
                  <a:lnTo>
                    <a:pt x="60" y="4"/>
                  </a:lnTo>
                  <a:cubicBezTo>
                    <a:pt x="54" y="1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7"/>
            <p:cNvSpPr/>
            <p:nvPr/>
          </p:nvSpPr>
          <p:spPr>
            <a:xfrm>
              <a:off x="1035061" y="4257819"/>
              <a:ext cx="107201" cy="175894"/>
            </a:xfrm>
            <a:custGeom>
              <a:avLst/>
              <a:gdLst/>
              <a:ahLst/>
              <a:cxnLst/>
              <a:rect l="l" t="t" r="r" b="b"/>
              <a:pathLst>
                <a:path w="618" h="1014" extrusionOk="0">
                  <a:moveTo>
                    <a:pt x="572" y="0"/>
                  </a:moveTo>
                  <a:cubicBezTo>
                    <a:pt x="559" y="0"/>
                    <a:pt x="546" y="10"/>
                    <a:pt x="539" y="24"/>
                  </a:cubicBezTo>
                  <a:lnTo>
                    <a:pt x="9" y="965"/>
                  </a:lnTo>
                  <a:cubicBezTo>
                    <a:pt x="0" y="974"/>
                    <a:pt x="0" y="1004"/>
                    <a:pt x="20" y="1013"/>
                  </a:cubicBezTo>
                  <a:lnTo>
                    <a:pt x="39" y="1013"/>
                  </a:lnTo>
                  <a:cubicBezTo>
                    <a:pt x="49" y="1013"/>
                    <a:pt x="68" y="1013"/>
                    <a:pt x="68" y="994"/>
                  </a:cubicBezTo>
                  <a:lnTo>
                    <a:pt x="608" y="63"/>
                  </a:lnTo>
                  <a:cubicBezTo>
                    <a:pt x="617" y="44"/>
                    <a:pt x="608" y="14"/>
                    <a:pt x="588" y="4"/>
                  </a:cubicBezTo>
                  <a:cubicBezTo>
                    <a:pt x="583" y="2"/>
                    <a:pt x="577" y="0"/>
                    <a:pt x="5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7"/>
            <p:cNvSpPr/>
            <p:nvPr/>
          </p:nvSpPr>
          <p:spPr>
            <a:xfrm>
              <a:off x="1069060" y="4268400"/>
              <a:ext cx="52733" cy="48050"/>
            </a:xfrm>
            <a:custGeom>
              <a:avLst/>
              <a:gdLst/>
              <a:ahLst/>
              <a:cxnLst/>
              <a:rect l="l" t="t" r="r" b="b"/>
              <a:pathLst>
                <a:path w="304" h="277" extrusionOk="0">
                  <a:moveTo>
                    <a:pt x="149" y="1"/>
                  </a:moveTo>
                  <a:cubicBezTo>
                    <a:pt x="137" y="1"/>
                    <a:pt x="123" y="10"/>
                    <a:pt x="118" y="22"/>
                  </a:cubicBezTo>
                  <a:lnTo>
                    <a:pt x="9" y="227"/>
                  </a:lnTo>
                  <a:cubicBezTo>
                    <a:pt x="0" y="237"/>
                    <a:pt x="0" y="257"/>
                    <a:pt x="9" y="266"/>
                  </a:cubicBezTo>
                  <a:cubicBezTo>
                    <a:pt x="20" y="277"/>
                    <a:pt x="29" y="277"/>
                    <a:pt x="39" y="277"/>
                  </a:cubicBezTo>
                  <a:lnTo>
                    <a:pt x="49" y="277"/>
                  </a:lnTo>
                  <a:lnTo>
                    <a:pt x="274" y="218"/>
                  </a:lnTo>
                  <a:cubicBezTo>
                    <a:pt x="294" y="208"/>
                    <a:pt x="303" y="188"/>
                    <a:pt x="294" y="168"/>
                  </a:cubicBezTo>
                  <a:cubicBezTo>
                    <a:pt x="294" y="149"/>
                    <a:pt x="274" y="139"/>
                    <a:pt x="255" y="139"/>
                  </a:cubicBezTo>
                  <a:lnTo>
                    <a:pt x="118" y="179"/>
                  </a:lnTo>
                  <a:lnTo>
                    <a:pt x="186" y="61"/>
                  </a:lnTo>
                  <a:cubicBezTo>
                    <a:pt x="196" y="41"/>
                    <a:pt x="186" y="22"/>
                    <a:pt x="166" y="12"/>
                  </a:cubicBezTo>
                  <a:cubicBezTo>
                    <a:pt x="163" y="4"/>
                    <a:pt x="156" y="1"/>
                    <a:pt x="1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7"/>
            <p:cNvSpPr/>
            <p:nvPr/>
          </p:nvSpPr>
          <p:spPr>
            <a:xfrm>
              <a:off x="1084152" y="4334317"/>
              <a:ext cx="29142" cy="67131"/>
            </a:xfrm>
            <a:custGeom>
              <a:avLst/>
              <a:gdLst/>
              <a:ahLst/>
              <a:cxnLst/>
              <a:rect l="l" t="t" r="r" b="b"/>
              <a:pathLst>
                <a:path w="168" h="387" extrusionOk="0">
                  <a:moveTo>
                    <a:pt x="46" y="0"/>
                  </a:moveTo>
                  <a:cubicBezTo>
                    <a:pt x="41" y="0"/>
                    <a:pt x="36" y="1"/>
                    <a:pt x="31" y="4"/>
                  </a:cubicBezTo>
                  <a:cubicBezTo>
                    <a:pt x="11" y="4"/>
                    <a:pt x="1" y="24"/>
                    <a:pt x="1" y="53"/>
                  </a:cubicBezTo>
                  <a:lnTo>
                    <a:pt x="89" y="357"/>
                  </a:lnTo>
                  <a:cubicBezTo>
                    <a:pt x="89" y="376"/>
                    <a:pt x="109" y="386"/>
                    <a:pt x="129" y="386"/>
                  </a:cubicBezTo>
                  <a:lnTo>
                    <a:pt x="138" y="386"/>
                  </a:lnTo>
                  <a:cubicBezTo>
                    <a:pt x="158" y="376"/>
                    <a:pt x="168" y="357"/>
                    <a:pt x="158" y="337"/>
                  </a:cubicBezTo>
                  <a:lnTo>
                    <a:pt x="79" y="24"/>
                  </a:lnTo>
                  <a:cubicBezTo>
                    <a:pt x="72" y="9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7"/>
            <p:cNvSpPr/>
            <p:nvPr/>
          </p:nvSpPr>
          <p:spPr>
            <a:xfrm>
              <a:off x="1029858" y="4334317"/>
              <a:ext cx="68172" cy="27928"/>
            </a:xfrm>
            <a:custGeom>
              <a:avLst/>
              <a:gdLst/>
              <a:ahLst/>
              <a:cxnLst/>
              <a:rect l="l" t="t" r="r" b="b"/>
              <a:pathLst>
                <a:path w="393" h="161" extrusionOk="0">
                  <a:moveTo>
                    <a:pt x="359" y="0"/>
                  </a:moveTo>
                  <a:cubicBezTo>
                    <a:pt x="354" y="0"/>
                    <a:pt x="349" y="1"/>
                    <a:pt x="344" y="4"/>
                  </a:cubicBezTo>
                  <a:lnTo>
                    <a:pt x="39" y="82"/>
                  </a:lnTo>
                  <a:cubicBezTo>
                    <a:pt x="10" y="93"/>
                    <a:pt x="0" y="112"/>
                    <a:pt x="10" y="132"/>
                  </a:cubicBezTo>
                  <a:cubicBezTo>
                    <a:pt x="10" y="151"/>
                    <a:pt x="30" y="161"/>
                    <a:pt x="50" y="161"/>
                  </a:cubicBezTo>
                  <a:lnTo>
                    <a:pt x="59" y="161"/>
                  </a:lnTo>
                  <a:lnTo>
                    <a:pt x="363" y="73"/>
                  </a:lnTo>
                  <a:cubicBezTo>
                    <a:pt x="383" y="73"/>
                    <a:pt x="392" y="53"/>
                    <a:pt x="392" y="24"/>
                  </a:cubicBezTo>
                  <a:cubicBezTo>
                    <a:pt x="385" y="9"/>
                    <a:pt x="373" y="0"/>
                    <a:pt x="3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7"/>
            <p:cNvSpPr/>
            <p:nvPr/>
          </p:nvSpPr>
          <p:spPr>
            <a:xfrm>
              <a:off x="1060387" y="4375254"/>
              <a:ext cx="29142" cy="66957"/>
            </a:xfrm>
            <a:custGeom>
              <a:avLst/>
              <a:gdLst/>
              <a:ahLst/>
              <a:cxnLst/>
              <a:rect l="l" t="t" r="r" b="b"/>
              <a:pathLst>
                <a:path w="168" h="386" extrusionOk="0">
                  <a:moveTo>
                    <a:pt x="41" y="1"/>
                  </a:moveTo>
                  <a:cubicBezTo>
                    <a:pt x="37" y="1"/>
                    <a:pt x="34" y="1"/>
                    <a:pt x="30" y="3"/>
                  </a:cubicBezTo>
                  <a:cubicBezTo>
                    <a:pt x="11" y="13"/>
                    <a:pt x="1" y="33"/>
                    <a:pt x="1" y="52"/>
                  </a:cubicBezTo>
                  <a:lnTo>
                    <a:pt x="89" y="356"/>
                  </a:lnTo>
                  <a:cubicBezTo>
                    <a:pt x="89" y="375"/>
                    <a:pt x="109" y="386"/>
                    <a:pt x="128" y="386"/>
                  </a:cubicBezTo>
                  <a:lnTo>
                    <a:pt x="138" y="386"/>
                  </a:lnTo>
                  <a:cubicBezTo>
                    <a:pt x="157" y="375"/>
                    <a:pt x="168" y="356"/>
                    <a:pt x="168" y="336"/>
                  </a:cubicBezTo>
                  <a:lnTo>
                    <a:pt x="79" y="33"/>
                  </a:lnTo>
                  <a:cubicBezTo>
                    <a:pt x="71" y="17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7"/>
            <p:cNvSpPr/>
            <p:nvPr/>
          </p:nvSpPr>
          <p:spPr>
            <a:xfrm>
              <a:off x="1006093" y="4375254"/>
              <a:ext cx="68172" cy="27754"/>
            </a:xfrm>
            <a:custGeom>
              <a:avLst/>
              <a:gdLst/>
              <a:ahLst/>
              <a:cxnLst/>
              <a:rect l="l" t="t" r="r" b="b"/>
              <a:pathLst>
                <a:path w="393" h="160" extrusionOk="0">
                  <a:moveTo>
                    <a:pt x="354" y="1"/>
                  </a:moveTo>
                  <a:cubicBezTo>
                    <a:pt x="350" y="1"/>
                    <a:pt x="347" y="1"/>
                    <a:pt x="343" y="3"/>
                  </a:cubicBezTo>
                  <a:lnTo>
                    <a:pt x="39" y="92"/>
                  </a:lnTo>
                  <a:cubicBezTo>
                    <a:pt x="20" y="92"/>
                    <a:pt x="0" y="111"/>
                    <a:pt x="10" y="140"/>
                  </a:cubicBezTo>
                  <a:cubicBezTo>
                    <a:pt x="10" y="150"/>
                    <a:pt x="30" y="160"/>
                    <a:pt x="49" y="160"/>
                  </a:cubicBezTo>
                  <a:lnTo>
                    <a:pt x="59" y="160"/>
                  </a:lnTo>
                  <a:lnTo>
                    <a:pt x="363" y="81"/>
                  </a:lnTo>
                  <a:cubicBezTo>
                    <a:pt x="383" y="72"/>
                    <a:pt x="392" y="52"/>
                    <a:pt x="392" y="33"/>
                  </a:cubicBezTo>
                  <a:cubicBezTo>
                    <a:pt x="384" y="17"/>
                    <a:pt x="370" y="1"/>
                    <a:pt x="35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7"/>
            <p:cNvSpPr/>
            <p:nvPr/>
          </p:nvSpPr>
          <p:spPr>
            <a:xfrm>
              <a:off x="1126824" y="4257819"/>
              <a:ext cx="64702" cy="194628"/>
            </a:xfrm>
            <a:custGeom>
              <a:avLst/>
              <a:gdLst/>
              <a:ahLst/>
              <a:cxnLst/>
              <a:rect l="l" t="t" r="r" b="b"/>
              <a:pathLst>
                <a:path w="373" h="1122" extrusionOk="0">
                  <a:moveTo>
                    <a:pt x="44" y="0"/>
                  </a:moveTo>
                  <a:cubicBezTo>
                    <a:pt x="39" y="0"/>
                    <a:pt x="34" y="2"/>
                    <a:pt x="29" y="4"/>
                  </a:cubicBezTo>
                  <a:cubicBezTo>
                    <a:pt x="10" y="4"/>
                    <a:pt x="0" y="33"/>
                    <a:pt x="0" y="53"/>
                  </a:cubicBezTo>
                  <a:lnTo>
                    <a:pt x="294" y="1092"/>
                  </a:lnTo>
                  <a:cubicBezTo>
                    <a:pt x="294" y="1111"/>
                    <a:pt x="314" y="1121"/>
                    <a:pt x="333" y="1121"/>
                  </a:cubicBezTo>
                  <a:lnTo>
                    <a:pt x="343" y="1121"/>
                  </a:lnTo>
                  <a:cubicBezTo>
                    <a:pt x="362" y="1111"/>
                    <a:pt x="373" y="1092"/>
                    <a:pt x="362" y="1072"/>
                  </a:cubicBezTo>
                  <a:lnTo>
                    <a:pt x="79" y="33"/>
                  </a:lnTo>
                  <a:cubicBezTo>
                    <a:pt x="71" y="12"/>
                    <a:pt x="58" y="0"/>
                    <a:pt x="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7"/>
            <p:cNvSpPr/>
            <p:nvPr/>
          </p:nvSpPr>
          <p:spPr>
            <a:xfrm>
              <a:off x="1108090" y="4296848"/>
              <a:ext cx="44234" cy="48397"/>
            </a:xfrm>
            <a:custGeom>
              <a:avLst/>
              <a:gdLst/>
              <a:ahLst/>
              <a:cxnLst/>
              <a:rect l="l" t="t" r="r" b="b"/>
              <a:pathLst>
                <a:path w="255" h="279" extrusionOk="0">
                  <a:moveTo>
                    <a:pt x="216" y="0"/>
                  </a:moveTo>
                  <a:cubicBezTo>
                    <a:pt x="200" y="0"/>
                    <a:pt x="184" y="7"/>
                    <a:pt x="176" y="15"/>
                  </a:cubicBezTo>
                  <a:lnTo>
                    <a:pt x="108" y="142"/>
                  </a:lnTo>
                  <a:lnTo>
                    <a:pt x="69" y="4"/>
                  </a:lnTo>
                  <a:lnTo>
                    <a:pt x="0" y="24"/>
                  </a:lnTo>
                  <a:lnTo>
                    <a:pt x="59" y="250"/>
                  </a:lnTo>
                  <a:cubicBezTo>
                    <a:pt x="69" y="259"/>
                    <a:pt x="78" y="279"/>
                    <a:pt x="89" y="279"/>
                  </a:cubicBezTo>
                  <a:lnTo>
                    <a:pt x="98" y="279"/>
                  </a:lnTo>
                  <a:cubicBezTo>
                    <a:pt x="108" y="279"/>
                    <a:pt x="128" y="269"/>
                    <a:pt x="128" y="259"/>
                  </a:cubicBezTo>
                  <a:lnTo>
                    <a:pt x="245" y="54"/>
                  </a:lnTo>
                  <a:cubicBezTo>
                    <a:pt x="255" y="34"/>
                    <a:pt x="245" y="15"/>
                    <a:pt x="235" y="4"/>
                  </a:cubicBezTo>
                  <a:cubicBezTo>
                    <a:pt x="230" y="2"/>
                    <a:pt x="223" y="0"/>
                    <a:pt x="21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7"/>
            <p:cNvSpPr/>
            <p:nvPr/>
          </p:nvSpPr>
          <p:spPr>
            <a:xfrm>
              <a:off x="1150588" y="4342296"/>
              <a:ext cx="62968" cy="40417"/>
            </a:xfrm>
            <a:custGeom>
              <a:avLst/>
              <a:gdLst/>
              <a:ahLst/>
              <a:cxnLst/>
              <a:rect l="l" t="t" r="r" b="b"/>
              <a:pathLst>
                <a:path w="363" h="233" extrusionOk="0">
                  <a:moveTo>
                    <a:pt x="35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0" y="36"/>
                    <a:pt x="0" y="66"/>
                    <a:pt x="20" y="76"/>
                  </a:cubicBezTo>
                  <a:lnTo>
                    <a:pt x="294" y="232"/>
                  </a:lnTo>
                  <a:lnTo>
                    <a:pt x="314" y="232"/>
                  </a:lnTo>
                  <a:cubicBezTo>
                    <a:pt x="334" y="232"/>
                    <a:pt x="343" y="232"/>
                    <a:pt x="353" y="213"/>
                  </a:cubicBezTo>
                  <a:cubicBezTo>
                    <a:pt x="363" y="193"/>
                    <a:pt x="353" y="173"/>
                    <a:pt x="334" y="164"/>
                  </a:cubicBezTo>
                  <a:lnTo>
                    <a:pt x="59" y="7"/>
                  </a:lnTo>
                  <a:cubicBezTo>
                    <a:pt x="51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7"/>
            <p:cNvSpPr/>
            <p:nvPr/>
          </p:nvSpPr>
          <p:spPr>
            <a:xfrm>
              <a:off x="1123354" y="4342296"/>
              <a:ext cx="42672" cy="62621"/>
            </a:xfrm>
            <a:custGeom>
              <a:avLst/>
              <a:gdLst/>
              <a:ahLst/>
              <a:cxnLst/>
              <a:rect l="l" t="t" r="r" b="b"/>
              <a:pathLst>
                <a:path w="246" h="361" extrusionOk="0">
                  <a:moveTo>
                    <a:pt x="192" y="1"/>
                  </a:moveTo>
                  <a:cubicBezTo>
                    <a:pt x="182" y="1"/>
                    <a:pt x="173" y="5"/>
                    <a:pt x="167" y="17"/>
                  </a:cubicBezTo>
                  <a:lnTo>
                    <a:pt x="10" y="301"/>
                  </a:lnTo>
                  <a:cubicBezTo>
                    <a:pt x="1" y="321"/>
                    <a:pt x="1" y="340"/>
                    <a:pt x="20" y="350"/>
                  </a:cubicBezTo>
                  <a:cubicBezTo>
                    <a:pt x="30" y="350"/>
                    <a:pt x="30" y="360"/>
                    <a:pt x="40" y="360"/>
                  </a:cubicBezTo>
                  <a:cubicBezTo>
                    <a:pt x="49" y="360"/>
                    <a:pt x="69" y="350"/>
                    <a:pt x="69" y="340"/>
                  </a:cubicBezTo>
                  <a:lnTo>
                    <a:pt x="226" y="56"/>
                  </a:lnTo>
                  <a:cubicBezTo>
                    <a:pt x="245" y="36"/>
                    <a:pt x="236" y="17"/>
                    <a:pt x="216" y="7"/>
                  </a:cubicBezTo>
                  <a:cubicBezTo>
                    <a:pt x="208" y="3"/>
                    <a:pt x="200" y="1"/>
                    <a:pt x="19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7"/>
            <p:cNvSpPr/>
            <p:nvPr/>
          </p:nvSpPr>
          <p:spPr>
            <a:xfrm>
              <a:off x="1162384" y="4388264"/>
              <a:ext cx="63141" cy="40417"/>
            </a:xfrm>
            <a:custGeom>
              <a:avLst/>
              <a:gdLst/>
              <a:ahLst/>
              <a:cxnLst/>
              <a:rect l="l" t="t" r="r" b="b"/>
              <a:pathLst>
                <a:path w="364" h="233" extrusionOk="0">
                  <a:moveTo>
                    <a:pt x="40" y="0"/>
                  </a:moveTo>
                  <a:cubicBezTo>
                    <a:pt x="29" y="0"/>
                    <a:pt x="16" y="5"/>
                    <a:pt x="11" y="17"/>
                  </a:cubicBezTo>
                  <a:cubicBezTo>
                    <a:pt x="1" y="36"/>
                    <a:pt x="11" y="65"/>
                    <a:pt x="30" y="75"/>
                  </a:cubicBezTo>
                  <a:lnTo>
                    <a:pt x="305" y="232"/>
                  </a:lnTo>
                  <a:lnTo>
                    <a:pt x="324" y="232"/>
                  </a:lnTo>
                  <a:cubicBezTo>
                    <a:pt x="334" y="232"/>
                    <a:pt x="344" y="222"/>
                    <a:pt x="353" y="213"/>
                  </a:cubicBezTo>
                  <a:cubicBezTo>
                    <a:pt x="364" y="193"/>
                    <a:pt x="364" y="173"/>
                    <a:pt x="344" y="163"/>
                  </a:cubicBezTo>
                  <a:lnTo>
                    <a:pt x="59" y="6"/>
                  </a:lnTo>
                  <a:cubicBezTo>
                    <a:pt x="56" y="3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7"/>
            <p:cNvSpPr/>
            <p:nvPr/>
          </p:nvSpPr>
          <p:spPr>
            <a:xfrm>
              <a:off x="1135150" y="4388264"/>
              <a:ext cx="42846" cy="60713"/>
            </a:xfrm>
            <a:custGeom>
              <a:avLst/>
              <a:gdLst/>
              <a:ahLst/>
              <a:cxnLst/>
              <a:rect l="l" t="t" r="r" b="b"/>
              <a:pathLst>
                <a:path w="247" h="350" extrusionOk="0">
                  <a:moveTo>
                    <a:pt x="197" y="0"/>
                  </a:moveTo>
                  <a:cubicBezTo>
                    <a:pt x="186" y="0"/>
                    <a:pt x="173" y="5"/>
                    <a:pt x="168" y="17"/>
                  </a:cubicBezTo>
                  <a:lnTo>
                    <a:pt x="11" y="300"/>
                  </a:lnTo>
                  <a:cubicBezTo>
                    <a:pt x="1" y="311"/>
                    <a:pt x="11" y="340"/>
                    <a:pt x="31" y="350"/>
                  </a:cubicBezTo>
                  <a:lnTo>
                    <a:pt x="50" y="350"/>
                  </a:lnTo>
                  <a:cubicBezTo>
                    <a:pt x="60" y="350"/>
                    <a:pt x="70" y="350"/>
                    <a:pt x="79" y="330"/>
                  </a:cubicBezTo>
                  <a:lnTo>
                    <a:pt x="236" y="56"/>
                  </a:lnTo>
                  <a:cubicBezTo>
                    <a:pt x="246" y="36"/>
                    <a:pt x="236" y="17"/>
                    <a:pt x="216" y="6"/>
                  </a:cubicBezTo>
                  <a:cubicBezTo>
                    <a:pt x="213" y="3"/>
                    <a:pt x="205" y="0"/>
                    <a:pt x="1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7"/>
            <p:cNvSpPr/>
            <p:nvPr/>
          </p:nvSpPr>
          <p:spPr>
            <a:xfrm>
              <a:off x="1126824" y="4257819"/>
              <a:ext cx="178495" cy="106161"/>
            </a:xfrm>
            <a:custGeom>
              <a:avLst/>
              <a:gdLst/>
              <a:ahLst/>
              <a:cxnLst/>
              <a:rect l="l" t="t" r="r" b="b"/>
              <a:pathLst>
                <a:path w="1029" h="612" extrusionOk="0">
                  <a:moveTo>
                    <a:pt x="43" y="0"/>
                  </a:moveTo>
                  <a:cubicBezTo>
                    <a:pt x="30" y="0"/>
                    <a:pt x="17" y="10"/>
                    <a:pt x="10" y="24"/>
                  </a:cubicBezTo>
                  <a:cubicBezTo>
                    <a:pt x="0" y="44"/>
                    <a:pt x="0" y="63"/>
                    <a:pt x="20" y="73"/>
                  </a:cubicBezTo>
                  <a:lnTo>
                    <a:pt x="961" y="602"/>
                  </a:lnTo>
                  <a:cubicBezTo>
                    <a:pt x="970" y="612"/>
                    <a:pt x="970" y="612"/>
                    <a:pt x="980" y="612"/>
                  </a:cubicBezTo>
                  <a:cubicBezTo>
                    <a:pt x="990" y="612"/>
                    <a:pt x="1009" y="602"/>
                    <a:pt x="1019" y="592"/>
                  </a:cubicBezTo>
                  <a:cubicBezTo>
                    <a:pt x="1029" y="573"/>
                    <a:pt x="1019" y="553"/>
                    <a:pt x="1000" y="534"/>
                  </a:cubicBezTo>
                  <a:lnTo>
                    <a:pt x="59" y="4"/>
                  </a:lnTo>
                  <a:cubicBezTo>
                    <a:pt x="54" y="2"/>
                    <a:pt x="48" y="0"/>
                    <a:pt x="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7"/>
            <p:cNvSpPr/>
            <p:nvPr/>
          </p:nvSpPr>
          <p:spPr>
            <a:xfrm>
              <a:off x="1137058" y="4277073"/>
              <a:ext cx="49264" cy="52907"/>
            </a:xfrm>
            <a:custGeom>
              <a:avLst/>
              <a:gdLst/>
              <a:ahLst/>
              <a:cxnLst/>
              <a:rect l="l" t="t" r="r" b="b"/>
              <a:pathLst>
                <a:path w="284" h="305" extrusionOk="0">
                  <a:moveTo>
                    <a:pt x="176" y="1"/>
                  </a:moveTo>
                  <a:cubicBezTo>
                    <a:pt x="157" y="11"/>
                    <a:pt x="137" y="31"/>
                    <a:pt x="147" y="50"/>
                  </a:cubicBezTo>
                  <a:lnTo>
                    <a:pt x="186" y="187"/>
                  </a:lnTo>
                  <a:lnTo>
                    <a:pt x="68" y="118"/>
                  </a:lnTo>
                  <a:cubicBezTo>
                    <a:pt x="63" y="116"/>
                    <a:pt x="56" y="114"/>
                    <a:pt x="49" y="114"/>
                  </a:cubicBezTo>
                  <a:cubicBezTo>
                    <a:pt x="33" y="114"/>
                    <a:pt x="17" y="121"/>
                    <a:pt x="9" y="129"/>
                  </a:cubicBezTo>
                  <a:cubicBezTo>
                    <a:pt x="0" y="148"/>
                    <a:pt x="9" y="177"/>
                    <a:pt x="29" y="187"/>
                  </a:cubicBezTo>
                  <a:lnTo>
                    <a:pt x="225" y="295"/>
                  </a:lnTo>
                  <a:cubicBezTo>
                    <a:pt x="235" y="305"/>
                    <a:pt x="235" y="305"/>
                    <a:pt x="245" y="305"/>
                  </a:cubicBezTo>
                  <a:cubicBezTo>
                    <a:pt x="255" y="305"/>
                    <a:pt x="264" y="305"/>
                    <a:pt x="274" y="295"/>
                  </a:cubicBezTo>
                  <a:cubicBezTo>
                    <a:pt x="284" y="285"/>
                    <a:pt x="284" y="266"/>
                    <a:pt x="284" y="256"/>
                  </a:cubicBezTo>
                  <a:lnTo>
                    <a:pt x="225" y="31"/>
                  </a:lnTo>
                  <a:cubicBezTo>
                    <a:pt x="216" y="11"/>
                    <a:pt x="196" y="1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7"/>
            <p:cNvSpPr/>
            <p:nvPr/>
          </p:nvSpPr>
          <p:spPr>
            <a:xfrm>
              <a:off x="1203147" y="4286614"/>
              <a:ext cx="68172" cy="28101"/>
            </a:xfrm>
            <a:custGeom>
              <a:avLst/>
              <a:gdLst/>
              <a:ahLst/>
              <a:cxnLst/>
              <a:rect l="l" t="t" r="r" b="b"/>
              <a:pathLst>
                <a:path w="393" h="162" extrusionOk="0">
                  <a:moveTo>
                    <a:pt x="351" y="1"/>
                  </a:moveTo>
                  <a:cubicBezTo>
                    <a:pt x="345" y="1"/>
                    <a:pt x="339" y="2"/>
                    <a:pt x="334" y="5"/>
                  </a:cubicBezTo>
                  <a:lnTo>
                    <a:pt x="31" y="83"/>
                  </a:lnTo>
                  <a:cubicBezTo>
                    <a:pt x="11" y="93"/>
                    <a:pt x="1" y="113"/>
                    <a:pt x="1" y="132"/>
                  </a:cubicBezTo>
                  <a:cubicBezTo>
                    <a:pt x="11" y="152"/>
                    <a:pt x="20" y="161"/>
                    <a:pt x="40" y="161"/>
                  </a:cubicBezTo>
                  <a:lnTo>
                    <a:pt x="50" y="161"/>
                  </a:lnTo>
                  <a:lnTo>
                    <a:pt x="354" y="74"/>
                  </a:lnTo>
                  <a:cubicBezTo>
                    <a:pt x="383" y="74"/>
                    <a:pt x="393" y="44"/>
                    <a:pt x="383" y="24"/>
                  </a:cubicBezTo>
                  <a:cubicBezTo>
                    <a:pt x="383" y="10"/>
                    <a:pt x="367" y="1"/>
                    <a:pt x="3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7"/>
            <p:cNvSpPr/>
            <p:nvPr/>
          </p:nvSpPr>
          <p:spPr>
            <a:xfrm>
              <a:off x="1203147" y="4300838"/>
              <a:ext cx="29142" cy="66611"/>
            </a:xfrm>
            <a:custGeom>
              <a:avLst/>
              <a:gdLst/>
              <a:ahLst/>
              <a:cxnLst/>
              <a:rect l="l" t="t" r="r" b="b"/>
              <a:pathLst>
                <a:path w="168" h="384" extrusionOk="0">
                  <a:moveTo>
                    <a:pt x="31" y="1"/>
                  </a:moveTo>
                  <a:cubicBezTo>
                    <a:pt x="11" y="11"/>
                    <a:pt x="1" y="31"/>
                    <a:pt x="1" y="50"/>
                  </a:cubicBezTo>
                  <a:lnTo>
                    <a:pt x="89" y="354"/>
                  </a:lnTo>
                  <a:cubicBezTo>
                    <a:pt x="99" y="373"/>
                    <a:pt x="109" y="383"/>
                    <a:pt x="129" y="383"/>
                  </a:cubicBezTo>
                  <a:lnTo>
                    <a:pt x="138" y="383"/>
                  </a:lnTo>
                  <a:cubicBezTo>
                    <a:pt x="158" y="383"/>
                    <a:pt x="168" y="354"/>
                    <a:pt x="168" y="334"/>
                  </a:cubicBezTo>
                  <a:lnTo>
                    <a:pt x="79" y="31"/>
                  </a:lnTo>
                  <a:cubicBezTo>
                    <a:pt x="70" y="11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7"/>
            <p:cNvSpPr/>
            <p:nvPr/>
          </p:nvSpPr>
          <p:spPr>
            <a:xfrm>
              <a:off x="1243911" y="4309511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44" y="0"/>
                  </a:moveTo>
                  <a:lnTo>
                    <a:pt x="31" y="88"/>
                  </a:lnTo>
                  <a:cubicBezTo>
                    <a:pt x="11" y="98"/>
                    <a:pt x="1" y="118"/>
                    <a:pt x="11" y="138"/>
                  </a:cubicBezTo>
                  <a:cubicBezTo>
                    <a:pt x="11" y="157"/>
                    <a:pt x="31" y="167"/>
                    <a:pt x="40" y="167"/>
                  </a:cubicBezTo>
                  <a:lnTo>
                    <a:pt x="60" y="167"/>
                  </a:lnTo>
                  <a:lnTo>
                    <a:pt x="364" y="79"/>
                  </a:lnTo>
                  <a:cubicBezTo>
                    <a:pt x="384" y="69"/>
                    <a:pt x="393" y="49"/>
                    <a:pt x="393" y="29"/>
                  </a:cubicBezTo>
                  <a:cubicBezTo>
                    <a:pt x="384" y="10"/>
                    <a:pt x="364" y="0"/>
                    <a:pt x="3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7"/>
            <p:cNvSpPr/>
            <p:nvPr/>
          </p:nvSpPr>
          <p:spPr>
            <a:xfrm>
              <a:off x="1243911" y="4324256"/>
              <a:ext cx="30877" cy="66957"/>
            </a:xfrm>
            <a:custGeom>
              <a:avLst/>
              <a:gdLst/>
              <a:ahLst/>
              <a:cxnLst/>
              <a:rect l="l" t="t" r="r" b="b"/>
              <a:pathLst>
                <a:path w="178" h="386" extrusionOk="0">
                  <a:moveTo>
                    <a:pt x="45" y="1"/>
                  </a:moveTo>
                  <a:cubicBezTo>
                    <a:pt x="41" y="1"/>
                    <a:pt x="36" y="1"/>
                    <a:pt x="31" y="3"/>
                  </a:cubicBezTo>
                  <a:cubicBezTo>
                    <a:pt x="11" y="13"/>
                    <a:pt x="1" y="33"/>
                    <a:pt x="11" y="53"/>
                  </a:cubicBezTo>
                  <a:lnTo>
                    <a:pt x="90" y="356"/>
                  </a:lnTo>
                  <a:cubicBezTo>
                    <a:pt x="99" y="375"/>
                    <a:pt x="109" y="386"/>
                    <a:pt x="129" y="386"/>
                  </a:cubicBezTo>
                  <a:lnTo>
                    <a:pt x="138" y="386"/>
                  </a:lnTo>
                  <a:cubicBezTo>
                    <a:pt x="158" y="375"/>
                    <a:pt x="177" y="356"/>
                    <a:pt x="168" y="336"/>
                  </a:cubicBezTo>
                  <a:lnTo>
                    <a:pt x="79" y="33"/>
                  </a:lnTo>
                  <a:cubicBezTo>
                    <a:pt x="79" y="17"/>
                    <a:pt x="66" y="1"/>
                    <a:pt x="4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7"/>
            <p:cNvSpPr/>
            <p:nvPr/>
          </p:nvSpPr>
          <p:spPr>
            <a:xfrm>
              <a:off x="1126824" y="4207514"/>
              <a:ext cx="195495" cy="64702"/>
            </a:xfrm>
            <a:custGeom>
              <a:avLst/>
              <a:gdLst/>
              <a:ahLst/>
              <a:cxnLst/>
              <a:rect l="l" t="t" r="r" b="b"/>
              <a:pathLst>
                <a:path w="1127" h="373" extrusionOk="0">
                  <a:moveTo>
                    <a:pt x="1068" y="0"/>
                  </a:moveTo>
                  <a:lnTo>
                    <a:pt x="29" y="294"/>
                  </a:lnTo>
                  <a:cubicBezTo>
                    <a:pt x="10" y="294"/>
                    <a:pt x="0" y="323"/>
                    <a:pt x="0" y="343"/>
                  </a:cubicBezTo>
                  <a:cubicBezTo>
                    <a:pt x="10" y="353"/>
                    <a:pt x="29" y="373"/>
                    <a:pt x="39" y="373"/>
                  </a:cubicBezTo>
                  <a:cubicBezTo>
                    <a:pt x="49" y="373"/>
                    <a:pt x="49" y="373"/>
                    <a:pt x="49" y="363"/>
                  </a:cubicBezTo>
                  <a:lnTo>
                    <a:pt x="1088" y="79"/>
                  </a:lnTo>
                  <a:cubicBezTo>
                    <a:pt x="1117" y="69"/>
                    <a:pt x="1127" y="49"/>
                    <a:pt x="1117" y="29"/>
                  </a:cubicBezTo>
                  <a:cubicBezTo>
                    <a:pt x="1117" y="10"/>
                    <a:pt x="1088" y="0"/>
                    <a:pt x="10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27"/>
            <p:cNvSpPr/>
            <p:nvPr/>
          </p:nvSpPr>
          <p:spPr>
            <a:xfrm>
              <a:off x="1160822" y="4247064"/>
              <a:ext cx="54468" cy="43887"/>
            </a:xfrm>
            <a:custGeom>
              <a:avLst/>
              <a:gdLst/>
              <a:ahLst/>
              <a:cxnLst/>
              <a:rect l="l" t="t" r="r" b="b"/>
              <a:pathLst>
                <a:path w="314" h="253" extrusionOk="0">
                  <a:moveTo>
                    <a:pt x="64" y="1"/>
                  </a:moveTo>
                  <a:cubicBezTo>
                    <a:pt x="54" y="1"/>
                    <a:pt x="45" y="6"/>
                    <a:pt x="39" y="17"/>
                  </a:cubicBezTo>
                  <a:cubicBezTo>
                    <a:pt x="29" y="37"/>
                    <a:pt x="29" y="66"/>
                    <a:pt x="49" y="76"/>
                  </a:cubicBezTo>
                  <a:lnTo>
                    <a:pt x="166" y="145"/>
                  </a:lnTo>
                  <a:lnTo>
                    <a:pt x="39" y="174"/>
                  </a:lnTo>
                  <a:cubicBezTo>
                    <a:pt x="20" y="184"/>
                    <a:pt x="0" y="204"/>
                    <a:pt x="10" y="223"/>
                  </a:cubicBezTo>
                  <a:cubicBezTo>
                    <a:pt x="20" y="243"/>
                    <a:pt x="29" y="252"/>
                    <a:pt x="49" y="252"/>
                  </a:cubicBezTo>
                  <a:lnTo>
                    <a:pt x="59" y="252"/>
                  </a:lnTo>
                  <a:lnTo>
                    <a:pt x="284" y="193"/>
                  </a:lnTo>
                  <a:cubicBezTo>
                    <a:pt x="294" y="184"/>
                    <a:pt x="304" y="174"/>
                    <a:pt x="304" y="154"/>
                  </a:cubicBezTo>
                  <a:cubicBezTo>
                    <a:pt x="314" y="145"/>
                    <a:pt x="304" y="125"/>
                    <a:pt x="284" y="125"/>
                  </a:cubicBezTo>
                  <a:lnTo>
                    <a:pt x="88" y="8"/>
                  </a:lnTo>
                  <a:cubicBezTo>
                    <a:pt x="80" y="3"/>
                    <a:pt x="72" y="1"/>
                    <a:pt x="6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27"/>
            <p:cNvSpPr/>
            <p:nvPr/>
          </p:nvSpPr>
          <p:spPr>
            <a:xfrm>
              <a:off x="1209913" y="4186352"/>
              <a:ext cx="42846" cy="62100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211" y="1"/>
                  </a:moveTo>
                  <a:cubicBezTo>
                    <a:pt x="197" y="1"/>
                    <a:pt x="185" y="10"/>
                    <a:pt x="177" y="24"/>
                  </a:cubicBezTo>
                  <a:lnTo>
                    <a:pt x="21" y="299"/>
                  </a:lnTo>
                  <a:cubicBezTo>
                    <a:pt x="1" y="318"/>
                    <a:pt x="11" y="338"/>
                    <a:pt x="31" y="347"/>
                  </a:cubicBezTo>
                  <a:cubicBezTo>
                    <a:pt x="40" y="358"/>
                    <a:pt x="40" y="358"/>
                    <a:pt x="50" y="358"/>
                  </a:cubicBezTo>
                  <a:cubicBezTo>
                    <a:pt x="60" y="358"/>
                    <a:pt x="79" y="347"/>
                    <a:pt x="79" y="338"/>
                  </a:cubicBezTo>
                  <a:lnTo>
                    <a:pt x="236" y="64"/>
                  </a:lnTo>
                  <a:cubicBezTo>
                    <a:pt x="246" y="44"/>
                    <a:pt x="246" y="14"/>
                    <a:pt x="227" y="5"/>
                  </a:cubicBezTo>
                  <a:cubicBezTo>
                    <a:pt x="221" y="2"/>
                    <a:pt x="216" y="1"/>
                    <a:pt x="2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7"/>
            <p:cNvSpPr/>
            <p:nvPr/>
          </p:nvSpPr>
          <p:spPr>
            <a:xfrm>
              <a:off x="1209913" y="4234054"/>
              <a:ext cx="64876" cy="41632"/>
            </a:xfrm>
            <a:custGeom>
              <a:avLst/>
              <a:gdLst/>
              <a:ahLst/>
              <a:cxnLst/>
              <a:rect l="l" t="t" r="r" b="b"/>
              <a:pathLst>
                <a:path w="374" h="240" extrusionOk="0">
                  <a:moveTo>
                    <a:pt x="54" y="0"/>
                  </a:moveTo>
                  <a:cubicBezTo>
                    <a:pt x="40" y="0"/>
                    <a:pt x="28" y="9"/>
                    <a:pt x="21" y="24"/>
                  </a:cubicBezTo>
                  <a:cubicBezTo>
                    <a:pt x="1" y="43"/>
                    <a:pt x="11" y="63"/>
                    <a:pt x="31" y="72"/>
                  </a:cubicBezTo>
                  <a:lnTo>
                    <a:pt x="305" y="229"/>
                  </a:lnTo>
                  <a:cubicBezTo>
                    <a:pt x="315" y="239"/>
                    <a:pt x="325" y="239"/>
                    <a:pt x="325" y="239"/>
                  </a:cubicBezTo>
                  <a:cubicBezTo>
                    <a:pt x="344" y="239"/>
                    <a:pt x="354" y="229"/>
                    <a:pt x="364" y="220"/>
                  </a:cubicBezTo>
                  <a:cubicBezTo>
                    <a:pt x="373" y="200"/>
                    <a:pt x="364" y="181"/>
                    <a:pt x="344" y="161"/>
                  </a:cubicBezTo>
                  <a:lnTo>
                    <a:pt x="70" y="4"/>
                  </a:lnTo>
                  <a:cubicBezTo>
                    <a:pt x="65" y="1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7"/>
            <p:cNvSpPr/>
            <p:nvPr/>
          </p:nvSpPr>
          <p:spPr>
            <a:xfrm>
              <a:off x="1255880" y="4174036"/>
              <a:ext cx="42672" cy="60886"/>
            </a:xfrm>
            <a:custGeom>
              <a:avLst/>
              <a:gdLst/>
              <a:ahLst/>
              <a:cxnLst/>
              <a:rect l="l" t="t" r="r" b="b"/>
              <a:pathLst>
                <a:path w="246" h="351" extrusionOk="0">
                  <a:moveTo>
                    <a:pt x="202" y="1"/>
                  </a:moveTo>
                  <a:cubicBezTo>
                    <a:pt x="190" y="1"/>
                    <a:pt x="179" y="5"/>
                    <a:pt x="167" y="17"/>
                  </a:cubicBezTo>
                  <a:lnTo>
                    <a:pt x="10" y="291"/>
                  </a:lnTo>
                  <a:cubicBezTo>
                    <a:pt x="1" y="311"/>
                    <a:pt x="10" y="340"/>
                    <a:pt x="30" y="350"/>
                  </a:cubicBezTo>
                  <a:lnTo>
                    <a:pt x="50" y="350"/>
                  </a:lnTo>
                  <a:cubicBezTo>
                    <a:pt x="60" y="350"/>
                    <a:pt x="79" y="350"/>
                    <a:pt x="79" y="331"/>
                  </a:cubicBezTo>
                  <a:lnTo>
                    <a:pt x="236" y="56"/>
                  </a:lnTo>
                  <a:cubicBezTo>
                    <a:pt x="246" y="37"/>
                    <a:pt x="246" y="17"/>
                    <a:pt x="226" y="7"/>
                  </a:cubicBezTo>
                  <a:cubicBezTo>
                    <a:pt x="218" y="3"/>
                    <a:pt x="210" y="1"/>
                    <a:pt x="20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7"/>
            <p:cNvSpPr/>
            <p:nvPr/>
          </p:nvSpPr>
          <p:spPr>
            <a:xfrm>
              <a:off x="1255880" y="4222085"/>
              <a:ext cx="64876" cy="39897"/>
            </a:xfrm>
            <a:custGeom>
              <a:avLst/>
              <a:gdLst/>
              <a:ahLst/>
              <a:cxnLst/>
              <a:rect l="l" t="t" r="r" b="b"/>
              <a:pathLst>
                <a:path w="374" h="230" extrusionOk="0">
                  <a:moveTo>
                    <a:pt x="52" y="0"/>
                  </a:moveTo>
                  <a:cubicBezTo>
                    <a:pt x="38" y="0"/>
                    <a:pt x="24" y="7"/>
                    <a:pt x="10" y="14"/>
                  </a:cubicBezTo>
                  <a:cubicBezTo>
                    <a:pt x="1" y="34"/>
                    <a:pt x="10" y="63"/>
                    <a:pt x="30" y="73"/>
                  </a:cubicBezTo>
                  <a:lnTo>
                    <a:pt x="304" y="230"/>
                  </a:lnTo>
                  <a:lnTo>
                    <a:pt x="324" y="230"/>
                  </a:lnTo>
                  <a:cubicBezTo>
                    <a:pt x="344" y="230"/>
                    <a:pt x="354" y="230"/>
                    <a:pt x="363" y="210"/>
                  </a:cubicBezTo>
                  <a:cubicBezTo>
                    <a:pt x="373" y="191"/>
                    <a:pt x="363" y="171"/>
                    <a:pt x="344" y="161"/>
                  </a:cubicBezTo>
                  <a:lnTo>
                    <a:pt x="69" y="4"/>
                  </a:lnTo>
                  <a:cubicBezTo>
                    <a:pt x="63" y="1"/>
                    <a:pt x="58" y="0"/>
                    <a:pt x="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7"/>
            <p:cNvSpPr/>
            <p:nvPr/>
          </p:nvSpPr>
          <p:spPr>
            <a:xfrm>
              <a:off x="1126824" y="4094589"/>
              <a:ext cx="107201" cy="177628"/>
            </a:xfrm>
            <a:custGeom>
              <a:avLst/>
              <a:gdLst/>
              <a:ahLst/>
              <a:cxnLst/>
              <a:rect l="l" t="t" r="r" b="b"/>
              <a:pathLst>
                <a:path w="618" h="1024" extrusionOk="0">
                  <a:moveTo>
                    <a:pt x="577" y="1"/>
                  </a:moveTo>
                  <a:cubicBezTo>
                    <a:pt x="564" y="1"/>
                    <a:pt x="546" y="10"/>
                    <a:pt x="539" y="24"/>
                  </a:cubicBezTo>
                  <a:lnTo>
                    <a:pt x="10" y="965"/>
                  </a:lnTo>
                  <a:cubicBezTo>
                    <a:pt x="0" y="985"/>
                    <a:pt x="0" y="1004"/>
                    <a:pt x="20" y="1014"/>
                  </a:cubicBezTo>
                  <a:cubicBezTo>
                    <a:pt x="29" y="1014"/>
                    <a:pt x="39" y="1024"/>
                    <a:pt x="39" y="1024"/>
                  </a:cubicBezTo>
                  <a:cubicBezTo>
                    <a:pt x="59" y="1024"/>
                    <a:pt x="68" y="1014"/>
                    <a:pt x="79" y="1004"/>
                  </a:cubicBezTo>
                  <a:lnTo>
                    <a:pt x="608" y="63"/>
                  </a:lnTo>
                  <a:cubicBezTo>
                    <a:pt x="617" y="44"/>
                    <a:pt x="608" y="14"/>
                    <a:pt x="588" y="5"/>
                  </a:cubicBezTo>
                  <a:cubicBezTo>
                    <a:pt x="585" y="2"/>
                    <a:pt x="581" y="1"/>
                    <a:pt x="5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7"/>
            <p:cNvSpPr/>
            <p:nvPr/>
          </p:nvSpPr>
          <p:spPr>
            <a:xfrm>
              <a:off x="1114855" y="4183750"/>
              <a:ext cx="46142" cy="52733"/>
            </a:xfrm>
            <a:custGeom>
              <a:avLst/>
              <a:gdLst/>
              <a:ahLst/>
              <a:cxnLst/>
              <a:rect l="l" t="t" r="r" b="b"/>
              <a:pathLst>
                <a:path w="266" h="304" extrusionOk="0">
                  <a:moveTo>
                    <a:pt x="167" y="0"/>
                  </a:moveTo>
                  <a:cubicBezTo>
                    <a:pt x="148" y="0"/>
                    <a:pt x="137" y="10"/>
                    <a:pt x="128" y="20"/>
                  </a:cubicBezTo>
                  <a:lnTo>
                    <a:pt x="20" y="225"/>
                  </a:lnTo>
                  <a:cubicBezTo>
                    <a:pt x="0" y="245"/>
                    <a:pt x="10" y="264"/>
                    <a:pt x="30" y="275"/>
                  </a:cubicBezTo>
                  <a:cubicBezTo>
                    <a:pt x="38" y="278"/>
                    <a:pt x="46" y="281"/>
                    <a:pt x="53" y="281"/>
                  </a:cubicBezTo>
                  <a:cubicBezTo>
                    <a:pt x="64" y="281"/>
                    <a:pt x="73" y="276"/>
                    <a:pt x="79" y="264"/>
                  </a:cubicBezTo>
                  <a:lnTo>
                    <a:pt x="148" y="147"/>
                  </a:lnTo>
                  <a:lnTo>
                    <a:pt x="187" y="275"/>
                  </a:lnTo>
                  <a:cubicBezTo>
                    <a:pt x="196" y="294"/>
                    <a:pt x="206" y="304"/>
                    <a:pt x="226" y="304"/>
                  </a:cubicBezTo>
                  <a:lnTo>
                    <a:pt x="235" y="304"/>
                  </a:lnTo>
                  <a:cubicBezTo>
                    <a:pt x="255" y="294"/>
                    <a:pt x="265" y="275"/>
                    <a:pt x="265" y="255"/>
                  </a:cubicBezTo>
                  <a:lnTo>
                    <a:pt x="196" y="29"/>
                  </a:lnTo>
                  <a:cubicBezTo>
                    <a:pt x="196" y="20"/>
                    <a:pt x="187" y="10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7"/>
            <p:cNvSpPr/>
            <p:nvPr/>
          </p:nvSpPr>
          <p:spPr>
            <a:xfrm>
              <a:off x="1147119" y="4212545"/>
              <a:ext cx="52907" cy="47703"/>
            </a:xfrm>
            <a:custGeom>
              <a:avLst/>
              <a:gdLst/>
              <a:ahLst/>
              <a:cxnLst/>
              <a:rect l="l" t="t" r="r" b="b"/>
              <a:pathLst>
                <a:path w="305" h="275" extrusionOk="0">
                  <a:moveTo>
                    <a:pt x="256" y="0"/>
                  </a:moveTo>
                  <a:lnTo>
                    <a:pt x="30" y="59"/>
                  </a:lnTo>
                  <a:cubicBezTo>
                    <a:pt x="10" y="69"/>
                    <a:pt x="1" y="89"/>
                    <a:pt x="1" y="109"/>
                  </a:cubicBezTo>
                  <a:cubicBezTo>
                    <a:pt x="10" y="128"/>
                    <a:pt x="30" y="138"/>
                    <a:pt x="49" y="138"/>
                  </a:cubicBezTo>
                  <a:lnTo>
                    <a:pt x="187" y="98"/>
                  </a:lnTo>
                  <a:lnTo>
                    <a:pt x="118" y="216"/>
                  </a:lnTo>
                  <a:cubicBezTo>
                    <a:pt x="108" y="236"/>
                    <a:pt x="108" y="265"/>
                    <a:pt x="128" y="275"/>
                  </a:cubicBezTo>
                  <a:lnTo>
                    <a:pt x="147" y="275"/>
                  </a:lnTo>
                  <a:cubicBezTo>
                    <a:pt x="158" y="275"/>
                    <a:pt x="177" y="275"/>
                    <a:pt x="177" y="255"/>
                  </a:cubicBezTo>
                  <a:lnTo>
                    <a:pt x="295" y="59"/>
                  </a:lnTo>
                  <a:cubicBezTo>
                    <a:pt x="304" y="40"/>
                    <a:pt x="304" y="30"/>
                    <a:pt x="295" y="11"/>
                  </a:cubicBezTo>
                  <a:cubicBezTo>
                    <a:pt x="285" y="0"/>
                    <a:pt x="265" y="0"/>
                    <a:pt x="2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7"/>
            <p:cNvSpPr/>
            <p:nvPr/>
          </p:nvSpPr>
          <p:spPr>
            <a:xfrm>
              <a:off x="1155619" y="4128588"/>
              <a:ext cx="29142" cy="67131"/>
            </a:xfrm>
            <a:custGeom>
              <a:avLst/>
              <a:gdLst/>
              <a:ahLst/>
              <a:cxnLst/>
              <a:rect l="l" t="t" r="r" b="b"/>
              <a:pathLst>
                <a:path w="168" h="387" extrusionOk="0">
                  <a:moveTo>
                    <a:pt x="46" y="1"/>
                  </a:moveTo>
                  <a:cubicBezTo>
                    <a:pt x="41" y="1"/>
                    <a:pt x="35" y="2"/>
                    <a:pt x="30" y="5"/>
                  </a:cubicBezTo>
                  <a:cubicBezTo>
                    <a:pt x="11" y="5"/>
                    <a:pt x="0" y="24"/>
                    <a:pt x="0" y="53"/>
                  </a:cubicBezTo>
                  <a:lnTo>
                    <a:pt x="89" y="357"/>
                  </a:lnTo>
                  <a:cubicBezTo>
                    <a:pt x="89" y="377"/>
                    <a:pt x="109" y="386"/>
                    <a:pt x="128" y="386"/>
                  </a:cubicBezTo>
                  <a:lnTo>
                    <a:pt x="138" y="386"/>
                  </a:lnTo>
                  <a:cubicBezTo>
                    <a:pt x="157" y="377"/>
                    <a:pt x="167" y="357"/>
                    <a:pt x="157" y="338"/>
                  </a:cubicBezTo>
                  <a:lnTo>
                    <a:pt x="79" y="24"/>
                  </a:lnTo>
                  <a:cubicBezTo>
                    <a:pt x="72" y="10"/>
                    <a:pt x="60" y="1"/>
                    <a:pt x="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7"/>
            <p:cNvSpPr/>
            <p:nvPr/>
          </p:nvSpPr>
          <p:spPr>
            <a:xfrm>
              <a:off x="1169149" y="4166750"/>
              <a:ext cx="68172" cy="28969"/>
            </a:xfrm>
            <a:custGeom>
              <a:avLst/>
              <a:gdLst/>
              <a:ahLst/>
              <a:cxnLst/>
              <a:rect l="l" t="t" r="r" b="b"/>
              <a:pathLst>
                <a:path w="393" h="167" extrusionOk="0">
                  <a:moveTo>
                    <a:pt x="344" y="0"/>
                  </a:moveTo>
                  <a:lnTo>
                    <a:pt x="40" y="88"/>
                  </a:lnTo>
                  <a:cubicBezTo>
                    <a:pt x="20" y="98"/>
                    <a:pt x="1" y="118"/>
                    <a:pt x="11" y="137"/>
                  </a:cubicBezTo>
                  <a:cubicBezTo>
                    <a:pt x="11" y="157"/>
                    <a:pt x="31" y="166"/>
                    <a:pt x="50" y="166"/>
                  </a:cubicBezTo>
                  <a:lnTo>
                    <a:pt x="60" y="166"/>
                  </a:lnTo>
                  <a:lnTo>
                    <a:pt x="364" y="79"/>
                  </a:lnTo>
                  <a:cubicBezTo>
                    <a:pt x="383" y="68"/>
                    <a:pt x="393" y="49"/>
                    <a:pt x="393" y="29"/>
                  </a:cubicBezTo>
                  <a:cubicBezTo>
                    <a:pt x="383" y="10"/>
                    <a:pt x="364" y="0"/>
                    <a:pt x="34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7"/>
            <p:cNvSpPr/>
            <p:nvPr/>
          </p:nvSpPr>
          <p:spPr>
            <a:xfrm>
              <a:off x="1177822" y="4086783"/>
              <a:ext cx="30703" cy="66437"/>
            </a:xfrm>
            <a:custGeom>
              <a:avLst/>
              <a:gdLst/>
              <a:ahLst/>
              <a:cxnLst/>
              <a:rect l="l" t="t" r="r" b="b"/>
              <a:pathLst>
                <a:path w="177" h="383" extrusionOk="0">
                  <a:moveTo>
                    <a:pt x="39" y="0"/>
                  </a:moveTo>
                  <a:cubicBezTo>
                    <a:pt x="20" y="10"/>
                    <a:pt x="0" y="30"/>
                    <a:pt x="10" y="50"/>
                  </a:cubicBezTo>
                  <a:lnTo>
                    <a:pt x="98" y="353"/>
                  </a:lnTo>
                  <a:cubicBezTo>
                    <a:pt x="98" y="373"/>
                    <a:pt x="118" y="383"/>
                    <a:pt x="127" y="383"/>
                  </a:cubicBezTo>
                  <a:lnTo>
                    <a:pt x="147" y="383"/>
                  </a:lnTo>
                  <a:cubicBezTo>
                    <a:pt x="166" y="383"/>
                    <a:pt x="177" y="353"/>
                    <a:pt x="166" y="333"/>
                  </a:cubicBezTo>
                  <a:lnTo>
                    <a:pt x="88" y="30"/>
                  </a:lnTo>
                  <a:cubicBezTo>
                    <a:pt x="79" y="10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7"/>
            <p:cNvSpPr/>
            <p:nvPr/>
          </p:nvSpPr>
          <p:spPr>
            <a:xfrm>
              <a:off x="1192913" y="4125466"/>
              <a:ext cx="68172" cy="27754"/>
            </a:xfrm>
            <a:custGeom>
              <a:avLst/>
              <a:gdLst/>
              <a:ahLst/>
              <a:cxnLst/>
              <a:rect l="l" t="t" r="r" b="b"/>
              <a:pathLst>
                <a:path w="393" h="160" extrusionOk="0">
                  <a:moveTo>
                    <a:pt x="355" y="0"/>
                  </a:moveTo>
                  <a:cubicBezTo>
                    <a:pt x="352" y="0"/>
                    <a:pt x="348" y="1"/>
                    <a:pt x="344" y="3"/>
                  </a:cubicBezTo>
                  <a:lnTo>
                    <a:pt x="31" y="91"/>
                  </a:lnTo>
                  <a:cubicBezTo>
                    <a:pt x="11" y="91"/>
                    <a:pt x="1" y="110"/>
                    <a:pt x="11" y="130"/>
                  </a:cubicBezTo>
                  <a:cubicBezTo>
                    <a:pt x="11" y="150"/>
                    <a:pt x="31" y="160"/>
                    <a:pt x="40" y="160"/>
                  </a:cubicBezTo>
                  <a:lnTo>
                    <a:pt x="60" y="160"/>
                  </a:lnTo>
                  <a:lnTo>
                    <a:pt x="364" y="81"/>
                  </a:lnTo>
                  <a:cubicBezTo>
                    <a:pt x="384" y="71"/>
                    <a:pt x="393" y="52"/>
                    <a:pt x="393" y="32"/>
                  </a:cubicBezTo>
                  <a:cubicBezTo>
                    <a:pt x="385" y="16"/>
                    <a:pt x="371" y="0"/>
                    <a:pt x="3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7"/>
            <p:cNvSpPr/>
            <p:nvPr/>
          </p:nvSpPr>
          <p:spPr>
            <a:xfrm>
              <a:off x="1154057" y="-261437"/>
              <a:ext cx="467488" cy="700625"/>
            </a:xfrm>
            <a:custGeom>
              <a:avLst/>
              <a:gdLst/>
              <a:ahLst/>
              <a:cxnLst/>
              <a:rect l="l" t="t" r="r" b="b"/>
              <a:pathLst>
                <a:path w="2695" h="4039" extrusionOk="0">
                  <a:moveTo>
                    <a:pt x="2048" y="1"/>
                  </a:moveTo>
                  <a:cubicBezTo>
                    <a:pt x="1744" y="227"/>
                    <a:pt x="1372" y="227"/>
                    <a:pt x="1372" y="227"/>
                  </a:cubicBezTo>
                  <a:cubicBezTo>
                    <a:pt x="1156" y="863"/>
                    <a:pt x="303" y="1216"/>
                    <a:pt x="303" y="1216"/>
                  </a:cubicBezTo>
                  <a:cubicBezTo>
                    <a:pt x="725" y="1814"/>
                    <a:pt x="0" y="2647"/>
                    <a:pt x="0" y="2647"/>
                  </a:cubicBezTo>
                  <a:cubicBezTo>
                    <a:pt x="539" y="2941"/>
                    <a:pt x="656" y="3695"/>
                    <a:pt x="686" y="4038"/>
                  </a:cubicBezTo>
                  <a:cubicBezTo>
                    <a:pt x="892" y="3804"/>
                    <a:pt x="1371" y="3340"/>
                    <a:pt x="1917" y="3340"/>
                  </a:cubicBezTo>
                  <a:cubicBezTo>
                    <a:pt x="1967" y="3340"/>
                    <a:pt x="2017" y="3344"/>
                    <a:pt x="2067" y="3352"/>
                  </a:cubicBezTo>
                  <a:cubicBezTo>
                    <a:pt x="2067" y="3352"/>
                    <a:pt x="1999" y="2245"/>
                    <a:pt x="2694" y="2030"/>
                  </a:cubicBezTo>
                  <a:cubicBezTo>
                    <a:pt x="2694" y="2030"/>
                    <a:pt x="2234" y="1226"/>
                    <a:pt x="2450" y="589"/>
                  </a:cubicBezTo>
                  <a:cubicBezTo>
                    <a:pt x="2450" y="589"/>
                    <a:pt x="2156" y="373"/>
                    <a:pt x="204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7"/>
            <p:cNvSpPr/>
            <p:nvPr/>
          </p:nvSpPr>
          <p:spPr>
            <a:xfrm>
              <a:off x="1320582" y="-324925"/>
              <a:ext cx="215964" cy="607648"/>
            </a:xfrm>
            <a:custGeom>
              <a:avLst/>
              <a:gdLst/>
              <a:ahLst/>
              <a:cxnLst/>
              <a:rect l="l" t="t" r="r" b="b"/>
              <a:pathLst>
                <a:path w="1245" h="3503" extrusionOk="0">
                  <a:moveTo>
                    <a:pt x="1200" y="1"/>
                  </a:moveTo>
                  <a:cubicBezTo>
                    <a:pt x="1186" y="1"/>
                    <a:pt x="1173" y="10"/>
                    <a:pt x="1166" y="24"/>
                  </a:cubicBezTo>
                  <a:lnTo>
                    <a:pt x="0" y="3454"/>
                  </a:lnTo>
                  <a:cubicBezTo>
                    <a:pt x="0" y="3474"/>
                    <a:pt x="10" y="3493"/>
                    <a:pt x="29" y="3503"/>
                  </a:cubicBezTo>
                  <a:lnTo>
                    <a:pt x="40" y="3503"/>
                  </a:lnTo>
                  <a:cubicBezTo>
                    <a:pt x="59" y="3503"/>
                    <a:pt x="69" y="3493"/>
                    <a:pt x="79" y="3483"/>
                  </a:cubicBezTo>
                  <a:lnTo>
                    <a:pt x="1235" y="53"/>
                  </a:lnTo>
                  <a:cubicBezTo>
                    <a:pt x="1244" y="34"/>
                    <a:pt x="1235" y="5"/>
                    <a:pt x="1215" y="5"/>
                  </a:cubicBezTo>
                  <a:cubicBezTo>
                    <a:pt x="1210" y="2"/>
                    <a:pt x="1205" y="1"/>
                    <a:pt x="120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7"/>
            <p:cNvSpPr/>
            <p:nvPr/>
          </p:nvSpPr>
          <p:spPr>
            <a:xfrm>
              <a:off x="1464904" y="-158747"/>
              <a:ext cx="58111" cy="98181"/>
            </a:xfrm>
            <a:custGeom>
              <a:avLst/>
              <a:gdLst/>
              <a:ahLst/>
              <a:cxnLst/>
              <a:rect l="l" t="t" r="r" b="b"/>
              <a:pathLst>
                <a:path w="335" h="566" extrusionOk="0">
                  <a:moveTo>
                    <a:pt x="55" y="0"/>
                  </a:moveTo>
                  <a:cubicBezTo>
                    <a:pt x="47" y="0"/>
                    <a:pt x="39" y="3"/>
                    <a:pt x="31" y="7"/>
                  </a:cubicBezTo>
                  <a:cubicBezTo>
                    <a:pt x="11" y="16"/>
                    <a:pt x="1" y="36"/>
                    <a:pt x="11" y="56"/>
                  </a:cubicBezTo>
                  <a:lnTo>
                    <a:pt x="256" y="545"/>
                  </a:lnTo>
                  <a:cubicBezTo>
                    <a:pt x="256" y="556"/>
                    <a:pt x="275" y="565"/>
                    <a:pt x="285" y="565"/>
                  </a:cubicBezTo>
                  <a:cubicBezTo>
                    <a:pt x="295" y="565"/>
                    <a:pt x="295" y="565"/>
                    <a:pt x="305" y="556"/>
                  </a:cubicBezTo>
                  <a:cubicBezTo>
                    <a:pt x="325" y="545"/>
                    <a:pt x="334" y="526"/>
                    <a:pt x="325" y="506"/>
                  </a:cubicBezTo>
                  <a:lnTo>
                    <a:pt x="79" y="16"/>
                  </a:lnTo>
                  <a:cubicBezTo>
                    <a:pt x="74" y="5"/>
                    <a:pt x="65" y="0"/>
                    <a:pt x="5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7"/>
            <p:cNvSpPr/>
            <p:nvPr/>
          </p:nvSpPr>
          <p:spPr>
            <a:xfrm>
              <a:off x="1342612" y="-59005"/>
              <a:ext cx="103906" cy="47703"/>
            </a:xfrm>
            <a:custGeom>
              <a:avLst/>
              <a:gdLst/>
              <a:ahLst/>
              <a:cxnLst/>
              <a:rect l="l" t="t" r="r" b="b"/>
              <a:pathLst>
                <a:path w="599" h="275" extrusionOk="0">
                  <a:moveTo>
                    <a:pt x="540" y="0"/>
                  </a:moveTo>
                  <a:lnTo>
                    <a:pt x="30" y="206"/>
                  </a:lnTo>
                  <a:cubicBezTo>
                    <a:pt x="11" y="216"/>
                    <a:pt x="0" y="235"/>
                    <a:pt x="11" y="255"/>
                  </a:cubicBezTo>
                  <a:cubicBezTo>
                    <a:pt x="20" y="264"/>
                    <a:pt x="30" y="275"/>
                    <a:pt x="50" y="275"/>
                  </a:cubicBezTo>
                  <a:lnTo>
                    <a:pt x="59" y="275"/>
                  </a:lnTo>
                  <a:lnTo>
                    <a:pt x="569" y="79"/>
                  </a:lnTo>
                  <a:cubicBezTo>
                    <a:pt x="588" y="68"/>
                    <a:pt x="598" y="49"/>
                    <a:pt x="588" y="29"/>
                  </a:cubicBezTo>
                  <a:cubicBezTo>
                    <a:pt x="579" y="10"/>
                    <a:pt x="559" y="0"/>
                    <a:pt x="54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7"/>
            <p:cNvSpPr/>
            <p:nvPr/>
          </p:nvSpPr>
          <p:spPr>
            <a:xfrm>
              <a:off x="1388580" y="67797"/>
              <a:ext cx="54468" cy="92457"/>
            </a:xfrm>
            <a:custGeom>
              <a:avLst/>
              <a:gdLst/>
              <a:ahLst/>
              <a:cxnLst/>
              <a:rect l="l" t="t" r="r" b="b"/>
              <a:pathLst>
                <a:path w="314" h="533" extrusionOk="0">
                  <a:moveTo>
                    <a:pt x="45" y="0"/>
                  </a:moveTo>
                  <a:cubicBezTo>
                    <a:pt x="40" y="0"/>
                    <a:pt x="35" y="1"/>
                    <a:pt x="29" y="4"/>
                  </a:cubicBezTo>
                  <a:cubicBezTo>
                    <a:pt x="10" y="14"/>
                    <a:pt x="0" y="34"/>
                    <a:pt x="10" y="53"/>
                  </a:cubicBezTo>
                  <a:lnTo>
                    <a:pt x="235" y="513"/>
                  </a:lnTo>
                  <a:cubicBezTo>
                    <a:pt x="245" y="524"/>
                    <a:pt x="255" y="533"/>
                    <a:pt x="275" y="533"/>
                  </a:cubicBezTo>
                  <a:lnTo>
                    <a:pt x="284" y="533"/>
                  </a:lnTo>
                  <a:cubicBezTo>
                    <a:pt x="304" y="524"/>
                    <a:pt x="314" y="494"/>
                    <a:pt x="304" y="484"/>
                  </a:cubicBezTo>
                  <a:lnTo>
                    <a:pt x="79" y="23"/>
                  </a:lnTo>
                  <a:cubicBezTo>
                    <a:pt x="71" y="9"/>
                    <a:pt x="59" y="0"/>
                    <a:pt x="4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7"/>
            <p:cNvSpPr/>
            <p:nvPr/>
          </p:nvSpPr>
          <p:spPr>
            <a:xfrm>
              <a:off x="1264380" y="169794"/>
              <a:ext cx="103906" cy="50131"/>
            </a:xfrm>
            <a:custGeom>
              <a:avLst/>
              <a:gdLst/>
              <a:ahLst/>
              <a:cxnLst/>
              <a:rect l="l" t="t" r="r" b="b"/>
              <a:pathLst>
                <a:path w="599" h="289" extrusionOk="0">
                  <a:moveTo>
                    <a:pt x="565" y="0"/>
                  </a:moveTo>
                  <a:cubicBezTo>
                    <a:pt x="560" y="0"/>
                    <a:pt x="555" y="1"/>
                    <a:pt x="549" y="4"/>
                  </a:cubicBezTo>
                  <a:lnTo>
                    <a:pt x="30" y="210"/>
                  </a:lnTo>
                  <a:cubicBezTo>
                    <a:pt x="11" y="219"/>
                    <a:pt x="1" y="239"/>
                    <a:pt x="11" y="259"/>
                  </a:cubicBezTo>
                  <a:cubicBezTo>
                    <a:pt x="11" y="278"/>
                    <a:pt x="30" y="288"/>
                    <a:pt x="40" y="288"/>
                  </a:cubicBezTo>
                  <a:cubicBezTo>
                    <a:pt x="50" y="288"/>
                    <a:pt x="50" y="278"/>
                    <a:pt x="59" y="278"/>
                  </a:cubicBezTo>
                  <a:lnTo>
                    <a:pt x="569" y="73"/>
                  </a:lnTo>
                  <a:cubicBezTo>
                    <a:pt x="589" y="73"/>
                    <a:pt x="599" y="43"/>
                    <a:pt x="599" y="23"/>
                  </a:cubicBezTo>
                  <a:cubicBezTo>
                    <a:pt x="591" y="9"/>
                    <a:pt x="579" y="0"/>
                    <a:pt x="56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7"/>
            <p:cNvSpPr/>
            <p:nvPr/>
          </p:nvSpPr>
          <p:spPr>
            <a:xfrm>
              <a:off x="1374876" y="-158400"/>
              <a:ext cx="105640" cy="50131"/>
            </a:xfrm>
            <a:custGeom>
              <a:avLst/>
              <a:gdLst/>
              <a:ahLst/>
              <a:cxnLst/>
              <a:rect l="l" t="t" r="r" b="b"/>
              <a:pathLst>
                <a:path w="609" h="289" extrusionOk="0">
                  <a:moveTo>
                    <a:pt x="565" y="1"/>
                  </a:moveTo>
                  <a:cubicBezTo>
                    <a:pt x="560" y="1"/>
                    <a:pt x="555" y="2"/>
                    <a:pt x="550" y="5"/>
                  </a:cubicBezTo>
                  <a:lnTo>
                    <a:pt x="30" y="210"/>
                  </a:lnTo>
                  <a:cubicBezTo>
                    <a:pt x="10" y="221"/>
                    <a:pt x="1" y="240"/>
                    <a:pt x="10" y="260"/>
                  </a:cubicBezTo>
                  <a:cubicBezTo>
                    <a:pt x="21" y="279"/>
                    <a:pt x="30" y="289"/>
                    <a:pt x="50" y="289"/>
                  </a:cubicBezTo>
                  <a:cubicBezTo>
                    <a:pt x="50" y="289"/>
                    <a:pt x="60" y="289"/>
                    <a:pt x="60" y="279"/>
                  </a:cubicBezTo>
                  <a:lnTo>
                    <a:pt x="579" y="73"/>
                  </a:lnTo>
                  <a:cubicBezTo>
                    <a:pt x="598" y="64"/>
                    <a:pt x="608" y="44"/>
                    <a:pt x="598" y="25"/>
                  </a:cubicBezTo>
                  <a:cubicBezTo>
                    <a:pt x="591" y="10"/>
                    <a:pt x="579" y="1"/>
                    <a:pt x="56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7"/>
            <p:cNvSpPr/>
            <p:nvPr/>
          </p:nvSpPr>
          <p:spPr>
            <a:xfrm>
              <a:off x="1430905" y="-58484"/>
              <a:ext cx="61407" cy="101650"/>
            </a:xfrm>
            <a:custGeom>
              <a:avLst/>
              <a:gdLst/>
              <a:ahLst/>
              <a:cxnLst/>
              <a:rect l="l" t="t" r="r" b="b"/>
              <a:pathLst>
                <a:path w="354" h="586" extrusionOk="0">
                  <a:moveTo>
                    <a:pt x="54" y="1"/>
                  </a:moveTo>
                  <a:cubicBezTo>
                    <a:pt x="47" y="1"/>
                    <a:pt x="39" y="3"/>
                    <a:pt x="31" y="7"/>
                  </a:cubicBezTo>
                  <a:cubicBezTo>
                    <a:pt x="11" y="17"/>
                    <a:pt x="1" y="36"/>
                    <a:pt x="11" y="56"/>
                  </a:cubicBezTo>
                  <a:lnTo>
                    <a:pt x="275" y="566"/>
                  </a:lnTo>
                  <a:cubicBezTo>
                    <a:pt x="275" y="575"/>
                    <a:pt x="295" y="585"/>
                    <a:pt x="305" y="585"/>
                  </a:cubicBezTo>
                  <a:lnTo>
                    <a:pt x="325" y="585"/>
                  </a:lnTo>
                  <a:cubicBezTo>
                    <a:pt x="344" y="575"/>
                    <a:pt x="354" y="546"/>
                    <a:pt x="344" y="526"/>
                  </a:cubicBezTo>
                  <a:lnTo>
                    <a:pt x="79" y="17"/>
                  </a:lnTo>
                  <a:cubicBezTo>
                    <a:pt x="74" y="5"/>
                    <a:pt x="65" y="1"/>
                    <a:pt x="5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7"/>
            <p:cNvSpPr/>
            <p:nvPr/>
          </p:nvSpPr>
          <p:spPr>
            <a:xfrm>
              <a:off x="1354581" y="169794"/>
              <a:ext cx="57937" cy="94365"/>
            </a:xfrm>
            <a:custGeom>
              <a:avLst/>
              <a:gdLst/>
              <a:ahLst/>
              <a:cxnLst/>
              <a:rect l="l" t="t" r="r" b="b"/>
              <a:pathLst>
                <a:path w="334" h="544" extrusionOk="0">
                  <a:moveTo>
                    <a:pt x="35" y="0"/>
                  </a:moveTo>
                  <a:cubicBezTo>
                    <a:pt x="30" y="0"/>
                    <a:pt x="25" y="1"/>
                    <a:pt x="20" y="4"/>
                  </a:cubicBezTo>
                  <a:cubicBezTo>
                    <a:pt x="0" y="14"/>
                    <a:pt x="0" y="43"/>
                    <a:pt x="10" y="63"/>
                  </a:cubicBezTo>
                  <a:lnTo>
                    <a:pt x="264" y="524"/>
                  </a:lnTo>
                  <a:cubicBezTo>
                    <a:pt x="264" y="533"/>
                    <a:pt x="284" y="543"/>
                    <a:pt x="294" y="543"/>
                  </a:cubicBezTo>
                  <a:cubicBezTo>
                    <a:pt x="304" y="543"/>
                    <a:pt x="304" y="543"/>
                    <a:pt x="314" y="533"/>
                  </a:cubicBezTo>
                  <a:cubicBezTo>
                    <a:pt x="333" y="524"/>
                    <a:pt x="333" y="504"/>
                    <a:pt x="323" y="484"/>
                  </a:cubicBezTo>
                  <a:lnTo>
                    <a:pt x="69" y="23"/>
                  </a:lnTo>
                  <a:cubicBezTo>
                    <a:pt x="62" y="9"/>
                    <a:pt x="49" y="0"/>
                    <a:pt x="3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7"/>
            <p:cNvSpPr/>
            <p:nvPr/>
          </p:nvSpPr>
          <p:spPr>
            <a:xfrm>
              <a:off x="1308613" y="67797"/>
              <a:ext cx="95406" cy="39897"/>
            </a:xfrm>
            <a:custGeom>
              <a:avLst/>
              <a:gdLst/>
              <a:ahLst/>
              <a:cxnLst/>
              <a:rect l="l" t="t" r="r" b="b"/>
              <a:pathLst>
                <a:path w="550" h="230" extrusionOk="0">
                  <a:moveTo>
                    <a:pt x="506" y="0"/>
                  </a:moveTo>
                  <a:cubicBezTo>
                    <a:pt x="501" y="0"/>
                    <a:pt x="496" y="1"/>
                    <a:pt x="490" y="4"/>
                  </a:cubicBezTo>
                  <a:lnTo>
                    <a:pt x="30" y="151"/>
                  </a:lnTo>
                  <a:cubicBezTo>
                    <a:pt x="11" y="161"/>
                    <a:pt x="0" y="180"/>
                    <a:pt x="0" y="200"/>
                  </a:cubicBezTo>
                  <a:cubicBezTo>
                    <a:pt x="11" y="219"/>
                    <a:pt x="20" y="230"/>
                    <a:pt x="40" y="230"/>
                  </a:cubicBezTo>
                  <a:lnTo>
                    <a:pt x="50" y="230"/>
                  </a:lnTo>
                  <a:lnTo>
                    <a:pt x="520" y="73"/>
                  </a:lnTo>
                  <a:cubicBezTo>
                    <a:pt x="540" y="63"/>
                    <a:pt x="549" y="43"/>
                    <a:pt x="540" y="23"/>
                  </a:cubicBezTo>
                  <a:cubicBezTo>
                    <a:pt x="532" y="9"/>
                    <a:pt x="520" y="0"/>
                    <a:pt x="50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7"/>
            <p:cNvSpPr/>
            <p:nvPr/>
          </p:nvSpPr>
          <p:spPr>
            <a:xfrm>
              <a:off x="6389356" y="-59005"/>
              <a:ext cx="414928" cy="557690"/>
            </a:xfrm>
            <a:custGeom>
              <a:avLst/>
              <a:gdLst/>
              <a:ahLst/>
              <a:cxnLst/>
              <a:rect l="l" t="t" r="r" b="b"/>
              <a:pathLst>
                <a:path w="2392" h="3215" extrusionOk="0">
                  <a:moveTo>
                    <a:pt x="255" y="0"/>
                  </a:moveTo>
                  <a:cubicBezTo>
                    <a:pt x="216" y="323"/>
                    <a:pt x="1" y="558"/>
                    <a:pt x="1" y="558"/>
                  </a:cubicBezTo>
                  <a:cubicBezTo>
                    <a:pt x="284" y="1068"/>
                    <a:pt x="10" y="1813"/>
                    <a:pt x="10" y="1813"/>
                  </a:cubicBezTo>
                  <a:cubicBezTo>
                    <a:pt x="628" y="1891"/>
                    <a:pt x="735" y="2842"/>
                    <a:pt x="735" y="2842"/>
                  </a:cubicBezTo>
                  <a:cubicBezTo>
                    <a:pt x="829" y="2809"/>
                    <a:pt x="924" y="2795"/>
                    <a:pt x="1018" y="2795"/>
                  </a:cubicBezTo>
                  <a:cubicBezTo>
                    <a:pt x="1429" y="2795"/>
                    <a:pt x="1826" y="3063"/>
                    <a:pt x="2009" y="3214"/>
                  </a:cubicBezTo>
                  <a:cubicBezTo>
                    <a:pt x="1980" y="2920"/>
                    <a:pt x="1970" y="2264"/>
                    <a:pt x="2392" y="1941"/>
                  </a:cubicBezTo>
                  <a:cubicBezTo>
                    <a:pt x="2392" y="1941"/>
                    <a:pt x="1647" y="1333"/>
                    <a:pt x="1911" y="774"/>
                  </a:cubicBezTo>
                  <a:cubicBezTo>
                    <a:pt x="1911" y="774"/>
                    <a:pt x="1137" y="598"/>
                    <a:pt x="863" y="88"/>
                  </a:cubicBezTo>
                  <a:cubicBezTo>
                    <a:pt x="863" y="88"/>
                    <a:pt x="801" y="100"/>
                    <a:pt x="706" y="100"/>
                  </a:cubicBezTo>
                  <a:cubicBezTo>
                    <a:pt x="588" y="100"/>
                    <a:pt x="418" y="82"/>
                    <a:pt x="25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7"/>
            <p:cNvSpPr/>
            <p:nvPr/>
          </p:nvSpPr>
          <p:spPr>
            <a:xfrm>
              <a:off x="6401151" y="-110697"/>
              <a:ext cx="272167" cy="485182"/>
            </a:xfrm>
            <a:custGeom>
              <a:avLst/>
              <a:gdLst/>
              <a:ahLst/>
              <a:cxnLst/>
              <a:rect l="l" t="t" r="r" b="b"/>
              <a:pathLst>
                <a:path w="1569" h="2797" extrusionOk="0">
                  <a:moveTo>
                    <a:pt x="41" y="0"/>
                  </a:moveTo>
                  <a:cubicBezTo>
                    <a:pt x="37" y="0"/>
                    <a:pt x="33" y="1"/>
                    <a:pt x="31" y="4"/>
                  </a:cubicBezTo>
                  <a:cubicBezTo>
                    <a:pt x="11" y="14"/>
                    <a:pt x="1" y="33"/>
                    <a:pt x="11" y="43"/>
                  </a:cubicBezTo>
                  <a:lnTo>
                    <a:pt x="1510" y="2777"/>
                  </a:lnTo>
                  <a:cubicBezTo>
                    <a:pt x="1510" y="2787"/>
                    <a:pt x="1520" y="2797"/>
                    <a:pt x="1540" y="2797"/>
                  </a:cubicBezTo>
                  <a:lnTo>
                    <a:pt x="1549" y="2797"/>
                  </a:lnTo>
                  <a:cubicBezTo>
                    <a:pt x="1569" y="2787"/>
                    <a:pt x="1569" y="2768"/>
                    <a:pt x="1569" y="2748"/>
                  </a:cubicBezTo>
                  <a:lnTo>
                    <a:pt x="70" y="14"/>
                  </a:lnTo>
                  <a:cubicBezTo>
                    <a:pt x="63" y="7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7"/>
            <p:cNvSpPr/>
            <p:nvPr/>
          </p:nvSpPr>
          <p:spPr>
            <a:xfrm>
              <a:off x="6474353" y="20789"/>
              <a:ext cx="90202" cy="34173"/>
            </a:xfrm>
            <a:custGeom>
              <a:avLst/>
              <a:gdLst/>
              <a:ahLst/>
              <a:cxnLst/>
              <a:rect l="l" t="t" r="r" b="b"/>
              <a:pathLst>
                <a:path w="520" h="197" extrusionOk="0">
                  <a:moveTo>
                    <a:pt x="49" y="0"/>
                  </a:moveTo>
                  <a:cubicBezTo>
                    <a:pt x="30" y="0"/>
                    <a:pt x="10" y="11"/>
                    <a:pt x="10" y="30"/>
                  </a:cubicBezTo>
                  <a:cubicBezTo>
                    <a:pt x="1" y="40"/>
                    <a:pt x="10" y="59"/>
                    <a:pt x="30" y="69"/>
                  </a:cubicBezTo>
                  <a:lnTo>
                    <a:pt x="480" y="196"/>
                  </a:lnTo>
                  <a:lnTo>
                    <a:pt x="490" y="196"/>
                  </a:lnTo>
                  <a:cubicBezTo>
                    <a:pt x="500" y="196"/>
                    <a:pt x="510" y="187"/>
                    <a:pt x="519" y="177"/>
                  </a:cubicBezTo>
                  <a:cubicBezTo>
                    <a:pt x="519" y="157"/>
                    <a:pt x="510" y="138"/>
                    <a:pt x="490" y="138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7"/>
            <p:cNvSpPr/>
            <p:nvPr/>
          </p:nvSpPr>
          <p:spPr>
            <a:xfrm>
              <a:off x="6487883" y="101623"/>
              <a:ext cx="42672" cy="87600"/>
            </a:xfrm>
            <a:custGeom>
              <a:avLst/>
              <a:gdLst/>
              <a:ahLst/>
              <a:cxnLst/>
              <a:rect l="l" t="t" r="r" b="b"/>
              <a:pathLst>
                <a:path w="246" h="505" extrusionOk="0">
                  <a:moveTo>
                    <a:pt x="209" y="1"/>
                  </a:moveTo>
                  <a:cubicBezTo>
                    <a:pt x="196" y="1"/>
                    <a:pt x="184" y="8"/>
                    <a:pt x="177" y="15"/>
                  </a:cubicBezTo>
                  <a:lnTo>
                    <a:pt x="10" y="456"/>
                  </a:lnTo>
                  <a:cubicBezTo>
                    <a:pt x="1" y="475"/>
                    <a:pt x="10" y="495"/>
                    <a:pt x="30" y="495"/>
                  </a:cubicBezTo>
                  <a:cubicBezTo>
                    <a:pt x="30" y="505"/>
                    <a:pt x="40" y="505"/>
                    <a:pt x="40" y="505"/>
                  </a:cubicBezTo>
                  <a:cubicBezTo>
                    <a:pt x="60" y="505"/>
                    <a:pt x="69" y="495"/>
                    <a:pt x="69" y="485"/>
                  </a:cubicBezTo>
                  <a:lnTo>
                    <a:pt x="245" y="44"/>
                  </a:lnTo>
                  <a:cubicBezTo>
                    <a:pt x="245" y="24"/>
                    <a:pt x="236" y="5"/>
                    <a:pt x="226" y="5"/>
                  </a:cubicBezTo>
                  <a:cubicBezTo>
                    <a:pt x="220" y="2"/>
                    <a:pt x="215" y="1"/>
                    <a:pt x="20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7"/>
            <p:cNvSpPr/>
            <p:nvPr/>
          </p:nvSpPr>
          <p:spPr>
            <a:xfrm>
              <a:off x="6572880" y="202058"/>
              <a:ext cx="86906" cy="33132"/>
            </a:xfrm>
            <a:custGeom>
              <a:avLst/>
              <a:gdLst/>
              <a:ahLst/>
              <a:cxnLst/>
              <a:rect l="l" t="t" r="r" b="b"/>
              <a:pathLst>
                <a:path w="501" h="191" extrusionOk="0">
                  <a:moveTo>
                    <a:pt x="34" y="0"/>
                  </a:moveTo>
                  <a:cubicBezTo>
                    <a:pt x="21" y="0"/>
                    <a:pt x="10" y="10"/>
                    <a:pt x="10" y="24"/>
                  </a:cubicBezTo>
                  <a:cubicBezTo>
                    <a:pt x="1" y="44"/>
                    <a:pt x="10" y="63"/>
                    <a:pt x="30" y="63"/>
                  </a:cubicBezTo>
                  <a:lnTo>
                    <a:pt x="452" y="190"/>
                  </a:lnTo>
                  <a:lnTo>
                    <a:pt x="461" y="190"/>
                  </a:lnTo>
                  <a:cubicBezTo>
                    <a:pt x="471" y="190"/>
                    <a:pt x="491" y="181"/>
                    <a:pt x="491" y="171"/>
                  </a:cubicBezTo>
                  <a:cubicBezTo>
                    <a:pt x="500" y="151"/>
                    <a:pt x="491" y="131"/>
                    <a:pt x="471" y="122"/>
                  </a:cubicBezTo>
                  <a:lnTo>
                    <a:pt x="49" y="4"/>
                  </a:lnTo>
                  <a:cubicBezTo>
                    <a:pt x="44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7"/>
            <p:cNvSpPr/>
            <p:nvPr/>
          </p:nvSpPr>
          <p:spPr>
            <a:xfrm>
              <a:off x="6588145" y="283586"/>
              <a:ext cx="42846" cy="89334"/>
            </a:xfrm>
            <a:custGeom>
              <a:avLst/>
              <a:gdLst/>
              <a:ahLst/>
              <a:cxnLst/>
              <a:rect l="l" t="t" r="r" b="b"/>
              <a:pathLst>
                <a:path w="247" h="515" extrusionOk="0">
                  <a:moveTo>
                    <a:pt x="207" y="1"/>
                  </a:moveTo>
                  <a:cubicBezTo>
                    <a:pt x="197" y="1"/>
                    <a:pt x="184" y="10"/>
                    <a:pt x="177" y="24"/>
                  </a:cubicBezTo>
                  <a:lnTo>
                    <a:pt x="11" y="465"/>
                  </a:lnTo>
                  <a:cubicBezTo>
                    <a:pt x="1" y="484"/>
                    <a:pt x="11" y="504"/>
                    <a:pt x="20" y="514"/>
                  </a:cubicBezTo>
                  <a:lnTo>
                    <a:pt x="40" y="514"/>
                  </a:lnTo>
                  <a:cubicBezTo>
                    <a:pt x="50" y="514"/>
                    <a:pt x="59" y="504"/>
                    <a:pt x="70" y="495"/>
                  </a:cubicBezTo>
                  <a:lnTo>
                    <a:pt x="236" y="44"/>
                  </a:lnTo>
                  <a:cubicBezTo>
                    <a:pt x="246" y="24"/>
                    <a:pt x="236" y="14"/>
                    <a:pt x="216" y="5"/>
                  </a:cubicBezTo>
                  <a:cubicBezTo>
                    <a:pt x="214" y="2"/>
                    <a:pt x="210" y="1"/>
                    <a:pt x="20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7"/>
            <p:cNvSpPr/>
            <p:nvPr/>
          </p:nvSpPr>
          <p:spPr>
            <a:xfrm>
              <a:off x="6445384" y="21829"/>
              <a:ext cx="40938" cy="89334"/>
            </a:xfrm>
            <a:custGeom>
              <a:avLst/>
              <a:gdLst/>
              <a:ahLst/>
              <a:cxnLst/>
              <a:rect l="l" t="t" r="r" b="b"/>
              <a:pathLst>
                <a:path w="236" h="515" extrusionOk="0">
                  <a:moveTo>
                    <a:pt x="201" y="1"/>
                  </a:moveTo>
                  <a:cubicBezTo>
                    <a:pt x="187" y="1"/>
                    <a:pt x="177" y="10"/>
                    <a:pt x="177" y="24"/>
                  </a:cubicBezTo>
                  <a:lnTo>
                    <a:pt x="11" y="475"/>
                  </a:lnTo>
                  <a:cubicBezTo>
                    <a:pt x="1" y="484"/>
                    <a:pt x="11" y="504"/>
                    <a:pt x="30" y="514"/>
                  </a:cubicBezTo>
                  <a:lnTo>
                    <a:pt x="40" y="514"/>
                  </a:lnTo>
                  <a:cubicBezTo>
                    <a:pt x="50" y="514"/>
                    <a:pt x="59" y="504"/>
                    <a:pt x="70" y="495"/>
                  </a:cubicBezTo>
                  <a:lnTo>
                    <a:pt x="236" y="44"/>
                  </a:lnTo>
                  <a:cubicBezTo>
                    <a:pt x="236" y="24"/>
                    <a:pt x="236" y="5"/>
                    <a:pt x="216" y="5"/>
                  </a:cubicBezTo>
                  <a:cubicBezTo>
                    <a:pt x="211" y="2"/>
                    <a:pt x="206" y="1"/>
                    <a:pt x="20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7"/>
            <p:cNvSpPr/>
            <p:nvPr/>
          </p:nvSpPr>
          <p:spPr>
            <a:xfrm>
              <a:off x="6518586" y="100755"/>
              <a:ext cx="95406" cy="34173"/>
            </a:xfrm>
            <a:custGeom>
              <a:avLst/>
              <a:gdLst/>
              <a:ahLst/>
              <a:cxnLst/>
              <a:rect l="l" t="t" r="r" b="b"/>
              <a:pathLst>
                <a:path w="550" h="197" extrusionOk="0">
                  <a:moveTo>
                    <a:pt x="39" y="0"/>
                  </a:moveTo>
                  <a:cubicBezTo>
                    <a:pt x="29" y="0"/>
                    <a:pt x="10" y="10"/>
                    <a:pt x="0" y="29"/>
                  </a:cubicBezTo>
                  <a:cubicBezTo>
                    <a:pt x="0" y="49"/>
                    <a:pt x="10" y="59"/>
                    <a:pt x="29" y="69"/>
                  </a:cubicBezTo>
                  <a:lnTo>
                    <a:pt x="500" y="196"/>
                  </a:lnTo>
                  <a:lnTo>
                    <a:pt x="510" y="196"/>
                  </a:lnTo>
                  <a:cubicBezTo>
                    <a:pt x="519" y="196"/>
                    <a:pt x="539" y="186"/>
                    <a:pt x="539" y="177"/>
                  </a:cubicBezTo>
                  <a:cubicBezTo>
                    <a:pt x="549" y="157"/>
                    <a:pt x="539" y="138"/>
                    <a:pt x="519" y="13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7"/>
            <p:cNvSpPr/>
            <p:nvPr/>
          </p:nvSpPr>
          <p:spPr>
            <a:xfrm>
              <a:off x="6617113" y="283586"/>
              <a:ext cx="90202" cy="29663"/>
            </a:xfrm>
            <a:custGeom>
              <a:avLst/>
              <a:gdLst/>
              <a:ahLst/>
              <a:cxnLst/>
              <a:rect l="l" t="t" r="r" b="b"/>
              <a:pathLst>
                <a:path w="520" h="171" extrusionOk="0">
                  <a:moveTo>
                    <a:pt x="34" y="1"/>
                  </a:moveTo>
                  <a:cubicBezTo>
                    <a:pt x="21" y="1"/>
                    <a:pt x="10" y="10"/>
                    <a:pt x="10" y="24"/>
                  </a:cubicBezTo>
                  <a:cubicBezTo>
                    <a:pt x="1" y="44"/>
                    <a:pt x="10" y="64"/>
                    <a:pt x="30" y="64"/>
                  </a:cubicBezTo>
                  <a:lnTo>
                    <a:pt x="471" y="171"/>
                  </a:lnTo>
                  <a:lnTo>
                    <a:pt x="480" y="171"/>
                  </a:lnTo>
                  <a:cubicBezTo>
                    <a:pt x="500" y="171"/>
                    <a:pt x="510" y="162"/>
                    <a:pt x="510" y="151"/>
                  </a:cubicBezTo>
                  <a:cubicBezTo>
                    <a:pt x="520" y="132"/>
                    <a:pt x="510" y="112"/>
                    <a:pt x="491" y="112"/>
                  </a:cubicBezTo>
                  <a:lnTo>
                    <a:pt x="49" y="5"/>
                  </a:ln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7"/>
            <p:cNvSpPr/>
            <p:nvPr/>
          </p:nvSpPr>
          <p:spPr>
            <a:xfrm>
              <a:off x="6542350" y="202058"/>
              <a:ext cx="44407" cy="77192"/>
            </a:xfrm>
            <a:custGeom>
              <a:avLst/>
              <a:gdLst/>
              <a:ahLst/>
              <a:cxnLst/>
              <a:rect l="l" t="t" r="r" b="b"/>
              <a:pathLst>
                <a:path w="256" h="445" extrusionOk="0">
                  <a:moveTo>
                    <a:pt x="216" y="0"/>
                  </a:moveTo>
                  <a:cubicBezTo>
                    <a:pt x="206" y="0"/>
                    <a:pt x="194" y="10"/>
                    <a:pt x="186" y="24"/>
                  </a:cubicBezTo>
                  <a:lnTo>
                    <a:pt x="10" y="406"/>
                  </a:lnTo>
                  <a:cubicBezTo>
                    <a:pt x="0" y="416"/>
                    <a:pt x="10" y="436"/>
                    <a:pt x="29" y="445"/>
                  </a:cubicBezTo>
                  <a:lnTo>
                    <a:pt x="40" y="445"/>
                  </a:lnTo>
                  <a:cubicBezTo>
                    <a:pt x="49" y="445"/>
                    <a:pt x="69" y="445"/>
                    <a:pt x="69" y="425"/>
                  </a:cubicBezTo>
                  <a:lnTo>
                    <a:pt x="245" y="44"/>
                  </a:lnTo>
                  <a:cubicBezTo>
                    <a:pt x="255" y="33"/>
                    <a:pt x="245" y="14"/>
                    <a:pt x="225" y="4"/>
                  </a:cubicBezTo>
                  <a:cubicBezTo>
                    <a:pt x="223" y="2"/>
                    <a:pt x="220" y="0"/>
                    <a:pt x="21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7"/>
            <p:cNvSpPr/>
            <p:nvPr/>
          </p:nvSpPr>
          <p:spPr>
            <a:xfrm>
              <a:off x="914157" y="4861820"/>
              <a:ext cx="414928" cy="557690"/>
            </a:xfrm>
            <a:custGeom>
              <a:avLst/>
              <a:gdLst/>
              <a:ahLst/>
              <a:cxnLst/>
              <a:rect l="l" t="t" r="r" b="b"/>
              <a:pathLst>
                <a:path w="2392" h="3215" extrusionOk="0">
                  <a:moveTo>
                    <a:pt x="256" y="1"/>
                  </a:moveTo>
                  <a:cubicBezTo>
                    <a:pt x="217" y="324"/>
                    <a:pt x="1" y="560"/>
                    <a:pt x="1" y="560"/>
                  </a:cubicBezTo>
                  <a:cubicBezTo>
                    <a:pt x="285" y="1059"/>
                    <a:pt x="11" y="1814"/>
                    <a:pt x="11" y="1814"/>
                  </a:cubicBezTo>
                  <a:cubicBezTo>
                    <a:pt x="628" y="1882"/>
                    <a:pt x="736" y="2842"/>
                    <a:pt x="736" y="2842"/>
                  </a:cubicBezTo>
                  <a:cubicBezTo>
                    <a:pt x="831" y="2807"/>
                    <a:pt x="929" y="2792"/>
                    <a:pt x="1025" y="2792"/>
                  </a:cubicBezTo>
                  <a:cubicBezTo>
                    <a:pt x="1433" y="2792"/>
                    <a:pt x="1827" y="3064"/>
                    <a:pt x="2010" y="3215"/>
                  </a:cubicBezTo>
                  <a:cubicBezTo>
                    <a:pt x="1980" y="2921"/>
                    <a:pt x="1971" y="2255"/>
                    <a:pt x="2392" y="1932"/>
                  </a:cubicBezTo>
                  <a:cubicBezTo>
                    <a:pt x="2392" y="1932"/>
                    <a:pt x="1647" y="1333"/>
                    <a:pt x="1912" y="765"/>
                  </a:cubicBezTo>
                  <a:cubicBezTo>
                    <a:pt x="1912" y="765"/>
                    <a:pt x="1138" y="599"/>
                    <a:pt x="863" y="89"/>
                  </a:cubicBezTo>
                  <a:cubicBezTo>
                    <a:pt x="863" y="89"/>
                    <a:pt x="809" y="98"/>
                    <a:pt x="725" y="98"/>
                  </a:cubicBezTo>
                  <a:cubicBezTo>
                    <a:pt x="607" y="98"/>
                    <a:pt x="428" y="81"/>
                    <a:pt x="25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7"/>
            <p:cNvSpPr/>
            <p:nvPr/>
          </p:nvSpPr>
          <p:spPr>
            <a:xfrm>
              <a:off x="926126" y="4809781"/>
              <a:ext cx="272167" cy="485702"/>
            </a:xfrm>
            <a:custGeom>
              <a:avLst/>
              <a:gdLst/>
              <a:ahLst/>
              <a:cxnLst/>
              <a:rect l="l" t="t" r="r" b="b"/>
              <a:pathLst>
                <a:path w="1569" h="2800" extrusionOk="0">
                  <a:moveTo>
                    <a:pt x="46" y="1"/>
                  </a:moveTo>
                  <a:cubicBezTo>
                    <a:pt x="40" y="1"/>
                    <a:pt x="34" y="3"/>
                    <a:pt x="30" y="7"/>
                  </a:cubicBezTo>
                  <a:cubicBezTo>
                    <a:pt x="10" y="17"/>
                    <a:pt x="1" y="36"/>
                    <a:pt x="10" y="46"/>
                  </a:cubicBezTo>
                  <a:lnTo>
                    <a:pt x="1510" y="2780"/>
                  </a:lnTo>
                  <a:cubicBezTo>
                    <a:pt x="1510" y="2790"/>
                    <a:pt x="1519" y="2800"/>
                    <a:pt x="1539" y="2800"/>
                  </a:cubicBezTo>
                  <a:cubicBezTo>
                    <a:pt x="1539" y="2800"/>
                    <a:pt x="1549" y="2800"/>
                    <a:pt x="1549" y="2790"/>
                  </a:cubicBezTo>
                  <a:cubicBezTo>
                    <a:pt x="1569" y="2790"/>
                    <a:pt x="1569" y="2770"/>
                    <a:pt x="1569" y="2750"/>
                  </a:cubicBezTo>
                  <a:lnTo>
                    <a:pt x="69" y="17"/>
                  </a:lnTo>
                  <a:cubicBezTo>
                    <a:pt x="64" y="5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7"/>
            <p:cNvSpPr/>
            <p:nvPr/>
          </p:nvSpPr>
          <p:spPr>
            <a:xfrm>
              <a:off x="999155" y="4941787"/>
              <a:ext cx="90375" cy="34173"/>
            </a:xfrm>
            <a:custGeom>
              <a:avLst/>
              <a:gdLst/>
              <a:ahLst/>
              <a:cxnLst/>
              <a:rect l="l" t="t" r="r" b="b"/>
              <a:pathLst>
                <a:path w="521" h="197" extrusionOk="0">
                  <a:moveTo>
                    <a:pt x="50" y="1"/>
                  </a:moveTo>
                  <a:cubicBezTo>
                    <a:pt x="31" y="1"/>
                    <a:pt x="11" y="10"/>
                    <a:pt x="11" y="30"/>
                  </a:cubicBezTo>
                  <a:cubicBezTo>
                    <a:pt x="1" y="40"/>
                    <a:pt x="11" y="59"/>
                    <a:pt x="31" y="69"/>
                  </a:cubicBezTo>
                  <a:lnTo>
                    <a:pt x="481" y="197"/>
                  </a:lnTo>
                  <a:lnTo>
                    <a:pt x="491" y="197"/>
                  </a:lnTo>
                  <a:cubicBezTo>
                    <a:pt x="501" y="197"/>
                    <a:pt x="510" y="186"/>
                    <a:pt x="521" y="177"/>
                  </a:cubicBezTo>
                  <a:cubicBezTo>
                    <a:pt x="521" y="157"/>
                    <a:pt x="510" y="138"/>
                    <a:pt x="501" y="13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7"/>
            <p:cNvSpPr/>
            <p:nvPr/>
          </p:nvSpPr>
          <p:spPr>
            <a:xfrm>
              <a:off x="1012858" y="5021581"/>
              <a:ext cx="42672" cy="88641"/>
            </a:xfrm>
            <a:custGeom>
              <a:avLst/>
              <a:gdLst/>
              <a:ahLst/>
              <a:cxnLst/>
              <a:rect l="l" t="t" r="r" b="b"/>
              <a:pathLst>
                <a:path w="246" h="511" extrusionOk="0">
                  <a:moveTo>
                    <a:pt x="226" y="1"/>
                  </a:moveTo>
                  <a:cubicBezTo>
                    <a:pt x="206" y="1"/>
                    <a:pt x="187" y="11"/>
                    <a:pt x="177" y="20"/>
                  </a:cubicBezTo>
                  <a:lnTo>
                    <a:pt x="10" y="462"/>
                  </a:lnTo>
                  <a:cubicBezTo>
                    <a:pt x="0" y="481"/>
                    <a:pt x="10" y="501"/>
                    <a:pt x="30" y="501"/>
                  </a:cubicBezTo>
                  <a:lnTo>
                    <a:pt x="39" y="510"/>
                  </a:lnTo>
                  <a:cubicBezTo>
                    <a:pt x="59" y="510"/>
                    <a:pt x="69" y="501"/>
                    <a:pt x="69" y="481"/>
                  </a:cubicBezTo>
                  <a:lnTo>
                    <a:pt x="246" y="50"/>
                  </a:lnTo>
                  <a:cubicBezTo>
                    <a:pt x="246" y="31"/>
                    <a:pt x="235" y="11"/>
                    <a:pt x="22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7"/>
            <p:cNvSpPr/>
            <p:nvPr/>
          </p:nvSpPr>
          <p:spPr>
            <a:xfrm>
              <a:off x="1097855" y="5123057"/>
              <a:ext cx="86906" cy="33132"/>
            </a:xfrm>
            <a:custGeom>
              <a:avLst/>
              <a:gdLst/>
              <a:ahLst/>
              <a:cxnLst/>
              <a:rect l="l" t="t" r="r" b="b"/>
              <a:pathLst>
                <a:path w="501" h="191" extrusionOk="0">
                  <a:moveTo>
                    <a:pt x="34" y="0"/>
                  </a:moveTo>
                  <a:cubicBezTo>
                    <a:pt x="21" y="0"/>
                    <a:pt x="10" y="9"/>
                    <a:pt x="10" y="23"/>
                  </a:cubicBezTo>
                  <a:cubicBezTo>
                    <a:pt x="0" y="43"/>
                    <a:pt x="10" y="53"/>
                    <a:pt x="30" y="63"/>
                  </a:cubicBezTo>
                  <a:lnTo>
                    <a:pt x="451" y="190"/>
                  </a:lnTo>
                  <a:lnTo>
                    <a:pt x="461" y="190"/>
                  </a:lnTo>
                  <a:cubicBezTo>
                    <a:pt x="471" y="190"/>
                    <a:pt x="490" y="180"/>
                    <a:pt x="490" y="161"/>
                  </a:cubicBezTo>
                  <a:cubicBezTo>
                    <a:pt x="500" y="151"/>
                    <a:pt x="490" y="132"/>
                    <a:pt x="471" y="121"/>
                  </a:cubicBezTo>
                  <a:lnTo>
                    <a:pt x="50" y="4"/>
                  </a:lnTo>
                  <a:cubicBezTo>
                    <a:pt x="44" y="1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7"/>
            <p:cNvSpPr/>
            <p:nvPr/>
          </p:nvSpPr>
          <p:spPr>
            <a:xfrm>
              <a:off x="1113120" y="5204585"/>
              <a:ext cx="42672" cy="89161"/>
            </a:xfrm>
            <a:custGeom>
              <a:avLst/>
              <a:gdLst/>
              <a:ahLst/>
              <a:cxnLst/>
              <a:rect l="l" t="t" r="r" b="b"/>
              <a:pathLst>
                <a:path w="246" h="514" extrusionOk="0">
                  <a:moveTo>
                    <a:pt x="207" y="0"/>
                  </a:moveTo>
                  <a:cubicBezTo>
                    <a:pt x="197" y="0"/>
                    <a:pt x="184" y="9"/>
                    <a:pt x="177" y="24"/>
                  </a:cubicBezTo>
                  <a:lnTo>
                    <a:pt x="10" y="465"/>
                  </a:lnTo>
                  <a:cubicBezTo>
                    <a:pt x="1" y="485"/>
                    <a:pt x="10" y="504"/>
                    <a:pt x="20" y="504"/>
                  </a:cubicBezTo>
                  <a:cubicBezTo>
                    <a:pt x="30" y="514"/>
                    <a:pt x="30" y="514"/>
                    <a:pt x="40" y="514"/>
                  </a:cubicBezTo>
                  <a:cubicBezTo>
                    <a:pt x="49" y="514"/>
                    <a:pt x="60" y="504"/>
                    <a:pt x="69" y="494"/>
                  </a:cubicBezTo>
                  <a:lnTo>
                    <a:pt x="236" y="43"/>
                  </a:lnTo>
                  <a:cubicBezTo>
                    <a:pt x="245" y="24"/>
                    <a:pt x="236" y="4"/>
                    <a:pt x="216" y="4"/>
                  </a:cubicBezTo>
                  <a:cubicBezTo>
                    <a:pt x="214" y="2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7"/>
            <p:cNvSpPr/>
            <p:nvPr/>
          </p:nvSpPr>
          <p:spPr>
            <a:xfrm>
              <a:off x="970360" y="4941787"/>
              <a:ext cx="42672" cy="90202"/>
            </a:xfrm>
            <a:custGeom>
              <a:avLst/>
              <a:gdLst/>
              <a:ahLst/>
              <a:cxnLst/>
              <a:rect l="l" t="t" r="r" b="b"/>
              <a:pathLst>
                <a:path w="246" h="520" extrusionOk="0">
                  <a:moveTo>
                    <a:pt x="216" y="1"/>
                  </a:moveTo>
                  <a:cubicBezTo>
                    <a:pt x="197" y="1"/>
                    <a:pt x="177" y="10"/>
                    <a:pt x="177" y="20"/>
                  </a:cubicBezTo>
                  <a:lnTo>
                    <a:pt x="10" y="471"/>
                  </a:lnTo>
                  <a:cubicBezTo>
                    <a:pt x="1" y="491"/>
                    <a:pt x="10" y="510"/>
                    <a:pt x="30" y="520"/>
                  </a:cubicBezTo>
                  <a:lnTo>
                    <a:pt x="40" y="520"/>
                  </a:lnTo>
                  <a:cubicBezTo>
                    <a:pt x="49" y="520"/>
                    <a:pt x="59" y="510"/>
                    <a:pt x="69" y="500"/>
                  </a:cubicBezTo>
                  <a:lnTo>
                    <a:pt x="236" y="49"/>
                  </a:lnTo>
                  <a:cubicBezTo>
                    <a:pt x="245" y="30"/>
                    <a:pt x="236" y="10"/>
                    <a:pt x="21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7"/>
            <p:cNvSpPr/>
            <p:nvPr/>
          </p:nvSpPr>
          <p:spPr>
            <a:xfrm>
              <a:off x="1043388" y="5021581"/>
              <a:ext cx="95406" cy="34173"/>
            </a:xfrm>
            <a:custGeom>
              <a:avLst/>
              <a:gdLst/>
              <a:ahLst/>
              <a:cxnLst/>
              <a:rect l="l" t="t" r="r" b="b"/>
              <a:pathLst>
                <a:path w="550" h="197" extrusionOk="0">
                  <a:moveTo>
                    <a:pt x="40" y="1"/>
                  </a:moveTo>
                  <a:cubicBezTo>
                    <a:pt x="30" y="1"/>
                    <a:pt x="11" y="11"/>
                    <a:pt x="1" y="31"/>
                  </a:cubicBezTo>
                  <a:cubicBezTo>
                    <a:pt x="1" y="40"/>
                    <a:pt x="11" y="60"/>
                    <a:pt x="30" y="70"/>
                  </a:cubicBezTo>
                  <a:lnTo>
                    <a:pt x="501" y="197"/>
                  </a:lnTo>
                  <a:lnTo>
                    <a:pt x="510" y="197"/>
                  </a:lnTo>
                  <a:cubicBezTo>
                    <a:pt x="520" y="197"/>
                    <a:pt x="540" y="187"/>
                    <a:pt x="540" y="177"/>
                  </a:cubicBezTo>
                  <a:cubicBezTo>
                    <a:pt x="549" y="158"/>
                    <a:pt x="540" y="138"/>
                    <a:pt x="520" y="138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7"/>
            <p:cNvSpPr/>
            <p:nvPr/>
          </p:nvSpPr>
          <p:spPr>
            <a:xfrm>
              <a:off x="1142088" y="5204585"/>
              <a:ext cx="90202" cy="29836"/>
            </a:xfrm>
            <a:custGeom>
              <a:avLst/>
              <a:gdLst/>
              <a:ahLst/>
              <a:cxnLst/>
              <a:rect l="l" t="t" r="r" b="b"/>
              <a:pathLst>
                <a:path w="520" h="172" extrusionOk="0">
                  <a:moveTo>
                    <a:pt x="34" y="0"/>
                  </a:moveTo>
                  <a:cubicBezTo>
                    <a:pt x="21" y="0"/>
                    <a:pt x="10" y="9"/>
                    <a:pt x="10" y="24"/>
                  </a:cubicBezTo>
                  <a:cubicBezTo>
                    <a:pt x="0" y="43"/>
                    <a:pt x="20" y="63"/>
                    <a:pt x="30" y="63"/>
                  </a:cubicBezTo>
                  <a:lnTo>
                    <a:pt x="470" y="171"/>
                  </a:lnTo>
                  <a:lnTo>
                    <a:pt x="481" y="171"/>
                  </a:lnTo>
                  <a:cubicBezTo>
                    <a:pt x="500" y="171"/>
                    <a:pt x="510" y="161"/>
                    <a:pt x="510" y="152"/>
                  </a:cubicBezTo>
                  <a:cubicBezTo>
                    <a:pt x="520" y="132"/>
                    <a:pt x="510" y="112"/>
                    <a:pt x="490" y="112"/>
                  </a:cubicBezTo>
                  <a:lnTo>
                    <a:pt x="49" y="4"/>
                  </a:lnTo>
                  <a:cubicBezTo>
                    <a:pt x="44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7"/>
            <p:cNvSpPr/>
            <p:nvPr/>
          </p:nvSpPr>
          <p:spPr>
            <a:xfrm>
              <a:off x="1067152" y="5122884"/>
              <a:ext cx="44407" cy="77539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16" y="1"/>
                  </a:moveTo>
                  <a:cubicBezTo>
                    <a:pt x="206" y="1"/>
                    <a:pt x="194" y="8"/>
                    <a:pt x="187" y="15"/>
                  </a:cubicBezTo>
                  <a:lnTo>
                    <a:pt x="11" y="397"/>
                  </a:lnTo>
                  <a:cubicBezTo>
                    <a:pt x="1" y="416"/>
                    <a:pt x="11" y="436"/>
                    <a:pt x="31" y="446"/>
                  </a:cubicBezTo>
                  <a:lnTo>
                    <a:pt x="40" y="446"/>
                  </a:lnTo>
                  <a:cubicBezTo>
                    <a:pt x="50" y="446"/>
                    <a:pt x="70" y="436"/>
                    <a:pt x="70" y="427"/>
                  </a:cubicBezTo>
                  <a:lnTo>
                    <a:pt x="246" y="44"/>
                  </a:lnTo>
                  <a:cubicBezTo>
                    <a:pt x="256" y="24"/>
                    <a:pt x="246" y="15"/>
                    <a:pt x="227" y="5"/>
                  </a:cubicBezTo>
                  <a:cubicBezTo>
                    <a:pt x="224" y="2"/>
                    <a:pt x="220" y="1"/>
                    <a:pt x="21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7"/>
            <p:cNvSpPr/>
            <p:nvPr/>
          </p:nvSpPr>
          <p:spPr>
            <a:xfrm>
              <a:off x="1570369" y="1390807"/>
              <a:ext cx="454131" cy="491426"/>
            </a:xfrm>
            <a:custGeom>
              <a:avLst/>
              <a:gdLst/>
              <a:ahLst/>
              <a:cxnLst/>
              <a:rect l="l" t="t" r="r" b="b"/>
              <a:pathLst>
                <a:path w="2618" h="2833" extrusionOk="0">
                  <a:moveTo>
                    <a:pt x="1872" y="1"/>
                  </a:moveTo>
                  <a:cubicBezTo>
                    <a:pt x="1490" y="442"/>
                    <a:pt x="697" y="462"/>
                    <a:pt x="697" y="462"/>
                  </a:cubicBezTo>
                  <a:cubicBezTo>
                    <a:pt x="853" y="1069"/>
                    <a:pt x="0" y="1510"/>
                    <a:pt x="0" y="1510"/>
                  </a:cubicBezTo>
                  <a:cubicBezTo>
                    <a:pt x="344" y="1912"/>
                    <a:pt x="196" y="2548"/>
                    <a:pt x="109" y="2833"/>
                  </a:cubicBezTo>
                  <a:cubicBezTo>
                    <a:pt x="287" y="2747"/>
                    <a:pt x="627" y="2602"/>
                    <a:pt x="967" y="2602"/>
                  </a:cubicBezTo>
                  <a:cubicBezTo>
                    <a:pt x="1131" y="2602"/>
                    <a:pt x="1295" y="2636"/>
                    <a:pt x="1441" y="2725"/>
                  </a:cubicBezTo>
                  <a:cubicBezTo>
                    <a:pt x="1441" y="2725"/>
                    <a:pt x="1720" y="1861"/>
                    <a:pt x="2314" y="1861"/>
                  </a:cubicBezTo>
                  <a:cubicBezTo>
                    <a:pt x="2330" y="1861"/>
                    <a:pt x="2346" y="1861"/>
                    <a:pt x="2362" y="1862"/>
                  </a:cubicBezTo>
                  <a:cubicBezTo>
                    <a:pt x="2362" y="1862"/>
                    <a:pt x="2245" y="1079"/>
                    <a:pt x="2617" y="638"/>
                  </a:cubicBezTo>
                  <a:cubicBezTo>
                    <a:pt x="2617" y="638"/>
                    <a:pt x="2450" y="364"/>
                    <a:pt x="2480" y="40"/>
                  </a:cubicBezTo>
                  <a:lnTo>
                    <a:pt x="2480" y="40"/>
                  </a:lnTo>
                  <a:cubicBezTo>
                    <a:pt x="2402" y="59"/>
                    <a:pt x="2324" y="67"/>
                    <a:pt x="2253" y="67"/>
                  </a:cubicBezTo>
                  <a:cubicBezTo>
                    <a:pt x="2038" y="67"/>
                    <a:pt x="1872" y="1"/>
                    <a:pt x="187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7"/>
            <p:cNvSpPr/>
            <p:nvPr/>
          </p:nvSpPr>
          <p:spPr>
            <a:xfrm>
              <a:off x="1679131" y="1352298"/>
              <a:ext cx="362368" cy="423255"/>
            </a:xfrm>
            <a:custGeom>
              <a:avLst/>
              <a:gdLst/>
              <a:ahLst/>
              <a:cxnLst/>
              <a:rect l="l" t="t" r="r" b="b"/>
              <a:pathLst>
                <a:path w="2089" h="2440" extrusionOk="0">
                  <a:moveTo>
                    <a:pt x="2049" y="0"/>
                  </a:moveTo>
                  <a:cubicBezTo>
                    <a:pt x="2041" y="0"/>
                    <a:pt x="2034" y="2"/>
                    <a:pt x="2029" y="7"/>
                  </a:cubicBezTo>
                  <a:lnTo>
                    <a:pt x="11" y="2389"/>
                  </a:lnTo>
                  <a:cubicBezTo>
                    <a:pt x="1" y="2398"/>
                    <a:pt x="1" y="2408"/>
                    <a:pt x="1" y="2418"/>
                  </a:cubicBezTo>
                  <a:lnTo>
                    <a:pt x="11" y="2428"/>
                  </a:lnTo>
                  <a:cubicBezTo>
                    <a:pt x="19" y="2436"/>
                    <a:pt x="27" y="2439"/>
                    <a:pt x="35" y="2439"/>
                  </a:cubicBezTo>
                  <a:cubicBezTo>
                    <a:pt x="45" y="2439"/>
                    <a:pt x="54" y="2433"/>
                    <a:pt x="59" y="2428"/>
                  </a:cubicBezTo>
                  <a:lnTo>
                    <a:pt x="2078" y="56"/>
                  </a:lnTo>
                  <a:cubicBezTo>
                    <a:pt x="2088" y="37"/>
                    <a:pt x="2088" y="17"/>
                    <a:pt x="2069" y="7"/>
                  </a:cubicBezTo>
                  <a:cubicBezTo>
                    <a:pt x="2063" y="2"/>
                    <a:pt x="2056" y="0"/>
                    <a:pt x="204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7"/>
            <p:cNvSpPr/>
            <p:nvPr/>
          </p:nvSpPr>
          <p:spPr>
            <a:xfrm>
              <a:off x="1930653" y="1467304"/>
              <a:ext cx="19081" cy="92110"/>
            </a:xfrm>
            <a:custGeom>
              <a:avLst/>
              <a:gdLst/>
              <a:ahLst/>
              <a:cxnLst/>
              <a:rect l="l" t="t" r="r" b="b"/>
              <a:pathLst>
                <a:path w="110" h="531" extrusionOk="0">
                  <a:moveTo>
                    <a:pt x="31" y="1"/>
                  </a:moveTo>
                  <a:cubicBezTo>
                    <a:pt x="20" y="1"/>
                    <a:pt x="1" y="21"/>
                    <a:pt x="1" y="30"/>
                  </a:cubicBezTo>
                  <a:lnTo>
                    <a:pt x="40" y="500"/>
                  </a:lnTo>
                  <a:lnTo>
                    <a:pt x="40" y="511"/>
                  </a:lnTo>
                  <a:cubicBezTo>
                    <a:pt x="50" y="520"/>
                    <a:pt x="60" y="530"/>
                    <a:pt x="79" y="530"/>
                  </a:cubicBezTo>
                  <a:cubicBezTo>
                    <a:pt x="99" y="530"/>
                    <a:pt x="109" y="511"/>
                    <a:pt x="109" y="491"/>
                  </a:cubicBezTo>
                  <a:lnTo>
                    <a:pt x="70" y="30"/>
                  </a:lnTo>
                  <a:cubicBezTo>
                    <a:pt x="70" y="10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7"/>
            <p:cNvSpPr/>
            <p:nvPr/>
          </p:nvSpPr>
          <p:spPr>
            <a:xfrm>
              <a:off x="1791362" y="1537037"/>
              <a:ext cx="91936" cy="10408"/>
            </a:xfrm>
            <a:custGeom>
              <a:avLst/>
              <a:gdLst/>
              <a:ahLst/>
              <a:cxnLst/>
              <a:rect l="l" t="t" r="r" b="b"/>
              <a:pathLst>
                <a:path w="530" h="60" extrusionOk="0">
                  <a:moveTo>
                    <a:pt x="30" y="0"/>
                  </a:moveTo>
                  <a:cubicBezTo>
                    <a:pt x="11" y="0"/>
                    <a:pt x="0" y="11"/>
                    <a:pt x="0" y="30"/>
                  </a:cubicBezTo>
                  <a:lnTo>
                    <a:pt x="0" y="40"/>
                  </a:lnTo>
                  <a:cubicBezTo>
                    <a:pt x="0" y="50"/>
                    <a:pt x="20" y="59"/>
                    <a:pt x="30" y="59"/>
                  </a:cubicBezTo>
                  <a:lnTo>
                    <a:pt x="500" y="59"/>
                  </a:lnTo>
                  <a:cubicBezTo>
                    <a:pt x="520" y="59"/>
                    <a:pt x="529" y="50"/>
                    <a:pt x="529" y="30"/>
                  </a:cubicBezTo>
                  <a:cubicBezTo>
                    <a:pt x="529" y="11"/>
                    <a:pt x="520" y="0"/>
                    <a:pt x="50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7"/>
            <p:cNvSpPr/>
            <p:nvPr/>
          </p:nvSpPr>
          <p:spPr>
            <a:xfrm>
              <a:off x="1798127" y="1623769"/>
              <a:ext cx="17173" cy="88641"/>
            </a:xfrm>
            <a:custGeom>
              <a:avLst/>
              <a:gdLst/>
              <a:ahLst/>
              <a:cxnLst/>
              <a:rect l="l" t="t" r="r" b="b"/>
              <a:pathLst>
                <a:path w="99" h="511" extrusionOk="0">
                  <a:moveTo>
                    <a:pt x="30" y="1"/>
                  </a:moveTo>
                  <a:cubicBezTo>
                    <a:pt x="11" y="1"/>
                    <a:pt x="1" y="20"/>
                    <a:pt x="1" y="40"/>
                  </a:cubicBezTo>
                  <a:lnTo>
                    <a:pt x="40" y="480"/>
                  </a:lnTo>
                  <a:lnTo>
                    <a:pt x="40" y="490"/>
                  </a:lnTo>
                  <a:cubicBezTo>
                    <a:pt x="40" y="500"/>
                    <a:pt x="59" y="510"/>
                    <a:pt x="69" y="510"/>
                  </a:cubicBezTo>
                  <a:cubicBezTo>
                    <a:pt x="89" y="500"/>
                    <a:pt x="99" y="490"/>
                    <a:pt x="99" y="471"/>
                  </a:cubicBezTo>
                  <a:lnTo>
                    <a:pt x="69" y="30"/>
                  </a:lnTo>
                  <a:cubicBezTo>
                    <a:pt x="59" y="10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7"/>
            <p:cNvSpPr/>
            <p:nvPr/>
          </p:nvSpPr>
          <p:spPr>
            <a:xfrm>
              <a:off x="1655367" y="1695236"/>
              <a:ext cx="93671" cy="11969"/>
            </a:xfrm>
            <a:custGeom>
              <a:avLst/>
              <a:gdLst/>
              <a:ahLst/>
              <a:cxnLst/>
              <a:rect l="l" t="t" r="r" b="b"/>
              <a:pathLst>
                <a:path w="540" h="69" extrusionOk="0">
                  <a:moveTo>
                    <a:pt x="30" y="0"/>
                  </a:moveTo>
                  <a:cubicBezTo>
                    <a:pt x="11" y="0"/>
                    <a:pt x="0" y="20"/>
                    <a:pt x="0" y="29"/>
                  </a:cubicBezTo>
                  <a:lnTo>
                    <a:pt x="0" y="49"/>
                  </a:lnTo>
                  <a:cubicBezTo>
                    <a:pt x="11" y="59"/>
                    <a:pt x="20" y="68"/>
                    <a:pt x="30" y="68"/>
                  </a:cubicBezTo>
                  <a:lnTo>
                    <a:pt x="510" y="68"/>
                  </a:lnTo>
                  <a:cubicBezTo>
                    <a:pt x="530" y="68"/>
                    <a:pt x="540" y="49"/>
                    <a:pt x="540" y="29"/>
                  </a:cubicBezTo>
                  <a:cubicBezTo>
                    <a:pt x="540" y="10"/>
                    <a:pt x="530" y="0"/>
                    <a:pt x="51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7"/>
            <p:cNvSpPr/>
            <p:nvPr/>
          </p:nvSpPr>
          <p:spPr>
            <a:xfrm>
              <a:off x="1847564" y="1467304"/>
              <a:ext cx="95232" cy="12143"/>
            </a:xfrm>
            <a:custGeom>
              <a:avLst/>
              <a:gdLst/>
              <a:ahLst/>
              <a:cxnLst/>
              <a:rect l="l" t="t" r="r" b="b"/>
              <a:pathLst>
                <a:path w="549" h="70" extrusionOk="0">
                  <a:moveTo>
                    <a:pt x="519" y="1"/>
                  </a:moveTo>
                  <a:lnTo>
                    <a:pt x="29" y="10"/>
                  </a:lnTo>
                  <a:cubicBezTo>
                    <a:pt x="20" y="10"/>
                    <a:pt x="0" y="21"/>
                    <a:pt x="0" y="40"/>
                  </a:cubicBezTo>
                  <a:lnTo>
                    <a:pt x="0" y="50"/>
                  </a:lnTo>
                  <a:cubicBezTo>
                    <a:pt x="9" y="60"/>
                    <a:pt x="20" y="69"/>
                    <a:pt x="39" y="69"/>
                  </a:cubicBezTo>
                  <a:lnTo>
                    <a:pt x="519" y="60"/>
                  </a:lnTo>
                  <a:cubicBezTo>
                    <a:pt x="539" y="60"/>
                    <a:pt x="549" y="50"/>
                    <a:pt x="549" y="30"/>
                  </a:cubicBezTo>
                  <a:cubicBezTo>
                    <a:pt x="549" y="10"/>
                    <a:pt x="529" y="1"/>
                    <a:pt x="51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7"/>
            <p:cNvSpPr/>
            <p:nvPr/>
          </p:nvSpPr>
          <p:spPr>
            <a:xfrm>
              <a:off x="1872890" y="1537037"/>
              <a:ext cx="18908" cy="95406"/>
            </a:xfrm>
            <a:custGeom>
              <a:avLst/>
              <a:gdLst/>
              <a:ahLst/>
              <a:cxnLst/>
              <a:rect l="l" t="t" r="r" b="b"/>
              <a:pathLst>
                <a:path w="109" h="550" extrusionOk="0">
                  <a:moveTo>
                    <a:pt x="30" y="0"/>
                  </a:moveTo>
                  <a:cubicBezTo>
                    <a:pt x="11" y="0"/>
                    <a:pt x="1" y="11"/>
                    <a:pt x="1" y="30"/>
                  </a:cubicBezTo>
                  <a:lnTo>
                    <a:pt x="50" y="520"/>
                  </a:lnTo>
                  <a:lnTo>
                    <a:pt x="50" y="530"/>
                  </a:lnTo>
                  <a:cubicBezTo>
                    <a:pt x="50" y="549"/>
                    <a:pt x="70" y="549"/>
                    <a:pt x="79" y="549"/>
                  </a:cubicBezTo>
                  <a:cubicBezTo>
                    <a:pt x="99" y="549"/>
                    <a:pt x="109" y="540"/>
                    <a:pt x="109" y="520"/>
                  </a:cubicBezTo>
                  <a:lnTo>
                    <a:pt x="59" y="30"/>
                  </a:lnTo>
                  <a:cubicBezTo>
                    <a:pt x="59" y="11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7"/>
            <p:cNvSpPr/>
            <p:nvPr/>
          </p:nvSpPr>
          <p:spPr>
            <a:xfrm>
              <a:off x="1736894" y="1695236"/>
              <a:ext cx="22377" cy="90202"/>
            </a:xfrm>
            <a:custGeom>
              <a:avLst/>
              <a:gdLst/>
              <a:ahLst/>
              <a:cxnLst/>
              <a:rect l="l" t="t" r="r" b="b"/>
              <a:pathLst>
                <a:path w="129" h="520" extrusionOk="0">
                  <a:moveTo>
                    <a:pt x="40" y="0"/>
                  </a:moveTo>
                  <a:cubicBezTo>
                    <a:pt x="20" y="0"/>
                    <a:pt x="1" y="20"/>
                    <a:pt x="11" y="39"/>
                  </a:cubicBezTo>
                  <a:lnTo>
                    <a:pt x="70" y="490"/>
                  </a:lnTo>
                  <a:cubicBezTo>
                    <a:pt x="70" y="510"/>
                    <a:pt x="89" y="519"/>
                    <a:pt x="99" y="519"/>
                  </a:cubicBezTo>
                  <a:cubicBezTo>
                    <a:pt x="118" y="510"/>
                    <a:pt x="129" y="499"/>
                    <a:pt x="129" y="480"/>
                  </a:cubicBezTo>
                  <a:lnTo>
                    <a:pt x="70" y="29"/>
                  </a:lnTo>
                  <a:cubicBezTo>
                    <a:pt x="70" y="1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7"/>
            <p:cNvSpPr/>
            <p:nvPr/>
          </p:nvSpPr>
          <p:spPr>
            <a:xfrm>
              <a:off x="1725099" y="1620300"/>
              <a:ext cx="85171" cy="15438"/>
            </a:xfrm>
            <a:custGeom>
              <a:avLst/>
              <a:gdLst/>
              <a:ahLst/>
              <a:cxnLst/>
              <a:rect l="l" t="t" r="r" b="b"/>
              <a:pathLst>
                <a:path w="491" h="89" extrusionOk="0">
                  <a:moveTo>
                    <a:pt x="40" y="1"/>
                  </a:moveTo>
                  <a:cubicBezTo>
                    <a:pt x="20" y="1"/>
                    <a:pt x="1" y="10"/>
                    <a:pt x="1" y="30"/>
                  </a:cubicBezTo>
                  <a:lnTo>
                    <a:pt x="1" y="40"/>
                  </a:lnTo>
                  <a:cubicBezTo>
                    <a:pt x="10" y="50"/>
                    <a:pt x="20" y="60"/>
                    <a:pt x="30" y="60"/>
                  </a:cubicBezTo>
                  <a:lnTo>
                    <a:pt x="451" y="89"/>
                  </a:lnTo>
                  <a:cubicBezTo>
                    <a:pt x="471" y="89"/>
                    <a:pt x="490" y="79"/>
                    <a:pt x="490" y="60"/>
                  </a:cubicBezTo>
                  <a:cubicBezTo>
                    <a:pt x="490" y="40"/>
                    <a:pt x="471" y="21"/>
                    <a:pt x="461" y="21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7"/>
            <p:cNvSpPr/>
            <p:nvPr/>
          </p:nvSpPr>
          <p:spPr>
            <a:xfrm>
              <a:off x="6953632" y="1367042"/>
              <a:ext cx="469396" cy="464366"/>
            </a:xfrm>
            <a:custGeom>
              <a:avLst/>
              <a:gdLst/>
              <a:ahLst/>
              <a:cxnLst/>
              <a:rect l="l" t="t" r="r" b="b"/>
              <a:pathLst>
                <a:path w="2706" h="2677" extrusionOk="0">
                  <a:moveTo>
                    <a:pt x="687" y="0"/>
                  </a:moveTo>
                  <a:cubicBezTo>
                    <a:pt x="687" y="0"/>
                    <a:pt x="489" y="103"/>
                    <a:pt x="242" y="103"/>
                  </a:cubicBezTo>
                  <a:cubicBezTo>
                    <a:pt x="192" y="103"/>
                    <a:pt x="141" y="99"/>
                    <a:pt x="89" y="89"/>
                  </a:cubicBezTo>
                  <a:lnTo>
                    <a:pt x="89" y="89"/>
                  </a:lnTo>
                  <a:cubicBezTo>
                    <a:pt x="147" y="412"/>
                    <a:pt x="1" y="697"/>
                    <a:pt x="1" y="697"/>
                  </a:cubicBezTo>
                  <a:cubicBezTo>
                    <a:pt x="422" y="1108"/>
                    <a:pt x="373" y="1902"/>
                    <a:pt x="373" y="1902"/>
                  </a:cubicBezTo>
                  <a:cubicBezTo>
                    <a:pt x="409" y="1895"/>
                    <a:pt x="443" y="1892"/>
                    <a:pt x="477" y="1892"/>
                  </a:cubicBezTo>
                  <a:cubicBezTo>
                    <a:pt x="1033" y="1892"/>
                    <a:pt x="1373" y="2676"/>
                    <a:pt x="1373" y="2676"/>
                  </a:cubicBezTo>
                  <a:cubicBezTo>
                    <a:pt x="1545" y="2543"/>
                    <a:pt x="1752" y="2498"/>
                    <a:pt x="1956" y="2498"/>
                  </a:cubicBezTo>
                  <a:cubicBezTo>
                    <a:pt x="2250" y="2498"/>
                    <a:pt x="2537" y="2593"/>
                    <a:pt x="2705" y="2656"/>
                  </a:cubicBezTo>
                  <a:cubicBezTo>
                    <a:pt x="2588" y="2382"/>
                    <a:pt x="2382" y="1755"/>
                    <a:pt x="2686" y="1324"/>
                  </a:cubicBezTo>
                  <a:cubicBezTo>
                    <a:pt x="2686" y="1324"/>
                    <a:pt x="1804" y="961"/>
                    <a:pt x="1902" y="344"/>
                  </a:cubicBezTo>
                  <a:lnTo>
                    <a:pt x="1902" y="344"/>
                  </a:lnTo>
                  <a:cubicBezTo>
                    <a:pt x="1902" y="344"/>
                    <a:pt x="1861" y="347"/>
                    <a:pt x="1794" y="347"/>
                  </a:cubicBezTo>
                  <a:cubicBezTo>
                    <a:pt x="1562" y="347"/>
                    <a:pt x="1013" y="312"/>
                    <a:pt x="68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7"/>
            <p:cNvSpPr/>
            <p:nvPr/>
          </p:nvSpPr>
          <p:spPr>
            <a:xfrm>
              <a:off x="6924664" y="1340329"/>
              <a:ext cx="397929" cy="390643"/>
            </a:xfrm>
            <a:custGeom>
              <a:avLst/>
              <a:gdLst/>
              <a:ahLst/>
              <a:cxnLst/>
              <a:rect l="l" t="t" r="r" b="b"/>
              <a:pathLst>
                <a:path w="2294" h="2252" extrusionOk="0">
                  <a:moveTo>
                    <a:pt x="32" y="0"/>
                  </a:moveTo>
                  <a:cubicBezTo>
                    <a:pt x="23" y="0"/>
                    <a:pt x="16" y="3"/>
                    <a:pt x="11" y="8"/>
                  </a:cubicBezTo>
                  <a:cubicBezTo>
                    <a:pt x="1" y="27"/>
                    <a:pt x="1" y="47"/>
                    <a:pt x="11" y="56"/>
                  </a:cubicBezTo>
                  <a:lnTo>
                    <a:pt x="2235" y="2242"/>
                  </a:lnTo>
                  <a:cubicBezTo>
                    <a:pt x="2245" y="2251"/>
                    <a:pt x="2255" y="2251"/>
                    <a:pt x="2265" y="2251"/>
                  </a:cubicBezTo>
                  <a:cubicBezTo>
                    <a:pt x="2274" y="2242"/>
                    <a:pt x="2274" y="2242"/>
                    <a:pt x="2285" y="2242"/>
                  </a:cubicBezTo>
                  <a:cubicBezTo>
                    <a:pt x="2294" y="2222"/>
                    <a:pt x="2294" y="2203"/>
                    <a:pt x="2285" y="2193"/>
                  </a:cubicBezTo>
                  <a:lnTo>
                    <a:pt x="60" y="8"/>
                  </a:lnTo>
                  <a:cubicBezTo>
                    <a:pt x="50" y="3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7"/>
            <p:cNvSpPr/>
            <p:nvPr/>
          </p:nvSpPr>
          <p:spPr>
            <a:xfrm>
              <a:off x="7031864" y="1445274"/>
              <a:ext cx="93671" cy="12143"/>
            </a:xfrm>
            <a:custGeom>
              <a:avLst/>
              <a:gdLst/>
              <a:ahLst/>
              <a:cxnLst/>
              <a:rect l="l" t="t" r="r" b="b"/>
              <a:pathLst>
                <a:path w="540" h="70" extrusionOk="0">
                  <a:moveTo>
                    <a:pt x="510" y="0"/>
                  </a:moveTo>
                  <a:lnTo>
                    <a:pt x="40" y="10"/>
                  </a:lnTo>
                  <a:cubicBezTo>
                    <a:pt x="20" y="10"/>
                    <a:pt x="1" y="20"/>
                    <a:pt x="1" y="39"/>
                  </a:cubicBezTo>
                  <a:cubicBezTo>
                    <a:pt x="10" y="59"/>
                    <a:pt x="20" y="69"/>
                    <a:pt x="40" y="69"/>
                  </a:cubicBezTo>
                  <a:lnTo>
                    <a:pt x="520" y="69"/>
                  </a:lnTo>
                  <a:cubicBezTo>
                    <a:pt x="530" y="59"/>
                    <a:pt x="539" y="50"/>
                    <a:pt x="539" y="30"/>
                  </a:cubicBezTo>
                  <a:cubicBezTo>
                    <a:pt x="539" y="20"/>
                    <a:pt x="520" y="0"/>
                    <a:pt x="51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7"/>
            <p:cNvSpPr/>
            <p:nvPr/>
          </p:nvSpPr>
          <p:spPr>
            <a:xfrm>
              <a:off x="7091362" y="1509803"/>
              <a:ext cx="17173" cy="93671"/>
            </a:xfrm>
            <a:custGeom>
              <a:avLst/>
              <a:gdLst/>
              <a:ahLst/>
              <a:cxnLst/>
              <a:rect l="l" t="t" r="r" b="b"/>
              <a:pathLst>
                <a:path w="99" h="540" extrusionOk="0">
                  <a:moveTo>
                    <a:pt x="69" y="1"/>
                  </a:moveTo>
                  <a:cubicBezTo>
                    <a:pt x="50" y="1"/>
                    <a:pt x="39" y="11"/>
                    <a:pt x="39" y="30"/>
                  </a:cubicBezTo>
                  <a:lnTo>
                    <a:pt x="0" y="501"/>
                  </a:lnTo>
                  <a:cubicBezTo>
                    <a:pt x="0" y="520"/>
                    <a:pt x="20" y="530"/>
                    <a:pt x="30" y="540"/>
                  </a:cubicBezTo>
                  <a:cubicBezTo>
                    <a:pt x="39" y="540"/>
                    <a:pt x="39" y="540"/>
                    <a:pt x="50" y="530"/>
                  </a:cubicBezTo>
                  <a:cubicBezTo>
                    <a:pt x="59" y="530"/>
                    <a:pt x="69" y="520"/>
                    <a:pt x="69" y="501"/>
                  </a:cubicBezTo>
                  <a:lnTo>
                    <a:pt x="98" y="40"/>
                  </a:lnTo>
                  <a:cubicBezTo>
                    <a:pt x="98" y="20"/>
                    <a:pt x="89" y="1"/>
                    <a:pt x="6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7"/>
            <p:cNvSpPr/>
            <p:nvPr/>
          </p:nvSpPr>
          <p:spPr>
            <a:xfrm>
              <a:off x="7179655" y="1589770"/>
              <a:ext cx="88641" cy="11969"/>
            </a:xfrm>
            <a:custGeom>
              <a:avLst/>
              <a:gdLst/>
              <a:ahLst/>
              <a:cxnLst/>
              <a:rect l="l" t="t" r="r" b="b"/>
              <a:pathLst>
                <a:path w="511" h="69" extrusionOk="0">
                  <a:moveTo>
                    <a:pt x="31" y="1"/>
                  </a:moveTo>
                  <a:cubicBezTo>
                    <a:pt x="11" y="1"/>
                    <a:pt x="1" y="20"/>
                    <a:pt x="1" y="40"/>
                  </a:cubicBezTo>
                  <a:cubicBezTo>
                    <a:pt x="1" y="59"/>
                    <a:pt x="20" y="69"/>
                    <a:pt x="31" y="69"/>
                  </a:cubicBezTo>
                  <a:lnTo>
                    <a:pt x="481" y="69"/>
                  </a:lnTo>
                  <a:cubicBezTo>
                    <a:pt x="501" y="59"/>
                    <a:pt x="510" y="49"/>
                    <a:pt x="510" y="30"/>
                  </a:cubicBezTo>
                  <a:cubicBezTo>
                    <a:pt x="510" y="10"/>
                    <a:pt x="491" y="1"/>
                    <a:pt x="47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7"/>
            <p:cNvSpPr/>
            <p:nvPr/>
          </p:nvSpPr>
          <p:spPr>
            <a:xfrm>
              <a:off x="7239326" y="1656033"/>
              <a:ext cx="18734" cy="93671"/>
            </a:xfrm>
            <a:custGeom>
              <a:avLst/>
              <a:gdLst/>
              <a:ahLst/>
              <a:cxnLst/>
              <a:rect l="l" t="t" r="r" b="b"/>
              <a:pathLst>
                <a:path w="108" h="540" extrusionOk="0">
                  <a:moveTo>
                    <a:pt x="79" y="0"/>
                  </a:moveTo>
                  <a:cubicBezTo>
                    <a:pt x="59" y="0"/>
                    <a:pt x="39" y="11"/>
                    <a:pt x="39" y="30"/>
                  </a:cubicBezTo>
                  <a:lnTo>
                    <a:pt x="10" y="510"/>
                  </a:lnTo>
                  <a:cubicBezTo>
                    <a:pt x="0" y="520"/>
                    <a:pt x="20" y="540"/>
                    <a:pt x="39" y="540"/>
                  </a:cubicBezTo>
                  <a:lnTo>
                    <a:pt x="49" y="540"/>
                  </a:lnTo>
                  <a:cubicBezTo>
                    <a:pt x="59" y="540"/>
                    <a:pt x="68" y="520"/>
                    <a:pt x="68" y="510"/>
                  </a:cubicBezTo>
                  <a:lnTo>
                    <a:pt x="108" y="30"/>
                  </a:lnTo>
                  <a:cubicBezTo>
                    <a:pt x="108" y="20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7"/>
            <p:cNvSpPr/>
            <p:nvPr/>
          </p:nvSpPr>
          <p:spPr>
            <a:xfrm>
              <a:off x="7028568" y="1447009"/>
              <a:ext cx="15265" cy="93498"/>
            </a:xfrm>
            <a:custGeom>
              <a:avLst/>
              <a:gdLst/>
              <a:ahLst/>
              <a:cxnLst/>
              <a:rect l="l" t="t" r="r" b="b"/>
              <a:pathLst>
                <a:path w="88" h="539" extrusionOk="0">
                  <a:moveTo>
                    <a:pt x="59" y="0"/>
                  </a:moveTo>
                  <a:cubicBezTo>
                    <a:pt x="39" y="0"/>
                    <a:pt x="29" y="10"/>
                    <a:pt x="29" y="29"/>
                  </a:cubicBezTo>
                  <a:lnTo>
                    <a:pt x="0" y="510"/>
                  </a:lnTo>
                  <a:cubicBezTo>
                    <a:pt x="0" y="530"/>
                    <a:pt x="9" y="539"/>
                    <a:pt x="29" y="539"/>
                  </a:cubicBezTo>
                  <a:lnTo>
                    <a:pt x="39" y="539"/>
                  </a:lnTo>
                  <a:cubicBezTo>
                    <a:pt x="49" y="539"/>
                    <a:pt x="59" y="530"/>
                    <a:pt x="59" y="510"/>
                  </a:cubicBezTo>
                  <a:lnTo>
                    <a:pt x="88" y="29"/>
                  </a:lnTo>
                  <a:cubicBezTo>
                    <a:pt x="88" y="10"/>
                    <a:pt x="78" y="0"/>
                    <a:pt x="5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7"/>
            <p:cNvSpPr/>
            <p:nvPr/>
          </p:nvSpPr>
          <p:spPr>
            <a:xfrm>
              <a:off x="7098127" y="1508242"/>
              <a:ext cx="97140" cy="13704"/>
            </a:xfrm>
            <a:custGeom>
              <a:avLst/>
              <a:gdLst/>
              <a:ahLst/>
              <a:cxnLst/>
              <a:rect l="l" t="t" r="r" b="b"/>
              <a:pathLst>
                <a:path w="560" h="79" extrusionOk="0">
                  <a:moveTo>
                    <a:pt x="520" y="0"/>
                  </a:moveTo>
                  <a:lnTo>
                    <a:pt x="30" y="10"/>
                  </a:lnTo>
                  <a:cubicBezTo>
                    <a:pt x="11" y="10"/>
                    <a:pt x="0" y="29"/>
                    <a:pt x="0" y="49"/>
                  </a:cubicBezTo>
                  <a:cubicBezTo>
                    <a:pt x="0" y="59"/>
                    <a:pt x="11" y="79"/>
                    <a:pt x="30" y="79"/>
                  </a:cubicBezTo>
                  <a:lnTo>
                    <a:pt x="520" y="68"/>
                  </a:lnTo>
                  <a:cubicBezTo>
                    <a:pt x="530" y="68"/>
                    <a:pt x="530" y="68"/>
                    <a:pt x="530" y="59"/>
                  </a:cubicBezTo>
                  <a:cubicBezTo>
                    <a:pt x="549" y="59"/>
                    <a:pt x="559" y="49"/>
                    <a:pt x="559" y="29"/>
                  </a:cubicBezTo>
                  <a:cubicBezTo>
                    <a:pt x="559" y="10"/>
                    <a:pt x="540" y="0"/>
                    <a:pt x="52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7"/>
            <p:cNvSpPr/>
            <p:nvPr/>
          </p:nvSpPr>
          <p:spPr>
            <a:xfrm>
              <a:off x="7246091" y="1651003"/>
              <a:ext cx="90202" cy="15785"/>
            </a:xfrm>
            <a:custGeom>
              <a:avLst/>
              <a:gdLst/>
              <a:ahLst/>
              <a:cxnLst/>
              <a:rect l="l" t="t" r="r" b="b"/>
              <a:pathLst>
                <a:path w="520" h="91" extrusionOk="0">
                  <a:moveTo>
                    <a:pt x="480" y="0"/>
                  </a:moveTo>
                  <a:lnTo>
                    <a:pt x="29" y="29"/>
                  </a:lnTo>
                  <a:cubicBezTo>
                    <a:pt x="10" y="29"/>
                    <a:pt x="0" y="40"/>
                    <a:pt x="0" y="59"/>
                  </a:cubicBezTo>
                  <a:cubicBezTo>
                    <a:pt x="0" y="75"/>
                    <a:pt x="13" y="91"/>
                    <a:pt x="29" y="91"/>
                  </a:cubicBezTo>
                  <a:cubicBezTo>
                    <a:pt x="32" y="91"/>
                    <a:pt x="36" y="90"/>
                    <a:pt x="40" y="88"/>
                  </a:cubicBezTo>
                  <a:lnTo>
                    <a:pt x="490" y="69"/>
                  </a:lnTo>
                  <a:lnTo>
                    <a:pt x="500" y="69"/>
                  </a:lnTo>
                  <a:cubicBezTo>
                    <a:pt x="510" y="59"/>
                    <a:pt x="519" y="49"/>
                    <a:pt x="519" y="29"/>
                  </a:cubicBezTo>
                  <a:cubicBezTo>
                    <a:pt x="519" y="20"/>
                    <a:pt x="500" y="0"/>
                    <a:pt x="48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7"/>
            <p:cNvSpPr/>
            <p:nvPr/>
          </p:nvSpPr>
          <p:spPr>
            <a:xfrm>
              <a:off x="7169421" y="1589770"/>
              <a:ext cx="22377" cy="85171"/>
            </a:xfrm>
            <a:custGeom>
              <a:avLst/>
              <a:gdLst/>
              <a:ahLst/>
              <a:cxnLst/>
              <a:rect l="l" t="t" r="r" b="b"/>
              <a:pathLst>
                <a:path w="129" h="491" extrusionOk="0">
                  <a:moveTo>
                    <a:pt x="99" y="1"/>
                  </a:moveTo>
                  <a:cubicBezTo>
                    <a:pt x="79" y="1"/>
                    <a:pt x="60" y="20"/>
                    <a:pt x="60" y="30"/>
                  </a:cubicBezTo>
                  <a:lnTo>
                    <a:pt x="1" y="451"/>
                  </a:lnTo>
                  <a:cubicBezTo>
                    <a:pt x="1" y="471"/>
                    <a:pt x="11" y="480"/>
                    <a:pt x="31" y="491"/>
                  </a:cubicBezTo>
                  <a:cubicBezTo>
                    <a:pt x="40" y="491"/>
                    <a:pt x="40" y="491"/>
                    <a:pt x="50" y="480"/>
                  </a:cubicBezTo>
                  <a:cubicBezTo>
                    <a:pt x="60" y="480"/>
                    <a:pt x="70" y="471"/>
                    <a:pt x="70" y="461"/>
                  </a:cubicBezTo>
                  <a:lnTo>
                    <a:pt x="129" y="40"/>
                  </a:lnTo>
                  <a:cubicBezTo>
                    <a:pt x="129" y="20"/>
                    <a:pt x="119" y="10"/>
                    <a:pt x="9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7"/>
            <p:cNvSpPr/>
            <p:nvPr/>
          </p:nvSpPr>
          <p:spPr>
            <a:xfrm>
              <a:off x="747633" y="1746234"/>
              <a:ext cx="362368" cy="253259"/>
            </a:xfrm>
            <a:custGeom>
              <a:avLst/>
              <a:gdLst/>
              <a:ahLst/>
              <a:cxnLst/>
              <a:rect l="l" t="t" r="r" b="b"/>
              <a:pathLst>
                <a:path w="2089" h="1460" extrusionOk="0">
                  <a:moveTo>
                    <a:pt x="765" y="0"/>
                  </a:moveTo>
                  <a:cubicBezTo>
                    <a:pt x="589" y="284"/>
                    <a:pt x="187" y="314"/>
                    <a:pt x="1" y="314"/>
                  </a:cubicBezTo>
                  <a:cubicBezTo>
                    <a:pt x="128" y="441"/>
                    <a:pt x="393" y="754"/>
                    <a:pt x="314" y="1078"/>
                  </a:cubicBezTo>
                  <a:cubicBezTo>
                    <a:pt x="314" y="1078"/>
                    <a:pt x="902" y="1078"/>
                    <a:pt x="991" y="1460"/>
                  </a:cubicBezTo>
                  <a:cubicBezTo>
                    <a:pt x="991" y="1460"/>
                    <a:pt x="1244" y="1336"/>
                    <a:pt x="1512" y="1336"/>
                  </a:cubicBezTo>
                  <a:cubicBezTo>
                    <a:pt x="1597" y="1336"/>
                    <a:pt x="1684" y="1348"/>
                    <a:pt x="1764" y="1381"/>
                  </a:cubicBezTo>
                  <a:cubicBezTo>
                    <a:pt x="1764" y="1381"/>
                    <a:pt x="1892" y="1235"/>
                    <a:pt x="2088" y="1185"/>
                  </a:cubicBezTo>
                  <a:cubicBezTo>
                    <a:pt x="1980" y="1019"/>
                    <a:pt x="2000" y="823"/>
                    <a:pt x="2000" y="823"/>
                  </a:cubicBezTo>
                  <a:cubicBezTo>
                    <a:pt x="1666" y="686"/>
                    <a:pt x="1510" y="216"/>
                    <a:pt x="1510" y="216"/>
                  </a:cubicBezTo>
                  <a:cubicBezTo>
                    <a:pt x="1446" y="256"/>
                    <a:pt x="1379" y="272"/>
                    <a:pt x="1312" y="272"/>
                  </a:cubicBezTo>
                  <a:cubicBezTo>
                    <a:pt x="1038" y="272"/>
                    <a:pt x="765" y="0"/>
                    <a:pt x="76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7"/>
            <p:cNvSpPr/>
            <p:nvPr/>
          </p:nvSpPr>
          <p:spPr>
            <a:xfrm>
              <a:off x="825865" y="1830364"/>
              <a:ext cx="321431" cy="140333"/>
            </a:xfrm>
            <a:custGeom>
              <a:avLst/>
              <a:gdLst/>
              <a:ahLst/>
              <a:cxnLst/>
              <a:rect l="l" t="t" r="r" b="b"/>
              <a:pathLst>
                <a:path w="1853" h="809" extrusionOk="0">
                  <a:moveTo>
                    <a:pt x="33" y="1"/>
                  </a:moveTo>
                  <a:cubicBezTo>
                    <a:pt x="19" y="1"/>
                    <a:pt x="8" y="8"/>
                    <a:pt x="0" y="14"/>
                  </a:cubicBezTo>
                  <a:cubicBezTo>
                    <a:pt x="0" y="34"/>
                    <a:pt x="11" y="54"/>
                    <a:pt x="20" y="64"/>
                  </a:cubicBezTo>
                  <a:lnTo>
                    <a:pt x="1803" y="809"/>
                  </a:lnTo>
                  <a:lnTo>
                    <a:pt x="1814" y="809"/>
                  </a:lnTo>
                  <a:cubicBezTo>
                    <a:pt x="1823" y="809"/>
                    <a:pt x="1843" y="798"/>
                    <a:pt x="1843" y="789"/>
                  </a:cubicBezTo>
                  <a:cubicBezTo>
                    <a:pt x="1853" y="769"/>
                    <a:pt x="1843" y="750"/>
                    <a:pt x="1823" y="740"/>
                  </a:cubicBezTo>
                  <a:lnTo>
                    <a:pt x="50" y="5"/>
                  </a:lnTo>
                  <a:cubicBezTo>
                    <a:pt x="44" y="2"/>
                    <a:pt x="38" y="1"/>
                    <a:pt x="3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7"/>
            <p:cNvSpPr/>
            <p:nvPr/>
          </p:nvSpPr>
          <p:spPr>
            <a:xfrm>
              <a:off x="1001063" y="1922300"/>
              <a:ext cx="59498" cy="31397"/>
            </a:xfrm>
            <a:custGeom>
              <a:avLst/>
              <a:gdLst/>
              <a:ahLst/>
              <a:cxnLst/>
              <a:rect l="l" t="t" r="r" b="b"/>
              <a:pathLst>
                <a:path w="343" h="181" extrusionOk="0">
                  <a:moveTo>
                    <a:pt x="310" y="0"/>
                  </a:moveTo>
                  <a:cubicBezTo>
                    <a:pt x="305" y="0"/>
                    <a:pt x="299" y="1"/>
                    <a:pt x="294" y="4"/>
                  </a:cubicBezTo>
                  <a:lnTo>
                    <a:pt x="29" y="112"/>
                  </a:lnTo>
                  <a:cubicBezTo>
                    <a:pt x="9" y="122"/>
                    <a:pt x="0" y="141"/>
                    <a:pt x="9" y="161"/>
                  </a:cubicBezTo>
                  <a:cubicBezTo>
                    <a:pt x="9" y="170"/>
                    <a:pt x="29" y="181"/>
                    <a:pt x="39" y="181"/>
                  </a:cubicBezTo>
                  <a:lnTo>
                    <a:pt x="49" y="181"/>
                  </a:lnTo>
                  <a:lnTo>
                    <a:pt x="323" y="63"/>
                  </a:lnTo>
                  <a:cubicBezTo>
                    <a:pt x="333" y="63"/>
                    <a:pt x="343" y="43"/>
                    <a:pt x="333" y="24"/>
                  </a:cubicBezTo>
                  <a:cubicBezTo>
                    <a:pt x="333" y="9"/>
                    <a:pt x="323" y="0"/>
                    <a:pt x="31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7"/>
            <p:cNvSpPr/>
            <p:nvPr/>
          </p:nvSpPr>
          <p:spPr>
            <a:xfrm>
              <a:off x="980594" y="1852568"/>
              <a:ext cx="28969" cy="60366"/>
            </a:xfrm>
            <a:custGeom>
              <a:avLst/>
              <a:gdLst/>
              <a:ahLst/>
              <a:cxnLst/>
              <a:rect l="l" t="t" r="r" b="b"/>
              <a:pathLst>
                <a:path w="167" h="348" extrusionOk="0">
                  <a:moveTo>
                    <a:pt x="43" y="0"/>
                  </a:moveTo>
                  <a:cubicBezTo>
                    <a:pt x="39" y="0"/>
                    <a:pt x="35" y="2"/>
                    <a:pt x="29" y="4"/>
                  </a:cubicBezTo>
                  <a:cubicBezTo>
                    <a:pt x="10" y="14"/>
                    <a:pt x="0" y="34"/>
                    <a:pt x="0" y="43"/>
                  </a:cubicBezTo>
                  <a:lnTo>
                    <a:pt x="88" y="328"/>
                  </a:lnTo>
                  <a:cubicBezTo>
                    <a:pt x="98" y="337"/>
                    <a:pt x="108" y="347"/>
                    <a:pt x="127" y="347"/>
                  </a:cubicBezTo>
                  <a:lnTo>
                    <a:pt x="138" y="347"/>
                  </a:lnTo>
                  <a:cubicBezTo>
                    <a:pt x="157" y="337"/>
                    <a:pt x="167" y="318"/>
                    <a:pt x="157" y="308"/>
                  </a:cubicBezTo>
                  <a:lnTo>
                    <a:pt x="69" y="24"/>
                  </a:lnTo>
                  <a:cubicBezTo>
                    <a:pt x="62" y="9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7"/>
            <p:cNvSpPr/>
            <p:nvPr/>
          </p:nvSpPr>
          <p:spPr>
            <a:xfrm>
              <a:off x="887097" y="1873557"/>
              <a:ext cx="56203" cy="29142"/>
            </a:xfrm>
            <a:custGeom>
              <a:avLst/>
              <a:gdLst/>
              <a:ahLst/>
              <a:cxnLst/>
              <a:rect l="l" t="t" r="r" b="b"/>
              <a:pathLst>
                <a:path w="324" h="168" extrusionOk="0">
                  <a:moveTo>
                    <a:pt x="275" y="1"/>
                  </a:moveTo>
                  <a:lnTo>
                    <a:pt x="20" y="109"/>
                  </a:lnTo>
                  <a:cubicBezTo>
                    <a:pt x="0" y="118"/>
                    <a:pt x="0" y="138"/>
                    <a:pt x="0" y="148"/>
                  </a:cubicBezTo>
                  <a:cubicBezTo>
                    <a:pt x="10" y="168"/>
                    <a:pt x="20" y="168"/>
                    <a:pt x="39" y="168"/>
                  </a:cubicBezTo>
                  <a:lnTo>
                    <a:pt x="50" y="168"/>
                  </a:lnTo>
                  <a:lnTo>
                    <a:pt x="294" y="70"/>
                  </a:lnTo>
                  <a:cubicBezTo>
                    <a:pt x="314" y="59"/>
                    <a:pt x="324" y="40"/>
                    <a:pt x="314" y="20"/>
                  </a:cubicBezTo>
                  <a:cubicBezTo>
                    <a:pt x="314" y="1"/>
                    <a:pt x="294" y="1"/>
                    <a:pt x="27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7"/>
            <p:cNvSpPr/>
            <p:nvPr/>
          </p:nvSpPr>
          <p:spPr>
            <a:xfrm>
              <a:off x="861598" y="1802263"/>
              <a:ext cx="28969" cy="61233"/>
            </a:xfrm>
            <a:custGeom>
              <a:avLst/>
              <a:gdLst/>
              <a:ahLst/>
              <a:cxnLst/>
              <a:rect l="l" t="t" r="r" b="b"/>
              <a:pathLst>
                <a:path w="167" h="353" extrusionOk="0">
                  <a:moveTo>
                    <a:pt x="30" y="0"/>
                  </a:moveTo>
                  <a:cubicBezTo>
                    <a:pt x="10" y="10"/>
                    <a:pt x="1" y="30"/>
                    <a:pt x="10" y="49"/>
                  </a:cubicBezTo>
                  <a:lnTo>
                    <a:pt x="99" y="333"/>
                  </a:lnTo>
                  <a:cubicBezTo>
                    <a:pt x="99" y="343"/>
                    <a:pt x="118" y="353"/>
                    <a:pt x="128" y="353"/>
                  </a:cubicBezTo>
                  <a:lnTo>
                    <a:pt x="138" y="353"/>
                  </a:lnTo>
                  <a:cubicBezTo>
                    <a:pt x="157" y="343"/>
                    <a:pt x="167" y="324"/>
                    <a:pt x="157" y="304"/>
                  </a:cubicBezTo>
                  <a:lnTo>
                    <a:pt x="69" y="30"/>
                  </a:lnTo>
                  <a:cubicBezTo>
                    <a:pt x="59" y="1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7"/>
            <p:cNvSpPr/>
            <p:nvPr/>
          </p:nvSpPr>
          <p:spPr>
            <a:xfrm>
              <a:off x="1031592" y="1873557"/>
              <a:ext cx="28969" cy="61407"/>
            </a:xfrm>
            <a:custGeom>
              <a:avLst/>
              <a:gdLst/>
              <a:ahLst/>
              <a:cxnLst/>
              <a:rect l="l" t="t" r="r" b="b"/>
              <a:pathLst>
                <a:path w="167" h="354" extrusionOk="0">
                  <a:moveTo>
                    <a:pt x="29" y="1"/>
                  </a:moveTo>
                  <a:cubicBezTo>
                    <a:pt x="10" y="11"/>
                    <a:pt x="0" y="30"/>
                    <a:pt x="0" y="50"/>
                  </a:cubicBezTo>
                  <a:lnTo>
                    <a:pt x="98" y="324"/>
                  </a:lnTo>
                  <a:cubicBezTo>
                    <a:pt x="108" y="344"/>
                    <a:pt x="118" y="353"/>
                    <a:pt x="127" y="353"/>
                  </a:cubicBezTo>
                  <a:lnTo>
                    <a:pt x="138" y="353"/>
                  </a:lnTo>
                  <a:cubicBezTo>
                    <a:pt x="157" y="344"/>
                    <a:pt x="167" y="324"/>
                    <a:pt x="167" y="305"/>
                  </a:cubicBezTo>
                  <a:lnTo>
                    <a:pt x="69" y="20"/>
                  </a:lnTo>
                  <a:cubicBezTo>
                    <a:pt x="59" y="11"/>
                    <a:pt x="40" y="1"/>
                    <a:pt x="2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7"/>
            <p:cNvSpPr/>
            <p:nvPr/>
          </p:nvSpPr>
          <p:spPr>
            <a:xfrm>
              <a:off x="946595" y="1900791"/>
              <a:ext cx="62968" cy="32438"/>
            </a:xfrm>
            <a:custGeom>
              <a:avLst/>
              <a:gdLst/>
              <a:ahLst/>
              <a:cxnLst/>
              <a:rect l="l" t="t" r="r" b="b"/>
              <a:pathLst>
                <a:path w="363" h="187" extrusionOk="0">
                  <a:moveTo>
                    <a:pt x="304" y="0"/>
                  </a:moveTo>
                  <a:lnTo>
                    <a:pt x="30" y="128"/>
                  </a:lnTo>
                  <a:cubicBezTo>
                    <a:pt x="10" y="128"/>
                    <a:pt x="1" y="148"/>
                    <a:pt x="10" y="167"/>
                  </a:cubicBezTo>
                  <a:cubicBezTo>
                    <a:pt x="20" y="177"/>
                    <a:pt x="30" y="187"/>
                    <a:pt x="40" y="187"/>
                  </a:cubicBezTo>
                  <a:lnTo>
                    <a:pt x="59" y="187"/>
                  </a:lnTo>
                  <a:lnTo>
                    <a:pt x="334" y="69"/>
                  </a:lnTo>
                  <a:cubicBezTo>
                    <a:pt x="353" y="59"/>
                    <a:pt x="363" y="40"/>
                    <a:pt x="353" y="20"/>
                  </a:cubicBezTo>
                  <a:cubicBezTo>
                    <a:pt x="343" y="0"/>
                    <a:pt x="323" y="0"/>
                    <a:pt x="30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7"/>
            <p:cNvSpPr/>
            <p:nvPr/>
          </p:nvSpPr>
          <p:spPr>
            <a:xfrm>
              <a:off x="832630" y="1851527"/>
              <a:ext cx="57937" cy="32438"/>
            </a:xfrm>
            <a:custGeom>
              <a:avLst/>
              <a:gdLst/>
              <a:ahLst/>
              <a:cxnLst/>
              <a:rect l="l" t="t" r="r" b="b"/>
              <a:pathLst>
                <a:path w="334" h="187" extrusionOk="0">
                  <a:moveTo>
                    <a:pt x="285" y="1"/>
                  </a:moveTo>
                  <a:lnTo>
                    <a:pt x="30" y="118"/>
                  </a:lnTo>
                  <a:cubicBezTo>
                    <a:pt x="11" y="128"/>
                    <a:pt x="1" y="147"/>
                    <a:pt x="11" y="167"/>
                  </a:cubicBezTo>
                  <a:cubicBezTo>
                    <a:pt x="20" y="177"/>
                    <a:pt x="30" y="186"/>
                    <a:pt x="40" y="186"/>
                  </a:cubicBezTo>
                  <a:lnTo>
                    <a:pt x="50" y="186"/>
                  </a:lnTo>
                  <a:lnTo>
                    <a:pt x="305" y="69"/>
                  </a:lnTo>
                  <a:cubicBezTo>
                    <a:pt x="324" y="59"/>
                    <a:pt x="334" y="40"/>
                    <a:pt x="324" y="20"/>
                  </a:cubicBezTo>
                  <a:cubicBezTo>
                    <a:pt x="314" y="1"/>
                    <a:pt x="295" y="1"/>
                    <a:pt x="28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7"/>
            <p:cNvSpPr/>
            <p:nvPr/>
          </p:nvSpPr>
          <p:spPr>
            <a:xfrm>
              <a:off x="919361" y="1830538"/>
              <a:ext cx="23938" cy="55162"/>
            </a:xfrm>
            <a:custGeom>
              <a:avLst/>
              <a:gdLst/>
              <a:ahLst/>
              <a:cxnLst/>
              <a:rect l="l" t="t" r="r" b="b"/>
              <a:pathLst>
                <a:path w="138" h="318" extrusionOk="0">
                  <a:moveTo>
                    <a:pt x="45" y="0"/>
                  </a:moveTo>
                  <a:cubicBezTo>
                    <a:pt x="40" y="0"/>
                    <a:pt x="35" y="1"/>
                    <a:pt x="30" y="4"/>
                  </a:cubicBezTo>
                  <a:cubicBezTo>
                    <a:pt x="10" y="4"/>
                    <a:pt x="1" y="24"/>
                    <a:pt x="1" y="43"/>
                  </a:cubicBezTo>
                  <a:lnTo>
                    <a:pt x="69" y="288"/>
                  </a:lnTo>
                  <a:cubicBezTo>
                    <a:pt x="69" y="307"/>
                    <a:pt x="89" y="318"/>
                    <a:pt x="99" y="318"/>
                  </a:cubicBezTo>
                  <a:lnTo>
                    <a:pt x="108" y="318"/>
                  </a:lnTo>
                  <a:cubicBezTo>
                    <a:pt x="128" y="307"/>
                    <a:pt x="138" y="288"/>
                    <a:pt x="138" y="278"/>
                  </a:cubicBezTo>
                  <a:lnTo>
                    <a:pt x="69" y="24"/>
                  </a:lnTo>
                  <a:cubicBezTo>
                    <a:pt x="69" y="9"/>
                    <a:pt x="58" y="0"/>
                    <a:pt x="4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7"/>
            <p:cNvSpPr/>
            <p:nvPr/>
          </p:nvSpPr>
          <p:spPr>
            <a:xfrm>
              <a:off x="1077387" y="1567567"/>
              <a:ext cx="251698" cy="365664"/>
            </a:xfrm>
            <a:custGeom>
              <a:avLst/>
              <a:gdLst/>
              <a:ahLst/>
              <a:cxnLst/>
              <a:rect l="l" t="t" r="r" b="b"/>
              <a:pathLst>
                <a:path w="1451" h="2108" extrusionOk="0">
                  <a:moveTo>
                    <a:pt x="1118" y="1"/>
                  </a:moveTo>
                  <a:cubicBezTo>
                    <a:pt x="1005" y="123"/>
                    <a:pt x="752" y="345"/>
                    <a:pt x="471" y="345"/>
                  </a:cubicBezTo>
                  <a:cubicBezTo>
                    <a:pt x="436" y="345"/>
                    <a:pt x="400" y="342"/>
                    <a:pt x="364" y="334"/>
                  </a:cubicBezTo>
                  <a:lnTo>
                    <a:pt x="364" y="334"/>
                  </a:lnTo>
                  <a:cubicBezTo>
                    <a:pt x="364" y="334"/>
                    <a:pt x="373" y="922"/>
                    <a:pt x="1" y="1020"/>
                  </a:cubicBezTo>
                  <a:cubicBezTo>
                    <a:pt x="1" y="1020"/>
                    <a:pt x="226" y="1451"/>
                    <a:pt x="89" y="1784"/>
                  </a:cubicBezTo>
                  <a:cubicBezTo>
                    <a:pt x="89" y="1784"/>
                    <a:pt x="246" y="1912"/>
                    <a:pt x="285" y="2108"/>
                  </a:cubicBezTo>
                  <a:cubicBezTo>
                    <a:pt x="434" y="2017"/>
                    <a:pt x="596" y="2010"/>
                    <a:pt x="644" y="2010"/>
                  </a:cubicBezTo>
                  <a:cubicBezTo>
                    <a:pt x="653" y="2010"/>
                    <a:pt x="658" y="2010"/>
                    <a:pt x="658" y="2010"/>
                  </a:cubicBezTo>
                  <a:cubicBezTo>
                    <a:pt x="785" y="1677"/>
                    <a:pt x="1246" y="1510"/>
                    <a:pt x="1246" y="1510"/>
                  </a:cubicBezTo>
                  <a:cubicBezTo>
                    <a:pt x="1039" y="1187"/>
                    <a:pt x="1451" y="756"/>
                    <a:pt x="1451" y="756"/>
                  </a:cubicBezTo>
                  <a:cubicBezTo>
                    <a:pt x="1167" y="589"/>
                    <a:pt x="1128" y="187"/>
                    <a:pt x="111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7"/>
            <p:cNvSpPr/>
            <p:nvPr/>
          </p:nvSpPr>
          <p:spPr>
            <a:xfrm>
              <a:off x="1108090" y="1647533"/>
              <a:ext cx="135997" cy="323165"/>
            </a:xfrm>
            <a:custGeom>
              <a:avLst/>
              <a:gdLst/>
              <a:ahLst/>
              <a:cxnLst/>
              <a:rect l="l" t="t" r="r" b="b"/>
              <a:pathLst>
                <a:path w="784" h="1863" extrusionOk="0">
                  <a:moveTo>
                    <a:pt x="764" y="1"/>
                  </a:moveTo>
                  <a:cubicBezTo>
                    <a:pt x="745" y="1"/>
                    <a:pt x="725" y="1"/>
                    <a:pt x="716" y="20"/>
                  </a:cubicBezTo>
                  <a:lnTo>
                    <a:pt x="10" y="1813"/>
                  </a:lnTo>
                  <a:cubicBezTo>
                    <a:pt x="0" y="1833"/>
                    <a:pt x="10" y="1852"/>
                    <a:pt x="30" y="1852"/>
                  </a:cubicBezTo>
                  <a:cubicBezTo>
                    <a:pt x="39" y="1852"/>
                    <a:pt x="39" y="1863"/>
                    <a:pt x="39" y="1863"/>
                  </a:cubicBezTo>
                  <a:cubicBezTo>
                    <a:pt x="59" y="1863"/>
                    <a:pt x="69" y="1852"/>
                    <a:pt x="78" y="1833"/>
                  </a:cubicBezTo>
                  <a:lnTo>
                    <a:pt x="784" y="49"/>
                  </a:lnTo>
                  <a:cubicBezTo>
                    <a:pt x="784" y="30"/>
                    <a:pt x="784" y="10"/>
                    <a:pt x="76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7"/>
            <p:cNvSpPr/>
            <p:nvPr/>
          </p:nvSpPr>
          <p:spPr>
            <a:xfrm>
              <a:off x="1143823" y="1850833"/>
              <a:ext cx="57937" cy="33132"/>
            </a:xfrm>
            <a:custGeom>
              <a:avLst/>
              <a:gdLst/>
              <a:ahLst/>
              <a:cxnLst/>
              <a:rect l="l" t="t" r="r" b="b"/>
              <a:pathLst>
                <a:path w="334" h="191" extrusionOk="0">
                  <a:moveTo>
                    <a:pt x="300" y="1"/>
                  </a:moveTo>
                  <a:cubicBezTo>
                    <a:pt x="295" y="1"/>
                    <a:pt x="289" y="2"/>
                    <a:pt x="284" y="5"/>
                  </a:cubicBezTo>
                  <a:lnTo>
                    <a:pt x="20" y="122"/>
                  </a:lnTo>
                  <a:cubicBezTo>
                    <a:pt x="0" y="132"/>
                    <a:pt x="0" y="151"/>
                    <a:pt x="0" y="161"/>
                  </a:cubicBezTo>
                  <a:cubicBezTo>
                    <a:pt x="10" y="181"/>
                    <a:pt x="20" y="190"/>
                    <a:pt x="39" y="190"/>
                  </a:cubicBezTo>
                  <a:cubicBezTo>
                    <a:pt x="39" y="190"/>
                    <a:pt x="39" y="181"/>
                    <a:pt x="49" y="181"/>
                  </a:cubicBezTo>
                  <a:lnTo>
                    <a:pt x="314" y="73"/>
                  </a:lnTo>
                  <a:cubicBezTo>
                    <a:pt x="333" y="63"/>
                    <a:pt x="333" y="44"/>
                    <a:pt x="333" y="24"/>
                  </a:cubicBezTo>
                  <a:cubicBezTo>
                    <a:pt x="326" y="10"/>
                    <a:pt x="313" y="1"/>
                    <a:pt x="30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7"/>
            <p:cNvSpPr/>
            <p:nvPr/>
          </p:nvSpPr>
          <p:spPr>
            <a:xfrm>
              <a:off x="1140354" y="1774336"/>
              <a:ext cx="37642" cy="57070"/>
            </a:xfrm>
            <a:custGeom>
              <a:avLst/>
              <a:gdLst/>
              <a:ahLst/>
              <a:cxnLst/>
              <a:rect l="l" t="t" r="r" b="b"/>
              <a:pathLst>
                <a:path w="217" h="329" extrusionOk="0">
                  <a:moveTo>
                    <a:pt x="36" y="1"/>
                  </a:moveTo>
                  <a:cubicBezTo>
                    <a:pt x="31" y="1"/>
                    <a:pt x="25" y="2"/>
                    <a:pt x="20" y="4"/>
                  </a:cubicBezTo>
                  <a:cubicBezTo>
                    <a:pt x="1" y="14"/>
                    <a:pt x="1" y="34"/>
                    <a:pt x="10" y="54"/>
                  </a:cubicBezTo>
                  <a:lnTo>
                    <a:pt x="147" y="308"/>
                  </a:lnTo>
                  <a:cubicBezTo>
                    <a:pt x="147" y="318"/>
                    <a:pt x="157" y="328"/>
                    <a:pt x="177" y="328"/>
                  </a:cubicBezTo>
                  <a:cubicBezTo>
                    <a:pt x="177" y="328"/>
                    <a:pt x="186" y="328"/>
                    <a:pt x="186" y="318"/>
                  </a:cubicBezTo>
                  <a:cubicBezTo>
                    <a:pt x="206" y="308"/>
                    <a:pt x="216" y="289"/>
                    <a:pt x="206" y="279"/>
                  </a:cubicBezTo>
                  <a:lnTo>
                    <a:pt x="69" y="24"/>
                  </a:lnTo>
                  <a:cubicBezTo>
                    <a:pt x="62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7"/>
            <p:cNvSpPr/>
            <p:nvPr/>
          </p:nvSpPr>
          <p:spPr>
            <a:xfrm>
              <a:off x="1189617" y="1734265"/>
              <a:ext cx="56376" cy="30703"/>
            </a:xfrm>
            <a:custGeom>
              <a:avLst/>
              <a:gdLst/>
              <a:ahLst/>
              <a:cxnLst/>
              <a:rect l="l" t="t" r="r" b="b"/>
              <a:pathLst>
                <a:path w="325" h="177" extrusionOk="0">
                  <a:moveTo>
                    <a:pt x="275" y="0"/>
                  </a:moveTo>
                  <a:lnTo>
                    <a:pt x="30" y="108"/>
                  </a:lnTo>
                  <a:cubicBezTo>
                    <a:pt x="11" y="118"/>
                    <a:pt x="0" y="137"/>
                    <a:pt x="11" y="157"/>
                  </a:cubicBezTo>
                  <a:cubicBezTo>
                    <a:pt x="11" y="167"/>
                    <a:pt x="30" y="176"/>
                    <a:pt x="40" y="176"/>
                  </a:cubicBezTo>
                  <a:lnTo>
                    <a:pt x="50" y="176"/>
                  </a:lnTo>
                  <a:lnTo>
                    <a:pt x="305" y="69"/>
                  </a:lnTo>
                  <a:cubicBezTo>
                    <a:pt x="324" y="59"/>
                    <a:pt x="324" y="39"/>
                    <a:pt x="324" y="20"/>
                  </a:cubicBezTo>
                  <a:cubicBezTo>
                    <a:pt x="314" y="0"/>
                    <a:pt x="294" y="0"/>
                    <a:pt x="27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7"/>
            <p:cNvSpPr/>
            <p:nvPr/>
          </p:nvSpPr>
          <p:spPr>
            <a:xfrm>
              <a:off x="1186148" y="1653605"/>
              <a:ext cx="37642" cy="56897"/>
            </a:xfrm>
            <a:custGeom>
              <a:avLst/>
              <a:gdLst/>
              <a:ahLst/>
              <a:cxnLst/>
              <a:rect l="l" t="t" r="r" b="b"/>
              <a:pathLst>
                <a:path w="217" h="328" extrusionOk="0">
                  <a:moveTo>
                    <a:pt x="40" y="1"/>
                  </a:moveTo>
                  <a:cubicBezTo>
                    <a:pt x="36" y="1"/>
                    <a:pt x="33" y="2"/>
                    <a:pt x="31" y="5"/>
                  </a:cubicBezTo>
                  <a:cubicBezTo>
                    <a:pt x="11" y="14"/>
                    <a:pt x="1" y="34"/>
                    <a:pt x="11" y="54"/>
                  </a:cubicBezTo>
                  <a:lnTo>
                    <a:pt x="148" y="318"/>
                  </a:lnTo>
                  <a:cubicBezTo>
                    <a:pt x="158" y="328"/>
                    <a:pt x="168" y="328"/>
                    <a:pt x="177" y="328"/>
                  </a:cubicBezTo>
                  <a:lnTo>
                    <a:pt x="197" y="328"/>
                  </a:lnTo>
                  <a:cubicBezTo>
                    <a:pt x="216" y="318"/>
                    <a:pt x="216" y="299"/>
                    <a:pt x="207" y="279"/>
                  </a:cubicBezTo>
                  <a:lnTo>
                    <a:pt x="70" y="25"/>
                  </a:lnTo>
                  <a:cubicBezTo>
                    <a:pt x="62" y="10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7"/>
            <p:cNvSpPr/>
            <p:nvPr/>
          </p:nvSpPr>
          <p:spPr>
            <a:xfrm>
              <a:off x="1120059" y="1825334"/>
              <a:ext cx="35734" cy="58631"/>
            </a:xfrm>
            <a:custGeom>
              <a:avLst/>
              <a:gdLst/>
              <a:ahLst/>
              <a:cxnLst/>
              <a:rect l="l" t="t" r="r" b="b"/>
              <a:pathLst>
                <a:path w="206" h="338" extrusionOk="0">
                  <a:moveTo>
                    <a:pt x="35" y="1"/>
                  </a:moveTo>
                  <a:cubicBezTo>
                    <a:pt x="30" y="1"/>
                    <a:pt x="25" y="2"/>
                    <a:pt x="20" y="4"/>
                  </a:cubicBezTo>
                  <a:cubicBezTo>
                    <a:pt x="0" y="14"/>
                    <a:pt x="0" y="34"/>
                    <a:pt x="9" y="54"/>
                  </a:cubicBezTo>
                  <a:lnTo>
                    <a:pt x="137" y="318"/>
                  </a:lnTo>
                  <a:cubicBezTo>
                    <a:pt x="147" y="328"/>
                    <a:pt x="157" y="337"/>
                    <a:pt x="176" y="337"/>
                  </a:cubicBezTo>
                  <a:lnTo>
                    <a:pt x="186" y="328"/>
                  </a:lnTo>
                  <a:cubicBezTo>
                    <a:pt x="205" y="318"/>
                    <a:pt x="205" y="298"/>
                    <a:pt x="205" y="289"/>
                  </a:cubicBezTo>
                  <a:lnTo>
                    <a:pt x="68" y="24"/>
                  </a:lnTo>
                  <a:cubicBezTo>
                    <a:pt x="61" y="9"/>
                    <a:pt x="49" y="1"/>
                    <a:pt x="3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7"/>
            <p:cNvSpPr/>
            <p:nvPr/>
          </p:nvSpPr>
          <p:spPr>
            <a:xfrm>
              <a:off x="1164118" y="1798100"/>
              <a:ext cx="61407" cy="33305"/>
            </a:xfrm>
            <a:custGeom>
              <a:avLst/>
              <a:gdLst/>
              <a:ahLst/>
              <a:cxnLst/>
              <a:rect l="l" t="t" r="r" b="b"/>
              <a:pathLst>
                <a:path w="354" h="192" extrusionOk="0">
                  <a:moveTo>
                    <a:pt x="320" y="1"/>
                  </a:moveTo>
                  <a:cubicBezTo>
                    <a:pt x="315" y="1"/>
                    <a:pt x="309" y="2"/>
                    <a:pt x="304" y="4"/>
                  </a:cubicBezTo>
                  <a:lnTo>
                    <a:pt x="20" y="122"/>
                  </a:lnTo>
                  <a:cubicBezTo>
                    <a:pt x="10" y="132"/>
                    <a:pt x="1" y="152"/>
                    <a:pt x="10" y="171"/>
                  </a:cubicBezTo>
                  <a:cubicBezTo>
                    <a:pt x="10" y="181"/>
                    <a:pt x="20" y="191"/>
                    <a:pt x="40" y="191"/>
                  </a:cubicBezTo>
                  <a:cubicBezTo>
                    <a:pt x="40" y="191"/>
                    <a:pt x="49" y="191"/>
                    <a:pt x="49" y="181"/>
                  </a:cubicBezTo>
                  <a:lnTo>
                    <a:pt x="334" y="73"/>
                  </a:lnTo>
                  <a:cubicBezTo>
                    <a:pt x="343" y="63"/>
                    <a:pt x="354" y="44"/>
                    <a:pt x="354" y="24"/>
                  </a:cubicBezTo>
                  <a:cubicBezTo>
                    <a:pt x="346" y="10"/>
                    <a:pt x="334" y="1"/>
                    <a:pt x="32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7"/>
            <p:cNvSpPr/>
            <p:nvPr/>
          </p:nvSpPr>
          <p:spPr>
            <a:xfrm>
              <a:off x="1211821" y="1682573"/>
              <a:ext cx="57937" cy="27928"/>
            </a:xfrm>
            <a:custGeom>
              <a:avLst/>
              <a:gdLst/>
              <a:ahLst/>
              <a:cxnLst/>
              <a:rect l="l" t="t" r="r" b="b"/>
              <a:pathLst>
                <a:path w="334" h="161" extrusionOk="0">
                  <a:moveTo>
                    <a:pt x="299" y="0"/>
                  </a:moveTo>
                  <a:cubicBezTo>
                    <a:pt x="294" y="0"/>
                    <a:pt x="289" y="2"/>
                    <a:pt x="284" y="4"/>
                  </a:cubicBezTo>
                  <a:lnTo>
                    <a:pt x="20" y="102"/>
                  </a:lnTo>
                  <a:cubicBezTo>
                    <a:pt x="0" y="102"/>
                    <a:pt x="0" y="122"/>
                    <a:pt x="0" y="141"/>
                  </a:cubicBezTo>
                  <a:cubicBezTo>
                    <a:pt x="10" y="161"/>
                    <a:pt x="20" y="161"/>
                    <a:pt x="29" y="161"/>
                  </a:cubicBezTo>
                  <a:lnTo>
                    <a:pt x="49" y="161"/>
                  </a:lnTo>
                  <a:lnTo>
                    <a:pt x="304" y="63"/>
                  </a:lnTo>
                  <a:cubicBezTo>
                    <a:pt x="323" y="53"/>
                    <a:pt x="333" y="34"/>
                    <a:pt x="323" y="24"/>
                  </a:cubicBezTo>
                  <a:cubicBezTo>
                    <a:pt x="323" y="9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7"/>
            <p:cNvSpPr/>
            <p:nvPr/>
          </p:nvSpPr>
          <p:spPr>
            <a:xfrm>
              <a:off x="1165853" y="1714317"/>
              <a:ext cx="37468" cy="50652"/>
            </a:xfrm>
            <a:custGeom>
              <a:avLst/>
              <a:gdLst/>
              <a:ahLst/>
              <a:cxnLst/>
              <a:rect l="l" t="t" r="r" b="b"/>
              <a:pathLst>
                <a:path w="216" h="292" extrusionOk="0">
                  <a:moveTo>
                    <a:pt x="44" y="1"/>
                  </a:moveTo>
                  <a:cubicBezTo>
                    <a:pt x="36" y="1"/>
                    <a:pt x="28" y="3"/>
                    <a:pt x="20" y="8"/>
                  </a:cubicBezTo>
                  <a:cubicBezTo>
                    <a:pt x="10" y="17"/>
                    <a:pt x="0" y="37"/>
                    <a:pt x="10" y="56"/>
                  </a:cubicBezTo>
                  <a:lnTo>
                    <a:pt x="148" y="272"/>
                  </a:lnTo>
                  <a:cubicBezTo>
                    <a:pt x="157" y="282"/>
                    <a:pt x="167" y="291"/>
                    <a:pt x="177" y="291"/>
                  </a:cubicBezTo>
                  <a:cubicBezTo>
                    <a:pt x="187" y="291"/>
                    <a:pt x="187" y="291"/>
                    <a:pt x="196" y="282"/>
                  </a:cubicBezTo>
                  <a:cubicBezTo>
                    <a:pt x="206" y="272"/>
                    <a:pt x="216" y="252"/>
                    <a:pt x="206" y="243"/>
                  </a:cubicBezTo>
                  <a:lnTo>
                    <a:pt x="69" y="17"/>
                  </a:lnTo>
                  <a:cubicBezTo>
                    <a:pt x="63" y="6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7"/>
            <p:cNvSpPr/>
            <p:nvPr/>
          </p:nvSpPr>
          <p:spPr>
            <a:xfrm>
              <a:off x="961860" y="2086918"/>
              <a:ext cx="253432" cy="222209"/>
            </a:xfrm>
            <a:custGeom>
              <a:avLst/>
              <a:gdLst/>
              <a:ahLst/>
              <a:cxnLst/>
              <a:rect l="l" t="t" r="r" b="b"/>
              <a:pathLst>
                <a:path w="1461" h="1281" extrusionOk="0">
                  <a:moveTo>
                    <a:pt x="723" y="0"/>
                  </a:moveTo>
                  <a:cubicBezTo>
                    <a:pt x="645" y="0"/>
                    <a:pt x="566" y="15"/>
                    <a:pt x="490" y="45"/>
                  </a:cubicBezTo>
                  <a:cubicBezTo>
                    <a:pt x="157" y="182"/>
                    <a:pt x="0" y="554"/>
                    <a:pt x="137" y="887"/>
                  </a:cubicBezTo>
                  <a:cubicBezTo>
                    <a:pt x="241" y="1131"/>
                    <a:pt x="478" y="1280"/>
                    <a:pt x="727" y="1280"/>
                  </a:cubicBezTo>
                  <a:cubicBezTo>
                    <a:pt x="808" y="1280"/>
                    <a:pt x="891" y="1264"/>
                    <a:pt x="971" y="1231"/>
                  </a:cubicBezTo>
                  <a:cubicBezTo>
                    <a:pt x="1304" y="1093"/>
                    <a:pt x="1461" y="721"/>
                    <a:pt x="1324" y="397"/>
                  </a:cubicBezTo>
                  <a:cubicBezTo>
                    <a:pt x="1219" y="150"/>
                    <a:pt x="976" y="0"/>
                    <a:pt x="72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7"/>
            <p:cNvSpPr/>
            <p:nvPr/>
          </p:nvSpPr>
          <p:spPr>
            <a:xfrm>
              <a:off x="980594" y="2147630"/>
              <a:ext cx="95406" cy="84477"/>
            </a:xfrm>
            <a:custGeom>
              <a:avLst/>
              <a:gdLst/>
              <a:ahLst/>
              <a:cxnLst/>
              <a:rect l="l" t="t" r="r" b="b"/>
              <a:pathLst>
                <a:path w="550" h="487" extrusionOk="0">
                  <a:moveTo>
                    <a:pt x="274" y="1"/>
                  </a:moveTo>
                  <a:cubicBezTo>
                    <a:pt x="244" y="1"/>
                    <a:pt x="214" y="7"/>
                    <a:pt x="186" y="18"/>
                  </a:cubicBezTo>
                  <a:cubicBezTo>
                    <a:pt x="59" y="77"/>
                    <a:pt x="0" y="214"/>
                    <a:pt x="49" y="341"/>
                  </a:cubicBezTo>
                  <a:cubicBezTo>
                    <a:pt x="94" y="431"/>
                    <a:pt x="184" y="486"/>
                    <a:pt x="281" y="486"/>
                  </a:cubicBezTo>
                  <a:cubicBezTo>
                    <a:pt x="311" y="486"/>
                    <a:pt x="342" y="481"/>
                    <a:pt x="373" y="469"/>
                  </a:cubicBezTo>
                  <a:cubicBezTo>
                    <a:pt x="490" y="420"/>
                    <a:pt x="549" y="273"/>
                    <a:pt x="500" y="155"/>
                  </a:cubicBezTo>
                  <a:cubicBezTo>
                    <a:pt x="463" y="58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7"/>
            <p:cNvSpPr/>
            <p:nvPr/>
          </p:nvSpPr>
          <p:spPr>
            <a:xfrm>
              <a:off x="997593" y="2170701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70" y="0"/>
                  </a:moveTo>
                  <a:cubicBezTo>
                    <a:pt x="63" y="0"/>
                    <a:pt x="56" y="1"/>
                    <a:pt x="49" y="3"/>
                  </a:cubicBezTo>
                  <a:cubicBezTo>
                    <a:pt x="10" y="22"/>
                    <a:pt x="0" y="62"/>
                    <a:pt x="10" y="101"/>
                  </a:cubicBezTo>
                  <a:cubicBezTo>
                    <a:pt x="24" y="122"/>
                    <a:pt x="48" y="138"/>
                    <a:pt x="72" y="138"/>
                  </a:cubicBezTo>
                  <a:cubicBezTo>
                    <a:pt x="81" y="138"/>
                    <a:pt x="90" y="135"/>
                    <a:pt x="98" y="130"/>
                  </a:cubicBezTo>
                  <a:cubicBezTo>
                    <a:pt x="138" y="120"/>
                    <a:pt x="157" y="81"/>
                    <a:pt x="138" y="42"/>
                  </a:cubicBezTo>
                  <a:cubicBezTo>
                    <a:pt x="129" y="18"/>
                    <a:pt x="102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7"/>
            <p:cNvSpPr/>
            <p:nvPr/>
          </p:nvSpPr>
          <p:spPr>
            <a:xfrm>
              <a:off x="1031592" y="2086918"/>
              <a:ext cx="163404" cy="88641"/>
            </a:xfrm>
            <a:custGeom>
              <a:avLst/>
              <a:gdLst/>
              <a:ahLst/>
              <a:cxnLst/>
              <a:rect l="l" t="t" r="r" b="b"/>
              <a:pathLst>
                <a:path w="942" h="511" extrusionOk="0">
                  <a:moveTo>
                    <a:pt x="321" y="0"/>
                  </a:moveTo>
                  <a:cubicBezTo>
                    <a:pt x="243" y="0"/>
                    <a:pt x="164" y="15"/>
                    <a:pt x="88" y="45"/>
                  </a:cubicBezTo>
                  <a:cubicBezTo>
                    <a:pt x="59" y="64"/>
                    <a:pt x="29" y="74"/>
                    <a:pt x="0" y="94"/>
                  </a:cubicBezTo>
                  <a:cubicBezTo>
                    <a:pt x="136" y="357"/>
                    <a:pt x="403" y="510"/>
                    <a:pt x="684" y="510"/>
                  </a:cubicBezTo>
                  <a:cubicBezTo>
                    <a:pt x="770" y="510"/>
                    <a:pt x="857" y="496"/>
                    <a:pt x="941" y="466"/>
                  </a:cubicBezTo>
                  <a:cubicBezTo>
                    <a:pt x="941" y="447"/>
                    <a:pt x="931" y="417"/>
                    <a:pt x="922" y="397"/>
                  </a:cubicBezTo>
                  <a:cubicBezTo>
                    <a:pt x="817" y="150"/>
                    <a:pt x="574" y="0"/>
                    <a:pt x="32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7"/>
            <p:cNvSpPr/>
            <p:nvPr/>
          </p:nvSpPr>
          <p:spPr>
            <a:xfrm>
              <a:off x="1152149" y="1980758"/>
              <a:ext cx="253606" cy="222209"/>
            </a:xfrm>
            <a:custGeom>
              <a:avLst/>
              <a:gdLst/>
              <a:ahLst/>
              <a:cxnLst/>
              <a:rect l="l" t="t" r="r" b="b"/>
              <a:pathLst>
                <a:path w="1462" h="1281" extrusionOk="0">
                  <a:moveTo>
                    <a:pt x="726" y="0"/>
                  </a:moveTo>
                  <a:cubicBezTo>
                    <a:pt x="620" y="0"/>
                    <a:pt x="512" y="26"/>
                    <a:pt x="412" y="79"/>
                  </a:cubicBezTo>
                  <a:cubicBezTo>
                    <a:pt x="109" y="255"/>
                    <a:pt x="1" y="647"/>
                    <a:pt x="177" y="950"/>
                  </a:cubicBezTo>
                  <a:cubicBezTo>
                    <a:pt x="290" y="1162"/>
                    <a:pt x="505" y="1280"/>
                    <a:pt x="730" y="1280"/>
                  </a:cubicBezTo>
                  <a:cubicBezTo>
                    <a:pt x="838" y="1280"/>
                    <a:pt x="948" y="1253"/>
                    <a:pt x="1050" y="1196"/>
                  </a:cubicBezTo>
                  <a:cubicBezTo>
                    <a:pt x="1353" y="1019"/>
                    <a:pt x="1461" y="637"/>
                    <a:pt x="1285" y="323"/>
                  </a:cubicBezTo>
                  <a:cubicBezTo>
                    <a:pt x="1171" y="116"/>
                    <a:pt x="953" y="0"/>
                    <a:pt x="72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7"/>
            <p:cNvSpPr/>
            <p:nvPr/>
          </p:nvSpPr>
          <p:spPr>
            <a:xfrm>
              <a:off x="1289879" y="2014063"/>
              <a:ext cx="78406" cy="69386"/>
            </a:xfrm>
            <a:custGeom>
              <a:avLst/>
              <a:gdLst/>
              <a:ahLst/>
              <a:cxnLst/>
              <a:rect l="l" t="t" r="r" b="b"/>
              <a:pathLst>
                <a:path w="452" h="400" extrusionOk="0">
                  <a:moveTo>
                    <a:pt x="225" y="0"/>
                  </a:moveTo>
                  <a:cubicBezTo>
                    <a:pt x="192" y="0"/>
                    <a:pt x="159" y="8"/>
                    <a:pt x="128" y="24"/>
                  </a:cubicBezTo>
                  <a:cubicBezTo>
                    <a:pt x="30" y="83"/>
                    <a:pt x="1" y="200"/>
                    <a:pt x="50" y="298"/>
                  </a:cubicBezTo>
                  <a:cubicBezTo>
                    <a:pt x="90" y="365"/>
                    <a:pt x="157" y="400"/>
                    <a:pt x="227" y="400"/>
                  </a:cubicBezTo>
                  <a:cubicBezTo>
                    <a:pt x="259" y="400"/>
                    <a:pt x="293" y="392"/>
                    <a:pt x="324" y="377"/>
                  </a:cubicBezTo>
                  <a:cubicBezTo>
                    <a:pt x="422" y="318"/>
                    <a:pt x="452" y="200"/>
                    <a:pt x="402" y="102"/>
                  </a:cubicBezTo>
                  <a:cubicBezTo>
                    <a:pt x="362" y="36"/>
                    <a:pt x="295" y="0"/>
                    <a:pt x="22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7"/>
            <p:cNvSpPr/>
            <p:nvPr/>
          </p:nvSpPr>
          <p:spPr>
            <a:xfrm>
              <a:off x="1322143" y="2023083"/>
              <a:ext cx="22377" cy="20816"/>
            </a:xfrm>
            <a:custGeom>
              <a:avLst/>
              <a:gdLst/>
              <a:ahLst/>
              <a:cxnLst/>
              <a:rect l="l" t="t" r="r" b="b"/>
              <a:pathLst>
                <a:path w="129" h="120" extrusionOk="0">
                  <a:moveTo>
                    <a:pt x="67" y="1"/>
                  </a:moveTo>
                  <a:cubicBezTo>
                    <a:pt x="56" y="1"/>
                    <a:pt x="47" y="4"/>
                    <a:pt x="40" y="11"/>
                  </a:cubicBezTo>
                  <a:cubicBezTo>
                    <a:pt x="11" y="21"/>
                    <a:pt x="1" y="60"/>
                    <a:pt x="11" y="90"/>
                  </a:cubicBezTo>
                  <a:cubicBezTo>
                    <a:pt x="24" y="108"/>
                    <a:pt x="45" y="119"/>
                    <a:pt x="63" y="119"/>
                  </a:cubicBezTo>
                  <a:cubicBezTo>
                    <a:pt x="73" y="119"/>
                    <a:pt x="82" y="116"/>
                    <a:pt x="89" y="109"/>
                  </a:cubicBezTo>
                  <a:cubicBezTo>
                    <a:pt x="118" y="99"/>
                    <a:pt x="129" y="60"/>
                    <a:pt x="118" y="31"/>
                  </a:cubicBezTo>
                  <a:cubicBezTo>
                    <a:pt x="106" y="12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27"/>
            <p:cNvSpPr/>
            <p:nvPr/>
          </p:nvSpPr>
          <p:spPr>
            <a:xfrm>
              <a:off x="1152149" y="1980758"/>
              <a:ext cx="146404" cy="183699"/>
            </a:xfrm>
            <a:custGeom>
              <a:avLst/>
              <a:gdLst/>
              <a:ahLst/>
              <a:cxnLst/>
              <a:rect l="l" t="t" r="r" b="b"/>
              <a:pathLst>
                <a:path w="844" h="1059" extrusionOk="0">
                  <a:moveTo>
                    <a:pt x="658" y="0"/>
                  </a:moveTo>
                  <a:cubicBezTo>
                    <a:pt x="579" y="10"/>
                    <a:pt x="491" y="40"/>
                    <a:pt x="412" y="79"/>
                  </a:cubicBezTo>
                  <a:cubicBezTo>
                    <a:pt x="109" y="255"/>
                    <a:pt x="1" y="647"/>
                    <a:pt x="177" y="950"/>
                  </a:cubicBezTo>
                  <a:cubicBezTo>
                    <a:pt x="197" y="990"/>
                    <a:pt x="216" y="1019"/>
                    <a:pt x="246" y="1059"/>
                  </a:cubicBezTo>
                  <a:cubicBezTo>
                    <a:pt x="256" y="1048"/>
                    <a:pt x="266" y="1048"/>
                    <a:pt x="275" y="1039"/>
                  </a:cubicBezTo>
                  <a:cubicBezTo>
                    <a:pt x="658" y="882"/>
                    <a:pt x="844" y="451"/>
                    <a:pt x="687" y="69"/>
                  </a:cubicBezTo>
                  <a:cubicBezTo>
                    <a:pt x="677" y="49"/>
                    <a:pt x="667" y="20"/>
                    <a:pt x="65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27"/>
            <p:cNvSpPr/>
            <p:nvPr/>
          </p:nvSpPr>
          <p:spPr>
            <a:xfrm>
              <a:off x="1024827" y="1930453"/>
              <a:ext cx="251698" cy="222209"/>
            </a:xfrm>
            <a:custGeom>
              <a:avLst/>
              <a:gdLst/>
              <a:ahLst/>
              <a:cxnLst/>
              <a:rect l="l" t="t" r="r" b="b"/>
              <a:pathLst>
                <a:path w="1451" h="1281" extrusionOk="0">
                  <a:moveTo>
                    <a:pt x="718" y="1"/>
                  </a:moveTo>
                  <a:cubicBezTo>
                    <a:pt x="639" y="1"/>
                    <a:pt x="558" y="15"/>
                    <a:pt x="480" y="45"/>
                  </a:cubicBezTo>
                  <a:cubicBezTo>
                    <a:pt x="157" y="182"/>
                    <a:pt x="0" y="555"/>
                    <a:pt x="137" y="888"/>
                  </a:cubicBezTo>
                  <a:cubicBezTo>
                    <a:pt x="241" y="1132"/>
                    <a:pt x="478" y="1281"/>
                    <a:pt x="726" y="1281"/>
                  </a:cubicBezTo>
                  <a:cubicBezTo>
                    <a:pt x="808" y="1281"/>
                    <a:pt x="890" y="1265"/>
                    <a:pt x="970" y="1231"/>
                  </a:cubicBezTo>
                  <a:cubicBezTo>
                    <a:pt x="1294" y="1094"/>
                    <a:pt x="1451" y="722"/>
                    <a:pt x="1323" y="398"/>
                  </a:cubicBezTo>
                  <a:cubicBezTo>
                    <a:pt x="1218" y="151"/>
                    <a:pt x="975" y="1"/>
                    <a:pt x="7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27"/>
            <p:cNvSpPr/>
            <p:nvPr/>
          </p:nvSpPr>
          <p:spPr>
            <a:xfrm>
              <a:off x="1053622" y="1974340"/>
              <a:ext cx="93671" cy="84304"/>
            </a:xfrm>
            <a:custGeom>
              <a:avLst/>
              <a:gdLst/>
              <a:ahLst/>
              <a:cxnLst/>
              <a:rect l="l" t="t" r="r" b="b"/>
              <a:pathLst>
                <a:path w="540" h="486" extrusionOk="0">
                  <a:moveTo>
                    <a:pt x="269" y="0"/>
                  </a:moveTo>
                  <a:cubicBezTo>
                    <a:pt x="238" y="0"/>
                    <a:pt x="207" y="6"/>
                    <a:pt x="177" y="18"/>
                  </a:cubicBezTo>
                  <a:cubicBezTo>
                    <a:pt x="59" y="66"/>
                    <a:pt x="0" y="214"/>
                    <a:pt x="50" y="331"/>
                  </a:cubicBezTo>
                  <a:cubicBezTo>
                    <a:pt x="87" y="428"/>
                    <a:pt x="176" y="486"/>
                    <a:pt x="272" y="486"/>
                  </a:cubicBezTo>
                  <a:cubicBezTo>
                    <a:pt x="302" y="486"/>
                    <a:pt x="333" y="480"/>
                    <a:pt x="363" y="469"/>
                  </a:cubicBezTo>
                  <a:cubicBezTo>
                    <a:pt x="481" y="419"/>
                    <a:pt x="540" y="273"/>
                    <a:pt x="490" y="155"/>
                  </a:cubicBezTo>
                  <a:cubicBezTo>
                    <a:pt x="453" y="58"/>
                    <a:pt x="365" y="0"/>
                    <a:pt x="26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27"/>
            <p:cNvSpPr/>
            <p:nvPr/>
          </p:nvSpPr>
          <p:spPr>
            <a:xfrm>
              <a:off x="1069060" y="1997063"/>
              <a:ext cx="27234" cy="24285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76" y="1"/>
                  </a:moveTo>
                  <a:cubicBezTo>
                    <a:pt x="67" y="1"/>
                    <a:pt x="58" y="2"/>
                    <a:pt x="49" y="4"/>
                  </a:cubicBezTo>
                  <a:cubicBezTo>
                    <a:pt x="20" y="24"/>
                    <a:pt x="0" y="63"/>
                    <a:pt x="9" y="92"/>
                  </a:cubicBezTo>
                  <a:cubicBezTo>
                    <a:pt x="24" y="121"/>
                    <a:pt x="49" y="139"/>
                    <a:pt x="76" y="139"/>
                  </a:cubicBezTo>
                  <a:cubicBezTo>
                    <a:pt x="86" y="139"/>
                    <a:pt x="97" y="137"/>
                    <a:pt x="107" y="131"/>
                  </a:cubicBezTo>
                  <a:cubicBezTo>
                    <a:pt x="137" y="122"/>
                    <a:pt x="157" y="83"/>
                    <a:pt x="147" y="44"/>
                  </a:cubicBezTo>
                  <a:cubicBezTo>
                    <a:pt x="132" y="14"/>
                    <a:pt x="105" y="1"/>
                    <a:pt x="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27"/>
            <p:cNvSpPr/>
            <p:nvPr/>
          </p:nvSpPr>
          <p:spPr>
            <a:xfrm>
              <a:off x="7145656" y="524007"/>
              <a:ext cx="229841" cy="346930"/>
            </a:xfrm>
            <a:custGeom>
              <a:avLst/>
              <a:gdLst/>
              <a:ahLst/>
              <a:cxnLst/>
              <a:rect l="l" t="t" r="r" b="b"/>
              <a:pathLst>
                <a:path w="1325" h="2000" extrusionOk="0">
                  <a:moveTo>
                    <a:pt x="364" y="0"/>
                  </a:moveTo>
                  <a:cubicBezTo>
                    <a:pt x="344" y="167"/>
                    <a:pt x="275" y="539"/>
                    <a:pt x="1" y="666"/>
                  </a:cubicBezTo>
                  <a:cubicBezTo>
                    <a:pt x="1" y="666"/>
                    <a:pt x="354" y="1098"/>
                    <a:pt x="138" y="1382"/>
                  </a:cubicBezTo>
                  <a:cubicBezTo>
                    <a:pt x="138" y="1382"/>
                    <a:pt x="550" y="1568"/>
                    <a:pt x="648" y="1881"/>
                  </a:cubicBezTo>
                  <a:cubicBezTo>
                    <a:pt x="648" y="1881"/>
                    <a:pt x="834" y="1881"/>
                    <a:pt x="981" y="1999"/>
                  </a:cubicBezTo>
                  <a:cubicBezTo>
                    <a:pt x="1040" y="1823"/>
                    <a:pt x="1187" y="1715"/>
                    <a:pt x="1187" y="1715"/>
                  </a:cubicBezTo>
                  <a:cubicBezTo>
                    <a:pt x="1089" y="1402"/>
                    <a:pt x="1324" y="1010"/>
                    <a:pt x="1324" y="1010"/>
                  </a:cubicBezTo>
                  <a:cubicBezTo>
                    <a:pt x="991" y="902"/>
                    <a:pt x="1030" y="353"/>
                    <a:pt x="1030" y="353"/>
                  </a:cubicBezTo>
                  <a:lnTo>
                    <a:pt x="1030" y="353"/>
                  </a:lnTo>
                  <a:cubicBezTo>
                    <a:pt x="1010" y="355"/>
                    <a:pt x="990" y="357"/>
                    <a:pt x="971" y="357"/>
                  </a:cubicBezTo>
                  <a:cubicBezTo>
                    <a:pt x="701" y="357"/>
                    <a:pt x="464" y="119"/>
                    <a:pt x="36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27"/>
            <p:cNvSpPr/>
            <p:nvPr/>
          </p:nvSpPr>
          <p:spPr>
            <a:xfrm>
              <a:off x="7227357" y="598770"/>
              <a:ext cx="103906" cy="306166"/>
            </a:xfrm>
            <a:custGeom>
              <a:avLst/>
              <a:gdLst/>
              <a:ahLst/>
              <a:cxnLst/>
              <a:rect l="l" t="t" r="r" b="b"/>
              <a:pathLst>
                <a:path w="599" h="1765" extrusionOk="0">
                  <a:moveTo>
                    <a:pt x="20" y="0"/>
                  </a:moveTo>
                  <a:cubicBezTo>
                    <a:pt x="10" y="10"/>
                    <a:pt x="0" y="20"/>
                    <a:pt x="0" y="39"/>
                  </a:cubicBezTo>
                  <a:lnTo>
                    <a:pt x="529" y="1744"/>
                  </a:lnTo>
                  <a:cubicBezTo>
                    <a:pt x="540" y="1755"/>
                    <a:pt x="549" y="1764"/>
                    <a:pt x="559" y="1764"/>
                  </a:cubicBezTo>
                  <a:lnTo>
                    <a:pt x="569" y="1764"/>
                  </a:lnTo>
                  <a:cubicBezTo>
                    <a:pt x="588" y="1755"/>
                    <a:pt x="598" y="1744"/>
                    <a:pt x="588" y="1725"/>
                  </a:cubicBezTo>
                  <a:lnTo>
                    <a:pt x="59" y="20"/>
                  </a:lnTo>
                  <a:cubicBezTo>
                    <a:pt x="59" y="10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27"/>
            <p:cNvSpPr/>
            <p:nvPr/>
          </p:nvSpPr>
          <p:spPr>
            <a:xfrm>
              <a:off x="7251122" y="790101"/>
              <a:ext cx="54468" cy="33132"/>
            </a:xfrm>
            <a:custGeom>
              <a:avLst/>
              <a:gdLst/>
              <a:ahLst/>
              <a:cxnLst/>
              <a:rect l="l" t="t" r="r" b="b"/>
              <a:pathLst>
                <a:path w="314" h="191" extrusionOk="0">
                  <a:moveTo>
                    <a:pt x="42" y="1"/>
                  </a:moveTo>
                  <a:cubicBezTo>
                    <a:pt x="29" y="1"/>
                    <a:pt x="17" y="8"/>
                    <a:pt x="11" y="14"/>
                  </a:cubicBezTo>
                  <a:cubicBezTo>
                    <a:pt x="0" y="34"/>
                    <a:pt x="11" y="54"/>
                    <a:pt x="30" y="54"/>
                  </a:cubicBezTo>
                  <a:lnTo>
                    <a:pt x="265" y="181"/>
                  </a:lnTo>
                  <a:lnTo>
                    <a:pt x="275" y="191"/>
                  </a:lnTo>
                  <a:cubicBezTo>
                    <a:pt x="285" y="191"/>
                    <a:pt x="294" y="181"/>
                    <a:pt x="305" y="171"/>
                  </a:cubicBezTo>
                  <a:cubicBezTo>
                    <a:pt x="314" y="151"/>
                    <a:pt x="305" y="132"/>
                    <a:pt x="294" y="132"/>
                  </a:cubicBezTo>
                  <a:lnTo>
                    <a:pt x="59" y="5"/>
                  </a:ln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27"/>
            <p:cNvSpPr/>
            <p:nvPr/>
          </p:nvSpPr>
          <p:spPr>
            <a:xfrm>
              <a:off x="7276621" y="722103"/>
              <a:ext cx="37642" cy="50131"/>
            </a:xfrm>
            <a:custGeom>
              <a:avLst/>
              <a:gdLst/>
              <a:ahLst/>
              <a:cxnLst/>
              <a:rect l="l" t="t" r="r" b="b"/>
              <a:pathLst>
                <a:path w="217" h="289" extrusionOk="0">
                  <a:moveTo>
                    <a:pt x="189" y="1"/>
                  </a:moveTo>
                  <a:cubicBezTo>
                    <a:pt x="176" y="1"/>
                    <a:pt x="164" y="8"/>
                    <a:pt x="158" y="14"/>
                  </a:cubicBezTo>
                  <a:lnTo>
                    <a:pt x="10" y="240"/>
                  </a:lnTo>
                  <a:cubicBezTo>
                    <a:pt x="1" y="260"/>
                    <a:pt x="10" y="279"/>
                    <a:pt x="20" y="289"/>
                  </a:cubicBezTo>
                  <a:lnTo>
                    <a:pt x="40" y="289"/>
                  </a:lnTo>
                  <a:cubicBezTo>
                    <a:pt x="49" y="289"/>
                    <a:pt x="60" y="289"/>
                    <a:pt x="69" y="279"/>
                  </a:cubicBezTo>
                  <a:lnTo>
                    <a:pt x="206" y="54"/>
                  </a:lnTo>
                  <a:cubicBezTo>
                    <a:pt x="216" y="34"/>
                    <a:pt x="216" y="14"/>
                    <a:pt x="206" y="5"/>
                  </a:cubicBezTo>
                  <a:cubicBezTo>
                    <a:pt x="200" y="2"/>
                    <a:pt x="195" y="1"/>
                    <a:pt x="18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27"/>
            <p:cNvSpPr/>
            <p:nvPr/>
          </p:nvSpPr>
          <p:spPr>
            <a:xfrm>
              <a:off x="7218858" y="678737"/>
              <a:ext cx="51172" cy="30703"/>
            </a:xfrm>
            <a:custGeom>
              <a:avLst/>
              <a:gdLst/>
              <a:ahLst/>
              <a:cxnLst/>
              <a:rect l="l" t="t" r="r" b="b"/>
              <a:pathLst>
                <a:path w="295" h="177" extrusionOk="0">
                  <a:moveTo>
                    <a:pt x="49" y="0"/>
                  </a:moveTo>
                  <a:cubicBezTo>
                    <a:pt x="40" y="0"/>
                    <a:pt x="20" y="0"/>
                    <a:pt x="10" y="20"/>
                  </a:cubicBezTo>
                  <a:cubicBezTo>
                    <a:pt x="1" y="29"/>
                    <a:pt x="10" y="49"/>
                    <a:pt x="20" y="59"/>
                  </a:cubicBezTo>
                  <a:lnTo>
                    <a:pt x="245" y="177"/>
                  </a:lnTo>
                  <a:lnTo>
                    <a:pt x="265" y="177"/>
                  </a:lnTo>
                  <a:cubicBezTo>
                    <a:pt x="275" y="177"/>
                    <a:pt x="284" y="177"/>
                    <a:pt x="284" y="166"/>
                  </a:cubicBezTo>
                  <a:cubicBezTo>
                    <a:pt x="295" y="147"/>
                    <a:pt x="295" y="127"/>
                    <a:pt x="275" y="118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27"/>
            <p:cNvSpPr/>
            <p:nvPr/>
          </p:nvSpPr>
          <p:spPr>
            <a:xfrm>
              <a:off x="7242622" y="608311"/>
              <a:ext cx="37642" cy="50131"/>
            </a:xfrm>
            <a:custGeom>
              <a:avLst/>
              <a:gdLst/>
              <a:ahLst/>
              <a:cxnLst/>
              <a:rect l="l" t="t" r="r" b="b"/>
              <a:pathLst>
                <a:path w="217" h="289" extrusionOk="0">
                  <a:moveTo>
                    <a:pt x="186" y="0"/>
                  </a:moveTo>
                  <a:cubicBezTo>
                    <a:pt x="176" y="0"/>
                    <a:pt x="164" y="7"/>
                    <a:pt x="158" y="14"/>
                  </a:cubicBezTo>
                  <a:lnTo>
                    <a:pt x="10" y="249"/>
                  </a:lnTo>
                  <a:cubicBezTo>
                    <a:pt x="1" y="259"/>
                    <a:pt x="1" y="278"/>
                    <a:pt x="20" y="289"/>
                  </a:cubicBezTo>
                  <a:lnTo>
                    <a:pt x="30" y="289"/>
                  </a:lnTo>
                  <a:cubicBezTo>
                    <a:pt x="40" y="289"/>
                    <a:pt x="49" y="289"/>
                    <a:pt x="60" y="278"/>
                  </a:cubicBezTo>
                  <a:lnTo>
                    <a:pt x="206" y="43"/>
                  </a:lnTo>
                  <a:cubicBezTo>
                    <a:pt x="216" y="34"/>
                    <a:pt x="206" y="14"/>
                    <a:pt x="197" y="4"/>
                  </a:cubicBezTo>
                  <a:cubicBezTo>
                    <a:pt x="194" y="1"/>
                    <a:pt x="190" y="0"/>
                    <a:pt x="18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27"/>
            <p:cNvSpPr/>
            <p:nvPr/>
          </p:nvSpPr>
          <p:spPr>
            <a:xfrm>
              <a:off x="7293620" y="771020"/>
              <a:ext cx="37642" cy="52213"/>
            </a:xfrm>
            <a:custGeom>
              <a:avLst/>
              <a:gdLst/>
              <a:ahLst/>
              <a:cxnLst/>
              <a:rect l="l" t="t" r="r" b="b"/>
              <a:pathLst>
                <a:path w="217" h="301" extrusionOk="0">
                  <a:moveTo>
                    <a:pt x="173" y="1"/>
                  </a:moveTo>
                  <a:cubicBezTo>
                    <a:pt x="163" y="1"/>
                    <a:pt x="153" y="5"/>
                    <a:pt x="147" y="17"/>
                  </a:cubicBezTo>
                  <a:lnTo>
                    <a:pt x="1" y="252"/>
                  </a:lnTo>
                  <a:cubicBezTo>
                    <a:pt x="1" y="261"/>
                    <a:pt x="1" y="281"/>
                    <a:pt x="20" y="291"/>
                  </a:cubicBezTo>
                  <a:lnTo>
                    <a:pt x="30" y="301"/>
                  </a:lnTo>
                  <a:cubicBezTo>
                    <a:pt x="40" y="301"/>
                    <a:pt x="49" y="291"/>
                    <a:pt x="60" y="281"/>
                  </a:cubicBezTo>
                  <a:lnTo>
                    <a:pt x="206" y="46"/>
                  </a:lnTo>
                  <a:cubicBezTo>
                    <a:pt x="216" y="37"/>
                    <a:pt x="206" y="17"/>
                    <a:pt x="197" y="7"/>
                  </a:cubicBezTo>
                  <a:cubicBezTo>
                    <a:pt x="189" y="3"/>
                    <a:pt x="181" y="1"/>
                    <a:pt x="17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27"/>
            <p:cNvSpPr/>
            <p:nvPr/>
          </p:nvSpPr>
          <p:spPr>
            <a:xfrm>
              <a:off x="7234122" y="739103"/>
              <a:ext cx="56376" cy="33132"/>
            </a:xfrm>
            <a:custGeom>
              <a:avLst/>
              <a:gdLst/>
              <a:ahLst/>
              <a:cxnLst/>
              <a:rect l="l" t="t" r="r" b="b"/>
              <a:pathLst>
                <a:path w="325" h="191" extrusionOk="0">
                  <a:moveTo>
                    <a:pt x="34" y="1"/>
                  </a:moveTo>
                  <a:cubicBezTo>
                    <a:pt x="21" y="1"/>
                    <a:pt x="11" y="10"/>
                    <a:pt x="11" y="25"/>
                  </a:cubicBezTo>
                  <a:cubicBezTo>
                    <a:pt x="0" y="34"/>
                    <a:pt x="0" y="54"/>
                    <a:pt x="20" y="64"/>
                  </a:cubicBezTo>
                  <a:lnTo>
                    <a:pt x="275" y="191"/>
                  </a:lnTo>
                  <a:lnTo>
                    <a:pt x="285" y="191"/>
                  </a:lnTo>
                  <a:cubicBezTo>
                    <a:pt x="294" y="191"/>
                    <a:pt x="305" y="191"/>
                    <a:pt x="314" y="181"/>
                  </a:cubicBezTo>
                  <a:cubicBezTo>
                    <a:pt x="324" y="162"/>
                    <a:pt x="314" y="142"/>
                    <a:pt x="305" y="132"/>
                  </a:cubicBezTo>
                  <a:lnTo>
                    <a:pt x="50" y="5"/>
                  </a:ln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27"/>
            <p:cNvSpPr/>
            <p:nvPr/>
          </p:nvSpPr>
          <p:spPr>
            <a:xfrm>
              <a:off x="7201858" y="628606"/>
              <a:ext cx="52733" cy="29836"/>
            </a:xfrm>
            <a:custGeom>
              <a:avLst/>
              <a:gdLst/>
              <a:ahLst/>
              <a:cxnLst/>
              <a:rect l="l" t="t" r="r" b="b"/>
              <a:pathLst>
                <a:path w="304" h="172" extrusionOk="0">
                  <a:moveTo>
                    <a:pt x="34" y="1"/>
                  </a:moveTo>
                  <a:cubicBezTo>
                    <a:pt x="21" y="1"/>
                    <a:pt x="10" y="10"/>
                    <a:pt x="10" y="24"/>
                  </a:cubicBezTo>
                  <a:cubicBezTo>
                    <a:pt x="1" y="34"/>
                    <a:pt x="1" y="54"/>
                    <a:pt x="20" y="63"/>
                  </a:cubicBezTo>
                  <a:lnTo>
                    <a:pt x="255" y="172"/>
                  </a:lnTo>
                  <a:lnTo>
                    <a:pt x="265" y="172"/>
                  </a:lnTo>
                  <a:cubicBezTo>
                    <a:pt x="284" y="172"/>
                    <a:pt x="295" y="172"/>
                    <a:pt x="295" y="161"/>
                  </a:cubicBezTo>
                  <a:cubicBezTo>
                    <a:pt x="304" y="142"/>
                    <a:pt x="295" y="122"/>
                    <a:pt x="284" y="113"/>
                  </a:cubicBezTo>
                  <a:lnTo>
                    <a:pt x="49" y="5"/>
                  </a:ln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27"/>
            <p:cNvSpPr/>
            <p:nvPr/>
          </p:nvSpPr>
          <p:spPr>
            <a:xfrm>
              <a:off x="7257887" y="665554"/>
              <a:ext cx="37642" cy="43887"/>
            </a:xfrm>
            <a:custGeom>
              <a:avLst/>
              <a:gdLst/>
              <a:ahLst/>
              <a:cxnLst/>
              <a:rect l="l" t="t" r="r" b="b"/>
              <a:pathLst>
                <a:path w="217" h="253" extrusionOk="0">
                  <a:moveTo>
                    <a:pt x="168" y="0"/>
                  </a:moveTo>
                  <a:cubicBezTo>
                    <a:pt x="160" y="0"/>
                    <a:pt x="153" y="2"/>
                    <a:pt x="148" y="7"/>
                  </a:cubicBezTo>
                  <a:lnTo>
                    <a:pt x="11" y="203"/>
                  </a:lnTo>
                  <a:cubicBezTo>
                    <a:pt x="1" y="223"/>
                    <a:pt x="1" y="242"/>
                    <a:pt x="20" y="253"/>
                  </a:cubicBezTo>
                  <a:lnTo>
                    <a:pt x="40" y="253"/>
                  </a:lnTo>
                  <a:cubicBezTo>
                    <a:pt x="50" y="253"/>
                    <a:pt x="59" y="253"/>
                    <a:pt x="59" y="242"/>
                  </a:cubicBezTo>
                  <a:lnTo>
                    <a:pt x="207" y="46"/>
                  </a:lnTo>
                  <a:cubicBezTo>
                    <a:pt x="216" y="37"/>
                    <a:pt x="207" y="17"/>
                    <a:pt x="197" y="7"/>
                  </a:cubicBezTo>
                  <a:cubicBezTo>
                    <a:pt x="187" y="2"/>
                    <a:pt x="177" y="0"/>
                    <a:pt x="16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27"/>
            <p:cNvSpPr/>
            <p:nvPr/>
          </p:nvSpPr>
          <p:spPr>
            <a:xfrm>
              <a:off x="7339415" y="699033"/>
              <a:ext cx="345369" cy="229668"/>
            </a:xfrm>
            <a:custGeom>
              <a:avLst/>
              <a:gdLst/>
              <a:ahLst/>
              <a:cxnLst/>
              <a:rect l="l" t="t" r="r" b="b"/>
              <a:pathLst>
                <a:path w="1991" h="1324" extrusionOk="0">
                  <a:moveTo>
                    <a:pt x="1305" y="1"/>
                  </a:moveTo>
                  <a:cubicBezTo>
                    <a:pt x="1305" y="1"/>
                    <a:pt x="1058" y="212"/>
                    <a:pt x="810" y="212"/>
                  </a:cubicBezTo>
                  <a:cubicBezTo>
                    <a:pt x="738" y="212"/>
                    <a:pt x="666" y="194"/>
                    <a:pt x="599" y="147"/>
                  </a:cubicBezTo>
                  <a:cubicBezTo>
                    <a:pt x="599" y="147"/>
                    <a:pt x="423" y="559"/>
                    <a:pt x="109" y="667"/>
                  </a:cubicBezTo>
                  <a:cubicBezTo>
                    <a:pt x="109" y="667"/>
                    <a:pt x="109" y="843"/>
                    <a:pt x="1" y="1000"/>
                  </a:cubicBezTo>
                  <a:cubicBezTo>
                    <a:pt x="177" y="1049"/>
                    <a:pt x="285" y="1196"/>
                    <a:pt x="285" y="1196"/>
                  </a:cubicBezTo>
                  <a:cubicBezTo>
                    <a:pt x="342" y="1179"/>
                    <a:pt x="400" y="1172"/>
                    <a:pt x="459" y="1172"/>
                  </a:cubicBezTo>
                  <a:cubicBezTo>
                    <a:pt x="727" y="1172"/>
                    <a:pt x="991" y="1323"/>
                    <a:pt x="991" y="1323"/>
                  </a:cubicBezTo>
                  <a:cubicBezTo>
                    <a:pt x="1078" y="1044"/>
                    <a:pt x="1458" y="1019"/>
                    <a:pt x="1596" y="1019"/>
                  </a:cubicBezTo>
                  <a:cubicBezTo>
                    <a:pt x="1628" y="1019"/>
                    <a:pt x="1647" y="1020"/>
                    <a:pt x="1647" y="1020"/>
                  </a:cubicBezTo>
                  <a:cubicBezTo>
                    <a:pt x="1599" y="726"/>
                    <a:pt x="1863" y="452"/>
                    <a:pt x="1991" y="343"/>
                  </a:cubicBezTo>
                  <a:cubicBezTo>
                    <a:pt x="1814" y="324"/>
                    <a:pt x="1442" y="265"/>
                    <a:pt x="130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27"/>
            <p:cNvSpPr/>
            <p:nvPr/>
          </p:nvSpPr>
          <p:spPr>
            <a:xfrm>
              <a:off x="7303855" y="778826"/>
              <a:ext cx="306166" cy="109109"/>
            </a:xfrm>
            <a:custGeom>
              <a:avLst/>
              <a:gdLst/>
              <a:ahLst/>
              <a:cxnLst/>
              <a:rect l="l" t="t" r="r" b="b"/>
              <a:pathLst>
                <a:path w="1765" h="629" extrusionOk="0">
                  <a:moveTo>
                    <a:pt x="1715" y="1"/>
                  </a:moveTo>
                  <a:lnTo>
                    <a:pt x="30" y="560"/>
                  </a:lnTo>
                  <a:cubicBezTo>
                    <a:pt x="10" y="569"/>
                    <a:pt x="1" y="589"/>
                    <a:pt x="10" y="599"/>
                  </a:cubicBezTo>
                  <a:cubicBezTo>
                    <a:pt x="10" y="619"/>
                    <a:pt x="20" y="628"/>
                    <a:pt x="40" y="628"/>
                  </a:cubicBezTo>
                  <a:cubicBezTo>
                    <a:pt x="40" y="628"/>
                    <a:pt x="40" y="619"/>
                    <a:pt x="49" y="619"/>
                  </a:cubicBezTo>
                  <a:lnTo>
                    <a:pt x="1735" y="60"/>
                  </a:lnTo>
                  <a:cubicBezTo>
                    <a:pt x="1754" y="60"/>
                    <a:pt x="1764" y="40"/>
                    <a:pt x="1754" y="21"/>
                  </a:cubicBezTo>
                  <a:cubicBezTo>
                    <a:pt x="1754" y="11"/>
                    <a:pt x="1735" y="1"/>
                    <a:pt x="171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27"/>
            <p:cNvSpPr/>
            <p:nvPr/>
          </p:nvSpPr>
          <p:spPr>
            <a:xfrm>
              <a:off x="7385383" y="849252"/>
              <a:ext cx="54641" cy="31744"/>
            </a:xfrm>
            <a:custGeom>
              <a:avLst/>
              <a:gdLst/>
              <a:ahLst/>
              <a:cxnLst/>
              <a:rect l="l" t="t" r="r" b="b"/>
              <a:pathLst>
                <a:path w="315" h="183" extrusionOk="0">
                  <a:moveTo>
                    <a:pt x="34" y="0"/>
                  </a:moveTo>
                  <a:cubicBezTo>
                    <a:pt x="26" y="0"/>
                    <a:pt x="16" y="5"/>
                    <a:pt x="10" y="17"/>
                  </a:cubicBezTo>
                  <a:cubicBezTo>
                    <a:pt x="1" y="36"/>
                    <a:pt x="10" y="46"/>
                    <a:pt x="30" y="56"/>
                  </a:cubicBezTo>
                  <a:lnTo>
                    <a:pt x="265" y="173"/>
                  </a:lnTo>
                  <a:cubicBezTo>
                    <a:pt x="265" y="183"/>
                    <a:pt x="275" y="183"/>
                    <a:pt x="275" y="183"/>
                  </a:cubicBezTo>
                  <a:cubicBezTo>
                    <a:pt x="295" y="183"/>
                    <a:pt x="304" y="173"/>
                    <a:pt x="304" y="163"/>
                  </a:cubicBezTo>
                  <a:cubicBezTo>
                    <a:pt x="314" y="154"/>
                    <a:pt x="304" y="134"/>
                    <a:pt x="295" y="124"/>
                  </a:cubicBezTo>
                  <a:lnTo>
                    <a:pt x="49" y="6"/>
                  </a:ln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27"/>
            <p:cNvSpPr/>
            <p:nvPr/>
          </p:nvSpPr>
          <p:spPr>
            <a:xfrm>
              <a:off x="7434646" y="789060"/>
              <a:ext cx="30877" cy="54641"/>
            </a:xfrm>
            <a:custGeom>
              <a:avLst/>
              <a:gdLst/>
              <a:ahLst/>
              <a:cxnLst/>
              <a:rect l="l" t="t" r="r" b="b"/>
              <a:pathLst>
                <a:path w="178" h="315" extrusionOk="0">
                  <a:moveTo>
                    <a:pt x="157" y="1"/>
                  </a:moveTo>
                  <a:cubicBezTo>
                    <a:pt x="138" y="1"/>
                    <a:pt x="118" y="11"/>
                    <a:pt x="109" y="20"/>
                  </a:cubicBezTo>
                  <a:lnTo>
                    <a:pt x="11" y="275"/>
                  </a:lnTo>
                  <a:cubicBezTo>
                    <a:pt x="1" y="285"/>
                    <a:pt x="11" y="305"/>
                    <a:pt x="30" y="314"/>
                  </a:cubicBezTo>
                  <a:lnTo>
                    <a:pt x="40" y="314"/>
                  </a:lnTo>
                  <a:cubicBezTo>
                    <a:pt x="50" y="314"/>
                    <a:pt x="70" y="305"/>
                    <a:pt x="70" y="295"/>
                  </a:cubicBezTo>
                  <a:lnTo>
                    <a:pt x="168" y="50"/>
                  </a:lnTo>
                  <a:cubicBezTo>
                    <a:pt x="177" y="30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27"/>
            <p:cNvSpPr/>
            <p:nvPr/>
          </p:nvSpPr>
          <p:spPr>
            <a:xfrm>
              <a:off x="7497613" y="812305"/>
              <a:ext cx="51172" cy="29663"/>
            </a:xfrm>
            <a:custGeom>
              <a:avLst/>
              <a:gdLst/>
              <a:ahLst/>
              <a:cxnLst/>
              <a:rect l="l" t="t" r="r" b="b"/>
              <a:pathLst>
                <a:path w="295" h="171" extrusionOk="0">
                  <a:moveTo>
                    <a:pt x="39" y="0"/>
                  </a:moveTo>
                  <a:cubicBezTo>
                    <a:pt x="29" y="0"/>
                    <a:pt x="17" y="7"/>
                    <a:pt x="10" y="14"/>
                  </a:cubicBezTo>
                  <a:cubicBezTo>
                    <a:pt x="1" y="34"/>
                    <a:pt x="10" y="53"/>
                    <a:pt x="20" y="53"/>
                  </a:cubicBezTo>
                  <a:lnTo>
                    <a:pt x="245" y="171"/>
                  </a:lnTo>
                  <a:lnTo>
                    <a:pt x="265" y="171"/>
                  </a:lnTo>
                  <a:cubicBezTo>
                    <a:pt x="275" y="171"/>
                    <a:pt x="284" y="171"/>
                    <a:pt x="295" y="161"/>
                  </a:cubicBezTo>
                  <a:cubicBezTo>
                    <a:pt x="295" y="141"/>
                    <a:pt x="295" y="121"/>
                    <a:pt x="275" y="112"/>
                  </a:cubicBezTo>
                  <a:lnTo>
                    <a:pt x="49" y="4"/>
                  </a:ln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27"/>
            <p:cNvSpPr/>
            <p:nvPr/>
          </p:nvSpPr>
          <p:spPr>
            <a:xfrm>
              <a:off x="7548612" y="751072"/>
              <a:ext cx="30703" cy="55162"/>
            </a:xfrm>
            <a:custGeom>
              <a:avLst/>
              <a:gdLst/>
              <a:ahLst/>
              <a:cxnLst/>
              <a:rect l="l" t="t" r="r" b="b"/>
              <a:pathLst>
                <a:path w="177" h="318" extrusionOk="0">
                  <a:moveTo>
                    <a:pt x="138" y="0"/>
                  </a:moveTo>
                  <a:cubicBezTo>
                    <a:pt x="128" y="0"/>
                    <a:pt x="115" y="9"/>
                    <a:pt x="108" y="24"/>
                  </a:cubicBezTo>
                  <a:lnTo>
                    <a:pt x="10" y="279"/>
                  </a:lnTo>
                  <a:cubicBezTo>
                    <a:pt x="1" y="289"/>
                    <a:pt x="10" y="308"/>
                    <a:pt x="20" y="318"/>
                  </a:cubicBezTo>
                  <a:lnTo>
                    <a:pt x="30" y="318"/>
                  </a:lnTo>
                  <a:cubicBezTo>
                    <a:pt x="49" y="318"/>
                    <a:pt x="59" y="308"/>
                    <a:pt x="59" y="298"/>
                  </a:cubicBezTo>
                  <a:lnTo>
                    <a:pt x="167" y="43"/>
                  </a:lnTo>
                  <a:cubicBezTo>
                    <a:pt x="177" y="24"/>
                    <a:pt x="167" y="14"/>
                    <a:pt x="147" y="4"/>
                  </a:cubicBezTo>
                  <a:cubicBezTo>
                    <a:pt x="145" y="2"/>
                    <a:pt x="141" y="0"/>
                    <a:pt x="13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27"/>
            <p:cNvSpPr/>
            <p:nvPr/>
          </p:nvSpPr>
          <p:spPr>
            <a:xfrm>
              <a:off x="7385383" y="805366"/>
              <a:ext cx="32438" cy="55335"/>
            </a:xfrm>
            <a:custGeom>
              <a:avLst/>
              <a:gdLst/>
              <a:ahLst/>
              <a:cxnLst/>
              <a:rect l="l" t="t" r="r" b="b"/>
              <a:pathLst>
                <a:path w="187" h="319" extrusionOk="0">
                  <a:moveTo>
                    <a:pt x="147" y="1"/>
                  </a:moveTo>
                  <a:cubicBezTo>
                    <a:pt x="137" y="1"/>
                    <a:pt x="125" y="8"/>
                    <a:pt x="118" y="15"/>
                  </a:cubicBezTo>
                  <a:lnTo>
                    <a:pt x="10" y="270"/>
                  </a:lnTo>
                  <a:cubicBezTo>
                    <a:pt x="1" y="289"/>
                    <a:pt x="10" y="309"/>
                    <a:pt x="30" y="309"/>
                  </a:cubicBezTo>
                  <a:lnTo>
                    <a:pt x="40" y="318"/>
                  </a:lnTo>
                  <a:cubicBezTo>
                    <a:pt x="49" y="318"/>
                    <a:pt x="60" y="309"/>
                    <a:pt x="69" y="299"/>
                  </a:cubicBezTo>
                  <a:lnTo>
                    <a:pt x="177" y="44"/>
                  </a:lnTo>
                  <a:cubicBezTo>
                    <a:pt x="187" y="24"/>
                    <a:pt x="177" y="5"/>
                    <a:pt x="158" y="5"/>
                  </a:cubicBezTo>
                  <a:cubicBezTo>
                    <a:pt x="155" y="2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27"/>
            <p:cNvSpPr/>
            <p:nvPr/>
          </p:nvSpPr>
          <p:spPr>
            <a:xfrm>
              <a:off x="7434646" y="832600"/>
              <a:ext cx="56376" cy="33305"/>
            </a:xfrm>
            <a:custGeom>
              <a:avLst/>
              <a:gdLst/>
              <a:ahLst/>
              <a:cxnLst/>
              <a:rect l="l" t="t" r="r" b="b"/>
              <a:pathLst>
                <a:path w="325" h="192" extrusionOk="0">
                  <a:moveTo>
                    <a:pt x="43" y="1"/>
                  </a:moveTo>
                  <a:cubicBezTo>
                    <a:pt x="29" y="1"/>
                    <a:pt x="18" y="7"/>
                    <a:pt x="11" y="15"/>
                  </a:cubicBezTo>
                  <a:cubicBezTo>
                    <a:pt x="1" y="34"/>
                    <a:pt x="11" y="54"/>
                    <a:pt x="30" y="63"/>
                  </a:cubicBezTo>
                  <a:lnTo>
                    <a:pt x="275" y="191"/>
                  </a:lnTo>
                  <a:lnTo>
                    <a:pt x="295" y="191"/>
                  </a:lnTo>
                  <a:cubicBezTo>
                    <a:pt x="305" y="191"/>
                    <a:pt x="314" y="191"/>
                    <a:pt x="314" y="181"/>
                  </a:cubicBezTo>
                  <a:cubicBezTo>
                    <a:pt x="324" y="161"/>
                    <a:pt x="324" y="142"/>
                    <a:pt x="305" y="132"/>
                  </a:cubicBezTo>
                  <a:lnTo>
                    <a:pt x="59" y="4"/>
                  </a:ln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27"/>
            <p:cNvSpPr/>
            <p:nvPr/>
          </p:nvSpPr>
          <p:spPr>
            <a:xfrm>
              <a:off x="7548612" y="795305"/>
              <a:ext cx="51172" cy="33132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39" y="0"/>
                  </a:moveTo>
                  <a:cubicBezTo>
                    <a:pt x="29" y="0"/>
                    <a:pt x="17" y="7"/>
                    <a:pt x="10" y="14"/>
                  </a:cubicBezTo>
                  <a:cubicBezTo>
                    <a:pt x="1" y="34"/>
                    <a:pt x="1" y="53"/>
                    <a:pt x="20" y="63"/>
                  </a:cubicBezTo>
                  <a:lnTo>
                    <a:pt x="245" y="190"/>
                  </a:lnTo>
                  <a:lnTo>
                    <a:pt x="265" y="190"/>
                  </a:lnTo>
                  <a:cubicBezTo>
                    <a:pt x="275" y="190"/>
                    <a:pt x="284" y="180"/>
                    <a:pt x="284" y="171"/>
                  </a:cubicBezTo>
                  <a:cubicBezTo>
                    <a:pt x="295" y="161"/>
                    <a:pt x="295" y="141"/>
                    <a:pt x="275" y="132"/>
                  </a:cubicBezTo>
                  <a:lnTo>
                    <a:pt x="49" y="4"/>
                  </a:lnTo>
                  <a:cubicBezTo>
                    <a:pt x="46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27"/>
            <p:cNvSpPr/>
            <p:nvPr/>
          </p:nvSpPr>
          <p:spPr>
            <a:xfrm>
              <a:off x="7497613" y="772061"/>
              <a:ext cx="25673" cy="51172"/>
            </a:xfrm>
            <a:custGeom>
              <a:avLst/>
              <a:gdLst/>
              <a:ahLst/>
              <a:cxnLst/>
              <a:rect l="l" t="t" r="r" b="b"/>
              <a:pathLst>
                <a:path w="148" h="295" extrusionOk="0">
                  <a:moveTo>
                    <a:pt x="128" y="1"/>
                  </a:moveTo>
                  <a:cubicBezTo>
                    <a:pt x="108" y="1"/>
                    <a:pt x="88" y="11"/>
                    <a:pt x="88" y="20"/>
                  </a:cubicBezTo>
                  <a:lnTo>
                    <a:pt x="10" y="255"/>
                  </a:lnTo>
                  <a:cubicBezTo>
                    <a:pt x="1" y="266"/>
                    <a:pt x="10" y="285"/>
                    <a:pt x="30" y="295"/>
                  </a:cubicBezTo>
                  <a:lnTo>
                    <a:pt x="40" y="295"/>
                  </a:lnTo>
                  <a:cubicBezTo>
                    <a:pt x="49" y="295"/>
                    <a:pt x="59" y="285"/>
                    <a:pt x="69" y="275"/>
                  </a:cubicBezTo>
                  <a:lnTo>
                    <a:pt x="147" y="40"/>
                  </a:lnTo>
                  <a:cubicBezTo>
                    <a:pt x="147" y="31"/>
                    <a:pt x="138" y="11"/>
                    <a:pt x="128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27"/>
            <p:cNvSpPr/>
            <p:nvPr/>
          </p:nvSpPr>
          <p:spPr>
            <a:xfrm>
              <a:off x="7011569" y="898516"/>
              <a:ext cx="234698" cy="205383"/>
            </a:xfrm>
            <a:custGeom>
              <a:avLst/>
              <a:gdLst/>
              <a:ahLst/>
              <a:cxnLst/>
              <a:rect l="l" t="t" r="r" b="b"/>
              <a:pathLst>
                <a:path w="1353" h="1184" extrusionOk="0">
                  <a:moveTo>
                    <a:pt x="676" y="0"/>
                  </a:moveTo>
                  <a:cubicBezTo>
                    <a:pt x="462" y="0"/>
                    <a:pt x="256" y="115"/>
                    <a:pt x="147" y="321"/>
                  </a:cubicBezTo>
                  <a:cubicBezTo>
                    <a:pt x="0" y="604"/>
                    <a:pt x="107" y="967"/>
                    <a:pt x="401" y="1114"/>
                  </a:cubicBezTo>
                  <a:cubicBezTo>
                    <a:pt x="488" y="1162"/>
                    <a:pt x="582" y="1184"/>
                    <a:pt x="674" y="1184"/>
                  </a:cubicBezTo>
                  <a:cubicBezTo>
                    <a:pt x="886" y="1184"/>
                    <a:pt x="1093" y="1067"/>
                    <a:pt x="1196" y="869"/>
                  </a:cubicBezTo>
                  <a:cubicBezTo>
                    <a:pt x="1352" y="575"/>
                    <a:pt x="1235" y="223"/>
                    <a:pt x="950" y="66"/>
                  </a:cubicBezTo>
                  <a:cubicBezTo>
                    <a:pt x="862" y="22"/>
                    <a:pt x="768" y="0"/>
                    <a:pt x="67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27"/>
            <p:cNvSpPr/>
            <p:nvPr/>
          </p:nvSpPr>
          <p:spPr>
            <a:xfrm>
              <a:off x="7053894" y="915342"/>
              <a:ext cx="88641" cy="77539"/>
            </a:xfrm>
            <a:custGeom>
              <a:avLst/>
              <a:gdLst/>
              <a:ahLst/>
              <a:cxnLst/>
              <a:rect l="l" t="t" r="r" b="b"/>
              <a:pathLst>
                <a:path w="511" h="447" extrusionOk="0">
                  <a:moveTo>
                    <a:pt x="252" y="0"/>
                  </a:moveTo>
                  <a:cubicBezTo>
                    <a:pt x="172" y="0"/>
                    <a:pt x="100" y="42"/>
                    <a:pt x="59" y="115"/>
                  </a:cubicBezTo>
                  <a:cubicBezTo>
                    <a:pt x="1" y="233"/>
                    <a:pt x="40" y="361"/>
                    <a:pt x="148" y="420"/>
                  </a:cubicBezTo>
                  <a:cubicBezTo>
                    <a:pt x="182" y="438"/>
                    <a:pt x="219" y="447"/>
                    <a:pt x="255" y="447"/>
                  </a:cubicBezTo>
                  <a:cubicBezTo>
                    <a:pt x="334" y="447"/>
                    <a:pt x="411" y="405"/>
                    <a:pt x="451" y="331"/>
                  </a:cubicBezTo>
                  <a:cubicBezTo>
                    <a:pt x="510" y="213"/>
                    <a:pt x="471" y="86"/>
                    <a:pt x="364" y="28"/>
                  </a:cubicBezTo>
                  <a:cubicBezTo>
                    <a:pt x="327" y="9"/>
                    <a:pt x="288" y="0"/>
                    <a:pt x="25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27"/>
            <p:cNvSpPr/>
            <p:nvPr/>
          </p:nvSpPr>
          <p:spPr>
            <a:xfrm>
              <a:off x="7079567" y="926097"/>
              <a:ext cx="25499" cy="22724"/>
            </a:xfrm>
            <a:custGeom>
              <a:avLst/>
              <a:gdLst/>
              <a:ahLst/>
              <a:cxnLst/>
              <a:rect l="l" t="t" r="r" b="b"/>
              <a:pathLst>
                <a:path w="147" h="131" extrusionOk="0">
                  <a:moveTo>
                    <a:pt x="84" y="1"/>
                  </a:moveTo>
                  <a:cubicBezTo>
                    <a:pt x="60" y="1"/>
                    <a:pt x="34" y="12"/>
                    <a:pt x="20" y="34"/>
                  </a:cubicBezTo>
                  <a:cubicBezTo>
                    <a:pt x="0" y="64"/>
                    <a:pt x="20" y="103"/>
                    <a:pt x="49" y="122"/>
                  </a:cubicBezTo>
                  <a:cubicBezTo>
                    <a:pt x="57" y="128"/>
                    <a:pt x="66" y="130"/>
                    <a:pt x="75" y="130"/>
                  </a:cubicBezTo>
                  <a:cubicBezTo>
                    <a:pt x="99" y="130"/>
                    <a:pt x="123" y="114"/>
                    <a:pt x="137" y="93"/>
                  </a:cubicBezTo>
                  <a:cubicBezTo>
                    <a:pt x="147" y="64"/>
                    <a:pt x="137" y="24"/>
                    <a:pt x="107" y="5"/>
                  </a:cubicBezTo>
                  <a:cubicBezTo>
                    <a:pt x="100" y="2"/>
                    <a:pt x="92" y="1"/>
                    <a:pt x="8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27"/>
            <p:cNvSpPr/>
            <p:nvPr/>
          </p:nvSpPr>
          <p:spPr>
            <a:xfrm>
              <a:off x="7137330" y="904761"/>
              <a:ext cx="108936" cy="154904"/>
            </a:xfrm>
            <a:custGeom>
              <a:avLst/>
              <a:gdLst/>
              <a:ahLst/>
              <a:cxnLst/>
              <a:rect l="l" t="t" r="r" b="b"/>
              <a:pathLst>
                <a:path w="628" h="893" extrusionOk="0">
                  <a:moveTo>
                    <a:pt x="137" y="0"/>
                  </a:moveTo>
                  <a:lnTo>
                    <a:pt x="137" y="0"/>
                  </a:lnTo>
                  <a:cubicBezTo>
                    <a:pt x="0" y="324"/>
                    <a:pt x="127" y="706"/>
                    <a:pt x="431" y="892"/>
                  </a:cubicBezTo>
                  <a:cubicBezTo>
                    <a:pt x="451" y="873"/>
                    <a:pt x="460" y="853"/>
                    <a:pt x="471" y="833"/>
                  </a:cubicBezTo>
                  <a:cubicBezTo>
                    <a:pt x="627" y="539"/>
                    <a:pt x="510" y="187"/>
                    <a:pt x="225" y="30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27"/>
            <p:cNvSpPr/>
            <p:nvPr/>
          </p:nvSpPr>
          <p:spPr>
            <a:xfrm>
              <a:off x="7200124" y="971024"/>
              <a:ext cx="233137" cy="205729"/>
            </a:xfrm>
            <a:custGeom>
              <a:avLst/>
              <a:gdLst/>
              <a:ahLst/>
              <a:cxnLst/>
              <a:rect l="l" t="t" r="r" b="b"/>
              <a:pathLst>
                <a:path w="1344" h="1186" extrusionOk="0">
                  <a:moveTo>
                    <a:pt x="673" y="1"/>
                  </a:moveTo>
                  <a:cubicBezTo>
                    <a:pt x="435" y="1"/>
                    <a:pt x="209" y="148"/>
                    <a:pt x="118" y="382"/>
                  </a:cubicBezTo>
                  <a:cubicBezTo>
                    <a:pt x="0" y="687"/>
                    <a:pt x="157" y="1029"/>
                    <a:pt x="461" y="1147"/>
                  </a:cubicBezTo>
                  <a:cubicBezTo>
                    <a:pt x="530" y="1173"/>
                    <a:pt x="601" y="1186"/>
                    <a:pt x="670" y="1186"/>
                  </a:cubicBezTo>
                  <a:cubicBezTo>
                    <a:pt x="908" y="1186"/>
                    <a:pt x="1135" y="1039"/>
                    <a:pt x="1226" y="804"/>
                  </a:cubicBezTo>
                  <a:cubicBezTo>
                    <a:pt x="1343" y="491"/>
                    <a:pt x="1186" y="157"/>
                    <a:pt x="882" y="40"/>
                  </a:cubicBezTo>
                  <a:cubicBezTo>
                    <a:pt x="814" y="13"/>
                    <a:pt x="743" y="1"/>
                    <a:pt x="67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27"/>
            <p:cNvSpPr/>
            <p:nvPr/>
          </p:nvSpPr>
          <p:spPr>
            <a:xfrm>
              <a:off x="7341323" y="1051858"/>
              <a:ext cx="71468" cy="64529"/>
            </a:xfrm>
            <a:custGeom>
              <a:avLst/>
              <a:gdLst/>
              <a:ahLst/>
              <a:cxnLst/>
              <a:rect l="l" t="t" r="r" b="b"/>
              <a:pathLst>
                <a:path w="412" h="372" extrusionOk="0">
                  <a:moveTo>
                    <a:pt x="205" y="1"/>
                  </a:moveTo>
                  <a:cubicBezTo>
                    <a:pt x="130" y="1"/>
                    <a:pt x="59" y="47"/>
                    <a:pt x="29" y="123"/>
                  </a:cubicBezTo>
                  <a:cubicBezTo>
                    <a:pt x="0" y="210"/>
                    <a:pt x="39" y="319"/>
                    <a:pt x="137" y="358"/>
                  </a:cubicBezTo>
                  <a:cubicBezTo>
                    <a:pt x="160" y="367"/>
                    <a:pt x="184" y="371"/>
                    <a:pt x="206" y="371"/>
                  </a:cubicBezTo>
                  <a:cubicBezTo>
                    <a:pt x="282" y="371"/>
                    <a:pt x="352" y="325"/>
                    <a:pt x="382" y="250"/>
                  </a:cubicBezTo>
                  <a:cubicBezTo>
                    <a:pt x="412" y="152"/>
                    <a:pt x="362" y="44"/>
                    <a:pt x="274" y="14"/>
                  </a:cubicBezTo>
                  <a:cubicBezTo>
                    <a:pt x="252" y="5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27"/>
            <p:cNvSpPr/>
            <p:nvPr/>
          </p:nvSpPr>
          <p:spPr>
            <a:xfrm>
              <a:off x="7380352" y="1068337"/>
              <a:ext cx="20469" cy="18908"/>
            </a:xfrm>
            <a:custGeom>
              <a:avLst/>
              <a:gdLst/>
              <a:ahLst/>
              <a:cxnLst/>
              <a:rect l="l" t="t" r="r" b="b"/>
              <a:pathLst>
                <a:path w="118" h="109" extrusionOk="0">
                  <a:moveTo>
                    <a:pt x="54" y="0"/>
                  </a:moveTo>
                  <a:cubicBezTo>
                    <a:pt x="34" y="0"/>
                    <a:pt x="17" y="16"/>
                    <a:pt x="10" y="37"/>
                  </a:cubicBezTo>
                  <a:cubicBezTo>
                    <a:pt x="0" y="67"/>
                    <a:pt x="10" y="96"/>
                    <a:pt x="39" y="106"/>
                  </a:cubicBezTo>
                  <a:cubicBezTo>
                    <a:pt x="45" y="108"/>
                    <a:pt x="50" y="108"/>
                    <a:pt x="55" y="108"/>
                  </a:cubicBezTo>
                  <a:cubicBezTo>
                    <a:pt x="79" y="108"/>
                    <a:pt x="100" y="92"/>
                    <a:pt x="108" y="76"/>
                  </a:cubicBezTo>
                  <a:cubicBezTo>
                    <a:pt x="118" y="47"/>
                    <a:pt x="108" y="17"/>
                    <a:pt x="78" y="8"/>
                  </a:cubicBezTo>
                  <a:cubicBezTo>
                    <a:pt x="70" y="2"/>
                    <a:pt x="62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27"/>
            <p:cNvSpPr/>
            <p:nvPr/>
          </p:nvSpPr>
          <p:spPr>
            <a:xfrm>
              <a:off x="7215388" y="971024"/>
              <a:ext cx="171904" cy="102344"/>
            </a:xfrm>
            <a:custGeom>
              <a:avLst/>
              <a:gdLst/>
              <a:ahLst/>
              <a:cxnLst/>
              <a:rect l="l" t="t" r="r" b="b"/>
              <a:pathLst>
                <a:path w="991" h="590" extrusionOk="0">
                  <a:moveTo>
                    <a:pt x="585" y="1"/>
                  </a:moveTo>
                  <a:cubicBezTo>
                    <a:pt x="347" y="1"/>
                    <a:pt x="121" y="148"/>
                    <a:pt x="30" y="382"/>
                  </a:cubicBezTo>
                  <a:cubicBezTo>
                    <a:pt x="21" y="422"/>
                    <a:pt x="10" y="451"/>
                    <a:pt x="1" y="491"/>
                  </a:cubicBezTo>
                  <a:cubicBezTo>
                    <a:pt x="10" y="500"/>
                    <a:pt x="21" y="500"/>
                    <a:pt x="30" y="510"/>
                  </a:cubicBezTo>
                  <a:cubicBezTo>
                    <a:pt x="131" y="564"/>
                    <a:pt x="240" y="589"/>
                    <a:pt x="348" y="589"/>
                  </a:cubicBezTo>
                  <a:cubicBezTo>
                    <a:pt x="597" y="589"/>
                    <a:pt x="838" y="455"/>
                    <a:pt x="961" y="216"/>
                  </a:cubicBezTo>
                  <a:lnTo>
                    <a:pt x="990" y="157"/>
                  </a:lnTo>
                  <a:cubicBezTo>
                    <a:pt x="931" y="108"/>
                    <a:pt x="873" y="69"/>
                    <a:pt x="794" y="40"/>
                  </a:cubicBezTo>
                  <a:cubicBezTo>
                    <a:pt x="726" y="13"/>
                    <a:pt x="655" y="1"/>
                    <a:pt x="58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27"/>
            <p:cNvSpPr/>
            <p:nvPr/>
          </p:nvSpPr>
          <p:spPr>
            <a:xfrm>
              <a:off x="7159360" y="850120"/>
              <a:ext cx="234698" cy="205556"/>
            </a:xfrm>
            <a:custGeom>
              <a:avLst/>
              <a:gdLst/>
              <a:ahLst/>
              <a:cxnLst/>
              <a:rect l="l" t="t" r="r" b="b"/>
              <a:pathLst>
                <a:path w="1353" h="1185" extrusionOk="0">
                  <a:moveTo>
                    <a:pt x="674" y="1"/>
                  </a:moveTo>
                  <a:cubicBezTo>
                    <a:pt x="461" y="1"/>
                    <a:pt x="257" y="118"/>
                    <a:pt x="148" y="315"/>
                  </a:cubicBezTo>
                  <a:cubicBezTo>
                    <a:pt x="0" y="609"/>
                    <a:pt x="108" y="962"/>
                    <a:pt x="402" y="1119"/>
                  </a:cubicBezTo>
                  <a:cubicBezTo>
                    <a:pt x="488" y="1163"/>
                    <a:pt x="580" y="1184"/>
                    <a:pt x="672" y="1184"/>
                  </a:cubicBezTo>
                  <a:cubicBezTo>
                    <a:pt x="885" y="1184"/>
                    <a:pt x="1093" y="1069"/>
                    <a:pt x="1196" y="864"/>
                  </a:cubicBezTo>
                  <a:cubicBezTo>
                    <a:pt x="1352" y="580"/>
                    <a:pt x="1235" y="217"/>
                    <a:pt x="951" y="70"/>
                  </a:cubicBezTo>
                  <a:cubicBezTo>
                    <a:pt x="862" y="23"/>
                    <a:pt x="767" y="1"/>
                    <a:pt x="67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27"/>
            <p:cNvSpPr/>
            <p:nvPr/>
          </p:nvSpPr>
          <p:spPr>
            <a:xfrm>
              <a:off x="7220419" y="862956"/>
              <a:ext cx="88641" cy="77886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5" y="0"/>
                  </a:moveTo>
                  <a:cubicBezTo>
                    <a:pt x="173" y="0"/>
                    <a:pt x="92" y="47"/>
                    <a:pt x="50" y="123"/>
                  </a:cubicBezTo>
                  <a:cubicBezTo>
                    <a:pt x="1" y="232"/>
                    <a:pt x="40" y="369"/>
                    <a:pt x="148" y="428"/>
                  </a:cubicBezTo>
                  <a:cubicBezTo>
                    <a:pt x="179" y="442"/>
                    <a:pt x="212" y="448"/>
                    <a:pt x="245" y="448"/>
                  </a:cubicBezTo>
                  <a:cubicBezTo>
                    <a:pt x="328" y="448"/>
                    <a:pt x="410" y="406"/>
                    <a:pt x="452" y="330"/>
                  </a:cubicBezTo>
                  <a:cubicBezTo>
                    <a:pt x="511" y="221"/>
                    <a:pt x="462" y="84"/>
                    <a:pt x="354" y="25"/>
                  </a:cubicBezTo>
                  <a:cubicBezTo>
                    <a:pt x="322" y="8"/>
                    <a:pt x="289" y="0"/>
                    <a:pt x="25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27"/>
            <p:cNvSpPr/>
            <p:nvPr/>
          </p:nvSpPr>
          <p:spPr>
            <a:xfrm>
              <a:off x="7246091" y="874058"/>
              <a:ext cx="25499" cy="22377"/>
            </a:xfrm>
            <a:custGeom>
              <a:avLst/>
              <a:gdLst/>
              <a:ahLst/>
              <a:cxnLst/>
              <a:rect l="l" t="t" r="r" b="b"/>
              <a:pathLst>
                <a:path w="147" h="129" extrusionOk="0">
                  <a:moveTo>
                    <a:pt x="67" y="1"/>
                  </a:moveTo>
                  <a:cubicBezTo>
                    <a:pt x="44" y="1"/>
                    <a:pt x="26" y="11"/>
                    <a:pt x="20" y="30"/>
                  </a:cubicBezTo>
                  <a:cubicBezTo>
                    <a:pt x="0" y="70"/>
                    <a:pt x="10" y="99"/>
                    <a:pt x="40" y="118"/>
                  </a:cubicBezTo>
                  <a:cubicBezTo>
                    <a:pt x="53" y="125"/>
                    <a:pt x="66" y="128"/>
                    <a:pt x="78" y="128"/>
                  </a:cubicBezTo>
                  <a:cubicBezTo>
                    <a:pt x="102" y="128"/>
                    <a:pt x="121" y="115"/>
                    <a:pt x="127" y="89"/>
                  </a:cubicBezTo>
                  <a:cubicBezTo>
                    <a:pt x="147" y="59"/>
                    <a:pt x="138" y="20"/>
                    <a:pt x="108" y="11"/>
                  </a:cubicBezTo>
                  <a:cubicBezTo>
                    <a:pt x="94" y="4"/>
                    <a:pt x="80" y="1"/>
                    <a:pt x="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27"/>
            <p:cNvSpPr/>
            <p:nvPr/>
          </p:nvSpPr>
          <p:spPr>
            <a:xfrm>
              <a:off x="3333104" y="7258"/>
              <a:ext cx="346930" cy="212668"/>
            </a:xfrm>
            <a:custGeom>
              <a:avLst/>
              <a:gdLst/>
              <a:ahLst/>
              <a:cxnLst/>
              <a:rect l="l" t="t" r="r" b="b"/>
              <a:pathLst>
                <a:path w="2000" h="1226" extrusionOk="0">
                  <a:moveTo>
                    <a:pt x="608" y="0"/>
                  </a:moveTo>
                  <a:cubicBezTo>
                    <a:pt x="510" y="274"/>
                    <a:pt x="157" y="383"/>
                    <a:pt x="1" y="422"/>
                  </a:cubicBezTo>
                  <a:cubicBezTo>
                    <a:pt x="138" y="510"/>
                    <a:pt x="432" y="735"/>
                    <a:pt x="422" y="1029"/>
                  </a:cubicBezTo>
                  <a:cubicBezTo>
                    <a:pt x="422" y="1029"/>
                    <a:pt x="517" y="1008"/>
                    <a:pt x="638" y="1008"/>
                  </a:cubicBezTo>
                  <a:cubicBezTo>
                    <a:pt x="799" y="1008"/>
                    <a:pt x="1004" y="1046"/>
                    <a:pt x="1088" y="1225"/>
                  </a:cubicBezTo>
                  <a:cubicBezTo>
                    <a:pt x="1088" y="1225"/>
                    <a:pt x="1376" y="1002"/>
                    <a:pt x="1662" y="1002"/>
                  </a:cubicBezTo>
                  <a:cubicBezTo>
                    <a:pt x="1693" y="1002"/>
                    <a:pt x="1724" y="1004"/>
                    <a:pt x="1754" y="1010"/>
                  </a:cubicBezTo>
                  <a:cubicBezTo>
                    <a:pt x="1754" y="1010"/>
                    <a:pt x="1843" y="853"/>
                    <a:pt x="2000" y="775"/>
                  </a:cubicBezTo>
                  <a:cubicBezTo>
                    <a:pt x="1872" y="647"/>
                    <a:pt x="1852" y="470"/>
                    <a:pt x="1852" y="470"/>
                  </a:cubicBezTo>
                  <a:cubicBezTo>
                    <a:pt x="1529" y="422"/>
                    <a:pt x="1303" y="39"/>
                    <a:pt x="1303" y="39"/>
                  </a:cubicBezTo>
                  <a:cubicBezTo>
                    <a:pt x="1230" y="113"/>
                    <a:pt x="1137" y="139"/>
                    <a:pt x="1044" y="139"/>
                  </a:cubicBezTo>
                  <a:cubicBezTo>
                    <a:pt x="828" y="139"/>
                    <a:pt x="608" y="0"/>
                    <a:pt x="60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27"/>
            <p:cNvSpPr/>
            <p:nvPr/>
          </p:nvSpPr>
          <p:spPr>
            <a:xfrm>
              <a:off x="3407867" y="88786"/>
              <a:ext cx="307900" cy="63141"/>
            </a:xfrm>
            <a:custGeom>
              <a:avLst/>
              <a:gdLst/>
              <a:ahLst/>
              <a:cxnLst/>
              <a:rect l="l" t="t" r="r" b="b"/>
              <a:pathLst>
                <a:path w="1775" h="364" extrusionOk="0">
                  <a:moveTo>
                    <a:pt x="40" y="0"/>
                  </a:moveTo>
                  <a:cubicBezTo>
                    <a:pt x="20" y="0"/>
                    <a:pt x="10" y="11"/>
                    <a:pt x="1" y="30"/>
                  </a:cubicBezTo>
                  <a:cubicBezTo>
                    <a:pt x="1" y="50"/>
                    <a:pt x="10" y="59"/>
                    <a:pt x="30" y="59"/>
                  </a:cubicBezTo>
                  <a:lnTo>
                    <a:pt x="1735" y="363"/>
                  </a:lnTo>
                  <a:cubicBezTo>
                    <a:pt x="1754" y="363"/>
                    <a:pt x="1765" y="353"/>
                    <a:pt x="1765" y="344"/>
                  </a:cubicBezTo>
                  <a:cubicBezTo>
                    <a:pt x="1774" y="324"/>
                    <a:pt x="1765" y="314"/>
                    <a:pt x="1745" y="305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27"/>
            <p:cNvSpPr/>
            <p:nvPr/>
          </p:nvSpPr>
          <p:spPr>
            <a:xfrm>
              <a:off x="3584626" y="126775"/>
              <a:ext cx="47876" cy="36948"/>
            </a:xfrm>
            <a:custGeom>
              <a:avLst/>
              <a:gdLst/>
              <a:ahLst/>
              <a:cxnLst/>
              <a:rect l="l" t="t" r="r" b="b"/>
              <a:pathLst>
                <a:path w="276" h="213" extrusionOk="0">
                  <a:moveTo>
                    <a:pt x="242" y="0"/>
                  </a:moveTo>
                  <a:cubicBezTo>
                    <a:pt x="236" y="0"/>
                    <a:pt x="230" y="3"/>
                    <a:pt x="226" y="7"/>
                  </a:cubicBezTo>
                  <a:lnTo>
                    <a:pt x="10" y="154"/>
                  </a:lnTo>
                  <a:cubicBezTo>
                    <a:pt x="1" y="164"/>
                    <a:pt x="1" y="184"/>
                    <a:pt x="10" y="203"/>
                  </a:cubicBezTo>
                  <a:cubicBezTo>
                    <a:pt x="10" y="203"/>
                    <a:pt x="20" y="213"/>
                    <a:pt x="30" y="213"/>
                  </a:cubicBezTo>
                  <a:cubicBezTo>
                    <a:pt x="40" y="213"/>
                    <a:pt x="40" y="213"/>
                    <a:pt x="49" y="203"/>
                  </a:cubicBezTo>
                  <a:lnTo>
                    <a:pt x="265" y="56"/>
                  </a:lnTo>
                  <a:cubicBezTo>
                    <a:pt x="275" y="46"/>
                    <a:pt x="275" y="27"/>
                    <a:pt x="265" y="17"/>
                  </a:cubicBezTo>
                  <a:cubicBezTo>
                    <a:pt x="260" y="5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27"/>
            <p:cNvSpPr/>
            <p:nvPr/>
          </p:nvSpPr>
          <p:spPr>
            <a:xfrm>
              <a:off x="3548893" y="79246"/>
              <a:ext cx="34173" cy="50478"/>
            </a:xfrm>
            <a:custGeom>
              <a:avLst/>
              <a:gdLst/>
              <a:ahLst/>
              <a:cxnLst/>
              <a:rect l="l" t="t" r="r" b="b"/>
              <a:pathLst>
                <a:path w="197" h="291" extrusionOk="0">
                  <a:moveTo>
                    <a:pt x="37" y="0"/>
                  </a:moveTo>
                  <a:cubicBezTo>
                    <a:pt x="30" y="0"/>
                    <a:pt x="25" y="3"/>
                    <a:pt x="20" y="7"/>
                  </a:cubicBezTo>
                  <a:cubicBezTo>
                    <a:pt x="1" y="16"/>
                    <a:pt x="1" y="36"/>
                    <a:pt x="1" y="46"/>
                  </a:cubicBezTo>
                  <a:lnTo>
                    <a:pt x="138" y="271"/>
                  </a:lnTo>
                  <a:cubicBezTo>
                    <a:pt x="138" y="281"/>
                    <a:pt x="148" y="291"/>
                    <a:pt x="168" y="291"/>
                  </a:cubicBezTo>
                  <a:lnTo>
                    <a:pt x="177" y="281"/>
                  </a:lnTo>
                  <a:cubicBezTo>
                    <a:pt x="197" y="271"/>
                    <a:pt x="197" y="251"/>
                    <a:pt x="187" y="242"/>
                  </a:cubicBezTo>
                  <a:lnTo>
                    <a:pt x="59" y="16"/>
                  </a:lnTo>
                  <a:cubicBezTo>
                    <a:pt x="54" y="5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27"/>
            <p:cNvSpPr/>
            <p:nvPr/>
          </p:nvSpPr>
          <p:spPr>
            <a:xfrm>
              <a:off x="3474130" y="106827"/>
              <a:ext cx="46142" cy="34866"/>
            </a:xfrm>
            <a:custGeom>
              <a:avLst/>
              <a:gdLst/>
              <a:ahLst/>
              <a:cxnLst/>
              <a:rect l="l" t="t" r="r" b="b"/>
              <a:pathLst>
                <a:path w="266" h="201" extrusionOk="0">
                  <a:moveTo>
                    <a:pt x="227" y="0"/>
                  </a:moveTo>
                  <a:cubicBezTo>
                    <a:pt x="223" y="0"/>
                    <a:pt x="219" y="2"/>
                    <a:pt x="216" y="5"/>
                  </a:cubicBezTo>
                  <a:lnTo>
                    <a:pt x="11" y="151"/>
                  </a:lnTo>
                  <a:cubicBezTo>
                    <a:pt x="1" y="161"/>
                    <a:pt x="1" y="181"/>
                    <a:pt x="11" y="190"/>
                  </a:cubicBezTo>
                  <a:cubicBezTo>
                    <a:pt x="11" y="201"/>
                    <a:pt x="20" y="201"/>
                    <a:pt x="30" y="201"/>
                  </a:cubicBezTo>
                  <a:lnTo>
                    <a:pt x="50" y="201"/>
                  </a:lnTo>
                  <a:lnTo>
                    <a:pt x="246" y="53"/>
                  </a:lnTo>
                  <a:cubicBezTo>
                    <a:pt x="265" y="44"/>
                    <a:pt x="265" y="34"/>
                    <a:pt x="255" y="14"/>
                  </a:cubicBezTo>
                  <a:cubicBezTo>
                    <a:pt x="249" y="7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27"/>
            <p:cNvSpPr/>
            <p:nvPr/>
          </p:nvSpPr>
          <p:spPr>
            <a:xfrm>
              <a:off x="3433366" y="58257"/>
              <a:ext cx="35907" cy="51172"/>
            </a:xfrm>
            <a:custGeom>
              <a:avLst/>
              <a:gdLst/>
              <a:ahLst/>
              <a:cxnLst/>
              <a:rect l="l" t="t" r="r" b="b"/>
              <a:pathLst>
                <a:path w="207" h="295" extrusionOk="0">
                  <a:moveTo>
                    <a:pt x="20" y="0"/>
                  </a:moveTo>
                  <a:cubicBezTo>
                    <a:pt x="11" y="10"/>
                    <a:pt x="0" y="30"/>
                    <a:pt x="11" y="49"/>
                  </a:cubicBezTo>
                  <a:lnTo>
                    <a:pt x="148" y="274"/>
                  </a:lnTo>
                  <a:cubicBezTo>
                    <a:pt x="157" y="285"/>
                    <a:pt x="167" y="294"/>
                    <a:pt x="177" y="294"/>
                  </a:cubicBezTo>
                  <a:lnTo>
                    <a:pt x="187" y="285"/>
                  </a:lnTo>
                  <a:cubicBezTo>
                    <a:pt x="207" y="274"/>
                    <a:pt x="207" y="255"/>
                    <a:pt x="196" y="245"/>
                  </a:cubicBezTo>
                  <a:lnTo>
                    <a:pt x="69" y="20"/>
                  </a:lnTo>
                  <a:cubicBezTo>
                    <a:pt x="59" y="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27"/>
            <p:cNvSpPr/>
            <p:nvPr/>
          </p:nvSpPr>
          <p:spPr>
            <a:xfrm>
              <a:off x="3596595" y="87746"/>
              <a:ext cx="35907" cy="50478"/>
            </a:xfrm>
            <a:custGeom>
              <a:avLst/>
              <a:gdLst/>
              <a:ahLst/>
              <a:cxnLst/>
              <a:rect l="l" t="t" r="r" b="b"/>
              <a:pathLst>
                <a:path w="207" h="291" extrusionOk="0">
                  <a:moveTo>
                    <a:pt x="40" y="0"/>
                  </a:moveTo>
                  <a:cubicBezTo>
                    <a:pt x="34" y="0"/>
                    <a:pt x="28" y="3"/>
                    <a:pt x="20" y="6"/>
                  </a:cubicBezTo>
                  <a:cubicBezTo>
                    <a:pt x="10" y="17"/>
                    <a:pt x="0" y="26"/>
                    <a:pt x="10" y="46"/>
                  </a:cubicBezTo>
                  <a:lnTo>
                    <a:pt x="147" y="271"/>
                  </a:lnTo>
                  <a:cubicBezTo>
                    <a:pt x="157" y="281"/>
                    <a:pt x="167" y="291"/>
                    <a:pt x="176" y="291"/>
                  </a:cubicBezTo>
                  <a:cubicBezTo>
                    <a:pt x="176" y="291"/>
                    <a:pt x="187" y="291"/>
                    <a:pt x="187" y="281"/>
                  </a:cubicBezTo>
                  <a:cubicBezTo>
                    <a:pt x="206" y="271"/>
                    <a:pt x="206" y="261"/>
                    <a:pt x="196" y="242"/>
                  </a:cubicBezTo>
                  <a:lnTo>
                    <a:pt x="59" y="17"/>
                  </a:lnTo>
                  <a:cubicBezTo>
                    <a:pt x="53" y="5"/>
                    <a:pt x="47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27"/>
            <p:cNvSpPr/>
            <p:nvPr/>
          </p:nvSpPr>
          <p:spPr>
            <a:xfrm>
              <a:off x="3531893" y="118275"/>
              <a:ext cx="51172" cy="38683"/>
            </a:xfrm>
            <a:custGeom>
              <a:avLst/>
              <a:gdLst/>
              <a:ahLst/>
              <a:cxnLst/>
              <a:rect l="l" t="t" r="r" b="b"/>
              <a:pathLst>
                <a:path w="295" h="223" extrusionOk="0">
                  <a:moveTo>
                    <a:pt x="261" y="1"/>
                  </a:moveTo>
                  <a:cubicBezTo>
                    <a:pt x="255" y="1"/>
                    <a:pt x="250" y="3"/>
                    <a:pt x="246" y="7"/>
                  </a:cubicBezTo>
                  <a:lnTo>
                    <a:pt x="20" y="164"/>
                  </a:lnTo>
                  <a:cubicBezTo>
                    <a:pt x="11" y="174"/>
                    <a:pt x="1" y="193"/>
                    <a:pt x="11" y="213"/>
                  </a:cubicBezTo>
                  <a:cubicBezTo>
                    <a:pt x="20" y="213"/>
                    <a:pt x="30" y="222"/>
                    <a:pt x="40" y="222"/>
                  </a:cubicBezTo>
                  <a:cubicBezTo>
                    <a:pt x="40" y="222"/>
                    <a:pt x="50" y="222"/>
                    <a:pt x="59" y="213"/>
                  </a:cubicBezTo>
                  <a:lnTo>
                    <a:pt x="275" y="56"/>
                  </a:lnTo>
                  <a:cubicBezTo>
                    <a:pt x="295" y="46"/>
                    <a:pt x="295" y="26"/>
                    <a:pt x="285" y="17"/>
                  </a:cubicBezTo>
                  <a:cubicBezTo>
                    <a:pt x="279" y="5"/>
                    <a:pt x="270" y="1"/>
                    <a:pt x="26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27"/>
            <p:cNvSpPr/>
            <p:nvPr/>
          </p:nvSpPr>
          <p:spPr>
            <a:xfrm>
              <a:off x="3423132" y="97980"/>
              <a:ext cx="46142" cy="36948"/>
            </a:xfrm>
            <a:custGeom>
              <a:avLst/>
              <a:gdLst/>
              <a:ahLst/>
              <a:cxnLst/>
              <a:rect l="l" t="t" r="r" b="b"/>
              <a:pathLst>
                <a:path w="266" h="213" extrusionOk="0">
                  <a:moveTo>
                    <a:pt x="232" y="0"/>
                  </a:moveTo>
                  <a:cubicBezTo>
                    <a:pt x="226" y="0"/>
                    <a:pt x="220" y="2"/>
                    <a:pt x="216" y="6"/>
                  </a:cubicBezTo>
                  <a:lnTo>
                    <a:pt x="11" y="163"/>
                  </a:lnTo>
                  <a:cubicBezTo>
                    <a:pt x="1" y="173"/>
                    <a:pt x="1" y="193"/>
                    <a:pt x="11" y="202"/>
                  </a:cubicBezTo>
                  <a:cubicBezTo>
                    <a:pt x="11" y="212"/>
                    <a:pt x="20" y="212"/>
                    <a:pt x="30" y="212"/>
                  </a:cubicBezTo>
                  <a:lnTo>
                    <a:pt x="50" y="212"/>
                  </a:lnTo>
                  <a:lnTo>
                    <a:pt x="255" y="56"/>
                  </a:lnTo>
                  <a:cubicBezTo>
                    <a:pt x="266" y="45"/>
                    <a:pt x="266" y="26"/>
                    <a:pt x="255" y="16"/>
                  </a:cubicBezTo>
                  <a:cubicBezTo>
                    <a:pt x="250" y="5"/>
                    <a:pt x="241" y="0"/>
                    <a:pt x="23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27"/>
            <p:cNvSpPr/>
            <p:nvPr/>
          </p:nvSpPr>
          <p:spPr>
            <a:xfrm>
              <a:off x="3489568" y="71093"/>
              <a:ext cx="30703" cy="46836"/>
            </a:xfrm>
            <a:custGeom>
              <a:avLst/>
              <a:gdLst/>
              <a:ahLst/>
              <a:cxnLst/>
              <a:rect l="l" t="t" r="r" b="b"/>
              <a:pathLst>
                <a:path w="177" h="270" extrusionOk="0">
                  <a:moveTo>
                    <a:pt x="37" y="1"/>
                  </a:moveTo>
                  <a:cubicBezTo>
                    <a:pt x="31" y="1"/>
                    <a:pt x="25" y="2"/>
                    <a:pt x="20" y="4"/>
                  </a:cubicBezTo>
                  <a:cubicBezTo>
                    <a:pt x="10" y="15"/>
                    <a:pt x="0" y="34"/>
                    <a:pt x="10" y="44"/>
                  </a:cubicBezTo>
                  <a:lnTo>
                    <a:pt x="118" y="250"/>
                  </a:lnTo>
                  <a:cubicBezTo>
                    <a:pt x="118" y="259"/>
                    <a:pt x="127" y="269"/>
                    <a:pt x="147" y="269"/>
                  </a:cubicBezTo>
                  <a:lnTo>
                    <a:pt x="157" y="269"/>
                  </a:lnTo>
                  <a:cubicBezTo>
                    <a:pt x="166" y="259"/>
                    <a:pt x="176" y="240"/>
                    <a:pt x="166" y="220"/>
                  </a:cubicBezTo>
                  <a:lnTo>
                    <a:pt x="68" y="15"/>
                  </a:lnTo>
                  <a:cubicBezTo>
                    <a:pt x="62" y="7"/>
                    <a:pt x="50" y="1"/>
                    <a:pt x="3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27"/>
            <p:cNvSpPr/>
            <p:nvPr/>
          </p:nvSpPr>
          <p:spPr>
            <a:xfrm>
              <a:off x="3610125" y="-225704"/>
              <a:ext cx="212668" cy="348665"/>
            </a:xfrm>
            <a:custGeom>
              <a:avLst/>
              <a:gdLst/>
              <a:ahLst/>
              <a:cxnLst/>
              <a:rect l="l" t="t" r="r" b="b"/>
              <a:pathLst>
                <a:path w="1226" h="2010" extrusionOk="0">
                  <a:moveTo>
                    <a:pt x="795" y="1"/>
                  </a:moveTo>
                  <a:cubicBezTo>
                    <a:pt x="706" y="138"/>
                    <a:pt x="490" y="432"/>
                    <a:pt x="196" y="432"/>
                  </a:cubicBezTo>
                  <a:cubicBezTo>
                    <a:pt x="196" y="432"/>
                    <a:pt x="314" y="951"/>
                    <a:pt x="0" y="1108"/>
                  </a:cubicBezTo>
                  <a:cubicBezTo>
                    <a:pt x="0" y="1108"/>
                    <a:pt x="285" y="1451"/>
                    <a:pt x="236" y="1765"/>
                  </a:cubicBezTo>
                  <a:cubicBezTo>
                    <a:pt x="236" y="1765"/>
                    <a:pt x="392" y="1843"/>
                    <a:pt x="471" y="2009"/>
                  </a:cubicBezTo>
                  <a:cubicBezTo>
                    <a:pt x="599" y="1882"/>
                    <a:pt x="775" y="1853"/>
                    <a:pt x="775" y="1853"/>
                  </a:cubicBezTo>
                  <a:cubicBezTo>
                    <a:pt x="824" y="1530"/>
                    <a:pt x="1196" y="1294"/>
                    <a:pt x="1196" y="1294"/>
                  </a:cubicBezTo>
                  <a:cubicBezTo>
                    <a:pt x="951" y="1049"/>
                    <a:pt x="1226" y="598"/>
                    <a:pt x="1226" y="598"/>
                  </a:cubicBezTo>
                  <a:cubicBezTo>
                    <a:pt x="951" y="511"/>
                    <a:pt x="834" y="158"/>
                    <a:pt x="79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27"/>
            <p:cNvSpPr/>
            <p:nvPr/>
          </p:nvSpPr>
          <p:spPr>
            <a:xfrm>
              <a:off x="3681592" y="-150767"/>
              <a:ext cx="57937" cy="307727"/>
            </a:xfrm>
            <a:custGeom>
              <a:avLst/>
              <a:gdLst/>
              <a:ahLst/>
              <a:cxnLst/>
              <a:rect l="l" t="t" r="r" b="b"/>
              <a:pathLst>
                <a:path w="334" h="1774" extrusionOk="0">
                  <a:moveTo>
                    <a:pt x="314" y="0"/>
                  </a:moveTo>
                  <a:cubicBezTo>
                    <a:pt x="294" y="0"/>
                    <a:pt x="274" y="10"/>
                    <a:pt x="274" y="29"/>
                  </a:cubicBezTo>
                  <a:lnTo>
                    <a:pt x="0" y="1734"/>
                  </a:lnTo>
                  <a:cubicBezTo>
                    <a:pt x="0" y="1754"/>
                    <a:pt x="10" y="1773"/>
                    <a:pt x="30" y="1773"/>
                  </a:cubicBezTo>
                  <a:lnTo>
                    <a:pt x="39" y="1773"/>
                  </a:lnTo>
                  <a:cubicBezTo>
                    <a:pt x="49" y="1773"/>
                    <a:pt x="59" y="1764"/>
                    <a:pt x="69" y="1744"/>
                  </a:cubicBezTo>
                  <a:lnTo>
                    <a:pt x="333" y="39"/>
                  </a:lnTo>
                  <a:cubicBezTo>
                    <a:pt x="333" y="20"/>
                    <a:pt x="324" y="10"/>
                    <a:pt x="31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27"/>
            <p:cNvSpPr/>
            <p:nvPr/>
          </p:nvSpPr>
          <p:spPr>
            <a:xfrm>
              <a:off x="3695122" y="36747"/>
              <a:ext cx="47703" cy="36948"/>
            </a:xfrm>
            <a:custGeom>
              <a:avLst/>
              <a:gdLst/>
              <a:ahLst/>
              <a:cxnLst/>
              <a:rect l="l" t="t" r="r" b="b"/>
              <a:pathLst>
                <a:path w="275" h="213" extrusionOk="0">
                  <a:moveTo>
                    <a:pt x="242" y="0"/>
                  </a:moveTo>
                  <a:cubicBezTo>
                    <a:pt x="236" y="0"/>
                    <a:pt x="230" y="3"/>
                    <a:pt x="226" y="6"/>
                  </a:cubicBezTo>
                  <a:lnTo>
                    <a:pt x="11" y="163"/>
                  </a:lnTo>
                  <a:cubicBezTo>
                    <a:pt x="0" y="173"/>
                    <a:pt x="0" y="193"/>
                    <a:pt x="11" y="202"/>
                  </a:cubicBezTo>
                  <a:cubicBezTo>
                    <a:pt x="11" y="213"/>
                    <a:pt x="20" y="213"/>
                    <a:pt x="30" y="213"/>
                  </a:cubicBezTo>
                  <a:lnTo>
                    <a:pt x="50" y="213"/>
                  </a:lnTo>
                  <a:lnTo>
                    <a:pt x="255" y="56"/>
                  </a:lnTo>
                  <a:cubicBezTo>
                    <a:pt x="275" y="46"/>
                    <a:pt x="275" y="26"/>
                    <a:pt x="265" y="17"/>
                  </a:cubicBezTo>
                  <a:cubicBezTo>
                    <a:pt x="259" y="5"/>
                    <a:pt x="250" y="0"/>
                    <a:pt x="24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27"/>
            <p:cNvSpPr/>
            <p:nvPr/>
          </p:nvSpPr>
          <p:spPr>
            <a:xfrm>
              <a:off x="3673093" y="-21016"/>
              <a:ext cx="40938" cy="45448"/>
            </a:xfrm>
            <a:custGeom>
              <a:avLst/>
              <a:gdLst/>
              <a:ahLst/>
              <a:cxnLst/>
              <a:rect l="l" t="t" r="r" b="b"/>
              <a:pathLst>
                <a:path w="236" h="262" extrusionOk="0">
                  <a:moveTo>
                    <a:pt x="35" y="0"/>
                  </a:moveTo>
                  <a:cubicBezTo>
                    <a:pt x="29" y="0"/>
                    <a:pt x="24" y="2"/>
                    <a:pt x="20" y="6"/>
                  </a:cubicBezTo>
                  <a:cubicBezTo>
                    <a:pt x="0" y="16"/>
                    <a:pt x="0" y="36"/>
                    <a:pt x="10" y="56"/>
                  </a:cubicBezTo>
                  <a:lnTo>
                    <a:pt x="186" y="252"/>
                  </a:lnTo>
                  <a:cubicBezTo>
                    <a:pt x="186" y="252"/>
                    <a:pt x="196" y="261"/>
                    <a:pt x="206" y="261"/>
                  </a:cubicBezTo>
                  <a:cubicBezTo>
                    <a:pt x="216" y="261"/>
                    <a:pt x="216" y="261"/>
                    <a:pt x="225" y="252"/>
                  </a:cubicBezTo>
                  <a:cubicBezTo>
                    <a:pt x="236" y="241"/>
                    <a:pt x="236" y="222"/>
                    <a:pt x="225" y="212"/>
                  </a:cubicBezTo>
                  <a:lnTo>
                    <a:pt x="59" y="16"/>
                  </a:lnTo>
                  <a:cubicBezTo>
                    <a:pt x="53" y="5"/>
                    <a:pt x="44" y="0"/>
                    <a:pt x="3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27"/>
            <p:cNvSpPr/>
            <p:nvPr/>
          </p:nvSpPr>
          <p:spPr>
            <a:xfrm>
              <a:off x="3712122" y="-73923"/>
              <a:ext cx="46142" cy="35387"/>
            </a:xfrm>
            <a:custGeom>
              <a:avLst/>
              <a:gdLst/>
              <a:ahLst/>
              <a:cxnLst/>
              <a:rect l="l" t="t" r="r" b="b"/>
              <a:pathLst>
                <a:path w="266" h="204" extrusionOk="0">
                  <a:moveTo>
                    <a:pt x="239" y="0"/>
                  </a:moveTo>
                  <a:cubicBezTo>
                    <a:pt x="233" y="0"/>
                    <a:pt x="226" y="3"/>
                    <a:pt x="216" y="8"/>
                  </a:cubicBezTo>
                  <a:lnTo>
                    <a:pt x="20" y="145"/>
                  </a:lnTo>
                  <a:cubicBezTo>
                    <a:pt x="11" y="154"/>
                    <a:pt x="0" y="174"/>
                    <a:pt x="11" y="184"/>
                  </a:cubicBezTo>
                  <a:cubicBezTo>
                    <a:pt x="20" y="194"/>
                    <a:pt x="30" y="204"/>
                    <a:pt x="40" y="204"/>
                  </a:cubicBezTo>
                  <a:cubicBezTo>
                    <a:pt x="40" y="204"/>
                    <a:pt x="50" y="204"/>
                    <a:pt x="59" y="194"/>
                  </a:cubicBezTo>
                  <a:lnTo>
                    <a:pt x="255" y="56"/>
                  </a:lnTo>
                  <a:cubicBezTo>
                    <a:pt x="265" y="47"/>
                    <a:pt x="265" y="27"/>
                    <a:pt x="255" y="8"/>
                  </a:cubicBezTo>
                  <a:cubicBezTo>
                    <a:pt x="250" y="3"/>
                    <a:pt x="246" y="0"/>
                    <a:pt x="23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27"/>
            <p:cNvSpPr/>
            <p:nvPr/>
          </p:nvSpPr>
          <p:spPr>
            <a:xfrm>
              <a:off x="3690092" y="-135156"/>
              <a:ext cx="42499" cy="45621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39" y="0"/>
                  </a:moveTo>
                  <a:cubicBezTo>
                    <a:pt x="32" y="0"/>
                    <a:pt x="25" y="3"/>
                    <a:pt x="20" y="8"/>
                  </a:cubicBezTo>
                  <a:cubicBezTo>
                    <a:pt x="10" y="18"/>
                    <a:pt x="0" y="37"/>
                    <a:pt x="20" y="47"/>
                  </a:cubicBezTo>
                  <a:lnTo>
                    <a:pt x="186" y="253"/>
                  </a:lnTo>
                  <a:cubicBezTo>
                    <a:pt x="196" y="253"/>
                    <a:pt x="206" y="263"/>
                    <a:pt x="216" y="263"/>
                  </a:cubicBezTo>
                  <a:cubicBezTo>
                    <a:pt x="216" y="263"/>
                    <a:pt x="225" y="263"/>
                    <a:pt x="236" y="253"/>
                  </a:cubicBezTo>
                  <a:cubicBezTo>
                    <a:pt x="245" y="243"/>
                    <a:pt x="245" y="224"/>
                    <a:pt x="236" y="214"/>
                  </a:cubicBezTo>
                  <a:lnTo>
                    <a:pt x="59" y="8"/>
                  </a:lnTo>
                  <a:cubicBezTo>
                    <a:pt x="54" y="3"/>
                    <a:pt x="47" y="0"/>
                    <a:pt x="3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27"/>
            <p:cNvSpPr/>
            <p:nvPr/>
          </p:nvSpPr>
          <p:spPr>
            <a:xfrm>
              <a:off x="3664593" y="28074"/>
              <a:ext cx="42672" cy="45621"/>
            </a:xfrm>
            <a:custGeom>
              <a:avLst/>
              <a:gdLst/>
              <a:ahLst/>
              <a:cxnLst/>
              <a:rect l="l" t="t" r="r" b="b"/>
              <a:pathLst>
                <a:path w="246" h="263" extrusionOk="0">
                  <a:moveTo>
                    <a:pt x="40" y="0"/>
                  </a:moveTo>
                  <a:cubicBezTo>
                    <a:pt x="32" y="0"/>
                    <a:pt x="25" y="3"/>
                    <a:pt x="20" y="8"/>
                  </a:cubicBezTo>
                  <a:cubicBezTo>
                    <a:pt x="0" y="17"/>
                    <a:pt x="0" y="37"/>
                    <a:pt x="10" y="47"/>
                  </a:cubicBezTo>
                  <a:lnTo>
                    <a:pt x="187" y="252"/>
                  </a:lnTo>
                  <a:cubicBezTo>
                    <a:pt x="187" y="263"/>
                    <a:pt x="196" y="263"/>
                    <a:pt x="206" y="263"/>
                  </a:cubicBezTo>
                  <a:lnTo>
                    <a:pt x="226" y="263"/>
                  </a:lnTo>
                  <a:cubicBezTo>
                    <a:pt x="245" y="243"/>
                    <a:pt x="245" y="223"/>
                    <a:pt x="235" y="213"/>
                  </a:cubicBezTo>
                  <a:lnTo>
                    <a:pt x="59" y="8"/>
                  </a:lnTo>
                  <a:cubicBezTo>
                    <a:pt x="54" y="3"/>
                    <a:pt x="47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27"/>
            <p:cNvSpPr/>
            <p:nvPr/>
          </p:nvSpPr>
          <p:spPr>
            <a:xfrm>
              <a:off x="3701888" y="-13904"/>
              <a:ext cx="51172" cy="38336"/>
            </a:xfrm>
            <a:custGeom>
              <a:avLst/>
              <a:gdLst/>
              <a:ahLst/>
              <a:cxnLst/>
              <a:rect l="l" t="t" r="r" b="b"/>
              <a:pathLst>
                <a:path w="295" h="221" extrusionOk="0">
                  <a:moveTo>
                    <a:pt x="256" y="1"/>
                  </a:moveTo>
                  <a:cubicBezTo>
                    <a:pt x="252" y="1"/>
                    <a:pt x="249" y="2"/>
                    <a:pt x="246" y="4"/>
                  </a:cubicBezTo>
                  <a:lnTo>
                    <a:pt x="20" y="161"/>
                  </a:lnTo>
                  <a:cubicBezTo>
                    <a:pt x="11" y="171"/>
                    <a:pt x="1" y="191"/>
                    <a:pt x="11" y="211"/>
                  </a:cubicBezTo>
                  <a:cubicBezTo>
                    <a:pt x="20" y="211"/>
                    <a:pt x="30" y="220"/>
                    <a:pt x="40" y="220"/>
                  </a:cubicBezTo>
                  <a:cubicBezTo>
                    <a:pt x="50" y="220"/>
                    <a:pt x="50" y="220"/>
                    <a:pt x="59" y="211"/>
                  </a:cubicBezTo>
                  <a:lnTo>
                    <a:pt x="275" y="54"/>
                  </a:lnTo>
                  <a:cubicBezTo>
                    <a:pt x="295" y="44"/>
                    <a:pt x="295" y="24"/>
                    <a:pt x="285" y="15"/>
                  </a:cubicBezTo>
                  <a:cubicBezTo>
                    <a:pt x="278" y="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27"/>
            <p:cNvSpPr/>
            <p:nvPr/>
          </p:nvSpPr>
          <p:spPr>
            <a:xfrm>
              <a:off x="3720622" y="-124748"/>
              <a:ext cx="49438" cy="35213"/>
            </a:xfrm>
            <a:custGeom>
              <a:avLst/>
              <a:gdLst/>
              <a:ahLst/>
              <a:cxnLst/>
              <a:rect l="l" t="t" r="r" b="b"/>
              <a:pathLst>
                <a:path w="285" h="203" extrusionOk="0">
                  <a:moveTo>
                    <a:pt x="250" y="0"/>
                  </a:moveTo>
                  <a:cubicBezTo>
                    <a:pt x="242" y="0"/>
                    <a:pt x="234" y="3"/>
                    <a:pt x="226" y="7"/>
                  </a:cubicBezTo>
                  <a:lnTo>
                    <a:pt x="20" y="144"/>
                  </a:lnTo>
                  <a:cubicBezTo>
                    <a:pt x="1" y="154"/>
                    <a:pt x="1" y="173"/>
                    <a:pt x="10" y="183"/>
                  </a:cubicBezTo>
                  <a:cubicBezTo>
                    <a:pt x="20" y="193"/>
                    <a:pt x="30" y="203"/>
                    <a:pt x="40" y="203"/>
                  </a:cubicBezTo>
                  <a:cubicBezTo>
                    <a:pt x="40" y="203"/>
                    <a:pt x="49" y="203"/>
                    <a:pt x="49" y="193"/>
                  </a:cubicBezTo>
                  <a:lnTo>
                    <a:pt x="265" y="56"/>
                  </a:lnTo>
                  <a:cubicBezTo>
                    <a:pt x="275" y="46"/>
                    <a:pt x="285" y="27"/>
                    <a:pt x="275" y="16"/>
                  </a:cubicBezTo>
                  <a:cubicBezTo>
                    <a:pt x="269" y="5"/>
                    <a:pt x="260" y="0"/>
                    <a:pt x="25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27"/>
            <p:cNvSpPr/>
            <p:nvPr/>
          </p:nvSpPr>
          <p:spPr>
            <a:xfrm>
              <a:off x="3684888" y="-78953"/>
              <a:ext cx="39377" cy="40417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30" y="0"/>
                  </a:moveTo>
                  <a:cubicBezTo>
                    <a:pt x="23" y="0"/>
                    <a:pt x="16" y="2"/>
                    <a:pt x="11" y="7"/>
                  </a:cubicBezTo>
                  <a:cubicBezTo>
                    <a:pt x="1" y="27"/>
                    <a:pt x="1" y="46"/>
                    <a:pt x="11" y="56"/>
                  </a:cubicBezTo>
                  <a:lnTo>
                    <a:pt x="177" y="223"/>
                  </a:lnTo>
                  <a:cubicBezTo>
                    <a:pt x="177" y="223"/>
                    <a:pt x="187" y="233"/>
                    <a:pt x="197" y="233"/>
                  </a:cubicBezTo>
                  <a:cubicBezTo>
                    <a:pt x="207" y="233"/>
                    <a:pt x="207" y="223"/>
                    <a:pt x="216" y="223"/>
                  </a:cubicBezTo>
                  <a:cubicBezTo>
                    <a:pt x="226" y="213"/>
                    <a:pt x="226" y="194"/>
                    <a:pt x="216" y="183"/>
                  </a:cubicBezTo>
                  <a:lnTo>
                    <a:pt x="50" y="7"/>
                  </a:lnTo>
                  <a:cubicBezTo>
                    <a:pt x="45" y="2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27"/>
            <p:cNvSpPr/>
            <p:nvPr/>
          </p:nvSpPr>
          <p:spPr>
            <a:xfrm>
              <a:off x="3596595" y="262077"/>
              <a:ext cx="226198" cy="199658"/>
            </a:xfrm>
            <a:custGeom>
              <a:avLst/>
              <a:gdLst/>
              <a:ahLst/>
              <a:cxnLst/>
              <a:rect l="l" t="t" r="r" b="b"/>
              <a:pathLst>
                <a:path w="1304" h="1151" extrusionOk="0">
                  <a:moveTo>
                    <a:pt x="660" y="0"/>
                  </a:moveTo>
                  <a:cubicBezTo>
                    <a:pt x="545" y="0"/>
                    <a:pt x="428" y="36"/>
                    <a:pt x="324" y="109"/>
                  </a:cubicBezTo>
                  <a:cubicBezTo>
                    <a:pt x="59" y="286"/>
                    <a:pt x="0" y="648"/>
                    <a:pt x="176" y="902"/>
                  </a:cubicBezTo>
                  <a:cubicBezTo>
                    <a:pt x="291" y="1066"/>
                    <a:pt x="473" y="1151"/>
                    <a:pt x="655" y="1151"/>
                  </a:cubicBezTo>
                  <a:cubicBezTo>
                    <a:pt x="768" y="1151"/>
                    <a:pt x="882" y="1118"/>
                    <a:pt x="980" y="1050"/>
                  </a:cubicBezTo>
                  <a:cubicBezTo>
                    <a:pt x="1245" y="863"/>
                    <a:pt x="1304" y="511"/>
                    <a:pt x="1127" y="246"/>
                  </a:cubicBezTo>
                  <a:cubicBezTo>
                    <a:pt x="1014" y="85"/>
                    <a:pt x="839" y="0"/>
                    <a:pt x="66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27"/>
            <p:cNvSpPr/>
            <p:nvPr/>
          </p:nvSpPr>
          <p:spPr>
            <a:xfrm>
              <a:off x="3611860" y="328861"/>
              <a:ext cx="86906" cy="75978"/>
            </a:xfrm>
            <a:custGeom>
              <a:avLst/>
              <a:gdLst/>
              <a:ahLst/>
              <a:cxnLst/>
              <a:rect l="l" t="t" r="r" b="b"/>
              <a:pathLst>
                <a:path w="501" h="438" extrusionOk="0">
                  <a:moveTo>
                    <a:pt x="247" y="0"/>
                  </a:moveTo>
                  <a:cubicBezTo>
                    <a:pt x="206" y="0"/>
                    <a:pt x="164" y="12"/>
                    <a:pt x="128" y="38"/>
                  </a:cubicBezTo>
                  <a:cubicBezTo>
                    <a:pt x="30" y="106"/>
                    <a:pt x="1" y="243"/>
                    <a:pt x="69" y="341"/>
                  </a:cubicBezTo>
                  <a:cubicBezTo>
                    <a:pt x="112" y="403"/>
                    <a:pt x="183" y="437"/>
                    <a:pt x="253" y="437"/>
                  </a:cubicBezTo>
                  <a:cubicBezTo>
                    <a:pt x="295" y="437"/>
                    <a:pt x="337" y="425"/>
                    <a:pt x="373" y="400"/>
                  </a:cubicBezTo>
                  <a:cubicBezTo>
                    <a:pt x="471" y="332"/>
                    <a:pt x="500" y="194"/>
                    <a:pt x="432" y="96"/>
                  </a:cubicBezTo>
                  <a:cubicBezTo>
                    <a:pt x="388" y="35"/>
                    <a:pt x="318" y="0"/>
                    <a:pt x="24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27"/>
            <p:cNvSpPr/>
            <p:nvPr/>
          </p:nvSpPr>
          <p:spPr>
            <a:xfrm>
              <a:off x="3625564" y="353319"/>
              <a:ext cx="25499" cy="21336"/>
            </a:xfrm>
            <a:custGeom>
              <a:avLst/>
              <a:gdLst/>
              <a:ahLst/>
              <a:cxnLst/>
              <a:rect l="l" t="t" r="r" b="b"/>
              <a:pathLst>
                <a:path w="147" h="123" extrusionOk="0">
                  <a:moveTo>
                    <a:pt x="82" y="1"/>
                  </a:moveTo>
                  <a:cubicBezTo>
                    <a:pt x="67" y="1"/>
                    <a:pt x="52" y="5"/>
                    <a:pt x="39" y="14"/>
                  </a:cubicBezTo>
                  <a:cubicBezTo>
                    <a:pt x="9" y="34"/>
                    <a:pt x="0" y="73"/>
                    <a:pt x="20" y="93"/>
                  </a:cubicBezTo>
                  <a:cubicBezTo>
                    <a:pt x="32" y="111"/>
                    <a:pt x="53" y="122"/>
                    <a:pt x="74" y="122"/>
                  </a:cubicBezTo>
                  <a:cubicBezTo>
                    <a:pt x="86" y="122"/>
                    <a:pt x="97" y="119"/>
                    <a:pt x="107" y="112"/>
                  </a:cubicBezTo>
                  <a:cubicBezTo>
                    <a:pt x="137" y="93"/>
                    <a:pt x="147" y="53"/>
                    <a:pt x="127" y="24"/>
                  </a:cubicBezTo>
                  <a:cubicBezTo>
                    <a:pt x="116" y="8"/>
                    <a:pt x="100" y="1"/>
                    <a:pt x="8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27"/>
            <p:cNvSpPr/>
            <p:nvPr/>
          </p:nvSpPr>
          <p:spPr>
            <a:xfrm>
              <a:off x="3640655" y="262077"/>
              <a:ext cx="156639" cy="71294"/>
            </a:xfrm>
            <a:custGeom>
              <a:avLst/>
              <a:gdLst/>
              <a:ahLst/>
              <a:cxnLst/>
              <a:rect l="l" t="t" r="r" b="b"/>
              <a:pathLst>
                <a:path w="903" h="411" extrusionOk="0">
                  <a:moveTo>
                    <a:pt x="406" y="0"/>
                  </a:moveTo>
                  <a:cubicBezTo>
                    <a:pt x="291" y="0"/>
                    <a:pt x="174" y="36"/>
                    <a:pt x="70" y="109"/>
                  </a:cubicBezTo>
                  <a:cubicBezTo>
                    <a:pt x="40" y="119"/>
                    <a:pt x="20" y="138"/>
                    <a:pt x="1" y="158"/>
                  </a:cubicBezTo>
                  <a:cubicBezTo>
                    <a:pt x="140" y="321"/>
                    <a:pt x="339" y="410"/>
                    <a:pt x="540" y="410"/>
                  </a:cubicBezTo>
                  <a:cubicBezTo>
                    <a:pt x="665" y="410"/>
                    <a:pt x="790" y="376"/>
                    <a:pt x="902" y="305"/>
                  </a:cubicBezTo>
                  <a:lnTo>
                    <a:pt x="873" y="246"/>
                  </a:lnTo>
                  <a:cubicBezTo>
                    <a:pt x="760" y="85"/>
                    <a:pt x="585" y="0"/>
                    <a:pt x="40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27"/>
            <p:cNvSpPr/>
            <p:nvPr/>
          </p:nvSpPr>
          <p:spPr>
            <a:xfrm>
              <a:off x="3744386" y="132152"/>
              <a:ext cx="222903" cy="198964"/>
            </a:xfrm>
            <a:custGeom>
              <a:avLst/>
              <a:gdLst/>
              <a:ahLst/>
              <a:cxnLst/>
              <a:rect l="l" t="t" r="r" b="b"/>
              <a:pathLst>
                <a:path w="1285" h="1147" extrusionOk="0">
                  <a:moveTo>
                    <a:pt x="639" y="1"/>
                  </a:moveTo>
                  <a:cubicBezTo>
                    <a:pt x="502" y="1"/>
                    <a:pt x="364" y="48"/>
                    <a:pt x="256" y="142"/>
                  </a:cubicBezTo>
                  <a:cubicBezTo>
                    <a:pt x="21" y="358"/>
                    <a:pt x="1" y="721"/>
                    <a:pt x="217" y="956"/>
                  </a:cubicBezTo>
                  <a:cubicBezTo>
                    <a:pt x="333" y="1083"/>
                    <a:pt x="491" y="1147"/>
                    <a:pt x="650" y="1147"/>
                  </a:cubicBezTo>
                  <a:cubicBezTo>
                    <a:pt x="785" y="1147"/>
                    <a:pt x="921" y="1100"/>
                    <a:pt x="1030" y="1005"/>
                  </a:cubicBezTo>
                  <a:cubicBezTo>
                    <a:pt x="1265" y="789"/>
                    <a:pt x="1284" y="427"/>
                    <a:pt x="1069" y="192"/>
                  </a:cubicBezTo>
                  <a:cubicBezTo>
                    <a:pt x="958" y="65"/>
                    <a:pt x="799" y="1"/>
                    <a:pt x="63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27"/>
            <p:cNvSpPr/>
            <p:nvPr/>
          </p:nvSpPr>
          <p:spPr>
            <a:xfrm>
              <a:off x="3856617" y="152968"/>
              <a:ext cx="69906" cy="62274"/>
            </a:xfrm>
            <a:custGeom>
              <a:avLst/>
              <a:gdLst/>
              <a:ahLst/>
              <a:cxnLst/>
              <a:rect l="l" t="t" r="r" b="b"/>
              <a:pathLst>
                <a:path w="403" h="359" extrusionOk="0">
                  <a:moveTo>
                    <a:pt x="200" y="0"/>
                  </a:moveTo>
                  <a:cubicBezTo>
                    <a:pt x="158" y="0"/>
                    <a:pt x="116" y="15"/>
                    <a:pt x="79" y="42"/>
                  </a:cubicBezTo>
                  <a:cubicBezTo>
                    <a:pt x="10" y="111"/>
                    <a:pt x="1" y="229"/>
                    <a:pt x="69" y="297"/>
                  </a:cubicBezTo>
                  <a:cubicBezTo>
                    <a:pt x="106" y="339"/>
                    <a:pt x="154" y="358"/>
                    <a:pt x="203" y="358"/>
                  </a:cubicBezTo>
                  <a:cubicBezTo>
                    <a:pt x="245" y="358"/>
                    <a:pt x="287" y="344"/>
                    <a:pt x="324" y="316"/>
                  </a:cubicBezTo>
                  <a:cubicBezTo>
                    <a:pt x="393" y="248"/>
                    <a:pt x="402" y="131"/>
                    <a:pt x="334" y="62"/>
                  </a:cubicBezTo>
                  <a:cubicBezTo>
                    <a:pt x="297" y="20"/>
                    <a:pt x="249" y="0"/>
                    <a:pt x="2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27"/>
            <p:cNvSpPr/>
            <p:nvPr/>
          </p:nvSpPr>
          <p:spPr>
            <a:xfrm>
              <a:off x="3882116" y="160947"/>
              <a:ext cx="20469" cy="18214"/>
            </a:xfrm>
            <a:custGeom>
              <a:avLst/>
              <a:gdLst/>
              <a:ahLst/>
              <a:cxnLst/>
              <a:rect l="l" t="t" r="r" b="b"/>
              <a:pathLst>
                <a:path w="118" h="105" extrusionOk="0">
                  <a:moveTo>
                    <a:pt x="63" y="1"/>
                  </a:moveTo>
                  <a:cubicBezTo>
                    <a:pt x="50" y="1"/>
                    <a:pt x="35" y="6"/>
                    <a:pt x="20" y="16"/>
                  </a:cubicBezTo>
                  <a:cubicBezTo>
                    <a:pt x="0" y="35"/>
                    <a:pt x="0" y="65"/>
                    <a:pt x="20" y="85"/>
                  </a:cubicBezTo>
                  <a:cubicBezTo>
                    <a:pt x="32" y="97"/>
                    <a:pt x="48" y="105"/>
                    <a:pt x="63" y="105"/>
                  </a:cubicBezTo>
                  <a:cubicBezTo>
                    <a:pt x="72" y="105"/>
                    <a:pt x="81" y="102"/>
                    <a:pt x="89" y="94"/>
                  </a:cubicBezTo>
                  <a:cubicBezTo>
                    <a:pt x="118" y="74"/>
                    <a:pt x="118" y="35"/>
                    <a:pt x="98" y="16"/>
                  </a:cubicBezTo>
                  <a:cubicBezTo>
                    <a:pt x="89" y="6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27"/>
            <p:cNvSpPr/>
            <p:nvPr/>
          </p:nvSpPr>
          <p:spPr>
            <a:xfrm>
              <a:off x="3744386" y="138050"/>
              <a:ext cx="122640" cy="173638"/>
            </a:xfrm>
            <a:custGeom>
              <a:avLst/>
              <a:gdLst/>
              <a:ahLst/>
              <a:cxnLst/>
              <a:rect l="l" t="t" r="r" b="b"/>
              <a:pathLst>
                <a:path w="707" h="1001" extrusionOk="0">
                  <a:moveTo>
                    <a:pt x="452" y="1"/>
                  </a:moveTo>
                  <a:cubicBezTo>
                    <a:pt x="383" y="21"/>
                    <a:pt x="315" y="60"/>
                    <a:pt x="256" y="108"/>
                  </a:cubicBezTo>
                  <a:cubicBezTo>
                    <a:pt x="21" y="324"/>
                    <a:pt x="1" y="687"/>
                    <a:pt x="217" y="922"/>
                  </a:cubicBezTo>
                  <a:cubicBezTo>
                    <a:pt x="246" y="951"/>
                    <a:pt x="265" y="981"/>
                    <a:pt x="295" y="1001"/>
                  </a:cubicBezTo>
                  <a:cubicBezTo>
                    <a:pt x="304" y="990"/>
                    <a:pt x="315" y="990"/>
                    <a:pt x="324" y="981"/>
                  </a:cubicBezTo>
                  <a:cubicBezTo>
                    <a:pt x="628" y="765"/>
                    <a:pt x="707" y="354"/>
                    <a:pt x="491" y="50"/>
                  </a:cubicBezTo>
                  <a:cubicBezTo>
                    <a:pt x="481" y="30"/>
                    <a:pt x="471" y="10"/>
                    <a:pt x="45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27"/>
            <p:cNvSpPr/>
            <p:nvPr/>
          </p:nvSpPr>
          <p:spPr>
            <a:xfrm>
              <a:off x="3620360" y="112898"/>
              <a:ext cx="227933" cy="199311"/>
            </a:xfrm>
            <a:custGeom>
              <a:avLst/>
              <a:gdLst/>
              <a:ahLst/>
              <a:cxnLst/>
              <a:rect l="l" t="t" r="r" b="b"/>
              <a:pathLst>
                <a:path w="1314" h="1149" extrusionOk="0">
                  <a:moveTo>
                    <a:pt x="654" y="1"/>
                  </a:moveTo>
                  <a:cubicBezTo>
                    <a:pt x="541" y="1"/>
                    <a:pt x="426" y="35"/>
                    <a:pt x="324" y="107"/>
                  </a:cubicBezTo>
                  <a:cubicBezTo>
                    <a:pt x="69" y="283"/>
                    <a:pt x="0" y="645"/>
                    <a:pt x="187" y="900"/>
                  </a:cubicBezTo>
                  <a:cubicBezTo>
                    <a:pt x="295" y="1063"/>
                    <a:pt x="475" y="1148"/>
                    <a:pt x="656" y="1148"/>
                  </a:cubicBezTo>
                  <a:cubicBezTo>
                    <a:pt x="769" y="1148"/>
                    <a:pt x="882" y="1115"/>
                    <a:pt x="980" y="1048"/>
                  </a:cubicBezTo>
                  <a:cubicBezTo>
                    <a:pt x="1245" y="861"/>
                    <a:pt x="1313" y="508"/>
                    <a:pt x="1128" y="244"/>
                  </a:cubicBezTo>
                  <a:cubicBezTo>
                    <a:pt x="1013" y="87"/>
                    <a:pt x="835" y="1"/>
                    <a:pt x="65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27"/>
            <p:cNvSpPr/>
            <p:nvPr/>
          </p:nvSpPr>
          <p:spPr>
            <a:xfrm>
              <a:off x="3642563" y="162162"/>
              <a:ext cx="84998" cy="76151"/>
            </a:xfrm>
            <a:custGeom>
              <a:avLst/>
              <a:gdLst/>
              <a:ahLst/>
              <a:cxnLst/>
              <a:rect l="l" t="t" r="r" b="b"/>
              <a:pathLst>
                <a:path w="490" h="439" extrusionOk="0">
                  <a:moveTo>
                    <a:pt x="237" y="1"/>
                  </a:moveTo>
                  <a:cubicBezTo>
                    <a:pt x="196" y="1"/>
                    <a:pt x="154" y="13"/>
                    <a:pt x="118" y="38"/>
                  </a:cubicBezTo>
                  <a:cubicBezTo>
                    <a:pt x="20" y="107"/>
                    <a:pt x="0" y="244"/>
                    <a:pt x="68" y="342"/>
                  </a:cubicBezTo>
                  <a:cubicBezTo>
                    <a:pt x="112" y="403"/>
                    <a:pt x="178" y="438"/>
                    <a:pt x="246" y="438"/>
                  </a:cubicBezTo>
                  <a:cubicBezTo>
                    <a:pt x="286" y="438"/>
                    <a:pt x="326" y="426"/>
                    <a:pt x="362" y="401"/>
                  </a:cubicBezTo>
                  <a:cubicBezTo>
                    <a:pt x="460" y="332"/>
                    <a:pt x="490" y="195"/>
                    <a:pt x="421" y="97"/>
                  </a:cubicBezTo>
                  <a:cubicBezTo>
                    <a:pt x="378" y="35"/>
                    <a:pt x="308" y="1"/>
                    <a:pt x="23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27"/>
            <p:cNvSpPr/>
            <p:nvPr/>
          </p:nvSpPr>
          <p:spPr>
            <a:xfrm>
              <a:off x="3656093" y="186794"/>
              <a:ext cx="23938" cy="21336"/>
            </a:xfrm>
            <a:custGeom>
              <a:avLst/>
              <a:gdLst/>
              <a:ahLst/>
              <a:cxnLst/>
              <a:rect l="l" t="t" r="r" b="b"/>
              <a:pathLst>
                <a:path w="138" h="123" extrusionOk="0">
                  <a:moveTo>
                    <a:pt x="73" y="0"/>
                  </a:moveTo>
                  <a:cubicBezTo>
                    <a:pt x="58" y="0"/>
                    <a:pt x="43" y="5"/>
                    <a:pt x="29" y="14"/>
                  </a:cubicBezTo>
                  <a:cubicBezTo>
                    <a:pt x="0" y="34"/>
                    <a:pt x="0" y="73"/>
                    <a:pt x="20" y="102"/>
                  </a:cubicBezTo>
                  <a:cubicBezTo>
                    <a:pt x="32" y="114"/>
                    <a:pt x="52" y="123"/>
                    <a:pt x="70" y="123"/>
                  </a:cubicBezTo>
                  <a:cubicBezTo>
                    <a:pt x="81" y="123"/>
                    <a:pt x="91" y="119"/>
                    <a:pt x="98" y="112"/>
                  </a:cubicBezTo>
                  <a:cubicBezTo>
                    <a:pt x="127" y="92"/>
                    <a:pt x="138" y="53"/>
                    <a:pt x="118" y="23"/>
                  </a:cubicBezTo>
                  <a:cubicBezTo>
                    <a:pt x="107" y="7"/>
                    <a:pt x="91" y="0"/>
                    <a:pt x="7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27"/>
            <p:cNvSpPr/>
            <p:nvPr/>
          </p:nvSpPr>
          <p:spPr>
            <a:xfrm>
              <a:off x="181622" y="4710560"/>
              <a:ext cx="348665" cy="212668"/>
            </a:xfrm>
            <a:custGeom>
              <a:avLst/>
              <a:gdLst/>
              <a:ahLst/>
              <a:cxnLst/>
              <a:rect l="l" t="t" r="r" b="b"/>
              <a:pathLst>
                <a:path w="2010" h="1226" extrusionOk="0">
                  <a:moveTo>
                    <a:pt x="608" y="1"/>
                  </a:moveTo>
                  <a:cubicBezTo>
                    <a:pt x="520" y="275"/>
                    <a:pt x="167" y="383"/>
                    <a:pt x="1" y="422"/>
                  </a:cubicBezTo>
                  <a:cubicBezTo>
                    <a:pt x="147" y="510"/>
                    <a:pt x="432" y="735"/>
                    <a:pt x="432" y="1029"/>
                  </a:cubicBezTo>
                  <a:cubicBezTo>
                    <a:pt x="432" y="1029"/>
                    <a:pt x="527" y="1008"/>
                    <a:pt x="648" y="1008"/>
                  </a:cubicBezTo>
                  <a:cubicBezTo>
                    <a:pt x="809" y="1008"/>
                    <a:pt x="1014" y="1046"/>
                    <a:pt x="1098" y="1225"/>
                  </a:cubicBezTo>
                  <a:cubicBezTo>
                    <a:pt x="1098" y="1225"/>
                    <a:pt x="1378" y="1002"/>
                    <a:pt x="1671" y="1002"/>
                  </a:cubicBezTo>
                  <a:cubicBezTo>
                    <a:pt x="1702" y="1002"/>
                    <a:pt x="1733" y="1004"/>
                    <a:pt x="1765" y="1010"/>
                  </a:cubicBezTo>
                  <a:cubicBezTo>
                    <a:pt x="1765" y="1010"/>
                    <a:pt x="1843" y="853"/>
                    <a:pt x="2009" y="775"/>
                  </a:cubicBezTo>
                  <a:cubicBezTo>
                    <a:pt x="1882" y="648"/>
                    <a:pt x="1853" y="471"/>
                    <a:pt x="1853" y="471"/>
                  </a:cubicBezTo>
                  <a:cubicBezTo>
                    <a:pt x="1539" y="422"/>
                    <a:pt x="1314" y="40"/>
                    <a:pt x="1314" y="40"/>
                  </a:cubicBezTo>
                  <a:cubicBezTo>
                    <a:pt x="1237" y="114"/>
                    <a:pt x="1143" y="140"/>
                    <a:pt x="1048" y="140"/>
                  </a:cubicBezTo>
                  <a:cubicBezTo>
                    <a:pt x="829" y="140"/>
                    <a:pt x="608" y="1"/>
                    <a:pt x="6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27"/>
            <p:cNvSpPr/>
            <p:nvPr/>
          </p:nvSpPr>
          <p:spPr>
            <a:xfrm>
              <a:off x="258119" y="4792261"/>
              <a:ext cx="306166" cy="62968"/>
            </a:xfrm>
            <a:custGeom>
              <a:avLst/>
              <a:gdLst/>
              <a:ahLst/>
              <a:cxnLst/>
              <a:rect l="l" t="t" r="r" b="b"/>
              <a:pathLst>
                <a:path w="1765" h="363" extrusionOk="0">
                  <a:moveTo>
                    <a:pt x="40" y="0"/>
                  </a:moveTo>
                  <a:cubicBezTo>
                    <a:pt x="20" y="0"/>
                    <a:pt x="0" y="10"/>
                    <a:pt x="0" y="29"/>
                  </a:cubicBezTo>
                  <a:cubicBezTo>
                    <a:pt x="0" y="39"/>
                    <a:pt x="11" y="59"/>
                    <a:pt x="30" y="59"/>
                  </a:cubicBezTo>
                  <a:lnTo>
                    <a:pt x="1725" y="362"/>
                  </a:lnTo>
                  <a:lnTo>
                    <a:pt x="1735" y="362"/>
                  </a:lnTo>
                  <a:cubicBezTo>
                    <a:pt x="1745" y="362"/>
                    <a:pt x="1764" y="353"/>
                    <a:pt x="1764" y="343"/>
                  </a:cubicBezTo>
                  <a:cubicBezTo>
                    <a:pt x="1764" y="323"/>
                    <a:pt x="1755" y="314"/>
                    <a:pt x="1735" y="304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27"/>
            <p:cNvSpPr/>
            <p:nvPr/>
          </p:nvSpPr>
          <p:spPr>
            <a:xfrm>
              <a:off x="433317" y="4830250"/>
              <a:ext cx="49264" cy="36948"/>
            </a:xfrm>
            <a:custGeom>
              <a:avLst/>
              <a:gdLst/>
              <a:ahLst/>
              <a:cxnLst/>
              <a:rect l="l" t="t" r="r" b="b"/>
              <a:pathLst>
                <a:path w="284" h="213" extrusionOk="0">
                  <a:moveTo>
                    <a:pt x="251" y="0"/>
                  </a:moveTo>
                  <a:cubicBezTo>
                    <a:pt x="245" y="0"/>
                    <a:pt x="239" y="2"/>
                    <a:pt x="235" y="6"/>
                  </a:cubicBezTo>
                  <a:lnTo>
                    <a:pt x="20" y="154"/>
                  </a:lnTo>
                  <a:cubicBezTo>
                    <a:pt x="10" y="163"/>
                    <a:pt x="0" y="183"/>
                    <a:pt x="10" y="202"/>
                  </a:cubicBezTo>
                  <a:cubicBezTo>
                    <a:pt x="20" y="202"/>
                    <a:pt x="29" y="212"/>
                    <a:pt x="39" y="212"/>
                  </a:cubicBezTo>
                  <a:cubicBezTo>
                    <a:pt x="39" y="212"/>
                    <a:pt x="49" y="212"/>
                    <a:pt x="49" y="202"/>
                  </a:cubicBezTo>
                  <a:lnTo>
                    <a:pt x="264" y="56"/>
                  </a:lnTo>
                  <a:cubicBezTo>
                    <a:pt x="284" y="45"/>
                    <a:pt x="284" y="26"/>
                    <a:pt x="275" y="16"/>
                  </a:cubicBezTo>
                  <a:cubicBezTo>
                    <a:pt x="269" y="5"/>
                    <a:pt x="259" y="0"/>
                    <a:pt x="25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27"/>
            <p:cNvSpPr/>
            <p:nvPr/>
          </p:nvSpPr>
          <p:spPr>
            <a:xfrm>
              <a:off x="397410" y="4782547"/>
              <a:ext cx="36081" cy="48917"/>
            </a:xfrm>
            <a:custGeom>
              <a:avLst/>
              <a:gdLst/>
              <a:ahLst/>
              <a:cxnLst/>
              <a:rect l="l" t="t" r="r" b="b"/>
              <a:pathLst>
                <a:path w="208" h="282" extrusionOk="0">
                  <a:moveTo>
                    <a:pt x="43" y="1"/>
                  </a:moveTo>
                  <a:cubicBezTo>
                    <a:pt x="37" y="1"/>
                    <a:pt x="29" y="3"/>
                    <a:pt x="21" y="7"/>
                  </a:cubicBezTo>
                  <a:cubicBezTo>
                    <a:pt x="11" y="17"/>
                    <a:pt x="1" y="27"/>
                    <a:pt x="11" y="46"/>
                  </a:cubicBezTo>
                  <a:lnTo>
                    <a:pt x="138" y="272"/>
                  </a:lnTo>
                  <a:cubicBezTo>
                    <a:pt x="148" y="281"/>
                    <a:pt x="158" y="281"/>
                    <a:pt x="168" y="281"/>
                  </a:cubicBezTo>
                  <a:lnTo>
                    <a:pt x="188" y="281"/>
                  </a:lnTo>
                  <a:cubicBezTo>
                    <a:pt x="197" y="272"/>
                    <a:pt x="207" y="252"/>
                    <a:pt x="197" y="242"/>
                  </a:cubicBezTo>
                  <a:lnTo>
                    <a:pt x="60" y="17"/>
                  </a:lnTo>
                  <a:cubicBezTo>
                    <a:pt x="60" y="6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27"/>
            <p:cNvSpPr/>
            <p:nvPr/>
          </p:nvSpPr>
          <p:spPr>
            <a:xfrm>
              <a:off x="322647" y="4810128"/>
              <a:ext cx="47876" cy="34866"/>
            </a:xfrm>
            <a:custGeom>
              <a:avLst/>
              <a:gdLst/>
              <a:ahLst/>
              <a:cxnLst/>
              <a:rect l="l" t="t" r="r" b="b"/>
              <a:pathLst>
                <a:path w="276" h="201" extrusionOk="0">
                  <a:moveTo>
                    <a:pt x="233" y="1"/>
                  </a:moveTo>
                  <a:cubicBezTo>
                    <a:pt x="228" y="1"/>
                    <a:pt x="222" y="2"/>
                    <a:pt x="216" y="5"/>
                  </a:cubicBezTo>
                  <a:lnTo>
                    <a:pt x="20" y="152"/>
                  </a:lnTo>
                  <a:cubicBezTo>
                    <a:pt x="11" y="161"/>
                    <a:pt x="1" y="172"/>
                    <a:pt x="11" y="191"/>
                  </a:cubicBezTo>
                  <a:cubicBezTo>
                    <a:pt x="20" y="201"/>
                    <a:pt x="31" y="201"/>
                    <a:pt x="40" y="201"/>
                  </a:cubicBezTo>
                  <a:lnTo>
                    <a:pt x="50" y="201"/>
                  </a:lnTo>
                  <a:lnTo>
                    <a:pt x="256" y="54"/>
                  </a:lnTo>
                  <a:cubicBezTo>
                    <a:pt x="266" y="44"/>
                    <a:pt x="275" y="24"/>
                    <a:pt x="266" y="15"/>
                  </a:cubicBezTo>
                  <a:cubicBezTo>
                    <a:pt x="259" y="8"/>
                    <a:pt x="247" y="1"/>
                    <a:pt x="23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27"/>
            <p:cNvSpPr/>
            <p:nvPr/>
          </p:nvSpPr>
          <p:spPr>
            <a:xfrm>
              <a:off x="283618" y="4761558"/>
              <a:ext cx="35907" cy="51172"/>
            </a:xfrm>
            <a:custGeom>
              <a:avLst/>
              <a:gdLst/>
              <a:ahLst/>
              <a:cxnLst/>
              <a:rect l="l" t="t" r="r" b="b"/>
              <a:pathLst>
                <a:path w="207" h="295" extrusionOk="0">
                  <a:moveTo>
                    <a:pt x="20" y="1"/>
                  </a:moveTo>
                  <a:cubicBezTo>
                    <a:pt x="10" y="10"/>
                    <a:pt x="1" y="30"/>
                    <a:pt x="10" y="50"/>
                  </a:cubicBezTo>
                  <a:lnTo>
                    <a:pt x="147" y="275"/>
                  </a:lnTo>
                  <a:cubicBezTo>
                    <a:pt x="147" y="285"/>
                    <a:pt x="158" y="295"/>
                    <a:pt x="167" y="295"/>
                  </a:cubicBezTo>
                  <a:cubicBezTo>
                    <a:pt x="177" y="295"/>
                    <a:pt x="177" y="285"/>
                    <a:pt x="187" y="285"/>
                  </a:cubicBezTo>
                  <a:cubicBezTo>
                    <a:pt x="197" y="275"/>
                    <a:pt x="206" y="256"/>
                    <a:pt x="197" y="246"/>
                  </a:cubicBezTo>
                  <a:lnTo>
                    <a:pt x="60" y="21"/>
                  </a:lnTo>
                  <a:cubicBezTo>
                    <a:pt x="49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27"/>
            <p:cNvSpPr/>
            <p:nvPr/>
          </p:nvSpPr>
          <p:spPr>
            <a:xfrm>
              <a:off x="446847" y="4791047"/>
              <a:ext cx="35734" cy="50652"/>
            </a:xfrm>
            <a:custGeom>
              <a:avLst/>
              <a:gdLst/>
              <a:ahLst/>
              <a:cxnLst/>
              <a:rect l="l" t="t" r="r" b="b"/>
              <a:pathLst>
                <a:path w="206" h="292" extrusionOk="0">
                  <a:moveTo>
                    <a:pt x="36" y="1"/>
                  </a:moveTo>
                  <a:cubicBezTo>
                    <a:pt x="30" y="1"/>
                    <a:pt x="24" y="3"/>
                    <a:pt x="20" y="7"/>
                  </a:cubicBezTo>
                  <a:cubicBezTo>
                    <a:pt x="1" y="7"/>
                    <a:pt x="1" y="27"/>
                    <a:pt x="10" y="46"/>
                  </a:cubicBezTo>
                  <a:lnTo>
                    <a:pt x="147" y="271"/>
                  </a:lnTo>
                  <a:cubicBezTo>
                    <a:pt x="147" y="282"/>
                    <a:pt x="157" y="291"/>
                    <a:pt x="167" y="291"/>
                  </a:cubicBezTo>
                  <a:cubicBezTo>
                    <a:pt x="177" y="291"/>
                    <a:pt x="186" y="291"/>
                    <a:pt x="186" y="282"/>
                  </a:cubicBezTo>
                  <a:cubicBezTo>
                    <a:pt x="197" y="271"/>
                    <a:pt x="206" y="252"/>
                    <a:pt x="197" y="242"/>
                  </a:cubicBezTo>
                  <a:lnTo>
                    <a:pt x="59" y="17"/>
                  </a:lnTo>
                  <a:cubicBezTo>
                    <a:pt x="53" y="5"/>
                    <a:pt x="44" y="1"/>
                    <a:pt x="3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27"/>
            <p:cNvSpPr/>
            <p:nvPr/>
          </p:nvSpPr>
          <p:spPr>
            <a:xfrm>
              <a:off x="382319" y="4821577"/>
              <a:ext cx="51172" cy="38856"/>
            </a:xfrm>
            <a:custGeom>
              <a:avLst/>
              <a:gdLst/>
              <a:ahLst/>
              <a:cxnLst/>
              <a:rect l="l" t="t" r="r" b="b"/>
              <a:pathLst>
                <a:path w="295" h="224" extrusionOk="0">
                  <a:moveTo>
                    <a:pt x="259" y="1"/>
                  </a:moveTo>
                  <a:cubicBezTo>
                    <a:pt x="252" y="1"/>
                    <a:pt x="244" y="3"/>
                    <a:pt x="235" y="8"/>
                  </a:cubicBezTo>
                  <a:lnTo>
                    <a:pt x="20" y="164"/>
                  </a:lnTo>
                  <a:cubicBezTo>
                    <a:pt x="0" y="174"/>
                    <a:pt x="0" y="193"/>
                    <a:pt x="10" y="213"/>
                  </a:cubicBezTo>
                  <a:cubicBezTo>
                    <a:pt x="20" y="213"/>
                    <a:pt x="20" y="223"/>
                    <a:pt x="29" y="223"/>
                  </a:cubicBezTo>
                  <a:cubicBezTo>
                    <a:pt x="39" y="223"/>
                    <a:pt x="49" y="223"/>
                    <a:pt x="49" y="213"/>
                  </a:cubicBezTo>
                  <a:lnTo>
                    <a:pt x="275" y="56"/>
                  </a:lnTo>
                  <a:cubicBezTo>
                    <a:pt x="284" y="47"/>
                    <a:pt x="294" y="27"/>
                    <a:pt x="284" y="17"/>
                  </a:cubicBezTo>
                  <a:cubicBezTo>
                    <a:pt x="278" y="6"/>
                    <a:pt x="270" y="1"/>
                    <a:pt x="25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27"/>
            <p:cNvSpPr/>
            <p:nvPr/>
          </p:nvSpPr>
          <p:spPr>
            <a:xfrm>
              <a:off x="271649" y="4801281"/>
              <a:ext cx="47876" cy="36948"/>
            </a:xfrm>
            <a:custGeom>
              <a:avLst/>
              <a:gdLst/>
              <a:ahLst/>
              <a:cxnLst/>
              <a:rect l="l" t="t" r="r" b="b"/>
              <a:pathLst>
                <a:path w="276" h="213" extrusionOk="0">
                  <a:moveTo>
                    <a:pt x="240" y="0"/>
                  </a:moveTo>
                  <a:cubicBezTo>
                    <a:pt x="233" y="0"/>
                    <a:pt x="225" y="3"/>
                    <a:pt x="216" y="7"/>
                  </a:cubicBezTo>
                  <a:lnTo>
                    <a:pt x="20" y="164"/>
                  </a:lnTo>
                  <a:cubicBezTo>
                    <a:pt x="11" y="173"/>
                    <a:pt x="1" y="193"/>
                    <a:pt x="11" y="203"/>
                  </a:cubicBezTo>
                  <a:cubicBezTo>
                    <a:pt x="20" y="212"/>
                    <a:pt x="31" y="212"/>
                    <a:pt x="40" y="212"/>
                  </a:cubicBezTo>
                  <a:lnTo>
                    <a:pt x="60" y="212"/>
                  </a:lnTo>
                  <a:lnTo>
                    <a:pt x="256" y="56"/>
                  </a:lnTo>
                  <a:cubicBezTo>
                    <a:pt x="266" y="46"/>
                    <a:pt x="275" y="27"/>
                    <a:pt x="266" y="17"/>
                  </a:cubicBezTo>
                  <a:cubicBezTo>
                    <a:pt x="260" y="5"/>
                    <a:pt x="251" y="0"/>
                    <a:pt x="2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27"/>
            <p:cNvSpPr/>
            <p:nvPr/>
          </p:nvSpPr>
          <p:spPr>
            <a:xfrm>
              <a:off x="339647" y="4774568"/>
              <a:ext cx="30877" cy="46662"/>
            </a:xfrm>
            <a:custGeom>
              <a:avLst/>
              <a:gdLst/>
              <a:ahLst/>
              <a:cxnLst/>
              <a:rect l="l" t="t" r="r" b="b"/>
              <a:pathLst>
                <a:path w="178" h="269" extrusionOk="0">
                  <a:moveTo>
                    <a:pt x="36" y="0"/>
                  </a:moveTo>
                  <a:cubicBezTo>
                    <a:pt x="31" y="0"/>
                    <a:pt x="26" y="1"/>
                    <a:pt x="20" y="4"/>
                  </a:cubicBezTo>
                  <a:cubicBezTo>
                    <a:pt x="1" y="14"/>
                    <a:pt x="1" y="24"/>
                    <a:pt x="11" y="44"/>
                  </a:cubicBezTo>
                  <a:lnTo>
                    <a:pt x="109" y="249"/>
                  </a:lnTo>
                  <a:cubicBezTo>
                    <a:pt x="118" y="259"/>
                    <a:pt x="129" y="268"/>
                    <a:pt x="138" y="268"/>
                  </a:cubicBezTo>
                  <a:lnTo>
                    <a:pt x="158" y="268"/>
                  </a:lnTo>
                  <a:cubicBezTo>
                    <a:pt x="168" y="259"/>
                    <a:pt x="177" y="239"/>
                    <a:pt x="168" y="220"/>
                  </a:cubicBezTo>
                  <a:lnTo>
                    <a:pt x="60" y="14"/>
                  </a:lnTo>
                  <a:cubicBezTo>
                    <a:pt x="53" y="7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27"/>
            <p:cNvSpPr/>
            <p:nvPr/>
          </p:nvSpPr>
          <p:spPr>
            <a:xfrm>
              <a:off x="460377" y="4477771"/>
              <a:ext cx="212668" cy="348665"/>
            </a:xfrm>
            <a:custGeom>
              <a:avLst/>
              <a:gdLst/>
              <a:ahLst/>
              <a:cxnLst/>
              <a:rect l="l" t="t" r="r" b="b"/>
              <a:pathLst>
                <a:path w="1226" h="2010" extrusionOk="0">
                  <a:moveTo>
                    <a:pt x="785" y="0"/>
                  </a:moveTo>
                  <a:cubicBezTo>
                    <a:pt x="696" y="137"/>
                    <a:pt x="481" y="431"/>
                    <a:pt x="187" y="431"/>
                  </a:cubicBezTo>
                  <a:cubicBezTo>
                    <a:pt x="187" y="431"/>
                    <a:pt x="315" y="951"/>
                    <a:pt x="1" y="1108"/>
                  </a:cubicBezTo>
                  <a:cubicBezTo>
                    <a:pt x="1" y="1108"/>
                    <a:pt x="285" y="1441"/>
                    <a:pt x="236" y="1764"/>
                  </a:cubicBezTo>
                  <a:cubicBezTo>
                    <a:pt x="236" y="1764"/>
                    <a:pt x="393" y="1842"/>
                    <a:pt x="471" y="2009"/>
                  </a:cubicBezTo>
                  <a:cubicBezTo>
                    <a:pt x="598" y="1882"/>
                    <a:pt x="765" y="1852"/>
                    <a:pt x="765" y="1852"/>
                  </a:cubicBezTo>
                  <a:cubicBezTo>
                    <a:pt x="824" y="1529"/>
                    <a:pt x="1196" y="1294"/>
                    <a:pt x="1196" y="1294"/>
                  </a:cubicBezTo>
                  <a:cubicBezTo>
                    <a:pt x="951" y="1049"/>
                    <a:pt x="1225" y="598"/>
                    <a:pt x="1225" y="598"/>
                  </a:cubicBezTo>
                  <a:cubicBezTo>
                    <a:pt x="942" y="500"/>
                    <a:pt x="824" y="157"/>
                    <a:pt x="78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27"/>
            <p:cNvSpPr/>
            <p:nvPr/>
          </p:nvSpPr>
          <p:spPr>
            <a:xfrm>
              <a:off x="531844" y="4552534"/>
              <a:ext cx="57937" cy="307900"/>
            </a:xfrm>
            <a:custGeom>
              <a:avLst/>
              <a:gdLst/>
              <a:ahLst/>
              <a:cxnLst/>
              <a:rect l="l" t="t" r="r" b="b"/>
              <a:pathLst>
                <a:path w="334" h="1775" extrusionOk="0">
                  <a:moveTo>
                    <a:pt x="304" y="0"/>
                  </a:moveTo>
                  <a:cubicBezTo>
                    <a:pt x="294" y="0"/>
                    <a:pt x="275" y="10"/>
                    <a:pt x="275" y="30"/>
                  </a:cubicBezTo>
                  <a:lnTo>
                    <a:pt x="0" y="1735"/>
                  </a:lnTo>
                  <a:cubicBezTo>
                    <a:pt x="0" y="1755"/>
                    <a:pt x="10" y="1774"/>
                    <a:pt x="30" y="1774"/>
                  </a:cubicBezTo>
                  <a:cubicBezTo>
                    <a:pt x="49" y="1774"/>
                    <a:pt x="59" y="1764"/>
                    <a:pt x="59" y="1744"/>
                  </a:cubicBezTo>
                  <a:lnTo>
                    <a:pt x="334" y="39"/>
                  </a:lnTo>
                  <a:cubicBezTo>
                    <a:pt x="334" y="20"/>
                    <a:pt x="323" y="10"/>
                    <a:pt x="30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27"/>
            <p:cNvSpPr/>
            <p:nvPr/>
          </p:nvSpPr>
          <p:spPr>
            <a:xfrm>
              <a:off x="543640" y="4740049"/>
              <a:ext cx="49611" cy="36948"/>
            </a:xfrm>
            <a:custGeom>
              <a:avLst/>
              <a:gdLst/>
              <a:ahLst/>
              <a:cxnLst/>
              <a:rect l="l" t="t" r="r" b="b"/>
              <a:pathLst>
                <a:path w="286" h="213" extrusionOk="0">
                  <a:moveTo>
                    <a:pt x="250" y="1"/>
                  </a:moveTo>
                  <a:cubicBezTo>
                    <a:pt x="243" y="1"/>
                    <a:pt x="235" y="3"/>
                    <a:pt x="226" y="7"/>
                  </a:cubicBezTo>
                  <a:lnTo>
                    <a:pt x="20" y="164"/>
                  </a:lnTo>
                  <a:cubicBezTo>
                    <a:pt x="11" y="174"/>
                    <a:pt x="1" y="193"/>
                    <a:pt x="11" y="203"/>
                  </a:cubicBezTo>
                  <a:cubicBezTo>
                    <a:pt x="20" y="213"/>
                    <a:pt x="30" y="213"/>
                    <a:pt x="40" y="213"/>
                  </a:cubicBezTo>
                  <a:lnTo>
                    <a:pt x="59" y="213"/>
                  </a:lnTo>
                  <a:lnTo>
                    <a:pt x="266" y="56"/>
                  </a:lnTo>
                  <a:cubicBezTo>
                    <a:pt x="275" y="47"/>
                    <a:pt x="285" y="27"/>
                    <a:pt x="275" y="17"/>
                  </a:cubicBezTo>
                  <a:cubicBezTo>
                    <a:pt x="270" y="5"/>
                    <a:pt x="261" y="1"/>
                    <a:pt x="25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27"/>
            <p:cNvSpPr/>
            <p:nvPr/>
          </p:nvSpPr>
          <p:spPr>
            <a:xfrm>
              <a:off x="523344" y="4682285"/>
              <a:ext cx="40938" cy="45448"/>
            </a:xfrm>
            <a:custGeom>
              <a:avLst/>
              <a:gdLst/>
              <a:ahLst/>
              <a:cxnLst/>
              <a:rect l="l" t="t" r="r" b="b"/>
              <a:pathLst>
                <a:path w="236" h="262" extrusionOk="0">
                  <a:moveTo>
                    <a:pt x="26" y="0"/>
                  </a:moveTo>
                  <a:cubicBezTo>
                    <a:pt x="20" y="0"/>
                    <a:pt x="14" y="3"/>
                    <a:pt x="10" y="7"/>
                  </a:cubicBezTo>
                  <a:cubicBezTo>
                    <a:pt x="0" y="17"/>
                    <a:pt x="0" y="36"/>
                    <a:pt x="10" y="56"/>
                  </a:cubicBezTo>
                  <a:lnTo>
                    <a:pt x="176" y="252"/>
                  </a:lnTo>
                  <a:cubicBezTo>
                    <a:pt x="187" y="252"/>
                    <a:pt x="196" y="262"/>
                    <a:pt x="196" y="262"/>
                  </a:cubicBezTo>
                  <a:cubicBezTo>
                    <a:pt x="206" y="262"/>
                    <a:pt x="216" y="262"/>
                    <a:pt x="216" y="252"/>
                  </a:cubicBezTo>
                  <a:cubicBezTo>
                    <a:pt x="235" y="242"/>
                    <a:pt x="235" y="223"/>
                    <a:pt x="226" y="213"/>
                  </a:cubicBezTo>
                  <a:lnTo>
                    <a:pt x="49" y="17"/>
                  </a:lnTo>
                  <a:cubicBezTo>
                    <a:pt x="44" y="5"/>
                    <a:pt x="34" y="0"/>
                    <a:pt x="2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27"/>
            <p:cNvSpPr/>
            <p:nvPr/>
          </p:nvSpPr>
          <p:spPr>
            <a:xfrm>
              <a:off x="562374" y="4628338"/>
              <a:ext cx="46142" cy="36428"/>
            </a:xfrm>
            <a:custGeom>
              <a:avLst/>
              <a:gdLst/>
              <a:ahLst/>
              <a:cxnLst/>
              <a:rect l="l" t="t" r="r" b="b"/>
              <a:pathLst>
                <a:path w="266" h="210" extrusionOk="0">
                  <a:moveTo>
                    <a:pt x="227" y="0"/>
                  </a:moveTo>
                  <a:cubicBezTo>
                    <a:pt x="223" y="0"/>
                    <a:pt x="219" y="2"/>
                    <a:pt x="216" y="5"/>
                  </a:cubicBezTo>
                  <a:lnTo>
                    <a:pt x="20" y="151"/>
                  </a:lnTo>
                  <a:cubicBezTo>
                    <a:pt x="1" y="161"/>
                    <a:pt x="1" y="181"/>
                    <a:pt x="10" y="190"/>
                  </a:cubicBezTo>
                  <a:cubicBezTo>
                    <a:pt x="10" y="201"/>
                    <a:pt x="20" y="210"/>
                    <a:pt x="30" y="210"/>
                  </a:cubicBezTo>
                  <a:cubicBezTo>
                    <a:pt x="40" y="210"/>
                    <a:pt x="49" y="210"/>
                    <a:pt x="49" y="201"/>
                  </a:cubicBezTo>
                  <a:lnTo>
                    <a:pt x="245" y="53"/>
                  </a:lnTo>
                  <a:cubicBezTo>
                    <a:pt x="265" y="44"/>
                    <a:pt x="265" y="34"/>
                    <a:pt x="256" y="14"/>
                  </a:cubicBezTo>
                  <a:cubicBezTo>
                    <a:pt x="248" y="7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27"/>
            <p:cNvSpPr/>
            <p:nvPr/>
          </p:nvSpPr>
          <p:spPr>
            <a:xfrm>
              <a:off x="540344" y="4568319"/>
              <a:ext cx="42672" cy="45448"/>
            </a:xfrm>
            <a:custGeom>
              <a:avLst/>
              <a:gdLst/>
              <a:ahLst/>
              <a:cxnLst/>
              <a:rect l="l" t="t" r="r" b="b"/>
              <a:pathLst>
                <a:path w="246" h="262" extrusionOk="0">
                  <a:moveTo>
                    <a:pt x="38" y="0"/>
                  </a:moveTo>
                  <a:cubicBezTo>
                    <a:pt x="30" y="0"/>
                    <a:pt x="20" y="3"/>
                    <a:pt x="10" y="7"/>
                  </a:cubicBezTo>
                  <a:cubicBezTo>
                    <a:pt x="0" y="17"/>
                    <a:pt x="0" y="37"/>
                    <a:pt x="10" y="46"/>
                  </a:cubicBezTo>
                  <a:lnTo>
                    <a:pt x="187" y="253"/>
                  </a:lnTo>
                  <a:cubicBezTo>
                    <a:pt x="187" y="253"/>
                    <a:pt x="196" y="262"/>
                    <a:pt x="206" y="262"/>
                  </a:cubicBezTo>
                  <a:cubicBezTo>
                    <a:pt x="216" y="262"/>
                    <a:pt x="226" y="253"/>
                    <a:pt x="226" y="253"/>
                  </a:cubicBezTo>
                  <a:cubicBezTo>
                    <a:pt x="235" y="242"/>
                    <a:pt x="245" y="223"/>
                    <a:pt x="226" y="213"/>
                  </a:cubicBezTo>
                  <a:lnTo>
                    <a:pt x="59" y="7"/>
                  </a:lnTo>
                  <a:cubicBezTo>
                    <a:pt x="54" y="3"/>
                    <a:pt x="47" y="0"/>
                    <a:pt x="3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27"/>
            <p:cNvSpPr/>
            <p:nvPr/>
          </p:nvSpPr>
          <p:spPr>
            <a:xfrm>
              <a:off x="514845" y="4731376"/>
              <a:ext cx="40938" cy="45621"/>
            </a:xfrm>
            <a:custGeom>
              <a:avLst/>
              <a:gdLst/>
              <a:ahLst/>
              <a:cxnLst/>
              <a:rect l="l" t="t" r="r" b="b"/>
              <a:pathLst>
                <a:path w="236" h="263" extrusionOk="0">
                  <a:moveTo>
                    <a:pt x="38" y="1"/>
                  </a:moveTo>
                  <a:cubicBezTo>
                    <a:pt x="30" y="1"/>
                    <a:pt x="20" y="3"/>
                    <a:pt x="10" y="8"/>
                  </a:cubicBezTo>
                  <a:cubicBezTo>
                    <a:pt x="1" y="18"/>
                    <a:pt x="1" y="38"/>
                    <a:pt x="10" y="47"/>
                  </a:cubicBezTo>
                  <a:lnTo>
                    <a:pt x="177" y="253"/>
                  </a:lnTo>
                  <a:cubicBezTo>
                    <a:pt x="186" y="263"/>
                    <a:pt x="196" y="263"/>
                    <a:pt x="206" y="263"/>
                  </a:cubicBezTo>
                  <a:cubicBezTo>
                    <a:pt x="216" y="263"/>
                    <a:pt x="216" y="263"/>
                    <a:pt x="225" y="253"/>
                  </a:cubicBezTo>
                  <a:cubicBezTo>
                    <a:pt x="236" y="243"/>
                    <a:pt x="236" y="224"/>
                    <a:pt x="225" y="214"/>
                  </a:cubicBezTo>
                  <a:lnTo>
                    <a:pt x="59" y="8"/>
                  </a:lnTo>
                  <a:cubicBezTo>
                    <a:pt x="54" y="3"/>
                    <a:pt x="47" y="1"/>
                    <a:pt x="38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27"/>
            <p:cNvSpPr/>
            <p:nvPr/>
          </p:nvSpPr>
          <p:spPr>
            <a:xfrm>
              <a:off x="552313" y="4689050"/>
              <a:ext cx="51172" cy="38683"/>
            </a:xfrm>
            <a:custGeom>
              <a:avLst/>
              <a:gdLst/>
              <a:ahLst/>
              <a:cxnLst/>
              <a:rect l="l" t="t" r="r" b="b"/>
              <a:pathLst>
                <a:path w="295" h="223" extrusionOk="0">
                  <a:moveTo>
                    <a:pt x="261" y="1"/>
                  </a:moveTo>
                  <a:cubicBezTo>
                    <a:pt x="255" y="1"/>
                    <a:pt x="249" y="3"/>
                    <a:pt x="245" y="7"/>
                  </a:cubicBezTo>
                  <a:lnTo>
                    <a:pt x="20" y="164"/>
                  </a:lnTo>
                  <a:cubicBezTo>
                    <a:pt x="0" y="174"/>
                    <a:pt x="0" y="193"/>
                    <a:pt x="9" y="213"/>
                  </a:cubicBezTo>
                  <a:cubicBezTo>
                    <a:pt x="20" y="213"/>
                    <a:pt x="29" y="223"/>
                    <a:pt x="29" y="223"/>
                  </a:cubicBezTo>
                  <a:cubicBezTo>
                    <a:pt x="39" y="223"/>
                    <a:pt x="49" y="223"/>
                    <a:pt x="49" y="213"/>
                  </a:cubicBezTo>
                  <a:lnTo>
                    <a:pt x="274" y="56"/>
                  </a:lnTo>
                  <a:cubicBezTo>
                    <a:pt x="284" y="47"/>
                    <a:pt x="294" y="27"/>
                    <a:pt x="284" y="17"/>
                  </a:cubicBezTo>
                  <a:cubicBezTo>
                    <a:pt x="278" y="5"/>
                    <a:pt x="270" y="1"/>
                    <a:pt x="26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27"/>
            <p:cNvSpPr/>
            <p:nvPr/>
          </p:nvSpPr>
          <p:spPr>
            <a:xfrm>
              <a:off x="570873" y="4578554"/>
              <a:ext cx="47703" cy="35213"/>
            </a:xfrm>
            <a:custGeom>
              <a:avLst/>
              <a:gdLst/>
              <a:ahLst/>
              <a:cxnLst/>
              <a:rect l="l" t="t" r="r" b="b"/>
              <a:pathLst>
                <a:path w="275" h="203" extrusionOk="0">
                  <a:moveTo>
                    <a:pt x="242" y="1"/>
                  </a:moveTo>
                  <a:cubicBezTo>
                    <a:pt x="236" y="1"/>
                    <a:pt x="230" y="3"/>
                    <a:pt x="226" y="7"/>
                  </a:cubicBezTo>
                  <a:lnTo>
                    <a:pt x="11" y="144"/>
                  </a:lnTo>
                  <a:cubicBezTo>
                    <a:pt x="0" y="154"/>
                    <a:pt x="0" y="174"/>
                    <a:pt x="11" y="183"/>
                  </a:cubicBezTo>
                  <a:cubicBezTo>
                    <a:pt x="11" y="194"/>
                    <a:pt x="20" y="203"/>
                    <a:pt x="30" y="203"/>
                  </a:cubicBezTo>
                  <a:cubicBezTo>
                    <a:pt x="40" y="203"/>
                    <a:pt x="40" y="203"/>
                    <a:pt x="50" y="194"/>
                  </a:cubicBezTo>
                  <a:lnTo>
                    <a:pt x="255" y="56"/>
                  </a:lnTo>
                  <a:cubicBezTo>
                    <a:pt x="275" y="46"/>
                    <a:pt x="275" y="27"/>
                    <a:pt x="265" y="17"/>
                  </a:cubicBezTo>
                  <a:cubicBezTo>
                    <a:pt x="259" y="6"/>
                    <a:pt x="250" y="1"/>
                    <a:pt x="24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27"/>
            <p:cNvSpPr/>
            <p:nvPr/>
          </p:nvSpPr>
          <p:spPr>
            <a:xfrm>
              <a:off x="533405" y="4624348"/>
              <a:ext cx="41111" cy="40417"/>
            </a:xfrm>
            <a:custGeom>
              <a:avLst/>
              <a:gdLst/>
              <a:ahLst/>
              <a:cxnLst/>
              <a:rect l="l" t="t" r="r" b="b"/>
              <a:pathLst>
                <a:path w="237" h="233" extrusionOk="0">
                  <a:moveTo>
                    <a:pt x="40" y="0"/>
                  </a:moveTo>
                  <a:cubicBezTo>
                    <a:pt x="33" y="0"/>
                    <a:pt x="26" y="3"/>
                    <a:pt x="21" y="8"/>
                  </a:cubicBezTo>
                  <a:cubicBezTo>
                    <a:pt x="1" y="28"/>
                    <a:pt x="1" y="37"/>
                    <a:pt x="21" y="57"/>
                  </a:cubicBezTo>
                  <a:lnTo>
                    <a:pt x="177" y="224"/>
                  </a:lnTo>
                  <a:cubicBezTo>
                    <a:pt x="187" y="224"/>
                    <a:pt x="197" y="233"/>
                    <a:pt x="197" y="233"/>
                  </a:cubicBezTo>
                  <a:cubicBezTo>
                    <a:pt x="207" y="233"/>
                    <a:pt x="216" y="224"/>
                    <a:pt x="227" y="224"/>
                  </a:cubicBezTo>
                  <a:cubicBezTo>
                    <a:pt x="236" y="213"/>
                    <a:pt x="236" y="194"/>
                    <a:pt x="227" y="184"/>
                  </a:cubicBezTo>
                  <a:lnTo>
                    <a:pt x="60" y="8"/>
                  </a:lnTo>
                  <a:cubicBezTo>
                    <a:pt x="55" y="3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27"/>
            <p:cNvSpPr/>
            <p:nvPr/>
          </p:nvSpPr>
          <p:spPr>
            <a:xfrm>
              <a:off x="445113" y="4965031"/>
              <a:ext cx="227933" cy="200005"/>
            </a:xfrm>
            <a:custGeom>
              <a:avLst/>
              <a:gdLst/>
              <a:ahLst/>
              <a:cxnLst/>
              <a:rect l="l" t="t" r="r" b="b"/>
              <a:pathLst>
                <a:path w="1314" h="1153" extrusionOk="0">
                  <a:moveTo>
                    <a:pt x="659" y="1"/>
                  </a:moveTo>
                  <a:cubicBezTo>
                    <a:pt x="545" y="1"/>
                    <a:pt x="431" y="34"/>
                    <a:pt x="334" y="102"/>
                  </a:cubicBezTo>
                  <a:cubicBezTo>
                    <a:pt x="69" y="288"/>
                    <a:pt x="0" y="651"/>
                    <a:pt x="187" y="905"/>
                  </a:cubicBezTo>
                  <a:cubicBezTo>
                    <a:pt x="301" y="1068"/>
                    <a:pt x="479" y="1153"/>
                    <a:pt x="660" y="1153"/>
                  </a:cubicBezTo>
                  <a:cubicBezTo>
                    <a:pt x="774" y="1153"/>
                    <a:pt x="889" y="1120"/>
                    <a:pt x="990" y="1052"/>
                  </a:cubicBezTo>
                  <a:cubicBezTo>
                    <a:pt x="1245" y="866"/>
                    <a:pt x="1313" y="513"/>
                    <a:pt x="1128" y="248"/>
                  </a:cubicBezTo>
                  <a:cubicBezTo>
                    <a:pt x="1019" y="86"/>
                    <a:pt x="840" y="1"/>
                    <a:pt x="65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27"/>
            <p:cNvSpPr/>
            <p:nvPr/>
          </p:nvSpPr>
          <p:spPr>
            <a:xfrm>
              <a:off x="462112" y="5032162"/>
              <a:ext cx="85171" cy="75978"/>
            </a:xfrm>
            <a:custGeom>
              <a:avLst/>
              <a:gdLst/>
              <a:ahLst/>
              <a:cxnLst/>
              <a:rect l="l" t="t" r="r" b="b"/>
              <a:pathLst>
                <a:path w="491" h="438" extrusionOk="0">
                  <a:moveTo>
                    <a:pt x="245" y="1"/>
                  </a:moveTo>
                  <a:cubicBezTo>
                    <a:pt x="205" y="1"/>
                    <a:pt x="164" y="13"/>
                    <a:pt x="128" y="38"/>
                  </a:cubicBezTo>
                  <a:cubicBezTo>
                    <a:pt x="30" y="107"/>
                    <a:pt x="0" y="244"/>
                    <a:pt x="69" y="342"/>
                  </a:cubicBezTo>
                  <a:cubicBezTo>
                    <a:pt x="112" y="404"/>
                    <a:pt x="182" y="438"/>
                    <a:pt x="253" y="438"/>
                  </a:cubicBezTo>
                  <a:cubicBezTo>
                    <a:pt x="295" y="438"/>
                    <a:pt x="336" y="426"/>
                    <a:pt x="373" y="401"/>
                  </a:cubicBezTo>
                  <a:cubicBezTo>
                    <a:pt x="471" y="332"/>
                    <a:pt x="490" y="195"/>
                    <a:pt x="422" y="97"/>
                  </a:cubicBezTo>
                  <a:cubicBezTo>
                    <a:pt x="379" y="35"/>
                    <a:pt x="312" y="1"/>
                    <a:pt x="24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27"/>
            <p:cNvSpPr/>
            <p:nvPr/>
          </p:nvSpPr>
          <p:spPr>
            <a:xfrm>
              <a:off x="475642" y="5056620"/>
              <a:ext cx="23938" cy="21336"/>
            </a:xfrm>
            <a:custGeom>
              <a:avLst/>
              <a:gdLst/>
              <a:ahLst/>
              <a:cxnLst/>
              <a:rect l="l" t="t" r="r" b="b"/>
              <a:pathLst>
                <a:path w="138" h="123" extrusionOk="0">
                  <a:moveTo>
                    <a:pt x="75" y="1"/>
                  </a:moveTo>
                  <a:cubicBezTo>
                    <a:pt x="61" y="1"/>
                    <a:pt x="49" y="6"/>
                    <a:pt x="40" y="14"/>
                  </a:cubicBezTo>
                  <a:cubicBezTo>
                    <a:pt x="11" y="34"/>
                    <a:pt x="1" y="73"/>
                    <a:pt x="20" y="93"/>
                  </a:cubicBezTo>
                  <a:cubicBezTo>
                    <a:pt x="33" y="112"/>
                    <a:pt x="54" y="123"/>
                    <a:pt x="75" y="123"/>
                  </a:cubicBezTo>
                  <a:cubicBezTo>
                    <a:pt x="86" y="123"/>
                    <a:pt x="98" y="119"/>
                    <a:pt x="109" y="112"/>
                  </a:cubicBezTo>
                  <a:cubicBezTo>
                    <a:pt x="138" y="93"/>
                    <a:pt x="138" y="54"/>
                    <a:pt x="118" y="25"/>
                  </a:cubicBezTo>
                  <a:cubicBezTo>
                    <a:pt x="108" y="8"/>
                    <a:pt x="91" y="1"/>
                    <a:pt x="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27"/>
            <p:cNvSpPr/>
            <p:nvPr/>
          </p:nvSpPr>
          <p:spPr>
            <a:xfrm>
              <a:off x="491080" y="4965031"/>
              <a:ext cx="156465" cy="71641"/>
            </a:xfrm>
            <a:custGeom>
              <a:avLst/>
              <a:gdLst/>
              <a:ahLst/>
              <a:cxnLst/>
              <a:rect l="l" t="t" r="r" b="b"/>
              <a:pathLst>
                <a:path w="902" h="413" extrusionOk="0">
                  <a:moveTo>
                    <a:pt x="394" y="1"/>
                  </a:moveTo>
                  <a:cubicBezTo>
                    <a:pt x="280" y="1"/>
                    <a:pt x="166" y="34"/>
                    <a:pt x="69" y="102"/>
                  </a:cubicBezTo>
                  <a:cubicBezTo>
                    <a:pt x="40" y="121"/>
                    <a:pt x="20" y="141"/>
                    <a:pt x="0" y="161"/>
                  </a:cubicBezTo>
                  <a:cubicBezTo>
                    <a:pt x="133" y="324"/>
                    <a:pt x="334" y="413"/>
                    <a:pt x="537" y="413"/>
                  </a:cubicBezTo>
                  <a:cubicBezTo>
                    <a:pt x="663" y="413"/>
                    <a:pt x="789" y="379"/>
                    <a:pt x="902" y="307"/>
                  </a:cubicBezTo>
                  <a:cubicBezTo>
                    <a:pt x="892" y="288"/>
                    <a:pt x="882" y="268"/>
                    <a:pt x="863" y="248"/>
                  </a:cubicBezTo>
                  <a:cubicBezTo>
                    <a:pt x="754" y="86"/>
                    <a:pt x="575" y="1"/>
                    <a:pt x="39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27"/>
            <p:cNvSpPr/>
            <p:nvPr/>
          </p:nvSpPr>
          <p:spPr>
            <a:xfrm>
              <a:off x="594638" y="4835627"/>
              <a:ext cx="221168" cy="198964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636" y="0"/>
                  </a:moveTo>
                  <a:cubicBezTo>
                    <a:pt x="500" y="0"/>
                    <a:pt x="364" y="47"/>
                    <a:pt x="255" y="142"/>
                  </a:cubicBezTo>
                  <a:cubicBezTo>
                    <a:pt x="20" y="358"/>
                    <a:pt x="1" y="720"/>
                    <a:pt x="216" y="955"/>
                  </a:cubicBezTo>
                  <a:cubicBezTo>
                    <a:pt x="327" y="1082"/>
                    <a:pt x="484" y="1146"/>
                    <a:pt x="641" y="1146"/>
                  </a:cubicBezTo>
                  <a:cubicBezTo>
                    <a:pt x="776" y="1146"/>
                    <a:pt x="911" y="1099"/>
                    <a:pt x="1020" y="1005"/>
                  </a:cubicBezTo>
                  <a:cubicBezTo>
                    <a:pt x="1265" y="789"/>
                    <a:pt x="1275" y="426"/>
                    <a:pt x="1069" y="191"/>
                  </a:cubicBezTo>
                  <a:cubicBezTo>
                    <a:pt x="953" y="64"/>
                    <a:pt x="794" y="0"/>
                    <a:pt x="63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27"/>
            <p:cNvSpPr/>
            <p:nvPr/>
          </p:nvSpPr>
          <p:spPr>
            <a:xfrm>
              <a:off x="706869" y="4856270"/>
              <a:ext cx="69906" cy="62447"/>
            </a:xfrm>
            <a:custGeom>
              <a:avLst/>
              <a:gdLst/>
              <a:ahLst/>
              <a:cxnLst/>
              <a:rect l="l" t="t" r="r" b="b"/>
              <a:pathLst>
                <a:path w="403" h="360" extrusionOk="0">
                  <a:moveTo>
                    <a:pt x="196" y="1"/>
                  </a:moveTo>
                  <a:cubicBezTo>
                    <a:pt x="153" y="1"/>
                    <a:pt x="111" y="16"/>
                    <a:pt x="79" y="43"/>
                  </a:cubicBezTo>
                  <a:cubicBezTo>
                    <a:pt x="0" y="111"/>
                    <a:pt x="0" y="229"/>
                    <a:pt x="59" y="298"/>
                  </a:cubicBezTo>
                  <a:cubicBezTo>
                    <a:pt x="96" y="340"/>
                    <a:pt x="147" y="359"/>
                    <a:pt x="197" y="359"/>
                  </a:cubicBezTo>
                  <a:cubicBezTo>
                    <a:pt x="240" y="359"/>
                    <a:pt x="282" y="345"/>
                    <a:pt x="314" y="317"/>
                  </a:cubicBezTo>
                  <a:cubicBezTo>
                    <a:pt x="392" y="248"/>
                    <a:pt x="403" y="131"/>
                    <a:pt x="334" y="62"/>
                  </a:cubicBezTo>
                  <a:cubicBezTo>
                    <a:pt x="297" y="20"/>
                    <a:pt x="246" y="1"/>
                    <a:pt x="19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27"/>
            <p:cNvSpPr/>
            <p:nvPr/>
          </p:nvSpPr>
          <p:spPr>
            <a:xfrm>
              <a:off x="732368" y="4864422"/>
              <a:ext cx="18908" cy="18214"/>
            </a:xfrm>
            <a:custGeom>
              <a:avLst/>
              <a:gdLst/>
              <a:ahLst/>
              <a:cxnLst/>
              <a:rect l="l" t="t" r="r" b="b"/>
              <a:pathLst>
                <a:path w="109" h="105" extrusionOk="0">
                  <a:moveTo>
                    <a:pt x="58" y="1"/>
                  </a:moveTo>
                  <a:cubicBezTo>
                    <a:pt x="45" y="1"/>
                    <a:pt x="30" y="6"/>
                    <a:pt x="20" y="15"/>
                  </a:cubicBezTo>
                  <a:cubicBezTo>
                    <a:pt x="1" y="35"/>
                    <a:pt x="1" y="64"/>
                    <a:pt x="20" y="84"/>
                  </a:cubicBezTo>
                  <a:cubicBezTo>
                    <a:pt x="33" y="96"/>
                    <a:pt x="48" y="104"/>
                    <a:pt x="63" y="104"/>
                  </a:cubicBezTo>
                  <a:cubicBezTo>
                    <a:pt x="72" y="104"/>
                    <a:pt x="81" y="101"/>
                    <a:pt x="89" y="94"/>
                  </a:cubicBezTo>
                  <a:cubicBezTo>
                    <a:pt x="108" y="74"/>
                    <a:pt x="108" y="35"/>
                    <a:pt x="89" y="15"/>
                  </a:cubicBezTo>
                  <a:cubicBezTo>
                    <a:pt x="84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27"/>
            <p:cNvSpPr/>
            <p:nvPr/>
          </p:nvSpPr>
          <p:spPr>
            <a:xfrm>
              <a:off x="594638" y="4841525"/>
              <a:ext cx="120905" cy="173465"/>
            </a:xfrm>
            <a:custGeom>
              <a:avLst/>
              <a:gdLst/>
              <a:ahLst/>
              <a:cxnLst/>
              <a:rect l="l" t="t" r="r" b="b"/>
              <a:pathLst>
                <a:path w="697" h="1000" extrusionOk="0">
                  <a:moveTo>
                    <a:pt x="451" y="0"/>
                  </a:moveTo>
                  <a:cubicBezTo>
                    <a:pt x="383" y="20"/>
                    <a:pt x="314" y="59"/>
                    <a:pt x="255" y="108"/>
                  </a:cubicBezTo>
                  <a:cubicBezTo>
                    <a:pt x="20" y="324"/>
                    <a:pt x="1" y="686"/>
                    <a:pt x="216" y="921"/>
                  </a:cubicBezTo>
                  <a:cubicBezTo>
                    <a:pt x="236" y="951"/>
                    <a:pt x="266" y="980"/>
                    <a:pt x="295" y="1000"/>
                  </a:cubicBezTo>
                  <a:cubicBezTo>
                    <a:pt x="305" y="990"/>
                    <a:pt x="314" y="990"/>
                    <a:pt x="324" y="980"/>
                  </a:cubicBezTo>
                  <a:cubicBezTo>
                    <a:pt x="628" y="764"/>
                    <a:pt x="697" y="353"/>
                    <a:pt x="491" y="49"/>
                  </a:cubicBezTo>
                  <a:cubicBezTo>
                    <a:pt x="471" y="30"/>
                    <a:pt x="462" y="10"/>
                    <a:pt x="45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27"/>
            <p:cNvSpPr/>
            <p:nvPr/>
          </p:nvSpPr>
          <p:spPr>
            <a:xfrm>
              <a:off x="470612" y="4816373"/>
              <a:ext cx="226198" cy="199138"/>
            </a:xfrm>
            <a:custGeom>
              <a:avLst/>
              <a:gdLst/>
              <a:ahLst/>
              <a:cxnLst/>
              <a:rect l="l" t="t" r="r" b="b"/>
              <a:pathLst>
                <a:path w="1304" h="1148" extrusionOk="0">
                  <a:moveTo>
                    <a:pt x="650" y="0"/>
                  </a:moveTo>
                  <a:cubicBezTo>
                    <a:pt x="536" y="0"/>
                    <a:pt x="422" y="34"/>
                    <a:pt x="324" y="106"/>
                  </a:cubicBezTo>
                  <a:cubicBezTo>
                    <a:pt x="60" y="282"/>
                    <a:pt x="1" y="645"/>
                    <a:pt x="177" y="900"/>
                  </a:cubicBezTo>
                  <a:cubicBezTo>
                    <a:pt x="291" y="1063"/>
                    <a:pt x="469" y="1147"/>
                    <a:pt x="651" y="1147"/>
                  </a:cubicBezTo>
                  <a:cubicBezTo>
                    <a:pt x="764" y="1147"/>
                    <a:pt x="879" y="1114"/>
                    <a:pt x="981" y="1047"/>
                  </a:cubicBezTo>
                  <a:cubicBezTo>
                    <a:pt x="1245" y="861"/>
                    <a:pt x="1304" y="508"/>
                    <a:pt x="1127" y="243"/>
                  </a:cubicBezTo>
                  <a:cubicBezTo>
                    <a:pt x="1013" y="87"/>
                    <a:pt x="832" y="0"/>
                    <a:pt x="6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27"/>
            <p:cNvSpPr/>
            <p:nvPr/>
          </p:nvSpPr>
          <p:spPr>
            <a:xfrm>
              <a:off x="491080" y="4865637"/>
              <a:ext cx="86732" cy="75978"/>
            </a:xfrm>
            <a:custGeom>
              <a:avLst/>
              <a:gdLst/>
              <a:ahLst/>
              <a:cxnLst/>
              <a:rect l="l" t="t" r="r" b="b"/>
              <a:pathLst>
                <a:path w="500" h="438" extrusionOk="0">
                  <a:moveTo>
                    <a:pt x="247" y="0"/>
                  </a:moveTo>
                  <a:cubicBezTo>
                    <a:pt x="205" y="0"/>
                    <a:pt x="164" y="12"/>
                    <a:pt x="127" y="37"/>
                  </a:cubicBezTo>
                  <a:cubicBezTo>
                    <a:pt x="29" y="106"/>
                    <a:pt x="0" y="244"/>
                    <a:pt x="69" y="342"/>
                  </a:cubicBezTo>
                  <a:cubicBezTo>
                    <a:pt x="112" y="403"/>
                    <a:pt x="182" y="438"/>
                    <a:pt x="253" y="438"/>
                  </a:cubicBezTo>
                  <a:cubicBezTo>
                    <a:pt x="295" y="438"/>
                    <a:pt x="336" y="426"/>
                    <a:pt x="373" y="400"/>
                  </a:cubicBezTo>
                  <a:cubicBezTo>
                    <a:pt x="471" y="331"/>
                    <a:pt x="500" y="194"/>
                    <a:pt x="431" y="96"/>
                  </a:cubicBezTo>
                  <a:cubicBezTo>
                    <a:pt x="388" y="35"/>
                    <a:pt x="318" y="0"/>
                    <a:pt x="24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27"/>
            <p:cNvSpPr/>
            <p:nvPr/>
          </p:nvSpPr>
          <p:spPr>
            <a:xfrm>
              <a:off x="504610" y="4890095"/>
              <a:ext cx="25673" cy="21336"/>
            </a:xfrm>
            <a:custGeom>
              <a:avLst/>
              <a:gdLst/>
              <a:ahLst/>
              <a:cxnLst/>
              <a:rect l="l" t="t" r="r" b="b"/>
              <a:pathLst>
                <a:path w="148" h="123" extrusionOk="0">
                  <a:moveTo>
                    <a:pt x="82" y="0"/>
                  </a:moveTo>
                  <a:cubicBezTo>
                    <a:pt x="68" y="0"/>
                    <a:pt x="53" y="5"/>
                    <a:pt x="40" y="14"/>
                  </a:cubicBezTo>
                  <a:cubicBezTo>
                    <a:pt x="10" y="34"/>
                    <a:pt x="1" y="73"/>
                    <a:pt x="20" y="92"/>
                  </a:cubicBezTo>
                  <a:cubicBezTo>
                    <a:pt x="33" y="112"/>
                    <a:pt x="54" y="122"/>
                    <a:pt x="75" y="122"/>
                  </a:cubicBezTo>
                  <a:cubicBezTo>
                    <a:pt x="86" y="122"/>
                    <a:pt x="98" y="119"/>
                    <a:pt x="108" y="112"/>
                  </a:cubicBezTo>
                  <a:cubicBezTo>
                    <a:pt x="138" y="92"/>
                    <a:pt x="147" y="53"/>
                    <a:pt x="128" y="24"/>
                  </a:cubicBezTo>
                  <a:cubicBezTo>
                    <a:pt x="117" y="8"/>
                    <a:pt x="100" y="0"/>
                    <a:pt x="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27"/>
            <p:cNvSpPr/>
            <p:nvPr/>
          </p:nvSpPr>
          <p:spPr>
            <a:xfrm>
              <a:off x="-47870" y="3665266"/>
              <a:ext cx="346930" cy="438693"/>
            </a:xfrm>
            <a:custGeom>
              <a:avLst/>
              <a:gdLst/>
              <a:ahLst/>
              <a:cxnLst/>
              <a:rect l="l" t="t" r="r" b="b"/>
              <a:pathLst>
                <a:path w="2000" h="2529" extrusionOk="0">
                  <a:moveTo>
                    <a:pt x="285" y="0"/>
                  </a:moveTo>
                  <a:cubicBezTo>
                    <a:pt x="216" y="206"/>
                    <a:pt x="1" y="823"/>
                    <a:pt x="197" y="1558"/>
                  </a:cubicBezTo>
                  <a:cubicBezTo>
                    <a:pt x="403" y="2323"/>
                    <a:pt x="1235" y="2489"/>
                    <a:pt x="1481" y="2528"/>
                  </a:cubicBezTo>
                  <a:cubicBezTo>
                    <a:pt x="1598" y="2323"/>
                    <a:pt x="2000" y="1578"/>
                    <a:pt x="1539" y="921"/>
                  </a:cubicBezTo>
                  <a:cubicBezTo>
                    <a:pt x="1108" y="304"/>
                    <a:pt x="491" y="78"/>
                    <a:pt x="28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27"/>
            <p:cNvSpPr/>
            <p:nvPr/>
          </p:nvSpPr>
          <p:spPr>
            <a:xfrm>
              <a:off x="21862" y="3808027"/>
              <a:ext cx="200872" cy="288125"/>
            </a:xfrm>
            <a:custGeom>
              <a:avLst/>
              <a:gdLst/>
              <a:ahLst/>
              <a:cxnLst/>
              <a:rect l="l" t="t" r="r" b="b"/>
              <a:pathLst>
                <a:path w="1158" h="1661" extrusionOk="0">
                  <a:moveTo>
                    <a:pt x="647" y="0"/>
                  </a:moveTo>
                  <a:lnTo>
                    <a:pt x="765" y="177"/>
                  </a:lnTo>
                  <a:cubicBezTo>
                    <a:pt x="794" y="246"/>
                    <a:pt x="833" y="304"/>
                    <a:pt x="863" y="373"/>
                  </a:cubicBezTo>
                  <a:cubicBezTo>
                    <a:pt x="892" y="431"/>
                    <a:pt x="931" y="500"/>
                    <a:pt x="951" y="569"/>
                  </a:cubicBezTo>
                  <a:cubicBezTo>
                    <a:pt x="981" y="637"/>
                    <a:pt x="1000" y="706"/>
                    <a:pt x="1020" y="775"/>
                  </a:cubicBezTo>
                  <a:cubicBezTo>
                    <a:pt x="1049" y="912"/>
                    <a:pt x="1068" y="1049"/>
                    <a:pt x="1068" y="1186"/>
                  </a:cubicBezTo>
                  <a:cubicBezTo>
                    <a:pt x="1060" y="1315"/>
                    <a:pt x="1044" y="1436"/>
                    <a:pt x="1007" y="1550"/>
                  </a:cubicBezTo>
                  <a:lnTo>
                    <a:pt x="1007" y="1550"/>
                  </a:lnTo>
                  <a:cubicBezTo>
                    <a:pt x="906" y="1505"/>
                    <a:pt x="811" y="1452"/>
                    <a:pt x="716" y="1392"/>
                  </a:cubicBezTo>
                  <a:cubicBezTo>
                    <a:pt x="618" y="1313"/>
                    <a:pt x="520" y="1235"/>
                    <a:pt x="432" y="1147"/>
                  </a:cubicBezTo>
                  <a:cubicBezTo>
                    <a:pt x="383" y="1108"/>
                    <a:pt x="343" y="1058"/>
                    <a:pt x="295" y="1010"/>
                  </a:cubicBezTo>
                  <a:cubicBezTo>
                    <a:pt x="265" y="960"/>
                    <a:pt x="216" y="912"/>
                    <a:pt x="187" y="862"/>
                  </a:cubicBezTo>
                  <a:cubicBezTo>
                    <a:pt x="108" y="755"/>
                    <a:pt x="49" y="637"/>
                    <a:pt x="1" y="529"/>
                  </a:cubicBezTo>
                  <a:lnTo>
                    <a:pt x="1" y="529"/>
                  </a:lnTo>
                  <a:cubicBezTo>
                    <a:pt x="30" y="647"/>
                    <a:pt x="79" y="775"/>
                    <a:pt x="147" y="882"/>
                  </a:cubicBezTo>
                  <a:cubicBezTo>
                    <a:pt x="206" y="1000"/>
                    <a:pt x="285" y="1108"/>
                    <a:pt x="373" y="1196"/>
                  </a:cubicBezTo>
                  <a:cubicBezTo>
                    <a:pt x="461" y="1294"/>
                    <a:pt x="559" y="1382"/>
                    <a:pt x="667" y="1461"/>
                  </a:cubicBezTo>
                  <a:cubicBezTo>
                    <a:pt x="774" y="1539"/>
                    <a:pt x="883" y="1607"/>
                    <a:pt x="1010" y="1657"/>
                  </a:cubicBezTo>
                  <a:cubicBezTo>
                    <a:pt x="1015" y="1659"/>
                    <a:pt x="1021" y="1660"/>
                    <a:pt x="1027" y="1660"/>
                  </a:cubicBezTo>
                  <a:cubicBezTo>
                    <a:pt x="1044" y="1660"/>
                    <a:pt x="1062" y="1651"/>
                    <a:pt x="1068" y="1637"/>
                  </a:cubicBezTo>
                  <a:cubicBezTo>
                    <a:pt x="1137" y="1490"/>
                    <a:pt x="1157" y="1343"/>
                    <a:pt x="1157" y="1196"/>
                  </a:cubicBezTo>
                  <a:cubicBezTo>
                    <a:pt x="1157" y="1039"/>
                    <a:pt x="1137" y="892"/>
                    <a:pt x="1098" y="745"/>
                  </a:cubicBezTo>
                  <a:cubicBezTo>
                    <a:pt x="1049" y="608"/>
                    <a:pt x="990" y="471"/>
                    <a:pt x="912" y="344"/>
                  </a:cubicBezTo>
                  <a:cubicBezTo>
                    <a:pt x="872" y="285"/>
                    <a:pt x="824" y="226"/>
                    <a:pt x="785" y="167"/>
                  </a:cubicBezTo>
                  <a:cubicBezTo>
                    <a:pt x="735" y="108"/>
                    <a:pt x="696" y="50"/>
                    <a:pt x="64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27"/>
            <p:cNvSpPr/>
            <p:nvPr/>
          </p:nvSpPr>
          <p:spPr>
            <a:xfrm>
              <a:off x="25331" y="3757029"/>
              <a:ext cx="183699" cy="339644"/>
            </a:xfrm>
            <a:custGeom>
              <a:avLst/>
              <a:gdLst/>
              <a:ahLst/>
              <a:cxnLst/>
              <a:rect l="l" t="t" r="r" b="b"/>
              <a:pathLst>
                <a:path w="1059" h="1958" extrusionOk="0">
                  <a:moveTo>
                    <a:pt x="108" y="0"/>
                  </a:moveTo>
                  <a:cubicBezTo>
                    <a:pt x="177" y="157"/>
                    <a:pt x="245" y="324"/>
                    <a:pt x="314" y="490"/>
                  </a:cubicBezTo>
                  <a:cubicBezTo>
                    <a:pt x="382" y="647"/>
                    <a:pt x="451" y="814"/>
                    <a:pt x="519" y="971"/>
                  </a:cubicBezTo>
                  <a:lnTo>
                    <a:pt x="745" y="1450"/>
                  </a:lnTo>
                  <a:cubicBezTo>
                    <a:pt x="784" y="1541"/>
                    <a:pt x="827" y="1634"/>
                    <a:pt x="869" y="1727"/>
                  </a:cubicBezTo>
                  <a:lnTo>
                    <a:pt x="869" y="1727"/>
                  </a:lnTo>
                  <a:cubicBezTo>
                    <a:pt x="700" y="1566"/>
                    <a:pt x="557" y="1379"/>
                    <a:pt x="432" y="1186"/>
                  </a:cubicBezTo>
                  <a:cubicBezTo>
                    <a:pt x="255" y="931"/>
                    <a:pt x="118" y="657"/>
                    <a:pt x="0" y="363"/>
                  </a:cubicBezTo>
                  <a:lnTo>
                    <a:pt x="0" y="363"/>
                  </a:lnTo>
                  <a:cubicBezTo>
                    <a:pt x="40" y="520"/>
                    <a:pt x="88" y="667"/>
                    <a:pt x="157" y="804"/>
                  </a:cubicBezTo>
                  <a:cubicBezTo>
                    <a:pt x="216" y="951"/>
                    <a:pt x="284" y="1088"/>
                    <a:pt x="363" y="1225"/>
                  </a:cubicBezTo>
                  <a:cubicBezTo>
                    <a:pt x="529" y="1500"/>
                    <a:pt x="725" y="1744"/>
                    <a:pt x="980" y="1951"/>
                  </a:cubicBezTo>
                  <a:cubicBezTo>
                    <a:pt x="985" y="1955"/>
                    <a:pt x="992" y="1958"/>
                    <a:pt x="1001" y="1958"/>
                  </a:cubicBezTo>
                  <a:cubicBezTo>
                    <a:pt x="1009" y="1958"/>
                    <a:pt x="1019" y="1955"/>
                    <a:pt x="1029" y="1951"/>
                  </a:cubicBezTo>
                  <a:cubicBezTo>
                    <a:pt x="1048" y="1940"/>
                    <a:pt x="1059" y="1911"/>
                    <a:pt x="1048" y="1892"/>
                  </a:cubicBezTo>
                  <a:cubicBezTo>
                    <a:pt x="980" y="1725"/>
                    <a:pt x="902" y="1568"/>
                    <a:pt x="823" y="1411"/>
                  </a:cubicBezTo>
                  <a:lnTo>
                    <a:pt x="598" y="941"/>
                  </a:lnTo>
                  <a:cubicBezTo>
                    <a:pt x="519" y="775"/>
                    <a:pt x="441" y="618"/>
                    <a:pt x="353" y="461"/>
                  </a:cubicBezTo>
                  <a:cubicBezTo>
                    <a:pt x="275" y="314"/>
                    <a:pt x="196" y="148"/>
                    <a:pt x="10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27"/>
            <p:cNvSpPr/>
            <p:nvPr/>
          </p:nvSpPr>
          <p:spPr>
            <a:xfrm>
              <a:off x="105124" y="3808027"/>
              <a:ext cx="91936" cy="268697"/>
            </a:xfrm>
            <a:custGeom>
              <a:avLst/>
              <a:gdLst/>
              <a:ahLst/>
              <a:cxnLst/>
              <a:rect l="l" t="t" r="r" b="b"/>
              <a:pathLst>
                <a:path w="530" h="1549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55"/>
                    <a:pt x="216" y="510"/>
                    <a:pt x="305" y="764"/>
                  </a:cubicBezTo>
                  <a:cubicBezTo>
                    <a:pt x="353" y="892"/>
                    <a:pt x="392" y="1019"/>
                    <a:pt x="432" y="1147"/>
                  </a:cubicBezTo>
                  <a:cubicBezTo>
                    <a:pt x="461" y="1274"/>
                    <a:pt x="490" y="1411"/>
                    <a:pt x="520" y="1548"/>
                  </a:cubicBezTo>
                  <a:cubicBezTo>
                    <a:pt x="530" y="1411"/>
                    <a:pt x="530" y="1265"/>
                    <a:pt x="501" y="1127"/>
                  </a:cubicBezTo>
                  <a:cubicBezTo>
                    <a:pt x="481" y="990"/>
                    <a:pt x="442" y="862"/>
                    <a:pt x="403" y="725"/>
                  </a:cubicBezTo>
                  <a:cubicBezTo>
                    <a:pt x="353" y="598"/>
                    <a:pt x="294" y="471"/>
                    <a:pt x="236" y="353"/>
                  </a:cubicBezTo>
                  <a:cubicBezTo>
                    <a:pt x="167" y="226"/>
                    <a:pt x="89" y="108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27"/>
            <p:cNvSpPr/>
            <p:nvPr/>
          </p:nvSpPr>
          <p:spPr>
            <a:xfrm>
              <a:off x="-273893" y="3997796"/>
              <a:ext cx="482927" cy="264708"/>
            </a:xfrm>
            <a:custGeom>
              <a:avLst/>
              <a:gdLst/>
              <a:ahLst/>
              <a:cxnLst/>
              <a:rect l="l" t="t" r="r" b="b"/>
              <a:pathLst>
                <a:path w="2784" h="1526" extrusionOk="0">
                  <a:moveTo>
                    <a:pt x="1616" y="0"/>
                  </a:moveTo>
                  <a:cubicBezTo>
                    <a:pt x="1507" y="0"/>
                    <a:pt x="1393" y="16"/>
                    <a:pt x="1275" y="53"/>
                  </a:cubicBezTo>
                  <a:cubicBezTo>
                    <a:pt x="549" y="278"/>
                    <a:pt x="138" y="788"/>
                    <a:pt x="1" y="964"/>
                  </a:cubicBezTo>
                  <a:cubicBezTo>
                    <a:pt x="177" y="1092"/>
                    <a:pt x="696" y="1493"/>
                    <a:pt x="1451" y="1523"/>
                  </a:cubicBezTo>
                  <a:cubicBezTo>
                    <a:pt x="1476" y="1524"/>
                    <a:pt x="1501" y="1525"/>
                    <a:pt x="1526" y="1525"/>
                  </a:cubicBezTo>
                  <a:cubicBezTo>
                    <a:pt x="2280" y="1525"/>
                    <a:pt x="2670" y="820"/>
                    <a:pt x="2784" y="611"/>
                  </a:cubicBezTo>
                  <a:cubicBezTo>
                    <a:pt x="2643" y="462"/>
                    <a:pt x="2203" y="0"/>
                    <a:pt x="161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27"/>
            <p:cNvSpPr/>
            <p:nvPr/>
          </p:nvSpPr>
          <p:spPr>
            <a:xfrm>
              <a:off x="-97134" y="4049315"/>
              <a:ext cx="297666" cy="169128"/>
            </a:xfrm>
            <a:custGeom>
              <a:avLst/>
              <a:gdLst/>
              <a:ahLst/>
              <a:cxnLst/>
              <a:rect l="l" t="t" r="r" b="b"/>
              <a:pathLst>
                <a:path w="1716" h="975" extrusionOk="0">
                  <a:moveTo>
                    <a:pt x="853" y="1"/>
                  </a:moveTo>
                  <a:cubicBezTo>
                    <a:pt x="706" y="1"/>
                    <a:pt x="559" y="20"/>
                    <a:pt x="412" y="50"/>
                  </a:cubicBezTo>
                  <a:cubicBezTo>
                    <a:pt x="343" y="70"/>
                    <a:pt x="275" y="99"/>
                    <a:pt x="206" y="118"/>
                  </a:cubicBezTo>
                  <a:cubicBezTo>
                    <a:pt x="138" y="138"/>
                    <a:pt x="69" y="168"/>
                    <a:pt x="1" y="197"/>
                  </a:cubicBezTo>
                  <a:cubicBezTo>
                    <a:pt x="69" y="177"/>
                    <a:pt x="138" y="157"/>
                    <a:pt x="216" y="138"/>
                  </a:cubicBezTo>
                  <a:cubicBezTo>
                    <a:pt x="285" y="128"/>
                    <a:pt x="354" y="109"/>
                    <a:pt x="422" y="99"/>
                  </a:cubicBezTo>
                  <a:cubicBezTo>
                    <a:pt x="500" y="89"/>
                    <a:pt x="569" y="79"/>
                    <a:pt x="637" y="79"/>
                  </a:cubicBezTo>
                  <a:lnTo>
                    <a:pt x="853" y="79"/>
                  </a:lnTo>
                  <a:cubicBezTo>
                    <a:pt x="990" y="89"/>
                    <a:pt x="1138" y="118"/>
                    <a:pt x="1265" y="168"/>
                  </a:cubicBezTo>
                  <a:cubicBezTo>
                    <a:pt x="1377" y="202"/>
                    <a:pt x="1497" y="259"/>
                    <a:pt x="1591" y="333"/>
                  </a:cubicBezTo>
                  <a:lnTo>
                    <a:pt x="1591" y="333"/>
                  </a:lnTo>
                  <a:cubicBezTo>
                    <a:pt x="1518" y="411"/>
                    <a:pt x="1430" y="489"/>
                    <a:pt x="1343" y="549"/>
                  </a:cubicBezTo>
                  <a:cubicBezTo>
                    <a:pt x="1245" y="628"/>
                    <a:pt x="1138" y="697"/>
                    <a:pt x="1029" y="756"/>
                  </a:cubicBezTo>
                  <a:cubicBezTo>
                    <a:pt x="971" y="785"/>
                    <a:pt x="912" y="814"/>
                    <a:pt x="853" y="834"/>
                  </a:cubicBezTo>
                  <a:cubicBezTo>
                    <a:pt x="794" y="863"/>
                    <a:pt x="735" y="883"/>
                    <a:pt x="677" y="902"/>
                  </a:cubicBezTo>
                  <a:cubicBezTo>
                    <a:pt x="559" y="941"/>
                    <a:pt x="432" y="961"/>
                    <a:pt x="304" y="971"/>
                  </a:cubicBezTo>
                  <a:cubicBezTo>
                    <a:pt x="336" y="973"/>
                    <a:pt x="367" y="975"/>
                    <a:pt x="399" y="975"/>
                  </a:cubicBezTo>
                  <a:cubicBezTo>
                    <a:pt x="495" y="975"/>
                    <a:pt x="591" y="964"/>
                    <a:pt x="687" y="941"/>
                  </a:cubicBezTo>
                  <a:cubicBezTo>
                    <a:pt x="814" y="922"/>
                    <a:pt x="942" y="883"/>
                    <a:pt x="1059" y="824"/>
                  </a:cubicBezTo>
                  <a:cubicBezTo>
                    <a:pt x="1177" y="765"/>
                    <a:pt x="1294" y="706"/>
                    <a:pt x="1402" y="628"/>
                  </a:cubicBezTo>
                  <a:cubicBezTo>
                    <a:pt x="1510" y="549"/>
                    <a:pt x="1608" y="462"/>
                    <a:pt x="1696" y="364"/>
                  </a:cubicBezTo>
                  <a:cubicBezTo>
                    <a:pt x="1715" y="344"/>
                    <a:pt x="1706" y="314"/>
                    <a:pt x="1696" y="295"/>
                  </a:cubicBezTo>
                  <a:cubicBezTo>
                    <a:pt x="1569" y="187"/>
                    <a:pt x="1441" y="128"/>
                    <a:pt x="1294" y="79"/>
                  </a:cubicBezTo>
                  <a:cubicBezTo>
                    <a:pt x="1157" y="30"/>
                    <a:pt x="1000" y="11"/>
                    <a:pt x="85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27"/>
            <p:cNvSpPr/>
            <p:nvPr/>
          </p:nvSpPr>
          <p:spPr>
            <a:xfrm>
              <a:off x="-173631" y="4098753"/>
              <a:ext cx="372429" cy="92630"/>
            </a:xfrm>
            <a:custGeom>
              <a:avLst/>
              <a:gdLst/>
              <a:ahLst/>
              <a:cxnLst/>
              <a:rect l="l" t="t" r="r" b="b"/>
              <a:pathLst>
                <a:path w="2147" h="534" extrusionOk="0">
                  <a:moveTo>
                    <a:pt x="2088" y="0"/>
                  </a:moveTo>
                  <a:cubicBezTo>
                    <a:pt x="1921" y="20"/>
                    <a:pt x="1745" y="49"/>
                    <a:pt x="1568" y="68"/>
                  </a:cubicBezTo>
                  <a:lnTo>
                    <a:pt x="1049" y="137"/>
                  </a:lnTo>
                  <a:cubicBezTo>
                    <a:pt x="873" y="166"/>
                    <a:pt x="697" y="196"/>
                    <a:pt x="520" y="216"/>
                  </a:cubicBezTo>
                  <a:cubicBezTo>
                    <a:pt x="353" y="245"/>
                    <a:pt x="177" y="275"/>
                    <a:pt x="0" y="314"/>
                  </a:cubicBezTo>
                  <a:cubicBezTo>
                    <a:pt x="177" y="304"/>
                    <a:pt x="353" y="284"/>
                    <a:pt x="530" y="264"/>
                  </a:cubicBezTo>
                  <a:cubicBezTo>
                    <a:pt x="706" y="255"/>
                    <a:pt x="882" y="235"/>
                    <a:pt x="1059" y="216"/>
                  </a:cubicBezTo>
                  <a:lnTo>
                    <a:pt x="1579" y="157"/>
                  </a:lnTo>
                  <a:lnTo>
                    <a:pt x="1880" y="123"/>
                  </a:lnTo>
                  <a:lnTo>
                    <a:pt x="1880" y="123"/>
                  </a:lnTo>
                  <a:cubicBezTo>
                    <a:pt x="1679" y="232"/>
                    <a:pt x="1457" y="313"/>
                    <a:pt x="1235" y="373"/>
                  </a:cubicBezTo>
                  <a:cubicBezTo>
                    <a:pt x="941" y="460"/>
                    <a:pt x="628" y="510"/>
                    <a:pt x="314" y="529"/>
                  </a:cubicBezTo>
                  <a:cubicBezTo>
                    <a:pt x="360" y="532"/>
                    <a:pt x="405" y="533"/>
                    <a:pt x="451" y="533"/>
                  </a:cubicBezTo>
                  <a:cubicBezTo>
                    <a:pt x="562" y="533"/>
                    <a:pt x="673" y="526"/>
                    <a:pt x="784" y="519"/>
                  </a:cubicBezTo>
                  <a:cubicBezTo>
                    <a:pt x="941" y="510"/>
                    <a:pt x="1098" y="480"/>
                    <a:pt x="1255" y="441"/>
                  </a:cubicBezTo>
                  <a:cubicBezTo>
                    <a:pt x="1559" y="373"/>
                    <a:pt x="1862" y="264"/>
                    <a:pt x="2127" y="88"/>
                  </a:cubicBezTo>
                  <a:cubicBezTo>
                    <a:pt x="2137" y="79"/>
                    <a:pt x="2147" y="59"/>
                    <a:pt x="2147" y="39"/>
                  </a:cubicBezTo>
                  <a:cubicBezTo>
                    <a:pt x="2147" y="20"/>
                    <a:pt x="2117" y="0"/>
                    <a:pt x="209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27"/>
            <p:cNvSpPr/>
            <p:nvPr/>
          </p:nvSpPr>
          <p:spPr>
            <a:xfrm>
              <a:off x="-105634" y="4083314"/>
              <a:ext cx="282401" cy="27407"/>
            </a:xfrm>
            <a:custGeom>
              <a:avLst/>
              <a:gdLst/>
              <a:ahLst/>
              <a:cxnLst/>
              <a:rect l="l" t="t" r="r" b="b"/>
              <a:pathLst>
                <a:path w="1628" h="158" extrusionOk="0">
                  <a:moveTo>
                    <a:pt x="814" y="1"/>
                  </a:moveTo>
                  <a:cubicBezTo>
                    <a:pt x="677" y="11"/>
                    <a:pt x="540" y="20"/>
                    <a:pt x="403" y="50"/>
                  </a:cubicBezTo>
                  <a:cubicBezTo>
                    <a:pt x="265" y="70"/>
                    <a:pt x="138" y="109"/>
                    <a:pt x="0" y="157"/>
                  </a:cubicBezTo>
                  <a:cubicBezTo>
                    <a:pt x="285" y="128"/>
                    <a:pt x="549" y="109"/>
                    <a:pt x="824" y="99"/>
                  </a:cubicBezTo>
                  <a:cubicBezTo>
                    <a:pt x="951" y="99"/>
                    <a:pt x="1089" y="99"/>
                    <a:pt x="1226" y="109"/>
                  </a:cubicBezTo>
                  <a:cubicBezTo>
                    <a:pt x="1363" y="109"/>
                    <a:pt x="1490" y="128"/>
                    <a:pt x="1627" y="148"/>
                  </a:cubicBezTo>
                  <a:cubicBezTo>
                    <a:pt x="1509" y="89"/>
                    <a:pt x="1372" y="50"/>
                    <a:pt x="1235" y="30"/>
                  </a:cubicBezTo>
                  <a:cubicBezTo>
                    <a:pt x="1098" y="11"/>
                    <a:pt x="961" y="1"/>
                    <a:pt x="81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27"/>
            <p:cNvSpPr/>
            <p:nvPr/>
          </p:nvSpPr>
          <p:spPr>
            <a:xfrm>
              <a:off x="33657" y="4103783"/>
              <a:ext cx="302870" cy="477896"/>
            </a:xfrm>
            <a:custGeom>
              <a:avLst/>
              <a:gdLst/>
              <a:ahLst/>
              <a:cxnLst/>
              <a:rect l="l" t="t" r="r" b="b"/>
              <a:pathLst>
                <a:path w="1746" h="2755" extrusionOk="0">
                  <a:moveTo>
                    <a:pt x="1011" y="0"/>
                  </a:moveTo>
                  <a:cubicBezTo>
                    <a:pt x="785" y="108"/>
                    <a:pt x="21" y="471"/>
                    <a:pt x="11" y="1265"/>
                  </a:cubicBezTo>
                  <a:cubicBezTo>
                    <a:pt x="1" y="2019"/>
                    <a:pt x="364" y="2568"/>
                    <a:pt x="481" y="2754"/>
                  </a:cubicBezTo>
                  <a:cubicBezTo>
                    <a:pt x="658" y="2626"/>
                    <a:pt x="1196" y="2254"/>
                    <a:pt x="1461" y="1548"/>
                  </a:cubicBezTo>
                  <a:cubicBezTo>
                    <a:pt x="1745" y="804"/>
                    <a:pt x="1177" y="177"/>
                    <a:pt x="101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27"/>
            <p:cNvSpPr/>
            <p:nvPr/>
          </p:nvSpPr>
          <p:spPr>
            <a:xfrm>
              <a:off x="91594" y="4113323"/>
              <a:ext cx="165139" cy="274595"/>
            </a:xfrm>
            <a:custGeom>
              <a:avLst/>
              <a:gdLst/>
              <a:ahLst/>
              <a:cxnLst/>
              <a:rect l="l" t="t" r="r" b="b"/>
              <a:pathLst>
                <a:path w="952" h="1583" extrusionOk="0">
                  <a:moveTo>
                    <a:pt x="655" y="0"/>
                  </a:moveTo>
                  <a:cubicBezTo>
                    <a:pt x="649" y="0"/>
                    <a:pt x="643" y="2"/>
                    <a:pt x="637" y="4"/>
                  </a:cubicBezTo>
                  <a:cubicBezTo>
                    <a:pt x="490" y="82"/>
                    <a:pt x="392" y="200"/>
                    <a:pt x="304" y="318"/>
                  </a:cubicBezTo>
                  <a:cubicBezTo>
                    <a:pt x="206" y="435"/>
                    <a:pt x="147" y="572"/>
                    <a:pt x="89" y="710"/>
                  </a:cubicBezTo>
                  <a:cubicBezTo>
                    <a:pt x="50" y="857"/>
                    <a:pt x="20" y="1004"/>
                    <a:pt x="0" y="1141"/>
                  </a:cubicBezTo>
                  <a:lnTo>
                    <a:pt x="0" y="1367"/>
                  </a:lnTo>
                  <a:cubicBezTo>
                    <a:pt x="0" y="1435"/>
                    <a:pt x="10" y="1513"/>
                    <a:pt x="20" y="1582"/>
                  </a:cubicBezTo>
                  <a:cubicBezTo>
                    <a:pt x="20" y="1513"/>
                    <a:pt x="20" y="1435"/>
                    <a:pt x="30" y="1367"/>
                  </a:cubicBezTo>
                  <a:cubicBezTo>
                    <a:pt x="39" y="1298"/>
                    <a:pt x="39" y="1219"/>
                    <a:pt x="59" y="1151"/>
                  </a:cubicBezTo>
                  <a:cubicBezTo>
                    <a:pt x="69" y="1082"/>
                    <a:pt x="79" y="1014"/>
                    <a:pt x="98" y="945"/>
                  </a:cubicBezTo>
                  <a:cubicBezTo>
                    <a:pt x="118" y="877"/>
                    <a:pt x="137" y="808"/>
                    <a:pt x="167" y="739"/>
                  </a:cubicBezTo>
                  <a:cubicBezTo>
                    <a:pt x="216" y="612"/>
                    <a:pt x="285" y="485"/>
                    <a:pt x="372" y="376"/>
                  </a:cubicBezTo>
                  <a:cubicBezTo>
                    <a:pt x="451" y="272"/>
                    <a:pt x="545" y="183"/>
                    <a:pt x="641" y="116"/>
                  </a:cubicBezTo>
                  <a:lnTo>
                    <a:pt x="641" y="116"/>
                  </a:lnTo>
                  <a:cubicBezTo>
                    <a:pt x="690" y="212"/>
                    <a:pt x="732" y="314"/>
                    <a:pt x="775" y="416"/>
                  </a:cubicBezTo>
                  <a:cubicBezTo>
                    <a:pt x="814" y="533"/>
                    <a:pt x="843" y="661"/>
                    <a:pt x="862" y="779"/>
                  </a:cubicBezTo>
                  <a:cubicBezTo>
                    <a:pt x="873" y="847"/>
                    <a:pt x="882" y="906"/>
                    <a:pt x="892" y="964"/>
                  </a:cubicBezTo>
                  <a:lnTo>
                    <a:pt x="892" y="1160"/>
                  </a:lnTo>
                  <a:cubicBezTo>
                    <a:pt x="892" y="1288"/>
                    <a:pt x="873" y="1415"/>
                    <a:pt x="843" y="1533"/>
                  </a:cubicBezTo>
                  <a:cubicBezTo>
                    <a:pt x="892" y="1415"/>
                    <a:pt x="921" y="1288"/>
                    <a:pt x="941" y="1160"/>
                  </a:cubicBezTo>
                  <a:cubicBezTo>
                    <a:pt x="951" y="1033"/>
                    <a:pt x="951" y="896"/>
                    <a:pt x="941" y="768"/>
                  </a:cubicBezTo>
                  <a:cubicBezTo>
                    <a:pt x="921" y="641"/>
                    <a:pt x="892" y="514"/>
                    <a:pt x="853" y="387"/>
                  </a:cubicBezTo>
                  <a:cubicBezTo>
                    <a:pt x="814" y="259"/>
                    <a:pt x="764" y="141"/>
                    <a:pt x="696" y="24"/>
                  </a:cubicBezTo>
                  <a:cubicBezTo>
                    <a:pt x="689" y="9"/>
                    <a:pt x="671" y="0"/>
                    <a:pt x="65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27"/>
            <p:cNvSpPr/>
            <p:nvPr/>
          </p:nvSpPr>
          <p:spPr>
            <a:xfrm>
              <a:off x="135654" y="4113497"/>
              <a:ext cx="95232" cy="367746"/>
            </a:xfrm>
            <a:custGeom>
              <a:avLst/>
              <a:gdLst/>
              <a:ahLst/>
              <a:cxnLst/>
              <a:rect l="l" t="t" r="r" b="b"/>
              <a:pathLst>
                <a:path w="549" h="2120" extrusionOk="0">
                  <a:moveTo>
                    <a:pt x="398" y="1"/>
                  </a:moveTo>
                  <a:cubicBezTo>
                    <a:pt x="377" y="1"/>
                    <a:pt x="362" y="18"/>
                    <a:pt x="354" y="42"/>
                  </a:cubicBezTo>
                  <a:cubicBezTo>
                    <a:pt x="314" y="209"/>
                    <a:pt x="285" y="386"/>
                    <a:pt x="256" y="562"/>
                  </a:cubicBezTo>
                  <a:lnTo>
                    <a:pt x="168" y="1081"/>
                  </a:lnTo>
                  <a:cubicBezTo>
                    <a:pt x="138" y="1248"/>
                    <a:pt x="109" y="1424"/>
                    <a:pt x="79" y="1601"/>
                  </a:cubicBezTo>
                  <a:cubicBezTo>
                    <a:pt x="50" y="1777"/>
                    <a:pt x="20" y="1943"/>
                    <a:pt x="1" y="2120"/>
                  </a:cubicBezTo>
                  <a:cubicBezTo>
                    <a:pt x="50" y="1953"/>
                    <a:pt x="89" y="1777"/>
                    <a:pt x="129" y="1610"/>
                  </a:cubicBezTo>
                  <a:cubicBezTo>
                    <a:pt x="168" y="1434"/>
                    <a:pt x="207" y="1268"/>
                    <a:pt x="236" y="1091"/>
                  </a:cubicBezTo>
                  <a:lnTo>
                    <a:pt x="344" y="571"/>
                  </a:lnTo>
                  <a:cubicBezTo>
                    <a:pt x="367" y="475"/>
                    <a:pt x="386" y="376"/>
                    <a:pt x="406" y="277"/>
                  </a:cubicBezTo>
                  <a:lnTo>
                    <a:pt x="406" y="277"/>
                  </a:lnTo>
                  <a:cubicBezTo>
                    <a:pt x="449" y="506"/>
                    <a:pt x="457" y="742"/>
                    <a:pt x="442" y="974"/>
                  </a:cubicBezTo>
                  <a:cubicBezTo>
                    <a:pt x="432" y="1277"/>
                    <a:pt x="383" y="1590"/>
                    <a:pt x="314" y="1895"/>
                  </a:cubicBezTo>
                  <a:cubicBezTo>
                    <a:pt x="373" y="1747"/>
                    <a:pt x="412" y="1590"/>
                    <a:pt x="442" y="1444"/>
                  </a:cubicBezTo>
                  <a:cubicBezTo>
                    <a:pt x="481" y="1287"/>
                    <a:pt x="501" y="1130"/>
                    <a:pt x="521" y="974"/>
                  </a:cubicBezTo>
                  <a:cubicBezTo>
                    <a:pt x="549" y="680"/>
                    <a:pt x="531" y="368"/>
                    <a:pt x="451" y="65"/>
                  </a:cubicBezTo>
                  <a:lnTo>
                    <a:pt x="451" y="65"/>
                  </a:lnTo>
                  <a:cubicBezTo>
                    <a:pt x="451" y="64"/>
                    <a:pt x="451" y="63"/>
                    <a:pt x="452" y="62"/>
                  </a:cubicBezTo>
                  <a:lnTo>
                    <a:pt x="450" y="62"/>
                  </a:lnTo>
                  <a:cubicBezTo>
                    <a:pt x="448" y="52"/>
                    <a:pt x="445" y="42"/>
                    <a:pt x="442" y="33"/>
                  </a:cubicBezTo>
                  <a:cubicBezTo>
                    <a:pt x="442" y="23"/>
                    <a:pt x="432" y="3"/>
                    <a:pt x="412" y="3"/>
                  </a:cubicBezTo>
                  <a:cubicBezTo>
                    <a:pt x="407" y="1"/>
                    <a:pt x="403" y="1"/>
                    <a:pt x="39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27"/>
            <p:cNvSpPr/>
            <p:nvPr/>
          </p:nvSpPr>
          <p:spPr>
            <a:xfrm>
              <a:off x="115359" y="4134313"/>
              <a:ext cx="86906" cy="268697"/>
            </a:xfrm>
            <a:custGeom>
              <a:avLst/>
              <a:gdLst/>
              <a:ahLst/>
              <a:cxnLst/>
              <a:rect l="l" t="t" r="r" b="b"/>
              <a:pathLst>
                <a:path w="501" h="1549" extrusionOk="0">
                  <a:moveTo>
                    <a:pt x="500" y="1"/>
                  </a:moveTo>
                  <a:cubicBezTo>
                    <a:pt x="412" y="109"/>
                    <a:pt x="333" y="226"/>
                    <a:pt x="265" y="344"/>
                  </a:cubicBezTo>
                  <a:cubicBezTo>
                    <a:pt x="206" y="471"/>
                    <a:pt x="157" y="599"/>
                    <a:pt x="118" y="736"/>
                  </a:cubicBezTo>
                  <a:cubicBezTo>
                    <a:pt x="79" y="863"/>
                    <a:pt x="50" y="1000"/>
                    <a:pt x="30" y="1137"/>
                  </a:cubicBezTo>
                  <a:cubicBezTo>
                    <a:pt x="10" y="1275"/>
                    <a:pt x="0" y="1412"/>
                    <a:pt x="10" y="1549"/>
                  </a:cubicBezTo>
                  <a:cubicBezTo>
                    <a:pt x="69" y="1285"/>
                    <a:pt x="128" y="1020"/>
                    <a:pt x="206" y="765"/>
                  </a:cubicBezTo>
                  <a:cubicBezTo>
                    <a:pt x="246" y="628"/>
                    <a:pt x="294" y="501"/>
                    <a:pt x="344" y="373"/>
                  </a:cubicBezTo>
                  <a:cubicBezTo>
                    <a:pt x="383" y="246"/>
                    <a:pt x="442" y="128"/>
                    <a:pt x="50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27"/>
            <p:cNvSpPr/>
            <p:nvPr/>
          </p:nvSpPr>
          <p:spPr>
            <a:xfrm>
              <a:off x="208855" y="4065274"/>
              <a:ext cx="425163" cy="293503"/>
            </a:xfrm>
            <a:custGeom>
              <a:avLst/>
              <a:gdLst/>
              <a:ahLst/>
              <a:cxnLst/>
              <a:rect l="l" t="t" r="r" b="b"/>
              <a:pathLst>
                <a:path w="2451" h="1692" extrusionOk="0">
                  <a:moveTo>
                    <a:pt x="848" y="1"/>
                  </a:moveTo>
                  <a:cubicBezTo>
                    <a:pt x="466" y="1"/>
                    <a:pt x="132" y="157"/>
                    <a:pt x="1" y="222"/>
                  </a:cubicBezTo>
                  <a:cubicBezTo>
                    <a:pt x="20" y="468"/>
                    <a:pt x="138" y="1310"/>
                    <a:pt x="892" y="1565"/>
                  </a:cubicBezTo>
                  <a:cubicBezTo>
                    <a:pt x="1168" y="1659"/>
                    <a:pt x="1431" y="1691"/>
                    <a:pt x="1662" y="1691"/>
                  </a:cubicBezTo>
                  <a:cubicBezTo>
                    <a:pt x="2030" y="1691"/>
                    <a:pt x="2318" y="1611"/>
                    <a:pt x="2450" y="1575"/>
                  </a:cubicBezTo>
                  <a:cubicBezTo>
                    <a:pt x="2381" y="1369"/>
                    <a:pt x="2196" y="742"/>
                    <a:pt x="1608" y="261"/>
                  </a:cubicBezTo>
                  <a:cubicBezTo>
                    <a:pt x="1362" y="66"/>
                    <a:pt x="1095" y="1"/>
                    <a:pt x="84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27"/>
            <p:cNvSpPr/>
            <p:nvPr/>
          </p:nvSpPr>
          <p:spPr>
            <a:xfrm>
              <a:off x="215620" y="4097018"/>
              <a:ext cx="263667" cy="203995"/>
            </a:xfrm>
            <a:custGeom>
              <a:avLst/>
              <a:gdLst/>
              <a:ahLst/>
              <a:cxnLst/>
              <a:rect l="l" t="t" r="r" b="b"/>
              <a:pathLst>
                <a:path w="1520" h="1176" extrusionOk="0">
                  <a:moveTo>
                    <a:pt x="432" y="0"/>
                  </a:moveTo>
                  <a:cubicBezTo>
                    <a:pt x="295" y="0"/>
                    <a:pt x="167" y="20"/>
                    <a:pt x="40" y="39"/>
                  </a:cubicBezTo>
                  <a:cubicBezTo>
                    <a:pt x="10" y="49"/>
                    <a:pt x="1" y="69"/>
                    <a:pt x="1" y="98"/>
                  </a:cubicBezTo>
                  <a:cubicBezTo>
                    <a:pt x="30" y="255"/>
                    <a:pt x="108" y="383"/>
                    <a:pt x="197" y="510"/>
                  </a:cubicBezTo>
                  <a:cubicBezTo>
                    <a:pt x="275" y="627"/>
                    <a:pt x="383" y="735"/>
                    <a:pt x="500" y="833"/>
                  </a:cubicBezTo>
                  <a:cubicBezTo>
                    <a:pt x="628" y="921"/>
                    <a:pt x="755" y="990"/>
                    <a:pt x="892" y="1049"/>
                  </a:cubicBezTo>
                  <a:cubicBezTo>
                    <a:pt x="961" y="1078"/>
                    <a:pt x="1029" y="1098"/>
                    <a:pt x="1098" y="1117"/>
                  </a:cubicBezTo>
                  <a:cubicBezTo>
                    <a:pt x="1167" y="1137"/>
                    <a:pt x="1236" y="1156"/>
                    <a:pt x="1314" y="1176"/>
                  </a:cubicBezTo>
                  <a:cubicBezTo>
                    <a:pt x="1245" y="1147"/>
                    <a:pt x="1177" y="1117"/>
                    <a:pt x="1108" y="1098"/>
                  </a:cubicBezTo>
                  <a:cubicBezTo>
                    <a:pt x="1040" y="1058"/>
                    <a:pt x="971" y="1039"/>
                    <a:pt x="912" y="1000"/>
                  </a:cubicBezTo>
                  <a:cubicBezTo>
                    <a:pt x="853" y="971"/>
                    <a:pt x="785" y="931"/>
                    <a:pt x="726" y="892"/>
                  </a:cubicBezTo>
                  <a:cubicBezTo>
                    <a:pt x="667" y="853"/>
                    <a:pt x="608" y="814"/>
                    <a:pt x="550" y="764"/>
                  </a:cubicBezTo>
                  <a:cubicBezTo>
                    <a:pt x="441" y="677"/>
                    <a:pt x="343" y="568"/>
                    <a:pt x="265" y="461"/>
                  </a:cubicBezTo>
                  <a:cubicBezTo>
                    <a:pt x="196" y="358"/>
                    <a:pt x="143" y="240"/>
                    <a:pt x="111" y="126"/>
                  </a:cubicBezTo>
                  <a:lnTo>
                    <a:pt x="111" y="126"/>
                  </a:lnTo>
                  <a:cubicBezTo>
                    <a:pt x="214" y="105"/>
                    <a:pt x="323" y="98"/>
                    <a:pt x="432" y="98"/>
                  </a:cubicBezTo>
                  <a:cubicBezTo>
                    <a:pt x="466" y="96"/>
                    <a:pt x="500" y="94"/>
                    <a:pt x="533" y="94"/>
                  </a:cubicBezTo>
                  <a:cubicBezTo>
                    <a:pt x="626" y="94"/>
                    <a:pt x="718" y="103"/>
                    <a:pt x="804" y="118"/>
                  </a:cubicBezTo>
                  <a:cubicBezTo>
                    <a:pt x="873" y="128"/>
                    <a:pt x="931" y="137"/>
                    <a:pt x="990" y="147"/>
                  </a:cubicBezTo>
                  <a:cubicBezTo>
                    <a:pt x="1059" y="167"/>
                    <a:pt x="1118" y="187"/>
                    <a:pt x="1177" y="206"/>
                  </a:cubicBezTo>
                  <a:cubicBezTo>
                    <a:pt x="1294" y="245"/>
                    <a:pt x="1412" y="304"/>
                    <a:pt x="1519" y="363"/>
                  </a:cubicBezTo>
                  <a:cubicBezTo>
                    <a:pt x="1421" y="285"/>
                    <a:pt x="1314" y="216"/>
                    <a:pt x="1196" y="167"/>
                  </a:cubicBezTo>
                  <a:cubicBezTo>
                    <a:pt x="1079" y="108"/>
                    <a:pt x="951" y="69"/>
                    <a:pt x="824" y="49"/>
                  </a:cubicBezTo>
                  <a:cubicBezTo>
                    <a:pt x="696" y="20"/>
                    <a:pt x="559" y="0"/>
                    <a:pt x="4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27"/>
            <p:cNvSpPr/>
            <p:nvPr/>
          </p:nvSpPr>
          <p:spPr>
            <a:xfrm>
              <a:off x="213886" y="4103783"/>
              <a:ext cx="331665" cy="185434"/>
            </a:xfrm>
            <a:custGeom>
              <a:avLst/>
              <a:gdLst/>
              <a:ahLst/>
              <a:cxnLst/>
              <a:rect l="l" t="t" r="r" b="b"/>
              <a:pathLst>
                <a:path w="1912" h="1069" extrusionOk="0">
                  <a:moveTo>
                    <a:pt x="59" y="0"/>
                  </a:moveTo>
                  <a:cubicBezTo>
                    <a:pt x="40" y="0"/>
                    <a:pt x="30" y="10"/>
                    <a:pt x="20" y="30"/>
                  </a:cubicBezTo>
                  <a:cubicBezTo>
                    <a:pt x="1" y="50"/>
                    <a:pt x="11" y="79"/>
                    <a:pt x="40" y="89"/>
                  </a:cubicBezTo>
                  <a:cubicBezTo>
                    <a:pt x="187" y="177"/>
                    <a:pt x="344" y="265"/>
                    <a:pt x="501" y="344"/>
                  </a:cubicBezTo>
                  <a:lnTo>
                    <a:pt x="961" y="598"/>
                  </a:lnTo>
                  <a:lnTo>
                    <a:pt x="1431" y="834"/>
                  </a:lnTo>
                  <a:cubicBezTo>
                    <a:pt x="1588" y="912"/>
                    <a:pt x="1745" y="990"/>
                    <a:pt x="1912" y="1069"/>
                  </a:cubicBezTo>
                  <a:cubicBezTo>
                    <a:pt x="1765" y="971"/>
                    <a:pt x="1608" y="882"/>
                    <a:pt x="1461" y="794"/>
                  </a:cubicBezTo>
                  <a:cubicBezTo>
                    <a:pt x="1304" y="706"/>
                    <a:pt x="1157" y="618"/>
                    <a:pt x="1000" y="529"/>
                  </a:cubicBezTo>
                  <a:lnTo>
                    <a:pt x="540" y="265"/>
                  </a:lnTo>
                  <a:cubicBezTo>
                    <a:pt x="457" y="215"/>
                    <a:pt x="371" y="165"/>
                    <a:pt x="283" y="117"/>
                  </a:cubicBezTo>
                  <a:lnTo>
                    <a:pt x="283" y="117"/>
                  </a:lnTo>
                  <a:cubicBezTo>
                    <a:pt x="511" y="149"/>
                    <a:pt x="737" y="213"/>
                    <a:pt x="952" y="294"/>
                  </a:cubicBezTo>
                  <a:cubicBezTo>
                    <a:pt x="1235" y="402"/>
                    <a:pt x="1520" y="540"/>
                    <a:pt x="1784" y="706"/>
                  </a:cubicBezTo>
                  <a:cubicBezTo>
                    <a:pt x="1667" y="608"/>
                    <a:pt x="1529" y="520"/>
                    <a:pt x="1402" y="442"/>
                  </a:cubicBezTo>
                  <a:cubicBezTo>
                    <a:pt x="1265" y="363"/>
                    <a:pt x="1128" y="285"/>
                    <a:pt x="981" y="226"/>
                  </a:cubicBezTo>
                  <a:cubicBezTo>
                    <a:pt x="687" y="98"/>
                    <a:pt x="383" y="20"/>
                    <a:pt x="5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27"/>
            <p:cNvSpPr/>
            <p:nvPr/>
          </p:nvSpPr>
          <p:spPr>
            <a:xfrm>
              <a:off x="236089" y="4119048"/>
              <a:ext cx="229494" cy="164965"/>
            </a:xfrm>
            <a:custGeom>
              <a:avLst/>
              <a:gdLst/>
              <a:ahLst/>
              <a:cxnLst/>
              <a:rect l="l" t="t" r="r" b="b"/>
              <a:pathLst>
                <a:path w="1323" h="951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8"/>
                    <a:pt x="157" y="226"/>
                    <a:pt x="255" y="324"/>
                  </a:cubicBezTo>
                  <a:cubicBezTo>
                    <a:pt x="353" y="422"/>
                    <a:pt x="461" y="510"/>
                    <a:pt x="569" y="589"/>
                  </a:cubicBezTo>
                  <a:cubicBezTo>
                    <a:pt x="686" y="667"/>
                    <a:pt x="804" y="746"/>
                    <a:pt x="931" y="804"/>
                  </a:cubicBezTo>
                  <a:cubicBezTo>
                    <a:pt x="1059" y="863"/>
                    <a:pt x="1186" y="912"/>
                    <a:pt x="1323" y="951"/>
                  </a:cubicBezTo>
                  <a:cubicBezTo>
                    <a:pt x="1078" y="804"/>
                    <a:pt x="853" y="667"/>
                    <a:pt x="628" y="510"/>
                  </a:cubicBezTo>
                  <a:cubicBezTo>
                    <a:pt x="510" y="441"/>
                    <a:pt x="412" y="354"/>
                    <a:pt x="304" y="275"/>
                  </a:cubicBezTo>
                  <a:cubicBezTo>
                    <a:pt x="196" y="187"/>
                    <a:pt x="98" y="99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27"/>
            <p:cNvSpPr/>
            <p:nvPr/>
          </p:nvSpPr>
          <p:spPr>
            <a:xfrm>
              <a:off x="185091" y="3771773"/>
              <a:ext cx="377460" cy="341379"/>
            </a:xfrm>
            <a:custGeom>
              <a:avLst/>
              <a:gdLst/>
              <a:ahLst/>
              <a:cxnLst/>
              <a:rect l="l" t="t" r="r" b="b"/>
              <a:pathLst>
                <a:path w="2176" h="1968" extrusionOk="0">
                  <a:moveTo>
                    <a:pt x="2047" y="1"/>
                  </a:moveTo>
                  <a:cubicBezTo>
                    <a:pt x="1759" y="1"/>
                    <a:pt x="1205" y="47"/>
                    <a:pt x="667" y="396"/>
                  </a:cubicBezTo>
                  <a:cubicBezTo>
                    <a:pt x="0" y="836"/>
                    <a:pt x="98" y="1670"/>
                    <a:pt x="138" y="1914"/>
                  </a:cubicBezTo>
                  <a:cubicBezTo>
                    <a:pt x="227" y="1933"/>
                    <a:pt x="404" y="1968"/>
                    <a:pt x="615" y="1968"/>
                  </a:cubicBezTo>
                  <a:cubicBezTo>
                    <a:pt x="957" y="1968"/>
                    <a:pt x="1389" y="1877"/>
                    <a:pt x="1686" y="1483"/>
                  </a:cubicBezTo>
                  <a:cubicBezTo>
                    <a:pt x="2137" y="876"/>
                    <a:pt x="2166" y="219"/>
                    <a:pt x="2176" y="4"/>
                  </a:cubicBezTo>
                  <a:cubicBezTo>
                    <a:pt x="2143" y="2"/>
                    <a:pt x="2099" y="1"/>
                    <a:pt x="204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27"/>
            <p:cNvSpPr/>
            <p:nvPr/>
          </p:nvSpPr>
          <p:spPr>
            <a:xfrm>
              <a:off x="212325" y="3864056"/>
              <a:ext cx="255167" cy="236953"/>
            </a:xfrm>
            <a:custGeom>
              <a:avLst/>
              <a:gdLst/>
              <a:ahLst/>
              <a:cxnLst/>
              <a:rect l="l" t="t" r="r" b="b"/>
              <a:pathLst>
                <a:path w="1471" h="1366" extrusionOk="0">
                  <a:moveTo>
                    <a:pt x="765" y="1"/>
                  </a:moveTo>
                  <a:lnTo>
                    <a:pt x="765" y="1"/>
                  </a:lnTo>
                  <a:cubicBezTo>
                    <a:pt x="667" y="69"/>
                    <a:pt x="558" y="148"/>
                    <a:pt x="471" y="246"/>
                  </a:cubicBezTo>
                  <a:cubicBezTo>
                    <a:pt x="382" y="344"/>
                    <a:pt x="304" y="452"/>
                    <a:pt x="245" y="569"/>
                  </a:cubicBezTo>
                  <a:cubicBezTo>
                    <a:pt x="177" y="677"/>
                    <a:pt x="127" y="794"/>
                    <a:pt x="88" y="922"/>
                  </a:cubicBezTo>
                  <a:cubicBezTo>
                    <a:pt x="49" y="1049"/>
                    <a:pt x="20" y="1177"/>
                    <a:pt x="0" y="1314"/>
                  </a:cubicBezTo>
                  <a:cubicBezTo>
                    <a:pt x="0" y="1334"/>
                    <a:pt x="20" y="1353"/>
                    <a:pt x="39" y="1363"/>
                  </a:cubicBezTo>
                  <a:cubicBezTo>
                    <a:pt x="68" y="1364"/>
                    <a:pt x="96" y="1365"/>
                    <a:pt x="123" y="1365"/>
                  </a:cubicBezTo>
                  <a:cubicBezTo>
                    <a:pt x="256" y="1365"/>
                    <a:pt x="376" y="1345"/>
                    <a:pt x="490" y="1304"/>
                  </a:cubicBezTo>
                  <a:cubicBezTo>
                    <a:pt x="637" y="1265"/>
                    <a:pt x="774" y="1196"/>
                    <a:pt x="892" y="1108"/>
                  </a:cubicBezTo>
                  <a:cubicBezTo>
                    <a:pt x="1019" y="1020"/>
                    <a:pt x="1127" y="922"/>
                    <a:pt x="1215" y="804"/>
                  </a:cubicBezTo>
                  <a:cubicBezTo>
                    <a:pt x="1264" y="755"/>
                    <a:pt x="1313" y="687"/>
                    <a:pt x="1353" y="637"/>
                  </a:cubicBezTo>
                  <a:cubicBezTo>
                    <a:pt x="1392" y="569"/>
                    <a:pt x="1431" y="510"/>
                    <a:pt x="1470" y="452"/>
                  </a:cubicBezTo>
                  <a:lnTo>
                    <a:pt x="1470" y="452"/>
                  </a:lnTo>
                  <a:cubicBezTo>
                    <a:pt x="1421" y="500"/>
                    <a:pt x="1382" y="559"/>
                    <a:pt x="1333" y="618"/>
                  </a:cubicBezTo>
                  <a:cubicBezTo>
                    <a:pt x="1284" y="667"/>
                    <a:pt x="1235" y="726"/>
                    <a:pt x="1186" y="775"/>
                  </a:cubicBezTo>
                  <a:cubicBezTo>
                    <a:pt x="1127" y="824"/>
                    <a:pt x="1078" y="873"/>
                    <a:pt x="1019" y="912"/>
                  </a:cubicBezTo>
                  <a:cubicBezTo>
                    <a:pt x="970" y="961"/>
                    <a:pt x="911" y="1000"/>
                    <a:pt x="852" y="1040"/>
                  </a:cubicBezTo>
                  <a:cubicBezTo>
                    <a:pt x="725" y="1118"/>
                    <a:pt x="598" y="1177"/>
                    <a:pt x="471" y="1216"/>
                  </a:cubicBezTo>
                  <a:cubicBezTo>
                    <a:pt x="358" y="1248"/>
                    <a:pt x="238" y="1267"/>
                    <a:pt x="128" y="1267"/>
                  </a:cubicBezTo>
                  <a:cubicBezTo>
                    <a:pt x="120" y="1267"/>
                    <a:pt x="111" y="1267"/>
                    <a:pt x="103" y="1267"/>
                  </a:cubicBezTo>
                  <a:lnTo>
                    <a:pt x="103" y="1267"/>
                  </a:lnTo>
                  <a:cubicBezTo>
                    <a:pt x="116" y="1163"/>
                    <a:pt x="143" y="1053"/>
                    <a:pt x="177" y="951"/>
                  </a:cubicBezTo>
                  <a:cubicBezTo>
                    <a:pt x="206" y="824"/>
                    <a:pt x="255" y="716"/>
                    <a:pt x="314" y="598"/>
                  </a:cubicBezTo>
                  <a:cubicBezTo>
                    <a:pt x="333" y="539"/>
                    <a:pt x="373" y="491"/>
                    <a:pt x="402" y="432"/>
                  </a:cubicBezTo>
                  <a:cubicBezTo>
                    <a:pt x="431" y="383"/>
                    <a:pt x="471" y="324"/>
                    <a:pt x="510" y="275"/>
                  </a:cubicBezTo>
                  <a:cubicBezTo>
                    <a:pt x="578" y="167"/>
                    <a:pt x="676" y="89"/>
                    <a:pt x="76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27"/>
            <p:cNvSpPr/>
            <p:nvPr/>
          </p:nvSpPr>
          <p:spPr>
            <a:xfrm>
              <a:off x="212325" y="3840291"/>
              <a:ext cx="275462" cy="259330"/>
            </a:xfrm>
            <a:custGeom>
              <a:avLst/>
              <a:gdLst/>
              <a:ahLst/>
              <a:cxnLst/>
              <a:rect l="l" t="t" r="r" b="b"/>
              <a:pathLst>
                <a:path w="1588" h="1495" extrusionOk="0">
                  <a:moveTo>
                    <a:pt x="1588" y="1"/>
                  </a:moveTo>
                  <a:cubicBezTo>
                    <a:pt x="1451" y="118"/>
                    <a:pt x="1323" y="236"/>
                    <a:pt x="1186" y="343"/>
                  </a:cubicBezTo>
                  <a:cubicBezTo>
                    <a:pt x="1059" y="461"/>
                    <a:pt x="921" y="578"/>
                    <a:pt x="794" y="696"/>
                  </a:cubicBezTo>
                  <a:lnTo>
                    <a:pt x="402" y="1059"/>
                  </a:lnTo>
                  <a:lnTo>
                    <a:pt x="181" y="1263"/>
                  </a:lnTo>
                  <a:lnTo>
                    <a:pt x="181" y="1263"/>
                  </a:lnTo>
                  <a:cubicBezTo>
                    <a:pt x="279" y="1053"/>
                    <a:pt x="410" y="862"/>
                    <a:pt x="558" y="676"/>
                  </a:cubicBezTo>
                  <a:cubicBezTo>
                    <a:pt x="745" y="432"/>
                    <a:pt x="970" y="206"/>
                    <a:pt x="1205" y="10"/>
                  </a:cubicBezTo>
                  <a:lnTo>
                    <a:pt x="1205" y="10"/>
                  </a:lnTo>
                  <a:cubicBezTo>
                    <a:pt x="1068" y="99"/>
                    <a:pt x="950" y="197"/>
                    <a:pt x="833" y="295"/>
                  </a:cubicBezTo>
                  <a:cubicBezTo>
                    <a:pt x="715" y="402"/>
                    <a:pt x="608" y="510"/>
                    <a:pt x="500" y="628"/>
                  </a:cubicBezTo>
                  <a:cubicBezTo>
                    <a:pt x="294" y="863"/>
                    <a:pt x="118" y="1137"/>
                    <a:pt x="10" y="1431"/>
                  </a:cubicBezTo>
                  <a:cubicBezTo>
                    <a:pt x="0" y="1451"/>
                    <a:pt x="0" y="1471"/>
                    <a:pt x="20" y="1480"/>
                  </a:cubicBezTo>
                  <a:cubicBezTo>
                    <a:pt x="25" y="1490"/>
                    <a:pt x="34" y="1495"/>
                    <a:pt x="45" y="1495"/>
                  </a:cubicBezTo>
                  <a:cubicBezTo>
                    <a:pt x="56" y="1495"/>
                    <a:pt x="69" y="1490"/>
                    <a:pt x="79" y="1480"/>
                  </a:cubicBezTo>
                  <a:cubicBezTo>
                    <a:pt x="84" y="1476"/>
                    <a:pt x="89" y="1471"/>
                    <a:pt x="94" y="1467"/>
                  </a:cubicBezTo>
                  <a:lnTo>
                    <a:pt x="94" y="1467"/>
                  </a:lnTo>
                  <a:lnTo>
                    <a:pt x="98" y="1471"/>
                  </a:lnTo>
                  <a:cubicBezTo>
                    <a:pt x="99" y="1467"/>
                    <a:pt x="101" y="1464"/>
                    <a:pt x="102" y="1460"/>
                  </a:cubicBezTo>
                  <a:lnTo>
                    <a:pt x="102" y="1460"/>
                  </a:lnTo>
                  <a:cubicBezTo>
                    <a:pt x="230" y="1349"/>
                    <a:pt x="350" y="1238"/>
                    <a:pt x="471" y="1118"/>
                  </a:cubicBezTo>
                  <a:lnTo>
                    <a:pt x="843" y="755"/>
                  </a:lnTo>
                  <a:cubicBezTo>
                    <a:pt x="970" y="637"/>
                    <a:pt x="1098" y="510"/>
                    <a:pt x="1225" y="383"/>
                  </a:cubicBezTo>
                  <a:cubicBezTo>
                    <a:pt x="1342" y="256"/>
                    <a:pt x="1470" y="138"/>
                    <a:pt x="158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27"/>
            <p:cNvSpPr/>
            <p:nvPr/>
          </p:nvSpPr>
          <p:spPr>
            <a:xfrm>
              <a:off x="230885" y="3915054"/>
              <a:ext cx="226372" cy="168435"/>
            </a:xfrm>
            <a:custGeom>
              <a:avLst/>
              <a:gdLst/>
              <a:ahLst/>
              <a:cxnLst/>
              <a:rect l="l" t="t" r="r" b="b"/>
              <a:pathLst>
                <a:path w="1305" h="971" extrusionOk="0">
                  <a:moveTo>
                    <a:pt x="1304" y="1"/>
                  </a:moveTo>
                  <a:cubicBezTo>
                    <a:pt x="1098" y="187"/>
                    <a:pt x="893" y="363"/>
                    <a:pt x="687" y="530"/>
                  </a:cubicBezTo>
                  <a:cubicBezTo>
                    <a:pt x="579" y="608"/>
                    <a:pt x="462" y="687"/>
                    <a:pt x="353" y="765"/>
                  </a:cubicBezTo>
                  <a:lnTo>
                    <a:pt x="1" y="971"/>
                  </a:lnTo>
                  <a:cubicBezTo>
                    <a:pt x="138" y="942"/>
                    <a:pt x="266" y="892"/>
                    <a:pt x="393" y="824"/>
                  </a:cubicBezTo>
                  <a:cubicBezTo>
                    <a:pt x="510" y="765"/>
                    <a:pt x="628" y="687"/>
                    <a:pt x="745" y="608"/>
                  </a:cubicBezTo>
                  <a:cubicBezTo>
                    <a:pt x="854" y="520"/>
                    <a:pt x="952" y="422"/>
                    <a:pt x="1050" y="324"/>
                  </a:cubicBezTo>
                  <a:cubicBezTo>
                    <a:pt x="1148" y="226"/>
                    <a:pt x="1235" y="118"/>
                    <a:pt x="13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27"/>
            <p:cNvSpPr/>
            <p:nvPr/>
          </p:nvSpPr>
          <p:spPr>
            <a:xfrm>
              <a:off x="72860" y="3985827"/>
              <a:ext cx="270432" cy="237127"/>
            </a:xfrm>
            <a:custGeom>
              <a:avLst/>
              <a:gdLst/>
              <a:ahLst/>
              <a:cxnLst/>
              <a:rect l="l" t="t" r="r" b="b"/>
              <a:pathLst>
                <a:path w="1559" h="1367" extrusionOk="0">
                  <a:moveTo>
                    <a:pt x="777" y="1"/>
                  </a:moveTo>
                  <a:cubicBezTo>
                    <a:pt x="681" y="1"/>
                    <a:pt x="584" y="21"/>
                    <a:pt x="491" y="63"/>
                  </a:cubicBezTo>
                  <a:cubicBezTo>
                    <a:pt x="147" y="229"/>
                    <a:pt x="1" y="632"/>
                    <a:pt x="167" y="974"/>
                  </a:cubicBezTo>
                  <a:cubicBezTo>
                    <a:pt x="280" y="1221"/>
                    <a:pt x="520" y="1367"/>
                    <a:pt x="773" y="1367"/>
                  </a:cubicBezTo>
                  <a:cubicBezTo>
                    <a:pt x="872" y="1367"/>
                    <a:pt x="972" y="1345"/>
                    <a:pt x="1068" y="1298"/>
                  </a:cubicBezTo>
                  <a:cubicBezTo>
                    <a:pt x="1412" y="1141"/>
                    <a:pt x="1558" y="730"/>
                    <a:pt x="1402" y="396"/>
                  </a:cubicBezTo>
                  <a:cubicBezTo>
                    <a:pt x="1281" y="146"/>
                    <a:pt x="1034" y="1"/>
                    <a:pt x="777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27"/>
            <p:cNvSpPr/>
            <p:nvPr/>
          </p:nvSpPr>
          <p:spPr>
            <a:xfrm>
              <a:off x="125593" y="4048621"/>
              <a:ext cx="35907" cy="32785"/>
            </a:xfrm>
            <a:custGeom>
              <a:avLst/>
              <a:gdLst/>
              <a:ahLst/>
              <a:cxnLst/>
              <a:rect l="l" t="t" r="r" b="b"/>
              <a:pathLst>
                <a:path w="207" h="189" extrusionOk="0">
                  <a:moveTo>
                    <a:pt x="108" y="1"/>
                  </a:moveTo>
                  <a:cubicBezTo>
                    <a:pt x="92" y="1"/>
                    <a:pt x="75" y="5"/>
                    <a:pt x="59" y="15"/>
                  </a:cubicBezTo>
                  <a:cubicBezTo>
                    <a:pt x="20" y="34"/>
                    <a:pt x="0" y="83"/>
                    <a:pt x="20" y="132"/>
                  </a:cubicBezTo>
                  <a:cubicBezTo>
                    <a:pt x="34" y="168"/>
                    <a:pt x="70" y="189"/>
                    <a:pt x="104" y="189"/>
                  </a:cubicBezTo>
                  <a:cubicBezTo>
                    <a:pt x="116" y="189"/>
                    <a:pt x="127" y="186"/>
                    <a:pt x="137" y="181"/>
                  </a:cubicBezTo>
                  <a:cubicBezTo>
                    <a:pt x="187" y="152"/>
                    <a:pt x="206" y="103"/>
                    <a:pt x="187" y="54"/>
                  </a:cubicBezTo>
                  <a:cubicBezTo>
                    <a:pt x="173" y="21"/>
                    <a:pt x="142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27"/>
            <p:cNvSpPr/>
            <p:nvPr/>
          </p:nvSpPr>
          <p:spPr>
            <a:xfrm>
              <a:off x="225855" y="4153394"/>
              <a:ext cx="35907" cy="32785"/>
            </a:xfrm>
            <a:custGeom>
              <a:avLst/>
              <a:gdLst/>
              <a:ahLst/>
              <a:cxnLst/>
              <a:rect l="l" t="t" r="r" b="b"/>
              <a:pathLst>
                <a:path w="207" h="189" extrusionOk="0">
                  <a:moveTo>
                    <a:pt x="98" y="1"/>
                  </a:moveTo>
                  <a:cubicBezTo>
                    <a:pt x="85" y="1"/>
                    <a:pt x="72" y="3"/>
                    <a:pt x="59" y="8"/>
                  </a:cubicBezTo>
                  <a:cubicBezTo>
                    <a:pt x="20" y="38"/>
                    <a:pt x="1" y="87"/>
                    <a:pt x="20" y="136"/>
                  </a:cubicBezTo>
                  <a:cubicBezTo>
                    <a:pt x="34" y="169"/>
                    <a:pt x="65" y="189"/>
                    <a:pt x="96" y="189"/>
                  </a:cubicBezTo>
                  <a:cubicBezTo>
                    <a:pt x="111" y="189"/>
                    <a:pt x="125" y="184"/>
                    <a:pt x="138" y="175"/>
                  </a:cubicBezTo>
                  <a:cubicBezTo>
                    <a:pt x="186" y="156"/>
                    <a:pt x="206" y="106"/>
                    <a:pt x="186" y="58"/>
                  </a:cubicBezTo>
                  <a:cubicBezTo>
                    <a:pt x="172" y="21"/>
                    <a:pt x="136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27"/>
            <p:cNvSpPr/>
            <p:nvPr/>
          </p:nvSpPr>
          <p:spPr>
            <a:xfrm>
              <a:off x="135654" y="4114364"/>
              <a:ext cx="36081" cy="32785"/>
            </a:xfrm>
            <a:custGeom>
              <a:avLst/>
              <a:gdLst/>
              <a:ahLst/>
              <a:cxnLst/>
              <a:rect l="l" t="t" r="r" b="b"/>
              <a:pathLst>
                <a:path w="208" h="189" extrusionOk="0">
                  <a:moveTo>
                    <a:pt x="99" y="1"/>
                  </a:moveTo>
                  <a:cubicBezTo>
                    <a:pt x="86" y="1"/>
                    <a:pt x="72" y="3"/>
                    <a:pt x="60" y="8"/>
                  </a:cubicBezTo>
                  <a:cubicBezTo>
                    <a:pt x="20" y="37"/>
                    <a:pt x="1" y="87"/>
                    <a:pt x="20" y="135"/>
                  </a:cubicBezTo>
                  <a:cubicBezTo>
                    <a:pt x="34" y="169"/>
                    <a:pt x="65" y="188"/>
                    <a:pt x="96" y="188"/>
                  </a:cubicBezTo>
                  <a:cubicBezTo>
                    <a:pt x="111" y="188"/>
                    <a:pt x="125" y="184"/>
                    <a:pt x="138" y="174"/>
                  </a:cubicBezTo>
                  <a:cubicBezTo>
                    <a:pt x="187" y="155"/>
                    <a:pt x="207" y="106"/>
                    <a:pt x="187" y="57"/>
                  </a:cubicBezTo>
                  <a:cubicBezTo>
                    <a:pt x="173" y="21"/>
                    <a:pt x="137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27"/>
            <p:cNvSpPr/>
            <p:nvPr/>
          </p:nvSpPr>
          <p:spPr>
            <a:xfrm>
              <a:off x="164622" y="4158598"/>
              <a:ext cx="35907" cy="32785"/>
            </a:xfrm>
            <a:custGeom>
              <a:avLst/>
              <a:gdLst/>
              <a:ahLst/>
              <a:cxnLst/>
              <a:rect l="l" t="t" r="r" b="b"/>
              <a:pathLst>
                <a:path w="207" h="189" extrusionOk="0">
                  <a:moveTo>
                    <a:pt x="99" y="0"/>
                  </a:moveTo>
                  <a:cubicBezTo>
                    <a:pt x="85" y="0"/>
                    <a:pt x="72" y="3"/>
                    <a:pt x="60" y="8"/>
                  </a:cubicBezTo>
                  <a:cubicBezTo>
                    <a:pt x="20" y="37"/>
                    <a:pt x="1" y="86"/>
                    <a:pt x="20" y="135"/>
                  </a:cubicBezTo>
                  <a:cubicBezTo>
                    <a:pt x="34" y="168"/>
                    <a:pt x="65" y="188"/>
                    <a:pt x="96" y="188"/>
                  </a:cubicBezTo>
                  <a:cubicBezTo>
                    <a:pt x="111" y="188"/>
                    <a:pt x="125" y="184"/>
                    <a:pt x="138" y="174"/>
                  </a:cubicBezTo>
                  <a:cubicBezTo>
                    <a:pt x="187" y="155"/>
                    <a:pt x="206" y="106"/>
                    <a:pt x="187" y="57"/>
                  </a:cubicBezTo>
                  <a:cubicBezTo>
                    <a:pt x="172" y="21"/>
                    <a:pt x="136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27"/>
            <p:cNvSpPr/>
            <p:nvPr/>
          </p:nvSpPr>
          <p:spPr>
            <a:xfrm>
              <a:off x="202090" y="4008898"/>
              <a:ext cx="37642" cy="31744"/>
            </a:xfrm>
            <a:custGeom>
              <a:avLst/>
              <a:gdLst/>
              <a:ahLst/>
              <a:cxnLst/>
              <a:rect l="l" t="t" r="r" b="b"/>
              <a:pathLst>
                <a:path w="217" h="183" extrusionOk="0">
                  <a:moveTo>
                    <a:pt x="108" y="1"/>
                  </a:moveTo>
                  <a:cubicBezTo>
                    <a:pt x="95" y="1"/>
                    <a:pt x="82" y="3"/>
                    <a:pt x="69" y="9"/>
                  </a:cubicBezTo>
                  <a:cubicBezTo>
                    <a:pt x="20" y="28"/>
                    <a:pt x="0" y="87"/>
                    <a:pt x="29" y="126"/>
                  </a:cubicBezTo>
                  <a:cubicBezTo>
                    <a:pt x="44" y="162"/>
                    <a:pt x="75" y="182"/>
                    <a:pt x="110" y="182"/>
                  </a:cubicBezTo>
                  <a:cubicBezTo>
                    <a:pt x="122" y="182"/>
                    <a:pt x="134" y="180"/>
                    <a:pt x="147" y="175"/>
                  </a:cubicBezTo>
                  <a:cubicBezTo>
                    <a:pt x="196" y="155"/>
                    <a:pt x="216" y="96"/>
                    <a:pt x="196" y="48"/>
                  </a:cubicBezTo>
                  <a:cubicBezTo>
                    <a:pt x="175" y="19"/>
                    <a:pt x="143" y="1"/>
                    <a:pt x="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27"/>
            <p:cNvSpPr/>
            <p:nvPr/>
          </p:nvSpPr>
          <p:spPr>
            <a:xfrm>
              <a:off x="220651" y="4088865"/>
              <a:ext cx="36081" cy="31744"/>
            </a:xfrm>
            <a:custGeom>
              <a:avLst/>
              <a:gdLst/>
              <a:ahLst/>
              <a:cxnLst/>
              <a:rect l="l" t="t" r="r" b="b"/>
              <a:pathLst>
                <a:path w="208" h="183" extrusionOk="0">
                  <a:moveTo>
                    <a:pt x="104" y="0"/>
                  </a:moveTo>
                  <a:cubicBezTo>
                    <a:pt x="92" y="0"/>
                    <a:pt x="80" y="3"/>
                    <a:pt x="70" y="8"/>
                  </a:cubicBezTo>
                  <a:cubicBezTo>
                    <a:pt x="20" y="27"/>
                    <a:pt x="1" y="86"/>
                    <a:pt x="20" y="125"/>
                  </a:cubicBezTo>
                  <a:cubicBezTo>
                    <a:pt x="35" y="162"/>
                    <a:pt x="71" y="182"/>
                    <a:pt x="109" y="182"/>
                  </a:cubicBezTo>
                  <a:cubicBezTo>
                    <a:pt x="122" y="182"/>
                    <a:pt x="135" y="180"/>
                    <a:pt x="148" y="175"/>
                  </a:cubicBezTo>
                  <a:cubicBezTo>
                    <a:pt x="187" y="155"/>
                    <a:pt x="207" y="96"/>
                    <a:pt x="187" y="47"/>
                  </a:cubicBezTo>
                  <a:cubicBezTo>
                    <a:pt x="173" y="18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27"/>
            <p:cNvSpPr/>
            <p:nvPr/>
          </p:nvSpPr>
          <p:spPr>
            <a:xfrm>
              <a:off x="113624" y="4091814"/>
              <a:ext cx="24112" cy="21336"/>
            </a:xfrm>
            <a:custGeom>
              <a:avLst/>
              <a:gdLst/>
              <a:ahLst/>
              <a:cxnLst/>
              <a:rect l="l" t="t" r="r" b="b"/>
              <a:pathLst>
                <a:path w="139" h="123" extrusionOk="0">
                  <a:moveTo>
                    <a:pt x="78" y="1"/>
                  </a:moveTo>
                  <a:cubicBezTo>
                    <a:pt x="69" y="1"/>
                    <a:pt x="59" y="4"/>
                    <a:pt x="50" y="10"/>
                  </a:cubicBezTo>
                  <a:cubicBezTo>
                    <a:pt x="10" y="21"/>
                    <a:pt x="1" y="60"/>
                    <a:pt x="20" y="89"/>
                  </a:cubicBezTo>
                  <a:cubicBezTo>
                    <a:pt x="28" y="111"/>
                    <a:pt x="52" y="122"/>
                    <a:pt x="76" y="122"/>
                  </a:cubicBezTo>
                  <a:cubicBezTo>
                    <a:pt x="84" y="122"/>
                    <a:pt x="92" y="121"/>
                    <a:pt x="99" y="119"/>
                  </a:cubicBezTo>
                  <a:cubicBezTo>
                    <a:pt x="128" y="99"/>
                    <a:pt x="138" y="69"/>
                    <a:pt x="128" y="40"/>
                  </a:cubicBezTo>
                  <a:cubicBezTo>
                    <a:pt x="115" y="14"/>
                    <a:pt x="97" y="1"/>
                    <a:pt x="7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27"/>
            <p:cNvSpPr/>
            <p:nvPr/>
          </p:nvSpPr>
          <p:spPr>
            <a:xfrm>
              <a:off x="191856" y="4126160"/>
              <a:ext cx="23938" cy="21683"/>
            </a:xfrm>
            <a:custGeom>
              <a:avLst/>
              <a:gdLst/>
              <a:ahLst/>
              <a:cxnLst/>
              <a:rect l="l" t="t" r="r" b="b"/>
              <a:pathLst>
                <a:path w="138" h="125" extrusionOk="0">
                  <a:moveTo>
                    <a:pt x="66" y="1"/>
                  </a:moveTo>
                  <a:cubicBezTo>
                    <a:pt x="57" y="1"/>
                    <a:pt x="48" y="3"/>
                    <a:pt x="40" y="8"/>
                  </a:cubicBezTo>
                  <a:cubicBezTo>
                    <a:pt x="10" y="19"/>
                    <a:pt x="1" y="58"/>
                    <a:pt x="10" y="87"/>
                  </a:cubicBezTo>
                  <a:cubicBezTo>
                    <a:pt x="24" y="108"/>
                    <a:pt x="49" y="124"/>
                    <a:pt x="72" y="124"/>
                  </a:cubicBezTo>
                  <a:cubicBezTo>
                    <a:pt x="81" y="124"/>
                    <a:pt x="90" y="122"/>
                    <a:pt x="99" y="117"/>
                  </a:cubicBezTo>
                  <a:cubicBezTo>
                    <a:pt x="128" y="106"/>
                    <a:pt x="138" y="67"/>
                    <a:pt x="128" y="38"/>
                  </a:cubicBezTo>
                  <a:cubicBezTo>
                    <a:pt x="114" y="17"/>
                    <a:pt x="89" y="1"/>
                    <a:pt x="6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27"/>
            <p:cNvSpPr/>
            <p:nvPr/>
          </p:nvSpPr>
          <p:spPr>
            <a:xfrm>
              <a:off x="268353" y="4088518"/>
              <a:ext cx="25673" cy="21163"/>
            </a:xfrm>
            <a:custGeom>
              <a:avLst/>
              <a:gdLst/>
              <a:ahLst/>
              <a:cxnLst/>
              <a:rect l="l" t="t" r="r" b="b"/>
              <a:pathLst>
                <a:path w="148" h="122" extrusionOk="0">
                  <a:moveTo>
                    <a:pt x="80" y="0"/>
                  </a:moveTo>
                  <a:cubicBezTo>
                    <a:pt x="70" y="0"/>
                    <a:pt x="59" y="3"/>
                    <a:pt x="50" y="10"/>
                  </a:cubicBezTo>
                  <a:cubicBezTo>
                    <a:pt x="20" y="20"/>
                    <a:pt x="0" y="59"/>
                    <a:pt x="20" y="88"/>
                  </a:cubicBezTo>
                  <a:cubicBezTo>
                    <a:pt x="27" y="111"/>
                    <a:pt x="52" y="122"/>
                    <a:pt x="75" y="122"/>
                  </a:cubicBezTo>
                  <a:cubicBezTo>
                    <a:pt x="83" y="122"/>
                    <a:pt x="91" y="120"/>
                    <a:pt x="98" y="118"/>
                  </a:cubicBezTo>
                  <a:cubicBezTo>
                    <a:pt x="128" y="98"/>
                    <a:pt x="148" y="69"/>
                    <a:pt x="128" y="40"/>
                  </a:cubicBezTo>
                  <a:cubicBezTo>
                    <a:pt x="121" y="13"/>
                    <a:pt x="101" y="0"/>
                    <a:pt x="8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27"/>
            <p:cNvSpPr/>
            <p:nvPr/>
          </p:nvSpPr>
          <p:spPr>
            <a:xfrm>
              <a:off x="176591" y="4073600"/>
              <a:ext cx="23938" cy="21510"/>
            </a:xfrm>
            <a:custGeom>
              <a:avLst/>
              <a:gdLst/>
              <a:ahLst/>
              <a:cxnLst/>
              <a:rect l="l" t="t" r="r" b="b"/>
              <a:pathLst>
                <a:path w="138" h="124" extrusionOk="0">
                  <a:moveTo>
                    <a:pt x="66" y="0"/>
                  </a:moveTo>
                  <a:cubicBezTo>
                    <a:pt x="57" y="0"/>
                    <a:pt x="48" y="3"/>
                    <a:pt x="39" y="8"/>
                  </a:cubicBezTo>
                  <a:cubicBezTo>
                    <a:pt x="10" y="17"/>
                    <a:pt x="0" y="57"/>
                    <a:pt x="10" y="86"/>
                  </a:cubicBezTo>
                  <a:cubicBezTo>
                    <a:pt x="24" y="107"/>
                    <a:pt x="43" y="123"/>
                    <a:pt x="68" y="123"/>
                  </a:cubicBezTo>
                  <a:cubicBezTo>
                    <a:pt x="77" y="123"/>
                    <a:pt x="87" y="121"/>
                    <a:pt x="98" y="115"/>
                  </a:cubicBezTo>
                  <a:cubicBezTo>
                    <a:pt x="128" y="106"/>
                    <a:pt x="137" y="67"/>
                    <a:pt x="128" y="37"/>
                  </a:cubicBezTo>
                  <a:cubicBezTo>
                    <a:pt x="114" y="16"/>
                    <a:pt x="89" y="0"/>
                    <a:pt x="6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27"/>
            <p:cNvSpPr/>
            <p:nvPr/>
          </p:nvSpPr>
          <p:spPr>
            <a:xfrm>
              <a:off x="203651" y="4055560"/>
              <a:ext cx="25846" cy="21163"/>
            </a:xfrm>
            <a:custGeom>
              <a:avLst/>
              <a:gdLst/>
              <a:ahLst/>
              <a:cxnLst/>
              <a:rect l="l" t="t" r="r" b="b"/>
              <a:pathLst>
                <a:path w="149" h="122" extrusionOk="0">
                  <a:moveTo>
                    <a:pt x="73" y="0"/>
                  </a:moveTo>
                  <a:cubicBezTo>
                    <a:pt x="65" y="0"/>
                    <a:pt x="57" y="2"/>
                    <a:pt x="50" y="4"/>
                  </a:cubicBezTo>
                  <a:cubicBezTo>
                    <a:pt x="20" y="23"/>
                    <a:pt x="1" y="53"/>
                    <a:pt x="20" y="82"/>
                  </a:cubicBezTo>
                  <a:cubicBezTo>
                    <a:pt x="27" y="108"/>
                    <a:pt x="47" y="122"/>
                    <a:pt x="68" y="122"/>
                  </a:cubicBezTo>
                  <a:cubicBezTo>
                    <a:pt x="79" y="122"/>
                    <a:pt x="89" y="118"/>
                    <a:pt x="99" y="112"/>
                  </a:cubicBezTo>
                  <a:cubicBezTo>
                    <a:pt x="129" y="102"/>
                    <a:pt x="148" y="63"/>
                    <a:pt x="129" y="34"/>
                  </a:cubicBezTo>
                  <a:cubicBezTo>
                    <a:pt x="121" y="11"/>
                    <a:pt x="97" y="0"/>
                    <a:pt x="7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27"/>
            <p:cNvSpPr/>
            <p:nvPr/>
          </p:nvSpPr>
          <p:spPr>
            <a:xfrm>
              <a:off x="156123" y="4019826"/>
              <a:ext cx="29142" cy="26020"/>
            </a:xfrm>
            <a:custGeom>
              <a:avLst/>
              <a:gdLst/>
              <a:ahLst/>
              <a:cxnLst/>
              <a:rect l="l" t="t" r="r" b="b"/>
              <a:pathLst>
                <a:path w="168" h="150" extrusionOk="0">
                  <a:moveTo>
                    <a:pt x="79" y="1"/>
                  </a:moveTo>
                  <a:cubicBezTo>
                    <a:pt x="69" y="1"/>
                    <a:pt x="59" y="2"/>
                    <a:pt x="50" y="4"/>
                  </a:cubicBezTo>
                  <a:cubicBezTo>
                    <a:pt x="20" y="24"/>
                    <a:pt x="0" y="73"/>
                    <a:pt x="20" y="102"/>
                  </a:cubicBezTo>
                  <a:cubicBezTo>
                    <a:pt x="34" y="131"/>
                    <a:pt x="59" y="149"/>
                    <a:pt x="87" y="149"/>
                  </a:cubicBezTo>
                  <a:cubicBezTo>
                    <a:pt x="97" y="149"/>
                    <a:pt x="108" y="147"/>
                    <a:pt x="118" y="142"/>
                  </a:cubicBezTo>
                  <a:cubicBezTo>
                    <a:pt x="148" y="122"/>
                    <a:pt x="167" y="83"/>
                    <a:pt x="148" y="44"/>
                  </a:cubicBezTo>
                  <a:cubicBezTo>
                    <a:pt x="140" y="14"/>
                    <a:pt x="110" y="1"/>
                    <a:pt x="7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27"/>
            <p:cNvSpPr/>
            <p:nvPr/>
          </p:nvSpPr>
          <p:spPr>
            <a:xfrm>
              <a:off x="253089" y="4041162"/>
              <a:ext cx="28969" cy="25326"/>
            </a:xfrm>
            <a:custGeom>
              <a:avLst/>
              <a:gdLst/>
              <a:ahLst/>
              <a:cxnLst/>
              <a:rect l="l" t="t" r="r" b="b"/>
              <a:pathLst>
                <a:path w="167" h="146" extrusionOk="0">
                  <a:moveTo>
                    <a:pt x="86" y="1"/>
                  </a:moveTo>
                  <a:cubicBezTo>
                    <a:pt x="76" y="1"/>
                    <a:pt x="67" y="3"/>
                    <a:pt x="59" y="8"/>
                  </a:cubicBezTo>
                  <a:cubicBezTo>
                    <a:pt x="20" y="28"/>
                    <a:pt x="0" y="67"/>
                    <a:pt x="20" y="106"/>
                  </a:cubicBezTo>
                  <a:cubicBezTo>
                    <a:pt x="33" y="133"/>
                    <a:pt x="55" y="146"/>
                    <a:pt x="80" y="146"/>
                  </a:cubicBezTo>
                  <a:cubicBezTo>
                    <a:pt x="92" y="146"/>
                    <a:pt x="105" y="143"/>
                    <a:pt x="118" y="136"/>
                  </a:cubicBezTo>
                  <a:cubicBezTo>
                    <a:pt x="157" y="126"/>
                    <a:pt x="167" y="77"/>
                    <a:pt x="147" y="48"/>
                  </a:cubicBezTo>
                  <a:cubicBezTo>
                    <a:pt x="140" y="19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27"/>
            <p:cNvSpPr/>
            <p:nvPr/>
          </p:nvSpPr>
          <p:spPr>
            <a:xfrm>
              <a:off x="271649" y="4132925"/>
              <a:ext cx="27407" cy="25152"/>
            </a:xfrm>
            <a:custGeom>
              <a:avLst/>
              <a:gdLst/>
              <a:ahLst/>
              <a:cxnLst/>
              <a:rect l="l" t="t" r="r" b="b"/>
              <a:pathLst>
                <a:path w="158" h="145" extrusionOk="0">
                  <a:moveTo>
                    <a:pt x="83" y="1"/>
                  </a:moveTo>
                  <a:cubicBezTo>
                    <a:pt x="72" y="1"/>
                    <a:pt x="61" y="3"/>
                    <a:pt x="50" y="9"/>
                  </a:cubicBezTo>
                  <a:cubicBezTo>
                    <a:pt x="11" y="19"/>
                    <a:pt x="1" y="67"/>
                    <a:pt x="11" y="107"/>
                  </a:cubicBezTo>
                  <a:cubicBezTo>
                    <a:pt x="25" y="128"/>
                    <a:pt x="49" y="144"/>
                    <a:pt x="77" y="144"/>
                  </a:cubicBezTo>
                  <a:cubicBezTo>
                    <a:pt x="87" y="144"/>
                    <a:pt x="98" y="142"/>
                    <a:pt x="109" y="136"/>
                  </a:cubicBezTo>
                  <a:cubicBezTo>
                    <a:pt x="148" y="117"/>
                    <a:pt x="158" y="78"/>
                    <a:pt x="148" y="38"/>
                  </a:cubicBezTo>
                  <a:cubicBezTo>
                    <a:pt x="134" y="17"/>
                    <a:pt x="110" y="1"/>
                    <a:pt x="8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27"/>
            <p:cNvSpPr/>
            <p:nvPr/>
          </p:nvSpPr>
          <p:spPr>
            <a:xfrm>
              <a:off x="8578637" y="3818088"/>
              <a:ext cx="333400" cy="380929"/>
            </a:xfrm>
            <a:custGeom>
              <a:avLst/>
              <a:gdLst/>
              <a:ahLst/>
              <a:cxnLst/>
              <a:rect l="l" t="t" r="r" b="b"/>
              <a:pathLst>
                <a:path w="1922" h="2196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28" y="207"/>
                    <a:pt x="1" y="795"/>
                    <a:pt x="265" y="1442"/>
                  </a:cubicBezTo>
                  <a:cubicBezTo>
                    <a:pt x="539" y="2128"/>
                    <a:pt x="1323" y="2187"/>
                    <a:pt x="1549" y="2196"/>
                  </a:cubicBezTo>
                  <a:cubicBezTo>
                    <a:pt x="1637" y="1980"/>
                    <a:pt x="1922" y="1255"/>
                    <a:pt x="1421" y="717"/>
                  </a:cubicBezTo>
                  <a:cubicBezTo>
                    <a:pt x="951" y="197"/>
                    <a:pt x="363" y="50"/>
                    <a:pt x="16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27"/>
            <p:cNvSpPr/>
            <p:nvPr/>
          </p:nvSpPr>
          <p:spPr>
            <a:xfrm>
              <a:off x="8653573" y="3935523"/>
              <a:ext cx="198964" cy="257249"/>
            </a:xfrm>
            <a:custGeom>
              <a:avLst/>
              <a:gdLst/>
              <a:ahLst/>
              <a:cxnLst/>
              <a:rect l="l" t="t" r="r" b="b"/>
              <a:pathLst>
                <a:path w="1147" h="1483" extrusionOk="0">
                  <a:moveTo>
                    <a:pt x="529" y="0"/>
                  </a:moveTo>
                  <a:lnTo>
                    <a:pt x="529" y="0"/>
                  </a:lnTo>
                  <a:cubicBezTo>
                    <a:pt x="568" y="49"/>
                    <a:pt x="617" y="98"/>
                    <a:pt x="656" y="147"/>
                  </a:cubicBezTo>
                  <a:cubicBezTo>
                    <a:pt x="695" y="206"/>
                    <a:pt x="735" y="255"/>
                    <a:pt x="774" y="314"/>
                  </a:cubicBezTo>
                  <a:cubicBezTo>
                    <a:pt x="813" y="373"/>
                    <a:pt x="843" y="421"/>
                    <a:pt x="872" y="490"/>
                  </a:cubicBezTo>
                  <a:cubicBezTo>
                    <a:pt x="911" y="539"/>
                    <a:pt x="931" y="608"/>
                    <a:pt x="960" y="667"/>
                  </a:cubicBezTo>
                  <a:cubicBezTo>
                    <a:pt x="1009" y="784"/>
                    <a:pt x="1039" y="911"/>
                    <a:pt x="1048" y="1039"/>
                  </a:cubicBezTo>
                  <a:cubicBezTo>
                    <a:pt x="1057" y="1151"/>
                    <a:pt x="1058" y="1271"/>
                    <a:pt x="1032" y="1378"/>
                  </a:cubicBezTo>
                  <a:lnTo>
                    <a:pt x="1032" y="1378"/>
                  </a:lnTo>
                  <a:cubicBezTo>
                    <a:pt x="939" y="1348"/>
                    <a:pt x="847" y="1307"/>
                    <a:pt x="754" y="1264"/>
                  </a:cubicBezTo>
                  <a:cubicBezTo>
                    <a:pt x="656" y="1205"/>
                    <a:pt x="558" y="1147"/>
                    <a:pt x="460" y="1078"/>
                  </a:cubicBezTo>
                  <a:cubicBezTo>
                    <a:pt x="412" y="1039"/>
                    <a:pt x="372" y="1000"/>
                    <a:pt x="323" y="961"/>
                  </a:cubicBezTo>
                  <a:lnTo>
                    <a:pt x="205" y="843"/>
                  </a:lnTo>
                  <a:cubicBezTo>
                    <a:pt x="118" y="755"/>
                    <a:pt x="59" y="657"/>
                    <a:pt x="0" y="559"/>
                  </a:cubicBezTo>
                  <a:lnTo>
                    <a:pt x="0" y="559"/>
                  </a:lnTo>
                  <a:cubicBezTo>
                    <a:pt x="39" y="667"/>
                    <a:pt x="98" y="774"/>
                    <a:pt x="176" y="863"/>
                  </a:cubicBezTo>
                  <a:cubicBezTo>
                    <a:pt x="245" y="961"/>
                    <a:pt x="323" y="1049"/>
                    <a:pt x="421" y="1127"/>
                  </a:cubicBezTo>
                  <a:cubicBezTo>
                    <a:pt x="510" y="1205"/>
                    <a:pt x="608" y="1274"/>
                    <a:pt x="715" y="1333"/>
                  </a:cubicBezTo>
                  <a:cubicBezTo>
                    <a:pt x="823" y="1392"/>
                    <a:pt x="931" y="1441"/>
                    <a:pt x="1048" y="1480"/>
                  </a:cubicBezTo>
                  <a:cubicBezTo>
                    <a:pt x="1054" y="1482"/>
                    <a:pt x="1059" y="1483"/>
                    <a:pt x="1064" y="1483"/>
                  </a:cubicBezTo>
                  <a:cubicBezTo>
                    <a:pt x="1085" y="1483"/>
                    <a:pt x="1099" y="1467"/>
                    <a:pt x="1107" y="1451"/>
                  </a:cubicBezTo>
                  <a:cubicBezTo>
                    <a:pt x="1146" y="1314"/>
                    <a:pt x="1146" y="1176"/>
                    <a:pt x="1137" y="1029"/>
                  </a:cubicBezTo>
                  <a:cubicBezTo>
                    <a:pt x="1117" y="892"/>
                    <a:pt x="1078" y="765"/>
                    <a:pt x="1029" y="637"/>
                  </a:cubicBezTo>
                  <a:cubicBezTo>
                    <a:pt x="970" y="510"/>
                    <a:pt x="891" y="392"/>
                    <a:pt x="813" y="284"/>
                  </a:cubicBezTo>
                  <a:cubicBezTo>
                    <a:pt x="774" y="236"/>
                    <a:pt x="725" y="186"/>
                    <a:pt x="676" y="138"/>
                  </a:cubicBezTo>
                  <a:cubicBezTo>
                    <a:pt x="627" y="88"/>
                    <a:pt x="578" y="40"/>
                    <a:pt x="52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27"/>
            <p:cNvSpPr/>
            <p:nvPr/>
          </p:nvSpPr>
          <p:spPr>
            <a:xfrm>
              <a:off x="8646635" y="3898055"/>
              <a:ext cx="200872" cy="294197"/>
            </a:xfrm>
            <a:custGeom>
              <a:avLst/>
              <a:gdLst/>
              <a:ahLst/>
              <a:cxnLst/>
              <a:rect l="l" t="t" r="r" b="b"/>
              <a:pathLst>
                <a:path w="1158" h="1696" extrusionOk="0">
                  <a:moveTo>
                    <a:pt x="60" y="1"/>
                  </a:moveTo>
                  <a:lnTo>
                    <a:pt x="60" y="1"/>
                  </a:lnTo>
                  <a:cubicBezTo>
                    <a:pt x="138" y="148"/>
                    <a:pt x="226" y="285"/>
                    <a:pt x="304" y="432"/>
                  </a:cubicBezTo>
                  <a:lnTo>
                    <a:pt x="550" y="844"/>
                  </a:lnTo>
                  <a:lnTo>
                    <a:pt x="804" y="1265"/>
                  </a:lnTo>
                  <a:lnTo>
                    <a:pt x="958" y="1504"/>
                  </a:lnTo>
                  <a:lnTo>
                    <a:pt x="958" y="1504"/>
                  </a:lnTo>
                  <a:cubicBezTo>
                    <a:pt x="898" y="1461"/>
                    <a:pt x="842" y="1414"/>
                    <a:pt x="785" y="1363"/>
                  </a:cubicBezTo>
                  <a:cubicBezTo>
                    <a:pt x="677" y="1265"/>
                    <a:pt x="579" y="1167"/>
                    <a:pt x="491" y="1059"/>
                  </a:cubicBezTo>
                  <a:cubicBezTo>
                    <a:pt x="393" y="951"/>
                    <a:pt x="314" y="833"/>
                    <a:pt x="226" y="716"/>
                  </a:cubicBezTo>
                  <a:cubicBezTo>
                    <a:pt x="147" y="598"/>
                    <a:pt x="69" y="481"/>
                    <a:pt x="1" y="354"/>
                  </a:cubicBezTo>
                  <a:lnTo>
                    <a:pt x="1" y="354"/>
                  </a:lnTo>
                  <a:cubicBezTo>
                    <a:pt x="49" y="491"/>
                    <a:pt x="118" y="618"/>
                    <a:pt x="197" y="746"/>
                  </a:cubicBezTo>
                  <a:cubicBezTo>
                    <a:pt x="265" y="863"/>
                    <a:pt x="354" y="981"/>
                    <a:pt x="441" y="1098"/>
                  </a:cubicBezTo>
                  <a:cubicBezTo>
                    <a:pt x="618" y="1334"/>
                    <a:pt x="824" y="1539"/>
                    <a:pt x="1079" y="1696"/>
                  </a:cubicBezTo>
                  <a:lnTo>
                    <a:pt x="1127" y="1696"/>
                  </a:lnTo>
                  <a:cubicBezTo>
                    <a:pt x="1147" y="1676"/>
                    <a:pt x="1157" y="1647"/>
                    <a:pt x="1138" y="1628"/>
                  </a:cubicBezTo>
                  <a:cubicBezTo>
                    <a:pt x="1059" y="1490"/>
                    <a:pt x="971" y="1353"/>
                    <a:pt x="883" y="1216"/>
                  </a:cubicBezTo>
                  <a:lnTo>
                    <a:pt x="618" y="804"/>
                  </a:lnTo>
                  <a:lnTo>
                    <a:pt x="343" y="402"/>
                  </a:lnTo>
                  <a:cubicBezTo>
                    <a:pt x="245" y="265"/>
                    <a:pt x="158" y="138"/>
                    <a:pt x="6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27"/>
            <p:cNvSpPr/>
            <p:nvPr/>
          </p:nvSpPr>
          <p:spPr>
            <a:xfrm>
              <a:off x="8719663" y="3938992"/>
              <a:ext cx="112405" cy="236259"/>
            </a:xfrm>
            <a:custGeom>
              <a:avLst/>
              <a:gdLst/>
              <a:ahLst/>
              <a:cxnLst/>
              <a:rect l="l" t="t" r="r" b="b"/>
              <a:pathLst>
                <a:path w="648" h="1362" extrusionOk="0">
                  <a:moveTo>
                    <a:pt x="1" y="0"/>
                  </a:moveTo>
                  <a:lnTo>
                    <a:pt x="1" y="0"/>
                  </a:lnTo>
                  <a:cubicBezTo>
                    <a:pt x="129" y="225"/>
                    <a:pt x="256" y="441"/>
                    <a:pt x="364" y="656"/>
                  </a:cubicBezTo>
                  <a:cubicBezTo>
                    <a:pt x="423" y="774"/>
                    <a:pt x="471" y="882"/>
                    <a:pt x="521" y="1000"/>
                  </a:cubicBezTo>
                  <a:cubicBezTo>
                    <a:pt x="569" y="1117"/>
                    <a:pt x="608" y="1235"/>
                    <a:pt x="648" y="1362"/>
                  </a:cubicBezTo>
                  <a:cubicBezTo>
                    <a:pt x="648" y="1235"/>
                    <a:pt x="619" y="1098"/>
                    <a:pt x="589" y="980"/>
                  </a:cubicBezTo>
                  <a:cubicBezTo>
                    <a:pt x="550" y="852"/>
                    <a:pt x="501" y="735"/>
                    <a:pt x="442" y="617"/>
                  </a:cubicBezTo>
                  <a:cubicBezTo>
                    <a:pt x="383" y="510"/>
                    <a:pt x="325" y="392"/>
                    <a:pt x="246" y="294"/>
                  </a:cubicBezTo>
                  <a:cubicBezTo>
                    <a:pt x="177" y="186"/>
                    <a:pt x="89" y="88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27"/>
            <p:cNvSpPr/>
            <p:nvPr/>
          </p:nvSpPr>
          <p:spPr>
            <a:xfrm>
              <a:off x="8412112" y="4122864"/>
              <a:ext cx="435397" cy="248922"/>
            </a:xfrm>
            <a:custGeom>
              <a:avLst/>
              <a:gdLst/>
              <a:ahLst/>
              <a:cxnLst/>
              <a:rect l="l" t="t" r="r" b="b"/>
              <a:pathLst>
                <a:path w="2510" h="1435" extrusionOk="0">
                  <a:moveTo>
                    <a:pt x="1501" y="0"/>
                  </a:moveTo>
                  <a:cubicBezTo>
                    <a:pt x="1360" y="0"/>
                    <a:pt x="1211" y="28"/>
                    <a:pt x="1059" y="96"/>
                  </a:cubicBezTo>
                  <a:cubicBezTo>
                    <a:pt x="422" y="380"/>
                    <a:pt x="108" y="900"/>
                    <a:pt x="1" y="1066"/>
                  </a:cubicBezTo>
                  <a:cubicBezTo>
                    <a:pt x="164" y="1166"/>
                    <a:pt x="622" y="1434"/>
                    <a:pt x="1250" y="1434"/>
                  </a:cubicBezTo>
                  <a:cubicBezTo>
                    <a:pt x="1299" y="1434"/>
                    <a:pt x="1350" y="1433"/>
                    <a:pt x="1401" y="1429"/>
                  </a:cubicBezTo>
                  <a:cubicBezTo>
                    <a:pt x="2127" y="1370"/>
                    <a:pt x="2431" y="645"/>
                    <a:pt x="2509" y="439"/>
                  </a:cubicBezTo>
                  <a:cubicBezTo>
                    <a:pt x="2373" y="325"/>
                    <a:pt x="1983" y="0"/>
                    <a:pt x="150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27"/>
            <p:cNvSpPr/>
            <p:nvPr/>
          </p:nvSpPr>
          <p:spPr>
            <a:xfrm>
              <a:off x="8565107" y="4164842"/>
              <a:ext cx="275462" cy="166873"/>
            </a:xfrm>
            <a:custGeom>
              <a:avLst/>
              <a:gdLst/>
              <a:ahLst/>
              <a:cxnLst/>
              <a:rect l="l" t="t" r="r" b="b"/>
              <a:pathLst>
                <a:path w="1588" h="962" extrusionOk="0">
                  <a:moveTo>
                    <a:pt x="904" y="1"/>
                  </a:moveTo>
                  <a:cubicBezTo>
                    <a:pt x="854" y="1"/>
                    <a:pt x="804" y="4"/>
                    <a:pt x="755" y="11"/>
                  </a:cubicBezTo>
                  <a:cubicBezTo>
                    <a:pt x="628" y="21"/>
                    <a:pt x="490" y="60"/>
                    <a:pt x="363" y="109"/>
                  </a:cubicBezTo>
                  <a:cubicBezTo>
                    <a:pt x="295" y="129"/>
                    <a:pt x="236" y="158"/>
                    <a:pt x="177" y="188"/>
                  </a:cubicBezTo>
                  <a:cubicBezTo>
                    <a:pt x="118" y="217"/>
                    <a:pt x="59" y="256"/>
                    <a:pt x="1" y="286"/>
                  </a:cubicBezTo>
                  <a:cubicBezTo>
                    <a:pt x="59" y="256"/>
                    <a:pt x="128" y="236"/>
                    <a:pt x="186" y="207"/>
                  </a:cubicBezTo>
                  <a:cubicBezTo>
                    <a:pt x="245" y="188"/>
                    <a:pt x="314" y="168"/>
                    <a:pt x="373" y="148"/>
                  </a:cubicBezTo>
                  <a:cubicBezTo>
                    <a:pt x="441" y="129"/>
                    <a:pt x="500" y="109"/>
                    <a:pt x="569" y="109"/>
                  </a:cubicBezTo>
                  <a:cubicBezTo>
                    <a:pt x="637" y="90"/>
                    <a:pt x="696" y="90"/>
                    <a:pt x="765" y="79"/>
                  </a:cubicBezTo>
                  <a:cubicBezTo>
                    <a:pt x="892" y="79"/>
                    <a:pt x="1029" y="79"/>
                    <a:pt x="1157" y="109"/>
                  </a:cubicBezTo>
                  <a:cubicBezTo>
                    <a:pt x="1269" y="135"/>
                    <a:pt x="1374" y="176"/>
                    <a:pt x="1471" y="233"/>
                  </a:cubicBezTo>
                  <a:lnTo>
                    <a:pt x="1471" y="233"/>
                  </a:lnTo>
                  <a:cubicBezTo>
                    <a:pt x="1410" y="309"/>
                    <a:pt x="1342" y="385"/>
                    <a:pt x="1274" y="462"/>
                  </a:cubicBezTo>
                  <a:cubicBezTo>
                    <a:pt x="1186" y="540"/>
                    <a:pt x="1098" y="619"/>
                    <a:pt x="1000" y="678"/>
                  </a:cubicBezTo>
                  <a:cubicBezTo>
                    <a:pt x="961" y="717"/>
                    <a:pt x="902" y="746"/>
                    <a:pt x="853" y="776"/>
                  </a:cubicBezTo>
                  <a:cubicBezTo>
                    <a:pt x="804" y="805"/>
                    <a:pt x="755" y="834"/>
                    <a:pt x="696" y="854"/>
                  </a:cubicBezTo>
                  <a:cubicBezTo>
                    <a:pt x="588" y="903"/>
                    <a:pt x="480" y="932"/>
                    <a:pt x="363" y="961"/>
                  </a:cubicBezTo>
                  <a:cubicBezTo>
                    <a:pt x="480" y="952"/>
                    <a:pt x="598" y="932"/>
                    <a:pt x="715" y="893"/>
                  </a:cubicBezTo>
                  <a:cubicBezTo>
                    <a:pt x="824" y="854"/>
                    <a:pt x="941" y="805"/>
                    <a:pt x="1039" y="736"/>
                  </a:cubicBezTo>
                  <a:cubicBezTo>
                    <a:pt x="1147" y="678"/>
                    <a:pt x="1245" y="599"/>
                    <a:pt x="1333" y="521"/>
                  </a:cubicBezTo>
                  <a:cubicBezTo>
                    <a:pt x="1421" y="432"/>
                    <a:pt x="1499" y="344"/>
                    <a:pt x="1568" y="246"/>
                  </a:cubicBezTo>
                  <a:cubicBezTo>
                    <a:pt x="1588" y="227"/>
                    <a:pt x="1578" y="197"/>
                    <a:pt x="1558" y="188"/>
                  </a:cubicBezTo>
                  <a:cubicBezTo>
                    <a:pt x="1441" y="99"/>
                    <a:pt x="1303" y="60"/>
                    <a:pt x="1176" y="31"/>
                  </a:cubicBezTo>
                  <a:cubicBezTo>
                    <a:pt x="1088" y="12"/>
                    <a:pt x="996" y="1"/>
                    <a:pt x="9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27"/>
            <p:cNvSpPr/>
            <p:nvPr/>
          </p:nvSpPr>
          <p:spPr>
            <a:xfrm>
              <a:off x="8502140" y="4195025"/>
              <a:ext cx="336696" cy="119691"/>
            </a:xfrm>
            <a:custGeom>
              <a:avLst/>
              <a:gdLst/>
              <a:ahLst/>
              <a:cxnLst/>
              <a:rect l="l" t="t" r="r" b="b"/>
              <a:pathLst>
                <a:path w="1941" h="690" extrusionOk="0">
                  <a:moveTo>
                    <a:pt x="1897" y="1"/>
                  </a:moveTo>
                  <a:cubicBezTo>
                    <a:pt x="1892" y="1"/>
                    <a:pt x="1887" y="2"/>
                    <a:pt x="1882" y="3"/>
                  </a:cubicBezTo>
                  <a:lnTo>
                    <a:pt x="1412" y="121"/>
                  </a:lnTo>
                  <a:lnTo>
                    <a:pt x="941" y="249"/>
                  </a:lnTo>
                  <a:lnTo>
                    <a:pt x="471" y="386"/>
                  </a:lnTo>
                  <a:cubicBezTo>
                    <a:pt x="314" y="425"/>
                    <a:pt x="157" y="474"/>
                    <a:pt x="1" y="523"/>
                  </a:cubicBezTo>
                  <a:cubicBezTo>
                    <a:pt x="168" y="493"/>
                    <a:pt x="324" y="464"/>
                    <a:pt x="481" y="425"/>
                  </a:cubicBezTo>
                  <a:lnTo>
                    <a:pt x="961" y="317"/>
                  </a:lnTo>
                  <a:lnTo>
                    <a:pt x="1431" y="210"/>
                  </a:lnTo>
                  <a:cubicBezTo>
                    <a:pt x="1521" y="187"/>
                    <a:pt x="1612" y="164"/>
                    <a:pt x="1704" y="142"/>
                  </a:cubicBezTo>
                  <a:lnTo>
                    <a:pt x="1704" y="142"/>
                  </a:lnTo>
                  <a:cubicBezTo>
                    <a:pt x="1646" y="184"/>
                    <a:pt x="1584" y="224"/>
                    <a:pt x="1520" y="258"/>
                  </a:cubicBezTo>
                  <a:cubicBezTo>
                    <a:pt x="1402" y="327"/>
                    <a:pt x="1274" y="395"/>
                    <a:pt x="1137" y="445"/>
                  </a:cubicBezTo>
                  <a:cubicBezTo>
                    <a:pt x="1010" y="504"/>
                    <a:pt x="873" y="552"/>
                    <a:pt x="736" y="591"/>
                  </a:cubicBezTo>
                  <a:cubicBezTo>
                    <a:pt x="599" y="631"/>
                    <a:pt x="462" y="670"/>
                    <a:pt x="324" y="689"/>
                  </a:cubicBezTo>
                  <a:cubicBezTo>
                    <a:pt x="462" y="680"/>
                    <a:pt x="608" y="660"/>
                    <a:pt x="745" y="631"/>
                  </a:cubicBezTo>
                  <a:cubicBezTo>
                    <a:pt x="893" y="602"/>
                    <a:pt x="1030" y="552"/>
                    <a:pt x="1167" y="504"/>
                  </a:cubicBezTo>
                  <a:cubicBezTo>
                    <a:pt x="1436" y="407"/>
                    <a:pt x="1695" y="274"/>
                    <a:pt x="1908" y="93"/>
                  </a:cubicBezTo>
                  <a:lnTo>
                    <a:pt x="1908" y="93"/>
                  </a:lnTo>
                  <a:cubicBezTo>
                    <a:pt x="1910" y="92"/>
                    <a:pt x="1911" y="92"/>
                    <a:pt x="1912" y="92"/>
                  </a:cubicBezTo>
                  <a:lnTo>
                    <a:pt x="1911" y="91"/>
                  </a:lnTo>
                  <a:lnTo>
                    <a:pt x="1911" y="91"/>
                  </a:lnTo>
                  <a:cubicBezTo>
                    <a:pt x="1914" y="88"/>
                    <a:pt x="1918" y="85"/>
                    <a:pt x="1921" y="82"/>
                  </a:cubicBezTo>
                  <a:cubicBezTo>
                    <a:pt x="1941" y="72"/>
                    <a:pt x="1941" y="53"/>
                    <a:pt x="1941" y="33"/>
                  </a:cubicBezTo>
                  <a:cubicBezTo>
                    <a:pt x="1933" y="17"/>
                    <a:pt x="1918" y="1"/>
                    <a:pt x="1897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27"/>
            <p:cNvSpPr/>
            <p:nvPr/>
          </p:nvSpPr>
          <p:spPr>
            <a:xfrm>
              <a:off x="8559903" y="4194852"/>
              <a:ext cx="260371" cy="45101"/>
            </a:xfrm>
            <a:custGeom>
              <a:avLst/>
              <a:gdLst/>
              <a:ahLst/>
              <a:cxnLst/>
              <a:rect l="l" t="t" r="r" b="b"/>
              <a:pathLst>
                <a:path w="1501" h="260" extrusionOk="0">
                  <a:moveTo>
                    <a:pt x="1016" y="1"/>
                  </a:moveTo>
                  <a:cubicBezTo>
                    <a:pt x="923" y="1"/>
                    <a:pt x="829" y="10"/>
                    <a:pt x="736" y="24"/>
                  </a:cubicBezTo>
                  <a:cubicBezTo>
                    <a:pt x="608" y="44"/>
                    <a:pt x="481" y="73"/>
                    <a:pt x="364" y="113"/>
                  </a:cubicBezTo>
                  <a:cubicBezTo>
                    <a:pt x="236" y="152"/>
                    <a:pt x="118" y="200"/>
                    <a:pt x="1" y="259"/>
                  </a:cubicBezTo>
                  <a:cubicBezTo>
                    <a:pt x="256" y="200"/>
                    <a:pt x="501" y="152"/>
                    <a:pt x="745" y="113"/>
                  </a:cubicBezTo>
                  <a:cubicBezTo>
                    <a:pt x="873" y="93"/>
                    <a:pt x="991" y="83"/>
                    <a:pt x="1118" y="73"/>
                  </a:cubicBezTo>
                  <a:cubicBezTo>
                    <a:pt x="1246" y="63"/>
                    <a:pt x="1363" y="63"/>
                    <a:pt x="1500" y="63"/>
                  </a:cubicBezTo>
                  <a:cubicBezTo>
                    <a:pt x="1373" y="24"/>
                    <a:pt x="1246" y="4"/>
                    <a:pt x="1118" y="4"/>
                  </a:cubicBezTo>
                  <a:cubicBezTo>
                    <a:pt x="1084" y="2"/>
                    <a:pt x="1050" y="1"/>
                    <a:pt x="101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27"/>
            <p:cNvSpPr/>
            <p:nvPr/>
          </p:nvSpPr>
          <p:spPr>
            <a:xfrm>
              <a:off x="8699368" y="4198841"/>
              <a:ext cx="282228" cy="447366"/>
            </a:xfrm>
            <a:custGeom>
              <a:avLst/>
              <a:gdLst/>
              <a:ahLst/>
              <a:cxnLst/>
              <a:rect l="l" t="t" r="r" b="b"/>
              <a:pathLst>
                <a:path w="1627" h="2579" extrusionOk="0">
                  <a:moveTo>
                    <a:pt x="853" y="1"/>
                  </a:moveTo>
                  <a:cubicBezTo>
                    <a:pt x="657" y="119"/>
                    <a:pt x="0" y="540"/>
                    <a:pt x="79" y="1265"/>
                  </a:cubicBezTo>
                  <a:cubicBezTo>
                    <a:pt x="157" y="1961"/>
                    <a:pt x="549" y="2422"/>
                    <a:pt x="677" y="2579"/>
                  </a:cubicBezTo>
                  <a:cubicBezTo>
                    <a:pt x="834" y="2441"/>
                    <a:pt x="1284" y="2039"/>
                    <a:pt x="1451" y="1363"/>
                  </a:cubicBezTo>
                  <a:cubicBezTo>
                    <a:pt x="1627" y="648"/>
                    <a:pt x="1030" y="138"/>
                    <a:pt x="85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27"/>
            <p:cNvSpPr/>
            <p:nvPr/>
          </p:nvSpPr>
          <p:spPr>
            <a:xfrm>
              <a:off x="8763896" y="4207341"/>
              <a:ext cx="149700" cy="263667"/>
            </a:xfrm>
            <a:custGeom>
              <a:avLst/>
              <a:gdLst/>
              <a:ahLst/>
              <a:cxnLst/>
              <a:rect l="l" t="t" r="r" b="b"/>
              <a:pathLst>
                <a:path w="863" h="1520" extrusionOk="0">
                  <a:moveTo>
                    <a:pt x="474" y="0"/>
                  </a:moveTo>
                  <a:cubicBezTo>
                    <a:pt x="466" y="0"/>
                    <a:pt x="459" y="3"/>
                    <a:pt x="451" y="11"/>
                  </a:cubicBezTo>
                  <a:cubicBezTo>
                    <a:pt x="334" y="99"/>
                    <a:pt x="246" y="207"/>
                    <a:pt x="177" y="335"/>
                  </a:cubicBezTo>
                  <a:cubicBezTo>
                    <a:pt x="109" y="452"/>
                    <a:pt x="70" y="579"/>
                    <a:pt x="30" y="716"/>
                  </a:cubicBezTo>
                  <a:cubicBezTo>
                    <a:pt x="11" y="854"/>
                    <a:pt x="1" y="991"/>
                    <a:pt x="1" y="1128"/>
                  </a:cubicBezTo>
                  <a:cubicBezTo>
                    <a:pt x="1" y="1187"/>
                    <a:pt x="20" y="1256"/>
                    <a:pt x="20" y="1324"/>
                  </a:cubicBezTo>
                  <a:cubicBezTo>
                    <a:pt x="30" y="1393"/>
                    <a:pt x="50" y="1461"/>
                    <a:pt x="59" y="1520"/>
                  </a:cubicBezTo>
                  <a:cubicBezTo>
                    <a:pt x="59" y="1461"/>
                    <a:pt x="50" y="1393"/>
                    <a:pt x="50" y="1324"/>
                  </a:cubicBezTo>
                  <a:cubicBezTo>
                    <a:pt x="50" y="1256"/>
                    <a:pt x="40" y="1187"/>
                    <a:pt x="50" y="1128"/>
                  </a:cubicBezTo>
                  <a:cubicBezTo>
                    <a:pt x="50" y="1060"/>
                    <a:pt x="59" y="991"/>
                    <a:pt x="70" y="922"/>
                  </a:cubicBezTo>
                  <a:cubicBezTo>
                    <a:pt x="79" y="864"/>
                    <a:pt x="89" y="795"/>
                    <a:pt x="109" y="736"/>
                  </a:cubicBezTo>
                  <a:cubicBezTo>
                    <a:pt x="138" y="609"/>
                    <a:pt x="187" y="481"/>
                    <a:pt x="255" y="374"/>
                  </a:cubicBezTo>
                  <a:cubicBezTo>
                    <a:pt x="308" y="277"/>
                    <a:pt x="384" y="182"/>
                    <a:pt x="469" y="106"/>
                  </a:cubicBezTo>
                  <a:lnTo>
                    <a:pt x="469" y="106"/>
                  </a:lnTo>
                  <a:cubicBezTo>
                    <a:pt x="526" y="187"/>
                    <a:pt x="576" y="279"/>
                    <a:pt x="618" y="364"/>
                  </a:cubicBezTo>
                  <a:cubicBezTo>
                    <a:pt x="677" y="472"/>
                    <a:pt x="716" y="579"/>
                    <a:pt x="745" y="687"/>
                  </a:cubicBezTo>
                  <a:cubicBezTo>
                    <a:pt x="765" y="746"/>
                    <a:pt x="775" y="805"/>
                    <a:pt x="795" y="864"/>
                  </a:cubicBezTo>
                  <a:cubicBezTo>
                    <a:pt x="804" y="922"/>
                    <a:pt x="814" y="971"/>
                    <a:pt x="814" y="1030"/>
                  </a:cubicBezTo>
                  <a:cubicBezTo>
                    <a:pt x="834" y="1147"/>
                    <a:pt x="824" y="1265"/>
                    <a:pt x="824" y="1393"/>
                  </a:cubicBezTo>
                  <a:cubicBezTo>
                    <a:pt x="843" y="1275"/>
                    <a:pt x="863" y="1147"/>
                    <a:pt x="863" y="1030"/>
                  </a:cubicBezTo>
                  <a:cubicBezTo>
                    <a:pt x="863" y="912"/>
                    <a:pt x="843" y="795"/>
                    <a:pt x="814" y="677"/>
                  </a:cubicBezTo>
                  <a:cubicBezTo>
                    <a:pt x="785" y="560"/>
                    <a:pt x="745" y="442"/>
                    <a:pt x="697" y="335"/>
                  </a:cubicBezTo>
                  <a:cubicBezTo>
                    <a:pt x="647" y="217"/>
                    <a:pt x="589" y="119"/>
                    <a:pt x="510" y="21"/>
                  </a:cubicBezTo>
                  <a:cubicBezTo>
                    <a:pt x="498" y="9"/>
                    <a:pt x="486" y="0"/>
                    <a:pt x="47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27"/>
            <p:cNvSpPr/>
            <p:nvPr/>
          </p:nvSpPr>
          <p:spPr>
            <a:xfrm>
              <a:off x="8823567" y="4207514"/>
              <a:ext cx="59498" cy="345195"/>
            </a:xfrm>
            <a:custGeom>
              <a:avLst/>
              <a:gdLst/>
              <a:ahLst/>
              <a:cxnLst/>
              <a:rect l="l" t="t" r="r" b="b"/>
              <a:pathLst>
                <a:path w="343" h="1990" extrusionOk="0">
                  <a:moveTo>
                    <a:pt x="137" y="0"/>
                  </a:moveTo>
                  <a:cubicBezTo>
                    <a:pt x="107" y="0"/>
                    <a:pt x="88" y="20"/>
                    <a:pt x="88" y="40"/>
                  </a:cubicBezTo>
                  <a:cubicBezTo>
                    <a:pt x="78" y="206"/>
                    <a:pt x="68" y="363"/>
                    <a:pt x="59" y="530"/>
                  </a:cubicBezTo>
                  <a:lnTo>
                    <a:pt x="29" y="1019"/>
                  </a:lnTo>
                  <a:lnTo>
                    <a:pt x="9" y="1499"/>
                  </a:lnTo>
                  <a:cubicBezTo>
                    <a:pt x="9" y="1666"/>
                    <a:pt x="0" y="1832"/>
                    <a:pt x="0" y="1989"/>
                  </a:cubicBezTo>
                  <a:cubicBezTo>
                    <a:pt x="20" y="1832"/>
                    <a:pt x="39" y="1666"/>
                    <a:pt x="59" y="1509"/>
                  </a:cubicBezTo>
                  <a:lnTo>
                    <a:pt x="98" y="1019"/>
                  </a:lnTo>
                  <a:lnTo>
                    <a:pt x="137" y="539"/>
                  </a:lnTo>
                  <a:cubicBezTo>
                    <a:pt x="148" y="445"/>
                    <a:pt x="156" y="352"/>
                    <a:pt x="163" y="260"/>
                  </a:cubicBezTo>
                  <a:lnTo>
                    <a:pt x="163" y="260"/>
                  </a:lnTo>
                  <a:cubicBezTo>
                    <a:pt x="183" y="326"/>
                    <a:pt x="201" y="392"/>
                    <a:pt x="216" y="461"/>
                  </a:cubicBezTo>
                  <a:cubicBezTo>
                    <a:pt x="245" y="608"/>
                    <a:pt x="264" y="745"/>
                    <a:pt x="274" y="882"/>
                  </a:cubicBezTo>
                  <a:cubicBezTo>
                    <a:pt x="294" y="1029"/>
                    <a:pt x="294" y="1176"/>
                    <a:pt x="294" y="1313"/>
                  </a:cubicBezTo>
                  <a:cubicBezTo>
                    <a:pt x="284" y="1460"/>
                    <a:pt x="274" y="1597"/>
                    <a:pt x="264" y="1745"/>
                  </a:cubicBezTo>
                  <a:cubicBezTo>
                    <a:pt x="294" y="1607"/>
                    <a:pt x="314" y="1460"/>
                    <a:pt x="333" y="1313"/>
                  </a:cubicBezTo>
                  <a:cubicBezTo>
                    <a:pt x="343" y="1176"/>
                    <a:pt x="343" y="1029"/>
                    <a:pt x="343" y="882"/>
                  </a:cubicBezTo>
                  <a:cubicBezTo>
                    <a:pt x="333" y="598"/>
                    <a:pt x="284" y="304"/>
                    <a:pt x="176" y="29"/>
                  </a:cubicBezTo>
                  <a:cubicBezTo>
                    <a:pt x="166" y="10"/>
                    <a:pt x="147" y="0"/>
                    <a:pt x="13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27"/>
            <p:cNvSpPr/>
            <p:nvPr/>
          </p:nvSpPr>
          <p:spPr>
            <a:xfrm>
              <a:off x="8792864" y="4227810"/>
              <a:ext cx="52733" cy="255167"/>
            </a:xfrm>
            <a:custGeom>
              <a:avLst/>
              <a:gdLst/>
              <a:ahLst/>
              <a:cxnLst/>
              <a:rect l="l" t="t" r="r" b="b"/>
              <a:pathLst>
                <a:path w="304" h="1471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26" y="99"/>
                    <a:pt x="167" y="217"/>
                    <a:pt x="128" y="334"/>
                  </a:cubicBezTo>
                  <a:cubicBezTo>
                    <a:pt x="88" y="461"/>
                    <a:pt x="49" y="589"/>
                    <a:pt x="30" y="707"/>
                  </a:cubicBezTo>
                  <a:cubicBezTo>
                    <a:pt x="10" y="833"/>
                    <a:pt x="1" y="961"/>
                    <a:pt x="1" y="1088"/>
                  </a:cubicBezTo>
                  <a:cubicBezTo>
                    <a:pt x="1" y="1216"/>
                    <a:pt x="1" y="1353"/>
                    <a:pt x="30" y="1471"/>
                  </a:cubicBezTo>
                  <a:cubicBezTo>
                    <a:pt x="49" y="1216"/>
                    <a:pt x="79" y="971"/>
                    <a:pt x="118" y="726"/>
                  </a:cubicBezTo>
                  <a:cubicBezTo>
                    <a:pt x="138" y="598"/>
                    <a:pt x="167" y="481"/>
                    <a:pt x="197" y="363"/>
                  </a:cubicBezTo>
                  <a:cubicBezTo>
                    <a:pt x="226" y="236"/>
                    <a:pt x="265" y="119"/>
                    <a:pt x="3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27"/>
            <p:cNvSpPr/>
            <p:nvPr/>
          </p:nvSpPr>
          <p:spPr>
            <a:xfrm>
              <a:off x="8847332" y="4144894"/>
              <a:ext cx="416489" cy="257249"/>
            </a:xfrm>
            <a:custGeom>
              <a:avLst/>
              <a:gdLst/>
              <a:ahLst/>
              <a:cxnLst/>
              <a:rect l="l" t="t" r="r" b="b"/>
              <a:pathLst>
                <a:path w="2401" h="1483" extrusionOk="0">
                  <a:moveTo>
                    <a:pt x="904" y="0"/>
                  </a:moveTo>
                  <a:cubicBezTo>
                    <a:pt x="487" y="0"/>
                    <a:pt x="129" y="224"/>
                    <a:pt x="0" y="312"/>
                  </a:cubicBezTo>
                  <a:cubicBezTo>
                    <a:pt x="49" y="528"/>
                    <a:pt x="245" y="1282"/>
                    <a:pt x="970" y="1439"/>
                  </a:cubicBezTo>
                  <a:cubicBezTo>
                    <a:pt x="1124" y="1470"/>
                    <a:pt x="1271" y="1483"/>
                    <a:pt x="1410" y="1483"/>
                  </a:cubicBezTo>
                  <a:cubicBezTo>
                    <a:pt x="1888" y="1483"/>
                    <a:pt x="2257" y="1333"/>
                    <a:pt x="2401" y="1272"/>
                  </a:cubicBezTo>
                  <a:cubicBezTo>
                    <a:pt x="2313" y="1087"/>
                    <a:pt x="2067" y="538"/>
                    <a:pt x="1479" y="165"/>
                  </a:cubicBezTo>
                  <a:cubicBezTo>
                    <a:pt x="1286" y="45"/>
                    <a:pt x="1089" y="0"/>
                    <a:pt x="90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27"/>
            <p:cNvSpPr/>
            <p:nvPr/>
          </p:nvSpPr>
          <p:spPr>
            <a:xfrm>
              <a:off x="8854097" y="4180801"/>
              <a:ext cx="248402" cy="171210"/>
            </a:xfrm>
            <a:custGeom>
              <a:avLst/>
              <a:gdLst/>
              <a:ahLst/>
              <a:cxnLst/>
              <a:rect l="l" t="t" r="r" b="b"/>
              <a:pathLst>
                <a:path w="1432" h="987" extrusionOk="0">
                  <a:moveTo>
                    <a:pt x="603" y="1"/>
                  </a:moveTo>
                  <a:cubicBezTo>
                    <a:pt x="531" y="1"/>
                    <a:pt x="462" y="6"/>
                    <a:pt x="392" y="17"/>
                  </a:cubicBezTo>
                  <a:cubicBezTo>
                    <a:pt x="265" y="27"/>
                    <a:pt x="147" y="56"/>
                    <a:pt x="29" y="96"/>
                  </a:cubicBezTo>
                  <a:cubicBezTo>
                    <a:pt x="10" y="105"/>
                    <a:pt x="0" y="125"/>
                    <a:pt x="10" y="144"/>
                  </a:cubicBezTo>
                  <a:cubicBezTo>
                    <a:pt x="59" y="292"/>
                    <a:pt x="138" y="399"/>
                    <a:pt x="225" y="507"/>
                  </a:cubicBezTo>
                  <a:cubicBezTo>
                    <a:pt x="323" y="605"/>
                    <a:pt x="432" y="693"/>
                    <a:pt x="549" y="762"/>
                  </a:cubicBezTo>
                  <a:cubicBezTo>
                    <a:pt x="667" y="830"/>
                    <a:pt x="794" y="880"/>
                    <a:pt x="931" y="919"/>
                  </a:cubicBezTo>
                  <a:cubicBezTo>
                    <a:pt x="990" y="938"/>
                    <a:pt x="1059" y="948"/>
                    <a:pt x="1127" y="967"/>
                  </a:cubicBezTo>
                  <a:cubicBezTo>
                    <a:pt x="1196" y="978"/>
                    <a:pt x="1264" y="978"/>
                    <a:pt x="1323" y="987"/>
                  </a:cubicBezTo>
                  <a:cubicBezTo>
                    <a:pt x="1264" y="967"/>
                    <a:pt x="1196" y="958"/>
                    <a:pt x="1137" y="938"/>
                  </a:cubicBezTo>
                  <a:cubicBezTo>
                    <a:pt x="1068" y="919"/>
                    <a:pt x="1000" y="899"/>
                    <a:pt x="941" y="880"/>
                  </a:cubicBezTo>
                  <a:cubicBezTo>
                    <a:pt x="882" y="850"/>
                    <a:pt x="824" y="830"/>
                    <a:pt x="765" y="801"/>
                  </a:cubicBezTo>
                  <a:cubicBezTo>
                    <a:pt x="696" y="771"/>
                    <a:pt x="647" y="732"/>
                    <a:pt x="588" y="703"/>
                  </a:cubicBezTo>
                  <a:cubicBezTo>
                    <a:pt x="480" y="625"/>
                    <a:pt x="382" y="546"/>
                    <a:pt x="294" y="448"/>
                  </a:cubicBezTo>
                  <a:cubicBezTo>
                    <a:pt x="216" y="361"/>
                    <a:pt x="153" y="266"/>
                    <a:pt x="105" y="163"/>
                  </a:cubicBezTo>
                  <a:lnTo>
                    <a:pt x="105" y="163"/>
                  </a:lnTo>
                  <a:cubicBezTo>
                    <a:pt x="195" y="137"/>
                    <a:pt x="298" y="113"/>
                    <a:pt x="402" y="96"/>
                  </a:cubicBezTo>
                  <a:cubicBezTo>
                    <a:pt x="519" y="76"/>
                    <a:pt x="628" y="76"/>
                    <a:pt x="745" y="76"/>
                  </a:cubicBezTo>
                  <a:cubicBezTo>
                    <a:pt x="804" y="76"/>
                    <a:pt x="863" y="85"/>
                    <a:pt x="922" y="85"/>
                  </a:cubicBezTo>
                  <a:lnTo>
                    <a:pt x="1098" y="115"/>
                  </a:lnTo>
                  <a:cubicBezTo>
                    <a:pt x="1215" y="135"/>
                    <a:pt x="1323" y="183"/>
                    <a:pt x="1431" y="223"/>
                  </a:cubicBezTo>
                  <a:cubicBezTo>
                    <a:pt x="1333" y="164"/>
                    <a:pt x="1225" y="115"/>
                    <a:pt x="1107" y="76"/>
                  </a:cubicBezTo>
                  <a:cubicBezTo>
                    <a:pt x="990" y="37"/>
                    <a:pt x="872" y="17"/>
                    <a:pt x="755" y="7"/>
                  </a:cubicBezTo>
                  <a:cubicBezTo>
                    <a:pt x="703" y="3"/>
                    <a:pt x="652" y="1"/>
                    <a:pt x="60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27"/>
            <p:cNvSpPr/>
            <p:nvPr/>
          </p:nvSpPr>
          <p:spPr>
            <a:xfrm>
              <a:off x="8854097" y="4195719"/>
              <a:ext cx="323165" cy="134262"/>
            </a:xfrm>
            <a:custGeom>
              <a:avLst/>
              <a:gdLst/>
              <a:ahLst/>
              <a:cxnLst/>
              <a:rect l="l" t="t" r="r" b="b"/>
              <a:pathLst>
                <a:path w="1863" h="774" extrusionOk="0">
                  <a:moveTo>
                    <a:pt x="226" y="1"/>
                  </a:moveTo>
                  <a:cubicBezTo>
                    <a:pt x="167" y="1"/>
                    <a:pt x="108" y="4"/>
                    <a:pt x="49" y="10"/>
                  </a:cubicBezTo>
                  <a:cubicBezTo>
                    <a:pt x="29" y="10"/>
                    <a:pt x="10" y="19"/>
                    <a:pt x="10" y="39"/>
                  </a:cubicBezTo>
                  <a:cubicBezTo>
                    <a:pt x="0" y="58"/>
                    <a:pt x="10" y="78"/>
                    <a:pt x="29" y="88"/>
                  </a:cubicBezTo>
                  <a:cubicBezTo>
                    <a:pt x="36" y="91"/>
                    <a:pt x="43" y="94"/>
                    <a:pt x="49" y="97"/>
                  </a:cubicBezTo>
                  <a:lnTo>
                    <a:pt x="49" y="97"/>
                  </a:lnTo>
                  <a:lnTo>
                    <a:pt x="49" y="97"/>
                  </a:lnTo>
                  <a:cubicBezTo>
                    <a:pt x="50" y="97"/>
                    <a:pt x="50" y="97"/>
                    <a:pt x="51" y="97"/>
                  </a:cubicBezTo>
                  <a:lnTo>
                    <a:pt x="51" y="97"/>
                  </a:lnTo>
                  <a:cubicBezTo>
                    <a:pt x="200" y="161"/>
                    <a:pt x="341" y="218"/>
                    <a:pt x="490" y="274"/>
                  </a:cubicBezTo>
                  <a:lnTo>
                    <a:pt x="941" y="450"/>
                  </a:lnTo>
                  <a:lnTo>
                    <a:pt x="1401" y="617"/>
                  </a:lnTo>
                  <a:cubicBezTo>
                    <a:pt x="1549" y="666"/>
                    <a:pt x="1705" y="725"/>
                    <a:pt x="1862" y="774"/>
                  </a:cubicBezTo>
                  <a:cubicBezTo>
                    <a:pt x="1715" y="705"/>
                    <a:pt x="1568" y="637"/>
                    <a:pt x="1411" y="578"/>
                  </a:cubicBezTo>
                  <a:lnTo>
                    <a:pt x="970" y="382"/>
                  </a:lnTo>
                  <a:lnTo>
                    <a:pt x="519" y="195"/>
                  </a:lnTo>
                  <a:cubicBezTo>
                    <a:pt x="430" y="157"/>
                    <a:pt x="344" y="121"/>
                    <a:pt x="260" y="86"/>
                  </a:cubicBezTo>
                  <a:lnTo>
                    <a:pt x="260" y="86"/>
                  </a:lnTo>
                  <a:cubicBezTo>
                    <a:pt x="331" y="88"/>
                    <a:pt x="401" y="93"/>
                    <a:pt x="471" y="97"/>
                  </a:cubicBezTo>
                  <a:cubicBezTo>
                    <a:pt x="617" y="117"/>
                    <a:pt x="755" y="137"/>
                    <a:pt x="892" y="176"/>
                  </a:cubicBezTo>
                  <a:cubicBezTo>
                    <a:pt x="1039" y="206"/>
                    <a:pt x="1166" y="245"/>
                    <a:pt x="1303" y="293"/>
                  </a:cubicBezTo>
                  <a:cubicBezTo>
                    <a:pt x="1440" y="343"/>
                    <a:pt x="1578" y="391"/>
                    <a:pt x="1705" y="450"/>
                  </a:cubicBezTo>
                  <a:cubicBezTo>
                    <a:pt x="1588" y="382"/>
                    <a:pt x="1451" y="313"/>
                    <a:pt x="1323" y="254"/>
                  </a:cubicBezTo>
                  <a:cubicBezTo>
                    <a:pt x="1186" y="195"/>
                    <a:pt x="1049" y="147"/>
                    <a:pt x="911" y="108"/>
                  </a:cubicBezTo>
                  <a:cubicBezTo>
                    <a:pt x="692" y="45"/>
                    <a:pt x="460" y="1"/>
                    <a:pt x="22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27"/>
            <p:cNvSpPr/>
            <p:nvPr/>
          </p:nvSpPr>
          <p:spPr>
            <a:xfrm>
              <a:off x="8872658" y="4209076"/>
              <a:ext cx="229841" cy="124374"/>
            </a:xfrm>
            <a:custGeom>
              <a:avLst/>
              <a:gdLst/>
              <a:ahLst/>
              <a:cxnLst/>
              <a:rect l="l" t="t" r="r" b="b"/>
              <a:pathLst>
                <a:path w="1325" h="717" extrusionOk="0">
                  <a:moveTo>
                    <a:pt x="1" y="1"/>
                  </a:moveTo>
                  <a:cubicBezTo>
                    <a:pt x="79" y="99"/>
                    <a:pt x="177" y="197"/>
                    <a:pt x="275" y="275"/>
                  </a:cubicBezTo>
                  <a:cubicBezTo>
                    <a:pt x="383" y="354"/>
                    <a:pt x="491" y="423"/>
                    <a:pt x="599" y="481"/>
                  </a:cubicBezTo>
                  <a:cubicBezTo>
                    <a:pt x="717" y="540"/>
                    <a:pt x="834" y="589"/>
                    <a:pt x="952" y="628"/>
                  </a:cubicBezTo>
                  <a:cubicBezTo>
                    <a:pt x="1079" y="667"/>
                    <a:pt x="1196" y="706"/>
                    <a:pt x="1324" y="717"/>
                  </a:cubicBezTo>
                  <a:cubicBezTo>
                    <a:pt x="1089" y="619"/>
                    <a:pt x="863" y="521"/>
                    <a:pt x="638" y="403"/>
                  </a:cubicBezTo>
                  <a:cubicBezTo>
                    <a:pt x="530" y="344"/>
                    <a:pt x="423" y="275"/>
                    <a:pt x="314" y="216"/>
                  </a:cubicBezTo>
                  <a:cubicBezTo>
                    <a:pt x="207" y="148"/>
                    <a:pt x="109" y="79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27"/>
            <p:cNvSpPr/>
            <p:nvPr/>
          </p:nvSpPr>
          <p:spPr>
            <a:xfrm>
              <a:off x="8804660" y="3853995"/>
              <a:ext cx="340165" cy="346583"/>
            </a:xfrm>
            <a:custGeom>
              <a:avLst/>
              <a:gdLst/>
              <a:ahLst/>
              <a:cxnLst/>
              <a:rect l="l" t="t" r="r" b="b"/>
              <a:pathLst>
                <a:path w="1961" h="1998" extrusionOk="0">
                  <a:moveTo>
                    <a:pt x="1902" y="0"/>
                  </a:moveTo>
                  <a:cubicBezTo>
                    <a:pt x="1696" y="20"/>
                    <a:pt x="1098" y="88"/>
                    <a:pt x="560" y="539"/>
                  </a:cubicBezTo>
                  <a:cubicBezTo>
                    <a:pt x="1" y="1009"/>
                    <a:pt x="187" y="1764"/>
                    <a:pt x="246" y="1989"/>
                  </a:cubicBezTo>
                  <a:cubicBezTo>
                    <a:pt x="291" y="1993"/>
                    <a:pt x="357" y="1998"/>
                    <a:pt x="438" y="1998"/>
                  </a:cubicBezTo>
                  <a:cubicBezTo>
                    <a:pt x="763" y="1998"/>
                    <a:pt x="1320" y="1921"/>
                    <a:pt x="1618" y="1411"/>
                  </a:cubicBezTo>
                  <a:cubicBezTo>
                    <a:pt x="1961" y="804"/>
                    <a:pt x="1912" y="206"/>
                    <a:pt x="190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27"/>
            <p:cNvSpPr/>
            <p:nvPr/>
          </p:nvSpPr>
          <p:spPr>
            <a:xfrm>
              <a:off x="8848893" y="3962757"/>
              <a:ext cx="217699" cy="231229"/>
            </a:xfrm>
            <a:custGeom>
              <a:avLst/>
              <a:gdLst/>
              <a:ahLst/>
              <a:cxnLst/>
              <a:rect l="l" t="t" r="r" b="b"/>
              <a:pathLst>
                <a:path w="1255" h="1333" extrusionOk="0">
                  <a:moveTo>
                    <a:pt x="560" y="0"/>
                  </a:moveTo>
                  <a:cubicBezTo>
                    <a:pt x="471" y="79"/>
                    <a:pt x="383" y="166"/>
                    <a:pt x="314" y="264"/>
                  </a:cubicBezTo>
                  <a:cubicBezTo>
                    <a:pt x="246" y="362"/>
                    <a:pt x="187" y="460"/>
                    <a:pt x="148" y="578"/>
                  </a:cubicBezTo>
                  <a:cubicBezTo>
                    <a:pt x="99" y="686"/>
                    <a:pt x="59" y="804"/>
                    <a:pt x="40" y="921"/>
                  </a:cubicBezTo>
                  <a:cubicBezTo>
                    <a:pt x="11" y="1039"/>
                    <a:pt x="1" y="1166"/>
                    <a:pt x="1" y="1284"/>
                  </a:cubicBezTo>
                  <a:cubicBezTo>
                    <a:pt x="1" y="1313"/>
                    <a:pt x="20" y="1333"/>
                    <a:pt x="50" y="1333"/>
                  </a:cubicBezTo>
                  <a:cubicBezTo>
                    <a:pt x="197" y="1323"/>
                    <a:pt x="324" y="1284"/>
                    <a:pt x="451" y="1225"/>
                  </a:cubicBezTo>
                  <a:cubicBezTo>
                    <a:pt x="579" y="1176"/>
                    <a:pt x="697" y="1098"/>
                    <a:pt x="804" y="1000"/>
                  </a:cubicBezTo>
                  <a:cubicBezTo>
                    <a:pt x="902" y="911"/>
                    <a:pt x="991" y="804"/>
                    <a:pt x="1069" y="686"/>
                  </a:cubicBezTo>
                  <a:cubicBezTo>
                    <a:pt x="1108" y="637"/>
                    <a:pt x="1137" y="578"/>
                    <a:pt x="1167" y="519"/>
                  </a:cubicBezTo>
                  <a:cubicBezTo>
                    <a:pt x="1196" y="451"/>
                    <a:pt x="1226" y="392"/>
                    <a:pt x="1255" y="333"/>
                  </a:cubicBezTo>
                  <a:lnTo>
                    <a:pt x="1255" y="333"/>
                  </a:lnTo>
                  <a:cubicBezTo>
                    <a:pt x="1216" y="392"/>
                    <a:pt x="1177" y="451"/>
                    <a:pt x="1147" y="500"/>
                  </a:cubicBezTo>
                  <a:cubicBezTo>
                    <a:pt x="1108" y="558"/>
                    <a:pt x="1069" y="617"/>
                    <a:pt x="1030" y="667"/>
                  </a:cubicBezTo>
                  <a:cubicBezTo>
                    <a:pt x="981" y="715"/>
                    <a:pt x="941" y="765"/>
                    <a:pt x="893" y="813"/>
                  </a:cubicBezTo>
                  <a:cubicBezTo>
                    <a:pt x="854" y="863"/>
                    <a:pt x="804" y="902"/>
                    <a:pt x="756" y="950"/>
                  </a:cubicBezTo>
                  <a:cubicBezTo>
                    <a:pt x="647" y="1029"/>
                    <a:pt x="540" y="1098"/>
                    <a:pt x="422" y="1146"/>
                  </a:cubicBezTo>
                  <a:cubicBezTo>
                    <a:pt x="318" y="1199"/>
                    <a:pt x="198" y="1228"/>
                    <a:pt x="90" y="1241"/>
                  </a:cubicBezTo>
                  <a:lnTo>
                    <a:pt x="90" y="1241"/>
                  </a:lnTo>
                  <a:cubicBezTo>
                    <a:pt x="92" y="1137"/>
                    <a:pt x="101" y="1035"/>
                    <a:pt x="118" y="941"/>
                  </a:cubicBezTo>
                  <a:cubicBezTo>
                    <a:pt x="138" y="823"/>
                    <a:pt x="168" y="715"/>
                    <a:pt x="207" y="598"/>
                  </a:cubicBezTo>
                  <a:cubicBezTo>
                    <a:pt x="226" y="549"/>
                    <a:pt x="246" y="490"/>
                    <a:pt x="275" y="441"/>
                  </a:cubicBezTo>
                  <a:cubicBezTo>
                    <a:pt x="295" y="382"/>
                    <a:pt x="324" y="333"/>
                    <a:pt x="353" y="284"/>
                  </a:cubicBezTo>
                  <a:cubicBezTo>
                    <a:pt x="412" y="177"/>
                    <a:pt x="481" y="88"/>
                    <a:pt x="56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27"/>
            <p:cNvSpPr/>
            <p:nvPr/>
          </p:nvSpPr>
          <p:spPr>
            <a:xfrm>
              <a:off x="8848893" y="3925289"/>
              <a:ext cx="224637" cy="268177"/>
            </a:xfrm>
            <a:custGeom>
              <a:avLst/>
              <a:gdLst/>
              <a:ahLst/>
              <a:cxnLst/>
              <a:rect l="l" t="t" r="r" b="b"/>
              <a:pathLst>
                <a:path w="1295" h="1546" extrusionOk="0">
                  <a:moveTo>
                    <a:pt x="1294" y="1"/>
                  </a:moveTo>
                  <a:lnTo>
                    <a:pt x="1294" y="1"/>
                  </a:lnTo>
                  <a:cubicBezTo>
                    <a:pt x="1187" y="118"/>
                    <a:pt x="1079" y="245"/>
                    <a:pt x="971" y="363"/>
                  </a:cubicBezTo>
                  <a:lnTo>
                    <a:pt x="647" y="726"/>
                  </a:lnTo>
                  <a:lnTo>
                    <a:pt x="324" y="1098"/>
                  </a:lnTo>
                  <a:cubicBezTo>
                    <a:pt x="269" y="1170"/>
                    <a:pt x="211" y="1238"/>
                    <a:pt x="151" y="1308"/>
                  </a:cubicBezTo>
                  <a:lnTo>
                    <a:pt x="151" y="1308"/>
                  </a:lnTo>
                  <a:cubicBezTo>
                    <a:pt x="173" y="1242"/>
                    <a:pt x="197" y="1176"/>
                    <a:pt x="226" y="1108"/>
                  </a:cubicBezTo>
                  <a:cubicBezTo>
                    <a:pt x="285" y="981"/>
                    <a:pt x="353" y="853"/>
                    <a:pt x="422" y="735"/>
                  </a:cubicBezTo>
                  <a:cubicBezTo>
                    <a:pt x="501" y="608"/>
                    <a:pt x="579" y="491"/>
                    <a:pt x="667" y="382"/>
                  </a:cubicBezTo>
                  <a:cubicBezTo>
                    <a:pt x="756" y="265"/>
                    <a:pt x="843" y="157"/>
                    <a:pt x="941" y="49"/>
                  </a:cubicBezTo>
                  <a:lnTo>
                    <a:pt x="941" y="49"/>
                  </a:lnTo>
                  <a:cubicBezTo>
                    <a:pt x="834" y="147"/>
                    <a:pt x="736" y="245"/>
                    <a:pt x="638" y="353"/>
                  </a:cubicBezTo>
                  <a:cubicBezTo>
                    <a:pt x="540" y="461"/>
                    <a:pt x="451" y="578"/>
                    <a:pt x="373" y="696"/>
                  </a:cubicBezTo>
                  <a:cubicBezTo>
                    <a:pt x="212" y="933"/>
                    <a:pt x="87" y="1188"/>
                    <a:pt x="18" y="1462"/>
                  </a:cubicBezTo>
                  <a:lnTo>
                    <a:pt x="18" y="1462"/>
                  </a:lnTo>
                  <a:cubicBezTo>
                    <a:pt x="15" y="1465"/>
                    <a:pt x="13" y="1468"/>
                    <a:pt x="11" y="1471"/>
                  </a:cubicBezTo>
                  <a:lnTo>
                    <a:pt x="15" y="1473"/>
                  </a:lnTo>
                  <a:lnTo>
                    <a:pt x="15" y="1473"/>
                  </a:lnTo>
                  <a:cubicBezTo>
                    <a:pt x="14" y="1479"/>
                    <a:pt x="12" y="1484"/>
                    <a:pt x="11" y="1490"/>
                  </a:cubicBezTo>
                  <a:cubicBezTo>
                    <a:pt x="1" y="1510"/>
                    <a:pt x="11" y="1519"/>
                    <a:pt x="20" y="1539"/>
                  </a:cubicBezTo>
                  <a:cubicBezTo>
                    <a:pt x="28" y="1543"/>
                    <a:pt x="38" y="1546"/>
                    <a:pt x="48" y="1546"/>
                  </a:cubicBezTo>
                  <a:cubicBezTo>
                    <a:pt x="61" y="1546"/>
                    <a:pt x="74" y="1541"/>
                    <a:pt x="79" y="1529"/>
                  </a:cubicBezTo>
                  <a:cubicBezTo>
                    <a:pt x="187" y="1402"/>
                    <a:pt x="295" y="1284"/>
                    <a:pt x="393" y="1157"/>
                  </a:cubicBezTo>
                  <a:lnTo>
                    <a:pt x="706" y="774"/>
                  </a:lnTo>
                  <a:lnTo>
                    <a:pt x="1000" y="393"/>
                  </a:lnTo>
                  <a:cubicBezTo>
                    <a:pt x="1098" y="265"/>
                    <a:pt x="1206" y="138"/>
                    <a:pt x="129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27"/>
            <p:cNvSpPr/>
            <p:nvPr/>
          </p:nvSpPr>
          <p:spPr>
            <a:xfrm>
              <a:off x="8865893" y="3996756"/>
              <a:ext cx="188903" cy="180230"/>
            </a:xfrm>
            <a:custGeom>
              <a:avLst/>
              <a:gdLst/>
              <a:ahLst/>
              <a:cxnLst/>
              <a:rect l="l" t="t" r="r" b="b"/>
              <a:pathLst>
                <a:path w="1089" h="1039" extrusionOk="0">
                  <a:moveTo>
                    <a:pt x="1089" y="0"/>
                  </a:moveTo>
                  <a:lnTo>
                    <a:pt x="1089" y="0"/>
                  </a:lnTo>
                  <a:cubicBezTo>
                    <a:pt x="922" y="196"/>
                    <a:pt x="756" y="382"/>
                    <a:pt x="569" y="558"/>
                  </a:cubicBezTo>
                  <a:cubicBezTo>
                    <a:pt x="481" y="647"/>
                    <a:pt x="393" y="725"/>
                    <a:pt x="295" y="804"/>
                  </a:cubicBezTo>
                  <a:cubicBezTo>
                    <a:pt x="197" y="892"/>
                    <a:pt x="99" y="961"/>
                    <a:pt x="1" y="1039"/>
                  </a:cubicBezTo>
                  <a:cubicBezTo>
                    <a:pt x="118" y="990"/>
                    <a:pt x="236" y="931"/>
                    <a:pt x="334" y="863"/>
                  </a:cubicBezTo>
                  <a:cubicBezTo>
                    <a:pt x="442" y="794"/>
                    <a:pt x="540" y="706"/>
                    <a:pt x="638" y="617"/>
                  </a:cubicBezTo>
                  <a:cubicBezTo>
                    <a:pt x="726" y="529"/>
                    <a:pt x="814" y="431"/>
                    <a:pt x="893" y="333"/>
                  </a:cubicBezTo>
                  <a:cubicBezTo>
                    <a:pt x="961" y="225"/>
                    <a:pt x="1030" y="118"/>
                    <a:pt x="108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27"/>
            <p:cNvSpPr/>
            <p:nvPr/>
          </p:nvSpPr>
          <p:spPr>
            <a:xfrm>
              <a:off x="8721571" y="4088692"/>
              <a:ext cx="249963" cy="219086"/>
            </a:xfrm>
            <a:custGeom>
              <a:avLst/>
              <a:gdLst/>
              <a:ahLst/>
              <a:cxnLst/>
              <a:rect l="l" t="t" r="r" b="b"/>
              <a:pathLst>
                <a:path w="1441" h="1263" extrusionOk="0">
                  <a:moveTo>
                    <a:pt x="723" y="0"/>
                  </a:moveTo>
                  <a:cubicBezTo>
                    <a:pt x="610" y="0"/>
                    <a:pt x="496" y="32"/>
                    <a:pt x="392" y="97"/>
                  </a:cubicBezTo>
                  <a:cubicBezTo>
                    <a:pt x="98" y="283"/>
                    <a:pt x="0" y="675"/>
                    <a:pt x="186" y="969"/>
                  </a:cubicBezTo>
                  <a:cubicBezTo>
                    <a:pt x="306" y="1159"/>
                    <a:pt x="512" y="1263"/>
                    <a:pt x="722" y="1263"/>
                  </a:cubicBezTo>
                  <a:cubicBezTo>
                    <a:pt x="837" y="1263"/>
                    <a:pt x="954" y="1231"/>
                    <a:pt x="1058" y="1165"/>
                  </a:cubicBezTo>
                  <a:cubicBezTo>
                    <a:pt x="1352" y="979"/>
                    <a:pt x="1440" y="597"/>
                    <a:pt x="1254" y="303"/>
                  </a:cubicBezTo>
                  <a:cubicBezTo>
                    <a:pt x="1134" y="106"/>
                    <a:pt x="931" y="0"/>
                    <a:pt x="72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27"/>
            <p:cNvSpPr/>
            <p:nvPr/>
          </p:nvSpPr>
          <p:spPr>
            <a:xfrm>
              <a:off x="8765631" y="4155128"/>
              <a:ext cx="34173" cy="30009"/>
            </a:xfrm>
            <a:custGeom>
              <a:avLst/>
              <a:gdLst/>
              <a:ahLst/>
              <a:cxnLst/>
              <a:rect l="l" t="t" r="r" b="b"/>
              <a:pathLst>
                <a:path w="197" h="173" extrusionOk="0">
                  <a:moveTo>
                    <a:pt x="109" y="1"/>
                  </a:moveTo>
                  <a:cubicBezTo>
                    <a:pt x="92" y="1"/>
                    <a:pt x="75" y="6"/>
                    <a:pt x="60" y="18"/>
                  </a:cubicBezTo>
                  <a:cubicBezTo>
                    <a:pt x="20" y="37"/>
                    <a:pt x="1" y="96"/>
                    <a:pt x="30" y="135"/>
                  </a:cubicBezTo>
                  <a:cubicBezTo>
                    <a:pt x="42" y="159"/>
                    <a:pt x="68" y="172"/>
                    <a:pt x="96" y="172"/>
                  </a:cubicBezTo>
                  <a:cubicBezTo>
                    <a:pt x="114" y="172"/>
                    <a:pt x="132" y="167"/>
                    <a:pt x="147" y="155"/>
                  </a:cubicBezTo>
                  <a:cubicBezTo>
                    <a:pt x="187" y="135"/>
                    <a:pt x="197" y="77"/>
                    <a:pt x="177" y="37"/>
                  </a:cubicBezTo>
                  <a:cubicBezTo>
                    <a:pt x="159" y="14"/>
                    <a:pt x="134" y="1"/>
                    <a:pt x="10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27"/>
            <p:cNvSpPr/>
            <p:nvPr/>
          </p:nvSpPr>
          <p:spPr>
            <a:xfrm>
              <a:off x="8869362" y="4239779"/>
              <a:ext cx="34173" cy="30183"/>
            </a:xfrm>
            <a:custGeom>
              <a:avLst/>
              <a:gdLst/>
              <a:ahLst/>
              <a:cxnLst/>
              <a:rect l="l" t="t" r="r" b="b"/>
              <a:pathLst>
                <a:path w="197" h="174" extrusionOk="0">
                  <a:moveTo>
                    <a:pt x="101" y="0"/>
                  </a:moveTo>
                  <a:cubicBezTo>
                    <a:pt x="87" y="0"/>
                    <a:pt x="72" y="4"/>
                    <a:pt x="59" y="10"/>
                  </a:cubicBezTo>
                  <a:cubicBezTo>
                    <a:pt x="20" y="39"/>
                    <a:pt x="0" y="89"/>
                    <a:pt x="30" y="128"/>
                  </a:cubicBezTo>
                  <a:cubicBezTo>
                    <a:pt x="42" y="158"/>
                    <a:pt x="70" y="174"/>
                    <a:pt x="98" y="174"/>
                  </a:cubicBezTo>
                  <a:cubicBezTo>
                    <a:pt x="115" y="174"/>
                    <a:pt x="133" y="168"/>
                    <a:pt x="148" y="157"/>
                  </a:cubicBezTo>
                  <a:cubicBezTo>
                    <a:pt x="187" y="137"/>
                    <a:pt x="196" y="79"/>
                    <a:pt x="177" y="39"/>
                  </a:cubicBezTo>
                  <a:cubicBezTo>
                    <a:pt x="157" y="13"/>
                    <a:pt x="129" y="0"/>
                    <a:pt x="10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27"/>
            <p:cNvSpPr/>
            <p:nvPr/>
          </p:nvSpPr>
          <p:spPr>
            <a:xfrm>
              <a:off x="8782630" y="4214626"/>
              <a:ext cx="34173" cy="30009"/>
            </a:xfrm>
            <a:custGeom>
              <a:avLst/>
              <a:gdLst/>
              <a:ahLst/>
              <a:cxnLst/>
              <a:rect l="l" t="t" r="r" b="b"/>
              <a:pathLst>
                <a:path w="197" h="173" extrusionOk="0">
                  <a:moveTo>
                    <a:pt x="101" y="1"/>
                  </a:moveTo>
                  <a:cubicBezTo>
                    <a:pt x="83" y="1"/>
                    <a:pt x="65" y="6"/>
                    <a:pt x="49" y="18"/>
                  </a:cubicBezTo>
                  <a:cubicBezTo>
                    <a:pt x="10" y="38"/>
                    <a:pt x="1" y="86"/>
                    <a:pt x="30" y="136"/>
                  </a:cubicBezTo>
                  <a:cubicBezTo>
                    <a:pt x="42" y="159"/>
                    <a:pt x="68" y="172"/>
                    <a:pt x="95" y="172"/>
                  </a:cubicBezTo>
                  <a:cubicBezTo>
                    <a:pt x="113" y="172"/>
                    <a:pt x="132" y="167"/>
                    <a:pt x="147" y="155"/>
                  </a:cubicBezTo>
                  <a:cubicBezTo>
                    <a:pt x="187" y="136"/>
                    <a:pt x="197" y="77"/>
                    <a:pt x="167" y="38"/>
                  </a:cubicBezTo>
                  <a:cubicBezTo>
                    <a:pt x="155" y="14"/>
                    <a:pt x="129" y="1"/>
                    <a:pt x="10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27"/>
            <p:cNvSpPr/>
            <p:nvPr/>
          </p:nvSpPr>
          <p:spPr>
            <a:xfrm>
              <a:off x="8814894" y="4251574"/>
              <a:ext cx="34173" cy="29836"/>
            </a:xfrm>
            <a:custGeom>
              <a:avLst/>
              <a:gdLst/>
              <a:ahLst/>
              <a:cxnLst/>
              <a:rect l="l" t="t" r="r" b="b"/>
              <a:pathLst>
                <a:path w="197" h="172" extrusionOk="0">
                  <a:moveTo>
                    <a:pt x="91" y="1"/>
                  </a:moveTo>
                  <a:cubicBezTo>
                    <a:pt x="77" y="1"/>
                    <a:pt x="63" y="4"/>
                    <a:pt x="50" y="11"/>
                  </a:cubicBezTo>
                  <a:cubicBezTo>
                    <a:pt x="11" y="40"/>
                    <a:pt x="1" y="89"/>
                    <a:pt x="20" y="128"/>
                  </a:cubicBezTo>
                  <a:cubicBezTo>
                    <a:pt x="40" y="154"/>
                    <a:pt x="68" y="172"/>
                    <a:pt x="97" y="172"/>
                  </a:cubicBezTo>
                  <a:cubicBezTo>
                    <a:pt x="111" y="172"/>
                    <a:pt x="125" y="168"/>
                    <a:pt x="138" y="158"/>
                  </a:cubicBezTo>
                  <a:cubicBezTo>
                    <a:pt x="177" y="128"/>
                    <a:pt x="197" y="80"/>
                    <a:pt x="168" y="40"/>
                  </a:cubicBezTo>
                  <a:cubicBezTo>
                    <a:pt x="148" y="14"/>
                    <a:pt x="119" y="1"/>
                    <a:pt x="9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27"/>
            <p:cNvSpPr/>
            <p:nvPr/>
          </p:nvSpPr>
          <p:spPr>
            <a:xfrm>
              <a:off x="8833628" y="4109334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99" y="0"/>
                  </a:moveTo>
                  <a:cubicBezTo>
                    <a:pt x="82" y="0"/>
                    <a:pt x="65" y="6"/>
                    <a:pt x="49" y="18"/>
                  </a:cubicBezTo>
                  <a:cubicBezTo>
                    <a:pt x="10" y="37"/>
                    <a:pt x="1" y="86"/>
                    <a:pt x="20" y="135"/>
                  </a:cubicBezTo>
                  <a:cubicBezTo>
                    <a:pt x="38" y="159"/>
                    <a:pt x="63" y="172"/>
                    <a:pt x="89" y="172"/>
                  </a:cubicBezTo>
                  <a:cubicBezTo>
                    <a:pt x="105" y="172"/>
                    <a:pt x="123" y="166"/>
                    <a:pt x="138" y="155"/>
                  </a:cubicBezTo>
                  <a:cubicBezTo>
                    <a:pt x="177" y="135"/>
                    <a:pt x="187" y="76"/>
                    <a:pt x="167" y="37"/>
                  </a:cubicBezTo>
                  <a:cubicBezTo>
                    <a:pt x="149" y="13"/>
                    <a:pt x="124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27"/>
            <p:cNvSpPr/>
            <p:nvPr/>
          </p:nvSpPr>
          <p:spPr>
            <a:xfrm>
              <a:off x="8859127" y="4180627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99" y="1"/>
                  </a:moveTo>
                  <a:cubicBezTo>
                    <a:pt x="82" y="1"/>
                    <a:pt x="65" y="6"/>
                    <a:pt x="50" y="18"/>
                  </a:cubicBezTo>
                  <a:cubicBezTo>
                    <a:pt x="11" y="38"/>
                    <a:pt x="0" y="86"/>
                    <a:pt x="20" y="126"/>
                  </a:cubicBezTo>
                  <a:cubicBezTo>
                    <a:pt x="39" y="156"/>
                    <a:pt x="65" y="172"/>
                    <a:pt x="91" y="172"/>
                  </a:cubicBezTo>
                  <a:cubicBezTo>
                    <a:pt x="107" y="172"/>
                    <a:pt x="123" y="166"/>
                    <a:pt x="138" y="155"/>
                  </a:cubicBezTo>
                  <a:cubicBezTo>
                    <a:pt x="177" y="136"/>
                    <a:pt x="187" y="77"/>
                    <a:pt x="167" y="38"/>
                  </a:cubicBezTo>
                  <a:cubicBezTo>
                    <a:pt x="149" y="14"/>
                    <a:pt x="124" y="1"/>
                    <a:pt x="9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27"/>
            <p:cNvSpPr/>
            <p:nvPr/>
          </p:nvSpPr>
          <p:spPr>
            <a:xfrm>
              <a:off x="8760600" y="4196586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55" y="1"/>
                  </a:moveTo>
                  <a:cubicBezTo>
                    <a:pt x="46" y="1"/>
                    <a:pt x="38" y="2"/>
                    <a:pt x="30" y="5"/>
                  </a:cubicBezTo>
                  <a:cubicBezTo>
                    <a:pt x="10" y="24"/>
                    <a:pt x="0" y="63"/>
                    <a:pt x="20" y="83"/>
                  </a:cubicBezTo>
                  <a:cubicBezTo>
                    <a:pt x="26" y="102"/>
                    <a:pt x="45" y="113"/>
                    <a:pt x="65" y="113"/>
                  </a:cubicBezTo>
                  <a:cubicBezTo>
                    <a:pt x="76" y="113"/>
                    <a:pt x="88" y="109"/>
                    <a:pt x="98" y="103"/>
                  </a:cubicBezTo>
                  <a:cubicBezTo>
                    <a:pt x="118" y="92"/>
                    <a:pt x="128" y="53"/>
                    <a:pt x="108" y="24"/>
                  </a:cubicBezTo>
                  <a:cubicBezTo>
                    <a:pt x="101" y="10"/>
                    <a:pt x="78" y="1"/>
                    <a:pt x="5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27"/>
            <p:cNvSpPr/>
            <p:nvPr/>
          </p:nvSpPr>
          <p:spPr>
            <a:xfrm>
              <a:off x="8835363" y="4219310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6" y="0"/>
                  </a:moveTo>
                  <a:cubicBezTo>
                    <a:pt x="56" y="0"/>
                    <a:pt x="46" y="4"/>
                    <a:pt x="39" y="11"/>
                  </a:cubicBezTo>
                  <a:cubicBezTo>
                    <a:pt x="10" y="20"/>
                    <a:pt x="0" y="59"/>
                    <a:pt x="20" y="89"/>
                  </a:cubicBezTo>
                  <a:cubicBezTo>
                    <a:pt x="27" y="104"/>
                    <a:pt x="50" y="112"/>
                    <a:pt x="74" y="112"/>
                  </a:cubicBezTo>
                  <a:cubicBezTo>
                    <a:pt x="82" y="112"/>
                    <a:pt x="90" y="111"/>
                    <a:pt x="98" y="109"/>
                  </a:cubicBezTo>
                  <a:cubicBezTo>
                    <a:pt x="118" y="89"/>
                    <a:pt x="128" y="50"/>
                    <a:pt x="118" y="30"/>
                  </a:cubicBezTo>
                  <a:cubicBezTo>
                    <a:pt x="105" y="11"/>
                    <a:pt x="84" y="0"/>
                    <a:pt x="6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27"/>
            <p:cNvSpPr/>
            <p:nvPr/>
          </p:nvSpPr>
          <p:spPr>
            <a:xfrm>
              <a:off x="8901626" y="4175770"/>
              <a:ext cx="22204" cy="20122"/>
            </a:xfrm>
            <a:custGeom>
              <a:avLst/>
              <a:gdLst/>
              <a:ahLst/>
              <a:cxnLst/>
              <a:rect l="l" t="t" r="r" b="b"/>
              <a:pathLst>
                <a:path w="128" h="116" extrusionOk="0">
                  <a:moveTo>
                    <a:pt x="68" y="1"/>
                  </a:moveTo>
                  <a:cubicBezTo>
                    <a:pt x="57" y="1"/>
                    <a:pt x="47" y="3"/>
                    <a:pt x="40" y="7"/>
                  </a:cubicBezTo>
                  <a:cubicBezTo>
                    <a:pt x="10" y="27"/>
                    <a:pt x="1" y="66"/>
                    <a:pt x="20" y="85"/>
                  </a:cubicBezTo>
                  <a:cubicBezTo>
                    <a:pt x="33" y="104"/>
                    <a:pt x="50" y="115"/>
                    <a:pt x="68" y="115"/>
                  </a:cubicBezTo>
                  <a:cubicBezTo>
                    <a:pt x="78" y="115"/>
                    <a:pt x="88" y="112"/>
                    <a:pt x="99" y="105"/>
                  </a:cubicBezTo>
                  <a:cubicBezTo>
                    <a:pt x="128" y="85"/>
                    <a:pt x="128" y="56"/>
                    <a:pt x="118" y="27"/>
                  </a:cubicBezTo>
                  <a:cubicBezTo>
                    <a:pt x="106" y="8"/>
                    <a:pt x="86" y="1"/>
                    <a:pt x="6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27"/>
            <p:cNvSpPr/>
            <p:nvPr/>
          </p:nvSpPr>
          <p:spPr>
            <a:xfrm>
              <a:off x="8814894" y="4173342"/>
              <a:ext cx="22377" cy="19081"/>
            </a:xfrm>
            <a:custGeom>
              <a:avLst/>
              <a:gdLst/>
              <a:ahLst/>
              <a:cxnLst/>
              <a:rect l="l" t="t" r="r" b="b"/>
              <a:pathLst>
                <a:path w="129" h="110" extrusionOk="0">
                  <a:moveTo>
                    <a:pt x="68" y="0"/>
                  </a:moveTo>
                  <a:cubicBezTo>
                    <a:pt x="57" y="0"/>
                    <a:pt x="47" y="3"/>
                    <a:pt x="40" y="11"/>
                  </a:cubicBezTo>
                  <a:cubicBezTo>
                    <a:pt x="11" y="21"/>
                    <a:pt x="1" y="60"/>
                    <a:pt x="20" y="89"/>
                  </a:cubicBezTo>
                  <a:cubicBezTo>
                    <a:pt x="32" y="101"/>
                    <a:pt x="49" y="110"/>
                    <a:pt x="66" y="110"/>
                  </a:cubicBezTo>
                  <a:cubicBezTo>
                    <a:pt x="77" y="110"/>
                    <a:pt x="88" y="107"/>
                    <a:pt x="99" y="99"/>
                  </a:cubicBezTo>
                  <a:cubicBezTo>
                    <a:pt x="128" y="89"/>
                    <a:pt x="128" y="50"/>
                    <a:pt x="118" y="21"/>
                  </a:cubicBezTo>
                  <a:cubicBezTo>
                    <a:pt x="106" y="9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27"/>
            <p:cNvSpPr/>
            <p:nvPr/>
          </p:nvSpPr>
          <p:spPr>
            <a:xfrm>
              <a:off x="8838659" y="4153047"/>
              <a:ext cx="22377" cy="19602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66" y="0"/>
                  </a:moveTo>
                  <a:cubicBezTo>
                    <a:pt x="56" y="0"/>
                    <a:pt x="47" y="3"/>
                    <a:pt x="40" y="10"/>
                  </a:cubicBezTo>
                  <a:cubicBezTo>
                    <a:pt x="11" y="20"/>
                    <a:pt x="1" y="60"/>
                    <a:pt x="20" y="89"/>
                  </a:cubicBezTo>
                  <a:cubicBezTo>
                    <a:pt x="35" y="103"/>
                    <a:pt x="54" y="112"/>
                    <a:pt x="75" y="112"/>
                  </a:cubicBezTo>
                  <a:cubicBezTo>
                    <a:pt x="83" y="112"/>
                    <a:pt x="91" y="111"/>
                    <a:pt x="99" y="108"/>
                  </a:cubicBezTo>
                  <a:cubicBezTo>
                    <a:pt x="129" y="89"/>
                    <a:pt x="129" y="49"/>
                    <a:pt x="118" y="30"/>
                  </a:cubicBezTo>
                  <a:cubicBezTo>
                    <a:pt x="106" y="11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27"/>
            <p:cNvSpPr/>
            <p:nvPr/>
          </p:nvSpPr>
          <p:spPr>
            <a:xfrm>
              <a:off x="8791130" y="4125813"/>
              <a:ext cx="27407" cy="22897"/>
            </a:xfrm>
            <a:custGeom>
              <a:avLst/>
              <a:gdLst/>
              <a:ahLst/>
              <a:cxnLst/>
              <a:rect l="l" t="t" r="r" b="b"/>
              <a:pathLst>
                <a:path w="158" h="132" extrusionOk="0">
                  <a:moveTo>
                    <a:pt x="80" y="0"/>
                  </a:moveTo>
                  <a:cubicBezTo>
                    <a:pt x="67" y="0"/>
                    <a:pt x="53" y="4"/>
                    <a:pt x="40" y="10"/>
                  </a:cubicBezTo>
                  <a:cubicBezTo>
                    <a:pt x="11" y="30"/>
                    <a:pt x="0" y="69"/>
                    <a:pt x="20" y="99"/>
                  </a:cubicBezTo>
                  <a:cubicBezTo>
                    <a:pt x="32" y="122"/>
                    <a:pt x="50" y="131"/>
                    <a:pt x="71" y="131"/>
                  </a:cubicBezTo>
                  <a:cubicBezTo>
                    <a:pt x="86" y="131"/>
                    <a:pt x="102" y="127"/>
                    <a:pt x="118" y="119"/>
                  </a:cubicBezTo>
                  <a:cubicBezTo>
                    <a:pt x="148" y="99"/>
                    <a:pt x="157" y="60"/>
                    <a:pt x="138" y="30"/>
                  </a:cubicBezTo>
                  <a:cubicBezTo>
                    <a:pt x="125" y="11"/>
                    <a:pt x="104" y="0"/>
                    <a:pt x="8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27"/>
            <p:cNvSpPr/>
            <p:nvPr/>
          </p:nvSpPr>
          <p:spPr>
            <a:xfrm>
              <a:off x="8882892" y="4134313"/>
              <a:ext cx="27407" cy="22897"/>
            </a:xfrm>
            <a:custGeom>
              <a:avLst/>
              <a:gdLst/>
              <a:ahLst/>
              <a:cxnLst/>
              <a:rect l="l" t="t" r="r" b="b"/>
              <a:pathLst>
                <a:path w="158" h="132" extrusionOk="0">
                  <a:moveTo>
                    <a:pt x="77" y="1"/>
                  </a:moveTo>
                  <a:cubicBezTo>
                    <a:pt x="63" y="1"/>
                    <a:pt x="50" y="4"/>
                    <a:pt x="40" y="11"/>
                  </a:cubicBezTo>
                  <a:cubicBezTo>
                    <a:pt x="11" y="30"/>
                    <a:pt x="1" y="70"/>
                    <a:pt x="20" y="99"/>
                  </a:cubicBezTo>
                  <a:cubicBezTo>
                    <a:pt x="32" y="122"/>
                    <a:pt x="50" y="131"/>
                    <a:pt x="69" y="131"/>
                  </a:cubicBezTo>
                  <a:cubicBezTo>
                    <a:pt x="82" y="131"/>
                    <a:pt x="96" y="126"/>
                    <a:pt x="109" y="118"/>
                  </a:cubicBezTo>
                  <a:cubicBezTo>
                    <a:pt x="148" y="99"/>
                    <a:pt x="157" y="59"/>
                    <a:pt x="138" y="30"/>
                  </a:cubicBezTo>
                  <a:cubicBezTo>
                    <a:pt x="125" y="11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27"/>
            <p:cNvSpPr/>
            <p:nvPr/>
          </p:nvSpPr>
          <p:spPr>
            <a:xfrm>
              <a:off x="8908391" y="4215841"/>
              <a:ext cx="27407" cy="24112"/>
            </a:xfrm>
            <a:custGeom>
              <a:avLst/>
              <a:gdLst/>
              <a:ahLst/>
              <a:cxnLst/>
              <a:rect l="l" t="t" r="r" b="b"/>
              <a:pathLst>
                <a:path w="158" h="139" extrusionOk="0">
                  <a:moveTo>
                    <a:pt x="84" y="1"/>
                  </a:moveTo>
                  <a:cubicBezTo>
                    <a:pt x="72" y="1"/>
                    <a:pt x="60" y="4"/>
                    <a:pt x="50" y="11"/>
                  </a:cubicBezTo>
                  <a:cubicBezTo>
                    <a:pt x="10" y="31"/>
                    <a:pt x="1" y="70"/>
                    <a:pt x="21" y="99"/>
                  </a:cubicBezTo>
                  <a:cubicBezTo>
                    <a:pt x="34" y="125"/>
                    <a:pt x="60" y="138"/>
                    <a:pt x="85" y="138"/>
                  </a:cubicBezTo>
                  <a:cubicBezTo>
                    <a:pt x="97" y="138"/>
                    <a:pt x="109" y="135"/>
                    <a:pt x="119" y="129"/>
                  </a:cubicBezTo>
                  <a:cubicBezTo>
                    <a:pt x="148" y="109"/>
                    <a:pt x="158" y="60"/>
                    <a:pt x="138" y="31"/>
                  </a:cubicBezTo>
                  <a:cubicBezTo>
                    <a:pt x="126" y="12"/>
                    <a:pt x="105" y="1"/>
                    <a:pt x="8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27"/>
            <p:cNvSpPr/>
            <p:nvPr/>
          </p:nvSpPr>
          <p:spPr>
            <a:xfrm>
              <a:off x="2218082" y="-133941"/>
              <a:ext cx="350226" cy="312584"/>
            </a:xfrm>
            <a:custGeom>
              <a:avLst/>
              <a:gdLst/>
              <a:ahLst/>
              <a:cxnLst/>
              <a:rect l="l" t="t" r="r" b="b"/>
              <a:pathLst>
                <a:path w="2019" h="1802" extrusionOk="0">
                  <a:moveTo>
                    <a:pt x="1952" y="1"/>
                  </a:moveTo>
                  <a:cubicBezTo>
                    <a:pt x="1707" y="1"/>
                    <a:pt x="1158" y="17"/>
                    <a:pt x="617" y="354"/>
                  </a:cubicBezTo>
                  <a:cubicBezTo>
                    <a:pt x="0" y="746"/>
                    <a:pt x="79" y="1520"/>
                    <a:pt x="108" y="1745"/>
                  </a:cubicBezTo>
                  <a:cubicBezTo>
                    <a:pt x="197" y="1765"/>
                    <a:pt x="372" y="1801"/>
                    <a:pt x="578" y="1801"/>
                  </a:cubicBezTo>
                  <a:cubicBezTo>
                    <a:pt x="891" y="1801"/>
                    <a:pt x="1277" y="1717"/>
                    <a:pt x="1549" y="1363"/>
                  </a:cubicBezTo>
                  <a:cubicBezTo>
                    <a:pt x="1970" y="814"/>
                    <a:pt x="2009" y="207"/>
                    <a:pt x="2019" y="1"/>
                  </a:cubicBezTo>
                  <a:cubicBezTo>
                    <a:pt x="2000" y="1"/>
                    <a:pt x="1978" y="1"/>
                    <a:pt x="195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27"/>
            <p:cNvSpPr/>
            <p:nvPr/>
          </p:nvSpPr>
          <p:spPr>
            <a:xfrm>
              <a:off x="2240112" y="-52240"/>
              <a:ext cx="238167" cy="218739"/>
            </a:xfrm>
            <a:custGeom>
              <a:avLst/>
              <a:gdLst/>
              <a:ahLst/>
              <a:cxnLst/>
              <a:rect l="l" t="t" r="r" b="b"/>
              <a:pathLst>
                <a:path w="1373" h="1261" extrusionOk="0">
                  <a:moveTo>
                    <a:pt x="736" y="0"/>
                  </a:moveTo>
                  <a:cubicBezTo>
                    <a:pt x="638" y="69"/>
                    <a:pt x="540" y="147"/>
                    <a:pt x="461" y="236"/>
                  </a:cubicBezTo>
                  <a:cubicBezTo>
                    <a:pt x="373" y="323"/>
                    <a:pt x="304" y="412"/>
                    <a:pt x="246" y="519"/>
                  </a:cubicBezTo>
                  <a:cubicBezTo>
                    <a:pt x="177" y="628"/>
                    <a:pt x="128" y="735"/>
                    <a:pt x="89" y="853"/>
                  </a:cubicBezTo>
                  <a:cubicBezTo>
                    <a:pt x="50" y="970"/>
                    <a:pt x="20" y="1078"/>
                    <a:pt x="10" y="1205"/>
                  </a:cubicBezTo>
                  <a:cubicBezTo>
                    <a:pt x="0" y="1225"/>
                    <a:pt x="20" y="1255"/>
                    <a:pt x="40" y="1255"/>
                  </a:cubicBezTo>
                  <a:cubicBezTo>
                    <a:pt x="72" y="1259"/>
                    <a:pt x="103" y="1261"/>
                    <a:pt x="134" y="1261"/>
                  </a:cubicBezTo>
                  <a:cubicBezTo>
                    <a:pt x="247" y="1261"/>
                    <a:pt x="354" y="1236"/>
                    <a:pt x="461" y="1205"/>
                  </a:cubicBezTo>
                  <a:cubicBezTo>
                    <a:pt x="598" y="1166"/>
                    <a:pt x="716" y="1107"/>
                    <a:pt x="834" y="1029"/>
                  </a:cubicBezTo>
                  <a:cubicBezTo>
                    <a:pt x="951" y="951"/>
                    <a:pt x="1049" y="863"/>
                    <a:pt x="1137" y="755"/>
                  </a:cubicBezTo>
                  <a:cubicBezTo>
                    <a:pt x="1186" y="706"/>
                    <a:pt x="1226" y="657"/>
                    <a:pt x="1265" y="598"/>
                  </a:cubicBezTo>
                  <a:cubicBezTo>
                    <a:pt x="1304" y="539"/>
                    <a:pt x="1343" y="490"/>
                    <a:pt x="1372" y="432"/>
                  </a:cubicBezTo>
                  <a:lnTo>
                    <a:pt x="1372" y="432"/>
                  </a:lnTo>
                  <a:cubicBezTo>
                    <a:pt x="1333" y="480"/>
                    <a:pt x="1284" y="530"/>
                    <a:pt x="1245" y="588"/>
                  </a:cubicBezTo>
                  <a:cubicBezTo>
                    <a:pt x="1196" y="628"/>
                    <a:pt x="1157" y="686"/>
                    <a:pt x="1108" y="726"/>
                  </a:cubicBezTo>
                  <a:cubicBezTo>
                    <a:pt x="1059" y="774"/>
                    <a:pt x="1010" y="813"/>
                    <a:pt x="951" y="853"/>
                  </a:cubicBezTo>
                  <a:cubicBezTo>
                    <a:pt x="902" y="902"/>
                    <a:pt x="853" y="931"/>
                    <a:pt x="794" y="970"/>
                  </a:cubicBezTo>
                  <a:cubicBezTo>
                    <a:pt x="686" y="1039"/>
                    <a:pt x="559" y="1088"/>
                    <a:pt x="442" y="1127"/>
                  </a:cubicBezTo>
                  <a:cubicBezTo>
                    <a:pt x="344" y="1157"/>
                    <a:pt x="241" y="1170"/>
                    <a:pt x="146" y="1170"/>
                  </a:cubicBezTo>
                  <a:cubicBezTo>
                    <a:pt x="132" y="1170"/>
                    <a:pt x="117" y="1170"/>
                    <a:pt x="103" y="1169"/>
                  </a:cubicBezTo>
                  <a:lnTo>
                    <a:pt x="103" y="1169"/>
                  </a:lnTo>
                  <a:cubicBezTo>
                    <a:pt x="116" y="1069"/>
                    <a:pt x="141" y="974"/>
                    <a:pt x="167" y="872"/>
                  </a:cubicBezTo>
                  <a:cubicBezTo>
                    <a:pt x="206" y="765"/>
                    <a:pt x="246" y="657"/>
                    <a:pt x="304" y="549"/>
                  </a:cubicBezTo>
                  <a:cubicBezTo>
                    <a:pt x="324" y="500"/>
                    <a:pt x="353" y="451"/>
                    <a:pt x="383" y="402"/>
                  </a:cubicBezTo>
                  <a:cubicBezTo>
                    <a:pt x="422" y="353"/>
                    <a:pt x="451" y="304"/>
                    <a:pt x="490" y="255"/>
                  </a:cubicBezTo>
                  <a:cubicBezTo>
                    <a:pt x="559" y="167"/>
                    <a:pt x="647" y="88"/>
                    <a:pt x="73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27"/>
            <p:cNvSpPr/>
            <p:nvPr/>
          </p:nvSpPr>
          <p:spPr>
            <a:xfrm>
              <a:off x="2240112" y="-70974"/>
              <a:ext cx="258463" cy="235912"/>
            </a:xfrm>
            <a:custGeom>
              <a:avLst/>
              <a:gdLst/>
              <a:ahLst/>
              <a:cxnLst/>
              <a:rect l="l" t="t" r="r" b="b"/>
              <a:pathLst>
                <a:path w="1490" h="1360" extrusionOk="0">
                  <a:moveTo>
                    <a:pt x="1137" y="0"/>
                  </a:moveTo>
                  <a:cubicBezTo>
                    <a:pt x="1010" y="79"/>
                    <a:pt x="902" y="167"/>
                    <a:pt x="794" y="265"/>
                  </a:cubicBezTo>
                  <a:cubicBezTo>
                    <a:pt x="677" y="353"/>
                    <a:pt x="579" y="461"/>
                    <a:pt x="481" y="569"/>
                  </a:cubicBezTo>
                  <a:cubicBezTo>
                    <a:pt x="285" y="784"/>
                    <a:pt x="118" y="1030"/>
                    <a:pt x="10" y="1304"/>
                  </a:cubicBezTo>
                  <a:cubicBezTo>
                    <a:pt x="0" y="1313"/>
                    <a:pt x="10" y="1333"/>
                    <a:pt x="20" y="1343"/>
                  </a:cubicBezTo>
                  <a:cubicBezTo>
                    <a:pt x="31" y="1355"/>
                    <a:pt x="43" y="1359"/>
                    <a:pt x="54" y="1359"/>
                  </a:cubicBezTo>
                  <a:cubicBezTo>
                    <a:pt x="62" y="1359"/>
                    <a:pt x="70" y="1357"/>
                    <a:pt x="79" y="1353"/>
                  </a:cubicBezTo>
                  <a:cubicBezTo>
                    <a:pt x="206" y="1245"/>
                    <a:pt x="324" y="1128"/>
                    <a:pt x="442" y="1019"/>
                  </a:cubicBezTo>
                  <a:lnTo>
                    <a:pt x="794" y="686"/>
                  </a:lnTo>
                  <a:lnTo>
                    <a:pt x="1147" y="353"/>
                  </a:lnTo>
                  <a:cubicBezTo>
                    <a:pt x="1265" y="235"/>
                    <a:pt x="1382" y="118"/>
                    <a:pt x="1490" y="0"/>
                  </a:cubicBezTo>
                  <a:lnTo>
                    <a:pt x="1490" y="0"/>
                  </a:lnTo>
                  <a:cubicBezTo>
                    <a:pt x="1363" y="108"/>
                    <a:pt x="1245" y="206"/>
                    <a:pt x="1117" y="314"/>
                  </a:cubicBezTo>
                  <a:lnTo>
                    <a:pt x="745" y="638"/>
                  </a:lnTo>
                  <a:lnTo>
                    <a:pt x="383" y="961"/>
                  </a:lnTo>
                  <a:cubicBezTo>
                    <a:pt x="317" y="1021"/>
                    <a:pt x="248" y="1081"/>
                    <a:pt x="180" y="1141"/>
                  </a:cubicBezTo>
                  <a:lnTo>
                    <a:pt x="180" y="1141"/>
                  </a:lnTo>
                  <a:cubicBezTo>
                    <a:pt x="212" y="1078"/>
                    <a:pt x="246" y="1014"/>
                    <a:pt x="285" y="951"/>
                  </a:cubicBezTo>
                  <a:cubicBezTo>
                    <a:pt x="353" y="834"/>
                    <a:pt x="442" y="716"/>
                    <a:pt x="529" y="608"/>
                  </a:cubicBezTo>
                  <a:cubicBezTo>
                    <a:pt x="618" y="500"/>
                    <a:pt x="716" y="392"/>
                    <a:pt x="814" y="294"/>
                  </a:cubicBezTo>
                  <a:cubicBezTo>
                    <a:pt x="921" y="187"/>
                    <a:pt x="1030" y="98"/>
                    <a:pt x="113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27"/>
            <p:cNvSpPr/>
            <p:nvPr/>
          </p:nvSpPr>
          <p:spPr>
            <a:xfrm>
              <a:off x="2258846" y="-2976"/>
              <a:ext cx="210933" cy="153170"/>
            </a:xfrm>
            <a:custGeom>
              <a:avLst/>
              <a:gdLst/>
              <a:ahLst/>
              <a:cxnLst/>
              <a:rect l="l" t="t" r="r" b="b"/>
              <a:pathLst>
                <a:path w="1216" h="883" extrusionOk="0">
                  <a:moveTo>
                    <a:pt x="1216" y="0"/>
                  </a:moveTo>
                  <a:lnTo>
                    <a:pt x="1216" y="0"/>
                  </a:lnTo>
                  <a:cubicBezTo>
                    <a:pt x="1020" y="167"/>
                    <a:pt x="833" y="333"/>
                    <a:pt x="637" y="481"/>
                  </a:cubicBezTo>
                  <a:cubicBezTo>
                    <a:pt x="530" y="559"/>
                    <a:pt x="432" y="627"/>
                    <a:pt x="323" y="696"/>
                  </a:cubicBezTo>
                  <a:cubicBezTo>
                    <a:pt x="216" y="765"/>
                    <a:pt x="108" y="823"/>
                    <a:pt x="0" y="882"/>
                  </a:cubicBezTo>
                  <a:cubicBezTo>
                    <a:pt x="118" y="853"/>
                    <a:pt x="245" y="814"/>
                    <a:pt x="363" y="755"/>
                  </a:cubicBezTo>
                  <a:cubicBezTo>
                    <a:pt x="471" y="696"/>
                    <a:pt x="578" y="627"/>
                    <a:pt x="686" y="549"/>
                  </a:cubicBezTo>
                  <a:cubicBezTo>
                    <a:pt x="784" y="471"/>
                    <a:pt x="882" y="392"/>
                    <a:pt x="970" y="304"/>
                  </a:cubicBezTo>
                  <a:cubicBezTo>
                    <a:pt x="1068" y="206"/>
                    <a:pt x="1147" y="108"/>
                    <a:pt x="121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27"/>
            <p:cNvSpPr/>
            <p:nvPr/>
          </p:nvSpPr>
          <p:spPr>
            <a:xfrm>
              <a:off x="2003854" y="-239234"/>
              <a:ext cx="319696" cy="408163"/>
            </a:xfrm>
            <a:custGeom>
              <a:avLst/>
              <a:gdLst/>
              <a:ahLst/>
              <a:cxnLst/>
              <a:rect l="l" t="t" r="r" b="b"/>
              <a:pathLst>
                <a:path w="1843" h="2353" extrusionOk="0">
                  <a:moveTo>
                    <a:pt x="275" y="1"/>
                  </a:moveTo>
                  <a:cubicBezTo>
                    <a:pt x="206" y="186"/>
                    <a:pt x="1" y="755"/>
                    <a:pt x="177" y="1431"/>
                  </a:cubicBezTo>
                  <a:cubicBezTo>
                    <a:pt x="363" y="2146"/>
                    <a:pt x="1118" y="2313"/>
                    <a:pt x="1343" y="2352"/>
                  </a:cubicBezTo>
                  <a:cubicBezTo>
                    <a:pt x="1460" y="2156"/>
                    <a:pt x="1843" y="1480"/>
                    <a:pt x="1421" y="872"/>
                  </a:cubicBezTo>
                  <a:cubicBezTo>
                    <a:pt x="1029" y="295"/>
                    <a:pt x="461" y="69"/>
                    <a:pt x="27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27"/>
            <p:cNvSpPr/>
            <p:nvPr/>
          </p:nvSpPr>
          <p:spPr>
            <a:xfrm>
              <a:off x="2066648" y="-106707"/>
              <a:ext cx="185608" cy="269391"/>
            </a:xfrm>
            <a:custGeom>
              <a:avLst/>
              <a:gdLst/>
              <a:ahLst/>
              <a:cxnLst/>
              <a:rect l="l" t="t" r="r" b="b"/>
              <a:pathLst>
                <a:path w="1070" h="1553" extrusionOk="0">
                  <a:moveTo>
                    <a:pt x="608" y="1"/>
                  </a:moveTo>
                  <a:lnTo>
                    <a:pt x="608" y="1"/>
                  </a:lnTo>
                  <a:cubicBezTo>
                    <a:pt x="638" y="60"/>
                    <a:pt x="677" y="118"/>
                    <a:pt x="717" y="177"/>
                  </a:cubicBezTo>
                  <a:lnTo>
                    <a:pt x="804" y="354"/>
                  </a:lnTo>
                  <a:cubicBezTo>
                    <a:pt x="834" y="412"/>
                    <a:pt x="863" y="471"/>
                    <a:pt x="883" y="539"/>
                  </a:cubicBezTo>
                  <a:cubicBezTo>
                    <a:pt x="913" y="598"/>
                    <a:pt x="922" y="657"/>
                    <a:pt x="942" y="726"/>
                  </a:cubicBezTo>
                  <a:cubicBezTo>
                    <a:pt x="971" y="853"/>
                    <a:pt x="991" y="981"/>
                    <a:pt x="981" y="1108"/>
                  </a:cubicBezTo>
                  <a:cubicBezTo>
                    <a:pt x="981" y="1221"/>
                    <a:pt x="958" y="1342"/>
                    <a:pt x="918" y="1443"/>
                  </a:cubicBezTo>
                  <a:lnTo>
                    <a:pt x="918" y="1443"/>
                  </a:lnTo>
                  <a:cubicBezTo>
                    <a:pt x="827" y="1403"/>
                    <a:pt x="742" y="1344"/>
                    <a:pt x="658" y="1284"/>
                  </a:cubicBezTo>
                  <a:cubicBezTo>
                    <a:pt x="569" y="1225"/>
                    <a:pt x="471" y="1147"/>
                    <a:pt x="393" y="1069"/>
                  </a:cubicBezTo>
                  <a:cubicBezTo>
                    <a:pt x="354" y="1020"/>
                    <a:pt x="314" y="981"/>
                    <a:pt x="275" y="931"/>
                  </a:cubicBezTo>
                  <a:cubicBezTo>
                    <a:pt x="236" y="892"/>
                    <a:pt x="207" y="844"/>
                    <a:pt x="168" y="794"/>
                  </a:cubicBezTo>
                  <a:cubicBezTo>
                    <a:pt x="99" y="696"/>
                    <a:pt x="50" y="589"/>
                    <a:pt x="1" y="481"/>
                  </a:cubicBezTo>
                  <a:lnTo>
                    <a:pt x="1" y="481"/>
                  </a:lnTo>
                  <a:cubicBezTo>
                    <a:pt x="40" y="598"/>
                    <a:pt x="79" y="706"/>
                    <a:pt x="138" y="814"/>
                  </a:cubicBezTo>
                  <a:cubicBezTo>
                    <a:pt x="197" y="922"/>
                    <a:pt x="266" y="1020"/>
                    <a:pt x="344" y="1108"/>
                  </a:cubicBezTo>
                  <a:cubicBezTo>
                    <a:pt x="423" y="1196"/>
                    <a:pt x="510" y="1284"/>
                    <a:pt x="608" y="1353"/>
                  </a:cubicBezTo>
                  <a:cubicBezTo>
                    <a:pt x="706" y="1432"/>
                    <a:pt x="815" y="1490"/>
                    <a:pt x="922" y="1549"/>
                  </a:cubicBezTo>
                  <a:cubicBezTo>
                    <a:pt x="927" y="1552"/>
                    <a:pt x="932" y="1553"/>
                    <a:pt x="938" y="1553"/>
                  </a:cubicBezTo>
                  <a:cubicBezTo>
                    <a:pt x="955" y="1553"/>
                    <a:pt x="974" y="1542"/>
                    <a:pt x="981" y="1519"/>
                  </a:cubicBezTo>
                  <a:cubicBezTo>
                    <a:pt x="1040" y="1392"/>
                    <a:pt x="1059" y="1255"/>
                    <a:pt x="1069" y="1118"/>
                  </a:cubicBezTo>
                  <a:cubicBezTo>
                    <a:pt x="1069" y="971"/>
                    <a:pt x="1050" y="833"/>
                    <a:pt x="1010" y="706"/>
                  </a:cubicBezTo>
                  <a:cubicBezTo>
                    <a:pt x="971" y="569"/>
                    <a:pt x="913" y="452"/>
                    <a:pt x="844" y="334"/>
                  </a:cubicBezTo>
                  <a:cubicBezTo>
                    <a:pt x="815" y="275"/>
                    <a:pt x="775" y="216"/>
                    <a:pt x="736" y="158"/>
                  </a:cubicBezTo>
                  <a:cubicBezTo>
                    <a:pt x="697" y="108"/>
                    <a:pt x="648" y="60"/>
                    <a:pt x="60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27"/>
            <p:cNvSpPr/>
            <p:nvPr/>
          </p:nvSpPr>
          <p:spPr>
            <a:xfrm>
              <a:off x="2070117" y="-154237"/>
              <a:ext cx="168435" cy="316400"/>
            </a:xfrm>
            <a:custGeom>
              <a:avLst/>
              <a:gdLst/>
              <a:ahLst/>
              <a:cxnLst/>
              <a:rect l="l" t="t" r="r" b="b"/>
              <a:pathLst>
                <a:path w="971" h="1824" extrusionOk="0">
                  <a:moveTo>
                    <a:pt x="118" y="1"/>
                  </a:moveTo>
                  <a:lnTo>
                    <a:pt x="118" y="1"/>
                  </a:lnTo>
                  <a:cubicBezTo>
                    <a:pt x="177" y="157"/>
                    <a:pt x="236" y="304"/>
                    <a:pt x="294" y="451"/>
                  </a:cubicBezTo>
                  <a:lnTo>
                    <a:pt x="490" y="902"/>
                  </a:lnTo>
                  <a:lnTo>
                    <a:pt x="677" y="1353"/>
                  </a:lnTo>
                  <a:lnTo>
                    <a:pt x="796" y="1609"/>
                  </a:lnTo>
                  <a:lnTo>
                    <a:pt x="796" y="1609"/>
                  </a:lnTo>
                  <a:cubicBezTo>
                    <a:pt x="743" y="1559"/>
                    <a:pt x="693" y="1506"/>
                    <a:pt x="647" y="1451"/>
                  </a:cubicBezTo>
                  <a:cubicBezTo>
                    <a:pt x="559" y="1343"/>
                    <a:pt x="471" y="1225"/>
                    <a:pt x="392" y="1107"/>
                  </a:cubicBezTo>
                  <a:cubicBezTo>
                    <a:pt x="314" y="990"/>
                    <a:pt x="246" y="863"/>
                    <a:pt x="187" y="735"/>
                  </a:cubicBezTo>
                  <a:cubicBezTo>
                    <a:pt x="118" y="608"/>
                    <a:pt x="59" y="471"/>
                    <a:pt x="0" y="343"/>
                  </a:cubicBezTo>
                  <a:lnTo>
                    <a:pt x="0" y="343"/>
                  </a:lnTo>
                  <a:cubicBezTo>
                    <a:pt x="40" y="480"/>
                    <a:pt x="89" y="617"/>
                    <a:pt x="148" y="745"/>
                  </a:cubicBezTo>
                  <a:cubicBezTo>
                    <a:pt x="196" y="882"/>
                    <a:pt x="265" y="1009"/>
                    <a:pt x="334" y="1137"/>
                  </a:cubicBezTo>
                  <a:cubicBezTo>
                    <a:pt x="481" y="1392"/>
                    <a:pt x="667" y="1627"/>
                    <a:pt x="893" y="1813"/>
                  </a:cubicBezTo>
                  <a:cubicBezTo>
                    <a:pt x="902" y="1823"/>
                    <a:pt x="922" y="1823"/>
                    <a:pt x="941" y="1823"/>
                  </a:cubicBezTo>
                  <a:cubicBezTo>
                    <a:pt x="961" y="1813"/>
                    <a:pt x="971" y="1784"/>
                    <a:pt x="961" y="1764"/>
                  </a:cubicBezTo>
                  <a:cubicBezTo>
                    <a:pt x="893" y="1608"/>
                    <a:pt x="824" y="1460"/>
                    <a:pt x="755" y="1314"/>
                  </a:cubicBezTo>
                  <a:lnTo>
                    <a:pt x="549" y="872"/>
                  </a:lnTo>
                  <a:lnTo>
                    <a:pt x="334" y="432"/>
                  </a:lnTo>
                  <a:cubicBezTo>
                    <a:pt x="265" y="294"/>
                    <a:pt x="196" y="147"/>
                    <a:pt x="11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27"/>
            <p:cNvSpPr/>
            <p:nvPr/>
          </p:nvSpPr>
          <p:spPr>
            <a:xfrm>
              <a:off x="2146615" y="-104973"/>
              <a:ext cx="81875" cy="248228"/>
            </a:xfrm>
            <a:custGeom>
              <a:avLst/>
              <a:gdLst/>
              <a:ahLst/>
              <a:cxnLst/>
              <a:rect l="l" t="t" r="r" b="b"/>
              <a:pathLst>
                <a:path w="472" h="1431" extrusionOk="0">
                  <a:moveTo>
                    <a:pt x="1" y="0"/>
                  </a:moveTo>
                  <a:cubicBezTo>
                    <a:pt x="99" y="235"/>
                    <a:pt x="187" y="461"/>
                    <a:pt x="265" y="706"/>
                  </a:cubicBezTo>
                  <a:cubicBezTo>
                    <a:pt x="314" y="823"/>
                    <a:pt x="343" y="941"/>
                    <a:pt x="373" y="1059"/>
                  </a:cubicBezTo>
                  <a:cubicBezTo>
                    <a:pt x="412" y="1176"/>
                    <a:pt x="432" y="1304"/>
                    <a:pt x="452" y="1431"/>
                  </a:cubicBezTo>
                  <a:cubicBezTo>
                    <a:pt x="471" y="1304"/>
                    <a:pt x="461" y="1176"/>
                    <a:pt x="441" y="1049"/>
                  </a:cubicBezTo>
                  <a:cubicBezTo>
                    <a:pt x="422" y="921"/>
                    <a:pt x="393" y="794"/>
                    <a:pt x="354" y="677"/>
                  </a:cubicBezTo>
                  <a:cubicBezTo>
                    <a:pt x="314" y="549"/>
                    <a:pt x="265" y="431"/>
                    <a:pt x="206" y="324"/>
                  </a:cubicBezTo>
                  <a:cubicBezTo>
                    <a:pt x="147" y="206"/>
                    <a:pt x="79" y="98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27"/>
            <p:cNvSpPr/>
            <p:nvPr/>
          </p:nvSpPr>
          <p:spPr>
            <a:xfrm>
              <a:off x="1791362" y="68665"/>
              <a:ext cx="445458" cy="244933"/>
            </a:xfrm>
            <a:custGeom>
              <a:avLst/>
              <a:gdLst/>
              <a:ahLst/>
              <a:cxnLst/>
              <a:rect l="l" t="t" r="r" b="b"/>
              <a:pathLst>
                <a:path w="2568" h="1412" extrusionOk="0">
                  <a:moveTo>
                    <a:pt x="1499" y="1"/>
                  </a:moveTo>
                  <a:cubicBezTo>
                    <a:pt x="1399" y="1"/>
                    <a:pt x="1295" y="15"/>
                    <a:pt x="1186" y="48"/>
                  </a:cubicBezTo>
                  <a:cubicBezTo>
                    <a:pt x="510" y="244"/>
                    <a:pt x="128" y="704"/>
                    <a:pt x="0" y="861"/>
                  </a:cubicBezTo>
                  <a:cubicBezTo>
                    <a:pt x="157" y="989"/>
                    <a:pt x="638" y="1361"/>
                    <a:pt x="1333" y="1410"/>
                  </a:cubicBezTo>
                  <a:cubicBezTo>
                    <a:pt x="1354" y="1411"/>
                    <a:pt x="1375" y="1412"/>
                    <a:pt x="1395" y="1412"/>
                  </a:cubicBezTo>
                  <a:cubicBezTo>
                    <a:pt x="2090" y="1412"/>
                    <a:pt x="2463" y="777"/>
                    <a:pt x="2568" y="577"/>
                  </a:cubicBezTo>
                  <a:cubicBezTo>
                    <a:pt x="2444" y="436"/>
                    <a:pt x="2046" y="1"/>
                    <a:pt x="149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27"/>
            <p:cNvSpPr/>
            <p:nvPr/>
          </p:nvSpPr>
          <p:spPr>
            <a:xfrm>
              <a:off x="1956326" y="116020"/>
              <a:ext cx="273728" cy="155425"/>
            </a:xfrm>
            <a:custGeom>
              <a:avLst/>
              <a:gdLst/>
              <a:ahLst/>
              <a:cxnLst/>
              <a:rect l="l" t="t" r="r" b="b"/>
              <a:pathLst>
                <a:path w="1578" h="896" extrusionOk="0">
                  <a:moveTo>
                    <a:pt x="784" y="0"/>
                  </a:moveTo>
                  <a:cubicBezTo>
                    <a:pt x="647" y="0"/>
                    <a:pt x="510" y="20"/>
                    <a:pt x="382" y="50"/>
                  </a:cubicBezTo>
                  <a:cubicBezTo>
                    <a:pt x="314" y="59"/>
                    <a:pt x="245" y="79"/>
                    <a:pt x="186" y="98"/>
                  </a:cubicBezTo>
                  <a:cubicBezTo>
                    <a:pt x="118" y="118"/>
                    <a:pt x="59" y="148"/>
                    <a:pt x="0" y="177"/>
                  </a:cubicBezTo>
                  <a:cubicBezTo>
                    <a:pt x="59" y="157"/>
                    <a:pt x="127" y="137"/>
                    <a:pt x="186" y="128"/>
                  </a:cubicBezTo>
                  <a:cubicBezTo>
                    <a:pt x="255" y="108"/>
                    <a:pt x="323" y="98"/>
                    <a:pt x="382" y="89"/>
                  </a:cubicBezTo>
                  <a:cubicBezTo>
                    <a:pt x="451" y="79"/>
                    <a:pt x="519" y="69"/>
                    <a:pt x="588" y="69"/>
                  </a:cubicBezTo>
                  <a:cubicBezTo>
                    <a:pt x="647" y="69"/>
                    <a:pt x="715" y="69"/>
                    <a:pt x="784" y="79"/>
                  </a:cubicBezTo>
                  <a:cubicBezTo>
                    <a:pt x="911" y="89"/>
                    <a:pt x="1039" y="118"/>
                    <a:pt x="1166" y="157"/>
                  </a:cubicBezTo>
                  <a:cubicBezTo>
                    <a:pt x="1270" y="201"/>
                    <a:pt x="1375" y="252"/>
                    <a:pt x="1459" y="325"/>
                  </a:cubicBezTo>
                  <a:lnTo>
                    <a:pt x="1459" y="325"/>
                  </a:lnTo>
                  <a:cubicBezTo>
                    <a:pt x="1388" y="393"/>
                    <a:pt x="1311" y="460"/>
                    <a:pt x="1235" y="520"/>
                  </a:cubicBezTo>
                  <a:cubicBezTo>
                    <a:pt x="1137" y="588"/>
                    <a:pt x="1039" y="647"/>
                    <a:pt x="941" y="706"/>
                  </a:cubicBezTo>
                  <a:cubicBezTo>
                    <a:pt x="882" y="736"/>
                    <a:pt x="833" y="755"/>
                    <a:pt x="774" y="775"/>
                  </a:cubicBezTo>
                  <a:cubicBezTo>
                    <a:pt x="725" y="794"/>
                    <a:pt x="667" y="814"/>
                    <a:pt x="608" y="834"/>
                  </a:cubicBezTo>
                  <a:cubicBezTo>
                    <a:pt x="500" y="873"/>
                    <a:pt x="382" y="882"/>
                    <a:pt x="264" y="892"/>
                  </a:cubicBezTo>
                  <a:cubicBezTo>
                    <a:pt x="296" y="895"/>
                    <a:pt x="327" y="896"/>
                    <a:pt x="358" y="896"/>
                  </a:cubicBezTo>
                  <a:cubicBezTo>
                    <a:pt x="445" y="896"/>
                    <a:pt x="531" y="887"/>
                    <a:pt x="617" y="873"/>
                  </a:cubicBezTo>
                  <a:cubicBezTo>
                    <a:pt x="735" y="853"/>
                    <a:pt x="852" y="814"/>
                    <a:pt x="961" y="765"/>
                  </a:cubicBezTo>
                  <a:cubicBezTo>
                    <a:pt x="1078" y="716"/>
                    <a:pt x="1186" y="657"/>
                    <a:pt x="1284" y="588"/>
                  </a:cubicBezTo>
                  <a:cubicBezTo>
                    <a:pt x="1382" y="520"/>
                    <a:pt x="1470" y="442"/>
                    <a:pt x="1558" y="344"/>
                  </a:cubicBezTo>
                  <a:cubicBezTo>
                    <a:pt x="1578" y="333"/>
                    <a:pt x="1568" y="304"/>
                    <a:pt x="1558" y="285"/>
                  </a:cubicBezTo>
                  <a:cubicBezTo>
                    <a:pt x="1451" y="187"/>
                    <a:pt x="1323" y="128"/>
                    <a:pt x="1196" y="79"/>
                  </a:cubicBezTo>
                  <a:cubicBezTo>
                    <a:pt x="1059" y="30"/>
                    <a:pt x="921" y="10"/>
                    <a:pt x="78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27"/>
            <p:cNvSpPr/>
            <p:nvPr/>
          </p:nvSpPr>
          <p:spPr>
            <a:xfrm>
              <a:off x="1884859" y="163549"/>
              <a:ext cx="343634" cy="82569"/>
            </a:xfrm>
            <a:custGeom>
              <a:avLst/>
              <a:gdLst/>
              <a:ahLst/>
              <a:cxnLst/>
              <a:rect l="l" t="t" r="r" b="b"/>
              <a:pathLst>
                <a:path w="1981" h="476" extrusionOk="0">
                  <a:moveTo>
                    <a:pt x="1931" y="1"/>
                  </a:moveTo>
                  <a:cubicBezTo>
                    <a:pt x="1765" y="20"/>
                    <a:pt x="1608" y="40"/>
                    <a:pt x="1451" y="59"/>
                  </a:cubicBezTo>
                  <a:lnTo>
                    <a:pt x="961" y="118"/>
                  </a:lnTo>
                  <a:lnTo>
                    <a:pt x="480" y="187"/>
                  </a:lnTo>
                  <a:cubicBezTo>
                    <a:pt x="314" y="207"/>
                    <a:pt x="157" y="236"/>
                    <a:pt x="1" y="266"/>
                  </a:cubicBezTo>
                  <a:cubicBezTo>
                    <a:pt x="157" y="255"/>
                    <a:pt x="324" y="236"/>
                    <a:pt x="480" y="226"/>
                  </a:cubicBezTo>
                  <a:lnTo>
                    <a:pt x="970" y="187"/>
                  </a:lnTo>
                  <a:lnTo>
                    <a:pt x="1451" y="138"/>
                  </a:lnTo>
                  <a:cubicBezTo>
                    <a:pt x="1547" y="132"/>
                    <a:pt x="1641" y="123"/>
                    <a:pt x="1735" y="113"/>
                  </a:cubicBezTo>
                  <a:lnTo>
                    <a:pt x="1735" y="113"/>
                  </a:lnTo>
                  <a:cubicBezTo>
                    <a:pt x="1670" y="146"/>
                    <a:pt x="1605" y="176"/>
                    <a:pt x="1539" y="207"/>
                  </a:cubicBezTo>
                  <a:cubicBezTo>
                    <a:pt x="1402" y="255"/>
                    <a:pt x="1275" y="305"/>
                    <a:pt x="1137" y="334"/>
                  </a:cubicBezTo>
                  <a:cubicBezTo>
                    <a:pt x="1000" y="373"/>
                    <a:pt x="853" y="403"/>
                    <a:pt x="716" y="422"/>
                  </a:cubicBezTo>
                  <a:cubicBezTo>
                    <a:pt x="569" y="451"/>
                    <a:pt x="432" y="462"/>
                    <a:pt x="284" y="471"/>
                  </a:cubicBezTo>
                  <a:cubicBezTo>
                    <a:pt x="328" y="474"/>
                    <a:pt x="371" y="475"/>
                    <a:pt x="415" y="475"/>
                  </a:cubicBezTo>
                  <a:cubicBezTo>
                    <a:pt x="518" y="475"/>
                    <a:pt x="619" y="468"/>
                    <a:pt x="716" y="462"/>
                  </a:cubicBezTo>
                  <a:cubicBezTo>
                    <a:pt x="863" y="451"/>
                    <a:pt x="1010" y="432"/>
                    <a:pt x="1147" y="403"/>
                  </a:cubicBezTo>
                  <a:cubicBezTo>
                    <a:pt x="1431" y="344"/>
                    <a:pt x="1715" y="246"/>
                    <a:pt x="1961" y="79"/>
                  </a:cubicBezTo>
                  <a:cubicBezTo>
                    <a:pt x="1970" y="70"/>
                    <a:pt x="1980" y="59"/>
                    <a:pt x="1980" y="40"/>
                  </a:cubicBezTo>
                  <a:cubicBezTo>
                    <a:pt x="1980" y="20"/>
                    <a:pt x="1961" y="1"/>
                    <a:pt x="193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27"/>
            <p:cNvSpPr/>
            <p:nvPr/>
          </p:nvSpPr>
          <p:spPr>
            <a:xfrm>
              <a:off x="1947652" y="148285"/>
              <a:ext cx="260371" cy="23938"/>
            </a:xfrm>
            <a:custGeom>
              <a:avLst/>
              <a:gdLst/>
              <a:ahLst/>
              <a:cxnLst/>
              <a:rect l="l" t="t" r="r" b="b"/>
              <a:pathLst>
                <a:path w="1501" h="138" extrusionOk="0">
                  <a:moveTo>
                    <a:pt x="756" y="1"/>
                  </a:moveTo>
                  <a:cubicBezTo>
                    <a:pt x="628" y="1"/>
                    <a:pt x="501" y="10"/>
                    <a:pt x="373" y="30"/>
                  </a:cubicBezTo>
                  <a:cubicBezTo>
                    <a:pt x="246" y="49"/>
                    <a:pt x="118" y="79"/>
                    <a:pt x="1" y="128"/>
                  </a:cubicBezTo>
                  <a:cubicBezTo>
                    <a:pt x="256" y="108"/>
                    <a:pt x="501" y="89"/>
                    <a:pt x="756" y="89"/>
                  </a:cubicBezTo>
                  <a:cubicBezTo>
                    <a:pt x="883" y="89"/>
                    <a:pt x="1000" y="89"/>
                    <a:pt x="1128" y="99"/>
                  </a:cubicBezTo>
                  <a:cubicBezTo>
                    <a:pt x="1255" y="108"/>
                    <a:pt x="1373" y="118"/>
                    <a:pt x="1501" y="138"/>
                  </a:cubicBezTo>
                  <a:cubicBezTo>
                    <a:pt x="1392" y="89"/>
                    <a:pt x="1265" y="49"/>
                    <a:pt x="1138" y="30"/>
                  </a:cubicBezTo>
                  <a:cubicBezTo>
                    <a:pt x="1011" y="10"/>
                    <a:pt x="883" y="1"/>
                    <a:pt x="75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27"/>
            <p:cNvSpPr/>
            <p:nvPr/>
          </p:nvSpPr>
          <p:spPr>
            <a:xfrm>
              <a:off x="2071852" y="168753"/>
              <a:ext cx="282401" cy="440254"/>
            </a:xfrm>
            <a:custGeom>
              <a:avLst/>
              <a:gdLst/>
              <a:ahLst/>
              <a:cxnLst/>
              <a:rect l="l" t="t" r="r" b="b"/>
              <a:pathLst>
                <a:path w="1628" h="2538" extrusionOk="0">
                  <a:moveTo>
                    <a:pt x="951" y="0"/>
                  </a:moveTo>
                  <a:cubicBezTo>
                    <a:pt x="745" y="88"/>
                    <a:pt x="40" y="421"/>
                    <a:pt x="20" y="1157"/>
                  </a:cubicBezTo>
                  <a:cubicBezTo>
                    <a:pt x="1" y="1852"/>
                    <a:pt x="324" y="2362"/>
                    <a:pt x="432" y="2538"/>
                  </a:cubicBezTo>
                  <a:cubicBezTo>
                    <a:pt x="598" y="2420"/>
                    <a:pt x="1098" y="2078"/>
                    <a:pt x="1353" y="1431"/>
                  </a:cubicBezTo>
                  <a:cubicBezTo>
                    <a:pt x="1627" y="745"/>
                    <a:pt x="1107" y="167"/>
                    <a:pt x="95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27"/>
            <p:cNvSpPr/>
            <p:nvPr/>
          </p:nvSpPr>
          <p:spPr>
            <a:xfrm>
              <a:off x="2126320" y="177773"/>
              <a:ext cx="153170" cy="252912"/>
            </a:xfrm>
            <a:custGeom>
              <a:avLst/>
              <a:gdLst/>
              <a:ahLst/>
              <a:cxnLst/>
              <a:rect l="l" t="t" r="r" b="b"/>
              <a:pathLst>
                <a:path w="883" h="1458" extrusionOk="0">
                  <a:moveTo>
                    <a:pt x="625" y="0"/>
                  </a:moveTo>
                  <a:cubicBezTo>
                    <a:pt x="616" y="0"/>
                    <a:pt x="606" y="3"/>
                    <a:pt x="598" y="7"/>
                  </a:cubicBezTo>
                  <a:cubicBezTo>
                    <a:pt x="471" y="75"/>
                    <a:pt x="373" y="173"/>
                    <a:pt x="294" y="282"/>
                  </a:cubicBezTo>
                  <a:cubicBezTo>
                    <a:pt x="206" y="399"/>
                    <a:pt x="137" y="517"/>
                    <a:pt x="98" y="644"/>
                  </a:cubicBezTo>
                  <a:cubicBezTo>
                    <a:pt x="49" y="781"/>
                    <a:pt x="20" y="909"/>
                    <a:pt x="10" y="1046"/>
                  </a:cubicBezTo>
                  <a:cubicBezTo>
                    <a:pt x="0" y="1114"/>
                    <a:pt x="0" y="1183"/>
                    <a:pt x="0" y="1251"/>
                  </a:cubicBezTo>
                  <a:cubicBezTo>
                    <a:pt x="0" y="1320"/>
                    <a:pt x="10" y="1388"/>
                    <a:pt x="10" y="1457"/>
                  </a:cubicBezTo>
                  <a:cubicBezTo>
                    <a:pt x="20" y="1388"/>
                    <a:pt x="20" y="1320"/>
                    <a:pt x="20" y="1251"/>
                  </a:cubicBezTo>
                  <a:cubicBezTo>
                    <a:pt x="29" y="1183"/>
                    <a:pt x="39" y="1124"/>
                    <a:pt x="49" y="1055"/>
                  </a:cubicBezTo>
                  <a:cubicBezTo>
                    <a:pt x="68" y="987"/>
                    <a:pt x="79" y="928"/>
                    <a:pt x="98" y="859"/>
                  </a:cubicBezTo>
                  <a:cubicBezTo>
                    <a:pt x="118" y="801"/>
                    <a:pt x="137" y="732"/>
                    <a:pt x="157" y="674"/>
                  </a:cubicBezTo>
                  <a:cubicBezTo>
                    <a:pt x="216" y="556"/>
                    <a:pt x="275" y="438"/>
                    <a:pt x="362" y="340"/>
                  </a:cubicBezTo>
                  <a:cubicBezTo>
                    <a:pt x="433" y="243"/>
                    <a:pt x="519" y="162"/>
                    <a:pt x="607" y="104"/>
                  </a:cubicBezTo>
                  <a:lnTo>
                    <a:pt x="607" y="104"/>
                  </a:lnTo>
                  <a:cubicBezTo>
                    <a:pt x="649" y="192"/>
                    <a:pt x="691" y="285"/>
                    <a:pt x="725" y="380"/>
                  </a:cubicBezTo>
                  <a:cubicBezTo>
                    <a:pt x="764" y="497"/>
                    <a:pt x="784" y="605"/>
                    <a:pt x="804" y="722"/>
                  </a:cubicBezTo>
                  <a:cubicBezTo>
                    <a:pt x="813" y="781"/>
                    <a:pt x="823" y="840"/>
                    <a:pt x="823" y="899"/>
                  </a:cubicBezTo>
                  <a:cubicBezTo>
                    <a:pt x="823" y="957"/>
                    <a:pt x="833" y="1016"/>
                    <a:pt x="823" y="1075"/>
                  </a:cubicBezTo>
                  <a:cubicBezTo>
                    <a:pt x="823" y="1192"/>
                    <a:pt x="804" y="1301"/>
                    <a:pt x="784" y="1418"/>
                  </a:cubicBezTo>
                  <a:cubicBezTo>
                    <a:pt x="823" y="1310"/>
                    <a:pt x="852" y="1192"/>
                    <a:pt x="872" y="1075"/>
                  </a:cubicBezTo>
                  <a:cubicBezTo>
                    <a:pt x="882" y="957"/>
                    <a:pt x="882" y="830"/>
                    <a:pt x="872" y="713"/>
                  </a:cubicBezTo>
                  <a:cubicBezTo>
                    <a:pt x="862" y="595"/>
                    <a:pt x="833" y="478"/>
                    <a:pt x="804" y="360"/>
                  </a:cubicBezTo>
                  <a:cubicBezTo>
                    <a:pt x="764" y="242"/>
                    <a:pt x="715" y="134"/>
                    <a:pt x="656" y="17"/>
                  </a:cubicBezTo>
                  <a:cubicBezTo>
                    <a:pt x="651" y="5"/>
                    <a:pt x="638" y="0"/>
                    <a:pt x="62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27"/>
            <p:cNvSpPr/>
            <p:nvPr/>
          </p:nvSpPr>
          <p:spPr>
            <a:xfrm>
              <a:off x="2165349" y="177080"/>
              <a:ext cx="90202" cy="340165"/>
            </a:xfrm>
            <a:custGeom>
              <a:avLst/>
              <a:gdLst/>
              <a:ahLst/>
              <a:cxnLst/>
              <a:rect l="l" t="t" r="r" b="b"/>
              <a:pathLst>
                <a:path w="520" h="1961" extrusionOk="0">
                  <a:moveTo>
                    <a:pt x="402" y="1"/>
                  </a:moveTo>
                  <a:cubicBezTo>
                    <a:pt x="383" y="1"/>
                    <a:pt x="363" y="11"/>
                    <a:pt x="353" y="40"/>
                  </a:cubicBezTo>
                  <a:cubicBezTo>
                    <a:pt x="314" y="197"/>
                    <a:pt x="285" y="354"/>
                    <a:pt x="255" y="521"/>
                  </a:cubicBezTo>
                  <a:lnTo>
                    <a:pt x="167" y="1001"/>
                  </a:lnTo>
                  <a:lnTo>
                    <a:pt x="79" y="1481"/>
                  </a:lnTo>
                  <a:cubicBezTo>
                    <a:pt x="50" y="1638"/>
                    <a:pt x="30" y="1795"/>
                    <a:pt x="0" y="1961"/>
                  </a:cubicBezTo>
                  <a:cubicBezTo>
                    <a:pt x="50" y="1804"/>
                    <a:pt x="89" y="1647"/>
                    <a:pt x="128" y="1481"/>
                  </a:cubicBezTo>
                  <a:lnTo>
                    <a:pt x="235" y="1011"/>
                  </a:lnTo>
                  <a:lnTo>
                    <a:pt x="344" y="530"/>
                  </a:lnTo>
                  <a:cubicBezTo>
                    <a:pt x="360" y="442"/>
                    <a:pt x="379" y="354"/>
                    <a:pt x="398" y="266"/>
                  </a:cubicBezTo>
                  <a:lnTo>
                    <a:pt x="398" y="266"/>
                  </a:lnTo>
                  <a:cubicBezTo>
                    <a:pt x="409" y="335"/>
                    <a:pt x="417" y="403"/>
                    <a:pt x="422" y="471"/>
                  </a:cubicBezTo>
                  <a:cubicBezTo>
                    <a:pt x="431" y="619"/>
                    <a:pt x="431" y="756"/>
                    <a:pt x="431" y="903"/>
                  </a:cubicBezTo>
                  <a:cubicBezTo>
                    <a:pt x="422" y="1040"/>
                    <a:pt x="402" y="1187"/>
                    <a:pt x="383" y="1324"/>
                  </a:cubicBezTo>
                  <a:cubicBezTo>
                    <a:pt x="363" y="1471"/>
                    <a:pt x="324" y="1608"/>
                    <a:pt x="294" y="1745"/>
                  </a:cubicBezTo>
                  <a:cubicBezTo>
                    <a:pt x="344" y="1618"/>
                    <a:pt x="383" y="1481"/>
                    <a:pt x="422" y="1334"/>
                  </a:cubicBezTo>
                  <a:cubicBezTo>
                    <a:pt x="451" y="1196"/>
                    <a:pt x="481" y="1050"/>
                    <a:pt x="490" y="903"/>
                  </a:cubicBezTo>
                  <a:cubicBezTo>
                    <a:pt x="520" y="619"/>
                    <a:pt x="510" y="325"/>
                    <a:pt x="441" y="40"/>
                  </a:cubicBezTo>
                  <a:cubicBezTo>
                    <a:pt x="431" y="21"/>
                    <a:pt x="422" y="11"/>
                    <a:pt x="40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27"/>
            <p:cNvSpPr/>
            <p:nvPr/>
          </p:nvSpPr>
          <p:spPr>
            <a:xfrm>
              <a:off x="2148349" y="197548"/>
              <a:ext cx="83437" cy="246667"/>
            </a:xfrm>
            <a:custGeom>
              <a:avLst/>
              <a:gdLst/>
              <a:ahLst/>
              <a:cxnLst/>
              <a:rect l="l" t="t" r="r" b="b"/>
              <a:pathLst>
                <a:path w="481" h="1422" extrusionOk="0">
                  <a:moveTo>
                    <a:pt x="481" y="1"/>
                  </a:moveTo>
                  <a:lnTo>
                    <a:pt x="481" y="1"/>
                  </a:lnTo>
                  <a:cubicBezTo>
                    <a:pt x="392" y="89"/>
                    <a:pt x="314" y="197"/>
                    <a:pt x="255" y="314"/>
                  </a:cubicBezTo>
                  <a:cubicBezTo>
                    <a:pt x="196" y="422"/>
                    <a:pt x="148" y="549"/>
                    <a:pt x="118" y="667"/>
                  </a:cubicBezTo>
                  <a:cubicBezTo>
                    <a:pt x="79" y="795"/>
                    <a:pt x="50" y="912"/>
                    <a:pt x="30" y="1039"/>
                  </a:cubicBezTo>
                  <a:cubicBezTo>
                    <a:pt x="10" y="1167"/>
                    <a:pt x="0" y="1294"/>
                    <a:pt x="10" y="1422"/>
                  </a:cubicBezTo>
                  <a:cubicBezTo>
                    <a:pt x="69" y="1176"/>
                    <a:pt x="128" y="932"/>
                    <a:pt x="196" y="697"/>
                  </a:cubicBezTo>
                  <a:cubicBezTo>
                    <a:pt x="235" y="579"/>
                    <a:pt x="275" y="462"/>
                    <a:pt x="324" y="344"/>
                  </a:cubicBezTo>
                  <a:cubicBezTo>
                    <a:pt x="373" y="226"/>
                    <a:pt x="422" y="109"/>
                    <a:pt x="48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27"/>
            <p:cNvSpPr/>
            <p:nvPr/>
          </p:nvSpPr>
          <p:spPr>
            <a:xfrm>
              <a:off x="2236642" y="135275"/>
              <a:ext cx="391164" cy="271993"/>
            </a:xfrm>
            <a:custGeom>
              <a:avLst/>
              <a:gdLst/>
              <a:ahLst/>
              <a:cxnLst/>
              <a:rect l="l" t="t" r="r" b="b"/>
              <a:pathLst>
                <a:path w="2255" h="1568" extrusionOk="0">
                  <a:moveTo>
                    <a:pt x="773" y="0"/>
                  </a:moveTo>
                  <a:cubicBezTo>
                    <a:pt x="427" y="0"/>
                    <a:pt x="124" y="135"/>
                    <a:pt x="1" y="193"/>
                  </a:cubicBezTo>
                  <a:cubicBezTo>
                    <a:pt x="20" y="418"/>
                    <a:pt x="118" y="1193"/>
                    <a:pt x="814" y="1437"/>
                  </a:cubicBezTo>
                  <a:cubicBezTo>
                    <a:pt x="1088" y="1536"/>
                    <a:pt x="1350" y="1567"/>
                    <a:pt x="1577" y="1567"/>
                  </a:cubicBezTo>
                  <a:cubicBezTo>
                    <a:pt x="1893" y="1567"/>
                    <a:pt x="2140" y="1505"/>
                    <a:pt x="2255" y="1477"/>
                  </a:cubicBezTo>
                  <a:cubicBezTo>
                    <a:pt x="2196" y="1281"/>
                    <a:pt x="2030" y="703"/>
                    <a:pt x="1490" y="252"/>
                  </a:cubicBezTo>
                  <a:cubicBezTo>
                    <a:pt x="1261" y="62"/>
                    <a:pt x="1007" y="0"/>
                    <a:pt x="77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27"/>
            <p:cNvSpPr/>
            <p:nvPr/>
          </p:nvSpPr>
          <p:spPr>
            <a:xfrm>
              <a:off x="2243407" y="163549"/>
              <a:ext cx="243371" cy="188903"/>
            </a:xfrm>
            <a:custGeom>
              <a:avLst/>
              <a:gdLst/>
              <a:ahLst/>
              <a:cxnLst/>
              <a:rect l="l" t="t" r="r" b="b"/>
              <a:pathLst>
                <a:path w="1403" h="1089" extrusionOk="0">
                  <a:moveTo>
                    <a:pt x="403" y="1"/>
                  </a:moveTo>
                  <a:cubicBezTo>
                    <a:pt x="275" y="1"/>
                    <a:pt x="158" y="11"/>
                    <a:pt x="40" y="30"/>
                  </a:cubicBezTo>
                  <a:cubicBezTo>
                    <a:pt x="11" y="40"/>
                    <a:pt x="1" y="59"/>
                    <a:pt x="1" y="79"/>
                  </a:cubicBezTo>
                  <a:cubicBezTo>
                    <a:pt x="31" y="226"/>
                    <a:pt x="99" y="353"/>
                    <a:pt x="177" y="471"/>
                  </a:cubicBezTo>
                  <a:cubicBezTo>
                    <a:pt x="256" y="579"/>
                    <a:pt x="354" y="677"/>
                    <a:pt x="462" y="765"/>
                  </a:cubicBezTo>
                  <a:cubicBezTo>
                    <a:pt x="569" y="854"/>
                    <a:pt x="687" y="922"/>
                    <a:pt x="815" y="971"/>
                  </a:cubicBezTo>
                  <a:cubicBezTo>
                    <a:pt x="873" y="1000"/>
                    <a:pt x="942" y="1020"/>
                    <a:pt x="1000" y="1039"/>
                  </a:cubicBezTo>
                  <a:cubicBezTo>
                    <a:pt x="1069" y="1059"/>
                    <a:pt x="1138" y="1079"/>
                    <a:pt x="1196" y="1089"/>
                  </a:cubicBezTo>
                  <a:cubicBezTo>
                    <a:pt x="1138" y="1069"/>
                    <a:pt x="1069" y="1039"/>
                    <a:pt x="1011" y="1020"/>
                  </a:cubicBezTo>
                  <a:lnTo>
                    <a:pt x="834" y="932"/>
                  </a:lnTo>
                  <a:cubicBezTo>
                    <a:pt x="775" y="893"/>
                    <a:pt x="717" y="863"/>
                    <a:pt x="667" y="824"/>
                  </a:cubicBezTo>
                  <a:cubicBezTo>
                    <a:pt x="608" y="795"/>
                    <a:pt x="560" y="756"/>
                    <a:pt x="501" y="706"/>
                  </a:cubicBezTo>
                  <a:cubicBezTo>
                    <a:pt x="403" y="628"/>
                    <a:pt x="314" y="530"/>
                    <a:pt x="246" y="422"/>
                  </a:cubicBezTo>
                  <a:cubicBezTo>
                    <a:pt x="185" y="327"/>
                    <a:pt x="132" y="217"/>
                    <a:pt x="101" y="111"/>
                  </a:cubicBezTo>
                  <a:lnTo>
                    <a:pt x="101" y="111"/>
                  </a:lnTo>
                  <a:cubicBezTo>
                    <a:pt x="197" y="96"/>
                    <a:pt x="300" y="89"/>
                    <a:pt x="403" y="89"/>
                  </a:cubicBezTo>
                  <a:cubicBezTo>
                    <a:pt x="435" y="86"/>
                    <a:pt x="466" y="85"/>
                    <a:pt x="498" y="85"/>
                  </a:cubicBezTo>
                  <a:cubicBezTo>
                    <a:pt x="583" y="85"/>
                    <a:pt x="667" y="94"/>
                    <a:pt x="746" y="109"/>
                  </a:cubicBezTo>
                  <a:cubicBezTo>
                    <a:pt x="804" y="118"/>
                    <a:pt x="863" y="138"/>
                    <a:pt x="922" y="148"/>
                  </a:cubicBezTo>
                  <a:cubicBezTo>
                    <a:pt x="971" y="168"/>
                    <a:pt x="1030" y="177"/>
                    <a:pt x="1089" y="197"/>
                  </a:cubicBezTo>
                  <a:cubicBezTo>
                    <a:pt x="1196" y="236"/>
                    <a:pt x="1305" y="295"/>
                    <a:pt x="1403" y="353"/>
                  </a:cubicBezTo>
                  <a:cubicBezTo>
                    <a:pt x="1314" y="275"/>
                    <a:pt x="1216" y="207"/>
                    <a:pt x="1098" y="157"/>
                  </a:cubicBezTo>
                  <a:cubicBezTo>
                    <a:pt x="991" y="109"/>
                    <a:pt x="883" y="70"/>
                    <a:pt x="765" y="50"/>
                  </a:cubicBezTo>
                  <a:cubicBezTo>
                    <a:pt x="648" y="20"/>
                    <a:pt x="521" y="1"/>
                    <a:pt x="40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27"/>
            <p:cNvSpPr/>
            <p:nvPr/>
          </p:nvSpPr>
          <p:spPr>
            <a:xfrm>
              <a:off x="2243407" y="168753"/>
              <a:ext cx="302870" cy="175200"/>
            </a:xfrm>
            <a:custGeom>
              <a:avLst/>
              <a:gdLst/>
              <a:ahLst/>
              <a:cxnLst/>
              <a:rect l="l" t="t" r="r" b="b"/>
              <a:pathLst>
                <a:path w="1746" h="1010" extrusionOk="0">
                  <a:moveTo>
                    <a:pt x="50" y="0"/>
                  </a:moveTo>
                  <a:cubicBezTo>
                    <a:pt x="31" y="0"/>
                    <a:pt x="21" y="10"/>
                    <a:pt x="11" y="29"/>
                  </a:cubicBezTo>
                  <a:cubicBezTo>
                    <a:pt x="1" y="49"/>
                    <a:pt x="1" y="69"/>
                    <a:pt x="21" y="88"/>
                  </a:cubicBezTo>
                  <a:lnTo>
                    <a:pt x="31" y="88"/>
                  </a:lnTo>
                  <a:cubicBezTo>
                    <a:pt x="168" y="167"/>
                    <a:pt x="305" y="245"/>
                    <a:pt x="452" y="323"/>
                  </a:cubicBezTo>
                  <a:lnTo>
                    <a:pt x="873" y="559"/>
                  </a:lnTo>
                  <a:lnTo>
                    <a:pt x="1305" y="794"/>
                  </a:lnTo>
                  <a:cubicBezTo>
                    <a:pt x="1451" y="863"/>
                    <a:pt x="1599" y="941"/>
                    <a:pt x="1745" y="1009"/>
                  </a:cubicBezTo>
                  <a:cubicBezTo>
                    <a:pt x="1608" y="922"/>
                    <a:pt x="1471" y="833"/>
                    <a:pt x="1334" y="755"/>
                  </a:cubicBezTo>
                  <a:lnTo>
                    <a:pt x="913" y="500"/>
                  </a:lnTo>
                  <a:lnTo>
                    <a:pt x="491" y="255"/>
                  </a:lnTo>
                  <a:cubicBezTo>
                    <a:pt x="412" y="204"/>
                    <a:pt x="330" y="157"/>
                    <a:pt x="249" y="111"/>
                  </a:cubicBezTo>
                  <a:lnTo>
                    <a:pt x="249" y="111"/>
                  </a:lnTo>
                  <a:cubicBezTo>
                    <a:pt x="320" y="122"/>
                    <a:pt x="391" y="137"/>
                    <a:pt x="462" y="157"/>
                  </a:cubicBezTo>
                  <a:cubicBezTo>
                    <a:pt x="599" y="186"/>
                    <a:pt x="736" y="236"/>
                    <a:pt x="873" y="284"/>
                  </a:cubicBezTo>
                  <a:cubicBezTo>
                    <a:pt x="1000" y="334"/>
                    <a:pt x="1128" y="392"/>
                    <a:pt x="1255" y="461"/>
                  </a:cubicBezTo>
                  <a:cubicBezTo>
                    <a:pt x="1392" y="519"/>
                    <a:pt x="1510" y="598"/>
                    <a:pt x="1638" y="676"/>
                  </a:cubicBezTo>
                  <a:cubicBezTo>
                    <a:pt x="1520" y="578"/>
                    <a:pt x="1403" y="500"/>
                    <a:pt x="1275" y="421"/>
                  </a:cubicBezTo>
                  <a:cubicBezTo>
                    <a:pt x="1157" y="343"/>
                    <a:pt x="1030" y="284"/>
                    <a:pt x="893" y="225"/>
                  </a:cubicBezTo>
                  <a:cubicBezTo>
                    <a:pt x="628" y="98"/>
                    <a:pt x="344" y="20"/>
                    <a:pt x="5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27"/>
            <p:cNvSpPr/>
            <p:nvPr/>
          </p:nvSpPr>
          <p:spPr>
            <a:xfrm>
              <a:off x="2262315" y="184018"/>
              <a:ext cx="209025" cy="153170"/>
            </a:xfrm>
            <a:custGeom>
              <a:avLst/>
              <a:gdLst/>
              <a:ahLst/>
              <a:cxnLst/>
              <a:rect l="l" t="t" r="r" b="b"/>
              <a:pathLst>
                <a:path w="1205" h="883" extrusionOk="0">
                  <a:moveTo>
                    <a:pt x="0" y="0"/>
                  </a:moveTo>
                  <a:cubicBezTo>
                    <a:pt x="59" y="108"/>
                    <a:pt x="137" y="206"/>
                    <a:pt x="225" y="304"/>
                  </a:cubicBezTo>
                  <a:cubicBezTo>
                    <a:pt x="323" y="392"/>
                    <a:pt x="421" y="481"/>
                    <a:pt x="519" y="549"/>
                  </a:cubicBezTo>
                  <a:cubicBezTo>
                    <a:pt x="627" y="627"/>
                    <a:pt x="735" y="686"/>
                    <a:pt x="852" y="745"/>
                  </a:cubicBezTo>
                  <a:cubicBezTo>
                    <a:pt x="970" y="804"/>
                    <a:pt x="1087" y="853"/>
                    <a:pt x="1205" y="882"/>
                  </a:cubicBezTo>
                  <a:cubicBezTo>
                    <a:pt x="989" y="755"/>
                    <a:pt x="774" y="618"/>
                    <a:pt x="578" y="481"/>
                  </a:cubicBezTo>
                  <a:cubicBezTo>
                    <a:pt x="470" y="402"/>
                    <a:pt x="372" y="324"/>
                    <a:pt x="274" y="246"/>
                  </a:cubicBezTo>
                  <a:cubicBezTo>
                    <a:pt x="176" y="167"/>
                    <a:pt x="88" y="79"/>
                    <a:pt x="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27"/>
            <p:cNvSpPr/>
            <p:nvPr/>
          </p:nvSpPr>
          <p:spPr>
            <a:xfrm>
              <a:off x="2116085" y="60165"/>
              <a:ext cx="243198" cy="218913"/>
            </a:xfrm>
            <a:custGeom>
              <a:avLst/>
              <a:gdLst/>
              <a:ahLst/>
              <a:cxnLst/>
              <a:rect l="l" t="t" r="r" b="b"/>
              <a:pathLst>
                <a:path w="1402" h="1262" extrusionOk="0">
                  <a:moveTo>
                    <a:pt x="699" y="1"/>
                  </a:moveTo>
                  <a:cubicBezTo>
                    <a:pt x="547" y="1"/>
                    <a:pt x="394" y="55"/>
                    <a:pt x="275" y="165"/>
                  </a:cubicBezTo>
                  <a:cubicBezTo>
                    <a:pt x="20" y="401"/>
                    <a:pt x="0" y="793"/>
                    <a:pt x="236" y="1058"/>
                  </a:cubicBezTo>
                  <a:cubicBezTo>
                    <a:pt x="360" y="1193"/>
                    <a:pt x="529" y="1262"/>
                    <a:pt x="699" y="1262"/>
                  </a:cubicBezTo>
                  <a:cubicBezTo>
                    <a:pt x="850" y="1262"/>
                    <a:pt x="1003" y="1207"/>
                    <a:pt x="1127" y="1097"/>
                  </a:cubicBezTo>
                  <a:cubicBezTo>
                    <a:pt x="1382" y="862"/>
                    <a:pt x="1401" y="459"/>
                    <a:pt x="1166" y="205"/>
                  </a:cubicBezTo>
                  <a:cubicBezTo>
                    <a:pt x="1041" y="70"/>
                    <a:pt x="870" y="1"/>
                    <a:pt x="69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27"/>
            <p:cNvSpPr/>
            <p:nvPr/>
          </p:nvSpPr>
          <p:spPr>
            <a:xfrm>
              <a:off x="2236642" y="86011"/>
              <a:ext cx="34173" cy="30356"/>
            </a:xfrm>
            <a:custGeom>
              <a:avLst/>
              <a:gdLst/>
              <a:ahLst/>
              <a:cxnLst/>
              <a:rect l="l" t="t" r="r" b="b"/>
              <a:pathLst>
                <a:path w="197" h="175" extrusionOk="0">
                  <a:moveTo>
                    <a:pt x="98" y="1"/>
                  </a:moveTo>
                  <a:cubicBezTo>
                    <a:pt x="79" y="1"/>
                    <a:pt x="58" y="8"/>
                    <a:pt x="40" y="27"/>
                  </a:cubicBezTo>
                  <a:cubicBezTo>
                    <a:pt x="11" y="56"/>
                    <a:pt x="1" y="105"/>
                    <a:pt x="40" y="144"/>
                  </a:cubicBezTo>
                  <a:cubicBezTo>
                    <a:pt x="56" y="165"/>
                    <a:pt x="77" y="175"/>
                    <a:pt x="99" y="175"/>
                  </a:cubicBezTo>
                  <a:cubicBezTo>
                    <a:pt x="119" y="175"/>
                    <a:pt x="139" y="167"/>
                    <a:pt x="157" y="154"/>
                  </a:cubicBezTo>
                  <a:cubicBezTo>
                    <a:pt x="187" y="114"/>
                    <a:pt x="197" y="66"/>
                    <a:pt x="157" y="27"/>
                  </a:cubicBezTo>
                  <a:cubicBezTo>
                    <a:pt x="142" y="11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27"/>
            <p:cNvSpPr/>
            <p:nvPr/>
          </p:nvSpPr>
          <p:spPr>
            <a:xfrm>
              <a:off x="2172114" y="203273"/>
              <a:ext cx="32438" cy="29489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94" y="1"/>
                  </a:moveTo>
                  <a:cubicBezTo>
                    <a:pt x="73" y="1"/>
                    <a:pt x="53" y="8"/>
                    <a:pt x="40" y="26"/>
                  </a:cubicBezTo>
                  <a:cubicBezTo>
                    <a:pt x="0" y="56"/>
                    <a:pt x="0" y="105"/>
                    <a:pt x="30" y="144"/>
                  </a:cubicBezTo>
                  <a:cubicBezTo>
                    <a:pt x="51" y="160"/>
                    <a:pt x="75" y="170"/>
                    <a:pt x="98" y="170"/>
                  </a:cubicBezTo>
                  <a:cubicBezTo>
                    <a:pt x="119" y="170"/>
                    <a:pt x="139" y="162"/>
                    <a:pt x="157" y="144"/>
                  </a:cubicBezTo>
                  <a:cubicBezTo>
                    <a:pt x="187" y="115"/>
                    <a:pt x="187" y="66"/>
                    <a:pt x="157" y="26"/>
                  </a:cubicBezTo>
                  <a:cubicBezTo>
                    <a:pt x="142" y="11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27"/>
            <p:cNvSpPr/>
            <p:nvPr/>
          </p:nvSpPr>
          <p:spPr>
            <a:xfrm>
              <a:off x="2182348" y="113245"/>
              <a:ext cx="32438" cy="29489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94" y="0"/>
                  </a:moveTo>
                  <a:cubicBezTo>
                    <a:pt x="73" y="0"/>
                    <a:pt x="53" y="8"/>
                    <a:pt x="39" y="26"/>
                  </a:cubicBezTo>
                  <a:cubicBezTo>
                    <a:pt x="0" y="55"/>
                    <a:pt x="0" y="105"/>
                    <a:pt x="30" y="144"/>
                  </a:cubicBezTo>
                  <a:cubicBezTo>
                    <a:pt x="45" y="160"/>
                    <a:pt x="70" y="170"/>
                    <a:pt x="93" y="170"/>
                  </a:cubicBezTo>
                  <a:cubicBezTo>
                    <a:pt x="114" y="170"/>
                    <a:pt x="134" y="162"/>
                    <a:pt x="148" y="144"/>
                  </a:cubicBezTo>
                  <a:cubicBezTo>
                    <a:pt x="187" y="114"/>
                    <a:pt x="187" y="66"/>
                    <a:pt x="157" y="26"/>
                  </a:cubicBezTo>
                  <a:cubicBezTo>
                    <a:pt x="141" y="11"/>
                    <a:pt x="117" y="0"/>
                    <a:pt x="9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27"/>
            <p:cNvSpPr/>
            <p:nvPr/>
          </p:nvSpPr>
          <p:spPr>
            <a:xfrm>
              <a:off x="2151645" y="151233"/>
              <a:ext cx="32611" cy="29836"/>
            </a:xfrm>
            <a:custGeom>
              <a:avLst/>
              <a:gdLst/>
              <a:ahLst/>
              <a:cxnLst/>
              <a:rect l="l" t="t" r="r" b="b"/>
              <a:pathLst>
                <a:path w="188" h="172" extrusionOk="0">
                  <a:moveTo>
                    <a:pt x="94" y="1"/>
                  </a:moveTo>
                  <a:cubicBezTo>
                    <a:pt x="72" y="1"/>
                    <a:pt x="50" y="8"/>
                    <a:pt x="31" y="23"/>
                  </a:cubicBezTo>
                  <a:cubicBezTo>
                    <a:pt x="1" y="52"/>
                    <a:pt x="1" y="101"/>
                    <a:pt x="31" y="141"/>
                  </a:cubicBezTo>
                  <a:cubicBezTo>
                    <a:pt x="46" y="162"/>
                    <a:pt x="70" y="171"/>
                    <a:pt x="94" y="171"/>
                  </a:cubicBezTo>
                  <a:cubicBezTo>
                    <a:pt x="114" y="171"/>
                    <a:pt x="134" y="164"/>
                    <a:pt x="148" y="150"/>
                  </a:cubicBezTo>
                  <a:cubicBezTo>
                    <a:pt x="187" y="111"/>
                    <a:pt x="187" y="62"/>
                    <a:pt x="158" y="23"/>
                  </a:cubicBezTo>
                  <a:cubicBezTo>
                    <a:pt x="138" y="8"/>
                    <a:pt x="116" y="1"/>
                    <a:pt x="9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27"/>
            <p:cNvSpPr/>
            <p:nvPr/>
          </p:nvSpPr>
          <p:spPr>
            <a:xfrm>
              <a:off x="2294406" y="143774"/>
              <a:ext cx="32611" cy="29663"/>
            </a:xfrm>
            <a:custGeom>
              <a:avLst/>
              <a:gdLst/>
              <a:ahLst/>
              <a:cxnLst/>
              <a:rect l="l" t="t" r="r" b="b"/>
              <a:pathLst>
                <a:path w="188" h="171" extrusionOk="0">
                  <a:moveTo>
                    <a:pt x="95" y="1"/>
                  </a:moveTo>
                  <a:cubicBezTo>
                    <a:pt x="74" y="1"/>
                    <a:pt x="54" y="9"/>
                    <a:pt x="40" y="27"/>
                  </a:cubicBezTo>
                  <a:cubicBezTo>
                    <a:pt x="1" y="56"/>
                    <a:pt x="1" y="105"/>
                    <a:pt x="31" y="144"/>
                  </a:cubicBezTo>
                  <a:cubicBezTo>
                    <a:pt x="46" y="160"/>
                    <a:pt x="70" y="170"/>
                    <a:pt x="94" y="170"/>
                  </a:cubicBezTo>
                  <a:cubicBezTo>
                    <a:pt x="114" y="170"/>
                    <a:pt x="134" y="163"/>
                    <a:pt x="148" y="144"/>
                  </a:cubicBezTo>
                  <a:cubicBezTo>
                    <a:pt x="187" y="115"/>
                    <a:pt x="187" y="66"/>
                    <a:pt x="158" y="27"/>
                  </a:cubicBezTo>
                  <a:cubicBezTo>
                    <a:pt x="142" y="11"/>
                    <a:pt x="118" y="1"/>
                    <a:pt x="9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27"/>
            <p:cNvSpPr/>
            <p:nvPr/>
          </p:nvSpPr>
          <p:spPr>
            <a:xfrm>
              <a:off x="2228316" y="181937"/>
              <a:ext cx="34173" cy="29663"/>
            </a:xfrm>
            <a:custGeom>
              <a:avLst/>
              <a:gdLst/>
              <a:ahLst/>
              <a:cxnLst/>
              <a:rect l="l" t="t" r="r" b="b"/>
              <a:pathLst>
                <a:path w="197" h="171" extrusionOk="0">
                  <a:moveTo>
                    <a:pt x="102" y="0"/>
                  </a:moveTo>
                  <a:cubicBezTo>
                    <a:pt x="81" y="0"/>
                    <a:pt x="59" y="7"/>
                    <a:pt x="39" y="22"/>
                  </a:cubicBezTo>
                  <a:cubicBezTo>
                    <a:pt x="10" y="51"/>
                    <a:pt x="0" y="110"/>
                    <a:pt x="39" y="140"/>
                  </a:cubicBezTo>
                  <a:cubicBezTo>
                    <a:pt x="55" y="161"/>
                    <a:pt x="76" y="171"/>
                    <a:pt x="99" y="171"/>
                  </a:cubicBezTo>
                  <a:cubicBezTo>
                    <a:pt x="118" y="171"/>
                    <a:pt x="139" y="163"/>
                    <a:pt x="157" y="149"/>
                  </a:cubicBezTo>
                  <a:cubicBezTo>
                    <a:pt x="186" y="110"/>
                    <a:pt x="196" y="62"/>
                    <a:pt x="157" y="22"/>
                  </a:cubicBezTo>
                  <a:cubicBezTo>
                    <a:pt x="142" y="7"/>
                    <a:pt x="122" y="0"/>
                    <a:pt x="10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27"/>
            <p:cNvSpPr/>
            <p:nvPr/>
          </p:nvSpPr>
          <p:spPr>
            <a:xfrm>
              <a:off x="2204378" y="86184"/>
              <a:ext cx="22204" cy="20469"/>
            </a:xfrm>
            <a:custGeom>
              <a:avLst/>
              <a:gdLst/>
              <a:ahLst/>
              <a:cxnLst/>
              <a:rect l="l" t="t" r="r" b="b"/>
              <a:pathLst>
                <a:path w="128" h="118" extrusionOk="0">
                  <a:moveTo>
                    <a:pt x="69" y="1"/>
                  </a:moveTo>
                  <a:cubicBezTo>
                    <a:pt x="54" y="1"/>
                    <a:pt x="40" y="6"/>
                    <a:pt x="30" y="15"/>
                  </a:cubicBezTo>
                  <a:cubicBezTo>
                    <a:pt x="10" y="35"/>
                    <a:pt x="1" y="74"/>
                    <a:pt x="30" y="94"/>
                  </a:cubicBezTo>
                  <a:cubicBezTo>
                    <a:pt x="41" y="110"/>
                    <a:pt x="55" y="118"/>
                    <a:pt x="70" y="118"/>
                  </a:cubicBezTo>
                  <a:cubicBezTo>
                    <a:pt x="82" y="118"/>
                    <a:pt x="95" y="113"/>
                    <a:pt x="108" y="104"/>
                  </a:cubicBezTo>
                  <a:cubicBezTo>
                    <a:pt x="128" y="74"/>
                    <a:pt x="128" y="45"/>
                    <a:pt x="108" y="15"/>
                  </a:cubicBezTo>
                  <a:cubicBezTo>
                    <a:pt x="99" y="6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27"/>
            <p:cNvSpPr/>
            <p:nvPr/>
          </p:nvSpPr>
          <p:spPr>
            <a:xfrm>
              <a:off x="2195878" y="164417"/>
              <a:ext cx="22377" cy="19602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70" y="0"/>
                  </a:moveTo>
                  <a:cubicBezTo>
                    <a:pt x="55" y="0"/>
                    <a:pt x="40" y="5"/>
                    <a:pt x="30" y="15"/>
                  </a:cubicBezTo>
                  <a:cubicBezTo>
                    <a:pt x="1" y="35"/>
                    <a:pt x="1" y="74"/>
                    <a:pt x="20" y="94"/>
                  </a:cubicBezTo>
                  <a:cubicBezTo>
                    <a:pt x="31" y="104"/>
                    <a:pt x="48" y="112"/>
                    <a:pt x="64" y="112"/>
                  </a:cubicBezTo>
                  <a:cubicBezTo>
                    <a:pt x="77" y="112"/>
                    <a:pt x="90" y="107"/>
                    <a:pt x="99" y="94"/>
                  </a:cubicBezTo>
                  <a:cubicBezTo>
                    <a:pt x="128" y="74"/>
                    <a:pt x="128" y="45"/>
                    <a:pt x="109" y="15"/>
                  </a:cubicBezTo>
                  <a:cubicBezTo>
                    <a:pt x="99" y="5"/>
                    <a:pt x="84" y="0"/>
                    <a:pt x="7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27"/>
            <p:cNvSpPr/>
            <p:nvPr/>
          </p:nvSpPr>
          <p:spPr>
            <a:xfrm>
              <a:off x="2250346" y="222180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9" y="1"/>
                  </a:moveTo>
                  <a:cubicBezTo>
                    <a:pt x="54" y="1"/>
                    <a:pt x="40" y="6"/>
                    <a:pt x="30" y="15"/>
                  </a:cubicBezTo>
                  <a:cubicBezTo>
                    <a:pt x="0" y="35"/>
                    <a:pt x="0" y="74"/>
                    <a:pt x="20" y="94"/>
                  </a:cubicBezTo>
                  <a:cubicBezTo>
                    <a:pt x="30" y="105"/>
                    <a:pt x="47" y="112"/>
                    <a:pt x="63" y="112"/>
                  </a:cubicBezTo>
                  <a:cubicBezTo>
                    <a:pt x="76" y="112"/>
                    <a:pt x="89" y="107"/>
                    <a:pt x="98" y="94"/>
                  </a:cubicBezTo>
                  <a:cubicBezTo>
                    <a:pt x="128" y="74"/>
                    <a:pt x="128" y="45"/>
                    <a:pt x="108" y="15"/>
                  </a:cubicBezTo>
                  <a:cubicBezTo>
                    <a:pt x="98" y="6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27"/>
            <p:cNvSpPr/>
            <p:nvPr/>
          </p:nvSpPr>
          <p:spPr>
            <a:xfrm>
              <a:off x="2238377" y="135795"/>
              <a:ext cx="22204" cy="20295"/>
            </a:xfrm>
            <a:custGeom>
              <a:avLst/>
              <a:gdLst/>
              <a:ahLst/>
              <a:cxnLst/>
              <a:rect l="l" t="t" r="r" b="b"/>
              <a:pathLst>
                <a:path w="128" h="117" extrusionOk="0">
                  <a:moveTo>
                    <a:pt x="60" y="0"/>
                  </a:moveTo>
                  <a:cubicBezTo>
                    <a:pt x="47" y="0"/>
                    <a:pt x="34" y="5"/>
                    <a:pt x="20" y="14"/>
                  </a:cubicBezTo>
                  <a:cubicBezTo>
                    <a:pt x="1" y="43"/>
                    <a:pt x="1" y="73"/>
                    <a:pt x="20" y="102"/>
                  </a:cubicBezTo>
                  <a:cubicBezTo>
                    <a:pt x="30" y="112"/>
                    <a:pt x="45" y="116"/>
                    <a:pt x="60" y="116"/>
                  </a:cubicBezTo>
                  <a:cubicBezTo>
                    <a:pt x="74" y="116"/>
                    <a:pt x="89" y="112"/>
                    <a:pt x="99" y="102"/>
                  </a:cubicBezTo>
                  <a:cubicBezTo>
                    <a:pt x="128" y="82"/>
                    <a:pt x="128" y="43"/>
                    <a:pt x="108" y="23"/>
                  </a:cubicBezTo>
                  <a:cubicBezTo>
                    <a:pt x="92" y="7"/>
                    <a:pt x="76" y="0"/>
                    <a:pt x="6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27"/>
            <p:cNvSpPr/>
            <p:nvPr/>
          </p:nvSpPr>
          <p:spPr>
            <a:xfrm>
              <a:off x="2262315" y="155917"/>
              <a:ext cx="22204" cy="20469"/>
            </a:xfrm>
            <a:custGeom>
              <a:avLst/>
              <a:gdLst/>
              <a:ahLst/>
              <a:cxnLst/>
              <a:rect l="l" t="t" r="r" b="b"/>
              <a:pathLst>
                <a:path w="128" h="118" extrusionOk="0">
                  <a:moveTo>
                    <a:pt x="64" y="1"/>
                  </a:moveTo>
                  <a:cubicBezTo>
                    <a:pt x="49" y="1"/>
                    <a:pt x="34" y="6"/>
                    <a:pt x="20" y="16"/>
                  </a:cubicBezTo>
                  <a:cubicBezTo>
                    <a:pt x="0" y="35"/>
                    <a:pt x="0" y="74"/>
                    <a:pt x="20" y="94"/>
                  </a:cubicBezTo>
                  <a:cubicBezTo>
                    <a:pt x="30" y="110"/>
                    <a:pt x="47" y="117"/>
                    <a:pt x="63" y="117"/>
                  </a:cubicBezTo>
                  <a:cubicBezTo>
                    <a:pt x="76" y="117"/>
                    <a:pt x="89" y="112"/>
                    <a:pt x="98" y="103"/>
                  </a:cubicBezTo>
                  <a:cubicBezTo>
                    <a:pt x="127" y="74"/>
                    <a:pt x="127" y="45"/>
                    <a:pt x="107" y="16"/>
                  </a:cubicBezTo>
                  <a:cubicBezTo>
                    <a:pt x="93" y="6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27"/>
            <p:cNvSpPr/>
            <p:nvPr/>
          </p:nvSpPr>
          <p:spPr>
            <a:xfrm>
              <a:off x="2277406" y="105092"/>
              <a:ext cx="25846" cy="23418"/>
            </a:xfrm>
            <a:custGeom>
              <a:avLst/>
              <a:gdLst/>
              <a:ahLst/>
              <a:cxnLst/>
              <a:rect l="l" t="t" r="r" b="b"/>
              <a:pathLst>
                <a:path w="149" h="135" extrusionOk="0">
                  <a:moveTo>
                    <a:pt x="70" y="1"/>
                  </a:moveTo>
                  <a:cubicBezTo>
                    <a:pt x="54" y="1"/>
                    <a:pt x="40" y="6"/>
                    <a:pt x="31" y="15"/>
                  </a:cubicBezTo>
                  <a:cubicBezTo>
                    <a:pt x="1" y="44"/>
                    <a:pt x="1" y="83"/>
                    <a:pt x="20" y="113"/>
                  </a:cubicBezTo>
                  <a:cubicBezTo>
                    <a:pt x="35" y="127"/>
                    <a:pt x="53" y="134"/>
                    <a:pt x="70" y="134"/>
                  </a:cubicBezTo>
                  <a:cubicBezTo>
                    <a:pt x="87" y="134"/>
                    <a:pt x="104" y="127"/>
                    <a:pt x="118" y="113"/>
                  </a:cubicBezTo>
                  <a:cubicBezTo>
                    <a:pt x="148" y="93"/>
                    <a:pt x="148" y="44"/>
                    <a:pt x="118" y="24"/>
                  </a:cubicBezTo>
                  <a:cubicBezTo>
                    <a:pt x="108" y="8"/>
                    <a:pt x="88" y="1"/>
                    <a:pt x="7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27"/>
            <p:cNvSpPr/>
            <p:nvPr/>
          </p:nvSpPr>
          <p:spPr>
            <a:xfrm>
              <a:off x="2284345" y="197028"/>
              <a:ext cx="25673" cy="23244"/>
            </a:xfrm>
            <a:custGeom>
              <a:avLst/>
              <a:gdLst/>
              <a:ahLst/>
              <a:cxnLst/>
              <a:rect l="l" t="t" r="r" b="b"/>
              <a:pathLst>
                <a:path w="148" h="134" extrusionOk="0">
                  <a:moveTo>
                    <a:pt x="74" y="0"/>
                  </a:moveTo>
                  <a:cubicBezTo>
                    <a:pt x="58" y="0"/>
                    <a:pt x="43" y="5"/>
                    <a:pt x="30" y="14"/>
                  </a:cubicBezTo>
                  <a:cubicBezTo>
                    <a:pt x="0" y="43"/>
                    <a:pt x="0" y="82"/>
                    <a:pt x="30" y="112"/>
                  </a:cubicBezTo>
                  <a:cubicBezTo>
                    <a:pt x="40" y="126"/>
                    <a:pt x="57" y="134"/>
                    <a:pt x="74" y="134"/>
                  </a:cubicBezTo>
                  <a:cubicBezTo>
                    <a:pt x="91" y="134"/>
                    <a:pt x="108" y="126"/>
                    <a:pt x="118" y="112"/>
                  </a:cubicBezTo>
                  <a:cubicBezTo>
                    <a:pt x="147" y="92"/>
                    <a:pt x="147" y="43"/>
                    <a:pt x="128" y="23"/>
                  </a:cubicBezTo>
                  <a:cubicBezTo>
                    <a:pt x="112" y="7"/>
                    <a:pt x="92" y="0"/>
                    <a:pt x="7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27"/>
            <p:cNvSpPr/>
            <p:nvPr/>
          </p:nvSpPr>
          <p:spPr>
            <a:xfrm>
              <a:off x="2209409" y="236231"/>
              <a:ext cx="25846" cy="23418"/>
            </a:xfrm>
            <a:custGeom>
              <a:avLst/>
              <a:gdLst/>
              <a:ahLst/>
              <a:cxnLst/>
              <a:rect l="l" t="t" r="r" b="b"/>
              <a:pathLst>
                <a:path w="149" h="135" extrusionOk="0">
                  <a:moveTo>
                    <a:pt x="75" y="1"/>
                  </a:moveTo>
                  <a:cubicBezTo>
                    <a:pt x="58" y="1"/>
                    <a:pt x="41" y="8"/>
                    <a:pt x="31" y="23"/>
                  </a:cubicBezTo>
                  <a:cubicBezTo>
                    <a:pt x="1" y="43"/>
                    <a:pt x="1" y="91"/>
                    <a:pt x="21" y="111"/>
                  </a:cubicBezTo>
                  <a:cubicBezTo>
                    <a:pt x="37" y="127"/>
                    <a:pt x="56" y="135"/>
                    <a:pt x="75" y="135"/>
                  </a:cubicBezTo>
                  <a:cubicBezTo>
                    <a:pt x="90" y="135"/>
                    <a:pt x="106" y="130"/>
                    <a:pt x="119" y="121"/>
                  </a:cubicBezTo>
                  <a:cubicBezTo>
                    <a:pt x="148" y="91"/>
                    <a:pt x="148" y="52"/>
                    <a:pt x="119" y="23"/>
                  </a:cubicBezTo>
                  <a:cubicBezTo>
                    <a:pt x="109" y="8"/>
                    <a:pt x="92" y="1"/>
                    <a:pt x="7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27"/>
            <p:cNvSpPr/>
            <p:nvPr/>
          </p:nvSpPr>
          <p:spPr>
            <a:xfrm>
              <a:off x="6423355" y="659830"/>
              <a:ext cx="350399" cy="312064"/>
            </a:xfrm>
            <a:custGeom>
              <a:avLst/>
              <a:gdLst/>
              <a:ahLst/>
              <a:cxnLst/>
              <a:rect l="l" t="t" r="r" b="b"/>
              <a:pathLst>
                <a:path w="2020" h="1799" extrusionOk="0">
                  <a:moveTo>
                    <a:pt x="1918" y="0"/>
                  </a:moveTo>
                  <a:cubicBezTo>
                    <a:pt x="1655" y="0"/>
                    <a:pt x="1137" y="22"/>
                    <a:pt x="617" y="354"/>
                  </a:cubicBezTo>
                  <a:cubicBezTo>
                    <a:pt x="1" y="746"/>
                    <a:pt x="79" y="1520"/>
                    <a:pt x="108" y="1745"/>
                  </a:cubicBezTo>
                  <a:cubicBezTo>
                    <a:pt x="196" y="1765"/>
                    <a:pt x="366" y="1799"/>
                    <a:pt x="568" y="1799"/>
                  </a:cubicBezTo>
                  <a:cubicBezTo>
                    <a:pt x="883" y="1799"/>
                    <a:pt x="1274" y="1716"/>
                    <a:pt x="1549" y="1363"/>
                  </a:cubicBezTo>
                  <a:cubicBezTo>
                    <a:pt x="1970" y="805"/>
                    <a:pt x="2009" y="207"/>
                    <a:pt x="2019" y="1"/>
                  </a:cubicBezTo>
                  <a:cubicBezTo>
                    <a:pt x="1992" y="1"/>
                    <a:pt x="1958" y="0"/>
                    <a:pt x="19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27"/>
            <p:cNvSpPr/>
            <p:nvPr/>
          </p:nvSpPr>
          <p:spPr>
            <a:xfrm>
              <a:off x="6445384" y="741531"/>
              <a:ext cx="238167" cy="218739"/>
            </a:xfrm>
            <a:custGeom>
              <a:avLst/>
              <a:gdLst/>
              <a:ahLst/>
              <a:cxnLst/>
              <a:rect l="l" t="t" r="r" b="b"/>
              <a:pathLst>
                <a:path w="1373" h="1261" extrusionOk="0">
                  <a:moveTo>
                    <a:pt x="736" y="0"/>
                  </a:moveTo>
                  <a:lnTo>
                    <a:pt x="736" y="0"/>
                  </a:lnTo>
                  <a:cubicBezTo>
                    <a:pt x="628" y="69"/>
                    <a:pt x="540" y="138"/>
                    <a:pt x="451" y="226"/>
                  </a:cubicBezTo>
                  <a:cubicBezTo>
                    <a:pt x="373" y="314"/>
                    <a:pt x="305" y="412"/>
                    <a:pt x="236" y="520"/>
                  </a:cubicBezTo>
                  <a:cubicBezTo>
                    <a:pt x="177" y="627"/>
                    <a:pt x="128" y="736"/>
                    <a:pt x="89" y="853"/>
                  </a:cubicBezTo>
                  <a:cubicBezTo>
                    <a:pt x="50" y="961"/>
                    <a:pt x="20" y="1078"/>
                    <a:pt x="11" y="1206"/>
                  </a:cubicBezTo>
                  <a:cubicBezTo>
                    <a:pt x="1" y="1226"/>
                    <a:pt x="20" y="1245"/>
                    <a:pt x="40" y="1255"/>
                  </a:cubicBezTo>
                  <a:cubicBezTo>
                    <a:pt x="72" y="1259"/>
                    <a:pt x="104" y="1261"/>
                    <a:pt x="136" y="1261"/>
                  </a:cubicBezTo>
                  <a:cubicBezTo>
                    <a:pt x="248" y="1261"/>
                    <a:pt x="355" y="1237"/>
                    <a:pt x="461" y="1206"/>
                  </a:cubicBezTo>
                  <a:cubicBezTo>
                    <a:pt x="588" y="1167"/>
                    <a:pt x="716" y="1108"/>
                    <a:pt x="834" y="1030"/>
                  </a:cubicBezTo>
                  <a:cubicBezTo>
                    <a:pt x="941" y="951"/>
                    <a:pt x="1049" y="863"/>
                    <a:pt x="1137" y="755"/>
                  </a:cubicBezTo>
                  <a:cubicBezTo>
                    <a:pt x="1187" y="706"/>
                    <a:pt x="1226" y="647"/>
                    <a:pt x="1265" y="598"/>
                  </a:cubicBezTo>
                  <a:cubicBezTo>
                    <a:pt x="1304" y="540"/>
                    <a:pt x="1333" y="481"/>
                    <a:pt x="1372" y="431"/>
                  </a:cubicBezTo>
                  <a:lnTo>
                    <a:pt x="1372" y="431"/>
                  </a:lnTo>
                  <a:cubicBezTo>
                    <a:pt x="1324" y="481"/>
                    <a:pt x="1285" y="529"/>
                    <a:pt x="1245" y="579"/>
                  </a:cubicBezTo>
                  <a:cubicBezTo>
                    <a:pt x="1196" y="627"/>
                    <a:pt x="1157" y="677"/>
                    <a:pt x="1108" y="725"/>
                  </a:cubicBezTo>
                  <a:cubicBezTo>
                    <a:pt x="1059" y="775"/>
                    <a:pt x="1010" y="814"/>
                    <a:pt x="951" y="853"/>
                  </a:cubicBezTo>
                  <a:cubicBezTo>
                    <a:pt x="902" y="902"/>
                    <a:pt x="843" y="932"/>
                    <a:pt x="795" y="971"/>
                  </a:cubicBezTo>
                  <a:cubicBezTo>
                    <a:pt x="677" y="1039"/>
                    <a:pt x="559" y="1088"/>
                    <a:pt x="432" y="1128"/>
                  </a:cubicBezTo>
                  <a:cubicBezTo>
                    <a:pt x="334" y="1152"/>
                    <a:pt x="224" y="1169"/>
                    <a:pt x="122" y="1169"/>
                  </a:cubicBezTo>
                  <a:cubicBezTo>
                    <a:pt x="116" y="1169"/>
                    <a:pt x="110" y="1169"/>
                    <a:pt x="104" y="1169"/>
                  </a:cubicBezTo>
                  <a:lnTo>
                    <a:pt x="104" y="1169"/>
                  </a:lnTo>
                  <a:cubicBezTo>
                    <a:pt x="116" y="1069"/>
                    <a:pt x="142" y="975"/>
                    <a:pt x="168" y="873"/>
                  </a:cubicBezTo>
                  <a:cubicBezTo>
                    <a:pt x="207" y="765"/>
                    <a:pt x="246" y="657"/>
                    <a:pt x="295" y="549"/>
                  </a:cubicBezTo>
                  <a:lnTo>
                    <a:pt x="383" y="402"/>
                  </a:lnTo>
                  <a:cubicBezTo>
                    <a:pt x="422" y="353"/>
                    <a:pt x="451" y="304"/>
                    <a:pt x="490" y="255"/>
                  </a:cubicBezTo>
                  <a:cubicBezTo>
                    <a:pt x="559" y="157"/>
                    <a:pt x="647" y="79"/>
                    <a:pt x="73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27"/>
            <p:cNvSpPr/>
            <p:nvPr/>
          </p:nvSpPr>
          <p:spPr>
            <a:xfrm>
              <a:off x="6445384" y="722797"/>
              <a:ext cx="258463" cy="235912"/>
            </a:xfrm>
            <a:custGeom>
              <a:avLst/>
              <a:gdLst/>
              <a:ahLst/>
              <a:cxnLst/>
              <a:rect l="l" t="t" r="r" b="b"/>
              <a:pathLst>
                <a:path w="1490" h="1360" extrusionOk="0">
                  <a:moveTo>
                    <a:pt x="1137" y="1"/>
                  </a:moveTo>
                  <a:lnTo>
                    <a:pt x="1137" y="1"/>
                  </a:lnTo>
                  <a:cubicBezTo>
                    <a:pt x="1010" y="79"/>
                    <a:pt x="902" y="167"/>
                    <a:pt x="784" y="265"/>
                  </a:cubicBezTo>
                  <a:cubicBezTo>
                    <a:pt x="677" y="354"/>
                    <a:pt x="579" y="461"/>
                    <a:pt x="481" y="569"/>
                  </a:cubicBezTo>
                  <a:cubicBezTo>
                    <a:pt x="285" y="785"/>
                    <a:pt x="118" y="1029"/>
                    <a:pt x="11" y="1304"/>
                  </a:cubicBezTo>
                  <a:cubicBezTo>
                    <a:pt x="1" y="1314"/>
                    <a:pt x="11" y="1334"/>
                    <a:pt x="20" y="1343"/>
                  </a:cubicBezTo>
                  <a:cubicBezTo>
                    <a:pt x="26" y="1355"/>
                    <a:pt x="39" y="1359"/>
                    <a:pt x="52" y="1359"/>
                  </a:cubicBezTo>
                  <a:cubicBezTo>
                    <a:pt x="61" y="1359"/>
                    <a:pt x="71" y="1357"/>
                    <a:pt x="79" y="1353"/>
                  </a:cubicBezTo>
                  <a:cubicBezTo>
                    <a:pt x="197" y="1245"/>
                    <a:pt x="324" y="1127"/>
                    <a:pt x="442" y="1020"/>
                  </a:cubicBezTo>
                  <a:lnTo>
                    <a:pt x="795" y="687"/>
                  </a:lnTo>
                  <a:lnTo>
                    <a:pt x="1147" y="344"/>
                  </a:lnTo>
                  <a:cubicBezTo>
                    <a:pt x="1265" y="236"/>
                    <a:pt x="1383" y="119"/>
                    <a:pt x="1490" y="1"/>
                  </a:cubicBezTo>
                  <a:lnTo>
                    <a:pt x="1490" y="1"/>
                  </a:lnTo>
                  <a:cubicBezTo>
                    <a:pt x="1363" y="108"/>
                    <a:pt x="1245" y="206"/>
                    <a:pt x="1118" y="315"/>
                  </a:cubicBezTo>
                  <a:lnTo>
                    <a:pt x="745" y="637"/>
                  </a:lnTo>
                  <a:lnTo>
                    <a:pt x="383" y="961"/>
                  </a:lnTo>
                  <a:cubicBezTo>
                    <a:pt x="313" y="1025"/>
                    <a:pt x="240" y="1089"/>
                    <a:pt x="168" y="1153"/>
                  </a:cubicBezTo>
                  <a:lnTo>
                    <a:pt x="168" y="1153"/>
                  </a:lnTo>
                  <a:cubicBezTo>
                    <a:pt x="202" y="1085"/>
                    <a:pt x="238" y="1020"/>
                    <a:pt x="275" y="951"/>
                  </a:cubicBezTo>
                  <a:cubicBezTo>
                    <a:pt x="353" y="833"/>
                    <a:pt x="442" y="716"/>
                    <a:pt x="530" y="608"/>
                  </a:cubicBezTo>
                  <a:cubicBezTo>
                    <a:pt x="618" y="500"/>
                    <a:pt x="716" y="393"/>
                    <a:pt x="814" y="295"/>
                  </a:cubicBezTo>
                  <a:cubicBezTo>
                    <a:pt x="912" y="187"/>
                    <a:pt x="1020" y="89"/>
                    <a:pt x="1137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27"/>
            <p:cNvSpPr/>
            <p:nvPr/>
          </p:nvSpPr>
          <p:spPr>
            <a:xfrm>
              <a:off x="6462384" y="790795"/>
              <a:ext cx="212668" cy="153170"/>
            </a:xfrm>
            <a:custGeom>
              <a:avLst/>
              <a:gdLst/>
              <a:ahLst/>
              <a:cxnLst/>
              <a:rect l="l" t="t" r="r" b="b"/>
              <a:pathLst>
                <a:path w="1226" h="883" extrusionOk="0">
                  <a:moveTo>
                    <a:pt x="1226" y="1"/>
                  </a:moveTo>
                  <a:lnTo>
                    <a:pt x="1226" y="1"/>
                  </a:lnTo>
                  <a:cubicBezTo>
                    <a:pt x="1030" y="167"/>
                    <a:pt x="843" y="334"/>
                    <a:pt x="638" y="481"/>
                  </a:cubicBezTo>
                  <a:cubicBezTo>
                    <a:pt x="540" y="559"/>
                    <a:pt x="442" y="628"/>
                    <a:pt x="334" y="696"/>
                  </a:cubicBezTo>
                  <a:cubicBezTo>
                    <a:pt x="226" y="755"/>
                    <a:pt x="118" y="814"/>
                    <a:pt x="1" y="883"/>
                  </a:cubicBezTo>
                  <a:cubicBezTo>
                    <a:pt x="128" y="853"/>
                    <a:pt x="255" y="814"/>
                    <a:pt x="363" y="755"/>
                  </a:cubicBezTo>
                  <a:cubicBezTo>
                    <a:pt x="481" y="696"/>
                    <a:pt x="588" y="628"/>
                    <a:pt x="697" y="550"/>
                  </a:cubicBezTo>
                  <a:cubicBezTo>
                    <a:pt x="795" y="471"/>
                    <a:pt x="893" y="393"/>
                    <a:pt x="980" y="304"/>
                  </a:cubicBezTo>
                  <a:cubicBezTo>
                    <a:pt x="1069" y="206"/>
                    <a:pt x="1157" y="108"/>
                    <a:pt x="122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27"/>
            <p:cNvSpPr/>
            <p:nvPr/>
          </p:nvSpPr>
          <p:spPr>
            <a:xfrm>
              <a:off x="6209127" y="554537"/>
              <a:ext cx="319869" cy="408163"/>
            </a:xfrm>
            <a:custGeom>
              <a:avLst/>
              <a:gdLst/>
              <a:ahLst/>
              <a:cxnLst/>
              <a:rect l="l" t="t" r="r" b="b"/>
              <a:pathLst>
                <a:path w="1844" h="2353" extrusionOk="0">
                  <a:moveTo>
                    <a:pt x="275" y="0"/>
                  </a:moveTo>
                  <a:cubicBezTo>
                    <a:pt x="206" y="187"/>
                    <a:pt x="1" y="755"/>
                    <a:pt x="177" y="1431"/>
                  </a:cubicBezTo>
                  <a:cubicBezTo>
                    <a:pt x="354" y="2147"/>
                    <a:pt x="1118" y="2313"/>
                    <a:pt x="1343" y="2352"/>
                  </a:cubicBezTo>
                  <a:cubicBezTo>
                    <a:pt x="1461" y="2156"/>
                    <a:pt x="1843" y="1480"/>
                    <a:pt x="1421" y="873"/>
                  </a:cubicBezTo>
                  <a:cubicBezTo>
                    <a:pt x="1029" y="294"/>
                    <a:pt x="461" y="69"/>
                    <a:pt x="27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27"/>
            <p:cNvSpPr/>
            <p:nvPr/>
          </p:nvSpPr>
          <p:spPr>
            <a:xfrm>
              <a:off x="6272095" y="687064"/>
              <a:ext cx="185434" cy="267830"/>
            </a:xfrm>
            <a:custGeom>
              <a:avLst/>
              <a:gdLst/>
              <a:ahLst/>
              <a:cxnLst/>
              <a:rect l="l" t="t" r="r" b="b"/>
              <a:pathLst>
                <a:path w="1069" h="1544" extrusionOk="0">
                  <a:moveTo>
                    <a:pt x="608" y="1"/>
                  </a:moveTo>
                  <a:lnTo>
                    <a:pt x="608" y="1"/>
                  </a:lnTo>
                  <a:cubicBezTo>
                    <a:pt x="637" y="60"/>
                    <a:pt x="677" y="118"/>
                    <a:pt x="716" y="177"/>
                  </a:cubicBezTo>
                  <a:lnTo>
                    <a:pt x="804" y="354"/>
                  </a:lnTo>
                  <a:cubicBezTo>
                    <a:pt x="833" y="412"/>
                    <a:pt x="862" y="471"/>
                    <a:pt x="882" y="530"/>
                  </a:cubicBezTo>
                  <a:cubicBezTo>
                    <a:pt x="912" y="599"/>
                    <a:pt x="921" y="658"/>
                    <a:pt x="941" y="726"/>
                  </a:cubicBezTo>
                  <a:cubicBezTo>
                    <a:pt x="971" y="854"/>
                    <a:pt x="980" y="981"/>
                    <a:pt x="980" y="1108"/>
                  </a:cubicBezTo>
                  <a:cubicBezTo>
                    <a:pt x="972" y="1220"/>
                    <a:pt x="955" y="1340"/>
                    <a:pt x="918" y="1441"/>
                  </a:cubicBezTo>
                  <a:lnTo>
                    <a:pt x="918" y="1441"/>
                  </a:lnTo>
                  <a:cubicBezTo>
                    <a:pt x="827" y="1396"/>
                    <a:pt x="742" y="1344"/>
                    <a:pt x="657" y="1285"/>
                  </a:cubicBezTo>
                  <a:cubicBezTo>
                    <a:pt x="559" y="1226"/>
                    <a:pt x="470" y="1148"/>
                    <a:pt x="392" y="1059"/>
                  </a:cubicBezTo>
                  <a:cubicBezTo>
                    <a:pt x="353" y="1020"/>
                    <a:pt x="314" y="981"/>
                    <a:pt x="274" y="932"/>
                  </a:cubicBezTo>
                  <a:cubicBezTo>
                    <a:pt x="235" y="893"/>
                    <a:pt x="196" y="843"/>
                    <a:pt x="167" y="795"/>
                  </a:cubicBezTo>
                  <a:cubicBezTo>
                    <a:pt x="98" y="697"/>
                    <a:pt x="49" y="589"/>
                    <a:pt x="0" y="481"/>
                  </a:cubicBezTo>
                  <a:lnTo>
                    <a:pt x="0" y="481"/>
                  </a:lnTo>
                  <a:cubicBezTo>
                    <a:pt x="30" y="599"/>
                    <a:pt x="78" y="706"/>
                    <a:pt x="137" y="814"/>
                  </a:cubicBezTo>
                  <a:cubicBezTo>
                    <a:pt x="187" y="922"/>
                    <a:pt x="265" y="1020"/>
                    <a:pt x="343" y="1108"/>
                  </a:cubicBezTo>
                  <a:cubicBezTo>
                    <a:pt x="422" y="1196"/>
                    <a:pt x="510" y="1285"/>
                    <a:pt x="608" y="1353"/>
                  </a:cubicBezTo>
                  <a:cubicBezTo>
                    <a:pt x="706" y="1431"/>
                    <a:pt x="804" y="1490"/>
                    <a:pt x="921" y="1540"/>
                  </a:cubicBezTo>
                  <a:cubicBezTo>
                    <a:pt x="926" y="1542"/>
                    <a:pt x="932" y="1543"/>
                    <a:pt x="938" y="1543"/>
                  </a:cubicBezTo>
                  <a:cubicBezTo>
                    <a:pt x="955" y="1543"/>
                    <a:pt x="973" y="1534"/>
                    <a:pt x="980" y="1520"/>
                  </a:cubicBezTo>
                  <a:cubicBezTo>
                    <a:pt x="1039" y="1392"/>
                    <a:pt x="1058" y="1255"/>
                    <a:pt x="1069" y="1108"/>
                  </a:cubicBezTo>
                  <a:cubicBezTo>
                    <a:pt x="1069" y="971"/>
                    <a:pt x="1049" y="834"/>
                    <a:pt x="1010" y="706"/>
                  </a:cubicBezTo>
                  <a:cubicBezTo>
                    <a:pt x="971" y="569"/>
                    <a:pt x="912" y="442"/>
                    <a:pt x="843" y="334"/>
                  </a:cubicBezTo>
                  <a:cubicBezTo>
                    <a:pt x="814" y="266"/>
                    <a:pt x="775" y="216"/>
                    <a:pt x="735" y="158"/>
                  </a:cubicBezTo>
                  <a:cubicBezTo>
                    <a:pt x="696" y="109"/>
                    <a:pt x="647" y="60"/>
                    <a:pt x="60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27"/>
            <p:cNvSpPr/>
            <p:nvPr/>
          </p:nvSpPr>
          <p:spPr>
            <a:xfrm>
              <a:off x="6275390" y="639534"/>
              <a:ext cx="168608" cy="315880"/>
            </a:xfrm>
            <a:custGeom>
              <a:avLst/>
              <a:gdLst/>
              <a:ahLst/>
              <a:cxnLst/>
              <a:rect l="l" t="t" r="r" b="b"/>
              <a:pathLst>
                <a:path w="972" h="1821" extrusionOk="0">
                  <a:moveTo>
                    <a:pt x="118" y="0"/>
                  </a:moveTo>
                  <a:cubicBezTo>
                    <a:pt x="177" y="148"/>
                    <a:pt x="236" y="305"/>
                    <a:pt x="295" y="451"/>
                  </a:cubicBezTo>
                  <a:lnTo>
                    <a:pt x="481" y="902"/>
                  </a:lnTo>
                  <a:lnTo>
                    <a:pt x="677" y="1353"/>
                  </a:lnTo>
                  <a:lnTo>
                    <a:pt x="797" y="1610"/>
                  </a:lnTo>
                  <a:lnTo>
                    <a:pt x="797" y="1610"/>
                  </a:lnTo>
                  <a:cubicBezTo>
                    <a:pt x="743" y="1557"/>
                    <a:pt x="694" y="1502"/>
                    <a:pt x="647" y="1451"/>
                  </a:cubicBezTo>
                  <a:cubicBezTo>
                    <a:pt x="549" y="1343"/>
                    <a:pt x="471" y="1226"/>
                    <a:pt x="393" y="1108"/>
                  </a:cubicBezTo>
                  <a:cubicBezTo>
                    <a:pt x="314" y="980"/>
                    <a:pt x="246" y="863"/>
                    <a:pt x="177" y="736"/>
                  </a:cubicBezTo>
                  <a:cubicBezTo>
                    <a:pt x="118" y="608"/>
                    <a:pt x="59" y="471"/>
                    <a:pt x="1" y="344"/>
                  </a:cubicBezTo>
                  <a:lnTo>
                    <a:pt x="1" y="344"/>
                  </a:lnTo>
                  <a:cubicBezTo>
                    <a:pt x="40" y="481"/>
                    <a:pt x="89" y="618"/>
                    <a:pt x="148" y="745"/>
                  </a:cubicBezTo>
                  <a:cubicBezTo>
                    <a:pt x="197" y="882"/>
                    <a:pt x="266" y="1010"/>
                    <a:pt x="334" y="1137"/>
                  </a:cubicBezTo>
                  <a:cubicBezTo>
                    <a:pt x="481" y="1392"/>
                    <a:pt x="667" y="1627"/>
                    <a:pt x="893" y="1814"/>
                  </a:cubicBezTo>
                  <a:cubicBezTo>
                    <a:pt x="897" y="1818"/>
                    <a:pt x="905" y="1821"/>
                    <a:pt x="913" y="1821"/>
                  </a:cubicBezTo>
                  <a:cubicBezTo>
                    <a:pt x="922" y="1821"/>
                    <a:pt x="932" y="1818"/>
                    <a:pt x="941" y="1814"/>
                  </a:cubicBezTo>
                  <a:cubicBezTo>
                    <a:pt x="961" y="1803"/>
                    <a:pt x="971" y="1784"/>
                    <a:pt x="961" y="1755"/>
                  </a:cubicBezTo>
                  <a:lnTo>
                    <a:pt x="756" y="1313"/>
                  </a:lnTo>
                  <a:lnTo>
                    <a:pt x="549" y="873"/>
                  </a:lnTo>
                  <a:lnTo>
                    <a:pt x="334" y="432"/>
                  </a:lnTo>
                  <a:cubicBezTo>
                    <a:pt x="266" y="285"/>
                    <a:pt x="187" y="148"/>
                    <a:pt x="11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27"/>
            <p:cNvSpPr/>
            <p:nvPr/>
          </p:nvSpPr>
          <p:spPr>
            <a:xfrm>
              <a:off x="6351888" y="688798"/>
              <a:ext cx="80141" cy="248402"/>
            </a:xfrm>
            <a:custGeom>
              <a:avLst/>
              <a:gdLst/>
              <a:ahLst/>
              <a:cxnLst/>
              <a:rect l="l" t="t" r="r" b="b"/>
              <a:pathLst>
                <a:path w="462" h="1432" extrusionOk="0">
                  <a:moveTo>
                    <a:pt x="1" y="1"/>
                  </a:moveTo>
                  <a:lnTo>
                    <a:pt x="1" y="1"/>
                  </a:lnTo>
                  <a:cubicBezTo>
                    <a:pt x="99" y="236"/>
                    <a:pt x="187" y="461"/>
                    <a:pt x="265" y="696"/>
                  </a:cubicBezTo>
                  <a:cubicBezTo>
                    <a:pt x="315" y="814"/>
                    <a:pt x="344" y="942"/>
                    <a:pt x="373" y="1059"/>
                  </a:cubicBezTo>
                  <a:cubicBezTo>
                    <a:pt x="402" y="1177"/>
                    <a:pt x="432" y="1304"/>
                    <a:pt x="452" y="1432"/>
                  </a:cubicBezTo>
                  <a:cubicBezTo>
                    <a:pt x="461" y="1304"/>
                    <a:pt x="461" y="1177"/>
                    <a:pt x="442" y="1049"/>
                  </a:cubicBezTo>
                  <a:cubicBezTo>
                    <a:pt x="422" y="922"/>
                    <a:pt x="393" y="794"/>
                    <a:pt x="354" y="667"/>
                  </a:cubicBezTo>
                  <a:cubicBezTo>
                    <a:pt x="315" y="550"/>
                    <a:pt x="265" y="432"/>
                    <a:pt x="206" y="315"/>
                  </a:cubicBezTo>
                  <a:cubicBezTo>
                    <a:pt x="148" y="206"/>
                    <a:pt x="79" y="99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27"/>
            <p:cNvSpPr/>
            <p:nvPr/>
          </p:nvSpPr>
          <p:spPr>
            <a:xfrm>
              <a:off x="5996635" y="861395"/>
              <a:ext cx="445458" cy="244412"/>
            </a:xfrm>
            <a:custGeom>
              <a:avLst/>
              <a:gdLst/>
              <a:ahLst/>
              <a:cxnLst/>
              <a:rect l="l" t="t" r="r" b="b"/>
              <a:pathLst>
                <a:path w="2568" h="1409" extrusionOk="0">
                  <a:moveTo>
                    <a:pt x="1485" y="1"/>
                  </a:moveTo>
                  <a:cubicBezTo>
                    <a:pt x="1389" y="1"/>
                    <a:pt x="1290" y="14"/>
                    <a:pt x="1187" y="45"/>
                  </a:cubicBezTo>
                  <a:cubicBezTo>
                    <a:pt x="510" y="250"/>
                    <a:pt x="128" y="711"/>
                    <a:pt x="1" y="868"/>
                  </a:cubicBezTo>
                  <a:cubicBezTo>
                    <a:pt x="157" y="995"/>
                    <a:pt x="638" y="1367"/>
                    <a:pt x="1333" y="1406"/>
                  </a:cubicBezTo>
                  <a:cubicBezTo>
                    <a:pt x="1359" y="1408"/>
                    <a:pt x="1384" y="1409"/>
                    <a:pt x="1409" y="1409"/>
                  </a:cubicBezTo>
                  <a:cubicBezTo>
                    <a:pt x="2096" y="1409"/>
                    <a:pt x="2464" y="772"/>
                    <a:pt x="2568" y="583"/>
                  </a:cubicBezTo>
                  <a:cubicBezTo>
                    <a:pt x="2443" y="442"/>
                    <a:pt x="2033" y="1"/>
                    <a:pt x="148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27"/>
            <p:cNvSpPr/>
            <p:nvPr/>
          </p:nvSpPr>
          <p:spPr>
            <a:xfrm>
              <a:off x="6159864" y="909791"/>
              <a:ext cx="273901" cy="155598"/>
            </a:xfrm>
            <a:custGeom>
              <a:avLst/>
              <a:gdLst/>
              <a:ahLst/>
              <a:cxnLst/>
              <a:rect l="l" t="t" r="r" b="b"/>
              <a:pathLst>
                <a:path w="1579" h="897" extrusionOk="0">
                  <a:moveTo>
                    <a:pt x="794" y="1"/>
                  </a:moveTo>
                  <a:cubicBezTo>
                    <a:pt x="657" y="1"/>
                    <a:pt x="520" y="10"/>
                    <a:pt x="392" y="40"/>
                  </a:cubicBezTo>
                  <a:cubicBezTo>
                    <a:pt x="324" y="60"/>
                    <a:pt x="255" y="79"/>
                    <a:pt x="196" y="99"/>
                  </a:cubicBezTo>
                  <a:cubicBezTo>
                    <a:pt x="128" y="118"/>
                    <a:pt x="69" y="147"/>
                    <a:pt x="0" y="177"/>
                  </a:cubicBezTo>
                  <a:cubicBezTo>
                    <a:pt x="69" y="158"/>
                    <a:pt x="137" y="138"/>
                    <a:pt x="196" y="118"/>
                  </a:cubicBezTo>
                  <a:cubicBezTo>
                    <a:pt x="265" y="108"/>
                    <a:pt x="333" y="99"/>
                    <a:pt x="392" y="89"/>
                  </a:cubicBezTo>
                  <a:cubicBezTo>
                    <a:pt x="461" y="79"/>
                    <a:pt x="529" y="69"/>
                    <a:pt x="598" y="69"/>
                  </a:cubicBezTo>
                  <a:cubicBezTo>
                    <a:pt x="657" y="69"/>
                    <a:pt x="725" y="69"/>
                    <a:pt x="794" y="79"/>
                  </a:cubicBezTo>
                  <a:cubicBezTo>
                    <a:pt x="921" y="89"/>
                    <a:pt x="1049" y="108"/>
                    <a:pt x="1167" y="158"/>
                  </a:cubicBezTo>
                  <a:cubicBezTo>
                    <a:pt x="1280" y="193"/>
                    <a:pt x="1385" y="250"/>
                    <a:pt x="1470" y="318"/>
                  </a:cubicBezTo>
                  <a:lnTo>
                    <a:pt x="1470" y="318"/>
                  </a:lnTo>
                  <a:cubicBezTo>
                    <a:pt x="1399" y="393"/>
                    <a:pt x="1322" y="460"/>
                    <a:pt x="1245" y="520"/>
                  </a:cubicBezTo>
                  <a:cubicBezTo>
                    <a:pt x="1147" y="589"/>
                    <a:pt x="1049" y="648"/>
                    <a:pt x="941" y="706"/>
                  </a:cubicBezTo>
                  <a:cubicBezTo>
                    <a:pt x="892" y="726"/>
                    <a:pt x="843" y="755"/>
                    <a:pt x="784" y="775"/>
                  </a:cubicBezTo>
                  <a:cubicBezTo>
                    <a:pt x="736" y="794"/>
                    <a:pt x="677" y="814"/>
                    <a:pt x="618" y="833"/>
                  </a:cubicBezTo>
                  <a:cubicBezTo>
                    <a:pt x="510" y="863"/>
                    <a:pt x="392" y="883"/>
                    <a:pt x="275" y="892"/>
                  </a:cubicBezTo>
                  <a:cubicBezTo>
                    <a:pt x="306" y="895"/>
                    <a:pt x="338" y="896"/>
                    <a:pt x="370" y="896"/>
                  </a:cubicBezTo>
                  <a:cubicBezTo>
                    <a:pt x="456" y="896"/>
                    <a:pt x="542" y="887"/>
                    <a:pt x="627" y="873"/>
                  </a:cubicBezTo>
                  <a:cubicBezTo>
                    <a:pt x="745" y="853"/>
                    <a:pt x="863" y="814"/>
                    <a:pt x="971" y="765"/>
                  </a:cubicBezTo>
                  <a:cubicBezTo>
                    <a:pt x="1088" y="716"/>
                    <a:pt x="1186" y="657"/>
                    <a:pt x="1294" y="589"/>
                  </a:cubicBezTo>
                  <a:cubicBezTo>
                    <a:pt x="1392" y="520"/>
                    <a:pt x="1480" y="441"/>
                    <a:pt x="1568" y="343"/>
                  </a:cubicBezTo>
                  <a:cubicBezTo>
                    <a:pt x="1578" y="334"/>
                    <a:pt x="1578" y="304"/>
                    <a:pt x="1568" y="285"/>
                  </a:cubicBezTo>
                  <a:cubicBezTo>
                    <a:pt x="1461" y="187"/>
                    <a:pt x="1333" y="128"/>
                    <a:pt x="1196" y="79"/>
                  </a:cubicBezTo>
                  <a:cubicBezTo>
                    <a:pt x="1069" y="30"/>
                    <a:pt x="932" y="10"/>
                    <a:pt x="79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27"/>
            <p:cNvSpPr/>
            <p:nvPr/>
          </p:nvSpPr>
          <p:spPr>
            <a:xfrm>
              <a:off x="6088397" y="957494"/>
              <a:ext cx="345369" cy="82396"/>
            </a:xfrm>
            <a:custGeom>
              <a:avLst/>
              <a:gdLst/>
              <a:ahLst/>
              <a:cxnLst/>
              <a:rect l="l" t="t" r="r" b="b"/>
              <a:pathLst>
                <a:path w="1991" h="475" extrusionOk="0">
                  <a:moveTo>
                    <a:pt x="1941" y="0"/>
                  </a:moveTo>
                  <a:cubicBezTo>
                    <a:pt x="1775" y="20"/>
                    <a:pt x="1618" y="39"/>
                    <a:pt x="1451" y="49"/>
                  </a:cubicBezTo>
                  <a:lnTo>
                    <a:pt x="971" y="118"/>
                  </a:lnTo>
                  <a:lnTo>
                    <a:pt x="491" y="186"/>
                  </a:lnTo>
                  <a:cubicBezTo>
                    <a:pt x="324" y="206"/>
                    <a:pt x="168" y="225"/>
                    <a:pt x="1" y="255"/>
                  </a:cubicBezTo>
                  <a:cubicBezTo>
                    <a:pt x="168" y="255"/>
                    <a:pt x="334" y="235"/>
                    <a:pt x="491" y="225"/>
                  </a:cubicBezTo>
                  <a:lnTo>
                    <a:pt x="981" y="186"/>
                  </a:lnTo>
                  <a:lnTo>
                    <a:pt x="1461" y="137"/>
                  </a:lnTo>
                  <a:cubicBezTo>
                    <a:pt x="1556" y="126"/>
                    <a:pt x="1648" y="118"/>
                    <a:pt x="1740" y="110"/>
                  </a:cubicBezTo>
                  <a:lnTo>
                    <a:pt x="1740" y="110"/>
                  </a:lnTo>
                  <a:cubicBezTo>
                    <a:pt x="1678" y="142"/>
                    <a:pt x="1613" y="171"/>
                    <a:pt x="1549" y="196"/>
                  </a:cubicBezTo>
                  <a:cubicBezTo>
                    <a:pt x="1412" y="255"/>
                    <a:pt x="1275" y="294"/>
                    <a:pt x="1137" y="333"/>
                  </a:cubicBezTo>
                  <a:cubicBezTo>
                    <a:pt x="1000" y="373"/>
                    <a:pt x="863" y="402"/>
                    <a:pt x="726" y="421"/>
                  </a:cubicBezTo>
                  <a:cubicBezTo>
                    <a:pt x="579" y="441"/>
                    <a:pt x="442" y="460"/>
                    <a:pt x="295" y="471"/>
                  </a:cubicBezTo>
                  <a:cubicBezTo>
                    <a:pt x="337" y="473"/>
                    <a:pt x="379" y="474"/>
                    <a:pt x="421" y="474"/>
                  </a:cubicBezTo>
                  <a:cubicBezTo>
                    <a:pt x="523" y="474"/>
                    <a:pt x="622" y="468"/>
                    <a:pt x="726" y="460"/>
                  </a:cubicBezTo>
                  <a:cubicBezTo>
                    <a:pt x="873" y="451"/>
                    <a:pt x="1010" y="431"/>
                    <a:pt x="1157" y="402"/>
                  </a:cubicBezTo>
                  <a:cubicBezTo>
                    <a:pt x="1442" y="343"/>
                    <a:pt x="1716" y="235"/>
                    <a:pt x="1971" y="79"/>
                  </a:cubicBezTo>
                  <a:cubicBezTo>
                    <a:pt x="1980" y="68"/>
                    <a:pt x="1990" y="59"/>
                    <a:pt x="1990" y="39"/>
                  </a:cubicBezTo>
                  <a:cubicBezTo>
                    <a:pt x="1990" y="10"/>
                    <a:pt x="1961" y="0"/>
                    <a:pt x="194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27"/>
            <p:cNvSpPr/>
            <p:nvPr/>
          </p:nvSpPr>
          <p:spPr>
            <a:xfrm>
              <a:off x="6153099" y="941535"/>
              <a:ext cx="260197" cy="24459"/>
            </a:xfrm>
            <a:custGeom>
              <a:avLst/>
              <a:gdLst/>
              <a:ahLst/>
              <a:cxnLst/>
              <a:rect l="l" t="t" r="r" b="b"/>
              <a:pathLst>
                <a:path w="1500" h="141" extrusionOk="0">
                  <a:moveTo>
                    <a:pt x="849" y="0"/>
                  </a:moveTo>
                  <a:cubicBezTo>
                    <a:pt x="818" y="0"/>
                    <a:pt x="786" y="1"/>
                    <a:pt x="755" y="4"/>
                  </a:cubicBezTo>
                  <a:cubicBezTo>
                    <a:pt x="627" y="4"/>
                    <a:pt x="500" y="14"/>
                    <a:pt x="372" y="33"/>
                  </a:cubicBezTo>
                  <a:cubicBezTo>
                    <a:pt x="245" y="53"/>
                    <a:pt x="118" y="82"/>
                    <a:pt x="0" y="131"/>
                  </a:cubicBezTo>
                  <a:cubicBezTo>
                    <a:pt x="255" y="112"/>
                    <a:pt x="500" y="92"/>
                    <a:pt x="755" y="92"/>
                  </a:cubicBezTo>
                  <a:cubicBezTo>
                    <a:pt x="792" y="89"/>
                    <a:pt x="829" y="88"/>
                    <a:pt x="866" y="88"/>
                  </a:cubicBezTo>
                  <a:cubicBezTo>
                    <a:pt x="952" y="88"/>
                    <a:pt x="1037" y="95"/>
                    <a:pt x="1127" y="102"/>
                  </a:cubicBezTo>
                  <a:cubicBezTo>
                    <a:pt x="1254" y="102"/>
                    <a:pt x="1372" y="121"/>
                    <a:pt x="1500" y="141"/>
                  </a:cubicBezTo>
                  <a:cubicBezTo>
                    <a:pt x="1382" y="92"/>
                    <a:pt x="1265" y="53"/>
                    <a:pt x="1137" y="33"/>
                  </a:cubicBezTo>
                  <a:cubicBezTo>
                    <a:pt x="1041" y="11"/>
                    <a:pt x="945" y="0"/>
                    <a:pt x="84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27"/>
            <p:cNvSpPr/>
            <p:nvPr/>
          </p:nvSpPr>
          <p:spPr>
            <a:xfrm>
              <a:off x="6275390" y="962524"/>
              <a:ext cx="284136" cy="440428"/>
            </a:xfrm>
            <a:custGeom>
              <a:avLst/>
              <a:gdLst/>
              <a:ahLst/>
              <a:cxnLst/>
              <a:rect l="l" t="t" r="r" b="b"/>
              <a:pathLst>
                <a:path w="1638" h="2539" extrusionOk="0">
                  <a:moveTo>
                    <a:pt x="961" y="0"/>
                  </a:moveTo>
                  <a:cubicBezTo>
                    <a:pt x="756" y="89"/>
                    <a:pt x="50" y="422"/>
                    <a:pt x="20" y="1157"/>
                  </a:cubicBezTo>
                  <a:cubicBezTo>
                    <a:pt x="1" y="1853"/>
                    <a:pt x="334" y="2362"/>
                    <a:pt x="442" y="2539"/>
                  </a:cubicBezTo>
                  <a:cubicBezTo>
                    <a:pt x="608" y="2421"/>
                    <a:pt x="1108" y="2078"/>
                    <a:pt x="1363" y="1431"/>
                  </a:cubicBezTo>
                  <a:cubicBezTo>
                    <a:pt x="1637" y="745"/>
                    <a:pt x="1118" y="167"/>
                    <a:pt x="96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27"/>
            <p:cNvSpPr/>
            <p:nvPr/>
          </p:nvSpPr>
          <p:spPr>
            <a:xfrm>
              <a:off x="6331592" y="970851"/>
              <a:ext cx="153170" cy="251871"/>
            </a:xfrm>
            <a:custGeom>
              <a:avLst/>
              <a:gdLst/>
              <a:ahLst/>
              <a:cxnLst/>
              <a:rect l="l" t="t" r="r" b="b"/>
              <a:pathLst>
                <a:path w="883" h="1452" extrusionOk="0">
                  <a:moveTo>
                    <a:pt x="623" y="0"/>
                  </a:moveTo>
                  <a:cubicBezTo>
                    <a:pt x="614" y="0"/>
                    <a:pt x="605" y="4"/>
                    <a:pt x="598" y="11"/>
                  </a:cubicBezTo>
                  <a:cubicBezTo>
                    <a:pt x="471" y="80"/>
                    <a:pt x="373" y="178"/>
                    <a:pt x="284" y="285"/>
                  </a:cubicBezTo>
                  <a:cubicBezTo>
                    <a:pt x="206" y="403"/>
                    <a:pt x="138" y="521"/>
                    <a:pt x="88" y="648"/>
                  </a:cubicBezTo>
                  <a:cubicBezTo>
                    <a:pt x="49" y="786"/>
                    <a:pt x="20" y="913"/>
                    <a:pt x="10" y="1050"/>
                  </a:cubicBezTo>
                  <a:cubicBezTo>
                    <a:pt x="0" y="1119"/>
                    <a:pt x="0" y="1187"/>
                    <a:pt x="0" y="1256"/>
                  </a:cubicBezTo>
                  <a:cubicBezTo>
                    <a:pt x="0" y="1324"/>
                    <a:pt x="0" y="1393"/>
                    <a:pt x="10" y="1452"/>
                  </a:cubicBezTo>
                  <a:cubicBezTo>
                    <a:pt x="20" y="1393"/>
                    <a:pt x="20" y="1324"/>
                    <a:pt x="20" y="1256"/>
                  </a:cubicBezTo>
                  <a:cubicBezTo>
                    <a:pt x="29" y="1187"/>
                    <a:pt x="40" y="1119"/>
                    <a:pt x="49" y="1060"/>
                  </a:cubicBezTo>
                  <a:cubicBezTo>
                    <a:pt x="69" y="991"/>
                    <a:pt x="79" y="923"/>
                    <a:pt x="98" y="864"/>
                  </a:cubicBezTo>
                  <a:cubicBezTo>
                    <a:pt x="108" y="795"/>
                    <a:pt x="138" y="736"/>
                    <a:pt x="157" y="677"/>
                  </a:cubicBezTo>
                  <a:cubicBezTo>
                    <a:pt x="216" y="560"/>
                    <a:pt x="275" y="442"/>
                    <a:pt x="353" y="344"/>
                  </a:cubicBezTo>
                  <a:cubicBezTo>
                    <a:pt x="422" y="249"/>
                    <a:pt x="514" y="169"/>
                    <a:pt x="602" y="111"/>
                  </a:cubicBezTo>
                  <a:lnTo>
                    <a:pt x="602" y="111"/>
                  </a:lnTo>
                  <a:cubicBezTo>
                    <a:pt x="650" y="198"/>
                    <a:pt x="692" y="291"/>
                    <a:pt x="726" y="383"/>
                  </a:cubicBezTo>
                  <a:cubicBezTo>
                    <a:pt x="755" y="492"/>
                    <a:pt x="784" y="609"/>
                    <a:pt x="804" y="727"/>
                  </a:cubicBezTo>
                  <a:cubicBezTo>
                    <a:pt x="813" y="786"/>
                    <a:pt x="813" y="844"/>
                    <a:pt x="824" y="893"/>
                  </a:cubicBezTo>
                  <a:cubicBezTo>
                    <a:pt x="824" y="952"/>
                    <a:pt x="833" y="1011"/>
                    <a:pt x="824" y="1069"/>
                  </a:cubicBezTo>
                  <a:cubicBezTo>
                    <a:pt x="824" y="1187"/>
                    <a:pt x="804" y="1305"/>
                    <a:pt x="774" y="1422"/>
                  </a:cubicBezTo>
                  <a:cubicBezTo>
                    <a:pt x="824" y="1315"/>
                    <a:pt x="853" y="1197"/>
                    <a:pt x="863" y="1080"/>
                  </a:cubicBezTo>
                  <a:cubicBezTo>
                    <a:pt x="882" y="962"/>
                    <a:pt x="882" y="834"/>
                    <a:pt x="872" y="717"/>
                  </a:cubicBezTo>
                  <a:cubicBezTo>
                    <a:pt x="863" y="599"/>
                    <a:pt x="833" y="472"/>
                    <a:pt x="804" y="364"/>
                  </a:cubicBezTo>
                  <a:cubicBezTo>
                    <a:pt x="765" y="246"/>
                    <a:pt x="715" y="129"/>
                    <a:pt x="657" y="21"/>
                  </a:cubicBezTo>
                  <a:cubicBezTo>
                    <a:pt x="651" y="9"/>
                    <a:pt x="637" y="0"/>
                    <a:pt x="62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27"/>
            <p:cNvSpPr/>
            <p:nvPr/>
          </p:nvSpPr>
          <p:spPr>
            <a:xfrm>
              <a:off x="6370622" y="971024"/>
              <a:ext cx="90375" cy="340165"/>
            </a:xfrm>
            <a:custGeom>
              <a:avLst/>
              <a:gdLst/>
              <a:ahLst/>
              <a:cxnLst/>
              <a:rect l="l" t="t" r="r" b="b"/>
              <a:pathLst>
                <a:path w="521" h="1961" extrusionOk="0">
                  <a:moveTo>
                    <a:pt x="403" y="1"/>
                  </a:moveTo>
                  <a:cubicBezTo>
                    <a:pt x="383" y="1"/>
                    <a:pt x="353" y="10"/>
                    <a:pt x="353" y="40"/>
                  </a:cubicBezTo>
                  <a:cubicBezTo>
                    <a:pt x="314" y="197"/>
                    <a:pt x="285" y="353"/>
                    <a:pt x="255" y="520"/>
                  </a:cubicBezTo>
                  <a:lnTo>
                    <a:pt x="167" y="990"/>
                  </a:lnTo>
                  <a:lnTo>
                    <a:pt x="79" y="1471"/>
                  </a:lnTo>
                  <a:cubicBezTo>
                    <a:pt x="50" y="1637"/>
                    <a:pt x="20" y="1793"/>
                    <a:pt x="0" y="1960"/>
                  </a:cubicBezTo>
                  <a:cubicBezTo>
                    <a:pt x="40" y="1804"/>
                    <a:pt x="79" y="1637"/>
                    <a:pt x="118" y="1480"/>
                  </a:cubicBezTo>
                  <a:lnTo>
                    <a:pt x="236" y="1010"/>
                  </a:lnTo>
                  <a:lnTo>
                    <a:pt x="344" y="530"/>
                  </a:lnTo>
                  <a:cubicBezTo>
                    <a:pt x="361" y="438"/>
                    <a:pt x="378" y="347"/>
                    <a:pt x="397" y="256"/>
                  </a:cubicBezTo>
                  <a:lnTo>
                    <a:pt x="397" y="256"/>
                  </a:lnTo>
                  <a:cubicBezTo>
                    <a:pt x="409" y="327"/>
                    <a:pt x="417" y="399"/>
                    <a:pt x="422" y="471"/>
                  </a:cubicBezTo>
                  <a:cubicBezTo>
                    <a:pt x="432" y="618"/>
                    <a:pt x="432" y="755"/>
                    <a:pt x="422" y="902"/>
                  </a:cubicBezTo>
                  <a:cubicBezTo>
                    <a:pt x="422" y="1039"/>
                    <a:pt x="403" y="1186"/>
                    <a:pt x="383" y="1323"/>
                  </a:cubicBezTo>
                  <a:cubicBezTo>
                    <a:pt x="353" y="1471"/>
                    <a:pt x="324" y="1608"/>
                    <a:pt x="294" y="1745"/>
                  </a:cubicBezTo>
                  <a:cubicBezTo>
                    <a:pt x="344" y="1617"/>
                    <a:pt x="383" y="1471"/>
                    <a:pt x="422" y="1333"/>
                  </a:cubicBezTo>
                  <a:cubicBezTo>
                    <a:pt x="451" y="1196"/>
                    <a:pt x="471" y="1049"/>
                    <a:pt x="490" y="902"/>
                  </a:cubicBezTo>
                  <a:cubicBezTo>
                    <a:pt x="520" y="618"/>
                    <a:pt x="510" y="324"/>
                    <a:pt x="442" y="30"/>
                  </a:cubicBezTo>
                  <a:cubicBezTo>
                    <a:pt x="432" y="20"/>
                    <a:pt x="422" y="10"/>
                    <a:pt x="40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27"/>
            <p:cNvSpPr/>
            <p:nvPr/>
          </p:nvSpPr>
          <p:spPr>
            <a:xfrm>
              <a:off x="6353622" y="991493"/>
              <a:ext cx="83437" cy="246494"/>
            </a:xfrm>
            <a:custGeom>
              <a:avLst/>
              <a:gdLst/>
              <a:ahLst/>
              <a:cxnLst/>
              <a:rect l="l" t="t" r="r" b="b"/>
              <a:pathLst>
                <a:path w="481" h="1421" extrusionOk="0">
                  <a:moveTo>
                    <a:pt x="481" y="0"/>
                  </a:moveTo>
                  <a:lnTo>
                    <a:pt x="481" y="0"/>
                  </a:lnTo>
                  <a:cubicBezTo>
                    <a:pt x="392" y="88"/>
                    <a:pt x="314" y="196"/>
                    <a:pt x="255" y="314"/>
                  </a:cubicBezTo>
                  <a:cubicBezTo>
                    <a:pt x="196" y="421"/>
                    <a:pt x="148" y="539"/>
                    <a:pt x="109" y="667"/>
                  </a:cubicBezTo>
                  <a:cubicBezTo>
                    <a:pt x="79" y="784"/>
                    <a:pt x="40" y="911"/>
                    <a:pt x="30" y="1039"/>
                  </a:cubicBezTo>
                  <a:cubicBezTo>
                    <a:pt x="11" y="1166"/>
                    <a:pt x="0" y="1294"/>
                    <a:pt x="0" y="1421"/>
                  </a:cubicBezTo>
                  <a:cubicBezTo>
                    <a:pt x="59" y="1176"/>
                    <a:pt x="118" y="931"/>
                    <a:pt x="196" y="696"/>
                  </a:cubicBezTo>
                  <a:cubicBezTo>
                    <a:pt x="236" y="569"/>
                    <a:pt x="275" y="460"/>
                    <a:pt x="324" y="343"/>
                  </a:cubicBezTo>
                  <a:cubicBezTo>
                    <a:pt x="363" y="225"/>
                    <a:pt x="422" y="108"/>
                    <a:pt x="48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27"/>
            <p:cNvSpPr/>
            <p:nvPr/>
          </p:nvSpPr>
          <p:spPr>
            <a:xfrm>
              <a:off x="6441915" y="928872"/>
              <a:ext cx="389602" cy="272167"/>
            </a:xfrm>
            <a:custGeom>
              <a:avLst/>
              <a:gdLst/>
              <a:ahLst/>
              <a:cxnLst/>
              <a:rect l="l" t="t" r="r" b="b"/>
              <a:pathLst>
                <a:path w="2246" h="1569" extrusionOk="0">
                  <a:moveTo>
                    <a:pt x="773" y="1"/>
                  </a:moveTo>
                  <a:cubicBezTo>
                    <a:pt x="427" y="1"/>
                    <a:pt x="124" y="136"/>
                    <a:pt x="1" y="194"/>
                  </a:cubicBezTo>
                  <a:cubicBezTo>
                    <a:pt x="21" y="420"/>
                    <a:pt x="119" y="1194"/>
                    <a:pt x="804" y="1439"/>
                  </a:cubicBezTo>
                  <a:cubicBezTo>
                    <a:pt x="1082" y="1537"/>
                    <a:pt x="1344" y="1569"/>
                    <a:pt x="1570" y="1569"/>
                  </a:cubicBezTo>
                  <a:cubicBezTo>
                    <a:pt x="1886" y="1569"/>
                    <a:pt x="2131" y="1507"/>
                    <a:pt x="2245" y="1478"/>
                  </a:cubicBezTo>
                  <a:cubicBezTo>
                    <a:pt x="2196" y="1282"/>
                    <a:pt x="2030" y="694"/>
                    <a:pt x="1490" y="253"/>
                  </a:cubicBezTo>
                  <a:cubicBezTo>
                    <a:pt x="1261" y="63"/>
                    <a:pt x="1007" y="1"/>
                    <a:pt x="77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27"/>
            <p:cNvSpPr/>
            <p:nvPr/>
          </p:nvSpPr>
          <p:spPr>
            <a:xfrm>
              <a:off x="6448854" y="957494"/>
              <a:ext cx="243198" cy="188730"/>
            </a:xfrm>
            <a:custGeom>
              <a:avLst/>
              <a:gdLst/>
              <a:ahLst/>
              <a:cxnLst/>
              <a:rect l="l" t="t" r="r" b="b"/>
              <a:pathLst>
                <a:path w="1402" h="1088" extrusionOk="0">
                  <a:moveTo>
                    <a:pt x="402" y="0"/>
                  </a:moveTo>
                  <a:cubicBezTo>
                    <a:pt x="275" y="0"/>
                    <a:pt x="157" y="10"/>
                    <a:pt x="39" y="29"/>
                  </a:cubicBezTo>
                  <a:cubicBezTo>
                    <a:pt x="10" y="39"/>
                    <a:pt x="0" y="59"/>
                    <a:pt x="0" y="79"/>
                  </a:cubicBezTo>
                  <a:cubicBezTo>
                    <a:pt x="30" y="225"/>
                    <a:pt x="98" y="353"/>
                    <a:pt x="177" y="460"/>
                  </a:cubicBezTo>
                  <a:cubicBezTo>
                    <a:pt x="255" y="578"/>
                    <a:pt x="353" y="676"/>
                    <a:pt x="461" y="765"/>
                  </a:cubicBezTo>
                  <a:cubicBezTo>
                    <a:pt x="568" y="843"/>
                    <a:pt x="686" y="911"/>
                    <a:pt x="814" y="970"/>
                  </a:cubicBezTo>
                  <a:cubicBezTo>
                    <a:pt x="873" y="1000"/>
                    <a:pt x="941" y="1019"/>
                    <a:pt x="1000" y="1039"/>
                  </a:cubicBezTo>
                  <a:cubicBezTo>
                    <a:pt x="1069" y="1059"/>
                    <a:pt x="1127" y="1078"/>
                    <a:pt x="1196" y="1088"/>
                  </a:cubicBezTo>
                  <a:cubicBezTo>
                    <a:pt x="1137" y="1068"/>
                    <a:pt x="1069" y="1039"/>
                    <a:pt x="1010" y="1019"/>
                  </a:cubicBezTo>
                  <a:lnTo>
                    <a:pt x="833" y="931"/>
                  </a:lnTo>
                  <a:cubicBezTo>
                    <a:pt x="775" y="892"/>
                    <a:pt x="716" y="863"/>
                    <a:pt x="657" y="823"/>
                  </a:cubicBezTo>
                  <a:cubicBezTo>
                    <a:pt x="608" y="794"/>
                    <a:pt x="549" y="745"/>
                    <a:pt x="500" y="706"/>
                  </a:cubicBezTo>
                  <a:cubicBezTo>
                    <a:pt x="402" y="617"/>
                    <a:pt x="314" y="529"/>
                    <a:pt x="246" y="421"/>
                  </a:cubicBezTo>
                  <a:cubicBezTo>
                    <a:pt x="176" y="327"/>
                    <a:pt x="130" y="216"/>
                    <a:pt x="100" y="111"/>
                  </a:cubicBezTo>
                  <a:lnTo>
                    <a:pt x="100" y="111"/>
                  </a:lnTo>
                  <a:cubicBezTo>
                    <a:pt x="197" y="96"/>
                    <a:pt x="299" y="88"/>
                    <a:pt x="402" y="88"/>
                  </a:cubicBezTo>
                  <a:cubicBezTo>
                    <a:pt x="434" y="86"/>
                    <a:pt x="464" y="84"/>
                    <a:pt x="494" y="84"/>
                  </a:cubicBezTo>
                  <a:cubicBezTo>
                    <a:pt x="578" y="84"/>
                    <a:pt x="659" y="93"/>
                    <a:pt x="745" y="108"/>
                  </a:cubicBezTo>
                  <a:cubicBezTo>
                    <a:pt x="804" y="118"/>
                    <a:pt x="862" y="127"/>
                    <a:pt x="921" y="147"/>
                  </a:cubicBezTo>
                  <a:cubicBezTo>
                    <a:pt x="971" y="157"/>
                    <a:pt x="1029" y="177"/>
                    <a:pt x="1088" y="196"/>
                  </a:cubicBezTo>
                  <a:cubicBezTo>
                    <a:pt x="1196" y="235"/>
                    <a:pt x="1304" y="294"/>
                    <a:pt x="1402" y="353"/>
                  </a:cubicBezTo>
                  <a:cubicBezTo>
                    <a:pt x="1313" y="275"/>
                    <a:pt x="1206" y="206"/>
                    <a:pt x="1098" y="157"/>
                  </a:cubicBezTo>
                  <a:cubicBezTo>
                    <a:pt x="990" y="108"/>
                    <a:pt x="873" y="68"/>
                    <a:pt x="755" y="39"/>
                  </a:cubicBezTo>
                  <a:cubicBezTo>
                    <a:pt x="637" y="20"/>
                    <a:pt x="520" y="0"/>
                    <a:pt x="40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27"/>
            <p:cNvSpPr/>
            <p:nvPr/>
          </p:nvSpPr>
          <p:spPr>
            <a:xfrm>
              <a:off x="6447119" y="962524"/>
              <a:ext cx="304431" cy="175200"/>
            </a:xfrm>
            <a:custGeom>
              <a:avLst/>
              <a:gdLst/>
              <a:ahLst/>
              <a:cxnLst/>
              <a:rect l="l" t="t" r="r" b="b"/>
              <a:pathLst>
                <a:path w="1755" h="1010" extrusionOk="0">
                  <a:moveTo>
                    <a:pt x="60" y="0"/>
                  </a:moveTo>
                  <a:cubicBezTo>
                    <a:pt x="40" y="0"/>
                    <a:pt x="30" y="10"/>
                    <a:pt x="20" y="20"/>
                  </a:cubicBezTo>
                  <a:cubicBezTo>
                    <a:pt x="1" y="50"/>
                    <a:pt x="10" y="69"/>
                    <a:pt x="30" y="89"/>
                  </a:cubicBezTo>
                  <a:cubicBezTo>
                    <a:pt x="177" y="167"/>
                    <a:pt x="314" y="246"/>
                    <a:pt x="461" y="324"/>
                  </a:cubicBezTo>
                  <a:lnTo>
                    <a:pt x="883" y="559"/>
                  </a:lnTo>
                  <a:lnTo>
                    <a:pt x="1314" y="794"/>
                  </a:lnTo>
                  <a:cubicBezTo>
                    <a:pt x="1460" y="863"/>
                    <a:pt x="1608" y="941"/>
                    <a:pt x="1754" y="1010"/>
                  </a:cubicBezTo>
                  <a:lnTo>
                    <a:pt x="1343" y="745"/>
                  </a:lnTo>
                  <a:lnTo>
                    <a:pt x="922" y="500"/>
                  </a:lnTo>
                  <a:lnTo>
                    <a:pt x="500" y="246"/>
                  </a:lnTo>
                  <a:cubicBezTo>
                    <a:pt x="422" y="201"/>
                    <a:pt x="340" y="156"/>
                    <a:pt x="259" y="111"/>
                  </a:cubicBezTo>
                  <a:lnTo>
                    <a:pt x="259" y="111"/>
                  </a:lnTo>
                  <a:cubicBezTo>
                    <a:pt x="330" y="122"/>
                    <a:pt x="401" y="137"/>
                    <a:pt x="471" y="157"/>
                  </a:cubicBezTo>
                  <a:cubicBezTo>
                    <a:pt x="608" y="187"/>
                    <a:pt x="745" y="226"/>
                    <a:pt x="872" y="285"/>
                  </a:cubicBezTo>
                  <a:cubicBezTo>
                    <a:pt x="1010" y="333"/>
                    <a:pt x="1137" y="392"/>
                    <a:pt x="1264" y="461"/>
                  </a:cubicBezTo>
                  <a:cubicBezTo>
                    <a:pt x="1392" y="520"/>
                    <a:pt x="1519" y="598"/>
                    <a:pt x="1637" y="667"/>
                  </a:cubicBezTo>
                  <a:cubicBezTo>
                    <a:pt x="1529" y="579"/>
                    <a:pt x="1412" y="500"/>
                    <a:pt x="1284" y="422"/>
                  </a:cubicBezTo>
                  <a:cubicBezTo>
                    <a:pt x="1166" y="344"/>
                    <a:pt x="1039" y="285"/>
                    <a:pt x="902" y="216"/>
                  </a:cubicBezTo>
                  <a:cubicBezTo>
                    <a:pt x="637" y="98"/>
                    <a:pt x="353" y="20"/>
                    <a:pt x="6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27"/>
            <p:cNvSpPr/>
            <p:nvPr/>
          </p:nvSpPr>
          <p:spPr>
            <a:xfrm>
              <a:off x="6467588" y="976055"/>
              <a:ext cx="209199" cy="154904"/>
            </a:xfrm>
            <a:custGeom>
              <a:avLst/>
              <a:gdLst/>
              <a:ahLst/>
              <a:cxnLst/>
              <a:rect l="l" t="t" r="r" b="b"/>
              <a:pathLst>
                <a:path w="1206" h="893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18"/>
                    <a:pt x="138" y="216"/>
                    <a:pt x="225" y="314"/>
                  </a:cubicBezTo>
                  <a:cubicBezTo>
                    <a:pt x="323" y="403"/>
                    <a:pt x="421" y="481"/>
                    <a:pt x="519" y="560"/>
                  </a:cubicBezTo>
                  <a:cubicBezTo>
                    <a:pt x="627" y="628"/>
                    <a:pt x="735" y="697"/>
                    <a:pt x="852" y="756"/>
                  </a:cubicBezTo>
                  <a:cubicBezTo>
                    <a:pt x="961" y="814"/>
                    <a:pt x="1088" y="863"/>
                    <a:pt x="1205" y="893"/>
                  </a:cubicBezTo>
                  <a:cubicBezTo>
                    <a:pt x="990" y="765"/>
                    <a:pt x="774" y="628"/>
                    <a:pt x="569" y="481"/>
                  </a:cubicBezTo>
                  <a:cubicBezTo>
                    <a:pt x="471" y="412"/>
                    <a:pt x="373" y="334"/>
                    <a:pt x="275" y="255"/>
                  </a:cubicBezTo>
                  <a:cubicBezTo>
                    <a:pt x="177" y="177"/>
                    <a:pt x="88" y="89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27"/>
            <p:cNvSpPr/>
            <p:nvPr/>
          </p:nvSpPr>
          <p:spPr>
            <a:xfrm>
              <a:off x="6321358" y="853415"/>
              <a:ext cx="241637" cy="219260"/>
            </a:xfrm>
            <a:custGeom>
              <a:avLst/>
              <a:gdLst/>
              <a:ahLst/>
              <a:cxnLst/>
              <a:rect l="l" t="t" r="r" b="b"/>
              <a:pathLst>
                <a:path w="1393" h="1264" extrusionOk="0">
                  <a:moveTo>
                    <a:pt x="704" y="1"/>
                  </a:moveTo>
                  <a:cubicBezTo>
                    <a:pt x="551" y="1"/>
                    <a:pt x="396" y="57"/>
                    <a:pt x="275" y="169"/>
                  </a:cubicBezTo>
                  <a:cubicBezTo>
                    <a:pt x="10" y="394"/>
                    <a:pt x="1" y="796"/>
                    <a:pt x="226" y="1051"/>
                  </a:cubicBezTo>
                  <a:cubicBezTo>
                    <a:pt x="351" y="1192"/>
                    <a:pt x="524" y="1263"/>
                    <a:pt x="697" y="1263"/>
                  </a:cubicBezTo>
                  <a:cubicBezTo>
                    <a:pt x="848" y="1263"/>
                    <a:pt x="999" y="1209"/>
                    <a:pt x="1118" y="1100"/>
                  </a:cubicBezTo>
                  <a:cubicBezTo>
                    <a:pt x="1382" y="864"/>
                    <a:pt x="1392" y="463"/>
                    <a:pt x="1166" y="208"/>
                  </a:cubicBezTo>
                  <a:cubicBezTo>
                    <a:pt x="1043" y="69"/>
                    <a:pt x="874" y="1"/>
                    <a:pt x="70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27"/>
            <p:cNvSpPr/>
            <p:nvPr/>
          </p:nvSpPr>
          <p:spPr>
            <a:xfrm>
              <a:off x="6441915" y="879782"/>
              <a:ext cx="34173" cy="29663"/>
            </a:xfrm>
            <a:custGeom>
              <a:avLst/>
              <a:gdLst/>
              <a:ahLst/>
              <a:cxnLst/>
              <a:rect l="l" t="t" r="r" b="b"/>
              <a:pathLst>
                <a:path w="197" h="171" extrusionOk="0">
                  <a:moveTo>
                    <a:pt x="98" y="1"/>
                  </a:moveTo>
                  <a:cubicBezTo>
                    <a:pt x="79" y="1"/>
                    <a:pt x="58" y="8"/>
                    <a:pt x="40" y="26"/>
                  </a:cubicBezTo>
                  <a:cubicBezTo>
                    <a:pt x="11" y="56"/>
                    <a:pt x="1" y="105"/>
                    <a:pt x="40" y="144"/>
                  </a:cubicBezTo>
                  <a:cubicBezTo>
                    <a:pt x="56" y="160"/>
                    <a:pt x="77" y="170"/>
                    <a:pt x="100" y="170"/>
                  </a:cubicBezTo>
                  <a:cubicBezTo>
                    <a:pt x="119" y="170"/>
                    <a:pt x="139" y="162"/>
                    <a:pt x="158" y="144"/>
                  </a:cubicBezTo>
                  <a:cubicBezTo>
                    <a:pt x="188" y="115"/>
                    <a:pt x="197" y="66"/>
                    <a:pt x="158" y="26"/>
                  </a:cubicBezTo>
                  <a:cubicBezTo>
                    <a:pt x="142" y="11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27"/>
            <p:cNvSpPr/>
            <p:nvPr/>
          </p:nvSpPr>
          <p:spPr>
            <a:xfrm>
              <a:off x="6377387" y="997217"/>
              <a:ext cx="32611" cy="29489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0"/>
                  </a:moveTo>
                  <a:cubicBezTo>
                    <a:pt x="74" y="0"/>
                    <a:pt x="54" y="8"/>
                    <a:pt x="40" y="26"/>
                  </a:cubicBezTo>
                  <a:cubicBezTo>
                    <a:pt x="1" y="55"/>
                    <a:pt x="1" y="104"/>
                    <a:pt x="30" y="144"/>
                  </a:cubicBezTo>
                  <a:cubicBezTo>
                    <a:pt x="46" y="159"/>
                    <a:pt x="70" y="169"/>
                    <a:pt x="94" y="169"/>
                  </a:cubicBezTo>
                  <a:cubicBezTo>
                    <a:pt x="114" y="169"/>
                    <a:pt x="134" y="162"/>
                    <a:pt x="148" y="144"/>
                  </a:cubicBezTo>
                  <a:cubicBezTo>
                    <a:pt x="187" y="114"/>
                    <a:pt x="187" y="65"/>
                    <a:pt x="157" y="26"/>
                  </a:cubicBezTo>
                  <a:cubicBezTo>
                    <a:pt x="142" y="10"/>
                    <a:pt x="118" y="0"/>
                    <a:pt x="9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27"/>
            <p:cNvSpPr/>
            <p:nvPr/>
          </p:nvSpPr>
          <p:spPr>
            <a:xfrm>
              <a:off x="6387621" y="906149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9" y="1"/>
                  </a:moveTo>
                  <a:cubicBezTo>
                    <a:pt x="69" y="1"/>
                    <a:pt x="48" y="8"/>
                    <a:pt x="30" y="22"/>
                  </a:cubicBezTo>
                  <a:cubicBezTo>
                    <a:pt x="0" y="61"/>
                    <a:pt x="0" y="110"/>
                    <a:pt x="30" y="149"/>
                  </a:cubicBezTo>
                  <a:cubicBezTo>
                    <a:pt x="45" y="164"/>
                    <a:pt x="67" y="171"/>
                    <a:pt x="89" y="171"/>
                  </a:cubicBezTo>
                  <a:cubicBezTo>
                    <a:pt x="111" y="171"/>
                    <a:pt x="133" y="164"/>
                    <a:pt x="148" y="149"/>
                  </a:cubicBezTo>
                  <a:cubicBezTo>
                    <a:pt x="187" y="120"/>
                    <a:pt x="187" y="70"/>
                    <a:pt x="157" y="31"/>
                  </a:cubicBezTo>
                  <a:cubicBezTo>
                    <a:pt x="136" y="10"/>
                    <a:pt x="113" y="1"/>
                    <a:pt x="8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27"/>
            <p:cNvSpPr/>
            <p:nvPr/>
          </p:nvSpPr>
          <p:spPr>
            <a:xfrm>
              <a:off x="6355357" y="944484"/>
              <a:ext cx="34173" cy="29489"/>
            </a:xfrm>
            <a:custGeom>
              <a:avLst/>
              <a:gdLst/>
              <a:ahLst/>
              <a:cxnLst/>
              <a:rect l="l" t="t" r="r" b="b"/>
              <a:pathLst>
                <a:path w="197" h="170" extrusionOk="0">
                  <a:moveTo>
                    <a:pt x="98" y="0"/>
                  </a:moveTo>
                  <a:cubicBezTo>
                    <a:pt x="78" y="0"/>
                    <a:pt x="58" y="8"/>
                    <a:pt x="40" y="26"/>
                  </a:cubicBezTo>
                  <a:cubicBezTo>
                    <a:pt x="10" y="56"/>
                    <a:pt x="1" y="104"/>
                    <a:pt x="40" y="143"/>
                  </a:cubicBezTo>
                  <a:cubicBezTo>
                    <a:pt x="55" y="159"/>
                    <a:pt x="77" y="169"/>
                    <a:pt x="99" y="169"/>
                  </a:cubicBezTo>
                  <a:cubicBezTo>
                    <a:pt x="119" y="169"/>
                    <a:pt x="139" y="162"/>
                    <a:pt x="157" y="143"/>
                  </a:cubicBezTo>
                  <a:cubicBezTo>
                    <a:pt x="197" y="114"/>
                    <a:pt x="197" y="65"/>
                    <a:pt x="167" y="26"/>
                  </a:cubicBezTo>
                  <a:cubicBezTo>
                    <a:pt x="146" y="10"/>
                    <a:pt x="122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27"/>
            <p:cNvSpPr/>
            <p:nvPr/>
          </p:nvSpPr>
          <p:spPr>
            <a:xfrm>
              <a:off x="6499852" y="937546"/>
              <a:ext cx="32438" cy="29663"/>
            </a:xfrm>
            <a:custGeom>
              <a:avLst/>
              <a:gdLst/>
              <a:ahLst/>
              <a:cxnLst/>
              <a:rect l="l" t="t" r="r" b="b"/>
              <a:pathLst>
                <a:path w="187" h="171" extrusionOk="0">
                  <a:moveTo>
                    <a:pt x="94" y="1"/>
                  </a:moveTo>
                  <a:cubicBezTo>
                    <a:pt x="73" y="1"/>
                    <a:pt x="53" y="8"/>
                    <a:pt x="39" y="27"/>
                  </a:cubicBezTo>
                  <a:cubicBezTo>
                    <a:pt x="0" y="56"/>
                    <a:pt x="0" y="105"/>
                    <a:pt x="30" y="144"/>
                  </a:cubicBezTo>
                  <a:cubicBezTo>
                    <a:pt x="45" y="160"/>
                    <a:pt x="69" y="170"/>
                    <a:pt x="93" y="170"/>
                  </a:cubicBezTo>
                  <a:cubicBezTo>
                    <a:pt x="113" y="170"/>
                    <a:pt x="134" y="163"/>
                    <a:pt x="147" y="144"/>
                  </a:cubicBezTo>
                  <a:cubicBezTo>
                    <a:pt x="187" y="115"/>
                    <a:pt x="187" y="66"/>
                    <a:pt x="157" y="27"/>
                  </a:cubicBezTo>
                  <a:cubicBezTo>
                    <a:pt x="141" y="11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27"/>
            <p:cNvSpPr/>
            <p:nvPr/>
          </p:nvSpPr>
          <p:spPr>
            <a:xfrm>
              <a:off x="6433589" y="975014"/>
              <a:ext cx="32438" cy="29489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97" y="1"/>
                  </a:moveTo>
                  <a:cubicBezTo>
                    <a:pt x="78" y="1"/>
                    <a:pt x="58" y="8"/>
                    <a:pt x="40" y="26"/>
                  </a:cubicBezTo>
                  <a:cubicBezTo>
                    <a:pt x="0" y="56"/>
                    <a:pt x="0" y="105"/>
                    <a:pt x="29" y="144"/>
                  </a:cubicBezTo>
                  <a:cubicBezTo>
                    <a:pt x="50" y="160"/>
                    <a:pt x="74" y="170"/>
                    <a:pt x="98" y="170"/>
                  </a:cubicBezTo>
                  <a:cubicBezTo>
                    <a:pt x="118" y="170"/>
                    <a:pt x="139" y="162"/>
                    <a:pt x="157" y="144"/>
                  </a:cubicBezTo>
                  <a:cubicBezTo>
                    <a:pt x="186" y="115"/>
                    <a:pt x="186" y="65"/>
                    <a:pt x="157" y="26"/>
                  </a:cubicBezTo>
                  <a:cubicBezTo>
                    <a:pt x="141" y="11"/>
                    <a:pt x="120" y="1"/>
                    <a:pt x="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27"/>
            <p:cNvSpPr/>
            <p:nvPr/>
          </p:nvSpPr>
          <p:spPr>
            <a:xfrm>
              <a:off x="6409824" y="880129"/>
              <a:ext cx="22204" cy="19428"/>
            </a:xfrm>
            <a:custGeom>
              <a:avLst/>
              <a:gdLst/>
              <a:ahLst/>
              <a:cxnLst/>
              <a:rect l="l" t="t" r="r" b="b"/>
              <a:pathLst>
                <a:path w="128" h="112" extrusionOk="0">
                  <a:moveTo>
                    <a:pt x="68" y="0"/>
                  </a:moveTo>
                  <a:cubicBezTo>
                    <a:pt x="54" y="0"/>
                    <a:pt x="39" y="5"/>
                    <a:pt x="29" y="15"/>
                  </a:cubicBezTo>
                  <a:cubicBezTo>
                    <a:pt x="0" y="35"/>
                    <a:pt x="0" y="74"/>
                    <a:pt x="20" y="93"/>
                  </a:cubicBezTo>
                  <a:cubicBezTo>
                    <a:pt x="36" y="104"/>
                    <a:pt x="52" y="112"/>
                    <a:pt x="68" y="112"/>
                  </a:cubicBezTo>
                  <a:cubicBezTo>
                    <a:pt x="81" y="112"/>
                    <a:pt x="94" y="107"/>
                    <a:pt x="108" y="93"/>
                  </a:cubicBezTo>
                  <a:cubicBezTo>
                    <a:pt x="127" y="74"/>
                    <a:pt x="127" y="44"/>
                    <a:pt x="108" y="15"/>
                  </a:cubicBezTo>
                  <a:cubicBezTo>
                    <a:pt x="98" y="5"/>
                    <a:pt x="83" y="0"/>
                    <a:pt x="6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27"/>
            <p:cNvSpPr/>
            <p:nvPr/>
          </p:nvSpPr>
          <p:spPr>
            <a:xfrm>
              <a:off x="6401151" y="958361"/>
              <a:ext cx="22377" cy="18734"/>
            </a:xfrm>
            <a:custGeom>
              <a:avLst/>
              <a:gdLst/>
              <a:ahLst/>
              <a:cxnLst/>
              <a:rect l="l" t="t" r="r" b="b"/>
              <a:pathLst>
                <a:path w="129" h="108" extrusionOk="0">
                  <a:moveTo>
                    <a:pt x="68" y="0"/>
                  </a:moveTo>
                  <a:cubicBezTo>
                    <a:pt x="52" y="0"/>
                    <a:pt x="35" y="5"/>
                    <a:pt x="20" y="15"/>
                  </a:cubicBezTo>
                  <a:cubicBezTo>
                    <a:pt x="1" y="34"/>
                    <a:pt x="1" y="74"/>
                    <a:pt x="20" y="93"/>
                  </a:cubicBezTo>
                  <a:cubicBezTo>
                    <a:pt x="30" y="103"/>
                    <a:pt x="45" y="108"/>
                    <a:pt x="60" y="108"/>
                  </a:cubicBezTo>
                  <a:cubicBezTo>
                    <a:pt x="74" y="108"/>
                    <a:pt x="89" y="103"/>
                    <a:pt x="99" y="93"/>
                  </a:cubicBezTo>
                  <a:cubicBezTo>
                    <a:pt x="129" y="74"/>
                    <a:pt x="129" y="34"/>
                    <a:pt x="109" y="15"/>
                  </a:cubicBezTo>
                  <a:cubicBezTo>
                    <a:pt x="99" y="5"/>
                    <a:pt x="84" y="0"/>
                    <a:pt x="6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27"/>
            <p:cNvSpPr/>
            <p:nvPr/>
          </p:nvSpPr>
          <p:spPr>
            <a:xfrm>
              <a:off x="6455619" y="1016125"/>
              <a:ext cx="22377" cy="18908"/>
            </a:xfrm>
            <a:custGeom>
              <a:avLst/>
              <a:gdLst/>
              <a:ahLst/>
              <a:cxnLst/>
              <a:rect l="l" t="t" r="r" b="b"/>
              <a:pathLst>
                <a:path w="129" h="109" extrusionOk="0">
                  <a:moveTo>
                    <a:pt x="64" y="0"/>
                  </a:moveTo>
                  <a:cubicBezTo>
                    <a:pt x="50" y="0"/>
                    <a:pt x="35" y="5"/>
                    <a:pt x="20" y="15"/>
                  </a:cubicBezTo>
                  <a:cubicBezTo>
                    <a:pt x="0" y="35"/>
                    <a:pt x="0" y="74"/>
                    <a:pt x="20" y="93"/>
                  </a:cubicBezTo>
                  <a:cubicBezTo>
                    <a:pt x="30" y="103"/>
                    <a:pt x="44" y="108"/>
                    <a:pt x="59" y="108"/>
                  </a:cubicBezTo>
                  <a:cubicBezTo>
                    <a:pt x="74" y="108"/>
                    <a:pt x="89" y="103"/>
                    <a:pt x="98" y="93"/>
                  </a:cubicBezTo>
                  <a:cubicBezTo>
                    <a:pt x="128" y="74"/>
                    <a:pt x="128" y="44"/>
                    <a:pt x="109" y="15"/>
                  </a:cubicBezTo>
                  <a:cubicBezTo>
                    <a:pt x="94" y="5"/>
                    <a:pt x="79" y="0"/>
                    <a:pt x="6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27"/>
            <p:cNvSpPr/>
            <p:nvPr/>
          </p:nvSpPr>
          <p:spPr>
            <a:xfrm>
              <a:off x="6443823" y="929566"/>
              <a:ext cx="22204" cy="20295"/>
            </a:xfrm>
            <a:custGeom>
              <a:avLst/>
              <a:gdLst/>
              <a:ahLst/>
              <a:cxnLst/>
              <a:rect l="l" t="t" r="r" b="b"/>
              <a:pathLst>
                <a:path w="128" h="117" extrusionOk="0">
                  <a:moveTo>
                    <a:pt x="58" y="0"/>
                  </a:moveTo>
                  <a:cubicBezTo>
                    <a:pt x="46" y="0"/>
                    <a:pt x="33" y="5"/>
                    <a:pt x="20" y="14"/>
                  </a:cubicBezTo>
                  <a:cubicBezTo>
                    <a:pt x="0" y="33"/>
                    <a:pt x="0" y="73"/>
                    <a:pt x="20" y="92"/>
                  </a:cubicBezTo>
                  <a:cubicBezTo>
                    <a:pt x="31" y="109"/>
                    <a:pt x="47" y="116"/>
                    <a:pt x="64" y="116"/>
                  </a:cubicBezTo>
                  <a:cubicBezTo>
                    <a:pt x="77" y="116"/>
                    <a:pt x="89" y="111"/>
                    <a:pt x="98" y="102"/>
                  </a:cubicBezTo>
                  <a:cubicBezTo>
                    <a:pt x="118" y="83"/>
                    <a:pt x="127" y="44"/>
                    <a:pt x="98" y="24"/>
                  </a:cubicBezTo>
                  <a:cubicBezTo>
                    <a:pt x="87" y="8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27"/>
            <p:cNvSpPr/>
            <p:nvPr/>
          </p:nvSpPr>
          <p:spPr>
            <a:xfrm>
              <a:off x="6467588" y="949688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3" y="1"/>
                  </a:moveTo>
                  <a:cubicBezTo>
                    <a:pt x="49" y="1"/>
                    <a:pt x="34" y="6"/>
                    <a:pt x="20" y="15"/>
                  </a:cubicBezTo>
                  <a:cubicBezTo>
                    <a:pt x="0" y="35"/>
                    <a:pt x="0" y="74"/>
                    <a:pt x="20" y="94"/>
                  </a:cubicBezTo>
                  <a:cubicBezTo>
                    <a:pt x="31" y="105"/>
                    <a:pt x="47" y="113"/>
                    <a:pt x="64" y="113"/>
                  </a:cubicBezTo>
                  <a:cubicBezTo>
                    <a:pt x="77" y="113"/>
                    <a:pt x="89" y="107"/>
                    <a:pt x="98" y="94"/>
                  </a:cubicBezTo>
                  <a:cubicBezTo>
                    <a:pt x="118" y="74"/>
                    <a:pt x="127" y="45"/>
                    <a:pt x="98" y="15"/>
                  </a:cubicBezTo>
                  <a:cubicBezTo>
                    <a:pt x="89" y="6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27"/>
            <p:cNvSpPr/>
            <p:nvPr/>
          </p:nvSpPr>
          <p:spPr>
            <a:xfrm>
              <a:off x="6482853" y="898863"/>
              <a:ext cx="25673" cy="23418"/>
            </a:xfrm>
            <a:custGeom>
              <a:avLst/>
              <a:gdLst/>
              <a:ahLst/>
              <a:cxnLst/>
              <a:rect l="l" t="t" r="r" b="b"/>
              <a:pathLst>
                <a:path w="148" h="135" extrusionOk="0">
                  <a:moveTo>
                    <a:pt x="68" y="1"/>
                  </a:moveTo>
                  <a:cubicBezTo>
                    <a:pt x="53" y="1"/>
                    <a:pt x="39" y="6"/>
                    <a:pt x="30" y="14"/>
                  </a:cubicBezTo>
                  <a:cubicBezTo>
                    <a:pt x="0" y="44"/>
                    <a:pt x="0" y="83"/>
                    <a:pt x="20" y="112"/>
                  </a:cubicBezTo>
                  <a:cubicBezTo>
                    <a:pt x="35" y="127"/>
                    <a:pt x="52" y="135"/>
                    <a:pt x="69" y="135"/>
                  </a:cubicBezTo>
                  <a:cubicBezTo>
                    <a:pt x="86" y="135"/>
                    <a:pt x="103" y="127"/>
                    <a:pt x="118" y="112"/>
                  </a:cubicBezTo>
                  <a:cubicBezTo>
                    <a:pt x="147" y="93"/>
                    <a:pt x="147" y="44"/>
                    <a:pt x="118" y="25"/>
                  </a:cubicBezTo>
                  <a:cubicBezTo>
                    <a:pt x="107" y="8"/>
                    <a:pt x="87" y="1"/>
                    <a:pt x="6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6489618" y="989932"/>
              <a:ext cx="25673" cy="23591"/>
            </a:xfrm>
            <a:custGeom>
              <a:avLst/>
              <a:gdLst/>
              <a:ahLst/>
              <a:cxnLst/>
              <a:rect l="l" t="t" r="r" b="b"/>
              <a:pathLst>
                <a:path w="148" h="136" extrusionOk="0">
                  <a:moveTo>
                    <a:pt x="74" y="0"/>
                  </a:moveTo>
                  <a:cubicBezTo>
                    <a:pt x="58" y="0"/>
                    <a:pt x="43" y="5"/>
                    <a:pt x="30" y="19"/>
                  </a:cubicBezTo>
                  <a:cubicBezTo>
                    <a:pt x="0" y="38"/>
                    <a:pt x="0" y="88"/>
                    <a:pt x="30" y="117"/>
                  </a:cubicBezTo>
                  <a:cubicBezTo>
                    <a:pt x="41" y="127"/>
                    <a:pt x="60" y="135"/>
                    <a:pt x="79" y="135"/>
                  </a:cubicBezTo>
                  <a:cubicBezTo>
                    <a:pt x="94" y="135"/>
                    <a:pt x="109" y="130"/>
                    <a:pt x="118" y="117"/>
                  </a:cubicBezTo>
                  <a:cubicBezTo>
                    <a:pt x="148" y="88"/>
                    <a:pt x="148" y="48"/>
                    <a:pt x="128" y="19"/>
                  </a:cubicBezTo>
                  <a:cubicBezTo>
                    <a:pt x="112" y="8"/>
                    <a:pt x="93" y="0"/>
                    <a:pt x="7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6413120" y="1030175"/>
              <a:ext cx="27407" cy="23244"/>
            </a:xfrm>
            <a:custGeom>
              <a:avLst/>
              <a:gdLst/>
              <a:ahLst/>
              <a:cxnLst/>
              <a:rect l="l" t="t" r="r" b="b"/>
              <a:pathLst>
                <a:path w="158" h="134" extrusionOk="0">
                  <a:moveTo>
                    <a:pt x="83" y="0"/>
                  </a:moveTo>
                  <a:cubicBezTo>
                    <a:pt x="64" y="0"/>
                    <a:pt x="45" y="7"/>
                    <a:pt x="30" y="22"/>
                  </a:cubicBezTo>
                  <a:cubicBezTo>
                    <a:pt x="10" y="41"/>
                    <a:pt x="1" y="91"/>
                    <a:pt x="30" y="110"/>
                  </a:cubicBezTo>
                  <a:cubicBezTo>
                    <a:pt x="46" y="126"/>
                    <a:pt x="65" y="133"/>
                    <a:pt x="84" y="133"/>
                  </a:cubicBezTo>
                  <a:cubicBezTo>
                    <a:pt x="99" y="133"/>
                    <a:pt x="115" y="129"/>
                    <a:pt x="128" y="120"/>
                  </a:cubicBezTo>
                  <a:cubicBezTo>
                    <a:pt x="147" y="91"/>
                    <a:pt x="158" y="52"/>
                    <a:pt x="128" y="22"/>
                  </a:cubicBezTo>
                  <a:cubicBezTo>
                    <a:pt x="118" y="7"/>
                    <a:pt x="101" y="0"/>
                    <a:pt x="8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3547332" y="683768"/>
              <a:ext cx="698717" cy="217699"/>
            </a:xfrm>
            <a:custGeom>
              <a:avLst/>
              <a:gdLst/>
              <a:ahLst/>
              <a:cxnLst/>
              <a:rect l="l" t="t" r="r" b="b"/>
              <a:pathLst>
                <a:path w="4028" h="1255" extrusionOk="0">
                  <a:moveTo>
                    <a:pt x="49" y="0"/>
                  </a:moveTo>
                  <a:lnTo>
                    <a:pt x="0" y="69"/>
                  </a:lnTo>
                  <a:cubicBezTo>
                    <a:pt x="20" y="79"/>
                    <a:pt x="1627" y="1245"/>
                    <a:pt x="4027" y="1254"/>
                  </a:cubicBezTo>
                  <a:lnTo>
                    <a:pt x="4027" y="1167"/>
                  </a:lnTo>
                  <a:cubicBezTo>
                    <a:pt x="1656" y="1156"/>
                    <a:pt x="68" y="10"/>
                    <a:pt x="4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3756355" y="646300"/>
              <a:ext cx="255167" cy="156639"/>
            </a:xfrm>
            <a:custGeom>
              <a:avLst/>
              <a:gdLst/>
              <a:ahLst/>
              <a:cxnLst/>
              <a:rect l="l" t="t" r="r" b="b"/>
              <a:pathLst>
                <a:path w="1471" h="903" extrusionOk="0">
                  <a:moveTo>
                    <a:pt x="1402" y="1"/>
                  </a:moveTo>
                  <a:cubicBezTo>
                    <a:pt x="716" y="775"/>
                    <a:pt x="10" y="814"/>
                    <a:pt x="0" y="814"/>
                  </a:cubicBezTo>
                  <a:lnTo>
                    <a:pt x="0" y="902"/>
                  </a:lnTo>
                  <a:cubicBezTo>
                    <a:pt x="20" y="902"/>
                    <a:pt x="216" y="893"/>
                    <a:pt x="510" y="765"/>
                  </a:cubicBezTo>
                  <a:cubicBezTo>
                    <a:pt x="775" y="658"/>
                    <a:pt x="1127" y="451"/>
                    <a:pt x="1470" y="59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3866851" y="835028"/>
              <a:ext cx="180404" cy="248402"/>
            </a:xfrm>
            <a:custGeom>
              <a:avLst/>
              <a:gdLst/>
              <a:ahLst/>
              <a:cxnLst/>
              <a:rect l="l" t="t" r="r" b="b"/>
              <a:pathLst>
                <a:path w="1040" h="1432" extrusionOk="0">
                  <a:moveTo>
                    <a:pt x="88" y="1"/>
                  </a:moveTo>
                  <a:lnTo>
                    <a:pt x="1" y="10"/>
                  </a:lnTo>
                  <a:cubicBezTo>
                    <a:pt x="10" y="20"/>
                    <a:pt x="147" y="1000"/>
                    <a:pt x="1000" y="1431"/>
                  </a:cubicBezTo>
                  <a:lnTo>
                    <a:pt x="1039" y="1353"/>
                  </a:lnTo>
                  <a:cubicBezTo>
                    <a:pt x="236" y="941"/>
                    <a:pt x="88" y="10"/>
                    <a:pt x="88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4062344" y="744827"/>
              <a:ext cx="158200" cy="141374"/>
            </a:xfrm>
            <a:custGeom>
              <a:avLst/>
              <a:gdLst/>
              <a:ahLst/>
              <a:cxnLst/>
              <a:rect l="l" t="t" r="r" b="b"/>
              <a:pathLst>
                <a:path w="912" h="815" extrusionOk="0">
                  <a:moveTo>
                    <a:pt x="892" y="1"/>
                  </a:moveTo>
                  <a:cubicBezTo>
                    <a:pt x="206" y="197"/>
                    <a:pt x="10" y="756"/>
                    <a:pt x="0" y="785"/>
                  </a:cubicBezTo>
                  <a:lnTo>
                    <a:pt x="78" y="815"/>
                  </a:lnTo>
                  <a:cubicBezTo>
                    <a:pt x="89" y="804"/>
                    <a:pt x="274" y="266"/>
                    <a:pt x="912" y="79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4232165" y="831559"/>
              <a:ext cx="127844" cy="124374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372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148" y="10"/>
                    <a:pt x="1" y="177"/>
                    <a:pt x="1" y="373"/>
                  </a:cubicBezTo>
                  <a:cubicBezTo>
                    <a:pt x="11" y="563"/>
                    <a:pt x="167" y="717"/>
                    <a:pt x="365" y="717"/>
                  </a:cubicBezTo>
                  <a:cubicBezTo>
                    <a:pt x="371" y="717"/>
                    <a:pt x="377" y="716"/>
                    <a:pt x="384" y="716"/>
                  </a:cubicBezTo>
                  <a:cubicBezTo>
                    <a:pt x="580" y="716"/>
                    <a:pt x="736" y="550"/>
                    <a:pt x="726" y="344"/>
                  </a:cubicBezTo>
                  <a:cubicBezTo>
                    <a:pt x="717" y="154"/>
                    <a:pt x="560" y="1"/>
                    <a:pt x="37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4290102" y="886027"/>
              <a:ext cx="49438" cy="49438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37" y="1"/>
                  </a:moveTo>
                  <a:cubicBezTo>
                    <a:pt x="59" y="1"/>
                    <a:pt x="0" y="69"/>
                    <a:pt x="0" y="147"/>
                  </a:cubicBezTo>
                  <a:cubicBezTo>
                    <a:pt x="0" y="226"/>
                    <a:pt x="69" y="284"/>
                    <a:pt x="148" y="284"/>
                  </a:cubicBezTo>
                  <a:cubicBezTo>
                    <a:pt x="226" y="284"/>
                    <a:pt x="285" y="216"/>
                    <a:pt x="285" y="138"/>
                  </a:cubicBezTo>
                  <a:cubicBezTo>
                    <a:pt x="285" y="59"/>
                    <a:pt x="216" y="1"/>
                    <a:pt x="13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4313866" y="906495"/>
              <a:ext cx="18908" cy="19081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50" y="0"/>
                  </a:moveTo>
                  <a:cubicBezTo>
                    <a:pt x="20" y="0"/>
                    <a:pt x="0" y="29"/>
                    <a:pt x="0" y="59"/>
                  </a:cubicBezTo>
                  <a:cubicBezTo>
                    <a:pt x="0" y="84"/>
                    <a:pt x="23" y="110"/>
                    <a:pt x="47" y="110"/>
                  </a:cubicBezTo>
                  <a:cubicBezTo>
                    <a:pt x="51" y="110"/>
                    <a:pt x="55" y="109"/>
                    <a:pt x="59" y="108"/>
                  </a:cubicBezTo>
                  <a:cubicBezTo>
                    <a:pt x="89" y="108"/>
                    <a:pt x="109" y="88"/>
                    <a:pt x="109" y="59"/>
                  </a:cubicBezTo>
                  <a:cubicBezTo>
                    <a:pt x="109" y="20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4188105" y="681860"/>
              <a:ext cx="142935" cy="124548"/>
            </a:xfrm>
            <a:custGeom>
              <a:avLst/>
              <a:gdLst/>
              <a:ahLst/>
              <a:cxnLst/>
              <a:rect l="l" t="t" r="r" b="b"/>
              <a:pathLst>
                <a:path w="824" h="718" extrusionOk="0">
                  <a:moveTo>
                    <a:pt x="417" y="1"/>
                  </a:moveTo>
                  <a:cubicBezTo>
                    <a:pt x="369" y="1"/>
                    <a:pt x="321" y="10"/>
                    <a:pt x="275" y="31"/>
                  </a:cubicBezTo>
                  <a:cubicBezTo>
                    <a:pt x="89" y="109"/>
                    <a:pt x="0" y="315"/>
                    <a:pt x="79" y="501"/>
                  </a:cubicBezTo>
                  <a:cubicBezTo>
                    <a:pt x="137" y="639"/>
                    <a:pt x="270" y="718"/>
                    <a:pt x="410" y="718"/>
                  </a:cubicBezTo>
                  <a:cubicBezTo>
                    <a:pt x="460" y="718"/>
                    <a:pt x="511" y="708"/>
                    <a:pt x="559" y="688"/>
                  </a:cubicBezTo>
                  <a:cubicBezTo>
                    <a:pt x="736" y="609"/>
                    <a:pt x="823" y="403"/>
                    <a:pt x="745" y="217"/>
                  </a:cubicBezTo>
                  <a:cubicBezTo>
                    <a:pt x="687" y="79"/>
                    <a:pt x="554" y="1"/>
                    <a:pt x="41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4256103" y="728001"/>
              <a:ext cx="56203" cy="49438"/>
            </a:xfrm>
            <a:custGeom>
              <a:avLst/>
              <a:gdLst/>
              <a:ahLst/>
              <a:cxnLst/>
              <a:rect l="l" t="t" r="r" b="b"/>
              <a:pathLst>
                <a:path w="324" h="285" extrusionOk="0">
                  <a:moveTo>
                    <a:pt x="157" y="0"/>
                  </a:moveTo>
                  <a:cubicBezTo>
                    <a:pt x="140" y="0"/>
                    <a:pt x="124" y="3"/>
                    <a:pt x="108" y="10"/>
                  </a:cubicBezTo>
                  <a:cubicBezTo>
                    <a:pt x="30" y="39"/>
                    <a:pt x="0" y="128"/>
                    <a:pt x="30" y="196"/>
                  </a:cubicBezTo>
                  <a:cubicBezTo>
                    <a:pt x="52" y="249"/>
                    <a:pt x="110" y="284"/>
                    <a:pt x="166" y="284"/>
                  </a:cubicBezTo>
                  <a:cubicBezTo>
                    <a:pt x="183" y="284"/>
                    <a:pt x="200" y="281"/>
                    <a:pt x="216" y="274"/>
                  </a:cubicBezTo>
                  <a:cubicBezTo>
                    <a:pt x="285" y="245"/>
                    <a:pt x="324" y="157"/>
                    <a:pt x="294" y="89"/>
                  </a:cubicBezTo>
                  <a:cubicBezTo>
                    <a:pt x="264" y="35"/>
                    <a:pt x="211" y="0"/>
                    <a:pt x="15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4283163" y="746041"/>
              <a:ext cx="20642" cy="18387"/>
            </a:xfrm>
            <a:custGeom>
              <a:avLst/>
              <a:gdLst/>
              <a:ahLst/>
              <a:cxnLst/>
              <a:rect l="l" t="t" r="r" b="b"/>
              <a:pathLst>
                <a:path w="119" h="106" extrusionOk="0">
                  <a:moveTo>
                    <a:pt x="62" y="0"/>
                  </a:moveTo>
                  <a:cubicBezTo>
                    <a:pt x="55" y="0"/>
                    <a:pt x="48" y="2"/>
                    <a:pt x="40" y="4"/>
                  </a:cubicBezTo>
                  <a:cubicBezTo>
                    <a:pt x="11" y="14"/>
                    <a:pt x="1" y="43"/>
                    <a:pt x="11" y="72"/>
                  </a:cubicBezTo>
                  <a:cubicBezTo>
                    <a:pt x="18" y="95"/>
                    <a:pt x="37" y="106"/>
                    <a:pt x="58" y="106"/>
                  </a:cubicBezTo>
                  <a:cubicBezTo>
                    <a:pt x="65" y="106"/>
                    <a:pt x="72" y="104"/>
                    <a:pt x="79" y="102"/>
                  </a:cubicBezTo>
                  <a:cubicBezTo>
                    <a:pt x="109" y="92"/>
                    <a:pt x="119" y="63"/>
                    <a:pt x="109" y="33"/>
                  </a:cubicBezTo>
                  <a:cubicBezTo>
                    <a:pt x="102" y="11"/>
                    <a:pt x="83" y="0"/>
                    <a:pt x="6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3996081" y="1033991"/>
              <a:ext cx="141201" cy="124201"/>
            </a:xfrm>
            <a:custGeom>
              <a:avLst/>
              <a:gdLst/>
              <a:ahLst/>
              <a:cxnLst/>
              <a:rect l="l" t="t" r="r" b="b"/>
              <a:pathLst>
                <a:path w="814" h="716" extrusionOk="0">
                  <a:moveTo>
                    <a:pt x="406" y="1"/>
                  </a:moveTo>
                  <a:cubicBezTo>
                    <a:pt x="263" y="1"/>
                    <a:pt x="127" y="83"/>
                    <a:pt x="68" y="215"/>
                  </a:cubicBezTo>
                  <a:cubicBezTo>
                    <a:pt x="0" y="402"/>
                    <a:pt x="79" y="607"/>
                    <a:pt x="264" y="686"/>
                  </a:cubicBezTo>
                  <a:cubicBezTo>
                    <a:pt x="313" y="706"/>
                    <a:pt x="363" y="716"/>
                    <a:pt x="412" y="716"/>
                  </a:cubicBezTo>
                  <a:cubicBezTo>
                    <a:pt x="549" y="716"/>
                    <a:pt x="677" y="637"/>
                    <a:pt x="735" y="500"/>
                  </a:cubicBezTo>
                  <a:cubicBezTo>
                    <a:pt x="813" y="313"/>
                    <a:pt x="725" y="108"/>
                    <a:pt x="549" y="30"/>
                  </a:cubicBezTo>
                  <a:cubicBezTo>
                    <a:pt x="502" y="10"/>
                    <a:pt x="454" y="1"/>
                    <a:pt x="40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>
              <a:off x="4048641" y="1094877"/>
              <a:ext cx="56376" cy="49784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61" y="0"/>
                  </a:moveTo>
                  <a:cubicBezTo>
                    <a:pt x="107" y="0"/>
                    <a:pt x="52" y="32"/>
                    <a:pt x="30" y="90"/>
                  </a:cubicBezTo>
                  <a:cubicBezTo>
                    <a:pt x="1" y="158"/>
                    <a:pt x="40" y="237"/>
                    <a:pt x="109" y="276"/>
                  </a:cubicBezTo>
                  <a:cubicBezTo>
                    <a:pt x="125" y="283"/>
                    <a:pt x="141" y="286"/>
                    <a:pt x="158" y="286"/>
                  </a:cubicBezTo>
                  <a:cubicBezTo>
                    <a:pt x="215" y="286"/>
                    <a:pt x="272" y="251"/>
                    <a:pt x="295" y="198"/>
                  </a:cubicBezTo>
                  <a:cubicBezTo>
                    <a:pt x="324" y="129"/>
                    <a:pt x="285" y="41"/>
                    <a:pt x="216" y="12"/>
                  </a:cubicBezTo>
                  <a:cubicBezTo>
                    <a:pt x="199" y="4"/>
                    <a:pt x="180" y="0"/>
                    <a:pt x="16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4070844" y="1118295"/>
              <a:ext cx="22204" cy="19948"/>
            </a:xfrm>
            <a:custGeom>
              <a:avLst/>
              <a:gdLst/>
              <a:ahLst/>
              <a:cxnLst/>
              <a:rect l="l" t="t" r="r" b="b"/>
              <a:pathLst>
                <a:path w="128" h="115" extrusionOk="0">
                  <a:moveTo>
                    <a:pt x="65" y="0"/>
                  </a:moveTo>
                  <a:cubicBezTo>
                    <a:pt x="42" y="0"/>
                    <a:pt x="18" y="11"/>
                    <a:pt x="10" y="34"/>
                  </a:cubicBezTo>
                  <a:cubicBezTo>
                    <a:pt x="0" y="63"/>
                    <a:pt x="10" y="92"/>
                    <a:pt x="40" y="112"/>
                  </a:cubicBezTo>
                  <a:cubicBezTo>
                    <a:pt x="45" y="114"/>
                    <a:pt x="50" y="114"/>
                    <a:pt x="55" y="114"/>
                  </a:cubicBezTo>
                  <a:cubicBezTo>
                    <a:pt x="79" y="114"/>
                    <a:pt x="102" y="98"/>
                    <a:pt x="118" y="82"/>
                  </a:cubicBezTo>
                  <a:cubicBezTo>
                    <a:pt x="127" y="53"/>
                    <a:pt x="118" y="14"/>
                    <a:pt x="88" y="4"/>
                  </a:cubicBezTo>
                  <a:cubicBezTo>
                    <a:pt x="81" y="1"/>
                    <a:pt x="73" y="0"/>
                    <a:pt x="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3979082" y="571016"/>
              <a:ext cx="141201" cy="125415"/>
            </a:xfrm>
            <a:custGeom>
              <a:avLst/>
              <a:gdLst/>
              <a:ahLst/>
              <a:cxnLst/>
              <a:rect l="l" t="t" r="r" b="b"/>
              <a:pathLst>
                <a:path w="814" h="723" extrusionOk="0">
                  <a:moveTo>
                    <a:pt x="403" y="0"/>
                  </a:moveTo>
                  <a:cubicBezTo>
                    <a:pt x="293" y="0"/>
                    <a:pt x="187" y="48"/>
                    <a:pt x="118" y="141"/>
                  </a:cubicBezTo>
                  <a:cubicBezTo>
                    <a:pt x="0" y="308"/>
                    <a:pt x="29" y="533"/>
                    <a:pt x="186" y="650"/>
                  </a:cubicBezTo>
                  <a:cubicBezTo>
                    <a:pt x="251" y="699"/>
                    <a:pt x="327" y="722"/>
                    <a:pt x="403" y="722"/>
                  </a:cubicBezTo>
                  <a:cubicBezTo>
                    <a:pt x="512" y="722"/>
                    <a:pt x="621" y="674"/>
                    <a:pt x="696" y="582"/>
                  </a:cubicBezTo>
                  <a:cubicBezTo>
                    <a:pt x="813" y="425"/>
                    <a:pt x="784" y="199"/>
                    <a:pt x="627" y="72"/>
                  </a:cubicBezTo>
                  <a:cubicBezTo>
                    <a:pt x="559" y="24"/>
                    <a:pt x="480" y="0"/>
                    <a:pt x="40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4047080" y="605189"/>
              <a:ext cx="54468" cy="48744"/>
            </a:xfrm>
            <a:custGeom>
              <a:avLst/>
              <a:gdLst/>
              <a:ahLst/>
              <a:cxnLst/>
              <a:rect l="l" t="t" r="r" b="b"/>
              <a:pathLst>
                <a:path w="314" h="281" extrusionOk="0">
                  <a:moveTo>
                    <a:pt x="151" y="1"/>
                  </a:moveTo>
                  <a:cubicBezTo>
                    <a:pt x="109" y="1"/>
                    <a:pt x="71" y="18"/>
                    <a:pt x="49" y="52"/>
                  </a:cubicBezTo>
                  <a:cubicBezTo>
                    <a:pt x="0" y="120"/>
                    <a:pt x="10" y="209"/>
                    <a:pt x="68" y="257"/>
                  </a:cubicBezTo>
                  <a:cubicBezTo>
                    <a:pt x="96" y="273"/>
                    <a:pt x="127" y="281"/>
                    <a:pt x="157" y="281"/>
                  </a:cubicBezTo>
                  <a:cubicBezTo>
                    <a:pt x="202" y="281"/>
                    <a:pt x="245" y="263"/>
                    <a:pt x="275" y="228"/>
                  </a:cubicBezTo>
                  <a:cubicBezTo>
                    <a:pt x="314" y="159"/>
                    <a:pt x="304" y="71"/>
                    <a:pt x="245" y="32"/>
                  </a:cubicBezTo>
                  <a:cubicBezTo>
                    <a:pt x="215" y="11"/>
                    <a:pt x="182" y="1"/>
                    <a:pt x="15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>
              <a:off x="4072405" y="616811"/>
              <a:ext cx="22377" cy="19602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64" y="0"/>
                  </a:moveTo>
                  <a:cubicBezTo>
                    <a:pt x="48" y="0"/>
                    <a:pt x="31" y="8"/>
                    <a:pt x="20" y="24"/>
                  </a:cubicBezTo>
                  <a:cubicBezTo>
                    <a:pt x="1" y="44"/>
                    <a:pt x="11" y="83"/>
                    <a:pt x="31" y="102"/>
                  </a:cubicBezTo>
                  <a:cubicBezTo>
                    <a:pt x="42" y="110"/>
                    <a:pt x="53" y="113"/>
                    <a:pt x="63" y="113"/>
                  </a:cubicBezTo>
                  <a:cubicBezTo>
                    <a:pt x="81" y="113"/>
                    <a:pt x="97" y="104"/>
                    <a:pt x="109" y="92"/>
                  </a:cubicBezTo>
                  <a:cubicBezTo>
                    <a:pt x="129" y="63"/>
                    <a:pt x="129" y="33"/>
                    <a:pt x="99" y="14"/>
                  </a:cubicBezTo>
                  <a:cubicBezTo>
                    <a:pt x="90" y="5"/>
                    <a:pt x="77" y="0"/>
                    <a:pt x="6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>
              <a:off x="4009612" y="870762"/>
              <a:ext cx="115875" cy="113967"/>
            </a:xfrm>
            <a:custGeom>
              <a:avLst/>
              <a:gdLst/>
              <a:ahLst/>
              <a:cxnLst/>
              <a:rect l="l" t="t" r="r" b="b"/>
              <a:pathLst>
                <a:path w="668" h="657" extrusionOk="0">
                  <a:moveTo>
                    <a:pt x="88" y="0"/>
                  </a:moveTo>
                  <a:lnTo>
                    <a:pt x="1" y="39"/>
                  </a:lnTo>
                  <a:cubicBezTo>
                    <a:pt x="10" y="59"/>
                    <a:pt x="197" y="510"/>
                    <a:pt x="637" y="657"/>
                  </a:cubicBezTo>
                  <a:lnTo>
                    <a:pt x="667" y="568"/>
                  </a:lnTo>
                  <a:cubicBezTo>
                    <a:pt x="255" y="441"/>
                    <a:pt x="88" y="10"/>
                    <a:pt x="8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4108312" y="937025"/>
              <a:ext cx="125936" cy="111711"/>
            </a:xfrm>
            <a:custGeom>
              <a:avLst/>
              <a:gdLst/>
              <a:ahLst/>
              <a:cxnLst/>
              <a:rect l="l" t="t" r="r" b="b"/>
              <a:pathLst>
                <a:path w="726" h="644" extrusionOk="0">
                  <a:moveTo>
                    <a:pt x="365" y="1"/>
                  </a:moveTo>
                  <a:cubicBezTo>
                    <a:pt x="295" y="1"/>
                    <a:pt x="224" y="23"/>
                    <a:pt x="166" y="69"/>
                  </a:cubicBezTo>
                  <a:cubicBezTo>
                    <a:pt x="29" y="177"/>
                    <a:pt x="0" y="382"/>
                    <a:pt x="107" y="520"/>
                  </a:cubicBezTo>
                  <a:cubicBezTo>
                    <a:pt x="171" y="600"/>
                    <a:pt x="269" y="644"/>
                    <a:pt x="366" y="644"/>
                  </a:cubicBezTo>
                  <a:cubicBezTo>
                    <a:pt x="434" y="644"/>
                    <a:pt x="502" y="623"/>
                    <a:pt x="558" y="578"/>
                  </a:cubicBezTo>
                  <a:cubicBezTo>
                    <a:pt x="706" y="471"/>
                    <a:pt x="725" y="265"/>
                    <a:pt x="617" y="128"/>
                  </a:cubicBezTo>
                  <a:cubicBezTo>
                    <a:pt x="555" y="43"/>
                    <a:pt x="460" y="1"/>
                    <a:pt x="36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4169371" y="973626"/>
              <a:ext cx="49438" cy="43713"/>
            </a:xfrm>
            <a:custGeom>
              <a:avLst/>
              <a:gdLst/>
              <a:ahLst/>
              <a:cxnLst/>
              <a:rect l="l" t="t" r="r" b="b"/>
              <a:pathLst>
                <a:path w="285" h="252" extrusionOk="0">
                  <a:moveTo>
                    <a:pt x="142" y="1"/>
                  </a:moveTo>
                  <a:cubicBezTo>
                    <a:pt x="115" y="1"/>
                    <a:pt x="90" y="8"/>
                    <a:pt x="69" y="25"/>
                  </a:cubicBezTo>
                  <a:cubicBezTo>
                    <a:pt x="10" y="64"/>
                    <a:pt x="1" y="142"/>
                    <a:pt x="40" y="201"/>
                  </a:cubicBezTo>
                  <a:cubicBezTo>
                    <a:pt x="68" y="235"/>
                    <a:pt x="105" y="252"/>
                    <a:pt x="141" y="252"/>
                  </a:cubicBezTo>
                  <a:cubicBezTo>
                    <a:pt x="168" y="252"/>
                    <a:pt x="195" y="242"/>
                    <a:pt x="216" y="221"/>
                  </a:cubicBezTo>
                  <a:cubicBezTo>
                    <a:pt x="275" y="182"/>
                    <a:pt x="285" y="103"/>
                    <a:pt x="245" y="44"/>
                  </a:cubicBezTo>
                  <a:cubicBezTo>
                    <a:pt x="217" y="16"/>
                    <a:pt x="179" y="1"/>
                    <a:pt x="14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>
              <a:off x="4193136" y="986115"/>
              <a:ext cx="20642" cy="17520"/>
            </a:xfrm>
            <a:custGeom>
              <a:avLst/>
              <a:gdLst/>
              <a:ahLst/>
              <a:cxnLst/>
              <a:rect l="l" t="t" r="r" b="b"/>
              <a:pathLst>
                <a:path w="119" h="101" extrusionOk="0">
                  <a:moveTo>
                    <a:pt x="56" y="1"/>
                  </a:moveTo>
                  <a:cubicBezTo>
                    <a:pt x="47" y="1"/>
                    <a:pt x="38" y="4"/>
                    <a:pt x="30" y="12"/>
                  </a:cubicBezTo>
                  <a:cubicBezTo>
                    <a:pt x="10" y="31"/>
                    <a:pt x="1" y="60"/>
                    <a:pt x="21" y="80"/>
                  </a:cubicBezTo>
                  <a:cubicBezTo>
                    <a:pt x="33" y="92"/>
                    <a:pt x="49" y="101"/>
                    <a:pt x="64" y="101"/>
                  </a:cubicBezTo>
                  <a:cubicBezTo>
                    <a:pt x="73" y="101"/>
                    <a:pt x="81" y="97"/>
                    <a:pt x="89" y="90"/>
                  </a:cubicBezTo>
                  <a:cubicBezTo>
                    <a:pt x="108" y="70"/>
                    <a:pt x="119" y="41"/>
                    <a:pt x="99" y="21"/>
                  </a:cubicBezTo>
                  <a:cubicBezTo>
                    <a:pt x="87" y="9"/>
                    <a:pt x="71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>
              <a:off x="1281379" y="474744"/>
              <a:ext cx="605393" cy="396194"/>
            </a:xfrm>
            <a:custGeom>
              <a:avLst/>
              <a:gdLst/>
              <a:ahLst/>
              <a:cxnLst/>
              <a:rect l="l" t="t" r="r" b="b"/>
              <a:pathLst>
                <a:path w="3490" h="2284" extrusionOk="0">
                  <a:moveTo>
                    <a:pt x="3469" y="0"/>
                  </a:moveTo>
                  <a:cubicBezTo>
                    <a:pt x="3450" y="10"/>
                    <a:pt x="1549" y="451"/>
                    <a:pt x="1" y="2224"/>
                  </a:cubicBezTo>
                  <a:lnTo>
                    <a:pt x="59" y="2283"/>
                  </a:lnTo>
                  <a:cubicBezTo>
                    <a:pt x="1588" y="529"/>
                    <a:pt x="3469" y="88"/>
                    <a:pt x="3489" y="88"/>
                  </a:cubicBezTo>
                  <a:lnTo>
                    <a:pt x="3469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27"/>
            <p:cNvSpPr/>
            <p:nvPr/>
          </p:nvSpPr>
          <p:spPr>
            <a:xfrm>
              <a:off x="1589104" y="561302"/>
              <a:ext cx="91936" cy="284136"/>
            </a:xfrm>
            <a:custGeom>
              <a:avLst/>
              <a:gdLst/>
              <a:ahLst/>
              <a:cxnLst/>
              <a:rect l="l" t="t" r="r" b="b"/>
              <a:pathLst>
                <a:path w="530" h="1638" extrusionOk="0">
                  <a:moveTo>
                    <a:pt x="461" y="1"/>
                  </a:moveTo>
                  <a:cubicBezTo>
                    <a:pt x="441" y="30"/>
                    <a:pt x="1" y="579"/>
                    <a:pt x="138" y="1637"/>
                  </a:cubicBezTo>
                  <a:lnTo>
                    <a:pt x="226" y="1627"/>
                  </a:lnTo>
                  <a:cubicBezTo>
                    <a:pt x="99" y="608"/>
                    <a:pt x="520" y="59"/>
                    <a:pt x="530" y="59"/>
                  </a:cubicBezTo>
                  <a:lnTo>
                    <a:pt x="461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27"/>
            <p:cNvSpPr/>
            <p:nvPr/>
          </p:nvSpPr>
          <p:spPr>
            <a:xfrm>
              <a:off x="1277910" y="569975"/>
              <a:ext cx="294370" cy="64702"/>
            </a:xfrm>
            <a:custGeom>
              <a:avLst/>
              <a:gdLst/>
              <a:ahLst/>
              <a:cxnLst/>
              <a:rect l="l" t="t" r="r" b="b"/>
              <a:pathLst>
                <a:path w="1697" h="373" extrusionOk="0">
                  <a:moveTo>
                    <a:pt x="624" y="0"/>
                  </a:moveTo>
                  <a:cubicBezTo>
                    <a:pt x="427" y="0"/>
                    <a:pt x="215" y="32"/>
                    <a:pt x="1" y="118"/>
                  </a:cubicBezTo>
                  <a:lnTo>
                    <a:pt x="31" y="196"/>
                  </a:lnTo>
                  <a:cubicBezTo>
                    <a:pt x="235" y="116"/>
                    <a:pt x="436" y="86"/>
                    <a:pt x="624" y="86"/>
                  </a:cubicBezTo>
                  <a:cubicBezTo>
                    <a:pt x="1195" y="86"/>
                    <a:pt x="1640" y="365"/>
                    <a:pt x="1647" y="372"/>
                  </a:cubicBezTo>
                  <a:lnTo>
                    <a:pt x="1697" y="294"/>
                  </a:lnTo>
                  <a:cubicBezTo>
                    <a:pt x="1689" y="294"/>
                    <a:pt x="1222" y="0"/>
                    <a:pt x="62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27"/>
            <p:cNvSpPr/>
            <p:nvPr/>
          </p:nvSpPr>
          <p:spPr>
            <a:xfrm>
              <a:off x="1400375" y="738062"/>
              <a:ext cx="64702" cy="202607"/>
            </a:xfrm>
            <a:custGeom>
              <a:avLst/>
              <a:gdLst/>
              <a:ahLst/>
              <a:cxnLst/>
              <a:rect l="l" t="t" r="r" b="b"/>
              <a:pathLst>
                <a:path w="373" h="1168" extrusionOk="0">
                  <a:moveTo>
                    <a:pt x="79" y="1"/>
                  </a:moveTo>
                  <a:lnTo>
                    <a:pt x="0" y="40"/>
                  </a:lnTo>
                  <a:cubicBezTo>
                    <a:pt x="11" y="50"/>
                    <a:pt x="275" y="540"/>
                    <a:pt x="11" y="1128"/>
                  </a:cubicBezTo>
                  <a:lnTo>
                    <a:pt x="89" y="1167"/>
                  </a:lnTo>
                  <a:cubicBezTo>
                    <a:pt x="373" y="530"/>
                    <a:pt x="89" y="20"/>
                    <a:pt x="7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27"/>
            <p:cNvSpPr/>
            <p:nvPr/>
          </p:nvSpPr>
          <p:spPr>
            <a:xfrm>
              <a:off x="1184587" y="840579"/>
              <a:ext cx="137731" cy="123334"/>
            </a:xfrm>
            <a:custGeom>
              <a:avLst/>
              <a:gdLst/>
              <a:ahLst/>
              <a:cxnLst/>
              <a:rect l="l" t="t" r="r" b="b"/>
              <a:pathLst>
                <a:path w="794" h="711" extrusionOk="0">
                  <a:moveTo>
                    <a:pt x="399" y="0"/>
                  </a:moveTo>
                  <a:cubicBezTo>
                    <a:pt x="295" y="0"/>
                    <a:pt x="191" y="45"/>
                    <a:pt x="118" y="135"/>
                  </a:cubicBezTo>
                  <a:cubicBezTo>
                    <a:pt x="0" y="282"/>
                    <a:pt x="20" y="507"/>
                    <a:pt x="177" y="635"/>
                  </a:cubicBezTo>
                  <a:cubicBezTo>
                    <a:pt x="240" y="685"/>
                    <a:pt x="317" y="711"/>
                    <a:pt x="395" y="711"/>
                  </a:cubicBezTo>
                  <a:cubicBezTo>
                    <a:pt x="499" y="711"/>
                    <a:pt x="604" y="666"/>
                    <a:pt x="676" y="576"/>
                  </a:cubicBezTo>
                  <a:cubicBezTo>
                    <a:pt x="794" y="429"/>
                    <a:pt x="774" y="204"/>
                    <a:pt x="617" y="76"/>
                  </a:cubicBezTo>
                  <a:cubicBezTo>
                    <a:pt x="555" y="26"/>
                    <a:pt x="477" y="0"/>
                    <a:pt x="39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27"/>
            <p:cNvSpPr/>
            <p:nvPr/>
          </p:nvSpPr>
          <p:spPr>
            <a:xfrm>
              <a:off x="1201586" y="882211"/>
              <a:ext cx="54468" cy="48570"/>
            </a:xfrm>
            <a:custGeom>
              <a:avLst/>
              <a:gdLst/>
              <a:ahLst/>
              <a:cxnLst/>
              <a:rect l="l" t="t" r="r" b="b"/>
              <a:pathLst>
                <a:path w="314" h="280" extrusionOk="0">
                  <a:moveTo>
                    <a:pt x="158" y="1"/>
                  </a:moveTo>
                  <a:cubicBezTo>
                    <a:pt x="117" y="1"/>
                    <a:pt x="77" y="18"/>
                    <a:pt x="49" y="52"/>
                  </a:cubicBezTo>
                  <a:cubicBezTo>
                    <a:pt x="0" y="110"/>
                    <a:pt x="10" y="199"/>
                    <a:pt x="69" y="248"/>
                  </a:cubicBezTo>
                  <a:cubicBezTo>
                    <a:pt x="94" y="269"/>
                    <a:pt x="125" y="279"/>
                    <a:pt x="156" y="279"/>
                  </a:cubicBezTo>
                  <a:cubicBezTo>
                    <a:pt x="196" y="279"/>
                    <a:pt x="237" y="261"/>
                    <a:pt x="265" y="228"/>
                  </a:cubicBezTo>
                  <a:cubicBezTo>
                    <a:pt x="314" y="160"/>
                    <a:pt x="304" y="81"/>
                    <a:pt x="245" y="32"/>
                  </a:cubicBezTo>
                  <a:cubicBezTo>
                    <a:pt x="220" y="11"/>
                    <a:pt x="189" y="1"/>
                    <a:pt x="15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27"/>
            <p:cNvSpPr/>
            <p:nvPr/>
          </p:nvSpPr>
          <p:spPr>
            <a:xfrm>
              <a:off x="1208351" y="898863"/>
              <a:ext cx="22204" cy="18734"/>
            </a:xfrm>
            <a:custGeom>
              <a:avLst/>
              <a:gdLst/>
              <a:ahLst/>
              <a:cxnLst/>
              <a:rect l="l" t="t" r="r" b="b"/>
              <a:pathLst>
                <a:path w="128" h="108" extrusionOk="0">
                  <a:moveTo>
                    <a:pt x="60" y="1"/>
                  </a:moveTo>
                  <a:cubicBezTo>
                    <a:pt x="45" y="1"/>
                    <a:pt x="31" y="8"/>
                    <a:pt x="20" y="25"/>
                  </a:cubicBezTo>
                  <a:cubicBezTo>
                    <a:pt x="1" y="44"/>
                    <a:pt x="1" y="83"/>
                    <a:pt x="30" y="93"/>
                  </a:cubicBezTo>
                  <a:cubicBezTo>
                    <a:pt x="39" y="103"/>
                    <a:pt x="54" y="108"/>
                    <a:pt x="69" y="108"/>
                  </a:cubicBezTo>
                  <a:cubicBezTo>
                    <a:pt x="83" y="108"/>
                    <a:pt x="98" y="103"/>
                    <a:pt x="108" y="93"/>
                  </a:cubicBezTo>
                  <a:cubicBezTo>
                    <a:pt x="128" y="64"/>
                    <a:pt x="118" y="34"/>
                    <a:pt x="99" y="14"/>
                  </a:cubicBezTo>
                  <a:cubicBezTo>
                    <a:pt x="85" y="6"/>
                    <a:pt x="72" y="1"/>
                    <a:pt x="6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27"/>
            <p:cNvSpPr/>
            <p:nvPr/>
          </p:nvSpPr>
          <p:spPr>
            <a:xfrm>
              <a:off x="1318848" y="910485"/>
              <a:ext cx="137905" cy="123160"/>
            </a:xfrm>
            <a:custGeom>
              <a:avLst/>
              <a:gdLst/>
              <a:ahLst/>
              <a:cxnLst/>
              <a:rect l="l" t="t" r="r" b="b"/>
              <a:pathLst>
                <a:path w="795" h="710" extrusionOk="0">
                  <a:moveTo>
                    <a:pt x="405" y="0"/>
                  </a:moveTo>
                  <a:cubicBezTo>
                    <a:pt x="252" y="0"/>
                    <a:pt x="107" y="100"/>
                    <a:pt x="59" y="252"/>
                  </a:cubicBezTo>
                  <a:cubicBezTo>
                    <a:pt x="0" y="437"/>
                    <a:pt x="98" y="633"/>
                    <a:pt x="285" y="692"/>
                  </a:cubicBezTo>
                  <a:cubicBezTo>
                    <a:pt x="321" y="704"/>
                    <a:pt x="358" y="709"/>
                    <a:pt x="395" y="709"/>
                  </a:cubicBezTo>
                  <a:cubicBezTo>
                    <a:pt x="546" y="709"/>
                    <a:pt x="688" y="617"/>
                    <a:pt x="735" y="467"/>
                  </a:cubicBezTo>
                  <a:cubicBezTo>
                    <a:pt x="794" y="281"/>
                    <a:pt x="696" y="85"/>
                    <a:pt x="510" y="16"/>
                  </a:cubicBezTo>
                  <a:cubicBezTo>
                    <a:pt x="475" y="6"/>
                    <a:pt x="440" y="0"/>
                    <a:pt x="40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27"/>
            <p:cNvSpPr/>
            <p:nvPr/>
          </p:nvSpPr>
          <p:spPr>
            <a:xfrm>
              <a:off x="1339143" y="960790"/>
              <a:ext cx="52907" cy="48744"/>
            </a:xfrm>
            <a:custGeom>
              <a:avLst/>
              <a:gdLst/>
              <a:ahLst/>
              <a:cxnLst/>
              <a:rect l="l" t="t" r="r" b="b"/>
              <a:pathLst>
                <a:path w="305" h="281" extrusionOk="0">
                  <a:moveTo>
                    <a:pt x="150" y="1"/>
                  </a:moveTo>
                  <a:cubicBezTo>
                    <a:pt x="96" y="1"/>
                    <a:pt x="43" y="38"/>
                    <a:pt x="20" y="99"/>
                  </a:cubicBezTo>
                  <a:cubicBezTo>
                    <a:pt x="1" y="167"/>
                    <a:pt x="40" y="245"/>
                    <a:pt x="109" y="275"/>
                  </a:cubicBezTo>
                  <a:cubicBezTo>
                    <a:pt x="122" y="279"/>
                    <a:pt x="136" y="280"/>
                    <a:pt x="149" y="280"/>
                  </a:cubicBezTo>
                  <a:cubicBezTo>
                    <a:pt x="212" y="280"/>
                    <a:pt x="269" y="242"/>
                    <a:pt x="285" y="177"/>
                  </a:cubicBezTo>
                  <a:cubicBezTo>
                    <a:pt x="305" y="108"/>
                    <a:pt x="266" y="30"/>
                    <a:pt x="197" y="10"/>
                  </a:cubicBezTo>
                  <a:cubicBezTo>
                    <a:pt x="181" y="4"/>
                    <a:pt x="166" y="1"/>
                    <a:pt x="15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27"/>
            <p:cNvSpPr/>
            <p:nvPr/>
          </p:nvSpPr>
          <p:spPr>
            <a:xfrm>
              <a:off x="1347816" y="980738"/>
              <a:ext cx="20469" cy="19775"/>
            </a:xfrm>
            <a:custGeom>
              <a:avLst/>
              <a:gdLst/>
              <a:ahLst/>
              <a:cxnLst/>
              <a:rect l="l" t="t" r="r" b="b"/>
              <a:pathLst>
                <a:path w="118" h="114" extrusionOk="0">
                  <a:moveTo>
                    <a:pt x="62" y="1"/>
                  </a:moveTo>
                  <a:cubicBezTo>
                    <a:pt x="39" y="1"/>
                    <a:pt x="18" y="18"/>
                    <a:pt x="10" y="43"/>
                  </a:cubicBezTo>
                  <a:cubicBezTo>
                    <a:pt x="0" y="72"/>
                    <a:pt x="10" y="101"/>
                    <a:pt x="39" y="111"/>
                  </a:cubicBezTo>
                  <a:cubicBezTo>
                    <a:pt x="45" y="113"/>
                    <a:pt x="50" y="114"/>
                    <a:pt x="55" y="114"/>
                  </a:cubicBezTo>
                  <a:cubicBezTo>
                    <a:pt x="78" y="114"/>
                    <a:pt x="100" y="96"/>
                    <a:pt x="108" y="72"/>
                  </a:cubicBezTo>
                  <a:cubicBezTo>
                    <a:pt x="118" y="43"/>
                    <a:pt x="98" y="13"/>
                    <a:pt x="79" y="3"/>
                  </a:cubicBezTo>
                  <a:cubicBezTo>
                    <a:pt x="73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27"/>
            <p:cNvSpPr/>
            <p:nvPr/>
          </p:nvSpPr>
          <p:spPr>
            <a:xfrm>
              <a:off x="1181118" y="540487"/>
              <a:ext cx="141201" cy="122813"/>
            </a:xfrm>
            <a:custGeom>
              <a:avLst/>
              <a:gdLst/>
              <a:ahLst/>
              <a:cxnLst/>
              <a:rect l="l" t="t" r="r" b="b"/>
              <a:pathLst>
                <a:path w="814" h="708" extrusionOk="0">
                  <a:moveTo>
                    <a:pt x="406" y="1"/>
                  </a:moveTo>
                  <a:cubicBezTo>
                    <a:pt x="356" y="1"/>
                    <a:pt x="305" y="11"/>
                    <a:pt x="256" y="33"/>
                  </a:cubicBezTo>
                  <a:cubicBezTo>
                    <a:pt x="79" y="121"/>
                    <a:pt x="1" y="336"/>
                    <a:pt x="89" y="513"/>
                  </a:cubicBezTo>
                  <a:cubicBezTo>
                    <a:pt x="151" y="637"/>
                    <a:pt x="272" y="708"/>
                    <a:pt x="399" y="708"/>
                  </a:cubicBezTo>
                  <a:cubicBezTo>
                    <a:pt x="452" y="708"/>
                    <a:pt x="507" y="695"/>
                    <a:pt x="559" y="669"/>
                  </a:cubicBezTo>
                  <a:cubicBezTo>
                    <a:pt x="735" y="591"/>
                    <a:pt x="814" y="375"/>
                    <a:pt x="726" y="199"/>
                  </a:cubicBezTo>
                  <a:cubicBezTo>
                    <a:pt x="662" y="72"/>
                    <a:pt x="537" y="1"/>
                    <a:pt x="40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27"/>
            <p:cNvSpPr/>
            <p:nvPr/>
          </p:nvSpPr>
          <p:spPr>
            <a:xfrm>
              <a:off x="1199852" y="570149"/>
              <a:ext cx="54468" cy="48744"/>
            </a:xfrm>
            <a:custGeom>
              <a:avLst/>
              <a:gdLst/>
              <a:ahLst/>
              <a:cxnLst/>
              <a:rect l="l" t="t" r="r" b="b"/>
              <a:pathLst>
                <a:path w="314" h="281" extrusionOk="0">
                  <a:moveTo>
                    <a:pt x="165" y="1"/>
                  </a:moveTo>
                  <a:cubicBezTo>
                    <a:pt x="142" y="1"/>
                    <a:pt x="119" y="7"/>
                    <a:pt x="98" y="19"/>
                  </a:cubicBezTo>
                  <a:cubicBezTo>
                    <a:pt x="30" y="48"/>
                    <a:pt x="0" y="136"/>
                    <a:pt x="30" y="204"/>
                  </a:cubicBezTo>
                  <a:cubicBezTo>
                    <a:pt x="57" y="252"/>
                    <a:pt x="103" y="281"/>
                    <a:pt x="152" y="281"/>
                  </a:cubicBezTo>
                  <a:cubicBezTo>
                    <a:pt x="173" y="281"/>
                    <a:pt x="195" y="275"/>
                    <a:pt x="216" y="263"/>
                  </a:cubicBezTo>
                  <a:cubicBezTo>
                    <a:pt x="285" y="234"/>
                    <a:pt x="314" y="146"/>
                    <a:pt x="285" y="77"/>
                  </a:cubicBezTo>
                  <a:cubicBezTo>
                    <a:pt x="264" y="30"/>
                    <a:pt x="216" y="1"/>
                    <a:pt x="16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27"/>
            <p:cNvSpPr/>
            <p:nvPr/>
          </p:nvSpPr>
          <p:spPr>
            <a:xfrm>
              <a:off x="1206617" y="583332"/>
              <a:ext cx="22377" cy="19081"/>
            </a:xfrm>
            <a:custGeom>
              <a:avLst/>
              <a:gdLst/>
              <a:ahLst/>
              <a:cxnLst/>
              <a:rect l="l" t="t" r="r" b="b"/>
              <a:pathLst>
                <a:path w="129" h="110" extrusionOk="0">
                  <a:moveTo>
                    <a:pt x="70" y="1"/>
                  </a:moveTo>
                  <a:cubicBezTo>
                    <a:pt x="60" y="1"/>
                    <a:pt x="50" y="4"/>
                    <a:pt x="40" y="11"/>
                  </a:cubicBezTo>
                  <a:cubicBezTo>
                    <a:pt x="11" y="21"/>
                    <a:pt x="0" y="50"/>
                    <a:pt x="20" y="80"/>
                  </a:cubicBezTo>
                  <a:cubicBezTo>
                    <a:pt x="27" y="99"/>
                    <a:pt x="41" y="109"/>
                    <a:pt x="59" y="109"/>
                  </a:cubicBezTo>
                  <a:cubicBezTo>
                    <a:pt x="68" y="109"/>
                    <a:pt x="78" y="106"/>
                    <a:pt x="89" y="99"/>
                  </a:cubicBezTo>
                  <a:cubicBezTo>
                    <a:pt x="118" y="89"/>
                    <a:pt x="128" y="60"/>
                    <a:pt x="118" y="30"/>
                  </a:cubicBezTo>
                  <a:cubicBezTo>
                    <a:pt x="105" y="12"/>
                    <a:pt x="8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27"/>
            <p:cNvSpPr/>
            <p:nvPr/>
          </p:nvSpPr>
          <p:spPr>
            <a:xfrm>
              <a:off x="1538105" y="825314"/>
              <a:ext cx="134435" cy="123334"/>
            </a:xfrm>
            <a:custGeom>
              <a:avLst/>
              <a:gdLst/>
              <a:ahLst/>
              <a:cxnLst/>
              <a:rect l="l" t="t" r="r" b="b"/>
              <a:pathLst>
                <a:path w="775" h="711" extrusionOk="0">
                  <a:moveTo>
                    <a:pt x="385" y="0"/>
                  </a:moveTo>
                  <a:cubicBezTo>
                    <a:pt x="362" y="0"/>
                    <a:pt x="338" y="3"/>
                    <a:pt x="314" y="7"/>
                  </a:cubicBezTo>
                  <a:cubicBezTo>
                    <a:pt x="118" y="57"/>
                    <a:pt x="1" y="242"/>
                    <a:pt x="40" y="429"/>
                  </a:cubicBezTo>
                  <a:cubicBezTo>
                    <a:pt x="74" y="600"/>
                    <a:pt x="219" y="711"/>
                    <a:pt x="386" y="711"/>
                  </a:cubicBezTo>
                  <a:cubicBezTo>
                    <a:pt x="410" y="711"/>
                    <a:pt x="435" y="708"/>
                    <a:pt x="461" y="703"/>
                  </a:cubicBezTo>
                  <a:cubicBezTo>
                    <a:pt x="647" y="664"/>
                    <a:pt x="774" y="478"/>
                    <a:pt x="735" y="282"/>
                  </a:cubicBezTo>
                  <a:cubicBezTo>
                    <a:pt x="701" y="119"/>
                    <a:pt x="553" y="0"/>
                    <a:pt x="38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27"/>
            <p:cNvSpPr/>
            <p:nvPr/>
          </p:nvSpPr>
          <p:spPr>
            <a:xfrm>
              <a:off x="1565339" y="885333"/>
              <a:ext cx="52733" cy="47529"/>
            </a:xfrm>
            <a:custGeom>
              <a:avLst/>
              <a:gdLst/>
              <a:ahLst/>
              <a:cxnLst/>
              <a:rect l="l" t="t" r="r" b="b"/>
              <a:pathLst>
                <a:path w="304" h="274" extrusionOk="0">
                  <a:moveTo>
                    <a:pt x="162" y="0"/>
                  </a:moveTo>
                  <a:cubicBezTo>
                    <a:pt x="151" y="0"/>
                    <a:pt x="139" y="2"/>
                    <a:pt x="127" y="5"/>
                  </a:cubicBezTo>
                  <a:cubicBezTo>
                    <a:pt x="49" y="14"/>
                    <a:pt x="0" y="92"/>
                    <a:pt x="20" y="161"/>
                  </a:cubicBezTo>
                  <a:cubicBezTo>
                    <a:pt x="37" y="228"/>
                    <a:pt x="88" y="273"/>
                    <a:pt x="152" y="273"/>
                  </a:cubicBezTo>
                  <a:cubicBezTo>
                    <a:pt x="163" y="273"/>
                    <a:pt x="174" y="272"/>
                    <a:pt x="186" y="269"/>
                  </a:cubicBezTo>
                  <a:cubicBezTo>
                    <a:pt x="255" y="259"/>
                    <a:pt x="304" y="181"/>
                    <a:pt x="294" y="112"/>
                  </a:cubicBezTo>
                  <a:cubicBezTo>
                    <a:pt x="278" y="45"/>
                    <a:pt x="225" y="0"/>
                    <a:pt x="16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27"/>
            <p:cNvSpPr/>
            <p:nvPr/>
          </p:nvSpPr>
          <p:spPr>
            <a:xfrm>
              <a:off x="1577135" y="908057"/>
              <a:ext cx="20642" cy="19428"/>
            </a:xfrm>
            <a:custGeom>
              <a:avLst/>
              <a:gdLst/>
              <a:ahLst/>
              <a:cxnLst/>
              <a:rect l="l" t="t" r="r" b="b"/>
              <a:pathLst>
                <a:path w="119" h="112" extrusionOk="0">
                  <a:moveTo>
                    <a:pt x="50" y="1"/>
                  </a:moveTo>
                  <a:cubicBezTo>
                    <a:pt x="20" y="11"/>
                    <a:pt x="1" y="40"/>
                    <a:pt x="11" y="70"/>
                  </a:cubicBezTo>
                  <a:cubicBezTo>
                    <a:pt x="19" y="94"/>
                    <a:pt x="40" y="111"/>
                    <a:pt x="64" y="111"/>
                  </a:cubicBezTo>
                  <a:cubicBezTo>
                    <a:pt x="69" y="111"/>
                    <a:pt x="74" y="110"/>
                    <a:pt x="79" y="109"/>
                  </a:cubicBezTo>
                  <a:cubicBezTo>
                    <a:pt x="109" y="109"/>
                    <a:pt x="118" y="79"/>
                    <a:pt x="118" y="50"/>
                  </a:cubicBezTo>
                  <a:cubicBezTo>
                    <a:pt x="109" y="20"/>
                    <a:pt x="79" y="1"/>
                    <a:pt x="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27"/>
            <p:cNvSpPr/>
            <p:nvPr/>
          </p:nvSpPr>
          <p:spPr>
            <a:xfrm>
              <a:off x="1300114" y="691921"/>
              <a:ext cx="149874" cy="34520"/>
            </a:xfrm>
            <a:custGeom>
              <a:avLst/>
              <a:gdLst/>
              <a:ahLst/>
              <a:cxnLst/>
              <a:rect l="l" t="t" r="r" b="b"/>
              <a:pathLst>
                <a:path w="864" h="199" extrusionOk="0">
                  <a:moveTo>
                    <a:pt x="492" y="1"/>
                  </a:moveTo>
                  <a:cubicBezTo>
                    <a:pt x="343" y="1"/>
                    <a:pt x="166" y="30"/>
                    <a:pt x="1" y="130"/>
                  </a:cubicBezTo>
                  <a:lnTo>
                    <a:pt x="40" y="199"/>
                  </a:lnTo>
                  <a:cubicBezTo>
                    <a:pt x="187" y="111"/>
                    <a:pt x="346" y="85"/>
                    <a:pt x="483" y="85"/>
                  </a:cubicBezTo>
                  <a:cubicBezTo>
                    <a:pt x="682" y="85"/>
                    <a:pt x="833" y="140"/>
                    <a:pt x="833" y="140"/>
                  </a:cubicBezTo>
                  <a:lnTo>
                    <a:pt x="863" y="61"/>
                  </a:lnTo>
                  <a:cubicBezTo>
                    <a:pt x="852" y="55"/>
                    <a:pt x="697" y="1"/>
                    <a:pt x="49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27"/>
            <p:cNvSpPr/>
            <p:nvPr/>
          </p:nvSpPr>
          <p:spPr>
            <a:xfrm>
              <a:off x="1203147" y="692094"/>
              <a:ext cx="114140" cy="109283"/>
            </a:xfrm>
            <a:custGeom>
              <a:avLst/>
              <a:gdLst/>
              <a:ahLst/>
              <a:cxnLst/>
              <a:rect l="l" t="t" r="r" b="b"/>
              <a:pathLst>
                <a:path w="658" h="630" extrusionOk="0">
                  <a:moveTo>
                    <a:pt x="325" y="1"/>
                  </a:moveTo>
                  <a:cubicBezTo>
                    <a:pt x="166" y="1"/>
                    <a:pt x="20" y="126"/>
                    <a:pt x="11" y="296"/>
                  </a:cubicBezTo>
                  <a:cubicBezTo>
                    <a:pt x="1" y="472"/>
                    <a:pt x="138" y="619"/>
                    <a:pt x="314" y="629"/>
                  </a:cubicBezTo>
                  <a:cubicBezTo>
                    <a:pt x="320" y="629"/>
                    <a:pt x="326" y="629"/>
                    <a:pt x="332" y="629"/>
                  </a:cubicBezTo>
                  <a:cubicBezTo>
                    <a:pt x="492" y="629"/>
                    <a:pt x="638" y="505"/>
                    <a:pt x="648" y="335"/>
                  </a:cubicBezTo>
                  <a:cubicBezTo>
                    <a:pt x="658" y="158"/>
                    <a:pt x="521" y="11"/>
                    <a:pt x="344" y="2"/>
                  </a:cubicBezTo>
                  <a:cubicBezTo>
                    <a:pt x="338" y="1"/>
                    <a:pt x="332" y="1"/>
                    <a:pt x="32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27"/>
            <p:cNvSpPr/>
            <p:nvPr/>
          </p:nvSpPr>
          <p:spPr>
            <a:xfrm>
              <a:off x="1221882" y="739797"/>
              <a:ext cx="44407" cy="44407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8" y="1"/>
                  </a:moveTo>
                  <a:cubicBezTo>
                    <a:pt x="69" y="1"/>
                    <a:pt x="10" y="50"/>
                    <a:pt x="1" y="119"/>
                  </a:cubicBezTo>
                  <a:cubicBezTo>
                    <a:pt x="1" y="187"/>
                    <a:pt x="50" y="246"/>
                    <a:pt x="119" y="256"/>
                  </a:cubicBezTo>
                  <a:cubicBezTo>
                    <a:pt x="187" y="256"/>
                    <a:pt x="246" y="206"/>
                    <a:pt x="256" y="138"/>
                  </a:cubicBezTo>
                  <a:cubicBezTo>
                    <a:pt x="256" y="69"/>
                    <a:pt x="206" y="10"/>
                    <a:pt x="13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27"/>
            <p:cNvSpPr/>
            <p:nvPr/>
          </p:nvSpPr>
          <p:spPr>
            <a:xfrm>
              <a:off x="1230381" y="760265"/>
              <a:ext cx="17173" cy="17173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50" y="1"/>
                  </a:moveTo>
                  <a:cubicBezTo>
                    <a:pt x="20" y="1"/>
                    <a:pt x="1" y="20"/>
                    <a:pt x="1" y="49"/>
                  </a:cubicBezTo>
                  <a:cubicBezTo>
                    <a:pt x="1" y="69"/>
                    <a:pt x="20" y="99"/>
                    <a:pt x="40" y="99"/>
                  </a:cubicBezTo>
                  <a:cubicBezTo>
                    <a:pt x="70" y="99"/>
                    <a:pt x="89" y="79"/>
                    <a:pt x="99" y="49"/>
                  </a:cubicBezTo>
                  <a:cubicBezTo>
                    <a:pt x="99" y="30"/>
                    <a:pt x="79" y="1"/>
                    <a:pt x="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27"/>
            <p:cNvSpPr/>
            <p:nvPr/>
          </p:nvSpPr>
          <p:spPr>
            <a:xfrm>
              <a:off x="7856162" y="-313997"/>
              <a:ext cx="340165" cy="851713"/>
            </a:xfrm>
            <a:custGeom>
              <a:avLst/>
              <a:gdLst/>
              <a:ahLst/>
              <a:cxnLst/>
              <a:rect l="l" t="t" r="r" b="b"/>
              <a:pathLst>
                <a:path w="1961" h="4910" extrusionOk="0">
                  <a:moveTo>
                    <a:pt x="1853" y="0"/>
                  </a:moveTo>
                  <a:cubicBezTo>
                    <a:pt x="1853" y="20"/>
                    <a:pt x="1795" y="2479"/>
                    <a:pt x="1" y="4841"/>
                  </a:cubicBezTo>
                  <a:lnTo>
                    <a:pt x="89" y="4909"/>
                  </a:lnTo>
                  <a:cubicBezTo>
                    <a:pt x="1902" y="2518"/>
                    <a:pt x="1961" y="20"/>
                    <a:pt x="196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27"/>
            <p:cNvSpPr/>
            <p:nvPr/>
          </p:nvSpPr>
          <p:spPr>
            <a:xfrm>
              <a:off x="7803603" y="-36975"/>
              <a:ext cx="340165" cy="156465"/>
            </a:xfrm>
            <a:custGeom>
              <a:avLst/>
              <a:gdLst/>
              <a:ahLst/>
              <a:cxnLst/>
              <a:rect l="l" t="t" r="r" b="b"/>
              <a:pathLst>
                <a:path w="1961" h="902" extrusionOk="0">
                  <a:moveTo>
                    <a:pt x="1882" y="0"/>
                  </a:moveTo>
                  <a:cubicBezTo>
                    <a:pt x="1872" y="10"/>
                    <a:pt x="1303" y="686"/>
                    <a:pt x="0" y="794"/>
                  </a:cubicBezTo>
                  <a:lnTo>
                    <a:pt x="10" y="902"/>
                  </a:lnTo>
                  <a:cubicBezTo>
                    <a:pt x="1353" y="794"/>
                    <a:pt x="1941" y="98"/>
                    <a:pt x="1960" y="69"/>
                  </a:cubicBezTo>
                  <a:lnTo>
                    <a:pt x="1882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27"/>
            <p:cNvSpPr/>
            <p:nvPr/>
          </p:nvSpPr>
          <p:spPr>
            <a:xfrm>
              <a:off x="8080624" y="112551"/>
              <a:ext cx="165139" cy="358899"/>
            </a:xfrm>
            <a:custGeom>
              <a:avLst/>
              <a:gdLst/>
              <a:ahLst/>
              <a:cxnLst/>
              <a:rect l="l" t="t" r="r" b="b"/>
              <a:pathLst>
                <a:path w="952" h="2069" extrusionOk="0">
                  <a:moveTo>
                    <a:pt x="79" y="1"/>
                  </a:moveTo>
                  <a:lnTo>
                    <a:pt x="0" y="79"/>
                  </a:lnTo>
                  <a:cubicBezTo>
                    <a:pt x="11" y="89"/>
                    <a:pt x="834" y="932"/>
                    <a:pt x="638" y="2049"/>
                  </a:cubicBezTo>
                  <a:lnTo>
                    <a:pt x="745" y="2069"/>
                  </a:lnTo>
                  <a:cubicBezTo>
                    <a:pt x="951" y="893"/>
                    <a:pt x="89" y="11"/>
                    <a:pt x="7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27"/>
            <p:cNvSpPr/>
            <p:nvPr/>
          </p:nvSpPr>
          <p:spPr>
            <a:xfrm>
              <a:off x="7737166" y="330595"/>
              <a:ext cx="253606" cy="76325"/>
            </a:xfrm>
            <a:custGeom>
              <a:avLst/>
              <a:gdLst/>
              <a:ahLst/>
              <a:cxnLst/>
              <a:rect l="l" t="t" r="r" b="b"/>
              <a:pathLst>
                <a:path w="1462" h="440" extrusionOk="0">
                  <a:moveTo>
                    <a:pt x="1042" y="1"/>
                  </a:moveTo>
                  <a:cubicBezTo>
                    <a:pt x="765" y="1"/>
                    <a:pt x="383" y="68"/>
                    <a:pt x="1" y="351"/>
                  </a:cubicBezTo>
                  <a:lnTo>
                    <a:pt x="70" y="439"/>
                  </a:lnTo>
                  <a:cubicBezTo>
                    <a:pt x="428" y="171"/>
                    <a:pt x="791" y="108"/>
                    <a:pt x="1051" y="108"/>
                  </a:cubicBezTo>
                  <a:cubicBezTo>
                    <a:pt x="1275" y="108"/>
                    <a:pt x="1422" y="155"/>
                    <a:pt x="1422" y="155"/>
                  </a:cubicBezTo>
                  <a:lnTo>
                    <a:pt x="1461" y="57"/>
                  </a:lnTo>
                  <a:cubicBezTo>
                    <a:pt x="1448" y="52"/>
                    <a:pt x="1285" y="1"/>
                    <a:pt x="104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27"/>
            <p:cNvSpPr/>
            <p:nvPr/>
          </p:nvSpPr>
          <p:spPr>
            <a:xfrm>
              <a:off x="7739074" y="504753"/>
              <a:ext cx="175200" cy="156465"/>
            </a:xfrm>
            <a:custGeom>
              <a:avLst/>
              <a:gdLst/>
              <a:ahLst/>
              <a:cxnLst/>
              <a:rect l="l" t="t" r="r" b="b"/>
              <a:pathLst>
                <a:path w="1010" h="902" extrusionOk="0">
                  <a:moveTo>
                    <a:pt x="505" y="0"/>
                  </a:moveTo>
                  <a:cubicBezTo>
                    <a:pt x="374" y="0"/>
                    <a:pt x="245" y="55"/>
                    <a:pt x="157" y="160"/>
                  </a:cubicBezTo>
                  <a:cubicBezTo>
                    <a:pt x="0" y="356"/>
                    <a:pt x="29" y="640"/>
                    <a:pt x="216" y="797"/>
                  </a:cubicBezTo>
                  <a:cubicBezTo>
                    <a:pt x="303" y="867"/>
                    <a:pt x="407" y="901"/>
                    <a:pt x="510" y="901"/>
                  </a:cubicBezTo>
                  <a:cubicBezTo>
                    <a:pt x="639" y="901"/>
                    <a:pt x="765" y="847"/>
                    <a:pt x="852" y="738"/>
                  </a:cubicBezTo>
                  <a:cubicBezTo>
                    <a:pt x="1009" y="542"/>
                    <a:pt x="989" y="258"/>
                    <a:pt x="793" y="102"/>
                  </a:cubicBezTo>
                  <a:cubicBezTo>
                    <a:pt x="708" y="33"/>
                    <a:pt x="606" y="0"/>
                    <a:pt x="50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27"/>
            <p:cNvSpPr/>
            <p:nvPr/>
          </p:nvSpPr>
          <p:spPr>
            <a:xfrm>
              <a:off x="7793368" y="583679"/>
              <a:ext cx="69906" cy="62274"/>
            </a:xfrm>
            <a:custGeom>
              <a:avLst/>
              <a:gdLst/>
              <a:ahLst/>
              <a:cxnLst/>
              <a:rect l="l" t="t" r="r" b="b"/>
              <a:pathLst>
                <a:path w="403" h="359" extrusionOk="0">
                  <a:moveTo>
                    <a:pt x="203" y="1"/>
                  </a:moveTo>
                  <a:cubicBezTo>
                    <a:pt x="152" y="1"/>
                    <a:pt x="102" y="23"/>
                    <a:pt x="69" y="68"/>
                  </a:cubicBezTo>
                  <a:cubicBezTo>
                    <a:pt x="1" y="146"/>
                    <a:pt x="10" y="254"/>
                    <a:pt x="88" y="313"/>
                  </a:cubicBezTo>
                  <a:cubicBezTo>
                    <a:pt x="124" y="344"/>
                    <a:pt x="165" y="359"/>
                    <a:pt x="206" y="359"/>
                  </a:cubicBezTo>
                  <a:cubicBezTo>
                    <a:pt x="256" y="359"/>
                    <a:pt x="306" y="336"/>
                    <a:pt x="343" y="293"/>
                  </a:cubicBezTo>
                  <a:cubicBezTo>
                    <a:pt x="402" y="215"/>
                    <a:pt x="393" y="107"/>
                    <a:pt x="314" y="39"/>
                  </a:cubicBezTo>
                  <a:cubicBezTo>
                    <a:pt x="281" y="13"/>
                    <a:pt x="241" y="1"/>
                    <a:pt x="20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27"/>
            <p:cNvSpPr/>
            <p:nvPr/>
          </p:nvSpPr>
          <p:spPr>
            <a:xfrm>
              <a:off x="7813837" y="615076"/>
              <a:ext cx="27407" cy="24285"/>
            </a:xfrm>
            <a:custGeom>
              <a:avLst/>
              <a:gdLst/>
              <a:ahLst/>
              <a:cxnLst/>
              <a:rect l="l" t="t" r="r" b="b"/>
              <a:pathLst>
                <a:path w="158" h="140" extrusionOk="0">
                  <a:moveTo>
                    <a:pt x="80" y="1"/>
                  </a:moveTo>
                  <a:cubicBezTo>
                    <a:pt x="60" y="1"/>
                    <a:pt x="40" y="8"/>
                    <a:pt x="29" y="24"/>
                  </a:cubicBezTo>
                  <a:cubicBezTo>
                    <a:pt x="0" y="54"/>
                    <a:pt x="10" y="102"/>
                    <a:pt x="39" y="122"/>
                  </a:cubicBezTo>
                  <a:cubicBezTo>
                    <a:pt x="52" y="134"/>
                    <a:pt x="66" y="140"/>
                    <a:pt x="80" y="140"/>
                  </a:cubicBezTo>
                  <a:cubicBezTo>
                    <a:pt x="100" y="140"/>
                    <a:pt x="120" y="129"/>
                    <a:pt x="137" y="112"/>
                  </a:cubicBezTo>
                  <a:cubicBezTo>
                    <a:pt x="157" y="83"/>
                    <a:pt x="157" y="43"/>
                    <a:pt x="127" y="14"/>
                  </a:cubicBezTo>
                  <a:cubicBezTo>
                    <a:pt x="114" y="6"/>
                    <a:pt x="97" y="1"/>
                    <a:pt x="8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27"/>
            <p:cNvSpPr/>
            <p:nvPr/>
          </p:nvSpPr>
          <p:spPr>
            <a:xfrm>
              <a:off x="7614875" y="355227"/>
              <a:ext cx="178669" cy="156639"/>
            </a:xfrm>
            <a:custGeom>
              <a:avLst/>
              <a:gdLst/>
              <a:ahLst/>
              <a:cxnLst/>
              <a:rect l="l" t="t" r="r" b="b"/>
              <a:pathLst>
                <a:path w="1030" h="903" extrusionOk="0">
                  <a:moveTo>
                    <a:pt x="518" y="0"/>
                  </a:moveTo>
                  <a:cubicBezTo>
                    <a:pt x="442" y="0"/>
                    <a:pt x="365" y="20"/>
                    <a:pt x="294" y="62"/>
                  </a:cubicBezTo>
                  <a:cubicBezTo>
                    <a:pt x="69" y="180"/>
                    <a:pt x="0" y="463"/>
                    <a:pt x="118" y="679"/>
                  </a:cubicBezTo>
                  <a:cubicBezTo>
                    <a:pt x="204" y="824"/>
                    <a:pt x="357" y="903"/>
                    <a:pt x="513" y="903"/>
                  </a:cubicBezTo>
                  <a:cubicBezTo>
                    <a:pt x="589" y="903"/>
                    <a:pt x="665" y="884"/>
                    <a:pt x="736" y="846"/>
                  </a:cubicBezTo>
                  <a:cubicBezTo>
                    <a:pt x="951" y="718"/>
                    <a:pt x="1030" y="444"/>
                    <a:pt x="902" y="228"/>
                  </a:cubicBezTo>
                  <a:cubicBezTo>
                    <a:pt x="823" y="83"/>
                    <a:pt x="673" y="0"/>
                    <a:pt x="518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27"/>
            <p:cNvSpPr/>
            <p:nvPr/>
          </p:nvSpPr>
          <p:spPr>
            <a:xfrm>
              <a:off x="7659108" y="433112"/>
              <a:ext cx="69906" cy="61233"/>
            </a:xfrm>
            <a:custGeom>
              <a:avLst/>
              <a:gdLst/>
              <a:ahLst/>
              <a:cxnLst/>
              <a:rect l="l" t="t" r="r" b="b"/>
              <a:pathLst>
                <a:path w="403" h="353" extrusionOk="0">
                  <a:moveTo>
                    <a:pt x="201" y="1"/>
                  </a:moveTo>
                  <a:cubicBezTo>
                    <a:pt x="172" y="1"/>
                    <a:pt x="143" y="9"/>
                    <a:pt x="118" y="25"/>
                  </a:cubicBezTo>
                  <a:cubicBezTo>
                    <a:pt x="30" y="73"/>
                    <a:pt x="0" y="181"/>
                    <a:pt x="50" y="269"/>
                  </a:cubicBezTo>
                  <a:cubicBezTo>
                    <a:pt x="82" y="322"/>
                    <a:pt x="141" y="352"/>
                    <a:pt x="203" y="352"/>
                  </a:cubicBezTo>
                  <a:cubicBezTo>
                    <a:pt x="233" y="352"/>
                    <a:pt x="265" y="345"/>
                    <a:pt x="294" y="328"/>
                  </a:cubicBezTo>
                  <a:cubicBezTo>
                    <a:pt x="373" y="279"/>
                    <a:pt x="402" y="171"/>
                    <a:pt x="353" y="93"/>
                  </a:cubicBezTo>
                  <a:cubicBezTo>
                    <a:pt x="320" y="34"/>
                    <a:pt x="260" y="1"/>
                    <a:pt x="20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27"/>
            <p:cNvSpPr/>
            <p:nvPr/>
          </p:nvSpPr>
          <p:spPr>
            <a:xfrm>
              <a:off x="7676107" y="463122"/>
              <a:ext cx="27234" cy="24979"/>
            </a:xfrm>
            <a:custGeom>
              <a:avLst/>
              <a:gdLst/>
              <a:ahLst/>
              <a:cxnLst/>
              <a:rect l="l" t="t" r="r" b="b"/>
              <a:pathLst>
                <a:path w="157" h="144" extrusionOk="0">
                  <a:moveTo>
                    <a:pt x="72" y="1"/>
                  </a:moveTo>
                  <a:cubicBezTo>
                    <a:pt x="61" y="1"/>
                    <a:pt x="50" y="3"/>
                    <a:pt x="39" y="8"/>
                  </a:cubicBezTo>
                  <a:cubicBezTo>
                    <a:pt x="10" y="28"/>
                    <a:pt x="0" y="77"/>
                    <a:pt x="20" y="106"/>
                  </a:cubicBezTo>
                  <a:cubicBezTo>
                    <a:pt x="34" y="127"/>
                    <a:pt x="58" y="143"/>
                    <a:pt x="82" y="143"/>
                  </a:cubicBezTo>
                  <a:cubicBezTo>
                    <a:pt x="91" y="143"/>
                    <a:pt x="100" y="141"/>
                    <a:pt x="108" y="135"/>
                  </a:cubicBezTo>
                  <a:cubicBezTo>
                    <a:pt x="148" y="116"/>
                    <a:pt x="157" y="67"/>
                    <a:pt x="137" y="37"/>
                  </a:cubicBezTo>
                  <a:cubicBezTo>
                    <a:pt x="123" y="17"/>
                    <a:pt x="99" y="1"/>
                    <a:pt x="7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27"/>
            <p:cNvSpPr/>
            <p:nvPr/>
          </p:nvSpPr>
          <p:spPr>
            <a:xfrm>
              <a:off x="8116357" y="429296"/>
              <a:ext cx="173638" cy="156639"/>
            </a:xfrm>
            <a:custGeom>
              <a:avLst/>
              <a:gdLst/>
              <a:ahLst/>
              <a:cxnLst/>
              <a:rect l="l" t="t" r="r" b="b"/>
              <a:pathLst>
                <a:path w="1001" h="903" extrusionOk="0">
                  <a:moveTo>
                    <a:pt x="487" y="0"/>
                  </a:moveTo>
                  <a:cubicBezTo>
                    <a:pt x="287" y="0"/>
                    <a:pt x="108" y="136"/>
                    <a:pt x="59" y="341"/>
                  </a:cubicBezTo>
                  <a:cubicBezTo>
                    <a:pt x="1" y="585"/>
                    <a:pt x="147" y="831"/>
                    <a:pt x="382" y="889"/>
                  </a:cubicBezTo>
                  <a:cubicBezTo>
                    <a:pt x="419" y="898"/>
                    <a:pt x="455" y="902"/>
                    <a:pt x="491" y="902"/>
                  </a:cubicBezTo>
                  <a:cubicBezTo>
                    <a:pt x="696" y="902"/>
                    <a:pt x="881" y="766"/>
                    <a:pt x="931" y="566"/>
                  </a:cubicBezTo>
                  <a:cubicBezTo>
                    <a:pt x="1000" y="321"/>
                    <a:pt x="853" y="76"/>
                    <a:pt x="608" y="17"/>
                  </a:cubicBezTo>
                  <a:cubicBezTo>
                    <a:pt x="567" y="6"/>
                    <a:pt x="527" y="0"/>
                    <a:pt x="48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27"/>
            <p:cNvSpPr/>
            <p:nvPr/>
          </p:nvSpPr>
          <p:spPr>
            <a:xfrm>
              <a:off x="8184355" y="504579"/>
              <a:ext cx="68172" cy="61580"/>
            </a:xfrm>
            <a:custGeom>
              <a:avLst/>
              <a:gdLst/>
              <a:ahLst/>
              <a:cxnLst/>
              <a:rect l="l" t="t" r="r" b="b"/>
              <a:pathLst>
                <a:path w="393" h="355" extrusionOk="0">
                  <a:moveTo>
                    <a:pt x="198" y="1"/>
                  </a:moveTo>
                  <a:cubicBezTo>
                    <a:pt x="113" y="1"/>
                    <a:pt x="37" y="55"/>
                    <a:pt x="20" y="132"/>
                  </a:cubicBezTo>
                  <a:cubicBezTo>
                    <a:pt x="1" y="230"/>
                    <a:pt x="49" y="328"/>
                    <a:pt x="147" y="347"/>
                  </a:cubicBezTo>
                  <a:cubicBezTo>
                    <a:pt x="164" y="352"/>
                    <a:pt x="182" y="355"/>
                    <a:pt x="199" y="355"/>
                  </a:cubicBezTo>
                  <a:cubicBezTo>
                    <a:pt x="277" y="355"/>
                    <a:pt x="347" y="301"/>
                    <a:pt x="363" y="220"/>
                  </a:cubicBezTo>
                  <a:cubicBezTo>
                    <a:pt x="392" y="132"/>
                    <a:pt x="334" y="34"/>
                    <a:pt x="236" y="5"/>
                  </a:cubicBezTo>
                  <a:cubicBezTo>
                    <a:pt x="223" y="2"/>
                    <a:pt x="210" y="1"/>
                    <a:pt x="1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27"/>
            <p:cNvSpPr/>
            <p:nvPr/>
          </p:nvSpPr>
          <p:spPr>
            <a:xfrm>
              <a:off x="8209854" y="535456"/>
              <a:ext cx="25673" cy="24459"/>
            </a:xfrm>
            <a:custGeom>
              <a:avLst/>
              <a:gdLst/>
              <a:ahLst/>
              <a:cxnLst/>
              <a:rect l="l" t="t" r="r" b="b"/>
              <a:pathLst>
                <a:path w="148" h="141" extrusionOk="0">
                  <a:moveTo>
                    <a:pt x="68" y="0"/>
                  </a:moveTo>
                  <a:cubicBezTo>
                    <a:pt x="37" y="0"/>
                    <a:pt x="10" y="19"/>
                    <a:pt x="10" y="52"/>
                  </a:cubicBezTo>
                  <a:cubicBezTo>
                    <a:pt x="0" y="91"/>
                    <a:pt x="20" y="130"/>
                    <a:pt x="59" y="140"/>
                  </a:cubicBezTo>
                  <a:cubicBezTo>
                    <a:pt x="89" y="140"/>
                    <a:pt x="128" y="121"/>
                    <a:pt x="137" y="81"/>
                  </a:cubicBezTo>
                  <a:cubicBezTo>
                    <a:pt x="147" y="52"/>
                    <a:pt x="128" y="12"/>
                    <a:pt x="89" y="3"/>
                  </a:cubicBezTo>
                  <a:cubicBezTo>
                    <a:pt x="82" y="1"/>
                    <a:pt x="75" y="0"/>
                    <a:pt x="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27"/>
            <p:cNvSpPr/>
            <p:nvPr/>
          </p:nvSpPr>
          <p:spPr>
            <a:xfrm>
              <a:off x="7676107" y="61553"/>
              <a:ext cx="156465" cy="156639"/>
            </a:xfrm>
            <a:custGeom>
              <a:avLst/>
              <a:gdLst/>
              <a:ahLst/>
              <a:cxnLst/>
              <a:rect l="l" t="t" r="r" b="b"/>
              <a:pathLst>
                <a:path w="902" h="903" extrusionOk="0">
                  <a:moveTo>
                    <a:pt x="451" y="1"/>
                  </a:moveTo>
                  <a:cubicBezTo>
                    <a:pt x="196" y="1"/>
                    <a:pt x="0" y="197"/>
                    <a:pt x="0" y="451"/>
                  </a:cubicBezTo>
                  <a:cubicBezTo>
                    <a:pt x="0" y="697"/>
                    <a:pt x="196" y="902"/>
                    <a:pt x="451" y="902"/>
                  </a:cubicBezTo>
                  <a:cubicBezTo>
                    <a:pt x="696" y="902"/>
                    <a:pt x="902" y="697"/>
                    <a:pt x="902" y="451"/>
                  </a:cubicBezTo>
                  <a:cubicBezTo>
                    <a:pt x="902" y="197"/>
                    <a:pt x="696" y="1"/>
                    <a:pt x="45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27"/>
            <p:cNvSpPr/>
            <p:nvPr/>
          </p:nvSpPr>
          <p:spPr>
            <a:xfrm>
              <a:off x="7699872" y="131285"/>
              <a:ext cx="61407" cy="61407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177" y="1"/>
                  </a:moveTo>
                  <a:cubicBezTo>
                    <a:pt x="79" y="1"/>
                    <a:pt x="0" y="79"/>
                    <a:pt x="0" y="177"/>
                  </a:cubicBezTo>
                  <a:cubicBezTo>
                    <a:pt x="0" y="275"/>
                    <a:pt x="79" y="354"/>
                    <a:pt x="177" y="354"/>
                  </a:cubicBezTo>
                  <a:cubicBezTo>
                    <a:pt x="275" y="354"/>
                    <a:pt x="353" y="275"/>
                    <a:pt x="353" y="177"/>
                  </a:cubicBezTo>
                  <a:cubicBezTo>
                    <a:pt x="353" y="79"/>
                    <a:pt x="275" y="1"/>
                    <a:pt x="17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27"/>
            <p:cNvSpPr/>
            <p:nvPr/>
          </p:nvSpPr>
          <p:spPr>
            <a:xfrm>
              <a:off x="7708371" y="156784"/>
              <a:ext cx="23938" cy="23938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30" y="0"/>
                    <a:pt x="1" y="30"/>
                    <a:pt x="1" y="69"/>
                  </a:cubicBezTo>
                  <a:cubicBezTo>
                    <a:pt x="1" y="109"/>
                    <a:pt x="30" y="138"/>
                    <a:pt x="69" y="138"/>
                  </a:cubicBezTo>
                  <a:cubicBezTo>
                    <a:pt x="108" y="138"/>
                    <a:pt x="138" y="109"/>
                    <a:pt x="138" y="69"/>
                  </a:cubicBezTo>
                  <a:cubicBezTo>
                    <a:pt x="138" y="30"/>
                    <a:pt x="10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27"/>
            <p:cNvSpPr/>
            <p:nvPr/>
          </p:nvSpPr>
          <p:spPr>
            <a:xfrm>
              <a:off x="8009157" y="284280"/>
              <a:ext cx="74937" cy="192199"/>
            </a:xfrm>
            <a:custGeom>
              <a:avLst/>
              <a:gdLst/>
              <a:ahLst/>
              <a:cxnLst/>
              <a:rect l="l" t="t" r="r" b="b"/>
              <a:pathLst>
                <a:path w="432" h="1108" extrusionOk="0">
                  <a:moveTo>
                    <a:pt x="99" y="1"/>
                  </a:moveTo>
                  <a:lnTo>
                    <a:pt x="1" y="60"/>
                  </a:lnTo>
                  <a:cubicBezTo>
                    <a:pt x="11" y="69"/>
                    <a:pt x="305" y="569"/>
                    <a:pt x="129" y="1068"/>
                  </a:cubicBezTo>
                  <a:lnTo>
                    <a:pt x="236" y="1108"/>
                  </a:lnTo>
                  <a:cubicBezTo>
                    <a:pt x="432" y="549"/>
                    <a:pt x="109" y="30"/>
                    <a:pt x="9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27"/>
            <p:cNvSpPr/>
            <p:nvPr/>
          </p:nvSpPr>
          <p:spPr>
            <a:xfrm>
              <a:off x="7941159" y="463642"/>
              <a:ext cx="156639" cy="141201"/>
            </a:xfrm>
            <a:custGeom>
              <a:avLst/>
              <a:gdLst/>
              <a:ahLst/>
              <a:cxnLst/>
              <a:rect l="l" t="t" r="r" b="b"/>
              <a:pathLst>
                <a:path w="903" h="814" extrusionOk="0">
                  <a:moveTo>
                    <a:pt x="451" y="1"/>
                  </a:moveTo>
                  <a:cubicBezTo>
                    <a:pt x="415" y="1"/>
                    <a:pt x="380" y="5"/>
                    <a:pt x="344" y="15"/>
                  </a:cubicBezTo>
                  <a:cubicBezTo>
                    <a:pt x="129" y="74"/>
                    <a:pt x="1" y="299"/>
                    <a:pt x="60" y="515"/>
                  </a:cubicBezTo>
                  <a:cubicBezTo>
                    <a:pt x="109" y="695"/>
                    <a:pt x="274" y="813"/>
                    <a:pt x="453" y="813"/>
                  </a:cubicBezTo>
                  <a:cubicBezTo>
                    <a:pt x="488" y="813"/>
                    <a:pt x="524" y="809"/>
                    <a:pt x="560" y="799"/>
                  </a:cubicBezTo>
                  <a:cubicBezTo>
                    <a:pt x="775" y="740"/>
                    <a:pt x="902" y="515"/>
                    <a:pt x="844" y="299"/>
                  </a:cubicBezTo>
                  <a:cubicBezTo>
                    <a:pt x="794" y="119"/>
                    <a:pt x="629" y="1"/>
                    <a:pt x="45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27"/>
            <p:cNvSpPr/>
            <p:nvPr/>
          </p:nvSpPr>
          <p:spPr>
            <a:xfrm>
              <a:off x="7973597" y="530946"/>
              <a:ext cx="61407" cy="55162"/>
            </a:xfrm>
            <a:custGeom>
              <a:avLst/>
              <a:gdLst/>
              <a:ahLst/>
              <a:cxnLst/>
              <a:rect l="l" t="t" r="r" b="b"/>
              <a:pathLst>
                <a:path w="354" h="318" extrusionOk="0">
                  <a:moveTo>
                    <a:pt x="185" y="1"/>
                  </a:moveTo>
                  <a:cubicBezTo>
                    <a:pt x="169" y="1"/>
                    <a:pt x="153" y="4"/>
                    <a:pt x="138" y="9"/>
                  </a:cubicBezTo>
                  <a:cubicBezTo>
                    <a:pt x="49" y="29"/>
                    <a:pt x="0" y="117"/>
                    <a:pt x="20" y="195"/>
                  </a:cubicBezTo>
                  <a:cubicBezTo>
                    <a:pt x="45" y="271"/>
                    <a:pt x="113" y="317"/>
                    <a:pt x="181" y="317"/>
                  </a:cubicBezTo>
                  <a:cubicBezTo>
                    <a:pt x="193" y="317"/>
                    <a:pt x="204" y="316"/>
                    <a:pt x="216" y="313"/>
                  </a:cubicBezTo>
                  <a:cubicBezTo>
                    <a:pt x="304" y="284"/>
                    <a:pt x="353" y="205"/>
                    <a:pt x="334" y="117"/>
                  </a:cubicBezTo>
                  <a:cubicBezTo>
                    <a:pt x="310" y="46"/>
                    <a:pt x="249" y="1"/>
                    <a:pt x="18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27"/>
            <p:cNvSpPr/>
            <p:nvPr/>
          </p:nvSpPr>
          <p:spPr>
            <a:xfrm>
              <a:off x="7985392" y="555751"/>
              <a:ext cx="23938" cy="22724"/>
            </a:xfrm>
            <a:custGeom>
              <a:avLst/>
              <a:gdLst/>
              <a:ahLst/>
              <a:cxnLst/>
              <a:rect l="l" t="t" r="r" b="b"/>
              <a:pathLst>
                <a:path w="138" h="131" extrusionOk="0">
                  <a:moveTo>
                    <a:pt x="70" y="1"/>
                  </a:moveTo>
                  <a:cubicBezTo>
                    <a:pt x="64" y="1"/>
                    <a:pt x="57" y="2"/>
                    <a:pt x="50" y="4"/>
                  </a:cubicBezTo>
                  <a:cubicBezTo>
                    <a:pt x="20" y="13"/>
                    <a:pt x="1" y="52"/>
                    <a:pt x="11" y="82"/>
                  </a:cubicBezTo>
                  <a:cubicBezTo>
                    <a:pt x="20" y="111"/>
                    <a:pt x="50" y="131"/>
                    <a:pt x="89" y="131"/>
                  </a:cubicBezTo>
                  <a:cubicBezTo>
                    <a:pt x="118" y="121"/>
                    <a:pt x="138" y="82"/>
                    <a:pt x="128" y="52"/>
                  </a:cubicBezTo>
                  <a:cubicBezTo>
                    <a:pt x="120" y="20"/>
                    <a:pt x="99" y="1"/>
                    <a:pt x="7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27"/>
            <p:cNvSpPr/>
            <p:nvPr/>
          </p:nvSpPr>
          <p:spPr>
            <a:xfrm>
              <a:off x="950064" y="1156284"/>
              <a:ext cx="321257" cy="146404"/>
            </a:xfrm>
            <a:custGeom>
              <a:avLst/>
              <a:gdLst/>
              <a:ahLst/>
              <a:cxnLst/>
              <a:rect l="l" t="t" r="r" b="b"/>
              <a:pathLst>
                <a:path w="1852" h="844" extrusionOk="0">
                  <a:moveTo>
                    <a:pt x="1751" y="1"/>
                  </a:moveTo>
                  <a:cubicBezTo>
                    <a:pt x="1736" y="1"/>
                    <a:pt x="1721" y="4"/>
                    <a:pt x="1705" y="11"/>
                  </a:cubicBezTo>
                  <a:cubicBezTo>
                    <a:pt x="1342" y="187"/>
                    <a:pt x="941" y="363"/>
                    <a:pt x="597" y="481"/>
                  </a:cubicBezTo>
                  <a:cubicBezTo>
                    <a:pt x="558" y="500"/>
                    <a:pt x="529" y="510"/>
                    <a:pt x="499" y="520"/>
                  </a:cubicBezTo>
                  <a:cubicBezTo>
                    <a:pt x="460" y="530"/>
                    <a:pt x="421" y="549"/>
                    <a:pt x="382" y="559"/>
                  </a:cubicBezTo>
                  <a:lnTo>
                    <a:pt x="78" y="667"/>
                  </a:lnTo>
                  <a:cubicBezTo>
                    <a:pt x="29" y="677"/>
                    <a:pt x="0" y="736"/>
                    <a:pt x="20" y="775"/>
                  </a:cubicBezTo>
                  <a:cubicBezTo>
                    <a:pt x="29" y="814"/>
                    <a:pt x="68" y="843"/>
                    <a:pt x="108" y="843"/>
                  </a:cubicBezTo>
                  <a:cubicBezTo>
                    <a:pt x="118" y="843"/>
                    <a:pt x="127" y="843"/>
                    <a:pt x="137" y="834"/>
                  </a:cubicBezTo>
                  <a:lnTo>
                    <a:pt x="441" y="736"/>
                  </a:lnTo>
                  <a:cubicBezTo>
                    <a:pt x="480" y="716"/>
                    <a:pt x="519" y="706"/>
                    <a:pt x="568" y="686"/>
                  </a:cubicBezTo>
                  <a:lnTo>
                    <a:pt x="656" y="657"/>
                  </a:lnTo>
                  <a:cubicBezTo>
                    <a:pt x="1009" y="530"/>
                    <a:pt x="1421" y="353"/>
                    <a:pt x="1784" y="167"/>
                  </a:cubicBezTo>
                  <a:cubicBezTo>
                    <a:pt x="1832" y="148"/>
                    <a:pt x="1852" y="98"/>
                    <a:pt x="1832" y="50"/>
                  </a:cubicBezTo>
                  <a:cubicBezTo>
                    <a:pt x="1812" y="16"/>
                    <a:pt x="1783" y="1"/>
                    <a:pt x="175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27"/>
            <p:cNvSpPr/>
            <p:nvPr/>
          </p:nvSpPr>
          <p:spPr>
            <a:xfrm>
              <a:off x="802100" y="1128009"/>
              <a:ext cx="355430" cy="109977"/>
            </a:xfrm>
            <a:custGeom>
              <a:avLst/>
              <a:gdLst/>
              <a:ahLst/>
              <a:cxnLst/>
              <a:rect l="l" t="t" r="r" b="b"/>
              <a:pathLst>
                <a:path w="2049" h="634" extrusionOk="0">
                  <a:moveTo>
                    <a:pt x="1943" y="0"/>
                  </a:moveTo>
                  <a:cubicBezTo>
                    <a:pt x="1933" y="0"/>
                    <a:pt x="1922" y="2"/>
                    <a:pt x="1911" y="7"/>
                  </a:cubicBezTo>
                  <a:cubicBezTo>
                    <a:pt x="1509" y="134"/>
                    <a:pt x="1049" y="261"/>
                    <a:pt x="647" y="340"/>
                  </a:cubicBezTo>
                  <a:cubicBezTo>
                    <a:pt x="549" y="359"/>
                    <a:pt x="461" y="379"/>
                    <a:pt x="392" y="389"/>
                  </a:cubicBezTo>
                  <a:cubicBezTo>
                    <a:pt x="333" y="409"/>
                    <a:pt x="275" y="418"/>
                    <a:pt x="235" y="428"/>
                  </a:cubicBezTo>
                  <a:lnTo>
                    <a:pt x="79" y="457"/>
                  </a:lnTo>
                  <a:cubicBezTo>
                    <a:pt x="30" y="468"/>
                    <a:pt x="0" y="507"/>
                    <a:pt x="10" y="555"/>
                  </a:cubicBezTo>
                  <a:cubicBezTo>
                    <a:pt x="20" y="605"/>
                    <a:pt x="59" y="634"/>
                    <a:pt x="98" y="634"/>
                  </a:cubicBezTo>
                  <a:lnTo>
                    <a:pt x="118" y="634"/>
                  </a:lnTo>
                  <a:lnTo>
                    <a:pt x="275" y="605"/>
                  </a:lnTo>
                  <a:cubicBezTo>
                    <a:pt x="314" y="595"/>
                    <a:pt x="363" y="585"/>
                    <a:pt x="422" y="575"/>
                  </a:cubicBezTo>
                  <a:cubicBezTo>
                    <a:pt x="500" y="555"/>
                    <a:pt x="588" y="536"/>
                    <a:pt x="686" y="516"/>
                  </a:cubicBezTo>
                  <a:cubicBezTo>
                    <a:pt x="1088" y="438"/>
                    <a:pt x="1559" y="311"/>
                    <a:pt x="1970" y="174"/>
                  </a:cubicBezTo>
                  <a:cubicBezTo>
                    <a:pt x="2019" y="163"/>
                    <a:pt x="2049" y="105"/>
                    <a:pt x="2029" y="56"/>
                  </a:cubicBezTo>
                  <a:cubicBezTo>
                    <a:pt x="2014" y="25"/>
                    <a:pt x="1980" y="0"/>
                    <a:pt x="194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27"/>
            <p:cNvSpPr/>
            <p:nvPr/>
          </p:nvSpPr>
          <p:spPr>
            <a:xfrm>
              <a:off x="662636" y="1082908"/>
              <a:ext cx="386133" cy="70080"/>
            </a:xfrm>
            <a:custGeom>
              <a:avLst/>
              <a:gdLst/>
              <a:ahLst/>
              <a:cxnLst/>
              <a:rect l="l" t="t" r="r" b="b"/>
              <a:pathLst>
                <a:path w="2226" h="404" extrusionOk="0">
                  <a:moveTo>
                    <a:pt x="2136" y="0"/>
                  </a:moveTo>
                  <a:cubicBezTo>
                    <a:pt x="2130" y="0"/>
                    <a:pt x="2124" y="1"/>
                    <a:pt x="2117" y="2"/>
                  </a:cubicBezTo>
                  <a:cubicBezTo>
                    <a:pt x="1569" y="100"/>
                    <a:pt x="1050" y="149"/>
                    <a:pt x="706" y="179"/>
                  </a:cubicBezTo>
                  <a:lnTo>
                    <a:pt x="255" y="208"/>
                  </a:lnTo>
                  <a:cubicBezTo>
                    <a:pt x="148" y="218"/>
                    <a:pt x="89" y="227"/>
                    <a:pt x="89" y="227"/>
                  </a:cubicBezTo>
                  <a:cubicBezTo>
                    <a:pt x="40" y="227"/>
                    <a:pt x="1" y="277"/>
                    <a:pt x="11" y="325"/>
                  </a:cubicBezTo>
                  <a:cubicBezTo>
                    <a:pt x="11" y="375"/>
                    <a:pt x="50" y="404"/>
                    <a:pt x="99" y="404"/>
                  </a:cubicBezTo>
                  <a:lnTo>
                    <a:pt x="109" y="404"/>
                  </a:lnTo>
                  <a:cubicBezTo>
                    <a:pt x="109" y="404"/>
                    <a:pt x="168" y="404"/>
                    <a:pt x="275" y="394"/>
                  </a:cubicBezTo>
                  <a:lnTo>
                    <a:pt x="716" y="355"/>
                  </a:lnTo>
                  <a:cubicBezTo>
                    <a:pt x="1069" y="336"/>
                    <a:pt x="1588" y="277"/>
                    <a:pt x="2147" y="179"/>
                  </a:cubicBezTo>
                  <a:cubicBezTo>
                    <a:pt x="2196" y="169"/>
                    <a:pt x="2225" y="120"/>
                    <a:pt x="2215" y="71"/>
                  </a:cubicBezTo>
                  <a:cubicBezTo>
                    <a:pt x="2207" y="28"/>
                    <a:pt x="2176" y="0"/>
                    <a:pt x="213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27"/>
            <p:cNvSpPr/>
            <p:nvPr/>
          </p:nvSpPr>
          <p:spPr>
            <a:xfrm>
              <a:off x="536875" y="1022022"/>
              <a:ext cx="411459" cy="35734"/>
            </a:xfrm>
            <a:custGeom>
              <a:avLst/>
              <a:gdLst/>
              <a:ahLst/>
              <a:cxnLst/>
              <a:rect l="l" t="t" r="r" b="b"/>
              <a:pathLst>
                <a:path w="2372" h="206" extrusionOk="0">
                  <a:moveTo>
                    <a:pt x="89" y="1"/>
                  </a:moveTo>
                  <a:cubicBezTo>
                    <a:pt x="40" y="1"/>
                    <a:pt x="1" y="40"/>
                    <a:pt x="1" y="88"/>
                  </a:cubicBezTo>
                  <a:cubicBezTo>
                    <a:pt x="1" y="138"/>
                    <a:pt x="40" y="177"/>
                    <a:pt x="89" y="177"/>
                  </a:cubicBezTo>
                  <a:lnTo>
                    <a:pt x="736" y="197"/>
                  </a:lnTo>
                  <a:cubicBezTo>
                    <a:pt x="912" y="197"/>
                    <a:pt x="1137" y="206"/>
                    <a:pt x="1441" y="206"/>
                  </a:cubicBezTo>
                  <a:cubicBezTo>
                    <a:pt x="1706" y="206"/>
                    <a:pt x="1990" y="206"/>
                    <a:pt x="2284" y="186"/>
                  </a:cubicBezTo>
                  <a:cubicBezTo>
                    <a:pt x="2333" y="186"/>
                    <a:pt x="2372" y="147"/>
                    <a:pt x="2372" y="99"/>
                  </a:cubicBezTo>
                  <a:cubicBezTo>
                    <a:pt x="2372" y="49"/>
                    <a:pt x="2323" y="10"/>
                    <a:pt x="2274" y="10"/>
                  </a:cubicBezTo>
                  <a:cubicBezTo>
                    <a:pt x="1980" y="20"/>
                    <a:pt x="1706" y="20"/>
                    <a:pt x="1441" y="20"/>
                  </a:cubicBezTo>
                  <a:cubicBezTo>
                    <a:pt x="1137" y="20"/>
                    <a:pt x="922" y="20"/>
                    <a:pt x="745" y="10"/>
                  </a:cubicBezTo>
                  <a:lnTo>
                    <a:pt x="392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27"/>
            <p:cNvSpPr/>
            <p:nvPr/>
          </p:nvSpPr>
          <p:spPr>
            <a:xfrm>
              <a:off x="417879" y="908057"/>
              <a:ext cx="438693" cy="74937"/>
            </a:xfrm>
            <a:custGeom>
              <a:avLst/>
              <a:gdLst/>
              <a:ahLst/>
              <a:cxnLst/>
              <a:rect l="l" t="t" r="r" b="b"/>
              <a:pathLst>
                <a:path w="2529" h="432" extrusionOk="0">
                  <a:moveTo>
                    <a:pt x="99" y="1"/>
                  </a:moveTo>
                  <a:cubicBezTo>
                    <a:pt x="59" y="1"/>
                    <a:pt x="11" y="40"/>
                    <a:pt x="11" y="89"/>
                  </a:cubicBezTo>
                  <a:cubicBezTo>
                    <a:pt x="1" y="138"/>
                    <a:pt x="40" y="187"/>
                    <a:pt x="99" y="187"/>
                  </a:cubicBezTo>
                  <a:cubicBezTo>
                    <a:pt x="99" y="187"/>
                    <a:pt x="157" y="187"/>
                    <a:pt x="275" y="197"/>
                  </a:cubicBezTo>
                  <a:cubicBezTo>
                    <a:pt x="353" y="207"/>
                    <a:pt x="462" y="216"/>
                    <a:pt x="589" y="236"/>
                  </a:cubicBezTo>
                  <a:lnTo>
                    <a:pt x="775" y="255"/>
                  </a:lnTo>
                  <a:cubicBezTo>
                    <a:pt x="863" y="266"/>
                    <a:pt x="961" y="275"/>
                    <a:pt x="1059" y="285"/>
                  </a:cubicBezTo>
                  <a:cubicBezTo>
                    <a:pt x="1441" y="334"/>
                    <a:pt x="1921" y="393"/>
                    <a:pt x="2421" y="432"/>
                  </a:cubicBezTo>
                  <a:lnTo>
                    <a:pt x="2431" y="432"/>
                  </a:lnTo>
                  <a:cubicBezTo>
                    <a:pt x="2480" y="432"/>
                    <a:pt x="2519" y="393"/>
                    <a:pt x="2519" y="344"/>
                  </a:cubicBezTo>
                  <a:cubicBezTo>
                    <a:pt x="2529" y="295"/>
                    <a:pt x="2490" y="255"/>
                    <a:pt x="2441" y="246"/>
                  </a:cubicBezTo>
                  <a:cubicBezTo>
                    <a:pt x="1941" y="207"/>
                    <a:pt x="1461" y="157"/>
                    <a:pt x="1078" y="109"/>
                  </a:cubicBezTo>
                  <a:cubicBezTo>
                    <a:pt x="980" y="99"/>
                    <a:pt x="882" y="79"/>
                    <a:pt x="795" y="70"/>
                  </a:cubicBezTo>
                  <a:lnTo>
                    <a:pt x="608" y="50"/>
                  </a:lnTo>
                  <a:cubicBezTo>
                    <a:pt x="481" y="40"/>
                    <a:pt x="373" y="30"/>
                    <a:pt x="285" y="20"/>
                  </a:cubicBezTo>
                  <a:cubicBezTo>
                    <a:pt x="168" y="1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27"/>
            <p:cNvSpPr/>
            <p:nvPr/>
          </p:nvSpPr>
          <p:spPr>
            <a:xfrm>
              <a:off x="310852" y="787152"/>
              <a:ext cx="460723" cy="112752"/>
            </a:xfrm>
            <a:custGeom>
              <a:avLst/>
              <a:gdLst/>
              <a:ahLst/>
              <a:cxnLst/>
              <a:rect l="l" t="t" r="r" b="b"/>
              <a:pathLst>
                <a:path w="2656" h="650" extrusionOk="0">
                  <a:moveTo>
                    <a:pt x="92" y="1"/>
                  </a:moveTo>
                  <a:cubicBezTo>
                    <a:pt x="49" y="1"/>
                    <a:pt x="10" y="37"/>
                    <a:pt x="10" y="81"/>
                  </a:cubicBezTo>
                  <a:cubicBezTo>
                    <a:pt x="1" y="129"/>
                    <a:pt x="40" y="168"/>
                    <a:pt x="88" y="179"/>
                  </a:cubicBezTo>
                  <a:cubicBezTo>
                    <a:pt x="88" y="179"/>
                    <a:pt x="157" y="188"/>
                    <a:pt x="275" y="208"/>
                  </a:cubicBezTo>
                  <a:cubicBezTo>
                    <a:pt x="393" y="227"/>
                    <a:pt x="569" y="257"/>
                    <a:pt x="794" y="296"/>
                  </a:cubicBezTo>
                  <a:cubicBezTo>
                    <a:pt x="981" y="335"/>
                    <a:pt x="1206" y="375"/>
                    <a:pt x="1460" y="433"/>
                  </a:cubicBezTo>
                  <a:cubicBezTo>
                    <a:pt x="1784" y="502"/>
                    <a:pt x="2156" y="571"/>
                    <a:pt x="2538" y="649"/>
                  </a:cubicBezTo>
                  <a:lnTo>
                    <a:pt x="2558" y="649"/>
                  </a:lnTo>
                  <a:cubicBezTo>
                    <a:pt x="2597" y="649"/>
                    <a:pt x="2636" y="619"/>
                    <a:pt x="2646" y="571"/>
                  </a:cubicBezTo>
                  <a:cubicBezTo>
                    <a:pt x="2656" y="521"/>
                    <a:pt x="2627" y="482"/>
                    <a:pt x="2577" y="473"/>
                  </a:cubicBezTo>
                  <a:cubicBezTo>
                    <a:pt x="2185" y="394"/>
                    <a:pt x="1823" y="316"/>
                    <a:pt x="1499" y="257"/>
                  </a:cubicBezTo>
                  <a:cubicBezTo>
                    <a:pt x="1245" y="198"/>
                    <a:pt x="1020" y="159"/>
                    <a:pt x="824" y="120"/>
                  </a:cubicBezTo>
                  <a:cubicBezTo>
                    <a:pt x="598" y="71"/>
                    <a:pt x="422" y="41"/>
                    <a:pt x="304" y="22"/>
                  </a:cubicBezTo>
                  <a:cubicBezTo>
                    <a:pt x="177" y="2"/>
                    <a:pt x="108" y="2"/>
                    <a:pt x="108" y="2"/>
                  </a:cubicBezTo>
                  <a:cubicBezTo>
                    <a:pt x="103" y="1"/>
                    <a:pt x="98" y="1"/>
                    <a:pt x="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27"/>
            <p:cNvSpPr/>
            <p:nvPr/>
          </p:nvSpPr>
          <p:spPr>
            <a:xfrm>
              <a:off x="212325" y="656534"/>
              <a:ext cx="481192" cy="151435"/>
            </a:xfrm>
            <a:custGeom>
              <a:avLst/>
              <a:gdLst/>
              <a:ahLst/>
              <a:cxnLst/>
              <a:rect l="l" t="t" r="r" b="b"/>
              <a:pathLst>
                <a:path w="2774" h="873" extrusionOk="0">
                  <a:moveTo>
                    <a:pt x="108" y="0"/>
                  </a:moveTo>
                  <a:cubicBezTo>
                    <a:pt x="59" y="0"/>
                    <a:pt x="10" y="30"/>
                    <a:pt x="10" y="79"/>
                  </a:cubicBezTo>
                  <a:cubicBezTo>
                    <a:pt x="0" y="128"/>
                    <a:pt x="29" y="177"/>
                    <a:pt x="79" y="187"/>
                  </a:cubicBezTo>
                  <a:cubicBezTo>
                    <a:pt x="79" y="187"/>
                    <a:pt x="147" y="196"/>
                    <a:pt x="275" y="216"/>
                  </a:cubicBezTo>
                  <a:cubicBezTo>
                    <a:pt x="460" y="255"/>
                    <a:pt x="627" y="305"/>
                    <a:pt x="813" y="353"/>
                  </a:cubicBezTo>
                  <a:cubicBezTo>
                    <a:pt x="1137" y="432"/>
                    <a:pt x="1558" y="559"/>
                    <a:pt x="2048" y="697"/>
                  </a:cubicBezTo>
                  <a:cubicBezTo>
                    <a:pt x="2244" y="755"/>
                    <a:pt x="2440" y="804"/>
                    <a:pt x="2646" y="863"/>
                  </a:cubicBezTo>
                  <a:cubicBezTo>
                    <a:pt x="2655" y="873"/>
                    <a:pt x="2655" y="873"/>
                    <a:pt x="2666" y="873"/>
                  </a:cubicBezTo>
                  <a:cubicBezTo>
                    <a:pt x="2705" y="873"/>
                    <a:pt x="2744" y="843"/>
                    <a:pt x="2753" y="804"/>
                  </a:cubicBezTo>
                  <a:cubicBezTo>
                    <a:pt x="2773" y="755"/>
                    <a:pt x="2744" y="706"/>
                    <a:pt x="2695" y="697"/>
                  </a:cubicBezTo>
                  <a:cubicBezTo>
                    <a:pt x="2489" y="638"/>
                    <a:pt x="2293" y="579"/>
                    <a:pt x="2107" y="520"/>
                  </a:cubicBezTo>
                  <a:cubicBezTo>
                    <a:pt x="1607" y="383"/>
                    <a:pt x="1186" y="255"/>
                    <a:pt x="852" y="177"/>
                  </a:cubicBezTo>
                  <a:cubicBezTo>
                    <a:pt x="676" y="128"/>
                    <a:pt x="500" y="79"/>
                    <a:pt x="314" y="40"/>
                  </a:cubicBezTo>
                  <a:cubicBezTo>
                    <a:pt x="186" y="20"/>
                    <a:pt x="108" y="0"/>
                    <a:pt x="10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27"/>
            <p:cNvSpPr/>
            <p:nvPr/>
          </p:nvSpPr>
          <p:spPr>
            <a:xfrm>
              <a:off x="120563" y="521926"/>
              <a:ext cx="499926" cy="185781"/>
            </a:xfrm>
            <a:custGeom>
              <a:avLst/>
              <a:gdLst/>
              <a:ahLst/>
              <a:cxnLst/>
              <a:rect l="l" t="t" r="r" b="b"/>
              <a:pathLst>
                <a:path w="2882" h="1071" extrusionOk="0">
                  <a:moveTo>
                    <a:pt x="98" y="1"/>
                  </a:moveTo>
                  <a:cubicBezTo>
                    <a:pt x="56" y="1"/>
                    <a:pt x="18" y="29"/>
                    <a:pt x="10" y="71"/>
                  </a:cubicBezTo>
                  <a:cubicBezTo>
                    <a:pt x="0" y="120"/>
                    <a:pt x="39" y="169"/>
                    <a:pt x="88" y="179"/>
                  </a:cubicBezTo>
                  <a:cubicBezTo>
                    <a:pt x="88" y="179"/>
                    <a:pt x="157" y="199"/>
                    <a:pt x="284" y="228"/>
                  </a:cubicBezTo>
                  <a:cubicBezTo>
                    <a:pt x="431" y="267"/>
                    <a:pt x="627" y="316"/>
                    <a:pt x="833" y="384"/>
                  </a:cubicBezTo>
                  <a:cubicBezTo>
                    <a:pt x="1068" y="463"/>
                    <a:pt x="1352" y="561"/>
                    <a:pt x="1686" y="678"/>
                  </a:cubicBezTo>
                  <a:cubicBezTo>
                    <a:pt x="1930" y="757"/>
                    <a:pt x="2195" y="865"/>
                    <a:pt x="2469" y="963"/>
                  </a:cubicBezTo>
                  <a:lnTo>
                    <a:pt x="2744" y="1061"/>
                  </a:lnTo>
                  <a:cubicBezTo>
                    <a:pt x="2753" y="1070"/>
                    <a:pt x="2763" y="1070"/>
                    <a:pt x="2773" y="1070"/>
                  </a:cubicBezTo>
                  <a:cubicBezTo>
                    <a:pt x="2812" y="1070"/>
                    <a:pt x="2851" y="1051"/>
                    <a:pt x="2861" y="1012"/>
                  </a:cubicBezTo>
                  <a:cubicBezTo>
                    <a:pt x="2881" y="963"/>
                    <a:pt x="2851" y="914"/>
                    <a:pt x="2812" y="894"/>
                  </a:cubicBezTo>
                  <a:lnTo>
                    <a:pt x="2538" y="796"/>
                  </a:lnTo>
                  <a:cubicBezTo>
                    <a:pt x="2254" y="689"/>
                    <a:pt x="1989" y="591"/>
                    <a:pt x="1744" y="502"/>
                  </a:cubicBezTo>
                  <a:cubicBezTo>
                    <a:pt x="1411" y="384"/>
                    <a:pt x="1127" y="286"/>
                    <a:pt x="891" y="218"/>
                  </a:cubicBezTo>
                  <a:cubicBezTo>
                    <a:pt x="617" y="130"/>
                    <a:pt x="431" y="81"/>
                    <a:pt x="323" y="51"/>
                  </a:cubicBezTo>
                  <a:cubicBezTo>
                    <a:pt x="196" y="12"/>
                    <a:pt x="127" y="3"/>
                    <a:pt x="118" y="3"/>
                  </a:cubicBezTo>
                  <a:cubicBezTo>
                    <a:pt x="111" y="1"/>
                    <a:pt x="105" y="1"/>
                    <a:pt x="9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27"/>
            <p:cNvSpPr/>
            <p:nvPr/>
          </p:nvSpPr>
          <p:spPr>
            <a:xfrm>
              <a:off x="37127" y="382634"/>
              <a:ext cx="515365" cy="219607"/>
            </a:xfrm>
            <a:custGeom>
              <a:avLst/>
              <a:gdLst/>
              <a:ahLst/>
              <a:cxnLst/>
              <a:rect l="l" t="t" r="r" b="b"/>
              <a:pathLst>
                <a:path w="2971" h="1266" extrusionOk="0">
                  <a:moveTo>
                    <a:pt x="99" y="0"/>
                  </a:moveTo>
                  <a:cubicBezTo>
                    <a:pt x="57" y="0"/>
                    <a:pt x="19" y="28"/>
                    <a:pt x="11" y="70"/>
                  </a:cubicBezTo>
                  <a:cubicBezTo>
                    <a:pt x="1" y="120"/>
                    <a:pt x="30" y="168"/>
                    <a:pt x="79" y="178"/>
                  </a:cubicBezTo>
                  <a:cubicBezTo>
                    <a:pt x="79" y="178"/>
                    <a:pt x="157" y="198"/>
                    <a:pt x="285" y="237"/>
                  </a:cubicBezTo>
                  <a:cubicBezTo>
                    <a:pt x="442" y="276"/>
                    <a:pt x="647" y="345"/>
                    <a:pt x="853" y="423"/>
                  </a:cubicBezTo>
                  <a:cubicBezTo>
                    <a:pt x="1314" y="590"/>
                    <a:pt x="1980" y="874"/>
                    <a:pt x="2833" y="1256"/>
                  </a:cubicBezTo>
                  <a:cubicBezTo>
                    <a:pt x="2842" y="1256"/>
                    <a:pt x="2862" y="1266"/>
                    <a:pt x="2872" y="1266"/>
                  </a:cubicBezTo>
                  <a:cubicBezTo>
                    <a:pt x="2901" y="1266"/>
                    <a:pt x="2940" y="1246"/>
                    <a:pt x="2950" y="1207"/>
                  </a:cubicBezTo>
                  <a:cubicBezTo>
                    <a:pt x="2970" y="1168"/>
                    <a:pt x="2950" y="1109"/>
                    <a:pt x="2911" y="1089"/>
                  </a:cubicBezTo>
                  <a:cubicBezTo>
                    <a:pt x="2049" y="708"/>
                    <a:pt x="1383" y="423"/>
                    <a:pt x="922" y="257"/>
                  </a:cubicBezTo>
                  <a:cubicBezTo>
                    <a:pt x="647" y="159"/>
                    <a:pt x="451" y="90"/>
                    <a:pt x="334" y="61"/>
                  </a:cubicBezTo>
                  <a:cubicBezTo>
                    <a:pt x="197" y="22"/>
                    <a:pt x="128" y="2"/>
                    <a:pt x="118" y="2"/>
                  </a:cubicBezTo>
                  <a:cubicBezTo>
                    <a:pt x="112" y="1"/>
                    <a:pt x="105" y="0"/>
                    <a:pt x="9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27"/>
            <p:cNvSpPr/>
            <p:nvPr/>
          </p:nvSpPr>
          <p:spPr>
            <a:xfrm>
              <a:off x="-39371" y="239006"/>
              <a:ext cx="530629" cy="251177"/>
            </a:xfrm>
            <a:custGeom>
              <a:avLst/>
              <a:gdLst/>
              <a:ahLst/>
              <a:cxnLst/>
              <a:rect l="l" t="t" r="r" b="b"/>
              <a:pathLst>
                <a:path w="3059" h="1448" extrusionOk="0">
                  <a:moveTo>
                    <a:pt x="87" y="1"/>
                  </a:moveTo>
                  <a:cubicBezTo>
                    <a:pt x="50" y="1"/>
                    <a:pt x="18" y="27"/>
                    <a:pt x="10" y="66"/>
                  </a:cubicBezTo>
                  <a:cubicBezTo>
                    <a:pt x="1" y="114"/>
                    <a:pt x="30" y="164"/>
                    <a:pt x="79" y="183"/>
                  </a:cubicBezTo>
                  <a:lnTo>
                    <a:pt x="285" y="242"/>
                  </a:lnTo>
                  <a:cubicBezTo>
                    <a:pt x="402" y="281"/>
                    <a:pt x="609" y="360"/>
                    <a:pt x="873" y="467"/>
                  </a:cubicBezTo>
                  <a:cubicBezTo>
                    <a:pt x="1373" y="673"/>
                    <a:pt x="2078" y="1006"/>
                    <a:pt x="2911" y="1438"/>
                  </a:cubicBezTo>
                  <a:cubicBezTo>
                    <a:pt x="2931" y="1447"/>
                    <a:pt x="2941" y="1447"/>
                    <a:pt x="2960" y="1447"/>
                  </a:cubicBezTo>
                  <a:cubicBezTo>
                    <a:pt x="2989" y="1447"/>
                    <a:pt x="3019" y="1438"/>
                    <a:pt x="3039" y="1408"/>
                  </a:cubicBezTo>
                  <a:cubicBezTo>
                    <a:pt x="3058" y="1359"/>
                    <a:pt x="3039" y="1300"/>
                    <a:pt x="3000" y="1281"/>
                  </a:cubicBezTo>
                  <a:cubicBezTo>
                    <a:pt x="2157" y="839"/>
                    <a:pt x="1451" y="506"/>
                    <a:pt x="942" y="301"/>
                  </a:cubicBezTo>
                  <a:cubicBezTo>
                    <a:pt x="667" y="183"/>
                    <a:pt x="471" y="114"/>
                    <a:pt x="344" y="75"/>
                  </a:cubicBezTo>
                  <a:cubicBezTo>
                    <a:pt x="197" y="27"/>
                    <a:pt x="128" y="7"/>
                    <a:pt x="119" y="7"/>
                  </a:cubicBezTo>
                  <a:cubicBezTo>
                    <a:pt x="108" y="3"/>
                    <a:pt x="97" y="1"/>
                    <a:pt x="8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27"/>
            <p:cNvSpPr/>
            <p:nvPr/>
          </p:nvSpPr>
          <p:spPr>
            <a:xfrm>
              <a:off x="-110664" y="92950"/>
              <a:ext cx="545721" cy="283268"/>
            </a:xfrm>
            <a:custGeom>
              <a:avLst/>
              <a:gdLst/>
              <a:ahLst/>
              <a:cxnLst/>
              <a:rect l="l" t="t" r="r" b="b"/>
              <a:pathLst>
                <a:path w="3146" h="1633" extrusionOk="0">
                  <a:moveTo>
                    <a:pt x="96" y="0"/>
                  </a:moveTo>
                  <a:cubicBezTo>
                    <a:pt x="59" y="0"/>
                    <a:pt x="25" y="26"/>
                    <a:pt x="10" y="65"/>
                  </a:cubicBezTo>
                  <a:cubicBezTo>
                    <a:pt x="0" y="114"/>
                    <a:pt x="29" y="163"/>
                    <a:pt x="79" y="183"/>
                  </a:cubicBezTo>
                  <a:cubicBezTo>
                    <a:pt x="79" y="183"/>
                    <a:pt x="147" y="202"/>
                    <a:pt x="294" y="251"/>
                  </a:cubicBezTo>
                  <a:cubicBezTo>
                    <a:pt x="412" y="290"/>
                    <a:pt x="617" y="379"/>
                    <a:pt x="892" y="496"/>
                  </a:cubicBezTo>
                  <a:cubicBezTo>
                    <a:pt x="1440" y="751"/>
                    <a:pt x="2185" y="1143"/>
                    <a:pt x="2999" y="1623"/>
                  </a:cubicBezTo>
                  <a:cubicBezTo>
                    <a:pt x="3008" y="1623"/>
                    <a:pt x="3028" y="1633"/>
                    <a:pt x="3038" y="1633"/>
                  </a:cubicBezTo>
                  <a:cubicBezTo>
                    <a:pt x="3067" y="1633"/>
                    <a:pt x="3106" y="1613"/>
                    <a:pt x="3117" y="1583"/>
                  </a:cubicBezTo>
                  <a:cubicBezTo>
                    <a:pt x="3146" y="1544"/>
                    <a:pt x="3126" y="1486"/>
                    <a:pt x="3087" y="1466"/>
                  </a:cubicBezTo>
                  <a:cubicBezTo>
                    <a:pt x="2274" y="986"/>
                    <a:pt x="1519" y="584"/>
                    <a:pt x="970" y="339"/>
                  </a:cubicBezTo>
                  <a:cubicBezTo>
                    <a:pt x="686" y="202"/>
                    <a:pt x="480" y="124"/>
                    <a:pt x="353" y="74"/>
                  </a:cubicBezTo>
                  <a:cubicBezTo>
                    <a:pt x="206" y="26"/>
                    <a:pt x="127" y="6"/>
                    <a:pt x="127" y="6"/>
                  </a:cubicBezTo>
                  <a:cubicBezTo>
                    <a:pt x="117" y="2"/>
                    <a:pt x="106" y="0"/>
                    <a:pt x="9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27"/>
            <p:cNvSpPr/>
            <p:nvPr/>
          </p:nvSpPr>
          <p:spPr>
            <a:xfrm>
              <a:off x="-177101" y="-56056"/>
              <a:ext cx="559598" cy="313278"/>
            </a:xfrm>
            <a:custGeom>
              <a:avLst/>
              <a:gdLst/>
              <a:ahLst/>
              <a:cxnLst/>
              <a:rect l="l" t="t" r="r" b="b"/>
              <a:pathLst>
                <a:path w="3226" h="1806" extrusionOk="0">
                  <a:moveTo>
                    <a:pt x="104" y="0"/>
                  </a:moveTo>
                  <a:cubicBezTo>
                    <a:pt x="64" y="0"/>
                    <a:pt x="29" y="21"/>
                    <a:pt x="20" y="62"/>
                  </a:cubicBezTo>
                  <a:cubicBezTo>
                    <a:pt x="1" y="110"/>
                    <a:pt x="31" y="160"/>
                    <a:pt x="79" y="179"/>
                  </a:cubicBezTo>
                  <a:cubicBezTo>
                    <a:pt x="79" y="179"/>
                    <a:pt x="158" y="199"/>
                    <a:pt x="295" y="258"/>
                  </a:cubicBezTo>
                  <a:cubicBezTo>
                    <a:pt x="423" y="306"/>
                    <a:pt x="628" y="395"/>
                    <a:pt x="922" y="541"/>
                  </a:cubicBezTo>
                  <a:cubicBezTo>
                    <a:pt x="1490" y="816"/>
                    <a:pt x="2265" y="1267"/>
                    <a:pt x="3078" y="1796"/>
                  </a:cubicBezTo>
                  <a:cubicBezTo>
                    <a:pt x="3088" y="1806"/>
                    <a:pt x="3108" y="1806"/>
                    <a:pt x="3127" y="1806"/>
                  </a:cubicBezTo>
                  <a:cubicBezTo>
                    <a:pt x="3156" y="1806"/>
                    <a:pt x="3186" y="1796"/>
                    <a:pt x="3206" y="1767"/>
                  </a:cubicBezTo>
                  <a:cubicBezTo>
                    <a:pt x="3225" y="1728"/>
                    <a:pt x="3215" y="1669"/>
                    <a:pt x="3176" y="1639"/>
                  </a:cubicBezTo>
                  <a:cubicBezTo>
                    <a:pt x="2353" y="1110"/>
                    <a:pt x="1579" y="659"/>
                    <a:pt x="1000" y="375"/>
                  </a:cubicBezTo>
                  <a:cubicBezTo>
                    <a:pt x="706" y="228"/>
                    <a:pt x="491" y="140"/>
                    <a:pt x="364" y="91"/>
                  </a:cubicBezTo>
                  <a:cubicBezTo>
                    <a:pt x="216" y="32"/>
                    <a:pt x="138" y="3"/>
                    <a:pt x="129" y="3"/>
                  </a:cubicBezTo>
                  <a:cubicBezTo>
                    <a:pt x="120" y="1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27"/>
            <p:cNvSpPr/>
            <p:nvPr/>
          </p:nvSpPr>
          <p:spPr>
            <a:xfrm>
              <a:off x="950064" y="1270596"/>
              <a:ext cx="311023" cy="247881"/>
            </a:xfrm>
            <a:custGeom>
              <a:avLst/>
              <a:gdLst/>
              <a:ahLst/>
              <a:cxnLst/>
              <a:rect l="l" t="t" r="r" b="b"/>
              <a:pathLst>
                <a:path w="1793" h="1429" extrusionOk="0">
                  <a:moveTo>
                    <a:pt x="111" y="1"/>
                  </a:moveTo>
                  <a:cubicBezTo>
                    <a:pt x="93" y="1"/>
                    <a:pt x="74" y="6"/>
                    <a:pt x="59" y="18"/>
                  </a:cubicBezTo>
                  <a:cubicBezTo>
                    <a:pt x="10" y="47"/>
                    <a:pt x="0" y="96"/>
                    <a:pt x="29" y="145"/>
                  </a:cubicBezTo>
                  <a:cubicBezTo>
                    <a:pt x="29" y="145"/>
                    <a:pt x="59" y="194"/>
                    <a:pt x="127" y="273"/>
                  </a:cubicBezTo>
                  <a:cubicBezTo>
                    <a:pt x="157" y="312"/>
                    <a:pt x="196" y="351"/>
                    <a:pt x="235" y="410"/>
                  </a:cubicBezTo>
                  <a:cubicBezTo>
                    <a:pt x="284" y="469"/>
                    <a:pt x="343" y="527"/>
                    <a:pt x="401" y="596"/>
                  </a:cubicBezTo>
                  <a:cubicBezTo>
                    <a:pt x="647" y="831"/>
                    <a:pt x="1058" y="1174"/>
                    <a:pt x="1656" y="1419"/>
                  </a:cubicBezTo>
                  <a:cubicBezTo>
                    <a:pt x="1666" y="1429"/>
                    <a:pt x="1675" y="1429"/>
                    <a:pt x="1686" y="1429"/>
                  </a:cubicBezTo>
                  <a:cubicBezTo>
                    <a:pt x="1725" y="1429"/>
                    <a:pt x="1754" y="1409"/>
                    <a:pt x="1773" y="1370"/>
                  </a:cubicBezTo>
                  <a:cubicBezTo>
                    <a:pt x="1793" y="1321"/>
                    <a:pt x="1773" y="1272"/>
                    <a:pt x="1725" y="1253"/>
                  </a:cubicBezTo>
                  <a:cubicBezTo>
                    <a:pt x="1156" y="1017"/>
                    <a:pt x="764" y="694"/>
                    <a:pt x="539" y="469"/>
                  </a:cubicBezTo>
                  <a:cubicBezTo>
                    <a:pt x="480" y="400"/>
                    <a:pt x="421" y="351"/>
                    <a:pt x="372" y="292"/>
                  </a:cubicBezTo>
                  <a:cubicBezTo>
                    <a:pt x="333" y="243"/>
                    <a:pt x="294" y="194"/>
                    <a:pt x="264" y="155"/>
                  </a:cubicBezTo>
                  <a:cubicBezTo>
                    <a:pt x="205" y="86"/>
                    <a:pt x="186" y="37"/>
                    <a:pt x="186" y="37"/>
                  </a:cubicBezTo>
                  <a:cubicBezTo>
                    <a:pt x="168" y="14"/>
                    <a:pt x="140" y="1"/>
                    <a:pt x="11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27"/>
            <p:cNvSpPr/>
            <p:nvPr/>
          </p:nvSpPr>
          <p:spPr>
            <a:xfrm>
              <a:off x="800366" y="1205894"/>
              <a:ext cx="290901" cy="310849"/>
            </a:xfrm>
            <a:custGeom>
              <a:avLst/>
              <a:gdLst/>
              <a:ahLst/>
              <a:cxnLst/>
              <a:rect l="l" t="t" r="r" b="b"/>
              <a:pathLst>
                <a:path w="1677" h="1792" extrusionOk="0">
                  <a:moveTo>
                    <a:pt x="108" y="1"/>
                  </a:moveTo>
                  <a:cubicBezTo>
                    <a:pt x="95" y="1"/>
                    <a:pt x="82" y="3"/>
                    <a:pt x="69" y="8"/>
                  </a:cubicBezTo>
                  <a:cubicBezTo>
                    <a:pt x="30" y="28"/>
                    <a:pt x="1" y="87"/>
                    <a:pt x="20" y="126"/>
                  </a:cubicBezTo>
                  <a:cubicBezTo>
                    <a:pt x="20" y="136"/>
                    <a:pt x="49" y="185"/>
                    <a:pt x="99" y="283"/>
                  </a:cubicBezTo>
                  <a:lnTo>
                    <a:pt x="108" y="302"/>
                  </a:lnTo>
                  <a:cubicBezTo>
                    <a:pt x="158" y="391"/>
                    <a:pt x="226" y="528"/>
                    <a:pt x="334" y="675"/>
                  </a:cubicBezTo>
                  <a:cubicBezTo>
                    <a:pt x="539" y="979"/>
                    <a:pt x="922" y="1410"/>
                    <a:pt x="1529" y="1782"/>
                  </a:cubicBezTo>
                  <a:cubicBezTo>
                    <a:pt x="1539" y="1792"/>
                    <a:pt x="1558" y="1792"/>
                    <a:pt x="1578" y="1792"/>
                  </a:cubicBezTo>
                  <a:cubicBezTo>
                    <a:pt x="1608" y="1792"/>
                    <a:pt x="1637" y="1772"/>
                    <a:pt x="1656" y="1753"/>
                  </a:cubicBezTo>
                  <a:cubicBezTo>
                    <a:pt x="1676" y="1704"/>
                    <a:pt x="1667" y="1645"/>
                    <a:pt x="1617" y="1626"/>
                  </a:cubicBezTo>
                  <a:cubicBezTo>
                    <a:pt x="1039" y="1273"/>
                    <a:pt x="677" y="851"/>
                    <a:pt x="481" y="567"/>
                  </a:cubicBezTo>
                  <a:cubicBezTo>
                    <a:pt x="383" y="430"/>
                    <a:pt x="314" y="302"/>
                    <a:pt x="265" y="214"/>
                  </a:cubicBezTo>
                  <a:lnTo>
                    <a:pt x="256" y="195"/>
                  </a:lnTo>
                  <a:cubicBezTo>
                    <a:pt x="216" y="106"/>
                    <a:pt x="197" y="58"/>
                    <a:pt x="187" y="58"/>
                  </a:cubicBezTo>
                  <a:cubicBezTo>
                    <a:pt x="180" y="21"/>
                    <a:pt x="145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27"/>
            <p:cNvSpPr/>
            <p:nvPr/>
          </p:nvSpPr>
          <p:spPr>
            <a:xfrm>
              <a:off x="662636" y="1121938"/>
              <a:ext cx="260371" cy="367572"/>
            </a:xfrm>
            <a:custGeom>
              <a:avLst/>
              <a:gdLst/>
              <a:ahLst/>
              <a:cxnLst/>
              <a:rect l="l" t="t" r="r" b="b"/>
              <a:pathLst>
                <a:path w="1501" h="2119" extrusionOk="0">
                  <a:moveTo>
                    <a:pt x="98" y="1"/>
                  </a:moveTo>
                  <a:cubicBezTo>
                    <a:pt x="91" y="1"/>
                    <a:pt x="85" y="1"/>
                    <a:pt x="79" y="2"/>
                  </a:cubicBezTo>
                  <a:cubicBezTo>
                    <a:pt x="30" y="13"/>
                    <a:pt x="1" y="61"/>
                    <a:pt x="11" y="111"/>
                  </a:cubicBezTo>
                  <a:cubicBezTo>
                    <a:pt x="11" y="120"/>
                    <a:pt x="30" y="179"/>
                    <a:pt x="59" y="277"/>
                  </a:cubicBezTo>
                  <a:cubicBezTo>
                    <a:pt x="99" y="394"/>
                    <a:pt x="157" y="551"/>
                    <a:pt x="246" y="728"/>
                  </a:cubicBezTo>
                  <a:cubicBezTo>
                    <a:pt x="501" y="1247"/>
                    <a:pt x="863" y="1707"/>
                    <a:pt x="1333" y="2099"/>
                  </a:cubicBezTo>
                  <a:cubicBezTo>
                    <a:pt x="1353" y="2119"/>
                    <a:pt x="1373" y="2119"/>
                    <a:pt x="1392" y="2119"/>
                  </a:cubicBezTo>
                  <a:cubicBezTo>
                    <a:pt x="1422" y="2119"/>
                    <a:pt x="1451" y="2110"/>
                    <a:pt x="1471" y="2090"/>
                  </a:cubicBezTo>
                  <a:cubicBezTo>
                    <a:pt x="1500" y="2051"/>
                    <a:pt x="1490" y="1992"/>
                    <a:pt x="1451" y="1962"/>
                  </a:cubicBezTo>
                  <a:cubicBezTo>
                    <a:pt x="1000" y="1590"/>
                    <a:pt x="647" y="1149"/>
                    <a:pt x="412" y="649"/>
                  </a:cubicBezTo>
                  <a:cubicBezTo>
                    <a:pt x="305" y="444"/>
                    <a:pt x="255" y="307"/>
                    <a:pt x="236" y="228"/>
                  </a:cubicBezTo>
                  <a:cubicBezTo>
                    <a:pt x="207" y="130"/>
                    <a:pt x="187" y="71"/>
                    <a:pt x="187" y="71"/>
                  </a:cubicBezTo>
                  <a:cubicBezTo>
                    <a:pt x="178" y="28"/>
                    <a:pt x="140" y="1"/>
                    <a:pt x="9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27"/>
            <p:cNvSpPr/>
            <p:nvPr/>
          </p:nvSpPr>
          <p:spPr>
            <a:xfrm>
              <a:off x="535313" y="1021676"/>
              <a:ext cx="224464" cy="418745"/>
            </a:xfrm>
            <a:custGeom>
              <a:avLst/>
              <a:gdLst/>
              <a:ahLst/>
              <a:cxnLst/>
              <a:rect l="l" t="t" r="r" b="b"/>
              <a:pathLst>
                <a:path w="1294" h="241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9" y="3"/>
                    <a:pt x="0" y="51"/>
                    <a:pt x="10" y="101"/>
                  </a:cubicBezTo>
                  <a:cubicBezTo>
                    <a:pt x="10" y="101"/>
                    <a:pt x="10" y="169"/>
                    <a:pt x="39" y="277"/>
                  </a:cubicBezTo>
                  <a:cubicBezTo>
                    <a:pt x="59" y="384"/>
                    <a:pt x="88" y="561"/>
                    <a:pt x="166" y="767"/>
                  </a:cubicBezTo>
                  <a:cubicBezTo>
                    <a:pt x="362" y="1374"/>
                    <a:pt x="676" y="1893"/>
                    <a:pt x="1117" y="2383"/>
                  </a:cubicBezTo>
                  <a:cubicBezTo>
                    <a:pt x="1137" y="2403"/>
                    <a:pt x="1166" y="2413"/>
                    <a:pt x="1185" y="2413"/>
                  </a:cubicBezTo>
                  <a:cubicBezTo>
                    <a:pt x="1205" y="2413"/>
                    <a:pt x="1235" y="2403"/>
                    <a:pt x="1254" y="2383"/>
                  </a:cubicBezTo>
                  <a:cubicBezTo>
                    <a:pt x="1283" y="2354"/>
                    <a:pt x="1294" y="2296"/>
                    <a:pt x="1254" y="2256"/>
                  </a:cubicBezTo>
                  <a:cubicBezTo>
                    <a:pt x="833" y="1795"/>
                    <a:pt x="529" y="1286"/>
                    <a:pt x="333" y="718"/>
                  </a:cubicBezTo>
                  <a:cubicBezTo>
                    <a:pt x="264" y="512"/>
                    <a:pt x="235" y="345"/>
                    <a:pt x="216" y="247"/>
                  </a:cubicBezTo>
                  <a:cubicBezTo>
                    <a:pt x="196" y="140"/>
                    <a:pt x="186" y="81"/>
                    <a:pt x="186" y="81"/>
                  </a:cubicBezTo>
                  <a:cubicBezTo>
                    <a:pt x="186" y="37"/>
                    <a:pt x="147" y="1"/>
                    <a:pt x="10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27"/>
            <p:cNvSpPr/>
            <p:nvPr/>
          </p:nvSpPr>
          <p:spPr>
            <a:xfrm>
              <a:off x="419613" y="908057"/>
              <a:ext cx="185434" cy="462631"/>
            </a:xfrm>
            <a:custGeom>
              <a:avLst/>
              <a:gdLst/>
              <a:ahLst/>
              <a:cxnLst/>
              <a:rect l="l" t="t" r="r" b="b"/>
              <a:pathLst>
                <a:path w="1069" h="2667" extrusionOk="0">
                  <a:moveTo>
                    <a:pt x="89" y="1"/>
                  </a:moveTo>
                  <a:cubicBezTo>
                    <a:pt x="40" y="1"/>
                    <a:pt x="1" y="40"/>
                    <a:pt x="1" y="99"/>
                  </a:cubicBezTo>
                  <a:cubicBezTo>
                    <a:pt x="1" y="99"/>
                    <a:pt x="1" y="168"/>
                    <a:pt x="10" y="285"/>
                  </a:cubicBezTo>
                  <a:cubicBezTo>
                    <a:pt x="20" y="412"/>
                    <a:pt x="30" y="589"/>
                    <a:pt x="79" y="814"/>
                  </a:cubicBezTo>
                  <a:cubicBezTo>
                    <a:pt x="226" y="1471"/>
                    <a:pt x="491" y="2058"/>
                    <a:pt x="892" y="2627"/>
                  </a:cubicBezTo>
                  <a:cubicBezTo>
                    <a:pt x="912" y="2646"/>
                    <a:pt x="931" y="2666"/>
                    <a:pt x="961" y="2666"/>
                  </a:cubicBezTo>
                  <a:cubicBezTo>
                    <a:pt x="981" y="2666"/>
                    <a:pt x="1000" y="2657"/>
                    <a:pt x="1020" y="2646"/>
                  </a:cubicBezTo>
                  <a:cubicBezTo>
                    <a:pt x="1059" y="2617"/>
                    <a:pt x="1068" y="2559"/>
                    <a:pt x="1039" y="2519"/>
                  </a:cubicBezTo>
                  <a:cubicBezTo>
                    <a:pt x="647" y="1980"/>
                    <a:pt x="393" y="1402"/>
                    <a:pt x="265" y="775"/>
                  </a:cubicBezTo>
                  <a:cubicBezTo>
                    <a:pt x="216" y="560"/>
                    <a:pt x="197" y="383"/>
                    <a:pt x="187" y="275"/>
                  </a:cubicBezTo>
                  <a:cubicBezTo>
                    <a:pt x="177" y="157"/>
                    <a:pt x="177" y="99"/>
                    <a:pt x="177" y="99"/>
                  </a:cubicBezTo>
                  <a:cubicBezTo>
                    <a:pt x="177" y="50"/>
                    <a:pt x="138" y="1"/>
                    <a:pt x="8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27"/>
            <p:cNvSpPr/>
            <p:nvPr/>
          </p:nvSpPr>
          <p:spPr>
            <a:xfrm>
              <a:off x="309117" y="787152"/>
              <a:ext cx="151435" cy="498538"/>
            </a:xfrm>
            <a:custGeom>
              <a:avLst/>
              <a:gdLst/>
              <a:ahLst/>
              <a:cxnLst/>
              <a:rect l="l" t="t" r="r" b="b"/>
              <a:pathLst>
                <a:path w="873" h="2874" extrusionOk="0">
                  <a:moveTo>
                    <a:pt x="102" y="1"/>
                  </a:moveTo>
                  <a:cubicBezTo>
                    <a:pt x="59" y="1"/>
                    <a:pt x="20" y="37"/>
                    <a:pt x="20" y="81"/>
                  </a:cubicBezTo>
                  <a:cubicBezTo>
                    <a:pt x="20" y="81"/>
                    <a:pt x="11" y="149"/>
                    <a:pt x="11" y="277"/>
                  </a:cubicBezTo>
                  <a:cubicBezTo>
                    <a:pt x="0" y="384"/>
                    <a:pt x="11" y="571"/>
                    <a:pt x="30" y="835"/>
                  </a:cubicBezTo>
                  <a:cubicBezTo>
                    <a:pt x="118" y="1540"/>
                    <a:pt x="334" y="2187"/>
                    <a:pt x="686" y="2824"/>
                  </a:cubicBezTo>
                  <a:cubicBezTo>
                    <a:pt x="706" y="2853"/>
                    <a:pt x="736" y="2873"/>
                    <a:pt x="765" y="2873"/>
                  </a:cubicBezTo>
                  <a:cubicBezTo>
                    <a:pt x="784" y="2873"/>
                    <a:pt x="795" y="2864"/>
                    <a:pt x="814" y="2853"/>
                  </a:cubicBezTo>
                  <a:cubicBezTo>
                    <a:pt x="853" y="2834"/>
                    <a:pt x="873" y="2775"/>
                    <a:pt x="843" y="2736"/>
                  </a:cubicBezTo>
                  <a:cubicBezTo>
                    <a:pt x="501" y="2119"/>
                    <a:pt x="294" y="1492"/>
                    <a:pt x="216" y="815"/>
                  </a:cubicBezTo>
                  <a:cubicBezTo>
                    <a:pt x="187" y="560"/>
                    <a:pt x="187" y="384"/>
                    <a:pt x="187" y="286"/>
                  </a:cubicBezTo>
                  <a:cubicBezTo>
                    <a:pt x="187" y="159"/>
                    <a:pt x="196" y="100"/>
                    <a:pt x="196" y="100"/>
                  </a:cubicBezTo>
                  <a:cubicBezTo>
                    <a:pt x="207" y="51"/>
                    <a:pt x="167" y="2"/>
                    <a:pt x="118" y="2"/>
                  </a:cubicBezTo>
                  <a:cubicBezTo>
                    <a:pt x="113" y="1"/>
                    <a:pt x="108" y="1"/>
                    <a:pt x="10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27"/>
            <p:cNvSpPr/>
            <p:nvPr/>
          </p:nvSpPr>
          <p:spPr>
            <a:xfrm>
              <a:off x="203651" y="657922"/>
              <a:ext cx="122640" cy="530803"/>
            </a:xfrm>
            <a:custGeom>
              <a:avLst/>
              <a:gdLst/>
              <a:ahLst/>
              <a:cxnLst/>
              <a:rect l="l" t="t" r="r" b="b"/>
              <a:pathLst>
                <a:path w="707" h="3060" extrusionOk="0">
                  <a:moveTo>
                    <a:pt x="146" y="1"/>
                  </a:moveTo>
                  <a:cubicBezTo>
                    <a:pt x="99" y="1"/>
                    <a:pt x="69" y="29"/>
                    <a:pt x="60" y="71"/>
                  </a:cubicBezTo>
                  <a:cubicBezTo>
                    <a:pt x="60" y="71"/>
                    <a:pt x="40" y="140"/>
                    <a:pt x="31" y="277"/>
                  </a:cubicBezTo>
                  <a:cubicBezTo>
                    <a:pt x="20" y="395"/>
                    <a:pt x="1" y="591"/>
                    <a:pt x="11" y="855"/>
                  </a:cubicBezTo>
                  <a:cubicBezTo>
                    <a:pt x="20" y="1178"/>
                    <a:pt x="60" y="1482"/>
                    <a:pt x="118" y="1786"/>
                  </a:cubicBezTo>
                  <a:cubicBezTo>
                    <a:pt x="207" y="2207"/>
                    <a:pt x="344" y="2609"/>
                    <a:pt x="521" y="3001"/>
                  </a:cubicBezTo>
                  <a:cubicBezTo>
                    <a:pt x="530" y="3030"/>
                    <a:pt x="569" y="3060"/>
                    <a:pt x="599" y="3060"/>
                  </a:cubicBezTo>
                  <a:cubicBezTo>
                    <a:pt x="619" y="3060"/>
                    <a:pt x="628" y="3050"/>
                    <a:pt x="638" y="3050"/>
                  </a:cubicBezTo>
                  <a:cubicBezTo>
                    <a:pt x="687" y="3030"/>
                    <a:pt x="706" y="2971"/>
                    <a:pt x="687" y="2923"/>
                  </a:cubicBezTo>
                  <a:cubicBezTo>
                    <a:pt x="510" y="2540"/>
                    <a:pt x="383" y="2158"/>
                    <a:pt x="305" y="1747"/>
                  </a:cubicBezTo>
                  <a:cubicBezTo>
                    <a:pt x="236" y="1453"/>
                    <a:pt x="207" y="1159"/>
                    <a:pt x="197" y="855"/>
                  </a:cubicBezTo>
                  <a:cubicBezTo>
                    <a:pt x="187" y="600"/>
                    <a:pt x="197" y="404"/>
                    <a:pt x="207" y="297"/>
                  </a:cubicBezTo>
                  <a:cubicBezTo>
                    <a:pt x="227" y="169"/>
                    <a:pt x="236" y="101"/>
                    <a:pt x="236" y="101"/>
                  </a:cubicBezTo>
                  <a:cubicBezTo>
                    <a:pt x="246" y="51"/>
                    <a:pt x="216" y="3"/>
                    <a:pt x="168" y="3"/>
                  </a:cubicBezTo>
                  <a:cubicBezTo>
                    <a:pt x="160" y="1"/>
                    <a:pt x="153" y="1"/>
                    <a:pt x="14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27"/>
            <p:cNvSpPr/>
            <p:nvPr/>
          </p:nvSpPr>
          <p:spPr>
            <a:xfrm>
              <a:off x="103563" y="521926"/>
              <a:ext cx="98702" cy="559772"/>
            </a:xfrm>
            <a:custGeom>
              <a:avLst/>
              <a:gdLst/>
              <a:ahLst/>
              <a:cxnLst/>
              <a:rect l="l" t="t" r="r" b="b"/>
              <a:pathLst>
                <a:path w="569" h="3227" extrusionOk="0">
                  <a:moveTo>
                    <a:pt x="206" y="1"/>
                  </a:moveTo>
                  <a:cubicBezTo>
                    <a:pt x="164" y="1"/>
                    <a:pt x="126" y="29"/>
                    <a:pt x="118" y="71"/>
                  </a:cubicBezTo>
                  <a:cubicBezTo>
                    <a:pt x="108" y="71"/>
                    <a:pt x="88" y="140"/>
                    <a:pt x="68" y="277"/>
                  </a:cubicBezTo>
                  <a:cubicBezTo>
                    <a:pt x="39" y="482"/>
                    <a:pt x="20" y="678"/>
                    <a:pt x="10" y="885"/>
                  </a:cubicBezTo>
                  <a:cubicBezTo>
                    <a:pt x="0" y="1208"/>
                    <a:pt x="10" y="1531"/>
                    <a:pt x="59" y="1854"/>
                  </a:cubicBezTo>
                  <a:cubicBezTo>
                    <a:pt x="118" y="2305"/>
                    <a:pt x="225" y="2736"/>
                    <a:pt x="372" y="3167"/>
                  </a:cubicBezTo>
                  <a:cubicBezTo>
                    <a:pt x="392" y="3207"/>
                    <a:pt x="421" y="3226"/>
                    <a:pt x="460" y="3226"/>
                  </a:cubicBezTo>
                  <a:lnTo>
                    <a:pt x="490" y="3226"/>
                  </a:lnTo>
                  <a:cubicBezTo>
                    <a:pt x="539" y="3207"/>
                    <a:pt x="568" y="3158"/>
                    <a:pt x="549" y="3109"/>
                  </a:cubicBezTo>
                  <a:cubicBezTo>
                    <a:pt x="392" y="2688"/>
                    <a:pt x="294" y="2276"/>
                    <a:pt x="235" y="1835"/>
                  </a:cubicBezTo>
                  <a:cubicBezTo>
                    <a:pt x="196" y="1521"/>
                    <a:pt x="176" y="1198"/>
                    <a:pt x="186" y="894"/>
                  </a:cubicBezTo>
                  <a:cubicBezTo>
                    <a:pt x="196" y="689"/>
                    <a:pt x="216" y="502"/>
                    <a:pt x="245" y="316"/>
                  </a:cubicBezTo>
                  <a:cubicBezTo>
                    <a:pt x="274" y="188"/>
                    <a:pt x="284" y="120"/>
                    <a:pt x="284" y="120"/>
                  </a:cubicBezTo>
                  <a:cubicBezTo>
                    <a:pt x="303" y="71"/>
                    <a:pt x="274" y="22"/>
                    <a:pt x="225" y="3"/>
                  </a:cubicBezTo>
                  <a:cubicBezTo>
                    <a:pt x="219" y="1"/>
                    <a:pt x="212" y="1"/>
                    <a:pt x="20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27"/>
            <p:cNvSpPr/>
            <p:nvPr/>
          </p:nvSpPr>
          <p:spPr>
            <a:xfrm>
              <a:off x="4862" y="382461"/>
              <a:ext cx="79967" cy="587006"/>
            </a:xfrm>
            <a:custGeom>
              <a:avLst/>
              <a:gdLst/>
              <a:ahLst/>
              <a:cxnLst/>
              <a:rect l="l" t="t" r="r" b="b"/>
              <a:pathLst>
                <a:path w="461" h="3384" extrusionOk="0">
                  <a:moveTo>
                    <a:pt x="289" y="0"/>
                  </a:moveTo>
                  <a:cubicBezTo>
                    <a:pt x="249" y="0"/>
                    <a:pt x="215" y="21"/>
                    <a:pt x="206" y="62"/>
                  </a:cubicBezTo>
                  <a:cubicBezTo>
                    <a:pt x="197" y="62"/>
                    <a:pt x="177" y="140"/>
                    <a:pt x="138" y="277"/>
                  </a:cubicBezTo>
                  <a:cubicBezTo>
                    <a:pt x="99" y="473"/>
                    <a:pt x="60" y="689"/>
                    <a:pt x="40" y="905"/>
                  </a:cubicBezTo>
                  <a:cubicBezTo>
                    <a:pt x="10" y="1228"/>
                    <a:pt x="1" y="1571"/>
                    <a:pt x="30" y="1924"/>
                  </a:cubicBezTo>
                  <a:cubicBezTo>
                    <a:pt x="60" y="2394"/>
                    <a:pt x="138" y="2854"/>
                    <a:pt x="275" y="3315"/>
                  </a:cubicBezTo>
                  <a:cubicBezTo>
                    <a:pt x="285" y="3354"/>
                    <a:pt x="324" y="3383"/>
                    <a:pt x="363" y="3383"/>
                  </a:cubicBezTo>
                  <a:lnTo>
                    <a:pt x="383" y="3383"/>
                  </a:lnTo>
                  <a:cubicBezTo>
                    <a:pt x="432" y="3364"/>
                    <a:pt x="461" y="3315"/>
                    <a:pt x="452" y="3266"/>
                  </a:cubicBezTo>
                  <a:cubicBezTo>
                    <a:pt x="324" y="2815"/>
                    <a:pt x="245" y="2374"/>
                    <a:pt x="206" y="1914"/>
                  </a:cubicBezTo>
                  <a:cubicBezTo>
                    <a:pt x="187" y="1571"/>
                    <a:pt x="187" y="1238"/>
                    <a:pt x="226" y="924"/>
                  </a:cubicBezTo>
                  <a:cubicBezTo>
                    <a:pt x="245" y="709"/>
                    <a:pt x="275" y="513"/>
                    <a:pt x="324" y="317"/>
                  </a:cubicBezTo>
                  <a:cubicBezTo>
                    <a:pt x="354" y="189"/>
                    <a:pt x="373" y="121"/>
                    <a:pt x="373" y="121"/>
                  </a:cubicBezTo>
                  <a:cubicBezTo>
                    <a:pt x="393" y="71"/>
                    <a:pt x="363" y="23"/>
                    <a:pt x="314" y="3"/>
                  </a:cubicBezTo>
                  <a:cubicBezTo>
                    <a:pt x="306" y="1"/>
                    <a:pt x="297" y="0"/>
                    <a:pt x="28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27"/>
            <p:cNvSpPr/>
            <p:nvPr/>
          </p:nvSpPr>
          <p:spPr>
            <a:xfrm>
              <a:off x="-95399" y="238833"/>
              <a:ext cx="90202" cy="611638"/>
            </a:xfrm>
            <a:custGeom>
              <a:avLst/>
              <a:gdLst/>
              <a:ahLst/>
              <a:cxnLst/>
              <a:rect l="l" t="t" r="r" b="b"/>
              <a:pathLst>
                <a:path w="520" h="3526" extrusionOk="0">
                  <a:moveTo>
                    <a:pt x="422" y="0"/>
                  </a:moveTo>
                  <a:cubicBezTo>
                    <a:pt x="384" y="0"/>
                    <a:pt x="348" y="21"/>
                    <a:pt x="333" y="57"/>
                  </a:cubicBezTo>
                  <a:cubicBezTo>
                    <a:pt x="333" y="57"/>
                    <a:pt x="304" y="135"/>
                    <a:pt x="265" y="282"/>
                  </a:cubicBezTo>
                  <a:cubicBezTo>
                    <a:pt x="206" y="478"/>
                    <a:pt x="157" y="694"/>
                    <a:pt x="118" y="929"/>
                  </a:cubicBezTo>
                  <a:cubicBezTo>
                    <a:pt x="0" y="1752"/>
                    <a:pt x="39" y="2585"/>
                    <a:pt x="226" y="3457"/>
                  </a:cubicBezTo>
                  <a:cubicBezTo>
                    <a:pt x="235" y="3496"/>
                    <a:pt x="275" y="3525"/>
                    <a:pt x="314" y="3525"/>
                  </a:cubicBezTo>
                  <a:lnTo>
                    <a:pt x="333" y="3525"/>
                  </a:lnTo>
                  <a:cubicBezTo>
                    <a:pt x="383" y="3516"/>
                    <a:pt x="412" y="3467"/>
                    <a:pt x="402" y="3418"/>
                  </a:cubicBezTo>
                  <a:cubicBezTo>
                    <a:pt x="216" y="2565"/>
                    <a:pt x="187" y="1762"/>
                    <a:pt x="304" y="958"/>
                  </a:cubicBezTo>
                  <a:cubicBezTo>
                    <a:pt x="333" y="733"/>
                    <a:pt x="383" y="518"/>
                    <a:pt x="442" y="331"/>
                  </a:cubicBezTo>
                  <a:cubicBezTo>
                    <a:pt x="481" y="194"/>
                    <a:pt x="510" y="126"/>
                    <a:pt x="510" y="126"/>
                  </a:cubicBezTo>
                  <a:cubicBezTo>
                    <a:pt x="520" y="76"/>
                    <a:pt x="500" y="28"/>
                    <a:pt x="461" y="8"/>
                  </a:cubicBezTo>
                  <a:cubicBezTo>
                    <a:pt x="448" y="3"/>
                    <a:pt x="435" y="0"/>
                    <a:pt x="42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27"/>
            <p:cNvSpPr/>
            <p:nvPr/>
          </p:nvSpPr>
          <p:spPr>
            <a:xfrm>
              <a:off x="-178662" y="92603"/>
              <a:ext cx="103732" cy="635402"/>
            </a:xfrm>
            <a:custGeom>
              <a:avLst/>
              <a:gdLst/>
              <a:ahLst/>
              <a:cxnLst/>
              <a:rect l="l" t="t" r="r" b="b"/>
              <a:pathLst>
                <a:path w="598" h="3663" extrusionOk="0">
                  <a:moveTo>
                    <a:pt x="492" y="1"/>
                  </a:moveTo>
                  <a:cubicBezTo>
                    <a:pt x="457" y="1"/>
                    <a:pt x="427" y="21"/>
                    <a:pt x="412" y="57"/>
                  </a:cubicBezTo>
                  <a:cubicBezTo>
                    <a:pt x="412" y="57"/>
                    <a:pt x="373" y="135"/>
                    <a:pt x="323" y="283"/>
                  </a:cubicBezTo>
                  <a:cubicBezTo>
                    <a:pt x="245" y="479"/>
                    <a:pt x="186" y="704"/>
                    <a:pt x="138" y="939"/>
                  </a:cubicBezTo>
                  <a:cubicBezTo>
                    <a:pt x="69" y="1292"/>
                    <a:pt x="29" y="1664"/>
                    <a:pt x="20" y="2046"/>
                  </a:cubicBezTo>
                  <a:cubicBezTo>
                    <a:pt x="0" y="2546"/>
                    <a:pt x="40" y="3066"/>
                    <a:pt x="127" y="3595"/>
                  </a:cubicBezTo>
                  <a:cubicBezTo>
                    <a:pt x="127" y="3634"/>
                    <a:pt x="167" y="3663"/>
                    <a:pt x="216" y="3663"/>
                  </a:cubicBezTo>
                  <a:lnTo>
                    <a:pt x="225" y="3663"/>
                  </a:lnTo>
                  <a:cubicBezTo>
                    <a:pt x="275" y="3654"/>
                    <a:pt x="314" y="3614"/>
                    <a:pt x="304" y="3565"/>
                  </a:cubicBezTo>
                  <a:cubicBezTo>
                    <a:pt x="216" y="3055"/>
                    <a:pt x="186" y="2546"/>
                    <a:pt x="196" y="2056"/>
                  </a:cubicBezTo>
                  <a:cubicBezTo>
                    <a:pt x="206" y="1683"/>
                    <a:pt x="255" y="1321"/>
                    <a:pt x="323" y="978"/>
                  </a:cubicBezTo>
                  <a:cubicBezTo>
                    <a:pt x="363" y="753"/>
                    <a:pt x="421" y="537"/>
                    <a:pt x="490" y="341"/>
                  </a:cubicBezTo>
                  <a:cubicBezTo>
                    <a:pt x="539" y="204"/>
                    <a:pt x="569" y="135"/>
                    <a:pt x="578" y="135"/>
                  </a:cubicBezTo>
                  <a:cubicBezTo>
                    <a:pt x="598" y="87"/>
                    <a:pt x="578" y="28"/>
                    <a:pt x="530" y="8"/>
                  </a:cubicBezTo>
                  <a:cubicBezTo>
                    <a:pt x="517" y="3"/>
                    <a:pt x="504" y="1"/>
                    <a:pt x="4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27"/>
            <p:cNvSpPr/>
            <p:nvPr/>
          </p:nvSpPr>
          <p:spPr>
            <a:xfrm>
              <a:off x="-267128" y="-56403"/>
              <a:ext cx="126109" cy="658647"/>
            </a:xfrm>
            <a:custGeom>
              <a:avLst/>
              <a:gdLst/>
              <a:ahLst/>
              <a:cxnLst/>
              <a:rect l="l" t="t" r="r" b="b"/>
              <a:pathLst>
                <a:path w="727" h="3797" extrusionOk="0">
                  <a:moveTo>
                    <a:pt x="625" y="1"/>
                  </a:moveTo>
                  <a:cubicBezTo>
                    <a:pt x="593" y="1"/>
                    <a:pt x="560" y="20"/>
                    <a:pt x="539" y="53"/>
                  </a:cubicBezTo>
                  <a:cubicBezTo>
                    <a:pt x="539" y="53"/>
                    <a:pt x="500" y="132"/>
                    <a:pt x="441" y="279"/>
                  </a:cubicBezTo>
                  <a:cubicBezTo>
                    <a:pt x="354" y="485"/>
                    <a:pt x="285" y="720"/>
                    <a:pt x="226" y="965"/>
                  </a:cubicBezTo>
                  <a:cubicBezTo>
                    <a:pt x="138" y="1318"/>
                    <a:pt x="79" y="1710"/>
                    <a:pt x="40" y="2102"/>
                  </a:cubicBezTo>
                  <a:cubicBezTo>
                    <a:pt x="1" y="2631"/>
                    <a:pt x="20" y="3170"/>
                    <a:pt x="89" y="3718"/>
                  </a:cubicBezTo>
                  <a:cubicBezTo>
                    <a:pt x="89" y="3768"/>
                    <a:pt x="128" y="3797"/>
                    <a:pt x="177" y="3797"/>
                  </a:cubicBezTo>
                  <a:lnTo>
                    <a:pt x="187" y="3797"/>
                  </a:lnTo>
                  <a:cubicBezTo>
                    <a:pt x="236" y="3797"/>
                    <a:pt x="275" y="3748"/>
                    <a:pt x="265" y="3699"/>
                  </a:cubicBezTo>
                  <a:cubicBezTo>
                    <a:pt x="197" y="3160"/>
                    <a:pt x="187" y="2640"/>
                    <a:pt x="226" y="2111"/>
                  </a:cubicBezTo>
                  <a:cubicBezTo>
                    <a:pt x="256" y="1730"/>
                    <a:pt x="314" y="1357"/>
                    <a:pt x="402" y="1004"/>
                  </a:cubicBezTo>
                  <a:cubicBezTo>
                    <a:pt x="461" y="769"/>
                    <a:pt x="530" y="543"/>
                    <a:pt x="608" y="347"/>
                  </a:cubicBezTo>
                  <a:cubicBezTo>
                    <a:pt x="667" y="210"/>
                    <a:pt x="706" y="132"/>
                    <a:pt x="706" y="132"/>
                  </a:cubicBezTo>
                  <a:cubicBezTo>
                    <a:pt x="726" y="93"/>
                    <a:pt x="716" y="34"/>
                    <a:pt x="667" y="14"/>
                  </a:cubicBezTo>
                  <a:cubicBezTo>
                    <a:pt x="655" y="5"/>
                    <a:pt x="640" y="1"/>
                    <a:pt x="62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27"/>
            <p:cNvSpPr/>
            <p:nvPr/>
          </p:nvSpPr>
          <p:spPr>
            <a:xfrm>
              <a:off x="-294188" y="-336894"/>
              <a:ext cx="1614959" cy="1687121"/>
            </a:xfrm>
            <a:custGeom>
              <a:avLst/>
              <a:gdLst/>
              <a:ahLst/>
              <a:cxnLst/>
              <a:rect l="l" t="t" r="r" b="b"/>
              <a:pathLst>
                <a:path w="9310" h="9726" extrusionOk="0">
                  <a:moveTo>
                    <a:pt x="149" y="0"/>
                  </a:moveTo>
                  <a:cubicBezTo>
                    <a:pt x="138" y="0"/>
                    <a:pt x="128" y="2"/>
                    <a:pt x="118" y="5"/>
                  </a:cubicBezTo>
                  <a:cubicBezTo>
                    <a:pt x="39" y="34"/>
                    <a:pt x="0" y="122"/>
                    <a:pt x="29" y="201"/>
                  </a:cubicBezTo>
                  <a:cubicBezTo>
                    <a:pt x="412" y="1318"/>
                    <a:pt x="882" y="2396"/>
                    <a:pt x="1411" y="3434"/>
                  </a:cubicBezTo>
                  <a:cubicBezTo>
                    <a:pt x="1960" y="4483"/>
                    <a:pt x="2577" y="5483"/>
                    <a:pt x="3302" y="6413"/>
                  </a:cubicBezTo>
                  <a:cubicBezTo>
                    <a:pt x="4037" y="7334"/>
                    <a:pt x="4880" y="8177"/>
                    <a:pt x="5889" y="8795"/>
                  </a:cubicBezTo>
                  <a:cubicBezTo>
                    <a:pt x="6389" y="9108"/>
                    <a:pt x="6938" y="9353"/>
                    <a:pt x="7506" y="9520"/>
                  </a:cubicBezTo>
                  <a:cubicBezTo>
                    <a:pt x="7790" y="9598"/>
                    <a:pt x="8084" y="9657"/>
                    <a:pt x="8378" y="9686"/>
                  </a:cubicBezTo>
                  <a:cubicBezTo>
                    <a:pt x="8575" y="9713"/>
                    <a:pt x="8772" y="9726"/>
                    <a:pt x="8969" y="9726"/>
                  </a:cubicBezTo>
                  <a:cubicBezTo>
                    <a:pt x="9066" y="9726"/>
                    <a:pt x="9163" y="9723"/>
                    <a:pt x="9260" y="9716"/>
                  </a:cubicBezTo>
                  <a:cubicBezTo>
                    <a:pt x="9290" y="9716"/>
                    <a:pt x="9309" y="9696"/>
                    <a:pt x="9309" y="9677"/>
                  </a:cubicBezTo>
                  <a:cubicBezTo>
                    <a:pt x="9299" y="9657"/>
                    <a:pt x="9280" y="9638"/>
                    <a:pt x="9260" y="9638"/>
                  </a:cubicBezTo>
                  <a:cubicBezTo>
                    <a:pt x="9191" y="9640"/>
                    <a:pt x="9123" y="9641"/>
                    <a:pt x="9055" y="9641"/>
                  </a:cubicBezTo>
                  <a:cubicBezTo>
                    <a:pt x="8833" y="9641"/>
                    <a:pt x="8613" y="9628"/>
                    <a:pt x="8388" y="9598"/>
                  </a:cubicBezTo>
                  <a:cubicBezTo>
                    <a:pt x="8104" y="9559"/>
                    <a:pt x="7820" y="9500"/>
                    <a:pt x="7535" y="9422"/>
                  </a:cubicBezTo>
                  <a:cubicBezTo>
                    <a:pt x="6977" y="9246"/>
                    <a:pt x="6448" y="9000"/>
                    <a:pt x="5958" y="8687"/>
                  </a:cubicBezTo>
                  <a:cubicBezTo>
                    <a:pt x="4978" y="8060"/>
                    <a:pt x="4155" y="7217"/>
                    <a:pt x="3449" y="6296"/>
                  </a:cubicBezTo>
                  <a:cubicBezTo>
                    <a:pt x="2734" y="5375"/>
                    <a:pt x="2146" y="4375"/>
                    <a:pt x="1627" y="3336"/>
                  </a:cubicBezTo>
                  <a:cubicBezTo>
                    <a:pt x="1107" y="2288"/>
                    <a:pt x="656" y="1210"/>
                    <a:pt x="294" y="113"/>
                  </a:cubicBezTo>
                  <a:cubicBezTo>
                    <a:pt x="277" y="46"/>
                    <a:pt x="211" y="0"/>
                    <a:pt x="14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27"/>
            <p:cNvSpPr/>
            <p:nvPr/>
          </p:nvSpPr>
          <p:spPr>
            <a:xfrm>
              <a:off x="1067152" y="1311013"/>
              <a:ext cx="346930" cy="45274"/>
            </a:xfrm>
            <a:custGeom>
              <a:avLst/>
              <a:gdLst/>
              <a:ahLst/>
              <a:cxnLst/>
              <a:rect l="l" t="t" r="r" b="b"/>
              <a:pathLst>
                <a:path w="2000" h="261" extrusionOk="0">
                  <a:moveTo>
                    <a:pt x="89" y="0"/>
                  </a:moveTo>
                  <a:cubicBezTo>
                    <a:pt x="50" y="0"/>
                    <a:pt x="20" y="20"/>
                    <a:pt x="11" y="49"/>
                  </a:cubicBezTo>
                  <a:cubicBezTo>
                    <a:pt x="1" y="88"/>
                    <a:pt x="31" y="118"/>
                    <a:pt x="60" y="127"/>
                  </a:cubicBezTo>
                  <a:cubicBezTo>
                    <a:pt x="216" y="167"/>
                    <a:pt x="364" y="186"/>
                    <a:pt x="521" y="216"/>
                  </a:cubicBezTo>
                  <a:cubicBezTo>
                    <a:pt x="677" y="225"/>
                    <a:pt x="824" y="245"/>
                    <a:pt x="981" y="255"/>
                  </a:cubicBezTo>
                  <a:cubicBezTo>
                    <a:pt x="1084" y="258"/>
                    <a:pt x="1187" y="260"/>
                    <a:pt x="1290" y="260"/>
                  </a:cubicBezTo>
                  <a:cubicBezTo>
                    <a:pt x="1500" y="260"/>
                    <a:pt x="1708" y="252"/>
                    <a:pt x="1912" y="225"/>
                  </a:cubicBezTo>
                  <a:cubicBezTo>
                    <a:pt x="1971" y="216"/>
                    <a:pt x="2000" y="177"/>
                    <a:pt x="2000" y="127"/>
                  </a:cubicBezTo>
                  <a:cubicBezTo>
                    <a:pt x="1992" y="85"/>
                    <a:pt x="1953" y="57"/>
                    <a:pt x="1912" y="57"/>
                  </a:cubicBezTo>
                  <a:cubicBezTo>
                    <a:pt x="1905" y="57"/>
                    <a:pt x="1899" y="58"/>
                    <a:pt x="1892" y="59"/>
                  </a:cubicBezTo>
                  <a:cubicBezTo>
                    <a:pt x="1599" y="98"/>
                    <a:pt x="1294" y="108"/>
                    <a:pt x="991" y="108"/>
                  </a:cubicBezTo>
                  <a:cubicBezTo>
                    <a:pt x="834" y="98"/>
                    <a:pt x="687" y="88"/>
                    <a:pt x="540" y="79"/>
                  </a:cubicBezTo>
                  <a:cubicBezTo>
                    <a:pt x="383" y="59"/>
                    <a:pt x="236" y="40"/>
                    <a:pt x="8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27"/>
            <p:cNvSpPr/>
            <p:nvPr/>
          </p:nvSpPr>
          <p:spPr>
            <a:xfrm>
              <a:off x="1087621" y="1237638"/>
              <a:ext cx="214403" cy="106161"/>
            </a:xfrm>
            <a:custGeom>
              <a:avLst/>
              <a:gdLst/>
              <a:ahLst/>
              <a:cxnLst/>
              <a:rect l="l" t="t" r="r" b="b"/>
              <a:pathLst>
                <a:path w="1236" h="612" extrusionOk="0">
                  <a:moveTo>
                    <a:pt x="1132" y="0"/>
                  </a:moveTo>
                  <a:cubicBezTo>
                    <a:pt x="1128" y="0"/>
                    <a:pt x="1123" y="1"/>
                    <a:pt x="1118" y="2"/>
                  </a:cubicBezTo>
                  <a:cubicBezTo>
                    <a:pt x="932" y="41"/>
                    <a:pt x="686" y="149"/>
                    <a:pt x="471" y="247"/>
                  </a:cubicBezTo>
                  <a:cubicBezTo>
                    <a:pt x="246" y="345"/>
                    <a:pt x="69" y="423"/>
                    <a:pt x="59" y="433"/>
                  </a:cubicBezTo>
                  <a:cubicBezTo>
                    <a:pt x="30" y="443"/>
                    <a:pt x="11" y="472"/>
                    <a:pt x="0" y="502"/>
                  </a:cubicBezTo>
                  <a:cubicBezTo>
                    <a:pt x="0" y="521"/>
                    <a:pt x="0" y="541"/>
                    <a:pt x="11" y="561"/>
                  </a:cubicBezTo>
                  <a:cubicBezTo>
                    <a:pt x="31" y="589"/>
                    <a:pt x="68" y="612"/>
                    <a:pt x="105" y="612"/>
                  </a:cubicBezTo>
                  <a:cubicBezTo>
                    <a:pt x="119" y="612"/>
                    <a:pt x="134" y="608"/>
                    <a:pt x="148" y="600"/>
                  </a:cubicBezTo>
                  <a:cubicBezTo>
                    <a:pt x="148" y="600"/>
                    <a:pt x="196" y="580"/>
                    <a:pt x="265" y="550"/>
                  </a:cubicBezTo>
                  <a:cubicBezTo>
                    <a:pt x="334" y="521"/>
                    <a:pt x="432" y="482"/>
                    <a:pt x="540" y="433"/>
                  </a:cubicBezTo>
                  <a:cubicBezTo>
                    <a:pt x="588" y="404"/>
                    <a:pt x="638" y="384"/>
                    <a:pt x="697" y="354"/>
                  </a:cubicBezTo>
                  <a:cubicBezTo>
                    <a:pt x="745" y="335"/>
                    <a:pt x="804" y="306"/>
                    <a:pt x="853" y="286"/>
                  </a:cubicBezTo>
                  <a:cubicBezTo>
                    <a:pt x="961" y="247"/>
                    <a:pt x="1069" y="208"/>
                    <a:pt x="1157" y="188"/>
                  </a:cubicBezTo>
                  <a:cubicBezTo>
                    <a:pt x="1206" y="178"/>
                    <a:pt x="1235" y="129"/>
                    <a:pt x="1226" y="80"/>
                  </a:cubicBezTo>
                  <a:cubicBezTo>
                    <a:pt x="1217" y="36"/>
                    <a:pt x="1176" y="0"/>
                    <a:pt x="113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27"/>
            <p:cNvSpPr/>
            <p:nvPr/>
          </p:nvSpPr>
          <p:spPr>
            <a:xfrm>
              <a:off x="1087621" y="1310666"/>
              <a:ext cx="219433" cy="136690"/>
            </a:xfrm>
            <a:custGeom>
              <a:avLst/>
              <a:gdLst/>
              <a:ahLst/>
              <a:cxnLst/>
              <a:rect l="l" t="t" r="r" b="b"/>
              <a:pathLst>
                <a:path w="1265" h="788" extrusionOk="0">
                  <a:moveTo>
                    <a:pt x="98" y="1"/>
                  </a:moveTo>
                  <a:cubicBezTo>
                    <a:pt x="73" y="1"/>
                    <a:pt x="48" y="8"/>
                    <a:pt x="30" y="22"/>
                  </a:cubicBezTo>
                  <a:lnTo>
                    <a:pt x="0" y="81"/>
                  </a:lnTo>
                  <a:cubicBezTo>
                    <a:pt x="0" y="100"/>
                    <a:pt x="0" y="140"/>
                    <a:pt x="30" y="159"/>
                  </a:cubicBezTo>
                  <a:cubicBezTo>
                    <a:pt x="40" y="169"/>
                    <a:pt x="177" y="316"/>
                    <a:pt x="392" y="463"/>
                  </a:cubicBezTo>
                  <a:cubicBezTo>
                    <a:pt x="608" y="610"/>
                    <a:pt x="893" y="757"/>
                    <a:pt x="1128" y="786"/>
                  </a:cubicBezTo>
                  <a:cubicBezTo>
                    <a:pt x="1134" y="787"/>
                    <a:pt x="1140" y="788"/>
                    <a:pt x="1145" y="788"/>
                  </a:cubicBezTo>
                  <a:cubicBezTo>
                    <a:pt x="1198" y="788"/>
                    <a:pt x="1246" y="752"/>
                    <a:pt x="1255" y="708"/>
                  </a:cubicBezTo>
                  <a:cubicBezTo>
                    <a:pt x="1265" y="659"/>
                    <a:pt x="1226" y="610"/>
                    <a:pt x="1167" y="600"/>
                  </a:cubicBezTo>
                  <a:cubicBezTo>
                    <a:pt x="1059" y="590"/>
                    <a:pt x="941" y="551"/>
                    <a:pt x="834" y="492"/>
                  </a:cubicBezTo>
                  <a:lnTo>
                    <a:pt x="657" y="404"/>
                  </a:lnTo>
                  <a:cubicBezTo>
                    <a:pt x="608" y="375"/>
                    <a:pt x="549" y="336"/>
                    <a:pt x="501" y="306"/>
                  </a:cubicBezTo>
                  <a:cubicBezTo>
                    <a:pt x="403" y="238"/>
                    <a:pt x="324" y="169"/>
                    <a:pt x="265" y="120"/>
                  </a:cubicBezTo>
                  <a:cubicBezTo>
                    <a:pt x="236" y="90"/>
                    <a:pt x="216" y="71"/>
                    <a:pt x="196" y="61"/>
                  </a:cubicBezTo>
                  <a:cubicBezTo>
                    <a:pt x="187" y="42"/>
                    <a:pt x="177" y="31"/>
                    <a:pt x="177" y="31"/>
                  </a:cubicBezTo>
                  <a:cubicBezTo>
                    <a:pt x="156" y="11"/>
                    <a:pt x="127" y="1"/>
                    <a:pt x="9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27"/>
            <p:cNvSpPr/>
            <p:nvPr/>
          </p:nvSpPr>
          <p:spPr>
            <a:xfrm>
              <a:off x="7665873" y="1156284"/>
              <a:ext cx="321431" cy="146404"/>
            </a:xfrm>
            <a:custGeom>
              <a:avLst/>
              <a:gdLst/>
              <a:ahLst/>
              <a:cxnLst/>
              <a:rect l="l" t="t" r="r" b="b"/>
              <a:pathLst>
                <a:path w="1853" h="844" extrusionOk="0">
                  <a:moveTo>
                    <a:pt x="102" y="1"/>
                  </a:moveTo>
                  <a:cubicBezTo>
                    <a:pt x="70" y="1"/>
                    <a:pt x="44" y="16"/>
                    <a:pt x="30" y="50"/>
                  </a:cubicBezTo>
                  <a:cubicBezTo>
                    <a:pt x="0" y="98"/>
                    <a:pt x="20" y="148"/>
                    <a:pt x="69" y="167"/>
                  </a:cubicBezTo>
                  <a:cubicBezTo>
                    <a:pt x="442" y="353"/>
                    <a:pt x="853" y="530"/>
                    <a:pt x="1196" y="657"/>
                  </a:cubicBezTo>
                  <a:cubicBezTo>
                    <a:pt x="1226" y="667"/>
                    <a:pt x="1265" y="677"/>
                    <a:pt x="1294" y="686"/>
                  </a:cubicBezTo>
                  <a:cubicBezTo>
                    <a:pt x="1333" y="706"/>
                    <a:pt x="1372" y="716"/>
                    <a:pt x="1411" y="736"/>
                  </a:cubicBezTo>
                  <a:lnTo>
                    <a:pt x="1716" y="834"/>
                  </a:lnTo>
                  <a:cubicBezTo>
                    <a:pt x="1725" y="843"/>
                    <a:pt x="1735" y="843"/>
                    <a:pt x="1745" y="843"/>
                  </a:cubicBezTo>
                  <a:cubicBezTo>
                    <a:pt x="1784" y="843"/>
                    <a:pt x="1823" y="814"/>
                    <a:pt x="1833" y="775"/>
                  </a:cubicBezTo>
                  <a:cubicBezTo>
                    <a:pt x="1853" y="736"/>
                    <a:pt x="1823" y="677"/>
                    <a:pt x="1774" y="667"/>
                  </a:cubicBezTo>
                  <a:lnTo>
                    <a:pt x="1470" y="559"/>
                  </a:lnTo>
                  <a:cubicBezTo>
                    <a:pt x="1431" y="549"/>
                    <a:pt x="1392" y="530"/>
                    <a:pt x="1353" y="520"/>
                  </a:cubicBezTo>
                  <a:cubicBezTo>
                    <a:pt x="1324" y="510"/>
                    <a:pt x="1294" y="500"/>
                    <a:pt x="1255" y="481"/>
                  </a:cubicBezTo>
                  <a:cubicBezTo>
                    <a:pt x="921" y="363"/>
                    <a:pt x="510" y="187"/>
                    <a:pt x="148" y="11"/>
                  </a:cubicBezTo>
                  <a:cubicBezTo>
                    <a:pt x="132" y="4"/>
                    <a:pt x="116" y="1"/>
                    <a:pt x="10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27"/>
            <p:cNvSpPr/>
            <p:nvPr/>
          </p:nvSpPr>
          <p:spPr>
            <a:xfrm>
              <a:off x="7781399" y="1128009"/>
              <a:ext cx="353695" cy="109977"/>
            </a:xfrm>
            <a:custGeom>
              <a:avLst/>
              <a:gdLst/>
              <a:ahLst/>
              <a:cxnLst/>
              <a:rect l="l" t="t" r="r" b="b"/>
              <a:pathLst>
                <a:path w="2039" h="634" extrusionOk="0">
                  <a:moveTo>
                    <a:pt x="97" y="0"/>
                  </a:moveTo>
                  <a:cubicBezTo>
                    <a:pt x="59" y="0"/>
                    <a:pt x="26" y="25"/>
                    <a:pt x="11" y="56"/>
                  </a:cubicBezTo>
                  <a:cubicBezTo>
                    <a:pt x="1" y="105"/>
                    <a:pt x="20" y="163"/>
                    <a:pt x="70" y="174"/>
                  </a:cubicBezTo>
                  <a:cubicBezTo>
                    <a:pt x="481" y="311"/>
                    <a:pt x="952" y="438"/>
                    <a:pt x="1353" y="516"/>
                  </a:cubicBezTo>
                  <a:cubicBezTo>
                    <a:pt x="1451" y="536"/>
                    <a:pt x="1540" y="555"/>
                    <a:pt x="1618" y="575"/>
                  </a:cubicBezTo>
                  <a:cubicBezTo>
                    <a:pt x="1677" y="585"/>
                    <a:pt x="1725" y="595"/>
                    <a:pt x="1765" y="605"/>
                  </a:cubicBezTo>
                  <a:lnTo>
                    <a:pt x="1921" y="634"/>
                  </a:lnTo>
                  <a:lnTo>
                    <a:pt x="1941" y="634"/>
                  </a:lnTo>
                  <a:cubicBezTo>
                    <a:pt x="1990" y="634"/>
                    <a:pt x="2019" y="605"/>
                    <a:pt x="2030" y="555"/>
                  </a:cubicBezTo>
                  <a:cubicBezTo>
                    <a:pt x="2039" y="507"/>
                    <a:pt x="2010" y="468"/>
                    <a:pt x="1961" y="457"/>
                  </a:cubicBezTo>
                  <a:lnTo>
                    <a:pt x="1804" y="428"/>
                  </a:lnTo>
                  <a:cubicBezTo>
                    <a:pt x="1765" y="418"/>
                    <a:pt x="1706" y="409"/>
                    <a:pt x="1647" y="389"/>
                  </a:cubicBezTo>
                  <a:cubicBezTo>
                    <a:pt x="1579" y="379"/>
                    <a:pt x="1490" y="359"/>
                    <a:pt x="1392" y="340"/>
                  </a:cubicBezTo>
                  <a:cubicBezTo>
                    <a:pt x="991" y="261"/>
                    <a:pt x="530" y="134"/>
                    <a:pt x="128" y="7"/>
                  </a:cubicBezTo>
                  <a:cubicBezTo>
                    <a:pt x="118" y="2"/>
                    <a:pt x="107" y="0"/>
                    <a:pt x="9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27"/>
            <p:cNvSpPr/>
            <p:nvPr/>
          </p:nvSpPr>
          <p:spPr>
            <a:xfrm>
              <a:off x="7888600" y="1082908"/>
              <a:ext cx="385960" cy="70080"/>
            </a:xfrm>
            <a:custGeom>
              <a:avLst/>
              <a:gdLst/>
              <a:ahLst/>
              <a:cxnLst/>
              <a:rect l="l" t="t" r="r" b="b"/>
              <a:pathLst>
                <a:path w="2225" h="404" extrusionOk="0">
                  <a:moveTo>
                    <a:pt x="99" y="0"/>
                  </a:moveTo>
                  <a:cubicBezTo>
                    <a:pt x="56" y="0"/>
                    <a:pt x="19" y="28"/>
                    <a:pt x="10" y="71"/>
                  </a:cubicBezTo>
                  <a:cubicBezTo>
                    <a:pt x="0" y="120"/>
                    <a:pt x="29" y="169"/>
                    <a:pt x="79" y="179"/>
                  </a:cubicBezTo>
                  <a:cubicBezTo>
                    <a:pt x="637" y="277"/>
                    <a:pt x="1166" y="336"/>
                    <a:pt x="1510" y="355"/>
                  </a:cubicBezTo>
                  <a:lnTo>
                    <a:pt x="1950" y="394"/>
                  </a:lnTo>
                  <a:cubicBezTo>
                    <a:pt x="2058" y="404"/>
                    <a:pt x="2117" y="404"/>
                    <a:pt x="2117" y="404"/>
                  </a:cubicBezTo>
                  <a:lnTo>
                    <a:pt x="2126" y="404"/>
                  </a:lnTo>
                  <a:cubicBezTo>
                    <a:pt x="2176" y="404"/>
                    <a:pt x="2215" y="375"/>
                    <a:pt x="2215" y="325"/>
                  </a:cubicBezTo>
                  <a:cubicBezTo>
                    <a:pt x="2224" y="277"/>
                    <a:pt x="2185" y="227"/>
                    <a:pt x="2137" y="227"/>
                  </a:cubicBezTo>
                  <a:cubicBezTo>
                    <a:pt x="2137" y="227"/>
                    <a:pt x="2078" y="218"/>
                    <a:pt x="1970" y="208"/>
                  </a:cubicBezTo>
                  <a:lnTo>
                    <a:pt x="1519" y="179"/>
                  </a:lnTo>
                  <a:cubicBezTo>
                    <a:pt x="1176" y="149"/>
                    <a:pt x="657" y="100"/>
                    <a:pt x="118" y="2"/>
                  </a:cubicBezTo>
                  <a:cubicBezTo>
                    <a:pt x="112" y="1"/>
                    <a:pt x="105" y="0"/>
                    <a:pt x="9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27"/>
            <p:cNvSpPr/>
            <p:nvPr/>
          </p:nvSpPr>
          <p:spPr>
            <a:xfrm>
              <a:off x="7988862" y="1022022"/>
              <a:ext cx="413194" cy="35734"/>
            </a:xfrm>
            <a:custGeom>
              <a:avLst/>
              <a:gdLst/>
              <a:ahLst/>
              <a:cxnLst/>
              <a:rect l="l" t="t" r="r" b="b"/>
              <a:pathLst>
                <a:path w="2382" h="206" extrusionOk="0">
                  <a:moveTo>
                    <a:pt x="1980" y="1"/>
                  </a:moveTo>
                  <a:lnTo>
                    <a:pt x="1637" y="10"/>
                  </a:lnTo>
                  <a:cubicBezTo>
                    <a:pt x="1450" y="20"/>
                    <a:pt x="1235" y="20"/>
                    <a:pt x="932" y="20"/>
                  </a:cubicBezTo>
                  <a:cubicBezTo>
                    <a:pt x="667" y="20"/>
                    <a:pt x="392" y="20"/>
                    <a:pt x="98" y="10"/>
                  </a:cubicBezTo>
                  <a:cubicBezTo>
                    <a:pt x="50" y="10"/>
                    <a:pt x="0" y="49"/>
                    <a:pt x="0" y="99"/>
                  </a:cubicBezTo>
                  <a:cubicBezTo>
                    <a:pt x="0" y="147"/>
                    <a:pt x="39" y="186"/>
                    <a:pt x="89" y="186"/>
                  </a:cubicBezTo>
                  <a:cubicBezTo>
                    <a:pt x="383" y="206"/>
                    <a:pt x="667" y="206"/>
                    <a:pt x="932" y="206"/>
                  </a:cubicBezTo>
                  <a:cubicBezTo>
                    <a:pt x="1235" y="206"/>
                    <a:pt x="1461" y="197"/>
                    <a:pt x="1637" y="197"/>
                  </a:cubicBezTo>
                  <a:lnTo>
                    <a:pt x="2284" y="177"/>
                  </a:lnTo>
                  <a:cubicBezTo>
                    <a:pt x="2332" y="177"/>
                    <a:pt x="2382" y="138"/>
                    <a:pt x="2372" y="88"/>
                  </a:cubicBezTo>
                  <a:cubicBezTo>
                    <a:pt x="2372" y="40"/>
                    <a:pt x="2332" y="1"/>
                    <a:pt x="228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27"/>
            <p:cNvSpPr/>
            <p:nvPr/>
          </p:nvSpPr>
          <p:spPr>
            <a:xfrm>
              <a:off x="8080624" y="908057"/>
              <a:ext cx="438693" cy="74937"/>
            </a:xfrm>
            <a:custGeom>
              <a:avLst/>
              <a:gdLst/>
              <a:ahLst/>
              <a:cxnLst/>
              <a:rect l="l" t="t" r="r" b="b"/>
              <a:pathLst>
                <a:path w="2529" h="432" extrusionOk="0">
                  <a:moveTo>
                    <a:pt x="2431" y="1"/>
                  </a:moveTo>
                  <a:cubicBezTo>
                    <a:pt x="2431" y="1"/>
                    <a:pt x="2362" y="11"/>
                    <a:pt x="2245" y="20"/>
                  </a:cubicBezTo>
                  <a:cubicBezTo>
                    <a:pt x="2156" y="30"/>
                    <a:pt x="2049" y="40"/>
                    <a:pt x="1921" y="50"/>
                  </a:cubicBezTo>
                  <a:lnTo>
                    <a:pt x="1745" y="70"/>
                  </a:lnTo>
                  <a:cubicBezTo>
                    <a:pt x="1647" y="79"/>
                    <a:pt x="1549" y="99"/>
                    <a:pt x="1451" y="109"/>
                  </a:cubicBezTo>
                  <a:cubicBezTo>
                    <a:pt x="1069" y="157"/>
                    <a:pt x="588" y="207"/>
                    <a:pt x="89" y="246"/>
                  </a:cubicBezTo>
                  <a:cubicBezTo>
                    <a:pt x="40" y="255"/>
                    <a:pt x="0" y="295"/>
                    <a:pt x="11" y="344"/>
                  </a:cubicBezTo>
                  <a:cubicBezTo>
                    <a:pt x="11" y="393"/>
                    <a:pt x="50" y="432"/>
                    <a:pt x="98" y="432"/>
                  </a:cubicBezTo>
                  <a:lnTo>
                    <a:pt x="109" y="432"/>
                  </a:lnTo>
                  <a:cubicBezTo>
                    <a:pt x="608" y="393"/>
                    <a:pt x="1088" y="334"/>
                    <a:pt x="1470" y="285"/>
                  </a:cubicBezTo>
                  <a:cubicBezTo>
                    <a:pt x="1578" y="275"/>
                    <a:pt x="1666" y="266"/>
                    <a:pt x="1764" y="255"/>
                  </a:cubicBezTo>
                  <a:lnTo>
                    <a:pt x="1941" y="236"/>
                  </a:lnTo>
                  <a:cubicBezTo>
                    <a:pt x="2068" y="216"/>
                    <a:pt x="2176" y="207"/>
                    <a:pt x="2254" y="197"/>
                  </a:cubicBezTo>
                  <a:cubicBezTo>
                    <a:pt x="2372" y="187"/>
                    <a:pt x="2431" y="187"/>
                    <a:pt x="2441" y="187"/>
                  </a:cubicBezTo>
                  <a:cubicBezTo>
                    <a:pt x="2489" y="187"/>
                    <a:pt x="2529" y="138"/>
                    <a:pt x="2519" y="89"/>
                  </a:cubicBezTo>
                  <a:cubicBezTo>
                    <a:pt x="2519" y="40"/>
                    <a:pt x="2480" y="1"/>
                    <a:pt x="243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27"/>
            <p:cNvSpPr/>
            <p:nvPr/>
          </p:nvSpPr>
          <p:spPr>
            <a:xfrm>
              <a:off x="8165621" y="787152"/>
              <a:ext cx="460897" cy="112752"/>
            </a:xfrm>
            <a:custGeom>
              <a:avLst/>
              <a:gdLst/>
              <a:ahLst/>
              <a:cxnLst/>
              <a:rect l="l" t="t" r="r" b="b"/>
              <a:pathLst>
                <a:path w="2657" h="650" extrusionOk="0">
                  <a:moveTo>
                    <a:pt x="2564" y="1"/>
                  </a:moveTo>
                  <a:cubicBezTo>
                    <a:pt x="2559" y="1"/>
                    <a:pt x="2553" y="1"/>
                    <a:pt x="2548" y="2"/>
                  </a:cubicBezTo>
                  <a:cubicBezTo>
                    <a:pt x="2548" y="2"/>
                    <a:pt x="2480" y="2"/>
                    <a:pt x="2362" y="22"/>
                  </a:cubicBezTo>
                  <a:cubicBezTo>
                    <a:pt x="2235" y="41"/>
                    <a:pt x="2058" y="71"/>
                    <a:pt x="1833" y="120"/>
                  </a:cubicBezTo>
                  <a:cubicBezTo>
                    <a:pt x="1637" y="159"/>
                    <a:pt x="1411" y="198"/>
                    <a:pt x="1157" y="257"/>
                  </a:cubicBezTo>
                  <a:cubicBezTo>
                    <a:pt x="834" y="316"/>
                    <a:pt x="471" y="394"/>
                    <a:pt x="89" y="473"/>
                  </a:cubicBezTo>
                  <a:cubicBezTo>
                    <a:pt x="40" y="482"/>
                    <a:pt x="0" y="521"/>
                    <a:pt x="11" y="571"/>
                  </a:cubicBezTo>
                  <a:cubicBezTo>
                    <a:pt x="20" y="619"/>
                    <a:pt x="59" y="649"/>
                    <a:pt x="98" y="649"/>
                  </a:cubicBezTo>
                  <a:lnTo>
                    <a:pt x="118" y="649"/>
                  </a:lnTo>
                  <a:cubicBezTo>
                    <a:pt x="510" y="571"/>
                    <a:pt x="873" y="502"/>
                    <a:pt x="1196" y="433"/>
                  </a:cubicBezTo>
                  <a:cubicBezTo>
                    <a:pt x="1451" y="375"/>
                    <a:pt x="1676" y="335"/>
                    <a:pt x="1872" y="296"/>
                  </a:cubicBezTo>
                  <a:cubicBezTo>
                    <a:pt x="2088" y="257"/>
                    <a:pt x="2264" y="227"/>
                    <a:pt x="2382" y="208"/>
                  </a:cubicBezTo>
                  <a:cubicBezTo>
                    <a:pt x="2500" y="188"/>
                    <a:pt x="2568" y="179"/>
                    <a:pt x="2568" y="179"/>
                  </a:cubicBezTo>
                  <a:cubicBezTo>
                    <a:pt x="2617" y="168"/>
                    <a:pt x="2656" y="129"/>
                    <a:pt x="2656" y="81"/>
                  </a:cubicBezTo>
                  <a:cubicBezTo>
                    <a:pt x="2647" y="37"/>
                    <a:pt x="2608" y="1"/>
                    <a:pt x="256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27"/>
            <p:cNvSpPr/>
            <p:nvPr/>
          </p:nvSpPr>
          <p:spPr>
            <a:xfrm>
              <a:off x="8243853" y="656534"/>
              <a:ext cx="481192" cy="151435"/>
            </a:xfrm>
            <a:custGeom>
              <a:avLst/>
              <a:gdLst/>
              <a:ahLst/>
              <a:cxnLst/>
              <a:rect l="l" t="t" r="r" b="b"/>
              <a:pathLst>
                <a:path w="2774" h="873" extrusionOk="0">
                  <a:moveTo>
                    <a:pt x="2665" y="0"/>
                  </a:moveTo>
                  <a:cubicBezTo>
                    <a:pt x="2665" y="0"/>
                    <a:pt x="2587" y="20"/>
                    <a:pt x="2460" y="40"/>
                  </a:cubicBezTo>
                  <a:cubicBezTo>
                    <a:pt x="2274" y="79"/>
                    <a:pt x="2097" y="128"/>
                    <a:pt x="1921" y="177"/>
                  </a:cubicBezTo>
                  <a:cubicBezTo>
                    <a:pt x="1588" y="255"/>
                    <a:pt x="1167" y="383"/>
                    <a:pt x="677" y="520"/>
                  </a:cubicBezTo>
                  <a:cubicBezTo>
                    <a:pt x="481" y="579"/>
                    <a:pt x="285" y="638"/>
                    <a:pt x="78" y="697"/>
                  </a:cubicBezTo>
                  <a:cubicBezTo>
                    <a:pt x="30" y="706"/>
                    <a:pt x="0" y="755"/>
                    <a:pt x="20" y="804"/>
                  </a:cubicBezTo>
                  <a:cubicBezTo>
                    <a:pt x="30" y="843"/>
                    <a:pt x="69" y="873"/>
                    <a:pt x="108" y="873"/>
                  </a:cubicBezTo>
                  <a:cubicBezTo>
                    <a:pt x="118" y="873"/>
                    <a:pt x="128" y="873"/>
                    <a:pt x="128" y="863"/>
                  </a:cubicBezTo>
                  <a:cubicBezTo>
                    <a:pt x="333" y="804"/>
                    <a:pt x="529" y="755"/>
                    <a:pt x="725" y="697"/>
                  </a:cubicBezTo>
                  <a:cubicBezTo>
                    <a:pt x="1215" y="559"/>
                    <a:pt x="1637" y="432"/>
                    <a:pt x="1960" y="353"/>
                  </a:cubicBezTo>
                  <a:cubicBezTo>
                    <a:pt x="2147" y="305"/>
                    <a:pt x="2323" y="255"/>
                    <a:pt x="2499" y="216"/>
                  </a:cubicBezTo>
                  <a:cubicBezTo>
                    <a:pt x="2626" y="196"/>
                    <a:pt x="2695" y="187"/>
                    <a:pt x="2695" y="187"/>
                  </a:cubicBezTo>
                  <a:cubicBezTo>
                    <a:pt x="2744" y="177"/>
                    <a:pt x="2774" y="128"/>
                    <a:pt x="2774" y="79"/>
                  </a:cubicBezTo>
                  <a:cubicBezTo>
                    <a:pt x="2763" y="30"/>
                    <a:pt x="2715" y="0"/>
                    <a:pt x="266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27"/>
            <p:cNvSpPr/>
            <p:nvPr/>
          </p:nvSpPr>
          <p:spPr>
            <a:xfrm>
              <a:off x="8316881" y="521926"/>
              <a:ext cx="499926" cy="185781"/>
            </a:xfrm>
            <a:custGeom>
              <a:avLst/>
              <a:gdLst/>
              <a:ahLst/>
              <a:cxnLst/>
              <a:rect l="l" t="t" r="r" b="b"/>
              <a:pathLst>
                <a:path w="2882" h="1071" extrusionOk="0">
                  <a:moveTo>
                    <a:pt x="2783" y="1"/>
                  </a:moveTo>
                  <a:cubicBezTo>
                    <a:pt x="2777" y="1"/>
                    <a:pt x="2771" y="1"/>
                    <a:pt x="2764" y="3"/>
                  </a:cubicBezTo>
                  <a:cubicBezTo>
                    <a:pt x="2764" y="3"/>
                    <a:pt x="2686" y="12"/>
                    <a:pt x="2558" y="51"/>
                  </a:cubicBezTo>
                  <a:cubicBezTo>
                    <a:pt x="2451" y="81"/>
                    <a:pt x="2264" y="130"/>
                    <a:pt x="1990" y="218"/>
                  </a:cubicBezTo>
                  <a:cubicBezTo>
                    <a:pt x="1755" y="286"/>
                    <a:pt x="1471" y="384"/>
                    <a:pt x="1138" y="502"/>
                  </a:cubicBezTo>
                  <a:cubicBezTo>
                    <a:pt x="892" y="591"/>
                    <a:pt x="628" y="689"/>
                    <a:pt x="343" y="796"/>
                  </a:cubicBezTo>
                  <a:lnTo>
                    <a:pt x="79" y="894"/>
                  </a:lnTo>
                  <a:cubicBezTo>
                    <a:pt x="30" y="914"/>
                    <a:pt x="1" y="963"/>
                    <a:pt x="20" y="1012"/>
                  </a:cubicBezTo>
                  <a:cubicBezTo>
                    <a:pt x="30" y="1051"/>
                    <a:pt x="69" y="1070"/>
                    <a:pt x="108" y="1070"/>
                  </a:cubicBezTo>
                  <a:cubicBezTo>
                    <a:pt x="118" y="1070"/>
                    <a:pt x="128" y="1070"/>
                    <a:pt x="138" y="1061"/>
                  </a:cubicBezTo>
                  <a:lnTo>
                    <a:pt x="412" y="963"/>
                  </a:lnTo>
                  <a:cubicBezTo>
                    <a:pt x="696" y="865"/>
                    <a:pt x="961" y="757"/>
                    <a:pt x="1206" y="678"/>
                  </a:cubicBezTo>
                  <a:cubicBezTo>
                    <a:pt x="1530" y="561"/>
                    <a:pt x="1813" y="463"/>
                    <a:pt x="2048" y="384"/>
                  </a:cubicBezTo>
                  <a:cubicBezTo>
                    <a:pt x="2255" y="316"/>
                    <a:pt x="2460" y="267"/>
                    <a:pt x="2597" y="228"/>
                  </a:cubicBezTo>
                  <a:cubicBezTo>
                    <a:pt x="2725" y="199"/>
                    <a:pt x="2793" y="179"/>
                    <a:pt x="2793" y="179"/>
                  </a:cubicBezTo>
                  <a:cubicBezTo>
                    <a:pt x="2843" y="169"/>
                    <a:pt x="2882" y="120"/>
                    <a:pt x="2872" y="71"/>
                  </a:cubicBezTo>
                  <a:cubicBezTo>
                    <a:pt x="2863" y="29"/>
                    <a:pt x="2825" y="1"/>
                    <a:pt x="278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27"/>
            <p:cNvSpPr/>
            <p:nvPr/>
          </p:nvSpPr>
          <p:spPr>
            <a:xfrm>
              <a:off x="8384879" y="382634"/>
              <a:ext cx="515191" cy="219607"/>
            </a:xfrm>
            <a:custGeom>
              <a:avLst/>
              <a:gdLst/>
              <a:ahLst/>
              <a:cxnLst/>
              <a:rect l="l" t="t" r="r" b="b"/>
              <a:pathLst>
                <a:path w="2970" h="1266" extrusionOk="0">
                  <a:moveTo>
                    <a:pt x="2871" y="0"/>
                  </a:moveTo>
                  <a:cubicBezTo>
                    <a:pt x="2865" y="0"/>
                    <a:pt x="2859" y="1"/>
                    <a:pt x="2852" y="2"/>
                  </a:cubicBezTo>
                  <a:cubicBezTo>
                    <a:pt x="2852" y="2"/>
                    <a:pt x="2774" y="22"/>
                    <a:pt x="2636" y="61"/>
                  </a:cubicBezTo>
                  <a:cubicBezTo>
                    <a:pt x="2519" y="90"/>
                    <a:pt x="2333" y="159"/>
                    <a:pt x="2048" y="257"/>
                  </a:cubicBezTo>
                  <a:cubicBezTo>
                    <a:pt x="1588" y="423"/>
                    <a:pt x="922" y="708"/>
                    <a:pt x="60" y="1089"/>
                  </a:cubicBezTo>
                  <a:cubicBezTo>
                    <a:pt x="20" y="1109"/>
                    <a:pt x="1" y="1168"/>
                    <a:pt x="20" y="1207"/>
                  </a:cubicBezTo>
                  <a:cubicBezTo>
                    <a:pt x="30" y="1246"/>
                    <a:pt x="69" y="1266"/>
                    <a:pt x="99" y="1266"/>
                  </a:cubicBezTo>
                  <a:cubicBezTo>
                    <a:pt x="108" y="1266"/>
                    <a:pt x="128" y="1256"/>
                    <a:pt x="138" y="1256"/>
                  </a:cubicBezTo>
                  <a:cubicBezTo>
                    <a:pt x="990" y="874"/>
                    <a:pt x="1656" y="590"/>
                    <a:pt x="2117" y="423"/>
                  </a:cubicBezTo>
                  <a:cubicBezTo>
                    <a:pt x="2323" y="345"/>
                    <a:pt x="2529" y="276"/>
                    <a:pt x="2686" y="237"/>
                  </a:cubicBezTo>
                  <a:cubicBezTo>
                    <a:pt x="2813" y="198"/>
                    <a:pt x="2891" y="178"/>
                    <a:pt x="2891" y="178"/>
                  </a:cubicBezTo>
                  <a:cubicBezTo>
                    <a:pt x="2941" y="168"/>
                    <a:pt x="2970" y="120"/>
                    <a:pt x="2960" y="70"/>
                  </a:cubicBezTo>
                  <a:cubicBezTo>
                    <a:pt x="2951" y="28"/>
                    <a:pt x="2914" y="0"/>
                    <a:pt x="287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27"/>
            <p:cNvSpPr/>
            <p:nvPr/>
          </p:nvSpPr>
          <p:spPr>
            <a:xfrm>
              <a:off x="8446111" y="239006"/>
              <a:ext cx="530456" cy="251177"/>
            </a:xfrm>
            <a:custGeom>
              <a:avLst/>
              <a:gdLst/>
              <a:ahLst/>
              <a:cxnLst/>
              <a:rect l="l" t="t" r="r" b="b"/>
              <a:pathLst>
                <a:path w="3058" h="1448" extrusionOk="0">
                  <a:moveTo>
                    <a:pt x="2971" y="1"/>
                  </a:moveTo>
                  <a:cubicBezTo>
                    <a:pt x="2961" y="1"/>
                    <a:pt x="2951" y="3"/>
                    <a:pt x="2940" y="7"/>
                  </a:cubicBezTo>
                  <a:cubicBezTo>
                    <a:pt x="2940" y="7"/>
                    <a:pt x="2862" y="27"/>
                    <a:pt x="2715" y="75"/>
                  </a:cubicBezTo>
                  <a:cubicBezTo>
                    <a:pt x="2597" y="114"/>
                    <a:pt x="2392" y="183"/>
                    <a:pt x="2117" y="301"/>
                  </a:cubicBezTo>
                  <a:cubicBezTo>
                    <a:pt x="1608" y="506"/>
                    <a:pt x="902" y="839"/>
                    <a:pt x="59" y="1281"/>
                  </a:cubicBezTo>
                  <a:cubicBezTo>
                    <a:pt x="20" y="1300"/>
                    <a:pt x="1" y="1359"/>
                    <a:pt x="20" y="1408"/>
                  </a:cubicBezTo>
                  <a:cubicBezTo>
                    <a:pt x="40" y="1438"/>
                    <a:pt x="69" y="1447"/>
                    <a:pt x="108" y="1447"/>
                  </a:cubicBezTo>
                  <a:cubicBezTo>
                    <a:pt x="118" y="1447"/>
                    <a:pt x="128" y="1447"/>
                    <a:pt x="147" y="1438"/>
                  </a:cubicBezTo>
                  <a:cubicBezTo>
                    <a:pt x="981" y="1006"/>
                    <a:pt x="1686" y="673"/>
                    <a:pt x="2185" y="467"/>
                  </a:cubicBezTo>
                  <a:cubicBezTo>
                    <a:pt x="2450" y="360"/>
                    <a:pt x="2656" y="281"/>
                    <a:pt x="2773" y="242"/>
                  </a:cubicBezTo>
                  <a:lnTo>
                    <a:pt x="2980" y="183"/>
                  </a:lnTo>
                  <a:cubicBezTo>
                    <a:pt x="3028" y="164"/>
                    <a:pt x="3058" y="114"/>
                    <a:pt x="3048" y="66"/>
                  </a:cubicBezTo>
                  <a:cubicBezTo>
                    <a:pt x="3040" y="27"/>
                    <a:pt x="3008" y="1"/>
                    <a:pt x="297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27"/>
            <p:cNvSpPr/>
            <p:nvPr/>
          </p:nvSpPr>
          <p:spPr>
            <a:xfrm>
              <a:off x="8502140" y="92950"/>
              <a:ext cx="545894" cy="283268"/>
            </a:xfrm>
            <a:custGeom>
              <a:avLst/>
              <a:gdLst/>
              <a:ahLst/>
              <a:cxnLst/>
              <a:rect l="l" t="t" r="r" b="b"/>
              <a:pathLst>
                <a:path w="3147" h="1633" extrusionOk="0">
                  <a:moveTo>
                    <a:pt x="3051" y="0"/>
                  </a:moveTo>
                  <a:cubicBezTo>
                    <a:pt x="3040" y="0"/>
                    <a:pt x="3029" y="2"/>
                    <a:pt x="3019" y="6"/>
                  </a:cubicBezTo>
                  <a:cubicBezTo>
                    <a:pt x="3019" y="6"/>
                    <a:pt x="2940" y="26"/>
                    <a:pt x="2794" y="74"/>
                  </a:cubicBezTo>
                  <a:cubicBezTo>
                    <a:pt x="2666" y="124"/>
                    <a:pt x="2461" y="202"/>
                    <a:pt x="2176" y="339"/>
                  </a:cubicBezTo>
                  <a:cubicBezTo>
                    <a:pt x="1627" y="584"/>
                    <a:pt x="873" y="986"/>
                    <a:pt x="59" y="1466"/>
                  </a:cubicBezTo>
                  <a:cubicBezTo>
                    <a:pt x="20" y="1486"/>
                    <a:pt x="1" y="1544"/>
                    <a:pt x="30" y="1583"/>
                  </a:cubicBezTo>
                  <a:cubicBezTo>
                    <a:pt x="50" y="1613"/>
                    <a:pt x="79" y="1633"/>
                    <a:pt x="109" y="1633"/>
                  </a:cubicBezTo>
                  <a:cubicBezTo>
                    <a:pt x="118" y="1633"/>
                    <a:pt x="138" y="1623"/>
                    <a:pt x="157" y="1623"/>
                  </a:cubicBezTo>
                  <a:cubicBezTo>
                    <a:pt x="961" y="1143"/>
                    <a:pt x="1706" y="751"/>
                    <a:pt x="2254" y="496"/>
                  </a:cubicBezTo>
                  <a:cubicBezTo>
                    <a:pt x="2529" y="379"/>
                    <a:pt x="2735" y="290"/>
                    <a:pt x="2862" y="251"/>
                  </a:cubicBezTo>
                  <a:cubicBezTo>
                    <a:pt x="2999" y="202"/>
                    <a:pt x="3068" y="183"/>
                    <a:pt x="3068" y="183"/>
                  </a:cubicBezTo>
                  <a:cubicBezTo>
                    <a:pt x="3117" y="163"/>
                    <a:pt x="3146" y="114"/>
                    <a:pt x="3136" y="65"/>
                  </a:cubicBezTo>
                  <a:cubicBezTo>
                    <a:pt x="3129" y="26"/>
                    <a:pt x="3091" y="0"/>
                    <a:pt x="305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27"/>
            <p:cNvSpPr/>
            <p:nvPr/>
          </p:nvSpPr>
          <p:spPr>
            <a:xfrm>
              <a:off x="8554873" y="-56056"/>
              <a:ext cx="559425" cy="313278"/>
            </a:xfrm>
            <a:custGeom>
              <a:avLst/>
              <a:gdLst/>
              <a:ahLst/>
              <a:cxnLst/>
              <a:rect l="l" t="t" r="r" b="b"/>
              <a:pathLst>
                <a:path w="3225" h="1806" extrusionOk="0">
                  <a:moveTo>
                    <a:pt x="3122" y="0"/>
                  </a:moveTo>
                  <a:cubicBezTo>
                    <a:pt x="3114" y="0"/>
                    <a:pt x="3106" y="1"/>
                    <a:pt x="3097" y="3"/>
                  </a:cubicBezTo>
                  <a:cubicBezTo>
                    <a:pt x="3087" y="3"/>
                    <a:pt x="3009" y="32"/>
                    <a:pt x="2862" y="91"/>
                  </a:cubicBezTo>
                  <a:cubicBezTo>
                    <a:pt x="2734" y="140"/>
                    <a:pt x="2519" y="228"/>
                    <a:pt x="2225" y="375"/>
                  </a:cubicBezTo>
                  <a:cubicBezTo>
                    <a:pt x="1647" y="659"/>
                    <a:pt x="872" y="1110"/>
                    <a:pt x="49" y="1639"/>
                  </a:cubicBezTo>
                  <a:cubicBezTo>
                    <a:pt x="10" y="1669"/>
                    <a:pt x="1" y="1728"/>
                    <a:pt x="30" y="1767"/>
                  </a:cubicBezTo>
                  <a:cubicBezTo>
                    <a:pt x="40" y="1796"/>
                    <a:pt x="69" y="1806"/>
                    <a:pt x="99" y="1806"/>
                  </a:cubicBezTo>
                  <a:cubicBezTo>
                    <a:pt x="118" y="1806"/>
                    <a:pt x="138" y="1806"/>
                    <a:pt x="147" y="1796"/>
                  </a:cubicBezTo>
                  <a:cubicBezTo>
                    <a:pt x="970" y="1267"/>
                    <a:pt x="1735" y="816"/>
                    <a:pt x="2303" y="541"/>
                  </a:cubicBezTo>
                  <a:cubicBezTo>
                    <a:pt x="2597" y="395"/>
                    <a:pt x="2803" y="306"/>
                    <a:pt x="2930" y="258"/>
                  </a:cubicBezTo>
                  <a:cubicBezTo>
                    <a:pt x="3067" y="199"/>
                    <a:pt x="3146" y="179"/>
                    <a:pt x="3146" y="179"/>
                  </a:cubicBezTo>
                  <a:cubicBezTo>
                    <a:pt x="3195" y="160"/>
                    <a:pt x="3224" y="110"/>
                    <a:pt x="3205" y="62"/>
                  </a:cubicBezTo>
                  <a:cubicBezTo>
                    <a:pt x="3197" y="21"/>
                    <a:pt x="3162" y="0"/>
                    <a:pt x="312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27"/>
            <p:cNvSpPr/>
            <p:nvPr/>
          </p:nvSpPr>
          <p:spPr>
            <a:xfrm>
              <a:off x="7676107" y="1270596"/>
              <a:ext cx="311196" cy="247881"/>
            </a:xfrm>
            <a:custGeom>
              <a:avLst/>
              <a:gdLst/>
              <a:ahLst/>
              <a:cxnLst/>
              <a:rect l="l" t="t" r="r" b="b"/>
              <a:pathLst>
                <a:path w="1794" h="1429" extrusionOk="0">
                  <a:moveTo>
                    <a:pt x="1683" y="1"/>
                  </a:moveTo>
                  <a:cubicBezTo>
                    <a:pt x="1656" y="1"/>
                    <a:pt x="1629" y="14"/>
                    <a:pt x="1617" y="37"/>
                  </a:cubicBezTo>
                  <a:cubicBezTo>
                    <a:pt x="1617" y="37"/>
                    <a:pt x="1588" y="86"/>
                    <a:pt x="1529" y="155"/>
                  </a:cubicBezTo>
                  <a:cubicBezTo>
                    <a:pt x="1500" y="194"/>
                    <a:pt x="1461" y="243"/>
                    <a:pt x="1421" y="292"/>
                  </a:cubicBezTo>
                  <a:cubicBezTo>
                    <a:pt x="1372" y="351"/>
                    <a:pt x="1313" y="400"/>
                    <a:pt x="1254" y="469"/>
                  </a:cubicBezTo>
                  <a:cubicBezTo>
                    <a:pt x="1029" y="694"/>
                    <a:pt x="637" y="1017"/>
                    <a:pt x="69" y="1253"/>
                  </a:cubicBezTo>
                  <a:cubicBezTo>
                    <a:pt x="30" y="1272"/>
                    <a:pt x="0" y="1321"/>
                    <a:pt x="20" y="1370"/>
                  </a:cubicBezTo>
                  <a:cubicBezTo>
                    <a:pt x="39" y="1409"/>
                    <a:pt x="69" y="1429"/>
                    <a:pt x="108" y="1429"/>
                  </a:cubicBezTo>
                  <a:cubicBezTo>
                    <a:pt x="118" y="1429"/>
                    <a:pt x="128" y="1429"/>
                    <a:pt x="137" y="1419"/>
                  </a:cubicBezTo>
                  <a:cubicBezTo>
                    <a:pt x="735" y="1174"/>
                    <a:pt x="1147" y="831"/>
                    <a:pt x="1392" y="596"/>
                  </a:cubicBezTo>
                  <a:cubicBezTo>
                    <a:pt x="1450" y="527"/>
                    <a:pt x="1509" y="469"/>
                    <a:pt x="1559" y="410"/>
                  </a:cubicBezTo>
                  <a:cubicBezTo>
                    <a:pt x="1607" y="351"/>
                    <a:pt x="1637" y="312"/>
                    <a:pt x="1676" y="273"/>
                  </a:cubicBezTo>
                  <a:cubicBezTo>
                    <a:pt x="1735" y="194"/>
                    <a:pt x="1764" y="145"/>
                    <a:pt x="1764" y="145"/>
                  </a:cubicBezTo>
                  <a:cubicBezTo>
                    <a:pt x="1794" y="96"/>
                    <a:pt x="1784" y="47"/>
                    <a:pt x="1735" y="18"/>
                  </a:cubicBezTo>
                  <a:cubicBezTo>
                    <a:pt x="1720" y="6"/>
                    <a:pt x="1701" y="1"/>
                    <a:pt x="168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27"/>
            <p:cNvSpPr/>
            <p:nvPr/>
          </p:nvSpPr>
          <p:spPr>
            <a:xfrm>
              <a:off x="7846101" y="1205894"/>
              <a:ext cx="290901" cy="310849"/>
            </a:xfrm>
            <a:custGeom>
              <a:avLst/>
              <a:gdLst/>
              <a:ahLst/>
              <a:cxnLst/>
              <a:rect l="l" t="t" r="r" b="b"/>
              <a:pathLst>
                <a:path w="1677" h="1792" extrusionOk="0">
                  <a:moveTo>
                    <a:pt x="1570" y="1"/>
                  </a:moveTo>
                  <a:cubicBezTo>
                    <a:pt x="1535" y="1"/>
                    <a:pt x="1504" y="21"/>
                    <a:pt x="1490" y="58"/>
                  </a:cubicBezTo>
                  <a:cubicBezTo>
                    <a:pt x="1490" y="58"/>
                    <a:pt x="1461" y="106"/>
                    <a:pt x="1421" y="195"/>
                  </a:cubicBezTo>
                  <a:lnTo>
                    <a:pt x="1411" y="214"/>
                  </a:lnTo>
                  <a:cubicBezTo>
                    <a:pt x="1363" y="302"/>
                    <a:pt x="1294" y="430"/>
                    <a:pt x="1196" y="567"/>
                  </a:cubicBezTo>
                  <a:cubicBezTo>
                    <a:pt x="1000" y="851"/>
                    <a:pt x="637" y="1273"/>
                    <a:pt x="59" y="1626"/>
                  </a:cubicBezTo>
                  <a:cubicBezTo>
                    <a:pt x="10" y="1645"/>
                    <a:pt x="0" y="1704"/>
                    <a:pt x="20" y="1753"/>
                  </a:cubicBezTo>
                  <a:cubicBezTo>
                    <a:pt x="39" y="1772"/>
                    <a:pt x="69" y="1792"/>
                    <a:pt x="98" y="1792"/>
                  </a:cubicBezTo>
                  <a:cubicBezTo>
                    <a:pt x="118" y="1792"/>
                    <a:pt x="137" y="1792"/>
                    <a:pt x="147" y="1782"/>
                  </a:cubicBezTo>
                  <a:cubicBezTo>
                    <a:pt x="755" y="1410"/>
                    <a:pt x="1137" y="979"/>
                    <a:pt x="1343" y="675"/>
                  </a:cubicBezTo>
                  <a:cubicBezTo>
                    <a:pt x="1450" y="528"/>
                    <a:pt x="1519" y="391"/>
                    <a:pt x="1568" y="302"/>
                  </a:cubicBezTo>
                  <a:lnTo>
                    <a:pt x="1578" y="283"/>
                  </a:lnTo>
                  <a:cubicBezTo>
                    <a:pt x="1627" y="185"/>
                    <a:pt x="1657" y="136"/>
                    <a:pt x="1657" y="126"/>
                  </a:cubicBezTo>
                  <a:cubicBezTo>
                    <a:pt x="1676" y="87"/>
                    <a:pt x="1646" y="28"/>
                    <a:pt x="1607" y="8"/>
                  </a:cubicBezTo>
                  <a:cubicBezTo>
                    <a:pt x="1595" y="3"/>
                    <a:pt x="1582" y="1"/>
                    <a:pt x="157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27"/>
            <p:cNvSpPr/>
            <p:nvPr/>
          </p:nvSpPr>
          <p:spPr>
            <a:xfrm>
              <a:off x="8014361" y="1121938"/>
              <a:ext cx="260198" cy="367572"/>
            </a:xfrm>
            <a:custGeom>
              <a:avLst/>
              <a:gdLst/>
              <a:ahLst/>
              <a:cxnLst/>
              <a:rect l="l" t="t" r="r" b="b"/>
              <a:pathLst>
                <a:path w="1500" h="2119" extrusionOk="0">
                  <a:moveTo>
                    <a:pt x="1403" y="1"/>
                  </a:moveTo>
                  <a:cubicBezTo>
                    <a:pt x="1361" y="1"/>
                    <a:pt x="1322" y="28"/>
                    <a:pt x="1314" y="71"/>
                  </a:cubicBezTo>
                  <a:cubicBezTo>
                    <a:pt x="1314" y="71"/>
                    <a:pt x="1303" y="130"/>
                    <a:pt x="1264" y="228"/>
                  </a:cubicBezTo>
                  <a:cubicBezTo>
                    <a:pt x="1245" y="307"/>
                    <a:pt x="1196" y="444"/>
                    <a:pt x="1098" y="649"/>
                  </a:cubicBezTo>
                  <a:cubicBezTo>
                    <a:pt x="853" y="1149"/>
                    <a:pt x="500" y="1590"/>
                    <a:pt x="49" y="1962"/>
                  </a:cubicBezTo>
                  <a:cubicBezTo>
                    <a:pt x="10" y="1992"/>
                    <a:pt x="1" y="2051"/>
                    <a:pt x="40" y="2090"/>
                  </a:cubicBezTo>
                  <a:cubicBezTo>
                    <a:pt x="49" y="2110"/>
                    <a:pt x="79" y="2119"/>
                    <a:pt x="108" y="2119"/>
                  </a:cubicBezTo>
                  <a:cubicBezTo>
                    <a:pt x="128" y="2119"/>
                    <a:pt x="147" y="2119"/>
                    <a:pt x="167" y="2099"/>
                  </a:cubicBezTo>
                  <a:cubicBezTo>
                    <a:pt x="637" y="1707"/>
                    <a:pt x="1000" y="1247"/>
                    <a:pt x="1255" y="728"/>
                  </a:cubicBezTo>
                  <a:cubicBezTo>
                    <a:pt x="1343" y="551"/>
                    <a:pt x="1401" y="394"/>
                    <a:pt x="1441" y="277"/>
                  </a:cubicBezTo>
                  <a:cubicBezTo>
                    <a:pt x="1470" y="179"/>
                    <a:pt x="1490" y="120"/>
                    <a:pt x="1490" y="111"/>
                  </a:cubicBezTo>
                  <a:cubicBezTo>
                    <a:pt x="1499" y="61"/>
                    <a:pt x="1470" y="13"/>
                    <a:pt x="1421" y="2"/>
                  </a:cubicBezTo>
                  <a:cubicBezTo>
                    <a:pt x="1415" y="1"/>
                    <a:pt x="1409" y="1"/>
                    <a:pt x="140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27"/>
            <p:cNvSpPr/>
            <p:nvPr/>
          </p:nvSpPr>
          <p:spPr>
            <a:xfrm>
              <a:off x="8179151" y="1021676"/>
              <a:ext cx="222903" cy="418745"/>
            </a:xfrm>
            <a:custGeom>
              <a:avLst/>
              <a:gdLst/>
              <a:ahLst/>
              <a:cxnLst/>
              <a:rect l="l" t="t" r="r" b="b"/>
              <a:pathLst>
                <a:path w="1285" h="2414" extrusionOk="0">
                  <a:moveTo>
                    <a:pt x="1181" y="1"/>
                  </a:moveTo>
                  <a:cubicBezTo>
                    <a:pt x="1138" y="1"/>
                    <a:pt x="1098" y="37"/>
                    <a:pt x="1098" y="81"/>
                  </a:cubicBezTo>
                  <a:cubicBezTo>
                    <a:pt x="1098" y="81"/>
                    <a:pt x="1089" y="140"/>
                    <a:pt x="1069" y="247"/>
                  </a:cubicBezTo>
                  <a:cubicBezTo>
                    <a:pt x="1050" y="345"/>
                    <a:pt x="1020" y="512"/>
                    <a:pt x="952" y="718"/>
                  </a:cubicBezTo>
                  <a:cubicBezTo>
                    <a:pt x="756" y="1286"/>
                    <a:pt x="462" y="1795"/>
                    <a:pt x="31" y="2256"/>
                  </a:cubicBezTo>
                  <a:cubicBezTo>
                    <a:pt x="1" y="2296"/>
                    <a:pt x="1" y="2354"/>
                    <a:pt x="40" y="2383"/>
                  </a:cubicBezTo>
                  <a:cubicBezTo>
                    <a:pt x="50" y="2403"/>
                    <a:pt x="79" y="2413"/>
                    <a:pt x="99" y="2413"/>
                  </a:cubicBezTo>
                  <a:cubicBezTo>
                    <a:pt x="118" y="2413"/>
                    <a:pt x="148" y="2403"/>
                    <a:pt x="168" y="2383"/>
                  </a:cubicBezTo>
                  <a:cubicBezTo>
                    <a:pt x="608" y="1893"/>
                    <a:pt x="922" y="1374"/>
                    <a:pt x="1118" y="767"/>
                  </a:cubicBezTo>
                  <a:cubicBezTo>
                    <a:pt x="1196" y="561"/>
                    <a:pt x="1226" y="384"/>
                    <a:pt x="1255" y="277"/>
                  </a:cubicBezTo>
                  <a:cubicBezTo>
                    <a:pt x="1275" y="169"/>
                    <a:pt x="1275" y="101"/>
                    <a:pt x="1275" y="101"/>
                  </a:cubicBezTo>
                  <a:cubicBezTo>
                    <a:pt x="1285" y="51"/>
                    <a:pt x="1246" y="3"/>
                    <a:pt x="1196" y="3"/>
                  </a:cubicBezTo>
                  <a:cubicBezTo>
                    <a:pt x="1191" y="1"/>
                    <a:pt x="1186" y="1"/>
                    <a:pt x="118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27"/>
            <p:cNvSpPr/>
            <p:nvPr/>
          </p:nvSpPr>
          <p:spPr>
            <a:xfrm>
              <a:off x="8332146" y="908057"/>
              <a:ext cx="185608" cy="462631"/>
            </a:xfrm>
            <a:custGeom>
              <a:avLst/>
              <a:gdLst/>
              <a:ahLst/>
              <a:cxnLst/>
              <a:rect l="l" t="t" r="r" b="b"/>
              <a:pathLst>
                <a:path w="1070" h="2667" extrusionOk="0">
                  <a:moveTo>
                    <a:pt x="981" y="1"/>
                  </a:moveTo>
                  <a:cubicBezTo>
                    <a:pt x="932" y="1"/>
                    <a:pt x="893" y="50"/>
                    <a:pt x="893" y="99"/>
                  </a:cubicBezTo>
                  <a:cubicBezTo>
                    <a:pt x="893" y="99"/>
                    <a:pt x="893" y="157"/>
                    <a:pt x="883" y="275"/>
                  </a:cubicBezTo>
                  <a:cubicBezTo>
                    <a:pt x="873" y="383"/>
                    <a:pt x="854" y="560"/>
                    <a:pt x="814" y="775"/>
                  </a:cubicBezTo>
                  <a:cubicBezTo>
                    <a:pt x="677" y="1402"/>
                    <a:pt x="422" y="1980"/>
                    <a:pt x="30" y="2519"/>
                  </a:cubicBezTo>
                  <a:cubicBezTo>
                    <a:pt x="1" y="2559"/>
                    <a:pt x="11" y="2617"/>
                    <a:pt x="50" y="2646"/>
                  </a:cubicBezTo>
                  <a:cubicBezTo>
                    <a:pt x="70" y="2657"/>
                    <a:pt x="89" y="2666"/>
                    <a:pt x="109" y="2666"/>
                  </a:cubicBezTo>
                  <a:cubicBezTo>
                    <a:pt x="138" y="2666"/>
                    <a:pt x="168" y="2646"/>
                    <a:pt x="177" y="2627"/>
                  </a:cubicBezTo>
                  <a:cubicBezTo>
                    <a:pt x="579" y="2058"/>
                    <a:pt x="843" y="1471"/>
                    <a:pt x="991" y="814"/>
                  </a:cubicBezTo>
                  <a:cubicBezTo>
                    <a:pt x="1039" y="589"/>
                    <a:pt x="1050" y="412"/>
                    <a:pt x="1069" y="285"/>
                  </a:cubicBezTo>
                  <a:lnTo>
                    <a:pt x="1069" y="99"/>
                  </a:lnTo>
                  <a:cubicBezTo>
                    <a:pt x="1069" y="40"/>
                    <a:pt x="1030" y="1"/>
                    <a:pt x="98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27"/>
            <p:cNvSpPr/>
            <p:nvPr/>
          </p:nvSpPr>
          <p:spPr>
            <a:xfrm>
              <a:off x="8476641" y="787152"/>
              <a:ext cx="151435" cy="498538"/>
            </a:xfrm>
            <a:custGeom>
              <a:avLst/>
              <a:gdLst/>
              <a:ahLst/>
              <a:cxnLst/>
              <a:rect l="l" t="t" r="r" b="b"/>
              <a:pathLst>
                <a:path w="873" h="2874" extrusionOk="0">
                  <a:moveTo>
                    <a:pt x="773" y="1"/>
                  </a:moveTo>
                  <a:cubicBezTo>
                    <a:pt x="768" y="1"/>
                    <a:pt x="761" y="1"/>
                    <a:pt x="755" y="2"/>
                  </a:cubicBezTo>
                  <a:cubicBezTo>
                    <a:pt x="707" y="2"/>
                    <a:pt x="677" y="51"/>
                    <a:pt x="677" y="100"/>
                  </a:cubicBezTo>
                  <a:cubicBezTo>
                    <a:pt x="677" y="100"/>
                    <a:pt x="687" y="159"/>
                    <a:pt x="687" y="286"/>
                  </a:cubicBezTo>
                  <a:cubicBezTo>
                    <a:pt x="687" y="384"/>
                    <a:pt x="687" y="560"/>
                    <a:pt x="657" y="815"/>
                  </a:cubicBezTo>
                  <a:cubicBezTo>
                    <a:pt x="579" y="1492"/>
                    <a:pt x="373" y="2119"/>
                    <a:pt x="30" y="2736"/>
                  </a:cubicBezTo>
                  <a:cubicBezTo>
                    <a:pt x="1" y="2775"/>
                    <a:pt x="21" y="2834"/>
                    <a:pt x="60" y="2853"/>
                  </a:cubicBezTo>
                  <a:cubicBezTo>
                    <a:pt x="79" y="2864"/>
                    <a:pt x="89" y="2873"/>
                    <a:pt x="108" y="2873"/>
                  </a:cubicBezTo>
                  <a:cubicBezTo>
                    <a:pt x="138" y="2873"/>
                    <a:pt x="167" y="2853"/>
                    <a:pt x="187" y="2824"/>
                  </a:cubicBezTo>
                  <a:cubicBezTo>
                    <a:pt x="540" y="2187"/>
                    <a:pt x="755" y="1540"/>
                    <a:pt x="844" y="835"/>
                  </a:cubicBezTo>
                  <a:cubicBezTo>
                    <a:pt x="873" y="571"/>
                    <a:pt x="873" y="384"/>
                    <a:pt x="873" y="277"/>
                  </a:cubicBezTo>
                  <a:cubicBezTo>
                    <a:pt x="863" y="149"/>
                    <a:pt x="863" y="81"/>
                    <a:pt x="863" y="81"/>
                  </a:cubicBezTo>
                  <a:cubicBezTo>
                    <a:pt x="854" y="37"/>
                    <a:pt x="822" y="1"/>
                    <a:pt x="77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27"/>
            <p:cNvSpPr/>
            <p:nvPr/>
          </p:nvSpPr>
          <p:spPr>
            <a:xfrm>
              <a:off x="8610901" y="657922"/>
              <a:ext cx="122640" cy="530803"/>
            </a:xfrm>
            <a:custGeom>
              <a:avLst/>
              <a:gdLst/>
              <a:ahLst/>
              <a:cxnLst/>
              <a:rect l="l" t="t" r="r" b="b"/>
              <a:pathLst>
                <a:path w="707" h="3060" extrusionOk="0">
                  <a:moveTo>
                    <a:pt x="568" y="1"/>
                  </a:moveTo>
                  <a:cubicBezTo>
                    <a:pt x="562" y="1"/>
                    <a:pt x="556" y="1"/>
                    <a:pt x="549" y="3"/>
                  </a:cubicBezTo>
                  <a:cubicBezTo>
                    <a:pt x="501" y="3"/>
                    <a:pt x="462" y="51"/>
                    <a:pt x="471" y="101"/>
                  </a:cubicBezTo>
                  <a:cubicBezTo>
                    <a:pt x="471" y="101"/>
                    <a:pt x="491" y="169"/>
                    <a:pt x="501" y="297"/>
                  </a:cubicBezTo>
                  <a:cubicBezTo>
                    <a:pt x="510" y="404"/>
                    <a:pt x="520" y="600"/>
                    <a:pt x="510" y="855"/>
                  </a:cubicBezTo>
                  <a:cubicBezTo>
                    <a:pt x="501" y="1159"/>
                    <a:pt x="471" y="1453"/>
                    <a:pt x="403" y="1747"/>
                  </a:cubicBezTo>
                  <a:cubicBezTo>
                    <a:pt x="324" y="2158"/>
                    <a:pt x="197" y="2540"/>
                    <a:pt x="20" y="2923"/>
                  </a:cubicBezTo>
                  <a:cubicBezTo>
                    <a:pt x="1" y="2971"/>
                    <a:pt x="20" y="3030"/>
                    <a:pt x="70" y="3050"/>
                  </a:cubicBezTo>
                  <a:cubicBezTo>
                    <a:pt x="79" y="3050"/>
                    <a:pt x="89" y="3060"/>
                    <a:pt x="109" y="3060"/>
                  </a:cubicBezTo>
                  <a:cubicBezTo>
                    <a:pt x="138" y="3060"/>
                    <a:pt x="177" y="3030"/>
                    <a:pt x="187" y="3001"/>
                  </a:cubicBezTo>
                  <a:cubicBezTo>
                    <a:pt x="364" y="2609"/>
                    <a:pt x="501" y="2207"/>
                    <a:pt x="589" y="1786"/>
                  </a:cubicBezTo>
                  <a:cubicBezTo>
                    <a:pt x="647" y="1482"/>
                    <a:pt x="687" y="1178"/>
                    <a:pt x="697" y="855"/>
                  </a:cubicBezTo>
                  <a:cubicBezTo>
                    <a:pt x="706" y="591"/>
                    <a:pt x="687" y="395"/>
                    <a:pt x="677" y="277"/>
                  </a:cubicBezTo>
                  <a:cubicBezTo>
                    <a:pt x="667" y="140"/>
                    <a:pt x="658" y="71"/>
                    <a:pt x="647" y="71"/>
                  </a:cubicBezTo>
                  <a:cubicBezTo>
                    <a:pt x="639" y="29"/>
                    <a:pt x="609" y="1"/>
                    <a:pt x="56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27"/>
            <p:cNvSpPr/>
            <p:nvPr/>
          </p:nvSpPr>
          <p:spPr>
            <a:xfrm>
              <a:off x="8736662" y="521926"/>
              <a:ext cx="97140" cy="559772"/>
            </a:xfrm>
            <a:custGeom>
              <a:avLst/>
              <a:gdLst/>
              <a:ahLst/>
              <a:cxnLst/>
              <a:rect l="l" t="t" r="r" b="b"/>
              <a:pathLst>
                <a:path w="560" h="3227" extrusionOk="0">
                  <a:moveTo>
                    <a:pt x="353" y="1"/>
                  </a:moveTo>
                  <a:cubicBezTo>
                    <a:pt x="347" y="1"/>
                    <a:pt x="341" y="1"/>
                    <a:pt x="334" y="3"/>
                  </a:cubicBezTo>
                  <a:cubicBezTo>
                    <a:pt x="285" y="22"/>
                    <a:pt x="256" y="71"/>
                    <a:pt x="275" y="120"/>
                  </a:cubicBezTo>
                  <a:cubicBezTo>
                    <a:pt x="275" y="120"/>
                    <a:pt x="295" y="188"/>
                    <a:pt x="314" y="316"/>
                  </a:cubicBezTo>
                  <a:cubicBezTo>
                    <a:pt x="344" y="502"/>
                    <a:pt x="364" y="689"/>
                    <a:pt x="373" y="894"/>
                  </a:cubicBezTo>
                  <a:cubicBezTo>
                    <a:pt x="383" y="1198"/>
                    <a:pt x="364" y="1521"/>
                    <a:pt x="325" y="1835"/>
                  </a:cubicBezTo>
                  <a:cubicBezTo>
                    <a:pt x="266" y="2276"/>
                    <a:pt x="168" y="2688"/>
                    <a:pt x="11" y="3109"/>
                  </a:cubicBezTo>
                  <a:cubicBezTo>
                    <a:pt x="1" y="3158"/>
                    <a:pt x="20" y="3207"/>
                    <a:pt x="70" y="3226"/>
                  </a:cubicBezTo>
                  <a:lnTo>
                    <a:pt x="99" y="3226"/>
                  </a:lnTo>
                  <a:cubicBezTo>
                    <a:pt x="138" y="3226"/>
                    <a:pt x="168" y="3207"/>
                    <a:pt x="187" y="3167"/>
                  </a:cubicBezTo>
                  <a:cubicBezTo>
                    <a:pt x="344" y="2736"/>
                    <a:pt x="442" y="2305"/>
                    <a:pt x="501" y="1854"/>
                  </a:cubicBezTo>
                  <a:cubicBezTo>
                    <a:pt x="550" y="1531"/>
                    <a:pt x="560" y="1208"/>
                    <a:pt x="550" y="885"/>
                  </a:cubicBezTo>
                  <a:cubicBezTo>
                    <a:pt x="540" y="678"/>
                    <a:pt x="521" y="482"/>
                    <a:pt x="491" y="277"/>
                  </a:cubicBezTo>
                  <a:cubicBezTo>
                    <a:pt x="471" y="140"/>
                    <a:pt x="452" y="71"/>
                    <a:pt x="452" y="71"/>
                  </a:cubicBezTo>
                  <a:cubicBezTo>
                    <a:pt x="435" y="29"/>
                    <a:pt x="396" y="1"/>
                    <a:pt x="35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27"/>
            <p:cNvSpPr/>
            <p:nvPr/>
          </p:nvSpPr>
          <p:spPr>
            <a:xfrm>
              <a:off x="8852362" y="382461"/>
              <a:ext cx="80141" cy="587006"/>
            </a:xfrm>
            <a:custGeom>
              <a:avLst/>
              <a:gdLst/>
              <a:ahLst/>
              <a:cxnLst/>
              <a:rect l="l" t="t" r="r" b="b"/>
              <a:pathLst>
                <a:path w="462" h="3384" extrusionOk="0">
                  <a:moveTo>
                    <a:pt x="172" y="0"/>
                  </a:moveTo>
                  <a:cubicBezTo>
                    <a:pt x="164" y="0"/>
                    <a:pt x="156" y="1"/>
                    <a:pt x="148" y="3"/>
                  </a:cubicBezTo>
                  <a:cubicBezTo>
                    <a:pt x="98" y="23"/>
                    <a:pt x="69" y="71"/>
                    <a:pt x="89" y="121"/>
                  </a:cubicBezTo>
                  <a:cubicBezTo>
                    <a:pt x="89" y="121"/>
                    <a:pt x="108" y="189"/>
                    <a:pt x="148" y="317"/>
                  </a:cubicBezTo>
                  <a:cubicBezTo>
                    <a:pt x="187" y="513"/>
                    <a:pt x="216" y="709"/>
                    <a:pt x="235" y="924"/>
                  </a:cubicBezTo>
                  <a:cubicBezTo>
                    <a:pt x="275" y="1238"/>
                    <a:pt x="275" y="1571"/>
                    <a:pt x="255" y="1914"/>
                  </a:cubicBezTo>
                  <a:cubicBezTo>
                    <a:pt x="216" y="2374"/>
                    <a:pt x="137" y="2815"/>
                    <a:pt x="10" y="3266"/>
                  </a:cubicBezTo>
                  <a:cubicBezTo>
                    <a:pt x="0" y="3315"/>
                    <a:pt x="30" y="3364"/>
                    <a:pt x="79" y="3383"/>
                  </a:cubicBezTo>
                  <a:lnTo>
                    <a:pt x="98" y="3383"/>
                  </a:lnTo>
                  <a:cubicBezTo>
                    <a:pt x="137" y="3383"/>
                    <a:pt x="177" y="3354"/>
                    <a:pt x="187" y="3315"/>
                  </a:cubicBezTo>
                  <a:cubicBezTo>
                    <a:pt x="324" y="2854"/>
                    <a:pt x="402" y="2394"/>
                    <a:pt x="431" y="1924"/>
                  </a:cubicBezTo>
                  <a:cubicBezTo>
                    <a:pt x="461" y="1571"/>
                    <a:pt x="451" y="1228"/>
                    <a:pt x="422" y="905"/>
                  </a:cubicBezTo>
                  <a:cubicBezTo>
                    <a:pt x="402" y="689"/>
                    <a:pt x="363" y="473"/>
                    <a:pt x="324" y="277"/>
                  </a:cubicBezTo>
                  <a:cubicBezTo>
                    <a:pt x="285" y="140"/>
                    <a:pt x="265" y="62"/>
                    <a:pt x="265" y="62"/>
                  </a:cubicBezTo>
                  <a:cubicBezTo>
                    <a:pt x="249" y="21"/>
                    <a:pt x="212" y="0"/>
                    <a:pt x="17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27"/>
            <p:cNvSpPr/>
            <p:nvPr/>
          </p:nvSpPr>
          <p:spPr>
            <a:xfrm>
              <a:off x="8942390" y="238833"/>
              <a:ext cx="90202" cy="611638"/>
            </a:xfrm>
            <a:custGeom>
              <a:avLst/>
              <a:gdLst/>
              <a:ahLst/>
              <a:cxnLst/>
              <a:rect l="l" t="t" r="r" b="b"/>
              <a:pathLst>
                <a:path w="520" h="3526" extrusionOk="0">
                  <a:moveTo>
                    <a:pt x="102" y="0"/>
                  </a:moveTo>
                  <a:cubicBezTo>
                    <a:pt x="91" y="0"/>
                    <a:pt x="79" y="3"/>
                    <a:pt x="69" y="8"/>
                  </a:cubicBezTo>
                  <a:cubicBezTo>
                    <a:pt x="21" y="28"/>
                    <a:pt x="1" y="76"/>
                    <a:pt x="21" y="126"/>
                  </a:cubicBezTo>
                  <a:cubicBezTo>
                    <a:pt x="21" y="126"/>
                    <a:pt x="50" y="194"/>
                    <a:pt x="79" y="331"/>
                  </a:cubicBezTo>
                  <a:cubicBezTo>
                    <a:pt x="138" y="518"/>
                    <a:pt x="187" y="733"/>
                    <a:pt x="217" y="958"/>
                  </a:cubicBezTo>
                  <a:cubicBezTo>
                    <a:pt x="334" y="1762"/>
                    <a:pt x="304" y="2565"/>
                    <a:pt x="119" y="3418"/>
                  </a:cubicBezTo>
                  <a:cubicBezTo>
                    <a:pt x="108" y="3467"/>
                    <a:pt x="138" y="3516"/>
                    <a:pt x="187" y="3525"/>
                  </a:cubicBezTo>
                  <a:lnTo>
                    <a:pt x="206" y="3525"/>
                  </a:lnTo>
                  <a:cubicBezTo>
                    <a:pt x="246" y="3525"/>
                    <a:pt x="285" y="3496"/>
                    <a:pt x="295" y="3457"/>
                  </a:cubicBezTo>
                  <a:cubicBezTo>
                    <a:pt x="481" y="2585"/>
                    <a:pt x="520" y="1752"/>
                    <a:pt x="402" y="929"/>
                  </a:cubicBezTo>
                  <a:cubicBezTo>
                    <a:pt x="363" y="694"/>
                    <a:pt x="315" y="478"/>
                    <a:pt x="256" y="282"/>
                  </a:cubicBezTo>
                  <a:cubicBezTo>
                    <a:pt x="217" y="135"/>
                    <a:pt x="187" y="57"/>
                    <a:pt x="187" y="57"/>
                  </a:cubicBezTo>
                  <a:cubicBezTo>
                    <a:pt x="172" y="21"/>
                    <a:pt x="136" y="0"/>
                    <a:pt x="10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27"/>
            <p:cNvSpPr/>
            <p:nvPr/>
          </p:nvSpPr>
          <p:spPr>
            <a:xfrm>
              <a:off x="9012122" y="92603"/>
              <a:ext cx="103906" cy="635402"/>
            </a:xfrm>
            <a:custGeom>
              <a:avLst/>
              <a:gdLst/>
              <a:ahLst/>
              <a:cxnLst/>
              <a:rect l="l" t="t" r="r" b="b"/>
              <a:pathLst>
                <a:path w="599" h="3663" extrusionOk="0">
                  <a:moveTo>
                    <a:pt x="107" y="1"/>
                  </a:moveTo>
                  <a:cubicBezTo>
                    <a:pt x="95" y="1"/>
                    <a:pt x="82" y="3"/>
                    <a:pt x="69" y="8"/>
                  </a:cubicBezTo>
                  <a:cubicBezTo>
                    <a:pt x="20" y="28"/>
                    <a:pt x="0" y="87"/>
                    <a:pt x="30" y="135"/>
                  </a:cubicBezTo>
                  <a:cubicBezTo>
                    <a:pt x="30" y="135"/>
                    <a:pt x="59" y="204"/>
                    <a:pt x="109" y="341"/>
                  </a:cubicBezTo>
                  <a:cubicBezTo>
                    <a:pt x="177" y="537"/>
                    <a:pt x="236" y="753"/>
                    <a:pt x="275" y="978"/>
                  </a:cubicBezTo>
                  <a:cubicBezTo>
                    <a:pt x="344" y="1321"/>
                    <a:pt x="392" y="1683"/>
                    <a:pt x="402" y="2056"/>
                  </a:cubicBezTo>
                  <a:cubicBezTo>
                    <a:pt x="422" y="2546"/>
                    <a:pt x="383" y="3055"/>
                    <a:pt x="294" y="3565"/>
                  </a:cubicBezTo>
                  <a:cubicBezTo>
                    <a:pt x="285" y="3614"/>
                    <a:pt x="324" y="3654"/>
                    <a:pt x="373" y="3663"/>
                  </a:cubicBezTo>
                  <a:lnTo>
                    <a:pt x="383" y="3663"/>
                  </a:lnTo>
                  <a:cubicBezTo>
                    <a:pt x="431" y="3663"/>
                    <a:pt x="471" y="3634"/>
                    <a:pt x="481" y="3595"/>
                  </a:cubicBezTo>
                  <a:cubicBezTo>
                    <a:pt x="559" y="3066"/>
                    <a:pt x="598" y="2546"/>
                    <a:pt x="579" y="2046"/>
                  </a:cubicBezTo>
                  <a:cubicBezTo>
                    <a:pt x="569" y="1664"/>
                    <a:pt x="529" y="1292"/>
                    <a:pt x="461" y="939"/>
                  </a:cubicBezTo>
                  <a:cubicBezTo>
                    <a:pt x="412" y="704"/>
                    <a:pt x="353" y="479"/>
                    <a:pt x="275" y="283"/>
                  </a:cubicBezTo>
                  <a:cubicBezTo>
                    <a:pt x="226" y="135"/>
                    <a:pt x="196" y="57"/>
                    <a:pt x="187" y="57"/>
                  </a:cubicBezTo>
                  <a:cubicBezTo>
                    <a:pt x="172" y="21"/>
                    <a:pt x="141" y="1"/>
                    <a:pt x="10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27"/>
            <p:cNvSpPr/>
            <p:nvPr/>
          </p:nvSpPr>
          <p:spPr>
            <a:xfrm>
              <a:off x="9078385" y="-56403"/>
              <a:ext cx="126109" cy="658647"/>
            </a:xfrm>
            <a:custGeom>
              <a:avLst/>
              <a:gdLst/>
              <a:ahLst/>
              <a:cxnLst/>
              <a:rect l="l" t="t" r="r" b="b"/>
              <a:pathLst>
                <a:path w="727" h="3797" extrusionOk="0">
                  <a:moveTo>
                    <a:pt x="106" y="1"/>
                  </a:moveTo>
                  <a:cubicBezTo>
                    <a:pt x="91" y="1"/>
                    <a:pt x="75" y="5"/>
                    <a:pt x="60" y="14"/>
                  </a:cubicBezTo>
                  <a:cubicBezTo>
                    <a:pt x="20" y="34"/>
                    <a:pt x="1" y="93"/>
                    <a:pt x="20" y="132"/>
                  </a:cubicBezTo>
                  <a:cubicBezTo>
                    <a:pt x="20" y="132"/>
                    <a:pt x="60" y="210"/>
                    <a:pt x="118" y="347"/>
                  </a:cubicBezTo>
                  <a:cubicBezTo>
                    <a:pt x="197" y="543"/>
                    <a:pt x="265" y="769"/>
                    <a:pt x="324" y="1004"/>
                  </a:cubicBezTo>
                  <a:cubicBezTo>
                    <a:pt x="412" y="1357"/>
                    <a:pt x="471" y="1730"/>
                    <a:pt x="500" y="2111"/>
                  </a:cubicBezTo>
                  <a:cubicBezTo>
                    <a:pt x="539" y="2640"/>
                    <a:pt x="530" y="3160"/>
                    <a:pt x="461" y="3699"/>
                  </a:cubicBezTo>
                  <a:cubicBezTo>
                    <a:pt x="452" y="3748"/>
                    <a:pt x="491" y="3797"/>
                    <a:pt x="539" y="3797"/>
                  </a:cubicBezTo>
                  <a:lnTo>
                    <a:pt x="550" y="3797"/>
                  </a:lnTo>
                  <a:cubicBezTo>
                    <a:pt x="598" y="3797"/>
                    <a:pt x="637" y="3768"/>
                    <a:pt x="648" y="3718"/>
                  </a:cubicBezTo>
                  <a:cubicBezTo>
                    <a:pt x="706" y="3170"/>
                    <a:pt x="726" y="2631"/>
                    <a:pt x="687" y="2102"/>
                  </a:cubicBezTo>
                  <a:cubicBezTo>
                    <a:pt x="657" y="1710"/>
                    <a:pt x="589" y="1318"/>
                    <a:pt x="500" y="965"/>
                  </a:cubicBezTo>
                  <a:cubicBezTo>
                    <a:pt x="441" y="720"/>
                    <a:pt x="373" y="485"/>
                    <a:pt x="285" y="279"/>
                  </a:cubicBezTo>
                  <a:cubicBezTo>
                    <a:pt x="226" y="132"/>
                    <a:pt x="187" y="53"/>
                    <a:pt x="187" y="53"/>
                  </a:cubicBezTo>
                  <a:cubicBezTo>
                    <a:pt x="167" y="20"/>
                    <a:pt x="138" y="1"/>
                    <a:pt x="10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27"/>
            <p:cNvSpPr/>
            <p:nvPr/>
          </p:nvSpPr>
          <p:spPr>
            <a:xfrm>
              <a:off x="7618170" y="-336894"/>
              <a:ext cx="1613398" cy="1687121"/>
            </a:xfrm>
            <a:custGeom>
              <a:avLst/>
              <a:gdLst/>
              <a:ahLst/>
              <a:cxnLst/>
              <a:rect l="l" t="t" r="r" b="b"/>
              <a:pathLst>
                <a:path w="9301" h="9726" extrusionOk="0">
                  <a:moveTo>
                    <a:pt x="9152" y="0"/>
                  </a:moveTo>
                  <a:cubicBezTo>
                    <a:pt x="9092" y="0"/>
                    <a:pt x="9032" y="46"/>
                    <a:pt x="9007" y="113"/>
                  </a:cubicBezTo>
                  <a:cubicBezTo>
                    <a:pt x="8644" y="1210"/>
                    <a:pt x="8193" y="2288"/>
                    <a:pt x="7684" y="3336"/>
                  </a:cubicBezTo>
                  <a:cubicBezTo>
                    <a:pt x="7165" y="4375"/>
                    <a:pt x="6566" y="5375"/>
                    <a:pt x="5851" y="6296"/>
                  </a:cubicBezTo>
                  <a:cubicBezTo>
                    <a:pt x="5146" y="7217"/>
                    <a:pt x="4323" y="8060"/>
                    <a:pt x="3343" y="8687"/>
                  </a:cubicBezTo>
                  <a:cubicBezTo>
                    <a:pt x="2853" y="9000"/>
                    <a:pt x="2324" y="9246"/>
                    <a:pt x="1765" y="9422"/>
                  </a:cubicBezTo>
                  <a:cubicBezTo>
                    <a:pt x="1481" y="9500"/>
                    <a:pt x="1196" y="9559"/>
                    <a:pt x="913" y="9598"/>
                  </a:cubicBezTo>
                  <a:cubicBezTo>
                    <a:pt x="688" y="9628"/>
                    <a:pt x="468" y="9641"/>
                    <a:pt x="245" y="9641"/>
                  </a:cubicBezTo>
                  <a:cubicBezTo>
                    <a:pt x="177" y="9641"/>
                    <a:pt x="109" y="9640"/>
                    <a:pt x="40" y="9638"/>
                  </a:cubicBezTo>
                  <a:cubicBezTo>
                    <a:pt x="21" y="9638"/>
                    <a:pt x="1" y="9657"/>
                    <a:pt x="1" y="9677"/>
                  </a:cubicBezTo>
                  <a:cubicBezTo>
                    <a:pt x="1" y="9696"/>
                    <a:pt x="11" y="9716"/>
                    <a:pt x="40" y="9716"/>
                  </a:cubicBezTo>
                  <a:cubicBezTo>
                    <a:pt x="137" y="9723"/>
                    <a:pt x="234" y="9726"/>
                    <a:pt x="332" y="9726"/>
                  </a:cubicBezTo>
                  <a:cubicBezTo>
                    <a:pt x="528" y="9726"/>
                    <a:pt x="725" y="9713"/>
                    <a:pt x="922" y="9686"/>
                  </a:cubicBezTo>
                  <a:cubicBezTo>
                    <a:pt x="1216" y="9657"/>
                    <a:pt x="1510" y="9598"/>
                    <a:pt x="1795" y="9520"/>
                  </a:cubicBezTo>
                  <a:cubicBezTo>
                    <a:pt x="2363" y="9353"/>
                    <a:pt x="2912" y="9108"/>
                    <a:pt x="3411" y="8795"/>
                  </a:cubicBezTo>
                  <a:cubicBezTo>
                    <a:pt x="4421" y="8177"/>
                    <a:pt x="5273" y="7334"/>
                    <a:pt x="5998" y="6413"/>
                  </a:cubicBezTo>
                  <a:cubicBezTo>
                    <a:pt x="6733" y="5483"/>
                    <a:pt x="7350" y="4483"/>
                    <a:pt x="7890" y="3434"/>
                  </a:cubicBezTo>
                  <a:cubicBezTo>
                    <a:pt x="8428" y="2396"/>
                    <a:pt x="8889" y="1318"/>
                    <a:pt x="9271" y="201"/>
                  </a:cubicBezTo>
                  <a:cubicBezTo>
                    <a:pt x="9301" y="122"/>
                    <a:pt x="9262" y="34"/>
                    <a:pt x="9183" y="5"/>
                  </a:cubicBezTo>
                  <a:cubicBezTo>
                    <a:pt x="9173" y="2"/>
                    <a:pt x="9163" y="0"/>
                    <a:pt x="915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27"/>
            <p:cNvSpPr/>
            <p:nvPr/>
          </p:nvSpPr>
          <p:spPr>
            <a:xfrm>
              <a:off x="7523112" y="1311013"/>
              <a:ext cx="346930" cy="45274"/>
            </a:xfrm>
            <a:custGeom>
              <a:avLst/>
              <a:gdLst/>
              <a:ahLst/>
              <a:cxnLst/>
              <a:rect l="l" t="t" r="r" b="b"/>
              <a:pathLst>
                <a:path w="2000" h="261" extrusionOk="0">
                  <a:moveTo>
                    <a:pt x="1911" y="0"/>
                  </a:moveTo>
                  <a:cubicBezTo>
                    <a:pt x="1764" y="40"/>
                    <a:pt x="1617" y="59"/>
                    <a:pt x="1461" y="79"/>
                  </a:cubicBezTo>
                  <a:cubicBezTo>
                    <a:pt x="1313" y="88"/>
                    <a:pt x="1167" y="98"/>
                    <a:pt x="1010" y="108"/>
                  </a:cubicBezTo>
                  <a:cubicBezTo>
                    <a:pt x="706" y="108"/>
                    <a:pt x="412" y="98"/>
                    <a:pt x="108" y="59"/>
                  </a:cubicBezTo>
                  <a:cubicBezTo>
                    <a:pt x="102" y="58"/>
                    <a:pt x="95" y="57"/>
                    <a:pt x="89" y="57"/>
                  </a:cubicBezTo>
                  <a:cubicBezTo>
                    <a:pt x="47" y="57"/>
                    <a:pt x="10" y="85"/>
                    <a:pt x="10" y="127"/>
                  </a:cubicBezTo>
                  <a:cubicBezTo>
                    <a:pt x="0" y="177"/>
                    <a:pt x="30" y="216"/>
                    <a:pt x="89" y="225"/>
                  </a:cubicBezTo>
                  <a:cubicBezTo>
                    <a:pt x="292" y="252"/>
                    <a:pt x="501" y="260"/>
                    <a:pt x="710" y="260"/>
                  </a:cubicBezTo>
                  <a:cubicBezTo>
                    <a:pt x="813" y="260"/>
                    <a:pt x="916" y="258"/>
                    <a:pt x="1019" y="255"/>
                  </a:cubicBezTo>
                  <a:cubicBezTo>
                    <a:pt x="1176" y="245"/>
                    <a:pt x="1324" y="225"/>
                    <a:pt x="1480" y="216"/>
                  </a:cubicBezTo>
                  <a:cubicBezTo>
                    <a:pt x="1637" y="186"/>
                    <a:pt x="1784" y="167"/>
                    <a:pt x="1940" y="127"/>
                  </a:cubicBezTo>
                  <a:cubicBezTo>
                    <a:pt x="1980" y="118"/>
                    <a:pt x="1999" y="88"/>
                    <a:pt x="1990" y="49"/>
                  </a:cubicBezTo>
                  <a:cubicBezTo>
                    <a:pt x="1980" y="20"/>
                    <a:pt x="1951" y="0"/>
                    <a:pt x="191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27"/>
            <p:cNvSpPr/>
            <p:nvPr/>
          </p:nvSpPr>
          <p:spPr>
            <a:xfrm>
              <a:off x="7635170" y="1237638"/>
              <a:ext cx="214403" cy="106161"/>
            </a:xfrm>
            <a:custGeom>
              <a:avLst/>
              <a:gdLst/>
              <a:ahLst/>
              <a:cxnLst/>
              <a:rect l="l" t="t" r="r" b="b"/>
              <a:pathLst>
                <a:path w="1236" h="612" extrusionOk="0">
                  <a:moveTo>
                    <a:pt x="104" y="0"/>
                  </a:moveTo>
                  <a:cubicBezTo>
                    <a:pt x="60" y="0"/>
                    <a:pt x="20" y="36"/>
                    <a:pt x="11" y="80"/>
                  </a:cubicBezTo>
                  <a:cubicBezTo>
                    <a:pt x="1" y="129"/>
                    <a:pt x="31" y="178"/>
                    <a:pt x="90" y="188"/>
                  </a:cubicBezTo>
                  <a:cubicBezTo>
                    <a:pt x="168" y="208"/>
                    <a:pt x="275" y="247"/>
                    <a:pt x="384" y="286"/>
                  </a:cubicBezTo>
                  <a:cubicBezTo>
                    <a:pt x="432" y="306"/>
                    <a:pt x="491" y="335"/>
                    <a:pt x="540" y="354"/>
                  </a:cubicBezTo>
                  <a:cubicBezTo>
                    <a:pt x="599" y="384"/>
                    <a:pt x="648" y="404"/>
                    <a:pt x="707" y="433"/>
                  </a:cubicBezTo>
                  <a:cubicBezTo>
                    <a:pt x="805" y="482"/>
                    <a:pt x="902" y="521"/>
                    <a:pt x="971" y="550"/>
                  </a:cubicBezTo>
                  <a:cubicBezTo>
                    <a:pt x="1040" y="580"/>
                    <a:pt x="1089" y="600"/>
                    <a:pt x="1089" y="600"/>
                  </a:cubicBezTo>
                  <a:cubicBezTo>
                    <a:pt x="1103" y="608"/>
                    <a:pt x="1117" y="612"/>
                    <a:pt x="1132" y="612"/>
                  </a:cubicBezTo>
                  <a:cubicBezTo>
                    <a:pt x="1169" y="612"/>
                    <a:pt x="1205" y="589"/>
                    <a:pt x="1226" y="561"/>
                  </a:cubicBezTo>
                  <a:cubicBezTo>
                    <a:pt x="1236" y="541"/>
                    <a:pt x="1236" y="521"/>
                    <a:pt x="1236" y="502"/>
                  </a:cubicBezTo>
                  <a:cubicBezTo>
                    <a:pt x="1226" y="472"/>
                    <a:pt x="1207" y="443"/>
                    <a:pt x="1177" y="433"/>
                  </a:cubicBezTo>
                  <a:cubicBezTo>
                    <a:pt x="1167" y="423"/>
                    <a:pt x="991" y="345"/>
                    <a:pt x="765" y="247"/>
                  </a:cubicBezTo>
                  <a:cubicBezTo>
                    <a:pt x="550" y="149"/>
                    <a:pt x="305" y="41"/>
                    <a:pt x="119" y="2"/>
                  </a:cubicBezTo>
                  <a:cubicBezTo>
                    <a:pt x="114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27"/>
            <p:cNvSpPr/>
            <p:nvPr/>
          </p:nvSpPr>
          <p:spPr>
            <a:xfrm>
              <a:off x="7630139" y="1310666"/>
              <a:ext cx="219433" cy="136690"/>
            </a:xfrm>
            <a:custGeom>
              <a:avLst/>
              <a:gdLst/>
              <a:ahLst/>
              <a:cxnLst/>
              <a:rect l="l" t="t" r="r" b="b"/>
              <a:pathLst>
                <a:path w="1265" h="788" extrusionOk="0">
                  <a:moveTo>
                    <a:pt x="1168" y="1"/>
                  </a:moveTo>
                  <a:cubicBezTo>
                    <a:pt x="1139" y="1"/>
                    <a:pt x="1109" y="11"/>
                    <a:pt x="1088" y="31"/>
                  </a:cubicBezTo>
                  <a:cubicBezTo>
                    <a:pt x="1088" y="31"/>
                    <a:pt x="1079" y="42"/>
                    <a:pt x="1069" y="61"/>
                  </a:cubicBezTo>
                  <a:cubicBezTo>
                    <a:pt x="1049" y="71"/>
                    <a:pt x="1029" y="90"/>
                    <a:pt x="1000" y="120"/>
                  </a:cubicBezTo>
                  <a:cubicBezTo>
                    <a:pt x="942" y="169"/>
                    <a:pt x="863" y="238"/>
                    <a:pt x="765" y="306"/>
                  </a:cubicBezTo>
                  <a:cubicBezTo>
                    <a:pt x="716" y="336"/>
                    <a:pt x="657" y="375"/>
                    <a:pt x="609" y="404"/>
                  </a:cubicBezTo>
                  <a:cubicBezTo>
                    <a:pt x="550" y="434"/>
                    <a:pt x="491" y="463"/>
                    <a:pt x="442" y="492"/>
                  </a:cubicBezTo>
                  <a:cubicBezTo>
                    <a:pt x="324" y="551"/>
                    <a:pt x="206" y="590"/>
                    <a:pt x="108" y="600"/>
                  </a:cubicBezTo>
                  <a:cubicBezTo>
                    <a:pt x="50" y="610"/>
                    <a:pt x="1" y="659"/>
                    <a:pt x="10" y="708"/>
                  </a:cubicBezTo>
                  <a:cubicBezTo>
                    <a:pt x="20" y="752"/>
                    <a:pt x="68" y="788"/>
                    <a:pt x="120" y="788"/>
                  </a:cubicBezTo>
                  <a:cubicBezTo>
                    <a:pt x="126" y="788"/>
                    <a:pt x="132" y="787"/>
                    <a:pt x="138" y="786"/>
                  </a:cubicBezTo>
                  <a:cubicBezTo>
                    <a:pt x="373" y="757"/>
                    <a:pt x="657" y="610"/>
                    <a:pt x="873" y="463"/>
                  </a:cubicBezTo>
                  <a:cubicBezTo>
                    <a:pt x="1088" y="316"/>
                    <a:pt x="1225" y="169"/>
                    <a:pt x="1236" y="159"/>
                  </a:cubicBezTo>
                  <a:cubicBezTo>
                    <a:pt x="1265" y="140"/>
                    <a:pt x="1265" y="100"/>
                    <a:pt x="1265" y="81"/>
                  </a:cubicBezTo>
                  <a:cubicBezTo>
                    <a:pt x="1265" y="61"/>
                    <a:pt x="1245" y="42"/>
                    <a:pt x="1236" y="22"/>
                  </a:cubicBezTo>
                  <a:cubicBezTo>
                    <a:pt x="1217" y="8"/>
                    <a:pt x="1193" y="1"/>
                    <a:pt x="116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27"/>
            <p:cNvSpPr/>
            <p:nvPr/>
          </p:nvSpPr>
          <p:spPr>
            <a:xfrm>
              <a:off x="8534577" y="2261075"/>
              <a:ext cx="984240" cy="1275141"/>
            </a:xfrm>
            <a:custGeom>
              <a:avLst/>
              <a:gdLst/>
              <a:ahLst/>
              <a:cxnLst/>
              <a:rect l="l" t="t" r="r" b="b"/>
              <a:pathLst>
                <a:path w="5674" h="7351" extrusionOk="0">
                  <a:moveTo>
                    <a:pt x="5605" y="1"/>
                  </a:moveTo>
                  <a:cubicBezTo>
                    <a:pt x="5586" y="50"/>
                    <a:pt x="4018" y="4293"/>
                    <a:pt x="0" y="7291"/>
                  </a:cubicBezTo>
                  <a:lnTo>
                    <a:pt x="39" y="7350"/>
                  </a:lnTo>
                  <a:cubicBezTo>
                    <a:pt x="4077" y="4342"/>
                    <a:pt x="5654" y="70"/>
                    <a:pt x="5673" y="31"/>
                  </a:cubicBezTo>
                  <a:lnTo>
                    <a:pt x="5605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27"/>
            <p:cNvSpPr/>
            <p:nvPr/>
          </p:nvSpPr>
          <p:spPr>
            <a:xfrm>
              <a:off x="8534577" y="3194138"/>
              <a:ext cx="358726" cy="53080"/>
            </a:xfrm>
            <a:custGeom>
              <a:avLst/>
              <a:gdLst/>
              <a:ahLst/>
              <a:cxnLst/>
              <a:rect l="l" t="t" r="r" b="b"/>
              <a:pathLst>
                <a:path w="2068" h="306" extrusionOk="0">
                  <a:moveTo>
                    <a:pt x="1351" y="1"/>
                  </a:moveTo>
                  <a:cubicBezTo>
                    <a:pt x="1021" y="1"/>
                    <a:pt x="573" y="53"/>
                    <a:pt x="0" y="227"/>
                  </a:cubicBezTo>
                  <a:lnTo>
                    <a:pt x="20" y="305"/>
                  </a:lnTo>
                  <a:cubicBezTo>
                    <a:pt x="584" y="130"/>
                    <a:pt x="1027" y="79"/>
                    <a:pt x="1352" y="79"/>
                  </a:cubicBezTo>
                  <a:cubicBezTo>
                    <a:pt x="1805" y="79"/>
                    <a:pt x="2028" y="178"/>
                    <a:pt x="2028" y="178"/>
                  </a:cubicBezTo>
                  <a:lnTo>
                    <a:pt x="2067" y="109"/>
                  </a:lnTo>
                  <a:cubicBezTo>
                    <a:pt x="2050" y="104"/>
                    <a:pt x="1818" y="1"/>
                    <a:pt x="135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27"/>
            <p:cNvSpPr/>
            <p:nvPr/>
          </p:nvSpPr>
          <p:spPr>
            <a:xfrm>
              <a:off x="9058090" y="3022582"/>
              <a:ext cx="178495" cy="431928"/>
            </a:xfrm>
            <a:custGeom>
              <a:avLst/>
              <a:gdLst/>
              <a:ahLst/>
              <a:cxnLst/>
              <a:rect l="l" t="t" r="r" b="b"/>
              <a:pathLst>
                <a:path w="1029" h="2490" extrusionOk="0">
                  <a:moveTo>
                    <a:pt x="49" y="1"/>
                  </a:moveTo>
                  <a:lnTo>
                    <a:pt x="0" y="50"/>
                  </a:lnTo>
                  <a:cubicBezTo>
                    <a:pt x="10" y="60"/>
                    <a:pt x="931" y="922"/>
                    <a:pt x="79" y="2451"/>
                  </a:cubicBezTo>
                  <a:lnTo>
                    <a:pt x="147" y="2490"/>
                  </a:lnTo>
                  <a:cubicBezTo>
                    <a:pt x="1029" y="913"/>
                    <a:pt x="59" y="11"/>
                    <a:pt x="4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27"/>
            <p:cNvSpPr/>
            <p:nvPr/>
          </p:nvSpPr>
          <p:spPr>
            <a:xfrm>
              <a:off x="8775865" y="2725265"/>
              <a:ext cx="494722" cy="134435"/>
            </a:xfrm>
            <a:custGeom>
              <a:avLst/>
              <a:gdLst/>
              <a:ahLst/>
              <a:cxnLst/>
              <a:rect l="l" t="t" r="r" b="b"/>
              <a:pathLst>
                <a:path w="2852" h="775" extrusionOk="0">
                  <a:moveTo>
                    <a:pt x="2479" y="1"/>
                  </a:moveTo>
                  <a:cubicBezTo>
                    <a:pt x="1926" y="1"/>
                    <a:pt x="863" y="97"/>
                    <a:pt x="1" y="715"/>
                  </a:cubicBezTo>
                  <a:lnTo>
                    <a:pt x="40" y="774"/>
                  </a:lnTo>
                  <a:cubicBezTo>
                    <a:pt x="888" y="162"/>
                    <a:pt x="1934" y="73"/>
                    <a:pt x="2477" y="73"/>
                  </a:cubicBezTo>
                  <a:cubicBezTo>
                    <a:pt x="2699" y="73"/>
                    <a:pt x="2837" y="88"/>
                    <a:pt x="2842" y="88"/>
                  </a:cubicBezTo>
                  <a:lnTo>
                    <a:pt x="2852" y="20"/>
                  </a:lnTo>
                  <a:cubicBezTo>
                    <a:pt x="2846" y="17"/>
                    <a:pt x="2705" y="1"/>
                    <a:pt x="247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27"/>
            <p:cNvSpPr/>
            <p:nvPr/>
          </p:nvSpPr>
          <p:spPr>
            <a:xfrm>
              <a:off x="9353845" y="2582504"/>
              <a:ext cx="202434" cy="419959"/>
            </a:xfrm>
            <a:custGeom>
              <a:avLst/>
              <a:gdLst/>
              <a:ahLst/>
              <a:cxnLst/>
              <a:rect l="l" t="t" r="r" b="b"/>
              <a:pathLst>
                <a:path w="1167" h="2421" extrusionOk="0">
                  <a:moveTo>
                    <a:pt x="49" y="0"/>
                  </a:moveTo>
                  <a:lnTo>
                    <a:pt x="0" y="59"/>
                  </a:lnTo>
                  <a:cubicBezTo>
                    <a:pt x="20" y="68"/>
                    <a:pt x="1078" y="990"/>
                    <a:pt x="569" y="2391"/>
                  </a:cubicBezTo>
                  <a:lnTo>
                    <a:pt x="637" y="2420"/>
                  </a:lnTo>
                  <a:cubicBezTo>
                    <a:pt x="1166" y="970"/>
                    <a:pt x="59" y="10"/>
                    <a:pt x="4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27"/>
            <p:cNvSpPr/>
            <p:nvPr/>
          </p:nvSpPr>
          <p:spPr>
            <a:xfrm>
              <a:off x="8752101" y="3347307"/>
              <a:ext cx="83437" cy="241637"/>
            </a:xfrm>
            <a:custGeom>
              <a:avLst/>
              <a:gdLst/>
              <a:ahLst/>
              <a:cxnLst/>
              <a:rect l="l" t="t" r="r" b="b"/>
              <a:pathLst>
                <a:path w="481" h="1393" extrusionOk="0">
                  <a:moveTo>
                    <a:pt x="88" y="1"/>
                  </a:moveTo>
                  <a:lnTo>
                    <a:pt x="29" y="40"/>
                  </a:lnTo>
                  <a:cubicBezTo>
                    <a:pt x="29" y="50"/>
                    <a:pt x="392" y="667"/>
                    <a:pt x="0" y="1353"/>
                  </a:cubicBezTo>
                  <a:lnTo>
                    <a:pt x="69" y="1392"/>
                  </a:lnTo>
                  <a:cubicBezTo>
                    <a:pt x="480" y="667"/>
                    <a:pt x="98" y="10"/>
                    <a:pt x="88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27"/>
            <p:cNvSpPr/>
            <p:nvPr/>
          </p:nvSpPr>
          <p:spPr>
            <a:xfrm>
              <a:off x="8457907" y="3199342"/>
              <a:ext cx="110844" cy="97314"/>
            </a:xfrm>
            <a:custGeom>
              <a:avLst/>
              <a:gdLst/>
              <a:ahLst/>
              <a:cxnLst/>
              <a:rect l="l" t="t" r="r" b="b"/>
              <a:pathLst>
                <a:path w="639" h="561" extrusionOk="0">
                  <a:moveTo>
                    <a:pt x="325" y="0"/>
                  </a:moveTo>
                  <a:cubicBezTo>
                    <a:pt x="282" y="0"/>
                    <a:pt x="238" y="10"/>
                    <a:pt x="197" y="31"/>
                  </a:cubicBezTo>
                  <a:cubicBezTo>
                    <a:pt x="60" y="99"/>
                    <a:pt x="1" y="266"/>
                    <a:pt x="70" y="403"/>
                  </a:cubicBezTo>
                  <a:cubicBezTo>
                    <a:pt x="118" y="506"/>
                    <a:pt x="214" y="561"/>
                    <a:pt x="318" y="561"/>
                  </a:cubicBezTo>
                  <a:cubicBezTo>
                    <a:pt x="362" y="561"/>
                    <a:pt x="408" y="551"/>
                    <a:pt x="452" y="530"/>
                  </a:cubicBezTo>
                  <a:cubicBezTo>
                    <a:pt x="589" y="462"/>
                    <a:pt x="638" y="295"/>
                    <a:pt x="569" y="158"/>
                  </a:cubicBezTo>
                  <a:cubicBezTo>
                    <a:pt x="521" y="55"/>
                    <a:pt x="425" y="0"/>
                    <a:pt x="3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27"/>
            <p:cNvSpPr/>
            <p:nvPr/>
          </p:nvSpPr>
          <p:spPr>
            <a:xfrm>
              <a:off x="8549669" y="3336205"/>
              <a:ext cx="95406" cy="84651"/>
            </a:xfrm>
            <a:custGeom>
              <a:avLst/>
              <a:gdLst/>
              <a:ahLst/>
              <a:cxnLst/>
              <a:rect l="l" t="t" r="r" b="b"/>
              <a:pathLst>
                <a:path w="550" h="488" extrusionOk="0">
                  <a:moveTo>
                    <a:pt x="274" y="1"/>
                  </a:moveTo>
                  <a:cubicBezTo>
                    <a:pt x="238" y="1"/>
                    <a:pt x="202" y="9"/>
                    <a:pt x="168" y="26"/>
                  </a:cubicBezTo>
                  <a:cubicBezTo>
                    <a:pt x="50" y="85"/>
                    <a:pt x="1" y="231"/>
                    <a:pt x="60" y="349"/>
                  </a:cubicBezTo>
                  <a:cubicBezTo>
                    <a:pt x="100" y="437"/>
                    <a:pt x="184" y="488"/>
                    <a:pt x="270" y="488"/>
                  </a:cubicBezTo>
                  <a:cubicBezTo>
                    <a:pt x="308" y="488"/>
                    <a:pt x="347" y="478"/>
                    <a:pt x="384" y="457"/>
                  </a:cubicBezTo>
                  <a:cubicBezTo>
                    <a:pt x="501" y="398"/>
                    <a:pt x="550" y="251"/>
                    <a:pt x="491" y="133"/>
                  </a:cubicBezTo>
                  <a:cubicBezTo>
                    <a:pt x="449" y="50"/>
                    <a:pt x="363" y="1"/>
                    <a:pt x="27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27"/>
            <p:cNvSpPr/>
            <p:nvPr/>
          </p:nvSpPr>
          <p:spPr>
            <a:xfrm>
              <a:off x="8624605" y="3201250"/>
              <a:ext cx="127670" cy="164965"/>
            </a:xfrm>
            <a:custGeom>
              <a:avLst/>
              <a:gdLst/>
              <a:ahLst/>
              <a:cxnLst/>
              <a:rect l="l" t="t" r="r" b="b"/>
              <a:pathLst>
                <a:path w="736" h="951" extrusionOk="0">
                  <a:moveTo>
                    <a:pt x="657" y="0"/>
                  </a:moveTo>
                  <a:cubicBezTo>
                    <a:pt x="657" y="10"/>
                    <a:pt x="579" y="471"/>
                    <a:pt x="0" y="892"/>
                  </a:cubicBezTo>
                  <a:lnTo>
                    <a:pt x="49" y="950"/>
                  </a:lnTo>
                  <a:cubicBezTo>
                    <a:pt x="647" y="510"/>
                    <a:pt x="725" y="29"/>
                    <a:pt x="735" y="10"/>
                  </a:cubicBezTo>
                  <a:lnTo>
                    <a:pt x="657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27"/>
            <p:cNvSpPr/>
            <p:nvPr/>
          </p:nvSpPr>
          <p:spPr>
            <a:xfrm>
              <a:off x="8590606" y="3083815"/>
              <a:ext cx="112232" cy="125936"/>
            </a:xfrm>
            <a:custGeom>
              <a:avLst/>
              <a:gdLst/>
              <a:ahLst/>
              <a:cxnLst/>
              <a:rect l="l" t="t" r="r" b="b"/>
              <a:pathLst>
                <a:path w="647" h="726" extrusionOk="0">
                  <a:moveTo>
                    <a:pt x="20" y="1"/>
                  </a:moveTo>
                  <a:lnTo>
                    <a:pt x="0" y="79"/>
                  </a:lnTo>
                  <a:cubicBezTo>
                    <a:pt x="422" y="157"/>
                    <a:pt x="568" y="716"/>
                    <a:pt x="579" y="726"/>
                  </a:cubicBezTo>
                  <a:lnTo>
                    <a:pt x="647" y="706"/>
                  </a:lnTo>
                  <a:cubicBezTo>
                    <a:pt x="637" y="677"/>
                    <a:pt x="481" y="89"/>
                    <a:pt x="2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27"/>
            <p:cNvSpPr/>
            <p:nvPr/>
          </p:nvSpPr>
          <p:spPr>
            <a:xfrm>
              <a:off x="8959389" y="2749030"/>
              <a:ext cx="117436" cy="190638"/>
            </a:xfrm>
            <a:custGeom>
              <a:avLst/>
              <a:gdLst/>
              <a:ahLst/>
              <a:cxnLst/>
              <a:rect l="l" t="t" r="r" b="b"/>
              <a:pathLst>
                <a:path w="677" h="1099" extrusionOk="0">
                  <a:moveTo>
                    <a:pt x="608" y="1"/>
                  </a:moveTo>
                  <a:cubicBezTo>
                    <a:pt x="598" y="10"/>
                    <a:pt x="579" y="549"/>
                    <a:pt x="1" y="1039"/>
                  </a:cubicBezTo>
                  <a:lnTo>
                    <a:pt x="50" y="1098"/>
                  </a:lnTo>
                  <a:cubicBezTo>
                    <a:pt x="648" y="578"/>
                    <a:pt x="677" y="30"/>
                    <a:pt x="677" y="1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27"/>
            <p:cNvSpPr/>
            <p:nvPr/>
          </p:nvSpPr>
          <p:spPr>
            <a:xfrm>
              <a:off x="8498671" y="3044612"/>
              <a:ext cx="110844" cy="97487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24" y="0"/>
                  </a:moveTo>
                  <a:cubicBezTo>
                    <a:pt x="282" y="0"/>
                    <a:pt x="238" y="10"/>
                    <a:pt x="197" y="31"/>
                  </a:cubicBezTo>
                  <a:cubicBezTo>
                    <a:pt x="50" y="100"/>
                    <a:pt x="1" y="266"/>
                    <a:pt x="70" y="403"/>
                  </a:cubicBezTo>
                  <a:cubicBezTo>
                    <a:pt x="118" y="506"/>
                    <a:pt x="214" y="561"/>
                    <a:pt x="315" y="561"/>
                  </a:cubicBezTo>
                  <a:cubicBezTo>
                    <a:pt x="358" y="561"/>
                    <a:pt x="401" y="551"/>
                    <a:pt x="442" y="531"/>
                  </a:cubicBezTo>
                  <a:cubicBezTo>
                    <a:pt x="580" y="462"/>
                    <a:pt x="638" y="296"/>
                    <a:pt x="569" y="158"/>
                  </a:cubicBezTo>
                  <a:cubicBezTo>
                    <a:pt x="521" y="55"/>
                    <a:pt x="425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27"/>
            <p:cNvSpPr/>
            <p:nvPr/>
          </p:nvSpPr>
          <p:spPr>
            <a:xfrm>
              <a:off x="8775865" y="2682419"/>
              <a:ext cx="156639" cy="95579"/>
            </a:xfrm>
            <a:custGeom>
              <a:avLst/>
              <a:gdLst/>
              <a:ahLst/>
              <a:cxnLst/>
              <a:rect l="l" t="t" r="r" b="b"/>
              <a:pathLst>
                <a:path w="903" h="551" extrusionOk="0">
                  <a:moveTo>
                    <a:pt x="52" y="1"/>
                  </a:moveTo>
                  <a:cubicBezTo>
                    <a:pt x="35" y="1"/>
                    <a:pt x="18" y="1"/>
                    <a:pt x="1" y="2"/>
                  </a:cubicBezTo>
                  <a:lnTo>
                    <a:pt x="1" y="80"/>
                  </a:lnTo>
                  <a:cubicBezTo>
                    <a:pt x="19" y="80"/>
                    <a:pt x="37" y="79"/>
                    <a:pt x="55" y="79"/>
                  </a:cubicBezTo>
                  <a:cubicBezTo>
                    <a:pt x="640" y="79"/>
                    <a:pt x="833" y="532"/>
                    <a:pt x="833" y="551"/>
                  </a:cubicBezTo>
                  <a:lnTo>
                    <a:pt x="902" y="522"/>
                  </a:lnTo>
                  <a:cubicBezTo>
                    <a:pt x="902" y="522"/>
                    <a:pt x="688" y="1"/>
                    <a:pt x="5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27"/>
            <p:cNvSpPr/>
            <p:nvPr/>
          </p:nvSpPr>
          <p:spPr>
            <a:xfrm>
              <a:off x="8697633" y="2822231"/>
              <a:ext cx="110671" cy="98528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319" y="0"/>
                  </a:moveTo>
                  <a:cubicBezTo>
                    <a:pt x="278" y="0"/>
                    <a:pt x="236" y="10"/>
                    <a:pt x="197" y="29"/>
                  </a:cubicBezTo>
                  <a:cubicBezTo>
                    <a:pt x="60" y="98"/>
                    <a:pt x="1" y="274"/>
                    <a:pt x="69" y="411"/>
                  </a:cubicBezTo>
                  <a:cubicBezTo>
                    <a:pt x="118" y="509"/>
                    <a:pt x="218" y="567"/>
                    <a:pt x="320" y="567"/>
                  </a:cubicBezTo>
                  <a:cubicBezTo>
                    <a:pt x="361" y="567"/>
                    <a:pt x="402" y="558"/>
                    <a:pt x="441" y="539"/>
                  </a:cubicBezTo>
                  <a:cubicBezTo>
                    <a:pt x="589" y="470"/>
                    <a:pt x="637" y="294"/>
                    <a:pt x="569" y="156"/>
                  </a:cubicBezTo>
                  <a:cubicBezTo>
                    <a:pt x="520" y="58"/>
                    <a:pt x="421" y="0"/>
                    <a:pt x="3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27"/>
            <p:cNvSpPr/>
            <p:nvPr/>
          </p:nvSpPr>
          <p:spPr>
            <a:xfrm>
              <a:off x="9017326" y="3423978"/>
              <a:ext cx="112232" cy="98528"/>
            </a:xfrm>
            <a:custGeom>
              <a:avLst/>
              <a:gdLst/>
              <a:ahLst/>
              <a:cxnLst/>
              <a:rect l="l" t="t" r="r" b="b"/>
              <a:pathLst>
                <a:path w="647" h="568" extrusionOk="0">
                  <a:moveTo>
                    <a:pt x="320" y="0"/>
                  </a:moveTo>
                  <a:cubicBezTo>
                    <a:pt x="278" y="0"/>
                    <a:pt x="235" y="10"/>
                    <a:pt x="196" y="29"/>
                  </a:cubicBezTo>
                  <a:cubicBezTo>
                    <a:pt x="59" y="108"/>
                    <a:pt x="0" y="274"/>
                    <a:pt x="68" y="411"/>
                  </a:cubicBezTo>
                  <a:cubicBezTo>
                    <a:pt x="118" y="509"/>
                    <a:pt x="222" y="567"/>
                    <a:pt x="328" y="567"/>
                  </a:cubicBezTo>
                  <a:cubicBezTo>
                    <a:pt x="370" y="567"/>
                    <a:pt x="412" y="558"/>
                    <a:pt x="451" y="539"/>
                  </a:cubicBezTo>
                  <a:cubicBezTo>
                    <a:pt x="588" y="470"/>
                    <a:pt x="647" y="304"/>
                    <a:pt x="578" y="156"/>
                  </a:cubicBezTo>
                  <a:cubicBezTo>
                    <a:pt x="529" y="58"/>
                    <a:pt x="425" y="0"/>
                    <a:pt x="3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27"/>
            <p:cNvSpPr/>
            <p:nvPr/>
          </p:nvSpPr>
          <p:spPr>
            <a:xfrm>
              <a:off x="8889657" y="2912086"/>
              <a:ext cx="110844" cy="96967"/>
            </a:xfrm>
            <a:custGeom>
              <a:avLst/>
              <a:gdLst/>
              <a:ahLst/>
              <a:cxnLst/>
              <a:rect l="l" t="t" r="r" b="b"/>
              <a:pathLst>
                <a:path w="639" h="559" extrusionOk="0">
                  <a:moveTo>
                    <a:pt x="324" y="0"/>
                  </a:moveTo>
                  <a:cubicBezTo>
                    <a:pt x="281" y="0"/>
                    <a:pt x="238" y="10"/>
                    <a:pt x="197" y="30"/>
                  </a:cubicBezTo>
                  <a:cubicBezTo>
                    <a:pt x="60" y="99"/>
                    <a:pt x="1" y="266"/>
                    <a:pt x="70" y="403"/>
                  </a:cubicBezTo>
                  <a:cubicBezTo>
                    <a:pt x="119" y="501"/>
                    <a:pt x="218" y="559"/>
                    <a:pt x="321" y="559"/>
                  </a:cubicBezTo>
                  <a:cubicBezTo>
                    <a:pt x="362" y="559"/>
                    <a:pt x="403" y="550"/>
                    <a:pt x="442" y="531"/>
                  </a:cubicBezTo>
                  <a:cubicBezTo>
                    <a:pt x="589" y="462"/>
                    <a:pt x="638" y="295"/>
                    <a:pt x="569" y="158"/>
                  </a:cubicBezTo>
                  <a:cubicBezTo>
                    <a:pt x="521" y="55"/>
                    <a:pt x="425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27"/>
            <p:cNvSpPr/>
            <p:nvPr/>
          </p:nvSpPr>
          <p:spPr>
            <a:xfrm>
              <a:off x="9243349" y="3221372"/>
              <a:ext cx="110671" cy="97487"/>
            </a:xfrm>
            <a:custGeom>
              <a:avLst/>
              <a:gdLst/>
              <a:ahLst/>
              <a:cxnLst/>
              <a:rect l="l" t="t" r="r" b="b"/>
              <a:pathLst>
                <a:path w="638" h="562" extrusionOk="0">
                  <a:moveTo>
                    <a:pt x="324" y="0"/>
                  </a:moveTo>
                  <a:cubicBezTo>
                    <a:pt x="281" y="0"/>
                    <a:pt x="237" y="10"/>
                    <a:pt x="196" y="31"/>
                  </a:cubicBezTo>
                  <a:cubicBezTo>
                    <a:pt x="59" y="100"/>
                    <a:pt x="0" y="266"/>
                    <a:pt x="69" y="403"/>
                  </a:cubicBezTo>
                  <a:cubicBezTo>
                    <a:pt x="117" y="507"/>
                    <a:pt x="213" y="561"/>
                    <a:pt x="314" y="561"/>
                  </a:cubicBezTo>
                  <a:cubicBezTo>
                    <a:pt x="357" y="561"/>
                    <a:pt x="400" y="551"/>
                    <a:pt x="441" y="531"/>
                  </a:cubicBezTo>
                  <a:cubicBezTo>
                    <a:pt x="588" y="462"/>
                    <a:pt x="637" y="296"/>
                    <a:pt x="568" y="159"/>
                  </a:cubicBezTo>
                  <a:cubicBezTo>
                    <a:pt x="521" y="55"/>
                    <a:pt x="424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27"/>
            <p:cNvSpPr/>
            <p:nvPr/>
          </p:nvSpPr>
          <p:spPr>
            <a:xfrm>
              <a:off x="8692603" y="2643390"/>
              <a:ext cx="112232" cy="97140"/>
            </a:xfrm>
            <a:custGeom>
              <a:avLst/>
              <a:gdLst/>
              <a:ahLst/>
              <a:cxnLst/>
              <a:rect l="l" t="t" r="r" b="b"/>
              <a:pathLst>
                <a:path w="647" h="560" extrusionOk="0">
                  <a:moveTo>
                    <a:pt x="326" y="1"/>
                  </a:moveTo>
                  <a:cubicBezTo>
                    <a:pt x="282" y="1"/>
                    <a:pt x="237" y="11"/>
                    <a:pt x="196" y="31"/>
                  </a:cubicBezTo>
                  <a:cubicBezTo>
                    <a:pt x="59" y="100"/>
                    <a:pt x="0" y="266"/>
                    <a:pt x="69" y="403"/>
                  </a:cubicBezTo>
                  <a:cubicBezTo>
                    <a:pt x="118" y="502"/>
                    <a:pt x="222" y="560"/>
                    <a:pt x="328" y="560"/>
                  </a:cubicBezTo>
                  <a:cubicBezTo>
                    <a:pt x="370" y="560"/>
                    <a:pt x="412" y="551"/>
                    <a:pt x="451" y="531"/>
                  </a:cubicBezTo>
                  <a:cubicBezTo>
                    <a:pt x="588" y="462"/>
                    <a:pt x="647" y="296"/>
                    <a:pt x="579" y="159"/>
                  </a:cubicBezTo>
                  <a:cubicBezTo>
                    <a:pt x="530" y="56"/>
                    <a:pt x="429" y="1"/>
                    <a:pt x="32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27"/>
            <p:cNvSpPr/>
            <p:nvPr/>
          </p:nvSpPr>
          <p:spPr>
            <a:xfrm>
              <a:off x="8990092" y="3272544"/>
              <a:ext cx="142935" cy="74937"/>
            </a:xfrm>
            <a:custGeom>
              <a:avLst/>
              <a:gdLst/>
              <a:ahLst/>
              <a:cxnLst/>
              <a:rect l="l" t="t" r="r" b="b"/>
              <a:pathLst>
                <a:path w="824" h="432" extrusionOk="0">
                  <a:moveTo>
                    <a:pt x="814" y="1"/>
                  </a:moveTo>
                  <a:cubicBezTo>
                    <a:pt x="760" y="1"/>
                    <a:pt x="481" y="17"/>
                    <a:pt x="0" y="373"/>
                  </a:cubicBezTo>
                  <a:lnTo>
                    <a:pt x="49" y="432"/>
                  </a:lnTo>
                  <a:cubicBezTo>
                    <a:pt x="501" y="95"/>
                    <a:pt x="761" y="79"/>
                    <a:pt x="814" y="79"/>
                  </a:cubicBezTo>
                  <a:cubicBezTo>
                    <a:pt x="819" y="79"/>
                    <a:pt x="822" y="79"/>
                    <a:pt x="823" y="79"/>
                  </a:cubicBezTo>
                  <a:lnTo>
                    <a:pt x="823" y="1"/>
                  </a:lnTo>
                  <a:cubicBezTo>
                    <a:pt x="823" y="1"/>
                    <a:pt x="819" y="1"/>
                    <a:pt x="81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27"/>
            <p:cNvSpPr/>
            <p:nvPr/>
          </p:nvSpPr>
          <p:spPr>
            <a:xfrm>
              <a:off x="9129383" y="3140017"/>
              <a:ext cx="158200" cy="105467"/>
            </a:xfrm>
            <a:custGeom>
              <a:avLst/>
              <a:gdLst/>
              <a:ahLst/>
              <a:cxnLst/>
              <a:rect l="l" t="t" r="r" b="b"/>
              <a:pathLst>
                <a:path w="912" h="608" extrusionOk="0">
                  <a:moveTo>
                    <a:pt x="1" y="0"/>
                  </a:moveTo>
                  <a:lnTo>
                    <a:pt x="1" y="79"/>
                  </a:lnTo>
                  <a:cubicBezTo>
                    <a:pt x="1" y="79"/>
                    <a:pt x="569" y="147"/>
                    <a:pt x="844" y="608"/>
                  </a:cubicBezTo>
                  <a:lnTo>
                    <a:pt x="912" y="569"/>
                  </a:lnTo>
                  <a:cubicBezTo>
                    <a:pt x="618" y="79"/>
                    <a:pt x="30" y="10"/>
                    <a:pt x="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27"/>
            <p:cNvSpPr/>
            <p:nvPr/>
          </p:nvSpPr>
          <p:spPr>
            <a:xfrm>
              <a:off x="8916891" y="3315216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25" y="0"/>
                  </a:moveTo>
                  <a:cubicBezTo>
                    <a:pt x="282" y="0"/>
                    <a:pt x="239" y="9"/>
                    <a:pt x="197" y="29"/>
                  </a:cubicBezTo>
                  <a:cubicBezTo>
                    <a:pt x="59" y="97"/>
                    <a:pt x="1" y="274"/>
                    <a:pt x="79" y="411"/>
                  </a:cubicBezTo>
                  <a:cubicBezTo>
                    <a:pt x="128" y="509"/>
                    <a:pt x="228" y="567"/>
                    <a:pt x="330" y="567"/>
                  </a:cubicBezTo>
                  <a:cubicBezTo>
                    <a:pt x="371" y="567"/>
                    <a:pt x="412" y="558"/>
                    <a:pt x="451" y="539"/>
                  </a:cubicBezTo>
                  <a:cubicBezTo>
                    <a:pt x="589" y="470"/>
                    <a:pt x="647" y="293"/>
                    <a:pt x="579" y="156"/>
                  </a:cubicBezTo>
                  <a:cubicBezTo>
                    <a:pt x="530" y="58"/>
                    <a:pt x="431" y="0"/>
                    <a:pt x="3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27"/>
            <p:cNvSpPr/>
            <p:nvPr/>
          </p:nvSpPr>
          <p:spPr>
            <a:xfrm>
              <a:off x="8692603" y="3437334"/>
              <a:ext cx="100436" cy="73376"/>
            </a:xfrm>
            <a:custGeom>
              <a:avLst/>
              <a:gdLst/>
              <a:ahLst/>
              <a:cxnLst/>
              <a:rect l="l" t="t" r="r" b="b"/>
              <a:pathLst>
                <a:path w="579" h="423" extrusionOk="0">
                  <a:moveTo>
                    <a:pt x="559" y="1"/>
                  </a:moveTo>
                  <a:cubicBezTo>
                    <a:pt x="549" y="1"/>
                    <a:pt x="196" y="99"/>
                    <a:pt x="0" y="383"/>
                  </a:cubicBezTo>
                  <a:lnTo>
                    <a:pt x="59" y="423"/>
                  </a:lnTo>
                  <a:cubicBezTo>
                    <a:pt x="245" y="168"/>
                    <a:pt x="579" y="70"/>
                    <a:pt x="579" y="70"/>
                  </a:cubicBezTo>
                  <a:lnTo>
                    <a:pt x="559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27"/>
            <p:cNvSpPr/>
            <p:nvPr/>
          </p:nvSpPr>
          <p:spPr>
            <a:xfrm>
              <a:off x="8792864" y="3497006"/>
              <a:ext cx="79967" cy="81702"/>
            </a:xfrm>
            <a:custGeom>
              <a:avLst/>
              <a:gdLst/>
              <a:ahLst/>
              <a:cxnLst/>
              <a:rect l="l" t="t" r="r" b="b"/>
              <a:pathLst>
                <a:path w="461" h="471" extrusionOk="0">
                  <a:moveTo>
                    <a:pt x="1" y="0"/>
                  </a:moveTo>
                  <a:lnTo>
                    <a:pt x="1" y="68"/>
                  </a:lnTo>
                  <a:cubicBezTo>
                    <a:pt x="10" y="68"/>
                    <a:pt x="255" y="79"/>
                    <a:pt x="393" y="471"/>
                  </a:cubicBezTo>
                  <a:lnTo>
                    <a:pt x="461" y="451"/>
                  </a:lnTo>
                  <a:cubicBezTo>
                    <a:pt x="304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27"/>
            <p:cNvSpPr/>
            <p:nvPr/>
          </p:nvSpPr>
          <p:spPr>
            <a:xfrm>
              <a:off x="9340141" y="2715031"/>
              <a:ext cx="114140" cy="132701"/>
            </a:xfrm>
            <a:custGeom>
              <a:avLst/>
              <a:gdLst/>
              <a:ahLst/>
              <a:cxnLst/>
              <a:rect l="l" t="t" r="r" b="b"/>
              <a:pathLst>
                <a:path w="658" h="765" extrusionOk="0">
                  <a:moveTo>
                    <a:pt x="628" y="1"/>
                  </a:moveTo>
                  <a:cubicBezTo>
                    <a:pt x="609" y="10"/>
                    <a:pt x="128" y="177"/>
                    <a:pt x="1" y="745"/>
                  </a:cubicBezTo>
                  <a:lnTo>
                    <a:pt x="69" y="765"/>
                  </a:lnTo>
                  <a:cubicBezTo>
                    <a:pt x="197" y="236"/>
                    <a:pt x="648" y="79"/>
                    <a:pt x="657" y="79"/>
                  </a:cubicBezTo>
                  <a:lnTo>
                    <a:pt x="628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27"/>
            <p:cNvSpPr/>
            <p:nvPr/>
          </p:nvSpPr>
          <p:spPr>
            <a:xfrm>
              <a:off x="9479606" y="2828823"/>
              <a:ext cx="134435" cy="124374"/>
            </a:xfrm>
            <a:custGeom>
              <a:avLst/>
              <a:gdLst/>
              <a:ahLst/>
              <a:cxnLst/>
              <a:rect l="l" t="t" r="r" b="b"/>
              <a:pathLst>
                <a:path w="775" h="717" extrusionOk="0">
                  <a:moveTo>
                    <a:pt x="10" y="1"/>
                  </a:moveTo>
                  <a:lnTo>
                    <a:pt x="0" y="79"/>
                  </a:lnTo>
                  <a:cubicBezTo>
                    <a:pt x="0" y="79"/>
                    <a:pt x="539" y="158"/>
                    <a:pt x="706" y="717"/>
                  </a:cubicBezTo>
                  <a:lnTo>
                    <a:pt x="774" y="687"/>
                  </a:lnTo>
                  <a:cubicBezTo>
                    <a:pt x="598" y="89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27"/>
            <p:cNvSpPr/>
            <p:nvPr/>
          </p:nvSpPr>
          <p:spPr>
            <a:xfrm>
              <a:off x="9088619" y="2413030"/>
              <a:ext cx="350399" cy="77886"/>
            </a:xfrm>
            <a:custGeom>
              <a:avLst/>
              <a:gdLst/>
              <a:ahLst/>
              <a:cxnLst/>
              <a:rect l="l" t="t" r="r" b="b"/>
              <a:pathLst>
                <a:path w="2020" h="449" extrusionOk="0">
                  <a:moveTo>
                    <a:pt x="1236" y="0"/>
                  </a:moveTo>
                  <a:cubicBezTo>
                    <a:pt x="861" y="0"/>
                    <a:pt x="406" y="83"/>
                    <a:pt x="1" y="389"/>
                  </a:cubicBezTo>
                  <a:lnTo>
                    <a:pt x="40" y="448"/>
                  </a:lnTo>
                  <a:cubicBezTo>
                    <a:pt x="428" y="153"/>
                    <a:pt x="866" y="72"/>
                    <a:pt x="1228" y="72"/>
                  </a:cubicBezTo>
                  <a:cubicBezTo>
                    <a:pt x="1660" y="72"/>
                    <a:pt x="1984" y="188"/>
                    <a:pt x="1990" y="193"/>
                  </a:cubicBezTo>
                  <a:lnTo>
                    <a:pt x="2019" y="115"/>
                  </a:lnTo>
                  <a:cubicBezTo>
                    <a:pt x="2009" y="115"/>
                    <a:pt x="1677" y="0"/>
                    <a:pt x="12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27"/>
            <p:cNvSpPr/>
            <p:nvPr/>
          </p:nvSpPr>
          <p:spPr>
            <a:xfrm>
              <a:off x="9212646" y="2422744"/>
              <a:ext cx="110671" cy="139466"/>
            </a:xfrm>
            <a:custGeom>
              <a:avLst/>
              <a:gdLst/>
              <a:ahLst/>
              <a:cxnLst/>
              <a:rect l="l" t="t" r="r" b="b"/>
              <a:pathLst>
                <a:path w="638" h="804" extrusionOk="0">
                  <a:moveTo>
                    <a:pt x="569" y="0"/>
                  </a:moveTo>
                  <a:cubicBezTo>
                    <a:pt x="569" y="10"/>
                    <a:pt x="471" y="373"/>
                    <a:pt x="1" y="754"/>
                  </a:cubicBezTo>
                  <a:lnTo>
                    <a:pt x="40" y="804"/>
                  </a:lnTo>
                  <a:cubicBezTo>
                    <a:pt x="540" y="412"/>
                    <a:pt x="638" y="39"/>
                    <a:pt x="638" y="20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27"/>
            <p:cNvSpPr/>
            <p:nvPr/>
          </p:nvSpPr>
          <p:spPr>
            <a:xfrm>
              <a:off x="9117414" y="2347981"/>
              <a:ext cx="105640" cy="86733"/>
            </a:xfrm>
            <a:custGeom>
              <a:avLst/>
              <a:gdLst/>
              <a:ahLst/>
              <a:cxnLst/>
              <a:rect l="l" t="t" r="r" b="b"/>
              <a:pathLst>
                <a:path w="609" h="500" extrusionOk="0">
                  <a:moveTo>
                    <a:pt x="1" y="0"/>
                  </a:moveTo>
                  <a:lnTo>
                    <a:pt x="1" y="68"/>
                  </a:lnTo>
                  <a:cubicBezTo>
                    <a:pt x="393" y="107"/>
                    <a:pt x="530" y="480"/>
                    <a:pt x="530" y="499"/>
                  </a:cubicBezTo>
                  <a:lnTo>
                    <a:pt x="608" y="480"/>
                  </a:lnTo>
                  <a:cubicBezTo>
                    <a:pt x="599" y="470"/>
                    <a:pt x="452" y="29"/>
                    <a:pt x="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27"/>
            <p:cNvSpPr/>
            <p:nvPr/>
          </p:nvSpPr>
          <p:spPr>
            <a:xfrm>
              <a:off x="9029122" y="2293166"/>
              <a:ext cx="112405" cy="97314"/>
            </a:xfrm>
            <a:custGeom>
              <a:avLst/>
              <a:gdLst/>
              <a:ahLst/>
              <a:cxnLst/>
              <a:rect l="l" t="t" r="r" b="b"/>
              <a:pathLst>
                <a:path w="648" h="561" extrusionOk="0">
                  <a:moveTo>
                    <a:pt x="328" y="1"/>
                  </a:moveTo>
                  <a:cubicBezTo>
                    <a:pt x="283" y="1"/>
                    <a:pt x="238" y="11"/>
                    <a:pt x="196" y="31"/>
                  </a:cubicBezTo>
                  <a:cubicBezTo>
                    <a:pt x="59" y="100"/>
                    <a:pt x="0" y="267"/>
                    <a:pt x="69" y="404"/>
                  </a:cubicBezTo>
                  <a:cubicBezTo>
                    <a:pt x="125" y="502"/>
                    <a:pt x="227" y="560"/>
                    <a:pt x="330" y="560"/>
                  </a:cubicBezTo>
                  <a:cubicBezTo>
                    <a:pt x="371" y="560"/>
                    <a:pt x="412" y="551"/>
                    <a:pt x="451" y="532"/>
                  </a:cubicBezTo>
                  <a:cubicBezTo>
                    <a:pt x="588" y="463"/>
                    <a:pt x="647" y="296"/>
                    <a:pt x="579" y="149"/>
                  </a:cubicBezTo>
                  <a:cubicBezTo>
                    <a:pt x="531" y="53"/>
                    <a:pt x="431" y="1"/>
                    <a:pt x="3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27"/>
            <p:cNvSpPr/>
            <p:nvPr/>
          </p:nvSpPr>
          <p:spPr>
            <a:xfrm>
              <a:off x="9005357" y="2458477"/>
              <a:ext cx="110671" cy="98528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318" y="0"/>
                  </a:moveTo>
                  <a:cubicBezTo>
                    <a:pt x="277" y="0"/>
                    <a:pt x="235" y="10"/>
                    <a:pt x="196" y="29"/>
                  </a:cubicBezTo>
                  <a:cubicBezTo>
                    <a:pt x="50" y="98"/>
                    <a:pt x="0" y="274"/>
                    <a:pt x="69" y="411"/>
                  </a:cubicBezTo>
                  <a:cubicBezTo>
                    <a:pt x="118" y="509"/>
                    <a:pt x="217" y="567"/>
                    <a:pt x="320" y="567"/>
                  </a:cubicBezTo>
                  <a:cubicBezTo>
                    <a:pt x="361" y="567"/>
                    <a:pt x="403" y="558"/>
                    <a:pt x="441" y="539"/>
                  </a:cubicBezTo>
                  <a:cubicBezTo>
                    <a:pt x="579" y="470"/>
                    <a:pt x="637" y="294"/>
                    <a:pt x="568" y="156"/>
                  </a:cubicBezTo>
                  <a:cubicBezTo>
                    <a:pt x="520" y="58"/>
                    <a:pt x="421" y="0"/>
                    <a:pt x="3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27"/>
            <p:cNvSpPr/>
            <p:nvPr/>
          </p:nvSpPr>
          <p:spPr>
            <a:xfrm>
              <a:off x="9391140" y="2976961"/>
              <a:ext cx="112405" cy="97140"/>
            </a:xfrm>
            <a:custGeom>
              <a:avLst/>
              <a:gdLst/>
              <a:ahLst/>
              <a:cxnLst/>
              <a:rect l="l" t="t" r="r" b="b"/>
              <a:pathLst>
                <a:path w="648" h="560" extrusionOk="0">
                  <a:moveTo>
                    <a:pt x="318" y="0"/>
                  </a:moveTo>
                  <a:cubicBezTo>
                    <a:pt x="277" y="0"/>
                    <a:pt x="236" y="9"/>
                    <a:pt x="197" y="29"/>
                  </a:cubicBezTo>
                  <a:cubicBezTo>
                    <a:pt x="60" y="98"/>
                    <a:pt x="1" y="264"/>
                    <a:pt x="69" y="401"/>
                  </a:cubicBezTo>
                  <a:cubicBezTo>
                    <a:pt x="118" y="504"/>
                    <a:pt x="214" y="559"/>
                    <a:pt x="318" y="559"/>
                  </a:cubicBezTo>
                  <a:cubicBezTo>
                    <a:pt x="362" y="559"/>
                    <a:pt x="408" y="549"/>
                    <a:pt x="452" y="529"/>
                  </a:cubicBezTo>
                  <a:cubicBezTo>
                    <a:pt x="589" y="460"/>
                    <a:pt x="648" y="294"/>
                    <a:pt x="569" y="157"/>
                  </a:cubicBezTo>
                  <a:cubicBezTo>
                    <a:pt x="520" y="58"/>
                    <a:pt x="421" y="0"/>
                    <a:pt x="3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27"/>
            <p:cNvSpPr/>
            <p:nvPr/>
          </p:nvSpPr>
          <p:spPr>
            <a:xfrm>
              <a:off x="9282378" y="2826221"/>
              <a:ext cx="110671" cy="98008"/>
            </a:xfrm>
            <a:custGeom>
              <a:avLst/>
              <a:gdLst/>
              <a:ahLst/>
              <a:cxnLst/>
              <a:rect l="l" t="t" r="r" b="b"/>
              <a:pathLst>
                <a:path w="638" h="565" extrusionOk="0">
                  <a:moveTo>
                    <a:pt x="327" y="0"/>
                  </a:moveTo>
                  <a:cubicBezTo>
                    <a:pt x="283" y="0"/>
                    <a:pt x="239" y="11"/>
                    <a:pt x="197" y="35"/>
                  </a:cubicBezTo>
                  <a:cubicBezTo>
                    <a:pt x="49" y="104"/>
                    <a:pt x="1" y="271"/>
                    <a:pt x="69" y="408"/>
                  </a:cubicBezTo>
                  <a:cubicBezTo>
                    <a:pt x="118" y="506"/>
                    <a:pt x="218" y="564"/>
                    <a:pt x="320" y="564"/>
                  </a:cubicBezTo>
                  <a:cubicBezTo>
                    <a:pt x="361" y="564"/>
                    <a:pt x="402" y="555"/>
                    <a:pt x="441" y="536"/>
                  </a:cubicBezTo>
                  <a:cubicBezTo>
                    <a:pt x="589" y="467"/>
                    <a:pt x="637" y="300"/>
                    <a:pt x="569" y="153"/>
                  </a:cubicBezTo>
                  <a:cubicBezTo>
                    <a:pt x="521" y="58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27"/>
            <p:cNvSpPr/>
            <p:nvPr/>
          </p:nvSpPr>
          <p:spPr>
            <a:xfrm>
              <a:off x="8678899" y="3565004"/>
              <a:ext cx="110844" cy="98528"/>
            </a:xfrm>
            <a:custGeom>
              <a:avLst/>
              <a:gdLst/>
              <a:ahLst/>
              <a:cxnLst/>
              <a:rect l="l" t="t" r="r" b="b"/>
              <a:pathLst>
                <a:path w="639" h="568" extrusionOk="0">
                  <a:moveTo>
                    <a:pt x="318" y="1"/>
                  </a:moveTo>
                  <a:cubicBezTo>
                    <a:pt x="277" y="1"/>
                    <a:pt x="236" y="10"/>
                    <a:pt x="197" y="29"/>
                  </a:cubicBezTo>
                  <a:cubicBezTo>
                    <a:pt x="59" y="98"/>
                    <a:pt x="1" y="275"/>
                    <a:pt x="70" y="412"/>
                  </a:cubicBezTo>
                  <a:cubicBezTo>
                    <a:pt x="118" y="510"/>
                    <a:pt x="217" y="568"/>
                    <a:pt x="320" y="568"/>
                  </a:cubicBezTo>
                  <a:cubicBezTo>
                    <a:pt x="361" y="568"/>
                    <a:pt x="403" y="559"/>
                    <a:pt x="442" y="539"/>
                  </a:cubicBezTo>
                  <a:cubicBezTo>
                    <a:pt x="589" y="471"/>
                    <a:pt x="638" y="294"/>
                    <a:pt x="569" y="157"/>
                  </a:cubicBezTo>
                  <a:cubicBezTo>
                    <a:pt x="520" y="59"/>
                    <a:pt x="421" y="1"/>
                    <a:pt x="3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27"/>
            <p:cNvSpPr/>
            <p:nvPr/>
          </p:nvSpPr>
          <p:spPr>
            <a:xfrm>
              <a:off x="8457907" y="3500475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24" y="0"/>
                  </a:moveTo>
                  <a:cubicBezTo>
                    <a:pt x="282" y="0"/>
                    <a:pt x="239" y="10"/>
                    <a:pt x="197" y="29"/>
                  </a:cubicBezTo>
                  <a:cubicBezTo>
                    <a:pt x="60" y="98"/>
                    <a:pt x="1" y="274"/>
                    <a:pt x="70" y="411"/>
                  </a:cubicBezTo>
                  <a:cubicBezTo>
                    <a:pt x="126" y="509"/>
                    <a:pt x="227" y="567"/>
                    <a:pt x="330" y="567"/>
                  </a:cubicBezTo>
                  <a:cubicBezTo>
                    <a:pt x="371" y="567"/>
                    <a:pt x="412" y="558"/>
                    <a:pt x="452" y="538"/>
                  </a:cubicBezTo>
                  <a:cubicBezTo>
                    <a:pt x="589" y="460"/>
                    <a:pt x="648" y="294"/>
                    <a:pt x="579" y="157"/>
                  </a:cubicBezTo>
                  <a:cubicBezTo>
                    <a:pt x="530" y="58"/>
                    <a:pt x="431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27"/>
            <p:cNvSpPr/>
            <p:nvPr/>
          </p:nvSpPr>
          <p:spPr>
            <a:xfrm>
              <a:off x="8823567" y="3553208"/>
              <a:ext cx="110497" cy="97834"/>
            </a:xfrm>
            <a:custGeom>
              <a:avLst/>
              <a:gdLst/>
              <a:ahLst/>
              <a:cxnLst/>
              <a:rect l="l" t="t" r="r" b="b"/>
              <a:pathLst>
                <a:path w="637" h="564" extrusionOk="0">
                  <a:moveTo>
                    <a:pt x="318" y="0"/>
                  </a:moveTo>
                  <a:cubicBezTo>
                    <a:pt x="277" y="0"/>
                    <a:pt x="235" y="9"/>
                    <a:pt x="196" y="29"/>
                  </a:cubicBezTo>
                  <a:cubicBezTo>
                    <a:pt x="59" y="97"/>
                    <a:pt x="0" y="264"/>
                    <a:pt x="68" y="411"/>
                  </a:cubicBezTo>
                  <a:cubicBezTo>
                    <a:pt x="116" y="506"/>
                    <a:pt x="211" y="564"/>
                    <a:pt x="310" y="564"/>
                  </a:cubicBezTo>
                  <a:cubicBezTo>
                    <a:pt x="354" y="564"/>
                    <a:pt x="399" y="552"/>
                    <a:pt x="441" y="528"/>
                  </a:cubicBezTo>
                  <a:cubicBezTo>
                    <a:pt x="588" y="460"/>
                    <a:pt x="637" y="293"/>
                    <a:pt x="568" y="156"/>
                  </a:cubicBezTo>
                  <a:cubicBezTo>
                    <a:pt x="519" y="58"/>
                    <a:pt x="420" y="0"/>
                    <a:pt x="3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27"/>
            <p:cNvSpPr/>
            <p:nvPr/>
          </p:nvSpPr>
          <p:spPr>
            <a:xfrm>
              <a:off x="8622870" y="3482435"/>
              <a:ext cx="93671" cy="83610"/>
            </a:xfrm>
            <a:custGeom>
              <a:avLst/>
              <a:gdLst/>
              <a:ahLst/>
              <a:cxnLst/>
              <a:rect l="l" t="t" r="r" b="b"/>
              <a:pathLst>
                <a:path w="540" h="482" extrusionOk="0">
                  <a:moveTo>
                    <a:pt x="271" y="0"/>
                  </a:moveTo>
                  <a:cubicBezTo>
                    <a:pt x="236" y="0"/>
                    <a:pt x="201" y="9"/>
                    <a:pt x="167" y="25"/>
                  </a:cubicBezTo>
                  <a:cubicBezTo>
                    <a:pt x="49" y="84"/>
                    <a:pt x="1" y="231"/>
                    <a:pt x="59" y="348"/>
                  </a:cubicBezTo>
                  <a:cubicBezTo>
                    <a:pt x="101" y="432"/>
                    <a:pt x="183" y="481"/>
                    <a:pt x="269" y="481"/>
                  </a:cubicBezTo>
                  <a:cubicBezTo>
                    <a:pt x="304" y="481"/>
                    <a:pt x="339" y="474"/>
                    <a:pt x="373" y="457"/>
                  </a:cubicBezTo>
                  <a:cubicBezTo>
                    <a:pt x="491" y="398"/>
                    <a:pt x="539" y="250"/>
                    <a:pt x="480" y="133"/>
                  </a:cubicBezTo>
                  <a:cubicBezTo>
                    <a:pt x="439" y="49"/>
                    <a:pt x="357" y="0"/>
                    <a:pt x="27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27"/>
            <p:cNvSpPr/>
            <p:nvPr/>
          </p:nvSpPr>
          <p:spPr>
            <a:xfrm>
              <a:off x="9134414" y="2533240"/>
              <a:ext cx="112405" cy="97140"/>
            </a:xfrm>
            <a:custGeom>
              <a:avLst/>
              <a:gdLst/>
              <a:ahLst/>
              <a:cxnLst/>
              <a:rect l="l" t="t" r="r" b="b"/>
              <a:pathLst>
                <a:path w="648" h="560" extrusionOk="0">
                  <a:moveTo>
                    <a:pt x="325" y="1"/>
                  </a:moveTo>
                  <a:cubicBezTo>
                    <a:pt x="283" y="1"/>
                    <a:pt x="239" y="10"/>
                    <a:pt x="197" y="30"/>
                  </a:cubicBezTo>
                  <a:cubicBezTo>
                    <a:pt x="60" y="98"/>
                    <a:pt x="1" y="265"/>
                    <a:pt x="79" y="402"/>
                  </a:cubicBezTo>
                  <a:cubicBezTo>
                    <a:pt x="128" y="505"/>
                    <a:pt x="224" y="560"/>
                    <a:pt x="324" y="560"/>
                  </a:cubicBezTo>
                  <a:cubicBezTo>
                    <a:pt x="367" y="560"/>
                    <a:pt x="411" y="550"/>
                    <a:pt x="452" y="529"/>
                  </a:cubicBezTo>
                  <a:cubicBezTo>
                    <a:pt x="589" y="461"/>
                    <a:pt x="648" y="294"/>
                    <a:pt x="579" y="157"/>
                  </a:cubicBezTo>
                  <a:cubicBezTo>
                    <a:pt x="530" y="59"/>
                    <a:pt x="431" y="1"/>
                    <a:pt x="32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27"/>
            <p:cNvSpPr/>
            <p:nvPr/>
          </p:nvSpPr>
          <p:spPr>
            <a:xfrm>
              <a:off x="9562868" y="2927524"/>
              <a:ext cx="112232" cy="98528"/>
            </a:xfrm>
            <a:custGeom>
              <a:avLst/>
              <a:gdLst/>
              <a:ahLst/>
              <a:cxnLst/>
              <a:rect l="l" t="t" r="r" b="b"/>
              <a:pathLst>
                <a:path w="647" h="568" extrusionOk="0">
                  <a:moveTo>
                    <a:pt x="318" y="1"/>
                  </a:moveTo>
                  <a:cubicBezTo>
                    <a:pt x="277" y="1"/>
                    <a:pt x="235" y="10"/>
                    <a:pt x="196" y="30"/>
                  </a:cubicBezTo>
                  <a:cubicBezTo>
                    <a:pt x="59" y="98"/>
                    <a:pt x="0" y="275"/>
                    <a:pt x="69" y="412"/>
                  </a:cubicBezTo>
                  <a:cubicBezTo>
                    <a:pt x="118" y="510"/>
                    <a:pt x="218" y="568"/>
                    <a:pt x="324" y="568"/>
                  </a:cubicBezTo>
                  <a:cubicBezTo>
                    <a:pt x="366" y="568"/>
                    <a:pt x="409" y="559"/>
                    <a:pt x="451" y="539"/>
                  </a:cubicBezTo>
                  <a:cubicBezTo>
                    <a:pt x="588" y="471"/>
                    <a:pt x="647" y="294"/>
                    <a:pt x="579" y="157"/>
                  </a:cubicBezTo>
                  <a:cubicBezTo>
                    <a:pt x="523" y="59"/>
                    <a:pt x="422" y="1"/>
                    <a:pt x="3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27"/>
            <p:cNvSpPr/>
            <p:nvPr/>
          </p:nvSpPr>
          <p:spPr>
            <a:xfrm>
              <a:off x="-644411" y="2152314"/>
              <a:ext cx="984240" cy="1275141"/>
            </a:xfrm>
            <a:custGeom>
              <a:avLst/>
              <a:gdLst/>
              <a:ahLst/>
              <a:cxnLst/>
              <a:rect l="l" t="t" r="r" b="b"/>
              <a:pathLst>
                <a:path w="5674" h="7351" extrusionOk="0">
                  <a:moveTo>
                    <a:pt x="79" y="1"/>
                  </a:moveTo>
                  <a:lnTo>
                    <a:pt x="0" y="30"/>
                  </a:lnTo>
                  <a:cubicBezTo>
                    <a:pt x="20" y="70"/>
                    <a:pt x="1597" y="4342"/>
                    <a:pt x="5635" y="7350"/>
                  </a:cubicBezTo>
                  <a:lnTo>
                    <a:pt x="5674" y="7291"/>
                  </a:lnTo>
                  <a:cubicBezTo>
                    <a:pt x="1656" y="4293"/>
                    <a:pt x="88" y="50"/>
                    <a:pt x="7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27"/>
            <p:cNvSpPr/>
            <p:nvPr/>
          </p:nvSpPr>
          <p:spPr>
            <a:xfrm>
              <a:off x="-18902" y="3085376"/>
              <a:ext cx="358726" cy="53080"/>
            </a:xfrm>
            <a:custGeom>
              <a:avLst/>
              <a:gdLst/>
              <a:ahLst/>
              <a:cxnLst/>
              <a:rect l="l" t="t" r="r" b="b"/>
              <a:pathLst>
                <a:path w="2068" h="306" extrusionOk="0">
                  <a:moveTo>
                    <a:pt x="717" y="1"/>
                  </a:moveTo>
                  <a:cubicBezTo>
                    <a:pt x="250" y="1"/>
                    <a:pt x="18" y="104"/>
                    <a:pt x="1" y="109"/>
                  </a:cubicBezTo>
                  <a:lnTo>
                    <a:pt x="40" y="178"/>
                  </a:lnTo>
                  <a:cubicBezTo>
                    <a:pt x="40" y="178"/>
                    <a:pt x="263" y="78"/>
                    <a:pt x="716" y="78"/>
                  </a:cubicBezTo>
                  <a:cubicBezTo>
                    <a:pt x="1041" y="78"/>
                    <a:pt x="1484" y="130"/>
                    <a:pt x="2048" y="305"/>
                  </a:cubicBezTo>
                  <a:lnTo>
                    <a:pt x="2068" y="227"/>
                  </a:lnTo>
                  <a:cubicBezTo>
                    <a:pt x="1495" y="52"/>
                    <a:pt x="1047" y="1"/>
                    <a:pt x="71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27"/>
            <p:cNvSpPr/>
            <p:nvPr/>
          </p:nvSpPr>
          <p:spPr>
            <a:xfrm>
              <a:off x="-362186" y="2912259"/>
              <a:ext cx="178495" cy="433489"/>
            </a:xfrm>
            <a:custGeom>
              <a:avLst/>
              <a:gdLst/>
              <a:ahLst/>
              <a:cxnLst/>
              <a:rect l="l" t="t" r="r" b="b"/>
              <a:pathLst>
                <a:path w="1029" h="2499" extrusionOk="0">
                  <a:moveTo>
                    <a:pt x="980" y="0"/>
                  </a:moveTo>
                  <a:cubicBezTo>
                    <a:pt x="970" y="10"/>
                    <a:pt x="0" y="921"/>
                    <a:pt x="882" y="2499"/>
                  </a:cubicBezTo>
                  <a:lnTo>
                    <a:pt x="950" y="2460"/>
                  </a:lnTo>
                  <a:cubicBezTo>
                    <a:pt x="98" y="931"/>
                    <a:pt x="1019" y="69"/>
                    <a:pt x="1029" y="59"/>
                  </a:cubicBezTo>
                  <a:lnTo>
                    <a:pt x="980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27"/>
            <p:cNvSpPr/>
            <p:nvPr/>
          </p:nvSpPr>
          <p:spPr>
            <a:xfrm>
              <a:off x="-396185" y="2615636"/>
              <a:ext cx="494722" cy="135303"/>
            </a:xfrm>
            <a:custGeom>
              <a:avLst/>
              <a:gdLst/>
              <a:ahLst/>
              <a:cxnLst/>
              <a:rect l="l" t="t" r="r" b="b"/>
              <a:pathLst>
                <a:path w="2852" h="780" extrusionOk="0">
                  <a:moveTo>
                    <a:pt x="366" y="0"/>
                  </a:moveTo>
                  <a:cubicBezTo>
                    <a:pt x="144" y="0"/>
                    <a:pt x="6" y="15"/>
                    <a:pt x="0" y="15"/>
                  </a:cubicBezTo>
                  <a:lnTo>
                    <a:pt x="10" y="93"/>
                  </a:lnTo>
                  <a:cubicBezTo>
                    <a:pt x="15" y="93"/>
                    <a:pt x="153" y="78"/>
                    <a:pt x="375" y="78"/>
                  </a:cubicBezTo>
                  <a:cubicBezTo>
                    <a:pt x="918" y="78"/>
                    <a:pt x="1964" y="167"/>
                    <a:pt x="2812" y="779"/>
                  </a:cubicBezTo>
                  <a:lnTo>
                    <a:pt x="2851" y="711"/>
                  </a:lnTo>
                  <a:cubicBezTo>
                    <a:pt x="1986" y="90"/>
                    <a:pt x="917" y="0"/>
                    <a:pt x="36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27"/>
            <p:cNvSpPr/>
            <p:nvPr/>
          </p:nvSpPr>
          <p:spPr>
            <a:xfrm>
              <a:off x="-681879" y="2473742"/>
              <a:ext cx="202434" cy="419959"/>
            </a:xfrm>
            <a:custGeom>
              <a:avLst/>
              <a:gdLst/>
              <a:ahLst/>
              <a:cxnLst/>
              <a:rect l="l" t="t" r="r" b="b"/>
              <a:pathLst>
                <a:path w="1167" h="2421" extrusionOk="0">
                  <a:moveTo>
                    <a:pt x="1118" y="0"/>
                  </a:moveTo>
                  <a:cubicBezTo>
                    <a:pt x="1108" y="10"/>
                    <a:pt x="1" y="970"/>
                    <a:pt x="530" y="2420"/>
                  </a:cubicBezTo>
                  <a:lnTo>
                    <a:pt x="598" y="2391"/>
                  </a:lnTo>
                  <a:cubicBezTo>
                    <a:pt x="89" y="989"/>
                    <a:pt x="1157" y="59"/>
                    <a:pt x="1167" y="5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27"/>
            <p:cNvSpPr/>
            <p:nvPr/>
          </p:nvSpPr>
          <p:spPr>
            <a:xfrm>
              <a:off x="38861" y="3238545"/>
              <a:ext cx="83437" cy="239902"/>
            </a:xfrm>
            <a:custGeom>
              <a:avLst/>
              <a:gdLst/>
              <a:ahLst/>
              <a:cxnLst/>
              <a:rect l="l" t="t" r="r" b="b"/>
              <a:pathLst>
                <a:path w="481" h="1383" extrusionOk="0">
                  <a:moveTo>
                    <a:pt x="393" y="1"/>
                  </a:moveTo>
                  <a:lnTo>
                    <a:pt x="393" y="1"/>
                  </a:lnTo>
                  <a:cubicBezTo>
                    <a:pt x="383" y="10"/>
                    <a:pt x="1" y="667"/>
                    <a:pt x="422" y="1382"/>
                  </a:cubicBezTo>
                  <a:lnTo>
                    <a:pt x="481" y="1353"/>
                  </a:lnTo>
                  <a:cubicBezTo>
                    <a:pt x="89" y="667"/>
                    <a:pt x="451" y="49"/>
                    <a:pt x="451" y="40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27"/>
            <p:cNvSpPr/>
            <p:nvPr/>
          </p:nvSpPr>
          <p:spPr>
            <a:xfrm>
              <a:off x="305648" y="3090407"/>
              <a:ext cx="110844" cy="97314"/>
            </a:xfrm>
            <a:custGeom>
              <a:avLst/>
              <a:gdLst/>
              <a:ahLst/>
              <a:cxnLst/>
              <a:rect l="l" t="t" r="r" b="b"/>
              <a:pathLst>
                <a:path w="639" h="561" extrusionOk="0">
                  <a:moveTo>
                    <a:pt x="314" y="1"/>
                  </a:moveTo>
                  <a:cubicBezTo>
                    <a:pt x="214" y="1"/>
                    <a:pt x="118" y="56"/>
                    <a:pt x="70" y="159"/>
                  </a:cubicBezTo>
                  <a:cubicBezTo>
                    <a:pt x="1" y="296"/>
                    <a:pt x="50" y="463"/>
                    <a:pt x="197" y="531"/>
                  </a:cubicBezTo>
                  <a:cubicBezTo>
                    <a:pt x="236" y="551"/>
                    <a:pt x="278" y="560"/>
                    <a:pt x="319" y="560"/>
                  </a:cubicBezTo>
                  <a:cubicBezTo>
                    <a:pt x="421" y="560"/>
                    <a:pt x="520" y="502"/>
                    <a:pt x="569" y="404"/>
                  </a:cubicBezTo>
                  <a:cubicBezTo>
                    <a:pt x="638" y="267"/>
                    <a:pt x="579" y="100"/>
                    <a:pt x="442" y="32"/>
                  </a:cubicBezTo>
                  <a:cubicBezTo>
                    <a:pt x="401" y="11"/>
                    <a:pt x="357" y="1"/>
                    <a:pt x="31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27"/>
            <p:cNvSpPr/>
            <p:nvPr/>
          </p:nvSpPr>
          <p:spPr>
            <a:xfrm>
              <a:off x="229324" y="3227443"/>
              <a:ext cx="95232" cy="8361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6" y="1"/>
                  </a:moveTo>
                  <a:cubicBezTo>
                    <a:pt x="187" y="1"/>
                    <a:pt x="101" y="49"/>
                    <a:pt x="59" y="133"/>
                  </a:cubicBezTo>
                  <a:cubicBezTo>
                    <a:pt x="0" y="251"/>
                    <a:pt x="49" y="398"/>
                    <a:pt x="166" y="457"/>
                  </a:cubicBezTo>
                  <a:cubicBezTo>
                    <a:pt x="200" y="474"/>
                    <a:pt x="236" y="482"/>
                    <a:pt x="272" y="482"/>
                  </a:cubicBezTo>
                  <a:cubicBezTo>
                    <a:pt x="361" y="482"/>
                    <a:pt x="448" y="432"/>
                    <a:pt x="490" y="349"/>
                  </a:cubicBezTo>
                  <a:cubicBezTo>
                    <a:pt x="549" y="231"/>
                    <a:pt x="500" y="84"/>
                    <a:pt x="382" y="26"/>
                  </a:cubicBezTo>
                  <a:cubicBezTo>
                    <a:pt x="348" y="9"/>
                    <a:pt x="312" y="1"/>
                    <a:pt x="2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27"/>
            <p:cNvSpPr/>
            <p:nvPr/>
          </p:nvSpPr>
          <p:spPr>
            <a:xfrm>
              <a:off x="123858" y="3092488"/>
              <a:ext cx="125936" cy="164965"/>
            </a:xfrm>
            <a:custGeom>
              <a:avLst/>
              <a:gdLst/>
              <a:ahLst/>
              <a:cxnLst/>
              <a:rect l="l" t="t" r="r" b="b"/>
              <a:pathLst>
                <a:path w="726" h="951" extrusionOk="0">
                  <a:moveTo>
                    <a:pt x="69" y="0"/>
                  </a:moveTo>
                  <a:lnTo>
                    <a:pt x="1" y="9"/>
                  </a:lnTo>
                  <a:cubicBezTo>
                    <a:pt x="1" y="29"/>
                    <a:pt x="79" y="510"/>
                    <a:pt x="676" y="950"/>
                  </a:cubicBezTo>
                  <a:lnTo>
                    <a:pt x="726" y="891"/>
                  </a:lnTo>
                  <a:cubicBezTo>
                    <a:pt x="147" y="460"/>
                    <a:pt x="69" y="9"/>
                    <a:pt x="6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27"/>
            <p:cNvSpPr/>
            <p:nvPr/>
          </p:nvSpPr>
          <p:spPr>
            <a:xfrm>
              <a:off x="171561" y="2975053"/>
              <a:ext cx="112232" cy="125936"/>
            </a:xfrm>
            <a:custGeom>
              <a:avLst/>
              <a:gdLst/>
              <a:ahLst/>
              <a:cxnLst/>
              <a:rect l="l" t="t" r="r" b="b"/>
              <a:pathLst>
                <a:path w="647" h="726" extrusionOk="0">
                  <a:moveTo>
                    <a:pt x="627" y="1"/>
                  </a:moveTo>
                  <a:cubicBezTo>
                    <a:pt x="166" y="89"/>
                    <a:pt x="9" y="677"/>
                    <a:pt x="0" y="706"/>
                  </a:cubicBezTo>
                  <a:lnTo>
                    <a:pt x="78" y="726"/>
                  </a:lnTo>
                  <a:cubicBezTo>
                    <a:pt x="78" y="716"/>
                    <a:pt x="225" y="157"/>
                    <a:pt x="647" y="79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27"/>
            <p:cNvSpPr/>
            <p:nvPr/>
          </p:nvSpPr>
          <p:spPr>
            <a:xfrm>
              <a:off x="-202426" y="2640268"/>
              <a:ext cx="117262" cy="190465"/>
            </a:xfrm>
            <a:custGeom>
              <a:avLst/>
              <a:gdLst/>
              <a:ahLst/>
              <a:cxnLst/>
              <a:rect l="l" t="t" r="r" b="b"/>
              <a:pathLst>
                <a:path w="676" h="1098" extrusionOk="0">
                  <a:moveTo>
                    <a:pt x="79" y="0"/>
                  </a:moveTo>
                  <a:lnTo>
                    <a:pt x="0" y="10"/>
                  </a:lnTo>
                  <a:cubicBezTo>
                    <a:pt x="0" y="29"/>
                    <a:pt x="29" y="578"/>
                    <a:pt x="627" y="1098"/>
                  </a:cubicBezTo>
                  <a:lnTo>
                    <a:pt x="676" y="1039"/>
                  </a:lnTo>
                  <a:cubicBezTo>
                    <a:pt x="98" y="549"/>
                    <a:pt x="79" y="10"/>
                    <a:pt x="7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27"/>
            <p:cNvSpPr/>
            <p:nvPr/>
          </p:nvSpPr>
          <p:spPr>
            <a:xfrm>
              <a:off x="264884" y="2935850"/>
              <a:ext cx="112405" cy="97140"/>
            </a:xfrm>
            <a:custGeom>
              <a:avLst/>
              <a:gdLst/>
              <a:ahLst/>
              <a:cxnLst/>
              <a:rect l="l" t="t" r="r" b="b"/>
              <a:pathLst>
                <a:path w="648" h="560" extrusionOk="0">
                  <a:moveTo>
                    <a:pt x="318" y="0"/>
                  </a:moveTo>
                  <a:cubicBezTo>
                    <a:pt x="214" y="0"/>
                    <a:pt x="117" y="55"/>
                    <a:pt x="70" y="158"/>
                  </a:cubicBezTo>
                  <a:cubicBezTo>
                    <a:pt x="1" y="296"/>
                    <a:pt x="59" y="462"/>
                    <a:pt x="197" y="531"/>
                  </a:cubicBezTo>
                  <a:cubicBezTo>
                    <a:pt x="236" y="550"/>
                    <a:pt x="277" y="559"/>
                    <a:pt x="318" y="559"/>
                  </a:cubicBezTo>
                  <a:cubicBezTo>
                    <a:pt x="421" y="559"/>
                    <a:pt x="520" y="501"/>
                    <a:pt x="569" y="403"/>
                  </a:cubicBezTo>
                  <a:cubicBezTo>
                    <a:pt x="647" y="266"/>
                    <a:pt x="589" y="100"/>
                    <a:pt x="451" y="31"/>
                  </a:cubicBezTo>
                  <a:cubicBezTo>
                    <a:pt x="408" y="10"/>
                    <a:pt x="362" y="0"/>
                    <a:pt x="3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27"/>
            <p:cNvSpPr/>
            <p:nvPr/>
          </p:nvSpPr>
          <p:spPr>
            <a:xfrm>
              <a:off x="-58105" y="2573657"/>
              <a:ext cx="156639" cy="95579"/>
            </a:xfrm>
            <a:custGeom>
              <a:avLst/>
              <a:gdLst/>
              <a:ahLst/>
              <a:cxnLst/>
              <a:rect l="l" t="t" r="r" b="b"/>
              <a:pathLst>
                <a:path w="903" h="551" extrusionOk="0">
                  <a:moveTo>
                    <a:pt x="851" y="1"/>
                  </a:moveTo>
                  <a:cubicBezTo>
                    <a:pt x="215" y="1"/>
                    <a:pt x="1" y="522"/>
                    <a:pt x="1" y="522"/>
                  </a:cubicBezTo>
                  <a:lnTo>
                    <a:pt x="70" y="551"/>
                  </a:lnTo>
                  <a:cubicBezTo>
                    <a:pt x="70" y="532"/>
                    <a:pt x="273" y="79"/>
                    <a:pt x="849" y="79"/>
                  </a:cubicBezTo>
                  <a:cubicBezTo>
                    <a:pt x="866" y="79"/>
                    <a:pt x="884" y="79"/>
                    <a:pt x="902" y="80"/>
                  </a:cubicBezTo>
                  <a:lnTo>
                    <a:pt x="902" y="2"/>
                  </a:lnTo>
                  <a:cubicBezTo>
                    <a:pt x="885" y="1"/>
                    <a:pt x="868" y="1"/>
                    <a:pt x="85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27"/>
            <p:cNvSpPr/>
            <p:nvPr/>
          </p:nvSpPr>
          <p:spPr>
            <a:xfrm>
              <a:off x="66095" y="2713469"/>
              <a:ext cx="110671" cy="98528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319" y="0"/>
                  </a:moveTo>
                  <a:cubicBezTo>
                    <a:pt x="217" y="0"/>
                    <a:pt x="118" y="58"/>
                    <a:pt x="69" y="156"/>
                  </a:cubicBezTo>
                  <a:cubicBezTo>
                    <a:pt x="1" y="293"/>
                    <a:pt x="49" y="470"/>
                    <a:pt x="197" y="539"/>
                  </a:cubicBezTo>
                  <a:cubicBezTo>
                    <a:pt x="235" y="558"/>
                    <a:pt x="277" y="567"/>
                    <a:pt x="317" y="567"/>
                  </a:cubicBezTo>
                  <a:cubicBezTo>
                    <a:pt x="420" y="567"/>
                    <a:pt x="519" y="509"/>
                    <a:pt x="569" y="411"/>
                  </a:cubicBezTo>
                  <a:cubicBezTo>
                    <a:pt x="637" y="274"/>
                    <a:pt x="588" y="97"/>
                    <a:pt x="441" y="29"/>
                  </a:cubicBezTo>
                  <a:cubicBezTo>
                    <a:pt x="402" y="10"/>
                    <a:pt x="360" y="0"/>
                    <a:pt x="3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27"/>
            <p:cNvSpPr/>
            <p:nvPr/>
          </p:nvSpPr>
          <p:spPr>
            <a:xfrm>
              <a:off x="-255159" y="3315216"/>
              <a:ext cx="112232" cy="98528"/>
            </a:xfrm>
            <a:custGeom>
              <a:avLst/>
              <a:gdLst/>
              <a:ahLst/>
              <a:cxnLst/>
              <a:rect l="l" t="t" r="r" b="b"/>
              <a:pathLst>
                <a:path w="647" h="568" extrusionOk="0">
                  <a:moveTo>
                    <a:pt x="327" y="0"/>
                  </a:moveTo>
                  <a:cubicBezTo>
                    <a:pt x="222" y="0"/>
                    <a:pt x="118" y="58"/>
                    <a:pt x="69" y="156"/>
                  </a:cubicBezTo>
                  <a:cubicBezTo>
                    <a:pt x="0" y="293"/>
                    <a:pt x="59" y="470"/>
                    <a:pt x="196" y="539"/>
                  </a:cubicBezTo>
                  <a:cubicBezTo>
                    <a:pt x="235" y="558"/>
                    <a:pt x="277" y="567"/>
                    <a:pt x="319" y="567"/>
                  </a:cubicBezTo>
                  <a:cubicBezTo>
                    <a:pt x="425" y="567"/>
                    <a:pt x="529" y="509"/>
                    <a:pt x="579" y="411"/>
                  </a:cubicBezTo>
                  <a:cubicBezTo>
                    <a:pt x="647" y="274"/>
                    <a:pt x="588" y="97"/>
                    <a:pt x="451" y="29"/>
                  </a:cubicBezTo>
                  <a:cubicBezTo>
                    <a:pt x="412" y="9"/>
                    <a:pt x="369" y="0"/>
                    <a:pt x="3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27"/>
            <p:cNvSpPr/>
            <p:nvPr/>
          </p:nvSpPr>
          <p:spPr>
            <a:xfrm>
              <a:off x="-126102" y="2801763"/>
              <a:ext cx="110844" cy="98528"/>
            </a:xfrm>
            <a:custGeom>
              <a:avLst/>
              <a:gdLst/>
              <a:ahLst/>
              <a:cxnLst/>
              <a:rect l="l" t="t" r="r" b="b"/>
              <a:pathLst>
                <a:path w="639" h="568" extrusionOk="0">
                  <a:moveTo>
                    <a:pt x="320" y="1"/>
                  </a:moveTo>
                  <a:cubicBezTo>
                    <a:pt x="218" y="1"/>
                    <a:pt x="119" y="59"/>
                    <a:pt x="70" y="157"/>
                  </a:cubicBezTo>
                  <a:cubicBezTo>
                    <a:pt x="1" y="304"/>
                    <a:pt x="50" y="470"/>
                    <a:pt x="197" y="539"/>
                  </a:cubicBezTo>
                  <a:cubicBezTo>
                    <a:pt x="236" y="559"/>
                    <a:pt x="277" y="568"/>
                    <a:pt x="318" y="568"/>
                  </a:cubicBezTo>
                  <a:cubicBezTo>
                    <a:pt x="421" y="568"/>
                    <a:pt x="520" y="510"/>
                    <a:pt x="569" y="412"/>
                  </a:cubicBezTo>
                  <a:cubicBezTo>
                    <a:pt x="638" y="274"/>
                    <a:pt x="589" y="108"/>
                    <a:pt x="442" y="30"/>
                  </a:cubicBezTo>
                  <a:cubicBezTo>
                    <a:pt x="403" y="10"/>
                    <a:pt x="361" y="1"/>
                    <a:pt x="3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27"/>
            <p:cNvSpPr/>
            <p:nvPr/>
          </p:nvSpPr>
          <p:spPr>
            <a:xfrm>
              <a:off x="-479621" y="3112610"/>
              <a:ext cx="110671" cy="97140"/>
            </a:xfrm>
            <a:custGeom>
              <a:avLst/>
              <a:gdLst/>
              <a:ahLst/>
              <a:cxnLst/>
              <a:rect l="l" t="t" r="r" b="b"/>
              <a:pathLst>
                <a:path w="638" h="560" extrusionOk="0">
                  <a:moveTo>
                    <a:pt x="314" y="0"/>
                  </a:moveTo>
                  <a:cubicBezTo>
                    <a:pt x="214" y="0"/>
                    <a:pt x="117" y="55"/>
                    <a:pt x="70" y="158"/>
                  </a:cubicBezTo>
                  <a:cubicBezTo>
                    <a:pt x="1" y="296"/>
                    <a:pt x="50" y="462"/>
                    <a:pt x="197" y="531"/>
                  </a:cubicBezTo>
                  <a:cubicBezTo>
                    <a:pt x="236" y="550"/>
                    <a:pt x="277" y="559"/>
                    <a:pt x="318" y="559"/>
                  </a:cubicBezTo>
                  <a:cubicBezTo>
                    <a:pt x="421" y="559"/>
                    <a:pt x="520" y="501"/>
                    <a:pt x="569" y="403"/>
                  </a:cubicBezTo>
                  <a:cubicBezTo>
                    <a:pt x="638" y="266"/>
                    <a:pt x="579" y="100"/>
                    <a:pt x="442" y="31"/>
                  </a:cubicBezTo>
                  <a:cubicBezTo>
                    <a:pt x="401" y="10"/>
                    <a:pt x="357" y="0"/>
                    <a:pt x="3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27"/>
            <p:cNvSpPr/>
            <p:nvPr/>
          </p:nvSpPr>
          <p:spPr>
            <a:xfrm>
              <a:off x="69564" y="2533240"/>
              <a:ext cx="112232" cy="98528"/>
            </a:xfrm>
            <a:custGeom>
              <a:avLst/>
              <a:gdLst/>
              <a:ahLst/>
              <a:cxnLst/>
              <a:rect l="l" t="t" r="r" b="b"/>
              <a:pathLst>
                <a:path w="647" h="568" extrusionOk="0">
                  <a:moveTo>
                    <a:pt x="329" y="1"/>
                  </a:moveTo>
                  <a:cubicBezTo>
                    <a:pt x="226" y="1"/>
                    <a:pt x="124" y="59"/>
                    <a:pt x="68" y="157"/>
                  </a:cubicBezTo>
                  <a:cubicBezTo>
                    <a:pt x="0" y="304"/>
                    <a:pt x="59" y="470"/>
                    <a:pt x="196" y="539"/>
                  </a:cubicBezTo>
                  <a:cubicBezTo>
                    <a:pt x="238" y="558"/>
                    <a:pt x="281" y="568"/>
                    <a:pt x="323" y="568"/>
                  </a:cubicBezTo>
                  <a:cubicBezTo>
                    <a:pt x="430" y="568"/>
                    <a:pt x="529" y="510"/>
                    <a:pt x="578" y="411"/>
                  </a:cubicBezTo>
                  <a:cubicBezTo>
                    <a:pt x="647" y="274"/>
                    <a:pt x="588" y="108"/>
                    <a:pt x="451" y="30"/>
                  </a:cubicBezTo>
                  <a:cubicBezTo>
                    <a:pt x="412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27"/>
            <p:cNvSpPr/>
            <p:nvPr/>
          </p:nvSpPr>
          <p:spPr>
            <a:xfrm>
              <a:off x="-258628" y="3163782"/>
              <a:ext cx="142935" cy="74937"/>
            </a:xfrm>
            <a:custGeom>
              <a:avLst/>
              <a:gdLst/>
              <a:ahLst/>
              <a:cxnLst/>
              <a:rect l="l" t="t" r="r" b="b"/>
              <a:pathLst>
                <a:path w="824" h="432" extrusionOk="0">
                  <a:moveTo>
                    <a:pt x="10" y="0"/>
                  </a:moveTo>
                  <a:cubicBezTo>
                    <a:pt x="5" y="0"/>
                    <a:pt x="1" y="1"/>
                    <a:pt x="0" y="1"/>
                  </a:cubicBezTo>
                  <a:lnTo>
                    <a:pt x="0" y="69"/>
                  </a:lnTo>
                  <a:cubicBezTo>
                    <a:pt x="1" y="69"/>
                    <a:pt x="2" y="69"/>
                    <a:pt x="4" y="69"/>
                  </a:cubicBezTo>
                  <a:cubicBezTo>
                    <a:pt x="37" y="69"/>
                    <a:pt x="299" y="77"/>
                    <a:pt x="784" y="432"/>
                  </a:cubicBezTo>
                  <a:lnTo>
                    <a:pt x="824" y="373"/>
                  </a:lnTo>
                  <a:cubicBezTo>
                    <a:pt x="343" y="17"/>
                    <a:pt x="64" y="0"/>
                    <a:pt x="1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27"/>
            <p:cNvSpPr/>
            <p:nvPr/>
          </p:nvSpPr>
          <p:spPr>
            <a:xfrm>
              <a:off x="-413184" y="3031255"/>
              <a:ext cx="159935" cy="105467"/>
            </a:xfrm>
            <a:custGeom>
              <a:avLst/>
              <a:gdLst/>
              <a:ahLst/>
              <a:cxnLst/>
              <a:rect l="l" t="t" r="r" b="b"/>
              <a:pathLst>
                <a:path w="922" h="608" extrusionOk="0">
                  <a:moveTo>
                    <a:pt x="911" y="0"/>
                  </a:moveTo>
                  <a:cubicBezTo>
                    <a:pt x="882" y="10"/>
                    <a:pt x="294" y="79"/>
                    <a:pt x="0" y="569"/>
                  </a:cubicBezTo>
                  <a:lnTo>
                    <a:pt x="68" y="608"/>
                  </a:lnTo>
                  <a:cubicBezTo>
                    <a:pt x="343" y="147"/>
                    <a:pt x="911" y="79"/>
                    <a:pt x="921" y="79"/>
                  </a:cubicBezTo>
                  <a:lnTo>
                    <a:pt x="911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27"/>
            <p:cNvSpPr/>
            <p:nvPr/>
          </p:nvSpPr>
          <p:spPr>
            <a:xfrm>
              <a:off x="-154897" y="3206454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23" y="0"/>
                  </a:moveTo>
                  <a:cubicBezTo>
                    <a:pt x="217" y="0"/>
                    <a:pt x="118" y="58"/>
                    <a:pt x="69" y="156"/>
                  </a:cubicBezTo>
                  <a:cubicBezTo>
                    <a:pt x="1" y="293"/>
                    <a:pt x="59" y="460"/>
                    <a:pt x="197" y="539"/>
                  </a:cubicBezTo>
                  <a:cubicBezTo>
                    <a:pt x="236" y="558"/>
                    <a:pt x="277" y="567"/>
                    <a:pt x="318" y="567"/>
                  </a:cubicBezTo>
                  <a:cubicBezTo>
                    <a:pt x="421" y="567"/>
                    <a:pt x="522" y="509"/>
                    <a:pt x="578" y="411"/>
                  </a:cubicBezTo>
                  <a:cubicBezTo>
                    <a:pt x="647" y="264"/>
                    <a:pt x="589" y="97"/>
                    <a:pt x="451" y="29"/>
                  </a:cubicBezTo>
                  <a:cubicBezTo>
                    <a:pt x="409" y="9"/>
                    <a:pt x="366" y="0"/>
                    <a:pt x="3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27"/>
            <p:cNvSpPr/>
            <p:nvPr/>
          </p:nvSpPr>
          <p:spPr>
            <a:xfrm>
              <a:off x="81360" y="3328573"/>
              <a:ext cx="100436" cy="73376"/>
            </a:xfrm>
            <a:custGeom>
              <a:avLst/>
              <a:gdLst/>
              <a:ahLst/>
              <a:cxnLst/>
              <a:rect l="l" t="t" r="r" b="b"/>
              <a:pathLst>
                <a:path w="579" h="423" extrusionOk="0">
                  <a:moveTo>
                    <a:pt x="20" y="1"/>
                  </a:moveTo>
                  <a:lnTo>
                    <a:pt x="0" y="70"/>
                  </a:lnTo>
                  <a:cubicBezTo>
                    <a:pt x="0" y="70"/>
                    <a:pt x="333" y="168"/>
                    <a:pt x="520" y="423"/>
                  </a:cubicBezTo>
                  <a:lnTo>
                    <a:pt x="579" y="383"/>
                  </a:lnTo>
                  <a:cubicBezTo>
                    <a:pt x="383" y="99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27"/>
            <p:cNvSpPr/>
            <p:nvPr/>
          </p:nvSpPr>
          <p:spPr>
            <a:xfrm>
              <a:off x="1567" y="3388244"/>
              <a:ext cx="79967" cy="81702"/>
            </a:xfrm>
            <a:custGeom>
              <a:avLst/>
              <a:gdLst/>
              <a:ahLst/>
              <a:cxnLst/>
              <a:rect l="l" t="t" r="r" b="b"/>
              <a:pathLst>
                <a:path w="461" h="471" extrusionOk="0">
                  <a:moveTo>
                    <a:pt x="458" y="0"/>
                  </a:moveTo>
                  <a:cubicBezTo>
                    <a:pt x="426" y="0"/>
                    <a:pt x="150" y="9"/>
                    <a:pt x="0" y="451"/>
                  </a:cubicBezTo>
                  <a:lnTo>
                    <a:pt x="68" y="470"/>
                  </a:lnTo>
                  <a:cubicBezTo>
                    <a:pt x="216" y="68"/>
                    <a:pt x="451" y="68"/>
                    <a:pt x="460" y="68"/>
                  </a:cubicBezTo>
                  <a:lnTo>
                    <a:pt x="460" y="0"/>
                  </a:lnTo>
                  <a:cubicBezTo>
                    <a:pt x="460" y="0"/>
                    <a:pt x="459" y="0"/>
                    <a:pt x="45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27"/>
            <p:cNvSpPr/>
            <p:nvPr/>
          </p:nvSpPr>
          <p:spPr>
            <a:xfrm>
              <a:off x="-579883" y="2606269"/>
              <a:ext cx="115875" cy="132701"/>
            </a:xfrm>
            <a:custGeom>
              <a:avLst/>
              <a:gdLst/>
              <a:ahLst/>
              <a:cxnLst/>
              <a:rect l="l" t="t" r="r" b="b"/>
              <a:pathLst>
                <a:path w="668" h="765" extrusionOk="0">
                  <a:moveTo>
                    <a:pt x="30" y="0"/>
                  </a:moveTo>
                  <a:lnTo>
                    <a:pt x="1" y="69"/>
                  </a:lnTo>
                  <a:cubicBezTo>
                    <a:pt x="10" y="79"/>
                    <a:pt x="461" y="236"/>
                    <a:pt x="589" y="765"/>
                  </a:cubicBezTo>
                  <a:lnTo>
                    <a:pt x="667" y="745"/>
                  </a:lnTo>
                  <a:cubicBezTo>
                    <a:pt x="530" y="177"/>
                    <a:pt x="49" y="10"/>
                    <a:pt x="3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27"/>
            <p:cNvSpPr/>
            <p:nvPr/>
          </p:nvSpPr>
          <p:spPr>
            <a:xfrm>
              <a:off x="-739642" y="2720061"/>
              <a:ext cx="134435" cy="122640"/>
            </a:xfrm>
            <a:custGeom>
              <a:avLst/>
              <a:gdLst/>
              <a:ahLst/>
              <a:cxnLst/>
              <a:rect l="l" t="t" r="r" b="b"/>
              <a:pathLst>
                <a:path w="775" h="707" extrusionOk="0">
                  <a:moveTo>
                    <a:pt x="765" y="1"/>
                  </a:moveTo>
                  <a:cubicBezTo>
                    <a:pt x="765" y="1"/>
                    <a:pt x="177" y="89"/>
                    <a:pt x="1" y="687"/>
                  </a:cubicBezTo>
                  <a:lnTo>
                    <a:pt x="69" y="706"/>
                  </a:lnTo>
                  <a:cubicBezTo>
                    <a:pt x="236" y="157"/>
                    <a:pt x="774" y="79"/>
                    <a:pt x="774" y="79"/>
                  </a:cubicBezTo>
                  <a:lnTo>
                    <a:pt x="765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27"/>
            <p:cNvSpPr/>
            <p:nvPr/>
          </p:nvSpPr>
          <p:spPr>
            <a:xfrm>
              <a:off x="-562883" y="2304268"/>
              <a:ext cx="348665" cy="77712"/>
            </a:xfrm>
            <a:custGeom>
              <a:avLst/>
              <a:gdLst/>
              <a:ahLst/>
              <a:cxnLst/>
              <a:rect l="l" t="t" r="r" b="b"/>
              <a:pathLst>
                <a:path w="2010" h="448" extrusionOk="0">
                  <a:moveTo>
                    <a:pt x="775" y="0"/>
                  </a:moveTo>
                  <a:cubicBezTo>
                    <a:pt x="335" y="0"/>
                    <a:pt x="6" y="115"/>
                    <a:pt x="1" y="115"/>
                  </a:cubicBezTo>
                  <a:lnTo>
                    <a:pt x="20" y="183"/>
                  </a:lnTo>
                  <a:cubicBezTo>
                    <a:pt x="26" y="183"/>
                    <a:pt x="347" y="71"/>
                    <a:pt x="776" y="71"/>
                  </a:cubicBezTo>
                  <a:cubicBezTo>
                    <a:pt x="1139" y="71"/>
                    <a:pt x="1579" y="151"/>
                    <a:pt x="1970" y="448"/>
                  </a:cubicBezTo>
                  <a:lnTo>
                    <a:pt x="2009" y="389"/>
                  </a:lnTo>
                  <a:cubicBezTo>
                    <a:pt x="1604" y="83"/>
                    <a:pt x="1149" y="0"/>
                    <a:pt x="77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27"/>
            <p:cNvSpPr/>
            <p:nvPr/>
          </p:nvSpPr>
          <p:spPr>
            <a:xfrm>
              <a:off x="-449091" y="2313982"/>
              <a:ext cx="110844" cy="139466"/>
            </a:xfrm>
            <a:custGeom>
              <a:avLst/>
              <a:gdLst/>
              <a:ahLst/>
              <a:cxnLst/>
              <a:rect l="l" t="t" r="r" b="b"/>
              <a:pathLst>
                <a:path w="639" h="804" extrusionOk="0">
                  <a:moveTo>
                    <a:pt x="70" y="0"/>
                  </a:moveTo>
                  <a:lnTo>
                    <a:pt x="1" y="20"/>
                  </a:lnTo>
                  <a:cubicBezTo>
                    <a:pt x="1" y="39"/>
                    <a:pt x="99" y="412"/>
                    <a:pt x="599" y="804"/>
                  </a:cubicBezTo>
                  <a:lnTo>
                    <a:pt x="638" y="745"/>
                  </a:lnTo>
                  <a:cubicBezTo>
                    <a:pt x="168" y="372"/>
                    <a:pt x="70" y="9"/>
                    <a:pt x="7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27"/>
            <p:cNvSpPr/>
            <p:nvPr/>
          </p:nvSpPr>
          <p:spPr>
            <a:xfrm>
              <a:off x="-348656" y="2239046"/>
              <a:ext cx="107201" cy="86906"/>
            </a:xfrm>
            <a:custGeom>
              <a:avLst/>
              <a:gdLst/>
              <a:ahLst/>
              <a:cxnLst/>
              <a:rect l="l" t="t" r="r" b="b"/>
              <a:pathLst>
                <a:path w="618" h="501" extrusionOk="0">
                  <a:moveTo>
                    <a:pt x="608" y="1"/>
                  </a:moveTo>
                  <a:cubicBezTo>
                    <a:pt x="157" y="30"/>
                    <a:pt x="10" y="471"/>
                    <a:pt x="1" y="481"/>
                  </a:cubicBezTo>
                  <a:lnTo>
                    <a:pt x="79" y="500"/>
                  </a:lnTo>
                  <a:cubicBezTo>
                    <a:pt x="79" y="481"/>
                    <a:pt x="216" y="108"/>
                    <a:pt x="617" y="69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27"/>
            <p:cNvSpPr/>
            <p:nvPr/>
          </p:nvSpPr>
          <p:spPr>
            <a:xfrm>
              <a:off x="-267128" y="2183017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28" y="1"/>
                  </a:moveTo>
                  <a:cubicBezTo>
                    <a:pt x="222" y="1"/>
                    <a:pt x="118" y="59"/>
                    <a:pt x="69" y="157"/>
                  </a:cubicBezTo>
                  <a:cubicBezTo>
                    <a:pt x="1" y="304"/>
                    <a:pt x="60" y="470"/>
                    <a:pt x="197" y="539"/>
                  </a:cubicBezTo>
                  <a:cubicBezTo>
                    <a:pt x="236" y="559"/>
                    <a:pt x="278" y="568"/>
                    <a:pt x="320" y="568"/>
                  </a:cubicBezTo>
                  <a:cubicBezTo>
                    <a:pt x="425" y="568"/>
                    <a:pt x="530" y="510"/>
                    <a:pt x="579" y="412"/>
                  </a:cubicBezTo>
                  <a:cubicBezTo>
                    <a:pt x="648" y="274"/>
                    <a:pt x="589" y="108"/>
                    <a:pt x="452" y="30"/>
                  </a:cubicBezTo>
                  <a:cubicBezTo>
                    <a:pt x="412" y="10"/>
                    <a:pt x="370" y="1"/>
                    <a:pt x="3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27"/>
            <p:cNvSpPr/>
            <p:nvPr/>
          </p:nvSpPr>
          <p:spPr>
            <a:xfrm>
              <a:off x="-241629" y="2349716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23" y="0"/>
                  </a:moveTo>
                  <a:cubicBezTo>
                    <a:pt x="217" y="0"/>
                    <a:pt x="118" y="58"/>
                    <a:pt x="69" y="156"/>
                  </a:cubicBezTo>
                  <a:cubicBezTo>
                    <a:pt x="0" y="293"/>
                    <a:pt x="59" y="470"/>
                    <a:pt x="196" y="539"/>
                  </a:cubicBezTo>
                  <a:cubicBezTo>
                    <a:pt x="235" y="558"/>
                    <a:pt x="277" y="567"/>
                    <a:pt x="318" y="567"/>
                  </a:cubicBezTo>
                  <a:cubicBezTo>
                    <a:pt x="421" y="567"/>
                    <a:pt x="520" y="509"/>
                    <a:pt x="569" y="411"/>
                  </a:cubicBezTo>
                  <a:cubicBezTo>
                    <a:pt x="647" y="274"/>
                    <a:pt x="588" y="97"/>
                    <a:pt x="451" y="29"/>
                  </a:cubicBezTo>
                  <a:cubicBezTo>
                    <a:pt x="409" y="9"/>
                    <a:pt x="366" y="0"/>
                    <a:pt x="3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27"/>
            <p:cNvSpPr/>
            <p:nvPr/>
          </p:nvSpPr>
          <p:spPr>
            <a:xfrm>
              <a:off x="-627412" y="2867852"/>
              <a:ext cx="110497" cy="97487"/>
            </a:xfrm>
            <a:custGeom>
              <a:avLst/>
              <a:gdLst/>
              <a:ahLst/>
              <a:cxnLst/>
              <a:rect l="l" t="t" r="r" b="b"/>
              <a:pathLst>
                <a:path w="637" h="562" extrusionOk="0">
                  <a:moveTo>
                    <a:pt x="314" y="0"/>
                  </a:moveTo>
                  <a:cubicBezTo>
                    <a:pt x="213" y="0"/>
                    <a:pt x="117" y="55"/>
                    <a:pt x="69" y="158"/>
                  </a:cubicBezTo>
                  <a:cubicBezTo>
                    <a:pt x="0" y="296"/>
                    <a:pt x="49" y="462"/>
                    <a:pt x="196" y="531"/>
                  </a:cubicBezTo>
                  <a:cubicBezTo>
                    <a:pt x="237" y="551"/>
                    <a:pt x="281" y="561"/>
                    <a:pt x="324" y="561"/>
                  </a:cubicBezTo>
                  <a:cubicBezTo>
                    <a:pt x="424" y="561"/>
                    <a:pt x="520" y="506"/>
                    <a:pt x="569" y="403"/>
                  </a:cubicBezTo>
                  <a:cubicBezTo>
                    <a:pt x="637" y="266"/>
                    <a:pt x="578" y="100"/>
                    <a:pt x="441" y="31"/>
                  </a:cubicBezTo>
                  <a:cubicBezTo>
                    <a:pt x="400" y="10"/>
                    <a:pt x="356" y="0"/>
                    <a:pt x="3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27"/>
            <p:cNvSpPr/>
            <p:nvPr/>
          </p:nvSpPr>
          <p:spPr>
            <a:xfrm>
              <a:off x="-518650" y="2716765"/>
              <a:ext cx="110671" cy="98528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319" y="1"/>
                  </a:moveTo>
                  <a:cubicBezTo>
                    <a:pt x="217" y="1"/>
                    <a:pt x="118" y="59"/>
                    <a:pt x="69" y="157"/>
                  </a:cubicBezTo>
                  <a:cubicBezTo>
                    <a:pt x="1" y="304"/>
                    <a:pt x="49" y="470"/>
                    <a:pt x="197" y="539"/>
                  </a:cubicBezTo>
                  <a:cubicBezTo>
                    <a:pt x="236" y="559"/>
                    <a:pt x="277" y="568"/>
                    <a:pt x="318" y="568"/>
                  </a:cubicBezTo>
                  <a:cubicBezTo>
                    <a:pt x="420" y="568"/>
                    <a:pt x="520" y="510"/>
                    <a:pt x="569" y="412"/>
                  </a:cubicBezTo>
                  <a:cubicBezTo>
                    <a:pt x="637" y="274"/>
                    <a:pt x="589" y="108"/>
                    <a:pt x="441" y="30"/>
                  </a:cubicBezTo>
                  <a:cubicBezTo>
                    <a:pt x="402" y="10"/>
                    <a:pt x="360" y="1"/>
                    <a:pt x="3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27"/>
            <p:cNvSpPr/>
            <p:nvPr/>
          </p:nvSpPr>
          <p:spPr>
            <a:xfrm>
              <a:off x="84656" y="3456242"/>
              <a:ext cx="110844" cy="98528"/>
            </a:xfrm>
            <a:custGeom>
              <a:avLst/>
              <a:gdLst/>
              <a:ahLst/>
              <a:cxnLst/>
              <a:rect l="l" t="t" r="r" b="b"/>
              <a:pathLst>
                <a:path w="639" h="568" extrusionOk="0">
                  <a:moveTo>
                    <a:pt x="321" y="1"/>
                  </a:moveTo>
                  <a:cubicBezTo>
                    <a:pt x="218" y="1"/>
                    <a:pt x="119" y="59"/>
                    <a:pt x="70" y="157"/>
                  </a:cubicBezTo>
                  <a:cubicBezTo>
                    <a:pt x="1" y="294"/>
                    <a:pt x="50" y="470"/>
                    <a:pt x="197" y="539"/>
                  </a:cubicBezTo>
                  <a:cubicBezTo>
                    <a:pt x="236" y="558"/>
                    <a:pt x="278" y="568"/>
                    <a:pt x="319" y="568"/>
                  </a:cubicBezTo>
                  <a:cubicBezTo>
                    <a:pt x="421" y="568"/>
                    <a:pt x="521" y="510"/>
                    <a:pt x="569" y="412"/>
                  </a:cubicBezTo>
                  <a:cubicBezTo>
                    <a:pt x="638" y="274"/>
                    <a:pt x="589" y="98"/>
                    <a:pt x="442" y="29"/>
                  </a:cubicBezTo>
                  <a:cubicBezTo>
                    <a:pt x="403" y="10"/>
                    <a:pt x="362" y="1"/>
                    <a:pt x="3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27"/>
            <p:cNvSpPr/>
            <p:nvPr/>
          </p:nvSpPr>
          <p:spPr>
            <a:xfrm>
              <a:off x="304087" y="3391713"/>
              <a:ext cx="112405" cy="97834"/>
            </a:xfrm>
            <a:custGeom>
              <a:avLst/>
              <a:gdLst/>
              <a:ahLst/>
              <a:cxnLst/>
              <a:rect l="l" t="t" r="r" b="b"/>
              <a:pathLst>
                <a:path w="648" h="564" extrusionOk="0">
                  <a:moveTo>
                    <a:pt x="328" y="0"/>
                  </a:moveTo>
                  <a:cubicBezTo>
                    <a:pt x="222" y="0"/>
                    <a:pt x="118" y="58"/>
                    <a:pt x="69" y="157"/>
                  </a:cubicBezTo>
                  <a:cubicBezTo>
                    <a:pt x="0" y="294"/>
                    <a:pt x="59" y="460"/>
                    <a:pt x="196" y="529"/>
                  </a:cubicBezTo>
                  <a:cubicBezTo>
                    <a:pt x="238" y="553"/>
                    <a:pt x="284" y="564"/>
                    <a:pt x="329" y="564"/>
                  </a:cubicBezTo>
                  <a:cubicBezTo>
                    <a:pt x="431" y="564"/>
                    <a:pt x="531" y="507"/>
                    <a:pt x="578" y="411"/>
                  </a:cubicBezTo>
                  <a:cubicBezTo>
                    <a:pt x="647" y="264"/>
                    <a:pt x="588" y="98"/>
                    <a:pt x="451" y="29"/>
                  </a:cubicBezTo>
                  <a:cubicBezTo>
                    <a:pt x="412" y="9"/>
                    <a:pt x="370" y="0"/>
                    <a:pt x="32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27"/>
            <p:cNvSpPr/>
            <p:nvPr/>
          </p:nvSpPr>
          <p:spPr>
            <a:xfrm>
              <a:off x="-59666" y="3444273"/>
              <a:ext cx="110497" cy="97140"/>
            </a:xfrm>
            <a:custGeom>
              <a:avLst/>
              <a:gdLst/>
              <a:ahLst/>
              <a:cxnLst/>
              <a:rect l="l" t="t" r="r" b="b"/>
              <a:pathLst>
                <a:path w="637" h="560" extrusionOk="0">
                  <a:moveTo>
                    <a:pt x="319" y="1"/>
                  </a:moveTo>
                  <a:cubicBezTo>
                    <a:pt x="217" y="1"/>
                    <a:pt x="118" y="59"/>
                    <a:pt x="69" y="157"/>
                  </a:cubicBezTo>
                  <a:cubicBezTo>
                    <a:pt x="0" y="294"/>
                    <a:pt x="49" y="461"/>
                    <a:pt x="196" y="529"/>
                  </a:cubicBezTo>
                  <a:cubicBezTo>
                    <a:pt x="237" y="550"/>
                    <a:pt x="281" y="560"/>
                    <a:pt x="324" y="560"/>
                  </a:cubicBezTo>
                  <a:cubicBezTo>
                    <a:pt x="424" y="560"/>
                    <a:pt x="520" y="505"/>
                    <a:pt x="569" y="402"/>
                  </a:cubicBezTo>
                  <a:cubicBezTo>
                    <a:pt x="637" y="265"/>
                    <a:pt x="588" y="98"/>
                    <a:pt x="441" y="30"/>
                  </a:cubicBezTo>
                  <a:cubicBezTo>
                    <a:pt x="402" y="10"/>
                    <a:pt x="360" y="1"/>
                    <a:pt x="31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27"/>
            <p:cNvSpPr/>
            <p:nvPr/>
          </p:nvSpPr>
          <p:spPr>
            <a:xfrm>
              <a:off x="157857" y="3373673"/>
              <a:ext cx="93671" cy="83610"/>
            </a:xfrm>
            <a:custGeom>
              <a:avLst/>
              <a:gdLst/>
              <a:ahLst/>
              <a:cxnLst/>
              <a:rect l="l" t="t" r="r" b="b"/>
              <a:pathLst>
                <a:path w="540" h="482" extrusionOk="0">
                  <a:moveTo>
                    <a:pt x="269" y="0"/>
                  </a:moveTo>
                  <a:cubicBezTo>
                    <a:pt x="183" y="0"/>
                    <a:pt x="101" y="49"/>
                    <a:pt x="59" y="133"/>
                  </a:cubicBezTo>
                  <a:cubicBezTo>
                    <a:pt x="1" y="250"/>
                    <a:pt x="49" y="398"/>
                    <a:pt x="167" y="457"/>
                  </a:cubicBezTo>
                  <a:cubicBezTo>
                    <a:pt x="201" y="473"/>
                    <a:pt x="236" y="481"/>
                    <a:pt x="271" y="481"/>
                  </a:cubicBezTo>
                  <a:cubicBezTo>
                    <a:pt x="357" y="481"/>
                    <a:pt x="439" y="432"/>
                    <a:pt x="480" y="348"/>
                  </a:cubicBezTo>
                  <a:cubicBezTo>
                    <a:pt x="539" y="231"/>
                    <a:pt x="500" y="84"/>
                    <a:pt x="373" y="25"/>
                  </a:cubicBezTo>
                  <a:cubicBezTo>
                    <a:pt x="339" y="8"/>
                    <a:pt x="304" y="0"/>
                    <a:pt x="2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27"/>
            <p:cNvSpPr/>
            <p:nvPr/>
          </p:nvSpPr>
          <p:spPr>
            <a:xfrm>
              <a:off x="-372420" y="2424132"/>
              <a:ext cx="112405" cy="97140"/>
            </a:xfrm>
            <a:custGeom>
              <a:avLst/>
              <a:gdLst/>
              <a:ahLst/>
              <a:cxnLst/>
              <a:rect l="l" t="t" r="r" b="b"/>
              <a:pathLst>
                <a:path w="648" h="560" extrusionOk="0">
                  <a:moveTo>
                    <a:pt x="317" y="1"/>
                  </a:moveTo>
                  <a:cubicBezTo>
                    <a:pt x="213" y="1"/>
                    <a:pt x="117" y="56"/>
                    <a:pt x="69" y="158"/>
                  </a:cubicBezTo>
                  <a:cubicBezTo>
                    <a:pt x="0" y="296"/>
                    <a:pt x="59" y="463"/>
                    <a:pt x="196" y="531"/>
                  </a:cubicBezTo>
                  <a:cubicBezTo>
                    <a:pt x="236" y="550"/>
                    <a:pt x="277" y="560"/>
                    <a:pt x="318" y="560"/>
                  </a:cubicBezTo>
                  <a:cubicBezTo>
                    <a:pt x="421" y="560"/>
                    <a:pt x="522" y="502"/>
                    <a:pt x="578" y="404"/>
                  </a:cubicBezTo>
                  <a:cubicBezTo>
                    <a:pt x="647" y="267"/>
                    <a:pt x="588" y="100"/>
                    <a:pt x="451" y="31"/>
                  </a:cubicBezTo>
                  <a:cubicBezTo>
                    <a:pt x="407" y="11"/>
                    <a:pt x="361" y="1"/>
                    <a:pt x="31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27"/>
            <p:cNvSpPr/>
            <p:nvPr/>
          </p:nvSpPr>
          <p:spPr>
            <a:xfrm>
              <a:off x="-800875" y="2818762"/>
              <a:ext cx="112405" cy="98528"/>
            </a:xfrm>
            <a:custGeom>
              <a:avLst/>
              <a:gdLst/>
              <a:ahLst/>
              <a:cxnLst/>
              <a:rect l="l" t="t" r="r" b="b"/>
              <a:pathLst>
                <a:path w="648" h="568" extrusionOk="0">
                  <a:moveTo>
                    <a:pt x="330" y="1"/>
                  </a:moveTo>
                  <a:cubicBezTo>
                    <a:pt x="227" y="1"/>
                    <a:pt x="128" y="59"/>
                    <a:pt x="79" y="157"/>
                  </a:cubicBezTo>
                  <a:cubicBezTo>
                    <a:pt x="1" y="294"/>
                    <a:pt x="60" y="461"/>
                    <a:pt x="197" y="539"/>
                  </a:cubicBezTo>
                  <a:cubicBezTo>
                    <a:pt x="239" y="559"/>
                    <a:pt x="282" y="568"/>
                    <a:pt x="324" y="568"/>
                  </a:cubicBezTo>
                  <a:cubicBezTo>
                    <a:pt x="430" y="568"/>
                    <a:pt x="530" y="510"/>
                    <a:pt x="579" y="412"/>
                  </a:cubicBezTo>
                  <a:cubicBezTo>
                    <a:pt x="648" y="265"/>
                    <a:pt x="589" y="98"/>
                    <a:pt x="452" y="30"/>
                  </a:cubicBezTo>
                  <a:cubicBezTo>
                    <a:pt x="412" y="10"/>
                    <a:pt x="371" y="1"/>
                    <a:pt x="3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27"/>
            <p:cNvSpPr/>
            <p:nvPr/>
          </p:nvSpPr>
          <p:spPr>
            <a:xfrm>
              <a:off x="5554650" y="-555459"/>
              <a:ext cx="396368" cy="1499431"/>
            </a:xfrm>
            <a:custGeom>
              <a:avLst/>
              <a:gdLst/>
              <a:ahLst/>
              <a:cxnLst/>
              <a:rect l="l" t="t" r="r" b="b"/>
              <a:pathLst>
                <a:path w="2285" h="8644" extrusionOk="0">
                  <a:moveTo>
                    <a:pt x="1853" y="1"/>
                  </a:moveTo>
                  <a:lnTo>
                    <a:pt x="1784" y="10"/>
                  </a:lnTo>
                  <a:cubicBezTo>
                    <a:pt x="1784" y="50"/>
                    <a:pt x="2206" y="4352"/>
                    <a:pt x="1" y="8605"/>
                  </a:cubicBezTo>
                  <a:lnTo>
                    <a:pt x="70" y="8644"/>
                  </a:lnTo>
                  <a:cubicBezTo>
                    <a:pt x="2284" y="4371"/>
                    <a:pt x="1853" y="50"/>
                    <a:pt x="185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27"/>
            <p:cNvSpPr/>
            <p:nvPr/>
          </p:nvSpPr>
          <p:spPr>
            <a:xfrm>
              <a:off x="5434093" y="518977"/>
              <a:ext cx="299401" cy="176934"/>
            </a:xfrm>
            <a:custGeom>
              <a:avLst/>
              <a:gdLst/>
              <a:ahLst/>
              <a:cxnLst/>
              <a:rect l="l" t="t" r="r" b="b"/>
              <a:pathLst>
                <a:path w="1726" h="1020" extrusionOk="0">
                  <a:moveTo>
                    <a:pt x="1725" y="0"/>
                  </a:moveTo>
                  <a:cubicBezTo>
                    <a:pt x="1695" y="0"/>
                    <a:pt x="1009" y="20"/>
                    <a:pt x="0" y="960"/>
                  </a:cubicBezTo>
                  <a:lnTo>
                    <a:pt x="49" y="1019"/>
                  </a:lnTo>
                  <a:cubicBezTo>
                    <a:pt x="1029" y="98"/>
                    <a:pt x="1715" y="68"/>
                    <a:pt x="1725" y="68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27"/>
            <p:cNvSpPr/>
            <p:nvPr/>
          </p:nvSpPr>
          <p:spPr>
            <a:xfrm>
              <a:off x="5799407" y="282546"/>
              <a:ext cx="214403" cy="363930"/>
            </a:xfrm>
            <a:custGeom>
              <a:avLst/>
              <a:gdLst/>
              <a:ahLst/>
              <a:cxnLst/>
              <a:rect l="l" t="t" r="r" b="b"/>
              <a:pathLst>
                <a:path w="1236" h="2098" extrusionOk="0">
                  <a:moveTo>
                    <a:pt x="20" y="1"/>
                  </a:moveTo>
                  <a:lnTo>
                    <a:pt x="1" y="70"/>
                  </a:lnTo>
                  <a:cubicBezTo>
                    <a:pt x="1" y="70"/>
                    <a:pt x="295" y="157"/>
                    <a:pt x="569" y="451"/>
                  </a:cubicBezTo>
                  <a:cubicBezTo>
                    <a:pt x="824" y="716"/>
                    <a:pt x="1118" y="1226"/>
                    <a:pt x="1069" y="2098"/>
                  </a:cubicBezTo>
                  <a:lnTo>
                    <a:pt x="1138" y="2098"/>
                  </a:lnTo>
                  <a:cubicBezTo>
                    <a:pt x="1236" y="373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27"/>
            <p:cNvSpPr/>
            <p:nvPr/>
          </p:nvSpPr>
          <p:spPr>
            <a:xfrm>
              <a:off x="5479887" y="-55709"/>
              <a:ext cx="379368" cy="316400"/>
            </a:xfrm>
            <a:custGeom>
              <a:avLst/>
              <a:gdLst/>
              <a:ahLst/>
              <a:cxnLst/>
              <a:rect l="l" t="t" r="r" b="b"/>
              <a:pathLst>
                <a:path w="2187" h="1824" extrusionOk="0">
                  <a:moveTo>
                    <a:pt x="2156" y="1"/>
                  </a:moveTo>
                  <a:cubicBezTo>
                    <a:pt x="2147" y="10"/>
                    <a:pt x="687" y="530"/>
                    <a:pt x="1" y="1784"/>
                  </a:cubicBezTo>
                  <a:lnTo>
                    <a:pt x="70" y="1824"/>
                  </a:lnTo>
                  <a:cubicBezTo>
                    <a:pt x="736" y="589"/>
                    <a:pt x="2167" y="79"/>
                    <a:pt x="2186" y="69"/>
                  </a:cubicBezTo>
                  <a:lnTo>
                    <a:pt x="2156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27"/>
            <p:cNvSpPr/>
            <p:nvPr/>
          </p:nvSpPr>
          <p:spPr>
            <a:xfrm>
              <a:off x="5870874" y="-218765"/>
              <a:ext cx="265401" cy="319696"/>
            </a:xfrm>
            <a:custGeom>
              <a:avLst/>
              <a:gdLst/>
              <a:ahLst/>
              <a:cxnLst/>
              <a:rect l="l" t="t" r="r" b="b"/>
              <a:pathLst>
                <a:path w="1530" h="1843" extrusionOk="0">
                  <a:moveTo>
                    <a:pt x="20" y="0"/>
                  </a:moveTo>
                  <a:lnTo>
                    <a:pt x="0" y="68"/>
                  </a:lnTo>
                  <a:cubicBezTo>
                    <a:pt x="11" y="68"/>
                    <a:pt x="1313" y="421"/>
                    <a:pt x="1461" y="1842"/>
                  </a:cubicBezTo>
                  <a:lnTo>
                    <a:pt x="1529" y="1832"/>
                  </a:lnTo>
                  <a:cubicBezTo>
                    <a:pt x="1382" y="362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27"/>
            <p:cNvSpPr/>
            <p:nvPr/>
          </p:nvSpPr>
          <p:spPr>
            <a:xfrm>
              <a:off x="5675380" y="687064"/>
              <a:ext cx="112405" cy="207638"/>
            </a:xfrm>
            <a:custGeom>
              <a:avLst/>
              <a:gdLst/>
              <a:ahLst/>
              <a:cxnLst/>
              <a:rect l="l" t="t" r="r" b="b"/>
              <a:pathLst>
                <a:path w="648" h="1197" extrusionOk="0">
                  <a:moveTo>
                    <a:pt x="40" y="1"/>
                  </a:moveTo>
                  <a:lnTo>
                    <a:pt x="1" y="60"/>
                  </a:lnTo>
                  <a:cubicBezTo>
                    <a:pt x="10" y="60"/>
                    <a:pt x="579" y="442"/>
                    <a:pt x="520" y="1196"/>
                  </a:cubicBezTo>
                  <a:lnTo>
                    <a:pt x="589" y="1196"/>
                  </a:lnTo>
                  <a:cubicBezTo>
                    <a:pt x="648" y="403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27"/>
            <p:cNvSpPr/>
            <p:nvPr/>
          </p:nvSpPr>
          <p:spPr>
            <a:xfrm>
              <a:off x="5369565" y="659830"/>
              <a:ext cx="105467" cy="93151"/>
            </a:xfrm>
            <a:custGeom>
              <a:avLst/>
              <a:gdLst/>
              <a:ahLst/>
              <a:cxnLst/>
              <a:rect l="l" t="t" r="r" b="b"/>
              <a:pathLst>
                <a:path w="608" h="537" extrusionOk="0">
                  <a:moveTo>
                    <a:pt x="306" y="1"/>
                  </a:moveTo>
                  <a:cubicBezTo>
                    <a:pt x="223" y="1"/>
                    <a:pt x="140" y="40"/>
                    <a:pt x="88" y="109"/>
                  </a:cubicBezTo>
                  <a:cubicBezTo>
                    <a:pt x="0" y="227"/>
                    <a:pt x="20" y="393"/>
                    <a:pt x="137" y="482"/>
                  </a:cubicBezTo>
                  <a:cubicBezTo>
                    <a:pt x="186" y="518"/>
                    <a:pt x="244" y="536"/>
                    <a:pt x="301" y="536"/>
                  </a:cubicBezTo>
                  <a:cubicBezTo>
                    <a:pt x="381" y="536"/>
                    <a:pt x="462" y="501"/>
                    <a:pt x="519" y="432"/>
                  </a:cubicBezTo>
                  <a:cubicBezTo>
                    <a:pt x="608" y="315"/>
                    <a:pt x="588" y="148"/>
                    <a:pt x="470" y="60"/>
                  </a:cubicBezTo>
                  <a:cubicBezTo>
                    <a:pt x="422" y="20"/>
                    <a:pt x="364" y="1"/>
                    <a:pt x="3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27"/>
            <p:cNvSpPr/>
            <p:nvPr/>
          </p:nvSpPr>
          <p:spPr>
            <a:xfrm>
              <a:off x="5503652" y="743266"/>
              <a:ext cx="90375" cy="81529"/>
            </a:xfrm>
            <a:custGeom>
              <a:avLst/>
              <a:gdLst/>
              <a:ahLst/>
              <a:cxnLst/>
              <a:rect l="l" t="t" r="r" b="b"/>
              <a:pathLst>
                <a:path w="521" h="470" extrusionOk="0">
                  <a:moveTo>
                    <a:pt x="263" y="1"/>
                  </a:moveTo>
                  <a:cubicBezTo>
                    <a:pt x="194" y="1"/>
                    <a:pt x="125" y="31"/>
                    <a:pt x="79" y="88"/>
                  </a:cubicBezTo>
                  <a:cubicBezTo>
                    <a:pt x="1" y="197"/>
                    <a:pt x="20" y="343"/>
                    <a:pt x="118" y="421"/>
                  </a:cubicBezTo>
                  <a:cubicBezTo>
                    <a:pt x="158" y="454"/>
                    <a:pt x="207" y="469"/>
                    <a:pt x="255" y="469"/>
                  </a:cubicBezTo>
                  <a:cubicBezTo>
                    <a:pt x="325" y="469"/>
                    <a:pt x="396" y="436"/>
                    <a:pt x="442" y="373"/>
                  </a:cubicBezTo>
                  <a:cubicBezTo>
                    <a:pt x="521" y="275"/>
                    <a:pt x="501" y="128"/>
                    <a:pt x="403" y="49"/>
                  </a:cubicBezTo>
                  <a:cubicBezTo>
                    <a:pt x="362" y="16"/>
                    <a:pt x="313" y="1"/>
                    <a:pt x="26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27"/>
            <p:cNvSpPr/>
            <p:nvPr/>
          </p:nvSpPr>
          <p:spPr>
            <a:xfrm>
              <a:off x="5563323" y="569802"/>
              <a:ext cx="68172" cy="188903"/>
            </a:xfrm>
            <a:custGeom>
              <a:avLst/>
              <a:gdLst/>
              <a:ahLst/>
              <a:cxnLst/>
              <a:rect l="l" t="t" r="r" b="b"/>
              <a:pathLst>
                <a:path w="393" h="1089" extrusionOk="0">
                  <a:moveTo>
                    <a:pt x="255" y="1"/>
                  </a:moveTo>
                  <a:lnTo>
                    <a:pt x="186" y="21"/>
                  </a:lnTo>
                  <a:cubicBezTo>
                    <a:pt x="186" y="21"/>
                    <a:pt x="314" y="452"/>
                    <a:pt x="0" y="1059"/>
                  </a:cubicBezTo>
                  <a:lnTo>
                    <a:pt x="59" y="1088"/>
                  </a:lnTo>
                  <a:cubicBezTo>
                    <a:pt x="392" y="452"/>
                    <a:pt x="264" y="21"/>
                    <a:pt x="25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27"/>
            <p:cNvSpPr/>
            <p:nvPr/>
          </p:nvSpPr>
          <p:spPr>
            <a:xfrm>
              <a:off x="5422124" y="529038"/>
              <a:ext cx="144670" cy="71641"/>
            </a:xfrm>
            <a:custGeom>
              <a:avLst/>
              <a:gdLst/>
              <a:ahLst/>
              <a:cxnLst/>
              <a:rect l="l" t="t" r="r" b="b"/>
              <a:pathLst>
                <a:path w="834" h="413" extrusionOk="0">
                  <a:moveTo>
                    <a:pt x="153" y="0"/>
                  </a:moveTo>
                  <a:cubicBezTo>
                    <a:pt x="103" y="0"/>
                    <a:pt x="52" y="7"/>
                    <a:pt x="0" y="20"/>
                  </a:cubicBezTo>
                  <a:lnTo>
                    <a:pt x="20" y="89"/>
                  </a:lnTo>
                  <a:cubicBezTo>
                    <a:pt x="64" y="76"/>
                    <a:pt x="108" y="71"/>
                    <a:pt x="151" y="71"/>
                  </a:cubicBezTo>
                  <a:cubicBezTo>
                    <a:pt x="489" y="71"/>
                    <a:pt x="776" y="403"/>
                    <a:pt x="784" y="412"/>
                  </a:cubicBezTo>
                  <a:lnTo>
                    <a:pt x="834" y="363"/>
                  </a:lnTo>
                  <a:cubicBezTo>
                    <a:pt x="825" y="346"/>
                    <a:pt x="526" y="0"/>
                    <a:pt x="153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27"/>
            <p:cNvSpPr/>
            <p:nvPr/>
          </p:nvSpPr>
          <p:spPr>
            <a:xfrm>
              <a:off x="5672085" y="44553"/>
              <a:ext cx="62968" cy="207638"/>
            </a:xfrm>
            <a:custGeom>
              <a:avLst/>
              <a:gdLst/>
              <a:ahLst/>
              <a:cxnLst/>
              <a:rect l="l" t="t" r="r" b="b"/>
              <a:pathLst>
                <a:path w="363" h="1197" extrusionOk="0">
                  <a:moveTo>
                    <a:pt x="147" y="1"/>
                  </a:moveTo>
                  <a:lnTo>
                    <a:pt x="88" y="30"/>
                  </a:lnTo>
                  <a:cubicBezTo>
                    <a:pt x="88" y="30"/>
                    <a:pt x="294" y="501"/>
                    <a:pt x="0" y="1167"/>
                  </a:cubicBezTo>
                  <a:lnTo>
                    <a:pt x="68" y="1196"/>
                  </a:lnTo>
                  <a:cubicBezTo>
                    <a:pt x="362" y="501"/>
                    <a:pt x="157" y="20"/>
                    <a:pt x="14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27"/>
            <p:cNvSpPr/>
            <p:nvPr/>
          </p:nvSpPr>
          <p:spPr>
            <a:xfrm>
              <a:off x="5338862" y="510304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10" y="1"/>
                  </a:moveTo>
                  <a:cubicBezTo>
                    <a:pt x="230" y="1"/>
                    <a:pt x="150" y="39"/>
                    <a:pt x="99" y="109"/>
                  </a:cubicBezTo>
                  <a:cubicBezTo>
                    <a:pt x="1" y="226"/>
                    <a:pt x="30" y="393"/>
                    <a:pt x="147" y="481"/>
                  </a:cubicBezTo>
                  <a:cubicBezTo>
                    <a:pt x="196" y="518"/>
                    <a:pt x="254" y="536"/>
                    <a:pt x="311" y="536"/>
                  </a:cubicBezTo>
                  <a:cubicBezTo>
                    <a:pt x="390" y="536"/>
                    <a:pt x="468" y="500"/>
                    <a:pt x="520" y="432"/>
                  </a:cubicBezTo>
                  <a:cubicBezTo>
                    <a:pt x="608" y="314"/>
                    <a:pt x="589" y="148"/>
                    <a:pt x="471" y="59"/>
                  </a:cubicBezTo>
                  <a:cubicBezTo>
                    <a:pt x="423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27"/>
            <p:cNvSpPr/>
            <p:nvPr/>
          </p:nvSpPr>
          <p:spPr>
            <a:xfrm>
              <a:off x="5411890" y="91215"/>
              <a:ext cx="173638" cy="41979"/>
            </a:xfrm>
            <a:custGeom>
              <a:avLst/>
              <a:gdLst/>
              <a:ahLst/>
              <a:cxnLst/>
              <a:rect l="l" t="t" r="r" b="b"/>
              <a:pathLst>
                <a:path w="1001" h="242" extrusionOk="0">
                  <a:moveTo>
                    <a:pt x="448" y="0"/>
                  </a:moveTo>
                  <a:cubicBezTo>
                    <a:pt x="315" y="0"/>
                    <a:pt x="163" y="32"/>
                    <a:pt x="1" y="124"/>
                  </a:cubicBezTo>
                  <a:lnTo>
                    <a:pt x="30" y="182"/>
                  </a:lnTo>
                  <a:cubicBezTo>
                    <a:pt x="185" y="98"/>
                    <a:pt x="327" y="68"/>
                    <a:pt x="451" y="68"/>
                  </a:cubicBezTo>
                  <a:cubicBezTo>
                    <a:pt x="745" y="68"/>
                    <a:pt x="938" y="235"/>
                    <a:pt x="952" y="241"/>
                  </a:cubicBezTo>
                  <a:lnTo>
                    <a:pt x="1000" y="193"/>
                  </a:lnTo>
                  <a:cubicBezTo>
                    <a:pt x="993" y="193"/>
                    <a:pt x="775" y="0"/>
                    <a:pt x="44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27"/>
            <p:cNvSpPr/>
            <p:nvPr/>
          </p:nvSpPr>
          <p:spPr>
            <a:xfrm>
              <a:off x="5418655" y="237445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298" y="0"/>
                  </a:moveTo>
                  <a:cubicBezTo>
                    <a:pt x="219" y="0"/>
                    <a:pt x="141" y="35"/>
                    <a:pt x="89" y="104"/>
                  </a:cubicBezTo>
                  <a:cubicBezTo>
                    <a:pt x="1" y="221"/>
                    <a:pt x="20" y="388"/>
                    <a:pt x="138" y="476"/>
                  </a:cubicBezTo>
                  <a:cubicBezTo>
                    <a:pt x="186" y="516"/>
                    <a:pt x="243" y="535"/>
                    <a:pt x="299" y="535"/>
                  </a:cubicBezTo>
                  <a:cubicBezTo>
                    <a:pt x="380" y="535"/>
                    <a:pt x="459" y="497"/>
                    <a:pt x="510" y="428"/>
                  </a:cubicBezTo>
                  <a:cubicBezTo>
                    <a:pt x="608" y="310"/>
                    <a:pt x="579" y="143"/>
                    <a:pt x="462" y="55"/>
                  </a:cubicBezTo>
                  <a:cubicBezTo>
                    <a:pt x="413" y="18"/>
                    <a:pt x="355" y="0"/>
                    <a:pt x="2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27"/>
            <p:cNvSpPr/>
            <p:nvPr/>
          </p:nvSpPr>
          <p:spPr>
            <a:xfrm>
              <a:off x="5944075" y="619933"/>
              <a:ext cx="105467" cy="93845"/>
            </a:xfrm>
            <a:custGeom>
              <a:avLst/>
              <a:gdLst/>
              <a:ahLst/>
              <a:cxnLst/>
              <a:rect l="l" t="t" r="r" b="b"/>
              <a:pathLst>
                <a:path w="608" h="541" extrusionOk="0">
                  <a:moveTo>
                    <a:pt x="306" y="0"/>
                  </a:moveTo>
                  <a:cubicBezTo>
                    <a:pt x="226" y="0"/>
                    <a:pt x="145" y="35"/>
                    <a:pt x="88" y="104"/>
                  </a:cubicBezTo>
                  <a:cubicBezTo>
                    <a:pt x="0" y="222"/>
                    <a:pt x="20" y="398"/>
                    <a:pt x="137" y="486"/>
                  </a:cubicBezTo>
                  <a:cubicBezTo>
                    <a:pt x="186" y="523"/>
                    <a:pt x="246" y="541"/>
                    <a:pt x="305" y="541"/>
                  </a:cubicBezTo>
                  <a:cubicBezTo>
                    <a:pt x="387" y="541"/>
                    <a:pt x="468" y="506"/>
                    <a:pt x="519" y="437"/>
                  </a:cubicBezTo>
                  <a:cubicBezTo>
                    <a:pt x="608" y="320"/>
                    <a:pt x="588" y="153"/>
                    <a:pt x="471" y="55"/>
                  </a:cubicBezTo>
                  <a:cubicBezTo>
                    <a:pt x="422" y="18"/>
                    <a:pt x="364" y="0"/>
                    <a:pt x="3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27"/>
            <p:cNvSpPr/>
            <p:nvPr/>
          </p:nvSpPr>
          <p:spPr>
            <a:xfrm>
              <a:off x="5619352" y="233282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9" y="0"/>
                  </a:moveTo>
                  <a:cubicBezTo>
                    <a:pt x="229" y="0"/>
                    <a:pt x="150" y="39"/>
                    <a:pt x="98" y="108"/>
                  </a:cubicBezTo>
                  <a:cubicBezTo>
                    <a:pt x="0" y="226"/>
                    <a:pt x="30" y="393"/>
                    <a:pt x="147" y="481"/>
                  </a:cubicBezTo>
                  <a:cubicBezTo>
                    <a:pt x="197" y="518"/>
                    <a:pt x="254" y="536"/>
                    <a:pt x="311" y="536"/>
                  </a:cubicBezTo>
                  <a:cubicBezTo>
                    <a:pt x="390" y="536"/>
                    <a:pt x="468" y="500"/>
                    <a:pt x="520" y="432"/>
                  </a:cubicBezTo>
                  <a:cubicBezTo>
                    <a:pt x="608" y="314"/>
                    <a:pt x="588" y="147"/>
                    <a:pt x="470" y="60"/>
                  </a:cubicBezTo>
                  <a:cubicBezTo>
                    <a:pt x="422" y="19"/>
                    <a:pt x="365" y="0"/>
                    <a:pt x="3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27"/>
            <p:cNvSpPr/>
            <p:nvPr/>
          </p:nvSpPr>
          <p:spPr>
            <a:xfrm>
              <a:off x="6052837" y="351237"/>
              <a:ext cx="105467" cy="94018"/>
            </a:xfrm>
            <a:custGeom>
              <a:avLst/>
              <a:gdLst/>
              <a:ahLst/>
              <a:cxnLst/>
              <a:rect l="l" t="t" r="r" b="b"/>
              <a:pathLst>
                <a:path w="608" h="542" extrusionOk="0">
                  <a:moveTo>
                    <a:pt x="307" y="1"/>
                  </a:moveTo>
                  <a:cubicBezTo>
                    <a:pt x="226" y="1"/>
                    <a:pt x="145" y="36"/>
                    <a:pt x="88" y="105"/>
                  </a:cubicBezTo>
                  <a:cubicBezTo>
                    <a:pt x="0" y="222"/>
                    <a:pt x="20" y="399"/>
                    <a:pt x="137" y="486"/>
                  </a:cubicBezTo>
                  <a:cubicBezTo>
                    <a:pt x="187" y="523"/>
                    <a:pt x="246" y="542"/>
                    <a:pt x="305" y="542"/>
                  </a:cubicBezTo>
                  <a:cubicBezTo>
                    <a:pt x="387" y="542"/>
                    <a:pt x="468" y="506"/>
                    <a:pt x="519" y="438"/>
                  </a:cubicBezTo>
                  <a:cubicBezTo>
                    <a:pt x="608" y="320"/>
                    <a:pt x="588" y="153"/>
                    <a:pt x="471" y="55"/>
                  </a:cubicBezTo>
                  <a:cubicBezTo>
                    <a:pt x="422" y="19"/>
                    <a:pt x="364" y="1"/>
                    <a:pt x="3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27"/>
            <p:cNvSpPr/>
            <p:nvPr/>
          </p:nvSpPr>
          <p:spPr>
            <a:xfrm>
              <a:off x="5338862" y="84450"/>
              <a:ext cx="105640" cy="93845"/>
            </a:xfrm>
            <a:custGeom>
              <a:avLst/>
              <a:gdLst/>
              <a:ahLst/>
              <a:cxnLst/>
              <a:rect l="l" t="t" r="r" b="b"/>
              <a:pathLst>
                <a:path w="609" h="541" extrusionOk="0">
                  <a:moveTo>
                    <a:pt x="307" y="0"/>
                  </a:moveTo>
                  <a:cubicBezTo>
                    <a:pt x="228" y="0"/>
                    <a:pt x="150" y="35"/>
                    <a:pt x="99" y="104"/>
                  </a:cubicBezTo>
                  <a:cubicBezTo>
                    <a:pt x="1" y="221"/>
                    <a:pt x="30" y="388"/>
                    <a:pt x="147" y="486"/>
                  </a:cubicBezTo>
                  <a:cubicBezTo>
                    <a:pt x="196" y="523"/>
                    <a:pt x="254" y="541"/>
                    <a:pt x="311" y="541"/>
                  </a:cubicBezTo>
                  <a:cubicBezTo>
                    <a:pt x="390" y="541"/>
                    <a:pt x="468" y="506"/>
                    <a:pt x="520" y="437"/>
                  </a:cubicBezTo>
                  <a:cubicBezTo>
                    <a:pt x="608" y="319"/>
                    <a:pt x="589" y="143"/>
                    <a:pt x="471" y="55"/>
                  </a:cubicBezTo>
                  <a:cubicBezTo>
                    <a:pt x="422" y="18"/>
                    <a:pt x="364" y="0"/>
                    <a:pt x="3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27"/>
            <p:cNvSpPr/>
            <p:nvPr/>
          </p:nvSpPr>
          <p:spPr>
            <a:xfrm>
              <a:off x="5869139" y="469540"/>
              <a:ext cx="100436" cy="120905"/>
            </a:xfrm>
            <a:custGeom>
              <a:avLst/>
              <a:gdLst/>
              <a:ahLst/>
              <a:cxnLst/>
              <a:rect l="l" t="t" r="r" b="b"/>
              <a:pathLst>
                <a:path w="579" h="697" extrusionOk="0">
                  <a:moveTo>
                    <a:pt x="550" y="0"/>
                  </a:moveTo>
                  <a:cubicBezTo>
                    <a:pt x="540" y="0"/>
                    <a:pt x="285" y="98"/>
                    <a:pt x="1" y="667"/>
                  </a:cubicBezTo>
                  <a:lnTo>
                    <a:pt x="60" y="697"/>
                  </a:lnTo>
                  <a:cubicBezTo>
                    <a:pt x="334" y="167"/>
                    <a:pt x="569" y="69"/>
                    <a:pt x="579" y="69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27"/>
            <p:cNvSpPr/>
            <p:nvPr/>
          </p:nvSpPr>
          <p:spPr>
            <a:xfrm>
              <a:off x="5906607" y="346033"/>
              <a:ext cx="175200" cy="40417"/>
            </a:xfrm>
            <a:custGeom>
              <a:avLst/>
              <a:gdLst/>
              <a:ahLst/>
              <a:cxnLst/>
              <a:rect l="l" t="t" r="r" b="b"/>
              <a:pathLst>
                <a:path w="1010" h="233" extrusionOk="0">
                  <a:moveTo>
                    <a:pt x="410" y="1"/>
                  </a:moveTo>
                  <a:cubicBezTo>
                    <a:pt x="183" y="1"/>
                    <a:pt x="11" y="60"/>
                    <a:pt x="1" y="66"/>
                  </a:cubicBezTo>
                  <a:lnTo>
                    <a:pt x="30" y="135"/>
                  </a:lnTo>
                  <a:cubicBezTo>
                    <a:pt x="30" y="135"/>
                    <a:pt x="197" y="75"/>
                    <a:pt x="420" y="75"/>
                  </a:cubicBezTo>
                  <a:cubicBezTo>
                    <a:pt x="591" y="75"/>
                    <a:pt x="794" y="110"/>
                    <a:pt x="980" y="233"/>
                  </a:cubicBezTo>
                  <a:lnTo>
                    <a:pt x="1009" y="174"/>
                  </a:lnTo>
                  <a:cubicBezTo>
                    <a:pt x="809" y="39"/>
                    <a:pt x="592" y="1"/>
                    <a:pt x="41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27"/>
            <p:cNvSpPr/>
            <p:nvPr/>
          </p:nvSpPr>
          <p:spPr>
            <a:xfrm>
              <a:off x="5813110" y="568067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7" y="1"/>
                  </a:moveTo>
                  <a:cubicBezTo>
                    <a:pt x="223" y="1"/>
                    <a:pt x="141" y="40"/>
                    <a:pt x="89" y="109"/>
                  </a:cubicBezTo>
                  <a:cubicBezTo>
                    <a:pt x="0" y="227"/>
                    <a:pt x="20" y="393"/>
                    <a:pt x="137" y="481"/>
                  </a:cubicBezTo>
                  <a:cubicBezTo>
                    <a:pt x="186" y="518"/>
                    <a:pt x="244" y="536"/>
                    <a:pt x="301" y="536"/>
                  </a:cubicBezTo>
                  <a:cubicBezTo>
                    <a:pt x="382" y="536"/>
                    <a:pt x="463" y="501"/>
                    <a:pt x="520" y="432"/>
                  </a:cubicBezTo>
                  <a:cubicBezTo>
                    <a:pt x="608" y="314"/>
                    <a:pt x="588" y="148"/>
                    <a:pt x="471" y="60"/>
                  </a:cubicBezTo>
                  <a:cubicBezTo>
                    <a:pt x="422" y="19"/>
                    <a:pt x="364" y="1"/>
                    <a:pt x="3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27"/>
            <p:cNvSpPr/>
            <p:nvPr/>
          </p:nvSpPr>
          <p:spPr>
            <a:xfrm>
              <a:off x="5682319" y="755061"/>
              <a:ext cx="64702" cy="98875"/>
            </a:xfrm>
            <a:custGeom>
              <a:avLst/>
              <a:gdLst/>
              <a:ahLst/>
              <a:cxnLst/>
              <a:rect l="l" t="t" r="r" b="b"/>
              <a:pathLst>
                <a:path w="373" h="570" extrusionOk="0">
                  <a:moveTo>
                    <a:pt x="323" y="1"/>
                  </a:moveTo>
                  <a:cubicBezTo>
                    <a:pt x="314" y="1"/>
                    <a:pt x="49" y="236"/>
                    <a:pt x="0" y="560"/>
                  </a:cubicBezTo>
                  <a:lnTo>
                    <a:pt x="68" y="569"/>
                  </a:lnTo>
                  <a:cubicBezTo>
                    <a:pt x="118" y="266"/>
                    <a:pt x="362" y="50"/>
                    <a:pt x="372" y="50"/>
                  </a:cubicBezTo>
                  <a:lnTo>
                    <a:pt x="323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27"/>
            <p:cNvSpPr/>
            <p:nvPr/>
          </p:nvSpPr>
          <p:spPr>
            <a:xfrm>
              <a:off x="5765408" y="799468"/>
              <a:ext cx="100610" cy="47529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134" y="0"/>
                  </a:moveTo>
                  <a:cubicBezTo>
                    <a:pt x="54" y="0"/>
                    <a:pt x="5" y="25"/>
                    <a:pt x="1" y="29"/>
                  </a:cubicBezTo>
                  <a:lnTo>
                    <a:pt x="31" y="88"/>
                  </a:lnTo>
                  <a:cubicBezTo>
                    <a:pt x="31" y="88"/>
                    <a:pt x="69" y="69"/>
                    <a:pt x="136" y="69"/>
                  </a:cubicBezTo>
                  <a:cubicBezTo>
                    <a:pt x="226" y="69"/>
                    <a:pt x="367" y="105"/>
                    <a:pt x="530" y="274"/>
                  </a:cubicBezTo>
                  <a:lnTo>
                    <a:pt x="579" y="225"/>
                  </a:lnTo>
                  <a:cubicBezTo>
                    <a:pt x="396" y="42"/>
                    <a:pt x="238" y="0"/>
                    <a:pt x="1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27"/>
            <p:cNvSpPr/>
            <p:nvPr/>
          </p:nvSpPr>
          <p:spPr>
            <a:xfrm>
              <a:off x="5942167" y="-140706"/>
              <a:ext cx="70080" cy="156639"/>
            </a:xfrm>
            <a:custGeom>
              <a:avLst/>
              <a:gdLst/>
              <a:ahLst/>
              <a:cxnLst/>
              <a:rect l="l" t="t" r="r" b="b"/>
              <a:pathLst>
                <a:path w="404" h="903" extrusionOk="0">
                  <a:moveTo>
                    <a:pt x="354" y="1"/>
                  </a:moveTo>
                  <a:cubicBezTo>
                    <a:pt x="344" y="10"/>
                    <a:pt x="1" y="354"/>
                    <a:pt x="119" y="902"/>
                  </a:cubicBezTo>
                  <a:lnTo>
                    <a:pt x="188" y="883"/>
                  </a:lnTo>
                  <a:cubicBezTo>
                    <a:pt x="79" y="383"/>
                    <a:pt x="403" y="60"/>
                    <a:pt x="403" y="50"/>
                  </a:cubicBezTo>
                  <a:lnTo>
                    <a:pt x="354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27"/>
            <p:cNvSpPr/>
            <p:nvPr/>
          </p:nvSpPr>
          <p:spPr>
            <a:xfrm>
              <a:off x="6078162" y="-61607"/>
              <a:ext cx="165139" cy="60539"/>
            </a:xfrm>
            <a:custGeom>
              <a:avLst/>
              <a:gdLst/>
              <a:ahLst/>
              <a:cxnLst/>
              <a:rect l="l" t="t" r="r" b="b"/>
              <a:pathLst>
                <a:path w="952" h="349" extrusionOk="0">
                  <a:moveTo>
                    <a:pt x="262" y="0"/>
                  </a:moveTo>
                  <a:cubicBezTo>
                    <a:pt x="108" y="0"/>
                    <a:pt x="1" y="35"/>
                    <a:pt x="1" y="35"/>
                  </a:cubicBezTo>
                  <a:lnTo>
                    <a:pt x="20" y="103"/>
                  </a:lnTo>
                  <a:cubicBezTo>
                    <a:pt x="29" y="99"/>
                    <a:pt x="124" y="69"/>
                    <a:pt x="259" y="69"/>
                  </a:cubicBezTo>
                  <a:cubicBezTo>
                    <a:pt x="436" y="69"/>
                    <a:pt x="682" y="120"/>
                    <a:pt x="893" y="348"/>
                  </a:cubicBezTo>
                  <a:lnTo>
                    <a:pt x="952" y="299"/>
                  </a:lnTo>
                  <a:cubicBezTo>
                    <a:pt x="723" y="54"/>
                    <a:pt x="455" y="0"/>
                    <a:pt x="26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27"/>
            <p:cNvSpPr/>
            <p:nvPr/>
          </p:nvSpPr>
          <p:spPr>
            <a:xfrm>
              <a:off x="5595414" y="-378525"/>
              <a:ext cx="282401" cy="192026"/>
            </a:xfrm>
            <a:custGeom>
              <a:avLst/>
              <a:gdLst/>
              <a:ahLst/>
              <a:cxnLst/>
              <a:rect l="l" t="t" r="r" b="b"/>
              <a:pathLst>
                <a:path w="1628" h="1107" extrusionOk="0">
                  <a:moveTo>
                    <a:pt x="1618" y="0"/>
                  </a:moveTo>
                  <a:cubicBezTo>
                    <a:pt x="1608" y="0"/>
                    <a:pt x="481" y="127"/>
                    <a:pt x="1" y="1078"/>
                  </a:cubicBezTo>
                  <a:lnTo>
                    <a:pt x="70" y="1107"/>
                  </a:lnTo>
                  <a:cubicBezTo>
                    <a:pt x="530" y="196"/>
                    <a:pt x="1618" y="78"/>
                    <a:pt x="1628" y="78"/>
                  </a:cubicBezTo>
                  <a:lnTo>
                    <a:pt x="1618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27"/>
            <p:cNvSpPr/>
            <p:nvPr/>
          </p:nvSpPr>
          <p:spPr>
            <a:xfrm>
              <a:off x="5731409" y="-336200"/>
              <a:ext cx="58111" cy="159935"/>
            </a:xfrm>
            <a:custGeom>
              <a:avLst/>
              <a:gdLst/>
              <a:ahLst/>
              <a:cxnLst/>
              <a:rect l="l" t="t" r="r" b="b"/>
              <a:pathLst>
                <a:path w="335" h="922" extrusionOk="0">
                  <a:moveTo>
                    <a:pt x="256" y="1"/>
                  </a:moveTo>
                  <a:lnTo>
                    <a:pt x="187" y="11"/>
                  </a:lnTo>
                  <a:cubicBezTo>
                    <a:pt x="187" y="20"/>
                    <a:pt x="256" y="373"/>
                    <a:pt x="1" y="893"/>
                  </a:cubicBezTo>
                  <a:lnTo>
                    <a:pt x="70" y="922"/>
                  </a:lnTo>
                  <a:cubicBezTo>
                    <a:pt x="334" y="373"/>
                    <a:pt x="256" y="11"/>
                    <a:pt x="25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27"/>
            <p:cNvSpPr/>
            <p:nvPr/>
          </p:nvSpPr>
          <p:spPr>
            <a:xfrm>
              <a:off x="5564884" y="-325272"/>
              <a:ext cx="125936" cy="43713"/>
            </a:xfrm>
            <a:custGeom>
              <a:avLst/>
              <a:gdLst/>
              <a:ahLst/>
              <a:cxnLst/>
              <a:rect l="l" t="t" r="r" b="b"/>
              <a:pathLst>
                <a:path w="726" h="252" extrusionOk="0">
                  <a:moveTo>
                    <a:pt x="234" y="1"/>
                  </a:moveTo>
                  <a:cubicBezTo>
                    <a:pt x="161" y="1"/>
                    <a:pt x="83" y="14"/>
                    <a:pt x="1" y="46"/>
                  </a:cubicBezTo>
                  <a:lnTo>
                    <a:pt x="30" y="105"/>
                  </a:lnTo>
                  <a:cubicBezTo>
                    <a:pt x="101" y="77"/>
                    <a:pt x="168" y="66"/>
                    <a:pt x="230" y="66"/>
                  </a:cubicBezTo>
                  <a:cubicBezTo>
                    <a:pt x="482" y="66"/>
                    <a:pt x="659" y="244"/>
                    <a:pt x="667" y="251"/>
                  </a:cubicBezTo>
                  <a:lnTo>
                    <a:pt x="726" y="203"/>
                  </a:lnTo>
                  <a:cubicBezTo>
                    <a:pt x="718" y="194"/>
                    <a:pt x="518" y="1"/>
                    <a:pt x="23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27"/>
            <p:cNvSpPr/>
            <p:nvPr/>
          </p:nvSpPr>
          <p:spPr>
            <a:xfrm>
              <a:off x="5483357" y="-356669"/>
              <a:ext cx="105467" cy="93151"/>
            </a:xfrm>
            <a:custGeom>
              <a:avLst/>
              <a:gdLst/>
              <a:ahLst/>
              <a:cxnLst/>
              <a:rect l="l" t="t" r="r" b="b"/>
              <a:pathLst>
                <a:path w="608" h="537" extrusionOk="0">
                  <a:moveTo>
                    <a:pt x="301" y="1"/>
                  </a:moveTo>
                  <a:cubicBezTo>
                    <a:pt x="220" y="1"/>
                    <a:pt x="141" y="40"/>
                    <a:pt x="89" y="109"/>
                  </a:cubicBezTo>
                  <a:cubicBezTo>
                    <a:pt x="0" y="227"/>
                    <a:pt x="20" y="393"/>
                    <a:pt x="137" y="482"/>
                  </a:cubicBezTo>
                  <a:cubicBezTo>
                    <a:pt x="186" y="518"/>
                    <a:pt x="244" y="536"/>
                    <a:pt x="301" y="536"/>
                  </a:cubicBezTo>
                  <a:cubicBezTo>
                    <a:pt x="380" y="536"/>
                    <a:pt x="458" y="501"/>
                    <a:pt x="510" y="432"/>
                  </a:cubicBezTo>
                  <a:cubicBezTo>
                    <a:pt x="608" y="315"/>
                    <a:pt x="579" y="148"/>
                    <a:pt x="461" y="60"/>
                  </a:cubicBezTo>
                  <a:cubicBezTo>
                    <a:pt x="413" y="20"/>
                    <a:pt x="356" y="1"/>
                    <a:pt x="3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27"/>
            <p:cNvSpPr/>
            <p:nvPr/>
          </p:nvSpPr>
          <p:spPr>
            <a:xfrm>
              <a:off x="5530885" y="-203674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01" y="1"/>
                  </a:moveTo>
                  <a:cubicBezTo>
                    <a:pt x="220" y="1"/>
                    <a:pt x="141" y="40"/>
                    <a:pt x="89" y="109"/>
                  </a:cubicBezTo>
                  <a:cubicBezTo>
                    <a:pt x="1" y="227"/>
                    <a:pt x="20" y="393"/>
                    <a:pt x="138" y="482"/>
                  </a:cubicBezTo>
                  <a:cubicBezTo>
                    <a:pt x="187" y="518"/>
                    <a:pt x="244" y="536"/>
                    <a:pt x="301" y="536"/>
                  </a:cubicBezTo>
                  <a:cubicBezTo>
                    <a:pt x="381" y="536"/>
                    <a:pt x="459" y="501"/>
                    <a:pt x="510" y="432"/>
                  </a:cubicBezTo>
                  <a:cubicBezTo>
                    <a:pt x="608" y="315"/>
                    <a:pt x="579" y="148"/>
                    <a:pt x="462" y="60"/>
                  </a:cubicBezTo>
                  <a:cubicBezTo>
                    <a:pt x="413" y="20"/>
                    <a:pt x="357" y="1"/>
                    <a:pt x="3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27"/>
            <p:cNvSpPr/>
            <p:nvPr/>
          </p:nvSpPr>
          <p:spPr>
            <a:xfrm>
              <a:off x="6078162" y="79246"/>
              <a:ext cx="105640" cy="94018"/>
            </a:xfrm>
            <a:custGeom>
              <a:avLst/>
              <a:gdLst/>
              <a:ahLst/>
              <a:cxnLst/>
              <a:rect l="l" t="t" r="r" b="b"/>
              <a:pathLst>
                <a:path w="609" h="542" extrusionOk="0">
                  <a:moveTo>
                    <a:pt x="304" y="1"/>
                  </a:moveTo>
                  <a:cubicBezTo>
                    <a:pt x="222" y="1"/>
                    <a:pt x="141" y="36"/>
                    <a:pt x="89" y="105"/>
                  </a:cubicBezTo>
                  <a:cubicBezTo>
                    <a:pt x="1" y="222"/>
                    <a:pt x="20" y="399"/>
                    <a:pt x="138" y="487"/>
                  </a:cubicBezTo>
                  <a:cubicBezTo>
                    <a:pt x="187" y="524"/>
                    <a:pt x="245" y="542"/>
                    <a:pt x="303" y="542"/>
                  </a:cubicBezTo>
                  <a:cubicBezTo>
                    <a:pt x="383" y="542"/>
                    <a:pt x="464" y="506"/>
                    <a:pt x="521" y="438"/>
                  </a:cubicBezTo>
                  <a:cubicBezTo>
                    <a:pt x="608" y="320"/>
                    <a:pt x="589" y="153"/>
                    <a:pt x="471" y="55"/>
                  </a:cubicBezTo>
                  <a:cubicBezTo>
                    <a:pt x="422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27"/>
            <p:cNvSpPr/>
            <p:nvPr/>
          </p:nvSpPr>
          <p:spPr>
            <a:xfrm>
              <a:off x="5921872" y="-4017"/>
              <a:ext cx="105467" cy="94018"/>
            </a:xfrm>
            <a:custGeom>
              <a:avLst/>
              <a:gdLst/>
              <a:ahLst/>
              <a:cxnLst/>
              <a:rect l="l" t="t" r="r" b="b"/>
              <a:pathLst>
                <a:path w="608" h="542" extrusionOk="0">
                  <a:moveTo>
                    <a:pt x="303" y="1"/>
                  </a:moveTo>
                  <a:cubicBezTo>
                    <a:pt x="221" y="1"/>
                    <a:pt x="140" y="36"/>
                    <a:pt x="89" y="104"/>
                  </a:cubicBezTo>
                  <a:cubicBezTo>
                    <a:pt x="0" y="222"/>
                    <a:pt x="20" y="398"/>
                    <a:pt x="138" y="487"/>
                  </a:cubicBezTo>
                  <a:cubicBezTo>
                    <a:pt x="187" y="523"/>
                    <a:pt x="244" y="541"/>
                    <a:pt x="302" y="541"/>
                  </a:cubicBezTo>
                  <a:cubicBezTo>
                    <a:pt x="382" y="541"/>
                    <a:pt x="463" y="506"/>
                    <a:pt x="520" y="437"/>
                  </a:cubicBezTo>
                  <a:cubicBezTo>
                    <a:pt x="608" y="320"/>
                    <a:pt x="588" y="154"/>
                    <a:pt x="471" y="56"/>
                  </a:cubicBezTo>
                  <a:cubicBezTo>
                    <a:pt x="422" y="19"/>
                    <a:pt x="362" y="1"/>
                    <a:pt x="3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27"/>
            <p:cNvSpPr/>
            <p:nvPr/>
          </p:nvSpPr>
          <p:spPr>
            <a:xfrm>
              <a:off x="5711114" y="882557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10" y="1"/>
                  </a:moveTo>
                  <a:cubicBezTo>
                    <a:pt x="229" y="1"/>
                    <a:pt x="150" y="39"/>
                    <a:pt x="98" y="108"/>
                  </a:cubicBezTo>
                  <a:cubicBezTo>
                    <a:pt x="0" y="226"/>
                    <a:pt x="30" y="393"/>
                    <a:pt x="148" y="481"/>
                  </a:cubicBezTo>
                  <a:cubicBezTo>
                    <a:pt x="197" y="518"/>
                    <a:pt x="254" y="536"/>
                    <a:pt x="311" y="536"/>
                  </a:cubicBezTo>
                  <a:cubicBezTo>
                    <a:pt x="391" y="536"/>
                    <a:pt x="468" y="501"/>
                    <a:pt x="520" y="432"/>
                  </a:cubicBezTo>
                  <a:cubicBezTo>
                    <a:pt x="608" y="315"/>
                    <a:pt x="588" y="148"/>
                    <a:pt x="471" y="60"/>
                  </a:cubicBezTo>
                  <a:cubicBezTo>
                    <a:pt x="422" y="20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27"/>
            <p:cNvSpPr/>
            <p:nvPr/>
          </p:nvSpPr>
          <p:spPr>
            <a:xfrm>
              <a:off x="5495325" y="918985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7" y="1"/>
                  </a:moveTo>
                  <a:cubicBezTo>
                    <a:pt x="228" y="1"/>
                    <a:pt x="149" y="36"/>
                    <a:pt x="98" y="105"/>
                  </a:cubicBezTo>
                  <a:cubicBezTo>
                    <a:pt x="0" y="222"/>
                    <a:pt x="29" y="388"/>
                    <a:pt x="147" y="477"/>
                  </a:cubicBezTo>
                  <a:cubicBezTo>
                    <a:pt x="195" y="517"/>
                    <a:pt x="251" y="536"/>
                    <a:pt x="307" y="536"/>
                  </a:cubicBezTo>
                  <a:cubicBezTo>
                    <a:pt x="388" y="536"/>
                    <a:pt x="467" y="497"/>
                    <a:pt x="519" y="428"/>
                  </a:cubicBezTo>
                  <a:cubicBezTo>
                    <a:pt x="608" y="310"/>
                    <a:pt x="588" y="144"/>
                    <a:pt x="471" y="55"/>
                  </a:cubicBezTo>
                  <a:cubicBezTo>
                    <a:pt x="422" y="19"/>
                    <a:pt x="364" y="1"/>
                    <a:pt x="30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27"/>
            <p:cNvSpPr/>
            <p:nvPr/>
          </p:nvSpPr>
          <p:spPr>
            <a:xfrm>
              <a:off x="5830110" y="811958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7" y="0"/>
                  </a:moveTo>
                  <a:cubicBezTo>
                    <a:pt x="228" y="0"/>
                    <a:pt x="150" y="35"/>
                    <a:pt x="98" y="104"/>
                  </a:cubicBezTo>
                  <a:cubicBezTo>
                    <a:pt x="0" y="221"/>
                    <a:pt x="30" y="388"/>
                    <a:pt x="148" y="476"/>
                  </a:cubicBezTo>
                  <a:cubicBezTo>
                    <a:pt x="196" y="517"/>
                    <a:pt x="253" y="535"/>
                    <a:pt x="309" y="535"/>
                  </a:cubicBezTo>
                  <a:cubicBezTo>
                    <a:pt x="389" y="535"/>
                    <a:pt x="468" y="497"/>
                    <a:pt x="520" y="428"/>
                  </a:cubicBezTo>
                  <a:cubicBezTo>
                    <a:pt x="608" y="310"/>
                    <a:pt x="588" y="143"/>
                    <a:pt x="471" y="55"/>
                  </a:cubicBezTo>
                  <a:cubicBezTo>
                    <a:pt x="421" y="18"/>
                    <a:pt x="364" y="0"/>
                    <a:pt x="3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27"/>
            <p:cNvSpPr/>
            <p:nvPr/>
          </p:nvSpPr>
          <p:spPr>
            <a:xfrm>
              <a:off x="5626117" y="839365"/>
              <a:ext cx="90375" cy="79100"/>
            </a:xfrm>
            <a:custGeom>
              <a:avLst/>
              <a:gdLst/>
              <a:ahLst/>
              <a:cxnLst/>
              <a:rect l="l" t="t" r="r" b="b"/>
              <a:pathLst>
                <a:path w="521" h="456" extrusionOk="0">
                  <a:moveTo>
                    <a:pt x="263" y="1"/>
                  </a:moveTo>
                  <a:cubicBezTo>
                    <a:pt x="194" y="1"/>
                    <a:pt x="125" y="30"/>
                    <a:pt x="79" y="93"/>
                  </a:cubicBezTo>
                  <a:cubicBezTo>
                    <a:pt x="0" y="191"/>
                    <a:pt x="20" y="338"/>
                    <a:pt x="118" y="407"/>
                  </a:cubicBezTo>
                  <a:cubicBezTo>
                    <a:pt x="163" y="440"/>
                    <a:pt x="213" y="455"/>
                    <a:pt x="262" y="455"/>
                  </a:cubicBezTo>
                  <a:cubicBezTo>
                    <a:pt x="330" y="455"/>
                    <a:pt x="396" y="425"/>
                    <a:pt x="442" y="368"/>
                  </a:cubicBezTo>
                  <a:cubicBezTo>
                    <a:pt x="520" y="270"/>
                    <a:pt x="500" y="122"/>
                    <a:pt x="402" y="44"/>
                  </a:cubicBezTo>
                  <a:cubicBezTo>
                    <a:pt x="362" y="16"/>
                    <a:pt x="312" y="1"/>
                    <a:pt x="26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27"/>
            <p:cNvSpPr/>
            <p:nvPr/>
          </p:nvSpPr>
          <p:spPr>
            <a:xfrm>
              <a:off x="5673646" y="-194307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04" y="0"/>
                  </a:moveTo>
                  <a:cubicBezTo>
                    <a:pt x="222" y="0"/>
                    <a:pt x="140" y="35"/>
                    <a:pt x="89" y="104"/>
                  </a:cubicBezTo>
                  <a:cubicBezTo>
                    <a:pt x="1" y="221"/>
                    <a:pt x="20" y="388"/>
                    <a:pt x="138" y="476"/>
                  </a:cubicBezTo>
                  <a:cubicBezTo>
                    <a:pt x="186" y="516"/>
                    <a:pt x="243" y="535"/>
                    <a:pt x="300" y="535"/>
                  </a:cubicBezTo>
                  <a:cubicBezTo>
                    <a:pt x="381" y="535"/>
                    <a:pt x="463" y="497"/>
                    <a:pt x="520" y="428"/>
                  </a:cubicBezTo>
                  <a:cubicBezTo>
                    <a:pt x="608" y="310"/>
                    <a:pt x="589" y="143"/>
                    <a:pt x="471" y="55"/>
                  </a:cubicBezTo>
                  <a:cubicBezTo>
                    <a:pt x="422" y="18"/>
                    <a:pt x="363" y="0"/>
                    <a:pt x="3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27"/>
            <p:cNvSpPr/>
            <p:nvPr/>
          </p:nvSpPr>
          <p:spPr>
            <a:xfrm>
              <a:off x="6205832" y="-33679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0" y="1"/>
                  </a:moveTo>
                  <a:cubicBezTo>
                    <a:pt x="220" y="1"/>
                    <a:pt x="140" y="40"/>
                    <a:pt x="88" y="109"/>
                  </a:cubicBezTo>
                  <a:cubicBezTo>
                    <a:pt x="0" y="227"/>
                    <a:pt x="20" y="393"/>
                    <a:pt x="137" y="481"/>
                  </a:cubicBezTo>
                  <a:cubicBezTo>
                    <a:pt x="186" y="518"/>
                    <a:pt x="244" y="536"/>
                    <a:pt x="300" y="536"/>
                  </a:cubicBezTo>
                  <a:cubicBezTo>
                    <a:pt x="380" y="536"/>
                    <a:pt x="458" y="501"/>
                    <a:pt x="510" y="432"/>
                  </a:cubicBezTo>
                  <a:cubicBezTo>
                    <a:pt x="608" y="314"/>
                    <a:pt x="578" y="148"/>
                    <a:pt x="460" y="60"/>
                  </a:cubicBezTo>
                  <a:cubicBezTo>
                    <a:pt x="412" y="20"/>
                    <a:pt x="356" y="1"/>
                    <a:pt x="3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27"/>
            <p:cNvSpPr/>
            <p:nvPr/>
          </p:nvSpPr>
          <p:spPr>
            <a:xfrm>
              <a:off x="3208905" y="286709"/>
              <a:ext cx="251871" cy="276503"/>
            </a:xfrm>
            <a:custGeom>
              <a:avLst/>
              <a:gdLst/>
              <a:ahLst/>
              <a:cxnLst/>
              <a:rect l="l" t="t" r="r" b="b"/>
              <a:pathLst>
                <a:path w="1452" h="1594" extrusionOk="0">
                  <a:moveTo>
                    <a:pt x="1011" y="1"/>
                  </a:moveTo>
                  <a:cubicBezTo>
                    <a:pt x="978" y="1"/>
                    <a:pt x="945" y="6"/>
                    <a:pt x="913" y="16"/>
                  </a:cubicBezTo>
                  <a:cubicBezTo>
                    <a:pt x="412" y="163"/>
                    <a:pt x="20" y="1368"/>
                    <a:pt x="1" y="1417"/>
                  </a:cubicBezTo>
                  <a:lnTo>
                    <a:pt x="118" y="1457"/>
                  </a:lnTo>
                  <a:cubicBezTo>
                    <a:pt x="227" y="1123"/>
                    <a:pt x="579" y="242"/>
                    <a:pt x="952" y="133"/>
                  </a:cubicBezTo>
                  <a:cubicBezTo>
                    <a:pt x="972" y="129"/>
                    <a:pt x="993" y="126"/>
                    <a:pt x="1013" y="126"/>
                  </a:cubicBezTo>
                  <a:cubicBezTo>
                    <a:pt x="1077" y="126"/>
                    <a:pt x="1139" y="152"/>
                    <a:pt x="1207" y="212"/>
                  </a:cubicBezTo>
                  <a:cubicBezTo>
                    <a:pt x="1294" y="281"/>
                    <a:pt x="1334" y="369"/>
                    <a:pt x="1314" y="457"/>
                  </a:cubicBezTo>
                  <a:cubicBezTo>
                    <a:pt x="1275" y="839"/>
                    <a:pt x="462" y="1329"/>
                    <a:pt x="148" y="1486"/>
                  </a:cubicBezTo>
                  <a:lnTo>
                    <a:pt x="207" y="1594"/>
                  </a:lnTo>
                  <a:cubicBezTo>
                    <a:pt x="256" y="1574"/>
                    <a:pt x="1373" y="996"/>
                    <a:pt x="1442" y="477"/>
                  </a:cubicBezTo>
                  <a:cubicBezTo>
                    <a:pt x="1451" y="339"/>
                    <a:pt x="1403" y="222"/>
                    <a:pt x="1285" y="114"/>
                  </a:cubicBezTo>
                  <a:cubicBezTo>
                    <a:pt x="1198" y="41"/>
                    <a:pt x="1105" y="1"/>
                    <a:pt x="10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27"/>
            <p:cNvSpPr/>
            <p:nvPr/>
          </p:nvSpPr>
          <p:spPr>
            <a:xfrm>
              <a:off x="3083144" y="481162"/>
              <a:ext cx="233137" cy="214750"/>
            </a:xfrm>
            <a:custGeom>
              <a:avLst/>
              <a:gdLst/>
              <a:ahLst/>
              <a:cxnLst/>
              <a:rect l="l" t="t" r="r" b="b"/>
              <a:pathLst>
                <a:path w="1344" h="1238" extrusionOk="0">
                  <a:moveTo>
                    <a:pt x="443" y="1"/>
                  </a:moveTo>
                  <a:cubicBezTo>
                    <a:pt x="407" y="1"/>
                    <a:pt x="380" y="11"/>
                    <a:pt x="364" y="31"/>
                  </a:cubicBezTo>
                  <a:lnTo>
                    <a:pt x="1" y="453"/>
                  </a:lnTo>
                  <a:lnTo>
                    <a:pt x="902" y="1237"/>
                  </a:lnTo>
                  <a:lnTo>
                    <a:pt x="1265" y="806"/>
                  </a:lnTo>
                  <a:cubicBezTo>
                    <a:pt x="1344" y="728"/>
                    <a:pt x="1196" y="482"/>
                    <a:pt x="941" y="267"/>
                  </a:cubicBezTo>
                  <a:cubicBezTo>
                    <a:pt x="755" y="102"/>
                    <a:pt x="557" y="1"/>
                    <a:pt x="44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27"/>
            <p:cNvSpPr/>
            <p:nvPr/>
          </p:nvSpPr>
          <p:spPr>
            <a:xfrm>
              <a:off x="2389637" y="512038"/>
              <a:ext cx="965680" cy="915548"/>
            </a:xfrm>
            <a:custGeom>
              <a:avLst/>
              <a:gdLst/>
              <a:ahLst/>
              <a:cxnLst/>
              <a:rect l="l" t="t" r="r" b="b"/>
              <a:pathLst>
                <a:path w="5567" h="5278" extrusionOk="0">
                  <a:moveTo>
                    <a:pt x="2832" y="1"/>
                  </a:moveTo>
                  <a:cubicBezTo>
                    <a:pt x="2592" y="1"/>
                    <a:pt x="2351" y="34"/>
                    <a:pt x="2117" y="99"/>
                  </a:cubicBezTo>
                  <a:cubicBezTo>
                    <a:pt x="1980" y="138"/>
                    <a:pt x="1843" y="187"/>
                    <a:pt x="1706" y="245"/>
                  </a:cubicBezTo>
                  <a:cubicBezTo>
                    <a:pt x="1392" y="393"/>
                    <a:pt x="1108" y="608"/>
                    <a:pt x="863" y="883"/>
                  </a:cubicBezTo>
                  <a:cubicBezTo>
                    <a:pt x="736" y="1010"/>
                    <a:pt x="638" y="1157"/>
                    <a:pt x="549" y="1304"/>
                  </a:cubicBezTo>
                  <a:cubicBezTo>
                    <a:pt x="451" y="1471"/>
                    <a:pt x="373" y="1637"/>
                    <a:pt x="314" y="1813"/>
                  </a:cubicBezTo>
                  <a:cubicBezTo>
                    <a:pt x="1" y="2784"/>
                    <a:pt x="266" y="3881"/>
                    <a:pt x="1059" y="4606"/>
                  </a:cubicBezTo>
                  <a:cubicBezTo>
                    <a:pt x="1564" y="5056"/>
                    <a:pt x="2197" y="5277"/>
                    <a:pt x="2827" y="5277"/>
                  </a:cubicBezTo>
                  <a:cubicBezTo>
                    <a:pt x="3198" y="5277"/>
                    <a:pt x="3569" y="5200"/>
                    <a:pt x="3911" y="5047"/>
                  </a:cubicBezTo>
                  <a:cubicBezTo>
                    <a:pt x="4087" y="4969"/>
                    <a:pt x="4244" y="4871"/>
                    <a:pt x="4401" y="4753"/>
                  </a:cubicBezTo>
                  <a:cubicBezTo>
                    <a:pt x="4538" y="4655"/>
                    <a:pt x="4665" y="4537"/>
                    <a:pt x="4793" y="4400"/>
                  </a:cubicBezTo>
                  <a:cubicBezTo>
                    <a:pt x="5037" y="4126"/>
                    <a:pt x="5214" y="3812"/>
                    <a:pt x="5322" y="3489"/>
                  </a:cubicBezTo>
                  <a:cubicBezTo>
                    <a:pt x="5371" y="3352"/>
                    <a:pt x="5410" y="3205"/>
                    <a:pt x="5429" y="3068"/>
                  </a:cubicBezTo>
                  <a:cubicBezTo>
                    <a:pt x="5567" y="2205"/>
                    <a:pt x="5283" y="1294"/>
                    <a:pt x="4587" y="677"/>
                  </a:cubicBezTo>
                  <a:cubicBezTo>
                    <a:pt x="4084" y="223"/>
                    <a:pt x="3459" y="1"/>
                    <a:pt x="283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27"/>
            <p:cNvSpPr/>
            <p:nvPr/>
          </p:nvSpPr>
          <p:spPr>
            <a:xfrm>
              <a:off x="2685392" y="529038"/>
              <a:ext cx="646157" cy="588393"/>
            </a:xfrm>
            <a:custGeom>
              <a:avLst/>
              <a:gdLst/>
              <a:ahLst/>
              <a:cxnLst/>
              <a:rect l="l" t="t" r="r" b="b"/>
              <a:pathLst>
                <a:path w="3725" h="3392" extrusionOk="0">
                  <a:moveTo>
                    <a:pt x="412" y="1"/>
                  </a:moveTo>
                  <a:cubicBezTo>
                    <a:pt x="275" y="40"/>
                    <a:pt x="138" y="89"/>
                    <a:pt x="1" y="147"/>
                  </a:cubicBezTo>
                  <a:cubicBezTo>
                    <a:pt x="353" y="804"/>
                    <a:pt x="873" y="1471"/>
                    <a:pt x="1549" y="2068"/>
                  </a:cubicBezTo>
                  <a:cubicBezTo>
                    <a:pt x="2215" y="2666"/>
                    <a:pt x="2931" y="3117"/>
                    <a:pt x="3617" y="3391"/>
                  </a:cubicBezTo>
                  <a:cubicBezTo>
                    <a:pt x="3666" y="3254"/>
                    <a:pt x="3705" y="3107"/>
                    <a:pt x="3724" y="2970"/>
                  </a:cubicBezTo>
                  <a:cubicBezTo>
                    <a:pt x="3097" y="2705"/>
                    <a:pt x="2431" y="2294"/>
                    <a:pt x="1823" y="1754"/>
                  </a:cubicBezTo>
                  <a:cubicBezTo>
                    <a:pt x="1226" y="1206"/>
                    <a:pt x="736" y="598"/>
                    <a:pt x="41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27"/>
            <p:cNvSpPr/>
            <p:nvPr/>
          </p:nvSpPr>
          <p:spPr>
            <a:xfrm>
              <a:off x="2444105" y="738062"/>
              <a:ext cx="708951" cy="649626"/>
            </a:xfrm>
            <a:custGeom>
              <a:avLst/>
              <a:gdLst/>
              <a:ahLst/>
              <a:cxnLst/>
              <a:rect l="l" t="t" r="r" b="b"/>
              <a:pathLst>
                <a:path w="4087" h="3745" extrusionOk="0">
                  <a:moveTo>
                    <a:pt x="235" y="1"/>
                  </a:moveTo>
                  <a:cubicBezTo>
                    <a:pt x="137" y="168"/>
                    <a:pt x="59" y="334"/>
                    <a:pt x="0" y="510"/>
                  </a:cubicBezTo>
                  <a:cubicBezTo>
                    <a:pt x="353" y="1167"/>
                    <a:pt x="873" y="1823"/>
                    <a:pt x="1539" y="2422"/>
                  </a:cubicBezTo>
                  <a:cubicBezTo>
                    <a:pt x="2205" y="3019"/>
                    <a:pt x="2920" y="3470"/>
                    <a:pt x="3597" y="3744"/>
                  </a:cubicBezTo>
                  <a:cubicBezTo>
                    <a:pt x="3773" y="3666"/>
                    <a:pt x="3930" y="3568"/>
                    <a:pt x="4087" y="3450"/>
                  </a:cubicBezTo>
                  <a:cubicBezTo>
                    <a:pt x="3352" y="3215"/>
                    <a:pt x="2548" y="2755"/>
                    <a:pt x="1823" y="2108"/>
                  </a:cubicBezTo>
                  <a:cubicBezTo>
                    <a:pt x="1098" y="1451"/>
                    <a:pt x="549" y="706"/>
                    <a:pt x="23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27"/>
            <p:cNvSpPr/>
            <p:nvPr/>
          </p:nvSpPr>
          <p:spPr>
            <a:xfrm>
              <a:off x="2802827" y="938066"/>
              <a:ext cx="115701" cy="104599"/>
            </a:xfrm>
            <a:custGeom>
              <a:avLst/>
              <a:gdLst/>
              <a:ahLst/>
              <a:cxnLst/>
              <a:rect l="l" t="t" r="r" b="b"/>
              <a:pathLst>
                <a:path w="667" h="603" extrusionOk="0">
                  <a:moveTo>
                    <a:pt x="335" y="0"/>
                  </a:moveTo>
                  <a:cubicBezTo>
                    <a:pt x="254" y="0"/>
                    <a:pt x="175" y="35"/>
                    <a:pt x="118" y="102"/>
                  </a:cubicBezTo>
                  <a:cubicBezTo>
                    <a:pt x="0" y="230"/>
                    <a:pt x="10" y="416"/>
                    <a:pt x="137" y="524"/>
                  </a:cubicBezTo>
                  <a:cubicBezTo>
                    <a:pt x="196" y="578"/>
                    <a:pt x="266" y="603"/>
                    <a:pt x="336" y="603"/>
                  </a:cubicBezTo>
                  <a:cubicBezTo>
                    <a:pt x="419" y="603"/>
                    <a:pt x="500" y="568"/>
                    <a:pt x="558" y="504"/>
                  </a:cubicBezTo>
                  <a:cubicBezTo>
                    <a:pt x="667" y="376"/>
                    <a:pt x="656" y="191"/>
                    <a:pt x="539" y="82"/>
                  </a:cubicBezTo>
                  <a:cubicBezTo>
                    <a:pt x="479" y="27"/>
                    <a:pt x="406" y="0"/>
                    <a:pt x="33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27"/>
            <p:cNvSpPr/>
            <p:nvPr/>
          </p:nvSpPr>
          <p:spPr>
            <a:xfrm>
              <a:off x="2690596" y="799468"/>
              <a:ext cx="100436" cy="91763"/>
            </a:xfrm>
            <a:custGeom>
              <a:avLst/>
              <a:gdLst/>
              <a:ahLst/>
              <a:cxnLst/>
              <a:rect l="l" t="t" r="r" b="b"/>
              <a:pathLst>
                <a:path w="579" h="529" extrusionOk="0">
                  <a:moveTo>
                    <a:pt x="285" y="1"/>
                  </a:moveTo>
                  <a:cubicBezTo>
                    <a:pt x="213" y="1"/>
                    <a:pt x="141" y="30"/>
                    <a:pt x="88" y="88"/>
                  </a:cubicBezTo>
                  <a:cubicBezTo>
                    <a:pt x="0" y="195"/>
                    <a:pt x="0" y="362"/>
                    <a:pt x="118" y="460"/>
                  </a:cubicBezTo>
                  <a:cubicBezTo>
                    <a:pt x="168" y="506"/>
                    <a:pt x="228" y="528"/>
                    <a:pt x="289" y="528"/>
                  </a:cubicBezTo>
                  <a:cubicBezTo>
                    <a:pt x="358" y="528"/>
                    <a:pt x="428" y="498"/>
                    <a:pt x="480" y="441"/>
                  </a:cubicBezTo>
                  <a:cubicBezTo>
                    <a:pt x="578" y="333"/>
                    <a:pt x="569" y="166"/>
                    <a:pt x="461" y="68"/>
                  </a:cubicBezTo>
                  <a:cubicBezTo>
                    <a:pt x="411" y="23"/>
                    <a:pt x="348" y="1"/>
                    <a:pt x="2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27"/>
            <p:cNvSpPr/>
            <p:nvPr/>
          </p:nvSpPr>
          <p:spPr>
            <a:xfrm>
              <a:off x="2593630" y="660697"/>
              <a:ext cx="100610" cy="91069"/>
            </a:xfrm>
            <a:custGeom>
              <a:avLst/>
              <a:gdLst/>
              <a:ahLst/>
              <a:cxnLst/>
              <a:rect l="l" t="t" r="r" b="b"/>
              <a:pathLst>
                <a:path w="580" h="525" extrusionOk="0">
                  <a:moveTo>
                    <a:pt x="282" y="1"/>
                  </a:moveTo>
                  <a:cubicBezTo>
                    <a:pt x="211" y="1"/>
                    <a:pt x="141" y="28"/>
                    <a:pt x="89" y="85"/>
                  </a:cubicBezTo>
                  <a:cubicBezTo>
                    <a:pt x="1" y="202"/>
                    <a:pt x="1" y="359"/>
                    <a:pt x="118" y="457"/>
                  </a:cubicBezTo>
                  <a:cubicBezTo>
                    <a:pt x="168" y="502"/>
                    <a:pt x="229" y="525"/>
                    <a:pt x="289" y="525"/>
                  </a:cubicBezTo>
                  <a:cubicBezTo>
                    <a:pt x="359" y="525"/>
                    <a:pt x="429" y="495"/>
                    <a:pt x="481" y="437"/>
                  </a:cubicBezTo>
                  <a:cubicBezTo>
                    <a:pt x="579" y="329"/>
                    <a:pt x="569" y="163"/>
                    <a:pt x="461" y="65"/>
                  </a:cubicBezTo>
                  <a:cubicBezTo>
                    <a:pt x="410" y="23"/>
                    <a:pt x="346" y="1"/>
                    <a:pt x="28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27"/>
            <p:cNvSpPr/>
            <p:nvPr/>
          </p:nvSpPr>
          <p:spPr>
            <a:xfrm>
              <a:off x="2967617" y="1049256"/>
              <a:ext cx="102171" cy="91763"/>
            </a:xfrm>
            <a:custGeom>
              <a:avLst/>
              <a:gdLst/>
              <a:ahLst/>
              <a:cxnLst/>
              <a:rect l="l" t="t" r="r" b="b"/>
              <a:pathLst>
                <a:path w="589" h="529" extrusionOk="0">
                  <a:moveTo>
                    <a:pt x="296" y="1"/>
                  </a:moveTo>
                  <a:cubicBezTo>
                    <a:pt x="223" y="1"/>
                    <a:pt x="151" y="31"/>
                    <a:pt x="98" y="88"/>
                  </a:cubicBezTo>
                  <a:cubicBezTo>
                    <a:pt x="0" y="196"/>
                    <a:pt x="11" y="363"/>
                    <a:pt x="118" y="461"/>
                  </a:cubicBezTo>
                  <a:cubicBezTo>
                    <a:pt x="168" y="506"/>
                    <a:pt x="231" y="528"/>
                    <a:pt x="294" y="528"/>
                  </a:cubicBezTo>
                  <a:cubicBezTo>
                    <a:pt x="366" y="528"/>
                    <a:pt x="438" y="499"/>
                    <a:pt x="490" y="441"/>
                  </a:cubicBezTo>
                  <a:cubicBezTo>
                    <a:pt x="588" y="334"/>
                    <a:pt x="579" y="167"/>
                    <a:pt x="471" y="69"/>
                  </a:cubicBezTo>
                  <a:cubicBezTo>
                    <a:pt x="421" y="23"/>
                    <a:pt x="358" y="1"/>
                    <a:pt x="2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27"/>
            <p:cNvSpPr/>
            <p:nvPr/>
          </p:nvSpPr>
          <p:spPr>
            <a:xfrm>
              <a:off x="3115581" y="1130611"/>
              <a:ext cx="102171" cy="90375"/>
            </a:xfrm>
            <a:custGeom>
              <a:avLst/>
              <a:gdLst/>
              <a:ahLst/>
              <a:cxnLst/>
              <a:rect l="l" t="t" r="r" b="b"/>
              <a:pathLst>
                <a:path w="589" h="521" extrusionOk="0">
                  <a:moveTo>
                    <a:pt x="301" y="1"/>
                  </a:moveTo>
                  <a:cubicBezTo>
                    <a:pt x="227" y="1"/>
                    <a:pt x="152" y="30"/>
                    <a:pt x="98" y="90"/>
                  </a:cubicBezTo>
                  <a:cubicBezTo>
                    <a:pt x="0" y="198"/>
                    <a:pt x="10" y="364"/>
                    <a:pt x="118" y="453"/>
                  </a:cubicBezTo>
                  <a:cubicBezTo>
                    <a:pt x="168" y="498"/>
                    <a:pt x="230" y="520"/>
                    <a:pt x="293" y="520"/>
                  </a:cubicBezTo>
                  <a:cubicBezTo>
                    <a:pt x="365" y="520"/>
                    <a:pt x="438" y="491"/>
                    <a:pt x="490" y="433"/>
                  </a:cubicBezTo>
                  <a:cubicBezTo>
                    <a:pt x="588" y="325"/>
                    <a:pt x="578" y="159"/>
                    <a:pt x="471" y="61"/>
                  </a:cubicBezTo>
                  <a:cubicBezTo>
                    <a:pt x="422" y="21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27"/>
            <p:cNvSpPr/>
            <p:nvPr/>
          </p:nvSpPr>
          <p:spPr>
            <a:xfrm>
              <a:off x="2960852" y="518977"/>
              <a:ext cx="346930" cy="287432"/>
            </a:xfrm>
            <a:custGeom>
              <a:avLst/>
              <a:gdLst/>
              <a:ahLst/>
              <a:cxnLst/>
              <a:rect l="l" t="t" r="r" b="b"/>
              <a:pathLst>
                <a:path w="2000" h="1657" extrusionOk="0">
                  <a:moveTo>
                    <a:pt x="0" y="0"/>
                  </a:moveTo>
                  <a:cubicBezTo>
                    <a:pt x="79" y="323"/>
                    <a:pt x="333" y="715"/>
                    <a:pt x="716" y="1048"/>
                  </a:cubicBezTo>
                  <a:cubicBezTo>
                    <a:pt x="1148" y="1443"/>
                    <a:pt x="1616" y="1657"/>
                    <a:pt x="1955" y="1657"/>
                  </a:cubicBezTo>
                  <a:cubicBezTo>
                    <a:pt x="1970" y="1657"/>
                    <a:pt x="1985" y="1657"/>
                    <a:pt x="1999" y="1656"/>
                  </a:cubicBezTo>
                  <a:cubicBezTo>
                    <a:pt x="1853" y="1274"/>
                    <a:pt x="1617" y="921"/>
                    <a:pt x="1294" y="637"/>
                  </a:cubicBezTo>
                  <a:cubicBezTo>
                    <a:pt x="912" y="294"/>
                    <a:pt x="461" y="88"/>
                    <a:pt x="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27"/>
            <p:cNvSpPr/>
            <p:nvPr/>
          </p:nvSpPr>
          <p:spPr>
            <a:xfrm>
              <a:off x="2440635" y="1098520"/>
              <a:ext cx="323165" cy="314666"/>
            </a:xfrm>
            <a:custGeom>
              <a:avLst/>
              <a:gdLst/>
              <a:ahLst/>
              <a:cxnLst/>
              <a:rect l="l" t="t" r="r" b="b"/>
              <a:pathLst>
                <a:path w="1863" h="1814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461"/>
                    <a:pt x="393" y="882"/>
                    <a:pt x="765" y="1225"/>
                  </a:cubicBezTo>
                  <a:cubicBezTo>
                    <a:pt x="1089" y="1509"/>
                    <a:pt x="1470" y="1705"/>
                    <a:pt x="1862" y="1813"/>
                  </a:cubicBezTo>
                  <a:cubicBezTo>
                    <a:pt x="1843" y="1470"/>
                    <a:pt x="1568" y="1010"/>
                    <a:pt x="1118" y="598"/>
                  </a:cubicBezTo>
                  <a:cubicBezTo>
                    <a:pt x="736" y="265"/>
                    <a:pt x="324" y="50"/>
                    <a:pt x="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27"/>
            <p:cNvSpPr/>
            <p:nvPr/>
          </p:nvSpPr>
          <p:spPr>
            <a:xfrm>
              <a:off x="4092874" y="5970082"/>
              <a:ext cx="277371" cy="394633"/>
            </a:xfrm>
            <a:custGeom>
              <a:avLst/>
              <a:gdLst/>
              <a:ahLst/>
              <a:cxnLst/>
              <a:rect l="l" t="t" r="r" b="b"/>
              <a:pathLst>
                <a:path w="1599" h="2275" extrusionOk="0">
                  <a:moveTo>
                    <a:pt x="795" y="1"/>
                  </a:moveTo>
                  <a:cubicBezTo>
                    <a:pt x="608" y="1"/>
                    <a:pt x="461" y="70"/>
                    <a:pt x="363" y="207"/>
                  </a:cubicBezTo>
                  <a:cubicBezTo>
                    <a:pt x="0" y="756"/>
                    <a:pt x="618" y="2215"/>
                    <a:pt x="638" y="2274"/>
                  </a:cubicBezTo>
                  <a:lnTo>
                    <a:pt x="784" y="2215"/>
                  </a:lnTo>
                  <a:cubicBezTo>
                    <a:pt x="608" y="1814"/>
                    <a:pt x="226" y="687"/>
                    <a:pt x="490" y="295"/>
                  </a:cubicBezTo>
                  <a:cubicBezTo>
                    <a:pt x="554" y="205"/>
                    <a:pt x="642" y="156"/>
                    <a:pt x="762" y="156"/>
                  </a:cubicBezTo>
                  <a:cubicBezTo>
                    <a:pt x="772" y="156"/>
                    <a:pt x="783" y="157"/>
                    <a:pt x="795" y="158"/>
                  </a:cubicBezTo>
                  <a:cubicBezTo>
                    <a:pt x="941" y="158"/>
                    <a:pt x="1039" y="197"/>
                    <a:pt x="1108" y="295"/>
                  </a:cubicBezTo>
                  <a:cubicBezTo>
                    <a:pt x="1372" y="697"/>
                    <a:pt x="1000" y="1814"/>
                    <a:pt x="834" y="2215"/>
                  </a:cubicBezTo>
                  <a:lnTo>
                    <a:pt x="971" y="2274"/>
                  </a:lnTo>
                  <a:cubicBezTo>
                    <a:pt x="1000" y="2215"/>
                    <a:pt x="1598" y="765"/>
                    <a:pt x="1235" y="216"/>
                  </a:cubicBezTo>
                  <a:cubicBezTo>
                    <a:pt x="1137" y="70"/>
                    <a:pt x="991" y="1"/>
                    <a:pt x="7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27"/>
            <p:cNvSpPr/>
            <p:nvPr/>
          </p:nvSpPr>
          <p:spPr>
            <a:xfrm>
              <a:off x="4104843" y="6328805"/>
              <a:ext cx="260197" cy="164965"/>
            </a:xfrm>
            <a:custGeom>
              <a:avLst/>
              <a:gdLst/>
              <a:ahLst/>
              <a:cxnLst/>
              <a:rect l="l" t="t" r="r" b="b"/>
              <a:pathLst>
                <a:path w="1500" h="951" extrusionOk="0">
                  <a:moveTo>
                    <a:pt x="755" y="1"/>
                  </a:moveTo>
                  <a:cubicBezTo>
                    <a:pt x="343" y="1"/>
                    <a:pt x="10" y="108"/>
                    <a:pt x="0" y="245"/>
                  </a:cubicBezTo>
                  <a:lnTo>
                    <a:pt x="0" y="942"/>
                  </a:lnTo>
                  <a:lnTo>
                    <a:pt x="1490" y="951"/>
                  </a:lnTo>
                  <a:lnTo>
                    <a:pt x="1499" y="256"/>
                  </a:lnTo>
                  <a:cubicBezTo>
                    <a:pt x="1499" y="118"/>
                    <a:pt x="1166" y="10"/>
                    <a:pt x="75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27"/>
            <p:cNvSpPr/>
            <p:nvPr/>
          </p:nvSpPr>
          <p:spPr>
            <a:xfrm>
              <a:off x="3769885" y="6437567"/>
              <a:ext cx="924915" cy="923181"/>
            </a:xfrm>
            <a:custGeom>
              <a:avLst/>
              <a:gdLst/>
              <a:ahLst/>
              <a:cxnLst/>
              <a:rect l="l" t="t" r="r" b="b"/>
              <a:pathLst>
                <a:path w="5332" h="5322" extrusionOk="0">
                  <a:moveTo>
                    <a:pt x="2676" y="1"/>
                  </a:moveTo>
                  <a:cubicBezTo>
                    <a:pt x="1216" y="1"/>
                    <a:pt x="20" y="1186"/>
                    <a:pt x="11" y="2656"/>
                  </a:cubicBezTo>
                  <a:cubicBezTo>
                    <a:pt x="1" y="4117"/>
                    <a:pt x="1187" y="5312"/>
                    <a:pt x="2657" y="5322"/>
                  </a:cubicBezTo>
                  <a:cubicBezTo>
                    <a:pt x="2663" y="5322"/>
                    <a:pt x="2669" y="5322"/>
                    <a:pt x="2675" y="5322"/>
                  </a:cubicBezTo>
                  <a:cubicBezTo>
                    <a:pt x="4137" y="5322"/>
                    <a:pt x="5322" y="4139"/>
                    <a:pt x="5331" y="2676"/>
                  </a:cubicBezTo>
                  <a:cubicBezTo>
                    <a:pt x="5331" y="1206"/>
                    <a:pt x="4146" y="10"/>
                    <a:pt x="267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27"/>
            <p:cNvSpPr/>
            <p:nvPr/>
          </p:nvSpPr>
          <p:spPr>
            <a:xfrm>
              <a:off x="3771620" y="6437567"/>
              <a:ext cx="923181" cy="923181"/>
            </a:xfrm>
            <a:custGeom>
              <a:avLst/>
              <a:gdLst/>
              <a:ahLst/>
              <a:cxnLst/>
              <a:rect l="l" t="t" r="r" b="b"/>
              <a:pathLst>
                <a:path w="5322" h="5322" extrusionOk="0">
                  <a:moveTo>
                    <a:pt x="2666" y="1"/>
                  </a:moveTo>
                  <a:cubicBezTo>
                    <a:pt x="1735" y="1"/>
                    <a:pt x="922" y="481"/>
                    <a:pt x="441" y="1196"/>
                  </a:cubicBezTo>
                  <a:cubicBezTo>
                    <a:pt x="167" y="1617"/>
                    <a:pt x="1" y="2118"/>
                    <a:pt x="1" y="2656"/>
                  </a:cubicBezTo>
                  <a:cubicBezTo>
                    <a:pt x="1" y="3196"/>
                    <a:pt x="158" y="3695"/>
                    <a:pt x="432" y="4117"/>
                  </a:cubicBezTo>
                  <a:cubicBezTo>
                    <a:pt x="912" y="4842"/>
                    <a:pt x="1725" y="5322"/>
                    <a:pt x="2647" y="5322"/>
                  </a:cubicBezTo>
                  <a:cubicBezTo>
                    <a:pt x="3577" y="5322"/>
                    <a:pt x="4391" y="4851"/>
                    <a:pt x="4871" y="4146"/>
                  </a:cubicBezTo>
                  <a:cubicBezTo>
                    <a:pt x="5145" y="3725"/>
                    <a:pt x="5312" y="3215"/>
                    <a:pt x="5321" y="2676"/>
                  </a:cubicBezTo>
                  <a:cubicBezTo>
                    <a:pt x="5321" y="2137"/>
                    <a:pt x="5165" y="1647"/>
                    <a:pt x="4890" y="1225"/>
                  </a:cubicBezTo>
                  <a:cubicBezTo>
                    <a:pt x="4420" y="491"/>
                    <a:pt x="3607" y="10"/>
                    <a:pt x="266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27"/>
            <p:cNvSpPr/>
            <p:nvPr/>
          </p:nvSpPr>
          <p:spPr>
            <a:xfrm>
              <a:off x="3897381" y="6437567"/>
              <a:ext cx="669922" cy="923181"/>
            </a:xfrm>
            <a:custGeom>
              <a:avLst/>
              <a:gdLst/>
              <a:ahLst/>
              <a:cxnLst/>
              <a:rect l="l" t="t" r="r" b="b"/>
              <a:pathLst>
                <a:path w="3862" h="5322" extrusionOk="0">
                  <a:moveTo>
                    <a:pt x="1941" y="1"/>
                  </a:moveTo>
                  <a:cubicBezTo>
                    <a:pt x="1275" y="1"/>
                    <a:pt x="677" y="481"/>
                    <a:pt x="324" y="1206"/>
                  </a:cubicBezTo>
                  <a:cubicBezTo>
                    <a:pt x="128" y="1617"/>
                    <a:pt x="10" y="2118"/>
                    <a:pt x="10" y="2656"/>
                  </a:cubicBezTo>
                  <a:cubicBezTo>
                    <a:pt x="1" y="3196"/>
                    <a:pt x="119" y="3705"/>
                    <a:pt x="324" y="4126"/>
                  </a:cubicBezTo>
                  <a:cubicBezTo>
                    <a:pt x="657" y="4842"/>
                    <a:pt x="1255" y="5322"/>
                    <a:pt x="1922" y="5322"/>
                  </a:cubicBezTo>
                  <a:cubicBezTo>
                    <a:pt x="2597" y="5322"/>
                    <a:pt x="3185" y="4851"/>
                    <a:pt x="3538" y="4136"/>
                  </a:cubicBezTo>
                  <a:cubicBezTo>
                    <a:pt x="3744" y="3725"/>
                    <a:pt x="3862" y="3215"/>
                    <a:pt x="3862" y="2666"/>
                  </a:cubicBezTo>
                  <a:cubicBezTo>
                    <a:pt x="3862" y="2137"/>
                    <a:pt x="3754" y="1637"/>
                    <a:pt x="3558" y="1225"/>
                  </a:cubicBezTo>
                  <a:cubicBezTo>
                    <a:pt x="3215" y="491"/>
                    <a:pt x="2627" y="10"/>
                    <a:pt x="194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27"/>
            <p:cNvSpPr/>
            <p:nvPr/>
          </p:nvSpPr>
          <p:spPr>
            <a:xfrm>
              <a:off x="4108312" y="6437567"/>
              <a:ext cx="248228" cy="923181"/>
            </a:xfrm>
            <a:custGeom>
              <a:avLst/>
              <a:gdLst/>
              <a:ahLst/>
              <a:cxnLst/>
              <a:rect l="l" t="t" r="r" b="b"/>
              <a:pathLst>
                <a:path w="1431" h="5322" extrusionOk="0">
                  <a:moveTo>
                    <a:pt x="725" y="1"/>
                  </a:moveTo>
                  <a:cubicBezTo>
                    <a:pt x="480" y="1"/>
                    <a:pt x="255" y="481"/>
                    <a:pt x="127" y="1206"/>
                  </a:cubicBezTo>
                  <a:cubicBezTo>
                    <a:pt x="49" y="1628"/>
                    <a:pt x="9" y="2127"/>
                    <a:pt x="9" y="2656"/>
                  </a:cubicBezTo>
                  <a:cubicBezTo>
                    <a:pt x="0" y="3205"/>
                    <a:pt x="49" y="3705"/>
                    <a:pt x="118" y="4126"/>
                  </a:cubicBezTo>
                  <a:cubicBezTo>
                    <a:pt x="245" y="4842"/>
                    <a:pt x="460" y="5322"/>
                    <a:pt x="706" y="5322"/>
                  </a:cubicBezTo>
                  <a:cubicBezTo>
                    <a:pt x="960" y="5322"/>
                    <a:pt x="1176" y="4851"/>
                    <a:pt x="1303" y="4136"/>
                  </a:cubicBezTo>
                  <a:cubicBezTo>
                    <a:pt x="1381" y="3714"/>
                    <a:pt x="1431" y="3205"/>
                    <a:pt x="1431" y="2666"/>
                  </a:cubicBezTo>
                  <a:cubicBezTo>
                    <a:pt x="1431" y="2127"/>
                    <a:pt x="1392" y="1637"/>
                    <a:pt x="1323" y="1216"/>
                  </a:cubicBezTo>
                  <a:cubicBezTo>
                    <a:pt x="1196" y="491"/>
                    <a:pt x="980" y="10"/>
                    <a:pt x="72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27"/>
            <p:cNvSpPr/>
            <p:nvPr/>
          </p:nvSpPr>
          <p:spPr>
            <a:xfrm>
              <a:off x="6853370" y="6024549"/>
              <a:ext cx="80141" cy="240422"/>
            </a:xfrm>
            <a:custGeom>
              <a:avLst/>
              <a:gdLst/>
              <a:ahLst/>
              <a:cxnLst/>
              <a:rect l="l" t="t" r="r" b="b"/>
              <a:pathLst>
                <a:path w="462" h="1386" extrusionOk="0">
                  <a:moveTo>
                    <a:pt x="40" y="0"/>
                  </a:moveTo>
                  <a:cubicBezTo>
                    <a:pt x="20" y="11"/>
                    <a:pt x="0" y="40"/>
                    <a:pt x="11" y="59"/>
                  </a:cubicBezTo>
                  <a:lnTo>
                    <a:pt x="363" y="1353"/>
                  </a:lnTo>
                  <a:cubicBezTo>
                    <a:pt x="370" y="1375"/>
                    <a:pt x="389" y="1386"/>
                    <a:pt x="406" y="1386"/>
                  </a:cubicBezTo>
                  <a:cubicBezTo>
                    <a:pt x="412" y="1386"/>
                    <a:pt x="417" y="1385"/>
                    <a:pt x="422" y="1382"/>
                  </a:cubicBezTo>
                  <a:cubicBezTo>
                    <a:pt x="451" y="1382"/>
                    <a:pt x="461" y="1353"/>
                    <a:pt x="461" y="1324"/>
                  </a:cubicBezTo>
                  <a:lnTo>
                    <a:pt x="98" y="40"/>
                  </a:lnTo>
                  <a:cubicBezTo>
                    <a:pt x="98" y="20"/>
                    <a:pt x="7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27"/>
            <p:cNvSpPr/>
            <p:nvPr/>
          </p:nvSpPr>
          <p:spPr>
            <a:xfrm>
              <a:off x="6882339" y="6129842"/>
              <a:ext cx="78406" cy="50305"/>
            </a:xfrm>
            <a:custGeom>
              <a:avLst/>
              <a:gdLst/>
              <a:ahLst/>
              <a:cxnLst/>
              <a:rect l="l" t="t" r="r" b="b"/>
              <a:pathLst>
                <a:path w="452" h="290" extrusionOk="0">
                  <a:moveTo>
                    <a:pt x="59" y="1"/>
                  </a:moveTo>
                  <a:cubicBezTo>
                    <a:pt x="40" y="1"/>
                    <a:pt x="20" y="11"/>
                    <a:pt x="10" y="21"/>
                  </a:cubicBezTo>
                  <a:cubicBezTo>
                    <a:pt x="0" y="50"/>
                    <a:pt x="10" y="79"/>
                    <a:pt x="29" y="89"/>
                  </a:cubicBezTo>
                  <a:lnTo>
                    <a:pt x="373" y="285"/>
                  </a:lnTo>
                  <a:cubicBezTo>
                    <a:pt x="380" y="288"/>
                    <a:pt x="388" y="289"/>
                    <a:pt x="396" y="289"/>
                  </a:cubicBezTo>
                  <a:cubicBezTo>
                    <a:pt x="416" y="289"/>
                    <a:pt x="434" y="280"/>
                    <a:pt x="441" y="266"/>
                  </a:cubicBezTo>
                  <a:cubicBezTo>
                    <a:pt x="451" y="246"/>
                    <a:pt x="441" y="216"/>
                    <a:pt x="421" y="197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27"/>
            <p:cNvSpPr/>
            <p:nvPr/>
          </p:nvSpPr>
          <p:spPr>
            <a:xfrm>
              <a:off x="6848340" y="6129842"/>
              <a:ext cx="52733" cy="76151"/>
            </a:xfrm>
            <a:custGeom>
              <a:avLst/>
              <a:gdLst/>
              <a:ahLst/>
              <a:cxnLst/>
              <a:rect l="l" t="t" r="r" b="b"/>
              <a:pathLst>
                <a:path w="304" h="439" extrusionOk="0">
                  <a:moveTo>
                    <a:pt x="255" y="1"/>
                  </a:moveTo>
                  <a:cubicBezTo>
                    <a:pt x="236" y="1"/>
                    <a:pt x="216" y="11"/>
                    <a:pt x="206" y="21"/>
                  </a:cubicBezTo>
                  <a:lnTo>
                    <a:pt x="20" y="364"/>
                  </a:lnTo>
                  <a:cubicBezTo>
                    <a:pt x="0" y="393"/>
                    <a:pt x="10" y="423"/>
                    <a:pt x="29" y="432"/>
                  </a:cubicBezTo>
                  <a:cubicBezTo>
                    <a:pt x="40" y="436"/>
                    <a:pt x="51" y="438"/>
                    <a:pt x="61" y="438"/>
                  </a:cubicBezTo>
                  <a:cubicBezTo>
                    <a:pt x="78" y="438"/>
                    <a:pt x="92" y="431"/>
                    <a:pt x="98" y="412"/>
                  </a:cubicBezTo>
                  <a:lnTo>
                    <a:pt x="294" y="70"/>
                  </a:lnTo>
                  <a:cubicBezTo>
                    <a:pt x="304" y="50"/>
                    <a:pt x="294" y="21"/>
                    <a:pt x="2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27"/>
            <p:cNvSpPr/>
            <p:nvPr/>
          </p:nvSpPr>
          <p:spPr>
            <a:xfrm>
              <a:off x="6897603" y="6186044"/>
              <a:ext cx="78233" cy="51172"/>
            </a:xfrm>
            <a:custGeom>
              <a:avLst/>
              <a:gdLst/>
              <a:ahLst/>
              <a:cxnLst/>
              <a:rect l="l" t="t" r="r" b="b"/>
              <a:pathLst>
                <a:path w="451" h="295" extrusionOk="0">
                  <a:moveTo>
                    <a:pt x="59" y="1"/>
                  </a:moveTo>
                  <a:cubicBezTo>
                    <a:pt x="39" y="1"/>
                    <a:pt x="30" y="10"/>
                    <a:pt x="20" y="30"/>
                  </a:cubicBezTo>
                  <a:cubicBezTo>
                    <a:pt x="0" y="49"/>
                    <a:pt x="10" y="79"/>
                    <a:pt x="30" y="88"/>
                  </a:cubicBezTo>
                  <a:lnTo>
                    <a:pt x="383" y="284"/>
                  </a:lnTo>
                  <a:cubicBezTo>
                    <a:pt x="390" y="291"/>
                    <a:pt x="398" y="295"/>
                    <a:pt x="406" y="295"/>
                  </a:cubicBezTo>
                  <a:cubicBezTo>
                    <a:pt x="421" y="295"/>
                    <a:pt x="435" y="284"/>
                    <a:pt x="441" y="265"/>
                  </a:cubicBezTo>
                  <a:cubicBezTo>
                    <a:pt x="451" y="245"/>
                    <a:pt x="451" y="216"/>
                    <a:pt x="422" y="206"/>
                  </a:cubicBezTo>
                  <a:lnTo>
                    <a:pt x="79" y="10"/>
                  </a:lnTo>
                  <a:cubicBezTo>
                    <a:pt x="79" y="1"/>
                    <a:pt x="6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27"/>
            <p:cNvSpPr/>
            <p:nvPr/>
          </p:nvSpPr>
          <p:spPr>
            <a:xfrm>
              <a:off x="6863605" y="6186044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55" y="1"/>
                  </a:moveTo>
                  <a:cubicBezTo>
                    <a:pt x="235" y="1"/>
                    <a:pt x="226" y="10"/>
                    <a:pt x="216" y="30"/>
                  </a:cubicBezTo>
                  <a:lnTo>
                    <a:pt x="20" y="373"/>
                  </a:lnTo>
                  <a:cubicBezTo>
                    <a:pt x="0" y="393"/>
                    <a:pt x="10" y="422"/>
                    <a:pt x="39" y="432"/>
                  </a:cubicBezTo>
                  <a:cubicBezTo>
                    <a:pt x="47" y="439"/>
                    <a:pt x="56" y="442"/>
                    <a:pt x="64" y="442"/>
                  </a:cubicBezTo>
                  <a:cubicBezTo>
                    <a:pt x="79" y="442"/>
                    <a:pt x="92" y="434"/>
                    <a:pt x="98" y="422"/>
                  </a:cubicBezTo>
                  <a:lnTo>
                    <a:pt x="294" y="79"/>
                  </a:lnTo>
                  <a:cubicBezTo>
                    <a:pt x="304" y="49"/>
                    <a:pt x="304" y="20"/>
                    <a:pt x="275" y="10"/>
                  </a:cubicBezTo>
                  <a:cubicBezTo>
                    <a:pt x="275" y="1"/>
                    <a:pt x="26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27"/>
            <p:cNvSpPr/>
            <p:nvPr/>
          </p:nvSpPr>
          <p:spPr>
            <a:xfrm>
              <a:off x="6853370" y="6024549"/>
              <a:ext cx="221168" cy="131660"/>
            </a:xfrm>
            <a:custGeom>
              <a:avLst/>
              <a:gdLst/>
              <a:ahLst/>
              <a:cxnLst/>
              <a:rect l="l" t="t" r="r" b="b"/>
              <a:pathLst>
                <a:path w="1275" h="759" extrusionOk="0">
                  <a:moveTo>
                    <a:pt x="59" y="0"/>
                  </a:moveTo>
                  <a:cubicBezTo>
                    <a:pt x="40" y="0"/>
                    <a:pt x="20" y="11"/>
                    <a:pt x="11" y="30"/>
                  </a:cubicBezTo>
                  <a:cubicBezTo>
                    <a:pt x="0" y="50"/>
                    <a:pt x="11" y="79"/>
                    <a:pt x="30" y="89"/>
                  </a:cubicBezTo>
                  <a:lnTo>
                    <a:pt x="1196" y="755"/>
                  </a:lnTo>
                  <a:cubicBezTo>
                    <a:pt x="1201" y="758"/>
                    <a:pt x="1207" y="759"/>
                    <a:pt x="1213" y="759"/>
                  </a:cubicBezTo>
                  <a:cubicBezTo>
                    <a:pt x="1231" y="759"/>
                    <a:pt x="1250" y="750"/>
                    <a:pt x="1265" y="736"/>
                  </a:cubicBezTo>
                  <a:cubicBezTo>
                    <a:pt x="1274" y="706"/>
                    <a:pt x="1265" y="677"/>
                    <a:pt x="1245" y="667"/>
                  </a:cubicBezTo>
                  <a:lnTo>
                    <a:pt x="79" y="11"/>
                  </a:lnTo>
                  <a:cubicBezTo>
                    <a:pt x="69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27"/>
            <p:cNvSpPr/>
            <p:nvPr/>
          </p:nvSpPr>
          <p:spPr>
            <a:xfrm>
              <a:off x="6866900" y="6056814"/>
              <a:ext cx="61407" cy="57590"/>
            </a:xfrm>
            <a:custGeom>
              <a:avLst/>
              <a:gdLst/>
              <a:ahLst/>
              <a:cxnLst/>
              <a:rect l="l" t="t" r="r" b="b"/>
              <a:pathLst>
                <a:path w="354" h="332" extrusionOk="0">
                  <a:moveTo>
                    <a:pt x="275" y="1"/>
                  </a:moveTo>
                  <a:lnTo>
                    <a:pt x="227" y="10"/>
                  </a:lnTo>
                  <a:lnTo>
                    <a:pt x="177" y="21"/>
                  </a:lnTo>
                  <a:lnTo>
                    <a:pt x="227" y="187"/>
                  </a:lnTo>
                  <a:lnTo>
                    <a:pt x="227" y="187"/>
                  </a:lnTo>
                  <a:lnTo>
                    <a:pt x="79" y="99"/>
                  </a:lnTo>
                  <a:cubicBezTo>
                    <a:pt x="71" y="96"/>
                    <a:pt x="63" y="95"/>
                    <a:pt x="56" y="95"/>
                  </a:cubicBezTo>
                  <a:cubicBezTo>
                    <a:pt x="36" y="95"/>
                    <a:pt x="18" y="104"/>
                    <a:pt x="11" y="119"/>
                  </a:cubicBezTo>
                  <a:cubicBezTo>
                    <a:pt x="1" y="138"/>
                    <a:pt x="11" y="167"/>
                    <a:pt x="31" y="187"/>
                  </a:cubicBezTo>
                  <a:lnTo>
                    <a:pt x="275" y="324"/>
                  </a:lnTo>
                  <a:cubicBezTo>
                    <a:pt x="285" y="329"/>
                    <a:pt x="295" y="332"/>
                    <a:pt x="305" y="332"/>
                  </a:cubicBezTo>
                  <a:cubicBezTo>
                    <a:pt x="314" y="332"/>
                    <a:pt x="324" y="329"/>
                    <a:pt x="334" y="324"/>
                  </a:cubicBezTo>
                  <a:cubicBezTo>
                    <a:pt x="344" y="304"/>
                    <a:pt x="354" y="285"/>
                    <a:pt x="354" y="265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27"/>
            <p:cNvSpPr/>
            <p:nvPr/>
          </p:nvSpPr>
          <p:spPr>
            <a:xfrm>
              <a:off x="6948602" y="6060283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22" y="1"/>
                  </a:moveTo>
                  <a:lnTo>
                    <a:pt x="39" y="108"/>
                  </a:lnTo>
                  <a:cubicBezTo>
                    <a:pt x="10" y="118"/>
                    <a:pt x="0" y="138"/>
                    <a:pt x="0" y="167"/>
                  </a:cubicBezTo>
                  <a:cubicBezTo>
                    <a:pt x="8" y="189"/>
                    <a:pt x="26" y="200"/>
                    <a:pt x="43" y="200"/>
                  </a:cubicBezTo>
                  <a:cubicBezTo>
                    <a:pt x="49" y="200"/>
                    <a:pt x="54" y="199"/>
                    <a:pt x="59" y="197"/>
                  </a:cubicBezTo>
                  <a:lnTo>
                    <a:pt x="441" y="99"/>
                  </a:lnTo>
                  <a:cubicBezTo>
                    <a:pt x="470" y="88"/>
                    <a:pt x="481" y="59"/>
                    <a:pt x="481" y="40"/>
                  </a:cubicBezTo>
                  <a:cubicBezTo>
                    <a:pt x="470" y="10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27"/>
            <p:cNvSpPr/>
            <p:nvPr/>
          </p:nvSpPr>
          <p:spPr>
            <a:xfrm>
              <a:off x="6948602" y="6078843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39" y="1"/>
                  </a:moveTo>
                  <a:cubicBezTo>
                    <a:pt x="10" y="11"/>
                    <a:pt x="0" y="31"/>
                    <a:pt x="0" y="60"/>
                  </a:cubicBezTo>
                  <a:lnTo>
                    <a:pt x="108" y="442"/>
                  </a:lnTo>
                  <a:cubicBezTo>
                    <a:pt x="116" y="458"/>
                    <a:pt x="137" y="474"/>
                    <a:pt x="155" y="474"/>
                  </a:cubicBezTo>
                  <a:cubicBezTo>
                    <a:pt x="159" y="474"/>
                    <a:pt x="163" y="473"/>
                    <a:pt x="167" y="471"/>
                  </a:cubicBezTo>
                  <a:cubicBezTo>
                    <a:pt x="196" y="462"/>
                    <a:pt x="206" y="442"/>
                    <a:pt x="206" y="412"/>
                  </a:cubicBezTo>
                  <a:lnTo>
                    <a:pt x="98" y="31"/>
                  </a:lnTo>
                  <a:cubicBezTo>
                    <a:pt x="89" y="11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27"/>
            <p:cNvSpPr/>
            <p:nvPr/>
          </p:nvSpPr>
          <p:spPr>
            <a:xfrm>
              <a:off x="6999600" y="6089078"/>
              <a:ext cx="85171" cy="34866"/>
            </a:xfrm>
            <a:custGeom>
              <a:avLst/>
              <a:gdLst/>
              <a:ahLst/>
              <a:cxnLst/>
              <a:rect l="l" t="t" r="r" b="b"/>
              <a:pathLst>
                <a:path w="491" h="201" extrusionOk="0">
                  <a:moveTo>
                    <a:pt x="422" y="1"/>
                  </a:moveTo>
                  <a:lnTo>
                    <a:pt x="39" y="109"/>
                  </a:lnTo>
                  <a:cubicBezTo>
                    <a:pt x="10" y="118"/>
                    <a:pt x="0" y="138"/>
                    <a:pt x="10" y="168"/>
                  </a:cubicBezTo>
                  <a:cubicBezTo>
                    <a:pt x="10" y="189"/>
                    <a:pt x="26" y="201"/>
                    <a:pt x="47" y="201"/>
                  </a:cubicBezTo>
                  <a:cubicBezTo>
                    <a:pt x="54" y="201"/>
                    <a:pt x="62" y="199"/>
                    <a:pt x="69" y="197"/>
                  </a:cubicBezTo>
                  <a:lnTo>
                    <a:pt x="441" y="99"/>
                  </a:lnTo>
                  <a:cubicBezTo>
                    <a:pt x="470" y="89"/>
                    <a:pt x="490" y="60"/>
                    <a:pt x="481" y="40"/>
                  </a:cubicBezTo>
                  <a:cubicBezTo>
                    <a:pt x="470" y="11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27"/>
            <p:cNvSpPr/>
            <p:nvPr/>
          </p:nvSpPr>
          <p:spPr>
            <a:xfrm>
              <a:off x="6999600" y="6107812"/>
              <a:ext cx="37468" cy="82222"/>
            </a:xfrm>
            <a:custGeom>
              <a:avLst/>
              <a:gdLst/>
              <a:ahLst/>
              <a:cxnLst/>
              <a:rect l="l" t="t" r="r" b="b"/>
              <a:pathLst>
                <a:path w="216" h="474" extrusionOk="0">
                  <a:moveTo>
                    <a:pt x="39" y="1"/>
                  </a:moveTo>
                  <a:cubicBezTo>
                    <a:pt x="10" y="10"/>
                    <a:pt x="0" y="30"/>
                    <a:pt x="10" y="60"/>
                  </a:cubicBezTo>
                  <a:lnTo>
                    <a:pt x="108" y="441"/>
                  </a:lnTo>
                  <a:cubicBezTo>
                    <a:pt x="116" y="458"/>
                    <a:pt x="137" y="474"/>
                    <a:pt x="156" y="474"/>
                  </a:cubicBezTo>
                  <a:cubicBezTo>
                    <a:pt x="160" y="474"/>
                    <a:pt x="164" y="473"/>
                    <a:pt x="167" y="471"/>
                  </a:cubicBezTo>
                  <a:cubicBezTo>
                    <a:pt x="196" y="461"/>
                    <a:pt x="216" y="441"/>
                    <a:pt x="206" y="412"/>
                  </a:cubicBezTo>
                  <a:lnTo>
                    <a:pt x="98" y="30"/>
                  </a:lnTo>
                  <a:cubicBezTo>
                    <a:pt x="89" y="10"/>
                    <a:pt x="78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27"/>
            <p:cNvSpPr/>
            <p:nvPr/>
          </p:nvSpPr>
          <p:spPr>
            <a:xfrm>
              <a:off x="6853370" y="5963316"/>
              <a:ext cx="243371" cy="78927"/>
            </a:xfrm>
            <a:custGeom>
              <a:avLst/>
              <a:gdLst/>
              <a:ahLst/>
              <a:cxnLst/>
              <a:rect l="l" t="t" r="r" b="b"/>
              <a:pathLst>
                <a:path w="1403" h="455" extrusionOk="0">
                  <a:moveTo>
                    <a:pt x="1333" y="1"/>
                  </a:moveTo>
                  <a:lnTo>
                    <a:pt x="40" y="353"/>
                  </a:lnTo>
                  <a:cubicBezTo>
                    <a:pt x="20" y="364"/>
                    <a:pt x="0" y="393"/>
                    <a:pt x="11" y="412"/>
                  </a:cubicBezTo>
                  <a:cubicBezTo>
                    <a:pt x="18" y="437"/>
                    <a:pt x="33" y="454"/>
                    <a:pt x="54" y="454"/>
                  </a:cubicBezTo>
                  <a:cubicBezTo>
                    <a:pt x="59" y="454"/>
                    <a:pt x="64" y="453"/>
                    <a:pt x="69" y="451"/>
                  </a:cubicBezTo>
                  <a:lnTo>
                    <a:pt x="1353" y="89"/>
                  </a:lnTo>
                  <a:cubicBezTo>
                    <a:pt x="1382" y="89"/>
                    <a:pt x="1402" y="59"/>
                    <a:pt x="1392" y="30"/>
                  </a:cubicBezTo>
                  <a:cubicBezTo>
                    <a:pt x="1382" y="11"/>
                    <a:pt x="1363" y="1"/>
                    <a:pt x="13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27"/>
            <p:cNvSpPr/>
            <p:nvPr/>
          </p:nvSpPr>
          <p:spPr>
            <a:xfrm>
              <a:off x="6897603" y="6010846"/>
              <a:ext cx="64702" cy="55162"/>
            </a:xfrm>
            <a:custGeom>
              <a:avLst/>
              <a:gdLst/>
              <a:ahLst/>
              <a:cxnLst/>
              <a:rect l="l" t="t" r="r" b="b"/>
              <a:pathLst>
                <a:path w="373" h="318" extrusionOk="0">
                  <a:moveTo>
                    <a:pt x="79" y="1"/>
                  </a:moveTo>
                  <a:cubicBezTo>
                    <a:pt x="59" y="1"/>
                    <a:pt x="39" y="11"/>
                    <a:pt x="30" y="31"/>
                  </a:cubicBezTo>
                  <a:cubicBezTo>
                    <a:pt x="20" y="50"/>
                    <a:pt x="30" y="79"/>
                    <a:pt x="50" y="99"/>
                  </a:cubicBezTo>
                  <a:lnTo>
                    <a:pt x="206" y="177"/>
                  </a:lnTo>
                  <a:lnTo>
                    <a:pt x="39" y="227"/>
                  </a:lnTo>
                  <a:cubicBezTo>
                    <a:pt x="10" y="236"/>
                    <a:pt x="0" y="256"/>
                    <a:pt x="0" y="286"/>
                  </a:cubicBezTo>
                  <a:cubicBezTo>
                    <a:pt x="8" y="301"/>
                    <a:pt x="29" y="317"/>
                    <a:pt x="47" y="317"/>
                  </a:cubicBezTo>
                  <a:cubicBezTo>
                    <a:pt x="51" y="317"/>
                    <a:pt x="55" y="316"/>
                    <a:pt x="59" y="315"/>
                  </a:cubicBezTo>
                  <a:lnTo>
                    <a:pt x="333" y="236"/>
                  </a:lnTo>
                  <a:cubicBezTo>
                    <a:pt x="353" y="236"/>
                    <a:pt x="372" y="217"/>
                    <a:pt x="372" y="197"/>
                  </a:cubicBezTo>
                  <a:cubicBezTo>
                    <a:pt x="372" y="177"/>
                    <a:pt x="363" y="158"/>
                    <a:pt x="353" y="148"/>
                  </a:cubicBezTo>
                  <a:lnTo>
                    <a:pt x="98" y="11"/>
                  </a:lnTo>
                  <a:cubicBezTo>
                    <a:pt x="89" y="11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27"/>
            <p:cNvSpPr/>
            <p:nvPr/>
          </p:nvSpPr>
          <p:spPr>
            <a:xfrm>
              <a:off x="6958663" y="5936083"/>
              <a:ext cx="53080" cy="76845"/>
            </a:xfrm>
            <a:custGeom>
              <a:avLst/>
              <a:gdLst/>
              <a:ahLst/>
              <a:cxnLst/>
              <a:rect l="l" t="t" r="r" b="b"/>
              <a:pathLst>
                <a:path w="306" h="443" extrusionOk="0">
                  <a:moveTo>
                    <a:pt x="246" y="1"/>
                  </a:moveTo>
                  <a:cubicBezTo>
                    <a:pt x="227" y="1"/>
                    <a:pt x="216" y="11"/>
                    <a:pt x="207" y="31"/>
                  </a:cubicBezTo>
                  <a:lnTo>
                    <a:pt x="11" y="373"/>
                  </a:lnTo>
                  <a:cubicBezTo>
                    <a:pt x="1" y="393"/>
                    <a:pt x="1" y="423"/>
                    <a:pt x="31" y="432"/>
                  </a:cubicBezTo>
                  <a:cubicBezTo>
                    <a:pt x="38" y="439"/>
                    <a:pt x="46" y="442"/>
                    <a:pt x="54" y="442"/>
                  </a:cubicBezTo>
                  <a:cubicBezTo>
                    <a:pt x="69" y="442"/>
                    <a:pt x="83" y="432"/>
                    <a:pt x="89" y="412"/>
                  </a:cubicBezTo>
                  <a:lnTo>
                    <a:pt x="285" y="70"/>
                  </a:lnTo>
                  <a:cubicBezTo>
                    <a:pt x="305" y="50"/>
                    <a:pt x="295" y="20"/>
                    <a:pt x="266" y="11"/>
                  </a:cubicBezTo>
                  <a:cubicBezTo>
                    <a:pt x="266" y="1"/>
                    <a:pt x="256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27"/>
            <p:cNvSpPr/>
            <p:nvPr/>
          </p:nvSpPr>
          <p:spPr>
            <a:xfrm>
              <a:off x="6958663" y="5995754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50" y="0"/>
                  </a:moveTo>
                  <a:cubicBezTo>
                    <a:pt x="31" y="0"/>
                    <a:pt x="20" y="10"/>
                    <a:pt x="11" y="29"/>
                  </a:cubicBezTo>
                  <a:cubicBezTo>
                    <a:pt x="1" y="49"/>
                    <a:pt x="1" y="79"/>
                    <a:pt x="31" y="88"/>
                  </a:cubicBezTo>
                  <a:lnTo>
                    <a:pt x="373" y="284"/>
                  </a:lnTo>
                  <a:cubicBezTo>
                    <a:pt x="380" y="288"/>
                    <a:pt x="389" y="290"/>
                    <a:pt x="398" y="290"/>
                  </a:cubicBezTo>
                  <a:cubicBezTo>
                    <a:pt x="412" y="290"/>
                    <a:pt x="426" y="283"/>
                    <a:pt x="432" y="264"/>
                  </a:cubicBezTo>
                  <a:cubicBezTo>
                    <a:pt x="452" y="245"/>
                    <a:pt x="442" y="216"/>
                    <a:pt x="423" y="206"/>
                  </a:cubicBezTo>
                  <a:lnTo>
                    <a:pt x="79" y="10"/>
                  </a:lnTo>
                  <a:cubicBezTo>
                    <a:pt x="70" y="0"/>
                    <a:pt x="6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27"/>
            <p:cNvSpPr/>
            <p:nvPr/>
          </p:nvSpPr>
          <p:spPr>
            <a:xfrm>
              <a:off x="7014865" y="5920818"/>
              <a:ext cx="52907" cy="75978"/>
            </a:xfrm>
            <a:custGeom>
              <a:avLst/>
              <a:gdLst/>
              <a:ahLst/>
              <a:cxnLst/>
              <a:rect l="l" t="t" r="r" b="b"/>
              <a:pathLst>
                <a:path w="305" h="438" extrusionOk="0">
                  <a:moveTo>
                    <a:pt x="245" y="1"/>
                  </a:moveTo>
                  <a:cubicBezTo>
                    <a:pt x="236" y="1"/>
                    <a:pt x="216" y="10"/>
                    <a:pt x="206" y="21"/>
                  </a:cubicBezTo>
                  <a:lnTo>
                    <a:pt x="10" y="363"/>
                  </a:lnTo>
                  <a:cubicBezTo>
                    <a:pt x="1" y="393"/>
                    <a:pt x="10" y="422"/>
                    <a:pt x="30" y="432"/>
                  </a:cubicBezTo>
                  <a:cubicBezTo>
                    <a:pt x="40" y="436"/>
                    <a:pt x="51" y="438"/>
                    <a:pt x="61" y="438"/>
                  </a:cubicBezTo>
                  <a:cubicBezTo>
                    <a:pt x="78" y="438"/>
                    <a:pt x="92" y="431"/>
                    <a:pt x="99" y="413"/>
                  </a:cubicBezTo>
                  <a:lnTo>
                    <a:pt x="295" y="69"/>
                  </a:lnTo>
                  <a:cubicBezTo>
                    <a:pt x="304" y="50"/>
                    <a:pt x="295" y="21"/>
                    <a:pt x="2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27"/>
            <p:cNvSpPr/>
            <p:nvPr/>
          </p:nvSpPr>
          <p:spPr>
            <a:xfrm>
              <a:off x="7014865" y="5980316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59" y="1"/>
                  </a:moveTo>
                  <a:cubicBezTo>
                    <a:pt x="40" y="1"/>
                    <a:pt x="20" y="11"/>
                    <a:pt x="10" y="20"/>
                  </a:cubicBezTo>
                  <a:cubicBezTo>
                    <a:pt x="1" y="50"/>
                    <a:pt x="10" y="79"/>
                    <a:pt x="30" y="89"/>
                  </a:cubicBezTo>
                  <a:lnTo>
                    <a:pt x="373" y="285"/>
                  </a:lnTo>
                  <a:cubicBezTo>
                    <a:pt x="381" y="288"/>
                    <a:pt x="389" y="289"/>
                    <a:pt x="396" y="289"/>
                  </a:cubicBezTo>
                  <a:cubicBezTo>
                    <a:pt x="416" y="289"/>
                    <a:pt x="434" y="280"/>
                    <a:pt x="441" y="266"/>
                  </a:cubicBezTo>
                  <a:cubicBezTo>
                    <a:pt x="451" y="246"/>
                    <a:pt x="441" y="216"/>
                    <a:pt x="422" y="197"/>
                  </a:cubicBezTo>
                  <a:lnTo>
                    <a:pt x="79" y="11"/>
                  </a:lnTo>
                  <a:cubicBezTo>
                    <a:pt x="69" y="1"/>
                    <a:pt x="5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27"/>
            <p:cNvSpPr/>
            <p:nvPr/>
          </p:nvSpPr>
          <p:spPr>
            <a:xfrm>
              <a:off x="6853370" y="5822290"/>
              <a:ext cx="132701" cy="219607"/>
            </a:xfrm>
            <a:custGeom>
              <a:avLst/>
              <a:gdLst/>
              <a:ahLst/>
              <a:cxnLst/>
              <a:rect l="l" t="t" r="r" b="b"/>
              <a:pathLst>
                <a:path w="765" h="1266" extrusionOk="0">
                  <a:moveTo>
                    <a:pt x="716" y="1"/>
                  </a:moveTo>
                  <a:cubicBezTo>
                    <a:pt x="696" y="1"/>
                    <a:pt x="677" y="10"/>
                    <a:pt x="677" y="30"/>
                  </a:cubicBezTo>
                  <a:lnTo>
                    <a:pt x="11" y="1196"/>
                  </a:lnTo>
                  <a:cubicBezTo>
                    <a:pt x="0" y="1216"/>
                    <a:pt x="11" y="1245"/>
                    <a:pt x="30" y="1255"/>
                  </a:cubicBezTo>
                  <a:cubicBezTo>
                    <a:pt x="38" y="1262"/>
                    <a:pt x="46" y="1265"/>
                    <a:pt x="55" y="1265"/>
                  </a:cubicBezTo>
                  <a:cubicBezTo>
                    <a:pt x="70" y="1265"/>
                    <a:pt x="86" y="1257"/>
                    <a:pt x="98" y="1245"/>
                  </a:cubicBezTo>
                  <a:lnTo>
                    <a:pt x="755" y="79"/>
                  </a:lnTo>
                  <a:cubicBezTo>
                    <a:pt x="765" y="49"/>
                    <a:pt x="765" y="20"/>
                    <a:pt x="736" y="10"/>
                  </a:cubicBezTo>
                  <a:cubicBezTo>
                    <a:pt x="725" y="10"/>
                    <a:pt x="725" y="1"/>
                    <a:pt x="71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27"/>
            <p:cNvSpPr/>
            <p:nvPr/>
          </p:nvSpPr>
          <p:spPr>
            <a:xfrm>
              <a:off x="6878869" y="5968520"/>
              <a:ext cx="64876" cy="60192"/>
            </a:xfrm>
            <a:custGeom>
              <a:avLst/>
              <a:gdLst/>
              <a:ahLst/>
              <a:cxnLst/>
              <a:rect l="l" t="t" r="r" b="b"/>
              <a:pathLst>
                <a:path w="374" h="347" extrusionOk="0">
                  <a:moveTo>
                    <a:pt x="314" y="0"/>
                  </a:moveTo>
                  <a:lnTo>
                    <a:pt x="40" y="79"/>
                  </a:lnTo>
                  <a:cubicBezTo>
                    <a:pt x="10" y="88"/>
                    <a:pt x="1" y="108"/>
                    <a:pt x="1" y="138"/>
                  </a:cubicBezTo>
                  <a:cubicBezTo>
                    <a:pt x="8" y="159"/>
                    <a:pt x="26" y="170"/>
                    <a:pt x="43" y="170"/>
                  </a:cubicBezTo>
                  <a:cubicBezTo>
                    <a:pt x="49" y="170"/>
                    <a:pt x="55" y="169"/>
                    <a:pt x="60" y="167"/>
                  </a:cubicBezTo>
                  <a:lnTo>
                    <a:pt x="226" y="127"/>
                  </a:lnTo>
                  <a:lnTo>
                    <a:pt x="138" y="275"/>
                  </a:lnTo>
                  <a:cubicBezTo>
                    <a:pt x="128" y="294"/>
                    <a:pt x="138" y="323"/>
                    <a:pt x="158" y="343"/>
                  </a:cubicBezTo>
                  <a:cubicBezTo>
                    <a:pt x="165" y="346"/>
                    <a:pt x="173" y="347"/>
                    <a:pt x="181" y="347"/>
                  </a:cubicBezTo>
                  <a:cubicBezTo>
                    <a:pt x="201" y="347"/>
                    <a:pt x="219" y="338"/>
                    <a:pt x="226" y="323"/>
                  </a:cubicBezTo>
                  <a:lnTo>
                    <a:pt x="363" y="69"/>
                  </a:lnTo>
                  <a:cubicBezTo>
                    <a:pt x="373" y="59"/>
                    <a:pt x="373" y="29"/>
                    <a:pt x="363" y="20"/>
                  </a:cubicBezTo>
                  <a:cubicBezTo>
                    <a:pt x="353" y="10"/>
                    <a:pt x="343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27"/>
            <p:cNvSpPr/>
            <p:nvPr/>
          </p:nvSpPr>
          <p:spPr>
            <a:xfrm>
              <a:off x="6889104" y="5864789"/>
              <a:ext cx="35734" cy="82222"/>
            </a:xfrm>
            <a:custGeom>
              <a:avLst/>
              <a:gdLst/>
              <a:ahLst/>
              <a:cxnLst/>
              <a:rect l="l" t="t" r="r" b="b"/>
              <a:pathLst>
                <a:path w="206" h="474" extrusionOk="0">
                  <a:moveTo>
                    <a:pt x="40" y="0"/>
                  </a:moveTo>
                  <a:cubicBezTo>
                    <a:pt x="10" y="10"/>
                    <a:pt x="1" y="30"/>
                    <a:pt x="10" y="59"/>
                  </a:cubicBezTo>
                  <a:lnTo>
                    <a:pt x="108" y="442"/>
                  </a:lnTo>
                  <a:cubicBezTo>
                    <a:pt x="116" y="457"/>
                    <a:pt x="137" y="473"/>
                    <a:pt x="155" y="473"/>
                  </a:cubicBezTo>
                  <a:cubicBezTo>
                    <a:pt x="159" y="473"/>
                    <a:pt x="163" y="473"/>
                    <a:pt x="167" y="471"/>
                  </a:cubicBezTo>
                  <a:cubicBezTo>
                    <a:pt x="196" y="461"/>
                    <a:pt x="206" y="442"/>
                    <a:pt x="206" y="412"/>
                  </a:cubicBezTo>
                  <a:lnTo>
                    <a:pt x="99" y="30"/>
                  </a:lnTo>
                  <a:cubicBezTo>
                    <a:pt x="88" y="10"/>
                    <a:pt x="6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27"/>
            <p:cNvSpPr/>
            <p:nvPr/>
          </p:nvSpPr>
          <p:spPr>
            <a:xfrm>
              <a:off x="6907664" y="5912318"/>
              <a:ext cx="83610" cy="34693"/>
            </a:xfrm>
            <a:custGeom>
              <a:avLst/>
              <a:gdLst/>
              <a:ahLst/>
              <a:cxnLst/>
              <a:rect l="l" t="t" r="r" b="b"/>
              <a:pathLst>
                <a:path w="482" h="200" extrusionOk="0">
                  <a:moveTo>
                    <a:pt x="423" y="1"/>
                  </a:moveTo>
                  <a:lnTo>
                    <a:pt x="40" y="109"/>
                  </a:lnTo>
                  <a:cubicBezTo>
                    <a:pt x="11" y="109"/>
                    <a:pt x="1" y="138"/>
                    <a:pt x="1" y="168"/>
                  </a:cubicBezTo>
                  <a:cubicBezTo>
                    <a:pt x="9" y="183"/>
                    <a:pt x="30" y="199"/>
                    <a:pt x="48" y="199"/>
                  </a:cubicBezTo>
                  <a:cubicBezTo>
                    <a:pt x="52" y="199"/>
                    <a:pt x="56" y="199"/>
                    <a:pt x="60" y="197"/>
                  </a:cubicBezTo>
                  <a:lnTo>
                    <a:pt x="442" y="89"/>
                  </a:lnTo>
                  <a:cubicBezTo>
                    <a:pt x="471" y="89"/>
                    <a:pt x="481" y="59"/>
                    <a:pt x="481" y="30"/>
                  </a:cubicBezTo>
                  <a:cubicBezTo>
                    <a:pt x="471" y="11"/>
                    <a:pt x="452" y="1"/>
                    <a:pt x="43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27"/>
            <p:cNvSpPr/>
            <p:nvPr/>
          </p:nvSpPr>
          <p:spPr>
            <a:xfrm>
              <a:off x="6917899" y="5813791"/>
              <a:ext cx="37642" cy="82222"/>
            </a:xfrm>
            <a:custGeom>
              <a:avLst/>
              <a:gdLst/>
              <a:ahLst/>
              <a:cxnLst/>
              <a:rect l="l" t="t" r="r" b="b"/>
              <a:pathLst>
                <a:path w="217" h="474" extrusionOk="0">
                  <a:moveTo>
                    <a:pt x="40" y="0"/>
                  </a:moveTo>
                  <a:cubicBezTo>
                    <a:pt x="11" y="0"/>
                    <a:pt x="1" y="30"/>
                    <a:pt x="11" y="59"/>
                  </a:cubicBezTo>
                  <a:lnTo>
                    <a:pt x="109" y="442"/>
                  </a:lnTo>
                  <a:cubicBezTo>
                    <a:pt x="117" y="458"/>
                    <a:pt x="138" y="473"/>
                    <a:pt x="156" y="473"/>
                  </a:cubicBezTo>
                  <a:cubicBezTo>
                    <a:pt x="160" y="473"/>
                    <a:pt x="164" y="473"/>
                    <a:pt x="168" y="471"/>
                  </a:cubicBezTo>
                  <a:cubicBezTo>
                    <a:pt x="197" y="461"/>
                    <a:pt x="216" y="442"/>
                    <a:pt x="207" y="412"/>
                  </a:cubicBezTo>
                  <a:lnTo>
                    <a:pt x="99" y="30"/>
                  </a:lnTo>
                  <a:cubicBezTo>
                    <a:pt x="89" y="10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27"/>
            <p:cNvSpPr/>
            <p:nvPr/>
          </p:nvSpPr>
          <p:spPr>
            <a:xfrm>
              <a:off x="6936633" y="5861320"/>
              <a:ext cx="83437" cy="34693"/>
            </a:xfrm>
            <a:custGeom>
              <a:avLst/>
              <a:gdLst/>
              <a:ahLst/>
              <a:cxnLst/>
              <a:rect l="l" t="t" r="r" b="b"/>
              <a:pathLst>
                <a:path w="481" h="200" extrusionOk="0">
                  <a:moveTo>
                    <a:pt x="422" y="1"/>
                  </a:moveTo>
                  <a:lnTo>
                    <a:pt x="40" y="109"/>
                  </a:lnTo>
                  <a:cubicBezTo>
                    <a:pt x="10" y="109"/>
                    <a:pt x="1" y="138"/>
                    <a:pt x="1" y="168"/>
                  </a:cubicBezTo>
                  <a:cubicBezTo>
                    <a:pt x="9" y="184"/>
                    <a:pt x="30" y="199"/>
                    <a:pt x="48" y="199"/>
                  </a:cubicBezTo>
                  <a:cubicBezTo>
                    <a:pt x="52" y="199"/>
                    <a:pt x="56" y="199"/>
                    <a:pt x="60" y="197"/>
                  </a:cubicBezTo>
                  <a:lnTo>
                    <a:pt x="441" y="89"/>
                  </a:lnTo>
                  <a:cubicBezTo>
                    <a:pt x="471" y="89"/>
                    <a:pt x="481" y="59"/>
                    <a:pt x="481" y="30"/>
                  </a:cubicBezTo>
                  <a:cubicBezTo>
                    <a:pt x="471" y="11"/>
                    <a:pt x="452" y="1"/>
                    <a:pt x="43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27"/>
            <p:cNvSpPr/>
            <p:nvPr/>
          </p:nvSpPr>
          <p:spPr>
            <a:xfrm>
              <a:off x="6792138" y="5801995"/>
              <a:ext cx="80141" cy="240249"/>
            </a:xfrm>
            <a:custGeom>
              <a:avLst/>
              <a:gdLst/>
              <a:ahLst/>
              <a:cxnLst/>
              <a:rect l="l" t="t" r="r" b="b"/>
              <a:pathLst>
                <a:path w="462" h="1385" extrusionOk="0">
                  <a:moveTo>
                    <a:pt x="40" y="0"/>
                  </a:moveTo>
                  <a:cubicBezTo>
                    <a:pt x="11" y="9"/>
                    <a:pt x="1" y="29"/>
                    <a:pt x="1" y="59"/>
                  </a:cubicBezTo>
                  <a:lnTo>
                    <a:pt x="364" y="1342"/>
                  </a:lnTo>
                  <a:cubicBezTo>
                    <a:pt x="371" y="1367"/>
                    <a:pt x="386" y="1384"/>
                    <a:pt x="407" y="1384"/>
                  </a:cubicBezTo>
                  <a:cubicBezTo>
                    <a:pt x="412" y="1384"/>
                    <a:pt x="417" y="1383"/>
                    <a:pt x="422" y="1381"/>
                  </a:cubicBezTo>
                  <a:cubicBezTo>
                    <a:pt x="442" y="1372"/>
                    <a:pt x="462" y="1342"/>
                    <a:pt x="451" y="1323"/>
                  </a:cubicBezTo>
                  <a:lnTo>
                    <a:pt x="99" y="29"/>
                  </a:lnTo>
                  <a:cubicBezTo>
                    <a:pt x="89" y="9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27"/>
            <p:cNvSpPr/>
            <p:nvPr/>
          </p:nvSpPr>
          <p:spPr>
            <a:xfrm>
              <a:off x="6839667" y="5934521"/>
              <a:ext cx="56376" cy="63662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97" y="0"/>
                  </a:moveTo>
                  <a:cubicBezTo>
                    <a:pt x="177" y="0"/>
                    <a:pt x="168" y="0"/>
                    <a:pt x="158" y="20"/>
                  </a:cubicBezTo>
                  <a:lnTo>
                    <a:pt x="11" y="275"/>
                  </a:lnTo>
                  <a:cubicBezTo>
                    <a:pt x="1" y="294"/>
                    <a:pt x="11" y="323"/>
                    <a:pt x="31" y="334"/>
                  </a:cubicBezTo>
                  <a:cubicBezTo>
                    <a:pt x="41" y="337"/>
                    <a:pt x="52" y="339"/>
                    <a:pt x="62" y="339"/>
                  </a:cubicBezTo>
                  <a:cubicBezTo>
                    <a:pt x="79" y="339"/>
                    <a:pt x="93" y="332"/>
                    <a:pt x="99" y="314"/>
                  </a:cubicBezTo>
                  <a:lnTo>
                    <a:pt x="188" y="167"/>
                  </a:lnTo>
                  <a:lnTo>
                    <a:pt x="227" y="334"/>
                  </a:lnTo>
                  <a:cubicBezTo>
                    <a:pt x="234" y="355"/>
                    <a:pt x="252" y="366"/>
                    <a:pt x="269" y="366"/>
                  </a:cubicBezTo>
                  <a:cubicBezTo>
                    <a:pt x="275" y="366"/>
                    <a:pt x="281" y="365"/>
                    <a:pt x="286" y="363"/>
                  </a:cubicBezTo>
                  <a:cubicBezTo>
                    <a:pt x="315" y="363"/>
                    <a:pt x="325" y="334"/>
                    <a:pt x="325" y="304"/>
                  </a:cubicBezTo>
                  <a:lnTo>
                    <a:pt x="246" y="29"/>
                  </a:lnTo>
                  <a:cubicBezTo>
                    <a:pt x="236" y="10"/>
                    <a:pt x="227" y="0"/>
                    <a:pt x="2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27"/>
            <p:cNvSpPr/>
            <p:nvPr/>
          </p:nvSpPr>
          <p:spPr>
            <a:xfrm>
              <a:off x="6764904" y="5886992"/>
              <a:ext cx="78406" cy="49958"/>
            </a:xfrm>
            <a:custGeom>
              <a:avLst/>
              <a:gdLst/>
              <a:ahLst/>
              <a:cxnLst/>
              <a:rect l="l" t="t" r="r" b="b"/>
              <a:pathLst>
                <a:path w="452" h="288" extrusionOk="0">
                  <a:moveTo>
                    <a:pt x="50" y="0"/>
                  </a:moveTo>
                  <a:cubicBezTo>
                    <a:pt x="40" y="0"/>
                    <a:pt x="20" y="9"/>
                    <a:pt x="11" y="20"/>
                  </a:cubicBezTo>
                  <a:cubicBezTo>
                    <a:pt x="1" y="49"/>
                    <a:pt x="11" y="78"/>
                    <a:pt x="31" y="88"/>
                  </a:cubicBezTo>
                  <a:lnTo>
                    <a:pt x="373" y="284"/>
                  </a:lnTo>
                  <a:cubicBezTo>
                    <a:pt x="378" y="287"/>
                    <a:pt x="384" y="288"/>
                    <a:pt x="391" y="288"/>
                  </a:cubicBezTo>
                  <a:cubicBezTo>
                    <a:pt x="408" y="288"/>
                    <a:pt x="428" y="279"/>
                    <a:pt x="442" y="264"/>
                  </a:cubicBezTo>
                  <a:cubicBezTo>
                    <a:pt x="452" y="245"/>
                    <a:pt x="442" y="216"/>
                    <a:pt x="423" y="19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27"/>
            <p:cNvSpPr/>
            <p:nvPr/>
          </p:nvSpPr>
          <p:spPr>
            <a:xfrm>
              <a:off x="6824575" y="5861320"/>
              <a:ext cx="52733" cy="75631"/>
            </a:xfrm>
            <a:custGeom>
              <a:avLst/>
              <a:gdLst/>
              <a:ahLst/>
              <a:cxnLst/>
              <a:rect l="l" t="t" r="r" b="b"/>
              <a:pathLst>
                <a:path w="304" h="436" extrusionOk="0">
                  <a:moveTo>
                    <a:pt x="245" y="1"/>
                  </a:moveTo>
                  <a:cubicBezTo>
                    <a:pt x="235" y="1"/>
                    <a:pt x="216" y="1"/>
                    <a:pt x="206" y="20"/>
                  </a:cubicBezTo>
                  <a:lnTo>
                    <a:pt x="10" y="364"/>
                  </a:lnTo>
                  <a:cubicBezTo>
                    <a:pt x="0" y="383"/>
                    <a:pt x="10" y="412"/>
                    <a:pt x="29" y="432"/>
                  </a:cubicBezTo>
                  <a:cubicBezTo>
                    <a:pt x="34" y="435"/>
                    <a:pt x="40" y="436"/>
                    <a:pt x="47" y="436"/>
                  </a:cubicBezTo>
                  <a:cubicBezTo>
                    <a:pt x="64" y="436"/>
                    <a:pt x="84" y="427"/>
                    <a:pt x="98" y="412"/>
                  </a:cubicBezTo>
                  <a:lnTo>
                    <a:pt x="294" y="70"/>
                  </a:lnTo>
                  <a:cubicBezTo>
                    <a:pt x="304" y="50"/>
                    <a:pt x="294" y="20"/>
                    <a:pt x="27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27"/>
            <p:cNvSpPr/>
            <p:nvPr/>
          </p:nvSpPr>
          <p:spPr>
            <a:xfrm>
              <a:off x="6749639" y="5829055"/>
              <a:ext cx="78406" cy="51172"/>
            </a:xfrm>
            <a:custGeom>
              <a:avLst/>
              <a:gdLst/>
              <a:ahLst/>
              <a:cxnLst/>
              <a:rect l="l" t="t" r="r" b="b"/>
              <a:pathLst>
                <a:path w="452" h="295" extrusionOk="0">
                  <a:moveTo>
                    <a:pt x="50" y="1"/>
                  </a:moveTo>
                  <a:cubicBezTo>
                    <a:pt x="30" y="1"/>
                    <a:pt x="21" y="10"/>
                    <a:pt x="10" y="30"/>
                  </a:cubicBezTo>
                  <a:cubicBezTo>
                    <a:pt x="1" y="49"/>
                    <a:pt x="1" y="79"/>
                    <a:pt x="30" y="89"/>
                  </a:cubicBezTo>
                  <a:lnTo>
                    <a:pt x="373" y="285"/>
                  </a:lnTo>
                  <a:cubicBezTo>
                    <a:pt x="380" y="292"/>
                    <a:pt x="389" y="295"/>
                    <a:pt x="397" y="295"/>
                  </a:cubicBezTo>
                  <a:cubicBezTo>
                    <a:pt x="411" y="295"/>
                    <a:pt x="426" y="284"/>
                    <a:pt x="432" y="265"/>
                  </a:cubicBezTo>
                  <a:cubicBezTo>
                    <a:pt x="452" y="245"/>
                    <a:pt x="442" y="216"/>
                    <a:pt x="422" y="206"/>
                  </a:cubicBezTo>
                  <a:lnTo>
                    <a:pt x="79" y="10"/>
                  </a:lnTo>
                  <a:cubicBezTo>
                    <a:pt x="69" y="10"/>
                    <a:pt x="60" y="1"/>
                    <a:pt x="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27"/>
            <p:cNvSpPr/>
            <p:nvPr/>
          </p:nvSpPr>
          <p:spPr>
            <a:xfrm>
              <a:off x="6809137" y="5803556"/>
              <a:ext cx="52907" cy="76672"/>
            </a:xfrm>
            <a:custGeom>
              <a:avLst/>
              <a:gdLst/>
              <a:ahLst/>
              <a:cxnLst/>
              <a:rect l="l" t="t" r="r" b="b"/>
              <a:pathLst>
                <a:path w="305" h="442" extrusionOk="0">
                  <a:moveTo>
                    <a:pt x="246" y="0"/>
                  </a:moveTo>
                  <a:cubicBezTo>
                    <a:pt x="226" y="0"/>
                    <a:pt x="216" y="11"/>
                    <a:pt x="207" y="30"/>
                  </a:cubicBezTo>
                  <a:lnTo>
                    <a:pt x="11" y="373"/>
                  </a:lnTo>
                  <a:cubicBezTo>
                    <a:pt x="1" y="392"/>
                    <a:pt x="1" y="422"/>
                    <a:pt x="30" y="432"/>
                  </a:cubicBezTo>
                  <a:cubicBezTo>
                    <a:pt x="37" y="439"/>
                    <a:pt x="46" y="442"/>
                    <a:pt x="54" y="442"/>
                  </a:cubicBezTo>
                  <a:cubicBezTo>
                    <a:pt x="68" y="442"/>
                    <a:pt x="83" y="431"/>
                    <a:pt x="89" y="412"/>
                  </a:cubicBezTo>
                  <a:lnTo>
                    <a:pt x="285" y="69"/>
                  </a:lnTo>
                  <a:cubicBezTo>
                    <a:pt x="305" y="50"/>
                    <a:pt x="295" y="20"/>
                    <a:pt x="266" y="11"/>
                  </a:cubicBezTo>
                  <a:cubicBezTo>
                    <a:pt x="266" y="0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27"/>
            <p:cNvSpPr/>
            <p:nvPr/>
          </p:nvSpPr>
          <p:spPr>
            <a:xfrm>
              <a:off x="6651112" y="5910757"/>
              <a:ext cx="221168" cy="131140"/>
            </a:xfrm>
            <a:custGeom>
              <a:avLst/>
              <a:gdLst/>
              <a:ahLst/>
              <a:cxnLst/>
              <a:rect l="l" t="t" r="r" b="b"/>
              <a:pathLst>
                <a:path w="1275" h="756" extrusionOk="0">
                  <a:moveTo>
                    <a:pt x="59" y="0"/>
                  </a:moveTo>
                  <a:cubicBezTo>
                    <a:pt x="40" y="0"/>
                    <a:pt x="20" y="10"/>
                    <a:pt x="10" y="20"/>
                  </a:cubicBezTo>
                  <a:cubicBezTo>
                    <a:pt x="1" y="49"/>
                    <a:pt x="10" y="79"/>
                    <a:pt x="30" y="88"/>
                  </a:cubicBezTo>
                  <a:lnTo>
                    <a:pt x="1196" y="745"/>
                  </a:lnTo>
                  <a:cubicBezTo>
                    <a:pt x="1204" y="752"/>
                    <a:pt x="1212" y="755"/>
                    <a:pt x="1221" y="755"/>
                  </a:cubicBezTo>
                  <a:cubicBezTo>
                    <a:pt x="1236" y="755"/>
                    <a:pt x="1252" y="747"/>
                    <a:pt x="1264" y="735"/>
                  </a:cubicBezTo>
                  <a:cubicBezTo>
                    <a:pt x="1275" y="706"/>
                    <a:pt x="1264" y="676"/>
                    <a:pt x="1245" y="667"/>
                  </a:cubicBezTo>
                  <a:lnTo>
                    <a:pt x="79" y="10"/>
                  </a:lnTo>
                  <a:cubicBezTo>
                    <a:pt x="69" y="0"/>
                    <a:pt x="6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27"/>
            <p:cNvSpPr/>
            <p:nvPr/>
          </p:nvSpPr>
          <p:spPr>
            <a:xfrm>
              <a:off x="6797342" y="5953082"/>
              <a:ext cx="61407" cy="63835"/>
            </a:xfrm>
            <a:custGeom>
              <a:avLst/>
              <a:gdLst/>
              <a:ahLst/>
              <a:cxnLst/>
              <a:rect l="l" t="t" r="r" b="b"/>
              <a:pathLst>
                <a:path w="354" h="368" extrusionOk="0">
                  <a:moveTo>
                    <a:pt x="49" y="1"/>
                  </a:moveTo>
                  <a:cubicBezTo>
                    <a:pt x="40" y="1"/>
                    <a:pt x="29" y="1"/>
                    <a:pt x="20" y="11"/>
                  </a:cubicBezTo>
                  <a:cubicBezTo>
                    <a:pt x="10" y="20"/>
                    <a:pt x="0" y="40"/>
                    <a:pt x="10" y="60"/>
                  </a:cubicBezTo>
                  <a:lnTo>
                    <a:pt x="79" y="334"/>
                  </a:lnTo>
                  <a:cubicBezTo>
                    <a:pt x="86" y="356"/>
                    <a:pt x="104" y="367"/>
                    <a:pt x="122" y="367"/>
                  </a:cubicBezTo>
                  <a:cubicBezTo>
                    <a:pt x="127" y="367"/>
                    <a:pt x="133" y="366"/>
                    <a:pt x="138" y="364"/>
                  </a:cubicBezTo>
                  <a:cubicBezTo>
                    <a:pt x="167" y="364"/>
                    <a:pt x="186" y="334"/>
                    <a:pt x="177" y="305"/>
                  </a:cubicBezTo>
                  <a:lnTo>
                    <a:pt x="127" y="148"/>
                  </a:lnTo>
                  <a:lnTo>
                    <a:pt x="275" y="227"/>
                  </a:lnTo>
                  <a:cubicBezTo>
                    <a:pt x="285" y="230"/>
                    <a:pt x="296" y="232"/>
                    <a:pt x="306" y="232"/>
                  </a:cubicBezTo>
                  <a:cubicBezTo>
                    <a:pt x="323" y="232"/>
                    <a:pt x="337" y="225"/>
                    <a:pt x="343" y="207"/>
                  </a:cubicBezTo>
                  <a:cubicBezTo>
                    <a:pt x="353" y="187"/>
                    <a:pt x="343" y="158"/>
                    <a:pt x="323" y="148"/>
                  </a:cubicBezTo>
                  <a:lnTo>
                    <a:pt x="7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27"/>
            <p:cNvSpPr/>
            <p:nvPr/>
          </p:nvSpPr>
          <p:spPr>
            <a:xfrm>
              <a:off x="6693611" y="5971816"/>
              <a:ext cx="83437" cy="34693"/>
            </a:xfrm>
            <a:custGeom>
              <a:avLst/>
              <a:gdLst/>
              <a:ahLst/>
              <a:cxnLst/>
              <a:rect l="l" t="t" r="r" b="b"/>
              <a:pathLst>
                <a:path w="481" h="200" extrusionOk="0">
                  <a:moveTo>
                    <a:pt x="422" y="1"/>
                  </a:moveTo>
                  <a:lnTo>
                    <a:pt x="39" y="108"/>
                  </a:lnTo>
                  <a:cubicBezTo>
                    <a:pt x="10" y="108"/>
                    <a:pt x="0" y="138"/>
                    <a:pt x="0" y="167"/>
                  </a:cubicBezTo>
                  <a:cubicBezTo>
                    <a:pt x="9" y="183"/>
                    <a:pt x="30" y="199"/>
                    <a:pt x="48" y="199"/>
                  </a:cubicBezTo>
                  <a:cubicBezTo>
                    <a:pt x="52" y="199"/>
                    <a:pt x="56" y="199"/>
                    <a:pt x="59" y="197"/>
                  </a:cubicBezTo>
                  <a:lnTo>
                    <a:pt x="442" y="89"/>
                  </a:lnTo>
                  <a:cubicBezTo>
                    <a:pt x="471" y="89"/>
                    <a:pt x="481" y="60"/>
                    <a:pt x="481" y="30"/>
                  </a:cubicBezTo>
                  <a:cubicBezTo>
                    <a:pt x="471" y="10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27"/>
            <p:cNvSpPr/>
            <p:nvPr/>
          </p:nvSpPr>
          <p:spPr>
            <a:xfrm>
              <a:off x="6741140" y="5905553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40" y="0"/>
                  </a:moveTo>
                  <a:cubicBezTo>
                    <a:pt x="11" y="11"/>
                    <a:pt x="1" y="40"/>
                    <a:pt x="1" y="59"/>
                  </a:cubicBezTo>
                  <a:lnTo>
                    <a:pt x="109" y="442"/>
                  </a:lnTo>
                  <a:cubicBezTo>
                    <a:pt x="116" y="463"/>
                    <a:pt x="134" y="475"/>
                    <a:pt x="151" y="475"/>
                  </a:cubicBezTo>
                  <a:cubicBezTo>
                    <a:pt x="157" y="475"/>
                    <a:pt x="163" y="473"/>
                    <a:pt x="168" y="471"/>
                  </a:cubicBezTo>
                  <a:cubicBezTo>
                    <a:pt x="197" y="471"/>
                    <a:pt x="207" y="442"/>
                    <a:pt x="207" y="412"/>
                  </a:cubicBezTo>
                  <a:lnTo>
                    <a:pt x="99" y="30"/>
                  </a:lnTo>
                  <a:cubicBezTo>
                    <a:pt x="89" y="11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27"/>
            <p:cNvSpPr/>
            <p:nvPr/>
          </p:nvSpPr>
          <p:spPr>
            <a:xfrm>
              <a:off x="6642612" y="5942848"/>
              <a:ext cx="83437" cy="34693"/>
            </a:xfrm>
            <a:custGeom>
              <a:avLst/>
              <a:gdLst/>
              <a:ahLst/>
              <a:cxnLst/>
              <a:rect l="l" t="t" r="r" b="b"/>
              <a:pathLst>
                <a:path w="481" h="200" extrusionOk="0">
                  <a:moveTo>
                    <a:pt x="412" y="1"/>
                  </a:moveTo>
                  <a:lnTo>
                    <a:pt x="39" y="109"/>
                  </a:lnTo>
                  <a:cubicBezTo>
                    <a:pt x="10" y="109"/>
                    <a:pt x="0" y="138"/>
                    <a:pt x="0" y="168"/>
                  </a:cubicBezTo>
                  <a:cubicBezTo>
                    <a:pt x="9" y="184"/>
                    <a:pt x="29" y="200"/>
                    <a:pt x="47" y="200"/>
                  </a:cubicBezTo>
                  <a:cubicBezTo>
                    <a:pt x="51" y="200"/>
                    <a:pt x="55" y="199"/>
                    <a:pt x="59" y="197"/>
                  </a:cubicBezTo>
                  <a:lnTo>
                    <a:pt x="442" y="90"/>
                  </a:lnTo>
                  <a:cubicBezTo>
                    <a:pt x="471" y="90"/>
                    <a:pt x="481" y="60"/>
                    <a:pt x="471" y="31"/>
                  </a:cubicBezTo>
                  <a:cubicBezTo>
                    <a:pt x="471" y="11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27"/>
            <p:cNvSpPr/>
            <p:nvPr/>
          </p:nvSpPr>
          <p:spPr>
            <a:xfrm>
              <a:off x="6690141" y="5876758"/>
              <a:ext cx="35907" cy="82049"/>
            </a:xfrm>
            <a:custGeom>
              <a:avLst/>
              <a:gdLst/>
              <a:ahLst/>
              <a:cxnLst/>
              <a:rect l="l" t="t" r="r" b="b"/>
              <a:pathLst>
                <a:path w="207" h="473" extrusionOk="0">
                  <a:moveTo>
                    <a:pt x="40" y="0"/>
                  </a:moveTo>
                  <a:cubicBezTo>
                    <a:pt x="11" y="10"/>
                    <a:pt x="1" y="29"/>
                    <a:pt x="1" y="59"/>
                  </a:cubicBezTo>
                  <a:lnTo>
                    <a:pt x="109" y="441"/>
                  </a:lnTo>
                  <a:cubicBezTo>
                    <a:pt x="117" y="457"/>
                    <a:pt x="131" y="473"/>
                    <a:pt x="153" y="473"/>
                  </a:cubicBezTo>
                  <a:cubicBezTo>
                    <a:pt x="157" y="473"/>
                    <a:pt x="162" y="472"/>
                    <a:pt x="168" y="471"/>
                  </a:cubicBezTo>
                  <a:cubicBezTo>
                    <a:pt x="197" y="471"/>
                    <a:pt x="207" y="441"/>
                    <a:pt x="197" y="412"/>
                  </a:cubicBezTo>
                  <a:lnTo>
                    <a:pt x="99" y="29"/>
                  </a:lnTo>
                  <a:cubicBezTo>
                    <a:pt x="89" y="10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27"/>
            <p:cNvSpPr/>
            <p:nvPr/>
          </p:nvSpPr>
          <p:spPr>
            <a:xfrm>
              <a:off x="6630817" y="6024549"/>
              <a:ext cx="241463" cy="78753"/>
            </a:xfrm>
            <a:custGeom>
              <a:avLst/>
              <a:gdLst/>
              <a:ahLst/>
              <a:cxnLst/>
              <a:rect l="l" t="t" r="r" b="b"/>
              <a:pathLst>
                <a:path w="1392" h="454" extrusionOk="0">
                  <a:moveTo>
                    <a:pt x="1323" y="0"/>
                  </a:moveTo>
                  <a:lnTo>
                    <a:pt x="39" y="363"/>
                  </a:lnTo>
                  <a:cubicBezTo>
                    <a:pt x="9" y="373"/>
                    <a:pt x="0" y="392"/>
                    <a:pt x="0" y="422"/>
                  </a:cubicBezTo>
                  <a:cubicBezTo>
                    <a:pt x="8" y="438"/>
                    <a:pt x="29" y="454"/>
                    <a:pt x="47" y="454"/>
                  </a:cubicBezTo>
                  <a:cubicBezTo>
                    <a:pt x="51" y="454"/>
                    <a:pt x="55" y="453"/>
                    <a:pt x="59" y="451"/>
                  </a:cubicBezTo>
                  <a:lnTo>
                    <a:pt x="1352" y="98"/>
                  </a:lnTo>
                  <a:cubicBezTo>
                    <a:pt x="1372" y="89"/>
                    <a:pt x="1392" y="59"/>
                    <a:pt x="1381" y="40"/>
                  </a:cubicBezTo>
                  <a:cubicBezTo>
                    <a:pt x="1381" y="20"/>
                    <a:pt x="1362" y="0"/>
                    <a:pt x="13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27"/>
            <p:cNvSpPr/>
            <p:nvPr/>
          </p:nvSpPr>
          <p:spPr>
            <a:xfrm>
              <a:off x="6763343" y="6000785"/>
              <a:ext cx="66437" cy="53774"/>
            </a:xfrm>
            <a:custGeom>
              <a:avLst/>
              <a:gdLst/>
              <a:ahLst/>
              <a:cxnLst/>
              <a:rect l="l" t="t" r="r" b="b"/>
              <a:pathLst>
                <a:path w="383" h="310" extrusionOk="0">
                  <a:moveTo>
                    <a:pt x="314" y="0"/>
                  </a:moveTo>
                  <a:lnTo>
                    <a:pt x="40" y="79"/>
                  </a:lnTo>
                  <a:cubicBezTo>
                    <a:pt x="20" y="79"/>
                    <a:pt x="0" y="98"/>
                    <a:pt x="0" y="118"/>
                  </a:cubicBezTo>
                  <a:cubicBezTo>
                    <a:pt x="0" y="137"/>
                    <a:pt x="10" y="157"/>
                    <a:pt x="29" y="167"/>
                  </a:cubicBezTo>
                  <a:lnTo>
                    <a:pt x="275" y="304"/>
                  </a:lnTo>
                  <a:cubicBezTo>
                    <a:pt x="282" y="308"/>
                    <a:pt x="290" y="310"/>
                    <a:pt x="299" y="310"/>
                  </a:cubicBezTo>
                  <a:cubicBezTo>
                    <a:pt x="314" y="310"/>
                    <a:pt x="330" y="303"/>
                    <a:pt x="343" y="285"/>
                  </a:cubicBezTo>
                  <a:cubicBezTo>
                    <a:pt x="353" y="265"/>
                    <a:pt x="343" y="235"/>
                    <a:pt x="323" y="226"/>
                  </a:cubicBezTo>
                  <a:lnTo>
                    <a:pt x="177" y="137"/>
                  </a:lnTo>
                  <a:lnTo>
                    <a:pt x="334" y="89"/>
                  </a:lnTo>
                  <a:cubicBezTo>
                    <a:pt x="363" y="89"/>
                    <a:pt x="382" y="59"/>
                    <a:pt x="373" y="30"/>
                  </a:cubicBezTo>
                  <a:cubicBezTo>
                    <a:pt x="363" y="10"/>
                    <a:pt x="343" y="0"/>
                    <a:pt x="3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27"/>
            <p:cNvSpPr/>
            <p:nvPr/>
          </p:nvSpPr>
          <p:spPr>
            <a:xfrm>
              <a:off x="6715640" y="6053518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46" y="0"/>
                  </a:moveTo>
                  <a:cubicBezTo>
                    <a:pt x="226" y="0"/>
                    <a:pt x="217" y="10"/>
                    <a:pt x="206" y="29"/>
                  </a:cubicBezTo>
                  <a:lnTo>
                    <a:pt x="10" y="373"/>
                  </a:lnTo>
                  <a:cubicBezTo>
                    <a:pt x="1" y="392"/>
                    <a:pt x="1" y="421"/>
                    <a:pt x="30" y="432"/>
                  </a:cubicBezTo>
                  <a:cubicBezTo>
                    <a:pt x="37" y="439"/>
                    <a:pt x="46" y="442"/>
                    <a:pt x="55" y="442"/>
                  </a:cubicBezTo>
                  <a:cubicBezTo>
                    <a:pt x="69" y="442"/>
                    <a:pt x="83" y="434"/>
                    <a:pt x="89" y="421"/>
                  </a:cubicBezTo>
                  <a:lnTo>
                    <a:pt x="285" y="79"/>
                  </a:lnTo>
                  <a:cubicBezTo>
                    <a:pt x="304" y="49"/>
                    <a:pt x="295" y="20"/>
                    <a:pt x="265" y="10"/>
                  </a:cubicBezTo>
                  <a:cubicBezTo>
                    <a:pt x="265" y="10"/>
                    <a:pt x="256" y="0"/>
                    <a:pt x="24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27"/>
            <p:cNvSpPr/>
            <p:nvPr/>
          </p:nvSpPr>
          <p:spPr>
            <a:xfrm>
              <a:off x="6688580" y="6019519"/>
              <a:ext cx="79967" cy="51172"/>
            </a:xfrm>
            <a:custGeom>
              <a:avLst/>
              <a:gdLst/>
              <a:ahLst/>
              <a:cxnLst/>
              <a:rect l="l" t="t" r="r" b="b"/>
              <a:pathLst>
                <a:path w="461" h="295" extrusionOk="0">
                  <a:moveTo>
                    <a:pt x="59" y="0"/>
                  </a:moveTo>
                  <a:cubicBezTo>
                    <a:pt x="39" y="0"/>
                    <a:pt x="29" y="10"/>
                    <a:pt x="20" y="29"/>
                  </a:cubicBezTo>
                  <a:cubicBezTo>
                    <a:pt x="0" y="49"/>
                    <a:pt x="10" y="79"/>
                    <a:pt x="29" y="98"/>
                  </a:cubicBezTo>
                  <a:lnTo>
                    <a:pt x="382" y="284"/>
                  </a:lnTo>
                  <a:cubicBezTo>
                    <a:pt x="390" y="292"/>
                    <a:pt x="399" y="295"/>
                    <a:pt x="407" y="295"/>
                  </a:cubicBezTo>
                  <a:cubicBezTo>
                    <a:pt x="422" y="295"/>
                    <a:pt x="435" y="287"/>
                    <a:pt x="441" y="275"/>
                  </a:cubicBezTo>
                  <a:cubicBezTo>
                    <a:pt x="460" y="245"/>
                    <a:pt x="451" y="216"/>
                    <a:pt x="421" y="206"/>
                  </a:cubicBezTo>
                  <a:lnTo>
                    <a:pt x="79" y="10"/>
                  </a:lnTo>
                  <a:cubicBezTo>
                    <a:pt x="79" y="10"/>
                    <a:pt x="68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27"/>
            <p:cNvSpPr/>
            <p:nvPr/>
          </p:nvSpPr>
          <p:spPr>
            <a:xfrm>
              <a:off x="6657877" y="6070517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256" y="0"/>
                  </a:moveTo>
                  <a:cubicBezTo>
                    <a:pt x="236" y="0"/>
                    <a:pt x="216" y="0"/>
                    <a:pt x="206" y="20"/>
                  </a:cubicBezTo>
                  <a:lnTo>
                    <a:pt x="10" y="363"/>
                  </a:lnTo>
                  <a:cubicBezTo>
                    <a:pt x="1" y="382"/>
                    <a:pt x="10" y="412"/>
                    <a:pt x="30" y="431"/>
                  </a:cubicBezTo>
                  <a:cubicBezTo>
                    <a:pt x="38" y="434"/>
                    <a:pt x="46" y="435"/>
                    <a:pt x="53" y="435"/>
                  </a:cubicBezTo>
                  <a:cubicBezTo>
                    <a:pt x="74" y="435"/>
                    <a:pt x="91" y="426"/>
                    <a:pt x="99" y="412"/>
                  </a:cubicBezTo>
                  <a:lnTo>
                    <a:pt x="295" y="69"/>
                  </a:lnTo>
                  <a:cubicBezTo>
                    <a:pt x="304" y="49"/>
                    <a:pt x="295" y="20"/>
                    <a:pt x="2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27"/>
            <p:cNvSpPr/>
            <p:nvPr/>
          </p:nvSpPr>
          <p:spPr>
            <a:xfrm>
              <a:off x="6632378" y="6036518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50" y="0"/>
                  </a:moveTo>
                  <a:cubicBezTo>
                    <a:pt x="40" y="0"/>
                    <a:pt x="20" y="10"/>
                    <a:pt x="11" y="20"/>
                  </a:cubicBezTo>
                  <a:cubicBezTo>
                    <a:pt x="0" y="49"/>
                    <a:pt x="11" y="79"/>
                    <a:pt x="30" y="88"/>
                  </a:cubicBezTo>
                  <a:lnTo>
                    <a:pt x="373" y="284"/>
                  </a:lnTo>
                  <a:cubicBezTo>
                    <a:pt x="378" y="287"/>
                    <a:pt x="384" y="288"/>
                    <a:pt x="390" y="288"/>
                  </a:cubicBezTo>
                  <a:cubicBezTo>
                    <a:pt x="408" y="288"/>
                    <a:pt x="427" y="279"/>
                    <a:pt x="442" y="265"/>
                  </a:cubicBezTo>
                  <a:cubicBezTo>
                    <a:pt x="451" y="245"/>
                    <a:pt x="442" y="216"/>
                    <a:pt x="422" y="19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27"/>
            <p:cNvSpPr/>
            <p:nvPr/>
          </p:nvSpPr>
          <p:spPr>
            <a:xfrm>
              <a:off x="6739578" y="6024549"/>
              <a:ext cx="132701" cy="219433"/>
            </a:xfrm>
            <a:custGeom>
              <a:avLst/>
              <a:gdLst/>
              <a:ahLst/>
              <a:cxnLst/>
              <a:rect l="l" t="t" r="r" b="b"/>
              <a:pathLst>
                <a:path w="765" h="1265" extrusionOk="0">
                  <a:moveTo>
                    <a:pt x="715" y="0"/>
                  </a:moveTo>
                  <a:cubicBezTo>
                    <a:pt x="696" y="0"/>
                    <a:pt x="676" y="11"/>
                    <a:pt x="667" y="30"/>
                  </a:cubicBezTo>
                  <a:lnTo>
                    <a:pt x="10" y="1196"/>
                  </a:lnTo>
                  <a:cubicBezTo>
                    <a:pt x="0" y="1215"/>
                    <a:pt x="10" y="1245"/>
                    <a:pt x="29" y="1255"/>
                  </a:cubicBezTo>
                  <a:cubicBezTo>
                    <a:pt x="36" y="1262"/>
                    <a:pt x="44" y="1265"/>
                    <a:pt x="53" y="1265"/>
                  </a:cubicBezTo>
                  <a:cubicBezTo>
                    <a:pt x="69" y="1265"/>
                    <a:pt x="86" y="1254"/>
                    <a:pt x="98" y="1235"/>
                  </a:cubicBezTo>
                  <a:lnTo>
                    <a:pt x="754" y="79"/>
                  </a:lnTo>
                  <a:cubicBezTo>
                    <a:pt x="765" y="50"/>
                    <a:pt x="754" y="20"/>
                    <a:pt x="735" y="11"/>
                  </a:cubicBezTo>
                  <a:cubicBezTo>
                    <a:pt x="725" y="0"/>
                    <a:pt x="715" y="0"/>
                    <a:pt x="7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27"/>
            <p:cNvSpPr/>
            <p:nvPr/>
          </p:nvSpPr>
          <p:spPr>
            <a:xfrm>
              <a:off x="6829606" y="6068783"/>
              <a:ext cx="56203" cy="64702"/>
            </a:xfrm>
            <a:custGeom>
              <a:avLst/>
              <a:gdLst/>
              <a:ahLst/>
              <a:cxnLst/>
              <a:rect l="l" t="t" r="r" b="b"/>
              <a:pathLst>
                <a:path w="324" h="373" extrusionOk="0">
                  <a:moveTo>
                    <a:pt x="39" y="0"/>
                  </a:moveTo>
                  <a:cubicBezTo>
                    <a:pt x="10" y="10"/>
                    <a:pt x="0" y="30"/>
                    <a:pt x="0" y="59"/>
                  </a:cubicBezTo>
                  <a:lnTo>
                    <a:pt x="79" y="333"/>
                  </a:lnTo>
                  <a:cubicBezTo>
                    <a:pt x="89" y="353"/>
                    <a:pt x="98" y="363"/>
                    <a:pt x="118" y="373"/>
                  </a:cubicBezTo>
                  <a:cubicBezTo>
                    <a:pt x="137" y="373"/>
                    <a:pt x="157" y="363"/>
                    <a:pt x="167" y="344"/>
                  </a:cubicBezTo>
                  <a:lnTo>
                    <a:pt x="314" y="98"/>
                  </a:lnTo>
                  <a:cubicBezTo>
                    <a:pt x="324" y="69"/>
                    <a:pt x="314" y="39"/>
                    <a:pt x="294" y="30"/>
                  </a:cubicBezTo>
                  <a:cubicBezTo>
                    <a:pt x="286" y="27"/>
                    <a:pt x="278" y="26"/>
                    <a:pt x="271" y="26"/>
                  </a:cubicBezTo>
                  <a:cubicBezTo>
                    <a:pt x="251" y="26"/>
                    <a:pt x="233" y="35"/>
                    <a:pt x="226" y="50"/>
                  </a:cubicBezTo>
                  <a:lnTo>
                    <a:pt x="148" y="196"/>
                  </a:lnTo>
                  <a:lnTo>
                    <a:pt x="98" y="30"/>
                  </a:lnTo>
                  <a:cubicBezTo>
                    <a:pt x="89" y="10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27"/>
            <p:cNvSpPr/>
            <p:nvPr/>
          </p:nvSpPr>
          <p:spPr>
            <a:xfrm>
              <a:off x="6781903" y="6038079"/>
              <a:ext cx="66611" cy="60366"/>
            </a:xfrm>
            <a:custGeom>
              <a:avLst/>
              <a:gdLst/>
              <a:ahLst/>
              <a:cxnLst/>
              <a:rect l="l" t="t" r="r" b="b"/>
              <a:pathLst>
                <a:path w="384" h="348" extrusionOk="0">
                  <a:moveTo>
                    <a:pt x="187" y="1"/>
                  </a:moveTo>
                  <a:cubicBezTo>
                    <a:pt x="177" y="1"/>
                    <a:pt x="158" y="11"/>
                    <a:pt x="148" y="31"/>
                  </a:cubicBezTo>
                  <a:lnTo>
                    <a:pt x="11" y="275"/>
                  </a:lnTo>
                  <a:cubicBezTo>
                    <a:pt x="1" y="295"/>
                    <a:pt x="1" y="314"/>
                    <a:pt x="11" y="325"/>
                  </a:cubicBezTo>
                  <a:cubicBezTo>
                    <a:pt x="18" y="339"/>
                    <a:pt x="30" y="348"/>
                    <a:pt x="44" y="348"/>
                  </a:cubicBezTo>
                  <a:cubicBezTo>
                    <a:pt x="49" y="348"/>
                    <a:pt x="54" y="347"/>
                    <a:pt x="60" y="344"/>
                  </a:cubicBezTo>
                  <a:lnTo>
                    <a:pt x="334" y="266"/>
                  </a:lnTo>
                  <a:cubicBezTo>
                    <a:pt x="364" y="266"/>
                    <a:pt x="383" y="236"/>
                    <a:pt x="373" y="207"/>
                  </a:cubicBezTo>
                  <a:cubicBezTo>
                    <a:pt x="365" y="191"/>
                    <a:pt x="344" y="175"/>
                    <a:pt x="326" y="175"/>
                  </a:cubicBezTo>
                  <a:cubicBezTo>
                    <a:pt x="322" y="175"/>
                    <a:pt x="318" y="175"/>
                    <a:pt x="314" y="177"/>
                  </a:cubicBezTo>
                  <a:lnTo>
                    <a:pt x="148" y="227"/>
                  </a:lnTo>
                  <a:lnTo>
                    <a:pt x="236" y="70"/>
                  </a:lnTo>
                  <a:cubicBezTo>
                    <a:pt x="246" y="50"/>
                    <a:pt x="236" y="20"/>
                    <a:pt x="216" y="11"/>
                  </a:cubicBezTo>
                  <a:cubicBezTo>
                    <a:pt x="207" y="1"/>
                    <a:pt x="197" y="1"/>
                    <a:pt x="18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27"/>
            <p:cNvSpPr/>
            <p:nvPr/>
          </p:nvSpPr>
          <p:spPr>
            <a:xfrm>
              <a:off x="6800637" y="6119781"/>
              <a:ext cx="35907" cy="82222"/>
            </a:xfrm>
            <a:custGeom>
              <a:avLst/>
              <a:gdLst/>
              <a:ahLst/>
              <a:cxnLst/>
              <a:rect l="l" t="t" r="r" b="b"/>
              <a:pathLst>
                <a:path w="207" h="474" extrusionOk="0">
                  <a:moveTo>
                    <a:pt x="40" y="0"/>
                  </a:moveTo>
                  <a:cubicBezTo>
                    <a:pt x="10" y="10"/>
                    <a:pt x="1" y="30"/>
                    <a:pt x="1" y="59"/>
                  </a:cubicBezTo>
                  <a:lnTo>
                    <a:pt x="108" y="441"/>
                  </a:lnTo>
                  <a:cubicBezTo>
                    <a:pt x="117" y="457"/>
                    <a:pt x="137" y="473"/>
                    <a:pt x="155" y="473"/>
                  </a:cubicBezTo>
                  <a:cubicBezTo>
                    <a:pt x="159" y="473"/>
                    <a:pt x="163" y="472"/>
                    <a:pt x="167" y="470"/>
                  </a:cubicBezTo>
                  <a:cubicBezTo>
                    <a:pt x="197" y="470"/>
                    <a:pt x="206" y="441"/>
                    <a:pt x="206" y="412"/>
                  </a:cubicBezTo>
                  <a:lnTo>
                    <a:pt x="99" y="30"/>
                  </a:lnTo>
                  <a:cubicBezTo>
                    <a:pt x="89" y="10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27"/>
            <p:cNvSpPr/>
            <p:nvPr/>
          </p:nvSpPr>
          <p:spPr>
            <a:xfrm>
              <a:off x="6734374" y="6119781"/>
              <a:ext cx="83437" cy="34520"/>
            </a:xfrm>
            <a:custGeom>
              <a:avLst/>
              <a:gdLst/>
              <a:ahLst/>
              <a:cxnLst/>
              <a:rect l="l" t="t" r="r" b="b"/>
              <a:pathLst>
                <a:path w="481" h="199" extrusionOk="0">
                  <a:moveTo>
                    <a:pt x="422" y="0"/>
                  </a:moveTo>
                  <a:lnTo>
                    <a:pt x="40" y="108"/>
                  </a:lnTo>
                  <a:cubicBezTo>
                    <a:pt x="11" y="118"/>
                    <a:pt x="0" y="137"/>
                    <a:pt x="11" y="167"/>
                  </a:cubicBezTo>
                  <a:cubicBezTo>
                    <a:pt x="11" y="183"/>
                    <a:pt x="30" y="199"/>
                    <a:pt x="53" y="199"/>
                  </a:cubicBezTo>
                  <a:cubicBezTo>
                    <a:pt x="58" y="199"/>
                    <a:pt x="64" y="198"/>
                    <a:pt x="69" y="196"/>
                  </a:cubicBezTo>
                  <a:lnTo>
                    <a:pt x="442" y="89"/>
                  </a:lnTo>
                  <a:cubicBezTo>
                    <a:pt x="471" y="89"/>
                    <a:pt x="481" y="59"/>
                    <a:pt x="481" y="30"/>
                  </a:cubicBezTo>
                  <a:cubicBezTo>
                    <a:pt x="471" y="10"/>
                    <a:pt x="451" y="0"/>
                    <a:pt x="4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27"/>
            <p:cNvSpPr/>
            <p:nvPr/>
          </p:nvSpPr>
          <p:spPr>
            <a:xfrm>
              <a:off x="6771669" y="6170779"/>
              <a:ext cx="36081" cy="82396"/>
            </a:xfrm>
            <a:custGeom>
              <a:avLst/>
              <a:gdLst/>
              <a:ahLst/>
              <a:cxnLst/>
              <a:rect l="l" t="t" r="r" b="b"/>
              <a:pathLst>
                <a:path w="208" h="475" extrusionOk="0">
                  <a:moveTo>
                    <a:pt x="40" y="0"/>
                  </a:moveTo>
                  <a:cubicBezTo>
                    <a:pt x="11" y="10"/>
                    <a:pt x="1" y="39"/>
                    <a:pt x="1" y="59"/>
                  </a:cubicBezTo>
                  <a:lnTo>
                    <a:pt x="109" y="441"/>
                  </a:lnTo>
                  <a:cubicBezTo>
                    <a:pt x="116" y="463"/>
                    <a:pt x="129" y="474"/>
                    <a:pt x="147" y="474"/>
                  </a:cubicBezTo>
                  <a:cubicBezTo>
                    <a:pt x="154" y="474"/>
                    <a:pt x="160" y="473"/>
                    <a:pt x="168" y="470"/>
                  </a:cubicBezTo>
                  <a:cubicBezTo>
                    <a:pt x="197" y="470"/>
                    <a:pt x="207" y="441"/>
                    <a:pt x="197" y="412"/>
                  </a:cubicBezTo>
                  <a:lnTo>
                    <a:pt x="99" y="39"/>
                  </a:lnTo>
                  <a:cubicBezTo>
                    <a:pt x="90" y="10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27"/>
            <p:cNvSpPr/>
            <p:nvPr/>
          </p:nvSpPr>
          <p:spPr>
            <a:xfrm>
              <a:off x="6705580" y="6170779"/>
              <a:ext cx="83263" cy="34693"/>
            </a:xfrm>
            <a:custGeom>
              <a:avLst/>
              <a:gdLst/>
              <a:ahLst/>
              <a:cxnLst/>
              <a:rect l="l" t="t" r="r" b="b"/>
              <a:pathLst>
                <a:path w="480" h="200" extrusionOk="0">
                  <a:moveTo>
                    <a:pt x="421" y="0"/>
                  </a:moveTo>
                  <a:lnTo>
                    <a:pt x="39" y="108"/>
                  </a:lnTo>
                  <a:cubicBezTo>
                    <a:pt x="10" y="118"/>
                    <a:pt x="0" y="137"/>
                    <a:pt x="0" y="167"/>
                  </a:cubicBezTo>
                  <a:cubicBezTo>
                    <a:pt x="7" y="189"/>
                    <a:pt x="26" y="200"/>
                    <a:pt x="43" y="200"/>
                  </a:cubicBezTo>
                  <a:cubicBezTo>
                    <a:pt x="48" y="200"/>
                    <a:pt x="54" y="199"/>
                    <a:pt x="59" y="196"/>
                  </a:cubicBezTo>
                  <a:lnTo>
                    <a:pt x="441" y="98"/>
                  </a:lnTo>
                  <a:cubicBezTo>
                    <a:pt x="471" y="89"/>
                    <a:pt x="480" y="59"/>
                    <a:pt x="480" y="39"/>
                  </a:cubicBezTo>
                  <a:cubicBezTo>
                    <a:pt x="471" y="10"/>
                    <a:pt x="451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27"/>
            <p:cNvSpPr/>
            <p:nvPr/>
          </p:nvSpPr>
          <p:spPr>
            <a:xfrm>
              <a:off x="1793096" y="6789525"/>
              <a:ext cx="79967" cy="240249"/>
            </a:xfrm>
            <a:custGeom>
              <a:avLst/>
              <a:gdLst/>
              <a:ahLst/>
              <a:cxnLst/>
              <a:rect l="l" t="t" r="r" b="b"/>
              <a:pathLst>
                <a:path w="461" h="1385" extrusionOk="0">
                  <a:moveTo>
                    <a:pt x="40" y="0"/>
                  </a:moveTo>
                  <a:cubicBezTo>
                    <a:pt x="20" y="10"/>
                    <a:pt x="1" y="30"/>
                    <a:pt x="10" y="59"/>
                  </a:cubicBezTo>
                  <a:lnTo>
                    <a:pt x="363" y="1352"/>
                  </a:lnTo>
                  <a:cubicBezTo>
                    <a:pt x="371" y="1368"/>
                    <a:pt x="392" y="1385"/>
                    <a:pt x="410" y="1385"/>
                  </a:cubicBezTo>
                  <a:cubicBezTo>
                    <a:pt x="414" y="1385"/>
                    <a:pt x="418" y="1384"/>
                    <a:pt x="421" y="1382"/>
                  </a:cubicBezTo>
                  <a:cubicBezTo>
                    <a:pt x="451" y="1372"/>
                    <a:pt x="461" y="1352"/>
                    <a:pt x="461" y="1323"/>
                  </a:cubicBezTo>
                  <a:lnTo>
                    <a:pt x="98" y="30"/>
                  </a:lnTo>
                  <a:cubicBezTo>
                    <a:pt x="98" y="10"/>
                    <a:pt x="7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27"/>
            <p:cNvSpPr/>
            <p:nvPr/>
          </p:nvSpPr>
          <p:spPr>
            <a:xfrm>
              <a:off x="1821891" y="6893257"/>
              <a:ext cx="78406" cy="51172"/>
            </a:xfrm>
            <a:custGeom>
              <a:avLst/>
              <a:gdLst/>
              <a:ahLst/>
              <a:cxnLst/>
              <a:rect l="l" t="t" r="r" b="b"/>
              <a:pathLst>
                <a:path w="452" h="295" extrusionOk="0">
                  <a:moveTo>
                    <a:pt x="59" y="0"/>
                  </a:moveTo>
                  <a:cubicBezTo>
                    <a:pt x="40" y="0"/>
                    <a:pt x="20" y="10"/>
                    <a:pt x="11" y="29"/>
                  </a:cubicBezTo>
                  <a:cubicBezTo>
                    <a:pt x="1" y="49"/>
                    <a:pt x="11" y="79"/>
                    <a:pt x="30" y="98"/>
                  </a:cubicBezTo>
                  <a:lnTo>
                    <a:pt x="373" y="284"/>
                  </a:lnTo>
                  <a:cubicBezTo>
                    <a:pt x="385" y="292"/>
                    <a:pt x="396" y="295"/>
                    <a:pt x="406" y="295"/>
                  </a:cubicBezTo>
                  <a:cubicBezTo>
                    <a:pt x="422" y="295"/>
                    <a:pt x="436" y="287"/>
                    <a:pt x="442" y="275"/>
                  </a:cubicBezTo>
                  <a:cubicBezTo>
                    <a:pt x="451" y="245"/>
                    <a:pt x="442" y="216"/>
                    <a:pt x="422" y="206"/>
                  </a:cubicBezTo>
                  <a:lnTo>
                    <a:pt x="79" y="10"/>
                  </a:lnTo>
                  <a:cubicBezTo>
                    <a:pt x="70" y="1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27"/>
            <p:cNvSpPr/>
            <p:nvPr/>
          </p:nvSpPr>
          <p:spPr>
            <a:xfrm>
              <a:off x="1787893" y="6893257"/>
              <a:ext cx="52907" cy="77192"/>
            </a:xfrm>
            <a:custGeom>
              <a:avLst/>
              <a:gdLst/>
              <a:ahLst/>
              <a:cxnLst/>
              <a:rect l="l" t="t" r="r" b="b"/>
              <a:pathLst>
                <a:path w="305" h="445" extrusionOk="0">
                  <a:moveTo>
                    <a:pt x="255" y="0"/>
                  </a:moveTo>
                  <a:cubicBezTo>
                    <a:pt x="236" y="0"/>
                    <a:pt x="216" y="10"/>
                    <a:pt x="207" y="29"/>
                  </a:cubicBezTo>
                  <a:lnTo>
                    <a:pt x="20" y="373"/>
                  </a:lnTo>
                  <a:cubicBezTo>
                    <a:pt x="1" y="392"/>
                    <a:pt x="11" y="421"/>
                    <a:pt x="31" y="441"/>
                  </a:cubicBezTo>
                  <a:cubicBezTo>
                    <a:pt x="38" y="443"/>
                    <a:pt x="46" y="445"/>
                    <a:pt x="54" y="445"/>
                  </a:cubicBezTo>
                  <a:cubicBezTo>
                    <a:pt x="74" y="445"/>
                    <a:pt x="92" y="435"/>
                    <a:pt x="99" y="421"/>
                  </a:cubicBezTo>
                  <a:lnTo>
                    <a:pt x="295" y="79"/>
                  </a:lnTo>
                  <a:cubicBezTo>
                    <a:pt x="305" y="49"/>
                    <a:pt x="295" y="20"/>
                    <a:pt x="275" y="10"/>
                  </a:cubicBezTo>
                  <a:cubicBezTo>
                    <a:pt x="266" y="10"/>
                    <a:pt x="25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7"/>
            <p:cNvSpPr/>
            <p:nvPr/>
          </p:nvSpPr>
          <p:spPr>
            <a:xfrm>
              <a:off x="1837330" y="6951020"/>
              <a:ext cx="79967" cy="50131"/>
            </a:xfrm>
            <a:custGeom>
              <a:avLst/>
              <a:gdLst/>
              <a:ahLst/>
              <a:cxnLst/>
              <a:rect l="l" t="t" r="r" b="b"/>
              <a:pathLst>
                <a:path w="461" h="289" extrusionOk="0">
                  <a:moveTo>
                    <a:pt x="59" y="0"/>
                  </a:moveTo>
                  <a:cubicBezTo>
                    <a:pt x="39" y="0"/>
                    <a:pt x="29" y="10"/>
                    <a:pt x="20" y="20"/>
                  </a:cubicBezTo>
                  <a:cubicBezTo>
                    <a:pt x="0" y="49"/>
                    <a:pt x="10" y="79"/>
                    <a:pt x="39" y="88"/>
                  </a:cubicBezTo>
                  <a:lnTo>
                    <a:pt x="382" y="284"/>
                  </a:lnTo>
                  <a:cubicBezTo>
                    <a:pt x="387" y="287"/>
                    <a:pt x="393" y="288"/>
                    <a:pt x="400" y="288"/>
                  </a:cubicBezTo>
                  <a:cubicBezTo>
                    <a:pt x="416" y="288"/>
                    <a:pt x="434" y="279"/>
                    <a:pt x="441" y="265"/>
                  </a:cubicBezTo>
                  <a:cubicBezTo>
                    <a:pt x="460" y="245"/>
                    <a:pt x="451" y="216"/>
                    <a:pt x="421" y="19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7"/>
            <p:cNvSpPr/>
            <p:nvPr/>
          </p:nvSpPr>
          <p:spPr>
            <a:xfrm>
              <a:off x="1804892" y="6951020"/>
              <a:ext cx="51172" cy="75631"/>
            </a:xfrm>
            <a:custGeom>
              <a:avLst/>
              <a:gdLst/>
              <a:ahLst/>
              <a:cxnLst/>
              <a:rect l="l" t="t" r="r" b="b"/>
              <a:pathLst>
                <a:path w="295" h="436" extrusionOk="0">
                  <a:moveTo>
                    <a:pt x="246" y="0"/>
                  </a:moveTo>
                  <a:cubicBezTo>
                    <a:pt x="226" y="0"/>
                    <a:pt x="216" y="10"/>
                    <a:pt x="207" y="20"/>
                  </a:cubicBezTo>
                  <a:lnTo>
                    <a:pt x="11" y="363"/>
                  </a:lnTo>
                  <a:cubicBezTo>
                    <a:pt x="1" y="392"/>
                    <a:pt x="1" y="421"/>
                    <a:pt x="30" y="431"/>
                  </a:cubicBezTo>
                  <a:cubicBezTo>
                    <a:pt x="36" y="434"/>
                    <a:pt x="42" y="435"/>
                    <a:pt x="48" y="435"/>
                  </a:cubicBezTo>
                  <a:cubicBezTo>
                    <a:pt x="64" y="435"/>
                    <a:pt x="82" y="426"/>
                    <a:pt x="89" y="412"/>
                  </a:cubicBezTo>
                  <a:lnTo>
                    <a:pt x="285" y="69"/>
                  </a:lnTo>
                  <a:cubicBezTo>
                    <a:pt x="295" y="49"/>
                    <a:pt x="295" y="20"/>
                    <a:pt x="2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7"/>
            <p:cNvSpPr/>
            <p:nvPr/>
          </p:nvSpPr>
          <p:spPr>
            <a:xfrm>
              <a:off x="1793096" y="6789525"/>
              <a:ext cx="221168" cy="130272"/>
            </a:xfrm>
            <a:custGeom>
              <a:avLst/>
              <a:gdLst/>
              <a:ahLst/>
              <a:cxnLst/>
              <a:rect l="l" t="t" r="r" b="b"/>
              <a:pathLst>
                <a:path w="1275" h="751" extrusionOk="0">
                  <a:moveTo>
                    <a:pt x="59" y="0"/>
                  </a:moveTo>
                  <a:cubicBezTo>
                    <a:pt x="40" y="0"/>
                    <a:pt x="20" y="10"/>
                    <a:pt x="10" y="20"/>
                  </a:cubicBezTo>
                  <a:cubicBezTo>
                    <a:pt x="1" y="49"/>
                    <a:pt x="10" y="78"/>
                    <a:pt x="30" y="89"/>
                  </a:cubicBezTo>
                  <a:lnTo>
                    <a:pt x="1196" y="745"/>
                  </a:lnTo>
                  <a:cubicBezTo>
                    <a:pt x="1203" y="749"/>
                    <a:pt x="1212" y="751"/>
                    <a:pt x="1221" y="751"/>
                  </a:cubicBezTo>
                  <a:cubicBezTo>
                    <a:pt x="1236" y="751"/>
                    <a:pt x="1252" y="744"/>
                    <a:pt x="1264" y="725"/>
                  </a:cubicBezTo>
                  <a:cubicBezTo>
                    <a:pt x="1274" y="706"/>
                    <a:pt x="1264" y="677"/>
                    <a:pt x="1245" y="66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7"/>
            <p:cNvSpPr/>
            <p:nvPr/>
          </p:nvSpPr>
          <p:spPr>
            <a:xfrm>
              <a:off x="1806627" y="6820055"/>
              <a:ext cx="61407" cy="58631"/>
            </a:xfrm>
            <a:custGeom>
              <a:avLst/>
              <a:gdLst/>
              <a:ahLst/>
              <a:cxnLst/>
              <a:rect l="l" t="t" r="r" b="b"/>
              <a:pathLst>
                <a:path w="354" h="338" extrusionOk="0">
                  <a:moveTo>
                    <a:pt x="275" y="0"/>
                  </a:moveTo>
                  <a:lnTo>
                    <a:pt x="226" y="11"/>
                  </a:lnTo>
                  <a:lnTo>
                    <a:pt x="177" y="20"/>
                  </a:lnTo>
                  <a:lnTo>
                    <a:pt x="226" y="187"/>
                  </a:lnTo>
                  <a:lnTo>
                    <a:pt x="226" y="187"/>
                  </a:lnTo>
                  <a:lnTo>
                    <a:pt x="79" y="109"/>
                  </a:lnTo>
                  <a:cubicBezTo>
                    <a:pt x="68" y="101"/>
                    <a:pt x="56" y="98"/>
                    <a:pt x="46" y="98"/>
                  </a:cubicBezTo>
                  <a:cubicBezTo>
                    <a:pt x="30" y="98"/>
                    <a:pt x="17" y="106"/>
                    <a:pt x="10" y="118"/>
                  </a:cubicBezTo>
                  <a:cubicBezTo>
                    <a:pt x="1" y="148"/>
                    <a:pt x="10" y="177"/>
                    <a:pt x="30" y="187"/>
                  </a:cubicBezTo>
                  <a:lnTo>
                    <a:pt x="275" y="334"/>
                  </a:lnTo>
                  <a:cubicBezTo>
                    <a:pt x="281" y="337"/>
                    <a:pt x="287" y="338"/>
                    <a:pt x="293" y="338"/>
                  </a:cubicBezTo>
                  <a:cubicBezTo>
                    <a:pt x="306" y="338"/>
                    <a:pt x="320" y="331"/>
                    <a:pt x="334" y="324"/>
                  </a:cubicBezTo>
                  <a:cubicBezTo>
                    <a:pt x="343" y="314"/>
                    <a:pt x="354" y="294"/>
                    <a:pt x="354" y="275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7"/>
            <p:cNvSpPr/>
            <p:nvPr/>
          </p:nvSpPr>
          <p:spPr>
            <a:xfrm>
              <a:off x="1888328" y="6825259"/>
              <a:ext cx="83437" cy="34520"/>
            </a:xfrm>
            <a:custGeom>
              <a:avLst/>
              <a:gdLst/>
              <a:ahLst/>
              <a:cxnLst/>
              <a:rect l="l" t="t" r="r" b="b"/>
              <a:pathLst>
                <a:path w="481" h="199" extrusionOk="0">
                  <a:moveTo>
                    <a:pt x="421" y="0"/>
                  </a:moveTo>
                  <a:lnTo>
                    <a:pt x="39" y="98"/>
                  </a:lnTo>
                  <a:cubicBezTo>
                    <a:pt x="10" y="108"/>
                    <a:pt x="0" y="137"/>
                    <a:pt x="10" y="157"/>
                  </a:cubicBezTo>
                  <a:cubicBezTo>
                    <a:pt x="10" y="181"/>
                    <a:pt x="30" y="199"/>
                    <a:pt x="54" y="199"/>
                  </a:cubicBezTo>
                  <a:cubicBezTo>
                    <a:pt x="58" y="199"/>
                    <a:pt x="63" y="198"/>
                    <a:pt x="68" y="196"/>
                  </a:cubicBezTo>
                  <a:lnTo>
                    <a:pt x="441" y="88"/>
                  </a:lnTo>
                  <a:cubicBezTo>
                    <a:pt x="471" y="79"/>
                    <a:pt x="480" y="59"/>
                    <a:pt x="480" y="29"/>
                  </a:cubicBezTo>
                  <a:cubicBezTo>
                    <a:pt x="471" y="10"/>
                    <a:pt x="451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7"/>
            <p:cNvSpPr/>
            <p:nvPr/>
          </p:nvSpPr>
          <p:spPr>
            <a:xfrm>
              <a:off x="1888328" y="6842258"/>
              <a:ext cx="35734" cy="83263"/>
            </a:xfrm>
            <a:custGeom>
              <a:avLst/>
              <a:gdLst/>
              <a:ahLst/>
              <a:cxnLst/>
              <a:rect l="l" t="t" r="r" b="b"/>
              <a:pathLst>
                <a:path w="206" h="480" extrusionOk="0">
                  <a:moveTo>
                    <a:pt x="39" y="0"/>
                  </a:moveTo>
                  <a:cubicBezTo>
                    <a:pt x="10" y="10"/>
                    <a:pt x="0" y="39"/>
                    <a:pt x="10" y="59"/>
                  </a:cubicBezTo>
                  <a:lnTo>
                    <a:pt x="108" y="441"/>
                  </a:lnTo>
                  <a:cubicBezTo>
                    <a:pt x="118" y="471"/>
                    <a:pt x="147" y="480"/>
                    <a:pt x="166" y="480"/>
                  </a:cubicBezTo>
                  <a:cubicBezTo>
                    <a:pt x="196" y="471"/>
                    <a:pt x="206" y="441"/>
                    <a:pt x="206" y="421"/>
                  </a:cubicBezTo>
                  <a:lnTo>
                    <a:pt x="98" y="39"/>
                  </a:lnTo>
                  <a:cubicBezTo>
                    <a:pt x="88" y="20"/>
                    <a:pt x="68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7"/>
            <p:cNvSpPr/>
            <p:nvPr/>
          </p:nvSpPr>
          <p:spPr>
            <a:xfrm>
              <a:off x="1939326" y="6854054"/>
              <a:ext cx="85171" cy="34693"/>
            </a:xfrm>
            <a:custGeom>
              <a:avLst/>
              <a:gdLst/>
              <a:ahLst/>
              <a:cxnLst/>
              <a:rect l="l" t="t" r="r" b="b"/>
              <a:pathLst>
                <a:path w="491" h="200" extrusionOk="0">
                  <a:moveTo>
                    <a:pt x="421" y="0"/>
                  </a:moveTo>
                  <a:lnTo>
                    <a:pt x="39" y="109"/>
                  </a:lnTo>
                  <a:cubicBezTo>
                    <a:pt x="20" y="109"/>
                    <a:pt x="0" y="138"/>
                    <a:pt x="10" y="167"/>
                  </a:cubicBezTo>
                  <a:cubicBezTo>
                    <a:pt x="10" y="183"/>
                    <a:pt x="29" y="199"/>
                    <a:pt x="52" y="199"/>
                  </a:cubicBezTo>
                  <a:cubicBezTo>
                    <a:pt x="57" y="199"/>
                    <a:pt x="63" y="198"/>
                    <a:pt x="68" y="196"/>
                  </a:cubicBezTo>
                  <a:lnTo>
                    <a:pt x="451" y="89"/>
                  </a:lnTo>
                  <a:cubicBezTo>
                    <a:pt x="471" y="79"/>
                    <a:pt x="490" y="59"/>
                    <a:pt x="480" y="30"/>
                  </a:cubicBezTo>
                  <a:cubicBezTo>
                    <a:pt x="471" y="11"/>
                    <a:pt x="451" y="0"/>
                    <a:pt x="4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7"/>
            <p:cNvSpPr/>
            <p:nvPr/>
          </p:nvSpPr>
          <p:spPr>
            <a:xfrm>
              <a:off x="1939326" y="6871053"/>
              <a:ext cx="37468" cy="83437"/>
            </a:xfrm>
            <a:custGeom>
              <a:avLst/>
              <a:gdLst/>
              <a:ahLst/>
              <a:cxnLst/>
              <a:rect l="l" t="t" r="r" b="b"/>
              <a:pathLst>
                <a:path w="216" h="481" extrusionOk="0">
                  <a:moveTo>
                    <a:pt x="49" y="0"/>
                  </a:moveTo>
                  <a:lnTo>
                    <a:pt x="39" y="11"/>
                  </a:lnTo>
                  <a:cubicBezTo>
                    <a:pt x="20" y="11"/>
                    <a:pt x="0" y="40"/>
                    <a:pt x="10" y="69"/>
                  </a:cubicBezTo>
                  <a:lnTo>
                    <a:pt x="108" y="442"/>
                  </a:lnTo>
                  <a:cubicBezTo>
                    <a:pt x="118" y="471"/>
                    <a:pt x="147" y="481"/>
                    <a:pt x="166" y="481"/>
                  </a:cubicBezTo>
                  <a:cubicBezTo>
                    <a:pt x="196" y="471"/>
                    <a:pt x="216" y="442"/>
                    <a:pt x="206" y="422"/>
                  </a:cubicBezTo>
                  <a:lnTo>
                    <a:pt x="98" y="40"/>
                  </a:lnTo>
                  <a:cubicBezTo>
                    <a:pt x="98" y="20"/>
                    <a:pt x="7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7"/>
            <p:cNvSpPr/>
            <p:nvPr/>
          </p:nvSpPr>
          <p:spPr>
            <a:xfrm>
              <a:off x="1793096" y="6726558"/>
              <a:ext cx="243198" cy="79100"/>
            </a:xfrm>
            <a:custGeom>
              <a:avLst/>
              <a:gdLst/>
              <a:ahLst/>
              <a:cxnLst/>
              <a:rect l="l" t="t" r="r" b="b"/>
              <a:pathLst>
                <a:path w="1402" h="456" extrusionOk="0">
                  <a:moveTo>
                    <a:pt x="1333" y="1"/>
                  </a:moveTo>
                  <a:lnTo>
                    <a:pt x="40" y="363"/>
                  </a:lnTo>
                  <a:cubicBezTo>
                    <a:pt x="20" y="373"/>
                    <a:pt x="1" y="393"/>
                    <a:pt x="10" y="422"/>
                  </a:cubicBezTo>
                  <a:cubicBezTo>
                    <a:pt x="18" y="444"/>
                    <a:pt x="31" y="455"/>
                    <a:pt x="49" y="455"/>
                  </a:cubicBezTo>
                  <a:cubicBezTo>
                    <a:pt x="55" y="455"/>
                    <a:pt x="62" y="454"/>
                    <a:pt x="69" y="452"/>
                  </a:cubicBezTo>
                  <a:lnTo>
                    <a:pt x="1353" y="99"/>
                  </a:lnTo>
                  <a:cubicBezTo>
                    <a:pt x="1382" y="89"/>
                    <a:pt x="1401" y="60"/>
                    <a:pt x="1392" y="40"/>
                  </a:cubicBezTo>
                  <a:cubicBezTo>
                    <a:pt x="1382" y="20"/>
                    <a:pt x="1362" y="1"/>
                    <a:pt x="13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7"/>
            <p:cNvSpPr/>
            <p:nvPr/>
          </p:nvSpPr>
          <p:spPr>
            <a:xfrm>
              <a:off x="1837330" y="6775822"/>
              <a:ext cx="64702" cy="54641"/>
            </a:xfrm>
            <a:custGeom>
              <a:avLst/>
              <a:gdLst/>
              <a:ahLst/>
              <a:cxnLst/>
              <a:rect l="l" t="t" r="r" b="b"/>
              <a:pathLst>
                <a:path w="373" h="315" extrusionOk="0">
                  <a:moveTo>
                    <a:pt x="79" y="1"/>
                  </a:moveTo>
                  <a:cubicBezTo>
                    <a:pt x="59" y="1"/>
                    <a:pt x="39" y="11"/>
                    <a:pt x="39" y="20"/>
                  </a:cubicBezTo>
                  <a:cubicBezTo>
                    <a:pt x="20" y="50"/>
                    <a:pt x="29" y="79"/>
                    <a:pt x="49" y="89"/>
                  </a:cubicBezTo>
                  <a:lnTo>
                    <a:pt x="206" y="177"/>
                  </a:lnTo>
                  <a:lnTo>
                    <a:pt x="39" y="216"/>
                  </a:lnTo>
                  <a:cubicBezTo>
                    <a:pt x="10" y="226"/>
                    <a:pt x="0" y="255"/>
                    <a:pt x="0" y="275"/>
                  </a:cubicBezTo>
                  <a:cubicBezTo>
                    <a:pt x="10" y="305"/>
                    <a:pt x="39" y="314"/>
                    <a:pt x="59" y="314"/>
                  </a:cubicBezTo>
                  <a:lnTo>
                    <a:pt x="343" y="236"/>
                  </a:lnTo>
                  <a:cubicBezTo>
                    <a:pt x="353" y="226"/>
                    <a:pt x="373" y="216"/>
                    <a:pt x="373" y="197"/>
                  </a:cubicBezTo>
                  <a:cubicBezTo>
                    <a:pt x="373" y="177"/>
                    <a:pt x="362" y="157"/>
                    <a:pt x="353" y="148"/>
                  </a:cubicBezTo>
                  <a:lnTo>
                    <a:pt x="98" y="11"/>
                  </a:lnTo>
                  <a:cubicBezTo>
                    <a:pt x="88" y="1"/>
                    <a:pt x="88" y="1"/>
                    <a:pt x="7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7"/>
            <p:cNvSpPr/>
            <p:nvPr/>
          </p:nvSpPr>
          <p:spPr>
            <a:xfrm>
              <a:off x="1898562" y="6701059"/>
              <a:ext cx="52733" cy="75631"/>
            </a:xfrm>
            <a:custGeom>
              <a:avLst/>
              <a:gdLst/>
              <a:ahLst/>
              <a:cxnLst/>
              <a:rect l="l" t="t" r="r" b="b"/>
              <a:pathLst>
                <a:path w="304" h="436" extrusionOk="0">
                  <a:moveTo>
                    <a:pt x="245" y="0"/>
                  </a:moveTo>
                  <a:cubicBezTo>
                    <a:pt x="225" y="0"/>
                    <a:pt x="216" y="11"/>
                    <a:pt x="205" y="20"/>
                  </a:cubicBezTo>
                  <a:lnTo>
                    <a:pt x="9" y="363"/>
                  </a:lnTo>
                  <a:cubicBezTo>
                    <a:pt x="0" y="392"/>
                    <a:pt x="0" y="412"/>
                    <a:pt x="29" y="432"/>
                  </a:cubicBezTo>
                  <a:cubicBezTo>
                    <a:pt x="34" y="434"/>
                    <a:pt x="40" y="436"/>
                    <a:pt x="47" y="436"/>
                  </a:cubicBezTo>
                  <a:cubicBezTo>
                    <a:pt x="63" y="436"/>
                    <a:pt x="81" y="426"/>
                    <a:pt x="88" y="412"/>
                  </a:cubicBezTo>
                  <a:lnTo>
                    <a:pt x="284" y="69"/>
                  </a:lnTo>
                  <a:cubicBezTo>
                    <a:pt x="303" y="50"/>
                    <a:pt x="294" y="20"/>
                    <a:pt x="26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7"/>
            <p:cNvSpPr/>
            <p:nvPr/>
          </p:nvSpPr>
          <p:spPr>
            <a:xfrm>
              <a:off x="1898562" y="6760557"/>
              <a:ext cx="78233" cy="50131"/>
            </a:xfrm>
            <a:custGeom>
              <a:avLst/>
              <a:gdLst/>
              <a:ahLst/>
              <a:cxnLst/>
              <a:rect l="l" t="t" r="r" b="b"/>
              <a:pathLst>
                <a:path w="451" h="289" extrusionOk="0">
                  <a:moveTo>
                    <a:pt x="49" y="1"/>
                  </a:moveTo>
                  <a:cubicBezTo>
                    <a:pt x="39" y="1"/>
                    <a:pt x="20" y="10"/>
                    <a:pt x="9" y="20"/>
                  </a:cubicBezTo>
                  <a:cubicBezTo>
                    <a:pt x="0" y="49"/>
                    <a:pt x="0" y="69"/>
                    <a:pt x="29" y="89"/>
                  </a:cubicBezTo>
                  <a:lnTo>
                    <a:pt x="372" y="285"/>
                  </a:lnTo>
                  <a:cubicBezTo>
                    <a:pt x="378" y="287"/>
                    <a:pt x="384" y="289"/>
                    <a:pt x="390" y="289"/>
                  </a:cubicBezTo>
                  <a:cubicBezTo>
                    <a:pt x="406" y="289"/>
                    <a:pt x="424" y="279"/>
                    <a:pt x="431" y="265"/>
                  </a:cubicBezTo>
                  <a:cubicBezTo>
                    <a:pt x="451" y="236"/>
                    <a:pt x="441" y="206"/>
                    <a:pt x="421" y="197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7"/>
            <p:cNvSpPr/>
            <p:nvPr/>
          </p:nvSpPr>
          <p:spPr>
            <a:xfrm>
              <a:off x="1954591" y="6684059"/>
              <a:ext cx="52907" cy="77365"/>
            </a:xfrm>
            <a:custGeom>
              <a:avLst/>
              <a:gdLst/>
              <a:ahLst/>
              <a:cxnLst/>
              <a:rect l="l" t="t" r="r" b="b"/>
              <a:pathLst>
                <a:path w="305" h="446" extrusionOk="0">
                  <a:moveTo>
                    <a:pt x="245" y="0"/>
                  </a:moveTo>
                  <a:cubicBezTo>
                    <a:pt x="235" y="0"/>
                    <a:pt x="216" y="11"/>
                    <a:pt x="206" y="30"/>
                  </a:cubicBezTo>
                  <a:lnTo>
                    <a:pt x="10" y="373"/>
                  </a:lnTo>
                  <a:cubicBezTo>
                    <a:pt x="0" y="392"/>
                    <a:pt x="10" y="422"/>
                    <a:pt x="30" y="442"/>
                  </a:cubicBezTo>
                  <a:cubicBezTo>
                    <a:pt x="38" y="444"/>
                    <a:pt x="45" y="445"/>
                    <a:pt x="53" y="445"/>
                  </a:cubicBezTo>
                  <a:cubicBezTo>
                    <a:pt x="73" y="445"/>
                    <a:pt x="91" y="437"/>
                    <a:pt x="98" y="422"/>
                  </a:cubicBezTo>
                  <a:lnTo>
                    <a:pt x="294" y="79"/>
                  </a:lnTo>
                  <a:cubicBezTo>
                    <a:pt x="304" y="50"/>
                    <a:pt x="294" y="20"/>
                    <a:pt x="274" y="11"/>
                  </a:cubicBezTo>
                  <a:cubicBezTo>
                    <a:pt x="265" y="11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7"/>
            <p:cNvSpPr/>
            <p:nvPr/>
          </p:nvSpPr>
          <p:spPr>
            <a:xfrm>
              <a:off x="1954591" y="6743557"/>
              <a:ext cx="78233" cy="51346"/>
            </a:xfrm>
            <a:custGeom>
              <a:avLst/>
              <a:gdLst/>
              <a:ahLst/>
              <a:cxnLst/>
              <a:rect l="l" t="t" r="r" b="b"/>
              <a:pathLst>
                <a:path w="451" h="296" extrusionOk="0">
                  <a:moveTo>
                    <a:pt x="59" y="1"/>
                  </a:moveTo>
                  <a:cubicBezTo>
                    <a:pt x="39" y="1"/>
                    <a:pt x="20" y="10"/>
                    <a:pt x="10" y="30"/>
                  </a:cubicBezTo>
                  <a:cubicBezTo>
                    <a:pt x="0" y="49"/>
                    <a:pt x="10" y="79"/>
                    <a:pt x="30" y="99"/>
                  </a:cubicBezTo>
                  <a:lnTo>
                    <a:pt x="372" y="285"/>
                  </a:lnTo>
                  <a:cubicBezTo>
                    <a:pt x="384" y="292"/>
                    <a:pt x="395" y="295"/>
                    <a:pt x="406" y="295"/>
                  </a:cubicBezTo>
                  <a:cubicBezTo>
                    <a:pt x="422" y="295"/>
                    <a:pt x="435" y="287"/>
                    <a:pt x="441" y="275"/>
                  </a:cubicBezTo>
                  <a:cubicBezTo>
                    <a:pt x="451" y="245"/>
                    <a:pt x="441" y="216"/>
                    <a:pt x="422" y="206"/>
                  </a:cubicBezTo>
                  <a:lnTo>
                    <a:pt x="78" y="10"/>
                  </a:lnTo>
                  <a:cubicBezTo>
                    <a:pt x="69" y="10"/>
                    <a:pt x="5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7"/>
            <p:cNvSpPr/>
            <p:nvPr/>
          </p:nvSpPr>
          <p:spPr>
            <a:xfrm>
              <a:off x="1793096" y="6587266"/>
              <a:ext cx="132701" cy="218392"/>
            </a:xfrm>
            <a:custGeom>
              <a:avLst/>
              <a:gdLst/>
              <a:ahLst/>
              <a:cxnLst/>
              <a:rect l="l" t="t" r="r" b="b"/>
              <a:pathLst>
                <a:path w="765" h="1259" extrusionOk="0">
                  <a:moveTo>
                    <a:pt x="715" y="0"/>
                  </a:moveTo>
                  <a:cubicBezTo>
                    <a:pt x="696" y="0"/>
                    <a:pt x="686" y="10"/>
                    <a:pt x="676" y="20"/>
                  </a:cubicBezTo>
                  <a:lnTo>
                    <a:pt x="10" y="1186"/>
                  </a:lnTo>
                  <a:cubicBezTo>
                    <a:pt x="1" y="1215"/>
                    <a:pt x="10" y="1244"/>
                    <a:pt x="30" y="1255"/>
                  </a:cubicBezTo>
                  <a:cubicBezTo>
                    <a:pt x="37" y="1257"/>
                    <a:pt x="45" y="1258"/>
                    <a:pt x="53" y="1258"/>
                  </a:cubicBezTo>
                  <a:cubicBezTo>
                    <a:pt x="73" y="1258"/>
                    <a:pt x="91" y="1249"/>
                    <a:pt x="98" y="1235"/>
                  </a:cubicBezTo>
                  <a:lnTo>
                    <a:pt x="755" y="68"/>
                  </a:lnTo>
                  <a:cubicBezTo>
                    <a:pt x="765" y="49"/>
                    <a:pt x="765" y="20"/>
                    <a:pt x="735" y="10"/>
                  </a:cubicBezTo>
                  <a:cubicBezTo>
                    <a:pt x="735" y="0"/>
                    <a:pt x="726" y="0"/>
                    <a:pt x="71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7"/>
            <p:cNvSpPr/>
            <p:nvPr/>
          </p:nvSpPr>
          <p:spPr>
            <a:xfrm>
              <a:off x="1818596" y="6733496"/>
              <a:ext cx="64702" cy="58805"/>
            </a:xfrm>
            <a:custGeom>
              <a:avLst/>
              <a:gdLst/>
              <a:ahLst/>
              <a:cxnLst/>
              <a:rect l="l" t="t" r="r" b="b"/>
              <a:pathLst>
                <a:path w="373" h="339" extrusionOk="0">
                  <a:moveTo>
                    <a:pt x="314" y="0"/>
                  </a:moveTo>
                  <a:lnTo>
                    <a:pt x="39" y="68"/>
                  </a:lnTo>
                  <a:cubicBezTo>
                    <a:pt x="10" y="78"/>
                    <a:pt x="0" y="107"/>
                    <a:pt x="0" y="127"/>
                  </a:cubicBezTo>
                  <a:cubicBezTo>
                    <a:pt x="8" y="151"/>
                    <a:pt x="29" y="169"/>
                    <a:pt x="47" y="169"/>
                  </a:cubicBezTo>
                  <a:cubicBezTo>
                    <a:pt x="51" y="169"/>
                    <a:pt x="55" y="168"/>
                    <a:pt x="59" y="166"/>
                  </a:cubicBezTo>
                  <a:lnTo>
                    <a:pt x="226" y="118"/>
                  </a:lnTo>
                  <a:lnTo>
                    <a:pt x="147" y="264"/>
                  </a:lnTo>
                  <a:cubicBezTo>
                    <a:pt x="128" y="294"/>
                    <a:pt x="137" y="323"/>
                    <a:pt x="157" y="333"/>
                  </a:cubicBezTo>
                  <a:cubicBezTo>
                    <a:pt x="168" y="337"/>
                    <a:pt x="178" y="339"/>
                    <a:pt x="188" y="339"/>
                  </a:cubicBezTo>
                  <a:cubicBezTo>
                    <a:pt x="205" y="339"/>
                    <a:pt x="219" y="332"/>
                    <a:pt x="226" y="314"/>
                  </a:cubicBezTo>
                  <a:lnTo>
                    <a:pt x="363" y="68"/>
                  </a:lnTo>
                  <a:cubicBezTo>
                    <a:pt x="372" y="49"/>
                    <a:pt x="372" y="29"/>
                    <a:pt x="363" y="9"/>
                  </a:cubicBezTo>
                  <a:cubicBezTo>
                    <a:pt x="353" y="0"/>
                    <a:pt x="343" y="0"/>
                    <a:pt x="3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7"/>
            <p:cNvSpPr/>
            <p:nvPr/>
          </p:nvSpPr>
          <p:spPr>
            <a:xfrm>
              <a:off x="1828656" y="6628030"/>
              <a:ext cx="37642" cy="83437"/>
            </a:xfrm>
            <a:custGeom>
              <a:avLst/>
              <a:gdLst/>
              <a:ahLst/>
              <a:cxnLst/>
              <a:rect l="l" t="t" r="r" b="b"/>
              <a:pathLst>
                <a:path w="217" h="481" extrusionOk="0">
                  <a:moveTo>
                    <a:pt x="40" y="0"/>
                  </a:moveTo>
                  <a:cubicBezTo>
                    <a:pt x="11" y="10"/>
                    <a:pt x="1" y="40"/>
                    <a:pt x="11" y="69"/>
                  </a:cubicBezTo>
                  <a:lnTo>
                    <a:pt x="109" y="441"/>
                  </a:lnTo>
                  <a:cubicBezTo>
                    <a:pt x="118" y="471"/>
                    <a:pt x="148" y="480"/>
                    <a:pt x="168" y="480"/>
                  </a:cubicBezTo>
                  <a:cubicBezTo>
                    <a:pt x="197" y="471"/>
                    <a:pt x="216" y="441"/>
                    <a:pt x="207" y="421"/>
                  </a:cubicBezTo>
                  <a:lnTo>
                    <a:pt x="99" y="40"/>
                  </a:lnTo>
                  <a:cubicBezTo>
                    <a:pt x="89" y="20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7"/>
            <p:cNvSpPr/>
            <p:nvPr/>
          </p:nvSpPr>
          <p:spPr>
            <a:xfrm>
              <a:off x="1847564" y="6675559"/>
              <a:ext cx="83263" cy="35907"/>
            </a:xfrm>
            <a:custGeom>
              <a:avLst/>
              <a:gdLst/>
              <a:ahLst/>
              <a:cxnLst/>
              <a:rect l="l" t="t" r="r" b="b"/>
              <a:pathLst>
                <a:path w="480" h="207" extrusionOk="0">
                  <a:moveTo>
                    <a:pt x="431" y="1"/>
                  </a:moveTo>
                  <a:cubicBezTo>
                    <a:pt x="421" y="1"/>
                    <a:pt x="421" y="1"/>
                    <a:pt x="421" y="10"/>
                  </a:cubicBezTo>
                  <a:lnTo>
                    <a:pt x="39" y="108"/>
                  </a:lnTo>
                  <a:cubicBezTo>
                    <a:pt x="9" y="118"/>
                    <a:pt x="0" y="147"/>
                    <a:pt x="0" y="167"/>
                  </a:cubicBezTo>
                  <a:cubicBezTo>
                    <a:pt x="9" y="197"/>
                    <a:pt x="39" y="206"/>
                    <a:pt x="59" y="206"/>
                  </a:cubicBezTo>
                  <a:lnTo>
                    <a:pt x="441" y="99"/>
                  </a:lnTo>
                  <a:cubicBezTo>
                    <a:pt x="470" y="89"/>
                    <a:pt x="480" y="69"/>
                    <a:pt x="480" y="40"/>
                  </a:cubicBezTo>
                  <a:cubicBezTo>
                    <a:pt x="470" y="20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7"/>
            <p:cNvSpPr/>
            <p:nvPr/>
          </p:nvSpPr>
          <p:spPr>
            <a:xfrm>
              <a:off x="1857625" y="6577032"/>
              <a:ext cx="37642" cy="83437"/>
            </a:xfrm>
            <a:custGeom>
              <a:avLst/>
              <a:gdLst/>
              <a:ahLst/>
              <a:cxnLst/>
              <a:rect l="l" t="t" r="r" b="b"/>
              <a:pathLst>
                <a:path w="217" h="481" extrusionOk="0">
                  <a:moveTo>
                    <a:pt x="40" y="0"/>
                  </a:moveTo>
                  <a:cubicBezTo>
                    <a:pt x="20" y="10"/>
                    <a:pt x="1" y="40"/>
                    <a:pt x="10" y="59"/>
                  </a:cubicBezTo>
                  <a:lnTo>
                    <a:pt x="108" y="441"/>
                  </a:lnTo>
                  <a:cubicBezTo>
                    <a:pt x="118" y="471"/>
                    <a:pt x="147" y="480"/>
                    <a:pt x="167" y="480"/>
                  </a:cubicBezTo>
                  <a:cubicBezTo>
                    <a:pt x="197" y="471"/>
                    <a:pt x="216" y="441"/>
                    <a:pt x="206" y="421"/>
                  </a:cubicBezTo>
                  <a:lnTo>
                    <a:pt x="99" y="40"/>
                  </a:lnTo>
                  <a:cubicBezTo>
                    <a:pt x="99" y="20"/>
                    <a:pt x="7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7"/>
            <p:cNvSpPr/>
            <p:nvPr/>
          </p:nvSpPr>
          <p:spPr>
            <a:xfrm>
              <a:off x="1876359" y="6624561"/>
              <a:ext cx="83437" cy="35907"/>
            </a:xfrm>
            <a:custGeom>
              <a:avLst/>
              <a:gdLst/>
              <a:ahLst/>
              <a:cxnLst/>
              <a:rect l="l" t="t" r="r" b="b"/>
              <a:pathLst>
                <a:path w="481" h="207" extrusionOk="0">
                  <a:moveTo>
                    <a:pt x="422" y="1"/>
                  </a:moveTo>
                  <a:lnTo>
                    <a:pt x="39" y="108"/>
                  </a:lnTo>
                  <a:cubicBezTo>
                    <a:pt x="10" y="118"/>
                    <a:pt x="0" y="147"/>
                    <a:pt x="0" y="167"/>
                  </a:cubicBezTo>
                  <a:cubicBezTo>
                    <a:pt x="10" y="197"/>
                    <a:pt x="39" y="206"/>
                    <a:pt x="59" y="206"/>
                  </a:cubicBezTo>
                  <a:lnTo>
                    <a:pt x="442" y="99"/>
                  </a:lnTo>
                  <a:cubicBezTo>
                    <a:pt x="471" y="89"/>
                    <a:pt x="481" y="60"/>
                    <a:pt x="481" y="40"/>
                  </a:cubicBezTo>
                  <a:cubicBezTo>
                    <a:pt x="471" y="20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7"/>
            <p:cNvSpPr/>
            <p:nvPr/>
          </p:nvSpPr>
          <p:spPr>
            <a:xfrm>
              <a:off x="1731864" y="6565063"/>
              <a:ext cx="79967" cy="240596"/>
            </a:xfrm>
            <a:custGeom>
              <a:avLst/>
              <a:gdLst/>
              <a:ahLst/>
              <a:cxnLst/>
              <a:rect l="l" t="t" r="r" b="b"/>
              <a:pathLst>
                <a:path w="461" h="1387" extrusionOk="0">
                  <a:moveTo>
                    <a:pt x="40" y="1"/>
                  </a:moveTo>
                  <a:cubicBezTo>
                    <a:pt x="10" y="11"/>
                    <a:pt x="1" y="40"/>
                    <a:pt x="1" y="59"/>
                  </a:cubicBezTo>
                  <a:lnTo>
                    <a:pt x="363" y="1353"/>
                  </a:lnTo>
                  <a:cubicBezTo>
                    <a:pt x="371" y="1375"/>
                    <a:pt x="384" y="1386"/>
                    <a:pt x="402" y="1386"/>
                  </a:cubicBezTo>
                  <a:cubicBezTo>
                    <a:pt x="408" y="1386"/>
                    <a:pt x="415" y="1385"/>
                    <a:pt x="422" y="1383"/>
                  </a:cubicBezTo>
                  <a:cubicBezTo>
                    <a:pt x="441" y="1383"/>
                    <a:pt x="461" y="1353"/>
                    <a:pt x="451" y="1324"/>
                  </a:cubicBezTo>
                  <a:lnTo>
                    <a:pt x="99" y="40"/>
                  </a:lnTo>
                  <a:cubicBezTo>
                    <a:pt x="89" y="20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7"/>
            <p:cNvSpPr/>
            <p:nvPr/>
          </p:nvSpPr>
          <p:spPr>
            <a:xfrm>
              <a:off x="1779566" y="6697589"/>
              <a:ext cx="56203" cy="65223"/>
            </a:xfrm>
            <a:custGeom>
              <a:avLst/>
              <a:gdLst/>
              <a:ahLst/>
              <a:cxnLst/>
              <a:rect l="l" t="t" r="r" b="b"/>
              <a:pathLst>
                <a:path w="324" h="376" extrusionOk="0">
                  <a:moveTo>
                    <a:pt x="196" y="1"/>
                  </a:moveTo>
                  <a:cubicBezTo>
                    <a:pt x="176" y="1"/>
                    <a:pt x="166" y="11"/>
                    <a:pt x="157" y="31"/>
                  </a:cubicBezTo>
                  <a:lnTo>
                    <a:pt x="20" y="275"/>
                  </a:lnTo>
                  <a:cubicBezTo>
                    <a:pt x="0" y="295"/>
                    <a:pt x="10" y="325"/>
                    <a:pt x="29" y="344"/>
                  </a:cubicBezTo>
                  <a:cubicBezTo>
                    <a:pt x="37" y="347"/>
                    <a:pt x="45" y="348"/>
                    <a:pt x="52" y="348"/>
                  </a:cubicBezTo>
                  <a:cubicBezTo>
                    <a:pt x="73" y="348"/>
                    <a:pt x="91" y="339"/>
                    <a:pt x="98" y="325"/>
                  </a:cubicBezTo>
                  <a:lnTo>
                    <a:pt x="186" y="177"/>
                  </a:lnTo>
                  <a:lnTo>
                    <a:pt x="225" y="344"/>
                  </a:lnTo>
                  <a:cubicBezTo>
                    <a:pt x="233" y="360"/>
                    <a:pt x="254" y="376"/>
                    <a:pt x="272" y="376"/>
                  </a:cubicBezTo>
                  <a:cubicBezTo>
                    <a:pt x="276" y="376"/>
                    <a:pt x="280" y="375"/>
                    <a:pt x="284" y="373"/>
                  </a:cubicBezTo>
                  <a:cubicBezTo>
                    <a:pt x="314" y="364"/>
                    <a:pt x="323" y="334"/>
                    <a:pt x="323" y="314"/>
                  </a:cubicBezTo>
                  <a:lnTo>
                    <a:pt x="245" y="40"/>
                  </a:lnTo>
                  <a:cubicBezTo>
                    <a:pt x="235" y="20"/>
                    <a:pt x="225" y="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7"/>
            <p:cNvSpPr/>
            <p:nvPr/>
          </p:nvSpPr>
          <p:spPr>
            <a:xfrm>
              <a:off x="1704630" y="6650060"/>
              <a:ext cx="78406" cy="51346"/>
            </a:xfrm>
            <a:custGeom>
              <a:avLst/>
              <a:gdLst/>
              <a:ahLst/>
              <a:cxnLst/>
              <a:rect l="l" t="t" r="r" b="b"/>
              <a:pathLst>
                <a:path w="452" h="296" extrusionOk="0">
                  <a:moveTo>
                    <a:pt x="50" y="0"/>
                  </a:moveTo>
                  <a:cubicBezTo>
                    <a:pt x="40" y="0"/>
                    <a:pt x="21" y="11"/>
                    <a:pt x="10" y="30"/>
                  </a:cubicBezTo>
                  <a:cubicBezTo>
                    <a:pt x="1" y="50"/>
                    <a:pt x="10" y="79"/>
                    <a:pt x="30" y="89"/>
                  </a:cubicBezTo>
                  <a:lnTo>
                    <a:pt x="373" y="285"/>
                  </a:lnTo>
                  <a:cubicBezTo>
                    <a:pt x="380" y="292"/>
                    <a:pt x="388" y="295"/>
                    <a:pt x="397" y="295"/>
                  </a:cubicBezTo>
                  <a:cubicBezTo>
                    <a:pt x="412" y="295"/>
                    <a:pt x="429" y="284"/>
                    <a:pt x="442" y="265"/>
                  </a:cubicBezTo>
                  <a:cubicBezTo>
                    <a:pt x="452" y="246"/>
                    <a:pt x="442" y="216"/>
                    <a:pt x="422" y="207"/>
                  </a:cubicBezTo>
                  <a:lnTo>
                    <a:pt x="79" y="11"/>
                  </a:lnTo>
                  <a:cubicBezTo>
                    <a:pt x="69" y="11"/>
                    <a:pt x="6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7"/>
            <p:cNvSpPr/>
            <p:nvPr/>
          </p:nvSpPr>
          <p:spPr>
            <a:xfrm>
              <a:off x="1764128" y="6624561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46" y="1"/>
                  </a:moveTo>
                  <a:cubicBezTo>
                    <a:pt x="236" y="1"/>
                    <a:pt x="216" y="10"/>
                    <a:pt x="207" y="30"/>
                  </a:cubicBezTo>
                  <a:lnTo>
                    <a:pt x="11" y="373"/>
                  </a:lnTo>
                  <a:cubicBezTo>
                    <a:pt x="1" y="393"/>
                    <a:pt x="11" y="422"/>
                    <a:pt x="30" y="432"/>
                  </a:cubicBezTo>
                  <a:cubicBezTo>
                    <a:pt x="37" y="439"/>
                    <a:pt x="45" y="442"/>
                    <a:pt x="54" y="442"/>
                  </a:cubicBezTo>
                  <a:cubicBezTo>
                    <a:pt x="69" y="442"/>
                    <a:pt x="86" y="431"/>
                    <a:pt x="99" y="412"/>
                  </a:cubicBezTo>
                  <a:lnTo>
                    <a:pt x="295" y="69"/>
                  </a:lnTo>
                  <a:cubicBezTo>
                    <a:pt x="305" y="49"/>
                    <a:pt x="295" y="20"/>
                    <a:pt x="275" y="10"/>
                  </a:cubicBezTo>
                  <a:cubicBezTo>
                    <a:pt x="265" y="1"/>
                    <a:pt x="255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7"/>
            <p:cNvSpPr/>
            <p:nvPr/>
          </p:nvSpPr>
          <p:spPr>
            <a:xfrm>
              <a:off x="1689365" y="6594031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50" y="0"/>
                  </a:moveTo>
                  <a:cubicBezTo>
                    <a:pt x="40" y="0"/>
                    <a:pt x="20" y="10"/>
                    <a:pt x="11" y="20"/>
                  </a:cubicBezTo>
                  <a:cubicBezTo>
                    <a:pt x="0" y="49"/>
                    <a:pt x="0" y="79"/>
                    <a:pt x="30" y="88"/>
                  </a:cubicBezTo>
                  <a:lnTo>
                    <a:pt x="373" y="284"/>
                  </a:lnTo>
                  <a:cubicBezTo>
                    <a:pt x="378" y="287"/>
                    <a:pt x="384" y="288"/>
                    <a:pt x="390" y="288"/>
                  </a:cubicBezTo>
                  <a:cubicBezTo>
                    <a:pt x="408" y="288"/>
                    <a:pt x="427" y="279"/>
                    <a:pt x="442" y="265"/>
                  </a:cubicBezTo>
                  <a:cubicBezTo>
                    <a:pt x="451" y="245"/>
                    <a:pt x="442" y="216"/>
                    <a:pt x="422" y="196"/>
                  </a:cubicBezTo>
                  <a:lnTo>
                    <a:pt x="79" y="10"/>
                  </a:lnTo>
                  <a:cubicBezTo>
                    <a:pt x="69" y="0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7"/>
            <p:cNvSpPr/>
            <p:nvPr/>
          </p:nvSpPr>
          <p:spPr>
            <a:xfrm>
              <a:off x="1748863" y="6568532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245" y="0"/>
                  </a:moveTo>
                  <a:cubicBezTo>
                    <a:pt x="226" y="0"/>
                    <a:pt x="216" y="10"/>
                    <a:pt x="206" y="20"/>
                  </a:cubicBezTo>
                  <a:lnTo>
                    <a:pt x="10" y="363"/>
                  </a:lnTo>
                  <a:cubicBezTo>
                    <a:pt x="1" y="392"/>
                    <a:pt x="10" y="422"/>
                    <a:pt x="30" y="431"/>
                  </a:cubicBezTo>
                  <a:cubicBezTo>
                    <a:pt x="35" y="434"/>
                    <a:pt x="41" y="435"/>
                    <a:pt x="47" y="435"/>
                  </a:cubicBezTo>
                  <a:cubicBezTo>
                    <a:pt x="65" y="435"/>
                    <a:pt x="84" y="426"/>
                    <a:pt x="99" y="412"/>
                  </a:cubicBezTo>
                  <a:lnTo>
                    <a:pt x="285" y="69"/>
                  </a:lnTo>
                  <a:cubicBezTo>
                    <a:pt x="304" y="49"/>
                    <a:pt x="295" y="20"/>
                    <a:pt x="2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7"/>
            <p:cNvSpPr/>
            <p:nvPr/>
          </p:nvSpPr>
          <p:spPr>
            <a:xfrm>
              <a:off x="1590838" y="6673825"/>
              <a:ext cx="220994" cy="131833"/>
            </a:xfrm>
            <a:custGeom>
              <a:avLst/>
              <a:gdLst/>
              <a:ahLst/>
              <a:cxnLst/>
              <a:rect l="l" t="t" r="r" b="b"/>
              <a:pathLst>
                <a:path w="1274" h="760" extrusionOk="0">
                  <a:moveTo>
                    <a:pt x="59" y="1"/>
                  </a:moveTo>
                  <a:cubicBezTo>
                    <a:pt x="39" y="1"/>
                    <a:pt x="20" y="11"/>
                    <a:pt x="20" y="30"/>
                  </a:cubicBezTo>
                  <a:cubicBezTo>
                    <a:pt x="0" y="50"/>
                    <a:pt x="10" y="79"/>
                    <a:pt x="30" y="99"/>
                  </a:cubicBezTo>
                  <a:lnTo>
                    <a:pt x="1196" y="756"/>
                  </a:lnTo>
                  <a:cubicBezTo>
                    <a:pt x="1203" y="758"/>
                    <a:pt x="1211" y="759"/>
                    <a:pt x="1219" y="759"/>
                  </a:cubicBezTo>
                  <a:cubicBezTo>
                    <a:pt x="1239" y="759"/>
                    <a:pt x="1257" y="750"/>
                    <a:pt x="1264" y="736"/>
                  </a:cubicBezTo>
                  <a:cubicBezTo>
                    <a:pt x="1274" y="716"/>
                    <a:pt x="1264" y="687"/>
                    <a:pt x="1245" y="667"/>
                  </a:cubicBezTo>
                  <a:lnTo>
                    <a:pt x="78" y="11"/>
                  </a:lnTo>
                  <a:cubicBezTo>
                    <a:pt x="69" y="11"/>
                    <a:pt x="6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7"/>
            <p:cNvSpPr/>
            <p:nvPr/>
          </p:nvSpPr>
          <p:spPr>
            <a:xfrm>
              <a:off x="1736894" y="6716497"/>
              <a:ext cx="61407" cy="65049"/>
            </a:xfrm>
            <a:custGeom>
              <a:avLst/>
              <a:gdLst/>
              <a:ahLst/>
              <a:cxnLst/>
              <a:rect l="l" t="t" r="r" b="b"/>
              <a:pathLst>
                <a:path w="354" h="375" extrusionOk="0">
                  <a:moveTo>
                    <a:pt x="50" y="0"/>
                  </a:moveTo>
                  <a:cubicBezTo>
                    <a:pt x="40" y="0"/>
                    <a:pt x="31" y="0"/>
                    <a:pt x="20" y="9"/>
                  </a:cubicBezTo>
                  <a:cubicBezTo>
                    <a:pt x="11" y="20"/>
                    <a:pt x="1" y="39"/>
                    <a:pt x="11" y="59"/>
                  </a:cubicBezTo>
                  <a:lnTo>
                    <a:pt x="79" y="343"/>
                  </a:lnTo>
                  <a:cubicBezTo>
                    <a:pt x="88" y="359"/>
                    <a:pt x="109" y="375"/>
                    <a:pt x="127" y="375"/>
                  </a:cubicBezTo>
                  <a:cubicBezTo>
                    <a:pt x="131" y="375"/>
                    <a:pt x="134" y="374"/>
                    <a:pt x="138" y="372"/>
                  </a:cubicBezTo>
                  <a:cubicBezTo>
                    <a:pt x="168" y="362"/>
                    <a:pt x="187" y="343"/>
                    <a:pt x="177" y="314"/>
                  </a:cubicBezTo>
                  <a:lnTo>
                    <a:pt x="129" y="147"/>
                  </a:lnTo>
                  <a:lnTo>
                    <a:pt x="275" y="235"/>
                  </a:lnTo>
                  <a:cubicBezTo>
                    <a:pt x="283" y="238"/>
                    <a:pt x="291" y="239"/>
                    <a:pt x="298" y="239"/>
                  </a:cubicBezTo>
                  <a:cubicBezTo>
                    <a:pt x="319" y="239"/>
                    <a:pt x="337" y="230"/>
                    <a:pt x="344" y="216"/>
                  </a:cubicBezTo>
                  <a:cubicBezTo>
                    <a:pt x="354" y="196"/>
                    <a:pt x="354" y="166"/>
                    <a:pt x="325" y="147"/>
                  </a:cubicBezTo>
                  <a:lnTo>
                    <a:pt x="79" y="9"/>
                  </a:lnTo>
                  <a:cubicBezTo>
                    <a:pt x="70" y="0"/>
                    <a:pt x="60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7"/>
            <p:cNvSpPr/>
            <p:nvPr/>
          </p:nvSpPr>
          <p:spPr>
            <a:xfrm>
              <a:off x="1633337" y="6735058"/>
              <a:ext cx="83437" cy="35907"/>
            </a:xfrm>
            <a:custGeom>
              <a:avLst/>
              <a:gdLst/>
              <a:ahLst/>
              <a:cxnLst/>
              <a:rect l="l" t="t" r="r" b="b"/>
              <a:pathLst>
                <a:path w="481" h="207" extrusionOk="0">
                  <a:moveTo>
                    <a:pt x="421" y="0"/>
                  </a:moveTo>
                  <a:lnTo>
                    <a:pt x="40" y="109"/>
                  </a:lnTo>
                  <a:cubicBezTo>
                    <a:pt x="10" y="118"/>
                    <a:pt x="0" y="148"/>
                    <a:pt x="0" y="167"/>
                  </a:cubicBezTo>
                  <a:cubicBezTo>
                    <a:pt x="10" y="196"/>
                    <a:pt x="40" y="207"/>
                    <a:pt x="59" y="207"/>
                  </a:cubicBezTo>
                  <a:lnTo>
                    <a:pt x="441" y="98"/>
                  </a:lnTo>
                  <a:cubicBezTo>
                    <a:pt x="471" y="89"/>
                    <a:pt x="480" y="59"/>
                    <a:pt x="480" y="40"/>
                  </a:cubicBezTo>
                  <a:cubicBezTo>
                    <a:pt x="471" y="20"/>
                    <a:pt x="451" y="0"/>
                    <a:pt x="4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7"/>
            <p:cNvSpPr/>
            <p:nvPr/>
          </p:nvSpPr>
          <p:spPr>
            <a:xfrm>
              <a:off x="1680866" y="6668794"/>
              <a:ext cx="35907" cy="83957"/>
            </a:xfrm>
            <a:custGeom>
              <a:avLst/>
              <a:gdLst/>
              <a:ahLst/>
              <a:cxnLst/>
              <a:rect l="l" t="t" r="r" b="b"/>
              <a:pathLst>
                <a:path w="207" h="484" extrusionOk="0">
                  <a:moveTo>
                    <a:pt x="49" y="1"/>
                  </a:moveTo>
                  <a:lnTo>
                    <a:pt x="40" y="10"/>
                  </a:lnTo>
                  <a:cubicBezTo>
                    <a:pt x="10" y="10"/>
                    <a:pt x="1" y="40"/>
                    <a:pt x="10" y="69"/>
                  </a:cubicBezTo>
                  <a:lnTo>
                    <a:pt x="108" y="441"/>
                  </a:lnTo>
                  <a:cubicBezTo>
                    <a:pt x="116" y="466"/>
                    <a:pt x="137" y="483"/>
                    <a:pt x="155" y="483"/>
                  </a:cubicBezTo>
                  <a:cubicBezTo>
                    <a:pt x="160" y="483"/>
                    <a:pt x="163" y="482"/>
                    <a:pt x="167" y="480"/>
                  </a:cubicBezTo>
                  <a:cubicBezTo>
                    <a:pt x="197" y="471"/>
                    <a:pt x="206" y="441"/>
                    <a:pt x="206" y="422"/>
                  </a:cubicBezTo>
                  <a:lnTo>
                    <a:pt x="99" y="40"/>
                  </a:lnTo>
                  <a:cubicBezTo>
                    <a:pt x="89" y="20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7"/>
            <p:cNvSpPr/>
            <p:nvPr/>
          </p:nvSpPr>
          <p:spPr>
            <a:xfrm>
              <a:off x="1582338" y="6706263"/>
              <a:ext cx="83437" cy="35734"/>
            </a:xfrm>
            <a:custGeom>
              <a:avLst/>
              <a:gdLst/>
              <a:ahLst/>
              <a:cxnLst/>
              <a:rect l="l" t="t" r="r" b="b"/>
              <a:pathLst>
                <a:path w="481" h="206" extrusionOk="0">
                  <a:moveTo>
                    <a:pt x="412" y="0"/>
                  </a:moveTo>
                  <a:lnTo>
                    <a:pt x="40" y="108"/>
                  </a:lnTo>
                  <a:cubicBezTo>
                    <a:pt x="10" y="118"/>
                    <a:pt x="0" y="147"/>
                    <a:pt x="0" y="166"/>
                  </a:cubicBezTo>
                  <a:cubicBezTo>
                    <a:pt x="10" y="196"/>
                    <a:pt x="40" y="206"/>
                    <a:pt x="59" y="206"/>
                  </a:cubicBezTo>
                  <a:lnTo>
                    <a:pt x="441" y="98"/>
                  </a:lnTo>
                  <a:cubicBezTo>
                    <a:pt x="471" y="88"/>
                    <a:pt x="480" y="59"/>
                    <a:pt x="471" y="39"/>
                  </a:cubicBezTo>
                  <a:cubicBezTo>
                    <a:pt x="471" y="20"/>
                    <a:pt x="451" y="0"/>
                    <a:pt x="4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7"/>
            <p:cNvSpPr/>
            <p:nvPr/>
          </p:nvSpPr>
          <p:spPr>
            <a:xfrm>
              <a:off x="1629867" y="6639826"/>
              <a:ext cx="35907" cy="83610"/>
            </a:xfrm>
            <a:custGeom>
              <a:avLst/>
              <a:gdLst/>
              <a:ahLst/>
              <a:cxnLst/>
              <a:rect l="l" t="t" r="r" b="b"/>
              <a:pathLst>
                <a:path w="207" h="482" extrusionOk="0">
                  <a:moveTo>
                    <a:pt x="49" y="1"/>
                  </a:moveTo>
                  <a:cubicBezTo>
                    <a:pt x="49" y="1"/>
                    <a:pt x="40" y="1"/>
                    <a:pt x="40" y="11"/>
                  </a:cubicBezTo>
                  <a:cubicBezTo>
                    <a:pt x="10" y="11"/>
                    <a:pt x="1" y="40"/>
                    <a:pt x="1" y="70"/>
                  </a:cubicBezTo>
                  <a:lnTo>
                    <a:pt x="108" y="442"/>
                  </a:lnTo>
                  <a:cubicBezTo>
                    <a:pt x="118" y="471"/>
                    <a:pt x="138" y="481"/>
                    <a:pt x="167" y="481"/>
                  </a:cubicBezTo>
                  <a:cubicBezTo>
                    <a:pt x="197" y="471"/>
                    <a:pt x="206" y="442"/>
                    <a:pt x="197" y="422"/>
                  </a:cubicBezTo>
                  <a:lnTo>
                    <a:pt x="99" y="40"/>
                  </a:lnTo>
                  <a:cubicBezTo>
                    <a:pt x="89" y="20"/>
                    <a:pt x="69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7"/>
            <p:cNvSpPr/>
            <p:nvPr/>
          </p:nvSpPr>
          <p:spPr>
            <a:xfrm>
              <a:off x="1570369" y="6789525"/>
              <a:ext cx="241463" cy="78753"/>
            </a:xfrm>
            <a:custGeom>
              <a:avLst/>
              <a:gdLst/>
              <a:ahLst/>
              <a:cxnLst/>
              <a:rect l="l" t="t" r="r" b="b"/>
              <a:pathLst>
                <a:path w="1392" h="454" extrusionOk="0">
                  <a:moveTo>
                    <a:pt x="1324" y="0"/>
                  </a:moveTo>
                  <a:lnTo>
                    <a:pt x="40" y="353"/>
                  </a:lnTo>
                  <a:cubicBezTo>
                    <a:pt x="11" y="363"/>
                    <a:pt x="0" y="392"/>
                    <a:pt x="0" y="412"/>
                  </a:cubicBezTo>
                  <a:cubicBezTo>
                    <a:pt x="9" y="436"/>
                    <a:pt x="30" y="453"/>
                    <a:pt x="48" y="453"/>
                  </a:cubicBezTo>
                  <a:cubicBezTo>
                    <a:pt x="52" y="453"/>
                    <a:pt x="56" y="453"/>
                    <a:pt x="59" y="451"/>
                  </a:cubicBezTo>
                  <a:lnTo>
                    <a:pt x="1353" y="89"/>
                  </a:lnTo>
                  <a:cubicBezTo>
                    <a:pt x="1372" y="89"/>
                    <a:pt x="1392" y="59"/>
                    <a:pt x="1382" y="30"/>
                  </a:cubicBezTo>
                  <a:cubicBezTo>
                    <a:pt x="1382" y="10"/>
                    <a:pt x="1363" y="0"/>
                    <a:pt x="134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7"/>
            <p:cNvSpPr/>
            <p:nvPr/>
          </p:nvSpPr>
          <p:spPr>
            <a:xfrm>
              <a:off x="1702896" y="6764026"/>
              <a:ext cx="66611" cy="55162"/>
            </a:xfrm>
            <a:custGeom>
              <a:avLst/>
              <a:gdLst/>
              <a:ahLst/>
              <a:cxnLst/>
              <a:rect l="l" t="t" r="r" b="b"/>
              <a:pathLst>
                <a:path w="384" h="318" extrusionOk="0">
                  <a:moveTo>
                    <a:pt x="325" y="0"/>
                  </a:moveTo>
                  <a:cubicBezTo>
                    <a:pt x="325" y="0"/>
                    <a:pt x="314" y="0"/>
                    <a:pt x="314" y="10"/>
                  </a:cubicBezTo>
                  <a:lnTo>
                    <a:pt x="40" y="79"/>
                  </a:lnTo>
                  <a:cubicBezTo>
                    <a:pt x="20" y="88"/>
                    <a:pt x="1" y="98"/>
                    <a:pt x="1" y="118"/>
                  </a:cubicBezTo>
                  <a:cubicBezTo>
                    <a:pt x="1" y="138"/>
                    <a:pt x="11" y="157"/>
                    <a:pt x="31" y="167"/>
                  </a:cubicBezTo>
                  <a:lnTo>
                    <a:pt x="275" y="314"/>
                  </a:lnTo>
                  <a:cubicBezTo>
                    <a:pt x="280" y="316"/>
                    <a:pt x="286" y="318"/>
                    <a:pt x="293" y="318"/>
                  </a:cubicBezTo>
                  <a:cubicBezTo>
                    <a:pt x="310" y="318"/>
                    <a:pt x="330" y="309"/>
                    <a:pt x="344" y="294"/>
                  </a:cubicBezTo>
                  <a:cubicBezTo>
                    <a:pt x="354" y="275"/>
                    <a:pt x="344" y="245"/>
                    <a:pt x="325" y="225"/>
                  </a:cubicBezTo>
                  <a:lnTo>
                    <a:pt x="177" y="147"/>
                  </a:lnTo>
                  <a:lnTo>
                    <a:pt x="334" y="98"/>
                  </a:lnTo>
                  <a:cubicBezTo>
                    <a:pt x="364" y="88"/>
                    <a:pt x="383" y="69"/>
                    <a:pt x="373" y="40"/>
                  </a:cubicBezTo>
                  <a:cubicBezTo>
                    <a:pt x="364" y="20"/>
                    <a:pt x="344" y="0"/>
                    <a:pt x="3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7"/>
            <p:cNvSpPr/>
            <p:nvPr/>
          </p:nvSpPr>
          <p:spPr>
            <a:xfrm>
              <a:off x="1655367" y="6818320"/>
              <a:ext cx="52907" cy="75978"/>
            </a:xfrm>
            <a:custGeom>
              <a:avLst/>
              <a:gdLst/>
              <a:ahLst/>
              <a:cxnLst/>
              <a:rect l="l" t="t" r="r" b="b"/>
              <a:pathLst>
                <a:path w="305" h="438" extrusionOk="0">
                  <a:moveTo>
                    <a:pt x="246" y="1"/>
                  </a:moveTo>
                  <a:cubicBezTo>
                    <a:pt x="226" y="1"/>
                    <a:pt x="216" y="10"/>
                    <a:pt x="207" y="21"/>
                  </a:cubicBezTo>
                  <a:lnTo>
                    <a:pt x="11" y="363"/>
                  </a:lnTo>
                  <a:cubicBezTo>
                    <a:pt x="0" y="393"/>
                    <a:pt x="0" y="422"/>
                    <a:pt x="30" y="432"/>
                  </a:cubicBezTo>
                  <a:cubicBezTo>
                    <a:pt x="37" y="436"/>
                    <a:pt x="46" y="438"/>
                    <a:pt x="54" y="438"/>
                  </a:cubicBezTo>
                  <a:cubicBezTo>
                    <a:pt x="68" y="438"/>
                    <a:pt x="82" y="431"/>
                    <a:pt x="89" y="413"/>
                  </a:cubicBezTo>
                  <a:lnTo>
                    <a:pt x="285" y="69"/>
                  </a:lnTo>
                  <a:cubicBezTo>
                    <a:pt x="305" y="50"/>
                    <a:pt x="294" y="21"/>
                    <a:pt x="2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7"/>
            <p:cNvSpPr/>
            <p:nvPr/>
          </p:nvSpPr>
          <p:spPr>
            <a:xfrm>
              <a:off x="1628133" y="6784495"/>
              <a:ext cx="80141" cy="49958"/>
            </a:xfrm>
            <a:custGeom>
              <a:avLst/>
              <a:gdLst/>
              <a:ahLst/>
              <a:cxnLst/>
              <a:rect l="l" t="t" r="r" b="b"/>
              <a:pathLst>
                <a:path w="462" h="288" extrusionOk="0">
                  <a:moveTo>
                    <a:pt x="59" y="0"/>
                  </a:moveTo>
                  <a:cubicBezTo>
                    <a:pt x="40" y="0"/>
                    <a:pt x="30" y="9"/>
                    <a:pt x="20" y="20"/>
                  </a:cubicBezTo>
                  <a:cubicBezTo>
                    <a:pt x="1" y="49"/>
                    <a:pt x="11" y="78"/>
                    <a:pt x="40" y="88"/>
                  </a:cubicBezTo>
                  <a:lnTo>
                    <a:pt x="383" y="284"/>
                  </a:lnTo>
                  <a:cubicBezTo>
                    <a:pt x="388" y="287"/>
                    <a:pt x="394" y="288"/>
                    <a:pt x="401" y="288"/>
                  </a:cubicBezTo>
                  <a:cubicBezTo>
                    <a:pt x="417" y="288"/>
                    <a:pt x="435" y="279"/>
                    <a:pt x="442" y="264"/>
                  </a:cubicBezTo>
                  <a:cubicBezTo>
                    <a:pt x="462" y="245"/>
                    <a:pt x="451" y="216"/>
                    <a:pt x="422" y="196"/>
                  </a:cubicBezTo>
                  <a:lnTo>
                    <a:pt x="79" y="9"/>
                  </a:lnTo>
                  <a:cubicBezTo>
                    <a:pt x="79" y="0"/>
                    <a:pt x="70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7"/>
            <p:cNvSpPr/>
            <p:nvPr/>
          </p:nvSpPr>
          <p:spPr>
            <a:xfrm>
              <a:off x="1597603" y="6833585"/>
              <a:ext cx="52907" cy="76845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55" y="1"/>
                  </a:moveTo>
                  <a:cubicBezTo>
                    <a:pt x="235" y="1"/>
                    <a:pt x="216" y="11"/>
                    <a:pt x="206" y="31"/>
                  </a:cubicBezTo>
                  <a:lnTo>
                    <a:pt x="10" y="373"/>
                  </a:lnTo>
                  <a:cubicBezTo>
                    <a:pt x="0" y="393"/>
                    <a:pt x="10" y="423"/>
                    <a:pt x="30" y="432"/>
                  </a:cubicBezTo>
                  <a:cubicBezTo>
                    <a:pt x="40" y="439"/>
                    <a:pt x="51" y="442"/>
                    <a:pt x="60" y="442"/>
                  </a:cubicBezTo>
                  <a:cubicBezTo>
                    <a:pt x="78" y="442"/>
                    <a:pt x="92" y="432"/>
                    <a:pt x="98" y="412"/>
                  </a:cubicBezTo>
                  <a:lnTo>
                    <a:pt x="294" y="70"/>
                  </a:lnTo>
                  <a:cubicBezTo>
                    <a:pt x="304" y="50"/>
                    <a:pt x="294" y="20"/>
                    <a:pt x="275" y="11"/>
                  </a:cubicBezTo>
                  <a:cubicBezTo>
                    <a:pt x="265" y="1"/>
                    <a:pt x="25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7"/>
            <p:cNvSpPr/>
            <p:nvPr/>
          </p:nvSpPr>
          <p:spPr>
            <a:xfrm>
              <a:off x="1572104" y="6799586"/>
              <a:ext cx="78406" cy="51346"/>
            </a:xfrm>
            <a:custGeom>
              <a:avLst/>
              <a:gdLst/>
              <a:ahLst/>
              <a:cxnLst/>
              <a:rect l="l" t="t" r="r" b="b"/>
              <a:pathLst>
                <a:path w="452" h="296" extrusionOk="0">
                  <a:moveTo>
                    <a:pt x="59" y="1"/>
                  </a:moveTo>
                  <a:cubicBezTo>
                    <a:pt x="40" y="1"/>
                    <a:pt x="20" y="11"/>
                    <a:pt x="10" y="31"/>
                  </a:cubicBezTo>
                  <a:cubicBezTo>
                    <a:pt x="1" y="50"/>
                    <a:pt x="10" y="79"/>
                    <a:pt x="30" y="89"/>
                  </a:cubicBezTo>
                  <a:lnTo>
                    <a:pt x="373" y="285"/>
                  </a:lnTo>
                  <a:cubicBezTo>
                    <a:pt x="380" y="292"/>
                    <a:pt x="388" y="295"/>
                    <a:pt x="396" y="295"/>
                  </a:cubicBezTo>
                  <a:cubicBezTo>
                    <a:pt x="412" y="295"/>
                    <a:pt x="428" y="285"/>
                    <a:pt x="441" y="266"/>
                  </a:cubicBezTo>
                  <a:cubicBezTo>
                    <a:pt x="451" y="246"/>
                    <a:pt x="441" y="216"/>
                    <a:pt x="422" y="207"/>
                  </a:cubicBezTo>
                  <a:lnTo>
                    <a:pt x="79" y="11"/>
                  </a:lnTo>
                  <a:cubicBezTo>
                    <a:pt x="69" y="1"/>
                    <a:pt x="59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7"/>
            <p:cNvSpPr/>
            <p:nvPr/>
          </p:nvSpPr>
          <p:spPr>
            <a:xfrm>
              <a:off x="1679131" y="6789525"/>
              <a:ext cx="132701" cy="218392"/>
            </a:xfrm>
            <a:custGeom>
              <a:avLst/>
              <a:gdLst/>
              <a:ahLst/>
              <a:cxnLst/>
              <a:rect l="l" t="t" r="r" b="b"/>
              <a:pathLst>
                <a:path w="765" h="1259" extrusionOk="0">
                  <a:moveTo>
                    <a:pt x="716" y="0"/>
                  </a:moveTo>
                  <a:cubicBezTo>
                    <a:pt x="697" y="0"/>
                    <a:pt x="677" y="10"/>
                    <a:pt x="667" y="20"/>
                  </a:cubicBezTo>
                  <a:lnTo>
                    <a:pt x="11" y="1186"/>
                  </a:lnTo>
                  <a:cubicBezTo>
                    <a:pt x="1" y="1206"/>
                    <a:pt x="11" y="1235"/>
                    <a:pt x="30" y="1254"/>
                  </a:cubicBezTo>
                  <a:cubicBezTo>
                    <a:pt x="36" y="1257"/>
                    <a:pt x="42" y="1258"/>
                    <a:pt x="48" y="1258"/>
                  </a:cubicBezTo>
                  <a:cubicBezTo>
                    <a:pt x="65" y="1258"/>
                    <a:pt x="84" y="1249"/>
                    <a:pt x="99" y="1235"/>
                  </a:cubicBezTo>
                  <a:lnTo>
                    <a:pt x="755" y="69"/>
                  </a:lnTo>
                  <a:cubicBezTo>
                    <a:pt x="765" y="49"/>
                    <a:pt x="755" y="20"/>
                    <a:pt x="73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7"/>
            <p:cNvSpPr/>
            <p:nvPr/>
          </p:nvSpPr>
          <p:spPr>
            <a:xfrm>
              <a:off x="1769332" y="6832024"/>
              <a:ext cx="56203" cy="64702"/>
            </a:xfrm>
            <a:custGeom>
              <a:avLst/>
              <a:gdLst/>
              <a:ahLst/>
              <a:cxnLst/>
              <a:rect l="l" t="t" r="r" b="b"/>
              <a:pathLst>
                <a:path w="324" h="373" extrusionOk="0">
                  <a:moveTo>
                    <a:pt x="40" y="0"/>
                  </a:moveTo>
                  <a:cubicBezTo>
                    <a:pt x="10" y="10"/>
                    <a:pt x="0" y="40"/>
                    <a:pt x="0" y="59"/>
                  </a:cubicBezTo>
                  <a:lnTo>
                    <a:pt x="79" y="343"/>
                  </a:lnTo>
                  <a:cubicBezTo>
                    <a:pt x="88" y="363"/>
                    <a:pt x="98" y="373"/>
                    <a:pt x="118" y="373"/>
                  </a:cubicBezTo>
                  <a:cubicBezTo>
                    <a:pt x="138" y="373"/>
                    <a:pt x="157" y="363"/>
                    <a:pt x="167" y="353"/>
                  </a:cubicBezTo>
                  <a:lnTo>
                    <a:pt x="314" y="98"/>
                  </a:lnTo>
                  <a:cubicBezTo>
                    <a:pt x="323" y="79"/>
                    <a:pt x="314" y="49"/>
                    <a:pt x="294" y="40"/>
                  </a:cubicBezTo>
                  <a:cubicBezTo>
                    <a:pt x="283" y="32"/>
                    <a:pt x="271" y="29"/>
                    <a:pt x="261" y="29"/>
                  </a:cubicBezTo>
                  <a:cubicBezTo>
                    <a:pt x="245" y="29"/>
                    <a:pt x="232" y="37"/>
                    <a:pt x="225" y="49"/>
                  </a:cubicBezTo>
                  <a:lnTo>
                    <a:pt x="147" y="206"/>
                  </a:lnTo>
                  <a:lnTo>
                    <a:pt x="98" y="40"/>
                  </a:lnTo>
                  <a:cubicBezTo>
                    <a:pt x="88" y="20"/>
                    <a:pt x="6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7"/>
            <p:cNvSpPr/>
            <p:nvPr/>
          </p:nvSpPr>
          <p:spPr>
            <a:xfrm>
              <a:off x="1721630" y="6803055"/>
              <a:ext cx="66437" cy="59672"/>
            </a:xfrm>
            <a:custGeom>
              <a:avLst/>
              <a:gdLst/>
              <a:ahLst/>
              <a:cxnLst/>
              <a:rect l="l" t="t" r="r" b="b"/>
              <a:pathLst>
                <a:path w="383" h="344" extrusionOk="0">
                  <a:moveTo>
                    <a:pt x="187" y="0"/>
                  </a:moveTo>
                  <a:cubicBezTo>
                    <a:pt x="177" y="0"/>
                    <a:pt x="158" y="0"/>
                    <a:pt x="148" y="20"/>
                  </a:cubicBezTo>
                  <a:lnTo>
                    <a:pt x="10" y="275"/>
                  </a:lnTo>
                  <a:cubicBezTo>
                    <a:pt x="1" y="285"/>
                    <a:pt x="1" y="305"/>
                    <a:pt x="10" y="324"/>
                  </a:cubicBezTo>
                  <a:cubicBezTo>
                    <a:pt x="21" y="334"/>
                    <a:pt x="40" y="344"/>
                    <a:pt x="60" y="344"/>
                  </a:cubicBezTo>
                  <a:lnTo>
                    <a:pt x="334" y="265"/>
                  </a:lnTo>
                  <a:cubicBezTo>
                    <a:pt x="363" y="255"/>
                    <a:pt x="383" y="226"/>
                    <a:pt x="373" y="207"/>
                  </a:cubicBezTo>
                  <a:cubicBezTo>
                    <a:pt x="363" y="177"/>
                    <a:pt x="334" y="167"/>
                    <a:pt x="315" y="167"/>
                  </a:cubicBezTo>
                  <a:lnTo>
                    <a:pt x="148" y="216"/>
                  </a:lnTo>
                  <a:lnTo>
                    <a:pt x="236" y="69"/>
                  </a:lnTo>
                  <a:cubicBezTo>
                    <a:pt x="246" y="50"/>
                    <a:pt x="236" y="20"/>
                    <a:pt x="21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7"/>
            <p:cNvSpPr/>
            <p:nvPr/>
          </p:nvSpPr>
          <p:spPr>
            <a:xfrm>
              <a:off x="1740364" y="6883022"/>
              <a:ext cx="35907" cy="83437"/>
            </a:xfrm>
            <a:custGeom>
              <a:avLst/>
              <a:gdLst/>
              <a:ahLst/>
              <a:cxnLst/>
              <a:rect l="l" t="t" r="r" b="b"/>
              <a:pathLst>
                <a:path w="207" h="481" extrusionOk="0">
                  <a:moveTo>
                    <a:pt x="50" y="0"/>
                  </a:moveTo>
                  <a:cubicBezTo>
                    <a:pt x="50" y="0"/>
                    <a:pt x="40" y="0"/>
                    <a:pt x="40" y="10"/>
                  </a:cubicBezTo>
                  <a:cubicBezTo>
                    <a:pt x="11" y="10"/>
                    <a:pt x="0" y="40"/>
                    <a:pt x="0" y="69"/>
                  </a:cubicBezTo>
                  <a:lnTo>
                    <a:pt x="109" y="441"/>
                  </a:lnTo>
                  <a:cubicBezTo>
                    <a:pt x="118" y="471"/>
                    <a:pt x="148" y="480"/>
                    <a:pt x="167" y="480"/>
                  </a:cubicBezTo>
                  <a:cubicBezTo>
                    <a:pt x="196" y="471"/>
                    <a:pt x="207" y="441"/>
                    <a:pt x="207" y="421"/>
                  </a:cubicBezTo>
                  <a:lnTo>
                    <a:pt x="98" y="40"/>
                  </a:lnTo>
                  <a:cubicBezTo>
                    <a:pt x="89" y="20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7"/>
            <p:cNvSpPr/>
            <p:nvPr/>
          </p:nvSpPr>
          <p:spPr>
            <a:xfrm>
              <a:off x="1674101" y="6883022"/>
              <a:ext cx="85171" cy="35734"/>
            </a:xfrm>
            <a:custGeom>
              <a:avLst/>
              <a:gdLst/>
              <a:ahLst/>
              <a:cxnLst/>
              <a:rect l="l" t="t" r="r" b="b"/>
              <a:pathLst>
                <a:path w="491" h="206" extrusionOk="0">
                  <a:moveTo>
                    <a:pt x="432" y="0"/>
                  </a:moveTo>
                  <a:cubicBezTo>
                    <a:pt x="432" y="0"/>
                    <a:pt x="422" y="0"/>
                    <a:pt x="422" y="10"/>
                  </a:cubicBezTo>
                  <a:lnTo>
                    <a:pt x="40" y="108"/>
                  </a:lnTo>
                  <a:cubicBezTo>
                    <a:pt x="10" y="118"/>
                    <a:pt x="1" y="147"/>
                    <a:pt x="10" y="167"/>
                  </a:cubicBezTo>
                  <a:cubicBezTo>
                    <a:pt x="10" y="196"/>
                    <a:pt x="40" y="206"/>
                    <a:pt x="69" y="206"/>
                  </a:cubicBezTo>
                  <a:lnTo>
                    <a:pt x="441" y="98"/>
                  </a:lnTo>
                  <a:cubicBezTo>
                    <a:pt x="471" y="88"/>
                    <a:pt x="491" y="69"/>
                    <a:pt x="480" y="40"/>
                  </a:cubicBezTo>
                  <a:cubicBezTo>
                    <a:pt x="471" y="20"/>
                    <a:pt x="451" y="0"/>
                    <a:pt x="4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7"/>
            <p:cNvSpPr/>
            <p:nvPr/>
          </p:nvSpPr>
          <p:spPr>
            <a:xfrm>
              <a:off x="1711569" y="6935582"/>
              <a:ext cx="35734" cy="82222"/>
            </a:xfrm>
            <a:custGeom>
              <a:avLst/>
              <a:gdLst/>
              <a:ahLst/>
              <a:cxnLst/>
              <a:rect l="l" t="t" r="r" b="b"/>
              <a:pathLst>
                <a:path w="206" h="474" extrusionOk="0">
                  <a:moveTo>
                    <a:pt x="39" y="1"/>
                  </a:moveTo>
                  <a:cubicBezTo>
                    <a:pt x="10" y="1"/>
                    <a:pt x="0" y="31"/>
                    <a:pt x="0" y="60"/>
                  </a:cubicBezTo>
                  <a:lnTo>
                    <a:pt x="108" y="442"/>
                  </a:lnTo>
                  <a:cubicBezTo>
                    <a:pt x="116" y="458"/>
                    <a:pt x="130" y="474"/>
                    <a:pt x="151" y="474"/>
                  </a:cubicBezTo>
                  <a:cubicBezTo>
                    <a:pt x="156" y="474"/>
                    <a:pt x="161" y="473"/>
                    <a:pt x="166" y="471"/>
                  </a:cubicBezTo>
                  <a:cubicBezTo>
                    <a:pt x="196" y="462"/>
                    <a:pt x="206" y="442"/>
                    <a:pt x="196" y="412"/>
                  </a:cubicBezTo>
                  <a:lnTo>
                    <a:pt x="98" y="31"/>
                  </a:lnTo>
                  <a:cubicBezTo>
                    <a:pt x="88" y="11"/>
                    <a:pt x="68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7"/>
            <p:cNvSpPr/>
            <p:nvPr/>
          </p:nvSpPr>
          <p:spPr>
            <a:xfrm>
              <a:off x="1645132" y="6935582"/>
              <a:ext cx="83610" cy="34693"/>
            </a:xfrm>
            <a:custGeom>
              <a:avLst/>
              <a:gdLst/>
              <a:ahLst/>
              <a:cxnLst/>
              <a:rect l="l" t="t" r="r" b="b"/>
              <a:pathLst>
                <a:path w="482" h="200" extrusionOk="0">
                  <a:moveTo>
                    <a:pt x="422" y="1"/>
                  </a:moveTo>
                  <a:lnTo>
                    <a:pt x="40" y="109"/>
                  </a:lnTo>
                  <a:cubicBezTo>
                    <a:pt x="11" y="109"/>
                    <a:pt x="1" y="138"/>
                    <a:pt x="1" y="168"/>
                  </a:cubicBezTo>
                  <a:cubicBezTo>
                    <a:pt x="9" y="184"/>
                    <a:pt x="29" y="200"/>
                    <a:pt x="53" y="200"/>
                  </a:cubicBezTo>
                  <a:cubicBezTo>
                    <a:pt x="58" y="200"/>
                    <a:pt x="64" y="199"/>
                    <a:pt x="70" y="197"/>
                  </a:cubicBezTo>
                  <a:lnTo>
                    <a:pt x="442" y="89"/>
                  </a:lnTo>
                  <a:cubicBezTo>
                    <a:pt x="471" y="79"/>
                    <a:pt x="481" y="60"/>
                    <a:pt x="481" y="31"/>
                  </a:cubicBezTo>
                  <a:cubicBezTo>
                    <a:pt x="471" y="11"/>
                    <a:pt x="451" y="1"/>
                    <a:pt x="43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7"/>
            <p:cNvSpPr/>
            <p:nvPr/>
          </p:nvSpPr>
          <p:spPr>
            <a:xfrm>
              <a:off x="6044164" y="6816586"/>
              <a:ext cx="47876" cy="142935"/>
            </a:xfrm>
            <a:custGeom>
              <a:avLst/>
              <a:gdLst/>
              <a:ahLst/>
              <a:cxnLst/>
              <a:rect l="l" t="t" r="r" b="b"/>
              <a:pathLst>
                <a:path w="276" h="824" extrusionOk="0">
                  <a:moveTo>
                    <a:pt x="21" y="1"/>
                  </a:moveTo>
                  <a:cubicBezTo>
                    <a:pt x="11" y="1"/>
                    <a:pt x="1" y="20"/>
                    <a:pt x="1" y="31"/>
                  </a:cubicBezTo>
                  <a:lnTo>
                    <a:pt x="216" y="804"/>
                  </a:lnTo>
                  <a:cubicBezTo>
                    <a:pt x="227" y="824"/>
                    <a:pt x="236" y="824"/>
                    <a:pt x="256" y="824"/>
                  </a:cubicBezTo>
                  <a:cubicBezTo>
                    <a:pt x="266" y="824"/>
                    <a:pt x="275" y="804"/>
                    <a:pt x="275" y="785"/>
                  </a:cubicBezTo>
                  <a:lnTo>
                    <a:pt x="60" y="20"/>
                  </a:lnTo>
                  <a:cubicBezTo>
                    <a:pt x="60" y="11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7"/>
            <p:cNvSpPr/>
            <p:nvPr/>
          </p:nvSpPr>
          <p:spPr>
            <a:xfrm>
              <a:off x="6061163" y="6879553"/>
              <a:ext cx="47876" cy="29836"/>
            </a:xfrm>
            <a:custGeom>
              <a:avLst/>
              <a:gdLst/>
              <a:ahLst/>
              <a:cxnLst/>
              <a:rect l="l" t="t" r="r" b="b"/>
              <a:pathLst>
                <a:path w="276" h="172" extrusionOk="0">
                  <a:moveTo>
                    <a:pt x="31" y="1"/>
                  </a:moveTo>
                  <a:cubicBezTo>
                    <a:pt x="21" y="1"/>
                    <a:pt x="11" y="1"/>
                    <a:pt x="11" y="10"/>
                  </a:cubicBezTo>
                  <a:cubicBezTo>
                    <a:pt x="1" y="20"/>
                    <a:pt x="11" y="40"/>
                    <a:pt x="21" y="49"/>
                  </a:cubicBezTo>
                  <a:lnTo>
                    <a:pt x="227" y="167"/>
                  </a:lnTo>
                  <a:cubicBezTo>
                    <a:pt x="229" y="170"/>
                    <a:pt x="233" y="171"/>
                    <a:pt x="237" y="171"/>
                  </a:cubicBezTo>
                  <a:cubicBezTo>
                    <a:pt x="247" y="171"/>
                    <a:pt x="259" y="164"/>
                    <a:pt x="266" y="158"/>
                  </a:cubicBezTo>
                  <a:cubicBezTo>
                    <a:pt x="275" y="138"/>
                    <a:pt x="266" y="128"/>
                    <a:pt x="256" y="11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7"/>
            <p:cNvSpPr/>
            <p:nvPr/>
          </p:nvSpPr>
          <p:spPr>
            <a:xfrm>
              <a:off x="6040868" y="6879553"/>
              <a:ext cx="32438" cy="45101"/>
            </a:xfrm>
            <a:custGeom>
              <a:avLst/>
              <a:gdLst/>
              <a:ahLst/>
              <a:cxnLst/>
              <a:rect l="l" t="t" r="r" b="b"/>
              <a:pathLst>
                <a:path w="187" h="260" extrusionOk="0">
                  <a:moveTo>
                    <a:pt x="148" y="1"/>
                  </a:moveTo>
                  <a:cubicBezTo>
                    <a:pt x="138" y="1"/>
                    <a:pt x="128" y="1"/>
                    <a:pt x="128" y="10"/>
                  </a:cubicBezTo>
                  <a:lnTo>
                    <a:pt x="11" y="216"/>
                  </a:lnTo>
                  <a:cubicBezTo>
                    <a:pt x="0" y="226"/>
                    <a:pt x="11" y="245"/>
                    <a:pt x="20" y="256"/>
                  </a:cubicBezTo>
                  <a:cubicBezTo>
                    <a:pt x="26" y="258"/>
                    <a:pt x="31" y="259"/>
                    <a:pt x="35" y="259"/>
                  </a:cubicBezTo>
                  <a:cubicBezTo>
                    <a:pt x="45" y="259"/>
                    <a:pt x="52" y="253"/>
                    <a:pt x="59" y="245"/>
                  </a:cubicBezTo>
                  <a:lnTo>
                    <a:pt x="177" y="40"/>
                  </a:lnTo>
                  <a:cubicBezTo>
                    <a:pt x="187" y="20"/>
                    <a:pt x="177" y="10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7"/>
            <p:cNvSpPr/>
            <p:nvPr/>
          </p:nvSpPr>
          <p:spPr>
            <a:xfrm>
              <a:off x="6071397" y="6911817"/>
              <a:ext cx="46142" cy="31571"/>
            </a:xfrm>
            <a:custGeom>
              <a:avLst/>
              <a:gdLst/>
              <a:ahLst/>
              <a:cxnLst/>
              <a:rect l="l" t="t" r="r" b="b"/>
              <a:pathLst>
                <a:path w="266" h="182" extrusionOk="0">
                  <a:moveTo>
                    <a:pt x="30" y="1"/>
                  </a:moveTo>
                  <a:cubicBezTo>
                    <a:pt x="20" y="1"/>
                    <a:pt x="11" y="11"/>
                    <a:pt x="1" y="20"/>
                  </a:cubicBezTo>
                  <a:cubicBezTo>
                    <a:pt x="1" y="30"/>
                    <a:pt x="1" y="50"/>
                    <a:pt x="20" y="59"/>
                  </a:cubicBezTo>
                  <a:lnTo>
                    <a:pt x="216" y="177"/>
                  </a:lnTo>
                  <a:cubicBezTo>
                    <a:pt x="222" y="180"/>
                    <a:pt x="228" y="181"/>
                    <a:pt x="233" y="181"/>
                  </a:cubicBezTo>
                  <a:cubicBezTo>
                    <a:pt x="246" y="181"/>
                    <a:pt x="255" y="174"/>
                    <a:pt x="255" y="168"/>
                  </a:cubicBezTo>
                  <a:cubicBezTo>
                    <a:pt x="266" y="148"/>
                    <a:pt x="266" y="128"/>
                    <a:pt x="246" y="128"/>
                  </a:cubicBezTo>
                  <a:lnTo>
                    <a:pt x="40" y="1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7"/>
            <p:cNvSpPr/>
            <p:nvPr/>
          </p:nvSpPr>
          <p:spPr>
            <a:xfrm>
              <a:off x="6051102" y="6911817"/>
              <a:ext cx="30703" cy="46836"/>
            </a:xfrm>
            <a:custGeom>
              <a:avLst/>
              <a:gdLst/>
              <a:ahLst/>
              <a:cxnLst/>
              <a:rect l="l" t="t" r="r" b="b"/>
              <a:pathLst>
                <a:path w="177" h="270" extrusionOk="0">
                  <a:moveTo>
                    <a:pt x="147" y="1"/>
                  </a:moveTo>
                  <a:cubicBezTo>
                    <a:pt x="137" y="1"/>
                    <a:pt x="128" y="11"/>
                    <a:pt x="118" y="20"/>
                  </a:cubicBezTo>
                  <a:lnTo>
                    <a:pt x="10" y="226"/>
                  </a:lnTo>
                  <a:cubicBezTo>
                    <a:pt x="0" y="236"/>
                    <a:pt x="0" y="255"/>
                    <a:pt x="20" y="266"/>
                  </a:cubicBezTo>
                  <a:cubicBezTo>
                    <a:pt x="23" y="268"/>
                    <a:pt x="26" y="269"/>
                    <a:pt x="30" y="269"/>
                  </a:cubicBezTo>
                  <a:cubicBezTo>
                    <a:pt x="40" y="269"/>
                    <a:pt x="52" y="263"/>
                    <a:pt x="59" y="255"/>
                  </a:cubicBezTo>
                  <a:lnTo>
                    <a:pt x="167" y="50"/>
                  </a:lnTo>
                  <a:cubicBezTo>
                    <a:pt x="176" y="30"/>
                    <a:pt x="176" y="20"/>
                    <a:pt x="157" y="11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7"/>
            <p:cNvSpPr/>
            <p:nvPr/>
          </p:nvSpPr>
          <p:spPr>
            <a:xfrm>
              <a:off x="6044164" y="6816586"/>
              <a:ext cx="131140" cy="77886"/>
            </a:xfrm>
            <a:custGeom>
              <a:avLst/>
              <a:gdLst/>
              <a:ahLst/>
              <a:cxnLst/>
              <a:rect l="l" t="t" r="r" b="b"/>
              <a:pathLst>
                <a:path w="756" h="449" extrusionOk="0">
                  <a:moveTo>
                    <a:pt x="31" y="1"/>
                  </a:moveTo>
                  <a:cubicBezTo>
                    <a:pt x="21" y="1"/>
                    <a:pt x="11" y="1"/>
                    <a:pt x="11" y="11"/>
                  </a:cubicBezTo>
                  <a:cubicBezTo>
                    <a:pt x="1" y="31"/>
                    <a:pt x="1" y="40"/>
                    <a:pt x="21" y="50"/>
                  </a:cubicBezTo>
                  <a:lnTo>
                    <a:pt x="717" y="442"/>
                  </a:lnTo>
                  <a:cubicBezTo>
                    <a:pt x="721" y="446"/>
                    <a:pt x="726" y="448"/>
                    <a:pt x="732" y="448"/>
                  </a:cubicBezTo>
                  <a:cubicBezTo>
                    <a:pt x="741" y="448"/>
                    <a:pt x="750" y="444"/>
                    <a:pt x="756" y="432"/>
                  </a:cubicBezTo>
                  <a:cubicBezTo>
                    <a:pt x="756" y="423"/>
                    <a:pt x="756" y="403"/>
                    <a:pt x="746" y="393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7"/>
            <p:cNvSpPr/>
            <p:nvPr/>
          </p:nvSpPr>
          <p:spPr>
            <a:xfrm>
              <a:off x="6052837" y="6830289"/>
              <a:ext cx="35734" cy="39203"/>
            </a:xfrm>
            <a:custGeom>
              <a:avLst/>
              <a:gdLst/>
              <a:ahLst/>
              <a:cxnLst/>
              <a:rect l="l" t="t" r="r" b="b"/>
              <a:pathLst>
                <a:path w="206" h="226" extrusionOk="0">
                  <a:moveTo>
                    <a:pt x="127" y="0"/>
                  </a:moveTo>
                  <a:cubicBezTo>
                    <a:pt x="108" y="10"/>
                    <a:pt x="98" y="30"/>
                    <a:pt x="108" y="39"/>
                  </a:cubicBezTo>
                  <a:lnTo>
                    <a:pt x="127" y="137"/>
                  </a:lnTo>
                  <a:lnTo>
                    <a:pt x="40" y="89"/>
                  </a:lnTo>
                  <a:cubicBezTo>
                    <a:pt x="36" y="86"/>
                    <a:pt x="33" y="85"/>
                    <a:pt x="29" y="85"/>
                  </a:cubicBezTo>
                  <a:cubicBezTo>
                    <a:pt x="19" y="85"/>
                    <a:pt x="7" y="92"/>
                    <a:pt x="0" y="98"/>
                  </a:cubicBezTo>
                  <a:cubicBezTo>
                    <a:pt x="0" y="108"/>
                    <a:pt x="0" y="128"/>
                    <a:pt x="10" y="137"/>
                  </a:cubicBezTo>
                  <a:lnTo>
                    <a:pt x="166" y="226"/>
                  </a:lnTo>
                  <a:cubicBezTo>
                    <a:pt x="177" y="226"/>
                    <a:pt x="186" y="226"/>
                    <a:pt x="196" y="216"/>
                  </a:cubicBezTo>
                  <a:cubicBezTo>
                    <a:pt x="206" y="216"/>
                    <a:pt x="206" y="196"/>
                    <a:pt x="206" y="187"/>
                  </a:cubicBezTo>
                  <a:lnTo>
                    <a:pt x="157" y="20"/>
                  </a:lnTo>
                  <a:cubicBezTo>
                    <a:pt x="157" y="10"/>
                    <a:pt x="147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7"/>
            <p:cNvSpPr/>
            <p:nvPr/>
          </p:nvSpPr>
          <p:spPr>
            <a:xfrm>
              <a:off x="6100366" y="6837054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55" y="0"/>
                  </a:moveTo>
                  <a:lnTo>
                    <a:pt x="30" y="69"/>
                  </a:lnTo>
                  <a:cubicBezTo>
                    <a:pt x="10" y="69"/>
                    <a:pt x="1" y="89"/>
                    <a:pt x="10" y="98"/>
                  </a:cubicBezTo>
                  <a:cubicBezTo>
                    <a:pt x="10" y="113"/>
                    <a:pt x="21" y="122"/>
                    <a:pt x="30" y="122"/>
                  </a:cubicBezTo>
                  <a:cubicBezTo>
                    <a:pt x="34" y="122"/>
                    <a:pt x="37" y="121"/>
                    <a:pt x="40" y="118"/>
                  </a:cubicBezTo>
                  <a:lnTo>
                    <a:pt x="265" y="59"/>
                  </a:lnTo>
                  <a:cubicBezTo>
                    <a:pt x="284" y="50"/>
                    <a:pt x="295" y="40"/>
                    <a:pt x="284" y="20"/>
                  </a:cubicBezTo>
                  <a:cubicBezTo>
                    <a:pt x="284" y="11"/>
                    <a:pt x="275" y="0"/>
                    <a:pt x="26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7"/>
            <p:cNvSpPr/>
            <p:nvPr/>
          </p:nvSpPr>
          <p:spPr>
            <a:xfrm>
              <a:off x="6100366" y="6849023"/>
              <a:ext cx="22204" cy="48397"/>
            </a:xfrm>
            <a:custGeom>
              <a:avLst/>
              <a:gdLst/>
              <a:ahLst/>
              <a:cxnLst/>
              <a:rect l="l" t="t" r="r" b="b"/>
              <a:pathLst>
                <a:path w="128" h="279" extrusionOk="0">
                  <a:moveTo>
                    <a:pt x="30" y="0"/>
                  </a:moveTo>
                  <a:cubicBezTo>
                    <a:pt x="10" y="0"/>
                    <a:pt x="1" y="20"/>
                    <a:pt x="10" y="29"/>
                  </a:cubicBezTo>
                  <a:lnTo>
                    <a:pt x="69" y="255"/>
                  </a:lnTo>
                  <a:cubicBezTo>
                    <a:pt x="69" y="270"/>
                    <a:pt x="79" y="278"/>
                    <a:pt x="93" y="278"/>
                  </a:cubicBezTo>
                  <a:cubicBezTo>
                    <a:pt x="98" y="278"/>
                    <a:pt x="103" y="277"/>
                    <a:pt x="108" y="275"/>
                  </a:cubicBezTo>
                  <a:cubicBezTo>
                    <a:pt x="118" y="275"/>
                    <a:pt x="128" y="255"/>
                    <a:pt x="128" y="245"/>
                  </a:cubicBezTo>
                  <a:lnTo>
                    <a:pt x="59" y="20"/>
                  </a:lnTo>
                  <a:cubicBezTo>
                    <a:pt x="59" y="0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7"/>
            <p:cNvSpPr/>
            <p:nvPr/>
          </p:nvSpPr>
          <p:spPr>
            <a:xfrm>
              <a:off x="6131069" y="6854054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55" y="0"/>
                  </a:moveTo>
                  <a:lnTo>
                    <a:pt x="29" y="69"/>
                  </a:lnTo>
                  <a:cubicBezTo>
                    <a:pt x="9" y="69"/>
                    <a:pt x="0" y="89"/>
                    <a:pt x="9" y="98"/>
                  </a:cubicBezTo>
                  <a:cubicBezTo>
                    <a:pt x="9" y="113"/>
                    <a:pt x="20" y="122"/>
                    <a:pt x="30" y="122"/>
                  </a:cubicBezTo>
                  <a:cubicBezTo>
                    <a:pt x="33" y="122"/>
                    <a:pt x="37" y="121"/>
                    <a:pt x="39" y="118"/>
                  </a:cubicBezTo>
                  <a:lnTo>
                    <a:pt x="264" y="59"/>
                  </a:lnTo>
                  <a:cubicBezTo>
                    <a:pt x="284" y="59"/>
                    <a:pt x="294" y="40"/>
                    <a:pt x="284" y="20"/>
                  </a:cubicBezTo>
                  <a:cubicBezTo>
                    <a:pt x="284" y="11"/>
                    <a:pt x="274" y="0"/>
                    <a:pt x="26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7"/>
            <p:cNvSpPr/>
            <p:nvPr/>
          </p:nvSpPr>
          <p:spPr>
            <a:xfrm>
              <a:off x="6131069" y="6866023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9" y="0"/>
                  </a:moveTo>
                  <a:cubicBezTo>
                    <a:pt x="9" y="0"/>
                    <a:pt x="0" y="20"/>
                    <a:pt x="9" y="29"/>
                  </a:cubicBezTo>
                  <a:lnTo>
                    <a:pt x="68" y="265"/>
                  </a:lnTo>
                  <a:cubicBezTo>
                    <a:pt x="68" y="275"/>
                    <a:pt x="88" y="284"/>
                    <a:pt x="107" y="284"/>
                  </a:cubicBezTo>
                  <a:cubicBezTo>
                    <a:pt x="118" y="275"/>
                    <a:pt x="127" y="265"/>
                    <a:pt x="127" y="245"/>
                  </a:cubicBezTo>
                  <a:lnTo>
                    <a:pt x="59" y="20"/>
                  </a:lnTo>
                  <a:cubicBezTo>
                    <a:pt x="59" y="10"/>
                    <a:pt x="49" y="0"/>
                    <a:pt x="2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7"/>
            <p:cNvSpPr/>
            <p:nvPr/>
          </p:nvSpPr>
          <p:spPr>
            <a:xfrm>
              <a:off x="6044164" y="6779291"/>
              <a:ext cx="144843" cy="46662"/>
            </a:xfrm>
            <a:custGeom>
              <a:avLst/>
              <a:gdLst/>
              <a:ahLst/>
              <a:cxnLst/>
              <a:rect l="l" t="t" r="r" b="b"/>
              <a:pathLst>
                <a:path w="835" h="269" extrusionOk="0">
                  <a:moveTo>
                    <a:pt x="795" y="0"/>
                  </a:moveTo>
                  <a:lnTo>
                    <a:pt x="21" y="216"/>
                  </a:lnTo>
                  <a:cubicBezTo>
                    <a:pt x="11" y="216"/>
                    <a:pt x="1" y="235"/>
                    <a:pt x="1" y="246"/>
                  </a:cubicBezTo>
                  <a:cubicBezTo>
                    <a:pt x="8" y="260"/>
                    <a:pt x="15" y="269"/>
                    <a:pt x="26" y="269"/>
                  </a:cubicBezTo>
                  <a:cubicBezTo>
                    <a:pt x="30" y="269"/>
                    <a:pt x="35" y="268"/>
                    <a:pt x="40" y="265"/>
                  </a:cubicBezTo>
                  <a:lnTo>
                    <a:pt x="815" y="59"/>
                  </a:lnTo>
                  <a:cubicBezTo>
                    <a:pt x="824" y="50"/>
                    <a:pt x="834" y="39"/>
                    <a:pt x="834" y="20"/>
                  </a:cubicBezTo>
                  <a:cubicBezTo>
                    <a:pt x="824" y="10"/>
                    <a:pt x="815" y="0"/>
                    <a:pt x="8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7"/>
            <p:cNvSpPr/>
            <p:nvPr/>
          </p:nvSpPr>
          <p:spPr>
            <a:xfrm>
              <a:off x="6069836" y="6808259"/>
              <a:ext cx="39203" cy="32264"/>
            </a:xfrm>
            <a:custGeom>
              <a:avLst/>
              <a:gdLst/>
              <a:ahLst/>
              <a:cxnLst/>
              <a:rect l="l" t="t" r="r" b="b"/>
              <a:pathLst>
                <a:path w="226" h="186" extrusionOk="0">
                  <a:moveTo>
                    <a:pt x="49" y="0"/>
                  </a:moveTo>
                  <a:cubicBezTo>
                    <a:pt x="39" y="0"/>
                    <a:pt x="29" y="10"/>
                    <a:pt x="29" y="20"/>
                  </a:cubicBezTo>
                  <a:cubicBezTo>
                    <a:pt x="20" y="29"/>
                    <a:pt x="20" y="49"/>
                    <a:pt x="39" y="59"/>
                  </a:cubicBezTo>
                  <a:lnTo>
                    <a:pt x="127" y="108"/>
                  </a:lnTo>
                  <a:lnTo>
                    <a:pt x="29" y="127"/>
                  </a:lnTo>
                  <a:cubicBezTo>
                    <a:pt x="10" y="137"/>
                    <a:pt x="0" y="147"/>
                    <a:pt x="10" y="166"/>
                  </a:cubicBezTo>
                  <a:cubicBezTo>
                    <a:pt x="10" y="186"/>
                    <a:pt x="29" y="186"/>
                    <a:pt x="39" y="186"/>
                  </a:cubicBezTo>
                  <a:lnTo>
                    <a:pt x="206" y="137"/>
                  </a:lnTo>
                  <a:cubicBezTo>
                    <a:pt x="216" y="137"/>
                    <a:pt x="225" y="127"/>
                    <a:pt x="225" y="118"/>
                  </a:cubicBezTo>
                  <a:cubicBezTo>
                    <a:pt x="225" y="108"/>
                    <a:pt x="225" y="98"/>
                    <a:pt x="216" y="8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7"/>
            <p:cNvSpPr/>
            <p:nvPr/>
          </p:nvSpPr>
          <p:spPr>
            <a:xfrm>
              <a:off x="6107131" y="6764026"/>
              <a:ext cx="30877" cy="45101"/>
            </a:xfrm>
            <a:custGeom>
              <a:avLst/>
              <a:gdLst/>
              <a:ahLst/>
              <a:cxnLst/>
              <a:rect l="l" t="t" r="r" b="b"/>
              <a:pathLst>
                <a:path w="178" h="260" extrusionOk="0">
                  <a:moveTo>
                    <a:pt x="147" y="0"/>
                  </a:moveTo>
                  <a:cubicBezTo>
                    <a:pt x="138" y="0"/>
                    <a:pt x="128" y="0"/>
                    <a:pt x="118" y="10"/>
                  </a:cubicBezTo>
                  <a:lnTo>
                    <a:pt x="1" y="216"/>
                  </a:lnTo>
                  <a:cubicBezTo>
                    <a:pt x="1" y="225"/>
                    <a:pt x="1" y="245"/>
                    <a:pt x="20" y="255"/>
                  </a:cubicBezTo>
                  <a:cubicBezTo>
                    <a:pt x="23" y="258"/>
                    <a:pt x="27" y="259"/>
                    <a:pt x="31" y="259"/>
                  </a:cubicBezTo>
                  <a:cubicBezTo>
                    <a:pt x="40" y="259"/>
                    <a:pt x="52" y="252"/>
                    <a:pt x="60" y="245"/>
                  </a:cubicBezTo>
                  <a:lnTo>
                    <a:pt x="167" y="40"/>
                  </a:lnTo>
                  <a:cubicBezTo>
                    <a:pt x="177" y="29"/>
                    <a:pt x="177" y="10"/>
                    <a:pt x="1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7"/>
            <p:cNvSpPr/>
            <p:nvPr/>
          </p:nvSpPr>
          <p:spPr>
            <a:xfrm>
              <a:off x="6107131" y="6799586"/>
              <a:ext cx="46142" cy="2983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30" y="1"/>
                  </a:moveTo>
                  <a:cubicBezTo>
                    <a:pt x="20" y="1"/>
                    <a:pt x="10" y="1"/>
                    <a:pt x="1" y="11"/>
                  </a:cubicBezTo>
                  <a:cubicBezTo>
                    <a:pt x="1" y="20"/>
                    <a:pt x="1" y="40"/>
                    <a:pt x="20" y="50"/>
                  </a:cubicBezTo>
                  <a:lnTo>
                    <a:pt x="216" y="168"/>
                  </a:lnTo>
                  <a:cubicBezTo>
                    <a:pt x="222" y="171"/>
                    <a:pt x="228" y="172"/>
                    <a:pt x="233" y="172"/>
                  </a:cubicBezTo>
                  <a:cubicBezTo>
                    <a:pt x="246" y="172"/>
                    <a:pt x="256" y="165"/>
                    <a:pt x="256" y="158"/>
                  </a:cubicBezTo>
                  <a:cubicBezTo>
                    <a:pt x="265" y="138"/>
                    <a:pt x="265" y="129"/>
                    <a:pt x="245" y="118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7"/>
            <p:cNvSpPr/>
            <p:nvPr/>
          </p:nvSpPr>
          <p:spPr>
            <a:xfrm>
              <a:off x="6141130" y="6753792"/>
              <a:ext cx="30877" cy="45448"/>
            </a:xfrm>
            <a:custGeom>
              <a:avLst/>
              <a:gdLst/>
              <a:ahLst/>
              <a:cxnLst/>
              <a:rect l="l" t="t" r="r" b="b"/>
              <a:pathLst>
                <a:path w="178" h="262" extrusionOk="0">
                  <a:moveTo>
                    <a:pt x="147" y="1"/>
                  </a:moveTo>
                  <a:cubicBezTo>
                    <a:pt x="138" y="1"/>
                    <a:pt x="128" y="10"/>
                    <a:pt x="118" y="20"/>
                  </a:cubicBezTo>
                  <a:lnTo>
                    <a:pt x="1" y="226"/>
                  </a:lnTo>
                  <a:cubicBezTo>
                    <a:pt x="1" y="236"/>
                    <a:pt x="1" y="255"/>
                    <a:pt x="20" y="255"/>
                  </a:cubicBezTo>
                  <a:cubicBezTo>
                    <a:pt x="24" y="259"/>
                    <a:pt x="30" y="262"/>
                    <a:pt x="35" y="262"/>
                  </a:cubicBezTo>
                  <a:cubicBezTo>
                    <a:pt x="43" y="262"/>
                    <a:pt x="49" y="257"/>
                    <a:pt x="49" y="245"/>
                  </a:cubicBezTo>
                  <a:lnTo>
                    <a:pt x="167" y="40"/>
                  </a:lnTo>
                  <a:cubicBezTo>
                    <a:pt x="177" y="30"/>
                    <a:pt x="177" y="10"/>
                    <a:pt x="15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7"/>
            <p:cNvSpPr/>
            <p:nvPr/>
          </p:nvSpPr>
          <p:spPr>
            <a:xfrm>
              <a:off x="6141130" y="6789525"/>
              <a:ext cx="46142" cy="30183"/>
            </a:xfrm>
            <a:custGeom>
              <a:avLst/>
              <a:gdLst/>
              <a:ahLst/>
              <a:cxnLst/>
              <a:rect l="l" t="t" r="r" b="b"/>
              <a:pathLst>
                <a:path w="266" h="174" extrusionOk="0">
                  <a:moveTo>
                    <a:pt x="30" y="0"/>
                  </a:moveTo>
                  <a:cubicBezTo>
                    <a:pt x="20" y="0"/>
                    <a:pt x="10" y="10"/>
                    <a:pt x="1" y="20"/>
                  </a:cubicBezTo>
                  <a:cubicBezTo>
                    <a:pt x="1" y="30"/>
                    <a:pt x="1" y="49"/>
                    <a:pt x="20" y="49"/>
                  </a:cubicBezTo>
                  <a:lnTo>
                    <a:pt x="216" y="167"/>
                  </a:lnTo>
                  <a:cubicBezTo>
                    <a:pt x="224" y="171"/>
                    <a:pt x="232" y="173"/>
                    <a:pt x="239" y="173"/>
                  </a:cubicBezTo>
                  <a:cubicBezTo>
                    <a:pt x="249" y="173"/>
                    <a:pt x="256" y="168"/>
                    <a:pt x="256" y="157"/>
                  </a:cubicBezTo>
                  <a:cubicBezTo>
                    <a:pt x="265" y="147"/>
                    <a:pt x="265" y="128"/>
                    <a:pt x="245" y="11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7"/>
            <p:cNvSpPr/>
            <p:nvPr/>
          </p:nvSpPr>
          <p:spPr>
            <a:xfrm>
              <a:off x="6044164" y="6696028"/>
              <a:ext cx="80141" cy="130099"/>
            </a:xfrm>
            <a:custGeom>
              <a:avLst/>
              <a:gdLst/>
              <a:ahLst/>
              <a:cxnLst/>
              <a:rect l="l" t="t" r="r" b="b"/>
              <a:pathLst>
                <a:path w="462" h="750" extrusionOk="0">
                  <a:moveTo>
                    <a:pt x="423" y="0"/>
                  </a:moveTo>
                  <a:cubicBezTo>
                    <a:pt x="412" y="0"/>
                    <a:pt x="403" y="0"/>
                    <a:pt x="403" y="10"/>
                  </a:cubicBezTo>
                  <a:lnTo>
                    <a:pt x="11" y="706"/>
                  </a:lnTo>
                  <a:cubicBezTo>
                    <a:pt x="1" y="726"/>
                    <a:pt x="1" y="735"/>
                    <a:pt x="21" y="745"/>
                  </a:cubicBezTo>
                  <a:cubicBezTo>
                    <a:pt x="23" y="748"/>
                    <a:pt x="27" y="749"/>
                    <a:pt x="31" y="749"/>
                  </a:cubicBezTo>
                  <a:cubicBezTo>
                    <a:pt x="41" y="749"/>
                    <a:pt x="53" y="742"/>
                    <a:pt x="60" y="735"/>
                  </a:cubicBezTo>
                  <a:lnTo>
                    <a:pt x="452" y="40"/>
                  </a:lnTo>
                  <a:cubicBezTo>
                    <a:pt x="462" y="29"/>
                    <a:pt x="452" y="10"/>
                    <a:pt x="4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7"/>
            <p:cNvSpPr/>
            <p:nvPr/>
          </p:nvSpPr>
          <p:spPr>
            <a:xfrm>
              <a:off x="6059602" y="6782587"/>
              <a:ext cx="39203" cy="35907"/>
            </a:xfrm>
            <a:custGeom>
              <a:avLst/>
              <a:gdLst/>
              <a:ahLst/>
              <a:cxnLst/>
              <a:rect l="l" t="t" r="r" b="b"/>
              <a:pathLst>
                <a:path w="226" h="207" extrusionOk="0">
                  <a:moveTo>
                    <a:pt x="186" y="1"/>
                  </a:moveTo>
                  <a:lnTo>
                    <a:pt x="20" y="50"/>
                  </a:lnTo>
                  <a:cubicBezTo>
                    <a:pt x="10" y="50"/>
                    <a:pt x="1" y="70"/>
                    <a:pt x="1" y="79"/>
                  </a:cubicBezTo>
                  <a:cubicBezTo>
                    <a:pt x="1" y="94"/>
                    <a:pt x="11" y="103"/>
                    <a:pt x="24" y="103"/>
                  </a:cubicBezTo>
                  <a:cubicBezTo>
                    <a:pt x="29" y="103"/>
                    <a:pt x="34" y="102"/>
                    <a:pt x="40" y="99"/>
                  </a:cubicBezTo>
                  <a:lnTo>
                    <a:pt x="138" y="79"/>
                  </a:lnTo>
                  <a:lnTo>
                    <a:pt x="88" y="168"/>
                  </a:lnTo>
                  <a:cubicBezTo>
                    <a:pt x="79" y="177"/>
                    <a:pt x="79" y="197"/>
                    <a:pt x="98" y="207"/>
                  </a:cubicBezTo>
                  <a:cubicBezTo>
                    <a:pt x="108" y="207"/>
                    <a:pt x="127" y="207"/>
                    <a:pt x="138" y="187"/>
                  </a:cubicBezTo>
                  <a:lnTo>
                    <a:pt x="216" y="40"/>
                  </a:lnTo>
                  <a:cubicBezTo>
                    <a:pt x="225" y="31"/>
                    <a:pt x="225" y="20"/>
                    <a:pt x="216" y="11"/>
                  </a:cubicBezTo>
                  <a:cubicBezTo>
                    <a:pt x="206" y="1"/>
                    <a:pt x="206" y="1"/>
                    <a:pt x="1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7"/>
            <p:cNvSpPr/>
            <p:nvPr/>
          </p:nvSpPr>
          <p:spPr>
            <a:xfrm>
              <a:off x="6064632" y="6719793"/>
              <a:ext cx="22377" cy="50131"/>
            </a:xfrm>
            <a:custGeom>
              <a:avLst/>
              <a:gdLst/>
              <a:ahLst/>
              <a:cxnLst/>
              <a:rect l="l" t="t" r="r" b="b"/>
              <a:pathLst>
                <a:path w="129" h="289" extrusionOk="0">
                  <a:moveTo>
                    <a:pt x="30" y="1"/>
                  </a:moveTo>
                  <a:cubicBezTo>
                    <a:pt x="11" y="10"/>
                    <a:pt x="1" y="30"/>
                    <a:pt x="11" y="40"/>
                  </a:cubicBezTo>
                  <a:lnTo>
                    <a:pt x="69" y="265"/>
                  </a:lnTo>
                  <a:cubicBezTo>
                    <a:pt x="76" y="279"/>
                    <a:pt x="84" y="288"/>
                    <a:pt x="95" y="288"/>
                  </a:cubicBezTo>
                  <a:cubicBezTo>
                    <a:pt x="99" y="288"/>
                    <a:pt x="103" y="287"/>
                    <a:pt x="109" y="284"/>
                  </a:cubicBezTo>
                  <a:cubicBezTo>
                    <a:pt x="118" y="284"/>
                    <a:pt x="128" y="265"/>
                    <a:pt x="128" y="255"/>
                  </a:cubicBezTo>
                  <a:lnTo>
                    <a:pt x="59" y="30"/>
                  </a:lnTo>
                  <a:cubicBezTo>
                    <a:pt x="59" y="10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7"/>
            <p:cNvSpPr/>
            <p:nvPr/>
          </p:nvSpPr>
          <p:spPr>
            <a:xfrm>
              <a:off x="6076601" y="6748588"/>
              <a:ext cx="49438" cy="21336"/>
            </a:xfrm>
            <a:custGeom>
              <a:avLst/>
              <a:gdLst/>
              <a:ahLst/>
              <a:cxnLst/>
              <a:rect l="l" t="t" r="r" b="b"/>
              <a:pathLst>
                <a:path w="285" h="123" extrusionOk="0">
                  <a:moveTo>
                    <a:pt x="245" y="1"/>
                  </a:moveTo>
                  <a:lnTo>
                    <a:pt x="20" y="70"/>
                  </a:lnTo>
                  <a:cubicBezTo>
                    <a:pt x="10" y="70"/>
                    <a:pt x="0" y="89"/>
                    <a:pt x="0" y="99"/>
                  </a:cubicBezTo>
                  <a:cubicBezTo>
                    <a:pt x="7" y="113"/>
                    <a:pt x="15" y="122"/>
                    <a:pt x="26" y="122"/>
                  </a:cubicBezTo>
                  <a:cubicBezTo>
                    <a:pt x="30" y="122"/>
                    <a:pt x="34" y="121"/>
                    <a:pt x="40" y="118"/>
                  </a:cubicBezTo>
                  <a:lnTo>
                    <a:pt x="265" y="60"/>
                  </a:lnTo>
                  <a:cubicBezTo>
                    <a:pt x="284" y="50"/>
                    <a:pt x="284" y="40"/>
                    <a:pt x="284" y="20"/>
                  </a:cubicBezTo>
                  <a:cubicBezTo>
                    <a:pt x="284" y="11"/>
                    <a:pt x="26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7"/>
            <p:cNvSpPr/>
            <p:nvPr/>
          </p:nvSpPr>
          <p:spPr>
            <a:xfrm>
              <a:off x="6083366" y="6689263"/>
              <a:ext cx="20642" cy="50131"/>
            </a:xfrm>
            <a:custGeom>
              <a:avLst/>
              <a:gdLst/>
              <a:ahLst/>
              <a:cxnLst/>
              <a:rect l="l" t="t" r="r" b="b"/>
              <a:pathLst>
                <a:path w="119" h="289" extrusionOk="0">
                  <a:moveTo>
                    <a:pt x="20" y="0"/>
                  </a:moveTo>
                  <a:cubicBezTo>
                    <a:pt x="1" y="10"/>
                    <a:pt x="1" y="29"/>
                    <a:pt x="1" y="39"/>
                  </a:cubicBezTo>
                  <a:lnTo>
                    <a:pt x="59" y="264"/>
                  </a:lnTo>
                  <a:cubicBezTo>
                    <a:pt x="66" y="279"/>
                    <a:pt x="74" y="288"/>
                    <a:pt x="85" y="288"/>
                  </a:cubicBezTo>
                  <a:cubicBezTo>
                    <a:pt x="89" y="288"/>
                    <a:pt x="93" y="287"/>
                    <a:pt x="99" y="284"/>
                  </a:cubicBezTo>
                  <a:cubicBezTo>
                    <a:pt x="118" y="284"/>
                    <a:pt x="118" y="264"/>
                    <a:pt x="118" y="255"/>
                  </a:cubicBezTo>
                  <a:lnTo>
                    <a:pt x="59" y="29"/>
                  </a:lnTo>
                  <a:cubicBezTo>
                    <a:pt x="49" y="10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7"/>
            <p:cNvSpPr/>
            <p:nvPr/>
          </p:nvSpPr>
          <p:spPr>
            <a:xfrm>
              <a:off x="6093601" y="6718058"/>
              <a:ext cx="51172" cy="21336"/>
            </a:xfrm>
            <a:custGeom>
              <a:avLst/>
              <a:gdLst/>
              <a:ahLst/>
              <a:cxnLst/>
              <a:rect l="l" t="t" r="r" b="b"/>
              <a:pathLst>
                <a:path w="295" h="123" extrusionOk="0">
                  <a:moveTo>
                    <a:pt x="255" y="0"/>
                  </a:moveTo>
                  <a:lnTo>
                    <a:pt x="20" y="69"/>
                  </a:lnTo>
                  <a:cubicBezTo>
                    <a:pt x="10" y="69"/>
                    <a:pt x="0" y="89"/>
                    <a:pt x="0" y="98"/>
                  </a:cubicBezTo>
                  <a:cubicBezTo>
                    <a:pt x="7" y="113"/>
                    <a:pt x="15" y="122"/>
                    <a:pt x="26" y="122"/>
                  </a:cubicBezTo>
                  <a:cubicBezTo>
                    <a:pt x="30" y="122"/>
                    <a:pt x="34" y="121"/>
                    <a:pt x="40" y="118"/>
                  </a:cubicBezTo>
                  <a:lnTo>
                    <a:pt x="265" y="59"/>
                  </a:lnTo>
                  <a:cubicBezTo>
                    <a:pt x="284" y="50"/>
                    <a:pt x="294" y="40"/>
                    <a:pt x="284" y="20"/>
                  </a:cubicBezTo>
                  <a:cubicBezTo>
                    <a:pt x="284" y="11"/>
                    <a:pt x="27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7"/>
            <p:cNvSpPr/>
            <p:nvPr/>
          </p:nvSpPr>
          <p:spPr>
            <a:xfrm>
              <a:off x="6006869" y="6682498"/>
              <a:ext cx="47703" cy="143456"/>
            </a:xfrm>
            <a:custGeom>
              <a:avLst/>
              <a:gdLst/>
              <a:ahLst/>
              <a:cxnLst/>
              <a:rect l="l" t="t" r="r" b="b"/>
              <a:pathLst>
                <a:path w="275" h="827" extrusionOk="0">
                  <a:moveTo>
                    <a:pt x="30" y="0"/>
                  </a:moveTo>
                  <a:cubicBezTo>
                    <a:pt x="11" y="9"/>
                    <a:pt x="0" y="20"/>
                    <a:pt x="11" y="39"/>
                  </a:cubicBezTo>
                  <a:lnTo>
                    <a:pt x="216" y="804"/>
                  </a:lnTo>
                  <a:cubicBezTo>
                    <a:pt x="223" y="818"/>
                    <a:pt x="230" y="827"/>
                    <a:pt x="241" y="827"/>
                  </a:cubicBezTo>
                  <a:cubicBezTo>
                    <a:pt x="245" y="827"/>
                    <a:pt x="250" y="826"/>
                    <a:pt x="255" y="823"/>
                  </a:cubicBezTo>
                  <a:cubicBezTo>
                    <a:pt x="275" y="823"/>
                    <a:pt x="275" y="804"/>
                    <a:pt x="275" y="793"/>
                  </a:cubicBezTo>
                  <a:lnTo>
                    <a:pt x="59" y="20"/>
                  </a:lnTo>
                  <a:cubicBezTo>
                    <a:pt x="59" y="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7"/>
            <p:cNvSpPr/>
            <p:nvPr/>
          </p:nvSpPr>
          <p:spPr>
            <a:xfrm>
              <a:off x="6035837" y="6762291"/>
              <a:ext cx="34173" cy="37468"/>
            </a:xfrm>
            <a:custGeom>
              <a:avLst/>
              <a:gdLst/>
              <a:ahLst/>
              <a:cxnLst/>
              <a:rect l="l" t="t" r="r" b="b"/>
              <a:pathLst>
                <a:path w="197" h="216" extrusionOk="0">
                  <a:moveTo>
                    <a:pt x="118" y="0"/>
                  </a:moveTo>
                  <a:cubicBezTo>
                    <a:pt x="108" y="0"/>
                    <a:pt x="98" y="0"/>
                    <a:pt x="98" y="10"/>
                  </a:cubicBezTo>
                  <a:lnTo>
                    <a:pt x="10" y="157"/>
                  </a:lnTo>
                  <a:cubicBezTo>
                    <a:pt x="0" y="177"/>
                    <a:pt x="10" y="196"/>
                    <a:pt x="20" y="196"/>
                  </a:cubicBezTo>
                  <a:cubicBezTo>
                    <a:pt x="28" y="200"/>
                    <a:pt x="35" y="203"/>
                    <a:pt x="40" y="203"/>
                  </a:cubicBezTo>
                  <a:cubicBezTo>
                    <a:pt x="48" y="203"/>
                    <a:pt x="53" y="198"/>
                    <a:pt x="59" y="187"/>
                  </a:cubicBezTo>
                  <a:lnTo>
                    <a:pt x="108" y="98"/>
                  </a:lnTo>
                  <a:lnTo>
                    <a:pt x="138" y="196"/>
                  </a:lnTo>
                  <a:cubicBezTo>
                    <a:pt x="138" y="216"/>
                    <a:pt x="157" y="216"/>
                    <a:pt x="167" y="216"/>
                  </a:cubicBezTo>
                  <a:cubicBezTo>
                    <a:pt x="186" y="216"/>
                    <a:pt x="196" y="196"/>
                    <a:pt x="196" y="187"/>
                  </a:cubicBezTo>
                  <a:lnTo>
                    <a:pt x="147" y="20"/>
                  </a:lnTo>
                  <a:cubicBezTo>
                    <a:pt x="147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7"/>
            <p:cNvSpPr/>
            <p:nvPr/>
          </p:nvSpPr>
          <p:spPr>
            <a:xfrm>
              <a:off x="5991604" y="6733496"/>
              <a:ext cx="45968" cy="30009"/>
            </a:xfrm>
            <a:custGeom>
              <a:avLst/>
              <a:gdLst/>
              <a:ahLst/>
              <a:cxnLst/>
              <a:rect l="l" t="t" r="r" b="b"/>
              <a:pathLst>
                <a:path w="265" h="173" extrusionOk="0">
                  <a:moveTo>
                    <a:pt x="30" y="0"/>
                  </a:moveTo>
                  <a:cubicBezTo>
                    <a:pt x="20" y="0"/>
                    <a:pt x="10" y="9"/>
                    <a:pt x="10" y="20"/>
                  </a:cubicBezTo>
                  <a:cubicBezTo>
                    <a:pt x="1" y="29"/>
                    <a:pt x="1" y="49"/>
                    <a:pt x="20" y="59"/>
                  </a:cubicBezTo>
                  <a:lnTo>
                    <a:pt x="226" y="166"/>
                  </a:lnTo>
                  <a:cubicBezTo>
                    <a:pt x="230" y="170"/>
                    <a:pt x="236" y="173"/>
                    <a:pt x="242" y="173"/>
                  </a:cubicBezTo>
                  <a:cubicBezTo>
                    <a:pt x="250" y="173"/>
                    <a:pt x="259" y="168"/>
                    <a:pt x="265" y="157"/>
                  </a:cubicBezTo>
                  <a:cubicBezTo>
                    <a:pt x="265" y="147"/>
                    <a:pt x="265" y="127"/>
                    <a:pt x="245" y="118"/>
                  </a:cubicBezTo>
                  <a:lnTo>
                    <a:pt x="49" y="9"/>
                  </a:lnTo>
                  <a:cubicBezTo>
                    <a:pt x="40" y="0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7"/>
            <p:cNvSpPr/>
            <p:nvPr/>
          </p:nvSpPr>
          <p:spPr>
            <a:xfrm>
              <a:off x="6027164" y="6718058"/>
              <a:ext cx="30877" cy="45448"/>
            </a:xfrm>
            <a:custGeom>
              <a:avLst/>
              <a:gdLst/>
              <a:ahLst/>
              <a:cxnLst/>
              <a:rect l="l" t="t" r="r" b="b"/>
              <a:pathLst>
                <a:path w="178" h="262" extrusionOk="0">
                  <a:moveTo>
                    <a:pt x="148" y="0"/>
                  </a:moveTo>
                  <a:cubicBezTo>
                    <a:pt x="138" y="0"/>
                    <a:pt x="129" y="11"/>
                    <a:pt x="119" y="20"/>
                  </a:cubicBezTo>
                  <a:lnTo>
                    <a:pt x="11" y="216"/>
                  </a:lnTo>
                  <a:cubicBezTo>
                    <a:pt x="1" y="236"/>
                    <a:pt x="1" y="255"/>
                    <a:pt x="21" y="255"/>
                  </a:cubicBezTo>
                  <a:cubicBezTo>
                    <a:pt x="25" y="259"/>
                    <a:pt x="31" y="262"/>
                    <a:pt x="37" y="262"/>
                  </a:cubicBezTo>
                  <a:cubicBezTo>
                    <a:pt x="45" y="262"/>
                    <a:pt x="54" y="257"/>
                    <a:pt x="60" y="246"/>
                  </a:cubicBezTo>
                  <a:lnTo>
                    <a:pt x="168" y="40"/>
                  </a:lnTo>
                  <a:cubicBezTo>
                    <a:pt x="177" y="30"/>
                    <a:pt x="177" y="11"/>
                    <a:pt x="1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7"/>
            <p:cNvSpPr/>
            <p:nvPr/>
          </p:nvSpPr>
          <p:spPr>
            <a:xfrm>
              <a:off x="5981370" y="6699497"/>
              <a:ext cx="47876" cy="30009"/>
            </a:xfrm>
            <a:custGeom>
              <a:avLst/>
              <a:gdLst/>
              <a:ahLst/>
              <a:cxnLst/>
              <a:rect l="l" t="t" r="r" b="b"/>
              <a:pathLst>
                <a:path w="276" h="173" extrusionOk="0">
                  <a:moveTo>
                    <a:pt x="40" y="0"/>
                  </a:moveTo>
                  <a:cubicBezTo>
                    <a:pt x="30" y="0"/>
                    <a:pt x="20" y="9"/>
                    <a:pt x="10" y="20"/>
                  </a:cubicBezTo>
                  <a:cubicBezTo>
                    <a:pt x="1" y="29"/>
                    <a:pt x="10" y="49"/>
                    <a:pt x="20" y="59"/>
                  </a:cubicBezTo>
                  <a:lnTo>
                    <a:pt x="226" y="166"/>
                  </a:lnTo>
                  <a:cubicBezTo>
                    <a:pt x="230" y="171"/>
                    <a:pt x="236" y="173"/>
                    <a:pt x="242" y="173"/>
                  </a:cubicBezTo>
                  <a:cubicBezTo>
                    <a:pt x="251" y="173"/>
                    <a:pt x="259" y="168"/>
                    <a:pt x="265" y="157"/>
                  </a:cubicBezTo>
                  <a:cubicBezTo>
                    <a:pt x="275" y="147"/>
                    <a:pt x="265" y="127"/>
                    <a:pt x="256" y="118"/>
                  </a:cubicBezTo>
                  <a:lnTo>
                    <a:pt x="49" y="9"/>
                  </a:lnTo>
                  <a:cubicBezTo>
                    <a:pt x="49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7"/>
            <p:cNvSpPr/>
            <p:nvPr/>
          </p:nvSpPr>
          <p:spPr>
            <a:xfrm>
              <a:off x="6017103" y="6684059"/>
              <a:ext cx="32438" cy="45448"/>
            </a:xfrm>
            <a:custGeom>
              <a:avLst/>
              <a:gdLst/>
              <a:ahLst/>
              <a:cxnLst/>
              <a:rect l="l" t="t" r="r" b="b"/>
              <a:pathLst>
                <a:path w="187" h="262" extrusionOk="0">
                  <a:moveTo>
                    <a:pt x="148" y="0"/>
                  </a:moveTo>
                  <a:cubicBezTo>
                    <a:pt x="137" y="0"/>
                    <a:pt x="128" y="11"/>
                    <a:pt x="128" y="20"/>
                  </a:cubicBezTo>
                  <a:lnTo>
                    <a:pt x="10" y="226"/>
                  </a:lnTo>
                  <a:cubicBezTo>
                    <a:pt x="0" y="236"/>
                    <a:pt x="10" y="255"/>
                    <a:pt x="20" y="255"/>
                  </a:cubicBezTo>
                  <a:cubicBezTo>
                    <a:pt x="24" y="260"/>
                    <a:pt x="30" y="262"/>
                    <a:pt x="36" y="262"/>
                  </a:cubicBezTo>
                  <a:cubicBezTo>
                    <a:pt x="45" y="262"/>
                    <a:pt x="53" y="257"/>
                    <a:pt x="59" y="246"/>
                  </a:cubicBezTo>
                  <a:lnTo>
                    <a:pt x="177" y="40"/>
                  </a:lnTo>
                  <a:cubicBezTo>
                    <a:pt x="187" y="30"/>
                    <a:pt x="177" y="11"/>
                    <a:pt x="1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7"/>
            <p:cNvSpPr/>
            <p:nvPr/>
          </p:nvSpPr>
          <p:spPr>
            <a:xfrm>
              <a:off x="5923607" y="6748588"/>
              <a:ext cx="132701" cy="77539"/>
            </a:xfrm>
            <a:custGeom>
              <a:avLst/>
              <a:gdLst/>
              <a:ahLst/>
              <a:cxnLst/>
              <a:rect l="l" t="t" r="r" b="b"/>
              <a:pathLst>
                <a:path w="765" h="447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1" y="20"/>
                    <a:pt x="1" y="40"/>
                    <a:pt x="20" y="50"/>
                  </a:cubicBezTo>
                  <a:lnTo>
                    <a:pt x="716" y="442"/>
                  </a:lnTo>
                  <a:cubicBezTo>
                    <a:pt x="718" y="445"/>
                    <a:pt x="722" y="446"/>
                    <a:pt x="726" y="446"/>
                  </a:cubicBezTo>
                  <a:cubicBezTo>
                    <a:pt x="736" y="446"/>
                    <a:pt x="748" y="439"/>
                    <a:pt x="755" y="432"/>
                  </a:cubicBezTo>
                  <a:cubicBezTo>
                    <a:pt x="765" y="423"/>
                    <a:pt x="755" y="403"/>
                    <a:pt x="745" y="393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7"/>
            <p:cNvSpPr/>
            <p:nvPr/>
          </p:nvSpPr>
          <p:spPr>
            <a:xfrm>
              <a:off x="6010165" y="6772526"/>
              <a:ext cx="37642" cy="39203"/>
            </a:xfrm>
            <a:custGeom>
              <a:avLst/>
              <a:gdLst/>
              <a:ahLst/>
              <a:cxnLst/>
              <a:rect l="l" t="t" r="r" b="b"/>
              <a:pathLst>
                <a:path w="217" h="226" extrusionOk="0">
                  <a:moveTo>
                    <a:pt x="31" y="0"/>
                  </a:moveTo>
                  <a:lnTo>
                    <a:pt x="21" y="10"/>
                  </a:lnTo>
                  <a:cubicBezTo>
                    <a:pt x="11" y="20"/>
                    <a:pt x="1" y="30"/>
                    <a:pt x="11" y="39"/>
                  </a:cubicBezTo>
                  <a:lnTo>
                    <a:pt x="50" y="206"/>
                  </a:lnTo>
                  <a:cubicBezTo>
                    <a:pt x="60" y="216"/>
                    <a:pt x="70" y="226"/>
                    <a:pt x="90" y="226"/>
                  </a:cubicBezTo>
                  <a:cubicBezTo>
                    <a:pt x="99" y="216"/>
                    <a:pt x="109" y="206"/>
                    <a:pt x="109" y="187"/>
                  </a:cubicBezTo>
                  <a:lnTo>
                    <a:pt x="79" y="89"/>
                  </a:lnTo>
                  <a:lnTo>
                    <a:pt x="79" y="89"/>
                  </a:lnTo>
                  <a:lnTo>
                    <a:pt x="168" y="137"/>
                  </a:lnTo>
                  <a:cubicBezTo>
                    <a:pt x="176" y="141"/>
                    <a:pt x="183" y="144"/>
                    <a:pt x="188" y="144"/>
                  </a:cubicBezTo>
                  <a:cubicBezTo>
                    <a:pt x="196" y="144"/>
                    <a:pt x="201" y="139"/>
                    <a:pt x="207" y="128"/>
                  </a:cubicBezTo>
                  <a:cubicBezTo>
                    <a:pt x="217" y="118"/>
                    <a:pt x="207" y="98"/>
                    <a:pt x="197" y="89"/>
                  </a:cubicBezTo>
                  <a:lnTo>
                    <a:pt x="50" y="10"/>
                  </a:lnTo>
                  <a:cubicBezTo>
                    <a:pt x="40" y="0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7"/>
            <p:cNvSpPr/>
            <p:nvPr/>
          </p:nvSpPr>
          <p:spPr>
            <a:xfrm>
              <a:off x="5949106" y="6784495"/>
              <a:ext cx="49438" cy="21163"/>
            </a:xfrm>
            <a:custGeom>
              <a:avLst/>
              <a:gdLst/>
              <a:ahLst/>
              <a:cxnLst/>
              <a:rect l="l" t="t" r="r" b="b"/>
              <a:pathLst>
                <a:path w="285" h="122" extrusionOk="0">
                  <a:moveTo>
                    <a:pt x="246" y="0"/>
                  </a:moveTo>
                  <a:lnTo>
                    <a:pt x="20" y="59"/>
                  </a:lnTo>
                  <a:cubicBezTo>
                    <a:pt x="10" y="68"/>
                    <a:pt x="0" y="88"/>
                    <a:pt x="0" y="98"/>
                  </a:cubicBezTo>
                  <a:cubicBezTo>
                    <a:pt x="0" y="112"/>
                    <a:pt x="11" y="121"/>
                    <a:pt x="24" y="121"/>
                  </a:cubicBezTo>
                  <a:cubicBezTo>
                    <a:pt x="29" y="121"/>
                    <a:pt x="34" y="120"/>
                    <a:pt x="39" y="118"/>
                  </a:cubicBezTo>
                  <a:lnTo>
                    <a:pt x="265" y="59"/>
                  </a:lnTo>
                  <a:cubicBezTo>
                    <a:pt x="275" y="49"/>
                    <a:pt x="285" y="39"/>
                    <a:pt x="285" y="20"/>
                  </a:cubicBezTo>
                  <a:cubicBezTo>
                    <a:pt x="275" y="9"/>
                    <a:pt x="265" y="0"/>
                    <a:pt x="25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7"/>
            <p:cNvSpPr/>
            <p:nvPr/>
          </p:nvSpPr>
          <p:spPr>
            <a:xfrm>
              <a:off x="5976166" y="6745292"/>
              <a:ext cx="22377" cy="4943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31" y="0"/>
                  </a:moveTo>
                  <a:cubicBezTo>
                    <a:pt x="11" y="0"/>
                    <a:pt x="1" y="20"/>
                    <a:pt x="11" y="30"/>
                  </a:cubicBezTo>
                  <a:lnTo>
                    <a:pt x="70" y="265"/>
                  </a:lnTo>
                  <a:cubicBezTo>
                    <a:pt x="79" y="275"/>
                    <a:pt x="90" y="285"/>
                    <a:pt x="109" y="285"/>
                  </a:cubicBezTo>
                  <a:cubicBezTo>
                    <a:pt x="119" y="275"/>
                    <a:pt x="129" y="265"/>
                    <a:pt x="129" y="246"/>
                  </a:cubicBezTo>
                  <a:lnTo>
                    <a:pt x="60" y="20"/>
                  </a:lnTo>
                  <a:cubicBezTo>
                    <a:pt x="60" y="1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7"/>
            <p:cNvSpPr/>
            <p:nvPr/>
          </p:nvSpPr>
          <p:spPr>
            <a:xfrm>
              <a:off x="5918403" y="6767495"/>
              <a:ext cx="49611" cy="20469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46" y="0"/>
                  </a:moveTo>
                  <a:lnTo>
                    <a:pt x="20" y="59"/>
                  </a:lnTo>
                  <a:cubicBezTo>
                    <a:pt x="11" y="68"/>
                    <a:pt x="1" y="78"/>
                    <a:pt x="1" y="98"/>
                  </a:cubicBezTo>
                  <a:cubicBezTo>
                    <a:pt x="1" y="107"/>
                    <a:pt x="20" y="118"/>
                    <a:pt x="40" y="118"/>
                  </a:cubicBezTo>
                  <a:lnTo>
                    <a:pt x="266" y="49"/>
                  </a:lnTo>
                  <a:cubicBezTo>
                    <a:pt x="275" y="49"/>
                    <a:pt x="285" y="29"/>
                    <a:pt x="285" y="20"/>
                  </a:cubicBezTo>
                  <a:cubicBezTo>
                    <a:pt x="275" y="9"/>
                    <a:pt x="266" y="0"/>
                    <a:pt x="2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7"/>
            <p:cNvSpPr/>
            <p:nvPr/>
          </p:nvSpPr>
          <p:spPr>
            <a:xfrm>
              <a:off x="5945636" y="6728292"/>
              <a:ext cx="22377" cy="48397"/>
            </a:xfrm>
            <a:custGeom>
              <a:avLst/>
              <a:gdLst/>
              <a:ahLst/>
              <a:cxnLst/>
              <a:rect l="l" t="t" r="r" b="b"/>
              <a:pathLst>
                <a:path w="129" h="279" extrusionOk="0">
                  <a:moveTo>
                    <a:pt x="30" y="0"/>
                  </a:moveTo>
                  <a:cubicBezTo>
                    <a:pt x="11" y="0"/>
                    <a:pt x="1" y="20"/>
                    <a:pt x="11" y="30"/>
                  </a:cubicBezTo>
                  <a:lnTo>
                    <a:pt x="70" y="255"/>
                  </a:lnTo>
                  <a:cubicBezTo>
                    <a:pt x="76" y="269"/>
                    <a:pt x="84" y="279"/>
                    <a:pt x="95" y="279"/>
                  </a:cubicBezTo>
                  <a:cubicBezTo>
                    <a:pt x="99" y="279"/>
                    <a:pt x="103" y="277"/>
                    <a:pt x="109" y="275"/>
                  </a:cubicBezTo>
                  <a:cubicBezTo>
                    <a:pt x="118" y="275"/>
                    <a:pt x="128" y="255"/>
                    <a:pt x="128" y="246"/>
                  </a:cubicBezTo>
                  <a:lnTo>
                    <a:pt x="59" y="20"/>
                  </a:lnTo>
                  <a:cubicBezTo>
                    <a:pt x="59" y="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7"/>
            <p:cNvSpPr/>
            <p:nvPr/>
          </p:nvSpPr>
          <p:spPr>
            <a:xfrm>
              <a:off x="5910076" y="6816586"/>
              <a:ext cx="144496" cy="46836"/>
            </a:xfrm>
            <a:custGeom>
              <a:avLst/>
              <a:gdLst/>
              <a:ahLst/>
              <a:cxnLst/>
              <a:rect l="l" t="t" r="r" b="b"/>
              <a:pathLst>
                <a:path w="833" h="270" extrusionOk="0">
                  <a:moveTo>
                    <a:pt x="794" y="1"/>
                  </a:moveTo>
                  <a:lnTo>
                    <a:pt x="29" y="216"/>
                  </a:lnTo>
                  <a:cubicBezTo>
                    <a:pt x="10" y="216"/>
                    <a:pt x="0" y="236"/>
                    <a:pt x="10" y="246"/>
                  </a:cubicBezTo>
                  <a:cubicBezTo>
                    <a:pt x="10" y="261"/>
                    <a:pt x="20" y="269"/>
                    <a:pt x="30" y="269"/>
                  </a:cubicBezTo>
                  <a:cubicBezTo>
                    <a:pt x="33" y="269"/>
                    <a:pt x="37" y="268"/>
                    <a:pt x="39" y="266"/>
                  </a:cubicBezTo>
                  <a:lnTo>
                    <a:pt x="813" y="50"/>
                  </a:lnTo>
                  <a:cubicBezTo>
                    <a:pt x="833" y="50"/>
                    <a:pt x="833" y="31"/>
                    <a:pt x="833" y="20"/>
                  </a:cubicBezTo>
                  <a:cubicBezTo>
                    <a:pt x="833" y="11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7"/>
            <p:cNvSpPr/>
            <p:nvPr/>
          </p:nvSpPr>
          <p:spPr>
            <a:xfrm>
              <a:off x="5989870" y="6801321"/>
              <a:ext cx="39377" cy="33305"/>
            </a:xfrm>
            <a:custGeom>
              <a:avLst/>
              <a:gdLst/>
              <a:ahLst/>
              <a:cxnLst/>
              <a:rect l="l" t="t" r="r" b="b"/>
              <a:pathLst>
                <a:path w="227" h="192" extrusionOk="0">
                  <a:moveTo>
                    <a:pt x="187" y="1"/>
                  </a:moveTo>
                  <a:lnTo>
                    <a:pt x="20" y="50"/>
                  </a:lnTo>
                  <a:cubicBezTo>
                    <a:pt x="11" y="50"/>
                    <a:pt x="0" y="60"/>
                    <a:pt x="0" y="69"/>
                  </a:cubicBezTo>
                  <a:cubicBezTo>
                    <a:pt x="0" y="89"/>
                    <a:pt x="11" y="99"/>
                    <a:pt x="20" y="99"/>
                  </a:cubicBezTo>
                  <a:lnTo>
                    <a:pt x="167" y="187"/>
                  </a:lnTo>
                  <a:cubicBezTo>
                    <a:pt x="170" y="190"/>
                    <a:pt x="174" y="191"/>
                    <a:pt x="178" y="191"/>
                  </a:cubicBezTo>
                  <a:cubicBezTo>
                    <a:pt x="187" y="191"/>
                    <a:pt x="199" y="184"/>
                    <a:pt x="207" y="177"/>
                  </a:cubicBezTo>
                  <a:cubicBezTo>
                    <a:pt x="216" y="158"/>
                    <a:pt x="207" y="148"/>
                    <a:pt x="196" y="138"/>
                  </a:cubicBezTo>
                  <a:lnTo>
                    <a:pt x="109" y="89"/>
                  </a:lnTo>
                  <a:lnTo>
                    <a:pt x="207" y="60"/>
                  </a:lnTo>
                  <a:cubicBezTo>
                    <a:pt x="216" y="50"/>
                    <a:pt x="226" y="40"/>
                    <a:pt x="226" y="21"/>
                  </a:cubicBezTo>
                  <a:cubicBezTo>
                    <a:pt x="216" y="10"/>
                    <a:pt x="207" y="1"/>
                    <a:pt x="1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7"/>
            <p:cNvSpPr/>
            <p:nvPr/>
          </p:nvSpPr>
          <p:spPr>
            <a:xfrm>
              <a:off x="5961075" y="6833585"/>
              <a:ext cx="32264" cy="45621"/>
            </a:xfrm>
            <a:custGeom>
              <a:avLst/>
              <a:gdLst/>
              <a:ahLst/>
              <a:cxnLst/>
              <a:rect l="l" t="t" r="r" b="b"/>
              <a:pathLst>
                <a:path w="186" h="263" extrusionOk="0">
                  <a:moveTo>
                    <a:pt x="147" y="1"/>
                  </a:moveTo>
                  <a:cubicBezTo>
                    <a:pt x="137" y="1"/>
                    <a:pt x="127" y="1"/>
                    <a:pt x="127" y="11"/>
                  </a:cubicBezTo>
                  <a:lnTo>
                    <a:pt x="10" y="216"/>
                  </a:lnTo>
                  <a:cubicBezTo>
                    <a:pt x="0" y="236"/>
                    <a:pt x="10" y="256"/>
                    <a:pt x="20" y="256"/>
                  </a:cubicBezTo>
                  <a:cubicBezTo>
                    <a:pt x="28" y="260"/>
                    <a:pt x="34" y="262"/>
                    <a:pt x="40" y="262"/>
                  </a:cubicBezTo>
                  <a:cubicBezTo>
                    <a:pt x="47" y="262"/>
                    <a:pt x="53" y="258"/>
                    <a:pt x="59" y="246"/>
                  </a:cubicBezTo>
                  <a:lnTo>
                    <a:pt x="177" y="40"/>
                  </a:lnTo>
                  <a:cubicBezTo>
                    <a:pt x="186" y="31"/>
                    <a:pt x="177" y="11"/>
                    <a:pt x="16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7"/>
            <p:cNvSpPr/>
            <p:nvPr/>
          </p:nvSpPr>
          <p:spPr>
            <a:xfrm>
              <a:off x="5945636" y="6813290"/>
              <a:ext cx="47703" cy="30183"/>
            </a:xfrm>
            <a:custGeom>
              <a:avLst/>
              <a:gdLst/>
              <a:ahLst/>
              <a:cxnLst/>
              <a:rect l="l" t="t" r="r" b="b"/>
              <a:pathLst>
                <a:path w="275" h="174" extrusionOk="0">
                  <a:moveTo>
                    <a:pt x="40" y="0"/>
                  </a:moveTo>
                  <a:cubicBezTo>
                    <a:pt x="30" y="0"/>
                    <a:pt x="20" y="10"/>
                    <a:pt x="11" y="20"/>
                  </a:cubicBezTo>
                  <a:cubicBezTo>
                    <a:pt x="1" y="30"/>
                    <a:pt x="11" y="50"/>
                    <a:pt x="20" y="59"/>
                  </a:cubicBezTo>
                  <a:lnTo>
                    <a:pt x="226" y="167"/>
                  </a:lnTo>
                  <a:cubicBezTo>
                    <a:pt x="230" y="171"/>
                    <a:pt x="236" y="173"/>
                    <a:pt x="242" y="173"/>
                  </a:cubicBezTo>
                  <a:cubicBezTo>
                    <a:pt x="250" y="173"/>
                    <a:pt x="260" y="169"/>
                    <a:pt x="266" y="157"/>
                  </a:cubicBezTo>
                  <a:cubicBezTo>
                    <a:pt x="275" y="148"/>
                    <a:pt x="266" y="128"/>
                    <a:pt x="255" y="11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7"/>
            <p:cNvSpPr/>
            <p:nvPr/>
          </p:nvSpPr>
          <p:spPr>
            <a:xfrm>
              <a:off x="5927076" y="6842258"/>
              <a:ext cx="32264" cy="46662"/>
            </a:xfrm>
            <a:custGeom>
              <a:avLst/>
              <a:gdLst/>
              <a:ahLst/>
              <a:cxnLst/>
              <a:rect l="l" t="t" r="r" b="b"/>
              <a:pathLst>
                <a:path w="186" h="269" extrusionOk="0">
                  <a:moveTo>
                    <a:pt x="157" y="0"/>
                  </a:moveTo>
                  <a:cubicBezTo>
                    <a:pt x="147" y="0"/>
                    <a:pt x="137" y="10"/>
                    <a:pt x="127" y="20"/>
                  </a:cubicBezTo>
                  <a:lnTo>
                    <a:pt x="10" y="225"/>
                  </a:lnTo>
                  <a:cubicBezTo>
                    <a:pt x="0" y="235"/>
                    <a:pt x="10" y="255"/>
                    <a:pt x="20" y="264"/>
                  </a:cubicBezTo>
                  <a:cubicBezTo>
                    <a:pt x="26" y="267"/>
                    <a:pt x="30" y="269"/>
                    <a:pt x="35" y="269"/>
                  </a:cubicBezTo>
                  <a:cubicBezTo>
                    <a:pt x="45" y="269"/>
                    <a:pt x="52" y="262"/>
                    <a:pt x="59" y="255"/>
                  </a:cubicBezTo>
                  <a:lnTo>
                    <a:pt x="177" y="49"/>
                  </a:lnTo>
                  <a:cubicBezTo>
                    <a:pt x="186" y="29"/>
                    <a:pt x="177" y="20"/>
                    <a:pt x="166" y="10"/>
                  </a:cubicBezTo>
                  <a:cubicBezTo>
                    <a:pt x="157" y="1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7"/>
            <p:cNvSpPr/>
            <p:nvPr/>
          </p:nvSpPr>
          <p:spPr>
            <a:xfrm>
              <a:off x="5911638" y="6823351"/>
              <a:ext cx="47703" cy="29836"/>
            </a:xfrm>
            <a:custGeom>
              <a:avLst/>
              <a:gdLst/>
              <a:ahLst/>
              <a:cxnLst/>
              <a:rect l="l" t="t" r="r" b="b"/>
              <a:pathLst>
                <a:path w="275" h="172" extrusionOk="0">
                  <a:moveTo>
                    <a:pt x="40" y="1"/>
                  </a:moveTo>
                  <a:cubicBezTo>
                    <a:pt x="30" y="1"/>
                    <a:pt x="20" y="1"/>
                    <a:pt x="11" y="11"/>
                  </a:cubicBezTo>
                  <a:cubicBezTo>
                    <a:pt x="1" y="31"/>
                    <a:pt x="11" y="40"/>
                    <a:pt x="20" y="50"/>
                  </a:cubicBezTo>
                  <a:lnTo>
                    <a:pt x="226" y="168"/>
                  </a:lnTo>
                  <a:cubicBezTo>
                    <a:pt x="229" y="171"/>
                    <a:pt x="233" y="172"/>
                    <a:pt x="237" y="172"/>
                  </a:cubicBezTo>
                  <a:cubicBezTo>
                    <a:pt x="246" y="172"/>
                    <a:pt x="258" y="165"/>
                    <a:pt x="266" y="158"/>
                  </a:cubicBezTo>
                  <a:cubicBezTo>
                    <a:pt x="275" y="138"/>
                    <a:pt x="266" y="129"/>
                    <a:pt x="255" y="11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7"/>
            <p:cNvSpPr/>
            <p:nvPr/>
          </p:nvSpPr>
          <p:spPr>
            <a:xfrm>
              <a:off x="5976166" y="6816586"/>
              <a:ext cx="80141" cy="130099"/>
            </a:xfrm>
            <a:custGeom>
              <a:avLst/>
              <a:gdLst/>
              <a:ahLst/>
              <a:cxnLst/>
              <a:rect l="l" t="t" r="r" b="b"/>
              <a:pathLst>
                <a:path w="462" h="750" extrusionOk="0">
                  <a:moveTo>
                    <a:pt x="423" y="1"/>
                  </a:moveTo>
                  <a:cubicBezTo>
                    <a:pt x="413" y="1"/>
                    <a:pt x="403" y="1"/>
                    <a:pt x="403" y="11"/>
                  </a:cubicBezTo>
                  <a:lnTo>
                    <a:pt x="11" y="706"/>
                  </a:lnTo>
                  <a:cubicBezTo>
                    <a:pt x="1" y="726"/>
                    <a:pt x="1" y="736"/>
                    <a:pt x="21" y="746"/>
                  </a:cubicBezTo>
                  <a:cubicBezTo>
                    <a:pt x="24" y="749"/>
                    <a:pt x="27" y="750"/>
                    <a:pt x="32" y="750"/>
                  </a:cubicBezTo>
                  <a:cubicBezTo>
                    <a:pt x="41" y="750"/>
                    <a:pt x="53" y="743"/>
                    <a:pt x="60" y="736"/>
                  </a:cubicBezTo>
                  <a:lnTo>
                    <a:pt x="452" y="40"/>
                  </a:lnTo>
                  <a:cubicBezTo>
                    <a:pt x="462" y="31"/>
                    <a:pt x="452" y="11"/>
                    <a:pt x="4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7"/>
            <p:cNvSpPr/>
            <p:nvPr/>
          </p:nvSpPr>
          <p:spPr>
            <a:xfrm>
              <a:off x="6029072" y="6842258"/>
              <a:ext cx="34173" cy="39203"/>
            </a:xfrm>
            <a:custGeom>
              <a:avLst/>
              <a:gdLst/>
              <a:ahLst/>
              <a:cxnLst/>
              <a:rect l="l" t="t" r="r" b="b"/>
              <a:pathLst>
                <a:path w="197" h="226" extrusionOk="0">
                  <a:moveTo>
                    <a:pt x="29" y="0"/>
                  </a:moveTo>
                  <a:cubicBezTo>
                    <a:pt x="10" y="0"/>
                    <a:pt x="0" y="20"/>
                    <a:pt x="10" y="39"/>
                  </a:cubicBezTo>
                  <a:lnTo>
                    <a:pt x="49" y="196"/>
                  </a:lnTo>
                  <a:cubicBezTo>
                    <a:pt x="59" y="216"/>
                    <a:pt x="68" y="216"/>
                    <a:pt x="79" y="225"/>
                  </a:cubicBezTo>
                  <a:cubicBezTo>
                    <a:pt x="88" y="225"/>
                    <a:pt x="98" y="216"/>
                    <a:pt x="108" y="206"/>
                  </a:cubicBezTo>
                  <a:lnTo>
                    <a:pt x="186" y="59"/>
                  </a:lnTo>
                  <a:cubicBezTo>
                    <a:pt x="196" y="49"/>
                    <a:pt x="196" y="29"/>
                    <a:pt x="177" y="20"/>
                  </a:cubicBezTo>
                  <a:cubicBezTo>
                    <a:pt x="173" y="17"/>
                    <a:pt x="170" y="16"/>
                    <a:pt x="166" y="16"/>
                  </a:cubicBezTo>
                  <a:cubicBezTo>
                    <a:pt x="156" y="16"/>
                    <a:pt x="144" y="23"/>
                    <a:pt x="137" y="29"/>
                  </a:cubicBezTo>
                  <a:lnTo>
                    <a:pt x="88" y="118"/>
                  </a:lnTo>
                  <a:lnTo>
                    <a:pt x="59" y="20"/>
                  </a:lnTo>
                  <a:cubicBezTo>
                    <a:pt x="59" y="10"/>
                    <a:pt x="49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7"/>
            <p:cNvSpPr/>
            <p:nvPr/>
          </p:nvSpPr>
          <p:spPr>
            <a:xfrm>
              <a:off x="6001839" y="6823351"/>
              <a:ext cx="39203" cy="36775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08" y="1"/>
                  </a:moveTo>
                  <a:cubicBezTo>
                    <a:pt x="98" y="1"/>
                    <a:pt x="88" y="11"/>
                    <a:pt x="88" y="21"/>
                  </a:cubicBezTo>
                  <a:lnTo>
                    <a:pt x="0" y="168"/>
                  </a:lnTo>
                  <a:cubicBezTo>
                    <a:pt x="0" y="177"/>
                    <a:pt x="0" y="188"/>
                    <a:pt x="10" y="197"/>
                  </a:cubicBezTo>
                  <a:cubicBezTo>
                    <a:pt x="10" y="204"/>
                    <a:pt x="15" y="211"/>
                    <a:pt x="25" y="211"/>
                  </a:cubicBezTo>
                  <a:cubicBezTo>
                    <a:pt x="29" y="211"/>
                    <a:pt x="34" y="210"/>
                    <a:pt x="40" y="207"/>
                  </a:cubicBezTo>
                  <a:lnTo>
                    <a:pt x="196" y="168"/>
                  </a:lnTo>
                  <a:cubicBezTo>
                    <a:pt x="216" y="158"/>
                    <a:pt x="225" y="148"/>
                    <a:pt x="216" y="129"/>
                  </a:cubicBezTo>
                  <a:cubicBezTo>
                    <a:pt x="216" y="119"/>
                    <a:pt x="196" y="109"/>
                    <a:pt x="186" y="109"/>
                  </a:cubicBezTo>
                  <a:lnTo>
                    <a:pt x="88" y="138"/>
                  </a:lnTo>
                  <a:lnTo>
                    <a:pt x="88" y="138"/>
                  </a:lnTo>
                  <a:lnTo>
                    <a:pt x="138" y="50"/>
                  </a:lnTo>
                  <a:cubicBezTo>
                    <a:pt x="147" y="31"/>
                    <a:pt x="138" y="21"/>
                    <a:pt x="127" y="11"/>
                  </a:cubicBezTo>
                  <a:cubicBezTo>
                    <a:pt x="118" y="11"/>
                    <a:pt x="118" y="1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7"/>
            <p:cNvSpPr/>
            <p:nvPr/>
          </p:nvSpPr>
          <p:spPr>
            <a:xfrm>
              <a:off x="6012073" y="6872788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9" y="1"/>
                  </a:moveTo>
                  <a:cubicBezTo>
                    <a:pt x="10" y="1"/>
                    <a:pt x="0" y="20"/>
                    <a:pt x="10" y="40"/>
                  </a:cubicBezTo>
                  <a:lnTo>
                    <a:pt x="68" y="265"/>
                  </a:lnTo>
                  <a:cubicBezTo>
                    <a:pt x="68" y="275"/>
                    <a:pt x="88" y="284"/>
                    <a:pt x="108" y="284"/>
                  </a:cubicBezTo>
                  <a:cubicBezTo>
                    <a:pt x="118" y="275"/>
                    <a:pt x="127" y="265"/>
                    <a:pt x="127" y="245"/>
                  </a:cubicBezTo>
                  <a:lnTo>
                    <a:pt x="59" y="20"/>
                  </a:lnTo>
                  <a:cubicBezTo>
                    <a:pt x="59" y="10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7"/>
            <p:cNvSpPr/>
            <p:nvPr/>
          </p:nvSpPr>
          <p:spPr>
            <a:xfrm>
              <a:off x="5972870" y="6872788"/>
              <a:ext cx="51172" cy="21163"/>
            </a:xfrm>
            <a:custGeom>
              <a:avLst/>
              <a:gdLst/>
              <a:ahLst/>
              <a:cxnLst/>
              <a:rect l="l" t="t" r="r" b="b"/>
              <a:pathLst>
                <a:path w="295" h="122" extrusionOk="0">
                  <a:moveTo>
                    <a:pt x="255" y="1"/>
                  </a:moveTo>
                  <a:lnTo>
                    <a:pt x="20" y="59"/>
                  </a:lnTo>
                  <a:cubicBezTo>
                    <a:pt x="11" y="69"/>
                    <a:pt x="0" y="88"/>
                    <a:pt x="0" y="99"/>
                  </a:cubicBezTo>
                  <a:cubicBezTo>
                    <a:pt x="8" y="113"/>
                    <a:pt x="20" y="122"/>
                    <a:pt x="30" y="122"/>
                  </a:cubicBezTo>
                  <a:cubicBezTo>
                    <a:pt x="34" y="122"/>
                    <a:pt x="37" y="121"/>
                    <a:pt x="40" y="118"/>
                  </a:cubicBezTo>
                  <a:lnTo>
                    <a:pt x="265" y="59"/>
                  </a:lnTo>
                  <a:cubicBezTo>
                    <a:pt x="285" y="49"/>
                    <a:pt x="294" y="40"/>
                    <a:pt x="285" y="20"/>
                  </a:cubicBezTo>
                  <a:cubicBezTo>
                    <a:pt x="285" y="10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7"/>
            <p:cNvSpPr/>
            <p:nvPr/>
          </p:nvSpPr>
          <p:spPr>
            <a:xfrm>
              <a:off x="5995073" y="6903318"/>
              <a:ext cx="22204" cy="49438"/>
            </a:xfrm>
            <a:custGeom>
              <a:avLst/>
              <a:gdLst/>
              <a:ahLst/>
              <a:cxnLst/>
              <a:rect l="l" t="t" r="r" b="b"/>
              <a:pathLst>
                <a:path w="128" h="285" extrusionOk="0">
                  <a:moveTo>
                    <a:pt x="20" y="1"/>
                  </a:moveTo>
                  <a:cubicBezTo>
                    <a:pt x="10" y="10"/>
                    <a:pt x="0" y="21"/>
                    <a:pt x="0" y="40"/>
                  </a:cubicBezTo>
                  <a:lnTo>
                    <a:pt x="68" y="265"/>
                  </a:lnTo>
                  <a:cubicBezTo>
                    <a:pt x="68" y="275"/>
                    <a:pt x="88" y="285"/>
                    <a:pt x="98" y="285"/>
                  </a:cubicBezTo>
                  <a:cubicBezTo>
                    <a:pt x="118" y="275"/>
                    <a:pt x="127" y="265"/>
                    <a:pt x="118" y="246"/>
                  </a:cubicBezTo>
                  <a:lnTo>
                    <a:pt x="59" y="21"/>
                  </a:lnTo>
                  <a:cubicBezTo>
                    <a:pt x="59" y="10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7"/>
            <p:cNvSpPr/>
            <p:nvPr/>
          </p:nvSpPr>
          <p:spPr>
            <a:xfrm>
              <a:off x="5955871" y="6903318"/>
              <a:ext cx="49438" cy="21336"/>
            </a:xfrm>
            <a:custGeom>
              <a:avLst/>
              <a:gdLst/>
              <a:ahLst/>
              <a:cxnLst/>
              <a:rect l="l" t="t" r="r" b="b"/>
              <a:pathLst>
                <a:path w="285" h="123" extrusionOk="0">
                  <a:moveTo>
                    <a:pt x="246" y="1"/>
                  </a:moveTo>
                  <a:lnTo>
                    <a:pt x="20" y="60"/>
                  </a:lnTo>
                  <a:cubicBezTo>
                    <a:pt x="11" y="69"/>
                    <a:pt x="0" y="89"/>
                    <a:pt x="0" y="99"/>
                  </a:cubicBezTo>
                  <a:cubicBezTo>
                    <a:pt x="8" y="113"/>
                    <a:pt x="15" y="122"/>
                    <a:pt x="26" y="122"/>
                  </a:cubicBezTo>
                  <a:cubicBezTo>
                    <a:pt x="30" y="122"/>
                    <a:pt x="34" y="121"/>
                    <a:pt x="40" y="119"/>
                  </a:cubicBezTo>
                  <a:lnTo>
                    <a:pt x="265" y="60"/>
                  </a:lnTo>
                  <a:cubicBezTo>
                    <a:pt x="285" y="50"/>
                    <a:pt x="285" y="40"/>
                    <a:pt x="285" y="21"/>
                  </a:cubicBezTo>
                  <a:cubicBezTo>
                    <a:pt x="285" y="10"/>
                    <a:pt x="275" y="1"/>
                    <a:pt x="2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7"/>
            <p:cNvSpPr/>
            <p:nvPr/>
          </p:nvSpPr>
          <p:spPr>
            <a:xfrm>
              <a:off x="3849852" y="6208074"/>
              <a:ext cx="34173" cy="97834"/>
            </a:xfrm>
            <a:custGeom>
              <a:avLst/>
              <a:gdLst/>
              <a:ahLst/>
              <a:cxnLst/>
              <a:rect l="l" t="t" r="r" b="b"/>
              <a:pathLst>
                <a:path w="197" h="564" extrusionOk="0">
                  <a:moveTo>
                    <a:pt x="20" y="1"/>
                  </a:moveTo>
                  <a:cubicBezTo>
                    <a:pt x="10" y="1"/>
                    <a:pt x="1" y="20"/>
                    <a:pt x="10" y="30"/>
                  </a:cubicBezTo>
                  <a:lnTo>
                    <a:pt x="147" y="549"/>
                  </a:lnTo>
                  <a:cubicBezTo>
                    <a:pt x="154" y="557"/>
                    <a:pt x="161" y="563"/>
                    <a:pt x="168" y="563"/>
                  </a:cubicBezTo>
                  <a:cubicBezTo>
                    <a:pt x="171" y="563"/>
                    <a:pt x="174" y="562"/>
                    <a:pt x="177" y="560"/>
                  </a:cubicBezTo>
                  <a:cubicBezTo>
                    <a:pt x="186" y="560"/>
                    <a:pt x="197" y="549"/>
                    <a:pt x="186" y="540"/>
                  </a:cubicBezTo>
                  <a:lnTo>
                    <a:pt x="40" y="20"/>
                  </a:lnTo>
                  <a:cubicBezTo>
                    <a:pt x="40" y="1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7"/>
            <p:cNvSpPr/>
            <p:nvPr/>
          </p:nvSpPr>
          <p:spPr>
            <a:xfrm>
              <a:off x="3861647" y="6250746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20" y="0"/>
                  </a:moveTo>
                  <a:cubicBezTo>
                    <a:pt x="20" y="0"/>
                    <a:pt x="11" y="0"/>
                    <a:pt x="11" y="9"/>
                  </a:cubicBezTo>
                  <a:cubicBezTo>
                    <a:pt x="1" y="20"/>
                    <a:pt x="11" y="29"/>
                    <a:pt x="11" y="39"/>
                  </a:cubicBezTo>
                  <a:lnTo>
                    <a:pt x="158" y="118"/>
                  </a:lnTo>
                  <a:cubicBezTo>
                    <a:pt x="168" y="118"/>
                    <a:pt x="177" y="118"/>
                    <a:pt x="177" y="107"/>
                  </a:cubicBezTo>
                  <a:cubicBezTo>
                    <a:pt x="187" y="98"/>
                    <a:pt x="187" y="88"/>
                    <a:pt x="177" y="78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7"/>
            <p:cNvSpPr/>
            <p:nvPr/>
          </p:nvSpPr>
          <p:spPr>
            <a:xfrm>
              <a:off x="3848117" y="6250746"/>
              <a:ext cx="22377" cy="31397"/>
            </a:xfrm>
            <a:custGeom>
              <a:avLst/>
              <a:gdLst/>
              <a:ahLst/>
              <a:cxnLst/>
              <a:rect l="l" t="t" r="r" b="b"/>
              <a:pathLst>
                <a:path w="129" h="181" extrusionOk="0">
                  <a:moveTo>
                    <a:pt x="98" y="0"/>
                  </a:moveTo>
                  <a:cubicBezTo>
                    <a:pt x="98" y="0"/>
                    <a:pt x="89" y="0"/>
                    <a:pt x="89" y="9"/>
                  </a:cubicBezTo>
                  <a:lnTo>
                    <a:pt x="11" y="147"/>
                  </a:lnTo>
                  <a:cubicBezTo>
                    <a:pt x="0" y="157"/>
                    <a:pt x="0" y="176"/>
                    <a:pt x="11" y="176"/>
                  </a:cubicBezTo>
                  <a:cubicBezTo>
                    <a:pt x="13" y="179"/>
                    <a:pt x="17" y="180"/>
                    <a:pt x="21" y="180"/>
                  </a:cubicBezTo>
                  <a:cubicBezTo>
                    <a:pt x="30" y="180"/>
                    <a:pt x="40" y="173"/>
                    <a:pt x="40" y="166"/>
                  </a:cubicBezTo>
                  <a:lnTo>
                    <a:pt x="118" y="29"/>
                  </a:lnTo>
                  <a:cubicBezTo>
                    <a:pt x="128" y="20"/>
                    <a:pt x="118" y="9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7"/>
            <p:cNvSpPr/>
            <p:nvPr/>
          </p:nvSpPr>
          <p:spPr>
            <a:xfrm>
              <a:off x="3868412" y="6274511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21" y="0"/>
                  </a:moveTo>
                  <a:cubicBezTo>
                    <a:pt x="21" y="0"/>
                    <a:pt x="11" y="0"/>
                    <a:pt x="1" y="10"/>
                  </a:cubicBezTo>
                  <a:cubicBezTo>
                    <a:pt x="1" y="20"/>
                    <a:pt x="1" y="29"/>
                    <a:pt x="11" y="29"/>
                  </a:cubicBezTo>
                  <a:lnTo>
                    <a:pt x="148" y="108"/>
                  </a:lnTo>
                  <a:cubicBezTo>
                    <a:pt x="153" y="113"/>
                    <a:pt x="160" y="115"/>
                    <a:pt x="166" y="115"/>
                  </a:cubicBezTo>
                  <a:cubicBezTo>
                    <a:pt x="172" y="115"/>
                    <a:pt x="177" y="113"/>
                    <a:pt x="177" y="108"/>
                  </a:cubicBezTo>
                  <a:cubicBezTo>
                    <a:pt x="188" y="98"/>
                    <a:pt x="177" y="88"/>
                    <a:pt x="168" y="79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7"/>
            <p:cNvSpPr/>
            <p:nvPr/>
          </p:nvSpPr>
          <p:spPr>
            <a:xfrm>
              <a:off x="3854882" y="6274511"/>
              <a:ext cx="20642" cy="30703"/>
            </a:xfrm>
            <a:custGeom>
              <a:avLst/>
              <a:gdLst/>
              <a:ahLst/>
              <a:cxnLst/>
              <a:rect l="l" t="t" r="r" b="b"/>
              <a:pathLst>
                <a:path w="119" h="177" extrusionOk="0">
                  <a:moveTo>
                    <a:pt x="99" y="0"/>
                  </a:moveTo>
                  <a:cubicBezTo>
                    <a:pt x="99" y="0"/>
                    <a:pt x="89" y="0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66"/>
                    <a:pt x="11" y="177"/>
                  </a:cubicBezTo>
                  <a:cubicBezTo>
                    <a:pt x="20" y="177"/>
                    <a:pt x="30" y="177"/>
                    <a:pt x="40" y="166"/>
                  </a:cubicBezTo>
                  <a:lnTo>
                    <a:pt x="118" y="29"/>
                  </a:lnTo>
                  <a:cubicBezTo>
                    <a:pt x="118" y="20"/>
                    <a:pt x="118" y="10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7"/>
            <p:cNvSpPr/>
            <p:nvPr/>
          </p:nvSpPr>
          <p:spPr>
            <a:xfrm>
              <a:off x="3849852" y="6208074"/>
              <a:ext cx="90202" cy="53601"/>
            </a:xfrm>
            <a:custGeom>
              <a:avLst/>
              <a:gdLst/>
              <a:ahLst/>
              <a:cxnLst/>
              <a:rect l="l" t="t" r="r" b="b"/>
              <a:pathLst>
                <a:path w="520" h="309" extrusionOk="0">
                  <a:moveTo>
                    <a:pt x="2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1" y="20"/>
                    <a:pt x="10" y="30"/>
                    <a:pt x="20" y="40"/>
                  </a:cubicBezTo>
                  <a:lnTo>
                    <a:pt x="490" y="305"/>
                  </a:lnTo>
                  <a:cubicBezTo>
                    <a:pt x="493" y="308"/>
                    <a:pt x="496" y="309"/>
                    <a:pt x="499" y="309"/>
                  </a:cubicBezTo>
                  <a:cubicBezTo>
                    <a:pt x="505" y="309"/>
                    <a:pt x="510" y="302"/>
                    <a:pt x="510" y="295"/>
                  </a:cubicBezTo>
                  <a:cubicBezTo>
                    <a:pt x="520" y="285"/>
                    <a:pt x="520" y="275"/>
                    <a:pt x="510" y="275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7"/>
            <p:cNvSpPr/>
            <p:nvPr/>
          </p:nvSpPr>
          <p:spPr>
            <a:xfrm>
              <a:off x="3854882" y="6220043"/>
              <a:ext cx="25673" cy="24805"/>
            </a:xfrm>
            <a:custGeom>
              <a:avLst/>
              <a:gdLst/>
              <a:ahLst/>
              <a:cxnLst/>
              <a:rect l="l" t="t" r="r" b="b"/>
              <a:pathLst>
                <a:path w="148" h="143" extrusionOk="0">
                  <a:moveTo>
                    <a:pt x="118" y="1"/>
                  </a:moveTo>
                  <a:lnTo>
                    <a:pt x="79" y="10"/>
                  </a:lnTo>
                  <a:lnTo>
                    <a:pt x="99" y="79"/>
                  </a:lnTo>
                  <a:lnTo>
                    <a:pt x="40" y="49"/>
                  </a:lnTo>
                  <a:cubicBezTo>
                    <a:pt x="37" y="47"/>
                    <a:pt x="33" y="45"/>
                    <a:pt x="30" y="45"/>
                  </a:cubicBezTo>
                  <a:cubicBezTo>
                    <a:pt x="21" y="45"/>
                    <a:pt x="11" y="52"/>
                    <a:pt x="11" y="59"/>
                  </a:cubicBezTo>
                  <a:cubicBezTo>
                    <a:pt x="1" y="69"/>
                    <a:pt x="11" y="79"/>
                    <a:pt x="20" y="79"/>
                  </a:cubicBezTo>
                  <a:lnTo>
                    <a:pt x="118" y="138"/>
                  </a:lnTo>
                  <a:cubicBezTo>
                    <a:pt x="122" y="141"/>
                    <a:pt x="125" y="142"/>
                    <a:pt x="128" y="142"/>
                  </a:cubicBezTo>
                  <a:cubicBezTo>
                    <a:pt x="134" y="142"/>
                    <a:pt x="138" y="138"/>
                    <a:pt x="138" y="138"/>
                  </a:cubicBezTo>
                  <a:cubicBezTo>
                    <a:pt x="148" y="128"/>
                    <a:pt x="148" y="128"/>
                    <a:pt x="148" y="118"/>
                  </a:cubicBezTo>
                  <a:lnTo>
                    <a:pt x="11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7"/>
            <p:cNvSpPr/>
            <p:nvPr/>
          </p:nvSpPr>
          <p:spPr>
            <a:xfrm>
              <a:off x="3888881" y="6223512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8" y="0"/>
                  </a:moveTo>
                  <a:lnTo>
                    <a:pt x="20" y="39"/>
                  </a:lnTo>
                  <a:cubicBezTo>
                    <a:pt x="11" y="39"/>
                    <a:pt x="1" y="49"/>
                    <a:pt x="1" y="59"/>
                  </a:cubicBezTo>
                  <a:cubicBezTo>
                    <a:pt x="1" y="68"/>
                    <a:pt x="20" y="79"/>
                    <a:pt x="30" y="79"/>
                  </a:cubicBezTo>
                  <a:lnTo>
                    <a:pt x="177" y="29"/>
                  </a:lnTo>
                  <a:cubicBezTo>
                    <a:pt x="187" y="29"/>
                    <a:pt x="197" y="20"/>
                    <a:pt x="197" y="10"/>
                  </a:cubicBezTo>
                  <a:cubicBezTo>
                    <a:pt x="197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7"/>
            <p:cNvSpPr/>
            <p:nvPr/>
          </p:nvSpPr>
          <p:spPr>
            <a:xfrm>
              <a:off x="3888881" y="6230277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0"/>
                  </a:moveTo>
                  <a:cubicBezTo>
                    <a:pt x="11" y="0"/>
                    <a:pt x="1" y="10"/>
                    <a:pt x="1" y="20"/>
                  </a:cubicBezTo>
                  <a:lnTo>
                    <a:pt x="50" y="177"/>
                  </a:lnTo>
                  <a:cubicBezTo>
                    <a:pt x="50" y="186"/>
                    <a:pt x="59" y="196"/>
                    <a:pt x="70" y="196"/>
                  </a:cubicBezTo>
                  <a:cubicBezTo>
                    <a:pt x="79" y="186"/>
                    <a:pt x="89" y="177"/>
                    <a:pt x="7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7"/>
            <p:cNvSpPr/>
            <p:nvPr/>
          </p:nvSpPr>
          <p:spPr>
            <a:xfrm>
              <a:off x="3909350" y="6233747"/>
              <a:ext cx="34173" cy="15265"/>
            </a:xfrm>
            <a:custGeom>
              <a:avLst/>
              <a:gdLst/>
              <a:ahLst/>
              <a:cxnLst/>
              <a:rect l="l" t="t" r="r" b="b"/>
              <a:pathLst>
                <a:path w="197" h="88" extrusionOk="0">
                  <a:moveTo>
                    <a:pt x="177" y="0"/>
                  </a:moveTo>
                  <a:lnTo>
                    <a:pt x="177" y="9"/>
                  </a:lnTo>
                  <a:lnTo>
                    <a:pt x="20" y="49"/>
                  </a:lnTo>
                  <a:cubicBezTo>
                    <a:pt x="10" y="49"/>
                    <a:pt x="0" y="59"/>
                    <a:pt x="0" y="68"/>
                  </a:cubicBezTo>
                  <a:cubicBezTo>
                    <a:pt x="10" y="78"/>
                    <a:pt x="20" y="88"/>
                    <a:pt x="30" y="88"/>
                  </a:cubicBezTo>
                  <a:lnTo>
                    <a:pt x="187" y="39"/>
                  </a:lnTo>
                  <a:cubicBezTo>
                    <a:pt x="196" y="39"/>
                    <a:pt x="196" y="29"/>
                    <a:pt x="196" y="20"/>
                  </a:cubicBezTo>
                  <a:cubicBezTo>
                    <a:pt x="196" y="9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7"/>
            <p:cNvSpPr/>
            <p:nvPr/>
          </p:nvSpPr>
          <p:spPr>
            <a:xfrm>
              <a:off x="3909350" y="6242073"/>
              <a:ext cx="15438" cy="33305"/>
            </a:xfrm>
            <a:custGeom>
              <a:avLst/>
              <a:gdLst/>
              <a:ahLst/>
              <a:cxnLst/>
              <a:rect l="l" t="t" r="r" b="b"/>
              <a:pathLst>
                <a:path w="89" h="192" extrusionOk="0">
                  <a:moveTo>
                    <a:pt x="20" y="1"/>
                  </a:moveTo>
                  <a:cubicBezTo>
                    <a:pt x="10" y="1"/>
                    <a:pt x="0" y="11"/>
                    <a:pt x="0" y="20"/>
                  </a:cubicBezTo>
                  <a:lnTo>
                    <a:pt x="50" y="177"/>
                  </a:lnTo>
                  <a:cubicBezTo>
                    <a:pt x="50" y="184"/>
                    <a:pt x="54" y="191"/>
                    <a:pt x="61" y="191"/>
                  </a:cubicBezTo>
                  <a:cubicBezTo>
                    <a:pt x="63" y="191"/>
                    <a:pt x="66" y="190"/>
                    <a:pt x="69" y="187"/>
                  </a:cubicBezTo>
                  <a:cubicBezTo>
                    <a:pt x="79" y="187"/>
                    <a:pt x="89" y="177"/>
                    <a:pt x="89" y="168"/>
                  </a:cubicBezTo>
                  <a:lnTo>
                    <a:pt x="39" y="11"/>
                  </a:lnTo>
                  <a:cubicBezTo>
                    <a:pt x="39" y="1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7"/>
            <p:cNvSpPr/>
            <p:nvPr/>
          </p:nvSpPr>
          <p:spPr>
            <a:xfrm>
              <a:off x="3849852" y="6182748"/>
              <a:ext cx="98702" cy="32264"/>
            </a:xfrm>
            <a:custGeom>
              <a:avLst/>
              <a:gdLst/>
              <a:ahLst/>
              <a:cxnLst/>
              <a:rect l="l" t="t" r="r" b="b"/>
              <a:pathLst>
                <a:path w="569" h="186" extrusionOk="0">
                  <a:moveTo>
                    <a:pt x="539" y="0"/>
                  </a:moveTo>
                  <a:lnTo>
                    <a:pt x="20" y="147"/>
                  </a:lnTo>
                  <a:cubicBezTo>
                    <a:pt x="10" y="147"/>
                    <a:pt x="1" y="166"/>
                    <a:pt x="10" y="176"/>
                  </a:cubicBezTo>
                  <a:cubicBezTo>
                    <a:pt x="10" y="186"/>
                    <a:pt x="20" y="186"/>
                    <a:pt x="30" y="186"/>
                  </a:cubicBezTo>
                  <a:lnTo>
                    <a:pt x="549" y="39"/>
                  </a:lnTo>
                  <a:cubicBezTo>
                    <a:pt x="569" y="39"/>
                    <a:pt x="569" y="29"/>
                    <a:pt x="569" y="20"/>
                  </a:cubicBezTo>
                  <a:cubicBezTo>
                    <a:pt x="569" y="9"/>
                    <a:pt x="559" y="0"/>
                    <a:pt x="5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7"/>
            <p:cNvSpPr/>
            <p:nvPr/>
          </p:nvSpPr>
          <p:spPr>
            <a:xfrm>
              <a:off x="3868412" y="6203044"/>
              <a:ext cx="25846" cy="22204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31" y="1"/>
                  </a:moveTo>
                  <a:cubicBezTo>
                    <a:pt x="21" y="1"/>
                    <a:pt x="21" y="1"/>
                    <a:pt x="11" y="10"/>
                  </a:cubicBezTo>
                  <a:cubicBezTo>
                    <a:pt x="11" y="20"/>
                    <a:pt x="11" y="30"/>
                    <a:pt x="21" y="40"/>
                  </a:cubicBezTo>
                  <a:lnTo>
                    <a:pt x="79" y="69"/>
                  </a:lnTo>
                  <a:lnTo>
                    <a:pt x="11" y="88"/>
                  </a:lnTo>
                  <a:cubicBezTo>
                    <a:pt x="1" y="88"/>
                    <a:pt x="1" y="99"/>
                    <a:pt x="1" y="108"/>
                  </a:cubicBezTo>
                  <a:cubicBezTo>
                    <a:pt x="1" y="128"/>
                    <a:pt x="11" y="128"/>
                    <a:pt x="21" y="128"/>
                  </a:cubicBezTo>
                  <a:lnTo>
                    <a:pt x="138" y="99"/>
                  </a:lnTo>
                  <a:cubicBezTo>
                    <a:pt x="148" y="88"/>
                    <a:pt x="148" y="88"/>
                    <a:pt x="148" y="79"/>
                  </a:cubicBezTo>
                  <a:cubicBezTo>
                    <a:pt x="148" y="69"/>
                    <a:pt x="148" y="59"/>
                    <a:pt x="138" y="5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7"/>
            <p:cNvSpPr/>
            <p:nvPr/>
          </p:nvSpPr>
          <p:spPr>
            <a:xfrm>
              <a:off x="3892350" y="6172514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0"/>
                  </a:moveTo>
                  <a:cubicBezTo>
                    <a:pt x="98" y="0"/>
                    <a:pt x="89" y="0"/>
                    <a:pt x="89" y="10"/>
                  </a:cubicBezTo>
                  <a:lnTo>
                    <a:pt x="10" y="147"/>
                  </a:lnTo>
                  <a:cubicBezTo>
                    <a:pt x="0" y="157"/>
                    <a:pt x="10" y="166"/>
                    <a:pt x="20" y="177"/>
                  </a:cubicBezTo>
                  <a:cubicBezTo>
                    <a:pt x="30" y="177"/>
                    <a:pt x="39" y="177"/>
                    <a:pt x="39" y="166"/>
                  </a:cubicBezTo>
                  <a:lnTo>
                    <a:pt x="118" y="29"/>
                  </a:lnTo>
                  <a:cubicBezTo>
                    <a:pt x="128" y="20"/>
                    <a:pt x="128" y="1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7"/>
            <p:cNvSpPr/>
            <p:nvPr/>
          </p:nvSpPr>
          <p:spPr>
            <a:xfrm>
              <a:off x="3892350" y="6196279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0"/>
                  </a:moveTo>
                  <a:cubicBezTo>
                    <a:pt x="20" y="0"/>
                    <a:pt x="10" y="10"/>
                    <a:pt x="10" y="10"/>
                  </a:cubicBezTo>
                  <a:cubicBezTo>
                    <a:pt x="0" y="20"/>
                    <a:pt x="10" y="29"/>
                    <a:pt x="20" y="40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8"/>
                    <a:pt x="187" y="88"/>
                    <a:pt x="177" y="79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7"/>
            <p:cNvSpPr/>
            <p:nvPr/>
          </p:nvSpPr>
          <p:spPr>
            <a:xfrm>
              <a:off x="3916115" y="6165749"/>
              <a:ext cx="20469" cy="31397"/>
            </a:xfrm>
            <a:custGeom>
              <a:avLst/>
              <a:gdLst/>
              <a:ahLst/>
              <a:cxnLst/>
              <a:rect l="l" t="t" r="r" b="b"/>
              <a:pathLst>
                <a:path w="118" h="181" extrusionOk="0">
                  <a:moveTo>
                    <a:pt x="98" y="0"/>
                  </a:moveTo>
                  <a:cubicBezTo>
                    <a:pt x="89" y="0"/>
                    <a:pt x="89" y="9"/>
                    <a:pt x="79" y="9"/>
                  </a:cubicBezTo>
                  <a:lnTo>
                    <a:pt x="0" y="147"/>
                  </a:lnTo>
                  <a:cubicBezTo>
                    <a:pt x="0" y="157"/>
                    <a:pt x="0" y="176"/>
                    <a:pt x="11" y="176"/>
                  </a:cubicBezTo>
                  <a:cubicBezTo>
                    <a:pt x="13" y="179"/>
                    <a:pt x="16" y="180"/>
                    <a:pt x="19" y="180"/>
                  </a:cubicBezTo>
                  <a:cubicBezTo>
                    <a:pt x="26" y="180"/>
                    <a:pt x="33" y="174"/>
                    <a:pt x="40" y="166"/>
                  </a:cubicBezTo>
                  <a:lnTo>
                    <a:pt x="118" y="29"/>
                  </a:lnTo>
                  <a:cubicBezTo>
                    <a:pt x="118" y="20"/>
                    <a:pt x="118" y="9"/>
                    <a:pt x="1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7"/>
            <p:cNvSpPr/>
            <p:nvPr/>
          </p:nvSpPr>
          <p:spPr>
            <a:xfrm>
              <a:off x="3916115" y="6189513"/>
              <a:ext cx="32438" cy="21163"/>
            </a:xfrm>
            <a:custGeom>
              <a:avLst/>
              <a:gdLst/>
              <a:ahLst/>
              <a:cxnLst/>
              <a:rect l="l" t="t" r="r" b="b"/>
              <a:pathLst>
                <a:path w="187" h="122" extrusionOk="0">
                  <a:moveTo>
                    <a:pt x="20" y="0"/>
                  </a:moveTo>
                  <a:cubicBezTo>
                    <a:pt x="11" y="0"/>
                    <a:pt x="11" y="10"/>
                    <a:pt x="0" y="10"/>
                  </a:cubicBezTo>
                  <a:cubicBezTo>
                    <a:pt x="0" y="20"/>
                    <a:pt x="0" y="39"/>
                    <a:pt x="11" y="39"/>
                  </a:cubicBezTo>
                  <a:lnTo>
                    <a:pt x="148" y="118"/>
                  </a:lnTo>
                  <a:cubicBezTo>
                    <a:pt x="150" y="121"/>
                    <a:pt x="154" y="122"/>
                    <a:pt x="158" y="122"/>
                  </a:cubicBezTo>
                  <a:cubicBezTo>
                    <a:pt x="167" y="122"/>
                    <a:pt x="177" y="115"/>
                    <a:pt x="177" y="108"/>
                  </a:cubicBezTo>
                  <a:cubicBezTo>
                    <a:pt x="187" y="98"/>
                    <a:pt x="177" y="88"/>
                    <a:pt x="167" y="88"/>
                  </a:cubicBezTo>
                  <a:lnTo>
                    <a:pt x="30" y="10"/>
                  </a:lnTo>
                  <a:cubicBezTo>
                    <a:pt x="3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7"/>
            <p:cNvSpPr/>
            <p:nvPr/>
          </p:nvSpPr>
          <p:spPr>
            <a:xfrm>
              <a:off x="3849852" y="6126546"/>
              <a:ext cx="54641" cy="88467"/>
            </a:xfrm>
            <a:custGeom>
              <a:avLst/>
              <a:gdLst/>
              <a:ahLst/>
              <a:cxnLst/>
              <a:rect l="l" t="t" r="r" b="b"/>
              <a:pathLst>
                <a:path w="315" h="510" extrusionOk="0">
                  <a:moveTo>
                    <a:pt x="295" y="0"/>
                  </a:moveTo>
                  <a:cubicBezTo>
                    <a:pt x="284" y="0"/>
                    <a:pt x="275" y="0"/>
                    <a:pt x="275" y="11"/>
                  </a:cubicBezTo>
                  <a:lnTo>
                    <a:pt x="10" y="481"/>
                  </a:lnTo>
                  <a:cubicBezTo>
                    <a:pt x="1" y="490"/>
                    <a:pt x="10" y="500"/>
                    <a:pt x="20" y="510"/>
                  </a:cubicBezTo>
                  <a:cubicBezTo>
                    <a:pt x="20" y="510"/>
                    <a:pt x="40" y="510"/>
                    <a:pt x="40" y="500"/>
                  </a:cubicBezTo>
                  <a:lnTo>
                    <a:pt x="314" y="30"/>
                  </a:lnTo>
                  <a:cubicBezTo>
                    <a:pt x="314" y="20"/>
                    <a:pt x="314" y="11"/>
                    <a:pt x="3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7"/>
            <p:cNvSpPr/>
            <p:nvPr/>
          </p:nvSpPr>
          <p:spPr>
            <a:xfrm>
              <a:off x="3860086" y="6186044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127" y="1"/>
                  </a:moveTo>
                  <a:lnTo>
                    <a:pt x="20" y="30"/>
                  </a:lnTo>
                  <a:cubicBezTo>
                    <a:pt x="10" y="30"/>
                    <a:pt x="0" y="40"/>
                    <a:pt x="0" y="49"/>
                  </a:cubicBezTo>
                  <a:cubicBezTo>
                    <a:pt x="10" y="59"/>
                    <a:pt x="20" y="69"/>
                    <a:pt x="29" y="69"/>
                  </a:cubicBezTo>
                  <a:lnTo>
                    <a:pt x="98" y="49"/>
                  </a:lnTo>
                  <a:lnTo>
                    <a:pt x="59" y="108"/>
                  </a:lnTo>
                  <a:cubicBezTo>
                    <a:pt x="59" y="118"/>
                    <a:pt x="59" y="128"/>
                    <a:pt x="69" y="138"/>
                  </a:cubicBezTo>
                  <a:cubicBezTo>
                    <a:pt x="79" y="138"/>
                    <a:pt x="88" y="138"/>
                    <a:pt x="98" y="128"/>
                  </a:cubicBezTo>
                  <a:lnTo>
                    <a:pt x="157" y="30"/>
                  </a:lnTo>
                  <a:cubicBezTo>
                    <a:pt x="157" y="20"/>
                    <a:pt x="157" y="10"/>
                    <a:pt x="1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7"/>
            <p:cNvSpPr/>
            <p:nvPr/>
          </p:nvSpPr>
          <p:spPr>
            <a:xfrm>
              <a:off x="3865117" y="6143546"/>
              <a:ext cx="13704" cy="33132"/>
            </a:xfrm>
            <a:custGeom>
              <a:avLst/>
              <a:gdLst/>
              <a:ahLst/>
              <a:cxnLst/>
              <a:rect l="l" t="t" r="r" b="b"/>
              <a:pathLst>
                <a:path w="79" h="191" extrusionOk="0">
                  <a:moveTo>
                    <a:pt x="11" y="0"/>
                  </a:moveTo>
                  <a:cubicBezTo>
                    <a:pt x="0" y="0"/>
                    <a:pt x="0" y="10"/>
                    <a:pt x="0" y="20"/>
                  </a:cubicBezTo>
                  <a:lnTo>
                    <a:pt x="40" y="177"/>
                  </a:lnTo>
                  <a:cubicBezTo>
                    <a:pt x="47" y="184"/>
                    <a:pt x="54" y="191"/>
                    <a:pt x="61" y="191"/>
                  </a:cubicBezTo>
                  <a:cubicBezTo>
                    <a:pt x="63" y="191"/>
                    <a:pt x="66" y="190"/>
                    <a:pt x="69" y="187"/>
                  </a:cubicBezTo>
                  <a:cubicBezTo>
                    <a:pt x="79" y="187"/>
                    <a:pt x="79" y="177"/>
                    <a:pt x="7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7"/>
            <p:cNvSpPr/>
            <p:nvPr/>
          </p:nvSpPr>
          <p:spPr>
            <a:xfrm>
              <a:off x="3871882" y="6162280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7" y="0"/>
                  </a:moveTo>
                  <a:lnTo>
                    <a:pt x="20" y="49"/>
                  </a:lnTo>
                  <a:cubicBezTo>
                    <a:pt x="11" y="49"/>
                    <a:pt x="1" y="59"/>
                    <a:pt x="1" y="69"/>
                  </a:cubicBezTo>
                  <a:cubicBezTo>
                    <a:pt x="8" y="76"/>
                    <a:pt x="15" y="83"/>
                    <a:pt x="22" y="83"/>
                  </a:cubicBezTo>
                  <a:cubicBezTo>
                    <a:pt x="24" y="83"/>
                    <a:pt x="27" y="82"/>
                    <a:pt x="30" y="79"/>
                  </a:cubicBezTo>
                  <a:lnTo>
                    <a:pt x="187" y="40"/>
                  </a:lnTo>
                  <a:cubicBezTo>
                    <a:pt x="197" y="40"/>
                    <a:pt x="197" y="29"/>
                    <a:pt x="197" y="20"/>
                  </a:cubicBezTo>
                  <a:cubicBezTo>
                    <a:pt x="197" y="1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7"/>
            <p:cNvSpPr/>
            <p:nvPr/>
          </p:nvSpPr>
          <p:spPr>
            <a:xfrm>
              <a:off x="3877086" y="6121516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20" y="0"/>
                  </a:moveTo>
                  <a:lnTo>
                    <a:pt x="10" y="10"/>
                  </a:lnTo>
                  <a:cubicBezTo>
                    <a:pt x="0" y="10"/>
                    <a:pt x="0" y="20"/>
                    <a:pt x="0" y="29"/>
                  </a:cubicBezTo>
                  <a:lnTo>
                    <a:pt x="40" y="186"/>
                  </a:lnTo>
                  <a:cubicBezTo>
                    <a:pt x="49" y="196"/>
                    <a:pt x="59" y="196"/>
                    <a:pt x="69" y="196"/>
                  </a:cubicBezTo>
                  <a:cubicBezTo>
                    <a:pt x="79" y="196"/>
                    <a:pt x="79" y="186"/>
                    <a:pt x="79" y="177"/>
                  </a:cubicBezTo>
                  <a:lnTo>
                    <a:pt x="40" y="20"/>
                  </a:lnTo>
                  <a:cubicBezTo>
                    <a:pt x="40" y="1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7"/>
            <p:cNvSpPr/>
            <p:nvPr/>
          </p:nvSpPr>
          <p:spPr>
            <a:xfrm>
              <a:off x="3883851" y="6141811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20" y="40"/>
                  </a:lnTo>
                  <a:cubicBezTo>
                    <a:pt x="10" y="49"/>
                    <a:pt x="1" y="60"/>
                    <a:pt x="1" y="69"/>
                  </a:cubicBezTo>
                  <a:cubicBezTo>
                    <a:pt x="10" y="79"/>
                    <a:pt x="20" y="79"/>
                    <a:pt x="30" y="79"/>
                  </a:cubicBezTo>
                  <a:lnTo>
                    <a:pt x="186" y="40"/>
                  </a:lnTo>
                  <a:cubicBezTo>
                    <a:pt x="197" y="30"/>
                    <a:pt x="197" y="20"/>
                    <a:pt x="197" y="10"/>
                  </a:cubicBezTo>
                  <a:cubicBezTo>
                    <a:pt x="197" y="1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7"/>
            <p:cNvSpPr/>
            <p:nvPr/>
          </p:nvSpPr>
          <p:spPr>
            <a:xfrm>
              <a:off x="3824353" y="6118046"/>
              <a:ext cx="34173" cy="96967"/>
            </a:xfrm>
            <a:custGeom>
              <a:avLst/>
              <a:gdLst/>
              <a:ahLst/>
              <a:cxnLst/>
              <a:rect l="l" t="t" r="r" b="b"/>
              <a:pathLst>
                <a:path w="197" h="559" extrusionOk="0">
                  <a:moveTo>
                    <a:pt x="20" y="1"/>
                  </a:moveTo>
                  <a:cubicBezTo>
                    <a:pt x="10" y="1"/>
                    <a:pt x="0" y="10"/>
                    <a:pt x="10" y="20"/>
                  </a:cubicBezTo>
                  <a:lnTo>
                    <a:pt x="157" y="549"/>
                  </a:lnTo>
                  <a:cubicBezTo>
                    <a:pt x="157" y="559"/>
                    <a:pt x="167" y="559"/>
                    <a:pt x="177" y="559"/>
                  </a:cubicBezTo>
                  <a:cubicBezTo>
                    <a:pt x="187" y="559"/>
                    <a:pt x="196" y="549"/>
                    <a:pt x="187" y="539"/>
                  </a:cubicBezTo>
                  <a:lnTo>
                    <a:pt x="50" y="10"/>
                  </a:lnTo>
                  <a:cubicBezTo>
                    <a:pt x="39" y="1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7"/>
            <p:cNvSpPr/>
            <p:nvPr/>
          </p:nvSpPr>
          <p:spPr>
            <a:xfrm>
              <a:off x="3844648" y="6170779"/>
              <a:ext cx="22377" cy="25152"/>
            </a:xfrm>
            <a:custGeom>
              <a:avLst/>
              <a:gdLst/>
              <a:ahLst/>
              <a:cxnLst/>
              <a:rect l="l" t="t" r="r" b="b"/>
              <a:pathLst>
                <a:path w="129" h="145" extrusionOk="0">
                  <a:moveTo>
                    <a:pt x="79" y="0"/>
                  </a:moveTo>
                  <a:cubicBezTo>
                    <a:pt x="70" y="0"/>
                    <a:pt x="70" y="10"/>
                    <a:pt x="60" y="10"/>
                  </a:cubicBezTo>
                  <a:lnTo>
                    <a:pt x="11" y="118"/>
                  </a:lnTo>
                  <a:cubicBezTo>
                    <a:pt x="1" y="128"/>
                    <a:pt x="1" y="137"/>
                    <a:pt x="11" y="137"/>
                  </a:cubicBezTo>
                  <a:cubicBezTo>
                    <a:pt x="16" y="142"/>
                    <a:pt x="23" y="145"/>
                    <a:pt x="29" y="145"/>
                  </a:cubicBezTo>
                  <a:cubicBezTo>
                    <a:pt x="35" y="145"/>
                    <a:pt x="40" y="142"/>
                    <a:pt x="40" y="137"/>
                  </a:cubicBezTo>
                  <a:lnTo>
                    <a:pt x="79" y="69"/>
                  </a:lnTo>
                  <a:lnTo>
                    <a:pt x="89" y="137"/>
                  </a:lnTo>
                  <a:lnTo>
                    <a:pt x="129" y="128"/>
                  </a:lnTo>
                  <a:lnTo>
                    <a:pt x="99" y="20"/>
                  </a:lnTo>
                  <a:cubicBezTo>
                    <a:pt x="99" y="1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7"/>
            <p:cNvSpPr/>
            <p:nvPr/>
          </p:nvSpPr>
          <p:spPr>
            <a:xfrm>
              <a:off x="3814118" y="6152045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20" y="1"/>
                  </a:moveTo>
                  <a:cubicBezTo>
                    <a:pt x="20" y="1"/>
                    <a:pt x="11" y="1"/>
                    <a:pt x="11" y="10"/>
                  </a:cubicBezTo>
                  <a:cubicBezTo>
                    <a:pt x="0" y="20"/>
                    <a:pt x="0" y="30"/>
                    <a:pt x="11" y="40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7" y="99"/>
                    <a:pt x="177" y="88"/>
                    <a:pt x="17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7"/>
            <p:cNvSpPr/>
            <p:nvPr/>
          </p:nvSpPr>
          <p:spPr>
            <a:xfrm>
              <a:off x="3837883" y="6141811"/>
              <a:ext cx="22377" cy="30877"/>
            </a:xfrm>
            <a:custGeom>
              <a:avLst/>
              <a:gdLst/>
              <a:ahLst/>
              <a:cxnLst/>
              <a:rect l="l" t="t" r="r" b="b"/>
              <a:pathLst>
                <a:path w="129" h="178" extrusionOk="0">
                  <a:moveTo>
                    <a:pt x="109" y="1"/>
                  </a:moveTo>
                  <a:cubicBezTo>
                    <a:pt x="99" y="1"/>
                    <a:pt x="89" y="1"/>
                    <a:pt x="89" y="10"/>
                  </a:cubicBezTo>
                  <a:lnTo>
                    <a:pt x="11" y="147"/>
                  </a:lnTo>
                  <a:cubicBezTo>
                    <a:pt x="1" y="158"/>
                    <a:pt x="11" y="167"/>
                    <a:pt x="20" y="177"/>
                  </a:cubicBez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0"/>
                    <a:pt x="128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7"/>
            <p:cNvSpPr/>
            <p:nvPr/>
          </p:nvSpPr>
          <p:spPr>
            <a:xfrm>
              <a:off x="3807353" y="6128281"/>
              <a:ext cx="32438" cy="21163"/>
            </a:xfrm>
            <a:custGeom>
              <a:avLst/>
              <a:gdLst/>
              <a:ahLst/>
              <a:cxnLst/>
              <a:rect l="l" t="t" r="r" b="b"/>
              <a:pathLst>
                <a:path w="187" h="122" extrusionOk="0">
                  <a:moveTo>
                    <a:pt x="30" y="1"/>
                  </a:moveTo>
                  <a:cubicBezTo>
                    <a:pt x="20" y="1"/>
                    <a:pt x="10" y="10"/>
                    <a:pt x="10" y="10"/>
                  </a:cubicBezTo>
                  <a:cubicBezTo>
                    <a:pt x="0" y="20"/>
                    <a:pt x="10" y="40"/>
                    <a:pt x="20" y="40"/>
                  </a:cubicBezTo>
                  <a:lnTo>
                    <a:pt x="157" y="118"/>
                  </a:lnTo>
                  <a:cubicBezTo>
                    <a:pt x="160" y="121"/>
                    <a:pt x="163" y="122"/>
                    <a:pt x="166" y="122"/>
                  </a:cubicBezTo>
                  <a:cubicBezTo>
                    <a:pt x="173" y="122"/>
                    <a:pt x="180" y="115"/>
                    <a:pt x="187" y="108"/>
                  </a:cubicBezTo>
                  <a:cubicBezTo>
                    <a:pt x="187" y="98"/>
                    <a:pt x="187" y="88"/>
                    <a:pt x="177" y="88"/>
                  </a:cubicBezTo>
                  <a:lnTo>
                    <a:pt x="39" y="10"/>
                  </a:lnTo>
                  <a:cubicBezTo>
                    <a:pt x="30" y="10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7"/>
            <p:cNvSpPr/>
            <p:nvPr/>
          </p:nvSpPr>
          <p:spPr>
            <a:xfrm>
              <a:off x="3832852" y="6118046"/>
              <a:ext cx="20642" cy="31397"/>
            </a:xfrm>
            <a:custGeom>
              <a:avLst/>
              <a:gdLst/>
              <a:ahLst/>
              <a:cxnLst/>
              <a:rect l="l" t="t" r="r" b="b"/>
              <a:pathLst>
                <a:path w="119" h="181" extrusionOk="0">
                  <a:moveTo>
                    <a:pt x="99" y="1"/>
                  </a:moveTo>
                  <a:cubicBezTo>
                    <a:pt x="88" y="1"/>
                    <a:pt x="79" y="10"/>
                    <a:pt x="79" y="10"/>
                  </a:cubicBezTo>
                  <a:lnTo>
                    <a:pt x="1" y="147"/>
                  </a:lnTo>
                  <a:cubicBezTo>
                    <a:pt x="1" y="157"/>
                    <a:pt x="1" y="177"/>
                    <a:pt x="10" y="177"/>
                  </a:cubicBezTo>
                  <a:cubicBezTo>
                    <a:pt x="13" y="180"/>
                    <a:pt x="16" y="181"/>
                    <a:pt x="19" y="181"/>
                  </a:cubicBezTo>
                  <a:cubicBezTo>
                    <a:pt x="26" y="181"/>
                    <a:pt x="33" y="174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0"/>
                  </a:cubicBezTo>
                  <a:cubicBezTo>
                    <a:pt x="108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7"/>
            <p:cNvSpPr/>
            <p:nvPr/>
          </p:nvSpPr>
          <p:spPr>
            <a:xfrm>
              <a:off x="3768324" y="6162280"/>
              <a:ext cx="90202" cy="52733"/>
            </a:xfrm>
            <a:custGeom>
              <a:avLst/>
              <a:gdLst/>
              <a:ahLst/>
              <a:cxnLst/>
              <a:rect l="l" t="t" r="r" b="b"/>
              <a:pathLst>
                <a:path w="520" h="304" extrusionOk="0">
                  <a:moveTo>
                    <a:pt x="20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20"/>
                    <a:pt x="0" y="29"/>
                    <a:pt x="10" y="29"/>
                  </a:cubicBezTo>
                  <a:lnTo>
                    <a:pt x="490" y="304"/>
                  </a:lnTo>
                  <a:cubicBezTo>
                    <a:pt x="490" y="304"/>
                    <a:pt x="510" y="304"/>
                    <a:pt x="510" y="294"/>
                  </a:cubicBezTo>
                  <a:cubicBezTo>
                    <a:pt x="519" y="284"/>
                    <a:pt x="510" y="275"/>
                    <a:pt x="500" y="265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7"/>
            <p:cNvSpPr/>
            <p:nvPr/>
          </p:nvSpPr>
          <p:spPr>
            <a:xfrm>
              <a:off x="3827649" y="6179279"/>
              <a:ext cx="25846" cy="25673"/>
            </a:xfrm>
            <a:custGeom>
              <a:avLst/>
              <a:gdLst/>
              <a:ahLst/>
              <a:cxnLst/>
              <a:rect l="l" t="t" r="r" b="b"/>
              <a:pathLst>
                <a:path w="149" h="148" extrusionOk="0">
                  <a:moveTo>
                    <a:pt x="11" y="0"/>
                  </a:moveTo>
                  <a:cubicBezTo>
                    <a:pt x="1" y="10"/>
                    <a:pt x="1" y="20"/>
                    <a:pt x="1" y="20"/>
                  </a:cubicBezTo>
                  <a:lnTo>
                    <a:pt x="31" y="138"/>
                  </a:lnTo>
                  <a:cubicBezTo>
                    <a:pt x="40" y="147"/>
                    <a:pt x="50" y="147"/>
                    <a:pt x="60" y="147"/>
                  </a:cubicBezTo>
                  <a:cubicBezTo>
                    <a:pt x="70" y="147"/>
                    <a:pt x="70" y="138"/>
                    <a:pt x="70" y="127"/>
                  </a:cubicBezTo>
                  <a:lnTo>
                    <a:pt x="50" y="59"/>
                  </a:lnTo>
                  <a:lnTo>
                    <a:pt x="109" y="88"/>
                  </a:lnTo>
                  <a:cubicBezTo>
                    <a:pt x="114" y="93"/>
                    <a:pt x="121" y="96"/>
                    <a:pt x="127" y="96"/>
                  </a:cubicBezTo>
                  <a:cubicBezTo>
                    <a:pt x="133" y="96"/>
                    <a:pt x="138" y="93"/>
                    <a:pt x="138" y="88"/>
                  </a:cubicBezTo>
                  <a:cubicBezTo>
                    <a:pt x="148" y="79"/>
                    <a:pt x="138" y="59"/>
                    <a:pt x="129" y="59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7"/>
            <p:cNvSpPr/>
            <p:nvPr/>
          </p:nvSpPr>
          <p:spPr>
            <a:xfrm>
              <a:off x="3785323" y="6186044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6" y="1"/>
                  </a:moveTo>
                  <a:lnTo>
                    <a:pt x="20" y="49"/>
                  </a:lnTo>
                  <a:cubicBezTo>
                    <a:pt x="10" y="49"/>
                    <a:pt x="0" y="59"/>
                    <a:pt x="0" y="69"/>
                  </a:cubicBezTo>
                  <a:cubicBezTo>
                    <a:pt x="10" y="79"/>
                    <a:pt x="20" y="88"/>
                    <a:pt x="29" y="88"/>
                  </a:cubicBezTo>
                  <a:lnTo>
                    <a:pt x="177" y="40"/>
                  </a:lnTo>
                  <a:cubicBezTo>
                    <a:pt x="186" y="40"/>
                    <a:pt x="196" y="30"/>
                    <a:pt x="196" y="20"/>
                  </a:cubicBezTo>
                  <a:cubicBezTo>
                    <a:pt x="196" y="10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7"/>
            <p:cNvSpPr/>
            <p:nvPr/>
          </p:nvSpPr>
          <p:spPr>
            <a:xfrm>
              <a:off x="3803884" y="6160545"/>
              <a:ext cx="15612" cy="32438"/>
            </a:xfrm>
            <a:custGeom>
              <a:avLst/>
              <a:gdLst/>
              <a:ahLst/>
              <a:cxnLst/>
              <a:rect l="l" t="t" r="r" b="b"/>
              <a:pathLst>
                <a:path w="90" h="187" extrusionOk="0">
                  <a:moveTo>
                    <a:pt x="20" y="0"/>
                  </a:moveTo>
                  <a:cubicBezTo>
                    <a:pt x="11" y="0"/>
                    <a:pt x="1" y="10"/>
                    <a:pt x="11" y="20"/>
                  </a:cubicBezTo>
                  <a:lnTo>
                    <a:pt x="50" y="177"/>
                  </a:lnTo>
                  <a:cubicBezTo>
                    <a:pt x="50" y="187"/>
                    <a:pt x="59" y="187"/>
                    <a:pt x="70" y="187"/>
                  </a:cubicBezTo>
                  <a:cubicBezTo>
                    <a:pt x="79" y="187"/>
                    <a:pt x="89" y="177"/>
                    <a:pt x="8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7"/>
            <p:cNvSpPr/>
            <p:nvPr/>
          </p:nvSpPr>
          <p:spPr>
            <a:xfrm>
              <a:off x="3764855" y="6174075"/>
              <a:ext cx="34173" cy="15612"/>
            </a:xfrm>
            <a:custGeom>
              <a:avLst/>
              <a:gdLst/>
              <a:ahLst/>
              <a:cxnLst/>
              <a:rect l="l" t="t" r="r" b="b"/>
              <a:pathLst>
                <a:path w="197" h="90" extrusionOk="0">
                  <a:moveTo>
                    <a:pt x="167" y="1"/>
                  </a:moveTo>
                  <a:lnTo>
                    <a:pt x="10" y="50"/>
                  </a:lnTo>
                  <a:cubicBezTo>
                    <a:pt x="1" y="50"/>
                    <a:pt x="1" y="59"/>
                    <a:pt x="1" y="70"/>
                  </a:cubicBezTo>
                  <a:cubicBezTo>
                    <a:pt x="1" y="79"/>
                    <a:pt x="10" y="89"/>
                    <a:pt x="20" y="89"/>
                  </a:cubicBezTo>
                  <a:lnTo>
                    <a:pt x="177" y="40"/>
                  </a:lnTo>
                  <a:cubicBezTo>
                    <a:pt x="186" y="40"/>
                    <a:pt x="197" y="30"/>
                    <a:pt x="197" y="20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7"/>
            <p:cNvSpPr/>
            <p:nvPr/>
          </p:nvSpPr>
          <p:spPr>
            <a:xfrm>
              <a:off x="3783415" y="6148749"/>
              <a:ext cx="15612" cy="33132"/>
            </a:xfrm>
            <a:custGeom>
              <a:avLst/>
              <a:gdLst/>
              <a:ahLst/>
              <a:cxnLst/>
              <a:rect l="l" t="t" r="r" b="b"/>
              <a:pathLst>
                <a:path w="90" h="191" extrusionOk="0">
                  <a:moveTo>
                    <a:pt x="21" y="0"/>
                  </a:moveTo>
                  <a:cubicBezTo>
                    <a:pt x="11" y="0"/>
                    <a:pt x="1" y="9"/>
                    <a:pt x="1" y="20"/>
                  </a:cubicBezTo>
                  <a:lnTo>
                    <a:pt x="50" y="176"/>
                  </a:lnTo>
                  <a:cubicBezTo>
                    <a:pt x="50" y="183"/>
                    <a:pt x="55" y="190"/>
                    <a:pt x="61" y="190"/>
                  </a:cubicBezTo>
                  <a:cubicBezTo>
                    <a:pt x="64" y="190"/>
                    <a:pt x="67" y="189"/>
                    <a:pt x="70" y="186"/>
                  </a:cubicBezTo>
                  <a:cubicBezTo>
                    <a:pt x="79" y="186"/>
                    <a:pt x="90" y="176"/>
                    <a:pt x="90" y="166"/>
                  </a:cubicBezTo>
                  <a:lnTo>
                    <a:pt x="40" y="9"/>
                  </a:lnTo>
                  <a:cubicBezTo>
                    <a:pt x="40" y="0"/>
                    <a:pt x="31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7"/>
            <p:cNvSpPr/>
            <p:nvPr/>
          </p:nvSpPr>
          <p:spPr>
            <a:xfrm>
              <a:off x="3759651" y="6208074"/>
              <a:ext cx="98875" cy="32611"/>
            </a:xfrm>
            <a:custGeom>
              <a:avLst/>
              <a:gdLst/>
              <a:ahLst/>
              <a:cxnLst/>
              <a:rect l="l" t="t" r="r" b="b"/>
              <a:pathLst>
                <a:path w="570" h="188" extrusionOk="0">
                  <a:moveTo>
                    <a:pt x="540" y="1"/>
                  </a:moveTo>
                  <a:lnTo>
                    <a:pt x="20" y="148"/>
                  </a:lnTo>
                  <a:cubicBezTo>
                    <a:pt x="1" y="148"/>
                    <a:pt x="1" y="157"/>
                    <a:pt x="1" y="168"/>
                  </a:cubicBezTo>
                  <a:cubicBezTo>
                    <a:pt x="1" y="177"/>
                    <a:pt x="20" y="187"/>
                    <a:pt x="31" y="187"/>
                  </a:cubicBezTo>
                  <a:lnTo>
                    <a:pt x="550" y="40"/>
                  </a:lnTo>
                  <a:cubicBezTo>
                    <a:pt x="560" y="40"/>
                    <a:pt x="569" y="30"/>
                    <a:pt x="560" y="20"/>
                  </a:cubicBezTo>
                  <a:cubicBezTo>
                    <a:pt x="560" y="11"/>
                    <a:pt x="550" y="1"/>
                    <a:pt x="5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7"/>
            <p:cNvSpPr/>
            <p:nvPr/>
          </p:nvSpPr>
          <p:spPr>
            <a:xfrm>
              <a:off x="3814118" y="6197840"/>
              <a:ext cx="25673" cy="23071"/>
            </a:xfrm>
            <a:custGeom>
              <a:avLst/>
              <a:gdLst/>
              <a:ahLst/>
              <a:cxnLst/>
              <a:rect l="l" t="t" r="r" b="b"/>
              <a:pathLst>
                <a:path w="148" h="133" extrusionOk="0">
                  <a:moveTo>
                    <a:pt x="128" y="1"/>
                  </a:moveTo>
                  <a:lnTo>
                    <a:pt x="11" y="31"/>
                  </a:lnTo>
                  <a:cubicBezTo>
                    <a:pt x="0" y="40"/>
                    <a:pt x="0" y="40"/>
                    <a:pt x="0" y="50"/>
                  </a:cubicBezTo>
                  <a:cubicBezTo>
                    <a:pt x="0" y="60"/>
                    <a:pt x="0" y="70"/>
                    <a:pt x="11" y="70"/>
                  </a:cubicBezTo>
                  <a:lnTo>
                    <a:pt x="109" y="129"/>
                  </a:lnTo>
                  <a:cubicBezTo>
                    <a:pt x="111" y="131"/>
                    <a:pt x="114" y="133"/>
                    <a:pt x="117" y="133"/>
                  </a:cubicBezTo>
                  <a:cubicBezTo>
                    <a:pt x="124" y="133"/>
                    <a:pt x="131" y="126"/>
                    <a:pt x="138" y="118"/>
                  </a:cubicBezTo>
                  <a:cubicBezTo>
                    <a:pt x="138" y="109"/>
                    <a:pt x="138" y="99"/>
                    <a:pt x="128" y="99"/>
                  </a:cubicBezTo>
                  <a:lnTo>
                    <a:pt x="69" y="60"/>
                  </a:lnTo>
                  <a:lnTo>
                    <a:pt x="138" y="40"/>
                  </a:lnTo>
                  <a:cubicBezTo>
                    <a:pt x="148" y="40"/>
                    <a:pt x="148" y="31"/>
                    <a:pt x="148" y="20"/>
                  </a:cubicBezTo>
                  <a:cubicBezTo>
                    <a:pt x="148" y="11"/>
                    <a:pt x="138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7"/>
            <p:cNvSpPr/>
            <p:nvPr/>
          </p:nvSpPr>
          <p:spPr>
            <a:xfrm>
              <a:off x="3793650" y="6220043"/>
              <a:ext cx="22377" cy="31397"/>
            </a:xfrm>
            <a:custGeom>
              <a:avLst/>
              <a:gdLst/>
              <a:ahLst/>
              <a:cxnLst/>
              <a:rect l="l" t="t" r="r" b="b"/>
              <a:pathLst>
                <a:path w="129" h="181" extrusionOk="0">
                  <a:moveTo>
                    <a:pt x="99" y="1"/>
                  </a:moveTo>
                  <a:cubicBezTo>
                    <a:pt x="99" y="1"/>
                    <a:pt x="89" y="1"/>
                    <a:pt x="89" y="10"/>
                  </a:cubicBezTo>
                  <a:lnTo>
                    <a:pt x="11" y="147"/>
                  </a:lnTo>
                  <a:cubicBezTo>
                    <a:pt x="1" y="157"/>
                    <a:pt x="1" y="167"/>
                    <a:pt x="11" y="177"/>
                  </a:cubicBezTo>
                  <a:cubicBezTo>
                    <a:pt x="14" y="180"/>
                    <a:pt x="17" y="181"/>
                    <a:pt x="21" y="181"/>
                  </a:cubicBezTo>
                  <a:cubicBezTo>
                    <a:pt x="30" y="181"/>
                    <a:pt x="40" y="174"/>
                    <a:pt x="40" y="167"/>
                  </a:cubicBezTo>
                  <a:lnTo>
                    <a:pt x="118" y="30"/>
                  </a:lnTo>
                  <a:cubicBezTo>
                    <a:pt x="129" y="20"/>
                    <a:pt x="118" y="10"/>
                    <a:pt x="10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7"/>
            <p:cNvSpPr/>
            <p:nvPr/>
          </p:nvSpPr>
          <p:spPr>
            <a:xfrm>
              <a:off x="3783415" y="6206513"/>
              <a:ext cx="32611" cy="20469"/>
            </a:xfrm>
            <a:custGeom>
              <a:avLst/>
              <a:gdLst/>
              <a:ahLst/>
              <a:cxnLst/>
              <a:rect l="l" t="t" r="r" b="b"/>
              <a:pathLst>
                <a:path w="188" h="118" extrusionOk="0">
                  <a:moveTo>
                    <a:pt x="21" y="0"/>
                  </a:moveTo>
                  <a:cubicBezTo>
                    <a:pt x="21" y="0"/>
                    <a:pt x="11" y="0"/>
                    <a:pt x="11" y="10"/>
                  </a:cubicBezTo>
                  <a:cubicBezTo>
                    <a:pt x="1" y="20"/>
                    <a:pt x="1" y="29"/>
                    <a:pt x="11" y="39"/>
                  </a:cubicBezTo>
                  <a:lnTo>
                    <a:pt x="148" y="118"/>
                  </a:lnTo>
                  <a:cubicBezTo>
                    <a:pt x="158" y="118"/>
                    <a:pt x="177" y="118"/>
                    <a:pt x="177" y="108"/>
                  </a:cubicBezTo>
                  <a:cubicBezTo>
                    <a:pt x="188" y="98"/>
                    <a:pt x="177" y="88"/>
                    <a:pt x="168" y="79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7"/>
            <p:cNvSpPr/>
            <p:nvPr/>
          </p:nvSpPr>
          <p:spPr>
            <a:xfrm>
              <a:off x="3771620" y="6226808"/>
              <a:ext cx="20642" cy="30877"/>
            </a:xfrm>
            <a:custGeom>
              <a:avLst/>
              <a:gdLst/>
              <a:ahLst/>
              <a:cxnLst/>
              <a:rect l="l" t="t" r="r" b="b"/>
              <a:pathLst>
                <a:path w="119" h="178" extrusionOk="0">
                  <a:moveTo>
                    <a:pt x="99" y="1"/>
                  </a:moveTo>
                  <a:cubicBezTo>
                    <a:pt x="89" y="1"/>
                    <a:pt x="89" y="1"/>
                    <a:pt x="79" y="10"/>
                  </a:cubicBezTo>
                  <a:lnTo>
                    <a:pt x="1" y="147"/>
                  </a:lnTo>
                  <a:cubicBezTo>
                    <a:pt x="1" y="158"/>
                    <a:pt x="1" y="167"/>
                    <a:pt x="10" y="177"/>
                  </a:cubicBezTo>
                  <a:cubicBezTo>
                    <a:pt x="20" y="177"/>
                    <a:pt x="30" y="177"/>
                    <a:pt x="40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7"/>
            <p:cNvSpPr/>
            <p:nvPr/>
          </p:nvSpPr>
          <p:spPr>
            <a:xfrm>
              <a:off x="3759651" y="6213278"/>
              <a:ext cx="32611" cy="20122"/>
            </a:xfrm>
            <a:custGeom>
              <a:avLst/>
              <a:gdLst/>
              <a:ahLst/>
              <a:cxnLst/>
              <a:rect l="l" t="t" r="r" b="b"/>
              <a:pathLst>
                <a:path w="188" h="116" extrusionOk="0">
                  <a:moveTo>
                    <a:pt x="31" y="0"/>
                  </a:moveTo>
                  <a:cubicBezTo>
                    <a:pt x="20" y="0"/>
                    <a:pt x="11" y="0"/>
                    <a:pt x="11" y="10"/>
                  </a:cubicBezTo>
                  <a:cubicBezTo>
                    <a:pt x="1" y="20"/>
                    <a:pt x="11" y="29"/>
                    <a:pt x="20" y="29"/>
                  </a:cubicBezTo>
                  <a:lnTo>
                    <a:pt x="158" y="108"/>
                  </a:lnTo>
                  <a:cubicBezTo>
                    <a:pt x="163" y="113"/>
                    <a:pt x="168" y="116"/>
                    <a:pt x="172" y="116"/>
                  </a:cubicBezTo>
                  <a:cubicBezTo>
                    <a:pt x="177" y="116"/>
                    <a:pt x="182" y="113"/>
                    <a:pt x="187" y="108"/>
                  </a:cubicBezTo>
                  <a:cubicBezTo>
                    <a:pt x="187" y="98"/>
                    <a:pt x="187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7"/>
            <p:cNvSpPr/>
            <p:nvPr/>
          </p:nvSpPr>
          <p:spPr>
            <a:xfrm>
              <a:off x="3803884" y="6208074"/>
              <a:ext cx="54641" cy="89334"/>
            </a:xfrm>
            <a:custGeom>
              <a:avLst/>
              <a:gdLst/>
              <a:ahLst/>
              <a:cxnLst/>
              <a:rect l="l" t="t" r="r" b="b"/>
              <a:pathLst>
                <a:path w="315" h="515" extrusionOk="0">
                  <a:moveTo>
                    <a:pt x="285" y="1"/>
                  </a:moveTo>
                  <a:cubicBezTo>
                    <a:pt x="285" y="1"/>
                    <a:pt x="275" y="1"/>
                    <a:pt x="275" y="11"/>
                  </a:cubicBezTo>
                  <a:lnTo>
                    <a:pt x="1" y="481"/>
                  </a:lnTo>
                  <a:cubicBezTo>
                    <a:pt x="1" y="491"/>
                    <a:pt x="1" y="510"/>
                    <a:pt x="11" y="510"/>
                  </a:cubicBezTo>
                  <a:cubicBezTo>
                    <a:pt x="14" y="513"/>
                    <a:pt x="16" y="514"/>
                    <a:pt x="19" y="514"/>
                  </a:cubicBezTo>
                  <a:cubicBezTo>
                    <a:pt x="26" y="514"/>
                    <a:pt x="33" y="507"/>
                    <a:pt x="40" y="501"/>
                  </a:cubicBezTo>
                  <a:lnTo>
                    <a:pt x="305" y="30"/>
                  </a:lnTo>
                  <a:cubicBezTo>
                    <a:pt x="314" y="20"/>
                    <a:pt x="305" y="11"/>
                    <a:pt x="29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7"/>
            <p:cNvSpPr/>
            <p:nvPr/>
          </p:nvSpPr>
          <p:spPr>
            <a:xfrm>
              <a:off x="3839617" y="6225074"/>
              <a:ext cx="23938" cy="27407"/>
            </a:xfrm>
            <a:custGeom>
              <a:avLst/>
              <a:gdLst/>
              <a:ahLst/>
              <a:cxnLst/>
              <a:rect l="l" t="t" r="r" b="b"/>
              <a:pathLst>
                <a:path w="138" h="158" extrusionOk="0">
                  <a:moveTo>
                    <a:pt x="30" y="1"/>
                  </a:moveTo>
                  <a:cubicBezTo>
                    <a:pt x="20" y="1"/>
                    <a:pt x="20" y="1"/>
                    <a:pt x="20" y="11"/>
                  </a:cubicBezTo>
                  <a:cubicBezTo>
                    <a:pt x="10" y="11"/>
                    <a:pt x="1" y="20"/>
                    <a:pt x="10" y="30"/>
                  </a:cubicBezTo>
                  <a:lnTo>
                    <a:pt x="40" y="138"/>
                  </a:lnTo>
                  <a:cubicBezTo>
                    <a:pt x="40" y="148"/>
                    <a:pt x="49" y="157"/>
                    <a:pt x="60" y="157"/>
                  </a:cubicBezTo>
                  <a:cubicBezTo>
                    <a:pt x="60" y="157"/>
                    <a:pt x="69" y="157"/>
                    <a:pt x="79" y="148"/>
                  </a:cubicBezTo>
                  <a:lnTo>
                    <a:pt x="128" y="50"/>
                  </a:lnTo>
                  <a:cubicBezTo>
                    <a:pt x="138" y="40"/>
                    <a:pt x="138" y="20"/>
                    <a:pt x="128" y="20"/>
                  </a:cubicBezTo>
                  <a:cubicBezTo>
                    <a:pt x="125" y="18"/>
                    <a:pt x="121" y="16"/>
                    <a:pt x="118" y="16"/>
                  </a:cubicBezTo>
                  <a:cubicBezTo>
                    <a:pt x="109" y="16"/>
                    <a:pt x="99" y="23"/>
                    <a:pt x="99" y="30"/>
                  </a:cubicBezTo>
                  <a:lnTo>
                    <a:pt x="60" y="89"/>
                  </a:lnTo>
                  <a:lnTo>
                    <a:pt x="49" y="20"/>
                  </a:lnTo>
                  <a:cubicBezTo>
                    <a:pt x="40" y="1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7"/>
            <p:cNvSpPr/>
            <p:nvPr/>
          </p:nvSpPr>
          <p:spPr>
            <a:xfrm>
              <a:off x="3820883" y="6213278"/>
              <a:ext cx="27407" cy="24632"/>
            </a:xfrm>
            <a:custGeom>
              <a:avLst/>
              <a:gdLst/>
              <a:ahLst/>
              <a:cxnLst/>
              <a:rect l="l" t="t" r="r" b="b"/>
              <a:pathLst>
                <a:path w="158" h="142" extrusionOk="0">
                  <a:moveTo>
                    <a:pt x="79" y="0"/>
                  </a:moveTo>
                  <a:cubicBezTo>
                    <a:pt x="70" y="0"/>
                    <a:pt x="70" y="10"/>
                    <a:pt x="59" y="10"/>
                  </a:cubicBezTo>
                  <a:lnTo>
                    <a:pt x="1" y="118"/>
                  </a:lnTo>
                  <a:cubicBezTo>
                    <a:pt x="1" y="118"/>
                    <a:pt x="1" y="127"/>
                    <a:pt x="11" y="138"/>
                  </a:cubicBezTo>
                  <a:cubicBezTo>
                    <a:pt x="11" y="138"/>
                    <a:pt x="15" y="142"/>
                    <a:pt x="21" y="142"/>
                  </a:cubicBezTo>
                  <a:cubicBezTo>
                    <a:pt x="24" y="142"/>
                    <a:pt x="27" y="141"/>
                    <a:pt x="30" y="138"/>
                  </a:cubicBezTo>
                  <a:lnTo>
                    <a:pt x="138" y="108"/>
                  </a:lnTo>
                  <a:cubicBezTo>
                    <a:pt x="148" y="108"/>
                    <a:pt x="157" y="98"/>
                    <a:pt x="157" y="88"/>
                  </a:cubicBezTo>
                  <a:cubicBezTo>
                    <a:pt x="151" y="82"/>
                    <a:pt x="144" y="75"/>
                    <a:pt x="137" y="75"/>
                  </a:cubicBezTo>
                  <a:cubicBezTo>
                    <a:pt x="134" y="75"/>
                    <a:pt x="131" y="76"/>
                    <a:pt x="128" y="79"/>
                  </a:cubicBezTo>
                  <a:lnTo>
                    <a:pt x="59" y="88"/>
                  </a:lnTo>
                  <a:lnTo>
                    <a:pt x="59" y="88"/>
                  </a:lnTo>
                  <a:lnTo>
                    <a:pt x="99" y="29"/>
                  </a:lnTo>
                  <a:cubicBezTo>
                    <a:pt x="99" y="20"/>
                    <a:pt x="99" y="10"/>
                    <a:pt x="89" y="10"/>
                  </a:cubicBezTo>
                  <a:cubicBezTo>
                    <a:pt x="89" y="0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7"/>
            <p:cNvSpPr/>
            <p:nvPr/>
          </p:nvSpPr>
          <p:spPr>
            <a:xfrm>
              <a:off x="3827649" y="6247277"/>
              <a:ext cx="15612" cy="33132"/>
            </a:xfrm>
            <a:custGeom>
              <a:avLst/>
              <a:gdLst/>
              <a:ahLst/>
              <a:cxnLst/>
              <a:rect l="l" t="t" r="r" b="b"/>
              <a:pathLst>
                <a:path w="90" h="191" extrusionOk="0">
                  <a:moveTo>
                    <a:pt x="20" y="0"/>
                  </a:moveTo>
                  <a:cubicBezTo>
                    <a:pt x="11" y="0"/>
                    <a:pt x="1" y="10"/>
                    <a:pt x="11" y="20"/>
                  </a:cubicBezTo>
                  <a:lnTo>
                    <a:pt x="50" y="177"/>
                  </a:lnTo>
                  <a:cubicBezTo>
                    <a:pt x="50" y="183"/>
                    <a:pt x="60" y="190"/>
                    <a:pt x="69" y="190"/>
                  </a:cubicBezTo>
                  <a:cubicBezTo>
                    <a:pt x="73" y="190"/>
                    <a:pt x="76" y="189"/>
                    <a:pt x="79" y="186"/>
                  </a:cubicBezTo>
                  <a:cubicBezTo>
                    <a:pt x="89" y="186"/>
                    <a:pt x="89" y="177"/>
                    <a:pt x="89" y="167"/>
                  </a:cubicBezTo>
                  <a:lnTo>
                    <a:pt x="50" y="10"/>
                  </a:lnTo>
                  <a:cubicBezTo>
                    <a:pt x="40" y="0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7"/>
            <p:cNvSpPr/>
            <p:nvPr/>
          </p:nvSpPr>
          <p:spPr>
            <a:xfrm>
              <a:off x="3802323" y="6247277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6" y="0"/>
                  </a:moveTo>
                  <a:lnTo>
                    <a:pt x="10" y="40"/>
                  </a:lnTo>
                  <a:cubicBezTo>
                    <a:pt x="0" y="40"/>
                    <a:pt x="0" y="59"/>
                    <a:pt x="0" y="69"/>
                  </a:cubicBezTo>
                  <a:cubicBezTo>
                    <a:pt x="0" y="79"/>
                    <a:pt x="10" y="79"/>
                    <a:pt x="20" y="79"/>
                  </a:cubicBezTo>
                  <a:lnTo>
                    <a:pt x="177" y="40"/>
                  </a:lnTo>
                  <a:cubicBezTo>
                    <a:pt x="186" y="29"/>
                    <a:pt x="196" y="20"/>
                    <a:pt x="196" y="10"/>
                  </a:cubicBezTo>
                  <a:cubicBezTo>
                    <a:pt x="186" y="0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7"/>
            <p:cNvSpPr/>
            <p:nvPr/>
          </p:nvSpPr>
          <p:spPr>
            <a:xfrm>
              <a:off x="3817414" y="6267746"/>
              <a:ext cx="13877" cy="34173"/>
            </a:xfrm>
            <a:custGeom>
              <a:avLst/>
              <a:gdLst/>
              <a:ahLst/>
              <a:cxnLst/>
              <a:rect l="l" t="t" r="r" b="b"/>
              <a:pathLst>
                <a:path w="80" h="197" extrusionOk="0">
                  <a:moveTo>
                    <a:pt x="11" y="0"/>
                  </a:moveTo>
                  <a:cubicBezTo>
                    <a:pt x="1" y="0"/>
                    <a:pt x="1" y="9"/>
                    <a:pt x="1" y="20"/>
                  </a:cubicBezTo>
                  <a:lnTo>
                    <a:pt x="40" y="176"/>
                  </a:lnTo>
                  <a:cubicBezTo>
                    <a:pt x="50" y="186"/>
                    <a:pt x="60" y="196"/>
                    <a:pt x="70" y="196"/>
                  </a:cubicBezTo>
                  <a:cubicBezTo>
                    <a:pt x="79" y="186"/>
                    <a:pt x="79" y="176"/>
                    <a:pt x="79" y="166"/>
                  </a:cubicBezTo>
                  <a:lnTo>
                    <a:pt x="40" y="9"/>
                  </a:lnTo>
                  <a:cubicBezTo>
                    <a:pt x="31" y="9"/>
                    <a:pt x="31" y="0"/>
                    <a:pt x="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7"/>
            <p:cNvSpPr/>
            <p:nvPr/>
          </p:nvSpPr>
          <p:spPr>
            <a:xfrm>
              <a:off x="3790354" y="6267746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67" y="0"/>
                  </a:moveTo>
                  <a:lnTo>
                    <a:pt x="10" y="39"/>
                  </a:lnTo>
                  <a:cubicBezTo>
                    <a:pt x="0" y="49"/>
                    <a:pt x="0" y="59"/>
                    <a:pt x="0" y="68"/>
                  </a:cubicBezTo>
                  <a:cubicBezTo>
                    <a:pt x="0" y="78"/>
                    <a:pt x="10" y="78"/>
                    <a:pt x="30" y="78"/>
                  </a:cubicBezTo>
                  <a:lnTo>
                    <a:pt x="177" y="39"/>
                  </a:lnTo>
                  <a:cubicBezTo>
                    <a:pt x="187" y="39"/>
                    <a:pt x="196" y="20"/>
                    <a:pt x="196" y="9"/>
                  </a:cubicBezTo>
                  <a:cubicBezTo>
                    <a:pt x="187" y="9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7"/>
            <p:cNvSpPr/>
            <p:nvPr/>
          </p:nvSpPr>
          <p:spPr>
            <a:xfrm>
              <a:off x="8413847" y="6928817"/>
              <a:ext cx="33999" cy="97140"/>
            </a:xfrm>
            <a:custGeom>
              <a:avLst/>
              <a:gdLst/>
              <a:ahLst/>
              <a:cxnLst/>
              <a:rect l="l" t="t" r="r" b="b"/>
              <a:pathLst>
                <a:path w="196" h="560" extrusionOk="0">
                  <a:moveTo>
                    <a:pt x="20" y="1"/>
                  </a:moveTo>
                  <a:cubicBezTo>
                    <a:pt x="10" y="1"/>
                    <a:pt x="0" y="11"/>
                    <a:pt x="10" y="20"/>
                  </a:cubicBezTo>
                  <a:lnTo>
                    <a:pt x="157" y="549"/>
                  </a:lnTo>
                  <a:cubicBezTo>
                    <a:pt x="157" y="559"/>
                    <a:pt x="167" y="559"/>
                    <a:pt x="176" y="559"/>
                  </a:cubicBezTo>
                  <a:cubicBezTo>
                    <a:pt x="187" y="559"/>
                    <a:pt x="196" y="549"/>
                    <a:pt x="187" y="540"/>
                  </a:cubicBezTo>
                  <a:lnTo>
                    <a:pt x="49" y="11"/>
                  </a:lnTo>
                  <a:cubicBezTo>
                    <a:pt x="39" y="1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7"/>
            <p:cNvSpPr/>
            <p:nvPr/>
          </p:nvSpPr>
          <p:spPr>
            <a:xfrm>
              <a:off x="8425642" y="6971315"/>
              <a:ext cx="32438" cy="20642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30" y="1"/>
                  </a:moveTo>
                  <a:cubicBezTo>
                    <a:pt x="21" y="1"/>
                    <a:pt x="10" y="1"/>
                    <a:pt x="10" y="10"/>
                  </a:cubicBezTo>
                  <a:cubicBezTo>
                    <a:pt x="1" y="21"/>
                    <a:pt x="10" y="30"/>
                    <a:pt x="21" y="40"/>
                  </a:cubicBezTo>
                  <a:lnTo>
                    <a:pt x="158" y="119"/>
                  </a:lnTo>
                  <a:cubicBezTo>
                    <a:pt x="167" y="119"/>
                    <a:pt x="177" y="119"/>
                    <a:pt x="187" y="108"/>
                  </a:cubicBezTo>
                  <a:cubicBezTo>
                    <a:pt x="187" y="99"/>
                    <a:pt x="187" y="89"/>
                    <a:pt x="177" y="79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7"/>
            <p:cNvSpPr/>
            <p:nvPr/>
          </p:nvSpPr>
          <p:spPr>
            <a:xfrm>
              <a:off x="8412112" y="6971315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108" y="1"/>
                  </a:moveTo>
                  <a:cubicBezTo>
                    <a:pt x="99" y="1"/>
                    <a:pt x="88" y="1"/>
                    <a:pt x="88" y="10"/>
                  </a:cubicBezTo>
                  <a:lnTo>
                    <a:pt x="10" y="148"/>
                  </a:lnTo>
                  <a:cubicBezTo>
                    <a:pt x="1" y="158"/>
                    <a:pt x="10" y="167"/>
                    <a:pt x="20" y="177"/>
                  </a:cubicBezTo>
                  <a:cubicBezTo>
                    <a:pt x="30" y="177"/>
                    <a:pt x="40" y="177"/>
                    <a:pt x="40" y="167"/>
                  </a:cubicBezTo>
                  <a:lnTo>
                    <a:pt x="118" y="30"/>
                  </a:lnTo>
                  <a:cubicBezTo>
                    <a:pt x="128" y="21"/>
                    <a:pt x="128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7"/>
            <p:cNvSpPr/>
            <p:nvPr/>
          </p:nvSpPr>
          <p:spPr>
            <a:xfrm>
              <a:off x="8432581" y="6993345"/>
              <a:ext cx="32264" cy="21336"/>
            </a:xfrm>
            <a:custGeom>
              <a:avLst/>
              <a:gdLst/>
              <a:ahLst/>
              <a:cxnLst/>
              <a:rect l="l" t="t" r="r" b="b"/>
              <a:pathLst>
                <a:path w="186" h="123" extrusionOk="0">
                  <a:moveTo>
                    <a:pt x="20" y="1"/>
                  </a:moveTo>
                  <a:lnTo>
                    <a:pt x="10" y="11"/>
                  </a:lnTo>
                  <a:cubicBezTo>
                    <a:pt x="0" y="21"/>
                    <a:pt x="0" y="40"/>
                    <a:pt x="10" y="40"/>
                  </a:cubicBezTo>
                  <a:lnTo>
                    <a:pt x="157" y="119"/>
                  </a:lnTo>
                  <a:cubicBezTo>
                    <a:pt x="160" y="122"/>
                    <a:pt x="163" y="123"/>
                    <a:pt x="165" y="123"/>
                  </a:cubicBezTo>
                  <a:cubicBezTo>
                    <a:pt x="172" y="123"/>
                    <a:pt x="177" y="116"/>
                    <a:pt x="177" y="109"/>
                  </a:cubicBezTo>
                  <a:cubicBezTo>
                    <a:pt x="186" y="99"/>
                    <a:pt x="186" y="90"/>
                    <a:pt x="177" y="90"/>
                  </a:cubicBezTo>
                  <a:lnTo>
                    <a:pt x="29" y="11"/>
                  </a:lnTo>
                  <a:cubicBezTo>
                    <a:pt x="29" y="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7"/>
            <p:cNvSpPr/>
            <p:nvPr/>
          </p:nvSpPr>
          <p:spPr>
            <a:xfrm>
              <a:off x="8418877" y="6993345"/>
              <a:ext cx="22204" cy="32091"/>
            </a:xfrm>
            <a:custGeom>
              <a:avLst/>
              <a:gdLst/>
              <a:ahLst/>
              <a:cxnLst/>
              <a:rect l="l" t="t" r="r" b="b"/>
              <a:pathLst>
                <a:path w="128" h="185" extrusionOk="0">
                  <a:moveTo>
                    <a:pt x="99" y="1"/>
                  </a:moveTo>
                  <a:lnTo>
                    <a:pt x="89" y="11"/>
                  </a:lnTo>
                  <a:lnTo>
                    <a:pt x="10" y="158"/>
                  </a:lnTo>
                  <a:cubicBezTo>
                    <a:pt x="1" y="168"/>
                    <a:pt x="1" y="177"/>
                    <a:pt x="10" y="177"/>
                  </a:cubicBezTo>
                  <a:cubicBezTo>
                    <a:pt x="15" y="182"/>
                    <a:pt x="23" y="185"/>
                    <a:pt x="29" y="185"/>
                  </a:cubicBezTo>
                  <a:cubicBezTo>
                    <a:pt x="35" y="185"/>
                    <a:pt x="40" y="182"/>
                    <a:pt x="40" y="177"/>
                  </a:cubicBezTo>
                  <a:lnTo>
                    <a:pt x="118" y="31"/>
                  </a:lnTo>
                  <a:cubicBezTo>
                    <a:pt x="128" y="21"/>
                    <a:pt x="118" y="11"/>
                    <a:pt x="108" y="11"/>
                  </a:cubicBezTo>
                  <a:cubicBezTo>
                    <a:pt x="108" y="1"/>
                    <a:pt x="108" y="1"/>
                    <a:pt x="9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7"/>
            <p:cNvSpPr/>
            <p:nvPr/>
          </p:nvSpPr>
          <p:spPr>
            <a:xfrm>
              <a:off x="8413847" y="6928817"/>
              <a:ext cx="90202" cy="52907"/>
            </a:xfrm>
            <a:custGeom>
              <a:avLst/>
              <a:gdLst/>
              <a:ahLst/>
              <a:cxnLst/>
              <a:rect l="l" t="t" r="r" b="b"/>
              <a:pathLst>
                <a:path w="520" h="305" extrusionOk="0">
                  <a:moveTo>
                    <a:pt x="30" y="1"/>
                  </a:moveTo>
                  <a:cubicBezTo>
                    <a:pt x="20" y="1"/>
                    <a:pt x="10" y="1"/>
                    <a:pt x="10" y="11"/>
                  </a:cubicBezTo>
                  <a:cubicBezTo>
                    <a:pt x="0" y="20"/>
                    <a:pt x="10" y="30"/>
                    <a:pt x="20" y="30"/>
                  </a:cubicBezTo>
                  <a:lnTo>
                    <a:pt x="490" y="305"/>
                  </a:lnTo>
                  <a:cubicBezTo>
                    <a:pt x="500" y="305"/>
                    <a:pt x="510" y="305"/>
                    <a:pt x="520" y="295"/>
                  </a:cubicBezTo>
                  <a:cubicBezTo>
                    <a:pt x="520" y="285"/>
                    <a:pt x="520" y="275"/>
                    <a:pt x="510" y="26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7"/>
            <p:cNvSpPr/>
            <p:nvPr/>
          </p:nvSpPr>
          <p:spPr>
            <a:xfrm>
              <a:off x="8420612" y="6940786"/>
              <a:ext cx="23938" cy="23938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108" y="1"/>
                  </a:moveTo>
                  <a:lnTo>
                    <a:pt x="69" y="10"/>
                  </a:lnTo>
                  <a:lnTo>
                    <a:pt x="89" y="79"/>
                  </a:lnTo>
                  <a:lnTo>
                    <a:pt x="30" y="40"/>
                  </a:lnTo>
                  <a:cubicBezTo>
                    <a:pt x="20" y="40"/>
                    <a:pt x="10" y="40"/>
                    <a:pt x="0" y="49"/>
                  </a:cubicBezTo>
                  <a:cubicBezTo>
                    <a:pt x="0" y="59"/>
                    <a:pt x="0" y="69"/>
                    <a:pt x="10" y="79"/>
                  </a:cubicBezTo>
                  <a:lnTo>
                    <a:pt x="108" y="138"/>
                  </a:lnTo>
                  <a:lnTo>
                    <a:pt x="128" y="138"/>
                  </a:lnTo>
                  <a:cubicBezTo>
                    <a:pt x="137" y="128"/>
                    <a:pt x="137" y="118"/>
                    <a:pt x="137" y="118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7"/>
            <p:cNvSpPr/>
            <p:nvPr/>
          </p:nvSpPr>
          <p:spPr>
            <a:xfrm>
              <a:off x="8452876" y="6942347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77" y="1"/>
                  </a:moveTo>
                  <a:lnTo>
                    <a:pt x="20" y="50"/>
                  </a:lnTo>
                  <a:cubicBezTo>
                    <a:pt x="10" y="50"/>
                    <a:pt x="1" y="60"/>
                    <a:pt x="1" y="70"/>
                  </a:cubicBezTo>
                  <a:cubicBezTo>
                    <a:pt x="7" y="77"/>
                    <a:pt x="14" y="84"/>
                    <a:pt x="21" y="84"/>
                  </a:cubicBezTo>
                  <a:cubicBezTo>
                    <a:pt x="24" y="84"/>
                    <a:pt x="27" y="82"/>
                    <a:pt x="30" y="79"/>
                  </a:cubicBezTo>
                  <a:lnTo>
                    <a:pt x="187" y="40"/>
                  </a:lnTo>
                  <a:cubicBezTo>
                    <a:pt x="197" y="40"/>
                    <a:pt x="197" y="31"/>
                    <a:pt x="197" y="21"/>
                  </a:cubicBezTo>
                  <a:cubicBezTo>
                    <a:pt x="197" y="11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7"/>
            <p:cNvSpPr/>
            <p:nvPr/>
          </p:nvSpPr>
          <p:spPr>
            <a:xfrm>
              <a:off x="8452876" y="6951020"/>
              <a:ext cx="15438" cy="33132"/>
            </a:xfrm>
            <a:custGeom>
              <a:avLst/>
              <a:gdLst/>
              <a:ahLst/>
              <a:cxnLst/>
              <a:rect l="l" t="t" r="r" b="b"/>
              <a:pathLst>
                <a:path w="89" h="191" extrusionOk="0">
                  <a:moveTo>
                    <a:pt x="20" y="0"/>
                  </a:moveTo>
                  <a:cubicBezTo>
                    <a:pt x="10" y="0"/>
                    <a:pt x="1" y="10"/>
                    <a:pt x="1" y="20"/>
                  </a:cubicBezTo>
                  <a:lnTo>
                    <a:pt x="49" y="177"/>
                  </a:lnTo>
                  <a:cubicBezTo>
                    <a:pt x="49" y="183"/>
                    <a:pt x="54" y="190"/>
                    <a:pt x="61" y="190"/>
                  </a:cubicBezTo>
                  <a:cubicBezTo>
                    <a:pt x="63" y="190"/>
                    <a:pt x="66" y="189"/>
                    <a:pt x="69" y="186"/>
                  </a:cubicBezTo>
                  <a:cubicBezTo>
                    <a:pt x="79" y="186"/>
                    <a:pt x="89" y="177"/>
                    <a:pt x="89" y="167"/>
                  </a:cubicBezTo>
                  <a:lnTo>
                    <a:pt x="40" y="10"/>
                  </a:lnTo>
                  <a:cubicBezTo>
                    <a:pt x="40" y="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7"/>
            <p:cNvSpPr/>
            <p:nvPr/>
          </p:nvSpPr>
          <p:spPr>
            <a:xfrm>
              <a:off x="8473345" y="6954316"/>
              <a:ext cx="35734" cy="14571"/>
            </a:xfrm>
            <a:custGeom>
              <a:avLst/>
              <a:gdLst/>
              <a:ahLst/>
              <a:cxnLst/>
              <a:rect l="l" t="t" r="r" b="b"/>
              <a:pathLst>
                <a:path w="206" h="84" extrusionOk="0">
                  <a:moveTo>
                    <a:pt x="177" y="1"/>
                  </a:moveTo>
                  <a:lnTo>
                    <a:pt x="20" y="50"/>
                  </a:lnTo>
                  <a:cubicBezTo>
                    <a:pt x="10" y="50"/>
                    <a:pt x="0" y="60"/>
                    <a:pt x="10" y="69"/>
                  </a:cubicBezTo>
                  <a:cubicBezTo>
                    <a:pt x="10" y="76"/>
                    <a:pt x="15" y="83"/>
                    <a:pt x="21" y="83"/>
                  </a:cubicBezTo>
                  <a:cubicBezTo>
                    <a:pt x="24" y="83"/>
                    <a:pt x="27" y="82"/>
                    <a:pt x="29" y="79"/>
                  </a:cubicBezTo>
                  <a:lnTo>
                    <a:pt x="186" y="40"/>
                  </a:lnTo>
                  <a:cubicBezTo>
                    <a:pt x="196" y="40"/>
                    <a:pt x="206" y="30"/>
                    <a:pt x="196" y="21"/>
                  </a:cubicBezTo>
                  <a:cubicBezTo>
                    <a:pt x="196" y="10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7"/>
            <p:cNvSpPr/>
            <p:nvPr/>
          </p:nvSpPr>
          <p:spPr>
            <a:xfrm>
              <a:off x="8473345" y="6962816"/>
              <a:ext cx="15438" cy="32611"/>
            </a:xfrm>
            <a:custGeom>
              <a:avLst/>
              <a:gdLst/>
              <a:ahLst/>
              <a:cxnLst/>
              <a:rect l="l" t="t" r="r" b="b"/>
              <a:pathLst>
                <a:path w="89" h="188" extrusionOk="0">
                  <a:moveTo>
                    <a:pt x="20" y="1"/>
                  </a:moveTo>
                  <a:cubicBezTo>
                    <a:pt x="10" y="1"/>
                    <a:pt x="0" y="11"/>
                    <a:pt x="10" y="20"/>
                  </a:cubicBezTo>
                  <a:lnTo>
                    <a:pt x="49" y="177"/>
                  </a:lnTo>
                  <a:cubicBezTo>
                    <a:pt x="49" y="187"/>
                    <a:pt x="59" y="187"/>
                    <a:pt x="69" y="187"/>
                  </a:cubicBezTo>
                  <a:cubicBezTo>
                    <a:pt x="88" y="187"/>
                    <a:pt x="88" y="177"/>
                    <a:pt x="88" y="168"/>
                  </a:cubicBezTo>
                  <a:lnTo>
                    <a:pt x="40" y="11"/>
                  </a:lnTo>
                  <a:cubicBezTo>
                    <a:pt x="40" y="1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7"/>
            <p:cNvSpPr/>
            <p:nvPr/>
          </p:nvSpPr>
          <p:spPr>
            <a:xfrm>
              <a:off x="8413847" y="6903318"/>
              <a:ext cx="98702" cy="32438"/>
            </a:xfrm>
            <a:custGeom>
              <a:avLst/>
              <a:gdLst/>
              <a:ahLst/>
              <a:cxnLst/>
              <a:rect l="l" t="t" r="r" b="b"/>
              <a:pathLst>
                <a:path w="569" h="187" extrusionOk="0">
                  <a:moveTo>
                    <a:pt x="549" y="1"/>
                  </a:moveTo>
                  <a:lnTo>
                    <a:pt x="20" y="148"/>
                  </a:lnTo>
                  <a:cubicBezTo>
                    <a:pt x="10" y="148"/>
                    <a:pt x="0" y="158"/>
                    <a:pt x="10" y="167"/>
                  </a:cubicBezTo>
                  <a:cubicBezTo>
                    <a:pt x="10" y="177"/>
                    <a:pt x="20" y="187"/>
                    <a:pt x="30" y="187"/>
                  </a:cubicBezTo>
                  <a:lnTo>
                    <a:pt x="559" y="40"/>
                  </a:lnTo>
                  <a:cubicBezTo>
                    <a:pt x="568" y="40"/>
                    <a:pt x="568" y="21"/>
                    <a:pt x="568" y="10"/>
                  </a:cubicBezTo>
                  <a:cubicBezTo>
                    <a:pt x="568" y="10"/>
                    <a:pt x="559" y="1"/>
                    <a:pt x="5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7"/>
            <p:cNvSpPr/>
            <p:nvPr/>
          </p:nvSpPr>
          <p:spPr>
            <a:xfrm>
              <a:off x="8432581" y="6923786"/>
              <a:ext cx="27234" cy="22204"/>
            </a:xfrm>
            <a:custGeom>
              <a:avLst/>
              <a:gdLst/>
              <a:ahLst/>
              <a:cxnLst/>
              <a:rect l="l" t="t" r="r" b="b"/>
              <a:pathLst>
                <a:path w="157" h="128" extrusionOk="0">
                  <a:moveTo>
                    <a:pt x="29" y="1"/>
                  </a:moveTo>
                  <a:cubicBezTo>
                    <a:pt x="20" y="1"/>
                    <a:pt x="20" y="1"/>
                    <a:pt x="10" y="10"/>
                  </a:cubicBezTo>
                  <a:cubicBezTo>
                    <a:pt x="10" y="20"/>
                    <a:pt x="10" y="30"/>
                    <a:pt x="20" y="30"/>
                  </a:cubicBezTo>
                  <a:lnTo>
                    <a:pt x="79" y="69"/>
                  </a:lnTo>
                  <a:lnTo>
                    <a:pt x="20" y="88"/>
                  </a:lnTo>
                  <a:cubicBezTo>
                    <a:pt x="0" y="88"/>
                    <a:pt x="0" y="99"/>
                    <a:pt x="0" y="108"/>
                  </a:cubicBezTo>
                  <a:cubicBezTo>
                    <a:pt x="0" y="118"/>
                    <a:pt x="20" y="128"/>
                    <a:pt x="29" y="128"/>
                  </a:cubicBezTo>
                  <a:lnTo>
                    <a:pt x="137" y="88"/>
                  </a:lnTo>
                  <a:cubicBezTo>
                    <a:pt x="147" y="88"/>
                    <a:pt x="147" y="79"/>
                    <a:pt x="147" y="79"/>
                  </a:cubicBezTo>
                  <a:cubicBezTo>
                    <a:pt x="157" y="69"/>
                    <a:pt x="147" y="59"/>
                    <a:pt x="137" y="5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7"/>
            <p:cNvSpPr/>
            <p:nvPr/>
          </p:nvSpPr>
          <p:spPr>
            <a:xfrm>
              <a:off x="8456345" y="6893257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8" y="0"/>
                  </a:moveTo>
                  <a:cubicBezTo>
                    <a:pt x="98" y="0"/>
                    <a:pt x="88" y="0"/>
                    <a:pt x="88" y="10"/>
                  </a:cubicBezTo>
                  <a:lnTo>
                    <a:pt x="10" y="147"/>
                  </a:lnTo>
                  <a:cubicBezTo>
                    <a:pt x="0" y="157"/>
                    <a:pt x="10" y="166"/>
                    <a:pt x="20" y="177"/>
                  </a:cubicBezTo>
                  <a:cubicBezTo>
                    <a:pt x="29" y="177"/>
                    <a:pt x="40" y="177"/>
                    <a:pt x="40" y="166"/>
                  </a:cubicBezTo>
                  <a:lnTo>
                    <a:pt x="127" y="29"/>
                  </a:lnTo>
                  <a:cubicBezTo>
                    <a:pt x="127" y="20"/>
                    <a:pt x="127" y="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7"/>
            <p:cNvSpPr/>
            <p:nvPr/>
          </p:nvSpPr>
          <p:spPr>
            <a:xfrm>
              <a:off x="8456345" y="6917021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9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10" y="29"/>
                    <a:pt x="20" y="40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86" y="108"/>
                  </a:cubicBezTo>
                  <a:cubicBezTo>
                    <a:pt x="186" y="98"/>
                    <a:pt x="186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7"/>
            <p:cNvSpPr/>
            <p:nvPr/>
          </p:nvSpPr>
          <p:spPr>
            <a:xfrm>
              <a:off x="8480110" y="6886318"/>
              <a:ext cx="22204" cy="30877"/>
            </a:xfrm>
            <a:custGeom>
              <a:avLst/>
              <a:gdLst/>
              <a:ahLst/>
              <a:cxnLst/>
              <a:rect l="l" t="t" r="r" b="b"/>
              <a:pathLst>
                <a:path w="128" h="178" extrusionOk="0">
                  <a:moveTo>
                    <a:pt x="99" y="1"/>
                  </a:moveTo>
                  <a:cubicBezTo>
                    <a:pt x="99" y="1"/>
                    <a:pt x="88" y="1"/>
                    <a:pt x="88" y="10"/>
                  </a:cubicBezTo>
                  <a:lnTo>
                    <a:pt x="10" y="148"/>
                  </a:lnTo>
                  <a:cubicBezTo>
                    <a:pt x="1" y="158"/>
                    <a:pt x="1" y="167"/>
                    <a:pt x="10" y="177"/>
                  </a:cubicBezTo>
                  <a:cubicBezTo>
                    <a:pt x="20" y="177"/>
                    <a:pt x="30" y="177"/>
                    <a:pt x="40" y="167"/>
                  </a:cubicBezTo>
                  <a:lnTo>
                    <a:pt x="118" y="30"/>
                  </a:lnTo>
                  <a:cubicBezTo>
                    <a:pt x="128" y="21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7"/>
            <p:cNvSpPr/>
            <p:nvPr/>
          </p:nvSpPr>
          <p:spPr>
            <a:xfrm>
              <a:off x="8480110" y="6910256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0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1" y="20"/>
                    <a:pt x="1" y="29"/>
                    <a:pt x="10" y="39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77" y="108"/>
                  </a:cubicBezTo>
                  <a:cubicBezTo>
                    <a:pt x="186" y="98"/>
                    <a:pt x="177" y="88"/>
                    <a:pt x="177" y="7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7"/>
            <p:cNvSpPr/>
            <p:nvPr/>
          </p:nvSpPr>
          <p:spPr>
            <a:xfrm>
              <a:off x="8413847" y="6845554"/>
              <a:ext cx="54468" cy="89855"/>
            </a:xfrm>
            <a:custGeom>
              <a:avLst/>
              <a:gdLst/>
              <a:ahLst/>
              <a:cxnLst/>
              <a:rect l="l" t="t" r="r" b="b"/>
              <a:pathLst>
                <a:path w="314" h="518" extrusionOk="0">
                  <a:moveTo>
                    <a:pt x="294" y="1"/>
                  </a:moveTo>
                  <a:cubicBezTo>
                    <a:pt x="285" y="1"/>
                    <a:pt x="285" y="10"/>
                    <a:pt x="274" y="20"/>
                  </a:cubicBezTo>
                  <a:lnTo>
                    <a:pt x="10" y="491"/>
                  </a:lnTo>
                  <a:cubicBezTo>
                    <a:pt x="0" y="500"/>
                    <a:pt x="10" y="510"/>
                    <a:pt x="20" y="510"/>
                  </a:cubicBezTo>
                  <a:cubicBezTo>
                    <a:pt x="25" y="515"/>
                    <a:pt x="30" y="517"/>
                    <a:pt x="33" y="517"/>
                  </a:cubicBezTo>
                  <a:cubicBezTo>
                    <a:pt x="37" y="517"/>
                    <a:pt x="39" y="515"/>
                    <a:pt x="39" y="510"/>
                  </a:cubicBezTo>
                  <a:lnTo>
                    <a:pt x="314" y="30"/>
                  </a:lnTo>
                  <a:cubicBezTo>
                    <a:pt x="314" y="30"/>
                    <a:pt x="314" y="10"/>
                    <a:pt x="304" y="10"/>
                  </a:cubicBezTo>
                  <a:lnTo>
                    <a:pt x="294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7"/>
            <p:cNvSpPr/>
            <p:nvPr/>
          </p:nvSpPr>
          <p:spPr>
            <a:xfrm>
              <a:off x="8423908" y="6905052"/>
              <a:ext cx="27407" cy="25326"/>
            </a:xfrm>
            <a:custGeom>
              <a:avLst/>
              <a:gdLst/>
              <a:ahLst/>
              <a:cxnLst/>
              <a:rect l="l" t="t" r="r" b="b"/>
              <a:pathLst>
                <a:path w="158" h="146" extrusionOk="0">
                  <a:moveTo>
                    <a:pt x="129" y="0"/>
                  </a:moveTo>
                  <a:lnTo>
                    <a:pt x="20" y="40"/>
                  </a:lnTo>
                  <a:cubicBezTo>
                    <a:pt x="11" y="40"/>
                    <a:pt x="1" y="50"/>
                    <a:pt x="11" y="59"/>
                  </a:cubicBezTo>
                  <a:cubicBezTo>
                    <a:pt x="11" y="66"/>
                    <a:pt x="16" y="73"/>
                    <a:pt x="22" y="73"/>
                  </a:cubicBezTo>
                  <a:cubicBezTo>
                    <a:pt x="25" y="73"/>
                    <a:pt x="28" y="72"/>
                    <a:pt x="31" y="69"/>
                  </a:cubicBezTo>
                  <a:lnTo>
                    <a:pt x="99" y="50"/>
                  </a:lnTo>
                  <a:lnTo>
                    <a:pt x="60" y="118"/>
                  </a:lnTo>
                  <a:cubicBezTo>
                    <a:pt x="60" y="128"/>
                    <a:pt x="60" y="138"/>
                    <a:pt x="70" y="138"/>
                  </a:cubicBezTo>
                  <a:cubicBezTo>
                    <a:pt x="74" y="143"/>
                    <a:pt x="79" y="145"/>
                    <a:pt x="84" y="145"/>
                  </a:cubicBezTo>
                  <a:cubicBezTo>
                    <a:pt x="89" y="145"/>
                    <a:pt x="94" y="143"/>
                    <a:pt x="99" y="138"/>
                  </a:cubicBezTo>
                  <a:lnTo>
                    <a:pt x="158" y="30"/>
                  </a:lnTo>
                  <a:lnTo>
                    <a:pt x="158" y="11"/>
                  </a:lnTo>
                  <a:cubicBezTo>
                    <a:pt x="148" y="11"/>
                    <a:pt x="148" y="0"/>
                    <a:pt x="13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7"/>
            <p:cNvSpPr/>
            <p:nvPr/>
          </p:nvSpPr>
          <p:spPr>
            <a:xfrm>
              <a:off x="8429112" y="6862554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0"/>
                    <a:pt x="1" y="20"/>
                    <a:pt x="1" y="30"/>
                  </a:cubicBezTo>
                  <a:lnTo>
                    <a:pt x="49" y="187"/>
                  </a:lnTo>
                  <a:cubicBezTo>
                    <a:pt x="49" y="197"/>
                    <a:pt x="59" y="197"/>
                    <a:pt x="69" y="197"/>
                  </a:cubicBezTo>
                  <a:cubicBezTo>
                    <a:pt x="79" y="197"/>
                    <a:pt x="88" y="187"/>
                    <a:pt x="79" y="177"/>
                  </a:cubicBezTo>
                  <a:lnTo>
                    <a:pt x="40" y="20"/>
                  </a:lnTo>
                  <a:cubicBezTo>
                    <a:pt x="40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7"/>
            <p:cNvSpPr/>
            <p:nvPr/>
          </p:nvSpPr>
          <p:spPr>
            <a:xfrm>
              <a:off x="8435877" y="6883022"/>
              <a:ext cx="34173" cy="13704"/>
            </a:xfrm>
            <a:custGeom>
              <a:avLst/>
              <a:gdLst/>
              <a:ahLst/>
              <a:cxnLst/>
              <a:rect l="l" t="t" r="r" b="b"/>
              <a:pathLst>
                <a:path w="197" h="79" extrusionOk="0">
                  <a:moveTo>
                    <a:pt x="177" y="0"/>
                  </a:moveTo>
                  <a:lnTo>
                    <a:pt x="20" y="40"/>
                  </a:lnTo>
                  <a:cubicBezTo>
                    <a:pt x="10" y="49"/>
                    <a:pt x="1" y="59"/>
                    <a:pt x="10" y="69"/>
                  </a:cubicBezTo>
                  <a:cubicBezTo>
                    <a:pt x="10" y="79"/>
                    <a:pt x="20" y="79"/>
                    <a:pt x="30" y="79"/>
                  </a:cubicBezTo>
                  <a:lnTo>
                    <a:pt x="187" y="40"/>
                  </a:lnTo>
                  <a:cubicBezTo>
                    <a:pt x="197" y="29"/>
                    <a:pt x="197" y="20"/>
                    <a:pt x="197" y="10"/>
                  </a:cubicBezTo>
                  <a:cubicBezTo>
                    <a:pt x="197" y="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7"/>
            <p:cNvSpPr/>
            <p:nvPr/>
          </p:nvSpPr>
          <p:spPr>
            <a:xfrm>
              <a:off x="8440907" y="6842258"/>
              <a:ext cx="15612" cy="34173"/>
            </a:xfrm>
            <a:custGeom>
              <a:avLst/>
              <a:gdLst/>
              <a:ahLst/>
              <a:cxnLst/>
              <a:rect l="l" t="t" r="r" b="b"/>
              <a:pathLst>
                <a:path w="90" h="197" extrusionOk="0">
                  <a:moveTo>
                    <a:pt x="20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50" y="177"/>
                  </a:lnTo>
                  <a:cubicBezTo>
                    <a:pt x="50" y="186"/>
                    <a:pt x="60" y="196"/>
                    <a:pt x="70" y="196"/>
                  </a:cubicBezTo>
                  <a:cubicBezTo>
                    <a:pt x="79" y="196"/>
                    <a:pt x="89" y="177"/>
                    <a:pt x="79" y="166"/>
                  </a:cubicBezTo>
                  <a:lnTo>
                    <a:pt x="40" y="20"/>
                  </a:lnTo>
                  <a:cubicBezTo>
                    <a:pt x="40" y="10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7"/>
            <p:cNvSpPr/>
            <p:nvPr/>
          </p:nvSpPr>
          <p:spPr>
            <a:xfrm>
              <a:off x="8447672" y="6862554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77" y="1"/>
                  </a:moveTo>
                  <a:lnTo>
                    <a:pt x="21" y="40"/>
                  </a:lnTo>
                  <a:cubicBezTo>
                    <a:pt x="11" y="40"/>
                    <a:pt x="1" y="49"/>
                    <a:pt x="11" y="60"/>
                  </a:cubicBezTo>
                  <a:cubicBezTo>
                    <a:pt x="11" y="69"/>
                    <a:pt x="21" y="79"/>
                    <a:pt x="31" y="79"/>
                  </a:cubicBezTo>
                  <a:lnTo>
                    <a:pt x="188" y="30"/>
                  </a:lnTo>
                  <a:cubicBezTo>
                    <a:pt x="197" y="30"/>
                    <a:pt x="197" y="20"/>
                    <a:pt x="197" y="10"/>
                  </a:cubicBezTo>
                  <a:cubicBezTo>
                    <a:pt x="197" y="1"/>
                    <a:pt x="188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7"/>
            <p:cNvSpPr/>
            <p:nvPr/>
          </p:nvSpPr>
          <p:spPr>
            <a:xfrm>
              <a:off x="8389909" y="6837054"/>
              <a:ext cx="32611" cy="98702"/>
            </a:xfrm>
            <a:custGeom>
              <a:avLst/>
              <a:gdLst/>
              <a:ahLst/>
              <a:cxnLst/>
              <a:rect l="l" t="t" r="r" b="b"/>
              <a:pathLst>
                <a:path w="188" h="569" extrusionOk="0">
                  <a:moveTo>
                    <a:pt x="11" y="0"/>
                  </a:moveTo>
                  <a:cubicBezTo>
                    <a:pt x="1" y="11"/>
                    <a:pt x="1" y="20"/>
                    <a:pt x="1" y="30"/>
                  </a:cubicBezTo>
                  <a:lnTo>
                    <a:pt x="148" y="549"/>
                  </a:lnTo>
                  <a:cubicBezTo>
                    <a:pt x="148" y="559"/>
                    <a:pt x="158" y="569"/>
                    <a:pt x="168" y="569"/>
                  </a:cubicBezTo>
                  <a:cubicBezTo>
                    <a:pt x="177" y="559"/>
                    <a:pt x="187" y="549"/>
                    <a:pt x="187" y="540"/>
                  </a:cubicBezTo>
                  <a:lnTo>
                    <a:pt x="40" y="20"/>
                  </a:lnTo>
                  <a:cubicBezTo>
                    <a:pt x="40" y="11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7"/>
            <p:cNvSpPr/>
            <p:nvPr/>
          </p:nvSpPr>
          <p:spPr>
            <a:xfrm>
              <a:off x="8408643" y="6891349"/>
              <a:ext cx="22204" cy="24805"/>
            </a:xfrm>
            <a:custGeom>
              <a:avLst/>
              <a:gdLst/>
              <a:ahLst/>
              <a:cxnLst/>
              <a:rect l="l" t="t" r="r" b="b"/>
              <a:pathLst>
                <a:path w="128" h="143" extrusionOk="0">
                  <a:moveTo>
                    <a:pt x="79" y="1"/>
                  </a:moveTo>
                  <a:cubicBezTo>
                    <a:pt x="79" y="1"/>
                    <a:pt x="69" y="1"/>
                    <a:pt x="69" y="11"/>
                  </a:cubicBezTo>
                  <a:lnTo>
                    <a:pt x="10" y="109"/>
                  </a:lnTo>
                  <a:cubicBezTo>
                    <a:pt x="1" y="119"/>
                    <a:pt x="10" y="129"/>
                    <a:pt x="21" y="138"/>
                  </a:cubicBezTo>
                  <a:cubicBezTo>
                    <a:pt x="21" y="141"/>
                    <a:pt x="22" y="142"/>
                    <a:pt x="25" y="142"/>
                  </a:cubicBezTo>
                  <a:cubicBezTo>
                    <a:pt x="30" y="142"/>
                    <a:pt x="40" y="135"/>
                    <a:pt x="40" y="129"/>
                  </a:cubicBezTo>
                  <a:lnTo>
                    <a:pt x="79" y="70"/>
                  </a:lnTo>
                  <a:lnTo>
                    <a:pt x="99" y="138"/>
                  </a:lnTo>
                  <a:lnTo>
                    <a:pt x="128" y="129"/>
                  </a:lnTo>
                  <a:lnTo>
                    <a:pt x="99" y="11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7"/>
            <p:cNvSpPr/>
            <p:nvPr/>
          </p:nvSpPr>
          <p:spPr>
            <a:xfrm>
              <a:off x="8378113" y="6872788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30" y="1"/>
                  </a:moveTo>
                  <a:cubicBezTo>
                    <a:pt x="20" y="1"/>
                    <a:pt x="10" y="1"/>
                    <a:pt x="10" y="10"/>
                  </a:cubicBezTo>
                  <a:cubicBezTo>
                    <a:pt x="1" y="20"/>
                    <a:pt x="10" y="30"/>
                    <a:pt x="20" y="30"/>
                  </a:cubicBezTo>
                  <a:lnTo>
                    <a:pt x="157" y="108"/>
                  </a:lnTo>
                  <a:cubicBezTo>
                    <a:pt x="162" y="113"/>
                    <a:pt x="167" y="116"/>
                    <a:pt x="171" y="116"/>
                  </a:cubicBezTo>
                  <a:cubicBezTo>
                    <a:pt x="174" y="116"/>
                    <a:pt x="177" y="113"/>
                    <a:pt x="177" y="108"/>
                  </a:cubicBezTo>
                  <a:cubicBezTo>
                    <a:pt x="186" y="99"/>
                    <a:pt x="186" y="88"/>
                    <a:pt x="177" y="79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7"/>
            <p:cNvSpPr/>
            <p:nvPr/>
          </p:nvSpPr>
          <p:spPr>
            <a:xfrm>
              <a:off x="8401878" y="6862554"/>
              <a:ext cx="22204" cy="30356"/>
            </a:xfrm>
            <a:custGeom>
              <a:avLst/>
              <a:gdLst/>
              <a:ahLst/>
              <a:cxnLst/>
              <a:rect l="l" t="t" r="r" b="b"/>
              <a:pathLst>
                <a:path w="128" h="175" extrusionOk="0">
                  <a:moveTo>
                    <a:pt x="108" y="1"/>
                  </a:moveTo>
                  <a:cubicBezTo>
                    <a:pt x="99" y="1"/>
                    <a:pt x="89" y="1"/>
                    <a:pt x="89" y="10"/>
                  </a:cubicBezTo>
                  <a:lnTo>
                    <a:pt x="10" y="147"/>
                  </a:lnTo>
                  <a:cubicBezTo>
                    <a:pt x="1" y="158"/>
                    <a:pt x="10" y="167"/>
                    <a:pt x="20" y="167"/>
                  </a:cubicBezTo>
                  <a:cubicBezTo>
                    <a:pt x="25" y="172"/>
                    <a:pt x="30" y="175"/>
                    <a:pt x="34" y="175"/>
                  </a:cubicBezTo>
                  <a:cubicBezTo>
                    <a:pt x="37" y="175"/>
                    <a:pt x="40" y="172"/>
                    <a:pt x="40" y="167"/>
                  </a:cubicBezTo>
                  <a:lnTo>
                    <a:pt x="128" y="20"/>
                  </a:lnTo>
                  <a:cubicBezTo>
                    <a:pt x="128" y="20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7"/>
            <p:cNvSpPr/>
            <p:nvPr/>
          </p:nvSpPr>
          <p:spPr>
            <a:xfrm>
              <a:off x="8371348" y="6849023"/>
              <a:ext cx="32438" cy="20469"/>
            </a:xfrm>
            <a:custGeom>
              <a:avLst/>
              <a:gdLst/>
              <a:ahLst/>
              <a:cxnLst/>
              <a:rect l="l" t="t" r="r" b="b"/>
              <a:pathLst>
                <a:path w="187" h="118" extrusionOk="0">
                  <a:moveTo>
                    <a:pt x="29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10" y="29"/>
                    <a:pt x="20" y="40"/>
                  </a:cubicBezTo>
                  <a:lnTo>
                    <a:pt x="157" y="118"/>
                  </a:lnTo>
                  <a:cubicBezTo>
                    <a:pt x="167" y="118"/>
                    <a:pt x="177" y="118"/>
                    <a:pt x="186" y="108"/>
                  </a:cubicBezTo>
                  <a:cubicBezTo>
                    <a:pt x="186" y="98"/>
                    <a:pt x="186" y="88"/>
                    <a:pt x="177" y="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7"/>
            <p:cNvSpPr/>
            <p:nvPr/>
          </p:nvSpPr>
          <p:spPr>
            <a:xfrm>
              <a:off x="8396848" y="6838789"/>
              <a:ext cx="20469" cy="30703"/>
            </a:xfrm>
            <a:custGeom>
              <a:avLst/>
              <a:gdLst/>
              <a:ahLst/>
              <a:cxnLst/>
              <a:rect l="l" t="t" r="r" b="b"/>
              <a:pathLst>
                <a:path w="118" h="177" extrusionOk="0">
                  <a:moveTo>
                    <a:pt x="98" y="1"/>
                  </a:moveTo>
                  <a:cubicBezTo>
                    <a:pt x="89" y="1"/>
                    <a:pt x="89" y="1"/>
                    <a:pt x="78" y="10"/>
                  </a:cubicBezTo>
                  <a:lnTo>
                    <a:pt x="0" y="147"/>
                  </a:lnTo>
                  <a:cubicBezTo>
                    <a:pt x="0" y="157"/>
                    <a:pt x="0" y="167"/>
                    <a:pt x="10" y="177"/>
                  </a:cubicBezTo>
                  <a:cubicBezTo>
                    <a:pt x="20" y="177"/>
                    <a:pt x="30" y="177"/>
                    <a:pt x="39" y="167"/>
                  </a:cubicBezTo>
                  <a:lnTo>
                    <a:pt x="118" y="30"/>
                  </a:lnTo>
                  <a:cubicBezTo>
                    <a:pt x="118" y="20"/>
                    <a:pt x="118" y="10"/>
                    <a:pt x="1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7"/>
            <p:cNvSpPr/>
            <p:nvPr/>
          </p:nvSpPr>
          <p:spPr>
            <a:xfrm>
              <a:off x="8332146" y="6881288"/>
              <a:ext cx="90375" cy="54121"/>
            </a:xfrm>
            <a:custGeom>
              <a:avLst/>
              <a:gdLst/>
              <a:ahLst/>
              <a:cxnLst/>
              <a:rect l="l" t="t" r="r" b="b"/>
              <a:pathLst>
                <a:path w="521" h="312" extrusionOk="0">
                  <a:moveTo>
                    <a:pt x="20" y="0"/>
                  </a:moveTo>
                  <a:lnTo>
                    <a:pt x="11" y="10"/>
                  </a:lnTo>
                  <a:cubicBezTo>
                    <a:pt x="1" y="20"/>
                    <a:pt x="1" y="39"/>
                    <a:pt x="11" y="39"/>
                  </a:cubicBezTo>
                  <a:lnTo>
                    <a:pt x="491" y="304"/>
                  </a:lnTo>
                  <a:cubicBezTo>
                    <a:pt x="496" y="309"/>
                    <a:pt x="501" y="311"/>
                    <a:pt x="504" y="311"/>
                  </a:cubicBezTo>
                  <a:cubicBezTo>
                    <a:pt x="508" y="311"/>
                    <a:pt x="510" y="309"/>
                    <a:pt x="510" y="304"/>
                  </a:cubicBezTo>
                  <a:cubicBezTo>
                    <a:pt x="520" y="294"/>
                    <a:pt x="520" y="285"/>
                    <a:pt x="510" y="275"/>
                  </a:cubicBezTo>
                  <a:lnTo>
                    <a:pt x="30" y="10"/>
                  </a:lnTo>
                  <a:cubicBezTo>
                    <a:pt x="30" y="1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7"/>
            <p:cNvSpPr/>
            <p:nvPr/>
          </p:nvSpPr>
          <p:spPr>
            <a:xfrm>
              <a:off x="8391817" y="6898287"/>
              <a:ext cx="25499" cy="27234"/>
            </a:xfrm>
            <a:custGeom>
              <a:avLst/>
              <a:gdLst/>
              <a:ahLst/>
              <a:cxnLst/>
              <a:rect l="l" t="t" r="r" b="b"/>
              <a:pathLst>
                <a:path w="147" h="157" extrusionOk="0">
                  <a:moveTo>
                    <a:pt x="20" y="0"/>
                  </a:moveTo>
                  <a:lnTo>
                    <a:pt x="9" y="10"/>
                  </a:lnTo>
                  <a:cubicBezTo>
                    <a:pt x="0" y="10"/>
                    <a:pt x="0" y="20"/>
                    <a:pt x="0" y="30"/>
                  </a:cubicBezTo>
                  <a:lnTo>
                    <a:pt x="29" y="137"/>
                  </a:lnTo>
                  <a:cubicBezTo>
                    <a:pt x="39" y="148"/>
                    <a:pt x="49" y="157"/>
                    <a:pt x="59" y="157"/>
                  </a:cubicBezTo>
                  <a:cubicBezTo>
                    <a:pt x="68" y="157"/>
                    <a:pt x="78" y="137"/>
                    <a:pt x="68" y="128"/>
                  </a:cubicBezTo>
                  <a:lnTo>
                    <a:pt x="49" y="69"/>
                  </a:lnTo>
                  <a:lnTo>
                    <a:pt x="118" y="98"/>
                  </a:lnTo>
                  <a:cubicBezTo>
                    <a:pt x="118" y="101"/>
                    <a:pt x="119" y="102"/>
                    <a:pt x="122" y="102"/>
                  </a:cubicBezTo>
                  <a:cubicBezTo>
                    <a:pt x="127" y="102"/>
                    <a:pt x="137" y="95"/>
                    <a:pt x="137" y="89"/>
                  </a:cubicBezTo>
                  <a:cubicBezTo>
                    <a:pt x="147" y="79"/>
                    <a:pt x="137" y="69"/>
                    <a:pt x="127" y="69"/>
                  </a:cubicBezTo>
                  <a:lnTo>
                    <a:pt x="29" y="10"/>
                  </a:lnTo>
                  <a:cubicBezTo>
                    <a:pt x="29" y="10"/>
                    <a:pt x="29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7"/>
            <p:cNvSpPr/>
            <p:nvPr/>
          </p:nvSpPr>
          <p:spPr>
            <a:xfrm>
              <a:off x="8349145" y="6906787"/>
              <a:ext cx="34173" cy="14398"/>
            </a:xfrm>
            <a:custGeom>
              <a:avLst/>
              <a:gdLst/>
              <a:ahLst/>
              <a:cxnLst/>
              <a:rect l="l" t="t" r="r" b="b"/>
              <a:pathLst>
                <a:path w="197" h="83" extrusionOk="0">
                  <a:moveTo>
                    <a:pt x="177" y="1"/>
                  </a:moveTo>
                  <a:lnTo>
                    <a:pt x="20" y="40"/>
                  </a:lnTo>
                  <a:cubicBezTo>
                    <a:pt x="11" y="49"/>
                    <a:pt x="1" y="59"/>
                    <a:pt x="1" y="69"/>
                  </a:cubicBezTo>
                  <a:cubicBezTo>
                    <a:pt x="8" y="76"/>
                    <a:pt x="15" y="83"/>
                    <a:pt x="22" y="83"/>
                  </a:cubicBezTo>
                  <a:cubicBezTo>
                    <a:pt x="25" y="83"/>
                    <a:pt x="27" y="82"/>
                    <a:pt x="30" y="79"/>
                  </a:cubicBezTo>
                  <a:lnTo>
                    <a:pt x="187" y="40"/>
                  </a:lnTo>
                  <a:cubicBezTo>
                    <a:pt x="197" y="40"/>
                    <a:pt x="197" y="20"/>
                    <a:pt x="197" y="10"/>
                  </a:cubicBezTo>
                  <a:cubicBezTo>
                    <a:pt x="197" y="10"/>
                    <a:pt x="187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7"/>
            <p:cNvSpPr/>
            <p:nvPr/>
          </p:nvSpPr>
          <p:spPr>
            <a:xfrm>
              <a:off x="8369614" y="6879553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39" y="177"/>
                  </a:lnTo>
                  <a:cubicBezTo>
                    <a:pt x="39" y="197"/>
                    <a:pt x="59" y="197"/>
                    <a:pt x="69" y="197"/>
                  </a:cubicBezTo>
                  <a:cubicBezTo>
                    <a:pt x="79" y="197"/>
                    <a:pt x="79" y="177"/>
                    <a:pt x="79" y="167"/>
                  </a:cubicBezTo>
                  <a:lnTo>
                    <a:pt x="39" y="20"/>
                  </a:lnTo>
                  <a:cubicBezTo>
                    <a:pt x="30" y="1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7"/>
            <p:cNvSpPr/>
            <p:nvPr/>
          </p:nvSpPr>
          <p:spPr>
            <a:xfrm>
              <a:off x="8328850" y="6894818"/>
              <a:ext cx="34173" cy="14571"/>
            </a:xfrm>
            <a:custGeom>
              <a:avLst/>
              <a:gdLst/>
              <a:ahLst/>
              <a:cxnLst/>
              <a:rect l="l" t="t" r="r" b="b"/>
              <a:pathLst>
                <a:path w="197" h="84" extrusionOk="0">
                  <a:moveTo>
                    <a:pt x="167" y="1"/>
                  </a:moveTo>
                  <a:lnTo>
                    <a:pt x="20" y="40"/>
                  </a:lnTo>
                  <a:cubicBezTo>
                    <a:pt x="0" y="50"/>
                    <a:pt x="0" y="59"/>
                    <a:pt x="0" y="70"/>
                  </a:cubicBezTo>
                  <a:cubicBezTo>
                    <a:pt x="0" y="76"/>
                    <a:pt x="10" y="83"/>
                    <a:pt x="19" y="83"/>
                  </a:cubicBezTo>
                  <a:cubicBezTo>
                    <a:pt x="23" y="83"/>
                    <a:pt x="27" y="82"/>
                    <a:pt x="30" y="79"/>
                  </a:cubicBezTo>
                  <a:lnTo>
                    <a:pt x="176" y="40"/>
                  </a:lnTo>
                  <a:cubicBezTo>
                    <a:pt x="187" y="40"/>
                    <a:pt x="196" y="30"/>
                    <a:pt x="196" y="11"/>
                  </a:cubicBezTo>
                  <a:cubicBezTo>
                    <a:pt x="187" y="11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7"/>
            <p:cNvSpPr/>
            <p:nvPr/>
          </p:nvSpPr>
          <p:spPr>
            <a:xfrm>
              <a:off x="8347584" y="6867584"/>
              <a:ext cx="15438" cy="34173"/>
            </a:xfrm>
            <a:custGeom>
              <a:avLst/>
              <a:gdLst/>
              <a:ahLst/>
              <a:cxnLst/>
              <a:rect l="l" t="t" r="r" b="b"/>
              <a:pathLst>
                <a:path w="89" h="197" extrusionOk="0">
                  <a:moveTo>
                    <a:pt x="20" y="1"/>
                  </a:moveTo>
                  <a:cubicBezTo>
                    <a:pt x="10" y="11"/>
                    <a:pt x="0" y="20"/>
                    <a:pt x="10" y="31"/>
                  </a:cubicBezTo>
                  <a:lnTo>
                    <a:pt x="49" y="187"/>
                  </a:lnTo>
                  <a:cubicBezTo>
                    <a:pt x="49" y="197"/>
                    <a:pt x="59" y="197"/>
                    <a:pt x="68" y="197"/>
                  </a:cubicBezTo>
                  <a:cubicBezTo>
                    <a:pt x="79" y="197"/>
                    <a:pt x="88" y="187"/>
                    <a:pt x="88" y="168"/>
                  </a:cubicBezTo>
                  <a:lnTo>
                    <a:pt x="39" y="20"/>
                  </a:lnTo>
                  <a:cubicBezTo>
                    <a:pt x="39" y="1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7"/>
            <p:cNvSpPr/>
            <p:nvPr/>
          </p:nvSpPr>
          <p:spPr>
            <a:xfrm>
              <a:off x="8323819" y="6928817"/>
              <a:ext cx="98702" cy="31571"/>
            </a:xfrm>
            <a:custGeom>
              <a:avLst/>
              <a:gdLst/>
              <a:ahLst/>
              <a:cxnLst/>
              <a:rect l="l" t="t" r="r" b="b"/>
              <a:pathLst>
                <a:path w="569" h="182" extrusionOk="0">
                  <a:moveTo>
                    <a:pt x="539" y="1"/>
                  </a:moveTo>
                  <a:lnTo>
                    <a:pt x="20" y="148"/>
                  </a:lnTo>
                  <a:cubicBezTo>
                    <a:pt x="9" y="148"/>
                    <a:pt x="0" y="157"/>
                    <a:pt x="0" y="168"/>
                  </a:cubicBezTo>
                  <a:cubicBezTo>
                    <a:pt x="7" y="174"/>
                    <a:pt x="14" y="181"/>
                    <a:pt x="21" y="181"/>
                  </a:cubicBezTo>
                  <a:cubicBezTo>
                    <a:pt x="23" y="181"/>
                    <a:pt x="26" y="180"/>
                    <a:pt x="29" y="177"/>
                  </a:cubicBezTo>
                  <a:lnTo>
                    <a:pt x="549" y="40"/>
                  </a:lnTo>
                  <a:cubicBezTo>
                    <a:pt x="558" y="30"/>
                    <a:pt x="568" y="20"/>
                    <a:pt x="568" y="11"/>
                  </a:cubicBezTo>
                  <a:cubicBezTo>
                    <a:pt x="558" y="1"/>
                    <a:pt x="558" y="1"/>
                    <a:pt x="5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7"/>
            <p:cNvSpPr/>
            <p:nvPr/>
          </p:nvSpPr>
          <p:spPr>
            <a:xfrm>
              <a:off x="8378113" y="6918582"/>
              <a:ext cx="27407" cy="22377"/>
            </a:xfrm>
            <a:custGeom>
              <a:avLst/>
              <a:gdLst/>
              <a:ahLst/>
              <a:cxnLst/>
              <a:rect l="l" t="t" r="r" b="b"/>
              <a:pathLst>
                <a:path w="158" h="129" extrusionOk="0">
                  <a:moveTo>
                    <a:pt x="128" y="1"/>
                  </a:moveTo>
                  <a:lnTo>
                    <a:pt x="10" y="31"/>
                  </a:lnTo>
                  <a:cubicBezTo>
                    <a:pt x="10" y="31"/>
                    <a:pt x="1" y="40"/>
                    <a:pt x="1" y="50"/>
                  </a:cubicBezTo>
                  <a:cubicBezTo>
                    <a:pt x="1" y="60"/>
                    <a:pt x="1" y="60"/>
                    <a:pt x="10" y="70"/>
                  </a:cubicBezTo>
                  <a:lnTo>
                    <a:pt x="108" y="129"/>
                  </a:lnTo>
                  <a:cubicBezTo>
                    <a:pt x="118" y="129"/>
                    <a:pt x="128" y="129"/>
                    <a:pt x="138" y="118"/>
                  </a:cubicBezTo>
                  <a:cubicBezTo>
                    <a:pt x="138" y="109"/>
                    <a:pt x="138" y="99"/>
                    <a:pt x="128" y="89"/>
                  </a:cubicBezTo>
                  <a:lnTo>
                    <a:pt x="69" y="60"/>
                  </a:lnTo>
                  <a:lnTo>
                    <a:pt x="138" y="40"/>
                  </a:lnTo>
                  <a:cubicBezTo>
                    <a:pt x="147" y="40"/>
                    <a:pt x="157" y="20"/>
                    <a:pt x="147" y="11"/>
                  </a:cubicBezTo>
                  <a:cubicBezTo>
                    <a:pt x="147" y="11"/>
                    <a:pt x="138" y="1"/>
                    <a:pt x="12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7"/>
            <p:cNvSpPr/>
            <p:nvPr/>
          </p:nvSpPr>
          <p:spPr>
            <a:xfrm>
              <a:off x="8357818" y="6940786"/>
              <a:ext cx="22204" cy="30703"/>
            </a:xfrm>
            <a:custGeom>
              <a:avLst/>
              <a:gdLst/>
              <a:ahLst/>
              <a:cxnLst/>
              <a:rect l="l" t="t" r="r" b="b"/>
              <a:pathLst>
                <a:path w="128" h="177" extrusionOk="0">
                  <a:moveTo>
                    <a:pt x="107" y="1"/>
                  </a:moveTo>
                  <a:cubicBezTo>
                    <a:pt x="98" y="1"/>
                    <a:pt x="88" y="1"/>
                    <a:pt x="88" y="10"/>
                  </a:cubicBezTo>
                  <a:lnTo>
                    <a:pt x="9" y="147"/>
                  </a:lnTo>
                  <a:cubicBezTo>
                    <a:pt x="0" y="157"/>
                    <a:pt x="9" y="167"/>
                    <a:pt x="20" y="177"/>
                  </a:cubicBezTo>
                  <a:cubicBezTo>
                    <a:pt x="29" y="177"/>
                    <a:pt x="39" y="177"/>
                    <a:pt x="39" y="167"/>
                  </a:cubicBezTo>
                  <a:lnTo>
                    <a:pt x="118" y="30"/>
                  </a:lnTo>
                  <a:cubicBezTo>
                    <a:pt x="127" y="20"/>
                    <a:pt x="127" y="10"/>
                    <a:pt x="11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7"/>
            <p:cNvSpPr/>
            <p:nvPr/>
          </p:nvSpPr>
          <p:spPr>
            <a:xfrm>
              <a:off x="8347584" y="6927256"/>
              <a:ext cx="32438" cy="20122"/>
            </a:xfrm>
            <a:custGeom>
              <a:avLst/>
              <a:gdLst/>
              <a:ahLst/>
              <a:cxnLst/>
              <a:rect l="l" t="t" r="r" b="b"/>
              <a:pathLst>
                <a:path w="187" h="116" extrusionOk="0">
                  <a:moveTo>
                    <a:pt x="20" y="0"/>
                  </a:moveTo>
                  <a:cubicBezTo>
                    <a:pt x="20" y="0"/>
                    <a:pt x="10" y="0"/>
                    <a:pt x="10" y="10"/>
                  </a:cubicBezTo>
                  <a:cubicBezTo>
                    <a:pt x="0" y="20"/>
                    <a:pt x="0" y="29"/>
                    <a:pt x="10" y="29"/>
                  </a:cubicBezTo>
                  <a:lnTo>
                    <a:pt x="157" y="108"/>
                  </a:lnTo>
                  <a:cubicBezTo>
                    <a:pt x="162" y="113"/>
                    <a:pt x="167" y="115"/>
                    <a:pt x="170" y="115"/>
                  </a:cubicBezTo>
                  <a:cubicBezTo>
                    <a:pt x="174" y="115"/>
                    <a:pt x="177" y="113"/>
                    <a:pt x="177" y="108"/>
                  </a:cubicBezTo>
                  <a:cubicBezTo>
                    <a:pt x="186" y="98"/>
                    <a:pt x="186" y="88"/>
                    <a:pt x="177" y="7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7"/>
            <p:cNvSpPr/>
            <p:nvPr/>
          </p:nvSpPr>
          <p:spPr>
            <a:xfrm>
              <a:off x="8335615" y="6945816"/>
              <a:ext cx="20469" cy="32091"/>
            </a:xfrm>
            <a:custGeom>
              <a:avLst/>
              <a:gdLst/>
              <a:ahLst/>
              <a:cxnLst/>
              <a:rect l="l" t="t" r="r" b="b"/>
              <a:pathLst>
                <a:path w="118" h="185" extrusionOk="0">
                  <a:moveTo>
                    <a:pt x="98" y="1"/>
                  </a:moveTo>
                  <a:cubicBezTo>
                    <a:pt x="89" y="1"/>
                    <a:pt x="89" y="11"/>
                    <a:pt x="79" y="11"/>
                  </a:cubicBezTo>
                  <a:lnTo>
                    <a:pt x="0" y="157"/>
                  </a:lnTo>
                  <a:cubicBezTo>
                    <a:pt x="0" y="168"/>
                    <a:pt x="0" y="177"/>
                    <a:pt x="10" y="177"/>
                  </a:cubicBezTo>
                  <a:cubicBezTo>
                    <a:pt x="15" y="182"/>
                    <a:pt x="20" y="185"/>
                    <a:pt x="25" y="185"/>
                  </a:cubicBezTo>
                  <a:cubicBezTo>
                    <a:pt x="30" y="185"/>
                    <a:pt x="35" y="182"/>
                    <a:pt x="39" y="177"/>
                  </a:cubicBezTo>
                  <a:lnTo>
                    <a:pt x="118" y="30"/>
                  </a:lnTo>
                  <a:cubicBezTo>
                    <a:pt x="118" y="20"/>
                    <a:pt x="118" y="11"/>
                    <a:pt x="108" y="11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7"/>
            <p:cNvSpPr/>
            <p:nvPr/>
          </p:nvSpPr>
          <p:spPr>
            <a:xfrm>
              <a:off x="8325381" y="6932286"/>
              <a:ext cx="30703" cy="21163"/>
            </a:xfrm>
            <a:custGeom>
              <a:avLst/>
              <a:gdLst/>
              <a:ahLst/>
              <a:cxnLst/>
              <a:rect l="l" t="t" r="r" b="b"/>
              <a:pathLst>
                <a:path w="177" h="122" extrusionOk="0">
                  <a:moveTo>
                    <a:pt x="20" y="0"/>
                  </a:moveTo>
                  <a:cubicBezTo>
                    <a:pt x="11" y="0"/>
                    <a:pt x="0" y="10"/>
                    <a:pt x="0" y="10"/>
                  </a:cubicBezTo>
                  <a:cubicBezTo>
                    <a:pt x="0" y="20"/>
                    <a:pt x="0" y="39"/>
                    <a:pt x="11" y="39"/>
                  </a:cubicBezTo>
                  <a:lnTo>
                    <a:pt x="148" y="118"/>
                  </a:lnTo>
                  <a:cubicBezTo>
                    <a:pt x="151" y="121"/>
                    <a:pt x="153" y="122"/>
                    <a:pt x="156" y="122"/>
                  </a:cubicBezTo>
                  <a:cubicBezTo>
                    <a:pt x="163" y="122"/>
                    <a:pt x="170" y="115"/>
                    <a:pt x="177" y="108"/>
                  </a:cubicBezTo>
                  <a:cubicBezTo>
                    <a:pt x="177" y="98"/>
                    <a:pt x="177" y="89"/>
                    <a:pt x="167" y="89"/>
                  </a:cubicBezTo>
                  <a:lnTo>
                    <a:pt x="30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7"/>
            <p:cNvSpPr/>
            <p:nvPr/>
          </p:nvSpPr>
          <p:spPr>
            <a:xfrm>
              <a:off x="8367879" y="6928817"/>
              <a:ext cx="54641" cy="88641"/>
            </a:xfrm>
            <a:custGeom>
              <a:avLst/>
              <a:gdLst/>
              <a:ahLst/>
              <a:cxnLst/>
              <a:rect l="l" t="t" r="r" b="b"/>
              <a:pathLst>
                <a:path w="315" h="511" extrusionOk="0">
                  <a:moveTo>
                    <a:pt x="295" y="1"/>
                  </a:moveTo>
                  <a:cubicBezTo>
                    <a:pt x="285" y="1"/>
                    <a:pt x="275" y="1"/>
                    <a:pt x="275" y="11"/>
                  </a:cubicBezTo>
                  <a:lnTo>
                    <a:pt x="10" y="481"/>
                  </a:lnTo>
                  <a:cubicBezTo>
                    <a:pt x="1" y="491"/>
                    <a:pt x="1" y="501"/>
                    <a:pt x="10" y="510"/>
                  </a:cubicBezTo>
                  <a:cubicBezTo>
                    <a:pt x="20" y="510"/>
                    <a:pt x="40" y="510"/>
                    <a:pt x="40" y="501"/>
                  </a:cubicBezTo>
                  <a:lnTo>
                    <a:pt x="304" y="30"/>
                  </a:lnTo>
                  <a:cubicBezTo>
                    <a:pt x="314" y="20"/>
                    <a:pt x="314" y="1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7"/>
            <p:cNvSpPr/>
            <p:nvPr/>
          </p:nvSpPr>
          <p:spPr>
            <a:xfrm>
              <a:off x="8405347" y="6945816"/>
              <a:ext cx="22204" cy="27407"/>
            </a:xfrm>
            <a:custGeom>
              <a:avLst/>
              <a:gdLst/>
              <a:ahLst/>
              <a:cxnLst/>
              <a:rect l="l" t="t" r="r" b="b"/>
              <a:pathLst>
                <a:path w="128" h="158" extrusionOk="0">
                  <a:moveTo>
                    <a:pt x="10" y="1"/>
                  </a:moveTo>
                  <a:cubicBezTo>
                    <a:pt x="0" y="1"/>
                    <a:pt x="0" y="20"/>
                    <a:pt x="0" y="30"/>
                  </a:cubicBezTo>
                  <a:lnTo>
                    <a:pt x="29" y="138"/>
                  </a:lnTo>
                  <a:cubicBezTo>
                    <a:pt x="29" y="148"/>
                    <a:pt x="40" y="148"/>
                    <a:pt x="49" y="157"/>
                  </a:cubicBezTo>
                  <a:cubicBezTo>
                    <a:pt x="59" y="157"/>
                    <a:pt x="59" y="148"/>
                    <a:pt x="69" y="148"/>
                  </a:cubicBezTo>
                  <a:lnTo>
                    <a:pt x="127" y="40"/>
                  </a:lnTo>
                  <a:cubicBezTo>
                    <a:pt x="127" y="30"/>
                    <a:pt x="127" y="20"/>
                    <a:pt x="118" y="11"/>
                  </a:cubicBezTo>
                  <a:cubicBezTo>
                    <a:pt x="108" y="11"/>
                    <a:pt x="98" y="11"/>
                    <a:pt x="88" y="20"/>
                  </a:cubicBezTo>
                  <a:lnTo>
                    <a:pt x="59" y="79"/>
                  </a:lnTo>
                  <a:lnTo>
                    <a:pt x="40" y="20"/>
                  </a:lnTo>
                  <a:cubicBezTo>
                    <a:pt x="29" y="1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7"/>
            <p:cNvSpPr/>
            <p:nvPr/>
          </p:nvSpPr>
          <p:spPr>
            <a:xfrm>
              <a:off x="8384879" y="6934021"/>
              <a:ext cx="27407" cy="23938"/>
            </a:xfrm>
            <a:custGeom>
              <a:avLst/>
              <a:gdLst/>
              <a:ahLst/>
              <a:cxnLst/>
              <a:rect l="l" t="t" r="r" b="b"/>
              <a:pathLst>
                <a:path w="158" h="138" extrusionOk="0">
                  <a:moveTo>
                    <a:pt x="79" y="0"/>
                  </a:moveTo>
                  <a:cubicBezTo>
                    <a:pt x="79" y="0"/>
                    <a:pt x="69" y="0"/>
                    <a:pt x="69" y="10"/>
                  </a:cubicBezTo>
                  <a:lnTo>
                    <a:pt x="10" y="108"/>
                  </a:lnTo>
                  <a:cubicBezTo>
                    <a:pt x="1" y="118"/>
                    <a:pt x="1" y="127"/>
                    <a:pt x="10" y="127"/>
                  </a:cubicBezTo>
                  <a:cubicBezTo>
                    <a:pt x="10" y="138"/>
                    <a:pt x="20" y="138"/>
                    <a:pt x="30" y="138"/>
                  </a:cubicBezTo>
                  <a:lnTo>
                    <a:pt x="138" y="108"/>
                  </a:lnTo>
                  <a:cubicBezTo>
                    <a:pt x="147" y="108"/>
                    <a:pt x="158" y="98"/>
                    <a:pt x="158" y="88"/>
                  </a:cubicBezTo>
                  <a:cubicBezTo>
                    <a:pt x="147" y="79"/>
                    <a:pt x="138" y="69"/>
                    <a:pt x="128" y="69"/>
                  </a:cubicBezTo>
                  <a:lnTo>
                    <a:pt x="60" y="88"/>
                  </a:lnTo>
                  <a:lnTo>
                    <a:pt x="99" y="29"/>
                  </a:lnTo>
                  <a:cubicBezTo>
                    <a:pt x="99" y="20"/>
                    <a:pt x="99" y="10"/>
                    <a:pt x="8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7"/>
            <p:cNvSpPr/>
            <p:nvPr/>
          </p:nvSpPr>
          <p:spPr>
            <a:xfrm>
              <a:off x="8393378" y="6966285"/>
              <a:ext cx="13704" cy="34173"/>
            </a:xfrm>
            <a:custGeom>
              <a:avLst/>
              <a:gdLst/>
              <a:ahLst/>
              <a:cxnLst/>
              <a:rect l="l" t="t" r="r" b="b"/>
              <a:pathLst>
                <a:path w="79" h="197" extrusionOk="0">
                  <a:moveTo>
                    <a:pt x="11" y="0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40" y="187"/>
                  </a:lnTo>
                  <a:cubicBezTo>
                    <a:pt x="50" y="196"/>
                    <a:pt x="59" y="196"/>
                    <a:pt x="69" y="196"/>
                  </a:cubicBezTo>
                  <a:cubicBezTo>
                    <a:pt x="79" y="196"/>
                    <a:pt x="79" y="187"/>
                    <a:pt x="79" y="177"/>
                  </a:cubicBezTo>
                  <a:lnTo>
                    <a:pt x="40" y="20"/>
                  </a:lnTo>
                  <a:cubicBezTo>
                    <a:pt x="40" y="1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7"/>
            <p:cNvSpPr/>
            <p:nvPr/>
          </p:nvSpPr>
          <p:spPr>
            <a:xfrm>
              <a:off x="8366145" y="6966285"/>
              <a:ext cx="34173" cy="15438"/>
            </a:xfrm>
            <a:custGeom>
              <a:avLst/>
              <a:gdLst/>
              <a:ahLst/>
              <a:cxnLst/>
              <a:rect l="l" t="t" r="r" b="b"/>
              <a:pathLst>
                <a:path w="197" h="89" extrusionOk="0">
                  <a:moveTo>
                    <a:pt x="168" y="0"/>
                  </a:moveTo>
                  <a:lnTo>
                    <a:pt x="20" y="50"/>
                  </a:lnTo>
                  <a:cubicBezTo>
                    <a:pt x="11" y="50"/>
                    <a:pt x="1" y="59"/>
                    <a:pt x="1" y="69"/>
                  </a:cubicBezTo>
                  <a:cubicBezTo>
                    <a:pt x="11" y="79"/>
                    <a:pt x="20" y="89"/>
                    <a:pt x="30" y="89"/>
                  </a:cubicBezTo>
                  <a:lnTo>
                    <a:pt x="177" y="39"/>
                  </a:lnTo>
                  <a:cubicBezTo>
                    <a:pt x="187" y="39"/>
                    <a:pt x="197" y="30"/>
                    <a:pt x="197" y="20"/>
                  </a:cubicBezTo>
                  <a:cubicBezTo>
                    <a:pt x="197" y="10"/>
                    <a:pt x="187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7"/>
            <p:cNvSpPr/>
            <p:nvPr/>
          </p:nvSpPr>
          <p:spPr>
            <a:xfrm>
              <a:off x="8381583" y="6988315"/>
              <a:ext cx="15265" cy="33132"/>
            </a:xfrm>
            <a:custGeom>
              <a:avLst/>
              <a:gdLst/>
              <a:ahLst/>
              <a:cxnLst/>
              <a:rect l="l" t="t" r="r" b="b"/>
              <a:pathLst>
                <a:path w="88" h="191" extrusionOk="0">
                  <a:moveTo>
                    <a:pt x="10" y="1"/>
                  </a:moveTo>
                  <a:cubicBezTo>
                    <a:pt x="0" y="1"/>
                    <a:pt x="0" y="10"/>
                    <a:pt x="0" y="21"/>
                  </a:cubicBezTo>
                  <a:lnTo>
                    <a:pt x="39" y="177"/>
                  </a:lnTo>
                  <a:cubicBezTo>
                    <a:pt x="46" y="184"/>
                    <a:pt x="53" y="191"/>
                    <a:pt x="60" y="191"/>
                  </a:cubicBezTo>
                  <a:cubicBezTo>
                    <a:pt x="63" y="191"/>
                    <a:pt x="66" y="190"/>
                    <a:pt x="68" y="187"/>
                  </a:cubicBezTo>
                  <a:cubicBezTo>
                    <a:pt x="79" y="187"/>
                    <a:pt x="88" y="177"/>
                    <a:pt x="79" y="167"/>
                  </a:cubicBezTo>
                  <a:lnTo>
                    <a:pt x="39" y="10"/>
                  </a:lnTo>
                  <a:cubicBezTo>
                    <a:pt x="39" y="1"/>
                    <a:pt x="29" y="1"/>
                    <a:pt x="2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7"/>
            <p:cNvSpPr/>
            <p:nvPr/>
          </p:nvSpPr>
          <p:spPr>
            <a:xfrm>
              <a:off x="8354349" y="6988315"/>
              <a:ext cx="34173" cy="13877"/>
            </a:xfrm>
            <a:custGeom>
              <a:avLst/>
              <a:gdLst/>
              <a:ahLst/>
              <a:cxnLst/>
              <a:rect l="l" t="t" r="r" b="b"/>
              <a:pathLst>
                <a:path w="197" h="80" extrusionOk="0">
                  <a:moveTo>
                    <a:pt x="167" y="1"/>
                  </a:moveTo>
                  <a:lnTo>
                    <a:pt x="20" y="40"/>
                  </a:lnTo>
                  <a:cubicBezTo>
                    <a:pt x="10" y="40"/>
                    <a:pt x="0" y="50"/>
                    <a:pt x="0" y="69"/>
                  </a:cubicBezTo>
                  <a:cubicBezTo>
                    <a:pt x="10" y="79"/>
                    <a:pt x="20" y="79"/>
                    <a:pt x="29" y="79"/>
                  </a:cubicBezTo>
                  <a:lnTo>
                    <a:pt x="177" y="40"/>
                  </a:lnTo>
                  <a:cubicBezTo>
                    <a:pt x="196" y="30"/>
                    <a:pt x="196" y="21"/>
                    <a:pt x="196" y="10"/>
                  </a:cubicBezTo>
                  <a:cubicBezTo>
                    <a:pt x="196" y="1"/>
                    <a:pt x="186" y="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7"/>
            <p:cNvSpPr/>
            <p:nvPr/>
          </p:nvSpPr>
          <p:spPr>
            <a:xfrm>
              <a:off x="8099358" y="6597501"/>
              <a:ext cx="59672" cy="182485"/>
            </a:xfrm>
            <a:custGeom>
              <a:avLst/>
              <a:gdLst/>
              <a:ahLst/>
              <a:cxnLst/>
              <a:rect l="l" t="t" r="r" b="b"/>
              <a:pathLst>
                <a:path w="344" h="1052" extrusionOk="0">
                  <a:moveTo>
                    <a:pt x="30" y="0"/>
                  </a:moveTo>
                  <a:cubicBezTo>
                    <a:pt x="10" y="9"/>
                    <a:pt x="1" y="29"/>
                    <a:pt x="1" y="49"/>
                  </a:cubicBezTo>
                  <a:lnTo>
                    <a:pt x="275" y="1029"/>
                  </a:lnTo>
                  <a:cubicBezTo>
                    <a:pt x="275" y="1037"/>
                    <a:pt x="288" y="1051"/>
                    <a:pt x="303" y="1051"/>
                  </a:cubicBezTo>
                  <a:cubicBezTo>
                    <a:pt x="306" y="1051"/>
                    <a:pt x="310" y="1050"/>
                    <a:pt x="314" y="1048"/>
                  </a:cubicBezTo>
                  <a:cubicBezTo>
                    <a:pt x="334" y="1048"/>
                    <a:pt x="343" y="1029"/>
                    <a:pt x="343" y="1009"/>
                  </a:cubicBezTo>
                  <a:lnTo>
                    <a:pt x="69" y="29"/>
                  </a:lnTo>
                  <a:cubicBezTo>
                    <a:pt x="69" y="9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7"/>
            <p:cNvSpPr/>
            <p:nvPr/>
          </p:nvSpPr>
          <p:spPr>
            <a:xfrm>
              <a:off x="8119826" y="6677294"/>
              <a:ext cx="59498" cy="38162"/>
            </a:xfrm>
            <a:custGeom>
              <a:avLst/>
              <a:gdLst/>
              <a:ahLst/>
              <a:cxnLst/>
              <a:rect l="l" t="t" r="r" b="b"/>
              <a:pathLst>
                <a:path w="343" h="220" extrusionOk="0">
                  <a:moveTo>
                    <a:pt x="49" y="0"/>
                  </a:moveTo>
                  <a:cubicBezTo>
                    <a:pt x="29" y="0"/>
                    <a:pt x="20" y="10"/>
                    <a:pt x="10" y="20"/>
                  </a:cubicBezTo>
                  <a:cubicBezTo>
                    <a:pt x="0" y="39"/>
                    <a:pt x="10" y="59"/>
                    <a:pt x="29" y="69"/>
                  </a:cubicBezTo>
                  <a:lnTo>
                    <a:pt x="284" y="216"/>
                  </a:lnTo>
                  <a:cubicBezTo>
                    <a:pt x="289" y="219"/>
                    <a:pt x="294" y="220"/>
                    <a:pt x="300" y="220"/>
                  </a:cubicBezTo>
                  <a:cubicBezTo>
                    <a:pt x="313" y="220"/>
                    <a:pt x="326" y="211"/>
                    <a:pt x="333" y="196"/>
                  </a:cubicBezTo>
                  <a:cubicBezTo>
                    <a:pt x="343" y="187"/>
                    <a:pt x="343" y="157"/>
                    <a:pt x="323" y="14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7"/>
            <p:cNvSpPr/>
            <p:nvPr/>
          </p:nvSpPr>
          <p:spPr>
            <a:xfrm>
              <a:off x="8094154" y="6677294"/>
              <a:ext cx="40938" cy="57417"/>
            </a:xfrm>
            <a:custGeom>
              <a:avLst/>
              <a:gdLst/>
              <a:ahLst/>
              <a:cxnLst/>
              <a:rect l="l" t="t" r="r" b="b"/>
              <a:pathLst>
                <a:path w="236" h="331" extrusionOk="0">
                  <a:moveTo>
                    <a:pt x="197" y="0"/>
                  </a:moveTo>
                  <a:cubicBezTo>
                    <a:pt x="177" y="0"/>
                    <a:pt x="168" y="10"/>
                    <a:pt x="158" y="20"/>
                  </a:cubicBezTo>
                  <a:lnTo>
                    <a:pt x="11" y="275"/>
                  </a:lnTo>
                  <a:cubicBezTo>
                    <a:pt x="1" y="294"/>
                    <a:pt x="11" y="314"/>
                    <a:pt x="31" y="324"/>
                  </a:cubicBezTo>
                  <a:cubicBezTo>
                    <a:pt x="39" y="328"/>
                    <a:pt x="47" y="330"/>
                    <a:pt x="54" y="330"/>
                  </a:cubicBezTo>
                  <a:cubicBezTo>
                    <a:pt x="64" y="330"/>
                    <a:pt x="74" y="325"/>
                    <a:pt x="79" y="314"/>
                  </a:cubicBezTo>
                  <a:lnTo>
                    <a:pt x="227" y="50"/>
                  </a:lnTo>
                  <a:cubicBezTo>
                    <a:pt x="236" y="39"/>
                    <a:pt x="227" y="10"/>
                    <a:pt x="2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7"/>
            <p:cNvSpPr/>
            <p:nvPr/>
          </p:nvSpPr>
          <p:spPr>
            <a:xfrm>
              <a:off x="8131622" y="6719793"/>
              <a:ext cx="59672" cy="38336"/>
            </a:xfrm>
            <a:custGeom>
              <a:avLst/>
              <a:gdLst/>
              <a:ahLst/>
              <a:cxnLst/>
              <a:rect l="l" t="t" r="r" b="b"/>
              <a:pathLst>
                <a:path w="344" h="221" extrusionOk="0">
                  <a:moveTo>
                    <a:pt x="50" y="1"/>
                  </a:moveTo>
                  <a:cubicBezTo>
                    <a:pt x="30" y="1"/>
                    <a:pt x="20" y="10"/>
                    <a:pt x="11" y="20"/>
                  </a:cubicBezTo>
                  <a:cubicBezTo>
                    <a:pt x="0" y="40"/>
                    <a:pt x="11" y="59"/>
                    <a:pt x="30" y="69"/>
                  </a:cubicBezTo>
                  <a:lnTo>
                    <a:pt x="285" y="216"/>
                  </a:lnTo>
                  <a:cubicBezTo>
                    <a:pt x="291" y="219"/>
                    <a:pt x="296" y="220"/>
                    <a:pt x="302" y="220"/>
                  </a:cubicBezTo>
                  <a:cubicBezTo>
                    <a:pt x="315" y="220"/>
                    <a:pt x="327" y="213"/>
                    <a:pt x="334" y="206"/>
                  </a:cubicBezTo>
                  <a:cubicBezTo>
                    <a:pt x="344" y="186"/>
                    <a:pt x="344" y="167"/>
                    <a:pt x="324" y="157"/>
                  </a:cubicBezTo>
                  <a:lnTo>
                    <a:pt x="59" y="10"/>
                  </a:lnTo>
                  <a:cubicBezTo>
                    <a:pt x="59" y="1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7"/>
            <p:cNvSpPr/>
            <p:nvPr/>
          </p:nvSpPr>
          <p:spPr>
            <a:xfrm>
              <a:off x="8106123" y="6719793"/>
              <a:ext cx="40938" cy="58631"/>
            </a:xfrm>
            <a:custGeom>
              <a:avLst/>
              <a:gdLst/>
              <a:ahLst/>
              <a:cxnLst/>
              <a:rect l="l" t="t" r="r" b="b"/>
              <a:pathLst>
                <a:path w="236" h="338" extrusionOk="0">
                  <a:moveTo>
                    <a:pt x="197" y="1"/>
                  </a:moveTo>
                  <a:cubicBezTo>
                    <a:pt x="177" y="1"/>
                    <a:pt x="167" y="10"/>
                    <a:pt x="158" y="20"/>
                  </a:cubicBezTo>
                  <a:lnTo>
                    <a:pt x="10" y="284"/>
                  </a:lnTo>
                  <a:cubicBezTo>
                    <a:pt x="1" y="295"/>
                    <a:pt x="10" y="324"/>
                    <a:pt x="30" y="334"/>
                  </a:cubicBezTo>
                  <a:cubicBezTo>
                    <a:pt x="35" y="336"/>
                    <a:pt x="40" y="337"/>
                    <a:pt x="45" y="337"/>
                  </a:cubicBezTo>
                  <a:cubicBezTo>
                    <a:pt x="59" y="337"/>
                    <a:pt x="72" y="329"/>
                    <a:pt x="79" y="314"/>
                  </a:cubicBezTo>
                  <a:lnTo>
                    <a:pt x="226" y="59"/>
                  </a:lnTo>
                  <a:cubicBezTo>
                    <a:pt x="236" y="40"/>
                    <a:pt x="226" y="20"/>
                    <a:pt x="206" y="10"/>
                  </a:cubicBezTo>
                  <a:cubicBezTo>
                    <a:pt x="206" y="1"/>
                    <a:pt x="197" y="1"/>
                    <a:pt x="19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7"/>
            <p:cNvSpPr/>
            <p:nvPr/>
          </p:nvSpPr>
          <p:spPr>
            <a:xfrm>
              <a:off x="8099358" y="6597501"/>
              <a:ext cx="166700" cy="99395"/>
            </a:xfrm>
            <a:custGeom>
              <a:avLst/>
              <a:gdLst/>
              <a:ahLst/>
              <a:cxnLst/>
              <a:rect l="l" t="t" r="r" b="b"/>
              <a:pathLst>
                <a:path w="961" h="573" extrusionOk="0">
                  <a:moveTo>
                    <a:pt x="40" y="0"/>
                  </a:moveTo>
                  <a:cubicBezTo>
                    <a:pt x="20" y="0"/>
                    <a:pt x="10" y="9"/>
                    <a:pt x="10" y="20"/>
                  </a:cubicBezTo>
                  <a:cubicBezTo>
                    <a:pt x="1" y="39"/>
                    <a:pt x="1" y="59"/>
                    <a:pt x="20" y="68"/>
                  </a:cubicBezTo>
                  <a:lnTo>
                    <a:pt x="902" y="568"/>
                  </a:lnTo>
                  <a:cubicBezTo>
                    <a:pt x="908" y="571"/>
                    <a:pt x="913" y="572"/>
                    <a:pt x="919" y="572"/>
                  </a:cubicBezTo>
                  <a:cubicBezTo>
                    <a:pt x="932" y="572"/>
                    <a:pt x="944" y="565"/>
                    <a:pt x="951" y="558"/>
                  </a:cubicBezTo>
                  <a:cubicBezTo>
                    <a:pt x="961" y="539"/>
                    <a:pt x="951" y="519"/>
                    <a:pt x="931" y="510"/>
                  </a:cubicBezTo>
                  <a:lnTo>
                    <a:pt x="59" y="9"/>
                  </a:lnTo>
                  <a:cubicBezTo>
                    <a:pt x="49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7"/>
            <p:cNvSpPr/>
            <p:nvPr/>
          </p:nvSpPr>
          <p:spPr>
            <a:xfrm>
              <a:off x="8107858" y="6616061"/>
              <a:ext cx="47703" cy="49091"/>
            </a:xfrm>
            <a:custGeom>
              <a:avLst/>
              <a:gdLst/>
              <a:ahLst/>
              <a:cxnLst/>
              <a:rect l="l" t="t" r="r" b="b"/>
              <a:pathLst>
                <a:path w="275" h="283" extrusionOk="0">
                  <a:moveTo>
                    <a:pt x="167" y="0"/>
                  </a:moveTo>
                  <a:cubicBezTo>
                    <a:pt x="148" y="11"/>
                    <a:pt x="137" y="30"/>
                    <a:pt x="137" y="50"/>
                  </a:cubicBezTo>
                  <a:lnTo>
                    <a:pt x="177" y="177"/>
                  </a:lnTo>
                  <a:lnTo>
                    <a:pt x="59" y="109"/>
                  </a:lnTo>
                  <a:cubicBezTo>
                    <a:pt x="56" y="106"/>
                    <a:pt x="52" y="104"/>
                    <a:pt x="46" y="104"/>
                  </a:cubicBezTo>
                  <a:cubicBezTo>
                    <a:pt x="34" y="104"/>
                    <a:pt x="17" y="111"/>
                    <a:pt x="10" y="118"/>
                  </a:cubicBezTo>
                  <a:cubicBezTo>
                    <a:pt x="0" y="138"/>
                    <a:pt x="10" y="167"/>
                    <a:pt x="30" y="177"/>
                  </a:cubicBezTo>
                  <a:lnTo>
                    <a:pt x="216" y="275"/>
                  </a:lnTo>
                  <a:cubicBezTo>
                    <a:pt x="221" y="280"/>
                    <a:pt x="228" y="283"/>
                    <a:pt x="236" y="283"/>
                  </a:cubicBezTo>
                  <a:cubicBezTo>
                    <a:pt x="243" y="283"/>
                    <a:pt x="250" y="280"/>
                    <a:pt x="255" y="275"/>
                  </a:cubicBezTo>
                  <a:cubicBezTo>
                    <a:pt x="265" y="265"/>
                    <a:pt x="275" y="255"/>
                    <a:pt x="265" y="236"/>
                  </a:cubicBezTo>
                  <a:lnTo>
                    <a:pt x="206" y="30"/>
                  </a:lnTo>
                  <a:cubicBezTo>
                    <a:pt x="206" y="11"/>
                    <a:pt x="196" y="0"/>
                    <a:pt x="1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7"/>
            <p:cNvSpPr/>
            <p:nvPr/>
          </p:nvSpPr>
          <p:spPr>
            <a:xfrm>
              <a:off x="8170825" y="6624561"/>
              <a:ext cx="62968" cy="26367"/>
            </a:xfrm>
            <a:custGeom>
              <a:avLst/>
              <a:gdLst/>
              <a:ahLst/>
              <a:cxnLst/>
              <a:rect l="l" t="t" r="r" b="b"/>
              <a:pathLst>
                <a:path w="363" h="152" extrusionOk="0">
                  <a:moveTo>
                    <a:pt x="314" y="1"/>
                  </a:moveTo>
                  <a:lnTo>
                    <a:pt x="29" y="79"/>
                  </a:lnTo>
                  <a:cubicBezTo>
                    <a:pt x="10" y="89"/>
                    <a:pt x="0" y="108"/>
                    <a:pt x="0" y="128"/>
                  </a:cubicBezTo>
                  <a:cubicBezTo>
                    <a:pt x="7" y="142"/>
                    <a:pt x="19" y="151"/>
                    <a:pt x="33" y="151"/>
                  </a:cubicBezTo>
                  <a:cubicBezTo>
                    <a:pt x="38" y="151"/>
                    <a:pt x="43" y="150"/>
                    <a:pt x="49" y="147"/>
                  </a:cubicBezTo>
                  <a:lnTo>
                    <a:pt x="333" y="69"/>
                  </a:lnTo>
                  <a:cubicBezTo>
                    <a:pt x="353" y="69"/>
                    <a:pt x="362" y="49"/>
                    <a:pt x="362" y="30"/>
                  </a:cubicBezTo>
                  <a:cubicBezTo>
                    <a:pt x="353" y="10"/>
                    <a:pt x="343" y="1"/>
                    <a:pt x="32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7"/>
            <p:cNvSpPr/>
            <p:nvPr/>
          </p:nvSpPr>
          <p:spPr>
            <a:xfrm>
              <a:off x="8170825" y="6638265"/>
              <a:ext cx="27234" cy="62968"/>
            </a:xfrm>
            <a:custGeom>
              <a:avLst/>
              <a:gdLst/>
              <a:ahLst/>
              <a:cxnLst/>
              <a:rect l="l" t="t" r="r" b="b"/>
              <a:pathLst>
                <a:path w="157" h="363" extrusionOk="0">
                  <a:moveTo>
                    <a:pt x="29" y="0"/>
                  </a:moveTo>
                  <a:cubicBezTo>
                    <a:pt x="10" y="10"/>
                    <a:pt x="0" y="29"/>
                    <a:pt x="0" y="49"/>
                  </a:cubicBezTo>
                  <a:lnTo>
                    <a:pt x="79" y="333"/>
                  </a:lnTo>
                  <a:cubicBezTo>
                    <a:pt x="88" y="353"/>
                    <a:pt x="108" y="362"/>
                    <a:pt x="127" y="362"/>
                  </a:cubicBezTo>
                  <a:cubicBezTo>
                    <a:pt x="147" y="353"/>
                    <a:pt x="157" y="333"/>
                    <a:pt x="157" y="314"/>
                  </a:cubicBezTo>
                  <a:lnTo>
                    <a:pt x="68" y="29"/>
                  </a:lnTo>
                  <a:cubicBezTo>
                    <a:pt x="68" y="10"/>
                    <a:pt x="49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7"/>
            <p:cNvSpPr/>
            <p:nvPr/>
          </p:nvSpPr>
          <p:spPr>
            <a:xfrm>
              <a:off x="8209854" y="6646591"/>
              <a:ext cx="63141" cy="26367"/>
            </a:xfrm>
            <a:custGeom>
              <a:avLst/>
              <a:gdLst/>
              <a:ahLst/>
              <a:cxnLst/>
              <a:rect l="l" t="t" r="r" b="b"/>
              <a:pathLst>
                <a:path w="364" h="152" extrusionOk="0">
                  <a:moveTo>
                    <a:pt x="314" y="1"/>
                  </a:moveTo>
                  <a:lnTo>
                    <a:pt x="30" y="79"/>
                  </a:lnTo>
                  <a:cubicBezTo>
                    <a:pt x="10" y="89"/>
                    <a:pt x="0" y="109"/>
                    <a:pt x="0" y="129"/>
                  </a:cubicBezTo>
                  <a:cubicBezTo>
                    <a:pt x="8" y="143"/>
                    <a:pt x="20" y="152"/>
                    <a:pt x="34" y="152"/>
                  </a:cubicBezTo>
                  <a:cubicBezTo>
                    <a:pt x="39" y="152"/>
                    <a:pt x="44" y="151"/>
                    <a:pt x="49" y="148"/>
                  </a:cubicBezTo>
                  <a:lnTo>
                    <a:pt x="333" y="70"/>
                  </a:lnTo>
                  <a:cubicBezTo>
                    <a:pt x="353" y="70"/>
                    <a:pt x="363" y="50"/>
                    <a:pt x="363" y="31"/>
                  </a:cubicBezTo>
                  <a:cubicBezTo>
                    <a:pt x="353" y="11"/>
                    <a:pt x="343" y="1"/>
                    <a:pt x="32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7"/>
            <p:cNvSpPr/>
            <p:nvPr/>
          </p:nvSpPr>
          <p:spPr>
            <a:xfrm>
              <a:off x="8209854" y="6660295"/>
              <a:ext cx="27234" cy="63141"/>
            </a:xfrm>
            <a:custGeom>
              <a:avLst/>
              <a:gdLst/>
              <a:ahLst/>
              <a:cxnLst/>
              <a:rect l="l" t="t" r="r" b="b"/>
              <a:pathLst>
                <a:path w="157" h="364" extrusionOk="0">
                  <a:moveTo>
                    <a:pt x="30" y="0"/>
                  </a:moveTo>
                  <a:cubicBezTo>
                    <a:pt x="10" y="10"/>
                    <a:pt x="0" y="30"/>
                    <a:pt x="0" y="50"/>
                  </a:cubicBezTo>
                  <a:lnTo>
                    <a:pt x="78" y="333"/>
                  </a:lnTo>
                  <a:cubicBezTo>
                    <a:pt x="89" y="353"/>
                    <a:pt x="108" y="363"/>
                    <a:pt x="128" y="363"/>
                  </a:cubicBezTo>
                  <a:cubicBezTo>
                    <a:pt x="147" y="353"/>
                    <a:pt x="157" y="333"/>
                    <a:pt x="147" y="314"/>
                  </a:cubicBezTo>
                  <a:lnTo>
                    <a:pt x="69" y="30"/>
                  </a:lnTo>
                  <a:cubicBezTo>
                    <a:pt x="69" y="10"/>
                    <a:pt x="49" y="0"/>
                    <a:pt x="3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7"/>
            <p:cNvSpPr/>
            <p:nvPr/>
          </p:nvSpPr>
          <p:spPr>
            <a:xfrm>
              <a:off x="8099358" y="6551533"/>
              <a:ext cx="181965" cy="59672"/>
            </a:xfrm>
            <a:custGeom>
              <a:avLst/>
              <a:gdLst/>
              <a:ahLst/>
              <a:cxnLst/>
              <a:rect l="l" t="t" r="r" b="b"/>
              <a:pathLst>
                <a:path w="1049" h="344" extrusionOk="0">
                  <a:moveTo>
                    <a:pt x="1000" y="0"/>
                  </a:moveTo>
                  <a:lnTo>
                    <a:pt x="30" y="265"/>
                  </a:lnTo>
                  <a:cubicBezTo>
                    <a:pt x="10" y="274"/>
                    <a:pt x="1" y="294"/>
                    <a:pt x="1" y="314"/>
                  </a:cubicBezTo>
                  <a:cubicBezTo>
                    <a:pt x="10" y="333"/>
                    <a:pt x="30" y="343"/>
                    <a:pt x="49" y="343"/>
                  </a:cubicBezTo>
                  <a:lnTo>
                    <a:pt x="1020" y="69"/>
                  </a:lnTo>
                  <a:cubicBezTo>
                    <a:pt x="1039" y="59"/>
                    <a:pt x="1049" y="39"/>
                    <a:pt x="1049" y="20"/>
                  </a:cubicBezTo>
                  <a:cubicBezTo>
                    <a:pt x="1039" y="10"/>
                    <a:pt x="1029" y="0"/>
                    <a:pt x="10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7"/>
            <p:cNvSpPr/>
            <p:nvPr/>
          </p:nvSpPr>
          <p:spPr>
            <a:xfrm>
              <a:off x="8131622" y="6587266"/>
              <a:ext cx="49438" cy="41632"/>
            </a:xfrm>
            <a:custGeom>
              <a:avLst/>
              <a:gdLst/>
              <a:ahLst/>
              <a:cxnLst/>
              <a:rect l="l" t="t" r="r" b="b"/>
              <a:pathLst>
                <a:path w="285" h="240" extrusionOk="0">
                  <a:moveTo>
                    <a:pt x="59" y="0"/>
                  </a:moveTo>
                  <a:cubicBezTo>
                    <a:pt x="50" y="0"/>
                    <a:pt x="40" y="10"/>
                    <a:pt x="30" y="20"/>
                  </a:cubicBezTo>
                  <a:cubicBezTo>
                    <a:pt x="20" y="39"/>
                    <a:pt x="20" y="59"/>
                    <a:pt x="40" y="68"/>
                  </a:cubicBezTo>
                  <a:lnTo>
                    <a:pt x="157" y="137"/>
                  </a:lnTo>
                  <a:lnTo>
                    <a:pt x="30" y="166"/>
                  </a:lnTo>
                  <a:cubicBezTo>
                    <a:pt x="11" y="177"/>
                    <a:pt x="0" y="196"/>
                    <a:pt x="0" y="216"/>
                  </a:cubicBezTo>
                  <a:cubicBezTo>
                    <a:pt x="8" y="230"/>
                    <a:pt x="20" y="239"/>
                    <a:pt x="34" y="239"/>
                  </a:cubicBezTo>
                  <a:cubicBezTo>
                    <a:pt x="39" y="239"/>
                    <a:pt x="45" y="238"/>
                    <a:pt x="50" y="235"/>
                  </a:cubicBezTo>
                  <a:lnTo>
                    <a:pt x="255" y="186"/>
                  </a:lnTo>
                  <a:cubicBezTo>
                    <a:pt x="275" y="177"/>
                    <a:pt x="285" y="166"/>
                    <a:pt x="285" y="147"/>
                  </a:cubicBezTo>
                  <a:cubicBezTo>
                    <a:pt x="285" y="137"/>
                    <a:pt x="275" y="118"/>
                    <a:pt x="265" y="118"/>
                  </a:cubicBezTo>
                  <a:lnTo>
                    <a:pt x="79" y="10"/>
                  </a:lnTo>
                  <a:cubicBezTo>
                    <a:pt x="69" y="10"/>
                    <a:pt x="6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7"/>
            <p:cNvSpPr/>
            <p:nvPr/>
          </p:nvSpPr>
          <p:spPr>
            <a:xfrm>
              <a:off x="8177590" y="6531064"/>
              <a:ext cx="40938" cy="57417"/>
            </a:xfrm>
            <a:custGeom>
              <a:avLst/>
              <a:gdLst/>
              <a:ahLst/>
              <a:cxnLst/>
              <a:rect l="l" t="t" r="r" b="b"/>
              <a:pathLst>
                <a:path w="236" h="331" extrusionOk="0">
                  <a:moveTo>
                    <a:pt x="186" y="1"/>
                  </a:moveTo>
                  <a:cubicBezTo>
                    <a:pt x="177" y="1"/>
                    <a:pt x="167" y="11"/>
                    <a:pt x="157" y="20"/>
                  </a:cubicBezTo>
                  <a:lnTo>
                    <a:pt x="10" y="275"/>
                  </a:lnTo>
                  <a:cubicBezTo>
                    <a:pt x="0" y="295"/>
                    <a:pt x="10" y="314"/>
                    <a:pt x="29" y="324"/>
                  </a:cubicBezTo>
                  <a:cubicBezTo>
                    <a:pt x="33" y="328"/>
                    <a:pt x="41" y="330"/>
                    <a:pt x="49" y="330"/>
                  </a:cubicBezTo>
                  <a:cubicBezTo>
                    <a:pt x="60" y="330"/>
                    <a:pt x="73" y="326"/>
                    <a:pt x="79" y="314"/>
                  </a:cubicBezTo>
                  <a:lnTo>
                    <a:pt x="225" y="50"/>
                  </a:lnTo>
                  <a:cubicBezTo>
                    <a:pt x="235" y="40"/>
                    <a:pt x="225" y="11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7"/>
            <p:cNvSpPr/>
            <p:nvPr/>
          </p:nvSpPr>
          <p:spPr>
            <a:xfrm>
              <a:off x="8177590" y="6575297"/>
              <a:ext cx="59498" cy="38683"/>
            </a:xfrm>
            <a:custGeom>
              <a:avLst/>
              <a:gdLst/>
              <a:ahLst/>
              <a:cxnLst/>
              <a:rect l="l" t="t" r="r" b="b"/>
              <a:pathLst>
                <a:path w="343" h="223" extrusionOk="0">
                  <a:moveTo>
                    <a:pt x="40" y="0"/>
                  </a:moveTo>
                  <a:cubicBezTo>
                    <a:pt x="29" y="0"/>
                    <a:pt x="20" y="10"/>
                    <a:pt x="10" y="20"/>
                  </a:cubicBezTo>
                  <a:cubicBezTo>
                    <a:pt x="0" y="40"/>
                    <a:pt x="10" y="59"/>
                    <a:pt x="29" y="69"/>
                  </a:cubicBezTo>
                  <a:lnTo>
                    <a:pt x="284" y="216"/>
                  </a:lnTo>
                  <a:cubicBezTo>
                    <a:pt x="292" y="220"/>
                    <a:pt x="301" y="223"/>
                    <a:pt x="308" y="223"/>
                  </a:cubicBezTo>
                  <a:cubicBezTo>
                    <a:pt x="318" y="223"/>
                    <a:pt x="328" y="218"/>
                    <a:pt x="333" y="206"/>
                  </a:cubicBezTo>
                  <a:cubicBezTo>
                    <a:pt x="343" y="187"/>
                    <a:pt x="333" y="167"/>
                    <a:pt x="323" y="157"/>
                  </a:cubicBezTo>
                  <a:lnTo>
                    <a:pt x="59" y="10"/>
                  </a:lnTo>
                  <a:cubicBezTo>
                    <a:pt x="59" y="10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7"/>
            <p:cNvSpPr/>
            <p:nvPr/>
          </p:nvSpPr>
          <p:spPr>
            <a:xfrm>
              <a:off x="8219915" y="6519268"/>
              <a:ext cx="41111" cy="57417"/>
            </a:xfrm>
            <a:custGeom>
              <a:avLst/>
              <a:gdLst/>
              <a:ahLst/>
              <a:cxnLst/>
              <a:rect l="l" t="t" r="r" b="b"/>
              <a:pathLst>
                <a:path w="237" h="331" extrusionOk="0">
                  <a:moveTo>
                    <a:pt x="197" y="0"/>
                  </a:moveTo>
                  <a:cubicBezTo>
                    <a:pt x="177" y="0"/>
                    <a:pt x="168" y="10"/>
                    <a:pt x="158" y="20"/>
                  </a:cubicBezTo>
                  <a:lnTo>
                    <a:pt x="11" y="275"/>
                  </a:lnTo>
                  <a:cubicBezTo>
                    <a:pt x="1" y="294"/>
                    <a:pt x="11" y="314"/>
                    <a:pt x="31" y="323"/>
                  </a:cubicBezTo>
                  <a:cubicBezTo>
                    <a:pt x="39" y="328"/>
                    <a:pt x="47" y="330"/>
                    <a:pt x="55" y="330"/>
                  </a:cubicBezTo>
                  <a:cubicBezTo>
                    <a:pt x="65" y="330"/>
                    <a:pt x="74" y="325"/>
                    <a:pt x="79" y="314"/>
                  </a:cubicBezTo>
                  <a:lnTo>
                    <a:pt x="227" y="49"/>
                  </a:lnTo>
                  <a:cubicBezTo>
                    <a:pt x="236" y="40"/>
                    <a:pt x="227" y="10"/>
                    <a:pt x="2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7"/>
            <p:cNvSpPr/>
            <p:nvPr/>
          </p:nvSpPr>
          <p:spPr>
            <a:xfrm>
              <a:off x="8219915" y="6563502"/>
              <a:ext cx="59845" cy="38509"/>
            </a:xfrm>
            <a:custGeom>
              <a:avLst/>
              <a:gdLst/>
              <a:ahLst/>
              <a:cxnLst/>
              <a:rect l="l" t="t" r="r" b="b"/>
              <a:pathLst>
                <a:path w="345" h="222" extrusionOk="0">
                  <a:moveTo>
                    <a:pt x="50" y="0"/>
                  </a:moveTo>
                  <a:cubicBezTo>
                    <a:pt x="31" y="0"/>
                    <a:pt x="20" y="10"/>
                    <a:pt x="11" y="20"/>
                  </a:cubicBezTo>
                  <a:cubicBezTo>
                    <a:pt x="1" y="39"/>
                    <a:pt x="11" y="59"/>
                    <a:pt x="31" y="68"/>
                  </a:cubicBezTo>
                  <a:lnTo>
                    <a:pt x="285" y="216"/>
                  </a:lnTo>
                  <a:cubicBezTo>
                    <a:pt x="293" y="220"/>
                    <a:pt x="302" y="222"/>
                    <a:pt x="309" y="222"/>
                  </a:cubicBezTo>
                  <a:cubicBezTo>
                    <a:pt x="319" y="222"/>
                    <a:pt x="329" y="217"/>
                    <a:pt x="334" y="205"/>
                  </a:cubicBezTo>
                  <a:cubicBezTo>
                    <a:pt x="344" y="186"/>
                    <a:pt x="344" y="166"/>
                    <a:pt x="325" y="157"/>
                  </a:cubicBezTo>
                  <a:lnTo>
                    <a:pt x="60" y="1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7"/>
            <p:cNvSpPr/>
            <p:nvPr/>
          </p:nvSpPr>
          <p:spPr>
            <a:xfrm>
              <a:off x="8099358" y="6444505"/>
              <a:ext cx="100436" cy="166179"/>
            </a:xfrm>
            <a:custGeom>
              <a:avLst/>
              <a:gdLst/>
              <a:ahLst/>
              <a:cxnLst/>
              <a:rect l="l" t="t" r="r" b="b"/>
              <a:pathLst>
                <a:path w="579" h="958" extrusionOk="0">
                  <a:moveTo>
                    <a:pt x="539" y="0"/>
                  </a:moveTo>
                  <a:cubicBezTo>
                    <a:pt x="520" y="0"/>
                    <a:pt x="510" y="10"/>
                    <a:pt x="500" y="20"/>
                  </a:cubicBezTo>
                  <a:lnTo>
                    <a:pt x="10" y="902"/>
                  </a:lnTo>
                  <a:cubicBezTo>
                    <a:pt x="1" y="921"/>
                    <a:pt x="1" y="941"/>
                    <a:pt x="20" y="950"/>
                  </a:cubicBezTo>
                  <a:cubicBezTo>
                    <a:pt x="28" y="955"/>
                    <a:pt x="37" y="957"/>
                    <a:pt x="44" y="957"/>
                  </a:cubicBezTo>
                  <a:cubicBezTo>
                    <a:pt x="54" y="957"/>
                    <a:pt x="63" y="952"/>
                    <a:pt x="69" y="941"/>
                  </a:cubicBezTo>
                  <a:lnTo>
                    <a:pt x="569" y="59"/>
                  </a:lnTo>
                  <a:cubicBezTo>
                    <a:pt x="578" y="39"/>
                    <a:pt x="569" y="20"/>
                    <a:pt x="549" y="10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7"/>
            <p:cNvSpPr/>
            <p:nvPr/>
          </p:nvSpPr>
          <p:spPr>
            <a:xfrm>
              <a:off x="8117918" y="6554829"/>
              <a:ext cx="49611" cy="45621"/>
            </a:xfrm>
            <a:custGeom>
              <a:avLst/>
              <a:gdLst/>
              <a:ahLst/>
              <a:cxnLst/>
              <a:rect l="l" t="t" r="r" b="b"/>
              <a:pathLst>
                <a:path w="286" h="263" extrusionOk="0">
                  <a:moveTo>
                    <a:pt x="236" y="1"/>
                  </a:moveTo>
                  <a:lnTo>
                    <a:pt x="31" y="60"/>
                  </a:lnTo>
                  <a:cubicBezTo>
                    <a:pt x="11" y="70"/>
                    <a:pt x="1" y="89"/>
                    <a:pt x="1" y="109"/>
                  </a:cubicBezTo>
                  <a:cubicBezTo>
                    <a:pt x="8" y="123"/>
                    <a:pt x="21" y="132"/>
                    <a:pt x="35" y="132"/>
                  </a:cubicBezTo>
                  <a:cubicBezTo>
                    <a:pt x="40" y="132"/>
                    <a:pt x="45" y="131"/>
                    <a:pt x="50" y="128"/>
                  </a:cubicBezTo>
                  <a:lnTo>
                    <a:pt x="168" y="99"/>
                  </a:lnTo>
                  <a:lnTo>
                    <a:pt x="109" y="207"/>
                  </a:lnTo>
                  <a:cubicBezTo>
                    <a:pt x="99" y="226"/>
                    <a:pt x="99" y="246"/>
                    <a:pt x="119" y="255"/>
                  </a:cubicBezTo>
                  <a:cubicBezTo>
                    <a:pt x="127" y="260"/>
                    <a:pt x="135" y="262"/>
                    <a:pt x="142" y="262"/>
                  </a:cubicBezTo>
                  <a:cubicBezTo>
                    <a:pt x="153" y="262"/>
                    <a:pt x="162" y="257"/>
                    <a:pt x="168" y="246"/>
                  </a:cubicBezTo>
                  <a:lnTo>
                    <a:pt x="275" y="60"/>
                  </a:lnTo>
                  <a:cubicBezTo>
                    <a:pt x="286" y="40"/>
                    <a:pt x="286" y="31"/>
                    <a:pt x="275" y="20"/>
                  </a:cubicBezTo>
                  <a:cubicBezTo>
                    <a:pt x="266" y="11"/>
                    <a:pt x="256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7"/>
            <p:cNvSpPr/>
            <p:nvPr/>
          </p:nvSpPr>
          <p:spPr>
            <a:xfrm>
              <a:off x="8124857" y="6476596"/>
              <a:ext cx="29142" cy="62100"/>
            </a:xfrm>
            <a:custGeom>
              <a:avLst/>
              <a:gdLst/>
              <a:ahLst/>
              <a:cxnLst/>
              <a:rect l="l" t="t" r="r" b="b"/>
              <a:pathLst>
                <a:path w="168" h="358" extrusionOk="0">
                  <a:moveTo>
                    <a:pt x="30" y="1"/>
                  </a:moveTo>
                  <a:cubicBezTo>
                    <a:pt x="10" y="11"/>
                    <a:pt x="0" y="31"/>
                    <a:pt x="10" y="50"/>
                  </a:cubicBezTo>
                  <a:lnTo>
                    <a:pt x="89" y="334"/>
                  </a:lnTo>
                  <a:cubicBezTo>
                    <a:pt x="96" y="348"/>
                    <a:pt x="108" y="358"/>
                    <a:pt x="122" y="358"/>
                  </a:cubicBezTo>
                  <a:cubicBezTo>
                    <a:pt x="127" y="358"/>
                    <a:pt x="132" y="356"/>
                    <a:pt x="137" y="354"/>
                  </a:cubicBezTo>
                  <a:cubicBezTo>
                    <a:pt x="157" y="354"/>
                    <a:pt x="167" y="334"/>
                    <a:pt x="157" y="315"/>
                  </a:cubicBezTo>
                  <a:lnTo>
                    <a:pt x="79" y="31"/>
                  </a:lnTo>
                  <a:cubicBezTo>
                    <a:pt x="79" y="11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7"/>
            <p:cNvSpPr/>
            <p:nvPr/>
          </p:nvSpPr>
          <p:spPr>
            <a:xfrm>
              <a:off x="8138387" y="6512503"/>
              <a:ext cx="64702" cy="26193"/>
            </a:xfrm>
            <a:custGeom>
              <a:avLst/>
              <a:gdLst/>
              <a:ahLst/>
              <a:cxnLst/>
              <a:rect l="l" t="t" r="r" b="b"/>
              <a:pathLst>
                <a:path w="373" h="151" extrusionOk="0">
                  <a:moveTo>
                    <a:pt x="324" y="0"/>
                  </a:moveTo>
                  <a:lnTo>
                    <a:pt x="40" y="79"/>
                  </a:lnTo>
                  <a:cubicBezTo>
                    <a:pt x="20" y="88"/>
                    <a:pt x="1" y="108"/>
                    <a:pt x="11" y="127"/>
                  </a:cubicBezTo>
                  <a:cubicBezTo>
                    <a:pt x="18" y="141"/>
                    <a:pt x="30" y="151"/>
                    <a:pt x="44" y="151"/>
                  </a:cubicBezTo>
                  <a:cubicBezTo>
                    <a:pt x="49" y="151"/>
                    <a:pt x="54" y="149"/>
                    <a:pt x="59" y="147"/>
                  </a:cubicBezTo>
                  <a:lnTo>
                    <a:pt x="344" y="68"/>
                  </a:lnTo>
                  <a:cubicBezTo>
                    <a:pt x="363" y="68"/>
                    <a:pt x="373" y="49"/>
                    <a:pt x="363" y="29"/>
                  </a:cubicBezTo>
                  <a:cubicBezTo>
                    <a:pt x="363" y="10"/>
                    <a:pt x="353" y="0"/>
                    <a:pt x="33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7"/>
            <p:cNvSpPr/>
            <p:nvPr/>
          </p:nvSpPr>
          <p:spPr>
            <a:xfrm>
              <a:off x="8146887" y="6437567"/>
              <a:ext cx="29142" cy="63141"/>
            </a:xfrm>
            <a:custGeom>
              <a:avLst/>
              <a:gdLst/>
              <a:ahLst/>
              <a:cxnLst/>
              <a:rect l="l" t="t" r="r" b="b"/>
              <a:pathLst>
                <a:path w="168" h="364" extrusionOk="0">
                  <a:moveTo>
                    <a:pt x="30" y="1"/>
                  </a:moveTo>
                  <a:cubicBezTo>
                    <a:pt x="10" y="10"/>
                    <a:pt x="1" y="30"/>
                    <a:pt x="10" y="50"/>
                  </a:cubicBezTo>
                  <a:lnTo>
                    <a:pt x="89" y="334"/>
                  </a:lnTo>
                  <a:cubicBezTo>
                    <a:pt x="89" y="354"/>
                    <a:pt x="119" y="363"/>
                    <a:pt x="128" y="363"/>
                  </a:cubicBezTo>
                  <a:cubicBezTo>
                    <a:pt x="148" y="354"/>
                    <a:pt x="167" y="334"/>
                    <a:pt x="158" y="315"/>
                  </a:cubicBezTo>
                  <a:lnTo>
                    <a:pt x="79" y="30"/>
                  </a:lnTo>
                  <a:cubicBezTo>
                    <a:pt x="69" y="10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7"/>
            <p:cNvSpPr/>
            <p:nvPr/>
          </p:nvSpPr>
          <p:spPr>
            <a:xfrm>
              <a:off x="8160590" y="6473300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23" y="0"/>
                  </a:moveTo>
                  <a:lnTo>
                    <a:pt x="40" y="79"/>
                  </a:lnTo>
                  <a:cubicBezTo>
                    <a:pt x="20" y="89"/>
                    <a:pt x="0" y="109"/>
                    <a:pt x="10" y="128"/>
                  </a:cubicBezTo>
                  <a:cubicBezTo>
                    <a:pt x="10" y="148"/>
                    <a:pt x="40" y="157"/>
                    <a:pt x="49" y="157"/>
                  </a:cubicBezTo>
                  <a:lnTo>
                    <a:pt x="343" y="69"/>
                  </a:lnTo>
                  <a:cubicBezTo>
                    <a:pt x="362" y="69"/>
                    <a:pt x="373" y="50"/>
                    <a:pt x="362" y="30"/>
                  </a:cubicBezTo>
                  <a:cubicBezTo>
                    <a:pt x="362" y="11"/>
                    <a:pt x="343" y="0"/>
                    <a:pt x="3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7"/>
            <p:cNvSpPr/>
            <p:nvPr/>
          </p:nvSpPr>
          <p:spPr>
            <a:xfrm>
              <a:off x="8051829" y="6429067"/>
              <a:ext cx="61233" cy="182138"/>
            </a:xfrm>
            <a:custGeom>
              <a:avLst/>
              <a:gdLst/>
              <a:ahLst/>
              <a:cxnLst/>
              <a:rect l="l" t="t" r="r" b="b"/>
              <a:pathLst>
                <a:path w="353" h="1050" extrusionOk="0">
                  <a:moveTo>
                    <a:pt x="29" y="1"/>
                  </a:moveTo>
                  <a:cubicBezTo>
                    <a:pt x="10" y="1"/>
                    <a:pt x="0" y="20"/>
                    <a:pt x="10" y="40"/>
                  </a:cubicBezTo>
                  <a:lnTo>
                    <a:pt x="275" y="1020"/>
                  </a:lnTo>
                  <a:cubicBezTo>
                    <a:pt x="284" y="1039"/>
                    <a:pt x="304" y="1049"/>
                    <a:pt x="323" y="1049"/>
                  </a:cubicBezTo>
                  <a:cubicBezTo>
                    <a:pt x="343" y="1039"/>
                    <a:pt x="353" y="1020"/>
                    <a:pt x="343" y="1000"/>
                  </a:cubicBezTo>
                  <a:lnTo>
                    <a:pt x="79" y="20"/>
                  </a:lnTo>
                  <a:cubicBezTo>
                    <a:pt x="68" y="11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7"/>
            <p:cNvSpPr/>
            <p:nvPr/>
          </p:nvSpPr>
          <p:spPr>
            <a:xfrm>
              <a:off x="8089123" y="6529503"/>
              <a:ext cx="40938" cy="44927"/>
            </a:xfrm>
            <a:custGeom>
              <a:avLst/>
              <a:gdLst/>
              <a:ahLst/>
              <a:cxnLst/>
              <a:rect l="l" t="t" r="r" b="b"/>
              <a:pathLst>
                <a:path w="236" h="259" extrusionOk="0">
                  <a:moveTo>
                    <a:pt x="147" y="0"/>
                  </a:moveTo>
                  <a:cubicBezTo>
                    <a:pt x="128" y="0"/>
                    <a:pt x="118" y="0"/>
                    <a:pt x="118" y="20"/>
                  </a:cubicBezTo>
                  <a:lnTo>
                    <a:pt x="10" y="206"/>
                  </a:lnTo>
                  <a:cubicBezTo>
                    <a:pt x="1" y="225"/>
                    <a:pt x="1" y="245"/>
                    <a:pt x="20" y="255"/>
                  </a:cubicBezTo>
                  <a:cubicBezTo>
                    <a:pt x="26" y="257"/>
                    <a:pt x="31" y="259"/>
                    <a:pt x="36" y="259"/>
                  </a:cubicBezTo>
                  <a:cubicBezTo>
                    <a:pt x="50" y="259"/>
                    <a:pt x="62" y="250"/>
                    <a:pt x="69" y="235"/>
                  </a:cubicBezTo>
                  <a:lnTo>
                    <a:pt x="138" y="127"/>
                  </a:lnTo>
                  <a:lnTo>
                    <a:pt x="167" y="255"/>
                  </a:lnTo>
                  <a:lnTo>
                    <a:pt x="236" y="235"/>
                  </a:lnTo>
                  <a:lnTo>
                    <a:pt x="177" y="20"/>
                  </a:lnTo>
                  <a:cubicBezTo>
                    <a:pt x="177" y="10"/>
                    <a:pt x="167" y="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7"/>
            <p:cNvSpPr/>
            <p:nvPr/>
          </p:nvSpPr>
          <p:spPr>
            <a:xfrm>
              <a:off x="8031360" y="6493596"/>
              <a:ext cx="59672" cy="38336"/>
            </a:xfrm>
            <a:custGeom>
              <a:avLst/>
              <a:gdLst/>
              <a:ahLst/>
              <a:cxnLst/>
              <a:rect l="l" t="t" r="r" b="b"/>
              <a:pathLst>
                <a:path w="344" h="221" extrusionOk="0">
                  <a:moveTo>
                    <a:pt x="40" y="1"/>
                  </a:moveTo>
                  <a:cubicBezTo>
                    <a:pt x="30" y="1"/>
                    <a:pt x="20" y="1"/>
                    <a:pt x="10" y="21"/>
                  </a:cubicBezTo>
                  <a:cubicBezTo>
                    <a:pt x="1" y="31"/>
                    <a:pt x="10" y="60"/>
                    <a:pt x="30" y="70"/>
                  </a:cubicBezTo>
                  <a:lnTo>
                    <a:pt x="284" y="217"/>
                  </a:lnTo>
                  <a:cubicBezTo>
                    <a:pt x="290" y="219"/>
                    <a:pt x="295" y="221"/>
                    <a:pt x="300" y="221"/>
                  </a:cubicBezTo>
                  <a:cubicBezTo>
                    <a:pt x="314" y="221"/>
                    <a:pt x="326" y="211"/>
                    <a:pt x="334" y="197"/>
                  </a:cubicBezTo>
                  <a:cubicBezTo>
                    <a:pt x="343" y="177"/>
                    <a:pt x="334" y="158"/>
                    <a:pt x="324" y="148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7"/>
            <p:cNvSpPr/>
            <p:nvPr/>
          </p:nvSpPr>
          <p:spPr>
            <a:xfrm>
              <a:off x="8077155" y="6473300"/>
              <a:ext cx="39377" cy="58631"/>
            </a:xfrm>
            <a:custGeom>
              <a:avLst/>
              <a:gdLst/>
              <a:ahLst/>
              <a:cxnLst/>
              <a:rect l="l" t="t" r="r" b="b"/>
              <a:pathLst>
                <a:path w="227" h="338" extrusionOk="0">
                  <a:moveTo>
                    <a:pt x="187" y="0"/>
                  </a:moveTo>
                  <a:cubicBezTo>
                    <a:pt x="177" y="0"/>
                    <a:pt x="158" y="11"/>
                    <a:pt x="158" y="20"/>
                  </a:cubicBezTo>
                  <a:lnTo>
                    <a:pt x="11" y="285"/>
                  </a:lnTo>
                  <a:cubicBezTo>
                    <a:pt x="1" y="294"/>
                    <a:pt x="1" y="324"/>
                    <a:pt x="20" y="334"/>
                  </a:cubicBezTo>
                  <a:cubicBezTo>
                    <a:pt x="26" y="336"/>
                    <a:pt x="31" y="338"/>
                    <a:pt x="36" y="338"/>
                  </a:cubicBezTo>
                  <a:cubicBezTo>
                    <a:pt x="50" y="338"/>
                    <a:pt x="62" y="328"/>
                    <a:pt x="70" y="314"/>
                  </a:cubicBezTo>
                  <a:lnTo>
                    <a:pt x="216" y="59"/>
                  </a:lnTo>
                  <a:cubicBezTo>
                    <a:pt x="227" y="40"/>
                    <a:pt x="216" y="20"/>
                    <a:pt x="207" y="11"/>
                  </a:cubicBezTo>
                  <a:cubicBezTo>
                    <a:pt x="19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7"/>
            <p:cNvSpPr/>
            <p:nvPr/>
          </p:nvSpPr>
          <p:spPr>
            <a:xfrm>
              <a:off x="8019391" y="6449536"/>
              <a:ext cx="59672" cy="38683"/>
            </a:xfrm>
            <a:custGeom>
              <a:avLst/>
              <a:gdLst/>
              <a:ahLst/>
              <a:cxnLst/>
              <a:rect l="l" t="t" r="r" b="b"/>
              <a:pathLst>
                <a:path w="344" h="223" extrusionOk="0">
                  <a:moveTo>
                    <a:pt x="40" y="0"/>
                  </a:moveTo>
                  <a:cubicBezTo>
                    <a:pt x="30" y="0"/>
                    <a:pt x="20" y="10"/>
                    <a:pt x="11" y="20"/>
                  </a:cubicBezTo>
                  <a:cubicBezTo>
                    <a:pt x="1" y="39"/>
                    <a:pt x="11" y="59"/>
                    <a:pt x="20" y="69"/>
                  </a:cubicBezTo>
                  <a:lnTo>
                    <a:pt x="285" y="216"/>
                  </a:lnTo>
                  <a:cubicBezTo>
                    <a:pt x="293" y="220"/>
                    <a:pt x="302" y="222"/>
                    <a:pt x="309" y="222"/>
                  </a:cubicBezTo>
                  <a:cubicBezTo>
                    <a:pt x="319" y="222"/>
                    <a:pt x="328" y="218"/>
                    <a:pt x="334" y="206"/>
                  </a:cubicBezTo>
                  <a:cubicBezTo>
                    <a:pt x="344" y="187"/>
                    <a:pt x="334" y="167"/>
                    <a:pt x="324" y="157"/>
                  </a:cubicBezTo>
                  <a:lnTo>
                    <a:pt x="59" y="10"/>
                  </a:lnTo>
                  <a:cubicBezTo>
                    <a:pt x="59" y="1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7"/>
            <p:cNvSpPr/>
            <p:nvPr/>
          </p:nvSpPr>
          <p:spPr>
            <a:xfrm>
              <a:off x="8065359" y="6430802"/>
              <a:ext cx="39203" cy="57417"/>
            </a:xfrm>
            <a:custGeom>
              <a:avLst/>
              <a:gdLst/>
              <a:ahLst/>
              <a:cxnLst/>
              <a:rect l="l" t="t" r="r" b="b"/>
              <a:pathLst>
                <a:path w="226" h="331" extrusionOk="0">
                  <a:moveTo>
                    <a:pt x="186" y="1"/>
                  </a:moveTo>
                  <a:cubicBezTo>
                    <a:pt x="177" y="1"/>
                    <a:pt x="157" y="10"/>
                    <a:pt x="157" y="20"/>
                  </a:cubicBezTo>
                  <a:lnTo>
                    <a:pt x="10" y="275"/>
                  </a:lnTo>
                  <a:cubicBezTo>
                    <a:pt x="1" y="295"/>
                    <a:pt x="1" y="314"/>
                    <a:pt x="20" y="324"/>
                  </a:cubicBezTo>
                  <a:cubicBezTo>
                    <a:pt x="28" y="328"/>
                    <a:pt x="37" y="330"/>
                    <a:pt x="44" y="330"/>
                  </a:cubicBezTo>
                  <a:cubicBezTo>
                    <a:pt x="54" y="330"/>
                    <a:pt x="63" y="326"/>
                    <a:pt x="69" y="314"/>
                  </a:cubicBezTo>
                  <a:lnTo>
                    <a:pt x="216" y="49"/>
                  </a:lnTo>
                  <a:cubicBezTo>
                    <a:pt x="226" y="40"/>
                    <a:pt x="216" y="10"/>
                    <a:pt x="2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7"/>
            <p:cNvSpPr/>
            <p:nvPr/>
          </p:nvSpPr>
          <p:spPr>
            <a:xfrm>
              <a:off x="7946363" y="6510595"/>
              <a:ext cx="166700" cy="100089"/>
            </a:xfrm>
            <a:custGeom>
              <a:avLst/>
              <a:gdLst/>
              <a:ahLst/>
              <a:cxnLst/>
              <a:rect l="l" t="t" r="r" b="b"/>
              <a:pathLst>
                <a:path w="961" h="577" extrusionOk="0">
                  <a:moveTo>
                    <a:pt x="40" y="1"/>
                  </a:moveTo>
                  <a:cubicBezTo>
                    <a:pt x="30" y="1"/>
                    <a:pt x="10" y="11"/>
                    <a:pt x="10" y="21"/>
                  </a:cubicBezTo>
                  <a:cubicBezTo>
                    <a:pt x="1" y="40"/>
                    <a:pt x="1" y="60"/>
                    <a:pt x="20" y="70"/>
                  </a:cubicBezTo>
                  <a:lnTo>
                    <a:pt x="902" y="569"/>
                  </a:lnTo>
                  <a:cubicBezTo>
                    <a:pt x="910" y="574"/>
                    <a:pt x="919" y="576"/>
                    <a:pt x="926" y="576"/>
                  </a:cubicBezTo>
                  <a:cubicBezTo>
                    <a:pt x="936" y="576"/>
                    <a:pt x="945" y="571"/>
                    <a:pt x="951" y="560"/>
                  </a:cubicBezTo>
                  <a:cubicBezTo>
                    <a:pt x="961" y="540"/>
                    <a:pt x="951" y="521"/>
                    <a:pt x="941" y="510"/>
                  </a:cubicBezTo>
                  <a:lnTo>
                    <a:pt x="59" y="11"/>
                  </a:lnTo>
                  <a:cubicBezTo>
                    <a:pt x="49" y="11"/>
                    <a:pt x="40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7"/>
            <p:cNvSpPr/>
            <p:nvPr/>
          </p:nvSpPr>
          <p:spPr>
            <a:xfrm>
              <a:off x="8056859" y="6543033"/>
              <a:ext cx="46142" cy="49438"/>
            </a:xfrm>
            <a:custGeom>
              <a:avLst/>
              <a:gdLst/>
              <a:ahLst/>
              <a:cxnLst/>
              <a:rect l="l" t="t" r="r" b="b"/>
              <a:pathLst>
                <a:path w="266" h="285" extrusionOk="0">
                  <a:moveTo>
                    <a:pt x="39" y="1"/>
                  </a:moveTo>
                  <a:cubicBezTo>
                    <a:pt x="30" y="1"/>
                    <a:pt x="20" y="1"/>
                    <a:pt x="10" y="10"/>
                  </a:cubicBezTo>
                  <a:cubicBezTo>
                    <a:pt x="0" y="20"/>
                    <a:pt x="0" y="30"/>
                    <a:pt x="0" y="49"/>
                  </a:cubicBezTo>
                  <a:lnTo>
                    <a:pt x="59" y="255"/>
                  </a:lnTo>
                  <a:cubicBezTo>
                    <a:pt x="59" y="275"/>
                    <a:pt x="89" y="284"/>
                    <a:pt x="98" y="284"/>
                  </a:cubicBezTo>
                  <a:cubicBezTo>
                    <a:pt x="118" y="275"/>
                    <a:pt x="137" y="255"/>
                    <a:pt x="128" y="236"/>
                  </a:cubicBezTo>
                  <a:lnTo>
                    <a:pt x="98" y="108"/>
                  </a:lnTo>
                  <a:lnTo>
                    <a:pt x="206" y="177"/>
                  </a:lnTo>
                  <a:cubicBezTo>
                    <a:pt x="212" y="179"/>
                    <a:pt x="217" y="181"/>
                    <a:pt x="222" y="181"/>
                  </a:cubicBezTo>
                  <a:cubicBezTo>
                    <a:pt x="236" y="181"/>
                    <a:pt x="248" y="172"/>
                    <a:pt x="255" y="157"/>
                  </a:cubicBezTo>
                  <a:cubicBezTo>
                    <a:pt x="265" y="147"/>
                    <a:pt x="255" y="118"/>
                    <a:pt x="246" y="108"/>
                  </a:cubicBezTo>
                  <a:lnTo>
                    <a:pt x="50" y="10"/>
                  </a:lnTo>
                  <a:cubicBezTo>
                    <a:pt x="50" y="1"/>
                    <a:pt x="3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7"/>
            <p:cNvSpPr/>
            <p:nvPr/>
          </p:nvSpPr>
          <p:spPr>
            <a:xfrm>
              <a:off x="7977066" y="6556563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33" y="1"/>
                  </a:moveTo>
                  <a:cubicBezTo>
                    <a:pt x="323" y="1"/>
                    <a:pt x="323" y="1"/>
                    <a:pt x="323" y="10"/>
                  </a:cubicBezTo>
                  <a:lnTo>
                    <a:pt x="29" y="89"/>
                  </a:lnTo>
                  <a:cubicBezTo>
                    <a:pt x="9" y="89"/>
                    <a:pt x="0" y="108"/>
                    <a:pt x="9" y="128"/>
                  </a:cubicBezTo>
                  <a:cubicBezTo>
                    <a:pt x="9" y="148"/>
                    <a:pt x="29" y="158"/>
                    <a:pt x="49" y="158"/>
                  </a:cubicBezTo>
                  <a:lnTo>
                    <a:pt x="343" y="79"/>
                  </a:lnTo>
                  <a:cubicBezTo>
                    <a:pt x="362" y="69"/>
                    <a:pt x="372" y="50"/>
                    <a:pt x="362" y="30"/>
                  </a:cubicBezTo>
                  <a:cubicBezTo>
                    <a:pt x="362" y="21"/>
                    <a:pt x="343" y="1"/>
                    <a:pt x="33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7"/>
            <p:cNvSpPr/>
            <p:nvPr/>
          </p:nvSpPr>
          <p:spPr>
            <a:xfrm>
              <a:off x="8012626" y="6507299"/>
              <a:ext cx="29142" cy="63141"/>
            </a:xfrm>
            <a:custGeom>
              <a:avLst/>
              <a:gdLst/>
              <a:ahLst/>
              <a:cxnLst/>
              <a:rect l="l" t="t" r="r" b="b"/>
              <a:pathLst>
                <a:path w="168" h="364" extrusionOk="0">
                  <a:moveTo>
                    <a:pt x="40" y="0"/>
                  </a:moveTo>
                  <a:cubicBezTo>
                    <a:pt x="20" y="11"/>
                    <a:pt x="0" y="30"/>
                    <a:pt x="11" y="50"/>
                  </a:cubicBezTo>
                  <a:lnTo>
                    <a:pt x="89" y="334"/>
                  </a:lnTo>
                  <a:cubicBezTo>
                    <a:pt x="98" y="353"/>
                    <a:pt x="118" y="363"/>
                    <a:pt x="138" y="363"/>
                  </a:cubicBezTo>
                  <a:cubicBezTo>
                    <a:pt x="157" y="353"/>
                    <a:pt x="167" y="334"/>
                    <a:pt x="157" y="314"/>
                  </a:cubicBezTo>
                  <a:lnTo>
                    <a:pt x="79" y="30"/>
                  </a:lnTo>
                  <a:cubicBezTo>
                    <a:pt x="79" y="11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7"/>
            <p:cNvSpPr/>
            <p:nvPr/>
          </p:nvSpPr>
          <p:spPr>
            <a:xfrm>
              <a:off x="7937863" y="6536268"/>
              <a:ext cx="64702" cy="25499"/>
            </a:xfrm>
            <a:custGeom>
              <a:avLst/>
              <a:gdLst/>
              <a:ahLst/>
              <a:cxnLst/>
              <a:rect l="l" t="t" r="r" b="b"/>
              <a:pathLst>
                <a:path w="373" h="147" extrusionOk="0">
                  <a:moveTo>
                    <a:pt x="324" y="0"/>
                  </a:moveTo>
                  <a:lnTo>
                    <a:pt x="30" y="79"/>
                  </a:lnTo>
                  <a:cubicBezTo>
                    <a:pt x="20" y="79"/>
                    <a:pt x="0" y="98"/>
                    <a:pt x="10" y="118"/>
                  </a:cubicBezTo>
                  <a:cubicBezTo>
                    <a:pt x="10" y="138"/>
                    <a:pt x="30" y="147"/>
                    <a:pt x="50" y="147"/>
                  </a:cubicBezTo>
                  <a:lnTo>
                    <a:pt x="344" y="69"/>
                  </a:lnTo>
                  <a:cubicBezTo>
                    <a:pt x="363" y="59"/>
                    <a:pt x="373" y="40"/>
                    <a:pt x="363" y="20"/>
                  </a:cubicBezTo>
                  <a:cubicBezTo>
                    <a:pt x="363" y="10"/>
                    <a:pt x="344" y="0"/>
                    <a:pt x="33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7"/>
            <p:cNvSpPr/>
            <p:nvPr/>
          </p:nvSpPr>
          <p:spPr>
            <a:xfrm>
              <a:off x="7975158" y="6485269"/>
              <a:ext cx="27407" cy="62968"/>
            </a:xfrm>
            <a:custGeom>
              <a:avLst/>
              <a:gdLst/>
              <a:ahLst/>
              <a:cxnLst/>
              <a:rect l="l" t="t" r="r" b="b"/>
              <a:pathLst>
                <a:path w="158" h="363" extrusionOk="0">
                  <a:moveTo>
                    <a:pt x="31" y="0"/>
                  </a:moveTo>
                  <a:cubicBezTo>
                    <a:pt x="11" y="10"/>
                    <a:pt x="1" y="29"/>
                    <a:pt x="1" y="49"/>
                  </a:cubicBezTo>
                  <a:lnTo>
                    <a:pt x="79" y="334"/>
                  </a:lnTo>
                  <a:cubicBezTo>
                    <a:pt x="89" y="353"/>
                    <a:pt x="109" y="363"/>
                    <a:pt x="129" y="363"/>
                  </a:cubicBezTo>
                  <a:cubicBezTo>
                    <a:pt x="148" y="353"/>
                    <a:pt x="158" y="334"/>
                    <a:pt x="148" y="314"/>
                  </a:cubicBezTo>
                  <a:lnTo>
                    <a:pt x="70" y="29"/>
                  </a:lnTo>
                  <a:cubicBezTo>
                    <a:pt x="70" y="10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7"/>
            <p:cNvSpPr/>
            <p:nvPr/>
          </p:nvSpPr>
          <p:spPr>
            <a:xfrm>
              <a:off x="7929364" y="6597501"/>
              <a:ext cx="183699" cy="60192"/>
            </a:xfrm>
            <a:custGeom>
              <a:avLst/>
              <a:gdLst/>
              <a:ahLst/>
              <a:cxnLst/>
              <a:rect l="l" t="t" r="r" b="b"/>
              <a:pathLst>
                <a:path w="1059" h="347" extrusionOk="0">
                  <a:moveTo>
                    <a:pt x="1010" y="0"/>
                  </a:moveTo>
                  <a:lnTo>
                    <a:pt x="30" y="274"/>
                  </a:lnTo>
                  <a:cubicBezTo>
                    <a:pt x="10" y="284"/>
                    <a:pt x="1" y="303"/>
                    <a:pt x="10" y="323"/>
                  </a:cubicBezTo>
                  <a:cubicBezTo>
                    <a:pt x="10" y="337"/>
                    <a:pt x="20" y="347"/>
                    <a:pt x="34" y="347"/>
                  </a:cubicBezTo>
                  <a:cubicBezTo>
                    <a:pt x="39" y="347"/>
                    <a:pt x="44" y="345"/>
                    <a:pt x="49" y="343"/>
                  </a:cubicBezTo>
                  <a:lnTo>
                    <a:pt x="1029" y="78"/>
                  </a:lnTo>
                  <a:cubicBezTo>
                    <a:pt x="1049" y="68"/>
                    <a:pt x="1059" y="49"/>
                    <a:pt x="1049" y="29"/>
                  </a:cubicBezTo>
                  <a:cubicBezTo>
                    <a:pt x="1049" y="9"/>
                    <a:pt x="1029" y="0"/>
                    <a:pt x="102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7"/>
            <p:cNvSpPr/>
            <p:nvPr/>
          </p:nvSpPr>
          <p:spPr>
            <a:xfrm>
              <a:off x="8029626" y="6578593"/>
              <a:ext cx="51172" cy="41805"/>
            </a:xfrm>
            <a:custGeom>
              <a:avLst/>
              <a:gdLst/>
              <a:ahLst/>
              <a:cxnLst/>
              <a:rect l="l" t="t" r="r" b="b"/>
              <a:pathLst>
                <a:path w="295" h="241" extrusionOk="0">
                  <a:moveTo>
                    <a:pt x="246" y="1"/>
                  </a:moveTo>
                  <a:lnTo>
                    <a:pt x="236" y="11"/>
                  </a:lnTo>
                  <a:lnTo>
                    <a:pt x="30" y="60"/>
                  </a:lnTo>
                  <a:cubicBezTo>
                    <a:pt x="20" y="70"/>
                    <a:pt x="11" y="79"/>
                    <a:pt x="11" y="99"/>
                  </a:cubicBezTo>
                  <a:cubicBezTo>
                    <a:pt x="0" y="109"/>
                    <a:pt x="11" y="118"/>
                    <a:pt x="20" y="129"/>
                  </a:cubicBezTo>
                  <a:lnTo>
                    <a:pt x="216" y="236"/>
                  </a:lnTo>
                  <a:cubicBezTo>
                    <a:pt x="219" y="239"/>
                    <a:pt x="224" y="240"/>
                    <a:pt x="229" y="240"/>
                  </a:cubicBezTo>
                  <a:cubicBezTo>
                    <a:pt x="242" y="240"/>
                    <a:pt x="258" y="233"/>
                    <a:pt x="265" y="227"/>
                  </a:cubicBezTo>
                  <a:cubicBezTo>
                    <a:pt x="275" y="207"/>
                    <a:pt x="265" y="187"/>
                    <a:pt x="246" y="177"/>
                  </a:cubicBezTo>
                  <a:lnTo>
                    <a:pt x="138" y="109"/>
                  </a:lnTo>
                  <a:lnTo>
                    <a:pt x="255" y="79"/>
                  </a:lnTo>
                  <a:cubicBezTo>
                    <a:pt x="275" y="70"/>
                    <a:pt x="294" y="50"/>
                    <a:pt x="285" y="31"/>
                  </a:cubicBezTo>
                  <a:cubicBezTo>
                    <a:pt x="285" y="11"/>
                    <a:pt x="265" y="1"/>
                    <a:pt x="24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7"/>
            <p:cNvSpPr/>
            <p:nvPr/>
          </p:nvSpPr>
          <p:spPr>
            <a:xfrm>
              <a:off x="7993892" y="6619531"/>
              <a:ext cx="39203" cy="58631"/>
            </a:xfrm>
            <a:custGeom>
              <a:avLst/>
              <a:gdLst/>
              <a:ahLst/>
              <a:cxnLst/>
              <a:rect l="l" t="t" r="r" b="b"/>
              <a:pathLst>
                <a:path w="226" h="338" extrusionOk="0">
                  <a:moveTo>
                    <a:pt x="187" y="0"/>
                  </a:moveTo>
                  <a:cubicBezTo>
                    <a:pt x="177" y="0"/>
                    <a:pt x="167" y="10"/>
                    <a:pt x="158" y="20"/>
                  </a:cubicBezTo>
                  <a:lnTo>
                    <a:pt x="10" y="285"/>
                  </a:lnTo>
                  <a:cubicBezTo>
                    <a:pt x="1" y="294"/>
                    <a:pt x="10" y="324"/>
                    <a:pt x="21" y="333"/>
                  </a:cubicBezTo>
                  <a:cubicBezTo>
                    <a:pt x="26" y="336"/>
                    <a:pt x="31" y="337"/>
                    <a:pt x="36" y="337"/>
                  </a:cubicBezTo>
                  <a:cubicBezTo>
                    <a:pt x="50" y="337"/>
                    <a:pt x="62" y="328"/>
                    <a:pt x="69" y="314"/>
                  </a:cubicBezTo>
                  <a:lnTo>
                    <a:pt x="217" y="59"/>
                  </a:lnTo>
                  <a:cubicBezTo>
                    <a:pt x="226" y="39"/>
                    <a:pt x="226" y="20"/>
                    <a:pt x="206" y="10"/>
                  </a:cubicBezTo>
                  <a:cubicBezTo>
                    <a:pt x="197" y="0"/>
                    <a:pt x="197" y="0"/>
                    <a:pt x="1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7"/>
            <p:cNvSpPr/>
            <p:nvPr/>
          </p:nvSpPr>
          <p:spPr>
            <a:xfrm>
              <a:off x="7973597" y="6594031"/>
              <a:ext cx="59498" cy="38162"/>
            </a:xfrm>
            <a:custGeom>
              <a:avLst/>
              <a:gdLst/>
              <a:ahLst/>
              <a:cxnLst/>
              <a:rect l="l" t="t" r="r" b="b"/>
              <a:pathLst>
                <a:path w="343" h="220" extrusionOk="0">
                  <a:moveTo>
                    <a:pt x="49" y="0"/>
                  </a:moveTo>
                  <a:cubicBezTo>
                    <a:pt x="29" y="0"/>
                    <a:pt x="20" y="10"/>
                    <a:pt x="10" y="20"/>
                  </a:cubicBezTo>
                  <a:cubicBezTo>
                    <a:pt x="0" y="40"/>
                    <a:pt x="10" y="59"/>
                    <a:pt x="29" y="69"/>
                  </a:cubicBezTo>
                  <a:lnTo>
                    <a:pt x="284" y="216"/>
                  </a:lnTo>
                  <a:cubicBezTo>
                    <a:pt x="290" y="219"/>
                    <a:pt x="296" y="220"/>
                    <a:pt x="301" y="220"/>
                  </a:cubicBezTo>
                  <a:cubicBezTo>
                    <a:pt x="314" y="220"/>
                    <a:pt x="326" y="213"/>
                    <a:pt x="334" y="206"/>
                  </a:cubicBezTo>
                  <a:cubicBezTo>
                    <a:pt x="343" y="186"/>
                    <a:pt x="343" y="167"/>
                    <a:pt x="323" y="157"/>
                  </a:cubicBezTo>
                  <a:lnTo>
                    <a:pt x="59" y="10"/>
                  </a:lnTo>
                  <a:cubicBezTo>
                    <a:pt x="59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7"/>
            <p:cNvSpPr/>
            <p:nvPr/>
          </p:nvSpPr>
          <p:spPr>
            <a:xfrm>
              <a:off x="7951394" y="6631500"/>
              <a:ext cx="39377" cy="58458"/>
            </a:xfrm>
            <a:custGeom>
              <a:avLst/>
              <a:gdLst/>
              <a:ahLst/>
              <a:cxnLst/>
              <a:rect l="l" t="t" r="r" b="b"/>
              <a:pathLst>
                <a:path w="227" h="337" extrusionOk="0">
                  <a:moveTo>
                    <a:pt x="187" y="0"/>
                  </a:moveTo>
                  <a:cubicBezTo>
                    <a:pt x="177" y="0"/>
                    <a:pt x="157" y="9"/>
                    <a:pt x="157" y="20"/>
                  </a:cubicBezTo>
                  <a:lnTo>
                    <a:pt x="11" y="284"/>
                  </a:lnTo>
                  <a:cubicBezTo>
                    <a:pt x="1" y="294"/>
                    <a:pt x="1" y="323"/>
                    <a:pt x="20" y="333"/>
                  </a:cubicBezTo>
                  <a:cubicBezTo>
                    <a:pt x="25" y="336"/>
                    <a:pt x="31" y="337"/>
                    <a:pt x="36" y="337"/>
                  </a:cubicBezTo>
                  <a:cubicBezTo>
                    <a:pt x="50" y="337"/>
                    <a:pt x="62" y="328"/>
                    <a:pt x="70" y="314"/>
                  </a:cubicBezTo>
                  <a:lnTo>
                    <a:pt x="216" y="59"/>
                  </a:lnTo>
                  <a:cubicBezTo>
                    <a:pt x="226" y="39"/>
                    <a:pt x="216" y="20"/>
                    <a:pt x="207" y="9"/>
                  </a:cubicBezTo>
                  <a:cubicBezTo>
                    <a:pt x="19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7"/>
            <p:cNvSpPr/>
            <p:nvPr/>
          </p:nvSpPr>
          <p:spPr>
            <a:xfrm>
              <a:off x="7931098" y="6605827"/>
              <a:ext cx="59672" cy="38336"/>
            </a:xfrm>
            <a:custGeom>
              <a:avLst/>
              <a:gdLst/>
              <a:ahLst/>
              <a:cxnLst/>
              <a:rect l="l" t="t" r="r" b="b"/>
              <a:pathLst>
                <a:path w="344" h="221" extrusionOk="0">
                  <a:moveTo>
                    <a:pt x="39" y="1"/>
                  </a:moveTo>
                  <a:cubicBezTo>
                    <a:pt x="30" y="1"/>
                    <a:pt x="20" y="11"/>
                    <a:pt x="10" y="20"/>
                  </a:cubicBezTo>
                  <a:cubicBezTo>
                    <a:pt x="0" y="40"/>
                    <a:pt x="10" y="59"/>
                    <a:pt x="30" y="70"/>
                  </a:cubicBezTo>
                  <a:lnTo>
                    <a:pt x="285" y="216"/>
                  </a:lnTo>
                  <a:cubicBezTo>
                    <a:pt x="290" y="219"/>
                    <a:pt x="296" y="221"/>
                    <a:pt x="302" y="221"/>
                  </a:cubicBezTo>
                  <a:cubicBezTo>
                    <a:pt x="315" y="221"/>
                    <a:pt x="327" y="214"/>
                    <a:pt x="333" y="207"/>
                  </a:cubicBezTo>
                  <a:cubicBezTo>
                    <a:pt x="343" y="187"/>
                    <a:pt x="333" y="168"/>
                    <a:pt x="324" y="157"/>
                  </a:cubicBezTo>
                  <a:lnTo>
                    <a:pt x="59" y="11"/>
                  </a:lnTo>
                  <a:cubicBezTo>
                    <a:pt x="59" y="1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7"/>
            <p:cNvSpPr/>
            <p:nvPr/>
          </p:nvSpPr>
          <p:spPr>
            <a:xfrm>
              <a:off x="8012626" y="6597501"/>
              <a:ext cx="100436" cy="165659"/>
            </a:xfrm>
            <a:custGeom>
              <a:avLst/>
              <a:gdLst/>
              <a:ahLst/>
              <a:cxnLst/>
              <a:rect l="l" t="t" r="r" b="b"/>
              <a:pathLst>
                <a:path w="579" h="955" extrusionOk="0">
                  <a:moveTo>
                    <a:pt x="540" y="0"/>
                  </a:moveTo>
                  <a:cubicBezTo>
                    <a:pt x="520" y="0"/>
                    <a:pt x="510" y="9"/>
                    <a:pt x="510" y="20"/>
                  </a:cubicBezTo>
                  <a:lnTo>
                    <a:pt x="11" y="902"/>
                  </a:lnTo>
                  <a:cubicBezTo>
                    <a:pt x="0" y="921"/>
                    <a:pt x="0" y="941"/>
                    <a:pt x="20" y="950"/>
                  </a:cubicBezTo>
                  <a:cubicBezTo>
                    <a:pt x="26" y="953"/>
                    <a:pt x="32" y="954"/>
                    <a:pt x="37" y="954"/>
                  </a:cubicBezTo>
                  <a:cubicBezTo>
                    <a:pt x="50" y="954"/>
                    <a:pt x="62" y="947"/>
                    <a:pt x="69" y="941"/>
                  </a:cubicBezTo>
                  <a:lnTo>
                    <a:pt x="569" y="59"/>
                  </a:lnTo>
                  <a:cubicBezTo>
                    <a:pt x="579" y="39"/>
                    <a:pt x="569" y="20"/>
                    <a:pt x="559" y="9"/>
                  </a:cubicBezTo>
                  <a:cubicBezTo>
                    <a:pt x="549" y="0"/>
                    <a:pt x="540" y="0"/>
                    <a:pt x="5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7"/>
            <p:cNvSpPr/>
            <p:nvPr/>
          </p:nvSpPr>
          <p:spPr>
            <a:xfrm>
              <a:off x="8080624" y="6631500"/>
              <a:ext cx="42672" cy="47703"/>
            </a:xfrm>
            <a:custGeom>
              <a:avLst/>
              <a:gdLst/>
              <a:ahLst/>
              <a:cxnLst/>
              <a:rect l="l" t="t" r="r" b="b"/>
              <a:pathLst>
                <a:path w="246" h="275" extrusionOk="0">
                  <a:moveTo>
                    <a:pt x="30" y="0"/>
                  </a:moveTo>
                  <a:cubicBezTo>
                    <a:pt x="11" y="0"/>
                    <a:pt x="0" y="20"/>
                    <a:pt x="0" y="39"/>
                  </a:cubicBezTo>
                  <a:lnTo>
                    <a:pt x="59" y="255"/>
                  </a:lnTo>
                  <a:cubicBezTo>
                    <a:pt x="69" y="264"/>
                    <a:pt x="79" y="274"/>
                    <a:pt x="89" y="274"/>
                  </a:cubicBezTo>
                  <a:cubicBezTo>
                    <a:pt x="109" y="274"/>
                    <a:pt x="118" y="274"/>
                    <a:pt x="128" y="255"/>
                  </a:cubicBezTo>
                  <a:lnTo>
                    <a:pt x="236" y="68"/>
                  </a:lnTo>
                  <a:cubicBezTo>
                    <a:pt x="246" y="49"/>
                    <a:pt x="236" y="29"/>
                    <a:pt x="216" y="20"/>
                  </a:cubicBezTo>
                  <a:cubicBezTo>
                    <a:pt x="213" y="17"/>
                    <a:pt x="209" y="16"/>
                    <a:pt x="205" y="16"/>
                  </a:cubicBezTo>
                  <a:cubicBezTo>
                    <a:pt x="192" y="16"/>
                    <a:pt x="174" y="25"/>
                    <a:pt x="167" y="39"/>
                  </a:cubicBezTo>
                  <a:lnTo>
                    <a:pt x="109" y="147"/>
                  </a:lnTo>
                  <a:lnTo>
                    <a:pt x="69" y="20"/>
                  </a:lnTo>
                  <a:cubicBezTo>
                    <a:pt x="69" y="9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7"/>
            <p:cNvSpPr/>
            <p:nvPr/>
          </p:nvSpPr>
          <p:spPr>
            <a:xfrm>
              <a:off x="8044890" y="6607562"/>
              <a:ext cx="49438" cy="46142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38" y="1"/>
                  </a:moveTo>
                  <a:cubicBezTo>
                    <a:pt x="128" y="1"/>
                    <a:pt x="119" y="10"/>
                    <a:pt x="108" y="20"/>
                  </a:cubicBezTo>
                  <a:lnTo>
                    <a:pt x="1" y="206"/>
                  </a:lnTo>
                  <a:cubicBezTo>
                    <a:pt x="1" y="226"/>
                    <a:pt x="1" y="236"/>
                    <a:pt x="10" y="245"/>
                  </a:cubicBezTo>
                  <a:cubicBezTo>
                    <a:pt x="21" y="265"/>
                    <a:pt x="30" y="265"/>
                    <a:pt x="50" y="265"/>
                  </a:cubicBezTo>
                  <a:lnTo>
                    <a:pt x="256" y="206"/>
                  </a:lnTo>
                  <a:cubicBezTo>
                    <a:pt x="275" y="197"/>
                    <a:pt x="285" y="177"/>
                    <a:pt x="275" y="158"/>
                  </a:cubicBezTo>
                  <a:cubicBezTo>
                    <a:pt x="275" y="143"/>
                    <a:pt x="265" y="134"/>
                    <a:pt x="252" y="134"/>
                  </a:cubicBezTo>
                  <a:cubicBezTo>
                    <a:pt x="247" y="134"/>
                    <a:pt x="241" y="135"/>
                    <a:pt x="236" y="138"/>
                  </a:cubicBezTo>
                  <a:lnTo>
                    <a:pt x="108" y="167"/>
                  </a:lnTo>
                  <a:lnTo>
                    <a:pt x="108" y="167"/>
                  </a:lnTo>
                  <a:lnTo>
                    <a:pt x="177" y="60"/>
                  </a:lnTo>
                  <a:cubicBezTo>
                    <a:pt x="187" y="40"/>
                    <a:pt x="177" y="20"/>
                    <a:pt x="158" y="10"/>
                  </a:cubicBezTo>
                  <a:cubicBezTo>
                    <a:pt x="158" y="1"/>
                    <a:pt x="148" y="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7"/>
            <p:cNvSpPr/>
            <p:nvPr/>
          </p:nvSpPr>
          <p:spPr>
            <a:xfrm>
              <a:off x="8058594" y="6668794"/>
              <a:ext cx="27407" cy="63488"/>
            </a:xfrm>
            <a:custGeom>
              <a:avLst/>
              <a:gdLst/>
              <a:ahLst/>
              <a:cxnLst/>
              <a:rect l="l" t="t" r="r" b="b"/>
              <a:pathLst>
                <a:path w="158" h="366" extrusionOk="0">
                  <a:moveTo>
                    <a:pt x="40" y="1"/>
                  </a:moveTo>
                  <a:cubicBezTo>
                    <a:pt x="40" y="1"/>
                    <a:pt x="29" y="1"/>
                    <a:pt x="29" y="10"/>
                  </a:cubicBezTo>
                  <a:cubicBezTo>
                    <a:pt x="10" y="10"/>
                    <a:pt x="0" y="30"/>
                    <a:pt x="0" y="49"/>
                  </a:cubicBezTo>
                  <a:lnTo>
                    <a:pt x="79" y="334"/>
                  </a:lnTo>
                  <a:cubicBezTo>
                    <a:pt x="86" y="350"/>
                    <a:pt x="101" y="366"/>
                    <a:pt x="116" y="366"/>
                  </a:cubicBezTo>
                  <a:cubicBezTo>
                    <a:pt x="120" y="366"/>
                    <a:pt x="124" y="365"/>
                    <a:pt x="127" y="363"/>
                  </a:cubicBezTo>
                  <a:cubicBezTo>
                    <a:pt x="147" y="353"/>
                    <a:pt x="157" y="334"/>
                    <a:pt x="157" y="314"/>
                  </a:cubicBezTo>
                  <a:lnTo>
                    <a:pt x="69" y="30"/>
                  </a:lnTo>
                  <a:cubicBezTo>
                    <a:pt x="69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7"/>
            <p:cNvSpPr/>
            <p:nvPr/>
          </p:nvSpPr>
          <p:spPr>
            <a:xfrm>
              <a:off x="8007596" y="6668794"/>
              <a:ext cx="64702" cy="27407"/>
            </a:xfrm>
            <a:custGeom>
              <a:avLst/>
              <a:gdLst/>
              <a:ahLst/>
              <a:cxnLst/>
              <a:rect l="l" t="t" r="r" b="b"/>
              <a:pathLst>
                <a:path w="373" h="158" extrusionOk="0">
                  <a:moveTo>
                    <a:pt x="334" y="1"/>
                  </a:moveTo>
                  <a:cubicBezTo>
                    <a:pt x="334" y="1"/>
                    <a:pt x="323" y="1"/>
                    <a:pt x="323" y="10"/>
                  </a:cubicBezTo>
                  <a:lnTo>
                    <a:pt x="40" y="88"/>
                  </a:lnTo>
                  <a:cubicBezTo>
                    <a:pt x="20" y="88"/>
                    <a:pt x="0" y="108"/>
                    <a:pt x="10" y="128"/>
                  </a:cubicBezTo>
                  <a:cubicBezTo>
                    <a:pt x="20" y="147"/>
                    <a:pt x="40" y="157"/>
                    <a:pt x="59" y="157"/>
                  </a:cubicBezTo>
                  <a:lnTo>
                    <a:pt x="343" y="79"/>
                  </a:lnTo>
                  <a:cubicBezTo>
                    <a:pt x="363" y="69"/>
                    <a:pt x="373" y="49"/>
                    <a:pt x="363" y="30"/>
                  </a:cubicBezTo>
                  <a:cubicBezTo>
                    <a:pt x="363" y="10"/>
                    <a:pt x="353" y="1"/>
                    <a:pt x="33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7"/>
            <p:cNvSpPr/>
            <p:nvPr/>
          </p:nvSpPr>
          <p:spPr>
            <a:xfrm>
              <a:off x="8036391" y="6707824"/>
              <a:ext cx="27407" cy="63141"/>
            </a:xfrm>
            <a:custGeom>
              <a:avLst/>
              <a:gdLst/>
              <a:ahLst/>
              <a:cxnLst/>
              <a:rect l="l" t="t" r="r" b="b"/>
              <a:pathLst>
                <a:path w="158" h="364" extrusionOk="0">
                  <a:moveTo>
                    <a:pt x="30" y="1"/>
                  </a:moveTo>
                  <a:cubicBezTo>
                    <a:pt x="11" y="11"/>
                    <a:pt x="1" y="30"/>
                    <a:pt x="1" y="50"/>
                  </a:cubicBezTo>
                  <a:lnTo>
                    <a:pt x="89" y="334"/>
                  </a:lnTo>
                  <a:cubicBezTo>
                    <a:pt x="89" y="353"/>
                    <a:pt x="109" y="364"/>
                    <a:pt x="128" y="364"/>
                  </a:cubicBezTo>
                  <a:cubicBezTo>
                    <a:pt x="148" y="353"/>
                    <a:pt x="157" y="334"/>
                    <a:pt x="157" y="314"/>
                  </a:cubicBezTo>
                  <a:lnTo>
                    <a:pt x="79" y="30"/>
                  </a:lnTo>
                  <a:cubicBezTo>
                    <a:pt x="70" y="11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7"/>
            <p:cNvSpPr/>
            <p:nvPr/>
          </p:nvSpPr>
          <p:spPr>
            <a:xfrm>
              <a:off x="7987127" y="6707824"/>
              <a:ext cx="62968" cy="27407"/>
            </a:xfrm>
            <a:custGeom>
              <a:avLst/>
              <a:gdLst/>
              <a:ahLst/>
              <a:cxnLst/>
              <a:rect l="l" t="t" r="r" b="b"/>
              <a:pathLst>
                <a:path w="363" h="158" extrusionOk="0">
                  <a:moveTo>
                    <a:pt x="314" y="1"/>
                  </a:moveTo>
                  <a:lnTo>
                    <a:pt x="30" y="79"/>
                  </a:lnTo>
                  <a:cubicBezTo>
                    <a:pt x="10" y="89"/>
                    <a:pt x="1" y="109"/>
                    <a:pt x="1" y="128"/>
                  </a:cubicBezTo>
                  <a:cubicBezTo>
                    <a:pt x="10" y="148"/>
                    <a:pt x="30" y="157"/>
                    <a:pt x="49" y="157"/>
                  </a:cubicBezTo>
                  <a:lnTo>
                    <a:pt x="334" y="70"/>
                  </a:lnTo>
                  <a:cubicBezTo>
                    <a:pt x="354" y="70"/>
                    <a:pt x="363" y="50"/>
                    <a:pt x="363" y="30"/>
                  </a:cubicBezTo>
                  <a:cubicBezTo>
                    <a:pt x="354" y="11"/>
                    <a:pt x="343" y="1"/>
                    <a:pt x="32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7"/>
            <p:cNvSpPr/>
            <p:nvPr/>
          </p:nvSpPr>
          <p:spPr>
            <a:xfrm>
              <a:off x="7315650" y="6566798"/>
              <a:ext cx="469396" cy="698717"/>
            </a:xfrm>
            <a:custGeom>
              <a:avLst/>
              <a:gdLst/>
              <a:ahLst/>
              <a:cxnLst/>
              <a:rect l="l" t="t" r="r" b="b"/>
              <a:pathLst>
                <a:path w="2706" h="4028" extrusionOk="0">
                  <a:moveTo>
                    <a:pt x="2019" y="1"/>
                  </a:moveTo>
                  <a:cubicBezTo>
                    <a:pt x="1804" y="234"/>
                    <a:pt x="1324" y="699"/>
                    <a:pt x="778" y="699"/>
                  </a:cubicBezTo>
                  <a:cubicBezTo>
                    <a:pt x="728" y="699"/>
                    <a:pt x="678" y="695"/>
                    <a:pt x="628" y="687"/>
                  </a:cubicBezTo>
                  <a:lnTo>
                    <a:pt x="628" y="687"/>
                  </a:lnTo>
                  <a:cubicBezTo>
                    <a:pt x="628" y="687"/>
                    <a:pt x="697" y="1794"/>
                    <a:pt x="1" y="2009"/>
                  </a:cubicBezTo>
                  <a:cubicBezTo>
                    <a:pt x="1" y="2009"/>
                    <a:pt x="462" y="2803"/>
                    <a:pt x="246" y="3450"/>
                  </a:cubicBezTo>
                  <a:cubicBezTo>
                    <a:pt x="246" y="3450"/>
                    <a:pt x="540" y="3666"/>
                    <a:pt x="647" y="4028"/>
                  </a:cubicBezTo>
                  <a:cubicBezTo>
                    <a:pt x="952" y="3812"/>
                    <a:pt x="1324" y="3812"/>
                    <a:pt x="1324" y="3812"/>
                  </a:cubicBezTo>
                  <a:cubicBezTo>
                    <a:pt x="1540" y="3176"/>
                    <a:pt x="2392" y="2813"/>
                    <a:pt x="2392" y="2813"/>
                  </a:cubicBezTo>
                  <a:cubicBezTo>
                    <a:pt x="1971" y="2225"/>
                    <a:pt x="2705" y="1382"/>
                    <a:pt x="2705" y="1382"/>
                  </a:cubicBezTo>
                  <a:cubicBezTo>
                    <a:pt x="2157" y="1098"/>
                    <a:pt x="2039" y="343"/>
                    <a:pt x="201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7"/>
            <p:cNvSpPr/>
            <p:nvPr/>
          </p:nvSpPr>
          <p:spPr>
            <a:xfrm>
              <a:off x="7400647" y="6723262"/>
              <a:ext cx="216137" cy="607648"/>
            </a:xfrm>
            <a:custGeom>
              <a:avLst/>
              <a:gdLst/>
              <a:ahLst/>
              <a:cxnLst/>
              <a:rect l="l" t="t" r="r" b="b"/>
              <a:pathLst>
                <a:path w="1246" h="3503" extrusionOk="0">
                  <a:moveTo>
                    <a:pt x="1206" y="0"/>
                  </a:moveTo>
                  <a:cubicBezTo>
                    <a:pt x="1187" y="0"/>
                    <a:pt x="1177" y="10"/>
                    <a:pt x="1167" y="20"/>
                  </a:cubicBezTo>
                  <a:lnTo>
                    <a:pt x="11" y="3450"/>
                  </a:lnTo>
                  <a:cubicBezTo>
                    <a:pt x="1" y="3469"/>
                    <a:pt x="11" y="3498"/>
                    <a:pt x="30" y="3498"/>
                  </a:cubicBezTo>
                  <a:cubicBezTo>
                    <a:pt x="36" y="3501"/>
                    <a:pt x="41" y="3502"/>
                    <a:pt x="46" y="3502"/>
                  </a:cubicBezTo>
                  <a:cubicBezTo>
                    <a:pt x="60" y="3502"/>
                    <a:pt x="72" y="3493"/>
                    <a:pt x="79" y="3479"/>
                  </a:cubicBezTo>
                  <a:lnTo>
                    <a:pt x="1246" y="49"/>
                  </a:lnTo>
                  <a:cubicBezTo>
                    <a:pt x="1246" y="29"/>
                    <a:pt x="1235" y="10"/>
                    <a:pt x="121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7"/>
            <p:cNvSpPr/>
            <p:nvPr/>
          </p:nvSpPr>
          <p:spPr>
            <a:xfrm>
              <a:off x="7416086" y="7066547"/>
              <a:ext cx="56203" cy="97834"/>
            </a:xfrm>
            <a:custGeom>
              <a:avLst/>
              <a:gdLst/>
              <a:ahLst/>
              <a:cxnLst/>
              <a:rect l="l" t="t" r="r" b="b"/>
              <a:pathLst>
                <a:path w="324" h="564" extrusionOk="0">
                  <a:moveTo>
                    <a:pt x="39" y="1"/>
                  </a:moveTo>
                  <a:cubicBezTo>
                    <a:pt x="29" y="1"/>
                    <a:pt x="29" y="1"/>
                    <a:pt x="20" y="10"/>
                  </a:cubicBezTo>
                  <a:cubicBezTo>
                    <a:pt x="0" y="20"/>
                    <a:pt x="0" y="40"/>
                    <a:pt x="10" y="59"/>
                  </a:cubicBezTo>
                  <a:lnTo>
                    <a:pt x="245" y="549"/>
                  </a:lnTo>
                  <a:cubicBezTo>
                    <a:pt x="252" y="556"/>
                    <a:pt x="264" y="563"/>
                    <a:pt x="277" y="563"/>
                  </a:cubicBezTo>
                  <a:cubicBezTo>
                    <a:pt x="283" y="563"/>
                    <a:pt x="288" y="562"/>
                    <a:pt x="294" y="559"/>
                  </a:cubicBezTo>
                  <a:cubicBezTo>
                    <a:pt x="314" y="549"/>
                    <a:pt x="323" y="530"/>
                    <a:pt x="314" y="510"/>
                  </a:cubicBezTo>
                  <a:lnTo>
                    <a:pt x="68" y="20"/>
                  </a:lnTo>
                  <a:cubicBezTo>
                    <a:pt x="68" y="10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7"/>
            <p:cNvSpPr/>
            <p:nvPr/>
          </p:nvSpPr>
          <p:spPr>
            <a:xfrm>
              <a:off x="7490848" y="7015549"/>
              <a:ext cx="103732" cy="48397"/>
            </a:xfrm>
            <a:custGeom>
              <a:avLst/>
              <a:gdLst/>
              <a:ahLst/>
              <a:cxnLst/>
              <a:rect l="l" t="t" r="r" b="b"/>
              <a:pathLst>
                <a:path w="598" h="279" extrusionOk="0">
                  <a:moveTo>
                    <a:pt x="549" y="1"/>
                  </a:moveTo>
                  <a:lnTo>
                    <a:pt x="539" y="10"/>
                  </a:lnTo>
                  <a:lnTo>
                    <a:pt x="29" y="206"/>
                  </a:lnTo>
                  <a:cubicBezTo>
                    <a:pt x="10" y="216"/>
                    <a:pt x="0" y="236"/>
                    <a:pt x="10" y="255"/>
                  </a:cubicBezTo>
                  <a:cubicBezTo>
                    <a:pt x="17" y="270"/>
                    <a:pt x="30" y="279"/>
                    <a:pt x="44" y="279"/>
                  </a:cubicBezTo>
                  <a:cubicBezTo>
                    <a:pt x="49" y="279"/>
                    <a:pt x="54" y="278"/>
                    <a:pt x="59" y="275"/>
                  </a:cubicBezTo>
                  <a:lnTo>
                    <a:pt x="569" y="79"/>
                  </a:lnTo>
                  <a:cubicBezTo>
                    <a:pt x="588" y="69"/>
                    <a:pt x="598" y="49"/>
                    <a:pt x="588" y="30"/>
                  </a:cubicBezTo>
                  <a:cubicBezTo>
                    <a:pt x="578" y="10"/>
                    <a:pt x="569" y="1"/>
                    <a:pt x="54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7"/>
            <p:cNvSpPr/>
            <p:nvPr/>
          </p:nvSpPr>
          <p:spPr>
            <a:xfrm>
              <a:off x="7494318" y="6845554"/>
              <a:ext cx="54468" cy="92630"/>
            </a:xfrm>
            <a:custGeom>
              <a:avLst/>
              <a:gdLst/>
              <a:ahLst/>
              <a:cxnLst/>
              <a:rect l="l" t="t" r="r" b="b"/>
              <a:pathLst>
                <a:path w="314" h="534" extrusionOk="0">
                  <a:moveTo>
                    <a:pt x="29" y="1"/>
                  </a:moveTo>
                  <a:cubicBezTo>
                    <a:pt x="9" y="10"/>
                    <a:pt x="0" y="30"/>
                    <a:pt x="9" y="49"/>
                  </a:cubicBezTo>
                  <a:lnTo>
                    <a:pt x="235" y="510"/>
                  </a:lnTo>
                  <a:cubicBezTo>
                    <a:pt x="242" y="525"/>
                    <a:pt x="260" y="534"/>
                    <a:pt x="273" y="534"/>
                  </a:cubicBezTo>
                  <a:cubicBezTo>
                    <a:pt x="277" y="534"/>
                    <a:pt x="281" y="532"/>
                    <a:pt x="284" y="530"/>
                  </a:cubicBezTo>
                  <a:cubicBezTo>
                    <a:pt x="303" y="520"/>
                    <a:pt x="314" y="500"/>
                    <a:pt x="303" y="481"/>
                  </a:cubicBezTo>
                  <a:lnTo>
                    <a:pt x="78" y="20"/>
                  </a:lnTo>
                  <a:cubicBezTo>
                    <a:pt x="68" y="10"/>
                    <a:pt x="59" y="1"/>
                    <a:pt x="4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7"/>
            <p:cNvSpPr/>
            <p:nvPr/>
          </p:nvSpPr>
          <p:spPr>
            <a:xfrm>
              <a:off x="7569080" y="6786056"/>
              <a:ext cx="103732" cy="50131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558" y="0"/>
                  </a:moveTo>
                  <a:cubicBezTo>
                    <a:pt x="549" y="0"/>
                    <a:pt x="549" y="0"/>
                    <a:pt x="539" y="11"/>
                  </a:cubicBezTo>
                  <a:lnTo>
                    <a:pt x="29" y="216"/>
                  </a:lnTo>
                  <a:cubicBezTo>
                    <a:pt x="10" y="216"/>
                    <a:pt x="0" y="246"/>
                    <a:pt x="10" y="265"/>
                  </a:cubicBezTo>
                  <a:cubicBezTo>
                    <a:pt x="10" y="280"/>
                    <a:pt x="26" y="289"/>
                    <a:pt x="42" y="289"/>
                  </a:cubicBezTo>
                  <a:cubicBezTo>
                    <a:pt x="48" y="289"/>
                    <a:pt x="54" y="287"/>
                    <a:pt x="59" y="285"/>
                  </a:cubicBezTo>
                  <a:lnTo>
                    <a:pt x="569" y="79"/>
                  </a:lnTo>
                  <a:cubicBezTo>
                    <a:pt x="588" y="69"/>
                    <a:pt x="598" y="50"/>
                    <a:pt x="588" y="30"/>
                  </a:cubicBezTo>
                  <a:cubicBezTo>
                    <a:pt x="588" y="11"/>
                    <a:pt x="569" y="0"/>
                    <a:pt x="55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7"/>
            <p:cNvSpPr/>
            <p:nvPr/>
          </p:nvSpPr>
          <p:spPr>
            <a:xfrm>
              <a:off x="7456849" y="7114250"/>
              <a:ext cx="105467" cy="49958"/>
            </a:xfrm>
            <a:custGeom>
              <a:avLst/>
              <a:gdLst/>
              <a:ahLst/>
              <a:cxnLst/>
              <a:rect l="l" t="t" r="r" b="b"/>
              <a:pathLst>
                <a:path w="608" h="288" extrusionOk="0">
                  <a:moveTo>
                    <a:pt x="549" y="0"/>
                  </a:moveTo>
                  <a:lnTo>
                    <a:pt x="29" y="216"/>
                  </a:lnTo>
                  <a:cubicBezTo>
                    <a:pt x="10" y="225"/>
                    <a:pt x="0" y="245"/>
                    <a:pt x="10" y="264"/>
                  </a:cubicBezTo>
                  <a:cubicBezTo>
                    <a:pt x="17" y="279"/>
                    <a:pt x="30" y="288"/>
                    <a:pt x="44" y="288"/>
                  </a:cubicBezTo>
                  <a:cubicBezTo>
                    <a:pt x="49" y="288"/>
                    <a:pt x="54" y="287"/>
                    <a:pt x="59" y="284"/>
                  </a:cubicBezTo>
                  <a:lnTo>
                    <a:pt x="578" y="78"/>
                  </a:lnTo>
                  <a:cubicBezTo>
                    <a:pt x="598" y="68"/>
                    <a:pt x="608" y="39"/>
                    <a:pt x="598" y="29"/>
                  </a:cubicBezTo>
                  <a:cubicBezTo>
                    <a:pt x="588" y="9"/>
                    <a:pt x="578" y="0"/>
                    <a:pt x="55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7"/>
            <p:cNvSpPr/>
            <p:nvPr/>
          </p:nvSpPr>
          <p:spPr>
            <a:xfrm>
              <a:off x="7444880" y="6962816"/>
              <a:ext cx="61407" cy="101130"/>
            </a:xfrm>
            <a:custGeom>
              <a:avLst/>
              <a:gdLst/>
              <a:ahLst/>
              <a:cxnLst/>
              <a:rect l="l" t="t" r="r" b="b"/>
              <a:pathLst>
                <a:path w="354" h="583" extrusionOk="0">
                  <a:moveTo>
                    <a:pt x="30" y="1"/>
                  </a:moveTo>
                  <a:cubicBezTo>
                    <a:pt x="11" y="11"/>
                    <a:pt x="0" y="40"/>
                    <a:pt x="11" y="59"/>
                  </a:cubicBezTo>
                  <a:lnTo>
                    <a:pt x="275" y="569"/>
                  </a:lnTo>
                  <a:cubicBezTo>
                    <a:pt x="282" y="576"/>
                    <a:pt x="294" y="583"/>
                    <a:pt x="307" y="583"/>
                  </a:cubicBezTo>
                  <a:cubicBezTo>
                    <a:pt x="313" y="583"/>
                    <a:pt x="319" y="582"/>
                    <a:pt x="324" y="579"/>
                  </a:cubicBezTo>
                  <a:cubicBezTo>
                    <a:pt x="344" y="569"/>
                    <a:pt x="353" y="549"/>
                    <a:pt x="344" y="530"/>
                  </a:cubicBezTo>
                  <a:lnTo>
                    <a:pt x="79" y="20"/>
                  </a:lnTo>
                  <a:cubicBezTo>
                    <a:pt x="79" y="11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7"/>
            <p:cNvSpPr/>
            <p:nvPr/>
          </p:nvSpPr>
          <p:spPr>
            <a:xfrm>
              <a:off x="7524847" y="6741823"/>
              <a:ext cx="59498" cy="94365"/>
            </a:xfrm>
            <a:custGeom>
              <a:avLst/>
              <a:gdLst/>
              <a:ahLst/>
              <a:cxnLst/>
              <a:rect l="l" t="t" r="r" b="b"/>
              <a:pathLst>
                <a:path w="343" h="544" extrusionOk="0">
                  <a:moveTo>
                    <a:pt x="40" y="1"/>
                  </a:moveTo>
                  <a:cubicBezTo>
                    <a:pt x="29" y="1"/>
                    <a:pt x="29" y="1"/>
                    <a:pt x="20" y="11"/>
                  </a:cubicBezTo>
                  <a:cubicBezTo>
                    <a:pt x="0" y="20"/>
                    <a:pt x="0" y="40"/>
                    <a:pt x="10" y="59"/>
                  </a:cubicBezTo>
                  <a:lnTo>
                    <a:pt x="265" y="520"/>
                  </a:lnTo>
                  <a:cubicBezTo>
                    <a:pt x="272" y="535"/>
                    <a:pt x="285" y="544"/>
                    <a:pt x="299" y="544"/>
                  </a:cubicBezTo>
                  <a:cubicBezTo>
                    <a:pt x="304" y="544"/>
                    <a:pt x="309" y="542"/>
                    <a:pt x="314" y="540"/>
                  </a:cubicBezTo>
                  <a:cubicBezTo>
                    <a:pt x="334" y="530"/>
                    <a:pt x="343" y="501"/>
                    <a:pt x="334" y="481"/>
                  </a:cubicBezTo>
                  <a:lnTo>
                    <a:pt x="79" y="20"/>
                  </a:lnTo>
                  <a:cubicBezTo>
                    <a:pt x="69" y="11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7"/>
            <p:cNvSpPr/>
            <p:nvPr/>
          </p:nvSpPr>
          <p:spPr>
            <a:xfrm>
              <a:off x="7533347" y="6898287"/>
              <a:ext cx="95232" cy="39897"/>
            </a:xfrm>
            <a:custGeom>
              <a:avLst/>
              <a:gdLst/>
              <a:ahLst/>
              <a:cxnLst/>
              <a:rect l="l" t="t" r="r" b="b"/>
              <a:pathLst>
                <a:path w="549" h="230" extrusionOk="0">
                  <a:moveTo>
                    <a:pt x="500" y="0"/>
                  </a:moveTo>
                  <a:lnTo>
                    <a:pt x="39" y="157"/>
                  </a:lnTo>
                  <a:cubicBezTo>
                    <a:pt x="10" y="157"/>
                    <a:pt x="0" y="187"/>
                    <a:pt x="10" y="206"/>
                  </a:cubicBezTo>
                  <a:cubicBezTo>
                    <a:pt x="17" y="221"/>
                    <a:pt x="30" y="230"/>
                    <a:pt x="43" y="230"/>
                  </a:cubicBezTo>
                  <a:cubicBezTo>
                    <a:pt x="48" y="230"/>
                    <a:pt x="54" y="228"/>
                    <a:pt x="59" y="226"/>
                  </a:cubicBezTo>
                  <a:lnTo>
                    <a:pt x="520" y="69"/>
                  </a:lnTo>
                  <a:cubicBezTo>
                    <a:pt x="539" y="69"/>
                    <a:pt x="549" y="50"/>
                    <a:pt x="549" y="30"/>
                  </a:cubicBezTo>
                  <a:cubicBezTo>
                    <a:pt x="539" y="10"/>
                    <a:pt x="529" y="0"/>
                    <a:pt x="51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7"/>
            <p:cNvSpPr/>
            <p:nvPr/>
          </p:nvSpPr>
          <p:spPr>
            <a:xfrm>
              <a:off x="574343" y="2871495"/>
              <a:ext cx="467662" cy="700452"/>
            </a:xfrm>
            <a:custGeom>
              <a:avLst/>
              <a:gdLst/>
              <a:ahLst/>
              <a:cxnLst/>
              <a:rect l="l" t="t" r="r" b="b"/>
              <a:pathLst>
                <a:path w="2696" h="4038" extrusionOk="0">
                  <a:moveTo>
                    <a:pt x="2009" y="0"/>
                  </a:moveTo>
                  <a:cubicBezTo>
                    <a:pt x="1802" y="242"/>
                    <a:pt x="1324" y="707"/>
                    <a:pt x="777" y="707"/>
                  </a:cubicBezTo>
                  <a:cubicBezTo>
                    <a:pt x="728" y="707"/>
                    <a:pt x="678" y="704"/>
                    <a:pt x="627" y="696"/>
                  </a:cubicBezTo>
                  <a:lnTo>
                    <a:pt x="627" y="696"/>
                  </a:lnTo>
                  <a:cubicBezTo>
                    <a:pt x="627" y="696"/>
                    <a:pt x="696" y="1803"/>
                    <a:pt x="0" y="2019"/>
                  </a:cubicBezTo>
                  <a:cubicBezTo>
                    <a:pt x="0" y="2019"/>
                    <a:pt x="461" y="2812"/>
                    <a:pt x="245" y="3459"/>
                  </a:cubicBezTo>
                  <a:cubicBezTo>
                    <a:pt x="245" y="3459"/>
                    <a:pt x="539" y="3674"/>
                    <a:pt x="647" y="4037"/>
                  </a:cubicBezTo>
                  <a:cubicBezTo>
                    <a:pt x="951" y="3822"/>
                    <a:pt x="1323" y="3822"/>
                    <a:pt x="1323" y="3822"/>
                  </a:cubicBezTo>
                  <a:cubicBezTo>
                    <a:pt x="1539" y="3185"/>
                    <a:pt x="2391" y="2822"/>
                    <a:pt x="2391" y="2822"/>
                  </a:cubicBezTo>
                  <a:cubicBezTo>
                    <a:pt x="1970" y="2234"/>
                    <a:pt x="2695" y="1392"/>
                    <a:pt x="2695" y="1392"/>
                  </a:cubicBezTo>
                  <a:cubicBezTo>
                    <a:pt x="2156" y="1107"/>
                    <a:pt x="2038" y="353"/>
                    <a:pt x="20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7"/>
            <p:cNvSpPr/>
            <p:nvPr/>
          </p:nvSpPr>
          <p:spPr>
            <a:xfrm>
              <a:off x="659340" y="3029521"/>
              <a:ext cx="215964" cy="607648"/>
            </a:xfrm>
            <a:custGeom>
              <a:avLst/>
              <a:gdLst/>
              <a:ahLst/>
              <a:cxnLst/>
              <a:rect l="l" t="t" r="r" b="b"/>
              <a:pathLst>
                <a:path w="1245" h="3503" extrusionOk="0">
                  <a:moveTo>
                    <a:pt x="1206" y="0"/>
                  </a:moveTo>
                  <a:cubicBezTo>
                    <a:pt x="1186" y="0"/>
                    <a:pt x="1176" y="10"/>
                    <a:pt x="1167" y="20"/>
                  </a:cubicBezTo>
                  <a:lnTo>
                    <a:pt x="10" y="3449"/>
                  </a:lnTo>
                  <a:cubicBezTo>
                    <a:pt x="0" y="3469"/>
                    <a:pt x="10" y="3489"/>
                    <a:pt x="30" y="3499"/>
                  </a:cubicBezTo>
                  <a:cubicBezTo>
                    <a:pt x="35" y="3501"/>
                    <a:pt x="40" y="3502"/>
                    <a:pt x="45" y="3502"/>
                  </a:cubicBezTo>
                  <a:cubicBezTo>
                    <a:pt x="59" y="3502"/>
                    <a:pt x="72" y="3494"/>
                    <a:pt x="78" y="3479"/>
                  </a:cubicBezTo>
                  <a:lnTo>
                    <a:pt x="1245" y="49"/>
                  </a:lnTo>
                  <a:cubicBezTo>
                    <a:pt x="1245" y="30"/>
                    <a:pt x="1235" y="10"/>
                    <a:pt x="121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7"/>
            <p:cNvSpPr/>
            <p:nvPr/>
          </p:nvSpPr>
          <p:spPr>
            <a:xfrm>
              <a:off x="672870" y="3372806"/>
              <a:ext cx="57937" cy="97834"/>
            </a:xfrm>
            <a:custGeom>
              <a:avLst/>
              <a:gdLst/>
              <a:ahLst/>
              <a:cxnLst/>
              <a:rect l="l" t="t" r="r" b="b"/>
              <a:pathLst>
                <a:path w="334" h="564" extrusionOk="0">
                  <a:moveTo>
                    <a:pt x="50" y="1"/>
                  </a:moveTo>
                  <a:cubicBezTo>
                    <a:pt x="40" y="1"/>
                    <a:pt x="40" y="1"/>
                    <a:pt x="30" y="11"/>
                  </a:cubicBezTo>
                  <a:cubicBezTo>
                    <a:pt x="11" y="20"/>
                    <a:pt x="0" y="40"/>
                    <a:pt x="11" y="59"/>
                  </a:cubicBezTo>
                  <a:lnTo>
                    <a:pt x="255" y="540"/>
                  </a:lnTo>
                  <a:cubicBezTo>
                    <a:pt x="263" y="554"/>
                    <a:pt x="275" y="563"/>
                    <a:pt x="289" y="563"/>
                  </a:cubicBezTo>
                  <a:cubicBezTo>
                    <a:pt x="294" y="563"/>
                    <a:pt x="299" y="562"/>
                    <a:pt x="305" y="559"/>
                  </a:cubicBezTo>
                  <a:cubicBezTo>
                    <a:pt x="324" y="549"/>
                    <a:pt x="334" y="530"/>
                    <a:pt x="324" y="510"/>
                  </a:cubicBezTo>
                  <a:lnTo>
                    <a:pt x="79" y="20"/>
                  </a:lnTo>
                  <a:cubicBezTo>
                    <a:pt x="79" y="11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7"/>
            <p:cNvSpPr/>
            <p:nvPr/>
          </p:nvSpPr>
          <p:spPr>
            <a:xfrm>
              <a:off x="749367" y="3321807"/>
              <a:ext cx="103906" cy="48397"/>
            </a:xfrm>
            <a:custGeom>
              <a:avLst/>
              <a:gdLst/>
              <a:ahLst/>
              <a:cxnLst/>
              <a:rect l="l" t="t" r="r" b="b"/>
              <a:pathLst>
                <a:path w="599" h="279" extrusionOk="0">
                  <a:moveTo>
                    <a:pt x="550" y="1"/>
                  </a:moveTo>
                  <a:lnTo>
                    <a:pt x="539" y="11"/>
                  </a:lnTo>
                  <a:lnTo>
                    <a:pt x="30" y="207"/>
                  </a:lnTo>
                  <a:cubicBezTo>
                    <a:pt x="10" y="216"/>
                    <a:pt x="1" y="236"/>
                    <a:pt x="10" y="255"/>
                  </a:cubicBezTo>
                  <a:cubicBezTo>
                    <a:pt x="18" y="270"/>
                    <a:pt x="30" y="279"/>
                    <a:pt x="44" y="279"/>
                  </a:cubicBezTo>
                  <a:cubicBezTo>
                    <a:pt x="49" y="279"/>
                    <a:pt x="54" y="278"/>
                    <a:pt x="60" y="275"/>
                  </a:cubicBezTo>
                  <a:lnTo>
                    <a:pt x="569" y="79"/>
                  </a:lnTo>
                  <a:cubicBezTo>
                    <a:pt x="589" y="70"/>
                    <a:pt x="598" y="50"/>
                    <a:pt x="589" y="30"/>
                  </a:cubicBezTo>
                  <a:cubicBezTo>
                    <a:pt x="579" y="11"/>
                    <a:pt x="569" y="1"/>
                    <a:pt x="55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7"/>
            <p:cNvSpPr/>
            <p:nvPr/>
          </p:nvSpPr>
          <p:spPr>
            <a:xfrm>
              <a:off x="752837" y="3151813"/>
              <a:ext cx="54468" cy="92630"/>
            </a:xfrm>
            <a:custGeom>
              <a:avLst/>
              <a:gdLst/>
              <a:ahLst/>
              <a:cxnLst/>
              <a:rect l="l" t="t" r="r" b="b"/>
              <a:pathLst>
                <a:path w="314" h="534" extrusionOk="0">
                  <a:moveTo>
                    <a:pt x="29" y="1"/>
                  </a:moveTo>
                  <a:cubicBezTo>
                    <a:pt x="10" y="11"/>
                    <a:pt x="0" y="30"/>
                    <a:pt x="10" y="50"/>
                  </a:cubicBezTo>
                  <a:lnTo>
                    <a:pt x="236" y="510"/>
                  </a:lnTo>
                  <a:cubicBezTo>
                    <a:pt x="242" y="525"/>
                    <a:pt x="255" y="534"/>
                    <a:pt x="269" y="534"/>
                  </a:cubicBezTo>
                  <a:cubicBezTo>
                    <a:pt x="274" y="534"/>
                    <a:pt x="279" y="533"/>
                    <a:pt x="284" y="530"/>
                  </a:cubicBezTo>
                  <a:cubicBezTo>
                    <a:pt x="304" y="520"/>
                    <a:pt x="314" y="501"/>
                    <a:pt x="304" y="481"/>
                  </a:cubicBezTo>
                  <a:lnTo>
                    <a:pt x="79" y="20"/>
                  </a:lnTo>
                  <a:cubicBezTo>
                    <a:pt x="69" y="11"/>
                    <a:pt x="59" y="1"/>
                    <a:pt x="4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7"/>
            <p:cNvSpPr/>
            <p:nvPr/>
          </p:nvSpPr>
          <p:spPr>
            <a:xfrm>
              <a:off x="827599" y="3092488"/>
              <a:ext cx="103732" cy="49958"/>
            </a:xfrm>
            <a:custGeom>
              <a:avLst/>
              <a:gdLst/>
              <a:ahLst/>
              <a:cxnLst/>
              <a:rect l="l" t="t" r="r" b="b"/>
              <a:pathLst>
                <a:path w="598" h="288" extrusionOk="0">
                  <a:moveTo>
                    <a:pt x="559" y="0"/>
                  </a:moveTo>
                  <a:cubicBezTo>
                    <a:pt x="549" y="0"/>
                    <a:pt x="549" y="0"/>
                    <a:pt x="539" y="9"/>
                  </a:cubicBezTo>
                  <a:lnTo>
                    <a:pt x="30" y="216"/>
                  </a:lnTo>
                  <a:cubicBezTo>
                    <a:pt x="10" y="216"/>
                    <a:pt x="1" y="245"/>
                    <a:pt x="1" y="264"/>
                  </a:cubicBezTo>
                  <a:cubicBezTo>
                    <a:pt x="7" y="279"/>
                    <a:pt x="20" y="288"/>
                    <a:pt x="34" y="288"/>
                  </a:cubicBezTo>
                  <a:cubicBezTo>
                    <a:pt x="39" y="288"/>
                    <a:pt x="44" y="287"/>
                    <a:pt x="49" y="284"/>
                  </a:cubicBezTo>
                  <a:lnTo>
                    <a:pt x="569" y="78"/>
                  </a:lnTo>
                  <a:cubicBezTo>
                    <a:pt x="589" y="68"/>
                    <a:pt x="598" y="49"/>
                    <a:pt x="589" y="29"/>
                  </a:cubicBezTo>
                  <a:cubicBezTo>
                    <a:pt x="589" y="9"/>
                    <a:pt x="569" y="0"/>
                    <a:pt x="55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7"/>
            <p:cNvSpPr/>
            <p:nvPr/>
          </p:nvSpPr>
          <p:spPr>
            <a:xfrm>
              <a:off x="715368" y="3420335"/>
              <a:ext cx="105640" cy="50305"/>
            </a:xfrm>
            <a:custGeom>
              <a:avLst/>
              <a:gdLst/>
              <a:ahLst/>
              <a:cxnLst/>
              <a:rect l="l" t="t" r="r" b="b"/>
              <a:pathLst>
                <a:path w="609" h="290" extrusionOk="0">
                  <a:moveTo>
                    <a:pt x="550" y="1"/>
                  </a:moveTo>
                  <a:lnTo>
                    <a:pt x="30" y="217"/>
                  </a:lnTo>
                  <a:cubicBezTo>
                    <a:pt x="10" y="227"/>
                    <a:pt x="1" y="246"/>
                    <a:pt x="10" y="266"/>
                  </a:cubicBezTo>
                  <a:cubicBezTo>
                    <a:pt x="18" y="280"/>
                    <a:pt x="30" y="289"/>
                    <a:pt x="44" y="289"/>
                  </a:cubicBezTo>
                  <a:cubicBezTo>
                    <a:pt x="49" y="289"/>
                    <a:pt x="54" y="288"/>
                    <a:pt x="60" y="285"/>
                  </a:cubicBezTo>
                  <a:lnTo>
                    <a:pt x="579" y="79"/>
                  </a:lnTo>
                  <a:cubicBezTo>
                    <a:pt x="598" y="70"/>
                    <a:pt x="608" y="40"/>
                    <a:pt x="598" y="21"/>
                  </a:cubicBezTo>
                  <a:cubicBezTo>
                    <a:pt x="589" y="11"/>
                    <a:pt x="579" y="1"/>
                    <a:pt x="55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7"/>
            <p:cNvSpPr/>
            <p:nvPr/>
          </p:nvSpPr>
          <p:spPr>
            <a:xfrm>
              <a:off x="703399" y="3269248"/>
              <a:ext cx="61407" cy="101130"/>
            </a:xfrm>
            <a:custGeom>
              <a:avLst/>
              <a:gdLst/>
              <a:ahLst/>
              <a:cxnLst/>
              <a:rect l="l" t="t" r="r" b="b"/>
              <a:pathLst>
                <a:path w="354" h="583" extrusionOk="0">
                  <a:moveTo>
                    <a:pt x="31" y="0"/>
                  </a:moveTo>
                  <a:cubicBezTo>
                    <a:pt x="11" y="10"/>
                    <a:pt x="1" y="39"/>
                    <a:pt x="11" y="59"/>
                  </a:cubicBezTo>
                  <a:lnTo>
                    <a:pt x="275" y="569"/>
                  </a:lnTo>
                  <a:cubicBezTo>
                    <a:pt x="282" y="575"/>
                    <a:pt x="294" y="582"/>
                    <a:pt x="307" y="582"/>
                  </a:cubicBezTo>
                  <a:cubicBezTo>
                    <a:pt x="313" y="582"/>
                    <a:pt x="319" y="581"/>
                    <a:pt x="325" y="578"/>
                  </a:cubicBezTo>
                  <a:cubicBezTo>
                    <a:pt x="344" y="569"/>
                    <a:pt x="354" y="549"/>
                    <a:pt x="344" y="529"/>
                  </a:cubicBezTo>
                  <a:lnTo>
                    <a:pt x="79" y="20"/>
                  </a:lnTo>
                  <a:cubicBezTo>
                    <a:pt x="79" y="10"/>
                    <a:pt x="60" y="0"/>
                    <a:pt x="5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7"/>
            <p:cNvSpPr/>
            <p:nvPr/>
          </p:nvSpPr>
          <p:spPr>
            <a:xfrm>
              <a:off x="783366" y="3048255"/>
              <a:ext cx="57937" cy="94191"/>
            </a:xfrm>
            <a:custGeom>
              <a:avLst/>
              <a:gdLst/>
              <a:ahLst/>
              <a:cxnLst/>
              <a:rect l="l" t="t" r="r" b="b"/>
              <a:pathLst>
                <a:path w="334" h="543" extrusionOk="0">
                  <a:moveTo>
                    <a:pt x="40" y="0"/>
                  </a:moveTo>
                  <a:cubicBezTo>
                    <a:pt x="30" y="0"/>
                    <a:pt x="30" y="0"/>
                    <a:pt x="20" y="10"/>
                  </a:cubicBezTo>
                  <a:cubicBezTo>
                    <a:pt x="1" y="20"/>
                    <a:pt x="1" y="39"/>
                    <a:pt x="10" y="59"/>
                  </a:cubicBezTo>
                  <a:lnTo>
                    <a:pt x="265" y="519"/>
                  </a:lnTo>
                  <a:cubicBezTo>
                    <a:pt x="272" y="534"/>
                    <a:pt x="285" y="543"/>
                    <a:pt x="299" y="543"/>
                  </a:cubicBezTo>
                  <a:cubicBezTo>
                    <a:pt x="304" y="543"/>
                    <a:pt x="309" y="542"/>
                    <a:pt x="314" y="539"/>
                  </a:cubicBezTo>
                  <a:cubicBezTo>
                    <a:pt x="334" y="529"/>
                    <a:pt x="334" y="500"/>
                    <a:pt x="324" y="480"/>
                  </a:cubicBezTo>
                  <a:lnTo>
                    <a:pt x="69" y="20"/>
                  </a:lnTo>
                  <a:cubicBezTo>
                    <a:pt x="69" y="10"/>
                    <a:pt x="49" y="0"/>
                    <a:pt x="4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7"/>
            <p:cNvSpPr/>
            <p:nvPr/>
          </p:nvSpPr>
          <p:spPr>
            <a:xfrm>
              <a:off x="791866" y="3204546"/>
              <a:ext cx="95406" cy="39897"/>
            </a:xfrm>
            <a:custGeom>
              <a:avLst/>
              <a:gdLst/>
              <a:ahLst/>
              <a:cxnLst/>
              <a:rect l="l" t="t" r="r" b="b"/>
              <a:pathLst>
                <a:path w="550" h="230" extrusionOk="0">
                  <a:moveTo>
                    <a:pt x="501" y="1"/>
                  </a:moveTo>
                  <a:lnTo>
                    <a:pt x="30" y="158"/>
                  </a:lnTo>
                  <a:cubicBezTo>
                    <a:pt x="11" y="158"/>
                    <a:pt x="0" y="187"/>
                    <a:pt x="11" y="206"/>
                  </a:cubicBezTo>
                  <a:cubicBezTo>
                    <a:pt x="17" y="221"/>
                    <a:pt x="30" y="230"/>
                    <a:pt x="44" y="230"/>
                  </a:cubicBezTo>
                  <a:cubicBezTo>
                    <a:pt x="49" y="230"/>
                    <a:pt x="54" y="229"/>
                    <a:pt x="59" y="226"/>
                  </a:cubicBezTo>
                  <a:lnTo>
                    <a:pt x="520" y="69"/>
                  </a:lnTo>
                  <a:cubicBezTo>
                    <a:pt x="540" y="69"/>
                    <a:pt x="549" y="49"/>
                    <a:pt x="549" y="30"/>
                  </a:cubicBezTo>
                  <a:cubicBezTo>
                    <a:pt x="540" y="10"/>
                    <a:pt x="530" y="1"/>
                    <a:pt x="51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7"/>
            <p:cNvSpPr/>
            <p:nvPr/>
          </p:nvSpPr>
          <p:spPr>
            <a:xfrm>
              <a:off x="7849397" y="3078784"/>
              <a:ext cx="437132" cy="736185"/>
            </a:xfrm>
            <a:custGeom>
              <a:avLst/>
              <a:gdLst/>
              <a:ahLst/>
              <a:cxnLst/>
              <a:rect l="l" t="t" r="r" b="b"/>
              <a:pathLst>
                <a:path w="2520" h="4244" extrusionOk="0">
                  <a:moveTo>
                    <a:pt x="1108" y="1"/>
                  </a:moveTo>
                  <a:cubicBezTo>
                    <a:pt x="922" y="324"/>
                    <a:pt x="579" y="471"/>
                    <a:pt x="579" y="471"/>
                  </a:cubicBezTo>
                  <a:cubicBezTo>
                    <a:pt x="638" y="1147"/>
                    <a:pt x="1" y="1813"/>
                    <a:pt x="1" y="1813"/>
                  </a:cubicBezTo>
                  <a:cubicBezTo>
                    <a:pt x="628" y="2186"/>
                    <a:pt x="295" y="3244"/>
                    <a:pt x="295" y="3244"/>
                  </a:cubicBezTo>
                  <a:cubicBezTo>
                    <a:pt x="912" y="3293"/>
                    <a:pt x="1324" y="3940"/>
                    <a:pt x="1481" y="4243"/>
                  </a:cubicBezTo>
                  <a:cubicBezTo>
                    <a:pt x="1588" y="3910"/>
                    <a:pt x="1882" y="3205"/>
                    <a:pt x="2480" y="3058"/>
                  </a:cubicBezTo>
                  <a:cubicBezTo>
                    <a:pt x="2480" y="3058"/>
                    <a:pt x="1971" y="2068"/>
                    <a:pt x="2519" y="1598"/>
                  </a:cubicBezTo>
                  <a:cubicBezTo>
                    <a:pt x="2519" y="1598"/>
                    <a:pt x="1775" y="1049"/>
                    <a:pt x="1716" y="373"/>
                  </a:cubicBezTo>
                  <a:cubicBezTo>
                    <a:pt x="1716" y="373"/>
                    <a:pt x="1353" y="284"/>
                    <a:pt x="110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7"/>
            <p:cNvSpPr/>
            <p:nvPr/>
          </p:nvSpPr>
          <p:spPr>
            <a:xfrm>
              <a:off x="8029626" y="3010787"/>
              <a:ext cx="68172" cy="639392"/>
            </a:xfrm>
            <a:custGeom>
              <a:avLst/>
              <a:gdLst/>
              <a:ahLst/>
              <a:cxnLst/>
              <a:rect l="l" t="t" r="r" b="b"/>
              <a:pathLst>
                <a:path w="393" h="3686" extrusionOk="0">
                  <a:moveTo>
                    <a:pt x="40" y="1"/>
                  </a:moveTo>
                  <a:cubicBezTo>
                    <a:pt x="20" y="1"/>
                    <a:pt x="0" y="20"/>
                    <a:pt x="0" y="40"/>
                  </a:cubicBezTo>
                  <a:lnTo>
                    <a:pt x="314" y="3646"/>
                  </a:lnTo>
                  <a:cubicBezTo>
                    <a:pt x="324" y="3675"/>
                    <a:pt x="344" y="3685"/>
                    <a:pt x="363" y="3685"/>
                  </a:cubicBezTo>
                  <a:lnTo>
                    <a:pt x="373" y="3685"/>
                  </a:lnTo>
                  <a:cubicBezTo>
                    <a:pt x="383" y="3675"/>
                    <a:pt x="392" y="3655"/>
                    <a:pt x="392" y="3646"/>
                  </a:cubicBezTo>
                  <a:lnTo>
                    <a:pt x="79" y="40"/>
                  </a:lnTo>
                  <a:cubicBezTo>
                    <a:pt x="79" y="10"/>
                    <a:pt x="59" y="1"/>
                    <a:pt x="4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7"/>
            <p:cNvSpPr/>
            <p:nvPr/>
          </p:nvSpPr>
          <p:spPr>
            <a:xfrm>
              <a:off x="8044890" y="3185638"/>
              <a:ext cx="86906" cy="73549"/>
            </a:xfrm>
            <a:custGeom>
              <a:avLst/>
              <a:gdLst/>
              <a:ahLst/>
              <a:cxnLst/>
              <a:rect l="l" t="t" r="r" b="b"/>
              <a:pathLst>
                <a:path w="501" h="424" extrusionOk="0">
                  <a:moveTo>
                    <a:pt x="44" y="0"/>
                  </a:moveTo>
                  <a:cubicBezTo>
                    <a:pt x="33" y="0"/>
                    <a:pt x="22" y="6"/>
                    <a:pt x="10" y="12"/>
                  </a:cubicBezTo>
                  <a:cubicBezTo>
                    <a:pt x="1" y="31"/>
                    <a:pt x="1" y="51"/>
                    <a:pt x="21" y="71"/>
                  </a:cubicBezTo>
                  <a:lnTo>
                    <a:pt x="432" y="413"/>
                  </a:lnTo>
                  <a:cubicBezTo>
                    <a:pt x="442" y="423"/>
                    <a:pt x="461" y="423"/>
                    <a:pt x="471" y="423"/>
                  </a:cubicBezTo>
                  <a:cubicBezTo>
                    <a:pt x="481" y="423"/>
                    <a:pt x="481" y="413"/>
                    <a:pt x="491" y="413"/>
                  </a:cubicBezTo>
                  <a:cubicBezTo>
                    <a:pt x="500" y="394"/>
                    <a:pt x="500" y="374"/>
                    <a:pt x="481" y="354"/>
                  </a:cubicBezTo>
                  <a:lnTo>
                    <a:pt x="69" y="12"/>
                  </a:lnTo>
                  <a:cubicBezTo>
                    <a:pt x="61" y="3"/>
                    <a:pt x="52" y="0"/>
                    <a:pt x="4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7"/>
            <p:cNvSpPr/>
            <p:nvPr/>
          </p:nvSpPr>
          <p:spPr>
            <a:xfrm>
              <a:off x="7987127" y="3291625"/>
              <a:ext cx="81875" cy="80488"/>
            </a:xfrm>
            <a:custGeom>
              <a:avLst/>
              <a:gdLst/>
              <a:ahLst/>
              <a:cxnLst/>
              <a:rect l="l" t="t" r="r" b="b"/>
              <a:pathLst>
                <a:path w="472" h="464" extrusionOk="0">
                  <a:moveTo>
                    <a:pt x="427" y="1"/>
                  </a:moveTo>
                  <a:cubicBezTo>
                    <a:pt x="417" y="1"/>
                    <a:pt x="407" y="3"/>
                    <a:pt x="402" y="8"/>
                  </a:cubicBezTo>
                  <a:lnTo>
                    <a:pt x="20" y="400"/>
                  </a:lnTo>
                  <a:cubicBezTo>
                    <a:pt x="1" y="410"/>
                    <a:pt x="1" y="440"/>
                    <a:pt x="20" y="449"/>
                  </a:cubicBezTo>
                  <a:cubicBezTo>
                    <a:pt x="27" y="456"/>
                    <a:pt x="34" y="463"/>
                    <a:pt x="45" y="463"/>
                  </a:cubicBezTo>
                  <a:cubicBezTo>
                    <a:pt x="49" y="463"/>
                    <a:pt x="54" y="462"/>
                    <a:pt x="60" y="459"/>
                  </a:cubicBezTo>
                  <a:lnTo>
                    <a:pt x="69" y="449"/>
                  </a:lnTo>
                  <a:lnTo>
                    <a:pt x="452" y="57"/>
                  </a:lnTo>
                  <a:cubicBezTo>
                    <a:pt x="471" y="48"/>
                    <a:pt x="471" y="18"/>
                    <a:pt x="452" y="8"/>
                  </a:cubicBezTo>
                  <a:cubicBezTo>
                    <a:pt x="446" y="3"/>
                    <a:pt x="437" y="1"/>
                    <a:pt x="42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7"/>
            <p:cNvSpPr/>
            <p:nvPr/>
          </p:nvSpPr>
          <p:spPr>
            <a:xfrm>
              <a:off x="8065359" y="3424325"/>
              <a:ext cx="83437" cy="70600"/>
            </a:xfrm>
            <a:custGeom>
              <a:avLst/>
              <a:gdLst/>
              <a:ahLst/>
              <a:cxnLst/>
              <a:rect l="l" t="t" r="r" b="b"/>
              <a:pathLst>
                <a:path w="481" h="407" extrusionOk="0">
                  <a:moveTo>
                    <a:pt x="44" y="1"/>
                  </a:moveTo>
                  <a:cubicBezTo>
                    <a:pt x="33" y="1"/>
                    <a:pt x="21" y="6"/>
                    <a:pt x="10" y="17"/>
                  </a:cubicBezTo>
                  <a:cubicBezTo>
                    <a:pt x="1" y="27"/>
                    <a:pt x="1" y="56"/>
                    <a:pt x="20" y="67"/>
                  </a:cubicBezTo>
                  <a:lnTo>
                    <a:pt x="412" y="400"/>
                  </a:lnTo>
                  <a:cubicBezTo>
                    <a:pt x="417" y="404"/>
                    <a:pt x="424" y="407"/>
                    <a:pt x="431" y="407"/>
                  </a:cubicBezTo>
                  <a:cubicBezTo>
                    <a:pt x="439" y="407"/>
                    <a:pt x="446" y="404"/>
                    <a:pt x="451" y="400"/>
                  </a:cubicBezTo>
                  <a:cubicBezTo>
                    <a:pt x="451" y="400"/>
                    <a:pt x="461" y="400"/>
                    <a:pt x="461" y="389"/>
                  </a:cubicBezTo>
                  <a:cubicBezTo>
                    <a:pt x="480" y="370"/>
                    <a:pt x="471" y="350"/>
                    <a:pt x="461" y="341"/>
                  </a:cubicBezTo>
                  <a:lnTo>
                    <a:pt x="69" y="8"/>
                  </a:lnTo>
                  <a:cubicBezTo>
                    <a:pt x="61" y="3"/>
                    <a:pt x="52" y="1"/>
                    <a:pt x="44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7"/>
            <p:cNvSpPr/>
            <p:nvPr/>
          </p:nvSpPr>
          <p:spPr>
            <a:xfrm>
              <a:off x="8007596" y="3531872"/>
              <a:ext cx="81702" cy="81875"/>
            </a:xfrm>
            <a:custGeom>
              <a:avLst/>
              <a:gdLst/>
              <a:ahLst/>
              <a:cxnLst/>
              <a:rect l="l" t="t" r="r" b="b"/>
              <a:pathLst>
                <a:path w="471" h="472" extrusionOk="0">
                  <a:moveTo>
                    <a:pt x="431" y="0"/>
                  </a:moveTo>
                  <a:cubicBezTo>
                    <a:pt x="421" y="0"/>
                    <a:pt x="412" y="5"/>
                    <a:pt x="402" y="15"/>
                  </a:cubicBezTo>
                  <a:lnTo>
                    <a:pt x="10" y="407"/>
                  </a:lnTo>
                  <a:cubicBezTo>
                    <a:pt x="0" y="426"/>
                    <a:pt x="0" y="446"/>
                    <a:pt x="10" y="455"/>
                  </a:cubicBezTo>
                  <a:cubicBezTo>
                    <a:pt x="21" y="467"/>
                    <a:pt x="30" y="472"/>
                    <a:pt x="39" y="472"/>
                  </a:cubicBezTo>
                  <a:cubicBezTo>
                    <a:pt x="45" y="472"/>
                    <a:pt x="51" y="469"/>
                    <a:pt x="59" y="466"/>
                  </a:cubicBezTo>
                  <a:lnTo>
                    <a:pt x="69" y="455"/>
                  </a:lnTo>
                  <a:lnTo>
                    <a:pt x="461" y="63"/>
                  </a:lnTo>
                  <a:cubicBezTo>
                    <a:pt x="471" y="54"/>
                    <a:pt x="471" y="24"/>
                    <a:pt x="461" y="15"/>
                  </a:cubicBezTo>
                  <a:cubicBezTo>
                    <a:pt x="451" y="5"/>
                    <a:pt x="441" y="0"/>
                    <a:pt x="43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7"/>
            <p:cNvSpPr/>
            <p:nvPr/>
          </p:nvSpPr>
          <p:spPr>
            <a:xfrm>
              <a:off x="7977066" y="3185638"/>
              <a:ext cx="81702" cy="83263"/>
            </a:xfrm>
            <a:custGeom>
              <a:avLst/>
              <a:gdLst/>
              <a:ahLst/>
              <a:cxnLst/>
              <a:rect l="l" t="t" r="r" b="b"/>
              <a:pathLst>
                <a:path w="471" h="480" extrusionOk="0">
                  <a:moveTo>
                    <a:pt x="435" y="0"/>
                  </a:moveTo>
                  <a:cubicBezTo>
                    <a:pt x="424" y="0"/>
                    <a:pt x="413" y="6"/>
                    <a:pt x="401" y="12"/>
                  </a:cubicBezTo>
                  <a:lnTo>
                    <a:pt x="20" y="413"/>
                  </a:lnTo>
                  <a:cubicBezTo>
                    <a:pt x="0" y="433"/>
                    <a:pt x="0" y="452"/>
                    <a:pt x="20" y="472"/>
                  </a:cubicBezTo>
                  <a:cubicBezTo>
                    <a:pt x="24" y="477"/>
                    <a:pt x="32" y="480"/>
                    <a:pt x="39" y="480"/>
                  </a:cubicBezTo>
                  <a:cubicBezTo>
                    <a:pt x="46" y="480"/>
                    <a:pt x="54" y="477"/>
                    <a:pt x="59" y="472"/>
                  </a:cubicBezTo>
                  <a:lnTo>
                    <a:pt x="68" y="472"/>
                  </a:lnTo>
                  <a:lnTo>
                    <a:pt x="460" y="60"/>
                  </a:lnTo>
                  <a:cubicBezTo>
                    <a:pt x="470" y="51"/>
                    <a:pt x="470" y="21"/>
                    <a:pt x="460" y="12"/>
                  </a:cubicBezTo>
                  <a:cubicBezTo>
                    <a:pt x="452" y="3"/>
                    <a:pt x="443" y="0"/>
                    <a:pt x="43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7"/>
            <p:cNvSpPr/>
            <p:nvPr/>
          </p:nvSpPr>
          <p:spPr>
            <a:xfrm>
              <a:off x="8053390" y="3290931"/>
              <a:ext cx="91936" cy="76498"/>
            </a:xfrm>
            <a:custGeom>
              <a:avLst/>
              <a:gdLst/>
              <a:ahLst/>
              <a:cxnLst/>
              <a:rect l="l" t="t" r="r" b="b"/>
              <a:pathLst>
                <a:path w="530" h="441" extrusionOk="0">
                  <a:moveTo>
                    <a:pt x="45" y="1"/>
                  </a:moveTo>
                  <a:cubicBezTo>
                    <a:pt x="35" y="1"/>
                    <a:pt x="26" y="7"/>
                    <a:pt x="20" y="12"/>
                  </a:cubicBezTo>
                  <a:cubicBezTo>
                    <a:pt x="1" y="32"/>
                    <a:pt x="1" y="52"/>
                    <a:pt x="20" y="71"/>
                  </a:cubicBezTo>
                  <a:lnTo>
                    <a:pt x="462" y="433"/>
                  </a:lnTo>
                  <a:cubicBezTo>
                    <a:pt x="471" y="438"/>
                    <a:pt x="479" y="441"/>
                    <a:pt x="485" y="441"/>
                  </a:cubicBezTo>
                  <a:cubicBezTo>
                    <a:pt x="491" y="441"/>
                    <a:pt x="496" y="438"/>
                    <a:pt x="501" y="433"/>
                  </a:cubicBezTo>
                  <a:cubicBezTo>
                    <a:pt x="510" y="433"/>
                    <a:pt x="510" y="433"/>
                    <a:pt x="520" y="424"/>
                  </a:cubicBezTo>
                  <a:cubicBezTo>
                    <a:pt x="530" y="404"/>
                    <a:pt x="530" y="385"/>
                    <a:pt x="510" y="375"/>
                  </a:cubicBezTo>
                  <a:lnTo>
                    <a:pt x="70" y="12"/>
                  </a:lnTo>
                  <a:cubicBezTo>
                    <a:pt x="61" y="4"/>
                    <a:pt x="53" y="1"/>
                    <a:pt x="4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7"/>
            <p:cNvSpPr/>
            <p:nvPr/>
          </p:nvSpPr>
          <p:spPr>
            <a:xfrm>
              <a:off x="8075593" y="3531525"/>
              <a:ext cx="86732" cy="69213"/>
            </a:xfrm>
            <a:custGeom>
              <a:avLst/>
              <a:gdLst/>
              <a:ahLst/>
              <a:cxnLst/>
              <a:rect l="l" t="t" r="r" b="b"/>
              <a:pathLst>
                <a:path w="500" h="399" extrusionOk="0">
                  <a:moveTo>
                    <a:pt x="40" y="1"/>
                  </a:moveTo>
                  <a:cubicBezTo>
                    <a:pt x="28" y="1"/>
                    <a:pt x="16" y="5"/>
                    <a:pt x="10" y="17"/>
                  </a:cubicBezTo>
                  <a:cubicBezTo>
                    <a:pt x="0" y="36"/>
                    <a:pt x="0" y="56"/>
                    <a:pt x="20" y="65"/>
                  </a:cubicBezTo>
                  <a:lnTo>
                    <a:pt x="432" y="389"/>
                  </a:lnTo>
                  <a:cubicBezTo>
                    <a:pt x="451" y="399"/>
                    <a:pt x="461" y="399"/>
                    <a:pt x="471" y="399"/>
                  </a:cubicBezTo>
                  <a:lnTo>
                    <a:pt x="490" y="379"/>
                  </a:lnTo>
                  <a:cubicBezTo>
                    <a:pt x="500" y="370"/>
                    <a:pt x="500" y="340"/>
                    <a:pt x="480" y="330"/>
                  </a:cubicBezTo>
                  <a:lnTo>
                    <a:pt x="59" y="7"/>
                  </a:lnTo>
                  <a:cubicBezTo>
                    <a:pt x="55" y="3"/>
                    <a:pt x="48" y="1"/>
                    <a:pt x="4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7"/>
            <p:cNvSpPr/>
            <p:nvPr/>
          </p:nvSpPr>
          <p:spPr>
            <a:xfrm>
              <a:off x="8002392" y="3424325"/>
              <a:ext cx="78406" cy="69386"/>
            </a:xfrm>
            <a:custGeom>
              <a:avLst/>
              <a:gdLst/>
              <a:ahLst/>
              <a:cxnLst/>
              <a:rect l="l" t="t" r="r" b="b"/>
              <a:pathLst>
                <a:path w="452" h="400" extrusionOk="0">
                  <a:moveTo>
                    <a:pt x="407" y="0"/>
                  </a:moveTo>
                  <a:cubicBezTo>
                    <a:pt x="398" y="0"/>
                    <a:pt x="388" y="3"/>
                    <a:pt x="383" y="8"/>
                  </a:cubicBezTo>
                  <a:lnTo>
                    <a:pt x="20" y="331"/>
                  </a:lnTo>
                  <a:cubicBezTo>
                    <a:pt x="1" y="350"/>
                    <a:pt x="1" y="370"/>
                    <a:pt x="11" y="389"/>
                  </a:cubicBezTo>
                  <a:cubicBezTo>
                    <a:pt x="30" y="400"/>
                    <a:pt x="40" y="400"/>
                    <a:pt x="59" y="400"/>
                  </a:cubicBezTo>
                  <a:lnTo>
                    <a:pt x="70" y="389"/>
                  </a:lnTo>
                  <a:lnTo>
                    <a:pt x="432" y="67"/>
                  </a:lnTo>
                  <a:cubicBezTo>
                    <a:pt x="451" y="47"/>
                    <a:pt x="451" y="27"/>
                    <a:pt x="432" y="8"/>
                  </a:cubicBezTo>
                  <a:cubicBezTo>
                    <a:pt x="427" y="3"/>
                    <a:pt x="417" y="0"/>
                    <a:pt x="40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7"/>
            <p:cNvSpPr/>
            <p:nvPr/>
          </p:nvSpPr>
          <p:spPr>
            <a:xfrm>
              <a:off x="8821659" y="5011520"/>
              <a:ext cx="80141" cy="239902"/>
            </a:xfrm>
            <a:custGeom>
              <a:avLst/>
              <a:gdLst/>
              <a:ahLst/>
              <a:cxnLst/>
              <a:rect l="l" t="t" r="r" b="b"/>
              <a:pathLst>
                <a:path w="462" h="1383" extrusionOk="0">
                  <a:moveTo>
                    <a:pt x="423" y="0"/>
                  </a:moveTo>
                  <a:cubicBezTo>
                    <a:pt x="403" y="0"/>
                    <a:pt x="373" y="10"/>
                    <a:pt x="364" y="39"/>
                  </a:cubicBezTo>
                  <a:lnTo>
                    <a:pt x="11" y="1323"/>
                  </a:lnTo>
                  <a:cubicBezTo>
                    <a:pt x="1" y="1352"/>
                    <a:pt x="11" y="1382"/>
                    <a:pt x="40" y="1382"/>
                  </a:cubicBezTo>
                  <a:lnTo>
                    <a:pt x="50" y="1382"/>
                  </a:lnTo>
                  <a:cubicBezTo>
                    <a:pt x="79" y="1382"/>
                    <a:pt x="89" y="1372"/>
                    <a:pt x="99" y="1352"/>
                  </a:cubicBezTo>
                  <a:lnTo>
                    <a:pt x="462" y="59"/>
                  </a:lnTo>
                  <a:cubicBezTo>
                    <a:pt x="462" y="39"/>
                    <a:pt x="452" y="10"/>
                    <a:pt x="4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7"/>
            <p:cNvSpPr/>
            <p:nvPr/>
          </p:nvSpPr>
          <p:spPr>
            <a:xfrm>
              <a:off x="8850628" y="5097211"/>
              <a:ext cx="78406" cy="50305"/>
            </a:xfrm>
            <a:custGeom>
              <a:avLst/>
              <a:gdLst/>
              <a:ahLst/>
              <a:cxnLst/>
              <a:rect l="l" t="t" r="r" b="b"/>
              <a:pathLst>
                <a:path w="452" h="290" extrusionOk="0">
                  <a:moveTo>
                    <a:pt x="398" y="0"/>
                  </a:moveTo>
                  <a:cubicBezTo>
                    <a:pt x="389" y="0"/>
                    <a:pt x="380" y="2"/>
                    <a:pt x="373" y="6"/>
                  </a:cubicBezTo>
                  <a:lnTo>
                    <a:pt x="30" y="202"/>
                  </a:lnTo>
                  <a:cubicBezTo>
                    <a:pt x="10" y="212"/>
                    <a:pt x="1" y="241"/>
                    <a:pt x="10" y="261"/>
                  </a:cubicBezTo>
                  <a:cubicBezTo>
                    <a:pt x="20" y="281"/>
                    <a:pt x="40" y="290"/>
                    <a:pt x="49" y="290"/>
                  </a:cubicBezTo>
                  <a:cubicBezTo>
                    <a:pt x="60" y="290"/>
                    <a:pt x="69" y="290"/>
                    <a:pt x="79" y="281"/>
                  </a:cubicBezTo>
                  <a:lnTo>
                    <a:pt x="422" y="85"/>
                  </a:lnTo>
                  <a:cubicBezTo>
                    <a:pt x="441" y="74"/>
                    <a:pt x="452" y="45"/>
                    <a:pt x="441" y="26"/>
                  </a:cubicBezTo>
                  <a:cubicBezTo>
                    <a:pt x="429" y="7"/>
                    <a:pt x="413" y="0"/>
                    <a:pt x="3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7"/>
            <p:cNvSpPr/>
            <p:nvPr/>
          </p:nvSpPr>
          <p:spPr>
            <a:xfrm>
              <a:off x="8816629" y="5070844"/>
              <a:ext cx="52907" cy="76672"/>
            </a:xfrm>
            <a:custGeom>
              <a:avLst/>
              <a:gdLst/>
              <a:ahLst/>
              <a:cxnLst/>
              <a:rect l="l" t="t" r="r" b="b"/>
              <a:pathLst>
                <a:path w="305" h="442" extrusionOk="0">
                  <a:moveTo>
                    <a:pt x="62" y="0"/>
                  </a:moveTo>
                  <a:cubicBezTo>
                    <a:pt x="52" y="0"/>
                    <a:pt x="41" y="3"/>
                    <a:pt x="30" y="11"/>
                  </a:cubicBezTo>
                  <a:cubicBezTo>
                    <a:pt x="10" y="21"/>
                    <a:pt x="1" y="50"/>
                    <a:pt x="10" y="70"/>
                  </a:cubicBezTo>
                  <a:lnTo>
                    <a:pt x="206" y="413"/>
                  </a:lnTo>
                  <a:cubicBezTo>
                    <a:pt x="216" y="433"/>
                    <a:pt x="236" y="442"/>
                    <a:pt x="245" y="442"/>
                  </a:cubicBezTo>
                  <a:cubicBezTo>
                    <a:pt x="256" y="442"/>
                    <a:pt x="265" y="442"/>
                    <a:pt x="275" y="433"/>
                  </a:cubicBezTo>
                  <a:cubicBezTo>
                    <a:pt x="295" y="422"/>
                    <a:pt x="304" y="393"/>
                    <a:pt x="295" y="374"/>
                  </a:cubicBezTo>
                  <a:lnTo>
                    <a:pt x="99" y="21"/>
                  </a:lnTo>
                  <a:cubicBezTo>
                    <a:pt x="92" y="9"/>
                    <a:pt x="79" y="0"/>
                    <a:pt x="6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7"/>
            <p:cNvSpPr/>
            <p:nvPr/>
          </p:nvSpPr>
          <p:spPr>
            <a:xfrm>
              <a:off x="8865893" y="5039621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397" y="1"/>
                  </a:moveTo>
                  <a:cubicBezTo>
                    <a:pt x="389" y="1"/>
                    <a:pt x="381" y="2"/>
                    <a:pt x="373" y="5"/>
                  </a:cubicBezTo>
                  <a:lnTo>
                    <a:pt x="30" y="201"/>
                  </a:lnTo>
                  <a:cubicBezTo>
                    <a:pt x="11" y="221"/>
                    <a:pt x="1" y="250"/>
                    <a:pt x="11" y="269"/>
                  </a:cubicBezTo>
                  <a:cubicBezTo>
                    <a:pt x="20" y="289"/>
                    <a:pt x="40" y="289"/>
                    <a:pt x="59" y="289"/>
                  </a:cubicBezTo>
                  <a:lnTo>
                    <a:pt x="79" y="289"/>
                  </a:lnTo>
                  <a:lnTo>
                    <a:pt x="422" y="93"/>
                  </a:lnTo>
                  <a:cubicBezTo>
                    <a:pt x="451" y="83"/>
                    <a:pt x="451" y="54"/>
                    <a:pt x="442" y="25"/>
                  </a:cubicBezTo>
                  <a:cubicBezTo>
                    <a:pt x="435" y="10"/>
                    <a:pt x="417" y="1"/>
                    <a:pt x="39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7"/>
            <p:cNvSpPr/>
            <p:nvPr/>
          </p:nvSpPr>
          <p:spPr>
            <a:xfrm>
              <a:off x="8831894" y="5014122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53" y="1"/>
                  </a:moveTo>
                  <a:cubicBezTo>
                    <a:pt x="46" y="1"/>
                    <a:pt x="38" y="2"/>
                    <a:pt x="30" y="5"/>
                  </a:cubicBezTo>
                  <a:cubicBezTo>
                    <a:pt x="11" y="24"/>
                    <a:pt x="1" y="54"/>
                    <a:pt x="20" y="74"/>
                  </a:cubicBezTo>
                  <a:lnTo>
                    <a:pt x="207" y="416"/>
                  </a:lnTo>
                  <a:cubicBezTo>
                    <a:pt x="216" y="436"/>
                    <a:pt x="236" y="436"/>
                    <a:pt x="255" y="436"/>
                  </a:cubicBezTo>
                  <a:lnTo>
                    <a:pt x="275" y="436"/>
                  </a:lnTo>
                  <a:cubicBezTo>
                    <a:pt x="295" y="416"/>
                    <a:pt x="305" y="387"/>
                    <a:pt x="295" y="368"/>
                  </a:cubicBezTo>
                  <a:lnTo>
                    <a:pt x="99" y="24"/>
                  </a:lnTo>
                  <a:cubicBezTo>
                    <a:pt x="92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7"/>
            <p:cNvSpPr/>
            <p:nvPr/>
          </p:nvSpPr>
          <p:spPr>
            <a:xfrm>
              <a:off x="8821659" y="5121322"/>
              <a:ext cx="221168" cy="130099"/>
            </a:xfrm>
            <a:custGeom>
              <a:avLst/>
              <a:gdLst/>
              <a:ahLst/>
              <a:cxnLst/>
              <a:rect l="l" t="t" r="r" b="b"/>
              <a:pathLst>
                <a:path w="1275" h="750" extrusionOk="0">
                  <a:moveTo>
                    <a:pt x="1214" y="0"/>
                  </a:moveTo>
                  <a:cubicBezTo>
                    <a:pt x="1208" y="0"/>
                    <a:pt x="1202" y="2"/>
                    <a:pt x="1196" y="4"/>
                  </a:cubicBezTo>
                  <a:lnTo>
                    <a:pt x="31" y="661"/>
                  </a:lnTo>
                  <a:cubicBezTo>
                    <a:pt x="11" y="680"/>
                    <a:pt x="1" y="710"/>
                    <a:pt x="11" y="729"/>
                  </a:cubicBezTo>
                  <a:cubicBezTo>
                    <a:pt x="20" y="749"/>
                    <a:pt x="40" y="749"/>
                    <a:pt x="50" y="749"/>
                  </a:cubicBezTo>
                  <a:lnTo>
                    <a:pt x="79" y="749"/>
                  </a:lnTo>
                  <a:lnTo>
                    <a:pt x="1246" y="92"/>
                  </a:lnTo>
                  <a:cubicBezTo>
                    <a:pt x="1265" y="73"/>
                    <a:pt x="1275" y="44"/>
                    <a:pt x="1255" y="24"/>
                  </a:cubicBezTo>
                  <a:cubicBezTo>
                    <a:pt x="1248" y="10"/>
                    <a:pt x="1230" y="0"/>
                    <a:pt x="121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7"/>
            <p:cNvSpPr/>
            <p:nvPr/>
          </p:nvSpPr>
          <p:spPr>
            <a:xfrm>
              <a:off x="8835363" y="5163127"/>
              <a:ext cx="61233" cy="57590"/>
            </a:xfrm>
            <a:custGeom>
              <a:avLst/>
              <a:gdLst/>
              <a:ahLst/>
              <a:cxnLst/>
              <a:rect l="l" t="t" r="r" b="b"/>
              <a:pathLst>
                <a:path w="353" h="332" extrusionOk="0">
                  <a:moveTo>
                    <a:pt x="304" y="1"/>
                  </a:moveTo>
                  <a:cubicBezTo>
                    <a:pt x="294" y="1"/>
                    <a:pt x="284" y="3"/>
                    <a:pt x="275" y="8"/>
                  </a:cubicBezTo>
                  <a:lnTo>
                    <a:pt x="30" y="145"/>
                  </a:lnTo>
                  <a:cubicBezTo>
                    <a:pt x="0" y="155"/>
                    <a:pt x="0" y="184"/>
                    <a:pt x="10" y="214"/>
                  </a:cubicBezTo>
                  <a:cubicBezTo>
                    <a:pt x="17" y="228"/>
                    <a:pt x="35" y="237"/>
                    <a:pt x="56" y="237"/>
                  </a:cubicBezTo>
                  <a:cubicBezTo>
                    <a:pt x="63" y="237"/>
                    <a:pt x="71" y="236"/>
                    <a:pt x="79" y="234"/>
                  </a:cubicBezTo>
                  <a:lnTo>
                    <a:pt x="226" y="145"/>
                  </a:lnTo>
                  <a:lnTo>
                    <a:pt x="177" y="312"/>
                  </a:lnTo>
                  <a:lnTo>
                    <a:pt x="226" y="322"/>
                  </a:lnTo>
                  <a:lnTo>
                    <a:pt x="275" y="332"/>
                  </a:lnTo>
                  <a:lnTo>
                    <a:pt x="344" y="57"/>
                  </a:lnTo>
                  <a:cubicBezTo>
                    <a:pt x="353" y="38"/>
                    <a:pt x="344" y="18"/>
                    <a:pt x="333" y="8"/>
                  </a:cubicBezTo>
                  <a:cubicBezTo>
                    <a:pt x="324" y="3"/>
                    <a:pt x="314" y="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27"/>
            <p:cNvSpPr/>
            <p:nvPr/>
          </p:nvSpPr>
          <p:spPr>
            <a:xfrm>
              <a:off x="8916891" y="5181341"/>
              <a:ext cx="83610" cy="36081"/>
            </a:xfrm>
            <a:custGeom>
              <a:avLst/>
              <a:gdLst/>
              <a:ahLst/>
              <a:cxnLst/>
              <a:rect l="l" t="t" r="r" b="b"/>
              <a:pathLst>
                <a:path w="482" h="208" extrusionOk="0">
                  <a:moveTo>
                    <a:pt x="59" y="1"/>
                  </a:moveTo>
                  <a:cubicBezTo>
                    <a:pt x="40" y="1"/>
                    <a:pt x="11" y="11"/>
                    <a:pt x="1" y="40"/>
                  </a:cubicBezTo>
                  <a:cubicBezTo>
                    <a:pt x="1" y="60"/>
                    <a:pt x="11" y="90"/>
                    <a:pt x="40" y="99"/>
                  </a:cubicBezTo>
                  <a:lnTo>
                    <a:pt x="422" y="207"/>
                  </a:lnTo>
                  <a:lnTo>
                    <a:pt x="432" y="207"/>
                  </a:lnTo>
                  <a:cubicBezTo>
                    <a:pt x="451" y="207"/>
                    <a:pt x="471" y="188"/>
                    <a:pt x="481" y="168"/>
                  </a:cubicBezTo>
                  <a:cubicBezTo>
                    <a:pt x="481" y="148"/>
                    <a:pt x="471" y="119"/>
                    <a:pt x="442" y="10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27"/>
            <p:cNvSpPr/>
            <p:nvPr/>
          </p:nvSpPr>
          <p:spPr>
            <a:xfrm>
              <a:off x="8916891" y="5116292"/>
              <a:ext cx="35907" cy="82222"/>
            </a:xfrm>
            <a:custGeom>
              <a:avLst/>
              <a:gdLst/>
              <a:ahLst/>
              <a:cxnLst/>
              <a:rect l="l" t="t" r="r" b="b"/>
              <a:pathLst>
                <a:path w="207" h="474" extrusionOk="0">
                  <a:moveTo>
                    <a:pt x="147" y="0"/>
                  </a:moveTo>
                  <a:cubicBezTo>
                    <a:pt x="129" y="0"/>
                    <a:pt x="116" y="11"/>
                    <a:pt x="109" y="33"/>
                  </a:cubicBezTo>
                  <a:lnTo>
                    <a:pt x="1" y="415"/>
                  </a:lnTo>
                  <a:cubicBezTo>
                    <a:pt x="1" y="435"/>
                    <a:pt x="11" y="465"/>
                    <a:pt x="40" y="474"/>
                  </a:cubicBezTo>
                  <a:lnTo>
                    <a:pt x="50" y="474"/>
                  </a:lnTo>
                  <a:cubicBezTo>
                    <a:pt x="70" y="474"/>
                    <a:pt x="89" y="465"/>
                    <a:pt x="99" y="435"/>
                  </a:cubicBezTo>
                  <a:lnTo>
                    <a:pt x="197" y="62"/>
                  </a:lnTo>
                  <a:cubicBezTo>
                    <a:pt x="207" y="33"/>
                    <a:pt x="197" y="4"/>
                    <a:pt x="168" y="4"/>
                  </a:cubicBezTo>
                  <a:cubicBezTo>
                    <a:pt x="160" y="1"/>
                    <a:pt x="153" y="0"/>
                    <a:pt x="14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27"/>
            <p:cNvSpPr/>
            <p:nvPr/>
          </p:nvSpPr>
          <p:spPr>
            <a:xfrm>
              <a:off x="8967889" y="5152546"/>
              <a:ext cx="83610" cy="35907"/>
            </a:xfrm>
            <a:custGeom>
              <a:avLst/>
              <a:gdLst/>
              <a:ahLst/>
              <a:cxnLst/>
              <a:rect l="l" t="t" r="r" b="b"/>
              <a:pathLst>
                <a:path w="482" h="207" extrusionOk="0">
                  <a:moveTo>
                    <a:pt x="70" y="1"/>
                  </a:moveTo>
                  <a:cubicBezTo>
                    <a:pt x="40" y="1"/>
                    <a:pt x="11" y="10"/>
                    <a:pt x="11" y="40"/>
                  </a:cubicBezTo>
                  <a:cubicBezTo>
                    <a:pt x="1" y="60"/>
                    <a:pt x="11" y="89"/>
                    <a:pt x="40" y="99"/>
                  </a:cubicBezTo>
                  <a:lnTo>
                    <a:pt x="422" y="197"/>
                  </a:lnTo>
                  <a:cubicBezTo>
                    <a:pt x="422" y="206"/>
                    <a:pt x="432" y="206"/>
                    <a:pt x="432" y="206"/>
                  </a:cubicBezTo>
                  <a:cubicBezTo>
                    <a:pt x="451" y="206"/>
                    <a:pt x="471" y="187"/>
                    <a:pt x="481" y="167"/>
                  </a:cubicBezTo>
                  <a:cubicBezTo>
                    <a:pt x="481" y="138"/>
                    <a:pt x="471" y="118"/>
                    <a:pt x="442" y="108"/>
                  </a:cubicBezTo>
                  <a:lnTo>
                    <a:pt x="70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27"/>
            <p:cNvSpPr/>
            <p:nvPr/>
          </p:nvSpPr>
          <p:spPr>
            <a:xfrm>
              <a:off x="8967889" y="5086283"/>
              <a:ext cx="35907" cy="83437"/>
            </a:xfrm>
            <a:custGeom>
              <a:avLst/>
              <a:gdLst/>
              <a:ahLst/>
              <a:cxnLst/>
              <a:rect l="l" t="t" r="r" b="b"/>
              <a:pathLst>
                <a:path w="207" h="481" extrusionOk="0">
                  <a:moveTo>
                    <a:pt x="168" y="0"/>
                  </a:moveTo>
                  <a:cubicBezTo>
                    <a:pt x="148" y="0"/>
                    <a:pt x="118" y="10"/>
                    <a:pt x="109" y="39"/>
                  </a:cubicBezTo>
                  <a:lnTo>
                    <a:pt x="11" y="422"/>
                  </a:lnTo>
                  <a:cubicBezTo>
                    <a:pt x="1" y="442"/>
                    <a:pt x="11" y="471"/>
                    <a:pt x="40" y="481"/>
                  </a:cubicBezTo>
                  <a:lnTo>
                    <a:pt x="50" y="481"/>
                  </a:lnTo>
                  <a:cubicBezTo>
                    <a:pt x="70" y="481"/>
                    <a:pt x="89" y="461"/>
                    <a:pt x="99" y="442"/>
                  </a:cubicBezTo>
                  <a:lnTo>
                    <a:pt x="207" y="59"/>
                  </a:lnTo>
                  <a:cubicBezTo>
                    <a:pt x="207" y="39"/>
                    <a:pt x="197" y="10"/>
                    <a:pt x="16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27"/>
            <p:cNvSpPr/>
            <p:nvPr/>
          </p:nvSpPr>
          <p:spPr>
            <a:xfrm>
              <a:off x="8821659" y="5235462"/>
              <a:ext cx="241637" cy="78753"/>
            </a:xfrm>
            <a:custGeom>
              <a:avLst/>
              <a:gdLst/>
              <a:ahLst/>
              <a:cxnLst/>
              <a:rect l="l" t="t" r="r" b="b"/>
              <a:pathLst>
                <a:path w="1393" h="454" extrusionOk="0">
                  <a:moveTo>
                    <a:pt x="54" y="0"/>
                  </a:moveTo>
                  <a:cubicBezTo>
                    <a:pt x="31" y="0"/>
                    <a:pt x="11" y="16"/>
                    <a:pt x="11" y="32"/>
                  </a:cubicBezTo>
                  <a:cubicBezTo>
                    <a:pt x="1" y="61"/>
                    <a:pt x="11" y="91"/>
                    <a:pt x="40" y="91"/>
                  </a:cubicBezTo>
                  <a:lnTo>
                    <a:pt x="1334" y="453"/>
                  </a:lnTo>
                  <a:lnTo>
                    <a:pt x="1344" y="453"/>
                  </a:lnTo>
                  <a:cubicBezTo>
                    <a:pt x="1363" y="453"/>
                    <a:pt x="1383" y="434"/>
                    <a:pt x="1392" y="414"/>
                  </a:cubicBezTo>
                  <a:cubicBezTo>
                    <a:pt x="1392" y="394"/>
                    <a:pt x="1383" y="365"/>
                    <a:pt x="1353" y="355"/>
                  </a:cubicBezTo>
                  <a:lnTo>
                    <a:pt x="70" y="3"/>
                  </a:lnTo>
                  <a:cubicBezTo>
                    <a:pt x="64" y="1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27"/>
            <p:cNvSpPr/>
            <p:nvPr/>
          </p:nvSpPr>
          <p:spPr>
            <a:xfrm>
              <a:off x="8864331" y="5210309"/>
              <a:ext cx="66264" cy="54641"/>
            </a:xfrm>
            <a:custGeom>
              <a:avLst/>
              <a:gdLst/>
              <a:ahLst/>
              <a:cxnLst/>
              <a:rect l="l" t="t" r="r" b="b"/>
              <a:pathLst>
                <a:path w="382" h="315" extrusionOk="0">
                  <a:moveTo>
                    <a:pt x="68" y="1"/>
                  </a:moveTo>
                  <a:cubicBezTo>
                    <a:pt x="49" y="1"/>
                    <a:pt x="20" y="10"/>
                    <a:pt x="10" y="40"/>
                  </a:cubicBezTo>
                  <a:cubicBezTo>
                    <a:pt x="0" y="60"/>
                    <a:pt x="20" y="89"/>
                    <a:pt x="49" y="99"/>
                  </a:cubicBezTo>
                  <a:lnTo>
                    <a:pt x="206" y="148"/>
                  </a:lnTo>
                  <a:lnTo>
                    <a:pt x="59" y="226"/>
                  </a:lnTo>
                  <a:cubicBezTo>
                    <a:pt x="39" y="236"/>
                    <a:pt x="29" y="265"/>
                    <a:pt x="39" y="295"/>
                  </a:cubicBezTo>
                  <a:cubicBezTo>
                    <a:pt x="49" y="304"/>
                    <a:pt x="68" y="314"/>
                    <a:pt x="88" y="314"/>
                  </a:cubicBezTo>
                  <a:lnTo>
                    <a:pt x="108" y="314"/>
                  </a:lnTo>
                  <a:lnTo>
                    <a:pt x="353" y="167"/>
                  </a:lnTo>
                  <a:cubicBezTo>
                    <a:pt x="373" y="158"/>
                    <a:pt x="382" y="138"/>
                    <a:pt x="382" y="119"/>
                  </a:cubicBezTo>
                  <a:cubicBezTo>
                    <a:pt x="382" y="99"/>
                    <a:pt x="362" y="89"/>
                    <a:pt x="343" y="7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27"/>
            <p:cNvSpPr/>
            <p:nvPr/>
          </p:nvSpPr>
          <p:spPr>
            <a:xfrm>
              <a:off x="8925390" y="5264083"/>
              <a:ext cx="52907" cy="77365"/>
            </a:xfrm>
            <a:custGeom>
              <a:avLst/>
              <a:gdLst/>
              <a:ahLst/>
              <a:cxnLst/>
              <a:rect l="l" t="t" r="r" b="b"/>
              <a:pathLst>
                <a:path w="305" h="446" extrusionOk="0">
                  <a:moveTo>
                    <a:pt x="58" y="0"/>
                  </a:moveTo>
                  <a:cubicBezTo>
                    <a:pt x="51" y="0"/>
                    <a:pt x="45" y="2"/>
                    <a:pt x="40" y="4"/>
                  </a:cubicBezTo>
                  <a:cubicBezTo>
                    <a:pt x="10" y="24"/>
                    <a:pt x="1" y="53"/>
                    <a:pt x="21" y="73"/>
                  </a:cubicBezTo>
                  <a:lnTo>
                    <a:pt x="217" y="416"/>
                  </a:lnTo>
                  <a:cubicBezTo>
                    <a:pt x="217" y="436"/>
                    <a:pt x="236" y="445"/>
                    <a:pt x="256" y="445"/>
                  </a:cubicBezTo>
                  <a:cubicBezTo>
                    <a:pt x="265" y="445"/>
                    <a:pt x="265" y="436"/>
                    <a:pt x="275" y="436"/>
                  </a:cubicBezTo>
                  <a:cubicBezTo>
                    <a:pt x="304" y="425"/>
                    <a:pt x="304" y="396"/>
                    <a:pt x="295" y="367"/>
                  </a:cubicBezTo>
                  <a:lnTo>
                    <a:pt x="99" y="24"/>
                  </a:lnTo>
                  <a:cubicBezTo>
                    <a:pt x="92" y="10"/>
                    <a:pt x="74" y="0"/>
                    <a:pt x="5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27"/>
            <p:cNvSpPr/>
            <p:nvPr/>
          </p:nvSpPr>
          <p:spPr>
            <a:xfrm>
              <a:off x="8925390" y="5230605"/>
              <a:ext cx="80141" cy="51346"/>
            </a:xfrm>
            <a:custGeom>
              <a:avLst/>
              <a:gdLst/>
              <a:ahLst/>
              <a:cxnLst/>
              <a:rect l="l" t="t" r="r" b="b"/>
              <a:pathLst>
                <a:path w="462" h="296" extrusionOk="0">
                  <a:moveTo>
                    <a:pt x="408" y="0"/>
                  </a:moveTo>
                  <a:cubicBezTo>
                    <a:pt x="399" y="0"/>
                    <a:pt x="390" y="4"/>
                    <a:pt x="383" y="11"/>
                  </a:cubicBezTo>
                  <a:lnTo>
                    <a:pt x="40" y="197"/>
                  </a:lnTo>
                  <a:cubicBezTo>
                    <a:pt x="10" y="217"/>
                    <a:pt x="1" y="246"/>
                    <a:pt x="21" y="266"/>
                  </a:cubicBezTo>
                  <a:cubicBezTo>
                    <a:pt x="30" y="285"/>
                    <a:pt x="40" y="295"/>
                    <a:pt x="60" y="295"/>
                  </a:cubicBezTo>
                  <a:cubicBezTo>
                    <a:pt x="69" y="295"/>
                    <a:pt x="79" y="285"/>
                    <a:pt x="79" y="285"/>
                  </a:cubicBezTo>
                  <a:lnTo>
                    <a:pt x="422" y="89"/>
                  </a:lnTo>
                  <a:cubicBezTo>
                    <a:pt x="452" y="80"/>
                    <a:pt x="461" y="50"/>
                    <a:pt x="442" y="21"/>
                  </a:cubicBezTo>
                  <a:cubicBezTo>
                    <a:pt x="436" y="9"/>
                    <a:pt x="422" y="0"/>
                    <a:pt x="40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27"/>
            <p:cNvSpPr/>
            <p:nvPr/>
          </p:nvSpPr>
          <p:spPr>
            <a:xfrm>
              <a:off x="8983327" y="5279869"/>
              <a:ext cx="52733" cy="76845"/>
            </a:xfrm>
            <a:custGeom>
              <a:avLst/>
              <a:gdLst/>
              <a:ahLst/>
              <a:cxnLst/>
              <a:rect l="l" t="t" r="r" b="b"/>
              <a:pathLst>
                <a:path w="304" h="443" extrusionOk="0">
                  <a:moveTo>
                    <a:pt x="55" y="1"/>
                  </a:moveTo>
                  <a:cubicBezTo>
                    <a:pt x="46" y="1"/>
                    <a:pt x="37" y="4"/>
                    <a:pt x="29" y="11"/>
                  </a:cubicBezTo>
                  <a:cubicBezTo>
                    <a:pt x="10" y="21"/>
                    <a:pt x="0" y="51"/>
                    <a:pt x="10" y="70"/>
                  </a:cubicBezTo>
                  <a:lnTo>
                    <a:pt x="206" y="413"/>
                  </a:lnTo>
                  <a:cubicBezTo>
                    <a:pt x="216" y="432"/>
                    <a:pt x="235" y="443"/>
                    <a:pt x="245" y="443"/>
                  </a:cubicBezTo>
                  <a:cubicBezTo>
                    <a:pt x="255" y="443"/>
                    <a:pt x="264" y="443"/>
                    <a:pt x="275" y="432"/>
                  </a:cubicBezTo>
                  <a:cubicBezTo>
                    <a:pt x="294" y="423"/>
                    <a:pt x="304" y="393"/>
                    <a:pt x="294" y="374"/>
                  </a:cubicBezTo>
                  <a:lnTo>
                    <a:pt x="98" y="21"/>
                  </a:lnTo>
                  <a:cubicBezTo>
                    <a:pt x="86" y="9"/>
                    <a:pt x="70" y="1"/>
                    <a:pt x="5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27"/>
            <p:cNvSpPr/>
            <p:nvPr/>
          </p:nvSpPr>
          <p:spPr>
            <a:xfrm>
              <a:off x="8983327" y="5246043"/>
              <a:ext cx="78233" cy="51172"/>
            </a:xfrm>
            <a:custGeom>
              <a:avLst/>
              <a:gdLst/>
              <a:ahLst/>
              <a:cxnLst/>
              <a:rect l="l" t="t" r="r" b="b"/>
              <a:pathLst>
                <a:path w="451" h="295" extrusionOk="0">
                  <a:moveTo>
                    <a:pt x="396" y="0"/>
                  </a:moveTo>
                  <a:cubicBezTo>
                    <a:pt x="388" y="0"/>
                    <a:pt x="379" y="4"/>
                    <a:pt x="372" y="10"/>
                  </a:cubicBezTo>
                  <a:lnTo>
                    <a:pt x="29" y="206"/>
                  </a:lnTo>
                  <a:cubicBezTo>
                    <a:pt x="10" y="216"/>
                    <a:pt x="0" y="246"/>
                    <a:pt x="10" y="265"/>
                  </a:cubicBezTo>
                  <a:cubicBezTo>
                    <a:pt x="20" y="285"/>
                    <a:pt x="39" y="294"/>
                    <a:pt x="49" y="294"/>
                  </a:cubicBezTo>
                  <a:cubicBezTo>
                    <a:pt x="59" y="294"/>
                    <a:pt x="68" y="294"/>
                    <a:pt x="79" y="285"/>
                  </a:cubicBezTo>
                  <a:lnTo>
                    <a:pt x="421" y="89"/>
                  </a:lnTo>
                  <a:cubicBezTo>
                    <a:pt x="441" y="79"/>
                    <a:pt x="451" y="50"/>
                    <a:pt x="441" y="30"/>
                  </a:cubicBezTo>
                  <a:cubicBezTo>
                    <a:pt x="428" y="11"/>
                    <a:pt x="412" y="0"/>
                    <a:pt x="3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27"/>
            <p:cNvSpPr/>
            <p:nvPr/>
          </p:nvSpPr>
          <p:spPr>
            <a:xfrm>
              <a:off x="8821659" y="5235115"/>
              <a:ext cx="132874" cy="218392"/>
            </a:xfrm>
            <a:custGeom>
              <a:avLst/>
              <a:gdLst/>
              <a:ahLst/>
              <a:cxnLst/>
              <a:rect l="l" t="t" r="r" b="b"/>
              <a:pathLst>
                <a:path w="766" h="1259" extrusionOk="0">
                  <a:moveTo>
                    <a:pt x="48" y="1"/>
                  </a:moveTo>
                  <a:cubicBezTo>
                    <a:pt x="42" y="1"/>
                    <a:pt x="36" y="2"/>
                    <a:pt x="31" y="5"/>
                  </a:cubicBezTo>
                  <a:cubicBezTo>
                    <a:pt x="11" y="24"/>
                    <a:pt x="1" y="54"/>
                    <a:pt x="11" y="73"/>
                  </a:cubicBezTo>
                  <a:lnTo>
                    <a:pt x="667" y="1239"/>
                  </a:lnTo>
                  <a:cubicBezTo>
                    <a:pt x="677" y="1249"/>
                    <a:pt x="697" y="1259"/>
                    <a:pt x="717" y="1259"/>
                  </a:cubicBezTo>
                  <a:lnTo>
                    <a:pt x="736" y="1259"/>
                  </a:lnTo>
                  <a:cubicBezTo>
                    <a:pt x="756" y="1239"/>
                    <a:pt x="765" y="1210"/>
                    <a:pt x="756" y="1191"/>
                  </a:cubicBezTo>
                  <a:lnTo>
                    <a:pt x="99" y="24"/>
                  </a:lnTo>
                  <a:cubicBezTo>
                    <a:pt x="84" y="10"/>
                    <a:pt x="65" y="1"/>
                    <a:pt x="4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27"/>
            <p:cNvSpPr/>
            <p:nvPr/>
          </p:nvSpPr>
          <p:spPr>
            <a:xfrm>
              <a:off x="8845597" y="5248818"/>
              <a:ext cx="66437" cy="60366"/>
            </a:xfrm>
            <a:custGeom>
              <a:avLst/>
              <a:gdLst/>
              <a:ahLst/>
              <a:cxnLst/>
              <a:rect l="l" t="t" r="r" b="b"/>
              <a:pathLst>
                <a:path w="383" h="348" extrusionOk="0">
                  <a:moveTo>
                    <a:pt x="188" y="0"/>
                  </a:moveTo>
                  <a:cubicBezTo>
                    <a:pt x="182" y="0"/>
                    <a:pt x="175" y="1"/>
                    <a:pt x="167" y="4"/>
                  </a:cubicBezTo>
                  <a:cubicBezTo>
                    <a:pt x="147" y="14"/>
                    <a:pt x="137" y="43"/>
                    <a:pt x="147" y="73"/>
                  </a:cubicBezTo>
                  <a:lnTo>
                    <a:pt x="235" y="219"/>
                  </a:lnTo>
                  <a:lnTo>
                    <a:pt x="69" y="171"/>
                  </a:lnTo>
                  <a:cubicBezTo>
                    <a:pt x="49" y="171"/>
                    <a:pt x="20" y="180"/>
                    <a:pt x="10" y="210"/>
                  </a:cubicBezTo>
                  <a:cubicBezTo>
                    <a:pt x="0" y="230"/>
                    <a:pt x="20" y="259"/>
                    <a:pt x="49" y="269"/>
                  </a:cubicBezTo>
                  <a:lnTo>
                    <a:pt x="324" y="347"/>
                  </a:lnTo>
                  <a:lnTo>
                    <a:pt x="333" y="347"/>
                  </a:lnTo>
                  <a:cubicBezTo>
                    <a:pt x="343" y="347"/>
                    <a:pt x="363" y="337"/>
                    <a:pt x="372" y="328"/>
                  </a:cubicBezTo>
                  <a:cubicBezTo>
                    <a:pt x="383" y="308"/>
                    <a:pt x="383" y="288"/>
                    <a:pt x="372" y="269"/>
                  </a:cubicBezTo>
                  <a:lnTo>
                    <a:pt x="235" y="24"/>
                  </a:lnTo>
                  <a:cubicBezTo>
                    <a:pt x="221" y="9"/>
                    <a:pt x="206" y="0"/>
                    <a:pt x="18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27"/>
            <p:cNvSpPr/>
            <p:nvPr/>
          </p:nvSpPr>
          <p:spPr>
            <a:xfrm>
              <a:off x="8857393" y="5330347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151" y="1"/>
                  </a:moveTo>
                  <a:cubicBezTo>
                    <a:pt x="134" y="1"/>
                    <a:pt x="116" y="12"/>
                    <a:pt x="108" y="34"/>
                  </a:cubicBezTo>
                  <a:lnTo>
                    <a:pt x="1" y="416"/>
                  </a:lnTo>
                  <a:cubicBezTo>
                    <a:pt x="1" y="435"/>
                    <a:pt x="10" y="465"/>
                    <a:pt x="40" y="475"/>
                  </a:cubicBezTo>
                  <a:lnTo>
                    <a:pt x="50" y="475"/>
                  </a:lnTo>
                  <a:cubicBezTo>
                    <a:pt x="69" y="475"/>
                    <a:pt x="89" y="455"/>
                    <a:pt x="99" y="435"/>
                  </a:cubicBezTo>
                  <a:lnTo>
                    <a:pt x="206" y="63"/>
                  </a:lnTo>
                  <a:cubicBezTo>
                    <a:pt x="206" y="34"/>
                    <a:pt x="197" y="4"/>
                    <a:pt x="167" y="4"/>
                  </a:cubicBezTo>
                  <a:cubicBezTo>
                    <a:pt x="162" y="2"/>
                    <a:pt x="157" y="1"/>
                    <a:pt x="1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27"/>
            <p:cNvSpPr/>
            <p:nvPr/>
          </p:nvSpPr>
          <p:spPr>
            <a:xfrm>
              <a:off x="8874392" y="5330347"/>
              <a:ext cx="85171" cy="34866"/>
            </a:xfrm>
            <a:custGeom>
              <a:avLst/>
              <a:gdLst/>
              <a:ahLst/>
              <a:cxnLst/>
              <a:rect l="l" t="t" r="r" b="b"/>
              <a:pathLst>
                <a:path w="491" h="201" extrusionOk="0">
                  <a:moveTo>
                    <a:pt x="53" y="1"/>
                  </a:moveTo>
                  <a:cubicBezTo>
                    <a:pt x="36" y="1"/>
                    <a:pt x="18" y="12"/>
                    <a:pt x="10" y="34"/>
                  </a:cubicBezTo>
                  <a:cubicBezTo>
                    <a:pt x="1" y="63"/>
                    <a:pt x="21" y="83"/>
                    <a:pt x="50" y="93"/>
                  </a:cubicBezTo>
                  <a:lnTo>
                    <a:pt x="422" y="200"/>
                  </a:lnTo>
                  <a:lnTo>
                    <a:pt x="442" y="200"/>
                  </a:lnTo>
                  <a:cubicBezTo>
                    <a:pt x="461" y="200"/>
                    <a:pt x="481" y="181"/>
                    <a:pt x="481" y="161"/>
                  </a:cubicBezTo>
                  <a:cubicBezTo>
                    <a:pt x="491" y="141"/>
                    <a:pt x="481" y="112"/>
                    <a:pt x="452" y="102"/>
                  </a:cubicBezTo>
                  <a:lnTo>
                    <a:pt x="69" y="4"/>
                  </a:lnTo>
                  <a:cubicBezTo>
                    <a:pt x="64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27"/>
            <p:cNvSpPr/>
            <p:nvPr/>
          </p:nvSpPr>
          <p:spPr>
            <a:xfrm>
              <a:off x="8886361" y="5381345"/>
              <a:ext cx="35907" cy="82396"/>
            </a:xfrm>
            <a:custGeom>
              <a:avLst/>
              <a:gdLst/>
              <a:ahLst/>
              <a:cxnLst/>
              <a:rect l="l" t="t" r="r" b="b"/>
              <a:pathLst>
                <a:path w="207" h="475" extrusionOk="0">
                  <a:moveTo>
                    <a:pt x="151" y="1"/>
                  </a:moveTo>
                  <a:cubicBezTo>
                    <a:pt x="134" y="1"/>
                    <a:pt x="115" y="12"/>
                    <a:pt x="108" y="34"/>
                  </a:cubicBezTo>
                  <a:lnTo>
                    <a:pt x="10" y="416"/>
                  </a:lnTo>
                  <a:cubicBezTo>
                    <a:pt x="0" y="435"/>
                    <a:pt x="10" y="465"/>
                    <a:pt x="39" y="475"/>
                  </a:cubicBezTo>
                  <a:lnTo>
                    <a:pt x="50" y="475"/>
                  </a:lnTo>
                  <a:cubicBezTo>
                    <a:pt x="69" y="475"/>
                    <a:pt x="89" y="465"/>
                    <a:pt x="98" y="435"/>
                  </a:cubicBezTo>
                  <a:lnTo>
                    <a:pt x="206" y="63"/>
                  </a:lnTo>
                  <a:cubicBezTo>
                    <a:pt x="206" y="34"/>
                    <a:pt x="196" y="4"/>
                    <a:pt x="167" y="4"/>
                  </a:cubicBezTo>
                  <a:cubicBezTo>
                    <a:pt x="162" y="2"/>
                    <a:pt x="157" y="1"/>
                    <a:pt x="15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27"/>
            <p:cNvSpPr/>
            <p:nvPr/>
          </p:nvSpPr>
          <p:spPr>
            <a:xfrm>
              <a:off x="8905095" y="5381345"/>
              <a:ext cx="83437" cy="34866"/>
            </a:xfrm>
            <a:custGeom>
              <a:avLst/>
              <a:gdLst/>
              <a:ahLst/>
              <a:cxnLst/>
              <a:rect l="l" t="t" r="r" b="b"/>
              <a:pathLst>
                <a:path w="481" h="201" extrusionOk="0">
                  <a:moveTo>
                    <a:pt x="43" y="1"/>
                  </a:moveTo>
                  <a:cubicBezTo>
                    <a:pt x="26" y="1"/>
                    <a:pt x="7" y="12"/>
                    <a:pt x="0" y="34"/>
                  </a:cubicBezTo>
                  <a:cubicBezTo>
                    <a:pt x="0" y="63"/>
                    <a:pt x="10" y="83"/>
                    <a:pt x="40" y="93"/>
                  </a:cubicBezTo>
                  <a:lnTo>
                    <a:pt x="412" y="200"/>
                  </a:lnTo>
                  <a:lnTo>
                    <a:pt x="432" y="200"/>
                  </a:lnTo>
                  <a:cubicBezTo>
                    <a:pt x="451" y="200"/>
                    <a:pt x="471" y="191"/>
                    <a:pt x="471" y="161"/>
                  </a:cubicBezTo>
                  <a:cubicBezTo>
                    <a:pt x="480" y="141"/>
                    <a:pt x="471" y="112"/>
                    <a:pt x="441" y="102"/>
                  </a:cubicBezTo>
                  <a:lnTo>
                    <a:pt x="59" y="4"/>
                  </a:lnTo>
                  <a:cubicBezTo>
                    <a:pt x="54" y="2"/>
                    <a:pt x="49" y="1"/>
                    <a:pt x="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27"/>
            <p:cNvSpPr/>
            <p:nvPr/>
          </p:nvSpPr>
          <p:spPr>
            <a:xfrm>
              <a:off x="8760600" y="5235462"/>
              <a:ext cx="79967" cy="240249"/>
            </a:xfrm>
            <a:custGeom>
              <a:avLst/>
              <a:gdLst/>
              <a:ahLst/>
              <a:cxnLst/>
              <a:rect l="l" t="t" r="r" b="b"/>
              <a:pathLst>
                <a:path w="461" h="1385" extrusionOk="0">
                  <a:moveTo>
                    <a:pt x="406" y="0"/>
                  </a:moveTo>
                  <a:cubicBezTo>
                    <a:pt x="383" y="0"/>
                    <a:pt x="363" y="16"/>
                    <a:pt x="363" y="32"/>
                  </a:cubicBezTo>
                  <a:lnTo>
                    <a:pt x="0" y="1326"/>
                  </a:lnTo>
                  <a:cubicBezTo>
                    <a:pt x="0" y="1345"/>
                    <a:pt x="10" y="1374"/>
                    <a:pt x="39" y="1385"/>
                  </a:cubicBezTo>
                  <a:lnTo>
                    <a:pt x="49" y="1385"/>
                  </a:lnTo>
                  <a:cubicBezTo>
                    <a:pt x="69" y="1385"/>
                    <a:pt x="89" y="1374"/>
                    <a:pt x="98" y="1345"/>
                  </a:cubicBezTo>
                  <a:lnTo>
                    <a:pt x="451" y="61"/>
                  </a:lnTo>
                  <a:cubicBezTo>
                    <a:pt x="461" y="32"/>
                    <a:pt x="441" y="13"/>
                    <a:pt x="422" y="3"/>
                  </a:cubicBezTo>
                  <a:cubicBezTo>
                    <a:pt x="416" y="1"/>
                    <a:pt x="411" y="0"/>
                    <a:pt x="4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7"/>
            <p:cNvSpPr/>
            <p:nvPr/>
          </p:nvSpPr>
          <p:spPr>
            <a:xfrm>
              <a:off x="8808129" y="5278307"/>
              <a:ext cx="56376" cy="64876"/>
            </a:xfrm>
            <a:custGeom>
              <a:avLst/>
              <a:gdLst/>
              <a:ahLst/>
              <a:cxnLst/>
              <a:rect l="l" t="t" r="r" b="b"/>
              <a:pathLst>
                <a:path w="325" h="374" extrusionOk="0">
                  <a:moveTo>
                    <a:pt x="285" y="1"/>
                  </a:moveTo>
                  <a:cubicBezTo>
                    <a:pt x="265" y="1"/>
                    <a:pt x="236" y="10"/>
                    <a:pt x="226" y="40"/>
                  </a:cubicBezTo>
                  <a:lnTo>
                    <a:pt x="177" y="206"/>
                  </a:lnTo>
                  <a:lnTo>
                    <a:pt x="98" y="49"/>
                  </a:lnTo>
                  <a:cubicBezTo>
                    <a:pt x="86" y="37"/>
                    <a:pt x="71" y="29"/>
                    <a:pt x="56" y="29"/>
                  </a:cubicBezTo>
                  <a:cubicBezTo>
                    <a:pt x="47" y="29"/>
                    <a:pt x="38" y="33"/>
                    <a:pt x="30" y="40"/>
                  </a:cubicBezTo>
                  <a:cubicBezTo>
                    <a:pt x="11" y="49"/>
                    <a:pt x="0" y="79"/>
                    <a:pt x="11" y="99"/>
                  </a:cubicBezTo>
                  <a:lnTo>
                    <a:pt x="157" y="354"/>
                  </a:lnTo>
                  <a:cubicBezTo>
                    <a:pt x="167" y="363"/>
                    <a:pt x="177" y="373"/>
                    <a:pt x="196" y="373"/>
                  </a:cubicBezTo>
                  <a:lnTo>
                    <a:pt x="207" y="373"/>
                  </a:lnTo>
                  <a:cubicBezTo>
                    <a:pt x="226" y="373"/>
                    <a:pt x="236" y="354"/>
                    <a:pt x="246" y="343"/>
                  </a:cubicBezTo>
                  <a:lnTo>
                    <a:pt x="324" y="60"/>
                  </a:lnTo>
                  <a:cubicBezTo>
                    <a:pt x="324" y="40"/>
                    <a:pt x="314" y="10"/>
                    <a:pt x="2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7"/>
            <p:cNvSpPr/>
            <p:nvPr/>
          </p:nvSpPr>
          <p:spPr>
            <a:xfrm>
              <a:off x="8733366" y="5340234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397" y="0"/>
                  </a:moveTo>
                  <a:cubicBezTo>
                    <a:pt x="388" y="0"/>
                    <a:pt x="380" y="3"/>
                    <a:pt x="373" y="6"/>
                  </a:cubicBezTo>
                  <a:lnTo>
                    <a:pt x="30" y="202"/>
                  </a:lnTo>
                  <a:cubicBezTo>
                    <a:pt x="10" y="212"/>
                    <a:pt x="0" y="241"/>
                    <a:pt x="10" y="261"/>
                  </a:cubicBezTo>
                  <a:cubicBezTo>
                    <a:pt x="20" y="280"/>
                    <a:pt x="39" y="291"/>
                    <a:pt x="50" y="291"/>
                  </a:cubicBezTo>
                  <a:cubicBezTo>
                    <a:pt x="59" y="291"/>
                    <a:pt x="69" y="291"/>
                    <a:pt x="79" y="280"/>
                  </a:cubicBezTo>
                  <a:lnTo>
                    <a:pt x="422" y="84"/>
                  </a:lnTo>
                  <a:cubicBezTo>
                    <a:pt x="442" y="75"/>
                    <a:pt x="451" y="45"/>
                    <a:pt x="442" y="26"/>
                  </a:cubicBezTo>
                  <a:cubicBezTo>
                    <a:pt x="429" y="7"/>
                    <a:pt x="413" y="0"/>
                    <a:pt x="39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7"/>
            <p:cNvSpPr/>
            <p:nvPr/>
          </p:nvSpPr>
          <p:spPr>
            <a:xfrm>
              <a:off x="8792864" y="5340234"/>
              <a:ext cx="52733" cy="75978"/>
            </a:xfrm>
            <a:custGeom>
              <a:avLst/>
              <a:gdLst/>
              <a:ahLst/>
              <a:cxnLst/>
              <a:rect l="l" t="t" r="r" b="b"/>
              <a:pathLst>
                <a:path w="304" h="438" extrusionOk="0">
                  <a:moveTo>
                    <a:pt x="54" y="0"/>
                  </a:moveTo>
                  <a:cubicBezTo>
                    <a:pt x="45" y="0"/>
                    <a:pt x="37" y="3"/>
                    <a:pt x="30" y="6"/>
                  </a:cubicBezTo>
                  <a:cubicBezTo>
                    <a:pt x="10" y="16"/>
                    <a:pt x="1" y="45"/>
                    <a:pt x="10" y="75"/>
                  </a:cubicBezTo>
                  <a:lnTo>
                    <a:pt x="206" y="418"/>
                  </a:lnTo>
                  <a:cubicBezTo>
                    <a:pt x="216" y="428"/>
                    <a:pt x="226" y="437"/>
                    <a:pt x="245" y="437"/>
                  </a:cubicBezTo>
                  <a:cubicBezTo>
                    <a:pt x="255" y="437"/>
                    <a:pt x="265" y="437"/>
                    <a:pt x="275" y="428"/>
                  </a:cubicBezTo>
                  <a:cubicBezTo>
                    <a:pt x="295" y="418"/>
                    <a:pt x="304" y="389"/>
                    <a:pt x="284" y="369"/>
                  </a:cubicBezTo>
                  <a:lnTo>
                    <a:pt x="99" y="26"/>
                  </a:lnTo>
                  <a:cubicBezTo>
                    <a:pt x="86" y="7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7"/>
            <p:cNvSpPr/>
            <p:nvPr/>
          </p:nvSpPr>
          <p:spPr>
            <a:xfrm>
              <a:off x="8716367" y="5396610"/>
              <a:ext cx="80141" cy="50131"/>
            </a:xfrm>
            <a:custGeom>
              <a:avLst/>
              <a:gdLst/>
              <a:ahLst/>
              <a:cxnLst/>
              <a:rect l="l" t="t" r="r" b="b"/>
              <a:pathLst>
                <a:path w="462" h="289" extrusionOk="0">
                  <a:moveTo>
                    <a:pt x="400" y="1"/>
                  </a:moveTo>
                  <a:cubicBezTo>
                    <a:pt x="394" y="1"/>
                    <a:pt x="388" y="2"/>
                    <a:pt x="383" y="5"/>
                  </a:cubicBezTo>
                  <a:lnTo>
                    <a:pt x="39" y="201"/>
                  </a:lnTo>
                  <a:cubicBezTo>
                    <a:pt x="10" y="220"/>
                    <a:pt x="0" y="249"/>
                    <a:pt x="20" y="269"/>
                  </a:cubicBezTo>
                  <a:cubicBezTo>
                    <a:pt x="30" y="279"/>
                    <a:pt x="39" y="289"/>
                    <a:pt x="59" y="289"/>
                  </a:cubicBezTo>
                  <a:lnTo>
                    <a:pt x="79" y="289"/>
                  </a:lnTo>
                  <a:lnTo>
                    <a:pt x="422" y="93"/>
                  </a:lnTo>
                  <a:cubicBezTo>
                    <a:pt x="451" y="83"/>
                    <a:pt x="461" y="53"/>
                    <a:pt x="442" y="24"/>
                  </a:cubicBezTo>
                  <a:cubicBezTo>
                    <a:pt x="434" y="10"/>
                    <a:pt x="417" y="1"/>
                    <a:pt x="4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7"/>
            <p:cNvSpPr/>
            <p:nvPr/>
          </p:nvSpPr>
          <p:spPr>
            <a:xfrm>
              <a:off x="8775865" y="5396610"/>
              <a:ext cx="52733" cy="77365"/>
            </a:xfrm>
            <a:custGeom>
              <a:avLst/>
              <a:gdLst/>
              <a:ahLst/>
              <a:cxnLst/>
              <a:rect l="l" t="t" r="r" b="b"/>
              <a:pathLst>
                <a:path w="304" h="446" extrusionOk="0">
                  <a:moveTo>
                    <a:pt x="57" y="1"/>
                  </a:moveTo>
                  <a:cubicBezTo>
                    <a:pt x="51" y="1"/>
                    <a:pt x="45" y="2"/>
                    <a:pt x="40" y="5"/>
                  </a:cubicBezTo>
                  <a:cubicBezTo>
                    <a:pt x="10" y="24"/>
                    <a:pt x="1" y="53"/>
                    <a:pt x="20" y="73"/>
                  </a:cubicBezTo>
                  <a:lnTo>
                    <a:pt x="216" y="416"/>
                  </a:lnTo>
                  <a:cubicBezTo>
                    <a:pt x="226" y="436"/>
                    <a:pt x="236" y="445"/>
                    <a:pt x="255" y="445"/>
                  </a:cubicBezTo>
                  <a:cubicBezTo>
                    <a:pt x="265" y="445"/>
                    <a:pt x="275" y="436"/>
                    <a:pt x="275" y="436"/>
                  </a:cubicBezTo>
                  <a:cubicBezTo>
                    <a:pt x="304" y="426"/>
                    <a:pt x="304" y="397"/>
                    <a:pt x="295" y="367"/>
                  </a:cubicBezTo>
                  <a:lnTo>
                    <a:pt x="99" y="24"/>
                  </a:lnTo>
                  <a:cubicBezTo>
                    <a:pt x="91" y="10"/>
                    <a:pt x="74" y="1"/>
                    <a:pt x="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7"/>
            <p:cNvSpPr/>
            <p:nvPr/>
          </p:nvSpPr>
          <p:spPr>
            <a:xfrm>
              <a:off x="8619575" y="5235115"/>
              <a:ext cx="220994" cy="131833"/>
            </a:xfrm>
            <a:custGeom>
              <a:avLst/>
              <a:gdLst/>
              <a:ahLst/>
              <a:cxnLst/>
              <a:rect l="l" t="t" r="r" b="b"/>
              <a:pathLst>
                <a:path w="1274" h="760" extrusionOk="0">
                  <a:moveTo>
                    <a:pt x="1213" y="1"/>
                  </a:moveTo>
                  <a:cubicBezTo>
                    <a:pt x="1207" y="1"/>
                    <a:pt x="1201" y="2"/>
                    <a:pt x="1196" y="5"/>
                  </a:cubicBezTo>
                  <a:lnTo>
                    <a:pt x="29" y="671"/>
                  </a:lnTo>
                  <a:cubicBezTo>
                    <a:pt x="10" y="681"/>
                    <a:pt x="0" y="710"/>
                    <a:pt x="10" y="730"/>
                  </a:cubicBezTo>
                  <a:cubicBezTo>
                    <a:pt x="20" y="749"/>
                    <a:pt x="39" y="759"/>
                    <a:pt x="59" y="759"/>
                  </a:cubicBezTo>
                  <a:cubicBezTo>
                    <a:pt x="59" y="759"/>
                    <a:pt x="68" y="759"/>
                    <a:pt x="78" y="749"/>
                  </a:cubicBezTo>
                  <a:lnTo>
                    <a:pt x="1244" y="93"/>
                  </a:lnTo>
                  <a:cubicBezTo>
                    <a:pt x="1264" y="73"/>
                    <a:pt x="1274" y="54"/>
                    <a:pt x="1264" y="24"/>
                  </a:cubicBezTo>
                  <a:cubicBezTo>
                    <a:pt x="1249" y="10"/>
                    <a:pt x="1230" y="1"/>
                    <a:pt x="121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7"/>
            <p:cNvSpPr/>
            <p:nvPr/>
          </p:nvSpPr>
          <p:spPr>
            <a:xfrm>
              <a:off x="8765631" y="5259573"/>
              <a:ext cx="61407" cy="64876"/>
            </a:xfrm>
            <a:custGeom>
              <a:avLst/>
              <a:gdLst/>
              <a:ahLst/>
              <a:cxnLst/>
              <a:rect l="l" t="t" r="r" b="b"/>
              <a:pathLst>
                <a:path w="354" h="374" extrusionOk="0">
                  <a:moveTo>
                    <a:pt x="138" y="1"/>
                  </a:moveTo>
                  <a:cubicBezTo>
                    <a:pt x="118" y="1"/>
                    <a:pt x="89" y="11"/>
                    <a:pt x="79" y="40"/>
                  </a:cubicBezTo>
                  <a:lnTo>
                    <a:pt x="1" y="314"/>
                  </a:lnTo>
                  <a:cubicBezTo>
                    <a:pt x="1" y="334"/>
                    <a:pt x="10" y="353"/>
                    <a:pt x="20" y="364"/>
                  </a:cubicBezTo>
                  <a:cubicBezTo>
                    <a:pt x="30" y="373"/>
                    <a:pt x="40" y="373"/>
                    <a:pt x="49" y="373"/>
                  </a:cubicBezTo>
                  <a:cubicBezTo>
                    <a:pt x="60" y="373"/>
                    <a:pt x="69" y="373"/>
                    <a:pt x="79" y="364"/>
                  </a:cubicBezTo>
                  <a:lnTo>
                    <a:pt x="324" y="226"/>
                  </a:lnTo>
                  <a:cubicBezTo>
                    <a:pt x="343" y="216"/>
                    <a:pt x="354" y="187"/>
                    <a:pt x="343" y="157"/>
                  </a:cubicBezTo>
                  <a:cubicBezTo>
                    <a:pt x="331" y="145"/>
                    <a:pt x="319" y="137"/>
                    <a:pt x="305" y="137"/>
                  </a:cubicBezTo>
                  <a:cubicBezTo>
                    <a:pt x="296" y="137"/>
                    <a:pt x="286" y="141"/>
                    <a:pt x="275" y="148"/>
                  </a:cubicBezTo>
                  <a:lnTo>
                    <a:pt x="128" y="226"/>
                  </a:lnTo>
                  <a:lnTo>
                    <a:pt x="177" y="59"/>
                  </a:lnTo>
                  <a:cubicBezTo>
                    <a:pt x="177" y="40"/>
                    <a:pt x="167" y="11"/>
                    <a:pt x="13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7"/>
            <p:cNvSpPr/>
            <p:nvPr/>
          </p:nvSpPr>
          <p:spPr>
            <a:xfrm>
              <a:off x="8661900" y="5270848"/>
              <a:ext cx="83610" cy="34866"/>
            </a:xfrm>
            <a:custGeom>
              <a:avLst/>
              <a:gdLst/>
              <a:ahLst/>
              <a:cxnLst/>
              <a:rect l="l" t="t" r="r" b="b"/>
              <a:pathLst>
                <a:path w="482" h="201" extrusionOk="0">
                  <a:moveTo>
                    <a:pt x="43" y="1"/>
                  </a:moveTo>
                  <a:cubicBezTo>
                    <a:pt x="26" y="1"/>
                    <a:pt x="8" y="12"/>
                    <a:pt x="1" y="34"/>
                  </a:cubicBezTo>
                  <a:cubicBezTo>
                    <a:pt x="1" y="63"/>
                    <a:pt x="11" y="83"/>
                    <a:pt x="40" y="92"/>
                  </a:cubicBezTo>
                  <a:lnTo>
                    <a:pt x="412" y="201"/>
                  </a:lnTo>
                  <a:lnTo>
                    <a:pt x="432" y="201"/>
                  </a:lnTo>
                  <a:cubicBezTo>
                    <a:pt x="451" y="201"/>
                    <a:pt x="471" y="190"/>
                    <a:pt x="471" y="161"/>
                  </a:cubicBezTo>
                  <a:cubicBezTo>
                    <a:pt x="481" y="142"/>
                    <a:pt x="471" y="112"/>
                    <a:pt x="442" y="103"/>
                  </a:cubicBezTo>
                  <a:lnTo>
                    <a:pt x="59" y="5"/>
                  </a:lnTo>
                  <a:cubicBezTo>
                    <a:pt x="55" y="2"/>
                    <a:pt x="49" y="1"/>
                    <a:pt x="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7"/>
            <p:cNvSpPr/>
            <p:nvPr/>
          </p:nvSpPr>
          <p:spPr>
            <a:xfrm>
              <a:off x="8709602" y="5288542"/>
              <a:ext cx="35907" cy="83437"/>
            </a:xfrm>
            <a:custGeom>
              <a:avLst/>
              <a:gdLst/>
              <a:ahLst/>
              <a:cxnLst/>
              <a:rect l="l" t="t" r="r" b="b"/>
              <a:pathLst>
                <a:path w="207" h="481" extrusionOk="0">
                  <a:moveTo>
                    <a:pt x="167" y="1"/>
                  </a:moveTo>
                  <a:cubicBezTo>
                    <a:pt x="137" y="1"/>
                    <a:pt x="118" y="10"/>
                    <a:pt x="108" y="40"/>
                  </a:cubicBezTo>
                  <a:lnTo>
                    <a:pt x="0" y="422"/>
                  </a:lnTo>
                  <a:cubicBezTo>
                    <a:pt x="0" y="441"/>
                    <a:pt x="10" y="471"/>
                    <a:pt x="39" y="480"/>
                  </a:cubicBezTo>
                  <a:lnTo>
                    <a:pt x="49" y="480"/>
                  </a:lnTo>
                  <a:cubicBezTo>
                    <a:pt x="69" y="480"/>
                    <a:pt x="89" y="461"/>
                    <a:pt x="98" y="441"/>
                  </a:cubicBezTo>
                  <a:lnTo>
                    <a:pt x="196" y="59"/>
                  </a:lnTo>
                  <a:cubicBezTo>
                    <a:pt x="206" y="40"/>
                    <a:pt x="196" y="10"/>
                    <a:pt x="16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7"/>
            <p:cNvSpPr/>
            <p:nvPr/>
          </p:nvSpPr>
          <p:spPr>
            <a:xfrm>
              <a:off x="8609340" y="5299990"/>
              <a:ext cx="85171" cy="34520"/>
            </a:xfrm>
            <a:custGeom>
              <a:avLst/>
              <a:gdLst/>
              <a:ahLst/>
              <a:cxnLst/>
              <a:rect l="l" t="t" r="r" b="b"/>
              <a:pathLst>
                <a:path w="491" h="199" extrusionOk="0">
                  <a:moveTo>
                    <a:pt x="54" y="0"/>
                  </a:moveTo>
                  <a:cubicBezTo>
                    <a:pt x="33" y="0"/>
                    <a:pt x="18" y="17"/>
                    <a:pt x="10" y="33"/>
                  </a:cubicBezTo>
                  <a:cubicBezTo>
                    <a:pt x="0" y="62"/>
                    <a:pt x="20" y="81"/>
                    <a:pt x="40" y="91"/>
                  </a:cubicBezTo>
                  <a:lnTo>
                    <a:pt x="421" y="199"/>
                  </a:lnTo>
                  <a:lnTo>
                    <a:pt x="441" y="199"/>
                  </a:lnTo>
                  <a:cubicBezTo>
                    <a:pt x="460" y="199"/>
                    <a:pt x="480" y="189"/>
                    <a:pt x="480" y="160"/>
                  </a:cubicBezTo>
                  <a:cubicBezTo>
                    <a:pt x="490" y="140"/>
                    <a:pt x="471" y="111"/>
                    <a:pt x="451" y="101"/>
                  </a:cubicBezTo>
                  <a:lnTo>
                    <a:pt x="69" y="3"/>
                  </a:lnTo>
                  <a:cubicBezTo>
                    <a:pt x="63" y="1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7"/>
            <p:cNvSpPr/>
            <p:nvPr/>
          </p:nvSpPr>
          <p:spPr>
            <a:xfrm>
              <a:off x="8656869" y="5317337"/>
              <a:ext cx="37642" cy="83610"/>
            </a:xfrm>
            <a:custGeom>
              <a:avLst/>
              <a:gdLst/>
              <a:ahLst/>
              <a:cxnLst/>
              <a:rect l="l" t="t" r="r" b="b"/>
              <a:pathLst>
                <a:path w="217" h="482" extrusionOk="0">
                  <a:moveTo>
                    <a:pt x="177" y="1"/>
                  </a:moveTo>
                  <a:cubicBezTo>
                    <a:pt x="147" y="1"/>
                    <a:pt x="128" y="11"/>
                    <a:pt x="118" y="40"/>
                  </a:cubicBezTo>
                  <a:lnTo>
                    <a:pt x="10" y="423"/>
                  </a:lnTo>
                  <a:cubicBezTo>
                    <a:pt x="1" y="442"/>
                    <a:pt x="20" y="471"/>
                    <a:pt x="49" y="481"/>
                  </a:cubicBezTo>
                  <a:lnTo>
                    <a:pt x="59" y="481"/>
                  </a:lnTo>
                  <a:cubicBezTo>
                    <a:pt x="79" y="481"/>
                    <a:pt x="99" y="462"/>
                    <a:pt x="108" y="442"/>
                  </a:cubicBezTo>
                  <a:lnTo>
                    <a:pt x="206" y="60"/>
                  </a:lnTo>
                  <a:cubicBezTo>
                    <a:pt x="216" y="40"/>
                    <a:pt x="197" y="11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7"/>
            <p:cNvSpPr/>
            <p:nvPr/>
          </p:nvSpPr>
          <p:spPr>
            <a:xfrm>
              <a:off x="8597371" y="5173015"/>
              <a:ext cx="243198" cy="78406"/>
            </a:xfrm>
            <a:custGeom>
              <a:avLst/>
              <a:gdLst/>
              <a:ahLst/>
              <a:cxnLst/>
              <a:rect l="l" t="t" r="r" b="b"/>
              <a:pathLst>
                <a:path w="1402" h="452" extrusionOk="0">
                  <a:moveTo>
                    <a:pt x="69" y="0"/>
                  </a:moveTo>
                  <a:cubicBezTo>
                    <a:pt x="50" y="0"/>
                    <a:pt x="20" y="10"/>
                    <a:pt x="11" y="40"/>
                  </a:cubicBezTo>
                  <a:cubicBezTo>
                    <a:pt x="0" y="59"/>
                    <a:pt x="20" y="88"/>
                    <a:pt x="40" y="98"/>
                  </a:cubicBezTo>
                  <a:lnTo>
                    <a:pt x="1333" y="451"/>
                  </a:lnTo>
                  <a:lnTo>
                    <a:pt x="1343" y="451"/>
                  </a:lnTo>
                  <a:cubicBezTo>
                    <a:pt x="1372" y="451"/>
                    <a:pt x="1382" y="441"/>
                    <a:pt x="1392" y="421"/>
                  </a:cubicBezTo>
                  <a:cubicBezTo>
                    <a:pt x="1402" y="392"/>
                    <a:pt x="1382" y="373"/>
                    <a:pt x="1363" y="363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7"/>
            <p:cNvSpPr/>
            <p:nvPr/>
          </p:nvSpPr>
          <p:spPr>
            <a:xfrm>
              <a:off x="8731632" y="5222105"/>
              <a:ext cx="64876" cy="54641"/>
            </a:xfrm>
            <a:custGeom>
              <a:avLst/>
              <a:gdLst/>
              <a:ahLst/>
              <a:cxnLst/>
              <a:rect l="l" t="t" r="r" b="b"/>
              <a:pathLst>
                <a:path w="374" h="315" extrusionOk="0">
                  <a:moveTo>
                    <a:pt x="301" y="0"/>
                  </a:moveTo>
                  <a:cubicBezTo>
                    <a:pt x="292" y="0"/>
                    <a:pt x="283" y="4"/>
                    <a:pt x="275" y="11"/>
                  </a:cubicBezTo>
                  <a:lnTo>
                    <a:pt x="20" y="148"/>
                  </a:lnTo>
                  <a:cubicBezTo>
                    <a:pt x="10" y="158"/>
                    <a:pt x="1" y="178"/>
                    <a:pt x="1" y="197"/>
                  </a:cubicBezTo>
                  <a:cubicBezTo>
                    <a:pt x="1" y="217"/>
                    <a:pt x="20" y="227"/>
                    <a:pt x="30" y="236"/>
                  </a:cubicBezTo>
                  <a:lnTo>
                    <a:pt x="314" y="315"/>
                  </a:lnTo>
                  <a:lnTo>
                    <a:pt x="324" y="315"/>
                  </a:lnTo>
                  <a:cubicBezTo>
                    <a:pt x="343" y="315"/>
                    <a:pt x="363" y="295"/>
                    <a:pt x="373" y="275"/>
                  </a:cubicBezTo>
                  <a:cubicBezTo>
                    <a:pt x="373" y="256"/>
                    <a:pt x="363" y="227"/>
                    <a:pt x="334" y="217"/>
                  </a:cubicBezTo>
                  <a:lnTo>
                    <a:pt x="167" y="178"/>
                  </a:lnTo>
                  <a:lnTo>
                    <a:pt x="324" y="90"/>
                  </a:lnTo>
                  <a:cubicBezTo>
                    <a:pt x="343" y="80"/>
                    <a:pt x="354" y="51"/>
                    <a:pt x="334" y="21"/>
                  </a:cubicBezTo>
                  <a:cubicBezTo>
                    <a:pt x="328" y="9"/>
                    <a:pt x="314" y="0"/>
                    <a:pt x="3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7"/>
            <p:cNvSpPr/>
            <p:nvPr/>
          </p:nvSpPr>
          <p:spPr>
            <a:xfrm>
              <a:off x="8682368" y="5146822"/>
              <a:ext cx="52907" cy="75631"/>
            </a:xfrm>
            <a:custGeom>
              <a:avLst/>
              <a:gdLst/>
              <a:ahLst/>
              <a:cxnLst/>
              <a:rect l="l" t="t" r="r" b="b"/>
              <a:pathLst>
                <a:path w="305" h="436" extrusionOk="0">
                  <a:moveTo>
                    <a:pt x="57" y="0"/>
                  </a:moveTo>
                  <a:cubicBezTo>
                    <a:pt x="51" y="0"/>
                    <a:pt x="45" y="1"/>
                    <a:pt x="39" y="4"/>
                  </a:cubicBezTo>
                  <a:cubicBezTo>
                    <a:pt x="10" y="24"/>
                    <a:pt x="0" y="53"/>
                    <a:pt x="20" y="73"/>
                  </a:cubicBezTo>
                  <a:lnTo>
                    <a:pt x="216" y="416"/>
                  </a:lnTo>
                  <a:cubicBezTo>
                    <a:pt x="216" y="426"/>
                    <a:pt x="235" y="435"/>
                    <a:pt x="255" y="435"/>
                  </a:cubicBezTo>
                  <a:lnTo>
                    <a:pt x="275" y="435"/>
                  </a:lnTo>
                  <a:cubicBezTo>
                    <a:pt x="304" y="416"/>
                    <a:pt x="304" y="387"/>
                    <a:pt x="294" y="367"/>
                  </a:cubicBezTo>
                  <a:lnTo>
                    <a:pt x="98" y="24"/>
                  </a:lnTo>
                  <a:cubicBezTo>
                    <a:pt x="91" y="9"/>
                    <a:pt x="73" y="0"/>
                    <a:pt x="5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7"/>
            <p:cNvSpPr/>
            <p:nvPr/>
          </p:nvSpPr>
          <p:spPr>
            <a:xfrm>
              <a:off x="8656869" y="5206320"/>
              <a:ext cx="78406" cy="50131"/>
            </a:xfrm>
            <a:custGeom>
              <a:avLst/>
              <a:gdLst/>
              <a:ahLst/>
              <a:cxnLst/>
              <a:rect l="l" t="t" r="r" b="b"/>
              <a:pathLst>
                <a:path w="452" h="289" extrusionOk="0">
                  <a:moveTo>
                    <a:pt x="396" y="0"/>
                  </a:moveTo>
                  <a:cubicBezTo>
                    <a:pt x="389" y="0"/>
                    <a:pt x="381" y="2"/>
                    <a:pt x="373" y="4"/>
                  </a:cubicBezTo>
                  <a:lnTo>
                    <a:pt x="30" y="200"/>
                  </a:lnTo>
                  <a:cubicBezTo>
                    <a:pt x="10" y="210"/>
                    <a:pt x="1" y="239"/>
                    <a:pt x="10" y="269"/>
                  </a:cubicBezTo>
                  <a:cubicBezTo>
                    <a:pt x="20" y="279"/>
                    <a:pt x="40" y="288"/>
                    <a:pt x="59" y="288"/>
                  </a:cubicBezTo>
                  <a:lnTo>
                    <a:pt x="79" y="288"/>
                  </a:lnTo>
                  <a:lnTo>
                    <a:pt x="422" y="92"/>
                  </a:lnTo>
                  <a:cubicBezTo>
                    <a:pt x="451" y="73"/>
                    <a:pt x="451" y="44"/>
                    <a:pt x="441" y="24"/>
                  </a:cubicBezTo>
                  <a:cubicBezTo>
                    <a:pt x="434" y="10"/>
                    <a:pt x="417" y="0"/>
                    <a:pt x="3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7"/>
            <p:cNvSpPr/>
            <p:nvPr/>
          </p:nvSpPr>
          <p:spPr>
            <a:xfrm>
              <a:off x="8626340" y="5131210"/>
              <a:ext cx="52733" cy="75978"/>
            </a:xfrm>
            <a:custGeom>
              <a:avLst/>
              <a:gdLst/>
              <a:ahLst/>
              <a:cxnLst/>
              <a:rect l="l" t="t" r="r" b="b"/>
              <a:pathLst>
                <a:path w="304" h="438" extrusionOk="0">
                  <a:moveTo>
                    <a:pt x="54" y="0"/>
                  </a:moveTo>
                  <a:cubicBezTo>
                    <a:pt x="45" y="0"/>
                    <a:pt x="37" y="2"/>
                    <a:pt x="29" y="6"/>
                  </a:cubicBezTo>
                  <a:cubicBezTo>
                    <a:pt x="10" y="16"/>
                    <a:pt x="0" y="45"/>
                    <a:pt x="10" y="74"/>
                  </a:cubicBezTo>
                  <a:lnTo>
                    <a:pt x="206" y="418"/>
                  </a:lnTo>
                  <a:cubicBezTo>
                    <a:pt x="216" y="427"/>
                    <a:pt x="235" y="437"/>
                    <a:pt x="245" y="437"/>
                  </a:cubicBezTo>
                  <a:cubicBezTo>
                    <a:pt x="255" y="437"/>
                    <a:pt x="264" y="437"/>
                    <a:pt x="275" y="427"/>
                  </a:cubicBezTo>
                  <a:cubicBezTo>
                    <a:pt x="294" y="418"/>
                    <a:pt x="304" y="388"/>
                    <a:pt x="294" y="368"/>
                  </a:cubicBezTo>
                  <a:lnTo>
                    <a:pt x="98" y="26"/>
                  </a:lnTo>
                  <a:cubicBezTo>
                    <a:pt x="86" y="7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7"/>
            <p:cNvSpPr/>
            <p:nvPr/>
          </p:nvSpPr>
          <p:spPr>
            <a:xfrm>
              <a:off x="8600667" y="5190708"/>
              <a:ext cx="78406" cy="50478"/>
            </a:xfrm>
            <a:custGeom>
              <a:avLst/>
              <a:gdLst/>
              <a:ahLst/>
              <a:cxnLst/>
              <a:rect l="l" t="t" r="r" b="b"/>
              <a:pathLst>
                <a:path w="452" h="291" extrusionOk="0">
                  <a:moveTo>
                    <a:pt x="398" y="0"/>
                  </a:moveTo>
                  <a:cubicBezTo>
                    <a:pt x="389" y="0"/>
                    <a:pt x="380" y="2"/>
                    <a:pt x="373" y="6"/>
                  </a:cubicBezTo>
                  <a:lnTo>
                    <a:pt x="31" y="202"/>
                  </a:lnTo>
                  <a:cubicBezTo>
                    <a:pt x="11" y="212"/>
                    <a:pt x="1" y="241"/>
                    <a:pt x="11" y="261"/>
                  </a:cubicBezTo>
                  <a:cubicBezTo>
                    <a:pt x="21" y="280"/>
                    <a:pt x="40" y="290"/>
                    <a:pt x="50" y="290"/>
                  </a:cubicBezTo>
                  <a:cubicBezTo>
                    <a:pt x="60" y="290"/>
                    <a:pt x="70" y="290"/>
                    <a:pt x="79" y="280"/>
                  </a:cubicBezTo>
                  <a:lnTo>
                    <a:pt x="423" y="84"/>
                  </a:lnTo>
                  <a:cubicBezTo>
                    <a:pt x="442" y="75"/>
                    <a:pt x="452" y="45"/>
                    <a:pt x="442" y="25"/>
                  </a:cubicBezTo>
                  <a:cubicBezTo>
                    <a:pt x="430" y="7"/>
                    <a:pt x="413" y="0"/>
                    <a:pt x="3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27"/>
            <p:cNvSpPr/>
            <p:nvPr/>
          </p:nvSpPr>
          <p:spPr>
            <a:xfrm>
              <a:off x="8707867" y="5032856"/>
              <a:ext cx="132701" cy="218566"/>
            </a:xfrm>
            <a:custGeom>
              <a:avLst/>
              <a:gdLst/>
              <a:ahLst/>
              <a:cxnLst/>
              <a:rect l="l" t="t" r="r" b="b"/>
              <a:pathLst>
                <a:path w="765" h="1260" extrusionOk="0">
                  <a:moveTo>
                    <a:pt x="47" y="1"/>
                  </a:moveTo>
                  <a:cubicBezTo>
                    <a:pt x="41" y="1"/>
                    <a:pt x="35" y="2"/>
                    <a:pt x="30" y="5"/>
                  </a:cubicBezTo>
                  <a:cubicBezTo>
                    <a:pt x="1" y="24"/>
                    <a:pt x="1" y="53"/>
                    <a:pt x="10" y="73"/>
                  </a:cubicBezTo>
                  <a:lnTo>
                    <a:pt x="667" y="1239"/>
                  </a:lnTo>
                  <a:cubicBezTo>
                    <a:pt x="676" y="1259"/>
                    <a:pt x="696" y="1259"/>
                    <a:pt x="706" y="1259"/>
                  </a:cubicBezTo>
                  <a:lnTo>
                    <a:pt x="735" y="1259"/>
                  </a:lnTo>
                  <a:cubicBezTo>
                    <a:pt x="755" y="1239"/>
                    <a:pt x="765" y="1220"/>
                    <a:pt x="755" y="1190"/>
                  </a:cubicBezTo>
                  <a:lnTo>
                    <a:pt x="88" y="24"/>
                  </a:lnTo>
                  <a:cubicBezTo>
                    <a:pt x="82" y="10"/>
                    <a:pt x="64" y="1"/>
                    <a:pt x="4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27"/>
            <p:cNvSpPr/>
            <p:nvPr/>
          </p:nvSpPr>
          <p:spPr>
            <a:xfrm>
              <a:off x="8797895" y="5144046"/>
              <a:ext cx="56376" cy="64702"/>
            </a:xfrm>
            <a:custGeom>
              <a:avLst/>
              <a:gdLst/>
              <a:ahLst/>
              <a:cxnLst/>
              <a:rect l="l" t="t" r="r" b="b"/>
              <a:pathLst>
                <a:path w="325" h="373" extrusionOk="0">
                  <a:moveTo>
                    <a:pt x="118" y="0"/>
                  </a:moveTo>
                  <a:cubicBezTo>
                    <a:pt x="99" y="0"/>
                    <a:pt x="89" y="20"/>
                    <a:pt x="79" y="40"/>
                  </a:cubicBezTo>
                  <a:lnTo>
                    <a:pt x="1" y="314"/>
                  </a:lnTo>
                  <a:cubicBezTo>
                    <a:pt x="1" y="334"/>
                    <a:pt x="11" y="363"/>
                    <a:pt x="40" y="373"/>
                  </a:cubicBezTo>
                  <a:lnTo>
                    <a:pt x="50" y="373"/>
                  </a:lnTo>
                  <a:cubicBezTo>
                    <a:pt x="70" y="373"/>
                    <a:pt x="89" y="363"/>
                    <a:pt x="99" y="334"/>
                  </a:cubicBezTo>
                  <a:lnTo>
                    <a:pt x="138" y="177"/>
                  </a:lnTo>
                  <a:lnTo>
                    <a:pt x="226" y="324"/>
                  </a:lnTo>
                  <a:cubicBezTo>
                    <a:pt x="233" y="338"/>
                    <a:pt x="251" y="347"/>
                    <a:pt x="272" y="347"/>
                  </a:cubicBezTo>
                  <a:cubicBezTo>
                    <a:pt x="279" y="347"/>
                    <a:pt x="287" y="346"/>
                    <a:pt x="295" y="344"/>
                  </a:cubicBezTo>
                  <a:cubicBezTo>
                    <a:pt x="314" y="324"/>
                    <a:pt x="324" y="294"/>
                    <a:pt x="305" y="275"/>
                  </a:cubicBezTo>
                  <a:lnTo>
                    <a:pt x="168" y="20"/>
                  </a:lnTo>
                  <a:cubicBezTo>
                    <a:pt x="157" y="11"/>
                    <a:pt x="138" y="0"/>
                    <a:pt x="1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7"/>
            <p:cNvSpPr/>
            <p:nvPr/>
          </p:nvSpPr>
          <p:spPr>
            <a:xfrm>
              <a:off x="8750366" y="5179086"/>
              <a:ext cx="64702" cy="60366"/>
            </a:xfrm>
            <a:custGeom>
              <a:avLst/>
              <a:gdLst/>
              <a:ahLst/>
              <a:cxnLst/>
              <a:rect l="l" t="t" r="r" b="b"/>
              <a:pathLst>
                <a:path w="373" h="348" extrusionOk="0">
                  <a:moveTo>
                    <a:pt x="42" y="0"/>
                  </a:moveTo>
                  <a:cubicBezTo>
                    <a:pt x="29" y="0"/>
                    <a:pt x="17" y="7"/>
                    <a:pt x="10" y="14"/>
                  </a:cubicBezTo>
                  <a:cubicBezTo>
                    <a:pt x="0" y="34"/>
                    <a:pt x="0" y="53"/>
                    <a:pt x="10" y="73"/>
                  </a:cubicBezTo>
                  <a:lnTo>
                    <a:pt x="148" y="318"/>
                  </a:lnTo>
                  <a:cubicBezTo>
                    <a:pt x="157" y="338"/>
                    <a:pt x="167" y="347"/>
                    <a:pt x="187" y="347"/>
                  </a:cubicBezTo>
                  <a:cubicBezTo>
                    <a:pt x="196" y="347"/>
                    <a:pt x="206" y="338"/>
                    <a:pt x="216" y="338"/>
                  </a:cubicBezTo>
                  <a:cubicBezTo>
                    <a:pt x="235" y="328"/>
                    <a:pt x="246" y="299"/>
                    <a:pt x="226" y="269"/>
                  </a:cubicBezTo>
                  <a:lnTo>
                    <a:pt x="148" y="122"/>
                  </a:lnTo>
                  <a:lnTo>
                    <a:pt x="314" y="171"/>
                  </a:lnTo>
                  <a:cubicBezTo>
                    <a:pt x="317" y="173"/>
                    <a:pt x="321" y="173"/>
                    <a:pt x="325" y="173"/>
                  </a:cubicBezTo>
                  <a:cubicBezTo>
                    <a:pt x="344" y="173"/>
                    <a:pt x="365" y="156"/>
                    <a:pt x="373" y="132"/>
                  </a:cubicBezTo>
                  <a:cubicBezTo>
                    <a:pt x="373" y="112"/>
                    <a:pt x="363" y="83"/>
                    <a:pt x="333" y="73"/>
                  </a:cubicBezTo>
                  <a:lnTo>
                    <a:pt x="59" y="5"/>
                  </a:lnTo>
                  <a:cubicBezTo>
                    <a:pt x="53" y="2"/>
                    <a:pt x="47" y="0"/>
                    <a:pt x="4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7"/>
            <p:cNvSpPr/>
            <p:nvPr/>
          </p:nvSpPr>
          <p:spPr>
            <a:xfrm>
              <a:off x="8767365" y="5074314"/>
              <a:ext cx="37468" cy="83437"/>
            </a:xfrm>
            <a:custGeom>
              <a:avLst/>
              <a:gdLst/>
              <a:ahLst/>
              <a:cxnLst/>
              <a:rect l="l" t="t" r="r" b="b"/>
              <a:pathLst>
                <a:path w="216" h="481" extrusionOk="0">
                  <a:moveTo>
                    <a:pt x="177" y="1"/>
                  </a:moveTo>
                  <a:cubicBezTo>
                    <a:pt x="148" y="1"/>
                    <a:pt x="128" y="10"/>
                    <a:pt x="118" y="40"/>
                  </a:cubicBezTo>
                  <a:lnTo>
                    <a:pt x="10" y="422"/>
                  </a:lnTo>
                  <a:cubicBezTo>
                    <a:pt x="0" y="442"/>
                    <a:pt x="20" y="471"/>
                    <a:pt x="50" y="481"/>
                  </a:cubicBezTo>
                  <a:lnTo>
                    <a:pt x="59" y="481"/>
                  </a:lnTo>
                  <a:cubicBezTo>
                    <a:pt x="79" y="481"/>
                    <a:pt x="98" y="461"/>
                    <a:pt x="108" y="442"/>
                  </a:cubicBezTo>
                  <a:lnTo>
                    <a:pt x="206" y="60"/>
                  </a:lnTo>
                  <a:cubicBezTo>
                    <a:pt x="216" y="40"/>
                    <a:pt x="206" y="10"/>
                    <a:pt x="1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7"/>
            <p:cNvSpPr/>
            <p:nvPr/>
          </p:nvSpPr>
          <p:spPr>
            <a:xfrm>
              <a:off x="8702663" y="5122016"/>
              <a:ext cx="83610" cy="35734"/>
            </a:xfrm>
            <a:custGeom>
              <a:avLst/>
              <a:gdLst/>
              <a:ahLst/>
              <a:cxnLst/>
              <a:rect l="l" t="t" r="r" b="b"/>
              <a:pathLst>
                <a:path w="482" h="206" extrusionOk="0">
                  <a:moveTo>
                    <a:pt x="60" y="0"/>
                  </a:moveTo>
                  <a:cubicBezTo>
                    <a:pt x="40" y="0"/>
                    <a:pt x="11" y="10"/>
                    <a:pt x="1" y="40"/>
                  </a:cubicBezTo>
                  <a:cubicBezTo>
                    <a:pt x="1" y="59"/>
                    <a:pt x="11" y="88"/>
                    <a:pt x="40" y="98"/>
                  </a:cubicBezTo>
                  <a:lnTo>
                    <a:pt x="423" y="206"/>
                  </a:lnTo>
                  <a:lnTo>
                    <a:pt x="432" y="206"/>
                  </a:lnTo>
                  <a:cubicBezTo>
                    <a:pt x="452" y="206"/>
                    <a:pt x="471" y="186"/>
                    <a:pt x="481" y="167"/>
                  </a:cubicBezTo>
                  <a:cubicBezTo>
                    <a:pt x="481" y="147"/>
                    <a:pt x="471" y="118"/>
                    <a:pt x="442" y="10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7"/>
            <p:cNvSpPr/>
            <p:nvPr/>
          </p:nvSpPr>
          <p:spPr>
            <a:xfrm>
              <a:off x="8738570" y="5023315"/>
              <a:ext cx="37468" cy="83437"/>
            </a:xfrm>
            <a:custGeom>
              <a:avLst/>
              <a:gdLst/>
              <a:ahLst/>
              <a:cxnLst/>
              <a:rect l="l" t="t" r="r" b="b"/>
              <a:pathLst>
                <a:path w="216" h="481" extrusionOk="0">
                  <a:moveTo>
                    <a:pt x="176" y="1"/>
                  </a:moveTo>
                  <a:cubicBezTo>
                    <a:pt x="147" y="1"/>
                    <a:pt x="127" y="10"/>
                    <a:pt x="118" y="40"/>
                  </a:cubicBezTo>
                  <a:lnTo>
                    <a:pt x="9" y="413"/>
                  </a:lnTo>
                  <a:cubicBezTo>
                    <a:pt x="0" y="442"/>
                    <a:pt x="20" y="471"/>
                    <a:pt x="39" y="471"/>
                  </a:cubicBezTo>
                  <a:cubicBezTo>
                    <a:pt x="49" y="481"/>
                    <a:pt x="49" y="481"/>
                    <a:pt x="59" y="481"/>
                  </a:cubicBezTo>
                  <a:cubicBezTo>
                    <a:pt x="78" y="481"/>
                    <a:pt x="98" y="461"/>
                    <a:pt x="98" y="442"/>
                  </a:cubicBezTo>
                  <a:lnTo>
                    <a:pt x="205" y="60"/>
                  </a:lnTo>
                  <a:cubicBezTo>
                    <a:pt x="216" y="40"/>
                    <a:pt x="196" y="10"/>
                    <a:pt x="17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7"/>
            <p:cNvSpPr/>
            <p:nvPr/>
          </p:nvSpPr>
          <p:spPr>
            <a:xfrm>
              <a:off x="8673869" y="5071018"/>
              <a:ext cx="83437" cy="35734"/>
            </a:xfrm>
            <a:custGeom>
              <a:avLst/>
              <a:gdLst/>
              <a:ahLst/>
              <a:cxnLst/>
              <a:rect l="l" t="t" r="r" b="b"/>
              <a:pathLst>
                <a:path w="481" h="206" extrusionOk="0">
                  <a:moveTo>
                    <a:pt x="59" y="0"/>
                  </a:moveTo>
                  <a:cubicBezTo>
                    <a:pt x="40" y="0"/>
                    <a:pt x="10" y="10"/>
                    <a:pt x="1" y="40"/>
                  </a:cubicBezTo>
                  <a:cubicBezTo>
                    <a:pt x="1" y="59"/>
                    <a:pt x="10" y="88"/>
                    <a:pt x="40" y="98"/>
                  </a:cubicBezTo>
                  <a:lnTo>
                    <a:pt x="412" y="196"/>
                  </a:lnTo>
                  <a:cubicBezTo>
                    <a:pt x="422" y="206"/>
                    <a:pt x="422" y="206"/>
                    <a:pt x="432" y="206"/>
                  </a:cubicBezTo>
                  <a:cubicBezTo>
                    <a:pt x="451" y="206"/>
                    <a:pt x="471" y="186"/>
                    <a:pt x="471" y="167"/>
                  </a:cubicBezTo>
                  <a:cubicBezTo>
                    <a:pt x="480" y="138"/>
                    <a:pt x="471" y="118"/>
                    <a:pt x="441" y="108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7"/>
            <p:cNvSpPr/>
            <p:nvPr/>
          </p:nvSpPr>
          <p:spPr>
            <a:xfrm>
              <a:off x="7660842" y="4861820"/>
              <a:ext cx="413194" cy="557690"/>
            </a:xfrm>
            <a:custGeom>
              <a:avLst/>
              <a:gdLst/>
              <a:ahLst/>
              <a:cxnLst/>
              <a:rect l="l" t="t" r="r" b="b"/>
              <a:pathLst>
                <a:path w="2382" h="3215" extrusionOk="0">
                  <a:moveTo>
                    <a:pt x="2137" y="1"/>
                  </a:moveTo>
                  <a:cubicBezTo>
                    <a:pt x="1965" y="81"/>
                    <a:pt x="1786" y="98"/>
                    <a:pt x="1667" y="98"/>
                  </a:cubicBezTo>
                  <a:cubicBezTo>
                    <a:pt x="1583" y="98"/>
                    <a:pt x="1529" y="89"/>
                    <a:pt x="1529" y="89"/>
                  </a:cubicBezTo>
                  <a:cubicBezTo>
                    <a:pt x="1244" y="599"/>
                    <a:pt x="471" y="765"/>
                    <a:pt x="471" y="765"/>
                  </a:cubicBezTo>
                  <a:cubicBezTo>
                    <a:pt x="745" y="1333"/>
                    <a:pt x="0" y="1932"/>
                    <a:pt x="0" y="1932"/>
                  </a:cubicBezTo>
                  <a:cubicBezTo>
                    <a:pt x="421" y="2255"/>
                    <a:pt x="402" y="2921"/>
                    <a:pt x="373" y="3215"/>
                  </a:cubicBezTo>
                  <a:cubicBezTo>
                    <a:pt x="563" y="3064"/>
                    <a:pt x="959" y="2792"/>
                    <a:pt x="1367" y="2792"/>
                  </a:cubicBezTo>
                  <a:cubicBezTo>
                    <a:pt x="1464" y="2792"/>
                    <a:pt x="1561" y="2807"/>
                    <a:pt x="1656" y="2842"/>
                  </a:cubicBezTo>
                  <a:cubicBezTo>
                    <a:pt x="1656" y="2842"/>
                    <a:pt x="1764" y="1882"/>
                    <a:pt x="2381" y="1814"/>
                  </a:cubicBezTo>
                  <a:cubicBezTo>
                    <a:pt x="2381" y="1814"/>
                    <a:pt x="2107" y="1059"/>
                    <a:pt x="2381" y="560"/>
                  </a:cubicBezTo>
                  <a:cubicBezTo>
                    <a:pt x="2381" y="560"/>
                    <a:pt x="2166" y="324"/>
                    <a:pt x="213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7"/>
            <p:cNvSpPr/>
            <p:nvPr/>
          </p:nvSpPr>
          <p:spPr>
            <a:xfrm>
              <a:off x="7790073" y="4809781"/>
              <a:ext cx="271993" cy="485702"/>
            </a:xfrm>
            <a:custGeom>
              <a:avLst/>
              <a:gdLst/>
              <a:ahLst/>
              <a:cxnLst/>
              <a:rect l="l" t="t" r="r" b="b"/>
              <a:pathLst>
                <a:path w="1568" h="2800" extrusionOk="0">
                  <a:moveTo>
                    <a:pt x="1525" y="1"/>
                  </a:moveTo>
                  <a:cubicBezTo>
                    <a:pt x="1514" y="1"/>
                    <a:pt x="1505" y="5"/>
                    <a:pt x="1499" y="17"/>
                  </a:cubicBezTo>
                  <a:lnTo>
                    <a:pt x="9" y="2750"/>
                  </a:lnTo>
                  <a:cubicBezTo>
                    <a:pt x="0" y="2770"/>
                    <a:pt x="9" y="2790"/>
                    <a:pt x="20" y="2790"/>
                  </a:cubicBezTo>
                  <a:cubicBezTo>
                    <a:pt x="29" y="2800"/>
                    <a:pt x="29" y="2800"/>
                    <a:pt x="39" y="2800"/>
                  </a:cubicBezTo>
                  <a:cubicBezTo>
                    <a:pt x="49" y="2800"/>
                    <a:pt x="59" y="2790"/>
                    <a:pt x="68" y="2780"/>
                  </a:cubicBezTo>
                  <a:lnTo>
                    <a:pt x="1558" y="46"/>
                  </a:lnTo>
                  <a:cubicBezTo>
                    <a:pt x="1568" y="36"/>
                    <a:pt x="1568" y="17"/>
                    <a:pt x="1548" y="7"/>
                  </a:cubicBezTo>
                  <a:cubicBezTo>
                    <a:pt x="1540" y="3"/>
                    <a:pt x="1532" y="1"/>
                    <a:pt x="152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7"/>
            <p:cNvSpPr/>
            <p:nvPr/>
          </p:nvSpPr>
          <p:spPr>
            <a:xfrm>
              <a:off x="7898834" y="4941787"/>
              <a:ext cx="91936" cy="34173"/>
            </a:xfrm>
            <a:custGeom>
              <a:avLst/>
              <a:gdLst/>
              <a:ahLst/>
              <a:cxnLst/>
              <a:rect l="l" t="t" r="r" b="b"/>
              <a:pathLst>
                <a:path w="530" h="197" extrusionOk="0">
                  <a:moveTo>
                    <a:pt x="480" y="1"/>
                  </a:moveTo>
                  <a:lnTo>
                    <a:pt x="29" y="138"/>
                  </a:lnTo>
                  <a:cubicBezTo>
                    <a:pt x="10" y="138"/>
                    <a:pt x="0" y="157"/>
                    <a:pt x="10" y="177"/>
                  </a:cubicBezTo>
                  <a:cubicBezTo>
                    <a:pt x="10" y="186"/>
                    <a:pt x="29" y="197"/>
                    <a:pt x="39" y="197"/>
                  </a:cubicBezTo>
                  <a:lnTo>
                    <a:pt x="49" y="197"/>
                  </a:lnTo>
                  <a:lnTo>
                    <a:pt x="500" y="69"/>
                  </a:lnTo>
                  <a:cubicBezTo>
                    <a:pt x="519" y="59"/>
                    <a:pt x="529" y="40"/>
                    <a:pt x="519" y="30"/>
                  </a:cubicBezTo>
                  <a:cubicBezTo>
                    <a:pt x="519" y="10"/>
                    <a:pt x="500" y="1"/>
                    <a:pt x="48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7"/>
            <p:cNvSpPr/>
            <p:nvPr/>
          </p:nvSpPr>
          <p:spPr>
            <a:xfrm>
              <a:off x="7932833" y="5021581"/>
              <a:ext cx="42499" cy="88641"/>
            </a:xfrm>
            <a:custGeom>
              <a:avLst/>
              <a:gdLst/>
              <a:ahLst/>
              <a:cxnLst/>
              <a:rect l="l" t="t" r="r" b="b"/>
              <a:pathLst>
                <a:path w="245" h="511" extrusionOk="0">
                  <a:moveTo>
                    <a:pt x="29" y="1"/>
                  </a:moveTo>
                  <a:cubicBezTo>
                    <a:pt x="10" y="11"/>
                    <a:pt x="0" y="31"/>
                    <a:pt x="10" y="50"/>
                  </a:cubicBezTo>
                  <a:lnTo>
                    <a:pt x="177" y="481"/>
                  </a:lnTo>
                  <a:cubicBezTo>
                    <a:pt x="186" y="501"/>
                    <a:pt x="196" y="510"/>
                    <a:pt x="206" y="510"/>
                  </a:cubicBezTo>
                  <a:cubicBezTo>
                    <a:pt x="216" y="510"/>
                    <a:pt x="216" y="501"/>
                    <a:pt x="225" y="501"/>
                  </a:cubicBezTo>
                  <a:cubicBezTo>
                    <a:pt x="235" y="501"/>
                    <a:pt x="245" y="481"/>
                    <a:pt x="235" y="462"/>
                  </a:cubicBezTo>
                  <a:lnTo>
                    <a:pt x="68" y="20"/>
                  </a:lnTo>
                  <a:cubicBezTo>
                    <a:pt x="68" y="11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7"/>
            <p:cNvSpPr/>
            <p:nvPr/>
          </p:nvSpPr>
          <p:spPr>
            <a:xfrm>
              <a:off x="7805164" y="5123057"/>
              <a:ext cx="85171" cy="33132"/>
            </a:xfrm>
            <a:custGeom>
              <a:avLst/>
              <a:gdLst/>
              <a:ahLst/>
              <a:cxnLst/>
              <a:rect l="l" t="t" r="r" b="b"/>
              <a:pathLst>
                <a:path w="491" h="191" extrusionOk="0">
                  <a:moveTo>
                    <a:pt x="465" y="0"/>
                  </a:moveTo>
                  <a:cubicBezTo>
                    <a:pt x="461" y="0"/>
                    <a:pt x="457" y="1"/>
                    <a:pt x="452" y="4"/>
                  </a:cubicBezTo>
                  <a:lnTo>
                    <a:pt x="31" y="121"/>
                  </a:lnTo>
                  <a:cubicBezTo>
                    <a:pt x="11" y="132"/>
                    <a:pt x="1" y="151"/>
                    <a:pt x="1" y="161"/>
                  </a:cubicBezTo>
                  <a:cubicBezTo>
                    <a:pt x="11" y="180"/>
                    <a:pt x="20" y="190"/>
                    <a:pt x="40" y="190"/>
                  </a:cubicBezTo>
                  <a:lnTo>
                    <a:pt x="50" y="190"/>
                  </a:lnTo>
                  <a:lnTo>
                    <a:pt x="471" y="63"/>
                  </a:lnTo>
                  <a:cubicBezTo>
                    <a:pt x="481" y="53"/>
                    <a:pt x="491" y="43"/>
                    <a:pt x="491" y="23"/>
                  </a:cubicBezTo>
                  <a:cubicBezTo>
                    <a:pt x="484" y="9"/>
                    <a:pt x="477" y="0"/>
                    <a:pt x="46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7"/>
            <p:cNvSpPr/>
            <p:nvPr/>
          </p:nvSpPr>
          <p:spPr>
            <a:xfrm>
              <a:off x="7834132" y="5204585"/>
              <a:ext cx="42672" cy="89161"/>
            </a:xfrm>
            <a:custGeom>
              <a:avLst/>
              <a:gdLst/>
              <a:ahLst/>
              <a:cxnLst/>
              <a:rect l="l" t="t" r="r" b="b"/>
              <a:pathLst>
                <a:path w="246" h="514" extrusionOk="0">
                  <a:moveTo>
                    <a:pt x="36" y="0"/>
                  </a:moveTo>
                  <a:cubicBezTo>
                    <a:pt x="31" y="0"/>
                    <a:pt x="26" y="2"/>
                    <a:pt x="20" y="4"/>
                  </a:cubicBezTo>
                  <a:cubicBezTo>
                    <a:pt x="10" y="4"/>
                    <a:pt x="1" y="24"/>
                    <a:pt x="1" y="43"/>
                  </a:cubicBezTo>
                  <a:lnTo>
                    <a:pt x="177" y="494"/>
                  </a:lnTo>
                  <a:cubicBezTo>
                    <a:pt x="177" y="504"/>
                    <a:pt x="197" y="514"/>
                    <a:pt x="206" y="514"/>
                  </a:cubicBezTo>
                  <a:cubicBezTo>
                    <a:pt x="206" y="514"/>
                    <a:pt x="216" y="514"/>
                    <a:pt x="216" y="504"/>
                  </a:cubicBezTo>
                  <a:cubicBezTo>
                    <a:pt x="236" y="504"/>
                    <a:pt x="245" y="485"/>
                    <a:pt x="236" y="465"/>
                  </a:cubicBezTo>
                  <a:lnTo>
                    <a:pt x="69" y="24"/>
                  </a:lnTo>
                  <a:cubicBezTo>
                    <a:pt x="62" y="9"/>
                    <a:pt x="50" y="0"/>
                    <a:pt x="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7"/>
            <p:cNvSpPr/>
            <p:nvPr/>
          </p:nvSpPr>
          <p:spPr>
            <a:xfrm>
              <a:off x="7977066" y="4941787"/>
              <a:ext cx="42499" cy="90202"/>
            </a:xfrm>
            <a:custGeom>
              <a:avLst/>
              <a:gdLst/>
              <a:ahLst/>
              <a:cxnLst/>
              <a:rect l="l" t="t" r="r" b="b"/>
              <a:pathLst>
                <a:path w="245" h="520" extrusionOk="0">
                  <a:moveTo>
                    <a:pt x="29" y="1"/>
                  </a:moveTo>
                  <a:cubicBezTo>
                    <a:pt x="9" y="10"/>
                    <a:pt x="0" y="30"/>
                    <a:pt x="9" y="49"/>
                  </a:cubicBezTo>
                  <a:lnTo>
                    <a:pt x="176" y="500"/>
                  </a:lnTo>
                  <a:cubicBezTo>
                    <a:pt x="176" y="510"/>
                    <a:pt x="186" y="520"/>
                    <a:pt x="205" y="520"/>
                  </a:cubicBezTo>
                  <a:lnTo>
                    <a:pt x="216" y="520"/>
                  </a:lnTo>
                  <a:cubicBezTo>
                    <a:pt x="235" y="510"/>
                    <a:pt x="245" y="491"/>
                    <a:pt x="235" y="471"/>
                  </a:cubicBezTo>
                  <a:lnTo>
                    <a:pt x="68" y="20"/>
                  </a:lnTo>
                  <a:cubicBezTo>
                    <a:pt x="59" y="10"/>
                    <a:pt x="39" y="1"/>
                    <a:pt x="2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7"/>
            <p:cNvSpPr/>
            <p:nvPr/>
          </p:nvSpPr>
          <p:spPr>
            <a:xfrm>
              <a:off x="7851132" y="5021581"/>
              <a:ext cx="95406" cy="34173"/>
            </a:xfrm>
            <a:custGeom>
              <a:avLst/>
              <a:gdLst/>
              <a:ahLst/>
              <a:cxnLst/>
              <a:rect l="l" t="t" r="r" b="b"/>
              <a:pathLst>
                <a:path w="550" h="197" extrusionOk="0">
                  <a:moveTo>
                    <a:pt x="500" y="1"/>
                  </a:moveTo>
                  <a:lnTo>
                    <a:pt x="30" y="138"/>
                  </a:lnTo>
                  <a:cubicBezTo>
                    <a:pt x="10" y="138"/>
                    <a:pt x="1" y="158"/>
                    <a:pt x="10" y="177"/>
                  </a:cubicBezTo>
                  <a:cubicBezTo>
                    <a:pt x="10" y="187"/>
                    <a:pt x="20" y="197"/>
                    <a:pt x="40" y="197"/>
                  </a:cubicBezTo>
                  <a:lnTo>
                    <a:pt x="49" y="197"/>
                  </a:lnTo>
                  <a:lnTo>
                    <a:pt x="520" y="70"/>
                  </a:lnTo>
                  <a:cubicBezTo>
                    <a:pt x="539" y="60"/>
                    <a:pt x="550" y="40"/>
                    <a:pt x="539" y="31"/>
                  </a:cubicBezTo>
                  <a:cubicBezTo>
                    <a:pt x="539" y="11"/>
                    <a:pt x="520" y="1"/>
                    <a:pt x="50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7"/>
            <p:cNvSpPr/>
            <p:nvPr/>
          </p:nvSpPr>
          <p:spPr>
            <a:xfrm>
              <a:off x="7757635" y="5204585"/>
              <a:ext cx="88641" cy="29836"/>
            </a:xfrm>
            <a:custGeom>
              <a:avLst/>
              <a:gdLst/>
              <a:ahLst/>
              <a:cxnLst/>
              <a:rect l="l" t="t" r="r" b="b"/>
              <a:pathLst>
                <a:path w="511" h="172" extrusionOk="0">
                  <a:moveTo>
                    <a:pt x="485" y="0"/>
                  </a:moveTo>
                  <a:cubicBezTo>
                    <a:pt x="481" y="0"/>
                    <a:pt x="476" y="2"/>
                    <a:pt x="471" y="4"/>
                  </a:cubicBezTo>
                  <a:lnTo>
                    <a:pt x="30" y="112"/>
                  </a:lnTo>
                  <a:cubicBezTo>
                    <a:pt x="11" y="112"/>
                    <a:pt x="1" y="132"/>
                    <a:pt x="1" y="152"/>
                  </a:cubicBezTo>
                  <a:cubicBezTo>
                    <a:pt x="11" y="161"/>
                    <a:pt x="20" y="171"/>
                    <a:pt x="40" y="171"/>
                  </a:cubicBezTo>
                  <a:lnTo>
                    <a:pt x="481" y="63"/>
                  </a:lnTo>
                  <a:cubicBezTo>
                    <a:pt x="501" y="63"/>
                    <a:pt x="510" y="43"/>
                    <a:pt x="510" y="24"/>
                  </a:cubicBezTo>
                  <a:cubicBezTo>
                    <a:pt x="503" y="9"/>
                    <a:pt x="496" y="0"/>
                    <a:pt x="48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7"/>
            <p:cNvSpPr/>
            <p:nvPr/>
          </p:nvSpPr>
          <p:spPr>
            <a:xfrm>
              <a:off x="7878365" y="5122884"/>
              <a:ext cx="42672" cy="77539"/>
            </a:xfrm>
            <a:custGeom>
              <a:avLst/>
              <a:gdLst/>
              <a:ahLst/>
              <a:cxnLst/>
              <a:rect l="l" t="t" r="r" b="b"/>
              <a:pathLst>
                <a:path w="246" h="447" extrusionOk="0">
                  <a:moveTo>
                    <a:pt x="37" y="1"/>
                  </a:moveTo>
                  <a:cubicBezTo>
                    <a:pt x="32" y="1"/>
                    <a:pt x="26" y="2"/>
                    <a:pt x="20" y="5"/>
                  </a:cubicBezTo>
                  <a:cubicBezTo>
                    <a:pt x="10" y="15"/>
                    <a:pt x="1" y="24"/>
                    <a:pt x="10" y="44"/>
                  </a:cubicBezTo>
                  <a:lnTo>
                    <a:pt x="177" y="427"/>
                  </a:lnTo>
                  <a:cubicBezTo>
                    <a:pt x="186" y="436"/>
                    <a:pt x="197" y="446"/>
                    <a:pt x="206" y="446"/>
                  </a:cubicBezTo>
                  <a:lnTo>
                    <a:pt x="226" y="446"/>
                  </a:lnTo>
                  <a:cubicBezTo>
                    <a:pt x="236" y="436"/>
                    <a:pt x="245" y="416"/>
                    <a:pt x="236" y="397"/>
                  </a:cubicBezTo>
                  <a:lnTo>
                    <a:pt x="69" y="15"/>
                  </a:lnTo>
                  <a:cubicBezTo>
                    <a:pt x="62" y="8"/>
                    <a:pt x="50" y="1"/>
                    <a:pt x="3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7"/>
            <p:cNvSpPr/>
            <p:nvPr/>
          </p:nvSpPr>
          <p:spPr>
            <a:xfrm>
              <a:off x="8459641" y="4710560"/>
              <a:ext cx="346930" cy="212668"/>
            </a:xfrm>
            <a:custGeom>
              <a:avLst/>
              <a:gdLst/>
              <a:ahLst/>
              <a:cxnLst/>
              <a:rect l="l" t="t" r="r" b="b"/>
              <a:pathLst>
                <a:path w="2000" h="1226" extrusionOk="0">
                  <a:moveTo>
                    <a:pt x="1392" y="1"/>
                  </a:moveTo>
                  <a:cubicBezTo>
                    <a:pt x="1392" y="1"/>
                    <a:pt x="1172" y="140"/>
                    <a:pt x="956" y="140"/>
                  </a:cubicBezTo>
                  <a:cubicBezTo>
                    <a:pt x="863" y="140"/>
                    <a:pt x="770" y="114"/>
                    <a:pt x="696" y="40"/>
                  </a:cubicBezTo>
                  <a:cubicBezTo>
                    <a:pt x="696" y="40"/>
                    <a:pt x="471" y="422"/>
                    <a:pt x="148" y="471"/>
                  </a:cubicBezTo>
                  <a:cubicBezTo>
                    <a:pt x="148" y="471"/>
                    <a:pt x="128" y="648"/>
                    <a:pt x="1" y="775"/>
                  </a:cubicBezTo>
                  <a:cubicBezTo>
                    <a:pt x="158" y="853"/>
                    <a:pt x="246" y="1010"/>
                    <a:pt x="246" y="1010"/>
                  </a:cubicBezTo>
                  <a:cubicBezTo>
                    <a:pt x="276" y="1004"/>
                    <a:pt x="307" y="1002"/>
                    <a:pt x="337" y="1002"/>
                  </a:cubicBezTo>
                  <a:cubicBezTo>
                    <a:pt x="624" y="1002"/>
                    <a:pt x="912" y="1225"/>
                    <a:pt x="912" y="1225"/>
                  </a:cubicBezTo>
                  <a:cubicBezTo>
                    <a:pt x="996" y="1046"/>
                    <a:pt x="1202" y="1008"/>
                    <a:pt x="1362" y="1008"/>
                  </a:cubicBezTo>
                  <a:cubicBezTo>
                    <a:pt x="1483" y="1008"/>
                    <a:pt x="1578" y="1029"/>
                    <a:pt x="1578" y="1029"/>
                  </a:cubicBezTo>
                  <a:cubicBezTo>
                    <a:pt x="1569" y="735"/>
                    <a:pt x="1863" y="510"/>
                    <a:pt x="2000" y="422"/>
                  </a:cubicBezTo>
                  <a:cubicBezTo>
                    <a:pt x="1843" y="383"/>
                    <a:pt x="1490" y="275"/>
                    <a:pt x="13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7"/>
            <p:cNvSpPr/>
            <p:nvPr/>
          </p:nvSpPr>
          <p:spPr>
            <a:xfrm>
              <a:off x="8423908" y="4792261"/>
              <a:ext cx="307900" cy="62968"/>
            </a:xfrm>
            <a:custGeom>
              <a:avLst/>
              <a:gdLst/>
              <a:ahLst/>
              <a:cxnLst/>
              <a:rect l="l" t="t" r="r" b="b"/>
              <a:pathLst>
                <a:path w="1775" h="363" extrusionOk="0">
                  <a:moveTo>
                    <a:pt x="1736" y="0"/>
                  </a:moveTo>
                  <a:lnTo>
                    <a:pt x="31" y="304"/>
                  </a:lnTo>
                  <a:cubicBezTo>
                    <a:pt x="11" y="314"/>
                    <a:pt x="1" y="323"/>
                    <a:pt x="11" y="343"/>
                  </a:cubicBezTo>
                  <a:cubicBezTo>
                    <a:pt x="11" y="353"/>
                    <a:pt x="20" y="362"/>
                    <a:pt x="40" y="362"/>
                  </a:cubicBezTo>
                  <a:lnTo>
                    <a:pt x="1745" y="59"/>
                  </a:lnTo>
                  <a:cubicBezTo>
                    <a:pt x="1765" y="59"/>
                    <a:pt x="1775" y="39"/>
                    <a:pt x="1775" y="29"/>
                  </a:cubicBezTo>
                  <a:cubicBezTo>
                    <a:pt x="1765" y="10"/>
                    <a:pt x="1755" y="0"/>
                    <a:pt x="17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7"/>
            <p:cNvSpPr/>
            <p:nvPr/>
          </p:nvSpPr>
          <p:spPr>
            <a:xfrm>
              <a:off x="8507344" y="4830250"/>
              <a:ext cx="47703" cy="36948"/>
            </a:xfrm>
            <a:custGeom>
              <a:avLst/>
              <a:gdLst/>
              <a:ahLst/>
              <a:cxnLst/>
              <a:rect l="l" t="t" r="r" b="b"/>
              <a:pathLst>
                <a:path w="275" h="213" extrusionOk="0">
                  <a:moveTo>
                    <a:pt x="34" y="0"/>
                  </a:moveTo>
                  <a:cubicBezTo>
                    <a:pt x="25" y="0"/>
                    <a:pt x="16" y="5"/>
                    <a:pt x="10" y="16"/>
                  </a:cubicBezTo>
                  <a:cubicBezTo>
                    <a:pt x="0" y="26"/>
                    <a:pt x="0" y="45"/>
                    <a:pt x="10" y="56"/>
                  </a:cubicBezTo>
                  <a:lnTo>
                    <a:pt x="225" y="202"/>
                  </a:lnTo>
                  <a:cubicBezTo>
                    <a:pt x="236" y="212"/>
                    <a:pt x="236" y="212"/>
                    <a:pt x="245" y="212"/>
                  </a:cubicBezTo>
                  <a:cubicBezTo>
                    <a:pt x="255" y="212"/>
                    <a:pt x="265" y="202"/>
                    <a:pt x="265" y="202"/>
                  </a:cubicBezTo>
                  <a:cubicBezTo>
                    <a:pt x="275" y="183"/>
                    <a:pt x="275" y="163"/>
                    <a:pt x="265" y="154"/>
                  </a:cubicBezTo>
                  <a:lnTo>
                    <a:pt x="49" y="6"/>
                  </a:lnTo>
                  <a:cubicBezTo>
                    <a:pt x="45" y="2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7"/>
            <p:cNvSpPr/>
            <p:nvPr/>
          </p:nvSpPr>
          <p:spPr>
            <a:xfrm>
              <a:off x="8556607" y="4782547"/>
              <a:ext cx="34173" cy="48917"/>
            </a:xfrm>
            <a:custGeom>
              <a:avLst/>
              <a:gdLst/>
              <a:ahLst/>
              <a:cxnLst/>
              <a:rect l="l" t="t" r="r" b="b"/>
              <a:pathLst>
                <a:path w="197" h="282" extrusionOk="0">
                  <a:moveTo>
                    <a:pt x="161" y="1"/>
                  </a:moveTo>
                  <a:cubicBezTo>
                    <a:pt x="153" y="1"/>
                    <a:pt x="143" y="6"/>
                    <a:pt x="137" y="17"/>
                  </a:cubicBezTo>
                  <a:lnTo>
                    <a:pt x="10" y="242"/>
                  </a:lnTo>
                  <a:cubicBezTo>
                    <a:pt x="0" y="252"/>
                    <a:pt x="0" y="272"/>
                    <a:pt x="20" y="281"/>
                  </a:cubicBezTo>
                  <a:lnTo>
                    <a:pt x="30" y="281"/>
                  </a:lnTo>
                  <a:cubicBezTo>
                    <a:pt x="50" y="281"/>
                    <a:pt x="59" y="281"/>
                    <a:pt x="59" y="272"/>
                  </a:cubicBezTo>
                  <a:lnTo>
                    <a:pt x="196" y="46"/>
                  </a:lnTo>
                  <a:cubicBezTo>
                    <a:pt x="196" y="27"/>
                    <a:pt x="196" y="17"/>
                    <a:pt x="177" y="7"/>
                  </a:cubicBezTo>
                  <a:cubicBezTo>
                    <a:pt x="173" y="3"/>
                    <a:pt x="167" y="1"/>
                    <a:pt x="16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7"/>
            <p:cNvSpPr/>
            <p:nvPr/>
          </p:nvSpPr>
          <p:spPr>
            <a:xfrm>
              <a:off x="8619575" y="4810128"/>
              <a:ext cx="45968" cy="34866"/>
            </a:xfrm>
            <a:custGeom>
              <a:avLst/>
              <a:gdLst/>
              <a:ahLst/>
              <a:cxnLst/>
              <a:rect l="l" t="t" r="r" b="b"/>
              <a:pathLst>
                <a:path w="265" h="201" extrusionOk="0">
                  <a:moveTo>
                    <a:pt x="38" y="1"/>
                  </a:moveTo>
                  <a:cubicBezTo>
                    <a:pt x="29" y="1"/>
                    <a:pt x="17" y="8"/>
                    <a:pt x="10" y="15"/>
                  </a:cubicBezTo>
                  <a:cubicBezTo>
                    <a:pt x="0" y="24"/>
                    <a:pt x="0" y="44"/>
                    <a:pt x="20" y="54"/>
                  </a:cubicBezTo>
                  <a:lnTo>
                    <a:pt x="216" y="201"/>
                  </a:lnTo>
                  <a:lnTo>
                    <a:pt x="235" y="201"/>
                  </a:lnTo>
                  <a:cubicBezTo>
                    <a:pt x="245" y="201"/>
                    <a:pt x="255" y="201"/>
                    <a:pt x="255" y="191"/>
                  </a:cubicBezTo>
                  <a:cubicBezTo>
                    <a:pt x="264" y="172"/>
                    <a:pt x="264" y="161"/>
                    <a:pt x="255" y="152"/>
                  </a:cubicBezTo>
                  <a:lnTo>
                    <a:pt x="49" y="5"/>
                  </a:lnTo>
                  <a:cubicBezTo>
                    <a:pt x="46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7"/>
            <p:cNvSpPr/>
            <p:nvPr/>
          </p:nvSpPr>
          <p:spPr>
            <a:xfrm>
              <a:off x="8670573" y="4761558"/>
              <a:ext cx="35734" cy="51172"/>
            </a:xfrm>
            <a:custGeom>
              <a:avLst/>
              <a:gdLst/>
              <a:ahLst/>
              <a:cxnLst/>
              <a:rect l="l" t="t" r="r" b="b"/>
              <a:pathLst>
                <a:path w="206" h="295" extrusionOk="0">
                  <a:moveTo>
                    <a:pt x="186" y="1"/>
                  </a:moveTo>
                  <a:cubicBezTo>
                    <a:pt x="166" y="1"/>
                    <a:pt x="147" y="1"/>
                    <a:pt x="137" y="21"/>
                  </a:cubicBezTo>
                  <a:lnTo>
                    <a:pt x="9" y="246"/>
                  </a:lnTo>
                  <a:cubicBezTo>
                    <a:pt x="0" y="256"/>
                    <a:pt x="0" y="275"/>
                    <a:pt x="20" y="285"/>
                  </a:cubicBezTo>
                  <a:lnTo>
                    <a:pt x="29" y="295"/>
                  </a:lnTo>
                  <a:cubicBezTo>
                    <a:pt x="39" y="295"/>
                    <a:pt x="49" y="285"/>
                    <a:pt x="59" y="275"/>
                  </a:cubicBezTo>
                  <a:lnTo>
                    <a:pt x="196" y="50"/>
                  </a:lnTo>
                  <a:cubicBezTo>
                    <a:pt x="205" y="30"/>
                    <a:pt x="196" y="10"/>
                    <a:pt x="18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7"/>
            <p:cNvSpPr/>
            <p:nvPr/>
          </p:nvSpPr>
          <p:spPr>
            <a:xfrm>
              <a:off x="8507344" y="4791047"/>
              <a:ext cx="35734" cy="50652"/>
            </a:xfrm>
            <a:custGeom>
              <a:avLst/>
              <a:gdLst/>
              <a:ahLst/>
              <a:cxnLst/>
              <a:rect l="l" t="t" r="r" b="b"/>
              <a:pathLst>
                <a:path w="206" h="292" extrusionOk="0">
                  <a:moveTo>
                    <a:pt x="166" y="1"/>
                  </a:moveTo>
                  <a:cubicBezTo>
                    <a:pt x="159" y="1"/>
                    <a:pt x="153" y="5"/>
                    <a:pt x="147" y="17"/>
                  </a:cubicBezTo>
                  <a:lnTo>
                    <a:pt x="10" y="242"/>
                  </a:lnTo>
                  <a:cubicBezTo>
                    <a:pt x="0" y="252"/>
                    <a:pt x="0" y="271"/>
                    <a:pt x="20" y="282"/>
                  </a:cubicBezTo>
                  <a:cubicBezTo>
                    <a:pt x="20" y="291"/>
                    <a:pt x="29" y="291"/>
                    <a:pt x="29" y="291"/>
                  </a:cubicBezTo>
                  <a:cubicBezTo>
                    <a:pt x="40" y="291"/>
                    <a:pt x="49" y="282"/>
                    <a:pt x="59" y="271"/>
                  </a:cubicBezTo>
                  <a:lnTo>
                    <a:pt x="196" y="46"/>
                  </a:lnTo>
                  <a:cubicBezTo>
                    <a:pt x="206" y="27"/>
                    <a:pt x="196" y="7"/>
                    <a:pt x="186" y="7"/>
                  </a:cubicBezTo>
                  <a:cubicBezTo>
                    <a:pt x="178" y="3"/>
                    <a:pt x="172" y="1"/>
                    <a:pt x="16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7"/>
            <p:cNvSpPr/>
            <p:nvPr/>
          </p:nvSpPr>
          <p:spPr>
            <a:xfrm>
              <a:off x="8556607" y="4821577"/>
              <a:ext cx="51172" cy="38856"/>
            </a:xfrm>
            <a:custGeom>
              <a:avLst/>
              <a:gdLst/>
              <a:ahLst/>
              <a:cxnLst/>
              <a:rect l="l" t="t" r="r" b="b"/>
              <a:pathLst>
                <a:path w="295" h="224" extrusionOk="0">
                  <a:moveTo>
                    <a:pt x="33" y="1"/>
                  </a:moveTo>
                  <a:cubicBezTo>
                    <a:pt x="25" y="1"/>
                    <a:pt x="16" y="6"/>
                    <a:pt x="10" y="17"/>
                  </a:cubicBezTo>
                  <a:cubicBezTo>
                    <a:pt x="0" y="27"/>
                    <a:pt x="0" y="47"/>
                    <a:pt x="20" y="56"/>
                  </a:cubicBezTo>
                  <a:lnTo>
                    <a:pt x="235" y="213"/>
                  </a:lnTo>
                  <a:cubicBezTo>
                    <a:pt x="246" y="223"/>
                    <a:pt x="255" y="223"/>
                    <a:pt x="255" y="223"/>
                  </a:cubicBezTo>
                  <a:cubicBezTo>
                    <a:pt x="265" y="223"/>
                    <a:pt x="275" y="213"/>
                    <a:pt x="285" y="213"/>
                  </a:cubicBezTo>
                  <a:cubicBezTo>
                    <a:pt x="294" y="193"/>
                    <a:pt x="285" y="174"/>
                    <a:pt x="275" y="164"/>
                  </a:cubicBezTo>
                  <a:lnTo>
                    <a:pt x="50" y="8"/>
                  </a:lnTo>
                  <a:cubicBezTo>
                    <a:pt x="45" y="3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7"/>
            <p:cNvSpPr/>
            <p:nvPr/>
          </p:nvSpPr>
          <p:spPr>
            <a:xfrm>
              <a:off x="8670573" y="4801281"/>
              <a:ext cx="45968" cy="36948"/>
            </a:xfrm>
            <a:custGeom>
              <a:avLst/>
              <a:gdLst/>
              <a:ahLst/>
              <a:cxnLst/>
              <a:rect l="l" t="t" r="r" b="b"/>
              <a:pathLst>
                <a:path w="265" h="213" extrusionOk="0">
                  <a:moveTo>
                    <a:pt x="33" y="0"/>
                  </a:moveTo>
                  <a:cubicBezTo>
                    <a:pt x="25" y="0"/>
                    <a:pt x="15" y="5"/>
                    <a:pt x="9" y="17"/>
                  </a:cubicBezTo>
                  <a:cubicBezTo>
                    <a:pt x="0" y="27"/>
                    <a:pt x="0" y="46"/>
                    <a:pt x="20" y="56"/>
                  </a:cubicBezTo>
                  <a:lnTo>
                    <a:pt x="216" y="212"/>
                  </a:lnTo>
                  <a:lnTo>
                    <a:pt x="235" y="212"/>
                  </a:lnTo>
                  <a:cubicBezTo>
                    <a:pt x="245" y="212"/>
                    <a:pt x="255" y="212"/>
                    <a:pt x="255" y="203"/>
                  </a:cubicBezTo>
                  <a:cubicBezTo>
                    <a:pt x="264" y="193"/>
                    <a:pt x="264" y="173"/>
                    <a:pt x="255" y="164"/>
                  </a:cubicBezTo>
                  <a:lnTo>
                    <a:pt x="49" y="7"/>
                  </a:ln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7"/>
            <p:cNvSpPr/>
            <p:nvPr/>
          </p:nvSpPr>
          <p:spPr>
            <a:xfrm>
              <a:off x="8619575" y="4774568"/>
              <a:ext cx="30703" cy="46662"/>
            </a:xfrm>
            <a:custGeom>
              <a:avLst/>
              <a:gdLst/>
              <a:ahLst/>
              <a:cxnLst/>
              <a:rect l="l" t="t" r="r" b="b"/>
              <a:pathLst>
                <a:path w="177" h="269" extrusionOk="0">
                  <a:moveTo>
                    <a:pt x="140" y="0"/>
                  </a:moveTo>
                  <a:cubicBezTo>
                    <a:pt x="127" y="0"/>
                    <a:pt x="115" y="7"/>
                    <a:pt x="108" y="14"/>
                  </a:cubicBezTo>
                  <a:lnTo>
                    <a:pt x="10" y="220"/>
                  </a:lnTo>
                  <a:cubicBezTo>
                    <a:pt x="0" y="239"/>
                    <a:pt x="10" y="259"/>
                    <a:pt x="20" y="268"/>
                  </a:cubicBezTo>
                  <a:lnTo>
                    <a:pt x="29" y="268"/>
                  </a:lnTo>
                  <a:cubicBezTo>
                    <a:pt x="49" y="268"/>
                    <a:pt x="59" y="259"/>
                    <a:pt x="59" y="249"/>
                  </a:cubicBezTo>
                  <a:lnTo>
                    <a:pt x="166" y="44"/>
                  </a:lnTo>
                  <a:cubicBezTo>
                    <a:pt x="176" y="24"/>
                    <a:pt x="166" y="14"/>
                    <a:pt x="157" y="4"/>
                  </a:cubicBezTo>
                  <a:cubicBezTo>
                    <a:pt x="151" y="1"/>
                    <a:pt x="145" y="0"/>
                    <a:pt x="1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27"/>
            <p:cNvSpPr/>
            <p:nvPr/>
          </p:nvSpPr>
          <p:spPr>
            <a:xfrm>
              <a:off x="8316881" y="4477771"/>
              <a:ext cx="212668" cy="348665"/>
            </a:xfrm>
            <a:custGeom>
              <a:avLst/>
              <a:gdLst/>
              <a:ahLst/>
              <a:cxnLst/>
              <a:rect l="l" t="t" r="r" b="b"/>
              <a:pathLst>
                <a:path w="1226" h="2010" extrusionOk="0">
                  <a:moveTo>
                    <a:pt x="432" y="0"/>
                  </a:moveTo>
                  <a:cubicBezTo>
                    <a:pt x="393" y="157"/>
                    <a:pt x="275" y="500"/>
                    <a:pt x="1" y="598"/>
                  </a:cubicBezTo>
                  <a:cubicBezTo>
                    <a:pt x="1" y="598"/>
                    <a:pt x="275" y="1049"/>
                    <a:pt x="30" y="1294"/>
                  </a:cubicBezTo>
                  <a:cubicBezTo>
                    <a:pt x="30" y="1294"/>
                    <a:pt x="402" y="1529"/>
                    <a:pt x="452" y="1852"/>
                  </a:cubicBezTo>
                  <a:cubicBezTo>
                    <a:pt x="452" y="1852"/>
                    <a:pt x="628" y="1882"/>
                    <a:pt x="755" y="2009"/>
                  </a:cubicBezTo>
                  <a:cubicBezTo>
                    <a:pt x="833" y="1842"/>
                    <a:pt x="990" y="1764"/>
                    <a:pt x="990" y="1764"/>
                  </a:cubicBezTo>
                  <a:cubicBezTo>
                    <a:pt x="942" y="1441"/>
                    <a:pt x="1225" y="1108"/>
                    <a:pt x="1225" y="1108"/>
                  </a:cubicBezTo>
                  <a:cubicBezTo>
                    <a:pt x="912" y="951"/>
                    <a:pt x="1029" y="431"/>
                    <a:pt x="1029" y="431"/>
                  </a:cubicBezTo>
                  <a:cubicBezTo>
                    <a:pt x="735" y="431"/>
                    <a:pt x="520" y="137"/>
                    <a:pt x="43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27"/>
            <p:cNvSpPr/>
            <p:nvPr/>
          </p:nvSpPr>
          <p:spPr>
            <a:xfrm>
              <a:off x="8400143" y="4552534"/>
              <a:ext cx="57937" cy="307900"/>
            </a:xfrm>
            <a:custGeom>
              <a:avLst/>
              <a:gdLst/>
              <a:ahLst/>
              <a:cxnLst/>
              <a:rect l="l" t="t" r="r" b="b"/>
              <a:pathLst>
                <a:path w="334" h="1775" extrusionOk="0">
                  <a:moveTo>
                    <a:pt x="20" y="0"/>
                  </a:moveTo>
                  <a:cubicBezTo>
                    <a:pt x="11" y="10"/>
                    <a:pt x="1" y="20"/>
                    <a:pt x="1" y="39"/>
                  </a:cubicBezTo>
                  <a:lnTo>
                    <a:pt x="266" y="1744"/>
                  </a:lnTo>
                  <a:cubicBezTo>
                    <a:pt x="275" y="1764"/>
                    <a:pt x="285" y="1774"/>
                    <a:pt x="305" y="1774"/>
                  </a:cubicBezTo>
                  <a:cubicBezTo>
                    <a:pt x="324" y="1774"/>
                    <a:pt x="334" y="1755"/>
                    <a:pt x="334" y="1735"/>
                  </a:cubicBezTo>
                  <a:lnTo>
                    <a:pt x="59" y="30"/>
                  </a:lnTo>
                  <a:cubicBezTo>
                    <a:pt x="59" y="1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27"/>
            <p:cNvSpPr/>
            <p:nvPr/>
          </p:nvSpPr>
          <p:spPr>
            <a:xfrm>
              <a:off x="8396848" y="4740049"/>
              <a:ext cx="47703" cy="36948"/>
            </a:xfrm>
            <a:custGeom>
              <a:avLst/>
              <a:gdLst/>
              <a:ahLst/>
              <a:cxnLst/>
              <a:rect l="l" t="t" r="r" b="b"/>
              <a:pathLst>
                <a:path w="275" h="213" extrusionOk="0">
                  <a:moveTo>
                    <a:pt x="33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0" y="27"/>
                    <a:pt x="0" y="47"/>
                    <a:pt x="20" y="56"/>
                  </a:cubicBezTo>
                  <a:lnTo>
                    <a:pt x="226" y="213"/>
                  </a:lnTo>
                  <a:lnTo>
                    <a:pt x="245" y="213"/>
                  </a:lnTo>
                  <a:cubicBezTo>
                    <a:pt x="255" y="213"/>
                    <a:pt x="265" y="213"/>
                    <a:pt x="265" y="203"/>
                  </a:cubicBezTo>
                  <a:cubicBezTo>
                    <a:pt x="274" y="193"/>
                    <a:pt x="274" y="174"/>
                    <a:pt x="265" y="164"/>
                  </a:cubicBezTo>
                  <a:lnTo>
                    <a:pt x="49" y="7"/>
                  </a:lnTo>
                  <a:cubicBezTo>
                    <a:pt x="45" y="3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27"/>
            <p:cNvSpPr/>
            <p:nvPr/>
          </p:nvSpPr>
          <p:spPr>
            <a:xfrm>
              <a:off x="8425642" y="4682285"/>
              <a:ext cx="41111" cy="45448"/>
            </a:xfrm>
            <a:custGeom>
              <a:avLst/>
              <a:gdLst/>
              <a:ahLst/>
              <a:cxnLst/>
              <a:rect l="l" t="t" r="r" b="b"/>
              <a:pathLst>
                <a:path w="237" h="262" extrusionOk="0">
                  <a:moveTo>
                    <a:pt x="202" y="0"/>
                  </a:moveTo>
                  <a:cubicBezTo>
                    <a:pt x="192" y="0"/>
                    <a:pt x="183" y="5"/>
                    <a:pt x="177" y="17"/>
                  </a:cubicBezTo>
                  <a:lnTo>
                    <a:pt x="10" y="213"/>
                  </a:lnTo>
                  <a:cubicBezTo>
                    <a:pt x="1" y="223"/>
                    <a:pt x="1" y="242"/>
                    <a:pt x="10" y="252"/>
                  </a:cubicBezTo>
                  <a:cubicBezTo>
                    <a:pt x="21" y="262"/>
                    <a:pt x="21" y="262"/>
                    <a:pt x="30" y="262"/>
                  </a:cubicBezTo>
                  <a:cubicBezTo>
                    <a:pt x="40" y="262"/>
                    <a:pt x="50" y="252"/>
                    <a:pt x="50" y="252"/>
                  </a:cubicBezTo>
                  <a:lnTo>
                    <a:pt x="226" y="56"/>
                  </a:lnTo>
                  <a:cubicBezTo>
                    <a:pt x="236" y="36"/>
                    <a:pt x="236" y="17"/>
                    <a:pt x="226" y="7"/>
                  </a:cubicBezTo>
                  <a:cubicBezTo>
                    <a:pt x="218" y="3"/>
                    <a:pt x="210" y="0"/>
                    <a:pt x="20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27"/>
            <p:cNvSpPr/>
            <p:nvPr/>
          </p:nvSpPr>
          <p:spPr>
            <a:xfrm>
              <a:off x="8381583" y="4628338"/>
              <a:ext cx="45968" cy="36428"/>
            </a:xfrm>
            <a:custGeom>
              <a:avLst/>
              <a:gdLst/>
              <a:ahLst/>
              <a:cxnLst/>
              <a:rect l="l" t="t" r="r" b="b"/>
              <a:pathLst>
                <a:path w="265" h="210" extrusionOk="0">
                  <a:moveTo>
                    <a:pt x="38" y="0"/>
                  </a:moveTo>
                  <a:cubicBezTo>
                    <a:pt x="29" y="0"/>
                    <a:pt x="17" y="7"/>
                    <a:pt x="10" y="14"/>
                  </a:cubicBezTo>
                  <a:cubicBezTo>
                    <a:pt x="0" y="34"/>
                    <a:pt x="0" y="44"/>
                    <a:pt x="10" y="53"/>
                  </a:cubicBezTo>
                  <a:lnTo>
                    <a:pt x="206" y="201"/>
                  </a:lnTo>
                  <a:cubicBezTo>
                    <a:pt x="216" y="210"/>
                    <a:pt x="225" y="210"/>
                    <a:pt x="225" y="210"/>
                  </a:cubicBezTo>
                  <a:cubicBezTo>
                    <a:pt x="235" y="210"/>
                    <a:pt x="245" y="201"/>
                    <a:pt x="255" y="190"/>
                  </a:cubicBezTo>
                  <a:cubicBezTo>
                    <a:pt x="264" y="181"/>
                    <a:pt x="255" y="161"/>
                    <a:pt x="245" y="151"/>
                  </a:cubicBezTo>
                  <a:lnTo>
                    <a:pt x="49" y="5"/>
                  </a:lnTo>
                  <a:cubicBezTo>
                    <a:pt x="46" y="2"/>
                    <a:pt x="42" y="0"/>
                    <a:pt x="3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27"/>
            <p:cNvSpPr/>
            <p:nvPr/>
          </p:nvSpPr>
          <p:spPr>
            <a:xfrm>
              <a:off x="8406908" y="4568319"/>
              <a:ext cx="42846" cy="45448"/>
            </a:xfrm>
            <a:custGeom>
              <a:avLst/>
              <a:gdLst/>
              <a:ahLst/>
              <a:cxnLst/>
              <a:rect l="l" t="t" r="r" b="b"/>
              <a:pathLst>
                <a:path w="247" h="262" extrusionOk="0">
                  <a:moveTo>
                    <a:pt x="207" y="0"/>
                  </a:moveTo>
                  <a:cubicBezTo>
                    <a:pt x="199" y="0"/>
                    <a:pt x="192" y="3"/>
                    <a:pt x="187" y="7"/>
                  </a:cubicBezTo>
                  <a:lnTo>
                    <a:pt x="11" y="213"/>
                  </a:lnTo>
                  <a:cubicBezTo>
                    <a:pt x="1" y="223"/>
                    <a:pt x="1" y="242"/>
                    <a:pt x="11" y="253"/>
                  </a:cubicBezTo>
                  <a:cubicBezTo>
                    <a:pt x="20" y="253"/>
                    <a:pt x="31" y="262"/>
                    <a:pt x="40" y="262"/>
                  </a:cubicBezTo>
                  <a:cubicBezTo>
                    <a:pt x="40" y="262"/>
                    <a:pt x="50" y="253"/>
                    <a:pt x="60" y="253"/>
                  </a:cubicBezTo>
                  <a:lnTo>
                    <a:pt x="227" y="46"/>
                  </a:lnTo>
                  <a:cubicBezTo>
                    <a:pt x="246" y="37"/>
                    <a:pt x="236" y="17"/>
                    <a:pt x="227" y="7"/>
                  </a:cubicBezTo>
                  <a:cubicBezTo>
                    <a:pt x="221" y="3"/>
                    <a:pt x="214" y="0"/>
                    <a:pt x="20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27"/>
            <p:cNvSpPr/>
            <p:nvPr/>
          </p:nvSpPr>
          <p:spPr>
            <a:xfrm>
              <a:off x="8432581" y="4731376"/>
              <a:ext cx="42499" cy="45621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206" y="1"/>
                  </a:moveTo>
                  <a:cubicBezTo>
                    <a:pt x="199" y="1"/>
                    <a:pt x="191" y="3"/>
                    <a:pt x="186" y="8"/>
                  </a:cubicBezTo>
                  <a:lnTo>
                    <a:pt x="10" y="214"/>
                  </a:lnTo>
                  <a:cubicBezTo>
                    <a:pt x="0" y="224"/>
                    <a:pt x="10" y="243"/>
                    <a:pt x="20" y="253"/>
                  </a:cubicBezTo>
                  <a:cubicBezTo>
                    <a:pt x="20" y="263"/>
                    <a:pt x="29" y="263"/>
                    <a:pt x="39" y="263"/>
                  </a:cubicBezTo>
                  <a:cubicBezTo>
                    <a:pt x="49" y="263"/>
                    <a:pt x="59" y="263"/>
                    <a:pt x="59" y="253"/>
                  </a:cubicBezTo>
                  <a:lnTo>
                    <a:pt x="235" y="47"/>
                  </a:lnTo>
                  <a:cubicBezTo>
                    <a:pt x="245" y="38"/>
                    <a:pt x="245" y="18"/>
                    <a:pt x="225" y="8"/>
                  </a:cubicBezTo>
                  <a:cubicBezTo>
                    <a:pt x="220" y="3"/>
                    <a:pt x="213" y="1"/>
                    <a:pt x="20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27"/>
            <p:cNvSpPr/>
            <p:nvPr/>
          </p:nvSpPr>
          <p:spPr>
            <a:xfrm>
              <a:off x="8386613" y="4689050"/>
              <a:ext cx="51172" cy="38683"/>
            </a:xfrm>
            <a:custGeom>
              <a:avLst/>
              <a:gdLst/>
              <a:ahLst/>
              <a:cxnLst/>
              <a:rect l="l" t="t" r="r" b="b"/>
              <a:pathLst>
                <a:path w="295" h="223" extrusionOk="0">
                  <a:moveTo>
                    <a:pt x="33" y="1"/>
                  </a:moveTo>
                  <a:cubicBezTo>
                    <a:pt x="25" y="1"/>
                    <a:pt x="16" y="5"/>
                    <a:pt x="10" y="17"/>
                  </a:cubicBezTo>
                  <a:cubicBezTo>
                    <a:pt x="0" y="27"/>
                    <a:pt x="0" y="47"/>
                    <a:pt x="20" y="56"/>
                  </a:cubicBezTo>
                  <a:lnTo>
                    <a:pt x="235" y="213"/>
                  </a:lnTo>
                  <a:cubicBezTo>
                    <a:pt x="246" y="223"/>
                    <a:pt x="255" y="223"/>
                    <a:pt x="255" y="223"/>
                  </a:cubicBezTo>
                  <a:cubicBezTo>
                    <a:pt x="265" y="223"/>
                    <a:pt x="275" y="213"/>
                    <a:pt x="285" y="213"/>
                  </a:cubicBezTo>
                  <a:cubicBezTo>
                    <a:pt x="294" y="193"/>
                    <a:pt x="285" y="174"/>
                    <a:pt x="275" y="164"/>
                  </a:cubicBezTo>
                  <a:lnTo>
                    <a:pt x="50" y="7"/>
                  </a:lnTo>
                  <a:cubicBezTo>
                    <a:pt x="45" y="3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27"/>
            <p:cNvSpPr/>
            <p:nvPr/>
          </p:nvSpPr>
          <p:spPr>
            <a:xfrm>
              <a:off x="8371348" y="4578554"/>
              <a:ext cx="47703" cy="35213"/>
            </a:xfrm>
            <a:custGeom>
              <a:avLst/>
              <a:gdLst/>
              <a:ahLst/>
              <a:cxnLst/>
              <a:rect l="l" t="t" r="r" b="b"/>
              <a:pathLst>
                <a:path w="275" h="203" extrusionOk="0">
                  <a:moveTo>
                    <a:pt x="26" y="1"/>
                  </a:moveTo>
                  <a:cubicBezTo>
                    <a:pt x="15" y="1"/>
                    <a:pt x="6" y="6"/>
                    <a:pt x="0" y="17"/>
                  </a:cubicBezTo>
                  <a:cubicBezTo>
                    <a:pt x="0" y="27"/>
                    <a:pt x="0" y="46"/>
                    <a:pt x="10" y="56"/>
                  </a:cubicBezTo>
                  <a:lnTo>
                    <a:pt x="225" y="194"/>
                  </a:lnTo>
                  <a:cubicBezTo>
                    <a:pt x="225" y="203"/>
                    <a:pt x="236" y="203"/>
                    <a:pt x="245" y="203"/>
                  </a:cubicBezTo>
                  <a:cubicBezTo>
                    <a:pt x="255" y="203"/>
                    <a:pt x="255" y="194"/>
                    <a:pt x="265" y="183"/>
                  </a:cubicBezTo>
                  <a:cubicBezTo>
                    <a:pt x="275" y="174"/>
                    <a:pt x="275" y="154"/>
                    <a:pt x="255" y="144"/>
                  </a:cubicBezTo>
                  <a:lnTo>
                    <a:pt x="49" y="7"/>
                  </a:lnTo>
                  <a:cubicBezTo>
                    <a:pt x="41" y="3"/>
                    <a:pt x="33" y="1"/>
                    <a:pt x="2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27"/>
            <p:cNvSpPr/>
            <p:nvPr/>
          </p:nvSpPr>
          <p:spPr>
            <a:xfrm>
              <a:off x="8415582" y="4624348"/>
              <a:ext cx="39203" cy="40417"/>
            </a:xfrm>
            <a:custGeom>
              <a:avLst/>
              <a:gdLst/>
              <a:ahLst/>
              <a:cxnLst/>
              <a:rect l="l" t="t" r="r" b="b"/>
              <a:pathLst>
                <a:path w="226" h="233" extrusionOk="0">
                  <a:moveTo>
                    <a:pt x="196" y="0"/>
                  </a:moveTo>
                  <a:cubicBezTo>
                    <a:pt x="189" y="0"/>
                    <a:pt x="181" y="3"/>
                    <a:pt x="177" y="8"/>
                  </a:cubicBezTo>
                  <a:lnTo>
                    <a:pt x="10" y="184"/>
                  </a:lnTo>
                  <a:cubicBezTo>
                    <a:pt x="0" y="194"/>
                    <a:pt x="0" y="213"/>
                    <a:pt x="10" y="224"/>
                  </a:cubicBezTo>
                  <a:cubicBezTo>
                    <a:pt x="20" y="224"/>
                    <a:pt x="20" y="233"/>
                    <a:pt x="29" y="233"/>
                  </a:cubicBezTo>
                  <a:cubicBezTo>
                    <a:pt x="39" y="233"/>
                    <a:pt x="49" y="224"/>
                    <a:pt x="49" y="224"/>
                  </a:cubicBezTo>
                  <a:lnTo>
                    <a:pt x="216" y="57"/>
                  </a:lnTo>
                  <a:cubicBezTo>
                    <a:pt x="225" y="37"/>
                    <a:pt x="225" y="28"/>
                    <a:pt x="216" y="8"/>
                  </a:cubicBezTo>
                  <a:cubicBezTo>
                    <a:pt x="211" y="3"/>
                    <a:pt x="203" y="0"/>
                    <a:pt x="19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27"/>
            <p:cNvSpPr/>
            <p:nvPr/>
          </p:nvSpPr>
          <p:spPr>
            <a:xfrm>
              <a:off x="8316881" y="4965031"/>
              <a:ext cx="226198" cy="200005"/>
            </a:xfrm>
            <a:custGeom>
              <a:avLst/>
              <a:gdLst/>
              <a:ahLst/>
              <a:cxnLst/>
              <a:rect l="l" t="t" r="r" b="b"/>
              <a:pathLst>
                <a:path w="1304" h="1153" extrusionOk="0">
                  <a:moveTo>
                    <a:pt x="655" y="1"/>
                  </a:moveTo>
                  <a:cubicBezTo>
                    <a:pt x="473" y="1"/>
                    <a:pt x="292" y="86"/>
                    <a:pt x="177" y="248"/>
                  </a:cubicBezTo>
                  <a:cubicBezTo>
                    <a:pt x="1" y="513"/>
                    <a:pt x="60" y="866"/>
                    <a:pt x="324" y="1052"/>
                  </a:cubicBezTo>
                  <a:cubicBezTo>
                    <a:pt x="422" y="1120"/>
                    <a:pt x="536" y="1153"/>
                    <a:pt x="649" y="1153"/>
                  </a:cubicBezTo>
                  <a:cubicBezTo>
                    <a:pt x="831" y="1153"/>
                    <a:pt x="1013" y="1068"/>
                    <a:pt x="1127" y="905"/>
                  </a:cubicBezTo>
                  <a:cubicBezTo>
                    <a:pt x="1304" y="651"/>
                    <a:pt x="1245" y="288"/>
                    <a:pt x="981" y="102"/>
                  </a:cubicBezTo>
                  <a:cubicBezTo>
                    <a:pt x="883" y="34"/>
                    <a:pt x="769" y="1"/>
                    <a:pt x="65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27"/>
            <p:cNvSpPr/>
            <p:nvPr/>
          </p:nvSpPr>
          <p:spPr>
            <a:xfrm>
              <a:off x="8440907" y="5032162"/>
              <a:ext cx="86906" cy="75978"/>
            </a:xfrm>
            <a:custGeom>
              <a:avLst/>
              <a:gdLst/>
              <a:ahLst/>
              <a:cxnLst/>
              <a:rect l="l" t="t" r="r" b="b"/>
              <a:pathLst>
                <a:path w="501" h="438" extrusionOk="0">
                  <a:moveTo>
                    <a:pt x="254" y="1"/>
                  </a:moveTo>
                  <a:cubicBezTo>
                    <a:pt x="183" y="1"/>
                    <a:pt x="113" y="35"/>
                    <a:pt x="70" y="97"/>
                  </a:cubicBezTo>
                  <a:cubicBezTo>
                    <a:pt x="1" y="195"/>
                    <a:pt x="31" y="332"/>
                    <a:pt x="129" y="401"/>
                  </a:cubicBezTo>
                  <a:cubicBezTo>
                    <a:pt x="165" y="426"/>
                    <a:pt x="207" y="438"/>
                    <a:pt x="248" y="438"/>
                  </a:cubicBezTo>
                  <a:cubicBezTo>
                    <a:pt x="319" y="438"/>
                    <a:pt x="389" y="404"/>
                    <a:pt x="432" y="342"/>
                  </a:cubicBezTo>
                  <a:cubicBezTo>
                    <a:pt x="501" y="244"/>
                    <a:pt x="471" y="107"/>
                    <a:pt x="373" y="38"/>
                  </a:cubicBezTo>
                  <a:cubicBezTo>
                    <a:pt x="337" y="13"/>
                    <a:pt x="295" y="1"/>
                    <a:pt x="25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27"/>
            <p:cNvSpPr/>
            <p:nvPr/>
          </p:nvSpPr>
          <p:spPr>
            <a:xfrm>
              <a:off x="8488610" y="5056620"/>
              <a:ext cx="25673" cy="21336"/>
            </a:xfrm>
            <a:custGeom>
              <a:avLst/>
              <a:gdLst/>
              <a:ahLst/>
              <a:cxnLst/>
              <a:rect l="l" t="t" r="r" b="b"/>
              <a:pathLst>
                <a:path w="148" h="123" extrusionOk="0">
                  <a:moveTo>
                    <a:pt x="65" y="1"/>
                  </a:moveTo>
                  <a:cubicBezTo>
                    <a:pt x="47" y="1"/>
                    <a:pt x="31" y="8"/>
                    <a:pt x="20" y="25"/>
                  </a:cubicBezTo>
                  <a:cubicBezTo>
                    <a:pt x="0" y="54"/>
                    <a:pt x="10" y="93"/>
                    <a:pt x="39" y="112"/>
                  </a:cubicBezTo>
                  <a:cubicBezTo>
                    <a:pt x="50" y="119"/>
                    <a:pt x="62" y="123"/>
                    <a:pt x="74" y="123"/>
                  </a:cubicBezTo>
                  <a:cubicBezTo>
                    <a:pt x="95" y="123"/>
                    <a:pt x="115" y="112"/>
                    <a:pt x="128" y="93"/>
                  </a:cubicBezTo>
                  <a:cubicBezTo>
                    <a:pt x="148" y="73"/>
                    <a:pt x="137" y="34"/>
                    <a:pt x="108" y="14"/>
                  </a:cubicBezTo>
                  <a:cubicBezTo>
                    <a:pt x="95" y="6"/>
                    <a:pt x="80" y="1"/>
                    <a:pt x="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27"/>
            <p:cNvSpPr/>
            <p:nvPr/>
          </p:nvSpPr>
          <p:spPr>
            <a:xfrm>
              <a:off x="8342380" y="4965031"/>
              <a:ext cx="156465" cy="71641"/>
            </a:xfrm>
            <a:custGeom>
              <a:avLst/>
              <a:gdLst/>
              <a:ahLst/>
              <a:cxnLst/>
              <a:rect l="l" t="t" r="r" b="b"/>
              <a:pathLst>
                <a:path w="902" h="413" extrusionOk="0">
                  <a:moveTo>
                    <a:pt x="508" y="1"/>
                  </a:moveTo>
                  <a:cubicBezTo>
                    <a:pt x="326" y="1"/>
                    <a:pt x="145" y="86"/>
                    <a:pt x="30" y="248"/>
                  </a:cubicBezTo>
                  <a:lnTo>
                    <a:pt x="0" y="307"/>
                  </a:lnTo>
                  <a:cubicBezTo>
                    <a:pt x="113" y="379"/>
                    <a:pt x="238" y="413"/>
                    <a:pt x="363" y="413"/>
                  </a:cubicBezTo>
                  <a:cubicBezTo>
                    <a:pt x="564" y="413"/>
                    <a:pt x="763" y="324"/>
                    <a:pt x="902" y="161"/>
                  </a:cubicBezTo>
                  <a:cubicBezTo>
                    <a:pt x="882" y="141"/>
                    <a:pt x="863" y="121"/>
                    <a:pt x="834" y="102"/>
                  </a:cubicBezTo>
                  <a:cubicBezTo>
                    <a:pt x="736" y="34"/>
                    <a:pt x="622" y="1"/>
                    <a:pt x="50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27"/>
            <p:cNvSpPr/>
            <p:nvPr/>
          </p:nvSpPr>
          <p:spPr>
            <a:xfrm>
              <a:off x="8172386" y="4835627"/>
              <a:ext cx="222903" cy="198964"/>
            </a:xfrm>
            <a:custGeom>
              <a:avLst/>
              <a:gdLst/>
              <a:ahLst/>
              <a:cxnLst/>
              <a:rect l="l" t="t" r="r" b="b"/>
              <a:pathLst>
                <a:path w="1285" h="1147" extrusionOk="0">
                  <a:moveTo>
                    <a:pt x="646" y="0"/>
                  </a:moveTo>
                  <a:cubicBezTo>
                    <a:pt x="486" y="0"/>
                    <a:pt x="327" y="64"/>
                    <a:pt x="216" y="191"/>
                  </a:cubicBezTo>
                  <a:cubicBezTo>
                    <a:pt x="1" y="426"/>
                    <a:pt x="20" y="789"/>
                    <a:pt x="255" y="1005"/>
                  </a:cubicBezTo>
                  <a:cubicBezTo>
                    <a:pt x="364" y="1099"/>
                    <a:pt x="499" y="1146"/>
                    <a:pt x="635" y="1146"/>
                  </a:cubicBezTo>
                  <a:cubicBezTo>
                    <a:pt x="794" y="1146"/>
                    <a:pt x="953" y="1082"/>
                    <a:pt x="1069" y="955"/>
                  </a:cubicBezTo>
                  <a:cubicBezTo>
                    <a:pt x="1285" y="720"/>
                    <a:pt x="1265" y="358"/>
                    <a:pt x="1030" y="142"/>
                  </a:cubicBezTo>
                  <a:cubicBezTo>
                    <a:pt x="921" y="47"/>
                    <a:pt x="784" y="0"/>
                    <a:pt x="64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27"/>
            <p:cNvSpPr/>
            <p:nvPr/>
          </p:nvSpPr>
          <p:spPr>
            <a:xfrm>
              <a:off x="8213150" y="4856270"/>
              <a:ext cx="69906" cy="62447"/>
            </a:xfrm>
            <a:custGeom>
              <a:avLst/>
              <a:gdLst/>
              <a:ahLst/>
              <a:cxnLst/>
              <a:rect l="l" t="t" r="r" b="b"/>
              <a:pathLst>
                <a:path w="403" h="360" extrusionOk="0">
                  <a:moveTo>
                    <a:pt x="203" y="1"/>
                  </a:moveTo>
                  <a:cubicBezTo>
                    <a:pt x="154" y="1"/>
                    <a:pt x="106" y="20"/>
                    <a:pt x="70" y="62"/>
                  </a:cubicBezTo>
                  <a:cubicBezTo>
                    <a:pt x="1" y="131"/>
                    <a:pt x="11" y="248"/>
                    <a:pt x="79" y="317"/>
                  </a:cubicBezTo>
                  <a:cubicBezTo>
                    <a:pt x="115" y="345"/>
                    <a:pt x="158" y="359"/>
                    <a:pt x="201" y="359"/>
                  </a:cubicBezTo>
                  <a:cubicBezTo>
                    <a:pt x="249" y="359"/>
                    <a:pt x="297" y="340"/>
                    <a:pt x="334" y="298"/>
                  </a:cubicBezTo>
                  <a:cubicBezTo>
                    <a:pt x="403" y="229"/>
                    <a:pt x="393" y="111"/>
                    <a:pt x="324" y="43"/>
                  </a:cubicBezTo>
                  <a:cubicBezTo>
                    <a:pt x="288" y="16"/>
                    <a:pt x="245" y="1"/>
                    <a:pt x="20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27"/>
            <p:cNvSpPr/>
            <p:nvPr/>
          </p:nvSpPr>
          <p:spPr>
            <a:xfrm>
              <a:off x="8236914" y="4864422"/>
              <a:ext cx="20642" cy="18214"/>
            </a:xfrm>
            <a:custGeom>
              <a:avLst/>
              <a:gdLst/>
              <a:ahLst/>
              <a:cxnLst/>
              <a:rect l="l" t="t" r="r" b="b"/>
              <a:pathLst>
                <a:path w="119" h="105" extrusionOk="0">
                  <a:moveTo>
                    <a:pt x="56" y="1"/>
                  </a:moveTo>
                  <a:cubicBezTo>
                    <a:pt x="43" y="1"/>
                    <a:pt x="30" y="6"/>
                    <a:pt x="20" y="15"/>
                  </a:cubicBezTo>
                  <a:cubicBezTo>
                    <a:pt x="1" y="35"/>
                    <a:pt x="1" y="74"/>
                    <a:pt x="31" y="94"/>
                  </a:cubicBezTo>
                  <a:cubicBezTo>
                    <a:pt x="38" y="101"/>
                    <a:pt x="47" y="104"/>
                    <a:pt x="56" y="104"/>
                  </a:cubicBezTo>
                  <a:cubicBezTo>
                    <a:pt x="71" y="104"/>
                    <a:pt x="87" y="96"/>
                    <a:pt x="99" y="84"/>
                  </a:cubicBezTo>
                  <a:cubicBezTo>
                    <a:pt x="118" y="64"/>
                    <a:pt x="118" y="35"/>
                    <a:pt x="99" y="15"/>
                  </a:cubicBezTo>
                  <a:cubicBezTo>
                    <a:pt x="84" y="6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27"/>
            <p:cNvSpPr/>
            <p:nvPr/>
          </p:nvSpPr>
          <p:spPr>
            <a:xfrm>
              <a:off x="8272821" y="4841525"/>
              <a:ext cx="122466" cy="173465"/>
            </a:xfrm>
            <a:custGeom>
              <a:avLst/>
              <a:gdLst/>
              <a:ahLst/>
              <a:cxnLst/>
              <a:rect l="l" t="t" r="r" b="b"/>
              <a:pathLst>
                <a:path w="706" h="1000" extrusionOk="0">
                  <a:moveTo>
                    <a:pt x="255" y="0"/>
                  </a:moveTo>
                  <a:cubicBezTo>
                    <a:pt x="235" y="10"/>
                    <a:pt x="225" y="30"/>
                    <a:pt x="216" y="49"/>
                  </a:cubicBezTo>
                  <a:cubicBezTo>
                    <a:pt x="0" y="353"/>
                    <a:pt x="78" y="764"/>
                    <a:pt x="382" y="980"/>
                  </a:cubicBezTo>
                  <a:cubicBezTo>
                    <a:pt x="392" y="990"/>
                    <a:pt x="401" y="990"/>
                    <a:pt x="412" y="1000"/>
                  </a:cubicBezTo>
                  <a:cubicBezTo>
                    <a:pt x="441" y="980"/>
                    <a:pt x="460" y="951"/>
                    <a:pt x="490" y="921"/>
                  </a:cubicBezTo>
                  <a:cubicBezTo>
                    <a:pt x="706" y="686"/>
                    <a:pt x="686" y="324"/>
                    <a:pt x="451" y="108"/>
                  </a:cubicBezTo>
                  <a:cubicBezTo>
                    <a:pt x="392" y="59"/>
                    <a:pt x="323" y="20"/>
                    <a:pt x="25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27"/>
            <p:cNvSpPr/>
            <p:nvPr/>
          </p:nvSpPr>
          <p:spPr>
            <a:xfrm>
              <a:off x="8293116" y="4816373"/>
              <a:ext cx="226198" cy="199138"/>
            </a:xfrm>
            <a:custGeom>
              <a:avLst/>
              <a:gdLst/>
              <a:ahLst/>
              <a:cxnLst/>
              <a:rect l="l" t="t" r="r" b="b"/>
              <a:pathLst>
                <a:path w="1304" h="1148" extrusionOk="0">
                  <a:moveTo>
                    <a:pt x="650" y="0"/>
                  </a:moveTo>
                  <a:cubicBezTo>
                    <a:pt x="468" y="0"/>
                    <a:pt x="291" y="87"/>
                    <a:pt x="177" y="243"/>
                  </a:cubicBezTo>
                  <a:cubicBezTo>
                    <a:pt x="1" y="508"/>
                    <a:pt x="59" y="861"/>
                    <a:pt x="324" y="1047"/>
                  </a:cubicBezTo>
                  <a:cubicBezTo>
                    <a:pt x="422" y="1114"/>
                    <a:pt x="535" y="1147"/>
                    <a:pt x="649" y="1147"/>
                  </a:cubicBezTo>
                  <a:cubicBezTo>
                    <a:pt x="830" y="1147"/>
                    <a:pt x="1009" y="1063"/>
                    <a:pt x="1118" y="900"/>
                  </a:cubicBezTo>
                  <a:cubicBezTo>
                    <a:pt x="1304" y="645"/>
                    <a:pt x="1235" y="282"/>
                    <a:pt x="981" y="106"/>
                  </a:cubicBezTo>
                  <a:cubicBezTo>
                    <a:pt x="878" y="34"/>
                    <a:pt x="763" y="0"/>
                    <a:pt x="6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27"/>
            <p:cNvSpPr/>
            <p:nvPr/>
          </p:nvSpPr>
          <p:spPr>
            <a:xfrm>
              <a:off x="8412112" y="4865637"/>
              <a:ext cx="85171" cy="75978"/>
            </a:xfrm>
            <a:custGeom>
              <a:avLst/>
              <a:gdLst/>
              <a:ahLst/>
              <a:cxnLst/>
              <a:rect l="l" t="t" r="r" b="b"/>
              <a:pathLst>
                <a:path w="491" h="438" extrusionOk="0">
                  <a:moveTo>
                    <a:pt x="253" y="0"/>
                  </a:moveTo>
                  <a:cubicBezTo>
                    <a:pt x="183" y="0"/>
                    <a:pt x="112" y="35"/>
                    <a:pt x="69" y="96"/>
                  </a:cubicBezTo>
                  <a:cubicBezTo>
                    <a:pt x="1" y="194"/>
                    <a:pt x="30" y="331"/>
                    <a:pt x="128" y="400"/>
                  </a:cubicBezTo>
                  <a:cubicBezTo>
                    <a:pt x="164" y="426"/>
                    <a:pt x="204" y="438"/>
                    <a:pt x="244" y="438"/>
                  </a:cubicBezTo>
                  <a:cubicBezTo>
                    <a:pt x="312" y="438"/>
                    <a:pt x="379" y="403"/>
                    <a:pt x="422" y="342"/>
                  </a:cubicBezTo>
                  <a:cubicBezTo>
                    <a:pt x="491" y="244"/>
                    <a:pt x="471" y="106"/>
                    <a:pt x="373" y="37"/>
                  </a:cubicBezTo>
                  <a:cubicBezTo>
                    <a:pt x="337" y="12"/>
                    <a:pt x="295" y="0"/>
                    <a:pt x="25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27"/>
            <p:cNvSpPr/>
            <p:nvPr/>
          </p:nvSpPr>
          <p:spPr>
            <a:xfrm>
              <a:off x="8459641" y="4890095"/>
              <a:ext cx="25673" cy="21336"/>
            </a:xfrm>
            <a:custGeom>
              <a:avLst/>
              <a:gdLst/>
              <a:ahLst/>
              <a:cxnLst/>
              <a:rect l="l" t="t" r="r" b="b"/>
              <a:pathLst>
                <a:path w="148" h="123" extrusionOk="0">
                  <a:moveTo>
                    <a:pt x="66" y="0"/>
                  </a:moveTo>
                  <a:cubicBezTo>
                    <a:pt x="48" y="0"/>
                    <a:pt x="31" y="8"/>
                    <a:pt x="21" y="24"/>
                  </a:cubicBezTo>
                  <a:cubicBezTo>
                    <a:pt x="1" y="53"/>
                    <a:pt x="10" y="92"/>
                    <a:pt x="40" y="112"/>
                  </a:cubicBezTo>
                  <a:cubicBezTo>
                    <a:pt x="51" y="119"/>
                    <a:pt x="61" y="122"/>
                    <a:pt x="71" y="122"/>
                  </a:cubicBezTo>
                  <a:cubicBezTo>
                    <a:pt x="89" y="122"/>
                    <a:pt x="106" y="112"/>
                    <a:pt x="119" y="92"/>
                  </a:cubicBezTo>
                  <a:cubicBezTo>
                    <a:pt x="148" y="73"/>
                    <a:pt x="138" y="34"/>
                    <a:pt x="108" y="14"/>
                  </a:cubicBezTo>
                  <a:cubicBezTo>
                    <a:pt x="95" y="5"/>
                    <a:pt x="80" y="0"/>
                    <a:pt x="6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27"/>
            <p:cNvSpPr/>
            <p:nvPr/>
          </p:nvSpPr>
          <p:spPr>
            <a:xfrm>
              <a:off x="8952624" y="5484036"/>
              <a:ext cx="467662" cy="700452"/>
            </a:xfrm>
            <a:custGeom>
              <a:avLst/>
              <a:gdLst/>
              <a:ahLst/>
              <a:cxnLst/>
              <a:rect l="l" t="t" r="r" b="b"/>
              <a:pathLst>
                <a:path w="2696" h="4038" extrusionOk="0">
                  <a:moveTo>
                    <a:pt x="687" y="0"/>
                  </a:moveTo>
                  <a:cubicBezTo>
                    <a:pt x="657" y="344"/>
                    <a:pt x="539" y="1108"/>
                    <a:pt x="1" y="1392"/>
                  </a:cubicBezTo>
                  <a:cubicBezTo>
                    <a:pt x="1" y="1392"/>
                    <a:pt x="726" y="2234"/>
                    <a:pt x="304" y="2822"/>
                  </a:cubicBezTo>
                  <a:cubicBezTo>
                    <a:pt x="304" y="2822"/>
                    <a:pt x="1157" y="3175"/>
                    <a:pt x="1373" y="3812"/>
                  </a:cubicBezTo>
                  <a:cubicBezTo>
                    <a:pt x="1373" y="3812"/>
                    <a:pt x="1745" y="3812"/>
                    <a:pt x="2048" y="4037"/>
                  </a:cubicBezTo>
                  <a:cubicBezTo>
                    <a:pt x="2157" y="3675"/>
                    <a:pt x="2451" y="3450"/>
                    <a:pt x="2451" y="3450"/>
                  </a:cubicBezTo>
                  <a:cubicBezTo>
                    <a:pt x="2235" y="2813"/>
                    <a:pt x="2695" y="2009"/>
                    <a:pt x="2695" y="2009"/>
                  </a:cubicBezTo>
                  <a:cubicBezTo>
                    <a:pt x="2009" y="1803"/>
                    <a:pt x="2068" y="686"/>
                    <a:pt x="2068" y="686"/>
                  </a:cubicBezTo>
                  <a:lnTo>
                    <a:pt x="2068" y="686"/>
                  </a:lnTo>
                  <a:cubicBezTo>
                    <a:pt x="2014" y="696"/>
                    <a:pt x="1960" y="701"/>
                    <a:pt x="1907" y="701"/>
                  </a:cubicBezTo>
                  <a:cubicBezTo>
                    <a:pt x="1372" y="701"/>
                    <a:pt x="891" y="241"/>
                    <a:pt x="68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27"/>
            <p:cNvSpPr/>
            <p:nvPr/>
          </p:nvSpPr>
          <p:spPr>
            <a:xfrm>
              <a:off x="9119323" y="5640327"/>
              <a:ext cx="215964" cy="608689"/>
            </a:xfrm>
            <a:custGeom>
              <a:avLst/>
              <a:gdLst/>
              <a:ahLst/>
              <a:cxnLst/>
              <a:rect l="l" t="t" r="r" b="b"/>
              <a:pathLst>
                <a:path w="1245" h="3509" extrusionOk="0">
                  <a:moveTo>
                    <a:pt x="29" y="1"/>
                  </a:moveTo>
                  <a:cubicBezTo>
                    <a:pt x="9" y="11"/>
                    <a:pt x="0" y="31"/>
                    <a:pt x="9" y="50"/>
                  </a:cubicBezTo>
                  <a:lnTo>
                    <a:pt x="1166" y="3480"/>
                  </a:lnTo>
                  <a:cubicBezTo>
                    <a:pt x="1176" y="3499"/>
                    <a:pt x="1196" y="3509"/>
                    <a:pt x="1215" y="3509"/>
                  </a:cubicBezTo>
                  <a:cubicBezTo>
                    <a:pt x="1235" y="3499"/>
                    <a:pt x="1244" y="3480"/>
                    <a:pt x="1235" y="3460"/>
                  </a:cubicBezTo>
                  <a:lnTo>
                    <a:pt x="78" y="31"/>
                  </a:lnTo>
                  <a:cubicBezTo>
                    <a:pt x="68" y="11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27"/>
            <p:cNvSpPr/>
            <p:nvPr/>
          </p:nvSpPr>
          <p:spPr>
            <a:xfrm>
              <a:off x="9263644" y="5985520"/>
              <a:ext cx="57937" cy="97661"/>
            </a:xfrm>
            <a:custGeom>
              <a:avLst/>
              <a:gdLst/>
              <a:ahLst/>
              <a:cxnLst/>
              <a:rect l="l" t="t" r="r" b="b"/>
              <a:pathLst>
                <a:path w="334" h="563" extrusionOk="0">
                  <a:moveTo>
                    <a:pt x="285" y="0"/>
                  </a:moveTo>
                  <a:cubicBezTo>
                    <a:pt x="275" y="0"/>
                    <a:pt x="255" y="0"/>
                    <a:pt x="255" y="20"/>
                  </a:cubicBezTo>
                  <a:lnTo>
                    <a:pt x="11" y="510"/>
                  </a:lnTo>
                  <a:cubicBezTo>
                    <a:pt x="1" y="519"/>
                    <a:pt x="11" y="549"/>
                    <a:pt x="30" y="559"/>
                  </a:cubicBezTo>
                  <a:cubicBezTo>
                    <a:pt x="36" y="561"/>
                    <a:pt x="41" y="563"/>
                    <a:pt x="46" y="563"/>
                  </a:cubicBezTo>
                  <a:cubicBezTo>
                    <a:pt x="60" y="563"/>
                    <a:pt x="72" y="553"/>
                    <a:pt x="79" y="539"/>
                  </a:cubicBezTo>
                  <a:lnTo>
                    <a:pt x="324" y="49"/>
                  </a:lnTo>
                  <a:cubicBezTo>
                    <a:pt x="334" y="29"/>
                    <a:pt x="324" y="10"/>
                    <a:pt x="30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27"/>
            <p:cNvSpPr/>
            <p:nvPr/>
          </p:nvSpPr>
          <p:spPr>
            <a:xfrm>
              <a:off x="9143087" y="5934521"/>
              <a:ext cx="102171" cy="48397"/>
            </a:xfrm>
            <a:custGeom>
              <a:avLst/>
              <a:gdLst/>
              <a:ahLst/>
              <a:cxnLst/>
              <a:rect l="l" t="t" r="r" b="b"/>
              <a:pathLst>
                <a:path w="589" h="279" extrusionOk="0">
                  <a:moveTo>
                    <a:pt x="39" y="0"/>
                  </a:moveTo>
                  <a:cubicBezTo>
                    <a:pt x="20" y="0"/>
                    <a:pt x="10" y="10"/>
                    <a:pt x="0" y="20"/>
                  </a:cubicBezTo>
                  <a:cubicBezTo>
                    <a:pt x="0" y="40"/>
                    <a:pt x="0" y="69"/>
                    <a:pt x="20" y="69"/>
                  </a:cubicBezTo>
                  <a:lnTo>
                    <a:pt x="529" y="275"/>
                  </a:lnTo>
                  <a:cubicBezTo>
                    <a:pt x="535" y="277"/>
                    <a:pt x="541" y="278"/>
                    <a:pt x="546" y="278"/>
                  </a:cubicBezTo>
                  <a:cubicBezTo>
                    <a:pt x="562" y="278"/>
                    <a:pt x="578" y="270"/>
                    <a:pt x="578" y="255"/>
                  </a:cubicBezTo>
                  <a:cubicBezTo>
                    <a:pt x="588" y="236"/>
                    <a:pt x="578" y="206"/>
                    <a:pt x="558" y="206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27"/>
            <p:cNvSpPr/>
            <p:nvPr/>
          </p:nvSpPr>
          <p:spPr>
            <a:xfrm>
              <a:off x="9187320" y="5762792"/>
              <a:ext cx="54468" cy="92630"/>
            </a:xfrm>
            <a:custGeom>
              <a:avLst/>
              <a:gdLst/>
              <a:ahLst/>
              <a:cxnLst/>
              <a:rect l="l" t="t" r="r" b="b"/>
              <a:pathLst>
                <a:path w="314" h="534" extrusionOk="0">
                  <a:moveTo>
                    <a:pt x="274" y="0"/>
                  </a:moveTo>
                  <a:cubicBezTo>
                    <a:pt x="255" y="0"/>
                    <a:pt x="245" y="10"/>
                    <a:pt x="235" y="20"/>
                  </a:cubicBezTo>
                  <a:lnTo>
                    <a:pt x="9" y="481"/>
                  </a:lnTo>
                  <a:cubicBezTo>
                    <a:pt x="0" y="500"/>
                    <a:pt x="9" y="520"/>
                    <a:pt x="29" y="529"/>
                  </a:cubicBezTo>
                  <a:cubicBezTo>
                    <a:pt x="35" y="532"/>
                    <a:pt x="41" y="534"/>
                    <a:pt x="46" y="534"/>
                  </a:cubicBezTo>
                  <a:cubicBezTo>
                    <a:pt x="59" y="534"/>
                    <a:pt x="71" y="527"/>
                    <a:pt x="78" y="520"/>
                  </a:cubicBezTo>
                  <a:lnTo>
                    <a:pt x="303" y="59"/>
                  </a:lnTo>
                  <a:cubicBezTo>
                    <a:pt x="314" y="39"/>
                    <a:pt x="303" y="20"/>
                    <a:pt x="284" y="10"/>
                  </a:cubicBezTo>
                  <a:cubicBezTo>
                    <a:pt x="284" y="0"/>
                    <a:pt x="274" y="0"/>
                    <a:pt x="27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27"/>
            <p:cNvSpPr/>
            <p:nvPr/>
          </p:nvSpPr>
          <p:spPr>
            <a:xfrm>
              <a:off x="9063120" y="5705029"/>
              <a:ext cx="103906" cy="48397"/>
            </a:xfrm>
            <a:custGeom>
              <a:avLst/>
              <a:gdLst/>
              <a:ahLst/>
              <a:cxnLst/>
              <a:rect l="l" t="t" r="r" b="b"/>
              <a:pathLst>
                <a:path w="599" h="279" extrusionOk="0">
                  <a:moveTo>
                    <a:pt x="39" y="0"/>
                  </a:moveTo>
                  <a:cubicBezTo>
                    <a:pt x="30" y="0"/>
                    <a:pt x="10" y="10"/>
                    <a:pt x="10" y="20"/>
                  </a:cubicBezTo>
                  <a:cubicBezTo>
                    <a:pt x="0" y="39"/>
                    <a:pt x="10" y="59"/>
                    <a:pt x="30" y="69"/>
                  </a:cubicBezTo>
                  <a:lnTo>
                    <a:pt x="549" y="274"/>
                  </a:lnTo>
                  <a:cubicBezTo>
                    <a:pt x="554" y="277"/>
                    <a:pt x="560" y="278"/>
                    <a:pt x="565" y="278"/>
                  </a:cubicBezTo>
                  <a:cubicBezTo>
                    <a:pt x="579" y="278"/>
                    <a:pt x="591" y="269"/>
                    <a:pt x="598" y="255"/>
                  </a:cubicBezTo>
                  <a:cubicBezTo>
                    <a:pt x="598" y="235"/>
                    <a:pt x="588" y="216"/>
                    <a:pt x="569" y="206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27"/>
            <p:cNvSpPr/>
            <p:nvPr/>
          </p:nvSpPr>
          <p:spPr>
            <a:xfrm>
              <a:off x="9175351" y="6033049"/>
              <a:ext cx="103906" cy="50131"/>
            </a:xfrm>
            <a:custGeom>
              <a:avLst/>
              <a:gdLst/>
              <a:ahLst/>
              <a:cxnLst/>
              <a:rect l="l" t="t" r="r" b="b"/>
              <a:pathLst>
                <a:path w="599" h="289" extrusionOk="0">
                  <a:moveTo>
                    <a:pt x="39" y="1"/>
                  </a:moveTo>
                  <a:cubicBezTo>
                    <a:pt x="20" y="1"/>
                    <a:pt x="10" y="1"/>
                    <a:pt x="0" y="20"/>
                  </a:cubicBezTo>
                  <a:cubicBezTo>
                    <a:pt x="0" y="40"/>
                    <a:pt x="0" y="60"/>
                    <a:pt x="20" y="69"/>
                  </a:cubicBezTo>
                  <a:lnTo>
                    <a:pt x="539" y="285"/>
                  </a:lnTo>
                  <a:cubicBezTo>
                    <a:pt x="545" y="287"/>
                    <a:pt x="550" y="289"/>
                    <a:pt x="555" y="289"/>
                  </a:cubicBezTo>
                  <a:cubicBezTo>
                    <a:pt x="569" y="289"/>
                    <a:pt x="581" y="279"/>
                    <a:pt x="588" y="265"/>
                  </a:cubicBezTo>
                  <a:cubicBezTo>
                    <a:pt x="598" y="245"/>
                    <a:pt x="588" y="226"/>
                    <a:pt x="568" y="216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27"/>
            <p:cNvSpPr/>
            <p:nvPr/>
          </p:nvSpPr>
          <p:spPr>
            <a:xfrm>
              <a:off x="9229645" y="5880054"/>
              <a:ext cx="61407" cy="102865"/>
            </a:xfrm>
            <a:custGeom>
              <a:avLst/>
              <a:gdLst/>
              <a:ahLst/>
              <a:cxnLst/>
              <a:rect l="l" t="t" r="r" b="b"/>
              <a:pathLst>
                <a:path w="354" h="593" extrusionOk="0">
                  <a:moveTo>
                    <a:pt x="305" y="1"/>
                  </a:moveTo>
                  <a:cubicBezTo>
                    <a:pt x="295" y="1"/>
                    <a:pt x="285" y="10"/>
                    <a:pt x="275" y="20"/>
                  </a:cubicBezTo>
                  <a:lnTo>
                    <a:pt x="11" y="539"/>
                  </a:lnTo>
                  <a:cubicBezTo>
                    <a:pt x="1" y="550"/>
                    <a:pt x="11" y="579"/>
                    <a:pt x="30" y="589"/>
                  </a:cubicBezTo>
                  <a:cubicBezTo>
                    <a:pt x="36" y="591"/>
                    <a:pt x="41" y="592"/>
                    <a:pt x="46" y="592"/>
                  </a:cubicBezTo>
                  <a:cubicBezTo>
                    <a:pt x="60" y="592"/>
                    <a:pt x="72" y="584"/>
                    <a:pt x="79" y="569"/>
                  </a:cubicBezTo>
                  <a:lnTo>
                    <a:pt x="344" y="60"/>
                  </a:lnTo>
                  <a:cubicBezTo>
                    <a:pt x="353" y="40"/>
                    <a:pt x="344" y="20"/>
                    <a:pt x="324" y="10"/>
                  </a:cubicBezTo>
                  <a:cubicBezTo>
                    <a:pt x="324" y="10"/>
                    <a:pt x="314" y="1"/>
                    <a:pt x="30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27"/>
            <p:cNvSpPr/>
            <p:nvPr/>
          </p:nvSpPr>
          <p:spPr>
            <a:xfrm>
              <a:off x="9153321" y="5660795"/>
              <a:ext cx="57937" cy="92630"/>
            </a:xfrm>
            <a:custGeom>
              <a:avLst/>
              <a:gdLst/>
              <a:ahLst/>
              <a:cxnLst/>
              <a:rect l="l" t="t" r="r" b="b"/>
              <a:pathLst>
                <a:path w="334" h="534" extrusionOk="0">
                  <a:moveTo>
                    <a:pt x="294" y="0"/>
                  </a:moveTo>
                  <a:cubicBezTo>
                    <a:pt x="284" y="0"/>
                    <a:pt x="264" y="0"/>
                    <a:pt x="264" y="20"/>
                  </a:cubicBezTo>
                  <a:lnTo>
                    <a:pt x="9" y="481"/>
                  </a:lnTo>
                  <a:cubicBezTo>
                    <a:pt x="0" y="500"/>
                    <a:pt x="0" y="520"/>
                    <a:pt x="20" y="529"/>
                  </a:cubicBezTo>
                  <a:cubicBezTo>
                    <a:pt x="25" y="532"/>
                    <a:pt x="30" y="533"/>
                    <a:pt x="35" y="533"/>
                  </a:cubicBezTo>
                  <a:cubicBezTo>
                    <a:pt x="49" y="533"/>
                    <a:pt x="61" y="524"/>
                    <a:pt x="68" y="510"/>
                  </a:cubicBezTo>
                  <a:lnTo>
                    <a:pt x="323" y="50"/>
                  </a:lnTo>
                  <a:cubicBezTo>
                    <a:pt x="333" y="30"/>
                    <a:pt x="333" y="11"/>
                    <a:pt x="31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27"/>
            <p:cNvSpPr/>
            <p:nvPr/>
          </p:nvSpPr>
          <p:spPr>
            <a:xfrm>
              <a:off x="9107354" y="5815525"/>
              <a:ext cx="95232" cy="40938"/>
            </a:xfrm>
            <a:custGeom>
              <a:avLst/>
              <a:gdLst/>
              <a:ahLst/>
              <a:cxnLst/>
              <a:rect l="l" t="t" r="r" b="b"/>
              <a:pathLst>
                <a:path w="549" h="236" extrusionOk="0">
                  <a:moveTo>
                    <a:pt x="39" y="0"/>
                  </a:moveTo>
                  <a:cubicBezTo>
                    <a:pt x="30" y="0"/>
                    <a:pt x="10" y="10"/>
                    <a:pt x="10" y="29"/>
                  </a:cubicBezTo>
                  <a:cubicBezTo>
                    <a:pt x="0" y="49"/>
                    <a:pt x="10" y="69"/>
                    <a:pt x="30" y="79"/>
                  </a:cubicBezTo>
                  <a:lnTo>
                    <a:pt x="490" y="236"/>
                  </a:lnTo>
                  <a:cubicBezTo>
                    <a:pt x="510" y="236"/>
                    <a:pt x="529" y="225"/>
                    <a:pt x="539" y="206"/>
                  </a:cubicBezTo>
                  <a:cubicBezTo>
                    <a:pt x="549" y="186"/>
                    <a:pt x="539" y="167"/>
                    <a:pt x="520" y="157"/>
                  </a:cubicBezTo>
                  <a:lnTo>
                    <a:pt x="49" y="10"/>
                  </a:lnTo>
                  <a:cubicBezTo>
                    <a:pt x="49" y="0"/>
                    <a:pt x="49" y="0"/>
                    <a:pt x="3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27"/>
            <p:cNvSpPr/>
            <p:nvPr/>
          </p:nvSpPr>
          <p:spPr>
            <a:xfrm>
              <a:off x="2133085" y="6507299"/>
              <a:ext cx="414928" cy="557690"/>
            </a:xfrm>
            <a:custGeom>
              <a:avLst/>
              <a:gdLst/>
              <a:ahLst/>
              <a:cxnLst/>
              <a:rect l="l" t="t" r="r" b="b"/>
              <a:pathLst>
                <a:path w="2392" h="3215" extrusionOk="0">
                  <a:moveTo>
                    <a:pt x="382" y="0"/>
                  </a:moveTo>
                  <a:lnTo>
                    <a:pt x="382" y="0"/>
                  </a:lnTo>
                  <a:cubicBezTo>
                    <a:pt x="412" y="294"/>
                    <a:pt x="421" y="951"/>
                    <a:pt x="0" y="1274"/>
                  </a:cubicBezTo>
                  <a:cubicBezTo>
                    <a:pt x="0" y="1274"/>
                    <a:pt x="745" y="1882"/>
                    <a:pt x="480" y="2441"/>
                  </a:cubicBezTo>
                  <a:cubicBezTo>
                    <a:pt x="480" y="2441"/>
                    <a:pt x="1255" y="2617"/>
                    <a:pt x="1529" y="3127"/>
                  </a:cubicBezTo>
                  <a:cubicBezTo>
                    <a:pt x="1529" y="3127"/>
                    <a:pt x="1591" y="3115"/>
                    <a:pt x="1686" y="3115"/>
                  </a:cubicBezTo>
                  <a:cubicBezTo>
                    <a:pt x="1804" y="3115"/>
                    <a:pt x="1973" y="3133"/>
                    <a:pt x="2137" y="3214"/>
                  </a:cubicBezTo>
                  <a:cubicBezTo>
                    <a:pt x="2176" y="2892"/>
                    <a:pt x="2391" y="2656"/>
                    <a:pt x="2391" y="2656"/>
                  </a:cubicBezTo>
                  <a:cubicBezTo>
                    <a:pt x="2117" y="2147"/>
                    <a:pt x="2381" y="1402"/>
                    <a:pt x="2381" y="1402"/>
                  </a:cubicBezTo>
                  <a:cubicBezTo>
                    <a:pt x="1764" y="1324"/>
                    <a:pt x="1656" y="373"/>
                    <a:pt x="1656" y="373"/>
                  </a:cubicBezTo>
                  <a:cubicBezTo>
                    <a:pt x="1563" y="406"/>
                    <a:pt x="1468" y="420"/>
                    <a:pt x="1374" y="420"/>
                  </a:cubicBezTo>
                  <a:cubicBezTo>
                    <a:pt x="966" y="420"/>
                    <a:pt x="573" y="152"/>
                    <a:pt x="382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27"/>
            <p:cNvSpPr/>
            <p:nvPr/>
          </p:nvSpPr>
          <p:spPr>
            <a:xfrm>
              <a:off x="2263876" y="6631500"/>
              <a:ext cx="272167" cy="485182"/>
            </a:xfrm>
            <a:custGeom>
              <a:avLst/>
              <a:gdLst/>
              <a:ahLst/>
              <a:cxnLst/>
              <a:rect l="l" t="t" r="r" b="b"/>
              <a:pathLst>
                <a:path w="1569" h="2797" extrusionOk="0">
                  <a:moveTo>
                    <a:pt x="20" y="0"/>
                  </a:moveTo>
                  <a:cubicBezTo>
                    <a:pt x="0" y="9"/>
                    <a:pt x="0" y="29"/>
                    <a:pt x="11" y="49"/>
                  </a:cubicBezTo>
                  <a:lnTo>
                    <a:pt x="1500" y="2783"/>
                  </a:lnTo>
                  <a:cubicBezTo>
                    <a:pt x="1507" y="2790"/>
                    <a:pt x="1518" y="2797"/>
                    <a:pt x="1532" y="2797"/>
                  </a:cubicBezTo>
                  <a:cubicBezTo>
                    <a:pt x="1537" y="2797"/>
                    <a:pt x="1543" y="2795"/>
                    <a:pt x="1549" y="2792"/>
                  </a:cubicBezTo>
                  <a:cubicBezTo>
                    <a:pt x="1559" y="2783"/>
                    <a:pt x="1568" y="2763"/>
                    <a:pt x="1559" y="2753"/>
                  </a:cubicBezTo>
                  <a:lnTo>
                    <a:pt x="59" y="20"/>
                  </a:lnTo>
                  <a:cubicBezTo>
                    <a:pt x="59" y="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27"/>
            <p:cNvSpPr/>
            <p:nvPr/>
          </p:nvSpPr>
          <p:spPr>
            <a:xfrm>
              <a:off x="2372638" y="6949286"/>
              <a:ext cx="90375" cy="34866"/>
            </a:xfrm>
            <a:custGeom>
              <a:avLst/>
              <a:gdLst/>
              <a:ahLst/>
              <a:cxnLst/>
              <a:rect l="l" t="t" r="r" b="b"/>
              <a:pathLst>
                <a:path w="521" h="201" extrusionOk="0">
                  <a:moveTo>
                    <a:pt x="40" y="0"/>
                  </a:moveTo>
                  <a:cubicBezTo>
                    <a:pt x="20" y="0"/>
                    <a:pt x="11" y="10"/>
                    <a:pt x="1" y="30"/>
                  </a:cubicBezTo>
                  <a:cubicBezTo>
                    <a:pt x="1" y="50"/>
                    <a:pt x="11" y="59"/>
                    <a:pt x="30" y="69"/>
                  </a:cubicBezTo>
                  <a:lnTo>
                    <a:pt x="471" y="196"/>
                  </a:lnTo>
                  <a:cubicBezTo>
                    <a:pt x="476" y="199"/>
                    <a:pt x="482" y="200"/>
                    <a:pt x="487" y="200"/>
                  </a:cubicBezTo>
                  <a:cubicBezTo>
                    <a:pt x="500" y="200"/>
                    <a:pt x="513" y="191"/>
                    <a:pt x="520" y="177"/>
                  </a:cubicBezTo>
                  <a:cubicBezTo>
                    <a:pt x="520" y="157"/>
                    <a:pt x="510" y="148"/>
                    <a:pt x="491" y="137"/>
                  </a:cubicBezTo>
                  <a:lnTo>
                    <a:pt x="50" y="10"/>
                  </a:lnTo>
                  <a:cubicBezTo>
                    <a:pt x="40" y="1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27"/>
            <p:cNvSpPr/>
            <p:nvPr/>
          </p:nvSpPr>
          <p:spPr>
            <a:xfrm>
              <a:off x="2406636" y="6816586"/>
              <a:ext cx="42672" cy="87600"/>
            </a:xfrm>
            <a:custGeom>
              <a:avLst/>
              <a:gdLst/>
              <a:ahLst/>
              <a:cxnLst/>
              <a:rect l="l" t="t" r="r" b="b"/>
              <a:pathLst>
                <a:path w="246" h="505" extrusionOk="0">
                  <a:moveTo>
                    <a:pt x="207" y="1"/>
                  </a:moveTo>
                  <a:cubicBezTo>
                    <a:pt x="197" y="1"/>
                    <a:pt x="177" y="11"/>
                    <a:pt x="177" y="20"/>
                  </a:cubicBezTo>
                  <a:lnTo>
                    <a:pt x="11" y="462"/>
                  </a:lnTo>
                  <a:cubicBezTo>
                    <a:pt x="1" y="481"/>
                    <a:pt x="11" y="501"/>
                    <a:pt x="30" y="501"/>
                  </a:cubicBezTo>
                  <a:cubicBezTo>
                    <a:pt x="33" y="503"/>
                    <a:pt x="36" y="505"/>
                    <a:pt x="40" y="505"/>
                  </a:cubicBezTo>
                  <a:cubicBezTo>
                    <a:pt x="50" y="505"/>
                    <a:pt x="62" y="496"/>
                    <a:pt x="70" y="481"/>
                  </a:cubicBezTo>
                  <a:lnTo>
                    <a:pt x="236" y="50"/>
                  </a:lnTo>
                  <a:cubicBezTo>
                    <a:pt x="246" y="31"/>
                    <a:pt x="236" y="11"/>
                    <a:pt x="21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27"/>
            <p:cNvSpPr/>
            <p:nvPr/>
          </p:nvSpPr>
          <p:spPr>
            <a:xfrm>
              <a:off x="2277406" y="6770791"/>
              <a:ext cx="87079" cy="33132"/>
            </a:xfrm>
            <a:custGeom>
              <a:avLst/>
              <a:gdLst/>
              <a:ahLst/>
              <a:cxnLst/>
              <a:rect l="l" t="t" r="r" b="b"/>
              <a:pathLst>
                <a:path w="502" h="191" extrusionOk="0">
                  <a:moveTo>
                    <a:pt x="40" y="1"/>
                  </a:moveTo>
                  <a:cubicBezTo>
                    <a:pt x="31" y="1"/>
                    <a:pt x="11" y="10"/>
                    <a:pt x="11" y="20"/>
                  </a:cubicBezTo>
                  <a:cubicBezTo>
                    <a:pt x="1" y="40"/>
                    <a:pt x="11" y="59"/>
                    <a:pt x="31" y="59"/>
                  </a:cubicBezTo>
                  <a:lnTo>
                    <a:pt x="452" y="186"/>
                  </a:lnTo>
                  <a:cubicBezTo>
                    <a:pt x="457" y="189"/>
                    <a:pt x="462" y="190"/>
                    <a:pt x="467" y="190"/>
                  </a:cubicBezTo>
                  <a:cubicBezTo>
                    <a:pt x="480" y="190"/>
                    <a:pt x="491" y="181"/>
                    <a:pt x="491" y="167"/>
                  </a:cubicBezTo>
                  <a:cubicBezTo>
                    <a:pt x="501" y="147"/>
                    <a:pt x="491" y="128"/>
                    <a:pt x="471" y="12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27"/>
            <p:cNvSpPr/>
            <p:nvPr/>
          </p:nvSpPr>
          <p:spPr>
            <a:xfrm>
              <a:off x="2306375" y="6633061"/>
              <a:ext cx="42672" cy="89334"/>
            </a:xfrm>
            <a:custGeom>
              <a:avLst/>
              <a:gdLst/>
              <a:ahLst/>
              <a:cxnLst/>
              <a:rect l="l" t="t" r="r" b="b"/>
              <a:pathLst>
                <a:path w="246" h="515" extrusionOk="0">
                  <a:moveTo>
                    <a:pt x="216" y="0"/>
                  </a:moveTo>
                  <a:cubicBezTo>
                    <a:pt x="197" y="0"/>
                    <a:pt x="187" y="11"/>
                    <a:pt x="177" y="20"/>
                  </a:cubicBezTo>
                  <a:lnTo>
                    <a:pt x="10" y="471"/>
                  </a:lnTo>
                  <a:cubicBezTo>
                    <a:pt x="1" y="481"/>
                    <a:pt x="10" y="501"/>
                    <a:pt x="30" y="510"/>
                  </a:cubicBezTo>
                  <a:cubicBezTo>
                    <a:pt x="35" y="513"/>
                    <a:pt x="40" y="514"/>
                    <a:pt x="44" y="514"/>
                  </a:cubicBezTo>
                  <a:cubicBezTo>
                    <a:pt x="55" y="514"/>
                    <a:pt x="62" y="505"/>
                    <a:pt x="69" y="490"/>
                  </a:cubicBezTo>
                  <a:lnTo>
                    <a:pt x="245" y="50"/>
                  </a:lnTo>
                  <a:cubicBezTo>
                    <a:pt x="245" y="30"/>
                    <a:pt x="236" y="11"/>
                    <a:pt x="22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27"/>
            <p:cNvSpPr/>
            <p:nvPr/>
          </p:nvSpPr>
          <p:spPr>
            <a:xfrm>
              <a:off x="2450870" y="6894818"/>
              <a:ext cx="40938" cy="89334"/>
            </a:xfrm>
            <a:custGeom>
              <a:avLst/>
              <a:gdLst/>
              <a:ahLst/>
              <a:cxnLst/>
              <a:rect l="l" t="t" r="r" b="b"/>
              <a:pathLst>
                <a:path w="236" h="515" extrusionOk="0">
                  <a:moveTo>
                    <a:pt x="196" y="1"/>
                  </a:moveTo>
                  <a:cubicBezTo>
                    <a:pt x="187" y="1"/>
                    <a:pt x="177" y="11"/>
                    <a:pt x="167" y="20"/>
                  </a:cubicBezTo>
                  <a:lnTo>
                    <a:pt x="0" y="471"/>
                  </a:lnTo>
                  <a:cubicBezTo>
                    <a:pt x="0" y="491"/>
                    <a:pt x="11" y="510"/>
                    <a:pt x="20" y="510"/>
                  </a:cubicBezTo>
                  <a:cubicBezTo>
                    <a:pt x="25" y="513"/>
                    <a:pt x="31" y="514"/>
                    <a:pt x="35" y="514"/>
                  </a:cubicBezTo>
                  <a:cubicBezTo>
                    <a:pt x="49" y="514"/>
                    <a:pt x="59" y="505"/>
                    <a:pt x="59" y="491"/>
                  </a:cubicBezTo>
                  <a:lnTo>
                    <a:pt x="226" y="40"/>
                  </a:lnTo>
                  <a:cubicBezTo>
                    <a:pt x="236" y="30"/>
                    <a:pt x="226" y="11"/>
                    <a:pt x="20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27"/>
            <p:cNvSpPr/>
            <p:nvPr/>
          </p:nvSpPr>
          <p:spPr>
            <a:xfrm>
              <a:off x="2325109" y="6869319"/>
              <a:ext cx="93671" cy="34866"/>
            </a:xfrm>
            <a:custGeom>
              <a:avLst/>
              <a:gdLst/>
              <a:ahLst/>
              <a:cxnLst/>
              <a:rect l="l" t="t" r="r" b="b"/>
              <a:pathLst>
                <a:path w="540" h="201" extrusionOk="0">
                  <a:moveTo>
                    <a:pt x="30" y="1"/>
                  </a:moveTo>
                  <a:cubicBezTo>
                    <a:pt x="20" y="1"/>
                    <a:pt x="0" y="10"/>
                    <a:pt x="0" y="30"/>
                  </a:cubicBezTo>
                  <a:cubicBezTo>
                    <a:pt x="0" y="50"/>
                    <a:pt x="10" y="60"/>
                    <a:pt x="20" y="69"/>
                  </a:cubicBezTo>
                  <a:lnTo>
                    <a:pt x="500" y="197"/>
                  </a:lnTo>
                  <a:cubicBezTo>
                    <a:pt x="506" y="199"/>
                    <a:pt x="510" y="201"/>
                    <a:pt x="514" y="201"/>
                  </a:cubicBezTo>
                  <a:cubicBezTo>
                    <a:pt x="525" y="201"/>
                    <a:pt x="532" y="192"/>
                    <a:pt x="540" y="177"/>
                  </a:cubicBezTo>
                  <a:cubicBezTo>
                    <a:pt x="540" y="158"/>
                    <a:pt x="529" y="148"/>
                    <a:pt x="520" y="138"/>
                  </a:cubicBezTo>
                  <a:lnTo>
                    <a:pt x="39" y="10"/>
                  </a:lnTo>
                  <a:cubicBezTo>
                    <a:pt x="39" y="1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27"/>
            <p:cNvSpPr/>
            <p:nvPr/>
          </p:nvSpPr>
          <p:spPr>
            <a:xfrm>
              <a:off x="2229877" y="6692559"/>
              <a:ext cx="90375" cy="29489"/>
            </a:xfrm>
            <a:custGeom>
              <a:avLst/>
              <a:gdLst/>
              <a:ahLst/>
              <a:cxnLst/>
              <a:rect l="l" t="t" r="r" b="b"/>
              <a:pathLst>
                <a:path w="521" h="170" extrusionOk="0">
                  <a:moveTo>
                    <a:pt x="40" y="1"/>
                  </a:moveTo>
                  <a:cubicBezTo>
                    <a:pt x="30" y="1"/>
                    <a:pt x="11" y="10"/>
                    <a:pt x="11" y="20"/>
                  </a:cubicBezTo>
                  <a:cubicBezTo>
                    <a:pt x="1" y="40"/>
                    <a:pt x="11" y="60"/>
                    <a:pt x="30" y="60"/>
                  </a:cubicBezTo>
                  <a:lnTo>
                    <a:pt x="471" y="167"/>
                  </a:lnTo>
                  <a:cubicBezTo>
                    <a:pt x="475" y="169"/>
                    <a:pt x="479" y="170"/>
                    <a:pt x="482" y="170"/>
                  </a:cubicBezTo>
                  <a:cubicBezTo>
                    <a:pt x="497" y="170"/>
                    <a:pt x="510" y="156"/>
                    <a:pt x="510" y="147"/>
                  </a:cubicBezTo>
                  <a:cubicBezTo>
                    <a:pt x="520" y="128"/>
                    <a:pt x="510" y="108"/>
                    <a:pt x="490" y="10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27"/>
            <p:cNvSpPr/>
            <p:nvPr/>
          </p:nvSpPr>
          <p:spPr>
            <a:xfrm>
              <a:off x="2352342" y="6726558"/>
              <a:ext cx="42672" cy="77365"/>
            </a:xfrm>
            <a:custGeom>
              <a:avLst/>
              <a:gdLst/>
              <a:ahLst/>
              <a:cxnLst/>
              <a:rect l="l" t="t" r="r" b="b"/>
              <a:pathLst>
                <a:path w="246" h="446" extrusionOk="0">
                  <a:moveTo>
                    <a:pt x="206" y="1"/>
                  </a:moveTo>
                  <a:cubicBezTo>
                    <a:pt x="196" y="1"/>
                    <a:pt x="176" y="1"/>
                    <a:pt x="176" y="20"/>
                  </a:cubicBezTo>
                  <a:lnTo>
                    <a:pt x="0" y="402"/>
                  </a:lnTo>
                  <a:cubicBezTo>
                    <a:pt x="0" y="412"/>
                    <a:pt x="0" y="432"/>
                    <a:pt x="20" y="441"/>
                  </a:cubicBezTo>
                  <a:cubicBezTo>
                    <a:pt x="25" y="444"/>
                    <a:pt x="30" y="445"/>
                    <a:pt x="35" y="445"/>
                  </a:cubicBezTo>
                  <a:cubicBezTo>
                    <a:pt x="48" y="445"/>
                    <a:pt x="59" y="436"/>
                    <a:pt x="59" y="422"/>
                  </a:cubicBezTo>
                  <a:lnTo>
                    <a:pt x="235" y="40"/>
                  </a:lnTo>
                  <a:cubicBezTo>
                    <a:pt x="245" y="30"/>
                    <a:pt x="235" y="10"/>
                    <a:pt x="21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27"/>
            <p:cNvSpPr/>
            <p:nvPr/>
          </p:nvSpPr>
          <p:spPr>
            <a:xfrm>
              <a:off x="1590838" y="5579094"/>
              <a:ext cx="215964" cy="363930"/>
            </a:xfrm>
            <a:custGeom>
              <a:avLst/>
              <a:gdLst/>
              <a:ahLst/>
              <a:cxnLst/>
              <a:rect l="l" t="t" r="r" b="b"/>
              <a:pathLst>
                <a:path w="1245" h="2098" extrusionOk="0">
                  <a:moveTo>
                    <a:pt x="598" y="1"/>
                  </a:moveTo>
                  <a:cubicBezTo>
                    <a:pt x="529" y="168"/>
                    <a:pt x="363" y="501"/>
                    <a:pt x="69" y="560"/>
                  </a:cubicBezTo>
                  <a:cubicBezTo>
                    <a:pt x="69" y="560"/>
                    <a:pt x="285" y="1059"/>
                    <a:pt x="0" y="1275"/>
                  </a:cubicBezTo>
                  <a:cubicBezTo>
                    <a:pt x="0" y="1275"/>
                    <a:pt x="353" y="1569"/>
                    <a:pt x="363" y="1902"/>
                  </a:cubicBezTo>
                  <a:cubicBezTo>
                    <a:pt x="363" y="1902"/>
                    <a:pt x="529" y="1951"/>
                    <a:pt x="647" y="2098"/>
                  </a:cubicBezTo>
                  <a:cubicBezTo>
                    <a:pt x="745" y="1951"/>
                    <a:pt x="921" y="1882"/>
                    <a:pt x="921" y="1882"/>
                  </a:cubicBezTo>
                  <a:cubicBezTo>
                    <a:pt x="912" y="1549"/>
                    <a:pt x="1245" y="1246"/>
                    <a:pt x="1245" y="1246"/>
                  </a:cubicBezTo>
                  <a:cubicBezTo>
                    <a:pt x="951" y="1040"/>
                    <a:pt x="1147" y="530"/>
                    <a:pt x="1147" y="530"/>
                  </a:cubicBezTo>
                  <a:cubicBezTo>
                    <a:pt x="843" y="491"/>
                    <a:pt x="666" y="158"/>
                    <a:pt x="59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27"/>
            <p:cNvSpPr/>
            <p:nvPr/>
          </p:nvSpPr>
          <p:spPr>
            <a:xfrm>
              <a:off x="1691100" y="5659061"/>
              <a:ext cx="17173" cy="319869"/>
            </a:xfrm>
            <a:custGeom>
              <a:avLst/>
              <a:gdLst/>
              <a:ahLst/>
              <a:cxnLst/>
              <a:rect l="l" t="t" r="r" b="b"/>
              <a:pathLst>
                <a:path w="99" h="1844" extrusionOk="0">
                  <a:moveTo>
                    <a:pt x="30" y="1"/>
                  </a:moveTo>
                  <a:cubicBezTo>
                    <a:pt x="10" y="1"/>
                    <a:pt x="1" y="21"/>
                    <a:pt x="1" y="30"/>
                  </a:cubicBezTo>
                  <a:lnTo>
                    <a:pt x="40" y="1813"/>
                  </a:lnTo>
                  <a:cubicBezTo>
                    <a:pt x="40" y="1833"/>
                    <a:pt x="49" y="1843"/>
                    <a:pt x="59" y="1843"/>
                  </a:cubicBezTo>
                  <a:lnTo>
                    <a:pt x="69" y="1843"/>
                  </a:lnTo>
                  <a:cubicBezTo>
                    <a:pt x="88" y="1843"/>
                    <a:pt x="99" y="1833"/>
                    <a:pt x="99" y="1813"/>
                  </a:cubicBezTo>
                  <a:lnTo>
                    <a:pt x="59" y="30"/>
                  </a:lnTo>
                  <a:cubicBezTo>
                    <a:pt x="59" y="10"/>
                    <a:pt x="49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27"/>
            <p:cNvSpPr/>
            <p:nvPr/>
          </p:nvSpPr>
          <p:spPr>
            <a:xfrm>
              <a:off x="1662132" y="5849871"/>
              <a:ext cx="46142" cy="43019"/>
            </a:xfrm>
            <a:custGeom>
              <a:avLst/>
              <a:gdLst/>
              <a:ahLst/>
              <a:cxnLst/>
              <a:rect l="l" t="t" r="r" b="b"/>
              <a:pathLst>
                <a:path w="266" h="248" extrusionOk="0">
                  <a:moveTo>
                    <a:pt x="30" y="1"/>
                  </a:moveTo>
                  <a:cubicBezTo>
                    <a:pt x="23" y="1"/>
                    <a:pt x="15" y="3"/>
                    <a:pt x="11" y="8"/>
                  </a:cubicBezTo>
                  <a:cubicBezTo>
                    <a:pt x="1" y="27"/>
                    <a:pt x="1" y="47"/>
                    <a:pt x="11" y="57"/>
                  </a:cubicBezTo>
                  <a:lnTo>
                    <a:pt x="207" y="243"/>
                  </a:lnTo>
                  <a:lnTo>
                    <a:pt x="216" y="243"/>
                  </a:lnTo>
                  <a:cubicBezTo>
                    <a:pt x="220" y="246"/>
                    <a:pt x="223" y="248"/>
                    <a:pt x="226" y="248"/>
                  </a:cubicBezTo>
                  <a:cubicBezTo>
                    <a:pt x="233" y="248"/>
                    <a:pt x="239" y="243"/>
                    <a:pt x="246" y="243"/>
                  </a:cubicBezTo>
                  <a:cubicBezTo>
                    <a:pt x="266" y="223"/>
                    <a:pt x="255" y="204"/>
                    <a:pt x="246" y="194"/>
                  </a:cubicBezTo>
                  <a:lnTo>
                    <a:pt x="50" y="8"/>
                  </a:lnTo>
                  <a:cubicBezTo>
                    <a:pt x="45" y="3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27"/>
            <p:cNvSpPr/>
            <p:nvPr/>
          </p:nvSpPr>
          <p:spPr>
            <a:xfrm>
              <a:off x="1694569" y="5798873"/>
              <a:ext cx="45968" cy="42325"/>
            </a:xfrm>
            <a:custGeom>
              <a:avLst/>
              <a:gdLst/>
              <a:ahLst/>
              <a:cxnLst/>
              <a:rect l="l" t="t" r="r" b="b"/>
              <a:pathLst>
                <a:path w="265" h="244" extrusionOk="0">
                  <a:moveTo>
                    <a:pt x="235" y="1"/>
                  </a:moveTo>
                  <a:cubicBezTo>
                    <a:pt x="228" y="1"/>
                    <a:pt x="220" y="3"/>
                    <a:pt x="216" y="8"/>
                  </a:cubicBezTo>
                  <a:lnTo>
                    <a:pt x="10" y="184"/>
                  </a:lnTo>
                  <a:cubicBezTo>
                    <a:pt x="0" y="194"/>
                    <a:pt x="0" y="214"/>
                    <a:pt x="10" y="234"/>
                  </a:cubicBezTo>
                  <a:lnTo>
                    <a:pt x="20" y="243"/>
                  </a:lnTo>
                  <a:cubicBezTo>
                    <a:pt x="29" y="243"/>
                    <a:pt x="49" y="243"/>
                    <a:pt x="49" y="234"/>
                  </a:cubicBezTo>
                  <a:lnTo>
                    <a:pt x="255" y="57"/>
                  </a:lnTo>
                  <a:cubicBezTo>
                    <a:pt x="264" y="47"/>
                    <a:pt x="264" y="27"/>
                    <a:pt x="255" y="8"/>
                  </a:cubicBezTo>
                  <a:cubicBezTo>
                    <a:pt x="250" y="3"/>
                    <a:pt x="242" y="1"/>
                    <a:pt x="235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7"/>
            <p:cNvSpPr/>
            <p:nvPr/>
          </p:nvSpPr>
          <p:spPr>
            <a:xfrm>
              <a:off x="1660570" y="5734344"/>
              <a:ext cx="44234" cy="40591"/>
            </a:xfrm>
            <a:custGeom>
              <a:avLst/>
              <a:gdLst/>
              <a:ahLst/>
              <a:cxnLst/>
              <a:rect l="l" t="t" r="r" b="b"/>
              <a:pathLst>
                <a:path w="255" h="234" extrusionOk="0">
                  <a:moveTo>
                    <a:pt x="38" y="0"/>
                  </a:moveTo>
                  <a:cubicBezTo>
                    <a:pt x="29" y="0"/>
                    <a:pt x="19" y="3"/>
                    <a:pt x="10" y="7"/>
                  </a:cubicBezTo>
                  <a:cubicBezTo>
                    <a:pt x="0" y="18"/>
                    <a:pt x="0" y="37"/>
                    <a:pt x="20" y="57"/>
                  </a:cubicBezTo>
                  <a:lnTo>
                    <a:pt x="196" y="223"/>
                  </a:lnTo>
                  <a:lnTo>
                    <a:pt x="206" y="233"/>
                  </a:lnTo>
                  <a:cubicBezTo>
                    <a:pt x="225" y="233"/>
                    <a:pt x="235" y="233"/>
                    <a:pt x="245" y="223"/>
                  </a:cubicBezTo>
                  <a:cubicBezTo>
                    <a:pt x="255" y="214"/>
                    <a:pt x="255" y="194"/>
                    <a:pt x="245" y="184"/>
                  </a:cubicBezTo>
                  <a:lnTo>
                    <a:pt x="59" y="7"/>
                  </a:lnTo>
                  <a:cubicBezTo>
                    <a:pt x="54" y="3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7"/>
            <p:cNvSpPr/>
            <p:nvPr/>
          </p:nvSpPr>
          <p:spPr>
            <a:xfrm>
              <a:off x="1691100" y="5679876"/>
              <a:ext cx="47703" cy="42325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244" y="1"/>
                  </a:moveTo>
                  <a:cubicBezTo>
                    <a:pt x="236" y="1"/>
                    <a:pt x="226" y="3"/>
                    <a:pt x="216" y="8"/>
                  </a:cubicBezTo>
                  <a:lnTo>
                    <a:pt x="10" y="184"/>
                  </a:lnTo>
                  <a:cubicBezTo>
                    <a:pt x="1" y="204"/>
                    <a:pt x="1" y="223"/>
                    <a:pt x="10" y="234"/>
                  </a:cubicBezTo>
                  <a:cubicBezTo>
                    <a:pt x="20" y="234"/>
                    <a:pt x="20" y="243"/>
                    <a:pt x="30" y="243"/>
                  </a:cubicBezTo>
                  <a:cubicBezTo>
                    <a:pt x="40" y="243"/>
                    <a:pt x="49" y="243"/>
                    <a:pt x="59" y="234"/>
                  </a:cubicBezTo>
                  <a:lnTo>
                    <a:pt x="265" y="57"/>
                  </a:lnTo>
                  <a:cubicBezTo>
                    <a:pt x="275" y="38"/>
                    <a:pt x="275" y="18"/>
                    <a:pt x="265" y="8"/>
                  </a:cubicBezTo>
                  <a:cubicBezTo>
                    <a:pt x="260" y="3"/>
                    <a:pt x="253" y="1"/>
                    <a:pt x="24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7"/>
            <p:cNvSpPr/>
            <p:nvPr/>
          </p:nvSpPr>
          <p:spPr>
            <a:xfrm>
              <a:off x="1696130" y="5849871"/>
              <a:ext cx="46142" cy="43019"/>
            </a:xfrm>
            <a:custGeom>
              <a:avLst/>
              <a:gdLst/>
              <a:ahLst/>
              <a:cxnLst/>
              <a:rect l="l" t="t" r="r" b="b"/>
              <a:pathLst>
                <a:path w="266" h="248" extrusionOk="0">
                  <a:moveTo>
                    <a:pt x="236" y="1"/>
                  </a:moveTo>
                  <a:cubicBezTo>
                    <a:pt x="229" y="1"/>
                    <a:pt x="221" y="3"/>
                    <a:pt x="216" y="8"/>
                  </a:cubicBezTo>
                  <a:lnTo>
                    <a:pt x="11" y="194"/>
                  </a:lnTo>
                  <a:cubicBezTo>
                    <a:pt x="1" y="204"/>
                    <a:pt x="1" y="223"/>
                    <a:pt x="11" y="234"/>
                  </a:cubicBezTo>
                  <a:cubicBezTo>
                    <a:pt x="11" y="243"/>
                    <a:pt x="20" y="243"/>
                    <a:pt x="20" y="243"/>
                  </a:cubicBezTo>
                  <a:cubicBezTo>
                    <a:pt x="24" y="246"/>
                    <a:pt x="27" y="248"/>
                    <a:pt x="30" y="248"/>
                  </a:cubicBezTo>
                  <a:cubicBezTo>
                    <a:pt x="37" y="248"/>
                    <a:pt x="43" y="243"/>
                    <a:pt x="50" y="243"/>
                  </a:cubicBezTo>
                  <a:lnTo>
                    <a:pt x="255" y="57"/>
                  </a:lnTo>
                  <a:cubicBezTo>
                    <a:pt x="266" y="38"/>
                    <a:pt x="266" y="18"/>
                    <a:pt x="255" y="8"/>
                  </a:cubicBezTo>
                  <a:cubicBezTo>
                    <a:pt x="251" y="3"/>
                    <a:pt x="243" y="1"/>
                    <a:pt x="23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7"/>
            <p:cNvSpPr/>
            <p:nvPr/>
          </p:nvSpPr>
          <p:spPr>
            <a:xfrm>
              <a:off x="1658662" y="5797138"/>
              <a:ext cx="47876" cy="44060"/>
            </a:xfrm>
            <a:custGeom>
              <a:avLst/>
              <a:gdLst/>
              <a:ahLst/>
              <a:cxnLst/>
              <a:rect l="l" t="t" r="r" b="b"/>
              <a:pathLst>
                <a:path w="276" h="254" extrusionOk="0">
                  <a:moveTo>
                    <a:pt x="30" y="1"/>
                  </a:moveTo>
                  <a:cubicBezTo>
                    <a:pt x="23" y="1"/>
                    <a:pt x="16" y="3"/>
                    <a:pt x="11" y="8"/>
                  </a:cubicBezTo>
                  <a:cubicBezTo>
                    <a:pt x="1" y="18"/>
                    <a:pt x="1" y="37"/>
                    <a:pt x="11" y="48"/>
                  </a:cubicBezTo>
                  <a:lnTo>
                    <a:pt x="217" y="244"/>
                  </a:lnTo>
                  <a:cubicBezTo>
                    <a:pt x="227" y="244"/>
                    <a:pt x="227" y="253"/>
                    <a:pt x="227" y="253"/>
                  </a:cubicBezTo>
                  <a:cubicBezTo>
                    <a:pt x="246" y="253"/>
                    <a:pt x="256" y="253"/>
                    <a:pt x="266" y="244"/>
                  </a:cubicBezTo>
                  <a:cubicBezTo>
                    <a:pt x="275" y="233"/>
                    <a:pt x="275" y="214"/>
                    <a:pt x="256" y="194"/>
                  </a:cubicBezTo>
                  <a:lnTo>
                    <a:pt x="50" y="8"/>
                  </a:lnTo>
                  <a:cubicBezTo>
                    <a:pt x="45" y="3"/>
                    <a:pt x="38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7"/>
            <p:cNvSpPr/>
            <p:nvPr/>
          </p:nvSpPr>
          <p:spPr>
            <a:xfrm>
              <a:off x="1657101" y="5681611"/>
              <a:ext cx="45968" cy="40591"/>
            </a:xfrm>
            <a:custGeom>
              <a:avLst/>
              <a:gdLst/>
              <a:ahLst/>
              <a:cxnLst/>
              <a:rect l="l" t="t" r="r" b="b"/>
              <a:pathLst>
                <a:path w="265" h="234" extrusionOk="0">
                  <a:moveTo>
                    <a:pt x="31" y="0"/>
                  </a:moveTo>
                  <a:cubicBezTo>
                    <a:pt x="23" y="0"/>
                    <a:pt x="15" y="3"/>
                    <a:pt x="10" y="8"/>
                  </a:cubicBezTo>
                  <a:cubicBezTo>
                    <a:pt x="1" y="28"/>
                    <a:pt x="1" y="47"/>
                    <a:pt x="20" y="57"/>
                  </a:cubicBezTo>
                  <a:lnTo>
                    <a:pt x="216" y="224"/>
                  </a:lnTo>
                  <a:cubicBezTo>
                    <a:pt x="216" y="224"/>
                    <a:pt x="216" y="233"/>
                    <a:pt x="226" y="233"/>
                  </a:cubicBezTo>
                  <a:cubicBezTo>
                    <a:pt x="236" y="233"/>
                    <a:pt x="245" y="233"/>
                    <a:pt x="255" y="224"/>
                  </a:cubicBezTo>
                  <a:cubicBezTo>
                    <a:pt x="265" y="213"/>
                    <a:pt x="265" y="194"/>
                    <a:pt x="255" y="174"/>
                  </a:cubicBezTo>
                  <a:lnTo>
                    <a:pt x="59" y="8"/>
                  </a:lnTo>
                  <a:cubicBezTo>
                    <a:pt x="50" y="3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7"/>
            <p:cNvSpPr/>
            <p:nvPr/>
          </p:nvSpPr>
          <p:spPr>
            <a:xfrm>
              <a:off x="1692661" y="5737813"/>
              <a:ext cx="44407" cy="37122"/>
            </a:xfrm>
            <a:custGeom>
              <a:avLst/>
              <a:gdLst/>
              <a:ahLst/>
              <a:cxnLst/>
              <a:rect l="l" t="t" r="r" b="b"/>
              <a:pathLst>
                <a:path w="256" h="214" extrusionOk="0">
                  <a:moveTo>
                    <a:pt x="222" y="1"/>
                  </a:moveTo>
                  <a:cubicBezTo>
                    <a:pt x="217" y="1"/>
                    <a:pt x="211" y="3"/>
                    <a:pt x="207" y="7"/>
                  </a:cubicBezTo>
                  <a:lnTo>
                    <a:pt x="11" y="164"/>
                  </a:lnTo>
                  <a:cubicBezTo>
                    <a:pt x="1" y="174"/>
                    <a:pt x="1" y="194"/>
                    <a:pt x="11" y="203"/>
                  </a:cubicBezTo>
                  <a:cubicBezTo>
                    <a:pt x="11" y="213"/>
                    <a:pt x="21" y="213"/>
                    <a:pt x="21" y="213"/>
                  </a:cubicBezTo>
                  <a:lnTo>
                    <a:pt x="50" y="213"/>
                  </a:lnTo>
                  <a:lnTo>
                    <a:pt x="246" y="56"/>
                  </a:lnTo>
                  <a:cubicBezTo>
                    <a:pt x="256" y="46"/>
                    <a:pt x="256" y="27"/>
                    <a:pt x="246" y="17"/>
                  </a:cubicBezTo>
                  <a:cubicBezTo>
                    <a:pt x="240" y="6"/>
                    <a:pt x="231" y="1"/>
                    <a:pt x="22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7"/>
            <p:cNvSpPr/>
            <p:nvPr/>
          </p:nvSpPr>
          <p:spPr>
            <a:xfrm>
              <a:off x="1725099" y="5837555"/>
              <a:ext cx="363930" cy="216137"/>
            </a:xfrm>
            <a:custGeom>
              <a:avLst/>
              <a:gdLst/>
              <a:ahLst/>
              <a:cxnLst/>
              <a:rect l="l" t="t" r="r" b="b"/>
              <a:pathLst>
                <a:path w="2098" h="1246" extrusionOk="0">
                  <a:moveTo>
                    <a:pt x="813" y="0"/>
                  </a:moveTo>
                  <a:cubicBezTo>
                    <a:pt x="813" y="0"/>
                    <a:pt x="530" y="353"/>
                    <a:pt x="197" y="363"/>
                  </a:cubicBezTo>
                  <a:cubicBezTo>
                    <a:pt x="197" y="363"/>
                    <a:pt x="147" y="540"/>
                    <a:pt x="1" y="657"/>
                  </a:cubicBezTo>
                  <a:cubicBezTo>
                    <a:pt x="157" y="755"/>
                    <a:pt x="216" y="922"/>
                    <a:pt x="216" y="922"/>
                  </a:cubicBezTo>
                  <a:cubicBezTo>
                    <a:pt x="221" y="921"/>
                    <a:pt x="225" y="921"/>
                    <a:pt x="230" y="921"/>
                  </a:cubicBezTo>
                  <a:cubicBezTo>
                    <a:pt x="558" y="921"/>
                    <a:pt x="863" y="1245"/>
                    <a:pt x="863" y="1245"/>
                  </a:cubicBezTo>
                  <a:cubicBezTo>
                    <a:pt x="951" y="1109"/>
                    <a:pt x="1104" y="1071"/>
                    <a:pt x="1246" y="1071"/>
                  </a:cubicBezTo>
                  <a:cubicBezTo>
                    <a:pt x="1420" y="1071"/>
                    <a:pt x="1578" y="1128"/>
                    <a:pt x="1578" y="1128"/>
                  </a:cubicBezTo>
                  <a:cubicBezTo>
                    <a:pt x="1608" y="824"/>
                    <a:pt x="1941" y="638"/>
                    <a:pt x="2098" y="569"/>
                  </a:cubicBezTo>
                  <a:cubicBezTo>
                    <a:pt x="1931" y="510"/>
                    <a:pt x="1588" y="344"/>
                    <a:pt x="1529" y="50"/>
                  </a:cubicBezTo>
                  <a:cubicBezTo>
                    <a:pt x="1529" y="50"/>
                    <a:pt x="1336" y="137"/>
                    <a:pt x="1138" y="137"/>
                  </a:cubicBezTo>
                  <a:cubicBezTo>
                    <a:pt x="1018" y="137"/>
                    <a:pt x="895" y="104"/>
                    <a:pt x="81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7"/>
            <p:cNvSpPr/>
            <p:nvPr/>
          </p:nvSpPr>
          <p:spPr>
            <a:xfrm>
              <a:off x="1689365" y="5934521"/>
              <a:ext cx="319696" cy="23938"/>
            </a:xfrm>
            <a:custGeom>
              <a:avLst/>
              <a:gdLst/>
              <a:ahLst/>
              <a:cxnLst/>
              <a:rect l="l" t="t" r="r" b="b"/>
              <a:pathLst>
                <a:path w="1843" h="138" extrusionOk="0">
                  <a:moveTo>
                    <a:pt x="1814" y="0"/>
                  </a:moveTo>
                  <a:lnTo>
                    <a:pt x="30" y="69"/>
                  </a:lnTo>
                  <a:cubicBezTo>
                    <a:pt x="11" y="79"/>
                    <a:pt x="0" y="88"/>
                    <a:pt x="0" y="108"/>
                  </a:cubicBezTo>
                  <a:cubicBezTo>
                    <a:pt x="0" y="118"/>
                    <a:pt x="11" y="127"/>
                    <a:pt x="20" y="138"/>
                  </a:cubicBezTo>
                  <a:lnTo>
                    <a:pt x="30" y="138"/>
                  </a:lnTo>
                  <a:lnTo>
                    <a:pt x="1814" y="59"/>
                  </a:lnTo>
                  <a:cubicBezTo>
                    <a:pt x="1833" y="59"/>
                    <a:pt x="1843" y="40"/>
                    <a:pt x="1843" y="29"/>
                  </a:cubicBezTo>
                  <a:cubicBezTo>
                    <a:pt x="1843" y="10"/>
                    <a:pt x="1823" y="0"/>
                    <a:pt x="1814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7"/>
            <p:cNvSpPr/>
            <p:nvPr/>
          </p:nvSpPr>
          <p:spPr>
            <a:xfrm>
              <a:off x="1774362" y="5943368"/>
              <a:ext cx="46142" cy="42325"/>
            </a:xfrm>
            <a:custGeom>
              <a:avLst/>
              <a:gdLst/>
              <a:ahLst/>
              <a:cxnLst/>
              <a:rect l="l" t="t" r="r" b="b"/>
              <a:pathLst>
                <a:path w="266" h="244" extrusionOk="0">
                  <a:moveTo>
                    <a:pt x="39" y="1"/>
                  </a:moveTo>
                  <a:cubicBezTo>
                    <a:pt x="30" y="1"/>
                    <a:pt x="20" y="3"/>
                    <a:pt x="11" y="8"/>
                  </a:cubicBezTo>
                  <a:cubicBezTo>
                    <a:pt x="0" y="28"/>
                    <a:pt x="0" y="47"/>
                    <a:pt x="20" y="57"/>
                  </a:cubicBezTo>
                  <a:lnTo>
                    <a:pt x="216" y="233"/>
                  </a:lnTo>
                  <a:cubicBezTo>
                    <a:pt x="216" y="243"/>
                    <a:pt x="226" y="243"/>
                    <a:pt x="226" y="243"/>
                  </a:cubicBezTo>
                  <a:cubicBezTo>
                    <a:pt x="236" y="243"/>
                    <a:pt x="246" y="243"/>
                    <a:pt x="255" y="233"/>
                  </a:cubicBezTo>
                  <a:cubicBezTo>
                    <a:pt x="265" y="224"/>
                    <a:pt x="265" y="204"/>
                    <a:pt x="255" y="194"/>
                  </a:cubicBezTo>
                  <a:lnTo>
                    <a:pt x="59" y="8"/>
                  </a:ln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7"/>
            <p:cNvSpPr/>
            <p:nvPr/>
          </p:nvSpPr>
          <p:spPr>
            <a:xfrm>
              <a:off x="1827095" y="5904512"/>
              <a:ext cx="40938" cy="47876"/>
            </a:xfrm>
            <a:custGeom>
              <a:avLst/>
              <a:gdLst/>
              <a:ahLst/>
              <a:cxnLst/>
              <a:rect l="l" t="t" r="r" b="b"/>
              <a:pathLst>
                <a:path w="236" h="276" extrusionOk="0">
                  <a:moveTo>
                    <a:pt x="200" y="0"/>
                  </a:moveTo>
                  <a:cubicBezTo>
                    <a:pt x="192" y="0"/>
                    <a:pt x="182" y="5"/>
                    <a:pt x="177" y="17"/>
                  </a:cubicBezTo>
                  <a:lnTo>
                    <a:pt x="10" y="222"/>
                  </a:lnTo>
                  <a:cubicBezTo>
                    <a:pt x="0" y="242"/>
                    <a:pt x="0" y="261"/>
                    <a:pt x="10" y="271"/>
                  </a:cubicBezTo>
                  <a:lnTo>
                    <a:pt x="20" y="271"/>
                  </a:lnTo>
                  <a:cubicBezTo>
                    <a:pt x="26" y="274"/>
                    <a:pt x="31" y="275"/>
                    <a:pt x="35" y="275"/>
                  </a:cubicBezTo>
                  <a:cubicBezTo>
                    <a:pt x="45" y="275"/>
                    <a:pt x="52" y="268"/>
                    <a:pt x="59" y="261"/>
                  </a:cubicBezTo>
                  <a:lnTo>
                    <a:pt x="225" y="46"/>
                  </a:lnTo>
                  <a:cubicBezTo>
                    <a:pt x="236" y="36"/>
                    <a:pt x="236" y="17"/>
                    <a:pt x="216" y="6"/>
                  </a:cubicBezTo>
                  <a:cubicBezTo>
                    <a:pt x="212" y="3"/>
                    <a:pt x="206" y="0"/>
                    <a:pt x="20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7"/>
            <p:cNvSpPr/>
            <p:nvPr/>
          </p:nvSpPr>
          <p:spPr>
            <a:xfrm>
              <a:off x="1891624" y="5938338"/>
              <a:ext cx="44407" cy="40591"/>
            </a:xfrm>
            <a:custGeom>
              <a:avLst/>
              <a:gdLst/>
              <a:ahLst/>
              <a:cxnLst/>
              <a:rect l="l" t="t" r="r" b="b"/>
              <a:pathLst>
                <a:path w="256" h="234" extrusionOk="0">
                  <a:moveTo>
                    <a:pt x="40" y="0"/>
                  </a:moveTo>
                  <a:cubicBezTo>
                    <a:pt x="32" y="0"/>
                    <a:pt x="25" y="3"/>
                    <a:pt x="20" y="7"/>
                  </a:cubicBezTo>
                  <a:cubicBezTo>
                    <a:pt x="1" y="27"/>
                    <a:pt x="10" y="47"/>
                    <a:pt x="20" y="57"/>
                  </a:cubicBezTo>
                  <a:lnTo>
                    <a:pt x="206" y="223"/>
                  </a:lnTo>
                  <a:cubicBezTo>
                    <a:pt x="206" y="233"/>
                    <a:pt x="216" y="233"/>
                    <a:pt x="216" y="233"/>
                  </a:cubicBezTo>
                  <a:cubicBezTo>
                    <a:pt x="226" y="233"/>
                    <a:pt x="236" y="233"/>
                    <a:pt x="245" y="223"/>
                  </a:cubicBezTo>
                  <a:cubicBezTo>
                    <a:pt x="256" y="214"/>
                    <a:pt x="256" y="194"/>
                    <a:pt x="245" y="174"/>
                  </a:cubicBezTo>
                  <a:lnTo>
                    <a:pt x="60" y="7"/>
                  </a:lnTo>
                  <a:cubicBezTo>
                    <a:pt x="55" y="3"/>
                    <a:pt x="47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7"/>
            <p:cNvSpPr/>
            <p:nvPr/>
          </p:nvSpPr>
          <p:spPr>
            <a:xfrm>
              <a:off x="1946091" y="5899135"/>
              <a:ext cx="40938" cy="48050"/>
            </a:xfrm>
            <a:custGeom>
              <a:avLst/>
              <a:gdLst/>
              <a:ahLst/>
              <a:cxnLst/>
              <a:rect l="l" t="t" r="r" b="b"/>
              <a:pathLst>
                <a:path w="236" h="277" extrusionOk="0">
                  <a:moveTo>
                    <a:pt x="196" y="1"/>
                  </a:moveTo>
                  <a:cubicBezTo>
                    <a:pt x="189" y="1"/>
                    <a:pt x="182" y="3"/>
                    <a:pt x="177" y="8"/>
                  </a:cubicBezTo>
                  <a:lnTo>
                    <a:pt x="10" y="224"/>
                  </a:lnTo>
                  <a:cubicBezTo>
                    <a:pt x="0" y="244"/>
                    <a:pt x="0" y="263"/>
                    <a:pt x="10" y="273"/>
                  </a:cubicBezTo>
                  <a:lnTo>
                    <a:pt x="20" y="273"/>
                  </a:lnTo>
                  <a:cubicBezTo>
                    <a:pt x="26" y="276"/>
                    <a:pt x="31" y="277"/>
                    <a:pt x="35" y="277"/>
                  </a:cubicBezTo>
                  <a:cubicBezTo>
                    <a:pt x="45" y="277"/>
                    <a:pt x="52" y="270"/>
                    <a:pt x="59" y="263"/>
                  </a:cubicBezTo>
                  <a:lnTo>
                    <a:pt x="225" y="48"/>
                  </a:lnTo>
                  <a:cubicBezTo>
                    <a:pt x="236" y="37"/>
                    <a:pt x="236" y="18"/>
                    <a:pt x="216" y="8"/>
                  </a:cubicBezTo>
                  <a:cubicBezTo>
                    <a:pt x="211" y="3"/>
                    <a:pt x="203" y="1"/>
                    <a:pt x="19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7"/>
            <p:cNvSpPr/>
            <p:nvPr/>
          </p:nvSpPr>
          <p:spPr>
            <a:xfrm>
              <a:off x="1774362" y="5906073"/>
              <a:ext cx="42672" cy="48050"/>
            </a:xfrm>
            <a:custGeom>
              <a:avLst/>
              <a:gdLst/>
              <a:ahLst/>
              <a:cxnLst/>
              <a:rect l="l" t="t" r="r" b="b"/>
              <a:pathLst>
                <a:path w="246" h="277" extrusionOk="0">
                  <a:moveTo>
                    <a:pt x="210" y="1"/>
                  </a:moveTo>
                  <a:cubicBezTo>
                    <a:pt x="201" y="1"/>
                    <a:pt x="192" y="6"/>
                    <a:pt x="187" y="17"/>
                  </a:cubicBezTo>
                  <a:lnTo>
                    <a:pt x="11" y="223"/>
                  </a:lnTo>
                  <a:cubicBezTo>
                    <a:pt x="0" y="243"/>
                    <a:pt x="0" y="262"/>
                    <a:pt x="20" y="272"/>
                  </a:cubicBezTo>
                  <a:lnTo>
                    <a:pt x="30" y="272"/>
                  </a:lnTo>
                  <a:cubicBezTo>
                    <a:pt x="33" y="275"/>
                    <a:pt x="36" y="276"/>
                    <a:pt x="39" y="276"/>
                  </a:cubicBezTo>
                  <a:cubicBezTo>
                    <a:pt x="45" y="276"/>
                    <a:pt x="52" y="269"/>
                    <a:pt x="59" y="262"/>
                  </a:cubicBezTo>
                  <a:lnTo>
                    <a:pt x="236" y="56"/>
                  </a:lnTo>
                  <a:cubicBezTo>
                    <a:pt x="246" y="37"/>
                    <a:pt x="246" y="17"/>
                    <a:pt x="226" y="8"/>
                  </a:cubicBezTo>
                  <a:cubicBezTo>
                    <a:pt x="222" y="3"/>
                    <a:pt x="216" y="1"/>
                    <a:pt x="21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7"/>
            <p:cNvSpPr/>
            <p:nvPr/>
          </p:nvSpPr>
          <p:spPr>
            <a:xfrm>
              <a:off x="1827095" y="5941633"/>
              <a:ext cx="47703" cy="44060"/>
            </a:xfrm>
            <a:custGeom>
              <a:avLst/>
              <a:gdLst/>
              <a:ahLst/>
              <a:cxnLst/>
              <a:rect l="l" t="t" r="r" b="b"/>
              <a:pathLst>
                <a:path w="275" h="254" extrusionOk="0">
                  <a:moveTo>
                    <a:pt x="31" y="1"/>
                  </a:moveTo>
                  <a:cubicBezTo>
                    <a:pt x="22" y="1"/>
                    <a:pt x="15" y="3"/>
                    <a:pt x="10" y="8"/>
                  </a:cubicBezTo>
                  <a:cubicBezTo>
                    <a:pt x="0" y="18"/>
                    <a:pt x="0" y="38"/>
                    <a:pt x="10" y="47"/>
                  </a:cubicBezTo>
                  <a:lnTo>
                    <a:pt x="216" y="243"/>
                  </a:lnTo>
                  <a:cubicBezTo>
                    <a:pt x="216" y="253"/>
                    <a:pt x="225" y="253"/>
                    <a:pt x="225" y="253"/>
                  </a:cubicBezTo>
                  <a:cubicBezTo>
                    <a:pt x="245" y="253"/>
                    <a:pt x="255" y="253"/>
                    <a:pt x="265" y="243"/>
                  </a:cubicBezTo>
                  <a:cubicBezTo>
                    <a:pt x="275" y="234"/>
                    <a:pt x="275" y="214"/>
                    <a:pt x="255" y="204"/>
                  </a:cubicBezTo>
                  <a:lnTo>
                    <a:pt x="59" y="8"/>
                  </a:ln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7"/>
            <p:cNvSpPr/>
            <p:nvPr/>
          </p:nvSpPr>
          <p:spPr>
            <a:xfrm>
              <a:off x="1946091" y="5936603"/>
              <a:ext cx="42672" cy="42325"/>
            </a:xfrm>
            <a:custGeom>
              <a:avLst/>
              <a:gdLst/>
              <a:ahLst/>
              <a:cxnLst/>
              <a:rect l="l" t="t" r="r" b="b"/>
              <a:pathLst>
                <a:path w="246" h="244" extrusionOk="0">
                  <a:moveTo>
                    <a:pt x="31" y="0"/>
                  </a:moveTo>
                  <a:cubicBezTo>
                    <a:pt x="22" y="0"/>
                    <a:pt x="15" y="3"/>
                    <a:pt x="10" y="8"/>
                  </a:cubicBezTo>
                  <a:cubicBezTo>
                    <a:pt x="0" y="17"/>
                    <a:pt x="0" y="37"/>
                    <a:pt x="10" y="47"/>
                  </a:cubicBezTo>
                  <a:lnTo>
                    <a:pt x="196" y="233"/>
                  </a:lnTo>
                  <a:cubicBezTo>
                    <a:pt x="196" y="243"/>
                    <a:pt x="206" y="243"/>
                    <a:pt x="206" y="243"/>
                  </a:cubicBezTo>
                  <a:cubicBezTo>
                    <a:pt x="216" y="243"/>
                    <a:pt x="225" y="243"/>
                    <a:pt x="236" y="233"/>
                  </a:cubicBezTo>
                  <a:cubicBezTo>
                    <a:pt x="245" y="224"/>
                    <a:pt x="245" y="204"/>
                    <a:pt x="236" y="194"/>
                  </a:cubicBezTo>
                  <a:lnTo>
                    <a:pt x="59" y="8"/>
                  </a:lnTo>
                  <a:cubicBezTo>
                    <a:pt x="49" y="3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7"/>
            <p:cNvSpPr/>
            <p:nvPr/>
          </p:nvSpPr>
          <p:spPr>
            <a:xfrm>
              <a:off x="1891624" y="5904339"/>
              <a:ext cx="35907" cy="45621"/>
            </a:xfrm>
            <a:custGeom>
              <a:avLst/>
              <a:gdLst/>
              <a:ahLst/>
              <a:cxnLst/>
              <a:rect l="l" t="t" r="r" b="b"/>
              <a:pathLst>
                <a:path w="207" h="263" extrusionOk="0">
                  <a:moveTo>
                    <a:pt x="169" y="0"/>
                  </a:moveTo>
                  <a:cubicBezTo>
                    <a:pt x="160" y="0"/>
                    <a:pt x="153" y="3"/>
                    <a:pt x="147" y="7"/>
                  </a:cubicBezTo>
                  <a:lnTo>
                    <a:pt x="10" y="214"/>
                  </a:lnTo>
                  <a:cubicBezTo>
                    <a:pt x="1" y="223"/>
                    <a:pt x="10" y="243"/>
                    <a:pt x="20" y="253"/>
                  </a:cubicBezTo>
                  <a:cubicBezTo>
                    <a:pt x="20" y="253"/>
                    <a:pt x="30" y="253"/>
                    <a:pt x="30" y="262"/>
                  </a:cubicBezTo>
                  <a:cubicBezTo>
                    <a:pt x="40" y="262"/>
                    <a:pt x="60" y="253"/>
                    <a:pt x="69" y="243"/>
                  </a:cubicBezTo>
                  <a:lnTo>
                    <a:pt x="197" y="47"/>
                  </a:lnTo>
                  <a:cubicBezTo>
                    <a:pt x="206" y="37"/>
                    <a:pt x="206" y="18"/>
                    <a:pt x="197" y="7"/>
                  </a:cubicBezTo>
                  <a:cubicBezTo>
                    <a:pt x="187" y="3"/>
                    <a:pt x="177" y="0"/>
                    <a:pt x="16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7"/>
            <p:cNvSpPr/>
            <p:nvPr/>
          </p:nvSpPr>
          <p:spPr>
            <a:xfrm>
              <a:off x="1373142" y="5914747"/>
              <a:ext cx="227933" cy="206250"/>
            </a:xfrm>
            <a:custGeom>
              <a:avLst/>
              <a:gdLst/>
              <a:ahLst/>
              <a:cxnLst/>
              <a:rect l="l" t="t" r="r" b="b"/>
              <a:pathLst>
                <a:path w="1314" h="1189" extrusionOk="0">
                  <a:moveTo>
                    <a:pt x="653" y="0"/>
                  </a:moveTo>
                  <a:cubicBezTo>
                    <a:pt x="498" y="0"/>
                    <a:pt x="343" y="61"/>
                    <a:pt x="226" y="183"/>
                  </a:cubicBezTo>
                  <a:cubicBezTo>
                    <a:pt x="1" y="428"/>
                    <a:pt x="11" y="800"/>
                    <a:pt x="246" y="1025"/>
                  </a:cubicBezTo>
                  <a:cubicBezTo>
                    <a:pt x="360" y="1135"/>
                    <a:pt x="506" y="1189"/>
                    <a:pt x="653" y="1189"/>
                  </a:cubicBezTo>
                  <a:cubicBezTo>
                    <a:pt x="809" y="1189"/>
                    <a:pt x="967" y="1127"/>
                    <a:pt x="1089" y="1006"/>
                  </a:cubicBezTo>
                  <a:cubicBezTo>
                    <a:pt x="1314" y="771"/>
                    <a:pt x="1304" y="389"/>
                    <a:pt x="1059" y="163"/>
                  </a:cubicBezTo>
                  <a:cubicBezTo>
                    <a:pt x="945" y="54"/>
                    <a:pt x="799" y="0"/>
                    <a:pt x="65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7"/>
            <p:cNvSpPr/>
            <p:nvPr/>
          </p:nvSpPr>
          <p:spPr>
            <a:xfrm>
              <a:off x="1427609" y="5925501"/>
              <a:ext cx="85171" cy="77539"/>
            </a:xfrm>
            <a:custGeom>
              <a:avLst/>
              <a:gdLst/>
              <a:ahLst/>
              <a:cxnLst/>
              <a:rect l="l" t="t" r="r" b="b"/>
              <a:pathLst>
                <a:path w="491" h="447" extrusionOk="0">
                  <a:moveTo>
                    <a:pt x="251" y="1"/>
                  </a:moveTo>
                  <a:cubicBezTo>
                    <a:pt x="191" y="1"/>
                    <a:pt x="130" y="25"/>
                    <a:pt x="89" y="72"/>
                  </a:cubicBezTo>
                  <a:cubicBezTo>
                    <a:pt x="0" y="160"/>
                    <a:pt x="0" y="297"/>
                    <a:pt x="89" y="386"/>
                  </a:cubicBezTo>
                  <a:cubicBezTo>
                    <a:pt x="135" y="427"/>
                    <a:pt x="190" y="447"/>
                    <a:pt x="245" y="447"/>
                  </a:cubicBezTo>
                  <a:cubicBezTo>
                    <a:pt x="305" y="447"/>
                    <a:pt x="366" y="422"/>
                    <a:pt x="412" y="375"/>
                  </a:cubicBezTo>
                  <a:cubicBezTo>
                    <a:pt x="490" y="288"/>
                    <a:pt x="490" y="150"/>
                    <a:pt x="402" y="62"/>
                  </a:cubicBezTo>
                  <a:cubicBezTo>
                    <a:pt x="361" y="20"/>
                    <a:pt x="306" y="1"/>
                    <a:pt x="25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7"/>
            <p:cNvSpPr/>
            <p:nvPr/>
          </p:nvSpPr>
          <p:spPr>
            <a:xfrm>
              <a:off x="1458139" y="5935562"/>
              <a:ext cx="23938" cy="22030"/>
            </a:xfrm>
            <a:custGeom>
              <a:avLst/>
              <a:gdLst/>
              <a:ahLst/>
              <a:cxnLst/>
              <a:rect l="l" t="t" r="r" b="b"/>
              <a:pathLst>
                <a:path w="138" h="127" extrusionOk="0">
                  <a:moveTo>
                    <a:pt x="75" y="0"/>
                  </a:moveTo>
                  <a:cubicBezTo>
                    <a:pt x="56" y="0"/>
                    <a:pt x="37" y="7"/>
                    <a:pt x="20" y="23"/>
                  </a:cubicBezTo>
                  <a:cubicBezTo>
                    <a:pt x="1" y="43"/>
                    <a:pt x="1" y="82"/>
                    <a:pt x="20" y="112"/>
                  </a:cubicBezTo>
                  <a:cubicBezTo>
                    <a:pt x="35" y="122"/>
                    <a:pt x="52" y="127"/>
                    <a:pt x="70" y="127"/>
                  </a:cubicBezTo>
                  <a:cubicBezTo>
                    <a:pt x="87" y="127"/>
                    <a:pt x="104" y="122"/>
                    <a:pt x="118" y="112"/>
                  </a:cubicBezTo>
                  <a:cubicBezTo>
                    <a:pt x="138" y="82"/>
                    <a:pt x="138" y="43"/>
                    <a:pt x="118" y="14"/>
                  </a:cubicBezTo>
                  <a:cubicBezTo>
                    <a:pt x="105" y="5"/>
                    <a:pt x="90" y="0"/>
                    <a:pt x="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7"/>
            <p:cNvSpPr/>
            <p:nvPr/>
          </p:nvSpPr>
          <p:spPr>
            <a:xfrm>
              <a:off x="1505841" y="5934521"/>
              <a:ext cx="95232" cy="163404"/>
            </a:xfrm>
            <a:custGeom>
              <a:avLst/>
              <a:gdLst/>
              <a:ahLst/>
              <a:cxnLst/>
              <a:rect l="l" t="t" r="r" b="b"/>
              <a:pathLst>
                <a:path w="549" h="942" extrusionOk="0">
                  <a:moveTo>
                    <a:pt x="226" y="0"/>
                  </a:moveTo>
                  <a:lnTo>
                    <a:pt x="226" y="0"/>
                  </a:lnTo>
                  <a:cubicBezTo>
                    <a:pt x="0" y="275"/>
                    <a:pt x="20" y="676"/>
                    <a:pt x="265" y="941"/>
                  </a:cubicBezTo>
                  <a:cubicBezTo>
                    <a:pt x="285" y="922"/>
                    <a:pt x="304" y="911"/>
                    <a:pt x="324" y="892"/>
                  </a:cubicBezTo>
                  <a:cubicBezTo>
                    <a:pt x="549" y="657"/>
                    <a:pt x="539" y="275"/>
                    <a:pt x="294" y="49"/>
                  </a:cubicBezTo>
                  <a:cubicBezTo>
                    <a:pt x="274" y="29"/>
                    <a:pt x="255" y="10"/>
                    <a:pt x="22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7"/>
            <p:cNvSpPr/>
            <p:nvPr/>
          </p:nvSpPr>
          <p:spPr>
            <a:xfrm>
              <a:off x="1531340" y="6036171"/>
              <a:ext cx="232963" cy="205903"/>
            </a:xfrm>
            <a:custGeom>
              <a:avLst/>
              <a:gdLst/>
              <a:ahLst/>
              <a:cxnLst/>
              <a:rect l="l" t="t" r="r" b="b"/>
              <a:pathLst>
                <a:path w="1343" h="1187" extrusionOk="0">
                  <a:moveTo>
                    <a:pt x="669" y="0"/>
                  </a:moveTo>
                  <a:cubicBezTo>
                    <a:pt x="489" y="0"/>
                    <a:pt x="312" y="81"/>
                    <a:pt x="196" y="238"/>
                  </a:cubicBezTo>
                  <a:cubicBezTo>
                    <a:pt x="0" y="502"/>
                    <a:pt x="59" y="874"/>
                    <a:pt x="323" y="1070"/>
                  </a:cubicBezTo>
                  <a:cubicBezTo>
                    <a:pt x="429" y="1148"/>
                    <a:pt x="551" y="1186"/>
                    <a:pt x="671" y="1186"/>
                  </a:cubicBezTo>
                  <a:cubicBezTo>
                    <a:pt x="852" y="1186"/>
                    <a:pt x="1029" y="1102"/>
                    <a:pt x="1147" y="943"/>
                  </a:cubicBezTo>
                  <a:cubicBezTo>
                    <a:pt x="1343" y="678"/>
                    <a:pt x="1294" y="316"/>
                    <a:pt x="1029" y="120"/>
                  </a:cubicBezTo>
                  <a:cubicBezTo>
                    <a:pt x="921" y="40"/>
                    <a:pt x="794" y="0"/>
                    <a:pt x="66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7"/>
            <p:cNvSpPr/>
            <p:nvPr/>
          </p:nvSpPr>
          <p:spPr>
            <a:xfrm>
              <a:off x="1667336" y="6132617"/>
              <a:ext cx="73202" cy="64529"/>
            </a:xfrm>
            <a:custGeom>
              <a:avLst/>
              <a:gdLst/>
              <a:ahLst/>
              <a:cxnLst/>
              <a:rect l="l" t="t" r="r" b="b"/>
              <a:pathLst>
                <a:path w="422" h="372" extrusionOk="0">
                  <a:moveTo>
                    <a:pt x="209" y="0"/>
                  </a:moveTo>
                  <a:cubicBezTo>
                    <a:pt x="152" y="0"/>
                    <a:pt x="95" y="26"/>
                    <a:pt x="59" y="73"/>
                  </a:cubicBezTo>
                  <a:cubicBezTo>
                    <a:pt x="0" y="161"/>
                    <a:pt x="20" y="279"/>
                    <a:pt x="98" y="338"/>
                  </a:cubicBezTo>
                  <a:cubicBezTo>
                    <a:pt x="129" y="361"/>
                    <a:pt x="166" y="372"/>
                    <a:pt x="203" y="372"/>
                  </a:cubicBezTo>
                  <a:cubicBezTo>
                    <a:pt x="260" y="372"/>
                    <a:pt x="318" y="346"/>
                    <a:pt x="353" y="298"/>
                  </a:cubicBezTo>
                  <a:cubicBezTo>
                    <a:pt x="421" y="220"/>
                    <a:pt x="402" y="102"/>
                    <a:pt x="314" y="34"/>
                  </a:cubicBezTo>
                  <a:cubicBezTo>
                    <a:pt x="283" y="11"/>
                    <a:pt x="246" y="0"/>
                    <a:pt x="20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7"/>
            <p:cNvSpPr/>
            <p:nvPr/>
          </p:nvSpPr>
          <p:spPr>
            <a:xfrm>
              <a:off x="1708099" y="6153606"/>
              <a:ext cx="20642" cy="19081"/>
            </a:xfrm>
            <a:custGeom>
              <a:avLst/>
              <a:gdLst/>
              <a:ahLst/>
              <a:cxnLst/>
              <a:rect l="l" t="t" r="r" b="b"/>
              <a:pathLst>
                <a:path w="119" h="110" extrusionOk="0">
                  <a:moveTo>
                    <a:pt x="59" y="0"/>
                  </a:moveTo>
                  <a:cubicBezTo>
                    <a:pt x="41" y="0"/>
                    <a:pt x="22" y="9"/>
                    <a:pt x="10" y="21"/>
                  </a:cubicBezTo>
                  <a:cubicBezTo>
                    <a:pt x="1" y="50"/>
                    <a:pt x="1" y="79"/>
                    <a:pt x="30" y="99"/>
                  </a:cubicBezTo>
                  <a:cubicBezTo>
                    <a:pt x="37" y="107"/>
                    <a:pt x="46" y="110"/>
                    <a:pt x="56" y="110"/>
                  </a:cubicBezTo>
                  <a:cubicBezTo>
                    <a:pt x="71" y="110"/>
                    <a:pt x="87" y="102"/>
                    <a:pt x="99" y="90"/>
                  </a:cubicBezTo>
                  <a:cubicBezTo>
                    <a:pt x="118" y="60"/>
                    <a:pt x="108" y="31"/>
                    <a:pt x="88" y="11"/>
                  </a:cubicBezTo>
                  <a:cubicBezTo>
                    <a:pt x="81" y="4"/>
                    <a:pt x="70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7"/>
            <p:cNvSpPr/>
            <p:nvPr/>
          </p:nvSpPr>
          <p:spPr>
            <a:xfrm>
              <a:off x="1555105" y="6036171"/>
              <a:ext cx="181965" cy="96620"/>
            </a:xfrm>
            <a:custGeom>
              <a:avLst/>
              <a:gdLst/>
              <a:ahLst/>
              <a:cxnLst/>
              <a:rect l="l" t="t" r="r" b="b"/>
              <a:pathLst>
                <a:path w="1049" h="557" extrusionOk="0">
                  <a:moveTo>
                    <a:pt x="532" y="0"/>
                  </a:moveTo>
                  <a:cubicBezTo>
                    <a:pt x="352" y="0"/>
                    <a:pt x="175" y="81"/>
                    <a:pt x="59" y="238"/>
                  </a:cubicBezTo>
                  <a:cubicBezTo>
                    <a:pt x="40" y="267"/>
                    <a:pt x="20" y="306"/>
                    <a:pt x="1" y="336"/>
                  </a:cubicBezTo>
                  <a:lnTo>
                    <a:pt x="30" y="365"/>
                  </a:lnTo>
                  <a:cubicBezTo>
                    <a:pt x="162" y="492"/>
                    <a:pt x="333" y="556"/>
                    <a:pt x="503" y="556"/>
                  </a:cubicBezTo>
                  <a:cubicBezTo>
                    <a:pt x="686" y="556"/>
                    <a:pt x="868" y="482"/>
                    <a:pt x="1000" y="336"/>
                  </a:cubicBezTo>
                  <a:cubicBezTo>
                    <a:pt x="1020" y="325"/>
                    <a:pt x="1029" y="306"/>
                    <a:pt x="1049" y="286"/>
                  </a:cubicBezTo>
                  <a:cubicBezTo>
                    <a:pt x="1010" y="227"/>
                    <a:pt x="951" y="169"/>
                    <a:pt x="892" y="120"/>
                  </a:cubicBezTo>
                  <a:cubicBezTo>
                    <a:pt x="784" y="40"/>
                    <a:pt x="657" y="0"/>
                    <a:pt x="5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7"/>
            <p:cNvSpPr/>
            <p:nvPr/>
          </p:nvSpPr>
          <p:spPr>
            <a:xfrm>
              <a:off x="1529606" y="5909543"/>
              <a:ext cx="226198" cy="204689"/>
            </a:xfrm>
            <a:custGeom>
              <a:avLst/>
              <a:gdLst/>
              <a:ahLst/>
              <a:cxnLst/>
              <a:rect l="l" t="t" r="r" b="b"/>
              <a:pathLst>
                <a:path w="1304" h="1180" extrusionOk="0">
                  <a:moveTo>
                    <a:pt x="653" y="1"/>
                  </a:moveTo>
                  <a:cubicBezTo>
                    <a:pt x="498" y="1"/>
                    <a:pt x="342" y="62"/>
                    <a:pt x="226" y="184"/>
                  </a:cubicBezTo>
                  <a:cubicBezTo>
                    <a:pt x="0" y="419"/>
                    <a:pt x="0" y="791"/>
                    <a:pt x="246" y="1016"/>
                  </a:cubicBezTo>
                  <a:cubicBezTo>
                    <a:pt x="359" y="1125"/>
                    <a:pt x="505" y="1179"/>
                    <a:pt x="651" y="1179"/>
                  </a:cubicBezTo>
                  <a:cubicBezTo>
                    <a:pt x="807" y="1179"/>
                    <a:pt x="962" y="1118"/>
                    <a:pt x="1078" y="997"/>
                  </a:cubicBezTo>
                  <a:cubicBezTo>
                    <a:pt x="1304" y="761"/>
                    <a:pt x="1294" y="389"/>
                    <a:pt x="1059" y="164"/>
                  </a:cubicBezTo>
                  <a:cubicBezTo>
                    <a:pt x="945" y="55"/>
                    <a:pt x="799" y="1"/>
                    <a:pt x="65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7"/>
            <p:cNvSpPr/>
            <p:nvPr/>
          </p:nvSpPr>
          <p:spPr>
            <a:xfrm>
              <a:off x="1600899" y="5921165"/>
              <a:ext cx="86906" cy="77539"/>
            </a:xfrm>
            <a:custGeom>
              <a:avLst/>
              <a:gdLst/>
              <a:ahLst/>
              <a:cxnLst/>
              <a:rect l="l" t="t" r="r" b="b"/>
              <a:pathLst>
                <a:path w="501" h="447" extrusionOk="0">
                  <a:moveTo>
                    <a:pt x="251" y="0"/>
                  </a:moveTo>
                  <a:cubicBezTo>
                    <a:pt x="193" y="0"/>
                    <a:pt x="135" y="22"/>
                    <a:pt x="89" y="67"/>
                  </a:cubicBezTo>
                  <a:cubicBezTo>
                    <a:pt x="1" y="156"/>
                    <a:pt x="11" y="302"/>
                    <a:pt x="99" y="381"/>
                  </a:cubicBezTo>
                  <a:cubicBezTo>
                    <a:pt x="142" y="424"/>
                    <a:pt x="197" y="446"/>
                    <a:pt x="252" y="446"/>
                  </a:cubicBezTo>
                  <a:cubicBezTo>
                    <a:pt x="309" y="446"/>
                    <a:pt x="367" y="422"/>
                    <a:pt x="412" y="371"/>
                  </a:cubicBezTo>
                  <a:cubicBezTo>
                    <a:pt x="501" y="283"/>
                    <a:pt x="491" y="146"/>
                    <a:pt x="403" y="58"/>
                  </a:cubicBezTo>
                  <a:cubicBezTo>
                    <a:pt x="360" y="20"/>
                    <a:pt x="305" y="0"/>
                    <a:pt x="25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7"/>
            <p:cNvSpPr/>
            <p:nvPr/>
          </p:nvSpPr>
          <p:spPr>
            <a:xfrm>
              <a:off x="1631602" y="5930705"/>
              <a:ext cx="25673" cy="22377"/>
            </a:xfrm>
            <a:custGeom>
              <a:avLst/>
              <a:gdLst/>
              <a:ahLst/>
              <a:cxnLst/>
              <a:rect l="l" t="t" r="r" b="b"/>
              <a:pathLst>
                <a:path w="148" h="129" extrusionOk="0">
                  <a:moveTo>
                    <a:pt x="70" y="0"/>
                  </a:moveTo>
                  <a:cubicBezTo>
                    <a:pt x="54" y="0"/>
                    <a:pt x="40" y="7"/>
                    <a:pt x="30" y="22"/>
                  </a:cubicBezTo>
                  <a:cubicBezTo>
                    <a:pt x="0" y="42"/>
                    <a:pt x="0" y="91"/>
                    <a:pt x="30" y="110"/>
                  </a:cubicBezTo>
                  <a:cubicBezTo>
                    <a:pt x="39" y="124"/>
                    <a:pt x="53" y="129"/>
                    <a:pt x="69" y="129"/>
                  </a:cubicBezTo>
                  <a:cubicBezTo>
                    <a:pt x="87" y="129"/>
                    <a:pt x="107" y="121"/>
                    <a:pt x="118" y="110"/>
                  </a:cubicBezTo>
                  <a:cubicBezTo>
                    <a:pt x="148" y="81"/>
                    <a:pt x="148" y="42"/>
                    <a:pt x="118" y="22"/>
                  </a:cubicBezTo>
                  <a:cubicBezTo>
                    <a:pt x="103" y="7"/>
                    <a:pt x="86" y="0"/>
                    <a:pt x="7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7"/>
            <p:cNvSpPr/>
            <p:nvPr/>
          </p:nvSpPr>
          <p:spPr>
            <a:xfrm>
              <a:off x="4856113" y="6605827"/>
              <a:ext cx="345195" cy="216137"/>
            </a:xfrm>
            <a:custGeom>
              <a:avLst/>
              <a:gdLst/>
              <a:ahLst/>
              <a:cxnLst/>
              <a:rect l="l" t="t" r="r" b="b"/>
              <a:pathLst>
                <a:path w="1990" h="1246" extrusionOk="0">
                  <a:moveTo>
                    <a:pt x="618" y="1"/>
                  </a:moveTo>
                  <a:cubicBezTo>
                    <a:pt x="510" y="275"/>
                    <a:pt x="157" y="373"/>
                    <a:pt x="1" y="403"/>
                  </a:cubicBezTo>
                  <a:cubicBezTo>
                    <a:pt x="138" y="491"/>
                    <a:pt x="412" y="726"/>
                    <a:pt x="402" y="1020"/>
                  </a:cubicBezTo>
                  <a:cubicBezTo>
                    <a:pt x="402" y="1020"/>
                    <a:pt x="476" y="1006"/>
                    <a:pt x="576" y="1006"/>
                  </a:cubicBezTo>
                  <a:cubicBezTo>
                    <a:pt x="741" y="1006"/>
                    <a:pt x="977" y="1044"/>
                    <a:pt x="1068" y="1246"/>
                  </a:cubicBezTo>
                  <a:cubicBezTo>
                    <a:pt x="1068" y="1246"/>
                    <a:pt x="1354" y="1031"/>
                    <a:pt x="1640" y="1031"/>
                  </a:cubicBezTo>
                  <a:cubicBezTo>
                    <a:pt x="1672" y="1031"/>
                    <a:pt x="1703" y="1034"/>
                    <a:pt x="1735" y="1039"/>
                  </a:cubicBezTo>
                  <a:cubicBezTo>
                    <a:pt x="1735" y="1039"/>
                    <a:pt x="1823" y="893"/>
                    <a:pt x="1990" y="824"/>
                  </a:cubicBezTo>
                  <a:cubicBezTo>
                    <a:pt x="1863" y="687"/>
                    <a:pt x="1843" y="510"/>
                    <a:pt x="1843" y="510"/>
                  </a:cubicBezTo>
                  <a:cubicBezTo>
                    <a:pt x="1529" y="442"/>
                    <a:pt x="1314" y="59"/>
                    <a:pt x="1314" y="59"/>
                  </a:cubicBezTo>
                  <a:cubicBezTo>
                    <a:pt x="1241" y="127"/>
                    <a:pt x="1153" y="151"/>
                    <a:pt x="1064" y="151"/>
                  </a:cubicBezTo>
                  <a:cubicBezTo>
                    <a:pt x="843" y="151"/>
                    <a:pt x="618" y="1"/>
                    <a:pt x="61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7"/>
            <p:cNvSpPr/>
            <p:nvPr/>
          </p:nvSpPr>
          <p:spPr>
            <a:xfrm>
              <a:off x="4930876" y="6686835"/>
              <a:ext cx="304431" cy="72161"/>
            </a:xfrm>
            <a:custGeom>
              <a:avLst/>
              <a:gdLst/>
              <a:ahLst/>
              <a:cxnLst/>
              <a:rect l="l" t="t" r="r" b="b"/>
              <a:pathLst>
                <a:path w="1755" h="416" extrusionOk="0">
                  <a:moveTo>
                    <a:pt x="25" y="0"/>
                  </a:moveTo>
                  <a:cubicBezTo>
                    <a:pt x="11" y="0"/>
                    <a:pt x="1" y="9"/>
                    <a:pt x="1" y="24"/>
                  </a:cubicBezTo>
                  <a:cubicBezTo>
                    <a:pt x="1" y="43"/>
                    <a:pt x="10" y="53"/>
                    <a:pt x="20" y="63"/>
                  </a:cubicBezTo>
                  <a:lnTo>
                    <a:pt x="1715" y="416"/>
                  </a:lnTo>
                  <a:lnTo>
                    <a:pt x="1725" y="416"/>
                  </a:lnTo>
                  <a:cubicBezTo>
                    <a:pt x="1735" y="416"/>
                    <a:pt x="1745" y="406"/>
                    <a:pt x="1754" y="396"/>
                  </a:cubicBezTo>
                  <a:cubicBezTo>
                    <a:pt x="1754" y="376"/>
                    <a:pt x="1745" y="367"/>
                    <a:pt x="1725" y="357"/>
                  </a:cubicBezTo>
                  <a:lnTo>
                    <a:pt x="40" y="4"/>
                  </a:lnTo>
                  <a:cubicBezTo>
                    <a:pt x="35" y="2"/>
                    <a:pt x="30" y="0"/>
                    <a:pt x="2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7"/>
            <p:cNvSpPr/>
            <p:nvPr/>
          </p:nvSpPr>
          <p:spPr>
            <a:xfrm>
              <a:off x="5104339" y="6730894"/>
              <a:ext cx="49438" cy="36601"/>
            </a:xfrm>
            <a:custGeom>
              <a:avLst/>
              <a:gdLst/>
              <a:ahLst/>
              <a:cxnLst/>
              <a:rect l="l" t="t" r="r" b="b"/>
              <a:pathLst>
                <a:path w="285" h="211" extrusionOk="0">
                  <a:moveTo>
                    <a:pt x="246" y="1"/>
                  </a:moveTo>
                  <a:cubicBezTo>
                    <a:pt x="242" y="1"/>
                    <a:pt x="238" y="2"/>
                    <a:pt x="236" y="5"/>
                  </a:cubicBezTo>
                  <a:lnTo>
                    <a:pt x="20" y="152"/>
                  </a:lnTo>
                  <a:cubicBezTo>
                    <a:pt x="0" y="162"/>
                    <a:pt x="0" y="181"/>
                    <a:pt x="10" y="191"/>
                  </a:cubicBezTo>
                  <a:cubicBezTo>
                    <a:pt x="10" y="201"/>
                    <a:pt x="20" y="211"/>
                    <a:pt x="29" y="211"/>
                  </a:cubicBezTo>
                  <a:cubicBezTo>
                    <a:pt x="40" y="211"/>
                    <a:pt x="40" y="201"/>
                    <a:pt x="49" y="201"/>
                  </a:cubicBezTo>
                  <a:lnTo>
                    <a:pt x="265" y="64"/>
                  </a:lnTo>
                  <a:cubicBezTo>
                    <a:pt x="284" y="54"/>
                    <a:pt x="284" y="35"/>
                    <a:pt x="275" y="15"/>
                  </a:cubicBezTo>
                  <a:cubicBezTo>
                    <a:pt x="267" y="8"/>
                    <a:pt x="256" y="1"/>
                    <a:pt x="24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7"/>
            <p:cNvSpPr/>
            <p:nvPr/>
          </p:nvSpPr>
          <p:spPr>
            <a:xfrm>
              <a:off x="5070340" y="6681284"/>
              <a:ext cx="34173" cy="50478"/>
            </a:xfrm>
            <a:custGeom>
              <a:avLst/>
              <a:gdLst/>
              <a:ahLst/>
              <a:cxnLst/>
              <a:rect l="l" t="t" r="r" b="b"/>
              <a:pathLst>
                <a:path w="197" h="291" extrusionOk="0">
                  <a:moveTo>
                    <a:pt x="43" y="0"/>
                  </a:moveTo>
                  <a:cubicBezTo>
                    <a:pt x="36" y="0"/>
                    <a:pt x="28" y="3"/>
                    <a:pt x="20" y="7"/>
                  </a:cubicBezTo>
                  <a:cubicBezTo>
                    <a:pt x="10" y="16"/>
                    <a:pt x="0" y="27"/>
                    <a:pt x="10" y="46"/>
                  </a:cubicBezTo>
                  <a:lnTo>
                    <a:pt x="138" y="271"/>
                  </a:lnTo>
                  <a:cubicBezTo>
                    <a:pt x="138" y="281"/>
                    <a:pt x="147" y="291"/>
                    <a:pt x="157" y="291"/>
                  </a:cubicBezTo>
                  <a:lnTo>
                    <a:pt x="177" y="291"/>
                  </a:lnTo>
                  <a:cubicBezTo>
                    <a:pt x="186" y="281"/>
                    <a:pt x="196" y="262"/>
                    <a:pt x="186" y="242"/>
                  </a:cubicBezTo>
                  <a:lnTo>
                    <a:pt x="59" y="16"/>
                  </a:lnTo>
                  <a:cubicBezTo>
                    <a:pt x="59" y="5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7"/>
            <p:cNvSpPr/>
            <p:nvPr/>
          </p:nvSpPr>
          <p:spPr>
            <a:xfrm>
              <a:off x="4993843" y="6708344"/>
              <a:ext cx="47703" cy="33652"/>
            </a:xfrm>
            <a:custGeom>
              <a:avLst/>
              <a:gdLst/>
              <a:ahLst/>
              <a:cxnLst/>
              <a:rect l="l" t="t" r="r" b="b"/>
              <a:pathLst>
                <a:path w="275" h="194" extrusionOk="0">
                  <a:moveTo>
                    <a:pt x="245" y="0"/>
                  </a:moveTo>
                  <a:cubicBezTo>
                    <a:pt x="238" y="0"/>
                    <a:pt x="230" y="3"/>
                    <a:pt x="226" y="8"/>
                  </a:cubicBezTo>
                  <a:lnTo>
                    <a:pt x="20" y="135"/>
                  </a:lnTo>
                  <a:cubicBezTo>
                    <a:pt x="10" y="145"/>
                    <a:pt x="0" y="165"/>
                    <a:pt x="10" y="174"/>
                  </a:cubicBezTo>
                  <a:cubicBezTo>
                    <a:pt x="20" y="184"/>
                    <a:pt x="30" y="194"/>
                    <a:pt x="39" y="194"/>
                  </a:cubicBezTo>
                  <a:cubicBezTo>
                    <a:pt x="39" y="194"/>
                    <a:pt x="49" y="194"/>
                    <a:pt x="49" y="184"/>
                  </a:cubicBezTo>
                  <a:lnTo>
                    <a:pt x="255" y="56"/>
                  </a:lnTo>
                  <a:cubicBezTo>
                    <a:pt x="274" y="47"/>
                    <a:pt x="274" y="27"/>
                    <a:pt x="265" y="8"/>
                  </a:cubicBezTo>
                  <a:cubicBezTo>
                    <a:pt x="260" y="3"/>
                    <a:pt x="252" y="0"/>
                    <a:pt x="24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7"/>
            <p:cNvSpPr/>
            <p:nvPr/>
          </p:nvSpPr>
          <p:spPr>
            <a:xfrm>
              <a:off x="4956375" y="6656825"/>
              <a:ext cx="34173" cy="51172"/>
            </a:xfrm>
            <a:custGeom>
              <a:avLst/>
              <a:gdLst/>
              <a:ahLst/>
              <a:cxnLst/>
              <a:rect l="l" t="t" r="r" b="b"/>
              <a:pathLst>
                <a:path w="197" h="295" extrusionOk="0">
                  <a:moveTo>
                    <a:pt x="30" y="1"/>
                  </a:moveTo>
                  <a:cubicBezTo>
                    <a:pt x="11" y="11"/>
                    <a:pt x="0" y="30"/>
                    <a:pt x="11" y="50"/>
                  </a:cubicBezTo>
                  <a:lnTo>
                    <a:pt x="138" y="275"/>
                  </a:lnTo>
                  <a:cubicBezTo>
                    <a:pt x="148" y="285"/>
                    <a:pt x="157" y="295"/>
                    <a:pt x="167" y="295"/>
                  </a:cubicBezTo>
                  <a:lnTo>
                    <a:pt x="177" y="295"/>
                  </a:lnTo>
                  <a:cubicBezTo>
                    <a:pt x="196" y="285"/>
                    <a:pt x="196" y="266"/>
                    <a:pt x="196" y="246"/>
                  </a:cubicBezTo>
                  <a:lnTo>
                    <a:pt x="69" y="20"/>
                  </a:lnTo>
                  <a:cubicBezTo>
                    <a:pt x="59" y="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7"/>
            <p:cNvSpPr/>
            <p:nvPr/>
          </p:nvSpPr>
          <p:spPr>
            <a:xfrm>
              <a:off x="5119604" y="6691518"/>
              <a:ext cx="34173" cy="50478"/>
            </a:xfrm>
            <a:custGeom>
              <a:avLst/>
              <a:gdLst/>
              <a:ahLst/>
              <a:cxnLst/>
              <a:rect l="l" t="t" r="r" b="b"/>
              <a:pathLst>
                <a:path w="197" h="291" extrusionOk="0">
                  <a:moveTo>
                    <a:pt x="36" y="0"/>
                  </a:moveTo>
                  <a:cubicBezTo>
                    <a:pt x="30" y="0"/>
                    <a:pt x="24" y="3"/>
                    <a:pt x="20" y="7"/>
                  </a:cubicBezTo>
                  <a:cubicBezTo>
                    <a:pt x="0" y="7"/>
                    <a:pt x="0" y="26"/>
                    <a:pt x="0" y="46"/>
                  </a:cubicBezTo>
                  <a:lnTo>
                    <a:pt x="137" y="281"/>
                  </a:lnTo>
                  <a:cubicBezTo>
                    <a:pt x="137" y="281"/>
                    <a:pt x="148" y="291"/>
                    <a:pt x="157" y="291"/>
                  </a:cubicBezTo>
                  <a:lnTo>
                    <a:pt x="177" y="291"/>
                  </a:lnTo>
                  <a:cubicBezTo>
                    <a:pt x="196" y="281"/>
                    <a:pt x="196" y="262"/>
                    <a:pt x="187" y="251"/>
                  </a:cubicBezTo>
                  <a:lnTo>
                    <a:pt x="59" y="16"/>
                  </a:lnTo>
                  <a:cubicBezTo>
                    <a:pt x="53" y="5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7"/>
            <p:cNvSpPr/>
            <p:nvPr/>
          </p:nvSpPr>
          <p:spPr>
            <a:xfrm>
              <a:off x="5053341" y="6720834"/>
              <a:ext cx="51172" cy="38162"/>
            </a:xfrm>
            <a:custGeom>
              <a:avLst/>
              <a:gdLst/>
              <a:ahLst/>
              <a:cxnLst/>
              <a:rect l="l" t="t" r="r" b="b"/>
              <a:pathLst>
                <a:path w="295" h="220" extrusionOk="0">
                  <a:moveTo>
                    <a:pt x="256" y="0"/>
                  </a:moveTo>
                  <a:cubicBezTo>
                    <a:pt x="252" y="0"/>
                    <a:pt x="248" y="1"/>
                    <a:pt x="245" y="4"/>
                  </a:cubicBezTo>
                  <a:lnTo>
                    <a:pt x="10" y="161"/>
                  </a:lnTo>
                  <a:cubicBezTo>
                    <a:pt x="0" y="171"/>
                    <a:pt x="0" y="191"/>
                    <a:pt x="10" y="200"/>
                  </a:cubicBezTo>
                  <a:cubicBezTo>
                    <a:pt x="10" y="210"/>
                    <a:pt x="20" y="220"/>
                    <a:pt x="29" y="220"/>
                  </a:cubicBezTo>
                  <a:cubicBezTo>
                    <a:pt x="40" y="220"/>
                    <a:pt x="40" y="210"/>
                    <a:pt x="49" y="210"/>
                  </a:cubicBezTo>
                  <a:lnTo>
                    <a:pt x="275" y="53"/>
                  </a:lnTo>
                  <a:cubicBezTo>
                    <a:pt x="294" y="43"/>
                    <a:pt x="294" y="34"/>
                    <a:pt x="284" y="14"/>
                  </a:cubicBezTo>
                  <a:cubicBezTo>
                    <a:pt x="277" y="7"/>
                    <a:pt x="266" y="0"/>
                    <a:pt x="25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7"/>
            <p:cNvSpPr/>
            <p:nvPr/>
          </p:nvSpPr>
          <p:spPr>
            <a:xfrm>
              <a:off x="4944579" y="6696896"/>
              <a:ext cx="45968" cy="36775"/>
            </a:xfrm>
            <a:custGeom>
              <a:avLst/>
              <a:gdLst/>
              <a:ahLst/>
              <a:cxnLst/>
              <a:rect l="l" t="t" r="r" b="b"/>
              <a:pathLst>
                <a:path w="265" h="212" extrusionOk="0">
                  <a:moveTo>
                    <a:pt x="231" y="1"/>
                  </a:moveTo>
                  <a:cubicBezTo>
                    <a:pt x="226" y="1"/>
                    <a:pt x="221" y="2"/>
                    <a:pt x="216" y="5"/>
                  </a:cubicBezTo>
                  <a:lnTo>
                    <a:pt x="10" y="152"/>
                  </a:lnTo>
                  <a:cubicBezTo>
                    <a:pt x="0" y="162"/>
                    <a:pt x="0" y="181"/>
                    <a:pt x="10" y="201"/>
                  </a:cubicBezTo>
                  <a:cubicBezTo>
                    <a:pt x="10" y="201"/>
                    <a:pt x="20" y="211"/>
                    <a:pt x="29" y="211"/>
                  </a:cubicBezTo>
                  <a:cubicBezTo>
                    <a:pt x="39" y="211"/>
                    <a:pt x="39" y="211"/>
                    <a:pt x="49" y="201"/>
                  </a:cubicBezTo>
                  <a:lnTo>
                    <a:pt x="255" y="54"/>
                  </a:lnTo>
                  <a:cubicBezTo>
                    <a:pt x="264" y="44"/>
                    <a:pt x="264" y="24"/>
                    <a:pt x="255" y="15"/>
                  </a:cubicBezTo>
                  <a:cubicBezTo>
                    <a:pt x="248" y="8"/>
                    <a:pt x="241" y="1"/>
                    <a:pt x="23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7"/>
            <p:cNvSpPr/>
            <p:nvPr/>
          </p:nvSpPr>
          <p:spPr>
            <a:xfrm>
              <a:off x="5012577" y="6671570"/>
              <a:ext cx="28969" cy="46662"/>
            </a:xfrm>
            <a:custGeom>
              <a:avLst/>
              <a:gdLst/>
              <a:ahLst/>
              <a:cxnLst/>
              <a:rect l="l" t="t" r="r" b="b"/>
              <a:pathLst>
                <a:path w="167" h="269" extrusionOk="0">
                  <a:moveTo>
                    <a:pt x="37" y="0"/>
                  </a:moveTo>
                  <a:cubicBezTo>
                    <a:pt x="31" y="0"/>
                    <a:pt x="26" y="1"/>
                    <a:pt x="20" y="4"/>
                  </a:cubicBezTo>
                  <a:cubicBezTo>
                    <a:pt x="10" y="14"/>
                    <a:pt x="0" y="24"/>
                    <a:pt x="10" y="43"/>
                  </a:cubicBezTo>
                  <a:lnTo>
                    <a:pt x="108" y="249"/>
                  </a:lnTo>
                  <a:cubicBezTo>
                    <a:pt x="108" y="268"/>
                    <a:pt x="118" y="268"/>
                    <a:pt x="137" y="268"/>
                  </a:cubicBezTo>
                  <a:lnTo>
                    <a:pt x="147" y="268"/>
                  </a:lnTo>
                  <a:cubicBezTo>
                    <a:pt x="166" y="259"/>
                    <a:pt x="166" y="239"/>
                    <a:pt x="157" y="229"/>
                  </a:cubicBezTo>
                  <a:lnTo>
                    <a:pt x="59" y="14"/>
                  </a:lnTo>
                  <a:cubicBezTo>
                    <a:pt x="59" y="7"/>
                    <a:pt x="49" y="0"/>
                    <a:pt x="37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7"/>
            <p:cNvSpPr/>
            <p:nvPr/>
          </p:nvSpPr>
          <p:spPr>
            <a:xfrm>
              <a:off x="5136603" y="6381538"/>
              <a:ext cx="216137" cy="346930"/>
            </a:xfrm>
            <a:custGeom>
              <a:avLst/>
              <a:gdLst/>
              <a:ahLst/>
              <a:cxnLst/>
              <a:rect l="l" t="t" r="r" b="b"/>
              <a:pathLst>
                <a:path w="1246" h="2000" extrusionOk="0">
                  <a:moveTo>
                    <a:pt x="823" y="0"/>
                  </a:moveTo>
                  <a:cubicBezTo>
                    <a:pt x="737" y="135"/>
                    <a:pt x="517" y="422"/>
                    <a:pt x="230" y="422"/>
                  </a:cubicBezTo>
                  <a:cubicBezTo>
                    <a:pt x="225" y="422"/>
                    <a:pt x="220" y="422"/>
                    <a:pt x="216" y="422"/>
                  </a:cubicBezTo>
                  <a:lnTo>
                    <a:pt x="216" y="422"/>
                  </a:lnTo>
                  <a:cubicBezTo>
                    <a:pt x="216" y="422"/>
                    <a:pt x="314" y="941"/>
                    <a:pt x="0" y="1088"/>
                  </a:cubicBezTo>
                  <a:cubicBezTo>
                    <a:pt x="0" y="1088"/>
                    <a:pt x="275" y="1441"/>
                    <a:pt x="216" y="1755"/>
                  </a:cubicBezTo>
                  <a:cubicBezTo>
                    <a:pt x="216" y="1755"/>
                    <a:pt x="363" y="1842"/>
                    <a:pt x="441" y="1999"/>
                  </a:cubicBezTo>
                  <a:cubicBezTo>
                    <a:pt x="568" y="1882"/>
                    <a:pt x="745" y="1853"/>
                    <a:pt x="745" y="1853"/>
                  </a:cubicBezTo>
                  <a:cubicBezTo>
                    <a:pt x="804" y="1539"/>
                    <a:pt x="1186" y="1313"/>
                    <a:pt x="1186" y="1313"/>
                  </a:cubicBezTo>
                  <a:cubicBezTo>
                    <a:pt x="951" y="1059"/>
                    <a:pt x="1245" y="618"/>
                    <a:pt x="1245" y="618"/>
                  </a:cubicBezTo>
                  <a:cubicBezTo>
                    <a:pt x="960" y="520"/>
                    <a:pt x="862" y="167"/>
                    <a:pt x="82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7"/>
            <p:cNvSpPr/>
            <p:nvPr/>
          </p:nvSpPr>
          <p:spPr>
            <a:xfrm>
              <a:off x="5201132" y="6458036"/>
              <a:ext cx="68172" cy="304431"/>
            </a:xfrm>
            <a:custGeom>
              <a:avLst/>
              <a:gdLst/>
              <a:ahLst/>
              <a:cxnLst/>
              <a:rect l="l" t="t" r="r" b="b"/>
              <a:pathLst>
                <a:path w="393" h="1755" extrusionOk="0">
                  <a:moveTo>
                    <a:pt x="373" y="1"/>
                  </a:moveTo>
                  <a:cubicBezTo>
                    <a:pt x="353" y="1"/>
                    <a:pt x="334" y="10"/>
                    <a:pt x="334" y="20"/>
                  </a:cubicBezTo>
                  <a:lnTo>
                    <a:pt x="11" y="1725"/>
                  </a:lnTo>
                  <a:cubicBezTo>
                    <a:pt x="1" y="1735"/>
                    <a:pt x="20" y="1754"/>
                    <a:pt x="30" y="1754"/>
                  </a:cubicBezTo>
                  <a:lnTo>
                    <a:pt x="40" y="1754"/>
                  </a:lnTo>
                  <a:cubicBezTo>
                    <a:pt x="50" y="1754"/>
                    <a:pt x="69" y="1745"/>
                    <a:pt x="69" y="1735"/>
                  </a:cubicBezTo>
                  <a:lnTo>
                    <a:pt x="392" y="30"/>
                  </a:lnTo>
                  <a:cubicBezTo>
                    <a:pt x="392" y="20"/>
                    <a:pt x="383" y="1"/>
                    <a:pt x="373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7"/>
            <p:cNvSpPr/>
            <p:nvPr/>
          </p:nvSpPr>
          <p:spPr>
            <a:xfrm>
              <a:off x="5218131" y="6645030"/>
              <a:ext cx="49611" cy="35734"/>
            </a:xfrm>
            <a:custGeom>
              <a:avLst/>
              <a:gdLst/>
              <a:ahLst/>
              <a:cxnLst/>
              <a:rect l="l" t="t" r="r" b="b"/>
              <a:pathLst>
                <a:path w="286" h="206" extrusionOk="0">
                  <a:moveTo>
                    <a:pt x="226" y="0"/>
                  </a:moveTo>
                  <a:lnTo>
                    <a:pt x="11" y="147"/>
                  </a:lnTo>
                  <a:cubicBezTo>
                    <a:pt x="1" y="157"/>
                    <a:pt x="1" y="177"/>
                    <a:pt x="11" y="196"/>
                  </a:cubicBezTo>
                  <a:cubicBezTo>
                    <a:pt x="11" y="196"/>
                    <a:pt x="20" y="206"/>
                    <a:pt x="30" y="206"/>
                  </a:cubicBezTo>
                  <a:cubicBezTo>
                    <a:pt x="40" y="206"/>
                    <a:pt x="40" y="206"/>
                    <a:pt x="50" y="196"/>
                  </a:cubicBezTo>
                  <a:lnTo>
                    <a:pt x="265" y="59"/>
                  </a:lnTo>
                  <a:cubicBezTo>
                    <a:pt x="275" y="49"/>
                    <a:pt x="285" y="29"/>
                    <a:pt x="275" y="10"/>
                  </a:cubicBezTo>
                  <a:cubicBezTo>
                    <a:pt x="265" y="0"/>
                    <a:pt x="246" y="0"/>
                    <a:pt x="22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7"/>
            <p:cNvSpPr/>
            <p:nvPr/>
          </p:nvSpPr>
          <p:spPr>
            <a:xfrm>
              <a:off x="5199570" y="6585185"/>
              <a:ext cx="39203" cy="46489"/>
            </a:xfrm>
            <a:custGeom>
              <a:avLst/>
              <a:gdLst/>
              <a:ahLst/>
              <a:cxnLst/>
              <a:rect l="l" t="t" r="r" b="b"/>
              <a:pathLst>
                <a:path w="226" h="268" extrusionOk="0">
                  <a:moveTo>
                    <a:pt x="26" y="1"/>
                  </a:moveTo>
                  <a:cubicBezTo>
                    <a:pt x="20" y="1"/>
                    <a:pt x="14" y="4"/>
                    <a:pt x="10" y="12"/>
                  </a:cubicBezTo>
                  <a:cubicBezTo>
                    <a:pt x="0" y="22"/>
                    <a:pt x="0" y="41"/>
                    <a:pt x="10" y="51"/>
                  </a:cubicBezTo>
                  <a:lnTo>
                    <a:pt x="166" y="257"/>
                  </a:lnTo>
                  <a:cubicBezTo>
                    <a:pt x="176" y="257"/>
                    <a:pt x="186" y="267"/>
                    <a:pt x="196" y="267"/>
                  </a:cubicBezTo>
                  <a:cubicBezTo>
                    <a:pt x="196" y="267"/>
                    <a:pt x="205" y="267"/>
                    <a:pt x="216" y="257"/>
                  </a:cubicBezTo>
                  <a:cubicBezTo>
                    <a:pt x="225" y="247"/>
                    <a:pt x="225" y="228"/>
                    <a:pt x="216" y="218"/>
                  </a:cubicBezTo>
                  <a:lnTo>
                    <a:pt x="49" y="12"/>
                  </a:lnTo>
                  <a:cubicBezTo>
                    <a:pt x="43" y="6"/>
                    <a:pt x="35" y="1"/>
                    <a:pt x="26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7"/>
            <p:cNvSpPr/>
            <p:nvPr/>
          </p:nvSpPr>
          <p:spPr>
            <a:xfrm>
              <a:off x="5238600" y="6533839"/>
              <a:ext cx="47703" cy="34866"/>
            </a:xfrm>
            <a:custGeom>
              <a:avLst/>
              <a:gdLst/>
              <a:ahLst/>
              <a:cxnLst/>
              <a:rect l="l" t="t" r="r" b="b"/>
              <a:pathLst>
                <a:path w="275" h="201" extrusionOk="0">
                  <a:moveTo>
                    <a:pt x="236" y="0"/>
                  </a:moveTo>
                  <a:cubicBezTo>
                    <a:pt x="232" y="0"/>
                    <a:pt x="229" y="1"/>
                    <a:pt x="226" y="4"/>
                  </a:cubicBezTo>
                  <a:lnTo>
                    <a:pt x="20" y="141"/>
                  </a:lnTo>
                  <a:cubicBezTo>
                    <a:pt x="10" y="152"/>
                    <a:pt x="0" y="171"/>
                    <a:pt x="10" y="191"/>
                  </a:cubicBezTo>
                  <a:cubicBezTo>
                    <a:pt x="20" y="191"/>
                    <a:pt x="30" y="200"/>
                    <a:pt x="39" y="200"/>
                  </a:cubicBezTo>
                  <a:cubicBezTo>
                    <a:pt x="39" y="200"/>
                    <a:pt x="49" y="200"/>
                    <a:pt x="49" y="191"/>
                  </a:cubicBezTo>
                  <a:lnTo>
                    <a:pt x="255" y="54"/>
                  </a:lnTo>
                  <a:cubicBezTo>
                    <a:pt x="274" y="43"/>
                    <a:pt x="274" y="24"/>
                    <a:pt x="265" y="14"/>
                  </a:cubicBezTo>
                  <a:cubicBezTo>
                    <a:pt x="258" y="7"/>
                    <a:pt x="246" y="0"/>
                    <a:pt x="236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7"/>
            <p:cNvSpPr/>
            <p:nvPr/>
          </p:nvSpPr>
          <p:spPr>
            <a:xfrm>
              <a:off x="5219866" y="6470872"/>
              <a:ext cx="40938" cy="46836"/>
            </a:xfrm>
            <a:custGeom>
              <a:avLst/>
              <a:gdLst/>
              <a:ahLst/>
              <a:cxnLst/>
              <a:rect l="l" t="t" r="r" b="b"/>
              <a:pathLst>
                <a:path w="236" h="270" extrusionOk="0">
                  <a:moveTo>
                    <a:pt x="31" y="1"/>
                  </a:moveTo>
                  <a:cubicBezTo>
                    <a:pt x="27" y="1"/>
                    <a:pt x="23" y="2"/>
                    <a:pt x="20" y="5"/>
                  </a:cubicBezTo>
                  <a:cubicBezTo>
                    <a:pt x="1" y="25"/>
                    <a:pt x="1" y="34"/>
                    <a:pt x="10" y="54"/>
                  </a:cubicBezTo>
                  <a:lnTo>
                    <a:pt x="177" y="260"/>
                  </a:lnTo>
                  <a:cubicBezTo>
                    <a:pt x="186" y="269"/>
                    <a:pt x="186" y="269"/>
                    <a:pt x="197" y="269"/>
                  </a:cubicBezTo>
                  <a:cubicBezTo>
                    <a:pt x="206" y="269"/>
                    <a:pt x="216" y="269"/>
                    <a:pt x="216" y="260"/>
                  </a:cubicBezTo>
                  <a:cubicBezTo>
                    <a:pt x="236" y="250"/>
                    <a:pt x="236" y="230"/>
                    <a:pt x="226" y="221"/>
                  </a:cubicBezTo>
                  <a:lnTo>
                    <a:pt x="59" y="14"/>
                  </a:lnTo>
                  <a:cubicBezTo>
                    <a:pt x="52" y="8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7"/>
            <p:cNvSpPr/>
            <p:nvPr/>
          </p:nvSpPr>
          <p:spPr>
            <a:xfrm>
              <a:off x="5189336" y="6633581"/>
              <a:ext cx="40938" cy="47182"/>
            </a:xfrm>
            <a:custGeom>
              <a:avLst/>
              <a:gdLst/>
              <a:ahLst/>
              <a:cxnLst/>
              <a:rect l="l" t="t" r="r" b="b"/>
              <a:pathLst>
                <a:path w="236" h="272" extrusionOk="0">
                  <a:moveTo>
                    <a:pt x="34" y="1"/>
                  </a:moveTo>
                  <a:cubicBezTo>
                    <a:pt x="26" y="1"/>
                    <a:pt x="18" y="3"/>
                    <a:pt x="10" y="8"/>
                  </a:cubicBezTo>
                  <a:cubicBezTo>
                    <a:pt x="0" y="17"/>
                    <a:pt x="0" y="37"/>
                    <a:pt x="10" y="47"/>
                  </a:cubicBezTo>
                  <a:lnTo>
                    <a:pt x="177" y="262"/>
                  </a:lnTo>
                  <a:cubicBezTo>
                    <a:pt x="177" y="272"/>
                    <a:pt x="186" y="272"/>
                    <a:pt x="196" y="272"/>
                  </a:cubicBezTo>
                  <a:cubicBezTo>
                    <a:pt x="206" y="272"/>
                    <a:pt x="206" y="272"/>
                    <a:pt x="216" y="262"/>
                  </a:cubicBezTo>
                  <a:cubicBezTo>
                    <a:pt x="225" y="252"/>
                    <a:pt x="235" y="233"/>
                    <a:pt x="225" y="223"/>
                  </a:cubicBezTo>
                  <a:lnTo>
                    <a:pt x="59" y="17"/>
                  </a:lnTo>
                  <a:cubicBezTo>
                    <a:pt x="53" y="6"/>
                    <a:pt x="44" y="1"/>
                    <a:pt x="34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7"/>
            <p:cNvSpPr/>
            <p:nvPr/>
          </p:nvSpPr>
          <p:spPr>
            <a:xfrm>
              <a:off x="5226631" y="6594552"/>
              <a:ext cx="52907" cy="37122"/>
            </a:xfrm>
            <a:custGeom>
              <a:avLst/>
              <a:gdLst/>
              <a:ahLst/>
              <a:cxnLst/>
              <a:rect l="l" t="t" r="r" b="b"/>
              <a:pathLst>
                <a:path w="305" h="214" extrusionOk="0">
                  <a:moveTo>
                    <a:pt x="269" y="1"/>
                  </a:moveTo>
                  <a:cubicBezTo>
                    <a:pt x="262" y="1"/>
                    <a:pt x="254" y="3"/>
                    <a:pt x="245" y="7"/>
                  </a:cubicBezTo>
                  <a:lnTo>
                    <a:pt x="20" y="154"/>
                  </a:lnTo>
                  <a:cubicBezTo>
                    <a:pt x="10" y="164"/>
                    <a:pt x="1" y="183"/>
                    <a:pt x="10" y="193"/>
                  </a:cubicBezTo>
                  <a:cubicBezTo>
                    <a:pt x="20" y="203"/>
                    <a:pt x="30" y="213"/>
                    <a:pt x="40" y="213"/>
                  </a:cubicBezTo>
                  <a:cubicBezTo>
                    <a:pt x="40" y="213"/>
                    <a:pt x="49" y="213"/>
                    <a:pt x="49" y="203"/>
                  </a:cubicBezTo>
                  <a:lnTo>
                    <a:pt x="285" y="56"/>
                  </a:lnTo>
                  <a:cubicBezTo>
                    <a:pt x="295" y="46"/>
                    <a:pt x="304" y="26"/>
                    <a:pt x="295" y="17"/>
                  </a:cubicBezTo>
                  <a:cubicBezTo>
                    <a:pt x="289" y="6"/>
                    <a:pt x="280" y="1"/>
                    <a:pt x="26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7"/>
            <p:cNvSpPr/>
            <p:nvPr/>
          </p:nvSpPr>
          <p:spPr>
            <a:xfrm>
              <a:off x="5248661" y="6484055"/>
              <a:ext cx="49611" cy="33652"/>
            </a:xfrm>
            <a:custGeom>
              <a:avLst/>
              <a:gdLst/>
              <a:ahLst/>
              <a:cxnLst/>
              <a:rect l="l" t="t" r="r" b="b"/>
              <a:pathLst>
                <a:path w="286" h="194" extrusionOk="0">
                  <a:moveTo>
                    <a:pt x="252" y="1"/>
                  </a:moveTo>
                  <a:cubicBezTo>
                    <a:pt x="246" y="1"/>
                    <a:pt x="240" y="3"/>
                    <a:pt x="236" y="7"/>
                  </a:cubicBezTo>
                  <a:lnTo>
                    <a:pt x="20" y="134"/>
                  </a:lnTo>
                  <a:cubicBezTo>
                    <a:pt x="1" y="145"/>
                    <a:pt x="1" y="164"/>
                    <a:pt x="11" y="184"/>
                  </a:cubicBezTo>
                  <a:cubicBezTo>
                    <a:pt x="11" y="184"/>
                    <a:pt x="20" y="193"/>
                    <a:pt x="31" y="193"/>
                  </a:cubicBezTo>
                  <a:lnTo>
                    <a:pt x="50" y="193"/>
                  </a:lnTo>
                  <a:lnTo>
                    <a:pt x="266" y="56"/>
                  </a:lnTo>
                  <a:cubicBezTo>
                    <a:pt x="275" y="47"/>
                    <a:pt x="285" y="27"/>
                    <a:pt x="275" y="17"/>
                  </a:cubicBezTo>
                  <a:cubicBezTo>
                    <a:pt x="270" y="5"/>
                    <a:pt x="261" y="1"/>
                    <a:pt x="252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7"/>
            <p:cNvSpPr/>
            <p:nvPr/>
          </p:nvSpPr>
          <p:spPr>
            <a:xfrm>
              <a:off x="5211366" y="6528115"/>
              <a:ext cx="39377" cy="40591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40" y="0"/>
                  </a:moveTo>
                  <a:cubicBezTo>
                    <a:pt x="32" y="0"/>
                    <a:pt x="25" y="3"/>
                    <a:pt x="20" y="8"/>
                  </a:cubicBezTo>
                  <a:cubicBezTo>
                    <a:pt x="0" y="18"/>
                    <a:pt x="0" y="37"/>
                    <a:pt x="10" y="47"/>
                  </a:cubicBezTo>
                  <a:lnTo>
                    <a:pt x="167" y="224"/>
                  </a:lnTo>
                  <a:cubicBezTo>
                    <a:pt x="177" y="233"/>
                    <a:pt x="187" y="233"/>
                    <a:pt x="196" y="233"/>
                  </a:cubicBezTo>
                  <a:cubicBezTo>
                    <a:pt x="196" y="233"/>
                    <a:pt x="206" y="233"/>
                    <a:pt x="216" y="224"/>
                  </a:cubicBezTo>
                  <a:cubicBezTo>
                    <a:pt x="226" y="214"/>
                    <a:pt x="226" y="194"/>
                    <a:pt x="216" y="185"/>
                  </a:cubicBezTo>
                  <a:lnTo>
                    <a:pt x="59" y="8"/>
                  </a:lnTo>
                  <a:cubicBezTo>
                    <a:pt x="54" y="3"/>
                    <a:pt x="47" y="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7"/>
            <p:cNvSpPr/>
            <p:nvPr/>
          </p:nvSpPr>
          <p:spPr>
            <a:xfrm>
              <a:off x="5109369" y="6868972"/>
              <a:ext cx="227933" cy="199832"/>
            </a:xfrm>
            <a:custGeom>
              <a:avLst/>
              <a:gdLst/>
              <a:ahLst/>
              <a:cxnLst/>
              <a:rect l="l" t="t" r="r" b="b"/>
              <a:pathLst>
                <a:path w="1314" h="1152" extrusionOk="0">
                  <a:moveTo>
                    <a:pt x="656" y="1"/>
                  </a:moveTo>
                  <a:cubicBezTo>
                    <a:pt x="549" y="1"/>
                    <a:pt x="440" y="30"/>
                    <a:pt x="344" y="91"/>
                  </a:cubicBezTo>
                  <a:cubicBezTo>
                    <a:pt x="79" y="267"/>
                    <a:pt x="0" y="620"/>
                    <a:pt x="177" y="894"/>
                  </a:cubicBezTo>
                  <a:cubicBezTo>
                    <a:pt x="283" y="1063"/>
                    <a:pt x="467" y="1151"/>
                    <a:pt x="656" y="1151"/>
                  </a:cubicBezTo>
                  <a:cubicBezTo>
                    <a:pt x="764" y="1151"/>
                    <a:pt x="874" y="1122"/>
                    <a:pt x="971" y="1061"/>
                  </a:cubicBezTo>
                  <a:cubicBezTo>
                    <a:pt x="1235" y="885"/>
                    <a:pt x="1313" y="532"/>
                    <a:pt x="1137" y="258"/>
                  </a:cubicBezTo>
                  <a:cubicBezTo>
                    <a:pt x="1025" y="90"/>
                    <a:pt x="842" y="1"/>
                    <a:pt x="65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7"/>
            <p:cNvSpPr/>
            <p:nvPr/>
          </p:nvSpPr>
          <p:spPr>
            <a:xfrm>
              <a:off x="5126369" y="6934194"/>
              <a:ext cx="85171" cy="76151"/>
            </a:xfrm>
            <a:custGeom>
              <a:avLst/>
              <a:gdLst/>
              <a:ahLst/>
              <a:cxnLst/>
              <a:rect l="l" t="t" r="r" b="b"/>
              <a:pathLst>
                <a:path w="491" h="439" extrusionOk="0">
                  <a:moveTo>
                    <a:pt x="248" y="1"/>
                  </a:moveTo>
                  <a:cubicBezTo>
                    <a:pt x="206" y="1"/>
                    <a:pt x="164" y="13"/>
                    <a:pt x="128" y="39"/>
                  </a:cubicBezTo>
                  <a:cubicBezTo>
                    <a:pt x="30" y="107"/>
                    <a:pt x="0" y="235"/>
                    <a:pt x="59" y="342"/>
                  </a:cubicBezTo>
                  <a:cubicBezTo>
                    <a:pt x="103" y="404"/>
                    <a:pt x="173" y="438"/>
                    <a:pt x="244" y="438"/>
                  </a:cubicBezTo>
                  <a:cubicBezTo>
                    <a:pt x="285" y="438"/>
                    <a:pt x="327" y="426"/>
                    <a:pt x="363" y="401"/>
                  </a:cubicBezTo>
                  <a:cubicBezTo>
                    <a:pt x="461" y="333"/>
                    <a:pt x="490" y="205"/>
                    <a:pt x="432" y="97"/>
                  </a:cubicBezTo>
                  <a:cubicBezTo>
                    <a:pt x="389" y="36"/>
                    <a:pt x="318" y="1"/>
                    <a:pt x="24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7"/>
            <p:cNvSpPr/>
            <p:nvPr/>
          </p:nvSpPr>
          <p:spPr>
            <a:xfrm>
              <a:off x="5139899" y="6957612"/>
              <a:ext cx="23938" cy="22550"/>
            </a:xfrm>
            <a:custGeom>
              <a:avLst/>
              <a:gdLst/>
              <a:ahLst/>
              <a:cxnLst/>
              <a:rect l="l" t="t" r="r" b="b"/>
              <a:pathLst>
                <a:path w="138" h="130" extrusionOk="0">
                  <a:moveTo>
                    <a:pt x="66" y="1"/>
                  </a:moveTo>
                  <a:cubicBezTo>
                    <a:pt x="56" y="1"/>
                    <a:pt x="47" y="4"/>
                    <a:pt x="40" y="11"/>
                  </a:cubicBezTo>
                  <a:cubicBezTo>
                    <a:pt x="11" y="31"/>
                    <a:pt x="1" y="70"/>
                    <a:pt x="20" y="100"/>
                  </a:cubicBezTo>
                  <a:cubicBezTo>
                    <a:pt x="33" y="118"/>
                    <a:pt x="54" y="129"/>
                    <a:pt x="72" y="129"/>
                  </a:cubicBezTo>
                  <a:cubicBezTo>
                    <a:pt x="83" y="129"/>
                    <a:pt x="92" y="126"/>
                    <a:pt x="99" y="119"/>
                  </a:cubicBezTo>
                  <a:cubicBezTo>
                    <a:pt x="129" y="100"/>
                    <a:pt x="138" y="60"/>
                    <a:pt x="118" y="31"/>
                  </a:cubicBezTo>
                  <a:cubicBezTo>
                    <a:pt x="106" y="12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7"/>
            <p:cNvSpPr/>
            <p:nvPr/>
          </p:nvSpPr>
          <p:spPr>
            <a:xfrm>
              <a:off x="5156898" y="6868972"/>
              <a:ext cx="156639" cy="72161"/>
            </a:xfrm>
            <a:custGeom>
              <a:avLst/>
              <a:gdLst/>
              <a:ahLst/>
              <a:cxnLst/>
              <a:rect l="l" t="t" r="r" b="b"/>
              <a:pathLst>
                <a:path w="903" h="416" extrusionOk="0">
                  <a:moveTo>
                    <a:pt x="382" y="1"/>
                  </a:moveTo>
                  <a:cubicBezTo>
                    <a:pt x="275" y="1"/>
                    <a:pt x="166" y="30"/>
                    <a:pt x="70" y="91"/>
                  </a:cubicBezTo>
                  <a:cubicBezTo>
                    <a:pt x="40" y="110"/>
                    <a:pt x="20" y="130"/>
                    <a:pt x="1" y="150"/>
                  </a:cubicBezTo>
                  <a:cubicBezTo>
                    <a:pt x="138" y="325"/>
                    <a:pt x="344" y="416"/>
                    <a:pt x="553" y="416"/>
                  </a:cubicBezTo>
                  <a:cubicBezTo>
                    <a:pt x="672" y="416"/>
                    <a:pt x="792" y="386"/>
                    <a:pt x="902" y="326"/>
                  </a:cubicBezTo>
                  <a:cubicBezTo>
                    <a:pt x="883" y="306"/>
                    <a:pt x="873" y="277"/>
                    <a:pt x="863" y="258"/>
                  </a:cubicBezTo>
                  <a:cubicBezTo>
                    <a:pt x="751" y="90"/>
                    <a:pt x="568" y="1"/>
                    <a:pt x="38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7"/>
            <p:cNvSpPr/>
            <p:nvPr/>
          </p:nvSpPr>
          <p:spPr>
            <a:xfrm>
              <a:off x="5262364" y="6743731"/>
              <a:ext cx="222903" cy="198791"/>
            </a:xfrm>
            <a:custGeom>
              <a:avLst/>
              <a:gdLst/>
              <a:ahLst/>
              <a:cxnLst/>
              <a:rect l="l" t="t" r="r" b="b"/>
              <a:pathLst>
                <a:path w="1285" h="1146" extrusionOk="0">
                  <a:moveTo>
                    <a:pt x="640" y="0"/>
                  </a:moveTo>
                  <a:cubicBezTo>
                    <a:pt x="510" y="0"/>
                    <a:pt x="380" y="45"/>
                    <a:pt x="275" y="137"/>
                  </a:cubicBezTo>
                  <a:cubicBezTo>
                    <a:pt x="30" y="342"/>
                    <a:pt x="0" y="705"/>
                    <a:pt x="206" y="941"/>
                  </a:cubicBezTo>
                  <a:cubicBezTo>
                    <a:pt x="315" y="1076"/>
                    <a:pt x="475" y="1146"/>
                    <a:pt x="637" y="1146"/>
                  </a:cubicBezTo>
                  <a:cubicBezTo>
                    <a:pt x="768" y="1146"/>
                    <a:pt x="901" y="1101"/>
                    <a:pt x="1010" y="1009"/>
                  </a:cubicBezTo>
                  <a:cubicBezTo>
                    <a:pt x="1255" y="813"/>
                    <a:pt x="1284" y="451"/>
                    <a:pt x="1078" y="205"/>
                  </a:cubicBezTo>
                  <a:cubicBezTo>
                    <a:pt x="964" y="70"/>
                    <a:pt x="802" y="0"/>
                    <a:pt x="64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7"/>
            <p:cNvSpPr/>
            <p:nvPr/>
          </p:nvSpPr>
          <p:spPr>
            <a:xfrm>
              <a:off x="5376330" y="6765934"/>
              <a:ext cx="69733" cy="62274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193" y="0"/>
                  </a:moveTo>
                  <a:cubicBezTo>
                    <a:pt x="153" y="0"/>
                    <a:pt x="112" y="13"/>
                    <a:pt x="79" y="38"/>
                  </a:cubicBezTo>
                  <a:cubicBezTo>
                    <a:pt x="10" y="107"/>
                    <a:pt x="0" y="214"/>
                    <a:pt x="59" y="293"/>
                  </a:cubicBezTo>
                  <a:cubicBezTo>
                    <a:pt x="97" y="336"/>
                    <a:pt x="146" y="358"/>
                    <a:pt x="196" y="358"/>
                  </a:cubicBezTo>
                  <a:cubicBezTo>
                    <a:pt x="237" y="358"/>
                    <a:pt x="279" y="343"/>
                    <a:pt x="314" y="312"/>
                  </a:cubicBezTo>
                  <a:cubicBezTo>
                    <a:pt x="392" y="254"/>
                    <a:pt x="402" y="136"/>
                    <a:pt x="333" y="68"/>
                  </a:cubicBezTo>
                  <a:cubicBezTo>
                    <a:pt x="300" y="23"/>
                    <a:pt x="247" y="0"/>
                    <a:pt x="19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7"/>
            <p:cNvSpPr/>
            <p:nvPr/>
          </p:nvSpPr>
          <p:spPr>
            <a:xfrm>
              <a:off x="5401655" y="6773393"/>
              <a:ext cx="20642" cy="18561"/>
            </a:xfrm>
            <a:custGeom>
              <a:avLst/>
              <a:gdLst/>
              <a:ahLst/>
              <a:cxnLst/>
              <a:rect l="l" t="t" r="r" b="b"/>
              <a:pathLst>
                <a:path w="119" h="107" extrusionOk="0">
                  <a:moveTo>
                    <a:pt x="59" y="1"/>
                  </a:moveTo>
                  <a:cubicBezTo>
                    <a:pt x="47" y="1"/>
                    <a:pt x="34" y="6"/>
                    <a:pt x="20" y="15"/>
                  </a:cubicBezTo>
                  <a:cubicBezTo>
                    <a:pt x="1" y="34"/>
                    <a:pt x="1" y="64"/>
                    <a:pt x="20" y="84"/>
                  </a:cubicBezTo>
                  <a:cubicBezTo>
                    <a:pt x="31" y="100"/>
                    <a:pt x="45" y="107"/>
                    <a:pt x="59" y="107"/>
                  </a:cubicBezTo>
                  <a:cubicBezTo>
                    <a:pt x="70" y="107"/>
                    <a:pt x="81" y="102"/>
                    <a:pt x="89" y="93"/>
                  </a:cubicBezTo>
                  <a:cubicBezTo>
                    <a:pt x="109" y="73"/>
                    <a:pt x="118" y="44"/>
                    <a:pt x="99" y="25"/>
                  </a:cubicBezTo>
                  <a:cubicBezTo>
                    <a:pt x="88" y="8"/>
                    <a:pt x="74" y="1"/>
                    <a:pt x="5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7"/>
            <p:cNvSpPr/>
            <p:nvPr/>
          </p:nvSpPr>
          <p:spPr>
            <a:xfrm>
              <a:off x="5262364" y="6748588"/>
              <a:ext cx="122466" cy="171904"/>
            </a:xfrm>
            <a:custGeom>
              <a:avLst/>
              <a:gdLst/>
              <a:ahLst/>
              <a:cxnLst/>
              <a:rect l="l" t="t" r="r" b="b"/>
              <a:pathLst>
                <a:path w="706" h="991" extrusionOk="0">
                  <a:moveTo>
                    <a:pt x="471" y="1"/>
                  </a:moveTo>
                  <a:cubicBezTo>
                    <a:pt x="402" y="20"/>
                    <a:pt x="333" y="60"/>
                    <a:pt x="275" y="109"/>
                  </a:cubicBezTo>
                  <a:cubicBezTo>
                    <a:pt x="30" y="314"/>
                    <a:pt x="0" y="677"/>
                    <a:pt x="206" y="913"/>
                  </a:cubicBezTo>
                  <a:cubicBezTo>
                    <a:pt x="226" y="942"/>
                    <a:pt x="255" y="971"/>
                    <a:pt x="285" y="991"/>
                  </a:cubicBezTo>
                  <a:cubicBezTo>
                    <a:pt x="294" y="991"/>
                    <a:pt x="304" y="981"/>
                    <a:pt x="304" y="981"/>
                  </a:cubicBezTo>
                  <a:cubicBezTo>
                    <a:pt x="618" y="775"/>
                    <a:pt x="706" y="354"/>
                    <a:pt x="500" y="50"/>
                  </a:cubicBezTo>
                  <a:cubicBezTo>
                    <a:pt x="490" y="31"/>
                    <a:pt x="481" y="11"/>
                    <a:pt x="47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7"/>
            <p:cNvSpPr/>
            <p:nvPr/>
          </p:nvSpPr>
          <p:spPr>
            <a:xfrm>
              <a:off x="5138338" y="6720313"/>
              <a:ext cx="227933" cy="199658"/>
            </a:xfrm>
            <a:custGeom>
              <a:avLst/>
              <a:gdLst/>
              <a:ahLst/>
              <a:cxnLst/>
              <a:rect l="l" t="t" r="r" b="b"/>
              <a:pathLst>
                <a:path w="1314" h="1151" extrusionOk="0">
                  <a:moveTo>
                    <a:pt x="655" y="1"/>
                  </a:moveTo>
                  <a:cubicBezTo>
                    <a:pt x="548" y="1"/>
                    <a:pt x="439" y="31"/>
                    <a:pt x="343" y="96"/>
                  </a:cubicBezTo>
                  <a:cubicBezTo>
                    <a:pt x="79" y="272"/>
                    <a:pt x="0" y="625"/>
                    <a:pt x="177" y="889"/>
                  </a:cubicBezTo>
                  <a:cubicBezTo>
                    <a:pt x="289" y="1058"/>
                    <a:pt x="473" y="1151"/>
                    <a:pt x="659" y="1151"/>
                  </a:cubicBezTo>
                  <a:cubicBezTo>
                    <a:pt x="766" y="1151"/>
                    <a:pt x="874" y="1120"/>
                    <a:pt x="970" y="1056"/>
                  </a:cubicBezTo>
                  <a:cubicBezTo>
                    <a:pt x="1235" y="889"/>
                    <a:pt x="1313" y="527"/>
                    <a:pt x="1137" y="262"/>
                  </a:cubicBezTo>
                  <a:cubicBezTo>
                    <a:pt x="1025" y="94"/>
                    <a:pt x="841" y="1"/>
                    <a:pt x="65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7"/>
            <p:cNvSpPr/>
            <p:nvPr/>
          </p:nvSpPr>
          <p:spPr>
            <a:xfrm>
              <a:off x="5160368" y="6769403"/>
              <a:ext cx="85171" cy="74763"/>
            </a:xfrm>
            <a:custGeom>
              <a:avLst/>
              <a:gdLst/>
              <a:ahLst/>
              <a:cxnLst/>
              <a:rect l="l" t="t" r="r" b="b"/>
              <a:pathLst>
                <a:path w="491" h="431" extrusionOk="0">
                  <a:moveTo>
                    <a:pt x="248" y="0"/>
                  </a:moveTo>
                  <a:cubicBezTo>
                    <a:pt x="206" y="0"/>
                    <a:pt x="164" y="12"/>
                    <a:pt x="128" y="38"/>
                  </a:cubicBezTo>
                  <a:cubicBezTo>
                    <a:pt x="30" y="96"/>
                    <a:pt x="0" y="234"/>
                    <a:pt x="69" y="332"/>
                  </a:cubicBezTo>
                  <a:cubicBezTo>
                    <a:pt x="108" y="396"/>
                    <a:pt x="180" y="431"/>
                    <a:pt x="253" y="431"/>
                  </a:cubicBezTo>
                  <a:cubicBezTo>
                    <a:pt x="291" y="431"/>
                    <a:pt x="329" y="421"/>
                    <a:pt x="363" y="401"/>
                  </a:cubicBezTo>
                  <a:cubicBezTo>
                    <a:pt x="471" y="332"/>
                    <a:pt x="490" y="194"/>
                    <a:pt x="431" y="96"/>
                  </a:cubicBezTo>
                  <a:cubicBezTo>
                    <a:pt x="389" y="35"/>
                    <a:pt x="318" y="0"/>
                    <a:pt x="24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7"/>
            <p:cNvSpPr/>
            <p:nvPr/>
          </p:nvSpPr>
          <p:spPr>
            <a:xfrm>
              <a:off x="5173898" y="6792648"/>
              <a:ext cx="23938" cy="20816"/>
            </a:xfrm>
            <a:custGeom>
              <a:avLst/>
              <a:gdLst/>
              <a:ahLst/>
              <a:cxnLst/>
              <a:rect l="l" t="t" r="r" b="b"/>
              <a:pathLst>
                <a:path w="138" h="120" extrusionOk="0">
                  <a:moveTo>
                    <a:pt x="77" y="1"/>
                  </a:moveTo>
                  <a:cubicBezTo>
                    <a:pt x="64" y="1"/>
                    <a:pt x="51" y="4"/>
                    <a:pt x="40" y="12"/>
                  </a:cubicBezTo>
                  <a:cubicBezTo>
                    <a:pt x="11" y="31"/>
                    <a:pt x="1" y="71"/>
                    <a:pt x="20" y="90"/>
                  </a:cubicBezTo>
                  <a:cubicBezTo>
                    <a:pt x="33" y="109"/>
                    <a:pt x="54" y="120"/>
                    <a:pt x="75" y="120"/>
                  </a:cubicBezTo>
                  <a:cubicBezTo>
                    <a:pt x="87" y="120"/>
                    <a:pt x="98" y="117"/>
                    <a:pt x="109" y="110"/>
                  </a:cubicBezTo>
                  <a:cubicBezTo>
                    <a:pt x="138" y="90"/>
                    <a:pt x="138" y="51"/>
                    <a:pt x="129" y="21"/>
                  </a:cubicBezTo>
                  <a:cubicBezTo>
                    <a:pt x="116" y="9"/>
                    <a:pt x="97" y="1"/>
                    <a:pt x="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7"/>
            <p:cNvSpPr/>
            <p:nvPr/>
          </p:nvSpPr>
          <p:spPr>
            <a:xfrm>
              <a:off x="6368887" y="6827340"/>
              <a:ext cx="350399" cy="312410"/>
            </a:xfrm>
            <a:custGeom>
              <a:avLst/>
              <a:gdLst/>
              <a:ahLst/>
              <a:cxnLst/>
              <a:rect l="l" t="t" r="r" b="b"/>
              <a:pathLst>
                <a:path w="2020" h="1801" extrusionOk="0">
                  <a:moveTo>
                    <a:pt x="1442" y="1"/>
                  </a:moveTo>
                  <a:cubicBezTo>
                    <a:pt x="1129" y="1"/>
                    <a:pt x="743" y="85"/>
                    <a:pt x="471" y="439"/>
                  </a:cubicBezTo>
                  <a:cubicBezTo>
                    <a:pt x="50" y="988"/>
                    <a:pt x="10" y="1595"/>
                    <a:pt x="1" y="1801"/>
                  </a:cubicBezTo>
                  <a:cubicBezTo>
                    <a:pt x="21" y="1801"/>
                    <a:pt x="44" y="1801"/>
                    <a:pt x="70" y="1801"/>
                  </a:cubicBezTo>
                  <a:cubicBezTo>
                    <a:pt x="320" y="1801"/>
                    <a:pt x="861" y="1785"/>
                    <a:pt x="1402" y="1448"/>
                  </a:cubicBezTo>
                  <a:cubicBezTo>
                    <a:pt x="2020" y="1056"/>
                    <a:pt x="1941" y="282"/>
                    <a:pt x="1911" y="56"/>
                  </a:cubicBezTo>
                  <a:cubicBezTo>
                    <a:pt x="1822" y="37"/>
                    <a:pt x="1648" y="1"/>
                    <a:pt x="144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7"/>
            <p:cNvSpPr/>
            <p:nvPr/>
          </p:nvSpPr>
          <p:spPr>
            <a:xfrm>
              <a:off x="6458915" y="6839309"/>
              <a:ext cx="238167" cy="218913"/>
            </a:xfrm>
            <a:custGeom>
              <a:avLst/>
              <a:gdLst/>
              <a:ahLst/>
              <a:cxnLst/>
              <a:rect l="l" t="t" r="r" b="b"/>
              <a:pathLst>
                <a:path w="1373" h="1262" extrusionOk="0">
                  <a:moveTo>
                    <a:pt x="1236" y="1"/>
                  </a:moveTo>
                  <a:cubicBezTo>
                    <a:pt x="1126" y="1"/>
                    <a:pt x="1019" y="24"/>
                    <a:pt x="913" y="46"/>
                  </a:cubicBezTo>
                  <a:cubicBezTo>
                    <a:pt x="775" y="96"/>
                    <a:pt x="658" y="154"/>
                    <a:pt x="540" y="233"/>
                  </a:cubicBezTo>
                  <a:cubicBezTo>
                    <a:pt x="432" y="311"/>
                    <a:pt x="325" y="399"/>
                    <a:pt x="236" y="497"/>
                  </a:cubicBezTo>
                  <a:cubicBezTo>
                    <a:pt x="188" y="556"/>
                    <a:pt x="148" y="605"/>
                    <a:pt x="109" y="664"/>
                  </a:cubicBezTo>
                  <a:cubicBezTo>
                    <a:pt x="70" y="713"/>
                    <a:pt x="40" y="771"/>
                    <a:pt x="1" y="830"/>
                  </a:cubicBezTo>
                  <a:cubicBezTo>
                    <a:pt x="40" y="782"/>
                    <a:pt x="90" y="732"/>
                    <a:pt x="129" y="673"/>
                  </a:cubicBezTo>
                  <a:cubicBezTo>
                    <a:pt x="177" y="625"/>
                    <a:pt x="217" y="575"/>
                    <a:pt x="266" y="536"/>
                  </a:cubicBezTo>
                  <a:cubicBezTo>
                    <a:pt x="314" y="488"/>
                    <a:pt x="364" y="438"/>
                    <a:pt x="423" y="409"/>
                  </a:cubicBezTo>
                  <a:cubicBezTo>
                    <a:pt x="471" y="360"/>
                    <a:pt x="521" y="331"/>
                    <a:pt x="579" y="292"/>
                  </a:cubicBezTo>
                  <a:cubicBezTo>
                    <a:pt x="697" y="223"/>
                    <a:pt x="815" y="164"/>
                    <a:pt x="942" y="135"/>
                  </a:cubicBezTo>
                  <a:cubicBezTo>
                    <a:pt x="1031" y="105"/>
                    <a:pt x="1132" y="92"/>
                    <a:pt x="1227" y="92"/>
                  </a:cubicBezTo>
                  <a:cubicBezTo>
                    <a:pt x="1242" y="92"/>
                    <a:pt x="1256" y="92"/>
                    <a:pt x="1270" y="93"/>
                  </a:cubicBezTo>
                  <a:lnTo>
                    <a:pt x="1270" y="93"/>
                  </a:lnTo>
                  <a:cubicBezTo>
                    <a:pt x="1257" y="188"/>
                    <a:pt x="1232" y="289"/>
                    <a:pt x="1207" y="390"/>
                  </a:cubicBezTo>
                  <a:cubicBezTo>
                    <a:pt x="1167" y="497"/>
                    <a:pt x="1128" y="605"/>
                    <a:pt x="1079" y="703"/>
                  </a:cubicBezTo>
                  <a:cubicBezTo>
                    <a:pt x="1050" y="762"/>
                    <a:pt x="1020" y="811"/>
                    <a:pt x="991" y="860"/>
                  </a:cubicBezTo>
                  <a:cubicBezTo>
                    <a:pt x="952" y="909"/>
                    <a:pt x="922" y="958"/>
                    <a:pt x="883" y="1007"/>
                  </a:cubicBezTo>
                  <a:cubicBezTo>
                    <a:pt x="815" y="1095"/>
                    <a:pt x="726" y="1173"/>
                    <a:pt x="638" y="1261"/>
                  </a:cubicBezTo>
                  <a:cubicBezTo>
                    <a:pt x="746" y="1193"/>
                    <a:pt x="834" y="1115"/>
                    <a:pt x="922" y="1026"/>
                  </a:cubicBezTo>
                  <a:cubicBezTo>
                    <a:pt x="1000" y="938"/>
                    <a:pt x="1069" y="840"/>
                    <a:pt x="1138" y="742"/>
                  </a:cubicBezTo>
                  <a:cubicBezTo>
                    <a:pt x="1196" y="634"/>
                    <a:pt x="1246" y="527"/>
                    <a:pt x="1285" y="409"/>
                  </a:cubicBezTo>
                  <a:cubicBezTo>
                    <a:pt x="1324" y="292"/>
                    <a:pt x="1353" y="183"/>
                    <a:pt x="1363" y="56"/>
                  </a:cubicBezTo>
                  <a:cubicBezTo>
                    <a:pt x="1373" y="27"/>
                    <a:pt x="1353" y="7"/>
                    <a:pt x="1334" y="7"/>
                  </a:cubicBezTo>
                  <a:cubicBezTo>
                    <a:pt x="1301" y="3"/>
                    <a:pt x="1268" y="1"/>
                    <a:pt x="123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7"/>
            <p:cNvSpPr/>
            <p:nvPr/>
          </p:nvSpPr>
          <p:spPr>
            <a:xfrm>
              <a:off x="6438619" y="6840177"/>
              <a:ext cx="258463" cy="236780"/>
            </a:xfrm>
            <a:custGeom>
              <a:avLst/>
              <a:gdLst/>
              <a:ahLst/>
              <a:cxnLst/>
              <a:rect l="l" t="t" r="r" b="b"/>
              <a:pathLst>
                <a:path w="1490" h="1365" extrusionOk="0">
                  <a:moveTo>
                    <a:pt x="1440" y="1"/>
                  </a:moveTo>
                  <a:cubicBezTo>
                    <a:pt x="1430" y="1"/>
                    <a:pt x="1420" y="4"/>
                    <a:pt x="1411" y="12"/>
                  </a:cubicBezTo>
                  <a:cubicBezTo>
                    <a:pt x="1284" y="120"/>
                    <a:pt x="1167" y="237"/>
                    <a:pt x="1049" y="345"/>
                  </a:cubicBezTo>
                  <a:lnTo>
                    <a:pt x="696" y="679"/>
                  </a:lnTo>
                  <a:lnTo>
                    <a:pt x="344" y="1012"/>
                  </a:lnTo>
                  <a:cubicBezTo>
                    <a:pt x="226" y="1129"/>
                    <a:pt x="109" y="1247"/>
                    <a:pt x="0" y="1364"/>
                  </a:cubicBezTo>
                  <a:cubicBezTo>
                    <a:pt x="128" y="1256"/>
                    <a:pt x="246" y="1149"/>
                    <a:pt x="373" y="1051"/>
                  </a:cubicBezTo>
                  <a:lnTo>
                    <a:pt x="745" y="727"/>
                  </a:lnTo>
                  <a:lnTo>
                    <a:pt x="1108" y="404"/>
                  </a:lnTo>
                  <a:cubicBezTo>
                    <a:pt x="1176" y="342"/>
                    <a:pt x="1246" y="280"/>
                    <a:pt x="1317" y="218"/>
                  </a:cubicBezTo>
                  <a:lnTo>
                    <a:pt x="1317" y="218"/>
                  </a:lnTo>
                  <a:cubicBezTo>
                    <a:pt x="1283" y="282"/>
                    <a:pt x="1246" y="344"/>
                    <a:pt x="1206" y="404"/>
                  </a:cubicBezTo>
                  <a:cubicBezTo>
                    <a:pt x="1137" y="531"/>
                    <a:pt x="1049" y="639"/>
                    <a:pt x="961" y="757"/>
                  </a:cubicBezTo>
                  <a:cubicBezTo>
                    <a:pt x="873" y="864"/>
                    <a:pt x="775" y="973"/>
                    <a:pt x="677" y="1070"/>
                  </a:cubicBezTo>
                  <a:cubicBezTo>
                    <a:pt x="569" y="1178"/>
                    <a:pt x="471" y="1266"/>
                    <a:pt x="353" y="1364"/>
                  </a:cubicBezTo>
                  <a:cubicBezTo>
                    <a:pt x="481" y="1286"/>
                    <a:pt x="588" y="1197"/>
                    <a:pt x="706" y="1100"/>
                  </a:cubicBezTo>
                  <a:cubicBezTo>
                    <a:pt x="814" y="1012"/>
                    <a:pt x="912" y="904"/>
                    <a:pt x="1010" y="796"/>
                  </a:cubicBezTo>
                  <a:cubicBezTo>
                    <a:pt x="1206" y="581"/>
                    <a:pt x="1372" y="335"/>
                    <a:pt x="1480" y="61"/>
                  </a:cubicBezTo>
                  <a:cubicBezTo>
                    <a:pt x="1490" y="51"/>
                    <a:pt x="1480" y="32"/>
                    <a:pt x="1470" y="12"/>
                  </a:cubicBezTo>
                  <a:cubicBezTo>
                    <a:pt x="1465" y="6"/>
                    <a:pt x="1453" y="1"/>
                    <a:pt x="144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7"/>
            <p:cNvSpPr/>
            <p:nvPr/>
          </p:nvSpPr>
          <p:spPr>
            <a:xfrm>
              <a:off x="6467588" y="6855788"/>
              <a:ext cx="212495" cy="151435"/>
            </a:xfrm>
            <a:custGeom>
              <a:avLst/>
              <a:gdLst/>
              <a:ahLst/>
              <a:cxnLst/>
              <a:rect l="l" t="t" r="r" b="b"/>
              <a:pathLst>
                <a:path w="1225" h="873" extrusionOk="0">
                  <a:moveTo>
                    <a:pt x="1225" y="1"/>
                  </a:moveTo>
                  <a:lnTo>
                    <a:pt x="1225" y="1"/>
                  </a:lnTo>
                  <a:cubicBezTo>
                    <a:pt x="1098" y="30"/>
                    <a:pt x="970" y="69"/>
                    <a:pt x="863" y="128"/>
                  </a:cubicBezTo>
                  <a:cubicBezTo>
                    <a:pt x="745" y="186"/>
                    <a:pt x="637" y="255"/>
                    <a:pt x="529" y="334"/>
                  </a:cubicBezTo>
                  <a:cubicBezTo>
                    <a:pt x="431" y="402"/>
                    <a:pt x="333" y="491"/>
                    <a:pt x="245" y="578"/>
                  </a:cubicBezTo>
                  <a:cubicBezTo>
                    <a:pt x="157" y="676"/>
                    <a:pt x="69" y="765"/>
                    <a:pt x="0" y="872"/>
                  </a:cubicBezTo>
                  <a:cubicBezTo>
                    <a:pt x="196" y="716"/>
                    <a:pt x="382" y="549"/>
                    <a:pt x="588" y="402"/>
                  </a:cubicBezTo>
                  <a:cubicBezTo>
                    <a:pt x="686" y="324"/>
                    <a:pt x="784" y="255"/>
                    <a:pt x="892" y="186"/>
                  </a:cubicBezTo>
                  <a:cubicBezTo>
                    <a:pt x="1000" y="118"/>
                    <a:pt x="1107" y="59"/>
                    <a:pt x="122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7"/>
            <p:cNvSpPr/>
            <p:nvPr/>
          </p:nvSpPr>
          <p:spPr>
            <a:xfrm>
              <a:off x="6613817" y="6837054"/>
              <a:ext cx="319696" cy="408163"/>
            </a:xfrm>
            <a:custGeom>
              <a:avLst/>
              <a:gdLst/>
              <a:ahLst/>
              <a:cxnLst/>
              <a:rect l="l" t="t" r="r" b="b"/>
              <a:pathLst>
                <a:path w="1843" h="2353" extrusionOk="0">
                  <a:moveTo>
                    <a:pt x="499" y="0"/>
                  </a:moveTo>
                  <a:cubicBezTo>
                    <a:pt x="382" y="196"/>
                    <a:pt x="0" y="873"/>
                    <a:pt x="421" y="1480"/>
                  </a:cubicBezTo>
                  <a:cubicBezTo>
                    <a:pt x="813" y="2058"/>
                    <a:pt x="1381" y="2284"/>
                    <a:pt x="1568" y="2352"/>
                  </a:cubicBezTo>
                  <a:cubicBezTo>
                    <a:pt x="1636" y="2166"/>
                    <a:pt x="1842" y="1598"/>
                    <a:pt x="1666" y="912"/>
                  </a:cubicBezTo>
                  <a:cubicBezTo>
                    <a:pt x="1490" y="207"/>
                    <a:pt x="725" y="40"/>
                    <a:pt x="49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7"/>
            <p:cNvSpPr/>
            <p:nvPr/>
          </p:nvSpPr>
          <p:spPr>
            <a:xfrm>
              <a:off x="6685111" y="6843126"/>
              <a:ext cx="185434" cy="267830"/>
            </a:xfrm>
            <a:custGeom>
              <a:avLst/>
              <a:gdLst/>
              <a:ahLst/>
              <a:cxnLst/>
              <a:rect l="l" t="t" r="r" b="b"/>
              <a:pathLst>
                <a:path w="1069" h="1544" extrusionOk="0">
                  <a:moveTo>
                    <a:pt x="130" y="1"/>
                  </a:moveTo>
                  <a:cubicBezTo>
                    <a:pt x="113" y="1"/>
                    <a:pt x="96" y="10"/>
                    <a:pt x="88" y="24"/>
                  </a:cubicBezTo>
                  <a:cubicBezTo>
                    <a:pt x="30" y="161"/>
                    <a:pt x="10" y="299"/>
                    <a:pt x="1" y="436"/>
                  </a:cubicBezTo>
                  <a:cubicBezTo>
                    <a:pt x="1" y="573"/>
                    <a:pt x="20" y="720"/>
                    <a:pt x="59" y="847"/>
                  </a:cubicBezTo>
                  <a:cubicBezTo>
                    <a:pt x="99" y="985"/>
                    <a:pt x="157" y="1102"/>
                    <a:pt x="226" y="1220"/>
                  </a:cubicBezTo>
                  <a:cubicBezTo>
                    <a:pt x="255" y="1278"/>
                    <a:pt x="295" y="1337"/>
                    <a:pt x="334" y="1387"/>
                  </a:cubicBezTo>
                  <a:cubicBezTo>
                    <a:pt x="373" y="1445"/>
                    <a:pt x="422" y="1494"/>
                    <a:pt x="461" y="1543"/>
                  </a:cubicBezTo>
                  <a:cubicBezTo>
                    <a:pt x="432" y="1494"/>
                    <a:pt x="393" y="1435"/>
                    <a:pt x="353" y="1376"/>
                  </a:cubicBezTo>
                  <a:lnTo>
                    <a:pt x="265" y="1200"/>
                  </a:lnTo>
                  <a:cubicBezTo>
                    <a:pt x="236" y="1141"/>
                    <a:pt x="206" y="1083"/>
                    <a:pt x="186" y="1014"/>
                  </a:cubicBezTo>
                  <a:cubicBezTo>
                    <a:pt x="157" y="956"/>
                    <a:pt x="147" y="897"/>
                    <a:pt x="128" y="828"/>
                  </a:cubicBezTo>
                  <a:cubicBezTo>
                    <a:pt x="99" y="701"/>
                    <a:pt x="79" y="573"/>
                    <a:pt x="88" y="446"/>
                  </a:cubicBezTo>
                  <a:cubicBezTo>
                    <a:pt x="97" y="332"/>
                    <a:pt x="114" y="212"/>
                    <a:pt x="152" y="111"/>
                  </a:cubicBezTo>
                  <a:lnTo>
                    <a:pt x="152" y="111"/>
                  </a:lnTo>
                  <a:cubicBezTo>
                    <a:pt x="243" y="151"/>
                    <a:pt x="327" y="209"/>
                    <a:pt x="412" y="259"/>
                  </a:cubicBezTo>
                  <a:cubicBezTo>
                    <a:pt x="510" y="328"/>
                    <a:pt x="598" y="407"/>
                    <a:pt x="676" y="485"/>
                  </a:cubicBezTo>
                  <a:cubicBezTo>
                    <a:pt x="716" y="524"/>
                    <a:pt x="755" y="573"/>
                    <a:pt x="794" y="622"/>
                  </a:cubicBezTo>
                  <a:cubicBezTo>
                    <a:pt x="833" y="662"/>
                    <a:pt x="872" y="710"/>
                    <a:pt x="902" y="760"/>
                  </a:cubicBezTo>
                  <a:cubicBezTo>
                    <a:pt x="970" y="858"/>
                    <a:pt x="1020" y="965"/>
                    <a:pt x="1068" y="1073"/>
                  </a:cubicBezTo>
                  <a:cubicBezTo>
                    <a:pt x="1039" y="956"/>
                    <a:pt x="990" y="838"/>
                    <a:pt x="931" y="740"/>
                  </a:cubicBezTo>
                  <a:cubicBezTo>
                    <a:pt x="872" y="632"/>
                    <a:pt x="804" y="534"/>
                    <a:pt x="726" y="446"/>
                  </a:cubicBezTo>
                  <a:cubicBezTo>
                    <a:pt x="647" y="348"/>
                    <a:pt x="559" y="270"/>
                    <a:pt x="461" y="201"/>
                  </a:cubicBezTo>
                  <a:cubicBezTo>
                    <a:pt x="363" y="122"/>
                    <a:pt x="265" y="63"/>
                    <a:pt x="147" y="5"/>
                  </a:cubicBezTo>
                  <a:cubicBezTo>
                    <a:pt x="142" y="2"/>
                    <a:pt x="136" y="1"/>
                    <a:pt x="13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7"/>
            <p:cNvSpPr/>
            <p:nvPr/>
          </p:nvSpPr>
          <p:spPr>
            <a:xfrm>
              <a:off x="6698814" y="6843819"/>
              <a:ext cx="168261" cy="316400"/>
            </a:xfrm>
            <a:custGeom>
              <a:avLst/>
              <a:gdLst/>
              <a:ahLst/>
              <a:cxnLst/>
              <a:rect l="l" t="t" r="r" b="b"/>
              <a:pathLst>
                <a:path w="970" h="1824" extrusionOk="0">
                  <a:moveTo>
                    <a:pt x="29" y="1"/>
                  </a:moveTo>
                  <a:cubicBezTo>
                    <a:pt x="9" y="11"/>
                    <a:pt x="0" y="40"/>
                    <a:pt x="9" y="59"/>
                  </a:cubicBezTo>
                  <a:cubicBezTo>
                    <a:pt x="78" y="216"/>
                    <a:pt x="147" y="364"/>
                    <a:pt x="216" y="510"/>
                  </a:cubicBezTo>
                  <a:lnTo>
                    <a:pt x="421" y="952"/>
                  </a:lnTo>
                  <a:lnTo>
                    <a:pt x="637" y="1383"/>
                  </a:lnTo>
                  <a:cubicBezTo>
                    <a:pt x="706" y="1529"/>
                    <a:pt x="774" y="1677"/>
                    <a:pt x="852" y="1823"/>
                  </a:cubicBezTo>
                  <a:cubicBezTo>
                    <a:pt x="793" y="1666"/>
                    <a:pt x="735" y="1520"/>
                    <a:pt x="676" y="1372"/>
                  </a:cubicBezTo>
                  <a:lnTo>
                    <a:pt x="490" y="922"/>
                  </a:lnTo>
                  <a:lnTo>
                    <a:pt x="294" y="471"/>
                  </a:lnTo>
                  <a:lnTo>
                    <a:pt x="171" y="208"/>
                  </a:lnTo>
                  <a:lnTo>
                    <a:pt x="171" y="208"/>
                  </a:lnTo>
                  <a:cubicBezTo>
                    <a:pt x="225" y="260"/>
                    <a:pt x="276" y="315"/>
                    <a:pt x="323" y="373"/>
                  </a:cubicBezTo>
                  <a:cubicBezTo>
                    <a:pt x="412" y="481"/>
                    <a:pt x="499" y="599"/>
                    <a:pt x="578" y="716"/>
                  </a:cubicBezTo>
                  <a:cubicBezTo>
                    <a:pt x="656" y="834"/>
                    <a:pt x="725" y="961"/>
                    <a:pt x="793" y="1089"/>
                  </a:cubicBezTo>
                  <a:cubicBezTo>
                    <a:pt x="852" y="1216"/>
                    <a:pt x="911" y="1353"/>
                    <a:pt x="970" y="1481"/>
                  </a:cubicBezTo>
                  <a:cubicBezTo>
                    <a:pt x="931" y="1343"/>
                    <a:pt x="882" y="1206"/>
                    <a:pt x="823" y="1069"/>
                  </a:cubicBezTo>
                  <a:cubicBezTo>
                    <a:pt x="774" y="941"/>
                    <a:pt x="706" y="814"/>
                    <a:pt x="637" y="687"/>
                  </a:cubicBezTo>
                  <a:cubicBezTo>
                    <a:pt x="490" y="432"/>
                    <a:pt x="303" y="197"/>
                    <a:pt x="78" y="11"/>
                  </a:cubicBezTo>
                  <a:cubicBezTo>
                    <a:pt x="68" y="1"/>
                    <a:pt x="49" y="1"/>
                    <a:pt x="2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7"/>
            <p:cNvSpPr/>
            <p:nvPr/>
          </p:nvSpPr>
          <p:spPr>
            <a:xfrm>
              <a:off x="6708875" y="6862554"/>
              <a:ext cx="81875" cy="248402"/>
            </a:xfrm>
            <a:custGeom>
              <a:avLst/>
              <a:gdLst/>
              <a:ahLst/>
              <a:cxnLst/>
              <a:rect l="l" t="t" r="r" b="b"/>
              <a:pathLst>
                <a:path w="472" h="1432" extrusionOk="0">
                  <a:moveTo>
                    <a:pt x="20" y="1"/>
                  </a:moveTo>
                  <a:cubicBezTo>
                    <a:pt x="1" y="128"/>
                    <a:pt x="10" y="256"/>
                    <a:pt x="30" y="383"/>
                  </a:cubicBezTo>
                  <a:cubicBezTo>
                    <a:pt x="49" y="510"/>
                    <a:pt x="79" y="637"/>
                    <a:pt x="118" y="755"/>
                  </a:cubicBezTo>
                  <a:cubicBezTo>
                    <a:pt x="158" y="883"/>
                    <a:pt x="206" y="1000"/>
                    <a:pt x="265" y="1108"/>
                  </a:cubicBezTo>
                  <a:cubicBezTo>
                    <a:pt x="324" y="1225"/>
                    <a:pt x="393" y="1333"/>
                    <a:pt x="471" y="1431"/>
                  </a:cubicBezTo>
                  <a:cubicBezTo>
                    <a:pt x="373" y="1196"/>
                    <a:pt x="285" y="971"/>
                    <a:pt x="206" y="726"/>
                  </a:cubicBezTo>
                  <a:cubicBezTo>
                    <a:pt x="158" y="608"/>
                    <a:pt x="128" y="491"/>
                    <a:pt x="99" y="373"/>
                  </a:cubicBezTo>
                  <a:cubicBezTo>
                    <a:pt x="69" y="245"/>
                    <a:pt x="40" y="128"/>
                    <a:pt x="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7"/>
            <p:cNvSpPr/>
            <p:nvPr/>
          </p:nvSpPr>
          <p:spPr>
            <a:xfrm>
              <a:off x="6700376" y="6692385"/>
              <a:ext cx="445458" cy="244412"/>
            </a:xfrm>
            <a:custGeom>
              <a:avLst/>
              <a:gdLst/>
              <a:ahLst/>
              <a:cxnLst/>
              <a:rect l="l" t="t" r="r" b="b"/>
              <a:pathLst>
                <a:path w="2568" h="1409" extrusionOk="0">
                  <a:moveTo>
                    <a:pt x="1173" y="0"/>
                  </a:moveTo>
                  <a:cubicBezTo>
                    <a:pt x="478" y="0"/>
                    <a:pt x="106" y="635"/>
                    <a:pt x="0" y="834"/>
                  </a:cubicBezTo>
                  <a:cubicBezTo>
                    <a:pt x="126" y="976"/>
                    <a:pt x="527" y="1408"/>
                    <a:pt x="1077" y="1408"/>
                  </a:cubicBezTo>
                  <a:cubicBezTo>
                    <a:pt x="1174" y="1408"/>
                    <a:pt x="1276" y="1395"/>
                    <a:pt x="1382" y="1364"/>
                  </a:cubicBezTo>
                  <a:cubicBezTo>
                    <a:pt x="2058" y="1168"/>
                    <a:pt x="2441" y="697"/>
                    <a:pt x="2568" y="540"/>
                  </a:cubicBezTo>
                  <a:cubicBezTo>
                    <a:pt x="2411" y="423"/>
                    <a:pt x="1931" y="50"/>
                    <a:pt x="1235" y="2"/>
                  </a:cubicBezTo>
                  <a:cubicBezTo>
                    <a:pt x="1214" y="1"/>
                    <a:pt x="1194" y="0"/>
                    <a:pt x="117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7"/>
            <p:cNvSpPr/>
            <p:nvPr/>
          </p:nvSpPr>
          <p:spPr>
            <a:xfrm>
              <a:off x="6708875" y="6734364"/>
              <a:ext cx="273901" cy="155598"/>
            </a:xfrm>
            <a:custGeom>
              <a:avLst/>
              <a:gdLst/>
              <a:ahLst/>
              <a:cxnLst/>
              <a:rect l="l" t="t" r="r" b="b"/>
              <a:pathLst>
                <a:path w="1579" h="897" extrusionOk="0">
                  <a:moveTo>
                    <a:pt x="1210" y="1"/>
                  </a:moveTo>
                  <a:cubicBezTo>
                    <a:pt x="1123" y="1"/>
                    <a:pt x="1037" y="10"/>
                    <a:pt x="951" y="24"/>
                  </a:cubicBezTo>
                  <a:cubicBezTo>
                    <a:pt x="833" y="44"/>
                    <a:pt x="716" y="83"/>
                    <a:pt x="608" y="132"/>
                  </a:cubicBezTo>
                  <a:cubicBezTo>
                    <a:pt x="491" y="181"/>
                    <a:pt x="383" y="240"/>
                    <a:pt x="285" y="309"/>
                  </a:cubicBezTo>
                  <a:cubicBezTo>
                    <a:pt x="187" y="377"/>
                    <a:pt x="99" y="455"/>
                    <a:pt x="10" y="544"/>
                  </a:cubicBezTo>
                  <a:cubicBezTo>
                    <a:pt x="1" y="563"/>
                    <a:pt x="1" y="592"/>
                    <a:pt x="10" y="612"/>
                  </a:cubicBezTo>
                  <a:cubicBezTo>
                    <a:pt x="118" y="710"/>
                    <a:pt x="245" y="769"/>
                    <a:pt x="373" y="818"/>
                  </a:cubicBezTo>
                  <a:cubicBezTo>
                    <a:pt x="510" y="867"/>
                    <a:pt x="648" y="886"/>
                    <a:pt x="785" y="897"/>
                  </a:cubicBezTo>
                  <a:cubicBezTo>
                    <a:pt x="922" y="897"/>
                    <a:pt x="1059" y="877"/>
                    <a:pt x="1186" y="847"/>
                  </a:cubicBezTo>
                  <a:cubicBezTo>
                    <a:pt x="1255" y="838"/>
                    <a:pt x="1323" y="818"/>
                    <a:pt x="1382" y="799"/>
                  </a:cubicBezTo>
                  <a:cubicBezTo>
                    <a:pt x="1451" y="769"/>
                    <a:pt x="1510" y="749"/>
                    <a:pt x="1578" y="720"/>
                  </a:cubicBezTo>
                  <a:lnTo>
                    <a:pt x="1578" y="720"/>
                  </a:lnTo>
                  <a:cubicBezTo>
                    <a:pt x="1510" y="740"/>
                    <a:pt x="1441" y="759"/>
                    <a:pt x="1382" y="769"/>
                  </a:cubicBezTo>
                  <a:cubicBezTo>
                    <a:pt x="1314" y="779"/>
                    <a:pt x="1245" y="799"/>
                    <a:pt x="1186" y="808"/>
                  </a:cubicBezTo>
                  <a:cubicBezTo>
                    <a:pt x="1131" y="808"/>
                    <a:pt x="1076" y="821"/>
                    <a:pt x="1020" y="821"/>
                  </a:cubicBezTo>
                  <a:cubicBezTo>
                    <a:pt x="1007" y="821"/>
                    <a:pt x="994" y="820"/>
                    <a:pt x="981" y="818"/>
                  </a:cubicBezTo>
                  <a:cubicBezTo>
                    <a:pt x="951" y="823"/>
                    <a:pt x="919" y="825"/>
                    <a:pt x="886" y="825"/>
                  </a:cubicBezTo>
                  <a:cubicBezTo>
                    <a:pt x="853" y="825"/>
                    <a:pt x="819" y="823"/>
                    <a:pt x="785" y="818"/>
                  </a:cubicBezTo>
                  <a:cubicBezTo>
                    <a:pt x="657" y="808"/>
                    <a:pt x="530" y="779"/>
                    <a:pt x="402" y="740"/>
                  </a:cubicBezTo>
                  <a:cubicBezTo>
                    <a:pt x="298" y="696"/>
                    <a:pt x="193" y="645"/>
                    <a:pt x="110" y="572"/>
                  </a:cubicBezTo>
                  <a:lnTo>
                    <a:pt x="110" y="572"/>
                  </a:lnTo>
                  <a:cubicBezTo>
                    <a:pt x="180" y="504"/>
                    <a:pt x="257" y="437"/>
                    <a:pt x="334" y="377"/>
                  </a:cubicBezTo>
                  <a:cubicBezTo>
                    <a:pt x="432" y="309"/>
                    <a:pt x="530" y="250"/>
                    <a:pt x="637" y="191"/>
                  </a:cubicBezTo>
                  <a:cubicBezTo>
                    <a:pt x="687" y="161"/>
                    <a:pt x="735" y="142"/>
                    <a:pt x="794" y="122"/>
                  </a:cubicBezTo>
                  <a:cubicBezTo>
                    <a:pt x="844" y="102"/>
                    <a:pt x="902" y="83"/>
                    <a:pt x="961" y="63"/>
                  </a:cubicBezTo>
                  <a:cubicBezTo>
                    <a:pt x="1069" y="24"/>
                    <a:pt x="1186" y="15"/>
                    <a:pt x="1304" y="4"/>
                  </a:cubicBezTo>
                  <a:cubicBezTo>
                    <a:pt x="1272" y="2"/>
                    <a:pt x="1241" y="1"/>
                    <a:pt x="121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7"/>
            <p:cNvSpPr/>
            <p:nvPr/>
          </p:nvSpPr>
          <p:spPr>
            <a:xfrm>
              <a:off x="6708875" y="6759516"/>
              <a:ext cx="343634" cy="82916"/>
            </a:xfrm>
            <a:custGeom>
              <a:avLst/>
              <a:gdLst/>
              <a:ahLst/>
              <a:cxnLst/>
              <a:rect l="l" t="t" r="r" b="b"/>
              <a:pathLst>
                <a:path w="1981" h="478" extrusionOk="0">
                  <a:moveTo>
                    <a:pt x="1515" y="0"/>
                  </a:moveTo>
                  <a:cubicBezTo>
                    <a:pt x="1432" y="0"/>
                    <a:pt x="1350" y="5"/>
                    <a:pt x="1265" y="16"/>
                  </a:cubicBezTo>
                  <a:cubicBezTo>
                    <a:pt x="1118" y="26"/>
                    <a:pt x="981" y="46"/>
                    <a:pt x="833" y="75"/>
                  </a:cubicBezTo>
                  <a:cubicBezTo>
                    <a:pt x="550" y="134"/>
                    <a:pt x="265" y="232"/>
                    <a:pt x="20" y="399"/>
                  </a:cubicBezTo>
                  <a:cubicBezTo>
                    <a:pt x="10" y="408"/>
                    <a:pt x="1" y="418"/>
                    <a:pt x="1" y="438"/>
                  </a:cubicBezTo>
                  <a:cubicBezTo>
                    <a:pt x="1" y="458"/>
                    <a:pt x="30" y="477"/>
                    <a:pt x="49" y="477"/>
                  </a:cubicBezTo>
                  <a:cubicBezTo>
                    <a:pt x="216" y="458"/>
                    <a:pt x="373" y="438"/>
                    <a:pt x="539" y="418"/>
                  </a:cubicBezTo>
                  <a:lnTo>
                    <a:pt x="1020" y="360"/>
                  </a:lnTo>
                  <a:lnTo>
                    <a:pt x="1500" y="291"/>
                  </a:lnTo>
                  <a:cubicBezTo>
                    <a:pt x="1667" y="271"/>
                    <a:pt x="1823" y="242"/>
                    <a:pt x="1980" y="212"/>
                  </a:cubicBezTo>
                  <a:lnTo>
                    <a:pt x="1980" y="212"/>
                  </a:lnTo>
                  <a:cubicBezTo>
                    <a:pt x="1823" y="222"/>
                    <a:pt x="1656" y="232"/>
                    <a:pt x="1500" y="251"/>
                  </a:cubicBezTo>
                  <a:lnTo>
                    <a:pt x="1010" y="291"/>
                  </a:lnTo>
                  <a:lnTo>
                    <a:pt x="530" y="340"/>
                  </a:lnTo>
                  <a:cubicBezTo>
                    <a:pt x="433" y="345"/>
                    <a:pt x="340" y="354"/>
                    <a:pt x="246" y="365"/>
                  </a:cubicBezTo>
                  <a:lnTo>
                    <a:pt x="246" y="365"/>
                  </a:lnTo>
                  <a:cubicBezTo>
                    <a:pt x="310" y="332"/>
                    <a:pt x="376" y="301"/>
                    <a:pt x="441" y="271"/>
                  </a:cubicBezTo>
                  <a:cubicBezTo>
                    <a:pt x="579" y="222"/>
                    <a:pt x="716" y="173"/>
                    <a:pt x="853" y="134"/>
                  </a:cubicBezTo>
                  <a:cubicBezTo>
                    <a:pt x="990" y="105"/>
                    <a:pt x="1127" y="75"/>
                    <a:pt x="1265" y="55"/>
                  </a:cubicBezTo>
                  <a:cubicBezTo>
                    <a:pt x="1412" y="26"/>
                    <a:pt x="1549" y="16"/>
                    <a:pt x="1696" y="7"/>
                  </a:cubicBezTo>
                  <a:cubicBezTo>
                    <a:pt x="1634" y="3"/>
                    <a:pt x="1574" y="0"/>
                    <a:pt x="151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7"/>
            <p:cNvSpPr/>
            <p:nvPr/>
          </p:nvSpPr>
          <p:spPr>
            <a:xfrm>
              <a:off x="6729344" y="6833585"/>
              <a:ext cx="260198" cy="23938"/>
            </a:xfrm>
            <a:custGeom>
              <a:avLst/>
              <a:gdLst/>
              <a:ahLst/>
              <a:cxnLst/>
              <a:rect l="l" t="t" r="r" b="b"/>
              <a:pathLst>
                <a:path w="1500" h="138" extrusionOk="0">
                  <a:moveTo>
                    <a:pt x="0" y="1"/>
                  </a:moveTo>
                  <a:lnTo>
                    <a:pt x="0" y="1"/>
                  </a:lnTo>
                  <a:cubicBezTo>
                    <a:pt x="118" y="50"/>
                    <a:pt x="236" y="89"/>
                    <a:pt x="363" y="109"/>
                  </a:cubicBezTo>
                  <a:cubicBezTo>
                    <a:pt x="490" y="129"/>
                    <a:pt x="617" y="138"/>
                    <a:pt x="745" y="138"/>
                  </a:cubicBezTo>
                  <a:cubicBezTo>
                    <a:pt x="872" y="138"/>
                    <a:pt x="1000" y="129"/>
                    <a:pt x="1127" y="109"/>
                  </a:cubicBezTo>
                  <a:cubicBezTo>
                    <a:pt x="1255" y="79"/>
                    <a:pt x="1382" y="50"/>
                    <a:pt x="1499" y="11"/>
                  </a:cubicBezTo>
                  <a:lnTo>
                    <a:pt x="1499" y="11"/>
                  </a:lnTo>
                  <a:cubicBezTo>
                    <a:pt x="1244" y="31"/>
                    <a:pt x="1000" y="50"/>
                    <a:pt x="745" y="50"/>
                  </a:cubicBezTo>
                  <a:cubicBezTo>
                    <a:pt x="617" y="50"/>
                    <a:pt x="500" y="50"/>
                    <a:pt x="373" y="40"/>
                  </a:cubicBezTo>
                  <a:cubicBezTo>
                    <a:pt x="245" y="31"/>
                    <a:pt x="127" y="2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7"/>
            <p:cNvSpPr/>
            <p:nvPr/>
          </p:nvSpPr>
          <p:spPr>
            <a:xfrm>
              <a:off x="6583114" y="6396803"/>
              <a:ext cx="283962" cy="440428"/>
            </a:xfrm>
            <a:custGeom>
              <a:avLst/>
              <a:gdLst/>
              <a:ahLst/>
              <a:cxnLst/>
              <a:rect l="l" t="t" r="r" b="b"/>
              <a:pathLst>
                <a:path w="1637" h="2539" extrusionOk="0">
                  <a:moveTo>
                    <a:pt x="1196" y="1"/>
                  </a:moveTo>
                  <a:cubicBezTo>
                    <a:pt x="1029" y="118"/>
                    <a:pt x="530" y="452"/>
                    <a:pt x="275" y="1108"/>
                  </a:cubicBezTo>
                  <a:cubicBezTo>
                    <a:pt x="1" y="1794"/>
                    <a:pt x="520" y="2372"/>
                    <a:pt x="676" y="2538"/>
                  </a:cubicBezTo>
                  <a:cubicBezTo>
                    <a:pt x="883" y="2451"/>
                    <a:pt x="1588" y="2117"/>
                    <a:pt x="1617" y="1382"/>
                  </a:cubicBezTo>
                  <a:cubicBezTo>
                    <a:pt x="1637" y="687"/>
                    <a:pt x="1304" y="177"/>
                    <a:pt x="119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7"/>
            <p:cNvSpPr/>
            <p:nvPr/>
          </p:nvSpPr>
          <p:spPr>
            <a:xfrm>
              <a:off x="6657877" y="6575297"/>
              <a:ext cx="153170" cy="252739"/>
            </a:xfrm>
            <a:custGeom>
              <a:avLst/>
              <a:gdLst/>
              <a:ahLst/>
              <a:cxnLst/>
              <a:rect l="l" t="t" r="r" b="b"/>
              <a:pathLst>
                <a:path w="883" h="1457" extrusionOk="0">
                  <a:moveTo>
                    <a:pt x="873" y="0"/>
                  </a:moveTo>
                  <a:cubicBezTo>
                    <a:pt x="863" y="69"/>
                    <a:pt x="863" y="137"/>
                    <a:pt x="863" y="206"/>
                  </a:cubicBezTo>
                  <a:cubicBezTo>
                    <a:pt x="853" y="275"/>
                    <a:pt x="844" y="333"/>
                    <a:pt x="833" y="402"/>
                  </a:cubicBezTo>
                  <a:cubicBezTo>
                    <a:pt x="814" y="471"/>
                    <a:pt x="804" y="529"/>
                    <a:pt x="785" y="598"/>
                  </a:cubicBezTo>
                  <a:cubicBezTo>
                    <a:pt x="775" y="657"/>
                    <a:pt x="746" y="725"/>
                    <a:pt x="726" y="784"/>
                  </a:cubicBezTo>
                  <a:cubicBezTo>
                    <a:pt x="667" y="902"/>
                    <a:pt x="608" y="1019"/>
                    <a:pt x="530" y="1117"/>
                  </a:cubicBezTo>
                  <a:cubicBezTo>
                    <a:pt x="461" y="1204"/>
                    <a:pt x="368" y="1291"/>
                    <a:pt x="280" y="1350"/>
                  </a:cubicBezTo>
                  <a:lnTo>
                    <a:pt x="280" y="1350"/>
                  </a:lnTo>
                  <a:cubicBezTo>
                    <a:pt x="232" y="1264"/>
                    <a:pt x="191" y="1171"/>
                    <a:pt x="158" y="1078"/>
                  </a:cubicBezTo>
                  <a:cubicBezTo>
                    <a:pt x="128" y="961"/>
                    <a:pt x="99" y="853"/>
                    <a:pt x="79" y="736"/>
                  </a:cubicBezTo>
                  <a:cubicBezTo>
                    <a:pt x="69" y="677"/>
                    <a:pt x="60" y="618"/>
                    <a:pt x="60" y="559"/>
                  </a:cubicBezTo>
                  <a:cubicBezTo>
                    <a:pt x="60" y="500"/>
                    <a:pt x="49" y="442"/>
                    <a:pt x="60" y="383"/>
                  </a:cubicBezTo>
                  <a:cubicBezTo>
                    <a:pt x="60" y="265"/>
                    <a:pt x="79" y="157"/>
                    <a:pt x="108" y="40"/>
                  </a:cubicBezTo>
                  <a:lnTo>
                    <a:pt x="108" y="40"/>
                  </a:lnTo>
                  <a:cubicBezTo>
                    <a:pt x="60" y="148"/>
                    <a:pt x="30" y="265"/>
                    <a:pt x="20" y="383"/>
                  </a:cubicBezTo>
                  <a:cubicBezTo>
                    <a:pt x="1" y="500"/>
                    <a:pt x="1" y="627"/>
                    <a:pt x="10" y="745"/>
                  </a:cubicBezTo>
                  <a:cubicBezTo>
                    <a:pt x="20" y="863"/>
                    <a:pt x="49" y="980"/>
                    <a:pt x="79" y="1098"/>
                  </a:cubicBezTo>
                  <a:cubicBezTo>
                    <a:pt x="118" y="1215"/>
                    <a:pt x="167" y="1324"/>
                    <a:pt x="226" y="1431"/>
                  </a:cubicBezTo>
                  <a:cubicBezTo>
                    <a:pt x="232" y="1450"/>
                    <a:pt x="246" y="1457"/>
                    <a:pt x="260" y="1457"/>
                  </a:cubicBezTo>
                  <a:cubicBezTo>
                    <a:pt x="269" y="1457"/>
                    <a:pt x="277" y="1454"/>
                    <a:pt x="285" y="1451"/>
                  </a:cubicBezTo>
                  <a:cubicBezTo>
                    <a:pt x="412" y="1382"/>
                    <a:pt x="510" y="1284"/>
                    <a:pt x="598" y="1176"/>
                  </a:cubicBezTo>
                  <a:cubicBezTo>
                    <a:pt x="677" y="1059"/>
                    <a:pt x="746" y="941"/>
                    <a:pt x="794" y="804"/>
                  </a:cubicBezTo>
                  <a:cubicBezTo>
                    <a:pt x="833" y="677"/>
                    <a:pt x="863" y="540"/>
                    <a:pt x="873" y="412"/>
                  </a:cubicBezTo>
                  <a:cubicBezTo>
                    <a:pt x="883" y="344"/>
                    <a:pt x="883" y="275"/>
                    <a:pt x="883" y="206"/>
                  </a:cubicBezTo>
                  <a:cubicBezTo>
                    <a:pt x="883" y="137"/>
                    <a:pt x="883" y="69"/>
                    <a:pt x="87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7"/>
            <p:cNvSpPr/>
            <p:nvPr/>
          </p:nvSpPr>
          <p:spPr>
            <a:xfrm>
              <a:off x="6681815" y="6488565"/>
              <a:ext cx="90028" cy="340165"/>
            </a:xfrm>
            <a:custGeom>
              <a:avLst/>
              <a:gdLst/>
              <a:ahLst/>
              <a:cxnLst/>
              <a:rect l="l" t="t" r="r" b="b"/>
              <a:pathLst>
                <a:path w="519" h="1961" extrusionOk="0">
                  <a:moveTo>
                    <a:pt x="519" y="1"/>
                  </a:moveTo>
                  <a:cubicBezTo>
                    <a:pt x="470" y="158"/>
                    <a:pt x="441" y="315"/>
                    <a:pt x="401" y="471"/>
                  </a:cubicBezTo>
                  <a:lnTo>
                    <a:pt x="284" y="951"/>
                  </a:lnTo>
                  <a:lnTo>
                    <a:pt x="176" y="1421"/>
                  </a:lnTo>
                  <a:cubicBezTo>
                    <a:pt x="159" y="1519"/>
                    <a:pt x="142" y="1613"/>
                    <a:pt x="123" y="1706"/>
                  </a:cubicBezTo>
                  <a:lnTo>
                    <a:pt x="123" y="1706"/>
                  </a:lnTo>
                  <a:cubicBezTo>
                    <a:pt x="111" y="1633"/>
                    <a:pt x="103" y="1558"/>
                    <a:pt x="98" y="1480"/>
                  </a:cubicBezTo>
                  <a:cubicBezTo>
                    <a:pt x="88" y="1343"/>
                    <a:pt x="88" y="1196"/>
                    <a:pt x="98" y="1059"/>
                  </a:cubicBezTo>
                  <a:cubicBezTo>
                    <a:pt x="98" y="912"/>
                    <a:pt x="118" y="775"/>
                    <a:pt x="137" y="637"/>
                  </a:cubicBezTo>
                  <a:cubicBezTo>
                    <a:pt x="166" y="491"/>
                    <a:pt x="196" y="354"/>
                    <a:pt x="225" y="206"/>
                  </a:cubicBezTo>
                  <a:lnTo>
                    <a:pt x="225" y="206"/>
                  </a:lnTo>
                  <a:cubicBezTo>
                    <a:pt x="176" y="344"/>
                    <a:pt x="137" y="481"/>
                    <a:pt x="98" y="628"/>
                  </a:cubicBezTo>
                  <a:cubicBezTo>
                    <a:pt x="68" y="765"/>
                    <a:pt x="49" y="912"/>
                    <a:pt x="29" y="1049"/>
                  </a:cubicBezTo>
                  <a:cubicBezTo>
                    <a:pt x="0" y="1343"/>
                    <a:pt x="9" y="1637"/>
                    <a:pt x="78" y="1922"/>
                  </a:cubicBezTo>
                  <a:cubicBezTo>
                    <a:pt x="88" y="1941"/>
                    <a:pt x="98" y="1951"/>
                    <a:pt x="118" y="1961"/>
                  </a:cubicBezTo>
                  <a:cubicBezTo>
                    <a:pt x="137" y="1961"/>
                    <a:pt x="166" y="1951"/>
                    <a:pt x="166" y="1922"/>
                  </a:cubicBezTo>
                  <a:cubicBezTo>
                    <a:pt x="205" y="1765"/>
                    <a:pt x="235" y="1598"/>
                    <a:pt x="264" y="1441"/>
                  </a:cubicBezTo>
                  <a:lnTo>
                    <a:pt x="353" y="961"/>
                  </a:lnTo>
                  <a:lnTo>
                    <a:pt x="441" y="481"/>
                  </a:lnTo>
                  <a:cubicBezTo>
                    <a:pt x="470" y="324"/>
                    <a:pt x="499" y="167"/>
                    <a:pt x="51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7"/>
            <p:cNvSpPr/>
            <p:nvPr/>
          </p:nvSpPr>
          <p:spPr>
            <a:xfrm>
              <a:off x="6705580" y="6561594"/>
              <a:ext cx="83263" cy="246841"/>
            </a:xfrm>
            <a:custGeom>
              <a:avLst/>
              <a:gdLst/>
              <a:ahLst/>
              <a:cxnLst/>
              <a:rect l="l" t="t" r="r" b="b"/>
              <a:pathLst>
                <a:path w="480" h="1423" extrusionOk="0">
                  <a:moveTo>
                    <a:pt x="480" y="1"/>
                  </a:moveTo>
                  <a:cubicBezTo>
                    <a:pt x="421" y="246"/>
                    <a:pt x="362" y="491"/>
                    <a:pt x="284" y="726"/>
                  </a:cubicBezTo>
                  <a:cubicBezTo>
                    <a:pt x="245" y="844"/>
                    <a:pt x="206" y="961"/>
                    <a:pt x="157" y="1079"/>
                  </a:cubicBezTo>
                  <a:cubicBezTo>
                    <a:pt x="118" y="1196"/>
                    <a:pt x="59" y="1305"/>
                    <a:pt x="0" y="1422"/>
                  </a:cubicBezTo>
                  <a:cubicBezTo>
                    <a:pt x="88" y="1334"/>
                    <a:pt x="166" y="1226"/>
                    <a:pt x="225" y="1109"/>
                  </a:cubicBezTo>
                  <a:cubicBezTo>
                    <a:pt x="284" y="991"/>
                    <a:pt x="333" y="873"/>
                    <a:pt x="373" y="756"/>
                  </a:cubicBezTo>
                  <a:cubicBezTo>
                    <a:pt x="402" y="628"/>
                    <a:pt x="431" y="510"/>
                    <a:pt x="451" y="383"/>
                  </a:cubicBezTo>
                  <a:cubicBezTo>
                    <a:pt x="471" y="256"/>
                    <a:pt x="480" y="129"/>
                    <a:pt x="48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7"/>
            <p:cNvSpPr/>
            <p:nvPr/>
          </p:nvSpPr>
          <p:spPr>
            <a:xfrm>
              <a:off x="6309389" y="6597674"/>
              <a:ext cx="391164" cy="273034"/>
            </a:xfrm>
            <a:custGeom>
              <a:avLst/>
              <a:gdLst/>
              <a:ahLst/>
              <a:cxnLst/>
              <a:rect l="l" t="t" r="r" b="b"/>
              <a:pathLst>
                <a:path w="2255" h="1574" extrusionOk="0">
                  <a:moveTo>
                    <a:pt x="705" y="0"/>
                  </a:moveTo>
                  <a:cubicBezTo>
                    <a:pt x="378" y="0"/>
                    <a:pt x="123" y="68"/>
                    <a:pt x="1" y="97"/>
                  </a:cubicBezTo>
                  <a:cubicBezTo>
                    <a:pt x="59" y="293"/>
                    <a:pt x="226" y="871"/>
                    <a:pt x="765" y="1322"/>
                  </a:cubicBezTo>
                  <a:cubicBezTo>
                    <a:pt x="995" y="1512"/>
                    <a:pt x="1248" y="1574"/>
                    <a:pt x="1483" y="1574"/>
                  </a:cubicBezTo>
                  <a:cubicBezTo>
                    <a:pt x="1828" y="1574"/>
                    <a:pt x="2132" y="1439"/>
                    <a:pt x="2254" y="1380"/>
                  </a:cubicBezTo>
                  <a:cubicBezTo>
                    <a:pt x="2235" y="1155"/>
                    <a:pt x="2137" y="381"/>
                    <a:pt x="1451" y="126"/>
                  </a:cubicBezTo>
                  <a:cubicBezTo>
                    <a:pt x="1182" y="31"/>
                    <a:pt x="927" y="0"/>
                    <a:pt x="70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7"/>
            <p:cNvSpPr/>
            <p:nvPr/>
          </p:nvSpPr>
          <p:spPr>
            <a:xfrm>
              <a:off x="6450588" y="6651795"/>
              <a:ext cx="243198" cy="190638"/>
            </a:xfrm>
            <a:custGeom>
              <a:avLst/>
              <a:gdLst/>
              <a:ahLst/>
              <a:cxnLst/>
              <a:rect l="l" t="t" r="r" b="b"/>
              <a:pathLst>
                <a:path w="1402" h="1099" extrusionOk="0">
                  <a:moveTo>
                    <a:pt x="206" y="1"/>
                  </a:moveTo>
                  <a:lnTo>
                    <a:pt x="206" y="1"/>
                  </a:lnTo>
                  <a:cubicBezTo>
                    <a:pt x="265" y="30"/>
                    <a:pt x="333" y="49"/>
                    <a:pt x="392" y="79"/>
                  </a:cubicBezTo>
                  <a:lnTo>
                    <a:pt x="569" y="167"/>
                  </a:lnTo>
                  <a:cubicBezTo>
                    <a:pt x="627" y="197"/>
                    <a:pt x="686" y="226"/>
                    <a:pt x="745" y="275"/>
                  </a:cubicBezTo>
                  <a:cubicBezTo>
                    <a:pt x="794" y="304"/>
                    <a:pt x="843" y="343"/>
                    <a:pt x="902" y="393"/>
                  </a:cubicBezTo>
                  <a:cubicBezTo>
                    <a:pt x="1000" y="471"/>
                    <a:pt x="1088" y="569"/>
                    <a:pt x="1157" y="676"/>
                  </a:cubicBezTo>
                  <a:cubicBezTo>
                    <a:pt x="1217" y="772"/>
                    <a:pt x="1270" y="882"/>
                    <a:pt x="1302" y="987"/>
                  </a:cubicBezTo>
                  <a:lnTo>
                    <a:pt x="1302" y="987"/>
                  </a:lnTo>
                  <a:cubicBezTo>
                    <a:pt x="1206" y="1002"/>
                    <a:pt x="1103" y="1010"/>
                    <a:pt x="1000" y="1010"/>
                  </a:cubicBezTo>
                  <a:cubicBezTo>
                    <a:pt x="882" y="1010"/>
                    <a:pt x="774" y="1000"/>
                    <a:pt x="656" y="990"/>
                  </a:cubicBezTo>
                  <a:cubicBezTo>
                    <a:pt x="598" y="981"/>
                    <a:pt x="539" y="961"/>
                    <a:pt x="480" y="951"/>
                  </a:cubicBezTo>
                  <a:cubicBezTo>
                    <a:pt x="431" y="931"/>
                    <a:pt x="373" y="922"/>
                    <a:pt x="314" y="902"/>
                  </a:cubicBezTo>
                  <a:cubicBezTo>
                    <a:pt x="206" y="863"/>
                    <a:pt x="98" y="804"/>
                    <a:pt x="0" y="745"/>
                  </a:cubicBezTo>
                  <a:lnTo>
                    <a:pt x="0" y="745"/>
                  </a:lnTo>
                  <a:cubicBezTo>
                    <a:pt x="88" y="824"/>
                    <a:pt x="186" y="883"/>
                    <a:pt x="304" y="941"/>
                  </a:cubicBezTo>
                  <a:cubicBezTo>
                    <a:pt x="412" y="990"/>
                    <a:pt x="519" y="1029"/>
                    <a:pt x="647" y="1049"/>
                  </a:cubicBezTo>
                  <a:cubicBezTo>
                    <a:pt x="765" y="1079"/>
                    <a:pt x="882" y="1088"/>
                    <a:pt x="1000" y="1098"/>
                  </a:cubicBezTo>
                  <a:cubicBezTo>
                    <a:pt x="1127" y="1098"/>
                    <a:pt x="1244" y="1088"/>
                    <a:pt x="1362" y="1059"/>
                  </a:cubicBezTo>
                  <a:cubicBezTo>
                    <a:pt x="1392" y="1059"/>
                    <a:pt x="1401" y="1039"/>
                    <a:pt x="1401" y="1010"/>
                  </a:cubicBezTo>
                  <a:cubicBezTo>
                    <a:pt x="1372" y="872"/>
                    <a:pt x="1303" y="745"/>
                    <a:pt x="1225" y="628"/>
                  </a:cubicBezTo>
                  <a:cubicBezTo>
                    <a:pt x="1146" y="520"/>
                    <a:pt x="1048" y="422"/>
                    <a:pt x="941" y="334"/>
                  </a:cubicBezTo>
                  <a:cubicBezTo>
                    <a:pt x="833" y="245"/>
                    <a:pt x="715" y="177"/>
                    <a:pt x="588" y="128"/>
                  </a:cubicBezTo>
                  <a:cubicBezTo>
                    <a:pt x="529" y="99"/>
                    <a:pt x="460" y="79"/>
                    <a:pt x="402" y="59"/>
                  </a:cubicBezTo>
                  <a:cubicBezTo>
                    <a:pt x="333" y="40"/>
                    <a:pt x="275" y="20"/>
                    <a:pt x="206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7"/>
            <p:cNvSpPr/>
            <p:nvPr/>
          </p:nvSpPr>
          <p:spPr>
            <a:xfrm>
              <a:off x="6390917" y="6662029"/>
              <a:ext cx="304605" cy="175200"/>
            </a:xfrm>
            <a:custGeom>
              <a:avLst/>
              <a:gdLst/>
              <a:ahLst/>
              <a:cxnLst/>
              <a:rect l="l" t="t" r="r" b="b"/>
              <a:pathLst>
                <a:path w="1756" h="101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88"/>
                    <a:pt x="275" y="167"/>
                    <a:pt x="413" y="255"/>
                  </a:cubicBezTo>
                  <a:lnTo>
                    <a:pt x="834" y="510"/>
                  </a:lnTo>
                  <a:lnTo>
                    <a:pt x="1255" y="755"/>
                  </a:lnTo>
                  <a:cubicBezTo>
                    <a:pt x="1334" y="805"/>
                    <a:pt x="1416" y="853"/>
                    <a:pt x="1497" y="899"/>
                  </a:cubicBezTo>
                  <a:lnTo>
                    <a:pt x="1497" y="899"/>
                  </a:lnTo>
                  <a:cubicBezTo>
                    <a:pt x="1426" y="888"/>
                    <a:pt x="1355" y="873"/>
                    <a:pt x="1285" y="853"/>
                  </a:cubicBezTo>
                  <a:cubicBezTo>
                    <a:pt x="1148" y="824"/>
                    <a:pt x="1011" y="774"/>
                    <a:pt x="883" y="726"/>
                  </a:cubicBezTo>
                  <a:cubicBezTo>
                    <a:pt x="746" y="676"/>
                    <a:pt x="619" y="617"/>
                    <a:pt x="491" y="549"/>
                  </a:cubicBezTo>
                  <a:cubicBezTo>
                    <a:pt x="364" y="490"/>
                    <a:pt x="236" y="412"/>
                    <a:pt x="119" y="334"/>
                  </a:cubicBezTo>
                  <a:lnTo>
                    <a:pt x="119" y="334"/>
                  </a:lnTo>
                  <a:cubicBezTo>
                    <a:pt x="227" y="432"/>
                    <a:pt x="344" y="510"/>
                    <a:pt x="471" y="588"/>
                  </a:cubicBezTo>
                  <a:cubicBezTo>
                    <a:pt x="589" y="657"/>
                    <a:pt x="717" y="726"/>
                    <a:pt x="854" y="784"/>
                  </a:cubicBezTo>
                  <a:cubicBezTo>
                    <a:pt x="1118" y="902"/>
                    <a:pt x="1403" y="990"/>
                    <a:pt x="1697" y="1009"/>
                  </a:cubicBezTo>
                  <a:cubicBezTo>
                    <a:pt x="1716" y="1009"/>
                    <a:pt x="1726" y="1000"/>
                    <a:pt x="1736" y="980"/>
                  </a:cubicBezTo>
                  <a:cubicBezTo>
                    <a:pt x="1755" y="961"/>
                    <a:pt x="1745" y="931"/>
                    <a:pt x="1726" y="922"/>
                  </a:cubicBezTo>
                  <a:cubicBezTo>
                    <a:pt x="1579" y="843"/>
                    <a:pt x="1442" y="765"/>
                    <a:pt x="1294" y="686"/>
                  </a:cubicBezTo>
                  <a:lnTo>
                    <a:pt x="873" y="451"/>
                  </a:lnTo>
                  <a:lnTo>
                    <a:pt x="442" y="216"/>
                  </a:lnTo>
                  <a:cubicBezTo>
                    <a:pt x="295" y="147"/>
                    <a:pt x="148" y="69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7"/>
            <p:cNvSpPr/>
            <p:nvPr/>
          </p:nvSpPr>
          <p:spPr>
            <a:xfrm>
              <a:off x="6465853" y="6668794"/>
              <a:ext cx="209199" cy="153170"/>
            </a:xfrm>
            <a:custGeom>
              <a:avLst/>
              <a:gdLst/>
              <a:ahLst/>
              <a:cxnLst/>
              <a:rect l="l" t="t" r="r" b="b"/>
              <a:pathLst>
                <a:path w="1206" h="883" extrusionOk="0">
                  <a:moveTo>
                    <a:pt x="0" y="1"/>
                  </a:moveTo>
                  <a:lnTo>
                    <a:pt x="0" y="1"/>
                  </a:lnTo>
                  <a:cubicBezTo>
                    <a:pt x="216" y="128"/>
                    <a:pt x="431" y="255"/>
                    <a:pt x="627" y="402"/>
                  </a:cubicBezTo>
                  <a:cubicBezTo>
                    <a:pt x="735" y="471"/>
                    <a:pt x="833" y="549"/>
                    <a:pt x="931" y="628"/>
                  </a:cubicBezTo>
                  <a:cubicBezTo>
                    <a:pt x="1029" y="716"/>
                    <a:pt x="1117" y="794"/>
                    <a:pt x="1206" y="883"/>
                  </a:cubicBezTo>
                  <a:cubicBezTo>
                    <a:pt x="1147" y="774"/>
                    <a:pt x="1069" y="676"/>
                    <a:pt x="980" y="578"/>
                  </a:cubicBezTo>
                  <a:cubicBezTo>
                    <a:pt x="882" y="491"/>
                    <a:pt x="784" y="402"/>
                    <a:pt x="686" y="334"/>
                  </a:cubicBezTo>
                  <a:cubicBezTo>
                    <a:pt x="579" y="255"/>
                    <a:pt x="470" y="186"/>
                    <a:pt x="353" y="138"/>
                  </a:cubicBezTo>
                  <a:cubicBezTo>
                    <a:pt x="245" y="79"/>
                    <a:pt x="118" y="30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7"/>
            <p:cNvSpPr/>
            <p:nvPr/>
          </p:nvSpPr>
          <p:spPr>
            <a:xfrm>
              <a:off x="6577910" y="6726905"/>
              <a:ext cx="243371" cy="218913"/>
            </a:xfrm>
            <a:custGeom>
              <a:avLst/>
              <a:gdLst/>
              <a:ahLst/>
              <a:cxnLst/>
              <a:rect l="l" t="t" r="r" b="b"/>
              <a:pathLst>
                <a:path w="1403" h="1262" extrusionOk="0">
                  <a:moveTo>
                    <a:pt x="708" y="0"/>
                  </a:moveTo>
                  <a:cubicBezTo>
                    <a:pt x="557" y="0"/>
                    <a:pt x="405" y="54"/>
                    <a:pt x="285" y="165"/>
                  </a:cubicBezTo>
                  <a:cubicBezTo>
                    <a:pt x="20" y="400"/>
                    <a:pt x="1" y="802"/>
                    <a:pt x="236" y="1057"/>
                  </a:cubicBezTo>
                  <a:cubicBezTo>
                    <a:pt x="361" y="1192"/>
                    <a:pt x="532" y="1261"/>
                    <a:pt x="704" y="1261"/>
                  </a:cubicBezTo>
                  <a:cubicBezTo>
                    <a:pt x="856" y="1261"/>
                    <a:pt x="1008" y="1207"/>
                    <a:pt x="1128" y="1096"/>
                  </a:cubicBezTo>
                  <a:cubicBezTo>
                    <a:pt x="1392" y="861"/>
                    <a:pt x="1403" y="469"/>
                    <a:pt x="1167" y="204"/>
                  </a:cubicBezTo>
                  <a:cubicBezTo>
                    <a:pt x="1048" y="69"/>
                    <a:pt x="879" y="0"/>
                    <a:pt x="70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7"/>
            <p:cNvSpPr/>
            <p:nvPr/>
          </p:nvSpPr>
          <p:spPr>
            <a:xfrm>
              <a:off x="6666377" y="6889440"/>
              <a:ext cx="34173" cy="29836"/>
            </a:xfrm>
            <a:custGeom>
              <a:avLst/>
              <a:gdLst/>
              <a:ahLst/>
              <a:cxnLst/>
              <a:rect l="l" t="t" r="r" b="b"/>
              <a:pathLst>
                <a:path w="197" h="172" extrusionOk="0">
                  <a:moveTo>
                    <a:pt x="98" y="1"/>
                  </a:moveTo>
                  <a:cubicBezTo>
                    <a:pt x="78" y="1"/>
                    <a:pt x="58" y="8"/>
                    <a:pt x="40" y="22"/>
                  </a:cubicBezTo>
                  <a:cubicBezTo>
                    <a:pt x="11" y="61"/>
                    <a:pt x="0" y="110"/>
                    <a:pt x="40" y="149"/>
                  </a:cubicBezTo>
                  <a:cubicBezTo>
                    <a:pt x="55" y="164"/>
                    <a:pt x="74" y="171"/>
                    <a:pt x="95" y="171"/>
                  </a:cubicBezTo>
                  <a:cubicBezTo>
                    <a:pt x="116" y="171"/>
                    <a:pt x="138" y="164"/>
                    <a:pt x="157" y="149"/>
                  </a:cubicBezTo>
                  <a:cubicBezTo>
                    <a:pt x="187" y="120"/>
                    <a:pt x="196" y="61"/>
                    <a:pt x="157" y="32"/>
                  </a:cubicBezTo>
                  <a:cubicBezTo>
                    <a:pt x="142" y="11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7"/>
            <p:cNvSpPr/>
            <p:nvPr/>
          </p:nvSpPr>
          <p:spPr>
            <a:xfrm>
              <a:off x="6732640" y="6772179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92" y="1"/>
                  </a:moveTo>
                  <a:cubicBezTo>
                    <a:pt x="70" y="1"/>
                    <a:pt x="48" y="8"/>
                    <a:pt x="30" y="22"/>
                  </a:cubicBezTo>
                  <a:cubicBezTo>
                    <a:pt x="1" y="61"/>
                    <a:pt x="1" y="110"/>
                    <a:pt x="30" y="149"/>
                  </a:cubicBezTo>
                  <a:cubicBezTo>
                    <a:pt x="45" y="164"/>
                    <a:pt x="67" y="171"/>
                    <a:pt x="89" y="171"/>
                  </a:cubicBezTo>
                  <a:cubicBezTo>
                    <a:pt x="111" y="171"/>
                    <a:pt x="133" y="164"/>
                    <a:pt x="148" y="149"/>
                  </a:cubicBezTo>
                  <a:cubicBezTo>
                    <a:pt x="187" y="120"/>
                    <a:pt x="187" y="71"/>
                    <a:pt x="158" y="32"/>
                  </a:cubicBezTo>
                  <a:cubicBezTo>
                    <a:pt x="142" y="11"/>
                    <a:pt x="117" y="1"/>
                    <a:pt x="9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7"/>
            <p:cNvSpPr/>
            <p:nvPr/>
          </p:nvSpPr>
          <p:spPr>
            <a:xfrm>
              <a:off x="6722579" y="6863247"/>
              <a:ext cx="32264" cy="29489"/>
            </a:xfrm>
            <a:custGeom>
              <a:avLst/>
              <a:gdLst/>
              <a:ahLst/>
              <a:cxnLst/>
              <a:rect l="l" t="t" r="r" b="b"/>
              <a:pathLst>
                <a:path w="186" h="170" extrusionOk="0">
                  <a:moveTo>
                    <a:pt x="93" y="0"/>
                  </a:moveTo>
                  <a:cubicBezTo>
                    <a:pt x="73" y="0"/>
                    <a:pt x="53" y="8"/>
                    <a:pt x="39" y="26"/>
                  </a:cubicBezTo>
                  <a:cubicBezTo>
                    <a:pt x="0" y="56"/>
                    <a:pt x="0" y="104"/>
                    <a:pt x="29" y="143"/>
                  </a:cubicBezTo>
                  <a:cubicBezTo>
                    <a:pt x="50" y="159"/>
                    <a:pt x="74" y="169"/>
                    <a:pt x="98" y="169"/>
                  </a:cubicBezTo>
                  <a:cubicBezTo>
                    <a:pt x="118" y="169"/>
                    <a:pt x="139" y="162"/>
                    <a:pt x="157" y="143"/>
                  </a:cubicBezTo>
                  <a:cubicBezTo>
                    <a:pt x="186" y="114"/>
                    <a:pt x="186" y="65"/>
                    <a:pt x="157" y="26"/>
                  </a:cubicBezTo>
                  <a:cubicBezTo>
                    <a:pt x="141" y="10"/>
                    <a:pt x="117" y="0"/>
                    <a:pt x="9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7"/>
            <p:cNvSpPr/>
            <p:nvPr/>
          </p:nvSpPr>
          <p:spPr>
            <a:xfrm>
              <a:off x="6753108" y="6824912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98" y="0"/>
                  </a:moveTo>
                  <a:cubicBezTo>
                    <a:pt x="78" y="0"/>
                    <a:pt x="58" y="8"/>
                    <a:pt x="40" y="22"/>
                  </a:cubicBezTo>
                  <a:cubicBezTo>
                    <a:pt x="1" y="61"/>
                    <a:pt x="1" y="110"/>
                    <a:pt x="30" y="149"/>
                  </a:cubicBezTo>
                  <a:cubicBezTo>
                    <a:pt x="49" y="164"/>
                    <a:pt x="71" y="171"/>
                    <a:pt x="93" y="171"/>
                  </a:cubicBezTo>
                  <a:cubicBezTo>
                    <a:pt x="116" y="171"/>
                    <a:pt x="138" y="164"/>
                    <a:pt x="157" y="149"/>
                  </a:cubicBezTo>
                  <a:cubicBezTo>
                    <a:pt x="186" y="120"/>
                    <a:pt x="186" y="61"/>
                    <a:pt x="157" y="31"/>
                  </a:cubicBezTo>
                  <a:cubicBezTo>
                    <a:pt x="141" y="10"/>
                    <a:pt x="120" y="0"/>
                    <a:pt x="9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7"/>
            <p:cNvSpPr/>
            <p:nvPr/>
          </p:nvSpPr>
          <p:spPr>
            <a:xfrm>
              <a:off x="6610348" y="6831677"/>
              <a:ext cx="32438" cy="29836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94" y="1"/>
                  </a:moveTo>
                  <a:cubicBezTo>
                    <a:pt x="73" y="1"/>
                    <a:pt x="53" y="8"/>
                    <a:pt x="40" y="22"/>
                  </a:cubicBezTo>
                  <a:cubicBezTo>
                    <a:pt x="0" y="61"/>
                    <a:pt x="0" y="110"/>
                    <a:pt x="29" y="149"/>
                  </a:cubicBezTo>
                  <a:cubicBezTo>
                    <a:pt x="44" y="164"/>
                    <a:pt x="66" y="171"/>
                    <a:pt x="89" y="171"/>
                  </a:cubicBezTo>
                  <a:cubicBezTo>
                    <a:pt x="111" y="171"/>
                    <a:pt x="133" y="164"/>
                    <a:pt x="147" y="149"/>
                  </a:cubicBezTo>
                  <a:cubicBezTo>
                    <a:pt x="186" y="120"/>
                    <a:pt x="186" y="71"/>
                    <a:pt x="157" y="31"/>
                  </a:cubicBezTo>
                  <a:cubicBezTo>
                    <a:pt x="141" y="10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7"/>
            <p:cNvSpPr/>
            <p:nvPr/>
          </p:nvSpPr>
          <p:spPr>
            <a:xfrm>
              <a:off x="6674877" y="6794382"/>
              <a:ext cx="34173" cy="29663"/>
            </a:xfrm>
            <a:custGeom>
              <a:avLst/>
              <a:gdLst/>
              <a:ahLst/>
              <a:cxnLst/>
              <a:rect l="l" t="t" r="r" b="b"/>
              <a:pathLst>
                <a:path w="197" h="171" extrusionOk="0">
                  <a:moveTo>
                    <a:pt x="99" y="0"/>
                  </a:moveTo>
                  <a:cubicBezTo>
                    <a:pt x="79" y="0"/>
                    <a:pt x="58" y="8"/>
                    <a:pt x="40" y="21"/>
                  </a:cubicBezTo>
                  <a:cubicBezTo>
                    <a:pt x="10" y="50"/>
                    <a:pt x="1" y="109"/>
                    <a:pt x="40" y="148"/>
                  </a:cubicBezTo>
                  <a:cubicBezTo>
                    <a:pt x="55" y="163"/>
                    <a:pt x="74" y="171"/>
                    <a:pt x="95" y="171"/>
                  </a:cubicBezTo>
                  <a:cubicBezTo>
                    <a:pt x="116" y="171"/>
                    <a:pt x="138" y="163"/>
                    <a:pt x="158" y="148"/>
                  </a:cubicBezTo>
                  <a:cubicBezTo>
                    <a:pt x="197" y="119"/>
                    <a:pt x="197" y="61"/>
                    <a:pt x="167" y="31"/>
                  </a:cubicBezTo>
                  <a:cubicBezTo>
                    <a:pt x="146" y="10"/>
                    <a:pt x="122" y="0"/>
                    <a:pt x="9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7"/>
            <p:cNvSpPr/>
            <p:nvPr/>
          </p:nvSpPr>
          <p:spPr>
            <a:xfrm>
              <a:off x="6710610" y="6899328"/>
              <a:ext cx="22204" cy="20122"/>
            </a:xfrm>
            <a:custGeom>
              <a:avLst/>
              <a:gdLst/>
              <a:ahLst/>
              <a:cxnLst/>
              <a:rect l="l" t="t" r="r" b="b"/>
              <a:pathLst>
                <a:path w="128" h="116" extrusionOk="0">
                  <a:moveTo>
                    <a:pt x="59" y="0"/>
                  </a:moveTo>
                  <a:cubicBezTo>
                    <a:pt x="46" y="0"/>
                    <a:pt x="33" y="5"/>
                    <a:pt x="20" y="14"/>
                  </a:cubicBezTo>
                  <a:cubicBezTo>
                    <a:pt x="0" y="33"/>
                    <a:pt x="0" y="73"/>
                    <a:pt x="20" y="92"/>
                  </a:cubicBezTo>
                  <a:cubicBezTo>
                    <a:pt x="31" y="109"/>
                    <a:pt x="47" y="116"/>
                    <a:pt x="64" y="116"/>
                  </a:cubicBezTo>
                  <a:cubicBezTo>
                    <a:pt x="77" y="116"/>
                    <a:pt x="89" y="111"/>
                    <a:pt x="98" y="102"/>
                  </a:cubicBezTo>
                  <a:cubicBezTo>
                    <a:pt x="128" y="83"/>
                    <a:pt x="128" y="44"/>
                    <a:pt x="108" y="24"/>
                  </a:cubicBezTo>
                  <a:cubicBezTo>
                    <a:pt x="92" y="8"/>
                    <a:pt x="76" y="0"/>
                    <a:pt x="5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7"/>
            <p:cNvSpPr/>
            <p:nvPr/>
          </p:nvSpPr>
          <p:spPr>
            <a:xfrm>
              <a:off x="6719110" y="6821616"/>
              <a:ext cx="22204" cy="19948"/>
            </a:xfrm>
            <a:custGeom>
              <a:avLst/>
              <a:gdLst/>
              <a:ahLst/>
              <a:cxnLst/>
              <a:rect l="l" t="t" r="r" b="b"/>
              <a:pathLst>
                <a:path w="128" h="115" extrusionOk="0">
                  <a:moveTo>
                    <a:pt x="58" y="0"/>
                  </a:moveTo>
                  <a:cubicBezTo>
                    <a:pt x="47" y="0"/>
                    <a:pt x="37" y="4"/>
                    <a:pt x="30" y="11"/>
                  </a:cubicBezTo>
                  <a:cubicBezTo>
                    <a:pt x="1" y="41"/>
                    <a:pt x="1" y="70"/>
                    <a:pt x="20" y="100"/>
                  </a:cubicBezTo>
                  <a:cubicBezTo>
                    <a:pt x="30" y="109"/>
                    <a:pt x="45" y="114"/>
                    <a:pt x="59" y="114"/>
                  </a:cubicBezTo>
                  <a:cubicBezTo>
                    <a:pt x="74" y="114"/>
                    <a:pt x="89" y="109"/>
                    <a:pt x="99" y="100"/>
                  </a:cubicBezTo>
                  <a:cubicBezTo>
                    <a:pt x="128" y="80"/>
                    <a:pt x="128" y="41"/>
                    <a:pt x="108" y="21"/>
                  </a:cubicBezTo>
                  <a:cubicBezTo>
                    <a:pt x="96" y="9"/>
                    <a:pt x="76" y="0"/>
                    <a:pt x="5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7"/>
            <p:cNvSpPr/>
            <p:nvPr/>
          </p:nvSpPr>
          <p:spPr>
            <a:xfrm>
              <a:off x="6664816" y="6763332"/>
              <a:ext cx="22204" cy="20469"/>
            </a:xfrm>
            <a:custGeom>
              <a:avLst/>
              <a:gdLst/>
              <a:ahLst/>
              <a:cxnLst/>
              <a:rect l="l" t="t" r="r" b="b"/>
              <a:pathLst>
                <a:path w="128" h="118" extrusionOk="0">
                  <a:moveTo>
                    <a:pt x="64" y="0"/>
                  </a:moveTo>
                  <a:cubicBezTo>
                    <a:pt x="51" y="0"/>
                    <a:pt x="38" y="5"/>
                    <a:pt x="29" y="14"/>
                  </a:cubicBezTo>
                  <a:cubicBezTo>
                    <a:pt x="0" y="44"/>
                    <a:pt x="0" y="73"/>
                    <a:pt x="20" y="102"/>
                  </a:cubicBezTo>
                  <a:cubicBezTo>
                    <a:pt x="29" y="112"/>
                    <a:pt x="44" y="117"/>
                    <a:pt x="59" y="117"/>
                  </a:cubicBezTo>
                  <a:cubicBezTo>
                    <a:pt x="74" y="117"/>
                    <a:pt x="88" y="112"/>
                    <a:pt x="98" y="102"/>
                  </a:cubicBezTo>
                  <a:cubicBezTo>
                    <a:pt x="127" y="83"/>
                    <a:pt x="127" y="44"/>
                    <a:pt x="107" y="24"/>
                  </a:cubicBezTo>
                  <a:cubicBezTo>
                    <a:pt x="97" y="8"/>
                    <a:pt x="80" y="0"/>
                    <a:pt x="6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7"/>
            <p:cNvSpPr/>
            <p:nvPr/>
          </p:nvSpPr>
          <p:spPr>
            <a:xfrm>
              <a:off x="6676611" y="6849891"/>
              <a:ext cx="22204" cy="19428"/>
            </a:xfrm>
            <a:custGeom>
              <a:avLst/>
              <a:gdLst/>
              <a:ahLst/>
              <a:cxnLst/>
              <a:rect l="l" t="t" r="r" b="b"/>
              <a:pathLst>
                <a:path w="128" h="112" extrusionOk="0">
                  <a:moveTo>
                    <a:pt x="69" y="0"/>
                  </a:moveTo>
                  <a:cubicBezTo>
                    <a:pt x="55" y="0"/>
                    <a:pt x="40" y="5"/>
                    <a:pt x="30" y="15"/>
                  </a:cubicBezTo>
                  <a:cubicBezTo>
                    <a:pt x="10" y="35"/>
                    <a:pt x="0" y="74"/>
                    <a:pt x="30" y="93"/>
                  </a:cubicBezTo>
                  <a:cubicBezTo>
                    <a:pt x="41" y="104"/>
                    <a:pt x="54" y="112"/>
                    <a:pt x="69" y="112"/>
                  </a:cubicBezTo>
                  <a:cubicBezTo>
                    <a:pt x="82" y="112"/>
                    <a:pt x="95" y="107"/>
                    <a:pt x="108" y="93"/>
                  </a:cubicBezTo>
                  <a:cubicBezTo>
                    <a:pt x="128" y="74"/>
                    <a:pt x="128" y="44"/>
                    <a:pt x="108" y="15"/>
                  </a:cubicBezTo>
                  <a:cubicBezTo>
                    <a:pt x="99" y="5"/>
                    <a:pt x="84" y="0"/>
                    <a:pt x="6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7"/>
            <p:cNvSpPr/>
            <p:nvPr/>
          </p:nvSpPr>
          <p:spPr>
            <a:xfrm>
              <a:off x="6652847" y="6829595"/>
              <a:ext cx="22204" cy="20122"/>
            </a:xfrm>
            <a:custGeom>
              <a:avLst/>
              <a:gdLst/>
              <a:ahLst/>
              <a:cxnLst/>
              <a:rect l="l" t="t" r="r" b="b"/>
              <a:pathLst>
                <a:path w="128" h="116" extrusionOk="0">
                  <a:moveTo>
                    <a:pt x="65" y="1"/>
                  </a:moveTo>
                  <a:cubicBezTo>
                    <a:pt x="51" y="1"/>
                    <a:pt x="39" y="6"/>
                    <a:pt x="30" y="14"/>
                  </a:cubicBezTo>
                  <a:cubicBezTo>
                    <a:pt x="10" y="34"/>
                    <a:pt x="0" y="73"/>
                    <a:pt x="30" y="93"/>
                  </a:cubicBezTo>
                  <a:cubicBezTo>
                    <a:pt x="41" y="109"/>
                    <a:pt x="54" y="116"/>
                    <a:pt x="69" y="116"/>
                  </a:cubicBezTo>
                  <a:cubicBezTo>
                    <a:pt x="81" y="116"/>
                    <a:pt x="95" y="111"/>
                    <a:pt x="108" y="102"/>
                  </a:cubicBezTo>
                  <a:cubicBezTo>
                    <a:pt x="128" y="83"/>
                    <a:pt x="128" y="43"/>
                    <a:pt x="108" y="24"/>
                  </a:cubicBezTo>
                  <a:cubicBezTo>
                    <a:pt x="97" y="8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7"/>
            <p:cNvSpPr/>
            <p:nvPr/>
          </p:nvSpPr>
          <p:spPr>
            <a:xfrm>
              <a:off x="6634113" y="6877471"/>
              <a:ext cx="25673" cy="23244"/>
            </a:xfrm>
            <a:custGeom>
              <a:avLst/>
              <a:gdLst/>
              <a:ahLst/>
              <a:cxnLst/>
              <a:rect l="l" t="t" r="r" b="b"/>
              <a:pathLst>
                <a:path w="148" h="134" extrusionOk="0">
                  <a:moveTo>
                    <a:pt x="79" y="0"/>
                  </a:moveTo>
                  <a:cubicBezTo>
                    <a:pt x="62" y="0"/>
                    <a:pt x="45" y="8"/>
                    <a:pt x="30" y="22"/>
                  </a:cubicBezTo>
                  <a:cubicBezTo>
                    <a:pt x="1" y="42"/>
                    <a:pt x="1" y="81"/>
                    <a:pt x="30" y="111"/>
                  </a:cubicBezTo>
                  <a:cubicBezTo>
                    <a:pt x="40" y="127"/>
                    <a:pt x="60" y="134"/>
                    <a:pt x="79" y="134"/>
                  </a:cubicBezTo>
                  <a:cubicBezTo>
                    <a:pt x="94" y="134"/>
                    <a:pt x="109" y="129"/>
                    <a:pt x="118" y="120"/>
                  </a:cubicBezTo>
                  <a:cubicBezTo>
                    <a:pt x="147" y="91"/>
                    <a:pt x="147" y="52"/>
                    <a:pt x="128" y="22"/>
                  </a:cubicBezTo>
                  <a:cubicBezTo>
                    <a:pt x="113" y="8"/>
                    <a:pt x="96" y="0"/>
                    <a:pt x="7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7"/>
            <p:cNvSpPr/>
            <p:nvPr/>
          </p:nvSpPr>
          <p:spPr>
            <a:xfrm>
              <a:off x="6627348" y="6785709"/>
              <a:ext cx="25673" cy="23244"/>
            </a:xfrm>
            <a:custGeom>
              <a:avLst/>
              <a:gdLst/>
              <a:ahLst/>
              <a:cxnLst/>
              <a:rect l="l" t="t" r="r" b="b"/>
              <a:pathLst>
                <a:path w="148" h="134" extrusionOk="0">
                  <a:moveTo>
                    <a:pt x="74" y="0"/>
                  </a:moveTo>
                  <a:cubicBezTo>
                    <a:pt x="56" y="0"/>
                    <a:pt x="39" y="8"/>
                    <a:pt x="29" y="22"/>
                  </a:cubicBezTo>
                  <a:cubicBezTo>
                    <a:pt x="0" y="42"/>
                    <a:pt x="0" y="91"/>
                    <a:pt x="20" y="111"/>
                  </a:cubicBezTo>
                  <a:cubicBezTo>
                    <a:pt x="36" y="127"/>
                    <a:pt x="55" y="134"/>
                    <a:pt x="74" y="134"/>
                  </a:cubicBezTo>
                  <a:cubicBezTo>
                    <a:pt x="89" y="134"/>
                    <a:pt x="105" y="129"/>
                    <a:pt x="118" y="120"/>
                  </a:cubicBezTo>
                  <a:cubicBezTo>
                    <a:pt x="147" y="91"/>
                    <a:pt x="147" y="52"/>
                    <a:pt x="118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7"/>
            <p:cNvSpPr/>
            <p:nvPr/>
          </p:nvSpPr>
          <p:spPr>
            <a:xfrm>
              <a:off x="6702110" y="6745465"/>
              <a:ext cx="25673" cy="23591"/>
            </a:xfrm>
            <a:custGeom>
              <a:avLst/>
              <a:gdLst/>
              <a:ahLst/>
              <a:cxnLst/>
              <a:rect l="l" t="t" r="r" b="b"/>
              <a:pathLst>
                <a:path w="148" h="136" extrusionOk="0">
                  <a:moveTo>
                    <a:pt x="74" y="0"/>
                  </a:moveTo>
                  <a:cubicBezTo>
                    <a:pt x="59" y="0"/>
                    <a:pt x="43" y="6"/>
                    <a:pt x="30" y="19"/>
                  </a:cubicBezTo>
                  <a:cubicBezTo>
                    <a:pt x="10" y="49"/>
                    <a:pt x="1" y="88"/>
                    <a:pt x="30" y="117"/>
                  </a:cubicBezTo>
                  <a:cubicBezTo>
                    <a:pt x="40" y="128"/>
                    <a:pt x="60" y="136"/>
                    <a:pt x="79" y="136"/>
                  </a:cubicBezTo>
                  <a:cubicBezTo>
                    <a:pt x="95" y="136"/>
                    <a:pt x="109" y="130"/>
                    <a:pt x="118" y="117"/>
                  </a:cubicBezTo>
                  <a:cubicBezTo>
                    <a:pt x="147" y="97"/>
                    <a:pt x="147" y="49"/>
                    <a:pt x="128" y="19"/>
                  </a:cubicBezTo>
                  <a:cubicBezTo>
                    <a:pt x="112" y="8"/>
                    <a:pt x="93" y="0"/>
                    <a:pt x="7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7"/>
            <p:cNvSpPr/>
            <p:nvPr/>
          </p:nvSpPr>
          <p:spPr>
            <a:xfrm>
              <a:off x="2163614" y="6033569"/>
              <a:ext cx="350399" cy="312410"/>
            </a:xfrm>
            <a:custGeom>
              <a:avLst/>
              <a:gdLst/>
              <a:ahLst/>
              <a:cxnLst/>
              <a:rect l="l" t="t" r="r" b="b"/>
              <a:pathLst>
                <a:path w="2020" h="1801" extrusionOk="0">
                  <a:moveTo>
                    <a:pt x="1445" y="0"/>
                  </a:moveTo>
                  <a:cubicBezTo>
                    <a:pt x="1133" y="0"/>
                    <a:pt x="746" y="84"/>
                    <a:pt x="481" y="438"/>
                  </a:cubicBezTo>
                  <a:cubicBezTo>
                    <a:pt x="49" y="987"/>
                    <a:pt x="10" y="1595"/>
                    <a:pt x="1" y="1801"/>
                  </a:cubicBezTo>
                  <a:cubicBezTo>
                    <a:pt x="20" y="1801"/>
                    <a:pt x="43" y="1801"/>
                    <a:pt x="70" y="1801"/>
                  </a:cubicBezTo>
                  <a:cubicBezTo>
                    <a:pt x="320" y="1801"/>
                    <a:pt x="861" y="1785"/>
                    <a:pt x="1402" y="1448"/>
                  </a:cubicBezTo>
                  <a:cubicBezTo>
                    <a:pt x="2019" y="1056"/>
                    <a:pt x="1941" y="282"/>
                    <a:pt x="1911" y="57"/>
                  </a:cubicBezTo>
                  <a:cubicBezTo>
                    <a:pt x="1825" y="37"/>
                    <a:pt x="1651" y="0"/>
                    <a:pt x="144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7"/>
            <p:cNvSpPr/>
            <p:nvPr/>
          </p:nvSpPr>
          <p:spPr>
            <a:xfrm>
              <a:off x="2253642" y="6045538"/>
              <a:ext cx="238167" cy="218913"/>
            </a:xfrm>
            <a:custGeom>
              <a:avLst/>
              <a:gdLst/>
              <a:ahLst/>
              <a:cxnLst/>
              <a:rect l="l" t="t" r="r" b="b"/>
              <a:pathLst>
                <a:path w="1373" h="1262" extrusionOk="0">
                  <a:moveTo>
                    <a:pt x="1238" y="1"/>
                  </a:moveTo>
                  <a:cubicBezTo>
                    <a:pt x="1126" y="1"/>
                    <a:pt x="1019" y="25"/>
                    <a:pt x="912" y="56"/>
                  </a:cubicBezTo>
                  <a:cubicBezTo>
                    <a:pt x="785" y="95"/>
                    <a:pt x="658" y="154"/>
                    <a:pt x="540" y="232"/>
                  </a:cubicBezTo>
                  <a:cubicBezTo>
                    <a:pt x="432" y="311"/>
                    <a:pt x="324" y="399"/>
                    <a:pt x="236" y="507"/>
                  </a:cubicBezTo>
                  <a:cubicBezTo>
                    <a:pt x="187" y="556"/>
                    <a:pt x="157" y="615"/>
                    <a:pt x="109" y="663"/>
                  </a:cubicBezTo>
                  <a:cubicBezTo>
                    <a:pt x="70" y="722"/>
                    <a:pt x="40" y="771"/>
                    <a:pt x="1" y="830"/>
                  </a:cubicBezTo>
                  <a:cubicBezTo>
                    <a:pt x="50" y="781"/>
                    <a:pt x="89" y="732"/>
                    <a:pt x="128" y="673"/>
                  </a:cubicBezTo>
                  <a:cubicBezTo>
                    <a:pt x="177" y="634"/>
                    <a:pt x="216" y="575"/>
                    <a:pt x="266" y="536"/>
                  </a:cubicBezTo>
                  <a:cubicBezTo>
                    <a:pt x="324" y="487"/>
                    <a:pt x="364" y="448"/>
                    <a:pt x="422" y="409"/>
                  </a:cubicBezTo>
                  <a:cubicBezTo>
                    <a:pt x="471" y="360"/>
                    <a:pt x="530" y="330"/>
                    <a:pt x="579" y="291"/>
                  </a:cubicBezTo>
                  <a:cubicBezTo>
                    <a:pt x="697" y="223"/>
                    <a:pt x="814" y="173"/>
                    <a:pt x="941" y="134"/>
                  </a:cubicBezTo>
                  <a:cubicBezTo>
                    <a:pt x="1031" y="104"/>
                    <a:pt x="1133" y="92"/>
                    <a:pt x="1229" y="92"/>
                  </a:cubicBezTo>
                  <a:cubicBezTo>
                    <a:pt x="1245" y="92"/>
                    <a:pt x="1261" y="92"/>
                    <a:pt x="1277" y="93"/>
                  </a:cubicBezTo>
                  <a:lnTo>
                    <a:pt x="1277" y="93"/>
                  </a:lnTo>
                  <a:cubicBezTo>
                    <a:pt x="1260" y="193"/>
                    <a:pt x="1240" y="287"/>
                    <a:pt x="1206" y="389"/>
                  </a:cubicBezTo>
                  <a:cubicBezTo>
                    <a:pt x="1177" y="497"/>
                    <a:pt x="1128" y="604"/>
                    <a:pt x="1079" y="713"/>
                  </a:cubicBezTo>
                  <a:lnTo>
                    <a:pt x="991" y="859"/>
                  </a:lnTo>
                  <a:cubicBezTo>
                    <a:pt x="952" y="909"/>
                    <a:pt x="922" y="957"/>
                    <a:pt x="883" y="1007"/>
                  </a:cubicBezTo>
                  <a:cubicBezTo>
                    <a:pt x="814" y="1094"/>
                    <a:pt x="736" y="1183"/>
                    <a:pt x="647" y="1261"/>
                  </a:cubicBezTo>
                  <a:cubicBezTo>
                    <a:pt x="745" y="1192"/>
                    <a:pt x="834" y="1114"/>
                    <a:pt x="922" y="1026"/>
                  </a:cubicBezTo>
                  <a:cubicBezTo>
                    <a:pt x="1000" y="948"/>
                    <a:pt x="1079" y="850"/>
                    <a:pt x="1137" y="742"/>
                  </a:cubicBezTo>
                  <a:cubicBezTo>
                    <a:pt x="1196" y="634"/>
                    <a:pt x="1246" y="526"/>
                    <a:pt x="1285" y="409"/>
                  </a:cubicBezTo>
                  <a:cubicBezTo>
                    <a:pt x="1324" y="301"/>
                    <a:pt x="1353" y="184"/>
                    <a:pt x="1373" y="56"/>
                  </a:cubicBezTo>
                  <a:cubicBezTo>
                    <a:pt x="1373" y="36"/>
                    <a:pt x="1353" y="7"/>
                    <a:pt x="1333" y="7"/>
                  </a:cubicBezTo>
                  <a:cubicBezTo>
                    <a:pt x="1301" y="3"/>
                    <a:pt x="1269" y="1"/>
                    <a:pt x="123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7"/>
            <p:cNvSpPr/>
            <p:nvPr/>
          </p:nvSpPr>
          <p:spPr>
            <a:xfrm>
              <a:off x="2233347" y="6047273"/>
              <a:ext cx="258463" cy="235739"/>
            </a:xfrm>
            <a:custGeom>
              <a:avLst/>
              <a:gdLst/>
              <a:ahLst/>
              <a:cxnLst/>
              <a:rect l="l" t="t" r="r" b="b"/>
              <a:pathLst>
                <a:path w="1490" h="1359" extrusionOk="0">
                  <a:moveTo>
                    <a:pt x="1438" y="0"/>
                  </a:moveTo>
                  <a:cubicBezTo>
                    <a:pt x="1429" y="0"/>
                    <a:pt x="1419" y="3"/>
                    <a:pt x="1411" y="7"/>
                  </a:cubicBezTo>
                  <a:cubicBezTo>
                    <a:pt x="1294" y="115"/>
                    <a:pt x="1176" y="232"/>
                    <a:pt x="1049" y="340"/>
                  </a:cubicBezTo>
                  <a:lnTo>
                    <a:pt x="696" y="673"/>
                  </a:lnTo>
                  <a:lnTo>
                    <a:pt x="343" y="1006"/>
                  </a:lnTo>
                  <a:cubicBezTo>
                    <a:pt x="226" y="1124"/>
                    <a:pt x="108" y="1241"/>
                    <a:pt x="0" y="1359"/>
                  </a:cubicBezTo>
                  <a:cubicBezTo>
                    <a:pt x="128" y="1251"/>
                    <a:pt x="255" y="1153"/>
                    <a:pt x="372" y="1045"/>
                  </a:cubicBezTo>
                  <a:lnTo>
                    <a:pt x="745" y="722"/>
                  </a:lnTo>
                  <a:lnTo>
                    <a:pt x="1108" y="399"/>
                  </a:lnTo>
                  <a:cubicBezTo>
                    <a:pt x="1180" y="337"/>
                    <a:pt x="1249" y="276"/>
                    <a:pt x="1317" y="215"/>
                  </a:cubicBezTo>
                  <a:lnTo>
                    <a:pt x="1317" y="215"/>
                  </a:lnTo>
                  <a:cubicBezTo>
                    <a:pt x="1285" y="279"/>
                    <a:pt x="1250" y="344"/>
                    <a:pt x="1215" y="409"/>
                  </a:cubicBezTo>
                  <a:cubicBezTo>
                    <a:pt x="1137" y="526"/>
                    <a:pt x="1049" y="644"/>
                    <a:pt x="960" y="751"/>
                  </a:cubicBezTo>
                  <a:cubicBezTo>
                    <a:pt x="873" y="859"/>
                    <a:pt x="775" y="967"/>
                    <a:pt x="677" y="1065"/>
                  </a:cubicBezTo>
                  <a:cubicBezTo>
                    <a:pt x="579" y="1173"/>
                    <a:pt x="470" y="1261"/>
                    <a:pt x="353" y="1359"/>
                  </a:cubicBezTo>
                  <a:cubicBezTo>
                    <a:pt x="481" y="1280"/>
                    <a:pt x="588" y="1193"/>
                    <a:pt x="706" y="1095"/>
                  </a:cubicBezTo>
                  <a:cubicBezTo>
                    <a:pt x="814" y="1006"/>
                    <a:pt x="912" y="899"/>
                    <a:pt x="1010" y="790"/>
                  </a:cubicBezTo>
                  <a:cubicBezTo>
                    <a:pt x="1206" y="575"/>
                    <a:pt x="1372" y="330"/>
                    <a:pt x="1480" y="56"/>
                  </a:cubicBezTo>
                  <a:cubicBezTo>
                    <a:pt x="1490" y="46"/>
                    <a:pt x="1490" y="26"/>
                    <a:pt x="1470" y="17"/>
                  </a:cubicBezTo>
                  <a:cubicBezTo>
                    <a:pt x="1464" y="5"/>
                    <a:pt x="1452" y="0"/>
                    <a:pt x="143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7"/>
            <p:cNvSpPr/>
            <p:nvPr/>
          </p:nvSpPr>
          <p:spPr>
            <a:xfrm>
              <a:off x="2262315" y="6061844"/>
              <a:ext cx="212495" cy="153170"/>
            </a:xfrm>
            <a:custGeom>
              <a:avLst/>
              <a:gdLst/>
              <a:ahLst/>
              <a:cxnLst/>
              <a:rect l="l" t="t" r="r" b="b"/>
              <a:pathLst>
                <a:path w="1225" h="883" extrusionOk="0">
                  <a:moveTo>
                    <a:pt x="1225" y="1"/>
                  </a:moveTo>
                  <a:lnTo>
                    <a:pt x="1225" y="1"/>
                  </a:lnTo>
                  <a:cubicBezTo>
                    <a:pt x="1098" y="31"/>
                    <a:pt x="970" y="70"/>
                    <a:pt x="862" y="129"/>
                  </a:cubicBezTo>
                  <a:cubicBezTo>
                    <a:pt x="745" y="188"/>
                    <a:pt x="637" y="256"/>
                    <a:pt x="529" y="334"/>
                  </a:cubicBezTo>
                  <a:cubicBezTo>
                    <a:pt x="431" y="413"/>
                    <a:pt x="333" y="491"/>
                    <a:pt x="245" y="579"/>
                  </a:cubicBezTo>
                  <a:cubicBezTo>
                    <a:pt x="157" y="677"/>
                    <a:pt x="68" y="775"/>
                    <a:pt x="0" y="883"/>
                  </a:cubicBezTo>
                  <a:cubicBezTo>
                    <a:pt x="196" y="717"/>
                    <a:pt x="382" y="550"/>
                    <a:pt x="588" y="403"/>
                  </a:cubicBezTo>
                  <a:cubicBezTo>
                    <a:pt x="686" y="325"/>
                    <a:pt x="793" y="256"/>
                    <a:pt x="891" y="188"/>
                  </a:cubicBezTo>
                  <a:cubicBezTo>
                    <a:pt x="1000" y="119"/>
                    <a:pt x="1107" y="60"/>
                    <a:pt x="1225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7"/>
            <p:cNvSpPr/>
            <p:nvPr/>
          </p:nvSpPr>
          <p:spPr>
            <a:xfrm>
              <a:off x="2410106" y="6043283"/>
              <a:ext cx="318135" cy="408163"/>
            </a:xfrm>
            <a:custGeom>
              <a:avLst/>
              <a:gdLst/>
              <a:ahLst/>
              <a:cxnLst/>
              <a:rect l="l" t="t" r="r" b="b"/>
              <a:pathLst>
                <a:path w="1834" h="2353" extrusionOk="0">
                  <a:moveTo>
                    <a:pt x="490" y="1"/>
                  </a:moveTo>
                  <a:cubicBezTo>
                    <a:pt x="373" y="197"/>
                    <a:pt x="0" y="872"/>
                    <a:pt x="412" y="1480"/>
                  </a:cubicBezTo>
                  <a:cubicBezTo>
                    <a:pt x="804" y="2058"/>
                    <a:pt x="1372" y="2283"/>
                    <a:pt x="1559" y="2352"/>
                  </a:cubicBezTo>
                  <a:cubicBezTo>
                    <a:pt x="1627" y="2166"/>
                    <a:pt x="1833" y="1597"/>
                    <a:pt x="1657" y="922"/>
                  </a:cubicBezTo>
                  <a:cubicBezTo>
                    <a:pt x="1480" y="206"/>
                    <a:pt x="716" y="40"/>
                    <a:pt x="49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7"/>
            <p:cNvSpPr/>
            <p:nvPr/>
          </p:nvSpPr>
          <p:spPr>
            <a:xfrm>
              <a:off x="2479838" y="6049355"/>
              <a:ext cx="185434" cy="269565"/>
            </a:xfrm>
            <a:custGeom>
              <a:avLst/>
              <a:gdLst/>
              <a:ahLst/>
              <a:cxnLst/>
              <a:rect l="l" t="t" r="r" b="b"/>
              <a:pathLst>
                <a:path w="1069" h="1554" extrusionOk="0">
                  <a:moveTo>
                    <a:pt x="131" y="1"/>
                  </a:moveTo>
                  <a:cubicBezTo>
                    <a:pt x="114" y="1"/>
                    <a:pt x="96" y="12"/>
                    <a:pt x="88" y="34"/>
                  </a:cubicBezTo>
                  <a:cubicBezTo>
                    <a:pt x="29" y="162"/>
                    <a:pt x="10" y="299"/>
                    <a:pt x="0" y="436"/>
                  </a:cubicBezTo>
                  <a:cubicBezTo>
                    <a:pt x="0" y="582"/>
                    <a:pt x="20" y="720"/>
                    <a:pt x="59" y="847"/>
                  </a:cubicBezTo>
                  <a:cubicBezTo>
                    <a:pt x="98" y="985"/>
                    <a:pt x="157" y="1102"/>
                    <a:pt x="225" y="1220"/>
                  </a:cubicBezTo>
                  <a:cubicBezTo>
                    <a:pt x="255" y="1279"/>
                    <a:pt x="304" y="1337"/>
                    <a:pt x="334" y="1396"/>
                  </a:cubicBezTo>
                  <a:cubicBezTo>
                    <a:pt x="382" y="1445"/>
                    <a:pt x="421" y="1494"/>
                    <a:pt x="461" y="1553"/>
                  </a:cubicBezTo>
                  <a:cubicBezTo>
                    <a:pt x="432" y="1494"/>
                    <a:pt x="392" y="1435"/>
                    <a:pt x="353" y="1377"/>
                  </a:cubicBezTo>
                  <a:lnTo>
                    <a:pt x="265" y="1200"/>
                  </a:lnTo>
                  <a:cubicBezTo>
                    <a:pt x="236" y="1141"/>
                    <a:pt x="206" y="1083"/>
                    <a:pt x="186" y="1024"/>
                  </a:cubicBezTo>
                  <a:cubicBezTo>
                    <a:pt x="167" y="955"/>
                    <a:pt x="147" y="896"/>
                    <a:pt x="127" y="828"/>
                  </a:cubicBezTo>
                  <a:cubicBezTo>
                    <a:pt x="98" y="700"/>
                    <a:pt x="88" y="573"/>
                    <a:pt x="88" y="445"/>
                  </a:cubicBezTo>
                  <a:cubicBezTo>
                    <a:pt x="97" y="332"/>
                    <a:pt x="114" y="211"/>
                    <a:pt x="152" y="110"/>
                  </a:cubicBezTo>
                  <a:lnTo>
                    <a:pt x="152" y="110"/>
                  </a:lnTo>
                  <a:cubicBezTo>
                    <a:pt x="238" y="155"/>
                    <a:pt x="325" y="209"/>
                    <a:pt x="412" y="269"/>
                  </a:cubicBezTo>
                  <a:cubicBezTo>
                    <a:pt x="510" y="328"/>
                    <a:pt x="598" y="406"/>
                    <a:pt x="676" y="495"/>
                  </a:cubicBezTo>
                  <a:cubicBezTo>
                    <a:pt x="726" y="534"/>
                    <a:pt x="755" y="573"/>
                    <a:pt x="794" y="622"/>
                  </a:cubicBezTo>
                  <a:cubicBezTo>
                    <a:pt x="833" y="661"/>
                    <a:pt x="872" y="710"/>
                    <a:pt x="902" y="759"/>
                  </a:cubicBezTo>
                  <a:cubicBezTo>
                    <a:pt x="970" y="857"/>
                    <a:pt x="1020" y="965"/>
                    <a:pt x="1068" y="1072"/>
                  </a:cubicBezTo>
                  <a:cubicBezTo>
                    <a:pt x="1039" y="955"/>
                    <a:pt x="1000" y="847"/>
                    <a:pt x="931" y="739"/>
                  </a:cubicBezTo>
                  <a:cubicBezTo>
                    <a:pt x="882" y="632"/>
                    <a:pt x="804" y="534"/>
                    <a:pt x="726" y="445"/>
                  </a:cubicBezTo>
                  <a:cubicBezTo>
                    <a:pt x="647" y="358"/>
                    <a:pt x="559" y="269"/>
                    <a:pt x="461" y="201"/>
                  </a:cubicBezTo>
                  <a:cubicBezTo>
                    <a:pt x="363" y="122"/>
                    <a:pt x="265" y="64"/>
                    <a:pt x="147" y="14"/>
                  </a:cubicBezTo>
                  <a:lnTo>
                    <a:pt x="147" y="5"/>
                  </a:lnTo>
                  <a:cubicBezTo>
                    <a:pt x="142" y="2"/>
                    <a:pt x="136" y="1"/>
                    <a:pt x="13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7"/>
            <p:cNvSpPr/>
            <p:nvPr/>
          </p:nvSpPr>
          <p:spPr>
            <a:xfrm>
              <a:off x="2493368" y="6050569"/>
              <a:ext cx="168435" cy="315880"/>
            </a:xfrm>
            <a:custGeom>
              <a:avLst/>
              <a:gdLst/>
              <a:ahLst/>
              <a:cxnLst/>
              <a:rect l="l" t="t" r="r" b="b"/>
              <a:pathLst>
                <a:path w="971" h="1821" extrusionOk="0">
                  <a:moveTo>
                    <a:pt x="58" y="0"/>
                  </a:moveTo>
                  <a:cubicBezTo>
                    <a:pt x="49" y="0"/>
                    <a:pt x="40" y="2"/>
                    <a:pt x="30" y="7"/>
                  </a:cubicBezTo>
                  <a:cubicBezTo>
                    <a:pt x="10" y="17"/>
                    <a:pt x="1" y="37"/>
                    <a:pt x="10" y="57"/>
                  </a:cubicBezTo>
                  <a:lnTo>
                    <a:pt x="10" y="66"/>
                  </a:lnTo>
                  <a:lnTo>
                    <a:pt x="216" y="507"/>
                  </a:lnTo>
                  <a:lnTo>
                    <a:pt x="422" y="948"/>
                  </a:lnTo>
                  <a:lnTo>
                    <a:pt x="637" y="1389"/>
                  </a:lnTo>
                  <a:cubicBezTo>
                    <a:pt x="706" y="1526"/>
                    <a:pt x="785" y="1673"/>
                    <a:pt x="853" y="1820"/>
                  </a:cubicBezTo>
                  <a:cubicBezTo>
                    <a:pt x="804" y="1664"/>
                    <a:pt x="735" y="1516"/>
                    <a:pt x="677" y="1370"/>
                  </a:cubicBezTo>
                  <a:lnTo>
                    <a:pt x="491" y="919"/>
                  </a:lnTo>
                  <a:lnTo>
                    <a:pt x="295" y="468"/>
                  </a:lnTo>
                  <a:lnTo>
                    <a:pt x="170" y="201"/>
                  </a:lnTo>
                  <a:lnTo>
                    <a:pt x="170" y="201"/>
                  </a:lnTo>
                  <a:cubicBezTo>
                    <a:pt x="224" y="255"/>
                    <a:pt x="276" y="311"/>
                    <a:pt x="324" y="370"/>
                  </a:cubicBezTo>
                  <a:cubicBezTo>
                    <a:pt x="422" y="478"/>
                    <a:pt x="500" y="595"/>
                    <a:pt x="579" y="713"/>
                  </a:cubicBezTo>
                  <a:cubicBezTo>
                    <a:pt x="657" y="840"/>
                    <a:pt x="726" y="958"/>
                    <a:pt x="794" y="1085"/>
                  </a:cubicBezTo>
                  <a:cubicBezTo>
                    <a:pt x="853" y="1213"/>
                    <a:pt x="912" y="1350"/>
                    <a:pt x="971" y="1477"/>
                  </a:cubicBezTo>
                  <a:cubicBezTo>
                    <a:pt x="931" y="1340"/>
                    <a:pt x="883" y="1203"/>
                    <a:pt x="833" y="1076"/>
                  </a:cubicBezTo>
                  <a:cubicBezTo>
                    <a:pt x="775" y="938"/>
                    <a:pt x="706" y="811"/>
                    <a:pt x="637" y="684"/>
                  </a:cubicBezTo>
                  <a:cubicBezTo>
                    <a:pt x="491" y="429"/>
                    <a:pt x="304" y="194"/>
                    <a:pt x="79" y="7"/>
                  </a:cubicBezTo>
                  <a:cubicBezTo>
                    <a:pt x="74" y="2"/>
                    <a:pt x="67" y="0"/>
                    <a:pt x="5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7"/>
            <p:cNvSpPr/>
            <p:nvPr/>
          </p:nvSpPr>
          <p:spPr>
            <a:xfrm>
              <a:off x="2505164" y="6068783"/>
              <a:ext cx="81875" cy="248228"/>
            </a:xfrm>
            <a:custGeom>
              <a:avLst/>
              <a:gdLst/>
              <a:ahLst/>
              <a:cxnLst/>
              <a:rect l="l" t="t" r="r" b="b"/>
              <a:pathLst>
                <a:path w="472" h="1431" extrusionOk="0">
                  <a:moveTo>
                    <a:pt x="11" y="0"/>
                  </a:moveTo>
                  <a:lnTo>
                    <a:pt x="11" y="0"/>
                  </a:lnTo>
                  <a:cubicBezTo>
                    <a:pt x="1" y="128"/>
                    <a:pt x="1" y="255"/>
                    <a:pt x="21" y="383"/>
                  </a:cubicBezTo>
                  <a:cubicBezTo>
                    <a:pt x="40" y="510"/>
                    <a:pt x="70" y="637"/>
                    <a:pt x="109" y="755"/>
                  </a:cubicBezTo>
                  <a:cubicBezTo>
                    <a:pt x="148" y="882"/>
                    <a:pt x="197" y="1000"/>
                    <a:pt x="256" y="1108"/>
                  </a:cubicBezTo>
                  <a:cubicBezTo>
                    <a:pt x="325" y="1225"/>
                    <a:pt x="384" y="1333"/>
                    <a:pt x="471" y="1431"/>
                  </a:cubicBezTo>
                  <a:cubicBezTo>
                    <a:pt x="373" y="1196"/>
                    <a:pt x="275" y="971"/>
                    <a:pt x="197" y="735"/>
                  </a:cubicBezTo>
                  <a:cubicBezTo>
                    <a:pt x="158" y="618"/>
                    <a:pt x="119" y="490"/>
                    <a:pt x="90" y="373"/>
                  </a:cubicBezTo>
                  <a:cubicBezTo>
                    <a:pt x="60" y="255"/>
                    <a:pt x="31" y="128"/>
                    <a:pt x="1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7"/>
            <p:cNvSpPr/>
            <p:nvPr/>
          </p:nvSpPr>
          <p:spPr>
            <a:xfrm>
              <a:off x="2495103" y="5898441"/>
              <a:ext cx="445458" cy="245106"/>
            </a:xfrm>
            <a:custGeom>
              <a:avLst/>
              <a:gdLst/>
              <a:ahLst/>
              <a:cxnLst/>
              <a:rect l="l" t="t" r="r" b="b"/>
              <a:pathLst>
                <a:path w="2568" h="1413" extrusionOk="0">
                  <a:moveTo>
                    <a:pt x="1174" y="1"/>
                  </a:moveTo>
                  <a:cubicBezTo>
                    <a:pt x="479" y="1"/>
                    <a:pt x="105" y="645"/>
                    <a:pt x="0" y="836"/>
                  </a:cubicBezTo>
                  <a:cubicBezTo>
                    <a:pt x="125" y="976"/>
                    <a:pt x="530" y="1412"/>
                    <a:pt x="1079" y="1412"/>
                  </a:cubicBezTo>
                  <a:cubicBezTo>
                    <a:pt x="1179" y="1412"/>
                    <a:pt x="1283" y="1398"/>
                    <a:pt x="1392" y="1365"/>
                  </a:cubicBezTo>
                  <a:cubicBezTo>
                    <a:pt x="2058" y="1169"/>
                    <a:pt x="2441" y="708"/>
                    <a:pt x="2568" y="551"/>
                  </a:cubicBezTo>
                  <a:cubicBezTo>
                    <a:pt x="2411" y="424"/>
                    <a:pt x="1931" y="52"/>
                    <a:pt x="1235" y="2"/>
                  </a:cubicBezTo>
                  <a:cubicBezTo>
                    <a:pt x="1214" y="1"/>
                    <a:pt x="1194" y="1"/>
                    <a:pt x="117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7"/>
            <p:cNvSpPr/>
            <p:nvPr/>
          </p:nvSpPr>
          <p:spPr>
            <a:xfrm>
              <a:off x="2503602" y="5940593"/>
              <a:ext cx="273728" cy="155425"/>
            </a:xfrm>
            <a:custGeom>
              <a:avLst/>
              <a:gdLst/>
              <a:ahLst/>
              <a:cxnLst/>
              <a:rect l="l" t="t" r="r" b="b"/>
              <a:pathLst>
                <a:path w="1578" h="896" extrusionOk="0">
                  <a:moveTo>
                    <a:pt x="1208" y="1"/>
                  </a:moveTo>
                  <a:cubicBezTo>
                    <a:pt x="1122" y="1"/>
                    <a:pt x="1037" y="10"/>
                    <a:pt x="951" y="24"/>
                  </a:cubicBezTo>
                  <a:cubicBezTo>
                    <a:pt x="833" y="44"/>
                    <a:pt x="716" y="83"/>
                    <a:pt x="608" y="132"/>
                  </a:cubicBezTo>
                  <a:cubicBezTo>
                    <a:pt x="491" y="181"/>
                    <a:pt x="393" y="240"/>
                    <a:pt x="295" y="308"/>
                  </a:cubicBezTo>
                  <a:cubicBezTo>
                    <a:pt x="186" y="377"/>
                    <a:pt x="99" y="455"/>
                    <a:pt x="10" y="553"/>
                  </a:cubicBezTo>
                  <a:cubicBezTo>
                    <a:pt x="1" y="563"/>
                    <a:pt x="1" y="593"/>
                    <a:pt x="20" y="612"/>
                  </a:cubicBezTo>
                  <a:cubicBezTo>
                    <a:pt x="128" y="710"/>
                    <a:pt x="245" y="769"/>
                    <a:pt x="382" y="818"/>
                  </a:cubicBezTo>
                  <a:cubicBezTo>
                    <a:pt x="510" y="867"/>
                    <a:pt x="647" y="887"/>
                    <a:pt x="785" y="896"/>
                  </a:cubicBezTo>
                  <a:cubicBezTo>
                    <a:pt x="922" y="896"/>
                    <a:pt x="1059" y="876"/>
                    <a:pt x="1196" y="857"/>
                  </a:cubicBezTo>
                  <a:cubicBezTo>
                    <a:pt x="1255" y="837"/>
                    <a:pt x="1323" y="818"/>
                    <a:pt x="1392" y="798"/>
                  </a:cubicBezTo>
                  <a:cubicBezTo>
                    <a:pt x="1451" y="778"/>
                    <a:pt x="1510" y="749"/>
                    <a:pt x="1578" y="720"/>
                  </a:cubicBezTo>
                  <a:lnTo>
                    <a:pt x="1578" y="720"/>
                  </a:lnTo>
                  <a:cubicBezTo>
                    <a:pt x="1510" y="739"/>
                    <a:pt x="1441" y="759"/>
                    <a:pt x="1382" y="769"/>
                  </a:cubicBezTo>
                  <a:cubicBezTo>
                    <a:pt x="1314" y="789"/>
                    <a:pt x="1255" y="798"/>
                    <a:pt x="1186" y="808"/>
                  </a:cubicBezTo>
                  <a:cubicBezTo>
                    <a:pt x="1118" y="818"/>
                    <a:pt x="1049" y="828"/>
                    <a:pt x="990" y="828"/>
                  </a:cubicBezTo>
                  <a:cubicBezTo>
                    <a:pt x="922" y="828"/>
                    <a:pt x="853" y="828"/>
                    <a:pt x="785" y="818"/>
                  </a:cubicBezTo>
                  <a:cubicBezTo>
                    <a:pt x="657" y="808"/>
                    <a:pt x="530" y="789"/>
                    <a:pt x="412" y="739"/>
                  </a:cubicBezTo>
                  <a:cubicBezTo>
                    <a:pt x="300" y="697"/>
                    <a:pt x="196" y="646"/>
                    <a:pt x="113" y="575"/>
                  </a:cubicBezTo>
                  <a:lnTo>
                    <a:pt x="113" y="575"/>
                  </a:lnTo>
                  <a:cubicBezTo>
                    <a:pt x="182" y="501"/>
                    <a:pt x="258" y="435"/>
                    <a:pt x="334" y="377"/>
                  </a:cubicBezTo>
                  <a:cubicBezTo>
                    <a:pt x="432" y="308"/>
                    <a:pt x="530" y="249"/>
                    <a:pt x="637" y="190"/>
                  </a:cubicBezTo>
                  <a:cubicBezTo>
                    <a:pt x="687" y="161"/>
                    <a:pt x="735" y="142"/>
                    <a:pt x="794" y="122"/>
                  </a:cubicBezTo>
                  <a:cubicBezTo>
                    <a:pt x="853" y="103"/>
                    <a:pt x="902" y="83"/>
                    <a:pt x="961" y="63"/>
                  </a:cubicBezTo>
                  <a:cubicBezTo>
                    <a:pt x="1068" y="24"/>
                    <a:pt x="1186" y="14"/>
                    <a:pt x="1303" y="5"/>
                  </a:cubicBezTo>
                  <a:cubicBezTo>
                    <a:pt x="1272" y="2"/>
                    <a:pt x="1240" y="1"/>
                    <a:pt x="120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7"/>
            <p:cNvSpPr/>
            <p:nvPr/>
          </p:nvSpPr>
          <p:spPr>
            <a:xfrm>
              <a:off x="2503602" y="5966092"/>
              <a:ext cx="345195" cy="82396"/>
            </a:xfrm>
            <a:custGeom>
              <a:avLst/>
              <a:gdLst/>
              <a:ahLst/>
              <a:cxnLst/>
              <a:rect l="l" t="t" r="r" b="b"/>
              <a:pathLst>
                <a:path w="1990" h="475" extrusionOk="0">
                  <a:moveTo>
                    <a:pt x="1574" y="0"/>
                  </a:moveTo>
                  <a:cubicBezTo>
                    <a:pt x="1473" y="0"/>
                    <a:pt x="1369" y="7"/>
                    <a:pt x="1264" y="14"/>
                  </a:cubicBezTo>
                  <a:cubicBezTo>
                    <a:pt x="1118" y="24"/>
                    <a:pt x="980" y="43"/>
                    <a:pt x="833" y="73"/>
                  </a:cubicBezTo>
                  <a:cubicBezTo>
                    <a:pt x="549" y="132"/>
                    <a:pt x="275" y="230"/>
                    <a:pt x="20" y="396"/>
                  </a:cubicBezTo>
                  <a:cubicBezTo>
                    <a:pt x="10" y="406"/>
                    <a:pt x="1" y="416"/>
                    <a:pt x="1" y="435"/>
                  </a:cubicBezTo>
                  <a:cubicBezTo>
                    <a:pt x="10" y="465"/>
                    <a:pt x="30" y="475"/>
                    <a:pt x="49" y="475"/>
                  </a:cubicBezTo>
                  <a:cubicBezTo>
                    <a:pt x="216" y="455"/>
                    <a:pt x="373" y="435"/>
                    <a:pt x="539" y="416"/>
                  </a:cubicBezTo>
                  <a:lnTo>
                    <a:pt x="1020" y="357"/>
                  </a:lnTo>
                  <a:lnTo>
                    <a:pt x="1499" y="289"/>
                  </a:lnTo>
                  <a:cubicBezTo>
                    <a:pt x="1666" y="269"/>
                    <a:pt x="1823" y="239"/>
                    <a:pt x="1989" y="210"/>
                  </a:cubicBezTo>
                  <a:lnTo>
                    <a:pt x="1989" y="210"/>
                  </a:lnTo>
                  <a:cubicBezTo>
                    <a:pt x="1823" y="220"/>
                    <a:pt x="1656" y="239"/>
                    <a:pt x="1499" y="250"/>
                  </a:cubicBezTo>
                  <a:lnTo>
                    <a:pt x="1009" y="289"/>
                  </a:lnTo>
                  <a:lnTo>
                    <a:pt x="530" y="337"/>
                  </a:lnTo>
                  <a:cubicBezTo>
                    <a:pt x="433" y="343"/>
                    <a:pt x="339" y="352"/>
                    <a:pt x="246" y="363"/>
                  </a:cubicBezTo>
                  <a:lnTo>
                    <a:pt x="246" y="363"/>
                  </a:lnTo>
                  <a:cubicBezTo>
                    <a:pt x="310" y="330"/>
                    <a:pt x="376" y="299"/>
                    <a:pt x="441" y="269"/>
                  </a:cubicBezTo>
                  <a:cubicBezTo>
                    <a:pt x="578" y="220"/>
                    <a:pt x="716" y="171"/>
                    <a:pt x="853" y="141"/>
                  </a:cubicBezTo>
                  <a:cubicBezTo>
                    <a:pt x="990" y="102"/>
                    <a:pt x="1127" y="73"/>
                    <a:pt x="1274" y="54"/>
                  </a:cubicBezTo>
                  <a:cubicBezTo>
                    <a:pt x="1412" y="24"/>
                    <a:pt x="1558" y="14"/>
                    <a:pt x="1695" y="4"/>
                  </a:cubicBezTo>
                  <a:cubicBezTo>
                    <a:pt x="1656" y="1"/>
                    <a:pt x="1615" y="0"/>
                    <a:pt x="157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7"/>
            <p:cNvSpPr/>
            <p:nvPr/>
          </p:nvSpPr>
          <p:spPr>
            <a:xfrm>
              <a:off x="2524071" y="6039814"/>
              <a:ext cx="260197" cy="24112"/>
            </a:xfrm>
            <a:custGeom>
              <a:avLst/>
              <a:gdLst/>
              <a:ahLst/>
              <a:cxnLst/>
              <a:rect l="l" t="t" r="r" b="b"/>
              <a:pathLst>
                <a:path w="1500" h="139" extrusionOk="0">
                  <a:moveTo>
                    <a:pt x="0" y="1"/>
                  </a:moveTo>
                  <a:cubicBezTo>
                    <a:pt x="118" y="50"/>
                    <a:pt x="235" y="89"/>
                    <a:pt x="362" y="108"/>
                  </a:cubicBezTo>
                  <a:cubicBezTo>
                    <a:pt x="490" y="128"/>
                    <a:pt x="617" y="138"/>
                    <a:pt x="745" y="138"/>
                  </a:cubicBezTo>
                  <a:cubicBezTo>
                    <a:pt x="882" y="138"/>
                    <a:pt x="1009" y="128"/>
                    <a:pt x="1127" y="108"/>
                  </a:cubicBezTo>
                  <a:cubicBezTo>
                    <a:pt x="1254" y="89"/>
                    <a:pt x="1381" y="60"/>
                    <a:pt x="1499" y="10"/>
                  </a:cubicBezTo>
                  <a:lnTo>
                    <a:pt x="1499" y="10"/>
                  </a:lnTo>
                  <a:cubicBezTo>
                    <a:pt x="1244" y="30"/>
                    <a:pt x="1000" y="50"/>
                    <a:pt x="745" y="50"/>
                  </a:cubicBezTo>
                  <a:cubicBezTo>
                    <a:pt x="627" y="50"/>
                    <a:pt x="500" y="50"/>
                    <a:pt x="373" y="40"/>
                  </a:cubicBezTo>
                  <a:cubicBezTo>
                    <a:pt x="245" y="30"/>
                    <a:pt x="127" y="21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7"/>
            <p:cNvSpPr/>
            <p:nvPr/>
          </p:nvSpPr>
          <p:spPr>
            <a:xfrm>
              <a:off x="2377842" y="5603032"/>
              <a:ext cx="283962" cy="440428"/>
            </a:xfrm>
            <a:custGeom>
              <a:avLst/>
              <a:gdLst/>
              <a:ahLst/>
              <a:cxnLst/>
              <a:rect l="l" t="t" r="r" b="b"/>
              <a:pathLst>
                <a:path w="1637" h="2539" extrusionOk="0">
                  <a:moveTo>
                    <a:pt x="1196" y="0"/>
                  </a:moveTo>
                  <a:cubicBezTo>
                    <a:pt x="1029" y="118"/>
                    <a:pt x="530" y="461"/>
                    <a:pt x="275" y="1108"/>
                  </a:cubicBezTo>
                  <a:cubicBezTo>
                    <a:pt x="0" y="1794"/>
                    <a:pt x="519" y="2372"/>
                    <a:pt x="676" y="2539"/>
                  </a:cubicBezTo>
                  <a:cubicBezTo>
                    <a:pt x="882" y="2450"/>
                    <a:pt x="1597" y="2117"/>
                    <a:pt x="1617" y="1382"/>
                  </a:cubicBezTo>
                  <a:cubicBezTo>
                    <a:pt x="1637" y="686"/>
                    <a:pt x="1303" y="177"/>
                    <a:pt x="119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7"/>
            <p:cNvSpPr/>
            <p:nvPr/>
          </p:nvSpPr>
          <p:spPr>
            <a:xfrm>
              <a:off x="2452604" y="5781526"/>
              <a:ext cx="153170" cy="252739"/>
            </a:xfrm>
            <a:custGeom>
              <a:avLst/>
              <a:gdLst/>
              <a:ahLst/>
              <a:cxnLst/>
              <a:rect l="l" t="t" r="r" b="b"/>
              <a:pathLst>
                <a:path w="883" h="1457" extrusionOk="0">
                  <a:moveTo>
                    <a:pt x="872" y="0"/>
                  </a:moveTo>
                  <a:cubicBezTo>
                    <a:pt x="872" y="69"/>
                    <a:pt x="863" y="138"/>
                    <a:pt x="863" y="206"/>
                  </a:cubicBezTo>
                  <a:cubicBezTo>
                    <a:pt x="853" y="275"/>
                    <a:pt x="843" y="343"/>
                    <a:pt x="833" y="402"/>
                  </a:cubicBezTo>
                  <a:cubicBezTo>
                    <a:pt x="824" y="471"/>
                    <a:pt x="804" y="530"/>
                    <a:pt x="785" y="598"/>
                  </a:cubicBezTo>
                  <a:cubicBezTo>
                    <a:pt x="774" y="657"/>
                    <a:pt x="745" y="726"/>
                    <a:pt x="726" y="784"/>
                  </a:cubicBezTo>
                  <a:cubicBezTo>
                    <a:pt x="676" y="902"/>
                    <a:pt x="608" y="1020"/>
                    <a:pt x="530" y="1118"/>
                  </a:cubicBezTo>
                  <a:cubicBezTo>
                    <a:pt x="460" y="1213"/>
                    <a:pt x="375" y="1294"/>
                    <a:pt x="281" y="1352"/>
                  </a:cubicBezTo>
                  <a:lnTo>
                    <a:pt x="281" y="1352"/>
                  </a:lnTo>
                  <a:cubicBezTo>
                    <a:pt x="232" y="1265"/>
                    <a:pt x="193" y="1171"/>
                    <a:pt x="167" y="1078"/>
                  </a:cubicBezTo>
                  <a:cubicBezTo>
                    <a:pt x="128" y="961"/>
                    <a:pt x="99" y="853"/>
                    <a:pt x="79" y="735"/>
                  </a:cubicBezTo>
                  <a:cubicBezTo>
                    <a:pt x="69" y="676"/>
                    <a:pt x="69" y="617"/>
                    <a:pt x="59" y="559"/>
                  </a:cubicBezTo>
                  <a:cubicBezTo>
                    <a:pt x="59" y="500"/>
                    <a:pt x="49" y="441"/>
                    <a:pt x="59" y="392"/>
                  </a:cubicBezTo>
                  <a:cubicBezTo>
                    <a:pt x="59" y="265"/>
                    <a:pt x="79" y="157"/>
                    <a:pt x="108" y="40"/>
                  </a:cubicBezTo>
                  <a:lnTo>
                    <a:pt x="108" y="40"/>
                  </a:lnTo>
                  <a:cubicBezTo>
                    <a:pt x="59" y="147"/>
                    <a:pt x="30" y="265"/>
                    <a:pt x="20" y="382"/>
                  </a:cubicBezTo>
                  <a:cubicBezTo>
                    <a:pt x="1" y="500"/>
                    <a:pt x="1" y="628"/>
                    <a:pt x="10" y="745"/>
                  </a:cubicBezTo>
                  <a:cubicBezTo>
                    <a:pt x="20" y="863"/>
                    <a:pt x="49" y="980"/>
                    <a:pt x="88" y="1098"/>
                  </a:cubicBezTo>
                  <a:cubicBezTo>
                    <a:pt x="118" y="1216"/>
                    <a:pt x="167" y="1323"/>
                    <a:pt x="226" y="1441"/>
                  </a:cubicBezTo>
                  <a:cubicBezTo>
                    <a:pt x="232" y="1452"/>
                    <a:pt x="244" y="1457"/>
                    <a:pt x="258" y="1457"/>
                  </a:cubicBezTo>
                  <a:cubicBezTo>
                    <a:pt x="267" y="1457"/>
                    <a:pt x="276" y="1455"/>
                    <a:pt x="284" y="1451"/>
                  </a:cubicBezTo>
                  <a:cubicBezTo>
                    <a:pt x="412" y="1382"/>
                    <a:pt x="510" y="1284"/>
                    <a:pt x="598" y="1176"/>
                  </a:cubicBezTo>
                  <a:cubicBezTo>
                    <a:pt x="676" y="1059"/>
                    <a:pt x="745" y="941"/>
                    <a:pt x="794" y="813"/>
                  </a:cubicBezTo>
                  <a:cubicBezTo>
                    <a:pt x="833" y="676"/>
                    <a:pt x="863" y="549"/>
                    <a:pt x="883" y="412"/>
                  </a:cubicBezTo>
                  <a:lnTo>
                    <a:pt x="883" y="206"/>
                  </a:lnTo>
                  <a:cubicBezTo>
                    <a:pt x="883" y="138"/>
                    <a:pt x="883" y="69"/>
                    <a:pt x="87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7"/>
            <p:cNvSpPr/>
            <p:nvPr/>
          </p:nvSpPr>
          <p:spPr>
            <a:xfrm>
              <a:off x="2476542" y="5694794"/>
              <a:ext cx="90028" cy="340165"/>
            </a:xfrm>
            <a:custGeom>
              <a:avLst/>
              <a:gdLst/>
              <a:ahLst/>
              <a:cxnLst/>
              <a:rect l="l" t="t" r="r" b="b"/>
              <a:pathLst>
                <a:path w="519" h="1961" extrusionOk="0">
                  <a:moveTo>
                    <a:pt x="519" y="0"/>
                  </a:moveTo>
                  <a:lnTo>
                    <a:pt x="519" y="0"/>
                  </a:lnTo>
                  <a:cubicBezTo>
                    <a:pt x="480" y="157"/>
                    <a:pt x="440" y="314"/>
                    <a:pt x="401" y="481"/>
                  </a:cubicBezTo>
                  <a:lnTo>
                    <a:pt x="284" y="951"/>
                  </a:lnTo>
                  <a:lnTo>
                    <a:pt x="186" y="1431"/>
                  </a:lnTo>
                  <a:cubicBezTo>
                    <a:pt x="162" y="1523"/>
                    <a:pt x="143" y="1616"/>
                    <a:pt x="123" y="1708"/>
                  </a:cubicBezTo>
                  <a:lnTo>
                    <a:pt x="123" y="1708"/>
                  </a:lnTo>
                  <a:cubicBezTo>
                    <a:pt x="111" y="1635"/>
                    <a:pt x="103" y="1563"/>
                    <a:pt x="98" y="1490"/>
                  </a:cubicBezTo>
                  <a:cubicBezTo>
                    <a:pt x="88" y="1343"/>
                    <a:pt x="88" y="1206"/>
                    <a:pt x="98" y="1059"/>
                  </a:cubicBezTo>
                  <a:cubicBezTo>
                    <a:pt x="98" y="921"/>
                    <a:pt x="117" y="775"/>
                    <a:pt x="146" y="638"/>
                  </a:cubicBezTo>
                  <a:cubicBezTo>
                    <a:pt x="166" y="490"/>
                    <a:pt x="196" y="353"/>
                    <a:pt x="225" y="216"/>
                  </a:cubicBezTo>
                  <a:lnTo>
                    <a:pt x="225" y="216"/>
                  </a:lnTo>
                  <a:cubicBezTo>
                    <a:pt x="176" y="344"/>
                    <a:pt x="137" y="490"/>
                    <a:pt x="98" y="627"/>
                  </a:cubicBezTo>
                  <a:cubicBezTo>
                    <a:pt x="68" y="765"/>
                    <a:pt x="48" y="912"/>
                    <a:pt x="29" y="1059"/>
                  </a:cubicBezTo>
                  <a:cubicBezTo>
                    <a:pt x="1" y="1334"/>
                    <a:pt x="9" y="1618"/>
                    <a:pt x="80" y="1893"/>
                  </a:cubicBezTo>
                  <a:lnTo>
                    <a:pt x="80" y="1893"/>
                  </a:lnTo>
                  <a:cubicBezTo>
                    <a:pt x="80" y="1896"/>
                    <a:pt x="79" y="1899"/>
                    <a:pt x="78" y="1901"/>
                  </a:cubicBezTo>
                  <a:lnTo>
                    <a:pt x="82" y="1901"/>
                  </a:lnTo>
                  <a:cubicBezTo>
                    <a:pt x="84" y="1908"/>
                    <a:pt x="86" y="1914"/>
                    <a:pt x="88" y="1921"/>
                  </a:cubicBezTo>
                  <a:cubicBezTo>
                    <a:pt x="88" y="1941"/>
                    <a:pt x="98" y="1951"/>
                    <a:pt x="117" y="1960"/>
                  </a:cubicBezTo>
                  <a:cubicBezTo>
                    <a:pt x="137" y="1960"/>
                    <a:pt x="166" y="1951"/>
                    <a:pt x="166" y="1921"/>
                  </a:cubicBezTo>
                  <a:cubicBezTo>
                    <a:pt x="205" y="1764"/>
                    <a:pt x="235" y="1607"/>
                    <a:pt x="264" y="1441"/>
                  </a:cubicBezTo>
                  <a:lnTo>
                    <a:pt x="362" y="971"/>
                  </a:lnTo>
                  <a:lnTo>
                    <a:pt x="440" y="481"/>
                  </a:lnTo>
                  <a:cubicBezTo>
                    <a:pt x="470" y="324"/>
                    <a:pt x="499" y="167"/>
                    <a:pt x="51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7"/>
            <p:cNvSpPr/>
            <p:nvPr/>
          </p:nvSpPr>
          <p:spPr>
            <a:xfrm>
              <a:off x="2501868" y="5767996"/>
              <a:ext cx="83437" cy="246494"/>
            </a:xfrm>
            <a:custGeom>
              <a:avLst/>
              <a:gdLst/>
              <a:ahLst/>
              <a:cxnLst/>
              <a:rect l="l" t="t" r="r" b="b"/>
              <a:pathLst>
                <a:path w="481" h="142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12" y="245"/>
                    <a:pt x="353" y="490"/>
                    <a:pt x="275" y="725"/>
                  </a:cubicBezTo>
                  <a:cubicBezTo>
                    <a:pt x="236" y="843"/>
                    <a:pt x="196" y="960"/>
                    <a:pt x="148" y="1078"/>
                  </a:cubicBezTo>
                  <a:cubicBezTo>
                    <a:pt x="109" y="1196"/>
                    <a:pt x="50" y="1313"/>
                    <a:pt x="0" y="1421"/>
                  </a:cubicBezTo>
                  <a:cubicBezTo>
                    <a:pt x="79" y="1333"/>
                    <a:pt x="157" y="1225"/>
                    <a:pt x="216" y="1107"/>
                  </a:cubicBezTo>
                  <a:cubicBezTo>
                    <a:pt x="275" y="1000"/>
                    <a:pt x="324" y="872"/>
                    <a:pt x="363" y="754"/>
                  </a:cubicBezTo>
                  <a:cubicBezTo>
                    <a:pt x="403" y="627"/>
                    <a:pt x="432" y="510"/>
                    <a:pt x="451" y="382"/>
                  </a:cubicBezTo>
                  <a:cubicBezTo>
                    <a:pt x="461" y="255"/>
                    <a:pt x="481" y="127"/>
                    <a:pt x="47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7"/>
            <p:cNvSpPr/>
            <p:nvPr/>
          </p:nvSpPr>
          <p:spPr>
            <a:xfrm>
              <a:off x="2105851" y="5804944"/>
              <a:ext cx="389429" cy="271993"/>
            </a:xfrm>
            <a:custGeom>
              <a:avLst/>
              <a:gdLst/>
              <a:ahLst/>
              <a:cxnLst/>
              <a:rect l="l" t="t" r="r" b="b"/>
              <a:pathLst>
                <a:path w="2245" h="1568" extrusionOk="0">
                  <a:moveTo>
                    <a:pt x="675" y="0"/>
                  </a:moveTo>
                  <a:cubicBezTo>
                    <a:pt x="359" y="0"/>
                    <a:pt x="115" y="62"/>
                    <a:pt x="1" y="90"/>
                  </a:cubicBezTo>
                  <a:cubicBezTo>
                    <a:pt x="49" y="286"/>
                    <a:pt x="226" y="865"/>
                    <a:pt x="765" y="1316"/>
                  </a:cubicBezTo>
                  <a:cubicBezTo>
                    <a:pt x="990" y="1506"/>
                    <a:pt x="1242" y="1568"/>
                    <a:pt x="1475" y="1568"/>
                  </a:cubicBezTo>
                  <a:cubicBezTo>
                    <a:pt x="1818" y="1568"/>
                    <a:pt x="2122" y="1433"/>
                    <a:pt x="2244" y="1375"/>
                  </a:cubicBezTo>
                  <a:cubicBezTo>
                    <a:pt x="2225" y="1149"/>
                    <a:pt x="2127" y="375"/>
                    <a:pt x="1441" y="130"/>
                  </a:cubicBezTo>
                  <a:cubicBezTo>
                    <a:pt x="1163" y="32"/>
                    <a:pt x="901" y="0"/>
                    <a:pt x="67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7"/>
            <p:cNvSpPr/>
            <p:nvPr/>
          </p:nvSpPr>
          <p:spPr>
            <a:xfrm>
              <a:off x="2245316" y="5859758"/>
              <a:ext cx="243024" cy="188730"/>
            </a:xfrm>
            <a:custGeom>
              <a:avLst/>
              <a:gdLst/>
              <a:ahLst/>
              <a:cxnLst/>
              <a:rect l="l" t="t" r="r" b="b"/>
              <a:pathLst>
                <a:path w="1401" h="1088" extrusionOk="0">
                  <a:moveTo>
                    <a:pt x="205" y="0"/>
                  </a:moveTo>
                  <a:lnTo>
                    <a:pt x="205" y="0"/>
                  </a:lnTo>
                  <a:cubicBezTo>
                    <a:pt x="264" y="20"/>
                    <a:pt x="333" y="49"/>
                    <a:pt x="392" y="68"/>
                  </a:cubicBezTo>
                  <a:cubicBezTo>
                    <a:pt x="451" y="98"/>
                    <a:pt x="519" y="127"/>
                    <a:pt x="568" y="157"/>
                  </a:cubicBezTo>
                  <a:cubicBezTo>
                    <a:pt x="627" y="196"/>
                    <a:pt x="686" y="225"/>
                    <a:pt x="745" y="264"/>
                  </a:cubicBezTo>
                  <a:cubicBezTo>
                    <a:pt x="793" y="294"/>
                    <a:pt x="852" y="333"/>
                    <a:pt x="902" y="382"/>
                  </a:cubicBezTo>
                  <a:cubicBezTo>
                    <a:pt x="1000" y="471"/>
                    <a:pt x="1087" y="558"/>
                    <a:pt x="1156" y="667"/>
                  </a:cubicBezTo>
                  <a:cubicBezTo>
                    <a:pt x="1225" y="761"/>
                    <a:pt x="1271" y="872"/>
                    <a:pt x="1302" y="977"/>
                  </a:cubicBezTo>
                  <a:lnTo>
                    <a:pt x="1302" y="977"/>
                  </a:lnTo>
                  <a:cubicBezTo>
                    <a:pt x="1206" y="992"/>
                    <a:pt x="1103" y="1000"/>
                    <a:pt x="1000" y="1000"/>
                  </a:cubicBezTo>
                  <a:cubicBezTo>
                    <a:pt x="971" y="1002"/>
                    <a:pt x="941" y="1003"/>
                    <a:pt x="911" y="1003"/>
                  </a:cubicBezTo>
                  <a:cubicBezTo>
                    <a:pt x="829" y="1003"/>
                    <a:pt x="743" y="995"/>
                    <a:pt x="656" y="980"/>
                  </a:cubicBezTo>
                  <a:cubicBezTo>
                    <a:pt x="597" y="970"/>
                    <a:pt x="539" y="950"/>
                    <a:pt x="480" y="941"/>
                  </a:cubicBezTo>
                  <a:cubicBezTo>
                    <a:pt x="431" y="921"/>
                    <a:pt x="372" y="911"/>
                    <a:pt x="314" y="892"/>
                  </a:cubicBezTo>
                  <a:cubicBezTo>
                    <a:pt x="205" y="852"/>
                    <a:pt x="107" y="794"/>
                    <a:pt x="0" y="735"/>
                  </a:cubicBezTo>
                  <a:lnTo>
                    <a:pt x="0" y="735"/>
                  </a:lnTo>
                  <a:cubicBezTo>
                    <a:pt x="88" y="813"/>
                    <a:pt x="196" y="882"/>
                    <a:pt x="303" y="931"/>
                  </a:cubicBezTo>
                  <a:cubicBezTo>
                    <a:pt x="412" y="980"/>
                    <a:pt x="529" y="1019"/>
                    <a:pt x="647" y="1048"/>
                  </a:cubicBezTo>
                  <a:cubicBezTo>
                    <a:pt x="764" y="1068"/>
                    <a:pt x="882" y="1088"/>
                    <a:pt x="1000" y="1088"/>
                  </a:cubicBezTo>
                  <a:cubicBezTo>
                    <a:pt x="1127" y="1088"/>
                    <a:pt x="1244" y="1078"/>
                    <a:pt x="1372" y="1059"/>
                  </a:cubicBezTo>
                  <a:cubicBezTo>
                    <a:pt x="1392" y="1048"/>
                    <a:pt x="1401" y="1029"/>
                    <a:pt x="1401" y="1009"/>
                  </a:cubicBezTo>
                  <a:cubicBezTo>
                    <a:pt x="1372" y="863"/>
                    <a:pt x="1313" y="735"/>
                    <a:pt x="1235" y="617"/>
                  </a:cubicBezTo>
                  <a:cubicBezTo>
                    <a:pt x="1146" y="510"/>
                    <a:pt x="1048" y="412"/>
                    <a:pt x="950" y="323"/>
                  </a:cubicBezTo>
                  <a:cubicBezTo>
                    <a:pt x="833" y="235"/>
                    <a:pt x="715" y="177"/>
                    <a:pt x="588" y="118"/>
                  </a:cubicBezTo>
                  <a:cubicBezTo>
                    <a:pt x="529" y="88"/>
                    <a:pt x="460" y="68"/>
                    <a:pt x="401" y="49"/>
                  </a:cubicBezTo>
                  <a:cubicBezTo>
                    <a:pt x="333" y="29"/>
                    <a:pt x="274" y="10"/>
                    <a:pt x="20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7"/>
            <p:cNvSpPr/>
            <p:nvPr/>
          </p:nvSpPr>
          <p:spPr>
            <a:xfrm>
              <a:off x="2185644" y="5868085"/>
              <a:ext cx="304605" cy="175373"/>
            </a:xfrm>
            <a:custGeom>
              <a:avLst/>
              <a:gdLst/>
              <a:ahLst/>
              <a:cxnLst/>
              <a:rect l="l" t="t" r="r" b="b"/>
              <a:pathLst>
                <a:path w="1756" h="1011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89"/>
                    <a:pt x="285" y="177"/>
                    <a:pt x="422" y="256"/>
                  </a:cubicBezTo>
                  <a:lnTo>
                    <a:pt x="834" y="510"/>
                  </a:lnTo>
                  <a:lnTo>
                    <a:pt x="1255" y="756"/>
                  </a:lnTo>
                  <a:cubicBezTo>
                    <a:pt x="1334" y="806"/>
                    <a:pt x="1417" y="854"/>
                    <a:pt x="1499" y="900"/>
                  </a:cubicBezTo>
                  <a:lnTo>
                    <a:pt x="1499" y="900"/>
                  </a:lnTo>
                  <a:cubicBezTo>
                    <a:pt x="1427" y="889"/>
                    <a:pt x="1356" y="874"/>
                    <a:pt x="1285" y="854"/>
                  </a:cubicBezTo>
                  <a:cubicBezTo>
                    <a:pt x="1148" y="824"/>
                    <a:pt x="1010" y="775"/>
                    <a:pt x="883" y="726"/>
                  </a:cubicBezTo>
                  <a:cubicBezTo>
                    <a:pt x="745" y="677"/>
                    <a:pt x="618" y="619"/>
                    <a:pt x="491" y="550"/>
                  </a:cubicBezTo>
                  <a:cubicBezTo>
                    <a:pt x="364" y="491"/>
                    <a:pt x="236" y="412"/>
                    <a:pt x="118" y="334"/>
                  </a:cubicBezTo>
                  <a:lnTo>
                    <a:pt x="118" y="334"/>
                  </a:lnTo>
                  <a:cubicBezTo>
                    <a:pt x="227" y="432"/>
                    <a:pt x="344" y="510"/>
                    <a:pt x="471" y="589"/>
                  </a:cubicBezTo>
                  <a:cubicBezTo>
                    <a:pt x="589" y="667"/>
                    <a:pt x="726" y="726"/>
                    <a:pt x="854" y="785"/>
                  </a:cubicBezTo>
                  <a:cubicBezTo>
                    <a:pt x="1118" y="913"/>
                    <a:pt x="1402" y="991"/>
                    <a:pt x="1696" y="1011"/>
                  </a:cubicBezTo>
                  <a:cubicBezTo>
                    <a:pt x="1716" y="1011"/>
                    <a:pt x="1736" y="1000"/>
                    <a:pt x="1736" y="981"/>
                  </a:cubicBezTo>
                  <a:cubicBezTo>
                    <a:pt x="1755" y="961"/>
                    <a:pt x="1745" y="942"/>
                    <a:pt x="1725" y="922"/>
                  </a:cubicBezTo>
                  <a:cubicBezTo>
                    <a:pt x="1579" y="844"/>
                    <a:pt x="1442" y="765"/>
                    <a:pt x="1294" y="687"/>
                  </a:cubicBezTo>
                  <a:lnTo>
                    <a:pt x="873" y="452"/>
                  </a:lnTo>
                  <a:lnTo>
                    <a:pt x="442" y="216"/>
                  </a:lnTo>
                  <a:cubicBezTo>
                    <a:pt x="295" y="148"/>
                    <a:pt x="148" y="70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7"/>
            <p:cNvSpPr/>
            <p:nvPr/>
          </p:nvSpPr>
          <p:spPr>
            <a:xfrm>
              <a:off x="2260407" y="5875023"/>
              <a:ext cx="209372" cy="154904"/>
            </a:xfrm>
            <a:custGeom>
              <a:avLst/>
              <a:gdLst/>
              <a:ahLst/>
              <a:cxnLst/>
              <a:rect l="l" t="t" r="r" b="b"/>
              <a:pathLst>
                <a:path w="1207" h="893" extrusionOk="0">
                  <a:moveTo>
                    <a:pt x="1" y="0"/>
                  </a:moveTo>
                  <a:lnTo>
                    <a:pt x="1" y="0"/>
                  </a:lnTo>
                  <a:cubicBezTo>
                    <a:pt x="216" y="128"/>
                    <a:pt x="432" y="265"/>
                    <a:pt x="638" y="402"/>
                  </a:cubicBezTo>
                  <a:lnTo>
                    <a:pt x="932" y="637"/>
                  </a:lnTo>
                  <a:cubicBezTo>
                    <a:pt x="1030" y="716"/>
                    <a:pt x="1118" y="804"/>
                    <a:pt x="1207" y="892"/>
                  </a:cubicBezTo>
                  <a:cubicBezTo>
                    <a:pt x="1148" y="775"/>
                    <a:pt x="1069" y="677"/>
                    <a:pt x="981" y="579"/>
                  </a:cubicBezTo>
                  <a:cubicBezTo>
                    <a:pt x="893" y="490"/>
                    <a:pt x="795" y="412"/>
                    <a:pt x="687" y="333"/>
                  </a:cubicBezTo>
                  <a:cubicBezTo>
                    <a:pt x="579" y="255"/>
                    <a:pt x="471" y="196"/>
                    <a:pt x="354" y="137"/>
                  </a:cubicBezTo>
                  <a:cubicBezTo>
                    <a:pt x="246" y="78"/>
                    <a:pt x="129" y="30"/>
                    <a:pt x="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7"/>
            <p:cNvSpPr/>
            <p:nvPr/>
          </p:nvSpPr>
          <p:spPr>
            <a:xfrm>
              <a:off x="2374372" y="5933307"/>
              <a:ext cx="243198" cy="218566"/>
            </a:xfrm>
            <a:custGeom>
              <a:avLst/>
              <a:gdLst/>
              <a:ahLst/>
              <a:cxnLst/>
              <a:rect l="l" t="t" r="r" b="b"/>
              <a:pathLst>
                <a:path w="1402" h="1260" extrusionOk="0">
                  <a:moveTo>
                    <a:pt x="695" y="0"/>
                  </a:moveTo>
                  <a:cubicBezTo>
                    <a:pt x="544" y="0"/>
                    <a:pt x="394" y="55"/>
                    <a:pt x="275" y="164"/>
                  </a:cubicBezTo>
                  <a:cubicBezTo>
                    <a:pt x="20" y="399"/>
                    <a:pt x="1" y="801"/>
                    <a:pt x="236" y="1056"/>
                  </a:cubicBezTo>
                  <a:cubicBezTo>
                    <a:pt x="361" y="1191"/>
                    <a:pt x="529" y="1260"/>
                    <a:pt x="698" y="1260"/>
                  </a:cubicBezTo>
                  <a:cubicBezTo>
                    <a:pt x="848" y="1260"/>
                    <a:pt x="998" y="1205"/>
                    <a:pt x="1118" y="1095"/>
                  </a:cubicBezTo>
                  <a:cubicBezTo>
                    <a:pt x="1382" y="860"/>
                    <a:pt x="1402" y="468"/>
                    <a:pt x="1167" y="213"/>
                  </a:cubicBezTo>
                  <a:cubicBezTo>
                    <a:pt x="1041" y="72"/>
                    <a:pt x="868" y="0"/>
                    <a:pt x="69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7"/>
            <p:cNvSpPr/>
            <p:nvPr/>
          </p:nvSpPr>
          <p:spPr>
            <a:xfrm>
              <a:off x="2462839" y="6096537"/>
              <a:ext cx="32438" cy="29663"/>
            </a:xfrm>
            <a:custGeom>
              <a:avLst/>
              <a:gdLst/>
              <a:ahLst/>
              <a:cxnLst/>
              <a:rect l="l" t="t" r="r" b="b"/>
              <a:pathLst>
                <a:path w="187" h="171" extrusionOk="0">
                  <a:moveTo>
                    <a:pt x="89" y="1"/>
                  </a:moveTo>
                  <a:cubicBezTo>
                    <a:pt x="68" y="1"/>
                    <a:pt x="48" y="8"/>
                    <a:pt x="29" y="27"/>
                  </a:cubicBezTo>
                  <a:cubicBezTo>
                    <a:pt x="0" y="56"/>
                    <a:pt x="0" y="105"/>
                    <a:pt x="29" y="144"/>
                  </a:cubicBezTo>
                  <a:cubicBezTo>
                    <a:pt x="45" y="160"/>
                    <a:pt x="67" y="170"/>
                    <a:pt x="89" y="170"/>
                  </a:cubicBezTo>
                  <a:cubicBezTo>
                    <a:pt x="109" y="170"/>
                    <a:pt x="129" y="162"/>
                    <a:pt x="147" y="144"/>
                  </a:cubicBezTo>
                  <a:cubicBezTo>
                    <a:pt x="186" y="115"/>
                    <a:pt x="186" y="66"/>
                    <a:pt x="157" y="27"/>
                  </a:cubicBezTo>
                  <a:cubicBezTo>
                    <a:pt x="136" y="11"/>
                    <a:pt x="112" y="1"/>
                    <a:pt x="8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7"/>
            <p:cNvSpPr/>
            <p:nvPr/>
          </p:nvSpPr>
          <p:spPr>
            <a:xfrm>
              <a:off x="2527367" y="5979275"/>
              <a:ext cx="32438" cy="29489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94" y="0"/>
                  </a:moveTo>
                  <a:cubicBezTo>
                    <a:pt x="73" y="0"/>
                    <a:pt x="53" y="8"/>
                    <a:pt x="40" y="26"/>
                  </a:cubicBezTo>
                  <a:cubicBezTo>
                    <a:pt x="1" y="56"/>
                    <a:pt x="1" y="105"/>
                    <a:pt x="30" y="144"/>
                  </a:cubicBezTo>
                  <a:cubicBezTo>
                    <a:pt x="46" y="160"/>
                    <a:pt x="70" y="170"/>
                    <a:pt x="93" y="170"/>
                  </a:cubicBezTo>
                  <a:cubicBezTo>
                    <a:pt x="114" y="170"/>
                    <a:pt x="134" y="162"/>
                    <a:pt x="147" y="144"/>
                  </a:cubicBezTo>
                  <a:cubicBezTo>
                    <a:pt x="187" y="115"/>
                    <a:pt x="187" y="65"/>
                    <a:pt x="158" y="26"/>
                  </a:cubicBezTo>
                  <a:cubicBezTo>
                    <a:pt x="142" y="11"/>
                    <a:pt x="117" y="0"/>
                    <a:pt x="9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7"/>
            <p:cNvSpPr/>
            <p:nvPr/>
          </p:nvSpPr>
          <p:spPr>
            <a:xfrm>
              <a:off x="2517133" y="6069303"/>
              <a:ext cx="32438" cy="29663"/>
            </a:xfrm>
            <a:custGeom>
              <a:avLst/>
              <a:gdLst/>
              <a:ahLst/>
              <a:cxnLst/>
              <a:rect l="l" t="t" r="r" b="b"/>
              <a:pathLst>
                <a:path w="187" h="171" extrusionOk="0">
                  <a:moveTo>
                    <a:pt x="98" y="1"/>
                  </a:moveTo>
                  <a:cubicBezTo>
                    <a:pt x="79" y="1"/>
                    <a:pt x="58" y="9"/>
                    <a:pt x="40" y="27"/>
                  </a:cubicBezTo>
                  <a:cubicBezTo>
                    <a:pt x="1" y="56"/>
                    <a:pt x="1" y="105"/>
                    <a:pt x="30" y="145"/>
                  </a:cubicBezTo>
                  <a:cubicBezTo>
                    <a:pt x="51" y="160"/>
                    <a:pt x="75" y="170"/>
                    <a:pt x="99" y="170"/>
                  </a:cubicBezTo>
                  <a:cubicBezTo>
                    <a:pt x="119" y="170"/>
                    <a:pt x="140" y="163"/>
                    <a:pt x="158" y="145"/>
                  </a:cubicBezTo>
                  <a:cubicBezTo>
                    <a:pt x="187" y="115"/>
                    <a:pt x="187" y="66"/>
                    <a:pt x="158" y="27"/>
                  </a:cubicBezTo>
                  <a:cubicBezTo>
                    <a:pt x="142" y="11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7"/>
            <p:cNvSpPr/>
            <p:nvPr/>
          </p:nvSpPr>
          <p:spPr>
            <a:xfrm>
              <a:off x="2547836" y="6031141"/>
              <a:ext cx="34173" cy="30356"/>
            </a:xfrm>
            <a:custGeom>
              <a:avLst/>
              <a:gdLst/>
              <a:ahLst/>
              <a:cxnLst/>
              <a:rect l="l" t="t" r="r" b="b"/>
              <a:pathLst>
                <a:path w="197" h="175" extrusionOk="0">
                  <a:moveTo>
                    <a:pt x="97" y="1"/>
                  </a:moveTo>
                  <a:cubicBezTo>
                    <a:pt x="78" y="1"/>
                    <a:pt x="58" y="8"/>
                    <a:pt x="40" y="21"/>
                  </a:cubicBezTo>
                  <a:cubicBezTo>
                    <a:pt x="10" y="60"/>
                    <a:pt x="0" y="110"/>
                    <a:pt x="40" y="149"/>
                  </a:cubicBezTo>
                  <a:cubicBezTo>
                    <a:pt x="55" y="165"/>
                    <a:pt x="77" y="175"/>
                    <a:pt x="99" y="175"/>
                  </a:cubicBezTo>
                  <a:cubicBezTo>
                    <a:pt x="119" y="175"/>
                    <a:pt x="139" y="167"/>
                    <a:pt x="157" y="149"/>
                  </a:cubicBezTo>
                  <a:cubicBezTo>
                    <a:pt x="186" y="119"/>
                    <a:pt x="196" y="71"/>
                    <a:pt x="157" y="31"/>
                  </a:cubicBezTo>
                  <a:cubicBezTo>
                    <a:pt x="141" y="10"/>
                    <a:pt x="120" y="1"/>
                    <a:pt x="9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7"/>
            <p:cNvSpPr/>
            <p:nvPr/>
          </p:nvSpPr>
          <p:spPr>
            <a:xfrm>
              <a:off x="2405075" y="6038773"/>
              <a:ext cx="32438" cy="29489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93" y="1"/>
                  </a:moveTo>
                  <a:cubicBezTo>
                    <a:pt x="73" y="1"/>
                    <a:pt x="53" y="8"/>
                    <a:pt x="39" y="27"/>
                  </a:cubicBezTo>
                  <a:cubicBezTo>
                    <a:pt x="0" y="56"/>
                    <a:pt x="0" y="105"/>
                    <a:pt x="29" y="144"/>
                  </a:cubicBezTo>
                  <a:cubicBezTo>
                    <a:pt x="45" y="160"/>
                    <a:pt x="70" y="170"/>
                    <a:pt x="93" y="170"/>
                  </a:cubicBezTo>
                  <a:cubicBezTo>
                    <a:pt x="114" y="170"/>
                    <a:pt x="133" y="162"/>
                    <a:pt x="147" y="144"/>
                  </a:cubicBezTo>
                  <a:cubicBezTo>
                    <a:pt x="186" y="114"/>
                    <a:pt x="186" y="66"/>
                    <a:pt x="157" y="27"/>
                  </a:cubicBezTo>
                  <a:cubicBezTo>
                    <a:pt x="141" y="11"/>
                    <a:pt x="117" y="1"/>
                    <a:pt x="9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7"/>
            <p:cNvSpPr/>
            <p:nvPr/>
          </p:nvSpPr>
          <p:spPr>
            <a:xfrm>
              <a:off x="2471165" y="6000611"/>
              <a:ext cx="32611" cy="29663"/>
            </a:xfrm>
            <a:custGeom>
              <a:avLst/>
              <a:gdLst/>
              <a:ahLst/>
              <a:cxnLst/>
              <a:rect l="l" t="t" r="r" b="b"/>
              <a:pathLst>
                <a:path w="188" h="171" extrusionOk="0">
                  <a:moveTo>
                    <a:pt x="89" y="0"/>
                  </a:moveTo>
                  <a:cubicBezTo>
                    <a:pt x="69" y="0"/>
                    <a:pt x="49" y="7"/>
                    <a:pt x="31" y="21"/>
                  </a:cubicBezTo>
                  <a:cubicBezTo>
                    <a:pt x="1" y="60"/>
                    <a:pt x="1" y="109"/>
                    <a:pt x="31" y="149"/>
                  </a:cubicBezTo>
                  <a:cubicBezTo>
                    <a:pt x="45" y="163"/>
                    <a:pt x="67" y="170"/>
                    <a:pt x="89" y="170"/>
                  </a:cubicBezTo>
                  <a:cubicBezTo>
                    <a:pt x="111" y="170"/>
                    <a:pt x="133" y="163"/>
                    <a:pt x="148" y="149"/>
                  </a:cubicBezTo>
                  <a:cubicBezTo>
                    <a:pt x="188" y="119"/>
                    <a:pt x="188" y="70"/>
                    <a:pt x="158" y="31"/>
                  </a:cubicBezTo>
                  <a:cubicBezTo>
                    <a:pt x="137" y="10"/>
                    <a:pt x="113" y="0"/>
                    <a:pt x="89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7"/>
            <p:cNvSpPr/>
            <p:nvPr/>
          </p:nvSpPr>
          <p:spPr>
            <a:xfrm>
              <a:off x="2505164" y="6105557"/>
              <a:ext cx="22377" cy="20295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66" y="0"/>
                  </a:moveTo>
                  <a:cubicBezTo>
                    <a:pt x="52" y="0"/>
                    <a:pt x="40" y="5"/>
                    <a:pt x="31" y="14"/>
                  </a:cubicBezTo>
                  <a:cubicBezTo>
                    <a:pt x="1" y="43"/>
                    <a:pt x="1" y="73"/>
                    <a:pt x="21" y="102"/>
                  </a:cubicBezTo>
                  <a:cubicBezTo>
                    <a:pt x="30" y="112"/>
                    <a:pt x="45" y="116"/>
                    <a:pt x="60" y="116"/>
                  </a:cubicBezTo>
                  <a:cubicBezTo>
                    <a:pt x="74" y="116"/>
                    <a:pt x="89" y="112"/>
                    <a:pt x="99" y="102"/>
                  </a:cubicBezTo>
                  <a:cubicBezTo>
                    <a:pt x="129" y="82"/>
                    <a:pt x="129" y="43"/>
                    <a:pt x="109" y="23"/>
                  </a:cubicBezTo>
                  <a:cubicBezTo>
                    <a:pt x="98" y="7"/>
                    <a:pt x="82" y="0"/>
                    <a:pt x="6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7"/>
            <p:cNvSpPr/>
            <p:nvPr/>
          </p:nvSpPr>
          <p:spPr>
            <a:xfrm>
              <a:off x="2513837" y="6028192"/>
              <a:ext cx="22204" cy="19428"/>
            </a:xfrm>
            <a:custGeom>
              <a:avLst/>
              <a:gdLst/>
              <a:ahLst/>
              <a:cxnLst/>
              <a:rect l="l" t="t" r="r" b="b"/>
              <a:pathLst>
                <a:path w="128" h="112" extrusionOk="0">
                  <a:moveTo>
                    <a:pt x="64" y="0"/>
                  </a:moveTo>
                  <a:cubicBezTo>
                    <a:pt x="51" y="0"/>
                    <a:pt x="38" y="5"/>
                    <a:pt x="29" y="19"/>
                  </a:cubicBezTo>
                  <a:cubicBezTo>
                    <a:pt x="0" y="38"/>
                    <a:pt x="0" y="68"/>
                    <a:pt x="20" y="97"/>
                  </a:cubicBezTo>
                  <a:cubicBezTo>
                    <a:pt x="34" y="107"/>
                    <a:pt x="49" y="112"/>
                    <a:pt x="64" y="112"/>
                  </a:cubicBezTo>
                  <a:cubicBezTo>
                    <a:pt x="79" y="112"/>
                    <a:pt x="93" y="107"/>
                    <a:pt x="108" y="97"/>
                  </a:cubicBezTo>
                  <a:cubicBezTo>
                    <a:pt x="127" y="77"/>
                    <a:pt x="127" y="38"/>
                    <a:pt x="108" y="19"/>
                  </a:cubicBezTo>
                  <a:cubicBezTo>
                    <a:pt x="97" y="8"/>
                    <a:pt x="80" y="0"/>
                    <a:pt x="64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7"/>
            <p:cNvSpPr/>
            <p:nvPr/>
          </p:nvSpPr>
          <p:spPr>
            <a:xfrm>
              <a:off x="2459369" y="5970255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5" y="1"/>
                  </a:moveTo>
                  <a:cubicBezTo>
                    <a:pt x="52" y="1"/>
                    <a:pt x="39" y="6"/>
                    <a:pt x="30" y="19"/>
                  </a:cubicBezTo>
                  <a:cubicBezTo>
                    <a:pt x="10" y="39"/>
                    <a:pt x="1" y="69"/>
                    <a:pt x="20" y="98"/>
                  </a:cubicBezTo>
                  <a:cubicBezTo>
                    <a:pt x="35" y="108"/>
                    <a:pt x="50" y="112"/>
                    <a:pt x="64" y="112"/>
                  </a:cubicBezTo>
                  <a:cubicBezTo>
                    <a:pt x="79" y="112"/>
                    <a:pt x="94" y="108"/>
                    <a:pt x="108" y="98"/>
                  </a:cubicBezTo>
                  <a:cubicBezTo>
                    <a:pt x="128" y="78"/>
                    <a:pt x="128" y="39"/>
                    <a:pt x="108" y="19"/>
                  </a:cubicBezTo>
                  <a:cubicBezTo>
                    <a:pt x="97" y="9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7"/>
            <p:cNvSpPr/>
            <p:nvPr/>
          </p:nvSpPr>
          <p:spPr>
            <a:xfrm>
              <a:off x="2473073" y="6055946"/>
              <a:ext cx="20469" cy="20469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59" y="1"/>
                  </a:moveTo>
                  <a:cubicBezTo>
                    <a:pt x="44" y="1"/>
                    <a:pt x="30" y="6"/>
                    <a:pt x="20" y="15"/>
                  </a:cubicBezTo>
                  <a:cubicBezTo>
                    <a:pt x="0" y="35"/>
                    <a:pt x="0" y="74"/>
                    <a:pt x="20" y="94"/>
                  </a:cubicBezTo>
                  <a:cubicBezTo>
                    <a:pt x="31" y="110"/>
                    <a:pt x="47" y="118"/>
                    <a:pt x="64" y="118"/>
                  </a:cubicBezTo>
                  <a:cubicBezTo>
                    <a:pt x="77" y="118"/>
                    <a:pt x="89" y="113"/>
                    <a:pt x="98" y="104"/>
                  </a:cubicBezTo>
                  <a:cubicBezTo>
                    <a:pt x="118" y="74"/>
                    <a:pt x="118" y="45"/>
                    <a:pt x="98" y="15"/>
                  </a:cubicBezTo>
                  <a:cubicBezTo>
                    <a:pt x="88" y="6"/>
                    <a:pt x="74" y="1"/>
                    <a:pt x="5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7"/>
            <p:cNvSpPr/>
            <p:nvPr/>
          </p:nvSpPr>
          <p:spPr>
            <a:xfrm>
              <a:off x="2449135" y="6035824"/>
              <a:ext cx="20642" cy="20469"/>
            </a:xfrm>
            <a:custGeom>
              <a:avLst/>
              <a:gdLst/>
              <a:ahLst/>
              <a:cxnLst/>
              <a:rect l="l" t="t" r="r" b="b"/>
              <a:pathLst>
                <a:path w="119" h="118" extrusionOk="0">
                  <a:moveTo>
                    <a:pt x="55" y="0"/>
                  </a:moveTo>
                  <a:cubicBezTo>
                    <a:pt x="42" y="0"/>
                    <a:pt x="29" y="5"/>
                    <a:pt x="21" y="14"/>
                  </a:cubicBezTo>
                  <a:cubicBezTo>
                    <a:pt x="1" y="44"/>
                    <a:pt x="1" y="73"/>
                    <a:pt x="21" y="102"/>
                  </a:cubicBezTo>
                  <a:cubicBezTo>
                    <a:pt x="30" y="112"/>
                    <a:pt x="43" y="117"/>
                    <a:pt x="56" y="117"/>
                  </a:cubicBezTo>
                  <a:cubicBezTo>
                    <a:pt x="69" y="117"/>
                    <a:pt x="84" y="112"/>
                    <a:pt x="99" y="102"/>
                  </a:cubicBezTo>
                  <a:cubicBezTo>
                    <a:pt x="119" y="83"/>
                    <a:pt x="119" y="44"/>
                    <a:pt x="99" y="24"/>
                  </a:cubicBezTo>
                  <a:cubicBezTo>
                    <a:pt x="88" y="7"/>
                    <a:pt x="71" y="0"/>
                    <a:pt x="55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7"/>
            <p:cNvSpPr/>
            <p:nvPr/>
          </p:nvSpPr>
          <p:spPr>
            <a:xfrm>
              <a:off x="2428840" y="6083527"/>
              <a:ext cx="27407" cy="23418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79" y="1"/>
                  </a:moveTo>
                  <a:cubicBezTo>
                    <a:pt x="62" y="1"/>
                    <a:pt x="44" y="8"/>
                    <a:pt x="29" y="23"/>
                  </a:cubicBezTo>
                  <a:cubicBezTo>
                    <a:pt x="10" y="43"/>
                    <a:pt x="0" y="92"/>
                    <a:pt x="29" y="111"/>
                  </a:cubicBezTo>
                  <a:cubicBezTo>
                    <a:pt x="40" y="128"/>
                    <a:pt x="60" y="135"/>
                    <a:pt x="81" y="135"/>
                  </a:cubicBezTo>
                  <a:cubicBezTo>
                    <a:pt x="97" y="135"/>
                    <a:pt x="114" y="130"/>
                    <a:pt x="127" y="121"/>
                  </a:cubicBezTo>
                  <a:cubicBezTo>
                    <a:pt x="147" y="92"/>
                    <a:pt x="157" y="52"/>
                    <a:pt x="127" y="23"/>
                  </a:cubicBezTo>
                  <a:cubicBezTo>
                    <a:pt x="113" y="8"/>
                    <a:pt x="96" y="1"/>
                    <a:pt x="7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7"/>
            <p:cNvSpPr/>
            <p:nvPr/>
          </p:nvSpPr>
          <p:spPr>
            <a:xfrm>
              <a:off x="2422075" y="5992458"/>
              <a:ext cx="25499" cy="22897"/>
            </a:xfrm>
            <a:custGeom>
              <a:avLst/>
              <a:gdLst/>
              <a:ahLst/>
              <a:cxnLst/>
              <a:rect l="l" t="t" r="r" b="b"/>
              <a:pathLst>
                <a:path w="147" h="132" extrusionOk="0">
                  <a:moveTo>
                    <a:pt x="73" y="0"/>
                  </a:moveTo>
                  <a:cubicBezTo>
                    <a:pt x="58" y="0"/>
                    <a:pt x="43" y="6"/>
                    <a:pt x="29" y="19"/>
                  </a:cubicBezTo>
                  <a:cubicBezTo>
                    <a:pt x="0" y="39"/>
                    <a:pt x="0" y="87"/>
                    <a:pt x="20" y="117"/>
                  </a:cubicBezTo>
                  <a:cubicBezTo>
                    <a:pt x="34" y="127"/>
                    <a:pt x="51" y="132"/>
                    <a:pt x="69" y="132"/>
                  </a:cubicBezTo>
                  <a:cubicBezTo>
                    <a:pt x="86" y="132"/>
                    <a:pt x="103" y="127"/>
                    <a:pt x="118" y="117"/>
                  </a:cubicBezTo>
                  <a:cubicBezTo>
                    <a:pt x="147" y="87"/>
                    <a:pt x="147" y="48"/>
                    <a:pt x="118" y="19"/>
                  </a:cubicBezTo>
                  <a:cubicBezTo>
                    <a:pt x="107" y="8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7"/>
            <p:cNvSpPr/>
            <p:nvPr/>
          </p:nvSpPr>
          <p:spPr>
            <a:xfrm>
              <a:off x="2496837" y="5952562"/>
              <a:ext cx="27407" cy="23244"/>
            </a:xfrm>
            <a:custGeom>
              <a:avLst/>
              <a:gdLst/>
              <a:ahLst/>
              <a:cxnLst/>
              <a:rect l="l" t="t" r="r" b="b"/>
              <a:pathLst>
                <a:path w="158" h="134" extrusionOk="0">
                  <a:moveTo>
                    <a:pt x="77" y="0"/>
                  </a:moveTo>
                  <a:cubicBezTo>
                    <a:pt x="60" y="0"/>
                    <a:pt x="43" y="5"/>
                    <a:pt x="29" y="14"/>
                  </a:cubicBezTo>
                  <a:cubicBezTo>
                    <a:pt x="10" y="43"/>
                    <a:pt x="0" y="82"/>
                    <a:pt x="29" y="112"/>
                  </a:cubicBezTo>
                  <a:cubicBezTo>
                    <a:pt x="44" y="126"/>
                    <a:pt x="62" y="134"/>
                    <a:pt x="79" y="134"/>
                  </a:cubicBezTo>
                  <a:cubicBezTo>
                    <a:pt x="96" y="134"/>
                    <a:pt x="113" y="126"/>
                    <a:pt x="127" y="112"/>
                  </a:cubicBezTo>
                  <a:cubicBezTo>
                    <a:pt x="147" y="92"/>
                    <a:pt x="157" y="43"/>
                    <a:pt x="127" y="23"/>
                  </a:cubicBezTo>
                  <a:cubicBezTo>
                    <a:pt x="117" y="7"/>
                    <a:pt x="97" y="0"/>
                    <a:pt x="7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7"/>
            <p:cNvSpPr/>
            <p:nvPr/>
          </p:nvSpPr>
          <p:spPr>
            <a:xfrm>
              <a:off x="4691149" y="6104516"/>
              <a:ext cx="698890" cy="217699"/>
            </a:xfrm>
            <a:custGeom>
              <a:avLst/>
              <a:gdLst/>
              <a:ahLst/>
              <a:cxnLst/>
              <a:rect l="l" t="t" r="r" b="b"/>
              <a:pathLst>
                <a:path w="4029" h="1255" extrusionOk="0">
                  <a:moveTo>
                    <a:pt x="1" y="0"/>
                  </a:moveTo>
                  <a:lnTo>
                    <a:pt x="1" y="88"/>
                  </a:lnTo>
                  <a:cubicBezTo>
                    <a:pt x="2372" y="98"/>
                    <a:pt x="3960" y="1244"/>
                    <a:pt x="3979" y="1255"/>
                  </a:cubicBezTo>
                  <a:lnTo>
                    <a:pt x="4029" y="1186"/>
                  </a:lnTo>
                  <a:cubicBezTo>
                    <a:pt x="4018" y="1166"/>
                    <a:pt x="2402" y="10"/>
                    <a:pt x="1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7"/>
            <p:cNvSpPr/>
            <p:nvPr/>
          </p:nvSpPr>
          <p:spPr>
            <a:xfrm>
              <a:off x="4925845" y="6203044"/>
              <a:ext cx="254994" cy="156639"/>
            </a:xfrm>
            <a:custGeom>
              <a:avLst/>
              <a:gdLst/>
              <a:ahLst/>
              <a:cxnLst/>
              <a:rect l="l" t="t" r="r" b="b"/>
              <a:pathLst>
                <a:path w="1470" h="903" extrusionOk="0">
                  <a:moveTo>
                    <a:pt x="1470" y="1"/>
                  </a:moveTo>
                  <a:cubicBezTo>
                    <a:pt x="1450" y="1"/>
                    <a:pt x="1254" y="10"/>
                    <a:pt x="960" y="128"/>
                  </a:cubicBezTo>
                  <a:cubicBezTo>
                    <a:pt x="696" y="245"/>
                    <a:pt x="343" y="451"/>
                    <a:pt x="0" y="843"/>
                  </a:cubicBezTo>
                  <a:lnTo>
                    <a:pt x="69" y="902"/>
                  </a:lnTo>
                  <a:cubicBezTo>
                    <a:pt x="755" y="128"/>
                    <a:pt x="1470" y="88"/>
                    <a:pt x="1470" y="88"/>
                  </a:cubicBezTo>
                  <a:lnTo>
                    <a:pt x="147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7"/>
            <p:cNvSpPr/>
            <p:nvPr/>
          </p:nvSpPr>
          <p:spPr>
            <a:xfrm>
              <a:off x="4890112" y="5922552"/>
              <a:ext cx="180404" cy="248402"/>
            </a:xfrm>
            <a:custGeom>
              <a:avLst/>
              <a:gdLst/>
              <a:ahLst/>
              <a:cxnLst/>
              <a:rect l="l" t="t" r="r" b="b"/>
              <a:pathLst>
                <a:path w="1040" h="1432" extrusionOk="0">
                  <a:moveTo>
                    <a:pt x="40" y="0"/>
                  </a:moveTo>
                  <a:lnTo>
                    <a:pt x="1" y="79"/>
                  </a:lnTo>
                  <a:cubicBezTo>
                    <a:pt x="804" y="490"/>
                    <a:pt x="951" y="1422"/>
                    <a:pt x="951" y="1431"/>
                  </a:cubicBezTo>
                  <a:lnTo>
                    <a:pt x="1039" y="1422"/>
                  </a:lnTo>
                  <a:cubicBezTo>
                    <a:pt x="1039" y="1411"/>
                    <a:pt x="892" y="432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7"/>
            <p:cNvSpPr/>
            <p:nvPr/>
          </p:nvSpPr>
          <p:spPr>
            <a:xfrm>
              <a:off x="4716822" y="6119781"/>
              <a:ext cx="158200" cy="141201"/>
            </a:xfrm>
            <a:custGeom>
              <a:avLst/>
              <a:gdLst/>
              <a:ahLst/>
              <a:cxnLst/>
              <a:rect l="l" t="t" r="r" b="b"/>
              <a:pathLst>
                <a:path w="912" h="814" extrusionOk="0">
                  <a:moveTo>
                    <a:pt x="833" y="0"/>
                  </a:moveTo>
                  <a:cubicBezTo>
                    <a:pt x="833" y="10"/>
                    <a:pt x="637" y="549"/>
                    <a:pt x="0" y="735"/>
                  </a:cubicBezTo>
                  <a:lnTo>
                    <a:pt x="20" y="814"/>
                  </a:lnTo>
                  <a:cubicBezTo>
                    <a:pt x="706" y="618"/>
                    <a:pt x="902" y="59"/>
                    <a:pt x="911" y="30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7"/>
            <p:cNvSpPr/>
            <p:nvPr/>
          </p:nvSpPr>
          <p:spPr>
            <a:xfrm>
              <a:off x="4577357" y="6048314"/>
              <a:ext cx="129405" cy="126109"/>
            </a:xfrm>
            <a:custGeom>
              <a:avLst/>
              <a:gdLst/>
              <a:ahLst/>
              <a:cxnLst/>
              <a:rect l="l" t="t" r="r" b="b"/>
              <a:pathLst>
                <a:path w="746" h="727" extrusionOk="0">
                  <a:moveTo>
                    <a:pt x="363" y="1"/>
                  </a:moveTo>
                  <a:cubicBezTo>
                    <a:pt x="157" y="11"/>
                    <a:pt x="1" y="177"/>
                    <a:pt x="10" y="383"/>
                  </a:cubicBezTo>
                  <a:cubicBezTo>
                    <a:pt x="20" y="573"/>
                    <a:pt x="176" y="726"/>
                    <a:pt x="364" y="726"/>
                  </a:cubicBezTo>
                  <a:cubicBezTo>
                    <a:pt x="370" y="726"/>
                    <a:pt x="376" y="726"/>
                    <a:pt x="382" y="726"/>
                  </a:cubicBezTo>
                  <a:cubicBezTo>
                    <a:pt x="589" y="716"/>
                    <a:pt x="745" y="549"/>
                    <a:pt x="735" y="353"/>
                  </a:cubicBezTo>
                  <a:cubicBezTo>
                    <a:pt x="726" y="148"/>
                    <a:pt x="559" y="1"/>
                    <a:pt x="36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7"/>
            <p:cNvSpPr/>
            <p:nvPr/>
          </p:nvSpPr>
          <p:spPr>
            <a:xfrm>
              <a:off x="4597826" y="6070517"/>
              <a:ext cx="49264" cy="49438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37" y="0"/>
                  </a:moveTo>
                  <a:cubicBezTo>
                    <a:pt x="59" y="0"/>
                    <a:pt x="0" y="69"/>
                    <a:pt x="0" y="147"/>
                  </a:cubicBezTo>
                  <a:cubicBezTo>
                    <a:pt x="0" y="225"/>
                    <a:pt x="68" y="284"/>
                    <a:pt x="147" y="284"/>
                  </a:cubicBezTo>
                  <a:cubicBezTo>
                    <a:pt x="225" y="284"/>
                    <a:pt x="284" y="216"/>
                    <a:pt x="284" y="138"/>
                  </a:cubicBezTo>
                  <a:cubicBezTo>
                    <a:pt x="284" y="59"/>
                    <a:pt x="216" y="0"/>
                    <a:pt x="13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7"/>
            <p:cNvSpPr/>
            <p:nvPr/>
          </p:nvSpPr>
          <p:spPr>
            <a:xfrm>
              <a:off x="4604591" y="6078843"/>
              <a:ext cx="18734" cy="20642"/>
            </a:xfrm>
            <a:custGeom>
              <a:avLst/>
              <a:gdLst/>
              <a:ahLst/>
              <a:cxnLst/>
              <a:rect l="l" t="t" r="r" b="b"/>
              <a:pathLst>
                <a:path w="108" h="119" extrusionOk="0">
                  <a:moveTo>
                    <a:pt x="49" y="1"/>
                  </a:moveTo>
                  <a:cubicBezTo>
                    <a:pt x="20" y="11"/>
                    <a:pt x="0" y="31"/>
                    <a:pt x="0" y="60"/>
                  </a:cubicBezTo>
                  <a:cubicBezTo>
                    <a:pt x="0" y="90"/>
                    <a:pt x="29" y="119"/>
                    <a:pt x="59" y="119"/>
                  </a:cubicBezTo>
                  <a:cubicBezTo>
                    <a:pt x="88" y="119"/>
                    <a:pt x="108" y="90"/>
                    <a:pt x="108" y="60"/>
                  </a:cubicBezTo>
                  <a:cubicBezTo>
                    <a:pt x="108" y="31"/>
                    <a:pt x="88" y="1"/>
                    <a:pt x="4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7"/>
            <p:cNvSpPr/>
            <p:nvPr/>
          </p:nvSpPr>
          <p:spPr>
            <a:xfrm>
              <a:off x="4606152" y="6199401"/>
              <a:ext cx="142935" cy="124374"/>
            </a:xfrm>
            <a:custGeom>
              <a:avLst/>
              <a:gdLst/>
              <a:ahLst/>
              <a:cxnLst/>
              <a:rect l="l" t="t" r="r" b="b"/>
              <a:pathLst>
                <a:path w="824" h="717" extrusionOk="0">
                  <a:moveTo>
                    <a:pt x="418" y="1"/>
                  </a:moveTo>
                  <a:cubicBezTo>
                    <a:pt x="370" y="1"/>
                    <a:pt x="321" y="11"/>
                    <a:pt x="275" y="31"/>
                  </a:cubicBezTo>
                  <a:cubicBezTo>
                    <a:pt x="89" y="100"/>
                    <a:pt x="1" y="316"/>
                    <a:pt x="79" y="501"/>
                  </a:cubicBezTo>
                  <a:cubicBezTo>
                    <a:pt x="138" y="634"/>
                    <a:pt x="274" y="717"/>
                    <a:pt x="413" y="717"/>
                  </a:cubicBezTo>
                  <a:cubicBezTo>
                    <a:pt x="459" y="717"/>
                    <a:pt x="506" y="708"/>
                    <a:pt x="550" y="688"/>
                  </a:cubicBezTo>
                  <a:cubicBezTo>
                    <a:pt x="736" y="610"/>
                    <a:pt x="824" y="403"/>
                    <a:pt x="746" y="218"/>
                  </a:cubicBezTo>
                  <a:cubicBezTo>
                    <a:pt x="688" y="80"/>
                    <a:pt x="555" y="1"/>
                    <a:pt x="4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7"/>
            <p:cNvSpPr/>
            <p:nvPr/>
          </p:nvSpPr>
          <p:spPr>
            <a:xfrm>
              <a:off x="4624886" y="6228369"/>
              <a:ext cx="56203" cy="49611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68" y="0"/>
                  </a:moveTo>
                  <a:cubicBezTo>
                    <a:pt x="149" y="0"/>
                    <a:pt x="128" y="4"/>
                    <a:pt x="108" y="11"/>
                  </a:cubicBezTo>
                  <a:cubicBezTo>
                    <a:pt x="40" y="40"/>
                    <a:pt x="1" y="129"/>
                    <a:pt x="40" y="197"/>
                  </a:cubicBezTo>
                  <a:cubicBezTo>
                    <a:pt x="62" y="250"/>
                    <a:pt x="114" y="286"/>
                    <a:pt x="168" y="286"/>
                  </a:cubicBezTo>
                  <a:cubicBezTo>
                    <a:pt x="184" y="286"/>
                    <a:pt x="201" y="283"/>
                    <a:pt x="217" y="276"/>
                  </a:cubicBezTo>
                  <a:cubicBezTo>
                    <a:pt x="295" y="247"/>
                    <a:pt x="324" y="158"/>
                    <a:pt x="295" y="90"/>
                  </a:cubicBezTo>
                  <a:cubicBezTo>
                    <a:pt x="273" y="32"/>
                    <a:pt x="224" y="0"/>
                    <a:pt x="168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7"/>
            <p:cNvSpPr/>
            <p:nvPr/>
          </p:nvSpPr>
          <p:spPr>
            <a:xfrm>
              <a:off x="4633386" y="6241553"/>
              <a:ext cx="22377" cy="18387"/>
            </a:xfrm>
            <a:custGeom>
              <a:avLst/>
              <a:gdLst/>
              <a:ahLst/>
              <a:cxnLst/>
              <a:rect l="l" t="t" r="r" b="b"/>
              <a:pathLst>
                <a:path w="129" h="106" extrusionOk="0">
                  <a:moveTo>
                    <a:pt x="61" y="0"/>
                  </a:moveTo>
                  <a:cubicBezTo>
                    <a:pt x="54" y="0"/>
                    <a:pt x="47" y="1"/>
                    <a:pt x="40" y="4"/>
                  </a:cubicBezTo>
                  <a:cubicBezTo>
                    <a:pt x="11" y="14"/>
                    <a:pt x="1" y="43"/>
                    <a:pt x="11" y="73"/>
                  </a:cubicBezTo>
                  <a:cubicBezTo>
                    <a:pt x="18" y="94"/>
                    <a:pt x="36" y="105"/>
                    <a:pt x="57" y="105"/>
                  </a:cubicBezTo>
                  <a:cubicBezTo>
                    <a:pt x="64" y="105"/>
                    <a:pt x="72" y="104"/>
                    <a:pt x="79" y="102"/>
                  </a:cubicBezTo>
                  <a:cubicBezTo>
                    <a:pt x="109" y="92"/>
                    <a:pt x="128" y="62"/>
                    <a:pt x="109" y="33"/>
                  </a:cubicBezTo>
                  <a:cubicBezTo>
                    <a:pt x="101" y="11"/>
                    <a:pt x="83" y="0"/>
                    <a:pt x="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7"/>
            <p:cNvSpPr/>
            <p:nvPr/>
          </p:nvSpPr>
          <p:spPr>
            <a:xfrm>
              <a:off x="4799911" y="5846922"/>
              <a:ext cx="143109" cy="125068"/>
            </a:xfrm>
            <a:custGeom>
              <a:avLst/>
              <a:gdLst/>
              <a:ahLst/>
              <a:cxnLst/>
              <a:rect l="l" t="t" r="r" b="b"/>
              <a:pathLst>
                <a:path w="825" h="721" extrusionOk="0">
                  <a:moveTo>
                    <a:pt x="418" y="1"/>
                  </a:moveTo>
                  <a:cubicBezTo>
                    <a:pt x="278" y="1"/>
                    <a:pt x="139" y="80"/>
                    <a:pt x="79" y="221"/>
                  </a:cubicBezTo>
                  <a:cubicBezTo>
                    <a:pt x="1" y="407"/>
                    <a:pt x="89" y="613"/>
                    <a:pt x="266" y="691"/>
                  </a:cubicBezTo>
                  <a:cubicBezTo>
                    <a:pt x="312" y="711"/>
                    <a:pt x="361" y="720"/>
                    <a:pt x="408" y="720"/>
                  </a:cubicBezTo>
                  <a:cubicBezTo>
                    <a:pt x="551" y="720"/>
                    <a:pt x="687" y="638"/>
                    <a:pt x="746" y="505"/>
                  </a:cubicBezTo>
                  <a:cubicBezTo>
                    <a:pt x="824" y="319"/>
                    <a:pt x="736" y="103"/>
                    <a:pt x="550" y="25"/>
                  </a:cubicBezTo>
                  <a:cubicBezTo>
                    <a:pt x="507" y="8"/>
                    <a:pt x="463" y="1"/>
                    <a:pt x="41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7"/>
            <p:cNvSpPr/>
            <p:nvPr/>
          </p:nvSpPr>
          <p:spPr>
            <a:xfrm>
              <a:off x="4832348" y="5861320"/>
              <a:ext cx="56203" cy="49784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6" y="1"/>
                  </a:moveTo>
                  <a:cubicBezTo>
                    <a:pt x="110" y="1"/>
                    <a:pt x="52" y="36"/>
                    <a:pt x="29" y="89"/>
                  </a:cubicBezTo>
                  <a:cubicBezTo>
                    <a:pt x="0" y="157"/>
                    <a:pt x="40" y="246"/>
                    <a:pt x="108" y="275"/>
                  </a:cubicBezTo>
                  <a:cubicBezTo>
                    <a:pt x="126" y="283"/>
                    <a:pt x="144" y="286"/>
                    <a:pt x="163" y="286"/>
                  </a:cubicBezTo>
                  <a:cubicBezTo>
                    <a:pt x="218" y="286"/>
                    <a:pt x="272" y="255"/>
                    <a:pt x="294" y="197"/>
                  </a:cubicBezTo>
                  <a:cubicBezTo>
                    <a:pt x="323" y="128"/>
                    <a:pt x="294" y="40"/>
                    <a:pt x="216" y="11"/>
                  </a:cubicBezTo>
                  <a:cubicBezTo>
                    <a:pt x="200" y="4"/>
                    <a:pt x="183" y="1"/>
                    <a:pt x="16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7"/>
            <p:cNvSpPr/>
            <p:nvPr/>
          </p:nvSpPr>
          <p:spPr>
            <a:xfrm>
              <a:off x="4844144" y="5867564"/>
              <a:ext cx="22377" cy="20122"/>
            </a:xfrm>
            <a:custGeom>
              <a:avLst/>
              <a:gdLst/>
              <a:ahLst/>
              <a:cxnLst/>
              <a:rect l="l" t="t" r="r" b="b"/>
              <a:pathLst>
                <a:path w="129" h="116" extrusionOk="0">
                  <a:moveTo>
                    <a:pt x="67" y="0"/>
                  </a:moveTo>
                  <a:cubicBezTo>
                    <a:pt x="46" y="0"/>
                    <a:pt x="26" y="11"/>
                    <a:pt x="11" y="34"/>
                  </a:cubicBezTo>
                  <a:cubicBezTo>
                    <a:pt x="1" y="63"/>
                    <a:pt x="20" y="92"/>
                    <a:pt x="40" y="112"/>
                  </a:cubicBezTo>
                  <a:cubicBezTo>
                    <a:pt x="47" y="114"/>
                    <a:pt x="55" y="116"/>
                    <a:pt x="63" y="116"/>
                  </a:cubicBezTo>
                  <a:cubicBezTo>
                    <a:pt x="87" y="116"/>
                    <a:pt x="111" y="105"/>
                    <a:pt x="118" y="82"/>
                  </a:cubicBezTo>
                  <a:cubicBezTo>
                    <a:pt x="128" y="53"/>
                    <a:pt x="118" y="23"/>
                    <a:pt x="89" y="4"/>
                  </a:cubicBezTo>
                  <a:cubicBezTo>
                    <a:pt x="82" y="1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7"/>
            <p:cNvSpPr/>
            <p:nvPr/>
          </p:nvSpPr>
          <p:spPr>
            <a:xfrm>
              <a:off x="4816910" y="6309551"/>
              <a:ext cx="141374" cy="124895"/>
            </a:xfrm>
            <a:custGeom>
              <a:avLst/>
              <a:gdLst/>
              <a:ahLst/>
              <a:cxnLst/>
              <a:rect l="l" t="t" r="r" b="b"/>
              <a:pathLst>
                <a:path w="815" h="720" extrusionOk="0">
                  <a:moveTo>
                    <a:pt x="412" y="1"/>
                  </a:moveTo>
                  <a:cubicBezTo>
                    <a:pt x="304" y="1"/>
                    <a:pt x="198" y="49"/>
                    <a:pt x="129" y="141"/>
                  </a:cubicBezTo>
                  <a:cubicBezTo>
                    <a:pt x="1" y="298"/>
                    <a:pt x="31" y="523"/>
                    <a:pt x="197" y="641"/>
                  </a:cubicBezTo>
                  <a:cubicBezTo>
                    <a:pt x="262" y="694"/>
                    <a:pt x="340" y="720"/>
                    <a:pt x="416" y="720"/>
                  </a:cubicBezTo>
                  <a:cubicBezTo>
                    <a:pt x="523" y="720"/>
                    <a:pt x="628" y="669"/>
                    <a:pt x="697" y="572"/>
                  </a:cubicBezTo>
                  <a:cubicBezTo>
                    <a:pt x="815" y="415"/>
                    <a:pt x="785" y="190"/>
                    <a:pt x="628" y="73"/>
                  </a:cubicBezTo>
                  <a:cubicBezTo>
                    <a:pt x="563" y="24"/>
                    <a:pt x="487" y="1"/>
                    <a:pt x="41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7"/>
            <p:cNvSpPr/>
            <p:nvPr/>
          </p:nvSpPr>
          <p:spPr>
            <a:xfrm>
              <a:off x="4835818" y="6351876"/>
              <a:ext cx="54468" cy="48917"/>
            </a:xfrm>
            <a:custGeom>
              <a:avLst/>
              <a:gdLst/>
              <a:ahLst/>
              <a:cxnLst/>
              <a:rect l="l" t="t" r="r" b="b"/>
              <a:pathLst>
                <a:path w="314" h="282" extrusionOk="0">
                  <a:moveTo>
                    <a:pt x="157" y="1"/>
                  </a:moveTo>
                  <a:cubicBezTo>
                    <a:pt x="113" y="1"/>
                    <a:pt x="72" y="18"/>
                    <a:pt x="49" y="54"/>
                  </a:cubicBezTo>
                  <a:cubicBezTo>
                    <a:pt x="0" y="123"/>
                    <a:pt x="9" y="210"/>
                    <a:pt x="68" y="250"/>
                  </a:cubicBezTo>
                  <a:cubicBezTo>
                    <a:pt x="98" y="271"/>
                    <a:pt x="131" y="281"/>
                    <a:pt x="164" y="281"/>
                  </a:cubicBezTo>
                  <a:cubicBezTo>
                    <a:pt x="206" y="281"/>
                    <a:pt x="246" y="263"/>
                    <a:pt x="274" y="230"/>
                  </a:cubicBezTo>
                  <a:cubicBezTo>
                    <a:pt x="314" y="162"/>
                    <a:pt x="303" y="73"/>
                    <a:pt x="245" y="25"/>
                  </a:cubicBezTo>
                  <a:cubicBezTo>
                    <a:pt x="217" y="9"/>
                    <a:pt x="187" y="1"/>
                    <a:pt x="157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7"/>
            <p:cNvSpPr/>
            <p:nvPr/>
          </p:nvSpPr>
          <p:spPr>
            <a:xfrm>
              <a:off x="4842583" y="6369396"/>
              <a:ext cx="22204" cy="19255"/>
            </a:xfrm>
            <a:custGeom>
              <a:avLst/>
              <a:gdLst/>
              <a:ahLst/>
              <a:cxnLst/>
              <a:rect l="l" t="t" r="r" b="b"/>
              <a:pathLst>
                <a:path w="128" h="111" extrusionOk="0">
                  <a:moveTo>
                    <a:pt x="65" y="1"/>
                  </a:moveTo>
                  <a:cubicBezTo>
                    <a:pt x="48" y="1"/>
                    <a:pt x="32" y="9"/>
                    <a:pt x="20" y="22"/>
                  </a:cubicBezTo>
                  <a:cubicBezTo>
                    <a:pt x="0" y="51"/>
                    <a:pt x="0" y="80"/>
                    <a:pt x="29" y="100"/>
                  </a:cubicBezTo>
                  <a:cubicBezTo>
                    <a:pt x="37" y="107"/>
                    <a:pt x="47" y="111"/>
                    <a:pt x="58" y="111"/>
                  </a:cubicBezTo>
                  <a:cubicBezTo>
                    <a:pt x="76" y="111"/>
                    <a:pt x="95" y="102"/>
                    <a:pt x="108" y="90"/>
                  </a:cubicBezTo>
                  <a:cubicBezTo>
                    <a:pt x="127" y="61"/>
                    <a:pt x="118" y="31"/>
                    <a:pt x="98" y="11"/>
                  </a:cubicBezTo>
                  <a:cubicBezTo>
                    <a:pt x="87" y="4"/>
                    <a:pt x="76" y="1"/>
                    <a:pt x="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7"/>
            <p:cNvSpPr/>
            <p:nvPr/>
          </p:nvSpPr>
          <p:spPr>
            <a:xfrm>
              <a:off x="4811880" y="6021080"/>
              <a:ext cx="115875" cy="114140"/>
            </a:xfrm>
            <a:custGeom>
              <a:avLst/>
              <a:gdLst/>
              <a:ahLst/>
              <a:cxnLst/>
              <a:rect l="l" t="t" r="r" b="b"/>
              <a:pathLst>
                <a:path w="668" h="658" extrusionOk="0">
                  <a:moveTo>
                    <a:pt x="30" y="1"/>
                  </a:moveTo>
                  <a:lnTo>
                    <a:pt x="1" y="79"/>
                  </a:lnTo>
                  <a:cubicBezTo>
                    <a:pt x="412" y="216"/>
                    <a:pt x="579" y="648"/>
                    <a:pt x="579" y="658"/>
                  </a:cubicBezTo>
                  <a:lnTo>
                    <a:pt x="667" y="619"/>
                  </a:lnTo>
                  <a:cubicBezTo>
                    <a:pt x="657" y="599"/>
                    <a:pt x="481" y="148"/>
                    <a:pt x="30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7"/>
            <p:cNvSpPr/>
            <p:nvPr/>
          </p:nvSpPr>
          <p:spPr>
            <a:xfrm>
              <a:off x="4703118" y="5957072"/>
              <a:ext cx="125936" cy="111365"/>
            </a:xfrm>
            <a:custGeom>
              <a:avLst/>
              <a:gdLst/>
              <a:ahLst/>
              <a:cxnLst/>
              <a:rect l="l" t="t" r="r" b="b"/>
              <a:pathLst>
                <a:path w="726" h="642" extrusionOk="0">
                  <a:moveTo>
                    <a:pt x="359" y="1"/>
                  </a:moveTo>
                  <a:cubicBezTo>
                    <a:pt x="291" y="1"/>
                    <a:pt x="223" y="22"/>
                    <a:pt x="167" y="66"/>
                  </a:cubicBezTo>
                  <a:cubicBezTo>
                    <a:pt x="20" y="174"/>
                    <a:pt x="1" y="380"/>
                    <a:pt x="108" y="517"/>
                  </a:cubicBezTo>
                  <a:cubicBezTo>
                    <a:pt x="172" y="598"/>
                    <a:pt x="269" y="641"/>
                    <a:pt x="367" y="641"/>
                  </a:cubicBezTo>
                  <a:cubicBezTo>
                    <a:pt x="435" y="641"/>
                    <a:pt x="502" y="620"/>
                    <a:pt x="559" y="576"/>
                  </a:cubicBezTo>
                  <a:cubicBezTo>
                    <a:pt x="696" y="468"/>
                    <a:pt x="726" y="262"/>
                    <a:pt x="618" y="125"/>
                  </a:cubicBezTo>
                  <a:cubicBezTo>
                    <a:pt x="554" y="44"/>
                    <a:pt x="457" y="1"/>
                    <a:pt x="35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7"/>
            <p:cNvSpPr/>
            <p:nvPr/>
          </p:nvSpPr>
          <p:spPr>
            <a:xfrm>
              <a:off x="4718383" y="5988469"/>
              <a:ext cx="49611" cy="43887"/>
            </a:xfrm>
            <a:custGeom>
              <a:avLst/>
              <a:gdLst/>
              <a:ahLst/>
              <a:cxnLst/>
              <a:rect l="l" t="t" r="r" b="b"/>
              <a:pathLst>
                <a:path w="286" h="253" extrusionOk="0">
                  <a:moveTo>
                    <a:pt x="145" y="1"/>
                  </a:moveTo>
                  <a:cubicBezTo>
                    <a:pt x="117" y="1"/>
                    <a:pt x="91" y="11"/>
                    <a:pt x="70" y="32"/>
                  </a:cubicBezTo>
                  <a:cubicBezTo>
                    <a:pt x="11" y="71"/>
                    <a:pt x="1" y="150"/>
                    <a:pt x="40" y="208"/>
                  </a:cubicBezTo>
                  <a:cubicBezTo>
                    <a:pt x="68" y="237"/>
                    <a:pt x="107" y="252"/>
                    <a:pt x="144" y="252"/>
                  </a:cubicBezTo>
                  <a:cubicBezTo>
                    <a:pt x="170" y="252"/>
                    <a:pt x="196" y="244"/>
                    <a:pt x="216" y="228"/>
                  </a:cubicBezTo>
                  <a:cubicBezTo>
                    <a:pt x="275" y="189"/>
                    <a:pt x="285" y="110"/>
                    <a:pt x="246" y="52"/>
                  </a:cubicBezTo>
                  <a:cubicBezTo>
                    <a:pt x="218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7"/>
            <p:cNvSpPr/>
            <p:nvPr/>
          </p:nvSpPr>
          <p:spPr>
            <a:xfrm>
              <a:off x="4725148" y="6002346"/>
              <a:ext cx="18908" cy="17346"/>
            </a:xfrm>
            <a:custGeom>
              <a:avLst/>
              <a:gdLst/>
              <a:ahLst/>
              <a:cxnLst/>
              <a:rect l="l" t="t" r="r" b="b"/>
              <a:pathLst>
                <a:path w="109" h="100" extrusionOk="0">
                  <a:moveTo>
                    <a:pt x="48" y="0"/>
                  </a:moveTo>
                  <a:cubicBezTo>
                    <a:pt x="38" y="0"/>
                    <a:pt x="28" y="3"/>
                    <a:pt x="20" y="11"/>
                  </a:cubicBezTo>
                  <a:cubicBezTo>
                    <a:pt x="1" y="30"/>
                    <a:pt x="1" y="60"/>
                    <a:pt x="11" y="80"/>
                  </a:cubicBezTo>
                  <a:cubicBezTo>
                    <a:pt x="23" y="92"/>
                    <a:pt x="39" y="100"/>
                    <a:pt x="53" y="100"/>
                  </a:cubicBezTo>
                  <a:cubicBezTo>
                    <a:pt x="63" y="100"/>
                    <a:pt x="72" y="97"/>
                    <a:pt x="79" y="89"/>
                  </a:cubicBezTo>
                  <a:cubicBezTo>
                    <a:pt x="109" y="70"/>
                    <a:pt x="109" y="41"/>
                    <a:pt x="89" y="21"/>
                  </a:cubicBezTo>
                  <a:cubicBezTo>
                    <a:pt x="83" y="9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7"/>
            <p:cNvSpPr/>
            <p:nvPr/>
          </p:nvSpPr>
          <p:spPr>
            <a:xfrm>
              <a:off x="7050598" y="6135046"/>
              <a:ext cx="605219" cy="396194"/>
            </a:xfrm>
            <a:custGeom>
              <a:avLst/>
              <a:gdLst/>
              <a:ahLst/>
              <a:cxnLst/>
              <a:rect l="l" t="t" r="r" b="b"/>
              <a:pathLst>
                <a:path w="3489" h="2284" extrusionOk="0">
                  <a:moveTo>
                    <a:pt x="3430" y="1"/>
                  </a:moveTo>
                  <a:cubicBezTo>
                    <a:pt x="1901" y="1754"/>
                    <a:pt x="20" y="2196"/>
                    <a:pt x="0" y="2196"/>
                  </a:cubicBezTo>
                  <a:lnTo>
                    <a:pt x="20" y="2284"/>
                  </a:lnTo>
                  <a:cubicBezTo>
                    <a:pt x="39" y="2274"/>
                    <a:pt x="1940" y="1833"/>
                    <a:pt x="3489" y="59"/>
                  </a:cubicBezTo>
                  <a:lnTo>
                    <a:pt x="343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7"/>
            <p:cNvSpPr/>
            <p:nvPr/>
          </p:nvSpPr>
          <p:spPr>
            <a:xfrm>
              <a:off x="7256326" y="6160545"/>
              <a:ext cx="91936" cy="284136"/>
            </a:xfrm>
            <a:custGeom>
              <a:avLst/>
              <a:gdLst/>
              <a:ahLst/>
              <a:cxnLst/>
              <a:rect l="l" t="t" r="r" b="b"/>
              <a:pathLst>
                <a:path w="530" h="1638" extrusionOk="0">
                  <a:moveTo>
                    <a:pt x="392" y="0"/>
                  </a:moveTo>
                  <a:lnTo>
                    <a:pt x="304" y="10"/>
                  </a:lnTo>
                  <a:cubicBezTo>
                    <a:pt x="431" y="1030"/>
                    <a:pt x="10" y="1578"/>
                    <a:pt x="0" y="1578"/>
                  </a:cubicBezTo>
                  <a:lnTo>
                    <a:pt x="68" y="1637"/>
                  </a:lnTo>
                  <a:cubicBezTo>
                    <a:pt x="88" y="1607"/>
                    <a:pt x="529" y="1049"/>
                    <a:pt x="392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7"/>
            <p:cNvSpPr/>
            <p:nvPr/>
          </p:nvSpPr>
          <p:spPr>
            <a:xfrm>
              <a:off x="7365087" y="6371304"/>
              <a:ext cx="294197" cy="64702"/>
            </a:xfrm>
            <a:custGeom>
              <a:avLst/>
              <a:gdLst/>
              <a:ahLst/>
              <a:cxnLst/>
              <a:rect l="l" t="t" r="r" b="b"/>
              <a:pathLst>
                <a:path w="1696" h="373" extrusionOk="0">
                  <a:moveTo>
                    <a:pt x="49" y="0"/>
                  </a:moveTo>
                  <a:lnTo>
                    <a:pt x="0" y="69"/>
                  </a:lnTo>
                  <a:cubicBezTo>
                    <a:pt x="7" y="76"/>
                    <a:pt x="475" y="372"/>
                    <a:pt x="1073" y="372"/>
                  </a:cubicBezTo>
                  <a:cubicBezTo>
                    <a:pt x="1270" y="372"/>
                    <a:pt x="1482" y="340"/>
                    <a:pt x="1695" y="255"/>
                  </a:cubicBezTo>
                  <a:lnTo>
                    <a:pt x="1666" y="167"/>
                  </a:lnTo>
                  <a:cubicBezTo>
                    <a:pt x="1458" y="252"/>
                    <a:pt x="1252" y="283"/>
                    <a:pt x="1061" y="283"/>
                  </a:cubicBezTo>
                  <a:cubicBezTo>
                    <a:pt x="496" y="283"/>
                    <a:pt x="57" y="8"/>
                    <a:pt x="4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7"/>
            <p:cNvSpPr/>
            <p:nvPr/>
          </p:nvSpPr>
          <p:spPr>
            <a:xfrm>
              <a:off x="7472114" y="6065313"/>
              <a:ext cx="64702" cy="202607"/>
            </a:xfrm>
            <a:custGeom>
              <a:avLst/>
              <a:gdLst/>
              <a:ahLst/>
              <a:cxnLst/>
              <a:rect l="l" t="t" r="r" b="b"/>
              <a:pathLst>
                <a:path w="373" h="1168" extrusionOk="0">
                  <a:moveTo>
                    <a:pt x="285" y="1"/>
                  </a:moveTo>
                  <a:cubicBezTo>
                    <a:pt x="0" y="638"/>
                    <a:pt x="285" y="1147"/>
                    <a:pt x="294" y="1167"/>
                  </a:cubicBezTo>
                  <a:lnTo>
                    <a:pt x="373" y="1128"/>
                  </a:lnTo>
                  <a:cubicBezTo>
                    <a:pt x="373" y="1118"/>
                    <a:pt x="98" y="628"/>
                    <a:pt x="373" y="40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7"/>
            <p:cNvSpPr/>
            <p:nvPr/>
          </p:nvSpPr>
          <p:spPr>
            <a:xfrm>
              <a:off x="7614875" y="6042069"/>
              <a:ext cx="137905" cy="123334"/>
            </a:xfrm>
            <a:custGeom>
              <a:avLst/>
              <a:gdLst/>
              <a:ahLst/>
              <a:cxnLst/>
              <a:rect l="l" t="t" r="r" b="b"/>
              <a:pathLst>
                <a:path w="795" h="711" extrusionOk="0">
                  <a:moveTo>
                    <a:pt x="400" y="0"/>
                  </a:moveTo>
                  <a:cubicBezTo>
                    <a:pt x="296" y="0"/>
                    <a:pt x="191" y="45"/>
                    <a:pt x="118" y="135"/>
                  </a:cubicBezTo>
                  <a:cubicBezTo>
                    <a:pt x="0" y="282"/>
                    <a:pt x="20" y="507"/>
                    <a:pt x="177" y="635"/>
                  </a:cubicBezTo>
                  <a:cubicBezTo>
                    <a:pt x="244" y="685"/>
                    <a:pt x="322" y="710"/>
                    <a:pt x="399" y="710"/>
                  </a:cubicBezTo>
                  <a:cubicBezTo>
                    <a:pt x="502" y="710"/>
                    <a:pt x="604" y="665"/>
                    <a:pt x="677" y="576"/>
                  </a:cubicBezTo>
                  <a:cubicBezTo>
                    <a:pt x="795" y="429"/>
                    <a:pt x="775" y="204"/>
                    <a:pt x="618" y="76"/>
                  </a:cubicBezTo>
                  <a:cubicBezTo>
                    <a:pt x="555" y="25"/>
                    <a:pt x="478" y="0"/>
                    <a:pt x="40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7"/>
            <p:cNvSpPr/>
            <p:nvPr/>
          </p:nvSpPr>
          <p:spPr>
            <a:xfrm>
              <a:off x="7681138" y="6075201"/>
              <a:ext cx="54641" cy="48397"/>
            </a:xfrm>
            <a:custGeom>
              <a:avLst/>
              <a:gdLst/>
              <a:ahLst/>
              <a:cxnLst/>
              <a:rect l="l" t="t" r="r" b="b"/>
              <a:pathLst>
                <a:path w="315" h="279" extrusionOk="0">
                  <a:moveTo>
                    <a:pt x="159" y="1"/>
                  </a:moveTo>
                  <a:cubicBezTo>
                    <a:pt x="118" y="1"/>
                    <a:pt x="78" y="18"/>
                    <a:pt x="50" y="52"/>
                  </a:cubicBezTo>
                  <a:cubicBezTo>
                    <a:pt x="1" y="111"/>
                    <a:pt x="10" y="198"/>
                    <a:pt x="69" y="248"/>
                  </a:cubicBezTo>
                  <a:cubicBezTo>
                    <a:pt x="95" y="269"/>
                    <a:pt x="126" y="279"/>
                    <a:pt x="157" y="279"/>
                  </a:cubicBezTo>
                  <a:cubicBezTo>
                    <a:pt x="197" y="279"/>
                    <a:pt x="238" y="261"/>
                    <a:pt x="265" y="228"/>
                  </a:cubicBezTo>
                  <a:cubicBezTo>
                    <a:pt x="315" y="169"/>
                    <a:pt x="304" y="81"/>
                    <a:pt x="246" y="32"/>
                  </a:cubicBezTo>
                  <a:cubicBezTo>
                    <a:pt x="220" y="11"/>
                    <a:pt x="189" y="1"/>
                    <a:pt x="159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7"/>
            <p:cNvSpPr/>
            <p:nvPr/>
          </p:nvSpPr>
          <p:spPr>
            <a:xfrm>
              <a:off x="7708371" y="6088037"/>
              <a:ext cx="20642" cy="18908"/>
            </a:xfrm>
            <a:custGeom>
              <a:avLst/>
              <a:gdLst/>
              <a:ahLst/>
              <a:cxnLst/>
              <a:rect l="l" t="t" r="r" b="b"/>
              <a:pathLst>
                <a:path w="119" h="109" extrusionOk="0">
                  <a:moveTo>
                    <a:pt x="57" y="1"/>
                  </a:moveTo>
                  <a:cubicBezTo>
                    <a:pt x="40" y="1"/>
                    <a:pt x="22" y="5"/>
                    <a:pt x="10" y="17"/>
                  </a:cubicBezTo>
                  <a:cubicBezTo>
                    <a:pt x="1" y="46"/>
                    <a:pt x="1" y="76"/>
                    <a:pt x="20" y="95"/>
                  </a:cubicBezTo>
                  <a:cubicBezTo>
                    <a:pt x="33" y="104"/>
                    <a:pt x="46" y="109"/>
                    <a:pt x="59" y="109"/>
                  </a:cubicBezTo>
                  <a:cubicBezTo>
                    <a:pt x="74" y="109"/>
                    <a:pt x="88" y="102"/>
                    <a:pt x="99" y="85"/>
                  </a:cubicBezTo>
                  <a:cubicBezTo>
                    <a:pt x="118" y="66"/>
                    <a:pt x="118" y="26"/>
                    <a:pt x="89" y="7"/>
                  </a:cubicBezTo>
                  <a:cubicBezTo>
                    <a:pt x="81" y="3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7"/>
            <p:cNvSpPr/>
            <p:nvPr/>
          </p:nvSpPr>
          <p:spPr>
            <a:xfrm>
              <a:off x="7480614" y="5972337"/>
              <a:ext cx="137731" cy="122293"/>
            </a:xfrm>
            <a:custGeom>
              <a:avLst/>
              <a:gdLst/>
              <a:ahLst/>
              <a:cxnLst/>
              <a:rect l="l" t="t" r="r" b="b"/>
              <a:pathLst>
                <a:path w="794" h="705" extrusionOk="0">
                  <a:moveTo>
                    <a:pt x="400" y="1"/>
                  </a:moveTo>
                  <a:cubicBezTo>
                    <a:pt x="249" y="1"/>
                    <a:pt x="107" y="93"/>
                    <a:pt x="59" y="243"/>
                  </a:cubicBezTo>
                  <a:cubicBezTo>
                    <a:pt x="1" y="429"/>
                    <a:pt x="108" y="625"/>
                    <a:pt x="295" y="684"/>
                  </a:cubicBezTo>
                  <a:cubicBezTo>
                    <a:pt x="331" y="698"/>
                    <a:pt x="368" y="705"/>
                    <a:pt x="406" y="705"/>
                  </a:cubicBezTo>
                  <a:cubicBezTo>
                    <a:pt x="549" y="705"/>
                    <a:pt x="688" y="606"/>
                    <a:pt x="735" y="458"/>
                  </a:cubicBezTo>
                  <a:cubicBezTo>
                    <a:pt x="794" y="272"/>
                    <a:pt x="696" y="76"/>
                    <a:pt x="510" y="18"/>
                  </a:cubicBezTo>
                  <a:cubicBezTo>
                    <a:pt x="474" y="6"/>
                    <a:pt x="436" y="1"/>
                    <a:pt x="40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7"/>
            <p:cNvSpPr/>
            <p:nvPr/>
          </p:nvSpPr>
          <p:spPr>
            <a:xfrm>
              <a:off x="7545316" y="5996448"/>
              <a:ext cx="52733" cy="48744"/>
            </a:xfrm>
            <a:custGeom>
              <a:avLst/>
              <a:gdLst/>
              <a:ahLst/>
              <a:cxnLst/>
              <a:rect l="l" t="t" r="r" b="b"/>
              <a:pathLst>
                <a:path w="304" h="281" extrusionOk="0">
                  <a:moveTo>
                    <a:pt x="155" y="1"/>
                  </a:moveTo>
                  <a:cubicBezTo>
                    <a:pt x="92" y="1"/>
                    <a:pt x="36" y="37"/>
                    <a:pt x="20" y="94"/>
                  </a:cubicBezTo>
                  <a:cubicBezTo>
                    <a:pt x="0" y="173"/>
                    <a:pt x="39" y="251"/>
                    <a:pt x="107" y="271"/>
                  </a:cubicBezTo>
                  <a:cubicBezTo>
                    <a:pt x="125" y="277"/>
                    <a:pt x="142" y="280"/>
                    <a:pt x="159" y="280"/>
                  </a:cubicBezTo>
                  <a:cubicBezTo>
                    <a:pt x="218" y="280"/>
                    <a:pt x="269" y="243"/>
                    <a:pt x="284" y="182"/>
                  </a:cubicBezTo>
                  <a:cubicBezTo>
                    <a:pt x="303" y="114"/>
                    <a:pt x="264" y="35"/>
                    <a:pt x="196" y="6"/>
                  </a:cubicBezTo>
                  <a:cubicBezTo>
                    <a:pt x="182" y="2"/>
                    <a:pt x="169" y="1"/>
                    <a:pt x="155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7"/>
            <p:cNvSpPr/>
            <p:nvPr/>
          </p:nvSpPr>
          <p:spPr>
            <a:xfrm>
              <a:off x="7569080" y="6005468"/>
              <a:ext cx="20469" cy="19775"/>
            </a:xfrm>
            <a:custGeom>
              <a:avLst/>
              <a:gdLst/>
              <a:ahLst/>
              <a:cxnLst/>
              <a:rect l="l" t="t" r="r" b="b"/>
              <a:pathLst>
                <a:path w="118" h="114" extrusionOk="0">
                  <a:moveTo>
                    <a:pt x="63" y="0"/>
                  </a:moveTo>
                  <a:cubicBezTo>
                    <a:pt x="39" y="0"/>
                    <a:pt x="18" y="18"/>
                    <a:pt x="10" y="42"/>
                  </a:cubicBezTo>
                  <a:cubicBezTo>
                    <a:pt x="0" y="71"/>
                    <a:pt x="20" y="101"/>
                    <a:pt x="49" y="110"/>
                  </a:cubicBezTo>
                  <a:cubicBezTo>
                    <a:pt x="52" y="112"/>
                    <a:pt x="57" y="113"/>
                    <a:pt x="61" y="113"/>
                  </a:cubicBezTo>
                  <a:cubicBezTo>
                    <a:pt x="82" y="113"/>
                    <a:pt x="109" y="96"/>
                    <a:pt x="118" y="71"/>
                  </a:cubicBezTo>
                  <a:cubicBezTo>
                    <a:pt x="118" y="42"/>
                    <a:pt x="108" y="12"/>
                    <a:pt x="79" y="3"/>
                  </a:cubicBezTo>
                  <a:cubicBezTo>
                    <a:pt x="73" y="1"/>
                    <a:pt x="68" y="0"/>
                    <a:pt x="6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7"/>
            <p:cNvSpPr/>
            <p:nvPr/>
          </p:nvSpPr>
          <p:spPr>
            <a:xfrm>
              <a:off x="7616609" y="6342509"/>
              <a:ext cx="139639" cy="122987"/>
            </a:xfrm>
            <a:custGeom>
              <a:avLst/>
              <a:gdLst/>
              <a:ahLst/>
              <a:cxnLst/>
              <a:rect l="l" t="t" r="r" b="b"/>
              <a:pathLst>
                <a:path w="805" h="709" extrusionOk="0">
                  <a:moveTo>
                    <a:pt x="407" y="1"/>
                  </a:moveTo>
                  <a:cubicBezTo>
                    <a:pt x="353" y="1"/>
                    <a:pt x="297" y="13"/>
                    <a:pt x="245" y="39"/>
                  </a:cubicBezTo>
                  <a:cubicBezTo>
                    <a:pt x="69" y="118"/>
                    <a:pt x="1" y="333"/>
                    <a:pt x="79" y="510"/>
                  </a:cubicBezTo>
                  <a:cubicBezTo>
                    <a:pt x="142" y="637"/>
                    <a:pt x="273" y="708"/>
                    <a:pt x="406" y="708"/>
                  </a:cubicBezTo>
                  <a:cubicBezTo>
                    <a:pt x="458" y="708"/>
                    <a:pt x="510" y="698"/>
                    <a:pt x="559" y="676"/>
                  </a:cubicBezTo>
                  <a:cubicBezTo>
                    <a:pt x="726" y="588"/>
                    <a:pt x="804" y="373"/>
                    <a:pt x="716" y="196"/>
                  </a:cubicBezTo>
                  <a:cubicBezTo>
                    <a:pt x="660" y="72"/>
                    <a:pt x="537" y="1"/>
                    <a:pt x="40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7"/>
            <p:cNvSpPr/>
            <p:nvPr/>
          </p:nvSpPr>
          <p:spPr>
            <a:xfrm>
              <a:off x="7682872" y="6386915"/>
              <a:ext cx="54468" cy="48050"/>
            </a:xfrm>
            <a:custGeom>
              <a:avLst/>
              <a:gdLst/>
              <a:ahLst/>
              <a:cxnLst/>
              <a:rect l="l" t="t" r="r" b="b"/>
              <a:pathLst>
                <a:path w="314" h="277" extrusionOk="0">
                  <a:moveTo>
                    <a:pt x="163" y="1"/>
                  </a:moveTo>
                  <a:cubicBezTo>
                    <a:pt x="142" y="1"/>
                    <a:pt x="120" y="7"/>
                    <a:pt x="98" y="19"/>
                  </a:cubicBezTo>
                  <a:cubicBezTo>
                    <a:pt x="30" y="48"/>
                    <a:pt x="0" y="126"/>
                    <a:pt x="30" y="195"/>
                  </a:cubicBezTo>
                  <a:cubicBezTo>
                    <a:pt x="58" y="250"/>
                    <a:pt x="105" y="276"/>
                    <a:pt x="155" y="276"/>
                  </a:cubicBezTo>
                  <a:cubicBezTo>
                    <a:pt x="175" y="276"/>
                    <a:pt x="196" y="272"/>
                    <a:pt x="216" y="263"/>
                  </a:cubicBezTo>
                  <a:cubicBezTo>
                    <a:pt x="285" y="234"/>
                    <a:pt x="314" y="146"/>
                    <a:pt x="285" y="77"/>
                  </a:cubicBezTo>
                  <a:cubicBezTo>
                    <a:pt x="258" y="30"/>
                    <a:pt x="212" y="1"/>
                    <a:pt x="16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7"/>
            <p:cNvSpPr/>
            <p:nvPr/>
          </p:nvSpPr>
          <p:spPr>
            <a:xfrm>
              <a:off x="7708371" y="6403048"/>
              <a:ext cx="22204" cy="19602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2" y="0"/>
                  </a:moveTo>
                  <a:cubicBezTo>
                    <a:pt x="55" y="0"/>
                    <a:pt x="47" y="1"/>
                    <a:pt x="40" y="4"/>
                  </a:cubicBezTo>
                  <a:cubicBezTo>
                    <a:pt x="10" y="24"/>
                    <a:pt x="1" y="53"/>
                    <a:pt x="20" y="82"/>
                  </a:cubicBezTo>
                  <a:cubicBezTo>
                    <a:pt x="26" y="101"/>
                    <a:pt x="41" y="112"/>
                    <a:pt x="59" y="112"/>
                  </a:cubicBezTo>
                  <a:cubicBezTo>
                    <a:pt x="68" y="112"/>
                    <a:pt x="78" y="109"/>
                    <a:pt x="89" y="102"/>
                  </a:cubicBezTo>
                  <a:cubicBezTo>
                    <a:pt x="118" y="92"/>
                    <a:pt x="128" y="63"/>
                    <a:pt x="118" y="33"/>
                  </a:cubicBezTo>
                  <a:cubicBezTo>
                    <a:pt x="104" y="11"/>
                    <a:pt x="83" y="0"/>
                    <a:pt x="6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7"/>
            <p:cNvSpPr/>
            <p:nvPr/>
          </p:nvSpPr>
          <p:spPr>
            <a:xfrm>
              <a:off x="7264652" y="6057160"/>
              <a:ext cx="134609" cy="122293"/>
            </a:xfrm>
            <a:custGeom>
              <a:avLst/>
              <a:gdLst/>
              <a:ahLst/>
              <a:cxnLst/>
              <a:rect l="l" t="t" r="r" b="b"/>
              <a:pathLst>
                <a:path w="776" h="705" extrusionOk="0">
                  <a:moveTo>
                    <a:pt x="389" y="1"/>
                  </a:moveTo>
                  <a:cubicBezTo>
                    <a:pt x="365" y="1"/>
                    <a:pt x="340" y="3"/>
                    <a:pt x="314" y="8"/>
                  </a:cubicBezTo>
                  <a:cubicBezTo>
                    <a:pt x="129" y="48"/>
                    <a:pt x="1" y="234"/>
                    <a:pt x="40" y="420"/>
                  </a:cubicBezTo>
                  <a:cubicBezTo>
                    <a:pt x="73" y="587"/>
                    <a:pt x="221" y="705"/>
                    <a:pt x="380" y="705"/>
                  </a:cubicBezTo>
                  <a:cubicBezTo>
                    <a:pt x="407" y="705"/>
                    <a:pt x="434" y="701"/>
                    <a:pt x="462" y="694"/>
                  </a:cubicBezTo>
                  <a:cubicBezTo>
                    <a:pt x="658" y="655"/>
                    <a:pt x="775" y="469"/>
                    <a:pt x="736" y="283"/>
                  </a:cubicBezTo>
                  <a:cubicBezTo>
                    <a:pt x="702" y="112"/>
                    <a:pt x="556" y="1"/>
                    <a:pt x="389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7"/>
            <p:cNvSpPr/>
            <p:nvPr/>
          </p:nvSpPr>
          <p:spPr>
            <a:xfrm>
              <a:off x="7319120" y="6073119"/>
              <a:ext cx="52907" cy="47529"/>
            </a:xfrm>
            <a:custGeom>
              <a:avLst/>
              <a:gdLst/>
              <a:ahLst/>
              <a:cxnLst/>
              <a:rect l="l" t="t" r="r" b="b"/>
              <a:pathLst>
                <a:path w="305" h="274" extrusionOk="0">
                  <a:moveTo>
                    <a:pt x="153" y="1"/>
                  </a:moveTo>
                  <a:cubicBezTo>
                    <a:pt x="141" y="1"/>
                    <a:pt x="130" y="2"/>
                    <a:pt x="118" y="5"/>
                  </a:cubicBezTo>
                  <a:cubicBezTo>
                    <a:pt x="50" y="14"/>
                    <a:pt x="0" y="93"/>
                    <a:pt x="11" y="162"/>
                  </a:cubicBezTo>
                  <a:cubicBezTo>
                    <a:pt x="27" y="228"/>
                    <a:pt x="86" y="273"/>
                    <a:pt x="146" y="273"/>
                  </a:cubicBezTo>
                  <a:cubicBezTo>
                    <a:pt x="156" y="273"/>
                    <a:pt x="166" y="272"/>
                    <a:pt x="177" y="269"/>
                  </a:cubicBezTo>
                  <a:cubicBezTo>
                    <a:pt x="255" y="260"/>
                    <a:pt x="304" y="181"/>
                    <a:pt x="285" y="112"/>
                  </a:cubicBezTo>
                  <a:cubicBezTo>
                    <a:pt x="276" y="46"/>
                    <a:pt x="218" y="1"/>
                    <a:pt x="15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7"/>
            <p:cNvSpPr/>
            <p:nvPr/>
          </p:nvSpPr>
          <p:spPr>
            <a:xfrm>
              <a:off x="7339415" y="6078497"/>
              <a:ext cx="20642" cy="19428"/>
            </a:xfrm>
            <a:custGeom>
              <a:avLst/>
              <a:gdLst/>
              <a:ahLst/>
              <a:cxnLst/>
              <a:rect l="l" t="t" r="r" b="b"/>
              <a:pathLst>
                <a:path w="119" h="112" extrusionOk="0">
                  <a:moveTo>
                    <a:pt x="65" y="1"/>
                  </a:moveTo>
                  <a:cubicBezTo>
                    <a:pt x="60" y="1"/>
                    <a:pt x="55" y="1"/>
                    <a:pt x="50" y="3"/>
                  </a:cubicBezTo>
                  <a:cubicBezTo>
                    <a:pt x="21" y="3"/>
                    <a:pt x="1" y="33"/>
                    <a:pt x="1" y="62"/>
                  </a:cubicBezTo>
                  <a:cubicBezTo>
                    <a:pt x="11" y="92"/>
                    <a:pt x="40" y="111"/>
                    <a:pt x="70" y="111"/>
                  </a:cubicBezTo>
                  <a:cubicBezTo>
                    <a:pt x="99" y="101"/>
                    <a:pt x="119" y="72"/>
                    <a:pt x="109" y="42"/>
                  </a:cubicBezTo>
                  <a:cubicBezTo>
                    <a:pt x="109" y="18"/>
                    <a:pt x="89" y="1"/>
                    <a:pt x="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7"/>
            <p:cNvSpPr/>
            <p:nvPr/>
          </p:nvSpPr>
          <p:spPr>
            <a:xfrm>
              <a:off x="7487379" y="6279541"/>
              <a:ext cx="151435" cy="34520"/>
            </a:xfrm>
            <a:custGeom>
              <a:avLst/>
              <a:gdLst/>
              <a:ahLst/>
              <a:cxnLst/>
              <a:rect l="l" t="t" r="r" b="b"/>
              <a:pathLst>
                <a:path w="873" h="199" extrusionOk="0">
                  <a:moveTo>
                    <a:pt x="824" y="0"/>
                  </a:moveTo>
                  <a:cubicBezTo>
                    <a:pt x="676" y="88"/>
                    <a:pt x="517" y="114"/>
                    <a:pt x="380" y="114"/>
                  </a:cubicBezTo>
                  <a:cubicBezTo>
                    <a:pt x="181" y="114"/>
                    <a:pt x="30" y="59"/>
                    <a:pt x="30" y="59"/>
                  </a:cubicBezTo>
                  <a:lnTo>
                    <a:pt x="1" y="137"/>
                  </a:lnTo>
                  <a:cubicBezTo>
                    <a:pt x="12" y="143"/>
                    <a:pt x="167" y="198"/>
                    <a:pt x="373" y="198"/>
                  </a:cubicBezTo>
                  <a:cubicBezTo>
                    <a:pt x="524" y="198"/>
                    <a:pt x="703" y="169"/>
                    <a:pt x="873" y="69"/>
                  </a:cubicBezTo>
                  <a:lnTo>
                    <a:pt x="824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7"/>
            <p:cNvSpPr/>
            <p:nvPr/>
          </p:nvSpPr>
          <p:spPr>
            <a:xfrm>
              <a:off x="7620078" y="6204605"/>
              <a:ext cx="113967" cy="109109"/>
            </a:xfrm>
            <a:custGeom>
              <a:avLst/>
              <a:gdLst/>
              <a:ahLst/>
              <a:cxnLst/>
              <a:rect l="l" t="t" r="r" b="b"/>
              <a:pathLst>
                <a:path w="657" h="629" extrusionOk="0">
                  <a:moveTo>
                    <a:pt x="335" y="1"/>
                  </a:moveTo>
                  <a:cubicBezTo>
                    <a:pt x="166" y="1"/>
                    <a:pt x="28" y="125"/>
                    <a:pt x="10" y="295"/>
                  </a:cubicBezTo>
                  <a:cubicBezTo>
                    <a:pt x="0" y="471"/>
                    <a:pt x="137" y="619"/>
                    <a:pt x="314" y="628"/>
                  </a:cubicBezTo>
                  <a:cubicBezTo>
                    <a:pt x="320" y="629"/>
                    <a:pt x="327" y="629"/>
                    <a:pt x="333" y="629"/>
                  </a:cubicBezTo>
                  <a:cubicBezTo>
                    <a:pt x="501" y="629"/>
                    <a:pt x="637" y="504"/>
                    <a:pt x="647" y="334"/>
                  </a:cubicBezTo>
                  <a:cubicBezTo>
                    <a:pt x="656" y="158"/>
                    <a:pt x="519" y="11"/>
                    <a:pt x="353" y="1"/>
                  </a:cubicBezTo>
                  <a:cubicBezTo>
                    <a:pt x="347" y="1"/>
                    <a:pt x="341" y="1"/>
                    <a:pt x="33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7"/>
            <p:cNvSpPr/>
            <p:nvPr/>
          </p:nvSpPr>
          <p:spPr>
            <a:xfrm>
              <a:off x="7671077" y="6221778"/>
              <a:ext cx="44234" cy="44234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137" y="0"/>
                  </a:moveTo>
                  <a:cubicBezTo>
                    <a:pt x="68" y="0"/>
                    <a:pt x="10" y="49"/>
                    <a:pt x="10" y="118"/>
                  </a:cubicBezTo>
                  <a:cubicBezTo>
                    <a:pt x="0" y="187"/>
                    <a:pt x="49" y="245"/>
                    <a:pt x="118" y="255"/>
                  </a:cubicBezTo>
                  <a:cubicBezTo>
                    <a:pt x="186" y="255"/>
                    <a:pt x="245" y="206"/>
                    <a:pt x="255" y="137"/>
                  </a:cubicBezTo>
                  <a:cubicBezTo>
                    <a:pt x="255" y="69"/>
                    <a:pt x="206" y="10"/>
                    <a:pt x="13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7"/>
            <p:cNvSpPr/>
            <p:nvPr/>
          </p:nvSpPr>
          <p:spPr>
            <a:xfrm>
              <a:off x="7689637" y="6228543"/>
              <a:ext cx="18908" cy="17173"/>
            </a:xfrm>
            <a:custGeom>
              <a:avLst/>
              <a:gdLst/>
              <a:ahLst/>
              <a:cxnLst/>
              <a:rect l="l" t="t" r="r" b="b"/>
              <a:pathLst>
                <a:path w="109" h="99" extrusionOk="0">
                  <a:moveTo>
                    <a:pt x="59" y="0"/>
                  </a:moveTo>
                  <a:cubicBezTo>
                    <a:pt x="30" y="0"/>
                    <a:pt x="11" y="20"/>
                    <a:pt x="11" y="50"/>
                  </a:cubicBezTo>
                  <a:cubicBezTo>
                    <a:pt x="1" y="69"/>
                    <a:pt x="20" y="98"/>
                    <a:pt x="50" y="98"/>
                  </a:cubicBezTo>
                  <a:cubicBezTo>
                    <a:pt x="79" y="98"/>
                    <a:pt x="99" y="79"/>
                    <a:pt x="99" y="50"/>
                  </a:cubicBezTo>
                  <a:cubicBezTo>
                    <a:pt x="109" y="20"/>
                    <a:pt x="89" y="0"/>
                    <a:pt x="5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7"/>
            <p:cNvSpPr/>
            <p:nvPr/>
          </p:nvSpPr>
          <p:spPr>
            <a:xfrm>
              <a:off x="740868" y="6468270"/>
              <a:ext cx="340165" cy="851713"/>
            </a:xfrm>
            <a:custGeom>
              <a:avLst/>
              <a:gdLst/>
              <a:ahLst/>
              <a:cxnLst/>
              <a:rect l="l" t="t" r="r" b="b"/>
              <a:pathLst>
                <a:path w="1961" h="4910" extrusionOk="0">
                  <a:moveTo>
                    <a:pt x="1872" y="0"/>
                  </a:moveTo>
                  <a:cubicBezTo>
                    <a:pt x="59" y="2391"/>
                    <a:pt x="0" y="4890"/>
                    <a:pt x="0" y="4909"/>
                  </a:cubicBezTo>
                  <a:lnTo>
                    <a:pt x="109" y="4909"/>
                  </a:lnTo>
                  <a:cubicBezTo>
                    <a:pt x="109" y="4890"/>
                    <a:pt x="167" y="2431"/>
                    <a:pt x="1960" y="69"/>
                  </a:cubicBezTo>
                  <a:lnTo>
                    <a:pt x="1872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7"/>
            <p:cNvSpPr/>
            <p:nvPr/>
          </p:nvSpPr>
          <p:spPr>
            <a:xfrm>
              <a:off x="793600" y="6886318"/>
              <a:ext cx="340165" cy="156639"/>
            </a:xfrm>
            <a:custGeom>
              <a:avLst/>
              <a:gdLst/>
              <a:ahLst/>
              <a:cxnLst/>
              <a:rect l="l" t="t" r="r" b="b"/>
              <a:pathLst>
                <a:path w="1961" h="903" extrusionOk="0">
                  <a:moveTo>
                    <a:pt x="1950" y="1"/>
                  </a:moveTo>
                  <a:cubicBezTo>
                    <a:pt x="608" y="108"/>
                    <a:pt x="20" y="804"/>
                    <a:pt x="1" y="834"/>
                  </a:cubicBezTo>
                  <a:lnTo>
                    <a:pt x="79" y="902"/>
                  </a:lnTo>
                  <a:cubicBezTo>
                    <a:pt x="88" y="892"/>
                    <a:pt x="657" y="217"/>
                    <a:pt x="1960" y="108"/>
                  </a:cubicBezTo>
                  <a:lnTo>
                    <a:pt x="1950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7"/>
            <p:cNvSpPr/>
            <p:nvPr/>
          </p:nvSpPr>
          <p:spPr>
            <a:xfrm>
              <a:off x="691604" y="6534533"/>
              <a:ext cx="164965" cy="358899"/>
            </a:xfrm>
            <a:custGeom>
              <a:avLst/>
              <a:gdLst/>
              <a:ahLst/>
              <a:cxnLst/>
              <a:rect l="l" t="t" r="r" b="b"/>
              <a:pathLst>
                <a:path w="951" h="2069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" y="1167"/>
                    <a:pt x="863" y="2058"/>
                    <a:pt x="872" y="2068"/>
                  </a:cubicBezTo>
                  <a:lnTo>
                    <a:pt x="951" y="1990"/>
                  </a:lnTo>
                  <a:cubicBezTo>
                    <a:pt x="941" y="1980"/>
                    <a:pt x="118" y="1137"/>
                    <a:pt x="314" y="20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7"/>
            <p:cNvSpPr/>
            <p:nvPr/>
          </p:nvSpPr>
          <p:spPr>
            <a:xfrm>
              <a:off x="946595" y="6599062"/>
              <a:ext cx="253432" cy="76151"/>
            </a:xfrm>
            <a:custGeom>
              <a:avLst/>
              <a:gdLst/>
              <a:ahLst/>
              <a:cxnLst/>
              <a:rect l="l" t="t" r="r" b="b"/>
              <a:pathLst>
                <a:path w="1461" h="439" extrusionOk="0">
                  <a:moveTo>
                    <a:pt x="1401" y="0"/>
                  </a:moveTo>
                  <a:cubicBezTo>
                    <a:pt x="1038" y="269"/>
                    <a:pt x="673" y="331"/>
                    <a:pt x="412" y="331"/>
                  </a:cubicBezTo>
                  <a:cubicBezTo>
                    <a:pt x="187" y="331"/>
                    <a:pt x="40" y="285"/>
                    <a:pt x="40" y="285"/>
                  </a:cubicBezTo>
                  <a:lnTo>
                    <a:pt x="1" y="383"/>
                  </a:lnTo>
                  <a:cubicBezTo>
                    <a:pt x="14" y="387"/>
                    <a:pt x="177" y="439"/>
                    <a:pt x="419" y="439"/>
                  </a:cubicBezTo>
                  <a:cubicBezTo>
                    <a:pt x="697" y="439"/>
                    <a:pt x="1079" y="371"/>
                    <a:pt x="1460" y="89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7"/>
            <p:cNvSpPr/>
            <p:nvPr/>
          </p:nvSpPr>
          <p:spPr>
            <a:xfrm>
              <a:off x="1023092" y="6344070"/>
              <a:ext cx="175200" cy="157159"/>
            </a:xfrm>
            <a:custGeom>
              <a:avLst/>
              <a:gdLst/>
              <a:ahLst/>
              <a:cxnLst/>
              <a:rect l="l" t="t" r="r" b="b"/>
              <a:pathLst>
                <a:path w="1010" h="906" extrusionOk="0">
                  <a:moveTo>
                    <a:pt x="503" y="0"/>
                  </a:moveTo>
                  <a:cubicBezTo>
                    <a:pt x="373" y="0"/>
                    <a:pt x="245" y="58"/>
                    <a:pt x="157" y="168"/>
                  </a:cubicBezTo>
                  <a:cubicBezTo>
                    <a:pt x="0" y="364"/>
                    <a:pt x="30" y="647"/>
                    <a:pt x="216" y="804"/>
                  </a:cubicBezTo>
                  <a:cubicBezTo>
                    <a:pt x="301" y="873"/>
                    <a:pt x="404" y="906"/>
                    <a:pt x="505" y="906"/>
                  </a:cubicBezTo>
                  <a:cubicBezTo>
                    <a:pt x="636" y="906"/>
                    <a:pt x="765" y="851"/>
                    <a:pt x="853" y="745"/>
                  </a:cubicBezTo>
                  <a:cubicBezTo>
                    <a:pt x="1010" y="549"/>
                    <a:pt x="980" y="266"/>
                    <a:pt x="794" y="109"/>
                  </a:cubicBezTo>
                  <a:cubicBezTo>
                    <a:pt x="708" y="35"/>
                    <a:pt x="605" y="0"/>
                    <a:pt x="50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7"/>
            <p:cNvSpPr/>
            <p:nvPr/>
          </p:nvSpPr>
          <p:spPr>
            <a:xfrm>
              <a:off x="1074091" y="6360029"/>
              <a:ext cx="69906" cy="61927"/>
            </a:xfrm>
            <a:custGeom>
              <a:avLst/>
              <a:gdLst/>
              <a:ahLst/>
              <a:cxnLst/>
              <a:rect l="l" t="t" r="r" b="b"/>
              <a:pathLst>
                <a:path w="403" h="357" extrusionOk="0">
                  <a:moveTo>
                    <a:pt x="197" y="0"/>
                  </a:moveTo>
                  <a:cubicBezTo>
                    <a:pt x="148" y="0"/>
                    <a:pt x="101" y="22"/>
                    <a:pt x="69" y="65"/>
                  </a:cubicBezTo>
                  <a:cubicBezTo>
                    <a:pt x="0" y="144"/>
                    <a:pt x="10" y="252"/>
                    <a:pt x="89" y="311"/>
                  </a:cubicBezTo>
                  <a:cubicBezTo>
                    <a:pt x="124" y="342"/>
                    <a:pt x="165" y="356"/>
                    <a:pt x="205" y="356"/>
                  </a:cubicBezTo>
                  <a:cubicBezTo>
                    <a:pt x="254" y="356"/>
                    <a:pt x="301" y="334"/>
                    <a:pt x="333" y="291"/>
                  </a:cubicBezTo>
                  <a:cubicBezTo>
                    <a:pt x="402" y="213"/>
                    <a:pt x="392" y="105"/>
                    <a:pt x="314" y="46"/>
                  </a:cubicBezTo>
                  <a:cubicBezTo>
                    <a:pt x="278" y="15"/>
                    <a:pt x="237" y="0"/>
                    <a:pt x="197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7"/>
            <p:cNvSpPr/>
            <p:nvPr/>
          </p:nvSpPr>
          <p:spPr>
            <a:xfrm>
              <a:off x="1096121" y="6366620"/>
              <a:ext cx="27407" cy="24285"/>
            </a:xfrm>
            <a:custGeom>
              <a:avLst/>
              <a:gdLst/>
              <a:ahLst/>
              <a:cxnLst/>
              <a:rect l="l" t="t" r="r" b="b"/>
              <a:pathLst>
                <a:path w="158" h="140" extrusionOk="0">
                  <a:moveTo>
                    <a:pt x="77" y="0"/>
                  </a:moveTo>
                  <a:cubicBezTo>
                    <a:pt x="58" y="0"/>
                    <a:pt x="37" y="11"/>
                    <a:pt x="20" y="27"/>
                  </a:cubicBezTo>
                  <a:cubicBezTo>
                    <a:pt x="1" y="57"/>
                    <a:pt x="1" y="96"/>
                    <a:pt x="30" y="125"/>
                  </a:cubicBezTo>
                  <a:cubicBezTo>
                    <a:pt x="43" y="134"/>
                    <a:pt x="61" y="139"/>
                    <a:pt x="77" y="139"/>
                  </a:cubicBezTo>
                  <a:cubicBezTo>
                    <a:pt x="98" y="139"/>
                    <a:pt x="117" y="132"/>
                    <a:pt x="128" y="116"/>
                  </a:cubicBezTo>
                  <a:cubicBezTo>
                    <a:pt x="158" y="86"/>
                    <a:pt x="147" y="38"/>
                    <a:pt x="118" y="18"/>
                  </a:cubicBezTo>
                  <a:cubicBezTo>
                    <a:pt x="106" y="6"/>
                    <a:pt x="92" y="0"/>
                    <a:pt x="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7"/>
            <p:cNvSpPr/>
            <p:nvPr/>
          </p:nvSpPr>
          <p:spPr>
            <a:xfrm>
              <a:off x="1143823" y="6493249"/>
              <a:ext cx="178495" cy="157506"/>
            </a:xfrm>
            <a:custGeom>
              <a:avLst/>
              <a:gdLst/>
              <a:ahLst/>
              <a:cxnLst/>
              <a:rect l="l" t="t" r="r" b="b"/>
              <a:pathLst>
                <a:path w="1029" h="908" extrusionOk="0">
                  <a:moveTo>
                    <a:pt x="517" y="1"/>
                  </a:moveTo>
                  <a:cubicBezTo>
                    <a:pt x="441" y="1"/>
                    <a:pt x="365" y="20"/>
                    <a:pt x="294" y="62"/>
                  </a:cubicBezTo>
                  <a:cubicBezTo>
                    <a:pt x="79" y="190"/>
                    <a:pt x="0" y="464"/>
                    <a:pt x="127" y="679"/>
                  </a:cubicBezTo>
                  <a:cubicBezTo>
                    <a:pt x="206" y="824"/>
                    <a:pt x="356" y="907"/>
                    <a:pt x="514" y="907"/>
                  </a:cubicBezTo>
                  <a:cubicBezTo>
                    <a:pt x="592" y="907"/>
                    <a:pt x="671" y="888"/>
                    <a:pt x="745" y="846"/>
                  </a:cubicBezTo>
                  <a:cubicBezTo>
                    <a:pt x="961" y="728"/>
                    <a:pt x="1029" y="444"/>
                    <a:pt x="911" y="229"/>
                  </a:cubicBezTo>
                  <a:cubicBezTo>
                    <a:pt x="826" y="84"/>
                    <a:pt x="673" y="1"/>
                    <a:pt x="517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7"/>
            <p:cNvSpPr/>
            <p:nvPr/>
          </p:nvSpPr>
          <p:spPr>
            <a:xfrm>
              <a:off x="1208351" y="6511636"/>
              <a:ext cx="69733" cy="61060"/>
            </a:xfrm>
            <a:custGeom>
              <a:avLst/>
              <a:gdLst/>
              <a:ahLst/>
              <a:cxnLst/>
              <a:rect l="l" t="t" r="r" b="b"/>
              <a:pathLst>
                <a:path w="402" h="352" extrusionOk="0">
                  <a:moveTo>
                    <a:pt x="200" y="1"/>
                  </a:moveTo>
                  <a:cubicBezTo>
                    <a:pt x="169" y="1"/>
                    <a:pt x="138" y="8"/>
                    <a:pt x="108" y="25"/>
                  </a:cubicBezTo>
                  <a:cubicBezTo>
                    <a:pt x="30" y="64"/>
                    <a:pt x="1" y="182"/>
                    <a:pt x="49" y="260"/>
                  </a:cubicBezTo>
                  <a:cubicBezTo>
                    <a:pt x="82" y="319"/>
                    <a:pt x="142" y="352"/>
                    <a:pt x="201" y="352"/>
                  </a:cubicBezTo>
                  <a:cubicBezTo>
                    <a:pt x="230" y="352"/>
                    <a:pt x="259" y="344"/>
                    <a:pt x="284" y="328"/>
                  </a:cubicBezTo>
                  <a:cubicBezTo>
                    <a:pt x="373" y="280"/>
                    <a:pt x="402" y="171"/>
                    <a:pt x="353" y="84"/>
                  </a:cubicBezTo>
                  <a:cubicBezTo>
                    <a:pt x="320" y="31"/>
                    <a:pt x="262" y="1"/>
                    <a:pt x="20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7"/>
            <p:cNvSpPr/>
            <p:nvPr/>
          </p:nvSpPr>
          <p:spPr>
            <a:xfrm>
              <a:off x="1233851" y="6517881"/>
              <a:ext cx="27234" cy="24979"/>
            </a:xfrm>
            <a:custGeom>
              <a:avLst/>
              <a:gdLst/>
              <a:ahLst/>
              <a:cxnLst/>
              <a:rect l="l" t="t" r="r" b="b"/>
              <a:pathLst>
                <a:path w="157" h="144" extrusionOk="0">
                  <a:moveTo>
                    <a:pt x="77" y="0"/>
                  </a:moveTo>
                  <a:cubicBezTo>
                    <a:pt x="67" y="0"/>
                    <a:pt x="58" y="3"/>
                    <a:pt x="50" y="8"/>
                  </a:cubicBezTo>
                  <a:cubicBezTo>
                    <a:pt x="10" y="28"/>
                    <a:pt x="0" y="77"/>
                    <a:pt x="20" y="106"/>
                  </a:cubicBezTo>
                  <a:cubicBezTo>
                    <a:pt x="34" y="127"/>
                    <a:pt x="58" y="143"/>
                    <a:pt x="85" y="143"/>
                  </a:cubicBezTo>
                  <a:cubicBezTo>
                    <a:pt x="96" y="143"/>
                    <a:pt x="107" y="141"/>
                    <a:pt x="118" y="135"/>
                  </a:cubicBezTo>
                  <a:cubicBezTo>
                    <a:pt x="148" y="116"/>
                    <a:pt x="157" y="67"/>
                    <a:pt x="137" y="37"/>
                  </a:cubicBezTo>
                  <a:cubicBezTo>
                    <a:pt x="131" y="16"/>
                    <a:pt x="103" y="0"/>
                    <a:pt x="7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7"/>
            <p:cNvSpPr/>
            <p:nvPr/>
          </p:nvSpPr>
          <p:spPr>
            <a:xfrm>
              <a:off x="649105" y="6420047"/>
              <a:ext cx="171904" cy="156639"/>
            </a:xfrm>
            <a:custGeom>
              <a:avLst/>
              <a:gdLst/>
              <a:ahLst/>
              <a:cxnLst/>
              <a:rect l="l" t="t" r="r" b="b"/>
              <a:pathLst>
                <a:path w="991" h="903" extrusionOk="0">
                  <a:moveTo>
                    <a:pt x="499" y="0"/>
                  </a:moveTo>
                  <a:cubicBezTo>
                    <a:pt x="294" y="0"/>
                    <a:pt x="109" y="137"/>
                    <a:pt x="59" y="337"/>
                  </a:cubicBezTo>
                  <a:cubicBezTo>
                    <a:pt x="0" y="582"/>
                    <a:pt x="148" y="827"/>
                    <a:pt x="383" y="886"/>
                  </a:cubicBezTo>
                  <a:cubicBezTo>
                    <a:pt x="423" y="897"/>
                    <a:pt x="464" y="903"/>
                    <a:pt x="504" y="903"/>
                  </a:cubicBezTo>
                  <a:cubicBezTo>
                    <a:pt x="704" y="903"/>
                    <a:pt x="883" y="767"/>
                    <a:pt x="932" y="562"/>
                  </a:cubicBezTo>
                  <a:cubicBezTo>
                    <a:pt x="990" y="318"/>
                    <a:pt x="843" y="72"/>
                    <a:pt x="608" y="13"/>
                  </a:cubicBezTo>
                  <a:cubicBezTo>
                    <a:pt x="571" y="5"/>
                    <a:pt x="535" y="0"/>
                    <a:pt x="49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7"/>
            <p:cNvSpPr/>
            <p:nvPr/>
          </p:nvSpPr>
          <p:spPr>
            <a:xfrm>
              <a:off x="686400" y="6439648"/>
              <a:ext cx="68172" cy="61580"/>
            </a:xfrm>
            <a:custGeom>
              <a:avLst/>
              <a:gdLst/>
              <a:ahLst/>
              <a:cxnLst/>
              <a:rect l="l" t="t" r="r" b="b"/>
              <a:pathLst>
                <a:path w="393" h="355" extrusionOk="0">
                  <a:moveTo>
                    <a:pt x="184" y="1"/>
                  </a:moveTo>
                  <a:cubicBezTo>
                    <a:pt x="106" y="1"/>
                    <a:pt x="37" y="55"/>
                    <a:pt x="20" y="136"/>
                  </a:cubicBezTo>
                  <a:cubicBezTo>
                    <a:pt x="1" y="224"/>
                    <a:pt x="50" y="322"/>
                    <a:pt x="148" y="351"/>
                  </a:cubicBezTo>
                  <a:cubicBezTo>
                    <a:pt x="161" y="354"/>
                    <a:pt x="174" y="355"/>
                    <a:pt x="186" y="355"/>
                  </a:cubicBezTo>
                  <a:cubicBezTo>
                    <a:pt x="270" y="355"/>
                    <a:pt x="347" y="299"/>
                    <a:pt x="364" y="214"/>
                  </a:cubicBezTo>
                  <a:cubicBezTo>
                    <a:pt x="393" y="126"/>
                    <a:pt x="334" y="28"/>
                    <a:pt x="236" y="9"/>
                  </a:cubicBezTo>
                  <a:cubicBezTo>
                    <a:pt x="219" y="3"/>
                    <a:pt x="201" y="1"/>
                    <a:pt x="18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7"/>
            <p:cNvSpPr/>
            <p:nvPr/>
          </p:nvSpPr>
          <p:spPr>
            <a:xfrm>
              <a:off x="701838" y="6445720"/>
              <a:ext cx="27407" cy="24805"/>
            </a:xfrm>
            <a:custGeom>
              <a:avLst/>
              <a:gdLst/>
              <a:ahLst/>
              <a:cxnLst/>
              <a:rect l="l" t="t" r="r" b="b"/>
              <a:pathLst>
                <a:path w="158" h="143" extrusionOk="0">
                  <a:moveTo>
                    <a:pt x="77" y="1"/>
                  </a:moveTo>
                  <a:cubicBezTo>
                    <a:pt x="50" y="1"/>
                    <a:pt x="19" y="27"/>
                    <a:pt x="10" y="61"/>
                  </a:cubicBezTo>
                  <a:cubicBezTo>
                    <a:pt x="0" y="91"/>
                    <a:pt x="20" y="130"/>
                    <a:pt x="59" y="140"/>
                  </a:cubicBezTo>
                  <a:cubicBezTo>
                    <a:pt x="66" y="142"/>
                    <a:pt x="73" y="142"/>
                    <a:pt x="80" y="142"/>
                  </a:cubicBezTo>
                  <a:cubicBezTo>
                    <a:pt x="111" y="142"/>
                    <a:pt x="139" y="123"/>
                    <a:pt x="147" y="91"/>
                  </a:cubicBezTo>
                  <a:cubicBezTo>
                    <a:pt x="157" y="52"/>
                    <a:pt x="127" y="13"/>
                    <a:pt x="88" y="3"/>
                  </a:cubicBezTo>
                  <a:cubicBezTo>
                    <a:pt x="84" y="1"/>
                    <a:pt x="81" y="1"/>
                    <a:pt x="77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7"/>
            <p:cNvSpPr/>
            <p:nvPr/>
          </p:nvSpPr>
          <p:spPr>
            <a:xfrm>
              <a:off x="1104620" y="6787791"/>
              <a:ext cx="158374" cy="156639"/>
            </a:xfrm>
            <a:custGeom>
              <a:avLst/>
              <a:gdLst/>
              <a:ahLst/>
              <a:cxnLst/>
              <a:rect l="l" t="t" r="r" b="b"/>
              <a:pathLst>
                <a:path w="913" h="903" extrusionOk="0">
                  <a:moveTo>
                    <a:pt x="451" y="1"/>
                  </a:moveTo>
                  <a:cubicBezTo>
                    <a:pt x="207" y="1"/>
                    <a:pt x="0" y="197"/>
                    <a:pt x="0" y="451"/>
                  </a:cubicBezTo>
                  <a:cubicBezTo>
                    <a:pt x="0" y="696"/>
                    <a:pt x="207" y="902"/>
                    <a:pt x="451" y="902"/>
                  </a:cubicBezTo>
                  <a:cubicBezTo>
                    <a:pt x="706" y="902"/>
                    <a:pt x="902" y="706"/>
                    <a:pt x="902" y="451"/>
                  </a:cubicBezTo>
                  <a:cubicBezTo>
                    <a:pt x="912" y="206"/>
                    <a:pt x="706" y="1"/>
                    <a:pt x="45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7"/>
            <p:cNvSpPr/>
            <p:nvPr/>
          </p:nvSpPr>
          <p:spPr>
            <a:xfrm>
              <a:off x="1176087" y="6813290"/>
              <a:ext cx="61233" cy="61233"/>
            </a:xfrm>
            <a:custGeom>
              <a:avLst/>
              <a:gdLst/>
              <a:ahLst/>
              <a:cxnLst/>
              <a:rect l="l" t="t" r="r" b="b"/>
              <a:pathLst>
                <a:path w="353" h="353" extrusionOk="0">
                  <a:moveTo>
                    <a:pt x="176" y="0"/>
                  </a:moveTo>
                  <a:cubicBezTo>
                    <a:pt x="78" y="0"/>
                    <a:pt x="0" y="79"/>
                    <a:pt x="0" y="177"/>
                  </a:cubicBezTo>
                  <a:cubicBezTo>
                    <a:pt x="0" y="275"/>
                    <a:pt x="78" y="353"/>
                    <a:pt x="176" y="353"/>
                  </a:cubicBezTo>
                  <a:cubicBezTo>
                    <a:pt x="274" y="353"/>
                    <a:pt x="353" y="275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7"/>
            <p:cNvSpPr/>
            <p:nvPr/>
          </p:nvSpPr>
          <p:spPr>
            <a:xfrm>
              <a:off x="1204882" y="6825259"/>
              <a:ext cx="24112" cy="23938"/>
            </a:xfrm>
            <a:custGeom>
              <a:avLst/>
              <a:gdLst/>
              <a:ahLst/>
              <a:cxnLst/>
              <a:rect l="l" t="t" r="r" b="b"/>
              <a:pathLst>
                <a:path w="139" h="138" extrusionOk="0">
                  <a:moveTo>
                    <a:pt x="69" y="0"/>
                  </a:moveTo>
                  <a:cubicBezTo>
                    <a:pt x="30" y="0"/>
                    <a:pt x="1" y="29"/>
                    <a:pt x="1" y="68"/>
                  </a:cubicBezTo>
                  <a:cubicBezTo>
                    <a:pt x="1" y="108"/>
                    <a:pt x="30" y="137"/>
                    <a:pt x="69" y="137"/>
                  </a:cubicBezTo>
                  <a:cubicBezTo>
                    <a:pt x="108" y="137"/>
                    <a:pt x="138" y="108"/>
                    <a:pt x="138" y="68"/>
                  </a:cubicBezTo>
                  <a:cubicBezTo>
                    <a:pt x="138" y="29"/>
                    <a:pt x="108" y="0"/>
                    <a:pt x="6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7"/>
            <p:cNvSpPr/>
            <p:nvPr/>
          </p:nvSpPr>
          <p:spPr>
            <a:xfrm>
              <a:off x="853098" y="6529503"/>
              <a:ext cx="74937" cy="192199"/>
            </a:xfrm>
            <a:custGeom>
              <a:avLst/>
              <a:gdLst/>
              <a:ahLst/>
              <a:cxnLst/>
              <a:rect l="l" t="t" r="r" b="b"/>
              <a:pathLst>
                <a:path w="432" h="1108" extrusionOk="0">
                  <a:moveTo>
                    <a:pt x="196" y="0"/>
                  </a:moveTo>
                  <a:lnTo>
                    <a:pt x="196" y="0"/>
                  </a:lnTo>
                  <a:cubicBezTo>
                    <a:pt x="0" y="549"/>
                    <a:pt x="324" y="1078"/>
                    <a:pt x="333" y="1107"/>
                  </a:cubicBezTo>
                  <a:lnTo>
                    <a:pt x="431" y="1048"/>
                  </a:lnTo>
                  <a:cubicBezTo>
                    <a:pt x="431" y="1039"/>
                    <a:pt x="128" y="539"/>
                    <a:pt x="304" y="29"/>
                  </a:cubicBezTo>
                  <a:lnTo>
                    <a:pt x="196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27"/>
            <p:cNvSpPr/>
            <p:nvPr/>
          </p:nvSpPr>
          <p:spPr>
            <a:xfrm>
              <a:off x="839395" y="6401139"/>
              <a:ext cx="156639" cy="141201"/>
            </a:xfrm>
            <a:custGeom>
              <a:avLst/>
              <a:gdLst/>
              <a:ahLst/>
              <a:cxnLst/>
              <a:rect l="l" t="t" r="r" b="b"/>
              <a:pathLst>
                <a:path w="903" h="814" extrusionOk="0">
                  <a:moveTo>
                    <a:pt x="451" y="1"/>
                  </a:moveTo>
                  <a:cubicBezTo>
                    <a:pt x="416" y="1"/>
                    <a:pt x="380" y="5"/>
                    <a:pt x="344" y="15"/>
                  </a:cubicBezTo>
                  <a:cubicBezTo>
                    <a:pt x="129" y="74"/>
                    <a:pt x="1" y="299"/>
                    <a:pt x="60" y="514"/>
                  </a:cubicBezTo>
                  <a:cubicBezTo>
                    <a:pt x="109" y="694"/>
                    <a:pt x="274" y="813"/>
                    <a:pt x="453" y="813"/>
                  </a:cubicBezTo>
                  <a:cubicBezTo>
                    <a:pt x="488" y="813"/>
                    <a:pt x="524" y="809"/>
                    <a:pt x="560" y="799"/>
                  </a:cubicBezTo>
                  <a:cubicBezTo>
                    <a:pt x="775" y="740"/>
                    <a:pt x="902" y="514"/>
                    <a:pt x="843" y="299"/>
                  </a:cubicBezTo>
                  <a:cubicBezTo>
                    <a:pt x="794" y="119"/>
                    <a:pt x="630" y="1"/>
                    <a:pt x="45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27"/>
            <p:cNvSpPr/>
            <p:nvPr/>
          </p:nvSpPr>
          <p:spPr>
            <a:xfrm>
              <a:off x="902362" y="6419874"/>
              <a:ext cx="61407" cy="55162"/>
            </a:xfrm>
            <a:custGeom>
              <a:avLst/>
              <a:gdLst/>
              <a:ahLst/>
              <a:cxnLst/>
              <a:rect l="l" t="t" r="r" b="b"/>
              <a:pathLst>
                <a:path w="354" h="318" extrusionOk="0">
                  <a:moveTo>
                    <a:pt x="174" y="1"/>
                  </a:moveTo>
                  <a:cubicBezTo>
                    <a:pt x="162" y="1"/>
                    <a:pt x="150" y="2"/>
                    <a:pt x="138" y="5"/>
                  </a:cubicBezTo>
                  <a:cubicBezTo>
                    <a:pt x="49" y="25"/>
                    <a:pt x="1" y="112"/>
                    <a:pt x="20" y="201"/>
                  </a:cubicBezTo>
                  <a:cubicBezTo>
                    <a:pt x="44" y="271"/>
                    <a:pt x="105" y="317"/>
                    <a:pt x="169" y="317"/>
                  </a:cubicBezTo>
                  <a:cubicBezTo>
                    <a:pt x="185" y="317"/>
                    <a:pt x="201" y="314"/>
                    <a:pt x="216" y="308"/>
                  </a:cubicBezTo>
                  <a:cubicBezTo>
                    <a:pt x="304" y="289"/>
                    <a:pt x="353" y="201"/>
                    <a:pt x="334" y="112"/>
                  </a:cubicBezTo>
                  <a:cubicBezTo>
                    <a:pt x="309" y="46"/>
                    <a:pt x="241" y="1"/>
                    <a:pt x="17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27"/>
            <p:cNvSpPr/>
            <p:nvPr/>
          </p:nvSpPr>
          <p:spPr>
            <a:xfrm>
              <a:off x="927861" y="6426986"/>
              <a:ext cx="23938" cy="23071"/>
            </a:xfrm>
            <a:custGeom>
              <a:avLst/>
              <a:gdLst/>
              <a:ahLst/>
              <a:cxnLst/>
              <a:rect l="l" t="t" r="r" b="b"/>
              <a:pathLst>
                <a:path w="138" h="133" extrusionOk="0">
                  <a:moveTo>
                    <a:pt x="75" y="0"/>
                  </a:moveTo>
                  <a:cubicBezTo>
                    <a:pt x="70" y="0"/>
                    <a:pt x="64" y="1"/>
                    <a:pt x="59" y="3"/>
                  </a:cubicBezTo>
                  <a:cubicBezTo>
                    <a:pt x="20" y="13"/>
                    <a:pt x="0" y="52"/>
                    <a:pt x="11" y="82"/>
                  </a:cubicBezTo>
                  <a:cubicBezTo>
                    <a:pt x="18" y="114"/>
                    <a:pt x="40" y="133"/>
                    <a:pt x="69" y="133"/>
                  </a:cubicBezTo>
                  <a:cubicBezTo>
                    <a:pt x="75" y="133"/>
                    <a:pt x="82" y="132"/>
                    <a:pt x="89" y="130"/>
                  </a:cubicBezTo>
                  <a:cubicBezTo>
                    <a:pt x="118" y="121"/>
                    <a:pt x="138" y="82"/>
                    <a:pt x="128" y="52"/>
                  </a:cubicBezTo>
                  <a:cubicBezTo>
                    <a:pt x="120" y="19"/>
                    <a:pt x="99" y="0"/>
                    <a:pt x="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27"/>
            <p:cNvSpPr/>
            <p:nvPr/>
          </p:nvSpPr>
          <p:spPr>
            <a:xfrm>
              <a:off x="7665873" y="5703294"/>
              <a:ext cx="321431" cy="145884"/>
            </a:xfrm>
            <a:custGeom>
              <a:avLst/>
              <a:gdLst/>
              <a:ahLst/>
              <a:cxnLst/>
              <a:rect l="l" t="t" r="r" b="b"/>
              <a:pathLst>
                <a:path w="1853" h="841" extrusionOk="0">
                  <a:moveTo>
                    <a:pt x="1745" y="1"/>
                  </a:moveTo>
                  <a:cubicBezTo>
                    <a:pt x="1735" y="1"/>
                    <a:pt x="1725" y="1"/>
                    <a:pt x="1716" y="10"/>
                  </a:cubicBezTo>
                  <a:lnTo>
                    <a:pt x="1411" y="108"/>
                  </a:lnTo>
                  <a:cubicBezTo>
                    <a:pt x="1372" y="118"/>
                    <a:pt x="1333" y="138"/>
                    <a:pt x="1294" y="157"/>
                  </a:cubicBezTo>
                  <a:cubicBezTo>
                    <a:pt x="1265" y="167"/>
                    <a:pt x="1226" y="177"/>
                    <a:pt x="1196" y="186"/>
                  </a:cubicBezTo>
                  <a:cubicBezTo>
                    <a:pt x="853" y="314"/>
                    <a:pt x="442" y="491"/>
                    <a:pt x="69" y="667"/>
                  </a:cubicBezTo>
                  <a:cubicBezTo>
                    <a:pt x="20" y="696"/>
                    <a:pt x="0" y="745"/>
                    <a:pt x="30" y="794"/>
                  </a:cubicBezTo>
                  <a:cubicBezTo>
                    <a:pt x="44" y="823"/>
                    <a:pt x="74" y="841"/>
                    <a:pt x="109" y="841"/>
                  </a:cubicBezTo>
                  <a:cubicBezTo>
                    <a:pt x="121" y="841"/>
                    <a:pt x="135" y="838"/>
                    <a:pt x="148" y="833"/>
                  </a:cubicBezTo>
                  <a:cubicBezTo>
                    <a:pt x="510" y="657"/>
                    <a:pt x="921" y="480"/>
                    <a:pt x="1255" y="353"/>
                  </a:cubicBezTo>
                  <a:cubicBezTo>
                    <a:pt x="1294" y="343"/>
                    <a:pt x="1324" y="334"/>
                    <a:pt x="1353" y="324"/>
                  </a:cubicBezTo>
                  <a:cubicBezTo>
                    <a:pt x="1392" y="304"/>
                    <a:pt x="1431" y="295"/>
                    <a:pt x="1470" y="284"/>
                  </a:cubicBezTo>
                  <a:lnTo>
                    <a:pt x="1774" y="177"/>
                  </a:lnTo>
                  <a:cubicBezTo>
                    <a:pt x="1823" y="167"/>
                    <a:pt x="1853" y="108"/>
                    <a:pt x="1833" y="59"/>
                  </a:cubicBezTo>
                  <a:cubicBezTo>
                    <a:pt x="1823" y="30"/>
                    <a:pt x="1784" y="1"/>
                    <a:pt x="174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27"/>
            <p:cNvSpPr/>
            <p:nvPr/>
          </p:nvSpPr>
          <p:spPr>
            <a:xfrm>
              <a:off x="7781399" y="5767996"/>
              <a:ext cx="353695" cy="109977"/>
            </a:xfrm>
            <a:custGeom>
              <a:avLst/>
              <a:gdLst/>
              <a:ahLst/>
              <a:cxnLst/>
              <a:rect l="l" t="t" r="r" b="b"/>
              <a:pathLst>
                <a:path w="2039" h="634" extrusionOk="0">
                  <a:moveTo>
                    <a:pt x="1921" y="0"/>
                  </a:moveTo>
                  <a:lnTo>
                    <a:pt x="1765" y="29"/>
                  </a:lnTo>
                  <a:cubicBezTo>
                    <a:pt x="1725" y="39"/>
                    <a:pt x="1677" y="49"/>
                    <a:pt x="1618" y="59"/>
                  </a:cubicBezTo>
                  <a:cubicBezTo>
                    <a:pt x="1540" y="78"/>
                    <a:pt x="1451" y="88"/>
                    <a:pt x="1353" y="118"/>
                  </a:cubicBezTo>
                  <a:cubicBezTo>
                    <a:pt x="952" y="196"/>
                    <a:pt x="481" y="323"/>
                    <a:pt x="70" y="460"/>
                  </a:cubicBezTo>
                  <a:cubicBezTo>
                    <a:pt x="20" y="470"/>
                    <a:pt x="1" y="529"/>
                    <a:pt x="11" y="568"/>
                  </a:cubicBezTo>
                  <a:cubicBezTo>
                    <a:pt x="26" y="607"/>
                    <a:pt x="60" y="633"/>
                    <a:pt x="97" y="633"/>
                  </a:cubicBezTo>
                  <a:cubicBezTo>
                    <a:pt x="108" y="633"/>
                    <a:pt x="118" y="631"/>
                    <a:pt x="128" y="627"/>
                  </a:cubicBezTo>
                  <a:cubicBezTo>
                    <a:pt x="530" y="499"/>
                    <a:pt x="991" y="372"/>
                    <a:pt x="1392" y="294"/>
                  </a:cubicBezTo>
                  <a:cubicBezTo>
                    <a:pt x="1490" y="274"/>
                    <a:pt x="1579" y="255"/>
                    <a:pt x="1647" y="235"/>
                  </a:cubicBezTo>
                  <a:cubicBezTo>
                    <a:pt x="1706" y="225"/>
                    <a:pt x="1765" y="216"/>
                    <a:pt x="1804" y="205"/>
                  </a:cubicBezTo>
                  <a:lnTo>
                    <a:pt x="1961" y="176"/>
                  </a:lnTo>
                  <a:cubicBezTo>
                    <a:pt x="2010" y="166"/>
                    <a:pt x="2039" y="118"/>
                    <a:pt x="2030" y="68"/>
                  </a:cubicBezTo>
                  <a:cubicBezTo>
                    <a:pt x="2019" y="29"/>
                    <a:pt x="1990" y="0"/>
                    <a:pt x="1941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27"/>
            <p:cNvSpPr/>
            <p:nvPr/>
          </p:nvSpPr>
          <p:spPr>
            <a:xfrm>
              <a:off x="7888600" y="5851085"/>
              <a:ext cx="385960" cy="71988"/>
            </a:xfrm>
            <a:custGeom>
              <a:avLst/>
              <a:gdLst/>
              <a:ahLst/>
              <a:cxnLst/>
              <a:rect l="l" t="t" r="r" b="b"/>
              <a:pathLst>
                <a:path w="2225" h="415" extrusionOk="0">
                  <a:moveTo>
                    <a:pt x="2126" y="1"/>
                  </a:moveTo>
                  <a:cubicBezTo>
                    <a:pt x="2126" y="1"/>
                    <a:pt x="2117" y="1"/>
                    <a:pt x="2117" y="11"/>
                  </a:cubicBezTo>
                  <a:cubicBezTo>
                    <a:pt x="2117" y="11"/>
                    <a:pt x="2058" y="11"/>
                    <a:pt x="1950" y="20"/>
                  </a:cubicBezTo>
                  <a:lnTo>
                    <a:pt x="1510" y="50"/>
                  </a:lnTo>
                  <a:cubicBezTo>
                    <a:pt x="1166" y="79"/>
                    <a:pt x="637" y="138"/>
                    <a:pt x="79" y="236"/>
                  </a:cubicBezTo>
                  <a:cubicBezTo>
                    <a:pt x="29" y="246"/>
                    <a:pt x="0" y="285"/>
                    <a:pt x="10" y="344"/>
                  </a:cubicBezTo>
                  <a:cubicBezTo>
                    <a:pt x="19" y="386"/>
                    <a:pt x="56" y="414"/>
                    <a:pt x="99" y="414"/>
                  </a:cubicBezTo>
                  <a:cubicBezTo>
                    <a:pt x="105" y="414"/>
                    <a:pt x="112" y="414"/>
                    <a:pt x="118" y="412"/>
                  </a:cubicBezTo>
                  <a:cubicBezTo>
                    <a:pt x="657" y="314"/>
                    <a:pt x="1176" y="266"/>
                    <a:pt x="1519" y="236"/>
                  </a:cubicBezTo>
                  <a:lnTo>
                    <a:pt x="1970" y="197"/>
                  </a:lnTo>
                  <a:cubicBezTo>
                    <a:pt x="2078" y="197"/>
                    <a:pt x="2137" y="187"/>
                    <a:pt x="2137" y="187"/>
                  </a:cubicBezTo>
                  <a:cubicBezTo>
                    <a:pt x="2185" y="177"/>
                    <a:pt x="2224" y="138"/>
                    <a:pt x="2215" y="89"/>
                  </a:cubicBezTo>
                  <a:cubicBezTo>
                    <a:pt x="2215" y="40"/>
                    <a:pt x="2176" y="1"/>
                    <a:pt x="212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27"/>
            <p:cNvSpPr/>
            <p:nvPr/>
          </p:nvSpPr>
          <p:spPr>
            <a:xfrm>
              <a:off x="7988862" y="5948052"/>
              <a:ext cx="413194" cy="35907"/>
            </a:xfrm>
            <a:custGeom>
              <a:avLst/>
              <a:gdLst/>
              <a:ahLst/>
              <a:cxnLst/>
              <a:rect l="l" t="t" r="r" b="b"/>
              <a:pathLst>
                <a:path w="2382" h="207" extrusionOk="0">
                  <a:moveTo>
                    <a:pt x="932" y="1"/>
                  </a:moveTo>
                  <a:cubicBezTo>
                    <a:pt x="667" y="1"/>
                    <a:pt x="383" y="1"/>
                    <a:pt x="89" y="20"/>
                  </a:cubicBezTo>
                  <a:cubicBezTo>
                    <a:pt x="39" y="20"/>
                    <a:pt x="0" y="60"/>
                    <a:pt x="0" y="108"/>
                  </a:cubicBezTo>
                  <a:cubicBezTo>
                    <a:pt x="0" y="158"/>
                    <a:pt x="50" y="197"/>
                    <a:pt x="98" y="197"/>
                  </a:cubicBezTo>
                  <a:cubicBezTo>
                    <a:pt x="392" y="187"/>
                    <a:pt x="667" y="187"/>
                    <a:pt x="932" y="187"/>
                  </a:cubicBezTo>
                  <a:cubicBezTo>
                    <a:pt x="1235" y="187"/>
                    <a:pt x="1450" y="187"/>
                    <a:pt x="1637" y="197"/>
                  </a:cubicBezTo>
                  <a:lnTo>
                    <a:pt x="1980" y="206"/>
                  </a:lnTo>
                  <a:lnTo>
                    <a:pt x="2284" y="206"/>
                  </a:lnTo>
                  <a:cubicBezTo>
                    <a:pt x="2332" y="206"/>
                    <a:pt x="2372" y="167"/>
                    <a:pt x="2372" y="118"/>
                  </a:cubicBezTo>
                  <a:cubicBezTo>
                    <a:pt x="2382" y="69"/>
                    <a:pt x="2332" y="30"/>
                    <a:pt x="2284" y="30"/>
                  </a:cubicBezTo>
                  <a:lnTo>
                    <a:pt x="1637" y="10"/>
                  </a:lnTo>
                  <a:cubicBezTo>
                    <a:pt x="1461" y="10"/>
                    <a:pt x="1235" y="1"/>
                    <a:pt x="93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27"/>
            <p:cNvSpPr/>
            <p:nvPr/>
          </p:nvSpPr>
          <p:spPr>
            <a:xfrm>
              <a:off x="8080624" y="6022815"/>
              <a:ext cx="438693" cy="75110"/>
            </a:xfrm>
            <a:custGeom>
              <a:avLst/>
              <a:gdLst/>
              <a:ahLst/>
              <a:cxnLst/>
              <a:rect l="l" t="t" r="r" b="b"/>
              <a:pathLst>
                <a:path w="2529" h="433" extrusionOk="0">
                  <a:moveTo>
                    <a:pt x="98" y="1"/>
                  </a:moveTo>
                  <a:cubicBezTo>
                    <a:pt x="50" y="1"/>
                    <a:pt x="11" y="40"/>
                    <a:pt x="11" y="89"/>
                  </a:cubicBezTo>
                  <a:cubicBezTo>
                    <a:pt x="0" y="138"/>
                    <a:pt x="40" y="177"/>
                    <a:pt x="89" y="187"/>
                  </a:cubicBezTo>
                  <a:cubicBezTo>
                    <a:pt x="588" y="226"/>
                    <a:pt x="1069" y="275"/>
                    <a:pt x="1451" y="324"/>
                  </a:cubicBezTo>
                  <a:cubicBezTo>
                    <a:pt x="1549" y="334"/>
                    <a:pt x="1647" y="344"/>
                    <a:pt x="1745" y="363"/>
                  </a:cubicBezTo>
                  <a:lnTo>
                    <a:pt x="1921" y="383"/>
                  </a:lnTo>
                  <a:cubicBezTo>
                    <a:pt x="2049" y="393"/>
                    <a:pt x="2156" y="402"/>
                    <a:pt x="2245" y="413"/>
                  </a:cubicBezTo>
                  <a:cubicBezTo>
                    <a:pt x="2362" y="422"/>
                    <a:pt x="2431" y="432"/>
                    <a:pt x="2431" y="432"/>
                  </a:cubicBezTo>
                  <a:cubicBezTo>
                    <a:pt x="2480" y="432"/>
                    <a:pt x="2519" y="393"/>
                    <a:pt x="2519" y="344"/>
                  </a:cubicBezTo>
                  <a:cubicBezTo>
                    <a:pt x="2529" y="295"/>
                    <a:pt x="2489" y="246"/>
                    <a:pt x="2441" y="246"/>
                  </a:cubicBezTo>
                  <a:cubicBezTo>
                    <a:pt x="2431" y="246"/>
                    <a:pt x="2372" y="246"/>
                    <a:pt x="2254" y="226"/>
                  </a:cubicBezTo>
                  <a:cubicBezTo>
                    <a:pt x="2176" y="226"/>
                    <a:pt x="2068" y="217"/>
                    <a:pt x="1941" y="197"/>
                  </a:cubicBezTo>
                  <a:lnTo>
                    <a:pt x="1764" y="177"/>
                  </a:lnTo>
                  <a:cubicBezTo>
                    <a:pt x="1666" y="167"/>
                    <a:pt x="1578" y="158"/>
                    <a:pt x="1470" y="148"/>
                  </a:cubicBezTo>
                  <a:cubicBezTo>
                    <a:pt x="1088" y="99"/>
                    <a:pt x="608" y="40"/>
                    <a:pt x="10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27"/>
            <p:cNvSpPr/>
            <p:nvPr/>
          </p:nvSpPr>
          <p:spPr>
            <a:xfrm>
              <a:off x="8165621" y="6106077"/>
              <a:ext cx="460897" cy="112752"/>
            </a:xfrm>
            <a:custGeom>
              <a:avLst/>
              <a:gdLst/>
              <a:ahLst/>
              <a:cxnLst/>
              <a:rect l="l" t="t" r="r" b="b"/>
              <a:pathLst>
                <a:path w="2657" h="650" extrusionOk="0">
                  <a:moveTo>
                    <a:pt x="98" y="1"/>
                  </a:moveTo>
                  <a:cubicBezTo>
                    <a:pt x="59" y="1"/>
                    <a:pt x="20" y="31"/>
                    <a:pt x="11" y="70"/>
                  </a:cubicBezTo>
                  <a:cubicBezTo>
                    <a:pt x="0" y="118"/>
                    <a:pt x="40" y="168"/>
                    <a:pt x="89" y="177"/>
                  </a:cubicBezTo>
                  <a:cubicBezTo>
                    <a:pt x="471" y="255"/>
                    <a:pt x="834" y="324"/>
                    <a:pt x="1157" y="393"/>
                  </a:cubicBezTo>
                  <a:cubicBezTo>
                    <a:pt x="1411" y="451"/>
                    <a:pt x="1637" y="491"/>
                    <a:pt x="1833" y="530"/>
                  </a:cubicBezTo>
                  <a:cubicBezTo>
                    <a:pt x="2058" y="579"/>
                    <a:pt x="2235" y="608"/>
                    <a:pt x="2362" y="628"/>
                  </a:cubicBezTo>
                  <a:cubicBezTo>
                    <a:pt x="2480" y="647"/>
                    <a:pt x="2548" y="647"/>
                    <a:pt x="2548" y="647"/>
                  </a:cubicBezTo>
                  <a:cubicBezTo>
                    <a:pt x="2553" y="649"/>
                    <a:pt x="2559" y="649"/>
                    <a:pt x="2564" y="649"/>
                  </a:cubicBezTo>
                  <a:cubicBezTo>
                    <a:pt x="2608" y="649"/>
                    <a:pt x="2647" y="613"/>
                    <a:pt x="2656" y="569"/>
                  </a:cubicBezTo>
                  <a:cubicBezTo>
                    <a:pt x="2656" y="520"/>
                    <a:pt x="2617" y="471"/>
                    <a:pt x="2568" y="471"/>
                  </a:cubicBezTo>
                  <a:cubicBezTo>
                    <a:pt x="2568" y="471"/>
                    <a:pt x="2500" y="462"/>
                    <a:pt x="2382" y="442"/>
                  </a:cubicBezTo>
                  <a:cubicBezTo>
                    <a:pt x="2264" y="422"/>
                    <a:pt x="2088" y="393"/>
                    <a:pt x="1872" y="353"/>
                  </a:cubicBezTo>
                  <a:cubicBezTo>
                    <a:pt x="1676" y="314"/>
                    <a:pt x="1451" y="266"/>
                    <a:pt x="1196" y="216"/>
                  </a:cubicBezTo>
                  <a:cubicBezTo>
                    <a:pt x="873" y="148"/>
                    <a:pt x="510" y="70"/>
                    <a:pt x="11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27"/>
            <p:cNvSpPr/>
            <p:nvPr/>
          </p:nvSpPr>
          <p:spPr>
            <a:xfrm>
              <a:off x="8243853" y="6197840"/>
              <a:ext cx="481192" cy="150221"/>
            </a:xfrm>
            <a:custGeom>
              <a:avLst/>
              <a:gdLst/>
              <a:ahLst/>
              <a:cxnLst/>
              <a:rect l="l" t="t" r="r" b="b"/>
              <a:pathLst>
                <a:path w="2774" h="866" extrusionOk="0">
                  <a:moveTo>
                    <a:pt x="108" y="1"/>
                  </a:moveTo>
                  <a:cubicBezTo>
                    <a:pt x="69" y="1"/>
                    <a:pt x="30" y="31"/>
                    <a:pt x="20" y="70"/>
                  </a:cubicBezTo>
                  <a:cubicBezTo>
                    <a:pt x="0" y="118"/>
                    <a:pt x="30" y="168"/>
                    <a:pt x="78" y="177"/>
                  </a:cubicBezTo>
                  <a:cubicBezTo>
                    <a:pt x="285" y="236"/>
                    <a:pt x="481" y="295"/>
                    <a:pt x="677" y="354"/>
                  </a:cubicBezTo>
                  <a:cubicBezTo>
                    <a:pt x="1167" y="491"/>
                    <a:pt x="1588" y="619"/>
                    <a:pt x="1921" y="697"/>
                  </a:cubicBezTo>
                  <a:cubicBezTo>
                    <a:pt x="2097" y="746"/>
                    <a:pt x="2274" y="785"/>
                    <a:pt x="2460" y="834"/>
                  </a:cubicBezTo>
                  <a:cubicBezTo>
                    <a:pt x="2587" y="854"/>
                    <a:pt x="2665" y="863"/>
                    <a:pt x="2665" y="863"/>
                  </a:cubicBezTo>
                  <a:cubicBezTo>
                    <a:pt x="2672" y="865"/>
                    <a:pt x="2678" y="865"/>
                    <a:pt x="2685" y="865"/>
                  </a:cubicBezTo>
                  <a:cubicBezTo>
                    <a:pt x="2727" y="865"/>
                    <a:pt x="2765" y="837"/>
                    <a:pt x="2774" y="795"/>
                  </a:cubicBezTo>
                  <a:cubicBezTo>
                    <a:pt x="2774" y="746"/>
                    <a:pt x="2744" y="697"/>
                    <a:pt x="2695" y="687"/>
                  </a:cubicBezTo>
                  <a:cubicBezTo>
                    <a:pt x="2695" y="687"/>
                    <a:pt x="2626" y="677"/>
                    <a:pt x="2499" y="648"/>
                  </a:cubicBezTo>
                  <a:cubicBezTo>
                    <a:pt x="2323" y="608"/>
                    <a:pt x="2147" y="569"/>
                    <a:pt x="1960" y="521"/>
                  </a:cubicBezTo>
                  <a:cubicBezTo>
                    <a:pt x="1637" y="442"/>
                    <a:pt x="1215" y="314"/>
                    <a:pt x="725" y="177"/>
                  </a:cubicBezTo>
                  <a:cubicBezTo>
                    <a:pt x="529" y="118"/>
                    <a:pt x="333" y="60"/>
                    <a:pt x="128" y="11"/>
                  </a:cubicBezTo>
                  <a:cubicBezTo>
                    <a:pt x="128" y="1"/>
                    <a:pt x="11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27"/>
            <p:cNvSpPr/>
            <p:nvPr/>
          </p:nvSpPr>
          <p:spPr>
            <a:xfrm>
              <a:off x="8316881" y="6298275"/>
              <a:ext cx="499926" cy="185781"/>
            </a:xfrm>
            <a:custGeom>
              <a:avLst/>
              <a:gdLst/>
              <a:ahLst/>
              <a:cxnLst/>
              <a:rect l="l" t="t" r="r" b="b"/>
              <a:pathLst>
                <a:path w="2882" h="1071" extrusionOk="0">
                  <a:moveTo>
                    <a:pt x="108" y="0"/>
                  </a:moveTo>
                  <a:cubicBezTo>
                    <a:pt x="69" y="0"/>
                    <a:pt x="30" y="20"/>
                    <a:pt x="20" y="59"/>
                  </a:cubicBezTo>
                  <a:cubicBezTo>
                    <a:pt x="1" y="108"/>
                    <a:pt x="30" y="157"/>
                    <a:pt x="79" y="177"/>
                  </a:cubicBezTo>
                  <a:lnTo>
                    <a:pt x="343" y="275"/>
                  </a:lnTo>
                  <a:cubicBezTo>
                    <a:pt x="628" y="382"/>
                    <a:pt x="892" y="480"/>
                    <a:pt x="1138" y="569"/>
                  </a:cubicBezTo>
                  <a:cubicBezTo>
                    <a:pt x="1471" y="686"/>
                    <a:pt x="1755" y="784"/>
                    <a:pt x="1990" y="853"/>
                  </a:cubicBezTo>
                  <a:cubicBezTo>
                    <a:pt x="2264" y="941"/>
                    <a:pt x="2451" y="990"/>
                    <a:pt x="2558" y="1020"/>
                  </a:cubicBezTo>
                  <a:cubicBezTo>
                    <a:pt x="2686" y="1049"/>
                    <a:pt x="2764" y="1068"/>
                    <a:pt x="2764" y="1068"/>
                  </a:cubicBezTo>
                  <a:cubicBezTo>
                    <a:pt x="2771" y="1069"/>
                    <a:pt x="2777" y="1070"/>
                    <a:pt x="2783" y="1070"/>
                  </a:cubicBezTo>
                  <a:cubicBezTo>
                    <a:pt x="2825" y="1070"/>
                    <a:pt x="2863" y="1042"/>
                    <a:pt x="2872" y="1000"/>
                  </a:cubicBezTo>
                  <a:cubicBezTo>
                    <a:pt x="2882" y="951"/>
                    <a:pt x="2843" y="902"/>
                    <a:pt x="2793" y="892"/>
                  </a:cubicBezTo>
                  <a:cubicBezTo>
                    <a:pt x="2793" y="892"/>
                    <a:pt x="2725" y="872"/>
                    <a:pt x="2597" y="843"/>
                  </a:cubicBezTo>
                  <a:lnTo>
                    <a:pt x="2048" y="686"/>
                  </a:lnTo>
                  <a:cubicBezTo>
                    <a:pt x="1813" y="608"/>
                    <a:pt x="1530" y="510"/>
                    <a:pt x="1206" y="392"/>
                  </a:cubicBezTo>
                  <a:cubicBezTo>
                    <a:pt x="961" y="304"/>
                    <a:pt x="696" y="206"/>
                    <a:pt x="412" y="108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27"/>
            <p:cNvSpPr/>
            <p:nvPr/>
          </p:nvSpPr>
          <p:spPr>
            <a:xfrm>
              <a:off x="8384879" y="6403568"/>
              <a:ext cx="515191" cy="219780"/>
            </a:xfrm>
            <a:custGeom>
              <a:avLst/>
              <a:gdLst/>
              <a:ahLst/>
              <a:cxnLst/>
              <a:rect l="l" t="t" r="r" b="b"/>
              <a:pathLst>
                <a:path w="2970" h="1267" extrusionOk="0">
                  <a:moveTo>
                    <a:pt x="99" y="1"/>
                  </a:moveTo>
                  <a:cubicBezTo>
                    <a:pt x="69" y="1"/>
                    <a:pt x="30" y="21"/>
                    <a:pt x="20" y="60"/>
                  </a:cubicBezTo>
                  <a:cubicBezTo>
                    <a:pt x="1" y="99"/>
                    <a:pt x="20" y="158"/>
                    <a:pt x="60" y="177"/>
                  </a:cubicBezTo>
                  <a:cubicBezTo>
                    <a:pt x="922" y="559"/>
                    <a:pt x="1588" y="844"/>
                    <a:pt x="2048" y="1010"/>
                  </a:cubicBezTo>
                  <a:cubicBezTo>
                    <a:pt x="2333" y="1108"/>
                    <a:pt x="2519" y="1177"/>
                    <a:pt x="2636" y="1206"/>
                  </a:cubicBezTo>
                  <a:cubicBezTo>
                    <a:pt x="2774" y="1245"/>
                    <a:pt x="2852" y="1265"/>
                    <a:pt x="2852" y="1265"/>
                  </a:cubicBezTo>
                  <a:cubicBezTo>
                    <a:pt x="2859" y="1266"/>
                    <a:pt x="2865" y="1267"/>
                    <a:pt x="2871" y="1267"/>
                  </a:cubicBezTo>
                  <a:cubicBezTo>
                    <a:pt x="2914" y="1267"/>
                    <a:pt x="2951" y="1239"/>
                    <a:pt x="2960" y="1196"/>
                  </a:cubicBezTo>
                  <a:cubicBezTo>
                    <a:pt x="2970" y="1147"/>
                    <a:pt x="2941" y="1098"/>
                    <a:pt x="2891" y="1088"/>
                  </a:cubicBezTo>
                  <a:cubicBezTo>
                    <a:pt x="2891" y="1088"/>
                    <a:pt x="2813" y="1069"/>
                    <a:pt x="2686" y="1030"/>
                  </a:cubicBezTo>
                  <a:cubicBezTo>
                    <a:pt x="2529" y="990"/>
                    <a:pt x="2323" y="922"/>
                    <a:pt x="2117" y="844"/>
                  </a:cubicBezTo>
                  <a:cubicBezTo>
                    <a:pt x="1656" y="677"/>
                    <a:pt x="990" y="393"/>
                    <a:pt x="138" y="10"/>
                  </a:cubicBezTo>
                  <a:cubicBezTo>
                    <a:pt x="128" y="1"/>
                    <a:pt x="108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27"/>
            <p:cNvSpPr/>
            <p:nvPr/>
          </p:nvSpPr>
          <p:spPr>
            <a:xfrm>
              <a:off x="8446111" y="6514065"/>
              <a:ext cx="530456" cy="252045"/>
            </a:xfrm>
            <a:custGeom>
              <a:avLst/>
              <a:gdLst/>
              <a:ahLst/>
              <a:cxnLst/>
              <a:rect l="l" t="t" r="r" b="b"/>
              <a:pathLst>
                <a:path w="3058" h="1453" extrusionOk="0">
                  <a:moveTo>
                    <a:pt x="108" y="1"/>
                  </a:moveTo>
                  <a:cubicBezTo>
                    <a:pt x="69" y="1"/>
                    <a:pt x="40" y="20"/>
                    <a:pt x="20" y="50"/>
                  </a:cubicBezTo>
                  <a:cubicBezTo>
                    <a:pt x="1" y="99"/>
                    <a:pt x="20" y="157"/>
                    <a:pt x="59" y="177"/>
                  </a:cubicBezTo>
                  <a:cubicBezTo>
                    <a:pt x="902" y="618"/>
                    <a:pt x="1608" y="951"/>
                    <a:pt x="2117" y="1157"/>
                  </a:cubicBezTo>
                  <a:cubicBezTo>
                    <a:pt x="2392" y="1274"/>
                    <a:pt x="2597" y="1343"/>
                    <a:pt x="2715" y="1383"/>
                  </a:cubicBezTo>
                  <a:cubicBezTo>
                    <a:pt x="2862" y="1431"/>
                    <a:pt x="2940" y="1451"/>
                    <a:pt x="2940" y="1451"/>
                  </a:cubicBezTo>
                  <a:cubicBezTo>
                    <a:pt x="2947" y="1452"/>
                    <a:pt x="2953" y="1453"/>
                    <a:pt x="2960" y="1453"/>
                  </a:cubicBezTo>
                  <a:cubicBezTo>
                    <a:pt x="3001" y="1453"/>
                    <a:pt x="3040" y="1426"/>
                    <a:pt x="3048" y="1392"/>
                  </a:cubicBezTo>
                  <a:cubicBezTo>
                    <a:pt x="3058" y="1343"/>
                    <a:pt x="3028" y="1294"/>
                    <a:pt x="2980" y="1274"/>
                  </a:cubicBezTo>
                  <a:lnTo>
                    <a:pt x="2773" y="1216"/>
                  </a:lnTo>
                  <a:cubicBezTo>
                    <a:pt x="2656" y="1176"/>
                    <a:pt x="2450" y="1098"/>
                    <a:pt x="2185" y="991"/>
                  </a:cubicBezTo>
                  <a:cubicBezTo>
                    <a:pt x="1686" y="784"/>
                    <a:pt x="981" y="451"/>
                    <a:pt x="147" y="11"/>
                  </a:cubicBezTo>
                  <a:cubicBezTo>
                    <a:pt x="128" y="11"/>
                    <a:pt x="11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27"/>
            <p:cNvSpPr/>
            <p:nvPr/>
          </p:nvSpPr>
          <p:spPr>
            <a:xfrm>
              <a:off x="8502140" y="6629592"/>
              <a:ext cx="545894" cy="283442"/>
            </a:xfrm>
            <a:custGeom>
              <a:avLst/>
              <a:gdLst/>
              <a:ahLst/>
              <a:cxnLst/>
              <a:rect l="l" t="t" r="r" b="b"/>
              <a:pathLst>
                <a:path w="3147" h="1634" extrusionOk="0">
                  <a:moveTo>
                    <a:pt x="109" y="1"/>
                  </a:moveTo>
                  <a:cubicBezTo>
                    <a:pt x="79" y="1"/>
                    <a:pt x="50" y="20"/>
                    <a:pt x="30" y="50"/>
                  </a:cubicBezTo>
                  <a:cubicBezTo>
                    <a:pt x="1" y="89"/>
                    <a:pt x="20" y="148"/>
                    <a:pt x="59" y="168"/>
                  </a:cubicBezTo>
                  <a:cubicBezTo>
                    <a:pt x="873" y="648"/>
                    <a:pt x="1627" y="1050"/>
                    <a:pt x="2176" y="1294"/>
                  </a:cubicBezTo>
                  <a:cubicBezTo>
                    <a:pt x="2461" y="1422"/>
                    <a:pt x="2666" y="1510"/>
                    <a:pt x="2794" y="1549"/>
                  </a:cubicBezTo>
                  <a:cubicBezTo>
                    <a:pt x="2940" y="1608"/>
                    <a:pt x="3019" y="1628"/>
                    <a:pt x="3019" y="1628"/>
                  </a:cubicBezTo>
                  <a:cubicBezTo>
                    <a:pt x="3029" y="1632"/>
                    <a:pt x="3040" y="1634"/>
                    <a:pt x="3051" y="1634"/>
                  </a:cubicBezTo>
                  <a:cubicBezTo>
                    <a:pt x="3091" y="1634"/>
                    <a:pt x="3129" y="1608"/>
                    <a:pt x="3136" y="1569"/>
                  </a:cubicBezTo>
                  <a:cubicBezTo>
                    <a:pt x="3146" y="1520"/>
                    <a:pt x="3117" y="1471"/>
                    <a:pt x="3068" y="1451"/>
                  </a:cubicBezTo>
                  <a:cubicBezTo>
                    <a:pt x="3068" y="1451"/>
                    <a:pt x="2999" y="1432"/>
                    <a:pt x="2862" y="1383"/>
                  </a:cubicBezTo>
                  <a:cubicBezTo>
                    <a:pt x="2735" y="1334"/>
                    <a:pt x="2529" y="1255"/>
                    <a:pt x="2254" y="1128"/>
                  </a:cubicBezTo>
                  <a:cubicBezTo>
                    <a:pt x="1706" y="883"/>
                    <a:pt x="961" y="491"/>
                    <a:pt x="157" y="11"/>
                  </a:cubicBezTo>
                  <a:cubicBezTo>
                    <a:pt x="138" y="1"/>
                    <a:pt x="118" y="1"/>
                    <a:pt x="10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27"/>
            <p:cNvSpPr/>
            <p:nvPr/>
          </p:nvSpPr>
          <p:spPr>
            <a:xfrm>
              <a:off x="8554873" y="6748588"/>
              <a:ext cx="559425" cy="313451"/>
            </a:xfrm>
            <a:custGeom>
              <a:avLst/>
              <a:gdLst/>
              <a:ahLst/>
              <a:cxnLst/>
              <a:rect l="l" t="t" r="r" b="b"/>
              <a:pathLst>
                <a:path w="3225" h="1807" extrusionOk="0">
                  <a:moveTo>
                    <a:pt x="99" y="1"/>
                  </a:moveTo>
                  <a:cubicBezTo>
                    <a:pt x="69" y="1"/>
                    <a:pt x="40" y="11"/>
                    <a:pt x="30" y="40"/>
                  </a:cubicBezTo>
                  <a:cubicBezTo>
                    <a:pt x="1" y="79"/>
                    <a:pt x="10" y="138"/>
                    <a:pt x="49" y="168"/>
                  </a:cubicBezTo>
                  <a:cubicBezTo>
                    <a:pt x="872" y="697"/>
                    <a:pt x="1647" y="1148"/>
                    <a:pt x="2225" y="1432"/>
                  </a:cubicBezTo>
                  <a:cubicBezTo>
                    <a:pt x="2519" y="1579"/>
                    <a:pt x="2734" y="1667"/>
                    <a:pt x="2862" y="1716"/>
                  </a:cubicBezTo>
                  <a:cubicBezTo>
                    <a:pt x="3009" y="1775"/>
                    <a:pt x="3087" y="1804"/>
                    <a:pt x="3097" y="1804"/>
                  </a:cubicBezTo>
                  <a:cubicBezTo>
                    <a:pt x="3106" y="1806"/>
                    <a:pt x="3114" y="1807"/>
                    <a:pt x="3122" y="1807"/>
                  </a:cubicBezTo>
                  <a:cubicBezTo>
                    <a:pt x="3162" y="1807"/>
                    <a:pt x="3197" y="1786"/>
                    <a:pt x="3205" y="1745"/>
                  </a:cubicBezTo>
                  <a:cubicBezTo>
                    <a:pt x="3224" y="1696"/>
                    <a:pt x="3195" y="1647"/>
                    <a:pt x="3146" y="1628"/>
                  </a:cubicBezTo>
                  <a:cubicBezTo>
                    <a:pt x="3146" y="1628"/>
                    <a:pt x="3067" y="1608"/>
                    <a:pt x="2930" y="1549"/>
                  </a:cubicBezTo>
                  <a:cubicBezTo>
                    <a:pt x="2803" y="1501"/>
                    <a:pt x="2597" y="1412"/>
                    <a:pt x="2303" y="1265"/>
                  </a:cubicBezTo>
                  <a:cubicBezTo>
                    <a:pt x="1735" y="991"/>
                    <a:pt x="970" y="540"/>
                    <a:pt x="147" y="11"/>
                  </a:cubicBezTo>
                  <a:cubicBezTo>
                    <a:pt x="138" y="1"/>
                    <a:pt x="118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27"/>
            <p:cNvSpPr/>
            <p:nvPr/>
          </p:nvSpPr>
          <p:spPr>
            <a:xfrm>
              <a:off x="7676107" y="5487331"/>
              <a:ext cx="311196" cy="248055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108" y="1"/>
                  </a:moveTo>
                  <a:cubicBezTo>
                    <a:pt x="69" y="1"/>
                    <a:pt x="39" y="20"/>
                    <a:pt x="20" y="60"/>
                  </a:cubicBezTo>
                  <a:cubicBezTo>
                    <a:pt x="0" y="109"/>
                    <a:pt x="30" y="158"/>
                    <a:pt x="69" y="177"/>
                  </a:cubicBezTo>
                  <a:cubicBezTo>
                    <a:pt x="637" y="412"/>
                    <a:pt x="1029" y="736"/>
                    <a:pt x="1254" y="961"/>
                  </a:cubicBezTo>
                  <a:cubicBezTo>
                    <a:pt x="1313" y="1020"/>
                    <a:pt x="1372" y="1079"/>
                    <a:pt x="1421" y="1138"/>
                  </a:cubicBezTo>
                  <a:cubicBezTo>
                    <a:pt x="1461" y="1187"/>
                    <a:pt x="1500" y="1236"/>
                    <a:pt x="1529" y="1275"/>
                  </a:cubicBezTo>
                  <a:cubicBezTo>
                    <a:pt x="1588" y="1344"/>
                    <a:pt x="1617" y="1383"/>
                    <a:pt x="1617" y="1392"/>
                  </a:cubicBezTo>
                  <a:cubicBezTo>
                    <a:pt x="1629" y="1416"/>
                    <a:pt x="1656" y="1429"/>
                    <a:pt x="1683" y="1429"/>
                  </a:cubicBezTo>
                  <a:cubicBezTo>
                    <a:pt x="1701" y="1429"/>
                    <a:pt x="1720" y="1424"/>
                    <a:pt x="1735" y="1412"/>
                  </a:cubicBezTo>
                  <a:cubicBezTo>
                    <a:pt x="1784" y="1383"/>
                    <a:pt x="1794" y="1333"/>
                    <a:pt x="1764" y="1285"/>
                  </a:cubicBezTo>
                  <a:cubicBezTo>
                    <a:pt x="1764" y="1285"/>
                    <a:pt x="1735" y="1236"/>
                    <a:pt x="1676" y="1157"/>
                  </a:cubicBezTo>
                  <a:cubicBezTo>
                    <a:pt x="1637" y="1118"/>
                    <a:pt x="1607" y="1069"/>
                    <a:pt x="1559" y="1020"/>
                  </a:cubicBezTo>
                  <a:cubicBezTo>
                    <a:pt x="1509" y="961"/>
                    <a:pt x="1450" y="902"/>
                    <a:pt x="1392" y="834"/>
                  </a:cubicBezTo>
                  <a:cubicBezTo>
                    <a:pt x="1147" y="599"/>
                    <a:pt x="735" y="256"/>
                    <a:pt x="137" y="11"/>
                  </a:cubicBezTo>
                  <a:cubicBezTo>
                    <a:pt x="128" y="1"/>
                    <a:pt x="11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27"/>
            <p:cNvSpPr/>
            <p:nvPr/>
          </p:nvSpPr>
          <p:spPr>
            <a:xfrm>
              <a:off x="7846101" y="5489066"/>
              <a:ext cx="290901" cy="310676"/>
            </a:xfrm>
            <a:custGeom>
              <a:avLst/>
              <a:gdLst/>
              <a:ahLst/>
              <a:cxnLst/>
              <a:rect l="l" t="t" r="r" b="b"/>
              <a:pathLst>
                <a:path w="1677" h="1791" extrusionOk="0">
                  <a:moveTo>
                    <a:pt x="98" y="1"/>
                  </a:moveTo>
                  <a:cubicBezTo>
                    <a:pt x="69" y="1"/>
                    <a:pt x="39" y="10"/>
                    <a:pt x="20" y="40"/>
                  </a:cubicBezTo>
                  <a:cubicBezTo>
                    <a:pt x="0" y="89"/>
                    <a:pt x="10" y="138"/>
                    <a:pt x="59" y="167"/>
                  </a:cubicBezTo>
                  <a:cubicBezTo>
                    <a:pt x="637" y="520"/>
                    <a:pt x="1000" y="932"/>
                    <a:pt x="1196" y="1226"/>
                  </a:cubicBezTo>
                  <a:cubicBezTo>
                    <a:pt x="1294" y="1363"/>
                    <a:pt x="1363" y="1480"/>
                    <a:pt x="1411" y="1578"/>
                  </a:cubicBezTo>
                  <a:lnTo>
                    <a:pt x="1421" y="1588"/>
                  </a:lnTo>
                  <a:cubicBezTo>
                    <a:pt x="1461" y="1686"/>
                    <a:pt x="1490" y="1735"/>
                    <a:pt x="1490" y="1735"/>
                  </a:cubicBezTo>
                  <a:cubicBezTo>
                    <a:pt x="1505" y="1766"/>
                    <a:pt x="1538" y="1791"/>
                    <a:pt x="1576" y="1791"/>
                  </a:cubicBezTo>
                  <a:cubicBezTo>
                    <a:pt x="1586" y="1791"/>
                    <a:pt x="1597" y="1789"/>
                    <a:pt x="1607" y="1784"/>
                  </a:cubicBezTo>
                  <a:cubicBezTo>
                    <a:pt x="1646" y="1765"/>
                    <a:pt x="1676" y="1706"/>
                    <a:pt x="1657" y="1667"/>
                  </a:cubicBezTo>
                  <a:cubicBezTo>
                    <a:pt x="1657" y="1657"/>
                    <a:pt x="1627" y="1608"/>
                    <a:pt x="1578" y="1510"/>
                  </a:cubicBezTo>
                  <a:lnTo>
                    <a:pt x="1568" y="1490"/>
                  </a:lnTo>
                  <a:cubicBezTo>
                    <a:pt x="1519" y="1402"/>
                    <a:pt x="1450" y="1265"/>
                    <a:pt x="1343" y="1118"/>
                  </a:cubicBezTo>
                  <a:cubicBezTo>
                    <a:pt x="1137" y="814"/>
                    <a:pt x="755" y="383"/>
                    <a:pt x="147" y="10"/>
                  </a:cubicBezTo>
                  <a:cubicBezTo>
                    <a:pt x="137" y="1"/>
                    <a:pt x="118" y="1"/>
                    <a:pt x="9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27"/>
            <p:cNvSpPr/>
            <p:nvPr/>
          </p:nvSpPr>
          <p:spPr>
            <a:xfrm>
              <a:off x="8014361" y="5516300"/>
              <a:ext cx="260198" cy="367746"/>
            </a:xfrm>
            <a:custGeom>
              <a:avLst/>
              <a:gdLst/>
              <a:ahLst/>
              <a:cxnLst/>
              <a:rect l="l" t="t" r="r" b="b"/>
              <a:pathLst>
                <a:path w="1500" h="2120" extrusionOk="0">
                  <a:moveTo>
                    <a:pt x="108" y="1"/>
                  </a:moveTo>
                  <a:cubicBezTo>
                    <a:pt x="79" y="1"/>
                    <a:pt x="49" y="10"/>
                    <a:pt x="40" y="30"/>
                  </a:cubicBezTo>
                  <a:cubicBezTo>
                    <a:pt x="1" y="69"/>
                    <a:pt x="10" y="128"/>
                    <a:pt x="49" y="158"/>
                  </a:cubicBezTo>
                  <a:cubicBezTo>
                    <a:pt x="500" y="530"/>
                    <a:pt x="853" y="971"/>
                    <a:pt x="1098" y="1471"/>
                  </a:cubicBezTo>
                  <a:cubicBezTo>
                    <a:pt x="1196" y="1676"/>
                    <a:pt x="1245" y="1813"/>
                    <a:pt x="1264" y="1892"/>
                  </a:cubicBezTo>
                  <a:cubicBezTo>
                    <a:pt x="1303" y="1990"/>
                    <a:pt x="1314" y="2048"/>
                    <a:pt x="1314" y="2048"/>
                  </a:cubicBezTo>
                  <a:cubicBezTo>
                    <a:pt x="1322" y="2092"/>
                    <a:pt x="1361" y="2119"/>
                    <a:pt x="1403" y="2119"/>
                  </a:cubicBezTo>
                  <a:cubicBezTo>
                    <a:pt x="1409" y="2119"/>
                    <a:pt x="1415" y="2119"/>
                    <a:pt x="1421" y="2117"/>
                  </a:cubicBezTo>
                  <a:cubicBezTo>
                    <a:pt x="1470" y="2098"/>
                    <a:pt x="1499" y="2048"/>
                    <a:pt x="1490" y="2000"/>
                  </a:cubicBezTo>
                  <a:cubicBezTo>
                    <a:pt x="1490" y="2000"/>
                    <a:pt x="1470" y="1941"/>
                    <a:pt x="1441" y="1843"/>
                  </a:cubicBezTo>
                  <a:cubicBezTo>
                    <a:pt x="1401" y="1715"/>
                    <a:pt x="1343" y="1569"/>
                    <a:pt x="1255" y="1392"/>
                  </a:cubicBezTo>
                  <a:cubicBezTo>
                    <a:pt x="1000" y="873"/>
                    <a:pt x="637" y="412"/>
                    <a:pt x="167" y="20"/>
                  </a:cubicBezTo>
                  <a:cubicBezTo>
                    <a:pt x="147" y="1"/>
                    <a:pt x="12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27"/>
            <p:cNvSpPr/>
            <p:nvPr/>
          </p:nvSpPr>
          <p:spPr>
            <a:xfrm>
              <a:off x="8179151" y="5565564"/>
              <a:ext cx="222903" cy="418571"/>
            </a:xfrm>
            <a:custGeom>
              <a:avLst/>
              <a:gdLst/>
              <a:ahLst/>
              <a:cxnLst/>
              <a:rect l="l" t="t" r="r" b="b"/>
              <a:pathLst>
                <a:path w="1285" h="2413" extrusionOk="0">
                  <a:moveTo>
                    <a:pt x="99" y="1"/>
                  </a:moveTo>
                  <a:cubicBezTo>
                    <a:pt x="79" y="1"/>
                    <a:pt x="50" y="11"/>
                    <a:pt x="40" y="30"/>
                  </a:cubicBezTo>
                  <a:cubicBezTo>
                    <a:pt x="1" y="59"/>
                    <a:pt x="1" y="118"/>
                    <a:pt x="31" y="157"/>
                  </a:cubicBezTo>
                  <a:cubicBezTo>
                    <a:pt x="462" y="618"/>
                    <a:pt x="756" y="1128"/>
                    <a:pt x="952" y="1696"/>
                  </a:cubicBezTo>
                  <a:cubicBezTo>
                    <a:pt x="1020" y="1902"/>
                    <a:pt x="1050" y="2058"/>
                    <a:pt x="1069" y="2167"/>
                  </a:cubicBezTo>
                  <a:cubicBezTo>
                    <a:pt x="1089" y="2274"/>
                    <a:pt x="1098" y="2333"/>
                    <a:pt x="1098" y="2333"/>
                  </a:cubicBezTo>
                  <a:cubicBezTo>
                    <a:pt x="1098" y="2377"/>
                    <a:pt x="1138" y="2413"/>
                    <a:pt x="1181" y="2413"/>
                  </a:cubicBezTo>
                  <a:cubicBezTo>
                    <a:pt x="1186" y="2413"/>
                    <a:pt x="1191" y="2412"/>
                    <a:pt x="1196" y="2411"/>
                  </a:cubicBezTo>
                  <a:cubicBezTo>
                    <a:pt x="1246" y="2411"/>
                    <a:pt x="1285" y="2363"/>
                    <a:pt x="1275" y="2313"/>
                  </a:cubicBezTo>
                  <a:cubicBezTo>
                    <a:pt x="1275" y="2313"/>
                    <a:pt x="1275" y="2245"/>
                    <a:pt x="1255" y="2127"/>
                  </a:cubicBezTo>
                  <a:cubicBezTo>
                    <a:pt x="1226" y="2019"/>
                    <a:pt x="1196" y="1853"/>
                    <a:pt x="1118" y="1637"/>
                  </a:cubicBezTo>
                  <a:cubicBezTo>
                    <a:pt x="922" y="1039"/>
                    <a:pt x="608" y="520"/>
                    <a:pt x="168" y="30"/>
                  </a:cubicBezTo>
                  <a:cubicBezTo>
                    <a:pt x="148" y="11"/>
                    <a:pt x="118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27"/>
            <p:cNvSpPr/>
            <p:nvPr/>
          </p:nvSpPr>
          <p:spPr>
            <a:xfrm>
              <a:off x="8332146" y="5635296"/>
              <a:ext cx="185608" cy="462631"/>
            </a:xfrm>
            <a:custGeom>
              <a:avLst/>
              <a:gdLst/>
              <a:ahLst/>
              <a:cxnLst/>
              <a:rect l="l" t="t" r="r" b="b"/>
              <a:pathLst>
                <a:path w="1070" h="2667" extrusionOk="0">
                  <a:moveTo>
                    <a:pt x="109" y="1"/>
                  </a:moveTo>
                  <a:cubicBezTo>
                    <a:pt x="89" y="1"/>
                    <a:pt x="70" y="10"/>
                    <a:pt x="50" y="20"/>
                  </a:cubicBezTo>
                  <a:cubicBezTo>
                    <a:pt x="11" y="49"/>
                    <a:pt x="1" y="108"/>
                    <a:pt x="30" y="147"/>
                  </a:cubicBezTo>
                  <a:cubicBezTo>
                    <a:pt x="422" y="687"/>
                    <a:pt x="677" y="1264"/>
                    <a:pt x="814" y="1892"/>
                  </a:cubicBezTo>
                  <a:cubicBezTo>
                    <a:pt x="854" y="2107"/>
                    <a:pt x="873" y="2284"/>
                    <a:pt x="883" y="2392"/>
                  </a:cubicBezTo>
                  <a:cubicBezTo>
                    <a:pt x="893" y="2509"/>
                    <a:pt x="893" y="2568"/>
                    <a:pt x="893" y="2568"/>
                  </a:cubicBezTo>
                  <a:cubicBezTo>
                    <a:pt x="893" y="2617"/>
                    <a:pt x="932" y="2656"/>
                    <a:pt x="981" y="2666"/>
                  </a:cubicBezTo>
                  <a:cubicBezTo>
                    <a:pt x="1030" y="2666"/>
                    <a:pt x="1069" y="2617"/>
                    <a:pt x="1069" y="2568"/>
                  </a:cubicBezTo>
                  <a:lnTo>
                    <a:pt x="1069" y="2382"/>
                  </a:lnTo>
                  <a:cubicBezTo>
                    <a:pt x="1050" y="2255"/>
                    <a:pt x="1039" y="2078"/>
                    <a:pt x="991" y="1852"/>
                  </a:cubicBezTo>
                  <a:cubicBezTo>
                    <a:pt x="843" y="1196"/>
                    <a:pt x="579" y="608"/>
                    <a:pt x="177" y="40"/>
                  </a:cubicBezTo>
                  <a:cubicBezTo>
                    <a:pt x="168" y="20"/>
                    <a:pt x="138" y="1"/>
                    <a:pt x="10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27"/>
            <p:cNvSpPr/>
            <p:nvPr/>
          </p:nvSpPr>
          <p:spPr>
            <a:xfrm>
              <a:off x="8476641" y="5720293"/>
              <a:ext cx="151435" cy="498538"/>
            </a:xfrm>
            <a:custGeom>
              <a:avLst/>
              <a:gdLst/>
              <a:ahLst/>
              <a:cxnLst/>
              <a:rect l="l" t="t" r="r" b="b"/>
              <a:pathLst>
                <a:path w="873" h="2874" extrusionOk="0">
                  <a:moveTo>
                    <a:pt x="108" y="1"/>
                  </a:moveTo>
                  <a:cubicBezTo>
                    <a:pt x="89" y="1"/>
                    <a:pt x="79" y="10"/>
                    <a:pt x="60" y="20"/>
                  </a:cubicBezTo>
                  <a:cubicBezTo>
                    <a:pt x="21" y="40"/>
                    <a:pt x="1" y="99"/>
                    <a:pt x="30" y="138"/>
                  </a:cubicBezTo>
                  <a:cubicBezTo>
                    <a:pt x="373" y="755"/>
                    <a:pt x="579" y="1382"/>
                    <a:pt x="657" y="2059"/>
                  </a:cubicBezTo>
                  <a:cubicBezTo>
                    <a:pt x="687" y="2303"/>
                    <a:pt x="687" y="2490"/>
                    <a:pt x="687" y="2588"/>
                  </a:cubicBezTo>
                  <a:cubicBezTo>
                    <a:pt x="687" y="2715"/>
                    <a:pt x="677" y="2773"/>
                    <a:pt x="677" y="2773"/>
                  </a:cubicBezTo>
                  <a:cubicBezTo>
                    <a:pt x="677" y="2823"/>
                    <a:pt x="707" y="2871"/>
                    <a:pt x="755" y="2871"/>
                  </a:cubicBezTo>
                  <a:cubicBezTo>
                    <a:pt x="761" y="2873"/>
                    <a:pt x="768" y="2873"/>
                    <a:pt x="773" y="2873"/>
                  </a:cubicBezTo>
                  <a:cubicBezTo>
                    <a:pt x="822" y="2873"/>
                    <a:pt x="854" y="2837"/>
                    <a:pt x="863" y="2793"/>
                  </a:cubicBezTo>
                  <a:cubicBezTo>
                    <a:pt x="863" y="2793"/>
                    <a:pt x="863" y="2725"/>
                    <a:pt x="873" y="2597"/>
                  </a:cubicBezTo>
                  <a:cubicBezTo>
                    <a:pt x="873" y="2490"/>
                    <a:pt x="873" y="2294"/>
                    <a:pt x="844" y="2039"/>
                  </a:cubicBezTo>
                  <a:cubicBezTo>
                    <a:pt x="755" y="1333"/>
                    <a:pt x="540" y="687"/>
                    <a:pt x="187" y="49"/>
                  </a:cubicBezTo>
                  <a:cubicBezTo>
                    <a:pt x="167" y="20"/>
                    <a:pt x="13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27"/>
            <p:cNvSpPr/>
            <p:nvPr/>
          </p:nvSpPr>
          <p:spPr>
            <a:xfrm>
              <a:off x="8610901" y="5817086"/>
              <a:ext cx="122640" cy="530976"/>
            </a:xfrm>
            <a:custGeom>
              <a:avLst/>
              <a:gdLst/>
              <a:ahLst/>
              <a:cxnLst/>
              <a:rect l="l" t="t" r="r" b="b"/>
              <a:pathLst>
                <a:path w="707" h="3061" extrusionOk="0">
                  <a:moveTo>
                    <a:pt x="109" y="1"/>
                  </a:moveTo>
                  <a:cubicBezTo>
                    <a:pt x="89" y="1"/>
                    <a:pt x="79" y="11"/>
                    <a:pt x="70" y="11"/>
                  </a:cubicBezTo>
                  <a:cubicBezTo>
                    <a:pt x="20" y="31"/>
                    <a:pt x="1" y="89"/>
                    <a:pt x="20" y="129"/>
                  </a:cubicBezTo>
                  <a:cubicBezTo>
                    <a:pt x="197" y="521"/>
                    <a:pt x="324" y="902"/>
                    <a:pt x="403" y="1314"/>
                  </a:cubicBezTo>
                  <a:cubicBezTo>
                    <a:pt x="471" y="1608"/>
                    <a:pt x="501" y="1892"/>
                    <a:pt x="510" y="2206"/>
                  </a:cubicBezTo>
                  <a:cubicBezTo>
                    <a:pt x="520" y="2461"/>
                    <a:pt x="510" y="2657"/>
                    <a:pt x="501" y="2764"/>
                  </a:cubicBezTo>
                  <a:cubicBezTo>
                    <a:pt x="491" y="2892"/>
                    <a:pt x="471" y="2951"/>
                    <a:pt x="471" y="2960"/>
                  </a:cubicBezTo>
                  <a:cubicBezTo>
                    <a:pt x="462" y="3010"/>
                    <a:pt x="501" y="3049"/>
                    <a:pt x="549" y="3058"/>
                  </a:cubicBezTo>
                  <a:cubicBezTo>
                    <a:pt x="556" y="3060"/>
                    <a:pt x="562" y="3060"/>
                    <a:pt x="568" y="3060"/>
                  </a:cubicBezTo>
                  <a:cubicBezTo>
                    <a:pt x="609" y="3060"/>
                    <a:pt x="639" y="3032"/>
                    <a:pt x="647" y="2990"/>
                  </a:cubicBezTo>
                  <a:cubicBezTo>
                    <a:pt x="658" y="2990"/>
                    <a:pt x="667" y="2912"/>
                    <a:pt x="677" y="2784"/>
                  </a:cubicBezTo>
                  <a:cubicBezTo>
                    <a:pt x="687" y="2666"/>
                    <a:pt x="706" y="2470"/>
                    <a:pt x="697" y="2196"/>
                  </a:cubicBezTo>
                  <a:cubicBezTo>
                    <a:pt x="687" y="1882"/>
                    <a:pt x="647" y="1579"/>
                    <a:pt x="589" y="1275"/>
                  </a:cubicBezTo>
                  <a:cubicBezTo>
                    <a:pt x="501" y="854"/>
                    <a:pt x="364" y="452"/>
                    <a:pt x="187" y="60"/>
                  </a:cubicBezTo>
                  <a:cubicBezTo>
                    <a:pt x="177" y="20"/>
                    <a:pt x="138" y="1"/>
                    <a:pt x="10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27"/>
            <p:cNvSpPr/>
            <p:nvPr/>
          </p:nvSpPr>
          <p:spPr>
            <a:xfrm>
              <a:off x="8736662" y="5924287"/>
              <a:ext cx="97140" cy="559772"/>
            </a:xfrm>
            <a:custGeom>
              <a:avLst/>
              <a:gdLst/>
              <a:ahLst/>
              <a:cxnLst/>
              <a:rect l="l" t="t" r="r" b="b"/>
              <a:pathLst>
                <a:path w="560" h="3227" extrusionOk="0">
                  <a:moveTo>
                    <a:pt x="70" y="1"/>
                  </a:moveTo>
                  <a:cubicBezTo>
                    <a:pt x="20" y="20"/>
                    <a:pt x="1" y="69"/>
                    <a:pt x="11" y="118"/>
                  </a:cubicBezTo>
                  <a:cubicBezTo>
                    <a:pt x="168" y="539"/>
                    <a:pt x="266" y="951"/>
                    <a:pt x="325" y="1392"/>
                  </a:cubicBezTo>
                  <a:cubicBezTo>
                    <a:pt x="364" y="1706"/>
                    <a:pt x="383" y="2029"/>
                    <a:pt x="373" y="2333"/>
                  </a:cubicBezTo>
                  <a:cubicBezTo>
                    <a:pt x="364" y="2538"/>
                    <a:pt x="344" y="2725"/>
                    <a:pt x="314" y="2911"/>
                  </a:cubicBezTo>
                  <a:cubicBezTo>
                    <a:pt x="295" y="3038"/>
                    <a:pt x="275" y="3107"/>
                    <a:pt x="275" y="3107"/>
                  </a:cubicBezTo>
                  <a:cubicBezTo>
                    <a:pt x="256" y="3156"/>
                    <a:pt x="285" y="3205"/>
                    <a:pt x="334" y="3224"/>
                  </a:cubicBezTo>
                  <a:cubicBezTo>
                    <a:pt x="341" y="3225"/>
                    <a:pt x="347" y="3226"/>
                    <a:pt x="353" y="3226"/>
                  </a:cubicBezTo>
                  <a:cubicBezTo>
                    <a:pt x="396" y="3226"/>
                    <a:pt x="435" y="3198"/>
                    <a:pt x="452" y="3156"/>
                  </a:cubicBezTo>
                  <a:cubicBezTo>
                    <a:pt x="452" y="3156"/>
                    <a:pt x="471" y="3078"/>
                    <a:pt x="491" y="2940"/>
                  </a:cubicBezTo>
                  <a:cubicBezTo>
                    <a:pt x="521" y="2744"/>
                    <a:pt x="540" y="2548"/>
                    <a:pt x="550" y="2342"/>
                  </a:cubicBezTo>
                  <a:cubicBezTo>
                    <a:pt x="560" y="2019"/>
                    <a:pt x="550" y="1695"/>
                    <a:pt x="501" y="1362"/>
                  </a:cubicBezTo>
                  <a:cubicBezTo>
                    <a:pt x="442" y="922"/>
                    <a:pt x="344" y="491"/>
                    <a:pt x="187" y="59"/>
                  </a:cubicBezTo>
                  <a:cubicBezTo>
                    <a:pt x="168" y="20"/>
                    <a:pt x="138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27"/>
            <p:cNvSpPr/>
            <p:nvPr/>
          </p:nvSpPr>
          <p:spPr>
            <a:xfrm>
              <a:off x="8852362" y="6036518"/>
              <a:ext cx="80141" cy="587006"/>
            </a:xfrm>
            <a:custGeom>
              <a:avLst/>
              <a:gdLst/>
              <a:ahLst/>
              <a:cxnLst/>
              <a:rect l="l" t="t" r="r" b="b"/>
              <a:pathLst>
                <a:path w="462" h="3384" extrusionOk="0">
                  <a:moveTo>
                    <a:pt x="79" y="0"/>
                  </a:moveTo>
                  <a:cubicBezTo>
                    <a:pt x="30" y="20"/>
                    <a:pt x="0" y="69"/>
                    <a:pt x="10" y="118"/>
                  </a:cubicBezTo>
                  <a:cubicBezTo>
                    <a:pt x="137" y="569"/>
                    <a:pt x="216" y="1009"/>
                    <a:pt x="255" y="1470"/>
                  </a:cubicBezTo>
                  <a:cubicBezTo>
                    <a:pt x="275" y="1813"/>
                    <a:pt x="275" y="2146"/>
                    <a:pt x="235" y="2460"/>
                  </a:cubicBezTo>
                  <a:cubicBezTo>
                    <a:pt x="216" y="2675"/>
                    <a:pt x="187" y="2871"/>
                    <a:pt x="148" y="3058"/>
                  </a:cubicBezTo>
                  <a:lnTo>
                    <a:pt x="89" y="3263"/>
                  </a:lnTo>
                  <a:cubicBezTo>
                    <a:pt x="69" y="3312"/>
                    <a:pt x="98" y="3361"/>
                    <a:pt x="148" y="3381"/>
                  </a:cubicBezTo>
                  <a:cubicBezTo>
                    <a:pt x="156" y="3382"/>
                    <a:pt x="164" y="3383"/>
                    <a:pt x="172" y="3383"/>
                  </a:cubicBezTo>
                  <a:cubicBezTo>
                    <a:pt x="212" y="3383"/>
                    <a:pt x="249" y="3363"/>
                    <a:pt x="265" y="3322"/>
                  </a:cubicBezTo>
                  <a:cubicBezTo>
                    <a:pt x="265" y="3322"/>
                    <a:pt x="285" y="3243"/>
                    <a:pt x="324" y="3106"/>
                  </a:cubicBezTo>
                  <a:cubicBezTo>
                    <a:pt x="363" y="2910"/>
                    <a:pt x="402" y="2695"/>
                    <a:pt x="422" y="2479"/>
                  </a:cubicBezTo>
                  <a:cubicBezTo>
                    <a:pt x="451" y="2156"/>
                    <a:pt x="461" y="1813"/>
                    <a:pt x="431" y="1460"/>
                  </a:cubicBezTo>
                  <a:cubicBezTo>
                    <a:pt x="402" y="990"/>
                    <a:pt x="324" y="530"/>
                    <a:pt x="187" y="69"/>
                  </a:cubicBezTo>
                  <a:cubicBezTo>
                    <a:pt x="177" y="29"/>
                    <a:pt x="137" y="0"/>
                    <a:pt x="98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27"/>
            <p:cNvSpPr/>
            <p:nvPr/>
          </p:nvSpPr>
          <p:spPr>
            <a:xfrm>
              <a:off x="8942390" y="6153780"/>
              <a:ext cx="90202" cy="613372"/>
            </a:xfrm>
            <a:custGeom>
              <a:avLst/>
              <a:gdLst/>
              <a:ahLst/>
              <a:cxnLst/>
              <a:rect l="l" t="t" r="r" b="b"/>
              <a:pathLst>
                <a:path w="520" h="3536" extrusionOk="0">
                  <a:moveTo>
                    <a:pt x="206" y="0"/>
                  </a:moveTo>
                  <a:cubicBezTo>
                    <a:pt x="197" y="0"/>
                    <a:pt x="187" y="10"/>
                    <a:pt x="187" y="10"/>
                  </a:cubicBezTo>
                  <a:cubicBezTo>
                    <a:pt x="138" y="20"/>
                    <a:pt x="108" y="69"/>
                    <a:pt x="119" y="118"/>
                  </a:cubicBezTo>
                  <a:cubicBezTo>
                    <a:pt x="304" y="971"/>
                    <a:pt x="334" y="1774"/>
                    <a:pt x="217" y="2578"/>
                  </a:cubicBezTo>
                  <a:cubicBezTo>
                    <a:pt x="187" y="2803"/>
                    <a:pt x="138" y="3018"/>
                    <a:pt x="79" y="3205"/>
                  </a:cubicBezTo>
                  <a:cubicBezTo>
                    <a:pt x="50" y="3332"/>
                    <a:pt x="21" y="3410"/>
                    <a:pt x="21" y="3410"/>
                  </a:cubicBezTo>
                  <a:cubicBezTo>
                    <a:pt x="1" y="3449"/>
                    <a:pt x="21" y="3508"/>
                    <a:pt x="69" y="3528"/>
                  </a:cubicBezTo>
                  <a:cubicBezTo>
                    <a:pt x="79" y="3533"/>
                    <a:pt x="91" y="3535"/>
                    <a:pt x="102" y="3535"/>
                  </a:cubicBezTo>
                  <a:cubicBezTo>
                    <a:pt x="136" y="3535"/>
                    <a:pt x="172" y="3515"/>
                    <a:pt x="187" y="3479"/>
                  </a:cubicBezTo>
                  <a:cubicBezTo>
                    <a:pt x="187" y="3469"/>
                    <a:pt x="217" y="3401"/>
                    <a:pt x="256" y="3253"/>
                  </a:cubicBezTo>
                  <a:cubicBezTo>
                    <a:pt x="315" y="3057"/>
                    <a:pt x="363" y="2842"/>
                    <a:pt x="402" y="2607"/>
                  </a:cubicBezTo>
                  <a:cubicBezTo>
                    <a:pt x="520" y="1784"/>
                    <a:pt x="481" y="951"/>
                    <a:pt x="295" y="78"/>
                  </a:cubicBezTo>
                  <a:cubicBezTo>
                    <a:pt x="285" y="30"/>
                    <a:pt x="246" y="0"/>
                    <a:pt x="20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27"/>
            <p:cNvSpPr/>
            <p:nvPr/>
          </p:nvSpPr>
          <p:spPr>
            <a:xfrm>
              <a:off x="9012122" y="6276072"/>
              <a:ext cx="103906" cy="637310"/>
            </a:xfrm>
            <a:custGeom>
              <a:avLst/>
              <a:gdLst/>
              <a:ahLst/>
              <a:cxnLst/>
              <a:rect l="l" t="t" r="r" b="b"/>
              <a:pathLst>
                <a:path w="599" h="3674" extrusionOk="0">
                  <a:moveTo>
                    <a:pt x="383" y="1"/>
                  </a:moveTo>
                  <a:cubicBezTo>
                    <a:pt x="383" y="1"/>
                    <a:pt x="373" y="1"/>
                    <a:pt x="373" y="11"/>
                  </a:cubicBezTo>
                  <a:cubicBezTo>
                    <a:pt x="324" y="11"/>
                    <a:pt x="285" y="59"/>
                    <a:pt x="294" y="109"/>
                  </a:cubicBezTo>
                  <a:cubicBezTo>
                    <a:pt x="383" y="618"/>
                    <a:pt x="422" y="1128"/>
                    <a:pt x="402" y="1618"/>
                  </a:cubicBezTo>
                  <a:cubicBezTo>
                    <a:pt x="392" y="1990"/>
                    <a:pt x="344" y="2352"/>
                    <a:pt x="275" y="2696"/>
                  </a:cubicBezTo>
                  <a:cubicBezTo>
                    <a:pt x="236" y="2921"/>
                    <a:pt x="177" y="3136"/>
                    <a:pt x="109" y="3332"/>
                  </a:cubicBezTo>
                  <a:cubicBezTo>
                    <a:pt x="59" y="3470"/>
                    <a:pt x="30" y="3539"/>
                    <a:pt x="30" y="3539"/>
                  </a:cubicBezTo>
                  <a:cubicBezTo>
                    <a:pt x="0" y="3587"/>
                    <a:pt x="20" y="3646"/>
                    <a:pt x="69" y="3666"/>
                  </a:cubicBezTo>
                  <a:cubicBezTo>
                    <a:pt x="82" y="3671"/>
                    <a:pt x="95" y="3673"/>
                    <a:pt x="107" y="3673"/>
                  </a:cubicBezTo>
                  <a:cubicBezTo>
                    <a:pt x="141" y="3673"/>
                    <a:pt x="172" y="3653"/>
                    <a:pt x="187" y="3617"/>
                  </a:cubicBezTo>
                  <a:cubicBezTo>
                    <a:pt x="196" y="3617"/>
                    <a:pt x="226" y="3539"/>
                    <a:pt x="275" y="3391"/>
                  </a:cubicBezTo>
                  <a:cubicBezTo>
                    <a:pt x="353" y="3186"/>
                    <a:pt x="412" y="2970"/>
                    <a:pt x="461" y="2725"/>
                  </a:cubicBezTo>
                  <a:cubicBezTo>
                    <a:pt x="529" y="2372"/>
                    <a:pt x="569" y="2010"/>
                    <a:pt x="579" y="1627"/>
                  </a:cubicBezTo>
                  <a:cubicBezTo>
                    <a:pt x="598" y="1128"/>
                    <a:pt x="559" y="599"/>
                    <a:pt x="481" y="79"/>
                  </a:cubicBezTo>
                  <a:cubicBezTo>
                    <a:pt x="471" y="4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27"/>
            <p:cNvSpPr/>
            <p:nvPr/>
          </p:nvSpPr>
          <p:spPr>
            <a:xfrm>
              <a:off x="9078385" y="6403568"/>
              <a:ext cx="126109" cy="658820"/>
            </a:xfrm>
            <a:custGeom>
              <a:avLst/>
              <a:gdLst/>
              <a:ahLst/>
              <a:cxnLst/>
              <a:rect l="l" t="t" r="r" b="b"/>
              <a:pathLst>
                <a:path w="727" h="3798" extrusionOk="0">
                  <a:moveTo>
                    <a:pt x="539" y="1"/>
                  </a:moveTo>
                  <a:cubicBezTo>
                    <a:pt x="491" y="1"/>
                    <a:pt x="452" y="50"/>
                    <a:pt x="461" y="99"/>
                  </a:cubicBezTo>
                  <a:cubicBezTo>
                    <a:pt x="530" y="638"/>
                    <a:pt x="539" y="1157"/>
                    <a:pt x="500" y="1676"/>
                  </a:cubicBezTo>
                  <a:cubicBezTo>
                    <a:pt x="471" y="2068"/>
                    <a:pt x="412" y="2441"/>
                    <a:pt x="324" y="2793"/>
                  </a:cubicBezTo>
                  <a:cubicBezTo>
                    <a:pt x="265" y="3029"/>
                    <a:pt x="197" y="3244"/>
                    <a:pt x="118" y="3450"/>
                  </a:cubicBezTo>
                  <a:cubicBezTo>
                    <a:pt x="60" y="3587"/>
                    <a:pt x="20" y="3656"/>
                    <a:pt x="20" y="3666"/>
                  </a:cubicBezTo>
                  <a:cubicBezTo>
                    <a:pt x="1" y="3705"/>
                    <a:pt x="20" y="3764"/>
                    <a:pt x="60" y="3783"/>
                  </a:cubicBezTo>
                  <a:cubicBezTo>
                    <a:pt x="75" y="3793"/>
                    <a:pt x="91" y="3797"/>
                    <a:pt x="106" y="3797"/>
                  </a:cubicBezTo>
                  <a:cubicBezTo>
                    <a:pt x="138" y="3797"/>
                    <a:pt x="167" y="3777"/>
                    <a:pt x="187" y="3744"/>
                  </a:cubicBezTo>
                  <a:cubicBezTo>
                    <a:pt x="187" y="3744"/>
                    <a:pt x="226" y="3666"/>
                    <a:pt x="285" y="3519"/>
                  </a:cubicBezTo>
                  <a:cubicBezTo>
                    <a:pt x="373" y="3313"/>
                    <a:pt x="441" y="3078"/>
                    <a:pt x="500" y="2833"/>
                  </a:cubicBezTo>
                  <a:cubicBezTo>
                    <a:pt x="589" y="2480"/>
                    <a:pt x="657" y="2088"/>
                    <a:pt x="687" y="1696"/>
                  </a:cubicBezTo>
                  <a:cubicBezTo>
                    <a:pt x="726" y="1167"/>
                    <a:pt x="706" y="618"/>
                    <a:pt x="648" y="79"/>
                  </a:cubicBezTo>
                  <a:cubicBezTo>
                    <a:pt x="637" y="30"/>
                    <a:pt x="598" y="1"/>
                    <a:pt x="55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27"/>
            <p:cNvSpPr/>
            <p:nvPr/>
          </p:nvSpPr>
          <p:spPr>
            <a:xfrm>
              <a:off x="7618170" y="5655071"/>
              <a:ext cx="1613398" cy="1686774"/>
            </a:xfrm>
            <a:custGeom>
              <a:avLst/>
              <a:gdLst/>
              <a:ahLst/>
              <a:cxnLst/>
              <a:rect l="l" t="t" r="r" b="b"/>
              <a:pathLst>
                <a:path w="9301" h="9724" extrusionOk="0">
                  <a:moveTo>
                    <a:pt x="250" y="1"/>
                  </a:moveTo>
                  <a:cubicBezTo>
                    <a:pt x="180" y="1"/>
                    <a:pt x="110" y="2"/>
                    <a:pt x="40" y="4"/>
                  </a:cubicBezTo>
                  <a:cubicBezTo>
                    <a:pt x="11" y="14"/>
                    <a:pt x="1" y="24"/>
                    <a:pt x="1" y="53"/>
                  </a:cubicBezTo>
                  <a:cubicBezTo>
                    <a:pt x="1" y="69"/>
                    <a:pt x="14" y="85"/>
                    <a:pt x="30" y="85"/>
                  </a:cubicBezTo>
                  <a:cubicBezTo>
                    <a:pt x="33" y="85"/>
                    <a:pt x="37" y="84"/>
                    <a:pt x="40" y="83"/>
                  </a:cubicBezTo>
                  <a:cubicBezTo>
                    <a:pt x="334" y="83"/>
                    <a:pt x="619" y="92"/>
                    <a:pt x="913" y="131"/>
                  </a:cubicBezTo>
                  <a:cubicBezTo>
                    <a:pt x="1196" y="171"/>
                    <a:pt x="1481" y="229"/>
                    <a:pt x="1765" y="308"/>
                  </a:cubicBezTo>
                  <a:cubicBezTo>
                    <a:pt x="2324" y="475"/>
                    <a:pt x="2853" y="729"/>
                    <a:pt x="3343" y="1043"/>
                  </a:cubicBezTo>
                  <a:cubicBezTo>
                    <a:pt x="4323" y="1660"/>
                    <a:pt x="5146" y="2513"/>
                    <a:pt x="5851" y="3434"/>
                  </a:cubicBezTo>
                  <a:cubicBezTo>
                    <a:pt x="6566" y="4355"/>
                    <a:pt x="7165" y="5355"/>
                    <a:pt x="7684" y="6393"/>
                  </a:cubicBezTo>
                  <a:cubicBezTo>
                    <a:pt x="8193" y="7432"/>
                    <a:pt x="8644" y="8519"/>
                    <a:pt x="9007" y="9617"/>
                  </a:cubicBezTo>
                  <a:cubicBezTo>
                    <a:pt x="9030" y="9680"/>
                    <a:pt x="9085" y="9724"/>
                    <a:pt x="9141" y="9724"/>
                  </a:cubicBezTo>
                  <a:cubicBezTo>
                    <a:pt x="9155" y="9724"/>
                    <a:pt x="9169" y="9721"/>
                    <a:pt x="9183" y="9715"/>
                  </a:cubicBezTo>
                  <a:cubicBezTo>
                    <a:pt x="9262" y="9695"/>
                    <a:pt x="9301" y="9608"/>
                    <a:pt x="9271" y="9529"/>
                  </a:cubicBezTo>
                  <a:cubicBezTo>
                    <a:pt x="8889" y="8412"/>
                    <a:pt x="8428" y="7334"/>
                    <a:pt x="7890" y="6295"/>
                  </a:cubicBezTo>
                  <a:cubicBezTo>
                    <a:pt x="7350" y="5247"/>
                    <a:pt x="6733" y="4238"/>
                    <a:pt x="5998" y="3316"/>
                  </a:cubicBezTo>
                  <a:cubicBezTo>
                    <a:pt x="5273" y="2395"/>
                    <a:pt x="4421" y="1553"/>
                    <a:pt x="3411" y="935"/>
                  </a:cubicBezTo>
                  <a:cubicBezTo>
                    <a:pt x="2912" y="621"/>
                    <a:pt x="2363" y="377"/>
                    <a:pt x="1795" y="210"/>
                  </a:cubicBezTo>
                  <a:cubicBezTo>
                    <a:pt x="1510" y="131"/>
                    <a:pt x="1216" y="73"/>
                    <a:pt x="922" y="44"/>
                  </a:cubicBezTo>
                  <a:cubicBezTo>
                    <a:pt x="698" y="14"/>
                    <a:pt x="474" y="1"/>
                    <a:pt x="25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27"/>
            <p:cNvSpPr/>
            <p:nvPr/>
          </p:nvSpPr>
          <p:spPr>
            <a:xfrm>
              <a:off x="7523112" y="5649694"/>
              <a:ext cx="346930" cy="44060"/>
            </a:xfrm>
            <a:custGeom>
              <a:avLst/>
              <a:gdLst/>
              <a:ahLst/>
              <a:cxnLst/>
              <a:rect l="l" t="t" r="r" b="b"/>
              <a:pathLst>
                <a:path w="2000" h="254" extrusionOk="0">
                  <a:moveTo>
                    <a:pt x="710" y="0"/>
                  </a:moveTo>
                  <a:cubicBezTo>
                    <a:pt x="501" y="0"/>
                    <a:pt x="292" y="9"/>
                    <a:pt x="89" y="35"/>
                  </a:cubicBezTo>
                  <a:cubicBezTo>
                    <a:pt x="30" y="35"/>
                    <a:pt x="0" y="84"/>
                    <a:pt x="10" y="133"/>
                  </a:cubicBezTo>
                  <a:cubicBezTo>
                    <a:pt x="10" y="168"/>
                    <a:pt x="49" y="203"/>
                    <a:pt x="92" y="203"/>
                  </a:cubicBezTo>
                  <a:cubicBezTo>
                    <a:pt x="98" y="203"/>
                    <a:pt x="103" y="203"/>
                    <a:pt x="108" y="202"/>
                  </a:cubicBezTo>
                  <a:cubicBezTo>
                    <a:pt x="412" y="162"/>
                    <a:pt x="706" y="153"/>
                    <a:pt x="1010" y="153"/>
                  </a:cubicBezTo>
                  <a:cubicBezTo>
                    <a:pt x="1167" y="153"/>
                    <a:pt x="1313" y="173"/>
                    <a:pt x="1461" y="182"/>
                  </a:cubicBezTo>
                  <a:cubicBezTo>
                    <a:pt x="1617" y="202"/>
                    <a:pt x="1764" y="221"/>
                    <a:pt x="1911" y="251"/>
                  </a:cubicBezTo>
                  <a:cubicBezTo>
                    <a:pt x="1918" y="253"/>
                    <a:pt x="1925" y="253"/>
                    <a:pt x="1931" y="253"/>
                  </a:cubicBezTo>
                  <a:cubicBezTo>
                    <a:pt x="1960" y="253"/>
                    <a:pt x="1981" y="236"/>
                    <a:pt x="1990" y="212"/>
                  </a:cubicBezTo>
                  <a:cubicBezTo>
                    <a:pt x="1999" y="173"/>
                    <a:pt x="1980" y="143"/>
                    <a:pt x="1940" y="133"/>
                  </a:cubicBezTo>
                  <a:cubicBezTo>
                    <a:pt x="1784" y="94"/>
                    <a:pt x="1637" y="75"/>
                    <a:pt x="1480" y="45"/>
                  </a:cubicBezTo>
                  <a:cubicBezTo>
                    <a:pt x="1324" y="35"/>
                    <a:pt x="1176" y="16"/>
                    <a:pt x="1019" y="6"/>
                  </a:cubicBezTo>
                  <a:cubicBezTo>
                    <a:pt x="916" y="2"/>
                    <a:pt x="813" y="0"/>
                    <a:pt x="71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27"/>
            <p:cNvSpPr/>
            <p:nvPr/>
          </p:nvSpPr>
          <p:spPr>
            <a:xfrm>
              <a:off x="7635170" y="5661836"/>
              <a:ext cx="214403" cy="104773"/>
            </a:xfrm>
            <a:custGeom>
              <a:avLst/>
              <a:gdLst/>
              <a:ahLst/>
              <a:cxnLst/>
              <a:rect l="l" t="t" r="r" b="b"/>
              <a:pathLst>
                <a:path w="1236" h="604" extrusionOk="0">
                  <a:moveTo>
                    <a:pt x="1137" y="0"/>
                  </a:moveTo>
                  <a:cubicBezTo>
                    <a:pt x="1121" y="0"/>
                    <a:pt x="1105" y="5"/>
                    <a:pt x="1089" y="14"/>
                  </a:cubicBezTo>
                  <a:cubicBezTo>
                    <a:pt x="1089" y="14"/>
                    <a:pt x="1040" y="34"/>
                    <a:pt x="971" y="63"/>
                  </a:cubicBezTo>
                  <a:cubicBezTo>
                    <a:pt x="902" y="92"/>
                    <a:pt x="805" y="132"/>
                    <a:pt x="707" y="181"/>
                  </a:cubicBezTo>
                  <a:cubicBezTo>
                    <a:pt x="648" y="210"/>
                    <a:pt x="599" y="230"/>
                    <a:pt x="540" y="249"/>
                  </a:cubicBezTo>
                  <a:cubicBezTo>
                    <a:pt x="491" y="279"/>
                    <a:pt x="432" y="308"/>
                    <a:pt x="384" y="327"/>
                  </a:cubicBezTo>
                  <a:cubicBezTo>
                    <a:pt x="275" y="367"/>
                    <a:pt x="168" y="406"/>
                    <a:pt x="90" y="425"/>
                  </a:cubicBezTo>
                  <a:cubicBezTo>
                    <a:pt x="31" y="436"/>
                    <a:pt x="1" y="475"/>
                    <a:pt x="11" y="534"/>
                  </a:cubicBezTo>
                  <a:cubicBezTo>
                    <a:pt x="19" y="576"/>
                    <a:pt x="58" y="604"/>
                    <a:pt x="99" y="604"/>
                  </a:cubicBezTo>
                  <a:cubicBezTo>
                    <a:pt x="106" y="604"/>
                    <a:pt x="112" y="603"/>
                    <a:pt x="119" y="602"/>
                  </a:cubicBezTo>
                  <a:cubicBezTo>
                    <a:pt x="305" y="563"/>
                    <a:pt x="550" y="455"/>
                    <a:pt x="765" y="357"/>
                  </a:cubicBezTo>
                  <a:cubicBezTo>
                    <a:pt x="991" y="269"/>
                    <a:pt x="1167" y="190"/>
                    <a:pt x="1177" y="181"/>
                  </a:cubicBezTo>
                  <a:cubicBezTo>
                    <a:pt x="1207" y="171"/>
                    <a:pt x="1226" y="142"/>
                    <a:pt x="1236" y="112"/>
                  </a:cubicBezTo>
                  <a:cubicBezTo>
                    <a:pt x="1236" y="92"/>
                    <a:pt x="1236" y="73"/>
                    <a:pt x="1226" y="53"/>
                  </a:cubicBezTo>
                  <a:cubicBezTo>
                    <a:pt x="1206" y="20"/>
                    <a:pt x="1172" y="0"/>
                    <a:pt x="1137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27"/>
            <p:cNvSpPr/>
            <p:nvPr/>
          </p:nvSpPr>
          <p:spPr>
            <a:xfrm>
              <a:off x="7630139" y="5558452"/>
              <a:ext cx="219433" cy="135997"/>
            </a:xfrm>
            <a:custGeom>
              <a:avLst/>
              <a:gdLst/>
              <a:ahLst/>
              <a:cxnLst/>
              <a:rect l="l" t="t" r="r" b="b"/>
              <a:pathLst>
                <a:path w="1265" h="784" extrusionOk="0">
                  <a:moveTo>
                    <a:pt x="120" y="1"/>
                  </a:moveTo>
                  <a:cubicBezTo>
                    <a:pt x="68" y="1"/>
                    <a:pt x="20" y="37"/>
                    <a:pt x="10" y="81"/>
                  </a:cubicBezTo>
                  <a:cubicBezTo>
                    <a:pt x="1" y="130"/>
                    <a:pt x="50" y="179"/>
                    <a:pt x="108" y="189"/>
                  </a:cubicBezTo>
                  <a:cubicBezTo>
                    <a:pt x="206" y="198"/>
                    <a:pt x="324" y="238"/>
                    <a:pt x="442" y="296"/>
                  </a:cubicBezTo>
                  <a:cubicBezTo>
                    <a:pt x="491" y="326"/>
                    <a:pt x="550" y="355"/>
                    <a:pt x="609" y="385"/>
                  </a:cubicBezTo>
                  <a:cubicBezTo>
                    <a:pt x="657" y="414"/>
                    <a:pt x="716" y="453"/>
                    <a:pt x="765" y="483"/>
                  </a:cubicBezTo>
                  <a:cubicBezTo>
                    <a:pt x="863" y="551"/>
                    <a:pt x="942" y="620"/>
                    <a:pt x="1000" y="669"/>
                  </a:cubicBezTo>
                  <a:cubicBezTo>
                    <a:pt x="1029" y="699"/>
                    <a:pt x="1049" y="718"/>
                    <a:pt x="1069" y="728"/>
                  </a:cubicBezTo>
                  <a:cubicBezTo>
                    <a:pt x="1079" y="747"/>
                    <a:pt x="1088" y="757"/>
                    <a:pt x="1088" y="757"/>
                  </a:cubicBezTo>
                  <a:cubicBezTo>
                    <a:pt x="1109" y="773"/>
                    <a:pt x="1139" y="783"/>
                    <a:pt x="1168" y="783"/>
                  </a:cubicBezTo>
                  <a:cubicBezTo>
                    <a:pt x="1193" y="783"/>
                    <a:pt x="1218" y="775"/>
                    <a:pt x="1236" y="757"/>
                  </a:cubicBezTo>
                  <a:cubicBezTo>
                    <a:pt x="1245" y="747"/>
                    <a:pt x="1265" y="728"/>
                    <a:pt x="1265" y="708"/>
                  </a:cubicBezTo>
                  <a:cubicBezTo>
                    <a:pt x="1265" y="679"/>
                    <a:pt x="1265" y="649"/>
                    <a:pt x="1236" y="630"/>
                  </a:cubicBezTo>
                  <a:cubicBezTo>
                    <a:pt x="1225" y="610"/>
                    <a:pt x="1088" y="473"/>
                    <a:pt x="873" y="326"/>
                  </a:cubicBezTo>
                  <a:cubicBezTo>
                    <a:pt x="657" y="179"/>
                    <a:pt x="373" y="32"/>
                    <a:pt x="138" y="2"/>
                  </a:cubicBezTo>
                  <a:cubicBezTo>
                    <a:pt x="132" y="1"/>
                    <a:pt x="126" y="1"/>
                    <a:pt x="12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27"/>
            <p:cNvSpPr/>
            <p:nvPr/>
          </p:nvSpPr>
          <p:spPr>
            <a:xfrm>
              <a:off x="950064" y="5703294"/>
              <a:ext cx="321257" cy="145884"/>
            </a:xfrm>
            <a:custGeom>
              <a:avLst/>
              <a:gdLst/>
              <a:ahLst/>
              <a:cxnLst/>
              <a:rect l="l" t="t" r="r" b="b"/>
              <a:pathLst>
                <a:path w="1852" h="841" extrusionOk="0">
                  <a:moveTo>
                    <a:pt x="108" y="1"/>
                  </a:moveTo>
                  <a:cubicBezTo>
                    <a:pt x="68" y="1"/>
                    <a:pt x="29" y="30"/>
                    <a:pt x="20" y="59"/>
                  </a:cubicBezTo>
                  <a:cubicBezTo>
                    <a:pt x="0" y="108"/>
                    <a:pt x="29" y="167"/>
                    <a:pt x="78" y="177"/>
                  </a:cubicBezTo>
                  <a:lnTo>
                    <a:pt x="382" y="284"/>
                  </a:lnTo>
                  <a:cubicBezTo>
                    <a:pt x="421" y="295"/>
                    <a:pt x="460" y="304"/>
                    <a:pt x="499" y="324"/>
                  </a:cubicBezTo>
                  <a:cubicBezTo>
                    <a:pt x="529" y="334"/>
                    <a:pt x="558" y="343"/>
                    <a:pt x="597" y="353"/>
                  </a:cubicBezTo>
                  <a:cubicBezTo>
                    <a:pt x="941" y="480"/>
                    <a:pt x="1342" y="657"/>
                    <a:pt x="1705" y="833"/>
                  </a:cubicBezTo>
                  <a:cubicBezTo>
                    <a:pt x="1718" y="838"/>
                    <a:pt x="1731" y="841"/>
                    <a:pt x="1744" y="841"/>
                  </a:cubicBezTo>
                  <a:cubicBezTo>
                    <a:pt x="1779" y="841"/>
                    <a:pt x="1811" y="823"/>
                    <a:pt x="1832" y="794"/>
                  </a:cubicBezTo>
                  <a:cubicBezTo>
                    <a:pt x="1852" y="745"/>
                    <a:pt x="1832" y="696"/>
                    <a:pt x="1784" y="667"/>
                  </a:cubicBezTo>
                  <a:cubicBezTo>
                    <a:pt x="1421" y="491"/>
                    <a:pt x="1009" y="314"/>
                    <a:pt x="656" y="186"/>
                  </a:cubicBezTo>
                  <a:lnTo>
                    <a:pt x="568" y="157"/>
                  </a:lnTo>
                  <a:cubicBezTo>
                    <a:pt x="519" y="138"/>
                    <a:pt x="480" y="118"/>
                    <a:pt x="441" y="108"/>
                  </a:cubicBezTo>
                  <a:lnTo>
                    <a:pt x="137" y="10"/>
                  </a:lnTo>
                  <a:cubicBezTo>
                    <a:pt x="127" y="1"/>
                    <a:pt x="118" y="1"/>
                    <a:pt x="10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27"/>
            <p:cNvSpPr/>
            <p:nvPr/>
          </p:nvSpPr>
          <p:spPr>
            <a:xfrm>
              <a:off x="802100" y="5767996"/>
              <a:ext cx="355430" cy="109977"/>
            </a:xfrm>
            <a:custGeom>
              <a:avLst/>
              <a:gdLst/>
              <a:ahLst/>
              <a:cxnLst/>
              <a:rect l="l" t="t" r="r" b="b"/>
              <a:pathLst>
                <a:path w="2049" h="634" extrusionOk="0">
                  <a:moveTo>
                    <a:pt x="98" y="0"/>
                  </a:moveTo>
                  <a:cubicBezTo>
                    <a:pt x="59" y="0"/>
                    <a:pt x="20" y="29"/>
                    <a:pt x="10" y="68"/>
                  </a:cubicBezTo>
                  <a:cubicBezTo>
                    <a:pt x="0" y="118"/>
                    <a:pt x="30" y="166"/>
                    <a:pt x="79" y="176"/>
                  </a:cubicBezTo>
                  <a:lnTo>
                    <a:pt x="235" y="205"/>
                  </a:lnTo>
                  <a:cubicBezTo>
                    <a:pt x="275" y="216"/>
                    <a:pt x="333" y="225"/>
                    <a:pt x="392" y="235"/>
                  </a:cubicBezTo>
                  <a:cubicBezTo>
                    <a:pt x="461" y="255"/>
                    <a:pt x="549" y="274"/>
                    <a:pt x="647" y="294"/>
                  </a:cubicBezTo>
                  <a:cubicBezTo>
                    <a:pt x="1049" y="372"/>
                    <a:pt x="1509" y="499"/>
                    <a:pt x="1911" y="627"/>
                  </a:cubicBezTo>
                  <a:cubicBezTo>
                    <a:pt x="1922" y="631"/>
                    <a:pt x="1932" y="633"/>
                    <a:pt x="1942" y="633"/>
                  </a:cubicBezTo>
                  <a:cubicBezTo>
                    <a:pt x="1980" y="633"/>
                    <a:pt x="2014" y="607"/>
                    <a:pt x="2029" y="568"/>
                  </a:cubicBezTo>
                  <a:cubicBezTo>
                    <a:pt x="2049" y="529"/>
                    <a:pt x="2019" y="470"/>
                    <a:pt x="1970" y="460"/>
                  </a:cubicBezTo>
                  <a:cubicBezTo>
                    <a:pt x="1559" y="323"/>
                    <a:pt x="1088" y="196"/>
                    <a:pt x="686" y="118"/>
                  </a:cubicBezTo>
                  <a:cubicBezTo>
                    <a:pt x="588" y="88"/>
                    <a:pt x="500" y="78"/>
                    <a:pt x="422" y="59"/>
                  </a:cubicBezTo>
                  <a:cubicBezTo>
                    <a:pt x="363" y="49"/>
                    <a:pt x="314" y="39"/>
                    <a:pt x="275" y="29"/>
                  </a:cubicBezTo>
                  <a:lnTo>
                    <a:pt x="118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27"/>
            <p:cNvSpPr/>
            <p:nvPr/>
          </p:nvSpPr>
          <p:spPr>
            <a:xfrm>
              <a:off x="662636" y="5851085"/>
              <a:ext cx="386133" cy="71988"/>
            </a:xfrm>
            <a:custGeom>
              <a:avLst/>
              <a:gdLst/>
              <a:ahLst/>
              <a:cxnLst/>
              <a:rect l="l" t="t" r="r" b="b"/>
              <a:pathLst>
                <a:path w="2226" h="415" extrusionOk="0">
                  <a:moveTo>
                    <a:pt x="99" y="1"/>
                  </a:moveTo>
                  <a:cubicBezTo>
                    <a:pt x="50" y="1"/>
                    <a:pt x="11" y="40"/>
                    <a:pt x="11" y="89"/>
                  </a:cubicBezTo>
                  <a:cubicBezTo>
                    <a:pt x="1" y="138"/>
                    <a:pt x="40" y="177"/>
                    <a:pt x="89" y="187"/>
                  </a:cubicBezTo>
                  <a:cubicBezTo>
                    <a:pt x="89" y="187"/>
                    <a:pt x="148" y="197"/>
                    <a:pt x="255" y="197"/>
                  </a:cubicBezTo>
                  <a:lnTo>
                    <a:pt x="706" y="236"/>
                  </a:lnTo>
                  <a:cubicBezTo>
                    <a:pt x="1050" y="266"/>
                    <a:pt x="1569" y="314"/>
                    <a:pt x="2117" y="412"/>
                  </a:cubicBezTo>
                  <a:cubicBezTo>
                    <a:pt x="2124" y="414"/>
                    <a:pt x="2130" y="414"/>
                    <a:pt x="2136" y="414"/>
                  </a:cubicBezTo>
                  <a:cubicBezTo>
                    <a:pt x="2176" y="414"/>
                    <a:pt x="2207" y="386"/>
                    <a:pt x="2215" y="344"/>
                  </a:cubicBezTo>
                  <a:cubicBezTo>
                    <a:pt x="2225" y="285"/>
                    <a:pt x="2196" y="246"/>
                    <a:pt x="2147" y="236"/>
                  </a:cubicBezTo>
                  <a:cubicBezTo>
                    <a:pt x="1588" y="138"/>
                    <a:pt x="1069" y="79"/>
                    <a:pt x="716" y="50"/>
                  </a:cubicBezTo>
                  <a:lnTo>
                    <a:pt x="275" y="20"/>
                  </a:lnTo>
                  <a:cubicBezTo>
                    <a:pt x="168" y="11"/>
                    <a:pt x="109" y="11"/>
                    <a:pt x="109" y="11"/>
                  </a:cubicBezTo>
                  <a:cubicBezTo>
                    <a:pt x="109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27"/>
            <p:cNvSpPr/>
            <p:nvPr/>
          </p:nvSpPr>
          <p:spPr>
            <a:xfrm>
              <a:off x="536875" y="5948052"/>
              <a:ext cx="411459" cy="35907"/>
            </a:xfrm>
            <a:custGeom>
              <a:avLst/>
              <a:gdLst/>
              <a:ahLst/>
              <a:cxnLst/>
              <a:rect l="l" t="t" r="r" b="b"/>
              <a:pathLst>
                <a:path w="2372" h="207" extrusionOk="0">
                  <a:moveTo>
                    <a:pt x="1441" y="1"/>
                  </a:moveTo>
                  <a:cubicBezTo>
                    <a:pt x="1137" y="1"/>
                    <a:pt x="912" y="10"/>
                    <a:pt x="736" y="10"/>
                  </a:cubicBezTo>
                  <a:lnTo>
                    <a:pt x="89" y="30"/>
                  </a:lnTo>
                  <a:cubicBezTo>
                    <a:pt x="40" y="30"/>
                    <a:pt x="1" y="69"/>
                    <a:pt x="1" y="118"/>
                  </a:cubicBezTo>
                  <a:cubicBezTo>
                    <a:pt x="1" y="167"/>
                    <a:pt x="40" y="206"/>
                    <a:pt x="89" y="206"/>
                  </a:cubicBezTo>
                  <a:lnTo>
                    <a:pt x="392" y="206"/>
                  </a:lnTo>
                  <a:lnTo>
                    <a:pt x="745" y="197"/>
                  </a:lnTo>
                  <a:cubicBezTo>
                    <a:pt x="922" y="187"/>
                    <a:pt x="1137" y="187"/>
                    <a:pt x="1441" y="187"/>
                  </a:cubicBezTo>
                  <a:cubicBezTo>
                    <a:pt x="1706" y="187"/>
                    <a:pt x="1980" y="187"/>
                    <a:pt x="2274" y="197"/>
                  </a:cubicBezTo>
                  <a:cubicBezTo>
                    <a:pt x="2323" y="197"/>
                    <a:pt x="2372" y="158"/>
                    <a:pt x="2372" y="108"/>
                  </a:cubicBezTo>
                  <a:cubicBezTo>
                    <a:pt x="2372" y="60"/>
                    <a:pt x="2333" y="20"/>
                    <a:pt x="2284" y="20"/>
                  </a:cubicBezTo>
                  <a:cubicBezTo>
                    <a:pt x="1990" y="1"/>
                    <a:pt x="1706" y="1"/>
                    <a:pt x="14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27"/>
            <p:cNvSpPr/>
            <p:nvPr/>
          </p:nvSpPr>
          <p:spPr>
            <a:xfrm>
              <a:off x="417879" y="6022815"/>
              <a:ext cx="438693" cy="75110"/>
            </a:xfrm>
            <a:custGeom>
              <a:avLst/>
              <a:gdLst/>
              <a:ahLst/>
              <a:cxnLst/>
              <a:rect l="l" t="t" r="r" b="b"/>
              <a:pathLst>
                <a:path w="2529" h="433" extrusionOk="0">
                  <a:moveTo>
                    <a:pt x="2421" y="1"/>
                  </a:moveTo>
                  <a:cubicBezTo>
                    <a:pt x="1921" y="40"/>
                    <a:pt x="1441" y="99"/>
                    <a:pt x="1059" y="148"/>
                  </a:cubicBezTo>
                  <a:cubicBezTo>
                    <a:pt x="961" y="158"/>
                    <a:pt x="863" y="167"/>
                    <a:pt x="775" y="177"/>
                  </a:cubicBezTo>
                  <a:lnTo>
                    <a:pt x="589" y="197"/>
                  </a:lnTo>
                  <a:cubicBezTo>
                    <a:pt x="462" y="217"/>
                    <a:pt x="353" y="226"/>
                    <a:pt x="275" y="226"/>
                  </a:cubicBezTo>
                  <a:cubicBezTo>
                    <a:pt x="157" y="246"/>
                    <a:pt x="99" y="246"/>
                    <a:pt x="99" y="246"/>
                  </a:cubicBezTo>
                  <a:cubicBezTo>
                    <a:pt x="40" y="246"/>
                    <a:pt x="1" y="295"/>
                    <a:pt x="11" y="344"/>
                  </a:cubicBezTo>
                  <a:cubicBezTo>
                    <a:pt x="11" y="393"/>
                    <a:pt x="59" y="432"/>
                    <a:pt x="99" y="432"/>
                  </a:cubicBezTo>
                  <a:cubicBezTo>
                    <a:pt x="99" y="432"/>
                    <a:pt x="168" y="422"/>
                    <a:pt x="285" y="413"/>
                  </a:cubicBezTo>
                  <a:cubicBezTo>
                    <a:pt x="373" y="402"/>
                    <a:pt x="481" y="393"/>
                    <a:pt x="608" y="383"/>
                  </a:cubicBezTo>
                  <a:lnTo>
                    <a:pt x="795" y="363"/>
                  </a:lnTo>
                  <a:cubicBezTo>
                    <a:pt x="882" y="344"/>
                    <a:pt x="980" y="334"/>
                    <a:pt x="1078" y="324"/>
                  </a:cubicBezTo>
                  <a:cubicBezTo>
                    <a:pt x="1461" y="275"/>
                    <a:pt x="1941" y="226"/>
                    <a:pt x="2441" y="187"/>
                  </a:cubicBezTo>
                  <a:cubicBezTo>
                    <a:pt x="2490" y="177"/>
                    <a:pt x="2529" y="138"/>
                    <a:pt x="2519" y="89"/>
                  </a:cubicBezTo>
                  <a:cubicBezTo>
                    <a:pt x="2519" y="40"/>
                    <a:pt x="2480" y="1"/>
                    <a:pt x="243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27"/>
            <p:cNvSpPr/>
            <p:nvPr/>
          </p:nvSpPr>
          <p:spPr>
            <a:xfrm>
              <a:off x="310852" y="6106077"/>
              <a:ext cx="460723" cy="112752"/>
            </a:xfrm>
            <a:custGeom>
              <a:avLst/>
              <a:gdLst/>
              <a:ahLst/>
              <a:cxnLst/>
              <a:rect l="l" t="t" r="r" b="b"/>
              <a:pathLst>
                <a:path w="2656" h="650" extrusionOk="0">
                  <a:moveTo>
                    <a:pt x="2538" y="1"/>
                  </a:moveTo>
                  <a:cubicBezTo>
                    <a:pt x="2156" y="70"/>
                    <a:pt x="1784" y="148"/>
                    <a:pt x="1460" y="216"/>
                  </a:cubicBezTo>
                  <a:cubicBezTo>
                    <a:pt x="1206" y="266"/>
                    <a:pt x="981" y="314"/>
                    <a:pt x="794" y="353"/>
                  </a:cubicBezTo>
                  <a:cubicBezTo>
                    <a:pt x="569" y="393"/>
                    <a:pt x="393" y="422"/>
                    <a:pt x="275" y="442"/>
                  </a:cubicBezTo>
                  <a:cubicBezTo>
                    <a:pt x="157" y="462"/>
                    <a:pt x="88" y="471"/>
                    <a:pt x="88" y="471"/>
                  </a:cubicBezTo>
                  <a:cubicBezTo>
                    <a:pt x="40" y="471"/>
                    <a:pt x="1" y="520"/>
                    <a:pt x="10" y="569"/>
                  </a:cubicBezTo>
                  <a:cubicBezTo>
                    <a:pt x="10" y="613"/>
                    <a:pt x="49" y="649"/>
                    <a:pt x="92" y="649"/>
                  </a:cubicBezTo>
                  <a:cubicBezTo>
                    <a:pt x="98" y="649"/>
                    <a:pt x="103" y="649"/>
                    <a:pt x="108" y="647"/>
                  </a:cubicBezTo>
                  <a:cubicBezTo>
                    <a:pt x="108" y="647"/>
                    <a:pt x="177" y="647"/>
                    <a:pt x="304" y="628"/>
                  </a:cubicBezTo>
                  <a:cubicBezTo>
                    <a:pt x="422" y="608"/>
                    <a:pt x="598" y="579"/>
                    <a:pt x="824" y="530"/>
                  </a:cubicBezTo>
                  <a:cubicBezTo>
                    <a:pt x="1020" y="491"/>
                    <a:pt x="1245" y="451"/>
                    <a:pt x="1499" y="393"/>
                  </a:cubicBezTo>
                  <a:cubicBezTo>
                    <a:pt x="1823" y="324"/>
                    <a:pt x="2185" y="255"/>
                    <a:pt x="2577" y="177"/>
                  </a:cubicBezTo>
                  <a:cubicBezTo>
                    <a:pt x="2627" y="168"/>
                    <a:pt x="2656" y="118"/>
                    <a:pt x="2646" y="70"/>
                  </a:cubicBezTo>
                  <a:cubicBezTo>
                    <a:pt x="2636" y="31"/>
                    <a:pt x="2597" y="1"/>
                    <a:pt x="255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27"/>
            <p:cNvSpPr/>
            <p:nvPr/>
          </p:nvSpPr>
          <p:spPr>
            <a:xfrm>
              <a:off x="212325" y="6197840"/>
              <a:ext cx="481192" cy="150221"/>
            </a:xfrm>
            <a:custGeom>
              <a:avLst/>
              <a:gdLst/>
              <a:ahLst/>
              <a:cxnLst/>
              <a:rect l="l" t="t" r="r" b="b"/>
              <a:pathLst>
                <a:path w="2774" h="866" extrusionOk="0">
                  <a:moveTo>
                    <a:pt x="2666" y="1"/>
                  </a:moveTo>
                  <a:cubicBezTo>
                    <a:pt x="2655" y="1"/>
                    <a:pt x="2655" y="1"/>
                    <a:pt x="2646" y="11"/>
                  </a:cubicBezTo>
                  <a:cubicBezTo>
                    <a:pt x="2440" y="60"/>
                    <a:pt x="2244" y="118"/>
                    <a:pt x="2048" y="177"/>
                  </a:cubicBezTo>
                  <a:cubicBezTo>
                    <a:pt x="1558" y="314"/>
                    <a:pt x="1137" y="442"/>
                    <a:pt x="813" y="521"/>
                  </a:cubicBezTo>
                  <a:cubicBezTo>
                    <a:pt x="627" y="569"/>
                    <a:pt x="460" y="608"/>
                    <a:pt x="275" y="648"/>
                  </a:cubicBezTo>
                  <a:cubicBezTo>
                    <a:pt x="147" y="677"/>
                    <a:pt x="79" y="687"/>
                    <a:pt x="79" y="687"/>
                  </a:cubicBezTo>
                  <a:cubicBezTo>
                    <a:pt x="29" y="697"/>
                    <a:pt x="0" y="746"/>
                    <a:pt x="10" y="795"/>
                  </a:cubicBezTo>
                  <a:cubicBezTo>
                    <a:pt x="10" y="837"/>
                    <a:pt x="47" y="865"/>
                    <a:pt x="88" y="865"/>
                  </a:cubicBezTo>
                  <a:cubicBezTo>
                    <a:pt x="95" y="865"/>
                    <a:pt x="101" y="865"/>
                    <a:pt x="108" y="863"/>
                  </a:cubicBezTo>
                  <a:cubicBezTo>
                    <a:pt x="108" y="863"/>
                    <a:pt x="186" y="854"/>
                    <a:pt x="314" y="834"/>
                  </a:cubicBezTo>
                  <a:cubicBezTo>
                    <a:pt x="500" y="785"/>
                    <a:pt x="676" y="746"/>
                    <a:pt x="852" y="697"/>
                  </a:cubicBezTo>
                  <a:cubicBezTo>
                    <a:pt x="1186" y="619"/>
                    <a:pt x="1607" y="491"/>
                    <a:pt x="2107" y="354"/>
                  </a:cubicBezTo>
                  <a:cubicBezTo>
                    <a:pt x="2293" y="295"/>
                    <a:pt x="2489" y="236"/>
                    <a:pt x="2695" y="177"/>
                  </a:cubicBezTo>
                  <a:cubicBezTo>
                    <a:pt x="2744" y="168"/>
                    <a:pt x="2773" y="118"/>
                    <a:pt x="2753" y="70"/>
                  </a:cubicBezTo>
                  <a:cubicBezTo>
                    <a:pt x="2744" y="31"/>
                    <a:pt x="2705" y="1"/>
                    <a:pt x="266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27"/>
            <p:cNvSpPr/>
            <p:nvPr/>
          </p:nvSpPr>
          <p:spPr>
            <a:xfrm>
              <a:off x="120563" y="6298275"/>
              <a:ext cx="499926" cy="185781"/>
            </a:xfrm>
            <a:custGeom>
              <a:avLst/>
              <a:gdLst/>
              <a:ahLst/>
              <a:cxnLst/>
              <a:rect l="l" t="t" r="r" b="b"/>
              <a:pathLst>
                <a:path w="2882" h="1071" extrusionOk="0">
                  <a:moveTo>
                    <a:pt x="2744" y="0"/>
                  </a:moveTo>
                  <a:lnTo>
                    <a:pt x="2469" y="108"/>
                  </a:lnTo>
                  <a:cubicBezTo>
                    <a:pt x="2195" y="206"/>
                    <a:pt x="1930" y="304"/>
                    <a:pt x="1686" y="392"/>
                  </a:cubicBezTo>
                  <a:cubicBezTo>
                    <a:pt x="1352" y="510"/>
                    <a:pt x="1068" y="608"/>
                    <a:pt x="833" y="686"/>
                  </a:cubicBezTo>
                  <a:cubicBezTo>
                    <a:pt x="627" y="745"/>
                    <a:pt x="431" y="804"/>
                    <a:pt x="284" y="843"/>
                  </a:cubicBezTo>
                  <a:cubicBezTo>
                    <a:pt x="157" y="872"/>
                    <a:pt x="88" y="892"/>
                    <a:pt x="88" y="892"/>
                  </a:cubicBezTo>
                  <a:cubicBezTo>
                    <a:pt x="39" y="902"/>
                    <a:pt x="0" y="951"/>
                    <a:pt x="10" y="1000"/>
                  </a:cubicBezTo>
                  <a:cubicBezTo>
                    <a:pt x="18" y="1042"/>
                    <a:pt x="56" y="1070"/>
                    <a:pt x="98" y="1070"/>
                  </a:cubicBezTo>
                  <a:cubicBezTo>
                    <a:pt x="105" y="1070"/>
                    <a:pt x="111" y="1069"/>
                    <a:pt x="118" y="1068"/>
                  </a:cubicBezTo>
                  <a:cubicBezTo>
                    <a:pt x="127" y="1068"/>
                    <a:pt x="196" y="1049"/>
                    <a:pt x="323" y="1020"/>
                  </a:cubicBezTo>
                  <a:cubicBezTo>
                    <a:pt x="431" y="990"/>
                    <a:pt x="617" y="941"/>
                    <a:pt x="891" y="853"/>
                  </a:cubicBezTo>
                  <a:cubicBezTo>
                    <a:pt x="1127" y="784"/>
                    <a:pt x="1411" y="686"/>
                    <a:pt x="1744" y="569"/>
                  </a:cubicBezTo>
                  <a:cubicBezTo>
                    <a:pt x="1989" y="480"/>
                    <a:pt x="2254" y="382"/>
                    <a:pt x="2538" y="275"/>
                  </a:cubicBezTo>
                  <a:lnTo>
                    <a:pt x="2812" y="177"/>
                  </a:lnTo>
                  <a:cubicBezTo>
                    <a:pt x="2851" y="157"/>
                    <a:pt x="2881" y="108"/>
                    <a:pt x="2861" y="59"/>
                  </a:cubicBezTo>
                  <a:cubicBezTo>
                    <a:pt x="2851" y="20"/>
                    <a:pt x="2812" y="0"/>
                    <a:pt x="277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27"/>
            <p:cNvSpPr/>
            <p:nvPr/>
          </p:nvSpPr>
          <p:spPr>
            <a:xfrm>
              <a:off x="37127" y="6403568"/>
              <a:ext cx="515365" cy="219780"/>
            </a:xfrm>
            <a:custGeom>
              <a:avLst/>
              <a:gdLst/>
              <a:ahLst/>
              <a:cxnLst/>
              <a:rect l="l" t="t" r="r" b="b"/>
              <a:pathLst>
                <a:path w="2971" h="1267" extrusionOk="0">
                  <a:moveTo>
                    <a:pt x="2872" y="1"/>
                  </a:moveTo>
                  <a:cubicBezTo>
                    <a:pt x="2862" y="1"/>
                    <a:pt x="2842" y="1"/>
                    <a:pt x="2833" y="10"/>
                  </a:cubicBezTo>
                  <a:cubicBezTo>
                    <a:pt x="1980" y="393"/>
                    <a:pt x="1314" y="677"/>
                    <a:pt x="853" y="844"/>
                  </a:cubicBezTo>
                  <a:cubicBezTo>
                    <a:pt x="647" y="922"/>
                    <a:pt x="442" y="990"/>
                    <a:pt x="285" y="1030"/>
                  </a:cubicBezTo>
                  <a:cubicBezTo>
                    <a:pt x="157" y="1069"/>
                    <a:pt x="79" y="1088"/>
                    <a:pt x="79" y="1088"/>
                  </a:cubicBezTo>
                  <a:cubicBezTo>
                    <a:pt x="30" y="1098"/>
                    <a:pt x="1" y="1147"/>
                    <a:pt x="11" y="1196"/>
                  </a:cubicBezTo>
                  <a:cubicBezTo>
                    <a:pt x="19" y="1239"/>
                    <a:pt x="57" y="1267"/>
                    <a:pt x="99" y="1267"/>
                  </a:cubicBezTo>
                  <a:cubicBezTo>
                    <a:pt x="105" y="1267"/>
                    <a:pt x="112" y="1266"/>
                    <a:pt x="118" y="1265"/>
                  </a:cubicBezTo>
                  <a:cubicBezTo>
                    <a:pt x="128" y="1265"/>
                    <a:pt x="197" y="1245"/>
                    <a:pt x="334" y="1206"/>
                  </a:cubicBezTo>
                  <a:cubicBezTo>
                    <a:pt x="451" y="1177"/>
                    <a:pt x="647" y="1108"/>
                    <a:pt x="922" y="1010"/>
                  </a:cubicBezTo>
                  <a:cubicBezTo>
                    <a:pt x="1383" y="844"/>
                    <a:pt x="2049" y="559"/>
                    <a:pt x="2911" y="177"/>
                  </a:cubicBezTo>
                  <a:cubicBezTo>
                    <a:pt x="2950" y="158"/>
                    <a:pt x="2970" y="99"/>
                    <a:pt x="2950" y="60"/>
                  </a:cubicBezTo>
                  <a:cubicBezTo>
                    <a:pt x="2940" y="21"/>
                    <a:pt x="2901" y="1"/>
                    <a:pt x="287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27"/>
            <p:cNvSpPr/>
            <p:nvPr/>
          </p:nvSpPr>
          <p:spPr>
            <a:xfrm>
              <a:off x="-39371" y="6514065"/>
              <a:ext cx="530629" cy="252045"/>
            </a:xfrm>
            <a:custGeom>
              <a:avLst/>
              <a:gdLst/>
              <a:ahLst/>
              <a:cxnLst/>
              <a:rect l="l" t="t" r="r" b="b"/>
              <a:pathLst>
                <a:path w="3059" h="1453" extrusionOk="0">
                  <a:moveTo>
                    <a:pt x="2960" y="1"/>
                  </a:moveTo>
                  <a:cubicBezTo>
                    <a:pt x="2941" y="1"/>
                    <a:pt x="2931" y="11"/>
                    <a:pt x="2911" y="11"/>
                  </a:cubicBezTo>
                  <a:cubicBezTo>
                    <a:pt x="2078" y="451"/>
                    <a:pt x="1373" y="784"/>
                    <a:pt x="873" y="991"/>
                  </a:cubicBezTo>
                  <a:cubicBezTo>
                    <a:pt x="609" y="1098"/>
                    <a:pt x="402" y="1176"/>
                    <a:pt x="285" y="1216"/>
                  </a:cubicBezTo>
                  <a:lnTo>
                    <a:pt x="79" y="1274"/>
                  </a:lnTo>
                  <a:cubicBezTo>
                    <a:pt x="30" y="1294"/>
                    <a:pt x="1" y="1343"/>
                    <a:pt x="10" y="1392"/>
                  </a:cubicBezTo>
                  <a:cubicBezTo>
                    <a:pt x="19" y="1426"/>
                    <a:pt x="57" y="1453"/>
                    <a:pt x="99" y="1453"/>
                  </a:cubicBezTo>
                  <a:cubicBezTo>
                    <a:pt x="105" y="1453"/>
                    <a:pt x="112" y="1452"/>
                    <a:pt x="119" y="1451"/>
                  </a:cubicBezTo>
                  <a:cubicBezTo>
                    <a:pt x="128" y="1451"/>
                    <a:pt x="197" y="1431"/>
                    <a:pt x="344" y="1383"/>
                  </a:cubicBezTo>
                  <a:cubicBezTo>
                    <a:pt x="471" y="1343"/>
                    <a:pt x="667" y="1274"/>
                    <a:pt x="942" y="1157"/>
                  </a:cubicBezTo>
                  <a:cubicBezTo>
                    <a:pt x="1451" y="951"/>
                    <a:pt x="2157" y="618"/>
                    <a:pt x="3000" y="177"/>
                  </a:cubicBezTo>
                  <a:cubicBezTo>
                    <a:pt x="3039" y="157"/>
                    <a:pt x="3058" y="99"/>
                    <a:pt x="3039" y="50"/>
                  </a:cubicBezTo>
                  <a:cubicBezTo>
                    <a:pt x="3019" y="20"/>
                    <a:pt x="2989" y="1"/>
                    <a:pt x="296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27"/>
            <p:cNvSpPr/>
            <p:nvPr/>
          </p:nvSpPr>
          <p:spPr>
            <a:xfrm>
              <a:off x="-110664" y="6629592"/>
              <a:ext cx="545721" cy="283442"/>
            </a:xfrm>
            <a:custGeom>
              <a:avLst/>
              <a:gdLst/>
              <a:ahLst/>
              <a:cxnLst/>
              <a:rect l="l" t="t" r="r" b="b"/>
              <a:pathLst>
                <a:path w="3146" h="1634" extrusionOk="0">
                  <a:moveTo>
                    <a:pt x="3038" y="1"/>
                  </a:moveTo>
                  <a:cubicBezTo>
                    <a:pt x="3028" y="1"/>
                    <a:pt x="3008" y="1"/>
                    <a:pt x="2999" y="11"/>
                  </a:cubicBezTo>
                  <a:cubicBezTo>
                    <a:pt x="2185" y="491"/>
                    <a:pt x="1440" y="883"/>
                    <a:pt x="892" y="1128"/>
                  </a:cubicBezTo>
                  <a:cubicBezTo>
                    <a:pt x="617" y="1255"/>
                    <a:pt x="412" y="1334"/>
                    <a:pt x="294" y="1383"/>
                  </a:cubicBezTo>
                  <a:cubicBezTo>
                    <a:pt x="147" y="1432"/>
                    <a:pt x="79" y="1451"/>
                    <a:pt x="79" y="1451"/>
                  </a:cubicBezTo>
                  <a:cubicBezTo>
                    <a:pt x="29" y="1471"/>
                    <a:pt x="0" y="1520"/>
                    <a:pt x="10" y="1569"/>
                  </a:cubicBezTo>
                  <a:cubicBezTo>
                    <a:pt x="25" y="1608"/>
                    <a:pt x="59" y="1634"/>
                    <a:pt x="96" y="1634"/>
                  </a:cubicBezTo>
                  <a:cubicBezTo>
                    <a:pt x="106" y="1634"/>
                    <a:pt x="117" y="1632"/>
                    <a:pt x="127" y="1628"/>
                  </a:cubicBezTo>
                  <a:cubicBezTo>
                    <a:pt x="127" y="1628"/>
                    <a:pt x="206" y="1608"/>
                    <a:pt x="353" y="1549"/>
                  </a:cubicBezTo>
                  <a:cubicBezTo>
                    <a:pt x="480" y="1510"/>
                    <a:pt x="686" y="1422"/>
                    <a:pt x="970" y="1294"/>
                  </a:cubicBezTo>
                  <a:cubicBezTo>
                    <a:pt x="1519" y="1050"/>
                    <a:pt x="2274" y="648"/>
                    <a:pt x="3087" y="168"/>
                  </a:cubicBezTo>
                  <a:cubicBezTo>
                    <a:pt x="3126" y="148"/>
                    <a:pt x="3146" y="89"/>
                    <a:pt x="3117" y="50"/>
                  </a:cubicBezTo>
                  <a:cubicBezTo>
                    <a:pt x="3106" y="20"/>
                    <a:pt x="3067" y="1"/>
                    <a:pt x="303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27"/>
            <p:cNvSpPr/>
            <p:nvPr/>
          </p:nvSpPr>
          <p:spPr>
            <a:xfrm>
              <a:off x="-177101" y="6748588"/>
              <a:ext cx="559598" cy="313451"/>
            </a:xfrm>
            <a:custGeom>
              <a:avLst/>
              <a:gdLst/>
              <a:ahLst/>
              <a:cxnLst/>
              <a:rect l="l" t="t" r="r" b="b"/>
              <a:pathLst>
                <a:path w="3226" h="1807" extrusionOk="0">
                  <a:moveTo>
                    <a:pt x="3127" y="1"/>
                  </a:moveTo>
                  <a:cubicBezTo>
                    <a:pt x="3108" y="1"/>
                    <a:pt x="3088" y="1"/>
                    <a:pt x="3078" y="11"/>
                  </a:cubicBezTo>
                  <a:cubicBezTo>
                    <a:pt x="2265" y="540"/>
                    <a:pt x="1490" y="991"/>
                    <a:pt x="922" y="1265"/>
                  </a:cubicBezTo>
                  <a:cubicBezTo>
                    <a:pt x="628" y="1412"/>
                    <a:pt x="423" y="1501"/>
                    <a:pt x="295" y="1549"/>
                  </a:cubicBezTo>
                  <a:cubicBezTo>
                    <a:pt x="158" y="1608"/>
                    <a:pt x="79" y="1628"/>
                    <a:pt x="79" y="1628"/>
                  </a:cubicBezTo>
                  <a:cubicBezTo>
                    <a:pt x="31" y="1647"/>
                    <a:pt x="1" y="1696"/>
                    <a:pt x="20" y="1745"/>
                  </a:cubicBezTo>
                  <a:cubicBezTo>
                    <a:pt x="29" y="1786"/>
                    <a:pt x="64" y="1807"/>
                    <a:pt x="104" y="1807"/>
                  </a:cubicBezTo>
                  <a:cubicBezTo>
                    <a:pt x="112" y="1807"/>
                    <a:pt x="120" y="1806"/>
                    <a:pt x="129" y="1804"/>
                  </a:cubicBezTo>
                  <a:cubicBezTo>
                    <a:pt x="138" y="1804"/>
                    <a:pt x="216" y="1775"/>
                    <a:pt x="364" y="1716"/>
                  </a:cubicBezTo>
                  <a:cubicBezTo>
                    <a:pt x="491" y="1667"/>
                    <a:pt x="706" y="1579"/>
                    <a:pt x="1000" y="1432"/>
                  </a:cubicBezTo>
                  <a:cubicBezTo>
                    <a:pt x="1579" y="1148"/>
                    <a:pt x="2353" y="697"/>
                    <a:pt x="3176" y="168"/>
                  </a:cubicBezTo>
                  <a:cubicBezTo>
                    <a:pt x="3215" y="138"/>
                    <a:pt x="3225" y="79"/>
                    <a:pt x="3206" y="40"/>
                  </a:cubicBezTo>
                  <a:cubicBezTo>
                    <a:pt x="3186" y="11"/>
                    <a:pt x="3156" y="1"/>
                    <a:pt x="312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27"/>
            <p:cNvSpPr/>
            <p:nvPr/>
          </p:nvSpPr>
          <p:spPr>
            <a:xfrm>
              <a:off x="950064" y="5487331"/>
              <a:ext cx="311023" cy="248055"/>
            </a:xfrm>
            <a:custGeom>
              <a:avLst/>
              <a:gdLst/>
              <a:ahLst/>
              <a:cxnLst/>
              <a:rect l="l" t="t" r="r" b="b"/>
              <a:pathLst>
                <a:path w="1793" h="1430" extrusionOk="0">
                  <a:moveTo>
                    <a:pt x="1686" y="1"/>
                  </a:moveTo>
                  <a:cubicBezTo>
                    <a:pt x="1675" y="1"/>
                    <a:pt x="1666" y="1"/>
                    <a:pt x="1656" y="11"/>
                  </a:cubicBezTo>
                  <a:cubicBezTo>
                    <a:pt x="1058" y="256"/>
                    <a:pt x="647" y="599"/>
                    <a:pt x="401" y="834"/>
                  </a:cubicBezTo>
                  <a:cubicBezTo>
                    <a:pt x="343" y="902"/>
                    <a:pt x="284" y="961"/>
                    <a:pt x="235" y="1020"/>
                  </a:cubicBezTo>
                  <a:cubicBezTo>
                    <a:pt x="196" y="1069"/>
                    <a:pt x="157" y="1118"/>
                    <a:pt x="127" y="1157"/>
                  </a:cubicBezTo>
                  <a:cubicBezTo>
                    <a:pt x="59" y="1236"/>
                    <a:pt x="29" y="1285"/>
                    <a:pt x="29" y="1285"/>
                  </a:cubicBezTo>
                  <a:cubicBezTo>
                    <a:pt x="0" y="1333"/>
                    <a:pt x="10" y="1383"/>
                    <a:pt x="59" y="1412"/>
                  </a:cubicBezTo>
                  <a:cubicBezTo>
                    <a:pt x="74" y="1424"/>
                    <a:pt x="93" y="1429"/>
                    <a:pt x="111" y="1429"/>
                  </a:cubicBezTo>
                  <a:cubicBezTo>
                    <a:pt x="140" y="1429"/>
                    <a:pt x="168" y="1416"/>
                    <a:pt x="186" y="1392"/>
                  </a:cubicBezTo>
                  <a:cubicBezTo>
                    <a:pt x="186" y="1383"/>
                    <a:pt x="205" y="1344"/>
                    <a:pt x="264" y="1275"/>
                  </a:cubicBezTo>
                  <a:cubicBezTo>
                    <a:pt x="294" y="1236"/>
                    <a:pt x="333" y="1187"/>
                    <a:pt x="372" y="1138"/>
                  </a:cubicBezTo>
                  <a:cubicBezTo>
                    <a:pt x="421" y="1079"/>
                    <a:pt x="480" y="1020"/>
                    <a:pt x="539" y="961"/>
                  </a:cubicBezTo>
                  <a:cubicBezTo>
                    <a:pt x="764" y="736"/>
                    <a:pt x="1156" y="412"/>
                    <a:pt x="1725" y="177"/>
                  </a:cubicBezTo>
                  <a:cubicBezTo>
                    <a:pt x="1773" y="158"/>
                    <a:pt x="1793" y="109"/>
                    <a:pt x="1773" y="60"/>
                  </a:cubicBezTo>
                  <a:cubicBezTo>
                    <a:pt x="1754" y="20"/>
                    <a:pt x="1725" y="1"/>
                    <a:pt x="168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27"/>
            <p:cNvSpPr/>
            <p:nvPr/>
          </p:nvSpPr>
          <p:spPr>
            <a:xfrm>
              <a:off x="800366" y="5489066"/>
              <a:ext cx="290901" cy="310676"/>
            </a:xfrm>
            <a:custGeom>
              <a:avLst/>
              <a:gdLst/>
              <a:ahLst/>
              <a:cxnLst/>
              <a:rect l="l" t="t" r="r" b="b"/>
              <a:pathLst>
                <a:path w="1677" h="1791" extrusionOk="0">
                  <a:moveTo>
                    <a:pt x="1578" y="1"/>
                  </a:moveTo>
                  <a:cubicBezTo>
                    <a:pt x="1558" y="1"/>
                    <a:pt x="1539" y="1"/>
                    <a:pt x="1529" y="10"/>
                  </a:cubicBezTo>
                  <a:cubicBezTo>
                    <a:pt x="922" y="383"/>
                    <a:pt x="539" y="814"/>
                    <a:pt x="334" y="1118"/>
                  </a:cubicBezTo>
                  <a:cubicBezTo>
                    <a:pt x="226" y="1265"/>
                    <a:pt x="158" y="1402"/>
                    <a:pt x="108" y="1490"/>
                  </a:cubicBezTo>
                  <a:lnTo>
                    <a:pt x="99" y="1510"/>
                  </a:lnTo>
                  <a:cubicBezTo>
                    <a:pt x="49" y="1608"/>
                    <a:pt x="20" y="1657"/>
                    <a:pt x="20" y="1667"/>
                  </a:cubicBezTo>
                  <a:cubicBezTo>
                    <a:pt x="1" y="1706"/>
                    <a:pt x="30" y="1765"/>
                    <a:pt x="69" y="1784"/>
                  </a:cubicBezTo>
                  <a:cubicBezTo>
                    <a:pt x="80" y="1789"/>
                    <a:pt x="91" y="1791"/>
                    <a:pt x="102" y="1791"/>
                  </a:cubicBezTo>
                  <a:cubicBezTo>
                    <a:pt x="142" y="1791"/>
                    <a:pt x="179" y="1766"/>
                    <a:pt x="187" y="1735"/>
                  </a:cubicBezTo>
                  <a:cubicBezTo>
                    <a:pt x="197" y="1735"/>
                    <a:pt x="216" y="1686"/>
                    <a:pt x="256" y="1588"/>
                  </a:cubicBezTo>
                  <a:lnTo>
                    <a:pt x="265" y="1578"/>
                  </a:lnTo>
                  <a:cubicBezTo>
                    <a:pt x="314" y="1480"/>
                    <a:pt x="383" y="1363"/>
                    <a:pt x="481" y="1226"/>
                  </a:cubicBezTo>
                  <a:cubicBezTo>
                    <a:pt x="677" y="932"/>
                    <a:pt x="1039" y="520"/>
                    <a:pt x="1617" y="167"/>
                  </a:cubicBezTo>
                  <a:cubicBezTo>
                    <a:pt x="1667" y="138"/>
                    <a:pt x="1676" y="89"/>
                    <a:pt x="1656" y="40"/>
                  </a:cubicBezTo>
                  <a:cubicBezTo>
                    <a:pt x="1637" y="10"/>
                    <a:pt x="1608" y="1"/>
                    <a:pt x="1578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27"/>
            <p:cNvSpPr/>
            <p:nvPr/>
          </p:nvSpPr>
          <p:spPr>
            <a:xfrm>
              <a:off x="662636" y="5516300"/>
              <a:ext cx="260371" cy="367746"/>
            </a:xfrm>
            <a:custGeom>
              <a:avLst/>
              <a:gdLst/>
              <a:ahLst/>
              <a:cxnLst/>
              <a:rect l="l" t="t" r="r" b="b"/>
              <a:pathLst>
                <a:path w="1501" h="2120" extrusionOk="0">
                  <a:moveTo>
                    <a:pt x="1392" y="1"/>
                  </a:moveTo>
                  <a:cubicBezTo>
                    <a:pt x="1373" y="1"/>
                    <a:pt x="1353" y="1"/>
                    <a:pt x="1333" y="20"/>
                  </a:cubicBezTo>
                  <a:cubicBezTo>
                    <a:pt x="863" y="412"/>
                    <a:pt x="501" y="873"/>
                    <a:pt x="246" y="1392"/>
                  </a:cubicBezTo>
                  <a:cubicBezTo>
                    <a:pt x="157" y="1569"/>
                    <a:pt x="99" y="1715"/>
                    <a:pt x="59" y="1843"/>
                  </a:cubicBezTo>
                  <a:cubicBezTo>
                    <a:pt x="30" y="1941"/>
                    <a:pt x="11" y="2000"/>
                    <a:pt x="11" y="2000"/>
                  </a:cubicBezTo>
                  <a:cubicBezTo>
                    <a:pt x="1" y="2048"/>
                    <a:pt x="30" y="2098"/>
                    <a:pt x="79" y="2117"/>
                  </a:cubicBezTo>
                  <a:cubicBezTo>
                    <a:pt x="85" y="2119"/>
                    <a:pt x="91" y="2119"/>
                    <a:pt x="98" y="2119"/>
                  </a:cubicBezTo>
                  <a:cubicBezTo>
                    <a:pt x="140" y="2119"/>
                    <a:pt x="178" y="2092"/>
                    <a:pt x="187" y="2048"/>
                  </a:cubicBezTo>
                  <a:cubicBezTo>
                    <a:pt x="187" y="2048"/>
                    <a:pt x="207" y="1990"/>
                    <a:pt x="236" y="1892"/>
                  </a:cubicBezTo>
                  <a:cubicBezTo>
                    <a:pt x="255" y="1813"/>
                    <a:pt x="305" y="1676"/>
                    <a:pt x="412" y="1471"/>
                  </a:cubicBezTo>
                  <a:cubicBezTo>
                    <a:pt x="647" y="971"/>
                    <a:pt x="1000" y="530"/>
                    <a:pt x="1451" y="158"/>
                  </a:cubicBezTo>
                  <a:cubicBezTo>
                    <a:pt x="1490" y="128"/>
                    <a:pt x="1500" y="69"/>
                    <a:pt x="1471" y="30"/>
                  </a:cubicBezTo>
                  <a:cubicBezTo>
                    <a:pt x="1451" y="10"/>
                    <a:pt x="1422" y="1"/>
                    <a:pt x="1392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27"/>
            <p:cNvSpPr/>
            <p:nvPr/>
          </p:nvSpPr>
          <p:spPr>
            <a:xfrm>
              <a:off x="535313" y="5565564"/>
              <a:ext cx="224464" cy="418571"/>
            </a:xfrm>
            <a:custGeom>
              <a:avLst/>
              <a:gdLst/>
              <a:ahLst/>
              <a:cxnLst/>
              <a:rect l="l" t="t" r="r" b="b"/>
              <a:pathLst>
                <a:path w="1294" h="2413" extrusionOk="0">
                  <a:moveTo>
                    <a:pt x="1185" y="1"/>
                  </a:moveTo>
                  <a:cubicBezTo>
                    <a:pt x="1166" y="1"/>
                    <a:pt x="1137" y="11"/>
                    <a:pt x="1117" y="30"/>
                  </a:cubicBezTo>
                  <a:cubicBezTo>
                    <a:pt x="676" y="520"/>
                    <a:pt x="362" y="1039"/>
                    <a:pt x="166" y="1637"/>
                  </a:cubicBezTo>
                  <a:cubicBezTo>
                    <a:pt x="88" y="1853"/>
                    <a:pt x="59" y="2019"/>
                    <a:pt x="39" y="2127"/>
                  </a:cubicBezTo>
                  <a:cubicBezTo>
                    <a:pt x="10" y="2245"/>
                    <a:pt x="10" y="2313"/>
                    <a:pt x="10" y="2313"/>
                  </a:cubicBezTo>
                  <a:cubicBezTo>
                    <a:pt x="0" y="2363"/>
                    <a:pt x="39" y="2411"/>
                    <a:pt x="88" y="2411"/>
                  </a:cubicBezTo>
                  <a:cubicBezTo>
                    <a:pt x="93" y="2412"/>
                    <a:pt x="99" y="2413"/>
                    <a:pt x="104" y="2413"/>
                  </a:cubicBezTo>
                  <a:cubicBezTo>
                    <a:pt x="147" y="2413"/>
                    <a:pt x="186" y="2377"/>
                    <a:pt x="186" y="2333"/>
                  </a:cubicBezTo>
                  <a:cubicBezTo>
                    <a:pt x="186" y="2333"/>
                    <a:pt x="196" y="2274"/>
                    <a:pt x="216" y="2167"/>
                  </a:cubicBezTo>
                  <a:cubicBezTo>
                    <a:pt x="235" y="2058"/>
                    <a:pt x="264" y="1902"/>
                    <a:pt x="333" y="1696"/>
                  </a:cubicBezTo>
                  <a:cubicBezTo>
                    <a:pt x="529" y="1128"/>
                    <a:pt x="833" y="618"/>
                    <a:pt x="1254" y="157"/>
                  </a:cubicBezTo>
                  <a:cubicBezTo>
                    <a:pt x="1294" y="118"/>
                    <a:pt x="1283" y="59"/>
                    <a:pt x="1254" y="30"/>
                  </a:cubicBezTo>
                  <a:cubicBezTo>
                    <a:pt x="1235" y="11"/>
                    <a:pt x="1205" y="1"/>
                    <a:pt x="118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27"/>
            <p:cNvSpPr/>
            <p:nvPr/>
          </p:nvSpPr>
          <p:spPr>
            <a:xfrm>
              <a:off x="419613" y="5635296"/>
              <a:ext cx="185434" cy="462631"/>
            </a:xfrm>
            <a:custGeom>
              <a:avLst/>
              <a:gdLst/>
              <a:ahLst/>
              <a:cxnLst/>
              <a:rect l="l" t="t" r="r" b="b"/>
              <a:pathLst>
                <a:path w="1069" h="2667" extrusionOk="0">
                  <a:moveTo>
                    <a:pt x="961" y="1"/>
                  </a:moveTo>
                  <a:cubicBezTo>
                    <a:pt x="931" y="1"/>
                    <a:pt x="912" y="20"/>
                    <a:pt x="892" y="40"/>
                  </a:cubicBezTo>
                  <a:cubicBezTo>
                    <a:pt x="491" y="608"/>
                    <a:pt x="226" y="1196"/>
                    <a:pt x="79" y="1852"/>
                  </a:cubicBezTo>
                  <a:cubicBezTo>
                    <a:pt x="30" y="2078"/>
                    <a:pt x="20" y="2255"/>
                    <a:pt x="10" y="2382"/>
                  </a:cubicBezTo>
                  <a:cubicBezTo>
                    <a:pt x="1" y="2499"/>
                    <a:pt x="1" y="2568"/>
                    <a:pt x="1" y="2568"/>
                  </a:cubicBezTo>
                  <a:cubicBezTo>
                    <a:pt x="1" y="2617"/>
                    <a:pt x="40" y="2666"/>
                    <a:pt x="89" y="2666"/>
                  </a:cubicBezTo>
                  <a:cubicBezTo>
                    <a:pt x="138" y="2656"/>
                    <a:pt x="177" y="2617"/>
                    <a:pt x="177" y="2568"/>
                  </a:cubicBezTo>
                  <a:cubicBezTo>
                    <a:pt x="177" y="2568"/>
                    <a:pt x="177" y="2509"/>
                    <a:pt x="187" y="2392"/>
                  </a:cubicBezTo>
                  <a:cubicBezTo>
                    <a:pt x="197" y="2284"/>
                    <a:pt x="216" y="2107"/>
                    <a:pt x="265" y="1892"/>
                  </a:cubicBezTo>
                  <a:cubicBezTo>
                    <a:pt x="393" y="1264"/>
                    <a:pt x="647" y="687"/>
                    <a:pt x="1039" y="147"/>
                  </a:cubicBezTo>
                  <a:cubicBezTo>
                    <a:pt x="1068" y="108"/>
                    <a:pt x="1059" y="49"/>
                    <a:pt x="1020" y="20"/>
                  </a:cubicBezTo>
                  <a:cubicBezTo>
                    <a:pt x="1000" y="10"/>
                    <a:pt x="981" y="1"/>
                    <a:pt x="96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27"/>
            <p:cNvSpPr/>
            <p:nvPr/>
          </p:nvSpPr>
          <p:spPr>
            <a:xfrm>
              <a:off x="309117" y="5720293"/>
              <a:ext cx="151435" cy="498538"/>
            </a:xfrm>
            <a:custGeom>
              <a:avLst/>
              <a:gdLst/>
              <a:ahLst/>
              <a:cxnLst/>
              <a:rect l="l" t="t" r="r" b="b"/>
              <a:pathLst>
                <a:path w="873" h="2874" extrusionOk="0">
                  <a:moveTo>
                    <a:pt x="765" y="1"/>
                  </a:moveTo>
                  <a:cubicBezTo>
                    <a:pt x="736" y="1"/>
                    <a:pt x="706" y="20"/>
                    <a:pt x="686" y="49"/>
                  </a:cubicBezTo>
                  <a:cubicBezTo>
                    <a:pt x="334" y="687"/>
                    <a:pt x="118" y="1333"/>
                    <a:pt x="30" y="2039"/>
                  </a:cubicBezTo>
                  <a:cubicBezTo>
                    <a:pt x="11" y="2294"/>
                    <a:pt x="0" y="2490"/>
                    <a:pt x="11" y="2597"/>
                  </a:cubicBezTo>
                  <a:cubicBezTo>
                    <a:pt x="11" y="2725"/>
                    <a:pt x="20" y="2793"/>
                    <a:pt x="20" y="2793"/>
                  </a:cubicBezTo>
                  <a:cubicBezTo>
                    <a:pt x="20" y="2837"/>
                    <a:pt x="59" y="2873"/>
                    <a:pt x="102" y="2873"/>
                  </a:cubicBezTo>
                  <a:cubicBezTo>
                    <a:pt x="108" y="2873"/>
                    <a:pt x="113" y="2873"/>
                    <a:pt x="118" y="2871"/>
                  </a:cubicBezTo>
                  <a:cubicBezTo>
                    <a:pt x="167" y="2871"/>
                    <a:pt x="207" y="2823"/>
                    <a:pt x="196" y="2773"/>
                  </a:cubicBezTo>
                  <a:cubicBezTo>
                    <a:pt x="196" y="2773"/>
                    <a:pt x="187" y="2715"/>
                    <a:pt x="187" y="2588"/>
                  </a:cubicBezTo>
                  <a:cubicBezTo>
                    <a:pt x="187" y="2490"/>
                    <a:pt x="187" y="2303"/>
                    <a:pt x="216" y="2059"/>
                  </a:cubicBezTo>
                  <a:cubicBezTo>
                    <a:pt x="294" y="1382"/>
                    <a:pt x="501" y="755"/>
                    <a:pt x="843" y="138"/>
                  </a:cubicBezTo>
                  <a:cubicBezTo>
                    <a:pt x="873" y="99"/>
                    <a:pt x="853" y="40"/>
                    <a:pt x="814" y="20"/>
                  </a:cubicBezTo>
                  <a:cubicBezTo>
                    <a:pt x="795" y="10"/>
                    <a:pt x="784" y="1"/>
                    <a:pt x="76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27"/>
            <p:cNvSpPr/>
            <p:nvPr/>
          </p:nvSpPr>
          <p:spPr>
            <a:xfrm>
              <a:off x="203651" y="5817086"/>
              <a:ext cx="122640" cy="530976"/>
            </a:xfrm>
            <a:custGeom>
              <a:avLst/>
              <a:gdLst/>
              <a:ahLst/>
              <a:cxnLst/>
              <a:rect l="l" t="t" r="r" b="b"/>
              <a:pathLst>
                <a:path w="707" h="3061" extrusionOk="0">
                  <a:moveTo>
                    <a:pt x="599" y="1"/>
                  </a:moveTo>
                  <a:cubicBezTo>
                    <a:pt x="569" y="1"/>
                    <a:pt x="530" y="20"/>
                    <a:pt x="521" y="60"/>
                  </a:cubicBezTo>
                  <a:cubicBezTo>
                    <a:pt x="344" y="452"/>
                    <a:pt x="207" y="854"/>
                    <a:pt x="118" y="1275"/>
                  </a:cubicBezTo>
                  <a:cubicBezTo>
                    <a:pt x="60" y="1579"/>
                    <a:pt x="20" y="1882"/>
                    <a:pt x="11" y="2196"/>
                  </a:cubicBezTo>
                  <a:cubicBezTo>
                    <a:pt x="1" y="2470"/>
                    <a:pt x="20" y="2666"/>
                    <a:pt x="31" y="2784"/>
                  </a:cubicBezTo>
                  <a:cubicBezTo>
                    <a:pt x="40" y="2912"/>
                    <a:pt x="60" y="2990"/>
                    <a:pt x="60" y="2990"/>
                  </a:cubicBezTo>
                  <a:cubicBezTo>
                    <a:pt x="69" y="3032"/>
                    <a:pt x="99" y="3060"/>
                    <a:pt x="146" y="3060"/>
                  </a:cubicBezTo>
                  <a:cubicBezTo>
                    <a:pt x="153" y="3060"/>
                    <a:pt x="160" y="3060"/>
                    <a:pt x="168" y="3058"/>
                  </a:cubicBezTo>
                  <a:cubicBezTo>
                    <a:pt x="216" y="3049"/>
                    <a:pt x="246" y="3010"/>
                    <a:pt x="236" y="2960"/>
                  </a:cubicBezTo>
                  <a:cubicBezTo>
                    <a:pt x="236" y="2951"/>
                    <a:pt x="227" y="2892"/>
                    <a:pt x="207" y="2764"/>
                  </a:cubicBezTo>
                  <a:cubicBezTo>
                    <a:pt x="197" y="2657"/>
                    <a:pt x="187" y="2461"/>
                    <a:pt x="197" y="2206"/>
                  </a:cubicBezTo>
                  <a:cubicBezTo>
                    <a:pt x="207" y="1892"/>
                    <a:pt x="236" y="1608"/>
                    <a:pt x="305" y="1314"/>
                  </a:cubicBezTo>
                  <a:cubicBezTo>
                    <a:pt x="383" y="902"/>
                    <a:pt x="510" y="521"/>
                    <a:pt x="687" y="129"/>
                  </a:cubicBezTo>
                  <a:cubicBezTo>
                    <a:pt x="706" y="89"/>
                    <a:pt x="687" y="31"/>
                    <a:pt x="638" y="11"/>
                  </a:cubicBezTo>
                  <a:cubicBezTo>
                    <a:pt x="628" y="11"/>
                    <a:pt x="619" y="1"/>
                    <a:pt x="599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27"/>
            <p:cNvSpPr/>
            <p:nvPr/>
          </p:nvSpPr>
          <p:spPr>
            <a:xfrm>
              <a:off x="103563" y="5924287"/>
              <a:ext cx="98702" cy="559772"/>
            </a:xfrm>
            <a:custGeom>
              <a:avLst/>
              <a:gdLst/>
              <a:ahLst/>
              <a:cxnLst/>
              <a:rect l="l" t="t" r="r" b="b"/>
              <a:pathLst>
                <a:path w="569" h="3227" extrusionOk="0">
                  <a:moveTo>
                    <a:pt x="460" y="1"/>
                  </a:moveTo>
                  <a:cubicBezTo>
                    <a:pt x="421" y="1"/>
                    <a:pt x="392" y="20"/>
                    <a:pt x="372" y="59"/>
                  </a:cubicBezTo>
                  <a:cubicBezTo>
                    <a:pt x="225" y="491"/>
                    <a:pt x="118" y="922"/>
                    <a:pt x="59" y="1362"/>
                  </a:cubicBezTo>
                  <a:cubicBezTo>
                    <a:pt x="10" y="1695"/>
                    <a:pt x="0" y="2019"/>
                    <a:pt x="10" y="2342"/>
                  </a:cubicBezTo>
                  <a:cubicBezTo>
                    <a:pt x="20" y="2548"/>
                    <a:pt x="39" y="2744"/>
                    <a:pt x="68" y="2940"/>
                  </a:cubicBezTo>
                  <a:cubicBezTo>
                    <a:pt x="88" y="3078"/>
                    <a:pt x="108" y="3156"/>
                    <a:pt x="118" y="3156"/>
                  </a:cubicBezTo>
                  <a:cubicBezTo>
                    <a:pt x="126" y="3198"/>
                    <a:pt x="164" y="3226"/>
                    <a:pt x="206" y="3226"/>
                  </a:cubicBezTo>
                  <a:cubicBezTo>
                    <a:pt x="212" y="3226"/>
                    <a:pt x="219" y="3225"/>
                    <a:pt x="225" y="3224"/>
                  </a:cubicBezTo>
                  <a:cubicBezTo>
                    <a:pt x="274" y="3205"/>
                    <a:pt x="303" y="3156"/>
                    <a:pt x="284" y="3107"/>
                  </a:cubicBezTo>
                  <a:cubicBezTo>
                    <a:pt x="284" y="3107"/>
                    <a:pt x="274" y="3038"/>
                    <a:pt x="245" y="2911"/>
                  </a:cubicBezTo>
                  <a:cubicBezTo>
                    <a:pt x="216" y="2725"/>
                    <a:pt x="196" y="2538"/>
                    <a:pt x="186" y="2333"/>
                  </a:cubicBezTo>
                  <a:cubicBezTo>
                    <a:pt x="176" y="2029"/>
                    <a:pt x="196" y="1706"/>
                    <a:pt x="235" y="1392"/>
                  </a:cubicBezTo>
                  <a:cubicBezTo>
                    <a:pt x="294" y="951"/>
                    <a:pt x="392" y="539"/>
                    <a:pt x="549" y="118"/>
                  </a:cubicBezTo>
                  <a:cubicBezTo>
                    <a:pt x="568" y="69"/>
                    <a:pt x="539" y="20"/>
                    <a:pt x="490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27"/>
            <p:cNvSpPr/>
            <p:nvPr/>
          </p:nvSpPr>
          <p:spPr>
            <a:xfrm>
              <a:off x="4862" y="6036518"/>
              <a:ext cx="79967" cy="587006"/>
            </a:xfrm>
            <a:custGeom>
              <a:avLst/>
              <a:gdLst/>
              <a:ahLst/>
              <a:cxnLst/>
              <a:rect l="l" t="t" r="r" b="b"/>
              <a:pathLst>
                <a:path w="461" h="3384" extrusionOk="0">
                  <a:moveTo>
                    <a:pt x="363" y="0"/>
                  </a:moveTo>
                  <a:cubicBezTo>
                    <a:pt x="324" y="0"/>
                    <a:pt x="285" y="29"/>
                    <a:pt x="275" y="69"/>
                  </a:cubicBezTo>
                  <a:cubicBezTo>
                    <a:pt x="138" y="530"/>
                    <a:pt x="60" y="990"/>
                    <a:pt x="30" y="1460"/>
                  </a:cubicBezTo>
                  <a:cubicBezTo>
                    <a:pt x="1" y="1813"/>
                    <a:pt x="10" y="2156"/>
                    <a:pt x="40" y="2479"/>
                  </a:cubicBezTo>
                  <a:cubicBezTo>
                    <a:pt x="60" y="2695"/>
                    <a:pt x="99" y="2910"/>
                    <a:pt x="138" y="3106"/>
                  </a:cubicBezTo>
                  <a:cubicBezTo>
                    <a:pt x="177" y="3243"/>
                    <a:pt x="197" y="3322"/>
                    <a:pt x="206" y="3322"/>
                  </a:cubicBezTo>
                  <a:cubicBezTo>
                    <a:pt x="215" y="3363"/>
                    <a:pt x="249" y="3383"/>
                    <a:pt x="289" y="3383"/>
                  </a:cubicBezTo>
                  <a:cubicBezTo>
                    <a:pt x="297" y="3383"/>
                    <a:pt x="306" y="3382"/>
                    <a:pt x="314" y="3381"/>
                  </a:cubicBezTo>
                  <a:cubicBezTo>
                    <a:pt x="363" y="3361"/>
                    <a:pt x="393" y="3312"/>
                    <a:pt x="373" y="3263"/>
                  </a:cubicBezTo>
                  <a:cubicBezTo>
                    <a:pt x="373" y="3263"/>
                    <a:pt x="354" y="3195"/>
                    <a:pt x="324" y="3058"/>
                  </a:cubicBezTo>
                  <a:cubicBezTo>
                    <a:pt x="275" y="2871"/>
                    <a:pt x="245" y="2675"/>
                    <a:pt x="226" y="2460"/>
                  </a:cubicBezTo>
                  <a:cubicBezTo>
                    <a:pt x="187" y="2146"/>
                    <a:pt x="187" y="1813"/>
                    <a:pt x="206" y="1470"/>
                  </a:cubicBezTo>
                  <a:cubicBezTo>
                    <a:pt x="245" y="1009"/>
                    <a:pt x="324" y="569"/>
                    <a:pt x="452" y="118"/>
                  </a:cubicBezTo>
                  <a:cubicBezTo>
                    <a:pt x="461" y="69"/>
                    <a:pt x="432" y="20"/>
                    <a:pt x="383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27"/>
            <p:cNvSpPr/>
            <p:nvPr/>
          </p:nvSpPr>
          <p:spPr>
            <a:xfrm>
              <a:off x="-95399" y="6153780"/>
              <a:ext cx="90202" cy="613372"/>
            </a:xfrm>
            <a:custGeom>
              <a:avLst/>
              <a:gdLst/>
              <a:ahLst/>
              <a:cxnLst/>
              <a:rect l="l" t="t" r="r" b="b"/>
              <a:pathLst>
                <a:path w="520" h="3536" extrusionOk="0">
                  <a:moveTo>
                    <a:pt x="314" y="0"/>
                  </a:moveTo>
                  <a:cubicBezTo>
                    <a:pt x="275" y="0"/>
                    <a:pt x="235" y="30"/>
                    <a:pt x="226" y="78"/>
                  </a:cubicBezTo>
                  <a:cubicBezTo>
                    <a:pt x="39" y="951"/>
                    <a:pt x="0" y="1784"/>
                    <a:pt x="118" y="2607"/>
                  </a:cubicBezTo>
                  <a:cubicBezTo>
                    <a:pt x="157" y="2842"/>
                    <a:pt x="206" y="3057"/>
                    <a:pt x="265" y="3253"/>
                  </a:cubicBezTo>
                  <a:cubicBezTo>
                    <a:pt x="304" y="3401"/>
                    <a:pt x="333" y="3469"/>
                    <a:pt x="333" y="3479"/>
                  </a:cubicBezTo>
                  <a:cubicBezTo>
                    <a:pt x="348" y="3515"/>
                    <a:pt x="384" y="3535"/>
                    <a:pt x="422" y="3535"/>
                  </a:cubicBezTo>
                  <a:cubicBezTo>
                    <a:pt x="435" y="3535"/>
                    <a:pt x="448" y="3533"/>
                    <a:pt x="461" y="3528"/>
                  </a:cubicBezTo>
                  <a:cubicBezTo>
                    <a:pt x="500" y="3508"/>
                    <a:pt x="520" y="3449"/>
                    <a:pt x="510" y="3410"/>
                  </a:cubicBezTo>
                  <a:cubicBezTo>
                    <a:pt x="510" y="3410"/>
                    <a:pt x="481" y="3332"/>
                    <a:pt x="442" y="3205"/>
                  </a:cubicBezTo>
                  <a:cubicBezTo>
                    <a:pt x="383" y="3018"/>
                    <a:pt x="333" y="2803"/>
                    <a:pt x="304" y="2578"/>
                  </a:cubicBezTo>
                  <a:cubicBezTo>
                    <a:pt x="187" y="1774"/>
                    <a:pt x="216" y="971"/>
                    <a:pt x="402" y="118"/>
                  </a:cubicBezTo>
                  <a:cubicBezTo>
                    <a:pt x="412" y="69"/>
                    <a:pt x="383" y="20"/>
                    <a:pt x="333" y="10"/>
                  </a:cubicBezTo>
                  <a:cubicBezTo>
                    <a:pt x="333" y="10"/>
                    <a:pt x="324" y="0"/>
                    <a:pt x="31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27"/>
            <p:cNvSpPr/>
            <p:nvPr/>
          </p:nvSpPr>
          <p:spPr>
            <a:xfrm>
              <a:off x="-178662" y="6276072"/>
              <a:ext cx="103732" cy="637310"/>
            </a:xfrm>
            <a:custGeom>
              <a:avLst/>
              <a:gdLst/>
              <a:ahLst/>
              <a:cxnLst/>
              <a:rect l="l" t="t" r="r" b="b"/>
              <a:pathLst>
                <a:path w="598" h="3674" extrusionOk="0">
                  <a:moveTo>
                    <a:pt x="216" y="1"/>
                  </a:moveTo>
                  <a:cubicBezTo>
                    <a:pt x="167" y="1"/>
                    <a:pt x="127" y="40"/>
                    <a:pt x="127" y="79"/>
                  </a:cubicBezTo>
                  <a:cubicBezTo>
                    <a:pt x="40" y="599"/>
                    <a:pt x="0" y="1128"/>
                    <a:pt x="20" y="1627"/>
                  </a:cubicBezTo>
                  <a:cubicBezTo>
                    <a:pt x="29" y="2010"/>
                    <a:pt x="69" y="2372"/>
                    <a:pt x="138" y="2725"/>
                  </a:cubicBezTo>
                  <a:cubicBezTo>
                    <a:pt x="186" y="2970"/>
                    <a:pt x="245" y="3186"/>
                    <a:pt x="323" y="3391"/>
                  </a:cubicBezTo>
                  <a:cubicBezTo>
                    <a:pt x="373" y="3539"/>
                    <a:pt x="412" y="3617"/>
                    <a:pt x="412" y="3617"/>
                  </a:cubicBezTo>
                  <a:cubicBezTo>
                    <a:pt x="427" y="3653"/>
                    <a:pt x="457" y="3673"/>
                    <a:pt x="492" y="3673"/>
                  </a:cubicBezTo>
                  <a:cubicBezTo>
                    <a:pt x="504" y="3673"/>
                    <a:pt x="517" y="3671"/>
                    <a:pt x="530" y="3666"/>
                  </a:cubicBezTo>
                  <a:cubicBezTo>
                    <a:pt x="578" y="3646"/>
                    <a:pt x="598" y="3587"/>
                    <a:pt x="578" y="3539"/>
                  </a:cubicBezTo>
                  <a:cubicBezTo>
                    <a:pt x="569" y="3539"/>
                    <a:pt x="539" y="3470"/>
                    <a:pt x="490" y="3332"/>
                  </a:cubicBezTo>
                  <a:cubicBezTo>
                    <a:pt x="421" y="3136"/>
                    <a:pt x="363" y="2921"/>
                    <a:pt x="323" y="2696"/>
                  </a:cubicBezTo>
                  <a:cubicBezTo>
                    <a:pt x="255" y="2352"/>
                    <a:pt x="206" y="1990"/>
                    <a:pt x="196" y="1618"/>
                  </a:cubicBezTo>
                  <a:cubicBezTo>
                    <a:pt x="186" y="1128"/>
                    <a:pt x="216" y="618"/>
                    <a:pt x="304" y="109"/>
                  </a:cubicBezTo>
                  <a:cubicBezTo>
                    <a:pt x="314" y="59"/>
                    <a:pt x="275" y="11"/>
                    <a:pt x="225" y="11"/>
                  </a:cubicBezTo>
                  <a:cubicBezTo>
                    <a:pt x="225" y="1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27"/>
            <p:cNvSpPr/>
            <p:nvPr/>
          </p:nvSpPr>
          <p:spPr>
            <a:xfrm>
              <a:off x="-267128" y="6403568"/>
              <a:ext cx="126109" cy="658820"/>
            </a:xfrm>
            <a:custGeom>
              <a:avLst/>
              <a:gdLst/>
              <a:ahLst/>
              <a:cxnLst/>
              <a:rect l="l" t="t" r="r" b="b"/>
              <a:pathLst>
                <a:path w="727" h="3798" extrusionOk="0">
                  <a:moveTo>
                    <a:pt x="177" y="1"/>
                  </a:moveTo>
                  <a:cubicBezTo>
                    <a:pt x="128" y="1"/>
                    <a:pt x="89" y="30"/>
                    <a:pt x="89" y="79"/>
                  </a:cubicBezTo>
                  <a:cubicBezTo>
                    <a:pt x="20" y="618"/>
                    <a:pt x="1" y="1167"/>
                    <a:pt x="40" y="1696"/>
                  </a:cubicBezTo>
                  <a:cubicBezTo>
                    <a:pt x="79" y="2088"/>
                    <a:pt x="138" y="2480"/>
                    <a:pt x="226" y="2833"/>
                  </a:cubicBezTo>
                  <a:cubicBezTo>
                    <a:pt x="285" y="3078"/>
                    <a:pt x="354" y="3313"/>
                    <a:pt x="441" y="3519"/>
                  </a:cubicBezTo>
                  <a:cubicBezTo>
                    <a:pt x="500" y="3666"/>
                    <a:pt x="539" y="3744"/>
                    <a:pt x="539" y="3744"/>
                  </a:cubicBezTo>
                  <a:cubicBezTo>
                    <a:pt x="560" y="3777"/>
                    <a:pt x="593" y="3797"/>
                    <a:pt x="625" y="3797"/>
                  </a:cubicBezTo>
                  <a:cubicBezTo>
                    <a:pt x="640" y="3797"/>
                    <a:pt x="655" y="3793"/>
                    <a:pt x="667" y="3783"/>
                  </a:cubicBezTo>
                  <a:cubicBezTo>
                    <a:pt x="716" y="3764"/>
                    <a:pt x="726" y="3705"/>
                    <a:pt x="706" y="3666"/>
                  </a:cubicBezTo>
                  <a:cubicBezTo>
                    <a:pt x="706" y="3656"/>
                    <a:pt x="667" y="3587"/>
                    <a:pt x="608" y="3450"/>
                  </a:cubicBezTo>
                  <a:cubicBezTo>
                    <a:pt x="530" y="3244"/>
                    <a:pt x="461" y="3029"/>
                    <a:pt x="402" y="2793"/>
                  </a:cubicBezTo>
                  <a:cubicBezTo>
                    <a:pt x="314" y="2441"/>
                    <a:pt x="256" y="2068"/>
                    <a:pt x="226" y="1676"/>
                  </a:cubicBezTo>
                  <a:cubicBezTo>
                    <a:pt x="187" y="1157"/>
                    <a:pt x="197" y="638"/>
                    <a:pt x="265" y="99"/>
                  </a:cubicBezTo>
                  <a:cubicBezTo>
                    <a:pt x="275" y="50"/>
                    <a:pt x="236" y="1"/>
                    <a:pt x="18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27"/>
            <p:cNvSpPr/>
            <p:nvPr/>
          </p:nvSpPr>
          <p:spPr>
            <a:xfrm>
              <a:off x="-294188" y="5655071"/>
              <a:ext cx="1614959" cy="1686774"/>
            </a:xfrm>
            <a:custGeom>
              <a:avLst/>
              <a:gdLst/>
              <a:ahLst/>
              <a:cxnLst/>
              <a:rect l="l" t="t" r="r" b="b"/>
              <a:pathLst>
                <a:path w="9310" h="9724" extrusionOk="0">
                  <a:moveTo>
                    <a:pt x="9050" y="1"/>
                  </a:moveTo>
                  <a:cubicBezTo>
                    <a:pt x="8826" y="1"/>
                    <a:pt x="8602" y="14"/>
                    <a:pt x="8378" y="44"/>
                  </a:cubicBezTo>
                  <a:cubicBezTo>
                    <a:pt x="8084" y="73"/>
                    <a:pt x="7790" y="131"/>
                    <a:pt x="7506" y="210"/>
                  </a:cubicBezTo>
                  <a:cubicBezTo>
                    <a:pt x="6938" y="377"/>
                    <a:pt x="6389" y="621"/>
                    <a:pt x="5889" y="935"/>
                  </a:cubicBezTo>
                  <a:cubicBezTo>
                    <a:pt x="4880" y="1553"/>
                    <a:pt x="4037" y="2395"/>
                    <a:pt x="3302" y="3316"/>
                  </a:cubicBezTo>
                  <a:cubicBezTo>
                    <a:pt x="2577" y="4238"/>
                    <a:pt x="1960" y="5247"/>
                    <a:pt x="1411" y="6295"/>
                  </a:cubicBezTo>
                  <a:cubicBezTo>
                    <a:pt x="882" y="7334"/>
                    <a:pt x="412" y="8412"/>
                    <a:pt x="29" y="9529"/>
                  </a:cubicBezTo>
                  <a:cubicBezTo>
                    <a:pt x="0" y="9608"/>
                    <a:pt x="39" y="9695"/>
                    <a:pt x="118" y="9715"/>
                  </a:cubicBezTo>
                  <a:cubicBezTo>
                    <a:pt x="131" y="9721"/>
                    <a:pt x="146" y="9724"/>
                    <a:pt x="161" y="9724"/>
                  </a:cubicBezTo>
                  <a:cubicBezTo>
                    <a:pt x="219" y="9724"/>
                    <a:pt x="278" y="9680"/>
                    <a:pt x="294" y="9617"/>
                  </a:cubicBezTo>
                  <a:cubicBezTo>
                    <a:pt x="656" y="8519"/>
                    <a:pt x="1107" y="7432"/>
                    <a:pt x="1627" y="6393"/>
                  </a:cubicBezTo>
                  <a:cubicBezTo>
                    <a:pt x="2146" y="5355"/>
                    <a:pt x="2734" y="4355"/>
                    <a:pt x="3449" y="3434"/>
                  </a:cubicBezTo>
                  <a:cubicBezTo>
                    <a:pt x="4155" y="2513"/>
                    <a:pt x="4978" y="1660"/>
                    <a:pt x="5958" y="1043"/>
                  </a:cubicBezTo>
                  <a:cubicBezTo>
                    <a:pt x="6448" y="729"/>
                    <a:pt x="6977" y="475"/>
                    <a:pt x="7535" y="308"/>
                  </a:cubicBezTo>
                  <a:cubicBezTo>
                    <a:pt x="7820" y="229"/>
                    <a:pt x="8104" y="171"/>
                    <a:pt x="8388" y="131"/>
                  </a:cubicBezTo>
                  <a:cubicBezTo>
                    <a:pt x="8682" y="92"/>
                    <a:pt x="8966" y="83"/>
                    <a:pt x="9260" y="83"/>
                  </a:cubicBezTo>
                  <a:cubicBezTo>
                    <a:pt x="9263" y="84"/>
                    <a:pt x="9267" y="85"/>
                    <a:pt x="9270" y="85"/>
                  </a:cubicBezTo>
                  <a:cubicBezTo>
                    <a:pt x="9286" y="85"/>
                    <a:pt x="9301" y="69"/>
                    <a:pt x="9309" y="53"/>
                  </a:cubicBezTo>
                  <a:cubicBezTo>
                    <a:pt x="9309" y="24"/>
                    <a:pt x="9290" y="14"/>
                    <a:pt x="9260" y="4"/>
                  </a:cubicBezTo>
                  <a:cubicBezTo>
                    <a:pt x="9190" y="2"/>
                    <a:pt x="9120" y="1"/>
                    <a:pt x="905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27"/>
            <p:cNvSpPr/>
            <p:nvPr/>
          </p:nvSpPr>
          <p:spPr>
            <a:xfrm>
              <a:off x="1067152" y="5649694"/>
              <a:ext cx="346930" cy="44060"/>
            </a:xfrm>
            <a:custGeom>
              <a:avLst/>
              <a:gdLst/>
              <a:ahLst/>
              <a:cxnLst/>
              <a:rect l="l" t="t" r="r" b="b"/>
              <a:pathLst>
                <a:path w="2000" h="254" extrusionOk="0">
                  <a:moveTo>
                    <a:pt x="1290" y="0"/>
                  </a:moveTo>
                  <a:cubicBezTo>
                    <a:pt x="1187" y="0"/>
                    <a:pt x="1084" y="2"/>
                    <a:pt x="981" y="6"/>
                  </a:cubicBezTo>
                  <a:cubicBezTo>
                    <a:pt x="824" y="16"/>
                    <a:pt x="677" y="35"/>
                    <a:pt x="521" y="45"/>
                  </a:cubicBezTo>
                  <a:cubicBezTo>
                    <a:pt x="364" y="75"/>
                    <a:pt x="216" y="94"/>
                    <a:pt x="60" y="133"/>
                  </a:cubicBezTo>
                  <a:cubicBezTo>
                    <a:pt x="31" y="143"/>
                    <a:pt x="1" y="173"/>
                    <a:pt x="11" y="212"/>
                  </a:cubicBezTo>
                  <a:cubicBezTo>
                    <a:pt x="19" y="236"/>
                    <a:pt x="41" y="253"/>
                    <a:pt x="70" y="253"/>
                  </a:cubicBezTo>
                  <a:cubicBezTo>
                    <a:pt x="76" y="253"/>
                    <a:pt x="83" y="253"/>
                    <a:pt x="89" y="251"/>
                  </a:cubicBezTo>
                  <a:cubicBezTo>
                    <a:pt x="236" y="221"/>
                    <a:pt x="383" y="202"/>
                    <a:pt x="540" y="182"/>
                  </a:cubicBezTo>
                  <a:cubicBezTo>
                    <a:pt x="687" y="173"/>
                    <a:pt x="834" y="153"/>
                    <a:pt x="991" y="153"/>
                  </a:cubicBezTo>
                  <a:cubicBezTo>
                    <a:pt x="1294" y="153"/>
                    <a:pt x="1599" y="162"/>
                    <a:pt x="1892" y="202"/>
                  </a:cubicBezTo>
                  <a:cubicBezTo>
                    <a:pt x="1898" y="203"/>
                    <a:pt x="1903" y="203"/>
                    <a:pt x="1908" y="203"/>
                  </a:cubicBezTo>
                  <a:cubicBezTo>
                    <a:pt x="1951" y="203"/>
                    <a:pt x="1992" y="168"/>
                    <a:pt x="2000" y="133"/>
                  </a:cubicBezTo>
                  <a:cubicBezTo>
                    <a:pt x="2000" y="84"/>
                    <a:pt x="1971" y="35"/>
                    <a:pt x="1912" y="35"/>
                  </a:cubicBezTo>
                  <a:cubicBezTo>
                    <a:pt x="1708" y="9"/>
                    <a:pt x="1500" y="0"/>
                    <a:pt x="1290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27"/>
            <p:cNvSpPr/>
            <p:nvPr/>
          </p:nvSpPr>
          <p:spPr>
            <a:xfrm>
              <a:off x="1087621" y="5661836"/>
              <a:ext cx="214403" cy="104773"/>
            </a:xfrm>
            <a:custGeom>
              <a:avLst/>
              <a:gdLst/>
              <a:ahLst/>
              <a:cxnLst/>
              <a:rect l="l" t="t" r="r" b="b"/>
              <a:pathLst>
                <a:path w="1236" h="604" extrusionOk="0">
                  <a:moveTo>
                    <a:pt x="99" y="0"/>
                  </a:moveTo>
                  <a:cubicBezTo>
                    <a:pt x="64" y="0"/>
                    <a:pt x="30" y="20"/>
                    <a:pt x="11" y="53"/>
                  </a:cubicBezTo>
                  <a:cubicBezTo>
                    <a:pt x="0" y="73"/>
                    <a:pt x="0" y="92"/>
                    <a:pt x="0" y="112"/>
                  </a:cubicBezTo>
                  <a:cubicBezTo>
                    <a:pt x="11" y="142"/>
                    <a:pt x="30" y="171"/>
                    <a:pt x="59" y="181"/>
                  </a:cubicBezTo>
                  <a:cubicBezTo>
                    <a:pt x="69" y="190"/>
                    <a:pt x="246" y="269"/>
                    <a:pt x="471" y="357"/>
                  </a:cubicBezTo>
                  <a:cubicBezTo>
                    <a:pt x="686" y="455"/>
                    <a:pt x="932" y="563"/>
                    <a:pt x="1118" y="602"/>
                  </a:cubicBezTo>
                  <a:cubicBezTo>
                    <a:pt x="1124" y="603"/>
                    <a:pt x="1131" y="604"/>
                    <a:pt x="1137" y="604"/>
                  </a:cubicBezTo>
                  <a:cubicBezTo>
                    <a:pt x="1179" y="604"/>
                    <a:pt x="1217" y="576"/>
                    <a:pt x="1226" y="534"/>
                  </a:cubicBezTo>
                  <a:cubicBezTo>
                    <a:pt x="1235" y="475"/>
                    <a:pt x="1206" y="436"/>
                    <a:pt x="1157" y="425"/>
                  </a:cubicBezTo>
                  <a:cubicBezTo>
                    <a:pt x="1069" y="406"/>
                    <a:pt x="961" y="367"/>
                    <a:pt x="853" y="327"/>
                  </a:cubicBezTo>
                  <a:cubicBezTo>
                    <a:pt x="804" y="308"/>
                    <a:pt x="745" y="279"/>
                    <a:pt x="697" y="249"/>
                  </a:cubicBezTo>
                  <a:cubicBezTo>
                    <a:pt x="638" y="230"/>
                    <a:pt x="588" y="210"/>
                    <a:pt x="540" y="181"/>
                  </a:cubicBezTo>
                  <a:cubicBezTo>
                    <a:pt x="432" y="132"/>
                    <a:pt x="334" y="92"/>
                    <a:pt x="265" y="63"/>
                  </a:cubicBezTo>
                  <a:cubicBezTo>
                    <a:pt x="196" y="34"/>
                    <a:pt x="148" y="14"/>
                    <a:pt x="148" y="14"/>
                  </a:cubicBezTo>
                  <a:cubicBezTo>
                    <a:pt x="132" y="5"/>
                    <a:pt x="115" y="0"/>
                    <a:pt x="99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27"/>
            <p:cNvSpPr/>
            <p:nvPr/>
          </p:nvSpPr>
          <p:spPr>
            <a:xfrm>
              <a:off x="1087621" y="5558452"/>
              <a:ext cx="219433" cy="135997"/>
            </a:xfrm>
            <a:custGeom>
              <a:avLst/>
              <a:gdLst/>
              <a:ahLst/>
              <a:cxnLst/>
              <a:rect l="l" t="t" r="r" b="b"/>
              <a:pathLst>
                <a:path w="1265" h="784" extrusionOk="0">
                  <a:moveTo>
                    <a:pt x="1145" y="1"/>
                  </a:moveTo>
                  <a:cubicBezTo>
                    <a:pt x="1140" y="1"/>
                    <a:pt x="1134" y="1"/>
                    <a:pt x="1128" y="2"/>
                  </a:cubicBezTo>
                  <a:cubicBezTo>
                    <a:pt x="893" y="32"/>
                    <a:pt x="608" y="179"/>
                    <a:pt x="392" y="326"/>
                  </a:cubicBezTo>
                  <a:cubicBezTo>
                    <a:pt x="177" y="473"/>
                    <a:pt x="40" y="610"/>
                    <a:pt x="30" y="630"/>
                  </a:cubicBezTo>
                  <a:cubicBezTo>
                    <a:pt x="0" y="649"/>
                    <a:pt x="0" y="679"/>
                    <a:pt x="0" y="708"/>
                  </a:cubicBezTo>
                  <a:cubicBezTo>
                    <a:pt x="11" y="728"/>
                    <a:pt x="20" y="747"/>
                    <a:pt x="30" y="757"/>
                  </a:cubicBezTo>
                  <a:cubicBezTo>
                    <a:pt x="48" y="775"/>
                    <a:pt x="73" y="783"/>
                    <a:pt x="98" y="783"/>
                  </a:cubicBezTo>
                  <a:cubicBezTo>
                    <a:pt x="126" y="783"/>
                    <a:pt x="156" y="773"/>
                    <a:pt x="177" y="757"/>
                  </a:cubicBezTo>
                  <a:cubicBezTo>
                    <a:pt x="177" y="757"/>
                    <a:pt x="187" y="747"/>
                    <a:pt x="196" y="728"/>
                  </a:cubicBezTo>
                  <a:cubicBezTo>
                    <a:pt x="216" y="718"/>
                    <a:pt x="236" y="699"/>
                    <a:pt x="265" y="669"/>
                  </a:cubicBezTo>
                  <a:cubicBezTo>
                    <a:pt x="324" y="620"/>
                    <a:pt x="403" y="551"/>
                    <a:pt x="501" y="483"/>
                  </a:cubicBezTo>
                  <a:cubicBezTo>
                    <a:pt x="549" y="453"/>
                    <a:pt x="608" y="414"/>
                    <a:pt x="657" y="385"/>
                  </a:cubicBezTo>
                  <a:lnTo>
                    <a:pt x="834" y="296"/>
                  </a:lnTo>
                  <a:cubicBezTo>
                    <a:pt x="941" y="238"/>
                    <a:pt x="1059" y="198"/>
                    <a:pt x="1167" y="189"/>
                  </a:cubicBezTo>
                  <a:cubicBezTo>
                    <a:pt x="1226" y="179"/>
                    <a:pt x="1265" y="130"/>
                    <a:pt x="1255" y="81"/>
                  </a:cubicBezTo>
                  <a:cubicBezTo>
                    <a:pt x="1246" y="37"/>
                    <a:pt x="1198" y="1"/>
                    <a:pt x="114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27"/>
            <p:cNvSpPr/>
            <p:nvPr/>
          </p:nvSpPr>
          <p:spPr>
            <a:xfrm>
              <a:off x="2986351" y="6061844"/>
              <a:ext cx="396194" cy="1499431"/>
            </a:xfrm>
            <a:custGeom>
              <a:avLst/>
              <a:gdLst/>
              <a:ahLst/>
              <a:cxnLst/>
              <a:rect l="l" t="t" r="r" b="b"/>
              <a:pathLst>
                <a:path w="2284" h="8644" extrusionOk="0">
                  <a:moveTo>
                    <a:pt x="2215" y="1"/>
                  </a:moveTo>
                  <a:cubicBezTo>
                    <a:pt x="1" y="4273"/>
                    <a:pt x="432" y="8595"/>
                    <a:pt x="432" y="8644"/>
                  </a:cubicBezTo>
                  <a:lnTo>
                    <a:pt x="510" y="8634"/>
                  </a:lnTo>
                  <a:cubicBezTo>
                    <a:pt x="500" y="8595"/>
                    <a:pt x="79" y="4293"/>
                    <a:pt x="2283" y="40"/>
                  </a:cubicBezTo>
                  <a:lnTo>
                    <a:pt x="2215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27"/>
            <p:cNvSpPr/>
            <p:nvPr/>
          </p:nvSpPr>
          <p:spPr>
            <a:xfrm>
              <a:off x="3203874" y="6310071"/>
              <a:ext cx="299401" cy="176934"/>
            </a:xfrm>
            <a:custGeom>
              <a:avLst/>
              <a:gdLst/>
              <a:ahLst/>
              <a:cxnLst/>
              <a:rect l="l" t="t" r="r" b="b"/>
              <a:pathLst>
                <a:path w="1726" h="1020" extrusionOk="0">
                  <a:moveTo>
                    <a:pt x="1676" y="1"/>
                  </a:moveTo>
                  <a:cubicBezTo>
                    <a:pt x="696" y="922"/>
                    <a:pt x="10" y="941"/>
                    <a:pt x="1" y="952"/>
                  </a:cubicBezTo>
                  <a:lnTo>
                    <a:pt x="1" y="1020"/>
                  </a:lnTo>
                  <a:cubicBezTo>
                    <a:pt x="30" y="1020"/>
                    <a:pt x="716" y="1000"/>
                    <a:pt x="1726" y="50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27"/>
            <p:cNvSpPr/>
            <p:nvPr/>
          </p:nvSpPr>
          <p:spPr>
            <a:xfrm>
              <a:off x="2923384" y="6359508"/>
              <a:ext cx="214403" cy="363930"/>
            </a:xfrm>
            <a:custGeom>
              <a:avLst/>
              <a:gdLst/>
              <a:ahLst/>
              <a:cxnLst/>
              <a:rect l="l" t="t" r="r" b="b"/>
              <a:pathLst>
                <a:path w="1236" h="2098" extrusionOk="0">
                  <a:moveTo>
                    <a:pt x="99" y="0"/>
                  </a:moveTo>
                  <a:cubicBezTo>
                    <a:pt x="1" y="1725"/>
                    <a:pt x="1206" y="2097"/>
                    <a:pt x="1216" y="2097"/>
                  </a:cubicBezTo>
                  <a:lnTo>
                    <a:pt x="1235" y="2028"/>
                  </a:lnTo>
                  <a:cubicBezTo>
                    <a:pt x="1235" y="2028"/>
                    <a:pt x="941" y="1940"/>
                    <a:pt x="667" y="1646"/>
                  </a:cubicBezTo>
                  <a:cubicBezTo>
                    <a:pt x="412" y="1381"/>
                    <a:pt x="118" y="872"/>
                    <a:pt x="168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27"/>
            <p:cNvSpPr/>
            <p:nvPr/>
          </p:nvSpPr>
          <p:spPr>
            <a:xfrm>
              <a:off x="3078113" y="6745292"/>
              <a:ext cx="379194" cy="316227"/>
            </a:xfrm>
            <a:custGeom>
              <a:avLst/>
              <a:gdLst/>
              <a:ahLst/>
              <a:cxnLst/>
              <a:rect l="l" t="t" r="r" b="b"/>
              <a:pathLst>
                <a:path w="2186" h="1823" extrusionOk="0">
                  <a:moveTo>
                    <a:pt x="2117" y="0"/>
                  </a:moveTo>
                  <a:cubicBezTo>
                    <a:pt x="1451" y="1235"/>
                    <a:pt x="20" y="1744"/>
                    <a:pt x="1" y="1755"/>
                  </a:cubicBezTo>
                  <a:lnTo>
                    <a:pt x="30" y="1823"/>
                  </a:lnTo>
                  <a:cubicBezTo>
                    <a:pt x="40" y="1813"/>
                    <a:pt x="1500" y="1294"/>
                    <a:pt x="2186" y="30"/>
                  </a:cubicBezTo>
                  <a:lnTo>
                    <a:pt x="2117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27"/>
            <p:cNvSpPr/>
            <p:nvPr/>
          </p:nvSpPr>
          <p:spPr>
            <a:xfrm>
              <a:off x="2801092" y="6905052"/>
              <a:ext cx="265228" cy="319696"/>
            </a:xfrm>
            <a:custGeom>
              <a:avLst/>
              <a:gdLst/>
              <a:ahLst/>
              <a:cxnLst/>
              <a:rect l="l" t="t" r="r" b="b"/>
              <a:pathLst>
                <a:path w="1529" h="1843" extrusionOk="0">
                  <a:moveTo>
                    <a:pt x="69" y="0"/>
                  </a:moveTo>
                  <a:lnTo>
                    <a:pt x="0" y="11"/>
                  </a:lnTo>
                  <a:cubicBezTo>
                    <a:pt x="147" y="1470"/>
                    <a:pt x="1500" y="1843"/>
                    <a:pt x="1509" y="1843"/>
                  </a:cubicBezTo>
                  <a:lnTo>
                    <a:pt x="1529" y="1774"/>
                  </a:lnTo>
                  <a:cubicBezTo>
                    <a:pt x="1519" y="1774"/>
                    <a:pt x="216" y="1422"/>
                    <a:pt x="6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27"/>
            <p:cNvSpPr/>
            <p:nvPr/>
          </p:nvSpPr>
          <p:spPr>
            <a:xfrm>
              <a:off x="3149580" y="6111281"/>
              <a:ext cx="112405" cy="207638"/>
            </a:xfrm>
            <a:custGeom>
              <a:avLst/>
              <a:gdLst/>
              <a:ahLst/>
              <a:cxnLst/>
              <a:rect l="l" t="t" r="r" b="b"/>
              <a:pathLst>
                <a:path w="648" h="1197" extrusionOk="0">
                  <a:moveTo>
                    <a:pt x="59" y="1"/>
                  </a:moveTo>
                  <a:cubicBezTo>
                    <a:pt x="0" y="794"/>
                    <a:pt x="608" y="1196"/>
                    <a:pt x="608" y="1196"/>
                  </a:cubicBezTo>
                  <a:lnTo>
                    <a:pt x="647" y="1137"/>
                  </a:lnTo>
                  <a:cubicBezTo>
                    <a:pt x="647" y="1137"/>
                    <a:pt x="68" y="755"/>
                    <a:pt x="127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27"/>
            <p:cNvSpPr/>
            <p:nvPr/>
          </p:nvSpPr>
          <p:spPr>
            <a:xfrm>
              <a:off x="3462335" y="6252307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09" y="0"/>
                  </a:moveTo>
                  <a:cubicBezTo>
                    <a:pt x="228" y="0"/>
                    <a:pt x="146" y="39"/>
                    <a:pt x="88" y="109"/>
                  </a:cubicBezTo>
                  <a:cubicBezTo>
                    <a:pt x="0" y="226"/>
                    <a:pt x="20" y="392"/>
                    <a:pt x="138" y="481"/>
                  </a:cubicBezTo>
                  <a:cubicBezTo>
                    <a:pt x="186" y="518"/>
                    <a:pt x="246" y="536"/>
                    <a:pt x="304" y="536"/>
                  </a:cubicBezTo>
                  <a:cubicBezTo>
                    <a:pt x="387" y="536"/>
                    <a:pt x="468" y="500"/>
                    <a:pt x="519" y="432"/>
                  </a:cubicBezTo>
                  <a:cubicBezTo>
                    <a:pt x="608" y="314"/>
                    <a:pt x="588" y="148"/>
                    <a:pt x="471" y="59"/>
                  </a:cubicBezTo>
                  <a:cubicBezTo>
                    <a:pt x="423" y="19"/>
                    <a:pt x="366" y="0"/>
                    <a:pt x="3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27"/>
            <p:cNvSpPr/>
            <p:nvPr/>
          </p:nvSpPr>
          <p:spPr>
            <a:xfrm>
              <a:off x="3343339" y="6181187"/>
              <a:ext cx="90202" cy="81529"/>
            </a:xfrm>
            <a:custGeom>
              <a:avLst/>
              <a:gdLst/>
              <a:ahLst/>
              <a:cxnLst/>
              <a:rect l="l" t="t" r="r" b="b"/>
              <a:pathLst>
                <a:path w="520" h="470" extrusionOk="0">
                  <a:moveTo>
                    <a:pt x="265" y="1"/>
                  </a:moveTo>
                  <a:cubicBezTo>
                    <a:pt x="195" y="1"/>
                    <a:pt x="125" y="33"/>
                    <a:pt x="79" y="97"/>
                  </a:cubicBezTo>
                  <a:cubicBezTo>
                    <a:pt x="0" y="195"/>
                    <a:pt x="20" y="342"/>
                    <a:pt x="118" y="421"/>
                  </a:cubicBezTo>
                  <a:cubicBezTo>
                    <a:pt x="163" y="453"/>
                    <a:pt x="213" y="469"/>
                    <a:pt x="262" y="469"/>
                  </a:cubicBezTo>
                  <a:cubicBezTo>
                    <a:pt x="330" y="469"/>
                    <a:pt x="395" y="439"/>
                    <a:pt x="441" y="381"/>
                  </a:cubicBezTo>
                  <a:cubicBezTo>
                    <a:pt x="519" y="273"/>
                    <a:pt x="500" y="127"/>
                    <a:pt x="402" y="48"/>
                  </a:cubicBezTo>
                  <a:cubicBezTo>
                    <a:pt x="362" y="16"/>
                    <a:pt x="314" y="1"/>
                    <a:pt x="26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27"/>
            <p:cNvSpPr/>
            <p:nvPr/>
          </p:nvSpPr>
          <p:spPr>
            <a:xfrm>
              <a:off x="3305871" y="6247277"/>
              <a:ext cx="68172" cy="188730"/>
            </a:xfrm>
            <a:custGeom>
              <a:avLst/>
              <a:gdLst/>
              <a:ahLst/>
              <a:cxnLst/>
              <a:rect l="l" t="t" r="r" b="b"/>
              <a:pathLst>
                <a:path w="393" h="1088" extrusionOk="0">
                  <a:moveTo>
                    <a:pt x="334" y="0"/>
                  </a:moveTo>
                  <a:cubicBezTo>
                    <a:pt x="1" y="637"/>
                    <a:pt x="128" y="1068"/>
                    <a:pt x="138" y="1088"/>
                  </a:cubicBezTo>
                  <a:lnTo>
                    <a:pt x="206" y="1068"/>
                  </a:lnTo>
                  <a:cubicBezTo>
                    <a:pt x="206" y="1068"/>
                    <a:pt x="79" y="637"/>
                    <a:pt x="393" y="29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27"/>
            <p:cNvSpPr/>
            <p:nvPr/>
          </p:nvSpPr>
          <p:spPr>
            <a:xfrm>
              <a:off x="3370572" y="6405303"/>
              <a:ext cx="144496" cy="71641"/>
            </a:xfrm>
            <a:custGeom>
              <a:avLst/>
              <a:gdLst/>
              <a:ahLst/>
              <a:cxnLst/>
              <a:rect l="l" t="t" r="r" b="b"/>
              <a:pathLst>
                <a:path w="833" h="413" extrusionOk="0">
                  <a:moveTo>
                    <a:pt x="49" y="0"/>
                  </a:moveTo>
                  <a:lnTo>
                    <a:pt x="0" y="50"/>
                  </a:lnTo>
                  <a:cubicBezTo>
                    <a:pt x="17" y="67"/>
                    <a:pt x="310" y="412"/>
                    <a:pt x="681" y="412"/>
                  </a:cubicBezTo>
                  <a:cubicBezTo>
                    <a:pt x="730" y="412"/>
                    <a:pt x="781" y="406"/>
                    <a:pt x="833" y="392"/>
                  </a:cubicBezTo>
                  <a:lnTo>
                    <a:pt x="813" y="324"/>
                  </a:lnTo>
                  <a:cubicBezTo>
                    <a:pt x="771" y="335"/>
                    <a:pt x="730" y="339"/>
                    <a:pt x="690" y="339"/>
                  </a:cubicBezTo>
                  <a:cubicBezTo>
                    <a:pt x="348" y="339"/>
                    <a:pt x="58" y="9"/>
                    <a:pt x="4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27"/>
            <p:cNvSpPr/>
            <p:nvPr/>
          </p:nvSpPr>
          <p:spPr>
            <a:xfrm>
              <a:off x="3202140" y="6753792"/>
              <a:ext cx="63141" cy="207638"/>
            </a:xfrm>
            <a:custGeom>
              <a:avLst/>
              <a:gdLst/>
              <a:ahLst/>
              <a:cxnLst/>
              <a:rect l="l" t="t" r="r" b="b"/>
              <a:pathLst>
                <a:path w="364" h="1197" extrusionOk="0">
                  <a:moveTo>
                    <a:pt x="305" y="1"/>
                  </a:moveTo>
                  <a:cubicBezTo>
                    <a:pt x="1" y="696"/>
                    <a:pt x="207" y="1177"/>
                    <a:pt x="216" y="1196"/>
                  </a:cubicBezTo>
                  <a:lnTo>
                    <a:pt x="275" y="1166"/>
                  </a:lnTo>
                  <a:cubicBezTo>
                    <a:pt x="275" y="1166"/>
                    <a:pt x="79" y="696"/>
                    <a:pt x="364" y="30"/>
                  </a:cubicBezTo>
                  <a:lnTo>
                    <a:pt x="305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27"/>
            <p:cNvSpPr/>
            <p:nvPr/>
          </p:nvSpPr>
          <p:spPr>
            <a:xfrm>
              <a:off x="3492864" y="6401833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01" y="1"/>
                  </a:moveTo>
                  <a:cubicBezTo>
                    <a:pt x="220" y="1"/>
                    <a:pt x="141" y="40"/>
                    <a:pt x="89" y="109"/>
                  </a:cubicBezTo>
                  <a:cubicBezTo>
                    <a:pt x="1" y="227"/>
                    <a:pt x="20" y="393"/>
                    <a:pt x="138" y="481"/>
                  </a:cubicBezTo>
                  <a:cubicBezTo>
                    <a:pt x="187" y="518"/>
                    <a:pt x="244" y="536"/>
                    <a:pt x="302" y="536"/>
                  </a:cubicBezTo>
                  <a:cubicBezTo>
                    <a:pt x="382" y="536"/>
                    <a:pt x="462" y="501"/>
                    <a:pt x="520" y="432"/>
                  </a:cubicBezTo>
                  <a:cubicBezTo>
                    <a:pt x="608" y="314"/>
                    <a:pt x="589" y="148"/>
                    <a:pt x="461" y="60"/>
                  </a:cubicBezTo>
                  <a:cubicBezTo>
                    <a:pt x="413" y="19"/>
                    <a:pt x="356" y="1"/>
                    <a:pt x="3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27"/>
            <p:cNvSpPr/>
            <p:nvPr/>
          </p:nvSpPr>
          <p:spPr>
            <a:xfrm>
              <a:off x="3353573" y="6872788"/>
              <a:ext cx="171730" cy="41979"/>
            </a:xfrm>
            <a:custGeom>
              <a:avLst/>
              <a:gdLst/>
              <a:ahLst/>
              <a:cxnLst/>
              <a:rect l="l" t="t" r="r" b="b"/>
              <a:pathLst>
                <a:path w="990" h="242" extrusionOk="0">
                  <a:moveTo>
                    <a:pt x="39" y="1"/>
                  </a:moveTo>
                  <a:lnTo>
                    <a:pt x="0" y="49"/>
                  </a:lnTo>
                  <a:cubicBezTo>
                    <a:pt x="0" y="49"/>
                    <a:pt x="217" y="242"/>
                    <a:pt x="542" y="242"/>
                  </a:cubicBezTo>
                  <a:cubicBezTo>
                    <a:pt x="676" y="242"/>
                    <a:pt x="827" y="209"/>
                    <a:pt x="990" y="118"/>
                  </a:cubicBezTo>
                  <a:lnTo>
                    <a:pt x="960" y="59"/>
                  </a:lnTo>
                  <a:cubicBezTo>
                    <a:pt x="806" y="144"/>
                    <a:pt x="664" y="174"/>
                    <a:pt x="539" y="174"/>
                  </a:cubicBezTo>
                  <a:cubicBezTo>
                    <a:pt x="246" y="174"/>
                    <a:pt x="53" y="7"/>
                    <a:pt x="3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27"/>
            <p:cNvSpPr/>
            <p:nvPr/>
          </p:nvSpPr>
          <p:spPr>
            <a:xfrm>
              <a:off x="3414632" y="6675559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00" y="1"/>
                  </a:moveTo>
                  <a:cubicBezTo>
                    <a:pt x="220" y="1"/>
                    <a:pt x="141" y="39"/>
                    <a:pt x="89" y="108"/>
                  </a:cubicBezTo>
                  <a:cubicBezTo>
                    <a:pt x="1" y="226"/>
                    <a:pt x="21" y="393"/>
                    <a:pt x="138" y="481"/>
                  </a:cubicBezTo>
                  <a:cubicBezTo>
                    <a:pt x="187" y="518"/>
                    <a:pt x="245" y="536"/>
                    <a:pt x="302" y="536"/>
                  </a:cubicBezTo>
                  <a:cubicBezTo>
                    <a:pt x="381" y="536"/>
                    <a:pt x="459" y="501"/>
                    <a:pt x="511" y="432"/>
                  </a:cubicBezTo>
                  <a:cubicBezTo>
                    <a:pt x="608" y="314"/>
                    <a:pt x="579" y="147"/>
                    <a:pt x="461" y="60"/>
                  </a:cubicBezTo>
                  <a:cubicBezTo>
                    <a:pt x="413" y="19"/>
                    <a:pt x="356" y="1"/>
                    <a:pt x="3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27"/>
            <p:cNvSpPr/>
            <p:nvPr/>
          </p:nvSpPr>
          <p:spPr>
            <a:xfrm>
              <a:off x="2887824" y="6292031"/>
              <a:ext cx="105467" cy="94018"/>
            </a:xfrm>
            <a:custGeom>
              <a:avLst/>
              <a:gdLst/>
              <a:ahLst/>
              <a:cxnLst/>
              <a:rect l="l" t="t" r="r" b="b"/>
              <a:pathLst>
                <a:path w="608" h="542" extrusionOk="0">
                  <a:moveTo>
                    <a:pt x="303" y="1"/>
                  </a:moveTo>
                  <a:cubicBezTo>
                    <a:pt x="221" y="1"/>
                    <a:pt x="140" y="36"/>
                    <a:pt x="88" y="105"/>
                  </a:cubicBezTo>
                  <a:cubicBezTo>
                    <a:pt x="0" y="222"/>
                    <a:pt x="20" y="389"/>
                    <a:pt x="137" y="487"/>
                  </a:cubicBezTo>
                  <a:cubicBezTo>
                    <a:pt x="186" y="524"/>
                    <a:pt x="244" y="542"/>
                    <a:pt x="301" y="542"/>
                  </a:cubicBezTo>
                  <a:cubicBezTo>
                    <a:pt x="382" y="542"/>
                    <a:pt x="462" y="506"/>
                    <a:pt x="519" y="438"/>
                  </a:cubicBezTo>
                  <a:cubicBezTo>
                    <a:pt x="608" y="320"/>
                    <a:pt x="588" y="144"/>
                    <a:pt x="471" y="56"/>
                  </a:cubicBezTo>
                  <a:cubicBezTo>
                    <a:pt x="421" y="19"/>
                    <a:pt x="362" y="1"/>
                    <a:pt x="3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27"/>
            <p:cNvSpPr/>
            <p:nvPr/>
          </p:nvSpPr>
          <p:spPr>
            <a:xfrm>
              <a:off x="3212374" y="6679723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298" y="0"/>
                  </a:moveTo>
                  <a:cubicBezTo>
                    <a:pt x="218" y="0"/>
                    <a:pt x="140" y="35"/>
                    <a:pt x="89" y="104"/>
                  </a:cubicBezTo>
                  <a:cubicBezTo>
                    <a:pt x="0" y="221"/>
                    <a:pt x="20" y="388"/>
                    <a:pt x="138" y="476"/>
                  </a:cubicBezTo>
                  <a:cubicBezTo>
                    <a:pt x="186" y="517"/>
                    <a:pt x="243" y="535"/>
                    <a:pt x="299" y="535"/>
                  </a:cubicBezTo>
                  <a:cubicBezTo>
                    <a:pt x="379" y="535"/>
                    <a:pt x="458" y="497"/>
                    <a:pt x="510" y="428"/>
                  </a:cubicBezTo>
                  <a:cubicBezTo>
                    <a:pt x="608" y="310"/>
                    <a:pt x="579" y="143"/>
                    <a:pt x="461" y="55"/>
                  </a:cubicBezTo>
                  <a:cubicBezTo>
                    <a:pt x="412" y="18"/>
                    <a:pt x="355" y="0"/>
                    <a:pt x="29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27"/>
            <p:cNvSpPr/>
            <p:nvPr/>
          </p:nvSpPr>
          <p:spPr>
            <a:xfrm>
              <a:off x="2779062" y="6560726"/>
              <a:ext cx="105467" cy="93845"/>
            </a:xfrm>
            <a:custGeom>
              <a:avLst/>
              <a:gdLst/>
              <a:ahLst/>
              <a:cxnLst/>
              <a:rect l="l" t="t" r="r" b="b"/>
              <a:pathLst>
                <a:path w="608" h="541" extrusionOk="0">
                  <a:moveTo>
                    <a:pt x="306" y="0"/>
                  </a:moveTo>
                  <a:cubicBezTo>
                    <a:pt x="225" y="0"/>
                    <a:pt x="145" y="35"/>
                    <a:pt x="88" y="104"/>
                  </a:cubicBezTo>
                  <a:cubicBezTo>
                    <a:pt x="0" y="221"/>
                    <a:pt x="20" y="388"/>
                    <a:pt x="137" y="486"/>
                  </a:cubicBezTo>
                  <a:cubicBezTo>
                    <a:pt x="186" y="523"/>
                    <a:pt x="245" y="541"/>
                    <a:pt x="304" y="541"/>
                  </a:cubicBezTo>
                  <a:cubicBezTo>
                    <a:pt x="386" y="541"/>
                    <a:pt x="468" y="506"/>
                    <a:pt x="519" y="437"/>
                  </a:cubicBezTo>
                  <a:cubicBezTo>
                    <a:pt x="608" y="319"/>
                    <a:pt x="588" y="143"/>
                    <a:pt x="470" y="55"/>
                  </a:cubicBezTo>
                  <a:cubicBezTo>
                    <a:pt x="421" y="18"/>
                    <a:pt x="364" y="0"/>
                    <a:pt x="3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27"/>
            <p:cNvSpPr/>
            <p:nvPr/>
          </p:nvSpPr>
          <p:spPr>
            <a:xfrm>
              <a:off x="3492864" y="6827514"/>
              <a:ext cx="105640" cy="94018"/>
            </a:xfrm>
            <a:custGeom>
              <a:avLst/>
              <a:gdLst/>
              <a:ahLst/>
              <a:cxnLst/>
              <a:rect l="l" t="t" r="r" b="b"/>
              <a:pathLst>
                <a:path w="609" h="542" extrusionOk="0">
                  <a:moveTo>
                    <a:pt x="304" y="1"/>
                  </a:moveTo>
                  <a:cubicBezTo>
                    <a:pt x="222" y="1"/>
                    <a:pt x="140" y="36"/>
                    <a:pt x="89" y="105"/>
                  </a:cubicBezTo>
                  <a:cubicBezTo>
                    <a:pt x="1" y="222"/>
                    <a:pt x="20" y="399"/>
                    <a:pt x="138" y="487"/>
                  </a:cubicBezTo>
                  <a:cubicBezTo>
                    <a:pt x="187" y="524"/>
                    <a:pt x="245" y="542"/>
                    <a:pt x="302" y="542"/>
                  </a:cubicBezTo>
                  <a:cubicBezTo>
                    <a:pt x="382" y="542"/>
                    <a:pt x="463" y="506"/>
                    <a:pt x="520" y="438"/>
                  </a:cubicBezTo>
                  <a:cubicBezTo>
                    <a:pt x="608" y="320"/>
                    <a:pt x="589" y="144"/>
                    <a:pt x="471" y="55"/>
                  </a:cubicBezTo>
                  <a:cubicBezTo>
                    <a:pt x="422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27"/>
            <p:cNvSpPr/>
            <p:nvPr/>
          </p:nvSpPr>
          <p:spPr>
            <a:xfrm>
              <a:off x="2967617" y="6415537"/>
              <a:ext cx="100436" cy="120905"/>
            </a:xfrm>
            <a:custGeom>
              <a:avLst/>
              <a:gdLst/>
              <a:ahLst/>
              <a:cxnLst/>
              <a:rect l="l" t="t" r="r" b="b"/>
              <a:pathLst>
                <a:path w="579" h="697" extrusionOk="0">
                  <a:moveTo>
                    <a:pt x="520" y="0"/>
                  </a:moveTo>
                  <a:cubicBezTo>
                    <a:pt x="246" y="529"/>
                    <a:pt x="11" y="627"/>
                    <a:pt x="0" y="627"/>
                  </a:cubicBezTo>
                  <a:lnTo>
                    <a:pt x="30" y="696"/>
                  </a:lnTo>
                  <a:cubicBezTo>
                    <a:pt x="40" y="696"/>
                    <a:pt x="294" y="588"/>
                    <a:pt x="579" y="30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27"/>
            <p:cNvSpPr/>
            <p:nvPr/>
          </p:nvSpPr>
          <p:spPr>
            <a:xfrm>
              <a:off x="2855386" y="6619531"/>
              <a:ext cx="175373" cy="39723"/>
            </a:xfrm>
            <a:custGeom>
              <a:avLst/>
              <a:gdLst/>
              <a:ahLst/>
              <a:cxnLst/>
              <a:rect l="l" t="t" r="r" b="b"/>
              <a:pathLst>
                <a:path w="1011" h="229" extrusionOk="0">
                  <a:moveTo>
                    <a:pt x="40" y="0"/>
                  </a:moveTo>
                  <a:lnTo>
                    <a:pt x="1" y="59"/>
                  </a:lnTo>
                  <a:cubicBezTo>
                    <a:pt x="203" y="191"/>
                    <a:pt x="423" y="228"/>
                    <a:pt x="607" y="228"/>
                  </a:cubicBezTo>
                  <a:cubicBezTo>
                    <a:pt x="831" y="228"/>
                    <a:pt x="1000" y="172"/>
                    <a:pt x="1010" y="167"/>
                  </a:cubicBezTo>
                  <a:lnTo>
                    <a:pt x="991" y="98"/>
                  </a:lnTo>
                  <a:cubicBezTo>
                    <a:pt x="985" y="98"/>
                    <a:pt x="818" y="154"/>
                    <a:pt x="598" y="154"/>
                  </a:cubicBezTo>
                  <a:cubicBezTo>
                    <a:pt x="427" y="154"/>
                    <a:pt x="224" y="120"/>
                    <a:pt x="40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27"/>
            <p:cNvSpPr/>
            <p:nvPr/>
          </p:nvSpPr>
          <p:spPr>
            <a:xfrm>
              <a:off x="3018615" y="6344070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10" y="1"/>
                  </a:moveTo>
                  <a:cubicBezTo>
                    <a:pt x="230" y="1"/>
                    <a:pt x="151" y="39"/>
                    <a:pt x="98" y="109"/>
                  </a:cubicBezTo>
                  <a:cubicBezTo>
                    <a:pt x="0" y="226"/>
                    <a:pt x="30" y="393"/>
                    <a:pt x="148" y="481"/>
                  </a:cubicBezTo>
                  <a:cubicBezTo>
                    <a:pt x="197" y="518"/>
                    <a:pt x="254" y="536"/>
                    <a:pt x="311" y="536"/>
                  </a:cubicBezTo>
                  <a:cubicBezTo>
                    <a:pt x="390" y="536"/>
                    <a:pt x="468" y="500"/>
                    <a:pt x="520" y="432"/>
                  </a:cubicBezTo>
                  <a:cubicBezTo>
                    <a:pt x="608" y="314"/>
                    <a:pt x="588" y="148"/>
                    <a:pt x="471" y="59"/>
                  </a:cubicBezTo>
                  <a:cubicBezTo>
                    <a:pt x="423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27"/>
            <p:cNvSpPr/>
            <p:nvPr/>
          </p:nvSpPr>
          <p:spPr>
            <a:xfrm>
              <a:off x="3190344" y="6152045"/>
              <a:ext cx="64702" cy="98875"/>
            </a:xfrm>
            <a:custGeom>
              <a:avLst/>
              <a:gdLst/>
              <a:ahLst/>
              <a:cxnLst/>
              <a:rect l="l" t="t" r="r" b="b"/>
              <a:pathLst>
                <a:path w="373" h="570" extrusionOk="0">
                  <a:moveTo>
                    <a:pt x="304" y="1"/>
                  </a:moveTo>
                  <a:cubicBezTo>
                    <a:pt x="255" y="304"/>
                    <a:pt x="10" y="520"/>
                    <a:pt x="0" y="520"/>
                  </a:cubicBezTo>
                  <a:lnTo>
                    <a:pt x="49" y="569"/>
                  </a:lnTo>
                  <a:cubicBezTo>
                    <a:pt x="59" y="559"/>
                    <a:pt x="323" y="334"/>
                    <a:pt x="373" y="10"/>
                  </a:cubicBezTo>
                  <a:lnTo>
                    <a:pt x="304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27"/>
            <p:cNvSpPr/>
            <p:nvPr/>
          </p:nvSpPr>
          <p:spPr>
            <a:xfrm>
              <a:off x="3071348" y="6158810"/>
              <a:ext cx="100436" cy="47703"/>
            </a:xfrm>
            <a:custGeom>
              <a:avLst/>
              <a:gdLst/>
              <a:ahLst/>
              <a:cxnLst/>
              <a:rect l="l" t="t" r="r" b="b"/>
              <a:pathLst>
                <a:path w="579" h="275" extrusionOk="0">
                  <a:moveTo>
                    <a:pt x="49" y="1"/>
                  </a:moveTo>
                  <a:lnTo>
                    <a:pt x="1" y="49"/>
                  </a:lnTo>
                  <a:cubicBezTo>
                    <a:pt x="183" y="233"/>
                    <a:pt x="341" y="275"/>
                    <a:pt x="446" y="275"/>
                  </a:cubicBezTo>
                  <a:cubicBezTo>
                    <a:pt x="526" y="275"/>
                    <a:pt x="574" y="250"/>
                    <a:pt x="578" y="245"/>
                  </a:cubicBezTo>
                  <a:lnTo>
                    <a:pt x="549" y="187"/>
                  </a:lnTo>
                  <a:cubicBezTo>
                    <a:pt x="549" y="187"/>
                    <a:pt x="511" y="206"/>
                    <a:pt x="444" y="206"/>
                  </a:cubicBezTo>
                  <a:cubicBezTo>
                    <a:pt x="354" y="206"/>
                    <a:pt x="213" y="170"/>
                    <a:pt x="4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27"/>
            <p:cNvSpPr/>
            <p:nvPr/>
          </p:nvSpPr>
          <p:spPr>
            <a:xfrm>
              <a:off x="2925119" y="6990050"/>
              <a:ext cx="69906" cy="156465"/>
            </a:xfrm>
            <a:custGeom>
              <a:avLst/>
              <a:gdLst/>
              <a:ahLst/>
              <a:cxnLst/>
              <a:rect l="l" t="t" r="r" b="b"/>
              <a:pathLst>
                <a:path w="403" h="902" extrusionOk="0">
                  <a:moveTo>
                    <a:pt x="285" y="0"/>
                  </a:moveTo>
                  <a:lnTo>
                    <a:pt x="216" y="20"/>
                  </a:lnTo>
                  <a:cubicBezTo>
                    <a:pt x="324" y="520"/>
                    <a:pt x="1" y="843"/>
                    <a:pt x="1" y="853"/>
                  </a:cubicBezTo>
                  <a:lnTo>
                    <a:pt x="49" y="902"/>
                  </a:lnTo>
                  <a:cubicBezTo>
                    <a:pt x="60" y="882"/>
                    <a:pt x="402" y="549"/>
                    <a:pt x="285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27"/>
            <p:cNvSpPr/>
            <p:nvPr/>
          </p:nvSpPr>
          <p:spPr>
            <a:xfrm>
              <a:off x="2694065" y="7007049"/>
              <a:ext cx="164965" cy="60019"/>
            </a:xfrm>
            <a:custGeom>
              <a:avLst/>
              <a:gdLst/>
              <a:ahLst/>
              <a:cxnLst/>
              <a:rect l="l" t="t" r="r" b="b"/>
              <a:pathLst>
                <a:path w="951" h="346" extrusionOk="0">
                  <a:moveTo>
                    <a:pt x="59" y="0"/>
                  </a:moveTo>
                  <a:lnTo>
                    <a:pt x="0" y="50"/>
                  </a:lnTo>
                  <a:cubicBezTo>
                    <a:pt x="232" y="293"/>
                    <a:pt x="504" y="346"/>
                    <a:pt x="698" y="346"/>
                  </a:cubicBezTo>
                  <a:cubicBezTo>
                    <a:pt x="848" y="346"/>
                    <a:pt x="950" y="314"/>
                    <a:pt x="950" y="314"/>
                  </a:cubicBezTo>
                  <a:lnTo>
                    <a:pt x="931" y="246"/>
                  </a:lnTo>
                  <a:cubicBezTo>
                    <a:pt x="922" y="250"/>
                    <a:pt x="827" y="280"/>
                    <a:pt x="692" y="280"/>
                  </a:cubicBezTo>
                  <a:cubicBezTo>
                    <a:pt x="516" y="280"/>
                    <a:pt x="270" y="228"/>
                    <a:pt x="59" y="0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27"/>
            <p:cNvSpPr/>
            <p:nvPr/>
          </p:nvSpPr>
          <p:spPr>
            <a:xfrm>
              <a:off x="3059379" y="7192309"/>
              <a:ext cx="282401" cy="192199"/>
            </a:xfrm>
            <a:custGeom>
              <a:avLst/>
              <a:gdLst/>
              <a:ahLst/>
              <a:cxnLst/>
              <a:rect l="l" t="t" r="r" b="b"/>
              <a:pathLst>
                <a:path w="1628" h="1108" extrusionOk="0">
                  <a:moveTo>
                    <a:pt x="1559" y="1"/>
                  </a:moveTo>
                  <a:cubicBezTo>
                    <a:pt x="1098" y="912"/>
                    <a:pt x="11" y="1029"/>
                    <a:pt x="1" y="1029"/>
                  </a:cubicBezTo>
                  <a:lnTo>
                    <a:pt x="11" y="1108"/>
                  </a:lnTo>
                  <a:cubicBezTo>
                    <a:pt x="20" y="1098"/>
                    <a:pt x="1147" y="971"/>
                    <a:pt x="1627" y="30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27"/>
            <p:cNvSpPr/>
            <p:nvPr/>
          </p:nvSpPr>
          <p:spPr>
            <a:xfrm>
              <a:off x="3149580" y="7182248"/>
              <a:ext cx="56203" cy="159935"/>
            </a:xfrm>
            <a:custGeom>
              <a:avLst/>
              <a:gdLst/>
              <a:ahLst/>
              <a:cxnLst/>
              <a:rect l="l" t="t" r="r" b="b"/>
              <a:pathLst>
                <a:path w="324" h="922" extrusionOk="0">
                  <a:moveTo>
                    <a:pt x="255" y="0"/>
                  </a:moveTo>
                  <a:cubicBezTo>
                    <a:pt x="0" y="549"/>
                    <a:pt x="68" y="911"/>
                    <a:pt x="68" y="921"/>
                  </a:cubicBezTo>
                  <a:lnTo>
                    <a:pt x="137" y="911"/>
                  </a:lnTo>
                  <a:cubicBezTo>
                    <a:pt x="137" y="902"/>
                    <a:pt x="68" y="549"/>
                    <a:pt x="323" y="29"/>
                  </a:cubicBezTo>
                  <a:lnTo>
                    <a:pt x="255" y="0"/>
                  </a:ln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27"/>
            <p:cNvSpPr/>
            <p:nvPr/>
          </p:nvSpPr>
          <p:spPr>
            <a:xfrm>
              <a:off x="3248107" y="7287540"/>
              <a:ext cx="124201" cy="43366"/>
            </a:xfrm>
            <a:custGeom>
              <a:avLst/>
              <a:gdLst/>
              <a:ahLst/>
              <a:cxnLst/>
              <a:rect l="l" t="t" r="r" b="b"/>
              <a:pathLst>
                <a:path w="716" h="250" extrusionOk="0">
                  <a:moveTo>
                    <a:pt x="49" y="1"/>
                  </a:moveTo>
                  <a:lnTo>
                    <a:pt x="1" y="49"/>
                  </a:lnTo>
                  <a:cubicBezTo>
                    <a:pt x="1" y="49"/>
                    <a:pt x="201" y="250"/>
                    <a:pt x="487" y="250"/>
                  </a:cubicBezTo>
                  <a:cubicBezTo>
                    <a:pt x="559" y="250"/>
                    <a:pt x="635" y="237"/>
                    <a:pt x="716" y="206"/>
                  </a:cubicBezTo>
                  <a:lnTo>
                    <a:pt x="687" y="147"/>
                  </a:lnTo>
                  <a:cubicBezTo>
                    <a:pt x="616" y="175"/>
                    <a:pt x="549" y="186"/>
                    <a:pt x="486" y="186"/>
                  </a:cubicBezTo>
                  <a:cubicBezTo>
                    <a:pt x="235" y="186"/>
                    <a:pt x="57" y="8"/>
                    <a:pt x="49" y="1"/>
                  </a:cubicBezTo>
                  <a:close/>
                </a:path>
              </a:pathLst>
            </a:custGeom>
            <a:solidFill>
              <a:srgbClr val="DEB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27"/>
            <p:cNvSpPr/>
            <p:nvPr/>
          </p:nvSpPr>
          <p:spPr>
            <a:xfrm>
              <a:off x="3350104" y="7269500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298" y="1"/>
                  </a:moveTo>
                  <a:cubicBezTo>
                    <a:pt x="218" y="1"/>
                    <a:pt x="140" y="36"/>
                    <a:pt x="88" y="105"/>
                  </a:cubicBezTo>
                  <a:cubicBezTo>
                    <a:pt x="1" y="222"/>
                    <a:pt x="20" y="388"/>
                    <a:pt x="138" y="477"/>
                  </a:cubicBezTo>
                  <a:cubicBezTo>
                    <a:pt x="186" y="517"/>
                    <a:pt x="242" y="536"/>
                    <a:pt x="298" y="536"/>
                  </a:cubicBezTo>
                  <a:cubicBezTo>
                    <a:pt x="379" y="536"/>
                    <a:pt x="458" y="497"/>
                    <a:pt x="510" y="428"/>
                  </a:cubicBezTo>
                  <a:cubicBezTo>
                    <a:pt x="608" y="310"/>
                    <a:pt x="578" y="144"/>
                    <a:pt x="461" y="55"/>
                  </a:cubicBezTo>
                  <a:cubicBezTo>
                    <a:pt x="412" y="19"/>
                    <a:pt x="354" y="1"/>
                    <a:pt x="29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27"/>
            <p:cNvSpPr/>
            <p:nvPr/>
          </p:nvSpPr>
          <p:spPr>
            <a:xfrm>
              <a:off x="3300840" y="7115811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10" y="0"/>
                  </a:moveTo>
                  <a:cubicBezTo>
                    <a:pt x="230" y="0"/>
                    <a:pt x="150" y="39"/>
                    <a:pt x="98" y="109"/>
                  </a:cubicBezTo>
                  <a:cubicBezTo>
                    <a:pt x="0" y="226"/>
                    <a:pt x="30" y="392"/>
                    <a:pt x="147" y="481"/>
                  </a:cubicBezTo>
                  <a:cubicBezTo>
                    <a:pt x="196" y="518"/>
                    <a:pt x="254" y="536"/>
                    <a:pt x="310" y="536"/>
                  </a:cubicBezTo>
                  <a:cubicBezTo>
                    <a:pt x="390" y="536"/>
                    <a:pt x="468" y="500"/>
                    <a:pt x="520" y="432"/>
                  </a:cubicBezTo>
                  <a:cubicBezTo>
                    <a:pt x="608" y="314"/>
                    <a:pt x="588" y="148"/>
                    <a:pt x="470" y="59"/>
                  </a:cubicBezTo>
                  <a:cubicBezTo>
                    <a:pt x="422" y="19"/>
                    <a:pt x="366" y="0"/>
                    <a:pt x="3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27"/>
            <p:cNvSpPr/>
            <p:nvPr/>
          </p:nvSpPr>
          <p:spPr>
            <a:xfrm>
              <a:off x="2753390" y="6832718"/>
              <a:ext cx="105640" cy="92977"/>
            </a:xfrm>
            <a:custGeom>
              <a:avLst/>
              <a:gdLst/>
              <a:ahLst/>
              <a:cxnLst/>
              <a:rect l="l" t="t" r="r" b="b"/>
              <a:pathLst>
                <a:path w="609" h="536" extrusionOk="0">
                  <a:moveTo>
                    <a:pt x="307" y="0"/>
                  </a:moveTo>
                  <a:cubicBezTo>
                    <a:pt x="227" y="0"/>
                    <a:pt x="146" y="35"/>
                    <a:pt x="89" y="104"/>
                  </a:cubicBezTo>
                  <a:cubicBezTo>
                    <a:pt x="1" y="221"/>
                    <a:pt x="20" y="388"/>
                    <a:pt x="138" y="476"/>
                  </a:cubicBezTo>
                  <a:cubicBezTo>
                    <a:pt x="190" y="516"/>
                    <a:pt x="249" y="535"/>
                    <a:pt x="307" y="535"/>
                  </a:cubicBezTo>
                  <a:cubicBezTo>
                    <a:pt x="389" y="535"/>
                    <a:pt x="468" y="497"/>
                    <a:pt x="520" y="428"/>
                  </a:cubicBezTo>
                  <a:cubicBezTo>
                    <a:pt x="608" y="310"/>
                    <a:pt x="589" y="143"/>
                    <a:pt x="471" y="55"/>
                  </a:cubicBezTo>
                  <a:cubicBezTo>
                    <a:pt x="422" y="18"/>
                    <a:pt x="364" y="0"/>
                    <a:pt x="3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27"/>
            <p:cNvSpPr/>
            <p:nvPr/>
          </p:nvSpPr>
          <p:spPr>
            <a:xfrm>
              <a:off x="2909854" y="6915980"/>
              <a:ext cx="105467" cy="94018"/>
            </a:xfrm>
            <a:custGeom>
              <a:avLst/>
              <a:gdLst/>
              <a:ahLst/>
              <a:cxnLst/>
              <a:rect l="l" t="t" r="r" b="b"/>
              <a:pathLst>
                <a:path w="608" h="542" extrusionOk="0">
                  <a:moveTo>
                    <a:pt x="307" y="0"/>
                  </a:moveTo>
                  <a:cubicBezTo>
                    <a:pt x="226" y="0"/>
                    <a:pt x="146" y="36"/>
                    <a:pt x="89" y="104"/>
                  </a:cubicBezTo>
                  <a:cubicBezTo>
                    <a:pt x="0" y="222"/>
                    <a:pt x="20" y="388"/>
                    <a:pt x="137" y="486"/>
                  </a:cubicBezTo>
                  <a:cubicBezTo>
                    <a:pt x="186" y="523"/>
                    <a:pt x="246" y="541"/>
                    <a:pt x="305" y="541"/>
                  </a:cubicBezTo>
                  <a:cubicBezTo>
                    <a:pt x="387" y="541"/>
                    <a:pt x="468" y="506"/>
                    <a:pt x="520" y="438"/>
                  </a:cubicBezTo>
                  <a:cubicBezTo>
                    <a:pt x="608" y="320"/>
                    <a:pt x="588" y="144"/>
                    <a:pt x="471" y="55"/>
                  </a:cubicBezTo>
                  <a:cubicBezTo>
                    <a:pt x="422" y="18"/>
                    <a:pt x="364" y="0"/>
                    <a:pt x="307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27"/>
            <p:cNvSpPr/>
            <p:nvPr/>
          </p:nvSpPr>
          <p:spPr>
            <a:xfrm>
              <a:off x="3120612" y="6029580"/>
              <a:ext cx="105467" cy="93151"/>
            </a:xfrm>
            <a:custGeom>
              <a:avLst/>
              <a:gdLst/>
              <a:ahLst/>
              <a:cxnLst/>
              <a:rect l="l" t="t" r="r" b="b"/>
              <a:pathLst>
                <a:path w="608" h="537" extrusionOk="0">
                  <a:moveTo>
                    <a:pt x="300" y="1"/>
                  </a:moveTo>
                  <a:cubicBezTo>
                    <a:pt x="220" y="1"/>
                    <a:pt x="141" y="39"/>
                    <a:pt x="89" y="109"/>
                  </a:cubicBezTo>
                  <a:cubicBezTo>
                    <a:pt x="0" y="226"/>
                    <a:pt x="20" y="393"/>
                    <a:pt x="137" y="481"/>
                  </a:cubicBezTo>
                  <a:cubicBezTo>
                    <a:pt x="187" y="518"/>
                    <a:pt x="244" y="536"/>
                    <a:pt x="301" y="536"/>
                  </a:cubicBezTo>
                  <a:cubicBezTo>
                    <a:pt x="381" y="536"/>
                    <a:pt x="459" y="501"/>
                    <a:pt x="510" y="432"/>
                  </a:cubicBezTo>
                  <a:cubicBezTo>
                    <a:pt x="608" y="315"/>
                    <a:pt x="579" y="148"/>
                    <a:pt x="461" y="60"/>
                  </a:cubicBezTo>
                  <a:cubicBezTo>
                    <a:pt x="413" y="20"/>
                    <a:pt x="356" y="1"/>
                    <a:pt x="3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27"/>
            <p:cNvSpPr/>
            <p:nvPr/>
          </p:nvSpPr>
          <p:spPr>
            <a:xfrm>
              <a:off x="3336574" y="5993846"/>
              <a:ext cx="105467" cy="93151"/>
            </a:xfrm>
            <a:custGeom>
              <a:avLst/>
              <a:gdLst/>
              <a:ahLst/>
              <a:cxnLst/>
              <a:rect l="l" t="t" r="r" b="b"/>
              <a:pathLst>
                <a:path w="608" h="537" extrusionOk="0">
                  <a:moveTo>
                    <a:pt x="306" y="1"/>
                  </a:moveTo>
                  <a:cubicBezTo>
                    <a:pt x="223" y="1"/>
                    <a:pt x="140" y="40"/>
                    <a:pt x="88" y="109"/>
                  </a:cubicBezTo>
                  <a:cubicBezTo>
                    <a:pt x="0" y="227"/>
                    <a:pt x="20" y="393"/>
                    <a:pt x="137" y="482"/>
                  </a:cubicBezTo>
                  <a:cubicBezTo>
                    <a:pt x="186" y="518"/>
                    <a:pt x="244" y="536"/>
                    <a:pt x="301" y="536"/>
                  </a:cubicBezTo>
                  <a:cubicBezTo>
                    <a:pt x="382" y="536"/>
                    <a:pt x="462" y="501"/>
                    <a:pt x="519" y="432"/>
                  </a:cubicBezTo>
                  <a:cubicBezTo>
                    <a:pt x="608" y="315"/>
                    <a:pt x="588" y="148"/>
                    <a:pt x="471" y="60"/>
                  </a:cubicBezTo>
                  <a:cubicBezTo>
                    <a:pt x="422" y="20"/>
                    <a:pt x="364" y="1"/>
                    <a:pt x="3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27"/>
            <p:cNvSpPr/>
            <p:nvPr/>
          </p:nvSpPr>
          <p:spPr>
            <a:xfrm>
              <a:off x="3001616" y="6100006"/>
              <a:ext cx="105467" cy="94018"/>
            </a:xfrm>
            <a:custGeom>
              <a:avLst/>
              <a:gdLst/>
              <a:ahLst/>
              <a:cxnLst/>
              <a:rect l="l" t="t" r="r" b="b"/>
              <a:pathLst>
                <a:path w="608" h="542" extrusionOk="0">
                  <a:moveTo>
                    <a:pt x="304" y="1"/>
                  </a:moveTo>
                  <a:cubicBezTo>
                    <a:pt x="222" y="1"/>
                    <a:pt x="140" y="36"/>
                    <a:pt x="89" y="105"/>
                  </a:cubicBezTo>
                  <a:cubicBezTo>
                    <a:pt x="0" y="222"/>
                    <a:pt x="20" y="399"/>
                    <a:pt x="138" y="486"/>
                  </a:cubicBezTo>
                  <a:cubicBezTo>
                    <a:pt x="187" y="523"/>
                    <a:pt x="244" y="542"/>
                    <a:pt x="302" y="542"/>
                  </a:cubicBezTo>
                  <a:cubicBezTo>
                    <a:pt x="383" y="542"/>
                    <a:pt x="463" y="506"/>
                    <a:pt x="520" y="438"/>
                  </a:cubicBezTo>
                  <a:cubicBezTo>
                    <a:pt x="608" y="320"/>
                    <a:pt x="588" y="153"/>
                    <a:pt x="471" y="55"/>
                  </a:cubicBezTo>
                  <a:cubicBezTo>
                    <a:pt x="422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27"/>
            <p:cNvSpPr/>
            <p:nvPr/>
          </p:nvSpPr>
          <p:spPr>
            <a:xfrm>
              <a:off x="3220874" y="6087517"/>
              <a:ext cx="90202" cy="78233"/>
            </a:xfrm>
            <a:custGeom>
              <a:avLst/>
              <a:gdLst/>
              <a:ahLst/>
              <a:cxnLst/>
              <a:rect l="l" t="t" r="r" b="b"/>
              <a:pathLst>
                <a:path w="520" h="451" extrusionOk="0">
                  <a:moveTo>
                    <a:pt x="263" y="1"/>
                  </a:moveTo>
                  <a:cubicBezTo>
                    <a:pt x="194" y="1"/>
                    <a:pt x="125" y="31"/>
                    <a:pt x="79" y="88"/>
                  </a:cubicBezTo>
                  <a:cubicBezTo>
                    <a:pt x="1" y="186"/>
                    <a:pt x="20" y="333"/>
                    <a:pt x="118" y="402"/>
                  </a:cubicBezTo>
                  <a:cubicBezTo>
                    <a:pt x="159" y="434"/>
                    <a:pt x="209" y="450"/>
                    <a:pt x="258" y="450"/>
                  </a:cubicBezTo>
                  <a:cubicBezTo>
                    <a:pt x="327" y="450"/>
                    <a:pt x="396" y="420"/>
                    <a:pt x="441" y="362"/>
                  </a:cubicBezTo>
                  <a:cubicBezTo>
                    <a:pt x="520" y="265"/>
                    <a:pt x="500" y="118"/>
                    <a:pt x="402" y="49"/>
                  </a:cubicBezTo>
                  <a:cubicBezTo>
                    <a:pt x="361" y="16"/>
                    <a:pt x="312" y="1"/>
                    <a:pt x="26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27"/>
            <p:cNvSpPr/>
            <p:nvPr/>
          </p:nvSpPr>
          <p:spPr>
            <a:xfrm>
              <a:off x="3157906" y="7106270"/>
              <a:ext cx="105640" cy="94018"/>
            </a:xfrm>
            <a:custGeom>
              <a:avLst/>
              <a:gdLst/>
              <a:ahLst/>
              <a:cxnLst/>
              <a:rect l="l" t="t" r="r" b="b"/>
              <a:pathLst>
                <a:path w="609" h="542" extrusionOk="0">
                  <a:moveTo>
                    <a:pt x="308" y="1"/>
                  </a:moveTo>
                  <a:cubicBezTo>
                    <a:pt x="229" y="1"/>
                    <a:pt x="151" y="36"/>
                    <a:pt x="99" y="105"/>
                  </a:cubicBezTo>
                  <a:cubicBezTo>
                    <a:pt x="1" y="222"/>
                    <a:pt x="31" y="399"/>
                    <a:pt x="148" y="487"/>
                  </a:cubicBezTo>
                  <a:cubicBezTo>
                    <a:pt x="197" y="524"/>
                    <a:pt x="255" y="542"/>
                    <a:pt x="312" y="542"/>
                  </a:cubicBezTo>
                  <a:cubicBezTo>
                    <a:pt x="391" y="542"/>
                    <a:pt x="469" y="507"/>
                    <a:pt x="521" y="438"/>
                  </a:cubicBezTo>
                  <a:cubicBezTo>
                    <a:pt x="608" y="320"/>
                    <a:pt x="589" y="153"/>
                    <a:pt x="471" y="55"/>
                  </a:cubicBezTo>
                  <a:cubicBezTo>
                    <a:pt x="422" y="19"/>
                    <a:pt x="365" y="1"/>
                    <a:pt x="308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27"/>
            <p:cNvSpPr/>
            <p:nvPr/>
          </p:nvSpPr>
          <p:spPr>
            <a:xfrm>
              <a:off x="2626068" y="6945816"/>
              <a:ext cx="105467" cy="92977"/>
            </a:xfrm>
            <a:custGeom>
              <a:avLst/>
              <a:gdLst/>
              <a:ahLst/>
              <a:cxnLst/>
              <a:rect l="l" t="t" r="r" b="b"/>
              <a:pathLst>
                <a:path w="608" h="536" extrusionOk="0">
                  <a:moveTo>
                    <a:pt x="310" y="0"/>
                  </a:moveTo>
                  <a:cubicBezTo>
                    <a:pt x="229" y="0"/>
                    <a:pt x="150" y="39"/>
                    <a:pt x="98" y="109"/>
                  </a:cubicBezTo>
                  <a:cubicBezTo>
                    <a:pt x="0" y="226"/>
                    <a:pt x="29" y="393"/>
                    <a:pt x="147" y="481"/>
                  </a:cubicBezTo>
                  <a:cubicBezTo>
                    <a:pt x="196" y="518"/>
                    <a:pt x="253" y="536"/>
                    <a:pt x="310" y="536"/>
                  </a:cubicBezTo>
                  <a:cubicBezTo>
                    <a:pt x="390" y="536"/>
                    <a:pt x="468" y="500"/>
                    <a:pt x="519" y="432"/>
                  </a:cubicBezTo>
                  <a:cubicBezTo>
                    <a:pt x="608" y="314"/>
                    <a:pt x="588" y="148"/>
                    <a:pt x="470" y="59"/>
                  </a:cubicBezTo>
                  <a:cubicBezTo>
                    <a:pt x="422" y="19"/>
                    <a:pt x="366" y="0"/>
                    <a:pt x="31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27"/>
            <p:cNvSpPr/>
            <p:nvPr/>
          </p:nvSpPr>
          <p:spPr>
            <a:xfrm>
              <a:off x="5476418" y="6442597"/>
              <a:ext cx="251871" cy="275809"/>
            </a:xfrm>
            <a:custGeom>
              <a:avLst/>
              <a:gdLst/>
              <a:ahLst/>
              <a:cxnLst/>
              <a:rect l="l" t="t" r="r" b="b"/>
              <a:pathLst>
                <a:path w="1452" h="1590" extrusionOk="0">
                  <a:moveTo>
                    <a:pt x="1246" y="1"/>
                  </a:moveTo>
                  <a:cubicBezTo>
                    <a:pt x="1196" y="21"/>
                    <a:pt x="79" y="599"/>
                    <a:pt x="11" y="1118"/>
                  </a:cubicBezTo>
                  <a:cubicBezTo>
                    <a:pt x="1" y="1255"/>
                    <a:pt x="50" y="1373"/>
                    <a:pt x="168" y="1481"/>
                  </a:cubicBezTo>
                  <a:cubicBezTo>
                    <a:pt x="257" y="1555"/>
                    <a:pt x="351" y="1590"/>
                    <a:pt x="447" y="1590"/>
                  </a:cubicBezTo>
                  <a:cubicBezTo>
                    <a:pt x="478" y="1590"/>
                    <a:pt x="509" y="1586"/>
                    <a:pt x="540" y="1579"/>
                  </a:cubicBezTo>
                  <a:cubicBezTo>
                    <a:pt x="1040" y="1432"/>
                    <a:pt x="1432" y="227"/>
                    <a:pt x="1451" y="177"/>
                  </a:cubicBezTo>
                  <a:lnTo>
                    <a:pt x="1334" y="138"/>
                  </a:lnTo>
                  <a:cubicBezTo>
                    <a:pt x="1226" y="471"/>
                    <a:pt x="874" y="1353"/>
                    <a:pt x="511" y="1461"/>
                  </a:cubicBezTo>
                  <a:cubicBezTo>
                    <a:pt x="487" y="1466"/>
                    <a:pt x="465" y="1469"/>
                    <a:pt x="444" y="1469"/>
                  </a:cubicBezTo>
                  <a:cubicBezTo>
                    <a:pt x="375" y="1469"/>
                    <a:pt x="313" y="1443"/>
                    <a:pt x="246" y="1383"/>
                  </a:cubicBezTo>
                  <a:cubicBezTo>
                    <a:pt x="158" y="1314"/>
                    <a:pt x="129" y="1226"/>
                    <a:pt x="138" y="1138"/>
                  </a:cubicBezTo>
                  <a:cubicBezTo>
                    <a:pt x="188" y="756"/>
                    <a:pt x="991" y="266"/>
                    <a:pt x="1305" y="109"/>
                  </a:cubicBezTo>
                  <a:lnTo>
                    <a:pt x="1246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27"/>
            <p:cNvSpPr/>
            <p:nvPr/>
          </p:nvSpPr>
          <p:spPr>
            <a:xfrm>
              <a:off x="5622648" y="6310071"/>
              <a:ext cx="231402" cy="214750"/>
            </a:xfrm>
            <a:custGeom>
              <a:avLst/>
              <a:gdLst/>
              <a:ahLst/>
              <a:cxnLst/>
              <a:rect l="l" t="t" r="r" b="b"/>
              <a:pathLst>
                <a:path w="1334" h="1238" extrusionOk="0">
                  <a:moveTo>
                    <a:pt x="432" y="1"/>
                  </a:moveTo>
                  <a:lnTo>
                    <a:pt x="70" y="422"/>
                  </a:lnTo>
                  <a:cubicBezTo>
                    <a:pt x="1" y="510"/>
                    <a:pt x="138" y="756"/>
                    <a:pt x="393" y="971"/>
                  </a:cubicBezTo>
                  <a:cubicBezTo>
                    <a:pt x="580" y="1136"/>
                    <a:pt x="778" y="1237"/>
                    <a:pt x="892" y="1237"/>
                  </a:cubicBezTo>
                  <a:cubicBezTo>
                    <a:pt x="927" y="1237"/>
                    <a:pt x="955" y="1227"/>
                    <a:pt x="971" y="1206"/>
                  </a:cubicBezTo>
                  <a:lnTo>
                    <a:pt x="1333" y="785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27"/>
            <p:cNvSpPr/>
            <p:nvPr/>
          </p:nvSpPr>
          <p:spPr>
            <a:xfrm>
              <a:off x="5581884" y="5578400"/>
              <a:ext cx="965680" cy="915548"/>
            </a:xfrm>
            <a:custGeom>
              <a:avLst/>
              <a:gdLst/>
              <a:ahLst/>
              <a:cxnLst/>
              <a:rect l="l" t="t" r="r" b="b"/>
              <a:pathLst>
                <a:path w="5567" h="5278" extrusionOk="0">
                  <a:moveTo>
                    <a:pt x="2741" y="1"/>
                  </a:moveTo>
                  <a:cubicBezTo>
                    <a:pt x="2369" y="1"/>
                    <a:pt x="1999" y="78"/>
                    <a:pt x="1657" y="231"/>
                  </a:cubicBezTo>
                  <a:cubicBezTo>
                    <a:pt x="1481" y="309"/>
                    <a:pt x="1324" y="407"/>
                    <a:pt x="1167" y="515"/>
                  </a:cubicBezTo>
                  <a:cubicBezTo>
                    <a:pt x="1030" y="623"/>
                    <a:pt x="902" y="740"/>
                    <a:pt x="775" y="877"/>
                  </a:cubicBezTo>
                  <a:cubicBezTo>
                    <a:pt x="530" y="1152"/>
                    <a:pt x="353" y="1455"/>
                    <a:pt x="246" y="1788"/>
                  </a:cubicBezTo>
                  <a:cubicBezTo>
                    <a:pt x="197" y="1926"/>
                    <a:pt x="168" y="2073"/>
                    <a:pt x="138" y="2210"/>
                  </a:cubicBezTo>
                  <a:cubicBezTo>
                    <a:pt x="1" y="3073"/>
                    <a:pt x="285" y="3974"/>
                    <a:pt x="980" y="4601"/>
                  </a:cubicBezTo>
                  <a:cubicBezTo>
                    <a:pt x="1483" y="5054"/>
                    <a:pt x="2109" y="5277"/>
                    <a:pt x="2735" y="5277"/>
                  </a:cubicBezTo>
                  <a:cubicBezTo>
                    <a:pt x="2975" y="5277"/>
                    <a:pt x="3216" y="5244"/>
                    <a:pt x="3450" y="5179"/>
                  </a:cubicBezTo>
                  <a:cubicBezTo>
                    <a:pt x="3587" y="5140"/>
                    <a:pt x="3724" y="5091"/>
                    <a:pt x="3861" y="5022"/>
                  </a:cubicBezTo>
                  <a:cubicBezTo>
                    <a:pt x="4175" y="4885"/>
                    <a:pt x="4460" y="4669"/>
                    <a:pt x="4704" y="4395"/>
                  </a:cubicBezTo>
                  <a:cubicBezTo>
                    <a:pt x="4832" y="4268"/>
                    <a:pt x="4930" y="4121"/>
                    <a:pt x="5018" y="3974"/>
                  </a:cubicBezTo>
                  <a:cubicBezTo>
                    <a:pt x="5116" y="3807"/>
                    <a:pt x="5194" y="3631"/>
                    <a:pt x="5253" y="3454"/>
                  </a:cubicBezTo>
                  <a:cubicBezTo>
                    <a:pt x="5566" y="2494"/>
                    <a:pt x="5312" y="1396"/>
                    <a:pt x="4508" y="671"/>
                  </a:cubicBezTo>
                  <a:cubicBezTo>
                    <a:pt x="4003" y="222"/>
                    <a:pt x="3370" y="1"/>
                    <a:pt x="2741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27"/>
            <p:cNvSpPr/>
            <p:nvPr/>
          </p:nvSpPr>
          <p:spPr>
            <a:xfrm>
              <a:off x="5605648" y="5888554"/>
              <a:ext cx="646157" cy="588220"/>
            </a:xfrm>
            <a:custGeom>
              <a:avLst/>
              <a:gdLst/>
              <a:ahLst/>
              <a:cxnLst/>
              <a:rect l="l" t="t" r="r" b="b"/>
              <a:pathLst>
                <a:path w="3725" h="3391" extrusionOk="0">
                  <a:moveTo>
                    <a:pt x="109" y="0"/>
                  </a:moveTo>
                  <a:cubicBezTo>
                    <a:pt x="60" y="138"/>
                    <a:pt x="31" y="285"/>
                    <a:pt x="1" y="422"/>
                  </a:cubicBezTo>
                  <a:cubicBezTo>
                    <a:pt x="628" y="686"/>
                    <a:pt x="1294" y="1098"/>
                    <a:pt x="1902" y="1637"/>
                  </a:cubicBezTo>
                  <a:cubicBezTo>
                    <a:pt x="2509" y="2186"/>
                    <a:pt x="2990" y="2794"/>
                    <a:pt x="3313" y="3391"/>
                  </a:cubicBezTo>
                  <a:cubicBezTo>
                    <a:pt x="3450" y="3352"/>
                    <a:pt x="3587" y="3303"/>
                    <a:pt x="3724" y="3234"/>
                  </a:cubicBezTo>
                  <a:cubicBezTo>
                    <a:pt x="3372" y="2587"/>
                    <a:pt x="2853" y="1921"/>
                    <a:pt x="2186" y="1324"/>
                  </a:cubicBezTo>
                  <a:cubicBezTo>
                    <a:pt x="1510" y="716"/>
                    <a:pt x="795" y="275"/>
                    <a:pt x="10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27"/>
            <p:cNvSpPr/>
            <p:nvPr/>
          </p:nvSpPr>
          <p:spPr>
            <a:xfrm>
              <a:off x="5784315" y="5618297"/>
              <a:ext cx="708778" cy="649626"/>
            </a:xfrm>
            <a:custGeom>
              <a:avLst/>
              <a:gdLst/>
              <a:ahLst/>
              <a:cxnLst/>
              <a:rect l="l" t="t" r="r" b="b"/>
              <a:pathLst>
                <a:path w="4086" h="3745" extrusionOk="0">
                  <a:moveTo>
                    <a:pt x="490" y="1"/>
                  </a:moveTo>
                  <a:cubicBezTo>
                    <a:pt x="314" y="79"/>
                    <a:pt x="157" y="177"/>
                    <a:pt x="0" y="285"/>
                  </a:cubicBezTo>
                  <a:cubicBezTo>
                    <a:pt x="735" y="530"/>
                    <a:pt x="1538" y="990"/>
                    <a:pt x="2263" y="1637"/>
                  </a:cubicBezTo>
                  <a:cubicBezTo>
                    <a:pt x="2988" y="2294"/>
                    <a:pt x="3537" y="3038"/>
                    <a:pt x="3851" y="3744"/>
                  </a:cubicBezTo>
                  <a:cubicBezTo>
                    <a:pt x="3949" y="3577"/>
                    <a:pt x="4027" y="3401"/>
                    <a:pt x="4086" y="3224"/>
                  </a:cubicBezTo>
                  <a:cubicBezTo>
                    <a:pt x="3733" y="2578"/>
                    <a:pt x="3214" y="1921"/>
                    <a:pt x="2548" y="1323"/>
                  </a:cubicBezTo>
                  <a:cubicBezTo>
                    <a:pt x="1881" y="726"/>
                    <a:pt x="1166" y="275"/>
                    <a:pt x="49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27"/>
            <p:cNvSpPr/>
            <p:nvPr/>
          </p:nvSpPr>
          <p:spPr>
            <a:xfrm>
              <a:off x="6018838" y="5962623"/>
              <a:ext cx="115701" cy="105293"/>
            </a:xfrm>
            <a:custGeom>
              <a:avLst/>
              <a:gdLst/>
              <a:ahLst/>
              <a:cxnLst/>
              <a:rect l="l" t="t" r="r" b="b"/>
              <a:pathLst>
                <a:path w="667" h="607" extrusionOk="0">
                  <a:moveTo>
                    <a:pt x="329" y="1"/>
                  </a:moveTo>
                  <a:cubicBezTo>
                    <a:pt x="247" y="1"/>
                    <a:pt x="165" y="35"/>
                    <a:pt x="108" y="103"/>
                  </a:cubicBezTo>
                  <a:cubicBezTo>
                    <a:pt x="0" y="230"/>
                    <a:pt x="10" y="416"/>
                    <a:pt x="127" y="524"/>
                  </a:cubicBezTo>
                  <a:cubicBezTo>
                    <a:pt x="187" y="580"/>
                    <a:pt x="260" y="607"/>
                    <a:pt x="333" y="607"/>
                  </a:cubicBezTo>
                  <a:cubicBezTo>
                    <a:pt x="415" y="607"/>
                    <a:pt x="496" y="572"/>
                    <a:pt x="558" y="505"/>
                  </a:cubicBezTo>
                  <a:cubicBezTo>
                    <a:pt x="667" y="377"/>
                    <a:pt x="656" y="191"/>
                    <a:pt x="529" y="83"/>
                  </a:cubicBezTo>
                  <a:cubicBezTo>
                    <a:pt x="474" y="28"/>
                    <a:pt x="402" y="1"/>
                    <a:pt x="329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27"/>
            <p:cNvSpPr/>
            <p:nvPr/>
          </p:nvSpPr>
          <p:spPr>
            <a:xfrm>
              <a:off x="6146160" y="6114751"/>
              <a:ext cx="102171" cy="91763"/>
            </a:xfrm>
            <a:custGeom>
              <a:avLst/>
              <a:gdLst/>
              <a:ahLst/>
              <a:cxnLst/>
              <a:rect l="l" t="t" r="r" b="b"/>
              <a:pathLst>
                <a:path w="589" h="529" extrusionOk="0">
                  <a:moveTo>
                    <a:pt x="296" y="1"/>
                  </a:moveTo>
                  <a:cubicBezTo>
                    <a:pt x="224" y="1"/>
                    <a:pt x="151" y="30"/>
                    <a:pt x="99" y="88"/>
                  </a:cubicBezTo>
                  <a:cubicBezTo>
                    <a:pt x="1" y="196"/>
                    <a:pt x="11" y="362"/>
                    <a:pt x="118" y="460"/>
                  </a:cubicBezTo>
                  <a:cubicBezTo>
                    <a:pt x="169" y="506"/>
                    <a:pt x="232" y="528"/>
                    <a:pt x="294" y="528"/>
                  </a:cubicBezTo>
                  <a:cubicBezTo>
                    <a:pt x="366" y="528"/>
                    <a:pt x="438" y="499"/>
                    <a:pt x="491" y="441"/>
                  </a:cubicBezTo>
                  <a:cubicBezTo>
                    <a:pt x="589" y="333"/>
                    <a:pt x="579" y="166"/>
                    <a:pt x="471" y="68"/>
                  </a:cubicBezTo>
                  <a:cubicBezTo>
                    <a:pt x="421" y="23"/>
                    <a:pt x="359" y="1"/>
                    <a:pt x="29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27"/>
            <p:cNvSpPr/>
            <p:nvPr/>
          </p:nvSpPr>
          <p:spPr>
            <a:xfrm>
              <a:off x="6243126" y="6254216"/>
              <a:ext cx="102171" cy="90028"/>
            </a:xfrm>
            <a:custGeom>
              <a:avLst/>
              <a:gdLst/>
              <a:ahLst/>
              <a:cxnLst/>
              <a:rect l="l" t="t" r="r" b="b"/>
              <a:pathLst>
                <a:path w="589" h="519" extrusionOk="0">
                  <a:moveTo>
                    <a:pt x="296" y="0"/>
                  </a:moveTo>
                  <a:cubicBezTo>
                    <a:pt x="224" y="0"/>
                    <a:pt x="151" y="30"/>
                    <a:pt x="99" y="87"/>
                  </a:cubicBezTo>
                  <a:cubicBezTo>
                    <a:pt x="1" y="196"/>
                    <a:pt x="10" y="362"/>
                    <a:pt x="118" y="450"/>
                  </a:cubicBezTo>
                  <a:cubicBezTo>
                    <a:pt x="168" y="496"/>
                    <a:pt x="231" y="518"/>
                    <a:pt x="293" y="518"/>
                  </a:cubicBezTo>
                  <a:cubicBezTo>
                    <a:pt x="366" y="518"/>
                    <a:pt x="438" y="488"/>
                    <a:pt x="491" y="431"/>
                  </a:cubicBezTo>
                  <a:cubicBezTo>
                    <a:pt x="589" y="323"/>
                    <a:pt x="579" y="156"/>
                    <a:pt x="471" y="68"/>
                  </a:cubicBezTo>
                  <a:cubicBezTo>
                    <a:pt x="421" y="22"/>
                    <a:pt x="358" y="0"/>
                    <a:pt x="2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27"/>
            <p:cNvSpPr/>
            <p:nvPr/>
          </p:nvSpPr>
          <p:spPr>
            <a:xfrm>
              <a:off x="5867404" y="5864962"/>
              <a:ext cx="102171" cy="91590"/>
            </a:xfrm>
            <a:custGeom>
              <a:avLst/>
              <a:gdLst/>
              <a:ahLst/>
              <a:cxnLst/>
              <a:rect l="l" t="t" r="r" b="b"/>
              <a:pathLst>
                <a:path w="589" h="528" extrusionOk="0">
                  <a:moveTo>
                    <a:pt x="296" y="0"/>
                  </a:moveTo>
                  <a:cubicBezTo>
                    <a:pt x="223" y="0"/>
                    <a:pt x="151" y="30"/>
                    <a:pt x="99" y="88"/>
                  </a:cubicBezTo>
                  <a:cubicBezTo>
                    <a:pt x="1" y="195"/>
                    <a:pt x="11" y="362"/>
                    <a:pt x="118" y="460"/>
                  </a:cubicBezTo>
                  <a:cubicBezTo>
                    <a:pt x="169" y="506"/>
                    <a:pt x="231" y="528"/>
                    <a:pt x="294" y="528"/>
                  </a:cubicBezTo>
                  <a:cubicBezTo>
                    <a:pt x="366" y="528"/>
                    <a:pt x="438" y="498"/>
                    <a:pt x="491" y="441"/>
                  </a:cubicBezTo>
                  <a:cubicBezTo>
                    <a:pt x="589" y="332"/>
                    <a:pt x="579" y="166"/>
                    <a:pt x="471" y="68"/>
                  </a:cubicBezTo>
                  <a:cubicBezTo>
                    <a:pt x="421" y="23"/>
                    <a:pt x="358" y="0"/>
                    <a:pt x="29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27"/>
            <p:cNvSpPr/>
            <p:nvPr/>
          </p:nvSpPr>
          <p:spPr>
            <a:xfrm>
              <a:off x="5719614" y="5784822"/>
              <a:ext cx="102171" cy="90202"/>
            </a:xfrm>
            <a:custGeom>
              <a:avLst/>
              <a:gdLst/>
              <a:ahLst/>
              <a:cxnLst/>
              <a:rect l="l" t="t" r="r" b="b"/>
              <a:pathLst>
                <a:path w="589" h="520" extrusionOk="0">
                  <a:moveTo>
                    <a:pt x="301" y="0"/>
                  </a:moveTo>
                  <a:cubicBezTo>
                    <a:pt x="227" y="0"/>
                    <a:pt x="153" y="30"/>
                    <a:pt x="99" y="89"/>
                  </a:cubicBezTo>
                  <a:cubicBezTo>
                    <a:pt x="1" y="197"/>
                    <a:pt x="10" y="363"/>
                    <a:pt x="118" y="452"/>
                  </a:cubicBezTo>
                  <a:cubicBezTo>
                    <a:pt x="168" y="497"/>
                    <a:pt x="231" y="519"/>
                    <a:pt x="293" y="519"/>
                  </a:cubicBezTo>
                  <a:cubicBezTo>
                    <a:pt x="366" y="519"/>
                    <a:pt x="438" y="490"/>
                    <a:pt x="491" y="432"/>
                  </a:cubicBezTo>
                  <a:cubicBezTo>
                    <a:pt x="589" y="324"/>
                    <a:pt x="578" y="158"/>
                    <a:pt x="471" y="60"/>
                  </a:cubicBezTo>
                  <a:cubicBezTo>
                    <a:pt x="422" y="20"/>
                    <a:pt x="362" y="0"/>
                    <a:pt x="3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27"/>
            <p:cNvSpPr/>
            <p:nvPr/>
          </p:nvSpPr>
          <p:spPr>
            <a:xfrm>
              <a:off x="5631321" y="6199401"/>
              <a:ext cx="345022" cy="286044"/>
            </a:xfrm>
            <a:custGeom>
              <a:avLst/>
              <a:gdLst/>
              <a:ahLst/>
              <a:cxnLst/>
              <a:rect l="l" t="t" r="r" b="b"/>
              <a:pathLst>
                <a:path w="1989" h="1649" extrusionOk="0">
                  <a:moveTo>
                    <a:pt x="43" y="1"/>
                  </a:moveTo>
                  <a:cubicBezTo>
                    <a:pt x="28" y="1"/>
                    <a:pt x="14" y="1"/>
                    <a:pt x="0" y="2"/>
                  </a:cubicBezTo>
                  <a:cubicBezTo>
                    <a:pt x="137" y="374"/>
                    <a:pt x="372" y="727"/>
                    <a:pt x="695" y="1021"/>
                  </a:cubicBezTo>
                  <a:cubicBezTo>
                    <a:pt x="1078" y="1364"/>
                    <a:pt x="1529" y="1570"/>
                    <a:pt x="1989" y="1648"/>
                  </a:cubicBezTo>
                  <a:cubicBezTo>
                    <a:pt x="1911" y="1335"/>
                    <a:pt x="1656" y="943"/>
                    <a:pt x="1274" y="599"/>
                  </a:cubicBezTo>
                  <a:cubicBezTo>
                    <a:pt x="842" y="215"/>
                    <a:pt x="374" y="1"/>
                    <a:pt x="4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27"/>
            <p:cNvSpPr/>
            <p:nvPr/>
          </p:nvSpPr>
          <p:spPr>
            <a:xfrm>
              <a:off x="6173394" y="5592797"/>
              <a:ext cx="323165" cy="312931"/>
            </a:xfrm>
            <a:custGeom>
              <a:avLst/>
              <a:gdLst/>
              <a:ahLst/>
              <a:cxnLst/>
              <a:rect l="l" t="t" r="r" b="b"/>
              <a:pathLst>
                <a:path w="1863" h="1804" extrusionOk="0">
                  <a:moveTo>
                    <a:pt x="1" y="0"/>
                  </a:moveTo>
                  <a:lnTo>
                    <a:pt x="1" y="0"/>
                  </a:lnTo>
                  <a:cubicBezTo>
                    <a:pt x="20" y="334"/>
                    <a:pt x="295" y="804"/>
                    <a:pt x="745" y="1206"/>
                  </a:cubicBezTo>
                  <a:cubicBezTo>
                    <a:pt x="1128" y="1549"/>
                    <a:pt x="1540" y="1764"/>
                    <a:pt x="1863" y="1803"/>
                  </a:cubicBezTo>
                  <a:cubicBezTo>
                    <a:pt x="1725" y="1353"/>
                    <a:pt x="1471" y="932"/>
                    <a:pt x="1098" y="588"/>
                  </a:cubicBezTo>
                  <a:cubicBezTo>
                    <a:pt x="775" y="305"/>
                    <a:pt x="393" y="109"/>
                    <a:pt x="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5" name="Google Shape;11255;p27"/>
          <p:cNvSpPr txBox="1">
            <a:spLocks noGrp="1"/>
          </p:cNvSpPr>
          <p:nvPr>
            <p:ph type="subTitle" idx="1"/>
          </p:nvPr>
        </p:nvSpPr>
        <p:spPr>
          <a:xfrm>
            <a:off x="1373350" y="3666450"/>
            <a:ext cx="63975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BE233C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1256" name="Google Shape;11256;p27"/>
          <p:cNvSpPr txBox="1">
            <a:spLocks noGrp="1"/>
          </p:cNvSpPr>
          <p:nvPr>
            <p:ph type="title"/>
          </p:nvPr>
        </p:nvSpPr>
        <p:spPr>
          <a:xfrm>
            <a:off x="1373325" y="2539950"/>
            <a:ext cx="63975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6000">
                <a:solidFill>
                  <a:srgbClr val="BE233C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6">
  <p:cSld name="CUSTOM_16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8" name="Google Shape;11258;p28"/>
          <p:cNvSpPr/>
          <p:nvPr/>
        </p:nvSpPr>
        <p:spPr>
          <a:xfrm>
            <a:off x="121275" y="1722405"/>
            <a:ext cx="781140" cy="591106"/>
          </a:xfrm>
          <a:custGeom>
            <a:avLst/>
            <a:gdLst/>
            <a:ahLst/>
            <a:cxnLst/>
            <a:rect l="l" t="t" r="r" b="b"/>
            <a:pathLst>
              <a:path w="4760" h="3602" extrusionOk="0">
                <a:moveTo>
                  <a:pt x="1063" y="0"/>
                </a:moveTo>
                <a:cubicBezTo>
                  <a:pt x="587" y="0"/>
                  <a:pt x="0" y="2837"/>
                  <a:pt x="213" y="2991"/>
                </a:cubicBezTo>
                <a:cubicBezTo>
                  <a:pt x="395" y="3132"/>
                  <a:pt x="2852" y="3602"/>
                  <a:pt x="3733" y="3602"/>
                </a:cubicBezTo>
                <a:cubicBezTo>
                  <a:pt x="3894" y="3602"/>
                  <a:pt x="4003" y="3586"/>
                  <a:pt x="4034" y="3549"/>
                </a:cubicBezTo>
                <a:cubicBezTo>
                  <a:pt x="4240" y="3324"/>
                  <a:pt x="4760" y="992"/>
                  <a:pt x="4485" y="777"/>
                </a:cubicBezTo>
                <a:cubicBezTo>
                  <a:pt x="4220" y="551"/>
                  <a:pt x="1085" y="2"/>
                  <a:pt x="1085" y="2"/>
                </a:cubicBezTo>
                <a:cubicBezTo>
                  <a:pt x="1077" y="1"/>
                  <a:pt x="1070" y="0"/>
                  <a:pt x="1063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9" name="Google Shape;11259;p28"/>
          <p:cNvSpPr/>
          <p:nvPr/>
        </p:nvSpPr>
        <p:spPr>
          <a:xfrm>
            <a:off x="148024" y="2128896"/>
            <a:ext cx="638697" cy="156720"/>
          </a:xfrm>
          <a:custGeom>
            <a:avLst/>
            <a:gdLst/>
            <a:ahLst/>
            <a:cxnLst/>
            <a:rect l="l" t="t" r="r" b="b"/>
            <a:pathLst>
              <a:path w="3892" h="955" extrusionOk="0">
                <a:moveTo>
                  <a:pt x="817" y="0"/>
                </a:moveTo>
                <a:cubicBezTo>
                  <a:pt x="806" y="0"/>
                  <a:pt x="797" y="5"/>
                  <a:pt x="784" y="5"/>
                </a:cubicBezTo>
                <a:lnTo>
                  <a:pt x="363" y="289"/>
                </a:lnTo>
                <a:lnTo>
                  <a:pt x="89" y="53"/>
                </a:lnTo>
                <a:cubicBezTo>
                  <a:pt x="81" y="49"/>
                  <a:pt x="71" y="47"/>
                  <a:pt x="61" y="47"/>
                </a:cubicBezTo>
                <a:cubicBezTo>
                  <a:pt x="47" y="47"/>
                  <a:pt x="32" y="52"/>
                  <a:pt x="20" y="64"/>
                </a:cubicBezTo>
                <a:cubicBezTo>
                  <a:pt x="0" y="83"/>
                  <a:pt x="0" y="112"/>
                  <a:pt x="30" y="132"/>
                </a:cubicBezTo>
                <a:lnTo>
                  <a:pt x="324" y="386"/>
                </a:lnTo>
                <a:cubicBezTo>
                  <a:pt x="336" y="398"/>
                  <a:pt x="347" y="403"/>
                  <a:pt x="359" y="403"/>
                </a:cubicBezTo>
                <a:cubicBezTo>
                  <a:pt x="367" y="403"/>
                  <a:pt x="375" y="401"/>
                  <a:pt x="383" y="397"/>
                </a:cubicBezTo>
                <a:lnTo>
                  <a:pt x="795" y="122"/>
                </a:lnTo>
                <a:lnTo>
                  <a:pt x="1039" y="593"/>
                </a:lnTo>
                <a:cubicBezTo>
                  <a:pt x="1049" y="602"/>
                  <a:pt x="1059" y="612"/>
                  <a:pt x="1069" y="612"/>
                </a:cubicBezTo>
                <a:cubicBezTo>
                  <a:pt x="1075" y="615"/>
                  <a:pt x="1079" y="616"/>
                  <a:pt x="1084" y="616"/>
                </a:cubicBezTo>
                <a:cubicBezTo>
                  <a:pt x="1095" y="616"/>
                  <a:pt x="1104" y="609"/>
                  <a:pt x="1117" y="602"/>
                </a:cubicBezTo>
                <a:lnTo>
                  <a:pt x="1520" y="289"/>
                </a:lnTo>
                <a:lnTo>
                  <a:pt x="1666" y="680"/>
                </a:lnTo>
                <a:cubicBezTo>
                  <a:pt x="1676" y="700"/>
                  <a:pt x="1686" y="710"/>
                  <a:pt x="1696" y="710"/>
                </a:cubicBezTo>
                <a:cubicBezTo>
                  <a:pt x="1706" y="715"/>
                  <a:pt x="1713" y="717"/>
                  <a:pt x="1719" y="717"/>
                </a:cubicBezTo>
                <a:cubicBezTo>
                  <a:pt x="1725" y="717"/>
                  <a:pt x="1730" y="715"/>
                  <a:pt x="1735" y="710"/>
                </a:cubicBezTo>
                <a:lnTo>
                  <a:pt x="2195" y="445"/>
                </a:lnTo>
                <a:lnTo>
                  <a:pt x="2470" y="847"/>
                </a:lnTo>
                <a:cubicBezTo>
                  <a:pt x="2480" y="857"/>
                  <a:pt x="2489" y="867"/>
                  <a:pt x="2500" y="867"/>
                </a:cubicBezTo>
                <a:cubicBezTo>
                  <a:pt x="2505" y="870"/>
                  <a:pt x="2510" y="871"/>
                  <a:pt x="2514" y="871"/>
                </a:cubicBezTo>
                <a:cubicBezTo>
                  <a:pt x="2525" y="871"/>
                  <a:pt x="2532" y="864"/>
                  <a:pt x="2539" y="857"/>
                </a:cubicBezTo>
                <a:lnTo>
                  <a:pt x="2862" y="602"/>
                </a:lnTo>
                <a:lnTo>
                  <a:pt x="3097" y="916"/>
                </a:lnTo>
                <a:cubicBezTo>
                  <a:pt x="3109" y="927"/>
                  <a:pt x="3124" y="932"/>
                  <a:pt x="3138" y="932"/>
                </a:cubicBezTo>
                <a:cubicBezTo>
                  <a:pt x="3148" y="932"/>
                  <a:pt x="3158" y="930"/>
                  <a:pt x="3166" y="926"/>
                </a:cubicBezTo>
                <a:lnTo>
                  <a:pt x="3538" y="680"/>
                </a:lnTo>
                <a:lnTo>
                  <a:pt x="3802" y="935"/>
                </a:lnTo>
                <a:cubicBezTo>
                  <a:pt x="3813" y="945"/>
                  <a:pt x="3822" y="955"/>
                  <a:pt x="3832" y="955"/>
                </a:cubicBezTo>
                <a:cubicBezTo>
                  <a:pt x="3852" y="955"/>
                  <a:pt x="3861" y="945"/>
                  <a:pt x="3871" y="935"/>
                </a:cubicBezTo>
                <a:cubicBezTo>
                  <a:pt x="3891" y="916"/>
                  <a:pt x="3891" y="887"/>
                  <a:pt x="3871" y="867"/>
                </a:cubicBezTo>
                <a:lnTo>
                  <a:pt x="3587" y="582"/>
                </a:lnTo>
                <a:cubicBezTo>
                  <a:pt x="3576" y="571"/>
                  <a:pt x="3561" y="566"/>
                  <a:pt x="3547" y="566"/>
                </a:cubicBezTo>
                <a:cubicBezTo>
                  <a:pt x="3537" y="566"/>
                  <a:pt x="3527" y="569"/>
                  <a:pt x="3519" y="573"/>
                </a:cubicBezTo>
                <a:lnTo>
                  <a:pt x="3146" y="818"/>
                </a:lnTo>
                <a:lnTo>
                  <a:pt x="2911" y="504"/>
                </a:lnTo>
                <a:cubicBezTo>
                  <a:pt x="2901" y="495"/>
                  <a:pt x="2892" y="484"/>
                  <a:pt x="2872" y="484"/>
                </a:cubicBezTo>
                <a:cubicBezTo>
                  <a:pt x="2869" y="482"/>
                  <a:pt x="2866" y="481"/>
                  <a:pt x="2863" y="481"/>
                </a:cubicBezTo>
                <a:cubicBezTo>
                  <a:pt x="2856" y="481"/>
                  <a:pt x="2849" y="487"/>
                  <a:pt x="2842" y="495"/>
                </a:cubicBezTo>
                <a:lnTo>
                  <a:pt x="2519" y="749"/>
                </a:lnTo>
                <a:lnTo>
                  <a:pt x="2254" y="347"/>
                </a:lnTo>
                <a:cubicBezTo>
                  <a:pt x="2247" y="333"/>
                  <a:pt x="2229" y="324"/>
                  <a:pt x="2209" y="324"/>
                </a:cubicBezTo>
                <a:cubicBezTo>
                  <a:pt x="2201" y="324"/>
                  <a:pt x="2194" y="325"/>
                  <a:pt x="2186" y="328"/>
                </a:cubicBezTo>
                <a:lnTo>
                  <a:pt x="1745" y="593"/>
                </a:lnTo>
                <a:lnTo>
                  <a:pt x="1588" y="191"/>
                </a:lnTo>
                <a:cubicBezTo>
                  <a:pt x="1588" y="171"/>
                  <a:pt x="1568" y="162"/>
                  <a:pt x="1559" y="151"/>
                </a:cubicBezTo>
                <a:cubicBezTo>
                  <a:pt x="1539" y="151"/>
                  <a:pt x="1529" y="151"/>
                  <a:pt x="1509" y="162"/>
                </a:cubicBezTo>
                <a:lnTo>
                  <a:pt x="1098" y="484"/>
                </a:lnTo>
                <a:lnTo>
                  <a:pt x="863" y="24"/>
                </a:lnTo>
                <a:cubicBezTo>
                  <a:pt x="853" y="14"/>
                  <a:pt x="843" y="5"/>
                  <a:pt x="834" y="5"/>
                </a:cubicBezTo>
                <a:cubicBezTo>
                  <a:pt x="827" y="1"/>
                  <a:pt x="822" y="0"/>
                  <a:pt x="81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0" name="Google Shape;11260;p28"/>
          <p:cNvSpPr/>
          <p:nvPr/>
        </p:nvSpPr>
        <p:spPr>
          <a:xfrm>
            <a:off x="167224" y="2009755"/>
            <a:ext cx="661179" cy="171490"/>
          </a:xfrm>
          <a:custGeom>
            <a:avLst/>
            <a:gdLst/>
            <a:ahLst/>
            <a:cxnLst/>
            <a:rect l="l" t="t" r="r" b="b"/>
            <a:pathLst>
              <a:path w="4029" h="1045" extrusionOk="0">
                <a:moveTo>
                  <a:pt x="55" y="0"/>
                </a:moveTo>
                <a:cubicBezTo>
                  <a:pt x="43" y="0"/>
                  <a:pt x="30" y="5"/>
                  <a:pt x="21" y="15"/>
                </a:cubicBezTo>
                <a:cubicBezTo>
                  <a:pt x="1" y="35"/>
                  <a:pt x="1" y="74"/>
                  <a:pt x="21" y="93"/>
                </a:cubicBezTo>
                <a:lnTo>
                  <a:pt x="384" y="417"/>
                </a:lnTo>
                <a:cubicBezTo>
                  <a:pt x="395" y="429"/>
                  <a:pt x="406" y="433"/>
                  <a:pt x="418" y="433"/>
                </a:cubicBezTo>
                <a:cubicBezTo>
                  <a:pt x="426" y="433"/>
                  <a:pt x="434" y="431"/>
                  <a:pt x="442" y="427"/>
                </a:cubicBezTo>
                <a:lnTo>
                  <a:pt x="854" y="152"/>
                </a:lnTo>
                <a:lnTo>
                  <a:pt x="1098" y="623"/>
                </a:lnTo>
                <a:cubicBezTo>
                  <a:pt x="1109" y="633"/>
                  <a:pt x="1118" y="642"/>
                  <a:pt x="1138" y="642"/>
                </a:cubicBezTo>
                <a:cubicBezTo>
                  <a:pt x="1141" y="645"/>
                  <a:pt x="1145" y="646"/>
                  <a:pt x="1149" y="646"/>
                </a:cubicBezTo>
                <a:cubicBezTo>
                  <a:pt x="1159" y="646"/>
                  <a:pt x="1170" y="639"/>
                  <a:pt x="1177" y="633"/>
                </a:cubicBezTo>
                <a:lnTo>
                  <a:pt x="1579" y="319"/>
                </a:lnTo>
                <a:lnTo>
                  <a:pt x="1726" y="711"/>
                </a:lnTo>
                <a:cubicBezTo>
                  <a:pt x="1736" y="731"/>
                  <a:pt x="1745" y="740"/>
                  <a:pt x="1755" y="740"/>
                </a:cubicBezTo>
                <a:cubicBezTo>
                  <a:pt x="1765" y="745"/>
                  <a:pt x="1772" y="748"/>
                  <a:pt x="1780" y="748"/>
                </a:cubicBezTo>
                <a:cubicBezTo>
                  <a:pt x="1787" y="748"/>
                  <a:pt x="1794" y="745"/>
                  <a:pt x="1804" y="740"/>
                </a:cubicBezTo>
                <a:lnTo>
                  <a:pt x="2255" y="476"/>
                </a:lnTo>
                <a:lnTo>
                  <a:pt x="2529" y="877"/>
                </a:lnTo>
                <a:cubicBezTo>
                  <a:pt x="2539" y="888"/>
                  <a:pt x="2549" y="897"/>
                  <a:pt x="2559" y="897"/>
                </a:cubicBezTo>
                <a:cubicBezTo>
                  <a:pt x="2565" y="900"/>
                  <a:pt x="2570" y="901"/>
                  <a:pt x="2574" y="901"/>
                </a:cubicBezTo>
                <a:cubicBezTo>
                  <a:pt x="2584" y="901"/>
                  <a:pt x="2591" y="894"/>
                  <a:pt x="2598" y="888"/>
                </a:cubicBezTo>
                <a:lnTo>
                  <a:pt x="2921" y="633"/>
                </a:lnTo>
                <a:lnTo>
                  <a:pt x="3156" y="946"/>
                </a:lnTo>
                <a:cubicBezTo>
                  <a:pt x="3168" y="958"/>
                  <a:pt x="3184" y="967"/>
                  <a:pt x="3199" y="967"/>
                </a:cubicBezTo>
                <a:cubicBezTo>
                  <a:pt x="3209" y="967"/>
                  <a:pt x="3218" y="963"/>
                  <a:pt x="3225" y="956"/>
                </a:cubicBezTo>
                <a:lnTo>
                  <a:pt x="3607" y="711"/>
                </a:lnTo>
                <a:lnTo>
                  <a:pt x="3940" y="1025"/>
                </a:lnTo>
                <a:cubicBezTo>
                  <a:pt x="3950" y="1034"/>
                  <a:pt x="3960" y="1044"/>
                  <a:pt x="3979" y="1044"/>
                </a:cubicBezTo>
                <a:cubicBezTo>
                  <a:pt x="3990" y="1044"/>
                  <a:pt x="3999" y="1034"/>
                  <a:pt x="4009" y="1025"/>
                </a:cubicBezTo>
                <a:cubicBezTo>
                  <a:pt x="4029" y="1005"/>
                  <a:pt x="4029" y="975"/>
                  <a:pt x="4009" y="956"/>
                </a:cubicBezTo>
                <a:lnTo>
                  <a:pt x="3646" y="613"/>
                </a:lnTo>
                <a:cubicBezTo>
                  <a:pt x="3635" y="602"/>
                  <a:pt x="3620" y="597"/>
                  <a:pt x="3606" y="597"/>
                </a:cubicBezTo>
                <a:cubicBezTo>
                  <a:pt x="3596" y="597"/>
                  <a:pt x="3586" y="599"/>
                  <a:pt x="3578" y="603"/>
                </a:cubicBezTo>
                <a:lnTo>
                  <a:pt x="3206" y="848"/>
                </a:lnTo>
                <a:lnTo>
                  <a:pt x="2971" y="535"/>
                </a:lnTo>
                <a:cubicBezTo>
                  <a:pt x="2960" y="525"/>
                  <a:pt x="2951" y="515"/>
                  <a:pt x="2941" y="515"/>
                </a:cubicBezTo>
                <a:cubicBezTo>
                  <a:pt x="2921" y="515"/>
                  <a:pt x="2912" y="515"/>
                  <a:pt x="2902" y="525"/>
                </a:cubicBezTo>
                <a:lnTo>
                  <a:pt x="2579" y="779"/>
                </a:lnTo>
                <a:lnTo>
                  <a:pt x="2314" y="378"/>
                </a:lnTo>
                <a:cubicBezTo>
                  <a:pt x="2307" y="364"/>
                  <a:pt x="2289" y="354"/>
                  <a:pt x="2269" y="354"/>
                </a:cubicBezTo>
                <a:cubicBezTo>
                  <a:pt x="2261" y="354"/>
                  <a:pt x="2253" y="356"/>
                  <a:pt x="2245" y="358"/>
                </a:cubicBezTo>
                <a:lnTo>
                  <a:pt x="1804" y="623"/>
                </a:lnTo>
                <a:lnTo>
                  <a:pt x="1647" y="221"/>
                </a:lnTo>
                <a:cubicBezTo>
                  <a:pt x="1647" y="202"/>
                  <a:pt x="1638" y="191"/>
                  <a:pt x="1618" y="182"/>
                </a:cubicBezTo>
                <a:cubicBezTo>
                  <a:pt x="1599" y="182"/>
                  <a:pt x="1588" y="182"/>
                  <a:pt x="1569" y="191"/>
                </a:cubicBezTo>
                <a:lnTo>
                  <a:pt x="1157" y="515"/>
                </a:lnTo>
                <a:lnTo>
                  <a:pt x="922" y="54"/>
                </a:lnTo>
                <a:cubicBezTo>
                  <a:pt x="913" y="45"/>
                  <a:pt x="902" y="35"/>
                  <a:pt x="893" y="35"/>
                </a:cubicBezTo>
                <a:cubicBezTo>
                  <a:pt x="873" y="35"/>
                  <a:pt x="863" y="35"/>
                  <a:pt x="854" y="45"/>
                </a:cubicBezTo>
                <a:lnTo>
                  <a:pt x="423" y="319"/>
                </a:lnTo>
                <a:lnTo>
                  <a:pt x="90" y="15"/>
                </a:lnTo>
                <a:cubicBezTo>
                  <a:pt x="80" y="5"/>
                  <a:pt x="67" y="0"/>
                  <a:pt x="5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1" name="Google Shape;11261;p28"/>
          <p:cNvSpPr/>
          <p:nvPr/>
        </p:nvSpPr>
        <p:spPr>
          <a:xfrm>
            <a:off x="186589" y="1913260"/>
            <a:ext cx="661179" cy="171490"/>
          </a:xfrm>
          <a:custGeom>
            <a:avLst/>
            <a:gdLst/>
            <a:ahLst/>
            <a:cxnLst/>
            <a:rect l="l" t="t" r="r" b="b"/>
            <a:pathLst>
              <a:path w="4029" h="1045" extrusionOk="0">
                <a:moveTo>
                  <a:pt x="55" y="0"/>
                </a:moveTo>
                <a:cubicBezTo>
                  <a:pt x="42" y="0"/>
                  <a:pt x="30" y="5"/>
                  <a:pt x="20" y="15"/>
                </a:cubicBezTo>
                <a:cubicBezTo>
                  <a:pt x="1" y="45"/>
                  <a:pt x="1" y="74"/>
                  <a:pt x="20" y="93"/>
                </a:cubicBezTo>
                <a:lnTo>
                  <a:pt x="373" y="427"/>
                </a:lnTo>
                <a:cubicBezTo>
                  <a:pt x="383" y="432"/>
                  <a:pt x="393" y="434"/>
                  <a:pt x="402" y="434"/>
                </a:cubicBezTo>
                <a:cubicBezTo>
                  <a:pt x="412" y="434"/>
                  <a:pt x="422" y="432"/>
                  <a:pt x="432" y="427"/>
                </a:cubicBezTo>
                <a:lnTo>
                  <a:pt x="843" y="162"/>
                </a:lnTo>
                <a:lnTo>
                  <a:pt x="1089" y="623"/>
                </a:lnTo>
                <a:cubicBezTo>
                  <a:pt x="1098" y="633"/>
                  <a:pt x="1108" y="642"/>
                  <a:pt x="1128" y="652"/>
                </a:cubicBezTo>
                <a:cubicBezTo>
                  <a:pt x="1137" y="652"/>
                  <a:pt x="1157" y="652"/>
                  <a:pt x="1167" y="642"/>
                </a:cubicBezTo>
                <a:lnTo>
                  <a:pt x="1568" y="319"/>
                </a:lnTo>
                <a:lnTo>
                  <a:pt x="1716" y="721"/>
                </a:lnTo>
                <a:lnTo>
                  <a:pt x="1745" y="750"/>
                </a:lnTo>
                <a:cubicBezTo>
                  <a:pt x="1764" y="750"/>
                  <a:pt x="1775" y="750"/>
                  <a:pt x="1794" y="740"/>
                </a:cubicBezTo>
                <a:lnTo>
                  <a:pt x="2245" y="476"/>
                </a:lnTo>
                <a:lnTo>
                  <a:pt x="2519" y="888"/>
                </a:lnTo>
                <a:cubicBezTo>
                  <a:pt x="2529" y="897"/>
                  <a:pt x="2539" y="907"/>
                  <a:pt x="2548" y="907"/>
                </a:cubicBezTo>
                <a:cubicBezTo>
                  <a:pt x="2568" y="907"/>
                  <a:pt x="2578" y="907"/>
                  <a:pt x="2588" y="897"/>
                </a:cubicBezTo>
                <a:lnTo>
                  <a:pt x="2911" y="642"/>
                </a:lnTo>
                <a:lnTo>
                  <a:pt x="3146" y="946"/>
                </a:lnTo>
                <a:cubicBezTo>
                  <a:pt x="3159" y="965"/>
                  <a:pt x="3175" y="972"/>
                  <a:pt x="3191" y="972"/>
                </a:cubicBezTo>
                <a:cubicBezTo>
                  <a:pt x="3199" y="972"/>
                  <a:pt x="3208" y="969"/>
                  <a:pt x="3215" y="966"/>
                </a:cubicBezTo>
                <a:lnTo>
                  <a:pt x="3597" y="711"/>
                </a:lnTo>
                <a:lnTo>
                  <a:pt x="3940" y="1034"/>
                </a:lnTo>
                <a:cubicBezTo>
                  <a:pt x="3950" y="1044"/>
                  <a:pt x="3959" y="1044"/>
                  <a:pt x="3979" y="1044"/>
                </a:cubicBezTo>
                <a:cubicBezTo>
                  <a:pt x="3989" y="1044"/>
                  <a:pt x="3999" y="1044"/>
                  <a:pt x="4009" y="1034"/>
                </a:cubicBezTo>
                <a:cubicBezTo>
                  <a:pt x="4028" y="1015"/>
                  <a:pt x="4028" y="986"/>
                  <a:pt x="4009" y="966"/>
                </a:cubicBezTo>
                <a:lnTo>
                  <a:pt x="3636" y="613"/>
                </a:lnTo>
                <a:cubicBezTo>
                  <a:pt x="3625" y="607"/>
                  <a:pt x="3611" y="602"/>
                  <a:pt x="3597" y="602"/>
                </a:cubicBezTo>
                <a:cubicBezTo>
                  <a:pt x="3586" y="602"/>
                  <a:pt x="3576" y="605"/>
                  <a:pt x="3567" y="613"/>
                </a:cubicBezTo>
                <a:lnTo>
                  <a:pt x="3195" y="848"/>
                </a:lnTo>
                <a:lnTo>
                  <a:pt x="2960" y="535"/>
                </a:lnTo>
                <a:cubicBezTo>
                  <a:pt x="2951" y="525"/>
                  <a:pt x="2940" y="515"/>
                  <a:pt x="2931" y="515"/>
                </a:cubicBezTo>
                <a:cubicBezTo>
                  <a:pt x="2911" y="515"/>
                  <a:pt x="2901" y="515"/>
                  <a:pt x="2892" y="525"/>
                </a:cubicBezTo>
                <a:lnTo>
                  <a:pt x="2568" y="779"/>
                </a:lnTo>
                <a:lnTo>
                  <a:pt x="2304" y="378"/>
                </a:lnTo>
                <a:cubicBezTo>
                  <a:pt x="2297" y="366"/>
                  <a:pt x="2284" y="357"/>
                  <a:pt x="2267" y="357"/>
                </a:cubicBezTo>
                <a:cubicBezTo>
                  <a:pt x="2257" y="357"/>
                  <a:pt x="2246" y="360"/>
                  <a:pt x="2235" y="368"/>
                </a:cubicBezTo>
                <a:lnTo>
                  <a:pt x="1794" y="633"/>
                </a:lnTo>
                <a:lnTo>
                  <a:pt x="1637" y="221"/>
                </a:lnTo>
                <a:cubicBezTo>
                  <a:pt x="1637" y="211"/>
                  <a:pt x="1627" y="191"/>
                  <a:pt x="1608" y="191"/>
                </a:cubicBezTo>
                <a:cubicBezTo>
                  <a:pt x="1588" y="191"/>
                  <a:pt x="1579" y="191"/>
                  <a:pt x="1559" y="202"/>
                </a:cubicBezTo>
                <a:lnTo>
                  <a:pt x="1147" y="525"/>
                </a:lnTo>
                <a:lnTo>
                  <a:pt x="912" y="64"/>
                </a:lnTo>
                <a:lnTo>
                  <a:pt x="882" y="35"/>
                </a:lnTo>
                <a:cubicBezTo>
                  <a:pt x="863" y="35"/>
                  <a:pt x="853" y="35"/>
                  <a:pt x="843" y="45"/>
                </a:cubicBezTo>
                <a:lnTo>
                  <a:pt x="412" y="319"/>
                </a:lnTo>
                <a:lnTo>
                  <a:pt x="89" y="15"/>
                </a:lnTo>
                <a:cubicBezTo>
                  <a:pt x="79" y="5"/>
                  <a:pt x="67" y="0"/>
                  <a:pt x="5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2" name="Google Shape;11262;p28"/>
          <p:cNvSpPr/>
          <p:nvPr/>
        </p:nvSpPr>
        <p:spPr>
          <a:xfrm>
            <a:off x="236477" y="1768518"/>
            <a:ext cx="633774" cy="168208"/>
          </a:xfrm>
          <a:custGeom>
            <a:avLst/>
            <a:gdLst/>
            <a:ahLst/>
            <a:cxnLst/>
            <a:rect l="l" t="t" r="r" b="b"/>
            <a:pathLst>
              <a:path w="3862" h="1025" extrusionOk="0">
                <a:moveTo>
                  <a:pt x="54" y="0"/>
                </a:moveTo>
                <a:cubicBezTo>
                  <a:pt x="42" y="0"/>
                  <a:pt x="30" y="5"/>
                  <a:pt x="20" y="15"/>
                </a:cubicBezTo>
                <a:cubicBezTo>
                  <a:pt x="1" y="35"/>
                  <a:pt x="1" y="74"/>
                  <a:pt x="20" y="93"/>
                </a:cubicBezTo>
                <a:lnTo>
                  <a:pt x="256" y="329"/>
                </a:lnTo>
                <a:cubicBezTo>
                  <a:pt x="269" y="336"/>
                  <a:pt x="283" y="343"/>
                  <a:pt x="297" y="343"/>
                </a:cubicBezTo>
                <a:cubicBezTo>
                  <a:pt x="303" y="343"/>
                  <a:pt x="309" y="342"/>
                  <a:pt x="314" y="339"/>
                </a:cubicBezTo>
                <a:lnTo>
                  <a:pt x="726" y="152"/>
                </a:lnTo>
                <a:lnTo>
                  <a:pt x="981" y="535"/>
                </a:lnTo>
                <a:cubicBezTo>
                  <a:pt x="981" y="544"/>
                  <a:pt x="1000" y="554"/>
                  <a:pt x="1010" y="554"/>
                </a:cubicBezTo>
                <a:cubicBezTo>
                  <a:pt x="1029" y="554"/>
                  <a:pt x="1039" y="554"/>
                  <a:pt x="1049" y="544"/>
                </a:cubicBezTo>
                <a:lnTo>
                  <a:pt x="1460" y="231"/>
                </a:lnTo>
                <a:lnTo>
                  <a:pt x="1608" y="623"/>
                </a:lnTo>
                <a:cubicBezTo>
                  <a:pt x="1608" y="642"/>
                  <a:pt x="1617" y="652"/>
                  <a:pt x="1637" y="652"/>
                </a:cubicBezTo>
                <a:cubicBezTo>
                  <a:pt x="1640" y="656"/>
                  <a:pt x="1645" y="657"/>
                  <a:pt x="1649" y="657"/>
                </a:cubicBezTo>
                <a:cubicBezTo>
                  <a:pt x="1659" y="657"/>
                  <a:pt x="1670" y="652"/>
                  <a:pt x="1676" y="652"/>
                </a:cubicBezTo>
                <a:lnTo>
                  <a:pt x="2137" y="378"/>
                </a:lnTo>
                <a:lnTo>
                  <a:pt x="2401" y="790"/>
                </a:lnTo>
                <a:cubicBezTo>
                  <a:pt x="2411" y="799"/>
                  <a:pt x="2421" y="809"/>
                  <a:pt x="2440" y="809"/>
                </a:cubicBezTo>
                <a:cubicBezTo>
                  <a:pt x="2451" y="809"/>
                  <a:pt x="2470" y="809"/>
                  <a:pt x="2480" y="799"/>
                </a:cubicBezTo>
                <a:lnTo>
                  <a:pt x="2803" y="544"/>
                </a:lnTo>
                <a:lnTo>
                  <a:pt x="3117" y="907"/>
                </a:lnTo>
                <a:cubicBezTo>
                  <a:pt x="3124" y="922"/>
                  <a:pt x="3142" y="930"/>
                  <a:pt x="3158" y="930"/>
                </a:cubicBezTo>
                <a:cubicBezTo>
                  <a:pt x="3165" y="930"/>
                  <a:pt x="3170" y="929"/>
                  <a:pt x="3176" y="927"/>
                </a:cubicBezTo>
                <a:lnTo>
                  <a:pt x="3538" y="711"/>
                </a:lnTo>
                <a:lnTo>
                  <a:pt x="3764" y="1005"/>
                </a:lnTo>
                <a:cubicBezTo>
                  <a:pt x="3773" y="1025"/>
                  <a:pt x="3793" y="1025"/>
                  <a:pt x="3812" y="1025"/>
                </a:cubicBezTo>
                <a:cubicBezTo>
                  <a:pt x="3822" y="1025"/>
                  <a:pt x="3832" y="1025"/>
                  <a:pt x="3842" y="1015"/>
                </a:cubicBezTo>
                <a:cubicBezTo>
                  <a:pt x="3862" y="995"/>
                  <a:pt x="3862" y="966"/>
                  <a:pt x="3851" y="946"/>
                </a:cubicBezTo>
                <a:lnTo>
                  <a:pt x="3597" y="623"/>
                </a:lnTo>
                <a:cubicBezTo>
                  <a:pt x="3584" y="604"/>
                  <a:pt x="3568" y="597"/>
                  <a:pt x="3553" y="597"/>
                </a:cubicBezTo>
                <a:cubicBezTo>
                  <a:pt x="3544" y="597"/>
                  <a:pt x="3536" y="600"/>
                  <a:pt x="3528" y="603"/>
                </a:cubicBezTo>
                <a:lnTo>
                  <a:pt x="3165" y="819"/>
                </a:lnTo>
                <a:lnTo>
                  <a:pt x="2842" y="437"/>
                </a:lnTo>
                <a:cubicBezTo>
                  <a:pt x="2833" y="427"/>
                  <a:pt x="2820" y="422"/>
                  <a:pt x="2808" y="422"/>
                </a:cubicBezTo>
                <a:cubicBezTo>
                  <a:pt x="2796" y="422"/>
                  <a:pt x="2783" y="427"/>
                  <a:pt x="2774" y="437"/>
                </a:cubicBezTo>
                <a:lnTo>
                  <a:pt x="2460" y="692"/>
                </a:lnTo>
                <a:lnTo>
                  <a:pt x="2196" y="289"/>
                </a:lnTo>
                <a:cubicBezTo>
                  <a:pt x="2181" y="275"/>
                  <a:pt x="2162" y="266"/>
                  <a:pt x="2144" y="266"/>
                </a:cubicBezTo>
                <a:cubicBezTo>
                  <a:pt x="2138" y="266"/>
                  <a:pt x="2132" y="267"/>
                  <a:pt x="2127" y="270"/>
                </a:cubicBezTo>
                <a:lnTo>
                  <a:pt x="1676" y="535"/>
                </a:lnTo>
                <a:lnTo>
                  <a:pt x="1529" y="123"/>
                </a:lnTo>
                <a:cubicBezTo>
                  <a:pt x="1519" y="113"/>
                  <a:pt x="1510" y="104"/>
                  <a:pt x="1490" y="93"/>
                </a:cubicBezTo>
                <a:cubicBezTo>
                  <a:pt x="1480" y="93"/>
                  <a:pt x="1460" y="93"/>
                  <a:pt x="1451" y="104"/>
                </a:cubicBezTo>
                <a:lnTo>
                  <a:pt x="1029" y="437"/>
                </a:lnTo>
                <a:lnTo>
                  <a:pt x="794" y="54"/>
                </a:lnTo>
                <a:cubicBezTo>
                  <a:pt x="780" y="40"/>
                  <a:pt x="765" y="31"/>
                  <a:pt x="747" y="31"/>
                </a:cubicBezTo>
                <a:cubicBezTo>
                  <a:pt x="741" y="31"/>
                  <a:pt x="734" y="32"/>
                  <a:pt x="726" y="35"/>
                </a:cubicBezTo>
                <a:lnTo>
                  <a:pt x="304" y="231"/>
                </a:lnTo>
                <a:lnTo>
                  <a:pt x="89" y="15"/>
                </a:lnTo>
                <a:cubicBezTo>
                  <a:pt x="79" y="5"/>
                  <a:pt x="67" y="0"/>
                  <a:pt x="54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28"/>
          <p:cNvSpPr/>
          <p:nvPr/>
        </p:nvSpPr>
        <p:spPr>
          <a:xfrm>
            <a:off x="501837" y="1795104"/>
            <a:ext cx="230075" cy="342651"/>
          </a:xfrm>
          <a:custGeom>
            <a:avLst/>
            <a:gdLst/>
            <a:ahLst/>
            <a:cxnLst/>
            <a:rect l="l" t="t" r="r" b="b"/>
            <a:pathLst>
              <a:path w="1402" h="2088" extrusionOk="0">
                <a:moveTo>
                  <a:pt x="1010" y="98"/>
                </a:moveTo>
                <a:cubicBezTo>
                  <a:pt x="1069" y="98"/>
                  <a:pt x="1117" y="127"/>
                  <a:pt x="1167" y="177"/>
                </a:cubicBezTo>
                <a:cubicBezTo>
                  <a:pt x="1255" y="294"/>
                  <a:pt x="1294" y="392"/>
                  <a:pt x="1265" y="461"/>
                </a:cubicBezTo>
                <a:cubicBezTo>
                  <a:pt x="1186" y="637"/>
                  <a:pt x="765" y="696"/>
                  <a:pt x="451" y="745"/>
                </a:cubicBezTo>
                <a:cubicBezTo>
                  <a:pt x="353" y="755"/>
                  <a:pt x="275" y="765"/>
                  <a:pt x="216" y="774"/>
                </a:cubicBezTo>
                <a:cubicBezTo>
                  <a:pt x="412" y="510"/>
                  <a:pt x="755" y="118"/>
                  <a:pt x="1000" y="98"/>
                </a:cubicBezTo>
                <a:close/>
                <a:moveTo>
                  <a:pt x="990" y="0"/>
                </a:moveTo>
                <a:cubicBezTo>
                  <a:pt x="647" y="20"/>
                  <a:pt x="196" y="628"/>
                  <a:pt x="59" y="824"/>
                </a:cubicBezTo>
                <a:cubicBezTo>
                  <a:pt x="39" y="833"/>
                  <a:pt x="20" y="853"/>
                  <a:pt x="20" y="863"/>
                </a:cubicBezTo>
                <a:cubicBezTo>
                  <a:pt x="0" y="882"/>
                  <a:pt x="0" y="911"/>
                  <a:pt x="10" y="931"/>
                </a:cubicBezTo>
                <a:cubicBezTo>
                  <a:pt x="50" y="1039"/>
                  <a:pt x="206" y="1107"/>
                  <a:pt x="392" y="1186"/>
                </a:cubicBezTo>
                <a:cubicBezTo>
                  <a:pt x="608" y="1274"/>
                  <a:pt x="853" y="1372"/>
                  <a:pt x="921" y="1549"/>
                </a:cubicBezTo>
                <a:cubicBezTo>
                  <a:pt x="971" y="1656"/>
                  <a:pt x="932" y="1735"/>
                  <a:pt x="892" y="1793"/>
                </a:cubicBezTo>
                <a:cubicBezTo>
                  <a:pt x="863" y="1843"/>
                  <a:pt x="834" y="1891"/>
                  <a:pt x="853" y="1941"/>
                </a:cubicBezTo>
                <a:cubicBezTo>
                  <a:pt x="882" y="2009"/>
                  <a:pt x="971" y="2039"/>
                  <a:pt x="1186" y="2087"/>
                </a:cubicBezTo>
                <a:lnTo>
                  <a:pt x="1196" y="2087"/>
                </a:lnTo>
                <a:cubicBezTo>
                  <a:pt x="1225" y="2087"/>
                  <a:pt x="1245" y="2068"/>
                  <a:pt x="1245" y="2048"/>
                </a:cubicBezTo>
                <a:cubicBezTo>
                  <a:pt x="1255" y="2019"/>
                  <a:pt x="1235" y="1989"/>
                  <a:pt x="1206" y="1989"/>
                </a:cubicBezTo>
                <a:cubicBezTo>
                  <a:pt x="980" y="1941"/>
                  <a:pt x="951" y="1911"/>
                  <a:pt x="951" y="1902"/>
                </a:cubicBezTo>
                <a:cubicBezTo>
                  <a:pt x="951" y="1891"/>
                  <a:pt x="971" y="1862"/>
                  <a:pt x="980" y="1843"/>
                </a:cubicBezTo>
                <a:cubicBezTo>
                  <a:pt x="1019" y="1774"/>
                  <a:pt x="1088" y="1666"/>
                  <a:pt x="1019" y="1499"/>
                </a:cubicBezTo>
                <a:cubicBezTo>
                  <a:pt x="921" y="1303"/>
                  <a:pt x="667" y="1186"/>
                  <a:pt x="431" y="1098"/>
                </a:cubicBezTo>
                <a:cubicBezTo>
                  <a:pt x="294" y="1039"/>
                  <a:pt x="157" y="980"/>
                  <a:pt x="118" y="922"/>
                </a:cubicBezTo>
                <a:cubicBezTo>
                  <a:pt x="118" y="911"/>
                  <a:pt x="118" y="911"/>
                  <a:pt x="128" y="902"/>
                </a:cubicBezTo>
                <a:cubicBezTo>
                  <a:pt x="187" y="882"/>
                  <a:pt x="333" y="863"/>
                  <a:pt x="461" y="843"/>
                </a:cubicBezTo>
                <a:cubicBezTo>
                  <a:pt x="823" y="794"/>
                  <a:pt x="1265" y="735"/>
                  <a:pt x="1352" y="500"/>
                </a:cubicBezTo>
                <a:cubicBezTo>
                  <a:pt x="1402" y="392"/>
                  <a:pt x="1363" y="265"/>
                  <a:pt x="1245" y="118"/>
                </a:cubicBezTo>
                <a:cubicBezTo>
                  <a:pt x="1176" y="40"/>
                  <a:pt x="1088" y="0"/>
                  <a:pt x="99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4" name="Google Shape;11264;p28"/>
          <p:cNvSpPr/>
          <p:nvPr/>
        </p:nvSpPr>
        <p:spPr>
          <a:xfrm>
            <a:off x="304089" y="1745544"/>
            <a:ext cx="215634" cy="353646"/>
          </a:xfrm>
          <a:custGeom>
            <a:avLst/>
            <a:gdLst/>
            <a:ahLst/>
            <a:cxnLst/>
            <a:rect l="l" t="t" r="r" b="b"/>
            <a:pathLst>
              <a:path w="1314" h="2155" extrusionOk="0">
                <a:moveTo>
                  <a:pt x="686" y="106"/>
                </a:moveTo>
                <a:cubicBezTo>
                  <a:pt x="715" y="106"/>
                  <a:pt x="754" y="106"/>
                  <a:pt x="784" y="126"/>
                </a:cubicBezTo>
                <a:cubicBezTo>
                  <a:pt x="1019" y="233"/>
                  <a:pt x="1137" y="723"/>
                  <a:pt x="1186" y="1037"/>
                </a:cubicBezTo>
                <a:cubicBezTo>
                  <a:pt x="1107" y="978"/>
                  <a:pt x="1000" y="919"/>
                  <a:pt x="872" y="861"/>
                </a:cubicBezTo>
                <a:cubicBezTo>
                  <a:pt x="617" y="734"/>
                  <a:pt x="314" y="577"/>
                  <a:pt x="294" y="410"/>
                </a:cubicBezTo>
                <a:cubicBezTo>
                  <a:pt x="294" y="342"/>
                  <a:pt x="343" y="273"/>
                  <a:pt x="451" y="194"/>
                </a:cubicBezTo>
                <a:cubicBezTo>
                  <a:pt x="539" y="135"/>
                  <a:pt x="617" y="106"/>
                  <a:pt x="686" y="106"/>
                </a:cubicBezTo>
                <a:close/>
                <a:moveTo>
                  <a:pt x="678" y="1"/>
                </a:moveTo>
                <a:cubicBezTo>
                  <a:pt x="589" y="1"/>
                  <a:pt x="496" y="38"/>
                  <a:pt x="402" y="106"/>
                </a:cubicBezTo>
                <a:cubicBezTo>
                  <a:pt x="255" y="214"/>
                  <a:pt x="186" y="312"/>
                  <a:pt x="196" y="420"/>
                </a:cubicBezTo>
                <a:cubicBezTo>
                  <a:pt x="216" y="636"/>
                  <a:pt x="539" y="802"/>
                  <a:pt x="823" y="949"/>
                </a:cubicBezTo>
                <a:cubicBezTo>
                  <a:pt x="980" y="1028"/>
                  <a:pt x="1176" y="1126"/>
                  <a:pt x="1205" y="1194"/>
                </a:cubicBezTo>
                <a:cubicBezTo>
                  <a:pt x="1205" y="1204"/>
                  <a:pt x="1215" y="1204"/>
                  <a:pt x="1215" y="1213"/>
                </a:cubicBezTo>
                <a:cubicBezTo>
                  <a:pt x="1204" y="1253"/>
                  <a:pt x="1139" y="1263"/>
                  <a:pt x="1055" y="1263"/>
                </a:cubicBezTo>
                <a:cubicBezTo>
                  <a:pt x="991" y="1263"/>
                  <a:pt x="915" y="1257"/>
                  <a:pt x="843" y="1253"/>
                </a:cubicBezTo>
                <a:cubicBezTo>
                  <a:pt x="755" y="1245"/>
                  <a:pt x="665" y="1237"/>
                  <a:pt x="582" y="1237"/>
                </a:cubicBezTo>
                <a:cubicBezTo>
                  <a:pt x="461" y="1237"/>
                  <a:pt x="354" y="1253"/>
                  <a:pt x="284" y="1311"/>
                </a:cubicBezTo>
                <a:cubicBezTo>
                  <a:pt x="235" y="1361"/>
                  <a:pt x="216" y="1420"/>
                  <a:pt x="216" y="1498"/>
                </a:cubicBezTo>
                <a:cubicBezTo>
                  <a:pt x="206" y="1655"/>
                  <a:pt x="245" y="1782"/>
                  <a:pt x="264" y="1870"/>
                </a:cubicBezTo>
                <a:cubicBezTo>
                  <a:pt x="284" y="1949"/>
                  <a:pt x="304" y="2017"/>
                  <a:pt x="294" y="2037"/>
                </a:cubicBezTo>
                <a:cubicBezTo>
                  <a:pt x="282" y="2043"/>
                  <a:pt x="263" y="2052"/>
                  <a:pt x="211" y="2052"/>
                </a:cubicBezTo>
                <a:cubicBezTo>
                  <a:pt x="177" y="2052"/>
                  <a:pt x="129" y="2048"/>
                  <a:pt x="59" y="2037"/>
                </a:cubicBezTo>
                <a:cubicBezTo>
                  <a:pt x="29" y="2037"/>
                  <a:pt x="10" y="2056"/>
                  <a:pt x="0" y="2086"/>
                </a:cubicBezTo>
                <a:cubicBezTo>
                  <a:pt x="0" y="2106"/>
                  <a:pt x="20" y="2135"/>
                  <a:pt x="49" y="2135"/>
                </a:cubicBezTo>
                <a:cubicBezTo>
                  <a:pt x="108" y="2145"/>
                  <a:pt x="157" y="2154"/>
                  <a:pt x="206" y="2154"/>
                </a:cubicBezTo>
                <a:cubicBezTo>
                  <a:pt x="284" y="2154"/>
                  <a:pt x="333" y="2135"/>
                  <a:pt x="362" y="2095"/>
                </a:cubicBezTo>
                <a:cubicBezTo>
                  <a:pt x="412" y="2037"/>
                  <a:pt x="392" y="1958"/>
                  <a:pt x="362" y="1851"/>
                </a:cubicBezTo>
                <a:cubicBezTo>
                  <a:pt x="343" y="1753"/>
                  <a:pt x="314" y="1635"/>
                  <a:pt x="314" y="1498"/>
                </a:cubicBezTo>
                <a:cubicBezTo>
                  <a:pt x="314" y="1449"/>
                  <a:pt x="323" y="1409"/>
                  <a:pt x="353" y="1390"/>
                </a:cubicBezTo>
                <a:cubicBezTo>
                  <a:pt x="402" y="1346"/>
                  <a:pt x="486" y="1333"/>
                  <a:pt x="584" y="1333"/>
                </a:cubicBezTo>
                <a:cubicBezTo>
                  <a:pt x="663" y="1333"/>
                  <a:pt x="750" y="1342"/>
                  <a:pt x="833" y="1351"/>
                </a:cubicBezTo>
                <a:cubicBezTo>
                  <a:pt x="909" y="1357"/>
                  <a:pt x="984" y="1363"/>
                  <a:pt x="1050" y="1363"/>
                </a:cubicBezTo>
                <a:cubicBezTo>
                  <a:pt x="1188" y="1363"/>
                  <a:pt x="1293" y="1336"/>
                  <a:pt x="1313" y="1224"/>
                </a:cubicBezTo>
                <a:cubicBezTo>
                  <a:pt x="1313" y="1204"/>
                  <a:pt x="1313" y="1194"/>
                  <a:pt x="1303" y="1174"/>
                </a:cubicBezTo>
                <a:cubicBezTo>
                  <a:pt x="1284" y="978"/>
                  <a:pt x="1176" y="194"/>
                  <a:pt x="823" y="38"/>
                </a:cubicBezTo>
                <a:cubicBezTo>
                  <a:pt x="777" y="13"/>
                  <a:pt x="728" y="1"/>
                  <a:pt x="67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5" name="Google Shape;11265;p28"/>
          <p:cNvSpPr/>
          <p:nvPr/>
        </p:nvSpPr>
        <p:spPr>
          <a:xfrm>
            <a:off x="197912" y="1868623"/>
            <a:ext cx="672338" cy="148515"/>
          </a:xfrm>
          <a:custGeom>
            <a:avLst/>
            <a:gdLst/>
            <a:ahLst/>
            <a:cxnLst/>
            <a:rect l="l" t="t" r="r" b="b"/>
            <a:pathLst>
              <a:path w="4097" h="905" extrusionOk="0">
                <a:moveTo>
                  <a:pt x="48" y="1"/>
                </a:moveTo>
                <a:cubicBezTo>
                  <a:pt x="30" y="1"/>
                  <a:pt x="8" y="18"/>
                  <a:pt x="1" y="42"/>
                </a:cubicBezTo>
                <a:cubicBezTo>
                  <a:pt x="1" y="71"/>
                  <a:pt x="20" y="91"/>
                  <a:pt x="40" y="101"/>
                </a:cubicBezTo>
                <a:lnTo>
                  <a:pt x="4038" y="905"/>
                </a:lnTo>
                <a:lnTo>
                  <a:pt x="4047" y="905"/>
                </a:lnTo>
                <a:cubicBezTo>
                  <a:pt x="4067" y="905"/>
                  <a:pt x="4086" y="885"/>
                  <a:pt x="4097" y="866"/>
                </a:cubicBezTo>
                <a:cubicBezTo>
                  <a:pt x="4097" y="836"/>
                  <a:pt x="4077" y="807"/>
                  <a:pt x="4057" y="807"/>
                </a:cubicBezTo>
                <a:lnTo>
                  <a:pt x="59" y="3"/>
                </a:lnTo>
                <a:cubicBezTo>
                  <a:pt x="56" y="1"/>
                  <a:pt x="52" y="1"/>
                  <a:pt x="4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6" name="Google Shape;11266;p28"/>
          <p:cNvSpPr/>
          <p:nvPr/>
        </p:nvSpPr>
        <p:spPr>
          <a:xfrm>
            <a:off x="453590" y="1759657"/>
            <a:ext cx="96658" cy="530880"/>
          </a:xfrm>
          <a:custGeom>
            <a:avLst/>
            <a:gdLst/>
            <a:ahLst/>
            <a:cxnLst/>
            <a:rect l="l" t="t" r="r" b="b"/>
            <a:pathLst>
              <a:path w="589" h="3235" extrusionOk="0">
                <a:moveTo>
                  <a:pt x="540" y="1"/>
                </a:moveTo>
                <a:cubicBezTo>
                  <a:pt x="510" y="1"/>
                  <a:pt x="490" y="20"/>
                  <a:pt x="481" y="49"/>
                </a:cubicBezTo>
                <a:lnTo>
                  <a:pt x="0" y="3176"/>
                </a:lnTo>
                <a:cubicBezTo>
                  <a:pt x="0" y="3205"/>
                  <a:pt x="20" y="3235"/>
                  <a:pt x="39" y="3235"/>
                </a:cubicBezTo>
                <a:lnTo>
                  <a:pt x="50" y="3235"/>
                </a:lnTo>
                <a:cubicBezTo>
                  <a:pt x="79" y="3235"/>
                  <a:pt x="98" y="3215"/>
                  <a:pt x="98" y="3195"/>
                </a:cubicBezTo>
                <a:lnTo>
                  <a:pt x="579" y="60"/>
                </a:lnTo>
                <a:cubicBezTo>
                  <a:pt x="588" y="30"/>
                  <a:pt x="569" y="10"/>
                  <a:pt x="54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7" name="Google Shape;11267;p28"/>
          <p:cNvSpPr/>
          <p:nvPr/>
        </p:nvSpPr>
        <p:spPr>
          <a:xfrm>
            <a:off x="1183698" y="5601384"/>
            <a:ext cx="575844" cy="405996"/>
          </a:xfrm>
          <a:custGeom>
            <a:avLst/>
            <a:gdLst/>
            <a:ahLst/>
            <a:cxnLst/>
            <a:rect l="l" t="t" r="r" b="b"/>
            <a:pathLst>
              <a:path w="3509" h="2474" extrusionOk="0">
                <a:moveTo>
                  <a:pt x="3068" y="1"/>
                </a:moveTo>
                <a:cubicBezTo>
                  <a:pt x="2737" y="1"/>
                  <a:pt x="2223" y="480"/>
                  <a:pt x="2090" y="480"/>
                </a:cubicBezTo>
                <a:cubicBezTo>
                  <a:pt x="2067" y="480"/>
                  <a:pt x="2055" y="466"/>
                  <a:pt x="2058" y="432"/>
                </a:cubicBezTo>
                <a:cubicBezTo>
                  <a:pt x="2074" y="255"/>
                  <a:pt x="1951" y="140"/>
                  <a:pt x="1784" y="140"/>
                </a:cubicBezTo>
                <a:cubicBezTo>
                  <a:pt x="1546" y="140"/>
                  <a:pt x="1221" y="374"/>
                  <a:pt x="1088" y="991"/>
                </a:cubicBezTo>
                <a:cubicBezTo>
                  <a:pt x="1060" y="1112"/>
                  <a:pt x="1043" y="1158"/>
                  <a:pt x="1030" y="1158"/>
                </a:cubicBezTo>
                <a:cubicBezTo>
                  <a:pt x="989" y="1158"/>
                  <a:pt x="989" y="683"/>
                  <a:pt x="803" y="683"/>
                </a:cubicBezTo>
                <a:cubicBezTo>
                  <a:pt x="761" y="683"/>
                  <a:pt x="710" y="707"/>
                  <a:pt x="647" y="765"/>
                </a:cubicBezTo>
                <a:cubicBezTo>
                  <a:pt x="206" y="1157"/>
                  <a:pt x="0" y="2049"/>
                  <a:pt x="294" y="2392"/>
                </a:cubicBezTo>
                <a:cubicBezTo>
                  <a:pt x="341" y="2446"/>
                  <a:pt x="535" y="2473"/>
                  <a:pt x="774" y="2473"/>
                </a:cubicBezTo>
                <a:cubicBezTo>
                  <a:pt x="1190" y="2473"/>
                  <a:pt x="1742" y="2390"/>
                  <a:pt x="1892" y="2216"/>
                </a:cubicBezTo>
                <a:cubicBezTo>
                  <a:pt x="2127" y="1951"/>
                  <a:pt x="1186" y="1853"/>
                  <a:pt x="1617" y="1736"/>
                </a:cubicBezTo>
                <a:cubicBezTo>
                  <a:pt x="1892" y="1657"/>
                  <a:pt x="2411" y="1804"/>
                  <a:pt x="2705" y="1530"/>
                </a:cubicBezTo>
                <a:cubicBezTo>
                  <a:pt x="3068" y="1187"/>
                  <a:pt x="1999" y="1207"/>
                  <a:pt x="2676" y="922"/>
                </a:cubicBezTo>
                <a:cubicBezTo>
                  <a:pt x="2950" y="804"/>
                  <a:pt x="3508" y="129"/>
                  <a:pt x="3146" y="11"/>
                </a:cubicBezTo>
                <a:cubicBezTo>
                  <a:pt x="3121" y="4"/>
                  <a:pt x="3095" y="1"/>
                  <a:pt x="306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8" name="Google Shape;11268;p28"/>
          <p:cNvSpPr/>
          <p:nvPr/>
        </p:nvSpPr>
        <p:spPr>
          <a:xfrm>
            <a:off x="1244746" y="6063999"/>
            <a:ext cx="464909" cy="484766"/>
          </a:xfrm>
          <a:custGeom>
            <a:avLst/>
            <a:gdLst/>
            <a:ahLst/>
            <a:cxnLst/>
            <a:rect l="l" t="t" r="r" b="b"/>
            <a:pathLst>
              <a:path w="2833" h="2954" extrusionOk="0">
                <a:moveTo>
                  <a:pt x="702" y="0"/>
                </a:moveTo>
                <a:cubicBezTo>
                  <a:pt x="466" y="0"/>
                  <a:pt x="258" y="56"/>
                  <a:pt x="138" y="180"/>
                </a:cubicBezTo>
                <a:cubicBezTo>
                  <a:pt x="0" y="318"/>
                  <a:pt x="157" y="1543"/>
                  <a:pt x="451" y="1759"/>
                </a:cubicBezTo>
                <a:cubicBezTo>
                  <a:pt x="480" y="1779"/>
                  <a:pt x="506" y="1788"/>
                  <a:pt x="529" y="1788"/>
                </a:cubicBezTo>
                <a:cubicBezTo>
                  <a:pt x="698" y="1788"/>
                  <a:pt x="751" y="1329"/>
                  <a:pt x="832" y="1329"/>
                </a:cubicBezTo>
                <a:cubicBezTo>
                  <a:pt x="853" y="1329"/>
                  <a:pt x="875" y="1359"/>
                  <a:pt x="902" y="1435"/>
                </a:cubicBezTo>
                <a:cubicBezTo>
                  <a:pt x="1000" y="1709"/>
                  <a:pt x="902" y="2238"/>
                  <a:pt x="1206" y="2513"/>
                </a:cubicBezTo>
                <a:cubicBezTo>
                  <a:pt x="1259" y="2560"/>
                  <a:pt x="1301" y="2579"/>
                  <a:pt x="1337" y="2579"/>
                </a:cubicBezTo>
                <a:cubicBezTo>
                  <a:pt x="1493" y="2579"/>
                  <a:pt x="1514" y="2212"/>
                  <a:pt x="1622" y="2212"/>
                </a:cubicBezTo>
                <a:cubicBezTo>
                  <a:pt x="1665" y="2212"/>
                  <a:pt x="1721" y="2269"/>
                  <a:pt x="1803" y="2425"/>
                </a:cubicBezTo>
                <a:cubicBezTo>
                  <a:pt x="1906" y="2621"/>
                  <a:pt x="2333" y="2954"/>
                  <a:pt x="2578" y="2954"/>
                </a:cubicBezTo>
                <a:cubicBezTo>
                  <a:pt x="2662" y="2954"/>
                  <a:pt x="2724" y="2915"/>
                  <a:pt x="2744" y="2817"/>
                </a:cubicBezTo>
                <a:cubicBezTo>
                  <a:pt x="2832" y="2447"/>
                  <a:pt x="2012" y="1778"/>
                  <a:pt x="2240" y="1778"/>
                </a:cubicBezTo>
                <a:cubicBezTo>
                  <a:pt x="2241" y="1778"/>
                  <a:pt x="2243" y="1778"/>
                  <a:pt x="2245" y="1778"/>
                </a:cubicBezTo>
                <a:cubicBezTo>
                  <a:pt x="2676" y="1778"/>
                  <a:pt x="2666" y="994"/>
                  <a:pt x="1608" y="847"/>
                </a:cubicBezTo>
                <a:cubicBezTo>
                  <a:pt x="991" y="768"/>
                  <a:pt x="2235" y="788"/>
                  <a:pt x="1794" y="387"/>
                </a:cubicBezTo>
                <a:cubicBezTo>
                  <a:pt x="1528" y="145"/>
                  <a:pt x="1080" y="0"/>
                  <a:pt x="702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9" name="Google Shape;11269;p28"/>
          <p:cNvSpPr/>
          <p:nvPr/>
        </p:nvSpPr>
        <p:spPr>
          <a:xfrm>
            <a:off x="1195022" y="5922048"/>
            <a:ext cx="222034" cy="195121"/>
          </a:xfrm>
          <a:custGeom>
            <a:avLst/>
            <a:gdLst/>
            <a:ahLst/>
            <a:cxnLst/>
            <a:rect l="l" t="t" r="r" b="b"/>
            <a:pathLst>
              <a:path w="1353" h="1189" extrusionOk="0">
                <a:moveTo>
                  <a:pt x="686" y="0"/>
                </a:moveTo>
                <a:cubicBezTo>
                  <a:pt x="611" y="0"/>
                  <a:pt x="534" y="15"/>
                  <a:pt x="460" y="46"/>
                </a:cubicBezTo>
                <a:cubicBezTo>
                  <a:pt x="147" y="164"/>
                  <a:pt x="0" y="507"/>
                  <a:pt x="118" y="810"/>
                </a:cubicBezTo>
                <a:cubicBezTo>
                  <a:pt x="214" y="1042"/>
                  <a:pt x="437" y="1188"/>
                  <a:pt x="671" y="1188"/>
                </a:cubicBezTo>
                <a:cubicBezTo>
                  <a:pt x="745" y="1188"/>
                  <a:pt x="819" y="1174"/>
                  <a:pt x="891" y="1143"/>
                </a:cubicBezTo>
                <a:cubicBezTo>
                  <a:pt x="1196" y="1026"/>
                  <a:pt x="1352" y="683"/>
                  <a:pt x="1225" y="379"/>
                </a:cubicBezTo>
                <a:cubicBezTo>
                  <a:pt x="1136" y="142"/>
                  <a:pt x="918" y="0"/>
                  <a:pt x="68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0" name="Google Shape;11270;p28"/>
          <p:cNvSpPr/>
          <p:nvPr/>
        </p:nvSpPr>
        <p:spPr>
          <a:xfrm>
            <a:off x="1051757" y="5824897"/>
            <a:ext cx="222034" cy="195777"/>
          </a:xfrm>
          <a:custGeom>
            <a:avLst/>
            <a:gdLst/>
            <a:ahLst/>
            <a:cxnLst/>
            <a:rect l="l" t="t" r="r" b="b"/>
            <a:pathLst>
              <a:path w="1353" h="1193" extrusionOk="0">
                <a:moveTo>
                  <a:pt x="676" y="0"/>
                </a:moveTo>
                <a:cubicBezTo>
                  <a:pt x="605" y="0"/>
                  <a:pt x="532" y="13"/>
                  <a:pt x="461" y="41"/>
                </a:cubicBezTo>
                <a:cubicBezTo>
                  <a:pt x="148" y="168"/>
                  <a:pt x="1" y="511"/>
                  <a:pt x="118" y="814"/>
                </a:cubicBezTo>
                <a:cubicBezTo>
                  <a:pt x="215" y="1046"/>
                  <a:pt x="437" y="1192"/>
                  <a:pt x="672" y="1192"/>
                </a:cubicBezTo>
                <a:cubicBezTo>
                  <a:pt x="746" y="1192"/>
                  <a:pt x="820" y="1178"/>
                  <a:pt x="893" y="1147"/>
                </a:cubicBezTo>
                <a:cubicBezTo>
                  <a:pt x="1196" y="1030"/>
                  <a:pt x="1353" y="687"/>
                  <a:pt x="1226" y="383"/>
                </a:cubicBezTo>
                <a:cubicBezTo>
                  <a:pt x="1136" y="142"/>
                  <a:pt x="912" y="0"/>
                  <a:pt x="67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1" name="Google Shape;11271;p28"/>
          <p:cNvSpPr/>
          <p:nvPr/>
        </p:nvSpPr>
        <p:spPr>
          <a:xfrm>
            <a:off x="1053398" y="6000983"/>
            <a:ext cx="220393" cy="195777"/>
          </a:xfrm>
          <a:custGeom>
            <a:avLst/>
            <a:gdLst/>
            <a:ahLst/>
            <a:cxnLst/>
            <a:rect l="l" t="t" r="r" b="b"/>
            <a:pathLst>
              <a:path w="1343" h="1193" extrusionOk="0">
                <a:moveTo>
                  <a:pt x="673" y="1"/>
                </a:moveTo>
                <a:cubicBezTo>
                  <a:pt x="599" y="1"/>
                  <a:pt x="524" y="15"/>
                  <a:pt x="451" y="45"/>
                </a:cubicBezTo>
                <a:cubicBezTo>
                  <a:pt x="147" y="163"/>
                  <a:pt x="1" y="506"/>
                  <a:pt x="118" y="810"/>
                </a:cubicBezTo>
                <a:cubicBezTo>
                  <a:pt x="209" y="1050"/>
                  <a:pt x="437" y="1193"/>
                  <a:pt x="676" y="1193"/>
                </a:cubicBezTo>
                <a:cubicBezTo>
                  <a:pt x="748" y="1193"/>
                  <a:pt x="822" y="1180"/>
                  <a:pt x="892" y="1152"/>
                </a:cubicBezTo>
                <a:cubicBezTo>
                  <a:pt x="1196" y="1025"/>
                  <a:pt x="1343" y="682"/>
                  <a:pt x="1225" y="379"/>
                </a:cubicBezTo>
                <a:cubicBezTo>
                  <a:pt x="1136" y="147"/>
                  <a:pt x="910" y="1"/>
                  <a:pt x="67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28"/>
          <p:cNvSpPr/>
          <p:nvPr/>
        </p:nvSpPr>
        <p:spPr>
          <a:xfrm>
            <a:off x="1299393" y="6012142"/>
            <a:ext cx="80576" cy="83201"/>
          </a:xfrm>
          <a:custGeom>
            <a:avLst/>
            <a:gdLst/>
            <a:ahLst/>
            <a:cxnLst/>
            <a:rect l="l" t="t" r="r" b="b"/>
            <a:pathLst>
              <a:path w="491" h="507" extrusionOk="0">
                <a:moveTo>
                  <a:pt x="380" y="1"/>
                </a:moveTo>
                <a:cubicBezTo>
                  <a:pt x="370" y="1"/>
                  <a:pt x="360" y="3"/>
                  <a:pt x="353" y="6"/>
                </a:cubicBezTo>
                <a:cubicBezTo>
                  <a:pt x="334" y="17"/>
                  <a:pt x="324" y="56"/>
                  <a:pt x="334" y="75"/>
                </a:cubicBezTo>
                <a:cubicBezTo>
                  <a:pt x="334" y="75"/>
                  <a:pt x="383" y="154"/>
                  <a:pt x="344" y="232"/>
                </a:cubicBezTo>
                <a:cubicBezTo>
                  <a:pt x="314" y="311"/>
                  <a:pt x="207" y="369"/>
                  <a:pt x="40" y="409"/>
                </a:cubicBezTo>
                <a:cubicBezTo>
                  <a:pt x="11" y="418"/>
                  <a:pt x="1" y="438"/>
                  <a:pt x="1" y="467"/>
                </a:cubicBezTo>
                <a:cubicBezTo>
                  <a:pt x="11" y="487"/>
                  <a:pt x="30" y="507"/>
                  <a:pt x="50" y="507"/>
                </a:cubicBezTo>
                <a:lnTo>
                  <a:pt x="59" y="507"/>
                </a:lnTo>
                <a:cubicBezTo>
                  <a:pt x="266" y="457"/>
                  <a:pt x="393" y="379"/>
                  <a:pt x="442" y="271"/>
                </a:cubicBezTo>
                <a:cubicBezTo>
                  <a:pt x="491" y="144"/>
                  <a:pt x="422" y="26"/>
                  <a:pt x="422" y="26"/>
                </a:cubicBezTo>
                <a:cubicBezTo>
                  <a:pt x="416" y="8"/>
                  <a:pt x="398" y="1"/>
                  <a:pt x="38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3" name="Google Shape;11273;p28"/>
          <p:cNvSpPr/>
          <p:nvPr/>
        </p:nvSpPr>
        <p:spPr>
          <a:xfrm>
            <a:off x="1164334" y="5883483"/>
            <a:ext cx="80576" cy="83201"/>
          </a:xfrm>
          <a:custGeom>
            <a:avLst/>
            <a:gdLst/>
            <a:ahLst/>
            <a:cxnLst/>
            <a:rect l="l" t="t" r="r" b="b"/>
            <a:pathLst>
              <a:path w="491" h="507" extrusionOk="0">
                <a:moveTo>
                  <a:pt x="380" y="1"/>
                </a:moveTo>
                <a:cubicBezTo>
                  <a:pt x="370" y="1"/>
                  <a:pt x="360" y="3"/>
                  <a:pt x="353" y="7"/>
                </a:cubicBezTo>
                <a:cubicBezTo>
                  <a:pt x="334" y="17"/>
                  <a:pt x="324" y="56"/>
                  <a:pt x="334" y="76"/>
                </a:cubicBezTo>
                <a:cubicBezTo>
                  <a:pt x="334" y="76"/>
                  <a:pt x="383" y="154"/>
                  <a:pt x="344" y="232"/>
                </a:cubicBezTo>
                <a:cubicBezTo>
                  <a:pt x="314" y="311"/>
                  <a:pt x="207" y="370"/>
                  <a:pt x="40" y="409"/>
                </a:cubicBezTo>
                <a:cubicBezTo>
                  <a:pt x="11" y="418"/>
                  <a:pt x="0" y="438"/>
                  <a:pt x="0" y="467"/>
                </a:cubicBezTo>
                <a:cubicBezTo>
                  <a:pt x="11" y="487"/>
                  <a:pt x="30" y="507"/>
                  <a:pt x="50" y="507"/>
                </a:cubicBezTo>
                <a:lnTo>
                  <a:pt x="59" y="507"/>
                </a:lnTo>
                <a:cubicBezTo>
                  <a:pt x="265" y="457"/>
                  <a:pt x="392" y="379"/>
                  <a:pt x="442" y="272"/>
                </a:cubicBezTo>
                <a:cubicBezTo>
                  <a:pt x="490" y="144"/>
                  <a:pt x="422" y="26"/>
                  <a:pt x="422" y="26"/>
                </a:cubicBezTo>
                <a:cubicBezTo>
                  <a:pt x="416" y="8"/>
                  <a:pt x="397" y="1"/>
                  <a:pt x="38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4" name="Google Shape;11274;p28"/>
          <p:cNvSpPr/>
          <p:nvPr/>
        </p:nvSpPr>
        <p:spPr>
          <a:xfrm>
            <a:off x="1153175" y="6074174"/>
            <a:ext cx="82052" cy="83858"/>
          </a:xfrm>
          <a:custGeom>
            <a:avLst/>
            <a:gdLst/>
            <a:ahLst/>
            <a:cxnLst/>
            <a:rect l="l" t="t" r="r" b="b"/>
            <a:pathLst>
              <a:path w="500" h="511" extrusionOk="0">
                <a:moveTo>
                  <a:pt x="386" y="0"/>
                </a:moveTo>
                <a:cubicBezTo>
                  <a:pt x="376" y="0"/>
                  <a:pt x="364" y="3"/>
                  <a:pt x="353" y="11"/>
                </a:cubicBezTo>
                <a:cubicBezTo>
                  <a:pt x="333" y="20"/>
                  <a:pt x="323" y="50"/>
                  <a:pt x="343" y="79"/>
                </a:cubicBezTo>
                <a:cubicBezTo>
                  <a:pt x="343" y="79"/>
                  <a:pt x="382" y="158"/>
                  <a:pt x="353" y="236"/>
                </a:cubicBezTo>
                <a:cubicBezTo>
                  <a:pt x="314" y="314"/>
                  <a:pt x="206" y="373"/>
                  <a:pt x="39" y="412"/>
                </a:cubicBezTo>
                <a:cubicBezTo>
                  <a:pt x="20" y="412"/>
                  <a:pt x="0" y="442"/>
                  <a:pt x="10" y="471"/>
                </a:cubicBezTo>
                <a:cubicBezTo>
                  <a:pt x="10" y="491"/>
                  <a:pt x="29" y="510"/>
                  <a:pt x="59" y="510"/>
                </a:cubicBezTo>
                <a:lnTo>
                  <a:pt x="68" y="510"/>
                </a:lnTo>
                <a:cubicBezTo>
                  <a:pt x="264" y="462"/>
                  <a:pt x="392" y="383"/>
                  <a:pt x="441" y="275"/>
                </a:cubicBezTo>
                <a:cubicBezTo>
                  <a:pt x="500" y="148"/>
                  <a:pt x="431" y="31"/>
                  <a:pt x="421" y="20"/>
                </a:cubicBezTo>
                <a:cubicBezTo>
                  <a:pt x="415" y="8"/>
                  <a:pt x="402" y="0"/>
                  <a:pt x="38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5" name="Google Shape;11275;p28"/>
          <p:cNvSpPr/>
          <p:nvPr/>
        </p:nvSpPr>
        <p:spPr>
          <a:xfrm>
            <a:off x="1315476" y="5749408"/>
            <a:ext cx="194793" cy="136864"/>
          </a:xfrm>
          <a:custGeom>
            <a:avLst/>
            <a:gdLst/>
            <a:ahLst/>
            <a:cxnLst/>
            <a:rect l="l" t="t" r="r" b="b"/>
            <a:pathLst>
              <a:path w="1187" h="834" extrusionOk="0">
                <a:moveTo>
                  <a:pt x="1118" y="0"/>
                </a:moveTo>
                <a:cubicBezTo>
                  <a:pt x="726" y="89"/>
                  <a:pt x="50" y="726"/>
                  <a:pt x="20" y="755"/>
                </a:cubicBezTo>
                <a:cubicBezTo>
                  <a:pt x="1" y="775"/>
                  <a:pt x="1" y="804"/>
                  <a:pt x="20" y="824"/>
                </a:cubicBezTo>
                <a:cubicBezTo>
                  <a:pt x="30" y="834"/>
                  <a:pt x="50" y="834"/>
                  <a:pt x="59" y="834"/>
                </a:cubicBezTo>
                <a:cubicBezTo>
                  <a:pt x="70" y="834"/>
                  <a:pt x="89" y="834"/>
                  <a:pt x="99" y="824"/>
                </a:cubicBezTo>
                <a:cubicBezTo>
                  <a:pt x="99" y="814"/>
                  <a:pt x="775" y="177"/>
                  <a:pt x="1137" y="98"/>
                </a:cubicBezTo>
                <a:cubicBezTo>
                  <a:pt x="1167" y="98"/>
                  <a:pt x="1187" y="69"/>
                  <a:pt x="1177" y="40"/>
                </a:cubicBezTo>
                <a:cubicBezTo>
                  <a:pt x="1167" y="11"/>
                  <a:pt x="1147" y="0"/>
                  <a:pt x="111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6" name="Google Shape;11276;p28"/>
          <p:cNvSpPr/>
          <p:nvPr/>
        </p:nvSpPr>
        <p:spPr>
          <a:xfrm>
            <a:off x="1315476" y="6140801"/>
            <a:ext cx="194793" cy="197254"/>
          </a:xfrm>
          <a:custGeom>
            <a:avLst/>
            <a:gdLst/>
            <a:ahLst/>
            <a:cxnLst/>
            <a:rect l="l" t="t" r="r" b="b"/>
            <a:pathLst>
              <a:path w="1187" h="1202" extrusionOk="0">
                <a:moveTo>
                  <a:pt x="61" y="0"/>
                </a:moveTo>
                <a:cubicBezTo>
                  <a:pt x="47" y="0"/>
                  <a:pt x="32" y="5"/>
                  <a:pt x="20" y="17"/>
                </a:cubicBezTo>
                <a:cubicBezTo>
                  <a:pt x="1" y="36"/>
                  <a:pt x="11" y="75"/>
                  <a:pt x="30" y="85"/>
                </a:cubicBezTo>
                <a:cubicBezTo>
                  <a:pt x="40" y="95"/>
                  <a:pt x="873" y="732"/>
                  <a:pt x="1079" y="1173"/>
                </a:cubicBezTo>
                <a:cubicBezTo>
                  <a:pt x="1089" y="1193"/>
                  <a:pt x="1108" y="1202"/>
                  <a:pt x="1128" y="1202"/>
                </a:cubicBezTo>
                <a:cubicBezTo>
                  <a:pt x="1137" y="1202"/>
                  <a:pt x="1137" y="1202"/>
                  <a:pt x="1147" y="1193"/>
                </a:cubicBezTo>
                <a:cubicBezTo>
                  <a:pt x="1177" y="1182"/>
                  <a:pt x="1187" y="1153"/>
                  <a:pt x="1177" y="1124"/>
                </a:cubicBezTo>
                <a:cubicBezTo>
                  <a:pt x="952" y="673"/>
                  <a:pt x="128" y="36"/>
                  <a:pt x="89" y="6"/>
                </a:cubicBezTo>
                <a:cubicBezTo>
                  <a:pt x="81" y="3"/>
                  <a:pt x="71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7" name="Google Shape;11277;p28"/>
          <p:cNvSpPr/>
          <p:nvPr/>
        </p:nvSpPr>
        <p:spPr>
          <a:xfrm>
            <a:off x="2704963" y="641929"/>
            <a:ext cx="577485" cy="405668"/>
          </a:xfrm>
          <a:custGeom>
            <a:avLst/>
            <a:gdLst/>
            <a:ahLst/>
            <a:cxnLst/>
            <a:rect l="l" t="t" r="r" b="b"/>
            <a:pathLst>
              <a:path w="3519" h="2472" extrusionOk="0">
                <a:moveTo>
                  <a:pt x="3069" y="1"/>
                </a:moveTo>
                <a:cubicBezTo>
                  <a:pt x="2744" y="1"/>
                  <a:pt x="2227" y="471"/>
                  <a:pt x="2091" y="471"/>
                </a:cubicBezTo>
                <a:cubicBezTo>
                  <a:pt x="2067" y="471"/>
                  <a:pt x="2055" y="457"/>
                  <a:pt x="2058" y="423"/>
                </a:cubicBezTo>
                <a:cubicBezTo>
                  <a:pt x="2078" y="246"/>
                  <a:pt x="1959" y="134"/>
                  <a:pt x="1794" y="134"/>
                </a:cubicBezTo>
                <a:cubicBezTo>
                  <a:pt x="1557" y="134"/>
                  <a:pt x="1227" y="368"/>
                  <a:pt x="1088" y="981"/>
                </a:cubicBezTo>
                <a:cubicBezTo>
                  <a:pt x="1060" y="1105"/>
                  <a:pt x="1043" y="1152"/>
                  <a:pt x="1030" y="1152"/>
                </a:cubicBezTo>
                <a:cubicBezTo>
                  <a:pt x="989" y="1152"/>
                  <a:pt x="988" y="674"/>
                  <a:pt x="802" y="674"/>
                </a:cubicBezTo>
                <a:cubicBezTo>
                  <a:pt x="760" y="674"/>
                  <a:pt x="709" y="698"/>
                  <a:pt x="647" y="756"/>
                </a:cubicBezTo>
                <a:cubicBezTo>
                  <a:pt x="216" y="1157"/>
                  <a:pt x="0" y="2049"/>
                  <a:pt x="294" y="2392"/>
                </a:cubicBezTo>
                <a:cubicBezTo>
                  <a:pt x="343" y="2445"/>
                  <a:pt x="531" y="2471"/>
                  <a:pt x="763" y="2471"/>
                </a:cubicBezTo>
                <a:cubicBezTo>
                  <a:pt x="1181" y="2471"/>
                  <a:pt x="1741" y="2386"/>
                  <a:pt x="1892" y="2216"/>
                </a:cubicBezTo>
                <a:cubicBezTo>
                  <a:pt x="2136" y="1941"/>
                  <a:pt x="1196" y="1843"/>
                  <a:pt x="1617" y="1736"/>
                </a:cubicBezTo>
                <a:cubicBezTo>
                  <a:pt x="1901" y="1657"/>
                  <a:pt x="2421" y="1804"/>
                  <a:pt x="2715" y="1530"/>
                </a:cubicBezTo>
                <a:cubicBezTo>
                  <a:pt x="3077" y="1187"/>
                  <a:pt x="2009" y="1207"/>
                  <a:pt x="2676" y="922"/>
                </a:cubicBezTo>
                <a:cubicBezTo>
                  <a:pt x="2959" y="805"/>
                  <a:pt x="3518" y="119"/>
                  <a:pt x="3146" y="11"/>
                </a:cubicBezTo>
                <a:cubicBezTo>
                  <a:pt x="3122" y="4"/>
                  <a:pt x="3096" y="1"/>
                  <a:pt x="306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8" name="Google Shape;11278;p28"/>
          <p:cNvSpPr/>
          <p:nvPr/>
        </p:nvSpPr>
        <p:spPr>
          <a:xfrm>
            <a:off x="2767652" y="1103724"/>
            <a:ext cx="463268" cy="485094"/>
          </a:xfrm>
          <a:custGeom>
            <a:avLst/>
            <a:gdLst/>
            <a:ahLst/>
            <a:cxnLst/>
            <a:rect l="l" t="t" r="r" b="b"/>
            <a:pathLst>
              <a:path w="2823" h="2956" extrusionOk="0">
                <a:moveTo>
                  <a:pt x="699" y="0"/>
                </a:moveTo>
                <a:cubicBezTo>
                  <a:pt x="465" y="0"/>
                  <a:pt x="258" y="56"/>
                  <a:pt x="138" y="176"/>
                </a:cubicBezTo>
                <a:cubicBezTo>
                  <a:pt x="1" y="323"/>
                  <a:pt x="157" y="1548"/>
                  <a:pt x="441" y="1753"/>
                </a:cubicBezTo>
                <a:cubicBezTo>
                  <a:pt x="471" y="1776"/>
                  <a:pt x="498" y="1786"/>
                  <a:pt x="523" y="1786"/>
                </a:cubicBezTo>
                <a:cubicBezTo>
                  <a:pt x="690" y="1786"/>
                  <a:pt x="748" y="1334"/>
                  <a:pt x="831" y="1334"/>
                </a:cubicBezTo>
                <a:cubicBezTo>
                  <a:pt x="852" y="1334"/>
                  <a:pt x="875" y="1364"/>
                  <a:pt x="902" y="1440"/>
                </a:cubicBezTo>
                <a:cubicBezTo>
                  <a:pt x="1000" y="1714"/>
                  <a:pt x="892" y="2243"/>
                  <a:pt x="1196" y="2518"/>
                </a:cubicBezTo>
                <a:cubicBezTo>
                  <a:pt x="1249" y="2565"/>
                  <a:pt x="1292" y="2584"/>
                  <a:pt x="1328" y="2584"/>
                </a:cubicBezTo>
                <a:cubicBezTo>
                  <a:pt x="1485" y="2584"/>
                  <a:pt x="1509" y="2218"/>
                  <a:pt x="1616" y="2218"/>
                </a:cubicBezTo>
                <a:cubicBezTo>
                  <a:pt x="1658" y="2218"/>
                  <a:pt x="1713" y="2274"/>
                  <a:pt x="1794" y="2430"/>
                </a:cubicBezTo>
                <a:cubicBezTo>
                  <a:pt x="1903" y="2627"/>
                  <a:pt x="2334" y="2955"/>
                  <a:pt x="2579" y="2955"/>
                </a:cubicBezTo>
                <a:cubicBezTo>
                  <a:pt x="2663" y="2955"/>
                  <a:pt x="2724" y="2917"/>
                  <a:pt x="2744" y="2822"/>
                </a:cubicBezTo>
                <a:cubicBezTo>
                  <a:pt x="2823" y="2450"/>
                  <a:pt x="1990" y="1773"/>
                  <a:pt x="2235" y="1773"/>
                </a:cubicBezTo>
                <a:cubicBezTo>
                  <a:pt x="2238" y="1773"/>
                  <a:pt x="2241" y="1773"/>
                  <a:pt x="2243" y="1773"/>
                </a:cubicBezTo>
                <a:cubicBezTo>
                  <a:pt x="2675" y="1773"/>
                  <a:pt x="2659" y="998"/>
                  <a:pt x="1598" y="852"/>
                </a:cubicBezTo>
                <a:cubicBezTo>
                  <a:pt x="990" y="764"/>
                  <a:pt x="2225" y="793"/>
                  <a:pt x="1794" y="392"/>
                </a:cubicBezTo>
                <a:cubicBezTo>
                  <a:pt x="1522" y="144"/>
                  <a:pt x="1075" y="0"/>
                  <a:pt x="69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28"/>
          <p:cNvSpPr/>
          <p:nvPr/>
        </p:nvSpPr>
        <p:spPr>
          <a:xfrm>
            <a:off x="2717764" y="961936"/>
            <a:ext cx="220557" cy="195121"/>
          </a:xfrm>
          <a:custGeom>
            <a:avLst/>
            <a:gdLst/>
            <a:ahLst/>
            <a:cxnLst/>
            <a:rect l="l" t="t" r="r" b="b"/>
            <a:pathLst>
              <a:path w="1344" h="1189" extrusionOk="0">
                <a:moveTo>
                  <a:pt x="667" y="0"/>
                </a:moveTo>
                <a:cubicBezTo>
                  <a:pt x="595" y="0"/>
                  <a:pt x="522" y="13"/>
                  <a:pt x="451" y="41"/>
                </a:cubicBezTo>
                <a:cubicBezTo>
                  <a:pt x="148" y="168"/>
                  <a:pt x="1" y="511"/>
                  <a:pt x="118" y="814"/>
                </a:cubicBezTo>
                <a:cubicBezTo>
                  <a:pt x="208" y="1048"/>
                  <a:pt x="431" y="1188"/>
                  <a:pt x="671" y="1188"/>
                </a:cubicBezTo>
                <a:cubicBezTo>
                  <a:pt x="745" y="1188"/>
                  <a:pt x="819" y="1175"/>
                  <a:pt x="893" y="1148"/>
                </a:cubicBezTo>
                <a:cubicBezTo>
                  <a:pt x="1196" y="1030"/>
                  <a:pt x="1343" y="687"/>
                  <a:pt x="1226" y="374"/>
                </a:cubicBezTo>
                <a:cubicBezTo>
                  <a:pt x="1128" y="141"/>
                  <a:pt x="904" y="0"/>
                  <a:pt x="66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0" name="Google Shape;11280;p28"/>
          <p:cNvSpPr/>
          <p:nvPr/>
        </p:nvSpPr>
        <p:spPr>
          <a:xfrm>
            <a:off x="2573022" y="865442"/>
            <a:ext cx="222034" cy="195121"/>
          </a:xfrm>
          <a:custGeom>
            <a:avLst/>
            <a:gdLst/>
            <a:ahLst/>
            <a:cxnLst/>
            <a:rect l="l" t="t" r="r" b="b"/>
            <a:pathLst>
              <a:path w="1353" h="1189" extrusionOk="0">
                <a:moveTo>
                  <a:pt x="677" y="0"/>
                </a:moveTo>
                <a:cubicBezTo>
                  <a:pt x="605" y="0"/>
                  <a:pt x="532" y="13"/>
                  <a:pt x="462" y="41"/>
                </a:cubicBezTo>
                <a:cubicBezTo>
                  <a:pt x="157" y="168"/>
                  <a:pt x="1" y="511"/>
                  <a:pt x="128" y="814"/>
                </a:cubicBezTo>
                <a:cubicBezTo>
                  <a:pt x="218" y="1048"/>
                  <a:pt x="441" y="1188"/>
                  <a:pt x="681" y="1188"/>
                </a:cubicBezTo>
                <a:cubicBezTo>
                  <a:pt x="754" y="1188"/>
                  <a:pt x="829" y="1175"/>
                  <a:pt x="902" y="1148"/>
                </a:cubicBezTo>
                <a:cubicBezTo>
                  <a:pt x="1206" y="1030"/>
                  <a:pt x="1353" y="687"/>
                  <a:pt x="1235" y="374"/>
                </a:cubicBezTo>
                <a:cubicBezTo>
                  <a:pt x="1138" y="141"/>
                  <a:pt x="914" y="0"/>
                  <a:pt x="67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28"/>
          <p:cNvSpPr/>
          <p:nvPr/>
        </p:nvSpPr>
        <p:spPr>
          <a:xfrm>
            <a:off x="2574663" y="1040707"/>
            <a:ext cx="222198" cy="195777"/>
          </a:xfrm>
          <a:custGeom>
            <a:avLst/>
            <a:gdLst/>
            <a:ahLst/>
            <a:cxnLst/>
            <a:rect l="l" t="t" r="r" b="b"/>
            <a:pathLst>
              <a:path w="1354" h="1193" extrusionOk="0">
                <a:moveTo>
                  <a:pt x="677" y="0"/>
                </a:moveTo>
                <a:cubicBezTo>
                  <a:pt x="605" y="0"/>
                  <a:pt x="532" y="13"/>
                  <a:pt x="461" y="40"/>
                </a:cubicBezTo>
                <a:cubicBezTo>
                  <a:pt x="147" y="168"/>
                  <a:pt x="1" y="511"/>
                  <a:pt x="118" y="815"/>
                </a:cubicBezTo>
                <a:cubicBezTo>
                  <a:pt x="215" y="1046"/>
                  <a:pt x="438" y="1192"/>
                  <a:pt x="673" y="1192"/>
                </a:cubicBezTo>
                <a:cubicBezTo>
                  <a:pt x="746" y="1192"/>
                  <a:pt x="820" y="1178"/>
                  <a:pt x="892" y="1148"/>
                </a:cubicBezTo>
                <a:cubicBezTo>
                  <a:pt x="1196" y="1031"/>
                  <a:pt x="1353" y="687"/>
                  <a:pt x="1225" y="374"/>
                </a:cubicBezTo>
                <a:cubicBezTo>
                  <a:pt x="1135" y="141"/>
                  <a:pt x="913" y="0"/>
                  <a:pt x="67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28"/>
          <p:cNvSpPr/>
          <p:nvPr/>
        </p:nvSpPr>
        <p:spPr>
          <a:xfrm>
            <a:off x="2820658" y="1052031"/>
            <a:ext cx="82217" cy="83858"/>
          </a:xfrm>
          <a:custGeom>
            <a:avLst/>
            <a:gdLst/>
            <a:ahLst/>
            <a:cxnLst/>
            <a:rect l="l" t="t" r="r" b="b"/>
            <a:pathLst>
              <a:path w="501" h="511" extrusionOk="0">
                <a:moveTo>
                  <a:pt x="388" y="0"/>
                </a:moveTo>
                <a:cubicBezTo>
                  <a:pt x="380" y="0"/>
                  <a:pt x="371" y="3"/>
                  <a:pt x="364" y="11"/>
                </a:cubicBezTo>
                <a:cubicBezTo>
                  <a:pt x="334" y="21"/>
                  <a:pt x="324" y="50"/>
                  <a:pt x="344" y="80"/>
                </a:cubicBezTo>
                <a:cubicBezTo>
                  <a:pt x="344" y="80"/>
                  <a:pt x="383" y="158"/>
                  <a:pt x="353" y="236"/>
                </a:cubicBezTo>
                <a:cubicBezTo>
                  <a:pt x="314" y="315"/>
                  <a:pt x="207" y="374"/>
                  <a:pt x="50" y="413"/>
                </a:cubicBezTo>
                <a:cubicBezTo>
                  <a:pt x="20" y="413"/>
                  <a:pt x="1" y="442"/>
                  <a:pt x="11" y="472"/>
                </a:cubicBezTo>
                <a:cubicBezTo>
                  <a:pt x="11" y="491"/>
                  <a:pt x="30" y="511"/>
                  <a:pt x="59" y="511"/>
                </a:cubicBezTo>
                <a:lnTo>
                  <a:pt x="70" y="511"/>
                </a:lnTo>
                <a:cubicBezTo>
                  <a:pt x="266" y="461"/>
                  <a:pt x="393" y="383"/>
                  <a:pt x="442" y="276"/>
                </a:cubicBezTo>
                <a:cubicBezTo>
                  <a:pt x="501" y="148"/>
                  <a:pt x="432" y="30"/>
                  <a:pt x="422" y="21"/>
                </a:cubicBezTo>
                <a:cubicBezTo>
                  <a:pt x="416" y="9"/>
                  <a:pt x="402" y="0"/>
                  <a:pt x="38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3" name="Google Shape;11283;p28"/>
          <p:cNvSpPr/>
          <p:nvPr/>
        </p:nvSpPr>
        <p:spPr>
          <a:xfrm>
            <a:off x="2685599" y="923371"/>
            <a:ext cx="82217" cy="83858"/>
          </a:xfrm>
          <a:custGeom>
            <a:avLst/>
            <a:gdLst/>
            <a:ahLst/>
            <a:cxnLst/>
            <a:rect l="l" t="t" r="r" b="b"/>
            <a:pathLst>
              <a:path w="501" h="511" extrusionOk="0">
                <a:moveTo>
                  <a:pt x="388" y="0"/>
                </a:moveTo>
                <a:cubicBezTo>
                  <a:pt x="380" y="0"/>
                  <a:pt x="371" y="3"/>
                  <a:pt x="363" y="11"/>
                </a:cubicBezTo>
                <a:cubicBezTo>
                  <a:pt x="334" y="21"/>
                  <a:pt x="324" y="50"/>
                  <a:pt x="344" y="80"/>
                </a:cubicBezTo>
                <a:cubicBezTo>
                  <a:pt x="344" y="80"/>
                  <a:pt x="383" y="158"/>
                  <a:pt x="353" y="236"/>
                </a:cubicBezTo>
                <a:cubicBezTo>
                  <a:pt x="314" y="315"/>
                  <a:pt x="216" y="374"/>
                  <a:pt x="50" y="413"/>
                </a:cubicBezTo>
                <a:cubicBezTo>
                  <a:pt x="20" y="413"/>
                  <a:pt x="1" y="442"/>
                  <a:pt x="11" y="472"/>
                </a:cubicBezTo>
                <a:cubicBezTo>
                  <a:pt x="11" y="491"/>
                  <a:pt x="30" y="511"/>
                  <a:pt x="59" y="511"/>
                </a:cubicBezTo>
                <a:lnTo>
                  <a:pt x="70" y="511"/>
                </a:lnTo>
                <a:cubicBezTo>
                  <a:pt x="265" y="461"/>
                  <a:pt x="392" y="383"/>
                  <a:pt x="442" y="276"/>
                </a:cubicBezTo>
                <a:cubicBezTo>
                  <a:pt x="501" y="148"/>
                  <a:pt x="432" y="30"/>
                  <a:pt x="422" y="21"/>
                </a:cubicBezTo>
                <a:cubicBezTo>
                  <a:pt x="416" y="9"/>
                  <a:pt x="402" y="0"/>
                  <a:pt x="38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4" name="Google Shape;11284;p28"/>
          <p:cNvSpPr/>
          <p:nvPr/>
        </p:nvSpPr>
        <p:spPr>
          <a:xfrm>
            <a:off x="2674439" y="1114227"/>
            <a:ext cx="82053" cy="82873"/>
          </a:xfrm>
          <a:custGeom>
            <a:avLst/>
            <a:gdLst/>
            <a:ahLst/>
            <a:cxnLst/>
            <a:rect l="l" t="t" r="r" b="b"/>
            <a:pathLst>
              <a:path w="500" h="505" extrusionOk="0">
                <a:moveTo>
                  <a:pt x="380" y="0"/>
                </a:moveTo>
                <a:cubicBezTo>
                  <a:pt x="374" y="0"/>
                  <a:pt x="368" y="2"/>
                  <a:pt x="362" y="4"/>
                </a:cubicBezTo>
                <a:cubicBezTo>
                  <a:pt x="333" y="24"/>
                  <a:pt x="333" y="53"/>
                  <a:pt x="343" y="73"/>
                </a:cubicBezTo>
                <a:cubicBezTo>
                  <a:pt x="343" y="73"/>
                  <a:pt x="392" y="151"/>
                  <a:pt x="353" y="230"/>
                </a:cubicBezTo>
                <a:cubicBezTo>
                  <a:pt x="323" y="308"/>
                  <a:pt x="216" y="376"/>
                  <a:pt x="49" y="406"/>
                </a:cubicBezTo>
                <a:cubicBezTo>
                  <a:pt x="20" y="416"/>
                  <a:pt x="0" y="445"/>
                  <a:pt x="10" y="465"/>
                </a:cubicBezTo>
                <a:cubicBezTo>
                  <a:pt x="20" y="494"/>
                  <a:pt x="40" y="504"/>
                  <a:pt x="59" y="504"/>
                </a:cubicBezTo>
                <a:lnTo>
                  <a:pt x="69" y="504"/>
                </a:lnTo>
                <a:cubicBezTo>
                  <a:pt x="275" y="465"/>
                  <a:pt x="402" y="387"/>
                  <a:pt x="451" y="269"/>
                </a:cubicBezTo>
                <a:cubicBezTo>
                  <a:pt x="500" y="141"/>
                  <a:pt x="431" y="34"/>
                  <a:pt x="431" y="24"/>
                </a:cubicBezTo>
                <a:cubicBezTo>
                  <a:pt x="417" y="9"/>
                  <a:pt x="397" y="0"/>
                  <a:pt x="38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5" name="Google Shape;11285;p28"/>
          <p:cNvSpPr/>
          <p:nvPr/>
        </p:nvSpPr>
        <p:spPr>
          <a:xfrm>
            <a:off x="2838382" y="789625"/>
            <a:ext cx="193152" cy="137192"/>
          </a:xfrm>
          <a:custGeom>
            <a:avLst/>
            <a:gdLst/>
            <a:ahLst/>
            <a:cxnLst/>
            <a:rect l="l" t="t" r="r" b="b"/>
            <a:pathLst>
              <a:path w="1177" h="836" extrusionOk="0">
                <a:moveTo>
                  <a:pt x="1123" y="0"/>
                </a:moveTo>
                <a:cubicBezTo>
                  <a:pt x="1118" y="0"/>
                  <a:pt x="1113" y="1"/>
                  <a:pt x="1108" y="3"/>
                </a:cubicBezTo>
                <a:cubicBezTo>
                  <a:pt x="726" y="81"/>
                  <a:pt x="49" y="728"/>
                  <a:pt x="20" y="747"/>
                </a:cubicBezTo>
                <a:cubicBezTo>
                  <a:pt x="1" y="767"/>
                  <a:pt x="1" y="797"/>
                  <a:pt x="20" y="816"/>
                </a:cubicBezTo>
                <a:cubicBezTo>
                  <a:pt x="30" y="836"/>
                  <a:pt x="40" y="836"/>
                  <a:pt x="49" y="836"/>
                </a:cubicBezTo>
                <a:cubicBezTo>
                  <a:pt x="69" y="836"/>
                  <a:pt x="79" y="836"/>
                  <a:pt x="89" y="826"/>
                </a:cubicBezTo>
                <a:cubicBezTo>
                  <a:pt x="99" y="816"/>
                  <a:pt x="775" y="179"/>
                  <a:pt x="1138" y="101"/>
                </a:cubicBezTo>
                <a:cubicBezTo>
                  <a:pt x="1157" y="91"/>
                  <a:pt x="1177" y="72"/>
                  <a:pt x="1167" y="42"/>
                </a:cubicBezTo>
                <a:cubicBezTo>
                  <a:pt x="1167" y="18"/>
                  <a:pt x="1147" y="0"/>
                  <a:pt x="112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6" name="Google Shape;11286;p28"/>
          <p:cNvSpPr/>
          <p:nvPr/>
        </p:nvSpPr>
        <p:spPr>
          <a:xfrm>
            <a:off x="2838382" y="1180690"/>
            <a:ext cx="193152" cy="196434"/>
          </a:xfrm>
          <a:custGeom>
            <a:avLst/>
            <a:gdLst/>
            <a:ahLst/>
            <a:cxnLst/>
            <a:rect l="l" t="t" r="r" b="b"/>
            <a:pathLst>
              <a:path w="1177" h="1197" extrusionOk="0">
                <a:moveTo>
                  <a:pt x="56" y="0"/>
                </a:moveTo>
                <a:cubicBezTo>
                  <a:pt x="39" y="0"/>
                  <a:pt x="22" y="9"/>
                  <a:pt x="10" y="21"/>
                </a:cubicBezTo>
                <a:cubicBezTo>
                  <a:pt x="1" y="40"/>
                  <a:pt x="1" y="69"/>
                  <a:pt x="20" y="89"/>
                </a:cubicBezTo>
                <a:cubicBezTo>
                  <a:pt x="30" y="99"/>
                  <a:pt x="873" y="736"/>
                  <a:pt x="1079" y="1177"/>
                </a:cubicBezTo>
                <a:cubicBezTo>
                  <a:pt x="1088" y="1186"/>
                  <a:pt x="1108" y="1197"/>
                  <a:pt x="1118" y="1197"/>
                </a:cubicBezTo>
                <a:lnTo>
                  <a:pt x="1147" y="1197"/>
                </a:lnTo>
                <a:cubicBezTo>
                  <a:pt x="1167" y="1186"/>
                  <a:pt x="1177" y="1157"/>
                  <a:pt x="1167" y="1128"/>
                </a:cubicBezTo>
                <a:cubicBezTo>
                  <a:pt x="951" y="668"/>
                  <a:pt x="118" y="40"/>
                  <a:pt x="89" y="11"/>
                </a:cubicBezTo>
                <a:cubicBezTo>
                  <a:pt x="78" y="3"/>
                  <a:pt x="67" y="0"/>
                  <a:pt x="5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7" name="Google Shape;11287;p28"/>
          <p:cNvSpPr/>
          <p:nvPr/>
        </p:nvSpPr>
        <p:spPr>
          <a:xfrm>
            <a:off x="513160" y="360979"/>
            <a:ext cx="381216" cy="942127"/>
          </a:xfrm>
          <a:custGeom>
            <a:avLst/>
            <a:gdLst/>
            <a:ahLst/>
            <a:cxnLst/>
            <a:rect l="l" t="t" r="r" b="b"/>
            <a:pathLst>
              <a:path w="2323" h="5741" extrusionOk="0">
                <a:moveTo>
                  <a:pt x="2236" y="0"/>
                </a:moveTo>
                <a:cubicBezTo>
                  <a:pt x="2221" y="0"/>
                  <a:pt x="2207" y="6"/>
                  <a:pt x="2195" y="18"/>
                </a:cubicBezTo>
                <a:cubicBezTo>
                  <a:pt x="2165" y="47"/>
                  <a:pt x="1519" y="655"/>
                  <a:pt x="990" y="1654"/>
                </a:cubicBezTo>
                <a:cubicBezTo>
                  <a:pt x="490" y="2586"/>
                  <a:pt x="0" y="4036"/>
                  <a:pt x="490" y="5682"/>
                </a:cubicBezTo>
                <a:cubicBezTo>
                  <a:pt x="500" y="5711"/>
                  <a:pt x="539" y="5741"/>
                  <a:pt x="569" y="5741"/>
                </a:cubicBezTo>
                <a:cubicBezTo>
                  <a:pt x="578" y="5741"/>
                  <a:pt x="578" y="5731"/>
                  <a:pt x="588" y="5731"/>
                </a:cubicBezTo>
                <a:cubicBezTo>
                  <a:pt x="627" y="5721"/>
                  <a:pt x="647" y="5682"/>
                  <a:pt x="637" y="5643"/>
                </a:cubicBezTo>
                <a:cubicBezTo>
                  <a:pt x="166" y="4045"/>
                  <a:pt x="637" y="2634"/>
                  <a:pt x="1117" y="1733"/>
                </a:cubicBezTo>
                <a:cubicBezTo>
                  <a:pt x="1636" y="753"/>
                  <a:pt x="2283" y="136"/>
                  <a:pt x="2293" y="136"/>
                </a:cubicBezTo>
                <a:cubicBezTo>
                  <a:pt x="2322" y="106"/>
                  <a:pt x="2322" y="57"/>
                  <a:pt x="2293" y="28"/>
                </a:cubicBezTo>
                <a:cubicBezTo>
                  <a:pt x="2276" y="11"/>
                  <a:pt x="2255" y="0"/>
                  <a:pt x="2236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8" name="Google Shape;11288;p28"/>
          <p:cNvSpPr/>
          <p:nvPr/>
        </p:nvSpPr>
        <p:spPr>
          <a:xfrm>
            <a:off x="456708" y="1050554"/>
            <a:ext cx="241398" cy="170505"/>
          </a:xfrm>
          <a:custGeom>
            <a:avLst/>
            <a:gdLst/>
            <a:ahLst/>
            <a:cxnLst/>
            <a:rect l="l" t="t" r="r" b="b"/>
            <a:pathLst>
              <a:path w="1471" h="1039" extrusionOk="0">
                <a:moveTo>
                  <a:pt x="80" y="0"/>
                </a:moveTo>
                <a:cubicBezTo>
                  <a:pt x="55" y="0"/>
                  <a:pt x="33" y="13"/>
                  <a:pt x="20" y="39"/>
                </a:cubicBezTo>
                <a:cubicBezTo>
                  <a:pt x="1" y="69"/>
                  <a:pt x="11" y="118"/>
                  <a:pt x="50" y="137"/>
                </a:cubicBezTo>
                <a:cubicBezTo>
                  <a:pt x="510" y="392"/>
                  <a:pt x="648" y="804"/>
                  <a:pt x="697" y="941"/>
                </a:cubicBezTo>
                <a:cubicBezTo>
                  <a:pt x="717" y="990"/>
                  <a:pt x="726" y="1039"/>
                  <a:pt x="785" y="1039"/>
                </a:cubicBezTo>
                <a:lnTo>
                  <a:pt x="795" y="1039"/>
                </a:lnTo>
                <a:cubicBezTo>
                  <a:pt x="815" y="1039"/>
                  <a:pt x="854" y="1019"/>
                  <a:pt x="863" y="971"/>
                </a:cubicBezTo>
                <a:cubicBezTo>
                  <a:pt x="942" y="608"/>
                  <a:pt x="1432" y="235"/>
                  <a:pt x="1432" y="226"/>
                </a:cubicBezTo>
                <a:cubicBezTo>
                  <a:pt x="1471" y="206"/>
                  <a:pt x="1471" y="157"/>
                  <a:pt x="1451" y="128"/>
                </a:cubicBezTo>
                <a:cubicBezTo>
                  <a:pt x="1434" y="105"/>
                  <a:pt x="1410" y="95"/>
                  <a:pt x="1387" y="95"/>
                </a:cubicBezTo>
                <a:cubicBezTo>
                  <a:pt x="1371" y="95"/>
                  <a:pt x="1356" y="100"/>
                  <a:pt x="1344" y="108"/>
                </a:cubicBezTo>
                <a:cubicBezTo>
                  <a:pt x="1324" y="128"/>
                  <a:pt x="952" y="412"/>
                  <a:pt x="785" y="755"/>
                </a:cubicBezTo>
                <a:cubicBezTo>
                  <a:pt x="697" y="549"/>
                  <a:pt x="521" y="226"/>
                  <a:pt x="118" y="10"/>
                </a:cubicBezTo>
                <a:cubicBezTo>
                  <a:pt x="105" y="4"/>
                  <a:pt x="92" y="0"/>
                  <a:pt x="8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9" name="Google Shape;11289;p28"/>
          <p:cNvSpPr/>
          <p:nvPr/>
        </p:nvSpPr>
        <p:spPr>
          <a:xfrm>
            <a:off x="487396" y="887596"/>
            <a:ext cx="207593" cy="156556"/>
          </a:xfrm>
          <a:custGeom>
            <a:avLst/>
            <a:gdLst/>
            <a:ahLst/>
            <a:cxnLst/>
            <a:rect l="l" t="t" r="r" b="b"/>
            <a:pathLst>
              <a:path w="1265" h="954" extrusionOk="0">
                <a:moveTo>
                  <a:pt x="80" y="1"/>
                </a:moveTo>
                <a:cubicBezTo>
                  <a:pt x="62" y="1"/>
                  <a:pt x="44" y="8"/>
                  <a:pt x="29" y="23"/>
                </a:cubicBezTo>
                <a:cubicBezTo>
                  <a:pt x="0" y="52"/>
                  <a:pt x="0" y="102"/>
                  <a:pt x="29" y="131"/>
                </a:cubicBezTo>
                <a:cubicBezTo>
                  <a:pt x="255" y="337"/>
                  <a:pt x="451" y="895"/>
                  <a:pt x="451" y="905"/>
                </a:cubicBezTo>
                <a:cubicBezTo>
                  <a:pt x="461" y="934"/>
                  <a:pt x="490" y="954"/>
                  <a:pt x="530" y="954"/>
                </a:cubicBezTo>
                <a:cubicBezTo>
                  <a:pt x="559" y="954"/>
                  <a:pt x="588" y="925"/>
                  <a:pt x="598" y="895"/>
                </a:cubicBezTo>
                <a:cubicBezTo>
                  <a:pt x="696" y="503"/>
                  <a:pt x="1205" y="327"/>
                  <a:pt x="1205" y="327"/>
                </a:cubicBezTo>
                <a:cubicBezTo>
                  <a:pt x="1245" y="307"/>
                  <a:pt x="1264" y="268"/>
                  <a:pt x="1255" y="229"/>
                </a:cubicBezTo>
                <a:cubicBezTo>
                  <a:pt x="1246" y="196"/>
                  <a:pt x="1212" y="177"/>
                  <a:pt x="1178" y="177"/>
                </a:cubicBezTo>
                <a:cubicBezTo>
                  <a:pt x="1171" y="177"/>
                  <a:pt x="1164" y="178"/>
                  <a:pt x="1157" y="180"/>
                </a:cubicBezTo>
                <a:cubicBezTo>
                  <a:pt x="1137" y="190"/>
                  <a:pt x="715" y="337"/>
                  <a:pt x="530" y="670"/>
                </a:cubicBezTo>
                <a:cubicBezTo>
                  <a:pt x="441" y="474"/>
                  <a:pt x="304" y="170"/>
                  <a:pt x="138" y="23"/>
                </a:cubicBezTo>
                <a:cubicBezTo>
                  <a:pt x="118" y="8"/>
                  <a:pt x="98" y="1"/>
                  <a:pt x="8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0" name="Google Shape;11290;p28"/>
          <p:cNvSpPr/>
          <p:nvPr/>
        </p:nvSpPr>
        <p:spPr>
          <a:xfrm>
            <a:off x="535643" y="687387"/>
            <a:ext cx="222034" cy="175100"/>
          </a:xfrm>
          <a:custGeom>
            <a:avLst/>
            <a:gdLst/>
            <a:ahLst/>
            <a:cxnLst/>
            <a:rect l="l" t="t" r="r" b="b"/>
            <a:pathLst>
              <a:path w="1353" h="1067" extrusionOk="0">
                <a:moveTo>
                  <a:pt x="81" y="0"/>
                </a:moveTo>
                <a:cubicBezTo>
                  <a:pt x="64" y="0"/>
                  <a:pt x="46" y="6"/>
                  <a:pt x="29" y="18"/>
                </a:cubicBezTo>
                <a:cubicBezTo>
                  <a:pt x="0" y="38"/>
                  <a:pt x="0" y="87"/>
                  <a:pt x="20" y="126"/>
                </a:cubicBezTo>
                <a:cubicBezTo>
                  <a:pt x="29" y="126"/>
                  <a:pt x="412" y="626"/>
                  <a:pt x="334" y="969"/>
                </a:cubicBezTo>
                <a:cubicBezTo>
                  <a:pt x="323" y="1008"/>
                  <a:pt x="343" y="1037"/>
                  <a:pt x="373" y="1057"/>
                </a:cubicBezTo>
                <a:cubicBezTo>
                  <a:pt x="382" y="1057"/>
                  <a:pt x="392" y="1067"/>
                  <a:pt x="402" y="1067"/>
                </a:cubicBezTo>
                <a:cubicBezTo>
                  <a:pt x="421" y="1067"/>
                  <a:pt x="451" y="1057"/>
                  <a:pt x="461" y="1037"/>
                </a:cubicBezTo>
                <a:cubicBezTo>
                  <a:pt x="647" y="814"/>
                  <a:pt x="1009" y="476"/>
                  <a:pt x="1222" y="476"/>
                </a:cubicBezTo>
                <a:cubicBezTo>
                  <a:pt x="1233" y="476"/>
                  <a:pt x="1244" y="477"/>
                  <a:pt x="1255" y="479"/>
                </a:cubicBezTo>
                <a:cubicBezTo>
                  <a:pt x="1294" y="479"/>
                  <a:pt x="1333" y="459"/>
                  <a:pt x="1342" y="410"/>
                </a:cubicBezTo>
                <a:cubicBezTo>
                  <a:pt x="1353" y="371"/>
                  <a:pt x="1323" y="332"/>
                  <a:pt x="1284" y="322"/>
                </a:cubicBezTo>
                <a:cubicBezTo>
                  <a:pt x="1269" y="320"/>
                  <a:pt x="1253" y="319"/>
                  <a:pt x="1237" y="319"/>
                </a:cubicBezTo>
                <a:cubicBezTo>
                  <a:pt x="987" y="319"/>
                  <a:pt x="665" y="598"/>
                  <a:pt x="490" y="782"/>
                </a:cubicBezTo>
                <a:cubicBezTo>
                  <a:pt x="441" y="420"/>
                  <a:pt x="157" y="48"/>
                  <a:pt x="138" y="28"/>
                </a:cubicBezTo>
                <a:cubicBezTo>
                  <a:pt x="126" y="11"/>
                  <a:pt x="105" y="0"/>
                  <a:pt x="8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28"/>
          <p:cNvSpPr/>
          <p:nvPr/>
        </p:nvSpPr>
        <p:spPr>
          <a:xfrm>
            <a:off x="606373" y="500798"/>
            <a:ext cx="230075" cy="176741"/>
          </a:xfrm>
          <a:custGeom>
            <a:avLst/>
            <a:gdLst/>
            <a:ahLst/>
            <a:cxnLst/>
            <a:rect l="l" t="t" r="r" b="b"/>
            <a:pathLst>
              <a:path w="1402" h="1077" extrusionOk="0">
                <a:moveTo>
                  <a:pt x="78" y="1"/>
                </a:moveTo>
                <a:cubicBezTo>
                  <a:pt x="62" y="1"/>
                  <a:pt x="46" y="6"/>
                  <a:pt x="30" y="18"/>
                </a:cubicBezTo>
                <a:cubicBezTo>
                  <a:pt x="1" y="48"/>
                  <a:pt x="1" y="97"/>
                  <a:pt x="30" y="126"/>
                </a:cubicBezTo>
                <a:cubicBezTo>
                  <a:pt x="157" y="264"/>
                  <a:pt x="461" y="695"/>
                  <a:pt x="334" y="969"/>
                </a:cubicBezTo>
                <a:cubicBezTo>
                  <a:pt x="314" y="998"/>
                  <a:pt x="324" y="1037"/>
                  <a:pt x="353" y="1057"/>
                </a:cubicBezTo>
                <a:cubicBezTo>
                  <a:pt x="373" y="1067"/>
                  <a:pt x="382" y="1077"/>
                  <a:pt x="402" y="1077"/>
                </a:cubicBezTo>
                <a:cubicBezTo>
                  <a:pt x="422" y="1077"/>
                  <a:pt x="432" y="1067"/>
                  <a:pt x="451" y="1057"/>
                </a:cubicBezTo>
                <a:cubicBezTo>
                  <a:pt x="451" y="1057"/>
                  <a:pt x="869" y="698"/>
                  <a:pt x="1228" y="698"/>
                </a:cubicBezTo>
                <a:cubicBezTo>
                  <a:pt x="1253" y="698"/>
                  <a:pt x="1279" y="700"/>
                  <a:pt x="1303" y="704"/>
                </a:cubicBezTo>
                <a:cubicBezTo>
                  <a:pt x="1310" y="706"/>
                  <a:pt x="1317" y="706"/>
                  <a:pt x="1323" y="706"/>
                </a:cubicBezTo>
                <a:cubicBezTo>
                  <a:pt x="1363" y="706"/>
                  <a:pt x="1392" y="679"/>
                  <a:pt x="1392" y="645"/>
                </a:cubicBezTo>
                <a:cubicBezTo>
                  <a:pt x="1401" y="606"/>
                  <a:pt x="1372" y="567"/>
                  <a:pt x="1333" y="558"/>
                </a:cubicBezTo>
                <a:cubicBezTo>
                  <a:pt x="1299" y="552"/>
                  <a:pt x="1265" y="550"/>
                  <a:pt x="1230" y="550"/>
                </a:cubicBezTo>
                <a:cubicBezTo>
                  <a:pt x="958" y="550"/>
                  <a:pt x="684" y="709"/>
                  <a:pt x="510" y="822"/>
                </a:cubicBezTo>
                <a:cubicBezTo>
                  <a:pt x="510" y="440"/>
                  <a:pt x="157" y="48"/>
                  <a:pt x="138" y="28"/>
                </a:cubicBezTo>
                <a:cubicBezTo>
                  <a:pt x="120" y="11"/>
                  <a:pt x="100" y="1"/>
                  <a:pt x="7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2" name="Google Shape;11292;p28"/>
          <p:cNvSpPr/>
          <p:nvPr/>
        </p:nvSpPr>
        <p:spPr>
          <a:xfrm>
            <a:off x="738314" y="370005"/>
            <a:ext cx="165582" cy="174115"/>
          </a:xfrm>
          <a:custGeom>
            <a:avLst/>
            <a:gdLst/>
            <a:ahLst/>
            <a:cxnLst/>
            <a:rect l="l" t="t" r="r" b="b"/>
            <a:pathLst>
              <a:path w="1009" h="1061" extrusionOk="0">
                <a:moveTo>
                  <a:pt x="150" y="1"/>
                </a:moveTo>
                <a:cubicBezTo>
                  <a:pt x="146" y="1"/>
                  <a:pt x="142" y="1"/>
                  <a:pt x="137" y="2"/>
                </a:cubicBezTo>
                <a:cubicBezTo>
                  <a:pt x="98" y="2"/>
                  <a:pt x="59" y="42"/>
                  <a:pt x="68" y="81"/>
                </a:cubicBezTo>
                <a:cubicBezTo>
                  <a:pt x="68" y="90"/>
                  <a:pt x="107" y="571"/>
                  <a:pt x="0" y="963"/>
                </a:cubicBezTo>
                <a:cubicBezTo>
                  <a:pt x="0" y="992"/>
                  <a:pt x="9" y="1021"/>
                  <a:pt x="29" y="1041"/>
                </a:cubicBezTo>
                <a:cubicBezTo>
                  <a:pt x="39" y="1050"/>
                  <a:pt x="59" y="1061"/>
                  <a:pt x="78" y="1061"/>
                </a:cubicBezTo>
                <a:cubicBezTo>
                  <a:pt x="88" y="1061"/>
                  <a:pt x="98" y="1061"/>
                  <a:pt x="107" y="1050"/>
                </a:cubicBezTo>
                <a:cubicBezTo>
                  <a:pt x="107" y="1050"/>
                  <a:pt x="474" y="902"/>
                  <a:pt x="854" y="902"/>
                </a:cubicBezTo>
                <a:cubicBezTo>
                  <a:pt x="876" y="902"/>
                  <a:pt x="899" y="903"/>
                  <a:pt x="921" y="904"/>
                </a:cubicBezTo>
                <a:cubicBezTo>
                  <a:pt x="970" y="904"/>
                  <a:pt x="1000" y="874"/>
                  <a:pt x="1000" y="835"/>
                </a:cubicBezTo>
                <a:cubicBezTo>
                  <a:pt x="1009" y="786"/>
                  <a:pt x="970" y="757"/>
                  <a:pt x="931" y="757"/>
                </a:cubicBezTo>
                <a:cubicBezTo>
                  <a:pt x="899" y="754"/>
                  <a:pt x="867" y="753"/>
                  <a:pt x="836" y="753"/>
                </a:cubicBezTo>
                <a:cubicBezTo>
                  <a:pt x="575" y="753"/>
                  <a:pt x="325" y="821"/>
                  <a:pt x="176" y="865"/>
                </a:cubicBezTo>
                <a:cubicBezTo>
                  <a:pt x="245" y="482"/>
                  <a:pt x="216" y="90"/>
                  <a:pt x="216" y="71"/>
                </a:cubicBezTo>
                <a:cubicBezTo>
                  <a:pt x="216" y="36"/>
                  <a:pt x="185" y="1"/>
                  <a:pt x="15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3" name="Google Shape;11293;p28"/>
          <p:cNvSpPr/>
          <p:nvPr/>
        </p:nvSpPr>
        <p:spPr>
          <a:xfrm>
            <a:off x="699585" y="308958"/>
            <a:ext cx="99940" cy="87468"/>
          </a:xfrm>
          <a:custGeom>
            <a:avLst/>
            <a:gdLst/>
            <a:ahLst/>
            <a:cxnLst/>
            <a:rect l="l" t="t" r="r" b="b"/>
            <a:pathLst>
              <a:path w="609" h="533" extrusionOk="0">
                <a:moveTo>
                  <a:pt x="303" y="0"/>
                </a:moveTo>
                <a:cubicBezTo>
                  <a:pt x="207" y="0"/>
                  <a:pt x="117" y="51"/>
                  <a:pt x="69" y="139"/>
                </a:cubicBezTo>
                <a:cubicBezTo>
                  <a:pt x="1" y="276"/>
                  <a:pt x="50" y="433"/>
                  <a:pt x="177" y="501"/>
                </a:cubicBezTo>
                <a:cubicBezTo>
                  <a:pt x="216" y="523"/>
                  <a:pt x="259" y="533"/>
                  <a:pt x="302" y="533"/>
                </a:cubicBezTo>
                <a:cubicBezTo>
                  <a:pt x="398" y="533"/>
                  <a:pt x="492" y="482"/>
                  <a:pt x="539" y="394"/>
                </a:cubicBezTo>
                <a:cubicBezTo>
                  <a:pt x="608" y="266"/>
                  <a:pt x="559" y="100"/>
                  <a:pt x="432" y="31"/>
                </a:cubicBezTo>
                <a:cubicBezTo>
                  <a:pt x="390" y="10"/>
                  <a:pt x="346" y="0"/>
                  <a:pt x="303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4" name="Google Shape;11294;p28"/>
          <p:cNvSpPr/>
          <p:nvPr/>
        </p:nvSpPr>
        <p:spPr>
          <a:xfrm>
            <a:off x="870091" y="318476"/>
            <a:ext cx="99940" cy="87632"/>
          </a:xfrm>
          <a:custGeom>
            <a:avLst/>
            <a:gdLst/>
            <a:ahLst/>
            <a:cxnLst/>
            <a:rect l="l" t="t" r="r" b="b"/>
            <a:pathLst>
              <a:path w="609" h="534" extrusionOk="0">
                <a:moveTo>
                  <a:pt x="303" y="1"/>
                </a:moveTo>
                <a:cubicBezTo>
                  <a:pt x="207" y="1"/>
                  <a:pt x="117" y="51"/>
                  <a:pt x="69" y="140"/>
                </a:cubicBezTo>
                <a:cubicBezTo>
                  <a:pt x="1" y="267"/>
                  <a:pt x="49" y="434"/>
                  <a:pt x="177" y="502"/>
                </a:cubicBezTo>
                <a:cubicBezTo>
                  <a:pt x="216" y="523"/>
                  <a:pt x="259" y="533"/>
                  <a:pt x="302" y="533"/>
                </a:cubicBezTo>
                <a:cubicBezTo>
                  <a:pt x="397" y="533"/>
                  <a:pt x="492" y="483"/>
                  <a:pt x="539" y="395"/>
                </a:cubicBezTo>
                <a:cubicBezTo>
                  <a:pt x="608" y="258"/>
                  <a:pt x="559" y="101"/>
                  <a:pt x="432" y="32"/>
                </a:cubicBezTo>
                <a:cubicBezTo>
                  <a:pt x="390" y="11"/>
                  <a:pt x="346" y="1"/>
                  <a:pt x="30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5" name="Google Shape;11295;p28"/>
          <p:cNvSpPr/>
          <p:nvPr/>
        </p:nvSpPr>
        <p:spPr>
          <a:xfrm>
            <a:off x="854009" y="468141"/>
            <a:ext cx="99940" cy="89109"/>
          </a:xfrm>
          <a:custGeom>
            <a:avLst/>
            <a:gdLst/>
            <a:ahLst/>
            <a:cxnLst/>
            <a:rect l="l" t="t" r="r" b="b"/>
            <a:pathLst>
              <a:path w="609" h="543" extrusionOk="0">
                <a:moveTo>
                  <a:pt x="305" y="1"/>
                </a:moveTo>
                <a:cubicBezTo>
                  <a:pt x="208" y="1"/>
                  <a:pt x="117" y="54"/>
                  <a:pt x="69" y="149"/>
                </a:cubicBezTo>
                <a:cubicBezTo>
                  <a:pt x="1" y="276"/>
                  <a:pt x="49" y="433"/>
                  <a:pt x="177" y="511"/>
                </a:cubicBezTo>
                <a:cubicBezTo>
                  <a:pt x="216" y="532"/>
                  <a:pt x="258" y="542"/>
                  <a:pt x="300" y="542"/>
                </a:cubicBezTo>
                <a:cubicBezTo>
                  <a:pt x="396" y="542"/>
                  <a:pt x="492" y="489"/>
                  <a:pt x="539" y="394"/>
                </a:cubicBezTo>
                <a:cubicBezTo>
                  <a:pt x="608" y="267"/>
                  <a:pt x="559" y="110"/>
                  <a:pt x="432" y="32"/>
                </a:cubicBezTo>
                <a:cubicBezTo>
                  <a:pt x="390" y="11"/>
                  <a:pt x="347" y="1"/>
                  <a:pt x="30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28"/>
          <p:cNvSpPr/>
          <p:nvPr/>
        </p:nvSpPr>
        <p:spPr>
          <a:xfrm>
            <a:off x="784756" y="566276"/>
            <a:ext cx="99940" cy="87468"/>
          </a:xfrm>
          <a:custGeom>
            <a:avLst/>
            <a:gdLst/>
            <a:ahLst/>
            <a:cxnLst/>
            <a:rect l="l" t="t" r="r" b="b"/>
            <a:pathLst>
              <a:path w="609" h="533" extrusionOk="0">
                <a:moveTo>
                  <a:pt x="309" y="0"/>
                </a:moveTo>
                <a:cubicBezTo>
                  <a:pt x="213" y="0"/>
                  <a:pt x="117" y="53"/>
                  <a:pt x="70" y="148"/>
                </a:cubicBezTo>
                <a:cubicBezTo>
                  <a:pt x="1" y="276"/>
                  <a:pt x="50" y="433"/>
                  <a:pt x="177" y="501"/>
                </a:cubicBezTo>
                <a:cubicBezTo>
                  <a:pt x="217" y="522"/>
                  <a:pt x="260" y="532"/>
                  <a:pt x="302" y="532"/>
                </a:cubicBezTo>
                <a:cubicBezTo>
                  <a:pt x="398" y="532"/>
                  <a:pt x="492" y="482"/>
                  <a:pt x="540" y="394"/>
                </a:cubicBezTo>
                <a:cubicBezTo>
                  <a:pt x="608" y="266"/>
                  <a:pt x="560" y="100"/>
                  <a:pt x="432" y="31"/>
                </a:cubicBezTo>
                <a:cubicBezTo>
                  <a:pt x="394" y="10"/>
                  <a:pt x="351" y="0"/>
                  <a:pt x="30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28"/>
          <p:cNvSpPr/>
          <p:nvPr/>
        </p:nvSpPr>
        <p:spPr>
          <a:xfrm>
            <a:off x="569285" y="469782"/>
            <a:ext cx="101581" cy="87468"/>
          </a:xfrm>
          <a:custGeom>
            <a:avLst/>
            <a:gdLst/>
            <a:ahLst/>
            <a:cxnLst/>
            <a:rect l="l" t="t" r="r" b="b"/>
            <a:pathLst>
              <a:path w="619" h="533" extrusionOk="0">
                <a:moveTo>
                  <a:pt x="310" y="0"/>
                </a:moveTo>
                <a:cubicBezTo>
                  <a:pt x="217" y="0"/>
                  <a:pt x="127" y="51"/>
                  <a:pt x="79" y="139"/>
                </a:cubicBezTo>
                <a:cubicBezTo>
                  <a:pt x="1" y="266"/>
                  <a:pt x="60" y="433"/>
                  <a:pt x="187" y="501"/>
                </a:cubicBezTo>
                <a:cubicBezTo>
                  <a:pt x="226" y="523"/>
                  <a:pt x="269" y="533"/>
                  <a:pt x="312" y="533"/>
                </a:cubicBezTo>
                <a:cubicBezTo>
                  <a:pt x="408" y="533"/>
                  <a:pt x="502" y="482"/>
                  <a:pt x="550" y="394"/>
                </a:cubicBezTo>
                <a:cubicBezTo>
                  <a:pt x="619" y="266"/>
                  <a:pt x="569" y="100"/>
                  <a:pt x="432" y="31"/>
                </a:cubicBezTo>
                <a:cubicBezTo>
                  <a:pt x="393" y="10"/>
                  <a:pt x="351" y="0"/>
                  <a:pt x="310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8" name="Google Shape;11298;p28"/>
          <p:cNvSpPr/>
          <p:nvPr/>
        </p:nvSpPr>
        <p:spPr>
          <a:xfrm>
            <a:off x="498555" y="656206"/>
            <a:ext cx="99940" cy="87632"/>
          </a:xfrm>
          <a:custGeom>
            <a:avLst/>
            <a:gdLst/>
            <a:ahLst/>
            <a:cxnLst/>
            <a:rect l="l" t="t" r="r" b="b"/>
            <a:pathLst>
              <a:path w="609" h="534" extrusionOk="0">
                <a:moveTo>
                  <a:pt x="307" y="1"/>
                </a:moveTo>
                <a:cubicBezTo>
                  <a:pt x="212" y="1"/>
                  <a:pt x="117" y="51"/>
                  <a:pt x="70" y="140"/>
                </a:cubicBezTo>
                <a:cubicBezTo>
                  <a:pt x="1" y="267"/>
                  <a:pt x="50" y="434"/>
                  <a:pt x="177" y="502"/>
                </a:cubicBezTo>
                <a:cubicBezTo>
                  <a:pt x="219" y="523"/>
                  <a:pt x="263" y="533"/>
                  <a:pt x="306" y="533"/>
                </a:cubicBezTo>
                <a:cubicBezTo>
                  <a:pt x="402" y="533"/>
                  <a:pt x="492" y="483"/>
                  <a:pt x="540" y="395"/>
                </a:cubicBezTo>
                <a:cubicBezTo>
                  <a:pt x="608" y="257"/>
                  <a:pt x="560" y="101"/>
                  <a:pt x="432" y="32"/>
                </a:cubicBezTo>
                <a:cubicBezTo>
                  <a:pt x="393" y="11"/>
                  <a:pt x="350" y="1"/>
                  <a:pt x="30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28"/>
          <p:cNvSpPr/>
          <p:nvPr/>
        </p:nvSpPr>
        <p:spPr>
          <a:xfrm>
            <a:off x="706149" y="715777"/>
            <a:ext cx="99776" cy="87468"/>
          </a:xfrm>
          <a:custGeom>
            <a:avLst/>
            <a:gdLst/>
            <a:ahLst/>
            <a:cxnLst/>
            <a:rect l="l" t="t" r="r" b="b"/>
            <a:pathLst>
              <a:path w="608" h="533" extrusionOk="0">
                <a:moveTo>
                  <a:pt x="299" y="0"/>
                </a:moveTo>
                <a:cubicBezTo>
                  <a:pt x="206" y="0"/>
                  <a:pt x="116" y="51"/>
                  <a:pt x="68" y="139"/>
                </a:cubicBezTo>
                <a:cubicBezTo>
                  <a:pt x="0" y="267"/>
                  <a:pt x="49" y="433"/>
                  <a:pt x="176" y="502"/>
                </a:cubicBezTo>
                <a:cubicBezTo>
                  <a:pt x="215" y="523"/>
                  <a:pt x="258" y="533"/>
                  <a:pt x="301" y="533"/>
                </a:cubicBezTo>
                <a:cubicBezTo>
                  <a:pt x="397" y="533"/>
                  <a:pt x="491" y="482"/>
                  <a:pt x="539" y="394"/>
                </a:cubicBezTo>
                <a:cubicBezTo>
                  <a:pt x="608" y="257"/>
                  <a:pt x="558" y="100"/>
                  <a:pt x="421" y="32"/>
                </a:cubicBezTo>
                <a:cubicBezTo>
                  <a:pt x="382" y="10"/>
                  <a:pt x="340" y="0"/>
                  <a:pt x="29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28"/>
          <p:cNvSpPr/>
          <p:nvPr/>
        </p:nvSpPr>
        <p:spPr>
          <a:xfrm>
            <a:off x="643296" y="885135"/>
            <a:ext cx="99940" cy="88617"/>
          </a:xfrm>
          <a:custGeom>
            <a:avLst/>
            <a:gdLst/>
            <a:ahLst/>
            <a:cxnLst/>
            <a:rect l="l" t="t" r="r" b="b"/>
            <a:pathLst>
              <a:path w="609" h="540" extrusionOk="0">
                <a:moveTo>
                  <a:pt x="300" y="1"/>
                </a:moveTo>
                <a:cubicBezTo>
                  <a:pt x="207" y="1"/>
                  <a:pt x="116" y="53"/>
                  <a:pt x="70" y="146"/>
                </a:cubicBezTo>
                <a:cubicBezTo>
                  <a:pt x="1" y="273"/>
                  <a:pt x="50" y="440"/>
                  <a:pt x="177" y="509"/>
                </a:cubicBezTo>
                <a:cubicBezTo>
                  <a:pt x="216" y="529"/>
                  <a:pt x="258" y="539"/>
                  <a:pt x="300" y="539"/>
                </a:cubicBezTo>
                <a:cubicBezTo>
                  <a:pt x="397" y="539"/>
                  <a:pt x="492" y="487"/>
                  <a:pt x="540" y="391"/>
                </a:cubicBezTo>
                <a:cubicBezTo>
                  <a:pt x="608" y="263"/>
                  <a:pt x="559" y="107"/>
                  <a:pt x="432" y="38"/>
                </a:cubicBezTo>
                <a:cubicBezTo>
                  <a:pt x="390" y="13"/>
                  <a:pt x="345" y="1"/>
                  <a:pt x="30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28"/>
          <p:cNvSpPr/>
          <p:nvPr/>
        </p:nvSpPr>
        <p:spPr>
          <a:xfrm>
            <a:off x="442430" y="854118"/>
            <a:ext cx="101253" cy="87468"/>
          </a:xfrm>
          <a:custGeom>
            <a:avLst/>
            <a:gdLst/>
            <a:ahLst/>
            <a:cxnLst/>
            <a:rect l="l" t="t" r="r" b="b"/>
            <a:pathLst>
              <a:path w="617" h="533" extrusionOk="0">
                <a:moveTo>
                  <a:pt x="306" y="0"/>
                </a:moveTo>
                <a:cubicBezTo>
                  <a:pt x="210" y="0"/>
                  <a:pt x="116" y="51"/>
                  <a:pt x="68" y="139"/>
                </a:cubicBezTo>
                <a:cubicBezTo>
                  <a:pt x="0" y="267"/>
                  <a:pt x="49" y="433"/>
                  <a:pt x="186" y="502"/>
                </a:cubicBezTo>
                <a:cubicBezTo>
                  <a:pt x="225" y="523"/>
                  <a:pt x="267" y="533"/>
                  <a:pt x="309" y="533"/>
                </a:cubicBezTo>
                <a:cubicBezTo>
                  <a:pt x="403" y="533"/>
                  <a:pt x="494" y="482"/>
                  <a:pt x="549" y="394"/>
                </a:cubicBezTo>
                <a:cubicBezTo>
                  <a:pt x="617" y="256"/>
                  <a:pt x="568" y="100"/>
                  <a:pt x="431" y="31"/>
                </a:cubicBezTo>
                <a:cubicBezTo>
                  <a:pt x="392" y="10"/>
                  <a:pt x="349" y="0"/>
                  <a:pt x="30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2" name="Google Shape;11302;p28"/>
          <p:cNvSpPr/>
          <p:nvPr/>
        </p:nvSpPr>
        <p:spPr>
          <a:xfrm>
            <a:off x="406983" y="1011660"/>
            <a:ext cx="99776" cy="87468"/>
          </a:xfrm>
          <a:custGeom>
            <a:avLst/>
            <a:gdLst/>
            <a:ahLst/>
            <a:cxnLst/>
            <a:rect l="l" t="t" r="r" b="b"/>
            <a:pathLst>
              <a:path w="608" h="533" extrusionOk="0">
                <a:moveTo>
                  <a:pt x="307" y="0"/>
                </a:moveTo>
                <a:cubicBezTo>
                  <a:pt x="211" y="0"/>
                  <a:pt x="116" y="51"/>
                  <a:pt x="69" y="139"/>
                </a:cubicBezTo>
                <a:cubicBezTo>
                  <a:pt x="0" y="267"/>
                  <a:pt x="49" y="433"/>
                  <a:pt x="177" y="502"/>
                </a:cubicBezTo>
                <a:cubicBezTo>
                  <a:pt x="219" y="523"/>
                  <a:pt x="263" y="533"/>
                  <a:pt x="306" y="533"/>
                </a:cubicBezTo>
                <a:cubicBezTo>
                  <a:pt x="402" y="533"/>
                  <a:pt x="492" y="482"/>
                  <a:pt x="539" y="394"/>
                </a:cubicBezTo>
                <a:cubicBezTo>
                  <a:pt x="608" y="257"/>
                  <a:pt x="559" y="100"/>
                  <a:pt x="432" y="32"/>
                </a:cubicBezTo>
                <a:cubicBezTo>
                  <a:pt x="392" y="10"/>
                  <a:pt x="349" y="0"/>
                  <a:pt x="30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3" name="Google Shape;11303;p28"/>
          <p:cNvSpPr/>
          <p:nvPr/>
        </p:nvSpPr>
        <p:spPr>
          <a:xfrm>
            <a:off x="633614" y="1034143"/>
            <a:ext cx="101581" cy="87632"/>
          </a:xfrm>
          <a:custGeom>
            <a:avLst/>
            <a:gdLst/>
            <a:ahLst/>
            <a:cxnLst/>
            <a:rect l="l" t="t" r="r" b="b"/>
            <a:pathLst>
              <a:path w="619" h="534" extrusionOk="0">
                <a:moveTo>
                  <a:pt x="311" y="1"/>
                </a:moveTo>
                <a:cubicBezTo>
                  <a:pt x="218" y="1"/>
                  <a:pt x="127" y="54"/>
                  <a:pt x="79" y="149"/>
                </a:cubicBezTo>
                <a:cubicBezTo>
                  <a:pt x="1" y="276"/>
                  <a:pt x="60" y="433"/>
                  <a:pt x="187" y="502"/>
                </a:cubicBezTo>
                <a:cubicBezTo>
                  <a:pt x="226" y="523"/>
                  <a:pt x="269" y="533"/>
                  <a:pt x="312" y="533"/>
                </a:cubicBezTo>
                <a:cubicBezTo>
                  <a:pt x="408" y="533"/>
                  <a:pt x="502" y="483"/>
                  <a:pt x="549" y="394"/>
                </a:cubicBezTo>
                <a:cubicBezTo>
                  <a:pt x="618" y="267"/>
                  <a:pt x="569" y="100"/>
                  <a:pt x="432" y="32"/>
                </a:cubicBezTo>
                <a:cubicBezTo>
                  <a:pt x="393" y="11"/>
                  <a:pt x="352" y="1"/>
                  <a:pt x="31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4" name="Google Shape;11304;p28"/>
          <p:cNvSpPr/>
          <p:nvPr/>
        </p:nvSpPr>
        <p:spPr>
          <a:xfrm>
            <a:off x="3012170" y="3087604"/>
            <a:ext cx="381216" cy="941306"/>
          </a:xfrm>
          <a:custGeom>
            <a:avLst/>
            <a:gdLst/>
            <a:ahLst/>
            <a:cxnLst/>
            <a:rect l="l" t="t" r="r" b="b"/>
            <a:pathLst>
              <a:path w="2323" h="5736" extrusionOk="0">
                <a:moveTo>
                  <a:pt x="78" y="0"/>
                </a:moveTo>
                <a:cubicBezTo>
                  <a:pt x="61" y="0"/>
                  <a:pt x="44" y="8"/>
                  <a:pt x="29" y="23"/>
                </a:cubicBezTo>
                <a:cubicBezTo>
                  <a:pt x="0" y="52"/>
                  <a:pt x="0" y="101"/>
                  <a:pt x="29" y="130"/>
                </a:cubicBezTo>
                <a:cubicBezTo>
                  <a:pt x="39" y="140"/>
                  <a:pt x="686" y="748"/>
                  <a:pt x="1205" y="1737"/>
                </a:cubicBezTo>
                <a:cubicBezTo>
                  <a:pt x="1686" y="2639"/>
                  <a:pt x="2156" y="4050"/>
                  <a:pt x="1686" y="5637"/>
                </a:cubicBezTo>
                <a:cubicBezTo>
                  <a:pt x="1675" y="5676"/>
                  <a:pt x="1695" y="5726"/>
                  <a:pt x="1734" y="5735"/>
                </a:cubicBezTo>
                <a:lnTo>
                  <a:pt x="1754" y="5735"/>
                </a:lnTo>
                <a:cubicBezTo>
                  <a:pt x="1784" y="5735"/>
                  <a:pt x="1823" y="5716"/>
                  <a:pt x="1823" y="5687"/>
                </a:cubicBezTo>
                <a:cubicBezTo>
                  <a:pt x="2322" y="4040"/>
                  <a:pt x="1832" y="2590"/>
                  <a:pt x="1333" y="1659"/>
                </a:cubicBezTo>
                <a:cubicBezTo>
                  <a:pt x="804" y="650"/>
                  <a:pt x="157" y="42"/>
                  <a:pt x="127" y="23"/>
                </a:cubicBezTo>
                <a:cubicBezTo>
                  <a:pt x="113" y="8"/>
                  <a:pt x="96" y="0"/>
                  <a:pt x="7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5" name="Google Shape;11305;p28"/>
          <p:cNvSpPr/>
          <p:nvPr/>
        </p:nvSpPr>
        <p:spPr>
          <a:xfrm>
            <a:off x="3208277" y="3776194"/>
            <a:ext cx="241398" cy="172310"/>
          </a:xfrm>
          <a:custGeom>
            <a:avLst/>
            <a:gdLst/>
            <a:ahLst/>
            <a:cxnLst/>
            <a:rect l="l" t="t" r="r" b="b"/>
            <a:pathLst>
              <a:path w="1471" h="1050" extrusionOk="0">
                <a:moveTo>
                  <a:pt x="1391" y="1"/>
                </a:moveTo>
                <a:cubicBezTo>
                  <a:pt x="1379" y="1"/>
                  <a:pt x="1366" y="4"/>
                  <a:pt x="1353" y="11"/>
                </a:cubicBezTo>
                <a:cubicBezTo>
                  <a:pt x="951" y="226"/>
                  <a:pt x="774" y="550"/>
                  <a:pt x="687" y="755"/>
                </a:cubicBezTo>
                <a:cubicBezTo>
                  <a:pt x="520" y="413"/>
                  <a:pt x="147" y="128"/>
                  <a:pt x="128" y="119"/>
                </a:cubicBezTo>
                <a:cubicBezTo>
                  <a:pt x="115" y="106"/>
                  <a:pt x="100" y="101"/>
                  <a:pt x="83" y="101"/>
                </a:cubicBezTo>
                <a:cubicBezTo>
                  <a:pt x="61" y="101"/>
                  <a:pt x="37" y="111"/>
                  <a:pt x="20" y="128"/>
                </a:cubicBezTo>
                <a:cubicBezTo>
                  <a:pt x="1" y="167"/>
                  <a:pt x="1" y="207"/>
                  <a:pt x="40" y="236"/>
                </a:cubicBezTo>
                <a:cubicBezTo>
                  <a:pt x="40" y="236"/>
                  <a:pt x="530" y="618"/>
                  <a:pt x="608" y="981"/>
                </a:cubicBezTo>
                <a:cubicBezTo>
                  <a:pt x="618" y="1030"/>
                  <a:pt x="657" y="1049"/>
                  <a:pt x="676" y="1049"/>
                </a:cubicBezTo>
                <a:lnTo>
                  <a:pt x="687" y="1049"/>
                </a:lnTo>
                <a:cubicBezTo>
                  <a:pt x="745" y="1049"/>
                  <a:pt x="755" y="1001"/>
                  <a:pt x="774" y="951"/>
                </a:cubicBezTo>
                <a:cubicBezTo>
                  <a:pt x="824" y="814"/>
                  <a:pt x="961" y="393"/>
                  <a:pt x="1421" y="148"/>
                </a:cubicBezTo>
                <a:cubicBezTo>
                  <a:pt x="1460" y="128"/>
                  <a:pt x="1471" y="80"/>
                  <a:pt x="1451" y="40"/>
                </a:cubicBezTo>
                <a:cubicBezTo>
                  <a:pt x="1438" y="14"/>
                  <a:pt x="1416" y="1"/>
                  <a:pt x="139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6" name="Google Shape;11306;p28"/>
          <p:cNvSpPr/>
          <p:nvPr/>
        </p:nvSpPr>
        <p:spPr>
          <a:xfrm>
            <a:off x="3211559" y="3614714"/>
            <a:ext cx="207429" cy="155243"/>
          </a:xfrm>
          <a:custGeom>
            <a:avLst/>
            <a:gdLst/>
            <a:ahLst/>
            <a:cxnLst/>
            <a:rect l="l" t="t" r="r" b="b"/>
            <a:pathLst>
              <a:path w="1264" h="946" extrusionOk="0">
                <a:moveTo>
                  <a:pt x="1179" y="1"/>
                </a:moveTo>
                <a:cubicBezTo>
                  <a:pt x="1162" y="1"/>
                  <a:pt x="1144" y="6"/>
                  <a:pt x="1127" y="15"/>
                </a:cubicBezTo>
                <a:cubicBezTo>
                  <a:pt x="961" y="171"/>
                  <a:pt x="823" y="476"/>
                  <a:pt x="735" y="672"/>
                </a:cubicBezTo>
                <a:cubicBezTo>
                  <a:pt x="549" y="328"/>
                  <a:pt x="127" y="182"/>
                  <a:pt x="108" y="182"/>
                </a:cubicBezTo>
                <a:cubicBezTo>
                  <a:pt x="99" y="177"/>
                  <a:pt x="90" y="175"/>
                  <a:pt x="81" y="175"/>
                </a:cubicBezTo>
                <a:cubicBezTo>
                  <a:pt x="49" y="175"/>
                  <a:pt x="18" y="200"/>
                  <a:pt x="10" y="230"/>
                </a:cubicBezTo>
                <a:cubicBezTo>
                  <a:pt x="0" y="269"/>
                  <a:pt x="20" y="309"/>
                  <a:pt x="59" y="319"/>
                </a:cubicBezTo>
                <a:cubicBezTo>
                  <a:pt x="59" y="319"/>
                  <a:pt x="569" y="495"/>
                  <a:pt x="667" y="897"/>
                </a:cubicBezTo>
                <a:cubicBezTo>
                  <a:pt x="676" y="926"/>
                  <a:pt x="706" y="946"/>
                  <a:pt x="735" y="946"/>
                </a:cubicBezTo>
                <a:cubicBezTo>
                  <a:pt x="774" y="946"/>
                  <a:pt x="804" y="926"/>
                  <a:pt x="813" y="897"/>
                </a:cubicBezTo>
                <a:cubicBezTo>
                  <a:pt x="813" y="897"/>
                  <a:pt x="1009" y="338"/>
                  <a:pt x="1235" y="132"/>
                </a:cubicBezTo>
                <a:cubicBezTo>
                  <a:pt x="1264" y="103"/>
                  <a:pt x="1264" y="54"/>
                  <a:pt x="1235" y="25"/>
                </a:cubicBezTo>
                <a:cubicBezTo>
                  <a:pt x="1219" y="8"/>
                  <a:pt x="1199" y="1"/>
                  <a:pt x="117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7" name="Google Shape;11307;p28"/>
          <p:cNvSpPr/>
          <p:nvPr/>
        </p:nvSpPr>
        <p:spPr>
          <a:xfrm>
            <a:off x="3148707" y="3414012"/>
            <a:ext cx="222034" cy="174280"/>
          </a:xfrm>
          <a:custGeom>
            <a:avLst/>
            <a:gdLst/>
            <a:ahLst/>
            <a:cxnLst/>
            <a:rect l="l" t="t" r="r" b="b"/>
            <a:pathLst>
              <a:path w="1353" h="1062" extrusionOk="0">
                <a:moveTo>
                  <a:pt x="1273" y="0"/>
                </a:moveTo>
                <a:cubicBezTo>
                  <a:pt x="1249" y="0"/>
                  <a:pt x="1227" y="10"/>
                  <a:pt x="1216" y="33"/>
                </a:cubicBezTo>
                <a:cubicBezTo>
                  <a:pt x="1196" y="52"/>
                  <a:pt x="912" y="425"/>
                  <a:pt x="863" y="787"/>
                </a:cubicBezTo>
                <a:cubicBezTo>
                  <a:pt x="690" y="605"/>
                  <a:pt x="374" y="321"/>
                  <a:pt x="126" y="321"/>
                </a:cubicBezTo>
                <a:cubicBezTo>
                  <a:pt x="107" y="321"/>
                  <a:pt x="88" y="323"/>
                  <a:pt x="70" y="327"/>
                </a:cubicBezTo>
                <a:cubicBezTo>
                  <a:pt x="30" y="336"/>
                  <a:pt x="1" y="375"/>
                  <a:pt x="11" y="414"/>
                </a:cubicBezTo>
                <a:cubicBezTo>
                  <a:pt x="19" y="448"/>
                  <a:pt x="49" y="475"/>
                  <a:pt x="83" y="475"/>
                </a:cubicBezTo>
                <a:cubicBezTo>
                  <a:pt x="88" y="475"/>
                  <a:pt x="93" y="475"/>
                  <a:pt x="99" y="473"/>
                </a:cubicBezTo>
                <a:cubicBezTo>
                  <a:pt x="107" y="472"/>
                  <a:pt x="115" y="472"/>
                  <a:pt x="124" y="472"/>
                </a:cubicBezTo>
                <a:cubicBezTo>
                  <a:pt x="335" y="472"/>
                  <a:pt x="704" y="806"/>
                  <a:pt x="893" y="1032"/>
                </a:cubicBezTo>
                <a:cubicBezTo>
                  <a:pt x="902" y="1052"/>
                  <a:pt x="932" y="1061"/>
                  <a:pt x="952" y="1061"/>
                </a:cubicBezTo>
                <a:cubicBezTo>
                  <a:pt x="961" y="1061"/>
                  <a:pt x="971" y="1061"/>
                  <a:pt x="981" y="1052"/>
                </a:cubicBezTo>
                <a:cubicBezTo>
                  <a:pt x="1010" y="1042"/>
                  <a:pt x="1030" y="1002"/>
                  <a:pt x="1020" y="973"/>
                </a:cubicBezTo>
                <a:cubicBezTo>
                  <a:pt x="941" y="630"/>
                  <a:pt x="1324" y="131"/>
                  <a:pt x="1333" y="121"/>
                </a:cubicBezTo>
                <a:cubicBezTo>
                  <a:pt x="1353" y="92"/>
                  <a:pt x="1353" y="42"/>
                  <a:pt x="1324" y="13"/>
                </a:cubicBezTo>
                <a:cubicBezTo>
                  <a:pt x="1308" y="5"/>
                  <a:pt x="1290" y="0"/>
                  <a:pt x="127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8" name="Google Shape;11308;p28"/>
          <p:cNvSpPr/>
          <p:nvPr/>
        </p:nvSpPr>
        <p:spPr>
          <a:xfrm>
            <a:off x="3069936" y="3227587"/>
            <a:ext cx="230075" cy="177398"/>
          </a:xfrm>
          <a:custGeom>
            <a:avLst/>
            <a:gdLst/>
            <a:ahLst/>
            <a:cxnLst/>
            <a:rect l="l" t="t" r="r" b="b"/>
            <a:pathLst>
              <a:path w="1402" h="1081" extrusionOk="0">
                <a:moveTo>
                  <a:pt x="1315" y="0"/>
                </a:moveTo>
                <a:cubicBezTo>
                  <a:pt x="1297" y="0"/>
                  <a:pt x="1280" y="7"/>
                  <a:pt x="1265" y="22"/>
                </a:cubicBezTo>
                <a:cubicBezTo>
                  <a:pt x="1245" y="41"/>
                  <a:pt x="892" y="444"/>
                  <a:pt x="892" y="825"/>
                </a:cubicBezTo>
                <a:cubicBezTo>
                  <a:pt x="718" y="703"/>
                  <a:pt x="444" y="543"/>
                  <a:pt x="171" y="543"/>
                </a:cubicBezTo>
                <a:cubicBezTo>
                  <a:pt x="137" y="543"/>
                  <a:pt x="103" y="546"/>
                  <a:pt x="69" y="551"/>
                </a:cubicBezTo>
                <a:cubicBezTo>
                  <a:pt x="30" y="561"/>
                  <a:pt x="1" y="600"/>
                  <a:pt x="10" y="640"/>
                </a:cubicBezTo>
                <a:cubicBezTo>
                  <a:pt x="10" y="679"/>
                  <a:pt x="50" y="708"/>
                  <a:pt x="99" y="708"/>
                </a:cubicBezTo>
                <a:cubicBezTo>
                  <a:pt x="127" y="703"/>
                  <a:pt x="156" y="700"/>
                  <a:pt x="186" y="700"/>
                </a:cubicBezTo>
                <a:cubicBezTo>
                  <a:pt x="542" y="700"/>
                  <a:pt x="951" y="1052"/>
                  <a:pt x="951" y="1061"/>
                </a:cubicBezTo>
                <a:cubicBezTo>
                  <a:pt x="971" y="1071"/>
                  <a:pt x="981" y="1080"/>
                  <a:pt x="1000" y="1080"/>
                </a:cubicBezTo>
                <a:cubicBezTo>
                  <a:pt x="1020" y="1080"/>
                  <a:pt x="1029" y="1071"/>
                  <a:pt x="1049" y="1061"/>
                </a:cubicBezTo>
                <a:cubicBezTo>
                  <a:pt x="1079" y="1041"/>
                  <a:pt x="1088" y="1002"/>
                  <a:pt x="1069" y="973"/>
                </a:cubicBezTo>
                <a:cubicBezTo>
                  <a:pt x="942" y="688"/>
                  <a:pt x="1245" y="267"/>
                  <a:pt x="1373" y="130"/>
                </a:cubicBezTo>
                <a:cubicBezTo>
                  <a:pt x="1402" y="100"/>
                  <a:pt x="1402" y="52"/>
                  <a:pt x="1373" y="22"/>
                </a:cubicBezTo>
                <a:cubicBezTo>
                  <a:pt x="1353" y="7"/>
                  <a:pt x="1334" y="0"/>
                  <a:pt x="131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9" name="Google Shape;11309;p28"/>
          <p:cNvSpPr/>
          <p:nvPr/>
        </p:nvSpPr>
        <p:spPr>
          <a:xfrm>
            <a:off x="3002488" y="3095974"/>
            <a:ext cx="165746" cy="175592"/>
          </a:xfrm>
          <a:custGeom>
            <a:avLst/>
            <a:gdLst/>
            <a:ahLst/>
            <a:cxnLst/>
            <a:rect l="l" t="t" r="r" b="b"/>
            <a:pathLst>
              <a:path w="1010" h="1070" extrusionOk="0">
                <a:moveTo>
                  <a:pt x="872" y="1"/>
                </a:moveTo>
                <a:cubicBezTo>
                  <a:pt x="833" y="1"/>
                  <a:pt x="794" y="30"/>
                  <a:pt x="794" y="70"/>
                </a:cubicBezTo>
                <a:cubicBezTo>
                  <a:pt x="794" y="89"/>
                  <a:pt x="765" y="481"/>
                  <a:pt x="833" y="873"/>
                </a:cubicBezTo>
                <a:cubicBezTo>
                  <a:pt x="684" y="821"/>
                  <a:pt x="434" y="753"/>
                  <a:pt x="173" y="753"/>
                </a:cubicBezTo>
                <a:cubicBezTo>
                  <a:pt x="142" y="753"/>
                  <a:pt x="110" y="754"/>
                  <a:pt x="79" y="756"/>
                </a:cubicBezTo>
                <a:cubicBezTo>
                  <a:pt x="40" y="756"/>
                  <a:pt x="0" y="795"/>
                  <a:pt x="10" y="834"/>
                </a:cubicBezTo>
                <a:cubicBezTo>
                  <a:pt x="10" y="869"/>
                  <a:pt x="33" y="904"/>
                  <a:pt x="73" y="904"/>
                </a:cubicBezTo>
                <a:cubicBezTo>
                  <a:pt x="78" y="904"/>
                  <a:pt x="83" y="903"/>
                  <a:pt x="88" y="902"/>
                </a:cubicBezTo>
                <a:cubicBezTo>
                  <a:pt x="109" y="901"/>
                  <a:pt x="131" y="901"/>
                  <a:pt x="152" y="901"/>
                </a:cubicBezTo>
                <a:cubicBezTo>
                  <a:pt x="532" y="901"/>
                  <a:pt x="902" y="1059"/>
                  <a:pt x="902" y="1059"/>
                </a:cubicBezTo>
                <a:cubicBezTo>
                  <a:pt x="911" y="1059"/>
                  <a:pt x="921" y="1069"/>
                  <a:pt x="931" y="1069"/>
                </a:cubicBezTo>
                <a:cubicBezTo>
                  <a:pt x="950" y="1069"/>
                  <a:pt x="970" y="1059"/>
                  <a:pt x="980" y="1050"/>
                </a:cubicBezTo>
                <a:cubicBezTo>
                  <a:pt x="1000" y="1030"/>
                  <a:pt x="1009" y="1000"/>
                  <a:pt x="1009" y="971"/>
                </a:cubicBezTo>
                <a:cubicBezTo>
                  <a:pt x="902" y="569"/>
                  <a:pt x="941" y="89"/>
                  <a:pt x="941" y="89"/>
                </a:cubicBezTo>
                <a:cubicBezTo>
                  <a:pt x="950" y="40"/>
                  <a:pt x="911" y="11"/>
                  <a:pt x="872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0" name="Google Shape;11310;p28"/>
          <p:cNvSpPr/>
          <p:nvPr/>
        </p:nvSpPr>
        <p:spPr>
          <a:xfrm>
            <a:off x="3106859" y="3036239"/>
            <a:ext cx="99940" cy="87632"/>
          </a:xfrm>
          <a:custGeom>
            <a:avLst/>
            <a:gdLst/>
            <a:ahLst/>
            <a:cxnLst/>
            <a:rect l="l" t="t" r="r" b="b"/>
            <a:pathLst>
              <a:path w="609" h="534" extrusionOk="0">
                <a:moveTo>
                  <a:pt x="306" y="1"/>
                </a:moveTo>
                <a:cubicBezTo>
                  <a:pt x="263" y="1"/>
                  <a:pt x="219" y="11"/>
                  <a:pt x="177" y="31"/>
                </a:cubicBezTo>
                <a:cubicBezTo>
                  <a:pt x="50" y="100"/>
                  <a:pt x="1" y="257"/>
                  <a:pt x="70" y="394"/>
                </a:cubicBezTo>
                <a:cubicBezTo>
                  <a:pt x="117" y="482"/>
                  <a:pt x="212" y="533"/>
                  <a:pt x="308" y="533"/>
                </a:cubicBezTo>
                <a:cubicBezTo>
                  <a:pt x="350" y="533"/>
                  <a:pt x="393" y="523"/>
                  <a:pt x="432" y="502"/>
                </a:cubicBezTo>
                <a:cubicBezTo>
                  <a:pt x="560" y="434"/>
                  <a:pt x="608" y="267"/>
                  <a:pt x="540" y="140"/>
                </a:cubicBezTo>
                <a:cubicBezTo>
                  <a:pt x="492" y="51"/>
                  <a:pt x="403" y="1"/>
                  <a:pt x="30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1" name="Google Shape;11311;p28"/>
          <p:cNvSpPr/>
          <p:nvPr/>
        </p:nvSpPr>
        <p:spPr>
          <a:xfrm>
            <a:off x="2936517" y="3044280"/>
            <a:ext cx="99776" cy="87632"/>
          </a:xfrm>
          <a:custGeom>
            <a:avLst/>
            <a:gdLst/>
            <a:ahLst/>
            <a:cxnLst/>
            <a:rect l="l" t="t" r="r" b="b"/>
            <a:pathLst>
              <a:path w="608" h="534" extrusionOk="0">
                <a:moveTo>
                  <a:pt x="304" y="1"/>
                </a:moveTo>
                <a:cubicBezTo>
                  <a:pt x="262" y="1"/>
                  <a:pt x="218" y="11"/>
                  <a:pt x="177" y="32"/>
                </a:cubicBezTo>
                <a:cubicBezTo>
                  <a:pt x="50" y="100"/>
                  <a:pt x="0" y="267"/>
                  <a:pt x="69" y="394"/>
                </a:cubicBezTo>
                <a:cubicBezTo>
                  <a:pt x="116" y="483"/>
                  <a:pt x="211" y="533"/>
                  <a:pt x="307" y="533"/>
                </a:cubicBezTo>
                <a:cubicBezTo>
                  <a:pt x="350" y="533"/>
                  <a:pt x="392" y="523"/>
                  <a:pt x="431" y="502"/>
                </a:cubicBezTo>
                <a:cubicBezTo>
                  <a:pt x="559" y="433"/>
                  <a:pt x="608" y="276"/>
                  <a:pt x="540" y="149"/>
                </a:cubicBezTo>
                <a:cubicBezTo>
                  <a:pt x="491" y="54"/>
                  <a:pt x="401" y="1"/>
                  <a:pt x="3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28"/>
          <p:cNvSpPr/>
          <p:nvPr/>
        </p:nvSpPr>
        <p:spPr>
          <a:xfrm>
            <a:off x="2952600" y="3195422"/>
            <a:ext cx="99776" cy="87632"/>
          </a:xfrm>
          <a:custGeom>
            <a:avLst/>
            <a:gdLst/>
            <a:ahLst/>
            <a:cxnLst/>
            <a:rect l="l" t="t" r="r" b="b"/>
            <a:pathLst>
              <a:path w="608" h="534" extrusionOk="0">
                <a:moveTo>
                  <a:pt x="306" y="1"/>
                </a:moveTo>
                <a:cubicBezTo>
                  <a:pt x="263" y="1"/>
                  <a:pt x="219" y="11"/>
                  <a:pt x="177" y="32"/>
                </a:cubicBezTo>
                <a:cubicBezTo>
                  <a:pt x="50" y="100"/>
                  <a:pt x="0" y="267"/>
                  <a:pt x="69" y="394"/>
                </a:cubicBezTo>
                <a:cubicBezTo>
                  <a:pt x="116" y="483"/>
                  <a:pt x="211" y="533"/>
                  <a:pt x="307" y="533"/>
                </a:cubicBezTo>
                <a:cubicBezTo>
                  <a:pt x="350" y="533"/>
                  <a:pt x="392" y="523"/>
                  <a:pt x="431" y="502"/>
                </a:cubicBezTo>
                <a:cubicBezTo>
                  <a:pt x="559" y="433"/>
                  <a:pt x="608" y="277"/>
                  <a:pt x="540" y="139"/>
                </a:cubicBezTo>
                <a:cubicBezTo>
                  <a:pt x="492" y="51"/>
                  <a:pt x="402" y="1"/>
                  <a:pt x="30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28"/>
          <p:cNvSpPr/>
          <p:nvPr/>
        </p:nvSpPr>
        <p:spPr>
          <a:xfrm>
            <a:off x="3021688" y="3293558"/>
            <a:ext cx="99940" cy="87468"/>
          </a:xfrm>
          <a:custGeom>
            <a:avLst/>
            <a:gdLst/>
            <a:ahLst/>
            <a:cxnLst/>
            <a:rect l="l" t="t" r="r" b="b"/>
            <a:pathLst>
              <a:path w="609" h="533" extrusionOk="0">
                <a:moveTo>
                  <a:pt x="302" y="0"/>
                </a:moveTo>
                <a:cubicBezTo>
                  <a:pt x="259" y="0"/>
                  <a:pt x="216" y="10"/>
                  <a:pt x="177" y="31"/>
                </a:cubicBezTo>
                <a:cubicBezTo>
                  <a:pt x="50" y="100"/>
                  <a:pt x="1" y="257"/>
                  <a:pt x="69" y="394"/>
                </a:cubicBezTo>
                <a:cubicBezTo>
                  <a:pt x="117" y="482"/>
                  <a:pt x="211" y="533"/>
                  <a:pt x="307" y="533"/>
                </a:cubicBezTo>
                <a:cubicBezTo>
                  <a:pt x="350" y="533"/>
                  <a:pt x="393" y="523"/>
                  <a:pt x="432" y="502"/>
                </a:cubicBezTo>
                <a:cubicBezTo>
                  <a:pt x="559" y="434"/>
                  <a:pt x="608" y="267"/>
                  <a:pt x="540" y="140"/>
                </a:cubicBezTo>
                <a:cubicBezTo>
                  <a:pt x="492" y="51"/>
                  <a:pt x="398" y="0"/>
                  <a:pt x="30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4" name="Google Shape;11314;p28"/>
          <p:cNvSpPr/>
          <p:nvPr/>
        </p:nvSpPr>
        <p:spPr>
          <a:xfrm>
            <a:off x="3235519" y="3195586"/>
            <a:ext cx="101581" cy="88945"/>
          </a:xfrm>
          <a:custGeom>
            <a:avLst/>
            <a:gdLst/>
            <a:ahLst/>
            <a:cxnLst/>
            <a:rect l="l" t="t" r="r" b="b"/>
            <a:pathLst>
              <a:path w="619" h="542" extrusionOk="0">
                <a:moveTo>
                  <a:pt x="308" y="0"/>
                </a:moveTo>
                <a:cubicBezTo>
                  <a:pt x="267" y="0"/>
                  <a:pt x="226" y="10"/>
                  <a:pt x="187" y="31"/>
                </a:cubicBezTo>
                <a:cubicBezTo>
                  <a:pt x="50" y="109"/>
                  <a:pt x="1" y="266"/>
                  <a:pt x="70" y="393"/>
                </a:cubicBezTo>
                <a:cubicBezTo>
                  <a:pt x="117" y="489"/>
                  <a:pt x="213" y="542"/>
                  <a:pt x="309" y="542"/>
                </a:cubicBezTo>
                <a:cubicBezTo>
                  <a:pt x="351" y="542"/>
                  <a:pt x="393" y="532"/>
                  <a:pt x="432" y="511"/>
                </a:cubicBezTo>
                <a:cubicBezTo>
                  <a:pt x="560" y="443"/>
                  <a:pt x="619" y="276"/>
                  <a:pt x="540" y="149"/>
                </a:cubicBezTo>
                <a:cubicBezTo>
                  <a:pt x="492" y="53"/>
                  <a:pt x="401" y="0"/>
                  <a:pt x="30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5" name="Google Shape;11315;p28"/>
          <p:cNvSpPr/>
          <p:nvPr/>
        </p:nvSpPr>
        <p:spPr>
          <a:xfrm>
            <a:off x="3308054" y="3382011"/>
            <a:ext cx="99776" cy="89109"/>
          </a:xfrm>
          <a:custGeom>
            <a:avLst/>
            <a:gdLst/>
            <a:ahLst/>
            <a:cxnLst/>
            <a:rect l="l" t="t" r="r" b="b"/>
            <a:pathLst>
              <a:path w="608" h="543" extrusionOk="0">
                <a:moveTo>
                  <a:pt x="299" y="1"/>
                </a:moveTo>
                <a:cubicBezTo>
                  <a:pt x="257" y="1"/>
                  <a:pt x="215" y="11"/>
                  <a:pt x="177" y="32"/>
                </a:cubicBezTo>
                <a:cubicBezTo>
                  <a:pt x="49" y="100"/>
                  <a:pt x="0" y="267"/>
                  <a:pt x="68" y="394"/>
                </a:cubicBezTo>
                <a:cubicBezTo>
                  <a:pt x="116" y="489"/>
                  <a:pt x="207" y="542"/>
                  <a:pt x="304" y="542"/>
                </a:cubicBezTo>
                <a:cubicBezTo>
                  <a:pt x="346" y="542"/>
                  <a:pt x="390" y="532"/>
                  <a:pt x="431" y="511"/>
                </a:cubicBezTo>
                <a:cubicBezTo>
                  <a:pt x="558" y="433"/>
                  <a:pt x="608" y="276"/>
                  <a:pt x="539" y="149"/>
                </a:cubicBezTo>
                <a:cubicBezTo>
                  <a:pt x="491" y="54"/>
                  <a:pt x="396" y="1"/>
                  <a:pt x="29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28"/>
          <p:cNvSpPr/>
          <p:nvPr/>
        </p:nvSpPr>
        <p:spPr>
          <a:xfrm>
            <a:off x="3100459" y="3441582"/>
            <a:ext cx="99940" cy="89109"/>
          </a:xfrm>
          <a:custGeom>
            <a:avLst/>
            <a:gdLst/>
            <a:ahLst/>
            <a:cxnLst/>
            <a:rect l="l" t="t" r="r" b="b"/>
            <a:pathLst>
              <a:path w="609" h="543" extrusionOk="0">
                <a:moveTo>
                  <a:pt x="308" y="0"/>
                </a:moveTo>
                <a:cubicBezTo>
                  <a:pt x="267" y="0"/>
                  <a:pt x="226" y="10"/>
                  <a:pt x="187" y="31"/>
                </a:cubicBezTo>
                <a:cubicBezTo>
                  <a:pt x="50" y="109"/>
                  <a:pt x="1" y="266"/>
                  <a:pt x="70" y="394"/>
                </a:cubicBezTo>
                <a:cubicBezTo>
                  <a:pt x="117" y="489"/>
                  <a:pt x="213" y="542"/>
                  <a:pt x="309" y="542"/>
                </a:cubicBezTo>
                <a:cubicBezTo>
                  <a:pt x="351" y="542"/>
                  <a:pt x="393" y="532"/>
                  <a:pt x="432" y="511"/>
                </a:cubicBezTo>
                <a:cubicBezTo>
                  <a:pt x="560" y="433"/>
                  <a:pt x="608" y="276"/>
                  <a:pt x="540" y="148"/>
                </a:cubicBezTo>
                <a:cubicBezTo>
                  <a:pt x="492" y="53"/>
                  <a:pt x="401" y="0"/>
                  <a:pt x="30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28"/>
          <p:cNvSpPr/>
          <p:nvPr/>
        </p:nvSpPr>
        <p:spPr>
          <a:xfrm>
            <a:off x="3163312" y="3611924"/>
            <a:ext cx="99776" cy="87632"/>
          </a:xfrm>
          <a:custGeom>
            <a:avLst/>
            <a:gdLst/>
            <a:ahLst/>
            <a:cxnLst/>
            <a:rect l="l" t="t" r="r" b="b"/>
            <a:pathLst>
              <a:path w="608" h="534" extrusionOk="0">
                <a:moveTo>
                  <a:pt x="301" y="1"/>
                </a:moveTo>
                <a:cubicBezTo>
                  <a:pt x="258" y="1"/>
                  <a:pt x="216" y="11"/>
                  <a:pt x="177" y="32"/>
                </a:cubicBezTo>
                <a:cubicBezTo>
                  <a:pt x="49" y="101"/>
                  <a:pt x="0" y="267"/>
                  <a:pt x="68" y="395"/>
                </a:cubicBezTo>
                <a:cubicBezTo>
                  <a:pt x="116" y="483"/>
                  <a:pt x="211" y="533"/>
                  <a:pt x="307" y="533"/>
                </a:cubicBezTo>
                <a:cubicBezTo>
                  <a:pt x="349" y="533"/>
                  <a:pt x="392" y="523"/>
                  <a:pt x="431" y="502"/>
                </a:cubicBezTo>
                <a:cubicBezTo>
                  <a:pt x="558" y="434"/>
                  <a:pt x="608" y="277"/>
                  <a:pt x="539" y="140"/>
                </a:cubicBezTo>
                <a:cubicBezTo>
                  <a:pt x="492" y="51"/>
                  <a:pt x="397" y="1"/>
                  <a:pt x="30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28"/>
          <p:cNvSpPr/>
          <p:nvPr/>
        </p:nvSpPr>
        <p:spPr>
          <a:xfrm>
            <a:off x="3362701" y="3579923"/>
            <a:ext cx="101417" cy="88945"/>
          </a:xfrm>
          <a:custGeom>
            <a:avLst/>
            <a:gdLst/>
            <a:ahLst/>
            <a:cxnLst/>
            <a:rect l="l" t="t" r="r" b="b"/>
            <a:pathLst>
              <a:path w="618" h="542" extrusionOk="0">
                <a:moveTo>
                  <a:pt x="309" y="0"/>
                </a:moveTo>
                <a:cubicBezTo>
                  <a:pt x="267" y="0"/>
                  <a:pt x="225" y="10"/>
                  <a:pt x="186" y="31"/>
                </a:cubicBezTo>
                <a:cubicBezTo>
                  <a:pt x="49" y="100"/>
                  <a:pt x="0" y="266"/>
                  <a:pt x="69" y="394"/>
                </a:cubicBezTo>
                <a:cubicBezTo>
                  <a:pt x="123" y="489"/>
                  <a:pt x="216" y="542"/>
                  <a:pt x="310" y="542"/>
                </a:cubicBezTo>
                <a:cubicBezTo>
                  <a:pt x="351" y="542"/>
                  <a:pt x="393" y="532"/>
                  <a:pt x="432" y="511"/>
                </a:cubicBezTo>
                <a:cubicBezTo>
                  <a:pt x="569" y="433"/>
                  <a:pt x="617" y="276"/>
                  <a:pt x="549" y="148"/>
                </a:cubicBezTo>
                <a:cubicBezTo>
                  <a:pt x="501" y="53"/>
                  <a:pt x="406" y="0"/>
                  <a:pt x="30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9" name="Google Shape;11319;p28"/>
          <p:cNvSpPr/>
          <p:nvPr/>
        </p:nvSpPr>
        <p:spPr>
          <a:xfrm>
            <a:off x="3399625" y="3737465"/>
            <a:ext cx="99776" cy="87468"/>
          </a:xfrm>
          <a:custGeom>
            <a:avLst/>
            <a:gdLst/>
            <a:ahLst/>
            <a:cxnLst/>
            <a:rect l="l" t="t" r="r" b="b"/>
            <a:pathLst>
              <a:path w="608" h="533" extrusionOk="0">
                <a:moveTo>
                  <a:pt x="301" y="0"/>
                </a:moveTo>
                <a:cubicBezTo>
                  <a:pt x="259" y="0"/>
                  <a:pt x="216" y="10"/>
                  <a:pt x="177" y="31"/>
                </a:cubicBezTo>
                <a:cubicBezTo>
                  <a:pt x="50" y="100"/>
                  <a:pt x="0" y="266"/>
                  <a:pt x="69" y="394"/>
                </a:cubicBezTo>
                <a:cubicBezTo>
                  <a:pt x="117" y="482"/>
                  <a:pt x="206" y="533"/>
                  <a:pt x="302" y="533"/>
                </a:cubicBezTo>
                <a:cubicBezTo>
                  <a:pt x="345" y="533"/>
                  <a:pt x="389" y="523"/>
                  <a:pt x="432" y="501"/>
                </a:cubicBezTo>
                <a:cubicBezTo>
                  <a:pt x="559" y="433"/>
                  <a:pt x="608" y="276"/>
                  <a:pt x="540" y="139"/>
                </a:cubicBezTo>
                <a:cubicBezTo>
                  <a:pt x="492" y="51"/>
                  <a:pt x="397" y="0"/>
                  <a:pt x="301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0" name="Google Shape;11320;p28"/>
          <p:cNvSpPr/>
          <p:nvPr/>
        </p:nvSpPr>
        <p:spPr>
          <a:xfrm>
            <a:off x="3171189" y="3761589"/>
            <a:ext cx="101581" cy="87468"/>
          </a:xfrm>
          <a:custGeom>
            <a:avLst/>
            <a:gdLst/>
            <a:ahLst/>
            <a:cxnLst/>
            <a:rect l="l" t="t" r="r" b="b"/>
            <a:pathLst>
              <a:path w="619" h="533" extrusionOk="0">
                <a:moveTo>
                  <a:pt x="310" y="0"/>
                </a:moveTo>
                <a:cubicBezTo>
                  <a:pt x="268" y="0"/>
                  <a:pt x="227" y="10"/>
                  <a:pt x="187" y="31"/>
                </a:cubicBezTo>
                <a:cubicBezTo>
                  <a:pt x="50" y="100"/>
                  <a:pt x="1" y="256"/>
                  <a:pt x="70" y="394"/>
                </a:cubicBezTo>
                <a:cubicBezTo>
                  <a:pt x="117" y="482"/>
                  <a:pt x="212" y="533"/>
                  <a:pt x="308" y="533"/>
                </a:cubicBezTo>
                <a:cubicBezTo>
                  <a:pt x="350" y="533"/>
                  <a:pt x="393" y="523"/>
                  <a:pt x="432" y="502"/>
                </a:cubicBezTo>
                <a:cubicBezTo>
                  <a:pt x="560" y="433"/>
                  <a:pt x="619" y="267"/>
                  <a:pt x="540" y="139"/>
                </a:cubicBezTo>
                <a:cubicBezTo>
                  <a:pt x="492" y="51"/>
                  <a:pt x="403" y="0"/>
                  <a:pt x="310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1" name="Google Shape;11321;p28"/>
          <p:cNvSpPr/>
          <p:nvPr/>
        </p:nvSpPr>
        <p:spPr>
          <a:xfrm>
            <a:off x="2317344" y="48685"/>
            <a:ext cx="288004" cy="244516"/>
          </a:xfrm>
          <a:custGeom>
            <a:avLst/>
            <a:gdLst/>
            <a:ahLst/>
            <a:cxnLst/>
            <a:rect l="l" t="t" r="r" b="b"/>
            <a:pathLst>
              <a:path w="1755" h="1490" extrusionOk="0">
                <a:moveTo>
                  <a:pt x="586" y="0"/>
                </a:moveTo>
                <a:cubicBezTo>
                  <a:pt x="550" y="0"/>
                  <a:pt x="505" y="15"/>
                  <a:pt x="452" y="49"/>
                </a:cubicBezTo>
                <a:cubicBezTo>
                  <a:pt x="1" y="323"/>
                  <a:pt x="441" y="1490"/>
                  <a:pt x="441" y="1490"/>
                </a:cubicBezTo>
                <a:cubicBezTo>
                  <a:pt x="441" y="1490"/>
                  <a:pt x="1755" y="804"/>
                  <a:pt x="1500" y="471"/>
                </a:cubicBezTo>
                <a:cubicBezTo>
                  <a:pt x="1449" y="405"/>
                  <a:pt x="1387" y="379"/>
                  <a:pt x="1319" y="379"/>
                </a:cubicBezTo>
                <a:cubicBezTo>
                  <a:pt x="1042" y="379"/>
                  <a:pt x="677" y="813"/>
                  <a:pt x="677" y="813"/>
                </a:cubicBezTo>
                <a:cubicBezTo>
                  <a:pt x="677" y="813"/>
                  <a:pt x="852" y="0"/>
                  <a:pt x="58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2" name="Google Shape;11322;p28"/>
          <p:cNvSpPr/>
          <p:nvPr/>
        </p:nvSpPr>
        <p:spPr>
          <a:xfrm>
            <a:off x="2147002" y="6424869"/>
            <a:ext cx="287840" cy="244516"/>
          </a:xfrm>
          <a:custGeom>
            <a:avLst/>
            <a:gdLst/>
            <a:ahLst/>
            <a:cxnLst/>
            <a:rect l="l" t="t" r="r" b="b"/>
            <a:pathLst>
              <a:path w="1754" h="1490" extrusionOk="0">
                <a:moveTo>
                  <a:pt x="585" y="1"/>
                </a:moveTo>
                <a:cubicBezTo>
                  <a:pt x="549" y="1"/>
                  <a:pt x="505" y="15"/>
                  <a:pt x="451" y="49"/>
                </a:cubicBezTo>
                <a:cubicBezTo>
                  <a:pt x="0" y="333"/>
                  <a:pt x="441" y="1490"/>
                  <a:pt x="441" y="1490"/>
                </a:cubicBezTo>
                <a:cubicBezTo>
                  <a:pt x="441" y="1490"/>
                  <a:pt x="1754" y="804"/>
                  <a:pt x="1499" y="470"/>
                </a:cubicBezTo>
                <a:cubicBezTo>
                  <a:pt x="1449" y="405"/>
                  <a:pt x="1386" y="378"/>
                  <a:pt x="1318" y="378"/>
                </a:cubicBezTo>
                <a:cubicBezTo>
                  <a:pt x="1042" y="378"/>
                  <a:pt x="676" y="814"/>
                  <a:pt x="676" y="814"/>
                </a:cubicBezTo>
                <a:cubicBezTo>
                  <a:pt x="676" y="814"/>
                  <a:pt x="851" y="1"/>
                  <a:pt x="58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3" name="Google Shape;11323;p28"/>
          <p:cNvSpPr/>
          <p:nvPr/>
        </p:nvSpPr>
        <p:spPr>
          <a:xfrm>
            <a:off x="220395" y="111866"/>
            <a:ext cx="283245" cy="236147"/>
          </a:xfrm>
          <a:custGeom>
            <a:avLst/>
            <a:gdLst/>
            <a:ahLst/>
            <a:cxnLst/>
            <a:rect l="l" t="t" r="r" b="b"/>
            <a:pathLst>
              <a:path w="1726" h="1439" extrusionOk="0">
                <a:moveTo>
                  <a:pt x="1245" y="0"/>
                </a:moveTo>
                <a:cubicBezTo>
                  <a:pt x="917" y="0"/>
                  <a:pt x="833" y="742"/>
                  <a:pt x="833" y="742"/>
                </a:cubicBezTo>
                <a:cubicBezTo>
                  <a:pt x="833" y="742"/>
                  <a:pt x="586" y="101"/>
                  <a:pt x="372" y="101"/>
                </a:cubicBezTo>
                <a:cubicBezTo>
                  <a:pt x="320" y="101"/>
                  <a:pt x="270" y="139"/>
                  <a:pt x="226" y="232"/>
                </a:cubicBezTo>
                <a:cubicBezTo>
                  <a:pt x="1" y="713"/>
                  <a:pt x="1010" y="1438"/>
                  <a:pt x="1010" y="1438"/>
                </a:cubicBezTo>
                <a:cubicBezTo>
                  <a:pt x="1010" y="1438"/>
                  <a:pt x="1725" y="154"/>
                  <a:pt x="1333" y="17"/>
                </a:cubicBezTo>
                <a:cubicBezTo>
                  <a:pt x="1302" y="6"/>
                  <a:pt x="1273" y="0"/>
                  <a:pt x="124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4" name="Google Shape;11324;p28"/>
          <p:cNvSpPr/>
          <p:nvPr/>
        </p:nvSpPr>
        <p:spPr>
          <a:xfrm>
            <a:off x="186589" y="5541977"/>
            <a:ext cx="288004" cy="244681"/>
          </a:xfrm>
          <a:custGeom>
            <a:avLst/>
            <a:gdLst/>
            <a:ahLst/>
            <a:cxnLst/>
            <a:rect l="l" t="t" r="r" b="b"/>
            <a:pathLst>
              <a:path w="1755" h="1491" extrusionOk="0">
                <a:moveTo>
                  <a:pt x="585" y="1"/>
                </a:moveTo>
                <a:cubicBezTo>
                  <a:pt x="549" y="1"/>
                  <a:pt x="505" y="15"/>
                  <a:pt x="451" y="49"/>
                </a:cubicBezTo>
                <a:cubicBezTo>
                  <a:pt x="1" y="324"/>
                  <a:pt x="451" y="1490"/>
                  <a:pt x="451" y="1490"/>
                </a:cubicBezTo>
                <a:cubicBezTo>
                  <a:pt x="451" y="1490"/>
                  <a:pt x="1755" y="804"/>
                  <a:pt x="1500" y="471"/>
                </a:cubicBezTo>
                <a:cubicBezTo>
                  <a:pt x="1450" y="405"/>
                  <a:pt x="1387" y="379"/>
                  <a:pt x="1319" y="379"/>
                </a:cubicBezTo>
                <a:cubicBezTo>
                  <a:pt x="1043" y="379"/>
                  <a:pt x="677" y="814"/>
                  <a:pt x="677" y="814"/>
                </a:cubicBezTo>
                <a:cubicBezTo>
                  <a:pt x="677" y="814"/>
                  <a:pt x="852" y="1"/>
                  <a:pt x="58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5" name="Google Shape;11325;p28"/>
          <p:cNvSpPr/>
          <p:nvPr/>
        </p:nvSpPr>
        <p:spPr>
          <a:xfrm>
            <a:off x="2561863" y="2576578"/>
            <a:ext cx="308846" cy="288004"/>
          </a:xfrm>
          <a:custGeom>
            <a:avLst/>
            <a:gdLst/>
            <a:ahLst/>
            <a:cxnLst/>
            <a:rect l="l" t="t" r="r" b="b"/>
            <a:pathLst>
              <a:path w="1882" h="1755" extrusionOk="0">
                <a:moveTo>
                  <a:pt x="412" y="1"/>
                </a:moveTo>
                <a:lnTo>
                  <a:pt x="628" y="667"/>
                </a:lnTo>
                <a:lnTo>
                  <a:pt x="0" y="1118"/>
                </a:lnTo>
                <a:lnTo>
                  <a:pt x="843" y="1059"/>
                </a:lnTo>
                <a:lnTo>
                  <a:pt x="1098" y="1755"/>
                </a:lnTo>
                <a:lnTo>
                  <a:pt x="1274" y="1147"/>
                </a:lnTo>
                <a:lnTo>
                  <a:pt x="1882" y="1079"/>
                </a:lnTo>
                <a:lnTo>
                  <a:pt x="1392" y="706"/>
                </a:lnTo>
                <a:lnTo>
                  <a:pt x="1558" y="69"/>
                </a:lnTo>
                <a:lnTo>
                  <a:pt x="931" y="393"/>
                </a:lnTo>
                <a:lnTo>
                  <a:pt x="412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28"/>
          <p:cNvSpPr/>
          <p:nvPr/>
        </p:nvSpPr>
        <p:spPr>
          <a:xfrm>
            <a:off x="22647" y="6296210"/>
            <a:ext cx="308846" cy="289481"/>
          </a:xfrm>
          <a:custGeom>
            <a:avLst/>
            <a:gdLst/>
            <a:ahLst/>
            <a:cxnLst/>
            <a:rect l="l" t="t" r="r" b="b"/>
            <a:pathLst>
              <a:path w="1882" h="1764" extrusionOk="0">
                <a:moveTo>
                  <a:pt x="412" y="0"/>
                </a:moveTo>
                <a:lnTo>
                  <a:pt x="627" y="677"/>
                </a:lnTo>
                <a:lnTo>
                  <a:pt x="0" y="1127"/>
                </a:lnTo>
                <a:lnTo>
                  <a:pt x="843" y="1058"/>
                </a:lnTo>
                <a:lnTo>
                  <a:pt x="1098" y="1764"/>
                </a:lnTo>
                <a:lnTo>
                  <a:pt x="1274" y="1147"/>
                </a:lnTo>
                <a:lnTo>
                  <a:pt x="1881" y="1088"/>
                </a:lnTo>
                <a:lnTo>
                  <a:pt x="1392" y="716"/>
                </a:lnTo>
                <a:lnTo>
                  <a:pt x="1559" y="79"/>
                </a:lnTo>
                <a:lnTo>
                  <a:pt x="931" y="402"/>
                </a:lnTo>
                <a:lnTo>
                  <a:pt x="412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7" name="Google Shape;11327;p28"/>
          <p:cNvSpPr/>
          <p:nvPr/>
        </p:nvSpPr>
        <p:spPr>
          <a:xfrm>
            <a:off x="1748060" y="4953492"/>
            <a:ext cx="564685" cy="842679"/>
          </a:xfrm>
          <a:custGeom>
            <a:avLst/>
            <a:gdLst/>
            <a:ahLst/>
            <a:cxnLst/>
            <a:rect l="l" t="t" r="r" b="b"/>
            <a:pathLst>
              <a:path w="3441" h="5135" extrusionOk="0">
                <a:moveTo>
                  <a:pt x="1706" y="0"/>
                </a:moveTo>
                <a:lnTo>
                  <a:pt x="1" y="804"/>
                </a:lnTo>
                <a:lnTo>
                  <a:pt x="442" y="5135"/>
                </a:lnTo>
                <a:lnTo>
                  <a:pt x="3440" y="4214"/>
                </a:lnTo>
                <a:lnTo>
                  <a:pt x="1706" y="0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8" name="Google Shape;11328;p28"/>
          <p:cNvSpPr/>
          <p:nvPr/>
        </p:nvSpPr>
        <p:spPr>
          <a:xfrm>
            <a:off x="619173" y="1663162"/>
            <a:ext cx="1820581" cy="1583121"/>
          </a:xfrm>
          <a:custGeom>
            <a:avLst/>
            <a:gdLst/>
            <a:ahLst/>
            <a:cxnLst/>
            <a:rect l="l" t="t" r="r" b="b"/>
            <a:pathLst>
              <a:path w="11094" h="9647" extrusionOk="0">
                <a:moveTo>
                  <a:pt x="4313" y="1"/>
                </a:moveTo>
                <a:lnTo>
                  <a:pt x="1" y="9516"/>
                </a:lnTo>
                <a:cubicBezTo>
                  <a:pt x="675" y="9607"/>
                  <a:pt x="1363" y="9647"/>
                  <a:pt x="2050" y="9647"/>
                </a:cubicBezTo>
                <a:cubicBezTo>
                  <a:pt x="6597" y="9647"/>
                  <a:pt x="11094" y="7909"/>
                  <a:pt x="11094" y="7909"/>
                </a:cubicBezTo>
                <a:lnTo>
                  <a:pt x="4313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9" name="Google Shape;11329;p28"/>
          <p:cNvSpPr/>
          <p:nvPr/>
        </p:nvSpPr>
        <p:spPr>
          <a:xfrm>
            <a:off x="371537" y="2140711"/>
            <a:ext cx="2753354" cy="2393143"/>
          </a:xfrm>
          <a:custGeom>
            <a:avLst/>
            <a:gdLst/>
            <a:ahLst/>
            <a:cxnLst/>
            <a:rect l="l" t="t" r="r" b="b"/>
            <a:pathLst>
              <a:path w="16778" h="14583" extrusionOk="0">
                <a:moveTo>
                  <a:pt x="6517" y="1"/>
                </a:moveTo>
                <a:lnTo>
                  <a:pt x="1" y="14386"/>
                </a:lnTo>
                <a:cubicBezTo>
                  <a:pt x="1015" y="14523"/>
                  <a:pt x="2051" y="14583"/>
                  <a:pt x="3085" y="14583"/>
                </a:cubicBezTo>
                <a:cubicBezTo>
                  <a:pt x="9964" y="14583"/>
                  <a:pt x="16777" y="11947"/>
                  <a:pt x="16777" y="11947"/>
                </a:cubicBezTo>
                <a:lnTo>
                  <a:pt x="6517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0" name="Google Shape;11330;p28"/>
          <p:cNvSpPr/>
          <p:nvPr/>
        </p:nvSpPr>
        <p:spPr>
          <a:xfrm>
            <a:off x="371537" y="2761525"/>
            <a:ext cx="3086159" cy="2681804"/>
          </a:xfrm>
          <a:custGeom>
            <a:avLst/>
            <a:gdLst/>
            <a:ahLst/>
            <a:cxnLst/>
            <a:rect l="l" t="t" r="r" b="b"/>
            <a:pathLst>
              <a:path w="18806" h="16342" extrusionOk="0">
                <a:moveTo>
                  <a:pt x="7311" y="0"/>
                </a:moveTo>
                <a:lnTo>
                  <a:pt x="1" y="16121"/>
                </a:lnTo>
                <a:cubicBezTo>
                  <a:pt x="1138" y="16274"/>
                  <a:pt x="2300" y="16341"/>
                  <a:pt x="3459" y="16341"/>
                </a:cubicBezTo>
                <a:cubicBezTo>
                  <a:pt x="11171" y="16341"/>
                  <a:pt x="18805" y="13386"/>
                  <a:pt x="18805" y="13386"/>
                </a:cubicBezTo>
                <a:lnTo>
                  <a:pt x="7311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1" name="Google Shape;11331;p28"/>
          <p:cNvSpPr/>
          <p:nvPr/>
        </p:nvSpPr>
        <p:spPr>
          <a:xfrm>
            <a:off x="1164334" y="1539426"/>
            <a:ext cx="421422" cy="482469"/>
          </a:xfrm>
          <a:custGeom>
            <a:avLst/>
            <a:gdLst/>
            <a:ahLst/>
            <a:cxnLst/>
            <a:rect l="l" t="t" r="r" b="b"/>
            <a:pathLst>
              <a:path w="2568" h="2940" extrusionOk="0">
                <a:moveTo>
                  <a:pt x="1000" y="0"/>
                </a:moveTo>
                <a:lnTo>
                  <a:pt x="403" y="294"/>
                </a:lnTo>
                <a:lnTo>
                  <a:pt x="0" y="2940"/>
                </a:lnTo>
                <a:lnTo>
                  <a:pt x="0" y="2940"/>
                </a:lnTo>
                <a:lnTo>
                  <a:pt x="2568" y="2597"/>
                </a:lnTo>
                <a:lnTo>
                  <a:pt x="1000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2" name="Google Shape;11332;p28"/>
          <p:cNvSpPr/>
          <p:nvPr/>
        </p:nvSpPr>
        <p:spPr>
          <a:xfrm>
            <a:off x="816921" y="1034471"/>
            <a:ext cx="797879" cy="908649"/>
          </a:xfrm>
          <a:custGeom>
            <a:avLst/>
            <a:gdLst/>
            <a:ahLst/>
            <a:cxnLst/>
            <a:rect l="l" t="t" r="r" b="b"/>
            <a:pathLst>
              <a:path w="4862" h="5537" extrusionOk="0">
                <a:moveTo>
                  <a:pt x="1784" y="0"/>
                </a:moveTo>
                <a:lnTo>
                  <a:pt x="1540" y="1960"/>
                </a:lnTo>
                <a:lnTo>
                  <a:pt x="1" y="2881"/>
                </a:lnTo>
                <a:lnTo>
                  <a:pt x="1540" y="3293"/>
                </a:lnTo>
                <a:lnTo>
                  <a:pt x="1540" y="5537"/>
                </a:lnTo>
                <a:lnTo>
                  <a:pt x="2578" y="3675"/>
                </a:lnTo>
                <a:lnTo>
                  <a:pt x="4861" y="4135"/>
                </a:lnTo>
                <a:lnTo>
                  <a:pt x="3813" y="2499"/>
                </a:lnTo>
                <a:lnTo>
                  <a:pt x="4861" y="873"/>
                </a:lnTo>
                <a:lnTo>
                  <a:pt x="3117" y="1402"/>
                </a:lnTo>
                <a:lnTo>
                  <a:pt x="1784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3" name="Google Shape;11333;p28"/>
          <p:cNvSpPr/>
          <p:nvPr/>
        </p:nvSpPr>
        <p:spPr>
          <a:xfrm>
            <a:off x="854009" y="2524720"/>
            <a:ext cx="1296265" cy="407473"/>
          </a:xfrm>
          <a:custGeom>
            <a:avLst/>
            <a:gdLst/>
            <a:ahLst/>
            <a:cxnLst/>
            <a:rect l="l" t="t" r="r" b="b"/>
            <a:pathLst>
              <a:path w="7899" h="2483" extrusionOk="0">
                <a:moveTo>
                  <a:pt x="5204" y="180"/>
                </a:moveTo>
                <a:cubicBezTo>
                  <a:pt x="5439" y="180"/>
                  <a:pt x="5488" y="424"/>
                  <a:pt x="5498" y="542"/>
                </a:cubicBezTo>
                <a:cubicBezTo>
                  <a:pt x="5508" y="640"/>
                  <a:pt x="5508" y="728"/>
                  <a:pt x="5488" y="816"/>
                </a:cubicBezTo>
                <a:cubicBezTo>
                  <a:pt x="5204" y="611"/>
                  <a:pt x="5047" y="366"/>
                  <a:pt x="5066" y="248"/>
                </a:cubicBezTo>
                <a:cubicBezTo>
                  <a:pt x="5066" y="228"/>
                  <a:pt x="5077" y="189"/>
                  <a:pt x="5164" y="180"/>
                </a:cubicBezTo>
                <a:close/>
                <a:moveTo>
                  <a:pt x="2911" y="777"/>
                </a:moveTo>
                <a:cubicBezTo>
                  <a:pt x="2960" y="777"/>
                  <a:pt x="3078" y="875"/>
                  <a:pt x="3117" y="1062"/>
                </a:cubicBezTo>
                <a:cubicBezTo>
                  <a:pt x="3165" y="1267"/>
                  <a:pt x="3107" y="1454"/>
                  <a:pt x="2999" y="1610"/>
                </a:cubicBezTo>
                <a:cubicBezTo>
                  <a:pt x="2921" y="1512"/>
                  <a:pt x="2882" y="1404"/>
                  <a:pt x="2852" y="1316"/>
                </a:cubicBezTo>
                <a:cubicBezTo>
                  <a:pt x="2784" y="1022"/>
                  <a:pt x="2871" y="797"/>
                  <a:pt x="2911" y="777"/>
                </a:cubicBezTo>
                <a:close/>
                <a:moveTo>
                  <a:pt x="5200" y="0"/>
                </a:moveTo>
                <a:cubicBezTo>
                  <a:pt x="5182" y="0"/>
                  <a:pt x="5164" y="1"/>
                  <a:pt x="5145" y="3"/>
                </a:cubicBezTo>
                <a:cubicBezTo>
                  <a:pt x="5008" y="23"/>
                  <a:pt x="4910" y="91"/>
                  <a:pt x="4890" y="219"/>
                </a:cubicBezTo>
                <a:cubicBezTo>
                  <a:pt x="4851" y="444"/>
                  <a:pt x="5086" y="777"/>
                  <a:pt x="5439" y="1003"/>
                </a:cubicBezTo>
                <a:cubicBezTo>
                  <a:pt x="5253" y="1561"/>
                  <a:pt x="4616" y="1904"/>
                  <a:pt x="4106" y="1953"/>
                </a:cubicBezTo>
                <a:cubicBezTo>
                  <a:pt x="4023" y="1961"/>
                  <a:pt x="3945" y="1965"/>
                  <a:pt x="3873" y="1965"/>
                </a:cubicBezTo>
                <a:cubicBezTo>
                  <a:pt x="3509" y="1965"/>
                  <a:pt x="3272" y="1868"/>
                  <a:pt x="3117" y="1737"/>
                </a:cubicBezTo>
                <a:cubicBezTo>
                  <a:pt x="3352" y="1424"/>
                  <a:pt x="3322" y="1140"/>
                  <a:pt x="3293" y="1022"/>
                </a:cubicBezTo>
                <a:cubicBezTo>
                  <a:pt x="3236" y="783"/>
                  <a:pt x="3066" y="600"/>
                  <a:pt x="2913" y="600"/>
                </a:cubicBezTo>
                <a:cubicBezTo>
                  <a:pt x="2909" y="600"/>
                  <a:pt x="2905" y="600"/>
                  <a:pt x="2901" y="601"/>
                </a:cubicBezTo>
                <a:cubicBezTo>
                  <a:pt x="2852" y="601"/>
                  <a:pt x="2773" y="630"/>
                  <a:pt x="2715" y="757"/>
                </a:cubicBezTo>
                <a:cubicBezTo>
                  <a:pt x="2607" y="973"/>
                  <a:pt x="2617" y="1375"/>
                  <a:pt x="2832" y="1689"/>
                </a:cubicBezTo>
                <a:cubicBezTo>
                  <a:pt x="2842" y="1708"/>
                  <a:pt x="2862" y="1728"/>
                  <a:pt x="2882" y="1748"/>
                </a:cubicBezTo>
                <a:cubicBezTo>
                  <a:pt x="2646" y="1983"/>
                  <a:pt x="2313" y="2129"/>
                  <a:pt x="2176" y="2188"/>
                </a:cubicBezTo>
                <a:cubicBezTo>
                  <a:pt x="1991" y="2263"/>
                  <a:pt x="1814" y="2300"/>
                  <a:pt x="1646" y="2300"/>
                </a:cubicBezTo>
                <a:cubicBezTo>
                  <a:pt x="1484" y="2300"/>
                  <a:pt x="1330" y="2266"/>
                  <a:pt x="1186" y="2198"/>
                </a:cubicBezTo>
                <a:cubicBezTo>
                  <a:pt x="491" y="1865"/>
                  <a:pt x="186" y="875"/>
                  <a:pt x="186" y="866"/>
                </a:cubicBezTo>
                <a:cubicBezTo>
                  <a:pt x="171" y="827"/>
                  <a:pt x="138" y="801"/>
                  <a:pt x="100" y="801"/>
                </a:cubicBezTo>
                <a:cubicBezTo>
                  <a:pt x="90" y="801"/>
                  <a:pt x="79" y="803"/>
                  <a:pt x="69" y="807"/>
                </a:cubicBezTo>
                <a:cubicBezTo>
                  <a:pt x="30" y="816"/>
                  <a:pt x="1" y="866"/>
                  <a:pt x="10" y="914"/>
                </a:cubicBezTo>
                <a:cubicBezTo>
                  <a:pt x="30" y="953"/>
                  <a:pt x="343" y="1992"/>
                  <a:pt x="1108" y="2355"/>
                </a:cubicBezTo>
                <a:cubicBezTo>
                  <a:pt x="1275" y="2443"/>
                  <a:pt x="1460" y="2482"/>
                  <a:pt x="1647" y="2482"/>
                </a:cubicBezTo>
                <a:cubicBezTo>
                  <a:pt x="1843" y="2482"/>
                  <a:pt x="2039" y="2443"/>
                  <a:pt x="2244" y="2355"/>
                </a:cubicBezTo>
                <a:cubicBezTo>
                  <a:pt x="2597" y="2208"/>
                  <a:pt x="2842" y="2042"/>
                  <a:pt x="3009" y="1875"/>
                </a:cubicBezTo>
                <a:cubicBezTo>
                  <a:pt x="3182" y="2023"/>
                  <a:pt x="3451" y="2143"/>
                  <a:pt x="3869" y="2143"/>
                </a:cubicBezTo>
                <a:cubicBezTo>
                  <a:pt x="3949" y="2143"/>
                  <a:pt x="4035" y="2139"/>
                  <a:pt x="4126" y="2129"/>
                </a:cubicBezTo>
                <a:cubicBezTo>
                  <a:pt x="4939" y="2051"/>
                  <a:pt x="5410" y="1571"/>
                  <a:pt x="5596" y="1091"/>
                </a:cubicBezTo>
                <a:cubicBezTo>
                  <a:pt x="5606" y="1101"/>
                  <a:pt x="5625" y="1101"/>
                  <a:pt x="5635" y="1110"/>
                </a:cubicBezTo>
                <a:cubicBezTo>
                  <a:pt x="5794" y="1187"/>
                  <a:pt x="6061" y="1287"/>
                  <a:pt x="6389" y="1287"/>
                </a:cubicBezTo>
                <a:cubicBezTo>
                  <a:pt x="6812" y="1287"/>
                  <a:pt x="7336" y="1122"/>
                  <a:pt x="7860" y="532"/>
                </a:cubicBezTo>
                <a:cubicBezTo>
                  <a:pt x="7899" y="503"/>
                  <a:pt x="7889" y="444"/>
                  <a:pt x="7849" y="405"/>
                </a:cubicBezTo>
                <a:cubicBezTo>
                  <a:pt x="7836" y="391"/>
                  <a:pt x="7816" y="384"/>
                  <a:pt x="7795" y="384"/>
                </a:cubicBezTo>
                <a:cubicBezTo>
                  <a:pt x="7770" y="384"/>
                  <a:pt x="7743" y="394"/>
                  <a:pt x="7722" y="415"/>
                </a:cubicBezTo>
                <a:cubicBezTo>
                  <a:pt x="7514" y="660"/>
                  <a:pt x="7025" y="1113"/>
                  <a:pt x="6377" y="1113"/>
                </a:cubicBezTo>
                <a:cubicBezTo>
                  <a:pt x="6170" y="1113"/>
                  <a:pt x="5948" y="1067"/>
                  <a:pt x="5713" y="953"/>
                </a:cubicBezTo>
                <a:cubicBezTo>
                  <a:pt x="5694" y="934"/>
                  <a:pt x="5665" y="924"/>
                  <a:pt x="5645" y="914"/>
                </a:cubicBezTo>
                <a:cubicBezTo>
                  <a:pt x="5684" y="777"/>
                  <a:pt x="5694" y="640"/>
                  <a:pt x="5674" y="522"/>
                </a:cubicBezTo>
                <a:cubicBezTo>
                  <a:pt x="5647" y="202"/>
                  <a:pt x="5464" y="0"/>
                  <a:pt x="520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28"/>
          <p:cNvSpPr/>
          <p:nvPr/>
        </p:nvSpPr>
        <p:spPr>
          <a:xfrm>
            <a:off x="656097" y="3450607"/>
            <a:ext cx="2114985" cy="544500"/>
          </a:xfrm>
          <a:custGeom>
            <a:avLst/>
            <a:gdLst/>
            <a:ahLst/>
            <a:cxnLst/>
            <a:rect l="l" t="t" r="r" b="b"/>
            <a:pathLst>
              <a:path w="12888" h="3318" extrusionOk="0">
                <a:moveTo>
                  <a:pt x="9438" y="182"/>
                </a:moveTo>
                <a:cubicBezTo>
                  <a:pt x="9458" y="182"/>
                  <a:pt x="9477" y="182"/>
                  <a:pt x="9487" y="191"/>
                </a:cubicBezTo>
                <a:cubicBezTo>
                  <a:pt x="9556" y="250"/>
                  <a:pt x="9585" y="525"/>
                  <a:pt x="9438" y="868"/>
                </a:cubicBezTo>
                <a:cubicBezTo>
                  <a:pt x="9428" y="907"/>
                  <a:pt x="9399" y="956"/>
                  <a:pt x="9369" y="1005"/>
                </a:cubicBezTo>
                <a:cubicBezTo>
                  <a:pt x="9310" y="946"/>
                  <a:pt x="9271" y="877"/>
                  <a:pt x="9232" y="819"/>
                </a:cubicBezTo>
                <a:cubicBezTo>
                  <a:pt x="9164" y="701"/>
                  <a:pt x="9046" y="427"/>
                  <a:pt x="9301" y="241"/>
                </a:cubicBezTo>
                <a:cubicBezTo>
                  <a:pt x="9330" y="211"/>
                  <a:pt x="9399" y="182"/>
                  <a:pt x="9438" y="182"/>
                </a:cubicBezTo>
                <a:close/>
                <a:moveTo>
                  <a:pt x="6272" y="544"/>
                </a:moveTo>
                <a:cubicBezTo>
                  <a:pt x="6508" y="544"/>
                  <a:pt x="6508" y="633"/>
                  <a:pt x="6518" y="662"/>
                </a:cubicBezTo>
                <a:cubicBezTo>
                  <a:pt x="6527" y="779"/>
                  <a:pt x="6420" y="966"/>
                  <a:pt x="6243" y="1162"/>
                </a:cubicBezTo>
                <a:cubicBezTo>
                  <a:pt x="6008" y="995"/>
                  <a:pt x="5891" y="819"/>
                  <a:pt x="5891" y="711"/>
                </a:cubicBezTo>
                <a:cubicBezTo>
                  <a:pt x="5900" y="603"/>
                  <a:pt x="6047" y="544"/>
                  <a:pt x="6272" y="544"/>
                </a:cubicBezTo>
                <a:close/>
                <a:moveTo>
                  <a:pt x="2696" y="1563"/>
                </a:moveTo>
                <a:cubicBezTo>
                  <a:pt x="2725" y="1563"/>
                  <a:pt x="2735" y="1574"/>
                  <a:pt x="2745" y="1583"/>
                </a:cubicBezTo>
                <a:cubicBezTo>
                  <a:pt x="2804" y="1642"/>
                  <a:pt x="2823" y="1828"/>
                  <a:pt x="2774" y="2064"/>
                </a:cubicBezTo>
                <a:cubicBezTo>
                  <a:pt x="2627" y="1966"/>
                  <a:pt x="2539" y="1857"/>
                  <a:pt x="2510" y="1759"/>
                </a:cubicBezTo>
                <a:cubicBezTo>
                  <a:pt x="2490" y="1642"/>
                  <a:pt x="2568" y="1593"/>
                  <a:pt x="2647" y="1563"/>
                </a:cubicBezTo>
                <a:close/>
                <a:moveTo>
                  <a:pt x="9439" y="1"/>
                </a:moveTo>
                <a:cubicBezTo>
                  <a:pt x="9373" y="1"/>
                  <a:pt x="9291" y="24"/>
                  <a:pt x="9193" y="93"/>
                </a:cubicBezTo>
                <a:cubicBezTo>
                  <a:pt x="8938" y="280"/>
                  <a:pt x="8899" y="583"/>
                  <a:pt x="9075" y="907"/>
                </a:cubicBezTo>
                <a:cubicBezTo>
                  <a:pt x="9124" y="995"/>
                  <a:pt x="9193" y="1084"/>
                  <a:pt x="9271" y="1162"/>
                </a:cubicBezTo>
                <a:cubicBezTo>
                  <a:pt x="9075" y="1426"/>
                  <a:pt x="8715" y="1742"/>
                  <a:pt x="8115" y="1742"/>
                </a:cubicBezTo>
                <a:cubicBezTo>
                  <a:pt x="8026" y="1742"/>
                  <a:pt x="7931" y="1735"/>
                  <a:pt x="7831" y="1720"/>
                </a:cubicBezTo>
                <a:cubicBezTo>
                  <a:pt x="7204" y="1632"/>
                  <a:pt x="6723" y="1456"/>
                  <a:pt x="6400" y="1260"/>
                </a:cubicBezTo>
                <a:cubicBezTo>
                  <a:pt x="6596" y="1034"/>
                  <a:pt x="6704" y="819"/>
                  <a:pt x="6694" y="652"/>
                </a:cubicBezTo>
                <a:cubicBezTo>
                  <a:pt x="6684" y="544"/>
                  <a:pt x="6616" y="368"/>
                  <a:pt x="6272" y="368"/>
                </a:cubicBezTo>
                <a:cubicBezTo>
                  <a:pt x="5793" y="368"/>
                  <a:pt x="5724" y="594"/>
                  <a:pt x="5714" y="692"/>
                </a:cubicBezTo>
                <a:cubicBezTo>
                  <a:pt x="5704" y="888"/>
                  <a:pt x="5851" y="1103"/>
                  <a:pt x="6126" y="1299"/>
                </a:cubicBezTo>
                <a:cubicBezTo>
                  <a:pt x="5714" y="1711"/>
                  <a:pt x="5038" y="2142"/>
                  <a:pt x="4362" y="2260"/>
                </a:cubicBezTo>
                <a:cubicBezTo>
                  <a:pt x="4152" y="2294"/>
                  <a:pt x="3960" y="2310"/>
                  <a:pt x="3787" y="2310"/>
                </a:cubicBezTo>
                <a:cubicBezTo>
                  <a:pt x="3427" y="2310"/>
                  <a:pt x="3146" y="2244"/>
                  <a:pt x="2941" y="2151"/>
                </a:cubicBezTo>
                <a:cubicBezTo>
                  <a:pt x="3010" y="1877"/>
                  <a:pt x="3010" y="1593"/>
                  <a:pt x="2872" y="1456"/>
                </a:cubicBezTo>
                <a:cubicBezTo>
                  <a:pt x="2826" y="1404"/>
                  <a:pt x="2768" y="1378"/>
                  <a:pt x="2699" y="1378"/>
                </a:cubicBezTo>
                <a:cubicBezTo>
                  <a:pt x="2664" y="1378"/>
                  <a:pt x="2627" y="1384"/>
                  <a:pt x="2588" y="1397"/>
                </a:cubicBezTo>
                <a:cubicBezTo>
                  <a:pt x="2392" y="1456"/>
                  <a:pt x="2294" y="1622"/>
                  <a:pt x="2343" y="1809"/>
                </a:cubicBezTo>
                <a:cubicBezTo>
                  <a:pt x="2383" y="1966"/>
                  <a:pt x="2520" y="2122"/>
                  <a:pt x="2725" y="2249"/>
                </a:cubicBezTo>
                <a:cubicBezTo>
                  <a:pt x="2725" y="2269"/>
                  <a:pt x="2716" y="2289"/>
                  <a:pt x="2706" y="2299"/>
                </a:cubicBezTo>
                <a:cubicBezTo>
                  <a:pt x="2588" y="2661"/>
                  <a:pt x="2314" y="3063"/>
                  <a:pt x="1941" y="3102"/>
                </a:cubicBezTo>
                <a:cubicBezTo>
                  <a:pt x="1740" y="3128"/>
                  <a:pt x="1561" y="3139"/>
                  <a:pt x="1404" y="3139"/>
                </a:cubicBezTo>
                <a:cubicBezTo>
                  <a:pt x="843" y="3139"/>
                  <a:pt x="546" y="2997"/>
                  <a:pt x="393" y="2867"/>
                </a:cubicBezTo>
                <a:cubicBezTo>
                  <a:pt x="188" y="2691"/>
                  <a:pt x="177" y="2495"/>
                  <a:pt x="177" y="2485"/>
                </a:cubicBezTo>
                <a:cubicBezTo>
                  <a:pt x="177" y="2436"/>
                  <a:pt x="138" y="2397"/>
                  <a:pt x="90" y="2397"/>
                </a:cubicBezTo>
                <a:cubicBezTo>
                  <a:pt x="40" y="2397"/>
                  <a:pt x="1" y="2436"/>
                  <a:pt x="1" y="2485"/>
                </a:cubicBezTo>
                <a:cubicBezTo>
                  <a:pt x="1" y="2495"/>
                  <a:pt x="1" y="2759"/>
                  <a:pt x="266" y="2994"/>
                </a:cubicBezTo>
                <a:cubicBezTo>
                  <a:pt x="510" y="3210"/>
                  <a:pt x="893" y="3318"/>
                  <a:pt x="1403" y="3318"/>
                </a:cubicBezTo>
                <a:cubicBezTo>
                  <a:pt x="1579" y="3318"/>
                  <a:pt x="1765" y="3308"/>
                  <a:pt x="1961" y="3279"/>
                </a:cubicBezTo>
                <a:cubicBezTo>
                  <a:pt x="2353" y="3239"/>
                  <a:pt x="2696" y="2887"/>
                  <a:pt x="2882" y="2367"/>
                </a:cubicBezTo>
                <a:cubicBezTo>
                  <a:pt x="2882" y="2347"/>
                  <a:pt x="2892" y="2338"/>
                  <a:pt x="2892" y="2328"/>
                </a:cubicBezTo>
                <a:cubicBezTo>
                  <a:pt x="2912" y="2338"/>
                  <a:pt x="2931" y="2338"/>
                  <a:pt x="2951" y="2347"/>
                </a:cubicBezTo>
                <a:cubicBezTo>
                  <a:pt x="3130" y="2421"/>
                  <a:pt x="3404" y="2489"/>
                  <a:pt x="3781" y="2489"/>
                </a:cubicBezTo>
                <a:cubicBezTo>
                  <a:pt x="3961" y="2489"/>
                  <a:pt x="4164" y="2474"/>
                  <a:pt x="4391" y="2436"/>
                </a:cubicBezTo>
                <a:cubicBezTo>
                  <a:pt x="5077" y="2318"/>
                  <a:pt x="5822" y="1857"/>
                  <a:pt x="6272" y="1397"/>
                </a:cubicBezTo>
                <a:cubicBezTo>
                  <a:pt x="6635" y="1622"/>
                  <a:pt x="7165" y="1809"/>
                  <a:pt x="7801" y="1897"/>
                </a:cubicBezTo>
                <a:cubicBezTo>
                  <a:pt x="7905" y="1911"/>
                  <a:pt x="8004" y="1918"/>
                  <a:pt x="8099" y="1918"/>
                </a:cubicBezTo>
                <a:cubicBezTo>
                  <a:pt x="8705" y="1918"/>
                  <a:pt x="9137" y="1637"/>
                  <a:pt x="9408" y="1289"/>
                </a:cubicBezTo>
                <a:cubicBezTo>
                  <a:pt x="9769" y="1586"/>
                  <a:pt x="10339" y="1807"/>
                  <a:pt x="11061" y="1807"/>
                </a:cubicBezTo>
                <a:cubicBezTo>
                  <a:pt x="11576" y="1807"/>
                  <a:pt x="12169" y="1694"/>
                  <a:pt x="12818" y="1417"/>
                </a:cubicBezTo>
                <a:cubicBezTo>
                  <a:pt x="12868" y="1397"/>
                  <a:pt x="12887" y="1348"/>
                  <a:pt x="12868" y="1299"/>
                </a:cubicBezTo>
                <a:cubicBezTo>
                  <a:pt x="12853" y="1263"/>
                  <a:pt x="12822" y="1242"/>
                  <a:pt x="12787" y="1242"/>
                </a:cubicBezTo>
                <a:cubicBezTo>
                  <a:pt x="12775" y="1242"/>
                  <a:pt x="12763" y="1245"/>
                  <a:pt x="12750" y="1250"/>
                </a:cubicBezTo>
                <a:cubicBezTo>
                  <a:pt x="12123" y="1520"/>
                  <a:pt x="11553" y="1630"/>
                  <a:pt x="11060" y="1630"/>
                </a:cubicBezTo>
                <a:cubicBezTo>
                  <a:pt x="10374" y="1630"/>
                  <a:pt x="9837" y="1417"/>
                  <a:pt x="9506" y="1132"/>
                </a:cubicBezTo>
                <a:cubicBezTo>
                  <a:pt x="9545" y="1073"/>
                  <a:pt x="9575" y="1005"/>
                  <a:pt x="9604" y="946"/>
                </a:cubicBezTo>
                <a:cubicBezTo>
                  <a:pt x="9771" y="564"/>
                  <a:pt x="9771" y="191"/>
                  <a:pt x="9595" y="54"/>
                </a:cubicBezTo>
                <a:cubicBezTo>
                  <a:pt x="9564" y="29"/>
                  <a:pt x="9512" y="1"/>
                  <a:pt x="9439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28"/>
          <p:cNvSpPr/>
          <p:nvPr/>
        </p:nvSpPr>
        <p:spPr>
          <a:xfrm>
            <a:off x="638537" y="4327591"/>
            <a:ext cx="2306168" cy="646902"/>
          </a:xfrm>
          <a:custGeom>
            <a:avLst/>
            <a:gdLst/>
            <a:ahLst/>
            <a:cxnLst/>
            <a:rect l="l" t="t" r="r" b="b"/>
            <a:pathLst>
              <a:path w="14053" h="3942" extrusionOk="0">
                <a:moveTo>
                  <a:pt x="10858" y="413"/>
                </a:moveTo>
                <a:cubicBezTo>
                  <a:pt x="10878" y="413"/>
                  <a:pt x="10897" y="413"/>
                  <a:pt x="10917" y="424"/>
                </a:cubicBezTo>
                <a:cubicBezTo>
                  <a:pt x="11074" y="482"/>
                  <a:pt x="11230" y="718"/>
                  <a:pt x="11201" y="1001"/>
                </a:cubicBezTo>
                <a:cubicBezTo>
                  <a:pt x="11191" y="1080"/>
                  <a:pt x="11172" y="1188"/>
                  <a:pt x="11103" y="1306"/>
                </a:cubicBezTo>
                <a:cubicBezTo>
                  <a:pt x="11015" y="1266"/>
                  <a:pt x="10956" y="1217"/>
                  <a:pt x="10926" y="1197"/>
                </a:cubicBezTo>
                <a:cubicBezTo>
                  <a:pt x="10671" y="1012"/>
                  <a:pt x="10584" y="707"/>
                  <a:pt x="10711" y="502"/>
                </a:cubicBezTo>
                <a:cubicBezTo>
                  <a:pt x="10750" y="443"/>
                  <a:pt x="10799" y="413"/>
                  <a:pt x="10858" y="413"/>
                </a:cubicBezTo>
                <a:close/>
                <a:moveTo>
                  <a:pt x="7418" y="1276"/>
                </a:moveTo>
                <a:cubicBezTo>
                  <a:pt x="7438" y="1276"/>
                  <a:pt x="7457" y="1286"/>
                  <a:pt x="7457" y="1286"/>
                </a:cubicBezTo>
                <a:cubicBezTo>
                  <a:pt x="7487" y="1306"/>
                  <a:pt x="7516" y="1374"/>
                  <a:pt x="7487" y="1511"/>
                </a:cubicBezTo>
                <a:cubicBezTo>
                  <a:pt x="7457" y="1658"/>
                  <a:pt x="7389" y="1835"/>
                  <a:pt x="7272" y="2011"/>
                </a:cubicBezTo>
                <a:cubicBezTo>
                  <a:pt x="7134" y="1933"/>
                  <a:pt x="7036" y="1835"/>
                  <a:pt x="7007" y="1737"/>
                </a:cubicBezTo>
                <a:cubicBezTo>
                  <a:pt x="6948" y="1560"/>
                  <a:pt x="7095" y="1423"/>
                  <a:pt x="7242" y="1345"/>
                </a:cubicBezTo>
                <a:cubicBezTo>
                  <a:pt x="7320" y="1295"/>
                  <a:pt x="7379" y="1276"/>
                  <a:pt x="7418" y="1276"/>
                </a:cubicBezTo>
                <a:close/>
                <a:moveTo>
                  <a:pt x="3381" y="2383"/>
                </a:moveTo>
                <a:cubicBezTo>
                  <a:pt x="3450" y="2383"/>
                  <a:pt x="3498" y="2403"/>
                  <a:pt x="3548" y="2442"/>
                </a:cubicBezTo>
                <a:cubicBezTo>
                  <a:pt x="3626" y="2521"/>
                  <a:pt x="3655" y="2667"/>
                  <a:pt x="3607" y="2824"/>
                </a:cubicBezTo>
                <a:cubicBezTo>
                  <a:pt x="3587" y="2902"/>
                  <a:pt x="3557" y="2981"/>
                  <a:pt x="3498" y="3050"/>
                </a:cubicBezTo>
                <a:cubicBezTo>
                  <a:pt x="3263" y="2932"/>
                  <a:pt x="3106" y="2785"/>
                  <a:pt x="3067" y="2658"/>
                </a:cubicBezTo>
                <a:cubicBezTo>
                  <a:pt x="3038" y="2550"/>
                  <a:pt x="3087" y="2462"/>
                  <a:pt x="3234" y="2412"/>
                </a:cubicBezTo>
                <a:cubicBezTo>
                  <a:pt x="3283" y="2393"/>
                  <a:pt x="3332" y="2383"/>
                  <a:pt x="3381" y="2383"/>
                </a:cubicBezTo>
                <a:close/>
                <a:moveTo>
                  <a:pt x="13951" y="1"/>
                </a:moveTo>
                <a:cubicBezTo>
                  <a:pt x="13926" y="1"/>
                  <a:pt x="13902" y="11"/>
                  <a:pt x="13886" y="32"/>
                </a:cubicBezTo>
                <a:cubicBezTo>
                  <a:pt x="12912" y="1145"/>
                  <a:pt x="12139" y="1410"/>
                  <a:pt x="11630" y="1410"/>
                </a:cubicBezTo>
                <a:cubicBezTo>
                  <a:pt x="11494" y="1410"/>
                  <a:pt x="11376" y="1391"/>
                  <a:pt x="11279" y="1364"/>
                </a:cubicBezTo>
                <a:cubicBezTo>
                  <a:pt x="11348" y="1227"/>
                  <a:pt x="11368" y="1110"/>
                  <a:pt x="11377" y="1021"/>
                </a:cubicBezTo>
                <a:cubicBezTo>
                  <a:pt x="11416" y="639"/>
                  <a:pt x="11201" y="335"/>
                  <a:pt x="10976" y="257"/>
                </a:cubicBezTo>
                <a:cubicBezTo>
                  <a:pt x="10935" y="241"/>
                  <a:pt x="10895" y="234"/>
                  <a:pt x="10855" y="234"/>
                </a:cubicBezTo>
                <a:cubicBezTo>
                  <a:pt x="10742" y="234"/>
                  <a:pt x="10637" y="295"/>
                  <a:pt x="10564" y="404"/>
                </a:cubicBezTo>
                <a:cubicBezTo>
                  <a:pt x="10377" y="698"/>
                  <a:pt x="10486" y="1090"/>
                  <a:pt x="10819" y="1345"/>
                </a:cubicBezTo>
                <a:cubicBezTo>
                  <a:pt x="10878" y="1384"/>
                  <a:pt x="10936" y="1423"/>
                  <a:pt x="11005" y="1462"/>
                </a:cubicBezTo>
                <a:cubicBezTo>
                  <a:pt x="10769" y="1756"/>
                  <a:pt x="10270" y="2079"/>
                  <a:pt x="9202" y="2236"/>
                </a:cubicBezTo>
                <a:cubicBezTo>
                  <a:pt x="8956" y="2273"/>
                  <a:pt x="8726" y="2290"/>
                  <a:pt x="8515" y="2290"/>
                </a:cubicBezTo>
                <a:cubicBezTo>
                  <a:pt x="8060" y="2290"/>
                  <a:pt x="7689" y="2213"/>
                  <a:pt x="7428" y="2099"/>
                </a:cubicBezTo>
                <a:cubicBezTo>
                  <a:pt x="7555" y="1894"/>
                  <a:pt x="7634" y="1698"/>
                  <a:pt x="7664" y="1550"/>
                </a:cubicBezTo>
                <a:cubicBezTo>
                  <a:pt x="7703" y="1354"/>
                  <a:pt x="7664" y="1208"/>
                  <a:pt x="7566" y="1139"/>
                </a:cubicBezTo>
                <a:cubicBezTo>
                  <a:pt x="7533" y="1116"/>
                  <a:pt x="7488" y="1097"/>
                  <a:pt x="7425" y="1097"/>
                </a:cubicBezTo>
                <a:cubicBezTo>
                  <a:pt x="7355" y="1097"/>
                  <a:pt x="7263" y="1120"/>
                  <a:pt x="7144" y="1188"/>
                </a:cubicBezTo>
                <a:cubicBezTo>
                  <a:pt x="6869" y="1354"/>
                  <a:pt x="6762" y="1580"/>
                  <a:pt x="6840" y="1805"/>
                </a:cubicBezTo>
                <a:cubicBezTo>
                  <a:pt x="6889" y="1933"/>
                  <a:pt x="6997" y="2060"/>
                  <a:pt x="7163" y="2158"/>
                </a:cubicBezTo>
                <a:cubicBezTo>
                  <a:pt x="6840" y="2569"/>
                  <a:pt x="6301" y="2981"/>
                  <a:pt x="5547" y="3167"/>
                </a:cubicBezTo>
                <a:cubicBezTo>
                  <a:pt x="5213" y="3250"/>
                  <a:pt x="4906" y="3284"/>
                  <a:pt x="4628" y="3284"/>
                </a:cubicBezTo>
                <a:cubicBezTo>
                  <a:pt x="4246" y="3284"/>
                  <a:pt x="3921" y="3219"/>
                  <a:pt x="3665" y="3128"/>
                </a:cubicBezTo>
                <a:cubicBezTo>
                  <a:pt x="3734" y="3020"/>
                  <a:pt x="3763" y="2932"/>
                  <a:pt x="3783" y="2873"/>
                </a:cubicBezTo>
                <a:cubicBezTo>
                  <a:pt x="3851" y="2648"/>
                  <a:pt x="3803" y="2432"/>
                  <a:pt x="3665" y="2315"/>
                </a:cubicBezTo>
                <a:cubicBezTo>
                  <a:pt x="3592" y="2241"/>
                  <a:pt x="3492" y="2202"/>
                  <a:pt x="3380" y="2202"/>
                </a:cubicBezTo>
                <a:cubicBezTo>
                  <a:pt x="3312" y="2202"/>
                  <a:pt x="3239" y="2217"/>
                  <a:pt x="3165" y="2246"/>
                </a:cubicBezTo>
                <a:cubicBezTo>
                  <a:pt x="2940" y="2334"/>
                  <a:pt x="2832" y="2510"/>
                  <a:pt x="2901" y="2706"/>
                </a:cubicBezTo>
                <a:cubicBezTo>
                  <a:pt x="2950" y="2883"/>
                  <a:pt x="3126" y="3059"/>
                  <a:pt x="3381" y="3196"/>
                </a:cubicBezTo>
                <a:cubicBezTo>
                  <a:pt x="3175" y="3412"/>
                  <a:pt x="2823" y="3618"/>
                  <a:pt x="2283" y="3726"/>
                </a:cubicBezTo>
                <a:cubicBezTo>
                  <a:pt x="2143" y="3753"/>
                  <a:pt x="2009" y="3765"/>
                  <a:pt x="1883" y="3765"/>
                </a:cubicBezTo>
                <a:cubicBezTo>
                  <a:pt x="748" y="3765"/>
                  <a:pt x="213" y="2760"/>
                  <a:pt x="186" y="2717"/>
                </a:cubicBezTo>
                <a:cubicBezTo>
                  <a:pt x="172" y="2688"/>
                  <a:pt x="137" y="2670"/>
                  <a:pt x="103" y="2670"/>
                </a:cubicBezTo>
                <a:cubicBezTo>
                  <a:pt x="91" y="2670"/>
                  <a:pt x="79" y="2672"/>
                  <a:pt x="69" y="2677"/>
                </a:cubicBezTo>
                <a:cubicBezTo>
                  <a:pt x="20" y="2697"/>
                  <a:pt x="1" y="2756"/>
                  <a:pt x="30" y="2804"/>
                </a:cubicBezTo>
                <a:cubicBezTo>
                  <a:pt x="30" y="2815"/>
                  <a:pt x="637" y="3941"/>
                  <a:pt x="1882" y="3941"/>
                </a:cubicBezTo>
                <a:cubicBezTo>
                  <a:pt x="2019" y="3941"/>
                  <a:pt x="2166" y="3932"/>
                  <a:pt x="2313" y="3902"/>
                </a:cubicBezTo>
                <a:cubicBezTo>
                  <a:pt x="2989" y="3775"/>
                  <a:pt x="3352" y="3510"/>
                  <a:pt x="3557" y="3275"/>
                </a:cubicBezTo>
                <a:cubicBezTo>
                  <a:pt x="3844" y="3390"/>
                  <a:pt x="4208" y="3461"/>
                  <a:pt x="4626" y="3461"/>
                </a:cubicBezTo>
                <a:cubicBezTo>
                  <a:pt x="4922" y="3461"/>
                  <a:pt x="5245" y="3425"/>
                  <a:pt x="5586" y="3344"/>
                </a:cubicBezTo>
                <a:cubicBezTo>
                  <a:pt x="6429" y="3138"/>
                  <a:pt x="6997" y="2687"/>
                  <a:pt x="7320" y="2246"/>
                </a:cubicBezTo>
                <a:cubicBezTo>
                  <a:pt x="7620" y="2389"/>
                  <a:pt x="8038" y="2475"/>
                  <a:pt x="8534" y="2475"/>
                </a:cubicBezTo>
                <a:cubicBezTo>
                  <a:pt x="8752" y="2475"/>
                  <a:pt x="8986" y="2459"/>
                  <a:pt x="9231" y="2423"/>
                </a:cubicBezTo>
                <a:cubicBezTo>
                  <a:pt x="10388" y="2246"/>
                  <a:pt x="10926" y="1864"/>
                  <a:pt x="11172" y="1531"/>
                </a:cubicBezTo>
                <a:cubicBezTo>
                  <a:pt x="11301" y="1571"/>
                  <a:pt x="11445" y="1594"/>
                  <a:pt x="11601" y="1594"/>
                </a:cubicBezTo>
                <a:cubicBezTo>
                  <a:pt x="12236" y="1594"/>
                  <a:pt x="13079" y="1219"/>
                  <a:pt x="14023" y="149"/>
                </a:cubicBezTo>
                <a:cubicBezTo>
                  <a:pt x="14053" y="110"/>
                  <a:pt x="14053" y="51"/>
                  <a:pt x="14013" y="21"/>
                </a:cubicBezTo>
                <a:cubicBezTo>
                  <a:pt x="13995" y="8"/>
                  <a:pt x="13973" y="1"/>
                  <a:pt x="1395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28"/>
          <p:cNvSpPr/>
          <p:nvPr/>
        </p:nvSpPr>
        <p:spPr>
          <a:xfrm>
            <a:off x="1014833" y="2989797"/>
            <a:ext cx="213993" cy="212516"/>
          </a:xfrm>
          <a:custGeom>
            <a:avLst/>
            <a:gdLst/>
            <a:ahLst/>
            <a:cxnLst/>
            <a:rect l="l" t="t" r="r" b="b"/>
            <a:pathLst>
              <a:path w="1304" h="1295" extrusionOk="0">
                <a:moveTo>
                  <a:pt x="647" y="1"/>
                </a:moveTo>
                <a:cubicBezTo>
                  <a:pt x="295" y="1"/>
                  <a:pt x="1" y="295"/>
                  <a:pt x="1" y="648"/>
                </a:cubicBezTo>
                <a:cubicBezTo>
                  <a:pt x="1" y="1011"/>
                  <a:pt x="295" y="1294"/>
                  <a:pt x="647" y="1294"/>
                </a:cubicBezTo>
                <a:cubicBezTo>
                  <a:pt x="1009" y="1294"/>
                  <a:pt x="1303" y="1011"/>
                  <a:pt x="1303" y="648"/>
                </a:cubicBezTo>
                <a:cubicBezTo>
                  <a:pt x="1303" y="295"/>
                  <a:pt x="1009" y="1"/>
                  <a:pt x="64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28"/>
          <p:cNvSpPr/>
          <p:nvPr/>
        </p:nvSpPr>
        <p:spPr>
          <a:xfrm>
            <a:off x="2817540" y="4596397"/>
            <a:ext cx="212352" cy="213993"/>
          </a:xfrm>
          <a:custGeom>
            <a:avLst/>
            <a:gdLst/>
            <a:ahLst/>
            <a:cxnLst/>
            <a:rect l="l" t="t" r="r" b="b"/>
            <a:pathLst>
              <a:path w="1294" h="1304" extrusionOk="0">
                <a:moveTo>
                  <a:pt x="647" y="1"/>
                </a:moveTo>
                <a:cubicBezTo>
                  <a:pt x="285" y="1"/>
                  <a:pt x="0" y="295"/>
                  <a:pt x="0" y="647"/>
                </a:cubicBezTo>
                <a:cubicBezTo>
                  <a:pt x="0" y="1010"/>
                  <a:pt x="285" y="1304"/>
                  <a:pt x="647" y="1304"/>
                </a:cubicBezTo>
                <a:cubicBezTo>
                  <a:pt x="1000" y="1304"/>
                  <a:pt x="1294" y="1010"/>
                  <a:pt x="1294" y="647"/>
                </a:cubicBezTo>
                <a:cubicBezTo>
                  <a:pt x="1294" y="295"/>
                  <a:pt x="1000" y="1"/>
                  <a:pt x="64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8" name="Google Shape;11338;p28"/>
          <p:cNvSpPr/>
          <p:nvPr/>
        </p:nvSpPr>
        <p:spPr>
          <a:xfrm>
            <a:off x="2256297" y="4786268"/>
            <a:ext cx="212516" cy="212352"/>
          </a:xfrm>
          <a:custGeom>
            <a:avLst/>
            <a:gdLst/>
            <a:ahLst/>
            <a:cxnLst/>
            <a:rect l="l" t="t" r="r" b="b"/>
            <a:pathLst>
              <a:path w="1295" h="1294" extrusionOk="0">
                <a:moveTo>
                  <a:pt x="647" y="0"/>
                </a:moveTo>
                <a:cubicBezTo>
                  <a:pt x="284" y="0"/>
                  <a:pt x="1" y="284"/>
                  <a:pt x="1" y="647"/>
                </a:cubicBezTo>
                <a:cubicBezTo>
                  <a:pt x="1" y="1009"/>
                  <a:pt x="284" y="1294"/>
                  <a:pt x="647" y="1294"/>
                </a:cubicBezTo>
                <a:cubicBezTo>
                  <a:pt x="1000" y="1294"/>
                  <a:pt x="1294" y="1009"/>
                  <a:pt x="1294" y="647"/>
                </a:cubicBezTo>
                <a:cubicBezTo>
                  <a:pt x="1294" y="284"/>
                  <a:pt x="1000" y="0"/>
                  <a:pt x="647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9" name="Google Shape;11339;p28"/>
          <p:cNvSpPr/>
          <p:nvPr/>
        </p:nvSpPr>
        <p:spPr>
          <a:xfrm>
            <a:off x="1606600" y="4897040"/>
            <a:ext cx="212516" cy="212516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47" y="1"/>
                </a:moveTo>
                <a:cubicBezTo>
                  <a:pt x="284" y="1"/>
                  <a:pt x="1" y="295"/>
                  <a:pt x="1" y="648"/>
                </a:cubicBezTo>
                <a:cubicBezTo>
                  <a:pt x="1" y="1011"/>
                  <a:pt x="284" y="1294"/>
                  <a:pt x="647" y="1294"/>
                </a:cubicBezTo>
                <a:cubicBezTo>
                  <a:pt x="1000" y="1294"/>
                  <a:pt x="1294" y="1011"/>
                  <a:pt x="1294" y="648"/>
                </a:cubicBezTo>
                <a:cubicBezTo>
                  <a:pt x="1294" y="295"/>
                  <a:pt x="1000" y="1"/>
                  <a:pt x="64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28"/>
          <p:cNvSpPr/>
          <p:nvPr/>
        </p:nvSpPr>
        <p:spPr>
          <a:xfrm>
            <a:off x="908656" y="5019299"/>
            <a:ext cx="212516" cy="212516"/>
          </a:xfrm>
          <a:custGeom>
            <a:avLst/>
            <a:gdLst/>
            <a:ahLst/>
            <a:cxnLst/>
            <a:rect l="l" t="t" r="r" b="b"/>
            <a:pathLst>
              <a:path w="1295" h="1295" extrusionOk="0">
                <a:moveTo>
                  <a:pt x="648" y="1"/>
                </a:moveTo>
                <a:cubicBezTo>
                  <a:pt x="295" y="1"/>
                  <a:pt x="1" y="295"/>
                  <a:pt x="1" y="647"/>
                </a:cubicBezTo>
                <a:cubicBezTo>
                  <a:pt x="1" y="1010"/>
                  <a:pt x="295" y="1294"/>
                  <a:pt x="648" y="1294"/>
                </a:cubicBezTo>
                <a:cubicBezTo>
                  <a:pt x="1010" y="1294"/>
                  <a:pt x="1294" y="1010"/>
                  <a:pt x="1294" y="647"/>
                </a:cubicBezTo>
                <a:cubicBezTo>
                  <a:pt x="1294" y="295"/>
                  <a:pt x="1010" y="1"/>
                  <a:pt x="64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1" name="Google Shape;11341;p28"/>
          <p:cNvSpPr/>
          <p:nvPr/>
        </p:nvSpPr>
        <p:spPr>
          <a:xfrm>
            <a:off x="1809271" y="2792213"/>
            <a:ext cx="212352" cy="212352"/>
          </a:xfrm>
          <a:custGeom>
            <a:avLst/>
            <a:gdLst/>
            <a:ahLst/>
            <a:cxnLst/>
            <a:rect l="l" t="t" r="r" b="b"/>
            <a:pathLst>
              <a:path w="1294" h="1294" extrusionOk="0">
                <a:moveTo>
                  <a:pt x="647" y="0"/>
                </a:moveTo>
                <a:cubicBezTo>
                  <a:pt x="284" y="0"/>
                  <a:pt x="0" y="284"/>
                  <a:pt x="0" y="647"/>
                </a:cubicBezTo>
                <a:cubicBezTo>
                  <a:pt x="0" y="1000"/>
                  <a:pt x="284" y="1294"/>
                  <a:pt x="647" y="1294"/>
                </a:cubicBezTo>
                <a:cubicBezTo>
                  <a:pt x="1000" y="1294"/>
                  <a:pt x="1294" y="1000"/>
                  <a:pt x="1294" y="647"/>
                </a:cubicBezTo>
                <a:cubicBezTo>
                  <a:pt x="1294" y="284"/>
                  <a:pt x="1000" y="0"/>
                  <a:pt x="647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28"/>
          <p:cNvSpPr/>
          <p:nvPr/>
        </p:nvSpPr>
        <p:spPr>
          <a:xfrm>
            <a:off x="1479582" y="2898226"/>
            <a:ext cx="212352" cy="212516"/>
          </a:xfrm>
          <a:custGeom>
            <a:avLst/>
            <a:gdLst/>
            <a:ahLst/>
            <a:cxnLst/>
            <a:rect l="l" t="t" r="r" b="b"/>
            <a:pathLst>
              <a:path w="1294" h="1295" extrusionOk="0">
                <a:moveTo>
                  <a:pt x="647" y="1"/>
                </a:moveTo>
                <a:cubicBezTo>
                  <a:pt x="294" y="1"/>
                  <a:pt x="0" y="285"/>
                  <a:pt x="0" y="648"/>
                </a:cubicBezTo>
                <a:cubicBezTo>
                  <a:pt x="0" y="1000"/>
                  <a:pt x="294" y="1294"/>
                  <a:pt x="647" y="1294"/>
                </a:cubicBezTo>
                <a:cubicBezTo>
                  <a:pt x="1010" y="1294"/>
                  <a:pt x="1294" y="1000"/>
                  <a:pt x="1294" y="648"/>
                </a:cubicBezTo>
                <a:cubicBezTo>
                  <a:pt x="1294" y="285"/>
                  <a:pt x="1010" y="1"/>
                  <a:pt x="64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3" name="Google Shape;11343;p28"/>
          <p:cNvSpPr/>
          <p:nvPr/>
        </p:nvSpPr>
        <p:spPr>
          <a:xfrm>
            <a:off x="763915" y="4083401"/>
            <a:ext cx="212516" cy="212352"/>
          </a:xfrm>
          <a:custGeom>
            <a:avLst/>
            <a:gdLst/>
            <a:ahLst/>
            <a:cxnLst/>
            <a:rect l="l" t="t" r="r" b="b"/>
            <a:pathLst>
              <a:path w="1295" h="1294" extrusionOk="0">
                <a:moveTo>
                  <a:pt x="648" y="0"/>
                </a:moveTo>
                <a:cubicBezTo>
                  <a:pt x="295" y="0"/>
                  <a:pt x="1" y="285"/>
                  <a:pt x="1" y="647"/>
                </a:cubicBezTo>
                <a:cubicBezTo>
                  <a:pt x="1" y="1000"/>
                  <a:pt x="295" y="1294"/>
                  <a:pt x="648" y="1294"/>
                </a:cubicBezTo>
                <a:cubicBezTo>
                  <a:pt x="1010" y="1294"/>
                  <a:pt x="1294" y="1000"/>
                  <a:pt x="1294" y="647"/>
                </a:cubicBezTo>
                <a:cubicBezTo>
                  <a:pt x="1294" y="285"/>
                  <a:pt x="1010" y="0"/>
                  <a:pt x="64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4" name="Google Shape;11344;p28"/>
          <p:cNvSpPr/>
          <p:nvPr/>
        </p:nvSpPr>
        <p:spPr>
          <a:xfrm>
            <a:off x="1373405" y="3996589"/>
            <a:ext cx="212352" cy="212352"/>
          </a:xfrm>
          <a:custGeom>
            <a:avLst/>
            <a:gdLst/>
            <a:ahLst/>
            <a:cxnLst/>
            <a:rect l="l" t="t" r="r" b="b"/>
            <a:pathLst>
              <a:path w="1294" h="1294" extrusionOk="0">
                <a:moveTo>
                  <a:pt x="647" y="0"/>
                </a:moveTo>
                <a:cubicBezTo>
                  <a:pt x="294" y="0"/>
                  <a:pt x="0" y="285"/>
                  <a:pt x="0" y="647"/>
                </a:cubicBezTo>
                <a:cubicBezTo>
                  <a:pt x="0" y="1000"/>
                  <a:pt x="294" y="1294"/>
                  <a:pt x="647" y="1294"/>
                </a:cubicBezTo>
                <a:cubicBezTo>
                  <a:pt x="1010" y="1294"/>
                  <a:pt x="1294" y="1000"/>
                  <a:pt x="1294" y="647"/>
                </a:cubicBezTo>
                <a:cubicBezTo>
                  <a:pt x="1294" y="285"/>
                  <a:pt x="1010" y="0"/>
                  <a:pt x="647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5" name="Google Shape;11345;p28"/>
          <p:cNvSpPr/>
          <p:nvPr/>
        </p:nvSpPr>
        <p:spPr>
          <a:xfrm>
            <a:off x="1939408" y="3888935"/>
            <a:ext cx="212516" cy="213829"/>
          </a:xfrm>
          <a:custGeom>
            <a:avLst/>
            <a:gdLst/>
            <a:ahLst/>
            <a:cxnLst/>
            <a:rect l="l" t="t" r="r" b="b"/>
            <a:pathLst>
              <a:path w="1295" h="1303" extrusionOk="0">
                <a:moveTo>
                  <a:pt x="647" y="0"/>
                </a:moveTo>
                <a:cubicBezTo>
                  <a:pt x="285" y="0"/>
                  <a:pt x="1" y="294"/>
                  <a:pt x="1" y="656"/>
                </a:cubicBezTo>
                <a:cubicBezTo>
                  <a:pt x="1" y="1009"/>
                  <a:pt x="285" y="1303"/>
                  <a:pt x="647" y="1303"/>
                </a:cubicBezTo>
                <a:cubicBezTo>
                  <a:pt x="1000" y="1303"/>
                  <a:pt x="1294" y="1009"/>
                  <a:pt x="1294" y="656"/>
                </a:cubicBezTo>
                <a:cubicBezTo>
                  <a:pt x="1294" y="294"/>
                  <a:pt x="1000" y="0"/>
                  <a:pt x="64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28"/>
          <p:cNvSpPr/>
          <p:nvPr/>
        </p:nvSpPr>
        <p:spPr>
          <a:xfrm>
            <a:off x="2383315" y="3867930"/>
            <a:ext cx="213993" cy="213993"/>
          </a:xfrm>
          <a:custGeom>
            <a:avLst/>
            <a:gdLst/>
            <a:ahLst/>
            <a:cxnLst/>
            <a:rect l="l" t="t" r="r" b="b"/>
            <a:pathLst>
              <a:path w="1304" h="1304" extrusionOk="0">
                <a:moveTo>
                  <a:pt x="657" y="0"/>
                </a:moveTo>
                <a:cubicBezTo>
                  <a:pt x="294" y="0"/>
                  <a:pt x="0" y="294"/>
                  <a:pt x="0" y="647"/>
                </a:cubicBezTo>
                <a:cubicBezTo>
                  <a:pt x="0" y="1010"/>
                  <a:pt x="294" y="1304"/>
                  <a:pt x="657" y="1304"/>
                </a:cubicBezTo>
                <a:cubicBezTo>
                  <a:pt x="1010" y="1304"/>
                  <a:pt x="1304" y="1010"/>
                  <a:pt x="1304" y="647"/>
                </a:cubicBezTo>
                <a:cubicBezTo>
                  <a:pt x="1304" y="294"/>
                  <a:pt x="1010" y="0"/>
                  <a:pt x="657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28"/>
          <p:cNvSpPr/>
          <p:nvPr/>
        </p:nvSpPr>
        <p:spPr>
          <a:xfrm>
            <a:off x="1211104" y="2105100"/>
            <a:ext cx="69252" cy="124392"/>
          </a:xfrm>
          <a:custGeom>
            <a:avLst/>
            <a:gdLst/>
            <a:ahLst/>
            <a:cxnLst/>
            <a:rect l="l" t="t" r="r" b="b"/>
            <a:pathLst>
              <a:path w="422" h="758" extrusionOk="0">
                <a:moveTo>
                  <a:pt x="329" y="0"/>
                </a:moveTo>
                <a:cubicBezTo>
                  <a:pt x="288" y="0"/>
                  <a:pt x="252" y="20"/>
                  <a:pt x="235" y="61"/>
                </a:cubicBezTo>
                <a:lnTo>
                  <a:pt x="20" y="640"/>
                </a:lnTo>
                <a:cubicBezTo>
                  <a:pt x="0" y="688"/>
                  <a:pt x="29" y="738"/>
                  <a:pt x="68" y="757"/>
                </a:cubicBezTo>
                <a:lnTo>
                  <a:pt x="107" y="757"/>
                </a:lnTo>
                <a:cubicBezTo>
                  <a:pt x="137" y="757"/>
                  <a:pt x="176" y="738"/>
                  <a:pt x="186" y="698"/>
                </a:cubicBezTo>
                <a:lnTo>
                  <a:pt x="412" y="120"/>
                </a:lnTo>
                <a:cubicBezTo>
                  <a:pt x="421" y="71"/>
                  <a:pt x="401" y="22"/>
                  <a:pt x="353" y="2"/>
                </a:cubicBezTo>
                <a:cubicBezTo>
                  <a:pt x="345" y="1"/>
                  <a:pt x="337" y="0"/>
                  <a:pt x="32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8" name="Google Shape;11348;p28"/>
          <p:cNvSpPr/>
          <p:nvPr/>
        </p:nvSpPr>
        <p:spPr>
          <a:xfrm>
            <a:off x="1415252" y="2335506"/>
            <a:ext cx="32329" cy="131940"/>
          </a:xfrm>
          <a:custGeom>
            <a:avLst/>
            <a:gdLst/>
            <a:ahLst/>
            <a:cxnLst/>
            <a:rect l="l" t="t" r="r" b="b"/>
            <a:pathLst>
              <a:path w="197" h="804" extrusionOk="0">
                <a:moveTo>
                  <a:pt x="108" y="0"/>
                </a:moveTo>
                <a:cubicBezTo>
                  <a:pt x="50" y="0"/>
                  <a:pt x="10" y="39"/>
                  <a:pt x="10" y="88"/>
                </a:cubicBezTo>
                <a:lnTo>
                  <a:pt x="0" y="706"/>
                </a:lnTo>
                <a:cubicBezTo>
                  <a:pt x="0" y="754"/>
                  <a:pt x="39" y="804"/>
                  <a:pt x="89" y="804"/>
                </a:cubicBezTo>
                <a:cubicBezTo>
                  <a:pt x="137" y="804"/>
                  <a:pt x="177" y="764"/>
                  <a:pt x="177" y="715"/>
                </a:cubicBezTo>
                <a:lnTo>
                  <a:pt x="196" y="98"/>
                </a:lnTo>
                <a:cubicBezTo>
                  <a:pt x="196" y="49"/>
                  <a:pt x="157" y="0"/>
                  <a:pt x="10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9" name="Google Shape;11349;p28"/>
          <p:cNvSpPr/>
          <p:nvPr/>
        </p:nvSpPr>
        <p:spPr>
          <a:xfrm>
            <a:off x="1413611" y="3414340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60" y="1"/>
                  <a:pt x="20" y="40"/>
                  <a:pt x="10" y="90"/>
                </a:cubicBezTo>
                <a:lnTo>
                  <a:pt x="1" y="717"/>
                </a:lnTo>
                <a:cubicBezTo>
                  <a:pt x="1" y="765"/>
                  <a:pt x="40" y="804"/>
                  <a:pt x="89" y="804"/>
                </a:cubicBezTo>
                <a:cubicBezTo>
                  <a:pt x="138" y="804"/>
                  <a:pt x="177" y="765"/>
                  <a:pt x="177" y="717"/>
                </a:cubicBezTo>
                <a:lnTo>
                  <a:pt x="197" y="99"/>
                </a:lnTo>
                <a:cubicBezTo>
                  <a:pt x="197" y="50"/>
                  <a:pt x="158" y="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28"/>
          <p:cNvSpPr/>
          <p:nvPr/>
        </p:nvSpPr>
        <p:spPr>
          <a:xfrm>
            <a:off x="1579194" y="4324309"/>
            <a:ext cx="59734" cy="127510"/>
          </a:xfrm>
          <a:custGeom>
            <a:avLst/>
            <a:gdLst/>
            <a:ahLst/>
            <a:cxnLst/>
            <a:rect l="l" t="t" r="r" b="b"/>
            <a:pathLst>
              <a:path w="364" h="777" extrusionOk="0">
                <a:moveTo>
                  <a:pt x="94" y="1"/>
                </a:moveTo>
                <a:cubicBezTo>
                  <a:pt x="89" y="1"/>
                  <a:pt x="84" y="1"/>
                  <a:pt x="79" y="2"/>
                </a:cubicBezTo>
                <a:cubicBezTo>
                  <a:pt x="30" y="22"/>
                  <a:pt x="1" y="71"/>
                  <a:pt x="11" y="120"/>
                </a:cubicBezTo>
                <a:lnTo>
                  <a:pt x="177" y="718"/>
                </a:lnTo>
                <a:cubicBezTo>
                  <a:pt x="187" y="757"/>
                  <a:pt x="226" y="777"/>
                  <a:pt x="266" y="777"/>
                </a:cubicBezTo>
                <a:lnTo>
                  <a:pt x="285" y="777"/>
                </a:lnTo>
                <a:cubicBezTo>
                  <a:pt x="334" y="767"/>
                  <a:pt x="364" y="718"/>
                  <a:pt x="353" y="669"/>
                </a:cubicBezTo>
                <a:lnTo>
                  <a:pt x="187" y="71"/>
                </a:lnTo>
                <a:cubicBezTo>
                  <a:pt x="170" y="28"/>
                  <a:pt x="130" y="1"/>
                  <a:pt x="94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1" name="Google Shape;11351;p28"/>
          <p:cNvSpPr/>
          <p:nvPr/>
        </p:nvSpPr>
        <p:spPr>
          <a:xfrm>
            <a:off x="1598559" y="3260080"/>
            <a:ext cx="32329" cy="131940"/>
          </a:xfrm>
          <a:custGeom>
            <a:avLst/>
            <a:gdLst/>
            <a:ahLst/>
            <a:cxnLst/>
            <a:rect l="l" t="t" r="r" b="b"/>
            <a:pathLst>
              <a:path w="197" h="804" extrusionOk="0">
                <a:moveTo>
                  <a:pt x="108" y="0"/>
                </a:moveTo>
                <a:cubicBezTo>
                  <a:pt x="59" y="0"/>
                  <a:pt x="20" y="39"/>
                  <a:pt x="20" y="89"/>
                </a:cubicBezTo>
                <a:lnTo>
                  <a:pt x="0" y="706"/>
                </a:lnTo>
                <a:cubicBezTo>
                  <a:pt x="0" y="755"/>
                  <a:pt x="39" y="804"/>
                  <a:pt x="89" y="804"/>
                </a:cubicBezTo>
                <a:cubicBezTo>
                  <a:pt x="137" y="804"/>
                  <a:pt x="177" y="765"/>
                  <a:pt x="187" y="716"/>
                </a:cubicBezTo>
                <a:lnTo>
                  <a:pt x="196" y="89"/>
                </a:lnTo>
                <a:cubicBezTo>
                  <a:pt x="196" y="39"/>
                  <a:pt x="157" y="0"/>
                  <a:pt x="10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2" name="Google Shape;11352;p28"/>
          <p:cNvSpPr/>
          <p:nvPr/>
        </p:nvSpPr>
        <p:spPr>
          <a:xfrm>
            <a:off x="1775465" y="4097843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59" y="1"/>
                  <a:pt x="20" y="40"/>
                  <a:pt x="20" y="89"/>
                </a:cubicBezTo>
                <a:lnTo>
                  <a:pt x="0" y="707"/>
                </a:lnTo>
                <a:cubicBezTo>
                  <a:pt x="0" y="755"/>
                  <a:pt x="39" y="805"/>
                  <a:pt x="89" y="805"/>
                </a:cubicBezTo>
                <a:cubicBezTo>
                  <a:pt x="137" y="805"/>
                  <a:pt x="187" y="765"/>
                  <a:pt x="187" y="716"/>
                </a:cubicBezTo>
                <a:lnTo>
                  <a:pt x="196" y="99"/>
                </a:lnTo>
                <a:cubicBezTo>
                  <a:pt x="196" y="50"/>
                  <a:pt x="157" y="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3" name="Google Shape;11353;p28"/>
          <p:cNvSpPr/>
          <p:nvPr/>
        </p:nvSpPr>
        <p:spPr>
          <a:xfrm>
            <a:off x="1513388" y="5075588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59" y="1"/>
                  <a:pt x="20" y="40"/>
                  <a:pt x="20" y="89"/>
                </a:cubicBezTo>
                <a:lnTo>
                  <a:pt x="0" y="716"/>
                </a:lnTo>
                <a:cubicBezTo>
                  <a:pt x="0" y="765"/>
                  <a:pt x="39" y="804"/>
                  <a:pt x="88" y="804"/>
                </a:cubicBezTo>
                <a:cubicBezTo>
                  <a:pt x="137" y="804"/>
                  <a:pt x="177" y="765"/>
                  <a:pt x="177" y="716"/>
                </a:cubicBezTo>
                <a:lnTo>
                  <a:pt x="196" y="99"/>
                </a:lnTo>
                <a:cubicBezTo>
                  <a:pt x="196" y="50"/>
                  <a:pt x="157" y="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4" name="Google Shape;11354;p28"/>
          <p:cNvSpPr/>
          <p:nvPr/>
        </p:nvSpPr>
        <p:spPr>
          <a:xfrm>
            <a:off x="1148251" y="2423795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9" y="1"/>
                </a:moveTo>
                <a:cubicBezTo>
                  <a:pt x="50" y="11"/>
                  <a:pt x="11" y="40"/>
                  <a:pt x="11" y="89"/>
                </a:cubicBezTo>
                <a:lnTo>
                  <a:pt x="0" y="716"/>
                </a:lnTo>
                <a:cubicBezTo>
                  <a:pt x="0" y="765"/>
                  <a:pt x="40" y="804"/>
                  <a:pt x="89" y="804"/>
                </a:cubicBezTo>
                <a:cubicBezTo>
                  <a:pt x="138" y="804"/>
                  <a:pt x="177" y="765"/>
                  <a:pt x="177" y="716"/>
                </a:cubicBezTo>
                <a:lnTo>
                  <a:pt x="196" y="99"/>
                </a:lnTo>
                <a:cubicBezTo>
                  <a:pt x="196" y="50"/>
                  <a:pt x="157" y="11"/>
                  <a:pt x="109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5" name="Google Shape;11355;p28"/>
          <p:cNvSpPr/>
          <p:nvPr/>
        </p:nvSpPr>
        <p:spPr>
          <a:xfrm>
            <a:off x="1199781" y="3359693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59" y="1"/>
                  <a:pt x="20" y="40"/>
                  <a:pt x="20" y="89"/>
                </a:cubicBezTo>
                <a:lnTo>
                  <a:pt x="0" y="716"/>
                </a:lnTo>
                <a:cubicBezTo>
                  <a:pt x="0" y="765"/>
                  <a:pt x="39" y="804"/>
                  <a:pt x="89" y="804"/>
                </a:cubicBezTo>
                <a:cubicBezTo>
                  <a:pt x="137" y="804"/>
                  <a:pt x="176" y="765"/>
                  <a:pt x="176" y="716"/>
                </a:cubicBezTo>
                <a:lnTo>
                  <a:pt x="196" y="99"/>
                </a:lnTo>
                <a:cubicBezTo>
                  <a:pt x="196" y="50"/>
                  <a:pt x="157" y="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6" name="Google Shape;11356;p28"/>
          <p:cNvSpPr/>
          <p:nvPr/>
        </p:nvSpPr>
        <p:spPr>
          <a:xfrm>
            <a:off x="1146774" y="4192696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7" y="1"/>
                </a:moveTo>
                <a:cubicBezTo>
                  <a:pt x="59" y="1"/>
                  <a:pt x="20" y="40"/>
                  <a:pt x="9" y="89"/>
                </a:cubicBezTo>
                <a:lnTo>
                  <a:pt x="0" y="706"/>
                </a:lnTo>
                <a:cubicBezTo>
                  <a:pt x="0" y="765"/>
                  <a:pt x="39" y="804"/>
                  <a:pt x="88" y="804"/>
                </a:cubicBezTo>
                <a:cubicBezTo>
                  <a:pt x="137" y="804"/>
                  <a:pt x="176" y="765"/>
                  <a:pt x="176" y="716"/>
                </a:cubicBezTo>
                <a:lnTo>
                  <a:pt x="196" y="99"/>
                </a:lnTo>
                <a:cubicBezTo>
                  <a:pt x="196" y="50"/>
                  <a:pt x="157" y="1"/>
                  <a:pt x="10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7" name="Google Shape;11357;p28"/>
          <p:cNvSpPr/>
          <p:nvPr/>
        </p:nvSpPr>
        <p:spPr>
          <a:xfrm>
            <a:off x="590290" y="5185046"/>
            <a:ext cx="32329" cy="131940"/>
          </a:xfrm>
          <a:custGeom>
            <a:avLst/>
            <a:gdLst/>
            <a:ahLst/>
            <a:cxnLst/>
            <a:rect l="l" t="t" r="r" b="b"/>
            <a:pathLst>
              <a:path w="197" h="804" extrusionOk="0">
                <a:moveTo>
                  <a:pt x="108" y="0"/>
                </a:moveTo>
                <a:cubicBezTo>
                  <a:pt x="59" y="0"/>
                  <a:pt x="20" y="39"/>
                  <a:pt x="20" y="88"/>
                </a:cubicBezTo>
                <a:lnTo>
                  <a:pt x="1" y="715"/>
                </a:lnTo>
                <a:cubicBezTo>
                  <a:pt x="1" y="765"/>
                  <a:pt x="40" y="804"/>
                  <a:pt x="88" y="804"/>
                </a:cubicBezTo>
                <a:cubicBezTo>
                  <a:pt x="138" y="804"/>
                  <a:pt x="177" y="765"/>
                  <a:pt x="186" y="715"/>
                </a:cubicBezTo>
                <a:lnTo>
                  <a:pt x="197" y="98"/>
                </a:lnTo>
                <a:cubicBezTo>
                  <a:pt x="197" y="49"/>
                  <a:pt x="157" y="0"/>
                  <a:pt x="10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28"/>
          <p:cNvSpPr/>
          <p:nvPr/>
        </p:nvSpPr>
        <p:spPr>
          <a:xfrm>
            <a:off x="998751" y="4432455"/>
            <a:ext cx="32329" cy="130299"/>
          </a:xfrm>
          <a:custGeom>
            <a:avLst/>
            <a:gdLst/>
            <a:ahLst/>
            <a:cxnLst/>
            <a:rect l="l" t="t" r="r" b="b"/>
            <a:pathLst>
              <a:path w="197" h="794" extrusionOk="0">
                <a:moveTo>
                  <a:pt x="108" y="0"/>
                </a:moveTo>
                <a:cubicBezTo>
                  <a:pt x="59" y="0"/>
                  <a:pt x="20" y="39"/>
                  <a:pt x="20" y="88"/>
                </a:cubicBezTo>
                <a:lnTo>
                  <a:pt x="1" y="706"/>
                </a:lnTo>
                <a:cubicBezTo>
                  <a:pt x="1" y="754"/>
                  <a:pt x="40" y="794"/>
                  <a:pt x="88" y="794"/>
                </a:cubicBezTo>
                <a:lnTo>
                  <a:pt x="99" y="794"/>
                </a:lnTo>
                <a:cubicBezTo>
                  <a:pt x="138" y="794"/>
                  <a:pt x="186" y="765"/>
                  <a:pt x="186" y="715"/>
                </a:cubicBezTo>
                <a:lnTo>
                  <a:pt x="197" y="88"/>
                </a:lnTo>
                <a:cubicBezTo>
                  <a:pt x="197" y="39"/>
                  <a:pt x="157" y="0"/>
                  <a:pt x="10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28"/>
          <p:cNvSpPr/>
          <p:nvPr/>
        </p:nvSpPr>
        <p:spPr>
          <a:xfrm>
            <a:off x="688262" y="5062459"/>
            <a:ext cx="32329" cy="130628"/>
          </a:xfrm>
          <a:custGeom>
            <a:avLst/>
            <a:gdLst/>
            <a:ahLst/>
            <a:cxnLst/>
            <a:rect l="l" t="t" r="r" b="b"/>
            <a:pathLst>
              <a:path w="197" h="796" extrusionOk="0">
                <a:moveTo>
                  <a:pt x="94" y="1"/>
                </a:moveTo>
                <a:cubicBezTo>
                  <a:pt x="52" y="1"/>
                  <a:pt x="21" y="38"/>
                  <a:pt x="21" y="90"/>
                </a:cubicBezTo>
                <a:lnTo>
                  <a:pt x="1" y="708"/>
                </a:lnTo>
                <a:cubicBezTo>
                  <a:pt x="1" y="757"/>
                  <a:pt x="40" y="796"/>
                  <a:pt x="89" y="796"/>
                </a:cubicBezTo>
                <a:cubicBezTo>
                  <a:pt x="138" y="796"/>
                  <a:pt x="177" y="757"/>
                  <a:pt x="177" y="708"/>
                </a:cubicBezTo>
                <a:lnTo>
                  <a:pt x="197" y="90"/>
                </a:lnTo>
                <a:cubicBezTo>
                  <a:pt x="197" y="42"/>
                  <a:pt x="158" y="3"/>
                  <a:pt x="109" y="3"/>
                </a:cubicBezTo>
                <a:cubicBezTo>
                  <a:pt x="104" y="1"/>
                  <a:pt x="99" y="1"/>
                  <a:pt x="94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0" name="Google Shape;11360;p28"/>
          <p:cNvSpPr/>
          <p:nvPr/>
        </p:nvSpPr>
        <p:spPr>
          <a:xfrm>
            <a:off x="1357323" y="4395367"/>
            <a:ext cx="32329" cy="130463"/>
          </a:xfrm>
          <a:custGeom>
            <a:avLst/>
            <a:gdLst/>
            <a:ahLst/>
            <a:cxnLst/>
            <a:rect l="l" t="t" r="r" b="b"/>
            <a:pathLst>
              <a:path w="197" h="795" extrusionOk="0">
                <a:moveTo>
                  <a:pt x="109" y="0"/>
                </a:moveTo>
                <a:cubicBezTo>
                  <a:pt x="59" y="0"/>
                  <a:pt x="20" y="40"/>
                  <a:pt x="20" y="89"/>
                </a:cubicBezTo>
                <a:lnTo>
                  <a:pt x="0" y="706"/>
                </a:lnTo>
                <a:cubicBezTo>
                  <a:pt x="0" y="755"/>
                  <a:pt x="40" y="795"/>
                  <a:pt x="89" y="795"/>
                </a:cubicBezTo>
                <a:cubicBezTo>
                  <a:pt x="138" y="795"/>
                  <a:pt x="177" y="755"/>
                  <a:pt x="177" y="706"/>
                </a:cubicBezTo>
                <a:lnTo>
                  <a:pt x="196" y="89"/>
                </a:lnTo>
                <a:cubicBezTo>
                  <a:pt x="196" y="40"/>
                  <a:pt x="157" y="0"/>
                  <a:pt x="10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1" name="Google Shape;11361;p28"/>
          <p:cNvSpPr/>
          <p:nvPr/>
        </p:nvSpPr>
        <p:spPr>
          <a:xfrm>
            <a:off x="1320399" y="5165682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59" y="1"/>
                  <a:pt x="20" y="40"/>
                  <a:pt x="20" y="88"/>
                </a:cubicBezTo>
                <a:lnTo>
                  <a:pt x="0" y="716"/>
                </a:lnTo>
                <a:cubicBezTo>
                  <a:pt x="0" y="765"/>
                  <a:pt x="40" y="804"/>
                  <a:pt x="88" y="804"/>
                </a:cubicBezTo>
                <a:cubicBezTo>
                  <a:pt x="138" y="804"/>
                  <a:pt x="177" y="765"/>
                  <a:pt x="177" y="716"/>
                </a:cubicBezTo>
                <a:lnTo>
                  <a:pt x="196" y="99"/>
                </a:lnTo>
                <a:cubicBezTo>
                  <a:pt x="196" y="49"/>
                  <a:pt x="157" y="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2" name="Google Shape;11362;p28"/>
          <p:cNvSpPr/>
          <p:nvPr/>
        </p:nvSpPr>
        <p:spPr>
          <a:xfrm>
            <a:off x="947221" y="3468003"/>
            <a:ext cx="58093" cy="128330"/>
          </a:xfrm>
          <a:custGeom>
            <a:avLst/>
            <a:gdLst/>
            <a:ahLst/>
            <a:cxnLst/>
            <a:rect l="l" t="t" r="r" b="b"/>
            <a:pathLst>
              <a:path w="354" h="782" extrusionOk="0">
                <a:moveTo>
                  <a:pt x="244" y="1"/>
                </a:moveTo>
                <a:cubicBezTo>
                  <a:pt x="207" y="1"/>
                  <a:pt x="175" y="28"/>
                  <a:pt x="167" y="66"/>
                </a:cubicBezTo>
                <a:lnTo>
                  <a:pt x="21" y="673"/>
                </a:lnTo>
                <a:cubicBezTo>
                  <a:pt x="1" y="723"/>
                  <a:pt x="30" y="771"/>
                  <a:pt x="79" y="782"/>
                </a:cubicBezTo>
                <a:lnTo>
                  <a:pt x="108" y="782"/>
                </a:lnTo>
                <a:cubicBezTo>
                  <a:pt x="148" y="782"/>
                  <a:pt x="177" y="752"/>
                  <a:pt x="187" y="713"/>
                </a:cubicBezTo>
                <a:lnTo>
                  <a:pt x="344" y="115"/>
                </a:lnTo>
                <a:cubicBezTo>
                  <a:pt x="354" y="66"/>
                  <a:pt x="324" y="17"/>
                  <a:pt x="275" y="7"/>
                </a:cubicBezTo>
                <a:cubicBezTo>
                  <a:pt x="265" y="3"/>
                  <a:pt x="254" y="1"/>
                  <a:pt x="244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3" name="Google Shape;11363;p28"/>
          <p:cNvSpPr/>
          <p:nvPr/>
        </p:nvSpPr>
        <p:spPr>
          <a:xfrm>
            <a:off x="841209" y="3012116"/>
            <a:ext cx="57929" cy="129151"/>
          </a:xfrm>
          <a:custGeom>
            <a:avLst/>
            <a:gdLst/>
            <a:ahLst/>
            <a:cxnLst/>
            <a:rect l="l" t="t" r="r" b="b"/>
            <a:pathLst>
              <a:path w="353" h="787" extrusionOk="0">
                <a:moveTo>
                  <a:pt x="256" y="0"/>
                </a:moveTo>
                <a:cubicBezTo>
                  <a:pt x="214" y="0"/>
                  <a:pt x="175" y="28"/>
                  <a:pt x="166" y="71"/>
                </a:cubicBezTo>
                <a:lnTo>
                  <a:pt x="10" y="668"/>
                </a:lnTo>
                <a:cubicBezTo>
                  <a:pt x="0" y="718"/>
                  <a:pt x="29" y="766"/>
                  <a:pt x="79" y="777"/>
                </a:cubicBezTo>
                <a:cubicBezTo>
                  <a:pt x="88" y="777"/>
                  <a:pt x="98" y="786"/>
                  <a:pt x="98" y="786"/>
                </a:cubicBezTo>
                <a:cubicBezTo>
                  <a:pt x="147" y="786"/>
                  <a:pt x="177" y="757"/>
                  <a:pt x="186" y="718"/>
                </a:cubicBezTo>
                <a:lnTo>
                  <a:pt x="343" y="110"/>
                </a:lnTo>
                <a:cubicBezTo>
                  <a:pt x="353" y="61"/>
                  <a:pt x="323" y="12"/>
                  <a:pt x="275" y="2"/>
                </a:cubicBezTo>
                <a:cubicBezTo>
                  <a:pt x="268" y="1"/>
                  <a:pt x="262" y="0"/>
                  <a:pt x="25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4" name="Google Shape;11364;p28"/>
          <p:cNvSpPr/>
          <p:nvPr/>
        </p:nvSpPr>
        <p:spPr>
          <a:xfrm>
            <a:off x="590290" y="4193352"/>
            <a:ext cx="58093" cy="128166"/>
          </a:xfrm>
          <a:custGeom>
            <a:avLst/>
            <a:gdLst/>
            <a:ahLst/>
            <a:cxnLst/>
            <a:rect l="l" t="t" r="r" b="b"/>
            <a:pathLst>
              <a:path w="354" h="781" extrusionOk="0">
                <a:moveTo>
                  <a:pt x="243" y="1"/>
                </a:moveTo>
                <a:cubicBezTo>
                  <a:pt x="206" y="1"/>
                  <a:pt x="173" y="27"/>
                  <a:pt x="157" y="66"/>
                </a:cubicBezTo>
                <a:lnTo>
                  <a:pt x="10" y="673"/>
                </a:lnTo>
                <a:cubicBezTo>
                  <a:pt x="1" y="722"/>
                  <a:pt x="30" y="771"/>
                  <a:pt x="79" y="781"/>
                </a:cubicBezTo>
                <a:lnTo>
                  <a:pt x="99" y="781"/>
                </a:lnTo>
                <a:cubicBezTo>
                  <a:pt x="138" y="781"/>
                  <a:pt x="177" y="752"/>
                  <a:pt x="186" y="712"/>
                </a:cubicBezTo>
                <a:lnTo>
                  <a:pt x="334" y="114"/>
                </a:lnTo>
                <a:cubicBezTo>
                  <a:pt x="353" y="66"/>
                  <a:pt x="324" y="16"/>
                  <a:pt x="275" y="7"/>
                </a:cubicBezTo>
                <a:cubicBezTo>
                  <a:pt x="264" y="3"/>
                  <a:pt x="254" y="1"/>
                  <a:pt x="24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5" name="Google Shape;11365;p28"/>
          <p:cNvSpPr/>
          <p:nvPr/>
        </p:nvSpPr>
        <p:spPr>
          <a:xfrm>
            <a:off x="1463499" y="2076382"/>
            <a:ext cx="32329" cy="132105"/>
          </a:xfrm>
          <a:custGeom>
            <a:avLst/>
            <a:gdLst/>
            <a:ahLst/>
            <a:cxnLst/>
            <a:rect l="l" t="t" r="r" b="b"/>
            <a:pathLst>
              <a:path w="197" h="805" extrusionOk="0">
                <a:moveTo>
                  <a:pt x="108" y="1"/>
                </a:moveTo>
                <a:cubicBezTo>
                  <a:pt x="59" y="1"/>
                  <a:pt x="20" y="40"/>
                  <a:pt x="20" y="90"/>
                </a:cubicBezTo>
                <a:lnTo>
                  <a:pt x="0" y="717"/>
                </a:lnTo>
                <a:cubicBezTo>
                  <a:pt x="0" y="765"/>
                  <a:pt x="39" y="804"/>
                  <a:pt x="89" y="804"/>
                </a:cubicBezTo>
                <a:cubicBezTo>
                  <a:pt x="137" y="804"/>
                  <a:pt x="177" y="765"/>
                  <a:pt x="187" y="717"/>
                </a:cubicBezTo>
                <a:lnTo>
                  <a:pt x="196" y="99"/>
                </a:lnTo>
                <a:cubicBezTo>
                  <a:pt x="196" y="50"/>
                  <a:pt x="157" y="11"/>
                  <a:pt x="10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6" name="Google Shape;11366;p28"/>
          <p:cNvSpPr/>
          <p:nvPr/>
        </p:nvSpPr>
        <p:spPr>
          <a:xfrm>
            <a:off x="1651729" y="2214887"/>
            <a:ext cx="82053" cy="118976"/>
          </a:xfrm>
          <a:custGeom>
            <a:avLst/>
            <a:gdLst/>
            <a:ahLst/>
            <a:cxnLst/>
            <a:rect l="l" t="t" r="r" b="b"/>
            <a:pathLst>
              <a:path w="500" h="725" extrusionOk="0">
                <a:moveTo>
                  <a:pt x="100" y="0"/>
                </a:moveTo>
                <a:cubicBezTo>
                  <a:pt x="86" y="0"/>
                  <a:pt x="71" y="4"/>
                  <a:pt x="59" y="10"/>
                </a:cubicBezTo>
                <a:cubicBezTo>
                  <a:pt x="9" y="39"/>
                  <a:pt x="0" y="88"/>
                  <a:pt x="20" y="137"/>
                </a:cubicBezTo>
                <a:lnTo>
                  <a:pt x="314" y="676"/>
                </a:lnTo>
                <a:cubicBezTo>
                  <a:pt x="333" y="705"/>
                  <a:pt x="362" y="725"/>
                  <a:pt x="401" y="725"/>
                </a:cubicBezTo>
                <a:cubicBezTo>
                  <a:pt x="412" y="725"/>
                  <a:pt x="431" y="725"/>
                  <a:pt x="441" y="715"/>
                </a:cubicBezTo>
                <a:cubicBezTo>
                  <a:pt x="480" y="696"/>
                  <a:pt x="499" y="637"/>
                  <a:pt x="480" y="598"/>
                </a:cubicBezTo>
                <a:lnTo>
                  <a:pt x="176" y="49"/>
                </a:lnTo>
                <a:cubicBezTo>
                  <a:pt x="163" y="15"/>
                  <a:pt x="132" y="0"/>
                  <a:pt x="10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7" name="Google Shape;11367;p28"/>
          <p:cNvSpPr/>
          <p:nvPr/>
        </p:nvSpPr>
        <p:spPr>
          <a:xfrm>
            <a:off x="2105155" y="3187709"/>
            <a:ext cx="82053" cy="119140"/>
          </a:xfrm>
          <a:custGeom>
            <a:avLst/>
            <a:gdLst/>
            <a:ahLst/>
            <a:cxnLst/>
            <a:rect l="l" t="t" r="r" b="b"/>
            <a:pathLst>
              <a:path w="500" h="726" extrusionOk="0">
                <a:moveTo>
                  <a:pt x="105" y="1"/>
                </a:moveTo>
                <a:cubicBezTo>
                  <a:pt x="90" y="1"/>
                  <a:pt x="74" y="4"/>
                  <a:pt x="59" y="10"/>
                </a:cubicBezTo>
                <a:cubicBezTo>
                  <a:pt x="20" y="30"/>
                  <a:pt x="0" y="88"/>
                  <a:pt x="20" y="128"/>
                </a:cubicBezTo>
                <a:lnTo>
                  <a:pt x="323" y="676"/>
                </a:lnTo>
                <a:cubicBezTo>
                  <a:pt x="334" y="706"/>
                  <a:pt x="363" y="726"/>
                  <a:pt x="402" y="726"/>
                </a:cubicBezTo>
                <a:cubicBezTo>
                  <a:pt x="412" y="726"/>
                  <a:pt x="432" y="716"/>
                  <a:pt x="441" y="716"/>
                </a:cubicBezTo>
                <a:cubicBezTo>
                  <a:pt x="490" y="687"/>
                  <a:pt x="500" y="637"/>
                  <a:pt x="480" y="589"/>
                </a:cubicBezTo>
                <a:lnTo>
                  <a:pt x="186" y="49"/>
                </a:lnTo>
                <a:cubicBezTo>
                  <a:pt x="166" y="16"/>
                  <a:pt x="137" y="1"/>
                  <a:pt x="10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28"/>
          <p:cNvSpPr/>
          <p:nvPr/>
        </p:nvSpPr>
        <p:spPr>
          <a:xfrm>
            <a:off x="2105155" y="2766449"/>
            <a:ext cx="82053" cy="119140"/>
          </a:xfrm>
          <a:custGeom>
            <a:avLst/>
            <a:gdLst/>
            <a:ahLst/>
            <a:cxnLst/>
            <a:rect l="l" t="t" r="r" b="b"/>
            <a:pathLst>
              <a:path w="500" h="726" extrusionOk="0">
                <a:moveTo>
                  <a:pt x="105" y="0"/>
                </a:moveTo>
                <a:cubicBezTo>
                  <a:pt x="90" y="0"/>
                  <a:pt x="74" y="3"/>
                  <a:pt x="59" y="10"/>
                </a:cubicBezTo>
                <a:cubicBezTo>
                  <a:pt x="20" y="39"/>
                  <a:pt x="0" y="88"/>
                  <a:pt x="20" y="137"/>
                </a:cubicBezTo>
                <a:lnTo>
                  <a:pt x="323" y="676"/>
                </a:lnTo>
                <a:cubicBezTo>
                  <a:pt x="334" y="706"/>
                  <a:pt x="363" y="725"/>
                  <a:pt x="402" y="725"/>
                </a:cubicBezTo>
                <a:cubicBezTo>
                  <a:pt x="412" y="725"/>
                  <a:pt x="432" y="725"/>
                  <a:pt x="441" y="715"/>
                </a:cubicBezTo>
                <a:cubicBezTo>
                  <a:pt x="490" y="686"/>
                  <a:pt x="500" y="637"/>
                  <a:pt x="480" y="588"/>
                </a:cubicBezTo>
                <a:lnTo>
                  <a:pt x="186" y="49"/>
                </a:lnTo>
                <a:cubicBezTo>
                  <a:pt x="166" y="16"/>
                  <a:pt x="137" y="0"/>
                  <a:pt x="10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9" name="Google Shape;11369;p28"/>
          <p:cNvSpPr/>
          <p:nvPr/>
        </p:nvSpPr>
        <p:spPr>
          <a:xfrm>
            <a:off x="1860637" y="3227587"/>
            <a:ext cx="59734" cy="127510"/>
          </a:xfrm>
          <a:custGeom>
            <a:avLst/>
            <a:gdLst/>
            <a:ahLst/>
            <a:cxnLst/>
            <a:rect l="l" t="t" r="r" b="b"/>
            <a:pathLst>
              <a:path w="364" h="777" extrusionOk="0">
                <a:moveTo>
                  <a:pt x="98" y="0"/>
                </a:moveTo>
                <a:cubicBezTo>
                  <a:pt x="92" y="0"/>
                  <a:pt x="85" y="1"/>
                  <a:pt x="79" y="2"/>
                </a:cubicBezTo>
                <a:cubicBezTo>
                  <a:pt x="30" y="12"/>
                  <a:pt x="1" y="61"/>
                  <a:pt x="21" y="110"/>
                </a:cubicBezTo>
                <a:lnTo>
                  <a:pt x="177" y="718"/>
                </a:lnTo>
                <a:cubicBezTo>
                  <a:pt x="187" y="757"/>
                  <a:pt x="217" y="777"/>
                  <a:pt x="265" y="777"/>
                </a:cubicBezTo>
                <a:lnTo>
                  <a:pt x="285" y="777"/>
                </a:lnTo>
                <a:cubicBezTo>
                  <a:pt x="334" y="767"/>
                  <a:pt x="363" y="718"/>
                  <a:pt x="344" y="669"/>
                </a:cubicBezTo>
                <a:lnTo>
                  <a:pt x="187" y="71"/>
                </a:lnTo>
                <a:cubicBezTo>
                  <a:pt x="178" y="28"/>
                  <a:pt x="140" y="0"/>
                  <a:pt x="9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0" name="Google Shape;11370;p28"/>
          <p:cNvSpPr/>
          <p:nvPr/>
        </p:nvSpPr>
        <p:spPr>
          <a:xfrm>
            <a:off x="1992578" y="4226174"/>
            <a:ext cx="58093" cy="129151"/>
          </a:xfrm>
          <a:custGeom>
            <a:avLst/>
            <a:gdLst/>
            <a:ahLst/>
            <a:cxnLst/>
            <a:rect l="l" t="t" r="r" b="b"/>
            <a:pathLst>
              <a:path w="354" h="787" extrusionOk="0">
                <a:moveTo>
                  <a:pt x="88" y="1"/>
                </a:moveTo>
                <a:cubicBezTo>
                  <a:pt x="82" y="1"/>
                  <a:pt x="75" y="2"/>
                  <a:pt x="69" y="3"/>
                </a:cubicBezTo>
                <a:cubicBezTo>
                  <a:pt x="20" y="23"/>
                  <a:pt x="0" y="71"/>
                  <a:pt x="10" y="110"/>
                </a:cubicBezTo>
                <a:lnTo>
                  <a:pt x="167" y="718"/>
                </a:lnTo>
                <a:cubicBezTo>
                  <a:pt x="177" y="757"/>
                  <a:pt x="216" y="787"/>
                  <a:pt x="255" y="787"/>
                </a:cubicBezTo>
                <a:cubicBezTo>
                  <a:pt x="265" y="787"/>
                  <a:pt x="265" y="777"/>
                  <a:pt x="275" y="777"/>
                </a:cubicBezTo>
                <a:cubicBezTo>
                  <a:pt x="323" y="767"/>
                  <a:pt x="353" y="718"/>
                  <a:pt x="343" y="669"/>
                </a:cubicBezTo>
                <a:lnTo>
                  <a:pt x="186" y="71"/>
                </a:lnTo>
                <a:cubicBezTo>
                  <a:pt x="169" y="29"/>
                  <a:pt x="130" y="1"/>
                  <a:pt x="8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1" name="Google Shape;11371;p28"/>
          <p:cNvSpPr/>
          <p:nvPr/>
        </p:nvSpPr>
        <p:spPr>
          <a:xfrm>
            <a:off x="1921848" y="5046213"/>
            <a:ext cx="59570" cy="127674"/>
          </a:xfrm>
          <a:custGeom>
            <a:avLst/>
            <a:gdLst/>
            <a:ahLst/>
            <a:cxnLst/>
            <a:rect l="l" t="t" r="r" b="b"/>
            <a:pathLst>
              <a:path w="363" h="778" extrusionOk="0">
                <a:moveTo>
                  <a:pt x="103" y="1"/>
                </a:moveTo>
                <a:cubicBezTo>
                  <a:pt x="95" y="1"/>
                  <a:pt x="87" y="2"/>
                  <a:pt x="79" y="4"/>
                </a:cubicBezTo>
                <a:cubicBezTo>
                  <a:pt x="29" y="13"/>
                  <a:pt x="0" y="62"/>
                  <a:pt x="20" y="111"/>
                </a:cubicBezTo>
                <a:lnTo>
                  <a:pt x="177" y="709"/>
                </a:lnTo>
                <a:cubicBezTo>
                  <a:pt x="186" y="748"/>
                  <a:pt x="216" y="777"/>
                  <a:pt x="264" y="777"/>
                </a:cubicBezTo>
                <a:lnTo>
                  <a:pt x="284" y="777"/>
                </a:lnTo>
                <a:cubicBezTo>
                  <a:pt x="333" y="768"/>
                  <a:pt x="362" y="718"/>
                  <a:pt x="343" y="670"/>
                </a:cubicBezTo>
                <a:lnTo>
                  <a:pt x="186" y="62"/>
                </a:lnTo>
                <a:cubicBezTo>
                  <a:pt x="178" y="21"/>
                  <a:pt x="143" y="1"/>
                  <a:pt x="10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28"/>
          <p:cNvSpPr/>
          <p:nvPr/>
        </p:nvSpPr>
        <p:spPr>
          <a:xfrm>
            <a:off x="2208050" y="4144120"/>
            <a:ext cx="59570" cy="127674"/>
          </a:xfrm>
          <a:custGeom>
            <a:avLst/>
            <a:gdLst/>
            <a:ahLst/>
            <a:cxnLst/>
            <a:rect l="l" t="t" r="r" b="b"/>
            <a:pathLst>
              <a:path w="363" h="778" extrusionOk="0">
                <a:moveTo>
                  <a:pt x="98" y="1"/>
                </a:moveTo>
                <a:cubicBezTo>
                  <a:pt x="91" y="1"/>
                  <a:pt x="85" y="2"/>
                  <a:pt x="79" y="3"/>
                </a:cubicBezTo>
                <a:cubicBezTo>
                  <a:pt x="30" y="13"/>
                  <a:pt x="1" y="62"/>
                  <a:pt x="20" y="111"/>
                </a:cubicBezTo>
                <a:lnTo>
                  <a:pt x="177" y="708"/>
                </a:lnTo>
                <a:cubicBezTo>
                  <a:pt x="186" y="748"/>
                  <a:pt x="216" y="777"/>
                  <a:pt x="265" y="777"/>
                </a:cubicBezTo>
                <a:lnTo>
                  <a:pt x="284" y="777"/>
                </a:lnTo>
                <a:cubicBezTo>
                  <a:pt x="334" y="767"/>
                  <a:pt x="363" y="719"/>
                  <a:pt x="343" y="669"/>
                </a:cubicBezTo>
                <a:lnTo>
                  <a:pt x="186" y="62"/>
                </a:lnTo>
                <a:cubicBezTo>
                  <a:pt x="178" y="27"/>
                  <a:pt x="140" y="1"/>
                  <a:pt x="9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3" name="Google Shape;11373;p28"/>
          <p:cNvSpPr/>
          <p:nvPr/>
        </p:nvSpPr>
        <p:spPr>
          <a:xfrm>
            <a:off x="2092355" y="4854865"/>
            <a:ext cx="59570" cy="127674"/>
          </a:xfrm>
          <a:custGeom>
            <a:avLst/>
            <a:gdLst/>
            <a:ahLst/>
            <a:cxnLst/>
            <a:rect l="l" t="t" r="r" b="b"/>
            <a:pathLst>
              <a:path w="363" h="778" extrusionOk="0">
                <a:moveTo>
                  <a:pt x="102" y="1"/>
                </a:moveTo>
                <a:cubicBezTo>
                  <a:pt x="94" y="1"/>
                  <a:pt x="86" y="2"/>
                  <a:pt x="78" y="3"/>
                </a:cubicBezTo>
                <a:cubicBezTo>
                  <a:pt x="29" y="13"/>
                  <a:pt x="0" y="62"/>
                  <a:pt x="20" y="111"/>
                </a:cubicBezTo>
                <a:lnTo>
                  <a:pt x="176" y="709"/>
                </a:lnTo>
                <a:cubicBezTo>
                  <a:pt x="186" y="748"/>
                  <a:pt x="216" y="778"/>
                  <a:pt x="255" y="778"/>
                </a:cubicBezTo>
                <a:lnTo>
                  <a:pt x="284" y="778"/>
                </a:lnTo>
                <a:cubicBezTo>
                  <a:pt x="333" y="767"/>
                  <a:pt x="362" y="719"/>
                  <a:pt x="343" y="669"/>
                </a:cubicBezTo>
                <a:lnTo>
                  <a:pt x="186" y="62"/>
                </a:lnTo>
                <a:cubicBezTo>
                  <a:pt x="178" y="21"/>
                  <a:pt x="142" y="1"/>
                  <a:pt x="102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4" name="Google Shape;11374;p28"/>
          <p:cNvSpPr/>
          <p:nvPr/>
        </p:nvSpPr>
        <p:spPr>
          <a:xfrm>
            <a:off x="2687240" y="3812954"/>
            <a:ext cx="58093" cy="127510"/>
          </a:xfrm>
          <a:custGeom>
            <a:avLst/>
            <a:gdLst/>
            <a:ahLst/>
            <a:cxnLst/>
            <a:rect l="l" t="t" r="r" b="b"/>
            <a:pathLst>
              <a:path w="354" h="777" extrusionOk="0">
                <a:moveTo>
                  <a:pt x="97" y="0"/>
                </a:moveTo>
                <a:cubicBezTo>
                  <a:pt x="91" y="0"/>
                  <a:pt x="85" y="1"/>
                  <a:pt x="79" y="2"/>
                </a:cubicBezTo>
                <a:cubicBezTo>
                  <a:pt x="30" y="12"/>
                  <a:pt x="1" y="61"/>
                  <a:pt x="10" y="110"/>
                </a:cubicBezTo>
                <a:lnTo>
                  <a:pt x="167" y="718"/>
                </a:lnTo>
                <a:cubicBezTo>
                  <a:pt x="177" y="757"/>
                  <a:pt x="216" y="777"/>
                  <a:pt x="255" y="777"/>
                </a:cubicBezTo>
                <a:lnTo>
                  <a:pt x="275" y="777"/>
                </a:lnTo>
                <a:cubicBezTo>
                  <a:pt x="324" y="766"/>
                  <a:pt x="353" y="718"/>
                  <a:pt x="343" y="668"/>
                </a:cubicBezTo>
                <a:lnTo>
                  <a:pt x="187" y="71"/>
                </a:lnTo>
                <a:cubicBezTo>
                  <a:pt x="178" y="28"/>
                  <a:pt x="140" y="0"/>
                  <a:pt x="9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5" name="Google Shape;11375;p28"/>
          <p:cNvSpPr/>
          <p:nvPr/>
        </p:nvSpPr>
        <p:spPr>
          <a:xfrm>
            <a:off x="2568263" y="4192368"/>
            <a:ext cx="58093" cy="129151"/>
          </a:xfrm>
          <a:custGeom>
            <a:avLst/>
            <a:gdLst/>
            <a:ahLst/>
            <a:cxnLst/>
            <a:rect l="l" t="t" r="r" b="b"/>
            <a:pathLst>
              <a:path w="354" h="787" extrusionOk="0">
                <a:moveTo>
                  <a:pt x="87" y="1"/>
                </a:moveTo>
                <a:cubicBezTo>
                  <a:pt x="81" y="1"/>
                  <a:pt x="75" y="2"/>
                  <a:pt x="69" y="3"/>
                </a:cubicBezTo>
                <a:cubicBezTo>
                  <a:pt x="20" y="22"/>
                  <a:pt x="1" y="72"/>
                  <a:pt x="10" y="120"/>
                </a:cubicBezTo>
                <a:lnTo>
                  <a:pt x="167" y="718"/>
                </a:lnTo>
                <a:cubicBezTo>
                  <a:pt x="177" y="758"/>
                  <a:pt x="216" y="787"/>
                  <a:pt x="255" y="787"/>
                </a:cubicBezTo>
                <a:lnTo>
                  <a:pt x="275" y="787"/>
                </a:lnTo>
                <a:cubicBezTo>
                  <a:pt x="324" y="767"/>
                  <a:pt x="353" y="718"/>
                  <a:pt x="343" y="669"/>
                </a:cubicBezTo>
                <a:lnTo>
                  <a:pt x="186" y="72"/>
                </a:lnTo>
                <a:cubicBezTo>
                  <a:pt x="169" y="29"/>
                  <a:pt x="130" y="1"/>
                  <a:pt x="8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28"/>
          <p:cNvSpPr/>
          <p:nvPr/>
        </p:nvSpPr>
        <p:spPr>
          <a:xfrm>
            <a:off x="2725805" y="4896055"/>
            <a:ext cx="58093" cy="128330"/>
          </a:xfrm>
          <a:custGeom>
            <a:avLst/>
            <a:gdLst/>
            <a:ahLst/>
            <a:cxnLst/>
            <a:rect l="l" t="t" r="r" b="b"/>
            <a:pathLst>
              <a:path w="354" h="782" extrusionOk="0">
                <a:moveTo>
                  <a:pt x="105" y="1"/>
                </a:moveTo>
                <a:cubicBezTo>
                  <a:pt x="96" y="1"/>
                  <a:pt x="88" y="3"/>
                  <a:pt x="79" y="7"/>
                </a:cubicBezTo>
                <a:cubicBezTo>
                  <a:pt x="30" y="17"/>
                  <a:pt x="1" y="66"/>
                  <a:pt x="10" y="115"/>
                </a:cubicBezTo>
                <a:lnTo>
                  <a:pt x="167" y="712"/>
                </a:lnTo>
                <a:cubicBezTo>
                  <a:pt x="177" y="752"/>
                  <a:pt x="216" y="781"/>
                  <a:pt x="256" y="781"/>
                </a:cubicBezTo>
                <a:lnTo>
                  <a:pt x="275" y="781"/>
                </a:lnTo>
                <a:cubicBezTo>
                  <a:pt x="324" y="762"/>
                  <a:pt x="354" y="712"/>
                  <a:pt x="343" y="664"/>
                </a:cubicBezTo>
                <a:lnTo>
                  <a:pt x="187" y="66"/>
                </a:lnTo>
                <a:cubicBezTo>
                  <a:pt x="171" y="27"/>
                  <a:pt x="138" y="1"/>
                  <a:pt x="10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28"/>
          <p:cNvSpPr/>
          <p:nvPr/>
        </p:nvSpPr>
        <p:spPr>
          <a:xfrm>
            <a:off x="2594027" y="4682225"/>
            <a:ext cx="59570" cy="128166"/>
          </a:xfrm>
          <a:custGeom>
            <a:avLst/>
            <a:gdLst/>
            <a:ahLst/>
            <a:cxnLst/>
            <a:rect l="l" t="t" r="r" b="b"/>
            <a:pathLst>
              <a:path w="363" h="781" extrusionOk="0">
                <a:moveTo>
                  <a:pt x="110" y="1"/>
                </a:moveTo>
                <a:cubicBezTo>
                  <a:pt x="100" y="1"/>
                  <a:pt x="89" y="3"/>
                  <a:pt x="79" y="7"/>
                </a:cubicBezTo>
                <a:cubicBezTo>
                  <a:pt x="29" y="16"/>
                  <a:pt x="0" y="66"/>
                  <a:pt x="10" y="114"/>
                </a:cubicBezTo>
                <a:lnTo>
                  <a:pt x="177" y="712"/>
                </a:lnTo>
                <a:cubicBezTo>
                  <a:pt x="186" y="752"/>
                  <a:pt x="216" y="781"/>
                  <a:pt x="255" y="781"/>
                </a:cubicBezTo>
                <a:lnTo>
                  <a:pt x="284" y="781"/>
                </a:lnTo>
                <a:cubicBezTo>
                  <a:pt x="334" y="761"/>
                  <a:pt x="363" y="712"/>
                  <a:pt x="343" y="663"/>
                </a:cubicBezTo>
                <a:lnTo>
                  <a:pt x="186" y="66"/>
                </a:lnTo>
                <a:cubicBezTo>
                  <a:pt x="179" y="27"/>
                  <a:pt x="147" y="1"/>
                  <a:pt x="11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28"/>
          <p:cNvSpPr/>
          <p:nvPr/>
        </p:nvSpPr>
        <p:spPr>
          <a:xfrm>
            <a:off x="2532816" y="4996488"/>
            <a:ext cx="59734" cy="127510"/>
          </a:xfrm>
          <a:custGeom>
            <a:avLst/>
            <a:gdLst/>
            <a:ahLst/>
            <a:cxnLst/>
            <a:rect l="l" t="t" r="r" b="b"/>
            <a:pathLst>
              <a:path w="364" h="777" extrusionOk="0">
                <a:moveTo>
                  <a:pt x="98" y="1"/>
                </a:moveTo>
                <a:cubicBezTo>
                  <a:pt x="92" y="1"/>
                  <a:pt x="86" y="1"/>
                  <a:pt x="79" y="2"/>
                </a:cubicBezTo>
                <a:cubicBezTo>
                  <a:pt x="30" y="13"/>
                  <a:pt x="1" y="61"/>
                  <a:pt x="21" y="111"/>
                </a:cubicBezTo>
                <a:lnTo>
                  <a:pt x="177" y="718"/>
                </a:lnTo>
                <a:cubicBezTo>
                  <a:pt x="187" y="757"/>
                  <a:pt x="226" y="777"/>
                  <a:pt x="265" y="777"/>
                </a:cubicBezTo>
                <a:lnTo>
                  <a:pt x="285" y="777"/>
                </a:lnTo>
                <a:cubicBezTo>
                  <a:pt x="334" y="767"/>
                  <a:pt x="363" y="718"/>
                  <a:pt x="354" y="669"/>
                </a:cubicBezTo>
                <a:lnTo>
                  <a:pt x="197" y="71"/>
                </a:lnTo>
                <a:cubicBezTo>
                  <a:pt x="180" y="28"/>
                  <a:pt x="140" y="1"/>
                  <a:pt x="9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28"/>
          <p:cNvSpPr/>
          <p:nvPr/>
        </p:nvSpPr>
        <p:spPr>
          <a:xfrm>
            <a:off x="2193444" y="1712886"/>
            <a:ext cx="586347" cy="686944"/>
          </a:xfrm>
          <a:custGeom>
            <a:avLst/>
            <a:gdLst/>
            <a:ahLst/>
            <a:cxnLst/>
            <a:rect l="l" t="t" r="r" b="b"/>
            <a:pathLst>
              <a:path w="3573" h="4186" extrusionOk="0">
                <a:moveTo>
                  <a:pt x="1721" y="1"/>
                </a:moveTo>
                <a:cubicBezTo>
                  <a:pt x="1124" y="1"/>
                  <a:pt x="1" y="1099"/>
                  <a:pt x="1" y="1099"/>
                </a:cubicBezTo>
                <a:lnTo>
                  <a:pt x="981" y="2628"/>
                </a:lnTo>
                <a:cubicBezTo>
                  <a:pt x="981" y="2628"/>
                  <a:pt x="177" y="3931"/>
                  <a:pt x="697" y="4156"/>
                </a:cubicBezTo>
                <a:cubicBezTo>
                  <a:pt x="742" y="4176"/>
                  <a:pt x="799" y="4185"/>
                  <a:pt x="867" y="4185"/>
                </a:cubicBezTo>
                <a:cubicBezTo>
                  <a:pt x="1606" y="4185"/>
                  <a:pt x="3573" y="3087"/>
                  <a:pt x="3304" y="2540"/>
                </a:cubicBezTo>
                <a:cubicBezTo>
                  <a:pt x="3049" y="2000"/>
                  <a:pt x="2549" y="345"/>
                  <a:pt x="1873" y="31"/>
                </a:cubicBezTo>
                <a:cubicBezTo>
                  <a:pt x="1828" y="10"/>
                  <a:pt x="1777" y="1"/>
                  <a:pt x="172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0" name="Google Shape;11380;p28"/>
          <p:cNvSpPr/>
          <p:nvPr/>
        </p:nvSpPr>
        <p:spPr>
          <a:xfrm>
            <a:off x="2093832" y="1645275"/>
            <a:ext cx="526121" cy="334938"/>
          </a:xfrm>
          <a:custGeom>
            <a:avLst/>
            <a:gdLst/>
            <a:ahLst/>
            <a:cxnLst/>
            <a:rect l="l" t="t" r="r" b="b"/>
            <a:pathLst>
              <a:path w="3206" h="2041" extrusionOk="0">
                <a:moveTo>
                  <a:pt x="2375" y="0"/>
                </a:moveTo>
                <a:cubicBezTo>
                  <a:pt x="1658" y="0"/>
                  <a:pt x="305" y="1236"/>
                  <a:pt x="305" y="1236"/>
                </a:cubicBezTo>
                <a:cubicBezTo>
                  <a:pt x="0" y="1501"/>
                  <a:pt x="305" y="1726"/>
                  <a:pt x="608" y="1991"/>
                </a:cubicBezTo>
                <a:cubicBezTo>
                  <a:pt x="648" y="2025"/>
                  <a:pt x="706" y="2040"/>
                  <a:pt x="778" y="2040"/>
                </a:cubicBezTo>
                <a:cubicBezTo>
                  <a:pt x="1249" y="2040"/>
                  <a:pt x="2301" y="1392"/>
                  <a:pt x="2607" y="1129"/>
                </a:cubicBezTo>
                <a:cubicBezTo>
                  <a:pt x="2960" y="825"/>
                  <a:pt x="3205" y="443"/>
                  <a:pt x="2607" y="61"/>
                </a:cubicBezTo>
                <a:cubicBezTo>
                  <a:pt x="2542" y="19"/>
                  <a:pt x="2463" y="0"/>
                  <a:pt x="237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1" name="Google Shape;11381;p28"/>
          <p:cNvSpPr/>
          <p:nvPr/>
        </p:nvSpPr>
        <p:spPr>
          <a:xfrm>
            <a:off x="2605187" y="2041591"/>
            <a:ext cx="106340" cy="226465"/>
          </a:xfrm>
          <a:custGeom>
            <a:avLst/>
            <a:gdLst/>
            <a:ahLst/>
            <a:cxnLst/>
            <a:rect l="l" t="t" r="r" b="b"/>
            <a:pathLst>
              <a:path w="648" h="1380" extrusionOk="0">
                <a:moveTo>
                  <a:pt x="600" y="1"/>
                </a:moveTo>
                <a:cubicBezTo>
                  <a:pt x="585" y="1"/>
                  <a:pt x="571" y="6"/>
                  <a:pt x="560" y="17"/>
                </a:cubicBezTo>
                <a:cubicBezTo>
                  <a:pt x="560" y="17"/>
                  <a:pt x="1" y="596"/>
                  <a:pt x="246" y="1350"/>
                </a:cubicBezTo>
                <a:cubicBezTo>
                  <a:pt x="255" y="1369"/>
                  <a:pt x="275" y="1379"/>
                  <a:pt x="295" y="1379"/>
                </a:cubicBezTo>
                <a:lnTo>
                  <a:pt x="314" y="1379"/>
                </a:lnTo>
                <a:cubicBezTo>
                  <a:pt x="334" y="1369"/>
                  <a:pt x="353" y="1340"/>
                  <a:pt x="344" y="1321"/>
                </a:cubicBezTo>
                <a:cubicBezTo>
                  <a:pt x="109" y="615"/>
                  <a:pt x="628" y="86"/>
                  <a:pt x="628" y="86"/>
                </a:cubicBezTo>
                <a:cubicBezTo>
                  <a:pt x="647" y="66"/>
                  <a:pt x="647" y="27"/>
                  <a:pt x="628" y="8"/>
                </a:cubicBezTo>
                <a:cubicBezTo>
                  <a:pt x="619" y="3"/>
                  <a:pt x="610" y="1"/>
                  <a:pt x="60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2" name="Google Shape;11382;p28"/>
          <p:cNvSpPr/>
          <p:nvPr/>
        </p:nvSpPr>
        <p:spPr>
          <a:xfrm>
            <a:off x="2298144" y="2222436"/>
            <a:ext cx="162464" cy="158197"/>
          </a:xfrm>
          <a:custGeom>
            <a:avLst/>
            <a:gdLst/>
            <a:ahLst/>
            <a:cxnLst/>
            <a:rect l="l" t="t" r="r" b="b"/>
            <a:pathLst>
              <a:path w="990" h="964" extrusionOk="0">
                <a:moveTo>
                  <a:pt x="245" y="0"/>
                </a:moveTo>
                <a:cubicBezTo>
                  <a:pt x="128" y="0"/>
                  <a:pt x="44" y="27"/>
                  <a:pt x="40" y="32"/>
                </a:cubicBezTo>
                <a:cubicBezTo>
                  <a:pt x="10" y="42"/>
                  <a:pt x="0" y="62"/>
                  <a:pt x="10" y="91"/>
                </a:cubicBezTo>
                <a:cubicBezTo>
                  <a:pt x="17" y="113"/>
                  <a:pt x="36" y="124"/>
                  <a:pt x="53" y="124"/>
                </a:cubicBezTo>
                <a:cubicBezTo>
                  <a:pt x="58" y="124"/>
                  <a:pt x="64" y="123"/>
                  <a:pt x="69" y="121"/>
                </a:cubicBezTo>
                <a:cubicBezTo>
                  <a:pt x="69" y="121"/>
                  <a:pt x="139" y="100"/>
                  <a:pt x="237" y="100"/>
                </a:cubicBezTo>
                <a:cubicBezTo>
                  <a:pt x="329" y="100"/>
                  <a:pt x="445" y="118"/>
                  <a:pt x="549" y="189"/>
                </a:cubicBezTo>
                <a:cubicBezTo>
                  <a:pt x="735" y="306"/>
                  <a:pt x="852" y="552"/>
                  <a:pt x="882" y="914"/>
                </a:cubicBezTo>
                <a:cubicBezTo>
                  <a:pt x="892" y="944"/>
                  <a:pt x="911" y="963"/>
                  <a:pt x="931" y="963"/>
                </a:cubicBezTo>
                <a:lnTo>
                  <a:pt x="941" y="963"/>
                </a:lnTo>
                <a:cubicBezTo>
                  <a:pt x="970" y="953"/>
                  <a:pt x="990" y="934"/>
                  <a:pt x="990" y="905"/>
                </a:cubicBezTo>
                <a:cubicBezTo>
                  <a:pt x="950" y="513"/>
                  <a:pt x="823" y="238"/>
                  <a:pt x="608" y="101"/>
                </a:cubicBezTo>
                <a:cubicBezTo>
                  <a:pt x="482" y="22"/>
                  <a:pt x="350" y="0"/>
                  <a:pt x="24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3" name="Google Shape;11383;p28"/>
          <p:cNvSpPr/>
          <p:nvPr/>
        </p:nvSpPr>
        <p:spPr>
          <a:xfrm>
            <a:off x="2259579" y="1844171"/>
            <a:ext cx="365134" cy="174608"/>
          </a:xfrm>
          <a:custGeom>
            <a:avLst/>
            <a:gdLst/>
            <a:ahLst/>
            <a:cxnLst/>
            <a:rect l="l" t="t" r="r" b="b"/>
            <a:pathLst>
              <a:path w="2225" h="1064" extrusionOk="0">
                <a:moveTo>
                  <a:pt x="2178" y="0"/>
                </a:moveTo>
                <a:cubicBezTo>
                  <a:pt x="2166" y="0"/>
                  <a:pt x="2151" y="5"/>
                  <a:pt x="2136" y="15"/>
                </a:cubicBezTo>
                <a:cubicBezTo>
                  <a:pt x="1254" y="710"/>
                  <a:pt x="59" y="965"/>
                  <a:pt x="39" y="965"/>
                </a:cubicBezTo>
                <a:cubicBezTo>
                  <a:pt x="20" y="975"/>
                  <a:pt x="0" y="995"/>
                  <a:pt x="10" y="1024"/>
                </a:cubicBezTo>
                <a:cubicBezTo>
                  <a:pt x="10" y="1044"/>
                  <a:pt x="29" y="1063"/>
                  <a:pt x="59" y="1063"/>
                </a:cubicBezTo>
                <a:lnTo>
                  <a:pt x="68" y="1063"/>
                </a:lnTo>
                <a:cubicBezTo>
                  <a:pt x="79" y="1063"/>
                  <a:pt x="1294" y="799"/>
                  <a:pt x="2205" y="93"/>
                </a:cubicBezTo>
                <a:cubicBezTo>
                  <a:pt x="2224" y="74"/>
                  <a:pt x="2224" y="44"/>
                  <a:pt x="2205" y="15"/>
                </a:cubicBezTo>
                <a:cubicBezTo>
                  <a:pt x="2200" y="5"/>
                  <a:pt x="2190" y="0"/>
                  <a:pt x="217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4" name="Google Shape;11384;p28"/>
          <p:cNvSpPr/>
          <p:nvPr/>
        </p:nvSpPr>
        <p:spPr>
          <a:xfrm>
            <a:off x="2320626" y="1940338"/>
            <a:ext cx="350692" cy="174936"/>
          </a:xfrm>
          <a:custGeom>
            <a:avLst/>
            <a:gdLst/>
            <a:ahLst/>
            <a:cxnLst/>
            <a:rect l="l" t="t" r="r" b="b"/>
            <a:pathLst>
              <a:path w="2137" h="1066" extrusionOk="0">
                <a:moveTo>
                  <a:pt x="2079" y="1"/>
                </a:moveTo>
                <a:cubicBezTo>
                  <a:pt x="2065" y="1"/>
                  <a:pt x="2050" y="5"/>
                  <a:pt x="2039" y="17"/>
                </a:cubicBezTo>
                <a:cubicBezTo>
                  <a:pt x="1578" y="595"/>
                  <a:pt x="59" y="958"/>
                  <a:pt x="40" y="958"/>
                </a:cubicBezTo>
                <a:cubicBezTo>
                  <a:pt x="10" y="967"/>
                  <a:pt x="0" y="997"/>
                  <a:pt x="0" y="1026"/>
                </a:cubicBezTo>
                <a:cubicBezTo>
                  <a:pt x="10" y="1046"/>
                  <a:pt x="29" y="1065"/>
                  <a:pt x="49" y="1065"/>
                </a:cubicBezTo>
                <a:cubicBezTo>
                  <a:pt x="59" y="1065"/>
                  <a:pt x="59" y="1056"/>
                  <a:pt x="69" y="1056"/>
                </a:cubicBezTo>
                <a:cubicBezTo>
                  <a:pt x="127" y="1046"/>
                  <a:pt x="1637" y="683"/>
                  <a:pt x="2117" y="85"/>
                </a:cubicBezTo>
                <a:cubicBezTo>
                  <a:pt x="2137" y="56"/>
                  <a:pt x="2127" y="26"/>
                  <a:pt x="2107" y="7"/>
                </a:cubicBezTo>
                <a:cubicBezTo>
                  <a:pt x="2099" y="3"/>
                  <a:pt x="2089" y="1"/>
                  <a:pt x="2079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28"/>
          <p:cNvSpPr/>
          <p:nvPr/>
        </p:nvSpPr>
        <p:spPr>
          <a:xfrm>
            <a:off x="2328668" y="2026658"/>
            <a:ext cx="43652" cy="43488"/>
          </a:xfrm>
          <a:custGeom>
            <a:avLst/>
            <a:gdLst/>
            <a:ahLst/>
            <a:cxnLst/>
            <a:rect l="l" t="t" r="r" b="b"/>
            <a:pathLst>
              <a:path w="266" h="265" extrusionOk="0">
                <a:moveTo>
                  <a:pt x="137" y="1"/>
                </a:moveTo>
                <a:cubicBezTo>
                  <a:pt x="59" y="1"/>
                  <a:pt x="0" y="59"/>
                  <a:pt x="0" y="138"/>
                </a:cubicBezTo>
                <a:cubicBezTo>
                  <a:pt x="0" y="206"/>
                  <a:pt x="59" y="265"/>
                  <a:pt x="137" y="265"/>
                </a:cubicBezTo>
                <a:cubicBezTo>
                  <a:pt x="206" y="265"/>
                  <a:pt x="265" y="206"/>
                  <a:pt x="265" y="138"/>
                </a:cubicBezTo>
                <a:cubicBezTo>
                  <a:pt x="265" y="59"/>
                  <a:pt x="206" y="1"/>
                  <a:pt x="13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6" name="Google Shape;11386;p28"/>
          <p:cNvSpPr/>
          <p:nvPr/>
        </p:nvSpPr>
        <p:spPr>
          <a:xfrm>
            <a:off x="2420403" y="1997775"/>
            <a:ext cx="43488" cy="41847"/>
          </a:xfrm>
          <a:custGeom>
            <a:avLst/>
            <a:gdLst/>
            <a:ahLst/>
            <a:cxnLst/>
            <a:rect l="l" t="t" r="r" b="b"/>
            <a:pathLst>
              <a:path w="265" h="255" extrusionOk="0">
                <a:moveTo>
                  <a:pt x="127" y="0"/>
                </a:moveTo>
                <a:cubicBezTo>
                  <a:pt x="59" y="0"/>
                  <a:pt x="0" y="59"/>
                  <a:pt x="0" y="127"/>
                </a:cubicBezTo>
                <a:cubicBezTo>
                  <a:pt x="0" y="196"/>
                  <a:pt x="59" y="255"/>
                  <a:pt x="127" y="255"/>
                </a:cubicBezTo>
                <a:cubicBezTo>
                  <a:pt x="205" y="255"/>
                  <a:pt x="264" y="196"/>
                  <a:pt x="264" y="127"/>
                </a:cubicBezTo>
                <a:cubicBezTo>
                  <a:pt x="264" y="59"/>
                  <a:pt x="205" y="0"/>
                  <a:pt x="12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28"/>
          <p:cNvSpPr/>
          <p:nvPr/>
        </p:nvSpPr>
        <p:spPr>
          <a:xfrm>
            <a:off x="2502292" y="1952646"/>
            <a:ext cx="42011" cy="42011"/>
          </a:xfrm>
          <a:custGeom>
            <a:avLst/>
            <a:gdLst/>
            <a:ahLst/>
            <a:cxnLst/>
            <a:rect l="l" t="t" r="r" b="b"/>
            <a:pathLst>
              <a:path w="256" h="256" extrusionOk="0">
                <a:moveTo>
                  <a:pt x="128" y="1"/>
                </a:moveTo>
                <a:cubicBezTo>
                  <a:pt x="59" y="1"/>
                  <a:pt x="0" y="60"/>
                  <a:pt x="0" y="128"/>
                </a:cubicBezTo>
                <a:cubicBezTo>
                  <a:pt x="0" y="206"/>
                  <a:pt x="59" y="256"/>
                  <a:pt x="128" y="256"/>
                </a:cubicBezTo>
                <a:cubicBezTo>
                  <a:pt x="207" y="256"/>
                  <a:pt x="255" y="206"/>
                  <a:pt x="255" y="128"/>
                </a:cubicBezTo>
                <a:cubicBezTo>
                  <a:pt x="255" y="60"/>
                  <a:pt x="207" y="1"/>
                  <a:pt x="12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8" name="Google Shape;11388;p28"/>
          <p:cNvSpPr/>
          <p:nvPr/>
        </p:nvSpPr>
        <p:spPr>
          <a:xfrm>
            <a:off x="2581063" y="1910963"/>
            <a:ext cx="42011" cy="41847"/>
          </a:xfrm>
          <a:custGeom>
            <a:avLst/>
            <a:gdLst/>
            <a:ahLst/>
            <a:cxnLst/>
            <a:rect l="l" t="t" r="r" b="b"/>
            <a:pathLst>
              <a:path w="256" h="255" extrusionOk="0">
                <a:moveTo>
                  <a:pt x="128" y="0"/>
                </a:moveTo>
                <a:cubicBezTo>
                  <a:pt x="60" y="0"/>
                  <a:pt x="1" y="59"/>
                  <a:pt x="1" y="127"/>
                </a:cubicBezTo>
                <a:cubicBezTo>
                  <a:pt x="1" y="196"/>
                  <a:pt x="60" y="255"/>
                  <a:pt x="128" y="255"/>
                </a:cubicBezTo>
                <a:cubicBezTo>
                  <a:pt x="197" y="255"/>
                  <a:pt x="256" y="196"/>
                  <a:pt x="256" y="127"/>
                </a:cubicBezTo>
                <a:cubicBezTo>
                  <a:pt x="256" y="59"/>
                  <a:pt x="197" y="0"/>
                  <a:pt x="12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9" name="Google Shape;11389;p28"/>
          <p:cNvSpPr/>
          <p:nvPr/>
        </p:nvSpPr>
        <p:spPr>
          <a:xfrm>
            <a:off x="1797948" y="540347"/>
            <a:ext cx="609650" cy="820689"/>
          </a:xfrm>
          <a:custGeom>
            <a:avLst/>
            <a:gdLst/>
            <a:ahLst/>
            <a:cxnLst/>
            <a:rect l="l" t="t" r="r" b="b"/>
            <a:pathLst>
              <a:path w="3715" h="5001" extrusionOk="0">
                <a:moveTo>
                  <a:pt x="2467" y="0"/>
                </a:moveTo>
                <a:cubicBezTo>
                  <a:pt x="1802" y="0"/>
                  <a:pt x="403" y="179"/>
                  <a:pt x="403" y="179"/>
                </a:cubicBezTo>
                <a:cubicBezTo>
                  <a:pt x="0" y="228"/>
                  <a:pt x="285" y="4638"/>
                  <a:pt x="608" y="4903"/>
                </a:cubicBezTo>
                <a:cubicBezTo>
                  <a:pt x="692" y="4973"/>
                  <a:pt x="926" y="5001"/>
                  <a:pt x="1228" y="5001"/>
                </a:cubicBezTo>
                <a:cubicBezTo>
                  <a:pt x="2056" y="5001"/>
                  <a:pt x="3392" y="4795"/>
                  <a:pt x="3528" y="4716"/>
                </a:cubicBezTo>
                <a:cubicBezTo>
                  <a:pt x="3715" y="4618"/>
                  <a:pt x="3127" y="130"/>
                  <a:pt x="2754" y="23"/>
                </a:cubicBezTo>
                <a:cubicBezTo>
                  <a:pt x="2696" y="7"/>
                  <a:pt x="2595" y="0"/>
                  <a:pt x="2467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0" name="Google Shape;11390;p28"/>
          <p:cNvSpPr/>
          <p:nvPr/>
        </p:nvSpPr>
        <p:spPr>
          <a:xfrm>
            <a:off x="2058385" y="653417"/>
            <a:ext cx="91899" cy="697939"/>
          </a:xfrm>
          <a:custGeom>
            <a:avLst/>
            <a:gdLst/>
            <a:ahLst/>
            <a:cxnLst/>
            <a:rect l="l" t="t" r="r" b="b"/>
            <a:pathLst>
              <a:path w="560" h="4253" extrusionOk="0">
                <a:moveTo>
                  <a:pt x="50" y="0"/>
                </a:moveTo>
                <a:cubicBezTo>
                  <a:pt x="20" y="0"/>
                  <a:pt x="1" y="29"/>
                  <a:pt x="1" y="49"/>
                </a:cubicBezTo>
                <a:lnTo>
                  <a:pt x="462" y="4203"/>
                </a:lnTo>
                <a:cubicBezTo>
                  <a:pt x="462" y="4233"/>
                  <a:pt x="481" y="4253"/>
                  <a:pt x="510" y="4253"/>
                </a:cubicBezTo>
                <a:cubicBezTo>
                  <a:pt x="540" y="4253"/>
                  <a:pt x="560" y="4223"/>
                  <a:pt x="560" y="4194"/>
                </a:cubicBezTo>
                <a:lnTo>
                  <a:pt x="99" y="39"/>
                </a:lnTo>
                <a:cubicBezTo>
                  <a:pt x="99" y="20"/>
                  <a:pt x="70" y="0"/>
                  <a:pt x="50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1" name="Google Shape;11391;p28"/>
          <p:cNvSpPr/>
          <p:nvPr/>
        </p:nvSpPr>
        <p:spPr>
          <a:xfrm>
            <a:off x="1933007" y="1204321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60" y="0"/>
                </a:moveTo>
                <a:cubicBezTo>
                  <a:pt x="54" y="0"/>
                  <a:pt x="47" y="1"/>
                  <a:pt x="40" y="4"/>
                </a:cubicBezTo>
                <a:cubicBezTo>
                  <a:pt x="11" y="14"/>
                  <a:pt x="0" y="43"/>
                  <a:pt x="11" y="63"/>
                </a:cubicBezTo>
                <a:lnTo>
                  <a:pt x="167" y="513"/>
                </a:lnTo>
                <a:cubicBezTo>
                  <a:pt x="177" y="533"/>
                  <a:pt x="196" y="543"/>
                  <a:pt x="216" y="543"/>
                </a:cubicBezTo>
                <a:lnTo>
                  <a:pt x="236" y="543"/>
                </a:lnTo>
                <a:cubicBezTo>
                  <a:pt x="265" y="533"/>
                  <a:pt x="275" y="504"/>
                  <a:pt x="265" y="474"/>
                </a:cubicBezTo>
                <a:lnTo>
                  <a:pt x="98" y="34"/>
                </a:lnTo>
                <a:cubicBezTo>
                  <a:pt x="91" y="11"/>
                  <a:pt x="79" y="0"/>
                  <a:pt x="6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2" name="Google Shape;11392;p28"/>
          <p:cNvSpPr/>
          <p:nvPr/>
        </p:nvSpPr>
        <p:spPr>
          <a:xfrm>
            <a:off x="1923325" y="1204321"/>
            <a:ext cx="63016" cy="84350"/>
          </a:xfrm>
          <a:custGeom>
            <a:avLst/>
            <a:gdLst/>
            <a:ahLst/>
            <a:cxnLst/>
            <a:rect l="l" t="t" r="r" b="b"/>
            <a:pathLst>
              <a:path w="384" h="514" extrusionOk="0">
                <a:moveTo>
                  <a:pt x="336" y="0"/>
                </a:moveTo>
                <a:cubicBezTo>
                  <a:pt x="319" y="0"/>
                  <a:pt x="300" y="9"/>
                  <a:pt x="285" y="23"/>
                </a:cubicBezTo>
                <a:lnTo>
                  <a:pt x="11" y="435"/>
                </a:lnTo>
                <a:cubicBezTo>
                  <a:pt x="1" y="455"/>
                  <a:pt x="1" y="484"/>
                  <a:pt x="30" y="504"/>
                </a:cubicBezTo>
                <a:cubicBezTo>
                  <a:pt x="40" y="513"/>
                  <a:pt x="50" y="513"/>
                  <a:pt x="50" y="513"/>
                </a:cubicBezTo>
                <a:cubicBezTo>
                  <a:pt x="70" y="513"/>
                  <a:pt x="89" y="504"/>
                  <a:pt x="99" y="494"/>
                </a:cubicBezTo>
                <a:lnTo>
                  <a:pt x="373" y="82"/>
                </a:lnTo>
                <a:cubicBezTo>
                  <a:pt x="383" y="53"/>
                  <a:pt x="383" y="23"/>
                  <a:pt x="353" y="4"/>
                </a:cubicBezTo>
                <a:cubicBezTo>
                  <a:pt x="348" y="1"/>
                  <a:pt x="342" y="0"/>
                  <a:pt x="33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3" name="Google Shape;11393;p28"/>
          <p:cNvSpPr/>
          <p:nvPr/>
        </p:nvSpPr>
        <p:spPr>
          <a:xfrm>
            <a:off x="1905766" y="1223522"/>
            <a:ext cx="99776" cy="50708"/>
          </a:xfrm>
          <a:custGeom>
            <a:avLst/>
            <a:gdLst/>
            <a:ahLst/>
            <a:cxnLst/>
            <a:rect l="l" t="t" r="r" b="b"/>
            <a:pathLst>
              <a:path w="608" h="309" extrusionOk="0">
                <a:moveTo>
                  <a:pt x="55" y="1"/>
                </a:moveTo>
                <a:cubicBezTo>
                  <a:pt x="35" y="1"/>
                  <a:pt x="17" y="10"/>
                  <a:pt x="10" y="24"/>
                </a:cubicBezTo>
                <a:cubicBezTo>
                  <a:pt x="0" y="54"/>
                  <a:pt x="10" y="83"/>
                  <a:pt x="39" y="93"/>
                </a:cubicBezTo>
                <a:lnTo>
                  <a:pt x="539" y="309"/>
                </a:lnTo>
                <a:lnTo>
                  <a:pt x="558" y="309"/>
                </a:lnTo>
                <a:cubicBezTo>
                  <a:pt x="578" y="309"/>
                  <a:pt x="588" y="298"/>
                  <a:pt x="598" y="279"/>
                </a:cubicBezTo>
                <a:cubicBezTo>
                  <a:pt x="608" y="250"/>
                  <a:pt x="598" y="220"/>
                  <a:pt x="578" y="211"/>
                </a:cubicBezTo>
                <a:lnTo>
                  <a:pt x="79" y="4"/>
                </a:lnTo>
                <a:cubicBezTo>
                  <a:pt x="71" y="2"/>
                  <a:pt x="63" y="1"/>
                  <a:pt x="5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4" name="Google Shape;11394;p28"/>
          <p:cNvSpPr/>
          <p:nvPr/>
        </p:nvSpPr>
        <p:spPr>
          <a:xfrm>
            <a:off x="1910525" y="1228609"/>
            <a:ext cx="88617" cy="39221"/>
          </a:xfrm>
          <a:custGeom>
            <a:avLst/>
            <a:gdLst/>
            <a:ahLst/>
            <a:cxnLst/>
            <a:rect l="l" t="t" r="r" b="b"/>
            <a:pathLst>
              <a:path w="540" h="239" extrusionOk="0">
                <a:moveTo>
                  <a:pt x="487" y="0"/>
                </a:moveTo>
                <a:cubicBezTo>
                  <a:pt x="482" y="0"/>
                  <a:pt x="476" y="1"/>
                  <a:pt x="471" y="3"/>
                </a:cubicBezTo>
                <a:lnTo>
                  <a:pt x="40" y="140"/>
                </a:lnTo>
                <a:cubicBezTo>
                  <a:pt x="10" y="150"/>
                  <a:pt x="0" y="180"/>
                  <a:pt x="10" y="199"/>
                </a:cubicBezTo>
                <a:cubicBezTo>
                  <a:pt x="10" y="228"/>
                  <a:pt x="30" y="238"/>
                  <a:pt x="59" y="238"/>
                </a:cubicBezTo>
                <a:lnTo>
                  <a:pt x="69" y="238"/>
                </a:lnTo>
                <a:lnTo>
                  <a:pt x="500" y="101"/>
                </a:lnTo>
                <a:cubicBezTo>
                  <a:pt x="529" y="91"/>
                  <a:pt x="540" y="62"/>
                  <a:pt x="540" y="32"/>
                </a:cubicBezTo>
                <a:cubicBezTo>
                  <a:pt x="531" y="16"/>
                  <a:pt x="511" y="0"/>
                  <a:pt x="48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5" name="Google Shape;11395;p28"/>
          <p:cNvSpPr/>
          <p:nvPr/>
        </p:nvSpPr>
        <p:spPr>
          <a:xfrm>
            <a:off x="2013420" y="1074021"/>
            <a:ext cx="45129" cy="89109"/>
          </a:xfrm>
          <a:custGeom>
            <a:avLst/>
            <a:gdLst/>
            <a:ahLst/>
            <a:cxnLst/>
            <a:rect l="l" t="t" r="r" b="b"/>
            <a:pathLst>
              <a:path w="275" h="543" extrusionOk="0">
                <a:moveTo>
                  <a:pt x="62" y="1"/>
                </a:moveTo>
                <a:cubicBezTo>
                  <a:pt x="55" y="1"/>
                  <a:pt x="47" y="2"/>
                  <a:pt x="40" y="4"/>
                </a:cubicBezTo>
                <a:cubicBezTo>
                  <a:pt x="20" y="14"/>
                  <a:pt x="0" y="33"/>
                  <a:pt x="11" y="63"/>
                </a:cubicBezTo>
                <a:lnTo>
                  <a:pt x="177" y="514"/>
                </a:lnTo>
                <a:cubicBezTo>
                  <a:pt x="187" y="534"/>
                  <a:pt x="207" y="543"/>
                  <a:pt x="226" y="543"/>
                </a:cubicBezTo>
                <a:lnTo>
                  <a:pt x="236" y="543"/>
                </a:lnTo>
                <a:cubicBezTo>
                  <a:pt x="265" y="534"/>
                  <a:pt x="275" y="504"/>
                  <a:pt x="275" y="475"/>
                </a:cubicBezTo>
                <a:lnTo>
                  <a:pt x="109" y="33"/>
                </a:lnTo>
                <a:cubicBezTo>
                  <a:pt x="101" y="12"/>
                  <a:pt x="83" y="1"/>
                  <a:pt x="62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6" name="Google Shape;11396;p28"/>
          <p:cNvSpPr/>
          <p:nvPr/>
        </p:nvSpPr>
        <p:spPr>
          <a:xfrm>
            <a:off x="2003737" y="1073693"/>
            <a:ext cx="64493" cy="83037"/>
          </a:xfrm>
          <a:custGeom>
            <a:avLst/>
            <a:gdLst/>
            <a:ahLst/>
            <a:cxnLst/>
            <a:rect l="l" t="t" r="r" b="b"/>
            <a:pathLst>
              <a:path w="393" h="506" extrusionOk="0">
                <a:moveTo>
                  <a:pt x="336" y="0"/>
                </a:moveTo>
                <a:cubicBezTo>
                  <a:pt x="319" y="0"/>
                  <a:pt x="301" y="7"/>
                  <a:pt x="295" y="26"/>
                </a:cubicBezTo>
                <a:lnTo>
                  <a:pt x="20" y="438"/>
                </a:lnTo>
                <a:cubicBezTo>
                  <a:pt x="1" y="457"/>
                  <a:pt x="11" y="486"/>
                  <a:pt x="30" y="506"/>
                </a:cubicBezTo>
                <a:lnTo>
                  <a:pt x="59" y="506"/>
                </a:lnTo>
                <a:cubicBezTo>
                  <a:pt x="79" y="506"/>
                  <a:pt x="89" y="506"/>
                  <a:pt x="99" y="486"/>
                </a:cubicBezTo>
                <a:lnTo>
                  <a:pt x="373" y="75"/>
                </a:lnTo>
                <a:cubicBezTo>
                  <a:pt x="393" y="55"/>
                  <a:pt x="383" y="26"/>
                  <a:pt x="364" y="6"/>
                </a:cubicBezTo>
                <a:cubicBezTo>
                  <a:pt x="356" y="3"/>
                  <a:pt x="346" y="0"/>
                  <a:pt x="33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7" name="Google Shape;11397;p28"/>
          <p:cNvSpPr/>
          <p:nvPr/>
        </p:nvSpPr>
        <p:spPr>
          <a:xfrm>
            <a:off x="1987655" y="1091908"/>
            <a:ext cx="99940" cy="52021"/>
          </a:xfrm>
          <a:custGeom>
            <a:avLst/>
            <a:gdLst/>
            <a:ahLst/>
            <a:cxnLst/>
            <a:rect l="l" t="t" r="r" b="b"/>
            <a:pathLst>
              <a:path w="609" h="317" extrusionOk="0">
                <a:moveTo>
                  <a:pt x="64" y="0"/>
                </a:moveTo>
                <a:cubicBezTo>
                  <a:pt x="40" y="0"/>
                  <a:pt x="19" y="16"/>
                  <a:pt x="11" y="33"/>
                </a:cubicBezTo>
                <a:cubicBezTo>
                  <a:pt x="1" y="62"/>
                  <a:pt x="11" y="91"/>
                  <a:pt x="40" y="101"/>
                </a:cubicBezTo>
                <a:lnTo>
                  <a:pt x="530" y="307"/>
                </a:lnTo>
                <a:cubicBezTo>
                  <a:pt x="540" y="316"/>
                  <a:pt x="540" y="316"/>
                  <a:pt x="549" y="316"/>
                </a:cubicBezTo>
                <a:cubicBezTo>
                  <a:pt x="569" y="316"/>
                  <a:pt x="589" y="297"/>
                  <a:pt x="599" y="287"/>
                </a:cubicBezTo>
                <a:cubicBezTo>
                  <a:pt x="608" y="258"/>
                  <a:pt x="599" y="229"/>
                  <a:pt x="569" y="218"/>
                </a:cubicBezTo>
                <a:lnTo>
                  <a:pt x="79" y="3"/>
                </a:lnTo>
                <a:cubicBezTo>
                  <a:pt x="74" y="1"/>
                  <a:pt x="69" y="0"/>
                  <a:pt x="64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28"/>
          <p:cNvSpPr/>
          <p:nvPr/>
        </p:nvSpPr>
        <p:spPr>
          <a:xfrm>
            <a:off x="1990937" y="1098144"/>
            <a:ext cx="90258" cy="39385"/>
          </a:xfrm>
          <a:custGeom>
            <a:avLst/>
            <a:gdLst/>
            <a:ahLst/>
            <a:cxnLst/>
            <a:rect l="l" t="t" r="r" b="b"/>
            <a:pathLst>
              <a:path w="550" h="240" extrusionOk="0">
                <a:moveTo>
                  <a:pt x="497" y="1"/>
                </a:moveTo>
                <a:cubicBezTo>
                  <a:pt x="491" y="1"/>
                  <a:pt x="486" y="2"/>
                  <a:pt x="481" y="4"/>
                </a:cubicBezTo>
                <a:lnTo>
                  <a:pt x="50" y="141"/>
                </a:lnTo>
                <a:cubicBezTo>
                  <a:pt x="20" y="141"/>
                  <a:pt x="0" y="171"/>
                  <a:pt x="10" y="200"/>
                </a:cubicBezTo>
                <a:cubicBezTo>
                  <a:pt x="20" y="220"/>
                  <a:pt x="39" y="239"/>
                  <a:pt x="59" y="239"/>
                </a:cubicBezTo>
                <a:cubicBezTo>
                  <a:pt x="69" y="239"/>
                  <a:pt x="69" y="239"/>
                  <a:pt x="79" y="230"/>
                </a:cubicBezTo>
                <a:lnTo>
                  <a:pt x="510" y="102"/>
                </a:lnTo>
                <a:cubicBezTo>
                  <a:pt x="529" y="93"/>
                  <a:pt x="549" y="63"/>
                  <a:pt x="540" y="34"/>
                </a:cubicBezTo>
                <a:cubicBezTo>
                  <a:pt x="532" y="11"/>
                  <a:pt x="514" y="1"/>
                  <a:pt x="49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9" name="Google Shape;11399;p28"/>
          <p:cNvSpPr/>
          <p:nvPr/>
        </p:nvSpPr>
        <p:spPr>
          <a:xfrm>
            <a:off x="1892801" y="985568"/>
            <a:ext cx="45293" cy="89273"/>
          </a:xfrm>
          <a:custGeom>
            <a:avLst/>
            <a:gdLst/>
            <a:ahLst/>
            <a:cxnLst/>
            <a:rect l="l" t="t" r="r" b="b"/>
            <a:pathLst>
              <a:path w="276" h="544" extrusionOk="0">
                <a:moveTo>
                  <a:pt x="56" y="1"/>
                </a:moveTo>
                <a:cubicBezTo>
                  <a:pt x="50" y="1"/>
                  <a:pt x="45" y="2"/>
                  <a:pt x="40" y="4"/>
                </a:cubicBezTo>
                <a:cubicBezTo>
                  <a:pt x="10" y="14"/>
                  <a:pt x="1" y="43"/>
                  <a:pt x="10" y="63"/>
                </a:cubicBezTo>
                <a:lnTo>
                  <a:pt x="167" y="514"/>
                </a:lnTo>
                <a:cubicBezTo>
                  <a:pt x="177" y="533"/>
                  <a:pt x="197" y="543"/>
                  <a:pt x="216" y="543"/>
                </a:cubicBezTo>
                <a:lnTo>
                  <a:pt x="236" y="543"/>
                </a:lnTo>
                <a:cubicBezTo>
                  <a:pt x="256" y="533"/>
                  <a:pt x="275" y="504"/>
                  <a:pt x="265" y="474"/>
                </a:cubicBezTo>
                <a:lnTo>
                  <a:pt x="99" y="34"/>
                </a:lnTo>
                <a:cubicBezTo>
                  <a:pt x="91" y="11"/>
                  <a:pt x="7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0" name="Google Shape;11400;p28"/>
          <p:cNvSpPr/>
          <p:nvPr/>
        </p:nvSpPr>
        <p:spPr>
          <a:xfrm>
            <a:off x="1881478" y="986060"/>
            <a:ext cx="64493" cy="83858"/>
          </a:xfrm>
          <a:custGeom>
            <a:avLst/>
            <a:gdLst/>
            <a:ahLst/>
            <a:cxnLst/>
            <a:rect l="l" t="t" r="r" b="b"/>
            <a:pathLst>
              <a:path w="393" h="511" extrusionOk="0">
                <a:moveTo>
                  <a:pt x="338" y="0"/>
                </a:moveTo>
                <a:cubicBezTo>
                  <a:pt x="323" y="0"/>
                  <a:pt x="307" y="9"/>
                  <a:pt x="295" y="21"/>
                </a:cubicBezTo>
                <a:lnTo>
                  <a:pt x="21" y="432"/>
                </a:lnTo>
                <a:cubicBezTo>
                  <a:pt x="1" y="452"/>
                  <a:pt x="11" y="482"/>
                  <a:pt x="31" y="501"/>
                </a:cubicBezTo>
                <a:cubicBezTo>
                  <a:pt x="40" y="511"/>
                  <a:pt x="50" y="511"/>
                  <a:pt x="60" y="511"/>
                </a:cubicBezTo>
                <a:cubicBezTo>
                  <a:pt x="79" y="511"/>
                  <a:pt x="99" y="501"/>
                  <a:pt x="99" y="491"/>
                </a:cubicBezTo>
                <a:lnTo>
                  <a:pt x="383" y="79"/>
                </a:lnTo>
                <a:cubicBezTo>
                  <a:pt x="393" y="50"/>
                  <a:pt x="393" y="21"/>
                  <a:pt x="364" y="11"/>
                </a:cubicBezTo>
                <a:cubicBezTo>
                  <a:pt x="356" y="4"/>
                  <a:pt x="347" y="0"/>
                  <a:pt x="33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1" name="Google Shape;11401;p28"/>
          <p:cNvSpPr/>
          <p:nvPr/>
        </p:nvSpPr>
        <p:spPr>
          <a:xfrm>
            <a:off x="1865396" y="1004768"/>
            <a:ext cx="99940" cy="50708"/>
          </a:xfrm>
          <a:custGeom>
            <a:avLst/>
            <a:gdLst/>
            <a:ahLst/>
            <a:cxnLst/>
            <a:rect l="l" t="t" r="r" b="b"/>
            <a:pathLst>
              <a:path w="609" h="309" extrusionOk="0">
                <a:moveTo>
                  <a:pt x="56" y="1"/>
                </a:moveTo>
                <a:cubicBezTo>
                  <a:pt x="36" y="1"/>
                  <a:pt x="18" y="10"/>
                  <a:pt x="11" y="24"/>
                </a:cubicBezTo>
                <a:cubicBezTo>
                  <a:pt x="1" y="54"/>
                  <a:pt x="11" y="83"/>
                  <a:pt x="40" y="93"/>
                </a:cubicBezTo>
                <a:lnTo>
                  <a:pt x="530" y="309"/>
                </a:lnTo>
                <a:lnTo>
                  <a:pt x="550" y="309"/>
                </a:lnTo>
                <a:cubicBezTo>
                  <a:pt x="569" y="309"/>
                  <a:pt x="589" y="299"/>
                  <a:pt x="599" y="279"/>
                </a:cubicBezTo>
                <a:cubicBezTo>
                  <a:pt x="608" y="250"/>
                  <a:pt x="599" y="220"/>
                  <a:pt x="569" y="211"/>
                </a:cubicBezTo>
                <a:lnTo>
                  <a:pt x="79" y="5"/>
                </a:lnTo>
                <a:cubicBezTo>
                  <a:pt x="72" y="2"/>
                  <a:pt x="64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2" name="Google Shape;11402;p28"/>
          <p:cNvSpPr/>
          <p:nvPr/>
        </p:nvSpPr>
        <p:spPr>
          <a:xfrm>
            <a:off x="1870319" y="1009855"/>
            <a:ext cx="88617" cy="39221"/>
          </a:xfrm>
          <a:custGeom>
            <a:avLst/>
            <a:gdLst/>
            <a:ahLst/>
            <a:cxnLst/>
            <a:rect l="l" t="t" r="r" b="b"/>
            <a:pathLst>
              <a:path w="540" h="239" extrusionOk="0">
                <a:moveTo>
                  <a:pt x="486" y="1"/>
                </a:moveTo>
                <a:cubicBezTo>
                  <a:pt x="481" y="1"/>
                  <a:pt x="476" y="2"/>
                  <a:pt x="471" y="3"/>
                </a:cubicBezTo>
                <a:lnTo>
                  <a:pt x="40" y="141"/>
                </a:lnTo>
                <a:cubicBezTo>
                  <a:pt x="10" y="150"/>
                  <a:pt x="1" y="180"/>
                  <a:pt x="10" y="199"/>
                </a:cubicBezTo>
                <a:cubicBezTo>
                  <a:pt x="10" y="228"/>
                  <a:pt x="30" y="239"/>
                  <a:pt x="49" y="239"/>
                </a:cubicBezTo>
                <a:lnTo>
                  <a:pt x="69" y="239"/>
                </a:lnTo>
                <a:lnTo>
                  <a:pt x="500" y="101"/>
                </a:lnTo>
                <a:cubicBezTo>
                  <a:pt x="530" y="91"/>
                  <a:pt x="539" y="62"/>
                  <a:pt x="530" y="43"/>
                </a:cubicBezTo>
                <a:cubicBezTo>
                  <a:pt x="522" y="18"/>
                  <a:pt x="507" y="1"/>
                  <a:pt x="48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3" name="Google Shape;11403;p28"/>
          <p:cNvSpPr/>
          <p:nvPr/>
        </p:nvSpPr>
        <p:spPr>
          <a:xfrm>
            <a:off x="1954013" y="829831"/>
            <a:ext cx="45129" cy="90586"/>
          </a:xfrm>
          <a:custGeom>
            <a:avLst/>
            <a:gdLst/>
            <a:ahLst/>
            <a:cxnLst/>
            <a:rect l="l" t="t" r="r" b="b"/>
            <a:pathLst>
              <a:path w="275" h="552" extrusionOk="0">
                <a:moveTo>
                  <a:pt x="56" y="0"/>
                </a:moveTo>
                <a:cubicBezTo>
                  <a:pt x="50" y="0"/>
                  <a:pt x="45" y="1"/>
                  <a:pt x="39" y="3"/>
                </a:cubicBezTo>
                <a:cubicBezTo>
                  <a:pt x="20" y="12"/>
                  <a:pt x="0" y="42"/>
                  <a:pt x="10" y="71"/>
                </a:cubicBezTo>
                <a:lnTo>
                  <a:pt x="177" y="512"/>
                </a:lnTo>
                <a:cubicBezTo>
                  <a:pt x="186" y="532"/>
                  <a:pt x="196" y="552"/>
                  <a:pt x="225" y="552"/>
                </a:cubicBezTo>
                <a:cubicBezTo>
                  <a:pt x="225" y="552"/>
                  <a:pt x="235" y="552"/>
                  <a:pt x="235" y="542"/>
                </a:cubicBezTo>
                <a:cubicBezTo>
                  <a:pt x="264" y="532"/>
                  <a:pt x="275" y="502"/>
                  <a:pt x="264" y="483"/>
                </a:cubicBezTo>
                <a:lnTo>
                  <a:pt x="108" y="32"/>
                </a:lnTo>
                <a:cubicBezTo>
                  <a:pt x="100" y="16"/>
                  <a:pt x="79" y="0"/>
                  <a:pt x="5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28"/>
          <p:cNvSpPr/>
          <p:nvPr/>
        </p:nvSpPr>
        <p:spPr>
          <a:xfrm>
            <a:off x="1944331" y="829995"/>
            <a:ext cx="64493" cy="84022"/>
          </a:xfrm>
          <a:custGeom>
            <a:avLst/>
            <a:gdLst/>
            <a:ahLst/>
            <a:cxnLst/>
            <a:rect l="l" t="t" r="r" b="b"/>
            <a:pathLst>
              <a:path w="393" h="512" extrusionOk="0">
                <a:moveTo>
                  <a:pt x="331" y="1"/>
                </a:moveTo>
                <a:cubicBezTo>
                  <a:pt x="314" y="1"/>
                  <a:pt x="300" y="9"/>
                  <a:pt x="294" y="22"/>
                </a:cubicBezTo>
                <a:lnTo>
                  <a:pt x="20" y="433"/>
                </a:lnTo>
                <a:cubicBezTo>
                  <a:pt x="0" y="462"/>
                  <a:pt x="10" y="492"/>
                  <a:pt x="29" y="501"/>
                </a:cubicBezTo>
                <a:cubicBezTo>
                  <a:pt x="40" y="511"/>
                  <a:pt x="49" y="511"/>
                  <a:pt x="59" y="511"/>
                </a:cubicBezTo>
                <a:cubicBezTo>
                  <a:pt x="69" y="511"/>
                  <a:pt x="88" y="501"/>
                  <a:pt x="98" y="492"/>
                </a:cubicBezTo>
                <a:lnTo>
                  <a:pt x="373" y="80"/>
                </a:lnTo>
                <a:cubicBezTo>
                  <a:pt x="392" y="61"/>
                  <a:pt x="382" y="22"/>
                  <a:pt x="363" y="11"/>
                </a:cubicBezTo>
                <a:cubicBezTo>
                  <a:pt x="352" y="4"/>
                  <a:pt x="341" y="1"/>
                  <a:pt x="33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5" name="Google Shape;11405;p28"/>
          <p:cNvSpPr/>
          <p:nvPr/>
        </p:nvSpPr>
        <p:spPr>
          <a:xfrm>
            <a:off x="1928248" y="848867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3" y="1"/>
                </a:moveTo>
                <a:cubicBezTo>
                  <a:pt x="36" y="1"/>
                  <a:pt x="18" y="12"/>
                  <a:pt x="10" y="34"/>
                </a:cubicBezTo>
                <a:cubicBezTo>
                  <a:pt x="0" y="53"/>
                  <a:pt x="10" y="83"/>
                  <a:pt x="29" y="103"/>
                </a:cubicBezTo>
                <a:lnTo>
                  <a:pt x="530" y="308"/>
                </a:lnTo>
                <a:lnTo>
                  <a:pt x="549" y="308"/>
                </a:lnTo>
                <a:cubicBezTo>
                  <a:pt x="569" y="308"/>
                  <a:pt x="588" y="299"/>
                  <a:pt x="598" y="279"/>
                </a:cubicBezTo>
                <a:cubicBezTo>
                  <a:pt x="608" y="259"/>
                  <a:pt x="588" y="230"/>
                  <a:pt x="569" y="220"/>
                </a:cubicBezTo>
                <a:lnTo>
                  <a:pt x="69" y="5"/>
                </a:lnTo>
                <a:cubicBezTo>
                  <a:pt x="64" y="2"/>
                  <a:pt x="58" y="1"/>
                  <a:pt x="5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6" name="Google Shape;11406;p28"/>
          <p:cNvSpPr/>
          <p:nvPr/>
        </p:nvSpPr>
        <p:spPr>
          <a:xfrm>
            <a:off x="1931531" y="855267"/>
            <a:ext cx="90094" cy="37744"/>
          </a:xfrm>
          <a:custGeom>
            <a:avLst/>
            <a:gdLst/>
            <a:ahLst/>
            <a:cxnLst/>
            <a:rect l="l" t="t" r="r" b="b"/>
            <a:pathLst>
              <a:path w="549" h="230" extrusionOk="0">
                <a:moveTo>
                  <a:pt x="496" y="1"/>
                </a:moveTo>
                <a:cubicBezTo>
                  <a:pt x="490" y="1"/>
                  <a:pt x="485" y="2"/>
                  <a:pt x="480" y="5"/>
                </a:cubicBezTo>
                <a:lnTo>
                  <a:pt x="39" y="132"/>
                </a:lnTo>
                <a:cubicBezTo>
                  <a:pt x="20" y="142"/>
                  <a:pt x="0" y="171"/>
                  <a:pt x="9" y="201"/>
                </a:cubicBezTo>
                <a:cubicBezTo>
                  <a:pt x="20" y="220"/>
                  <a:pt x="39" y="230"/>
                  <a:pt x="59" y="230"/>
                </a:cubicBezTo>
                <a:lnTo>
                  <a:pt x="68" y="230"/>
                </a:lnTo>
                <a:lnTo>
                  <a:pt x="510" y="93"/>
                </a:lnTo>
                <a:cubicBezTo>
                  <a:pt x="529" y="83"/>
                  <a:pt x="549" y="64"/>
                  <a:pt x="539" y="34"/>
                </a:cubicBezTo>
                <a:cubicBezTo>
                  <a:pt x="532" y="12"/>
                  <a:pt x="513" y="1"/>
                  <a:pt x="49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7" name="Google Shape;11407;p28"/>
          <p:cNvSpPr/>
          <p:nvPr/>
        </p:nvSpPr>
        <p:spPr>
          <a:xfrm>
            <a:off x="2154879" y="967844"/>
            <a:ext cx="45293" cy="89273"/>
          </a:xfrm>
          <a:custGeom>
            <a:avLst/>
            <a:gdLst/>
            <a:ahLst/>
            <a:cxnLst/>
            <a:rect l="l" t="t" r="r" b="b"/>
            <a:pathLst>
              <a:path w="276" h="544" extrusionOk="0">
                <a:moveTo>
                  <a:pt x="56" y="1"/>
                </a:moveTo>
                <a:cubicBezTo>
                  <a:pt x="51" y="1"/>
                  <a:pt x="45" y="2"/>
                  <a:pt x="40" y="5"/>
                </a:cubicBezTo>
                <a:cubicBezTo>
                  <a:pt x="11" y="14"/>
                  <a:pt x="1" y="44"/>
                  <a:pt x="11" y="63"/>
                </a:cubicBezTo>
                <a:lnTo>
                  <a:pt x="168" y="514"/>
                </a:lnTo>
                <a:cubicBezTo>
                  <a:pt x="177" y="534"/>
                  <a:pt x="197" y="543"/>
                  <a:pt x="216" y="543"/>
                </a:cubicBezTo>
                <a:lnTo>
                  <a:pt x="236" y="543"/>
                </a:lnTo>
                <a:cubicBezTo>
                  <a:pt x="256" y="534"/>
                  <a:pt x="275" y="504"/>
                  <a:pt x="266" y="475"/>
                </a:cubicBezTo>
                <a:lnTo>
                  <a:pt x="99" y="34"/>
                </a:lnTo>
                <a:cubicBezTo>
                  <a:pt x="92" y="12"/>
                  <a:pt x="7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28"/>
          <p:cNvSpPr/>
          <p:nvPr/>
        </p:nvSpPr>
        <p:spPr>
          <a:xfrm>
            <a:off x="2143720" y="968336"/>
            <a:ext cx="64493" cy="84022"/>
          </a:xfrm>
          <a:custGeom>
            <a:avLst/>
            <a:gdLst/>
            <a:ahLst/>
            <a:cxnLst/>
            <a:rect l="l" t="t" r="r" b="b"/>
            <a:pathLst>
              <a:path w="393" h="512" extrusionOk="0">
                <a:moveTo>
                  <a:pt x="338" y="1"/>
                </a:moveTo>
                <a:cubicBezTo>
                  <a:pt x="323" y="1"/>
                  <a:pt x="307" y="9"/>
                  <a:pt x="295" y="21"/>
                </a:cubicBezTo>
                <a:lnTo>
                  <a:pt x="20" y="433"/>
                </a:lnTo>
                <a:cubicBezTo>
                  <a:pt x="1" y="452"/>
                  <a:pt x="10" y="481"/>
                  <a:pt x="30" y="501"/>
                </a:cubicBezTo>
                <a:cubicBezTo>
                  <a:pt x="40" y="511"/>
                  <a:pt x="49" y="511"/>
                  <a:pt x="59" y="511"/>
                </a:cubicBezTo>
                <a:cubicBezTo>
                  <a:pt x="79" y="511"/>
                  <a:pt x="99" y="501"/>
                  <a:pt x="99" y="492"/>
                </a:cubicBezTo>
                <a:lnTo>
                  <a:pt x="382" y="80"/>
                </a:lnTo>
                <a:cubicBezTo>
                  <a:pt x="393" y="50"/>
                  <a:pt x="393" y="21"/>
                  <a:pt x="363" y="11"/>
                </a:cubicBezTo>
                <a:cubicBezTo>
                  <a:pt x="355" y="4"/>
                  <a:pt x="347" y="1"/>
                  <a:pt x="33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9" name="Google Shape;11409;p28"/>
          <p:cNvSpPr/>
          <p:nvPr/>
        </p:nvSpPr>
        <p:spPr>
          <a:xfrm>
            <a:off x="2127637" y="987209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5" y="0"/>
                </a:moveTo>
                <a:cubicBezTo>
                  <a:pt x="35" y="0"/>
                  <a:pt x="17" y="10"/>
                  <a:pt x="10" y="24"/>
                </a:cubicBezTo>
                <a:cubicBezTo>
                  <a:pt x="1" y="53"/>
                  <a:pt x="10" y="83"/>
                  <a:pt x="40" y="92"/>
                </a:cubicBezTo>
                <a:lnTo>
                  <a:pt x="530" y="308"/>
                </a:lnTo>
                <a:lnTo>
                  <a:pt x="549" y="308"/>
                </a:lnTo>
                <a:cubicBezTo>
                  <a:pt x="569" y="308"/>
                  <a:pt x="589" y="298"/>
                  <a:pt x="598" y="279"/>
                </a:cubicBezTo>
                <a:cubicBezTo>
                  <a:pt x="608" y="249"/>
                  <a:pt x="598" y="220"/>
                  <a:pt x="569" y="210"/>
                </a:cubicBezTo>
                <a:lnTo>
                  <a:pt x="79" y="4"/>
                </a:lnTo>
                <a:cubicBezTo>
                  <a:pt x="71" y="2"/>
                  <a:pt x="63" y="0"/>
                  <a:pt x="5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0" name="Google Shape;11410;p28"/>
          <p:cNvSpPr/>
          <p:nvPr/>
        </p:nvSpPr>
        <p:spPr>
          <a:xfrm>
            <a:off x="2132397" y="992132"/>
            <a:ext cx="88617" cy="39221"/>
          </a:xfrm>
          <a:custGeom>
            <a:avLst/>
            <a:gdLst/>
            <a:ahLst/>
            <a:cxnLst/>
            <a:rect l="l" t="t" r="r" b="b"/>
            <a:pathLst>
              <a:path w="540" h="239" extrusionOk="0">
                <a:moveTo>
                  <a:pt x="485" y="1"/>
                </a:moveTo>
                <a:cubicBezTo>
                  <a:pt x="481" y="1"/>
                  <a:pt x="476" y="2"/>
                  <a:pt x="471" y="3"/>
                </a:cubicBezTo>
                <a:lnTo>
                  <a:pt x="40" y="140"/>
                </a:lnTo>
                <a:cubicBezTo>
                  <a:pt x="11" y="151"/>
                  <a:pt x="1" y="180"/>
                  <a:pt x="11" y="199"/>
                </a:cubicBezTo>
                <a:cubicBezTo>
                  <a:pt x="11" y="229"/>
                  <a:pt x="30" y="238"/>
                  <a:pt x="50" y="238"/>
                </a:cubicBezTo>
                <a:lnTo>
                  <a:pt x="70" y="238"/>
                </a:lnTo>
                <a:lnTo>
                  <a:pt x="501" y="101"/>
                </a:lnTo>
                <a:cubicBezTo>
                  <a:pt x="530" y="92"/>
                  <a:pt x="540" y="62"/>
                  <a:pt x="530" y="42"/>
                </a:cubicBezTo>
                <a:cubicBezTo>
                  <a:pt x="522" y="18"/>
                  <a:pt x="507" y="1"/>
                  <a:pt x="48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1" name="Google Shape;11411;p28"/>
          <p:cNvSpPr/>
          <p:nvPr/>
        </p:nvSpPr>
        <p:spPr>
          <a:xfrm>
            <a:off x="2228891" y="818343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61" y="0"/>
                </a:moveTo>
                <a:cubicBezTo>
                  <a:pt x="54" y="0"/>
                  <a:pt x="47" y="2"/>
                  <a:pt x="40" y="4"/>
                </a:cubicBezTo>
                <a:cubicBezTo>
                  <a:pt x="20" y="14"/>
                  <a:pt x="1" y="43"/>
                  <a:pt x="11" y="63"/>
                </a:cubicBezTo>
                <a:lnTo>
                  <a:pt x="177" y="514"/>
                </a:lnTo>
                <a:cubicBezTo>
                  <a:pt x="187" y="533"/>
                  <a:pt x="207" y="543"/>
                  <a:pt x="226" y="543"/>
                </a:cubicBezTo>
                <a:lnTo>
                  <a:pt x="236" y="543"/>
                </a:lnTo>
                <a:cubicBezTo>
                  <a:pt x="266" y="533"/>
                  <a:pt x="275" y="504"/>
                  <a:pt x="266" y="474"/>
                </a:cubicBezTo>
                <a:lnTo>
                  <a:pt x="109" y="34"/>
                </a:lnTo>
                <a:cubicBezTo>
                  <a:pt x="101" y="11"/>
                  <a:pt x="83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2" name="Google Shape;11412;p28"/>
          <p:cNvSpPr/>
          <p:nvPr/>
        </p:nvSpPr>
        <p:spPr>
          <a:xfrm>
            <a:off x="2219209" y="818343"/>
            <a:ext cx="64493" cy="84350"/>
          </a:xfrm>
          <a:custGeom>
            <a:avLst/>
            <a:gdLst/>
            <a:ahLst/>
            <a:cxnLst/>
            <a:rect l="l" t="t" r="r" b="b"/>
            <a:pathLst>
              <a:path w="393" h="514" extrusionOk="0">
                <a:moveTo>
                  <a:pt x="345" y="0"/>
                </a:moveTo>
                <a:cubicBezTo>
                  <a:pt x="325" y="0"/>
                  <a:pt x="302" y="9"/>
                  <a:pt x="295" y="24"/>
                </a:cubicBezTo>
                <a:lnTo>
                  <a:pt x="20" y="435"/>
                </a:lnTo>
                <a:cubicBezTo>
                  <a:pt x="1" y="455"/>
                  <a:pt x="11" y="485"/>
                  <a:pt x="31" y="504"/>
                </a:cubicBezTo>
                <a:cubicBezTo>
                  <a:pt x="40" y="514"/>
                  <a:pt x="50" y="514"/>
                  <a:pt x="60" y="514"/>
                </a:cubicBezTo>
                <a:cubicBezTo>
                  <a:pt x="79" y="514"/>
                  <a:pt x="89" y="504"/>
                  <a:pt x="99" y="494"/>
                </a:cubicBezTo>
                <a:lnTo>
                  <a:pt x="373" y="82"/>
                </a:lnTo>
                <a:cubicBezTo>
                  <a:pt x="393" y="53"/>
                  <a:pt x="383" y="24"/>
                  <a:pt x="364" y="4"/>
                </a:cubicBezTo>
                <a:cubicBezTo>
                  <a:pt x="358" y="1"/>
                  <a:pt x="352" y="0"/>
                  <a:pt x="34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3" name="Google Shape;11413;p28"/>
          <p:cNvSpPr/>
          <p:nvPr/>
        </p:nvSpPr>
        <p:spPr>
          <a:xfrm>
            <a:off x="2203126" y="837544"/>
            <a:ext cx="99940" cy="50708"/>
          </a:xfrm>
          <a:custGeom>
            <a:avLst/>
            <a:gdLst/>
            <a:ahLst/>
            <a:cxnLst/>
            <a:rect l="l" t="t" r="r" b="b"/>
            <a:pathLst>
              <a:path w="609" h="309" extrusionOk="0">
                <a:moveTo>
                  <a:pt x="53" y="1"/>
                </a:moveTo>
                <a:cubicBezTo>
                  <a:pt x="36" y="1"/>
                  <a:pt x="18" y="10"/>
                  <a:pt x="11" y="24"/>
                </a:cubicBezTo>
                <a:cubicBezTo>
                  <a:pt x="1" y="54"/>
                  <a:pt x="11" y="83"/>
                  <a:pt x="31" y="93"/>
                </a:cubicBezTo>
                <a:lnTo>
                  <a:pt x="530" y="309"/>
                </a:lnTo>
                <a:lnTo>
                  <a:pt x="550" y="309"/>
                </a:lnTo>
                <a:cubicBezTo>
                  <a:pt x="569" y="309"/>
                  <a:pt x="589" y="299"/>
                  <a:pt x="599" y="279"/>
                </a:cubicBezTo>
                <a:cubicBezTo>
                  <a:pt x="608" y="250"/>
                  <a:pt x="599" y="220"/>
                  <a:pt x="569" y="211"/>
                </a:cubicBezTo>
                <a:lnTo>
                  <a:pt x="70" y="5"/>
                </a:lnTo>
                <a:cubicBezTo>
                  <a:pt x="65" y="2"/>
                  <a:pt x="59" y="1"/>
                  <a:pt x="5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4" name="Google Shape;11414;p28"/>
          <p:cNvSpPr/>
          <p:nvPr/>
        </p:nvSpPr>
        <p:spPr>
          <a:xfrm>
            <a:off x="2206408" y="842631"/>
            <a:ext cx="90258" cy="39221"/>
          </a:xfrm>
          <a:custGeom>
            <a:avLst/>
            <a:gdLst/>
            <a:ahLst/>
            <a:cxnLst/>
            <a:rect l="l" t="t" r="r" b="b"/>
            <a:pathLst>
              <a:path w="550" h="239" extrusionOk="0">
                <a:moveTo>
                  <a:pt x="493" y="1"/>
                </a:moveTo>
                <a:cubicBezTo>
                  <a:pt x="489" y="1"/>
                  <a:pt x="485" y="1"/>
                  <a:pt x="481" y="3"/>
                </a:cubicBezTo>
                <a:lnTo>
                  <a:pt x="50" y="141"/>
                </a:lnTo>
                <a:cubicBezTo>
                  <a:pt x="20" y="150"/>
                  <a:pt x="0" y="180"/>
                  <a:pt x="11" y="199"/>
                </a:cubicBezTo>
                <a:cubicBezTo>
                  <a:pt x="20" y="228"/>
                  <a:pt x="40" y="239"/>
                  <a:pt x="59" y="239"/>
                </a:cubicBezTo>
                <a:lnTo>
                  <a:pt x="79" y="239"/>
                </a:lnTo>
                <a:lnTo>
                  <a:pt x="510" y="101"/>
                </a:lnTo>
                <a:cubicBezTo>
                  <a:pt x="530" y="91"/>
                  <a:pt x="549" y="62"/>
                  <a:pt x="540" y="32"/>
                </a:cubicBezTo>
                <a:cubicBezTo>
                  <a:pt x="531" y="16"/>
                  <a:pt x="511" y="1"/>
                  <a:pt x="49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5" name="Google Shape;11415;p28"/>
          <p:cNvSpPr/>
          <p:nvPr/>
        </p:nvSpPr>
        <p:spPr>
          <a:xfrm>
            <a:off x="2291744" y="1074021"/>
            <a:ext cx="45129" cy="89109"/>
          </a:xfrm>
          <a:custGeom>
            <a:avLst/>
            <a:gdLst/>
            <a:ahLst/>
            <a:cxnLst/>
            <a:rect l="l" t="t" r="r" b="b"/>
            <a:pathLst>
              <a:path w="275" h="543" extrusionOk="0">
                <a:moveTo>
                  <a:pt x="61" y="1"/>
                </a:moveTo>
                <a:cubicBezTo>
                  <a:pt x="54" y="1"/>
                  <a:pt x="47" y="2"/>
                  <a:pt x="39" y="4"/>
                </a:cubicBezTo>
                <a:cubicBezTo>
                  <a:pt x="10" y="14"/>
                  <a:pt x="0" y="33"/>
                  <a:pt x="10" y="63"/>
                </a:cubicBezTo>
                <a:lnTo>
                  <a:pt x="166" y="514"/>
                </a:lnTo>
                <a:cubicBezTo>
                  <a:pt x="176" y="534"/>
                  <a:pt x="196" y="543"/>
                  <a:pt x="216" y="543"/>
                </a:cubicBezTo>
                <a:lnTo>
                  <a:pt x="235" y="543"/>
                </a:lnTo>
                <a:cubicBezTo>
                  <a:pt x="264" y="534"/>
                  <a:pt x="274" y="504"/>
                  <a:pt x="264" y="475"/>
                </a:cubicBezTo>
                <a:lnTo>
                  <a:pt x="98" y="33"/>
                </a:lnTo>
                <a:cubicBezTo>
                  <a:pt x="98" y="12"/>
                  <a:pt x="81" y="1"/>
                  <a:pt x="6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28"/>
          <p:cNvSpPr/>
          <p:nvPr/>
        </p:nvSpPr>
        <p:spPr>
          <a:xfrm>
            <a:off x="2282061" y="1073693"/>
            <a:ext cx="62852" cy="83037"/>
          </a:xfrm>
          <a:custGeom>
            <a:avLst/>
            <a:gdLst/>
            <a:ahLst/>
            <a:cxnLst/>
            <a:rect l="l" t="t" r="r" b="b"/>
            <a:pathLst>
              <a:path w="383" h="506" extrusionOk="0">
                <a:moveTo>
                  <a:pt x="328" y="0"/>
                </a:moveTo>
                <a:cubicBezTo>
                  <a:pt x="313" y="0"/>
                  <a:pt x="296" y="7"/>
                  <a:pt x="284" y="26"/>
                </a:cubicBezTo>
                <a:lnTo>
                  <a:pt x="10" y="438"/>
                </a:lnTo>
                <a:cubicBezTo>
                  <a:pt x="0" y="457"/>
                  <a:pt x="0" y="486"/>
                  <a:pt x="29" y="506"/>
                </a:cubicBezTo>
                <a:lnTo>
                  <a:pt x="59" y="506"/>
                </a:lnTo>
                <a:cubicBezTo>
                  <a:pt x="69" y="506"/>
                  <a:pt x="88" y="506"/>
                  <a:pt x="98" y="486"/>
                </a:cubicBezTo>
                <a:lnTo>
                  <a:pt x="373" y="75"/>
                </a:lnTo>
                <a:cubicBezTo>
                  <a:pt x="382" y="55"/>
                  <a:pt x="382" y="26"/>
                  <a:pt x="353" y="6"/>
                </a:cubicBezTo>
                <a:cubicBezTo>
                  <a:pt x="346" y="3"/>
                  <a:pt x="337" y="0"/>
                  <a:pt x="32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7" name="Google Shape;11417;p28"/>
          <p:cNvSpPr/>
          <p:nvPr/>
        </p:nvSpPr>
        <p:spPr>
          <a:xfrm>
            <a:off x="2264338" y="1091908"/>
            <a:ext cx="99776" cy="52021"/>
          </a:xfrm>
          <a:custGeom>
            <a:avLst/>
            <a:gdLst/>
            <a:ahLst/>
            <a:cxnLst/>
            <a:rect l="l" t="t" r="r" b="b"/>
            <a:pathLst>
              <a:path w="608" h="317" extrusionOk="0">
                <a:moveTo>
                  <a:pt x="63" y="0"/>
                </a:moveTo>
                <a:cubicBezTo>
                  <a:pt x="40" y="0"/>
                  <a:pt x="18" y="16"/>
                  <a:pt x="10" y="33"/>
                </a:cubicBezTo>
                <a:cubicBezTo>
                  <a:pt x="0" y="62"/>
                  <a:pt x="10" y="91"/>
                  <a:pt x="39" y="101"/>
                </a:cubicBezTo>
                <a:lnTo>
                  <a:pt x="539" y="307"/>
                </a:lnTo>
                <a:cubicBezTo>
                  <a:pt x="539" y="316"/>
                  <a:pt x="549" y="316"/>
                  <a:pt x="559" y="316"/>
                </a:cubicBezTo>
                <a:cubicBezTo>
                  <a:pt x="579" y="316"/>
                  <a:pt x="588" y="297"/>
                  <a:pt x="598" y="287"/>
                </a:cubicBezTo>
                <a:cubicBezTo>
                  <a:pt x="608" y="258"/>
                  <a:pt x="598" y="229"/>
                  <a:pt x="579" y="218"/>
                </a:cubicBezTo>
                <a:lnTo>
                  <a:pt x="79" y="3"/>
                </a:lnTo>
                <a:cubicBezTo>
                  <a:pt x="73" y="1"/>
                  <a:pt x="68" y="0"/>
                  <a:pt x="6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8" name="Google Shape;11418;p28"/>
          <p:cNvSpPr/>
          <p:nvPr/>
        </p:nvSpPr>
        <p:spPr>
          <a:xfrm>
            <a:off x="2269097" y="1098144"/>
            <a:ext cx="88617" cy="39385"/>
          </a:xfrm>
          <a:custGeom>
            <a:avLst/>
            <a:gdLst/>
            <a:ahLst/>
            <a:cxnLst/>
            <a:rect l="l" t="t" r="r" b="b"/>
            <a:pathLst>
              <a:path w="540" h="240" extrusionOk="0">
                <a:moveTo>
                  <a:pt x="493" y="1"/>
                </a:moveTo>
                <a:cubicBezTo>
                  <a:pt x="486" y="1"/>
                  <a:pt x="478" y="2"/>
                  <a:pt x="471" y="4"/>
                </a:cubicBezTo>
                <a:lnTo>
                  <a:pt x="40" y="141"/>
                </a:lnTo>
                <a:cubicBezTo>
                  <a:pt x="10" y="141"/>
                  <a:pt x="1" y="171"/>
                  <a:pt x="10" y="200"/>
                </a:cubicBezTo>
                <a:cubicBezTo>
                  <a:pt x="10" y="220"/>
                  <a:pt x="30" y="239"/>
                  <a:pt x="60" y="239"/>
                </a:cubicBezTo>
                <a:cubicBezTo>
                  <a:pt x="60" y="239"/>
                  <a:pt x="69" y="239"/>
                  <a:pt x="69" y="230"/>
                </a:cubicBezTo>
                <a:lnTo>
                  <a:pt x="500" y="102"/>
                </a:lnTo>
                <a:cubicBezTo>
                  <a:pt x="530" y="93"/>
                  <a:pt x="539" y="63"/>
                  <a:pt x="539" y="34"/>
                </a:cubicBezTo>
                <a:cubicBezTo>
                  <a:pt x="532" y="11"/>
                  <a:pt x="514" y="1"/>
                  <a:pt x="49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28"/>
          <p:cNvSpPr/>
          <p:nvPr/>
        </p:nvSpPr>
        <p:spPr>
          <a:xfrm>
            <a:off x="2193444" y="1201203"/>
            <a:ext cx="45293" cy="90586"/>
          </a:xfrm>
          <a:custGeom>
            <a:avLst/>
            <a:gdLst/>
            <a:ahLst/>
            <a:cxnLst/>
            <a:rect l="l" t="t" r="r" b="b"/>
            <a:pathLst>
              <a:path w="276" h="552" extrusionOk="0">
                <a:moveTo>
                  <a:pt x="51" y="1"/>
                </a:moveTo>
                <a:cubicBezTo>
                  <a:pt x="47" y="1"/>
                  <a:pt x="44" y="1"/>
                  <a:pt x="40" y="3"/>
                </a:cubicBezTo>
                <a:cubicBezTo>
                  <a:pt x="11" y="13"/>
                  <a:pt x="1" y="42"/>
                  <a:pt x="11" y="72"/>
                </a:cubicBezTo>
                <a:lnTo>
                  <a:pt x="168" y="513"/>
                </a:lnTo>
                <a:cubicBezTo>
                  <a:pt x="177" y="532"/>
                  <a:pt x="197" y="552"/>
                  <a:pt x="217" y="552"/>
                </a:cubicBezTo>
                <a:cubicBezTo>
                  <a:pt x="227" y="552"/>
                  <a:pt x="227" y="543"/>
                  <a:pt x="236" y="543"/>
                </a:cubicBezTo>
                <a:cubicBezTo>
                  <a:pt x="256" y="532"/>
                  <a:pt x="275" y="503"/>
                  <a:pt x="266" y="484"/>
                </a:cubicBezTo>
                <a:lnTo>
                  <a:pt x="99" y="33"/>
                </a:lnTo>
                <a:cubicBezTo>
                  <a:pt x="91" y="17"/>
                  <a:pt x="70" y="1"/>
                  <a:pt x="5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0" name="Google Shape;11420;p28"/>
          <p:cNvSpPr/>
          <p:nvPr/>
        </p:nvSpPr>
        <p:spPr>
          <a:xfrm>
            <a:off x="2183926" y="1201531"/>
            <a:ext cx="62852" cy="83858"/>
          </a:xfrm>
          <a:custGeom>
            <a:avLst/>
            <a:gdLst/>
            <a:ahLst/>
            <a:cxnLst/>
            <a:rect l="l" t="t" r="r" b="b"/>
            <a:pathLst>
              <a:path w="383" h="511" extrusionOk="0">
                <a:moveTo>
                  <a:pt x="327" y="1"/>
                </a:moveTo>
                <a:cubicBezTo>
                  <a:pt x="312" y="1"/>
                  <a:pt x="297" y="9"/>
                  <a:pt x="285" y="21"/>
                </a:cubicBezTo>
                <a:lnTo>
                  <a:pt x="10" y="432"/>
                </a:lnTo>
                <a:cubicBezTo>
                  <a:pt x="0" y="452"/>
                  <a:pt x="0" y="491"/>
                  <a:pt x="20" y="501"/>
                </a:cubicBezTo>
                <a:cubicBezTo>
                  <a:pt x="30" y="511"/>
                  <a:pt x="39" y="511"/>
                  <a:pt x="50" y="511"/>
                </a:cubicBezTo>
                <a:cubicBezTo>
                  <a:pt x="69" y="511"/>
                  <a:pt x="89" y="501"/>
                  <a:pt x="98" y="491"/>
                </a:cubicBezTo>
                <a:lnTo>
                  <a:pt x="373" y="80"/>
                </a:lnTo>
                <a:cubicBezTo>
                  <a:pt x="383" y="51"/>
                  <a:pt x="383" y="21"/>
                  <a:pt x="353" y="11"/>
                </a:cubicBezTo>
                <a:cubicBezTo>
                  <a:pt x="345" y="4"/>
                  <a:pt x="336" y="1"/>
                  <a:pt x="32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1" name="Google Shape;11421;p28"/>
          <p:cNvSpPr/>
          <p:nvPr/>
        </p:nvSpPr>
        <p:spPr>
          <a:xfrm>
            <a:off x="2166202" y="1220404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7" y="0"/>
                </a:moveTo>
                <a:cubicBezTo>
                  <a:pt x="36" y="0"/>
                  <a:pt x="18" y="11"/>
                  <a:pt x="10" y="34"/>
                </a:cubicBezTo>
                <a:cubicBezTo>
                  <a:pt x="1" y="53"/>
                  <a:pt x="10" y="82"/>
                  <a:pt x="40" y="92"/>
                </a:cubicBezTo>
                <a:lnTo>
                  <a:pt x="530" y="308"/>
                </a:lnTo>
                <a:lnTo>
                  <a:pt x="550" y="308"/>
                </a:lnTo>
                <a:cubicBezTo>
                  <a:pt x="569" y="308"/>
                  <a:pt x="589" y="298"/>
                  <a:pt x="598" y="278"/>
                </a:cubicBezTo>
                <a:cubicBezTo>
                  <a:pt x="608" y="259"/>
                  <a:pt x="598" y="230"/>
                  <a:pt x="569" y="210"/>
                </a:cubicBezTo>
                <a:lnTo>
                  <a:pt x="79" y="4"/>
                </a:lnTo>
                <a:cubicBezTo>
                  <a:pt x="72" y="1"/>
                  <a:pt x="64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2" name="Google Shape;11422;p28"/>
          <p:cNvSpPr/>
          <p:nvPr/>
        </p:nvSpPr>
        <p:spPr>
          <a:xfrm>
            <a:off x="2170962" y="1225819"/>
            <a:ext cx="88781" cy="38729"/>
          </a:xfrm>
          <a:custGeom>
            <a:avLst/>
            <a:gdLst/>
            <a:ahLst/>
            <a:cxnLst/>
            <a:rect l="l" t="t" r="r" b="b"/>
            <a:pathLst>
              <a:path w="541" h="236" extrusionOk="0">
                <a:moveTo>
                  <a:pt x="471" y="1"/>
                </a:moveTo>
                <a:lnTo>
                  <a:pt x="40" y="138"/>
                </a:lnTo>
                <a:cubicBezTo>
                  <a:pt x="11" y="147"/>
                  <a:pt x="1" y="177"/>
                  <a:pt x="11" y="206"/>
                </a:cubicBezTo>
                <a:cubicBezTo>
                  <a:pt x="11" y="226"/>
                  <a:pt x="31" y="236"/>
                  <a:pt x="50" y="236"/>
                </a:cubicBezTo>
                <a:lnTo>
                  <a:pt x="70" y="236"/>
                </a:lnTo>
                <a:lnTo>
                  <a:pt x="501" y="99"/>
                </a:lnTo>
                <a:cubicBezTo>
                  <a:pt x="530" y="88"/>
                  <a:pt x="540" y="59"/>
                  <a:pt x="530" y="40"/>
                </a:cubicBezTo>
                <a:cubicBezTo>
                  <a:pt x="530" y="10"/>
                  <a:pt x="501" y="1"/>
                  <a:pt x="47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3" name="Google Shape;11423;p28"/>
          <p:cNvSpPr/>
          <p:nvPr/>
        </p:nvSpPr>
        <p:spPr>
          <a:xfrm>
            <a:off x="1891160" y="699366"/>
            <a:ext cx="45293" cy="89273"/>
          </a:xfrm>
          <a:custGeom>
            <a:avLst/>
            <a:gdLst/>
            <a:ahLst/>
            <a:cxnLst/>
            <a:rect l="l" t="t" r="r" b="b"/>
            <a:pathLst>
              <a:path w="276" h="544" extrusionOk="0">
                <a:moveTo>
                  <a:pt x="61" y="0"/>
                </a:moveTo>
                <a:cubicBezTo>
                  <a:pt x="55" y="0"/>
                  <a:pt x="47" y="1"/>
                  <a:pt x="40" y="4"/>
                </a:cubicBezTo>
                <a:cubicBezTo>
                  <a:pt x="11" y="14"/>
                  <a:pt x="1" y="43"/>
                  <a:pt x="11" y="73"/>
                </a:cubicBezTo>
                <a:lnTo>
                  <a:pt x="168" y="513"/>
                </a:lnTo>
                <a:cubicBezTo>
                  <a:pt x="177" y="533"/>
                  <a:pt x="197" y="543"/>
                  <a:pt x="216" y="543"/>
                </a:cubicBezTo>
                <a:lnTo>
                  <a:pt x="236" y="543"/>
                </a:lnTo>
                <a:cubicBezTo>
                  <a:pt x="266" y="533"/>
                  <a:pt x="275" y="504"/>
                  <a:pt x="266" y="474"/>
                </a:cubicBezTo>
                <a:lnTo>
                  <a:pt x="99" y="34"/>
                </a:lnTo>
                <a:cubicBezTo>
                  <a:pt x="99" y="11"/>
                  <a:pt x="82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4" name="Google Shape;11424;p28"/>
          <p:cNvSpPr/>
          <p:nvPr/>
        </p:nvSpPr>
        <p:spPr>
          <a:xfrm>
            <a:off x="1881478" y="699859"/>
            <a:ext cx="63016" cy="83858"/>
          </a:xfrm>
          <a:custGeom>
            <a:avLst/>
            <a:gdLst/>
            <a:ahLst/>
            <a:cxnLst/>
            <a:rect l="l" t="t" r="r" b="b"/>
            <a:pathLst>
              <a:path w="384" h="511" extrusionOk="0">
                <a:moveTo>
                  <a:pt x="328" y="0"/>
                </a:moveTo>
                <a:cubicBezTo>
                  <a:pt x="313" y="0"/>
                  <a:pt x="298" y="8"/>
                  <a:pt x="285" y="20"/>
                </a:cubicBezTo>
                <a:lnTo>
                  <a:pt x="11" y="432"/>
                </a:lnTo>
                <a:cubicBezTo>
                  <a:pt x="1" y="452"/>
                  <a:pt x="1" y="481"/>
                  <a:pt x="31" y="501"/>
                </a:cubicBezTo>
                <a:cubicBezTo>
                  <a:pt x="40" y="510"/>
                  <a:pt x="50" y="510"/>
                  <a:pt x="60" y="510"/>
                </a:cubicBezTo>
                <a:cubicBezTo>
                  <a:pt x="70" y="510"/>
                  <a:pt x="90" y="501"/>
                  <a:pt x="99" y="491"/>
                </a:cubicBezTo>
                <a:lnTo>
                  <a:pt x="373" y="79"/>
                </a:lnTo>
                <a:cubicBezTo>
                  <a:pt x="383" y="50"/>
                  <a:pt x="383" y="20"/>
                  <a:pt x="354" y="11"/>
                </a:cubicBezTo>
                <a:cubicBezTo>
                  <a:pt x="346" y="3"/>
                  <a:pt x="337" y="0"/>
                  <a:pt x="32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28"/>
          <p:cNvSpPr/>
          <p:nvPr/>
        </p:nvSpPr>
        <p:spPr>
          <a:xfrm>
            <a:off x="1863919" y="718567"/>
            <a:ext cx="99940" cy="50708"/>
          </a:xfrm>
          <a:custGeom>
            <a:avLst/>
            <a:gdLst/>
            <a:ahLst/>
            <a:cxnLst/>
            <a:rect l="l" t="t" r="r" b="b"/>
            <a:pathLst>
              <a:path w="609" h="309" extrusionOk="0">
                <a:moveTo>
                  <a:pt x="56" y="1"/>
                </a:moveTo>
                <a:cubicBezTo>
                  <a:pt x="35" y="1"/>
                  <a:pt x="17" y="10"/>
                  <a:pt x="10" y="24"/>
                </a:cubicBezTo>
                <a:cubicBezTo>
                  <a:pt x="1" y="54"/>
                  <a:pt x="10" y="83"/>
                  <a:pt x="40" y="93"/>
                </a:cubicBezTo>
                <a:lnTo>
                  <a:pt x="539" y="309"/>
                </a:lnTo>
                <a:lnTo>
                  <a:pt x="559" y="309"/>
                </a:lnTo>
                <a:cubicBezTo>
                  <a:pt x="578" y="309"/>
                  <a:pt x="588" y="298"/>
                  <a:pt x="598" y="279"/>
                </a:cubicBezTo>
                <a:cubicBezTo>
                  <a:pt x="608" y="250"/>
                  <a:pt x="598" y="220"/>
                  <a:pt x="578" y="211"/>
                </a:cubicBezTo>
                <a:lnTo>
                  <a:pt x="79" y="4"/>
                </a:lnTo>
                <a:cubicBezTo>
                  <a:pt x="71" y="2"/>
                  <a:pt x="6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6" name="Google Shape;11426;p28"/>
          <p:cNvSpPr/>
          <p:nvPr/>
        </p:nvSpPr>
        <p:spPr>
          <a:xfrm>
            <a:off x="1868678" y="723654"/>
            <a:ext cx="88617" cy="39221"/>
          </a:xfrm>
          <a:custGeom>
            <a:avLst/>
            <a:gdLst/>
            <a:ahLst/>
            <a:cxnLst/>
            <a:rect l="l" t="t" r="r" b="b"/>
            <a:pathLst>
              <a:path w="540" h="239" extrusionOk="0">
                <a:moveTo>
                  <a:pt x="487" y="0"/>
                </a:moveTo>
                <a:cubicBezTo>
                  <a:pt x="482" y="0"/>
                  <a:pt x="476" y="1"/>
                  <a:pt x="471" y="3"/>
                </a:cubicBezTo>
                <a:lnTo>
                  <a:pt x="40" y="140"/>
                </a:lnTo>
                <a:cubicBezTo>
                  <a:pt x="11" y="150"/>
                  <a:pt x="1" y="180"/>
                  <a:pt x="11" y="199"/>
                </a:cubicBezTo>
                <a:cubicBezTo>
                  <a:pt x="11" y="228"/>
                  <a:pt x="30" y="238"/>
                  <a:pt x="59" y="238"/>
                </a:cubicBezTo>
                <a:lnTo>
                  <a:pt x="70" y="238"/>
                </a:lnTo>
                <a:lnTo>
                  <a:pt x="501" y="101"/>
                </a:lnTo>
                <a:cubicBezTo>
                  <a:pt x="530" y="91"/>
                  <a:pt x="540" y="62"/>
                  <a:pt x="540" y="42"/>
                </a:cubicBezTo>
                <a:cubicBezTo>
                  <a:pt x="532" y="18"/>
                  <a:pt x="511" y="0"/>
                  <a:pt x="48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28"/>
          <p:cNvSpPr/>
          <p:nvPr/>
        </p:nvSpPr>
        <p:spPr>
          <a:xfrm>
            <a:off x="2130920" y="715613"/>
            <a:ext cx="45129" cy="90586"/>
          </a:xfrm>
          <a:custGeom>
            <a:avLst/>
            <a:gdLst/>
            <a:ahLst/>
            <a:cxnLst/>
            <a:rect l="l" t="t" r="r" b="b"/>
            <a:pathLst>
              <a:path w="275" h="552" extrusionOk="0">
                <a:moveTo>
                  <a:pt x="54" y="0"/>
                </a:moveTo>
                <a:cubicBezTo>
                  <a:pt x="49" y="0"/>
                  <a:pt x="45" y="1"/>
                  <a:pt x="39" y="3"/>
                </a:cubicBezTo>
                <a:cubicBezTo>
                  <a:pt x="10" y="13"/>
                  <a:pt x="0" y="42"/>
                  <a:pt x="10" y="72"/>
                </a:cubicBezTo>
                <a:lnTo>
                  <a:pt x="166" y="512"/>
                </a:lnTo>
                <a:cubicBezTo>
                  <a:pt x="177" y="532"/>
                  <a:pt x="196" y="552"/>
                  <a:pt x="216" y="552"/>
                </a:cubicBezTo>
                <a:cubicBezTo>
                  <a:pt x="225" y="552"/>
                  <a:pt x="225" y="552"/>
                  <a:pt x="235" y="542"/>
                </a:cubicBezTo>
                <a:cubicBezTo>
                  <a:pt x="264" y="532"/>
                  <a:pt x="275" y="512"/>
                  <a:pt x="264" y="483"/>
                </a:cubicBezTo>
                <a:lnTo>
                  <a:pt x="98" y="33"/>
                </a:lnTo>
                <a:cubicBezTo>
                  <a:pt x="90" y="16"/>
                  <a:pt x="75" y="0"/>
                  <a:pt x="54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8" name="Google Shape;11428;p28"/>
          <p:cNvSpPr/>
          <p:nvPr/>
        </p:nvSpPr>
        <p:spPr>
          <a:xfrm>
            <a:off x="2121237" y="715941"/>
            <a:ext cx="62852" cy="83858"/>
          </a:xfrm>
          <a:custGeom>
            <a:avLst/>
            <a:gdLst/>
            <a:ahLst/>
            <a:cxnLst/>
            <a:rect l="l" t="t" r="r" b="b"/>
            <a:pathLst>
              <a:path w="383" h="511" extrusionOk="0">
                <a:moveTo>
                  <a:pt x="327" y="0"/>
                </a:moveTo>
                <a:cubicBezTo>
                  <a:pt x="312" y="0"/>
                  <a:pt x="296" y="8"/>
                  <a:pt x="284" y="20"/>
                </a:cubicBezTo>
                <a:lnTo>
                  <a:pt x="10" y="432"/>
                </a:lnTo>
                <a:cubicBezTo>
                  <a:pt x="0" y="462"/>
                  <a:pt x="0" y="491"/>
                  <a:pt x="29" y="501"/>
                </a:cubicBezTo>
                <a:cubicBezTo>
                  <a:pt x="40" y="510"/>
                  <a:pt x="49" y="510"/>
                  <a:pt x="49" y="510"/>
                </a:cubicBezTo>
                <a:cubicBezTo>
                  <a:pt x="69" y="510"/>
                  <a:pt x="88" y="501"/>
                  <a:pt x="98" y="491"/>
                </a:cubicBezTo>
                <a:lnTo>
                  <a:pt x="373" y="79"/>
                </a:lnTo>
                <a:cubicBezTo>
                  <a:pt x="382" y="60"/>
                  <a:pt x="382" y="31"/>
                  <a:pt x="353" y="11"/>
                </a:cubicBezTo>
                <a:cubicBezTo>
                  <a:pt x="346" y="3"/>
                  <a:pt x="337" y="0"/>
                  <a:pt x="32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9" name="Google Shape;11429;p28"/>
          <p:cNvSpPr/>
          <p:nvPr/>
        </p:nvSpPr>
        <p:spPr>
          <a:xfrm>
            <a:off x="2103514" y="734649"/>
            <a:ext cx="99776" cy="50708"/>
          </a:xfrm>
          <a:custGeom>
            <a:avLst/>
            <a:gdLst/>
            <a:ahLst/>
            <a:cxnLst/>
            <a:rect l="l" t="t" r="r" b="b"/>
            <a:pathLst>
              <a:path w="608" h="309" extrusionOk="0">
                <a:moveTo>
                  <a:pt x="57" y="1"/>
                </a:moveTo>
                <a:cubicBezTo>
                  <a:pt x="36" y="1"/>
                  <a:pt x="17" y="12"/>
                  <a:pt x="10" y="34"/>
                </a:cubicBezTo>
                <a:cubicBezTo>
                  <a:pt x="0" y="63"/>
                  <a:pt x="10" y="93"/>
                  <a:pt x="39" y="102"/>
                </a:cubicBezTo>
                <a:lnTo>
                  <a:pt x="540" y="309"/>
                </a:lnTo>
                <a:lnTo>
                  <a:pt x="559" y="309"/>
                </a:lnTo>
                <a:cubicBezTo>
                  <a:pt x="569" y="309"/>
                  <a:pt x="588" y="298"/>
                  <a:pt x="598" y="279"/>
                </a:cubicBezTo>
                <a:cubicBezTo>
                  <a:pt x="608" y="259"/>
                  <a:pt x="598" y="230"/>
                  <a:pt x="569" y="220"/>
                </a:cubicBezTo>
                <a:lnTo>
                  <a:pt x="79" y="4"/>
                </a:lnTo>
                <a:cubicBezTo>
                  <a:pt x="71" y="2"/>
                  <a:pt x="64" y="1"/>
                  <a:pt x="5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0" name="Google Shape;11430;p28"/>
          <p:cNvSpPr/>
          <p:nvPr/>
        </p:nvSpPr>
        <p:spPr>
          <a:xfrm>
            <a:off x="2108273" y="741213"/>
            <a:ext cx="88617" cy="37744"/>
          </a:xfrm>
          <a:custGeom>
            <a:avLst/>
            <a:gdLst/>
            <a:ahLst/>
            <a:cxnLst/>
            <a:rect l="l" t="t" r="r" b="b"/>
            <a:pathLst>
              <a:path w="540" h="230" extrusionOk="0">
                <a:moveTo>
                  <a:pt x="493" y="0"/>
                </a:moveTo>
                <a:cubicBezTo>
                  <a:pt x="486" y="0"/>
                  <a:pt x="479" y="1"/>
                  <a:pt x="471" y="4"/>
                </a:cubicBezTo>
                <a:lnTo>
                  <a:pt x="40" y="131"/>
                </a:lnTo>
                <a:cubicBezTo>
                  <a:pt x="10" y="141"/>
                  <a:pt x="1" y="171"/>
                  <a:pt x="10" y="200"/>
                </a:cubicBezTo>
                <a:cubicBezTo>
                  <a:pt x="10" y="219"/>
                  <a:pt x="30" y="229"/>
                  <a:pt x="60" y="229"/>
                </a:cubicBezTo>
                <a:lnTo>
                  <a:pt x="69" y="229"/>
                </a:lnTo>
                <a:lnTo>
                  <a:pt x="500" y="92"/>
                </a:lnTo>
                <a:cubicBezTo>
                  <a:pt x="530" y="92"/>
                  <a:pt x="540" y="62"/>
                  <a:pt x="540" y="33"/>
                </a:cubicBezTo>
                <a:cubicBezTo>
                  <a:pt x="532" y="11"/>
                  <a:pt x="514" y="0"/>
                  <a:pt x="49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28"/>
          <p:cNvSpPr/>
          <p:nvPr/>
        </p:nvSpPr>
        <p:spPr>
          <a:xfrm>
            <a:off x="2206408" y="577107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56" y="1"/>
                </a:moveTo>
                <a:cubicBezTo>
                  <a:pt x="50" y="1"/>
                  <a:pt x="44" y="2"/>
                  <a:pt x="40" y="4"/>
                </a:cubicBezTo>
                <a:cubicBezTo>
                  <a:pt x="11" y="14"/>
                  <a:pt x="0" y="43"/>
                  <a:pt x="11" y="63"/>
                </a:cubicBezTo>
                <a:lnTo>
                  <a:pt x="167" y="514"/>
                </a:lnTo>
                <a:cubicBezTo>
                  <a:pt x="177" y="533"/>
                  <a:pt x="196" y="543"/>
                  <a:pt x="216" y="543"/>
                </a:cubicBezTo>
                <a:lnTo>
                  <a:pt x="236" y="543"/>
                </a:lnTo>
                <a:cubicBezTo>
                  <a:pt x="255" y="533"/>
                  <a:pt x="275" y="504"/>
                  <a:pt x="265" y="474"/>
                </a:cubicBezTo>
                <a:lnTo>
                  <a:pt x="98" y="34"/>
                </a:lnTo>
                <a:cubicBezTo>
                  <a:pt x="91" y="11"/>
                  <a:pt x="7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28"/>
          <p:cNvSpPr/>
          <p:nvPr/>
        </p:nvSpPr>
        <p:spPr>
          <a:xfrm>
            <a:off x="2195249" y="576779"/>
            <a:ext cx="64493" cy="84678"/>
          </a:xfrm>
          <a:custGeom>
            <a:avLst/>
            <a:gdLst/>
            <a:ahLst/>
            <a:cxnLst/>
            <a:rect l="l" t="t" r="r" b="b"/>
            <a:pathLst>
              <a:path w="393" h="516" extrusionOk="0">
                <a:moveTo>
                  <a:pt x="338" y="0"/>
                </a:moveTo>
                <a:cubicBezTo>
                  <a:pt x="323" y="0"/>
                  <a:pt x="307" y="7"/>
                  <a:pt x="294" y="26"/>
                </a:cubicBezTo>
                <a:lnTo>
                  <a:pt x="20" y="437"/>
                </a:lnTo>
                <a:cubicBezTo>
                  <a:pt x="0" y="457"/>
                  <a:pt x="10" y="487"/>
                  <a:pt x="29" y="506"/>
                </a:cubicBezTo>
                <a:cubicBezTo>
                  <a:pt x="39" y="506"/>
                  <a:pt x="49" y="516"/>
                  <a:pt x="59" y="516"/>
                </a:cubicBezTo>
                <a:cubicBezTo>
                  <a:pt x="79" y="516"/>
                  <a:pt x="98" y="506"/>
                  <a:pt x="108" y="487"/>
                </a:cubicBezTo>
                <a:lnTo>
                  <a:pt x="382" y="75"/>
                </a:lnTo>
                <a:cubicBezTo>
                  <a:pt x="392" y="55"/>
                  <a:pt x="392" y="26"/>
                  <a:pt x="362" y="6"/>
                </a:cubicBezTo>
                <a:cubicBezTo>
                  <a:pt x="355" y="3"/>
                  <a:pt x="347" y="0"/>
                  <a:pt x="33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3" name="Google Shape;11433;p28"/>
          <p:cNvSpPr/>
          <p:nvPr/>
        </p:nvSpPr>
        <p:spPr>
          <a:xfrm>
            <a:off x="2179167" y="596308"/>
            <a:ext cx="99776" cy="50708"/>
          </a:xfrm>
          <a:custGeom>
            <a:avLst/>
            <a:gdLst/>
            <a:ahLst/>
            <a:cxnLst/>
            <a:rect l="l" t="t" r="r" b="b"/>
            <a:pathLst>
              <a:path w="608" h="309" extrusionOk="0">
                <a:moveTo>
                  <a:pt x="55" y="1"/>
                </a:moveTo>
                <a:cubicBezTo>
                  <a:pt x="35" y="1"/>
                  <a:pt x="17" y="10"/>
                  <a:pt x="10" y="24"/>
                </a:cubicBezTo>
                <a:cubicBezTo>
                  <a:pt x="0" y="54"/>
                  <a:pt x="10" y="83"/>
                  <a:pt x="39" y="93"/>
                </a:cubicBezTo>
                <a:lnTo>
                  <a:pt x="529" y="299"/>
                </a:lnTo>
                <a:cubicBezTo>
                  <a:pt x="539" y="309"/>
                  <a:pt x="549" y="309"/>
                  <a:pt x="549" y="309"/>
                </a:cubicBezTo>
                <a:cubicBezTo>
                  <a:pt x="569" y="309"/>
                  <a:pt x="588" y="299"/>
                  <a:pt x="598" y="279"/>
                </a:cubicBezTo>
                <a:cubicBezTo>
                  <a:pt x="608" y="250"/>
                  <a:pt x="598" y="220"/>
                  <a:pt x="569" y="211"/>
                </a:cubicBezTo>
                <a:lnTo>
                  <a:pt x="79" y="5"/>
                </a:lnTo>
                <a:cubicBezTo>
                  <a:pt x="71" y="2"/>
                  <a:pt x="63" y="1"/>
                  <a:pt x="5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4" name="Google Shape;11434;p28"/>
          <p:cNvSpPr/>
          <p:nvPr/>
        </p:nvSpPr>
        <p:spPr>
          <a:xfrm>
            <a:off x="2183926" y="601395"/>
            <a:ext cx="88617" cy="39221"/>
          </a:xfrm>
          <a:custGeom>
            <a:avLst/>
            <a:gdLst/>
            <a:ahLst/>
            <a:cxnLst/>
            <a:rect l="l" t="t" r="r" b="b"/>
            <a:pathLst>
              <a:path w="540" h="239" extrusionOk="0">
                <a:moveTo>
                  <a:pt x="487" y="1"/>
                </a:moveTo>
                <a:cubicBezTo>
                  <a:pt x="482" y="1"/>
                  <a:pt x="476" y="2"/>
                  <a:pt x="471" y="3"/>
                </a:cubicBezTo>
                <a:lnTo>
                  <a:pt x="39" y="141"/>
                </a:lnTo>
                <a:cubicBezTo>
                  <a:pt x="10" y="150"/>
                  <a:pt x="0" y="180"/>
                  <a:pt x="10" y="199"/>
                </a:cubicBezTo>
                <a:cubicBezTo>
                  <a:pt x="10" y="219"/>
                  <a:pt x="30" y="239"/>
                  <a:pt x="50" y="239"/>
                </a:cubicBezTo>
                <a:lnTo>
                  <a:pt x="69" y="239"/>
                </a:lnTo>
                <a:lnTo>
                  <a:pt x="500" y="101"/>
                </a:lnTo>
                <a:cubicBezTo>
                  <a:pt x="529" y="91"/>
                  <a:pt x="540" y="62"/>
                  <a:pt x="529" y="32"/>
                </a:cubicBezTo>
                <a:cubicBezTo>
                  <a:pt x="529" y="17"/>
                  <a:pt x="510" y="1"/>
                  <a:pt x="48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5" name="Google Shape;11435;p28"/>
          <p:cNvSpPr/>
          <p:nvPr/>
        </p:nvSpPr>
        <p:spPr>
          <a:xfrm>
            <a:off x="1929725" y="577107"/>
            <a:ext cx="46934" cy="89273"/>
          </a:xfrm>
          <a:custGeom>
            <a:avLst/>
            <a:gdLst/>
            <a:ahLst/>
            <a:cxnLst/>
            <a:rect l="l" t="t" r="r" b="b"/>
            <a:pathLst>
              <a:path w="286" h="544" extrusionOk="0">
                <a:moveTo>
                  <a:pt x="62" y="1"/>
                </a:moveTo>
                <a:cubicBezTo>
                  <a:pt x="55" y="1"/>
                  <a:pt x="47" y="2"/>
                  <a:pt x="40" y="4"/>
                </a:cubicBezTo>
                <a:cubicBezTo>
                  <a:pt x="20" y="14"/>
                  <a:pt x="1" y="43"/>
                  <a:pt x="11" y="63"/>
                </a:cubicBezTo>
                <a:lnTo>
                  <a:pt x="177" y="514"/>
                </a:lnTo>
                <a:cubicBezTo>
                  <a:pt x="187" y="533"/>
                  <a:pt x="207" y="543"/>
                  <a:pt x="227" y="543"/>
                </a:cubicBezTo>
                <a:lnTo>
                  <a:pt x="246" y="543"/>
                </a:lnTo>
                <a:cubicBezTo>
                  <a:pt x="266" y="533"/>
                  <a:pt x="285" y="504"/>
                  <a:pt x="275" y="474"/>
                </a:cubicBezTo>
                <a:lnTo>
                  <a:pt x="109" y="34"/>
                </a:lnTo>
                <a:cubicBezTo>
                  <a:pt x="101" y="11"/>
                  <a:pt x="83" y="1"/>
                  <a:pt x="62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6" name="Google Shape;11436;p28"/>
          <p:cNvSpPr/>
          <p:nvPr/>
        </p:nvSpPr>
        <p:spPr>
          <a:xfrm>
            <a:off x="1920207" y="576779"/>
            <a:ext cx="64493" cy="84678"/>
          </a:xfrm>
          <a:custGeom>
            <a:avLst/>
            <a:gdLst/>
            <a:ahLst/>
            <a:cxnLst/>
            <a:rect l="l" t="t" r="r" b="b"/>
            <a:pathLst>
              <a:path w="393" h="516" extrusionOk="0">
                <a:moveTo>
                  <a:pt x="339" y="0"/>
                </a:moveTo>
                <a:cubicBezTo>
                  <a:pt x="323" y="0"/>
                  <a:pt x="307" y="7"/>
                  <a:pt x="294" y="26"/>
                </a:cubicBezTo>
                <a:lnTo>
                  <a:pt x="20" y="437"/>
                </a:lnTo>
                <a:cubicBezTo>
                  <a:pt x="0" y="457"/>
                  <a:pt x="10" y="487"/>
                  <a:pt x="30" y="506"/>
                </a:cubicBezTo>
                <a:cubicBezTo>
                  <a:pt x="39" y="506"/>
                  <a:pt x="49" y="516"/>
                  <a:pt x="59" y="516"/>
                </a:cubicBezTo>
                <a:cubicBezTo>
                  <a:pt x="78" y="516"/>
                  <a:pt x="89" y="506"/>
                  <a:pt x="98" y="487"/>
                </a:cubicBezTo>
                <a:lnTo>
                  <a:pt x="372" y="75"/>
                </a:lnTo>
                <a:cubicBezTo>
                  <a:pt x="392" y="55"/>
                  <a:pt x="383" y="26"/>
                  <a:pt x="363" y="6"/>
                </a:cubicBezTo>
                <a:cubicBezTo>
                  <a:pt x="356" y="3"/>
                  <a:pt x="347" y="0"/>
                  <a:pt x="33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7" name="Google Shape;11437;p28"/>
          <p:cNvSpPr/>
          <p:nvPr/>
        </p:nvSpPr>
        <p:spPr>
          <a:xfrm>
            <a:off x="1904125" y="596308"/>
            <a:ext cx="99776" cy="50708"/>
          </a:xfrm>
          <a:custGeom>
            <a:avLst/>
            <a:gdLst/>
            <a:ahLst/>
            <a:cxnLst/>
            <a:rect l="l" t="t" r="r" b="b"/>
            <a:pathLst>
              <a:path w="608" h="309" extrusionOk="0">
                <a:moveTo>
                  <a:pt x="56" y="1"/>
                </a:moveTo>
                <a:cubicBezTo>
                  <a:pt x="35" y="1"/>
                  <a:pt x="17" y="10"/>
                  <a:pt x="10" y="24"/>
                </a:cubicBezTo>
                <a:cubicBezTo>
                  <a:pt x="0" y="54"/>
                  <a:pt x="10" y="83"/>
                  <a:pt x="39" y="93"/>
                </a:cubicBezTo>
                <a:lnTo>
                  <a:pt x="529" y="299"/>
                </a:lnTo>
                <a:cubicBezTo>
                  <a:pt x="539" y="309"/>
                  <a:pt x="539" y="309"/>
                  <a:pt x="549" y="309"/>
                </a:cubicBezTo>
                <a:cubicBezTo>
                  <a:pt x="568" y="309"/>
                  <a:pt x="588" y="299"/>
                  <a:pt x="598" y="279"/>
                </a:cubicBezTo>
                <a:cubicBezTo>
                  <a:pt x="608" y="250"/>
                  <a:pt x="598" y="220"/>
                  <a:pt x="568" y="211"/>
                </a:cubicBezTo>
                <a:lnTo>
                  <a:pt x="79" y="5"/>
                </a:lnTo>
                <a:cubicBezTo>
                  <a:pt x="71" y="2"/>
                  <a:pt x="6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8" name="Google Shape;11438;p28"/>
          <p:cNvSpPr/>
          <p:nvPr/>
        </p:nvSpPr>
        <p:spPr>
          <a:xfrm>
            <a:off x="1907243" y="601395"/>
            <a:ext cx="90258" cy="39221"/>
          </a:xfrm>
          <a:custGeom>
            <a:avLst/>
            <a:gdLst/>
            <a:ahLst/>
            <a:cxnLst/>
            <a:rect l="l" t="t" r="r" b="b"/>
            <a:pathLst>
              <a:path w="550" h="239" extrusionOk="0">
                <a:moveTo>
                  <a:pt x="493" y="1"/>
                </a:moveTo>
                <a:cubicBezTo>
                  <a:pt x="489" y="1"/>
                  <a:pt x="485" y="2"/>
                  <a:pt x="481" y="3"/>
                </a:cubicBezTo>
                <a:lnTo>
                  <a:pt x="50" y="141"/>
                </a:lnTo>
                <a:cubicBezTo>
                  <a:pt x="20" y="150"/>
                  <a:pt x="1" y="180"/>
                  <a:pt x="11" y="199"/>
                </a:cubicBezTo>
                <a:cubicBezTo>
                  <a:pt x="20" y="219"/>
                  <a:pt x="40" y="239"/>
                  <a:pt x="60" y="239"/>
                </a:cubicBezTo>
                <a:lnTo>
                  <a:pt x="79" y="239"/>
                </a:lnTo>
                <a:lnTo>
                  <a:pt x="510" y="101"/>
                </a:lnTo>
                <a:cubicBezTo>
                  <a:pt x="530" y="91"/>
                  <a:pt x="549" y="62"/>
                  <a:pt x="540" y="32"/>
                </a:cubicBezTo>
                <a:cubicBezTo>
                  <a:pt x="532" y="17"/>
                  <a:pt x="511" y="1"/>
                  <a:pt x="49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9" name="Google Shape;11439;p28"/>
          <p:cNvSpPr/>
          <p:nvPr/>
        </p:nvSpPr>
        <p:spPr>
          <a:xfrm>
            <a:off x="1835036" y="622400"/>
            <a:ext cx="463268" cy="71222"/>
          </a:xfrm>
          <a:custGeom>
            <a:avLst/>
            <a:gdLst/>
            <a:ahLst/>
            <a:cxnLst/>
            <a:rect l="l" t="t" r="r" b="b"/>
            <a:pathLst>
              <a:path w="2823" h="434" extrusionOk="0">
                <a:moveTo>
                  <a:pt x="2778" y="0"/>
                </a:moveTo>
                <a:cubicBezTo>
                  <a:pt x="2774" y="0"/>
                  <a:pt x="2769" y="1"/>
                  <a:pt x="2764" y="2"/>
                </a:cubicBezTo>
                <a:lnTo>
                  <a:pt x="39" y="336"/>
                </a:lnTo>
                <a:cubicBezTo>
                  <a:pt x="20" y="336"/>
                  <a:pt x="0" y="365"/>
                  <a:pt x="0" y="394"/>
                </a:cubicBezTo>
                <a:cubicBezTo>
                  <a:pt x="0" y="414"/>
                  <a:pt x="20" y="434"/>
                  <a:pt x="49" y="434"/>
                </a:cubicBezTo>
                <a:lnTo>
                  <a:pt x="59" y="434"/>
                </a:lnTo>
                <a:lnTo>
                  <a:pt x="2773" y="100"/>
                </a:lnTo>
                <a:cubicBezTo>
                  <a:pt x="2803" y="100"/>
                  <a:pt x="2822" y="71"/>
                  <a:pt x="2822" y="42"/>
                </a:cubicBezTo>
                <a:cubicBezTo>
                  <a:pt x="2822" y="18"/>
                  <a:pt x="2802" y="0"/>
                  <a:pt x="2778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0" name="Google Shape;11440;p28"/>
          <p:cNvSpPr/>
          <p:nvPr/>
        </p:nvSpPr>
        <p:spPr>
          <a:xfrm>
            <a:off x="1933007" y="524429"/>
            <a:ext cx="252722" cy="228762"/>
          </a:xfrm>
          <a:custGeom>
            <a:avLst/>
            <a:gdLst/>
            <a:ahLst/>
            <a:cxnLst/>
            <a:rect l="l" t="t" r="r" b="b"/>
            <a:pathLst>
              <a:path w="1540" h="1394" extrusionOk="0">
                <a:moveTo>
                  <a:pt x="795" y="100"/>
                </a:moveTo>
                <a:lnTo>
                  <a:pt x="804" y="109"/>
                </a:lnTo>
                <a:cubicBezTo>
                  <a:pt x="843" y="168"/>
                  <a:pt x="795" y="443"/>
                  <a:pt x="736" y="658"/>
                </a:cubicBezTo>
                <a:cubicBezTo>
                  <a:pt x="667" y="482"/>
                  <a:pt x="599" y="247"/>
                  <a:pt x="667" y="149"/>
                </a:cubicBezTo>
                <a:cubicBezTo>
                  <a:pt x="677" y="129"/>
                  <a:pt x="697" y="100"/>
                  <a:pt x="775" y="100"/>
                </a:cubicBezTo>
                <a:close/>
                <a:moveTo>
                  <a:pt x="1383" y="305"/>
                </a:moveTo>
                <a:cubicBezTo>
                  <a:pt x="1422" y="345"/>
                  <a:pt x="1422" y="374"/>
                  <a:pt x="1412" y="394"/>
                </a:cubicBezTo>
                <a:cubicBezTo>
                  <a:pt x="1383" y="501"/>
                  <a:pt x="1128" y="629"/>
                  <a:pt x="902" y="708"/>
                </a:cubicBezTo>
                <a:cubicBezTo>
                  <a:pt x="1078" y="512"/>
                  <a:pt x="1294" y="305"/>
                  <a:pt x="1383" y="305"/>
                </a:cubicBezTo>
                <a:close/>
                <a:moveTo>
                  <a:pt x="118" y="501"/>
                </a:moveTo>
                <a:cubicBezTo>
                  <a:pt x="196" y="501"/>
                  <a:pt x="392" y="619"/>
                  <a:pt x="559" y="727"/>
                </a:cubicBezTo>
                <a:cubicBezTo>
                  <a:pt x="344" y="688"/>
                  <a:pt x="118" y="619"/>
                  <a:pt x="109" y="531"/>
                </a:cubicBezTo>
                <a:lnTo>
                  <a:pt x="109" y="501"/>
                </a:lnTo>
                <a:close/>
                <a:moveTo>
                  <a:pt x="1069" y="825"/>
                </a:moveTo>
                <a:cubicBezTo>
                  <a:pt x="1226" y="825"/>
                  <a:pt x="1343" y="854"/>
                  <a:pt x="1402" y="913"/>
                </a:cubicBezTo>
                <a:cubicBezTo>
                  <a:pt x="1431" y="943"/>
                  <a:pt x="1441" y="982"/>
                  <a:pt x="1441" y="1031"/>
                </a:cubicBezTo>
                <a:cubicBezTo>
                  <a:pt x="1441" y="1060"/>
                  <a:pt x="1431" y="1070"/>
                  <a:pt x="1392" y="1070"/>
                </a:cubicBezTo>
                <a:cubicBezTo>
                  <a:pt x="1274" y="1070"/>
                  <a:pt x="1039" y="933"/>
                  <a:pt x="882" y="835"/>
                </a:cubicBezTo>
                <a:cubicBezTo>
                  <a:pt x="941" y="835"/>
                  <a:pt x="1000" y="825"/>
                  <a:pt x="1069" y="825"/>
                </a:cubicBezTo>
                <a:close/>
                <a:moveTo>
                  <a:pt x="706" y="913"/>
                </a:moveTo>
                <a:cubicBezTo>
                  <a:pt x="706" y="1021"/>
                  <a:pt x="686" y="1178"/>
                  <a:pt x="618" y="1246"/>
                </a:cubicBezTo>
                <a:cubicBezTo>
                  <a:pt x="596" y="1276"/>
                  <a:pt x="567" y="1289"/>
                  <a:pt x="529" y="1289"/>
                </a:cubicBezTo>
                <a:cubicBezTo>
                  <a:pt x="517" y="1289"/>
                  <a:pt x="504" y="1288"/>
                  <a:pt x="490" y="1285"/>
                </a:cubicBezTo>
                <a:cubicBezTo>
                  <a:pt x="471" y="1285"/>
                  <a:pt x="442" y="1276"/>
                  <a:pt x="442" y="1256"/>
                </a:cubicBezTo>
                <a:cubicBezTo>
                  <a:pt x="422" y="1198"/>
                  <a:pt x="549" y="1041"/>
                  <a:pt x="706" y="913"/>
                </a:cubicBezTo>
                <a:close/>
                <a:moveTo>
                  <a:pt x="766" y="1"/>
                </a:moveTo>
                <a:cubicBezTo>
                  <a:pt x="658" y="1"/>
                  <a:pt x="606" y="54"/>
                  <a:pt x="579" y="90"/>
                </a:cubicBezTo>
                <a:cubicBezTo>
                  <a:pt x="490" y="227"/>
                  <a:pt x="569" y="482"/>
                  <a:pt x="628" y="658"/>
                </a:cubicBezTo>
                <a:cubicBezTo>
                  <a:pt x="471" y="551"/>
                  <a:pt x="236" y="403"/>
                  <a:pt x="118" y="403"/>
                </a:cubicBezTo>
                <a:cubicBezTo>
                  <a:pt x="69" y="403"/>
                  <a:pt x="40" y="423"/>
                  <a:pt x="30" y="433"/>
                </a:cubicBezTo>
                <a:cubicBezTo>
                  <a:pt x="11" y="462"/>
                  <a:pt x="0" y="501"/>
                  <a:pt x="11" y="541"/>
                </a:cubicBezTo>
                <a:cubicBezTo>
                  <a:pt x="40" y="737"/>
                  <a:pt x="422" y="815"/>
                  <a:pt x="628" y="845"/>
                </a:cubicBezTo>
                <a:cubicBezTo>
                  <a:pt x="501" y="962"/>
                  <a:pt x="305" y="1158"/>
                  <a:pt x="344" y="1285"/>
                </a:cubicBezTo>
                <a:cubicBezTo>
                  <a:pt x="353" y="1325"/>
                  <a:pt x="383" y="1364"/>
                  <a:pt x="471" y="1383"/>
                </a:cubicBezTo>
                <a:cubicBezTo>
                  <a:pt x="490" y="1383"/>
                  <a:pt x="510" y="1394"/>
                  <a:pt x="530" y="1394"/>
                </a:cubicBezTo>
                <a:cubicBezTo>
                  <a:pt x="588" y="1394"/>
                  <a:pt x="647" y="1364"/>
                  <a:pt x="697" y="1315"/>
                </a:cubicBezTo>
                <a:cubicBezTo>
                  <a:pt x="784" y="1207"/>
                  <a:pt x="804" y="1021"/>
                  <a:pt x="804" y="904"/>
                </a:cubicBezTo>
                <a:cubicBezTo>
                  <a:pt x="951" y="991"/>
                  <a:pt x="1235" y="1168"/>
                  <a:pt x="1392" y="1168"/>
                </a:cubicBezTo>
                <a:cubicBezTo>
                  <a:pt x="1481" y="1168"/>
                  <a:pt x="1539" y="1119"/>
                  <a:pt x="1539" y="1031"/>
                </a:cubicBezTo>
                <a:cubicBezTo>
                  <a:pt x="1539" y="962"/>
                  <a:pt x="1520" y="893"/>
                  <a:pt x="1470" y="845"/>
                </a:cubicBezTo>
                <a:cubicBezTo>
                  <a:pt x="1402" y="776"/>
                  <a:pt x="1285" y="737"/>
                  <a:pt x="1128" y="727"/>
                </a:cubicBezTo>
                <a:cubicBezTo>
                  <a:pt x="1294" y="649"/>
                  <a:pt x="1470" y="541"/>
                  <a:pt x="1510" y="423"/>
                </a:cubicBezTo>
                <a:cubicBezTo>
                  <a:pt x="1520" y="374"/>
                  <a:pt x="1529" y="305"/>
                  <a:pt x="1461" y="237"/>
                </a:cubicBezTo>
                <a:cubicBezTo>
                  <a:pt x="1441" y="218"/>
                  <a:pt x="1412" y="207"/>
                  <a:pt x="1383" y="207"/>
                </a:cubicBezTo>
                <a:cubicBezTo>
                  <a:pt x="1245" y="207"/>
                  <a:pt x="1010" y="433"/>
                  <a:pt x="853" y="610"/>
                </a:cubicBezTo>
                <a:cubicBezTo>
                  <a:pt x="902" y="414"/>
                  <a:pt x="951" y="149"/>
                  <a:pt x="882" y="51"/>
                </a:cubicBezTo>
                <a:cubicBezTo>
                  <a:pt x="863" y="22"/>
                  <a:pt x="834" y="2"/>
                  <a:pt x="795" y="2"/>
                </a:cubicBezTo>
                <a:cubicBezTo>
                  <a:pt x="785" y="1"/>
                  <a:pt x="775" y="1"/>
                  <a:pt x="766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28"/>
          <p:cNvSpPr/>
          <p:nvPr/>
        </p:nvSpPr>
        <p:spPr>
          <a:xfrm>
            <a:off x="2886629" y="5971936"/>
            <a:ext cx="608009" cy="820361"/>
          </a:xfrm>
          <a:custGeom>
            <a:avLst/>
            <a:gdLst/>
            <a:ahLst/>
            <a:cxnLst/>
            <a:rect l="l" t="t" r="r" b="b"/>
            <a:pathLst>
              <a:path w="3705" h="4999" extrusionOk="0">
                <a:moveTo>
                  <a:pt x="2443" y="1"/>
                </a:moveTo>
                <a:cubicBezTo>
                  <a:pt x="1764" y="1"/>
                  <a:pt x="393" y="183"/>
                  <a:pt x="393" y="183"/>
                </a:cubicBezTo>
                <a:cubicBezTo>
                  <a:pt x="1" y="222"/>
                  <a:pt x="275" y="4632"/>
                  <a:pt x="598" y="4896"/>
                </a:cubicBezTo>
                <a:cubicBezTo>
                  <a:pt x="686" y="4970"/>
                  <a:pt x="925" y="4999"/>
                  <a:pt x="1232" y="4999"/>
                </a:cubicBezTo>
                <a:cubicBezTo>
                  <a:pt x="2062" y="4999"/>
                  <a:pt x="3383" y="4791"/>
                  <a:pt x="3518" y="4720"/>
                </a:cubicBezTo>
                <a:cubicBezTo>
                  <a:pt x="3705" y="4613"/>
                  <a:pt x="3117" y="134"/>
                  <a:pt x="2754" y="26"/>
                </a:cubicBezTo>
                <a:cubicBezTo>
                  <a:pt x="2691" y="8"/>
                  <a:pt x="2581" y="1"/>
                  <a:pt x="2443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2" name="Google Shape;11442;p28"/>
          <p:cNvSpPr/>
          <p:nvPr/>
        </p:nvSpPr>
        <p:spPr>
          <a:xfrm>
            <a:off x="3145589" y="6083856"/>
            <a:ext cx="93376" cy="699744"/>
          </a:xfrm>
          <a:custGeom>
            <a:avLst/>
            <a:gdLst/>
            <a:ahLst/>
            <a:cxnLst/>
            <a:rect l="l" t="t" r="r" b="b"/>
            <a:pathLst>
              <a:path w="569" h="4264" extrusionOk="0">
                <a:moveTo>
                  <a:pt x="49" y="1"/>
                </a:moveTo>
                <a:cubicBezTo>
                  <a:pt x="20" y="11"/>
                  <a:pt x="0" y="30"/>
                  <a:pt x="0" y="59"/>
                </a:cubicBezTo>
                <a:lnTo>
                  <a:pt x="461" y="4214"/>
                </a:lnTo>
                <a:cubicBezTo>
                  <a:pt x="461" y="4244"/>
                  <a:pt x="490" y="4264"/>
                  <a:pt x="510" y="4264"/>
                </a:cubicBezTo>
                <a:cubicBezTo>
                  <a:pt x="510" y="4264"/>
                  <a:pt x="520" y="4264"/>
                  <a:pt x="520" y="4254"/>
                </a:cubicBezTo>
                <a:cubicBezTo>
                  <a:pt x="549" y="4254"/>
                  <a:pt x="568" y="4234"/>
                  <a:pt x="559" y="4205"/>
                </a:cubicBezTo>
                <a:lnTo>
                  <a:pt x="108" y="50"/>
                </a:lnTo>
                <a:cubicBezTo>
                  <a:pt x="98" y="20"/>
                  <a:pt x="78" y="1"/>
                  <a:pt x="49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3" name="Google Shape;11443;p28"/>
          <p:cNvSpPr/>
          <p:nvPr/>
        </p:nvSpPr>
        <p:spPr>
          <a:xfrm>
            <a:off x="3020047" y="6636566"/>
            <a:ext cx="45293" cy="89109"/>
          </a:xfrm>
          <a:custGeom>
            <a:avLst/>
            <a:gdLst/>
            <a:ahLst/>
            <a:cxnLst/>
            <a:rect l="l" t="t" r="r" b="b"/>
            <a:pathLst>
              <a:path w="276" h="543" extrusionOk="0">
                <a:moveTo>
                  <a:pt x="62" y="0"/>
                </a:moveTo>
                <a:cubicBezTo>
                  <a:pt x="55" y="0"/>
                  <a:pt x="47" y="1"/>
                  <a:pt x="40" y="4"/>
                </a:cubicBezTo>
                <a:cubicBezTo>
                  <a:pt x="20" y="14"/>
                  <a:pt x="1" y="33"/>
                  <a:pt x="11" y="62"/>
                </a:cubicBezTo>
                <a:lnTo>
                  <a:pt x="177" y="513"/>
                </a:lnTo>
                <a:cubicBezTo>
                  <a:pt x="177" y="533"/>
                  <a:pt x="197" y="543"/>
                  <a:pt x="227" y="543"/>
                </a:cubicBezTo>
                <a:lnTo>
                  <a:pt x="236" y="543"/>
                </a:lnTo>
                <a:cubicBezTo>
                  <a:pt x="266" y="533"/>
                  <a:pt x="275" y="504"/>
                  <a:pt x="266" y="474"/>
                </a:cubicBezTo>
                <a:lnTo>
                  <a:pt x="109" y="33"/>
                </a:lnTo>
                <a:cubicBezTo>
                  <a:pt x="101" y="11"/>
                  <a:pt x="83" y="0"/>
                  <a:pt x="6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4" name="Google Shape;11444;p28"/>
          <p:cNvSpPr/>
          <p:nvPr/>
        </p:nvSpPr>
        <p:spPr>
          <a:xfrm>
            <a:off x="3010365" y="6636074"/>
            <a:ext cx="64493" cy="83201"/>
          </a:xfrm>
          <a:custGeom>
            <a:avLst/>
            <a:gdLst/>
            <a:ahLst/>
            <a:cxnLst/>
            <a:rect l="l" t="t" r="r" b="b"/>
            <a:pathLst>
              <a:path w="393" h="507" extrusionOk="0">
                <a:moveTo>
                  <a:pt x="333" y="1"/>
                </a:moveTo>
                <a:cubicBezTo>
                  <a:pt x="316" y="1"/>
                  <a:pt x="301" y="8"/>
                  <a:pt x="295" y="26"/>
                </a:cubicBezTo>
                <a:lnTo>
                  <a:pt x="21" y="428"/>
                </a:lnTo>
                <a:cubicBezTo>
                  <a:pt x="1" y="457"/>
                  <a:pt x="11" y="487"/>
                  <a:pt x="31" y="507"/>
                </a:cubicBezTo>
                <a:lnTo>
                  <a:pt x="60" y="507"/>
                </a:lnTo>
                <a:cubicBezTo>
                  <a:pt x="70" y="507"/>
                  <a:pt x="90" y="507"/>
                  <a:pt x="99" y="487"/>
                </a:cubicBezTo>
                <a:lnTo>
                  <a:pt x="373" y="76"/>
                </a:lnTo>
                <a:cubicBezTo>
                  <a:pt x="393" y="56"/>
                  <a:pt x="384" y="26"/>
                  <a:pt x="364" y="7"/>
                </a:cubicBezTo>
                <a:cubicBezTo>
                  <a:pt x="353" y="3"/>
                  <a:pt x="342" y="1"/>
                  <a:pt x="33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5" name="Google Shape;11445;p28"/>
          <p:cNvSpPr/>
          <p:nvPr/>
        </p:nvSpPr>
        <p:spPr>
          <a:xfrm>
            <a:off x="2992806" y="6654126"/>
            <a:ext cx="101417" cy="52349"/>
          </a:xfrm>
          <a:custGeom>
            <a:avLst/>
            <a:gdLst/>
            <a:ahLst/>
            <a:cxnLst/>
            <a:rect l="l" t="t" r="r" b="b"/>
            <a:pathLst>
              <a:path w="618" h="319" extrusionOk="0">
                <a:moveTo>
                  <a:pt x="63" y="1"/>
                </a:moveTo>
                <a:cubicBezTo>
                  <a:pt x="46" y="1"/>
                  <a:pt x="27" y="12"/>
                  <a:pt x="20" y="34"/>
                </a:cubicBezTo>
                <a:cubicBezTo>
                  <a:pt x="1" y="64"/>
                  <a:pt x="20" y="93"/>
                  <a:pt x="40" y="103"/>
                </a:cubicBezTo>
                <a:lnTo>
                  <a:pt x="539" y="308"/>
                </a:lnTo>
                <a:cubicBezTo>
                  <a:pt x="539" y="308"/>
                  <a:pt x="549" y="318"/>
                  <a:pt x="559" y="318"/>
                </a:cubicBezTo>
                <a:cubicBezTo>
                  <a:pt x="578" y="318"/>
                  <a:pt x="598" y="299"/>
                  <a:pt x="608" y="289"/>
                </a:cubicBezTo>
                <a:cubicBezTo>
                  <a:pt x="618" y="260"/>
                  <a:pt x="598" y="230"/>
                  <a:pt x="578" y="220"/>
                </a:cubicBezTo>
                <a:lnTo>
                  <a:pt x="79" y="5"/>
                </a:lnTo>
                <a:cubicBezTo>
                  <a:pt x="74" y="2"/>
                  <a:pt x="68" y="1"/>
                  <a:pt x="6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6" name="Google Shape;11446;p28"/>
          <p:cNvSpPr/>
          <p:nvPr/>
        </p:nvSpPr>
        <p:spPr>
          <a:xfrm>
            <a:off x="2997565" y="6660690"/>
            <a:ext cx="90258" cy="39385"/>
          </a:xfrm>
          <a:custGeom>
            <a:avLst/>
            <a:gdLst/>
            <a:ahLst/>
            <a:cxnLst/>
            <a:rect l="l" t="t" r="r" b="b"/>
            <a:pathLst>
              <a:path w="550" h="240" extrusionOk="0">
                <a:moveTo>
                  <a:pt x="493" y="0"/>
                </a:moveTo>
                <a:cubicBezTo>
                  <a:pt x="486" y="0"/>
                  <a:pt x="478" y="1"/>
                  <a:pt x="471" y="4"/>
                </a:cubicBezTo>
                <a:lnTo>
                  <a:pt x="40" y="141"/>
                </a:lnTo>
                <a:cubicBezTo>
                  <a:pt x="20" y="141"/>
                  <a:pt x="1" y="170"/>
                  <a:pt x="11" y="200"/>
                </a:cubicBezTo>
                <a:cubicBezTo>
                  <a:pt x="20" y="220"/>
                  <a:pt x="40" y="239"/>
                  <a:pt x="59" y="239"/>
                </a:cubicBezTo>
                <a:lnTo>
                  <a:pt x="70" y="229"/>
                </a:lnTo>
                <a:lnTo>
                  <a:pt x="510" y="102"/>
                </a:lnTo>
                <a:cubicBezTo>
                  <a:pt x="530" y="92"/>
                  <a:pt x="549" y="63"/>
                  <a:pt x="540" y="33"/>
                </a:cubicBezTo>
                <a:cubicBezTo>
                  <a:pt x="532" y="11"/>
                  <a:pt x="514" y="0"/>
                  <a:pt x="49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28"/>
          <p:cNvSpPr/>
          <p:nvPr/>
        </p:nvSpPr>
        <p:spPr>
          <a:xfrm>
            <a:off x="3102100" y="6504789"/>
            <a:ext cx="45293" cy="90586"/>
          </a:xfrm>
          <a:custGeom>
            <a:avLst/>
            <a:gdLst/>
            <a:ahLst/>
            <a:cxnLst/>
            <a:rect l="l" t="t" r="r" b="b"/>
            <a:pathLst>
              <a:path w="276" h="552" extrusionOk="0">
                <a:moveTo>
                  <a:pt x="51" y="1"/>
                </a:moveTo>
                <a:cubicBezTo>
                  <a:pt x="47" y="1"/>
                  <a:pt x="44" y="1"/>
                  <a:pt x="40" y="3"/>
                </a:cubicBezTo>
                <a:cubicBezTo>
                  <a:pt x="10" y="13"/>
                  <a:pt x="1" y="42"/>
                  <a:pt x="10" y="72"/>
                </a:cubicBezTo>
                <a:lnTo>
                  <a:pt x="167" y="513"/>
                </a:lnTo>
                <a:cubicBezTo>
                  <a:pt x="177" y="532"/>
                  <a:pt x="197" y="552"/>
                  <a:pt x="216" y="552"/>
                </a:cubicBezTo>
                <a:cubicBezTo>
                  <a:pt x="226" y="552"/>
                  <a:pt x="226" y="542"/>
                  <a:pt x="236" y="542"/>
                </a:cubicBezTo>
                <a:cubicBezTo>
                  <a:pt x="256" y="532"/>
                  <a:pt x="275" y="503"/>
                  <a:pt x="265" y="484"/>
                </a:cubicBezTo>
                <a:lnTo>
                  <a:pt x="99" y="33"/>
                </a:lnTo>
                <a:cubicBezTo>
                  <a:pt x="91" y="17"/>
                  <a:pt x="69" y="1"/>
                  <a:pt x="5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8" name="Google Shape;11448;p28"/>
          <p:cNvSpPr/>
          <p:nvPr/>
        </p:nvSpPr>
        <p:spPr>
          <a:xfrm>
            <a:off x="3090777" y="6505117"/>
            <a:ext cx="64493" cy="83858"/>
          </a:xfrm>
          <a:custGeom>
            <a:avLst/>
            <a:gdLst/>
            <a:ahLst/>
            <a:cxnLst/>
            <a:rect l="l" t="t" r="r" b="b"/>
            <a:pathLst>
              <a:path w="393" h="511" extrusionOk="0">
                <a:moveTo>
                  <a:pt x="338" y="0"/>
                </a:moveTo>
                <a:cubicBezTo>
                  <a:pt x="323" y="0"/>
                  <a:pt x="307" y="9"/>
                  <a:pt x="295" y="21"/>
                </a:cubicBezTo>
                <a:lnTo>
                  <a:pt x="21" y="432"/>
                </a:lnTo>
                <a:cubicBezTo>
                  <a:pt x="1" y="462"/>
                  <a:pt x="11" y="491"/>
                  <a:pt x="31" y="501"/>
                </a:cubicBezTo>
                <a:cubicBezTo>
                  <a:pt x="40" y="511"/>
                  <a:pt x="50" y="511"/>
                  <a:pt x="60" y="511"/>
                </a:cubicBezTo>
                <a:cubicBezTo>
                  <a:pt x="79" y="511"/>
                  <a:pt x="99" y="501"/>
                  <a:pt x="109" y="491"/>
                </a:cubicBezTo>
                <a:lnTo>
                  <a:pt x="383" y="79"/>
                </a:lnTo>
                <a:cubicBezTo>
                  <a:pt x="393" y="60"/>
                  <a:pt x="393" y="21"/>
                  <a:pt x="364" y="11"/>
                </a:cubicBezTo>
                <a:cubicBezTo>
                  <a:pt x="356" y="4"/>
                  <a:pt x="347" y="0"/>
                  <a:pt x="33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9" name="Google Shape;11449;p28"/>
          <p:cNvSpPr/>
          <p:nvPr/>
        </p:nvSpPr>
        <p:spPr>
          <a:xfrm>
            <a:off x="3074695" y="6523989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8" y="0"/>
                </a:moveTo>
                <a:cubicBezTo>
                  <a:pt x="37" y="0"/>
                  <a:pt x="18" y="11"/>
                  <a:pt x="11" y="33"/>
                </a:cubicBezTo>
                <a:cubicBezTo>
                  <a:pt x="1" y="53"/>
                  <a:pt x="11" y="82"/>
                  <a:pt x="40" y="92"/>
                </a:cubicBezTo>
                <a:lnTo>
                  <a:pt x="530" y="308"/>
                </a:lnTo>
                <a:lnTo>
                  <a:pt x="550" y="308"/>
                </a:lnTo>
                <a:cubicBezTo>
                  <a:pt x="569" y="308"/>
                  <a:pt x="589" y="298"/>
                  <a:pt x="599" y="278"/>
                </a:cubicBezTo>
                <a:cubicBezTo>
                  <a:pt x="608" y="258"/>
                  <a:pt x="599" y="229"/>
                  <a:pt x="569" y="210"/>
                </a:cubicBezTo>
                <a:lnTo>
                  <a:pt x="79" y="4"/>
                </a:lnTo>
                <a:cubicBezTo>
                  <a:pt x="72" y="1"/>
                  <a:pt x="65" y="0"/>
                  <a:pt x="5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0" name="Google Shape;11450;p28"/>
          <p:cNvSpPr/>
          <p:nvPr/>
        </p:nvSpPr>
        <p:spPr>
          <a:xfrm>
            <a:off x="3079618" y="6529405"/>
            <a:ext cx="88617" cy="38729"/>
          </a:xfrm>
          <a:custGeom>
            <a:avLst/>
            <a:gdLst/>
            <a:ahLst/>
            <a:cxnLst/>
            <a:rect l="l" t="t" r="r" b="b"/>
            <a:pathLst>
              <a:path w="540" h="236" extrusionOk="0">
                <a:moveTo>
                  <a:pt x="471" y="0"/>
                </a:moveTo>
                <a:lnTo>
                  <a:pt x="40" y="138"/>
                </a:lnTo>
                <a:cubicBezTo>
                  <a:pt x="10" y="147"/>
                  <a:pt x="1" y="177"/>
                  <a:pt x="10" y="206"/>
                </a:cubicBezTo>
                <a:cubicBezTo>
                  <a:pt x="10" y="225"/>
                  <a:pt x="30" y="236"/>
                  <a:pt x="49" y="236"/>
                </a:cubicBezTo>
                <a:lnTo>
                  <a:pt x="69" y="236"/>
                </a:lnTo>
                <a:lnTo>
                  <a:pt x="500" y="98"/>
                </a:lnTo>
                <a:cubicBezTo>
                  <a:pt x="530" y="88"/>
                  <a:pt x="539" y="59"/>
                  <a:pt x="530" y="40"/>
                </a:cubicBezTo>
                <a:cubicBezTo>
                  <a:pt x="530" y="10"/>
                  <a:pt x="500" y="0"/>
                  <a:pt x="47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1" name="Google Shape;11451;p28"/>
          <p:cNvSpPr/>
          <p:nvPr/>
        </p:nvSpPr>
        <p:spPr>
          <a:xfrm>
            <a:off x="2980005" y="6417813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61" y="0"/>
                </a:moveTo>
                <a:cubicBezTo>
                  <a:pt x="54" y="0"/>
                  <a:pt x="47" y="2"/>
                  <a:pt x="39" y="4"/>
                </a:cubicBezTo>
                <a:cubicBezTo>
                  <a:pt x="10" y="14"/>
                  <a:pt x="0" y="43"/>
                  <a:pt x="10" y="63"/>
                </a:cubicBezTo>
                <a:lnTo>
                  <a:pt x="166" y="513"/>
                </a:lnTo>
                <a:cubicBezTo>
                  <a:pt x="177" y="533"/>
                  <a:pt x="196" y="543"/>
                  <a:pt x="216" y="543"/>
                </a:cubicBezTo>
                <a:lnTo>
                  <a:pt x="235" y="543"/>
                </a:lnTo>
                <a:cubicBezTo>
                  <a:pt x="264" y="533"/>
                  <a:pt x="275" y="504"/>
                  <a:pt x="264" y="474"/>
                </a:cubicBezTo>
                <a:lnTo>
                  <a:pt x="98" y="34"/>
                </a:lnTo>
                <a:cubicBezTo>
                  <a:pt x="98" y="11"/>
                  <a:pt x="81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2" name="Google Shape;11452;p28"/>
          <p:cNvSpPr/>
          <p:nvPr/>
        </p:nvSpPr>
        <p:spPr>
          <a:xfrm>
            <a:off x="2970323" y="6417484"/>
            <a:ext cx="62852" cy="83201"/>
          </a:xfrm>
          <a:custGeom>
            <a:avLst/>
            <a:gdLst/>
            <a:ahLst/>
            <a:cxnLst/>
            <a:rect l="l" t="t" r="r" b="b"/>
            <a:pathLst>
              <a:path w="383" h="507" extrusionOk="0">
                <a:moveTo>
                  <a:pt x="329" y="0"/>
                </a:moveTo>
                <a:cubicBezTo>
                  <a:pt x="313" y="0"/>
                  <a:pt x="297" y="7"/>
                  <a:pt x="284" y="25"/>
                </a:cubicBezTo>
                <a:lnTo>
                  <a:pt x="10" y="437"/>
                </a:lnTo>
                <a:cubicBezTo>
                  <a:pt x="0" y="457"/>
                  <a:pt x="0" y="486"/>
                  <a:pt x="29" y="506"/>
                </a:cubicBezTo>
                <a:lnTo>
                  <a:pt x="59" y="506"/>
                </a:lnTo>
                <a:cubicBezTo>
                  <a:pt x="69" y="506"/>
                  <a:pt x="88" y="506"/>
                  <a:pt x="98" y="486"/>
                </a:cubicBezTo>
                <a:lnTo>
                  <a:pt x="373" y="75"/>
                </a:lnTo>
                <a:cubicBezTo>
                  <a:pt x="382" y="55"/>
                  <a:pt x="382" y="25"/>
                  <a:pt x="353" y="6"/>
                </a:cubicBezTo>
                <a:cubicBezTo>
                  <a:pt x="346" y="2"/>
                  <a:pt x="338" y="0"/>
                  <a:pt x="32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3" name="Google Shape;11453;p28"/>
          <p:cNvSpPr/>
          <p:nvPr/>
        </p:nvSpPr>
        <p:spPr>
          <a:xfrm>
            <a:off x="2952600" y="6435700"/>
            <a:ext cx="99776" cy="52021"/>
          </a:xfrm>
          <a:custGeom>
            <a:avLst/>
            <a:gdLst/>
            <a:ahLst/>
            <a:cxnLst/>
            <a:rect l="l" t="t" r="r" b="b"/>
            <a:pathLst>
              <a:path w="608" h="317" extrusionOk="0">
                <a:moveTo>
                  <a:pt x="62" y="0"/>
                </a:moveTo>
                <a:cubicBezTo>
                  <a:pt x="39" y="0"/>
                  <a:pt x="18" y="16"/>
                  <a:pt x="10" y="32"/>
                </a:cubicBezTo>
                <a:cubicBezTo>
                  <a:pt x="0" y="62"/>
                  <a:pt x="10" y="91"/>
                  <a:pt x="39" y="101"/>
                </a:cubicBezTo>
                <a:lnTo>
                  <a:pt x="540" y="306"/>
                </a:lnTo>
                <a:cubicBezTo>
                  <a:pt x="540" y="317"/>
                  <a:pt x="549" y="317"/>
                  <a:pt x="559" y="317"/>
                </a:cubicBezTo>
                <a:cubicBezTo>
                  <a:pt x="579" y="317"/>
                  <a:pt x="588" y="297"/>
                  <a:pt x="598" y="287"/>
                </a:cubicBezTo>
                <a:cubicBezTo>
                  <a:pt x="608" y="258"/>
                  <a:pt x="598" y="228"/>
                  <a:pt x="579" y="219"/>
                </a:cubicBezTo>
                <a:lnTo>
                  <a:pt x="79" y="3"/>
                </a:lnTo>
                <a:cubicBezTo>
                  <a:pt x="73" y="1"/>
                  <a:pt x="68" y="0"/>
                  <a:pt x="6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4" name="Google Shape;11454;p28"/>
          <p:cNvSpPr/>
          <p:nvPr/>
        </p:nvSpPr>
        <p:spPr>
          <a:xfrm>
            <a:off x="2957359" y="6441936"/>
            <a:ext cx="88617" cy="39385"/>
          </a:xfrm>
          <a:custGeom>
            <a:avLst/>
            <a:gdLst/>
            <a:ahLst/>
            <a:cxnLst/>
            <a:rect l="l" t="t" r="r" b="b"/>
            <a:pathLst>
              <a:path w="540" h="240" extrusionOk="0">
                <a:moveTo>
                  <a:pt x="493" y="0"/>
                </a:moveTo>
                <a:cubicBezTo>
                  <a:pt x="486" y="0"/>
                  <a:pt x="479" y="2"/>
                  <a:pt x="471" y="4"/>
                </a:cubicBezTo>
                <a:lnTo>
                  <a:pt x="40" y="141"/>
                </a:lnTo>
                <a:cubicBezTo>
                  <a:pt x="10" y="141"/>
                  <a:pt x="1" y="170"/>
                  <a:pt x="10" y="200"/>
                </a:cubicBezTo>
                <a:cubicBezTo>
                  <a:pt x="10" y="220"/>
                  <a:pt x="30" y="239"/>
                  <a:pt x="60" y="239"/>
                </a:cubicBezTo>
                <a:cubicBezTo>
                  <a:pt x="60" y="239"/>
                  <a:pt x="69" y="239"/>
                  <a:pt x="69" y="229"/>
                </a:cubicBezTo>
                <a:lnTo>
                  <a:pt x="500" y="102"/>
                </a:lnTo>
                <a:cubicBezTo>
                  <a:pt x="530" y="92"/>
                  <a:pt x="540" y="63"/>
                  <a:pt x="540" y="33"/>
                </a:cubicBezTo>
                <a:cubicBezTo>
                  <a:pt x="533" y="12"/>
                  <a:pt x="514" y="0"/>
                  <a:pt x="49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5" name="Google Shape;11455;p28"/>
          <p:cNvSpPr/>
          <p:nvPr/>
        </p:nvSpPr>
        <p:spPr>
          <a:xfrm>
            <a:off x="3042530" y="6261747"/>
            <a:ext cx="45293" cy="89273"/>
          </a:xfrm>
          <a:custGeom>
            <a:avLst/>
            <a:gdLst/>
            <a:ahLst/>
            <a:cxnLst/>
            <a:rect l="l" t="t" r="r" b="b"/>
            <a:pathLst>
              <a:path w="276" h="544" extrusionOk="0">
                <a:moveTo>
                  <a:pt x="56" y="1"/>
                </a:moveTo>
                <a:cubicBezTo>
                  <a:pt x="51" y="1"/>
                  <a:pt x="45" y="2"/>
                  <a:pt x="40" y="5"/>
                </a:cubicBezTo>
                <a:cubicBezTo>
                  <a:pt x="11" y="14"/>
                  <a:pt x="1" y="44"/>
                  <a:pt x="1" y="73"/>
                </a:cubicBezTo>
                <a:lnTo>
                  <a:pt x="168" y="514"/>
                </a:lnTo>
                <a:cubicBezTo>
                  <a:pt x="177" y="534"/>
                  <a:pt x="197" y="543"/>
                  <a:pt x="217" y="543"/>
                </a:cubicBezTo>
                <a:lnTo>
                  <a:pt x="236" y="543"/>
                </a:lnTo>
                <a:cubicBezTo>
                  <a:pt x="256" y="534"/>
                  <a:pt x="275" y="504"/>
                  <a:pt x="266" y="475"/>
                </a:cubicBezTo>
                <a:lnTo>
                  <a:pt x="99" y="34"/>
                </a:lnTo>
                <a:cubicBezTo>
                  <a:pt x="92" y="12"/>
                  <a:pt x="73" y="1"/>
                  <a:pt x="5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6" name="Google Shape;11456;p28"/>
          <p:cNvSpPr/>
          <p:nvPr/>
        </p:nvSpPr>
        <p:spPr>
          <a:xfrm>
            <a:off x="3031371" y="6262240"/>
            <a:ext cx="64493" cy="84022"/>
          </a:xfrm>
          <a:custGeom>
            <a:avLst/>
            <a:gdLst/>
            <a:ahLst/>
            <a:cxnLst/>
            <a:rect l="l" t="t" r="r" b="b"/>
            <a:pathLst>
              <a:path w="393" h="512" extrusionOk="0">
                <a:moveTo>
                  <a:pt x="338" y="1"/>
                </a:moveTo>
                <a:cubicBezTo>
                  <a:pt x="323" y="1"/>
                  <a:pt x="307" y="9"/>
                  <a:pt x="295" y="21"/>
                </a:cubicBezTo>
                <a:lnTo>
                  <a:pt x="20" y="433"/>
                </a:lnTo>
                <a:cubicBezTo>
                  <a:pt x="1" y="453"/>
                  <a:pt x="10" y="482"/>
                  <a:pt x="30" y="501"/>
                </a:cubicBezTo>
                <a:cubicBezTo>
                  <a:pt x="40" y="511"/>
                  <a:pt x="49" y="511"/>
                  <a:pt x="60" y="511"/>
                </a:cubicBezTo>
                <a:cubicBezTo>
                  <a:pt x="79" y="511"/>
                  <a:pt x="89" y="501"/>
                  <a:pt x="99" y="492"/>
                </a:cubicBezTo>
                <a:lnTo>
                  <a:pt x="373" y="80"/>
                </a:lnTo>
                <a:cubicBezTo>
                  <a:pt x="393" y="50"/>
                  <a:pt x="383" y="21"/>
                  <a:pt x="363" y="11"/>
                </a:cubicBezTo>
                <a:cubicBezTo>
                  <a:pt x="356" y="4"/>
                  <a:pt x="347" y="1"/>
                  <a:pt x="338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7" name="Google Shape;11457;p28"/>
          <p:cNvSpPr/>
          <p:nvPr/>
        </p:nvSpPr>
        <p:spPr>
          <a:xfrm>
            <a:off x="3015288" y="6281112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7" y="0"/>
                </a:moveTo>
                <a:cubicBezTo>
                  <a:pt x="36" y="0"/>
                  <a:pt x="18" y="12"/>
                  <a:pt x="10" y="33"/>
                </a:cubicBezTo>
                <a:cubicBezTo>
                  <a:pt x="1" y="53"/>
                  <a:pt x="10" y="83"/>
                  <a:pt x="40" y="92"/>
                </a:cubicBezTo>
                <a:lnTo>
                  <a:pt x="530" y="308"/>
                </a:lnTo>
                <a:lnTo>
                  <a:pt x="550" y="308"/>
                </a:lnTo>
                <a:cubicBezTo>
                  <a:pt x="569" y="308"/>
                  <a:pt x="589" y="298"/>
                  <a:pt x="598" y="279"/>
                </a:cubicBezTo>
                <a:cubicBezTo>
                  <a:pt x="608" y="249"/>
                  <a:pt x="598" y="220"/>
                  <a:pt x="569" y="210"/>
                </a:cubicBezTo>
                <a:lnTo>
                  <a:pt x="79" y="4"/>
                </a:lnTo>
                <a:cubicBezTo>
                  <a:pt x="72" y="2"/>
                  <a:pt x="64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28"/>
          <p:cNvSpPr/>
          <p:nvPr/>
        </p:nvSpPr>
        <p:spPr>
          <a:xfrm>
            <a:off x="3020047" y="6286035"/>
            <a:ext cx="88781" cy="39221"/>
          </a:xfrm>
          <a:custGeom>
            <a:avLst/>
            <a:gdLst/>
            <a:ahLst/>
            <a:cxnLst/>
            <a:rect l="l" t="t" r="r" b="b"/>
            <a:pathLst>
              <a:path w="541" h="239" extrusionOk="0">
                <a:moveTo>
                  <a:pt x="482" y="1"/>
                </a:moveTo>
                <a:cubicBezTo>
                  <a:pt x="478" y="1"/>
                  <a:pt x="474" y="2"/>
                  <a:pt x="471" y="3"/>
                </a:cubicBezTo>
                <a:lnTo>
                  <a:pt x="40" y="141"/>
                </a:lnTo>
                <a:cubicBezTo>
                  <a:pt x="11" y="151"/>
                  <a:pt x="1" y="180"/>
                  <a:pt x="1" y="199"/>
                </a:cubicBezTo>
                <a:cubicBezTo>
                  <a:pt x="11" y="229"/>
                  <a:pt x="31" y="239"/>
                  <a:pt x="50" y="239"/>
                </a:cubicBezTo>
                <a:lnTo>
                  <a:pt x="70" y="239"/>
                </a:lnTo>
                <a:lnTo>
                  <a:pt x="501" y="101"/>
                </a:lnTo>
                <a:cubicBezTo>
                  <a:pt x="530" y="92"/>
                  <a:pt x="540" y="62"/>
                  <a:pt x="530" y="43"/>
                </a:cubicBezTo>
                <a:cubicBezTo>
                  <a:pt x="522" y="19"/>
                  <a:pt x="500" y="1"/>
                  <a:pt x="482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28"/>
          <p:cNvSpPr/>
          <p:nvPr/>
        </p:nvSpPr>
        <p:spPr>
          <a:xfrm>
            <a:off x="3242083" y="6400089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61" y="1"/>
                </a:moveTo>
                <a:cubicBezTo>
                  <a:pt x="54" y="1"/>
                  <a:pt x="47" y="2"/>
                  <a:pt x="39" y="4"/>
                </a:cubicBezTo>
                <a:cubicBezTo>
                  <a:pt x="10" y="14"/>
                  <a:pt x="0" y="33"/>
                  <a:pt x="10" y="63"/>
                </a:cubicBezTo>
                <a:lnTo>
                  <a:pt x="167" y="514"/>
                </a:lnTo>
                <a:cubicBezTo>
                  <a:pt x="176" y="534"/>
                  <a:pt x="196" y="543"/>
                  <a:pt x="216" y="543"/>
                </a:cubicBezTo>
                <a:lnTo>
                  <a:pt x="235" y="543"/>
                </a:lnTo>
                <a:cubicBezTo>
                  <a:pt x="265" y="534"/>
                  <a:pt x="274" y="504"/>
                  <a:pt x="265" y="475"/>
                </a:cubicBezTo>
                <a:lnTo>
                  <a:pt x="98" y="33"/>
                </a:lnTo>
                <a:cubicBezTo>
                  <a:pt x="98" y="12"/>
                  <a:pt x="82" y="1"/>
                  <a:pt x="6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28"/>
          <p:cNvSpPr/>
          <p:nvPr/>
        </p:nvSpPr>
        <p:spPr>
          <a:xfrm>
            <a:off x="3232401" y="6399761"/>
            <a:ext cx="62852" cy="83037"/>
          </a:xfrm>
          <a:custGeom>
            <a:avLst/>
            <a:gdLst/>
            <a:ahLst/>
            <a:cxnLst/>
            <a:rect l="l" t="t" r="r" b="b"/>
            <a:pathLst>
              <a:path w="383" h="506" extrusionOk="0">
                <a:moveTo>
                  <a:pt x="328" y="0"/>
                </a:moveTo>
                <a:cubicBezTo>
                  <a:pt x="313" y="0"/>
                  <a:pt x="297" y="7"/>
                  <a:pt x="285" y="26"/>
                </a:cubicBezTo>
                <a:lnTo>
                  <a:pt x="10" y="438"/>
                </a:lnTo>
                <a:cubicBezTo>
                  <a:pt x="0" y="457"/>
                  <a:pt x="0" y="486"/>
                  <a:pt x="30" y="506"/>
                </a:cubicBezTo>
                <a:lnTo>
                  <a:pt x="59" y="506"/>
                </a:lnTo>
                <a:cubicBezTo>
                  <a:pt x="69" y="506"/>
                  <a:pt x="89" y="506"/>
                  <a:pt x="98" y="486"/>
                </a:cubicBezTo>
                <a:lnTo>
                  <a:pt x="373" y="75"/>
                </a:lnTo>
                <a:cubicBezTo>
                  <a:pt x="383" y="55"/>
                  <a:pt x="383" y="26"/>
                  <a:pt x="353" y="6"/>
                </a:cubicBezTo>
                <a:cubicBezTo>
                  <a:pt x="346" y="3"/>
                  <a:pt x="337" y="0"/>
                  <a:pt x="32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1" name="Google Shape;11461;p28"/>
          <p:cNvSpPr/>
          <p:nvPr/>
        </p:nvSpPr>
        <p:spPr>
          <a:xfrm>
            <a:off x="3214677" y="6417977"/>
            <a:ext cx="99940" cy="52021"/>
          </a:xfrm>
          <a:custGeom>
            <a:avLst/>
            <a:gdLst/>
            <a:ahLst/>
            <a:cxnLst/>
            <a:rect l="l" t="t" r="r" b="b"/>
            <a:pathLst>
              <a:path w="609" h="317" extrusionOk="0">
                <a:moveTo>
                  <a:pt x="64" y="0"/>
                </a:moveTo>
                <a:cubicBezTo>
                  <a:pt x="40" y="0"/>
                  <a:pt x="19" y="17"/>
                  <a:pt x="10" y="33"/>
                </a:cubicBezTo>
                <a:cubicBezTo>
                  <a:pt x="1" y="62"/>
                  <a:pt x="10" y="91"/>
                  <a:pt x="40" y="101"/>
                </a:cubicBezTo>
                <a:lnTo>
                  <a:pt x="539" y="307"/>
                </a:lnTo>
                <a:cubicBezTo>
                  <a:pt x="539" y="316"/>
                  <a:pt x="550" y="316"/>
                  <a:pt x="559" y="316"/>
                </a:cubicBezTo>
                <a:cubicBezTo>
                  <a:pt x="579" y="316"/>
                  <a:pt x="589" y="297"/>
                  <a:pt x="598" y="287"/>
                </a:cubicBezTo>
                <a:cubicBezTo>
                  <a:pt x="608" y="258"/>
                  <a:pt x="598" y="229"/>
                  <a:pt x="579" y="218"/>
                </a:cubicBezTo>
                <a:lnTo>
                  <a:pt x="79" y="3"/>
                </a:lnTo>
                <a:cubicBezTo>
                  <a:pt x="74" y="1"/>
                  <a:pt x="69" y="0"/>
                  <a:pt x="64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2" name="Google Shape;11462;p28"/>
          <p:cNvSpPr/>
          <p:nvPr/>
        </p:nvSpPr>
        <p:spPr>
          <a:xfrm>
            <a:off x="3219436" y="6424213"/>
            <a:ext cx="88781" cy="39385"/>
          </a:xfrm>
          <a:custGeom>
            <a:avLst/>
            <a:gdLst/>
            <a:ahLst/>
            <a:cxnLst/>
            <a:rect l="l" t="t" r="r" b="b"/>
            <a:pathLst>
              <a:path w="541" h="240" extrusionOk="0">
                <a:moveTo>
                  <a:pt x="493" y="1"/>
                </a:moveTo>
                <a:cubicBezTo>
                  <a:pt x="486" y="1"/>
                  <a:pt x="479" y="2"/>
                  <a:pt x="471" y="4"/>
                </a:cubicBezTo>
                <a:lnTo>
                  <a:pt x="40" y="141"/>
                </a:lnTo>
                <a:cubicBezTo>
                  <a:pt x="11" y="141"/>
                  <a:pt x="1" y="171"/>
                  <a:pt x="11" y="200"/>
                </a:cubicBezTo>
                <a:cubicBezTo>
                  <a:pt x="11" y="220"/>
                  <a:pt x="40" y="239"/>
                  <a:pt x="60" y="239"/>
                </a:cubicBezTo>
                <a:cubicBezTo>
                  <a:pt x="60" y="239"/>
                  <a:pt x="70" y="239"/>
                  <a:pt x="70" y="230"/>
                </a:cubicBezTo>
                <a:lnTo>
                  <a:pt x="501" y="102"/>
                </a:lnTo>
                <a:cubicBezTo>
                  <a:pt x="530" y="93"/>
                  <a:pt x="540" y="63"/>
                  <a:pt x="540" y="34"/>
                </a:cubicBezTo>
                <a:cubicBezTo>
                  <a:pt x="533" y="11"/>
                  <a:pt x="514" y="1"/>
                  <a:pt x="49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28"/>
          <p:cNvSpPr/>
          <p:nvPr/>
        </p:nvSpPr>
        <p:spPr>
          <a:xfrm>
            <a:off x="3317572" y="6250588"/>
            <a:ext cx="45293" cy="89273"/>
          </a:xfrm>
          <a:custGeom>
            <a:avLst/>
            <a:gdLst/>
            <a:ahLst/>
            <a:cxnLst/>
            <a:rect l="l" t="t" r="r" b="b"/>
            <a:pathLst>
              <a:path w="276" h="544" extrusionOk="0">
                <a:moveTo>
                  <a:pt x="56" y="0"/>
                </a:moveTo>
                <a:cubicBezTo>
                  <a:pt x="50" y="0"/>
                  <a:pt x="45" y="1"/>
                  <a:pt x="40" y="4"/>
                </a:cubicBezTo>
                <a:cubicBezTo>
                  <a:pt x="10" y="14"/>
                  <a:pt x="1" y="34"/>
                  <a:pt x="10" y="63"/>
                </a:cubicBezTo>
                <a:lnTo>
                  <a:pt x="167" y="513"/>
                </a:lnTo>
                <a:cubicBezTo>
                  <a:pt x="177" y="533"/>
                  <a:pt x="197" y="543"/>
                  <a:pt x="217" y="543"/>
                </a:cubicBezTo>
                <a:lnTo>
                  <a:pt x="236" y="543"/>
                </a:lnTo>
                <a:cubicBezTo>
                  <a:pt x="256" y="533"/>
                  <a:pt x="275" y="504"/>
                  <a:pt x="265" y="474"/>
                </a:cubicBezTo>
                <a:lnTo>
                  <a:pt x="99" y="34"/>
                </a:lnTo>
                <a:cubicBezTo>
                  <a:pt x="91" y="11"/>
                  <a:pt x="73" y="0"/>
                  <a:pt x="5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28"/>
          <p:cNvSpPr/>
          <p:nvPr/>
        </p:nvSpPr>
        <p:spPr>
          <a:xfrm>
            <a:off x="3306413" y="6250260"/>
            <a:ext cx="64329" cy="83037"/>
          </a:xfrm>
          <a:custGeom>
            <a:avLst/>
            <a:gdLst/>
            <a:ahLst/>
            <a:cxnLst/>
            <a:rect l="l" t="t" r="r" b="b"/>
            <a:pathLst>
              <a:path w="392" h="506" extrusionOk="0">
                <a:moveTo>
                  <a:pt x="339" y="0"/>
                </a:moveTo>
                <a:cubicBezTo>
                  <a:pt x="323" y="0"/>
                  <a:pt x="306" y="7"/>
                  <a:pt x="294" y="25"/>
                </a:cubicBezTo>
                <a:lnTo>
                  <a:pt x="20" y="428"/>
                </a:lnTo>
                <a:cubicBezTo>
                  <a:pt x="0" y="457"/>
                  <a:pt x="10" y="486"/>
                  <a:pt x="30" y="506"/>
                </a:cubicBezTo>
                <a:lnTo>
                  <a:pt x="59" y="506"/>
                </a:lnTo>
                <a:cubicBezTo>
                  <a:pt x="78" y="506"/>
                  <a:pt x="89" y="506"/>
                  <a:pt x="98" y="486"/>
                </a:cubicBezTo>
                <a:lnTo>
                  <a:pt x="383" y="75"/>
                </a:lnTo>
                <a:cubicBezTo>
                  <a:pt x="392" y="55"/>
                  <a:pt x="392" y="25"/>
                  <a:pt x="363" y="6"/>
                </a:cubicBezTo>
                <a:cubicBezTo>
                  <a:pt x="356" y="2"/>
                  <a:pt x="347" y="0"/>
                  <a:pt x="33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5" name="Google Shape;11465;p28"/>
          <p:cNvSpPr/>
          <p:nvPr/>
        </p:nvSpPr>
        <p:spPr>
          <a:xfrm>
            <a:off x="3290330" y="6268312"/>
            <a:ext cx="99776" cy="52185"/>
          </a:xfrm>
          <a:custGeom>
            <a:avLst/>
            <a:gdLst/>
            <a:ahLst/>
            <a:cxnLst/>
            <a:rect l="l" t="t" r="r" b="b"/>
            <a:pathLst>
              <a:path w="608" h="318" extrusionOk="0">
                <a:moveTo>
                  <a:pt x="57" y="0"/>
                </a:moveTo>
                <a:cubicBezTo>
                  <a:pt x="36" y="0"/>
                  <a:pt x="17" y="11"/>
                  <a:pt x="10" y="33"/>
                </a:cubicBezTo>
                <a:cubicBezTo>
                  <a:pt x="0" y="63"/>
                  <a:pt x="10" y="92"/>
                  <a:pt x="39" y="102"/>
                </a:cubicBezTo>
                <a:lnTo>
                  <a:pt x="529" y="307"/>
                </a:lnTo>
                <a:cubicBezTo>
                  <a:pt x="539" y="307"/>
                  <a:pt x="549" y="318"/>
                  <a:pt x="549" y="318"/>
                </a:cubicBezTo>
                <a:cubicBezTo>
                  <a:pt x="568" y="318"/>
                  <a:pt x="588" y="298"/>
                  <a:pt x="598" y="288"/>
                </a:cubicBezTo>
                <a:cubicBezTo>
                  <a:pt x="608" y="259"/>
                  <a:pt x="598" y="229"/>
                  <a:pt x="568" y="220"/>
                </a:cubicBezTo>
                <a:lnTo>
                  <a:pt x="78" y="4"/>
                </a:lnTo>
                <a:cubicBezTo>
                  <a:pt x="71" y="1"/>
                  <a:pt x="64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6" name="Google Shape;11466;p28"/>
          <p:cNvSpPr/>
          <p:nvPr/>
        </p:nvSpPr>
        <p:spPr>
          <a:xfrm>
            <a:off x="3295089" y="6274712"/>
            <a:ext cx="88617" cy="39385"/>
          </a:xfrm>
          <a:custGeom>
            <a:avLst/>
            <a:gdLst/>
            <a:ahLst/>
            <a:cxnLst/>
            <a:rect l="l" t="t" r="r" b="b"/>
            <a:pathLst>
              <a:path w="540" h="240" extrusionOk="0">
                <a:moveTo>
                  <a:pt x="491" y="0"/>
                </a:moveTo>
                <a:cubicBezTo>
                  <a:pt x="485" y="0"/>
                  <a:pt x="478" y="2"/>
                  <a:pt x="471" y="4"/>
                </a:cubicBezTo>
                <a:lnTo>
                  <a:pt x="40" y="141"/>
                </a:lnTo>
                <a:cubicBezTo>
                  <a:pt x="10" y="141"/>
                  <a:pt x="1" y="170"/>
                  <a:pt x="1" y="200"/>
                </a:cubicBezTo>
                <a:cubicBezTo>
                  <a:pt x="10" y="220"/>
                  <a:pt x="30" y="239"/>
                  <a:pt x="49" y="239"/>
                </a:cubicBezTo>
                <a:cubicBezTo>
                  <a:pt x="60" y="239"/>
                  <a:pt x="60" y="229"/>
                  <a:pt x="69" y="229"/>
                </a:cubicBezTo>
                <a:lnTo>
                  <a:pt x="500" y="102"/>
                </a:lnTo>
                <a:cubicBezTo>
                  <a:pt x="530" y="92"/>
                  <a:pt x="539" y="63"/>
                  <a:pt x="530" y="33"/>
                </a:cubicBezTo>
                <a:cubicBezTo>
                  <a:pt x="522" y="11"/>
                  <a:pt x="509" y="0"/>
                  <a:pt x="49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7" name="Google Shape;11467;p28"/>
          <p:cNvSpPr/>
          <p:nvPr/>
        </p:nvSpPr>
        <p:spPr>
          <a:xfrm>
            <a:off x="3378783" y="6504789"/>
            <a:ext cx="45129" cy="90586"/>
          </a:xfrm>
          <a:custGeom>
            <a:avLst/>
            <a:gdLst/>
            <a:ahLst/>
            <a:cxnLst/>
            <a:rect l="l" t="t" r="r" b="b"/>
            <a:pathLst>
              <a:path w="275" h="552" extrusionOk="0">
                <a:moveTo>
                  <a:pt x="55" y="1"/>
                </a:moveTo>
                <a:cubicBezTo>
                  <a:pt x="50" y="1"/>
                  <a:pt x="45" y="1"/>
                  <a:pt x="40" y="3"/>
                </a:cubicBezTo>
                <a:cubicBezTo>
                  <a:pt x="20" y="13"/>
                  <a:pt x="0" y="42"/>
                  <a:pt x="10" y="72"/>
                </a:cubicBezTo>
                <a:lnTo>
                  <a:pt x="177" y="513"/>
                </a:lnTo>
                <a:cubicBezTo>
                  <a:pt x="186" y="532"/>
                  <a:pt x="196" y="552"/>
                  <a:pt x="225" y="552"/>
                </a:cubicBezTo>
                <a:lnTo>
                  <a:pt x="236" y="542"/>
                </a:lnTo>
                <a:cubicBezTo>
                  <a:pt x="265" y="532"/>
                  <a:pt x="275" y="503"/>
                  <a:pt x="265" y="484"/>
                </a:cubicBezTo>
                <a:lnTo>
                  <a:pt x="108" y="33"/>
                </a:lnTo>
                <a:cubicBezTo>
                  <a:pt x="100" y="17"/>
                  <a:pt x="79" y="1"/>
                  <a:pt x="5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8" name="Google Shape;11468;p28"/>
          <p:cNvSpPr/>
          <p:nvPr/>
        </p:nvSpPr>
        <p:spPr>
          <a:xfrm>
            <a:off x="3369101" y="6505117"/>
            <a:ext cx="64493" cy="83858"/>
          </a:xfrm>
          <a:custGeom>
            <a:avLst/>
            <a:gdLst/>
            <a:ahLst/>
            <a:cxnLst/>
            <a:rect l="l" t="t" r="r" b="b"/>
            <a:pathLst>
              <a:path w="393" h="511" extrusionOk="0">
                <a:moveTo>
                  <a:pt x="330" y="0"/>
                </a:moveTo>
                <a:cubicBezTo>
                  <a:pt x="314" y="0"/>
                  <a:pt x="300" y="9"/>
                  <a:pt x="295" y="21"/>
                </a:cubicBezTo>
                <a:lnTo>
                  <a:pt x="20" y="432"/>
                </a:lnTo>
                <a:cubicBezTo>
                  <a:pt x="1" y="462"/>
                  <a:pt x="10" y="491"/>
                  <a:pt x="30" y="501"/>
                </a:cubicBezTo>
                <a:cubicBezTo>
                  <a:pt x="40" y="511"/>
                  <a:pt x="49" y="511"/>
                  <a:pt x="59" y="511"/>
                </a:cubicBezTo>
                <a:cubicBezTo>
                  <a:pt x="69" y="511"/>
                  <a:pt x="88" y="501"/>
                  <a:pt x="99" y="491"/>
                </a:cubicBezTo>
                <a:lnTo>
                  <a:pt x="373" y="79"/>
                </a:lnTo>
                <a:cubicBezTo>
                  <a:pt x="393" y="60"/>
                  <a:pt x="382" y="21"/>
                  <a:pt x="363" y="11"/>
                </a:cubicBezTo>
                <a:cubicBezTo>
                  <a:pt x="352" y="4"/>
                  <a:pt x="340" y="0"/>
                  <a:pt x="33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9" name="Google Shape;11469;p28"/>
          <p:cNvSpPr/>
          <p:nvPr/>
        </p:nvSpPr>
        <p:spPr>
          <a:xfrm>
            <a:off x="3353019" y="6523989"/>
            <a:ext cx="99940" cy="50544"/>
          </a:xfrm>
          <a:custGeom>
            <a:avLst/>
            <a:gdLst/>
            <a:ahLst/>
            <a:cxnLst/>
            <a:rect l="l" t="t" r="r" b="b"/>
            <a:pathLst>
              <a:path w="609" h="308" extrusionOk="0">
                <a:moveTo>
                  <a:pt x="53" y="0"/>
                </a:moveTo>
                <a:cubicBezTo>
                  <a:pt x="36" y="0"/>
                  <a:pt x="18" y="11"/>
                  <a:pt x="10" y="33"/>
                </a:cubicBezTo>
                <a:cubicBezTo>
                  <a:pt x="1" y="53"/>
                  <a:pt x="10" y="82"/>
                  <a:pt x="30" y="92"/>
                </a:cubicBezTo>
                <a:lnTo>
                  <a:pt x="530" y="308"/>
                </a:lnTo>
                <a:lnTo>
                  <a:pt x="549" y="308"/>
                </a:lnTo>
                <a:cubicBezTo>
                  <a:pt x="569" y="308"/>
                  <a:pt x="589" y="298"/>
                  <a:pt x="598" y="278"/>
                </a:cubicBezTo>
                <a:cubicBezTo>
                  <a:pt x="608" y="258"/>
                  <a:pt x="589" y="229"/>
                  <a:pt x="569" y="210"/>
                </a:cubicBezTo>
                <a:lnTo>
                  <a:pt x="69" y="4"/>
                </a:lnTo>
                <a:cubicBezTo>
                  <a:pt x="64" y="1"/>
                  <a:pt x="59" y="0"/>
                  <a:pt x="5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28"/>
          <p:cNvSpPr/>
          <p:nvPr/>
        </p:nvSpPr>
        <p:spPr>
          <a:xfrm>
            <a:off x="3356301" y="6529405"/>
            <a:ext cx="90094" cy="38729"/>
          </a:xfrm>
          <a:custGeom>
            <a:avLst/>
            <a:gdLst/>
            <a:ahLst/>
            <a:cxnLst/>
            <a:rect l="l" t="t" r="r" b="b"/>
            <a:pathLst>
              <a:path w="549" h="236" extrusionOk="0">
                <a:moveTo>
                  <a:pt x="480" y="0"/>
                </a:moveTo>
                <a:lnTo>
                  <a:pt x="39" y="138"/>
                </a:lnTo>
                <a:cubicBezTo>
                  <a:pt x="20" y="147"/>
                  <a:pt x="0" y="177"/>
                  <a:pt x="10" y="206"/>
                </a:cubicBezTo>
                <a:cubicBezTo>
                  <a:pt x="20" y="225"/>
                  <a:pt x="39" y="236"/>
                  <a:pt x="59" y="236"/>
                </a:cubicBezTo>
                <a:lnTo>
                  <a:pt x="68" y="236"/>
                </a:lnTo>
                <a:lnTo>
                  <a:pt x="510" y="98"/>
                </a:lnTo>
                <a:cubicBezTo>
                  <a:pt x="529" y="88"/>
                  <a:pt x="549" y="59"/>
                  <a:pt x="539" y="40"/>
                </a:cubicBezTo>
                <a:cubicBezTo>
                  <a:pt x="529" y="10"/>
                  <a:pt x="500" y="0"/>
                  <a:pt x="48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1" name="Google Shape;11471;p28"/>
          <p:cNvSpPr/>
          <p:nvPr/>
        </p:nvSpPr>
        <p:spPr>
          <a:xfrm>
            <a:off x="3280648" y="6633284"/>
            <a:ext cx="45129" cy="89273"/>
          </a:xfrm>
          <a:custGeom>
            <a:avLst/>
            <a:gdLst/>
            <a:ahLst/>
            <a:cxnLst/>
            <a:rect l="l" t="t" r="r" b="b"/>
            <a:pathLst>
              <a:path w="275" h="544" extrusionOk="0">
                <a:moveTo>
                  <a:pt x="61" y="0"/>
                </a:moveTo>
                <a:cubicBezTo>
                  <a:pt x="54" y="0"/>
                  <a:pt x="47" y="2"/>
                  <a:pt x="39" y="4"/>
                </a:cubicBezTo>
                <a:cubicBezTo>
                  <a:pt x="10" y="14"/>
                  <a:pt x="0" y="43"/>
                  <a:pt x="10" y="63"/>
                </a:cubicBezTo>
                <a:lnTo>
                  <a:pt x="177" y="514"/>
                </a:lnTo>
                <a:cubicBezTo>
                  <a:pt x="177" y="533"/>
                  <a:pt x="196" y="543"/>
                  <a:pt x="216" y="543"/>
                </a:cubicBezTo>
                <a:lnTo>
                  <a:pt x="235" y="543"/>
                </a:lnTo>
                <a:cubicBezTo>
                  <a:pt x="265" y="533"/>
                  <a:pt x="275" y="504"/>
                  <a:pt x="265" y="474"/>
                </a:cubicBezTo>
                <a:lnTo>
                  <a:pt x="108" y="34"/>
                </a:lnTo>
                <a:cubicBezTo>
                  <a:pt x="101" y="11"/>
                  <a:pt x="82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2" name="Google Shape;11472;p28"/>
          <p:cNvSpPr/>
          <p:nvPr/>
        </p:nvSpPr>
        <p:spPr>
          <a:xfrm>
            <a:off x="3270966" y="6632956"/>
            <a:ext cx="64493" cy="84678"/>
          </a:xfrm>
          <a:custGeom>
            <a:avLst/>
            <a:gdLst/>
            <a:ahLst/>
            <a:cxnLst/>
            <a:rect l="l" t="t" r="r" b="b"/>
            <a:pathLst>
              <a:path w="393" h="516" extrusionOk="0">
                <a:moveTo>
                  <a:pt x="332" y="0"/>
                </a:moveTo>
                <a:cubicBezTo>
                  <a:pt x="314" y="0"/>
                  <a:pt x="297" y="7"/>
                  <a:pt x="285" y="26"/>
                </a:cubicBezTo>
                <a:lnTo>
                  <a:pt x="11" y="437"/>
                </a:lnTo>
                <a:cubicBezTo>
                  <a:pt x="0" y="457"/>
                  <a:pt x="0" y="487"/>
                  <a:pt x="30" y="506"/>
                </a:cubicBezTo>
                <a:cubicBezTo>
                  <a:pt x="40" y="506"/>
                  <a:pt x="50" y="516"/>
                  <a:pt x="59" y="516"/>
                </a:cubicBezTo>
                <a:cubicBezTo>
                  <a:pt x="69" y="516"/>
                  <a:pt x="89" y="506"/>
                  <a:pt x="98" y="487"/>
                </a:cubicBezTo>
                <a:lnTo>
                  <a:pt x="373" y="75"/>
                </a:lnTo>
                <a:cubicBezTo>
                  <a:pt x="392" y="55"/>
                  <a:pt x="383" y="26"/>
                  <a:pt x="363" y="6"/>
                </a:cubicBezTo>
                <a:cubicBezTo>
                  <a:pt x="353" y="3"/>
                  <a:pt x="342" y="0"/>
                  <a:pt x="33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3" name="Google Shape;11473;p28"/>
          <p:cNvSpPr/>
          <p:nvPr/>
        </p:nvSpPr>
        <p:spPr>
          <a:xfrm>
            <a:off x="3253406" y="6652484"/>
            <a:ext cx="99776" cy="50708"/>
          </a:xfrm>
          <a:custGeom>
            <a:avLst/>
            <a:gdLst/>
            <a:ahLst/>
            <a:cxnLst/>
            <a:rect l="l" t="t" r="r" b="b"/>
            <a:pathLst>
              <a:path w="608" h="309" extrusionOk="0">
                <a:moveTo>
                  <a:pt x="61" y="1"/>
                </a:moveTo>
                <a:cubicBezTo>
                  <a:pt x="44" y="1"/>
                  <a:pt x="24" y="10"/>
                  <a:pt x="9" y="24"/>
                </a:cubicBezTo>
                <a:cubicBezTo>
                  <a:pt x="0" y="54"/>
                  <a:pt x="20" y="83"/>
                  <a:pt x="39" y="93"/>
                </a:cubicBezTo>
                <a:lnTo>
                  <a:pt x="539" y="299"/>
                </a:lnTo>
                <a:cubicBezTo>
                  <a:pt x="539" y="309"/>
                  <a:pt x="549" y="309"/>
                  <a:pt x="558" y="309"/>
                </a:cubicBezTo>
                <a:cubicBezTo>
                  <a:pt x="578" y="309"/>
                  <a:pt x="588" y="299"/>
                  <a:pt x="597" y="279"/>
                </a:cubicBezTo>
                <a:cubicBezTo>
                  <a:pt x="608" y="250"/>
                  <a:pt x="597" y="220"/>
                  <a:pt x="578" y="211"/>
                </a:cubicBezTo>
                <a:lnTo>
                  <a:pt x="78" y="5"/>
                </a:lnTo>
                <a:cubicBezTo>
                  <a:pt x="73" y="2"/>
                  <a:pt x="67" y="1"/>
                  <a:pt x="6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4" name="Google Shape;11474;p28"/>
          <p:cNvSpPr/>
          <p:nvPr/>
        </p:nvSpPr>
        <p:spPr>
          <a:xfrm>
            <a:off x="3258165" y="6657572"/>
            <a:ext cx="90094" cy="39221"/>
          </a:xfrm>
          <a:custGeom>
            <a:avLst/>
            <a:gdLst/>
            <a:ahLst/>
            <a:cxnLst/>
            <a:rect l="l" t="t" r="r" b="b"/>
            <a:pathLst>
              <a:path w="549" h="239" extrusionOk="0">
                <a:moveTo>
                  <a:pt x="487" y="1"/>
                </a:moveTo>
                <a:cubicBezTo>
                  <a:pt x="482" y="1"/>
                  <a:pt x="476" y="1"/>
                  <a:pt x="470" y="3"/>
                </a:cubicBezTo>
                <a:lnTo>
                  <a:pt x="39" y="141"/>
                </a:lnTo>
                <a:cubicBezTo>
                  <a:pt x="20" y="150"/>
                  <a:pt x="0" y="180"/>
                  <a:pt x="10" y="199"/>
                </a:cubicBezTo>
                <a:cubicBezTo>
                  <a:pt x="20" y="219"/>
                  <a:pt x="39" y="239"/>
                  <a:pt x="59" y="239"/>
                </a:cubicBezTo>
                <a:lnTo>
                  <a:pt x="69" y="239"/>
                </a:lnTo>
                <a:lnTo>
                  <a:pt x="500" y="101"/>
                </a:lnTo>
                <a:cubicBezTo>
                  <a:pt x="529" y="91"/>
                  <a:pt x="549" y="62"/>
                  <a:pt x="539" y="32"/>
                </a:cubicBezTo>
                <a:cubicBezTo>
                  <a:pt x="531" y="16"/>
                  <a:pt x="510" y="1"/>
                  <a:pt x="48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5" name="Google Shape;11475;p28"/>
          <p:cNvSpPr/>
          <p:nvPr/>
        </p:nvSpPr>
        <p:spPr>
          <a:xfrm>
            <a:off x="2978200" y="6131611"/>
            <a:ext cx="45293" cy="89109"/>
          </a:xfrm>
          <a:custGeom>
            <a:avLst/>
            <a:gdLst/>
            <a:ahLst/>
            <a:cxnLst/>
            <a:rect l="l" t="t" r="r" b="b"/>
            <a:pathLst>
              <a:path w="276" h="543" extrusionOk="0">
                <a:moveTo>
                  <a:pt x="62" y="0"/>
                </a:moveTo>
                <a:cubicBezTo>
                  <a:pt x="55" y="0"/>
                  <a:pt x="48" y="1"/>
                  <a:pt x="40" y="4"/>
                </a:cubicBezTo>
                <a:cubicBezTo>
                  <a:pt x="21" y="14"/>
                  <a:pt x="1" y="43"/>
                  <a:pt x="11" y="62"/>
                </a:cubicBezTo>
                <a:lnTo>
                  <a:pt x="177" y="513"/>
                </a:lnTo>
                <a:cubicBezTo>
                  <a:pt x="177" y="533"/>
                  <a:pt x="197" y="543"/>
                  <a:pt x="227" y="543"/>
                </a:cubicBezTo>
                <a:lnTo>
                  <a:pt x="236" y="543"/>
                </a:lnTo>
                <a:cubicBezTo>
                  <a:pt x="266" y="533"/>
                  <a:pt x="275" y="504"/>
                  <a:pt x="266" y="474"/>
                </a:cubicBezTo>
                <a:lnTo>
                  <a:pt x="109" y="33"/>
                </a:lnTo>
                <a:cubicBezTo>
                  <a:pt x="101" y="11"/>
                  <a:pt x="83" y="0"/>
                  <a:pt x="6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6" name="Google Shape;11476;p28"/>
          <p:cNvSpPr/>
          <p:nvPr/>
        </p:nvSpPr>
        <p:spPr>
          <a:xfrm>
            <a:off x="2968682" y="6131283"/>
            <a:ext cx="64493" cy="84678"/>
          </a:xfrm>
          <a:custGeom>
            <a:avLst/>
            <a:gdLst/>
            <a:ahLst/>
            <a:cxnLst/>
            <a:rect l="l" t="t" r="r" b="b"/>
            <a:pathLst>
              <a:path w="393" h="516" extrusionOk="0">
                <a:moveTo>
                  <a:pt x="332" y="0"/>
                </a:moveTo>
                <a:cubicBezTo>
                  <a:pt x="315" y="0"/>
                  <a:pt x="301" y="7"/>
                  <a:pt x="294" y="25"/>
                </a:cubicBezTo>
                <a:lnTo>
                  <a:pt x="20" y="437"/>
                </a:lnTo>
                <a:cubicBezTo>
                  <a:pt x="0" y="456"/>
                  <a:pt x="10" y="486"/>
                  <a:pt x="30" y="506"/>
                </a:cubicBezTo>
                <a:cubicBezTo>
                  <a:pt x="39" y="506"/>
                  <a:pt x="50" y="515"/>
                  <a:pt x="59" y="515"/>
                </a:cubicBezTo>
                <a:cubicBezTo>
                  <a:pt x="69" y="515"/>
                  <a:pt x="89" y="506"/>
                  <a:pt x="98" y="486"/>
                </a:cubicBezTo>
                <a:lnTo>
                  <a:pt x="373" y="75"/>
                </a:lnTo>
                <a:cubicBezTo>
                  <a:pt x="392" y="55"/>
                  <a:pt x="383" y="25"/>
                  <a:pt x="363" y="6"/>
                </a:cubicBezTo>
                <a:cubicBezTo>
                  <a:pt x="352" y="2"/>
                  <a:pt x="342" y="0"/>
                  <a:pt x="33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7" name="Google Shape;11477;p28"/>
          <p:cNvSpPr/>
          <p:nvPr/>
        </p:nvSpPr>
        <p:spPr>
          <a:xfrm>
            <a:off x="2952600" y="6149499"/>
            <a:ext cx="99776" cy="52021"/>
          </a:xfrm>
          <a:custGeom>
            <a:avLst/>
            <a:gdLst/>
            <a:ahLst/>
            <a:cxnLst/>
            <a:rect l="l" t="t" r="r" b="b"/>
            <a:pathLst>
              <a:path w="608" h="317" extrusionOk="0">
                <a:moveTo>
                  <a:pt x="57" y="0"/>
                </a:moveTo>
                <a:cubicBezTo>
                  <a:pt x="39" y="0"/>
                  <a:pt x="18" y="16"/>
                  <a:pt x="10" y="32"/>
                </a:cubicBezTo>
                <a:cubicBezTo>
                  <a:pt x="0" y="62"/>
                  <a:pt x="10" y="91"/>
                  <a:pt x="30" y="101"/>
                </a:cubicBezTo>
                <a:lnTo>
                  <a:pt x="529" y="306"/>
                </a:lnTo>
                <a:cubicBezTo>
                  <a:pt x="529" y="316"/>
                  <a:pt x="540" y="316"/>
                  <a:pt x="549" y="316"/>
                </a:cubicBezTo>
                <a:cubicBezTo>
                  <a:pt x="569" y="316"/>
                  <a:pt x="588" y="306"/>
                  <a:pt x="598" y="287"/>
                </a:cubicBezTo>
                <a:cubicBezTo>
                  <a:pt x="608" y="258"/>
                  <a:pt x="588" y="228"/>
                  <a:pt x="569" y="218"/>
                </a:cubicBezTo>
                <a:lnTo>
                  <a:pt x="69" y="3"/>
                </a:lnTo>
                <a:cubicBezTo>
                  <a:pt x="65" y="1"/>
                  <a:pt x="61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8" name="Google Shape;11478;p28"/>
          <p:cNvSpPr/>
          <p:nvPr/>
        </p:nvSpPr>
        <p:spPr>
          <a:xfrm>
            <a:off x="2955718" y="6155899"/>
            <a:ext cx="90258" cy="39221"/>
          </a:xfrm>
          <a:custGeom>
            <a:avLst/>
            <a:gdLst/>
            <a:ahLst/>
            <a:cxnLst/>
            <a:rect l="l" t="t" r="r" b="b"/>
            <a:pathLst>
              <a:path w="550" h="239" extrusionOk="0">
                <a:moveTo>
                  <a:pt x="488" y="0"/>
                </a:moveTo>
                <a:cubicBezTo>
                  <a:pt x="482" y="0"/>
                  <a:pt x="477" y="1"/>
                  <a:pt x="471" y="3"/>
                </a:cubicBezTo>
                <a:lnTo>
                  <a:pt x="40" y="140"/>
                </a:lnTo>
                <a:cubicBezTo>
                  <a:pt x="20" y="150"/>
                  <a:pt x="1" y="169"/>
                  <a:pt x="11" y="199"/>
                </a:cubicBezTo>
                <a:cubicBezTo>
                  <a:pt x="20" y="219"/>
                  <a:pt x="40" y="238"/>
                  <a:pt x="60" y="238"/>
                </a:cubicBezTo>
                <a:cubicBezTo>
                  <a:pt x="60" y="238"/>
                  <a:pt x="70" y="238"/>
                  <a:pt x="70" y="228"/>
                </a:cubicBezTo>
                <a:lnTo>
                  <a:pt x="510" y="101"/>
                </a:lnTo>
                <a:cubicBezTo>
                  <a:pt x="530" y="91"/>
                  <a:pt x="550" y="62"/>
                  <a:pt x="540" y="32"/>
                </a:cubicBezTo>
                <a:cubicBezTo>
                  <a:pt x="532" y="16"/>
                  <a:pt x="511" y="0"/>
                  <a:pt x="48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9" name="Google Shape;11479;p28"/>
          <p:cNvSpPr/>
          <p:nvPr/>
        </p:nvSpPr>
        <p:spPr>
          <a:xfrm>
            <a:off x="3217959" y="6147694"/>
            <a:ext cx="45129" cy="89109"/>
          </a:xfrm>
          <a:custGeom>
            <a:avLst/>
            <a:gdLst/>
            <a:ahLst/>
            <a:cxnLst/>
            <a:rect l="l" t="t" r="r" b="b"/>
            <a:pathLst>
              <a:path w="275" h="543" extrusionOk="0">
                <a:moveTo>
                  <a:pt x="61" y="0"/>
                </a:moveTo>
                <a:cubicBezTo>
                  <a:pt x="54" y="0"/>
                  <a:pt x="47" y="1"/>
                  <a:pt x="40" y="4"/>
                </a:cubicBezTo>
                <a:cubicBezTo>
                  <a:pt x="20" y="14"/>
                  <a:pt x="0" y="43"/>
                  <a:pt x="10" y="73"/>
                </a:cubicBezTo>
                <a:lnTo>
                  <a:pt x="177" y="513"/>
                </a:lnTo>
                <a:cubicBezTo>
                  <a:pt x="177" y="533"/>
                  <a:pt x="196" y="543"/>
                  <a:pt x="216" y="543"/>
                </a:cubicBezTo>
                <a:lnTo>
                  <a:pt x="236" y="543"/>
                </a:lnTo>
                <a:cubicBezTo>
                  <a:pt x="265" y="533"/>
                  <a:pt x="275" y="504"/>
                  <a:pt x="265" y="484"/>
                </a:cubicBezTo>
                <a:lnTo>
                  <a:pt x="108" y="33"/>
                </a:lnTo>
                <a:cubicBezTo>
                  <a:pt x="101" y="11"/>
                  <a:pt x="82" y="0"/>
                  <a:pt x="6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0" name="Google Shape;11480;p28"/>
          <p:cNvSpPr/>
          <p:nvPr/>
        </p:nvSpPr>
        <p:spPr>
          <a:xfrm>
            <a:off x="3208277" y="6148022"/>
            <a:ext cx="64493" cy="84022"/>
          </a:xfrm>
          <a:custGeom>
            <a:avLst/>
            <a:gdLst/>
            <a:ahLst/>
            <a:cxnLst/>
            <a:rect l="l" t="t" r="r" b="b"/>
            <a:pathLst>
              <a:path w="393" h="512" extrusionOk="0">
                <a:moveTo>
                  <a:pt x="330" y="1"/>
                </a:moveTo>
                <a:cubicBezTo>
                  <a:pt x="314" y="1"/>
                  <a:pt x="300" y="9"/>
                  <a:pt x="295" y="21"/>
                </a:cubicBezTo>
                <a:lnTo>
                  <a:pt x="20" y="433"/>
                </a:lnTo>
                <a:cubicBezTo>
                  <a:pt x="1" y="452"/>
                  <a:pt x="10" y="492"/>
                  <a:pt x="30" y="502"/>
                </a:cubicBezTo>
                <a:cubicBezTo>
                  <a:pt x="40" y="511"/>
                  <a:pt x="49" y="511"/>
                  <a:pt x="59" y="511"/>
                </a:cubicBezTo>
                <a:cubicBezTo>
                  <a:pt x="69" y="511"/>
                  <a:pt x="88" y="502"/>
                  <a:pt x="99" y="492"/>
                </a:cubicBezTo>
                <a:lnTo>
                  <a:pt x="373" y="80"/>
                </a:lnTo>
                <a:cubicBezTo>
                  <a:pt x="393" y="51"/>
                  <a:pt x="382" y="21"/>
                  <a:pt x="363" y="12"/>
                </a:cubicBezTo>
                <a:cubicBezTo>
                  <a:pt x="352" y="4"/>
                  <a:pt x="340" y="1"/>
                  <a:pt x="33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1" name="Google Shape;11481;p28"/>
          <p:cNvSpPr/>
          <p:nvPr/>
        </p:nvSpPr>
        <p:spPr>
          <a:xfrm>
            <a:off x="3190554" y="6166894"/>
            <a:ext cx="101581" cy="50708"/>
          </a:xfrm>
          <a:custGeom>
            <a:avLst/>
            <a:gdLst/>
            <a:ahLst/>
            <a:cxnLst/>
            <a:rect l="l" t="t" r="r" b="b"/>
            <a:pathLst>
              <a:path w="619" h="309" extrusionOk="0">
                <a:moveTo>
                  <a:pt x="63" y="1"/>
                </a:moveTo>
                <a:cubicBezTo>
                  <a:pt x="46" y="1"/>
                  <a:pt x="28" y="12"/>
                  <a:pt x="20" y="34"/>
                </a:cubicBezTo>
                <a:cubicBezTo>
                  <a:pt x="0" y="54"/>
                  <a:pt x="20" y="83"/>
                  <a:pt x="40" y="93"/>
                </a:cubicBezTo>
                <a:lnTo>
                  <a:pt x="540" y="308"/>
                </a:lnTo>
                <a:lnTo>
                  <a:pt x="559" y="308"/>
                </a:lnTo>
                <a:cubicBezTo>
                  <a:pt x="579" y="308"/>
                  <a:pt x="599" y="298"/>
                  <a:pt x="599" y="279"/>
                </a:cubicBezTo>
                <a:cubicBezTo>
                  <a:pt x="618" y="250"/>
                  <a:pt x="599" y="220"/>
                  <a:pt x="579" y="210"/>
                </a:cubicBezTo>
                <a:lnTo>
                  <a:pt x="79" y="4"/>
                </a:lnTo>
                <a:cubicBezTo>
                  <a:pt x="74" y="2"/>
                  <a:pt x="69" y="1"/>
                  <a:pt x="63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2" name="Google Shape;11482;p28"/>
          <p:cNvSpPr/>
          <p:nvPr/>
        </p:nvSpPr>
        <p:spPr>
          <a:xfrm>
            <a:off x="3195477" y="6171981"/>
            <a:ext cx="90094" cy="39221"/>
          </a:xfrm>
          <a:custGeom>
            <a:avLst/>
            <a:gdLst/>
            <a:ahLst/>
            <a:cxnLst/>
            <a:rect l="l" t="t" r="r" b="b"/>
            <a:pathLst>
              <a:path w="549" h="239" extrusionOk="0">
                <a:moveTo>
                  <a:pt x="486" y="0"/>
                </a:moveTo>
                <a:cubicBezTo>
                  <a:pt x="481" y="0"/>
                  <a:pt x="476" y="1"/>
                  <a:pt x="471" y="3"/>
                </a:cubicBezTo>
                <a:lnTo>
                  <a:pt x="39" y="140"/>
                </a:lnTo>
                <a:cubicBezTo>
                  <a:pt x="20" y="150"/>
                  <a:pt x="0" y="179"/>
                  <a:pt x="10" y="199"/>
                </a:cubicBezTo>
                <a:cubicBezTo>
                  <a:pt x="20" y="228"/>
                  <a:pt x="39" y="238"/>
                  <a:pt x="59" y="238"/>
                </a:cubicBezTo>
                <a:lnTo>
                  <a:pt x="68" y="238"/>
                </a:lnTo>
                <a:lnTo>
                  <a:pt x="510" y="101"/>
                </a:lnTo>
                <a:cubicBezTo>
                  <a:pt x="529" y="91"/>
                  <a:pt x="549" y="62"/>
                  <a:pt x="539" y="42"/>
                </a:cubicBezTo>
                <a:cubicBezTo>
                  <a:pt x="531" y="18"/>
                  <a:pt x="510" y="0"/>
                  <a:pt x="48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3" name="Google Shape;11483;p28"/>
          <p:cNvSpPr/>
          <p:nvPr/>
        </p:nvSpPr>
        <p:spPr>
          <a:xfrm>
            <a:off x="3293448" y="6008367"/>
            <a:ext cx="45129" cy="90258"/>
          </a:xfrm>
          <a:custGeom>
            <a:avLst/>
            <a:gdLst/>
            <a:ahLst/>
            <a:cxnLst/>
            <a:rect l="l" t="t" r="r" b="b"/>
            <a:pathLst>
              <a:path w="275" h="550" extrusionOk="0">
                <a:moveTo>
                  <a:pt x="40" y="0"/>
                </a:moveTo>
                <a:cubicBezTo>
                  <a:pt x="11" y="10"/>
                  <a:pt x="1" y="40"/>
                  <a:pt x="11" y="69"/>
                </a:cubicBezTo>
                <a:lnTo>
                  <a:pt x="168" y="510"/>
                </a:lnTo>
                <a:cubicBezTo>
                  <a:pt x="177" y="539"/>
                  <a:pt x="197" y="549"/>
                  <a:pt x="216" y="549"/>
                </a:cubicBezTo>
                <a:cubicBezTo>
                  <a:pt x="226" y="549"/>
                  <a:pt x="226" y="549"/>
                  <a:pt x="236" y="539"/>
                </a:cubicBezTo>
                <a:cubicBezTo>
                  <a:pt x="266" y="539"/>
                  <a:pt x="275" y="510"/>
                  <a:pt x="266" y="480"/>
                </a:cubicBezTo>
                <a:lnTo>
                  <a:pt x="109" y="40"/>
                </a:lnTo>
                <a:cubicBezTo>
                  <a:pt x="99" y="10"/>
                  <a:pt x="70" y="0"/>
                  <a:pt x="4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4" name="Google Shape;11484;p28"/>
          <p:cNvSpPr/>
          <p:nvPr/>
        </p:nvSpPr>
        <p:spPr>
          <a:xfrm>
            <a:off x="3283766" y="6008203"/>
            <a:ext cx="63016" cy="84022"/>
          </a:xfrm>
          <a:custGeom>
            <a:avLst/>
            <a:gdLst/>
            <a:ahLst/>
            <a:cxnLst/>
            <a:rect l="l" t="t" r="r" b="b"/>
            <a:pathLst>
              <a:path w="384" h="512" extrusionOk="0">
                <a:moveTo>
                  <a:pt x="331" y="0"/>
                </a:moveTo>
                <a:cubicBezTo>
                  <a:pt x="313" y="0"/>
                  <a:pt x="298" y="9"/>
                  <a:pt x="285" y="21"/>
                </a:cubicBezTo>
                <a:lnTo>
                  <a:pt x="11" y="433"/>
                </a:lnTo>
                <a:cubicBezTo>
                  <a:pt x="1" y="462"/>
                  <a:pt x="1" y="491"/>
                  <a:pt x="31" y="501"/>
                </a:cubicBezTo>
                <a:cubicBezTo>
                  <a:pt x="40" y="511"/>
                  <a:pt x="50" y="511"/>
                  <a:pt x="60" y="511"/>
                </a:cubicBezTo>
                <a:cubicBezTo>
                  <a:pt x="70" y="511"/>
                  <a:pt x="89" y="511"/>
                  <a:pt x="99" y="491"/>
                </a:cubicBezTo>
                <a:lnTo>
                  <a:pt x="373" y="80"/>
                </a:lnTo>
                <a:cubicBezTo>
                  <a:pt x="383" y="60"/>
                  <a:pt x="383" y="30"/>
                  <a:pt x="364" y="11"/>
                </a:cubicBezTo>
                <a:cubicBezTo>
                  <a:pt x="353" y="3"/>
                  <a:pt x="341" y="0"/>
                  <a:pt x="331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5" name="Google Shape;11485;p28"/>
          <p:cNvSpPr/>
          <p:nvPr/>
        </p:nvSpPr>
        <p:spPr>
          <a:xfrm>
            <a:off x="3266207" y="6027076"/>
            <a:ext cx="99776" cy="52185"/>
          </a:xfrm>
          <a:custGeom>
            <a:avLst/>
            <a:gdLst/>
            <a:ahLst/>
            <a:cxnLst/>
            <a:rect l="l" t="t" r="r" b="b"/>
            <a:pathLst>
              <a:path w="608" h="318" extrusionOk="0">
                <a:moveTo>
                  <a:pt x="57" y="0"/>
                </a:moveTo>
                <a:cubicBezTo>
                  <a:pt x="36" y="0"/>
                  <a:pt x="17" y="11"/>
                  <a:pt x="10" y="33"/>
                </a:cubicBezTo>
                <a:cubicBezTo>
                  <a:pt x="0" y="63"/>
                  <a:pt x="10" y="92"/>
                  <a:pt x="40" y="102"/>
                </a:cubicBezTo>
                <a:lnTo>
                  <a:pt x="539" y="307"/>
                </a:lnTo>
                <a:cubicBezTo>
                  <a:pt x="539" y="307"/>
                  <a:pt x="549" y="318"/>
                  <a:pt x="559" y="318"/>
                </a:cubicBezTo>
                <a:cubicBezTo>
                  <a:pt x="578" y="318"/>
                  <a:pt x="588" y="298"/>
                  <a:pt x="598" y="278"/>
                </a:cubicBezTo>
                <a:cubicBezTo>
                  <a:pt x="608" y="259"/>
                  <a:pt x="598" y="229"/>
                  <a:pt x="578" y="220"/>
                </a:cubicBezTo>
                <a:lnTo>
                  <a:pt x="79" y="4"/>
                </a:lnTo>
                <a:cubicBezTo>
                  <a:pt x="71" y="1"/>
                  <a:pt x="64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6" name="Google Shape;11486;p28"/>
          <p:cNvSpPr/>
          <p:nvPr/>
        </p:nvSpPr>
        <p:spPr>
          <a:xfrm>
            <a:off x="3270966" y="6033476"/>
            <a:ext cx="88617" cy="37744"/>
          </a:xfrm>
          <a:custGeom>
            <a:avLst/>
            <a:gdLst/>
            <a:ahLst/>
            <a:cxnLst/>
            <a:rect l="l" t="t" r="r" b="b"/>
            <a:pathLst>
              <a:path w="540" h="230" extrusionOk="0">
                <a:moveTo>
                  <a:pt x="493" y="0"/>
                </a:moveTo>
                <a:cubicBezTo>
                  <a:pt x="486" y="0"/>
                  <a:pt x="478" y="2"/>
                  <a:pt x="471" y="4"/>
                </a:cubicBezTo>
                <a:lnTo>
                  <a:pt x="40" y="131"/>
                </a:lnTo>
                <a:cubicBezTo>
                  <a:pt x="11" y="141"/>
                  <a:pt x="0" y="170"/>
                  <a:pt x="11" y="200"/>
                </a:cubicBezTo>
                <a:cubicBezTo>
                  <a:pt x="20" y="220"/>
                  <a:pt x="40" y="229"/>
                  <a:pt x="59" y="229"/>
                </a:cubicBezTo>
                <a:lnTo>
                  <a:pt x="69" y="229"/>
                </a:lnTo>
                <a:lnTo>
                  <a:pt x="501" y="92"/>
                </a:lnTo>
                <a:cubicBezTo>
                  <a:pt x="530" y="92"/>
                  <a:pt x="540" y="63"/>
                  <a:pt x="540" y="33"/>
                </a:cubicBezTo>
                <a:cubicBezTo>
                  <a:pt x="532" y="12"/>
                  <a:pt x="514" y="0"/>
                  <a:pt x="493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7" name="Google Shape;11487;p28"/>
          <p:cNvSpPr/>
          <p:nvPr/>
        </p:nvSpPr>
        <p:spPr>
          <a:xfrm>
            <a:off x="3018570" y="6008367"/>
            <a:ext cx="45129" cy="90258"/>
          </a:xfrm>
          <a:custGeom>
            <a:avLst/>
            <a:gdLst/>
            <a:ahLst/>
            <a:cxnLst/>
            <a:rect l="l" t="t" r="r" b="b"/>
            <a:pathLst>
              <a:path w="275" h="550" extrusionOk="0">
                <a:moveTo>
                  <a:pt x="40" y="0"/>
                </a:moveTo>
                <a:cubicBezTo>
                  <a:pt x="10" y="10"/>
                  <a:pt x="0" y="40"/>
                  <a:pt x="10" y="69"/>
                </a:cubicBezTo>
                <a:lnTo>
                  <a:pt x="167" y="510"/>
                </a:lnTo>
                <a:cubicBezTo>
                  <a:pt x="177" y="539"/>
                  <a:pt x="196" y="549"/>
                  <a:pt x="216" y="549"/>
                </a:cubicBezTo>
                <a:cubicBezTo>
                  <a:pt x="225" y="549"/>
                  <a:pt x="225" y="549"/>
                  <a:pt x="236" y="539"/>
                </a:cubicBezTo>
                <a:cubicBezTo>
                  <a:pt x="255" y="539"/>
                  <a:pt x="275" y="510"/>
                  <a:pt x="265" y="480"/>
                </a:cubicBezTo>
                <a:lnTo>
                  <a:pt x="98" y="40"/>
                </a:lnTo>
                <a:cubicBezTo>
                  <a:pt x="88" y="10"/>
                  <a:pt x="59" y="0"/>
                  <a:pt x="40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8" name="Google Shape;11488;p28"/>
          <p:cNvSpPr/>
          <p:nvPr/>
        </p:nvSpPr>
        <p:spPr>
          <a:xfrm>
            <a:off x="3008888" y="6008203"/>
            <a:ext cx="62852" cy="84022"/>
          </a:xfrm>
          <a:custGeom>
            <a:avLst/>
            <a:gdLst/>
            <a:ahLst/>
            <a:cxnLst/>
            <a:rect l="l" t="t" r="r" b="b"/>
            <a:pathLst>
              <a:path w="383" h="512" extrusionOk="0">
                <a:moveTo>
                  <a:pt x="328" y="0"/>
                </a:moveTo>
                <a:cubicBezTo>
                  <a:pt x="313" y="0"/>
                  <a:pt x="297" y="9"/>
                  <a:pt x="284" y="21"/>
                </a:cubicBezTo>
                <a:lnTo>
                  <a:pt x="10" y="433"/>
                </a:lnTo>
                <a:cubicBezTo>
                  <a:pt x="1" y="462"/>
                  <a:pt x="1" y="491"/>
                  <a:pt x="30" y="501"/>
                </a:cubicBezTo>
                <a:cubicBezTo>
                  <a:pt x="30" y="511"/>
                  <a:pt x="40" y="511"/>
                  <a:pt x="49" y="511"/>
                </a:cubicBezTo>
                <a:cubicBezTo>
                  <a:pt x="69" y="511"/>
                  <a:pt x="88" y="511"/>
                  <a:pt x="99" y="491"/>
                </a:cubicBezTo>
                <a:lnTo>
                  <a:pt x="373" y="80"/>
                </a:lnTo>
                <a:cubicBezTo>
                  <a:pt x="382" y="60"/>
                  <a:pt x="382" y="30"/>
                  <a:pt x="353" y="11"/>
                </a:cubicBezTo>
                <a:cubicBezTo>
                  <a:pt x="346" y="3"/>
                  <a:pt x="337" y="0"/>
                  <a:pt x="32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9" name="Google Shape;11489;p28"/>
          <p:cNvSpPr/>
          <p:nvPr/>
        </p:nvSpPr>
        <p:spPr>
          <a:xfrm>
            <a:off x="2991165" y="6027076"/>
            <a:ext cx="99776" cy="52185"/>
          </a:xfrm>
          <a:custGeom>
            <a:avLst/>
            <a:gdLst/>
            <a:ahLst/>
            <a:cxnLst/>
            <a:rect l="l" t="t" r="r" b="b"/>
            <a:pathLst>
              <a:path w="608" h="318" extrusionOk="0">
                <a:moveTo>
                  <a:pt x="57" y="0"/>
                </a:moveTo>
                <a:cubicBezTo>
                  <a:pt x="36" y="0"/>
                  <a:pt x="18" y="11"/>
                  <a:pt x="11" y="33"/>
                </a:cubicBezTo>
                <a:cubicBezTo>
                  <a:pt x="0" y="63"/>
                  <a:pt x="11" y="92"/>
                  <a:pt x="40" y="102"/>
                </a:cubicBezTo>
                <a:lnTo>
                  <a:pt x="530" y="307"/>
                </a:lnTo>
                <a:cubicBezTo>
                  <a:pt x="540" y="307"/>
                  <a:pt x="549" y="318"/>
                  <a:pt x="549" y="318"/>
                </a:cubicBezTo>
                <a:cubicBezTo>
                  <a:pt x="569" y="318"/>
                  <a:pt x="588" y="298"/>
                  <a:pt x="599" y="278"/>
                </a:cubicBezTo>
                <a:cubicBezTo>
                  <a:pt x="608" y="259"/>
                  <a:pt x="599" y="229"/>
                  <a:pt x="569" y="220"/>
                </a:cubicBezTo>
                <a:lnTo>
                  <a:pt x="79" y="4"/>
                </a:lnTo>
                <a:cubicBezTo>
                  <a:pt x="71" y="1"/>
                  <a:pt x="64" y="0"/>
                  <a:pt x="57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0" name="Google Shape;11490;p28"/>
          <p:cNvSpPr/>
          <p:nvPr/>
        </p:nvSpPr>
        <p:spPr>
          <a:xfrm>
            <a:off x="2996088" y="6033476"/>
            <a:ext cx="88453" cy="37744"/>
          </a:xfrm>
          <a:custGeom>
            <a:avLst/>
            <a:gdLst/>
            <a:ahLst/>
            <a:cxnLst/>
            <a:rect l="l" t="t" r="r" b="b"/>
            <a:pathLst>
              <a:path w="539" h="230" extrusionOk="0">
                <a:moveTo>
                  <a:pt x="492" y="0"/>
                </a:moveTo>
                <a:cubicBezTo>
                  <a:pt x="485" y="0"/>
                  <a:pt x="478" y="2"/>
                  <a:pt x="471" y="4"/>
                </a:cubicBezTo>
                <a:lnTo>
                  <a:pt x="39" y="131"/>
                </a:lnTo>
                <a:cubicBezTo>
                  <a:pt x="10" y="141"/>
                  <a:pt x="0" y="170"/>
                  <a:pt x="10" y="200"/>
                </a:cubicBezTo>
                <a:cubicBezTo>
                  <a:pt x="10" y="220"/>
                  <a:pt x="29" y="229"/>
                  <a:pt x="49" y="229"/>
                </a:cubicBezTo>
                <a:lnTo>
                  <a:pt x="68" y="229"/>
                </a:lnTo>
                <a:lnTo>
                  <a:pt x="500" y="92"/>
                </a:lnTo>
                <a:cubicBezTo>
                  <a:pt x="529" y="92"/>
                  <a:pt x="539" y="63"/>
                  <a:pt x="529" y="33"/>
                </a:cubicBezTo>
                <a:cubicBezTo>
                  <a:pt x="529" y="12"/>
                  <a:pt x="513" y="0"/>
                  <a:pt x="492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1" name="Google Shape;11491;p28"/>
          <p:cNvSpPr/>
          <p:nvPr/>
        </p:nvSpPr>
        <p:spPr>
          <a:xfrm>
            <a:off x="2922076" y="6053333"/>
            <a:ext cx="464745" cy="72534"/>
          </a:xfrm>
          <a:custGeom>
            <a:avLst/>
            <a:gdLst/>
            <a:ahLst/>
            <a:cxnLst/>
            <a:rect l="l" t="t" r="r" b="b"/>
            <a:pathLst>
              <a:path w="2832" h="442" extrusionOk="0">
                <a:moveTo>
                  <a:pt x="2773" y="1"/>
                </a:moveTo>
                <a:lnTo>
                  <a:pt x="49" y="343"/>
                </a:lnTo>
                <a:cubicBezTo>
                  <a:pt x="20" y="343"/>
                  <a:pt x="0" y="373"/>
                  <a:pt x="0" y="393"/>
                </a:cubicBezTo>
                <a:cubicBezTo>
                  <a:pt x="0" y="422"/>
                  <a:pt x="29" y="441"/>
                  <a:pt x="49" y="441"/>
                </a:cubicBezTo>
                <a:lnTo>
                  <a:pt x="59" y="441"/>
                </a:lnTo>
                <a:lnTo>
                  <a:pt x="2783" y="108"/>
                </a:lnTo>
                <a:cubicBezTo>
                  <a:pt x="2812" y="99"/>
                  <a:pt x="2832" y="79"/>
                  <a:pt x="2823" y="49"/>
                </a:cubicBezTo>
                <a:cubicBezTo>
                  <a:pt x="2823" y="20"/>
                  <a:pt x="2793" y="1"/>
                  <a:pt x="2773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2" name="Google Shape;11492;p28"/>
          <p:cNvSpPr/>
          <p:nvPr/>
        </p:nvSpPr>
        <p:spPr>
          <a:xfrm>
            <a:off x="3020047" y="5955197"/>
            <a:ext cx="254363" cy="228598"/>
          </a:xfrm>
          <a:custGeom>
            <a:avLst/>
            <a:gdLst/>
            <a:ahLst/>
            <a:cxnLst/>
            <a:rect l="l" t="t" r="r" b="b"/>
            <a:pathLst>
              <a:path w="1550" h="1393" extrusionOk="0">
                <a:moveTo>
                  <a:pt x="804" y="109"/>
                </a:moveTo>
                <a:cubicBezTo>
                  <a:pt x="843" y="177"/>
                  <a:pt x="804" y="442"/>
                  <a:pt x="745" y="667"/>
                </a:cubicBezTo>
                <a:cubicBezTo>
                  <a:pt x="667" y="481"/>
                  <a:pt x="608" y="246"/>
                  <a:pt x="667" y="148"/>
                </a:cubicBezTo>
                <a:cubicBezTo>
                  <a:pt x="677" y="128"/>
                  <a:pt x="706" y="109"/>
                  <a:pt x="775" y="109"/>
                </a:cubicBezTo>
                <a:close/>
                <a:moveTo>
                  <a:pt x="1383" y="305"/>
                </a:moveTo>
                <a:lnTo>
                  <a:pt x="1392" y="314"/>
                </a:lnTo>
                <a:cubicBezTo>
                  <a:pt x="1422" y="353"/>
                  <a:pt x="1422" y="383"/>
                  <a:pt x="1422" y="403"/>
                </a:cubicBezTo>
                <a:cubicBezTo>
                  <a:pt x="1383" y="510"/>
                  <a:pt x="1128" y="638"/>
                  <a:pt x="902" y="716"/>
                </a:cubicBezTo>
                <a:cubicBezTo>
                  <a:pt x="1079" y="520"/>
                  <a:pt x="1294" y="305"/>
                  <a:pt x="1383" y="305"/>
                </a:cubicBezTo>
                <a:close/>
                <a:moveTo>
                  <a:pt x="118" y="510"/>
                </a:moveTo>
                <a:cubicBezTo>
                  <a:pt x="197" y="510"/>
                  <a:pt x="393" y="618"/>
                  <a:pt x="560" y="736"/>
                </a:cubicBezTo>
                <a:cubicBezTo>
                  <a:pt x="344" y="697"/>
                  <a:pt x="129" y="618"/>
                  <a:pt x="109" y="530"/>
                </a:cubicBezTo>
                <a:lnTo>
                  <a:pt x="109" y="510"/>
                </a:lnTo>
                <a:close/>
                <a:moveTo>
                  <a:pt x="1069" y="834"/>
                </a:moveTo>
                <a:cubicBezTo>
                  <a:pt x="1235" y="834"/>
                  <a:pt x="1353" y="863"/>
                  <a:pt x="1402" y="922"/>
                </a:cubicBezTo>
                <a:cubicBezTo>
                  <a:pt x="1431" y="952"/>
                  <a:pt x="1442" y="991"/>
                  <a:pt x="1442" y="1039"/>
                </a:cubicBezTo>
                <a:cubicBezTo>
                  <a:pt x="1442" y="1059"/>
                  <a:pt x="1442" y="1069"/>
                  <a:pt x="1402" y="1069"/>
                </a:cubicBezTo>
                <a:cubicBezTo>
                  <a:pt x="1285" y="1069"/>
                  <a:pt x="1039" y="941"/>
                  <a:pt x="893" y="843"/>
                </a:cubicBezTo>
                <a:cubicBezTo>
                  <a:pt x="941" y="834"/>
                  <a:pt x="1000" y="834"/>
                  <a:pt x="1069" y="834"/>
                </a:cubicBezTo>
                <a:close/>
                <a:moveTo>
                  <a:pt x="706" y="912"/>
                </a:moveTo>
                <a:cubicBezTo>
                  <a:pt x="706" y="1030"/>
                  <a:pt x="687" y="1177"/>
                  <a:pt x="628" y="1255"/>
                </a:cubicBezTo>
                <a:cubicBezTo>
                  <a:pt x="596" y="1279"/>
                  <a:pt x="564" y="1297"/>
                  <a:pt x="521" y="1297"/>
                </a:cubicBezTo>
                <a:cubicBezTo>
                  <a:pt x="511" y="1297"/>
                  <a:pt x="501" y="1296"/>
                  <a:pt x="491" y="1294"/>
                </a:cubicBezTo>
                <a:cubicBezTo>
                  <a:pt x="481" y="1285"/>
                  <a:pt x="442" y="1285"/>
                  <a:pt x="442" y="1265"/>
                </a:cubicBezTo>
                <a:cubicBezTo>
                  <a:pt x="423" y="1206"/>
                  <a:pt x="560" y="1050"/>
                  <a:pt x="706" y="912"/>
                </a:cubicBezTo>
                <a:close/>
                <a:moveTo>
                  <a:pt x="795" y="1"/>
                </a:moveTo>
                <a:cubicBezTo>
                  <a:pt x="667" y="1"/>
                  <a:pt x="608" y="50"/>
                  <a:pt x="579" y="99"/>
                </a:cubicBezTo>
                <a:cubicBezTo>
                  <a:pt x="491" y="236"/>
                  <a:pt x="569" y="491"/>
                  <a:pt x="628" y="667"/>
                </a:cubicBezTo>
                <a:cubicBezTo>
                  <a:pt x="481" y="560"/>
                  <a:pt x="236" y="403"/>
                  <a:pt x="118" y="403"/>
                </a:cubicBezTo>
                <a:cubicBezTo>
                  <a:pt x="70" y="403"/>
                  <a:pt x="50" y="422"/>
                  <a:pt x="31" y="442"/>
                </a:cubicBezTo>
                <a:cubicBezTo>
                  <a:pt x="11" y="471"/>
                  <a:pt x="1" y="501"/>
                  <a:pt x="11" y="549"/>
                </a:cubicBezTo>
                <a:cubicBezTo>
                  <a:pt x="40" y="736"/>
                  <a:pt x="423" y="814"/>
                  <a:pt x="628" y="843"/>
                </a:cubicBezTo>
                <a:cubicBezTo>
                  <a:pt x="501" y="961"/>
                  <a:pt x="314" y="1157"/>
                  <a:pt x="344" y="1285"/>
                </a:cubicBezTo>
                <a:cubicBezTo>
                  <a:pt x="354" y="1324"/>
                  <a:pt x="383" y="1373"/>
                  <a:pt x="481" y="1392"/>
                </a:cubicBezTo>
                <a:lnTo>
                  <a:pt x="530" y="1392"/>
                </a:lnTo>
                <a:cubicBezTo>
                  <a:pt x="599" y="1392"/>
                  <a:pt x="658" y="1373"/>
                  <a:pt x="697" y="1324"/>
                </a:cubicBezTo>
                <a:cubicBezTo>
                  <a:pt x="795" y="1216"/>
                  <a:pt x="804" y="1030"/>
                  <a:pt x="804" y="912"/>
                </a:cubicBezTo>
                <a:cubicBezTo>
                  <a:pt x="952" y="1000"/>
                  <a:pt x="1235" y="1177"/>
                  <a:pt x="1402" y="1177"/>
                </a:cubicBezTo>
                <a:cubicBezTo>
                  <a:pt x="1490" y="1177"/>
                  <a:pt x="1540" y="1128"/>
                  <a:pt x="1540" y="1039"/>
                </a:cubicBezTo>
                <a:cubicBezTo>
                  <a:pt x="1549" y="961"/>
                  <a:pt x="1520" y="902"/>
                  <a:pt x="1481" y="854"/>
                </a:cubicBezTo>
                <a:cubicBezTo>
                  <a:pt x="1412" y="775"/>
                  <a:pt x="1294" y="736"/>
                  <a:pt x="1128" y="736"/>
                </a:cubicBezTo>
                <a:cubicBezTo>
                  <a:pt x="1304" y="658"/>
                  <a:pt x="1481" y="549"/>
                  <a:pt x="1510" y="422"/>
                </a:cubicBezTo>
                <a:cubicBezTo>
                  <a:pt x="1529" y="383"/>
                  <a:pt x="1529" y="314"/>
                  <a:pt x="1461" y="246"/>
                </a:cubicBezTo>
                <a:cubicBezTo>
                  <a:pt x="1442" y="226"/>
                  <a:pt x="1412" y="207"/>
                  <a:pt x="1383" y="207"/>
                </a:cubicBezTo>
                <a:cubicBezTo>
                  <a:pt x="1246" y="207"/>
                  <a:pt x="1020" y="442"/>
                  <a:pt x="863" y="608"/>
                </a:cubicBezTo>
                <a:cubicBezTo>
                  <a:pt x="912" y="412"/>
                  <a:pt x="952" y="157"/>
                  <a:pt x="883" y="60"/>
                </a:cubicBezTo>
                <a:cubicBezTo>
                  <a:pt x="863" y="20"/>
                  <a:pt x="834" y="11"/>
                  <a:pt x="795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28"/>
          <p:cNvSpPr/>
          <p:nvPr/>
        </p:nvSpPr>
        <p:spPr>
          <a:xfrm>
            <a:off x="525961" y="6301297"/>
            <a:ext cx="201193" cy="442591"/>
          </a:xfrm>
          <a:custGeom>
            <a:avLst/>
            <a:gdLst/>
            <a:ahLst/>
            <a:cxnLst/>
            <a:rect l="l" t="t" r="r" b="b"/>
            <a:pathLst>
              <a:path w="1226" h="2697" extrusionOk="0">
                <a:moveTo>
                  <a:pt x="646" y="0"/>
                </a:moveTo>
                <a:cubicBezTo>
                  <a:pt x="526" y="0"/>
                  <a:pt x="432" y="19"/>
                  <a:pt x="432" y="19"/>
                </a:cubicBezTo>
                <a:cubicBezTo>
                  <a:pt x="147" y="106"/>
                  <a:pt x="1" y="2331"/>
                  <a:pt x="59" y="2497"/>
                </a:cubicBezTo>
                <a:cubicBezTo>
                  <a:pt x="111" y="2635"/>
                  <a:pt x="328" y="2697"/>
                  <a:pt x="599" y="2697"/>
                </a:cubicBezTo>
                <a:cubicBezTo>
                  <a:pt x="637" y="2697"/>
                  <a:pt x="676" y="2696"/>
                  <a:pt x="716" y="2693"/>
                </a:cubicBezTo>
                <a:cubicBezTo>
                  <a:pt x="1039" y="2674"/>
                  <a:pt x="1225" y="273"/>
                  <a:pt x="1029" y="106"/>
                </a:cubicBezTo>
                <a:cubicBezTo>
                  <a:pt x="928" y="21"/>
                  <a:pt x="773" y="0"/>
                  <a:pt x="646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4" name="Google Shape;11494;p28"/>
          <p:cNvSpPr/>
          <p:nvPr/>
        </p:nvSpPr>
        <p:spPr>
          <a:xfrm>
            <a:off x="562884" y="6124226"/>
            <a:ext cx="143264" cy="152289"/>
          </a:xfrm>
          <a:custGeom>
            <a:avLst/>
            <a:gdLst/>
            <a:ahLst/>
            <a:cxnLst/>
            <a:rect l="l" t="t" r="r" b="b"/>
            <a:pathLst>
              <a:path w="873" h="928" extrusionOk="0">
                <a:moveTo>
                  <a:pt x="519" y="1"/>
                </a:moveTo>
                <a:cubicBezTo>
                  <a:pt x="509" y="1"/>
                  <a:pt x="500" y="4"/>
                  <a:pt x="491" y="9"/>
                </a:cubicBezTo>
                <a:cubicBezTo>
                  <a:pt x="491" y="9"/>
                  <a:pt x="1" y="823"/>
                  <a:pt x="451" y="921"/>
                </a:cubicBezTo>
                <a:cubicBezTo>
                  <a:pt x="471" y="925"/>
                  <a:pt x="489" y="927"/>
                  <a:pt x="505" y="927"/>
                </a:cubicBezTo>
                <a:cubicBezTo>
                  <a:pt x="873" y="927"/>
                  <a:pt x="691" y="1"/>
                  <a:pt x="51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5" name="Google Shape;11495;p28"/>
          <p:cNvSpPr/>
          <p:nvPr/>
        </p:nvSpPr>
        <p:spPr>
          <a:xfrm>
            <a:off x="603090" y="6191018"/>
            <a:ext cx="72534" cy="76801"/>
          </a:xfrm>
          <a:custGeom>
            <a:avLst/>
            <a:gdLst/>
            <a:ahLst/>
            <a:cxnLst/>
            <a:rect l="l" t="t" r="r" b="b"/>
            <a:pathLst>
              <a:path w="442" h="468" extrusionOk="0">
                <a:moveTo>
                  <a:pt x="260" y="0"/>
                </a:moveTo>
                <a:cubicBezTo>
                  <a:pt x="255" y="0"/>
                  <a:pt x="250" y="2"/>
                  <a:pt x="246" y="5"/>
                </a:cubicBezTo>
                <a:cubicBezTo>
                  <a:pt x="246" y="5"/>
                  <a:pt x="1" y="416"/>
                  <a:pt x="226" y="465"/>
                </a:cubicBezTo>
                <a:cubicBezTo>
                  <a:pt x="236" y="467"/>
                  <a:pt x="245" y="468"/>
                  <a:pt x="254" y="468"/>
                </a:cubicBezTo>
                <a:cubicBezTo>
                  <a:pt x="441" y="468"/>
                  <a:pt x="350" y="0"/>
                  <a:pt x="260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6" name="Google Shape;11496;p28"/>
          <p:cNvSpPr/>
          <p:nvPr/>
        </p:nvSpPr>
        <p:spPr>
          <a:xfrm>
            <a:off x="643296" y="6003444"/>
            <a:ext cx="25929" cy="69416"/>
          </a:xfrm>
          <a:custGeom>
            <a:avLst/>
            <a:gdLst/>
            <a:ahLst/>
            <a:cxnLst/>
            <a:rect l="l" t="t" r="r" b="b"/>
            <a:pathLst>
              <a:path w="158" h="423" extrusionOk="0">
                <a:moveTo>
                  <a:pt x="109" y="1"/>
                </a:moveTo>
                <a:cubicBezTo>
                  <a:pt x="79" y="1"/>
                  <a:pt x="59" y="20"/>
                  <a:pt x="50" y="50"/>
                </a:cubicBezTo>
                <a:lnTo>
                  <a:pt x="1" y="364"/>
                </a:lnTo>
                <a:cubicBezTo>
                  <a:pt x="1" y="393"/>
                  <a:pt x="20" y="412"/>
                  <a:pt x="50" y="422"/>
                </a:cubicBezTo>
                <a:cubicBezTo>
                  <a:pt x="79" y="422"/>
                  <a:pt x="99" y="403"/>
                  <a:pt x="99" y="373"/>
                </a:cubicBezTo>
                <a:lnTo>
                  <a:pt x="148" y="59"/>
                </a:lnTo>
                <a:cubicBezTo>
                  <a:pt x="157" y="40"/>
                  <a:pt x="138" y="11"/>
                  <a:pt x="10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7" name="Google Shape;11497;p28"/>
          <p:cNvSpPr/>
          <p:nvPr/>
        </p:nvSpPr>
        <p:spPr>
          <a:xfrm>
            <a:off x="693185" y="6042009"/>
            <a:ext cx="51693" cy="56616"/>
          </a:xfrm>
          <a:custGeom>
            <a:avLst/>
            <a:gdLst/>
            <a:ahLst/>
            <a:cxnLst/>
            <a:rect l="l" t="t" r="r" b="b"/>
            <a:pathLst>
              <a:path w="315" h="345" extrusionOk="0">
                <a:moveTo>
                  <a:pt x="259" y="0"/>
                </a:moveTo>
                <a:cubicBezTo>
                  <a:pt x="244" y="0"/>
                  <a:pt x="228" y="8"/>
                  <a:pt x="216" y="20"/>
                </a:cubicBezTo>
                <a:lnTo>
                  <a:pt x="10" y="266"/>
                </a:lnTo>
                <a:cubicBezTo>
                  <a:pt x="1" y="285"/>
                  <a:pt x="1" y="314"/>
                  <a:pt x="20" y="334"/>
                </a:cubicBezTo>
                <a:cubicBezTo>
                  <a:pt x="30" y="344"/>
                  <a:pt x="40" y="344"/>
                  <a:pt x="49" y="344"/>
                </a:cubicBezTo>
                <a:cubicBezTo>
                  <a:pt x="69" y="344"/>
                  <a:pt x="79" y="344"/>
                  <a:pt x="89" y="325"/>
                </a:cubicBezTo>
                <a:lnTo>
                  <a:pt x="295" y="79"/>
                </a:lnTo>
                <a:cubicBezTo>
                  <a:pt x="314" y="60"/>
                  <a:pt x="314" y="31"/>
                  <a:pt x="284" y="11"/>
                </a:cubicBezTo>
                <a:cubicBezTo>
                  <a:pt x="277" y="3"/>
                  <a:pt x="268" y="0"/>
                  <a:pt x="25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8" name="Google Shape;11498;p28"/>
          <p:cNvSpPr/>
          <p:nvPr/>
        </p:nvSpPr>
        <p:spPr>
          <a:xfrm>
            <a:off x="710908" y="6267163"/>
            <a:ext cx="59734" cy="48411"/>
          </a:xfrm>
          <a:custGeom>
            <a:avLst/>
            <a:gdLst/>
            <a:ahLst/>
            <a:cxnLst/>
            <a:rect l="l" t="t" r="r" b="b"/>
            <a:pathLst>
              <a:path w="364" h="295" extrusionOk="0">
                <a:moveTo>
                  <a:pt x="60" y="0"/>
                </a:moveTo>
                <a:cubicBezTo>
                  <a:pt x="43" y="0"/>
                  <a:pt x="26" y="8"/>
                  <a:pt x="20" y="20"/>
                </a:cubicBezTo>
                <a:cubicBezTo>
                  <a:pt x="0" y="40"/>
                  <a:pt x="0" y="70"/>
                  <a:pt x="30" y="89"/>
                </a:cubicBezTo>
                <a:lnTo>
                  <a:pt x="285" y="285"/>
                </a:lnTo>
                <a:cubicBezTo>
                  <a:pt x="285" y="295"/>
                  <a:pt x="304" y="295"/>
                  <a:pt x="314" y="295"/>
                </a:cubicBezTo>
                <a:cubicBezTo>
                  <a:pt x="324" y="295"/>
                  <a:pt x="343" y="285"/>
                  <a:pt x="353" y="275"/>
                </a:cubicBezTo>
                <a:cubicBezTo>
                  <a:pt x="363" y="256"/>
                  <a:pt x="363" y="216"/>
                  <a:pt x="343" y="207"/>
                </a:cubicBezTo>
                <a:lnTo>
                  <a:pt x="89" y="11"/>
                </a:lnTo>
                <a:cubicBezTo>
                  <a:pt x="81" y="3"/>
                  <a:pt x="71" y="0"/>
                  <a:pt x="6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9" name="Google Shape;11499;p28"/>
          <p:cNvSpPr/>
          <p:nvPr/>
        </p:nvSpPr>
        <p:spPr>
          <a:xfrm>
            <a:off x="722232" y="6115529"/>
            <a:ext cx="72370" cy="44144"/>
          </a:xfrm>
          <a:custGeom>
            <a:avLst/>
            <a:gdLst/>
            <a:ahLst/>
            <a:cxnLst/>
            <a:rect l="l" t="t" r="r" b="b"/>
            <a:pathLst>
              <a:path w="441" h="269" extrusionOk="0">
                <a:moveTo>
                  <a:pt x="378" y="0"/>
                </a:moveTo>
                <a:cubicBezTo>
                  <a:pt x="373" y="0"/>
                  <a:pt x="367" y="1"/>
                  <a:pt x="362" y="4"/>
                </a:cubicBezTo>
                <a:lnTo>
                  <a:pt x="29" y="180"/>
                </a:lnTo>
                <a:cubicBezTo>
                  <a:pt x="9" y="190"/>
                  <a:pt x="0" y="219"/>
                  <a:pt x="9" y="249"/>
                </a:cubicBezTo>
                <a:cubicBezTo>
                  <a:pt x="20" y="258"/>
                  <a:pt x="39" y="269"/>
                  <a:pt x="59" y="269"/>
                </a:cubicBezTo>
                <a:lnTo>
                  <a:pt x="78" y="269"/>
                </a:lnTo>
                <a:lnTo>
                  <a:pt x="401" y="102"/>
                </a:lnTo>
                <a:cubicBezTo>
                  <a:pt x="431" y="82"/>
                  <a:pt x="441" y="53"/>
                  <a:pt x="431" y="33"/>
                </a:cubicBezTo>
                <a:cubicBezTo>
                  <a:pt x="417" y="11"/>
                  <a:pt x="396" y="0"/>
                  <a:pt x="37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0" name="Google Shape;11500;p28"/>
          <p:cNvSpPr/>
          <p:nvPr/>
        </p:nvSpPr>
        <p:spPr>
          <a:xfrm>
            <a:off x="726991" y="6205787"/>
            <a:ext cx="64493" cy="22975"/>
          </a:xfrm>
          <a:custGeom>
            <a:avLst/>
            <a:gdLst/>
            <a:ahLst/>
            <a:cxnLst/>
            <a:rect l="l" t="t" r="r" b="b"/>
            <a:pathLst>
              <a:path w="393" h="140" extrusionOk="0">
                <a:moveTo>
                  <a:pt x="45" y="0"/>
                </a:moveTo>
                <a:cubicBezTo>
                  <a:pt x="23" y="0"/>
                  <a:pt x="9" y="18"/>
                  <a:pt x="0" y="42"/>
                </a:cubicBezTo>
                <a:cubicBezTo>
                  <a:pt x="0" y="71"/>
                  <a:pt x="20" y="100"/>
                  <a:pt x="39" y="100"/>
                </a:cubicBezTo>
                <a:lnTo>
                  <a:pt x="333" y="140"/>
                </a:lnTo>
                <a:cubicBezTo>
                  <a:pt x="363" y="140"/>
                  <a:pt x="383" y="130"/>
                  <a:pt x="383" y="100"/>
                </a:cubicBezTo>
                <a:cubicBezTo>
                  <a:pt x="392" y="71"/>
                  <a:pt x="372" y="52"/>
                  <a:pt x="343" y="42"/>
                </a:cubicBezTo>
                <a:lnTo>
                  <a:pt x="59" y="2"/>
                </a:lnTo>
                <a:cubicBezTo>
                  <a:pt x="54" y="1"/>
                  <a:pt x="49" y="0"/>
                  <a:pt x="4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1" name="Google Shape;11501;p28"/>
          <p:cNvSpPr/>
          <p:nvPr/>
        </p:nvSpPr>
        <p:spPr>
          <a:xfrm>
            <a:off x="559602" y="6022809"/>
            <a:ext cx="45293" cy="61211"/>
          </a:xfrm>
          <a:custGeom>
            <a:avLst/>
            <a:gdLst/>
            <a:ahLst/>
            <a:cxnLst/>
            <a:rect l="l" t="t" r="r" b="b"/>
            <a:pathLst>
              <a:path w="276" h="373" extrusionOk="0">
                <a:moveTo>
                  <a:pt x="57" y="0"/>
                </a:moveTo>
                <a:cubicBezTo>
                  <a:pt x="47" y="0"/>
                  <a:pt x="38" y="3"/>
                  <a:pt x="31" y="10"/>
                </a:cubicBezTo>
                <a:cubicBezTo>
                  <a:pt x="11" y="20"/>
                  <a:pt x="1" y="50"/>
                  <a:pt x="11" y="79"/>
                </a:cubicBezTo>
                <a:lnTo>
                  <a:pt x="177" y="353"/>
                </a:lnTo>
                <a:cubicBezTo>
                  <a:pt x="188" y="363"/>
                  <a:pt x="207" y="373"/>
                  <a:pt x="217" y="373"/>
                </a:cubicBezTo>
                <a:lnTo>
                  <a:pt x="246" y="373"/>
                </a:lnTo>
                <a:cubicBezTo>
                  <a:pt x="275" y="353"/>
                  <a:pt x="275" y="324"/>
                  <a:pt x="266" y="304"/>
                </a:cubicBezTo>
                <a:lnTo>
                  <a:pt x="99" y="30"/>
                </a:lnTo>
                <a:cubicBezTo>
                  <a:pt x="93" y="11"/>
                  <a:pt x="75" y="0"/>
                  <a:pt x="5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2" name="Google Shape;11502;p28"/>
          <p:cNvSpPr/>
          <p:nvPr/>
        </p:nvSpPr>
        <p:spPr>
          <a:xfrm>
            <a:off x="495437" y="6247306"/>
            <a:ext cx="64329" cy="42503"/>
          </a:xfrm>
          <a:custGeom>
            <a:avLst/>
            <a:gdLst/>
            <a:ahLst/>
            <a:cxnLst/>
            <a:rect l="l" t="t" r="r" b="b"/>
            <a:pathLst>
              <a:path w="392" h="259" extrusionOk="0">
                <a:moveTo>
                  <a:pt x="331" y="0"/>
                </a:moveTo>
                <a:cubicBezTo>
                  <a:pt x="325" y="0"/>
                  <a:pt x="319" y="2"/>
                  <a:pt x="314" y="4"/>
                </a:cubicBezTo>
                <a:lnTo>
                  <a:pt x="30" y="161"/>
                </a:lnTo>
                <a:cubicBezTo>
                  <a:pt x="10" y="181"/>
                  <a:pt x="0" y="210"/>
                  <a:pt x="10" y="230"/>
                </a:cubicBezTo>
                <a:cubicBezTo>
                  <a:pt x="20" y="250"/>
                  <a:pt x="39" y="259"/>
                  <a:pt x="59" y="259"/>
                </a:cubicBezTo>
                <a:cubicBezTo>
                  <a:pt x="59" y="259"/>
                  <a:pt x="69" y="259"/>
                  <a:pt x="78" y="250"/>
                </a:cubicBezTo>
                <a:lnTo>
                  <a:pt x="363" y="93"/>
                </a:lnTo>
                <a:cubicBezTo>
                  <a:pt x="383" y="83"/>
                  <a:pt x="392" y="54"/>
                  <a:pt x="383" y="24"/>
                </a:cubicBezTo>
                <a:cubicBezTo>
                  <a:pt x="368" y="9"/>
                  <a:pt x="348" y="0"/>
                  <a:pt x="33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3" name="Google Shape;11503;p28"/>
          <p:cNvSpPr/>
          <p:nvPr/>
        </p:nvSpPr>
        <p:spPr>
          <a:xfrm>
            <a:off x="498555" y="6088615"/>
            <a:ext cx="69416" cy="51693"/>
          </a:xfrm>
          <a:custGeom>
            <a:avLst/>
            <a:gdLst/>
            <a:ahLst/>
            <a:cxnLst/>
            <a:rect l="l" t="t" r="r" b="b"/>
            <a:pathLst>
              <a:path w="423" h="315" extrusionOk="0">
                <a:moveTo>
                  <a:pt x="64" y="0"/>
                </a:moveTo>
                <a:cubicBezTo>
                  <a:pt x="49" y="0"/>
                  <a:pt x="32" y="9"/>
                  <a:pt x="20" y="21"/>
                </a:cubicBezTo>
                <a:cubicBezTo>
                  <a:pt x="1" y="41"/>
                  <a:pt x="11" y="80"/>
                  <a:pt x="30" y="89"/>
                </a:cubicBezTo>
                <a:lnTo>
                  <a:pt x="334" y="305"/>
                </a:lnTo>
                <a:cubicBezTo>
                  <a:pt x="344" y="315"/>
                  <a:pt x="353" y="315"/>
                  <a:pt x="364" y="315"/>
                </a:cubicBezTo>
                <a:cubicBezTo>
                  <a:pt x="373" y="315"/>
                  <a:pt x="393" y="315"/>
                  <a:pt x="403" y="295"/>
                </a:cubicBezTo>
                <a:cubicBezTo>
                  <a:pt x="422" y="276"/>
                  <a:pt x="412" y="246"/>
                  <a:pt x="393" y="226"/>
                </a:cubicBezTo>
                <a:lnTo>
                  <a:pt x="89" y="11"/>
                </a:lnTo>
                <a:cubicBezTo>
                  <a:pt x="82" y="3"/>
                  <a:pt x="73" y="0"/>
                  <a:pt x="6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4" name="Google Shape;11504;p28"/>
          <p:cNvSpPr/>
          <p:nvPr/>
        </p:nvSpPr>
        <p:spPr>
          <a:xfrm>
            <a:off x="488873" y="6185274"/>
            <a:ext cx="64493" cy="16246"/>
          </a:xfrm>
          <a:custGeom>
            <a:avLst/>
            <a:gdLst/>
            <a:ahLst/>
            <a:cxnLst/>
            <a:rect l="l" t="t" r="r" b="b"/>
            <a:pathLst>
              <a:path w="393" h="99" extrusionOk="0">
                <a:moveTo>
                  <a:pt x="50" y="0"/>
                </a:moveTo>
                <a:cubicBezTo>
                  <a:pt x="20" y="0"/>
                  <a:pt x="1" y="20"/>
                  <a:pt x="1" y="49"/>
                </a:cubicBezTo>
                <a:cubicBezTo>
                  <a:pt x="1" y="79"/>
                  <a:pt x="20" y="98"/>
                  <a:pt x="50" y="98"/>
                </a:cubicBezTo>
                <a:lnTo>
                  <a:pt x="334" y="98"/>
                </a:lnTo>
                <a:cubicBezTo>
                  <a:pt x="364" y="98"/>
                  <a:pt x="393" y="79"/>
                  <a:pt x="393" y="49"/>
                </a:cubicBezTo>
                <a:cubicBezTo>
                  <a:pt x="393" y="20"/>
                  <a:pt x="364" y="0"/>
                  <a:pt x="33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5" name="Google Shape;11505;p28"/>
          <p:cNvSpPr/>
          <p:nvPr/>
        </p:nvSpPr>
        <p:spPr>
          <a:xfrm>
            <a:off x="643296" y="6356765"/>
            <a:ext cx="46934" cy="245009"/>
          </a:xfrm>
          <a:custGeom>
            <a:avLst/>
            <a:gdLst/>
            <a:ahLst/>
            <a:cxnLst/>
            <a:rect l="l" t="t" r="r" b="b"/>
            <a:pathLst>
              <a:path w="286" h="1493" extrusionOk="0">
                <a:moveTo>
                  <a:pt x="109" y="0"/>
                </a:moveTo>
                <a:cubicBezTo>
                  <a:pt x="103" y="0"/>
                  <a:pt x="96" y="1"/>
                  <a:pt x="89" y="4"/>
                </a:cubicBezTo>
                <a:cubicBezTo>
                  <a:pt x="59" y="14"/>
                  <a:pt x="50" y="43"/>
                  <a:pt x="59" y="62"/>
                </a:cubicBezTo>
                <a:cubicBezTo>
                  <a:pt x="59" y="73"/>
                  <a:pt x="177" y="435"/>
                  <a:pt x="11" y="1434"/>
                </a:cubicBezTo>
                <a:cubicBezTo>
                  <a:pt x="1" y="1464"/>
                  <a:pt x="20" y="1484"/>
                  <a:pt x="50" y="1493"/>
                </a:cubicBezTo>
                <a:lnTo>
                  <a:pt x="59" y="1493"/>
                </a:lnTo>
                <a:cubicBezTo>
                  <a:pt x="79" y="1493"/>
                  <a:pt x="109" y="1473"/>
                  <a:pt x="109" y="1454"/>
                </a:cubicBezTo>
                <a:cubicBezTo>
                  <a:pt x="285" y="415"/>
                  <a:pt x="157" y="43"/>
                  <a:pt x="148" y="33"/>
                </a:cubicBezTo>
                <a:cubicBezTo>
                  <a:pt x="140" y="11"/>
                  <a:pt x="127" y="0"/>
                  <a:pt x="10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6" name="Google Shape;11506;p28"/>
          <p:cNvSpPr/>
          <p:nvPr/>
        </p:nvSpPr>
        <p:spPr>
          <a:xfrm>
            <a:off x="3052212" y="2240652"/>
            <a:ext cx="201357" cy="442919"/>
          </a:xfrm>
          <a:custGeom>
            <a:avLst/>
            <a:gdLst/>
            <a:ahLst/>
            <a:cxnLst/>
            <a:rect l="l" t="t" r="r" b="b"/>
            <a:pathLst>
              <a:path w="1227" h="2699" extrusionOk="0">
                <a:moveTo>
                  <a:pt x="651" y="1"/>
                </a:moveTo>
                <a:cubicBezTo>
                  <a:pt x="534" y="1"/>
                  <a:pt x="442" y="19"/>
                  <a:pt x="442" y="19"/>
                </a:cubicBezTo>
                <a:cubicBezTo>
                  <a:pt x="158" y="108"/>
                  <a:pt x="1" y="2332"/>
                  <a:pt x="60" y="2499"/>
                </a:cubicBezTo>
                <a:cubicBezTo>
                  <a:pt x="111" y="2636"/>
                  <a:pt x="336" y="2698"/>
                  <a:pt x="609" y="2698"/>
                </a:cubicBezTo>
                <a:cubicBezTo>
                  <a:pt x="647" y="2698"/>
                  <a:pt x="686" y="2697"/>
                  <a:pt x="726" y="2695"/>
                </a:cubicBezTo>
                <a:cubicBezTo>
                  <a:pt x="1050" y="2675"/>
                  <a:pt x="1226" y="274"/>
                  <a:pt x="1030" y="108"/>
                </a:cubicBezTo>
                <a:cubicBezTo>
                  <a:pt x="929" y="22"/>
                  <a:pt x="776" y="1"/>
                  <a:pt x="651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7" name="Google Shape;11507;p28"/>
          <p:cNvSpPr/>
          <p:nvPr/>
        </p:nvSpPr>
        <p:spPr>
          <a:xfrm>
            <a:off x="3089300" y="2065223"/>
            <a:ext cx="143100" cy="150648"/>
          </a:xfrm>
          <a:custGeom>
            <a:avLst/>
            <a:gdLst/>
            <a:ahLst/>
            <a:cxnLst/>
            <a:rect l="l" t="t" r="r" b="b"/>
            <a:pathLst>
              <a:path w="872" h="918" extrusionOk="0">
                <a:moveTo>
                  <a:pt x="522" y="0"/>
                </a:moveTo>
                <a:cubicBezTo>
                  <a:pt x="512" y="0"/>
                  <a:pt x="501" y="3"/>
                  <a:pt x="490" y="10"/>
                </a:cubicBezTo>
                <a:cubicBezTo>
                  <a:pt x="490" y="10"/>
                  <a:pt x="1" y="814"/>
                  <a:pt x="461" y="912"/>
                </a:cubicBezTo>
                <a:cubicBezTo>
                  <a:pt x="480" y="916"/>
                  <a:pt x="497" y="918"/>
                  <a:pt x="514" y="918"/>
                </a:cubicBezTo>
                <a:cubicBezTo>
                  <a:pt x="872" y="918"/>
                  <a:pt x="700" y="0"/>
                  <a:pt x="52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8" name="Google Shape;11508;p28"/>
          <p:cNvSpPr/>
          <p:nvPr/>
        </p:nvSpPr>
        <p:spPr>
          <a:xfrm>
            <a:off x="3129506" y="2130373"/>
            <a:ext cx="72534" cy="77129"/>
          </a:xfrm>
          <a:custGeom>
            <a:avLst/>
            <a:gdLst/>
            <a:ahLst/>
            <a:cxnLst/>
            <a:rect l="l" t="t" r="r" b="b"/>
            <a:pathLst>
              <a:path w="442" h="470" extrusionOk="0">
                <a:moveTo>
                  <a:pt x="268" y="1"/>
                </a:moveTo>
                <a:cubicBezTo>
                  <a:pt x="264" y="1"/>
                  <a:pt x="259" y="2"/>
                  <a:pt x="255" y="5"/>
                </a:cubicBezTo>
                <a:cubicBezTo>
                  <a:pt x="255" y="5"/>
                  <a:pt x="0" y="417"/>
                  <a:pt x="235" y="466"/>
                </a:cubicBezTo>
                <a:cubicBezTo>
                  <a:pt x="245" y="468"/>
                  <a:pt x="253" y="469"/>
                  <a:pt x="261" y="469"/>
                </a:cubicBezTo>
                <a:cubicBezTo>
                  <a:pt x="442" y="469"/>
                  <a:pt x="350" y="1"/>
                  <a:pt x="268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9" name="Google Shape;11509;p28"/>
          <p:cNvSpPr/>
          <p:nvPr/>
        </p:nvSpPr>
        <p:spPr>
          <a:xfrm>
            <a:off x="3169712" y="1944276"/>
            <a:ext cx="25929" cy="67939"/>
          </a:xfrm>
          <a:custGeom>
            <a:avLst/>
            <a:gdLst/>
            <a:ahLst/>
            <a:cxnLst/>
            <a:rect l="l" t="t" r="r" b="b"/>
            <a:pathLst>
              <a:path w="158" h="414" extrusionOk="0">
                <a:moveTo>
                  <a:pt x="94" y="0"/>
                </a:moveTo>
                <a:cubicBezTo>
                  <a:pt x="72" y="0"/>
                  <a:pt x="58" y="18"/>
                  <a:pt x="49" y="42"/>
                </a:cubicBezTo>
                <a:lnTo>
                  <a:pt x="10" y="355"/>
                </a:lnTo>
                <a:cubicBezTo>
                  <a:pt x="0" y="385"/>
                  <a:pt x="20" y="405"/>
                  <a:pt x="49" y="414"/>
                </a:cubicBezTo>
                <a:lnTo>
                  <a:pt x="59" y="414"/>
                </a:lnTo>
                <a:cubicBezTo>
                  <a:pt x="79" y="414"/>
                  <a:pt x="98" y="394"/>
                  <a:pt x="108" y="375"/>
                </a:cubicBezTo>
                <a:lnTo>
                  <a:pt x="157" y="61"/>
                </a:lnTo>
                <a:cubicBezTo>
                  <a:pt x="157" y="32"/>
                  <a:pt x="138" y="2"/>
                  <a:pt x="108" y="2"/>
                </a:cubicBezTo>
                <a:cubicBezTo>
                  <a:pt x="103" y="1"/>
                  <a:pt x="98" y="0"/>
                  <a:pt x="9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0" name="Google Shape;11510;p28"/>
          <p:cNvSpPr/>
          <p:nvPr/>
        </p:nvSpPr>
        <p:spPr>
          <a:xfrm>
            <a:off x="3219436" y="1982185"/>
            <a:ext cx="51693" cy="57437"/>
          </a:xfrm>
          <a:custGeom>
            <a:avLst/>
            <a:gdLst/>
            <a:ahLst/>
            <a:cxnLst/>
            <a:rect l="l" t="t" r="r" b="b"/>
            <a:pathLst>
              <a:path w="315" h="350" extrusionOk="0">
                <a:moveTo>
                  <a:pt x="264" y="0"/>
                </a:moveTo>
                <a:cubicBezTo>
                  <a:pt x="248" y="0"/>
                  <a:pt x="232" y="5"/>
                  <a:pt x="227" y="17"/>
                </a:cubicBezTo>
                <a:lnTo>
                  <a:pt x="20" y="261"/>
                </a:lnTo>
                <a:cubicBezTo>
                  <a:pt x="1" y="281"/>
                  <a:pt x="1" y="320"/>
                  <a:pt x="20" y="330"/>
                </a:cubicBezTo>
                <a:cubicBezTo>
                  <a:pt x="31" y="340"/>
                  <a:pt x="40" y="350"/>
                  <a:pt x="60" y="350"/>
                </a:cubicBezTo>
                <a:cubicBezTo>
                  <a:pt x="70" y="350"/>
                  <a:pt x="89" y="340"/>
                  <a:pt x="99" y="330"/>
                </a:cubicBezTo>
                <a:lnTo>
                  <a:pt x="295" y="85"/>
                </a:lnTo>
                <a:cubicBezTo>
                  <a:pt x="314" y="56"/>
                  <a:pt x="314" y="26"/>
                  <a:pt x="295" y="7"/>
                </a:cubicBezTo>
                <a:cubicBezTo>
                  <a:pt x="287" y="3"/>
                  <a:pt x="276" y="0"/>
                  <a:pt x="26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1" name="Google Shape;11511;p28"/>
          <p:cNvSpPr/>
          <p:nvPr/>
        </p:nvSpPr>
        <p:spPr>
          <a:xfrm>
            <a:off x="3237324" y="2206518"/>
            <a:ext cx="61211" cy="48739"/>
          </a:xfrm>
          <a:custGeom>
            <a:avLst/>
            <a:gdLst/>
            <a:ahLst/>
            <a:cxnLst/>
            <a:rect l="l" t="t" r="r" b="b"/>
            <a:pathLst>
              <a:path w="373" h="297" extrusionOk="0">
                <a:moveTo>
                  <a:pt x="63" y="1"/>
                </a:moveTo>
                <a:cubicBezTo>
                  <a:pt x="48" y="1"/>
                  <a:pt x="32" y="9"/>
                  <a:pt x="20" y="22"/>
                </a:cubicBezTo>
                <a:cubicBezTo>
                  <a:pt x="0" y="41"/>
                  <a:pt x="9" y="70"/>
                  <a:pt x="29" y="90"/>
                </a:cubicBezTo>
                <a:lnTo>
                  <a:pt x="284" y="286"/>
                </a:lnTo>
                <a:cubicBezTo>
                  <a:pt x="294" y="296"/>
                  <a:pt x="303" y="296"/>
                  <a:pt x="314" y="296"/>
                </a:cubicBezTo>
                <a:cubicBezTo>
                  <a:pt x="323" y="296"/>
                  <a:pt x="343" y="286"/>
                  <a:pt x="353" y="276"/>
                </a:cubicBezTo>
                <a:cubicBezTo>
                  <a:pt x="372" y="257"/>
                  <a:pt x="362" y="227"/>
                  <a:pt x="343" y="207"/>
                </a:cubicBezTo>
                <a:lnTo>
                  <a:pt x="88" y="11"/>
                </a:lnTo>
                <a:cubicBezTo>
                  <a:pt x="80" y="4"/>
                  <a:pt x="72" y="1"/>
                  <a:pt x="6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2" name="Google Shape;11512;p28"/>
          <p:cNvSpPr/>
          <p:nvPr/>
        </p:nvSpPr>
        <p:spPr>
          <a:xfrm>
            <a:off x="3248483" y="2055540"/>
            <a:ext cx="72534" cy="45293"/>
          </a:xfrm>
          <a:custGeom>
            <a:avLst/>
            <a:gdLst/>
            <a:ahLst/>
            <a:cxnLst/>
            <a:rect l="l" t="t" r="r" b="b"/>
            <a:pathLst>
              <a:path w="442" h="276" extrusionOk="0">
                <a:moveTo>
                  <a:pt x="393" y="0"/>
                </a:moveTo>
                <a:cubicBezTo>
                  <a:pt x="384" y="0"/>
                  <a:pt x="373" y="3"/>
                  <a:pt x="363" y="10"/>
                </a:cubicBezTo>
                <a:lnTo>
                  <a:pt x="30" y="177"/>
                </a:lnTo>
                <a:cubicBezTo>
                  <a:pt x="10" y="187"/>
                  <a:pt x="0" y="217"/>
                  <a:pt x="10" y="246"/>
                </a:cubicBezTo>
                <a:cubicBezTo>
                  <a:pt x="20" y="265"/>
                  <a:pt x="39" y="275"/>
                  <a:pt x="59" y="275"/>
                </a:cubicBezTo>
                <a:cubicBezTo>
                  <a:pt x="69" y="275"/>
                  <a:pt x="69" y="265"/>
                  <a:pt x="79" y="265"/>
                </a:cubicBezTo>
                <a:lnTo>
                  <a:pt x="412" y="99"/>
                </a:lnTo>
                <a:cubicBezTo>
                  <a:pt x="431" y="89"/>
                  <a:pt x="442" y="50"/>
                  <a:pt x="431" y="30"/>
                </a:cubicBezTo>
                <a:cubicBezTo>
                  <a:pt x="425" y="11"/>
                  <a:pt x="411" y="0"/>
                  <a:pt x="393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3" name="Google Shape;11513;p28"/>
          <p:cNvSpPr/>
          <p:nvPr/>
        </p:nvSpPr>
        <p:spPr>
          <a:xfrm>
            <a:off x="3253406" y="2145635"/>
            <a:ext cx="64329" cy="24288"/>
          </a:xfrm>
          <a:custGeom>
            <a:avLst/>
            <a:gdLst/>
            <a:ahLst/>
            <a:cxnLst/>
            <a:rect l="l" t="t" r="r" b="b"/>
            <a:pathLst>
              <a:path w="392" h="148" extrusionOk="0">
                <a:moveTo>
                  <a:pt x="59" y="1"/>
                </a:moveTo>
                <a:cubicBezTo>
                  <a:pt x="29" y="1"/>
                  <a:pt x="9" y="20"/>
                  <a:pt x="0" y="40"/>
                </a:cubicBezTo>
                <a:cubicBezTo>
                  <a:pt x="0" y="69"/>
                  <a:pt x="20" y="99"/>
                  <a:pt x="49" y="99"/>
                </a:cubicBezTo>
                <a:lnTo>
                  <a:pt x="333" y="147"/>
                </a:lnTo>
                <a:lnTo>
                  <a:pt x="343" y="147"/>
                </a:lnTo>
                <a:cubicBezTo>
                  <a:pt x="362" y="147"/>
                  <a:pt x="382" y="128"/>
                  <a:pt x="392" y="99"/>
                </a:cubicBezTo>
                <a:cubicBezTo>
                  <a:pt x="392" y="79"/>
                  <a:pt x="372" y="49"/>
                  <a:pt x="343" y="49"/>
                </a:cubicBezTo>
                <a:lnTo>
                  <a:pt x="59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4" name="Google Shape;11514;p28"/>
          <p:cNvSpPr/>
          <p:nvPr/>
        </p:nvSpPr>
        <p:spPr>
          <a:xfrm>
            <a:off x="3086018" y="1962984"/>
            <a:ext cx="46770" cy="62196"/>
          </a:xfrm>
          <a:custGeom>
            <a:avLst/>
            <a:gdLst/>
            <a:ahLst/>
            <a:cxnLst/>
            <a:rect l="l" t="t" r="r" b="b"/>
            <a:pathLst>
              <a:path w="285" h="379" extrusionOk="0">
                <a:moveTo>
                  <a:pt x="61" y="0"/>
                </a:moveTo>
                <a:cubicBezTo>
                  <a:pt x="51" y="0"/>
                  <a:pt x="41" y="3"/>
                  <a:pt x="30" y="6"/>
                </a:cubicBezTo>
                <a:cubicBezTo>
                  <a:pt x="10" y="26"/>
                  <a:pt x="1" y="55"/>
                  <a:pt x="10" y="75"/>
                </a:cubicBezTo>
                <a:lnTo>
                  <a:pt x="177" y="349"/>
                </a:lnTo>
                <a:cubicBezTo>
                  <a:pt x="187" y="369"/>
                  <a:pt x="206" y="378"/>
                  <a:pt x="226" y="378"/>
                </a:cubicBezTo>
                <a:cubicBezTo>
                  <a:pt x="236" y="378"/>
                  <a:pt x="236" y="369"/>
                  <a:pt x="246" y="369"/>
                </a:cubicBezTo>
                <a:cubicBezTo>
                  <a:pt x="275" y="349"/>
                  <a:pt x="285" y="320"/>
                  <a:pt x="265" y="300"/>
                </a:cubicBezTo>
                <a:lnTo>
                  <a:pt x="99" y="26"/>
                </a:lnTo>
                <a:cubicBezTo>
                  <a:pt x="92" y="7"/>
                  <a:pt x="78" y="0"/>
                  <a:pt x="6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5" name="Google Shape;11515;p28"/>
          <p:cNvSpPr/>
          <p:nvPr/>
        </p:nvSpPr>
        <p:spPr>
          <a:xfrm>
            <a:off x="3021688" y="2187318"/>
            <a:ext cx="64493" cy="42175"/>
          </a:xfrm>
          <a:custGeom>
            <a:avLst/>
            <a:gdLst/>
            <a:ahLst/>
            <a:cxnLst/>
            <a:rect l="l" t="t" r="r" b="b"/>
            <a:pathLst>
              <a:path w="393" h="257" extrusionOk="0">
                <a:moveTo>
                  <a:pt x="344" y="1"/>
                </a:moveTo>
                <a:cubicBezTo>
                  <a:pt x="335" y="1"/>
                  <a:pt x="325" y="4"/>
                  <a:pt x="315" y="11"/>
                </a:cubicBezTo>
                <a:lnTo>
                  <a:pt x="30" y="158"/>
                </a:lnTo>
                <a:cubicBezTo>
                  <a:pt x="10" y="178"/>
                  <a:pt x="1" y="207"/>
                  <a:pt x="10" y="226"/>
                </a:cubicBezTo>
                <a:cubicBezTo>
                  <a:pt x="21" y="246"/>
                  <a:pt x="40" y="256"/>
                  <a:pt x="60" y="256"/>
                </a:cubicBezTo>
                <a:cubicBezTo>
                  <a:pt x="69" y="256"/>
                  <a:pt x="79" y="256"/>
                  <a:pt x="79" y="246"/>
                </a:cubicBezTo>
                <a:lnTo>
                  <a:pt x="363" y="99"/>
                </a:lnTo>
                <a:cubicBezTo>
                  <a:pt x="383" y="80"/>
                  <a:pt x="393" y="50"/>
                  <a:pt x="383" y="30"/>
                </a:cubicBezTo>
                <a:cubicBezTo>
                  <a:pt x="377" y="12"/>
                  <a:pt x="362" y="1"/>
                  <a:pt x="34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6" name="Google Shape;11516;p28"/>
          <p:cNvSpPr/>
          <p:nvPr/>
        </p:nvSpPr>
        <p:spPr>
          <a:xfrm>
            <a:off x="3026447" y="2028791"/>
            <a:ext cx="67775" cy="51037"/>
          </a:xfrm>
          <a:custGeom>
            <a:avLst/>
            <a:gdLst/>
            <a:ahLst/>
            <a:cxnLst/>
            <a:rect l="l" t="t" r="r" b="b"/>
            <a:pathLst>
              <a:path w="413" h="311" extrusionOk="0">
                <a:moveTo>
                  <a:pt x="51" y="0"/>
                </a:moveTo>
                <a:cubicBezTo>
                  <a:pt x="37" y="0"/>
                  <a:pt x="23" y="5"/>
                  <a:pt x="11" y="17"/>
                </a:cubicBezTo>
                <a:cubicBezTo>
                  <a:pt x="1" y="46"/>
                  <a:pt x="1" y="75"/>
                  <a:pt x="21" y="86"/>
                </a:cubicBezTo>
                <a:lnTo>
                  <a:pt x="325" y="311"/>
                </a:lnTo>
                <a:lnTo>
                  <a:pt x="354" y="311"/>
                </a:lnTo>
                <a:cubicBezTo>
                  <a:pt x="373" y="311"/>
                  <a:pt x="384" y="311"/>
                  <a:pt x="393" y="291"/>
                </a:cubicBezTo>
                <a:cubicBezTo>
                  <a:pt x="413" y="271"/>
                  <a:pt x="403" y="242"/>
                  <a:pt x="384" y="223"/>
                </a:cubicBezTo>
                <a:lnTo>
                  <a:pt x="79" y="7"/>
                </a:lnTo>
                <a:cubicBezTo>
                  <a:pt x="71" y="3"/>
                  <a:pt x="61" y="0"/>
                  <a:pt x="5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7" name="Google Shape;11517;p28"/>
          <p:cNvSpPr/>
          <p:nvPr/>
        </p:nvSpPr>
        <p:spPr>
          <a:xfrm>
            <a:off x="3015288" y="2124629"/>
            <a:ext cx="64493" cy="16246"/>
          </a:xfrm>
          <a:custGeom>
            <a:avLst/>
            <a:gdLst/>
            <a:ahLst/>
            <a:cxnLst/>
            <a:rect l="l" t="t" r="r" b="b"/>
            <a:pathLst>
              <a:path w="393" h="99" extrusionOk="0">
                <a:moveTo>
                  <a:pt x="49" y="1"/>
                </a:moveTo>
                <a:cubicBezTo>
                  <a:pt x="20" y="1"/>
                  <a:pt x="1" y="21"/>
                  <a:pt x="1" y="50"/>
                </a:cubicBezTo>
                <a:cubicBezTo>
                  <a:pt x="1" y="79"/>
                  <a:pt x="20" y="99"/>
                  <a:pt x="49" y="99"/>
                </a:cubicBezTo>
                <a:lnTo>
                  <a:pt x="343" y="99"/>
                </a:lnTo>
                <a:cubicBezTo>
                  <a:pt x="363" y="99"/>
                  <a:pt x="393" y="79"/>
                  <a:pt x="393" y="50"/>
                </a:cubicBezTo>
                <a:cubicBezTo>
                  <a:pt x="393" y="21"/>
                  <a:pt x="363" y="1"/>
                  <a:pt x="34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8" name="Google Shape;11518;p28"/>
          <p:cNvSpPr/>
          <p:nvPr/>
        </p:nvSpPr>
        <p:spPr>
          <a:xfrm>
            <a:off x="3171189" y="2296120"/>
            <a:ext cx="45293" cy="245337"/>
          </a:xfrm>
          <a:custGeom>
            <a:avLst/>
            <a:gdLst/>
            <a:ahLst/>
            <a:cxnLst/>
            <a:rect l="l" t="t" r="r" b="b"/>
            <a:pathLst>
              <a:path w="276" h="1495" extrusionOk="0">
                <a:moveTo>
                  <a:pt x="101" y="1"/>
                </a:moveTo>
                <a:cubicBezTo>
                  <a:pt x="94" y="1"/>
                  <a:pt x="87" y="2"/>
                  <a:pt x="79" y="5"/>
                </a:cubicBezTo>
                <a:cubicBezTo>
                  <a:pt x="50" y="14"/>
                  <a:pt x="40" y="44"/>
                  <a:pt x="50" y="73"/>
                </a:cubicBezTo>
                <a:cubicBezTo>
                  <a:pt x="50" y="73"/>
                  <a:pt x="168" y="436"/>
                  <a:pt x="1" y="1436"/>
                </a:cubicBezTo>
                <a:cubicBezTo>
                  <a:pt x="1" y="1465"/>
                  <a:pt x="20" y="1494"/>
                  <a:pt x="40" y="1494"/>
                </a:cubicBezTo>
                <a:lnTo>
                  <a:pt x="50" y="1494"/>
                </a:lnTo>
                <a:cubicBezTo>
                  <a:pt x="79" y="1494"/>
                  <a:pt x="99" y="1475"/>
                  <a:pt x="99" y="1455"/>
                </a:cubicBezTo>
                <a:cubicBezTo>
                  <a:pt x="275" y="426"/>
                  <a:pt x="148" y="53"/>
                  <a:pt x="148" y="34"/>
                </a:cubicBezTo>
                <a:cubicBezTo>
                  <a:pt x="141" y="12"/>
                  <a:pt x="123" y="1"/>
                  <a:pt x="10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9" name="Google Shape;11519;p28"/>
          <p:cNvSpPr/>
          <p:nvPr/>
        </p:nvSpPr>
        <p:spPr>
          <a:xfrm>
            <a:off x="1846195" y="5951423"/>
            <a:ext cx="981020" cy="264537"/>
          </a:xfrm>
          <a:custGeom>
            <a:avLst/>
            <a:gdLst/>
            <a:ahLst/>
            <a:cxnLst/>
            <a:rect l="l" t="t" r="r" b="b"/>
            <a:pathLst>
              <a:path w="5978" h="1612" extrusionOk="0">
                <a:moveTo>
                  <a:pt x="1274" y="132"/>
                </a:moveTo>
                <a:cubicBezTo>
                  <a:pt x="1304" y="132"/>
                  <a:pt x="1353" y="141"/>
                  <a:pt x="1392" y="161"/>
                </a:cubicBezTo>
                <a:cubicBezTo>
                  <a:pt x="1490" y="191"/>
                  <a:pt x="1529" y="328"/>
                  <a:pt x="1490" y="474"/>
                </a:cubicBezTo>
                <a:cubicBezTo>
                  <a:pt x="1470" y="572"/>
                  <a:pt x="1411" y="670"/>
                  <a:pt x="1324" y="759"/>
                </a:cubicBezTo>
                <a:cubicBezTo>
                  <a:pt x="1274" y="690"/>
                  <a:pt x="1235" y="631"/>
                  <a:pt x="1206" y="572"/>
                </a:cubicBezTo>
                <a:cubicBezTo>
                  <a:pt x="1128" y="396"/>
                  <a:pt x="1108" y="239"/>
                  <a:pt x="1176" y="161"/>
                </a:cubicBezTo>
                <a:cubicBezTo>
                  <a:pt x="1196" y="141"/>
                  <a:pt x="1235" y="132"/>
                  <a:pt x="1274" y="132"/>
                </a:cubicBezTo>
                <a:close/>
                <a:moveTo>
                  <a:pt x="4841" y="396"/>
                </a:moveTo>
                <a:cubicBezTo>
                  <a:pt x="4891" y="396"/>
                  <a:pt x="4939" y="416"/>
                  <a:pt x="4978" y="455"/>
                </a:cubicBezTo>
                <a:cubicBezTo>
                  <a:pt x="5047" y="524"/>
                  <a:pt x="5057" y="641"/>
                  <a:pt x="5008" y="768"/>
                </a:cubicBezTo>
                <a:cubicBezTo>
                  <a:pt x="4978" y="847"/>
                  <a:pt x="4920" y="935"/>
                  <a:pt x="4832" y="1023"/>
                </a:cubicBezTo>
                <a:cubicBezTo>
                  <a:pt x="4822" y="1014"/>
                  <a:pt x="4802" y="1004"/>
                  <a:pt x="4782" y="1004"/>
                </a:cubicBezTo>
                <a:cubicBezTo>
                  <a:pt x="4636" y="925"/>
                  <a:pt x="4577" y="768"/>
                  <a:pt x="4586" y="631"/>
                </a:cubicBezTo>
                <a:cubicBezTo>
                  <a:pt x="4597" y="543"/>
                  <a:pt x="4636" y="445"/>
                  <a:pt x="4724" y="416"/>
                </a:cubicBezTo>
                <a:cubicBezTo>
                  <a:pt x="4763" y="406"/>
                  <a:pt x="4802" y="396"/>
                  <a:pt x="4841" y="396"/>
                </a:cubicBezTo>
                <a:close/>
                <a:moveTo>
                  <a:pt x="277" y="0"/>
                </a:moveTo>
                <a:cubicBezTo>
                  <a:pt x="261" y="0"/>
                  <a:pt x="243" y="9"/>
                  <a:pt x="236" y="24"/>
                </a:cubicBezTo>
                <a:cubicBezTo>
                  <a:pt x="226" y="43"/>
                  <a:pt x="0" y="485"/>
                  <a:pt x="157" y="779"/>
                </a:cubicBezTo>
                <a:cubicBezTo>
                  <a:pt x="246" y="935"/>
                  <a:pt x="412" y="1014"/>
                  <a:pt x="647" y="1033"/>
                </a:cubicBezTo>
                <a:cubicBezTo>
                  <a:pt x="693" y="1038"/>
                  <a:pt x="738" y="1040"/>
                  <a:pt x="780" y="1040"/>
                </a:cubicBezTo>
                <a:cubicBezTo>
                  <a:pt x="1007" y="1040"/>
                  <a:pt x="1180" y="979"/>
                  <a:pt x="1304" y="896"/>
                </a:cubicBezTo>
                <a:cubicBezTo>
                  <a:pt x="1637" y="1278"/>
                  <a:pt x="2264" y="1611"/>
                  <a:pt x="3205" y="1611"/>
                </a:cubicBezTo>
                <a:cubicBezTo>
                  <a:pt x="3332" y="1611"/>
                  <a:pt x="3460" y="1602"/>
                  <a:pt x="3597" y="1592"/>
                </a:cubicBezTo>
                <a:cubicBezTo>
                  <a:pt x="4273" y="1523"/>
                  <a:pt x="4655" y="1317"/>
                  <a:pt x="4871" y="1131"/>
                </a:cubicBezTo>
                <a:cubicBezTo>
                  <a:pt x="4895" y="1135"/>
                  <a:pt x="4922" y="1137"/>
                  <a:pt x="4951" y="1137"/>
                </a:cubicBezTo>
                <a:cubicBezTo>
                  <a:pt x="5157" y="1137"/>
                  <a:pt x="5486" y="1032"/>
                  <a:pt x="5958" y="602"/>
                </a:cubicBezTo>
                <a:cubicBezTo>
                  <a:pt x="5978" y="583"/>
                  <a:pt x="5978" y="553"/>
                  <a:pt x="5958" y="533"/>
                </a:cubicBezTo>
                <a:cubicBezTo>
                  <a:pt x="5948" y="523"/>
                  <a:pt x="5936" y="519"/>
                  <a:pt x="5924" y="519"/>
                </a:cubicBezTo>
                <a:cubicBezTo>
                  <a:pt x="5912" y="519"/>
                  <a:pt x="5900" y="523"/>
                  <a:pt x="5890" y="533"/>
                </a:cubicBezTo>
                <a:cubicBezTo>
                  <a:pt x="5458" y="928"/>
                  <a:pt x="5170" y="1034"/>
                  <a:pt x="4983" y="1034"/>
                </a:cubicBezTo>
                <a:cubicBezTo>
                  <a:pt x="4975" y="1034"/>
                  <a:pt x="4967" y="1034"/>
                  <a:pt x="4959" y="1033"/>
                </a:cubicBezTo>
                <a:cubicBezTo>
                  <a:pt x="5037" y="935"/>
                  <a:pt x="5087" y="847"/>
                  <a:pt x="5096" y="798"/>
                </a:cubicBezTo>
                <a:cubicBezTo>
                  <a:pt x="5165" y="631"/>
                  <a:pt x="5145" y="485"/>
                  <a:pt x="5057" y="387"/>
                </a:cubicBezTo>
                <a:cubicBezTo>
                  <a:pt x="4997" y="327"/>
                  <a:pt x="4920" y="294"/>
                  <a:pt x="4831" y="294"/>
                </a:cubicBezTo>
                <a:cubicBezTo>
                  <a:pt x="4788" y="294"/>
                  <a:pt x="4742" y="302"/>
                  <a:pt x="4695" y="318"/>
                </a:cubicBezTo>
                <a:cubicBezTo>
                  <a:pt x="4577" y="357"/>
                  <a:pt x="4499" y="474"/>
                  <a:pt x="4488" y="631"/>
                </a:cubicBezTo>
                <a:cubicBezTo>
                  <a:pt x="4479" y="788"/>
                  <a:pt x="4547" y="994"/>
                  <a:pt x="4743" y="1092"/>
                </a:cubicBezTo>
                <a:lnTo>
                  <a:pt x="4753" y="1092"/>
                </a:lnTo>
                <a:cubicBezTo>
                  <a:pt x="4518" y="1278"/>
                  <a:pt x="4146" y="1435"/>
                  <a:pt x="3587" y="1484"/>
                </a:cubicBezTo>
                <a:cubicBezTo>
                  <a:pt x="3448" y="1497"/>
                  <a:pt x="3315" y="1504"/>
                  <a:pt x="3188" y="1504"/>
                </a:cubicBezTo>
                <a:cubicBezTo>
                  <a:pt x="2289" y="1504"/>
                  <a:pt x="1700" y="1189"/>
                  <a:pt x="1382" y="837"/>
                </a:cubicBezTo>
                <a:cubicBezTo>
                  <a:pt x="1500" y="739"/>
                  <a:pt x="1559" y="612"/>
                  <a:pt x="1588" y="494"/>
                </a:cubicBezTo>
                <a:cubicBezTo>
                  <a:pt x="1637" y="298"/>
                  <a:pt x="1568" y="122"/>
                  <a:pt x="1431" y="63"/>
                </a:cubicBezTo>
                <a:cubicBezTo>
                  <a:pt x="1369" y="37"/>
                  <a:pt x="1317" y="27"/>
                  <a:pt x="1273" y="27"/>
                </a:cubicBezTo>
                <a:cubicBezTo>
                  <a:pt x="1185" y="27"/>
                  <a:pt x="1131" y="67"/>
                  <a:pt x="1098" y="93"/>
                </a:cubicBezTo>
                <a:cubicBezTo>
                  <a:pt x="1010" y="200"/>
                  <a:pt x="1010" y="396"/>
                  <a:pt x="1117" y="612"/>
                </a:cubicBezTo>
                <a:cubicBezTo>
                  <a:pt x="1147" y="681"/>
                  <a:pt x="1196" y="749"/>
                  <a:pt x="1245" y="818"/>
                </a:cubicBezTo>
                <a:cubicBezTo>
                  <a:pt x="1128" y="893"/>
                  <a:pt x="968" y="940"/>
                  <a:pt x="766" y="940"/>
                </a:cubicBezTo>
                <a:cubicBezTo>
                  <a:pt x="731" y="940"/>
                  <a:pt x="695" y="938"/>
                  <a:pt x="657" y="935"/>
                </a:cubicBezTo>
                <a:cubicBezTo>
                  <a:pt x="451" y="925"/>
                  <a:pt x="314" y="857"/>
                  <a:pt x="246" y="729"/>
                </a:cubicBezTo>
                <a:cubicBezTo>
                  <a:pt x="109" y="485"/>
                  <a:pt x="314" y="73"/>
                  <a:pt x="324" y="73"/>
                </a:cubicBezTo>
                <a:cubicBezTo>
                  <a:pt x="334" y="53"/>
                  <a:pt x="324" y="14"/>
                  <a:pt x="294" y="4"/>
                </a:cubicBezTo>
                <a:cubicBezTo>
                  <a:pt x="289" y="2"/>
                  <a:pt x="283" y="0"/>
                  <a:pt x="27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0" name="Google Shape;11520;p28"/>
          <p:cNvSpPr/>
          <p:nvPr/>
        </p:nvSpPr>
        <p:spPr>
          <a:xfrm>
            <a:off x="2278779" y="5916468"/>
            <a:ext cx="127838" cy="259778"/>
          </a:xfrm>
          <a:custGeom>
            <a:avLst/>
            <a:gdLst/>
            <a:ahLst/>
            <a:cxnLst/>
            <a:rect l="l" t="t" r="r" b="b"/>
            <a:pathLst>
              <a:path w="779" h="1583" extrusionOk="0">
                <a:moveTo>
                  <a:pt x="528" y="0"/>
                </a:moveTo>
                <a:cubicBezTo>
                  <a:pt x="518" y="0"/>
                  <a:pt x="509" y="4"/>
                  <a:pt x="500" y="12"/>
                </a:cubicBezTo>
                <a:cubicBezTo>
                  <a:pt x="500" y="12"/>
                  <a:pt x="108" y="472"/>
                  <a:pt x="49" y="776"/>
                </a:cubicBezTo>
                <a:cubicBezTo>
                  <a:pt x="1" y="1079"/>
                  <a:pt x="89" y="1482"/>
                  <a:pt x="158" y="1530"/>
                </a:cubicBezTo>
                <a:cubicBezTo>
                  <a:pt x="210" y="1556"/>
                  <a:pt x="262" y="1583"/>
                  <a:pt x="306" y="1583"/>
                </a:cubicBezTo>
                <a:cubicBezTo>
                  <a:pt x="327" y="1583"/>
                  <a:pt x="347" y="1576"/>
                  <a:pt x="363" y="1560"/>
                </a:cubicBezTo>
                <a:cubicBezTo>
                  <a:pt x="412" y="1501"/>
                  <a:pt x="637" y="1158"/>
                  <a:pt x="696" y="913"/>
                </a:cubicBezTo>
                <a:cubicBezTo>
                  <a:pt x="778" y="622"/>
                  <a:pt x="649" y="0"/>
                  <a:pt x="528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1" name="Google Shape;11521;p28"/>
          <p:cNvSpPr/>
          <p:nvPr/>
        </p:nvSpPr>
        <p:spPr>
          <a:xfrm>
            <a:off x="2275661" y="6135386"/>
            <a:ext cx="78770" cy="75817"/>
          </a:xfrm>
          <a:custGeom>
            <a:avLst/>
            <a:gdLst/>
            <a:ahLst/>
            <a:cxnLst/>
            <a:rect l="l" t="t" r="r" b="b"/>
            <a:pathLst>
              <a:path w="480" h="462" extrusionOk="0">
                <a:moveTo>
                  <a:pt x="88" y="0"/>
                </a:moveTo>
                <a:cubicBezTo>
                  <a:pt x="10" y="0"/>
                  <a:pt x="0" y="383"/>
                  <a:pt x="0" y="383"/>
                </a:cubicBezTo>
                <a:cubicBezTo>
                  <a:pt x="0" y="383"/>
                  <a:pt x="245" y="461"/>
                  <a:pt x="353" y="461"/>
                </a:cubicBezTo>
                <a:cubicBezTo>
                  <a:pt x="354" y="461"/>
                  <a:pt x="356" y="461"/>
                  <a:pt x="357" y="461"/>
                </a:cubicBezTo>
                <a:cubicBezTo>
                  <a:pt x="461" y="461"/>
                  <a:pt x="480" y="108"/>
                  <a:pt x="480" y="108"/>
                </a:cubicBezTo>
                <a:cubicBezTo>
                  <a:pt x="480" y="108"/>
                  <a:pt x="177" y="0"/>
                  <a:pt x="8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2" name="Google Shape;11522;p28"/>
          <p:cNvSpPr/>
          <p:nvPr/>
        </p:nvSpPr>
        <p:spPr>
          <a:xfrm>
            <a:off x="2352791" y="5959956"/>
            <a:ext cx="45129" cy="116186"/>
          </a:xfrm>
          <a:custGeom>
            <a:avLst/>
            <a:gdLst/>
            <a:ahLst/>
            <a:cxnLst/>
            <a:rect l="l" t="t" r="r" b="b"/>
            <a:pathLst>
              <a:path w="275" h="708" extrusionOk="0">
                <a:moveTo>
                  <a:pt x="60" y="1"/>
                </a:moveTo>
                <a:cubicBezTo>
                  <a:pt x="50" y="1"/>
                  <a:pt x="40" y="4"/>
                  <a:pt x="29" y="11"/>
                </a:cubicBezTo>
                <a:cubicBezTo>
                  <a:pt x="10" y="21"/>
                  <a:pt x="0" y="60"/>
                  <a:pt x="20" y="80"/>
                </a:cubicBezTo>
                <a:cubicBezTo>
                  <a:pt x="20" y="80"/>
                  <a:pt x="167" y="324"/>
                  <a:pt x="69" y="648"/>
                </a:cubicBezTo>
                <a:cubicBezTo>
                  <a:pt x="59" y="677"/>
                  <a:pt x="69" y="697"/>
                  <a:pt x="98" y="707"/>
                </a:cubicBezTo>
                <a:lnTo>
                  <a:pt x="118" y="707"/>
                </a:lnTo>
                <a:cubicBezTo>
                  <a:pt x="138" y="707"/>
                  <a:pt x="157" y="697"/>
                  <a:pt x="167" y="677"/>
                </a:cubicBezTo>
                <a:cubicBezTo>
                  <a:pt x="275" y="305"/>
                  <a:pt x="108" y="41"/>
                  <a:pt x="108" y="31"/>
                </a:cubicBezTo>
                <a:cubicBezTo>
                  <a:pt x="95" y="12"/>
                  <a:pt x="79" y="1"/>
                  <a:pt x="60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3" name="Google Shape;11523;p28"/>
          <p:cNvSpPr/>
          <p:nvPr/>
        </p:nvSpPr>
        <p:spPr>
          <a:xfrm>
            <a:off x="2505574" y="6214157"/>
            <a:ext cx="130463" cy="248783"/>
          </a:xfrm>
          <a:custGeom>
            <a:avLst/>
            <a:gdLst/>
            <a:ahLst/>
            <a:cxnLst/>
            <a:rect l="l" t="t" r="r" b="b"/>
            <a:pathLst>
              <a:path w="795" h="1516" extrusionOk="0">
                <a:moveTo>
                  <a:pt x="235" y="1"/>
                </a:moveTo>
                <a:cubicBezTo>
                  <a:pt x="147" y="1"/>
                  <a:pt x="49" y="1"/>
                  <a:pt x="39" y="79"/>
                </a:cubicBezTo>
                <a:cubicBezTo>
                  <a:pt x="20" y="147"/>
                  <a:pt x="0" y="559"/>
                  <a:pt x="59" y="794"/>
                </a:cubicBezTo>
                <a:cubicBezTo>
                  <a:pt x="137" y="1079"/>
                  <a:pt x="511" y="1516"/>
                  <a:pt x="639" y="1516"/>
                </a:cubicBezTo>
                <a:cubicBezTo>
                  <a:pt x="657" y="1516"/>
                  <a:pt x="670" y="1508"/>
                  <a:pt x="677" y="1490"/>
                </a:cubicBezTo>
                <a:cubicBezTo>
                  <a:pt x="677" y="1490"/>
                  <a:pt x="794" y="892"/>
                  <a:pt x="696" y="608"/>
                </a:cubicBezTo>
                <a:cubicBezTo>
                  <a:pt x="588" y="314"/>
                  <a:pt x="324" y="1"/>
                  <a:pt x="23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4" name="Google Shape;11524;p28"/>
          <p:cNvSpPr/>
          <p:nvPr/>
        </p:nvSpPr>
        <p:spPr>
          <a:xfrm>
            <a:off x="2481451" y="6173951"/>
            <a:ext cx="101417" cy="77293"/>
          </a:xfrm>
          <a:custGeom>
            <a:avLst/>
            <a:gdLst/>
            <a:ahLst/>
            <a:cxnLst/>
            <a:rect l="l" t="t" r="r" b="b"/>
            <a:pathLst>
              <a:path w="618" h="471" extrusionOk="0">
                <a:moveTo>
                  <a:pt x="441" y="0"/>
                </a:moveTo>
                <a:cubicBezTo>
                  <a:pt x="441" y="0"/>
                  <a:pt x="186" y="40"/>
                  <a:pt x="98" y="89"/>
                </a:cubicBezTo>
                <a:cubicBezTo>
                  <a:pt x="0" y="148"/>
                  <a:pt x="157" y="471"/>
                  <a:pt x="157" y="471"/>
                </a:cubicBezTo>
                <a:cubicBezTo>
                  <a:pt x="157" y="471"/>
                  <a:pt x="480" y="412"/>
                  <a:pt x="549" y="373"/>
                </a:cubicBezTo>
                <a:cubicBezTo>
                  <a:pt x="617" y="324"/>
                  <a:pt x="441" y="0"/>
                  <a:pt x="441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5" name="Google Shape;11525;p28"/>
          <p:cNvSpPr/>
          <p:nvPr/>
        </p:nvSpPr>
        <p:spPr>
          <a:xfrm>
            <a:off x="2524775" y="6324764"/>
            <a:ext cx="74175" cy="98627"/>
          </a:xfrm>
          <a:custGeom>
            <a:avLst/>
            <a:gdLst/>
            <a:ahLst/>
            <a:cxnLst/>
            <a:rect l="l" t="t" r="r" b="b"/>
            <a:pathLst>
              <a:path w="452" h="601" extrusionOk="0">
                <a:moveTo>
                  <a:pt x="55" y="0"/>
                </a:moveTo>
                <a:cubicBezTo>
                  <a:pt x="50" y="0"/>
                  <a:pt x="45" y="1"/>
                  <a:pt x="40" y="3"/>
                </a:cubicBezTo>
                <a:cubicBezTo>
                  <a:pt x="20" y="3"/>
                  <a:pt x="1" y="32"/>
                  <a:pt x="1" y="61"/>
                </a:cubicBezTo>
                <a:cubicBezTo>
                  <a:pt x="89" y="434"/>
                  <a:pt x="364" y="590"/>
                  <a:pt x="373" y="601"/>
                </a:cubicBezTo>
                <a:lnTo>
                  <a:pt x="393" y="601"/>
                </a:lnTo>
                <a:cubicBezTo>
                  <a:pt x="412" y="601"/>
                  <a:pt x="432" y="590"/>
                  <a:pt x="442" y="581"/>
                </a:cubicBezTo>
                <a:cubicBezTo>
                  <a:pt x="451" y="551"/>
                  <a:pt x="442" y="522"/>
                  <a:pt x="422" y="512"/>
                </a:cubicBezTo>
                <a:cubicBezTo>
                  <a:pt x="422" y="512"/>
                  <a:pt x="177" y="365"/>
                  <a:pt x="99" y="42"/>
                </a:cubicBezTo>
                <a:cubicBezTo>
                  <a:pt x="99" y="18"/>
                  <a:pt x="79" y="0"/>
                  <a:pt x="5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6" name="Google Shape;11526;p28"/>
          <p:cNvSpPr/>
          <p:nvPr/>
        </p:nvSpPr>
        <p:spPr>
          <a:xfrm>
            <a:off x="2000291" y="6162956"/>
            <a:ext cx="140310" cy="248619"/>
          </a:xfrm>
          <a:custGeom>
            <a:avLst/>
            <a:gdLst/>
            <a:ahLst/>
            <a:cxnLst/>
            <a:rect l="l" t="t" r="r" b="b"/>
            <a:pathLst>
              <a:path w="855" h="1515" extrusionOk="0">
                <a:moveTo>
                  <a:pt x="638" y="0"/>
                </a:moveTo>
                <a:cubicBezTo>
                  <a:pt x="622" y="0"/>
                  <a:pt x="605" y="6"/>
                  <a:pt x="590" y="19"/>
                </a:cubicBezTo>
                <a:cubicBezTo>
                  <a:pt x="531" y="67"/>
                  <a:pt x="247" y="361"/>
                  <a:pt x="139" y="577"/>
                </a:cubicBezTo>
                <a:cubicBezTo>
                  <a:pt x="0" y="865"/>
                  <a:pt x="11" y="1514"/>
                  <a:pt x="137" y="1514"/>
                </a:cubicBezTo>
                <a:cubicBezTo>
                  <a:pt x="144" y="1514"/>
                  <a:pt x="151" y="1512"/>
                  <a:pt x="159" y="1508"/>
                </a:cubicBezTo>
                <a:cubicBezTo>
                  <a:pt x="159" y="1508"/>
                  <a:pt x="639" y="1136"/>
                  <a:pt x="747" y="842"/>
                </a:cubicBezTo>
                <a:cubicBezTo>
                  <a:pt x="855" y="557"/>
                  <a:pt x="845" y="146"/>
                  <a:pt x="786" y="87"/>
                </a:cubicBezTo>
                <a:cubicBezTo>
                  <a:pt x="736" y="44"/>
                  <a:pt x="685" y="0"/>
                  <a:pt x="63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7" name="Google Shape;11527;p28"/>
          <p:cNvSpPr/>
          <p:nvPr/>
        </p:nvSpPr>
        <p:spPr>
          <a:xfrm>
            <a:off x="2077749" y="6127180"/>
            <a:ext cx="85499" cy="84022"/>
          </a:xfrm>
          <a:custGeom>
            <a:avLst/>
            <a:gdLst/>
            <a:ahLst/>
            <a:cxnLst/>
            <a:rect l="l" t="t" r="r" b="b"/>
            <a:pathLst>
              <a:path w="521" h="512" extrusionOk="0">
                <a:moveTo>
                  <a:pt x="188" y="1"/>
                </a:moveTo>
                <a:cubicBezTo>
                  <a:pt x="84" y="1"/>
                  <a:pt x="0" y="335"/>
                  <a:pt x="0" y="335"/>
                </a:cubicBezTo>
                <a:cubicBezTo>
                  <a:pt x="0" y="335"/>
                  <a:pt x="285" y="492"/>
                  <a:pt x="363" y="511"/>
                </a:cubicBezTo>
                <a:cubicBezTo>
                  <a:pt x="364" y="511"/>
                  <a:pt x="365" y="511"/>
                  <a:pt x="366" y="511"/>
                </a:cubicBezTo>
                <a:cubicBezTo>
                  <a:pt x="444" y="511"/>
                  <a:pt x="520" y="148"/>
                  <a:pt x="520" y="148"/>
                </a:cubicBezTo>
                <a:cubicBezTo>
                  <a:pt x="520" y="148"/>
                  <a:pt x="305" y="21"/>
                  <a:pt x="196" y="2"/>
                </a:cubicBezTo>
                <a:cubicBezTo>
                  <a:pt x="194" y="1"/>
                  <a:pt x="191" y="1"/>
                  <a:pt x="18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8" name="Google Shape;11528;p28"/>
          <p:cNvSpPr/>
          <p:nvPr/>
        </p:nvSpPr>
        <p:spPr>
          <a:xfrm>
            <a:off x="2007019" y="6252722"/>
            <a:ext cx="46770" cy="116022"/>
          </a:xfrm>
          <a:custGeom>
            <a:avLst/>
            <a:gdLst/>
            <a:ahLst/>
            <a:cxnLst/>
            <a:rect l="l" t="t" r="r" b="b"/>
            <a:pathLst>
              <a:path w="285" h="707" extrusionOk="0">
                <a:moveTo>
                  <a:pt x="225" y="0"/>
                </a:moveTo>
                <a:cubicBezTo>
                  <a:pt x="208" y="0"/>
                  <a:pt x="193" y="11"/>
                  <a:pt x="187" y="30"/>
                </a:cubicBezTo>
                <a:cubicBezTo>
                  <a:pt x="0" y="363"/>
                  <a:pt x="118" y="667"/>
                  <a:pt x="118" y="677"/>
                </a:cubicBezTo>
                <a:cubicBezTo>
                  <a:pt x="128" y="696"/>
                  <a:pt x="148" y="707"/>
                  <a:pt x="167" y="707"/>
                </a:cubicBezTo>
                <a:lnTo>
                  <a:pt x="187" y="707"/>
                </a:lnTo>
                <a:cubicBezTo>
                  <a:pt x="206" y="696"/>
                  <a:pt x="226" y="667"/>
                  <a:pt x="216" y="638"/>
                </a:cubicBezTo>
                <a:cubicBezTo>
                  <a:pt x="216" y="638"/>
                  <a:pt x="118" y="373"/>
                  <a:pt x="275" y="79"/>
                </a:cubicBezTo>
                <a:cubicBezTo>
                  <a:pt x="285" y="50"/>
                  <a:pt x="275" y="21"/>
                  <a:pt x="255" y="10"/>
                </a:cubicBezTo>
                <a:cubicBezTo>
                  <a:pt x="245" y="3"/>
                  <a:pt x="235" y="0"/>
                  <a:pt x="22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9" name="Google Shape;11529;p28"/>
          <p:cNvSpPr/>
          <p:nvPr/>
        </p:nvSpPr>
        <p:spPr>
          <a:xfrm>
            <a:off x="288006" y="3347877"/>
            <a:ext cx="366775" cy="948035"/>
          </a:xfrm>
          <a:custGeom>
            <a:avLst/>
            <a:gdLst/>
            <a:ahLst/>
            <a:cxnLst/>
            <a:rect l="l" t="t" r="r" b="b"/>
            <a:pathLst>
              <a:path w="2235" h="5777" extrusionOk="0">
                <a:moveTo>
                  <a:pt x="1702" y="1058"/>
                </a:moveTo>
                <a:cubicBezTo>
                  <a:pt x="1794" y="1058"/>
                  <a:pt x="1866" y="1084"/>
                  <a:pt x="1901" y="1131"/>
                </a:cubicBezTo>
                <a:cubicBezTo>
                  <a:pt x="1921" y="1161"/>
                  <a:pt x="1930" y="1190"/>
                  <a:pt x="1921" y="1229"/>
                </a:cubicBezTo>
                <a:cubicBezTo>
                  <a:pt x="1911" y="1268"/>
                  <a:pt x="1891" y="1307"/>
                  <a:pt x="1872" y="1347"/>
                </a:cubicBezTo>
                <a:cubicBezTo>
                  <a:pt x="1837" y="1398"/>
                  <a:pt x="1776" y="1423"/>
                  <a:pt x="1704" y="1423"/>
                </a:cubicBezTo>
                <a:cubicBezTo>
                  <a:pt x="1653" y="1423"/>
                  <a:pt x="1596" y="1410"/>
                  <a:pt x="1538" y="1386"/>
                </a:cubicBezTo>
                <a:cubicBezTo>
                  <a:pt x="1451" y="1347"/>
                  <a:pt x="1362" y="1278"/>
                  <a:pt x="1294" y="1170"/>
                </a:cubicBezTo>
                <a:cubicBezTo>
                  <a:pt x="1362" y="1131"/>
                  <a:pt x="1431" y="1111"/>
                  <a:pt x="1499" y="1092"/>
                </a:cubicBezTo>
                <a:cubicBezTo>
                  <a:pt x="1573" y="1069"/>
                  <a:pt x="1642" y="1058"/>
                  <a:pt x="1702" y="1058"/>
                </a:cubicBezTo>
                <a:close/>
                <a:moveTo>
                  <a:pt x="721" y="4392"/>
                </a:moveTo>
                <a:cubicBezTo>
                  <a:pt x="756" y="4392"/>
                  <a:pt x="791" y="4397"/>
                  <a:pt x="823" y="4404"/>
                </a:cubicBezTo>
                <a:cubicBezTo>
                  <a:pt x="911" y="4424"/>
                  <a:pt x="1000" y="4482"/>
                  <a:pt x="1009" y="4580"/>
                </a:cubicBezTo>
                <a:cubicBezTo>
                  <a:pt x="1019" y="4620"/>
                  <a:pt x="1019" y="4659"/>
                  <a:pt x="1009" y="4689"/>
                </a:cubicBezTo>
                <a:cubicBezTo>
                  <a:pt x="1000" y="4747"/>
                  <a:pt x="970" y="4796"/>
                  <a:pt x="931" y="4826"/>
                </a:cubicBezTo>
                <a:cubicBezTo>
                  <a:pt x="898" y="4846"/>
                  <a:pt x="859" y="4856"/>
                  <a:pt x="815" y="4856"/>
                </a:cubicBezTo>
                <a:cubicBezTo>
                  <a:pt x="754" y="4856"/>
                  <a:pt x="686" y="4836"/>
                  <a:pt x="617" y="4796"/>
                </a:cubicBezTo>
                <a:cubicBezTo>
                  <a:pt x="539" y="4747"/>
                  <a:pt x="471" y="4678"/>
                  <a:pt x="402" y="4580"/>
                </a:cubicBezTo>
                <a:cubicBezTo>
                  <a:pt x="412" y="4561"/>
                  <a:pt x="421" y="4541"/>
                  <a:pt x="431" y="4532"/>
                </a:cubicBezTo>
                <a:cubicBezTo>
                  <a:pt x="505" y="4429"/>
                  <a:pt x="616" y="4392"/>
                  <a:pt x="721" y="4392"/>
                </a:cubicBezTo>
                <a:close/>
                <a:moveTo>
                  <a:pt x="1632" y="0"/>
                </a:moveTo>
                <a:cubicBezTo>
                  <a:pt x="1581" y="0"/>
                  <a:pt x="1530" y="7"/>
                  <a:pt x="1480" y="24"/>
                </a:cubicBezTo>
                <a:cubicBezTo>
                  <a:pt x="1313" y="73"/>
                  <a:pt x="1196" y="220"/>
                  <a:pt x="1137" y="455"/>
                </a:cubicBezTo>
                <a:cubicBezTo>
                  <a:pt x="1059" y="739"/>
                  <a:pt x="1088" y="955"/>
                  <a:pt x="1157" y="1131"/>
                </a:cubicBezTo>
                <a:cubicBezTo>
                  <a:pt x="725" y="1386"/>
                  <a:pt x="284" y="1935"/>
                  <a:pt x="118" y="2866"/>
                </a:cubicBezTo>
                <a:cubicBezTo>
                  <a:pt x="98" y="2993"/>
                  <a:pt x="79" y="3121"/>
                  <a:pt x="59" y="3258"/>
                </a:cubicBezTo>
                <a:cubicBezTo>
                  <a:pt x="0" y="3934"/>
                  <a:pt x="137" y="4345"/>
                  <a:pt x="284" y="4591"/>
                </a:cubicBezTo>
                <a:cubicBezTo>
                  <a:pt x="216" y="4776"/>
                  <a:pt x="216" y="5139"/>
                  <a:pt x="608" y="5747"/>
                </a:cubicBezTo>
                <a:cubicBezTo>
                  <a:pt x="614" y="5766"/>
                  <a:pt x="629" y="5777"/>
                  <a:pt x="646" y="5777"/>
                </a:cubicBezTo>
                <a:cubicBezTo>
                  <a:pt x="656" y="5777"/>
                  <a:pt x="666" y="5773"/>
                  <a:pt x="676" y="5766"/>
                </a:cubicBezTo>
                <a:cubicBezTo>
                  <a:pt x="696" y="5756"/>
                  <a:pt x="706" y="5717"/>
                  <a:pt x="686" y="5698"/>
                </a:cubicBezTo>
                <a:cubicBezTo>
                  <a:pt x="362" y="5188"/>
                  <a:pt x="323" y="4874"/>
                  <a:pt x="362" y="4689"/>
                </a:cubicBezTo>
                <a:lnTo>
                  <a:pt x="362" y="4689"/>
                </a:lnTo>
                <a:cubicBezTo>
                  <a:pt x="441" y="4796"/>
                  <a:pt x="519" y="4845"/>
                  <a:pt x="569" y="4874"/>
                </a:cubicBezTo>
                <a:cubicBezTo>
                  <a:pt x="653" y="4925"/>
                  <a:pt x="740" y="4953"/>
                  <a:pt x="821" y="4953"/>
                </a:cubicBezTo>
                <a:cubicBezTo>
                  <a:pt x="882" y="4953"/>
                  <a:pt x="939" y="4938"/>
                  <a:pt x="990" y="4904"/>
                </a:cubicBezTo>
                <a:cubicBezTo>
                  <a:pt x="1088" y="4835"/>
                  <a:pt x="1137" y="4718"/>
                  <a:pt x="1117" y="4571"/>
                </a:cubicBezTo>
                <a:cubicBezTo>
                  <a:pt x="1098" y="4443"/>
                  <a:pt x="1000" y="4345"/>
                  <a:pt x="843" y="4306"/>
                </a:cubicBezTo>
                <a:cubicBezTo>
                  <a:pt x="807" y="4297"/>
                  <a:pt x="767" y="4292"/>
                  <a:pt x="726" y="4292"/>
                </a:cubicBezTo>
                <a:cubicBezTo>
                  <a:pt x="591" y="4292"/>
                  <a:pt x="441" y="4345"/>
                  <a:pt x="343" y="4473"/>
                </a:cubicBezTo>
                <a:lnTo>
                  <a:pt x="343" y="4482"/>
                </a:lnTo>
                <a:cubicBezTo>
                  <a:pt x="196" y="4218"/>
                  <a:pt x="108" y="3826"/>
                  <a:pt x="166" y="3267"/>
                </a:cubicBezTo>
                <a:cubicBezTo>
                  <a:pt x="264" y="2141"/>
                  <a:pt x="735" y="1494"/>
                  <a:pt x="1205" y="1220"/>
                </a:cubicBezTo>
                <a:cubicBezTo>
                  <a:pt x="1284" y="1347"/>
                  <a:pt x="1392" y="1425"/>
                  <a:pt x="1499" y="1474"/>
                </a:cubicBezTo>
                <a:cubicBezTo>
                  <a:pt x="1571" y="1508"/>
                  <a:pt x="1644" y="1525"/>
                  <a:pt x="1709" y="1525"/>
                </a:cubicBezTo>
                <a:cubicBezTo>
                  <a:pt x="1814" y="1525"/>
                  <a:pt x="1902" y="1484"/>
                  <a:pt x="1950" y="1405"/>
                </a:cubicBezTo>
                <a:cubicBezTo>
                  <a:pt x="2058" y="1229"/>
                  <a:pt x="2019" y="1122"/>
                  <a:pt x="1980" y="1072"/>
                </a:cubicBezTo>
                <a:cubicBezTo>
                  <a:pt x="1929" y="997"/>
                  <a:pt x="1830" y="958"/>
                  <a:pt x="1703" y="958"/>
                </a:cubicBezTo>
                <a:cubicBezTo>
                  <a:pt x="1633" y="958"/>
                  <a:pt x="1554" y="970"/>
                  <a:pt x="1470" y="994"/>
                </a:cubicBezTo>
                <a:cubicBezTo>
                  <a:pt x="1401" y="1013"/>
                  <a:pt x="1323" y="1043"/>
                  <a:pt x="1244" y="1082"/>
                </a:cubicBezTo>
                <a:cubicBezTo>
                  <a:pt x="1186" y="935"/>
                  <a:pt x="1166" y="730"/>
                  <a:pt x="1235" y="484"/>
                </a:cubicBezTo>
                <a:cubicBezTo>
                  <a:pt x="1284" y="279"/>
                  <a:pt x="1382" y="161"/>
                  <a:pt x="1509" y="122"/>
                </a:cubicBezTo>
                <a:cubicBezTo>
                  <a:pt x="1550" y="108"/>
                  <a:pt x="1592" y="102"/>
                  <a:pt x="1634" y="102"/>
                </a:cubicBezTo>
                <a:cubicBezTo>
                  <a:pt x="1880" y="102"/>
                  <a:pt x="2138" y="308"/>
                  <a:pt x="2146" y="308"/>
                </a:cubicBezTo>
                <a:cubicBezTo>
                  <a:pt x="2154" y="315"/>
                  <a:pt x="2163" y="319"/>
                  <a:pt x="2172" y="319"/>
                </a:cubicBezTo>
                <a:cubicBezTo>
                  <a:pt x="2187" y="319"/>
                  <a:pt x="2203" y="311"/>
                  <a:pt x="2215" y="299"/>
                </a:cubicBezTo>
                <a:cubicBezTo>
                  <a:pt x="2235" y="279"/>
                  <a:pt x="2224" y="240"/>
                  <a:pt x="2205" y="230"/>
                </a:cubicBezTo>
                <a:cubicBezTo>
                  <a:pt x="2188" y="213"/>
                  <a:pt x="1913" y="0"/>
                  <a:pt x="1632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0" name="Google Shape;11530;p28"/>
          <p:cNvSpPr/>
          <p:nvPr/>
        </p:nvSpPr>
        <p:spPr>
          <a:xfrm>
            <a:off x="347413" y="3753055"/>
            <a:ext cx="260599" cy="128166"/>
          </a:xfrm>
          <a:custGeom>
            <a:avLst/>
            <a:gdLst/>
            <a:ahLst/>
            <a:cxnLst/>
            <a:rect l="l" t="t" r="r" b="b"/>
            <a:pathLst>
              <a:path w="1588" h="781" extrusionOk="0">
                <a:moveTo>
                  <a:pt x="370" y="1"/>
                </a:moveTo>
                <a:cubicBezTo>
                  <a:pt x="243" y="1"/>
                  <a:pt x="145" y="17"/>
                  <a:pt x="118" y="44"/>
                </a:cubicBezTo>
                <a:cubicBezTo>
                  <a:pt x="59" y="112"/>
                  <a:pt x="0" y="191"/>
                  <a:pt x="50" y="250"/>
                </a:cubicBezTo>
                <a:cubicBezTo>
                  <a:pt x="98" y="308"/>
                  <a:pt x="392" y="583"/>
                  <a:pt x="618" y="691"/>
                </a:cubicBezTo>
                <a:cubicBezTo>
                  <a:pt x="754" y="752"/>
                  <a:pt x="969" y="780"/>
                  <a:pt x="1159" y="780"/>
                </a:cubicBezTo>
                <a:cubicBezTo>
                  <a:pt x="1393" y="780"/>
                  <a:pt x="1588" y="737"/>
                  <a:pt x="1539" y="661"/>
                </a:cubicBezTo>
                <a:cubicBezTo>
                  <a:pt x="1539" y="661"/>
                  <a:pt x="1167" y="191"/>
                  <a:pt x="873" y="83"/>
                </a:cubicBezTo>
                <a:cubicBezTo>
                  <a:pt x="713" y="24"/>
                  <a:pt x="521" y="1"/>
                  <a:pt x="370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1" name="Google Shape;11531;p28"/>
          <p:cNvSpPr/>
          <p:nvPr/>
        </p:nvSpPr>
        <p:spPr>
          <a:xfrm>
            <a:off x="313771" y="3726306"/>
            <a:ext cx="88453" cy="85499"/>
          </a:xfrm>
          <a:custGeom>
            <a:avLst/>
            <a:gdLst/>
            <a:ahLst/>
            <a:cxnLst/>
            <a:rect l="l" t="t" r="r" b="b"/>
            <a:pathLst>
              <a:path w="539" h="521" extrusionOk="0">
                <a:moveTo>
                  <a:pt x="166" y="1"/>
                </a:moveTo>
                <a:cubicBezTo>
                  <a:pt x="166" y="1"/>
                  <a:pt x="39" y="227"/>
                  <a:pt x="20" y="334"/>
                </a:cubicBezTo>
                <a:cubicBezTo>
                  <a:pt x="0" y="442"/>
                  <a:pt x="353" y="521"/>
                  <a:pt x="353" y="521"/>
                </a:cubicBezTo>
                <a:cubicBezTo>
                  <a:pt x="353" y="521"/>
                  <a:pt x="510" y="246"/>
                  <a:pt x="519" y="158"/>
                </a:cubicBezTo>
                <a:cubicBezTo>
                  <a:pt x="539" y="79"/>
                  <a:pt x="166" y="1"/>
                  <a:pt x="166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2" name="Google Shape;11532;p28"/>
          <p:cNvSpPr/>
          <p:nvPr/>
        </p:nvSpPr>
        <p:spPr>
          <a:xfrm>
            <a:off x="442430" y="3835765"/>
            <a:ext cx="117335" cy="32165"/>
          </a:xfrm>
          <a:custGeom>
            <a:avLst/>
            <a:gdLst/>
            <a:ahLst/>
            <a:cxnLst/>
            <a:rect l="l" t="t" r="r" b="b"/>
            <a:pathLst>
              <a:path w="715" h="196" extrusionOk="0">
                <a:moveTo>
                  <a:pt x="48" y="0"/>
                </a:moveTo>
                <a:cubicBezTo>
                  <a:pt x="30" y="0"/>
                  <a:pt x="16" y="11"/>
                  <a:pt x="9" y="30"/>
                </a:cubicBezTo>
                <a:lnTo>
                  <a:pt x="9" y="40"/>
                </a:lnTo>
                <a:cubicBezTo>
                  <a:pt x="0" y="59"/>
                  <a:pt x="9" y="89"/>
                  <a:pt x="29" y="98"/>
                </a:cubicBezTo>
                <a:cubicBezTo>
                  <a:pt x="176" y="174"/>
                  <a:pt x="314" y="196"/>
                  <a:pt x="426" y="196"/>
                </a:cubicBezTo>
                <a:cubicBezTo>
                  <a:pt x="574" y="196"/>
                  <a:pt x="675" y="157"/>
                  <a:pt x="686" y="157"/>
                </a:cubicBezTo>
                <a:cubicBezTo>
                  <a:pt x="706" y="148"/>
                  <a:pt x="715" y="118"/>
                  <a:pt x="706" y="89"/>
                </a:cubicBezTo>
                <a:cubicBezTo>
                  <a:pt x="697" y="73"/>
                  <a:pt x="676" y="57"/>
                  <a:pt x="658" y="57"/>
                </a:cubicBezTo>
                <a:cubicBezTo>
                  <a:pt x="654" y="57"/>
                  <a:pt x="650" y="57"/>
                  <a:pt x="647" y="59"/>
                </a:cubicBezTo>
                <a:cubicBezTo>
                  <a:pt x="641" y="59"/>
                  <a:pt x="553" y="95"/>
                  <a:pt x="421" y="95"/>
                </a:cubicBezTo>
                <a:cubicBezTo>
                  <a:pt x="325" y="95"/>
                  <a:pt x="206" y="76"/>
                  <a:pt x="78" y="11"/>
                </a:cubicBezTo>
                <a:cubicBezTo>
                  <a:pt x="68" y="4"/>
                  <a:pt x="57" y="0"/>
                  <a:pt x="4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3" name="Google Shape;11533;p28"/>
          <p:cNvSpPr/>
          <p:nvPr/>
        </p:nvSpPr>
        <p:spPr>
          <a:xfrm>
            <a:off x="0" y="3935049"/>
            <a:ext cx="281768" cy="109458"/>
          </a:xfrm>
          <a:custGeom>
            <a:avLst/>
            <a:gdLst/>
            <a:ahLst/>
            <a:cxnLst/>
            <a:rect l="l" t="t" r="r" b="b"/>
            <a:pathLst>
              <a:path w="1717" h="667" extrusionOk="0">
                <a:moveTo>
                  <a:pt x="1011" y="0"/>
                </a:moveTo>
                <a:cubicBezTo>
                  <a:pt x="987" y="0"/>
                  <a:pt x="964" y="1"/>
                  <a:pt x="942" y="3"/>
                </a:cubicBezTo>
                <a:cubicBezTo>
                  <a:pt x="608" y="33"/>
                  <a:pt x="1" y="395"/>
                  <a:pt x="148" y="483"/>
                </a:cubicBezTo>
                <a:cubicBezTo>
                  <a:pt x="148" y="483"/>
                  <a:pt x="603" y="667"/>
                  <a:pt x="915" y="667"/>
                </a:cubicBezTo>
                <a:cubicBezTo>
                  <a:pt x="949" y="667"/>
                  <a:pt x="981" y="665"/>
                  <a:pt x="1011" y="660"/>
                </a:cubicBezTo>
                <a:cubicBezTo>
                  <a:pt x="1314" y="610"/>
                  <a:pt x="1667" y="405"/>
                  <a:pt x="1686" y="316"/>
                </a:cubicBezTo>
                <a:cubicBezTo>
                  <a:pt x="1706" y="229"/>
                  <a:pt x="1716" y="140"/>
                  <a:pt x="1647" y="111"/>
                </a:cubicBezTo>
                <a:cubicBezTo>
                  <a:pt x="1585" y="84"/>
                  <a:pt x="1255" y="0"/>
                  <a:pt x="101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4" name="Google Shape;11534;p28"/>
          <p:cNvSpPr/>
          <p:nvPr/>
        </p:nvSpPr>
        <p:spPr>
          <a:xfrm>
            <a:off x="247636" y="3938003"/>
            <a:ext cx="67775" cy="77622"/>
          </a:xfrm>
          <a:custGeom>
            <a:avLst/>
            <a:gdLst/>
            <a:ahLst/>
            <a:cxnLst/>
            <a:rect l="l" t="t" r="r" b="b"/>
            <a:pathLst>
              <a:path w="413" h="473" extrusionOk="0">
                <a:moveTo>
                  <a:pt x="267" y="0"/>
                </a:moveTo>
                <a:cubicBezTo>
                  <a:pt x="154" y="0"/>
                  <a:pt x="1" y="44"/>
                  <a:pt x="1" y="44"/>
                </a:cubicBezTo>
                <a:cubicBezTo>
                  <a:pt x="1" y="44"/>
                  <a:pt x="1" y="367"/>
                  <a:pt x="31" y="446"/>
                </a:cubicBezTo>
                <a:cubicBezTo>
                  <a:pt x="38" y="465"/>
                  <a:pt x="65" y="473"/>
                  <a:pt x="103" y="473"/>
                </a:cubicBezTo>
                <a:cubicBezTo>
                  <a:pt x="214" y="473"/>
                  <a:pt x="412" y="407"/>
                  <a:pt x="412" y="407"/>
                </a:cubicBezTo>
                <a:cubicBezTo>
                  <a:pt x="412" y="407"/>
                  <a:pt x="412" y="152"/>
                  <a:pt x="383" y="44"/>
                </a:cubicBezTo>
                <a:cubicBezTo>
                  <a:pt x="370" y="11"/>
                  <a:pt x="324" y="0"/>
                  <a:pt x="26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5" name="Google Shape;11535;p28"/>
          <p:cNvSpPr/>
          <p:nvPr/>
        </p:nvSpPr>
        <p:spPr>
          <a:xfrm>
            <a:off x="61212" y="3948342"/>
            <a:ext cx="109458" cy="56616"/>
          </a:xfrm>
          <a:custGeom>
            <a:avLst/>
            <a:gdLst/>
            <a:ahLst/>
            <a:cxnLst/>
            <a:rect l="l" t="t" r="r" b="b"/>
            <a:pathLst>
              <a:path w="667" h="345" extrusionOk="0">
                <a:moveTo>
                  <a:pt x="618" y="0"/>
                </a:moveTo>
                <a:cubicBezTo>
                  <a:pt x="226" y="10"/>
                  <a:pt x="30" y="255"/>
                  <a:pt x="20" y="265"/>
                </a:cubicBezTo>
                <a:cubicBezTo>
                  <a:pt x="10" y="265"/>
                  <a:pt x="10" y="275"/>
                  <a:pt x="10" y="285"/>
                </a:cubicBezTo>
                <a:cubicBezTo>
                  <a:pt x="0" y="304"/>
                  <a:pt x="10" y="324"/>
                  <a:pt x="30" y="333"/>
                </a:cubicBezTo>
                <a:cubicBezTo>
                  <a:pt x="38" y="341"/>
                  <a:pt x="47" y="344"/>
                  <a:pt x="56" y="344"/>
                </a:cubicBezTo>
                <a:cubicBezTo>
                  <a:pt x="71" y="344"/>
                  <a:pt x="86" y="336"/>
                  <a:pt x="98" y="324"/>
                </a:cubicBezTo>
                <a:cubicBezTo>
                  <a:pt x="98" y="324"/>
                  <a:pt x="275" y="108"/>
                  <a:pt x="618" y="98"/>
                </a:cubicBezTo>
                <a:cubicBezTo>
                  <a:pt x="647" y="98"/>
                  <a:pt x="667" y="69"/>
                  <a:pt x="667" y="50"/>
                </a:cubicBezTo>
                <a:cubicBezTo>
                  <a:pt x="667" y="20"/>
                  <a:pt x="638" y="0"/>
                  <a:pt x="618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6" name="Google Shape;11536;p28"/>
          <p:cNvSpPr/>
          <p:nvPr/>
        </p:nvSpPr>
        <p:spPr>
          <a:xfrm>
            <a:off x="174281" y="3431079"/>
            <a:ext cx="236147" cy="158197"/>
          </a:xfrm>
          <a:custGeom>
            <a:avLst/>
            <a:gdLst/>
            <a:ahLst/>
            <a:cxnLst/>
            <a:rect l="l" t="t" r="r" b="b"/>
            <a:pathLst>
              <a:path w="1439" h="964" extrusionOk="0">
                <a:moveTo>
                  <a:pt x="172" y="0"/>
                </a:moveTo>
                <a:cubicBezTo>
                  <a:pt x="67" y="0"/>
                  <a:pt x="1" y="23"/>
                  <a:pt x="17" y="75"/>
                </a:cubicBezTo>
                <a:cubicBezTo>
                  <a:pt x="17" y="75"/>
                  <a:pt x="301" y="604"/>
                  <a:pt x="566" y="771"/>
                </a:cubicBezTo>
                <a:cubicBezTo>
                  <a:pt x="774" y="895"/>
                  <a:pt x="1067" y="963"/>
                  <a:pt x="1216" y="963"/>
                </a:cubicBezTo>
                <a:cubicBezTo>
                  <a:pt x="1256" y="963"/>
                  <a:pt x="1286" y="958"/>
                  <a:pt x="1301" y="948"/>
                </a:cubicBezTo>
                <a:cubicBezTo>
                  <a:pt x="1369" y="889"/>
                  <a:pt x="1438" y="830"/>
                  <a:pt x="1408" y="761"/>
                </a:cubicBezTo>
                <a:cubicBezTo>
                  <a:pt x="1369" y="693"/>
                  <a:pt x="1134" y="369"/>
                  <a:pt x="928" y="223"/>
                </a:cubicBezTo>
                <a:cubicBezTo>
                  <a:pt x="752" y="92"/>
                  <a:pt x="383" y="0"/>
                  <a:pt x="17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7" name="Google Shape;11537;p28"/>
          <p:cNvSpPr/>
          <p:nvPr/>
        </p:nvSpPr>
        <p:spPr>
          <a:xfrm>
            <a:off x="349054" y="3535122"/>
            <a:ext cx="98299" cy="88453"/>
          </a:xfrm>
          <a:custGeom>
            <a:avLst/>
            <a:gdLst/>
            <a:ahLst/>
            <a:cxnLst/>
            <a:rect l="l" t="t" r="r" b="b"/>
            <a:pathLst>
              <a:path w="599" h="539" extrusionOk="0">
                <a:moveTo>
                  <a:pt x="265" y="0"/>
                </a:moveTo>
                <a:cubicBezTo>
                  <a:pt x="265" y="0"/>
                  <a:pt x="59" y="245"/>
                  <a:pt x="30" y="323"/>
                </a:cubicBezTo>
                <a:cubicBezTo>
                  <a:pt x="1" y="402"/>
                  <a:pt x="353" y="539"/>
                  <a:pt x="353" y="539"/>
                </a:cubicBezTo>
                <a:cubicBezTo>
                  <a:pt x="353" y="539"/>
                  <a:pt x="520" y="353"/>
                  <a:pt x="559" y="245"/>
                </a:cubicBezTo>
                <a:cubicBezTo>
                  <a:pt x="598" y="147"/>
                  <a:pt x="265" y="0"/>
                  <a:pt x="26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8" name="Google Shape;11538;p28"/>
          <p:cNvSpPr/>
          <p:nvPr/>
        </p:nvSpPr>
        <p:spPr>
          <a:xfrm>
            <a:off x="215472" y="3450443"/>
            <a:ext cx="114545" cy="46278"/>
          </a:xfrm>
          <a:custGeom>
            <a:avLst/>
            <a:gdLst/>
            <a:ahLst/>
            <a:cxnLst/>
            <a:rect l="l" t="t" r="r" b="b"/>
            <a:pathLst>
              <a:path w="698" h="282" extrusionOk="0">
                <a:moveTo>
                  <a:pt x="145" y="0"/>
                </a:moveTo>
                <a:cubicBezTo>
                  <a:pt x="89" y="0"/>
                  <a:pt x="53" y="7"/>
                  <a:pt x="50" y="7"/>
                </a:cubicBezTo>
                <a:cubicBezTo>
                  <a:pt x="21" y="16"/>
                  <a:pt x="11" y="26"/>
                  <a:pt x="11" y="46"/>
                </a:cubicBezTo>
                <a:cubicBezTo>
                  <a:pt x="1" y="55"/>
                  <a:pt x="1" y="65"/>
                  <a:pt x="11" y="65"/>
                </a:cubicBezTo>
                <a:cubicBezTo>
                  <a:pt x="11" y="89"/>
                  <a:pt x="31" y="107"/>
                  <a:pt x="55" y="107"/>
                </a:cubicBezTo>
                <a:cubicBezTo>
                  <a:pt x="60" y="107"/>
                  <a:pt x="65" y="106"/>
                  <a:pt x="70" y="105"/>
                </a:cubicBezTo>
                <a:cubicBezTo>
                  <a:pt x="70" y="105"/>
                  <a:pt x="97" y="100"/>
                  <a:pt x="142" y="100"/>
                </a:cubicBezTo>
                <a:cubicBezTo>
                  <a:pt x="241" y="100"/>
                  <a:pt x="427" y="123"/>
                  <a:pt x="608" y="271"/>
                </a:cubicBezTo>
                <a:cubicBezTo>
                  <a:pt x="616" y="278"/>
                  <a:pt x="627" y="282"/>
                  <a:pt x="637" y="282"/>
                </a:cubicBezTo>
                <a:cubicBezTo>
                  <a:pt x="654" y="282"/>
                  <a:pt x="671" y="273"/>
                  <a:pt x="677" y="261"/>
                </a:cubicBezTo>
                <a:cubicBezTo>
                  <a:pt x="697" y="242"/>
                  <a:pt x="697" y="212"/>
                  <a:pt x="677" y="192"/>
                </a:cubicBezTo>
                <a:cubicBezTo>
                  <a:pt x="472" y="27"/>
                  <a:pt x="262" y="0"/>
                  <a:pt x="14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9" name="Google Shape;11539;p28"/>
          <p:cNvSpPr/>
          <p:nvPr/>
        </p:nvSpPr>
        <p:spPr>
          <a:xfrm>
            <a:off x="281606" y="2700478"/>
            <a:ext cx="141623" cy="176905"/>
          </a:xfrm>
          <a:custGeom>
            <a:avLst/>
            <a:gdLst/>
            <a:ahLst/>
            <a:cxnLst/>
            <a:rect l="l" t="t" r="r" b="b"/>
            <a:pathLst>
              <a:path w="863" h="1078" extrusionOk="0">
                <a:moveTo>
                  <a:pt x="235" y="0"/>
                </a:moveTo>
                <a:cubicBezTo>
                  <a:pt x="235" y="0"/>
                  <a:pt x="303" y="392"/>
                  <a:pt x="294" y="451"/>
                </a:cubicBezTo>
                <a:cubicBezTo>
                  <a:pt x="274" y="520"/>
                  <a:pt x="0" y="706"/>
                  <a:pt x="0" y="706"/>
                </a:cubicBezTo>
                <a:lnTo>
                  <a:pt x="284" y="706"/>
                </a:lnTo>
                <a:cubicBezTo>
                  <a:pt x="401" y="706"/>
                  <a:pt x="608" y="1078"/>
                  <a:pt x="608" y="1078"/>
                </a:cubicBezTo>
                <a:cubicBezTo>
                  <a:pt x="608" y="1078"/>
                  <a:pt x="568" y="657"/>
                  <a:pt x="588" y="618"/>
                </a:cubicBezTo>
                <a:cubicBezTo>
                  <a:pt x="597" y="579"/>
                  <a:pt x="862" y="383"/>
                  <a:pt x="862" y="383"/>
                </a:cubicBezTo>
                <a:cubicBezTo>
                  <a:pt x="862" y="383"/>
                  <a:pt x="499" y="363"/>
                  <a:pt x="460" y="343"/>
                </a:cubicBezTo>
                <a:cubicBezTo>
                  <a:pt x="431" y="324"/>
                  <a:pt x="235" y="0"/>
                  <a:pt x="235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0" name="Google Shape;11540;p28"/>
          <p:cNvSpPr/>
          <p:nvPr/>
        </p:nvSpPr>
        <p:spPr>
          <a:xfrm>
            <a:off x="3044335" y="204586"/>
            <a:ext cx="141623" cy="175592"/>
          </a:xfrm>
          <a:custGeom>
            <a:avLst/>
            <a:gdLst/>
            <a:ahLst/>
            <a:cxnLst/>
            <a:rect l="l" t="t" r="r" b="b"/>
            <a:pathLst>
              <a:path w="863" h="1070" extrusionOk="0">
                <a:moveTo>
                  <a:pt x="235" y="1"/>
                </a:moveTo>
                <a:cubicBezTo>
                  <a:pt x="235" y="1"/>
                  <a:pt x="304" y="393"/>
                  <a:pt x="294" y="451"/>
                </a:cubicBezTo>
                <a:cubicBezTo>
                  <a:pt x="275" y="510"/>
                  <a:pt x="0" y="706"/>
                  <a:pt x="0" y="706"/>
                </a:cubicBezTo>
                <a:lnTo>
                  <a:pt x="284" y="706"/>
                </a:lnTo>
                <a:cubicBezTo>
                  <a:pt x="402" y="706"/>
                  <a:pt x="608" y="1069"/>
                  <a:pt x="608" y="1069"/>
                </a:cubicBezTo>
                <a:cubicBezTo>
                  <a:pt x="608" y="1069"/>
                  <a:pt x="568" y="647"/>
                  <a:pt x="588" y="618"/>
                </a:cubicBezTo>
                <a:cubicBezTo>
                  <a:pt x="597" y="579"/>
                  <a:pt x="862" y="383"/>
                  <a:pt x="862" y="383"/>
                </a:cubicBezTo>
                <a:cubicBezTo>
                  <a:pt x="862" y="383"/>
                  <a:pt x="500" y="364"/>
                  <a:pt x="460" y="344"/>
                </a:cubicBezTo>
                <a:cubicBezTo>
                  <a:pt x="431" y="324"/>
                  <a:pt x="235" y="1"/>
                  <a:pt x="23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1" name="Google Shape;11541;p28"/>
          <p:cNvSpPr/>
          <p:nvPr/>
        </p:nvSpPr>
        <p:spPr>
          <a:xfrm>
            <a:off x="950503" y="6434387"/>
            <a:ext cx="141623" cy="175592"/>
          </a:xfrm>
          <a:custGeom>
            <a:avLst/>
            <a:gdLst/>
            <a:ahLst/>
            <a:cxnLst/>
            <a:rect l="l" t="t" r="r" b="b"/>
            <a:pathLst>
              <a:path w="863" h="1070" extrusionOk="0">
                <a:moveTo>
                  <a:pt x="245" y="1"/>
                </a:moveTo>
                <a:cubicBezTo>
                  <a:pt x="245" y="1"/>
                  <a:pt x="304" y="393"/>
                  <a:pt x="295" y="452"/>
                </a:cubicBezTo>
                <a:cubicBezTo>
                  <a:pt x="275" y="510"/>
                  <a:pt x="1" y="706"/>
                  <a:pt x="1" y="706"/>
                </a:cubicBezTo>
                <a:lnTo>
                  <a:pt x="284" y="706"/>
                </a:lnTo>
                <a:cubicBezTo>
                  <a:pt x="402" y="706"/>
                  <a:pt x="608" y="1069"/>
                  <a:pt x="608" y="1069"/>
                </a:cubicBezTo>
                <a:cubicBezTo>
                  <a:pt x="608" y="1069"/>
                  <a:pt x="569" y="648"/>
                  <a:pt x="589" y="619"/>
                </a:cubicBezTo>
                <a:cubicBezTo>
                  <a:pt x="598" y="579"/>
                  <a:pt x="863" y="383"/>
                  <a:pt x="863" y="383"/>
                </a:cubicBezTo>
                <a:cubicBezTo>
                  <a:pt x="863" y="383"/>
                  <a:pt x="500" y="364"/>
                  <a:pt x="471" y="344"/>
                </a:cubicBezTo>
                <a:cubicBezTo>
                  <a:pt x="432" y="325"/>
                  <a:pt x="245" y="1"/>
                  <a:pt x="245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2" name="Google Shape;11542;p28"/>
          <p:cNvSpPr/>
          <p:nvPr/>
        </p:nvSpPr>
        <p:spPr>
          <a:xfrm>
            <a:off x="736509" y="5580542"/>
            <a:ext cx="124063" cy="149664"/>
          </a:xfrm>
          <a:custGeom>
            <a:avLst/>
            <a:gdLst/>
            <a:ahLst/>
            <a:cxnLst/>
            <a:rect l="l" t="t" r="r" b="b"/>
            <a:pathLst>
              <a:path w="756" h="912" extrusionOk="0">
                <a:moveTo>
                  <a:pt x="717" y="1"/>
                </a:moveTo>
                <a:cubicBezTo>
                  <a:pt x="717" y="1"/>
                  <a:pt x="432" y="265"/>
                  <a:pt x="373" y="295"/>
                </a:cubicBezTo>
                <a:cubicBezTo>
                  <a:pt x="367" y="298"/>
                  <a:pt x="357" y="299"/>
                  <a:pt x="345" y="299"/>
                </a:cubicBezTo>
                <a:cubicBezTo>
                  <a:pt x="249" y="299"/>
                  <a:pt x="1" y="206"/>
                  <a:pt x="1" y="206"/>
                </a:cubicBezTo>
                <a:lnTo>
                  <a:pt x="1" y="206"/>
                </a:lnTo>
                <a:cubicBezTo>
                  <a:pt x="1" y="206"/>
                  <a:pt x="89" y="334"/>
                  <a:pt x="158" y="432"/>
                </a:cubicBezTo>
                <a:cubicBezTo>
                  <a:pt x="227" y="530"/>
                  <a:pt x="40" y="912"/>
                  <a:pt x="40" y="912"/>
                </a:cubicBezTo>
                <a:cubicBezTo>
                  <a:pt x="40" y="912"/>
                  <a:pt x="364" y="637"/>
                  <a:pt x="403" y="628"/>
                </a:cubicBezTo>
                <a:cubicBezTo>
                  <a:pt x="405" y="628"/>
                  <a:pt x="407" y="627"/>
                  <a:pt x="410" y="627"/>
                </a:cubicBezTo>
                <a:cubicBezTo>
                  <a:pt x="470" y="627"/>
                  <a:pt x="756" y="726"/>
                  <a:pt x="756" y="726"/>
                </a:cubicBezTo>
                <a:cubicBezTo>
                  <a:pt x="756" y="726"/>
                  <a:pt x="560" y="422"/>
                  <a:pt x="560" y="373"/>
                </a:cubicBezTo>
                <a:cubicBezTo>
                  <a:pt x="550" y="334"/>
                  <a:pt x="717" y="1"/>
                  <a:pt x="717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3" name="Google Shape;11543;p28"/>
          <p:cNvSpPr/>
          <p:nvPr/>
        </p:nvSpPr>
        <p:spPr>
          <a:xfrm>
            <a:off x="310489" y="4659086"/>
            <a:ext cx="141623" cy="175592"/>
          </a:xfrm>
          <a:custGeom>
            <a:avLst/>
            <a:gdLst/>
            <a:ahLst/>
            <a:cxnLst/>
            <a:rect l="l" t="t" r="r" b="b"/>
            <a:pathLst>
              <a:path w="863" h="1070" extrusionOk="0">
                <a:moveTo>
                  <a:pt x="236" y="1"/>
                </a:moveTo>
                <a:cubicBezTo>
                  <a:pt x="236" y="1"/>
                  <a:pt x="304" y="383"/>
                  <a:pt x="284" y="442"/>
                </a:cubicBezTo>
                <a:cubicBezTo>
                  <a:pt x="275" y="510"/>
                  <a:pt x="0" y="706"/>
                  <a:pt x="0" y="706"/>
                </a:cubicBezTo>
                <a:lnTo>
                  <a:pt x="284" y="706"/>
                </a:lnTo>
                <a:cubicBezTo>
                  <a:pt x="402" y="706"/>
                  <a:pt x="608" y="1069"/>
                  <a:pt x="608" y="1069"/>
                </a:cubicBezTo>
                <a:cubicBezTo>
                  <a:pt x="608" y="1069"/>
                  <a:pt x="569" y="647"/>
                  <a:pt x="578" y="608"/>
                </a:cubicBezTo>
                <a:cubicBezTo>
                  <a:pt x="598" y="569"/>
                  <a:pt x="863" y="373"/>
                  <a:pt x="863" y="373"/>
                </a:cubicBezTo>
                <a:cubicBezTo>
                  <a:pt x="863" y="373"/>
                  <a:pt x="500" y="363"/>
                  <a:pt x="461" y="344"/>
                </a:cubicBezTo>
                <a:cubicBezTo>
                  <a:pt x="421" y="324"/>
                  <a:pt x="236" y="1"/>
                  <a:pt x="23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4" name="Google Shape;11544;p28"/>
          <p:cNvSpPr/>
          <p:nvPr/>
        </p:nvSpPr>
        <p:spPr>
          <a:xfrm>
            <a:off x="3282289" y="5492089"/>
            <a:ext cx="141623" cy="175592"/>
          </a:xfrm>
          <a:custGeom>
            <a:avLst/>
            <a:gdLst/>
            <a:ahLst/>
            <a:cxnLst/>
            <a:rect l="l" t="t" r="r" b="b"/>
            <a:pathLst>
              <a:path w="863" h="1070" extrusionOk="0">
                <a:moveTo>
                  <a:pt x="236" y="1"/>
                </a:moveTo>
                <a:cubicBezTo>
                  <a:pt x="236" y="1"/>
                  <a:pt x="304" y="393"/>
                  <a:pt x="294" y="451"/>
                </a:cubicBezTo>
                <a:cubicBezTo>
                  <a:pt x="275" y="510"/>
                  <a:pt x="0" y="706"/>
                  <a:pt x="0" y="706"/>
                </a:cubicBezTo>
                <a:lnTo>
                  <a:pt x="284" y="706"/>
                </a:lnTo>
                <a:cubicBezTo>
                  <a:pt x="402" y="706"/>
                  <a:pt x="608" y="1069"/>
                  <a:pt x="608" y="1069"/>
                </a:cubicBezTo>
                <a:cubicBezTo>
                  <a:pt x="608" y="1069"/>
                  <a:pt x="569" y="647"/>
                  <a:pt x="588" y="608"/>
                </a:cubicBezTo>
                <a:cubicBezTo>
                  <a:pt x="598" y="579"/>
                  <a:pt x="863" y="383"/>
                  <a:pt x="863" y="383"/>
                </a:cubicBezTo>
                <a:cubicBezTo>
                  <a:pt x="863" y="383"/>
                  <a:pt x="500" y="363"/>
                  <a:pt x="461" y="344"/>
                </a:cubicBezTo>
                <a:cubicBezTo>
                  <a:pt x="432" y="324"/>
                  <a:pt x="236" y="1"/>
                  <a:pt x="236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5" name="Google Shape;11545;p28"/>
          <p:cNvSpPr/>
          <p:nvPr/>
        </p:nvSpPr>
        <p:spPr>
          <a:xfrm>
            <a:off x="148024" y="4906722"/>
            <a:ext cx="209234" cy="257481"/>
          </a:xfrm>
          <a:custGeom>
            <a:avLst/>
            <a:gdLst/>
            <a:ahLst/>
            <a:cxnLst/>
            <a:rect l="l" t="t" r="r" b="b"/>
            <a:pathLst>
              <a:path w="1275" h="1569" extrusionOk="0">
                <a:moveTo>
                  <a:pt x="784" y="1"/>
                </a:moveTo>
                <a:cubicBezTo>
                  <a:pt x="784" y="1"/>
                  <a:pt x="588" y="520"/>
                  <a:pt x="530" y="589"/>
                </a:cubicBezTo>
                <a:cubicBezTo>
                  <a:pt x="471" y="658"/>
                  <a:pt x="0" y="697"/>
                  <a:pt x="0" y="697"/>
                </a:cubicBezTo>
                <a:cubicBezTo>
                  <a:pt x="0" y="697"/>
                  <a:pt x="196" y="814"/>
                  <a:pt x="344" y="893"/>
                </a:cubicBezTo>
                <a:cubicBezTo>
                  <a:pt x="481" y="981"/>
                  <a:pt x="481" y="1568"/>
                  <a:pt x="481" y="1568"/>
                </a:cubicBezTo>
                <a:cubicBezTo>
                  <a:pt x="481" y="1568"/>
                  <a:pt x="726" y="1030"/>
                  <a:pt x="775" y="991"/>
                </a:cubicBezTo>
                <a:cubicBezTo>
                  <a:pt x="814" y="961"/>
                  <a:pt x="1274" y="912"/>
                  <a:pt x="1274" y="912"/>
                </a:cubicBezTo>
                <a:cubicBezTo>
                  <a:pt x="1274" y="912"/>
                  <a:pt x="853" y="628"/>
                  <a:pt x="814" y="579"/>
                </a:cubicBezTo>
                <a:cubicBezTo>
                  <a:pt x="784" y="530"/>
                  <a:pt x="784" y="1"/>
                  <a:pt x="784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6" name="Google Shape;11546;p28"/>
          <p:cNvSpPr/>
          <p:nvPr/>
        </p:nvSpPr>
        <p:spPr>
          <a:xfrm>
            <a:off x="3137547" y="4224861"/>
            <a:ext cx="210711" cy="259122"/>
          </a:xfrm>
          <a:custGeom>
            <a:avLst/>
            <a:gdLst/>
            <a:ahLst/>
            <a:cxnLst/>
            <a:rect l="l" t="t" r="r" b="b"/>
            <a:pathLst>
              <a:path w="1284" h="1579" extrusionOk="0">
                <a:moveTo>
                  <a:pt x="794" y="1"/>
                </a:moveTo>
                <a:cubicBezTo>
                  <a:pt x="794" y="1"/>
                  <a:pt x="588" y="520"/>
                  <a:pt x="530" y="589"/>
                </a:cubicBezTo>
                <a:cubicBezTo>
                  <a:pt x="471" y="658"/>
                  <a:pt x="0" y="697"/>
                  <a:pt x="0" y="697"/>
                </a:cubicBezTo>
                <a:lnTo>
                  <a:pt x="343" y="902"/>
                </a:lnTo>
                <a:cubicBezTo>
                  <a:pt x="490" y="981"/>
                  <a:pt x="490" y="1579"/>
                  <a:pt x="490" y="1579"/>
                </a:cubicBezTo>
                <a:cubicBezTo>
                  <a:pt x="490" y="1579"/>
                  <a:pt x="735" y="1030"/>
                  <a:pt x="774" y="1000"/>
                </a:cubicBezTo>
                <a:cubicBezTo>
                  <a:pt x="824" y="961"/>
                  <a:pt x="1284" y="912"/>
                  <a:pt x="1284" y="912"/>
                </a:cubicBezTo>
                <a:cubicBezTo>
                  <a:pt x="1284" y="912"/>
                  <a:pt x="853" y="638"/>
                  <a:pt x="824" y="589"/>
                </a:cubicBezTo>
                <a:cubicBezTo>
                  <a:pt x="794" y="530"/>
                  <a:pt x="794" y="1"/>
                  <a:pt x="794" y="1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7" name="Google Shape;11547;p28"/>
          <p:cNvSpPr/>
          <p:nvPr/>
        </p:nvSpPr>
        <p:spPr>
          <a:xfrm>
            <a:off x="1117728" y="365410"/>
            <a:ext cx="591927" cy="548603"/>
          </a:xfrm>
          <a:custGeom>
            <a:avLst/>
            <a:gdLst/>
            <a:ahLst/>
            <a:cxnLst/>
            <a:rect l="l" t="t" r="r" b="b"/>
            <a:pathLst>
              <a:path w="3607" h="3343" extrusionOk="0">
                <a:moveTo>
                  <a:pt x="1745" y="1"/>
                </a:moveTo>
                <a:cubicBezTo>
                  <a:pt x="1745" y="1"/>
                  <a:pt x="1598" y="658"/>
                  <a:pt x="1186" y="814"/>
                </a:cubicBezTo>
                <a:cubicBezTo>
                  <a:pt x="755" y="991"/>
                  <a:pt x="1" y="2147"/>
                  <a:pt x="1118" y="2646"/>
                </a:cubicBezTo>
                <a:cubicBezTo>
                  <a:pt x="2117" y="3088"/>
                  <a:pt x="2176" y="3342"/>
                  <a:pt x="2176" y="3342"/>
                </a:cubicBezTo>
                <a:cubicBezTo>
                  <a:pt x="2176" y="3342"/>
                  <a:pt x="2382" y="2833"/>
                  <a:pt x="2842" y="2480"/>
                </a:cubicBezTo>
                <a:cubicBezTo>
                  <a:pt x="3607" y="1892"/>
                  <a:pt x="3215" y="804"/>
                  <a:pt x="2509" y="647"/>
                </a:cubicBezTo>
                <a:cubicBezTo>
                  <a:pt x="1961" y="540"/>
                  <a:pt x="1745" y="1"/>
                  <a:pt x="1745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8" name="Google Shape;11548;p28"/>
          <p:cNvSpPr/>
          <p:nvPr/>
        </p:nvSpPr>
        <p:spPr>
          <a:xfrm>
            <a:off x="1302675" y="508675"/>
            <a:ext cx="259122" cy="260599"/>
          </a:xfrm>
          <a:custGeom>
            <a:avLst/>
            <a:gdLst/>
            <a:ahLst/>
            <a:cxnLst/>
            <a:rect l="l" t="t" r="r" b="b"/>
            <a:pathLst>
              <a:path w="1579" h="1588" extrusionOk="0">
                <a:moveTo>
                  <a:pt x="794" y="0"/>
                </a:moveTo>
                <a:cubicBezTo>
                  <a:pt x="363" y="0"/>
                  <a:pt x="10" y="353"/>
                  <a:pt x="10" y="784"/>
                </a:cubicBezTo>
                <a:cubicBezTo>
                  <a:pt x="0" y="1225"/>
                  <a:pt x="344" y="1588"/>
                  <a:pt x="784" y="1588"/>
                </a:cubicBezTo>
                <a:cubicBezTo>
                  <a:pt x="790" y="1588"/>
                  <a:pt x="795" y="1588"/>
                  <a:pt x="801" y="1588"/>
                </a:cubicBezTo>
                <a:cubicBezTo>
                  <a:pt x="1224" y="1588"/>
                  <a:pt x="1568" y="1238"/>
                  <a:pt x="1578" y="804"/>
                </a:cubicBezTo>
                <a:cubicBezTo>
                  <a:pt x="1578" y="362"/>
                  <a:pt x="1235" y="9"/>
                  <a:pt x="794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9" name="Google Shape;11549;p28"/>
          <p:cNvSpPr/>
          <p:nvPr/>
        </p:nvSpPr>
        <p:spPr>
          <a:xfrm>
            <a:off x="1392606" y="537558"/>
            <a:ext cx="74175" cy="215634"/>
          </a:xfrm>
          <a:custGeom>
            <a:avLst/>
            <a:gdLst/>
            <a:ahLst/>
            <a:cxnLst/>
            <a:rect l="l" t="t" r="r" b="b"/>
            <a:pathLst>
              <a:path w="452" h="1314" extrusionOk="0">
                <a:moveTo>
                  <a:pt x="50" y="0"/>
                </a:moveTo>
                <a:cubicBezTo>
                  <a:pt x="21" y="10"/>
                  <a:pt x="1" y="40"/>
                  <a:pt x="11" y="69"/>
                </a:cubicBezTo>
                <a:lnTo>
                  <a:pt x="354" y="1274"/>
                </a:lnTo>
                <a:cubicBezTo>
                  <a:pt x="354" y="1294"/>
                  <a:pt x="373" y="1314"/>
                  <a:pt x="403" y="1314"/>
                </a:cubicBezTo>
                <a:lnTo>
                  <a:pt x="413" y="1314"/>
                </a:lnTo>
                <a:cubicBezTo>
                  <a:pt x="442" y="1303"/>
                  <a:pt x="452" y="1274"/>
                  <a:pt x="442" y="1245"/>
                </a:cubicBezTo>
                <a:lnTo>
                  <a:pt x="109" y="40"/>
                </a:lnTo>
                <a:cubicBezTo>
                  <a:pt x="99" y="10"/>
                  <a:pt x="70" y="0"/>
                  <a:pt x="5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0" name="Google Shape;11550;p28"/>
          <p:cNvSpPr/>
          <p:nvPr/>
        </p:nvSpPr>
        <p:spPr>
          <a:xfrm>
            <a:off x="1331558" y="593190"/>
            <a:ext cx="196434" cy="97150"/>
          </a:xfrm>
          <a:custGeom>
            <a:avLst/>
            <a:gdLst/>
            <a:ahLst/>
            <a:cxnLst/>
            <a:rect l="l" t="t" r="r" b="b"/>
            <a:pathLst>
              <a:path w="1197" h="592" extrusionOk="0">
                <a:moveTo>
                  <a:pt x="1134" y="1"/>
                </a:moveTo>
                <a:cubicBezTo>
                  <a:pt x="1128" y="1"/>
                  <a:pt x="1123" y="2"/>
                  <a:pt x="1118" y="4"/>
                </a:cubicBezTo>
                <a:lnTo>
                  <a:pt x="30" y="504"/>
                </a:lnTo>
                <a:cubicBezTo>
                  <a:pt x="11" y="514"/>
                  <a:pt x="1" y="543"/>
                  <a:pt x="11" y="563"/>
                </a:cubicBezTo>
                <a:cubicBezTo>
                  <a:pt x="20" y="583"/>
                  <a:pt x="40" y="592"/>
                  <a:pt x="50" y="592"/>
                </a:cubicBezTo>
                <a:lnTo>
                  <a:pt x="79" y="592"/>
                </a:lnTo>
                <a:lnTo>
                  <a:pt x="1157" y="102"/>
                </a:lnTo>
                <a:cubicBezTo>
                  <a:pt x="1187" y="82"/>
                  <a:pt x="1196" y="53"/>
                  <a:pt x="1187" y="34"/>
                </a:cubicBezTo>
                <a:cubicBezTo>
                  <a:pt x="1172" y="11"/>
                  <a:pt x="1151" y="1"/>
                  <a:pt x="1134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1" name="Google Shape;11551;p28"/>
          <p:cNvSpPr/>
          <p:nvPr/>
        </p:nvSpPr>
        <p:spPr>
          <a:xfrm>
            <a:off x="1331558" y="591548"/>
            <a:ext cx="210875" cy="118156"/>
          </a:xfrm>
          <a:custGeom>
            <a:avLst/>
            <a:gdLst/>
            <a:ahLst/>
            <a:cxnLst/>
            <a:rect l="l" t="t" r="r" b="b"/>
            <a:pathLst>
              <a:path w="1285" h="720" extrusionOk="0">
                <a:moveTo>
                  <a:pt x="62" y="1"/>
                </a:moveTo>
                <a:cubicBezTo>
                  <a:pt x="45" y="1"/>
                  <a:pt x="28" y="10"/>
                  <a:pt x="20" y="24"/>
                </a:cubicBezTo>
                <a:cubicBezTo>
                  <a:pt x="1" y="53"/>
                  <a:pt x="11" y="83"/>
                  <a:pt x="40" y="92"/>
                </a:cubicBezTo>
                <a:lnTo>
                  <a:pt x="1206" y="720"/>
                </a:lnTo>
                <a:lnTo>
                  <a:pt x="1226" y="720"/>
                </a:lnTo>
                <a:cubicBezTo>
                  <a:pt x="1245" y="720"/>
                  <a:pt x="1265" y="710"/>
                  <a:pt x="1274" y="700"/>
                </a:cubicBezTo>
                <a:cubicBezTo>
                  <a:pt x="1285" y="671"/>
                  <a:pt x="1274" y="641"/>
                  <a:pt x="1255" y="632"/>
                </a:cubicBezTo>
                <a:lnTo>
                  <a:pt x="79" y="5"/>
                </a:lnTo>
                <a:cubicBezTo>
                  <a:pt x="74" y="2"/>
                  <a:pt x="68" y="1"/>
                  <a:pt x="62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2" name="Google Shape;11552;p28"/>
          <p:cNvSpPr/>
          <p:nvPr/>
        </p:nvSpPr>
        <p:spPr>
          <a:xfrm>
            <a:off x="1371764" y="550358"/>
            <a:ext cx="111099" cy="190034"/>
          </a:xfrm>
          <a:custGeom>
            <a:avLst/>
            <a:gdLst/>
            <a:ahLst/>
            <a:cxnLst/>
            <a:rect l="l" t="t" r="r" b="b"/>
            <a:pathLst>
              <a:path w="677" h="1158" extrusionOk="0">
                <a:moveTo>
                  <a:pt x="617" y="0"/>
                </a:moveTo>
                <a:cubicBezTo>
                  <a:pt x="600" y="0"/>
                  <a:pt x="585" y="11"/>
                  <a:pt x="579" y="30"/>
                </a:cubicBezTo>
                <a:lnTo>
                  <a:pt x="21" y="1079"/>
                </a:lnTo>
                <a:cubicBezTo>
                  <a:pt x="1" y="1108"/>
                  <a:pt x="10" y="1138"/>
                  <a:pt x="40" y="1147"/>
                </a:cubicBezTo>
                <a:cubicBezTo>
                  <a:pt x="50" y="1157"/>
                  <a:pt x="50" y="1157"/>
                  <a:pt x="60" y="1157"/>
                </a:cubicBezTo>
                <a:cubicBezTo>
                  <a:pt x="79" y="1157"/>
                  <a:pt x="99" y="1147"/>
                  <a:pt x="108" y="1127"/>
                </a:cubicBezTo>
                <a:lnTo>
                  <a:pt x="667" y="79"/>
                </a:lnTo>
                <a:cubicBezTo>
                  <a:pt x="677" y="49"/>
                  <a:pt x="667" y="20"/>
                  <a:pt x="648" y="10"/>
                </a:cubicBezTo>
                <a:cubicBezTo>
                  <a:pt x="637" y="3"/>
                  <a:pt x="627" y="0"/>
                  <a:pt x="61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3" name="Google Shape;11553;p28"/>
          <p:cNvSpPr/>
          <p:nvPr/>
        </p:nvSpPr>
        <p:spPr>
          <a:xfrm>
            <a:off x="1313999" y="293039"/>
            <a:ext cx="98135" cy="144905"/>
          </a:xfrm>
          <a:custGeom>
            <a:avLst/>
            <a:gdLst/>
            <a:ahLst/>
            <a:cxnLst/>
            <a:rect l="l" t="t" r="r" b="b"/>
            <a:pathLst>
              <a:path w="598" h="883" extrusionOk="0">
                <a:moveTo>
                  <a:pt x="147" y="108"/>
                </a:moveTo>
                <a:cubicBezTo>
                  <a:pt x="216" y="108"/>
                  <a:pt x="362" y="265"/>
                  <a:pt x="480" y="432"/>
                </a:cubicBezTo>
                <a:cubicBezTo>
                  <a:pt x="373" y="402"/>
                  <a:pt x="177" y="334"/>
                  <a:pt x="127" y="236"/>
                </a:cubicBezTo>
                <a:cubicBezTo>
                  <a:pt x="108" y="206"/>
                  <a:pt x="98" y="177"/>
                  <a:pt x="118" y="138"/>
                </a:cubicBezTo>
                <a:cubicBezTo>
                  <a:pt x="127" y="119"/>
                  <a:pt x="137" y="108"/>
                  <a:pt x="147" y="108"/>
                </a:cubicBezTo>
                <a:close/>
                <a:moveTo>
                  <a:pt x="142" y="0"/>
                </a:moveTo>
                <a:cubicBezTo>
                  <a:pt x="137" y="0"/>
                  <a:pt x="132" y="0"/>
                  <a:pt x="127" y="1"/>
                </a:cubicBezTo>
                <a:cubicBezTo>
                  <a:pt x="98" y="10"/>
                  <a:pt x="49" y="30"/>
                  <a:pt x="20" y="108"/>
                </a:cubicBezTo>
                <a:cubicBezTo>
                  <a:pt x="0" y="167"/>
                  <a:pt x="0" y="236"/>
                  <a:pt x="39" y="285"/>
                </a:cubicBezTo>
                <a:cubicBezTo>
                  <a:pt x="98" y="393"/>
                  <a:pt x="235" y="461"/>
                  <a:pt x="353" y="500"/>
                </a:cubicBezTo>
                <a:cubicBezTo>
                  <a:pt x="206" y="559"/>
                  <a:pt x="10" y="667"/>
                  <a:pt x="0" y="834"/>
                </a:cubicBezTo>
                <a:cubicBezTo>
                  <a:pt x="0" y="863"/>
                  <a:pt x="20" y="883"/>
                  <a:pt x="49" y="883"/>
                </a:cubicBezTo>
                <a:cubicBezTo>
                  <a:pt x="79" y="883"/>
                  <a:pt x="98" y="863"/>
                  <a:pt x="98" y="844"/>
                </a:cubicBezTo>
                <a:cubicBezTo>
                  <a:pt x="118" y="677"/>
                  <a:pt x="421" y="569"/>
                  <a:pt x="539" y="540"/>
                </a:cubicBezTo>
                <a:cubicBezTo>
                  <a:pt x="558" y="540"/>
                  <a:pt x="578" y="520"/>
                  <a:pt x="578" y="491"/>
                </a:cubicBezTo>
                <a:lnTo>
                  <a:pt x="578" y="481"/>
                </a:lnTo>
                <a:cubicBezTo>
                  <a:pt x="598" y="461"/>
                  <a:pt x="598" y="432"/>
                  <a:pt x="588" y="413"/>
                </a:cubicBezTo>
                <a:cubicBezTo>
                  <a:pt x="521" y="317"/>
                  <a:pt x="307" y="0"/>
                  <a:pt x="142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4" name="Google Shape;11554;p28"/>
          <p:cNvSpPr/>
          <p:nvPr/>
        </p:nvSpPr>
        <p:spPr>
          <a:xfrm>
            <a:off x="1391129" y="292875"/>
            <a:ext cx="99940" cy="145069"/>
          </a:xfrm>
          <a:custGeom>
            <a:avLst/>
            <a:gdLst/>
            <a:ahLst/>
            <a:cxnLst/>
            <a:rect l="l" t="t" r="r" b="b"/>
            <a:pathLst>
              <a:path w="609" h="884" extrusionOk="0">
                <a:moveTo>
                  <a:pt x="471" y="100"/>
                </a:moveTo>
                <a:cubicBezTo>
                  <a:pt x="480" y="100"/>
                  <a:pt x="491" y="109"/>
                  <a:pt x="491" y="139"/>
                </a:cubicBezTo>
                <a:cubicBezTo>
                  <a:pt x="510" y="168"/>
                  <a:pt x="500" y="198"/>
                  <a:pt x="480" y="237"/>
                </a:cubicBezTo>
                <a:cubicBezTo>
                  <a:pt x="422" y="335"/>
                  <a:pt x="236" y="394"/>
                  <a:pt x="118" y="423"/>
                </a:cubicBezTo>
                <a:cubicBezTo>
                  <a:pt x="236" y="257"/>
                  <a:pt x="393" y="100"/>
                  <a:pt x="461" y="100"/>
                </a:cubicBezTo>
                <a:close/>
                <a:moveTo>
                  <a:pt x="459" y="0"/>
                </a:moveTo>
                <a:cubicBezTo>
                  <a:pt x="303" y="0"/>
                  <a:pt x="85" y="300"/>
                  <a:pt x="20" y="394"/>
                </a:cubicBezTo>
                <a:cubicBezTo>
                  <a:pt x="1" y="414"/>
                  <a:pt x="1" y="453"/>
                  <a:pt x="30" y="462"/>
                </a:cubicBezTo>
                <a:cubicBezTo>
                  <a:pt x="30" y="472"/>
                  <a:pt x="30" y="472"/>
                  <a:pt x="20" y="482"/>
                </a:cubicBezTo>
                <a:cubicBezTo>
                  <a:pt x="20" y="501"/>
                  <a:pt x="40" y="521"/>
                  <a:pt x="59" y="531"/>
                </a:cubicBezTo>
                <a:cubicBezTo>
                  <a:pt x="177" y="560"/>
                  <a:pt x="480" y="678"/>
                  <a:pt x="491" y="835"/>
                </a:cubicBezTo>
                <a:cubicBezTo>
                  <a:pt x="491" y="864"/>
                  <a:pt x="520" y="884"/>
                  <a:pt x="539" y="884"/>
                </a:cubicBezTo>
                <a:lnTo>
                  <a:pt x="549" y="884"/>
                </a:lnTo>
                <a:cubicBezTo>
                  <a:pt x="578" y="884"/>
                  <a:pt x="598" y="854"/>
                  <a:pt x="589" y="835"/>
                </a:cubicBezTo>
                <a:cubicBezTo>
                  <a:pt x="578" y="658"/>
                  <a:pt x="393" y="551"/>
                  <a:pt x="245" y="492"/>
                </a:cubicBezTo>
                <a:cubicBezTo>
                  <a:pt x="363" y="453"/>
                  <a:pt x="510" y="384"/>
                  <a:pt x="569" y="286"/>
                </a:cubicBezTo>
                <a:cubicBezTo>
                  <a:pt x="598" y="227"/>
                  <a:pt x="608" y="168"/>
                  <a:pt x="589" y="100"/>
                </a:cubicBezTo>
                <a:cubicBezTo>
                  <a:pt x="559" y="31"/>
                  <a:pt x="520" y="2"/>
                  <a:pt x="480" y="2"/>
                </a:cubicBezTo>
                <a:cubicBezTo>
                  <a:pt x="473" y="1"/>
                  <a:pt x="466" y="0"/>
                  <a:pt x="45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5" name="Google Shape;11555;p28"/>
          <p:cNvSpPr/>
          <p:nvPr/>
        </p:nvSpPr>
        <p:spPr>
          <a:xfrm>
            <a:off x="1386205" y="225263"/>
            <a:ext cx="22646" cy="156392"/>
          </a:xfrm>
          <a:custGeom>
            <a:avLst/>
            <a:gdLst/>
            <a:ahLst/>
            <a:cxnLst/>
            <a:rect l="l" t="t" r="r" b="b"/>
            <a:pathLst>
              <a:path w="138" h="953" extrusionOk="0">
                <a:moveTo>
                  <a:pt x="62" y="0"/>
                </a:moveTo>
                <a:cubicBezTo>
                  <a:pt x="58" y="0"/>
                  <a:pt x="54" y="1"/>
                  <a:pt x="50" y="2"/>
                </a:cubicBezTo>
                <a:cubicBezTo>
                  <a:pt x="20" y="2"/>
                  <a:pt x="1" y="22"/>
                  <a:pt x="1" y="51"/>
                </a:cubicBezTo>
                <a:lnTo>
                  <a:pt x="40" y="913"/>
                </a:lnTo>
                <a:cubicBezTo>
                  <a:pt x="40" y="933"/>
                  <a:pt x="60" y="953"/>
                  <a:pt x="89" y="953"/>
                </a:cubicBezTo>
                <a:cubicBezTo>
                  <a:pt x="118" y="953"/>
                  <a:pt x="138" y="933"/>
                  <a:pt x="138" y="904"/>
                </a:cubicBezTo>
                <a:lnTo>
                  <a:pt x="99" y="51"/>
                </a:lnTo>
                <a:cubicBezTo>
                  <a:pt x="99" y="26"/>
                  <a:pt x="84" y="0"/>
                  <a:pt x="62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6" name="Google Shape;11556;p28"/>
          <p:cNvSpPr/>
          <p:nvPr/>
        </p:nvSpPr>
        <p:spPr>
          <a:xfrm>
            <a:off x="2581063" y="5374753"/>
            <a:ext cx="576009" cy="542039"/>
          </a:xfrm>
          <a:custGeom>
            <a:avLst/>
            <a:gdLst/>
            <a:ahLst/>
            <a:cxnLst/>
            <a:rect l="l" t="t" r="r" b="b"/>
            <a:pathLst>
              <a:path w="3510" h="3303" extrusionOk="0">
                <a:moveTo>
                  <a:pt x="2323" y="1"/>
                </a:moveTo>
                <a:cubicBezTo>
                  <a:pt x="2323" y="1"/>
                  <a:pt x="1990" y="578"/>
                  <a:pt x="1549" y="598"/>
                </a:cubicBezTo>
                <a:cubicBezTo>
                  <a:pt x="1079" y="628"/>
                  <a:pt x="1" y="1490"/>
                  <a:pt x="902" y="2313"/>
                </a:cubicBezTo>
                <a:cubicBezTo>
                  <a:pt x="1715" y="3048"/>
                  <a:pt x="1686" y="3303"/>
                  <a:pt x="1686" y="3303"/>
                </a:cubicBezTo>
                <a:cubicBezTo>
                  <a:pt x="1686" y="3303"/>
                  <a:pt x="2049" y="2891"/>
                  <a:pt x="2597" y="2695"/>
                </a:cubicBezTo>
                <a:cubicBezTo>
                  <a:pt x="3509" y="2381"/>
                  <a:pt x="3470" y="1225"/>
                  <a:pt x="2843" y="863"/>
                </a:cubicBezTo>
                <a:cubicBezTo>
                  <a:pt x="2372" y="578"/>
                  <a:pt x="2323" y="1"/>
                  <a:pt x="2323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7" name="Google Shape;11557;p28"/>
          <p:cNvSpPr/>
          <p:nvPr/>
        </p:nvSpPr>
        <p:spPr>
          <a:xfrm>
            <a:off x="2757970" y="5513751"/>
            <a:ext cx="291286" cy="260106"/>
          </a:xfrm>
          <a:custGeom>
            <a:avLst/>
            <a:gdLst/>
            <a:ahLst/>
            <a:cxnLst/>
            <a:rect l="l" t="t" r="r" b="b"/>
            <a:pathLst>
              <a:path w="1775" h="1585" extrusionOk="0">
                <a:moveTo>
                  <a:pt x="889" y="0"/>
                </a:moveTo>
                <a:cubicBezTo>
                  <a:pt x="565" y="0"/>
                  <a:pt x="264" y="209"/>
                  <a:pt x="147" y="535"/>
                </a:cubicBezTo>
                <a:cubicBezTo>
                  <a:pt x="1" y="946"/>
                  <a:pt x="226" y="1397"/>
                  <a:pt x="628" y="1545"/>
                </a:cubicBezTo>
                <a:cubicBezTo>
                  <a:pt x="710" y="1572"/>
                  <a:pt x="793" y="1585"/>
                  <a:pt x="875" y="1585"/>
                </a:cubicBezTo>
                <a:cubicBezTo>
                  <a:pt x="1206" y="1585"/>
                  <a:pt x="1518" y="1374"/>
                  <a:pt x="1628" y="1044"/>
                </a:cubicBezTo>
                <a:cubicBezTo>
                  <a:pt x="1774" y="633"/>
                  <a:pt x="1559" y="182"/>
                  <a:pt x="1147" y="45"/>
                </a:cubicBezTo>
                <a:cubicBezTo>
                  <a:pt x="1061" y="14"/>
                  <a:pt x="974" y="0"/>
                  <a:pt x="889" y="0"/>
                </a:cubicBezTo>
                <a:close/>
              </a:path>
            </a:pathLst>
          </a:custGeom>
          <a:solidFill>
            <a:srgbClr val="F7E5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8" name="Google Shape;11558;p28"/>
          <p:cNvSpPr/>
          <p:nvPr/>
        </p:nvSpPr>
        <p:spPr>
          <a:xfrm>
            <a:off x="2886629" y="5537054"/>
            <a:ext cx="27406" cy="222526"/>
          </a:xfrm>
          <a:custGeom>
            <a:avLst/>
            <a:gdLst/>
            <a:ahLst/>
            <a:cxnLst/>
            <a:rect l="l" t="t" r="r" b="b"/>
            <a:pathLst>
              <a:path w="167" h="1356" extrusionOk="0">
                <a:moveTo>
                  <a:pt x="118" y="1"/>
                </a:moveTo>
                <a:cubicBezTo>
                  <a:pt x="89" y="1"/>
                  <a:pt x="60" y="21"/>
                  <a:pt x="60" y="50"/>
                </a:cubicBezTo>
                <a:lnTo>
                  <a:pt x="1" y="1305"/>
                </a:lnTo>
                <a:cubicBezTo>
                  <a:pt x="1" y="1324"/>
                  <a:pt x="20" y="1344"/>
                  <a:pt x="40" y="1353"/>
                </a:cubicBezTo>
                <a:lnTo>
                  <a:pt x="49" y="1353"/>
                </a:lnTo>
                <a:cubicBezTo>
                  <a:pt x="54" y="1355"/>
                  <a:pt x="58" y="1355"/>
                  <a:pt x="61" y="1355"/>
                </a:cubicBezTo>
                <a:cubicBezTo>
                  <a:pt x="84" y="1355"/>
                  <a:pt x="99" y="1331"/>
                  <a:pt x="99" y="1314"/>
                </a:cubicBezTo>
                <a:lnTo>
                  <a:pt x="158" y="60"/>
                </a:lnTo>
                <a:cubicBezTo>
                  <a:pt x="167" y="31"/>
                  <a:pt x="138" y="1"/>
                  <a:pt x="118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9" name="Google Shape;11559;p28"/>
          <p:cNvSpPr/>
          <p:nvPr/>
        </p:nvSpPr>
        <p:spPr>
          <a:xfrm>
            <a:off x="2794893" y="5626820"/>
            <a:ext cx="210875" cy="37580"/>
          </a:xfrm>
          <a:custGeom>
            <a:avLst/>
            <a:gdLst/>
            <a:ahLst/>
            <a:cxnLst/>
            <a:rect l="l" t="t" r="r" b="b"/>
            <a:pathLst>
              <a:path w="1285" h="229" extrusionOk="0">
                <a:moveTo>
                  <a:pt x="1240" y="0"/>
                </a:moveTo>
                <a:cubicBezTo>
                  <a:pt x="1236" y="0"/>
                  <a:pt x="1231" y="1"/>
                  <a:pt x="1226" y="3"/>
                </a:cubicBezTo>
                <a:lnTo>
                  <a:pt x="40" y="130"/>
                </a:lnTo>
                <a:cubicBezTo>
                  <a:pt x="20" y="130"/>
                  <a:pt x="1" y="150"/>
                  <a:pt x="1" y="179"/>
                </a:cubicBezTo>
                <a:cubicBezTo>
                  <a:pt x="1" y="199"/>
                  <a:pt x="20" y="218"/>
                  <a:pt x="31" y="228"/>
                </a:cubicBezTo>
                <a:lnTo>
                  <a:pt x="60" y="228"/>
                </a:lnTo>
                <a:lnTo>
                  <a:pt x="1236" y="101"/>
                </a:lnTo>
                <a:cubicBezTo>
                  <a:pt x="1265" y="101"/>
                  <a:pt x="1285" y="72"/>
                  <a:pt x="1285" y="42"/>
                </a:cubicBezTo>
                <a:cubicBezTo>
                  <a:pt x="1277" y="18"/>
                  <a:pt x="1262" y="0"/>
                  <a:pt x="1240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0" name="Google Shape;11560;p28"/>
          <p:cNvSpPr/>
          <p:nvPr/>
        </p:nvSpPr>
        <p:spPr>
          <a:xfrm>
            <a:off x="2820658" y="5568563"/>
            <a:ext cx="169028" cy="174608"/>
          </a:xfrm>
          <a:custGeom>
            <a:avLst/>
            <a:gdLst/>
            <a:ahLst/>
            <a:cxnLst/>
            <a:rect l="l" t="t" r="r" b="b"/>
            <a:pathLst>
              <a:path w="1030" h="1064" extrusionOk="0">
                <a:moveTo>
                  <a:pt x="59" y="0"/>
                </a:moveTo>
                <a:cubicBezTo>
                  <a:pt x="45" y="0"/>
                  <a:pt x="30" y="5"/>
                  <a:pt x="20" y="15"/>
                </a:cubicBezTo>
                <a:cubicBezTo>
                  <a:pt x="1" y="35"/>
                  <a:pt x="1" y="64"/>
                  <a:pt x="20" y="93"/>
                </a:cubicBezTo>
                <a:lnTo>
                  <a:pt x="932" y="1044"/>
                </a:lnTo>
                <a:cubicBezTo>
                  <a:pt x="941" y="1054"/>
                  <a:pt x="952" y="1063"/>
                  <a:pt x="961" y="1063"/>
                </a:cubicBezTo>
                <a:cubicBezTo>
                  <a:pt x="971" y="1063"/>
                  <a:pt x="991" y="1063"/>
                  <a:pt x="1010" y="1054"/>
                </a:cubicBezTo>
                <a:cubicBezTo>
                  <a:pt x="1030" y="1034"/>
                  <a:pt x="1030" y="995"/>
                  <a:pt x="1010" y="975"/>
                </a:cubicBezTo>
                <a:lnTo>
                  <a:pt x="99" y="15"/>
                </a:lnTo>
                <a:cubicBezTo>
                  <a:pt x="89" y="5"/>
                  <a:pt x="74" y="0"/>
                  <a:pt x="59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1" name="Google Shape;11561;p28"/>
          <p:cNvSpPr/>
          <p:nvPr/>
        </p:nvSpPr>
        <p:spPr>
          <a:xfrm>
            <a:off x="2817540" y="5571681"/>
            <a:ext cx="159346" cy="152125"/>
          </a:xfrm>
          <a:custGeom>
            <a:avLst/>
            <a:gdLst/>
            <a:ahLst/>
            <a:cxnLst/>
            <a:rect l="l" t="t" r="r" b="b"/>
            <a:pathLst>
              <a:path w="971" h="927" extrusionOk="0">
                <a:moveTo>
                  <a:pt x="921" y="1"/>
                </a:moveTo>
                <a:cubicBezTo>
                  <a:pt x="906" y="1"/>
                  <a:pt x="892" y="6"/>
                  <a:pt x="882" y="16"/>
                </a:cubicBezTo>
                <a:lnTo>
                  <a:pt x="20" y="839"/>
                </a:lnTo>
                <a:cubicBezTo>
                  <a:pt x="0" y="858"/>
                  <a:pt x="0" y="887"/>
                  <a:pt x="20" y="907"/>
                </a:cubicBezTo>
                <a:lnTo>
                  <a:pt x="39" y="927"/>
                </a:lnTo>
                <a:cubicBezTo>
                  <a:pt x="59" y="927"/>
                  <a:pt x="78" y="927"/>
                  <a:pt x="89" y="907"/>
                </a:cubicBezTo>
                <a:lnTo>
                  <a:pt x="951" y="94"/>
                </a:lnTo>
                <a:cubicBezTo>
                  <a:pt x="971" y="74"/>
                  <a:pt x="971" y="35"/>
                  <a:pt x="960" y="16"/>
                </a:cubicBezTo>
                <a:cubicBezTo>
                  <a:pt x="951" y="6"/>
                  <a:pt x="936" y="1"/>
                  <a:pt x="92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2" name="Google Shape;11562;p28"/>
          <p:cNvSpPr/>
          <p:nvPr/>
        </p:nvSpPr>
        <p:spPr>
          <a:xfrm>
            <a:off x="2856105" y="5284659"/>
            <a:ext cx="115858" cy="134238"/>
          </a:xfrm>
          <a:custGeom>
            <a:avLst/>
            <a:gdLst/>
            <a:ahLst/>
            <a:cxnLst/>
            <a:rect l="l" t="t" r="r" b="b"/>
            <a:pathLst>
              <a:path w="706" h="818" extrusionOk="0">
                <a:moveTo>
                  <a:pt x="383" y="99"/>
                </a:moveTo>
                <a:cubicBezTo>
                  <a:pt x="442" y="128"/>
                  <a:pt x="540" y="324"/>
                  <a:pt x="588" y="520"/>
                </a:cubicBezTo>
                <a:cubicBezTo>
                  <a:pt x="490" y="461"/>
                  <a:pt x="333" y="334"/>
                  <a:pt x="314" y="226"/>
                </a:cubicBezTo>
                <a:cubicBezTo>
                  <a:pt x="304" y="187"/>
                  <a:pt x="314" y="158"/>
                  <a:pt x="333" y="128"/>
                </a:cubicBezTo>
                <a:cubicBezTo>
                  <a:pt x="353" y="108"/>
                  <a:pt x="363" y="99"/>
                  <a:pt x="373" y="99"/>
                </a:cubicBezTo>
                <a:close/>
                <a:moveTo>
                  <a:pt x="392" y="1"/>
                </a:moveTo>
                <a:cubicBezTo>
                  <a:pt x="363" y="1"/>
                  <a:pt x="304" y="1"/>
                  <a:pt x="255" y="69"/>
                </a:cubicBezTo>
                <a:cubicBezTo>
                  <a:pt x="216" y="118"/>
                  <a:pt x="206" y="177"/>
                  <a:pt x="216" y="245"/>
                </a:cubicBezTo>
                <a:cubicBezTo>
                  <a:pt x="235" y="363"/>
                  <a:pt x="353" y="471"/>
                  <a:pt x="451" y="539"/>
                </a:cubicBezTo>
                <a:cubicBezTo>
                  <a:pt x="294" y="550"/>
                  <a:pt x="79" y="589"/>
                  <a:pt x="10" y="746"/>
                </a:cubicBezTo>
                <a:cubicBezTo>
                  <a:pt x="0" y="775"/>
                  <a:pt x="10" y="804"/>
                  <a:pt x="39" y="814"/>
                </a:cubicBezTo>
                <a:cubicBezTo>
                  <a:pt x="47" y="816"/>
                  <a:pt x="54" y="818"/>
                  <a:pt x="60" y="818"/>
                </a:cubicBezTo>
                <a:cubicBezTo>
                  <a:pt x="78" y="818"/>
                  <a:pt x="91" y="806"/>
                  <a:pt x="98" y="785"/>
                </a:cubicBezTo>
                <a:cubicBezTo>
                  <a:pt x="156" y="662"/>
                  <a:pt x="391" y="635"/>
                  <a:pt x="535" y="635"/>
                </a:cubicBezTo>
                <a:cubicBezTo>
                  <a:pt x="564" y="635"/>
                  <a:pt x="588" y="636"/>
                  <a:pt x="608" y="637"/>
                </a:cubicBezTo>
                <a:cubicBezTo>
                  <a:pt x="613" y="639"/>
                  <a:pt x="619" y="640"/>
                  <a:pt x="624" y="640"/>
                </a:cubicBezTo>
                <a:cubicBezTo>
                  <a:pt x="645" y="640"/>
                  <a:pt x="659" y="624"/>
                  <a:pt x="667" y="608"/>
                </a:cubicBezTo>
                <a:lnTo>
                  <a:pt x="667" y="589"/>
                </a:lnTo>
                <a:cubicBezTo>
                  <a:pt x="696" y="589"/>
                  <a:pt x="706" y="559"/>
                  <a:pt x="696" y="530"/>
                </a:cubicBezTo>
                <a:cubicBezTo>
                  <a:pt x="667" y="412"/>
                  <a:pt x="549" y="40"/>
                  <a:pt x="392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3" name="Google Shape;11563;p28"/>
          <p:cNvSpPr/>
          <p:nvPr/>
        </p:nvSpPr>
        <p:spPr>
          <a:xfrm>
            <a:off x="2950959" y="5324373"/>
            <a:ext cx="109622" cy="143756"/>
          </a:xfrm>
          <a:custGeom>
            <a:avLst/>
            <a:gdLst/>
            <a:ahLst/>
            <a:cxnLst/>
            <a:rect l="l" t="t" r="r" b="b"/>
            <a:pathLst>
              <a:path w="668" h="876" extrusionOk="0">
                <a:moveTo>
                  <a:pt x="529" y="99"/>
                </a:moveTo>
                <a:cubicBezTo>
                  <a:pt x="537" y="99"/>
                  <a:pt x="544" y="100"/>
                  <a:pt x="550" y="101"/>
                </a:cubicBezTo>
                <a:cubicBezTo>
                  <a:pt x="559" y="112"/>
                  <a:pt x="569" y="121"/>
                  <a:pt x="569" y="151"/>
                </a:cubicBezTo>
                <a:cubicBezTo>
                  <a:pt x="569" y="180"/>
                  <a:pt x="550" y="210"/>
                  <a:pt x="530" y="239"/>
                </a:cubicBezTo>
                <a:cubicBezTo>
                  <a:pt x="466" y="288"/>
                  <a:pt x="341" y="302"/>
                  <a:pt x="232" y="302"/>
                </a:cubicBezTo>
                <a:cubicBezTo>
                  <a:pt x="190" y="302"/>
                  <a:pt x="151" y="300"/>
                  <a:pt x="118" y="297"/>
                </a:cubicBezTo>
                <a:cubicBezTo>
                  <a:pt x="270" y="190"/>
                  <a:pt x="447" y="99"/>
                  <a:pt x="529" y="99"/>
                </a:cubicBezTo>
                <a:close/>
                <a:moveTo>
                  <a:pt x="533" y="1"/>
                </a:moveTo>
                <a:cubicBezTo>
                  <a:pt x="371" y="1"/>
                  <a:pt x="115" y="179"/>
                  <a:pt x="30" y="239"/>
                </a:cubicBezTo>
                <a:cubicBezTo>
                  <a:pt x="10" y="258"/>
                  <a:pt x="1" y="288"/>
                  <a:pt x="20" y="308"/>
                </a:cubicBezTo>
                <a:cubicBezTo>
                  <a:pt x="20" y="317"/>
                  <a:pt x="10" y="317"/>
                  <a:pt x="10" y="327"/>
                </a:cubicBezTo>
                <a:cubicBezTo>
                  <a:pt x="1" y="347"/>
                  <a:pt x="10" y="376"/>
                  <a:pt x="30" y="386"/>
                </a:cubicBezTo>
                <a:cubicBezTo>
                  <a:pt x="138" y="454"/>
                  <a:pt x="383" y="650"/>
                  <a:pt x="343" y="807"/>
                </a:cubicBezTo>
                <a:cubicBezTo>
                  <a:pt x="334" y="837"/>
                  <a:pt x="354" y="866"/>
                  <a:pt x="373" y="876"/>
                </a:cubicBezTo>
                <a:lnTo>
                  <a:pt x="383" y="876"/>
                </a:lnTo>
                <a:cubicBezTo>
                  <a:pt x="402" y="876"/>
                  <a:pt x="432" y="866"/>
                  <a:pt x="441" y="837"/>
                </a:cubicBezTo>
                <a:cubicBezTo>
                  <a:pt x="481" y="670"/>
                  <a:pt x="343" y="504"/>
                  <a:pt x="226" y="406"/>
                </a:cubicBezTo>
                <a:cubicBezTo>
                  <a:pt x="343" y="406"/>
                  <a:pt x="500" y="386"/>
                  <a:pt x="589" y="317"/>
                </a:cubicBezTo>
                <a:cubicBezTo>
                  <a:pt x="637" y="268"/>
                  <a:pt x="667" y="210"/>
                  <a:pt x="667" y="151"/>
                </a:cubicBezTo>
                <a:cubicBezTo>
                  <a:pt x="667" y="62"/>
                  <a:pt x="628" y="33"/>
                  <a:pt x="598" y="14"/>
                </a:cubicBezTo>
                <a:cubicBezTo>
                  <a:pt x="579" y="5"/>
                  <a:pt x="557" y="1"/>
                  <a:pt x="53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4" name="Google Shape;11564;p28"/>
          <p:cNvSpPr/>
          <p:nvPr/>
        </p:nvSpPr>
        <p:spPr>
          <a:xfrm>
            <a:off x="2947840" y="5237560"/>
            <a:ext cx="57929" cy="152454"/>
          </a:xfrm>
          <a:custGeom>
            <a:avLst/>
            <a:gdLst/>
            <a:ahLst/>
            <a:cxnLst/>
            <a:rect l="l" t="t" r="r" b="b"/>
            <a:pathLst>
              <a:path w="353" h="929" extrusionOk="0">
                <a:moveTo>
                  <a:pt x="299" y="1"/>
                </a:moveTo>
                <a:cubicBezTo>
                  <a:pt x="275" y="1"/>
                  <a:pt x="253" y="18"/>
                  <a:pt x="245" y="42"/>
                </a:cubicBezTo>
                <a:lnTo>
                  <a:pt x="10" y="866"/>
                </a:lnTo>
                <a:cubicBezTo>
                  <a:pt x="0" y="895"/>
                  <a:pt x="20" y="915"/>
                  <a:pt x="39" y="924"/>
                </a:cubicBezTo>
                <a:cubicBezTo>
                  <a:pt x="47" y="927"/>
                  <a:pt x="54" y="928"/>
                  <a:pt x="61" y="928"/>
                </a:cubicBezTo>
                <a:cubicBezTo>
                  <a:pt x="82" y="928"/>
                  <a:pt x="101" y="917"/>
                  <a:pt x="108" y="895"/>
                </a:cubicBezTo>
                <a:lnTo>
                  <a:pt x="343" y="72"/>
                </a:lnTo>
                <a:cubicBezTo>
                  <a:pt x="353" y="42"/>
                  <a:pt x="333" y="13"/>
                  <a:pt x="314" y="3"/>
                </a:cubicBezTo>
                <a:cubicBezTo>
                  <a:pt x="309" y="2"/>
                  <a:pt x="304" y="1"/>
                  <a:pt x="29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5" name="Google Shape;11565;p28"/>
          <p:cNvSpPr/>
          <p:nvPr/>
        </p:nvSpPr>
        <p:spPr>
          <a:xfrm>
            <a:off x="3708309" y="-12362"/>
            <a:ext cx="5435650" cy="6882728"/>
          </a:xfrm>
          <a:custGeom>
            <a:avLst/>
            <a:gdLst/>
            <a:ahLst/>
            <a:cxnLst/>
            <a:rect l="l" t="t" r="r" b="b"/>
            <a:pathLst>
              <a:path w="33123" h="41941" extrusionOk="0">
                <a:moveTo>
                  <a:pt x="1" y="0"/>
                </a:moveTo>
                <a:lnTo>
                  <a:pt x="1" y="41941"/>
                </a:lnTo>
                <a:lnTo>
                  <a:pt x="33122" y="41941"/>
                </a:lnTo>
                <a:lnTo>
                  <a:pt x="331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6" name="Google Shape;11566;p28"/>
          <p:cNvSpPr/>
          <p:nvPr/>
        </p:nvSpPr>
        <p:spPr>
          <a:xfrm>
            <a:off x="3708309" y="-12362"/>
            <a:ext cx="109622" cy="6882728"/>
          </a:xfrm>
          <a:custGeom>
            <a:avLst/>
            <a:gdLst/>
            <a:ahLst/>
            <a:cxnLst/>
            <a:rect l="l" t="t" r="r" b="b"/>
            <a:pathLst>
              <a:path w="668" h="41941" extrusionOk="0">
                <a:moveTo>
                  <a:pt x="1" y="0"/>
                </a:moveTo>
                <a:lnTo>
                  <a:pt x="1" y="41941"/>
                </a:lnTo>
                <a:lnTo>
                  <a:pt x="667" y="41941"/>
                </a:lnTo>
                <a:lnTo>
                  <a:pt x="66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7" name="Google Shape;11567;p28"/>
          <p:cNvSpPr/>
          <p:nvPr/>
        </p:nvSpPr>
        <p:spPr>
          <a:xfrm>
            <a:off x="3817768" y="-12362"/>
            <a:ext cx="111099" cy="6882728"/>
          </a:xfrm>
          <a:custGeom>
            <a:avLst/>
            <a:gdLst/>
            <a:ahLst/>
            <a:cxnLst/>
            <a:rect l="l" t="t" r="r" b="b"/>
            <a:pathLst>
              <a:path w="677" h="41941" extrusionOk="0">
                <a:moveTo>
                  <a:pt x="0" y="0"/>
                </a:moveTo>
                <a:lnTo>
                  <a:pt x="0" y="41941"/>
                </a:lnTo>
                <a:lnTo>
                  <a:pt x="677" y="41941"/>
                </a:lnTo>
                <a:lnTo>
                  <a:pt x="67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8" name="Google Shape;11568;p28"/>
          <p:cNvSpPr/>
          <p:nvPr/>
        </p:nvSpPr>
        <p:spPr>
          <a:xfrm>
            <a:off x="3928704" y="-12362"/>
            <a:ext cx="111099" cy="6882728"/>
          </a:xfrm>
          <a:custGeom>
            <a:avLst/>
            <a:gdLst/>
            <a:ahLst/>
            <a:cxnLst/>
            <a:rect l="l" t="t" r="r" b="b"/>
            <a:pathLst>
              <a:path w="677" h="41941" extrusionOk="0">
                <a:moveTo>
                  <a:pt x="1" y="0"/>
                </a:moveTo>
                <a:lnTo>
                  <a:pt x="1" y="41941"/>
                </a:lnTo>
                <a:lnTo>
                  <a:pt x="676" y="41941"/>
                </a:lnTo>
                <a:lnTo>
                  <a:pt x="67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9" name="Google Shape;11569;p28"/>
          <p:cNvSpPr txBox="1">
            <a:spLocks noGrp="1"/>
          </p:cNvSpPr>
          <p:nvPr>
            <p:ph type="subTitle" idx="1"/>
          </p:nvPr>
        </p:nvSpPr>
        <p:spPr>
          <a:xfrm>
            <a:off x="4572000" y="5486400"/>
            <a:ext cx="40320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1570" name="Google Shape;11570;p28"/>
          <p:cNvSpPr txBox="1">
            <a:spLocks noGrp="1"/>
          </p:cNvSpPr>
          <p:nvPr>
            <p:ph type="title"/>
          </p:nvPr>
        </p:nvSpPr>
        <p:spPr>
          <a:xfrm>
            <a:off x="4572000" y="3078350"/>
            <a:ext cx="4101000" cy="21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70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7">
  <p:cSld name="CUSTOM_17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29"/>
          <p:cNvSpPr txBox="1">
            <a:spLocks noGrp="1"/>
          </p:cNvSpPr>
          <p:nvPr>
            <p:ph type="title"/>
          </p:nvPr>
        </p:nvSpPr>
        <p:spPr>
          <a:xfrm>
            <a:off x="540000" y="1207200"/>
            <a:ext cx="8064000" cy="12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Vidaloka"/>
              <a:buNone/>
              <a:defRPr sz="7500">
                <a:solidFill>
                  <a:srgbClr val="557E80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2800"/>
              <a:buFont typeface="Berkshire Swash"/>
              <a:buNone/>
              <a:defRPr>
                <a:solidFill>
                  <a:srgbClr val="557E80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  <p:sp>
        <p:nvSpPr>
          <p:cNvPr id="11573" name="Google Shape;11573;p29"/>
          <p:cNvSpPr txBox="1">
            <a:spLocks noGrp="1"/>
          </p:cNvSpPr>
          <p:nvPr>
            <p:ph type="subTitle" idx="1"/>
          </p:nvPr>
        </p:nvSpPr>
        <p:spPr>
          <a:xfrm>
            <a:off x="2037150" y="2485200"/>
            <a:ext cx="5069700" cy="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18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557E80"/>
              </a:buClr>
              <a:buSzPts val="14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grpSp>
        <p:nvGrpSpPr>
          <p:cNvPr id="11574" name="Google Shape;11574;p29"/>
          <p:cNvGrpSpPr/>
          <p:nvPr/>
        </p:nvGrpSpPr>
        <p:grpSpPr>
          <a:xfrm>
            <a:off x="-370456" y="-47147"/>
            <a:ext cx="9618082" cy="7748449"/>
            <a:chOff x="-370456" y="-47147"/>
            <a:chExt cx="9618082" cy="7748449"/>
          </a:xfrm>
        </p:grpSpPr>
        <p:sp>
          <p:nvSpPr>
            <p:cNvPr id="11575" name="Google Shape;11575;p29"/>
            <p:cNvSpPr/>
            <p:nvPr/>
          </p:nvSpPr>
          <p:spPr>
            <a:xfrm>
              <a:off x="8173106" y="3287789"/>
              <a:ext cx="346161" cy="703012"/>
            </a:xfrm>
            <a:custGeom>
              <a:avLst/>
              <a:gdLst/>
              <a:ahLst/>
              <a:cxnLst/>
              <a:rect l="l" t="t" r="r" b="b"/>
              <a:pathLst>
                <a:path w="4954" h="10061" extrusionOk="0">
                  <a:moveTo>
                    <a:pt x="2174" y="1"/>
                  </a:moveTo>
                  <a:cubicBezTo>
                    <a:pt x="1073" y="1"/>
                    <a:pt x="623" y="1397"/>
                    <a:pt x="462" y="2356"/>
                  </a:cubicBezTo>
                  <a:cubicBezTo>
                    <a:pt x="0" y="5938"/>
                    <a:pt x="2024" y="7369"/>
                    <a:pt x="4102" y="9253"/>
                  </a:cubicBezTo>
                  <a:lnTo>
                    <a:pt x="4102" y="9253"/>
                  </a:lnTo>
                  <a:cubicBezTo>
                    <a:pt x="3470" y="7892"/>
                    <a:pt x="4178" y="5079"/>
                    <a:pt x="4093" y="3740"/>
                  </a:cubicBezTo>
                  <a:cubicBezTo>
                    <a:pt x="4093" y="2625"/>
                    <a:pt x="3918" y="378"/>
                    <a:pt x="2452" y="29"/>
                  </a:cubicBezTo>
                  <a:cubicBezTo>
                    <a:pt x="2355" y="10"/>
                    <a:pt x="2263" y="1"/>
                    <a:pt x="2174" y="1"/>
                  </a:cubicBezTo>
                  <a:close/>
                  <a:moveTo>
                    <a:pt x="4102" y="9253"/>
                  </a:moveTo>
                  <a:cubicBezTo>
                    <a:pt x="4168" y="9396"/>
                    <a:pt x="4249" y="9523"/>
                    <a:pt x="4348" y="9630"/>
                  </a:cubicBezTo>
                  <a:cubicBezTo>
                    <a:pt x="4420" y="9630"/>
                    <a:pt x="4539" y="9732"/>
                    <a:pt x="4669" y="9781"/>
                  </a:cubicBezTo>
                  <a:lnTo>
                    <a:pt x="4669" y="9781"/>
                  </a:lnTo>
                  <a:cubicBezTo>
                    <a:pt x="4481" y="9600"/>
                    <a:pt x="4291" y="9424"/>
                    <a:pt x="4102" y="9253"/>
                  </a:cubicBezTo>
                  <a:close/>
                  <a:moveTo>
                    <a:pt x="4669" y="9781"/>
                  </a:moveTo>
                  <a:lnTo>
                    <a:pt x="4669" y="9781"/>
                  </a:lnTo>
                  <a:cubicBezTo>
                    <a:pt x="4764" y="9872"/>
                    <a:pt x="4859" y="9966"/>
                    <a:pt x="4954" y="10061"/>
                  </a:cubicBezTo>
                  <a:lnTo>
                    <a:pt x="4792" y="9806"/>
                  </a:lnTo>
                  <a:cubicBezTo>
                    <a:pt x="4751" y="9806"/>
                    <a:pt x="4709" y="9796"/>
                    <a:pt x="4669" y="978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29"/>
            <p:cNvSpPr/>
            <p:nvPr/>
          </p:nvSpPr>
          <p:spPr>
            <a:xfrm>
              <a:off x="8422302" y="3915421"/>
              <a:ext cx="136049" cy="104775"/>
            </a:xfrm>
            <a:custGeom>
              <a:avLst/>
              <a:gdLst/>
              <a:ahLst/>
              <a:cxnLst/>
              <a:rect l="l" t="t" r="r" b="b"/>
              <a:pathLst>
                <a:path w="1118" h="861" extrusionOk="0">
                  <a:moveTo>
                    <a:pt x="565" y="0"/>
                  </a:moveTo>
                  <a:cubicBezTo>
                    <a:pt x="0" y="0"/>
                    <a:pt x="0" y="861"/>
                    <a:pt x="565" y="861"/>
                  </a:cubicBezTo>
                  <a:cubicBezTo>
                    <a:pt x="1117" y="861"/>
                    <a:pt x="1117" y="0"/>
                    <a:pt x="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29"/>
            <p:cNvSpPr/>
            <p:nvPr/>
          </p:nvSpPr>
          <p:spPr>
            <a:xfrm>
              <a:off x="4999295" y="4727617"/>
              <a:ext cx="1163803" cy="1181509"/>
            </a:xfrm>
            <a:custGeom>
              <a:avLst/>
              <a:gdLst/>
              <a:ahLst/>
              <a:cxnLst/>
              <a:rect l="l" t="t" r="r" b="b"/>
              <a:pathLst>
                <a:path w="21625" h="21954" extrusionOk="0">
                  <a:moveTo>
                    <a:pt x="21274" y="1"/>
                  </a:moveTo>
                  <a:lnTo>
                    <a:pt x="21274" y="1"/>
                  </a:lnTo>
                  <a:cubicBezTo>
                    <a:pt x="13152" y="5177"/>
                    <a:pt x="0" y="8822"/>
                    <a:pt x="1210" y="20925"/>
                  </a:cubicBezTo>
                  <a:lnTo>
                    <a:pt x="1560" y="21449"/>
                  </a:lnTo>
                  <a:cubicBezTo>
                    <a:pt x="2535" y="21796"/>
                    <a:pt x="3602" y="21954"/>
                    <a:pt x="4707" y="21954"/>
                  </a:cubicBezTo>
                  <a:cubicBezTo>
                    <a:pt x="9089" y="21954"/>
                    <a:pt x="14082" y="19472"/>
                    <a:pt x="16433" y="16434"/>
                  </a:cubicBezTo>
                  <a:cubicBezTo>
                    <a:pt x="20414" y="11928"/>
                    <a:pt x="21624" y="5702"/>
                    <a:pt x="2127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29"/>
            <p:cNvSpPr/>
            <p:nvPr/>
          </p:nvSpPr>
          <p:spPr>
            <a:xfrm>
              <a:off x="5049237" y="4918023"/>
              <a:ext cx="1018119" cy="977756"/>
            </a:xfrm>
            <a:custGeom>
              <a:avLst/>
              <a:gdLst/>
              <a:ahLst/>
              <a:cxnLst/>
              <a:rect l="l" t="t" r="r" b="b"/>
              <a:pathLst>
                <a:path w="18918" h="18168" extrusionOk="0">
                  <a:moveTo>
                    <a:pt x="18789" y="1"/>
                  </a:moveTo>
                  <a:cubicBezTo>
                    <a:pt x="18770" y="1"/>
                    <a:pt x="18750" y="8"/>
                    <a:pt x="18733" y="26"/>
                  </a:cubicBezTo>
                  <a:cubicBezTo>
                    <a:pt x="17590" y="1062"/>
                    <a:pt x="16595" y="2258"/>
                    <a:pt x="15640" y="3468"/>
                  </a:cubicBezTo>
                  <a:cubicBezTo>
                    <a:pt x="14524" y="4867"/>
                    <a:pt x="13461" y="6319"/>
                    <a:pt x="12385" y="7759"/>
                  </a:cubicBezTo>
                  <a:cubicBezTo>
                    <a:pt x="10180" y="10676"/>
                    <a:pt x="7894" y="13715"/>
                    <a:pt x="4922" y="15908"/>
                  </a:cubicBezTo>
                  <a:cubicBezTo>
                    <a:pt x="3497" y="16943"/>
                    <a:pt x="1883" y="17777"/>
                    <a:pt x="108" y="17992"/>
                  </a:cubicBezTo>
                  <a:cubicBezTo>
                    <a:pt x="4" y="18005"/>
                    <a:pt x="1" y="18168"/>
                    <a:pt x="97" y="18168"/>
                  </a:cubicBezTo>
                  <a:cubicBezTo>
                    <a:pt x="101" y="18168"/>
                    <a:pt x="104" y="18168"/>
                    <a:pt x="108" y="18167"/>
                  </a:cubicBezTo>
                  <a:cubicBezTo>
                    <a:pt x="3389" y="17777"/>
                    <a:pt x="6079" y="15424"/>
                    <a:pt x="8243" y="13097"/>
                  </a:cubicBezTo>
                  <a:cubicBezTo>
                    <a:pt x="10825" y="10327"/>
                    <a:pt x="12977" y="7194"/>
                    <a:pt x="15290" y="4194"/>
                  </a:cubicBezTo>
                  <a:cubicBezTo>
                    <a:pt x="16380" y="2783"/>
                    <a:pt x="17522" y="1358"/>
                    <a:pt x="18854" y="147"/>
                  </a:cubicBezTo>
                  <a:cubicBezTo>
                    <a:pt x="18917" y="94"/>
                    <a:pt x="18857" y="1"/>
                    <a:pt x="18789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29"/>
            <p:cNvSpPr/>
            <p:nvPr/>
          </p:nvSpPr>
          <p:spPr>
            <a:xfrm>
              <a:off x="5217846" y="5439514"/>
              <a:ext cx="272478" cy="403416"/>
            </a:xfrm>
            <a:custGeom>
              <a:avLst/>
              <a:gdLst/>
              <a:ahLst/>
              <a:cxnLst/>
              <a:rect l="l" t="t" r="r" b="b"/>
              <a:pathLst>
                <a:path w="5063" h="7496" extrusionOk="0">
                  <a:moveTo>
                    <a:pt x="1636" y="0"/>
                  </a:moveTo>
                  <a:cubicBezTo>
                    <a:pt x="1602" y="0"/>
                    <a:pt x="1571" y="18"/>
                    <a:pt x="1560" y="59"/>
                  </a:cubicBezTo>
                  <a:cubicBezTo>
                    <a:pt x="834" y="2426"/>
                    <a:pt x="377" y="4886"/>
                    <a:pt x="0" y="7321"/>
                  </a:cubicBezTo>
                  <a:cubicBezTo>
                    <a:pt x="0" y="7387"/>
                    <a:pt x="27" y="7441"/>
                    <a:pt x="95" y="7441"/>
                  </a:cubicBezTo>
                  <a:cubicBezTo>
                    <a:pt x="923" y="7441"/>
                    <a:pt x="1774" y="7495"/>
                    <a:pt x="2622" y="7495"/>
                  </a:cubicBezTo>
                  <a:cubicBezTo>
                    <a:pt x="3411" y="7495"/>
                    <a:pt x="4198" y="7448"/>
                    <a:pt x="4963" y="7267"/>
                  </a:cubicBezTo>
                  <a:cubicBezTo>
                    <a:pt x="5063" y="7242"/>
                    <a:pt x="5024" y="7089"/>
                    <a:pt x="4931" y="7089"/>
                  </a:cubicBezTo>
                  <a:cubicBezTo>
                    <a:pt x="4924" y="7089"/>
                    <a:pt x="4917" y="7090"/>
                    <a:pt x="4909" y="7091"/>
                  </a:cubicBezTo>
                  <a:cubicBezTo>
                    <a:pt x="4155" y="7273"/>
                    <a:pt x="3376" y="7321"/>
                    <a:pt x="2593" y="7321"/>
                  </a:cubicBezTo>
                  <a:cubicBezTo>
                    <a:pt x="1789" y="7321"/>
                    <a:pt x="981" y="7271"/>
                    <a:pt x="192" y="7267"/>
                  </a:cubicBezTo>
                  <a:lnTo>
                    <a:pt x="192" y="7267"/>
                  </a:lnTo>
                  <a:cubicBezTo>
                    <a:pt x="566" y="4855"/>
                    <a:pt x="1020" y="2445"/>
                    <a:pt x="1736" y="113"/>
                  </a:cubicBezTo>
                  <a:cubicBezTo>
                    <a:pt x="1752" y="46"/>
                    <a:pt x="1692" y="0"/>
                    <a:pt x="1636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29"/>
            <p:cNvSpPr/>
            <p:nvPr/>
          </p:nvSpPr>
          <p:spPr>
            <a:xfrm>
              <a:off x="5468420" y="5272034"/>
              <a:ext cx="300786" cy="372848"/>
            </a:xfrm>
            <a:custGeom>
              <a:avLst/>
              <a:gdLst/>
              <a:ahLst/>
              <a:cxnLst/>
              <a:rect l="l" t="t" r="r" b="b"/>
              <a:pathLst>
                <a:path w="5589" h="6928" extrusionOk="0">
                  <a:moveTo>
                    <a:pt x="618" y="0"/>
                  </a:moveTo>
                  <a:cubicBezTo>
                    <a:pt x="573" y="0"/>
                    <a:pt x="529" y="31"/>
                    <a:pt x="535" y="91"/>
                  </a:cubicBezTo>
                  <a:cubicBezTo>
                    <a:pt x="696" y="2337"/>
                    <a:pt x="562" y="4623"/>
                    <a:pt x="24" y="6802"/>
                  </a:cubicBezTo>
                  <a:cubicBezTo>
                    <a:pt x="1" y="6859"/>
                    <a:pt x="48" y="6928"/>
                    <a:pt x="105" y="6928"/>
                  </a:cubicBezTo>
                  <a:cubicBezTo>
                    <a:pt x="114" y="6928"/>
                    <a:pt x="123" y="6926"/>
                    <a:pt x="132" y="6922"/>
                  </a:cubicBezTo>
                  <a:cubicBezTo>
                    <a:pt x="1867" y="6237"/>
                    <a:pt x="3965" y="6304"/>
                    <a:pt x="5511" y="5174"/>
                  </a:cubicBezTo>
                  <a:cubicBezTo>
                    <a:pt x="5589" y="5119"/>
                    <a:pt x="5539" y="5009"/>
                    <a:pt x="5466" y="5009"/>
                  </a:cubicBezTo>
                  <a:cubicBezTo>
                    <a:pt x="5451" y="5009"/>
                    <a:pt x="5434" y="5015"/>
                    <a:pt x="5417" y="5027"/>
                  </a:cubicBezTo>
                  <a:cubicBezTo>
                    <a:pt x="3928" y="6111"/>
                    <a:pt x="1917" y="6078"/>
                    <a:pt x="226" y="6692"/>
                  </a:cubicBezTo>
                  <a:lnTo>
                    <a:pt x="226" y="6692"/>
                  </a:lnTo>
                  <a:cubicBezTo>
                    <a:pt x="744" y="4537"/>
                    <a:pt x="880" y="2294"/>
                    <a:pt x="710" y="91"/>
                  </a:cubicBezTo>
                  <a:cubicBezTo>
                    <a:pt x="710" y="31"/>
                    <a:pt x="663" y="0"/>
                    <a:pt x="618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29"/>
            <p:cNvSpPr/>
            <p:nvPr/>
          </p:nvSpPr>
          <p:spPr>
            <a:xfrm>
              <a:off x="5702040" y="5104124"/>
              <a:ext cx="235398" cy="233030"/>
            </a:xfrm>
            <a:custGeom>
              <a:avLst/>
              <a:gdLst/>
              <a:ahLst/>
              <a:cxnLst/>
              <a:rect l="l" t="t" r="r" b="b"/>
              <a:pathLst>
                <a:path w="4374" h="4330" extrusionOk="0">
                  <a:moveTo>
                    <a:pt x="88" y="1"/>
                  </a:moveTo>
                  <a:cubicBezTo>
                    <a:pt x="44" y="1"/>
                    <a:pt x="0" y="31"/>
                    <a:pt x="0" y="91"/>
                  </a:cubicBezTo>
                  <a:cubicBezTo>
                    <a:pt x="0" y="1477"/>
                    <a:pt x="162" y="2861"/>
                    <a:pt x="175" y="4247"/>
                  </a:cubicBezTo>
                  <a:cubicBezTo>
                    <a:pt x="175" y="4294"/>
                    <a:pt x="216" y="4330"/>
                    <a:pt x="262" y="4330"/>
                  </a:cubicBezTo>
                  <a:cubicBezTo>
                    <a:pt x="268" y="4330"/>
                    <a:pt x="275" y="4329"/>
                    <a:pt x="282" y="4328"/>
                  </a:cubicBezTo>
                  <a:cubicBezTo>
                    <a:pt x="1668" y="4125"/>
                    <a:pt x="3013" y="3655"/>
                    <a:pt x="4290" y="3103"/>
                  </a:cubicBezTo>
                  <a:cubicBezTo>
                    <a:pt x="4373" y="3068"/>
                    <a:pt x="4320" y="2949"/>
                    <a:pt x="4233" y="2949"/>
                  </a:cubicBezTo>
                  <a:cubicBezTo>
                    <a:pt x="4221" y="2949"/>
                    <a:pt x="4209" y="2951"/>
                    <a:pt x="4196" y="2956"/>
                  </a:cubicBezTo>
                  <a:cubicBezTo>
                    <a:pt x="2965" y="3480"/>
                    <a:pt x="1670" y="3927"/>
                    <a:pt x="350" y="4136"/>
                  </a:cubicBezTo>
                  <a:lnTo>
                    <a:pt x="350" y="4136"/>
                  </a:lnTo>
                  <a:cubicBezTo>
                    <a:pt x="341" y="2787"/>
                    <a:pt x="188" y="1440"/>
                    <a:pt x="175" y="91"/>
                  </a:cubicBezTo>
                  <a:cubicBezTo>
                    <a:pt x="175" y="31"/>
                    <a:pt x="131" y="1"/>
                    <a:pt x="88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29"/>
            <p:cNvSpPr/>
            <p:nvPr/>
          </p:nvSpPr>
          <p:spPr>
            <a:xfrm>
              <a:off x="5888733" y="4946062"/>
              <a:ext cx="168664" cy="149344"/>
            </a:xfrm>
            <a:custGeom>
              <a:avLst/>
              <a:gdLst/>
              <a:ahLst/>
              <a:cxnLst/>
              <a:rect l="l" t="t" r="r" b="b"/>
              <a:pathLst>
                <a:path w="3134" h="2775" extrusionOk="0">
                  <a:moveTo>
                    <a:pt x="243" y="1"/>
                  </a:moveTo>
                  <a:cubicBezTo>
                    <a:pt x="208" y="1"/>
                    <a:pt x="173" y="21"/>
                    <a:pt x="162" y="70"/>
                  </a:cubicBezTo>
                  <a:cubicBezTo>
                    <a:pt x="1" y="930"/>
                    <a:pt x="148" y="1805"/>
                    <a:pt x="162" y="2678"/>
                  </a:cubicBezTo>
                  <a:cubicBezTo>
                    <a:pt x="162" y="2727"/>
                    <a:pt x="206" y="2775"/>
                    <a:pt x="253" y="2775"/>
                  </a:cubicBezTo>
                  <a:cubicBezTo>
                    <a:pt x="259" y="2775"/>
                    <a:pt x="264" y="2774"/>
                    <a:pt x="270" y="2773"/>
                  </a:cubicBezTo>
                  <a:cubicBezTo>
                    <a:pt x="1157" y="2423"/>
                    <a:pt x="2072" y="2262"/>
                    <a:pt x="3013" y="2248"/>
                  </a:cubicBezTo>
                  <a:cubicBezTo>
                    <a:pt x="3134" y="2248"/>
                    <a:pt x="3134" y="2074"/>
                    <a:pt x="3013" y="2074"/>
                  </a:cubicBezTo>
                  <a:cubicBezTo>
                    <a:pt x="2095" y="2074"/>
                    <a:pt x="1204" y="2235"/>
                    <a:pt x="336" y="2557"/>
                  </a:cubicBezTo>
                  <a:lnTo>
                    <a:pt x="336" y="2557"/>
                  </a:lnTo>
                  <a:cubicBezTo>
                    <a:pt x="323" y="1738"/>
                    <a:pt x="196" y="931"/>
                    <a:pt x="337" y="110"/>
                  </a:cubicBezTo>
                  <a:cubicBezTo>
                    <a:pt x="353" y="46"/>
                    <a:pt x="297" y="1"/>
                    <a:pt x="243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29"/>
            <p:cNvSpPr/>
            <p:nvPr/>
          </p:nvSpPr>
          <p:spPr>
            <a:xfrm>
              <a:off x="8070857" y="4974640"/>
              <a:ext cx="762200" cy="1308904"/>
            </a:xfrm>
            <a:custGeom>
              <a:avLst/>
              <a:gdLst/>
              <a:ahLst/>
              <a:cxnLst/>
              <a:rect l="l" t="t" r="r" b="b"/>
              <a:pathLst>
                <a:path w="10908" h="18732" extrusionOk="0">
                  <a:moveTo>
                    <a:pt x="106" y="0"/>
                  </a:moveTo>
                  <a:cubicBezTo>
                    <a:pt x="37" y="0"/>
                    <a:pt x="1" y="102"/>
                    <a:pt x="68" y="147"/>
                  </a:cubicBezTo>
                  <a:cubicBezTo>
                    <a:pt x="2596" y="1721"/>
                    <a:pt x="4897" y="3657"/>
                    <a:pt x="6685" y="6024"/>
                  </a:cubicBezTo>
                  <a:cubicBezTo>
                    <a:pt x="8379" y="8269"/>
                    <a:pt x="9576" y="10851"/>
                    <a:pt x="10208" y="13582"/>
                  </a:cubicBezTo>
                  <a:cubicBezTo>
                    <a:pt x="10584" y="15249"/>
                    <a:pt x="10746" y="16944"/>
                    <a:pt x="10760" y="18651"/>
                  </a:cubicBezTo>
                  <a:cubicBezTo>
                    <a:pt x="10760" y="18705"/>
                    <a:pt x="10797" y="18732"/>
                    <a:pt x="10833" y="18732"/>
                  </a:cubicBezTo>
                  <a:cubicBezTo>
                    <a:pt x="10870" y="18732"/>
                    <a:pt x="10907" y="18705"/>
                    <a:pt x="10907" y="18651"/>
                  </a:cubicBezTo>
                  <a:cubicBezTo>
                    <a:pt x="10907" y="15707"/>
                    <a:pt x="10396" y="12775"/>
                    <a:pt x="9227" y="10071"/>
                  </a:cubicBezTo>
                  <a:cubicBezTo>
                    <a:pt x="8097" y="7423"/>
                    <a:pt x="6362" y="5069"/>
                    <a:pt x="4264" y="3120"/>
                  </a:cubicBezTo>
                  <a:cubicBezTo>
                    <a:pt x="3000" y="1949"/>
                    <a:pt x="1615" y="927"/>
                    <a:pt x="149" y="13"/>
                  </a:cubicBezTo>
                  <a:cubicBezTo>
                    <a:pt x="134" y="4"/>
                    <a:pt x="119" y="0"/>
                    <a:pt x="106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29"/>
            <p:cNvSpPr/>
            <p:nvPr/>
          </p:nvSpPr>
          <p:spPr>
            <a:xfrm>
              <a:off x="7739231" y="4797088"/>
              <a:ext cx="352241" cy="193065"/>
            </a:xfrm>
            <a:custGeom>
              <a:avLst/>
              <a:gdLst/>
              <a:ahLst/>
              <a:cxnLst/>
              <a:rect l="l" t="t" r="r" b="b"/>
              <a:pathLst>
                <a:path w="5041" h="2763" extrusionOk="0">
                  <a:moveTo>
                    <a:pt x="969" y="0"/>
                  </a:moveTo>
                  <a:cubicBezTo>
                    <a:pt x="915" y="0"/>
                    <a:pt x="861" y="4"/>
                    <a:pt x="807" y="13"/>
                  </a:cubicBezTo>
                  <a:cubicBezTo>
                    <a:pt x="296" y="79"/>
                    <a:pt x="122" y="550"/>
                    <a:pt x="457" y="913"/>
                  </a:cubicBezTo>
                  <a:cubicBezTo>
                    <a:pt x="968" y="1451"/>
                    <a:pt x="1789" y="1747"/>
                    <a:pt x="2448" y="2003"/>
                  </a:cubicBezTo>
                  <a:cubicBezTo>
                    <a:pt x="3174" y="2299"/>
                    <a:pt x="3900" y="2554"/>
                    <a:pt x="4653" y="2756"/>
                  </a:cubicBezTo>
                  <a:cubicBezTo>
                    <a:pt x="4663" y="2760"/>
                    <a:pt x="4673" y="2762"/>
                    <a:pt x="4682" y="2762"/>
                  </a:cubicBezTo>
                  <a:cubicBezTo>
                    <a:pt x="4755" y="2762"/>
                    <a:pt x="4777" y="2631"/>
                    <a:pt x="4694" y="2607"/>
                  </a:cubicBezTo>
                  <a:cubicBezTo>
                    <a:pt x="3457" y="2258"/>
                    <a:pt x="2152" y="1841"/>
                    <a:pt x="1063" y="1169"/>
                  </a:cubicBezTo>
                  <a:cubicBezTo>
                    <a:pt x="753" y="981"/>
                    <a:pt x="0" y="389"/>
                    <a:pt x="753" y="187"/>
                  </a:cubicBezTo>
                  <a:cubicBezTo>
                    <a:pt x="824" y="166"/>
                    <a:pt x="898" y="157"/>
                    <a:pt x="974" y="157"/>
                  </a:cubicBezTo>
                  <a:cubicBezTo>
                    <a:pt x="1243" y="157"/>
                    <a:pt x="1531" y="270"/>
                    <a:pt x="1762" y="375"/>
                  </a:cubicBezTo>
                  <a:cubicBezTo>
                    <a:pt x="2152" y="536"/>
                    <a:pt x="2528" y="766"/>
                    <a:pt x="2892" y="1008"/>
                  </a:cubicBezTo>
                  <a:cubicBezTo>
                    <a:pt x="3577" y="1451"/>
                    <a:pt x="4357" y="1976"/>
                    <a:pt x="4855" y="2634"/>
                  </a:cubicBezTo>
                  <a:cubicBezTo>
                    <a:pt x="4875" y="2658"/>
                    <a:pt x="4900" y="2668"/>
                    <a:pt x="4925" y="2668"/>
                  </a:cubicBezTo>
                  <a:cubicBezTo>
                    <a:pt x="4985" y="2668"/>
                    <a:pt x="5041" y="2611"/>
                    <a:pt x="5003" y="2554"/>
                  </a:cubicBezTo>
                  <a:cubicBezTo>
                    <a:pt x="4518" y="1935"/>
                    <a:pt x="3806" y="1424"/>
                    <a:pt x="3161" y="994"/>
                  </a:cubicBezTo>
                  <a:cubicBezTo>
                    <a:pt x="2743" y="712"/>
                    <a:pt x="2300" y="443"/>
                    <a:pt x="1843" y="241"/>
                  </a:cubicBezTo>
                  <a:cubicBezTo>
                    <a:pt x="1570" y="116"/>
                    <a:pt x="1267" y="0"/>
                    <a:pt x="969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29"/>
            <p:cNvSpPr/>
            <p:nvPr/>
          </p:nvSpPr>
          <p:spPr>
            <a:xfrm>
              <a:off x="8105725" y="4776964"/>
              <a:ext cx="164486" cy="330720"/>
            </a:xfrm>
            <a:custGeom>
              <a:avLst/>
              <a:gdLst/>
              <a:ahLst/>
              <a:cxnLst/>
              <a:rect l="l" t="t" r="r" b="b"/>
              <a:pathLst>
                <a:path w="2354" h="4733" extrusionOk="0">
                  <a:moveTo>
                    <a:pt x="395" y="155"/>
                  </a:moveTo>
                  <a:cubicBezTo>
                    <a:pt x="453" y="155"/>
                    <a:pt x="526" y="179"/>
                    <a:pt x="618" y="233"/>
                  </a:cubicBezTo>
                  <a:cubicBezTo>
                    <a:pt x="901" y="394"/>
                    <a:pt x="1089" y="717"/>
                    <a:pt x="1224" y="1000"/>
                  </a:cubicBezTo>
                  <a:cubicBezTo>
                    <a:pt x="1425" y="1376"/>
                    <a:pt x="1574" y="1793"/>
                    <a:pt x="1708" y="2196"/>
                  </a:cubicBezTo>
                  <a:cubicBezTo>
                    <a:pt x="1949" y="2959"/>
                    <a:pt x="2190" y="3801"/>
                    <a:pt x="2205" y="4604"/>
                  </a:cubicBezTo>
                  <a:lnTo>
                    <a:pt x="2205" y="4604"/>
                  </a:lnTo>
                  <a:cubicBezTo>
                    <a:pt x="1802" y="4240"/>
                    <a:pt x="1520" y="3675"/>
                    <a:pt x="1264" y="3205"/>
                  </a:cubicBezTo>
                  <a:cubicBezTo>
                    <a:pt x="887" y="2560"/>
                    <a:pt x="538" y="1860"/>
                    <a:pt x="322" y="1147"/>
                  </a:cubicBezTo>
                  <a:cubicBezTo>
                    <a:pt x="254" y="918"/>
                    <a:pt x="68" y="155"/>
                    <a:pt x="395" y="155"/>
                  </a:cubicBezTo>
                  <a:close/>
                  <a:moveTo>
                    <a:pt x="418" y="1"/>
                  </a:moveTo>
                  <a:cubicBezTo>
                    <a:pt x="152" y="1"/>
                    <a:pt x="1" y="275"/>
                    <a:pt x="41" y="623"/>
                  </a:cubicBezTo>
                  <a:cubicBezTo>
                    <a:pt x="121" y="1376"/>
                    <a:pt x="511" y="2115"/>
                    <a:pt x="847" y="2775"/>
                  </a:cubicBezTo>
                  <a:cubicBezTo>
                    <a:pt x="1063" y="3191"/>
                    <a:pt x="1291" y="3609"/>
                    <a:pt x="1547" y="3998"/>
                  </a:cubicBezTo>
                  <a:cubicBezTo>
                    <a:pt x="1708" y="4240"/>
                    <a:pt x="1869" y="4523"/>
                    <a:pt x="2097" y="4711"/>
                  </a:cubicBezTo>
                  <a:cubicBezTo>
                    <a:pt x="2113" y="4726"/>
                    <a:pt x="2130" y="4732"/>
                    <a:pt x="2148" y="4732"/>
                  </a:cubicBezTo>
                  <a:cubicBezTo>
                    <a:pt x="2182" y="4732"/>
                    <a:pt x="2216" y="4708"/>
                    <a:pt x="2228" y="4677"/>
                  </a:cubicBezTo>
                  <a:lnTo>
                    <a:pt x="2228" y="4677"/>
                  </a:lnTo>
                  <a:cubicBezTo>
                    <a:pt x="2242" y="4691"/>
                    <a:pt x="2261" y="4697"/>
                    <a:pt x="2279" y="4697"/>
                  </a:cubicBezTo>
                  <a:cubicBezTo>
                    <a:pt x="2316" y="4697"/>
                    <a:pt x="2354" y="4670"/>
                    <a:pt x="2354" y="4617"/>
                  </a:cubicBezTo>
                  <a:cubicBezTo>
                    <a:pt x="2354" y="3810"/>
                    <a:pt x="2111" y="2990"/>
                    <a:pt x="1882" y="2223"/>
                  </a:cubicBezTo>
                  <a:cubicBezTo>
                    <a:pt x="1667" y="1538"/>
                    <a:pt x="1385" y="529"/>
                    <a:pt x="740" y="112"/>
                  </a:cubicBezTo>
                  <a:cubicBezTo>
                    <a:pt x="620" y="35"/>
                    <a:pt x="512" y="1"/>
                    <a:pt x="418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29"/>
            <p:cNvSpPr/>
            <p:nvPr/>
          </p:nvSpPr>
          <p:spPr>
            <a:xfrm>
              <a:off x="7877373" y="5106075"/>
              <a:ext cx="450626" cy="99502"/>
            </a:xfrm>
            <a:custGeom>
              <a:avLst/>
              <a:gdLst/>
              <a:ahLst/>
              <a:cxnLst/>
              <a:rect l="l" t="t" r="r" b="b"/>
              <a:pathLst>
                <a:path w="6449" h="1424" extrusionOk="0">
                  <a:moveTo>
                    <a:pt x="2357" y="160"/>
                  </a:moveTo>
                  <a:cubicBezTo>
                    <a:pt x="2419" y="160"/>
                    <a:pt x="2480" y="161"/>
                    <a:pt x="2541" y="163"/>
                  </a:cubicBezTo>
                  <a:cubicBezTo>
                    <a:pt x="3742" y="188"/>
                    <a:pt x="4966" y="462"/>
                    <a:pt x="6125" y="785"/>
                  </a:cubicBezTo>
                  <a:lnTo>
                    <a:pt x="6125" y="785"/>
                  </a:lnTo>
                  <a:cubicBezTo>
                    <a:pt x="5188" y="960"/>
                    <a:pt x="4241" y="992"/>
                    <a:pt x="3295" y="1117"/>
                  </a:cubicBezTo>
                  <a:cubicBezTo>
                    <a:pt x="2856" y="1181"/>
                    <a:pt x="2359" y="1274"/>
                    <a:pt x="1876" y="1274"/>
                  </a:cubicBezTo>
                  <a:cubicBezTo>
                    <a:pt x="1440" y="1274"/>
                    <a:pt x="1016" y="1198"/>
                    <a:pt x="659" y="956"/>
                  </a:cubicBezTo>
                  <a:cubicBezTo>
                    <a:pt x="497" y="835"/>
                    <a:pt x="228" y="647"/>
                    <a:pt x="471" y="471"/>
                  </a:cubicBezTo>
                  <a:cubicBezTo>
                    <a:pt x="646" y="351"/>
                    <a:pt x="901" y="310"/>
                    <a:pt x="1116" y="270"/>
                  </a:cubicBezTo>
                  <a:cubicBezTo>
                    <a:pt x="1514" y="200"/>
                    <a:pt x="1943" y="160"/>
                    <a:pt x="2357" y="160"/>
                  </a:cubicBezTo>
                  <a:close/>
                  <a:moveTo>
                    <a:pt x="2382" y="0"/>
                  </a:moveTo>
                  <a:cubicBezTo>
                    <a:pt x="1887" y="0"/>
                    <a:pt x="1396" y="45"/>
                    <a:pt x="915" y="149"/>
                  </a:cubicBezTo>
                  <a:cubicBezTo>
                    <a:pt x="619" y="217"/>
                    <a:pt x="0" y="391"/>
                    <a:pt x="269" y="808"/>
                  </a:cubicBezTo>
                  <a:cubicBezTo>
                    <a:pt x="586" y="1309"/>
                    <a:pt x="1248" y="1423"/>
                    <a:pt x="1850" y="1423"/>
                  </a:cubicBezTo>
                  <a:cubicBezTo>
                    <a:pt x="2090" y="1423"/>
                    <a:pt x="2320" y="1405"/>
                    <a:pt x="2515" y="1386"/>
                  </a:cubicBezTo>
                  <a:cubicBezTo>
                    <a:pt x="3066" y="1332"/>
                    <a:pt x="3617" y="1225"/>
                    <a:pt x="4169" y="1185"/>
                  </a:cubicBezTo>
                  <a:cubicBezTo>
                    <a:pt x="4922" y="1131"/>
                    <a:pt x="5661" y="1050"/>
                    <a:pt x="6388" y="889"/>
                  </a:cubicBezTo>
                  <a:cubicBezTo>
                    <a:pt x="6436" y="882"/>
                    <a:pt x="6449" y="836"/>
                    <a:pt x="6438" y="797"/>
                  </a:cubicBezTo>
                  <a:lnTo>
                    <a:pt x="6438" y="797"/>
                  </a:lnTo>
                  <a:cubicBezTo>
                    <a:pt x="6449" y="760"/>
                    <a:pt x="6436" y="714"/>
                    <a:pt x="6388" y="701"/>
                  </a:cubicBezTo>
                  <a:cubicBezTo>
                    <a:pt x="5117" y="336"/>
                    <a:pt x="3737" y="0"/>
                    <a:pt x="2382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29"/>
            <p:cNvSpPr/>
            <p:nvPr/>
          </p:nvSpPr>
          <p:spPr>
            <a:xfrm>
              <a:off x="8375372" y="4876466"/>
              <a:ext cx="136327" cy="440354"/>
            </a:xfrm>
            <a:custGeom>
              <a:avLst/>
              <a:gdLst/>
              <a:ahLst/>
              <a:cxnLst/>
              <a:rect l="l" t="t" r="r" b="b"/>
              <a:pathLst>
                <a:path w="1951" h="6302" extrusionOk="0">
                  <a:moveTo>
                    <a:pt x="703" y="1"/>
                  </a:moveTo>
                  <a:cubicBezTo>
                    <a:pt x="693" y="1"/>
                    <a:pt x="683" y="3"/>
                    <a:pt x="673" y="6"/>
                  </a:cubicBezTo>
                  <a:cubicBezTo>
                    <a:pt x="283" y="221"/>
                    <a:pt x="148" y="665"/>
                    <a:pt x="81" y="1082"/>
                  </a:cubicBezTo>
                  <a:cubicBezTo>
                    <a:pt x="1" y="1713"/>
                    <a:pt x="81" y="2359"/>
                    <a:pt x="189" y="2978"/>
                  </a:cubicBezTo>
                  <a:cubicBezTo>
                    <a:pt x="309" y="3677"/>
                    <a:pt x="498" y="4349"/>
                    <a:pt x="740" y="5009"/>
                  </a:cubicBezTo>
                  <a:cubicBezTo>
                    <a:pt x="901" y="5452"/>
                    <a:pt x="1089" y="5909"/>
                    <a:pt x="1385" y="6273"/>
                  </a:cubicBezTo>
                  <a:cubicBezTo>
                    <a:pt x="1402" y="6293"/>
                    <a:pt x="1422" y="6301"/>
                    <a:pt x="1440" y="6301"/>
                  </a:cubicBezTo>
                  <a:cubicBezTo>
                    <a:pt x="1497" y="6301"/>
                    <a:pt x="1547" y="6226"/>
                    <a:pt x="1507" y="6165"/>
                  </a:cubicBezTo>
                  <a:cubicBezTo>
                    <a:pt x="1211" y="5816"/>
                    <a:pt x="1036" y="5331"/>
                    <a:pt x="874" y="4914"/>
                  </a:cubicBezTo>
                  <a:cubicBezTo>
                    <a:pt x="659" y="4336"/>
                    <a:pt x="498" y="3745"/>
                    <a:pt x="377" y="3153"/>
                  </a:cubicBezTo>
                  <a:cubicBezTo>
                    <a:pt x="270" y="2574"/>
                    <a:pt x="175" y="1956"/>
                    <a:pt x="216" y="1364"/>
                  </a:cubicBezTo>
                  <a:cubicBezTo>
                    <a:pt x="242" y="953"/>
                    <a:pt x="328" y="432"/>
                    <a:pt x="699" y="187"/>
                  </a:cubicBezTo>
                  <a:lnTo>
                    <a:pt x="699" y="187"/>
                  </a:lnTo>
                  <a:cubicBezTo>
                    <a:pt x="1230" y="947"/>
                    <a:pt x="1321" y="1985"/>
                    <a:pt x="1399" y="2884"/>
                  </a:cubicBezTo>
                  <a:cubicBezTo>
                    <a:pt x="1507" y="3906"/>
                    <a:pt x="1789" y="4995"/>
                    <a:pt x="1412" y="5977"/>
                  </a:cubicBezTo>
                  <a:cubicBezTo>
                    <a:pt x="1388" y="6043"/>
                    <a:pt x="1439" y="6083"/>
                    <a:pt x="1488" y="6083"/>
                  </a:cubicBezTo>
                  <a:cubicBezTo>
                    <a:pt x="1520" y="6083"/>
                    <a:pt x="1550" y="6067"/>
                    <a:pt x="1561" y="6031"/>
                  </a:cubicBezTo>
                  <a:cubicBezTo>
                    <a:pt x="1950" y="4995"/>
                    <a:pt x="1668" y="3852"/>
                    <a:pt x="1547" y="2789"/>
                  </a:cubicBezTo>
                  <a:cubicBezTo>
                    <a:pt x="1453" y="1875"/>
                    <a:pt x="1358" y="799"/>
                    <a:pt x="781" y="46"/>
                  </a:cubicBezTo>
                  <a:cubicBezTo>
                    <a:pt x="761" y="16"/>
                    <a:pt x="733" y="1"/>
                    <a:pt x="703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29"/>
            <p:cNvSpPr/>
            <p:nvPr/>
          </p:nvSpPr>
          <p:spPr>
            <a:xfrm>
              <a:off x="8123543" y="5323595"/>
              <a:ext cx="432318" cy="111940"/>
            </a:xfrm>
            <a:custGeom>
              <a:avLst/>
              <a:gdLst/>
              <a:ahLst/>
              <a:cxnLst/>
              <a:rect l="l" t="t" r="r" b="b"/>
              <a:pathLst>
                <a:path w="6187" h="1602" extrusionOk="0">
                  <a:moveTo>
                    <a:pt x="1657" y="1"/>
                  </a:moveTo>
                  <a:cubicBezTo>
                    <a:pt x="1328" y="1"/>
                    <a:pt x="996" y="35"/>
                    <a:pt x="659" y="116"/>
                  </a:cubicBezTo>
                  <a:cubicBezTo>
                    <a:pt x="431" y="170"/>
                    <a:pt x="189" y="250"/>
                    <a:pt x="94" y="492"/>
                  </a:cubicBezTo>
                  <a:cubicBezTo>
                    <a:pt x="1" y="720"/>
                    <a:pt x="135" y="923"/>
                    <a:pt x="323" y="1057"/>
                  </a:cubicBezTo>
                  <a:cubicBezTo>
                    <a:pt x="969" y="1514"/>
                    <a:pt x="1950" y="1568"/>
                    <a:pt x="2703" y="1595"/>
                  </a:cubicBezTo>
                  <a:cubicBezTo>
                    <a:pt x="2836" y="1600"/>
                    <a:pt x="2969" y="1602"/>
                    <a:pt x="3102" y="1602"/>
                  </a:cubicBezTo>
                  <a:cubicBezTo>
                    <a:pt x="4099" y="1602"/>
                    <a:pt x="5095" y="1484"/>
                    <a:pt x="6092" y="1461"/>
                  </a:cubicBezTo>
                  <a:cubicBezTo>
                    <a:pt x="6187" y="1461"/>
                    <a:pt x="6187" y="1299"/>
                    <a:pt x="6092" y="1299"/>
                  </a:cubicBezTo>
                  <a:cubicBezTo>
                    <a:pt x="5082" y="1325"/>
                    <a:pt x="4072" y="1448"/>
                    <a:pt x="3073" y="1448"/>
                  </a:cubicBezTo>
                  <a:cubicBezTo>
                    <a:pt x="3022" y="1448"/>
                    <a:pt x="2970" y="1447"/>
                    <a:pt x="2918" y="1447"/>
                  </a:cubicBezTo>
                  <a:cubicBezTo>
                    <a:pt x="2394" y="1434"/>
                    <a:pt x="1883" y="1393"/>
                    <a:pt x="1385" y="1285"/>
                  </a:cubicBezTo>
                  <a:cubicBezTo>
                    <a:pt x="1089" y="1219"/>
                    <a:pt x="216" y="1057"/>
                    <a:pt x="216" y="640"/>
                  </a:cubicBezTo>
                  <a:cubicBezTo>
                    <a:pt x="229" y="223"/>
                    <a:pt x="1089" y="196"/>
                    <a:pt x="1345" y="183"/>
                  </a:cubicBezTo>
                  <a:cubicBezTo>
                    <a:pt x="1501" y="168"/>
                    <a:pt x="1656" y="160"/>
                    <a:pt x="1809" y="160"/>
                  </a:cubicBezTo>
                  <a:cubicBezTo>
                    <a:pt x="2064" y="160"/>
                    <a:pt x="2316" y="181"/>
                    <a:pt x="2569" y="223"/>
                  </a:cubicBezTo>
                  <a:cubicBezTo>
                    <a:pt x="3658" y="385"/>
                    <a:pt x="4707" y="828"/>
                    <a:pt x="5810" y="976"/>
                  </a:cubicBezTo>
                  <a:cubicBezTo>
                    <a:pt x="5814" y="977"/>
                    <a:pt x="5818" y="977"/>
                    <a:pt x="5822" y="977"/>
                  </a:cubicBezTo>
                  <a:cubicBezTo>
                    <a:pt x="5907" y="977"/>
                    <a:pt x="5941" y="841"/>
                    <a:pt x="5850" y="828"/>
                  </a:cubicBezTo>
                  <a:cubicBezTo>
                    <a:pt x="4442" y="631"/>
                    <a:pt x="3078" y="1"/>
                    <a:pt x="1657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29"/>
            <p:cNvSpPr/>
            <p:nvPr/>
          </p:nvSpPr>
          <p:spPr>
            <a:xfrm>
              <a:off x="8600929" y="5148698"/>
              <a:ext cx="94891" cy="421697"/>
            </a:xfrm>
            <a:custGeom>
              <a:avLst/>
              <a:gdLst/>
              <a:ahLst/>
              <a:cxnLst/>
              <a:rect l="l" t="t" r="r" b="b"/>
              <a:pathLst>
                <a:path w="1358" h="6035" extrusionOk="0">
                  <a:moveTo>
                    <a:pt x="642" y="156"/>
                  </a:moveTo>
                  <a:cubicBezTo>
                    <a:pt x="665" y="156"/>
                    <a:pt x="688" y="161"/>
                    <a:pt x="712" y="171"/>
                  </a:cubicBezTo>
                  <a:cubicBezTo>
                    <a:pt x="793" y="198"/>
                    <a:pt x="847" y="360"/>
                    <a:pt x="888" y="440"/>
                  </a:cubicBezTo>
                  <a:cubicBezTo>
                    <a:pt x="1223" y="1233"/>
                    <a:pt x="1184" y="2269"/>
                    <a:pt x="1157" y="3116"/>
                  </a:cubicBezTo>
                  <a:cubicBezTo>
                    <a:pt x="1133" y="3960"/>
                    <a:pt x="1046" y="4814"/>
                    <a:pt x="804" y="5623"/>
                  </a:cubicBezTo>
                  <a:lnTo>
                    <a:pt x="804" y="5623"/>
                  </a:lnTo>
                  <a:cubicBezTo>
                    <a:pt x="403" y="4657"/>
                    <a:pt x="255" y="3611"/>
                    <a:pt x="215" y="2578"/>
                  </a:cubicBezTo>
                  <a:cubicBezTo>
                    <a:pt x="188" y="2121"/>
                    <a:pt x="174" y="1663"/>
                    <a:pt x="174" y="1206"/>
                  </a:cubicBezTo>
                  <a:cubicBezTo>
                    <a:pt x="162" y="964"/>
                    <a:pt x="162" y="709"/>
                    <a:pt x="282" y="480"/>
                  </a:cubicBezTo>
                  <a:cubicBezTo>
                    <a:pt x="341" y="375"/>
                    <a:pt x="482" y="156"/>
                    <a:pt x="642" y="156"/>
                  </a:cubicBezTo>
                  <a:close/>
                  <a:moveTo>
                    <a:pt x="628" y="0"/>
                  </a:moveTo>
                  <a:cubicBezTo>
                    <a:pt x="531" y="0"/>
                    <a:pt x="420" y="58"/>
                    <a:pt x="296" y="198"/>
                  </a:cubicBezTo>
                  <a:cubicBezTo>
                    <a:pt x="40" y="480"/>
                    <a:pt x="0" y="844"/>
                    <a:pt x="13" y="1206"/>
                  </a:cubicBezTo>
                  <a:cubicBezTo>
                    <a:pt x="13" y="1637"/>
                    <a:pt x="40" y="2054"/>
                    <a:pt x="54" y="2484"/>
                  </a:cubicBezTo>
                  <a:cubicBezTo>
                    <a:pt x="94" y="3560"/>
                    <a:pt x="242" y="4663"/>
                    <a:pt x="646" y="5671"/>
                  </a:cubicBezTo>
                  <a:cubicBezTo>
                    <a:pt x="661" y="5709"/>
                    <a:pt x="696" y="5725"/>
                    <a:pt x="730" y="5725"/>
                  </a:cubicBezTo>
                  <a:cubicBezTo>
                    <a:pt x="746" y="5725"/>
                    <a:pt x="762" y="5721"/>
                    <a:pt x="775" y="5715"/>
                  </a:cubicBezTo>
                  <a:lnTo>
                    <a:pt x="775" y="5715"/>
                  </a:lnTo>
                  <a:cubicBezTo>
                    <a:pt x="751" y="5790"/>
                    <a:pt x="726" y="5865"/>
                    <a:pt x="699" y="5940"/>
                  </a:cubicBezTo>
                  <a:cubicBezTo>
                    <a:pt x="675" y="5997"/>
                    <a:pt x="719" y="6034"/>
                    <a:pt x="767" y="6034"/>
                  </a:cubicBezTo>
                  <a:cubicBezTo>
                    <a:pt x="798" y="6034"/>
                    <a:pt x="831" y="6018"/>
                    <a:pt x="847" y="5981"/>
                  </a:cubicBezTo>
                  <a:cubicBezTo>
                    <a:pt x="1143" y="5174"/>
                    <a:pt x="1250" y="4313"/>
                    <a:pt x="1291" y="3465"/>
                  </a:cubicBezTo>
                  <a:cubicBezTo>
                    <a:pt x="1345" y="2619"/>
                    <a:pt x="1358" y="1717"/>
                    <a:pt x="1184" y="884"/>
                  </a:cubicBezTo>
                  <a:cubicBezTo>
                    <a:pt x="1112" y="558"/>
                    <a:pt x="933" y="0"/>
                    <a:pt x="628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29"/>
            <p:cNvSpPr/>
            <p:nvPr/>
          </p:nvSpPr>
          <p:spPr>
            <a:xfrm>
              <a:off x="8411288" y="5600091"/>
              <a:ext cx="341201" cy="199983"/>
            </a:xfrm>
            <a:custGeom>
              <a:avLst/>
              <a:gdLst/>
              <a:ahLst/>
              <a:cxnLst/>
              <a:rect l="l" t="t" r="r" b="b"/>
              <a:pathLst>
                <a:path w="4883" h="2862" extrusionOk="0">
                  <a:moveTo>
                    <a:pt x="697" y="152"/>
                  </a:moveTo>
                  <a:cubicBezTo>
                    <a:pt x="1033" y="166"/>
                    <a:pt x="1369" y="314"/>
                    <a:pt x="1651" y="448"/>
                  </a:cubicBezTo>
                  <a:cubicBezTo>
                    <a:pt x="2042" y="636"/>
                    <a:pt x="2418" y="851"/>
                    <a:pt x="2768" y="1094"/>
                  </a:cubicBezTo>
                  <a:cubicBezTo>
                    <a:pt x="3157" y="1350"/>
                    <a:pt x="3534" y="1619"/>
                    <a:pt x="3884" y="1927"/>
                  </a:cubicBezTo>
                  <a:cubicBezTo>
                    <a:pt x="4093" y="2111"/>
                    <a:pt x="4380" y="2345"/>
                    <a:pt x="4482" y="2606"/>
                  </a:cubicBezTo>
                  <a:lnTo>
                    <a:pt x="4482" y="2606"/>
                  </a:lnTo>
                  <a:cubicBezTo>
                    <a:pt x="3257" y="2223"/>
                    <a:pt x="1975" y="1892"/>
                    <a:pt x="898" y="1174"/>
                  </a:cubicBezTo>
                  <a:cubicBezTo>
                    <a:pt x="683" y="1040"/>
                    <a:pt x="387" y="825"/>
                    <a:pt x="320" y="556"/>
                  </a:cubicBezTo>
                  <a:cubicBezTo>
                    <a:pt x="267" y="287"/>
                    <a:pt x="455" y="152"/>
                    <a:pt x="697" y="152"/>
                  </a:cubicBezTo>
                  <a:close/>
                  <a:moveTo>
                    <a:pt x="710" y="1"/>
                  </a:moveTo>
                  <a:cubicBezTo>
                    <a:pt x="238" y="1"/>
                    <a:pt x="1" y="445"/>
                    <a:pt x="306" y="865"/>
                  </a:cubicBezTo>
                  <a:cubicBezTo>
                    <a:pt x="764" y="1497"/>
                    <a:pt x="1705" y="1807"/>
                    <a:pt x="2404" y="2089"/>
                  </a:cubicBezTo>
                  <a:cubicBezTo>
                    <a:pt x="3184" y="2385"/>
                    <a:pt x="3978" y="2600"/>
                    <a:pt x="4758" y="2856"/>
                  </a:cubicBezTo>
                  <a:cubicBezTo>
                    <a:pt x="4768" y="2860"/>
                    <a:pt x="4778" y="2862"/>
                    <a:pt x="4787" y="2862"/>
                  </a:cubicBezTo>
                  <a:cubicBezTo>
                    <a:pt x="4859" y="2862"/>
                    <a:pt x="4882" y="2731"/>
                    <a:pt x="4798" y="2707"/>
                  </a:cubicBezTo>
                  <a:cubicBezTo>
                    <a:pt x="4742" y="2689"/>
                    <a:pt x="4686" y="2671"/>
                    <a:pt x="4629" y="2653"/>
                  </a:cubicBezTo>
                  <a:lnTo>
                    <a:pt x="4629" y="2653"/>
                  </a:lnTo>
                  <a:cubicBezTo>
                    <a:pt x="4643" y="2637"/>
                    <a:pt x="4648" y="2614"/>
                    <a:pt x="4637" y="2587"/>
                  </a:cubicBezTo>
                  <a:cubicBezTo>
                    <a:pt x="4556" y="2331"/>
                    <a:pt x="4328" y="2116"/>
                    <a:pt x="4140" y="1941"/>
                  </a:cubicBezTo>
                  <a:cubicBezTo>
                    <a:pt x="3803" y="1631"/>
                    <a:pt x="3440" y="1362"/>
                    <a:pt x="3077" y="1108"/>
                  </a:cubicBezTo>
                  <a:cubicBezTo>
                    <a:pt x="2418" y="650"/>
                    <a:pt x="1611" y="86"/>
                    <a:pt x="791" y="5"/>
                  </a:cubicBezTo>
                  <a:cubicBezTo>
                    <a:pt x="763" y="2"/>
                    <a:pt x="736" y="1"/>
                    <a:pt x="710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29"/>
            <p:cNvSpPr/>
            <p:nvPr/>
          </p:nvSpPr>
          <p:spPr>
            <a:xfrm>
              <a:off x="8770934" y="5477111"/>
              <a:ext cx="138213" cy="465090"/>
            </a:xfrm>
            <a:custGeom>
              <a:avLst/>
              <a:gdLst/>
              <a:ahLst/>
              <a:cxnLst/>
              <a:rect l="l" t="t" r="r" b="b"/>
              <a:pathLst>
                <a:path w="1978" h="6656" extrusionOk="0">
                  <a:moveTo>
                    <a:pt x="1464" y="150"/>
                  </a:moveTo>
                  <a:cubicBezTo>
                    <a:pt x="1613" y="150"/>
                    <a:pt x="1677" y="360"/>
                    <a:pt x="1709" y="528"/>
                  </a:cubicBezTo>
                  <a:cubicBezTo>
                    <a:pt x="1897" y="1496"/>
                    <a:pt x="1641" y="2531"/>
                    <a:pt x="1345" y="3445"/>
                  </a:cubicBezTo>
                  <a:cubicBezTo>
                    <a:pt x="1048" y="4374"/>
                    <a:pt x="656" y="5261"/>
                    <a:pt x="392" y="6189"/>
                  </a:cubicBezTo>
                  <a:lnTo>
                    <a:pt x="392" y="6189"/>
                  </a:lnTo>
                  <a:cubicBezTo>
                    <a:pt x="202" y="5121"/>
                    <a:pt x="191" y="4042"/>
                    <a:pt x="284" y="2975"/>
                  </a:cubicBezTo>
                  <a:cubicBezTo>
                    <a:pt x="364" y="2208"/>
                    <a:pt x="472" y="1496"/>
                    <a:pt x="848" y="823"/>
                  </a:cubicBezTo>
                  <a:cubicBezTo>
                    <a:pt x="969" y="608"/>
                    <a:pt x="1117" y="352"/>
                    <a:pt x="1319" y="205"/>
                  </a:cubicBezTo>
                  <a:cubicBezTo>
                    <a:pt x="1375" y="167"/>
                    <a:pt x="1423" y="150"/>
                    <a:pt x="1464" y="150"/>
                  </a:cubicBezTo>
                  <a:close/>
                  <a:moveTo>
                    <a:pt x="1492" y="1"/>
                  </a:moveTo>
                  <a:cubicBezTo>
                    <a:pt x="1324" y="1"/>
                    <a:pt x="1135" y="148"/>
                    <a:pt x="996" y="325"/>
                  </a:cubicBezTo>
                  <a:cubicBezTo>
                    <a:pt x="565" y="850"/>
                    <a:pt x="323" y="1523"/>
                    <a:pt x="230" y="2181"/>
                  </a:cubicBezTo>
                  <a:cubicBezTo>
                    <a:pt x="28" y="3553"/>
                    <a:pt x="1" y="4938"/>
                    <a:pt x="243" y="6296"/>
                  </a:cubicBezTo>
                  <a:cubicBezTo>
                    <a:pt x="253" y="6334"/>
                    <a:pt x="283" y="6350"/>
                    <a:pt x="315" y="6350"/>
                  </a:cubicBezTo>
                  <a:cubicBezTo>
                    <a:pt x="326" y="6350"/>
                    <a:pt x="338" y="6348"/>
                    <a:pt x="350" y="6343"/>
                  </a:cubicBezTo>
                  <a:lnTo>
                    <a:pt x="350" y="6343"/>
                  </a:lnTo>
                  <a:cubicBezTo>
                    <a:pt x="331" y="6413"/>
                    <a:pt x="313" y="6482"/>
                    <a:pt x="296" y="6552"/>
                  </a:cubicBezTo>
                  <a:cubicBezTo>
                    <a:pt x="281" y="6616"/>
                    <a:pt x="326" y="6655"/>
                    <a:pt x="371" y="6655"/>
                  </a:cubicBezTo>
                  <a:cubicBezTo>
                    <a:pt x="402" y="6655"/>
                    <a:pt x="434" y="6636"/>
                    <a:pt x="445" y="6592"/>
                  </a:cubicBezTo>
                  <a:cubicBezTo>
                    <a:pt x="727" y="5462"/>
                    <a:pt x="1225" y="4401"/>
                    <a:pt x="1561" y="3284"/>
                  </a:cubicBezTo>
                  <a:cubicBezTo>
                    <a:pt x="1722" y="2760"/>
                    <a:pt x="1844" y="2222"/>
                    <a:pt x="1897" y="1684"/>
                  </a:cubicBezTo>
                  <a:cubicBezTo>
                    <a:pt x="1937" y="1240"/>
                    <a:pt x="1978" y="702"/>
                    <a:pt x="1803" y="286"/>
                  </a:cubicBezTo>
                  <a:cubicBezTo>
                    <a:pt x="1729" y="80"/>
                    <a:pt x="1616" y="1"/>
                    <a:pt x="1492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29"/>
            <p:cNvSpPr/>
            <p:nvPr/>
          </p:nvSpPr>
          <p:spPr>
            <a:xfrm>
              <a:off x="6577755" y="6178236"/>
              <a:ext cx="2296652" cy="1507274"/>
            </a:xfrm>
            <a:custGeom>
              <a:avLst/>
              <a:gdLst/>
              <a:ahLst/>
              <a:cxnLst/>
              <a:rect l="l" t="t" r="r" b="b"/>
              <a:pathLst>
                <a:path w="32868" h="21571" extrusionOk="0">
                  <a:moveTo>
                    <a:pt x="15910" y="1"/>
                  </a:moveTo>
                  <a:cubicBezTo>
                    <a:pt x="12629" y="1"/>
                    <a:pt x="8823" y="1"/>
                    <a:pt x="5528" y="526"/>
                  </a:cubicBezTo>
                  <a:cubicBezTo>
                    <a:pt x="512" y="1386"/>
                    <a:pt x="862" y="4492"/>
                    <a:pt x="687" y="8822"/>
                  </a:cubicBezTo>
                  <a:cubicBezTo>
                    <a:pt x="687" y="11942"/>
                    <a:pt x="1" y="16783"/>
                    <a:pt x="1548" y="19541"/>
                  </a:cubicBezTo>
                  <a:cubicBezTo>
                    <a:pt x="2544" y="21231"/>
                    <a:pt x="4736" y="21552"/>
                    <a:pt x="7011" y="21552"/>
                  </a:cubicBezTo>
                  <a:cubicBezTo>
                    <a:pt x="8404" y="21552"/>
                    <a:pt x="9828" y="21432"/>
                    <a:pt x="11027" y="21432"/>
                  </a:cubicBezTo>
                  <a:cubicBezTo>
                    <a:pt x="11280" y="21432"/>
                    <a:pt x="11523" y="21437"/>
                    <a:pt x="11754" y="21450"/>
                  </a:cubicBezTo>
                  <a:cubicBezTo>
                    <a:pt x="13269" y="21537"/>
                    <a:pt x="14729" y="21570"/>
                    <a:pt x="16161" y="21570"/>
                  </a:cubicBezTo>
                  <a:cubicBezTo>
                    <a:pt x="20461" y="21570"/>
                    <a:pt x="24512" y="21275"/>
                    <a:pt x="29062" y="21275"/>
                  </a:cubicBezTo>
                  <a:cubicBezTo>
                    <a:pt x="32867" y="21275"/>
                    <a:pt x="31994" y="11069"/>
                    <a:pt x="31994" y="8298"/>
                  </a:cubicBezTo>
                  <a:cubicBezTo>
                    <a:pt x="32168" y="3631"/>
                    <a:pt x="31482" y="687"/>
                    <a:pt x="26466" y="350"/>
                  </a:cubicBezTo>
                  <a:cubicBezTo>
                    <a:pt x="22996" y="176"/>
                    <a:pt x="19366" y="1"/>
                    <a:pt x="15910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29"/>
            <p:cNvSpPr/>
            <p:nvPr/>
          </p:nvSpPr>
          <p:spPr>
            <a:xfrm>
              <a:off x="6636030" y="6178236"/>
              <a:ext cx="2174440" cy="387177"/>
            </a:xfrm>
            <a:custGeom>
              <a:avLst/>
              <a:gdLst/>
              <a:ahLst/>
              <a:cxnLst/>
              <a:rect l="l" t="t" r="r" b="b"/>
              <a:pathLst>
                <a:path w="31119" h="5541" extrusionOk="0">
                  <a:moveTo>
                    <a:pt x="15076" y="1"/>
                  </a:moveTo>
                  <a:cubicBezTo>
                    <a:pt x="11795" y="1"/>
                    <a:pt x="7989" y="1"/>
                    <a:pt x="4694" y="526"/>
                  </a:cubicBezTo>
                  <a:cubicBezTo>
                    <a:pt x="1064" y="1144"/>
                    <a:pt x="243" y="2946"/>
                    <a:pt x="1" y="5541"/>
                  </a:cubicBezTo>
                  <a:lnTo>
                    <a:pt x="31119" y="5541"/>
                  </a:lnTo>
                  <a:cubicBezTo>
                    <a:pt x="30837" y="2489"/>
                    <a:pt x="29559" y="619"/>
                    <a:pt x="25632" y="350"/>
                  </a:cubicBezTo>
                  <a:cubicBezTo>
                    <a:pt x="22162" y="176"/>
                    <a:pt x="18532" y="1"/>
                    <a:pt x="15076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29"/>
            <p:cNvSpPr/>
            <p:nvPr/>
          </p:nvSpPr>
          <p:spPr>
            <a:xfrm>
              <a:off x="7465795" y="6178236"/>
              <a:ext cx="12228" cy="1523065"/>
            </a:xfrm>
            <a:custGeom>
              <a:avLst/>
              <a:gdLst/>
              <a:ahLst/>
              <a:cxnLst/>
              <a:rect l="l" t="t" r="r" b="b"/>
              <a:pathLst>
                <a:path w="175" h="21797" extrusionOk="0">
                  <a:moveTo>
                    <a:pt x="88" y="1"/>
                  </a:moveTo>
                  <a:cubicBezTo>
                    <a:pt x="44" y="1"/>
                    <a:pt x="0" y="27"/>
                    <a:pt x="0" y="81"/>
                  </a:cubicBezTo>
                  <a:lnTo>
                    <a:pt x="0" y="17052"/>
                  </a:lnTo>
                  <a:lnTo>
                    <a:pt x="0" y="21705"/>
                  </a:lnTo>
                  <a:cubicBezTo>
                    <a:pt x="0" y="21766"/>
                    <a:pt x="44" y="21796"/>
                    <a:pt x="88" y="21796"/>
                  </a:cubicBezTo>
                  <a:cubicBezTo>
                    <a:pt x="131" y="21796"/>
                    <a:pt x="175" y="21766"/>
                    <a:pt x="175" y="21705"/>
                  </a:cubicBezTo>
                  <a:lnTo>
                    <a:pt x="175" y="4883"/>
                  </a:lnTo>
                  <a:lnTo>
                    <a:pt x="175" y="81"/>
                  </a:lnTo>
                  <a:cubicBezTo>
                    <a:pt x="175" y="27"/>
                    <a:pt x="131" y="1"/>
                    <a:pt x="88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29"/>
            <p:cNvSpPr/>
            <p:nvPr/>
          </p:nvSpPr>
          <p:spPr>
            <a:xfrm>
              <a:off x="6587188" y="6861403"/>
              <a:ext cx="2234533" cy="12228"/>
            </a:xfrm>
            <a:custGeom>
              <a:avLst/>
              <a:gdLst/>
              <a:ahLst/>
              <a:cxnLst/>
              <a:rect l="l" t="t" r="r" b="b"/>
              <a:pathLst>
                <a:path w="31979" h="175" extrusionOk="0">
                  <a:moveTo>
                    <a:pt x="122" y="1"/>
                  </a:moveTo>
                  <a:cubicBezTo>
                    <a:pt x="0" y="1"/>
                    <a:pt x="0" y="175"/>
                    <a:pt x="122" y="175"/>
                  </a:cubicBezTo>
                  <a:lnTo>
                    <a:pt x="31859" y="175"/>
                  </a:lnTo>
                  <a:cubicBezTo>
                    <a:pt x="31979" y="175"/>
                    <a:pt x="31979" y="1"/>
                    <a:pt x="31859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29"/>
            <p:cNvSpPr/>
            <p:nvPr/>
          </p:nvSpPr>
          <p:spPr>
            <a:xfrm>
              <a:off x="7264206" y="5785399"/>
              <a:ext cx="205432" cy="392977"/>
            </a:xfrm>
            <a:custGeom>
              <a:avLst/>
              <a:gdLst/>
              <a:ahLst/>
              <a:cxnLst/>
              <a:rect l="l" t="t" r="r" b="b"/>
              <a:pathLst>
                <a:path w="2940" h="5624" extrusionOk="0">
                  <a:moveTo>
                    <a:pt x="1429" y="217"/>
                  </a:moveTo>
                  <a:cubicBezTo>
                    <a:pt x="2112" y="839"/>
                    <a:pt x="2393" y="1808"/>
                    <a:pt x="2549" y="2678"/>
                  </a:cubicBezTo>
                  <a:cubicBezTo>
                    <a:pt x="2705" y="3516"/>
                    <a:pt x="2753" y="4374"/>
                    <a:pt x="2724" y="5226"/>
                  </a:cubicBezTo>
                  <a:lnTo>
                    <a:pt x="2724" y="5226"/>
                  </a:lnTo>
                  <a:cubicBezTo>
                    <a:pt x="1888" y="3784"/>
                    <a:pt x="336" y="1800"/>
                    <a:pt x="1429" y="217"/>
                  </a:cubicBezTo>
                  <a:close/>
                  <a:moveTo>
                    <a:pt x="1411" y="0"/>
                  </a:moveTo>
                  <a:cubicBezTo>
                    <a:pt x="1386" y="0"/>
                    <a:pt x="1360" y="13"/>
                    <a:pt x="1338" y="42"/>
                  </a:cubicBezTo>
                  <a:cubicBezTo>
                    <a:pt x="0" y="1795"/>
                    <a:pt x="1872" y="4014"/>
                    <a:pt x="2712" y="5560"/>
                  </a:cubicBezTo>
                  <a:lnTo>
                    <a:pt x="2712" y="5560"/>
                  </a:lnTo>
                  <a:cubicBezTo>
                    <a:pt x="2717" y="5582"/>
                    <a:pt x="2730" y="5598"/>
                    <a:pt x="2746" y="5609"/>
                  </a:cubicBezTo>
                  <a:lnTo>
                    <a:pt x="2746" y="5609"/>
                  </a:lnTo>
                  <a:cubicBezTo>
                    <a:pt x="2760" y="5619"/>
                    <a:pt x="2776" y="5624"/>
                    <a:pt x="2792" y="5624"/>
                  </a:cubicBezTo>
                  <a:cubicBezTo>
                    <a:pt x="2799" y="5624"/>
                    <a:pt x="2805" y="5623"/>
                    <a:pt x="2811" y="5622"/>
                  </a:cubicBezTo>
                  <a:lnTo>
                    <a:pt x="2811" y="5622"/>
                  </a:lnTo>
                  <a:cubicBezTo>
                    <a:pt x="2850" y="5617"/>
                    <a:pt x="2885" y="5590"/>
                    <a:pt x="2885" y="5542"/>
                  </a:cubicBezTo>
                  <a:cubicBezTo>
                    <a:pt x="2939" y="4547"/>
                    <a:pt x="2898" y="3525"/>
                    <a:pt x="2710" y="2557"/>
                  </a:cubicBezTo>
                  <a:cubicBezTo>
                    <a:pt x="2536" y="1642"/>
                    <a:pt x="2213" y="634"/>
                    <a:pt x="1473" y="28"/>
                  </a:cubicBezTo>
                  <a:cubicBezTo>
                    <a:pt x="1455" y="10"/>
                    <a:pt x="1433" y="0"/>
                    <a:pt x="1411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29"/>
            <p:cNvSpPr/>
            <p:nvPr/>
          </p:nvSpPr>
          <p:spPr>
            <a:xfrm>
              <a:off x="7465795" y="5712310"/>
              <a:ext cx="205782" cy="472355"/>
            </a:xfrm>
            <a:custGeom>
              <a:avLst/>
              <a:gdLst/>
              <a:ahLst/>
              <a:cxnLst/>
              <a:rect l="l" t="t" r="r" b="b"/>
              <a:pathLst>
                <a:path w="2945" h="6760" extrusionOk="0">
                  <a:moveTo>
                    <a:pt x="2235" y="176"/>
                  </a:moveTo>
                  <a:cubicBezTo>
                    <a:pt x="2283" y="176"/>
                    <a:pt x="2331" y="192"/>
                    <a:pt x="2380" y="228"/>
                  </a:cubicBezTo>
                  <a:cubicBezTo>
                    <a:pt x="2703" y="456"/>
                    <a:pt x="2744" y="1021"/>
                    <a:pt x="2703" y="1370"/>
                  </a:cubicBezTo>
                  <a:cubicBezTo>
                    <a:pt x="2582" y="2338"/>
                    <a:pt x="1910" y="3199"/>
                    <a:pt x="1372" y="3979"/>
                  </a:cubicBezTo>
                  <a:cubicBezTo>
                    <a:pt x="960" y="4576"/>
                    <a:pt x="438" y="5252"/>
                    <a:pt x="204" y="5983"/>
                  </a:cubicBezTo>
                  <a:lnTo>
                    <a:pt x="204" y="5983"/>
                  </a:lnTo>
                  <a:cubicBezTo>
                    <a:pt x="287" y="4859"/>
                    <a:pt x="537" y="3748"/>
                    <a:pt x="861" y="2675"/>
                  </a:cubicBezTo>
                  <a:cubicBezTo>
                    <a:pt x="1076" y="1962"/>
                    <a:pt x="1345" y="1223"/>
                    <a:pt x="1749" y="604"/>
                  </a:cubicBezTo>
                  <a:cubicBezTo>
                    <a:pt x="1846" y="452"/>
                    <a:pt x="2032" y="176"/>
                    <a:pt x="2235" y="176"/>
                  </a:cubicBezTo>
                  <a:close/>
                  <a:moveTo>
                    <a:pt x="2232" y="1"/>
                  </a:moveTo>
                  <a:cubicBezTo>
                    <a:pt x="2130" y="1"/>
                    <a:pt x="2018" y="44"/>
                    <a:pt x="1896" y="147"/>
                  </a:cubicBezTo>
                  <a:cubicBezTo>
                    <a:pt x="1627" y="375"/>
                    <a:pt x="1453" y="739"/>
                    <a:pt x="1291" y="1061"/>
                  </a:cubicBezTo>
                  <a:cubicBezTo>
                    <a:pt x="1103" y="1438"/>
                    <a:pt x="955" y="1841"/>
                    <a:pt x="807" y="2245"/>
                  </a:cubicBezTo>
                  <a:cubicBezTo>
                    <a:pt x="336" y="3656"/>
                    <a:pt x="13" y="5176"/>
                    <a:pt x="0" y="6669"/>
                  </a:cubicBezTo>
                  <a:cubicBezTo>
                    <a:pt x="0" y="6729"/>
                    <a:pt x="44" y="6760"/>
                    <a:pt x="88" y="6760"/>
                  </a:cubicBezTo>
                  <a:cubicBezTo>
                    <a:pt x="102" y="6760"/>
                    <a:pt x="116" y="6757"/>
                    <a:pt x="128" y="6750"/>
                  </a:cubicBezTo>
                  <a:lnTo>
                    <a:pt x="128" y="6750"/>
                  </a:lnTo>
                  <a:cubicBezTo>
                    <a:pt x="141" y="6757"/>
                    <a:pt x="155" y="6760"/>
                    <a:pt x="170" y="6760"/>
                  </a:cubicBezTo>
                  <a:cubicBezTo>
                    <a:pt x="215" y="6760"/>
                    <a:pt x="262" y="6729"/>
                    <a:pt x="269" y="6669"/>
                  </a:cubicBezTo>
                  <a:cubicBezTo>
                    <a:pt x="282" y="5620"/>
                    <a:pt x="1130" y="4665"/>
                    <a:pt x="1681" y="3845"/>
                  </a:cubicBezTo>
                  <a:cubicBezTo>
                    <a:pt x="2233" y="3038"/>
                    <a:pt x="2945" y="2083"/>
                    <a:pt x="2891" y="1061"/>
                  </a:cubicBezTo>
                  <a:cubicBezTo>
                    <a:pt x="2870" y="685"/>
                    <a:pt x="2634" y="1"/>
                    <a:pt x="2232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29"/>
            <p:cNvSpPr/>
            <p:nvPr/>
          </p:nvSpPr>
          <p:spPr>
            <a:xfrm>
              <a:off x="7457480" y="5929411"/>
              <a:ext cx="372015" cy="273351"/>
            </a:xfrm>
            <a:custGeom>
              <a:avLst/>
              <a:gdLst/>
              <a:ahLst/>
              <a:cxnLst/>
              <a:rect l="l" t="t" r="r" b="b"/>
              <a:pathLst>
                <a:path w="5324" h="3912" extrusionOk="0">
                  <a:moveTo>
                    <a:pt x="4490" y="193"/>
                  </a:moveTo>
                  <a:cubicBezTo>
                    <a:pt x="4561" y="193"/>
                    <a:pt x="4629" y="203"/>
                    <a:pt x="4692" y="227"/>
                  </a:cubicBezTo>
                  <a:cubicBezTo>
                    <a:pt x="5283" y="429"/>
                    <a:pt x="4220" y="1437"/>
                    <a:pt x="3992" y="1625"/>
                  </a:cubicBezTo>
                  <a:cubicBezTo>
                    <a:pt x="3374" y="2109"/>
                    <a:pt x="2701" y="2527"/>
                    <a:pt x="2029" y="2903"/>
                  </a:cubicBezTo>
                  <a:cubicBezTo>
                    <a:pt x="1679" y="3104"/>
                    <a:pt x="1330" y="3293"/>
                    <a:pt x="980" y="3468"/>
                  </a:cubicBezTo>
                  <a:cubicBezTo>
                    <a:pt x="751" y="3562"/>
                    <a:pt x="509" y="3696"/>
                    <a:pt x="267" y="3737"/>
                  </a:cubicBezTo>
                  <a:cubicBezTo>
                    <a:pt x="251" y="3739"/>
                    <a:pt x="239" y="3744"/>
                    <a:pt x="229" y="3752"/>
                  </a:cubicBezTo>
                  <a:lnTo>
                    <a:pt x="229" y="3752"/>
                  </a:lnTo>
                  <a:cubicBezTo>
                    <a:pt x="995" y="2828"/>
                    <a:pt x="1763" y="1920"/>
                    <a:pt x="2675" y="1141"/>
                  </a:cubicBezTo>
                  <a:cubicBezTo>
                    <a:pt x="2997" y="845"/>
                    <a:pt x="3347" y="576"/>
                    <a:pt x="3736" y="402"/>
                  </a:cubicBezTo>
                  <a:cubicBezTo>
                    <a:pt x="3946" y="318"/>
                    <a:pt x="4238" y="193"/>
                    <a:pt x="4490" y="193"/>
                  </a:cubicBezTo>
                  <a:close/>
                  <a:moveTo>
                    <a:pt x="4506" y="0"/>
                  </a:moveTo>
                  <a:cubicBezTo>
                    <a:pt x="4056" y="0"/>
                    <a:pt x="3477" y="318"/>
                    <a:pt x="3225" y="483"/>
                  </a:cubicBezTo>
                  <a:cubicBezTo>
                    <a:pt x="1975" y="1289"/>
                    <a:pt x="993" y="2540"/>
                    <a:pt x="52" y="3669"/>
                  </a:cubicBezTo>
                  <a:cubicBezTo>
                    <a:pt x="0" y="3742"/>
                    <a:pt x="60" y="3830"/>
                    <a:pt x="127" y="3830"/>
                  </a:cubicBezTo>
                  <a:cubicBezTo>
                    <a:pt x="147" y="3830"/>
                    <a:pt x="168" y="3822"/>
                    <a:pt x="186" y="3804"/>
                  </a:cubicBezTo>
                  <a:cubicBezTo>
                    <a:pt x="195" y="3793"/>
                    <a:pt x="204" y="3782"/>
                    <a:pt x="213" y="3771"/>
                  </a:cubicBezTo>
                  <a:lnTo>
                    <a:pt x="213" y="3771"/>
                  </a:lnTo>
                  <a:cubicBezTo>
                    <a:pt x="186" y="3822"/>
                    <a:pt x="225" y="3912"/>
                    <a:pt x="307" y="3912"/>
                  </a:cubicBezTo>
                  <a:cubicBezTo>
                    <a:pt x="312" y="3912"/>
                    <a:pt x="316" y="3912"/>
                    <a:pt x="321" y="3911"/>
                  </a:cubicBezTo>
                  <a:cubicBezTo>
                    <a:pt x="550" y="3871"/>
                    <a:pt x="778" y="3750"/>
                    <a:pt x="993" y="3656"/>
                  </a:cubicBezTo>
                  <a:cubicBezTo>
                    <a:pt x="1370" y="3481"/>
                    <a:pt x="1733" y="3280"/>
                    <a:pt x="2083" y="3077"/>
                  </a:cubicBezTo>
                  <a:cubicBezTo>
                    <a:pt x="2836" y="2647"/>
                    <a:pt x="3589" y="2204"/>
                    <a:pt x="4247" y="1639"/>
                  </a:cubicBezTo>
                  <a:cubicBezTo>
                    <a:pt x="4570" y="1370"/>
                    <a:pt x="5323" y="617"/>
                    <a:pt x="4947" y="173"/>
                  </a:cubicBezTo>
                  <a:cubicBezTo>
                    <a:pt x="4837" y="48"/>
                    <a:pt x="4682" y="0"/>
                    <a:pt x="4506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29"/>
            <p:cNvSpPr/>
            <p:nvPr/>
          </p:nvSpPr>
          <p:spPr>
            <a:xfrm>
              <a:off x="6931462" y="6691398"/>
              <a:ext cx="96218" cy="91117"/>
            </a:xfrm>
            <a:custGeom>
              <a:avLst/>
              <a:gdLst/>
              <a:ahLst/>
              <a:cxnLst/>
              <a:rect l="l" t="t" r="r" b="b"/>
              <a:pathLst>
                <a:path w="1377" h="1304" extrusionOk="0">
                  <a:moveTo>
                    <a:pt x="1242" y="1"/>
                  </a:moveTo>
                  <a:cubicBezTo>
                    <a:pt x="1221" y="1"/>
                    <a:pt x="1199" y="8"/>
                    <a:pt x="1179" y="26"/>
                  </a:cubicBezTo>
                  <a:cubicBezTo>
                    <a:pt x="816" y="402"/>
                    <a:pt x="440" y="779"/>
                    <a:pt x="63" y="1155"/>
                  </a:cubicBezTo>
                  <a:cubicBezTo>
                    <a:pt x="1" y="1217"/>
                    <a:pt x="58" y="1304"/>
                    <a:pt x="124" y="1304"/>
                  </a:cubicBezTo>
                  <a:cubicBezTo>
                    <a:pt x="144" y="1304"/>
                    <a:pt x="165" y="1296"/>
                    <a:pt x="183" y="1277"/>
                  </a:cubicBezTo>
                  <a:cubicBezTo>
                    <a:pt x="560" y="913"/>
                    <a:pt x="937" y="537"/>
                    <a:pt x="1313" y="160"/>
                  </a:cubicBezTo>
                  <a:cubicBezTo>
                    <a:pt x="1376" y="97"/>
                    <a:pt x="1316" y="1"/>
                    <a:pt x="1242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29"/>
            <p:cNvSpPr/>
            <p:nvPr/>
          </p:nvSpPr>
          <p:spPr>
            <a:xfrm>
              <a:off x="7190837" y="6685668"/>
              <a:ext cx="72600" cy="66801"/>
            </a:xfrm>
            <a:custGeom>
              <a:avLst/>
              <a:gdLst/>
              <a:ahLst/>
              <a:cxnLst/>
              <a:rect l="l" t="t" r="r" b="b"/>
              <a:pathLst>
                <a:path w="1039" h="956" extrusionOk="0">
                  <a:moveTo>
                    <a:pt x="136" y="1"/>
                  </a:moveTo>
                  <a:cubicBezTo>
                    <a:pt x="66" y="1"/>
                    <a:pt x="1" y="87"/>
                    <a:pt x="63" y="149"/>
                  </a:cubicBezTo>
                  <a:lnTo>
                    <a:pt x="843" y="929"/>
                  </a:lnTo>
                  <a:cubicBezTo>
                    <a:pt x="861" y="947"/>
                    <a:pt x="883" y="955"/>
                    <a:pt x="904" y="955"/>
                  </a:cubicBezTo>
                  <a:cubicBezTo>
                    <a:pt x="974" y="955"/>
                    <a:pt x="1039" y="869"/>
                    <a:pt x="977" y="807"/>
                  </a:cubicBezTo>
                  <a:cubicBezTo>
                    <a:pt x="708" y="552"/>
                    <a:pt x="452" y="283"/>
                    <a:pt x="197" y="27"/>
                  </a:cubicBezTo>
                  <a:cubicBezTo>
                    <a:pt x="178" y="8"/>
                    <a:pt x="157" y="1"/>
                    <a:pt x="136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29"/>
            <p:cNvSpPr/>
            <p:nvPr/>
          </p:nvSpPr>
          <p:spPr>
            <a:xfrm>
              <a:off x="7699178" y="6740170"/>
              <a:ext cx="71692" cy="66801"/>
            </a:xfrm>
            <a:custGeom>
              <a:avLst/>
              <a:gdLst/>
              <a:ahLst/>
              <a:cxnLst/>
              <a:rect l="l" t="t" r="r" b="b"/>
              <a:pathLst>
                <a:path w="1026" h="956" extrusionOk="0">
                  <a:moveTo>
                    <a:pt x="896" y="1"/>
                  </a:moveTo>
                  <a:cubicBezTo>
                    <a:pt x="874" y="1"/>
                    <a:pt x="851" y="8"/>
                    <a:pt x="829" y="27"/>
                  </a:cubicBezTo>
                  <a:cubicBezTo>
                    <a:pt x="573" y="283"/>
                    <a:pt x="318" y="538"/>
                    <a:pt x="62" y="807"/>
                  </a:cubicBezTo>
                  <a:cubicBezTo>
                    <a:pt x="0" y="869"/>
                    <a:pt x="58" y="955"/>
                    <a:pt x="124" y="955"/>
                  </a:cubicBezTo>
                  <a:cubicBezTo>
                    <a:pt x="144" y="955"/>
                    <a:pt x="165" y="947"/>
                    <a:pt x="184" y="929"/>
                  </a:cubicBezTo>
                  <a:cubicBezTo>
                    <a:pt x="439" y="673"/>
                    <a:pt x="708" y="418"/>
                    <a:pt x="964" y="149"/>
                  </a:cubicBezTo>
                  <a:cubicBezTo>
                    <a:pt x="1026" y="87"/>
                    <a:pt x="968" y="1"/>
                    <a:pt x="896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29"/>
            <p:cNvSpPr/>
            <p:nvPr/>
          </p:nvSpPr>
          <p:spPr>
            <a:xfrm>
              <a:off x="7952894" y="6655622"/>
              <a:ext cx="83850" cy="78959"/>
            </a:xfrm>
            <a:custGeom>
              <a:avLst/>
              <a:gdLst/>
              <a:ahLst/>
              <a:cxnLst/>
              <a:rect l="l" t="t" r="r" b="b"/>
              <a:pathLst>
                <a:path w="1200" h="1130" extrusionOk="0">
                  <a:moveTo>
                    <a:pt x="124" y="0"/>
                  </a:moveTo>
                  <a:cubicBezTo>
                    <a:pt x="57" y="0"/>
                    <a:pt x="0" y="86"/>
                    <a:pt x="62" y="148"/>
                  </a:cubicBezTo>
                  <a:cubicBezTo>
                    <a:pt x="372" y="471"/>
                    <a:pt x="695" y="780"/>
                    <a:pt x="1003" y="1103"/>
                  </a:cubicBezTo>
                  <a:cubicBezTo>
                    <a:pt x="1026" y="1121"/>
                    <a:pt x="1049" y="1129"/>
                    <a:pt x="1071" y="1129"/>
                  </a:cubicBezTo>
                  <a:cubicBezTo>
                    <a:pt x="1143" y="1129"/>
                    <a:pt x="1200" y="1044"/>
                    <a:pt x="1138" y="982"/>
                  </a:cubicBezTo>
                  <a:cubicBezTo>
                    <a:pt x="815" y="659"/>
                    <a:pt x="506" y="337"/>
                    <a:pt x="184" y="27"/>
                  </a:cubicBezTo>
                  <a:cubicBezTo>
                    <a:pt x="165" y="8"/>
                    <a:pt x="144" y="0"/>
                    <a:pt x="124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29"/>
            <p:cNvSpPr/>
            <p:nvPr/>
          </p:nvSpPr>
          <p:spPr>
            <a:xfrm>
              <a:off x="8279000" y="6679659"/>
              <a:ext cx="78190" cy="72810"/>
            </a:xfrm>
            <a:custGeom>
              <a:avLst/>
              <a:gdLst/>
              <a:ahLst/>
              <a:cxnLst/>
              <a:rect l="l" t="t" r="r" b="b"/>
              <a:pathLst>
                <a:path w="1119" h="1042" extrusionOk="0">
                  <a:moveTo>
                    <a:pt x="987" y="1"/>
                  </a:moveTo>
                  <a:cubicBezTo>
                    <a:pt x="965" y="1"/>
                    <a:pt x="942" y="10"/>
                    <a:pt x="923" y="33"/>
                  </a:cubicBezTo>
                  <a:cubicBezTo>
                    <a:pt x="640" y="315"/>
                    <a:pt x="344" y="597"/>
                    <a:pt x="62" y="893"/>
                  </a:cubicBezTo>
                  <a:cubicBezTo>
                    <a:pt x="0" y="955"/>
                    <a:pt x="57" y="1041"/>
                    <a:pt x="123" y="1041"/>
                  </a:cubicBezTo>
                  <a:cubicBezTo>
                    <a:pt x="143" y="1041"/>
                    <a:pt x="164" y="1033"/>
                    <a:pt x="182" y="1015"/>
                  </a:cubicBezTo>
                  <a:cubicBezTo>
                    <a:pt x="478" y="732"/>
                    <a:pt x="761" y="436"/>
                    <a:pt x="1057" y="154"/>
                  </a:cubicBezTo>
                  <a:cubicBezTo>
                    <a:pt x="1118" y="93"/>
                    <a:pt x="1056" y="1"/>
                    <a:pt x="987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29"/>
            <p:cNvSpPr/>
            <p:nvPr/>
          </p:nvSpPr>
          <p:spPr>
            <a:xfrm>
              <a:off x="4691729" y="5043848"/>
              <a:ext cx="2150924" cy="2510156"/>
            </a:xfrm>
            <a:custGeom>
              <a:avLst/>
              <a:gdLst/>
              <a:ahLst/>
              <a:cxnLst/>
              <a:rect l="l" t="t" r="r" b="b"/>
              <a:pathLst>
                <a:path w="39967" h="46642" extrusionOk="0">
                  <a:moveTo>
                    <a:pt x="29935" y="1"/>
                  </a:moveTo>
                  <a:cubicBezTo>
                    <a:pt x="29236" y="6228"/>
                    <a:pt x="26815" y="11243"/>
                    <a:pt x="19903" y="11929"/>
                  </a:cubicBezTo>
                  <a:cubicBezTo>
                    <a:pt x="11767" y="12629"/>
                    <a:pt x="4505" y="13839"/>
                    <a:pt x="2434" y="23010"/>
                  </a:cubicBezTo>
                  <a:cubicBezTo>
                    <a:pt x="0" y="33903"/>
                    <a:pt x="3470" y="42899"/>
                    <a:pt x="14537" y="45669"/>
                  </a:cubicBezTo>
                  <a:cubicBezTo>
                    <a:pt x="16770" y="46267"/>
                    <a:pt x="19366" y="46641"/>
                    <a:pt x="21998" y="46641"/>
                  </a:cubicBezTo>
                  <a:cubicBezTo>
                    <a:pt x="27718" y="46641"/>
                    <a:pt x="33610" y="44872"/>
                    <a:pt x="36336" y="39779"/>
                  </a:cubicBezTo>
                  <a:cubicBezTo>
                    <a:pt x="39092" y="34252"/>
                    <a:pt x="36161" y="27851"/>
                    <a:pt x="34950" y="22136"/>
                  </a:cubicBezTo>
                  <a:cubicBezTo>
                    <a:pt x="34427" y="19541"/>
                    <a:pt x="33391" y="16434"/>
                    <a:pt x="33916" y="13664"/>
                  </a:cubicBezTo>
                  <a:cubicBezTo>
                    <a:pt x="34601" y="10033"/>
                    <a:pt x="35811" y="7438"/>
                    <a:pt x="39967" y="6052"/>
                  </a:cubicBezTo>
                  <a:cubicBezTo>
                    <a:pt x="38232" y="5367"/>
                    <a:pt x="36336" y="5367"/>
                    <a:pt x="34427" y="5367"/>
                  </a:cubicBezTo>
                  <a:cubicBezTo>
                    <a:pt x="34776" y="4157"/>
                    <a:pt x="35287" y="2771"/>
                    <a:pt x="35637" y="1561"/>
                  </a:cubicBezTo>
                  <a:lnTo>
                    <a:pt x="35637" y="1561"/>
                  </a:lnTo>
                  <a:cubicBezTo>
                    <a:pt x="34077" y="2072"/>
                    <a:pt x="33041" y="3457"/>
                    <a:pt x="31831" y="4668"/>
                  </a:cubicBezTo>
                  <a:cubicBezTo>
                    <a:pt x="31481" y="3108"/>
                    <a:pt x="31145" y="1736"/>
                    <a:pt x="30446" y="350"/>
                  </a:cubicBezTo>
                  <a:lnTo>
                    <a:pt x="29935" y="1"/>
                  </a:ln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29"/>
            <p:cNvSpPr/>
            <p:nvPr/>
          </p:nvSpPr>
          <p:spPr>
            <a:xfrm>
              <a:off x="5333607" y="5583745"/>
              <a:ext cx="1462006" cy="1970259"/>
            </a:xfrm>
            <a:custGeom>
              <a:avLst/>
              <a:gdLst/>
              <a:ahLst/>
              <a:cxnLst/>
              <a:rect l="l" t="t" r="r" b="b"/>
              <a:pathLst>
                <a:path w="27166" h="36610" extrusionOk="0">
                  <a:moveTo>
                    <a:pt x="23104" y="1"/>
                  </a:moveTo>
                  <a:cubicBezTo>
                    <a:pt x="19527" y="2744"/>
                    <a:pt x="17927" y="7531"/>
                    <a:pt x="17133" y="12091"/>
                  </a:cubicBezTo>
                  <a:cubicBezTo>
                    <a:pt x="15815" y="19553"/>
                    <a:pt x="16138" y="29236"/>
                    <a:pt x="8057" y="32908"/>
                  </a:cubicBezTo>
                  <a:cubicBezTo>
                    <a:pt x="5528" y="34050"/>
                    <a:pt x="2771" y="34615"/>
                    <a:pt x="1" y="34817"/>
                  </a:cubicBezTo>
                  <a:cubicBezTo>
                    <a:pt x="822" y="35126"/>
                    <a:pt x="1682" y="35409"/>
                    <a:pt x="2610" y="35637"/>
                  </a:cubicBezTo>
                  <a:cubicBezTo>
                    <a:pt x="4843" y="36235"/>
                    <a:pt x="7439" y="36609"/>
                    <a:pt x="10071" y="36609"/>
                  </a:cubicBezTo>
                  <a:cubicBezTo>
                    <a:pt x="15791" y="36609"/>
                    <a:pt x="21683" y="34840"/>
                    <a:pt x="24409" y="29747"/>
                  </a:cubicBezTo>
                  <a:cubicBezTo>
                    <a:pt x="27165" y="24220"/>
                    <a:pt x="24234" y="17819"/>
                    <a:pt x="23023" y="12104"/>
                  </a:cubicBezTo>
                  <a:cubicBezTo>
                    <a:pt x="22500" y="9509"/>
                    <a:pt x="21464" y="6402"/>
                    <a:pt x="21989" y="3632"/>
                  </a:cubicBezTo>
                  <a:cubicBezTo>
                    <a:pt x="22243" y="2274"/>
                    <a:pt x="22566" y="1064"/>
                    <a:pt x="23104" y="1"/>
                  </a:cubicBezTo>
                  <a:close/>
                </a:path>
              </a:pathLst>
            </a:custGeom>
            <a:solidFill>
              <a:srgbClr val="627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29"/>
            <p:cNvSpPr/>
            <p:nvPr/>
          </p:nvSpPr>
          <p:spPr>
            <a:xfrm>
              <a:off x="1249226" y="6179982"/>
              <a:ext cx="1202129" cy="1367593"/>
            </a:xfrm>
            <a:custGeom>
              <a:avLst/>
              <a:gdLst/>
              <a:ahLst/>
              <a:cxnLst/>
              <a:rect l="l" t="t" r="r" b="b"/>
              <a:pathLst>
                <a:path w="17204" h="19572" extrusionOk="0">
                  <a:moveTo>
                    <a:pt x="6303" y="0"/>
                  </a:moveTo>
                  <a:cubicBezTo>
                    <a:pt x="6256" y="0"/>
                    <a:pt x="6208" y="11"/>
                    <a:pt x="6160" y="33"/>
                  </a:cubicBezTo>
                  <a:cubicBezTo>
                    <a:pt x="4384" y="894"/>
                    <a:pt x="6402" y="11450"/>
                    <a:pt x="6751" y="13346"/>
                  </a:cubicBezTo>
                  <a:cubicBezTo>
                    <a:pt x="6080" y="11927"/>
                    <a:pt x="3504" y="6356"/>
                    <a:pt x="1873" y="6356"/>
                  </a:cubicBezTo>
                  <a:cubicBezTo>
                    <a:pt x="1509" y="6356"/>
                    <a:pt x="1193" y="6633"/>
                    <a:pt x="955" y="7295"/>
                  </a:cubicBezTo>
                  <a:cubicBezTo>
                    <a:pt x="1" y="10239"/>
                    <a:pt x="3913" y="16802"/>
                    <a:pt x="5339" y="18537"/>
                  </a:cubicBezTo>
                  <a:lnTo>
                    <a:pt x="12197" y="19572"/>
                  </a:lnTo>
                  <a:cubicBezTo>
                    <a:pt x="13502" y="17151"/>
                    <a:pt x="15640" y="14557"/>
                    <a:pt x="16461" y="11786"/>
                  </a:cubicBezTo>
                  <a:cubicBezTo>
                    <a:pt x="17204" y="9560"/>
                    <a:pt x="17015" y="8778"/>
                    <a:pt x="16404" y="8778"/>
                  </a:cubicBezTo>
                  <a:cubicBezTo>
                    <a:pt x="15256" y="8778"/>
                    <a:pt x="12619" y="11529"/>
                    <a:pt x="11847" y="12660"/>
                  </a:cubicBezTo>
                  <a:cubicBezTo>
                    <a:pt x="12319" y="10576"/>
                    <a:pt x="14806" y="3139"/>
                    <a:pt x="13623" y="1243"/>
                  </a:cubicBezTo>
                  <a:cubicBezTo>
                    <a:pt x="13345" y="749"/>
                    <a:pt x="13060" y="532"/>
                    <a:pt x="12773" y="532"/>
                  </a:cubicBezTo>
                  <a:cubicBezTo>
                    <a:pt x="10851" y="532"/>
                    <a:pt x="8857" y="10289"/>
                    <a:pt x="8647" y="11786"/>
                  </a:cubicBezTo>
                  <a:cubicBezTo>
                    <a:pt x="8530" y="10119"/>
                    <a:pt x="7756" y="0"/>
                    <a:pt x="630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29"/>
            <p:cNvSpPr/>
            <p:nvPr/>
          </p:nvSpPr>
          <p:spPr>
            <a:xfrm>
              <a:off x="1833590" y="6394218"/>
              <a:ext cx="315695" cy="1123450"/>
            </a:xfrm>
            <a:custGeom>
              <a:avLst/>
              <a:gdLst/>
              <a:ahLst/>
              <a:cxnLst/>
              <a:rect l="l" t="t" r="r" b="b"/>
              <a:pathLst>
                <a:path w="4518" h="16078" extrusionOk="0">
                  <a:moveTo>
                    <a:pt x="4418" y="1"/>
                  </a:moveTo>
                  <a:cubicBezTo>
                    <a:pt x="4387" y="1"/>
                    <a:pt x="4356" y="18"/>
                    <a:pt x="4345" y="60"/>
                  </a:cubicBezTo>
                  <a:cubicBezTo>
                    <a:pt x="2799" y="4148"/>
                    <a:pt x="2288" y="8518"/>
                    <a:pt x="1132" y="12714"/>
                  </a:cubicBezTo>
                  <a:cubicBezTo>
                    <a:pt x="836" y="13816"/>
                    <a:pt x="486" y="14906"/>
                    <a:pt x="29" y="15955"/>
                  </a:cubicBezTo>
                  <a:cubicBezTo>
                    <a:pt x="1" y="16019"/>
                    <a:pt x="55" y="16077"/>
                    <a:pt x="105" y="16077"/>
                  </a:cubicBezTo>
                  <a:cubicBezTo>
                    <a:pt x="128" y="16077"/>
                    <a:pt x="151" y="16065"/>
                    <a:pt x="163" y="16036"/>
                  </a:cubicBezTo>
                  <a:cubicBezTo>
                    <a:pt x="983" y="14166"/>
                    <a:pt x="1467" y="12190"/>
                    <a:pt x="1924" y="10213"/>
                  </a:cubicBezTo>
                  <a:cubicBezTo>
                    <a:pt x="2423" y="8007"/>
                    <a:pt x="2839" y="5789"/>
                    <a:pt x="3404" y="3610"/>
                  </a:cubicBezTo>
                  <a:cubicBezTo>
                    <a:pt x="3714" y="2427"/>
                    <a:pt x="4063" y="1243"/>
                    <a:pt x="4494" y="100"/>
                  </a:cubicBezTo>
                  <a:cubicBezTo>
                    <a:pt x="4518" y="43"/>
                    <a:pt x="4467" y="1"/>
                    <a:pt x="4418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29"/>
            <p:cNvSpPr/>
            <p:nvPr/>
          </p:nvSpPr>
          <p:spPr>
            <a:xfrm>
              <a:off x="1701177" y="6393659"/>
              <a:ext cx="132553" cy="1135189"/>
            </a:xfrm>
            <a:custGeom>
              <a:avLst/>
              <a:gdLst/>
              <a:ahLst/>
              <a:cxnLst/>
              <a:rect l="l" t="t" r="r" b="b"/>
              <a:pathLst>
                <a:path w="1897" h="16246" extrusionOk="0">
                  <a:moveTo>
                    <a:pt x="81" y="0"/>
                  </a:moveTo>
                  <a:cubicBezTo>
                    <a:pt x="41" y="0"/>
                    <a:pt x="0" y="27"/>
                    <a:pt x="0" y="81"/>
                  </a:cubicBezTo>
                  <a:cubicBezTo>
                    <a:pt x="14" y="4304"/>
                    <a:pt x="956" y="8433"/>
                    <a:pt x="1453" y="12601"/>
                  </a:cubicBezTo>
                  <a:cubicBezTo>
                    <a:pt x="1587" y="13785"/>
                    <a:pt x="1695" y="14981"/>
                    <a:pt x="1736" y="16164"/>
                  </a:cubicBezTo>
                  <a:cubicBezTo>
                    <a:pt x="1736" y="16218"/>
                    <a:pt x="1776" y="16245"/>
                    <a:pt x="1816" y="16245"/>
                  </a:cubicBezTo>
                  <a:cubicBezTo>
                    <a:pt x="1857" y="16245"/>
                    <a:pt x="1897" y="16218"/>
                    <a:pt x="1897" y="16164"/>
                  </a:cubicBezTo>
                  <a:cubicBezTo>
                    <a:pt x="1749" y="11956"/>
                    <a:pt x="794" y="7841"/>
                    <a:pt x="364" y="3658"/>
                  </a:cubicBezTo>
                  <a:cubicBezTo>
                    <a:pt x="242" y="2462"/>
                    <a:pt x="176" y="1278"/>
                    <a:pt x="162" y="81"/>
                  </a:cubicBez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29"/>
            <p:cNvSpPr/>
            <p:nvPr/>
          </p:nvSpPr>
          <p:spPr>
            <a:xfrm>
              <a:off x="1397850" y="6780836"/>
              <a:ext cx="438466" cy="748501"/>
            </a:xfrm>
            <a:custGeom>
              <a:avLst/>
              <a:gdLst/>
              <a:ahLst/>
              <a:cxnLst/>
              <a:rect l="l" t="t" r="r" b="b"/>
              <a:pathLst>
                <a:path w="6275" h="10712" extrusionOk="0">
                  <a:moveTo>
                    <a:pt x="101" y="0"/>
                  </a:moveTo>
                  <a:cubicBezTo>
                    <a:pt x="49" y="0"/>
                    <a:pt x="1" y="37"/>
                    <a:pt x="25" y="94"/>
                  </a:cubicBezTo>
                  <a:cubicBezTo>
                    <a:pt x="590" y="1613"/>
                    <a:pt x="1275" y="3093"/>
                    <a:pt x="2028" y="4532"/>
                  </a:cubicBezTo>
                  <a:cubicBezTo>
                    <a:pt x="2808" y="6038"/>
                    <a:pt x="3669" y="7530"/>
                    <a:pt x="4651" y="8916"/>
                  </a:cubicBezTo>
                  <a:cubicBezTo>
                    <a:pt x="5094" y="9548"/>
                    <a:pt x="5566" y="10139"/>
                    <a:pt x="6104" y="10691"/>
                  </a:cubicBezTo>
                  <a:cubicBezTo>
                    <a:pt x="6118" y="10706"/>
                    <a:pt x="6135" y="10712"/>
                    <a:pt x="6153" y="10712"/>
                  </a:cubicBezTo>
                  <a:cubicBezTo>
                    <a:pt x="6214" y="10712"/>
                    <a:pt x="6274" y="10633"/>
                    <a:pt x="6211" y="10570"/>
                  </a:cubicBezTo>
                  <a:cubicBezTo>
                    <a:pt x="5175" y="9521"/>
                    <a:pt x="4355" y="8257"/>
                    <a:pt x="3602" y="7006"/>
                  </a:cubicBezTo>
                  <a:cubicBezTo>
                    <a:pt x="2715" y="5554"/>
                    <a:pt x="1921" y="4034"/>
                    <a:pt x="1209" y="2488"/>
                  </a:cubicBezTo>
                  <a:cubicBezTo>
                    <a:pt x="832" y="1694"/>
                    <a:pt x="482" y="887"/>
                    <a:pt x="187" y="54"/>
                  </a:cubicBezTo>
                  <a:cubicBezTo>
                    <a:pt x="170" y="16"/>
                    <a:pt x="135" y="0"/>
                    <a:pt x="10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29"/>
            <p:cNvSpPr/>
            <p:nvPr/>
          </p:nvSpPr>
          <p:spPr>
            <a:xfrm>
              <a:off x="1807177" y="6937636"/>
              <a:ext cx="524342" cy="579473"/>
            </a:xfrm>
            <a:custGeom>
              <a:avLst/>
              <a:gdLst/>
              <a:ahLst/>
              <a:cxnLst/>
              <a:rect l="l" t="t" r="r" b="b"/>
              <a:pathLst>
                <a:path w="7504" h="8293" extrusionOk="0">
                  <a:moveTo>
                    <a:pt x="7388" y="0"/>
                  </a:moveTo>
                  <a:cubicBezTo>
                    <a:pt x="7362" y="0"/>
                    <a:pt x="7336" y="12"/>
                    <a:pt x="7319" y="42"/>
                  </a:cubicBezTo>
                  <a:cubicBezTo>
                    <a:pt x="6391" y="1629"/>
                    <a:pt x="5436" y="3229"/>
                    <a:pt x="4293" y="4668"/>
                  </a:cubicBezTo>
                  <a:cubicBezTo>
                    <a:pt x="3150" y="6107"/>
                    <a:pt x="1791" y="7411"/>
                    <a:pt x="84" y="8137"/>
                  </a:cubicBezTo>
                  <a:cubicBezTo>
                    <a:pt x="1" y="8173"/>
                    <a:pt x="54" y="8293"/>
                    <a:pt x="132" y="8293"/>
                  </a:cubicBezTo>
                  <a:cubicBezTo>
                    <a:pt x="143" y="8293"/>
                    <a:pt x="154" y="8290"/>
                    <a:pt x="165" y="8286"/>
                  </a:cubicBezTo>
                  <a:cubicBezTo>
                    <a:pt x="1886" y="7546"/>
                    <a:pt x="3258" y="6228"/>
                    <a:pt x="4400" y="4789"/>
                  </a:cubicBezTo>
                  <a:cubicBezTo>
                    <a:pt x="5557" y="3337"/>
                    <a:pt x="6512" y="1723"/>
                    <a:pt x="7466" y="123"/>
                  </a:cubicBezTo>
                  <a:cubicBezTo>
                    <a:pt x="7503" y="58"/>
                    <a:pt x="7446" y="0"/>
                    <a:pt x="7388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29"/>
            <p:cNvSpPr/>
            <p:nvPr/>
          </p:nvSpPr>
          <p:spPr>
            <a:xfrm>
              <a:off x="2808501" y="4766097"/>
              <a:ext cx="587795" cy="1008056"/>
            </a:xfrm>
            <a:custGeom>
              <a:avLst/>
              <a:gdLst/>
              <a:ahLst/>
              <a:cxnLst/>
              <a:rect l="l" t="t" r="r" b="b"/>
              <a:pathLst>
                <a:path w="10922" h="18731" extrusionOk="0">
                  <a:moveTo>
                    <a:pt x="114" y="0"/>
                  </a:moveTo>
                  <a:cubicBezTo>
                    <a:pt x="48" y="0"/>
                    <a:pt x="1" y="113"/>
                    <a:pt x="69" y="159"/>
                  </a:cubicBezTo>
                  <a:cubicBezTo>
                    <a:pt x="2597" y="1719"/>
                    <a:pt x="4897" y="3656"/>
                    <a:pt x="6699" y="6022"/>
                  </a:cubicBezTo>
                  <a:cubicBezTo>
                    <a:pt x="8394" y="8269"/>
                    <a:pt x="9590" y="10851"/>
                    <a:pt x="10209" y="13580"/>
                  </a:cubicBezTo>
                  <a:cubicBezTo>
                    <a:pt x="10585" y="15247"/>
                    <a:pt x="10761" y="16942"/>
                    <a:pt x="10761" y="18650"/>
                  </a:cubicBezTo>
                  <a:cubicBezTo>
                    <a:pt x="10761" y="18704"/>
                    <a:pt x="10801" y="18731"/>
                    <a:pt x="10841" y="18731"/>
                  </a:cubicBezTo>
                  <a:cubicBezTo>
                    <a:pt x="10882" y="18731"/>
                    <a:pt x="10922" y="18704"/>
                    <a:pt x="10922" y="18650"/>
                  </a:cubicBezTo>
                  <a:cubicBezTo>
                    <a:pt x="10908" y="15705"/>
                    <a:pt x="10397" y="12773"/>
                    <a:pt x="9240" y="10071"/>
                  </a:cubicBezTo>
                  <a:cubicBezTo>
                    <a:pt x="8098" y="7421"/>
                    <a:pt x="6377" y="5068"/>
                    <a:pt x="4265" y="3118"/>
                  </a:cubicBezTo>
                  <a:cubicBezTo>
                    <a:pt x="3001" y="1948"/>
                    <a:pt x="1616" y="926"/>
                    <a:pt x="150" y="12"/>
                  </a:cubicBezTo>
                  <a:cubicBezTo>
                    <a:pt x="138" y="4"/>
                    <a:pt x="126" y="0"/>
                    <a:pt x="114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29"/>
            <p:cNvSpPr/>
            <p:nvPr/>
          </p:nvSpPr>
          <p:spPr>
            <a:xfrm>
              <a:off x="2553838" y="4629293"/>
              <a:ext cx="270541" cy="149182"/>
            </a:xfrm>
            <a:custGeom>
              <a:avLst/>
              <a:gdLst/>
              <a:ahLst/>
              <a:cxnLst/>
              <a:rect l="l" t="t" r="r" b="b"/>
              <a:pathLst>
                <a:path w="5027" h="2772" extrusionOk="0">
                  <a:moveTo>
                    <a:pt x="946" y="0"/>
                  </a:moveTo>
                  <a:cubicBezTo>
                    <a:pt x="895" y="0"/>
                    <a:pt x="844" y="4"/>
                    <a:pt x="794" y="12"/>
                  </a:cubicBezTo>
                  <a:cubicBezTo>
                    <a:pt x="297" y="79"/>
                    <a:pt x="108" y="550"/>
                    <a:pt x="458" y="913"/>
                  </a:cubicBezTo>
                  <a:cubicBezTo>
                    <a:pt x="955" y="1451"/>
                    <a:pt x="1776" y="1747"/>
                    <a:pt x="2448" y="2002"/>
                  </a:cubicBezTo>
                  <a:cubicBezTo>
                    <a:pt x="3160" y="2298"/>
                    <a:pt x="3901" y="2554"/>
                    <a:pt x="4640" y="2769"/>
                  </a:cubicBezTo>
                  <a:cubicBezTo>
                    <a:pt x="4647" y="2771"/>
                    <a:pt x="4654" y="2772"/>
                    <a:pt x="4660" y="2772"/>
                  </a:cubicBezTo>
                  <a:cubicBezTo>
                    <a:pt x="4740" y="2772"/>
                    <a:pt x="4767" y="2632"/>
                    <a:pt x="4681" y="2608"/>
                  </a:cubicBezTo>
                  <a:cubicBezTo>
                    <a:pt x="3456" y="2258"/>
                    <a:pt x="2152" y="1841"/>
                    <a:pt x="1050" y="1168"/>
                  </a:cubicBezTo>
                  <a:cubicBezTo>
                    <a:pt x="740" y="980"/>
                    <a:pt x="1" y="388"/>
                    <a:pt x="740" y="187"/>
                  </a:cubicBezTo>
                  <a:cubicBezTo>
                    <a:pt x="811" y="166"/>
                    <a:pt x="885" y="157"/>
                    <a:pt x="961" y="157"/>
                  </a:cubicBezTo>
                  <a:cubicBezTo>
                    <a:pt x="1230" y="157"/>
                    <a:pt x="1518" y="270"/>
                    <a:pt x="1749" y="375"/>
                  </a:cubicBezTo>
                  <a:cubicBezTo>
                    <a:pt x="2152" y="550"/>
                    <a:pt x="2529" y="765"/>
                    <a:pt x="2892" y="1007"/>
                  </a:cubicBezTo>
                  <a:cubicBezTo>
                    <a:pt x="3564" y="1451"/>
                    <a:pt x="4358" y="1975"/>
                    <a:pt x="4855" y="2634"/>
                  </a:cubicBezTo>
                  <a:cubicBezTo>
                    <a:pt x="4872" y="2660"/>
                    <a:pt x="4897" y="2671"/>
                    <a:pt x="4922" y="2671"/>
                  </a:cubicBezTo>
                  <a:cubicBezTo>
                    <a:pt x="4975" y="2671"/>
                    <a:pt x="5026" y="2622"/>
                    <a:pt x="4989" y="2567"/>
                  </a:cubicBezTo>
                  <a:cubicBezTo>
                    <a:pt x="4519" y="1935"/>
                    <a:pt x="3793" y="1437"/>
                    <a:pt x="3148" y="994"/>
                  </a:cubicBezTo>
                  <a:cubicBezTo>
                    <a:pt x="2730" y="711"/>
                    <a:pt x="2300" y="442"/>
                    <a:pt x="1830" y="241"/>
                  </a:cubicBezTo>
                  <a:cubicBezTo>
                    <a:pt x="1564" y="126"/>
                    <a:pt x="1250" y="0"/>
                    <a:pt x="946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29"/>
            <p:cNvSpPr/>
            <p:nvPr/>
          </p:nvSpPr>
          <p:spPr>
            <a:xfrm>
              <a:off x="2835894" y="4613901"/>
              <a:ext cx="126902" cy="254611"/>
            </a:xfrm>
            <a:custGeom>
              <a:avLst/>
              <a:gdLst/>
              <a:ahLst/>
              <a:cxnLst/>
              <a:rect l="l" t="t" r="r" b="b"/>
              <a:pathLst>
                <a:path w="2358" h="4731" extrusionOk="0">
                  <a:moveTo>
                    <a:pt x="394" y="153"/>
                  </a:moveTo>
                  <a:cubicBezTo>
                    <a:pt x="453" y="153"/>
                    <a:pt x="528" y="177"/>
                    <a:pt x="623" y="231"/>
                  </a:cubicBezTo>
                  <a:cubicBezTo>
                    <a:pt x="892" y="392"/>
                    <a:pt x="1080" y="715"/>
                    <a:pt x="1228" y="997"/>
                  </a:cubicBezTo>
                  <a:cubicBezTo>
                    <a:pt x="1416" y="1373"/>
                    <a:pt x="1577" y="1791"/>
                    <a:pt x="1699" y="2194"/>
                  </a:cubicBezTo>
                  <a:cubicBezTo>
                    <a:pt x="1939" y="2956"/>
                    <a:pt x="2180" y="3798"/>
                    <a:pt x="2196" y="4601"/>
                  </a:cubicBezTo>
                  <a:lnTo>
                    <a:pt x="2196" y="4601"/>
                  </a:lnTo>
                  <a:cubicBezTo>
                    <a:pt x="1792" y="4238"/>
                    <a:pt x="1511" y="3673"/>
                    <a:pt x="1255" y="3216"/>
                  </a:cubicBezTo>
                  <a:cubicBezTo>
                    <a:pt x="892" y="2557"/>
                    <a:pt x="542" y="1858"/>
                    <a:pt x="313" y="1145"/>
                  </a:cubicBezTo>
                  <a:cubicBezTo>
                    <a:pt x="245" y="917"/>
                    <a:pt x="59" y="153"/>
                    <a:pt x="394" y="153"/>
                  </a:cubicBezTo>
                  <a:close/>
                  <a:moveTo>
                    <a:pt x="416" y="0"/>
                  </a:moveTo>
                  <a:cubicBezTo>
                    <a:pt x="149" y="0"/>
                    <a:pt x="1" y="281"/>
                    <a:pt x="31" y="620"/>
                  </a:cubicBezTo>
                  <a:cubicBezTo>
                    <a:pt x="112" y="1373"/>
                    <a:pt x="501" y="2114"/>
                    <a:pt x="851" y="2786"/>
                  </a:cubicBezTo>
                  <a:cubicBezTo>
                    <a:pt x="1053" y="3189"/>
                    <a:pt x="1281" y="3606"/>
                    <a:pt x="1537" y="3996"/>
                  </a:cubicBezTo>
                  <a:cubicBezTo>
                    <a:pt x="1699" y="4238"/>
                    <a:pt x="1860" y="4520"/>
                    <a:pt x="2088" y="4708"/>
                  </a:cubicBezTo>
                  <a:cubicBezTo>
                    <a:pt x="2106" y="4724"/>
                    <a:pt x="2126" y="4730"/>
                    <a:pt x="2144" y="4730"/>
                  </a:cubicBezTo>
                  <a:cubicBezTo>
                    <a:pt x="2180" y="4730"/>
                    <a:pt x="2211" y="4706"/>
                    <a:pt x="2221" y="4676"/>
                  </a:cubicBezTo>
                  <a:lnTo>
                    <a:pt x="2221" y="4676"/>
                  </a:lnTo>
                  <a:cubicBezTo>
                    <a:pt x="2236" y="4689"/>
                    <a:pt x="2256" y="4696"/>
                    <a:pt x="2277" y="4696"/>
                  </a:cubicBezTo>
                  <a:cubicBezTo>
                    <a:pt x="2317" y="4696"/>
                    <a:pt x="2357" y="4669"/>
                    <a:pt x="2357" y="4615"/>
                  </a:cubicBezTo>
                  <a:cubicBezTo>
                    <a:pt x="2344" y="3821"/>
                    <a:pt x="2115" y="2987"/>
                    <a:pt x="1873" y="2221"/>
                  </a:cubicBezTo>
                  <a:cubicBezTo>
                    <a:pt x="1658" y="1535"/>
                    <a:pt x="1376" y="527"/>
                    <a:pt x="731" y="109"/>
                  </a:cubicBezTo>
                  <a:cubicBezTo>
                    <a:pt x="613" y="33"/>
                    <a:pt x="507" y="0"/>
                    <a:pt x="416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29"/>
            <p:cNvSpPr/>
            <p:nvPr/>
          </p:nvSpPr>
          <p:spPr>
            <a:xfrm>
              <a:off x="2660235" y="4867220"/>
              <a:ext cx="346908" cy="76636"/>
            </a:xfrm>
            <a:custGeom>
              <a:avLst/>
              <a:gdLst/>
              <a:ahLst/>
              <a:cxnLst/>
              <a:rect l="l" t="t" r="r" b="b"/>
              <a:pathLst>
                <a:path w="6446" h="1424" extrusionOk="0">
                  <a:moveTo>
                    <a:pt x="2353" y="160"/>
                  </a:moveTo>
                  <a:cubicBezTo>
                    <a:pt x="2411" y="160"/>
                    <a:pt x="2470" y="161"/>
                    <a:pt x="2528" y="163"/>
                  </a:cubicBezTo>
                  <a:cubicBezTo>
                    <a:pt x="3729" y="188"/>
                    <a:pt x="4952" y="463"/>
                    <a:pt x="6111" y="786"/>
                  </a:cubicBezTo>
                  <a:lnTo>
                    <a:pt x="6111" y="786"/>
                  </a:lnTo>
                  <a:cubicBezTo>
                    <a:pt x="5175" y="961"/>
                    <a:pt x="4229" y="995"/>
                    <a:pt x="3295" y="1131"/>
                  </a:cubicBezTo>
                  <a:cubicBezTo>
                    <a:pt x="2865" y="1194"/>
                    <a:pt x="2374" y="1281"/>
                    <a:pt x="1896" y="1281"/>
                  </a:cubicBezTo>
                  <a:cubicBezTo>
                    <a:pt x="1447" y="1281"/>
                    <a:pt x="1010" y="1204"/>
                    <a:pt x="646" y="957"/>
                  </a:cubicBezTo>
                  <a:cubicBezTo>
                    <a:pt x="484" y="835"/>
                    <a:pt x="229" y="647"/>
                    <a:pt x="457" y="473"/>
                  </a:cubicBezTo>
                  <a:cubicBezTo>
                    <a:pt x="633" y="351"/>
                    <a:pt x="902" y="311"/>
                    <a:pt x="1103" y="270"/>
                  </a:cubicBezTo>
                  <a:cubicBezTo>
                    <a:pt x="1515" y="200"/>
                    <a:pt x="1938" y="160"/>
                    <a:pt x="2353" y="160"/>
                  </a:cubicBezTo>
                  <a:close/>
                  <a:moveTo>
                    <a:pt x="2372" y="1"/>
                  </a:moveTo>
                  <a:cubicBezTo>
                    <a:pt x="1876" y="1"/>
                    <a:pt x="1383" y="46"/>
                    <a:pt x="902" y="150"/>
                  </a:cubicBezTo>
                  <a:cubicBezTo>
                    <a:pt x="619" y="217"/>
                    <a:pt x="0" y="392"/>
                    <a:pt x="256" y="808"/>
                  </a:cubicBezTo>
                  <a:cubicBezTo>
                    <a:pt x="574" y="1310"/>
                    <a:pt x="1237" y="1424"/>
                    <a:pt x="1845" y="1424"/>
                  </a:cubicBezTo>
                  <a:cubicBezTo>
                    <a:pt x="2086" y="1424"/>
                    <a:pt x="2317" y="1406"/>
                    <a:pt x="2515" y="1387"/>
                  </a:cubicBezTo>
                  <a:cubicBezTo>
                    <a:pt x="3066" y="1333"/>
                    <a:pt x="3604" y="1226"/>
                    <a:pt x="4169" y="1185"/>
                  </a:cubicBezTo>
                  <a:cubicBezTo>
                    <a:pt x="4909" y="1131"/>
                    <a:pt x="5648" y="1050"/>
                    <a:pt x="6374" y="889"/>
                  </a:cubicBezTo>
                  <a:cubicBezTo>
                    <a:pt x="6429" y="882"/>
                    <a:pt x="6446" y="837"/>
                    <a:pt x="6434" y="798"/>
                  </a:cubicBezTo>
                  <a:lnTo>
                    <a:pt x="6434" y="798"/>
                  </a:lnTo>
                  <a:cubicBezTo>
                    <a:pt x="6446" y="760"/>
                    <a:pt x="6429" y="715"/>
                    <a:pt x="6374" y="701"/>
                  </a:cubicBezTo>
                  <a:cubicBezTo>
                    <a:pt x="5113" y="337"/>
                    <a:pt x="3730" y="1"/>
                    <a:pt x="2372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29"/>
            <p:cNvSpPr/>
            <p:nvPr/>
          </p:nvSpPr>
          <p:spPr>
            <a:xfrm>
              <a:off x="3043091" y="4690699"/>
              <a:ext cx="104944" cy="338835"/>
            </a:xfrm>
            <a:custGeom>
              <a:avLst/>
              <a:gdLst/>
              <a:ahLst/>
              <a:cxnLst/>
              <a:rect l="l" t="t" r="r" b="b"/>
              <a:pathLst>
                <a:path w="1950" h="6296" extrusionOk="0">
                  <a:moveTo>
                    <a:pt x="715" y="0"/>
                  </a:moveTo>
                  <a:cubicBezTo>
                    <a:pt x="701" y="0"/>
                    <a:pt x="687" y="5"/>
                    <a:pt x="673" y="14"/>
                  </a:cubicBezTo>
                  <a:cubicBezTo>
                    <a:pt x="296" y="215"/>
                    <a:pt x="148" y="660"/>
                    <a:pt x="94" y="1076"/>
                  </a:cubicBezTo>
                  <a:cubicBezTo>
                    <a:pt x="0" y="1709"/>
                    <a:pt x="81" y="2354"/>
                    <a:pt x="189" y="2986"/>
                  </a:cubicBezTo>
                  <a:cubicBezTo>
                    <a:pt x="323" y="3672"/>
                    <a:pt x="497" y="4357"/>
                    <a:pt x="754" y="5003"/>
                  </a:cubicBezTo>
                  <a:cubicBezTo>
                    <a:pt x="915" y="5447"/>
                    <a:pt x="1089" y="5904"/>
                    <a:pt x="1399" y="6267"/>
                  </a:cubicBezTo>
                  <a:cubicBezTo>
                    <a:pt x="1416" y="6287"/>
                    <a:pt x="1435" y="6295"/>
                    <a:pt x="1453" y="6295"/>
                  </a:cubicBezTo>
                  <a:cubicBezTo>
                    <a:pt x="1509" y="6295"/>
                    <a:pt x="1557" y="6220"/>
                    <a:pt x="1507" y="6159"/>
                  </a:cubicBezTo>
                  <a:cubicBezTo>
                    <a:pt x="1211" y="5810"/>
                    <a:pt x="1035" y="5340"/>
                    <a:pt x="874" y="4909"/>
                  </a:cubicBezTo>
                  <a:cubicBezTo>
                    <a:pt x="673" y="4330"/>
                    <a:pt x="511" y="3753"/>
                    <a:pt x="390" y="3147"/>
                  </a:cubicBezTo>
                  <a:cubicBezTo>
                    <a:pt x="269" y="2569"/>
                    <a:pt x="189" y="1964"/>
                    <a:pt x="229" y="1359"/>
                  </a:cubicBezTo>
                  <a:cubicBezTo>
                    <a:pt x="242" y="950"/>
                    <a:pt x="327" y="431"/>
                    <a:pt x="694" y="185"/>
                  </a:cubicBezTo>
                  <a:lnTo>
                    <a:pt x="694" y="185"/>
                  </a:lnTo>
                  <a:cubicBezTo>
                    <a:pt x="1242" y="935"/>
                    <a:pt x="1321" y="1989"/>
                    <a:pt x="1412" y="2878"/>
                  </a:cubicBezTo>
                  <a:cubicBezTo>
                    <a:pt x="1507" y="3900"/>
                    <a:pt x="1788" y="4990"/>
                    <a:pt x="1412" y="5985"/>
                  </a:cubicBezTo>
                  <a:cubicBezTo>
                    <a:pt x="1396" y="6041"/>
                    <a:pt x="1443" y="6079"/>
                    <a:pt x="1492" y="6079"/>
                  </a:cubicBezTo>
                  <a:cubicBezTo>
                    <a:pt x="1524" y="6079"/>
                    <a:pt x="1557" y="6062"/>
                    <a:pt x="1573" y="6025"/>
                  </a:cubicBezTo>
                  <a:cubicBezTo>
                    <a:pt x="1950" y="4990"/>
                    <a:pt x="1668" y="3846"/>
                    <a:pt x="1560" y="2797"/>
                  </a:cubicBezTo>
                  <a:cubicBezTo>
                    <a:pt x="1466" y="1870"/>
                    <a:pt x="1372" y="794"/>
                    <a:pt x="780" y="41"/>
                  </a:cubicBezTo>
                  <a:cubicBezTo>
                    <a:pt x="763" y="15"/>
                    <a:pt x="740" y="0"/>
                    <a:pt x="715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29"/>
            <p:cNvSpPr/>
            <p:nvPr/>
          </p:nvSpPr>
          <p:spPr>
            <a:xfrm>
              <a:off x="2849833" y="5034807"/>
              <a:ext cx="332969" cy="86216"/>
            </a:xfrm>
            <a:custGeom>
              <a:avLst/>
              <a:gdLst/>
              <a:ahLst/>
              <a:cxnLst/>
              <a:rect l="l" t="t" r="r" b="b"/>
              <a:pathLst>
                <a:path w="6187" h="1602" extrusionOk="0">
                  <a:moveTo>
                    <a:pt x="1643" y="0"/>
                  </a:moveTo>
                  <a:cubicBezTo>
                    <a:pt x="1314" y="0"/>
                    <a:pt x="982" y="34"/>
                    <a:pt x="646" y="115"/>
                  </a:cubicBezTo>
                  <a:cubicBezTo>
                    <a:pt x="418" y="169"/>
                    <a:pt x="176" y="249"/>
                    <a:pt x="81" y="491"/>
                  </a:cubicBezTo>
                  <a:cubicBezTo>
                    <a:pt x="0" y="721"/>
                    <a:pt x="135" y="922"/>
                    <a:pt x="323" y="1056"/>
                  </a:cubicBezTo>
                  <a:cubicBezTo>
                    <a:pt x="956" y="1513"/>
                    <a:pt x="1937" y="1567"/>
                    <a:pt x="2690" y="1594"/>
                  </a:cubicBezTo>
                  <a:cubicBezTo>
                    <a:pt x="2825" y="1599"/>
                    <a:pt x="2960" y="1601"/>
                    <a:pt x="3096" y="1601"/>
                  </a:cubicBezTo>
                  <a:cubicBezTo>
                    <a:pt x="4090" y="1601"/>
                    <a:pt x="5084" y="1483"/>
                    <a:pt x="6079" y="1460"/>
                  </a:cubicBezTo>
                  <a:cubicBezTo>
                    <a:pt x="6186" y="1460"/>
                    <a:pt x="6186" y="1298"/>
                    <a:pt x="6079" y="1298"/>
                  </a:cubicBezTo>
                  <a:cubicBezTo>
                    <a:pt x="5070" y="1337"/>
                    <a:pt x="4074" y="1448"/>
                    <a:pt x="3066" y="1448"/>
                  </a:cubicBezTo>
                  <a:cubicBezTo>
                    <a:pt x="3012" y="1448"/>
                    <a:pt x="2959" y="1447"/>
                    <a:pt x="2905" y="1447"/>
                  </a:cubicBezTo>
                  <a:cubicBezTo>
                    <a:pt x="2394" y="1433"/>
                    <a:pt x="1870" y="1406"/>
                    <a:pt x="1372" y="1285"/>
                  </a:cubicBezTo>
                  <a:cubicBezTo>
                    <a:pt x="1076" y="1232"/>
                    <a:pt x="203" y="1056"/>
                    <a:pt x="216" y="640"/>
                  </a:cubicBezTo>
                  <a:cubicBezTo>
                    <a:pt x="216" y="223"/>
                    <a:pt x="1076" y="196"/>
                    <a:pt x="1345" y="183"/>
                  </a:cubicBezTo>
                  <a:cubicBezTo>
                    <a:pt x="1497" y="167"/>
                    <a:pt x="1648" y="160"/>
                    <a:pt x="1799" y="160"/>
                  </a:cubicBezTo>
                  <a:cubicBezTo>
                    <a:pt x="2051" y="160"/>
                    <a:pt x="2303" y="181"/>
                    <a:pt x="2555" y="223"/>
                  </a:cubicBezTo>
                  <a:cubicBezTo>
                    <a:pt x="3658" y="384"/>
                    <a:pt x="4694" y="828"/>
                    <a:pt x="5797" y="976"/>
                  </a:cubicBezTo>
                  <a:cubicBezTo>
                    <a:pt x="5802" y="976"/>
                    <a:pt x="5806" y="977"/>
                    <a:pt x="5811" y="977"/>
                  </a:cubicBezTo>
                  <a:cubicBezTo>
                    <a:pt x="5908" y="977"/>
                    <a:pt x="5939" y="841"/>
                    <a:pt x="5837" y="828"/>
                  </a:cubicBezTo>
                  <a:cubicBezTo>
                    <a:pt x="4428" y="632"/>
                    <a:pt x="3064" y="0"/>
                    <a:pt x="1643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29"/>
            <p:cNvSpPr/>
            <p:nvPr/>
          </p:nvSpPr>
          <p:spPr>
            <a:xfrm>
              <a:off x="3217459" y="4900371"/>
              <a:ext cx="72438" cy="324466"/>
            </a:xfrm>
            <a:custGeom>
              <a:avLst/>
              <a:gdLst/>
              <a:ahLst/>
              <a:cxnLst/>
              <a:rect l="l" t="t" r="r" b="b"/>
              <a:pathLst>
                <a:path w="1346" h="6029" extrusionOk="0">
                  <a:moveTo>
                    <a:pt x="629" y="151"/>
                  </a:moveTo>
                  <a:cubicBezTo>
                    <a:pt x="653" y="151"/>
                    <a:pt x="676" y="155"/>
                    <a:pt x="700" y="165"/>
                  </a:cubicBezTo>
                  <a:cubicBezTo>
                    <a:pt x="795" y="206"/>
                    <a:pt x="849" y="354"/>
                    <a:pt x="875" y="434"/>
                  </a:cubicBezTo>
                  <a:cubicBezTo>
                    <a:pt x="1211" y="1228"/>
                    <a:pt x="1171" y="2263"/>
                    <a:pt x="1144" y="3111"/>
                  </a:cubicBezTo>
                  <a:cubicBezTo>
                    <a:pt x="1121" y="3954"/>
                    <a:pt x="1034" y="4808"/>
                    <a:pt x="791" y="5617"/>
                  </a:cubicBezTo>
                  <a:lnTo>
                    <a:pt x="791" y="5617"/>
                  </a:lnTo>
                  <a:cubicBezTo>
                    <a:pt x="403" y="4665"/>
                    <a:pt x="257" y="3605"/>
                    <a:pt x="203" y="2573"/>
                  </a:cubicBezTo>
                  <a:cubicBezTo>
                    <a:pt x="189" y="2129"/>
                    <a:pt x="176" y="1659"/>
                    <a:pt x="162" y="1201"/>
                  </a:cubicBezTo>
                  <a:cubicBezTo>
                    <a:pt x="162" y="959"/>
                    <a:pt x="162" y="703"/>
                    <a:pt x="270" y="475"/>
                  </a:cubicBezTo>
                  <a:cubicBezTo>
                    <a:pt x="329" y="369"/>
                    <a:pt x="469" y="151"/>
                    <a:pt x="629" y="151"/>
                  </a:cubicBezTo>
                  <a:close/>
                  <a:moveTo>
                    <a:pt x="616" y="1"/>
                  </a:moveTo>
                  <a:cubicBezTo>
                    <a:pt x="518" y="1"/>
                    <a:pt x="407" y="56"/>
                    <a:pt x="284" y="192"/>
                  </a:cubicBezTo>
                  <a:cubicBezTo>
                    <a:pt x="28" y="475"/>
                    <a:pt x="1" y="838"/>
                    <a:pt x="1" y="1201"/>
                  </a:cubicBezTo>
                  <a:cubicBezTo>
                    <a:pt x="15" y="1632"/>
                    <a:pt x="28" y="2048"/>
                    <a:pt x="42" y="2478"/>
                  </a:cubicBezTo>
                  <a:cubicBezTo>
                    <a:pt x="82" y="3554"/>
                    <a:pt x="230" y="4671"/>
                    <a:pt x="646" y="5666"/>
                  </a:cubicBezTo>
                  <a:cubicBezTo>
                    <a:pt x="663" y="5703"/>
                    <a:pt x="696" y="5719"/>
                    <a:pt x="727" y="5719"/>
                  </a:cubicBezTo>
                  <a:cubicBezTo>
                    <a:pt x="739" y="5719"/>
                    <a:pt x="751" y="5717"/>
                    <a:pt x="762" y="5712"/>
                  </a:cubicBezTo>
                  <a:lnTo>
                    <a:pt x="762" y="5712"/>
                  </a:lnTo>
                  <a:cubicBezTo>
                    <a:pt x="739" y="5787"/>
                    <a:pt x="714" y="5861"/>
                    <a:pt x="687" y="5935"/>
                  </a:cubicBezTo>
                  <a:cubicBezTo>
                    <a:pt x="663" y="5991"/>
                    <a:pt x="711" y="6029"/>
                    <a:pt x="760" y="6029"/>
                  </a:cubicBezTo>
                  <a:cubicBezTo>
                    <a:pt x="792" y="6029"/>
                    <a:pt x="824" y="6012"/>
                    <a:pt x="835" y="5975"/>
                  </a:cubicBezTo>
                  <a:cubicBezTo>
                    <a:pt x="1130" y="5168"/>
                    <a:pt x="1238" y="4307"/>
                    <a:pt x="1292" y="3461"/>
                  </a:cubicBezTo>
                  <a:cubicBezTo>
                    <a:pt x="1333" y="2613"/>
                    <a:pt x="1346" y="1712"/>
                    <a:pt x="1171" y="879"/>
                  </a:cubicBezTo>
                  <a:cubicBezTo>
                    <a:pt x="1110" y="552"/>
                    <a:pt x="925" y="1"/>
                    <a:pt x="616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29"/>
            <p:cNvSpPr/>
            <p:nvPr/>
          </p:nvSpPr>
          <p:spPr>
            <a:xfrm>
              <a:off x="3070753" y="5247709"/>
              <a:ext cx="263437" cy="154080"/>
            </a:xfrm>
            <a:custGeom>
              <a:avLst/>
              <a:gdLst/>
              <a:ahLst/>
              <a:cxnLst/>
              <a:rect l="l" t="t" r="r" b="b"/>
              <a:pathLst>
                <a:path w="4895" h="2863" extrusionOk="0">
                  <a:moveTo>
                    <a:pt x="680" y="166"/>
                  </a:moveTo>
                  <a:cubicBezTo>
                    <a:pt x="690" y="166"/>
                    <a:pt x="700" y="166"/>
                    <a:pt x="710" y="166"/>
                  </a:cubicBezTo>
                  <a:cubicBezTo>
                    <a:pt x="1032" y="166"/>
                    <a:pt x="1369" y="315"/>
                    <a:pt x="1665" y="449"/>
                  </a:cubicBezTo>
                  <a:cubicBezTo>
                    <a:pt x="2054" y="638"/>
                    <a:pt x="2418" y="853"/>
                    <a:pt x="2781" y="1095"/>
                  </a:cubicBezTo>
                  <a:cubicBezTo>
                    <a:pt x="3171" y="1350"/>
                    <a:pt x="3548" y="1619"/>
                    <a:pt x="3883" y="1928"/>
                  </a:cubicBezTo>
                  <a:cubicBezTo>
                    <a:pt x="4092" y="2111"/>
                    <a:pt x="4376" y="2344"/>
                    <a:pt x="4480" y="2603"/>
                  </a:cubicBezTo>
                  <a:lnTo>
                    <a:pt x="4480" y="2603"/>
                  </a:lnTo>
                  <a:cubicBezTo>
                    <a:pt x="3258" y="2221"/>
                    <a:pt x="1972" y="1891"/>
                    <a:pt x="912" y="1188"/>
                  </a:cubicBezTo>
                  <a:cubicBezTo>
                    <a:pt x="683" y="1041"/>
                    <a:pt x="387" y="826"/>
                    <a:pt x="333" y="557"/>
                  </a:cubicBezTo>
                  <a:cubicBezTo>
                    <a:pt x="269" y="311"/>
                    <a:pt x="452" y="166"/>
                    <a:pt x="680" y="166"/>
                  </a:cubicBezTo>
                  <a:close/>
                  <a:moveTo>
                    <a:pt x="721" y="1"/>
                  </a:moveTo>
                  <a:cubicBezTo>
                    <a:pt x="238" y="1"/>
                    <a:pt x="0" y="446"/>
                    <a:pt x="306" y="866"/>
                  </a:cubicBezTo>
                  <a:cubicBezTo>
                    <a:pt x="763" y="1498"/>
                    <a:pt x="1719" y="1821"/>
                    <a:pt x="2418" y="2090"/>
                  </a:cubicBezTo>
                  <a:cubicBezTo>
                    <a:pt x="3184" y="2386"/>
                    <a:pt x="3978" y="2601"/>
                    <a:pt x="4771" y="2856"/>
                  </a:cubicBezTo>
                  <a:cubicBezTo>
                    <a:pt x="4781" y="2860"/>
                    <a:pt x="4791" y="2862"/>
                    <a:pt x="4800" y="2862"/>
                  </a:cubicBezTo>
                  <a:cubicBezTo>
                    <a:pt x="4873" y="2862"/>
                    <a:pt x="4895" y="2732"/>
                    <a:pt x="4812" y="2708"/>
                  </a:cubicBezTo>
                  <a:cubicBezTo>
                    <a:pt x="4754" y="2690"/>
                    <a:pt x="4697" y="2671"/>
                    <a:pt x="4639" y="2653"/>
                  </a:cubicBezTo>
                  <a:lnTo>
                    <a:pt x="4639" y="2653"/>
                  </a:lnTo>
                  <a:cubicBezTo>
                    <a:pt x="4652" y="2636"/>
                    <a:pt x="4658" y="2613"/>
                    <a:pt x="4650" y="2587"/>
                  </a:cubicBezTo>
                  <a:cubicBezTo>
                    <a:pt x="4556" y="2332"/>
                    <a:pt x="4328" y="2130"/>
                    <a:pt x="4139" y="1941"/>
                  </a:cubicBezTo>
                  <a:cubicBezTo>
                    <a:pt x="3817" y="1633"/>
                    <a:pt x="3453" y="1364"/>
                    <a:pt x="3076" y="1108"/>
                  </a:cubicBezTo>
                  <a:cubicBezTo>
                    <a:pt x="2431" y="650"/>
                    <a:pt x="1611" y="100"/>
                    <a:pt x="804" y="5"/>
                  </a:cubicBezTo>
                  <a:cubicBezTo>
                    <a:pt x="776" y="2"/>
                    <a:pt x="748" y="1"/>
                    <a:pt x="721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29"/>
            <p:cNvSpPr/>
            <p:nvPr/>
          </p:nvSpPr>
          <p:spPr>
            <a:xfrm>
              <a:off x="3348504" y="5152990"/>
              <a:ext cx="105698" cy="358263"/>
            </a:xfrm>
            <a:custGeom>
              <a:avLst/>
              <a:gdLst/>
              <a:ahLst/>
              <a:cxnLst/>
              <a:rect l="l" t="t" r="r" b="b"/>
              <a:pathLst>
                <a:path w="1964" h="6657" extrusionOk="0">
                  <a:moveTo>
                    <a:pt x="1457" y="157"/>
                  </a:moveTo>
                  <a:cubicBezTo>
                    <a:pt x="1601" y="157"/>
                    <a:pt x="1666" y="362"/>
                    <a:pt x="1708" y="528"/>
                  </a:cubicBezTo>
                  <a:cubicBezTo>
                    <a:pt x="1896" y="1496"/>
                    <a:pt x="1627" y="2545"/>
                    <a:pt x="1331" y="3446"/>
                  </a:cubicBezTo>
                  <a:cubicBezTo>
                    <a:pt x="1033" y="4377"/>
                    <a:pt x="650" y="5265"/>
                    <a:pt x="379" y="6196"/>
                  </a:cubicBezTo>
                  <a:lnTo>
                    <a:pt x="379" y="6196"/>
                  </a:lnTo>
                  <a:cubicBezTo>
                    <a:pt x="201" y="5127"/>
                    <a:pt x="177" y="4045"/>
                    <a:pt x="282" y="2975"/>
                  </a:cubicBezTo>
                  <a:cubicBezTo>
                    <a:pt x="350" y="2209"/>
                    <a:pt x="471" y="1496"/>
                    <a:pt x="847" y="824"/>
                  </a:cubicBezTo>
                  <a:cubicBezTo>
                    <a:pt x="969" y="608"/>
                    <a:pt x="1103" y="353"/>
                    <a:pt x="1304" y="219"/>
                  </a:cubicBezTo>
                  <a:cubicBezTo>
                    <a:pt x="1363" y="176"/>
                    <a:pt x="1414" y="157"/>
                    <a:pt x="1457" y="157"/>
                  </a:cubicBezTo>
                  <a:close/>
                  <a:moveTo>
                    <a:pt x="1481" y="1"/>
                  </a:moveTo>
                  <a:cubicBezTo>
                    <a:pt x="1310" y="1"/>
                    <a:pt x="1121" y="148"/>
                    <a:pt x="982" y="327"/>
                  </a:cubicBezTo>
                  <a:cubicBezTo>
                    <a:pt x="565" y="851"/>
                    <a:pt x="309" y="1537"/>
                    <a:pt x="216" y="2195"/>
                  </a:cubicBezTo>
                  <a:cubicBezTo>
                    <a:pt x="13" y="3554"/>
                    <a:pt x="0" y="4939"/>
                    <a:pt x="242" y="6297"/>
                  </a:cubicBezTo>
                  <a:cubicBezTo>
                    <a:pt x="248" y="6335"/>
                    <a:pt x="276" y="6351"/>
                    <a:pt x="307" y="6351"/>
                  </a:cubicBezTo>
                  <a:cubicBezTo>
                    <a:pt x="317" y="6351"/>
                    <a:pt x="327" y="6349"/>
                    <a:pt x="337" y="6346"/>
                  </a:cubicBezTo>
                  <a:lnTo>
                    <a:pt x="337" y="6346"/>
                  </a:lnTo>
                  <a:cubicBezTo>
                    <a:pt x="318" y="6414"/>
                    <a:pt x="300" y="6483"/>
                    <a:pt x="282" y="6552"/>
                  </a:cubicBezTo>
                  <a:cubicBezTo>
                    <a:pt x="266" y="6616"/>
                    <a:pt x="316" y="6656"/>
                    <a:pt x="363" y="6656"/>
                  </a:cubicBezTo>
                  <a:cubicBezTo>
                    <a:pt x="395" y="6656"/>
                    <a:pt x="425" y="6637"/>
                    <a:pt x="431" y="6593"/>
                  </a:cubicBezTo>
                  <a:cubicBezTo>
                    <a:pt x="713" y="5464"/>
                    <a:pt x="1211" y="4401"/>
                    <a:pt x="1560" y="3285"/>
                  </a:cubicBezTo>
                  <a:cubicBezTo>
                    <a:pt x="1722" y="2760"/>
                    <a:pt x="1842" y="2236"/>
                    <a:pt x="1883" y="1684"/>
                  </a:cubicBezTo>
                  <a:cubicBezTo>
                    <a:pt x="1923" y="1241"/>
                    <a:pt x="1964" y="703"/>
                    <a:pt x="1802" y="286"/>
                  </a:cubicBezTo>
                  <a:cubicBezTo>
                    <a:pt x="1723" y="81"/>
                    <a:pt x="1606" y="1"/>
                    <a:pt x="1481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29"/>
            <p:cNvSpPr/>
            <p:nvPr/>
          </p:nvSpPr>
          <p:spPr>
            <a:xfrm>
              <a:off x="2355575" y="5608339"/>
              <a:ext cx="1557478" cy="1745624"/>
            </a:xfrm>
            <a:custGeom>
              <a:avLst/>
              <a:gdLst/>
              <a:ahLst/>
              <a:cxnLst/>
              <a:rect l="l" t="t" r="r" b="b"/>
              <a:pathLst>
                <a:path w="28940" h="32436" extrusionOk="0">
                  <a:moveTo>
                    <a:pt x="25133" y="1"/>
                  </a:moveTo>
                  <a:cubicBezTo>
                    <a:pt x="17065" y="566"/>
                    <a:pt x="8189" y="2651"/>
                    <a:pt x="228" y="3766"/>
                  </a:cubicBezTo>
                  <a:cubicBezTo>
                    <a:pt x="0" y="12709"/>
                    <a:pt x="578" y="23468"/>
                    <a:pt x="915" y="32262"/>
                  </a:cubicBezTo>
                  <a:cubicBezTo>
                    <a:pt x="1425" y="32381"/>
                    <a:pt x="2529" y="32436"/>
                    <a:pt x="4016" y="32436"/>
                  </a:cubicBezTo>
                  <a:cubicBezTo>
                    <a:pt x="11266" y="32436"/>
                    <a:pt x="27602" y="31142"/>
                    <a:pt x="28361" y="29747"/>
                  </a:cubicBezTo>
                  <a:cubicBezTo>
                    <a:pt x="28940" y="28348"/>
                    <a:pt x="26411" y="5730"/>
                    <a:pt x="25133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29"/>
            <p:cNvSpPr/>
            <p:nvPr/>
          </p:nvSpPr>
          <p:spPr>
            <a:xfrm>
              <a:off x="2766631" y="5722002"/>
              <a:ext cx="176629" cy="1653058"/>
            </a:xfrm>
            <a:custGeom>
              <a:avLst/>
              <a:gdLst/>
              <a:ahLst/>
              <a:cxnLst/>
              <a:rect l="l" t="t" r="r" b="b"/>
              <a:pathLst>
                <a:path w="3282" h="30716" extrusionOk="0">
                  <a:moveTo>
                    <a:pt x="81" y="1"/>
                  </a:moveTo>
                  <a:cubicBezTo>
                    <a:pt x="41" y="1"/>
                    <a:pt x="0" y="28"/>
                    <a:pt x="0" y="81"/>
                  </a:cubicBezTo>
                  <a:cubicBezTo>
                    <a:pt x="0" y="1009"/>
                    <a:pt x="162" y="1923"/>
                    <a:pt x="269" y="2852"/>
                  </a:cubicBezTo>
                  <a:cubicBezTo>
                    <a:pt x="390" y="3806"/>
                    <a:pt x="524" y="4774"/>
                    <a:pt x="659" y="5742"/>
                  </a:cubicBezTo>
                  <a:cubicBezTo>
                    <a:pt x="942" y="7800"/>
                    <a:pt x="1224" y="9871"/>
                    <a:pt x="1439" y="11942"/>
                  </a:cubicBezTo>
                  <a:cubicBezTo>
                    <a:pt x="1641" y="13932"/>
                    <a:pt x="1802" y="15936"/>
                    <a:pt x="2030" y="17940"/>
                  </a:cubicBezTo>
                  <a:cubicBezTo>
                    <a:pt x="2260" y="19930"/>
                    <a:pt x="2515" y="21933"/>
                    <a:pt x="2717" y="23937"/>
                  </a:cubicBezTo>
                  <a:cubicBezTo>
                    <a:pt x="2945" y="26156"/>
                    <a:pt x="3120" y="28402"/>
                    <a:pt x="3120" y="30634"/>
                  </a:cubicBezTo>
                  <a:cubicBezTo>
                    <a:pt x="3120" y="30688"/>
                    <a:pt x="3161" y="30715"/>
                    <a:pt x="3201" y="30715"/>
                  </a:cubicBezTo>
                  <a:cubicBezTo>
                    <a:pt x="3241" y="30715"/>
                    <a:pt x="3282" y="30688"/>
                    <a:pt x="3282" y="30634"/>
                  </a:cubicBezTo>
                  <a:cubicBezTo>
                    <a:pt x="3268" y="26586"/>
                    <a:pt x="2730" y="22566"/>
                    <a:pt x="2260" y="18544"/>
                  </a:cubicBezTo>
                  <a:cubicBezTo>
                    <a:pt x="2030" y="16554"/>
                    <a:pt x="1856" y="14551"/>
                    <a:pt x="1668" y="12561"/>
                  </a:cubicBezTo>
                  <a:cubicBezTo>
                    <a:pt x="1466" y="10571"/>
                    <a:pt x="1211" y="8593"/>
                    <a:pt x="942" y="6617"/>
                  </a:cubicBezTo>
                  <a:cubicBezTo>
                    <a:pt x="780" y="5473"/>
                    <a:pt x="632" y="4344"/>
                    <a:pt x="485" y="3214"/>
                  </a:cubicBezTo>
                  <a:cubicBezTo>
                    <a:pt x="350" y="2179"/>
                    <a:pt x="162" y="1130"/>
                    <a:pt x="162" y="81"/>
                  </a:cubicBezTo>
                  <a:cubicBezTo>
                    <a:pt x="162" y="28"/>
                    <a:pt x="121" y="1"/>
                    <a:pt x="81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29"/>
            <p:cNvSpPr/>
            <p:nvPr/>
          </p:nvSpPr>
          <p:spPr>
            <a:xfrm>
              <a:off x="2380869" y="6640342"/>
              <a:ext cx="1482242" cy="151389"/>
            </a:xfrm>
            <a:custGeom>
              <a:avLst/>
              <a:gdLst/>
              <a:ahLst/>
              <a:cxnLst/>
              <a:rect l="l" t="t" r="r" b="b"/>
              <a:pathLst>
                <a:path w="27542" h="2813" extrusionOk="0">
                  <a:moveTo>
                    <a:pt x="27446" y="0"/>
                  </a:moveTo>
                  <a:cubicBezTo>
                    <a:pt x="27442" y="0"/>
                    <a:pt x="27438" y="1"/>
                    <a:pt x="27434" y="1"/>
                  </a:cubicBezTo>
                  <a:cubicBezTo>
                    <a:pt x="19998" y="849"/>
                    <a:pt x="12548" y="1494"/>
                    <a:pt x="5110" y="2180"/>
                  </a:cubicBezTo>
                  <a:cubicBezTo>
                    <a:pt x="3443" y="2328"/>
                    <a:pt x="1775" y="2490"/>
                    <a:pt x="108" y="2651"/>
                  </a:cubicBezTo>
                  <a:cubicBezTo>
                    <a:pt x="4" y="2663"/>
                    <a:pt x="0" y="2813"/>
                    <a:pt x="96" y="2813"/>
                  </a:cubicBezTo>
                  <a:cubicBezTo>
                    <a:pt x="100" y="2813"/>
                    <a:pt x="104" y="2813"/>
                    <a:pt x="108" y="2812"/>
                  </a:cubicBezTo>
                  <a:cubicBezTo>
                    <a:pt x="6993" y="2126"/>
                    <a:pt x="13892" y="1575"/>
                    <a:pt x="20778" y="876"/>
                  </a:cubicBezTo>
                  <a:cubicBezTo>
                    <a:pt x="22996" y="647"/>
                    <a:pt x="25215" y="419"/>
                    <a:pt x="27434" y="163"/>
                  </a:cubicBezTo>
                  <a:cubicBezTo>
                    <a:pt x="27537" y="150"/>
                    <a:pt x="27541" y="0"/>
                    <a:pt x="27446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29"/>
            <p:cNvSpPr/>
            <p:nvPr/>
          </p:nvSpPr>
          <p:spPr>
            <a:xfrm>
              <a:off x="2487266" y="5300073"/>
              <a:ext cx="302401" cy="449107"/>
            </a:xfrm>
            <a:custGeom>
              <a:avLst/>
              <a:gdLst/>
              <a:ahLst/>
              <a:cxnLst/>
              <a:rect l="l" t="t" r="r" b="b"/>
              <a:pathLst>
                <a:path w="5619" h="8345" extrusionOk="0">
                  <a:moveTo>
                    <a:pt x="781" y="0"/>
                  </a:moveTo>
                  <a:cubicBezTo>
                    <a:pt x="740" y="0"/>
                    <a:pt x="713" y="27"/>
                    <a:pt x="700" y="54"/>
                  </a:cubicBezTo>
                  <a:cubicBezTo>
                    <a:pt x="1" y="2784"/>
                    <a:pt x="2314" y="4788"/>
                    <a:pt x="3994" y="6563"/>
                  </a:cubicBezTo>
                  <a:cubicBezTo>
                    <a:pt x="4519" y="7115"/>
                    <a:pt x="5030" y="7679"/>
                    <a:pt x="5433" y="8311"/>
                  </a:cubicBezTo>
                  <a:cubicBezTo>
                    <a:pt x="5453" y="8334"/>
                    <a:pt x="5478" y="8344"/>
                    <a:pt x="5503" y="8344"/>
                  </a:cubicBezTo>
                  <a:cubicBezTo>
                    <a:pt x="5563" y="8344"/>
                    <a:pt x="5619" y="8287"/>
                    <a:pt x="5581" y="8230"/>
                  </a:cubicBezTo>
                  <a:cubicBezTo>
                    <a:pt x="4869" y="7127"/>
                    <a:pt x="3874" y="6227"/>
                    <a:pt x="2986" y="5272"/>
                  </a:cubicBezTo>
                  <a:cubicBezTo>
                    <a:pt x="2072" y="4317"/>
                    <a:pt x="1116" y="3228"/>
                    <a:pt x="820" y="1897"/>
                  </a:cubicBezTo>
                  <a:cubicBezTo>
                    <a:pt x="740" y="1574"/>
                    <a:pt x="713" y="1237"/>
                    <a:pt x="727" y="915"/>
                  </a:cubicBezTo>
                  <a:cubicBezTo>
                    <a:pt x="740" y="740"/>
                    <a:pt x="754" y="565"/>
                    <a:pt x="793" y="391"/>
                  </a:cubicBezTo>
                  <a:cubicBezTo>
                    <a:pt x="824" y="228"/>
                    <a:pt x="817" y="173"/>
                    <a:pt x="904" y="173"/>
                  </a:cubicBezTo>
                  <a:cubicBezTo>
                    <a:pt x="932" y="173"/>
                    <a:pt x="970" y="179"/>
                    <a:pt x="1023" y="188"/>
                  </a:cubicBezTo>
                  <a:cubicBezTo>
                    <a:pt x="1520" y="283"/>
                    <a:pt x="1937" y="592"/>
                    <a:pt x="2300" y="942"/>
                  </a:cubicBezTo>
                  <a:cubicBezTo>
                    <a:pt x="3174" y="1816"/>
                    <a:pt x="3725" y="3012"/>
                    <a:pt x="4182" y="4156"/>
                  </a:cubicBezTo>
                  <a:cubicBezTo>
                    <a:pt x="4666" y="5313"/>
                    <a:pt x="5030" y="6523"/>
                    <a:pt x="5433" y="7719"/>
                  </a:cubicBezTo>
                  <a:cubicBezTo>
                    <a:pt x="5444" y="7756"/>
                    <a:pt x="5474" y="7772"/>
                    <a:pt x="5506" y="7772"/>
                  </a:cubicBezTo>
                  <a:cubicBezTo>
                    <a:pt x="5555" y="7772"/>
                    <a:pt x="5606" y="7731"/>
                    <a:pt x="5581" y="7665"/>
                  </a:cubicBezTo>
                  <a:cubicBezTo>
                    <a:pt x="5191" y="6482"/>
                    <a:pt x="4828" y="5272"/>
                    <a:pt x="4344" y="4102"/>
                  </a:cubicBezTo>
                  <a:cubicBezTo>
                    <a:pt x="3847" y="2905"/>
                    <a:pt x="3268" y="1614"/>
                    <a:pt x="2300" y="713"/>
                  </a:cubicBezTo>
                  <a:cubicBezTo>
                    <a:pt x="1869" y="323"/>
                    <a:pt x="1358" y="41"/>
                    <a:pt x="78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29"/>
            <p:cNvSpPr/>
            <p:nvPr/>
          </p:nvSpPr>
          <p:spPr>
            <a:xfrm>
              <a:off x="2717389" y="5198197"/>
              <a:ext cx="125233" cy="532470"/>
            </a:xfrm>
            <a:custGeom>
              <a:avLst/>
              <a:gdLst/>
              <a:ahLst/>
              <a:cxnLst/>
              <a:rect l="l" t="t" r="r" b="b"/>
              <a:pathLst>
                <a:path w="2327" h="9894" extrusionOk="0">
                  <a:moveTo>
                    <a:pt x="1332" y="1"/>
                  </a:moveTo>
                  <a:cubicBezTo>
                    <a:pt x="1214" y="1"/>
                    <a:pt x="1081" y="44"/>
                    <a:pt x="928" y="145"/>
                  </a:cubicBezTo>
                  <a:cubicBezTo>
                    <a:pt x="417" y="482"/>
                    <a:pt x="216" y="1100"/>
                    <a:pt x="135" y="1665"/>
                  </a:cubicBezTo>
                  <a:cubicBezTo>
                    <a:pt x="1" y="2499"/>
                    <a:pt x="82" y="3360"/>
                    <a:pt x="189" y="4193"/>
                  </a:cubicBezTo>
                  <a:cubicBezTo>
                    <a:pt x="324" y="5215"/>
                    <a:pt x="539" y="6237"/>
                    <a:pt x="767" y="7245"/>
                  </a:cubicBezTo>
                  <a:cubicBezTo>
                    <a:pt x="942" y="8025"/>
                    <a:pt x="1170" y="8792"/>
                    <a:pt x="1265" y="9585"/>
                  </a:cubicBezTo>
                  <a:cubicBezTo>
                    <a:pt x="1272" y="9634"/>
                    <a:pt x="1318" y="9661"/>
                    <a:pt x="1359" y="9661"/>
                  </a:cubicBezTo>
                  <a:cubicBezTo>
                    <a:pt x="1398" y="9661"/>
                    <a:pt x="1433" y="9637"/>
                    <a:pt x="1426" y="9585"/>
                  </a:cubicBezTo>
                  <a:cubicBezTo>
                    <a:pt x="1238" y="8147"/>
                    <a:pt x="794" y="6734"/>
                    <a:pt x="525" y="5296"/>
                  </a:cubicBezTo>
                  <a:cubicBezTo>
                    <a:pt x="378" y="4435"/>
                    <a:pt x="243" y="3575"/>
                    <a:pt x="229" y="2700"/>
                  </a:cubicBezTo>
                  <a:cubicBezTo>
                    <a:pt x="216" y="2015"/>
                    <a:pt x="256" y="1235"/>
                    <a:pt x="646" y="656"/>
                  </a:cubicBezTo>
                  <a:cubicBezTo>
                    <a:pt x="776" y="447"/>
                    <a:pt x="1062" y="162"/>
                    <a:pt x="1327" y="162"/>
                  </a:cubicBezTo>
                  <a:cubicBezTo>
                    <a:pt x="1419" y="162"/>
                    <a:pt x="1508" y="196"/>
                    <a:pt x="1588" y="279"/>
                  </a:cubicBezTo>
                  <a:cubicBezTo>
                    <a:pt x="1884" y="589"/>
                    <a:pt x="1937" y="1154"/>
                    <a:pt x="1977" y="1544"/>
                  </a:cubicBezTo>
                  <a:cubicBezTo>
                    <a:pt x="2153" y="2983"/>
                    <a:pt x="2045" y="4475"/>
                    <a:pt x="1911" y="5927"/>
                  </a:cubicBezTo>
                  <a:cubicBezTo>
                    <a:pt x="1803" y="7206"/>
                    <a:pt x="1695" y="8536"/>
                    <a:pt x="1386" y="9787"/>
                  </a:cubicBezTo>
                  <a:cubicBezTo>
                    <a:pt x="1369" y="9853"/>
                    <a:pt x="1423" y="9894"/>
                    <a:pt x="1471" y="9894"/>
                  </a:cubicBezTo>
                  <a:cubicBezTo>
                    <a:pt x="1501" y="9894"/>
                    <a:pt x="1529" y="9878"/>
                    <a:pt x="1534" y="9841"/>
                  </a:cubicBezTo>
                  <a:cubicBezTo>
                    <a:pt x="1816" y="8685"/>
                    <a:pt x="1923" y="7474"/>
                    <a:pt x="2031" y="6304"/>
                  </a:cubicBezTo>
                  <a:cubicBezTo>
                    <a:pt x="2192" y="4744"/>
                    <a:pt x="2327" y="3144"/>
                    <a:pt x="2153" y="1584"/>
                  </a:cubicBezTo>
                  <a:cubicBezTo>
                    <a:pt x="2096" y="1091"/>
                    <a:pt x="1919" y="1"/>
                    <a:pt x="1332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29"/>
            <p:cNvSpPr/>
            <p:nvPr/>
          </p:nvSpPr>
          <p:spPr>
            <a:xfrm>
              <a:off x="2796446" y="5353891"/>
              <a:ext cx="258270" cy="407614"/>
            </a:xfrm>
            <a:custGeom>
              <a:avLst/>
              <a:gdLst/>
              <a:ahLst/>
              <a:cxnLst/>
              <a:rect l="l" t="t" r="r" b="b"/>
              <a:pathLst>
                <a:path w="4799" h="7574" extrusionOk="0">
                  <a:moveTo>
                    <a:pt x="3639" y="0"/>
                  </a:moveTo>
                  <a:cubicBezTo>
                    <a:pt x="3186" y="0"/>
                    <a:pt x="2791" y="296"/>
                    <a:pt x="2486" y="614"/>
                  </a:cubicBezTo>
                  <a:cubicBezTo>
                    <a:pt x="1988" y="1139"/>
                    <a:pt x="1625" y="1797"/>
                    <a:pt x="1329" y="2443"/>
                  </a:cubicBezTo>
                  <a:cubicBezTo>
                    <a:pt x="939" y="3264"/>
                    <a:pt x="630" y="4124"/>
                    <a:pt x="388" y="4998"/>
                  </a:cubicBezTo>
                  <a:cubicBezTo>
                    <a:pt x="212" y="5616"/>
                    <a:pt x="38" y="6276"/>
                    <a:pt x="24" y="6921"/>
                  </a:cubicBezTo>
                  <a:cubicBezTo>
                    <a:pt x="24" y="6975"/>
                    <a:pt x="64" y="7002"/>
                    <a:pt x="105" y="7002"/>
                  </a:cubicBezTo>
                  <a:cubicBezTo>
                    <a:pt x="145" y="7002"/>
                    <a:pt x="186" y="6975"/>
                    <a:pt x="186" y="6921"/>
                  </a:cubicBezTo>
                  <a:cubicBezTo>
                    <a:pt x="200" y="6396"/>
                    <a:pt x="320" y="5858"/>
                    <a:pt x="454" y="5347"/>
                  </a:cubicBezTo>
                  <a:cubicBezTo>
                    <a:pt x="643" y="4635"/>
                    <a:pt x="872" y="3936"/>
                    <a:pt x="1141" y="3250"/>
                  </a:cubicBezTo>
                  <a:cubicBezTo>
                    <a:pt x="1423" y="2550"/>
                    <a:pt x="1759" y="1865"/>
                    <a:pt x="2190" y="1246"/>
                  </a:cubicBezTo>
                  <a:cubicBezTo>
                    <a:pt x="2486" y="802"/>
                    <a:pt x="2916" y="291"/>
                    <a:pt x="3467" y="184"/>
                  </a:cubicBezTo>
                  <a:cubicBezTo>
                    <a:pt x="3526" y="172"/>
                    <a:pt x="3586" y="166"/>
                    <a:pt x="3648" y="166"/>
                  </a:cubicBezTo>
                  <a:cubicBezTo>
                    <a:pt x="4008" y="166"/>
                    <a:pt x="4388" y="364"/>
                    <a:pt x="4503" y="709"/>
                  </a:cubicBezTo>
                  <a:cubicBezTo>
                    <a:pt x="4650" y="1125"/>
                    <a:pt x="4462" y="1609"/>
                    <a:pt x="4288" y="1986"/>
                  </a:cubicBezTo>
                  <a:cubicBezTo>
                    <a:pt x="3763" y="3156"/>
                    <a:pt x="2902" y="4178"/>
                    <a:pt x="2082" y="5146"/>
                  </a:cubicBezTo>
                  <a:cubicBezTo>
                    <a:pt x="1652" y="5643"/>
                    <a:pt x="1208" y="6141"/>
                    <a:pt x="750" y="6638"/>
                  </a:cubicBezTo>
                  <a:cubicBezTo>
                    <a:pt x="508" y="6894"/>
                    <a:pt x="239" y="7163"/>
                    <a:pt x="38" y="7459"/>
                  </a:cubicBezTo>
                  <a:cubicBezTo>
                    <a:pt x="0" y="7516"/>
                    <a:pt x="56" y="7573"/>
                    <a:pt x="111" y="7573"/>
                  </a:cubicBezTo>
                  <a:cubicBezTo>
                    <a:pt x="134" y="7573"/>
                    <a:pt x="157" y="7564"/>
                    <a:pt x="173" y="7540"/>
                  </a:cubicBezTo>
                  <a:cubicBezTo>
                    <a:pt x="388" y="7244"/>
                    <a:pt x="657" y="6988"/>
                    <a:pt x="899" y="6719"/>
                  </a:cubicBezTo>
                  <a:cubicBezTo>
                    <a:pt x="1329" y="6249"/>
                    <a:pt x="1745" y="5778"/>
                    <a:pt x="2149" y="5308"/>
                  </a:cubicBezTo>
                  <a:cubicBezTo>
                    <a:pt x="3024" y="4286"/>
                    <a:pt x="3951" y="3196"/>
                    <a:pt x="4476" y="1959"/>
                  </a:cubicBezTo>
                  <a:cubicBezTo>
                    <a:pt x="4637" y="1569"/>
                    <a:pt x="4799" y="1098"/>
                    <a:pt x="4664" y="682"/>
                  </a:cubicBezTo>
                  <a:cubicBezTo>
                    <a:pt x="4543" y="291"/>
                    <a:pt x="4166" y="63"/>
                    <a:pt x="3777" y="9"/>
                  </a:cubicBezTo>
                  <a:cubicBezTo>
                    <a:pt x="3730" y="3"/>
                    <a:pt x="3685" y="0"/>
                    <a:pt x="3639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29"/>
            <p:cNvSpPr/>
            <p:nvPr/>
          </p:nvSpPr>
          <p:spPr>
            <a:xfrm>
              <a:off x="2375810" y="5550916"/>
              <a:ext cx="426073" cy="185778"/>
            </a:xfrm>
            <a:custGeom>
              <a:avLst/>
              <a:gdLst/>
              <a:ahLst/>
              <a:cxnLst/>
              <a:rect l="l" t="t" r="r" b="b"/>
              <a:pathLst>
                <a:path w="7917" h="3452" extrusionOk="0">
                  <a:moveTo>
                    <a:pt x="762" y="156"/>
                  </a:moveTo>
                  <a:cubicBezTo>
                    <a:pt x="887" y="156"/>
                    <a:pt x="1007" y="170"/>
                    <a:pt x="1089" y="180"/>
                  </a:cubicBezTo>
                  <a:cubicBezTo>
                    <a:pt x="1923" y="248"/>
                    <a:pt x="2798" y="517"/>
                    <a:pt x="3578" y="840"/>
                  </a:cubicBezTo>
                  <a:cubicBezTo>
                    <a:pt x="4223" y="1109"/>
                    <a:pt x="4828" y="1444"/>
                    <a:pt x="5407" y="1848"/>
                  </a:cubicBezTo>
                  <a:cubicBezTo>
                    <a:pt x="6129" y="2355"/>
                    <a:pt x="6816" y="2899"/>
                    <a:pt x="7626" y="3263"/>
                  </a:cubicBezTo>
                  <a:lnTo>
                    <a:pt x="7626" y="3263"/>
                  </a:lnTo>
                  <a:cubicBezTo>
                    <a:pt x="6481" y="3060"/>
                    <a:pt x="5326" y="2951"/>
                    <a:pt x="4182" y="2722"/>
                  </a:cubicBezTo>
                  <a:cubicBezTo>
                    <a:pt x="3053" y="2507"/>
                    <a:pt x="1668" y="2224"/>
                    <a:pt x="834" y="1364"/>
                  </a:cubicBezTo>
                  <a:cubicBezTo>
                    <a:pt x="646" y="1175"/>
                    <a:pt x="108" y="652"/>
                    <a:pt x="270" y="342"/>
                  </a:cubicBezTo>
                  <a:cubicBezTo>
                    <a:pt x="352" y="193"/>
                    <a:pt x="563" y="156"/>
                    <a:pt x="762" y="156"/>
                  </a:cubicBezTo>
                  <a:close/>
                  <a:moveTo>
                    <a:pt x="759" y="1"/>
                  </a:moveTo>
                  <a:cubicBezTo>
                    <a:pt x="554" y="1"/>
                    <a:pt x="343" y="34"/>
                    <a:pt x="202" y="167"/>
                  </a:cubicBezTo>
                  <a:cubicBezTo>
                    <a:pt x="1" y="369"/>
                    <a:pt x="121" y="664"/>
                    <a:pt x="243" y="880"/>
                  </a:cubicBezTo>
                  <a:cubicBezTo>
                    <a:pt x="874" y="1943"/>
                    <a:pt x="2058" y="2373"/>
                    <a:pt x="3201" y="2669"/>
                  </a:cubicBezTo>
                  <a:cubicBezTo>
                    <a:pt x="4707" y="3058"/>
                    <a:pt x="6267" y="3166"/>
                    <a:pt x="7786" y="3449"/>
                  </a:cubicBezTo>
                  <a:cubicBezTo>
                    <a:pt x="7795" y="3451"/>
                    <a:pt x="7802" y="3452"/>
                    <a:pt x="7810" y="3452"/>
                  </a:cubicBezTo>
                  <a:cubicBezTo>
                    <a:pt x="7886" y="3452"/>
                    <a:pt x="7917" y="3352"/>
                    <a:pt x="7864" y="3314"/>
                  </a:cubicBezTo>
                  <a:lnTo>
                    <a:pt x="7864" y="3314"/>
                  </a:lnTo>
                  <a:cubicBezTo>
                    <a:pt x="7903" y="3281"/>
                    <a:pt x="7913" y="3218"/>
                    <a:pt x="7854" y="3193"/>
                  </a:cubicBezTo>
                  <a:cubicBezTo>
                    <a:pt x="7006" y="2830"/>
                    <a:pt x="6280" y="2265"/>
                    <a:pt x="5527" y="1740"/>
                  </a:cubicBezTo>
                  <a:cubicBezTo>
                    <a:pt x="4949" y="1337"/>
                    <a:pt x="4358" y="1001"/>
                    <a:pt x="3712" y="732"/>
                  </a:cubicBezTo>
                  <a:cubicBezTo>
                    <a:pt x="2891" y="369"/>
                    <a:pt x="1964" y="87"/>
                    <a:pt x="1062" y="19"/>
                  </a:cubicBezTo>
                  <a:cubicBezTo>
                    <a:pt x="970" y="10"/>
                    <a:pt x="866" y="1"/>
                    <a:pt x="759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29"/>
            <p:cNvSpPr/>
            <p:nvPr/>
          </p:nvSpPr>
          <p:spPr>
            <a:xfrm>
              <a:off x="2442436" y="6168848"/>
              <a:ext cx="86754" cy="83363"/>
            </a:xfrm>
            <a:custGeom>
              <a:avLst/>
              <a:gdLst/>
              <a:ahLst/>
              <a:cxnLst/>
              <a:rect l="l" t="t" r="r" b="b"/>
              <a:pathLst>
                <a:path w="1612" h="1549" extrusionOk="0">
                  <a:moveTo>
                    <a:pt x="119" y="0"/>
                  </a:moveTo>
                  <a:cubicBezTo>
                    <a:pt x="55" y="0"/>
                    <a:pt x="1" y="80"/>
                    <a:pt x="54" y="143"/>
                  </a:cubicBezTo>
                  <a:cubicBezTo>
                    <a:pt x="524" y="600"/>
                    <a:pt x="981" y="1057"/>
                    <a:pt x="1438" y="1527"/>
                  </a:cubicBezTo>
                  <a:cubicBezTo>
                    <a:pt x="1456" y="1542"/>
                    <a:pt x="1475" y="1549"/>
                    <a:pt x="1494" y="1549"/>
                  </a:cubicBezTo>
                  <a:cubicBezTo>
                    <a:pt x="1558" y="1549"/>
                    <a:pt x="1612" y="1470"/>
                    <a:pt x="1560" y="1407"/>
                  </a:cubicBezTo>
                  <a:cubicBezTo>
                    <a:pt x="1089" y="950"/>
                    <a:pt x="631" y="492"/>
                    <a:pt x="174" y="21"/>
                  </a:cubicBezTo>
                  <a:cubicBezTo>
                    <a:pt x="156" y="7"/>
                    <a:pt x="137" y="0"/>
                    <a:pt x="119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29"/>
            <p:cNvSpPr/>
            <p:nvPr/>
          </p:nvSpPr>
          <p:spPr>
            <a:xfrm>
              <a:off x="2692041" y="6231330"/>
              <a:ext cx="8772" cy="82717"/>
            </a:xfrm>
            <a:custGeom>
              <a:avLst/>
              <a:gdLst/>
              <a:ahLst/>
              <a:cxnLst/>
              <a:rect l="l" t="t" r="r" b="b"/>
              <a:pathLst>
                <a:path w="163" h="1537" extrusionOk="0">
                  <a:moveTo>
                    <a:pt x="81" y="0"/>
                  </a:moveTo>
                  <a:cubicBezTo>
                    <a:pt x="41" y="0"/>
                    <a:pt x="1" y="24"/>
                    <a:pt x="1" y="71"/>
                  </a:cubicBezTo>
                  <a:lnTo>
                    <a:pt x="1" y="1456"/>
                  </a:lnTo>
                  <a:cubicBezTo>
                    <a:pt x="1" y="1510"/>
                    <a:pt x="41" y="1537"/>
                    <a:pt x="81" y="1537"/>
                  </a:cubicBezTo>
                  <a:cubicBezTo>
                    <a:pt x="122" y="1537"/>
                    <a:pt x="162" y="1510"/>
                    <a:pt x="162" y="1456"/>
                  </a:cubicBezTo>
                  <a:lnTo>
                    <a:pt x="162" y="71"/>
                  </a:lnTo>
                  <a:cubicBezTo>
                    <a:pt x="162" y="24"/>
                    <a:pt x="122" y="0"/>
                    <a:pt x="8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29"/>
            <p:cNvSpPr/>
            <p:nvPr/>
          </p:nvSpPr>
          <p:spPr>
            <a:xfrm>
              <a:off x="2442436" y="6417054"/>
              <a:ext cx="74268" cy="70716"/>
            </a:xfrm>
            <a:custGeom>
              <a:avLst/>
              <a:gdLst/>
              <a:ahLst/>
              <a:cxnLst/>
              <a:rect l="l" t="t" r="r" b="b"/>
              <a:pathLst>
                <a:path w="1380" h="1314" extrusionOk="0">
                  <a:moveTo>
                    <a:pt x="119" y="1"/>
                  </a:moveTo>
                  <a:cubicBezTo>
                    <a:pt x="54" y="1"/>
                    <a:pt x="1" y="80"/>
                    <a:pt x="54" y="143"/>
                  </a:cubicBezTo>
                  <a:cubicBezTo>
                    <a:pt x="443" y="519"/>
                    <a:pt x="820" y="910"/>
                    <a:pt x="1210" y="1286"/>
                  </a:cubicBezTo>
                  <a:cubicBezTo>
                    <a:pt x="1226" y="1305"/>
                    <a:pt x="1244" y="1313"/>
                    <a:pt x="1263" y="1313"/>
                  </a:cubicBezTo>
                  <a:cubicBezTo>
                    <a:pt x="1323" y="1313"/>
                    <a:pt x="1380" y="1230"/>
                    <a:pt x="1318" y="1179"/>
                  </a:cubicBezTo>
                  <a:cubicBezTo>
                    <a:pt x="941" y="788"/>
                    <a:pt x="551" y="412"/>
                    <a:pt x="174" y="22"/>
                  </a:cubicBezTo>
                  <a:cubicBezTo>
                    <a:pt x="156" y="7"/>
                    <a:pt x="137" y="1"/>
                    <a:pt x="119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29"/>
            <p:cNvSpPr/>
            <p:nvPr/>
          </p:nvSpPr>
          <p:spPr>
            <a:xfrm>
              <a:off x="2616212" y="6491645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029" y="0"/>
                  </a:moveTo>
                  <a:cubicBezTo>
                    <a:pt x="1012" y="0"/>
                    <a:pt x="994" y="6"/>
                    <a:pt x="979" y="21"/>
                  </a:cubicBezTo>
                  <a:lnTo>
                    <a:pt x="52" y="949"/>
                  </a:lnTo>
                  <a:cubicBezTo>
                    <a:pt x="0" y="1000"/>
                    <a:pt x="51" y="1084"/>
                    <a:pt x="114" y="1084"/>
                  </a:cubicBezTo>
                  <a:cubicBezTo>
                    <a:pt x="133" y="1084"/>
                    <a:pt x="154" y="1076"/>
                    <a:pt x="173" y="1057"/>
                  </a:cubicBezTo>
                  <a:lnTo>
                    <a:pt x="1087" y="142"/>
                  </a:lnTo>
                  <a:cubicBezTo>
                    <a:pt x="1150" y="79"/>
                    <a:pt x="1090" y="0"/>
                    <a:pt x="1029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29"/>
            <p:cNvSpPr/>
            <p:nvPr/>
          </p:nvSpPr>
          <p:spPr>
            <a:xfrm>
              <a:off x="2988359" y="6497834"/>
              <a:ext cx="68241" cy="64420"/>
            </a:xfrm>
            <a:custGeom>
              <a:avLst/>
              <a:gdLst/>
              <a:ahLst/>
              <a:cxnLst/>
              <a:rect l="l" t="t" r="r" b="b"/>
              <a:pathLst>
                <a:path w="1268" h="1197" extrusionOk="0">
                  <a:moveTo>
                    <a:pt x="117" y="1"/>
                  </a:moveTo>
                  <a:cubicBezTo>
                    <a:pt x="57" y="1"/>
                    <a:pt x="0" y="83"/>
                    <a:pt x="62" y="135"/>
                  </a:cubicBezTo>
                  <a:cubicBezTo>
                    <a:pt x="412" y="485"/>
                    <a:pt x="749" y="834"/>
                    <a:pt x="1098" y="1170"/>
                  </a:cubicBezTo>
                  <a:cubicBezTo>
                    <a:pt x="1114" y="1189"/>
                    <a:pt x="1133" y="1197"/>
                    <a:pt x="1151" y="1197"/>
                  </a:cubicBezTo>
                  <a:cubicBezTo>
                    <a:pt x="1211" y="1197"/>
                    <a:pt x="1267" y="1114"/>
                    <a:pt x="1206" y="1062"/>
                  </a:cubicBezTo>
                  <a:cubicBezTo>
                    <a:pt x="869" y="713"/>
                    <a:pt x="519" y="363"/>
                    <a:pt x="170" y="27"/>
                  </a:cubicBezTo>
                  <a:cubicBezTo>
                    <a:pt x="154" y="8"/>
                    <a:pt x="135" y="1"/>
                    <a:pt x="117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29"/>
            <p:cNvSpPr/>
            <p:nvPr/>
          </p:nvSpPr>
          <p:spPr>
            <a:xfrm>
              <a:off x="2982385" y="6125417"/>
              <a:ext cx="49674" cy="46068"/>
            </a:xfrm>
            <a:custGeom>
              <a:avLst/>
              <a:gdLst/>
              <a:ahLst/>
              <a:cxnLst/>
              <a:rect l="l" t="t" r="r" b="b"/>
              <a:pathLst>
                <a:path w="923" h="856" extrusionOk="0">
                  <a:moveTo>
                    <a:pt x="801" y="1"/>
                  </a:moveTo>
                  <a:cubicBezTo>
                    <a:pt x="784" y="1"/>
                    <a:pt x="767" y="7"/>
                    <a:pt x="752" y="21"/>
                  </a:cubicBezTo>
                  <a:lnTo>
                    <a:pt x="53" y="721"/>
                  </a:lnTo>
                  <a:cubicBezTo>
                    <a:pt x="1" y="772"/>
                    <a:pt x="51" y="855"/>
                    <a:pt x="114" y="855"/>
                  </a:cubicBezTo>
                  <a:cubicBezTo>
                    <a:pt x="134" y="855"/>
                    <a:pt x="154" y="847"/>
                    <a:pt x="173" y="828"/>
                  </a:cubicBezTo>
                  <a:lnTo>
                    <a:pt x="860" y="143"/>
                  </a:lnTo>
                  <a:cubicBezTo>
                    <a:pt x="923" y="80"/>
                    <a:pt x="862" y="1"/>
                    <a:pt x="801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29"/>
            <p:cNvSpPr/>
            <p:nvPr/>
          </p:nvSpPr>
          <p:spPr>
            <a:xfrm>
              <a:off x="3118543" y="6361353"/>
              <a:ext cx="74806" cy="70662"/>
            </a:xfrm>
            <a:custGeom>
              <a:avLst/>
              <a:gdLst/>
              <a:ahLst/>
              <a:cxnLst/>
              <a:rect l="l" t="t" r="r" b="b"/>
              <a:pathLst>
                <a:path w="1390" h="1313" extrusionOk="0">
                  <a:moveTo>
                    <a:pt x="122" y="0"/>
                  </a:moveTo>
                  <a:cubicBezTo>
                    <a:pt x="61" y="0"/>
                    <a:pt x="1" y="80"/>
                    <a:pt x="64" y="143"/>
                  </a:cubicBezTo>
                  <a:cubicBezTo>
                    <a:pt x="454" y="519"/>
                    <a:pt x="831" y="909"/>
                    <a:pt x="1220" y="1285"/>
                  </a:cubicBezTo>
                  <a:cubicBezTo>
                    <a:pt x="1236" y="1304"/>
                    <a:pt x="1255" y="1312"/>
                    <a:pt x="1274" y="1312"/>
                  </a:cubicBezTo>
                  <a:cubicBezTo>
                    <a:pt x="1334" y="1312"/>
                    <a:pt x="1389" y="1230"/>
                    <a:pt x="1328" y="1178"/>
                  </a:cubicBezTo>
                  <a:cubicBezTo>
                    <a:pt x="951" y="788"/>
                    <a:pt x="562" y="412"/>
                    <a:pt x="171" y="21"/>
                  </a:cubicBezTo>
                  <a:cubicBezTo>
                    <a:pt x="157" y="7"/>
                    <a:pt x="139" y="0"/>
                    <a:pt x="12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29"/>
            <p:cNvSpPr/>
            <p:nvPr/>
          </p:nvSpPr>
          <p:spPr>
            <a:xfrm>
              <a:off x="3242968" y="6106689"/>
              <a:ext cx="68510" cy="64796"/>
            </a:xfrm>
            <a:custGeom>
              <a:avLst/>
              <a:gdLst/>
              <a:ahLst/>
              <a:cxnLst/>
              <a:rect l="l" t="t" r="r" b="b"/>
              <a:pathLst>
                <a:path w="1273" h="1204" extrusionOk="0">
                  <a:moveTo>
                    <a:pt x="1146" y="0"/>
                  </a:moveTo>
                  <a:cubicBezTo>
                    <a:pt x="1130" y="0"/>
                    <a:pt x="1114" y="6"/>
                    <a:pt x="1101" y="20"/>
                  </a:cubicBezTo>
                  <a:lnTo>
                    <a:pt x="52" y="1069"/>
                  </a:lnTo>
                  <a:cubicBezTo>
                    <a:pt x="0" y="1120"/>
                    <a:pt x="51" y="1203"/>
                    <a:pt x="113" y="1203"/>
                  </a:cubicBezTo>
                  <a:cubicBezTo>
                    <a:pt x="133" y="1203"/>
                    <a:pt x="153" y="1195"/>
                    <a:pt x="172" y="1176"/>
                  </a:cubicBezTo>
                  <a:lnTo>
                    <a:pt x="1208" y="141"/>
                  </a:lnTo>
                  <a:cubicBezTo>
                    <a:pt x="1272" y="87"/>
                    <a:pt x="1209" y="0"/>
                    <a:pt x="1146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29"/>
            <p:cNvSpPr/>
            <p:nvPr/>
          </p:nvSpPr>
          <p:spPr>
            <a:xfrm>
              <a:off x="3329722" y="6330246"/>
              <a:ext cx="74430" cy="70662"/>
            </a:xfrm>
            <a:custGeom>
              <a:avLst/>
              <a:gdLst/>
              <a:ahLst/>
              <a:cxnLst/>
              <a:rect l="l" t="t" r="r" b="b"/>
              <a:pathLst>
                <a:path w="1383" h="1313" extrusionOk="0">
                  <a:moveTo>
                    <a:pt x="119" y="0"/>
                  </a:moveTo>
                  <a:cubicBezTo>
                    <a:pt x="54" y="0"/>
                    <a:pt x="1" y="79"/>
                    <a:pt x="54" y="142"/>
                  </a:cubicBezTo>
                  <a:cubicBezTo>
                    <a:pt x="443" y="519"/>
                    <a:pt x="834" y="909"/>
                    <a:pt x="1210" y="1286"/>
                  </a:cubicBezTo>
                  <a:cubicBezTo>
                    <a:pt x="1229" y="1305"/>
                    <a:pt x="1249" y="1312"/>
                    <a:pt x="1269" y="1312"/>
                  </a:cubicBezTo>
                  <a:cubicBezTo>
                    <a:pt x="1332" y="1312"/>
                    <a:pt x="1382" y="1229"/>
                    <a:pt x="1331" y="1178"/>
                  </a:cubicBezTo>
                  <a:lnTo>
                    <a:pt x="174" y="22"/>
                  </a:lnTo>
                  <a:cubicBezTo>
                    <a:pt x="156" y="7"/>
                    <a:pt x="137" y="0"/>
                    <a:pt x="119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29"/>
            <p:cNvSpPr/>
            <p:nvPr/>
          </p:nvSpPr>
          <p:spPr>
            <a:xfrm>
              <a:off x="3472553" y="6075905"/>
              <a:ext cx="55916" cy="52149"/>
            </a:xfrm>
            <a:custGeom>
              <a:avLst/>
              <a:gdLst/>
              <a:ahLst/>
              <a:cxnLst/>
              <a:rect l="l" t="t" r="r" b="b"/>
              <a:pathLst>
                <a:path w="1039" h="969" extrusionOk="0">
                  <a:moveTo>
                    <a:pt x="922" y="0"/>
                  </a:moveTo>
                  <a:cubicBezTo>
                    <a:pt x="903" y="0"/>
                    <a:pt x="885" y="8"/>
                    <a:pt x="869" y="27"/>
                  </a:cubicBezTo>
                  <a:lnTo>
                    <a:pt x="62" y="834"/>
                  </a:lnTo>
                  <a:cubicBezTo>
                    <a:pt x="1" y="886"/>
                    <a:pt x="56" y="968"/>
                    <a:pt x="116" y="968"/>
                  </a:cubicBezTo>
                  <a:cubicBezTo>
                    <a:pt x="135" y="968"/>
                    <a:pt x="154" y="960"/>
                    <a:pt x="170" y="941"/>
                  </a:cubicBezTo>
                  <a:lnTo>
                    <a:pt x="977" y="135"/>
                  </a:lnTo>
                  <a:cubicBezTo>
                    <a:pt x="1038" y="83"/>
                    <a:pt x="982" y="0"/>
                    <a:pt x="92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29"/>
            <p:cNvSpPr/>
            <p:nvPr/>
          </p:nvSpPr>
          <p:spPr>
            <a:xfrm>
              <a:off x="3584492" y="6224549"/>
              <a:ext cx="67864" cy="64904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118" y="1"/>
                  </a:moveTo>
                  <a:cubicBezTo>
                    <a:pt x="54" y="1"/>
                    <a:pt x="0" y="80"/>
                    <a:pt x="53" y="143"/>
                  </a:cubicBezTo>
                  <a:cubicBezTo>
                    <a:pt x="403" y="492"/>
                    <a:pt x="752" y="829"/>
                    <a:pt x="1088" y="1179"/>
                  </a:cubicBezTo>
                  <a:cubicBezTo>
                    <a:pt x="1107" y="1198"/>
                    <a:pt x="1127" y="1205"/>
                    <a:pt x="1147" y="1205"/>
                  </a:cubicBezTo>
                  <a:cubicBezTo>
                    <a:pt x="1210" y="1205"/>
                    <a:pt x="1261" y="1122"/>
                    <a:pt x="1210" y="1071"/>
                  </a:cubicBezTo>
                  <a:cubicBezTo>
                    <a:pt x="860" y="722"/>
                    <a:pt x="510" y="372"/>
                    <a:pt x="174" y="22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29"/>
            <p:cNvSpPr/>
            <p:nvPr/>
          </p:nvSpPr>
          <p:spPr>
            <a:xfrm>
              <a:off x="3602736" y="6460484"/>
              <a:ext cx="87131" cy="83417"/>
            </a:xfrm>
            <a:custGeom>
              <a:avLst/>
              <a:gdLst/>
              <a:ahLst/>
              <a:cxnLst/>
              <a:rect l="l" t="t" r="r" b="b"/>
              <a:pathLst>
                <a:path w="1619" h="1550" extrusionOk="0">
                  <a:moveTo>
                    <a:pt x="1498" y="1"/>
                  </a:moveTo>
                  <a:cubicBezTo>
                    <a:pt x="1481" y="1"/>
                    <a:pt x="1463" y="7"/>
                    <a:pt x="1448" y="22"/>
                  </a:cubicBezTo>
                  <a:lnTo>
                    <a:pt x="64" y="1407"/>
                  </a:lnTo>
                  <a:cubicBezTo>
                    <a:pt x="1" y="1470"/>
                    <a:pt x="60" y="1549"/>
                    <a:pt x="122" y="1549"/>
                  </a:cubicBezTo>
                  <a:cubicBezTo>
                    <a:pt x="139" y="1549"/>
                    <a:pt x="157" y="1543"/>
                    <a:pt x="171" y="1528"/>
                  </a:cubicBezTo>
                  <a:lnTo>
                    <a:pt x="1556" y="143"/>
                  </a:lnTo>
                  <a:cubicBezTo>
                    <a:pt x="1619" y="80"/>
                    <a:pt x="1560" y="1"/>
                    <a:pt x="1498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29"/>
            <p:cNvSpPr/>
            <p:nvPr/>
          </p:nvSpPr>
          <p:spPr>
            <a:xfrm>
              <a:off x="3305773" y="6572371"/>
              <a:ext cx="116623" cy="8718"/>
            </a:xfrm>
            <a:custGeom>
              <a:avLst/>
              <a:gdLst/>
              <a:ahLst/>
              <a:cxnLst/>
              <a:rect l="l" t="t" r="r" b="b"/>
              <a:pathLst>
                <a:path w="2167" h="162" extrusionOk="0">
                  <a:moveTo>
                    <a:pt x="95" y="0"/>
                  </a:moveTo>
                  <a:cubicBezTo>
                    <a:pt x="0" y="0"/>
                    <a:pt x="0" y="161"/>
                    <a:pt x="95" y="161"/>
                  </a:cubicBezTo>
                  <a:lnTo>
                    <a:pt x="2058" y="161"/>
                  </a:lnTo>
                  <a:cubicBezTo>
                    <a:pt x="2166" y="161"/>
                    <a:pt x="2166" y="0"/>
                    <a:pt x="2058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29"/>
            <p:cNvSpPr/>
            <p:nvPr/>
          </p:nvSpPr>
          <p:spPr>
            <a:xfrm>
              <a:off x="2479624" y="6876332"/>
              <a:ext cx="80565" cy="77174"/>
            </a:xfrm>
            <a:custGeom>
              <a:avLst/>
              <a:gdLst/>
              <a:ahLst/>
              <a:cxnLst/>
              <a:rect l="l" t="t" r="r" b="b"/>
              <a:pathLst>
                <a:path w="1497" h="1434" extrusionOk="0">
                  <a:moveTo>
                    <a:pt x="116" y="0"/>
                  </a:moveTo>
                  <a:cubicBezTo>
                    <a:pt x="56" y="0"/>
                    <a:pt x="0" y="84"/>
                    <a:pt x="62" y="135"/>
                  </a:cubicBezTo>
                  <a:cubicBezTo>
                    <a:pt x="478" y="565"/>
                    <a:pt x="909" y="982"/>
                    <a:pt x="1326" y="1413"/>
                  </a:cubicBezTo>
                  <a:cubicBezTo>
                    <a:pt x="1341" y="1427"/>
                    <a:pt x="1358" y="1434"/>
                    <a:pt x="1375" y="1434"/>
                  </a:cubicBezTo>
                  <a:cubicBezTo>
                    <a:pt x="1436" y="1434"/>
                    <a:pt x="1497" y="1354"/>
                    <a:pt x="1434" y="1291"/>
                  </a:cubicBezTo>
                  <a:cubicBezTo>
                    <a:pt x="1016" y="875"/>
                    <a:pt x="600" y="444"/>
                    <a:pt x="170" y="27"/>
                  </a:cubicBezTo>
                  <a:cubicBezTo>
                    <a:pt x="154" y="8"/>
                    <a:pt x="135" y="0"/>
                    <a:pt x="116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29"/>
            <p:cNvSpPr/>
            <p:nvPr/>
          </p:nvSpPr>
          <p:spPr>
            <a:xfrm>
              <a:off x="2715559" y="6845225"/>
              <a:ext cx="55324" cy="52149"/>
            </a:xfrm>
            <a:custGeom>
              <a:avLst/>
              <a:gdLst/>
              <a:ahLst/>
              <a:cxnLst/>
              <a:rect l="l" t="t" r="r" b="b"/>
              <a:pathLst>
                <a:path w="1028" h="969" extrusionOk="0">
                  <a:moveTo>
                    <a:pt x="920" y="0"/>
                  </a:moveTo>
                  <a:cubicBezTo>
                    <a:pt x="902" y="0"/>
                    <a:pt x="884" y="8"/>
                    <a:pt x="869" y="27"/>
                  </a:cubicBezTo>
                  <a:lnTo>
                    <a:pt x="62" y="834"/>
                  </a:lnTo>
                  <a:cubicBezTo>
                    <a:pt x="0" y="885"/>
                    <a:pt x="56" y="968"/>
                    <a:pt x="116" y="968"/>
                  </a:cubicBezTo>
                  <a:cubicBezTo>
                    <a:pt x="135" y="968"/>
                    <a:pt x="154" y="961"/>
                    <a:pt x="169" y="942"/>
                  </a:cubicBezTo>
                  <a:lnTo>
                    <a:pt x="976" y="135"/>
                  </a:lnTo>
                  <a:cubicBezTo>
                    <a:pt x="1027" y="83"/>
                    <a:pt x="976" y="0"/>
                    <a:pt x="920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29"/>
            <p:cNvSpPr/>
            <p:nvPr/>
          </p:nvSpPr>
          <p:spPr>
            <a:xfrm>
              <a:off x="2628483" y="7012705"/>
              <a:ext cx="74430" cy="71093"/>
            </a:xfrm>
            <a:custGeom>
              <a:avLst/>
              <a:gdLst/>
              <a:ahLst/>
              <a:cxnLst/>
              <a:rect l="l" t="t" r="r" b="b"/>
              <a:pathLst>
                <a:path w="1383" h="1321" extrusionOk="0">
                  <a:moveTo>
                    <a:pt x="124" y="0"/>
                  </a:moveTo>
                  <a:cubicBezTo>
                    <a:pt x="62" y="0"/>
                    <a:pt x="0" y="80"/>
                    <a:pt x="52" y="143"/>
                  </a:cubicBezTo>
                  <a:cubicBezTo>
                    <a:pt x="443" y="532"/>
                    <a:pt x="832" y="909"/>
                    <a:pt x="1209" y="1299"/>
                  </a:cubicBezTo>
                  <a:cubicBezTo>
                    <a:pt x="1226" y="1314"/>
                    <a:pt x="1245" y="1320"/>
                    <a:pt x="1263" y="1320"/>
                  </a:cubicBezTo>
                  <a:cubicBezTo>
                    <a:pt x="1328" y="1320"/>
                    <a:pt x="1382" y="1241"/>
                    <a:pt x="1330" y="1178"/>
                  </a:cubicBezTo>
                  <a:cubicBezTo>
                    <a:pt x="940" y="801"/>
                    <a:pt x="563" y="412"/>
                    <a:pt x="174" y="21"/>
                  </a:cubicBezTo>
                  <a:cubicBezTo>
                    <a:pt x="159" y="7"/>
                    <a:pt x="142" y="0"/>
                    <a:pt x="124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29"/>
            <p:cNvSpPr/>
            <p:nvPr/>
          </p:nvSpPr>
          <p:spPr>
            <a:xfrm>
              <a:off x="2566431" y="7223992"/>
              <a:ext cx="61944" cy="58392"/>
            </a:xfrm>
            <a:custGeom>
              <a:avLst/>
              <a:gdLst/>
              <a:ahLst/>
              <a:cxnLst/>
              <a:rect l="l" t="t" r="r" b="b"/>
              <a:pathLst>
                <a:path w="1151" h="1085" extrusionOk="0">
                  <a:moveTo>
                    <a:pt x="1033" y="1"/>
                  </a:moveTo>
                  <a:cubicBezTo>
                    <a:pt x="1014" y="1"/>
                    <a:pt x="995" y="7"/>
                    <a:pt x="977" y="22"/>
                  </a:cubicBezTo>
                  <a:cubicBezTo>
                    <a:pt x="667" y="332"/>
                    <a:pt x="371" y="640"/>
                    <a:pt x="63" y="950"/>
                  </a:cubicBezTo>
                  <a:cubicBezTo>
                    <a:pt x="1" y="1001"/>
                    <a:pt x="57" y="1085"/>
                    <a:pt x="117" y="1085"/>
                  </a:cubicBezTo>
                  <a:cubicBezTo>
                    <a:pt x="136" y="1085"/>
                    <a:pt x="154" y="1077"/>
                    <a:pt x="170" y="1058"/>
                  </a:cubicBezTo>
                  <a:lnTo>
                    <a:pt x="1098" y="129"/>
                  </a:lnTo>
                  <a:cubicBezTo>
                    <a:pt x="1150" y="78"/>
                    <a:pt x="1097" y="1"/>
                    <a:pt x="1033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29"/>
            <p:cNvSpPr/>
            <p:nvPr/>
          </p:nvSpPr>
          <p:spPr>
            <a:xfrm>
              <a:off x="2765232" y="7217480"/>
              <a:ext cx="74322" cy="71093"/>
            </a:xfrm>
            <a:custGeom>
              <a:avLst/>
              <a:gdLst/>
              <a:ahLst/>
              <a:cxnLst/>
              <a:rect l="l" t="t" r="r" b="b"/>
              <a:pathLst>
                <a:path w="1381" h="1321" extrusionOk="0">
                  <a:moveTo>
                    <a:pt x="118" y="1"/>
                  </a:moveTo>
                  <a:cubicBezTo>
                    <a:pt x="54" y="1"/>
                    <a:pt x="1" y="80"/>
                    <a:pt x="53" y="143"/>
                  </a:cubicBezTo>
                  <a:cubicBezTo>
                    <a:pt x="443" y="519"/>
                    <a:pt x="819" y="910"/>
                    <a:pt x="1210" y="1299"/>
                  </a:cubicBezTo>
                  <a:cubicBezTo>
                    <a:pt x="1225" y="1314"/>
                    <a:pt x="1242" y="1321"/>
                    <a:pt x="1259" y="1321"/>
                  </a:cubicBezTo>
                  <a:cubicBezTo>
                    <a:pt x="1320" y="1321"/>
                    <a:pt x="1380" y="1242"/>
                    <a:pt x="1317" y="1179"/>
                  </a:cubicBezTo>
                  <a:cubicBezTo>
                    <a:pt x="941" y="802"/>
                    <a:pt x="550" y="412"/>
                    <a:pt x="174" y="22"/>
                  </a:cubicBezTo>
                  <a:cubicBezTo>
                    <a:pt x="156" y="7"/>
                    <a:pt x="137" y="1"/>
                    <a:pt x="118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29"/>
            <p:cNvSpPr/>
            <p:nvPr/>
          </p:nvSpPr>
          <p:spPr>
            <a:xfrm>
              <a:off x="2976088" y="7000381"/>
              <a:ext cx="80565" cy="77174"/>
            </a:xfrm>
            <a:custGeom>
              <a:avLst/>
              <a:gdLst/>
              <a:ahLst/>
              <a:cxnLst/>
              <a:rect l="l" t="t" r="r" b="b"/>
              <a:pathLst>
                <a:path w="1497" h="1434" extrusionOk="0">
                  <a:moveTo>
                    <a:pt x="1376" y="1"/>
                  </a:moveTo>
                  <a:cubicBezTo>
                    <a:pt x="1358" y="1"/>
                    <a:pt x="1341" y="7"/>
                    <a:pt x="1326" y="22"/>
                  </a:cubicBezTo>
                  <a:cubicBezTo>
                    <a:pt x="909" y="452"/>
                    <a:pt x="478" y="869"/>
                    <a:pt x="62" y="1299"/>
                  </a:cubicBezTo>
                  <a:cubicBezTo>
                    <a:pt x="0" y="1351"/>
                    <a:pt x="56" y="1433"/>
                    <a:pt x="116" y="1433"/>
                  </a:cubicBezTo>
                  <a:cubicBezTo>
                    <a:pt x="135" y="1433"/>
                    <a:pt x="154" y="1426"/>
                    <a:pt x="170" y="1407"/>
                  </a:cubicBezTo>
                  <a:cubicBezTo>
                    <a:pt x="600" y="990"/>
                    <a:pt x="1016" y="560"/>
                    <a:pt x="1434" y="143"/>
                  </a:cubicBezTo>
                  <a:cubicBezTo>
                    <a:pt x="1497" y="80"/>
                    <a:pt x="1437" y="1"/>
                    <a:pt x="1376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29"/>
            <p:cNvSpPr/>
            <p:nvPr/>
          </p:nvSpPr>
          <p:spPr>
            <a:xfrm>
              <a:off x="3019411" y="6838982"/>
              <a:ext cx="87131" cy="83417"/>
            </a:xfrm>
            <a:custGeom>
              <a:avLst/>
              <a:gdLst/>
              <a:ahLst/>
              <a:cxnLst/>
              <a:rect l="l" t="t" r="r" b="b"/>
              <a:pathLst>
                <a:path w="1619" h="1550" extrusionOk="0">
                  <a:moveTo>
                    <a:pt x="122" y="1"/>
                  </a:moveTo>
                  <a:cubicBezTo>
                    <a:pt x="61" y="1"/>
                    <a:pt x="1" y="80"/>
                    <a:pt x="64" y="143"/>
                  </a:cubicBezTo>
                  <a:lnTo>
                    <a:pt x="1448" y="1528"/>
                  </a:lnTo>
                  <a:cubicBezTo>
                    <a:pt x="1464" y="1543"/>
                    <a:pt x="1481" y="1549"/>
                    <a:pt x="1499" y="1549"/>
                  </a:cubicBezTo>
                  <a:cubicBezTo>
                    <a:pt x="1560" y="1549"/>
                    <a:pt x="1619" y="1470"/>
                    <a:pt x="1556" y="1407"/>
                  </a:cubicBezTo>
                  <a:cubicBezTo>
                    <a:pt x="1099" y="950"/>
                    <a:pt x="629" y="493"/>
                    <a:pt x="172" y="22"/>
                  </a:cubicBezTo>
                  <a:cubicBezTo>
                    <a:pt x="157" y="7"/>
                    <a:pt x="139" y="1"/>
                    <a:pt x="122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29"/>
            <p:cNvSpPr/>
            <p:nvPr/>
          </p:nvSpPr>
          <p:spPr>
            <a:xfrm>
              <a:off x="3238501" y="6969705"/>
              <a:ext cx="8718" cy="89014"/>
            </a:xfrm>
            <a:custGeom>
              <a:avLst/>
              <a:gdLst/>
              <a:ahLst/>
              <a:cxnLst/>
              <a:rect l="l" t="t" r="r" b="b"/>
              <a:pathLst>
                <a:path w="162" h="1654" extrusionOk="0">
                  <a:moveTo>
                    <a:pt x="81" y="0"/>
                  </a:moveTo>
                  <a:cubicBezTo>
                    <a:pt x="41" y="0"/>
                    <a:pt x="0" y="27"/>
                    <a:pt x="0" y="81"/>
                  </a:cubicBezTo>
                  <a:lnTo>
                    <a:pt x="0" y="1573"/>
                  </a:lnTo>
                  <a:cubicBezTo>
                    <a:pt x="0" y="1627"/>
                    <a:pt x="41" y="1654"/>
                    <a:pt x="81" y="1654"/>
                  </a:cubicBezTo>
                  <a:cubicBezTo>
                    <a:pt x="121" y="1654"/>
                    <a:pt x="162" y="1627"/>
                    <a:pt x="162" y="1573"/>
                  </a:cubicBezTo>
                  <a:lnTo>
                    <a:pt x="162" y="81"/>
                  </a:ln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29"/>
            <p:cNvSpPr/>
            <p:nvPr/>
          </p:nvSpPr>
          <p:spPr>
            <a:xfrm>
              <a:off x="3267616" y="6795605"/>
              <a:ext cx="111779" cy="107958"/>
            </a:xfrm>
            <a:custGeom>
              <a:avLst/>
              <a:gdLst/>
              <a:ahLst/>
              <a:cxnLst/>
              <a:rect l="l" t="t" r="r" b="b"/>
              <a:pathLst>
                <a:path w="2077" h="2006" extrusionOk="0">
                  <a:moveTo>
                    <a:pt x="123" y="0"/>
                  </a:moveTo>
                  <a:cubicBezTo>
                    <a:pt x="61" y="0"/>
                    <a:pt x="1" y="79"/>
                    <a:pt x="64" y="142"/>
                  </a:cubicBezTo>
                  <a:cubicBezTo>
                    <a:pt x="670" y="761"/>
                    <a:pt x="1288" y="1366"/>
                    <a:pt x="1907" y="1984"/>
                  </a:cubicBezTo>
                  <a:cubicBezTo>
                    <a:pt x="1922" y="1999"/>
                    <a:pt x="1939" y="2006"/>
                    <a:pt x="1957" y="2006"/>
                  </a:cubicBezTo>
                  <a:cubicBezTo>
                    <a:pt x="2018" y="2006"/>
                    <a:pt x="2077" y="1929"/>
                    <a:pt x="2014" y="1877"/>
                  </a:cubicBezTo>
                  <a:cubicBezTo>
                    <a:pt x="1409" y="1258"/>
                    <a:pt x="790" y="639"/>
                    <a:pt x="172" y="21"/>
                  </a:cubicBezTo>
                  <a:cubicBezTo>
                    <a:pt x="157" y="6"/>
                    <a:pt x="140" y="0"/>
                    <a:pt x="123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29"/>
            <p:cNvSpPr/>
            <p:nvPr/>
          </p:nvSpPr>
          <p:spPr>
            <a:xfrm>
              <a:off x="3472553" y="6994299"/>
              <a:ext cx="87023" cy="83256"/>
            </a:xfrm>
            <a:custGeom>
              <a:avLst/>
              <a:gdLst/>
              <a:ahLst/>
              <a:cxnLst/>
              <a:rect l="l" t="t" r="r" b="b"/>
              <a:pathLst>
                <a:path w="1617" h="1547" extrusionOk="0">
                  <a:moveTo>
                    <a:pt x="1500" y="1"/>
                  </a:moveTo>
                  <a:cubicBezTo>
                    <a:pt x="1482" y="1"/>
                    <a:pt x="1463" y="8"/>
                    <a:pt x="1447" y="28"/>
                  </a:cubicBezTo>
                  <a:cubicBezTo>
                    <a:pt x="977" y="485"/>
                    <a:pt x="519" y="942"/>
                    <a:pt x="62" y="1412"/>
                  </a:cubicBezTo>
                  <a:cubicBezTo>
                    <a:pt x="1" y="1464"/>
                    <a:pt x="56" y="1546"/>
                    <a:pt x="116" y="1546"/>
                  </a:cubicBezTo>
                  <a:cubicBezTo>
                    <a:pt x="135" y="1546"/>
                    <a:pt x="154" y="1539"/>
                    <a:pt x="170" y="1520"/>
                  </a:cubicBezTo>
                  <a:lnTo>
                    <a:pt x="1554" y="135"/>
                  </a:lnTo>
                  <a:cubicBezTo>
                    <a:pt x="1616" y="83"/>
                    <a:pt x="1560" y="1"/>
                    <a:pt x="1500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29"/>
            <p:cNvSpPr/>
            <p:nvPr/>
          </p:nvSpPr>
          <p:spPr>
            <a:xfrm>
              <a:off x="3510009" y="6777200"/>
              <a:ext cx="80134" cy="76744"/>
            </a:xfrm>
            <a:custGeom>
              <a:avLst/>
              <a:gdLst/>
              <a:ahLst/>
              <a:cxnLst/>
              <a:rect l="l" t="t" r="r" b="b"/>
              <a:pathLst>
                <a:path w="1489" h="1426" extrusionOk="0">
                  <a:moveTo>
                    <a:pt x="114" y="0"/>
                  </a:moveTo>
                  <a:cubicBezTo>
                    <a:pt x="51" y="0"/>
                    <a:pt x="0" y="83"/>
                    <a:pt x="51" y="135"/>
                  </a:cubicBezTo>
                  <a:lnTo>
                    <a:pt x="1316" y="1399"/>
                  </a:lnTo>
                  <a:cubicBezTo>
                    <a:pt x="1334" y="1418"/>
                    <a:pt x="1355" y="1426"/>
                    <a:pt x="1374" y="1426"/>
                  </a:cubicBezTo>
                  <a:cubicBezTo>
                    <a:pt x="1437" y="1426"/>
                    <a:pt x="1488" y="1342"/>
                    <a:pt x="1437" y="1291"/>
                  </a:cubicBezTo>
                  <a:cubicBezTo>
                    <a:pt x="1020" y="861"/>
                    <a:pt x="589" y="444"/>
                    <a:pt x="173" y="27"/>
                  </a:cubicBezTo>
                  <a:cubicBezTo>
                    <a:pt x="154" y="8"/>
                    <a:pt x="134" y="0"/>
                    <a:pt x="114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29"/>
            <p:cNvSpPr/>
            <p:nvPr/>
          </p:nvSpPr>
          <p:spPr>
            <a:xfrm>
              <a:off x="3683678" y="6963193"/>
              <a:ext cx="67864" cy="64420"/>
            </a:xfrm>
            <a:custGeom>
              <a:avLst/>
              <a:gdLst/>
              <a:ahLst/>
              <a:cxnLst/>
              <a:rect l="l" t="t" r="r" b="b"/>
              <a:pathLst>
                <a:path w="1261" h="1197" extrusionOk="0">
                  <a:moveTo>
                    <a:pt x="1147" y="0"/>
                  </a:moveTo>
                  <a:cubicBezTo>
                    <a:pt x="1127" y="0"/>
                    <a:pt x="1107" y="8"/>
                    <a:pt x="1088" y="27"/>
                  </a:cubicBezTo>
                  <a:cubicBezTo>
                    <a:pt x="751" y="376"/>
                    <a:pt x="402" y="713"/>
                    <a:pt x="52" y="1063"/>
                  </a:cubicBezTo>
                  <a:cubicBezTo>
                    <a:pt x="1" y="1114"/>
                    <a:pt x="52" y="1197"/>
                    <a:pt x="115" y="1197"/>
                  </a:cubicBezTo>
                  <a:cubicBezTo>
                    <a:pt x="134" y="1197"/>
                    <a:pt x="155" y="1189"/>
                    <a:pt x="174" y="1170"/>
                  </a:cubicBezTo>
                  <a:lnTo>
                    <a:pt x="1208" y="134"/>
                  </a:lnTo>
                  <a:cubicBezTo>
                    <a:pt x="1260" y="83"/>
                    <a:pt x="1209" y="0"/>
                    <a:pt x="1147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29"/>
            <p:cNvSpPr/>
            <p:nvPr/>
          </p:nvSpPr>
          <p:spPr>
            <a:xfrm>
              <a:off x="3714730" y="6752175"/>
              <a:ext cx="86592" cy="83363"/>
            </a:xfrm>
            <a:custGeom>
              <a:avLst/>
              <a:gdLst/>
              <a:ahLst/>
              <a:cxnLst/>
              <a:rect l="l" t="t" r="r" b="b"/>
              <a:pathLst>
                <a:path w="1609" h="1549" extrusionOk="0">
                  <a:moveTo>
                    <a:pt x="119" y="0"/>
                  </a:moveTo>
                  <a:cubicBezTo>
                    <a:pt x="55" y="0"/>
                    <a:pt x="1" y="80"/>
                    <a:pt x="54" y="143"/>
                  </a:cubicBezTo>
                  <a:cubicBezTo>
                    <a:pt x="511" y="600"/>
                    <a:pt x="981" y="1057"/>
                    <a:pt x="1438" y="1527"/>
                  </a:cubicBezTo>
                  <a:cubicBezTo>
                    <a:pt x="1453" y="1542"/>
                    <a:pt x="1471" y="1549"/>
                    <a:pt x="1488" y="1549"/>
                  </a:cubicBezTo>
                  <a:cubicBezTo>
                    <a:pt x="1550" y="1549"/>
                    <a:pt x="1609" y="1469"/>
                    <a:pt x="1546" y="1407"/>
                  </a:cubicBezTo>
                  <a:cubicBezTo>
                    <a:pt x="1089" y="949"/>
                    <a:pt x="631" y="492"/>
                    <a:pt x="174" y="21"/>
                  </a:cubicBezTo>
                  <a:cubicBezTo>
                    <a:pt x="157" y="6"/>
                    <a:pt x="138" y="0"/>
                    <a:pt x="119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29"/>
            <p:cNvSpPr/>
            <p:nvPr/>
          </p:nvSpPr>
          <p:spPr>
            <a:xfrm>
              <a:off x="3161973" y="7236316"/>
              <a:ext cx="68510" cy="64581"/>
            </a:xfrm>
            <a:custGeom>
              <a:avLst/>
              <a:gdLst/>
              <a:ahLst/>
              <a:cxnLst/>
              <a:rect l="l" t="t" r="r" b="b"/>
              <a:pathLst>
                <a:path w="1273" h="1200" extrusionOk="0">
                  <a:moveTo>
                    <a:pt x="1155" y="1"/>
                  </a:moveTo>
                  <a:cubicBezTo>
                    <a:pt x="1137" y="1"/>
                    <a:pt x="1117" y="7"/>
                    <a:pt x="1100" y="22"/>
                  </a:cubicBezTo>
                  <a:cubicBezTo>
                    <a:pt x="750" y="372"/>
                    <a:pt x="413" y="721"/>
                    <a:pt x="64" y="1057"/>
                  </a:cubicBezTo>
                  <a:cubicBezTo>
                    <a:pt x="1" y="1120"/>
                    <a:pt x="61" y="1199"/>
                    <a:pt x="122" y="1199"/>
                  </a:cubicBezTo>
                  <a:cubicBezTo>
                    <a:pt x="139" y="1199"/>
                    <a:pt x="157" y="1193"/>
                    <a:pt x="171" y="1179"/>
                  </a:cubicBezTo>
                  <a:cubicBezTo>
                    <a:pt x="521" y="829"/>
                    <a:pt x="870" y="479"/>
                    <a:pt x="1220" y="143"/>
                  </a:cubicBezTo>
                  <a:cubicBezTo>
                    <a:pt x="1273" y="80"/>
                    <a:pt x="1219" y="1"/>
                    <a:pt x="1155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29"/>
            <p:cNvSpPr/>
            <p:nvPr/>
          </p:nvSpPr>
          <p:spPr>
            <a:xfrm>
              <a:off x="3410232" y="7236316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21" y="1"/>
                  </a:moveTo>
                  <a:cubicBezTo>
                    <a:pt x="60" y="1"/>
                    <a:pt x="1" y="80"/>
                    <a:pt x="64" y="143"/>
                  </a:cubicBezTo>
                  <a:cubicBezTo>
                    <a:pt x="372" y="438"/>
                    <a:pt x="682" y="748"/>
                    <a:pt x="991" y="1057"/>
                  </a:cubicBezTo>
                  <a:cubicBezTo>
                    <a:pt x="1007" y="1076"/>
                    <a:pt x="1025" y="1084"/>
                    <a:pt x="1043" y="1084"/>
                  </a:cubicBezTo>
                  <a:cubicBezTo>
                    <a:pt x="1100" y="1084"/>
                    <a:pt x="1150" y="1001"/>
                    <a:pt x="1099" y="949"/>
                  </a:cubicBezTo>
                  <a:lnTo>
                    <a:pt x="171" y="22"/>
                  </a:lnTo>
                  <a:cubicBezTo>
                    <a:pt x="156" y="7"/>
                    <a:pt x="139" y="1"/>
                    <a:pt x="121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29"/>
            <p:cNvSpPr/>
            <p:nvPr/>
          </p:nvSpPr>
          <p:spPr>
            <a:xfrm>
              <a:off x="2359127" y="5608339"/>
              <a:ext cx="1405552" cy="479944"/>
            </a:xfrm>
            <a:custGeom>
              <a:avLst/>
              <a:gdLst/>
              <a:ahLst/>
              <a:cxnLst/>
              <a:rect l="l" t="t" r="r" b="b"/>
              <a:pathLst>
                <a:path w="26117" h="8918" extrusionOk="0">
                  <a:moveTo>
                    <a:pt x="25067" y="1"/>
                  </a:moveTo>
                  <a:cubicBezTo>
                    <a:pt x="16999" y="566"/>
                    <a:pt x="8003" y="1763"/>
                    <a:pt x="42" y="2893"/>
                  </a:cubicBezTo>
                  <a:cubicBezTo>
                    <a:pt x="1" y="4546"/>
                    <a:pt x="108" y="7155"/>
                    <a:pt x="108" y="8917"/>
                  </a:cubicBezTo>
                  <a:cubicBezTo>
                    <a:pt x="1386" y="8810"/>
                    <a:pt x="2651" y="8742"/>
                    <a:pt x="3915" y="8675"/>
                  </a:cubicBezTo>
                  <a:cubicBezTo>
                    <a:pt x="7868" y="8433"/>
                    <a:pt x="11795" y="7976"/>
                    <a:pt x="15735" y="7546"/>
                  </a:cubicBezTo>
                  <a:cubicBezTo>
                    <a:pt x="19191" y="7169"/>
                    <a:pt x="22661" y="6766"/>
                    <a:pt x="26116" y="6362"/>
                  </a:cubicBezTo>
                  <a:cubicBezTo>
                    <a:pt x="25740" y="3632"/>
                    <a:pt x="25363" y="1346"/>
                    <a:pt x="25067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29"/>
            <p:cNvSpPr/>
            <p:nvPr/>
          </p:nvSpPr>
          <p:spPr>
            <a:xfrm>
              <a:off x="2360580" y="5608339"/>
              <a:ext cx="1379504" cy="327210"/>
            </a:xfrm>
            <a:custGeom>
              <a:avLst/>
              <a:gdLst/>
              <a:ahLst/>
              <a:cxnLst/>
              <a:rect l="l" t="t" r="r" b="b"/>
              <a:pathLst>
                <a:path w="25633" h="6080" extrusionOk="0">
                  <a:moveTo>
                    <a:pt x="25040" y="1"/>
                  </a:moveTo>
                  <a:cubicBezTo>
                    <a:pt x="16972" y="566"/>
                    <a:pt x="7976" y="1763"/>
                    <a:pt x="15" y="2893"/>
                  </a:cubicBezTo>
                  <a:cubicBezTo>
                    <a:pt x="1" y="3766"/>
                    <a:pt x="15" y="4937"/>
                    <a:pt x="42" y="6079"/>
                  </a:cubicBezTo>
                  <a:cubicBezTo>
                    <a:pt x="3363" y="5609"/>
                    <a:pt x="6671" y="4976"/>
                    <a:pt x="10020" y="4641"/>
                  </a:cubicBezTo>
                  <a:cubicBezTo>
                    <a:pt x="13906" y="4264"/>
                    <a:pt x="17805" y="4103"/>
                    <a:pt x="21692" y="3726"/>
                  </a:cubicBezTo>
                  <a:cubicBezTo>
                    <a:pt x="23010" y="3592"/>
                    <a:pt x="24328" y="3457"/>
                    <a:pt x="25632" y="3282"/>
                  </a:cubicBezTo>
                  <a:cubicBezTo>
                    <a:pt x="25417" y="1924"/>
                    <a:pt x="25216" y="795"/>
                    <a:pt x="25040" y="1"/>
                  </a:cubicBezTo>
                  <a:close/>
                </a:path>
              </a:pathLst>
            </a:custGeom>
            <a:solidFill>
              <a:srgbClr val="91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29"/>
            <p:cNvSpPr/>
            <p:nvPr/>
          </p:nvSpPr>
          <p:spPr>
            <a:xfrm>
              <a:off x="1241489" y="5865406"/>
              <a:ext cx="45209" cy="51708"/>
            </a:xfrm>
            <a:custGeom>
              <a:avLst/>
              <a:gdLst/>
              <a:ahLst/>
              <a:cxnLst/>
              <a:rect l="l" t="t" r="r" b="b"/>
              <a:pathLst>
                <a:path w="647" h="740" extrusionOk="0">
                  <a:moveTo>
                    <a:pt x="323" y="0"/>
                  </a:moveTo>
                  <a:cubicBezTo>
                    <a:pt x="148" y="0"/>
                    <a:pt x="1" y="147"/>
                    <a:pt x="1" y="323"/>
                  </a:cubicBezTo>
                  <a:lnTo>
                    <a:pt x="1" y="416"/>
                  </a:lnTo>
                  <a:cubicBezTo>
                    <a:pt x="1" y="592"/>
                    <a:pt x="148" y="739"/>
                    <a:pt x="323" y="739"/>
                  </a:cubicBezTo>
                  <a:cubicBezTo>
                    <a:pt x="498" y="739"/>
                    <a:pt x="646" y="592"/>
                    <a:pt x="646" y="416"/>
                  </a:cubicBezTo>
                  <a:lnTo>
                    <a:pt x="646" y="323"/>
                  </a:lnTo>
                  <a:cubicBezTo>
                    <a:pt x="646" y="147"/>
                    <a:pt x="498" y="0"/>
                    <a:pt x="323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29"/>
            <p:cNvSpPr/>
            <p:nvPr/>
          </p:nvSpPr>
          <p:spPr>
            <a:xfrm>
              <a:off x="1312901" y="5847518"/>
              <a:ext cx="58346" cy="45139"/>
            </a:xfrm>
            <a:custGeom>
              <a:avLst/>
              <a:gdLst/>
              <a:ahLst/>
              <a:cxnLst/>
              <a:rect l="l" t="t" r="r" b="b"/>
              <a:pathLst>
                <a:path w="835" h="646" extrusionOk="0">
                  <a:moveTo>
                    <a:pt x="417" y="0"/>
                  </a:moveTo>
                  <a:cubicBezTo>
                    <a:pt x="1" y="0"/>
                    <a:pt x="1" y="645"/>
                    <a:pt x="417" y="645"/>
                  </a:cubicBezTo>
                  <a:cubicBezTo>
                    <a:pt x="834" y="645"/>
                    <a:pt x="834" y="0"/>
                    <a:pt x="417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29"/>
            <p:cNvSpPr/>
            <p:nvPr/>
          </p:nvSpPr>
          <p:spPr>
            <a:xfrm>
              <a:off x="255394" y="5565152"/>
              <a:ext cx="1790756" cy="1883550"/>
            </a:xfrm>
            <a:custGeom>
              <a:avLst/>
              <a:gdLst/>
              <a:ahLst/>
              <a:cxnLst/>
              <a:rect l="l" t="t" r="r" b="b"/>
              <a:pathLst>
                <a:path w="25628" h="26956" extrusionOk="0">
                  <a:moveTo>
                    <a:pt x="21585" y="0"/>
                  </a:moveTo>
                  <a:cubicBezTo>
                    <a:pt x="19745" y="0"/>
                    <a:pt x="16843" y="3553"/>
                    <a:pt x="16200" y="4421"/>
                  </a:cubicBezTo>
                  <a:cubicBezTo>
                    <a:pt x="15573" y="3233"/>
                    <a:pt x="14782" y="933"/>
                    <a:pt x="13462" y="933"/>
                  </a:cubicBezTo>
                  <a:cubicBezTo>
                    <a:pt x="13140" y="933"/>
                    <a:pt x="12786" y="1070"/>
                    <a:pt x="12395" y="1395"/>
                  </a:cubicBezTo>
                  <a:cubicBezTo>
                    <a:pt x="10404" y="3116"/>
                    <a:pt x="10659" y="6317"/>
                    <a:pt x="10485" y="8657"/>
                  </a:cubicBezTo>
                  <a:cubicBezTo>
                    <a:pt x="9799" y="7353"/>
                    <a:pt x="9019" y="5712"/>
                    <a:pt x="7889" y="4676"/>
                  </a:cubicBezTo>
                  <a:cubicBezTo>
                    <a:pt x="7417" y="4248"/>
                    <a:pt x="7008" y="4068"/>
                    <a:pt x="6651" y="4068"/>
                  </a:cubicBezTo>
                  <a:cubicBezTo>
                    <a:pt x="5708" y="4068"/>
                    <a:pt x="5128" y="5324"/>
                    <a:pt x="4689" y="6573"/>
                  </a:cubicBezTo>
                  <a:cubicBezTo>
                    <a:pt x="4178" y="8052"/>
                    <a:pt x="4003" y="9517"/>
                    <a:pt x="3909" y="11077"/>
                  </a:cubicBezTo>
                  <a:cubicBezTo>
                    <a:pt x="3734" y="12637"/>
                    <a:pt x="4258" y="14184"/>
                    <a:pt x="4258" y="15838"/>
                  </a:cubicBezTo>
                  <a:cubicBezTo>
                    <a:pt x="3573" y="14964"/>
                    <a:pt x="2874" y="13848"/>
                    <a:pt x="1918" y="13324"/>
                  </a:cubicBezTo>
                  <a:cubicBezTo>
                    <a:pt x="1546" y="13111"/>
                    <a:pt x="1249" y="13018"/>
                    <a:pt x="1013" y="13018"/>
                  </a:cubicBezTo>
                  <a:cubicBezTo>
                    <a:pt x="1" y="13018"/>
                    <a:pt x="121" y="14730"/>
                    <a:pt x="197" y="15919"/>
                  </a:cubicBezTo>
                  <a:cubicBezTo>
                    <a:pt x="453" y="19038"/>
                    <a:pt x="1152" y="23530"/>
                    <a:pt x="1663" y="26556"/>
                  </a:cubicBezTo>
                  <a:cubicBezTo>
                    <a:pt x="3220" y="26834"/>
                    <a:pt x="4795" y="26955"/>
                    <a:pt x="6334" y="26955"/>
                  </a:cubicBezTo>
                  <a:cubicBezTo>
                    <a:pt x="13438" y="26955"/>
                    <a:pt x="19768" y="24371"/>
                    <a:pt x="19911" y="22669"/>
                  </a:cubicBezTo>
                  <a:cubicBezTo>
                    <a:pt x="20017" y="21521"/>
                    <a:pt x="18873" y="21219"/>
                    <a:pt x="17379" y="21219"/>
                  </a:cubicBezTo>
                  <a:cubicBezTo>
                    <a:pt x="16389" y="21219"/>
                    <a:pt x="15245" y="21352"/>
                    <a:pt x="14210" y="21459"/>
                  </a:cubicBezTo>
                  <a:cubicBezTo>
                    <a:pt x="17236" y="19644"/>
                    <a:pt x="19831" y="19644"/>
                    <a:pt x="22507" y="17304"/>
                  </a:cubicBezTo>
                  <a:cubicBezTo>
                    <a:pt x="23811" y="16175"/>
                    <a:pt x="24753" y="15139"/>
                    <a:pt x="22857" y="14104"/>
                  </a:cubicBezTo>
                  <a:cubicBezTo>
                    <a:pt x="21297" y="13243"/>
                    <a:pt x="20436" y="13068"/>
                    <a:pt x="18957" y="12637"/>
                  </a:cubicBezTo>
                  <a:cubicBezTo>
                    <a:pt x="20436" y="11508"/>
                    <a:pt x="24242" y="11077"/>
                    <a:pt x="24753" y="9262"/>
                  </a:cubicBezTo>
                  <a:cubicBezTo>
                    <a:pt x="25627" y="6573"/>
                    <a:pt x="21378" y="6573"/>
                    <a:pt x="20006" y="6317"/>
                  </a:cubicBezTo>
                  <a:cubicBezTo>
                    <a:pt x="20611" y="5107"/>
                    <a:pt x="23718" y="1732"/>
                    <a:pt x="22507" y="441"/>
                  </a:cubicBezTo>
                  <a:cubicBezTo>
                    <a:pt x="22255" y="132"/>
                    <a:pt x="21940" y="0"/>
                    <a:pt x="21585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29"/>
            <p:cNvSpPr/>
            <p:nvPr/>
          </p:nvSpPr>
          <p:spPr>
            <a:xfrm>
              <a:off x="266015" y="5770794"/>
              <a:ext cx="1406933" cy="1746735"/>
            </a:xfrm>
            <a:custGeom>
              <a:avLst/>
              <a:gdLst/>
              <a:ahLst/>
              <a:cxnLst/>
              <a:rect l="l" t="t" r="r" b="b"/>
              <a:pathLst>
                <a:path w="20135" h="24998" extrusionOk="0">
                  <a:moveTo>
                    <a:pt x="20012" y="0"/>
                  </a:moveTo>
                  <a:cubicBezTo>
                    <a:pt x="19987" y="0"/>
                    <a:pt x="19963" y="12"/>
                    <a:pt x="19948" y="39"/>
                  </a:cubicBezTo>
                  <a:cubicBezTo>
                    <a:pt x="18966" y="1855"/>
                    <a:pt x="17419" y="3334"/>
                    <a:pt x="16048" y="4867"/>
                  </a:cubicBezTo>
                  <a:cubicBezTo>
                    <a:pt x="14649" y="6440"/>
                    <a:pt x="13238" y="8000"/>
                    <a:pt x="11879" y="9601"/>
                  </a:cubicBezTo>
                  <a:cubicBezTo>
                    <a:pt x="10521" y="11200"/>
                    <a:pt x="9216" y="12841"/>
                    <a:pt x="8047" y="14576"/>
                  </a:cubicBezTo>
                  <a:cubicBezTo>
                    <a:pt x="6917" y="16217"/>
                    <a:pt x="6030" y="18019"/>
                    <a:pt x="4913" y="19672"/>
                  </a:cubicBezTo>
                  <a:cubicBezTo>
                    <a:pt x="4241" y="20655"/>
                    <a:pt x="3475" y="21555"/>
                    <a:pt x="2641" y="22389"/>
                  </a:cubicBezTo>
                  <a:cubicBezTo>
                    <a:pt x="1807" y="23223"/>
                    <a:pt x="906" y="24003"/>
                    <a:pt x="72" y="24850"/>
                  </a:cubicBezTo>
                  <a:cubicBezTo>
                    <a:pt x="0" y="24912"/>
                    <a:pt x="62" y="24997"/>
                    <a:pt x="132" y="24997"/>
                  </a:cubicBezTo>
                  <a:cubicBezTo>
                    <a:pt x="153" y="24997"/>
                    <a:pt x="175" y="24990"/>
                    <a:pt x="193" y="24971"/>
                  </a:cubicBezTo>
                  <a:cubicBezTo>
                    <a:pt x="1646" y="23518"/>
                    <a:pt x="3233" y="22201"/>
                    <a:pt x="4497" y="20560"/>
                  </a:cubicBezTo>
                  <a:cubicBezTo>
                    <a:pt x="5720" y="18946"/>
                    <a:pt x="6621" y="17117"/>
                    <a:pt x="7697" y="15410"/>
                  </a:cubicBezTo>
                  <a:cubicBezTo>
                    <a:pt x="9969" y="11806"/>
                    <a:pt x="12915" y="8632"/>
                    <a:pt x="15752" y="5472"/>
                  </a:cubicBezTo>
                  <a:cubicBezTo>
                    <a:pt x="16532" y="4598"/>
                    <a:pt x="17312" y="3724"/>
                    <a:pt x="18092" y="2863"/>
                  </a:cubicBezTo>
                  <a:cubicBezTo>
                    <a:pt x="18845" y="2016"/>
                    <a:pt x="19558" y="1129"/>
                    <a:pt x="20096" y="134"/>
                  </a:cubicBezTo>
                  <a:cubicBezTo>
                    <a:pt x="20134" y="67"/>
                    <a:pt x="20071" y="0"/>
                    <a:pt x="20012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29"/>
            <p:cNvSpPr/>
            <p:nvPr/>
          </p:nvSpPr>
          <p:spPr>
            <a:xfrm>
              <a:off x="1211074" y="5879589"/>
              <a:ext cx="516935" cy="423932"/>
            </a:xfrm>
            <a:custGeom>
              <a:avLst/>
              <a:gdLst/>
              <a:ahLst/>
              <a:cxnLst/>
              <a:rect l="l" t="t" r="r" b="b"/>
              <a:pathLst>
                <a:path w="7398" h="6067" extrusionOk="0">
                  <a:moveTo>
                    <a:pt x="106" y="0"/>
                  </a:moveTo>
                  <a:cubicBezTo>
                    <a:pt x="55" y="0"/>
                    <a:pt x="0" y="45"/>
                    <a:pt x="9" y="110"/>
                  </a:cubicBezTo>
                  <a:cubicBezTo>
                    <a:pt x="371" y="2019"/>
                    <a:pt x="452" y="4036"/>
                    <a:pt x="102" y="5946"/>
                  </a:cubicBezTo>
                  <a:cubicBezTo>
                    <a:pt x="89" y="6000"/>
                    <a:pt x="116" y="6066"/>
                    <a:pt x="183" y="6066"/>
                  </a:cubicBezTo>
                  <a:cubicBezTo>
                    <a:pt x="2591" y="5784"/>
                    <a:pt x="4916" y="5112"/>
                    <a:pt x="7297" y="4668"/>
                  </a:cubicBezTo>
                  <a:cubicBezTo>
                    <a:pt x="7397" y="4656"/>
                    <a:pt x="7369" y="4504"/>
                    <a:pt x="7278" y="4504"/>
                  </a:cubicBezTo>
                  <a:cubicBezTo>
                    <a:pt x="7271" y="4504"/>
                    <a:pt x="7264" y="4505"/>
                    <a:pt x="7256" y="4506"/>
                  </a:cubicBezTo>
                  <a:cubicBezTo>
                    <a:pt x="4924" y="4930"/>
                    <a:pt x="2644" y="5590"/>
                    <a:pt x="288" y="5866"/>
                  </a:cubicBezTo>
                  <a:lnTo>
                    <a:pt x="288" y="5866"/>
                  </a:lnTo>
                  <a:cubicBezTo>
                    <a:pt x="623" y="3956"/>
                    <a:pt x="538" y="1961"/>
                    <a:pt x="183" y="69"/>
                  </a:cubicBezTo>
                  <a:cubicBezTo>
                    <a:pt x="172" y="20"/>
                    <a:pt x="140" y="0"/>
                    <a:pt x="106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29"/>
            <p:cNvSpPr/>
            <p:nvPr/>
          </p:nvSpPr>
          <p:spPr>
            <a:xfrm>
              <a:off x="714682" y="6097390"/>
              <a:ext cx="867219" cy="743610"/>
            </a:xfrm>
            <a:custGeom>
              <a:avLst/>
              <a:gdLst/>
              <a:ahLst/>
              <a:cxnLst/>
              <a:rect l="l" t="t" r="r" b="b"/>
              <a:pathLst>
                <a:path w="12411" h="10642" extrusionOk="0">
                  <a:moveTo>
                    <a:pt x="109" y="0"/>
                  </a:moveTo>
                  <a:cubicBezTo>
                    <a:pt x="53" y="0"/>
                    <a:pt x="1" y="46"/>
                    <a:pt x="25" y="112"/>
                  </a:cubicBezTo>
                  <a:cubicBezTo>
                    <a:pt x="1370" y="3433"/>
                    <a:pt x="1235" y="7037"/>
                    <a:pt x="1397" y="10548"/>
                  </a:cubicBezTo>
                  <a:cubicBezTo>
                    <a:pt x="1411" y="10602"/>
                    <a:pt x="1438" y="10641"/>
                    <a:pt x="1491" y="10641"/>
                  </a:cubicBezTo>
                  <a:cubicBezTo>
                    <a:pt x="3279" y="10413"/>
                    <a:pt x="5001" y="9875"/>
                    <a:pt x="6763" y="9499"/>
                  </a:cubicBezTo>
                  <a:cubicBezTo>
                    <a:pt x="8592" y="9095"/>
                    <a:pt x="10448" y="9122"/>
                    <a:pt x="12303" y="8907"/>
                  </a:cubicBezTo>
                  <a:cubicBezTo>
                    <a:pt x="12407" y="8894"/>
                    <a:pt x="12411" y="8731"/>
                    <a:pt x="12315" y="8731"/>
                  </a:cubicBezTo>
                  <a:cubicBezTo>
                    <a:pt x="12311" y="8731"/>
                    <a:pt x="12307" y="8731"/>
                    <a:pt x="12303" y="8732"/>
                  </a:cubicBezTo>
                  <a:cubicBezTo>
                    <a:pt x="10514" y="8934"/>
                    <a:pt x="8712" y="8893"/>
                    <a:pt x="6951" y="9270"/>
                  </a:cubicBezTo>
                  <a:cubicBezTo>
                    <a:pt x="5164" y="9654"/>
                    <a:pt x="3405" y="10207"/>
                    <a:pt x="1581" y="10455"/>
                  </a:cubicBezTo>
                  <a:lnTo>
                    <a:pt x="1581" y="10455"/>
                  </a:lnTo>
                  <a:cubicBezTo>
                    <a:pt x="1413" y="6961"/>
                    <a:pt x="1533" y="3377"/>
                    <a:pt x="200" y="59"/>
                  </a:cubicBezTo>
                  <a:cubicBezTo>
                    <a:pt x="180" y="18"/>
                    <a:pt x="144" y="0"/>
                    <a:pt x="109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29"/>
            <p:cNvSpPr/>
            <p:nvPr/>
          </p:nvSpPr>
          <p:spPr>
            <a:xfrm>
              <a:off x="533986" y="6780208"/>
              <a:ext cx="522595" cy="435042"/>
            </a:xfrm>
            <a:custGeom>
              <a:avLst/>
              <a:gdLst/>
              <a:ahLst/>
              <a:cxnLst/>
              <a:rect l="l" t="t" r="r" b="b"/>
              <a:pathLst>
                <a:path w="7479" h="6226" extrusionOk="0">
                  <a:moveTo>
                    <a:pt x="110" y="0"/>
                  </a:moveTo>
                  <a:cubicBezTo>
                    <a:pt x="57" y="0"/>
                    <a:pt x="0" y="44"/>
                    <a:pt x="16" y="116"/>
                  </a:cubicBezTo>
                  <a:cubicBezTo>
                    <a:pt x="352" y="2107"/>
                    <a:pt x="191" y="4138"/>
                    <a:pt x="271" y="6141"/>
                  </a:cubicBezTo>
                  <a:cubicBezTo>
                    <a:pt x="271" y="6197"/>
                    <a:pt x="308" y="6225"/>
                    <a:pt x="351" y="6225"/>
                  </a:cubicBezTo>
                  <a:cubicBezTo>
                    <a:pt x="360" y="6225"/>
                    <a:pt x="370" y="6224"/>
                    <a:pt x="379" y="6222"/>
                  </a:cubicBezTo>
                  <a:cubicBezTo>
                    <a:pt x="2071" y="5928"/>
                    <a:pt x="3748" y="5671"/>
                    <a:pt x="5442" y="5671"/>
                  </a:cubicBezTo>
                  <a:cubicBezTo>
                    <a:pt x="6078" y="5671"/>
                    <a:pt x="6716" y="5707"/>
                    <a:pt x="7359" y="5791"/>
                  </a:cubicBezTo>
                  <a:cubicBezTo>
                    <a:pt x="7367" y="5793"/>
                    <a:pt x="7374" y="5794"/>
                    <a:pt x="7381" y="5794"/>
                  </a:cubicBezTo>
                  <a:cubicBezTo>
                    <a:pt x="7479" y="5794"/>
                    <a:pt x="7471" y="5629"/>
                    <a:pt x="7359" y="5617"/>
                  </a:cubicBezTo>
                  <a:cubicBezTo>
                    <a:pt x="6715" y="5533"/>
                    <a:pt x="6074" y="5496"/>
                    <a:pt x="5435" y="5496"/>
                  </a:cubicBezTo>
                  <a:cubicBezTo>
                    <a:pt x="3761" y="5496"/>
                    <a:pt x="2101" y="5747"/>
                    <a:pt x="443" y="6042"/>
                  </a:cubicBezTo>
                  <a:lnTo>
                    <a:pt x="443" y="6042"/>
                  </a:lnTo>
                  <a:cubicBezTo>
                    <a:pt x="371" y="4045"/>
                    <a:pt x="522" y="2047"/>
                    <a:pt x="191" y="63"/>
                  </a:cubicBezTo>
                  <a:cubicBezTo>
                    <a:pt x="180" y="20"/>
                    <a:pt x="146" y="0"/>
                    <a:pt x="110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29"/>
            <p:cNvSpPr/>
            <p:nvPr/>
          </p:nvSpPr>
          <p:spPr>
            <a:xfrm>
              <a:off x="879936" y="6232039"/>
              <a:ext cx="59254" cy="45139"/>
            </a:xfrm>
            <a:custGeom>
              <a:avLst/>
              <a:gdLst/>
              <a:ahLst/>
              <a:cxnLst/>
              <a:rect l="l" t="t" r="r" b="b"/>
              <a:pathLst>
                <a:path w="848" h="646" extrusionOk="0">
                  <a:moveTo>
                    <a:pt x="430" y="0"/>
                  </a:moveTo>
                  <a:cubicBezTo>
                    <a:pt x="0" y="0"/>
                    <a:pt x="0" y="646"/>
                    <a:pt x="430" y="646"/>
                  </a:cubicBezTo>
                  <a:cubicBezTo>
                    <a:pt x="848" y="646"/>
                    <a:pt x="848" y="0"/>
                    <a:pt x="430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29"/>
            <p:cNvSpPr/>
            <p:nvPr/>
          </p:nvSpPr>
          <p:spPr>
            <a:xfrm>
              <a:off x="1714313" y="6624806"/>
              <a:ext cx="58346" cy="45139"/>
            </a:xfrm>
            <a:custGeom>
              <a:avLst/>
              <a:gdLst/>
              <a:ahLst/>
              <a:cxnLst/>
              <a:rect l="l" t="t" r="r" b="b"/>
              <a:pathLst>
                <a:path w="835" h="646" extrusionOk="0">
                  <a:moveTo>
                    <a:pt x="418" y="0"/>
                  </a:moveTo>
                  <a:cubicBezTo>
                    <a:pt x="1" y="0"/>
                    <a:pt x="1" y="646"/>
                    <a:pt x="418" y="646"/>
                  </a:cubicBezTo>
                  <a:cubicBezTo>
                    <a:pt x="834" y="646"/>
                    <a:pt x="834" y="0"/>
                    <a:pt x="418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29"/>
            <p:cNvSpPr/>
            <p:nvPr/>
          </p:nvSpPr>
          <p:spPr>
            <a:xfrm>
              <a:off x="1732201" y="6098577"/>
              <a:ext cx="58346" cy="45209"/>
            </a:xfrm>
            <a:custGeom>
              <a:avLst/>
              <a:gdLst/>
              <a:ahLst/>
              <a:cxnLst/>
              <a:rect l="l" t="t" r="r" b="b"/>
              <a:pathLst>
                <a:path w="835" h="647" extrusionOk="0">
                  <a:moveTo>
                    <a:pt x="417" y="1"/>
                  </a:moveTo>
                  <a:cubicBezTo>
                    <a:pt x="1" y="1"/>
                    <a:pt x="1" y="646"/>
                    <a:pt x="417" y="646"/>
                  </a:cubicBezTo>
                  <a:cubicBezTo>
                    <a:pt x="834" y="646"/>
                    <a:pt x="834" y="1"/>
                    <a:pt x="417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29"/>
            <p:cNvSpPr/>
            <p:nvPr/>
          </p:nvSpPr>
          <p:spPr>
            <a:xfrm>
              <a:off x="768785" y="5956453"/>
              <a:ext cx="59324" cy="45209"/>
            </a:xfrm>
            <a:custGeom>
              <a:avLst/>
              <a:gdLst/>
              <a:ahLst/>
              <a:cxnLst/>
              <a:rect l="l" t="t" r="r" b="b"/>
              <a:pathLst>
                <a:path w="849" h="647" extrusionOk="0">
                  <a:moveTo>
                    <a:pt x="431" y="1"/>
                  </a:moveTo>
                  <a:cubicBezTo>
                    <a:pt x="1" y="1"/>
                    <a:pt x="1" y="646"/>
                    <a:pt x="431" y="646"/>
                  </a:cubicBezTo>
                  <a:cubicBezTo>
                    <a:pt x="849" y="646"/>
                    <a:pt x="849" y="1"/>
                    <a:pt x="431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29"/>
            <p:cNvSpPr/>
            <p:nvPr/>
          </p:nvSpPr>
          <p:spPr>
            <a:xfrm>
              <a:off x="240740" y="4716312"/>
              <a:ext cx="273562" cy="531751"/>
            </a:xfrm>
            <a:custGeom>
              <a:avLst/>
              <a:gdLst/>
              <a:ahLst/>
              <a:cxnLst/>
              <a:rect l="l" t="t" r="r" b="b"/>
              <a:pathLst>
                <a:path w="3915" h="7610" extrusionOk="0">
                  <a:moveTo>
                    <a:pt x="1975" y="0"/>
                  </a:moveTo>
                  <a:cubicBezTo>
                    <a:pt x="1189" y="0"/>
                    <a:pt x="400" y="655"/>
                    <a:pt x="229" y="1666"/>
                  </a:cubicBezTo>
                  <a:cubicBezTo>
                    <a:pt x="0" y="3051"/>
                    <a:pt x="457" y="4543"/>
                    <a:pt x="1036" y="5821"/>
                  </a:cubicBezTo>
                  <a:cubicBezTo>
                    <a:pt x="1259" y="6386"/>
                    <a:pt x="1535" y="6888"/>
                    <a:pt x="1497" y="7563"/>
                  </a:cubicBezTo>
                  <a:lnTo>
                    <a:pt x="1497" y="7563"/>
                  </a:lnTo>
                  <a:cubicBezTo>
                    <a:pt x="2215" y="7205"/>
                    <a:pt x="3071" y="5657"/>
                    <a:pt x="3403" y="4839"/>
                  </a:cubicBezTo>
                  <a:cubicBezTo>
                    <a:pt x="3806" y="3737"/>
                    <a:pt x="3914" y="2015"/>
                    <a:pt x="3335" y="913"/>
                  </a:cubicBezTo>
                  <a:cubicBezTo>
                    <a:pt x="2996" y="277"/>
                    <a:pt x="2486" y="0"/>
                    <a:pt x="1975" y="0"/>
                  </a:cubicBezTo>
                  <a:close/>
                  <a:moveTo>
                    <a:pt x="1497" y="7563"/>
                  </a:moveTo>
                  <a:cubicBezTo>
                    <a:pt x="1459" y="7582"/>
                    <a:pt x="1422" y="7597"/>
                    <a:pt x="1386" y="7609"/>
                  </a:cubicBezTo>
                  <a:lnTo>
                    <a:pt x="1493" y="7609"/>
                  </a:lnTo>
                  <a:cubicBezTo>
                    <a:pt x="1495" y="7594"/>
                    <a:pt x="1496" y="7579"/>
                    <a:pt x="1497" y="7563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29"/>
            <p:cNvSpPr/>
            <p:nvPr/>
          </p:nvSpPr>
          <p:spPr>
            <a:xfrm>
              <a:off x="651395" y="4589769"/>
              <a:ext cx="200402" cy="431899"/>
            </a:xfrm>
            <a:custGeom>
              <a:avLst/>
              <a:gdLst/>
              <a:ahLst/>
              <a:cxnLst/>
              <a:rect l="l" t="t" r="r" b="b"/>
              <a:pathLst>
                <a:path w="2868" h="6181" extrusionOk="0">
                  <a:moveTo>
                    <a:pt x="1816" y="0"/>
                  </a:moveTo>
                  <a:cubicBezTo>
                    <a:pt x="1612" y="0"/>
                    <a:pt x="1371" y="140"/>
                    <a:pt x="1089" y="478"/>
                  </a:cubicBezTo>
                  <a:cubicBezTo>
                    <a:pt x="0" y="1689"/>
                    <a:pt x="1265" y="4566"/>
                    <a:pt x="1211" y="6126"/>
                  </a:cubicBezTo>
                  <a:lnTo>
                    <a:pt x="1265" y="6180"/>
                  </a:lnTo>
                  <a:lnTo>
                    <a:pt x="1265" y="6126"/>
                  </a:lnTo>
                  <a:cubicBezTo>
                    <a:pt x="2018" y="5036"/>
                    <a:pt x="2717" y="4230"/>
                    <a:pt x="2824" y="2845"/>
                  </a:cubicBezTo>
                  <a:cubicBezTo>
                    <a:pt x="2867" y="2148"/>
                    <a:pt x="2620" y="0"/>
                    <a:pt x="1816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29"/>
            <p:cNvSpPr/>
            <p:nvPr/>
          </p:nvSpPr>
          <p:spPr>
            <a:xfrm>
              <a:off x="921042" y="4594171"/>
              <a:ext cx="512186" cy="379493"/>
            </a:xfrm>
            <a:custGeom>
              <a:avLst/>
              <a:gdLst/>
              <a:ahLst/>
              <a:cxnLst/>
              <a:rect l="l" t="t" r="r" b="b"/>
              <a:pathLst>
                <a:path w="7330" h="5431" extrusionOk="0">
                  <a:moveTo>
                    <a:pt x="5083" y="0"/>
                  </a:moveTo>
                  <a:cubicBezTo>
                    <a:pt x="2423" y="0"/>
                    <a:pt x="728" y="3086"/>
                    <a:pt x="0" y="5256"/>
                  </a:cubicBezTo>
                  <a:lnTo>
                    <a:pt x="122" y="5431"/>
                  </a:lnTo>
                  <a:cubicBezTo>
                    <a:pt x="525" y="5027"/>
                    <a:pt x="1332" y="4907"/>
                    <a:pt x="1910" y="4745"/>
                  </a:cubicBezTo>
                  <a:cubicBezTo>
                    <a:pt x="3228" y="4342"/>
                    <a:pt x="4506" y="3871"/>
                    <a:pt x="5595" y="2956"/>
                  </a:cubicBezTo>
                  <a:cubicBezTo>
                    <a:pt x="6631" y="2083"/>
                    <a:pt x="7330" y="186"/>
                    <a:pt x="5367" y="12"/>
                  </a:cubicBezTo>
                  <a:cubicBezTo>
                    <a:pt x="5271" y="4"/>
                    <a:pt x="5176" y="0"/>
                    <a:pt x="5083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29"/>
            <p:cNvSpPr/>
            <p:nvPr/>
          </p:nvSpPr>
          <p:spPr>
            <a:xfrm>
              <a:off x="663553" y="5217735"/>
              <a:ext cx="507504" cy="250503"/>
            </a:xfrm>
            <a:custGeom>
              <a:avLst/>
              <a:gdLst/>
              <a:ahLst/>
              <a:cxnLst/>
              <a:rect l="l" t="t" r="r" b="b"/>
              <a:pathLst>
                <a:path w="7263" h="3585" extrusionOk="0">
                  <a:moveTo>
                    <a:pt x="108" y="367"/>
                  </a:moveTo>
                  <a:lnTo>
                    <a:pt x="65" y="393"/>
                  </a:lnTo>
                  <a:lnTo>
                    <a:pt x="65" y="393"/>
                  </a:lnTo>
                  <a:cubicBezTo>
                    <a:pt x="84" y="387"/>
                    <a:pt x="105" y="382"/>
                    <a:pt x="128" y="378"/>
                  </a:cubicBezTo>
                  <a:lnTo>
                    <a:pt x="128" y="378"/>
                  </a:lnTo>
                  <a:cubicBezTo>
                    <a:pt x="121" y="374"/>
                    <a:pt x="115" y="371"/>
                    <a:pt x="108" y="367"/>
                  </a:cubicBezTo>
                  <a:close/>
                  <a:moveTo>
                    <a:pt x="65" y="393"/>
                  </a:moveTo>
                  <a:cubicBezTo>
                    <a:pt x="38" y="403"/>
                    <a:pt x="15" y="416"/>
                    <a:pt x="1" y="433"/>
                  </a:cubicBezTo>
                  <a:lnTo>
                    <a:pt x="65" y="393"/>
                  </a:lnTo>
                  <a:close/>
                  <a:moveTo>
                    <a:pt x="3172" y="1"/>
                  </a:moveTo>
                  <a:cubicBezTo>
                    <a:pt x="2211" y="1"/>
                    <a:pt x="1258" y="221"/>
                    <a:pt x="350" y="367"/>
                  </a:cubicBezTo>
                  <a:cubicBezTo>
                    <a:pt x="283" y="367"/>
                    <a:pt x="199" y="367"/>
                    <a:pt x="128" y="378"/>
                  </a:cubicBezTo>
                  <a:lnTo>
                    <a:pt x="128" y="378"/>
                  </a:lnTo>
                  <a:cubicBezTo>
                    <a:pt x="996" y="899"/>
                    <a:pt x="1849" y="1475"/>
                    <a:pt x="2543" y="2209"/>
                  </a:cubicBezTo>
                  <a:cubicBezTo>
                    <a:pt x="3085" y="2796"/>
                    <a:pt x="4199" y="3585"/>
                    <a:pt x="5152" y="3585"/>
                  </a:cubicBezTo>
                  <a:cubicBezTo>
                    <a:pt x="5617" y="3585"/>
                    <a:pt x="6044" y="3397"/>
                    <a:pt x="6348" y="2908"/>
                  </a:cubicBezTo>
                  <a:cubicBezTo>
                    <a:pt x="7262" y="1348"/>
                    <a:pt x="4963" y="138"/>
                    <a:pt x="3753" y="30"/>
                  </a:cubicBezTo>
                  <a:cubicBezTo>
                    <a:pt x="3560" y="10"/>
                    <a:pt x="3366" y="1"/>
                    <a:pt x="3172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29"/>
            <p:cNvSpPr/>
            <p:nvPr/>
          </p:nvSpPr>
          <p:spPr>
            <a:xfrm>
              <a:off x="348836" y="5460830"/>
              <a:ext cx="568505" cy="205224"/>
            </a:xfrm>
            <a:custGeom>
              <a:avLst/>
              <a:gdLst/>
              <a:ahLst/>
              <a:cxnLst/>
              <a:rect l="l" t="t" r="r" b="b"/>
              <a:pathLst>
                <a:path w="8136" h="2937" extrusionOk="0">
                  <a:moveTo>
                    <a:pt x="4576" y="1"/>
                  </a:moveTo>
                  <a:cubicBezTo>
                    <a:pt x="2917" y="1"/>
                    <a:pt x="899" y="578"/>
                    <a:pt x="121" y="1568"/>
                  </a:cubicBezTo>
                  <a:lnTo>
                    <a:pt x="0" y="1675"/>
                  </a:lnTo>
                  <a:cubicBezTo>
                    <a:pt x="470" y="1849"/>
                    <a:pt x="981" y="2079"/>
                    <a:pt x="1506" y="2253"/>
                  </a:cubicBezTo>
                  <a:cubicBezTo>
                    <a:pt x="2571" y="2673"/>
                    <a:pt x="3626" y="2937"/>
                    <a:pt x="4743" y="2937"/>
                  </a:cubicBezTo>
                  <a:cubicBezTo>
                    <a:pt x="5022" y="2937"/>
                    <a:pt x="5306" y="2920"/>
                    <a:pt x="5595" y="2885"/>
                  </a:cubicBezTo>
                  <a:cubicBezTo>
                    <a:pt x="7275" y="2710"/>
                    <a:pt x="8136" y="1096"/>
                    <a:pt x="6294" y="289"/>
                  </a:cubicBezTo>
                  <a:cubicBezTo>
                    <a:pt x="5848" y="93"/>
                    <a:pt x="5241" y="1"/>
                    <a:pt x="4576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29"/>
            <p:cNvSpPr/>
            <p:nvPr/>
          </p:nvSpPr>
          <p:spPr>
            <a:xfrm>
              <a:off x="-370456" y="4761941"/>
              <a:ext cx="1598607" cy="1839397"/>
            </a:xfrm>
            <a:custGeom>
              <a:avLst/>
              <a:gdLst/>
              <a:ahLst/>
              <a:cxnLst/>
              <a:rect l="l" t="t" r="r" b="b"/>
              <a:pathLst>
                <a:path w="22878" h="26324" extrusionOk="0">
                  <a:moveTo>
                    <a:pt x="22755" y="1"/>
                  </a:moveTo>
                  <a:cubicBezTo>
                    <a:pt x="22740" y="1"/>
                    <a:pt x="22723" y="6"/>
                    <a:pt x="22706" y="17"/>
                  </a:cubicBezTo>
                  <a:cubicBezTo>
                    <a:pt x="18497" y="2990"/>
                    <a:pt x="13911" y="5450"/>
                    <a:pt x="10092" y="8961"/>
                  </a:cubicBezTo>
                  <a:cubicBezTo>
                    <a:pt x="8385" y="10521"/>
                    <a:pt x="6730" y="12349"/>
                    <a:pt x="5937" y="14555"/>
                  </a:cubicBezTo>
                  <a:cubicBezTo>
                    <a:pt x="5614" y="15469"/>
                    <a:pt x="5412" y="16424"/>
                    <a:pt x="5197" y="17365"/>
                  </a:cubicBezTo>
                  <a:cubicBezTo>
                    <a:pt x="4928" y="18482"/>
                    <a:pt x="4673" y="19597"/>
                    <a:pt x="4336" y="20687"/>
                  </a:cubicBezTo>
                  <a:cubicBezTo>
                    <a:pt x="3651" y="22878"/>
                    <a:pt x="2548" y="25528"/>
                    <a:pt x="101" y="26147"/>
                  </a:cubicBezTo>
                  <a:cubicBezTo>
                    <a:pt x="1" y="26172"/>
                    <a:pt x="28" y="26324"/>
                    <a:pt x="119" y="26324"/>
                  </a:cubicBezTo>
                  <a:cubicBezTo>
                    <a:pt x="126" y="26324"/>
                    <a:pt x="133" y="26323"/>
                    <a:pt x="141" y="26321"/>
                  </a:cubicBezTo>
                  <a:cubicBezTo>
                    <a:pt x="2185" y="25810"/>
                    <a:pt x="3328" y="23900"/>
                    <a:pt x="4041" y="22072"/>
                  </a:cubicBezTo>
                  <a:cubicBezTo>
                    <a:pt x="4847" y="20001"/>
                    <a:pt x="5224" y="17795"/>
                    <a:pt x="5803" y="15644"/>
                  </a:cubicBezTo>
                  <a:cubicBezTo>
                    <a:pt x="6072" y="14622"/>
                    <a:pt x="6461" y="13680"/>
                    <a:pt x="7026" y="12780"/>
                  </a:cubicBezTo>
                  <a:cubicBezTo>
                    <a:pt x="7671" y="11731"/>
                    <a:pt x="8492" y="10790"/>
                    <a:pt x="9353" y="9915"/>
                  </a:cubicBezTo>
                  <a:cubicBezTo>
                    <a:pt x="11302" y="7952"/>
                    <a:pt x="13562" y="6311"/>
                    <a:pt x="15848" y="4751"/>
                  </a:cubicBezTo>
                  <a:cubicBezTo>
                    <a:pt x="18148" y="3191"/>
                    <a:pt x="20527" y="1766"/>
                    <a:pt x="22801" y="166"/>
                  </a:cubicBezTo>
                  <a:cubicBezTo>
                    <a:pt x="22878" y="110"/>
                    <a:pt x="22828" y="1"/>
                    <a:pt x="22755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29"/>
            <p:cNvSpPr/>
            <p:nvPr/>
          </p:nvSpPr>
          <p:spPr>
            <a:xfrm>
              <a:off x="67101" y="5543981"/>
              <a:ext cx="717689" cy="189013"/>
            </a:xfrm>
            <a:custGeom>
              <a:avLst/>
              <a:gdLst/>
              <a:ahLst/>
              <a:cxnLst/>
              <a:rect l="l" t="t" r="r" b="b"/>
              <a:pathLst>
                <a:path w="10271" h="2705" extrusionOk="0">
                  <a:moveTo>
                    <a:pt x="10163" y="0"/>
                  </a:moveTo>
                  <a:cubicBezTo>
                    <a:pt x="10159" y="0"/>
                    <a:pt x="10155" y="0"/>
                    <a:pt x="10150" y="1"/>
                  </a:cubicBezTo>
                  <a:cubicBezTo>
                    <a:pt x="8013" y="1"/>
                    <a:pt x="5780" y="1"/>
                    <a:pt x="3722" y="593"/>
                  </a:cubicBezTo>
                  <a:cubicBezTo>
                    <a:pt x="2458" y="955"/>
                    <a:pt x="764" y="1373"/>
                    <a:pt x="38" y="2569"/>
                  </a:cubicBezTo>
                  <a:cubicBezTo>
                    <a:pt x="1" y="2643"/>
                    <a:pt x="60" y="2705"/>
                    <a:pt x="122" y="2705"/>
                  </a:cubicBezTo>
                  <a:cubicBezTo>
                    <a:pt x="150" y="2705"/>
                    <a:pt x="179" y="2693"/>
                    <a:pt x="199" y="2664"/>
                  </a:cubicBezTo>
                  <a:cubicBezTo>
                    <a:pt x="576" y="2031"/>
                    <a:pt x="1262" y="1668"/>
                    <a:pt x="1920" y="1386"/>
                  </a:cubicBezTo>
                  <a:cubicBezTo>
                    <a:pt x="2566" y="1117"/>
                    <a:pt x="3265" y="889"/>
                    <a:pt x="3952" y="713"/>
                  </a:cubicBezTo>
                  <a:cubicBezTo>
                    <a:pt x="5969" y="216"/>
                    <a:pt x="8080" y="175"/>
                    <a:pt x="10150" y="175"/>
                  </a:cubicBezTo>
                  <a:cubicBezTo>
                    <a:pt x="10254" y="175"/>
                    <a:pt x="10271" y="0"/>
                    <a:pt x="10163" y="0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29"/>
            <p:cNvSpPr/>
            <p:nvPr/>
          </p:nvSpPr>
          <p:spPr>
            <a:xfrm>
              <a:off x="248496" y="4834750"/>
              <a:ext cx="151559" cy="632791"/>
            </a:xfrm>
            <a:custGeom>
              <a:avLst/>
              <a:gdLst/>
              <a:ahLst/>
              <a:cxnLst/>
              <a:rect l="l" t="t" r="r" b="b"/>
              <a:pathLst>
                <a:path w="2169" h="9056" extrusionOk="0">
                  <a:moveTo>
                    <a:pt x="2085" y="1"/>
                  </a:moveTo>
                  <a:cubicBezTo>
                    <a:pt x="2041" y="1"/>
                    <a:pt x="1994" y="31"/>
                    <a:pt x="1987" y="92"/>
                  </a:cubicBezTo>
                  <a:cubicBezTo>
                    <a:pt x="1826" y="1733"/>
                    <a:pt x="1933" y="3400"/>
                    <a:pt x="1584" y="5027"/>
                  </a:cubicBezTo>
                  <a:cubicBezTo>
                    <a:pt x="1288" y="6413"/>
                    <a:pt x="696" y="7677"/>
                    <a:pt x="38" y="8914"/>
                  </a:cubicBezTo>
                  <a:cubicBezTo>
                    <a:pt x="1" y="8988"/>
                    <a:pt x="65" y="9055"/>
                    <a:pt x="127" y="9055"/>
                  </a:cubicBezTo>
                  <a:cubicBezTo>
                    <a:pt x="155" y="9055"/>
                    <a:pt x="182" y="9041"/>
                    <a:pt x="199" y="9007"/>
                  </a:cubicBezTo>
                  <a:cubicBezTo>
                    <a:pt x="857" y="7743"/>
                    <a:pt x="1449" y="6466"/>
                    <a:pt x="1759" y="5068"/>
                  </a:cubicBezTo>
                  <a:cubicBezTo>
                    <a:pt x="2109" y="3427"/>
                    <a:pt x="2001" y="1746"/>
                    <a:pt x="2162" y="92"/>
                  </a:cubicBezTo>
                  <a:cubicBezTo>
                    <a:pt x="2169" y="31"/>
                    <a:pt x="2129" y="1"/>
                    <a:pt x="2085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29"/>
            <p:cNvSpPr/>
            <p:nvPr/>
          </p:nvSpPr>
          <p:spPr>
            <a:xfrm>
              <a:off x="526389" y="5215150"/>
              <a:ext cx="455587" cy="135698"/>
            </a:xfrm>
            <a:custGeom>
              <a:avLst/>
              <a:gdLst/>
              <a:ahLst/>
              <a:cxnLst/>
              <a:rect l="l" t="t" r="r" b="b"/>
              <a:pathLst>
                <a:path w="6520" h="1942" extrusionOk="0">
                  <a:moveTo>
                    <a:pt x="122" y="201"/>
                  </a:moveTo>
                  <a:cubicBezTo>
                    <a:pt x="0" y="201"/>
                    <a:pt x="0" y="377"/>
                    <a:pt x="122" y="377"/>
                  </a:cubicBezTo>
                  <a:cubicBezTo>
                    <a:pt x="2233" y="431"/>
                    <a:pt x="4775" y="162"/>
                    <a:pt x="6335" y="1910"/>
                  </a:cubicBezTo>
                  <a:cubicBezTo>
                    <a:pt x="6354" y="1932"/>
                    <a:pt x="6376" y="1942"/>
                    <a:pt x="6397" y="1942"/>
                  </a:cubicBezTo>
                  <a:cubicBezTo>
                    <a:pt x="6463" y="1942"/>
                    <a:pt x="6520" y="1850"/>
                    <a:pt x="6469" y="1788"/>
                  </a:cubicBezTo>
                  <a:cubicBezTo>
                    <a:pt x="4868" y="0"/>
                    <a:pt x="2286" y="255"/>
                    <a:pt x="122" y="20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29"/>
            <p:cNvSpPr/>
            <p:nvPr/>
          </p:nvSpPr>
          <p:spPr>
            <a:xfrm>
              <a:off x="692062" y="4729868"/>
              <a:ext cx="98454" cy="390952"/>
            </a:xfrm>
            <a:custGeom>
              <a:avLst/>
              <a:gdLst/>
              <a:ahLst/>
              <a:cxnLst/>
              <a:rect l="l" t="t" r="r" b="b"/>
              <a:pathLst>
                <a:path w="1409" h="5595" extrusionOk="0">
                  <a:moveTo>
                    <a:pt x="1317" y="1"/>
                  </a:moveTo>
                  <a:cubicBezTo>
                    <a:pt x="1275" y="1"/>
                    <a:pt x="1233" y="28"/>
                    <a:pt x="1233" y="87"/>
                  </a:cubicBezTo>
                  <a:cubicBezTo>
                    <a:pt x="1233" y="1983"/>
                    <a:pt x="938" y="3785"/>
                    <a:pt x="37" y="5466"/>
                  </a:cubicBezTo>
                  <a:cubicBezTo>
                    <a:pt x="0" y="5530"/>
                    <a:pt x="58" y="5595"/>
                    <a:pt x="115" y="5595"/>
                  </a:cubicBezTo>
                  <a:cubicBezTo>
                    <a:pt x="141" y="5595"/>
                    <a:pt x="167" y="5581"/>
                    <a:pt x="184" y="5547"/>
                  </a:cubicBezTo>
                  <a:cubicBezTo>
                    <a:pt x="1113" y="3852"/>
                    <a:pt x="1409" y="2009"/>
                    <a:pt x="1409" y="87"/>
                  </a:cubicBezTo>
                  <a:cubicBezTo>
                    <a:pt x="1409" y="32"/>
                    <a:pt x="1362" y="1"/>
                    <a:pt x="1317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29"/>
            <p:cNvSpPr/>
            <p:nvPr/>
          </p:nvSpPr>
          <p:spPr>
            <a:xfrm>
              <a:off x="321515" y="4789401"/>
              <a:ext cx="39549" cy="30186"/>
            </a:xfrm>
            <a:custGeom>
              <a:avLst/>
              <a:gdLst/>
              <a:ahLst/>
              <a:cxnLst/>
              <a:rect l="l" t="t" r="r" b="b"/>
              <a:pathLst>
                <a:path w="566" h="432" extrusionOk="0">
                  <a:moveTo>
                    <a:pt x="284" y="1"/>
                  </a:moveTo>
                  <a:cubicBezTo>
                    <a:pt x="1" y="1"/>
                    <a:pt x="1" y="431"/>
                    <a:pt x="284" y="431"/>
                  </a:cubicBezTo>
                  <a:cubicBezTo>
                    <a:pt x="566" y="431"/>
                    <a:pt x="566" y="1"/>
                    <a:pt x="284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29"/>
            <p:cNvSpPr/>
            <p:nvPr/>
          </p:nvSpPr>
          <p:spPr>
            <a:xfrm>
              <a:off x="353448" y="4765015"/>
              <a:ext cx="39549" cy="30116"/>
            </a:xfrm>
            <a:custGeom>
              <a:avLst/>
              <a:gdLst/>
              <a:ahLst/>
              <a:cxnLst/>
              <a:rect l="l" t="t" r="r" b="b"/>
              <a:pathLst>
                <a:path w="566" h="431" extrusionOk="0">
                  <a:moveTo>
                    <a:pt x="284" y="0"/>
                  </a:moveTo>
                  <a:cubicBezTo>
                    <a:pt x="1" y="0"/>
                    <a:pt x="1" y="431"/>
                    <a:pt x="284" y="431"/>
                  </a:cubicBezTo>
                  <a:cubicBezTo>
                    <a:pt x="566" y="431"/>
                    <a:pt x="566" y="0"/>
                    <a:pt x="284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29"/>
            <p:cNvSpPr/>
            <p:nvPr/>
          </p:nvSpPr>
          <p:spPr>
            <a:xfrm>
              <a:off x="1127733" y="4704853"/>
              <a:ext cx="38641" cy="30186"/>
            </a:xfrm>
            <a:custGeom>
              <a:avLst/>
              <a:gdLst/>
              <a:ahLst/>
              <a:cxnLst/>
              <a:rect l="l" t="t" r="r" b="b"/>
              <a:pathLst>
                <a:path w="553" h="432" extrusionOk="0">
                  <a:moveTo>
                    <a:pt x="270" y="1"/>
                  </a:moveTo>
                  <a:cubicBezTo>
                    <a:pt x="1" y="1"/>
                    <a:pt x="1" y="431"/>
                    <a:pt x="270" y="431"/>
                  </a:cubicBezTo>
                  <a:cubicBezTo>
                    <a:pt x="553" y="431"/>
                    <a:pt x="553" y="1"/>
                    <a:pt x="270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29"/>
            <p:cNvSpPr/>
            <p:nvPr/>
          </p:nvSpPr>
          <p:spPr>
            <a:xfrm>
              <a:off x="1168190" y="4668238"/>
              <a:ext cx="38571" cy="30186"/>
            </a:xfrm>
            <a:custGeom>
              <a:avLst/>
              <a:gdLst/>
              <a:ahLst/>
              <a:cxnLst/>
              <a:rect l="l" t="t" r="r" b="b"/>
              <a:pathLst>
                <a:path w="552" h="432" extrusionOk="0">
                  <a:moveTo>
                    <a:pt x="270" y="1"/>
                  </a:moveTo>
                  <a:cubicBezTo>
                    <a:pt x="1" y="1"/>
                    <a:pt x="1" y="431"/>
                    <a:pt x="270" y="431"/>
                  </a:cubicBezTo>
                  <a:cubicBezTo>
                    <a:pt x="552" y="431"/>
                    <a:pt x="552" y="1"/>
                    <a:pt x="270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29"/>
            <p:cNvSpPr/>
            <p:nvPr/>
          </p:nvSpPr>
          <p:spPr>
            <a:xfrm>
              <a:off x="1002796" y="5381382"/>
              <a:ext cx="38571" cy="30186"/>
            </a:xfrm>
            <a:custGeom>
              <a:avLst/>
              <a:gdLst/>
              <a:ahLst/>
              <a:cxnLst/>
              <a:rect l="l" t="t" r="r" b="b"/>
              <a:pathLst>
                <a:path w="552" h="432" extrusionOk="0">
                  <a:moveTo>
                    <a:pt x="270" y="1"/>
                  </a:moveTo>
                  <a:cubicBezTo>
                    <a:pt x="1" y="1"/>
                    <a:pt x="1" y="431"/>
                    <a:pt x="270" y="431"/>
                  </a:cubicBezTo>
                  <a:cubicBezTo>
                    <a:pt x="552" y="431"/>
                    <a:pt x="552" y="1"/>
                    <a:pt x="270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29"/>
            <p:cNvSpPr/>
            <p:nvPr/>
          </p:nvSpPr>
          <p:spPr>
            <a:xfrm>
              <a:off x="1043184" y="5317516"/>
              <a:ext cx="38641" cy="30116"/>
            </a:xfrm>
            <a:custGeom>
              <a:avLst/>
              <a:gdLst/>
              <a:ahLst/>
              <a:cxnLst/>
              <a:rect l="l" t="t" r="r" b="b"/>
              <a:pathLst>
                <a:path w="553" h="431" extrusionOk="0">
                  <a:moveTo>
                    <a:pt x="270" y="1"/>
                  </a:moveTo>
                  <a:cubicBezTo>
                    <a:pt x="1" y="1"/>
                    <a:pt x="1" y="431"/>
                    <a:pt x="270" y="431"/>
                  </a:cubicBezTo>
                  <a:cubicBezTo>
                    <a:pt x="553" y="431"/>
                    <a:pt x="553" y="1"/>
                    <a:pt x="270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29"/>
            <p:cNvSpPr/>
            <p:nvPr/>
          </p:nvSpPr>
          <p:spPr>
            <a:xfrm>
              <a:off x="636372" y="5474455"/>
              <a:ext cx="38571" cy="30186"/>
            </a:xfrm>
            <a:custGeom>
              <a:avLst/>
              <a:gdLst/>
              <a:ahLst/>
              <a:cxnLst/>
              <a:rect l="l" t="t" r="r" b="b"/>
              <a:pathLst>
                <a:path w="552" h="432" extrusionOk="0">
                  <a:moveTo>
                    <a:pt x="269" y="1"/>
                  </a:moveTo>
                  <a:cubicBezTo>
                    <a:pt x="0" y="1"/>
                    <a:pt x="0" y="431"/>
                    <a:pt x="269" y="431"/>
                  </a:cubicBezTo>
                  <a:cubicBezTo>
                    <a:pt x="551" y="431"/>
                    <a:pt x="551" y="1"/>
                    <a:pt x="269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29"/>
            <p:cNvSpPr/>
            <p:nvPr/>
          </p:nvSpPr>
          <p:spPr>
            <a:xfrm>
              <a:off x="704011" y="5599392"/>
              <a:ext cx="39549" cy="30186"/>
            </a:xfrm>
            <a:custGeom>
              <a:avLst/>
              <a:gdLst/>
              <a:ahLst/>
              <a:cxnLst/>
              <a:rect l="l" t="t" r="r" b="b"/>
              <a:pathLst>
                <a:path w="566" h="432" extrusionOk="0">
                  <a:moveTo>
                    <a:pt x="282" y="1"/>
                  </a:moveTo>
                  <a:cubicBezTo>
                    <a:pt x="1" y="1"/>
                    <a:pt x="1" y="431"/>
                    <a:pt x="282" y="431"/>
                  </a:cubicBezTo>
                  <a:cubicBezTo>
                    <a:pt x="565" y="431"/>
                    <a:pt x="565" y="1"/>
                    <a:pt x="282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29"/>
            <p:cNvSpPr/>
            <p:nvPr/>
          </p:nvSpPr>
          <p:spPr>
            <a:xfrm>
              <a:off x="752853" y="4660762"/>
              <a:ext cx="38571" cy="30116"/>
            </a:xfrm>
            <a:custGeom>
              <a:avLst/>
              <a:gdLst/>
              <a:ahLst/>
              <a:cxnLst/>
              <a:rect l="l" t="t" r="r" b="b"/>
              <a:pathLst>
                <a:path w="552" h="431" extrusionOk="0">
                  <a:moveTo>
                    <a:pt x="283" y="0"/>
                  </a:moveTo>
                  <a:cubicBezTo>
                    <a:pt x="1" y="0"/>
                    <a:pt x="1" y="431"/>
                    <a:pt x="283" y="431"/>
                  </a:cubicBezTo>
                  <a:cubicBezTo>
                    <a:pt x="552" y="431"/>
                    <a:pt x="552" y="0"/>
                    <a:pt x="283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29"/>
            <p:cNvSpPr/>
            <p:nvPr/>
          </p:nvSpPr>
          <p:spPr>
            <a:xfrm>
              <a:off x="2972160" y="5713391"/>
              <a:ext cx="2773377" cy="1514694"/>
            </a:xfrm>
            <a:custGeom>
              <a:avLst/>
              <a:gdLst/>
              <a:ahLst/>
              <a:cxnLst/>
              <a:rect l="l" t="t" r="r" b="b"/>
              <a:pathLst>
                <a:path w="51533" h="28145" extrusionOk="0">
                  <a:moveTo>
                    <a:pt x="25512" y="1"/>
                  </a:moveTo>
                  <a:cubicBezTo>
                    <a:pt x="18314" y="1"/>
                    <a:pt x="11826" y="3239"/>
                    <a:pt x="8028" y="9924"/>
                  </a:cubicBezTo>
                  <a:cubicBezTo>
                    <a:pt x="6187" y="13164"/>
                    <a:pt x="4801" y="16621"/>
                    <a:pt x="3309" y="19956"/>
                  </a:cubicBezTo>
                  <a:cubicBezTo>
                    <a:pt x="2125" y="22511"/>
                    <a:pt x="673" y="25362"/>
                    <a:pt x="1" y="28145"/>
                  </a:cubicBezTo>
                  <a:lnTo>
                    <a:pt x="51532" y="28145"/>
                  </a:lnTo>
                  <a:cubicBezTo>
                    <a:pt x="51183" y="27110"/>
                    <a:pt x="50752" y="25980"/>
                    <a:pt x="50698" y="25616"/>
                  </a:cubicBezTo>
                  <a:cubicBezTo>
                    <a:pt x="49892" y="22497"/>
                    <a:pt x="49313" y="19391"/>
                    <a:pt x="48385" y="16271"/>
                  </a:cubicBezTo>
                  <a:cubicBezTo>
                    <a:pt x="47471" y="12922"/>
                    <a:pt x="46435" y="9924"/>
                    <a:pt x="44351" y="7046"/>
                  </a:cubicBezTo>
                  <a:cubicBezTo>
                    <a:pt x="41823" y="3469"/>
                    <a:pt x="37896" y="362"/>
                    <a:pt x="26251" y="12"/>
                  </a:cubicBezTo>
                  <a:cubicBezTo>
                    <a:pt x="26004" y="5"/>
                    <a:pt x="25757" y="1"/>
                    <a:pt x="25512" y="1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29"/>
            <p:cNvSpPr/>
            <p:nvPr/>
          </p:nvSpPr>
          <p:spPr>
            <a:xfrm>
              <a:off x="4384863" y="5714037"/>
              <a:ext cx="1360668" cy="1514048"/>
            </a:xfrm>
            <a:custGeom>
              <a:avLst/>
              <a:gdLst/>
              <a:ahLst/>
              <a:cxnLst/>
              <a:rect l="l" t="t" r="r" b="b"/>
              <a:pathLst>
                <a:path w="25283" h="28133" extrusionOk="0">
                  <a:moveTo>
                    <a:pt x="1" y="0"/>
                  </a:moveTo>
                  <a:lnTo>
                    <a:pt x="1" y="28133"/>
                  </a:lnTo>
                  <a:lnTo>
                    <a:pt x="25282" y="28133"/>
                  </a:lnTo>
                  <a:cubicBezTo>
                    <a:pt x="24933" y="27098"/>
                    <a:pt x="24502" y="25968"/>
                    <a:pt x="24448" y="25604"/>
                  </a:cubicBezTo>
                  <a:cubicBezTo>
                    <a:pt x="23642" y="22485"/>
                    <a:pt x="23063" y="19379"/>
                    <a:pt x="22135" y="16259"/>
                  </a:cubicBezTo>
                  <a:cubicBezTo>
                    <a:pt x="21221" y="12910"/>
                    <a:pt x="20185" y="9912"/>
                    <a:pt x="18101" y="7034"/>
                  </a:cubicBezTo>
                  <a:cubicBezTo>
                    <a:pt x="15573" y="3457"/>
                    <a:pt x="11646" y="350"/>
                    <a:pt x="1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29"/>
            <p:cNvSpPr/>
            <p:nvPr/>
          </p:nvSpPr>
          <p:spPr>
            <a:xfrm>
              <a:off x="4384863" y="5714037"/>
              <a:ext cx="1084207" cy="568205"/>
            </a:xfrm>
            <a:custGeom>
              <a:avLst/>
              <a:gdLst/>
              <a:ahLst/>
              <a:cxnLst/>
              <a:rect l="l" t="t" r="r" b="b"/>
              <a:pathLst>
                <a:path w="20146" h="10558" extrusionOk="0">
                  <a:moveTo>
                    <a:pt x="1" y="0"/>
                  </a:moveTo>
                  <a:lnTo>
                    <a:pt x="1" y="10557"/>
                  </a:lnTo>
                  <a:lnTo>
                    <a:pt x="20145" y="10557"/>
                  </a:lnTo>
                  <a:cubicBezTo>
                    <a:pt x="19593" y="9347"/>
                    <a:pt x="18935" y="8190"/>
                    <a:pt x="18101" y="7034"/>
                  </a:cubicBezTo>
                  <a:cubicBezTo>
                    <a:pt x="15573" y="3457"/>
                    <a:pt x="11646" y="350"/>
                    <a:pt x="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29"/>
            <p:cNvSpPr/>
            <p:nvPr/>
          </p:nvSpPr>
          <p:spPr>
            <a:xfrm>
              <a:off x="4384863" y="6430508"/>
              <a:ext cx="1222411" cy="270002"/>
            </a:xfrm>
            <a:custGeom>
              <a:avLst/>
              <a:gdLst/>
              <a:ahLst/>
              <a:cxnLst/>
              <a:rect l="l" t="t" r="r" b="b"/>
              <a:pathLst>
                <a:path w="22714" h="5017" extrusionOk="0">
                  <a:moveTo>
                    <a:pt x="1" y="0"/>
                  </a:moveTo>
                  <a:lnTo>
                    <a:pt x="1" y="5017"/>
                  </a:lnTo>
                  <a:lnTo>
                    <a:pt x="22713" y="5017"/>
                  </a:lnTo>
                  <a:cubicBezTo>
                    <a:pt x="22525" y="4331"/>
                    <a:pt x="22351" y="3645"/>
                    <a:pt x="22135" y="2946"/>
                  </a:cubicBezTo>
                  <a:cubicBezTo>
                    <a:pt x="21867" y="1937"/>
                    <a:pt x="21571" y="956"/>
                    <a:pt x="21248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29"/>
            <p:cNvSpPr/>
            <p:nvPr/>
          </p:nvSpPr>
          <p:spPr>
            <a:xfrm>
              <a:off x="4384863" y="6942904"/>
              <a:ext cx="1360668" cy="285179"/>
            </a:xfrm>
            <a:custGeom>
              <a:avLst/>
              <a:gdLst/>
              <a:ahLst/>
              <a:cxnLst/>
              <a:rect l="l" t="t" r="r" b="b"/>
              <a:pathLst>
                <a:path w="25283" h="5299" extrusionOk="0">
                  <a:moveTo>
                    <a:pt x="1" y="0"/>
                  </a:moveTo>
                  <a:lnTo>
                    <a:pt x="1" y="5299"/>
                  </a:lnTo>
                  <a:lnTo>
                    <a:pt x="25282" y="5299"/>
                  </a:lnTo>
                  <a:cubicBezTo>
                    <a:pt x="24933" y="4264"/>
                    <a:pt x="24502" y="3134"/>
                    <a:pt x="24448" y="2770"/>
                  </a:cubicBezTo>
                  <a:cubicBezTo>
                    <a:pt x="24206" y="1843"/>
                    <a:pt x="23991" y="915"/>
                    <a:pt x="23776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29"/>
            <p:cNvSpPr/>
            <p:nvPr/>
          </p:nvSpPr>
          <p:spPr>
            <a:xfrm>
              <a:off x="3370084" y="4770671"/>
              <a:ext cx="251274" cy="257301"/>
            </a:xfrm>
            <a:custGeom>
              <a:avLst/>
              <a:gdLst/>
              <a:ahLst/>
              <a:cxnLst/>
              <a:rect l="l" t="t" r="r" b="b"/>
              <a:pathLst>
                <a:path w="4669" h="4781" extrusionOk="0">
                  <a:moveTo>
                    <a:pt x="2682" y="0"/>
                  </a:moveTo>
                  <a:cubicBezTo>
                    <a:pt x="1666" y="0"/>
                    <a:pt x="575" y="746"/>
                    <a:pt x="338" y="1957"/>
                  </a:cubicBezTo>
                  <a:cubicBezTo>
                    <a:pt x="1" y="3539"/>
                    <a:pt x="1684" y="4780"/>
                    <a:pt x="3073" y="4780"/>
                  </a:cubicBezTo>
                  <a:cubicBezTo>
                    <a:pt x="3786" y="4780"/>
                    <a:pt x="4422" y="4453"/>
                    <a:pt x="4669" y="3678"/>
                  </a:cubicBezTo>
                  <a:lnTo>
                    <a:pt x="4467" y="1433"/>
                  </a:lnTo>
                  <a:cubicBezTo>
                    <a:pt x="4193" y="436"/>
                    <a:pt x="3460" y="0"/>
                    <a:pt x="2682" y="0"/>
                  </a:cubicBezTo>
                  <a:close/>
                </a:path>
              </a:pathLst>
            </a:custGeom>
            <a:solidFill>
              <a:srgbClr val="CCA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29"/>
            <p:cNvSpPr/>
            <p:nvPr/>
          </p:nvSpPr>
          <p:spPr>
            <a:xfrm>
              <a:off x="3463296" y="4858232"/>
              <a:ext cx="159515" cy="83686"/>
            </a:xfrm>
            <a:custGeom>
              <a:avLst/>
              <a:gdLst/>
              <a:ahLst/>
              <a:cxnLst/>
              <a:rect l="l" t="t" r="r" b="b"/>
              <a:pathLst>
                <a:path w="2964" h="1555" extrusionOk="0">
                  <a:moveTo>
                    <a:pt x="687" y="1"/>
                  </a:moveTo>
                  <a:cubicBezTo>
                    <a:pt x="531" y="1"/>
                    <a:pt x="478" y="255"/>
                    <a:pt x="651" y="317"/>
                  </a:cubicBezTo>
                  <a:cubicBezTo>
                    <a:pt x="1248" y="498"/>
                    <a:pt x="1735" y="890"/>
                    <a:pt x="2260" y="1213"/>
                  </a:cubicBezTo>
                  <a:lnTo>
                    <a:pt x="2260" y="1213"/>
                  </a:lnTo>
                  <a:cubicBezTo>
                    <a:pt x="2007" y="1234"/>
                    <a:pt x="1752" y="1244"/>
                    <a:pt x="1498" y="1244"/>
                  </a:cubicBezTo>
                  <a:cubicBezTo>
                    <a:pt x="1088" y="1244"/>
                    <a:pt x="677" y="1217"/>
                    <a:pt x="274" y="1164"/>
                  </a:cubicBezTo>
                  <a:cubicBezTo>
                    <a:pt x="266" y="1163"/>
                    <a:pt x="257" y="1162"/>
                    <a:pt x="250" y="1162"/>
                  </a:cubicBezTo>
                  <a:cubicBezTo>
                    <a:pt x="67" y="1162"/>
                    <a:pt x="0" y="1448"/>
                    <a:pt x="193" y="1473"/>
                  </a:cubicBezTo>
                  <a:cubicBezTo>
                    <a:pt x="624" y="1527"/>
                    <a:pt x="1061" y="1554"/>
                    <a:pt x="1499" y="1554"/>
                  </a:cubicBezTo>
                  <a:cubicBezTo>
                    <a:pt x="1938" y="1554"/>
                    <a:pt x="2379" y="1527"/>
                    <a:pt x="2816" y="1473"/>
                  </a:cubicBezTo>
                  <a:cubicBezTo>
                    <a:pt x="2937" y="1447"/>
                    <a:pt x="2964" y="1231"/>
                    <a:pt x="2843" y="1178"/>
                  </a:cubicBezTo>
                  <a:cubicBezTo>
                    <a:pt x="2117" y="828"/>
                    <a:pt x="1525" y="249"/>
                    <a:pt x="731" y="7"/>
                  </a:cubicBezTo>
                  <a:cubicBezTo>
                    <a:pt x="716" y="3"/>
                    <a:pt x="701" y="1"/>
                    <a:pt x="68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29"/>
            <p:cNvSpPr/>
            <p:nvPr/>
          </p:nvSpPr>
          <p:spPr>
            <a:xfrm>
              <a:off x="5188893" y="4770671"/>
              <a:ext cx="251758" cy="257301"/>
            </a:xfrm>
            <a:custGeom>
              <a:avLst/>
              <a:gdLst/>
              <a:ahLst/>
              <a:cxnLst/>
              <a:rect l="l" t="t" r="r" b="b"/>
              <a:pathLst>
                <a:path w="4678" h="4781" extrusionOk="0">
                  <a:moveTo>
                    <a:pt x="1989" y="0"/>
                  </a:moveTo>
                  <a:cubicBezTo>
                    <a:pt x="1214" y="0"/>
                    <a:pt x="484" y="436"/>
                    <a:pt x="216" y="1433"/>
                  </a:cubicBezTo>
                  <a:lnTo>
                    <a:pt x="0" y="3678"/>
                  </a:lnTo>
                  <a:cubicBezTo>
                    <a:pt x="247" y="4453"/>
                    <a:pt x="884" y="4780"/>
                    <a:pt x="1599" y="4780"/>
                  </a:cubicBezTo>
                  <a:cubicBezTo>
                    <a:pt x="2992" y="4780"/>
                    <a:pt x="4678" y="3539"/>
                    <a:pt x="4331" y="1957"/>
                  </a:cubicBezTo>
                  <a:cubicBezTo>
                    <a:pt x="4095" y="746"/>
                    <a:pt x="3003" y="0"/>
                    <a:pt x="1989" y="0"/>
                  </a:cubicBezTo>
                  <a:close/>
                </a:path>
              </a:pathLst>
            </a:custGeom>
            <a:solidFill>
              <a:srgbClr val="CCA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29"/>
            <p:cNvSpPr/>
            <p:nvPr/>
          </p:nvSpPr>
          <p:spPr>
            <a:xfrm>
              <a:off x="5187440" y="4858232"/>
              <a:ext cx="160269" cy="83686"/>
            </a:xfrm>
            <a:custGeom>
              <a:avLst/>
              <a:gdLst/>
              <a:ahLst/>
              <a:cxnLst/>
              <a:rect l="l" t="t" r="r" b="b"/>
              <a:pathLst>
                <a:path w="2978" h="1555" extrusionOk="0">
                  <a:moveTo>
                    <a:pt x="2280" y="1"/>
                  </a:moveTo>
                  <a:cubicBezTo>
                    <a:pt x="2265" y="1"/>
                    <a:pt x="2250" y="3"/>
                    <a:pt x="2233" y="7"/>
                  </a:cubicBezTo>
                  <a:cubicBezTo>
                    <a:pt x="1453" y="249"/>
                    <a:pt x="848" y="828"/>
                    <a:pt x="122" y="1178"/>
                  </a:cubicBezTo>
                  <a:cubicBezTo>
                    <a:pt x="1" y="1231"/>
                    <a:pt x="27" y="1447"/>
                    <a:pt x="162" y="1473"/>
                  </a:cubicBezTo>
                  <a:cubicBezTo>
                    <a:pt x="599" y="1527"/>
                    <a:pt x="1036" y="1554"/>
                    <a:pt x="1473" y="1554"/>
                  </a:cubicBezTo>
                  <a:cubicBezTo>
                    <a:pt x="1910" y="1554"/>
                    <a:pt x="2347" y="1527"/>
                    <a:pt x="2785" y="1473"/>
                  </a:cubicBezTo>
                  <a:cubicBezTo>
                    <a:pt x="2978" y="1448"/>
                    <a:pt x="2900" y="1162"/>
                    <a:pt x="2715" y="1162"/>
                  </a:cubicBezTo>
                  <a:cubicBezTo>
                    <a:pt x="2707" y="1162"/>
                    <a:pt x="2698" y="1163"/>
                    <a:pt x="2690" y="1164"/>
                  </a:cubicBezTo>
                  <a:cubicBezTo>
                    <a:pt x="2287" y="1217"/>
                    <a:pt x="1876" y="1244"/>
                    <a:pt x="1466" y="1244"/>
                  </a:cubicBezTo>
                  <a:cubicBezTo>
                    <a:pt x="1212" y="1244"/>
                    <a:pt x="957" y="1234"/>
                    <a:pt x="705" y="1213"/>
                  </a:cubicBezTo>
                  <a:lnTo>
                    <a:pt x="705" y="1213"/>
                  </a:lnTo>
                  <a:cubicBezTo>
                    <a:pt x="1229" y="891"/>
                    <a:pt x="1716" y="498"/>
                    <a:pt x="2314" y="317"/>
                  </a:cubicBezTo>
                  <a:cubicBezTo>
                    <a:pt x="2499" y="255"/>
                    <a:pt x="2446" y="1"/>
                    <a:pt x="2280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29"/>
            <p:cNvSpPr/>
            <p:nvPr/>
          </p:nvSpPr>
          <p:spPr>
            <a:xfrm>
              <a:off x="3596709" y="3582706"/>
              <a:ext cx="1858587" cy="822170"/>
            </a:xfrm>
            <a:custGeom>
              <a:avLst/>
              <a:gdLst/>
              <a:ahLst/>
              <a:cxnLst/>
              <a:rect l="l" t="t" r="r" b="b"/>
              <a:pathLst>
                <a:path w="34535" h="15277" extrusionOk="0">
                  <a:moveTo>
                    <a:pt x="32813" y="0"/>
                  </a:moveTo>
                  <a:cubicBezTo>
                    <a:pt x="32746" y="458"/>
                    <a:pt x="32692" y="861"/>
                    <a:pt x="32639" y="1318"/>
                  </a:cubicBezTo>
                  <a:cubicBezTo>
                    <a:pt x="32201" y="3852"/>
                    <a:pt x="29915" y="4830"/>
                    <a:pt x="27606" y="4830"/>
                  </a:cubicBezTo>
                  <a:cubicBezTo>
                    <a:pt x="26863" y="4830"/>
                    <a:pt x="26118" y="4729"/>
                    <a:pt x="25431" y="4546"/>
                  </a:cubicBezTo>
                  <a:cubicBezTo>
                    <a:pt x="22028" y="3631"/>
                    <a:pt x="19137" y="1776"/>
                    <a:pt x="15506" y="1776"/>
                  </a:cubicBezTo>
                  <a:cubicBezTo>
                    <a:pt x="11822" y="1776"/>
                    <a:pt x="7491" y="3456"/>
                    <a:pt x="4842" y="6106"/>
                  </a:cubicBezTo>
                  <a:cubicBezTo>
                    <a:pt x="3349" y="7666"/>
                    <a:pt x="2247" y="9279"/>
                    <a:pt x="1332" y="11243"/>
                  </a:cubicBezTo>
                  <a:cubicBezTo>
                    <a:pt x="861" y="12278"/>
                    <a:pt x="0" y="14067"/>
                    <a:pt x="283" y="15277"/>
                  </a:cubicBezTo>
                  <a:lnTo>
                    <a:pt x="28025" y="15102"/>
                  </a:lnTo>
                  <a:cubicBezTo>
                    <a:pt x="27622" y="14402"/>
                    <a:pt x="27502" y="13138"/>
                    <a:pt x="27676" y="12331"/>
                  </a:cubicBezTo>
                  <a:cubicBezTo>
                    <a:pt x="27959" y="10839"/>
                    <a:pt x="29465" y="10194"/>
                    <a:pt x="30554" y="9333"/>
                  </a:cubicBezTo>
                  <a:cubicBezTo>
                    <a:pt x="32060" y="8177"/>
                    <a:pt x="32974" y="6737"/>
                    <a:pt x="33499" y="5016"/>
                  </a:cubicBezTo>
                  <a:cubicBezTo>
                    <a:pt x="33903" y="3739"/>
                    <a:pt x="34534" y="2018"/>
                    <a:pt x="34360" y="686"/>
                  </a:cubicBezTo>
                  <a:cubicBezTo>
                    <a:pt x="33849" y="458"/>
                    <a:pt x="33270" y="282"/>
                    <a:pt x="3281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29"/>
            <p:cNvSpPr/>
            <p:nvPr/>
          </p:nvSpPr>
          <p:spPr>
            <a:xfrm>
              <a:off x="3596709" y="4049410"/>
              <a:ext cx="1530731" cy="355465"/>
            </a:xfrm>
            <a:custGeom>
              <a:avLst/>
              <a:gdLst/>
              <a:ahLst/>
              <a:cxnLst/>
              <a:rect l="l" t="t" r="r" b="b"/>
              <a:pathLst>
                <a:path w="28443" h="6605" extrusionOk="0">
                  <a:moveTo>
                    <a:pt x="18353" y="0"/>
                  </a:moveTo>
                  <a:cubicBezTo>
                    <a:pt x="17891" y="0"/>
                    <a:pt x="17422" y="53"/>
                    <a:pt x="16945" y="163"/>
                  </a:cubicBezTo>
                  <a:cubicBezTo>
                    <a:pt x="14550" y="707"/>
                    <a:pt x="12244" y="2157"/>
                    <a:pt x="9763" y="2157"/>
                  </a:cubicBezTo>
                  <a:cubicBezTo>
                    <a:pt x="9360" y="2157"/>
                    <a:pt x="8953" y="2119"/>
                    <a:pt x="8540" y="2033"/>
                  </a:cubicBezTo>
                  <a:cubicBezTo>
                    <a:pt x="7034" y="1710"/>
                    <a:pt x="5662" y="997"/>
                    <a:pt x="4129" y="782"/>
                  </a:cubicBezTo>
                  <a:cubicBezTo>
                    <a:pt x="3813" y="735"/>
                    <a:pt x="3500" y="711"/>
                    <a:pt x="3191" y="711"/>
                  </a:cubicBezTo>
                  <a:cubicBezTo>
                    <a:pt x="2882" y="711"/>
                    <a:pt x="2576" y="735"/>
                    <a:pt x="2274" y="782"/>
                  </a:cubicBezTo>
                  <a:cubicBezTo>
                    <a:pt x="1937" y="1346"/>
                    <a:pt x="1628" y="1938"/>
                    <a:pt x="1332" y="2571"/>
                  </a:cubicBezTo>
                  <a:cubicBezTo>
                    <a:pt x="861" y="3606"/>
                    <a:pt x="0" y="5395"/>
                    <a:pt x="283" y="6605"/>
                  </a:cubicBezTo>
                  <a:lnTo>
                    <a:pt x="28025" y="6430"/>
                  </a:lnTo>
                  <a:cubicBezTo>
                    <a:pt x="27622" y="5730"/>
                    <a:pt x="27502" y="4466"/>
                    <a:pt x="27676" y="3659"/>
                  </a:cubicBezTo>
                  <a:cubicBezTo>
                    <a:pt x="27783" y="3082"/>
                    <a:pt x="28079" y="2637"/>
                    <a:pt x="28443" y="2261"/>
                  </a:cubicBezTo>
                  <a:lnTo>
                    <a:pt x="28443" y="2261"/>
                  </a:lnTo>
                  <a:cubicBezTo>
                    <a:pt x="27519" y="2469"/>
                    <a:pt x="26608" y="2841"/>
                    <a:pt x="25638" y="2841"/>
                  </a:cubicBezTo>
                  <a:cubicBezTo>
                    <a:pt x="25605" y="2841"/>
                    <a:pt x="25571" y="2841"/>
                    <a:pt x="25538" y="2840"/>
                  </a:cubicBezTo>
                  <a:cubicBezTo>
                    <a:pt x="24086" y="2786"/>
                    <a:pt x="22876" y="1710"/>
                    <a:pt x="21705" y="984"/>
                  </a:cubicBezTo>
                  <a:cubicBezTo>
                    <a:pt x="20652" y="346"/>
                    <a:pt x="19530" y="0"/>
                    <a:pt x="18353" y="0"/>
                  </a:cubicBezTo>
                  <a:close/>
                </a:path>
              </a:pathLst>
            </a:custGeom>
            <a:solidFill>
              <a:srgbClr val="AE4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29"/>
            <p:cNvSpPr/>
            <p:nvPr/>
          </p:nvSpPr>
          <p:spPr>
            <a:xfrm>
              <a:off x="5221829" y="3425074"/>
              <a:ext cx="391953" cy="297019"/>
            </a:xfrm>
            <a:custGeom>
              <a:avLst/>
              <a:gdLst/>
              <a:ahLst/>
              <a:cxnLst/>
              <a:rect l="l" t="t" r="r" b="b"/>
              <a:pathLst>
                <a:path w="7283" h="5519" extrusionOk="0">
                  <a:moveTo>
                    <a:pt x="3428" y="0"/>
                  </a:moveTo>
                  <a:cubicBezTo>
                    <a:pt x="691" y="0"/>
                    <a:pt x="1" y="5518"/>
                    <a:pt x="3704" y="5518"/>
                  </a:cubicBezTo>
                  <a:cubicBezTo>
                    <a:pt x="3779" y="5518"/>
                    <a:pt x="3856" y="5516"/>
                    <a:pt x="3934" y="5511"/>
                  </a:cubicBezTo>
                  <a:cubicBezTo>
                    <a:pt x="7161" y="5350"/>
                    <a:pt x="7283" y="213"/>
                    <a:pt x="3826" y="38"/>
                  </a:cubicBezTo>
                  <a:cubicBezTo>
                    <a:pt x="3689" y="12"/>
                    <a:pt x="3556" y="0"/>
                    <a:pt x="342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29"/>
            <p:cNvSpPr/>
            <p:nvPr/>
          </p:nvSpPr>
          <p:spPr>
            <a:xfrm>
              <a:off x="3615545" y="4374360"/>
              <a:ext cx="1529278" cy="1290436"/>
            </a:xfrm>
            <a:custGeom>
              <a:avLst/>
              <a:gdLst/>
              <a:ahLst/>
              <a:cxnLst/>
              <a:rect l="l" t="t" r="r" b="b"/>
              <a:pathLst>
                <a:path w="28416" h="23978" extrusionOk="0">
                  <a:moveTo>
                    <a:pt x="15660" y="1"/>
                  </a:moveTo>
                  <a:cubicBezTo>
                    <a:pt x="15044" y="1"/>
                    <a:pt x="14500" y="15"/>
                    <a:pt x="14066" y="42"/>
                  </a:cubicBezTo>
                  <a:cubicBezTo>
                    <a:pt x="10032" y="217"/>
                    <a:pt x="7894" y="499"/>
                    <a:pt x="4264" y="2409"/>
                  </a:cubicBezTo>
                  <a:cubicBezTo>
                    <a:pt x="982" y="4144"/>
                    <a:pt x="0" y="7546"/>
                    <a:pt x="229" y="11056"/>
                  </a:cubicBezTo>
                  <a:cubicBezTo>
                    <a:pt x="457" y="14512"/>
                    <a:pt x="2354" y="18949"/>
                    <a:pt x="5298" y="20913"/>
                  </a:cubicBezTo>
                  <a:cubicBezTo>
                    <a:pt x="8190" y="22876"/>
                    <a:pt x="11296" y="23858"/>
                    <a:pt x="14819" y="23966"/>
                  </a:cubicBezTo>
                  <a:cubicBezTo>
                    <a:pt x="15070" y="23974"/>
                    <a:pt x="15322" y="23978"/>
                    <a:pt x="15574" y="23978"/>
                  </a:cubicBezTo>
                  <a:cubicBezTo>
                    <a:pt x="19218" y="23978"/>
                    <a:pt x="23045" y="23117"/>
                    <a:pt x="25309" y="19998"/>
                  </a:cubicBezTo>
                  <a:cubicBezTo>
                    <a:pt x="27152" y="17457"/>
                    <a:pt x="27609" y="14337"/>
                    <a:pt x="27905" y="11284"/>
                  </a:cubicBezTo>
                  <a:cubicBezTo>
                    <a:pt x="28079" y="9159"/>
                    <a:pt x="28416" y="7371"/>
                    <a:pt x="27851" y="5287"/>
                  </a:cubicBezTo>
                  <a:cubicBezTo>
                    <a:pt x="27447" y="4023"/>
                    <a:pt x="27152" y="2516"/>
                    <a:pt x="26116" y="1656"/>
                  </a:cubicBezTo>
                  <a:cubicBezTo>
                    <a:pt x="24648" y="438"/>
                    <a:pt x="19056" y="1"/>
                    <a:pt x="15660" y="1"/>
                  </a:cubicBezTo>
                  <a:close/>
                </a:path>
              </a:pathLst>
            </a:custGeom>
            <a:solidFill>
              <a:srgbClr val="CCA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29"/>
            <p:cNvSpPr/>
            <p:nvPr/>
          </p:nvSpPr>
          <p:spPr>
            <a:xfrm>
              <a:off x="3525078" y="4402237"/>
              <a:ext cx="1719631" cy="1732601"/>
            </a:xfrm>
            <a:custGeom>
              <a:avLst/>
              <a:gdLst/>
              <a:ahLst/>
              <a:cxnLst/>
              <a:rect l="l" t="t" r="r" b="b"/>
              <a:pathLst>
                <a:path w="31953" h="32194" extrusionOk="0">
                  <a:moveTo>
                    <a:pt x="28949" y="1"/>
                  </a:moveTo>
                  <a:cubicBezTo>
                    <a:pt x="28366" y="1"/>
                    <a:pt x="27695" y="183"/>
                    <a:pt x="27111" y="223"/>
                  </a:cubicBezTo>
                  <a:cubicBezTo>
                    <a:pt x="27339" y="2294"/>
                    <a:pt x="27676" y="4258"/>
                    <a:pt x="27743" y="6329"/>
                  </a:cubicBezTo>
                  <a:cubicBezTo>
                    <a:pt x="27797" y="8695"/>
                    <a:pt x="27743" y="12044"/>
                    <a:pt x="26640" y="14169"/>
                  </a:cubicBezTo>
                  <a:cubicBezTo>
                    <a:pt x="26076" y="15282"/>
                    <a:pt x="24998" y="15654"/>
                    <a:pt x="23754" y="15654"/>
                  </a:cubicBezTo>
                  <a:cubicBezTo>
                    <a:pt x="21709" y="15654"/>
                    <a:pt x="19215" y="14649"/>
                    <a:pt x="17818" y="14289"/>
                  </a:cubicBezTo>
                  <a:cubicBezTo>
                    <a:pt x="17147" y="14126"/>
                    <a:pt x="16538" y="14039"/>
                    <a:pt x="15937" y="14039"/>
                  </a:cubicBezTo>
                  <a:cubicBezTo>
                    <a:pt x="15251" y="14039"/>
                    <a:pt x="14577" y="14153"/>
                    <a:pt x="13838" y="14397"/>
                  </a:cubicBezTo>
                  <a:cubicBezTo>
                    <a:pt x="12664" y="14722"/>
                    <a:pt x="11433" y="15337"/>
                    <a:pt x="10207" y="15337"/>
                  </a:cubicBezTo>
                  <a:cubicBezTo>
                    <a:pt x="10113" y="15337"/>
                    <a:pt x="10019" y="15333"/>
                    <a:pt x="9925" y="15326"/>
                  </a:cubicBezTo>
                  <a:cubicBezTo>
                    <a:pt x="7033" y="15096"/>
                    <a:pt x="4559" y="11573"/>
                    <a:pt x="4505" y="9206"/>
                  </a:cubicBezTo>
                  <a:cubicBezTo>
                    <a:pt x="4451" y="6732"/>
                    <a:pt x="4734" y="3558"/>
                    <a:pt x="4855" y="1138"/>
                  </a:cubicBezTo>
                  <a:lnTo>
                    <a:pt x="4855" y="1138"/>
                  </a:lnTo>
                  <a:lnTo>
                    <a:pt x="1157" y="2402"/>
                  </a:lnTo>
                  <a:cubicBezTo>
                    <a:pt x="1157" y="2698"/>
                    <a:pt x="1211" y="2981"/>
                    <a:pt x="1211" y="3276"/>
                  </a:cubicBezTo>
                  <a:cubicBezTo>
                    <a:pt x="1453" y="5871"/>
                    <a:pt x="982" y="8871"/>
                    <a:pt x="578" y="11465"/>
                  </a:cubicBezTo>
                  <a:cubicBezTo>
                    <a:pt x="1" y="15030"/>
                    <a:pt x="189" y="18903"/>
                    <a:pt x="982" y="22412"/>
                  </a:cubicBezTo>
                  <a:cubicBezTo>
                    <a:pt x="1964" y="26742"/>
                    <a:pt x="3981" y="28639"/>
                    <a:pt x="6979" y="30319"/>
                  </a:cubicBezTo>
                  <a:cubicBezTo>
                    <a:pt x="9382" y="31713"/>
                    <a:pt x="12539" y="32194"/>
                    <a:pt x="15692" y="32194"/>
                  </a:cubicBezTo>
                  <a:cubicBezTo>
                    <a:pt x="18135" y="32194"/>
                    <a:pt x="20575" y="31905"/>
                    <a:pt x="22660" y="31529"/>
                  </a:cubicBezTo>
                  <a:cubicBezTo>
                    <a:pt x="26694" y="30776"/>
                    <a:pt x="29182" y="29163"/>
                    <a:pt x="30621" y="25304"/>
                  </a:cubicBezTo>
                  <a:cubicBezTo>
                    <a:pt x="31777" y="22238"/>
                    <a:pt x="31952" y="18431"/>
                    <a:pt x="31831" y="15272"/>
                  </a:cubicBezTo>
                  <a:cubicBezTo>
                    <a:pt x="31723" y="11977"/>
                    <a:pt x="31603" y="8641"/>
                    <a:pt x="31146" y="5401"/>
                  </a:cubicBezTo>
                  <a:cubicBezTo>
                    <a:pt x="30970" y="4311"/>
                    <a:pt x="30742" y="1138"/>
                    <a:pt x="29935" y="331"/>
                  </a:cubicBezTo>
                  <a:cubicBezTo>
                    <a:pt x="29679" y="80"/>
                    <a:pt x="29333" y="1"/>
                    <a:pt x="28949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29"/>
            <p:cNvSpPr/>
            <p:nvPr/>
          </p:nvSpPr>
          <p:spPr>
            <a:xfrm>
              <a:off x="3395486" y="4251979"/>
              <a:ext cx="1874517" cy="351590"/>
            </a:xfrm>
            <a:custGeom>
              <a:avLst/>
              <a:gdLst/>
              <a:ahLst/>
              <a:cxnLst/>
              <a:rect l="l" t="t" r="r" b="b"/>
              <a:pathLst>
                <a:path w="34831" h="6533" extrusionOk="0">
                  <a:moveTo>
                    <a:pt x="20110" y="1"/>
                  </a:moveTo>
                  <a:cubicBezTo>
                    <a:pt x="18670" y="1"/>
                    <a:pt x="17227" y="70"/>
                    <a:pt x="15789" y="178"/>
                  </a:cubicBezTo>
                  <a:lnTo>
                    <a:pt x="15668" y="178"/>
                  </a:lnTo>
                  <a:cubicBezTo>
                    <a:pt x="15292" y="205"/>
                    <a:pt x="14928" y="232"/>
                    <a:pt x="14551" y="259"/>
                  </a:cubicBezTo>
                  <a:cubicBezTo>
                    <a:pt x="12387" y="420"/>
                    <a:pt x="10208" y="609"/>
                    <a:pt x="8057" y="864"/>
                  </a:cubicBezTo>
                  <a:cubicBezTo>
                    <a:pt x="6013" y="1106"/>
                    <a:pt x="3727" y="1389"/>
                    <a:pt x="2099" y="2531"/>
                  </a:cubicBezTo>
                  <a:cubicBezTo>
                    <a:pt x="1010" y="3298"/>
                    <a:pt x="1" y="4602"/>
                    <a:pt x="795" y="5773"/>
                  </a:cubicBezTo>
                  <a:cubicBezTo>
                    <a:pt x="1194" y="6354"/>
                    <a:pt x="1911" y="6532"/>
                    <a:pt x="2686" y="6532"/>
                  </a:cubicBezTo>
                  <a:cubicBezTo>
                    <a:pt x="3505" y="6532"/>
                    <a:pt x="4388" y="6334"/>
                    <a:pt x="5030" y="6203"/>
                  </a:cubicBezTo>
                  <a:cubicBezTo>
                    <a:pt x="7304" y="5746"/>
                    <a:pt x="9644" y="5490"/>
                    <a:pt x="11943" y="5154"/>
                  </a:cubicBezTo>
                  <a:cubicBezTo>
                    <a:pt x="14727" y="4751"/>
                    <a:pt x="17537" y="4589"/>
                    <a:pt x="20361" y="4521"/>
                  </a:cubicBezTo>
                  <a:cubicBezTo>
                    <a:pt x="21245" y="4496"/>
                    <a:pt x="22151" y="4471"/>
                    <a:pt x="23061" y="4471"/>
                  </a:cubicBezTo>
                  <a:cubicBezTo>
                    <a:pt x="24557" y="4471"/>
                    <a:pt x="26064" y="4539"/>
                    <a:pt x="27502" y="4790"/>
                  </a:cubicBezTo>
                  <a:cubicBezTo>
                    <a:pt x="28568" y="4970"/>
                    <a:pt x="30124" y="5373"/>
                    <a:pt x="31515" y="5373"/>
                  </a:cubicBezTo>
                  <a:cubicBezTo>
                    <a:pt x="32616" y="5373"/>
                    <a:pt x="33615" y="5121"/>
                    <a:pt x="34185" y="4306"/>
                  </a:cubicBezTo>
                  <a:cubicBezTo>
                    <a:pt x="34831" y="3392"/>
                    <a:pt x="34508" y="2208"/>
                    <a:pt x="33405" y="1711"/>
                  </a:cubicBezTo>
                  <a:cubicBezTo>
                    <a:pt x="32854" y="1455"/>
                    <a:pt x="32195" y="1402"/>
                    <a:pt x="31590" y="1335"/>
                  </a:cubicBezTo>
                  <a:cubicBezTo>
                    <a:pt x="30487" y="1213"/>
                    <a:pt x="29425" y="1025"/>
                    <a:pt x="28336" y="837"/>
                  </a:cubicBezTo>
                  <a:cubicBezTo>
                    <a:pt x="26950" y="595"/>
                    <a:pt x="25539" y="406"/>
                    <a:pt x="24126" y="286"/>
                  </a:cubicBezTo>
                  <a:cubicBezTo>
                    <a:pt x="24059" y="232"/>
                    <a:pt x="23965" y="191"/>
                    <a:pt x="23857" y="178"/>
                  </a:cubicBezTo>
                  <a:cubicBezTo>
                    <a:pt x="22613" y="53"/>
                    <a:pt x="21362" y="1"/>
                    <a:pt x="20110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29"/>
            <p:cNvSpPr/>
            <p:nvPr/>
          </p:nvSpPr>
          <p:spPr>
            <a:xfrm>
              <a:off x="4148928" y="4665404"/>
              <a:ext cx="372740" cy="724437"/>
            </a:xfrm>
            <a:custGeom>
              <a:avLst/>
              <a:gdLst/>
              <a:ahLst/>
              <a:cxnLst/>
              <a:rect l="l" t="t" r="r" b="b"/>
              <a:pathLst>
                <a:path w="6926" h="13461" extrusionOk="0">
                  <a:moveTo>
                    <a:pt x="4438" y="0"/>
                  </a:moveTo>
                  <a:lnTo>
                    <a:pt x="3981" y="108"/>
                  </a:lnTo>
                  <a:cubicBezTo>
                    <a:pt x="4263" y="1963"/>
                    <a:pt x="4331" y="2824"/>
                    <a:pt x="4263" y="4088"/>
                  </a:cubicBezTo>
                  <a:cubicBezTo>
                    <a:pt x="4155" y="5702"/>
                    <a:pt x="3860" y="7558"/>
                    <a:pt x="2891" y="8822"/>
                  </a:cubicBezTo>
                  <a:cubicBezTo>
                    <a:pt x="2084" y="9911"/>
                    <a:pt x="1" y="11524"/>
                    <a:pt x="1614" y="12910"/>
                  </a:cubicBezTo>
                  <a:cubicBezTo>
                    <a:pt x="2071" y="13297"/>
                    <a:pt x="2537" y="13460"/>
                    <a:pt x="2982" y="13460"/>
                  </a:cubicBezTo>
                  <a:cubicBezTo>
                    <a:pt x="4008" y="13460"/>
                    <a:pt x="4925" y="12595"/>
                    <a:pt x="5366" y="11592"/>
                  </a:cubicBezTo>
                  <a:cubicBezTo>
                    <a:pt x="6926" y="8189"/>
                    <a:pt x="6455" y="3174"/>
                    <a:pt x="4438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29"/>
            <p:cNvSpPr/>
            <p:nvPr/>
          </p:nvSpPr>
          <p:spPr>
            <a:xfrm>
              <a:off x="4440564" y="4536619"/>
              <a:ext cx="574932" cy="220813"/>
            </a:xfrm>
            <a:custGeom>
              <a:avLst/>
              <a:gdLst/>
              <a:ahLst/>
              <a:cxnLst/>
              <a:rect l="l" t="t" r="r" b="b"/>
              <a:pathLst>
                <a:path w="10683" h="4103" extrusionOk="0">
                  <a:moveTo>
                    <a:pt x="4507" y="1"/>
                  </a:moveTo>
                  <a:cubicBezTo>
                    <a:pt x="3931" y="1"/>
                    <a:pt x="3345" y="508"/>
                    <a:pt x="3054" y="1532"/>
                  </a:cubicBezTo>
                  <a:cubicBezTo>
                    <a:pt x="2666" y="1094"/>
                    <a:pt x="2039" y="424"/>
                    <a:pt x="1436" y="424"/>
                  </a:cubicBezTo>
                  <a:cubicBezTo>
                    <a:pt x="1244" y="424"/>
                    <a:pt x="1054" y="492"/>
                    <a:pt x="875" y="658"/>
                  </a:cubicBezTo>
                  <a:cubicBezTo>
                    <a:pt x="0" y="1357"/>
                    <a:pt x="525" y="2797"/>
                    <a:pt x="1157" y="3428"/>
                  </a:cubicBezTo>
                  <a:cubicBezTo>
                    <a:pt x="1544" y="3315"/>
                    <a:pt x="1974" y="3269"/>
                    <a:pt x="2427" y="3269"/>
                  </a:cubicBezTo>
                  <a:cubicBezTo>
                    <a:pt x="4067" y="3269"/>
                    <a:pt x="6014" y="3871"/>
                    <a:pt x="7384" y="4061"/>
                  </a:cubicBezTo>
                  <a:cubicBezTo>
                    <a:pt x="7587" y="4090"/>
                    <a:pt x="7778" y="4103"/>
                    <a:pt x="7957" y="4103"/>
                  </a:cubicBezTo>
                  <a:cubicBezTo>
                    <a:pt x="10397" y="4103"/>
                    <a:pt x="10682" y="1618"/>
                    <a:pt x="9367" y="1618"/>
                  </a:cubicBezTo>
                  <a:cubicBezTo>
                    <a:pt x="9023" y="1618"/>
                    <a:pt x="8569" y="1788"/>
                    <a:pt x="8015" y="2218"/>
                  </a:cubicBezTo>
                  <a:cubicBezTo>
                    <a:pt x="8244" y="1694"/>
                    <a:pt x="8419" y="604"/>
                    <a:pt x="7787" y="322"/>
                  </a:cubicBezTo>
                  <a:cubicBezTo>
                    <a:pt x="7667" y="260"/>
                    <a:pt x="7549" y="233"/>
                    <a:pt x="7435" y="233"/>
                  </a:cubicBezTo>
                  <a:cubicBezTo>
                    <a:pt x="6782" y="233"/>
                    <a:pt x="6234" y="1121"/>
                    <a:pt x="5891" y="1465"/>
                  </a:cubicBezTo>
                  <a:cubicBezTo>
                    <a:pt x="5631" y="491"/>
                    <a:pt x="5073" y="1"/>
                    <a:pt x="4507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29"/>
            <p:cNvSpPr/>
            <p:nvPr/>
          </p:nvSpPr>
          <p:spPr>
            <a:xfrm>
              <a:off x="3772853" y="4536619"/>
              <a:ext cx="575148" cy="220813"/>
            </a:xfrm>
            <a:custGeom>
              <a:avLst/>
              <a:gdLst/>
              <a:ahLst/>
              <a:cxnLst/>
              <a:rect l="l" t="t" r="r" b="b"/>
              <a:pathLst>
                <a:path w="10687" h="4103" extrusionOk="0">
                  <a:moveTo>
                    <a:pt x="6174" y="1"/>
                  </a:moveTo>
                  <a:cubicBezTo>
                    <a:pt x="5611" y="1"/>
                    <a:pt x="5056" y="491"/>
                    <a:pt x="4796" y="1465"/>
                  </a:cubicBezTo>
                  <a:cubicBezTo>
                    <a:pt x="4453" y="1121"/>
                    <a:pt x="3905" y="233"/>
                    <a:pt x="3253" y="233"/>
                  </a:cubicBezTo>
                  <a:cubicBezTo>
                    <a:pt x="3138" y="233"/>
                    <a:pt x="3021" y="260"/>
                    <a:pt x="2900" y="322"/>
                  </a:cubicBezTo>
                  <a:cubicBezTo>
                    <a:pt x="2268" y="604"/>
                    <a:pt x="2429" y="1694"/>
                    <a:pt x="2671" y="2218"/>
                  </a:cubicBezTo>
                  <a:cubicBezTo>
                    <a:pt x="2118" y="1788"/>
                    <a:pt x="1663" y="1618"/>
                    <a:pt x="1319" y="1618"/>
                  </a:cubicBezTo>
                  <a:cubicBezTo>
                    <a:pt x="1" y="1618"/>
                    <a:pt x="280" y="4103"/>
                    <a:pt x="2728" y="4103"/>
                  </a:cubicBezTo>
                  <a:cubicBezTo>
                    <a:pt x="2908" y="4103"/>
                    <a:pt x="3100" y="4090"/>
                    <a:pt x="3304" y="4061"/>
                  </a:cubicBezTo>
                  <a:cubicBezTo>
                    <a:pt x="4674" y="3871"/>
                    <a:pt x="6621" y="3269"/>
                    <a:pt x="8260" y="3269"/>
                  </a:cubicBezTo>
                  <a:cubicBezTo>
                    <a:pt x="8713" y="3269"/>
                    <a:pt x="9143" y="3315"/>
                    <a:pt x="9530" y="3428"/>
                  </a:cubicBezTo>
                  <a:cubicBezTo>
                    <a:pt x="10162" y="2797"/>
                    <a:pt x="10686" y="1357"/>
                    <a:pt x="9813" y="658"/>
                  </a:cubicBezTo>
                  <a:cubicBezTo>
                    <a:pt x="9634" y="492"/>
                    <a:pt x="9443" y="424"/>
                    <a:pt x="9251" y="424"/>
                  </a:cubicBezTo>
                  <a:cubicBezTo>
                    <a:pt x="8647" y="424"/>
                    <a:pt x="8018" y="1094"/>
                    <a:pt x="7620" y="1532"/>
                  </a:cubicBezTo>
                  <a:cubicBezTo>
                    <a:pt x="7329" y="508"/>
                    <a:pt x="6747" y="1"/>
                    <a:pt x="6174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29"/>
            <p:cNvSpPr/>
            <p:nvPr/>
          </p:nvSpPr>
          <p:spPr>
            <a:xfrm>
              <a:off x="4077997" y="4842679"/>
              <a:ext cx="99186" cy="129593"/>
            </a:xfrm>
            <a:custGeom>
              <a:avLst/>
              <a:gdLst/>
              <a:ahLst/>
              <a:cxnLst/>
              <a:rect l="l" t="t" r="r" b="b"/>
              <a:pathLst>
                <a:path w="1843" h="2408" extrusionOk="0">
                  <a:moveTo>
                    <a:pt x="915" y="0"/>
                  </a:moveTo>
                  <a:cubicBezTo>
                    <a:pt x="404" y="0"/>
                    <a:pt x="1" y="538"/>
                    <a:pt x="1" y="1211"/>
                  </a:cubicBezTo>
                  <a:cubicBezTo>
                    <a:pt x="1" y="1870"/>
                    <a:pt x="404" y="2408"/>
                    <a:pt x="915" y="2408"/>
                  </a:cubicBezTo>
                  <a:cubicBezTo>
                    <a:pt x="1426" y="2408"/>
                    <a:pt x="1842" y="1870"/>
                    <a:pt x="1842" y="1211"/>
                  </a:cubicBezTo>
                  <a:cubicBezTo>
                    <a:pt x="1842" y="538"/>
                    <a:pt x="1426" y="0"/>
                    <a:pt x="915" y="0"/>
                  </a:cubicBezTo>
                  <a:close/>
                </a:path>
              </a:pathLst>
            </a:custGeom>
            <a:solidFill>
              <a:srgbClr val="5B2C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29"/>
            <p:cNvSpPr/>
            <p:nvPr/>
          </p:nvSpPr>
          <p:spPr>
            <a:xfrm>
              <a:off x="4608474" y="4842679"/>
              <a:ext cx="99239" cy="129593"/>
            </a:xfrm>
            <a:custGeom>
              <a:avLst/>
              <a:gdLst/>
              <a:ahLst/>
              <a:cxnLst/>
              <a:rect l="l" t="t" r="r" b="b"/>
              <a:pathLst>
                <a:path w="1844" h="2408" extrusionOk="0">
                  <a:moveTo>
                    <a:pt x="915" y="0"/>
                  </a:moveTo>
                  <a:cubicBezTo>
                    <a:pt x="404" y="0"/>
                    <a:pt x="0" y="538"/>
                    <a:pt x="0" y="1211"/>
                  </a:cubicBezTo>
                  <a:cubicBezTo>
                    <a:pt x="0" y="1870"/>
                    <a:pt x="404" y="2408"/>
                    <a:pt x="915" y="2408"/>
                  </a:cubicBezTo>
                  <a:cubicBezTo>
                    <a:pt x="1426" y="2408"/>
                    <a:pt x="1843" y="1870"/>
                    <a:pt x="1843" y="1211"/>
                  </a:cubicBezTo>
                  <a:cubicBezTo>
                    <a:pt x="1843" y="538"/>
                    <a:pt x="1426" y="0"/>
                    <a:pt x="915" y="0"/>
                  </a:cubicBezTo>
                  <a:close/>
                </a:path>
              </a:pathLst>
            </a:custGeom>
            <a:solidFill>
              <a:srgbClr val="5B2C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29"/>
            <p:cNvSpPr/>
            <p:nvPr/>
          </p:nvSpPr>
          <p:spPr>
            <a:xfrm>
              <a:off x="3916599" y="5009890"/>
              <a:ext cx="235290" cy="127386"/>
            </a:xfrm>
            <a:custGeom>
              <a:avLst/>
              <a:gdLst/>
              <a:ahLst/>
              <a:cxnLst/>
              <a:rect l="l" t="t" r="r" b="b"/>
              <a:pathLst>
                <a:path w="4372" h="2367" extrusionOk="0">
                  <a:moveTo>
                    <a:pt x="2193" y="0"/>
                  </a:moveTo>
                  <a:cubicBezTo>
                    <a:pt x="983" y="0"/>
                    <a:pt x="0" y="524"/>
                    <a:pt x="0" y="1184"/>
                  </a:cubicBezTo>
                  <a:cubicBezTo>
                    <a:pt x="0" y="1829"/>
                    <a:pt x="983" y="2367"/>
                    <a:pt x="2193" y="2367"/>
                  </a:cubicBezTo>
                  <a:cubicBezTo>
                    <a:pt x="3403" y="2367"/>
                    <a:pt x="4371" y="1829"/>
                    <a:pt x="4371" y="1184"/>
                  </a:cubicBezTo>
                  <a:cubicBezTo>
                    <a:pt x="4371" y="524"/>
                    <a:pt x="3403" y="0"/>
                    <a:pt x="219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29"/>
            <p:cNvSpPr/>
            <p:nvPr/>
          </p:nvSpPr>
          <p:spPr>
            <a:xfrm>
              <a:off x="4654756" y="5009890"/>
              <a:ext cx="235990" cy="127386"/>
            </a:xfrm>
            <a:custGeom>
              <a:avLst/>
              <a:gdLst/>
              <a:ahLst/>
              <a:cxnLst/>
              <a:rect l="l" t="t" r="r" b="b"/>
              <a:pathLst>
                <a:path w="4385" h="2367" extrusionOk="0">
                  <a:moveTo>
                    <a:pt x="2194" y="0"/>
                  </a:moveTo>
                  <a:cubicBezTo>
                    <a:pt x="983" y="0"/>
                    <a:pt x="1" y="524"/>
                    <a:pt x="1" y="1184"/>
                  </a:cubicBezTo>
                  <a:cubicBezTo>
                    <a:pt x="1" y="1829"/>
                    <a:pt x="983" y="2367"/>
                    <a:pt x="2194" y="2367"/>
                  </a:cubicBezTo>
                  <a:cubicBezTo>
                    <a:pt x="3404" y="2367"/>
                    <a:pt x="4385" y="1829"/>
                    <a:pt x="4385" y="1184"/>
                  </a:cubicBezTo>
                  <a:cubicBezTo>
                    <a:pt x="4385" y="524"/>
                    <a:pt x="3404" y="0"/>
                    <a:pt x="2194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29"/>
            <p:cNvSpPr/>
            <p:nvPr/>
          </p:nvSpPr>
          <p:spPr>
            <a:xfrm>
              <a:off x="3894857" y="4021963"/>
              <a:ext cx="60868" cy="8772"/>
            </a:xfrm>
            <a:custGeom>
              <a:avLst/>
              <a:gdLst/>
              <a:ahLst/>
              <a:cxnLst/>
              <a:rect l="l" t="t" r="r" b="b"/>
              <a:pathLst>
                <a:path w="1131" h="163" extrusionOk="0">
                  <a:moveTo>
                    <a:pt x="108" y="1"/>
                  </a:moveTo>
                  <a:cubicBezTo>
                    <a:pt x="1" y="1"/>
                    <a:pt x="1" y="162"/>
                    <a:pt x="108" y="162"/>
                  </a:cubicBezTo>
                  <a:lnTo>
                    <a:pt x="1037" y="162"/>
                  </a:lnTo>
                  <a:cubicBezTo>
                    <a:pt x="1130" y="162"/>
                    <a:pt x="1130" y="1"/>
                    <a:pt x="1037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29"/>
            <p:cNvSpPr/>
            <p:nvPr/>
          </p:nvSpPr>
          <p:spPr>
            <a:xfrm>
              <a:off x="4074714" y="4009262"/>
              <a:ext cx="74161" cy="70662"/>
            </a:xfrm>
            <a:custGeom>
              <a:avLst/>
              <a:gdLst/>
              <a:ahLst/>
              <a:cxnLst/>
              <a:rect l="l" t="t" r="r" b="b"/>
              <a:pathLst>
                <a:path w="1378" h="1313" extrusionOk="0">
                  <a:moveTo>
                    <a:pt x="1259" y="1"/>
                  </a:moveTo>
                  <a:cubicBezTo>
                    <a:pt x="1241" y="1"/>
                    <a:pt x="1222" y="7"/>
                    <a:pt x="1204" y="22"/>
                  </a:cubicBezTo>
                  <a:cubicBezTo>
                    <a:pt x="828" y="412"/>
                    <a:pt x="438" y="789"/>
                    <a:pt x="62" y="1178"/>
                  </a:cubicBezTo>
                  <a:cubicBezTo>
                    <a:pt x="0" y="1230"/>
                    <a:pt x="56" y="1312"/>
                    <a:pt x="116" y="1312"/>
                  </a:cubicBezTo>
                  <a:cubicBezTo>
                    <a:pt x="134" y="1312"/>
                    <a:pt x="153" y="1305"/>
                    <a:pt x="169" y="1286"/>
                  </a:cubicBezTo>
                  <a:cubicBezTo>
                    <a:pt x="559" y="909"/>
                    <a:pt x="935" y="520"/>
                    <a:pt x="1326" y="143"/>
                  </a:cubicBezTo>
                  <a:cubicBezTo>
                    <a:pt x="1378" y="80"/>
                    <a:pt x="1324" y="1"/>
                    <a:pt x="1259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29"/>
            <p:cNvSpPr/>
            <p:nvPr/>
          </p:nvSpPr>
          <p:spPr>
            <a:xfrm>
              <a:off x="4112063" y="3835594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13" y="0"/>
                  </a:moveTo>
                  <a:cubicBezTo>
                    <a:pt x="55" y="0"/>
                    <a:pt x="1" y="80"/>
                    <a:pt x="53" y="143"/>
                  </a:cubicBezTo>
                  <a:cubicBezTo>
                    <a:pt x="363" y="438"/>
                    <a:pt x="672" y="747"/>
                    <a:pt x="981" y="1057"/>
                  </a:cubicBezTo>
                  <a:cubicBezTo>
                    <a:pt x="997" y="1076"/>
                    <a:pt x="1016" y="1084"/>
                    <a:pt x="1034" y="1084"/>
                  </a:cubicBezTo>
                  <a:cubicBezTo>
                    <a:pt x="1094" y="1084"/>
                    <a:pt x="1151" y="1001"/>
                    <a:pt x="1089" y="950"/>
                  </a:cubicBezTo>
                  <a:lnTo>
                    <a:pt x="161" y="21"/>
                  </a:lnTo>
                  <a:cubicBezTo>
                    <a:pt x="146" y="6"/>
                    <a:pt x="129" y="0"/>
                    <a:pt x="113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29"/>
            <p:cNvSpPr/>
            <p:nvPr/>
          </p:nvSpPr>
          <p:spPr>
            <a:xfrm>
              <a:off x="4273461" y="3972075"/>
              <a:ext cx="61406" cy="58338"/>
            </a:xfrm>
            <a:custGeom>
              <a:avLst/>
              <a:gdLst/>
              <a:ahLst/>
              <a:cxnLst/>
              <a:rect l="l" t="t" r="r" b="b"/>
              <a:pathLst>
                <a:path w="1141" h="1084" extrusionOk="0">
                  <a:moveTo>
                    <a:pt x="1032" y="0"/>
                  </a:moveTo>
                  <a:cubicBezTo>
                    <a:pt x="1015" y="0"/>
                    <a:pt x="997" y="8"/>
                    <a:pt x="981" y="27"/>
                  </a:cubicBezTo>
                  <a:cubicBezTo>
                    <a:pt x="672" y="336"/>
                    <a:pt x="362" y="632"/>
                    <a:pt x="53" y="942"/>
                  </a:cubicBezTo>
                  <a:cubicBezTo>
                    <a:pt x="1" y="1004"/>
                    <a:pt x="54" y="1084"/>
                    <a:pt x="112" y="1084"/>
                  </a:cubicBezTo>
                  <a:cubicBezTo>
                    <a:pt x="129" y="1084"/>
                    <a:pt x="146" y="1077"/>
                    <a:pt x="161" y="1062"/>
                  </a:cubicBezTo>
                  <a:lnTo>
                    <a:pt x="1088" y="135"/>
                  </a:lnTo>
                  <a:cubicBezTo>
                    <a:pt x="1140" y="83"/>
                    <a:pt x="1089" y="0"/>
                    <a:pt x="103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29"/>
            <p:cNvSpPr/>
            <p:nvPr/>
          </p:nvSpPr>
          <p:spPr>
            <a:xfrm>
              <a:off x="4322812" y="3761057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22" y="0"/>
                  </a:moveTo>
                  <a:cubicBezTo>
                    <a:pt x="61" y="0"/>
                    <a:pt x="1" y="79"/>
                    <a:pt x="64" y="142"/>
                  </a:cubicBezTo>
                  <a:lnTo>
                    <a:pt x="978" y="1056"/>
                  </a:lnTo>
                  <a:cubicBezTo>
                    <a:pt x="997" y="1075"/>
                    <a:pt x="1018" y="1083"/>
                    <a:pt x="1037" y="1083"/>
                  </a:cubicBezTo>
                  <a:cubicBezTo>
                    <a:pt x="1100" y="1083"/>
                    <a:pt x="1151" y="1001"/>
                    <a:pt x="1100" y="949"/>
                  </a:cubicBezTo>
                  <a:lnTo>
                    <a:pt x="171" y="22"/>
                  </a:lnTo>
                  <a:cubicBezTo>
                    <a:pt x="157" y="6"/>
                    <a:pt x="139" y="0"/>
                    <a:pt x="12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29"/>
            <p:cNvSpPr/>
            <p:nvPr/>
          </p:nvSpPr>
          <p:spPr>
            <a:xfrm>
              <a:off x="4471832" y="3922401"/>
              <a:ext cx="74376" cy="70662"/>
            </a:xfrm>
            <a:custGeom>
              <a:avLst/>
              <a:gdLst/>
              <a:ahLst/>
              <a:cxnLst/>
              <a:rect l="l" t="t" r="r" b="b"/>
              <a:pathLst>
                <a:path w="1382" h="1313" extrusionOk="0">
                  <a:moveTo>
                    <a:pt x="1263" y="1"/>
                  </a:moveTo>
                  <a:cubicBezTo>
                    <a:pt x="1245" y="1"/>
                    <a:pt x="1226" y="7"/>
                    <a:pt x="1209" y="22"/>
                  </a:cubicBezTo>
                  <a:cubicBezTo>
                    <a:pt x="832" y="412"/>
                    <a:pt x="441" y="789"/>
                    <a:pt x="52" y="1178"/>
                  </a:cubicBezTo>
                  <a:cubicBezTo>
                    <a:pt x="0" y="1230"/>
                    <a:pt x="51" y="1313"/>
                    <a:pt x="114" y="1313"/>
                  </a:cubicBezTo>
                  <a:cubicBezTo>
                    <a:pt x="133" y="1313"/>
                    <a:pt x="154" y="1305"/>
                    <a:pt x="173" y="1286"/>
                  </a:cubicBezTo>
                  <a:cubicBezTo>
                    <a:pt x="549" y="909"/>
                    <a:pt x="940" y="520"/>
                    <a:pt x="1329" y="143"/>
                  </a:cubicBezTo>
                  <a:cubicBezTo>
                    <a:pt x="1382" y="80"/>
                    <a:pt x="1328" y="1"/>
                    <a:pt x="1263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29"/>
            <p:cNvSpPr/>
            <p:nvPr/>
          </p:nvSpPr>
          <p:spPr>
            <a:xfrm>
              <a:off x="4577475" y="3779570"/>
              <a:ext cx="49674" cy="46014"/>
            </a:xfrm>
            <a:custGeom>
              <a:avLst/>
              <a:gdLst/>
              <a:ahLst/>
              <a:cxnLst/>
              <a:rect l="l" t="t" r="r" b="b"/>
              <a:pathLst>
                <a:path w="923" h="855" extrusionOk="0">
                  <a:moveTo>
                    <a:pt x="114" y="0"/>
                  </a:moveTo>
                  <a:cubicBezTo>
                    <a:pt x="51" y="0"/>
                    <a:pt x="1" y="83"/>
                    <a:pt x="52" y="135"/>
                  </a:cubicBezTo>
                  <a:cubicBezTo>
                    <a:pt x="280" y="363"/>
                    <a:pt x="510" y="605"/>
                    <a:pt x="752" y="834"/>
                  </a:cubicBezTo>
                  <a:cubicBezTo>
                    <a:pt x="766" y="849"/>
                    <a:pt x="784" y="855"/>
                    <a:pt x="801" y="855"/>
                  </a:cubicBezTo>
                  <a:cubicBezTo>
                    <a:pt x="862" y="855"/>
                    <a:pt x="922" y="775"/>
                    <a:pt x="859" y="712"/>
                  </a:cubicBezTo>
                  <a:lnTo>
                    <a:pt x="173" y="27"/>
                  </a:lnTo>
                  <a:cubicBezTo>
                    <a:pt x="154" y="8"/>
                    <a:pt x="133" y="0"/>
                    <a:pt x="114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29"/>
            <p:cNvSpPr/>
            <p:nvPr/>
          </p:nvSpPr>
          <p:spPr>
            <a:xfrm>
              <a:off x="4713633" y="3959750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037" y="0"/>
                  </a:moveTo>
                  <a:cubicBezTo>
                    <a:pt x="1017" y="0"/>
                    <a:pt x="997" y="8"/>
                    <a:pt x="978" y="27"/>
                  </a:cubicBezTo>
                  <a:lnTo>
                    <a:pt x="63" y="942"/>
                  </a:lnTo>
                  <a:cubicBezTo>
                    <a:pt x="0" y="1005"/>
                    <a:pt x="61" y="1084"/>
                    <a:pt x="122" y="1084"/>
                  </a:cubicBezTo>
                  <a:cubicBezTo>
                    <a:pt x="139" y="1084"/>
                    <a:pt x="156" y="1078"/>
                    <a:pt x="171" y="1063"/>
                  </a:cubicBezTo>
                  <a:lnTo>
                    <a:pt x="1100" y="135"/>
                  </a:lnTo>
                  <a:cubicBezTo>
                    <a:pt x="1151" y="84"/>
                    <a:pt x="1099" y="0"/>
                    <a:pt x="1037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29"/>
            <p:cNvSpPr/>
            <p:nvPr/>
          </p:nvSpPr>
          <p:spPr>
            <a:xfrm>
              <a:off x="4843924" y="3835594"/>
              <a:ext cx="61944" cy="58338"/>
            </a:xfrm>
            <a:custGeom>
              <a:avLst/>
              <a:gdLst/>
              <a:ahLst/>
              <a:cxnLst/>
              <a:rect l="l" t="t" r="r" b="b"/>
              <a:pathLst>
                <a:path w="1151" h="1084" extrusionOk="0">
                  <a:moveTo>
                    <a:pt x="122" y="0"/>
                  </a:moveTo>
                  <a:cubicBezTo>
                    <a:pt x="60" y="0"/>
                    <a:pt x="0" y="80"/>
                    <a:pt x="63" y="143"/>
                  </a:cubicBezTo>
                  <a:cubicBezTo>
                    <a:pt x="373" y="438"/>
                    <a:pt x="682" y="747"/>
                    <a:pt x="978" y="1057"/>
                  </a:cubicBezTo>
                  <a:cubicBezTo>
                    <a:pt x="996" y="1076"/>
                    <a:pt x="1017" y="1084"/>
                    <a:pt x="1036" y="1084"/>
                  </a:cubicBezTo>
                  <a:cubicBezTo>
                    <a:pt x="1099" y="1084"/>
                    <a:pt x="1150" y="1001"/>
                    <a:pt x="1099" y="950"/>
                  </a:cubicBezTo>
                  <a:lnTo>
                    <a:pt x="171" y="21"/>
                  </a:lnTo>
                  <a:cubicBezTo>
                    <a:pt x="156" y="6"/>
                    <a:pt x="139" y="0"/>
                    <a:pt x="12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29"/>
            <p:cNvSpPr/>
            <p:nvPr/>
          </p:nvSpPr>
          <p:spPr>
            <a:xfrm>
              <a:off x="4906137" y="4027776"/>
              <a:ext cx="68294" cy="64904"/>
            </a:xfrm>
            <a:custGeom>
              <a:avLst/>
              <a:gdLst/>
              <a:ahLst/>
              <a:cxnLst/>
              <a:rect l="l" t="t" r="r" b="b"/>
              <a:pathLst>
                <a:path w="1269" h="1206" extrusionOk="0">
                  <a:moveTo>
                    <a:pt x="1152" y="0"/>
                  </a:moveTo>
                  <a:cubicBezTo>
                    <a:pt x="1134" y="0"/>
                    <a:pt x="1115" y="8"/>
                    <a:pt x="1100" y="27"/>
                  </a:cubicBezTo>
                  <a:cubicBezTo>
                    <a:pt x="750" y="377"/>
                    <a:pt x="400" y="714"/>
                    <a:pt x="64" y="1063"/>
                  </a:cubicBezTo>
                  <a:cubicBezTo>
                    <a:pt x="1" y="1126"/>
                    <a:pt x="61" y="1205"/>
                    <a:pt x="122" y="1205"/>
                  </a:cubicBezTo>
                  <a:cubicBezTo>
                    <a:pt x="139" y="1205"/>
                    <a:pt x="156" y="1199"/>
                    <a:pt x="171" y="1184"/>
                  </a:cubicBezTo>
                  <a:cubicBezTo>
                    <a:pt x="521" y="834"/>
                    <a:pt x="870" y="484"/>
                    <a:pt x="1207" y="135"/>
                  </a:cubicBezTo>
                  <a:cubicBezTo>
                    <a:pt x="1269" y="84"/>
                    <a:pt x="1212" y="0"/>
                    <a:pt x="1152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29"/>
            <p:cNvSpPr/>
            <p:nvPr/>
          </p:nvSpPr>
          <p:spPr>
            <a:xfrm>
              <a:off x="5042779" y="3910131"/>
              <a:ext cx="67972" cy="64581"/>
            </a:xfrm>
            <a:custGeom>
              <a:avLst/>
              <a:gdLst/>
              <a:ahLst/>
              <a:cxnLst/>
              <a:rect l="l" t="t" r="r" b="b"/>
              <a:pathLst>
                <a:path w="1263" h="1200" extrusionOk="0">
                  <a:moveTo>
                    <a:pt x="118" y="0"/>
                  </a:moveTo>
                  <a:cubicBezTo>
                    <a:pt x="54" y="0"/>
                    <a:pt x="1" y="77"/>
                    <a:pt x="53" y="129"/>
                  </a:cubicBezTo>
                  <a:cubicBezTo>
                    <a:pt x="402" y="479"/>
                    <a:pt x="752" y="829"/>
                    <a:pt x="1089" y="1178"/>
                  </a:cubicBezTo>
                  <a:cubicBezTo>
                    <a:pt x="1106" y="1193"/>
                    <a:pt x="1125" y="1199"/>
                    <a:pt x="1144" y="1199"/>
                  </a:cubicBezTo>
                  <a:cubicBezTo>
                    <a:pt x="1208" y="1199"/>
                    <a:pt x="1262" y="1120"/>
                    <a:pt x="1209" y="1057"/>
                  </a:cubicBezTo>
                  <a:cubicBezTo>
                    <a:pt x="860" y="707"/>
                    <a:pt x="510" y="371"/>
                    <a:pt x="174" y="22"/>
                  </a:cubicBezTo>
                  <a:cubicBezTo>
                    <a:pt x="156" y="7"/>
                    <a:pt x="137" y="0"/>
                    <a:pt x="118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29"/>
            <p:cNvSpPr/>
            <p:nvPr/>
          </p:nvSpPr>
          <p:spPr>
            <a:xfrm>
              <a:off x="5216555" y="3922401"/>
              <a:ext cx="61944" cy="58392"/>
            </a:xfrm>
            <a:custGeom>
              <a:avLst/>
              <a:gdLst/>
              <a:ahLst/>
              <a:cxnLst/>
              <a:rect l="l" t="t" r="r" b="b"/>
              <a:pathLst>
                <a:path w="1151" h="1085" extrusionOk="0">
                  <a:moveTo>
                    <a:pt x="1029" y="1"/>
                  </a:moveTo>
                  <a:cubicBezTo>
                    <a:pt x="1011" y="1"/>
                    <a:pt x="994" y="7"/>
                    <a:pt x="980" y="22"/>
                  </a:cubicBezTo>
                  <a:lnTo>
                    <a:pt x="51" y="950"/>
                  </a:lnTo>
                  <a:cubicBezTo>
                    <a:pt x="0" y="1001"/>
                    <a:pt x="51" y="1085"/>
                    <a:pt x="114" y="1085"/>
                  </a:cubicBezTo>
                  <a:cubicBezTo>
                    <a:pt x="133" y="1085"/>
                    <a:pt x="154" y="1077"/>
                    <a:pt x="173" y="1058"/>
                  </a:cubicBezTo>
                  <a:lnTo>
                    <a:pt x="1087" y="143"/>
                  </a:lnTo>
                  <a:cubicBezTo>
                    <a:pt x="1150" y="80"/>
                    <a:pt x="1090" y="1"/>
                    <a:pt x="1029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29"/>
            <p:cNvSpPr/>
            <p:nvPr/>
          </p:nvSpPr>
          <p:spPr>
            <a:xfrm>
              <a:off x="5309874" y="3798352"/>
              <a:ext cx="36757" cy="33367"/>
            </a:xfrm>
            <a:custGeom>
              <a:avLst/>
              <a:gdLst/>
              <a:ahLst/>
              <a:cxnLst/>
              <a:rect l="l" t="t" r="r" b="b"/>
              <a:pathLst>
                <a:path w="683" h="620" extrusionOk="0">
                  <a:moveTo>
                    <a:pt x="108" y="1"/>
                  </a:moveTo>
                  <a:cubicBezTo>
                    <a:pt x="51" y="1"/>
                    <a:pt x="1" y="84"/>
                    <a:pt x="52" y="135"/>
                  </a:cubicBezTo>
                  <a:cubicBezTo>
                    <a:pt x="200" y="297"/>
                    <a:pt x="361" y="444"/>
                    <a:pt x="510" y="593"/>
                  </a:cubicBezTo>
                  <a:cubicBezTo>
                    <a:pt x="529" y="611"/>
                    <a:pt x="549" y="619"/>
                    <a:pt x="568" y="619"/>
                  </a:cubicBezTo>
                  <a:cubicBezTo>
                    <a:pt x="631" y="619"/>
                    <a:pt x="682" y="536"/>
                    <a:pt x="630" y="485"/>
                  </a:cubicBezTo>
                  <a:cubicBezTo>
                    <a:pt x="469" y="324"/>
                    <a:pt x="321" y="175"/>
                    <a:pt x="160" y="28"/>
                  </a:cubicBezTo>
                  <a:cubicBezTo>
                    <a:pt x="144" y="9"/>
                    <a:pt x="126" y="1"/>
                    <a:pt x="108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29"/>
            <p:cNvSpPr/>
            <p:nvPr/>
          </p:nvSpPr>
          <p:spPr>
            <a:xfrm>
              <a:off x="3660375" y="4797795"/>
              <a:ext cx="8772" cy="113716"/>
            </a:xfrm>
            <a:custGeom>
              <a:avLst/>
              <a:gdLst/>
              <a:ahLst/>
              <a:cxnLst/>
              <a:rect l="l" t="t" r="r" b="b"/>
              <a:pathLst>
                <a:path w="163" h="2113" extrusionOk="0">
                  <a:moveTo>
                    <a:pt x="82" y="1"/>
                  </a:moveTo>
                  <a:cubicBezTo>
                    <a:pt x="42" y="1"/>
                    <a:pt x="1" y="27"/>
                    <a:pt x="1" y="68"/>
                  </a:cubicBezTo>
                  <a:lnTo>
                    <a:pt x="1" y="2032"/>
                  </a:lnTo>
                  <a:cubicBezTo>
                    <a:pt x="1" y="2085"/>
                    <a:pt x="42" y="2112"/>
                    <a:pt x="82" y="2112"/>
                  </a:cubicBezTo>
                  <a:cubicBezTo>
                    <a:pt x="122" y="2112"/>
                    <a:pt x="162" y="2085"/>
                    <a:pt x="162" y="2032"/>
                  </a:cubicBezTo>
                  <a:lnTo>
                    <a:pt x="162" y="68"/>
                  </a:lnTo>
                  <a:cubicBezTo>
                    <a:pt x="162" y="27"/>
                    <a:pt x="122" y="1"/>
                    <a:pt x="82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29"/>
            <p:cNvSpPr/>
            <p:nvPr/>
          </p:nvSpPr>
          <p:spPr>
            <a:xfrm>
              <a:off x="3635780" y="5195129"/>
              <a:ext cx="8718" cy="101392"/>
            </a:xfrm>
            <a:custGeom>
              <a:avLst/>
              <a:gdLst/>
              <a:ahLst/>
              <a:cxnLst/>
              <a:rect l="l" t="t" r="r" b="b"/>
              <a:pathLst>
                <a:path w="162" h="1884" extrusionOk="0">
                  <a:moveTo>
                    <a:pt x="81" y="1"/>
                  </a:moveTo>
                  <a:cubicBezTo>
                    <a:pt x="41" y="1"/>
                    <a:pt x="1" y="14"/>
                    <a:pt x="1" y="68"/>
                  </a:cubicBezTo>
                  <a:lnTo>
                    <a:pt x="1" y="1803"/>
                  </a:lnTo>
                  <a:cubicBezTo>
                    <a:pt x="1" y="1857"/>
                    <a:pt x="41" y="1883"/>
                    <a:pt x="81" y="1883"/>
                  </a:cubicBezTo>
                  <a:cubicBezTo>
                    <a:pt x="122" y="1883"/>
                    <a:pt x="162" y="1857"/>
                    <a:pt x="162" y="1803"/>
                  </a:cubicBezTo>
                  <a:lnTo>
                    <a:pt x="162" y="68"/>
                  </a:lnTo>
                  <a:cubicBezTo>
                    <a:pt x="162" y="14"/>
                    <a:pt x="122" y="1"/>
                    <a:pt x="81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29"/>
            <p:cNvSpPr/>
            <p:nvPr/>
          </p:nvSpPr>
          <p:spPr>
            <a:xfrm>
              <a:off x="3852879" y="5281991"/>
              <a:ext cx="8772" cy="107151"/>
            </a:xfrm>
            <a:custGeom>
              <a:avLst/>
              <a:gdLst/>
              <a:ahLst/>
              <a:cxnLst/>
              <a:rect l="l" t="t" r="r" b="b"/>
              <a:pathLst>
                <a:path w="163" h="1991" extrusionOk="0">
                  <a:moveTo>
                    <a:pt x="82" y="1"/>
                  </a:moveTo>
                  <a:cubicBezTo>
                    <a:pt x="42" y="1"/>
                    <a:pt x="1" y="13"/>
                    <a:pt x="1" y="67"/>
                  </a:cubicBezTo>
                  <a:lnTo>
                    <a:pt x="1" y="1910"/>
                  </a:lnTo>
                  <a:cubicBezTo>
                    <a:pt x="1" y="1964"/>
                    <a:pt x="42" y="1991"/>
                    <a:pt x="82" y="1991"/>
                  </a:cubicBezTo>
                  <a:cubicBezTo>
                    <a:pt x="122" y="1991"/>
                    <a:pt x="162" y="1964"/>
                    <a:pt x="162" y="1910"/>
                  </a:cubicBezTo>
                  <a:lnTo>
                    <a:pt x="162" y="67"/>
                  </a:lnTo>
                  <a:cubicBezTo>
                    <a:pt x="162" y="13"/>
                    <a:pt x="122" y="1"/>
                    <a:pt x="82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29"/>
            <p:cNvSpPr/>
            <p:nvPr/>
          </p:nvSpPr>
          <p:spPr>
            <a:xfrm>
              <a:off x="3741424" y="5598222"/>
              <a:ext cx="8772" cy="107151"/>
            </a:xfrm>
            <a:custGeom>
              <a:avLst/>
              <a:gdLst/>
              <a:ahLst/>
              <a:cxnLst/>
              <a:rect l="l" t="t" r="r" b="b"/>
              <a:pathLst>
                <a:path w="163" h="1991" extrusionOk="0">
                  <a:moveTo>
                    <a:pt x="82" y="1"/>
                  </a:moveTo>
                  <a:cubicBezTo>
                    <a:pt x="42" y="1"/>
                    <a:pt x="1" y="27"/>
                    <a:pt x="1" y="81"/>
                  </a:cubicBezTo>
                  <a:lnTo>
                    <a:pt x="1" y="1924"/>
                  </a:lnTo>
                  <a:cubicBezTo>
                    <a:pt x="1" y="1978"/>
                    <a:pt x="42" y="1991"/>
                    <a:pt x="82" y="1991"/>
                  </a:cubicBezTo>
                  <a:cubicBezTo>
                    <a:pt x="123" y="1991"/>
                    <a:pt x="162" y="1978"/>
                    <a:pt x="162" y="1924"/>
                  </a:cubicBezTo>
                  <a:lnTo>
                    <a:pt x="162" y="81"/>
                  </a:lnTo>
                  <a:cubicBezTo>
                    <a:pt x="162" y="27"/>
                    <a:pt x="123" y="1"/>
                    <a:pt x="82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29"/>
            <p:cNvSpPr/>
            <p:nvPr/>
          </p:nvSpPr>
          <p:spPr>
            <a:xfrm>
              <a:off x="4082356" y="5393446"/>
              <a:ext cx="8718" cy="70232"/>
            </a:xfrm>
            <a:custGeom>
              <a:avLst/>
              <a:gdLst/>
              <a:ahLst/>
              <a:cxnLst/>
              <a:rect l="l" t="t" r="r" b="b"/>
              <a:pathLst>
                <a:path w="162" h="1305" extrusionOk="0">
                  <a:moveTo>
                    <a:pt x="81" y="0"/>
                  </a:moveTo>
                  <a:cubicBezTo>
                    <a:pt x="40" y="0"/>
                    <a:pt x="0" y="27"/>
                    <a:pt x="0" y="81"/>
                  </a:cubicBezTo>
                  <a:lnTo>
                    <a:pt x="0" y="1224"/>
                  </a:lnTo>
                  <a:cubicBezTo>
                    <a:pt x="0" y="1277"/>
                    <a:pt x="40" y="1304"/>
                    <a:pt x="81" y="1304"/>
                  </a:cubicBezTo>
                  <a:cubicBezTo>
                    <a:pt x="121" y="1304"/>
                    <a:pt x="162" y="1277"/>
                    <a:pt x="162" y="1224"/>
                  </a:cubicBezTo>
                  <a:lnTo>
                    <a:pt x="162" y="81"/>
                  </a:ln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29"/>
            <p:cNvSpPr/>
            <p:nvPr/>
          </p:nvSpPr>
          <p:spPr>
            <a:xfrm>
              <a:off x="4082356" y="5697407"/>
              <a:ext cx="8718" cy="101392"/>
            </a:xfrm>
            <a:custGeom>
              <a:avLst/>
              <a:gdLst/>
              <a:ahLst/>
              <a:cxnLst/>
              <a:rect l="l" t="t" r="r" b="b"/>
              <a:pathLst>
                <a:path w="162" h="1884" extrusionOk="0">
                  <a:moveTo>
                    <a:pt x="81" y="0"/>
                  </a:moveTo>
                  <a:cubicBezTo>
                    <a:pt x="40" y="0"/>
                    <a:pt x="0" y="27"/>
                    <a:pt x="0" y="81"/>
                  </a:cubicBezTo>
                  <a:lnTo>
                    <a:pt x="0" y="1802"/>
                  </a:lnTo>
                  <a:cubicBezTo>
                    <a:pt x="0" y="1856"/>
                    <a:pt x="40" y="1883"/>
                    <a:pt x="81" y="1883"/>
                  </a:cubicBezTo>
                  <a:cubicBezTo>
                    <a:pt x="121" y="1883"/>
                    <a:pt x="162" y="1856"/>
                    <a:pt x="162" y="1802"/>
                  </a:cubicBezTo>
                  <a:lnTo>
                    <a:pt x="162" y="81"/>
                  </a:ln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29"/>
            <p:cNvSpPr/>
            <p:nvPr/>
          </p:nvSpPr>
          <p:spPr>
            <a:xfrm>
              <a:off x="4361721" y="5480308"/>
              <a:ext cx="8718" cy="89014"/>
            </a:xfrm>
            <a:custGeom>
              <a:avLst/>
              <a:gdLst/>
              <a:ahLst/>
              <a:cxnLst/>
              <a:rect l="l" t="t" r="r" b="b"/>
              <a:pathLst>
                <a:path w="162" h="1654" extrusionOk="0">
                  <a:moveTo>
                    <a:pt x="81" y="0"/>
                  </a:moveTo>
                  <a:cubicBezTo>
                    <a:pt x="40" y="0"/>
                    <a:pt x="0" y="27"/>
                    <a:pt x="0" y="81"/>
                  </a:cubicBezTo>
                  <a:lnTo>
                    <a:pt x="0" y="1573"/>
                  </a:lnTo>
                  <a:cubicBezTo>
                    <a:pt x="0" y="1627"/>
                    <a:pt x="40" y="1654"/>
                    <a:pt x="81" y="1654"/>
                  </a:cubicBezTo>
                  <a:cubicBezTo>
                    <a:pt x="121" y="1654"/>
                    <a:pt x="162" y="1627"/>
                    <a:pt x="162" y="1573"/>
                  </a:cubicBezTo>
                  <a:lnTo>
                    <a:pt x="162" y="81"/>
                  </a:ln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29"/>
            <p:cNvSpPr/>
            <p:nvPr/>
          </p:nvSpPr>
          <p:spPr>
            <a:xfrm>
              <a:off x="4498471" y="5834157"/>
              <a:ext cx="8718" cy="82556"/>
            </a:xfrm>
            <a:custGeom>
              <a:avLst/>
              <a:gdLst/>
              <a:ahLst/>
              <a:cxnLst/>
              <a:rect l="l" t="t" r="r" b="b"/>
              <a:pathLst>
                <a:path w="162" h="1534" extrusionOk="0">
                  <a:moveTo>
                    <a:pt x="81" y="1"/>
                  </a:moveTo>
                  <a:cubicBezTo>
                    <a:pt x="41" y="1"/>
                    <a:pt x="0" y="27"/>
                    <a:pt x="0" y="68"/>
                  </a:cubicBezTo>
                  <a:lnTo>
                    <a:pt x="0" y="1453"/>
                  </a:lnTo>
                  <a:cubicBezTo>
                    <a:pt x="0" y="1507"/>
                    <a:pt x="41" y="1534"/>
                    <a:pt x="81" y="1534"/>
                  </a:cubicBezTo>
                  <a:cubicBezTo>
                    <a:pt x="122" y="1534"/>
                    <a:pt x="162" y="1507"/>
                    <a:pt x="162" y="1453"/>
                  </a:cubicBezTo>
                  <a:lnTo>
                    <a:pt x="162" y="68"/>
                  </a:lnTo>
                  <a:cubicBezTo>
                    <a:pt x="162" y="27"/>
                    <a:pt x="122" y="1"/>
                    <a:pt x="81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29"/>
            <p:cNvSpPr/>
            <p:nvPr/>
          </p:nvSpPr>
          <p:spPr>
            <a:xfrm>
              <a:off x="4628709" y="5412283"/>
              <a:ext cx="8772" cy="107151"/>
            </a:xfrm>
            <a:custGeom>
              <a:avLst/>
              <a:gdLst/>
              <a:ahLst/>
              <a:cxnLst/>
              <a:rect l="l" t="t" r="r" b="b"/>
              <a:pathLst>
                <a:path w="163" h="1991" extrusionOk="0">
                  <a:moveTo>
                    <a:pt x="82" y="0"/>
                  </a:moveTo>
                  <a:cubicBezTo>
                    <a:pt x="42" y="0"/>
                    <a:pt x="1" y="27"/>
                    <a:pt x="1" y="67"/>
                  </a:cubicBezTo>
                  <a:lnTo>
                    <a:pt x="1" y="1923"/>
                  </a:lnTo>
                  <a:cubicBezTo>
                    <a:pt x="1" y="1963"/>
                    <a:pt x="42" y="1990"/>
                    <a:pt x="82" y="1990"/>
                  </a:cubicBezTo>
                  <a:cubicBezTo>
                    <a:pt x="122" y="1990"/>
                    <a:pt x="162" y="1963"/>
                    <a:pt x="162" y="1923"/>
                  </a:cubicBezTo>
                  <a:lnTo>
                    <a:pt x="162" y="67"/>
                  </a:lnTo>
                  <a:cubicBezTo>
                    <a:pt x="162" y="27"/>
                    <a:pt x="122" y="0"/>
                    <a:pt x="82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29"/>
            <p:cNvSpPr/>
            <p:nvPr/>
          </p:nvSpPr>
          <p:spPr>
            <a:xfrm>
              <a:off x="4833591" y="5716243"/>
              <a:ext cx="8718" cy="107151"/>
            </a:xfrm>
            <a:custGeom>
              <a:avLst/>
              <a:gdLst/>
              <a:ahLst/>
              <a:cxnLst/>
              <a:rect l="l" t="t" r="r" b="b"/>
              <a:pathLst>
                <a:path w="162" h="1991" extrusionOk="0">
                  <a:moveTo>
                    <a:pt x="81" y="0"/>
                  </a:moveTo>
                  <a:cubicBezTo>
                    <a:pt x="40" y="0"/>
                    <a:pt x="0" y="27"/>
                    <a:pt x="0" y="81"/>
                  </a:cubicBezTo>
                  <a:lnTo>
                    <a:pt x="0" y="1923"/>
                  </a:lnTo>
                  <a:cubicBezTo>
                    <a:pt x="0" y="1976"/>
                    <a:pt x="40" y="1990"/>
                    <a:pt x="81" y="1990"/>
                  </a:cubicBezTo>
                  <a:cubicBezTo>
                    <a:pt x="121" y="1990"/>
                    <a:pt x="161" y="1976"/>
                    <a:pt x="161" y="1923"/>
                  </a:cubicBezTo>
                  <a:lnTo>
                    <a:pt x="161" y="81"/>
                  </a:lnTo>
                  <a:cubicBezTo>
                    <a:pt x="161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29"/>
            <p:cNvSpPr/>
            <p:nvPr/>
          </p:nvSpPr>
          <p:spPr>
            <a:xfrm>
              <a:off x="4914640" y="5343504"/>
              <a:ext cx="7965" cy="107904"/>
            </a:xfrm>
            <a:custGeom>
              <a:avLst/>
              <a:gdLst/>
              <a:ahLst/>
              <a:cxnLst/>
              <a:rect l="l" t="t" r="r" b="b"/>
              <a:pathLst>
                <a:path w="148" h="2005" extrusionOk="0">
                  <a:moveTo>
                    <a:pt x="67" y="0"/>
                  </a:moveTo>
                  <a:cubicBezTo>
                    <a:pt x="27" y="0"/>
                    <a:pt x="0" y="27"/>
                    <a:pt x="0" y="81"/>
                  </a:cubicBezTo>
                  <a:lnTo>
                    <a:pt x="0" y="1924"/>
                  </a:lnTo>
                  <a:cubicBezTo>
                    <a:pt x="0" y="1977"/>
                    <a:pt x="27" y="2004"/>
                    <a:pt x="67" y="2004"/>
                  </a:cubicBezTo>
                  <a:cubicBezTo>
                    <a:pt x="108" y="2004"/>
                    <a:pt x="148" y="1977"/>
                    <a:pt x="148" y="1924"/>
                  </a:cubicBezTo>
                  <a:lnTo>
                    <a:pt x="148" y="81"/>
                  </a:lnTo>
                  <a:cubicBezTo>
                    <a:pt x="148" y="27"/>
                    <a:pt x="108" y="0"/>
                    <a:pt x="67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29"/>
            <p:cNvSpPr/>
            <p:nvPr/>
          </p:nvSpPr>
          <p:spPr>
            <a:xfrm>
              <a:off x="5094121" y="5560603"/>
              <a:ext cx="8718" cy="70985"/>
            </a:xfrm>
            <a:custGeom>
              <a:avLst/>
              <a:gdLst/>
              <a:ahLst/>
              <a:cxnLst/>
              <a:rect l="l" t="t" r="r" b="b"/>
              <a:pathLst>
                <a:path w="162" h="1319" extrusionOk="0">
                  <a:moveTo>
                    <a:pt x="81" y="0"/>
                  </a:moveTo>
                  <a:cubicBezTo>
                    <a:pt x="40" y="0"/>
                    <a:pt x="0" y="27"/>
                    <a:pt x="0" y="81"/>
                  </a:cubicBezTo>
                  <a:lnTo>
                    <a:pt x="0" y="1238"/>
                  </a:lnTo>
                  <a:cubicBezTo>
                    <a:pt x="0" y="1291"/>
                    <a:pt x="40" y="1318"/>
                    <a:pt x="81" y="1318"/>
                  </a:cubicBezTo>
                  <a:cubicBezTo>
                    <a:pt x="121" y="1318"/>
                    <a:pt x="162" y="1291"/>
                    <a:pt x="162" y="1238"/>
                  </a:cubicBezTo>
                  <a:lnTo>
                    <a:pt x="162" y="81"/>
                  </a:ln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29"/>
            <p:cNvSpPr/>
            <p:nvPr/>
          </p:nvSpPr>
          <p:spPr>
            <a:xfrm>
              <a:off x="5100579" y="5132916"/>
              <a:ext cx="8772" cy="57961"/>
            </a:xfrm>
            <a:custGeom>
              <a:avLst/>
              <a:gdLst/>
              <a:ahLst/>
              <a:cxnLst/>
              <a:rect l="l" t="t" r="r" b="b"/>
              <a:pathLst>
                <a:path w="163" h="1077" extrusionOk="0">
                  <a:moveTo>
                    <a:pt x="81" y="0"/>
                  </a:moveTo>
                  <a:cubicBezTo>
                    <a:pt x="42" y="0"/>
                    <a:pt x="1" y="27"/>
                    <a:pt x="1" y="67"/>
                  </a:cubicBezTo>
                  <a:lnTo>
                    <a:pt x="1" y="995"/>
                  </a:lnTo>
                  <a:cubicBezTo>
                    <a:pt x="1" y="1049"/>
                    <a:pt x="42" y="1076"/>
                    <a:pt x="81" y="1076"/>
                  </a:cubicBezTo>
                  <a:cubicBezTo>
                    <a:pt x="122" y="1076"/>
                    <a:pt x="162" y="1049"/>
                    <a:pt x="162" y="995"/>
                  </a:cubicBezTo>
                  <a:lnTo>
                    <a:pt x="162" y="67"/>
                  </a:lnTo>
                  <a:cubicBezTo>
                    <a:pt x="162" y="27"/>
                    <a:pt x="122" y="0"/>
                    <a:pt x="81" y="0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29"/>
            <p:cNvSpPr/>
            <p:nvPr/>
          </p:nvSpPr>
          <p:spPr>
            <a:xfrm>
              <a:off x="5106391" y="4723258"/>
              <a:ext cx="8718" cy="101392"/>
            </a:xfrm>
            <a:custGeom>
              <a:avLst/>
              <a:gdLst/>
              <a:ahLst/>
              <a:cxnLst/>
              <a:rect l="l" t="t" r="r" b="b"/>
              <a:pathLst>
                <a:path w="162" h="1884" extrusionOk="0">
                  <a:moveTo>
                    <a:pt x="81" y="1"/>
                  </a:moveTo>
                  <a:cubicBezTo>
                    <a:pt x="41" y="1"/>
                    <a:pt x="0" y="28"/>
                    <a:pt x="0" y="82"/>
                  </a:cubicBezTo>
                  <a:lnTo>
                    <a:pt x="0" y="1803"/>
                  </a:lnTo>
                  <a:cubicBezTo>
                    <a:pt x="0" y="1857"/>
                    <a:pt x="41" y="1884"/>
                    <a:pt x="81" y="1884"/>
                  </a:cubicBezTo>
                  <a:cubicBezTo>
                    <a:pt x="122" y="1884"/>
                    <a:pt x="162" y="1857"/>
                    <a:pt x="162" y="1803"/>
                  </a:cubicBezTo>
                  <a:lnTo>
                    <a:pt x="162" y="82"/>
                  </a:lnTo>
                  <a:cubicBezTo>
                    <a:pt x="162" y="28"/>
                    <a:pt x="122" y="1"/>
                    <a:pt x="81" y="1"/>
                  </a:cubicBezTo>
                  <a:close/>
                </a:path>
              </a:pathLst>
            </a:custGeom>
            <a:solidFill>
              <a:srgbClr val="D8D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29"/>
            <p:cNvSpPr/>
            <p:nvPr/>
          </p:nvSpPr>
          <p:spPr>
            <a:xfrm>
              <a:off x="3621303" y="6408766"/>
              <a:ext cx="465468" cy="527681"/>
            </a:xfrm>
            <a:custGeom>
              <a:avLst/>
              <a:gdLst/>
              <a:ahLst/>
              <a:cxnLst/>
              <a:rect l="l" t="t" r="r" b="b"/>
              <a:pathLst>
                <a:path w="8649" h="9805" extrusionOk="0">
                  <a:moveTo>
                    <a:pt x="1561" y="1"/>
                  </a:moveTo>
                  <a:cubicBezTo>
                    <a:pt x="700" y="1"/>
                    <a:pt x="1" y="700"/>
                    <a:pt x="1" y="1561"/>
                  </a:cubicBezTo>
                  <a:lnTo>
                    <a:pt x="1" y="8245"/>
                  </a:lnTo>
                  <a:cubicBezTo>
                    <a:pt x="1" y="9106"/>
                    <a:pt x="700" y="9805"/>
                    <a:pt x="1561" y="9805"/>
                  </a:cubicBezTo>
                  <a:lnTo>
                    <a:pt x="7101" y="9805"/>
                  </a:lnTo>
                  <a:cubicBezTo>
                    <a:pt x="7949" y="9805"/>
                    <a:pt x="8648" y="9106"/>
                    <a:pt x="8648" y="8245"/>
                  </a:cubicBezTo>
                  <a:lnTo>
                    <a:pt x="8648" y="1561"/>
                  </a:lnTo>
                  <a:cubicBezTo>
                    <a:pt x="8648" y="700"/>
                    <a:pt x="7949" y="1"/>
                    <a:pt x="7101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29"/>
            <p:cNvSpPr/>
            <p:nvPr/>
          </p:nvSpPr>
          <p:spPr>
            <a:xfrm>
              <a:off x="3559091" y="6365389"/>
              <a:ext cx="589894" cy="99885"/>
            </a:xfrm>
            <a:custGeom>
              <a:avLst/>
              <a:gdLst/>
              <a:ahLst/>
              <a:cxnLst/>
              <a:rect l="l" t="t" r="r" b="b"/>
              <a:pathLst>
                <a:path w="10961" h="1856" extrusionOk="0">
                  <a:moveTo>
                    <a:pt x="929" y="0"/>
                  </a:moveTo>
                  <a:cubicBezTo>
                    <a:pt x="418" y="0"/>
                    <a:pt x="0" y="417"/>
                    <a:pt x="0" y="929"/>
                  </a:cubicBezTo>
                  <a:cubicBezTo>
                    <a:pt x="0" y="1440"/>
                    <a:pt x="418" y="1856"/>
                    <a:pt x="929" y="1856"/>
                  </a:cubicBezTo>
                  <a:lnTo>
                    <a:pt x="10032" y="1856"/>
                  </a:lnTo>
                  <a:cubicBezTo>
                    <a:pt x="10543" y="1856"/>
                    <a:pt x="10961" y="1440"/>
                    <a:pt x="10961" y="929"/>
                  </a:cubicBezTo>
                  <a:cubicBezTo>
                    <a:pt x="10961" y="417"/>
                    <a:pt x="10543" y="0"/>
                    <a:pt x="10032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29"/>
            <p:cNvSpPr/>
            <p:nvPr/>
          </p:nvSpPr>
          <p:spPr>
            <a:xfrm>
              <a:off x="3622757" y="6180849"/>
              <a:ext cx="60168" cy="47090"/>
            </a:xfrm>
            <a:custGeom>
              <a:avLst/>
              <a:gdLst/>
              <a:ahLst/>
              <a:cxnLst/>
              <a:rect l="l" t="t" r="r" b="b"/>
              <a:pathLst>
                <a:path w="1118" h="875" extrusionOk="0">
                  <a:moveTo>
                    <a:pt x="552" y="0"/>
                  </a:moveTo>
                  <a:cubicBezTo>
                    <a:pt x="1" y="0"/>
                    <a:pt x="1" y="874"/>
                    <a:pt x="552" y="874"/>
                  </a:cubicBezTo>
                  <a:cubicBezTo>
                    <a:pt x="1117" y="874"/>
                    <a:pt x="1117" y="0"/>
                    <a:pt x="552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29"/>
            <p:cNvSpPr/>
            <p:nvPr/>
          </p:nvSpPr>
          <p:spPr>
            <a:xfrm>
              <a:off x="3709618" y="6069393"/>
              <a:ext cx="60114" cy="46391"/>
            </a:xfrm>
            <a:custGeom>
              <a:avLst/>
              <a:gdLst/>
              <a:ahLst/>
              <a:cxnLst/>
              <a:rect l="l" t="t" r="r" b="b"/>
              <a:pathLst>
                <a:path w="1117" h="862" extrusionOk="0">
                  <a:moveTo>
                    <a:pt x="552" y="1"/>
                  </a:moveTo>
                  <a:cubicBezTo>
                    <a:pt x="0" y="1"/>
                    <a:pt x="0" y="861"/>
                    <a:pt x="552" y="861"/>
                  </a:cubicBezTo>
                  <a:cubicBezTo>
                    <a:pt x="1117" y="861"/>
                    <a:pt x="1117" y="1"/>
                    <a:pt x="552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29"/>
            <p:cNvSpPr/>
            <p:nvPr/>
          </p:nvSpPr>
          <p:spPr>
            <a:xfrm>
              <a:off x="3821073" y="6230738"/>
              <a:ext cx="60114" cy="46391"/>
            </a:xfrm>
            <a:custGeom>
              <a:avLst/>
              <a:gdLst/>
              <a:ahLst/>
              <a:cxnLst/>
              <a:rect l="l" t="t" r="r" b="b"/>
              <a:pathLst>
                <a:path w="1117" h="862" extrusionOk="0">
                  <a:moveTo>
                    <a:pt x="552" y="1"/>
                  </a:moveTo>
                  <a:cubicBezTo>
                    <a:pt x="0" y="1"/>
                    <a:pt x="0" y="861"/>
                    <a:pt x="552" y="861"/>
                  </a:cubicBezTo>
                  <a:cubicBezTo>
                    <a:pt x="1117" y="861"/>
                    <a:pt x="1117" y="1"/>
                    <a:pt x="552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29"/>
            <p:cNvSpPr/>
            <p:nvPr/>
          </p:nvSpPr>
          <p:spPr>
            <a:xfrm>
              <a:off x="4081603" y="6199685"/>
              <a:ext cx="60168" cy="46337"/>
            </a:xfrm>
            <a:custGeom>
              <a:avLst/>
              <a:gdLst/>
              <a:ahLst/>
              <a:cxnLst/>
              <a:rect l="l" t="t" r="r" b="b"/>
              <a:pathLst>
                <a:path w="1118" h="861" extrusionOk="0">
                  <a:moveTo>
                    <a:pt x="565" y="0"/>
                  </a:moveTo>
                  <a:cubicBezTo>
                    <a:pt x="0" y="0"/>
                    <a:pt x="0" y="861"/>
                    <a:pt x="565" y="861"/>
                  </a:cubicBezTo>
                  <a:cubicBezTo>
                    <a:pt x="1117" y="861"/>
                    <a:pt x="1117" y="0"/>
                    <a:pt x="565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29"/>
            <p:cNvSpPr/>
            <p:nvPr/>
          </p:nvSpPr>
          <p:spPr>
            <a:xfrm>
              <a:off x="4255271" y="6279981"/>
              <a:ext cx="60168" cy="47090"/>
            </a:xfrm>
            <a:custGeom>
              <a:avLst/>
              <a:gdLst/>
              <a:ahLst/>
              <a:cxnLst/>
              <a:rect l="l" t="t" r="r" b="b"/>
              <a:pathLst>
                <a:path w="1118" h="875" extrusionOk="0">
                  <a:moveTo>
                    <a:pt x="566" y="0"/>
                  </a:moveTo>
                  <a:cubicBezTo>
                    <a:pt x="1" y="0"/>
                    <a:pt x="1" y="875"/>
                    <a:pt x="566" y="875"/>
                  </a:cubicBezTo>
                  <a:cubicBezTo>
                    <a:pt x="1118" y="875"/>
                    <a:pt x="1118" y="0"/>
                    <a:pt x="566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29"/>
            <p:cNvSpPr/>
            <p:nvPr/>
          </p:nvSpPr>
          <p:spPr>
            <a:xfrm>
              <a:off x="4230676" y="6472486"/>
              <a:ext cx="60168" cy="47090"/>
            </a:xfrm>
            <a:custGeom>
              <a:avLst/>
              <a:gdLst/>
              <a:ahLst/>
              <a:cxnLst/>
              <a:rect l="l" t="t" r="r" b="b"/>
              <a:pathLst>
                <a:path w="1118" h="875" extrusionOk="0">
                  <a:moveTo>
                    <a:pt x="553" y="0"/>
                  </a:moveTo>
                  <a:cubicBezTo>
                    <a:pt x="1" y="0"/>
                    <a:pt x="1" y="875"/>
                    <a:pt x="553" y="875"/>
                  </a:cubicBezTo>
                  <a:cubicBezTo>
                    <a:pt x="1117" y="875"/>
                    <a:pt x="1117" y="0"/>
                    <a:pt x="55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29"/>
            <p:cNvSpPr/>
            <p:nvPr/>
          </p:nvSpPr>
          <p:spPr>
            <a:xfrm>
              <a:off x="3367986" y="6441379"/>
              <a:ext cx="60168" cy="47090"/>
            </a:xfrm>
            <a:custGeom>
              <a:avLst/>
              <a:gdLst/>
              <a:ahLst/>
              <a:cxnLst/>
              <a:rect l="l" t="t" r="r" b="b"/>
              <a:pathLst>
                <a:path w="1118" h="875" extrusionOk="0">
                  <a:moveTo>
                    <a:pt x="553" y="1"/>
                  </a:moveTo>
                  <a:cubicBezTo>
                    <a:pt x="1" y="1"/>
                    <a:pt x="1" y="874"/>
                    <a:pt x="553" y="874"/>
                  </a:cubicBezTo>
                  <a:cubicBezTo>
                    <a:pt x="1118" y="874"/>
                    <a:pt x="1118" y="1"/>
                    <a:pt x="553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29"/>
            <p:cNvSpPr/>
            <p:nvPr/>
          </p:nvSpPr>
          <p:spPr>
            <a:xfrm>
              <a:off x="3461412" y="6578129"/>
              <a:ext cx="60060" cy="46391"/>
            </a:xfrm>
            <a:custGeom>
              <a:avLst/>
              <a:gdLst/>
              <a:ahLst/>
              <a:cxnLst/>
              <a:rect l="l" t="t" r="r" b="b"/>
              <a:pathLst>
                <a:path w="1116" h="862" extrusionOk="0">
                  <a:moveTo>
                    <a:pt x="551" y="1"/>
                  </a:moveTo>
                  <a:cubicBezTo>
                    <a:pt x="0" y="1"/>
                    <a:pt x="0" y="861"/>
                    <a:pt x="551" y="861"/>
                  </a:cubicBezTo>
                  <a:cubicBezTo>
                    <a:pt x="1116" y="861"/>
                    <a:pt x="1116" y="1"/>
                    <a:pt x="551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29"/>
            <p:cNvSpPr/>
            <p:nvPr/>
          </p:nvSpPr>
          <p:spPr>
            <a:xfrm>
              <a:off x="3262342" y="6751852"/>
              <a:ext cx="60168" cy="46337"/>
            </a:xfrm>
            <a:custGeom>
              <a:avLst/>
              <a:gdLst/>
              <a:ahLst/>
              <a:cxnLst/>
              <a:rect l="l" t="t" r="r" b="b"/>
              <a:pathLst>
                <a:path w="1118" h="861" extrusionOk="0">
                  <a:moveTo>
                    <a:pt x="565" y="0"/>
                  </a:moveTo>
                  <a:cubicBezTo>
                    <a:pt x="1" y="0"/>
                    <a:pt x="1" y="861"/>
                    <a:pt x="565" y="861"/>
                  </a:cubicBezTo>
                  <a:cubicBezTo>
                    <a:pt x="1117" y="861"/>
                    <a:pt x="1117" y="0"/>
                    <a:pt x="565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29"/>
            <p:cNvSpPr/>
            <p:nvPr/>
          </p:nvSpPr>
          <p:spPr>
            <a:xfrm>
              <a:off x="3461412" y="6789470"/>
              <a:ext cx="60060" cy="46391"/>
            </a:xfrm>
            <a:custGeom>
              <a:avLst/>
              <a:gdLst/>
              <a:ahLst/>
              <a:cxnLst/>
              <a:rect l="l" t="t" r="r" b="b"/>
              <a:pathLst>
                <a:path w="1116" h="862" extrusionOk="0">
                  <a:moveTo>
                    <a:pt x="551" y="0"/>
                  </a:moveTo>
                  <a:cubicBezTo>
                    <a:pt x="0" y="0"/>
                    <a:pt x="0" y="861"/>
                    <a:pt x="551" y="861"/>
                  </a:cubicBezTo>
                  <a:cubicBezTo>
                    <a:pt x="1116" y="861"/>
                    <a:pt x="1116" y="0"/>
                    <a:pt x="551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29"/>
            <p:cNvSpPr/>
            <p:nvPr/>
          </p:nvSpPr>
          <p:spPr>
            <a:xfrm>
              <a:off x="3299961" y="6956681"/>
              <a:ext cx="60168" cy="46337"/>
            </a:xfrm>
            <a:custGeom>
              <a:avLst/>
              <a:gdLst/>
              <a:ahLst/>
              <a:cxnLst/>
              <a:rect l="l" t="t" r="r" b="b"/>
              <a:pathLst>
                <a:path w="1118" h="861" extrusionOk="0">
                  <a:moveTo>
                    <a:pt x="553" y="0"/>
                  </a:moveTo>
                  <a:cubicBezTo>
                    <a:pt x="1" y="0"/>
                    <a:pt x="1" y="861"/>
                    <a:pt x="553" y="861"/>
                  </a:cubicBezTo>
                  <a:cubicBezTo>
                    <a:pt x="1118" y="861"/>
                    <a:pt x="1118" y="0"/>
                    <a:pt x="553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29"/>
            <p:cNvSpPr/>
            <p:nvPr/>
          </p:nvSpPr>
          <p:spPr>
            <a:xfrm>
              <a:off x="3548220" y="7012382"/>
              <a:ext cx="60114" cy="47090"/>
            </a:xfrm>
            <a:custGeom>
              <a:avLst/>
              <a:gdLst/>
              <a:ahLst/>
              <a:cxnLst/>
              <a:rect l="l" t="t" r="r" b="b"/>
              <a:pathLst>
                <a:path w="1117" h="875" extrusionOk="0">
                  <a:moveTo>
                    <a:pt x="552" y="0"/>
                  </a:moveTo>
                  <a:cubicBezTo>
                    <a:pt x="1" y="0"/>
                    <a:pt x="1" y="875"/>
                    <a:pt x="552" y="875"/>
                  </a:cubicBezTo>
                  <a:cubicBezTo>
                    <a:pt x="1117" y="875"/>
                    <a:pt x="1117" y="0"/>
                    <a:pt x="552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29"/>
            <p:cNvSpPr/>
            <p:nvPr/>
          </p:nvSpPr>
          <p:spPr>
            <a:xfrm>
              <a:off x="3895610" y="7055813"/>
              <a:ext cx="60114" cy="47090"/>
            </a:xfrm>
            <a:custGeom>
              <a:avLst/>
              <a:gdLst/>
              <a:ahLst/>
              <a:cxnLst/>
              <a:rect l="l" t="t" r="r" b="b"/>
              <a:pathLst>
                <a:path w="1117" h="875" extrusionOk="0">
                  <a:moveTo>
                    <a:pt x="552" y="0"/>
                  </a:moveTo>
                  <a:cubicBezTo>
                    <a:pt x="1" y="0"/>
                    <a:pt x="1" y="875"/>
                    <a:pt x="552" y="875"/>
                  </a:cubicBezTo>
                  <a:cubicBezTo>
                    <a:pt x="1116" y="875"/>
                    <a:pt x="1116" y="0"/>
                    <a:pt x="552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29"/>
            <p:cNvSpPr/>
            <p:nvPr/>
          </p:nvSpPr>
          <p:spPr>
            <a:xfrm>
              <a:off x="4174975" y="7031164"/>
              <a:ext cx="60114" cy="46391"/>
            </a:xfrm>
            <a:custGeom>
              <a:avLst/>
              <a:gdLst/>
              <a:ahLst/>
              <a:cxnLst/>
              <a:rect l="l" t="t" r="r" b="b"/>
              <a:pathLst>
                <a:path w="1117" h="862" extrusionOk="0">
                  <a:moveTo>
                    <a:pt x="552" y="1"/>
                  </a:moveTo>
                  <a:cubicBezTo>
                    <a:pt x="1" y="1"/>
                    <a:pt x="1" y="862"/>
                    <a:pt x="552" y="862"/>
                  </a:cubicBezTo>
                  <a:cubicBezTo>
                    <a:pt x="1116" y="862"/>
                    <a:pt x="1116" y="1"/>
                    <a:pt x="552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29"/>
            <p:cNvSpPr/>
            <p:nvPr/>
          </p:nvSpPr>
          <p:spPr>
            <a:xfrm>
              <a:off x="4199570" y="6714933"/>
              <a:ext cx="60114" cy="46391"/>
            </a:xfrm>
            <a:custGeom>
              <a:avLst/>
              <a:gdLst/>
              <a:ahLst/>
              <a:cxnLst/>
              <a:rect l="l" t="t" r="r" b="b"/>
              <a:pathLst>
                <a:path w="1117" h="862" extrusionOk="0">
                  <a:moveTo>
                    <a:pt x="566" y="1"/>
                  </a:moveTo>
                  <a:cubicBezTo>
                    <a:pt x="1" y="1"/>
                    <a:pt x="1" y="861"/>
                    <a:pt x="566" y="861"/>
                  </a:cubicBezTo>
                  <a:cubicBezTo>
                    <a:pt x="1117" y="861"/>
                    <a:pt x="1117" y="1"/>
                    <a:pt x="566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29"/>
            <p:cNvSpPr/>
            <p:nvPr/>
          </p:nvSpPr>
          <p:spPr>
            <a:xfrm>
              <a:off x="3082862" y="7031164"/>
              <a:ext cx="60168" cy="46391"/>
            </a:xfrm>
            <a:custGeom>
              <a:avLst/>
              <a:gdLst/>
              <a:ahLst/>
              <a:cxnLst/>
              <a:rect l="l" t="t" r="r" b="b"/>
              <a:pathLst>
                <a:path w="1118" h="862" extrusionOk="0">
                  <a:moveTo>
                    <a:pt x="552" y="1"/>
                  </a:moveTo>
                  <a:cubicBezTo>
                    <a:pt x="1" y="1"/>
                    <a:pt x="1" y="862"/>
                    <a:pt x="552" y="862"/>
                  </a:cubicBezTo>
                  <a:cubicBezTo>
                    <a:pt x="1117" y="862"/>
                    <a:pt x="1117" y="1"/>
                    <a:pt x="552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29"/>
            <p:cNvSpPr/>
            <p:nvPr/>
          </p:nvSpPr>
          <p:spPr>
            <a:xfrm>
              <a:off x="3096639" y="4339701"/>
              <a:ext cx="91920" cy="71685"/>
            </a:xfrm>
            <a:custGeom>
              <a:avLst/>
              <a:gdLst/>
              <a:ahLst/>
              <a:cxnLst/>
              <a:rect l="l" t="t" r="r" b="b"/>
              <a:pathLst>
                <a:path w="1708" h="1332" extrusionOk="0">
                  <a:moveTo>
                    <a:pt x="847" y="1"/>
                  </a:moveTo>
                  <a:cubicBezTo>
                    <a:pt x="1" y="1"/>
                    <a:pt x="1" y="1331"/>
                    <a:pt x="847" y="1331"/>
                  </a:cubicBezTo>
                  <a:cubicBezTo>
                    <a:pt x="1708" y="1331"/>
                    <a:pt x="1708" y="1"/>
                    <a:pt x="847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29"/>
            <p:cNvSpPr/>
            <p:nvPr/>
          </p:nvSpPr>
          <p:spPr>
            <a:xfrm>
              <a:off x="3178387" y="4239816"/>
              <a:ext cx="92674" cy="71685"/>
            </a:xfrm>
            <a:custGeom>
              <a:avLst/>
              <a:gdLst/>
              <a:ahLst/>
              <a:cxnLst/>
              <a:rect l="l" t="t" r="r" b="b"/>
              <a:pathLst>
                <a:path w="1722" h="1332" extrusionOk="0">
                  <a:moveTo>
                    <a:pt x="861" y="1"/>
                  </a:moveTo>
                  <a:cubicBezTo>
                    <a:pt x="1" y="1"/>
                    <a:pt x="1" y="1332"/>
                    <a:pt x="861" y="1332"/>
                  </a:cubicBezTo>
                  <a:cubicBezTo>
                    <a:pt x="1722" y="1332"/>
                    <a:pt x="1722" y="1"/>
                    <a:pt x="861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29"/>
            <p:cNvSpPr/>
            <p:nvPr/>
          </p:nvSpPr>
          <p:spPr>
            <a:xfrm>
              <a:off x="3214606" y="4361444"/>
              <a:ext cx="91974" cy="71631"/>
            </a:xfrm>
            <a:custGeom>
              <a:avLst/>
              <a:gdLst/>
              <a:ahLst/>
              <a:cxnLst/>
              <a:rect l="l" t="t" r="r" b="b"/>
              <a:pathLst>
                <a:path w="1709" h="1331" extrusionOk="0">
                  <a:moveTo>
                    <a:pt x="848" y="0"/>
                  </a:moveTo>
                  <a:cubicBezTo>
                    <a:pt x="0" y="0"/>
                    <a:pt x="0" y="1331"/>
                    <a:pt x="848" y="1331"/>
                  </a:cubicBezTo>
                  <a:cubicBezTo>
                    <a:pt x="1708" y="1331"/>
                    <a:pt x="1708" y="0"/>
                    <a:pt x="848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29"/>
            <p:cNvSpPr/>
            <p:nvPr/>
          </p:nvSpPr>
          <p:spPr>
            <a:xfrm>
              <a:off x="7406556" y="4462457"/>
              <a:ext cx="119417" cy="93144"/>
            </a:xfrm>
            <a:custGeom>
              <a:avLst/>
              <a:gdLst/>
              <a:ahLst/>
              <a:cxnLst/>
              <a:rect l="l" t="t" r="r" b="b"/>
              <a:pathLst>
                <a:path w="1709" h="1333" extrusionOk="0">
                  <a:moveTo>
                    <a:pt x="848" y="0"/>
                  </a:moveTo>
                  <a:cubicBezTo>
                    <a:pt x="1" y="0"/>
                    <a:pt x="1" y="1332"/>
                    <a:pt x="848" y="1332"/>
                  </a:cubicBezTo>
                  <a:cubicBezTo>
                    <a:pt x="1709" y="1332"/>
                    <a:pt x="1709" y="0"/>
                    <a:pt x="848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29"/>
            <p:cNvSpPr/>
            <p:nvPr/>
          </p:nvSpPr>
          <p:spPr>
            <a:xfrm>
              <a:off x="7512766" y="4332769"/>
              <a:ext cx="120325" cy="93144"/>
            </a:xfrm>
            <a:custGeom>
              <a:avLst/>
              <a:gdLst/>
              <a:ahLst/>
              <a:cxnLst/>
              <a:rect l="l" t="t" r="r" b="b"/>
              <a:pathLst>
                <a:path w="1722" h="1333" extrusionOk="0">
                  <a:moveTo>
                    <a:pt x="861" y="0"/>
                  </a:moveTo>
                  <a:cubicBezTo>
                    <a:pt x="1" y="0"/>
                    <a:pt x="1" y="1332"/>
                    <a:pt x="861" y="1332"/>
                  </a:cubicBezTo>
                  <a:cubicBezTo>
                    <a:pt x="1722" y="1332"/>
                    <a:pt x="1722" y="0"/>
                    <a:pt x="861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29"/>
            <p:cNvSpPr/>
            <p:nvPr/>
          </p:nvSpPr>
          <p:spPr>
            <a:xfrm>
              <a:off x="7559792" y="4490616"/>
              <a:ext cx="119347" cy="93144"/>
            </a:xfrm>
            <a:custGeom>
              <a:avLst/>
              <a:gdLst/>
              <a:ahLst/>
              <a:cxnLst/>
              <a:rect l="l" t="t" r="r" b="b"/>
              <a:pathLst>
                <a:path w="1708" h="1333" extrusionOk="0">
                  <a:moveTo>
                    <a:pt x="847" y="1"/>
                  </a:moveTo>
                  <a:cubicBezTo>
                    <a:pt x="0" y="1"/>
                    <a:pt x="0" y="1332"/>
                    <a:pt x="847" y="1332"/>
                  </a:cubicBezTo>
                  <a:cubicBezTo>
                    <a:pt x="1707" y="1332"/>
                    <a:pt x="1707" y="1"/>
                    <a:pt x="847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29"/>
            <p:cNvSpPr/>
            <p:nvPr/>
          </p:nvSpPr>
          <p:spPr>
            <a:xfrm>
              <a:off x="7891418" y="534981"/>
              <a:ext cx="120325" cy="92166"/>
            </a:xfrm>
            <a:custGeom>
              <a:avLst/>
              <a:gdLst/>
              <a:ahLst/>
              <a:cxnLst/>
              <a:rect l="l" t="t" r="r" b="b"/>
              <a:pathLst>
                <a:path w="1722" h="1319" extrusionOk="0">
                  <a:moveTo>
                    <a:pt x="861" y="1"/>
                  </a:moveTo>
                  <a:cubicBezTo>
                    <a:pt x="1" y="1"/>
                    <a:pt x="1" y="1318"/>
                    <a:pt x="861" y="1318"/>
                  </a:cubicBezTo>
                  <a:cubicBezTo>
                    <a:pt x="1722" y="1318"/>
                    <a:pt x="1722" y="1"/>
                    <a:pt x="861" y="1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29"/>
            <p:cNvSpPr/>
            <p:nvPr/>
          </p:nvSpPr>
          <p:spPr>
            <a:xfrm>
              <a:off x="7998537" y="404315"/>
              <a:ext cx="119417" cy="93144"/>
            </a:xfrm>
            <a:custGeom>
              <a:avLst/>
              <a:gdLst/>
              <a:ahLst/>
              <a:cxnLst/>
              <a:rect l="l" t="t" r="r" b="b"/>
              <a:pathLst>
                <a:path w="1709" h="1333" extrusionOk="0">
                  <a:moveTo>
                    <a:pt x="861" y="1"/>
                  </a:moveTo>
                  <a:cubicBezTo>
                    <a:pt x="1" y="1"/>
                    <a:pt x="1" y="1333"/>
                    <a:pt x="861" y="1333"/>
                  </a:cubicBezTo>
                  <a:cubicBezTo>
                    <a:pt x="1709" y="1333"/>
                    <a:pt x="1709" y="1"/>
                    <a:pt x="861" y="1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29"/>
            <p:cNvSpPr/>
            <p:nvPr/>
          </p:nvSpPr>
          <p:spPr>
            <a:xfrm>
              <a:off x="8044654" y="562232"/>
              <a:ext cx="120325" cy="93074"/>
            </a:xfrm>
            <a:custGeom>
              <a:avLst/>
              <a:gdLst/>
              <a:ahLst/>
              <a:cxnLst/>
              <a:rect l="l" t="t" r="r" b="b"/>
              <a:pathLst>
                <a:path w="1722" h="1332" extrusionOk="0">
                  <a:moveTo>
                    <a:pt x="861" y="0"/>
                  </a:moveTo>
                  <a:cubicBezTo>
                    <a:pt x="0" y="0"/>
                    <a:pt x="0" y="1332"/>
                    <a:pt x="861" y="1332"/>
                  </a:cubicBezTo>
                  <a:cubicBezTo>
                    <a:pt x="1721" y="1332"/>
                    <a:pt x="1721" y="0"/>
                    <a:pt x="861" y="0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29"/>
            <p:cNvSpPr/>
            <p:nvPr/>
          </p:nvSpPr>
          <p:spPr>
            <a:xfrm>
              <a:off x="277424" y="2669605"/>
              <a:ext cx="119347" cy="93074"/>
            </a:xfrm>
            <a:custGeom>
              <a:avLst/>
              <a:gdLst/>
              <a:ahLst/>
              <a:cxnLst/>
              <a:rect l="l" t="t" r="r" b="b"/>
              <a:pathLst>
                <a:path w="1708" h="1332" extrusionOk="0">
                  <a:moveTo>
                    <a:pt x="861" y="0"/>
                  </a:moveTo>
                  <a:cubicBezTo>
                    <a:pt x="0" y="0"/>
                    <a:pt x="0" y="1332"/>
                    <a:pt x="861" y="1332"/>
                  </a:cubicBezTo>
                  <a:cubicBezTo>
                    <a:pt x="1708" y="1332"/>
                    <a:pt x="1708" y="0"/>
                    <a:pt x="861" y="0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29"/>
            <p:cNvSpPr/>
            <p:nvPr/>
          </p:nvSpPr>
          <p:spPr>
            <a:xfrm>
              <a:off x="383564" y="2539917"/>
              <a:ext cx="120325" cy="92166"/>
            </a:xfrm>
            <a:custGeom>
              <a:avLst/>
              <a:gdLst/>
              <a:ahLst/>
              <a:cxnLst/>
              <a:rect l="l" t="t" r="r" b="b"/>
              <a:pathLst>
                <a:path w="1722" h="1319" extrusionOk="0">
                  <a:moveTo>
                    <a:pt x="861" y="0"/>
                  </a:moveTo>
                  <a:cubicBezTo>
                    <a:pt x="0" y="0"/>
                    <a:pt x="0" y="1318"/>
                    <a:pt x="861" y="1318"/>
                  </a:cubicBezTo>
                  <a:cubicBezTo>
                    <a:pt x="1722" y="1318"/>
                    <a:pt x="1722" y="0"/>
                    <a:pt x="861" y="0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29"/>
            <p:cNvSpPr/>
            <p:nvPr/>
          </p:nvSpPr>
          <p:spPr>
            <a:xfrm>
              <a:off x="430520" y="2697765"/>
              <a:ext cx="119487" cy="92166"/>
            </a:xfrm>
            <a:custGeom>
              <a:avLst/>
              <a:gdLst/>
              <a:ahLst/>
              <a:cxnLst/>
              <a:rect l="l" t="t" r="r" b="b"/>
              <a:pathLst>
                <a:path w="1710" h="1319" extrusionOk="0">
                  <a:moveTo>
                    <a:pt x="861" y="1"/>
                  </a:moveTo>
                  <a:cubicBezTo>
                    <a:pt x="1" y="1"/>
                    <a:pt x="1" y="1318"/>
                    <a:pt x="861" y="1318"/>
                  </a:cubicBezTo>
                  <a:cubicBezTo>
                    <a:pt x="1709" y="1318"/>
                    <a:pt x="1709" y="1"/>
                    <a:pt x="861" y="1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29"/>
            <p:cNvSpPr/>
            <p:nvPr/>
          </p:nvSpPr>
          <p:spPr>
            <a:xfrm>
              <a:off x="4384604" y="696602"/>
              <a:ext cx="119487" cy="92166"/>
            </a:xfrm>
            <a:custGeom>
              <a:avLst/>
              <a:gdLst/>
              <a:ahLst/>
              <a:cxnLst/>
              <a:rect l="l" t="t" r="r" b="b"/>
              <a:pathLst>
                <a:path w="1710" h="1319" extrusionOk="0">
                  <a:moveTo>
                    <a:pt x="861" y="1"/>
                  </a:moveTo>
                  <a:cubicBezTo>
                    <a:pt x="1" y="1"/>
                    <a:pt x="1" y="1318"/>
                    <a:pt x="861" y="1318"/>
                  </a:cubicBezTo>
                  <a:cubicBezTo>
                    <a:pt x="1709" y="1318"/>
                    <a:pt x="1709" y="1"/>
                    <a:pt x="861" y="1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29"/>
            <p:cNvSpPr/>
            <p:nvPr/>
          </p:nvSpPr>
          <p:spPr>
            <a:xfrm>
              <a:off x="4491722" y="565935"/>
              <a:ext cx="119487" cy="93144"/>
            </a:xfrm>
            <a:custGeom>
              <a:avLst/>
              <a:gdLst/>
              <a:ahLst/>
              <a:cxnLst/>
              <a:rect l="l" t="t" r="r" b="b"/>
              <a:pathLst>
                <a:path w="1710" h="1333" extrusionOk="0">
                  <a:moveTo>
                    <a:pt x="848" y="1"/>
                  </a:moveTo>
                  <a:cubicBezTo>
                    <a:pt x="1" y="1"/>
                    <a:pt x="1" y="1333"/>
                    <a:pt x="848" y="1333"/>
                  </a:cubicBezTo>
                  <a:cubicBezTo>
                    <a:pt x="1709" y="1333"/>
                    <a:pt x="1709" y="1"/>
                    <a:pt x="848" y="1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29"/>
            <p:cNvSpPr/>
            <p:nvPr/>
          </p:nvSpPr>
          <p:spPr>
            <a:xfrm>
              <a:off x="4537840" y="723853"/>
              <a:ext cx="119347" cy="93074"/>
            </a:xfrm>
            <a:custGeom>
              <a:avLst/>
              <a:gdLst/>
              <a:ahLst/>
              <a:cxnLst/>
              <a:rect l="l" t="t" r="r" b="b"/>
              <a:pathLst>
                <a:path w="1708" h="1332" extrusionOk="0">
                  <a:moveTo>
                    <a:pt x="861" y="0"/>
                  </a:moveTo>
                  <a:cubicBezTo>
                    <a:pt x="0" y="0"/>
                    <a:pt x="0" y="1332"/>
                    <a:pt x="861" y="1332"/>
                  </a:cubicBezTo>
                  <a:cubicBezTo>
                    <a:pt x="1708" y="1332"/>
                    <a:pt x="1708" y="0"/>
                    <a:pt x="861" y="0"/>
                  </a:cubicBezTo>
                  <a:close/>
                </a:path>
              </a:pathLst>
            </a:custGeom>
            <a:solidFill>
              <a:srgbClr val="BA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29"/>
            <p:cNvSpPr/>
            <p:nvPr/>
          </p:nvSpPr>
          <p:spPr>
            <a:xfrm>
              <a:off x="1404018" y="5152122"/>
              <a:ext cx="119417" cy="93144"/>
            </a:xfrm>
            <a:custGeom>
              <a:avLst/>
              <a:gdLst/>
              <a:ahLst/>
              <a:cxnLst/>
              <a:rect l="l" t="t" r="r" b="b"/>
              <a:pathLst>
                <a:path w="1709" h="1333" extrusionOk="0">
                  <a:moveTo>
                    <a:pt x="861" y="1"/>
                  </a:moveTo>
                  <a:cubicBezTo>
                    <a:pt x="1" y="1"/>
                    <a:pt x="1" y="1333"/>
                    <a:pt x="861" y="1333"/>
                  </a:cubicBezTo>
                  <a:cubicBezTo>
                    <a:pt x="1709" y="1333"/>
                    <a:pt x="1709" y="1"/>
                    <a:pt x="861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29"/>
            <p:cNvSpPr/>
            <p:nvPr/>
          </p:nvSpPr>
          <p:spPr>
            <a:xfrm>
              <a:off x="1510228" y="5022434"/>
              <a:ext cx="120325" cy="93144"/>
            </a:xfrm>
            <a:custGeom>
              <a:avLst/>
              <a:gdLst/>
              <a:ahLst/>
              <a:cxnLst/>
              <a:rect l="l" t="t" r="r" b="b"/>
              <a:pathLst>
                <a:path w="1722" h="1333" extrusionOk="0">
                  <a:moveTo>
                    <a:pt x="861" y="1"/>
                  </a:moveTo>
                  <a:cubicBezTo>
                    <a:pt x="1" y="1"/>
                    <a:pt x="1" y="1333"/>
                    <a:pt x="861" y="1333"/>
                  </a:cubicBezTo>
                  <a:cubicBezTo>
                    <a:pt x="1722" y="1333"/>
                    <a:pt x="1722" y="1"/>
                    <a:pt x="861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29"/>
            <p:cNvSpPr/>
            <p:nvPr/>
          </p:nvSpPr>
          <p:spPr>
            <a:xfrm>
              <a:off x="1557254" y="5180352"/>
              <a:ext cx="119347" cy="93144"/>
            </a:xfrm>
            <a:custGeom>
              <a:avLst/>
              <a:gdLst/>
              <a:ahLst/>
              <a:cxnLst/>
              <a:rect l="l" t="t" r="r" b="b"/>
              <a:pathLst>
                <a:path w="1708" h="1333" extrusionOk="0">
                  <a:moveTo>
                    <a:pt x="847" y="0"/>
                  </a:moveTo>
                  <a:cubicBezTo>
                    <a:pt x="0" y="0"/>
                    <a:pt x="0" y="1332"/>
                    <a:pt x="847" y="1332"/>
                  </a:cubicBezTo>
                  <a:cubicBezTo>
                    <a:pt x="1707" y="1332"/>
                    <a:pt x="1707" y="0"/>
                    <a:pt x="847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29"/>
            <p:cNvSpPr/>
            <p:nvPr/>
          </p:nvSpPr>
          <p:spPr>
            <a:xfrm>
              <a:off x="-265923" y="3725765"/>
              <a:ext cx="938215" cy="1303384"/>
            </a:xfrm>
            <a:custGeom>
              <a:avLst/>
              <a:gdLst/>
              <a:ahLst/>
              <a:cxnLst/>
              <a:rect l="l" t="t" r="r" b="b"/>
              <a:pathLst>
                <a:path w="13427" h="18653" extrusionOk="0">
                  <a:moveTo>
                    <a:pt x="13330" y="1"/>
                  </a:moveTo>
                  <a:cubicBezTo>
                    <a:pt x="13298" y="1"/>
                    <a:pt x="13265" y="17"/>
                    <a:pt x="13249" y="54"/>
                  </a:cubicBezTo>
                  <a:cubicBezTo>
                    <a:pt x="12725" y="1682"/>
                    <a:pt x="12483" y="3430"/>
                    <a:pt x="11447" y="4855"/>
                  </a:cubicBezTo>
                  <a:cubicBezTo>
                    <a:pt x="10520" y="6132"/>
                    <a:pt x="9256" y="7141"/>
                    <a:pt x="8004" y="8110"/>
                  </a:cubicBezTo>
                  <a:cubicBezTo>
                    <a:pt x="6862" y="8997"/>
                    <a:pt x="5678" y="9858"/>
                    <a:pt x="4616" y="10880"/>
                  </a:cubicBezTo>
                  <a:cubicBezTo>
                    <a:pt x="3607" y="11834"/>
                    <a:pt x="2706" y="12910"/>
                    <a:pt x="1953" y="14093"/>
                  </a:cubicBezTo>
                  <a:cubicBezTo>
                    <a:pt x="1079" y="15479"/>
                    <a:pt x="434" y="16985"/>
                    <a:pt x="16" y="18558"/>
                  </a:cubicBezTo>
                  <a:cubicBezTo>
                    <a:pt x="0" y="18615"/>
                    <a:pt x="52" y="18652"/>
                    <a:pt x="102" y="18652"/>
                  </a:cubicBezTo>
                  <a:cubicBezTo>
                    <a:pt x="135" y="18652"/>
                    <a:pt x="167" y="18636"/>
                    <a:pt x="178" y="18599"/>
                  </a:cubicBezTo>
                  <a:cubicBezTo>
                    <a:pt x="931" y="15707"/>
                    <a:pt x="2491" y="13166"/>
                    <a:pt x="4629" y="11081"/>
                  </a:cubicBezTo>
                  <a:cubicBezTo>
                    <a:pt x="6781" y="8997"/>
                    <a:pt x="9551" y="7558"/>
                    <a:pt x="11407" y="5178"/>
                  </a:cubicBezTo>
                  <a:cubicBezTo>
                    <a:pt x="12577" y="3685"/>
                    <a:pt x="12833" y="1843"/>
                    <a:pt x="13410" y="95"/>
                  </a:cubicBezTo>
                  <a:cubicBezTo>
                    <a:pt x="13427" y="38"/>
                    <a:pt x="13379" y="1"/>
                    <a:pt x="13330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29"/>
            <p:cNvSpPr/>
            <p:nvPr/>
          </p:nvSpPr>
          <p:spPr>
            <a:xfrm>
              <a:off x="188124" y="3894513"/>
              <a:ext cx="60442" cy="452163"/>
            </a:xfrm>
            <a:custGeom>
              <a:avLst/>
              <a:gdLst/>
              <a:ahLst/>
              <a:cxnLst/>
              <a:rect l="l" t="t" r="r" b="b"/>
              <a:pathLst>
                <a:path w="865" h="6471" extrusionOk="0">
                  <a:moveTo>
                    <a:pt x="763" y="0"/>
                  </a:moveTo>
                  <a:cubicBezTo>
                    <a:pt x="733" y="0"/>
                    <a:pt x="705" y="18"/>
                    <a:pt x="699" y="60"/>
                  </a:cubicBezTo>
                  <a:cubicBezTo>
                    <a:pt x="337" y="2145"/>
                    <a:pt x="0" y="4309"/>
                    <a:pt x="350" y="6407"/>
                  </a:cubicBezTo>
                  <a:cubicBezTo>
                    <a:pt x="361" y="6451"/>
                    <a:pt x="392" y="6470"/>
                    <a:pt x="425" y="6470"/>
                  </a:cubicBezTo>
                  <a:cubicBezTo>
                    <a:pt x="471" y="6470"/>
                    <a:pt x="519" y="6431"/>
                    <a:pt x="511" y="6367"/>
                  </a:cubicBezTo>
                  <a:cubicBezTo>
                    <a:pt x="162" y="4296"/>
                    <a:pt x="498" y="2157"/>
                    <a:pt x="848" y="101"/>
                  </a:cubicBezTo>
                  <a:cubicBezTo>
                    <a:pt x="864" y="43"/>
                    <a:pt x="811" y="0"/>
                    <a:pt x="763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29"/>
            <p:cNvSpPr/>
            <p:nvPr/>
          </p:nvSpPr>
          <p:spPr>
            <a:xfrm>
              <a:off x="343736" y="4172126"/>
              <a:ext cx="431759" cy="110403"/>
            </a:xfrm>
            <a:custGeom>
              <a:avLst/>
              <a:gdLst/>
              <a:ahLst/>
              <a:cxnLst/>
              <a:rect l="l" t="t" r="r" b="b"/>
              <a:pathLst>
                <a:path w="6179" h="1580" extrusionOk="0">
                  <a:moveTo>
                    <a:pt x="6068" y="1"/>
                  </a:moveTo>
                  <a:cubicBezTo>
                    <a:pt x="6056" y="1"/>
                    <a:pt x="6043" y="5"/>
                    <a:pt x="6030" y="13"/>
                  </a:cubicBezTo>
                  <a:cubicBezTo>
                    <a:pt x="4791" y="937"/>
                    <a:pt x="3316" y="1423"/>
                    <a:pt x="1803" y="1423"/>
                  </a:cubicBezTo>
                  <a:cubicBezTo>
                    <a:pt x="1246" y="1423"/>
                    <a:pt x="684" y="1358"/>
                    <a:pt x="127" y="1224"/>
                  </a:cubicBezTo>
                  <a:cubicBezTo>
                    <a:pt x="119" y="1221"/>
                    <a:pt x="112" y="1220"/>
                    <a:pt x="105" y="1220"/>
                  </a:cubicBezTo>
                  <a:cubicBezTo>
                    <a:pt x="27" y="1220"/>
                    <a:pt x="0" y="1347"/>
                    <a:pt x="86" y="1372"/>
                  </a:cubicBezTo>
                  <a:cubicBezTo>
                    <a:pt x="656" y="1511"/>
                    <a:pt x="1233" y="1579"/>
                    <a:pt x="1806" y="1579"/>
                  </a:cubicBezTo>
                  <a:cubicBezTo>
                    <a:pt x="3341" y="1579"/>
                    <a:pt x="4848" y="1088"/>
                    <a:pt x="6111" y="148"/>
                  </a:cubicBezTo>
                  <a:cubicBezTo>
                    <a:pt x="6178" y="103"/>
                    <a:pt x="6133" y="1"/>
                    <a:pt x="6068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29"/>
            <p:cNvSpPr/>
            <p:nvPr/>
          </p:nvSpPr>
          <p:spPr>
            <a:xfrm>
              <a:off x="437158" y="3695439"/>
              <a:ext cx="108866" cy="354547"/>
            </a:xfrm>
            <a:custGeom>
              <a:avLst/>
              <a:gdLst/>
              <a:ahLst/>
              <a:cxnLst/>
              <a:rect l="l" t="t" r="r" b="b"/>
              <a:pathLst>
                <a:path w="1558" h="5074" extrusionOk="0">
                  <a:moveTo>
                    <a:pt x="160" y="1"/>
                  </a:moveTo>
                  <a:cubicBezTo>
                    <a:pt x="121" y="1"/>
                    <a:pt x="81" y="24"/>
                    <a:pt x="81" y="72"/>
                  </a:cubicBezTo>
                  <a:cubicBezTo>
                    <a:pt x="0" y="1806"/>
                    <a:pt x="727" y="3461"/>
                    <a:pt x="1372" y="5020"/>
                  </a:cubicBezTo>
                  <a:cubicBezTo>
                    <a:pt x="1388" y="5058"/>
                    <a:pt x="1423" y="5074"/>
                    <a:pt x="1457" y="5074"/>
                  </a:cubicBezTo>
                  <a:cubicBezTo>
                    <a:pt x="1508" y="5074"/>
                    <a:pt x="1557" y="5037"/>
                    <a:pt x="1533" y="4980"/>
                  </a:cubicBezTo>
                  <a:cubicBezTo>
                    <a:pt x="888" y="3434"/>
                    <a:pt x="162" y="1793"/>
                    <a:pt x="228" y="72"/>
                  </a:cubicBezTo>
                  <a:cubicBezTo>
                    <a:pt x="235" y="24"/>
                    <a:pt x="199" y="1"/>
                    <a:pt x="160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29"/>
            <p:cNvSpPr/>
            <p:nvPr/>
          </p:nvSpPr>
          <p:spPr>
            <a:xfrm>
              <a:off x="603181" y="3863978"/>
              <a:ext cx="287956" cy="101110"/>
            </a:xfrm>
            <a:custGeom>
              <a:avLst/>
              <a:gdLst/>
              <a:ahLst/>
              <a:cxnLst/>
              <a:rect l="l" t="t" r="r" b="b"/>
              <a:pathLst>
                <a:path w="4121" h="1447" extrusionOk="0">
                  <a:moveTo>
                    <a:pt x="4010" y="0"/>
                  </a:moveTo>
                  <a:cubicBezTo>
                    <a:pt x="3998" y="0"/>
                    <a:pt x="3985" y="4"/>
                    <a:pt x="3972" y="13"/>
                  </a:cubicBezTo>
                  <a:cubicBezTo>
                    <a:pt x="2984" y="648"/>
                    <a:pt x="1959" y="1293"/>
                    <a:pt x="798" y="1293"/>
                  </a:cubicBezTo>
                  <a:cubicBezTo>
                    <a:pt x="583" y="1293"/>
                    <a:pt x="363" y="1271"/>
                    <a:pt x="139" y="1223"/>
                  </a:cubicBezTo>
                  <a:cubicBezTo>
                    <a:pt x="130" y="1221"/>
                    <a:pt x="121" y="1220"/>
                    <a:pt x="113" y="1220"/>
                  </a:cubicBezTo>
                  <a:cubicBezTo>
                    <a:pt x="25" y="1220"/>
                    <a:pt x="0" y="1347"/>
                    <a:pt x="99" y="1371"/>
                  </a:cubicBezTo>
                  <a:cubicBezTo>
                    <a:pt x="337" y="1423"/>
                    <a:pt x="569" y="1447"/>
                    <a:pt x="797" y="1447"/>
                  </a:cubicBezTo>
                  <a:cubicBezTo>
                    <a:pt x="1983" y="1447"/>
                    <a:pt x="3037" y="801"/>
                    <a:pt x="4052" y="147"/>
                  </a:cubicBezTo>
                  <a:cubicBezTo>
                    <a:pt x="4120" y="102"/>
                    <a:pt x="4074" y="0"/>
                    <a:pt x="4010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29"/>
            <p:cNvSpPr/>
            <p:nvPr/>
          </p:nvSpPr>
          <p:spPr>
            <a:xfrm>
              <a:off x="376018" y="3628010"/>
              <a:ext cx="156101" cy="121303"/>
            </a:xfrm>
            <a:custGeom>
              <a:avLst/>
              <a:gdLst/>
              <a:ahLst/>
              <a:cxnLst/>
              <a:rect l="l" t="t" r="r" b="b"/>
              <a:pathLst>
                <a:path w="2234" h="1736" extrusionOk="0">
                  <a:moveTo>
                    <a:pt x="1117" y="1"/>
                  </a:moveTo>
                  <a:cubicBezTo>
                    <a:pt x="1" y="1"/>
                    <a:pt x="1" y="1736"/>
                    <a:pt x="1117" y="1736"/>
                  </a:cubicBezTo>
                  <a:cubicBezTo>
                    <a:pt x="2233" y="1736"/>
                    <a:pt x="2233" y="1"/>
                    <a:pt x="1117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29"/>
            <p:cNvSpPr/>
            <p:nvPr/>
          </p:nvSpPr>
          <p:spPr>
            <a:xfrm>
              <a:off x="599688" y="3640308"/>
              <a:ext cx="156032" cy="120325"/>
            </a:xfrm>
            <a:custGeom>
              <a:avLst/>
              <a:gdLst/>
              <a:ahLst/>
              <a:cxnLst/>
              <a:rect l="l" t="t" r="r" b="b"/>
              <a:pathLst>
                <a:path w="2233" h="1722" extrusionOk="0">
                  <a:moveTo>
                    <a:pt x="1117" y="0"/>
                  </a:moveTo>
                  <a:cubicBezTo>
                    <a:pt x="0" y="0"/>
                    <a:pt x="0" y="1721"/>
                    <a:pt x="1117" y="1721"/>
                  </a:cubicBezTo>
                  <a:cubicBezTo>
                    <a:pt x="2233" y="1721"/>
                    <a:pt x="2233" y="0"/>
                    <a:pt x="1117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29"/>
            <p:cNvSpPr/>
            <p:nvPr/>
          </p:nvSpPr>
          <p:spPr>
            <a:xfrm>
              <a:off x="816789" y="3785019"/>
              <a:ext cx="156032" cy="121234"/>
            </a:xfrm>
            <a:custGeom>
              <a:avLst/>
              <a:gdLst/>
              <a:ahLst/>
              <a:cxnLst/>
              <a:rect l="l" t="t" r="r" b="b"/>
              <a:pathLst>
                <a:path w="2233" h="1735" extrusionOk="0">
                  <a:moveTo>
                    <a:pt x="1116" y="0"/>
                  </a:moveTo>
                  <a:cubicBezTo>
                    <a:pt x="0" y="0"/>
                    <a:pt x="0" y="1734"/>
                    <a:pt x="1116" y="1734"/>
                  </a:cubicBezTo>
                  <a:cubicBezTo>
                    <a:pt x="2233" y="1734"/>
                    <a:pt x="2233" y="0"/>
                    <a:pt x="1116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29"/>
            <p:cNvSpPr/>
            <p:nvPr/>
          </p:nvSpPr>
          <p:spPr>
            <a:xfrm>
              <a:off x="708692" y="4110986"/>
              <a:ext cx="156032" cy="121373"/>
            </a:xfrm>
            <a:custGeom>
              <a:avLst/>
              <a:gdLst/>
              <a:ahLst/>
              <a:cxnLst/>
              <a:rect l="l" t="t" r="r" b="b"/>
              <a:pathLst>
                <a:path w="2233" h="1737" extrusionOk="0">
                  <a:moveTo>
                    <a:pt x="1117" y="1"/>
                  </a:moveTo>
                  <a:cubicBezTo>
                    <a:pt x="0" y="1"/>
                    <a:pt x="0" y="1736"/>
                    <a:pt x="1117" y="1736"/>
                  </a:cubicBezTo>
                  <a:cubicBezTo>
                    <a:pt x="2233" y="1736"/>
                    <a:pt x="2233" y="1"/>
                    <a:pt x="1117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29"/>
            <p:cNvSpPr/>
            <p:nvPr/>
          </p:nvSpPr>
          <p:spPr>
            <a:xfrm>
              <a:off x="146758" y="3846020"/>
              <a:ext cx="155123" cy="120325"/>
            </a:xfrm>
            <a:custGeom>
              <a:avLst/>
              <a:gdLst/>
              <a:ahLst/>
              <a:cxnLst/>
              <a:rect l="l" t="t" r="r" b="b"/>
              <a:pathLst>
                <a:path w="2220" h="1722" extrusionOk="0">
                  <a:moveTo>
                    <a:pt x="1117" y="1"/>
                  </a:moveTo>
                  <a:cubicBezTo>
                    <a:pt x="0" y="1"/>
                    <a:pt x="0" y="1722"/>
                    <a:pt x="1117" y="1722"/>
                  </a:cubicBezTo>
                  <a:cubicBezTo>
                    <a:pt x="2220" y="1722"/>
                    <a:pt x="2220" y="1"/>
                    <a:pt x="1117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29"/>
            <p:cNvSpPr/>
            <p:nvPr/>
          </p:nvSpPr>
          <p:spPr>
            <a:xfrm>
              <a:off x="5775878" y="5499951"/>
              <a:ext cx="771528" cy="976949"/>
            </a:xfrm>
            <a:custGeom>
              <a:avLst/>
              <a:gdLst/>
              <a:ahLst/>
              <a:cxnLst/>
              <a:rect l="l" t="t" r="r" b="b"/>
              <a:pathLst>
                <a:path w="14336" h="18153" extrusionOk="0">
                  <a:moveTo>
                    <a:pt x="2505" y="1"/>
                  </a:moveTo>
                  <a:cubicBezTo>
                    <a:pt x="1962" y="1"/>
                    <a:pt x="1398" y="115"/>
                    <a:pt x="968" y="415"/>
                  </a:cubicBezTo>
                  <a:cubicBezTo>
                    <a:pt x="0" y="1074"/>
                    <a:pt x="161" y="2391"/>
                    <a:pt x="592" y="3320"/>
                  </a:cubicBezTo>
                  <a:cubicBezTo>
                    <a:pt x="1130" y="4557"/>
                    <a:pt x="2218" y="5498"/>
                    <a:pt x="3254" y="6318"/>
                  </a:cubicBezTo>
                  <a:cubicBezTo>
                    <a:pt x="4357" y="7193"/>
                    <a:pt x="5540" y="7973"/>
                    <a:pt x="6563" y="8941"/>
                  </a:cubicBezTo>
                  <a:cubicBezTo>
                    <a:pt x="7611" y="9936"/>
                    <a:pt x="8418" y="11146"/>
                    <a:pt x="8646" y="12599"/>
                  </a:cubicBezTo>
                  <a:cubicBezTo>
                    <a:pt x="8795" y="13526"/>
                    <a:pt x="8849" y="14548"/>
                    <a:pt x="8660" y="15476"/>
                  </a:cubicBezTo>
                  <a:cubicBezTo>
                    <a:pt x="8553" y="16081"/>
                    <a:pt x="8270" y="16834"/>
                    <a:pt x="8431" y="17453"/>
                  </a:cubicBezTo>
                  <a:cubicBezTo>
                    <a:pt x="8512" y="17763"/>
                    <a:pt x="8849" y="18152"/>
                    <a:pt x="9198" y="18152"/>
                  </a:cubicBezTo>
                  <a:cubicBezTo>
                    <a:pt x="9521" y="18139"/>
                    <a:pt x="9736" y="17802"/>
                    <a:pt x="9884" y="17547"/>
                  </a:cubicBezTo>
                  <a:cubicBezTo>
                    <a:pt x="10328" y="16741"/>
                    <a:pt x="10529" y="15758"/>
                    <a:pt x="10651" y="14844"/>
                  </a:cubicBezTo>
                  <a:cubicBezTo>
                    <a:pt x="10866" y="13096"/>
                    <a:pt x="10409" y="11308"/>
                    <a:pt x="10839" y="9572"/>
                  </a:cubicBezTo>
                  <a:cubicBezTo>
                    <a:pt x="11054" y="8672"/>
                    <a:pt x="11619" y="7636"/>
                    <a:pt x="12426" y="7139"/>
                  </a:cubicBezTo>
                  <a:cubicBezTo>
                    <a:pt x="13003" y="6789"/>
                    <a:pt x="13717" y="6628"/>
                    <a:pt x="14025" y="5956"/>
                  </a:cubicBezTo>
                  <a:cubicBezTo>
                    <a:pt x="14174" y="5619"/>
                    <a:pt x="14133" y="5296"/>
                    <a:pt x="13945" y="4973"/>
                  </a:cubicBezTo>
                  <a:cubicBezTo>
                    <a:pt x="13932" y="4944"/>
                    <a:pt x="13909" y="4932"/>
                    <a:pt x="13885" y="4932"/>
                  </a:cubicBezTo>
                  <a:cubicBezTo>
                    <a:pt x="13832" y="4932"/>
                    <a:pt x="13773" y="4990"/>
                    <a:pt x="13810" y="5054"/>
                  </a:cubicBezTo>
                  <a:cubicBezTo>
                    <a:pt x="14335" y="6009"/>
                    <a:pt x="13313" y="6520"/>
                    <a:pt x="12614" y="6856"/>
                  </a:cubicBezTo>
                  <a:cubicBezTo>
                    <a:pt x="11955" y="7193"/>
                    <a:pt x="11470" y="7784"/>
                    <a:pt x="11108" y="8430"/>
                  </a:cubicBezTo>
                  <a:cubicBezTo>
                    <a:pt x="10206" y="10071"/>
                    <a:pt x="10543" y="12020"/>
                    <a:pt x="10529" y="13795"/>
                  </a:cubicBezTo>
                  <a:cubicBezTo>
                    <a:pt x="10529" y="14723"/>
                    <a:pt x="10395" y="15611"/>
                    <a:pt x="10126" y="16498"/>
                  </a:cubicBezTo>
                  <a:cubicBezTo>
                    <a:pt x="10009" y="16893"/>
                    <a:pt x="9662" y="17968"/>
                    <a:pt x="9174" y="17968"/>
                  </a:cubicBezTo>
                  <a:cubicBezTo>
                    <a:pt x="9047" y="17968"/>
                    <a:pt x="8912" y="17896"/>
                    <a:pt x="8768" y="17722"/>
                  </a:cubicBezTo>
                  <a:cubicBezTo>
                    <a:pt x="8338" y="17198"/>
                    <a:pt x="8646" y="16337"/>
                    <a:pt x="8768" y="15745"/>
                  </a:cubicBezTo>
                  <a:cubicBezTo>
                    <a:pt x="8942" y="14978"/>
                    <a:pt x="8956" y="14186"/>
                    <a:pt x="8902" y="13406"/>
                  </a:cubicBezTo>
                  <a:cubicBezTo>
                    <a:pt x="8808" y="12074"/>
                    <a:pt x="8391" y="10850"/>
                    <a:pt x="7558" y="9788"/>
                  </a:cubicBezTo>
                  <a:cubicBezTo>
                    <a:pt x="5957" y="7744"/>
                    <a:pt x="3496" y="6641"/>
                    <a:pt x="1748" y="4745"/>
                  </a:cubicBezTo>
                  <a:cubicBezTo>
                    <a:pt x="981" y="3885"/>
                    <a:pt x="174" y="2660"/>
                    <a:pt x="457" y="1450"/>
                  </a:cubicBezTo>
                  <a:cubicBezTo>
                    <a:pt x="592" y="819"/>
                    <a:pt x="1076" y="428"/>
                    <a:pt x="1680" y="281"/>
                  </a:cubicBezTo>
                  <a:cubicBezTo>
                    <a:pt x="1955" y="207"/>
                    <a:pt x="2229" y="173"/>
                    <a:pt x="2502" y="173"/>
                  </a:cubicBezTo>
                  <a:cubicBezTo>
                    <a:pt x="3124" y="173"/>
                    <a:pt x="3736" y="350"/>
                    <a:pt x="4316" y="630"/>
                  </a:cubicBezTo>
                  <a:cubicBezTo>
                    <a:pt x="4693" y="805"/>
                    <a:pt x="5056" y="1020"/>
                    <a:pt x="5419" y="1222"/>
                  </a:cubicBezTo>
                  <a:cubicBezTo>
                    <a:pt x="5434" y="1231"/>
                    <a:pt x="5449" y="1234"/>
                    <a:pt x="5463" y="1234"/>
                  </a:cubicBezTo>
                  <a:cubicBezTo>
                    <a:pt x="5535" y="1234"/>
                    <a:pt x="5579" y="1133"/>
                    <a:pt x="5500" y="1088"/>
                  </a:cubicBezTo>
                  <a:cubicBezTo>
                    <a:pt x="4720" y="657"/>
                    <a:pt x="3940" y="173"/>
                    <a:pt x="3052" y="39"/>
                  </a:cubicBezTo>
                  <a:cubicBezTo>
                    <a:pt x="2876" y="14"/>
                    <a:pt x="2692" y="1"/>
                    <a:pt x="2505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29"/>
            <p:cNvSpPr/>
            <p:nvPr/>
          </p:nvSpPr>
          <p:spPr>
            <a:xfrm>
              <a:off x="6520709" y="5542036"/>
              <a:ext cx="332108" cy="232115"/>
            </a:xfrm>
            <a:custGeom>
              <a:avLst/>
              <a:gdLst/>
              <a:ahLst/>
              <a:cxnLst/>
              <a:rect l="l" t="t" r="r" b="b"/>
              <a:pathLst>
                <a:path w="6171" h="4313" extrusionOk="0">
                  <a:moveTo>
                    <a:pt x="5479" y="151"/>
                  </a:moveTo>
                  <a:cubicBezTo>
                    <a:pt x="5545" y="151"/>
                    <a:pt x="5610" y="157"/>
                    <a:pt x="5672" y="171"/>
                  </a:cubicBezTo>
                  <a:cubicBezTo>
                    <a:pt x="6036" y="265"/>
                    <a:pt x="5968" y="614"/>
                    <a:pt x="5874" y="897"/>
                  </a:cubicBezTo>
                  <a:cubicBezTo>
                    <a:pt x="5471" y="2013"/>
                    <a:pt x="4462" y="2619"/>
                    <a:pt x="3373" y="2941"/>
                  </a:cubicBezTo>
                  <a:cubicBezTo>
                    <a:pt x="2321" y="3247"/>
                    <a:pt x="1164" y="3382"/>
                    <a:pt x="254" y="4025"/>
                  </a:cubicBezTo>
                  <a:lnTo>
                    <a:pt x="254" y="4025"/>
                  </a:lnTo>
                  <a:cubicBezTo>
                    <a:pt x="702" y="2884"/>
                    <a:pt x="1835" y="2058"/>
                    <a:pt x="2767" y="1328"/>
                  </a:cubicBezTo>
                  <a:cubicBezTo>
                    <a:pt x="3346" y="883"/>
                    <a:pt x="4005" y="548"/>
                    <a:pt x="4704" y="318"/>
                  </a:cubicBezTo>
                  <a:cubicBezTo>
                    <a:pt x="4940" y="244"/>
                    <a:pt x="5219" y="151"/>
                    <a:pt x="5479" y="151"/>
                  </a:cubicBezTo>
                  <a:close/>
                  <a:moveTo>
                    <a:pt x="5507" y="0"/>
                  </a:moveTo>
                  <a:cubicBezTo>
                    <a:pt x="5379" y="0"/>
                    <a:pt x="5249" y="18"/>
                    <a:pt x="5134" y="37"/>
                  </a:cubicBezTo>
                  <a:cubicBezTo>
                    <a:pt x="4408" y="171"/>
                    <a:pt x="3628" y="521"/>
                    <a:pt x="3009" y="937"/>
                  </a:cubicBezTo>
                  <a:cubicBezTo>
                    <a:pt x="2418" y="1354"/>
                    <a:pt x="1853" y="1825"/>
                    <a:pt x="1329" y="2323"/>
                  </a:cubicBezTo>
                  <a:cubicBezTo>
                    <a:pt x="764" y="2847"/>
                    <a:pt x="239" y="3465"/>
                    <a:pt x="24" y="4218"/>
                  </a:cubicBezTo>
                  <a:cubicBezTo>
                    <a:pt x="0" y="4275"/>
                    <a:pt x="49" y="4312"/>
                    <a:pt x="98" y="4312"/>
                  </a:cubicBezTo>
                  <a:cubicBezTo>
                    <a:pt x="130" y="4312"/>
                    <a:pt x="162" y="4296"/>
                    <a:pt x="173" y="4259"/>
                  </a:cubicBezTo>
                  <a:cubicBezTo>
                    <a:pt x="183" y="4226"/>
                    <a:pt x="193" y="4192"/>
                    <a:pt x="204" y="4159"/>
                  </a:cubicBezTo>
                  <a:lnTo>
                    <a:pt x="204" y="4159"/>
                  </a:lnTo>
                  <a:cubicBezTo>
                    <a:pt x="218" y="4185"/>
                    <a:pt x="242" y="4204"/>
                    <a:pt x="269" y="4204"/>
                  </a:cubicBezTo>
                  <a:cubicBezTo>
                    <a:pt x="281" y="4204"/>
                    <a:pt x="294" y="4200"/>
                    <a:pt x="307" y="4191"/>
                  </a:cubicBezTo>
                  <a:cubicBezTo>
                    <a:pt x="1275" y="3479"/>
                    <a:pt x="2525" y="3384"/>
                    <a:pt x="3628" y="3022"/>
                  </a:cubicBezTo>
                  <a:cubicBezTo>
                    <a:pt x="4704" y="2672"/>
                    <a:pt x="5686" y="2000"/>
                    <a:pt x="6049" y="883"/>
                  </a:cubicBezTo>
                  <a:cubicBezTo>
                    <a:pt x="6116" y="628"/>
                    <a:pt x="6170" y="306"/>
                    <a:pt x="5941" y="117"/>
                  </a:cubicBezTo>
                  <a:cubicBezTo>
                    <a:pt x="5822" y="28"/>
                    <a:pt x="5666" y="0"/>
                    <a:pt x="5507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29"/>
            <p:cNvSpPr/>
            <p:nvPr/>
          </p:nvSpPr>
          <p:spPr>
            <a:xfrm>
              <a:off x="6526037" y="5752193"/>
              <a:ext cx="371610" cy="170763"/>
            </a:xfrm>
            <a:custGeom>
              <a:avLst/>
              <a:gdLst/>
              <a:ahLst/>
              <a:cxnLst/>
              <a:rect l="l" t="t" r="r" b="b"/>
              <a:pathLst>
                <a:path w="6905" h="3173" extrusionOk="0">
                  <a:moveTo>
                    <a:pt x="732" y="163"/>
                  </a:moveTo>
                  <a:cubicBezTo>
                    <a:pt x="870" y="163"/>
                    <a:pt x="1008" y="181"/>
                    <a:pt x="1122" y="193"/>
                  </a:cubicBezTo>
                  <a:cubicBezTo>
                    <a:pt x="1607" y="220"/>
                    <a:pt x="2091" y="327"/>
                    <a:pt x="2575" y="435"/>
                  </a:cubicBezTo>
                  <a:cubicBezTo>
                    <a:pt x="3637" y="677"/>
                    <a:pt x="4700" y="1013"/>
                    <a:pt x="5681" y="1484"/>
                  </a:cubicBezTo>
                  <a:cubicBezTo>
                    <a:pt x="5991" y="1631"/>
                    <a:pt x="6367" y="1792"/>
                    <a:pt x="6582" y="2061"/>
                  </a:cubicBezTo>
                  <a:cubicBezTo>
                    <a:pt x="6783" y="2317"/>
                    <a:pt x="6757" y="2721"/>
                    <a:pt x="6461" y="2882"/>
                  </a:cubicBezTo>
                  <a:cubicBezTo>
                    <a:pt x="6281" y="2986"/>
                    <a:pt x="6059" y="3018"/>
                    <a:pt x="5832" y="3018"/>
                  </a:cubicBezTo>
                  <a:cubicBezTo>
                    <a:pt x="5618" y="3018"/>
                    <a:pt x="5400" y="2989"/>
                    <a:pt x="5211" y="2963"/>
                  </a:cubicBezTo>
                  <a:cubicBezTo>
                    <a:pt x="4712" y="2909"/>
                    <a:pt x="4228" y="2788"/>
                    <a:pt x="3744" y="2640"/>
                  </a:cubicBezTo>
                  <a:cubicBezTo>
                    <a:pt x="2391" y="2236"/>
                    <a:pt x="1113" y="1430"/>
                    <a:pt x="264" y="293"/>
                  </a:cubicBezTo>
                  <a:lnTo>
                    <a:pt x="264" y="293"/>
                  </a:lnTo>
                  <a:cubicBezTo>
                    <a:pt x="268" y="291"/>
                    <a:pt x="271" y="289"/>
                    <a:pt x="275" y="286"/>
                  </a:cubicBezTo>
                  <a:cubicBezTo>
                    <a:pt x="394" y="190"/>
                    <a:pt x="562" y="163"/>
                    <a:pt x="732" y="163"/>
                  </a:cubicBezTo>
                  <a:close/>
                  <a:moveTo>
                    <a:pt x="744" y="1"/>
                  </a:moveTo>
                  <a:cubicBezTo>
                    <a:pt x="539" y="1"/>
                    <a:pt x="336" y="32"/>
                    <a:pt x="194" y="139"/>
                  </a:cubicBezTo>
                  <a:cubicBezTo>
                    <a:pt x="185" y="147"/>
                    <a:pt x="177" y="156"/>
                    <a:pt x="172" y="165"/>
                  </a:cubicBezTo>
                  <a:lnTo>
                    <a:pt x="172" y="165"/>
                  </a:lnTo>
                  <a:cubicBezTo>
                    <a:pt x="155" y="146"/>
                    <a:pt x="134" y="137"/>
                    <a:pt x="112" y="137"/>
                  </a:cubicBezTo>
                  <a:cubicBezTo>
                    <a:pt x="55" y="137"/>
                    <a:pt x="0" y="195"/>
                    <a:pt x="47" y="259"/>
                  </a:cubicBezTo>
                  <a:cubicBezTo>
                    <a:pt x="854" y="1403"/>
                    <a:pt x="2118" y="2291"/>
                    <a:pt x="3462" y="2721"/>
                  </a:cubicBezTo>
                  <a:cubicBezTo>
                    <a:pt x="3959" y="2882"/>
                    <a:pt x="4484" y="3017"/>
                    <a:pt x="5022" y="3097"/>
                  </a:cubicBezTo>
                  <a:cubicBezTo>
                    <a:pt x="5270" y="3135"/>
                    <a:pt x="5539" y="3172"/>
                    <a:pt x="5803" y="3172"/>
                  </a:cubicBezTo>
                  <a:cubicBezTo>
                    <a:pt x="6012" y="3172"/>
                    <a:pt x="6217" y="3149"/>
                    <a:pt x="6407" y="3083"/>
                  </a:cubicBezTo>
                  <a:cubicBezTo>
                    <a:pt x="6730" y="2963"/>
                    <a:pt x="6905" y="2694"/>
                    <a:pt x="6864" y="2344"/>
                  </a:cubicBezTo>
                  <a:cubicBezTo>
                    <a:pt x="6824" y="2008"/>
                    <a:pt x="6595" y="1819"/>
                    <a:pt x="6326" y="1645"/>
                  </a:cubicBezTo>
                  <a:cubicBezTo>
                    <a:pt x="5385" y="1039"/>
                    <a:pt x="4215" y="690"/>
                    <a:pt x="3140" y="408"/>
                  </a:cubicBezTo>
                  <a:cubicBezTo>
                    <a:pt x="2521" y="247"/>
                    <a:pt x="1902" y="98"/>
                    <a:pt x="1257" y="44"/>
                  </a:cubicBezTo>
                  <a:cubicBezTo>
                    <a:pt x="1111" y="26"/>
                    <a:pt x="926" y="1"/>
                    <a:pt x="744" y="1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29"/>
            <p:cNvSpPr/>
            <p:nvPr/>
          </p:nvSpPr>
          <p:spPr>
            <a:xfrm>
              <a:off x="6527759" y="5784268"/>
              <a:ext cx="165058" cy="339427"/>
            </a:xfrm>
            <a:custGeom>
              <a:avLst/>
              <a:gdLst/>
              <a:ahLst/>
              <a:cxnLst/>
              <a:rect l="l" t="t" r="r" b="b"/>
              <a:pathLst>
                <a:path w="3067" h="6307" extrusionOk="0">
                  <a:moveTo>
                    <a:pt x="167" y="351"/>
                  </a:moveTo>
                  <a:lnTo>
                    <a:pt x="167" y="351"/>
                  </a:lnTo>
                  <a:cubicBezTo>
                    <a:pt x="719" y="981"/>
                    <a:pt x="1165" y="1759"/>
                    <a:pt x="1575" y="2487"/>
                  </a:cubicBezTo>
                  <a:cubicBezTo>
                    <a:pt x="2086" y="3375"/>
                    <a:pt x="2704" y="4384"/>
                    <a:pt x="2825" y="5419"/>
                  </a:cubicBezTo>
                  <a:cubicBezTo>
                    <a:pt x="2866" y="5742"/>
                    <a:pt x="2812" y="6052"/>
                    <a:pt x="2448" y="6132"/>
                  </a:cubicBezTo>
                  <a:cubicBezTo>
                    <a:pt x="2398" y="6143"/>
                    <a:pt x="2349" y="6149"/>
                    <a:pt x="2301" y="6149"/>
                  </a:cubicBezTo>
                  <a:cubicBezTo>
                    <a:pt x="2005" y="6149"/>
                    <a:pt x="1762" y="5947"/>
                    <a:pt x="1588" y="5715"/>
                  </a:cubicBezTo>
                  <a:cubicBezTo>
                    <a:pt x="983" y="4935"/>
                    <a:pt x="741" y="3832"/>
                    <a:pt x="539" y="2891"/>
                  </a:cubicBezTo>
                  <a:cubicBezTo>
                    <a:pt x="368" y="2064"/>
                    <a:pt x="198" y="1204"/>
                    <a:pt x="167" y="351"/>
                  </a:cubicBezTo>
                  <a:close/>
                  <a:moveTo>
                    <a:pt x="81" y="0"/>
                  </a:moveTo>
                  <a:cubicBezTo>
                    <a:pt x="41" y="0"/>
                    <a:pt x="1" y="27"/>
                    <a:pt x="1" y="81"/>
                  </a:cubicBezTo>
                  <a:cubicBezTo>
                    <a:pt x="1" y="981"/>
                    <a:pt x="176" y="1896"/>
                    <a:pt x="350" y="2783"/>
                  </a:cubicBezTo>
                  <a:cubicBezTo>
                    <a:pt x="553" y="3792"/>
                    <a:pt x="808" y="4976"/>
                    <a:pt x="1453" y="5810"/>
                  </a:cubicBezTo>
                  <a:cubicBezTo>
                    <a:pt x="1668" y="6079"/>
                    <a:pt x="1951" y="6307"/>
                    <a:pt x="2301" y="6307"/>
                  </a:cubicBezTo>
                  <a:cubicBezTo>
                    <a:pt x="2597" y="6307"/>
                    <a:pt x="2878" y="6172"/>
                    <a:pt x="2973" y="5876"/>
                  </a:cubicBezTo>
                  <a:cubicBezTo>
                    <a:pt x="3067" y="5500"/>
                    <a:pt x="2932" y="5056"/>
                    <a:pt x="2812" y="4707"/>
                  </a:cubicBezTo>
                  <a:cubicBezTo>
                    <a:pt x="2624" y="4142"/>
                    <a:pt x="2367" y="3590"/>
                    <a:pt x="2086" y="3066"/>
                  </a:cubicBezTo>
                  <a:cubicBezTo>
                    <a:pt x="1763" y="2448"/>
                    <a:pt x="1399" y="1842"/>
                    <a:pt x="1010" y="1250"/>
                  </a:cubicBezTo>
                  <a:cubicBezTo>
                    <a:pt x="754" y="874"/>
                    <a:pt x="499" y="484"/>
                    <a:pt x="203" y="135"/>
                  </a:cubicBezTo>
                  <a:cubicBezTo>
                    <a:pt x="190" y="124"/>
                    <a:pt x="176" y="117"/>
                    <a:pt x="162" y="115"/>
                  </a:cubicBezTo>
                  <a:lnTo>
                    <a:pt x="162" y="115"/>
                  </a:lnTo>
                  <a:cubicBezTo>
                    <a:pt x="162" y="103"/>
                    <a:pt x="162" y="92"/>
                    <a:pt x="162" y="81"/>
                  </a:cubicBezTo>
                  <a:cubicBezTo>
                    <a:pt x="162" y="27"/>
                    <a:pt x="122" y="0"/>
                    <a:pt x="81" y="0"/>
                  </a:cubicBezTo>
                  <a:close/>
                </a:path>
              </a:pathLst>
            </a:custGeom>
            <a:solidFill>
              <a:srgbClr val="8011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29"/>
            <p:cNvSpPr/>
            <p:nvPr/>
          </p:nvSpPr>
          <p:spPr>
            <a:xfrm>
              <a:off x="8599950" y="3580076"/>
              <a:ext cx="324361" cy="609941"/>
            </a:xfrm>
            <a:custGeom>
              <a:avLst/>
              <a:gdLst/>
              <a:ahLst/>
              <a:cxnLst/>
              <a:rect l="l" t="t" r="r" b="b"/>
              <a:pathLst>
                <a:path w="4642" h="8729" extrusionOk="0">
                  <a:moveTo>
                    <a:pt x="1791" y="1"/>
                  </a:moveTo>
                  <a:cubicBezTo>
                    <a:pt x="1772" y="1"/>
                    <a:pt x="1754" y="1"/>
                    <a:pt x="1735" y="1"/>
                  </a:cubicBezTo>
                  <a:cubicBezTo>
                    <a:pt x="0" y="82"/>
                    <a:pt x="95" y="3887"/>
                    <a:pt x="269" y="5017"/>
                  </a:cubicBezTo>
                  <a:cubicBezTo>
                    <a:pt x="444" y="6389"/>
                    <a:pt x="875" y="7518"/>
                    <a:pt x="1560" y="8648"/>
                  </a:cubicBezTo>
                  <a:lnTo>
                    <a:pt x="1655" y="8728"/>
                  </a:lnTo>
                  <a:cubicBezTo>
                    <a:pt x="1655" y="7353"/>
                    <a:pt x="4642" y="1"/>
                    <a:pt x="1791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29"/>
            <p:cNvSpPr/>
            <p:nvPr/>
          </p:nvSpPr>
          <p:spPr>
            <a:xfrm>
              <a:off x="8145204" y="4174921"/>
              <a:ext cx="708535" cy="247219"/>
            </a:xfrm>
            <a:custGeom>
              <a:avLst/>
              <a:gdLst/>
              <a:ahLst/>
              <a:cxnLst/>
              <a:rect l="l" t="t" r="r" b="b"/>
              <a:pathLst>
                <a:path w="10140" h="3538" extrusionOk="0">
                  <a:moveTo>
                    <a:pt x="2479" y="0"/>
                  </a:moveTo>
                  <a:cubicBezTo>
                    <a:pt x="1242" y="0"/>
                    <a:pt x="318" y="309"/>
                    <a:pt x="202" y="1171"/>
                  </a:cubicBezTo>
                  <a:cubicBezTo>
                    <a:pt x="1" y="2948"/>
                    <a:pt x="1797" y="3537"/>
                    <a:pt x="3937" y="3537"/>
                  </a:cubicBezTo>
                  <a:cubicBezTo>
                    <a:pt x="6378" y="3537"/>
                    <a:pt x="9265" y="2770"/>
                    <a:pt x="10139" y="2125"/>
                  </a:cubicBezTo>
                  <a:lnTo>
                    <a:pt x="9709" y="1775"/>
                  </a:lnTo>
                  <a:cubicBezTo>
                    <a:pt x="8730" y="1254"/>
                    <a:pt x="4970" y="0"/>
                    <a:pt x="2479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29"/>
            <p:cNvSpPr/>
            <p:nvPr/>
          </p:nvSpPr>
          <p:spPr>
            <a:xfrm>
              <a:off x="8279574" y="3507056"/>
              <a:ext cx="968052" cy="1438592"/>
            </a:xfrm>
            <a:custGeom>
              <a:avLst/>
              <a:gdLst/>
              <a:ahLst/>
              <a:cxnLst/>
              <a:rect l="l" t="t" r="r" b="b"/>
              <a:pathLst>
                <a:path w="13854" h="20588" extrusionOk="0">
                  <a:moveTo>
                    <a:pt x="89" y="1"/>
                  </a:moveTo>
                  <a:cubicBezTo>
                    <a:pt x="44" y="1"/>
                    <a:pt x="0" y="31"/>
                    <a:pt x="0" y="91"/>
                  </a:cubicBezTo>
                  <a:cubicBezTo>
                    <a:pt x="215" y="3319"/>
                    <a:pt x="2152" y="5927"/>
                    <a:pt x="4357" y="8147"/>
                  </a:cubicBezTo>
                  <a:cubicBezTo>
                    <a:pt x="6737" y="10540"/>
                    <a:pt x="9467" y="12624"/>
                    <a:pt x="11443" y="15382"/>
                  </a:cubicBezTo>
                  <a:cubicBezTo>
                    <a:pt x="12560" y="16915"/>
                    <a:pt x="13367" y="18636"/>
                    <a:pt x="13676" y="20519"/>
                  </a:cubicBezTo>
                  <a:cubicBezTo>
                    <a:pt x="13681" y="20567"/>
                    <a:pt x="13713" y="20587"/>
                    <a:pt x="13747" y="20587"/>
                  </a:cubicBezTo>
                  <a:cubicBezTo>
                    <a:pt x="13797" y="20587"/>
                    <a:pt x="13853" y="20542"/>
                    <a:pt x="13837" y="20478"/>
                  </a:cubicBezTo>
                  <a:cubicBezTo>
                    <a:pt x="13313" y="17157"/>
                    <a:pt x="11215" y="14494"/>
                    <a:pt x="8876" y="12194"/>
                  </a:cubicBezTo>
                  <a:cubicBezTo>
                    <a:pt x="6549" y="9881"/>
                    <a:pt x="3846" y="7837"/>
                    <a:pt x="1990" y="5094"/>
                  </a:cubicBezTo>
                  <a:cubicBezTo>
                    <a:pt x="981" y="3587"/>
                    <a:pt x="296" y="1907"/>
                    <a:pt x="188" y="91"/>
                  </a:cubicBezTo>
                  <a:cubicBezTo>
                    <a:pt x="181" y="31"/>
                    <a:pt x="134" y="1"/>
                    <a:pt x="89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29"/>
            <p:cNvSpPr/>
            <p:nvPr/>
          </p:nvSpPr>
          <p:spPr>
            <a:xfrm>
              <a:off x="8641246" y="3742535"/>
              <a:ext cx="92794" cy="429384"/>
            </a:xfrm>
            <a:custGeom>
              <a:avLst/>
              <a:gdLst/>
              <a:ahLst/>
              <a:cxnLst/>
              <a:rect l="l" t="t" r="r" b="b"/>
              <a:pathLst>
                <a:path w="1328" h="6145" extrusionOk="0">
                  <a:moveTo>
                    <a:pt x="1216" y="1"/>
                  </a:moveTo>
                  <a:cubicBezTo>
                    <a:pt x="1181" y="1"/>
                    <a:pt x="1150" y="21"/>
                    <a:pt x="1144" y="70"/>
                  </a:cubicBezTo>
                  <a:cubicBezTo>
                    <a:pt x="862" y="2019"/>
                    <a:pt x="1" y="4131"/>
                    <a:pt x="714" y="6081"/>
                  </a:cubicBezTo>
                  <a:cubicBezTo>
                    <a:pt x="730" y="6125"/>
                    <a:pt x="770" y="6144"/>
                    <a:pt x="807" y="6144"/>
                  </a:cubicBezTo>
                  <a:cubicBezTo>
                    <a:pt x="861" y="6144"/>
                    <a:pt x="913" y="6104"/>
                    <a:pt x="888" y="6041"/>
                  </a:cubicBezTo>
                  <a:cubicBezTo>
                    <a:pt x="189" y="4117"/>
                    <a:pt x="1037" y="2033"/>
                    <a:pt x="1319" y="110"/>
                  </a:cubicBezTo>
                  <a:cubicBezTo>
                    <a:pt x="1327" y="46"/>
                    <a:pt x="1268" y="1"/>
                    <a:pt x="1216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29"/>
            <p:cNvSpPr/>
            <p:nvPr/>
          </p:nvSpPr>
          <p:spPr>
            <a:xfrm>
              <a:off x="8307314" y="4295455"/>
              <a:ext cx="537411" cy="37174"/>
            </a:xfrm>
            <a:custGeom>
              <a:avLst/>
              <a:gdLst/>
              <a:ahLst/>
              <a:cxnLst/>
              <a:rect l="l" t="t" r="r" b="b"/>
              <a:pathLst>
                <a:path w="7691" h="532" extrusionOk="0">
                  <a:moveTo>
                    <a:pt x="5927" y="1"/>
                  </a:moveTo>
                  <a:cubicBezTo>
                    <a:pt x="4560" y="1"/>
                    <a:pt x="3185" y="356"/>
                    <a:pt x="1818" y="356"/>
                  </a:cubicBezTo>
                  <a:cubicBezTo>
                    <a:pt x="1262" y="356"/>
                    <a:pt x="706" y="297"/>
                    <a:pt x="154" y="131"/>
                  </a:cubicBezTo>
                  <a:cubicBezTo>
                    <a:pt x="146" y="129"/>
                    <a:pt x="139" y="128"/>
                    <a:pt x="132" y="128"/>
                  </a:cubicBezTo>
                  <a:cubicBezTo>
                    <a:pt x="39" y="128"/>
                    <a:pt x="0" y="281"/>
                    <a:pt x="100" y="306"/>
                  </a:cubicBezTo>
                  <a:cubicBezTo>
                    <a:pt x="655" y="472"/>
                    <a:pt x="1212" y="531"/>
                    <a:pt x="1769" y="531"/>
                  </a:cubicBezTo>
                  <a:cubicBezTo>
                    <a:pt x="3138" y="531"/>
                    <a:pt x="4510" y="175"/>
                    <a:pt x="5875" y="175"/>
                  </a:cubicBezTo>
                  <a:cubicBezTo>
                    <a:pt x="6431" y="175"/>
                    <a:pt x="6985" y="234"/>
                    <a:pt x="7537" y="400"/>
                  </a:cubicBezTo>
                  <a:cubicBezTo>
                    <a:pt x="7546" y="402"/>
                    <a:pt x="7554" y="403"/>
                    <a:pt x="7562" y="403"/>
                  </a:cubicBezTo>
                  <a:cubicBezTo>
                    <a:pt x="7663" y="403"/>
                    <a:pt x="7691" y="251"/>
                    <a:pt x="7591" y="226"/>
                  </a:cubicBezTo>
                  <a:cubicBezTo>
                    <a:pt x="7038" y="60"/>
                    <a:pt x="6483" y="1"/>
                    <a:pt x="5927" y="1"/>
                  </a:cubicBezTo>
                  <a:close/>
                </a:path>
              </a:pathLst>
            </a:custGeom>
            <a:solidFill>
              <a:srgbClr val="96B4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29"/>
            <p:cNvSpPr/>
            <p:nvPr/>
          </p:nvSpPr>
          <p:spPr>
            <a:xfrm>
              <a:off x="1348607" y="3794592"/>
              <a:ext cx="500866" cy="489127"/>
            </a:xfrm>
            <a:custGeom>
              <a:avLst/>
              <a:gdLst/>
              <a:ahLst/>
              <a:cxnLst/>
              <a:rect l="l" t="t" r="r" b="b"/>
              <a:pathLst>
                <a:path w="7168" h="7000" extrusionOk="0">
                  <a:moveTo>
                    <a:pt x="3618" y="1"/>
                  </a:moveTo>
                  <a:cubicBezTo>
                    <a:pt x="3531" y="1"/>
                    <a:pt x="3443" y="58"/>
                    <a:pt x="3443" y="172"/>
                  </a:cubicBezTo>
                  <a:lnTo>
                    <a:pt x="3443" y="2861"/>
                  </a:lnTo>
                  <a:lnTo>
                    <a:pt x="2260" y="1678"/>
                  </a:lnTo>
                  <a:cubicBezTo>
                    <a:pt x="2224" y="1642"/>
                    <a:pt x="2183" y="1627"/>
                    <a:pt x="2143" y="1627"/>
                  </a:cubicBezTo>
                  <a:cubicBezTo>
                    <a:pt x="2005" y="1627"/>
                    <a:pt x="1879" y="1809"/>
                    <a:pt x="2004" y="1934"/>
                  </a:cubicBezTo>
                  <a:lnTo>
                    <a:pt x="3336" y="3252"/>
                  </a:lnTo>
                  <a:lnTo>
                    <a:pt x="229" y="3252"/>
                  </a:lnTo>
                  <a:cubicBezTo>
                    <a:pt x="1" y="3252"/>
                    <a:pt x="1" y="3601"/>
                    <a:pt x="229" y="3601"/>
                  </a:cubicBezTo>
                  <a:lnTo>
                    <a:pt x="3443" y="3601"/>
                  </a:lnTo>
                  <a:lnTo>
                    <a:pt x="3443" y="3641"/>
                  </a:lnTo>
                  <a:cubicBezTo>
                    <a:pt x="2852" y="4233"/>
                    <a:pt x="2246" y="4825"/>
                    <a:pt x="1654" y="5430"/>
                  </a:cubicBezTo>
                  <a:cubicBezTo>
                    <a:pt x="1530" y="5554"/>
                    <a:pt x="1652" y="5726"/>
                    <a:pt x="1789" y="5726"/>
                  </a:cubicBezTo>
                  <a:cubicBezTo>
                    <a:pt x="1830" y="5726"/>
                    <a:pt x="1873" y="5710"/>
                    <a:pt x="1910" y="5672"/>
                  </a:cubicBezTo>
                  <a:lnTo>
                    <a:pt x="3443" y="4139"/>
                  </a:lnTo>
                  <a:lnTo>
                    <a:pt x="3443" y="6829"/>
                  </a:lnTo>
                  <a:cubicBezTo>
                    <a:pt x="3443" y="6943"/>
                    <a:pt x="3531" y="7000"/>
                    <a:pt x="3618" y="7000"/>
                  </a:cubicBezTo>
                  <a:cubicBezTo>
                    <a:pt x="3705" y="7000"/>
                    <a:pt x="3793" y="6943"/>
                    <a:pt x="3793" y="6829"/>
                  </a:cubicBezTo>
                  <a:lnTo>
                    <a:pt x="3793" y="3790"/>
                  </a:lnTo>
                  <a:lnTo>
                    <a:pt x="3833" y="3749"/>
                  </a:lnTo>
                  <a:cubicBezTo>
                    <a:pt x="4385" y="4301"/>
                    <a:pt x="4923" y="4852"/>
                    <a:pt x="5473" y="5389"/>
                  </a:cubicBezTo>
                  <a:cubicBezTo>
                    <a:pt x="5511" y="5427"/>
                    <a:pt x="5553" y="5443"/>
                    <a:pt x="5595" y="5443"/>
                  </a:cubicBezTo>
                  <a:cubicBezTo>
                    <a:pt x="5731" y="5443"/>
                    <a:pt x="5853" y="5271"/>
                    <a:pt x="5729" y="5147"/>
                  </a:cubicBezTo>
                  <a:lnTo>
                    <a:pt x="4182" y="3601"/>
                  </a:lnTo>
                  <a:lnTo>
                    <a:pt x="6940" y="3601"/>
                  </a:lnTo>
                  <a:cubicBezTo>
                    <a:pt x="7168" y="3601"/>
                    <a:pt x="7168" y="3252"/>
                    <a:pt x="6940" y="3252"/>
                  </a:cubicBezTo>
                  <a:lnTo>
                    <a:pt x="4331" y="3252"/>
                  </a:lnTo>
                  <a:lnTo>
                    <a:pt x="5649" y="1934"/>
                  </a:lnTo>
                  <a:cubicBezTo>
                    <a:pt x="5784" y="1809"/>
                    <a:pt x="5661" y="1627"/>
                    <a:pt x="5523" y="1627"/>
                  </a:cubicBezTo>
                  <a:cubicBezTo>
                    <a:pt x="5484" y="1627"/>
                    <a:pt x="5443" y="1642"/>
                    <a:pt x="5407" y="1678"/>
                  </a:cubicBezTo>
                  <a:lnTo>
                    <a:pt x="3833" y="3252"/>
                  </a:lnTo>
                  <a:lnTo>
                    <a:pt x="3793" y="3211"/>
                  </a:lnTo>
                  <a:lnTo>
                    <a:pt x="3793" y="172"/>
                  </a:lnTo>
                  <a:cubicBezTo>
                    <a:pt x="3793" y="58"/>
                    <a:pt x="3705" y="1"/>
                    <a:pt x="3618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29"/>
            <p:cNvSpPr/>
            <p:nvPr/>
          </p:nvSpPr>
          <p:spPr>
            <a:xfrm>
              <a:off x="5602855" y="4338464"/>
              <a:ext cx="385818" cy="376722"/>
            </a:xfrm>
            <a:custGeom>
              <a:avLst/>
              <a:gdLst/>
              <a:ahLst/>
              <a:cxnLst/>
              <a:rect l="l" t="t" r="r" b="b"/>
              <a:pathLst>
                <a:path w="7169" h="7000" extrusionOk="0">
                  <a:moveTo>
                    <a:pt x="3618" y="0"/>
                  </a:moveTo>
                  <a:cubicBezTo>
                    <a:pt x="3531" y="0"/>
                    <a:pt x="3443" y="57"/>
                    <a:pt x="3443" y="171"/>
                  </a:cubicBezTo>
                  <a:lnTo>
                    <a:pt x="3443" y="2861"/>
                  </a:lnTo>
                  <a:cubicBezTo>
                    <a:pt x="3054" y="2457"/>
                    <a:pt x="2650" y="2068"/>
                    <a:pt x="2260" y="1677"/>
                  </a:cubicBezTo>
                  <a:cubicBezTo>
                    <a:pt x="2222" y="1640"/>
                    <a:pt x="2180" y="1624"/>
                    <a:pt x="2138" y="1624"/>
                  </a:cubicBezTo>
                  <a:cubicBezTo>
                    <a:pt x="2002" y="1624"/>
                    <a:pt x="1881" y="1795"/>
                    <a:pt x="2005" y="1919"/>
                  </a:cubicBezTo>
                  <a:lnTo>
                    <a:pt x="3336" y="3251"/>
                  </a:lnTo>
                  <a:lnTo>
                    <a:pt x="230" y="3251"/>
                  </a:lnTo>
                  <a:cubicBezTo>
                    <a:pt x="0" y="3251"/>
                    <a:pt x="0" y="3601"/>
                    <a:pt x="230" y="3601"/>
                  </a:cubicBezTo>
                  <a:lnTo>
                    <a:pt x="3443" y="3601"/>
                  </a:lnTo>
                  <a:lnTo>
                    <a:pt x="3443" y="3641"/>
                  </a:lnTo>
                  <a:cubicBezTo>
                    <a:pt x="2851" y="4232"/>
                    <a:pt x="2247" y="4824"/>
                    <a:pt x="1655" y="5430"/>
                  </a:cubicBezTo>
                  <a:cubicBezTo>
                    <a:pt x="1531" y="5554"/>
                    <a:pt x="1653" y="5725"/>
                    <a:pt x="1789" y="5725"/>
                  </a:cubicBezTo>
                  <a:cubicBezTo>
                    <a:pt x="1830" y="5725"/>
                    <a:pt x="1873" y="5709"/>
                    <a:pt x="1910" y="5672"/>
                  </a:cubicBezTo>
                  <a:lnTo>
                    <a:pt x="3443" y="4139"/>
                  </a:lnTo>
                  <a:lnTo>
                    <a:pt x="3443" y="6828"/>
                  </a:lnTo>
                  <a:cubicBezTo>
                    <a:pt x="3443" y="6942"/>
                    <a:pt x="3531" y="6999"/>
                    <a:pt x="3618" y="6999"/>
                  </a:cubicBezTo>
                  <a:cubicBezTo>
                    <a:pt x="3705" y="6999"/>
                    <a:pt x="3793" y="6942"/>
                    <a:pt x="3793" y="6828"/>
                  </a:cubicBezTo>
                  <a:lnTo>
                    <a:pt x="3793" y="3789"/>
                  </a:lnTo>
                  <a:lnTo>
                    <a:pt x="3834" y="3748"/>
                  </a:lnTo>
                  <a:lnTo>
                    <a:pt x="5474" y="5389"/>
                  </a:lnTo>
                  <a:cubicBezTo>
                    <a:pt x="5512" y="5426"/>
                    <a:pt x="5554" y="5442"/>
                    <a:pt x="5596" y="5442"/>
                  </a:cubicBezTo>
                  <a:cubicBezTo>
                    <a:pt x="5732" y="5442"/>
                    <a:pt x="5853" y="5271"/>
                    <a:pt x="5729" y="5147"/>
                  </a:cubicBezTo>
                  <a:lnTo>
                    <a:pt x="4183" y="3601"/>
                  </a:lnTo>
                  <a:lnTo>
                    <a:pt x="6940" y="3601"/>
                  </a:lnTo>
                  <a:cubicBezTo>
                    <a:pt x="7169" y="3601"/>
                    <a:pt x="7169" y="3251"/>
                    <a:pt x="6940" y="3251"/>
                  </a:cubicBezTo>
                  <a:lnTo>
                    <a:pt x="4331" y="3251"/>
                  </a:lnTo>
                  <a:lnTo>
                    <a:pt x="5663" y="1919"/>
                  </a:lnTo>
                  <a:cubicBezTo>
                    <a:pt x="5786" y="1795"/>
                    <a:pt x="5664" y="1624"/>
                    <a:pt x="5528" y="1624"/>
                  </a:cubicBezTo>
                  <a:cubicBezTo>
                    <a:pt x="5487" y="1624"/>
                    <a:pt x="5444" y="1640"/>
                    <a:pt x="5406" y="1677"/>
                  </a:cubicBezTo>
                  <a:lnTo>
                    <a:pt x="3834" y="3251"/>
                  </a:lnTo>
                  <a:lnTo>
                    <a:pt x="3793" y="3210"/>
                  </a:lnTo>
                  <a:lnTo>
                    <a:pt x="3793" y="171"/>
                  </a:lnTo>
                  <a:cubicBezTo>
                    <a:pt x="3793" y="57"/>
                    <a:pt x="3705" y="0"/>
                    <a:pt x="3618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29"/>
            <p:cNvSpPr/>
            <p:nvPr/>
          </p:nvSpPr>
          <p:spPr>
            <a:xfrm>
              <a:off x="8322756" y="2336232"/>
              <a:ext cx="501844" cy="489197"/>
            </a:xfrm>
            <a:custGeom>
              <a:avLst/>
              <a:gdLst/>
              <a:ahLst/>
              <a:cxnLst/>
              <a:rect l="l" t="t" r="r" b="b"/>
              <a:pathLst>
                <a:path w="7182" h="7001" extrusionOk="0">
                  <a:moveTo>
                    <a:pt x="3618" y="1"/>
                  </a:moveTo>
                  <a:cubicBezTo>
                    <a:pt x="3531" y="1"/>
                    <a:pt x="3443" y="58"/>
                    <a:pt x="3443" y="172"/>
                  </a:cubicBezTo>
                  <a:lnTo>
                    <a:pt x="3443" y="2862"/>
                  </a:lnTo>
                  <a:lnTo>
                    <a:pt x="2260" y="1678"/>
                  </a:lnTo>
                  <a:cubicBezTo>
                    <a:pt x="2222" y="1641"/>
                    <a:pt x="2180" y="1625"/>
                    <a:pt x="2140" y="1625"/>
                  </a:cubicBezTo>
                  <a:cubicBezTo>
                    <a:pt x="2008" y="1625"/>
                    <a:pt x="1894" y="1796"/>
                    <a:pt x="2018" y="1920"/>
                  </a:cubicBezTo>
                  <a:lnTo>
                    <a:pt x="3336" y="3252"/>
                  </a:lnTo>
                  <a:lnTo>
                    <a:pt x="229" y="3252"/>
                  </a:lnTo>
                  <a:cubicBezTo>
                    <a:pt x="1" y="3252"/>
                    <a:pt x="1" y="3602"/>
                    <a:pt x="229" y="3602"/>
                  </a:cubicBezTo>
                  <a:lnTo>
                    <a:pt x="3443" y="3602"/>
                  </a:lnTo>
                  <a:lnTo>
                    <a:pt x="3443" y="3642"/>
                  </a:lnTo>
                  <a:lnTo>
                    <a:pt x="1654" y="5431"/>
                  </a:lnTo>
                  <a:cubicBezTo>
                    <a:pt x="1530" y="5554"/>
                    <a:pt x="1652" y="5726"/>
                    <a:pt x="1789" y="5726"/>
                  </a:cubicBezTo>
                  <a:cubicBezTo>
                    <a:pt x="1830" y="5726"/>
                    <a:pt x="1873" y="5710"/>
                    <a:pt x="1910" y="5673"/>
                  </a:cubicBezTo>
                  <a:lnTo>
                    <a:pt x="3443" y="4140"/>
                  </a:lnTo>
                  <a:lnTo>
                    <a:pt x="3443" y="6829"/>
                  </a:lnTo>
                  <a:cubicBezTo>
                    <a:pt x="3443" y="6943"/>
                    <a:pt x="3531" y="7000"/>
                    <a:pt x="3618" y="7000"/>
                  </a:cubicBezTo>
                  <a:cubicBezTo>
                    <a:pt x="3705" y="7000"/>
                    <a:pt x="3793" y="6943"/>
                    <a:pt x="3793" y="6829"/>
                  </a:cubicBezTo>
                  <a:lnTo>
                    <a:pt x="3793" y="3790"/>
                  </a:lnTo>
                  <a:lnTo>
                    <a:pt x="3833" y="3749"/>
                  </a:lnTo>
                  <a:lnTo>
                    <a:pt x="5473" y="5390"/>
                  </a:lnTo>
                  <a:cubicBezTo>
                    <a:pt x="5511" y="5427"/>
                    <a:pt x="5553" y="5443"/>
                    <a:pt x="5595" y="5443"/>
                  </a:cubicBezTo>
                  <a:cubicBezTo>
                    <a:pt x="5731" y="5443"/>
                    <a:pt x="5853" y="5272"/>
                    <a:pt x="5729" y="5148"/>
                  </a:cubicBezTo>
                  <a:lnTo>
                    <a:pt x="4196" y="3602"/>
                  </a:lnTo>
                  <a:lnTo>
                    <a:pt x="6953" y="3602"/>
                  </a:lnTo>
                  <a:cubicBezTo>
                    <a:pt x="7182" y="3602"/>
                    <a:pt x="7182" y="3252"/>
                    <a:pt x="6953" y="3252"/>
                  </a:cubicBezTo>
                  <a:lnTo>
                    <a:pt x="4331" y="3252"/>
                  </a:lnTo>
                  <a:lnTo>
                    <a:pt x="5662" y="1920"/>
                  </a:lnTo>
                  <a:cubicBezTo>
                    <a:pt x="5785" y="1796"/>
                    <a:pt x="5664" y="1625"/>
                    <a:pt x="5528" y="1625"/>
                  </a:cubicBezTo>
                  <a:cubicBezTo>
                    <a:pt x="5487" y="1625"/>
                    <a:pt x="5444" y="1641"/>
                    <a:pt x="5407" y="1678"/>
                  </a:cubicBezTo>
                  <a:lnTo>
                    <a:pt x="3833" y="3252"/>
                  </a:lnTo>
                  <a:lnTo>
                    <a:pt x="3793" y="3211"/>
                  </a:lnTo>
                  <a:lnTo>
                    <a:pt x="3793" y="172"/>
                  </a:lnTo>
                  <a:cubicBezTo>
                    <a:pt x="3793" y="58"/>
                    <a:pt x="3705" y="1"/>
                    <a:pt x="3618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29"/>
            <p:cNvSpPr/>
            <p:nvPr/>
          </p:nvSpPr>
          <p:spPr>
            <a:xfrm>
              <a:off x="124189" y="1720773"/>
              <a:ext cx="500936" cy="489197"/>
            </a:xfrm>
            <a:custGeom>
              <a:avLst/>
              <a:gdLst/>
              <a:ahLst/>
              <a:cxnLst/>
              <a:rect l="l" t="t" r="r" b="b"/>
              <a:pathLst>
                <a:path w="7169" h="7001" extrusionOk="0">
                  <a:moveTo>
                    <a:pt x="3618" y="1"/>
                  </a:moveTo>
                  <a:cubicBezTo>
                    <a:pt x="3531" y="1"/>
                    <a:pt x="3443" y="58"/>
                    <a:pt x="3443" y="172"/>
                  </a:cubicBezTo>
                  <a:lnTo>
                    <a:pt x="3443" y="2862"/>
                  </a:lnTo>
                  <a:lnTo>
                    <a:pt x="2260" y="1679"/>
                  </a:lnTo>
                  <a:cubicBezTo>
                    <a:pt x="2224" y="1642"/>
                    <a:pt x="2183" y="1627"/>
                    <a:pt x="2143" y="1627"/>
                  </a:cubicBezTo>
                  <a:cubicBezTo>
                    <a:pt x="2005" y="1627"/>
                    <a:pt x="1880" y="1808"/>
                    <a:pt x="2005" y="1933"/>
                  </a:cubicBezTo>
                  <a:lnTo>
                    <a:pt x="3336" y="3251"/>
                  </a:lnTo>
                  <a:lnTo>
                    <a:pt x="230" y="3251"/>
                  </a:lnTo>
                  <a:cubicBezTo>
                    <a:pt x="1" y="3251"/>
                    <a:pt x="1" y="3601"/>
                    <a:pt x="230" y="3601"/>
                  </a:cubicBezTo>
                  <a:lnTo>
                    <a:pt x="3443" y="3601"/>
                  </a:lnTo>
                  <a:lnTo>
                    <a:pt x="3443" y="3642"/>
                  </a:lnTo>
                  <a:cubicBezTo>
                    <a:pt x="2852" y="4234"/>
                    <a:pt x="2247" y="4825"/>
                    <a:pt x="1655" y="5430"/>
                  </a:cubicBezTo>
                  <a:cubicBezTo>
                    <a:pt x="1531" y="5554"/>
                    <a:pt x="1653" y="5725"/>
                    <a:pt x="1789" y="5725"/>
                  </a:cubicBezTo>
                  <a:cubicBezTo>
                    <a:pt x="1830" y="5725"/>
                    <a:pt x="1873" y="5709"/>
                    <a:pt x="1910" y="5672"/>
                  </a:cubicBezTo>
                  <a:lnTo>
                    <a:pt x="3443" y="4139"/>
                  </a:lnTo>
                  <a:lnTo>
                    <a:pt x="3443" y="6828"/>
                  </a:lnTo>
                  <a:cubicBezTo>
                    <a:pt x="3443" y="6943"/>
                    <a:pt x="3531" y="7000"/>
                    <a:pt x="3618" y="7000"/>
                  </a:cubicBezTo>
                  <a:cubicBezTo>
                    <a:pt x="3706" y="7000"/>
                    <a:pt x="3793" y="6943"/>
                    <a:pt x="3793" y="6828"/>
                  </a:cubicBezTo>
                  <a:lnTo>
                    <a:pt x="3793" y="3789"/>
                  </a:lnTo>
                  <a:lnTo>
                    <a:pt x="3834" y="3749"/>
                  </a:lnTo>
                  <a:lnTo>
                    <a:pt x="5474" y="5390"/>
                  </a:lnTo>
                  <a:cubicBezTo>
                    <a:pt x="5512" y="5428"/>
                    <a:pt x="5555" y="5443"/>
                    <a:pt x="5596" y="5443"/>
                  </a:cubicBezTo>
                  <a:cubicBezTo>
                    <a:pt x="5732" y="5443"/>
                    <a:pt x="5853" y="5272"/>
                    <a:pt x="5729" y="5148"/>
                  </a:cubicBezTo>
                  <a:lnTo>
                    <a:pt x="4196" y="3601"/>
                  </a:lnTo>
                  <a:lnTo>
                    <a:pt x="6954" y="3601"/>
                  </a:lnTo>
                  <a:cubicBezTo>
                    <a:pt x="7169" y="3601"/>
                    <a:pt x="7169" y="3251"/>
                    <a:pt x="6954" y="3251"/>
                  </a:cubicBezTo>
                  <a:lnTo>
                    <a:pt x="4331" y="3251"/>
                  </a:lnTo>
                  <a:cubicBezTo>
                    <a:pt x="4775" y="2808"/>
                    <a:pt x="5218" y="2364"/>
                    <a:pt x="5663" y="1933"/>
                  </a:cubicBezTo>
                  <a:cubicBezTo>
                    <a:pt x="5788" y="1808"/>
                    <a:pt x="5662" y="1627"/>
                    <a:pt x="5524" y="1627"/>
                  </a:cubicBezTo>
                  <a:cubicBezTo>
                    <a:pt x="5484" y="1627"/>
                    <a:pt x="5443" y="1642"/>
                    <a:pt x="5407" y="1679"/>
                  </a:cubicBezTo>
                  <a:lnTo>
                    <a:pt x="3834" y="3251"/>
                  </a:lnTo>
                  <a:lnTo>
                    <a:pt x="3793" y="3212"/>
                  </a:lnTo>
                  <a:lnTo>
                    <a:pt x="3793" y="172"/>
                  </a:lnTo>
                  <a:cubicBezTo>
                    <a:pt x="3793" y="58"/>
                    <a:pt x="3706" y="1"/>
                    <a:pt x="3618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29"/>
            <p:cNvSpPr/>
            <p:nvPr/>
          </p:nvSpPr>
          <p:spPr>
            <a:xfrm>
              <a:off x="7618906" y="3954116"/>
              <a:ext cx="78121" cy="61141"/>
            </a:xfrm>
            <a:custGeom>
              <a:avLst/>
              <a:gdLst/>
              <a:ahLst/>
              <a:cxnLst/>
              <a:rect l="l" t="t" r="r" b="b"/>
              <a:pathLst>
                <a:path w="1118" h="875" extrusionOk="0">
                  <a:moveTo>
                    <a:pt x="553" y="1"/>
                  </a:moveTo>
                  <a:cubicBezTo>
                    <a:pt x="1" y="1"/>
                    <a:pt x="1" y="874"/>
                    <a:pt x="553" y="874"/>
                  </a:cubicBezTo>
                  <a:cubicBezTo>
                    <a:pt x="1117" y="874"/>
                    <a:pt x="1117" y="1"/>
                    <a:pt x="55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29"/>
            <p:cNvSpPr/>
            <p:nvPr/>
          </p:nvSpPr>
          <p:spPr>
            <a:xfrm>
              <a:off x="7714774" y="3833861"/>
              <a:ext cx="78121" cy="60163"/>
            </a:xfrm>
            <a:custGeom>
              <a:avLst/>
              <a:gdLst/>
              <a:ahLst/>
              <a:cxnLst/>
              <a:rect l="l" t="t" r="r" b="b"/>
              <a:pathLst>
                <a:path w="1118" h="861" extrusionOk="0">
                  <a:moveTo>
                    <a:pt x="565" y="0"/>
                  </a:moveTo>
                  <a:cubicBezTo>
                    <a:pt x="0" y="0"/>
                    <a:pt x="0" y="861"/>
                    <a:pt x="565" y="861"/>
                  </a:cubicBezTo>
                  <a:cubicBezTo>
                    <a:pt x="1117" y="861"/>
                    <a:pt x="1117" y="0"/>
                    <a:pt x="56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29"/>
            <p:cNvSpPr/>
            <p:nvPr/>
          </p:nvSpPr>
          <p:spPr>
            <a:xfrm>
              <a:off x="7763617" y="3990731"/>
              <a:ext cx="78121" cy="60232"/>
            </a:xfrm>
            <a:custGeom>
              <a:avLst/>
              <a:gdLst/>
              <a:ahLst/>
              <a:cxnLst/>
              <a:rect l="l" t="t" r="r" b="b"/>
              <a:pathLst>
                <a:path w="1118" h="862" extrusionOk="0">
                  <a:moveTo>
                    <a:pt x="553" y="1"/>
                  </a:moveTo>
                  <a:cubicBezTo>
                    <a:pt x="1" y="1"/>
                    <a:pt x="1" y="861"/>
                    <a:pt x="553" y="861"/>
                  </a:cubicBezTo>
                  <a:cubicBezTo>
                    <a:pt x="1117" y="861"/>
                    <a:pt x="1117" y="1"/>
                    <a:pt x="553" y="1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29"/>
            <p:cNvSpPr/>
            <p:nvPr/>
          </p:nvSpPr>
          <p:spPr>
            <a:xfrm>
              <a:off x="1671849" y="4691716"/>
              <a:ext cx="78051" cy="60232"/>
            </a:xfrm>
            <a:custGeom>
              <a:avLst/>
              <a:gdLst/>
              <a:ahLst/>
              <a:cxnLst/>
              <a:rect l="l" t="t" r="r" b="b"/>
              <a:pathLst>
                <a:path w="1117" h="862" extrusionOk="0">
                  <a:moveTo>
                    <a:pt x="565" y="0"/>
                  </a:moveTo>
                  <a:cubicBezTo>
                    <a:pt x="1" y="0"/>
                    <a:pt x="1" y="861"/>
                    <a:pt x="565" y="861"/>
                  </a:cubicBezTo>
                  <a:cubicBezTo>
                    <a:pt x="1116" y="861"/>
                    <a:pt x="1116" y="0"/>
                    <a:pt x="56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29"/>
            <p:cNvSpPr/>
            <p:nvPr/>
          </p:nvSpPr>
          <p:spPr>
            <a:xfrm>
              <a:off x="1768626" y="4570553"/>
              <a:ext cx="78051" cy="61071"/>
            </a:xfrm>
            <a:custGeom>
              <a:avLst/>
              <a:gdLst/>
              <a:ahLst/>
              <a:cxnLst/>
              <a:rect l="l" t="t" r="r" b="b"/>
              <a:pathLst>
                <a:path w="1117" h="874" extrusionOk="0">
                  <a:moveTo>
                    <a:pt x="565" y="0"/>
                  </a:moveTo>
                  <a:cubicBezTo>
                    <a:pt x="0" y="0"/>
                    <a:pt x="0" y="874"/>
                    <a:pt x="565" y="874"/>
                  </a:cubicBezTo>
                  <a:cubicBezTo>
                    <a:pt x="1117" y="874"/>
                    <a:pt x="1117" y="0"/>
                    <a:pt x="565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29"/>
            <p:cNvSpPr/>
            <p:nvPr/>
          </p:nvSpPr>
          <p:spPr>
            <a:xfrm>
              <a:off x="1817468" y="4727422"/>
              <a:ext cx="77142" cy="61211"/>
            </a:xfrm>
            <a:custGeom>
              <a:avLst/>
              <a:gdLst/>
              <a:ahLst/>
              <a:cxnLst/>
              <a:rect l="l" t="t" r="r" b="b"/>
              <a:pathLst>
                <a:path w="1104" h="876" extrusionOk="0">
                  <a:moveTo>
                    <a:pt x="552" y="0"/>
                  </a:moveTo>
                  <a:cubicBezTo>
                    <a:pt x="1" y="0"/>
                    <a:pt x="1" y="875"/>
                    <a:pt x="552" y="875"/>
                  </a:cubicBezTo>
                  <a:cubicBezTo>
                    <a:pt x="1103" y="875"/>
                    <a:pt x="1103" y="0"/>
                    <a:pt x="552" y="0"/>
                  </a:cubicBezTo>
                  <a:close/>
                </a:path>
              </a:pathLst>
            </a:custGeom>
            <a:solidFill>
              <a:srgbClr val="E4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29"/>
            <p:cNvSpPr/>
            <p:nvPr/>
          </p:nvSpPr>
          <p:spPr>
            <a:xfrm>
              <a:off x="1336379" y="375247"/>
              <a:ext cx="163578" cy="235899"/>
            </a:xfrm>
            <a:custGeom>
              <a:avLst/>
              <a:gdLst/>
              <a:ahLst/>
              <a:cxnLst/>
              <a:rect l="l" t="t" r="r" b="b"/>
              <a:pathLst>
                <a:path w="2341" h="3376" extrusionOk="0">
                  <a:moveTo>
                    <a:pt x="1467" y="1"/>
                  </a:moveTo>
                  <a:cubicBezTo>
                    <a:pt x="0" y="175"/>
                    <a:pt x="176" y="2340"/>
                    <a:pt x="176" y="3375"/>
                  </a:cubicBezTo>
                  <a:cubicBezTo>
                    <a:pt x="1560" y="3026"/>
                    <a:pt x="2340" y="1641"/>
                    <a:pt x="2247" y="255"/>
                  </a:cubicBezTo>
                  <a:lnTo>
                    <a:pt x="1467" y="1"/>
                  </a:ln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29"/>
            <p:cNvSpPr/>
            <p:nvPr/>
          </p:nvSpPr>
          <p:spPr>
            <a:xfrm>
              <a:off x="3347241" y="689963"/>
              <a:ext cx="199284" cy="261334"/>
            </a:xfrm>
            <a:custGeom>
              <a:avLst/>
              <a:gdLst/>
              <a:ahLst/>
              <a:cxnLst/>
              <a:rect l="l" t="t" r="r" b="b"/>
              <a:pathLst>
                <a:path w="2852" h="3740" extrusionOk="0">
                  <a:moveTo>
                    <a:pt x="1951" y="1"/>
                  </a:moveTo>
                  <a:lnTo>
                    <a:pt x="1157" y="203"/>
                  </a:lnTo>
                  <a:cubicBezTo>
                    <a:pt x="0" y="1131"/>
                    <a:pt x="1305" y="2866"/>
                    <a:pt x="1870" y="3739"/>
                  </a:cubicBezTo>
                  <a:cubicBezTo>
                    <a:pt x="2851" y="2717"/>
                    <a:pt x="2758" y="1131"/>
                    <a:pt x="1951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29"/>
            <p:cNvSpPr/>
            <p:nvPr/>
          </p:nvSpPr>
          <p:spPr>
            <a:xfrm>
              <a:off x="4836625" y="554686"/>
              <a:ext cx="178601" cy="248127"/>
            </a:xfrm>
            <a:custGeom>
              <a:avLst/>
              <a:gdLst/>
              <a:ahLst/>
              <a:cxnLst/>
              <a:rect l="l" t="t" r="r" b="b"/>
              <a:pathLst>
                <a:path w="2556" h="3551" extrusionOk="0">
                  <a:moveTo>
                    <a:pt x="1412" y="0"/>
                  </a:moveTo>
                  <a:cubicBezTo>
                    <a:pt x="1" y="431"/>
                    <a:pt x="538" y="2529"/>
                    <a:pt x="727" y="3551"/>
                  </a:cubicBezTo>
                  <a:cubicBezTo>
                    <a:pt x="2031" y="2973"/>
                    <a:pt x="2556" y="1467"/>
                    <a:pt x="2219" y="122"/>
                  </a:cubicBezTo>
                  <a:lnTo>
                    <a:pt x="1412" y="0"/>
                  </a:ln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29"/>
            <p:cNvSpPr/>
            <p:nvPr/>
          </p:nvSpPr>
          <p:spPr>
            <a:xfrm>
              <a:off x="6721572" y="654257"/>
              <a:ext cx="209556" cy="260425"/>
            </a:xfrm>
            <a:custGeom>
              <a:avLst/>
              <a:gdLst/>
              <a:ahLst/>
              <a:cxnLst/>
              <a:rect l="l" t="t" r="r" b="b"/>
              <a:pathLst>
                <a:path w="2999" h="3727" extrusionOk="0">
                  <a:moveTo>
                    <a:pt x="1803" y="1"/>
                  </a:moveTo>
                  <a:lnTo>
                    <a:pt x="1036" y="284"/>
                  </a:lnTo>
                  <a:cubicBezTo>
                    <a:pt x="1" y="1333"/>
                    <a:pt x="1493" y="2920"/>
                    <a:pt x="2138" y="3726"/>
                  </a:cubicBezTo>
                  <a:cubicBezTo>
                    <a:pt x="2999" y="2583"/>
                    <a:pt x="2744" y="1023"/>
                    <a:pt x="1803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29"/>
            <p:cNvSpPr/>
            <p:nvPr/>
          </p:nvSpPr>
          <p:spPr>
            <a:xfrm>
              <a:off x="1940588" y="554686"/>
              <a:ext cx="173850" cy="245332"/>
            </a:xfrm>
            <a:custGeom>
              <a:avLst/>
              <a:gdLst/>
              <a:ahLst/>
              <a:cxnLst/>
              <a:rect l="l" t="t" r="r" b="b"/>
              <a:pathLst>
                <a:path w="2488" h="3511" extrusionOk="0">
                  <a:moveTo>
                    <a:pt x="1426" y="0"/>
                  </a:moveTo>
                  <a:cubicBezTo>
                    <a:pt x="1" y="364"/>
                    <a:pt x="431" y="2489"/>
                    <a:pt x="566" y="3511"/>
                  </a:cubicBezTo>
                  <a:cubicBezTo>
                    <a:pt x="1896" y="3000"/>
                    <a:pt x="2488" y="1534"/>
                    <a:pt x="2233" y="162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29"/>
            <p:cNvSpPr/>
            <p:nvPr/>
          </p:nvSpPr>
          <p:spPr>
            <a:xfrm>
              <a:off x="3953336" y="623303"/>
              <a:ext cx="210534" cy="260355"/>
            </a:xfrm>
            <a:custGeom>
              <a:avLst/>
              <a:gdLst/>
              <a:ahLst/>
              <a:cxnLst/>
              <a:rect l="l" t="t" r="r" b="b"/>
              <a:pathLst>
                <a:path w="3013" h="3726" extrusionOk="0">
                  <a:moveTo>
                    <a:pt x="1789" y="1"/>
                  </a:moveTo>
                  <a:lnTo>
                    <a:pt x="1023" y="297"/>
                  </a:lnTo>
                  <a:cubicBezTo>
                    <a:pt x="1" y="1372"/>
                    <a:pt x="1507" y="2932"/>
                    <a:pt x="2165" y="3725"/>
                  </a:cubicBezTo>
                  <a:cubicBezTo>
                    <a:pt x="3013" y="2583"/>
                    <a:pt x="2744" y="1023"/>
                    <a:pt x="1789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29"/>
            <p:cNvSpPr/>
            <p:nvPr/>
          </p:nvSpPr>
          <p:spPr>
            <a:xfrm>
              <a:off x="5519723" y="668442"/>
              <a:ext cx="189851" cy="257490"/>
            </a:xfrm>
            <a:custGeom>
              <a:avLst/>
              <a:gdLst/>
              <a:ahLst/>
              <a:cxnLst/>
              <a:rect l="l" t="t" r="r" b="b"/>
              <a:pathLst>
                <a:path w="2717" h="3685" extrusionOk="0">
                  <a:moveTo>
                    <a:pt x="2085" y="0"/>
                  </a:moveTo>
                  <a:lnTo>
                    <a:pt x="1279" y="81"/>
                  </a:lnTo>
                  <a:cubicBezTo>
                    <a:pt x="1" y="820"/>
                    <a:pt x="1023" y="2730"/>
                    <a:pt x="1426" y="3685"/>
                  </a:cubicBezTo>
                  <a:cubicBezTo>
                    <a:pt x="2556" y="2824"/>
                    <a:pt x="2717" y="1237"/>
                    <a:pt x="2085" y="0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29"/>
            <p:cNvSpPr/>
            <p:nvPr/>
          </p:nvSpPr>
          <p:spPr>
            <a:xfrm>
              <a:off x="7298529" y="497388"/>
              <a:ext cx="226466" cy="243445"/>
            </a:xfrm>
            <a:custGeom>
              <a:avLst/>
              <a:gdLst/>
              <a:ahLst/>
              <a:cxnLst/>
              <a:rect l="l" t="t" r="r" b="b"/>
              <a:pathLst>
                <a:path w="3241" h="3484" extrusionOk="0">
                  <a:moveTo>
                    <a:pt x="1358" y="1"/>
                  </a:moveTo>
                  <a:lnTo>
                    <a:pt x="700" y="485"/>
                  </a:lnTo>
                  <a:cubicBezTo>
                    <a:pt x="1" y="1789"/>
                    <a:pt x="1869" y="2891"/>
                    <a:pt x="2730" y="3483"/>
                  </a:cubicBezTo>
                  <a:cubicBezTo>
                    <a:pt x="3241" y="2152"/>
                    <a:pt x="2542" y="727"/>
                    <a:pt x="1358" y="1"/>
                  </a:cubicBezTo>
                  <a:close/>
                </a:path>
              </a:pathLst>
            </a:custGeom>
            <a:solidFill>
              <a:srgbClr val="768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29"/>
            <p:cNvSpPr/>
            <p:nvPr/>
          </p:nvSpPr>
          <p:spPr>
            <a:xfrm>
              <a:off x="2758125" y="187283"/>
              <a:ext cx="189851" cy="256582"/>
            </a:xfrm>
            <a:custGeom>
              <a:avLst/>
              <a:gdLst/>
              <a:ahLst/>
              <a:cxnLst/>
              <a:rect l="l" t="t" r="r" b="b"/>
              <a:pathLst>
                <a:path w="2717" h="3672" extrusionOk="0">
                  <a:moveTo>
                    <a:pt x="1318" y="1"/>
                  </a:moveTo>
                  <a:cubicBezTo>
                    <a:pt x="175" y="848"/>
                    <a:pt x="0" y="2434"/>
                    <a:pt x="619" y="3672"/>
                  </a:cubicBezTo>
                  <a:lnTo>
                    <a:pt x="1439" y="3605"/>
                  </a:lnTo>
                  <a:cubicBezTo>
                    <a:pt x="2717" y="2879"/>
                    <a:pt x="1722" y="955"/>
                    <a:pt x="1318" y="1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29"/>
            <p:cNvSpPr/>
            <p:nvPr/>
          </p:nvSpPr>
          <p:spPr>
            <a:xfrm>
              <a:off x="6178434" y="168557"/>
              <a:ext cx="189921" cy="257490"/>
            </a:xfrm>
            <a:custGeom>
              <a:avLst/>
              <a:gdLst/>
              <a:ahLst/>
              <a:cxnLst/>
              <a:rect l="l" t="t" r="r" b="b"/>
              <a:pathLst>
                <a:path w="2718" h="3685" extrusionOk="0">
                  <a:moveTo>
                    <a:pt x="1319" y="0"/>
                  </a:moveTo>
                  <a:cubicBezTo>
                    <a:pt x="175" y="861"/>
                    <a:pt x="1" y="2434"/>
                    <a:pt x="620" y="3685"/>
                  </a:cubicBezTo>
                  <a:lnTo>
                    <a:pt x="1439" y="3617"/>
                  </a:lnTo>
                  <a:cubicBezTo>
                    <a:pt x="2717" y="2891"/>
                    <a:pt x="1722" y="954"/>
                    <a:pt x="1319" y="0"/>
                  </a:cubicBezTo>
                  <a:close/>
                </a:path>
              </a:pathLst>
            </a:custGeom>
            <a:solidFill>
              <a:srgbClr val="B75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29"/>
            <p:cNvSpPr/>
            <p:nvPr/>
          </p:nvSpPr>
          <p:spPr>
            <a:xfrm>
              <a:off x="1092516" y="-47147"/>
              <a:ext cx="3883179" cy="628528"/>
            </a:xfrm>
            <a:custGeom>
              <a:avLst/>
              <a:gdLst/>
              <a:ahLst/>
              <a:cxnLst/>
              <a:rect l="l" t="t" r="r" b="b"/>
              <a:pathLst>
                <a:path w="55573" h="8995" extrusionOk="0">
                  <a:moveTo>
                    <a:pt x="119" y="0"/>
                  </a:moveTo>
                  <a:cubicBezTo>
                    <a:pt x="60" y="0"/>
                    <a:pt x="1" y="58"/>
                    <a:pt x="48" y="115"/>
                  </a:cubicBezTo>
                  <a:cubicBezTo>
                    <a:pt x="2052" y="2804"/>
                    <a:pt x="5427" y="4230"/>
                    <a:pt x="8507" y="5292"/>
                  </a:cubicBezTo>
                  <a:cubicBezTo>
                    <a:pt x="12043" y="6503"/>
                    <a:pt x="15715" y="7444"/>
                    <a:pt x="19385" y="8049"/>
                  </a:cubicBezTo>
                  <a:cubicBezTo>
                    <a:pt x="23190" y="8685"/>
                    <a:pt x="27033" y="8995"/>
                    <a:pt x="30890" y="8995"/>
                  </a:cubicBezTo>
                  <a:cubicBezTo>
                    <a:pt x="31600" y="8995"/>
                    <a:pt x="32311" y="8984"/>
                    <a:pt x="33021" y="8963"/>
                  </a:cubicBezTo>
                  <a:cubicBezTo>
                    <a:pt x="36868" y="8856"/>
                    <a:pt x="40740" y="8412"/>
                    <a:pt x="44452" y="7323"/>
                  </a:cubicBezTo>
                  <a:cubicBezTo>
                    <a:pt x="48124" y="6234"/>
                    <a:pt x="51633" y="4472"/>
                    <a:pt x="54471" y="1863"/>
                  </a:cubicBezTo>
                  <a:cubicBezTo>
                    <a:pt x="54834" y="1527"/>
                    <a:pt x="55183" y="1177"/>
                    <a:pt x="55520" y="828"/>
                  </a:cubicBezTo>
                  <a:cubicBezTo>
                    <a:pt x="55572" y="765"/>
                    <a:pt x="55518" y="685"/>
                    <a:pt x="55460" y="685"/>
                  </a:cubicBezTo>
                  <a:cubicBezTo>
                    <a:pt x="55444" y="685"/>
                    <a:pt x="55427" y="692"/>
                    <a:pt x="55412" y="706"/>
                  </a:cubicBezTo>
                  <a:cubicBezTo>
                    <a:pt x="52736" y="3530"/>
                    <a:pt x="49320" y="5521"/>
                    <a:pt x="45649" y="6772"/>
                  </a:cubicBezTo>
                  <a:cubicBezTo>
                    <a:pt x="42019" y="8009"/>
                    <a:pt x="38172" y="8574"/>
                    <a:pt x="34353" y="8762"/>
                  </a:cubicBezTo>
                  <a:cubicBezTo>
                    <a:pt x="33215" y="8818"/>
                    <a:pt x="32075" y="8845"/>
                    <a:pt x="30935" y="8845"/>
                  </a:cubicBezTo>
                  <a:cubicBezTo>
                    <a:pt x="27675" y="8845"/>
                    <a:pt x="24416" y="8618"/>
                    <a:pt x="21187" y="8170"/>
                  </a:cubicBezTo>
                  <a:cubicBezTo>
                    <a:pt x="17409" y="7645"/>
                    <a:pt x="13711" y="6758"/>
                    <a:pt x="10080" y="5628"/>
                  </a:cubicBezTo>
                  <a:cubicBezTo>
                    <a:pt x="8372" y="5104"/>
                    <a:pt x="6691" y="4512"/>
                    <a:pt x="5077" y="3733"/>
                  </a:cubicBezTo>
                  <a:cubicBezTo>
                    <a:pt x="3585" y="3006"/>
                    <a:pt x="2119" y="2119"/>
                    <a:pt x="949" y="935"/>
                  </a:cubicBezTo>
                  <a:cubicBezTo>
                    <a:pt x="680" y="652"/>
                    <a:pt x="424" y="357"/>
                    <a:pt x="182" y="34"/>
                  </a:cubicBezTo>
                  <a:cubicBezTo>
                    <a:pt x="166" y="10"/>
                    <a:pt x="143" y="0"/>
                    <a:pt x="119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29"/>
            <p:cNvSpPr/>
            <p:nvPr/>
          </p:nvSpPr>
          <p:spPr>
            <a:xfrm>
              <a:off x="4054026" y="-47147"/>
              <a:ext cx="3883459" cy="628528"/>
            </a:xfrm>
            <a:custGeom>
              <a:avLst/>
              <a:gdLst/>
              <a:ahLst/>
              <a:cxnLst/>
              <a:rect l="l" t="t" r="r" b="b"/>
              <a:pathLst>
                <a:path w="55577" h="8995" extrusionOk="0">
                  <a:moveTo>
                    <a:pt x="112" y="0"/>
                  </a:moveTo>
                  <a:cubicBezTo>
                    <a:pt x="57" y="0"/>
                    <a:pt x="1" y="58"/>
                    <a:pt x="39" y="115"/>
                  </a:cubicBezTo>
                  <a:cubicBezTo>
                    <a:pt x="2056" y="2804"/>
                    <a:pt x="5418" y="4230"/>
                    <a:pt x="8497" y="5292"/>
                  </a:cubicBezTo>
                  <a:cubicBezTo>
                    <a:pt x="12034" y="6503"/>
                    <a:pt x="15705" y="7444"/>
                    <a:pt x="19390" y="8049"/>
                  </a:cubicBezTo>
                  <a:cubicBezTo>
                    <a:pt x="23195" y="8685"/>
                    <a:pt x="27037" y="8995"/>
                    <a:pt x="30886" y="8995"/>
                  </a:cubicBezTo>
                  <a:cubicBezTo>
                    <a:pt x="31595" y="8995"/>
                    <a:pt x="32304" y="8984"/>
                    <a:pt x="33013" y="8963"/>
                  </a:cubicBezTo>
                  <a:cubicBezTo>
                    <a:pt x="36859" y="8856"/>
                    <a:pt x="40745" y="8412"/>
                    <a:pt x="44443" y="7323"/>
                  </a:cubicBezTo>
                  <a:cubicBezTo>
                    <a:pt x="48128" y="6234"/>
                    <a:pt x="51624" y="4472"/>
                    <a:pt x="54461" y="1863"/>
                  </a:cubicBezTo>
                  <a:cubicBezTo>
                    <a:pt x="54825" y="1527"/>
                    <a:pt x="55175" y="1177"/>
                    <a:pt x="55524" y="828"/>
                  </a:cubicBezTo>
                  <a:cubicBezTo>
                    <a:pt x="55576" y="765"/>
                    <a:pt x="55522" y="685"/>
                    <a:pt x="55457" y="685"/>
                  </a:cubicBezTo>
                  <a:cubicBezTo>
                    <a:pt x="55439" y="685"/>
                    <a:pt x="55420" y="692"/>
                    <a:pt x="55403" y="706"/>
                  </a:cubicBezTo>
                  <a:cubicBezTo>
                    <a:pt x="52727" y="3530"/>
                    <a:pt x="49324" y="5521"/>
                    <a:pt x="45654" y="6772"/>
                  </a:cubicBezTo>
                  <a:cubicBezTo>
                    <a:pt x="42009" y="8009"/>
                    <a:pt x="38177" y="8574"/>
                    <a:pt x="34344" y="8762"/>
                  </a:cubicBezTo>
                  <a:cubicBezTo>
                    <a:pt x="33205" y="8818"/>
                    <a:pt x="32066" y="8845"/>
                    <a:pt x="30926" y="8845"/>
                  </a:cubicBezTo>
                  <a:cubicBezTo>
                    <a:pt x="27666" y="8845"/>
                    <a:pt x="24408" y="8618"/>
                    <a:pt x="21179" y="8170"/>
                  </a:cubicBezTo>
                  <a:cubicBezTo>
                    <a:pt x="17413" y="7645"/>
                    <a:pt x="13702" y="6758"/>
                    <a:pt x="10071" y="5628"/>
                  </a:cubicBezTo>
                  <a:cubicBezTo>
                    <a:pt x="8363" y="5104"/>
                    <a:pt x="6682" y="4512"/>
                    <a:pt x="5068" y="3733"/>
                  </a:cubicBezTo>
                  <a:cubicBezTo>
                    <a:pt x="3575" y="3006"/>
                    <a:pt x="2123" y="2119"/>
                    <a:pt x="953" y="935"/>
                  </a:cubicBezTo>
                  <a:cubicBezTo>
                    <a:pt x="670" y="652"/>
                    <a:pt x="416" y="357"/>
                    <a:pt x="173" y="34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29"/>
            <p:cNvSpPr/>
            <p:nvPr/>
          </p:nvSpPr>
          <p:spPr>
            <a:xfrm>
              <a:off x="1396472" y="236615"/>
              <a:ext cx="212700" cy="174199"/>
            </a:xfrm>
            <a:custGeom>
              <a:avLst/>
              <a:gdLst/>
              <a:ahLst/>
              <a:cxnLst/>
              <a:rect l="l" t="t" r="r" b="b"/>
              <a:pathLst>
                <a:path w="3044" h="2493" extrusionOk="0">
                  <a:moveTo>
                    <a:pt x="856" y="1"/>
                  </a:moveTo>
                  <a:cubicBezTo>
                    <a:pt x="833" y="1"/>
                    <a:pt x="811" y="10"/>
                    <a:pt x="795" y="34"/>
                  </a:cubicBezTo>
                  <a:cubicBezTo>
                    <a:pt x="526" y="491"/>
                    <a:pt x="257" y="949"/>
                    <a:pt x="28" y="1420"/>
                  </a:cubicBezTo>
                  <a:cubicBezTo>
                    <a:pt x="1" y="1460"/>
                    <a:pt x="15" y="1513"/>
                    <a:pt x="55" y="1527"/>
                  </a:cubicBezTo>
                  <a:cubicBezTo>
                    <a:pt x="700" y="1809"/>
                    <a:pt x="1333" y="2132"/>
                    <a:pt x="1951" y="2482"/>
                  </a:cubicBezTo>
                  <a:cubicBezTo>
                    <a:pt x="1966" y="2489"/>
                    <a:pt x="1981" y="2492"/>
                    <a:pt x="1996" y="2492"/>
                  </a:cubicBezTo>
                  <a:cubicBezTo>
                    <a:pt x="2032" y="2492"/>
                    <a:pt x="2063" y="2470"/>
                    <a:pt x="2072" y="2442"/>
                  </a:cubicBezTo>
                  <a:cubicBezTo>
                    <a:pt x="2233" y="1944"/>
                    <a:pt x="2422" y="1231"/>
                    <a:pt x="2959" y="1016"/>
                  </a:cubicBezTo>
                  <a:cubicBezTo>
                    <a:pt x="3044" y="992"/>
                    <a:pt x="3021" y="862"/>
                    <a:pt x="2948" y="862"/>
                  </a:cubicBezTo>
                  <a:cubicBezTo>
                    <a:pt x="2939" y="862"/>
                    <a:pt x="2930" y="864"/>
                    <a:pt x="2920" y="868"/>
                  </a:cubicBezTo>
                  <a:cubicBezTo>
                    <a:pt x="2347" y="1097"/>
                    <a:pt x="2123" y="1758"/>
                    <a:pt x="1942" y="2296"/>
                  </a:cubicBezTo>
                  <a:lnTo>
                    <a:pt x="1942" y="2296"/>
                  </a:lnTo>
                  <a:cubicBezTo>
                    <a:pt x="1373" y="1978"/>
                    <a:pt x="793" y="1683"/>
                    <a:pt x="203" y="1422"/>
                  </a:cubicBezTo>
                  <a:lnTo>
                    <a:pt x="203" y="1422"/>
                  </a:lnTo>
                  <a:cubicBezTo>
                    <a:pt x="433" y="979"/>
                    <a:pt x="676" y="547"/>
                    <a:pt x="942" y="115"/>
                  </a:cubicBezTo>
                  <a:cubicBezTo>
                    <a:pt x="971" y="58"/>
                    <a:pt x="912" y="1"/>
                    <a:pt x="856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29"/>
            <p:cNvSpPr/>
            <p:nvPr/>
          </p:nvSpPr>
          <p:spPr>
            <a:xfrm>
              <a:off x="1982862" y="424089"/>
              <a:ext cx="201870" cy="161971"/>
            </a:xfrm>
            <a:custGeom>
              <a:avLst/>
              <a:gdLst/>
              <a:ahLst/>
              <a:cxnLst/>
              <a:rect l="l" t="t" r="r" b="b"/>
              <a:pathLst>
                <a:path w="2889" h="2318" extrusionOk="0">
                  <a:moveTo>
                    <a:pt x="519" y="1"/>
                  </a:moveTo>
                  <a:cubicBezTo>
                    <a:pt x="487" y="1"/>
                    <a:pt x="455" y="17"/>
                    <a:pt x="445" y="55"/>
                  </a:cubicBezTo>
                  <a:cubicBezTo>
                    <a:pt x="269" y="566"/>
                    <a:pt x="108" y="1077"/>
                    <a:pt x="14" y="1615"/>
                  </a:cubicBezTo>
                  <a:cubicBezTo>
                    <a:pt x="0" y="1641"/>
                    <a:pt x="14" y="1681"/>
                    <a:pt x="54" y="1708"/>
                  </a:cubicBezTo>
                  <a:cubicBezTo>
                    <a:pt x="700" y="2058"/>
                    <a:pt x="1440" y="2138"/>
                    <a:pt x="2139" y="2314"/>
                  </a:cubicBezTo>
                  <a:cubicBezTo>
                    <a:pt x="2146" y="2316"/>
                    <a:pt x="2153" y="2317"/>
                    <a:pt x="2161" y="2317"/>
                  </a:cubicBezTo>
                  <a:cubicBezTo>
                    <a:pt x="2196" y="2317"/>
                    <a:pt x="2233" y="2293"/>
                    <a:pt x="2233" y="2260"/>
                  </a:cubicBezTo>
                  <a:cubicBezTo>
                    <a:pt x="2381" y="1762"/>
                    <a:pt x="2408" y="1009"/>
                    <a:pt x="2824" y="659"/>
                  </a:cubicBezTo>
                  <a:cubicBezTo>
                    <a:pt x="2888" y="606"/>
                    <a:pt x="2826" y="519"/>
                    <a:pt x="2763" y="519"/>
                  </a:cubicBezTo>
                  <a:cubicBezTo>
                    <a:pt x="2747" y="519"/>
                    <a:pt x="2731" y="525"/>
                    <a:pt x="2717" y="539"/>
                  </a:cubicBezTo>
                  <a:cubicBezTo>
                    <a:pt x="2280" y="898"/>
                    <a:pt x="2236" y="1626"/>
                    <a:pt x="2104" y="2147"/>
                  </a:cubicBezTo>
                  <a:lnTo>
                    <a:pt x="2104" y="2147"/>
                  </a:lnTo>
                  <a:cubicBezTo>
                    <a:pt x="1576" y="2023"/>
                    <a:pt x="1026" y="1941"/>
                    <a:pt x="525" y="1749"/>
                  </a:cubicBezTo>
                  <a:cubicBezTo>
                    <a:pt x="364" y="1695"/>
                    <a:pt x="189" y="1668"/>
                    <a:pt x="189" y="1493"/>
                  </a:cubicBezTo>
                  <a:cubicBezTo>
                    <a:pt x="189" y="1346"/>
                    <a:pt x="269" y="1184"/>
                    <a:pt x="296" y="1050"/>
                  </a:cubicBezTo>
                  <a:cubicBezTo>
                    <a:pt x="391" y="727"/>
                    <a:pt x="498" y="417"/>
                    <a:pt x="592" y="94"/>
                  </a:cubicBezTo>
                  <a:cubicBezTo>
                    <a:pt x="617" y="38"/>
                    <a:pt x="568" y="1"/>
                    <a:pt x="519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29"/>
            <p:cNvSpPr/>
            <p:nvPr/>
          </p:nvSpPr>
          <p:spPr>
            <a:xfrm>
              <a:off x="3367015" y="575369"/>
              <a:ext cx="174828" cy="132903"/>
            </a:xfrm>
            <a:custGeom>
              <a:avLst/>
              <a:gdLst/>
              <a:ahLst/>
              <a:cxnLst/>
              <a:rect l="l" t="t" r="r" b="b"/>
              <a:pathLst>
                <a:path w="2502" h="1902" extrusionOk="0">
                  <a:moveTo>
                    <a:pt x="81" y="0"/>
                  </a:moveTo>
                  <a:cubicBezTo>
                    <a:pt x="41" y="0"/>
                    <a:pt x="0" y="27"/>
                    <a:pt x="0" y="81"/>
                  </a:cubicBezTo>
                  <a:cubicBezTo>
                    <a:pt x="0" y="660"/>
                    <a:pt x="0" y="1251"/>
                    <a:pt x="94" y="1829"/>
                  </a:cubicBezTo>
                  <a:cubicBezTo>
                    <a:pt x="94" y="1856"/>
                    <a:pt x="135" y="1883"/>
                    <a:pt x="175" y="1883"/>
                  </a:cubicBezTo>
                  <a:cubicBezTo>
                    <a:pt x="537" y="1883"/>
                    <a:pt x="902" y="1902"/>
                    <a:pt x="1266" y="1902"/>
                  </a:cubicBezTo>
                  <a:cubicBezTo>
                    <a:pt x="1659" y="1902"/>
                    <a:pt x="2050" y="1880"/>
                    <a:pt x="2434" y="1789"/>
                  </a:cubicBezTo>
                  <a:cubicBezTo>
                    <a:pt x="2475" y="1789"/>
                    <a:pt x="2502" y="1749"/>
                    <a:pt x="2502" y="1722"/>
                  </a:cubicBezTo>
                  <a:cubicBezTo>
                    <a:pt x="2488" y="1171"/>
                    <a:pt x="2340" y="633"/>
                    <a:pt x="2326" y="81"/>
                  </a:cubicBezTo>
                  <a:cubicBezTo>
                    <a:pt x="2326" y="27"/>
                    <a:pt x="2286" y="0"/>
                    <a:pt x="2246" y="0"/>
                  </a:cubicBezTo>
                  <a:cubicBezTo>
                    <a:pt x="2205" y="0"/>
                    <a:pt x="2165" y="27"/>
                    <a:pt x="2165" y="81"/>
                  </a:cubicBezTo>
                  <a:cubicBezTo>
                    <a:pt x="2179" y="525"/>
                    <a:pt x="2286" y="956"/>
                    <a:pt x="2326" y="1399"/>
                  </a:cubicBezTo>
                  <a:cubicBezTo>
                    <a:pt x="2353" y="1709"/>
                    <a:pt x="2260" y="1682"/>
                    <a:pt x="1950" y="1722"/>
                  </a:cubicBezTo>
                  <a:cubicBezTo>
                    <a:pt x="1735" y="1736"/>
                    <a:pt x="1519" y="1749"/>
                    <a:pt x="1291" y="1749"/>
                  </a:cubicBezTo>
                  <a:cubicBezTo>
                    <a:pt x="1089" y="1749"/>
                    <a:pt x="888" y="1736"/>
                    <a:pt x="686" y="1736"/>
                  </a:cubicBezTo>
                  <a:cubicBezTo>
                    <a:pt x="640" y="1736"/>
                    <a:pt x="584" y="1739"/>
                    <a:pt x="530" y="1739"/>
                  </a:cubicBezTo>
                  <a:cubicBezTo>
                    <a:pt x="473" y="1739"/>
                    <a:pt x="418" y="1735"/>
                    <a:pt x="377" y="1722"/>
                  </a:cubicBezTo>
                  <a:cubicBezTo>
                    <a:pt x="352" y="1734"/>
                    <a:pt x="330" y="1741"/>
                    <a:pt x="313" y="1741"/>
                  </a:cubicBezTo>
                  <a:cubicBezTo>
                    <a:pt x="273" y="1741"/>
                    <a:pt x="251" y="1710"/>
                    <a:pt x="242" y="1655"/>
                  </a:cubicBezTo>
                  <a:cubicBezTo>
                    <a:pt x="216" y="1601"/>
                    <a:pt x="202" y="1547"/>
                    <a:pt x="202" y="1480"/>
                  </a:cubicBezTo>
                  <a:cubicBezTo>
                    <a:pt x="135" y="1022"/>
                    <a:pt x="162" y="538"/>
                    <a:pt x="162" y="81"/>
                  </a:cubicBezTo>
                  <a:cubicBezTo>
                    <a:pt x="162" y="27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29"/>
            <p:cNvSpPr/>
            <p:nvPr/>
          </p:nvSpPr>
          <p:spPr>
            <a:xfrm>
              <a:off x="2726192" y="429749"/>
              <a:ext cx="186986" cy="132274"/>
            </a:xfrm>
            <a:custGeom>
              <a:avLst/>
              <a:gdLst/>
              <a:ahLst/>
              <a:cxnLst/>
              <a:rect l="l" t="t" r="r" b="b"/>
              <a:pathLst>
                <a:path w="2676" h="1893" extrusionOk="0">
                  <a:moveTo>
                    <a:pt x="94" y="0"/>
                  </a:moveTo>
                  <a:cubicBezTo>
                    <a:pt x="27" y="0"/>
                    <a:pt x="0" y="54"/>
                    <a:pt x="13" y="108"/>
                  </a:cubicBezTo>
                  <a:cubicBezTo>
                    <a:pt x="94" y="619"/>
                    <a:pt x="108" y="1143"/>
                    <a:pt x="188" y="1668"/>
                  </a:cubicBezTo>
                  <a:cubicBezTo>
                    <a:pt x="193" y="1704"/>
                    <a:pt x="219" y="1721"/>
                    <a:pt x="247" y="1721"/>
                  </a:cubicBezTo>
                  <a:cubicBezTo>
                    <a:pt x="292" y="1721"/>
                    <a:pt x="344" y="1680"/>
                    <a:pt x="336" y="1614"/>
                  </a:cubicBezTo>
                  <a:cubicBezTo>
                    <a:pt x="260" y="1135"/>
                    <a:pt x="244" y="643"/>
                    <a:pt x="176" y="162"/>
                  </a:cubicBezTo>
                  <a:lnTo>
                    <a:pt x="176" y="162"/>
                  </a:lnTo>
                  <a:cubicBezTo>
                    <a:pt x="955" y="167"/>
                    <a:pt x="1734" y="238"/>
                    <a:pt x="2514" y="242"/>
                  </a:cubicBezTo>
                  <a:lnTo>
                    <a:pt x="2514" y="242"/>
                  </a:lnTo>
                  <a:cubicBezTo>
                    <a:pt x="2507" y="758"/>
                    <a:pt x="2430" y="1273"/>
                    <a:pt x="2353" y="1788"/>
                  </a:cubicBezTo>
                  <a:cubicBezTo>
                    <a:pt x="2337" y="1852"/>
                    <a:pt x="2387" y="1892"/>
                    <a:pt x="2433" y="1892"/>
                  </a:cubicBezTo>
                  <a:cubicBezTo>
                    <a:pt x="2465" y="1892"/>
                    <a:pt x="2496" y="1873"/>
                    <a:pt x="2501" y="1829"/>
                  </a:cubicBezTo>
                  <a:cubicBezTo>
                    <a:pt x="2595" y="1277"/>
                    <a:pt x="2663" y="727"/>
                    <a:pt x="2676" y="175"/>
                  </a:cubicBezTo>
                  <a:cubicBezTo>
                    <a:pt x="2676" y="121"/>
                    <a:pt x="2636" y="94"/>
                    <a:pt x="2595" y="94"/>
                  </a:cubicBezTo>
                  <a:cubicBezTo>
                    <a:pt x="1761" y="81"/>
                    <a:pt x="927" y="13"/>
                    <a:pt x="94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29"/>
            <p:cNvSpPr/>
            <p:nvPr/>
          </p:nvSpPr>
          <p:spPr>
            <a:xfrm>
              <a:off x="3909315" y="496480"/>
              <a:ext cx="194463" cy="142406"/>
            </a:xfrm>
            <a:custGeom>
              <a:avLst/>
              <a:gdLst/>
              <a:ahLst/>
              <a:cxnLst/>
              <a:rect l="l" t="t" r="r" b="b"/>
              <a:pathLst>
                <a:path w="2783" h="2038" extrusionOk="0">
                  <a:moveTo>
                    <a:pt x="2179" y="1"/>
                  </a:moveTo>
                  <a:cubicBezTo>
                    <a:pt x="2131" y="1"/>
                    <a:pt x="2085" y="41"/>
                    <a:pt x="2110" y="107"/>
                  </a:cubicBezTo>
                  <a:cubicBezTo>
                    <a:pt x="2302" y="583"/>
                    <a:pt x="2495" y="1082"/>
                    <a:pt x="2606" y="1583"/>
                  </a:cubicBezTo>
                  <a:lnTo>
                    <a:pt x="2606" y="1583"/>
                  </a:lnTo>
                  <a:cubicBezTo>
                    <a:pt x="2277" y="1698"/>
                    <a:pt x="1835" y="1881"/>
                    <a:pt x="1451" y="1881"/>
                  </a:cubicBezTo>
                  <a:cubicBezTo>
                    <a:pt x="1316" y="1881"/>
                    <a:pt x="1187" y="1859"/>
                    <a:pt x="1074" y="1802"/>
                  </a:cubicBezTo>
                  <a:cubicBezTo>
                    <a:pt x="658" y="1587"/>
                    <a:pt x="416" y="1009"/>
                    <a:pt x="174" y="645"/>
                  </a:cubicBezTo>
                  <a:cubicBezTo>
                    <a:pt x="158" y="622"/>
                    <a:pt x="135" y="612"/>
                    <a:pt x="112" y="612"/>
                  </a:cubicBezTo>
                  <a:cubicBezTo>
                    <a:pt x="57" y="612"/>
                    <a:pt x="1" y="669"/>
                    <a:pt x="39" y="726"/>
                  </a:cubicBezTo>
                  <a:cubicBezTo>
                    <a:pt x="308" y="1116"/>
                    <a:pt x="563" y="1735"/>
                    <a:pt x="1020" y="1950"/>
                  </a:cubicBezTo>
                  <a:cubicBezTo>
                    <a:pt x="1151" y="2012"/>
                    <a:pt x="1296" y="2037"/>
                    <a:pt x="1446" y="2037"/>
                  </a:cubicBezTo>
                  <a:cubicBezTo>
                    <a:pt x="1882" y="2037"/>
                    <a:pt x="2369" y="1828"/>
                    <a:pt x="2729" y="1708"/>
                  </a:cubicBezTo>
                  <a:cubicBezTo>
                    <a:pt x="2768" y="1694"/>
                    <a:pt x="2782" y="1654"/>
                    <a:pt x="2782" y="1613"/>
                  </a:cubicBezTo>
                  <a:cubicBezTo>
                    <a:pt x="2661" y="1076"/>
                    <a:pt x="2460" y="565"/>
                    <a:pt x="2257" y="54"/>
                  </a:cubicBezTo>
                  <a:cubicBezTo>
                    <a:pt x="2242" y="17"/>
                    <a:pt x="2210" y="1"/>
                    <a:pt x="2179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29"/>
            <p:cNvSpPr/>
            <p:nvPr/>
          </p:nvSpPr>
          <p:spPr>
            <a:xfrm>
              <a:off x="4871353" y="411861"/>
              <a:ext cx="182235" cy="162670"/>
            </a:xfrm>
            <a:custGeom>
              <a:avLst/>
              <a:gdLst/>
              <a:ahLst/>
              <a:cxnLst/>
              <a:rect l="l" t="t" r="r" b="b"/>
              <a:pathLst>
                <a:path w="2608" h="2328" extrusionOk="0">
                  <a:moveTo>
                    <a:pt x="509" y="1"/>
                  </a:moveTo>
                  <a:cubicBezTo>
                    <a:pt x="479" y="1"/>
                    <a:pt x="450" y="17"/>
                    <a:pt x="445" y="54"/>
                  </a:cubicBezTo>
                  <a:cubicBezTo>
                    <a:pt x="350" y="700"/>
                    <a:pt x="122" y="1318"/>
                    <a:pt x="15" y="1964"/>
                  </a:cubicBezTo>
                  <a:cubicBezTo>
                    <a:pt x="1" y="2018"/>
                    <a:pt x="41" y="2058"/>
                    <a:pt x="95" y="2058"/>
                  </a:cubicBezTo>
                  <a:cubicBezTo>
                    <a:pt x="727" y="2071"/>
                    <a:pt x="1359" y="2233"/>
                    <a:pt x="1991" y="2327"/>
                  </a:cubicBezTo>
                  <a:cubicBezTo>
                    <a:pt x="2018" y="2327"/>
                    <a:pt x="2059" y="2301"/>
                    <a:pt x="2072" y="2260"/>
                  </a:cubicBezTo>
                  <a:cubicBezTo>
                    <a:pt x="2166" y="1614"/>
                    <a:pt x="2354" y="969"/>
                    <a:pt x="2583" y="364"/>
                  </a:cubicBezTo>
                  <a:cubicBezTo>
                    <a:pt x="2607" y="307"/>
                    <a:pt x="2563" y="270"/>
                    <a:pt x="2515" y="270"/>
                  </a:cubicBezTo>
                  <a:cubicBezTo>
                    <a:pt x="2484" y="270"/>
                    <a:pt x="2451" y="286"/>
                    <a:pt x="2435" y="323"/>
                  </a:cubicBezTo>
                  <a:cubicBezTo>
                    <a:pt x="2233" y="848"/>
                    <a:pt x="2072" y="1399"/>
                    <a:pt x="1964" y="1964"/>
                  </a:cubicBezTo>
                  <a:cubicBezTo>
                    <a:pt x="1951" y="1991"/>
                    <a:pt x="1951" y="2112"/>
                    <a:pt x="1924" y="2139"/>
                  </a:cubicBezTo>
                  <a:cubicBezTo>
                    <a:pt x="1915" y="2148"/>
                    <a:pt x="1896" y="2152"/>
                    <a:pt x="1872" y="2152"/>
                  </a:cubicBezTo>
                  <a:cubicBezTo>
                    <a:pt x="1790" y="2152"/>
                    <a:pt x="1643" y="2109"/>
                    <a:pt x="1601" y="2098"/>
                  </a:cubicBezTo>
                  <a:cubicBezTo>
                    <a:pt x="1426" y="2071"/>
                    <a:pt x="1252" y="2044"/>
                    <a:pt x="1090" y="2018"/>
                  </a:cubicBezTo>
                  <a:cubicBezTo>
                    <a:pt x="782" y="1956"/>
                    <a:pt x="485" y="1917"/>
                    <a:pt x="178" y="1911"/>
                  </a:cubicBezTo>
                  <a:lnTo>
                    <a:pt x="178" y="1911"/>
                  </a:lnTo>
                  <a:cubicBezTo>
                    <a:pt x="291" y="1299"/>
                    <a:pt x="503" y="709"/>
                    <a:pt x="592" y="95"/>
                  </a:cubicBezTo>
                  <a:cubicBezTo>
                    <a:pt x="609" y="38"/>
                    <a:pt x="556" y="1"/>
                    <a:pt x="509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29"/>
            <p:cNvSpPr/>
            <p:nvPr/>
          </p:nvSpPr>
          <p:spPr>
            <a:xfrm>
              <a:off x="5543271" y="550912"/>
              <a:ext cx="156940" cy="125985"/>
            </a:xfrm>
            <a:custGeom>
              <a:avLst/>
              <a:gdLst/>
              <a:ahLst/>
              <a:cxnLst/>
              <a:rect l="l" t="t" r="r" b="b"/>
              <a:pathLst>
                <a:path w="2246" h="1803" extrusionOk="0">
                  <a:moveTo>
                    <a:pt x="74" y="1"/>
                  </a:moveTo>
                  <a:cubicBezTo>
                    <a:pt x="37" y="1"/>
                    <a:pt x="0" y="28"/>
                    <a:pt x="0" y="81"/>
                  </a:cubicBezTo>
                  <a:cubicBezTo>
                    <a:pt x="0" y="633"/>
                    <a:pt x="13" y="1184"/>
                    <a:pt x="81" y="1749"/>
                  </a:cubicBezTo>
                  <a:cubicBezTo>
                    <a:pt x="94" y="1776"/>
                    <a:pt x="135" y="1803"/>
                    <a:pt x="162" y="1803"/>
                  </a:cubicBezTo>
                  <a:cubicBezTo>
                    <a:pt x="820" y="1709"/>
                    <a:pt x="1492" y="1709"/>
                    <a:pt x="2152" y="1709"/>
                  </a:cubicBezTo>
                  <a:cubicBezTo>
                    <a:pt x="2206" y="1709"/>
                    <a:pt x="2245" y="1668"/>
                    <a:pt x="2233" y="1614"/>
                  </a:cubicBezTo>
                  <a:cubicBezTo>
                    <a:pt x="2071" y="1117"/>
                    <a:pt x="2057" y="606"/>
                    <a:pt x="2057" y="81"/>
                  </a:cubicBezTo>
                  <a:cubicBezTo>
                    <a:pt x="2057" y="28"/>
                    <a:pt x="2017" y="1"/>
                    <a:pt x="1977" y="1"/>
                  </a:cubicBezTo>
                  <a:cubicBezTo>
                    <a:pt x="1936" y="1"/>
                    <a:pt x="1896" y="28"/>
                    <a:pt x="1896" y="81"/>
                  </a:cubicBezTo>
                  <a:cubicBezTo>
                    <a:pt x="1896" y="586"/>
                    <a:pt x="1908" y="1079"/>
                    <a:pt x="2043" y="1561"/>
                  </a:cubicBezTo>
                  <a:lnTo>
                    <a:pt x="1184" y="1561"/>
                  </a:lnTo>
                  <a:cubicBezTo>
                    <a:pt x="1062" y="1575"/>
                    <a:pt x="942" y="1575"/>
                    <a:pt x="834" y="1575"/>
                  </a:cubicBezTo>
                  <a:cubicBezTo>
                    <a:pt x="726" y="1585"/>
                    <a:pt x="583" y="1622"/>
                    <a:pt x="461" y="1622"/>
                  </a:cubicBezTo>
                  <a:cubicBezTo>
                    <a:pt x="431" y="1622"/>
                    <a:pt x="403" y="1620"/>
                    <a:pt x="377" y="1614"/>
                  </a:cubicBezTo>
                  <a:cubicBezTo>
                    <a:pt x="349" y="1628"/>
                    <a:pt x="325" y="1635"/>
                    <a:pt x="304" y="1635"/>
                  </a:cubicBezTo>
                  <a:cubicBezTo>
                    <a:pt x="245" y="1635"/>
                    <a:pt x="215" y="1580"/>
                    <a:pt x="215" y="1480"/>
                  </a:cubicBezTo>
                  <a:cubicBezTo>
                    <a:pt x="201" y="1413"/>
                    <a:pt x="189" y="1333"/>
                    <a:pt x="189" y="1252"/>
                  </a:cubicBezTo>
                  <a:cubicBezTo>
                    <a:pt x="175" y="1144"/>
                    <a:pt x="175" y="1037"/>
                    <a:pt x="162" y="929"/>
                  </a:cubicBezTo>
                  <a:cubicBezTo>
                    <a:pt x="148" y="646"/>
                    <a:pt x="148" y="364"/>
                    <a:pt x="148" y="81"/>
                  </a:cubicBezTo>
                  <a:cubicBezTo>
                    <a:pt x="148" y="28"/>
                    <a:pt x="111" y="1"/>
                    <a:pt x="74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29"/>
            <p:cNvSpPr/>
            <p:nvPr/>
          </p:nvSpPr>
          <p:spPr>
            <a:xfrm>
              <a:off x="6158659" y="411861"/>
              <a:ext cx="187126" cy="156032"/>
            </a:xfrm>
            <a:custGeom>
              <a:avLst/>
              <a:gdLst/>
              <a:ahLst/>
              <a:cxnLst/>
              <a:rect l="l" t="t" r="r" b="b"/>
              <a:pathLst>
                <a:path w="2678" h="2233" extrusionOk="0">
                  <a:moveTo>
                    <a:pt x="2597" y="0"/>
                  </a:moveTo>
                  <a:cubicBezTo>
                    <a:pt x="1763" y="81"/>
                    <a:pt x="929" y="176"/>
                    <a:pt x="96" y="176"/>
                  </a:cubicBezTo>
                  <a:cubicBezTo>
                    <a:pt x="28" y="176"/>
                    <a:pt x="1" y="230"/>
                    <a:pt x="15" y="269"/>
                  </a:cubicBezTo>
                  <a:cubicBezTo>
                    <a:pt x="109" y="929"/>
                    <a:pt x="284" y="1560"/>
                    <a:pt x="526" y="2179"/>
                  </a:cubicBezTo>
                  <a:cubicBezTo>
                    <a:pt x="542" y="2217"/>
                    <a:pt x="577" y="2233"/>
                    <a:pt x="611" y="2233"/>
                  </a:cubicBezTo>
                  <a:cubicBezTo>
                    <a:pt x="662" y="2233"/>
                    <a:pt x="711" y="2196"/>
                    <a:pt x="687" y="2139"/>
                  </a:cubicBezTo>
                  <a:cubicBezTo>
                    <a:pt x="445" y="1554"/>
                    <a:pt x="276" y="956"/>
                    <a:pt x="178" y="336"/>
                  </a:cubicBezTo>
                  <a:lnTo>
                    <a:pt x="178" y="336"/>
                  </a:lnTo>
                  <a:cubicBezTo>
                    <a:pt x="958" y="318"/>
                    <a:pt x="1737" y="245"/>
                    <a:pt x="2516" y="170"/>
                  </a:cubicBezTo>
                  <a:lnTo>
                    <a:pt x="2516" y="170"/>
                  </a:lnTo>
                  <a:lnTo>
                    <a:pt x="2516" y="2152"/>
                  </a:lnTo>
                  <a:cubicBezTo>
                    <a:pt x="2516" y="2206"/>
                    <a:pt x="2557" y="2233"/>
                    <a:pt x="2597" y="2233"/>
                  </a:cubicBezTo>
                  <a:cubicBezTo>
                    <a:pt x="2637" y="2233"/>
                    <a:pt x="2678" y="2206"/>
                    <a:pt x="2678" y="2152"/>
                  </a:cubicBezTo>
                  <a:lnTo>
                    <a:pt x="2678" y="81"/>
                  </a:lnTo>
                  <a:cubicBezTo>
                    <a:pt x="2678" y="41"/>
                    <a:pt x="2637" y="0"/>
                    <a:pt x="2597" y="0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29"/>
            <p:cNvSpPr/>
            <p:nvPr/>
          </p:nvSpPr>
          <p:spPr>
            <a:xfrm>
              <a:off x="6695369" y="533094"/>
              <a:ext cx="207599" cy="149463"/>
            </a:xfrm>
            <a:custGeom>
              <a:avLst/>
              <a:gdLst/>
              <a:ahLst/>
              <a:cxnLst/>
              <a:rect l="l" t="t" r="r" b="b"/>
              <a:pathLst>
                <a:path w="2971" h="2139" extrusionOk="0">
                  <a:moveTo>
                    <a:pt x="2610" y="1"/>
                  </a:moveTo>
                  <a:cubicBezTo>
                    <a:pt x="2571" y="1"/>
                    <a:pt x="2534" y="28"/>
                    <a:pt x="2540" y="81"/>
                  </a:cubicBezTo>
                  <a:cubicBezTo>
                    <a:pt x="2554" y="471"/>
                    <a:pt x="2716" y="847"/>
                    <a:pt x="2742" y="1238"/>
                  </a:cubicBezTo>
                  <a:cubicBezTo>
                    <a:pt x="2755" y="1412"/>
                    <a:pt x="2809" y="1627"/>
                    <a:pt x="2635" y="1708"/>
                  </a:cubicBezTo>
                  <a:cubicBezTo>
                    <a:pt x="2474" y="1789"/>
                    <a:pt x="2244" y="1803"/>
                    <a:pt x="2070" y="1843"/>
                  </a:cubicBezTo>
                  <a:cubicBezTo>
                    <a:pt x="1828" y="1883"/>
                    <a:pt x="1599" y="1910"/>
                    <a:pt x="1357" y="1937"/>
                  </a:cubicBezTo>
                  <a:cubicBezTo>
                    <a:pt x="1232" y="1947"/>
                    <a:pt x="1067" y="1990"/>
                    <a:pt x="931" y="1990"/>
                  </a:cubicBezTo>
                  <a:cubicBezTo>
                    <a:pt x="890" y="1990"/>
                    <a:pt x="853" y="1986"/>
                    <a:pt x="819" y="1977"/>
                  </a:cubicBezTo>
                  <a:cubicBezTo>
                    <a:pt x="807" y="1975"/>
                    <a:pt x="797" y="1974"/>
                    <a:pt x="790" y="1974"/>
                  </a:cubicBezTo>
                  <a:cubicBezTo>
                    <a:pt x="766" y="1974"/>
                    <a:pt x="765" y="1982"/>
                    <a:pt x="764" y="1982"/>
                  </a:cubicBezTo>
                  <a:cubicBezTo>
                    <a:pt x="763" y="1982"/>
                    <a:pt x="762" y="1978"/>
                    <a:pt x="752" y="1964"/>
                  </a:cubicBezTo>
                  <a:cubicBezTo>
                    <a:pt x="738" y="1937"/>
                    <a:pt x="711" y="1776"/>
                    <a:pt x="698" y="1735"/>
                  </a:cubicBezTo>
                  <a:cubicBezTo>
                    <a:pt x="658" y="1561"/>
                    <a:pt x="618" y="1399"/>
                    <a:pt x="564" y="1238"/>
                  </a:cubicBezTo>
                  <a:cubicBezTo>
                    <a:pt x="469" y="928"/>
                    <a:pt x="349" y="646"/>
                    <a:pt x="173" y="377"/>
                  </a:cubicBezTo>
                  <a:cubicBezTo>
                    <a:pt x="158" y="354"/>
                    <a:pt x="135" y="344"/>
                    <a:pt x="112" y="344"/>
                  </a:cubicBezTo>
                  <a:cubicBezTo>
                    <a:pt x="57" y="344"/>
                    <a:pt x="1" y="401"/>
                    <a:pt x="39" y="458"/>
                  </a:cubicBezTo>
                  <a:cubicBezTo>
                    <a:pt x="362" y="955"/>
                    <a:pt x="483" y="1520"/>
                    <a:pt x="631" y="2085"/>
                  </a:cubicBezTo>
                  <a:cubicBezTo>
                    <a:pt x="645" y="2111"/>
                    <a:pt x="672" y="2138"/>
                    <a:pt x="711" y="2138"/>
                  </a:cubicBezTo>
                  <a:cubicBezTo>
                    <a:pt x="1034" y="2138"/>
                    <a:pt x="1371" y="2099"/>
                    <a:pt x="1694" y="2058"/>
                  </a:cubicBezTo>
                  <a:cubicBezTo>
                    <a:pt x="2029" y="2004"/>
                    <a:pt x="2420" y="1991"/>
                    <a:pt x="2729" y="1843"/>
                  </a:cubicBezTo>
                  <a:cubicBezTo>
                    <a:pt x="2971" y="1722"/>
                    <a:pt x="2917" y="1399"/>
                    <a:pt x="2890" y="1170"/>
                  </a:cubicBezTo>
                  <a:cubicBezTo>
                    <a:pt x="2850" y="794"/>
                    <a:pt x="2716" y="444"/>
                    <a:pt x="2689" y="81"/>
                  </a:cubicBezTo>
                  <a:cubicBezTo>
                    <a:pt x="2689" y="28"/>
                    <a:pt x="2648" y="1"/>
                    <a:pt x="2610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29"/>
            <p:cNvSpPr/>
            <p:nvPr/>
          </p:nvSpPr>
          <p:spPr>
            <a:xfrm>
              <a:off x="7251713" y="375107"/>
              <a:ext cx="182235" cy="174758"/>
            </a:xfrm>
            <a:custGeom>
              <a:avLst/>
              <a:gdLst/>
              <a:ahLst/>
              <a:cxnLst/>
              <a:rect l="l" t="t" r="r" b="b"/>
              <a:pathLst>
                <a:path w="2608" h="2501" extrusionOk="0">
                  <a:moveTo>
                    <a:pt x="1837" y="1"/>
                  </a:moveTo>
                  <a:cubicBezTo>
                    <a:pt x="1787" y="1"/>
                    <a:pt x="1732" y="59"/>
                    <a:pt x="1759" y="123"/>
                  </a:cubicBezTo>
                  <a:cubicBezTo>
                    <a:pt x="1963" y="594"/>
                    <a:pt x="2142" y="1088"/>
                    <a:pt x="2411" y="1527"/>
                  </a:cubicBezTo>
                  <a:lnTo>
                    <a:pt x="2411" y="1527"/>
                  </a:lnTo>
                  <a:cubicBezTo>
                    <a:pt x="1847" y="1777"/>
                    <a:pt x="1304" y="2069"/>
                    <a:pt x="752" y="2319"/>
                  </a:cubicBezTo>
                  <a:lnTo>
                    <a:pt x="752" y="2319"/>
                  </a:lnTo>
                  <a:cubicBezTo>
                    <a:pt x="579" y="1822"/>
                    <a:pt x="351" y="1348"/>
                    <a:pt x="173" y="849"/>
                  </a:cubicBezTo>
                  <a:cubicBezTo>
                    <a:pt x="162" y="812"/>
                    <a:pt x="130" y="796"/>
                    <a:pt x="98" y="796"/>
                  </a:cubicBezTo>
                  <a:cubicBezTo>
                    <a:pt x="49" y="796"/>
                    <a:pt x="0" y="833"/>
                    <a:pt x="25" y="890"/>
                  </a:cubicBezTo>
                  <a:cubicBezTo>
                    <a:pt x="199" y="1414"/>
                    <a:pt x="441" y="1912"/>
                    <a:pt x="630" y="2450"/>
                  </a:cubicBezTo>
                  <a:cubicBezTo>
                    <a:pt x="640" y="2479"/>
                    <a:pt x="671" y="2501"/>
                    <a:pt x="707" y="2501"/>
                  </a:cubicBezTo>
                  <a:cubicBezTo>
                    <a:pt x="721" y="2501"/>
                    <a:pt x="736" y="2497"/>
                    <a:pt x="751" y="2490"/>
                  </a:cubicBezTo>
                  <a:cubicBezTo>
                    <a:pt x="1356" y="2221"/>
                    <a:pt x="1948" y="1898"/>
                    <a:pt x="2566" y="1629"/>
                  </a:cubicBezTo>
                  <a:cubicBezTo>
                    <a:pt x="2593" y="1602"/>
                    <a:pt x="2607" y="1548"/>
                    <a:pt x="2593" y="1522"/>
                  </a:cubicBezTo>
                  <a:cubicBezTo>
                    <a:pt x="2297" y="1064"/>
                    <a:pt x="2109" y="540"/>
                    <a:pt x="1894" y="42"/>
                  </a:cubicBezTo>
                  <a:cubicBezTo>
                    <a:pt x="1881" y="13"/>
                    <a:pt x="1859" y="1"/>
                    <a:pt x="1837" y="1"/>
                  </a:cubicBezTo>
                  <a:close/>
                </a:path>
              </a:pathLst>
            </a:custGeom>
            <a:solidFill>
              <a:srgbClr val="14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8">
  <p:cSld name="CUSTOM_18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4" name="Google Shape;11824;p30"/>
          <p:cNvSpPr/>
          <p:nvPr/>
        </p:nvSpPr>
        <p:spPr>
          <a:xfrm>
            <a:off x="0" y="4538450"/>
            <a:ext cx="9143959" cy="2324397"/>
          </a:xfrm>
          <a:custGeom>
            <a:avLst/>
            <a:gdLst/>
            <a:ahLst/>
            <a:cxnLst/>
            <a:rect l="l" t="t" r="r" b="b"/>
            <a:pathLst>
              <a:path w="47871" h="11604" extrusionOk="0">
                <a:moveTo>
                  <a:pt x="1" y="0"/>
                </a:moveTo>
                <a:lnTo>
                  <a:pt x="1" y="11604"/>
                </a:lnTo>
                <a:lnTo>
                  <a:pt x="47870" y="11604"/>
                </a:lnTo>
                <a:lnTo>
                  <a:pt x="47870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5" name="Google Shape;11825;p30"/>
          <p:cNvSpPr/>
          <p:nvPr/>
        </p:nvSpPr>
        <p:spPr>
          <a:xfrm>
            <a:off x="0" y="-15475"/>
            <a:ext cx="9143959" cy="2324397"/>
          </a:xfrm>
          <a:custGeom>
            <a:avLst/>
            <a:gdLst/>
            <a:ahLst/>
            <a:cxnLst/>
            <a:rect l="l" t="t" r="r" b="b"/>
            <a:pathLst>
              <a:path w="47871" h="11604" extrusionOk="0">
                <a:moveTo>
                  <a:pt x="1" y="0"/>
                </a:moveTo>
                <a:lnTo>
                  <a:pt x="1" y="11604"/>
                </a:lnTo>
                <a:lnTo>
                  <a:pt x="47870" y="11604"/>
                </a:lnTo>
                <a:lnTo>
                  <a:pt x="47870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6" name="Google Shape;11826;p30"/>
          <p:cNvSpPr/>
          <p:nvPr/>
        </p:nvSpPr>
        <p:spPr>
          <a:xfrm>
            <a:off x="140204" y="4148433"/>
            <a:ext cx="147844" cy="149754"/>
          </a:xfrm>
          <a:custGeom>
            <a:avLst/>
            <a:gdLst/>
            <a:ahLst/>
            <a:cxnLst/>
            <a:rect l="l" t="t" r="r" b="b"/>
            <a:pathLst>
              <a:path w="774" h="784" extrusionOk="0">
                <a:moveTo>
                  <a:pt x="211" y="0"/>
                </a:moveTo>
                <a:lnTo>
                  <a:pt x="222" y="282"/>
                </a:lnTo>
                <a:lnTo>
                  <a:pt x="1" y="442"/>
                </a:lnTo>
                <a:lnTo>
                  <a:pt x="262" y="523"/>
                </a:lnTo>
                <a:lnTo>
                  <a:pt x="342" y="784"/>
                </a:lnTo>
                <a:lnTo>
                  <a:pt x="503" y="553"/>
                </a:lnTo>
                <a:lnTo>
                  <a:pt x="774" y="553"/>
                </a:lnTo>
                <a:lnTo>
                  <a:pt x="613" y="342"/>
                </a:lnTo>
                <a:lnTo>
                  <a:pt x="693" y="71"/>
                </a:lnTo>
                <a:lnTo>
                  <a:pt x="432" y="171"/>
                </a:lnTo>
                <a:lnTo>
                  <a:pt x="211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7" name="Google Shape;11827;p30"/>
          <p:cNvSpPr/>
          <p:nvPr/>
        </p:nvSpPr>
        <p:spPr>
          <a:xfrm>
            <a:off x="1080563" y="2382133"/>
            <a:ext cx="1139390" cy="1097367"/>
          </a:xfrm>
          <a:custGeom>
            <a:avLst/>
            <a:gdLst/>
            <a:ahLst/>
            <a:cxnLst/>
            <a:rect l="l" t="t" r="r" b="b"/>
            <a:pathLst>
              <a:path w="5965" h="5745" extrusionOk="0">
                <a:moveTo>
                  <a:pt x="1555" y="1"/>
                </a:moveTo>
                <a:cubicBezTo>
                  <a:pt x="870" y="1"/>
                  <a:pt x="115" y="160"/>
                  <a:pt x="0" y="839"/>
                </a:cubicBezTo>
                <a:cubicBezTo>
                  <a:pt x="191" y="2516"/>
                  <a:pt x="1095" y="4727"/>
                  <a:pt x="1095" y="4727"/>
                </a:cubicBezTo>
                <a:cubicBezTo>
                  <a:pt x="1394" y="5470"/>
                  <a:pt x="2119" y="5745"/>
                  <a:pt x="2904" y="5745"/>
                </a:cubicBezTo>
                <a:cubicBezTo>
                  <a:pt x="4336" y="5745"/>
                  <a:pt x="5964" y="4830"/>
                  <a:pt x="5555" y="4174"/>
                </a:cubicBezTo>
                <a:cubicBezTo>
                  <a:pt x="4912" y="3150"/>
                  <a:pt x="3978" y="3762"/>
                  <a:pt x="3586" y="3150"/>
                </a:cubicBezTo>
                <a:cubicBezTo>
                  <a:pt x="3195" y="2527"/>
                  <a:pt x="3074" y="196"/>
                  <a:pt x="2612" y="105"/>
                </a:cubicBezTo>
                <a:cubicBezTo>
                  <a:pt x="2425" y="70"/>
                  <a:pt x="2005" y="1"/>
                  <a:pt x="155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8" name="Google Shape;11828;p30"/>
          <p:cNvSpPr/>
          <p:nvPr/>
        </p:nvSpPr>
        <p:spPr>
          <a:xfrm>
            <a:off x="1233946" y="3137208"/>
            <a:ext cx="272766" cy="328159"/>
          </a:xfrm>
          <a:custGeom>
            <a:avLst/>
            <a:gdLst/>
            <a:ahLst/>
            <a:cxnLst/>
            <a:rect l="l" t="t" r="r" b="b"/>
            <a:pathLst>
              <a:path w="1428" h="1718" extrusionOk="0">
                <a:moveTo>
                  <a:pt x="1" y="0"/>
                </a:moveTo>
                <a:cubicBezTo>
                  <a:pt x="171" y="472"/>
                  <a:pt x="292" y="774"/>
                  <a:pt x="292" y="774"/>
                </a:cubicBezTo>
                <a:cubicBezTo>
                  <a:pt x="503" y="1296"/>
                  <a:pt x="925" y="1588"/>
                  <a:pt x="1427" y="1718"/>
                </a:cubicBezTo>
                <a:cubicBezTo>
                  <a:pt x="1337" y="884"/>
                  <a:pt x="875" y="41"/>
                  <a:pt x="1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9" name="Google Shape;11829;p30"/>
          <p:cNvSpPr/>
          <p:nvPr/>
        </p:nvSpPr>
        <p:spPr>
          <a:xfrm>
            <a:off x="1903639" y="3073792"/>
            <a:ext cx="284227" cy="340002"/>
          </a:xfrm>
          <a:custGeom>
            <a:avLst/>
            <a:gdLst/>
            <a:ahLst/>
            <a:cxnLst/>
            <a:rect l="l" t="t" r="r" b="b"/>
            <a:pathLst>
              <a:path w="1488" h="1780" extrusionOk="0">
                <a:moveTo>
                  <a:pt x="623" y="0"/>
                </a:moveTo>
                <a:cubicBezTo>
                  <a:pt x="382" y="111"/>
                  <a:pt x="252" y="382"/>
                  <a:pt x="181" y="594"/>
                </a:cubicBezTo>
                <a:cubicBezTo>
                  <a:pt x="41" y="955"/>
                  <a:pt x="1" y="1417"/>
                  <a:pt x="222" y="1779"/>
                </a:cubicBezTo>
                <a:cubicBezTo>
                  <a:pt x="985" y="1447"/>
                  <a:pt x="1487" y="955"/>
                  <a:pt x="1246" y="553"/>
                </a:cubicBezTo>
                <a:cubicBezTo>
                  <a:pt x="1056" y="252"/>
                  <a:pt x="844" y="91"/>
                  <a:pt x="623" y="0"/>
                </a:cubicBezTo>
                <a:close/>
              </a:path>
            </a:pathLst>
          </a:custGeom>
          <a:solidFill>
            <a:srgbClr val="E8DFD4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0" name="Google Shape;11830;p30"/>
          <p:cNvSpPr/>
          <p:nvPr/>
        </p:nvSpPr>
        <p:spPr>
          <a:xfrm>
            <a:off x="1057450" y="2370863"/>
            <a:ext cx="685162" cy="376104"/>
          </a:xfrm>
          <a:custGeom>
            <a:avLst/>
            <a:gdLst/>
            <a:ahLst/>
            <a:cxnLst/>
            <a:rect l="l" t="t" r="r" b="b"/>
            <a:pathLst>
              <a:path w="3587" h="1969" extrusionOk="0">
                <a:moveTo>
                  <a:pt x="1830" y="1"/>
                </a:moveTo>
                <a:cubicBezTo>
                  <a:pt x="1380" y="1"/>
                  <a:pt x="873" y="70"/>
                  <a:pt x="503" y="265"/>
                </a:cubicBezTo>
                <a:cubicBezTo>
                  <a:pt x="503" y="265"/>
                  <a:pt x="1" y="506"/>
                  <a:pt x="41" y="1048"/>
                </a:cubicBezTo>
                <a:cubicBezTo>
                  <a:pt x="81" y="1591"/>
                  <a:pt x="71" y="1782"/>
                  <a:pt x="443" y="1903"/>
                </a:cubicBezTo>
                <a:cubicBezTo>
                  <a:pt x="572" y="1942"/>
                  <a:pt x="838" y="1969"/>
                  <a:pt x="1157" y="1969"/>
                </a:cubicBezTo>
                <a:cubicBezTo>
                  <a:pt x="1729" y="1969"/>
                  <a:pt x="2472" y="1883"/>
                  <a:pt x="2904" y="1631"/>
                </a:cubicBezTo>
                <a:cubicBezTo>
                  <a:pt x="3587" y="1240"/>
                  <a:pt x="3326" y="988"/>
                  <a:pt x="3215" y="606"/>
                </a:cubicBezTo>
                <a:cubicBezTo>
                  <a:pt x="3115" y="235"/>
                  <a:pt x="2944" y="124"/>
                  <a:pt x="2432" y="44"/>
                </a:cubicBezTo>
                <a:cubicBezTo>
                  <a:pt x="2260" y="17"/>
                  <a:pt x="2052" y="1"/>
                  <a:pt x="183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1" name="Google Shape;11831;p30"/>
          <p:cNvSpPr/>
          <p:nvPr/>
        </p:nvSpPr>
        <p:spPr>
          <a:xfrm>
            <a:off x="1092023" y="2386717"/>
            <a:ext cx="575903" cy="182035"/>
          </a:xfrm>
          <a:custGeom>
            <a:avLst/>
            <a:gdLst/>
            <a:ahLst/>
            <a:cxnLst/>
            <a:rect l="l" t="t" r="r" b="b"/>
            <a:pathLst>
              <a:path w="3015" h="953" extrusionOk="0">
                <a:moveTo>
                  <a:pt x="1612" y="1"/>
                </a:moveTo>
                <a:cubicBezTo>
                  <a:pt x="1391" y="1"/>
                  <a:pt x="1152" y="15"/>
                  <a:pt x="925" y="52"/>
                </a:cubicBezTo>
                <a:cubicBezTo>
                  <a:pt x="291" y="162"/>
                  <a:pt x="191" y="413"/>
                  <a:pt x="191" y="413"/>
                </a:cubicBezTo>
                <a:cubicBezTo>
                  <a:pt x="1" y="644"/>
                  <a:pt x="222" y="885"/>
                  <a:pt x="894" y="945"/>
                </a:cubicBezTo>
                <a:cubicBezTo>
                  <a:pt x="962" y="950"/>
                  <a:pt x="1029" y="953"/>
                  <a:pt x="1095" y="953"/>
                </a:cubicBezTo>
                <a:cubicBezTo>
                  <a:pt x="1682" y="953"/>
                  <a:pt x="2184" y="758"/>
                  <a:pt x="2582" y="523"/>
                </a:cubicBezTo>
                <a:cubicBezTo>
                  <a:pt x="3014" y="262"/>
                  <a:pt x="2662" y="142"/>
                  <a:pt x="2461" y="81"/>
                </a:cubicBezTo>
                <a:cubicBezTo>
                  <a:pt x="2328" y="43"/>
                  <a:pt x="1996" y="1"/>
                  <a:pt x="1612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2" name="Google Shape;11832;p30"/>
          <p:cNvSpPr/>
          <p:nvPr/>
        </p:nvSpPr>
        <p:spPr>
          <a:xfrm>
            <a:off x="1855695" y="3056601"/>
            <a:ext cx="130653" cy="376295"/>
          </a:xfrm>
          <a:custGeom>
            <a:avLst/>
            <a:gdLst/>
            <a:ahLst/>
            <a:cxnLst/>
            <a:rect l="l" t="t" r="r" b="b"/>
            <a:pathLst>
              <a:path w="684" h="1970" extrusionOk="0">
                <a:moveTo>
                  <a:pt x="563" y="0"/>
                </a:moveTo>
                <a:cubicBezTo>
                  <a:pt x="403" y="131"/>
                  <a:pt x="171" y="382"/>
                  <a:pt x="91" y="784"/>
                </a:cubicBezTo>
                <a:cubicBezTo>
                  <a:pt x="1" y="1266"/>
                  <a:pt x="131" y="1748"/>
                  <a:pt x="231" y="1969"/>
                </a:cubicBezTo>
                <a:cubicBezTo>
                  <a:pt x="252" y="1959"/>
                  <a:pt x="282" y="1949"/>
                  <a:pt x="312" y="1939"/>
                </a:cubicBezTo>
                <a:cubicBezTo>
                  <a:pt x="231" y="1758"/>
                  <a:pt x="81" y="1296"/>
                  <a:pt x="182" y="804"/>
                </a:cubicBezTo>
                <a:cubicBezTo>
                  <a:pt x="262" y="372"/>
                  <a:pt x="533" y="131"/>
                  <a:pt x="684" y="21"/>
                </a:cubicBezTo>
                <a:cubicBezTo>
                  <a:pt x="644" y="10"/>
                  <a:pt x="604" y="10"/>
                  <a:pt x="563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3" name="Google Shape;11833;p30"/>
          <p:cNvSpPr/>
          <p:nvPr/>
        </p:nvSpPr>
        <p:spPr>
          <a:xfrm>
            <a:off x="1220575" y="3094994"/>
            <a:ext cx="328350" cy="378205"/>
          </a:xfrm>
          <a:custGeom>
            <a:avLst/>
            <a:gdLst/>
            <a:ahLst/>
            <a:cxnLst/>
            <a:rect l="l" t="t" r="r" b="b"/>
            <a:pathLst>
              <a:path w="1719" h="1980" extrusionOk="0">
                <a:moveTo>
                  <a:pt x="0" y="0"/>
                </a:moveTo>
                <a:cubicBezTo>
                  <a:pt x="11" y="30"/>
                  <a:pt x="20" y="70"/>
                  <a:pt x="31" y="101"/>
                </a:cubicBezTo>
                <a:cubicBezTo>
                  <a:pt x="272" y="101"/>
                  <a:pt x="724" y="161"/>
                  <a:pt x="1025" y="492"/>
                </a:cubicBezTo>
                <a:cubicBezTo>
                  <a:pt x="1397" y="894"/>
                  <a:pt x="1587" y="1547"/>
                  <a:pt x="1628" y="1969"/>
                </a:cubicBezTo>
                <a:cubicBezTo>
                  <a:pt x="1658" y="1969"/>
                  <a:pt x="1688" y="1979"/>
                  <a:pt x="1718" y="1979"/>
                </a:cubicBezTo>
                <a:cubicBezTo>
                  <a:pt x="1678" y="1547"/>
                  <a:pt x="1487" y="854"/>
                  <a:pt x="1085" y="422"/>
                </a:cubicBezTo>
                <a:cubicBezTo>
                  <a:pt x="744" y="61"/>
                  <a:pt x="241" y="0"/>
                  <a:pt x="0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4" name="Google Shape;11834;p30"/>
          <p:cNvSpPr/>
          <p:nvPr/>
        </p:nvSpPr>
        <p:spPr>
          <a:xfrm>
            <a:off x="1128316" y="2685462"/>
            <a:ext cx="558712" cy="171720"/>
          </a:xfrm>
          <a:custGeom>
            <a:avLst/>
            <a:gdLst/>
            <a:ahLst/>
            <a:cxnLst/>
            <a:rect l="l" t="t" r="r" b="b"/>
            <a:pathLst>
              <a:path w="2925" h="899" extrusionOk="0">
                <a:moveTo>
                  <a:pt x="2867" y="1"/>
                </a:moveTo>
                <a:cubicBezTo>
                  <a:pt x="2830" y="1"/>
                  <a:pt x="2794" y="12"/>
                  <a:pt x="2764" y="35"/>
                </a:cubicBezTo>
                <a:cubicBezTo>
                  <a:pt x="2724" y="64"/>
                  <a:pt x="2724" y="115"/>
                  <a:pt x="2733" y="185"/>
                </a:cubicBezTo>
                <a:cubicBezTo>
                  <a:pt x="2733" y="216"/>
                  <a:pt x="2733" y="276"/>
                  <a:pt x="2724" y="285"/>
                </a:cubicBezTo>
                <a:cubicBezTo>
                  <a:pt x="2713" y="285"/>
                  <a:pt x="2673" y="265"/>
                  <a:pt x="2643" y="256"/>
                </a:cubicBezTo>
                <a:cubicBezTo>
                  <a:pt x="2601" y="234"/>
                  <a:pt x="2553" y="213"/>
                  <a:pt x="2511" y="213"/>
                </a:cubicBezTo>
                <a:cubicBezTo>
                  <a:pt x="2494" y="213"/>
                  <a:pt x="2477" y="217"/>
                  <a:pt x="2463" y="225"/>
                </a:cubicBezTo>
                <a:cubicBezTo>
                  <a:pt x="2412" y="245"/>
                  <a:pt x="2402" y="306"/>
                  <a:pt x="2392" y="376"/>
                </a:cubicBezTo>
                <a:cubicBezTo>
                  <a:pt x="2392" y="406"/>
                  <a:pt x="2372" y="466"/>
                  <a:pt x="2372" y="466"/>
                </a:cubicBezTo>
                <a:cubicBezTo>
                  <a:pt x="2352" y="466"/>
                  <a:pt x="2312" y="446"/>
                  <a:pt x="2291" y="426"/>
                </a:cubicBezTo>
                <a:cubicBezTo>
                  <a:pt x="2242" y="393"/>
                  <a:pt x="2193" y="360"/>
                  <a:pt x="2150" y="360"/>
                </a:cubicBezTo>
                <a:cubicBezTo>
                  <a:pt x="2140" y="360"/>
                  <a:pt x="2130" y="362"/>
                  <a:pt x="2121" y="366"/>
                </a:cubicBezTo>
                <a:cubicBezTo>
                  <a:pt x="2070" y="386"/>
                  <a:pt x="2050" y="446"/>
                  <a:pt x="2030" y="506"/>
                </a:cubicBezTo>
                <a:lnTo>
                  <a:pt x="2001" y="597"/>
                </a:lnTo>
                <a:cubicBezTo>
                  <a:pt x="1980" y="597"/>
                  <a:pt x="1940" y="567"/>
                  <a:pt x="1920" y="547"/>
                </a:cubicBezTo>
                <a:cubicBezTo>
                  <a:pt x="1875" y="511"/>
                  <a:pt x="1822" y="475"/>
                  <a:pt x="1776" y="475"/>
                </a:cubicBezTo>
                <a:cubicBezTo>
                  <a:pt x="1770" y="475"/>
                  <a:pt x="1765" y="476"/>
                  <a:pt x="1759" y="477"/>
                </a:cubicBezTo>
                <a:lnTo>
                  <a:pt x="1749" y="477"/>
                </a:lnTo>
                <a:cubicBezTo>
                  <a:pt x="1699" y="486"/>
                  <a:pt x="1679" y="547"/>
                  <a:pt x="1659" y="617"/>
                </a:cubicBezTo>
                <a:cubicBezTo>
                  <a:pt x="1639" y="637"/>
                  <a:pt x="1619" y="698"/>
                  <a:pt x="1608" y="698"/>
                </a:cubicBezTo>
                <a:cubicBezTo>
                  <a:pt x="1608" y="699"/>
                  <a:pt x="1606" y="699"/>
                  <a:pt x="1605" y="699"/>
                </a:cubicBezTo>
                <a:cubicBezTo>
                  <a:pt x="1590" y="699"/>
                  <a:pt x="1545" y="656"/>
                  <a:pt x="1518" y="637"/>
                </a:cubicBezTo>
                <a:cubicBezTo>
                  <a:pt x="1473" y="601"/>
                  <a:pt x="1428" y="565"/>
                  <a:pt x="1383" y="565"/>
                </a:cubicBezTo>
                <a:cubicBezTo>
                  <a:pt x="1378" y="565"/>
                  <a:pt x="1372" y="566"/>
                  <a:pt x="1367" y="567"/>
                </a:cubicBezTo>
                <a:cubicBezTo>
                  <a:pt x="1307" y="577"/>
                  <a:pt x="1267" y="637"/>
                  <a:pt x="1237" y="698"/>
                </a:cubicBezTo>
                <a:cubicBezTo>
                  <a:pt x="1227" y="727"/>
                  <a:pt x="1197" y="768"/>
                  <a:pt x="1186" y="778"/>
                </a:cubicBezTo>
                <a:cubicBezTo>
                  <a:pt x="1166" y="778"/>
                  <a:pt x="1126" y="727"/>
                  <a:pt x="1096" y="707"/>
                </a:cubicBezTo>
                <a:cubicBezTo>
                  <a:pt x="1060" y="662"/>
                  <a:pt x="1015" y="616"/>
                  <a:pt x="969" y="616"/>
                </a:cubicBezTo>
                <a:cubicBezTo>
                  <a:pt x="965" y="616"/>
                  <a:pt x="960" y="616"/>
                  <a:pt x="956" y="617"/>
                </a:cubicBezTo>
                <a:cubicBezTo>
                  <a:pt x="895" y="617"/>
                  <a:pt x="855" y="678"/>
                  <a:pt x="815" y="727"/>
                </a:cubicBezTo>
                <a:cubicBezTo>
                  <a:pt x="795" y="758"/>
                  <a:pt x="764" y="798"/>
                  <a:pt x="744" y="798"/>
                </a:cubicBezTo>
                <a:cubicBezTo>
                  <a:pt x="735" y="798"/>
                  <a:pt x="695" y="748"/>
                  <a:pt x="674" y="718"/>
                </a:cubicBezTo>
                <a:cubicBezTo>
                  <a:pt x="644" y="667"/>
                  <a:pt x="604" y="607"/>
                  <a:pt x="554" y="607"/>
                </a:cubicBezTo>
                <a:cubicBezTo>
                  <a:pt x="549" y="606"/>
                  <a:pt x="544" y="606"/>
                  <a:pt x="539" y="606"/>
                </a:cubicBezTo>
                <a:cubicBezTo>
                  <a:pt x="485" y="606"/>
                  <a:pt x="438" y="651"/>
                  <a:pt x="383" y="687"/>
                </a:cubicBezTo>
                <a:cubicBezTo>
                  <a:pt x="363" y="707"/>
                  <a:pt x="322" y="748"/>
                  <a:pt x="313" y="748"/>
                </a:cubicBezTo>
                <a:cubicBezTo>
                  <a:pt x="293" y="748"/>
                  <a:pt x="273" y="678"/>
                  <a:pt x="262" y="647"/>
                </a:cubicBezTo>
                <a:cubicBezTo>
                  <a:pt x="242" y="587"/>
                  <a:pt x="222" y="527"/>
                  <a:pt x="172" y="506"/>
                </a:cubicBezTo>
                <a:cubicBezTo>
                  <a:pt x="158" y="501"/>
                  <a:pt x="142" y="498"/>
                  <a:pt x="126" y="498"/>
                </a:cubicBezTo>
                <a:cubicBezTo>
                  <a:pt x="84" y="498"/>
                  <a:pt x="38" y="515"/>
                  <a:pt x="1" y="537"/>
                </a:cubicBezTo>
                <a:cubicBezTo>
                  <a:pt x="1" y="567"/>
                  <a:pt x="11" y="597"/>
                  <a:pt x="21" y="627"/>
                </a:cubicBezTo>
                <a:cubicBezTo>
                  <a:pt x="54" y="611"/>
                  <a:pt x="99" y="594"/>
                  <a:pt x="126" y="594"/>
                </a:cubicBezTo>
                <a:cubicBezTo>
                  <a:pt x="133" y="594"/>
                  <a:pt x="138" y="595"/>
                  <a:pt x="142" y="597"/>
                </a:cubicBezTo>
                <a:cubicBezTo>
                  <a:pt x="152" y="607"/>
                  <a:pt x="162" y="647"/>
                  <a:pt x="172" y="678"/>
                </a:cubicBezTo>
                <a:cubicBezTo>
                  <a:pt x="202" y="748"/>
                  <a:pt x="222" y="818"/>
                  <a:pt x="293" y="838"/>
                </a:cubicBezTo>
                <a:cubicBezTo>
                  <a:pt x="298" y="839"/>
                  <a:pt x="303" y="840"/>
                  <a:pt x="308" y="840"/>
                </a:cubicBezTo>
                <a:cubicBezTo>
                  <a:pt x="353" y="840"/>
                  <a:pt x="398" y="803"/>
                  <a:pt x="443" y="758"/>
                </a:cubicBezTo>
                <a:cubicBezTo>
                  <a:pt x="474" y="738"/>
                  <a:pt x="523" y="698"/>
                  <a:pt x="543" y="698"/>
                </a:cubicBezTo>
                <a:cubicBezTo>
                  <a:pt x="554" y="698"/>
                  <a:pt x="584" y="748"/>
                  <a:pt x="604" y="768"/>
                </a:cubicBezTo>
                <a:cubicBezTo>
                  <a:pt x="644" y="828"/>
                  <a:pt x="684" y="888"/>
                  <a:pt x="744" y="899"/>
                </a:cubicBezTo>
                <a:cubicBezTo>
                  <a:pt x="805" y="899"/>
                  <a:pt x="845" y="838"/>
                  <a:pt x="885" y="788"/>
                </a:cubicBezTo>
                <a:cubicBezTo>
                  <a:pt x="905" y="758"/>
                  <a:pt x="945" y="707"/>
                  <a:pt x="956" y="707"/>
                </a:cubicBezTo>
                <a:cubicBezTo>
                  <a:pt x="976" y="707"/>
                  <a:pt x="1016" y="748"/>
                  <a:pt x="1036" y="768"/>
                </a:cubicBezTo>
                <a:cubicBezTo>
                  <a:pt x="1082" y="814"/>
                  <a:pt x="1129" y="869"/>
                  <a:pt x="1183" y="869"/>
                </a:cubicBezTo>
                <a:cubicBezTo>
                  <a:pt x="1188" y="869"/>
                  <a:pt x="1192" y="869"/>
                  <a:pt x="1197" y="868"/>
                </a:cubicBezTo>
                <a:cubicBezTo>
                  <a:pt x="1247" y="858"/>
                  <a:pt x="1287" y="808"/>
                  <a:pt x="1317" y="738"/>
                </a:cubicBezTo>
                <a:cubicBezTo>
                  <a:pt x="1338" y="718"/>
                  <a:pt x="1367" y="658"/>
                  <a:pt x="1378" y="658"/>
                </a:cubicBezTo>
                <a:cubicBezTo>
                  <a:pt x="1398" y="658"/>
                  <a:pt x="1438" y="687"/>
                  <a:pt x="1458" y="707"/>
                </a:cubicBezTo>
                <a:cubicBezTo>
                  <a:pt x="1509" y="750"/>
                  <a:pt x="1552" y="792"/>
                  <a:pt x="1601" y="792"/>
                </a:cubicBezTo>
                <a:cubicBezTo>
                  <a:pt x="1610" y="792"/>
                  <a:pt x="1619" y="791"/>
                  <a:pt x="1628" y="788"/>
                </a:cubicBezTo>
                <a:cubicBezTo>
                  <a:pt x="1689" y="778"/>
                  <a:pt x="1719" y="707"/>
                  <a:pt x="1739" y="647"/>
                </a:cubicBezTo>
                <a:cubicBezTo>
                  <a:pt x="1749" y="617"/>
                  <a:pt x="1769" y="577"/>
                  <a:pt x="1780" y="567"/>
                </a:cubicBezTo>
                <a:cubicBezTo>
                  <a:pt x="1789" y="567"/>
                  <a:pt x="1840" y="597"/>
                  <a:pt x="1860" y="617"/>
                </a:cubicBezTo>
                <a:cubicBezTo>
                  <a:pt x="1901" y="658"/>
                  <a:pt x="1942" y="693"/>
                  <a:pt x="1989" y="693"/>
                </a:cubicBezTo>
                <a:cubicBezTo>
                  <a:pt x="1999" y="693"/>
                  <a:pt x="2010" y="691"/>
                  <a:pt x="2021" y="687"/>
                </a:cubicBezTo>
                <a:cubicBezTo>
                  <a:pt x="2081" y="678"/>
                  <a:pt x="2101" y="607"/>
                  <a:pt x="2121" y="537"/>
                </a:cubicBezTo>
                <a:cubicBezTo>
                  <a:pt x="2131" y="506"/>
                  <a:pt x="2141" y="466"/>
                  <a:pt x="2151" y="457"/>
                </a:cubicBezTo>
                <a:cubicBezTo>
                  <a:pt x="2161" y="457"/>
                  <a:pt x="2211" y="486"/>
                  <a:pt x="2242" y="506"/>
                </a:cubicBezTo>
                <a:cubicBezTo>
                  <a:pt x="2282" y="531"/>
                  <a:pt x="2330" y="563"/>
                  <a:pt x="2373" y="563"/>
                </a:cubicBezTo>
                <a:cubicBezTo>
                  <a:pt x="2383" y="563"/>
                  <a:pt x="2393" y="561"/>
                  <a:pt x="2402" y="557"/>
                </a:cubicBezTo>
                <a:cubicBezTo>
                  <a:pt x="2463" y="537"/>
                  <a:pt x="2472" y="457"/>
                  <a:pt x="2483" y="386"/>
                </a:cubicBezTo>
                <a:cubicBezTo>
                  <a:pt x="2492" y="356"/>
                  <a:pt x="2503" y="316"/>
                  <a:pt x="2503" y="306"/>
                </a:cubicBezTo>
                <a:cubicBezTo>
                  <a:pt x="2506" y="304"/>
                  <a:pt x="2509" y="304"/>
                  <a:pt x="2512" y="304"/>
                </a:cubicBezTo>
                <a:cubicBezTo>
                  <a:pt x="2536" y="304"/>
                  <a:pt x="2577" y="328"/>
                  <a:pt x="2603" y="346"/>
                </a:cubicBezTo>
                <a:cubicBezTo>
                  <a:pt x="2645" y="360"/>
                  <a:pt x="2687" y="379"/>
                  <a:pt x="2726" y="379"/>
                </a:cubicBezTo>
                <a:cubicBezTo>
                  <a:pt x="2742" y="379"/>
                  <a:pt x="2759" y="375"/>
                  <a:pt x="2774" y="366"/>
                </a:cubicBezTo>
                <a:cubicBezTo>
                  <a:pt x="2824" y="336"/>
                  <a:pt x="2824" y="256"/>
                  <a:pt x="2824" y="185"/>
                </a:cubicBezTo>
                <a:lnTo>
                  <a:pt x="2824" y="105"/>
                </a:lnTo>
                <a:cubicBezTo>
                  <a:pt x="2829" y="95"/>
                  <a:pt x="2846" y="92"/>
                  <a:pt x="2866" y="92"/>
                </a:cubicBezTo>
                <a:cubicBezTo>
                  <a:pt x="2886" y="92"/>
                  <a:pt x="2909" y="95"/>
                  <a:pt x="2925" y="95"/>
                </a:cubicBezTo>
                <a:cubicBezTo>
                  <a:pt x="2925" y="64"/>
                  <a:pt x="2914" y="35"/>
                  <a:pt x="2905" y="4"/>
                </a:cubicBezTo>
                <a:cubicBezTo>
                  <a:pt x="2892" y="2"/>
                  <a:pt x="2880" y="1"/>
                  <a:pt x="286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5" name="Google Shape;11835;p30"/>
          <p:cNvSpPr/>
          <p:nvPr/>
        </p:nvSpPr>
        <p:spPr>
          <a:xfrm>
            <a:off x="1147608" y="2734170"/>
            <a:ext cx="551071" cy="168091"/>
          </a:xfrm>
          <a:custGeom>
            <a:avLst/>
            <a:gdLst/>
            <a:ahLst/>
            <a:cxnLst/>
            <a:rect l="l" t="t" r="r" b="b"/>
            <a:pathLst>
              <a:path w="2885" h="880" extrusionOk="0">
                <a:moveTo>
                  <a:pt x="2854" y="1"/>
                </a:moveTo>
                <a:cubicBezTo>
                  <a:pt x="2663" y="211"/>
                  <a:pt x="2382" y="472"/>
                  <a:pt x="1548" y="694"/>
                </a:cubicBezTo>
                <a:cubicBezTo>
                  <a:pt x="1293" y="763"/>
                  <a:pt x="1046" y="787"/>
                  <a:pt x="825" y="787"/>
                </a:cubicBezTo>
                <a:cubicBezTo>
                  <a:pt x="436" y="787"/>
                  <a:pt x="129" y="712"/>
                  <a:pt x="0" y="673"/>
                </a:cubicBezTo>
                <a:lnTo>
                  <a:pt x="0" y="673"/>
                </a:lnTo>
                <a:cubicBezTo>
                  <a:pt x="11" y="714"/>
                  <a:pt x="21" y="744"/>
                  <a:pt x="31" y="774"/>
                </a:cubicBezTo>
                <a:cubicBezTo>
                  <a:pt x="185" y="817"/>
                  <a:pt x="474" y="879"/>
                  <a:pt x="830" y="879"/>
                </a:cubicBezTo>
                <a:cubicBezTo>
                  <a:pt x="1055" y="879"/>
                  <a:pt x="1307" y="854"/>
                  <a:pt x="1568" y="784"/>
                </a:cubicBezTo>
                <a:cubicBezTo>
                  <a:pt x="1598" y="774"/>
                  <a:pt x="1628" y="764"/>
                  <a:pt x="1658" y="764"/>
                </a:cubicBezTo>
                <a:cubicBezTo>
                  <a:pt x="2391" y="553"/>
                  <a:pt x="2693" y="302"/>
                  <a:pt x="2884" y="111"/>
                </a:cubicBezTo>
                <a:cubicBezTo>
                  <a:pt x="2874" y="71"/>
                  <a:pt x="2864" y="30"/>
                  <a:pt x="2854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6" name="Google Shape;11836;p30"/>
          <p:cNvSpPr/>
          <p:nvPr/>
        </p:nvSpPr>
        <p:spPr>
          <a:xfrm>
            <a:off x="1170721" y="2802171"/>
            <a:ext cx="537318" cy="152810"/>
          </a:xfrm>
          <a:custGeom>
            <a:avLst/>
            <a:gdLst/>
            <a:ahLst/>
            <a:cxnLst/>
            <a:rect l="l" t="t" r="r" b="b"/>
            <a:pathLst>
              <a:path w="2813" h="800" extrusionOk="0">
                <a:moveTo>
                  <a:pt x="2758" y="1"/>
                </a:moveTo>
                <a:cubicBezTo>
                  <a:pt x="2745" y="1"/>
                  <a:pt x="2733" y="6"/>
                  <a:pt x="2723" y="16"/>
                </a:cubicBezTo>
                <a:cubicBezTo>
                  <a:pt x="2712" y="26"/>
                  <a:pt x="2712" y="56"/>
                  <a:pt x="2723" y="76"/>
                </a:cubicBezTo>
                <a:cubicBezTo>
                  <a:pt x="2730" y="84"/>
                  <a:pt x="2742" y="91"/>
                  <a:pt x="2755" y="91"/>
                </a:cubicBezTo>
                <a:cubicBezTo>
                  <a:pt x="2761" y="91"/>
                  <a:pt x="2767" y="90"/>
                  <a:pt x="2773" y="87"/>
                </a:cubicBezTo>
                <a:cubicBezTo>
                  <a:pt x="2773" y="87"/>
                  <a:pt x="2783" y="87"/>
                  <a:pt x="2793" y="76"/>
                </a:cubicBezTo>
                <a:cubicBezTo>
                  <a:pt x="2803" y="56"/>
                  <a:pt x="2813" y="36"/>
                  <a:pt x="2793" y="16"/>
                </a:cubicBezTo>
                <a:cubicBezTo>
                  <a:pt x="2783" y="6"/>
                  <a:pt x="2770" y="1"/>
                  <a:pt x="2758" y="1"/>
                </a:cubicBezTo>
                <a:close/>
                <a:moveTo>
                  <a:pt x="2621" y="120"/>
                </a:moveTo>
                <a:cubicBezTo>
                  <a:pt x="2611" y="120"/>
                  <a:pt x="2600" y="123"/>
                  <a:pt x="2592" y="127"/>
                </a:cubicBezTo>
                <a:cubicBezTo>
                  <a:pt x="2572" y="147"/>
                  <a:pt x="2572" y="177"/>
                  <a:pt x="2592" y="197"/>
                </a:cubicBezTo>
                <a:cubicBezTo>
                  <a:pt x="2599" y="204"/>
                  <a:pt x="2612" y="211"/>
                  <a:pt x="2621" y="211"/>
                </a:cubicBezTo>
                <a:cubicBezTo>
                  <a:pt x="2626" y="211"/>
                  <a:pt x="2629" y="210"/>
                  <a:pt x="2632" y="207"/>
                </a:cubicBezTo>
                <a:cubicBezTo>
                  <a:pt x="2642" y="207"/>
                  <a:pt x="2642" y="207"/>
                  <a:pt x="2652" y="197"/>
                </a:cubicBezTo>
                <a:cubicBezTo>
                  <a:pt x="2672" y="187"/>
                  <a:pt x="2672" y="157"/>
                  <a:pt x="2663" y="137"/>
                </a:cubicBezTo>
                <a:cubicBezTo>
                  <a:pt x="2651" y="125"/>
                  <a:pt x="2636" y="120"/>
                  <a:pt x="2621" y="120"/>
                </a:cubicBezTo>
                <a:close/>
                <a:moveTo>
                  <a:pt x="2469" y="223"/>
                </a:moveTo>
                <a:cubicBezTo>
                  <a:pt x="2463" y="223"/>
                  <a:pt x="2457" y="225"/>
                  <a:pt x="2451" y="227"/>
                </a:cubicBezTo>
                <a:cubicBezTo>
                  <a:pt x="2431" y="247"/>
                  <a:pt x="2421" y="277"/>
                  <a:pt x="2442" y="297"/>
                </a:cubicBezTo>
                <a:cubicBezTo>
                  <a:pt x="2451" y="308"/>
                  <a:pt x="2471" y="317"/>
                  <a:pt x="2491" y="317"/>
                </a:cubicBezTo>
                <a:lnTo>
                  <a:pt x="2502" y="308"/>
                </a:lnTo>
                <a:cubicBezTo>
                  <a:pt x="2522" y="297"/>
                  <a:pt x="2532" y="268"/>
                  <a:pt x="2511" y="247"/>
                </a:cubicBezTo>
                <a:cubicBezTo>
                  <a:pt x="2504" y="233"/>
                  <a:pt x="2486" y="223"/>
                  <a:pt x="2469" y="223"/>
                </a:cubicBezTo>
                <a:close/>
                <a:moveTo>
                  <a:pt x="2318" y="314"/>
                </a:moveTo>
                <a:cubicBezTo>
                  <a:pt x="2312" y="314"/>
                  <a:pt x="2306" y="315"/>
                  <a:pt x="2301" y="317"/>
                </a:cubicBezTo>
                <a:cubicBezTo>
                  <a:pt x="2281" y="338"/>
                  <a:pt x="2270" y="358"/>
                  <a:pt x="2281" y="388"/>
                </a:cubicBezTo>
                <a:cubicBezTo>
                  <a:pt x="2290" y="408"/>
                  <a:pt x="2311" y="408"/>
                  <a:pt x="2331" y="408"/>
                </a:cubicBezTo>
                <a:cubicBezTo>
                  <a:pt x="2341" y="408"/>
                  <a:pt x="2341" y="408"/>
                  <a:pt x="2341" y="398"/>
                </a:cubicBezTo>
                <a:cubicBezTo>
                  <a:pt x="2361" y="388"/>
                  <a:pt x="2371" y="368"/>
                  <a:pt x="2361" y="338"/>
                </a:cubicBezTo>
                <a:cubicBezTo>
                  <a:pt x="2354" y="323"/>
                  <a:pt x="2335" y="314"/>
                  <a:pt x="2318" y="314"/>
                </a:cubicBezTo>
                <a:close/>
                <a:moveTo>
                  <a:pt x="2158" y="394"/>
                </a:moveTo>
                <a:cubicBezTo>
                  <a:pt x="2152" y="394"/>
                  <a:pt x="2146" y="395"/>
                  <a:pt x="2140" y="398"/>
                </a:cubicBezTo>
                <a:cubicBezTo>
                  <a:pt x="2120" y="408"/>
                  <a:pt x="2110" y="438"/>
                  <a:pt x="2120" y="458"/>
                </a:cubicBezTo>
                <a:cubicBezTo>
                  <a:pt x="2130" y="478"/>
                  <a:pt x="2150" y="489"/>
                  <a:pt x="2170" y="489"/>
                </a:cubicBezTo>
                <a:cubicBezTo>
                  <a:pt x="2170" y="489"/>
                  <a:pt x="2180" y="489"/>
                  <a:pt x="2180" y="478"/>
                </a:cubicBezTo>
                <a:cubicBezTo>
                  <a:pt x="2200" y="469"/>
                  <a:pt x="2210" y="448"/>
                  <a:pt x="2200" y="418"/>
                </a:cubicBezTo>
                <a:cubicBezTo>
                  <a:pt x="2193" y="403"/>
                  <a:pt x="2175" y="394"/>
                  <a:pt x="2158" y="394"/>
                </a:cubicBezTo>
                <a:close/>
                <a:moveTo>
                  <a:pt x="1996" y="465"/>
                </a:moveTo>
                <a:cubicBezTo>
                  <a:pt x="1990" y="465"/>
                  <a:pt x="1985" y="466"/>
                  <a:pt x="1979" y="469"/>
                </a:cubicBezTo>
                <a:cubicBezTo>
                  <a:pt x="1949" y="478"/>
                  <a:pt x="1939" y="509"/>
                  <a:pt x="1949" y="529"/>
                </a:cubicBezTo>
                <a:cubicBezTo>
                  <a:pt x="1959" y="549"/>
                  <a:pt x="1979" y="559"/>
                  <a:pt x="2009" y="559"/>
                </a:cubicBezTo>
                <a:lnTo>
                  <a:pt x="2009" y="549"/>
                </a:lnTo>
                <a:cubicBezTo>
                  <a:pt x="2029" y="549"/>
                  <a:pt x="2049" y="518"/>
                  <a:pt x="2040" y="498"/>
                </a:cubicBezTo>
                <a:cubicBezTo>
                  <a:pt x="2032" y="476"/>
                  <a:pt x="2013" y="465"/>
                  <a:pt x="1996" y="465"/>
                </a:cubicBezTo>
                <a:close/>
                <a:moveTo>
                  <a:pt x="1825" y="525"/>
                </a:moveTo>
                <a:cubicBezTo>
                  <a:pt x="1819" y="525"/>
                  <a:pt x="1813" y="526"/>
                  <a:pt x="1808" y="529"/>
                </a:cubicBezTo>
                <a:cubicBezTo>
                  <a:pt x="1788" y="538"/>
                  <a:pt x="1768" y="559"/>
                  <a:pt x="1779" y="589"/>
                </a:cubicBezTo>
                <a:cubicBezTo>
                  <a:pt x="1788" y="609"/>
                  <a:pt x="1819" y="619"/>
                  <a:pt x="1839" y="619"/>
                </a:cubicBezTo>
                <a:cubicBezTo>
                  <a:pt x="1859" y="609"/>
                  <a:pt x="1879" y="579"/>
                  <a:pt x="1869" y="559"/>
                </a:cubicBezTo>
                <a:cubicBezTo>
                  <a:pt x="1861" y="536"/>
                  <a:pt x="1842" y="525"/>
                  <a:pt x="1825" y="525"/>
                </a:cubicBezTo>
                <a:close/>
                <a:moveTo>
                  <a:pt x="1638" y="579"/>
                </a:moveTo>
                <a:cubicBezTo>
                  <a:pt x="1618" y="589"/>
                  <a:pt x="1598" y="619"/>
                  <a:pt x="1607" y="639"/>
                </a:cubicBezTo>
                <a:cubicBezTo>
                  <a:pt x="1616" y="655"/>
                  <a:pt x="1631" y="672"/>
                  <a:pt x="1653" y="672"/>
                </a:cubicBezTo>
                <a:cubicBezTo>
                  <a:pt x="1657" y="672"/>
                  <a:pt x="1662" y="671"/>
                  <a:pt x="1668" y="669"/>
                </a:cubicBezTo>
                <a:cubicBezTo>
                  <a:pt x="1688" y="659"/>
                  <a:pt x="1698" y="639"/>
                  <a:pt x="1698" y="609"/>
                </a:cubicBezTo>
                <a:cubicBezTo>
                  <a:pt x="1688" y="589"/>
                  <a:pt x="1668" y="579"/>
                  <a:pt x="1638" y="579"/>
                </a:cubicBezTo>
                <a:close/>
                <a:moveTo>
                  <a:pt x="44" y="626"/>
                </a:moveTo>
                <a:cubicBezTo>
                  <a:pt x="23" y="626"/>
                  <a:pt x="8" y="643"/>
                  <a:pt x="0" y="659"/>
                </a:cubicBezTo>
                <a:cubicBezTo>
                  <a:pt x="0" y="679"/>
                  <a:pt x="10" y="710"/>
                  <a:pt x="40" y="710"/>
                </a:cubicBezTo>
                <a:cubicBezTo>
                  <a:pt x="40" y="714"/>
                  <a:pt x="43" y="717"/>
                  <a:pt x="47" y="717"/>
                </a:cubicBezTo>
                <a:cubicBezTo>
                  <a:pt x="50" y="717"/>
                  <a:pt x="55" y="714"/>
                  <a:pt x="60" y="710"/>
                </a:cubicBezTo>
                <a:cubicBezTo>
                  <a:pt x="71" y="710"/>
                  <a:pt x="91" y="699"/>
                  <a:pt x="91" y="679"/>
                </a:cubicBezTo>
                <a:cubicBezTo>
                  <a:pt x="100" y="659"/>
                  <a:pt x="80" y="629"/>
                  <a:pt x="60" y="629"/>
                </a:cubicBezTo>
                <a:cubicBezTo>
                  <a:pt x="55" y="627"/>
                  <a:pt x="49" y="626"/>
                  <a:pt x="44" y="626"/>
                </a:cubicBezTo>
                <a:close/>
                <a:moveTo>
                  <a:pt x="1479" y="626"/>
                </a:moveTo>
                <a:cubicBezTo>
                  <a:pt x="1475" y="626"/>
                  <a:pt x="1471" y="627"/>
                  <a:pt x="1467" y="629"/>
                </a:cubicBezTo>
                <a:cubicBezTo>
                  <a:pt x="1447" y="639"/>
                  <a:pt x="1427" y="659"/>
                  <a:pt x="1437" y="690"/>
                </a:cubicBezTo>
                <a:cubicBezTo>
                  <a:pt x="1437" y="710"/>
                  <a:pt x="1467" y="719"/>
                  <a:pt x="1487" y="719"/>
                </a:cubicBezTo>
                <a:cubicBezTo>
                  <a:pt x="1517" y="710"/>
                  <a:pt x="1527" y="690"/>
                  <a:pt x="1517" y="659"/>
                </a:cubicBezTo>
                <a:cubicBezTo>
                  <a:pt x="1517" y="643"/>
                  <a:pt x="1497" y="626"/>
                  <a:pt x="1479" y="626"/>
                </a:cubicBezTo>
                <a:close/>
                <a:moveTo>
                  <a:pt x="231" y="659"/>
                </a:moveTo>
                <a:cubicBezTo>
                  <a:pt x="211" y="659"/>
                  <a:pt x="181" y="669"/>
                  <a:pt x="181" y="699"/>
                </a:cubicBezTo>
                <a:cubicBezTo>
                  <a:pt x="171" y="719"/>
                  <a:pt x="191" y="750"/>
                  <a:pt x="211" y="750"/>
                </a:cubicBezTo>
                <a:lnTo>
                  <a:pt x="241" y="750"/>
                </a:lnTo>
                <a:cubicBezTo>
                  <a:pt x="252" y="750"/>
                  <a:pt x="261" y="730"/>
                  <a:pt x="272" y="710"/>
                </a:cubicBezTo>
                <a:cubicBezTo>
                  <a:pt x="272" y="690"/>
                  <a:pt x="252" y="669"/>
                  <a:pt x="231" y="659"/>
                </a:cubicBezTo>
                <a:close/>
                <a:moveTo>
                  <a:pt x="1308" y="667"/>
                </a:moveTo>
                <a:cubicBezTo>
                  <a:pt x="1304" y="667"/>
                  <a:pt x="1300" y="667"/>
                  <a:pt x="1296" y="669"/>
                </a:cubicBezTo>
                <a:cubicBezTo>
                  <a:pt x="1266" y="669"/>
                  <a:pt x="1256" y="690"/>
                  <a:pt x="1256" y="719"/>
                </a:cubicBezTo>
                <a:cubicBezTo>
                  <a:pt x="1256" y="739"/>
                  <a:pt x="1286" y="759"/>
                  <a:pt x="1306" y="759"/>
                </a:cubicBezTo>
                <a:lnTo>
                  <a:pt x="1316" y="759"/>
                </a:lnTo>
                <a:cubicBezTo>
                  <a:pt x="1337" y="750"/>
                  <a:pt x="1346" y="730"/>
                  <a:pt x="1346" y="699"/>
                </a:cubicBezTo>
                <a:cubicBezTo>
                  <a:pt x="1346" y="683"/>
                  <a:pt x="1327" y="667"/>
                  <a:pt x="1308" y="667"/>
                </a:cubicBezTo>
                <a:close/>
                <a:moveTo>
                  <a:pt x="397" y="687"/>
                </a:moveTo>
                <a:cubicBezTo>
                  <a:pt x="375" y="687"/>
                  <a:pt x="362" y="705"/>
                  <a:pt x="362" y="730"/>
                </a:cubicBezTo>
                <a:cubicBezTo>
                  <a:pt x="352" y="750"/>
                  <a:pt x="372" y="770"/>
                  <a:pt x="402" y="780"/>
                </a:cubicBezTo>
                <a:lnTo>
                  <a:pt x="412" y="780"/>
                </a:lnTo>
                <a:cubicBezTo>
                  <a:pt x="432" y="770"/>
                  <a:pt x="442" y="759"/>
                  <a:pt x="452" y="739"/>
                </a:cubicBezTo>
                <a:cubicBezTo>
                  <a:pt x="452" y="710"/>
                  <a:pt x="432" y="690"/>
                  <a:pt x="412" y="690"/>
                </a:cubicBezTo>
                <a:cubicBezTo>
                  <a:pt x="407" y="688"/>
                  <a:pt x="402" y="687"/>
                  <a:pt x="397" y="687"/>
                </a:cubicBezTo>
                <a:close/>
                <a:moveTo>
                  <a:pt x="1116" y="690"/>
                </a:moveTo>
                <a:cubicBezTo>
                  <a:pt x="1095" y="690"/>
                  <a:pt x="1075" y="719"/>
                  <a:pt x="1075" y="739"/>
                </a:cubicBezTo>
                <a:cubicBezTo>
                  <a:pt x="1075" y="764"/>
                  <a:pt x="1095" y="782"/>
                  <a:pt x="1113" y="782"/>
                </a:cubicBezTo>
                <a:cubicBezTo>
                  <a:pt x="1118" y="782"/>
                  <a:pt x="1121" y="781"/>
                  <a:pt x="1125" y="780"/>
                </a:cubicBezTo>
                <a:lnTo>
                  <a:pt x="1136" y="780"/>
                </a:lnTo>
                <a:cubicBezTo>
                  <a:pt x="1156" y="780"/>
                  <a:pt x="1176" y="750"/>
                  <a:pt x="1165" y="730"/>
                </a:cubicBezTo>
                <a:cubicBezTo>
                  <a:pt x="1165" y="710"/>
                  <a:pt x="1145" y="690"/>
                  <a:pt x="1116" y="690"/>
                </a:cubicBezTo>
                <a:close/>
                <a:moveTo>
                  <a:pt x="583" y="699"/>
                </a:moveTo>
                <a:cubicBezTo>
                  <a:pt x="563" y="699"/>
                  <a:pt x="542" y="719"/>
                  <a:pt x="533" y="750"/>
                </a:cubicBezTo>
                <a:cubicBezTo>
                  <a:pt x="533" y="770"/>
                  <a:pt x="553" y="790"/>
                  <a:pt x="583" y="800"/>
                </a:cubicBezTo>
                <a:lnTo>
                  <a:pt x="593" y="790"/>
                </a:lnTo>
                <a:cubicBezTo>
                  <a:pt x="613" y="790"/>
                  <a:pt x="623" y="770"/>
                  <a:pt x="623" y="750"/>
                </a:cubicBezTo>
                <a:cubicBezTo>
                  <a:pt x="633" y="730"/>
                  <a:pt x="613" y="710"/>
                  <a:pt x="583" y="699"/>
                </a:cubicBezTo>
                <a:close/>
                <a:moveTo>
                  <a:pt x="763" y="710"/>
                </a:moveTo>
                <a:cubicBezTo>
                  <a:pt x="734" y="710"/>
                  <a:pt x="714" y="730"/>
                  <a:pt x="714" y="759"/>
                </a:cubicBezTo>
                <a:cubicBezTo>
                  <a:pt x="714" y="780"/>
                  <a:pt x="734" y="800"/>
                  <a:pt x="763" y="800"/>
                </a:cubicBezTo>
                <a:lnTo>
                  <a:pt x="774" y="800"/>
                </a:lnTo>
                <a:cubicBezTo>
                  <a:pt x="794" y="790"/>
                  <a:pt x="804" y="780"/>
                  <a:pt x="804" y="759"/>
                </a:cubicBezTo>
                <a:cubicBezTo>
                  <a:pt x="804" y="730"/>
                  <a:pt x="784" y="710"/>
                  <a:pt x="763" y="710"/>
                </a:cubicBezTo>
                <a:close/>
                <a:moveTo>
                  <a:pt x="944" y="710"/>
                </a:moveTo>
                <a:cubicBezTo>
                  <a:pt x="915" y="710"/>
                  <a:pt x="894" y="730"/>
                  <a:pt x="894" y="750"/>
                </a:cubicBezTo>
                <a:cubicBezTo>
                  <a:pt x="894" y="780"/>
                  <a:pt x="924" y="800"/>
                  <a:pt x="944" y="800"/>
                </a:cubicBezTo>
                <a:lnTo>
                  <a:pt x="955" y="800"/>
                </a:lnTo>
                <a:cubicBezTo>
                  <a:pt x="975" y="790"/>
                  <a:pt x="985" y="770"/>
                  <a:pt x="985" y="750"/>
                </a:cubicBezTo>
                <a:cubicBezTo>
                  <a:pt x="985" y="719"/>
                  <a:pt x="964" y="710"/>
                  <a:pt x="944" y="71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7" name="Google Shape;11837;p30"/>
          <p:cNvSpPr/>
          <p:nvPr/>
        </p:nvSpPr>
        <p:spPr>
          <a:xfrm>
            <a:off x="6378509" y="3386863"/>
            <a:ext cx="531397" cy="796331"/>
          </a:xfrm>
          <a:custGeom>
            <a:avLst/>
            <a:gdLst/>
            <a:ahLst/>
            <a:cxnLst/>
            <a:rect l="l" t="t" r="r" b="b"/>
            <a:pathLst>
              <a:path w="2782" h="4169" extrusionOk="0">
                <a:moveTo>
                  <a:pt x="1024" y="1"/>
                </a:moveTo>
                <a:cubicBezTo>
                  <a:pt x="792" y="1"/>
                  <a:pt x="616" y="383"/>
                  <a:pt x="764" y="1446"/>
                </a:cubicBezTo>
                <a:cubicBezTo>
                  <a:pt x="714" y="1408"/>
                  <a:pt x="588" y="1355"/>
                  <a:pt x="452" y="1355"/>
                </a:cubicBezTo>
                <a:cubicBezTo>
                  <a:pt x="372" y="1355"/>
                  <a:pt x="287" y="1374"/>
                  <a:pt x="212" y="1426"/>
                </a:cubicBezTo>
                <a:cubicBezTo>
                  <a:pt x="1" y="1556"/>
                  <a:pt x="1" y="2058"/>
                  <a:pt x="764" y="2802"/>
                </a:cubicBezTo>
                <a:cubicBezTo>
                  <a:pt x="714" y="2771"/>
                  <a:pt x="591" y="2735"/>
                  <a:pt x="468" y="2735"/>
                </a:cubicBezTo>
                <a:cubicBezTo>
                  <a:pt x="271" y="2735"/>
                  <a:pt x="71" y="2825"/>
                  <a:pt x="152" y="3163"/>
                </a:cubicBezTo>
                <a:cubicBezTo>
                  <a:pt x="282" y="3706"/>
                  <a:pt x="1699" y="4168"/>
                  <a:pt x="1699" y="4168"/>
                </a:cubicBezTo>
                <a:cubicBezTo>
                  <a:pt x="1699" y="4168"/>
                  <a:pt x="2432" y="3254"/>
                  <a:pt x="2653" y="2631"/>
                </a:cubicBezTo>
                <a:cubicBezTo>
                  <a:pt x="2781" y="2252"/>
                  <a:pt x="2698" y="2048"/>
                  <a:pt x="2477" y="2048"/>
                </a:cubicBezTo>
                <a:cubicBezTo>
                  <a:pt x="2335" y="2048"/>
                  <a:pt x="2136" y="2133"/>
                  <a:pt x="1900" y="2310"/>
                </a:cubicBezTo>
                <a:cubicBezTo>
                  <a:pt x="2070" y="1998"/>
                  <a:pt x="2543" y="1295"/>
                  <a:pt x="2472" y="1054"/>
                </a:cubicBezTo>
                <a:cubicBezTo>
                  <a:pt x="2452" y="976"/>
                  <a:pt x="2397" y="934"/>
                  <a:pt x="2316" y="934"/>
                </a:cubicBezTo>
                <a:cubicBezTo>
                  <a:pt x="2154" y="934"/>
                  <a:pt x="1885" y="1099"/>
                  <a:pt x="1558" y="1486"/>
                </a:cubicBezTo>
                <a:cubicBezTo>
                  <a:pt x="1659" y="863"/>
                  <a:pt x="1357" y="80"/>
                  <a:pt x="1086" y="9"/>
                </a:cubicBezTo>
                <a:cubicBezTo>
                  <a:pt x="1065" y="3"/>
                  <a:pt x="1044" y="1"/>
                  <a:pt x="1024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8" name="Google Shape;11838;p30"/>
          <p:cNvSpPr/>
          <p:nvPr/>
        </p:nvSpPr>
        <p:spPr>
          <a:xfrm>
            <a:off x="6568567" y="3447987"/>
            <a:ext cx="159495" cy="824983"/>
          </a:xfrm>
          <a:custGeom>
            <a:avLst/>
            <a:gdLst/>
            <a:ahLst/>
            <a:cxnLst/>
            <a:rect l="l" t="t" r="r" b="b"/>
            <a:pathLst>
              <a:path w="835" h="4319" extrusionOk="0">
                <a:moveTo>
                  <a:pt x="61" y="1"/>
                </a:moveTo>
                <a:cubicBezTo>
                  <a:pt x="41" y="1"/>
                  <a:pt x="30" y="21"/>
                  <a:pt x="30" y="31"/>
                </a:cubicBezTo>
                <a:cubicBezTo>
                  <a:pt x="1" y="1839"/>
                  <a:pt x="764" y="4270"/>
                  <a:pt x="774" y="4301"/>
                </a:cubicBezTo>
                <a:lnTo>
                  <a:pt x="784" y="4310"/>
                </a:lnTo>
                <a:cubicBezTo>
                  <a:pt x="789" y="4315"/>
                  <a:pt x="794" y="4318"/>
                  <a:pt x="799" y="4318"/>
                </a:cubicBezTo>
                <a:cubicBezTo>
                  <a:pt x="804" y="4318"/>
                  <a:pt x="809" y="4315"/>
                  <a:pt x="814" y="4310"/>
                </a:cubicBezTo>
                <a:cubicBezTo>
                  <a:pt x="824" y="4310"/>
                  <a:pt x="834" y="4290"/>
                  <a:pt x="834" y="4280"/>
                </a:cubicBezTo>
                <a:cubicBezTo>
                  <a:pt x="824" y="4250"/>
                  <a:pt x="61" y="1829"/>
                  <a:pt x="91" y="31"/>
                </a:cubicBezTo>
                <a:cubicBezTo>
                  <a:pt x="91" y="21"/>
                  <a:pt x="71" y="1"/>
                  <a:pt x="6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9" name="Google Shape;11839;p30"/>
          <p:cNvSpPr/>
          <p:nvPr/>
        </p:nvSpPr>
        <p:spPr>
          <a:xfrm>
            <a:off x="6451476" y="3703181"/>
            <a:ext cx="172866" cy="144214"/>
          </a:xfrm>
          <a:custGeom>
            <a:avLst/>
            <a:gdLst/>
            <a:ahLst/>
            <a:cxnLst/>
            <a:rect l="l" t="t" r="r" b="b"/>
            <a:pathLst>
              <a:path w="905" h="755" extrusionOk="0">
                <a:moveTo>
                  <a:pt x="21" y="1"/>
                </a:moveTo>
                <a:cubicBezTo>
                  <a:pt x="11" y="11"/>
                  <a:pt x="0" y="31"/>
                  <a:pt x="11" y="41"/>
                </a:cubicBezTo>
                <a:cubicBezTo>
                  <a:pt x="121" y="252"/>
                  <a:pt x="402" y="463"/>
                  <a:pt x="614" y="603"/>
                </a:cubicBezTo>
                <a:cubicBezTo>
                  <a:pt x="744" y="694"/>
                  <a:pt x="844" y="744"/>
                  <a:pt x="864" y="754"/>
                </a:cubicBezTo>
                <a:cubicBezTo>
                  <a:pt x="875" y="754"/>
                  <a:pt x="895" y="754"/>
                  <a:pt x="895" y="744"/>
                </a:cubicBezTo>
                <a:cubicBezTo>
                  <a:pt x="905" y="724"/>
                  <a:pt x="905" y="704"/>
                  <a:pt x="885" y="704"/>
                </a:cubicBezTo>
                <a:cubicBezTo>
                  <a:pt x="885" y="694"/>
                  <a:pt x="242" y="353"/>
                  <a:pt x="61" y="11"/>
                </a:cubicBezTo>
                <a:cubicBezTo>
                  <a:pt x="51" y="1"/>
                  <a:pt x="41" y="1"/>
                  <a:pt x="21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0" name="Google Shape;11840;p30"/>
          <p:cNvSpPr/>
          <p:nvPr/>
        </p:nvSpPr>
        <p:spPr>
          <a:xfrm>
            <a:off x="6620332" y="3621809"/>
            <a:ext cx="186428" cy="269710"/>
          </a:xfrm>
          <a:custGeom>
            <a:avLst/>
            <a:gdLst/>
            <a:ahLst/>
            <a:cxnLst/>
            <a:rect l="l" t="t" r="r" b="b"/>
            <a:pathLst>
              <a:path w="976" h="1412" extrusionOk="0">
                <a:moveTo>
                  <a:pt x="944" y="1"/>
                </a:moveTo>
                <a:cubicBezTo>
                  <a:pt x="934" y="1"/>
                  <a:pt x="922" y="8"/>
                  <a:pt x="915" y="15"/>
                </a:cubicBezTo>
                <a:cubicBezTo>
                  <a:pt x="634" y="598"/>
                  <a:pt x="21" y="1361"/>
                  <a:pt x="11" y="1361"/>
                </a:cubicBezTo>
                <a:cubicBezTo>
                  <a:pt x="1" y="1381"/>
                  <a:pt x="1" y="1391"/>
                  <a:pt x="11" y="1401"/>
                </a:cubicBezTo>
                <a:cubicBezTo>
                  <a:pt x="11" y="1401"/>
                  <a:pt x="21" y="1401"/>
                  <a:pt x="21" y="1411"/>
                </a:cubicBezTo>
                <a:cubicBezTo>
                  <a:pt x="31" y="1411"/>
                  <a:pt x="41" y="1411"/>
                  <a:pt x="51" y="1401"/>
                </a:cubicBezTo>
                <a:cubicBezTo>
                  <a:pt x="61" y="1391"/>
                  <a:pt x="684" y="638"/>
                  <a:pt x="965" y="45"/>
                </a:cubicBezTo>
                <a:cubicBezTo>
                  <a:pt x="975" y="25"/>
                  <a:pt x="965" y="15"/>
                  <a:pt x="955" y="5"/>
                </a:cubicBezTo>
                <a:cubicBezTo>
                  <a:pt x="952" y="2"/>
                  <a:pt x="948" y="1"/>
                  <a:pt x="94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1" name="Google Shape;11841;p30"/>
          <p:cNvSpPr/>
          <p:nvPr/>
        </p:nvSpPr>
        <p:spPr>
          <a:xfrm>
            <a:off x="6440015" y="3953791"/>
            <a:ext cx="241822" cy="156439"/>
          </a:xfrm>
          <a:custGeom>
            <a:avLst/>
            <a:gdLst/>
            <a:ahLst/>
            <a:cxnLst/>
            <a:rect l="l" t="t" r="r" b="b"/>
            <a:pathLst>
              <a:path w="1266" h="819" extrusionOk="0">
                <a:moveTo>
                  <a:pt x="32" y="1"/>
                </a:moveTo>
                <a:cubicBezTo>
                  <a:pt x="27" y="1"/>
                  <a:pt x="23" y="2"/>
                  <a:pt x="20" y="5"/>
                </a:cubicBezTo>
                <a:cubicBezTo>
                  <a:pt x="11" y="15"/>
                  <a:pt x="0" y="35"/>
                  <a:pt x="11" y="45"/>
                </a:cubicBezTo>
                <a:cubicBezTo>
                  <a:pt x="171" y="256"/>
                  <a:pt x="352" y="407"/>
                  <a:pt x="523" y="517"/>
                </a:cubicBezTo>
                <a:cubicBezTo>
                  <a:pt x="895" y="769"/>
                  <a:pt x="1226" y="818"/>
                  <a:pt x="1236" y="818"/>
                </a:cubicBezTo>
                <a:cubicBezTo>
                  <a:pt x="1246" y="818"/>
                  <a:pt x="1266" y="809"/>
                  <a:pt x="1266" y="789"/>
                </a:cubicBezTo>
                <a:cubicBezTo>
                  <a:pt x="1266" y="778"/>
                  <a:pt x="1256" y="758"/>
                  <a:pt x="1246" y="758"/>
                </a:cubicBezTo>
                <a:cubicBezTo>
                  <a:pt x="1236" y="758"/>
                  <a:pt x="563" y="648"/>
                  <a:pt x="60" y="15"/>
                </a:cubicBezTo>
                <a:cubicBezTo>
                  <a:pt x="54" y="8"/>
                  <a:pt x="42" y="1"/>
                  <a:pt x="32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2" name="Google Shape;11842;p30"/>
          <p:cNvSpPr/>
          <p:nvPr/>
        </p:nvSpPr>
        <p:spPr>
          <a:xfrm>
            <a:off x="6654905" y="3845868"/>
            <a:ext cx="178788" cy="206293"/>
          </a:xfrm>
          <a:custGeom>
            <a:avLst/>
            <a:gdLst/>
            <a:ahLst/>
            <a:cxnLst/>
            <a:rect l="l" t="t" r="r" b="b"/>
            <a:pathLst>
              <a:path w="936" h="1080" extrusionOk="0">
                <a:moveTo>
                  <a:pt x="894" y="1"/>
                </a:moveTo>
                <a:cubicBezTo>
                  <a:pt x="886" y="1"/>
                  <a:pt x="880" y="5"/>
                  <a:pt x="875" y="17"/>
                </a:cubicBezTo>
                <a:cubicBezTo>
                  <a:pt x="663" y="379"/>
                  <a:pt x="20" y="1022"/>
                  <a:pt x="20" y="1032"/>
                </a:cubicBezTo>
                <a:cubicBezTo>
                  <a:pt x="0" y="1042"/>
                  <a:pt x="0" y="1062"/>
                  <a:pt x="20" y="1072"/>
                </a:cubicBezTo>
                <a:cubicBezTo>
                  <a:pt x="26" y="1077"/>
                  <a:pt x="33" y="1080"/>
                  <a:pt x="41" y="1080"/>
                </a:cubicBezTo>
                <a:cubicBezTo>
                  <a:pt x="48" y="1080"/>
                  <a:pt x="56" y="1077"/>
                  <a:pt x="61" y="1072"/>
                </a:cubicBezTo>
                <a:cubicBezTo>
                  <a:pt x="81" y="1042"/>
                  <a:pt x="714" y="419"/>
                  <a:pt x="925" y="48"/>
                </a:cubicBezTo>
                <a:cubicBezTo>
                  <a:pt x="935" y="28"/>
                  <a:pt x="925" y="17"/>
                  <a:pt x="915" y="7"/>
                </a:cubicBezTo>
                <a:cubicBezTo>
                  <a:pt x="907" y="3"/>
                  <a:pt x="900" y="1"/>
                  <a:pt x="89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3" name="Google Shape;11843;p30"/>
          <p:cNvSpPr/>
          <p:nvPr/>
        </p:nvSpPr>
        <p:spPr>
          <a:xfrm>
            <a:off x="6823761" y="3781305"/>
            <a:ext cx="808174" cy="568071"/>
          </a:xfrm>
          <a:custGeom>
            <a:avLst/>
            <a:gdLst/>
            <a:ahLst/>
            <a:cxnLst/>
            <a:rect l="l" t="t" r="r" b="b"/>
            <a:pathLst>
              <a:path w="4231" h="2974" extrusionOk="0">
                <a:moveTo>
                  <a:pt x="2577" y="1"/>
                </a:moveTo>
                <a:cubicBezTo>
                  <a:pt x="2566" y="1"/>
                  <a:pt x="2555" y="2"/>
                  <a:pt x="2542" y="4"/>
                </a:cubicBezTo>
                <a:cubicBezTo>
                  <a:pt x="2301" y="34"/>
                  <a:pt x="1849" y="737"/>
                  <a:pt x="1628" y="1029"/>
                </a:cubicBezTo>
                <a:cubicBezTo>
                  <a:pt x="1749" y="536"/>
                  <a:pt x="1658" y="252"/>
                  <a:pt x="1439" y="252"/>
                </a:cubicBezTo>
                <a:cubicBezTo>
                  <a:pt x="1332" y="252"/>
                  <a:pt x="1194" y="321"/>
                  <a:pt x="1036" y="466"/>
                </a:cubicBezTo>
                <a:cubicBezTo>
                  <a:pt x="543" y="918"/>
                  <a:pt x="0" y="1953"/>
                  <a:pt x="0" y="1953"/>
                </a:cubicBezTo>
                <a:cubicBezTo>
                  <a:pt x="0" y="1953"/>
                  <a:pt x="902" y="2973"/>
                  <a:pt x="1464" y="2973"/>
                </a:cubicBezTo>
                <a:cubicBezTo>
                  <a:pt x="1489" y="2973"/>
                  <a:pt x="1514" y="2971"/>
                  <a:pt x="1538" y="2967"/>
                </a:cubicBezTo>
                <a:cubicBezTo>
                  <a:pt x="2090" y="2867"/>
                  <a:pt x="1759" y="2355"/>
                  <a:pt x="1628" y="2264"/>
                </a:cubicBezTo>
                <a:lnTo>
                  <a:pt x="1628" y="2264"/>
                </a:lnTo>
                <a:cubicBezTo>
                  <a:pt x="2034" y="2430"/>
                  <a:pt x="2352" y="2493"/>
                  <a:pt x="2587" y="2493"/>
                </a:cubicBezTo>
                <a:cubicBezTo>
                  <a:pt x="2922" y="2493"/>
                  <a:pt x="3091" y="2365"/>
                  <a:pt x="3115" y="2224"/>
                </a:cubicBezTo>
                <a:cubicBezTo>
                  <a:pt x="3155" y="1983"/>
                  <a:pt x="2954" y="1782"/>
                  <a:pt x="2874" y="1721"/>
                </a:cubicBezTo>
                <a:cubicBezTo>
                  <a:pt x="3999" y="1410"/>
                  <a:pt x="4230" y="1069"/>
                  <a:pt x="4059" y="857"/>
                </a:cubicBezTo>
                <a:cubicBezTo>
                  <a:pt x="3988" y="766"/>
                  <a:pt x="3803" y="717"/>
                  <a:pt x="3572" y="717"/>
                </a:cubicBezTo>
                <a:cubicBezTo>
                  <a:pt x="3247" y="717"/>
                  <a:pt x="2833" y="813"/>
                  <a:pt x="2522" y="1018"/>
                </a:cubicBezTo>
                <a:cubicBezTo>
                  <a:pt x="2837" y="360"/>
                  <a:pt x="2790" y="1"/>
                  <a:pt x="2577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4" name="Google Shape;11844;p30"/>
          <p:cNvSpPr/>
          <p:nvPr/>
        </p:nvSpPr>
        <p:spPr>
          <a:xfrm>
            <a:off x="6733603" y="3971173"/>
            <a:ext cx="813904" cy="204192"/>
          </a:xfrm>
          <a:custGeom>
            <a:avLst/>
            <a:gdLst/>
            <a:ahLst/>
            <a:cxnLst/>
            <a:rect l="l" t="t" r="r" b="b"/>
            <a:pathLst>
              <a:path w="4261" h="1069" extrusionOk="0">
                <a:moveTo>
                  <a:pt x="4230" y="0"/>
                </a:moveTo>
                <a:cubicBezTo>
                  <a:pt x="4226" y="0"/>
                  <a:pt x="4223" y="1"/>
                  <a:pt x="4220" y="4"/>
                </a:cubicBezTo>
                <a:cubicBezTo>
                  <a:pt x="2582" y="747"/>
                  <a:pt x="50" y="1009"/>
                  <a:pt x="30" y="1009"/>
                </a:cubicBezTo>
                <a:cubicBezTo>
                  <a:pt x="10" y="1009"/>
                  <a:pt x="1" y="1029"/>
                  <a:pt x="1" y="1039"/>
                </a:cubicBezTo>
                <a:cubicBezTo>
                  <a:pt x="1" y="1049"/>
                  <a:pt x="10" y="1059"/>
                  <a:pt x="10" y="1069"/>
                </a:cubicBezTo>
                <a:lnTo>
                  <a:pt x="30" y="1069"/>
                </a:lnTo>
                <a:cubicBezTo>
                  <a:pt x="61" y="1069"/>
                  <a:pt x="2592" y="798"/>
                  <a:pt x="4240" y="55"/>
                </a:cubicBezTo>
                <a:cubicBezTo>
                  <a:pt x="4260" y="44"/>
                  <a:pt x="4260" y="35"/>
                  <a:pt x="4260" y="14"/>
                </a:cubicBezTo>
                <a:cubicBezTo>
                  <a:pt x="4253" y="7"/>
                  <a:pt x="4240" y="0"/>
                  <a:pt x="4230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5" name="Google Shape;11845;p30"/>
          <p:cNvSpPr/>
          <p:nvPr/>
        </p:nvSpPr>
        <p:spPr>
          <a:xfrm>
            <a:off x="7165293" y="4089983"/>
            <a:ext cx="197889" cy="104675"/>
          </a:xfrm>
          <a:custGeom>
            <a:avLst/>
            <a:gdLst/>
            <a:ahLst/>
            <a:cxnLst/>
            <a:rect l="l" t="t" r="r" b="b"/>
            <a:pathLst>
              <a:path w="1036" h="548" extrusionOk="0">
                <a:moveTo>
                  <a:pt x="36" y="1"/>
                </a:moveTo>
                <a:cubicBezTo>
                  <a:pt x="25" y="1"/>
                  <a:pt x="18" y="8"/>
                  <a:pt x="11" y="15"/>
                </a:cubicBezTo>
                <a:cubicBezTo>
                  <a:pt x="1" y="25"/>
                  <a:pt x="1" y="45"/>
                  <a:pt x="11" y="56"/>
                </a:cubicBezTo>
                <a:cubicBezTo>
                  <a:pt x="21" y="65"/>
                  <a:pt x="111" y="136"/>
                  <a:pt x="252" y="226"/>
                </a:cubicBezTo>
                <a:cubicBezTo>
                  <a:pt x="453" y="357"/>
                  <a:pt x="764" y="527"/>
                  <a:pt x="996" y="547"/>
                </a:cubicBezTo>
                <a:cubicBezTo>
                  <a:pt x="1016" y="547"/>
                  <a:pt x="1025" y="538"/>
                  <a:pt x="1036" y="518"/>
                </a:cubicBezTo>
                <a:cubicBezTo>
                  <a:pt x="1036" y="507"/>
                  <a:pt x="1016" y="498"/>
                  <a:pt x="1005" y="487"/>
                </a:cubicBezTo>
                <a:cubicBezTo>
                  <a:pt x="623" y="457"/>
                  <a:pt x="51" y="15"/>
                  <a:pt x="51" y="5"/>
                </a:cubicBezTo>
                <a:cubicBezTo>
                  <a:pt x="45" y="2"/>
                  <a:pt x="40" y="1"/>
                  <a:pt x="36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6" name="Google Shape;11846;p30"/>
          <p:cNvSpPr/>
          <p:nvPr/>
        </p:nvSpPr>
        <p:spPr>
          <a:xfrm>
            <a:off x="7121169" y="3838036"/>
            <a:ext cx="180698" cy="272957"/>
          </a:xfrm>
          <a:custGeom>
            <a:avLst/>
            <a:gdLst/>
            <a:ahLst/>
            <a:cxnLst/>
            <a:rect l="l" t="t" r="r" b="b"/>
            <a:pathLst>
              <a:path w="946" h="1429" extrusionOk="0">
                <a:moveTo>
                  <a:pt x="905" y="0"/>
                </a:moveTo>
                <a:cubicBezTo>
                  <a:pt x="897" y="0"/>
                  <a:pt x="890" y="3"/>
                  <a:pt x="885" y="8"/>
                </a:cubicBezTo>
                <a:cubicBezTo>
                  <a:pt x="463" y="500"/>
                  <a:pt x="11" y="1375"/>
                  <a:pt x="11" y="1384"/>
                </a:cubicBezTo>
                <a:cubicBezTo>
                  <a:pt x="1" y="1404"/>
                  <a:pt x="1" y="1415"/>
                  <a:pt x="11" y="1424"/>
                </a:cubicBezTo>
                <a:lnTo>
                  <a:pt x="21" y="1424"/>
                </a:lnTo>
                <a:cubicBezTo>
                  <a:pt x="24" y="1427"/>
                  <a:pt x="28" y="1429"/>
                  <a:pt x="32" y="1429"/>
                </a:cubicBezTo>
                <a:cubicBezTo>
                  <a:pt x="42" y="1429"/>
                  <a:pt x="54" y="1422"/>
                  <a:pt x="61" y="1415"/>
                </a:cubicBezTo>
                <a:cubicBezTo>
                  <a:pt x="61" y="1404"/>
                  <a:pt x="503" y="540"/>
                  <a:pt x="935" y="48"/>
                </a:cubicBezTo>
                <a:cubicBezTo>
                  <a:pt x="945" y="38"/>
                  <a:pt x="935" y="18"/>
                  <a:pt x="925" y="8"/>
                </a:cubicBezTo>
                <a:cubicBezTo>
                  <a:pt x="920" y="3"/>
                  <a:pt x="912" y="0"/>
                  <a:pt x="905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7" name="Google Shape;11847;p30"/>
          <p:cNvSpPr/>
          <p:nvPr/>
        </p:nvSpPr>
        <p:spPr>
          <a:xfrm>
            <a:off x="6900548" y="4141366"/>
            <a:ext cx="236282" cy="164653"/>
          </a:xfrm>
          <a:custGeom>
            <a:avLst/>
            <a:gdLst/>
            <a:ahLst/>
            <a:cxnLst/>
            <a:rect l="l" t="t" r="r" b="b"/>
            <a:pathLst>
              <a:path w="1237" h="862" extrusionOk="0">
                <a:moveTo>
                  <a:pt x="37" y="1"/>
                </a:moveTo>
                <a:cubicBezTo>
                  <a:pt x="31" y="1"/>
                  <a:pt x="25" y="3"/>
                  <a:pt x="20" y="8"/>
                </a:cubicBezTo>
                <a:cubicBezTo>
                  <a:pt x="0" y="17"/>
                  <a:pt x="0" y="28"/>
                  <a:pt x="11" y="48"/>
                </a:cubicBezTo>
                <a:cubicBezTo>
                  <a:pt x="11" y="48"/>
                  <a:pt x="192" y="329"/>
                  <a:pt x="563" y="570"/>
                </a:cubicBezTo>
                <a:cubicBezTo>
                  <a:pt x="734" y="691"/>
                  <a:pt x="945" y="791"/>
                  <a:pt x="1196" y="861"/>
                </a:cubicBezTo>
                <a:cubicBezTo>
                  <a:pt x="1216" y="861"/>
                  <a:pt x="1226" y="851"/>
                  <a:pt x="1236" y="841"/>
                </a:cubicBezTo>
                <a:cubicBezTo>
                  <a:pt x="1236" y="821"/>
                  <a:pt x="1226" y="811"/>
                  <a:pt x="1216" y="801"/>
                </a:cubicBezTo>
                <a:cubicBezTo>
                  <a:pt x="433" y="600"/>
                  <a:pt x="61" y="17"/>
                  <a:pt x="61" y="17"/>
                </a:cubicBezTo>
                <a:cubicBezTo>
                  <a:pt x="55" y="6"/>
                  <a:pt x="46" y="1"/>
                  <a:pt x="3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8" name="Google Shape;11848;p30"/>
          <p:cNvSpPr/>
          <p:nvPr/>
        </p:nvSpPr>
        <p:spPr>
          <a:xfrm>
            <a:off x="6960144" y="3903172"/>
            <a:ext cx="124731" cy="239721"/>
          </a:xfrm>
          <a:custGeom>
            <a:avLst/>
            <a:gdLst/>
            <a:ahLst/>
            <a:cxnLst/>
            <a:rect l="l" t="t" r="r" b="b"/>
            <a:pathLst>
              <a:path w="653" h="1255" extrusionOk="0">
                <a:moveTo>
                  <a:pt x="619" y="1"/>
                </a:moveTo>
                <a:cubicBezTo>
                  <a:pt x="613" y="1"/>
                  <a:pt x="608" y="4"/>
                  <a:pt x="603" y="9"/>
                </a:cubicBezTo>
                <a:cubicBezTo>
                  <a:pt x="342" y="350"/>
                  <a:pt x="20" y="1184"/>
                  <a:pt x="0" y="1214"/>
                </a:cubicBezTo>
                <a:cubicBezTo>
                  <a:pt x="0" y="1224"/>
                  <a:pt x="0" y="1244"/>
                  <a:pt x="10" y="1255"/>
                </a:cubicBezTo>
                <a:lnTo>
                  <a:pt x="20" y="1255"/>
                </a:lnTo>
                <a:cubicBezTo>
                  <a:pt x="30" y="1255"/>
                  <a:pt x="50" y="1255"/>
                  <a:pt x="60" y="1234"/>
                </a:cubicBezTo>
                <a:cubicBezTo>
                  <a:pt x="60" y="1224"/>
                  <a:pt x="391" y="380"/>
                  <a:pt x="643" y="49"/>
                </a:cubicBezTo>
                <a:cubicBezTo>
                  <a:pt x="653" y="29"/>
                  <a:pt x="653" y="18"/>
                  <a:pt x="643" y="9"/>
                </a:cubicBezTo>
                <a:cubicBezTo>
                  <a:pt x="633" y="4"/>
                  <a:pt x="625" y="1"/>
                  <a:pt x="619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9" name="Google Shape;11849;p30"/>
          <p:cNvSpPr/>
          <p:nvPr/>
        </p:nvSpPr>
        <p:spPr>
          <a:xfrm>
            <a:off x="6489870" y="4040320"/>
            <a:ext cx="303328" cy="268182"/>
          </a:xfrm>
          <a:custGeom>
            <a:avLst/>
            <a:gdLst/>
            <a:ahLst/>
            <a:cxnLst/>
            <a:rect l="l" t="t" r="r" b="b"/>
            <a:pathLst>
              <a:path w="1588" h="1404" extrusionOk="0">
                <a:moveTo>
                  <a:pt x="795" y="0"/>
                </a:moveTo>
                <a:cubicBezTo>
                  <a:pt x="568" y="0"/>
                  <a:pt x="345" y="112"/>
                  <a:pt x="212" y="316"/>
                </a:cubicBezTo>
                <a:cubicBezTo>
                  <a:pt x="0" y="637"/>
                  <a:pt x="91" y="1079"/>
                  <a:pt x="413" y="1290"/>
                </a:cubicBezTo>
                <a:cubicBezTo>
                  <a:pt x="530" y="1367"/>
                  <a:pt x="662" y="1404"/>
                  <a:pt x="793" y="1404"/>
                </a:cubicBezTo>
                <a:cubicBezTo>
                  <a:pt x="1020" y="1404"/>
                  <a:pt x="1243" y="1293"/>
                  <a:pt x="1377" y="1089"/>
                </a:cubicBezTo>
                <a:cubicBezTo>
                  <a:pt x="1588" y="767"/>
                  <a:pt x="1498" y="325"/>
                  <a:pt x="1176" y="115"/>
                </a:cubicBezTo>
                <a:cubicBezTo>
                  <a:pt x="1059" y="37"/>
                  <a:pt x="926" y="0"/>
                  <a:pt x="79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0" name="Google Shape;11850;p30"/>
          <p:cNvSpPr/>
          <p:nvPr/>
        </p:nvSpPr>
        <p:spPr>
          <a:xfrm>
            <a:off x="6601230" y="4070309"/>
            <a:ext cx="117282" cy="96843"/>
          </a:xfrm>
          <a:custGeom>
            <a:avLst/>
            <a:gdLst/>
            <a:ahLst/>
            <a:cxnLst/>
            <a:rect l="l" t="t" r="r" b="b"/>
            <a:pathLst>
              <a:path w="614" h="507" extrusionOk="0">
                <a:moveTo>
                  <a:pt x="258" y="1"/>
                </a:moveTo>
                <a:cubicBezTo>
                  <a:pt x="181" y="1"/>
                  <a:pt x="111" y="35"/>
                  <a:pt x="71" y="98"/>
                </a:cubicBezTo>
                <a:cubicBezTo>
                  <a:pt x="0" y="208"/>
                  <a:pt x="40" y="369"/>
                  <a:pt x="171" y="449"/>
                </a:cubicBezTo>
                <a:cubicBezTo>
                  <a:pt x="227" y="488"/>
                  <a:pt x="288" y="507"/>
                  <a:pt x="345" y="507"/>
                </a:cubicBezTo>
                <a:cubicBezTo>
                  <a:pt x="422" y="507"/>
                  <a:pt x="492" y="473"/>
                  <a:pt x="533" y="409"/>
                </a:cubicBezTo>
                <a:cubicBezTo>
                  <a:pt x="613" y="299"/>
                  <a:pt x="563" y="138"/>
                  <a:pt x="432" y="58"/>
                </a:cubicBezTo>
                <a:cubicBezTo>
                  <a:pt x="377" y="19"/>
                  <a:pt x="315" y="1"/>
                  <a:pt x="258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1" name="Google Shape;11851;p30"/>
          <p:cNvSpPr/>
          <p:nvPr/>
        </p:nvSpPr>
        <p:spPr>
          <a:xfrm>
            <a:off x="6731692" y="4059421"/>
            <a:ext cx="305238" cy="266462"/>
          </a:xfrm>
          <a:custGeom>
            <a:avLst/>
            <a:gdLst/>
            <a:ahLst/>
            <a:cxnLst/>
            <a:rect l="l" t="t" r="r" b="b"/>
            <a:pathLst>
              <a:path w="1598" h="1395" extrusionOk="0">
                <a:moveTo>
                  <a:pt x="802" y="1"/>
                </a:moveTo>
                <a:cubicBezTo>
                  <a:pt x="572" y="1"/>
                  <a:pt x="345" y="112"/>
                  <a:pt x="212" y="316"/>
                </a:cubicBezTo>
                <a:cubicBezTo>
                  <a:pt x="0" y="637"/>
                  <a:pt x="91" y="1069"/>
                  <a:pt x="412" y="1280"/>
                </a:cubicBezTo>
                <a:cubicBezTo>
                  <a:pt x="530" y="1357"/>
                  <a:pt x="664" y="1394"/>
                  <a:pt x="796" y="1394"/>
                </a:cubicBezTo>
                <a:cubicBezTo>
                  <a:pt x="1026" y="1394"/>
                  <a:pt x="1253" y="1283"/>
                  <a:pt x="1387" y="1079"/>
                </a:cubicBezTo>
                <a:cubicBezTo>
                  <a:pt x="1598" y="758"/>
                  <a:pt x="1507" y="326"/>
                  <a:pt x="1186" y="115"/>
                </a:cubicBezTo>
                <a:cubicBezTo>
                  <a:pt x="1068" y="38"/>
                  <a:pt x="934" y="1"/>
                  <a:pt x="80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2" name="Google Shape;11852;p30"/>
          <p:cNvSpPr/>
          <p:nvPr/>
        </p:nvSpPr>
        <p:spPr>
          <a:xfrm>
            <a:off x="6842862" y="4089219"/>
            <a:ext cx="117473" cy="95506"/>
          </a:xfrm>
          <a:custGeom>
            <a:avLst/>
            <a:gdLst/>
            <a:ahLst/>
            <a:cxnLst/>
            <a:rect l="l" t="t" r="r" b="b"/>
            <a:pathLst>
              <a:path w="615" h="500" extrusionOk="0">
                <a:moveTo>
                  <a:pt x="273" y="0"/>
                </a:moveTo>
                <a:cubicBezTo>
                  <a:pt x="190" y="0"/>
                  <a:pt x="113" y="34"/>
                  <a:pt x="72" y="100"/>
                </a:cubicBezTo>
                <a:cubicBezTo>
                  <a:pt x="1" y="210"/>
                  <a:pt x="51" y="361"/>
                  <a:pt x="182" y="451"/>
                </a:cubicBezTo>
                <a:cubicBezTo>
                  <a:pt x="231" y="484"/>
                  <a:pt x="289" y="500"/>
                  <a:pt x="344" y="500"/>
                </a:cubicBezTo>
                <a:cubicBezTo>
                  <a:pt x="425" y="500"/>
                  <a:pt x="502" y="466"/>
                  <a:pt x="543" y="401"/>
                </a:cubicBezTo>
                <a:cubicBezTo>
                  <a:pt x="614" y="290"/>
                  <a:pt x="563" y="140"/>
                  <a:pt x="443" y="49"/>
                </a:cubicBezTo>
                <a:cubicBezTo>
                  <a:pt x="390" y="16"/>
                  <a:pt x="330" y="0"/>
                  <a:pt x="273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3" name="Google Shape;11853;p30"/>
          <p:cNvSpPr/>
          <p:nvPr/>
        </p:nvSpPr>
        <p:spPr>
          <a:xfrm>
            <a:off x="6603140" y="4245086"/>
            <a:ext cx="303328" cy="266844"/>
          </a:xfrm>
          <a:custGeom>
            <a:avLst/>
            <a:gdLst/>
            <a:ahLst/>
            <a:cxnLst/>
            <a:rect l="l" t="t" r="r" b="b"/>
            <a:pathLst>
              <a:path w="1588" h="1397" extrusionOk="0">
                <a:moveTo>
                  <a:pt x="789" y="1"/>
                </a:moveTo>
                <a:cubicBezTo>
                  <a:pt x="564" y="1"/>
                  <a:pt x="344" y="110"/>
                  <a:pt x="211" y="318"/>
                </a:cubicBezTo>
                <a:cubicBezTo>
                  <a:pt x="1" y="640"/>
                  <a:pt x="91" y="1072"/>
                  <a:pt x="412" y="1282"/>
                </a:cubicBezTo>
                <a:cubicBezTo>
                  <a:pt x="530" y="1360"/>
                  <a:pt x="662" y="1397"/>
                  <a:pt x="793" y="1397"/>
                </a:cubicBezTo>
                <a:cubicBezTo>
                  <a:pt x="1020" y="1397"/>
                  <a:pt x="1243" y="1286"/>
                  <a:pt x="1376" y="1082"/>
                </a:cubicBezTo>
                <a:cubicBezTo>
                  <a:pt x="1588" y="760"/>
                  <a:pt x="1497" y="328"/>
                  <a:pt x="1175" y="117"/>
                </a:cubicBezTo>
                <a:cubicBezTo>
                  <a:pt x="1056" y="39"/>
                  <a:pt x="922" y="1"/>
                  <a:pt x="78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4" name="Google Shape;11854;p30"/>
          <p:cNvSpPr/>
          <p:nvPr/>
        </p:nvSpPr>
        <p:spPr>
          <a:xfrm>
            <a:off x="6714501" y="4275457"/>
            <a:ext cx="117091" cy="95506"/>
          </a:xfrm>
          <a:custGeom>
            <a:avLst/>
            <a:gdLst/>
            <a:ahLst/>
            <a:cxnLst/>
            <a:rect l="l" t="t" r="r" b="b"/>
            <a:pathLst>
              <a:path w="613" h="500" extrusionOk="0">
                <a:moveTo>
                  <a:pt x="265" y="0"/>
                </a:moveTo>
                <a:cubicBezTo>
                  <a:pt x="185" y="0"/>
                  <a:pt x="112" y="34"/>
                  <a:pt x="70" y="99"/>
                </a:cubicBezTo>
                <a:cubicBezTo>
                  <a:pt x="0" y="199"/>
                  <a:pt x="40" y="360"/>
                  <a:pt x="171" y="451"/>
                </a:cubicBezTo>
                <a:cubicBezTo>
                  <a:pt x="224" y="484"/>
                  <a:pt x="282" y="500"/>
                  <a:pt x="338" y="500"/>
                </a:cubicBezTo>
                <a:cubicBezTo>
                  <a:pt x="419" y="500"/>
                  <a:pt x="495" y="466"/>
                  <a:pt x="543" y="400"/>
                </a:cubicBezTo>
                <a:cubicBezTo>
                  <a:pt x="613" y="290"/>
                  <a:pt x="563" y="139"/>
                  <a:pt x="432" y="49"/>
                </a:cubicBezTo>
                <a:cubicBezTo>
                  <a:pt x="379" y="16"/>
                  <a:pt x="320" y="0"/>
                  <a:pt x="265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5" name="Google Shape;11855;p30"/>
          <p:cNvSpPr/>
          <p:nvPr/>
        </p:nvSpPr>
        <p:spPr>
          <a:xfrm>
            <a:off x="7547319" y="4290356"/>
            <a:ext cx="149754" cy="149945"/>
          </a:xfrm>
          <a:custGeom>
            <a:avLst/>
            <a:gdLst/>
            <a:ahLst/>
            <a:cxnLst/>
            <a:rect l="l" t="t" r="r" b="b"/>
            <a:pathLst>
              <a:path w="784" h="785" extrusionOk="0">
                <a:moveTo>
                  <a:pt x="563" y="1"/>
                </a:moveTo>
                <a:lnTo>
                  <a:pt x="342" y="172"/>
                </a:lnTo>
                <a:lnTo>
                  <a:pt x="80" y="71"/>
                </a:lnTo>
                <a:lnTo>
                  <a:pt x="171" y="342"/>
                </a:lnTo>
                <a:lnTo>
                  <a:pt x="0" y="554"/>
                </a:lnTo>
                <a:lnTo>
                  <a:pt x="271" y="554"/>
                </a:lnTo>
                <a:lnTo>
                  <a:pt x="432" y="784"/>
                </a:lnTo>
                <a:lnTo>
                  <a:pt x="512" y="523"/>
                </a:lnTo>
                <a:lnTo>
                  <a:pt x="784" y="443"/>
                </a:lnTo>
                <a:lnTo>
                  <a:pt x="563" y="282"/>
                </a:lnTo>
                <a:lnTo>
                  <a:pt x="563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6" name="Google Shape;11856;p30"/>
          <p:cNvSpPr/>
          <p:nvPr/>
        </p:nvSpPr>
        <p:spPr>
          <a:xfrm>
            <a:off x="8694737" y="3016297"/>
            <a:ext cx="149945" cy="149754"/>
          </a:xfrm>
          <a:custGeom>
            <a:avLst/>
            <a:gdLst/>
            <a:ahLst/>
            <a:cxnLst/>
            <a:rect l="l" t="t" r="r" b="b"/>
            <a:pathLst>
              <a:path w="785" h="784" extrusionOk="0">
                <a:moveTo>
                  <a:pt x="563" y="0"/>
                </a:moveTo>
                <a:lnTo>
                  <a:pt x="342" y="161"/>
                </a:lnTo>
                <a:lnTo>
                  <a:pt x="81" y="71"/>
                </a:lnTo>
                <a:lnTo>
                  <a:pt x="171" y="332"/>
                </a:lnTo>
                <a:lnTo>
                  <a:pt x="1" y="553"/>
                </a:lnTo>
                <a:lnTo>
                  <a:pt x="271" y="553"/>
                </a:lnTo>
                <a:lnTo>
                  <a:pt x="432" y="784"/>
                </a:lnTo>
                <a:lnTo>
                  <a:pt x="513" y="513"/>
                </a:lnTo>
                <a:lnTo>
                  <a:pt x="784" y="442"/>
                </a:lnTo>
                <a:lnTo>
                  <a:pt x="563" y="272"/>
                </a:lnTo>
                <a:lnTo>
                  <a:pt x="563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7" name="Google Shape;11857;p30"/>
          <p:cNvSpPr/>
          <p:nvPr/>
        </p:nvSpPr>
        <p:spPr>
          <a:xfrm>
            <a:off x="7932020" y="2579831"/>
            <a:ext cx="578768" cy="511531"/>
          </a:xfrm>
          <a:custGeom>
            <a:avLst/>
            <a:gdLst/>
            <a:ahLst/>
            <a:cxnLst/>
            <a:rect l="l" t="t" r="r" b="b"/>
            <a:pathLst>
              <a:path w="3030" h="2678" extrusionOk="0">
                <a:moveTo>
                  <a:pt x="639" y="0"/>
                </a:moveTo>
                <a:cubicBezTo>
                  <a:pt x="1" y="0"/>
                  <a:pt x="249" y="1647"/>
                  <a:pt x="688" y="2677"/>
                </a:cubicBezTo>
                <a:cubicBezTo>
                  <a:pt x="2557" y="2165"/>
                  <a:pt x="3029" y="1381"/>
                  <a:pt x="2768" y="959"/>
                </a:cubicBezTo>
                <a:cubicBezTo>
                  <a:pt x="2637" y="756"/>
                  <a:pt x="2393" y="665"/>
                  <a:pt x="2142" y="665"/>
                </a:cubicBezTo>
                <a:cubicBezTo>
                  <a:pt x="1871" y="665"/>
                  <a:pt x="1593" y="771"/>
                  <a:pt x="1442" y="959"/>
                </a:cubicBezTo>
                <a:cubicBezTo>
                  <a:pt x="1442" y="959"/>
                  <a:pt x="1532" y="206"/>
                  <a:pt x="748" y="15"/>
                </a:cubicBezTo>
                <a:cubicBezTo>
                  <a:pt x="709" y="5"/>
                  <a:pt x="673" y="0"/>
                  <a:pt x="63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8" name="Google Shape;11858;p30"/>
          <p:cNvSpPr/>
          <p:nvPr/>
        </p:nvSpPr>
        <p:spPr>
          <a:xfrm>
            <a:off x="280217" y="2514505"/>
            <a:ext cx="578577" cy="511531"/>
          </a:xfrm>
          <a:custGeom>
            <a:avLst/>
            <a:gdLst/>
            <a:ahLst/>
            <a:cxnLst/>
            <a:rect l="l" t="t" r="r" b="b"/>
            <a:pathLst>
              <a:path w="3029" h="2678" extrusionOk="0">
                <a:moveTo>
                  <a:pt x="2390" y="1"/>
                </a:moveTo>
                <a:cubicBezTo>
                  <a:pt x="2356" y="1"/>
                  <a:pt x="2320" y="6"/>
                  <a:pt x="2282" y="15"/>
                </a:cubicBezTo>
                <a:cubicBezTo>
                  <a:pt x="1498" y="216"/>
                  <a:pt x="1588" y="970"/>
                  <a:pt x="1588" y="970"/>
                </a:cubicBezTo>
                <a:cubicBezTo>
                  <a:pt x="1437" y="782"/>
                  <a:pt x="1159" y="676"/>
                  <a:pt x="888" y="676"/>
                </a:cubicBezTo>
                <a:cubicBezTo>
                  <a:pt x="637" y="676"/>
                  <a:pt x="392" y="767"/>
                  <a:pt x="262" y="970"/>
                </a:cubicBezTo>
                <a:cubicBezTo>
                  <a:pt x="1" y="1381"/>
                  <a:pt x="473" y="2165"/>
                  <a:pt x="2342" y="2678"/>
                </a:cubicBezTo>
                <a:cubicBezTo>
                  <a:pt x="2781" y="1656"/>
                  <a:pt x="3029" y="1"/>
                  <a:pt x="239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9" name="Google Shape;11859;p30"/>
          <p:cNvSpPr/>
          <p:nvPr/>
        </p:nvSpPr>
        <p:spPr>
          <a:xfrm>
            <a:off x="6612691" y="2517370"/>
            <a:ext cx="865669" cy="673319"/>
          </a:xfrm>
          <a:custGeom>
            <a:avLst/>
            <a:gdLst/>
            <a:ahLst/>
            <a:cxnLst/>
            <a:rect l="l" t="t" r="r" b="b"/>
            <a:pathLst>
              <a:path w="4532" h="3525" extrusionOk="0">
                <a:moveTo>
                  <a:pt x="2502" y="0"/>
                </a:moveTo>
                <a:cubicBezTo>
                  <a:pt x="462" y="20"/>
                  <a:pt x="0" y="2411"/>
                  <a:pt x="0" y="2411"/>
                </a:cubicBezTo>
                <a:cubicBezTo>
                  <a:pt x="0" y="2411"/>
                  <a:pt x="354" y="3524"/>
                  <a:pt x="2325" y="3524"/>
                </a:cubicBezTo>
                <a:cubicBezTo>
                  <a:pt x="2908" y="3524"/>
                  <a:pt x="3633" y="3427"/>
                  <a:pt x="4531" y="3175"/>
                </a:cubicBezTo>
                <a:cubicBezTo>
                  <a:pt x="4531" y="1256"/>
                  <a:pt x="3778" y="0"/>
                  <a:pt x="2502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0" name="Google Shape;11860;p30"/>
          <p:cNvSpPr/>
          <p:nvPr/>
        </p:nvSpPr>
        <p:spPr>
          <a:xfrm>
            <a:off x="6689478" y="2524820"/>
            <a:ext cx="401317" cy="616397"/>
          </a:xfrm>
          <a:custGeom>
            <a:avLst/>
            <a:gdLst/>
            <a:ahLst/>
            <a:cxnLst/>
            <a:rect l="l" t="t" r="r" b="b"/>
            <a:pathLst>
              <a:path w="2101" h="3227" extrusionOk="0">
                <a:moveTo>
                  <a:pt x="1983" y="1"/>
                </a:moveTo>
                <a:cubicBezTo>
                  <a:pt x="1615" y="1"/>
                  <a:pt x="1317" y="332"/>
                  <a:pt x="1125" y="615"/>
                </a:cubicBezTo>
                <a:cubicBezTo>
                  <a:pt x="714" y="1347"/>
                  <a:pt x="272" y="2101"/>
                  <a:pt x="0" y="2915"/>
                </a:cubicBezTo>
                <a:cubicBezTo>
                  <a:pt x="131" y="3026"/>
                  <a:pt x="292" y="3136"/>
                  <a:pt x="502" y="3226"/>
                </a:cubicBezTo>
                <a:cubicBezTo>
                  <a:pt x="895" y="2142"/>
                  <a:pt x="1065" y="755"/>
                  <a:pt x="2060" y="92"/>
                </a:cubicBezTo>
                <a:cubicBezTo>
                  <a:pt x="2070" y="92"/>
                  <a:pt x="2080" y="82"/>
                  <a:pt x="2090" y="72"/>
                </a:cubicBezTo>
                <a:cubicBezTo>
                  <a:pt x="2090" y="52"/>
                  <a:pt x="2100" y="32"/>
                  <a:pt x="2100" y="12"/>
                </a:cubicBezTo>
                <a:cubicBezTo>
                  <a:pt x="2061" y="4"/>
                  <a:pt x="2022" y="1"/>
                  <a:pt x="198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1" name="Google Shape;11861;p30"/>
          <p:cNvSpPr/>
          <p:nvPr/>
        </p:nvSpPr>
        <p:spPr>
          <a:xfrm>
            <a:off x="6612691" y="2528831"/>
            <a:ext cx="382025" cy="489565"/>
          </a:xfrm>
          <a:custGeom>
            <a:avLst/>
            <a:gdLst/>
            <a:ahLst/>
            <a:cxnLst/>
            <a:rect l="l" t="t" r="r" b="b"/>
            <a:pathLst>
              <a:path w="2000" h="2563" extrusionOk="0">
                <a:moveTo>
                  <a:pt x="2000" y="0"/>
                </a:moveTo>
                <a:cubicBezTo>
                  <a:pt x="382" y="373"/>
                  <a:pt x="0" y="2351"/>
                  <a:pt x="0" y="2351"/>
                </a:cubicBezTo>
                <a:cubicBezTo>
                  <a:pt x="0" y="2351"/>
                  <a:pt x="31" y="2442"/>
                  <a:pt x="111" y="2563"/>
                </a:cubicBezTo>
                <a:cubicBezTo>
                  <a:pt x="533" y="1558"/>
                  <a:pt x="1025" y="463"/>
                  <a:pt x="2000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2" name="Google Shape;11862;p30"/>
          <p:cNvSpPr/>
          <p:nvPr/>
        </p:nvSpPr>
        <p:spPr>
          <a:xfrm>
            <a:off x="6858334" y="2538573"/>
            <a:ext cx="230361" cy="650589"/>
          </a:xfrm>
          <a:custGeom>
            <a:avLst/>
            <a:gdLst/>
            <a:ahLst/>
            <a:cxnLst/>
            <a:rect l="l" t="t" r="r" b="b"/>
            <a:pathLst>
              <a:path w="1206" h="3406" extrusionOk="0">
                <a:moveTo>
                  <a:pt x="1206" y="0"/>
                </a:moveTo>
                <a:lnTo>
                  <a:pt x="1206" y="0"/>
                </a:lnTo>
                <a:cubicBezTo>
                  <a:pt x="1196" y="10"/>
                  <a:pt x="1186" y="20"/>
                  <a:pt x="1176" y="20"/>
                </a:cubicBezTo>
                <a:cubicBezTo>
                  <a:pt x="774" y="793"/>
                  <a:pt x="553" y="1597"/>
                  <a:pt x="322" y="2441"/>
                </a:cubicBezTo>
                <a:cubicBezTo>
                  <a:pt x="282" y="2672"/>
                  <a:pt x="131" y="2873"/>
                  <a:pt x="40" y="3134"/>
                </a:cubicBezTo>
                <a:cubicBezTo>
                  <a:pt x="20" y="3184"/>
                  <a:pt x="11" y="3235"/>
                  <a:pt x="0" y="3285"/>
                </a:cubicBezTo>
                <a:cubicBezTo>
                  <a:pt x="201" y="3345"/>
                  <a:pt x="433" y="3385"/>
                  <a:pt x="703" y="3405"/>
                </a:cubicBezTo>
                <a:cubicBezTo>
                  <a:pt x="1166" y="2320"/>
                  <a:pt x="1176" y="1165"/>
                  <a:pt x="1206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3" name="Google Shape;11863;p30"/>
          <p:cNvSpPr/>
          <p:nvPr/>
        </p:nvSpPr>
        <p:spPr>
          <a:xfrm>
            <a:off x="7092326" y="2517370"/>
            <a:ext cx="163507" cy="671791"/>
          </a:xfrm>
          <a:custGeom>
            <a:avLst/>
            <a:gdLst/>
            <a:ahLst/>
            <a:cxnLst/>
            <a:rect l="l" t="t" r="r" b="b"/>
            <a:pathLst>
              <a:path w="856" h="3517" extrusionOk="0">
                <a:moveTo>
                  <a:pt x="1" y="0"/>
                </a:moveTo>
                <a:cubicBezTo>
                  <a:pt x="252" y="1125"/>
                  <a:pt x="302" y="2361"/>
                  <a:pt x="51" y="3516"/>
                </a:cubicBezTo>
                <a:cubicBezTo>
                  <a:pt x="232" y="3516"/>
                  <a:pt x="423" y="3496"/>
                  <a:pt x="614" y="3466"/>
                </a:cubicBezTo>
                <a:cubicBezTo>
                  <a:pt x="855" y="2321"/>
                  <a:pt x="664" y="1075"/>
                  <a:pt x="162" y="11"/>
                </a:cubicBezTo>
                <a:cubicBezTo>
                  <a:pt x="112" y="0"/>
                  <a:pt x="51" y="0"/>
                  <a:pt x="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4" name="Google Shape;11864;p30"/>
          <p:cNvSpPr/>
          <p:nvPr/>
        </p:nvSpPr>
        <p:spPr>
          <a:xfrm>
            <a:off x="7144281" y="2521190"/>
            <a:ext cx="282125" cy="641038"/>
          </a:xfrm>
          <a:custGeom>
            <a:avLst/>
            <a:gdLst/>
            <a:ahLst/>
            <a:cxnLst/>
            <a:rect l="l" t="t" r="r" b="b"/>
            <a:pathLst>
              <a:path w="1477" h="3356" extrusionOk="0">
                <a:moveTo>
                  <a:pt x="0" y="0"/>
                </a:moveTo>
                <a:lnTo>
                  <a:pt x="0" y="0"/>
                </a:lnTo>
                <a:cubicBezTo>
                  <a:pt x="824" y="623"/>
                  <a:pt x="724" y="1638"/>
                  <a:pt x="804" y="2652"/>
                </a:cubicBezTo>
                <a:cubicBezTo>
                  <a:pt x="814" y="2773"/>
                  <a:pt x="864" y="2984"/>
                  <a:pt x="874" y="3105"/>
                </a:cubicBezTo>
                <a:cubicBezTo>
                  <a:pt x="894" y="3185"/>
                  <a:pt x="905" y="3275"/>
                  <a:pt x="905" y="3356"/>
                </a:cubicBezTo>
                <a:cubicBezTo>
                  <a:pt x="1065" y="3326"/>
                  <a:pt x="1226" y="3295"/>
                  <a:pt x="1396" y="3245"/>
                </a:cubicBezTo>
                <a:cubicBezTo>
                  <a:pt x="1477" y="2030"/>
                  <a:pt x="1266" y="754"/>
                  <a:pt x="201" y="40"/>
                </a:cubicBezTo>
                <a:cubicBezTo>
                  <a:pt x="141" y="31"/>
                  <a:pt x="70" y="11"/>
                  <a:pt x="0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5" name="Google Shape;11865;p30"/>
          <p:cNvSpPr/>
          <p:nvPr/>
        </p:nvSpPr>
        <p:spPr>
          <a:xfrm>
            <a:off x="6491780" y="2943330"/>
            <a:ext cx="1103479" cy="441430"/>
          </a:xfrm>
          <a:custGeom>
            <a:avLst/>
            <a:gdLst/>
            <a:ahLst/>
            <a:cxnLst/>
            <a:rect l="l" t="t" r="r" b="b"/>
            <a:pathLst>
              <a:path w="5777" h="2311" extrusionOk="0">
                <a:moveTo>
                  <a:pt x="684" y="0"/>
                </a:moveTo>
                <a:lnTo>
                  <a:pt x="684" y="0"/>
                </a:lnTo>
                <a:cubicBezTo>
                  <a:pt x="684" y="0"/>
                  <a:pt x="1" y="373"/>
                  <a:pt x="232" y="1266"/>
                </a:cubicBezTo>
                <a:cubicBezTo>
                  <a:pt x="503" y="1719"/>
                  <a:pt x="1508" y="2181"/>
                  <a:pt x="2995" y="2281"/>
                </a:cubicBezTo>
                <a:cubicBezTo>
                  <a:pt x="3279" y="2300"/>
                  <a:pt x="3535" y="2311"/>
                  <a:pt x="3767" y="2311"/>
                </a:cubicBezTo>
                <a:cubicBezTo>
                  <a:pt x="4756" y="2311"/>
                  <a:pt x="5286" y="2115"/>
                  <a:pt x="5506" y="1538"/>
                </a:cubicBezTo>
                <a:cubicBezTo>
                  <a:pt x="5777" y="824"/>
                  <a:pt x="5154" y="533"/>
                  <a:pt x="5154" y="533"/>
                </a:cubicBezTo>
                <a:lnTo>
                  <a:pt x="5154" y="533"/>
                </a:lnTo>
                <a:cubicBezTo>
                  <a:pt x="5154" y="533"/>
                  <a:pt x="5355" y="945"/>
                  <a:pt x="4531" y="1085"/>
                </a:cubicBezTo>
                <a:cubicBezTo>
                  <a:pt x="4286" y="1130"/>
                  <a:pt x="4001" y="1150"/>
                  <a:pt x="3704" y="1150"/>
                </a:cubicBezTo>
                <a:cubicBezTo>
                  <a:pt x="3005" y="1150"/>
                  <a:pt x="2238" y="1040"/>
                  <a:pt x="1758" y="884"/>
                </a:cubicBezTo>
                <a:cubicBezTo>
                  <a:pt x="1086" y="663"/>
                  <a:pt x="543" y="402"/>
                  <a:pt x="68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6" name="Google Shape;11866;p30"/>
          <p:cNvSpPr/>
          <p:nvPr/>
        </p:nvSpPr>
        <p:spPr>
          <a:xfrm>
            <a:off x="6969504" y="2359593"/>
            <a:ext cx="301609" cy="256721"/>
          </a:xfrm>
          <a:custGeom>
            <a:avLst/>
            <a:gdLst/>
            <a:ahLst/>
            <a:cxnLst/>
            <a:rect l="l" t="t" r="r" b="b"/>
            <a:pathLst>
              <a:path w="1579" h="1344" extrusionOk="0">
                <a:moveTo>
                  <a:pt x="764" y="0"/>
                </a:moveTo>
                <a:cubicBezTo>
                  <a:pt x="428" y="0"/>
                  <a:pt x="133" y="218"/>
                  <a:pt x="72" y="545"/>
                </a:cubicBezTo>
                <a:cubicBezTo>
                  <a:pt x="1" y="907"/>
                  <a:pt x="273" y="1259"/>
                  <a:pt x="664" y="1328"/>
                </a:cubicBezTo>
                <a:cubicBezTo>
                  <a:pt x="716" y="1339"/>
                  <a:pt x="768" y="1344"/>
                  <a:pt x="819" y="1344"/>
                </a:cubicBezTo>
                <a:cubicBezTo>
                  <a:pt x="1158" y="1344"/>
                  <a:pt x="1447" y="1121"/>
                  <a:pt x="1508" y="806"/>
                </a:cubicBezTo>
                <a:cubicBezTo>
                  <a:pt x="1579" y="435"/>
                  <a:pt x="1307" y="83"/>
                  <a:pt x="905" y="13"/>
                </a:cubicBezTo>
                <a:cubicBezTo>
                  <a:pt x="858" y="4"/>
                  <a:pt x="811" y="0"/>
                  <a:pt x="76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7" name="Google Shape;11867;p30"/>
          <p:cNvSpPr/>
          <p:nvPr/>
        </p:nvSpPr>
        <p:spPr>
          <a:xfrm>
            <a:off x="6624152" y="2916397"/>
            <a:ext cx="852298" cy="210305"/>
          </a:xfrm>
          <a:custGeom>
            <a:avLst/>
            <a:gdLst/>
            <a:ahLst/>
            <a:cxnLst/>
            <a:rect l="l" t="t" r="r" b="b"/>
            <a:pathLst>
              <a:path w="4462" h="1101" extrusionOk="0">
                <a:moveTo>
                  <a:pt x="31" y="1"/>
                </a:moveTo>
                <a:cubicBezTo>
                  <a:pt x="21" y="41"/>
                  <a:pt x="11" y="71"/>
                  <a:pt x="1" y="101"/>
                </a:cubicBezTo>
                <a:cubicBezTo>
                  <a:pt x="141" y="353"/>
                  <a:pt x="533" y="795"/>
                  <a:pt x="1548" y="976"/>
                </a:cubicBezTo>
                <a:cubicBezTo>
                  <a:pt x="1598" y="985"/>
                  <a:pt x="1648" y="996"/>
                  <a:pt x="1708" y="1005"/>
                </a:cubicBezTo>
                <a:cubicBezTo>
                  <a:pt x="2146" y="1069"/>
                  <a:pt x="2548" y="1100"/>
                  <a:pt x="2905" y="1100"/>
                </a:cubicBezTo>
                <a:cubicBezTo>
                  <a:pt x="3564" y="1100"/>
                  <a:pt x="4067" y="993"/>
                  <a:pt x="4340" y="784"/>
                </a:cubicBezTo>
                <a:lnTo>
                  <a:pt x="4461" y="664"/>
                </a:lnTo>
                <a:cubicBezTo>
                  <a:pt x="4451" y="624"/>
                  <a:pt x="4451" y="583"/>
                  <a:pt x="4451" y="534"/>
                </a:cubicBezTo>
                <a:cubicBezTo>
                  <a:pt x="4411" y="603"/>
                  <a:pt x="4361" y="664"/>
                  <a:pt x="4291" y="724"/>
                </a:cubicBezTo>
                <a:cubicBezTo>
                  <a:pt x="4038" y="918"/>
                  <a:pt x="3548" y="1021"/>
                  <a:pt x="2907" y="1021"/>
                </a:cubicBezTo>
                <a:cubicBezTo>
                  <a:pt x="2552" y="1021"/>
                  <a:pt x="2151" y="989"/>
                  <a:pt x="1719" y="925"/>
                </a:cubicBezTo>
                <a:cubicBezTo>
                  <a:pt x="523" y="744"/>
                  <a:pt x="141" y="222"/>
                  <a:pt x="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8" name="Google Shape;11868;p30"/>
          <p:cNvSpPr/>
          <p:nvPr/>
        </p:nvSpPr>
        <p:spPr>
          <a:xfrm>
            <a:off x="6639433" y="2876284"/>
            <a:ext cx="833006" cy="193878"/>
          </a:xfrm>
          <a:custGeom>
            <a:avLst/>
            <a:gdLst/>
            <a:ahLst/>
            <a:cxnLst/>
            <a:rect l="l" t="t" r="r" b="b"/>
            <a:pathLst>
              <a:path w="4361" h="1015" extrusionOk="0">
                <a:moveTo>
                  <a:pt x="21" y="0"/>
                </a:moveTo>
                <a:cubicBezTo>
                  <a:pt x="11" y="20"/>
                  <a:pt x="1" y="40"/>
                  <a:pt x="1" y="70"/>
                </a:cubicBezTo>
                <a:cubicBezTo>
                  <a:pt x="21" y="81"/>
                  <a:pt x="61" y="81"/>
                  <a:pt x="92" y="90"/>
                </a:cubicBezTo>
                <a:cubicBezTo>
                  <a:pt x="142" y="90"/>
                  <a:pt x="192" y="101"/>
                  <a:pt x="222" y="130"/>
                </a:cubicBezTo>
                <a:cubicBezTo>
                  <a:pt x="232" y="141"/>
                  <a:pt x="232" y="181"/>
                  <a:pt x="242" y="221"/>
                </a:cubicBezTo>
                <a:cubicBezTo>
                  <a:pt x="242" y="291"/>
                  <a:pt x="253" y="362"/>
                  <a:pt x="302" y="402"/>
                </a:cubicBezTo>
                <a:cubicBezTo>
                  <a:pt x="322" y="417"/>
                  <a:pt x="348" y="422"/>
                  <a:pt x="375" y="422"/>
                </a:cubicBezTo>
                <a:cubicBezTo>
                  <a:pt x="403" y="422"/>
                  <a:pt x="433" y="417"/>
                  <a:pt x="463" y="412"/>
                </a:cubicBezTo>
                <a:cubicBezTo>
                  <a:pt x="493" y="406"/>
                  <a:pt x="522" y="400"/>
                  <a:pt x="547" y="400"/>
                </a:cubicBezTo>
                <a:cubicBezTo>
                  <a:pt x="565" y="400"/>
                  <a:pt x="581" y="403"/>
                  <a:pt x="594" y="412"/>
                </a:cubicBezTo>
                <a:cubicBezTo>
                  <a:pt x="604" y="422"/>
                  <a:pt x="624" y="462"/>
                  <a:pt x="634" y="502"/>
                </a:cubicBezTo>
                <a:cubicBezTo>
                  <a:pt x="654" y="563"/>
                  <a:pt x="674" y="633"/>
                  <a:pt x="735" y="653"/>
                </a:cubicBezTo>
                <a:cubicBezTo>
                  <a:pt x="750" y="662"/>
                  <a:pt x="766" y="666"/>
                  <a:pt x="783" y="666"/>
                </a:cubicBezTo>
                <a:cubicBezTo>
                  <a:pt x="820" y="666"/>
                  <a:pt x="860" y="647"/>
                  <a:pt x="895" y="633"/>
                </a:cubicBezTo>
                <a:cubicBezTo>
                  <a:pt x="936" y="616"/>
                  <a:pt x="970" y="600"/>
                  <a:pt x="998" y="600"/>
                </a:cubicBezTo>
                <a:cubicBezTo>
                  <a:pt x="1004" y="600"/>
                  <a:pt x="1010" y="601"/>
                  <a:pt x="1016" y="603"/>
                </a:cubicBezTo>
                <a:cubicBezTo>
                  <a:pt x="1036" y="613"/>
                  <a:pt x="1056" y="653"/>
                  <a:pt x="1076" y="693"/>
                </a:cubicBezTo>
                <a:cubicBezTo>
                  <a:pt x="1106" y="744"/>
                  <a:pt x="1146" y="804"/>
                  <a:pt x="1197" y="824"/>
                </a:cubicBezTo>
                <a:cubicBezTo>
                  <a:pt x="1205" y="825"/>
                  <a:pt x="1212" y="826"/>
                  <a:pt x="1220" y="826"/>
                </a:cubicBezTo>
                <a:cubicBezTo>
                  <a:pt x="1270" y="826"/>
                  <a:pt x="1314" y="800"/>
                  <a:pt x="1358" y="773"/>
                </a:cubicBezTo>
                <a:cubicBezTo>
                  <a:pt x="1398" y="753"/>
                  <a:pt x="1448" y="723"/>
                  <a:pt x="1468" y="723"/>
                </a:cubicBezTo>
                <a:cubicBezTo>
                  <a:pt x="1498" y="733"/>
                  <a:pt x="1518" y="773"/>
                  <a:pt x="1548" y="804"/>
                </a:cubicBezTo>
                <a:cubicBezTo>
                  <a:pt x="1588" y="854"/>
                  <a:pt x="1619" y="914"/>
                  <a:pt x="1679" y="924"/>
                </a:cubicBezTo>
                <a:cubicBezTo>
                  <a:pt x="1686" y="925"/>
                  <a:pt x="1694" y="926"/>
                  <a:pt x="1701" y="926"/>
                </a:cubicBezTo>
                <a:cubicBezTo>
                  <a:pt x="1764" y="926"/>
                  <a:pt x="1827" y="891"/>
                  <a:pt x="1890" y="864"/>
                </a:cubicBezTo>
                <a:cubicBezTo>
                  <a:pt x="1942" y="838"/>
                  <a:pt x="1987" y="812"/>
                  <a:pt x="2024" y="812"/>
                </a:cubicBezTo>
                <a:cubicBezTo>
                  <a:pt x="2030" y="812"/>
                  <a:pt x="2035" y="812"/>
                  <a:pt x="2041" y="813"/>
                </a:cubicBezTo>
                <a:cubicBezTo>
                  <a:pt x="2091" y="813"/>
                  <a:pt x="2141" y="854"/>
                  <a:pt x="2191" y="894"/>
                </a:cubicBezTo>
                <a:cubicBezTo>
                  <a:pt x="2242" y="944"/>
                  <a:pt x="2302" y="994"/>
                  <a:pt x="2372" y="994"/>
                </a:cubicBezTo>
                <a:cubicBezTo>
                  <a:pt x="2380" y="995"/>
                  <a:pt x="2387" y="996"/>
                  <a:pt x="2395" y="996"/>
                </a:cubicBezTo>
                <a:cubicBezTo>
                  <a:pt x="2458" y="996"/>
                  <a:pt x="2519" y="960"/>
                  <a:pt x="2573" y="924"/>
                </a:cubicBezTo>
                <a:cubicBezTo>
                  <a:pt x="2633" y="894"/>
                  <a:pt x="2673" y="864"/>
                  <a:pt x="2724" y="864"/>
                </a:cubicBezTo>
                <a:cubicBezTo>
                  <a:pt x="2764" y="864"/>
                  <a:pt x="2824" y="894"/>
                  <a:pt x="2874" y="934"/>
                </a:cubicBezTo>
                <a:cubicBezTo>
                  <a:pt x="2934" y="974"/>
                  <a:pt x="2995" y="1014"/>
                  <a:pt x="3065" y="1014"/>
                </a:cubicBezTo>
                <a:cubicBezTo>
                  <a:pt x="3135" y="1014"/>
                  <a:pt x="3206" y="965"/>
                  <a:pt x="3266" y="914"/>
                </a:cubicBezTo>
                <a:cubicBezTo>
                  <a:pt x="3316" y="874"/>
                  <a:pt x="3356" y="844"/>
                  <a:pt x="3397" y="844"/>
                </a:cubicBezTo>
                <a:cubicBezTo>
                  <a:pt x="3403" y="843"/>
                  <a:pt x="3411" y="842"/>
                  <a:pt x="3418" y="842"/>
                </a:cubicBezTo>
                <a:cubicBezTo>
                  <a:pt x="3464" y="842"/>
                  <a:pt x="3516" y="868"/>
                  <a:pt x="3568" y="894"/>
                </a:cubicBezTo>
                <a:cubicBezTo>
                  <a:pt x="3614" y="917"/>
                  <a:pt x="3667" y="941"/>
                  <a:pt x="3716" y="941"/>
                </a:cubicBezTo>
                <a:cubicBezTo>
                  <a:pt x="3730" y="941"/>
                  <a:pt x="3744" y="939"/>
                  <a:pt x="3758" y="934"/>
                </a:cubicBezTo>
                <a:cubicBezTo>
                  <a:pt x="3839" y="924"/>
                  <a:pt x="3899" y="854"/>
                  <a:pt x="3949" y="793"/>
                </a:cubicBezTo>
                <a:cubicBezTo>
                  <a:pt x="3979" y="744"/>
                  <a:pt x="4019" y="703"/>
                  <a:pt x="4050" y="693"/>
                </a:cubicBezTo>
                <a:cubicBezTo>
                  <a:pt x="4100" y="673"/>
                  <a:pt x="4160" y="673"/>
                  <a:pt x="4220" y="673"/>
                </a:cubicBezTo>
                <a:cubicBezTo>
                  <a:pt x="4246" y="678"/>
                  <a:pt x="4271" y="681"/>
                  <a:pt x="4295" y="681"/>
                </a:cubicBezTo>
                <a:cubicBezTo>
                  <a:pt x="4318" y="681"/>
                  <a:pt x="4341" y="678"/>
                  <a:pt x="4361" y="673"/>
                </a:cubicBezTo>
                <a:cubicBezTo>
                  <a:pt x="4361" y="643"/>
                  <a:pt x="4361" y="623"/>
                  <a:pt x="4351" y="592"/>
                </a:cubicBezTo>
                <a:cubicBezTo>
                  <a:pt x="4321" y="603"/>
                  <a:pt x="4271" y="603"/>
                  <a:pt x="4220" y="603"/>
                </a:cubicBezTo>
                <a:cubicBezTo>
                  <a:pt x="4198" y="599"/>
                  <a:pt x="4173" y="597"/>
                  <a:pt x="4147" y="597"/>
                </a:cubicBezTo>
                <a:cubicBezTo>
                  <a:pt x="4103" y="597"/>
                  <a:pt x="4057" y="604"/>
                  <a:pt x="4019" y="623"/>
                </a:cubicBezTo>
                <a:cubicBezTo>
                  <a:pt x="3970" y="643"/>
                  <a:pt x="3929" y="693"/>
                  <a:pt x="3889" y="744"/>
                </a:cubicBezTo>
                <a:cubicBezTo>
                  <a:pt x="3849" y="793"/>
                  <a:pt x="3798" y="854"/>
                  <a:pt x="3749" y="864"/>
                </a:cubicBezTo>
                <a:cubicBezTo>
                  <a:pt x="3743" y="865"/>
                  <a:pt x="3737" y="866"/>
                  <a:pt x="3731" y="866"/>
                </a:cubicBezTo>
                <a:cubicBezTo>
                  <a:pt x="3692" y="866"/>
                  <a:pt x="3641" y="841"/>
                  <a:pt x="3597" y="824"/>
                </a:cubicBezTo>
                <a:cubicBezTo>
                  <a:pt x="3537" y="789"/>
                  <a:pt x="3476" y="762"/>
                  <a:pt x="3415" y="762"/>
                </a:cubicBezTo>
                <a:cubicBezTo>
                  <a:pt x="3406" y="762"/>
                  <a:pt x="3396" y="762"/>
                  <a:pt x="3387" y="764"/>
                </a:cubicBezTo>
                <a:cubicBezTo>
                  <a:pt x="3327" y="773"/>
                  <a:pt x="3276" y="813"/>
                  <a:pt x="3216" y="854"/>
                </a:cubicBezTo>
                <a:cubicBezTo>
                  <a:pt x="3166" y="894"/>
                  <a:pt x="3115" y="934"/>
                  <a:pt x="3065" y="934"/>
                </a:cubicBezTo>
                <a:cubicBezTo>
                  <a:pt x="3060" y="935"/>
                  <a:pt x="3054" y="936"/>
                  <a:pt x="3049" y="936"/>
                </a:cubicBezTo>
                <a:cubicBezTo>
                  <a:pt x="3004" y="936"/>
                  <a:pt x="2959" y="901"/>
                  <a:pt x="2914" y="874"/>
                </a:cubicBezTo>
                <a:cubicBezTo>
                  <a:pt x="2854" y="834"/>
                  <a:pt x="2794" y="784"/>
                  <a:pt x="2724" y="784"/>
                </a:cubicBezTo>
                <a:cubicBezTo>
                  <a:pt x="2653" y="784"/>
                  <a:pt x="2593" y="824"/>
                  <a:pt x="2533" y="854"/>
                </a:cubicBezTo>
                <a:cubicBezTo>
                  <a:pt x="2483" y="894"/>
                  <a:pt x="2422" y="924"/>
                  <a:pt x="2372" y="924"/>
                </a:cubicBezTo>
                <a:cubicBezTo>
                  <a:pt x="2332" y="914"/>
                  <a:pt x="2282" y="884"/>
                  <a:pt x="2242" y="834"/>
                </a:cubicBezTo>
                <a:cubicBezTo>
                  <a:pt x="2181" y="793"/>
                  <a:pt x="2121" y="744"/>
                  <a:pt x="2050" y="733"/>
                </a:cubicBezTo>
                <a:cubicBezTo>
                  <a:pt x="2044" y="732"/>
                  <a:pt x="2038" y="732"/>
                  <a:pt x="2031" y="732"/>
                </a:cubicBezTo>
                <a:cubicBezTo>
                  <a:pt x="1976" y="732"/>
                  <a:pt x="1914" y="767"/>
                  <a:pt x="1860" y="793"/>
                </a:cubicBezTo>
                <a:cubicBezTo>
                  <a:pt x="1807" y="820"/>
                  <a:pt x="1755" y="846"/>
                  <a:pt x="1709" y="846"/>
                </a:cubicBezTo>
                <a:cubicBezTo>
                  <a:pt x="1702" y="846"/>
                  <a:pt x="1695" y="845"/>
                  <a:pt x="1689" y="844"/>
                </a:cubicBezTo>
                <a:cubicBezTo>
                  <a:pt x="1669" y="844"/>
                  <a:pt x="1639" y="793"/>
                  <a:pt x="1608" y="764"/>
                </a:cubicBezTo>
                <a:cubicBezTo>
                  <a:pt x="1579" y="713"/>
                  <a:pt x="1538" y="663"/>
                  <a:pt x="1488" y="653"/>
                </a:cubicBezTo>
                <a:cubicBezTo>
                  <a:pt x="1480" y="651"/>
                  <a:pt x="1472" y="651"/>
                  <a:pt x="1465" y="651"/>
                </a:cubicBezTo>
                <a:cubicBezTo>
                  <a:pt x="1414" y="651"/>
                  <a:pt x="1370" y="677"/>
                  <a:pt x="1317" y="703"/>
                </a:cubicBezTo>
                <a:cubicBezTo>
                  <a:pt x="1291" y="721"/>
                  <a:pt x="1257" y="745"/>
                  <a:pt x="1229" y="745"/>
                </a:cubicBezTo>
                <a:cubicBezTo>
                  <a:pt x="1225" y="745"/>
                  <a:pt x="1221" y="745"/>
                  <a:pt x="1217" y="744"/>
                </a:cubicBezTo>
                <a:cubicBezTo>
                  <a:pt x="1197" y="744"/>
                  <a:pt x="1166" y="693"/>
                  <a:pt x="1146" y="653"/>
                </a:cubicBezTo>
                <a:cubicBezTo>
                  <a:pt x="1116" y="603"/>
                  <a:pt x="1086" y="552"/>
                  <a:pt x="1046" y="532"/>
                </a:cubicBezTo>
                <a:cubicBezTo>
                  <a:pt x="1029" y="527"/>
                  <a:pt x="1012" y="524"/>
                  <a:pt x="995" y="524"/>
                </a:cubicBezTo>
                <a:cubicBezTo>
                  <a:pt x="952" y="524"/>
                  <a:pt x="908" y="541"/>
                  <a:pt x="865" y="563"/>
                </a:cubicBezTo>
                <a:cubicBezTo>
                  <a:pt x="841" y="571"/>
                  <a:pt x="803" y="585"/>
                  <a:pt x="778" y="585"/>
                </a:cubicBezTo>
                <a:cubicBezTo>
                  <a:pt x="773" y="585"/>
                  <a:pt x="768" y="585"/>
                  <a:pt x="764" y="583"/>
                </a:cubicBezTo>
                <a:cubicBezTo>
                  <a:pt x="744" y="572"/>
                  <a:pt x="724" y="523"/>
                  <a:pt x="704" y="482"/>
                </a:cubicBezTo>
                <a:cubicBezTo>
                  <a:pt x="695" y="422"/>
                  <a:pt x="674" y="371"/>
                  <a:pt x="624" y="342"/>
                </a:cubicBezTo>
                <a:cubicBezTo>
                  <a:pt x="601" y="328"/>
                  <a:pt x="577" y="323"/>
                  <a:pt x="551" y="323"/>
                </a:cubicBezTo>
                <a:cubicBezTo>
                  <a:pt x="520" y="323"/>
                  <a:pt x="487" y="331"/>
                  <a:pt x="453" y="342"/>
                </a:cubicBezTo>
                <a:cubicBezTo>
                  <a:pt x="427" y="342"/>
                  <a:pt x="395" y="346"/>
                  <a:pt x="374" y="346"/>
                </a:cubicBezTo>
                <a:cubicBezTo>
                  <a:pt x="364" y="346"/>
                  <a:pt x="356" y="345"/>
                  <a:pt x="353" y="342"/>
                </a:cubicBezTo>
                <a:cubicBezTo>
                  <a:pt x="322" y="322"/>
                  <a:pt x="322" y="271"/>
                  <a:pt x="313" y="221"/>
                </a:cubicBezTo>
                <a:cubicBezTo>
                  <a:pt x="313" y="161"/>
                  <a:pt x="313" y="110"/>
                  <a:pt x="273" y="70"/>
                </a:cubicBezTo>
                <a:cubicBezTo>
                  <a:pt x="232" y="30"/>
                  <a:pt x="162" y="20"/>
                  <a:pt x="101" y="10"/>
                </a:cubicBezTo>
                <a:cubicBezTo>
                  <a:pt x="81" y="10"/>
                  <a:pt x="41" y="0"/>
                  <a:pt x="2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9" name="Google Shape;11869;p30"/>
          <p:cNvSpPr/>
          <p:nvPr/>
        </p:nvSpPr>
        <p:spPr>
          <a:xfrm>
            <a:off x="7622006" y="2576775"/>
            <a:ext cx="151855" cy="146125"/>
          </a:xfrm>
          <a:custGeom>
            <a:avLst/>
            <a:gdLst/>
            <a:ahLst/>
            <a:cxnLst/>
            <a:rect l="l" t="t" r="r" b="b"/>
            <a:pathLst>
              <a:path w="795" h="765" extrusionOk="0">
                <a:moveTo>
                  <a:pt x="172" y="1"/>
                </a:moveTo>
                <a:lnTo>
                  <a:pt x="201" y="282"/>
                </a:lnTo>
                <a:lnTo>
                  <a:pt x="1" y="463"/>
                </a:lnTo>
                <a:lnTo>
                  <a:pt x="272" y="513"/>
                </a:lnTo>
                <a:lnTo>
                  <a:pt x="382" y="764"/>
                </a:lnTo>
                <a:lnTo>
                  <a:pt x="513" y="523"/>
                </a:lnTo>
                <a:lnTo>
                  <a:pt x="795" y="493"/>
                </a:lnTo>
                <a:lnTo>
                  <a:pt x="603" y="292"/>
                </a:lnTo>
                <a:lnTo>
                  <a:pt x="654" y="21"/>
                </a:lnTo>
                <a:lnTo>
                  <a:pt x="402" y="142"/>
                </a:lnTo>
                <a:lnTo>
                  <a:pt x="172" y="1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0" name="Google Shape;11870;p30"/>
          <p:cNvSpPr/>
          <p:nvPr/>
        </p:nvSpPr>
        <p:spPr>
          <a:xfrm>
            <a:off x="2034101" y="2597978"/>
            <a:ext cx="149945" cy="145934"/>
          </a:xfrm>
          <a:custGeom>
            <a:avLst/>
            <a:gdLst/>
            <a:ahLst/>
            <a:cxnLst/>
            <a:rect l="l" t="t" r="r" b="b"/>
            <a:pathLst>
              <a:path w="785" h="764" extrusionOk="0">
                <a:moveTo>
                  <a:pt x="161" y="0"/>
                </a:moveTo>
                <a:lnTo>
                  <a:pt x="202" y="272"/>
                </a:lnTo>
                <a:lnTo>
                  <a:pt x="1" y="462"/>
                </a:lnTo>
                <a:lnTo>
                  <a:pt x="272" y="513"/>
                </a:lnTo>
                <a:lnTo>
                  <a:pt x="382" y="764"/>
                </a:lnTo>
                <a:lnTo>
                  <a:pt x="513" y="513"/>
                </a:lnTo>
                <a:lnTo>
                  <a:pt x="784" y="482"/>
                </a:lnTo>
                <a:lnTo>
                  <a:pt x="594" y="292"/>
                </a:lnTo>
                <a:lnTo>
                  <a:pt x="654" y="20"/>
                </a:lnTo>
                <a:lnTo>
                  <a:pt x="403" y="141"/>
                </a:lnTo>
                <a:lnTo>
                  <a:pt x="161" y="0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1" name="Google Shape;11871;p30"/>
          <p:cNvSpPr/>
          <p:nvPr/>
        </p:nvSpPr>
        <p:spPr>
          <a:xfrm>
            <a:off x="6088933" y="4179186"/>
            <a:ext cx="149754" cy="145934"/>
          </a:xfrm>
          <a:custGeom>
            <a:avLst/>
            <a:gdLst/>
            <a:ahLst/>
            <a:cxnLst/>
            <a:rect l="l" t="t" r="r" b="b"/>
            <a:pathLst>
              <a:path w="784" h="764" extrusionOk="0">
                <a:moveTo>
                  <a:pt x="161" y="0"/>
                </a:moveTo>
                <a:lnTo>
                  <a:pt x="201" y="272"/>
                </a:lnTo>
                <a:lnTo>
                  <a:pt x="0" y="462"/>
                </a:lnTo>
                <a:lnTo>
                  <a:pt x="271" y="513"/>
                </a:lnTo>
                <a:lnTo>
                  <a:pt x="382" y="764"/>
                </a:lnTo>
                <a:lnTo>
                  <a:pt x="512" y="522"/>
                </a:lnTo>
                <a:lnTo>
                  <a:pt x="784" y="493"/>
                </a:lnTo>
                <a:lnTo>
                  <a:pt x="593" y="292"/>
                </a:lnTo>
                <a:lnTo>
                  <a:pt x="653" y="20"/>
                </a:lnTo>
                <a:lnTo>
                  <a:pt x="402" y="141"/>
                </a:lnTo>
                <a:lnTo>
                  <a:pt x="161" y="0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2" name="Google Shape;11872;p30"/>
          <p:cNvSpPr/>
          <p:nvPr/>
        </p:nvSpPr>
        <p:spPr>
          <a:xfrm>
            <a:off x="167137" y="3139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3" name="Google Shape;11873;p30"/>
          <p:cNvSpPr/>
          <p:nvPr/>
        </p:nvSpPr>
        <p:spPr>
          <a:xfrm>
            <a:off x="8694737" y="2511640"/>
            <a:ext cx="149945" cy="144023"/>
          </a:xfrm>
          <a:custGeom>
            <a:avLst/>
            <a:gdLst/>
            <a:ahLst/>
            <a:cxnLst/>
            <a:rect l="l" t="t" r="r" b="b"/>
            <a:pathLst>
              <a:path w="785" h="754" extrusionOk="0">
                <a:moveTo>
                  <a:pt x="161" y="0"/>
                </a:moveTo>
                <a:lnTo>
                  <a:pt x="202" y="271"/>
                </a:lnTo>
                <a:lnTo>
                  <a:pt x="1" y="452"/>
                </a:lnTo>
                <a:lnTo>
                  <a:pt x="271" y="503"/>
                </a:lnTo>
                <a:lnTo>
                  <a:pt x="382" y="753"/>
                </a:lnTo>
                <a:lnTo>
                  <a:pt x="513" y="512"/>
                </a:lnTo>
                <a:lnTo>
                  <a:pt x="784" y="483"/>
                </a:lnTo>
                <a:lnTo>
                  <a:pt x="593" y="282"/>
                </a:lnTo>
                <a:lnTo>
                  <a:pt x="653" y="10"/>
                </a:lnTo>
                <a:lnTo>
                  <a:pt x="653" y="10"/>
                </a:lnTo>
                <a:lnTo>
                  <a:pt x="402" y="131"/>
                </a:lnTo>
                <a:lnTo>
                  <a:pt x="161" y="0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4" name="Google Shape;11874;p30"/>
          <p:cNvSpPr/>
          <p:nvPr/>
        </p:nvSpPr>
        <p:spPr>
          <a:xfrm>
            <a:off x="6545836" y="2393593"/>
            <a:ext cx="241631" cy="208395"/>
          </a:xfrm>
          <a:custGeom>
            <a:avLst/>
            <a:gdLst/>
            <a:ahLst/>
            <a:cxnLst/>
            <a:rect l="l" t="t" r="r" b="b"/>
            <a:pathLst>
              <a:path w="1265" h="1091" extrusionOk="0">
                <a:moveTo>
                  <a:pt x="269" y="0"/>
                </a:moveTo>
                <a:cubicBezTo>
                  <a:pt x="1" y="0"/>
                  <a:pt x="130" y="678"/>
                  <a:pt x="341" y="1090"/>
                </a:cubicBezTo>
                <a:cubicBezTo>
                  <a:pt x="1094" y="839"/>
                  <a:pt x="1265" y="518"/>
                  <a:pt x="1154" y="347"/>
                </a:cubicBezTo>
                <a:cubicBezTo>
                  <a:pt x="1099" y="274"/>
                  <a:pt x="1006" y="240"/>
                  <a:pt x="909" y="240"/>
                </a:cubicBezTo>
                <a:cubicBezTo>
                  <a:pt x="793" y="240"/>
                  <a:pt x="672" y="289"/>
                  <a:pt x="612" y="377"/>
                </a:cubicBezTo>
                <a:cubicBezTo>
                  <a:pt x="612" y="377"/>
                  <a:pt x="632" y="65"/>
                  <a:pt x="310" y="5"/>
                </a:cubicBezTo>
                <a:cubicBezTo>
                  <a:pt x="296" y="2"/>
                  <a:pt x="282" y="0"/>
                  <a:pt x="269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5" name="Google Shape;11875;p30"/>
          <p:cNvSpPr/>
          <p:nvPr/>
        </p:nvSpPr>
        <p:spPr>
          <a:xfrm>
            <a:off x="8025044" y="3272064"/>
            <a:ext cx="207440" cy="337328"/>
          </a:xfrm>
          <a:custGeom>
            <a:avLst/>
            <a:gdLst/>
            <a:ahLst/>
            <a:cxnLst/>
            <a:rect l="l" t="t" r="r" b="b"/>
            <a:pathLst>
              <a:path w="1086" h="1766" extrusionOk="0">
                <a:moveTo>
                  <a:pt x="552" y="80"/>
                </a:moveTo>
                <a:cubicBezTo>
                  <a:pt x="668" y="80"/>
                  <a:pt x="768" y="131"/>
                  <a:pt x="834" y="188"/>
                </a:cubicBezTo>
                <a:cubicBezTo>
                  <a:pt x="975" y="329"/>
                  <a:pt x="995" y="550"/>
                  <a:pt x="895" y="721"/>
                </a:cubicBezTo>
                <a:cubicBezTo>
                  <a:pt x="714" y="1012"/>
                  <a:pt x="674" y="1353"/>
                  <a:pt x="663" y="1525"/>
                </a:cubicBezTo>
                <a:cubicBezTo>
                  <a:pt x="502" y="1293"/>
                  <a:pt x="101" y="690"/>
                  <a:pt x="161" y="339"/>
                </a:cubicBezTo>
                <a:cubicBezTo>
                  <a:pt x="181" y="259"/>
                  <a:pt x="212" y="208"/>
                  <a:pt x="281" y="168"/>
                </a:cubicBezTo>
                <a:cubicBezTo>
                  <a:pt x="352" y="118"/>
                  <a:pt x="412" y="98"/>
                  <a:pt x="473" y="88"/>
                </a:cubicBezTo>
                <a:cubicBezTo>
                  <a:pt x="500" y="82"/>
                  <a:pt x="526" y="80"/>
                  <a:pt x="552" y="80"/>
                </a:cubicBezTo>
                <a:close/>
                <a:moveTo>
                  <a:pt x="552" y="1"/>
                </a:moveTo>
                <a:cubicBezTo>
                  <a:pt x="457" y="1"/>
                  <a:pt x="352" y="29"/>
                  <a:pt x="241" y="98"/>
                </a:cubicBezTo>
                <a:cubicBezTo>
                  <a:pt x="161" y="148"/>
                  <a:pt x="101" y="228"/>
                  <a:pt x="91" y="329"/>
                </a:cubicBezTo>
                <a:cubicBezTo>
                  <a:pt x="0" y="791"/>
                  <a:pt x="643" y="1635"/>
                  <a:pt x="674" y="1665"/>
                </a:cubicBezTo>
                <a:lnTo>
                  <a:pt x="744" y="1766"/>
                </a:lnTo>
                <a:lnTo>
                  <a:pt x="744" y="1645"/>
                </a:lnTo>
                <a:cubicBezTo>
                  <a:pt x="744" y="1635"/>
                  <a:pt x="723" y="1153"/>
                  <a:pt x="965" y="761"/>
                </a:cubicBezTo>
                <a:cubicBezTo>
                  <a:pt x="1085" y="560"/>
                  <a:pt x="1055" y="299"/>
                  <a:pt x="884" y="138"/>
                </a:cubicBezTo>
                <a:cubicBezTo>
                  <a:pt x="807" y="60"/>
                  <a:pt x="690" y="1"/>
                  <a:pt x="552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6" name="Google Shape;11876;p30"/>
          <p:cNvSpPr/>
          <p:nvPr/>
        </p:nvSpPr>
        <p:spPr>
          <a:xfrm>
            <a:off x="7815884" y="3672428"/>
            <a:ext cx="821545" cy="760803"/>
          </a:xfrm>
          <a:custGeom>
            <a:avLst/>
            <a:gdLst/>
            <a:ahLst/>
            <a:cxnLst/>
            <a:rect l="l" t="t" r="r" b="b"/>
            <a:pathLst>
              <a:path w="4301" h="3983" extrusionOk="0">
                <a:moveTo>
                  <a:pt x="2148" y="1"/>
                </a:moveTo>
                <a:cubicBezTo>
                  <a:pt x="2033" y="1"/>
                  <a:pt x="1916" y="11"/>
                  <a:pt x="1798" y="31"/>
                </a:cubicBezTo>
                <a:cubicBezTo>
                  <a:pt x="713" y="232"/>
                  <a:pt x="1" y="1267"/>
                  <a:pt x="191" y="2342"/>
                </a:cubicBezTo>
                <a:cubicBezTo>
                  <a:pt x="361" y="3305"/>
                  <a:pt x="1194" y="3983"/>
                  <a:pt x="2138" y="3983"/>
                </a:cubicBezTo>
                <a:cubicBezTo>
                  <a:pt x="2258" y="3983"/>
                  <a:pt x="2379" y="3972"/>
                  <a:pt x="2502" y="3949"/>
                </a:cubicBezTo>
                <a:cubicBezTo>
                  <a:pt x="3587" y="3758"/>
                  <a:pt x="4300" y="2724"/>
                  <a:pt x="4109" y="1639"/>
                </a:cubicBezTo>
                <a:cubicBezTo>
                  <a:pt x="3939" y="680"/>
                  <a:pt x="3097" y="1"/>
                  <a:pt x="2148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7" name="Google Shape;11877;p30"/>
          <p:cNvSpPr/>
          <p:nvPr/>
        </p:nvSpPr>
        <p:spPr>
          <a:xfrm>
            <a:off x="7995819" y="3561258"/>
            <a:ext cx="365025" cy="220619"/>
          </a:xfrm>
          <a:custGeom>
            <a:avLst/>
            <a:gdLst/>
            <a:ahLst/>
            <a:cxnLst/>
            <a:rect l="l" t="t" r="r" b="b"/>
            <a:pathLst>
              <a:path w="1911" h="1155" extrusionOk="0">
                <a:moveTo>
                  <a:pt x="836" y="0"/>
                </a:moveTo>
                <a:cubicBezTo>
                  <a:pt x="746" y="0"/>
                  <a:pt x="354" y="433"/>
                  <a:pt x="133" y="784"/>
                </a:cubicBezTo>
                <a:cubicBezTo>
                  <a:pt x="0" y="999"/>
                  <a:pt x="103" y="1155"/>
                  <a:pt x="283" y="1155"/>
                </a:cubicBezTo>
                <a:cubicBezTo>
                  <a:pt x="388" y="1155"/>
                  <a:pt x="520" y="1101"/>
                  <a:pt x="646" y="975"/>
                </a:cubicBezTo>
                <a:cubicBezTo>
                  <a:pt x="669" y="1087"/>
                  <a:pt x="779" y="1136"/>
                  <a:pt x="906" y="1136"/>
                </a:cubicBezTo>
                <a:cubicBezTo>
                  <a:pt x="1109" y="1136"/>
                  <a:pt x="1355" y="1008"/>
                  <a:pt x="1349" y="804"/>
                </a:cubicBezTo>
                <a:lnTo>
                  <a:pt x="1349" y="804"/>
                </a:lnTo>
                <a:cubicBezTo>
                  <a:pt x="1394" y="826"/>
                  <a:pt x="1567" y="893"/>
                  <a:pt x="1708" y="893"/>
                </a:cubicBezTo>
                <a:cubicBezTo>
                  <a:pt x="1819" y="893"/>
                  <a:pt x="1910" y="851"/>
                  <a:pt x="1901" y="714"/>
                </a:cubicBezTo>
                <a:cubicBezTo>
                  <a:pt x="1881" y="392"/>
                  <a:pt x="836" y="0"/>
                  <a:pt x="83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8" name="Google Shape;11878;p30"/>
          <p:cNvSpPr/>
          <p:nvPr/>
        </p:nvSpPr>
        <p:spPr>
          <a:xfrm>
            <a:off x="7927245" y="4188737"/>
            <a:ext cx="654409" cy="177260"/>
          </a:xfrm>
          <a:custGeom>
            <a:avLst/>
            <a:gdLst/>
            <a:ahLst/>
            <a:cxnLst/>
            <a:rect l="l" t="t" r="r" b="b"/>
            <a:pathLst>
              <a:path w="3426" h="928" extrusionOk="0">
                <a:moveTo>
                  <a:pt x="3425" y="1"/>
                </a:moveTo>
                <a:lnTo>
                  <a:pt x="3425" y="1"/>
                </a:lnTo>
                <a:cubicBezTo>
                  <a:pt x="3144" y="271"/>
                  <a:pt x="2642" y="644"/>
                  <a:pt x="1959" y="774"/>
                </a:cubicBezTo>
                <a:lnTo>
                  <a:pt x="1949" y="774"/>
                </a:lnTo>
                <a:cubicBezTo>
                  <a:pt x="1652" y="828"/>
                  <a:pt x="1396" y="852"/>
                  <a:pt x="1173" y="852"/>
                </a:cubicBezTo>
                <a:cubicBezTo>
                  <a:pt x="611" y="852"/>
                  <a:pt x="259" y="703"/>
                  <a:pt x="0" y="523"/>
                </a:cubicBezTo>
                <a:lnTo>
                  <a:pt x="0" y="523"/>
                </a:lnTo>
                <a:cubicBezTo>
                  <a:pt x="60" y="593"/>
                  <a:pt x="121" y="653"/>
                  <a:pt x="181" y="714"/>
                </a:cubicBezTo>
                <a:cubicBezTo>
                  <a:pt x="427" y="840"/>
                  <a:pt x="745" y="927"/>
                  <a:pt x="1189" y="927"/>
                </a:cubicBezTo>
                <a:cubicBezTo>
                  <a:pt x="1414" y="927"/>
                  <a:pt x="1672" y="905"/>
                  <a:pt x="1969" y="854"/>
                </a:cubicBezTo>
                <a:cubicBezTo>
                  <a:pt x="1969" y="845"/>
                  <a:pt x="1969" y="845"/>
                  <a:pt x="1979" y="845"/>
                </a:cubicBezTo>
                <a:cubicBezTo>
                  <a:pt x="2582" y="734"/>
                  <a:pt x="3044" y="432"/>
                  <a:pt x="3345" y="171"/>
                </a:cubicBezTo>
                <a:cubicBezTo>
                  <a:pt x="3376" y="121"/>
                  <a:pt x="3405" y="61"/>
                  <a:pt x="3425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9" name="Google Shape;11879;p30"/>
          <p:cNvSpPr/>
          <p:nvPr/>
        </p:nvSpPr>
        <p:spPr>
          <a:xfrm>
            <a:off x="7952077" y="4248906"/>
            <a:ext cx="59787" cy="52719"/>
          </a:xfrm>
          <a:custGeom>
            <a:avLst/>
            <a:gdLst/>
            <a:ahLst/>
            <a:cxnLst/>
            <a:rect l="l" t="t" r="r" b="b"/>
            <a:pathLst>
              <a:path w="313" h="276" extrusionOk="0">
                <a:moveTo>
                  <a:pt x="158" y="1"/>
                </a:moveTo>
                <a:cubicBezTo>
                  <a:pt x="101" y="1"/>
                  <a:pt x="47" y="31"/>
                  <a:pt x="31" y="87"/>
                </a:cubicBezTo>
                <a:cubicBezTo>
                  <a:pt x="0" y="168"/>
                  <a:pt x="41" y="238"/>
                  <a:pt x="111" y="268"/>
                </a:cubicBezTo>
                <a:cubicBezTo>
                  <a:pt x="121" y="273"/>
                  <a:pt x="134" y="276"/>
                  <a:pt x="146" y="276"/>
                </a:cubicBezTo>
                <a:cubicBezTo>
                  <a:pt x="159" y="276"/>
                  <a:pt x="171" y="273"/>
                  <a:pt x="181" y="268"/>
                </a:cubicBezTo>
                <a:cubicBezTo>
                  <a:pt x="232" y="258"/>
                  <a:pt x="272" y="228"/>
                  <a:pt x="282" y="177"/>
                </a:cubicBezTo>
                <a:cubicBezTo>
                  <a:pt x="312" y="108"/>
                  <a:pt x="272" y="37"/>
                  <a:pt x="201" y="7"/>
                </a:cubicBezTo>
                <a:cubicBezTo>
                  <a:pt x="187" y="3"/>
                  <a:pt x="172" y="1"/>
                  <a:pt x="158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0" name="Google Shape;11880;p30"/>
          <p:cNvSpPr/>
          <p:nvPr/>
        </p:nvSpPr>
        <p:spPr>
          <a:xfrm>
            <a:off x="7896492" y="4221209"/>
            <a:ext cx="55776" cy="52146"/>
          </a:xfrm>
          <a:custGeom>
            <a:avLst/>
            <a:gdLst/>
            <a:ahLst/>
            <a:cxnLst/>
            <a:rect l="l" t="t" r="r" b="b"/>
            <a:pathLst>
              <a:path w="292" h="273" extrusionOk="0">
                <a:moveTo>
                  <a:pt x="135" y="1"/>
                </a:moveTo>
                <a:cubicBezTo>
                  <a:pt x="91" y="1"/>
                  <a:pt x="47" y="25"/>
                  <a:pt x="21" y="72"/>
                </a:cubicBezTo>
                <a:cubicBezTo>
                  <a:pt x="10" y="81"/>
                  <a:pt x="0" y="101"/>
                  <a:pt x="0" y="112"/>
                </a:cubicBezTo>
                <a:cubicBezTo>
                  <a:pt x="30" y="172"/>
                  <a:pt x="70" y="222"/>
                  <a:pt x="101" y="273"/>
                </a:cubicBezTo>
                <a:lnTo>
                  <a:pt x="161" y="273"/>
                </a:lnTo>
                <a:cubicBezTo>
                  <a:pt x="201" y="262"/>
                  <a:pt x="231" y="242"/>
                  <a:pt x="251" y="202"/>
                </a:cubicBezTo>
                <a:cubicBezTo>
                  <a:pt x="291" y="142"/>
                  <a:pt x="271" y="61"/>
                  <a:pt x="201" y="21"/>
                </a:cubicBezTo>
                <a:cubicBezTo>
                  <a:pt x="181" y="7"/>
                  <a:pt x="158" y="1"/>
                  <a:pt x="135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1" name="Google Shape;11881;p30"/>
          <p:cNvSpPr/>
          <p:nvPr/>
        </p:nvSpPr>
        <p:spPr>
          <a:xfrm>
            <a:off x="8213001" y="4263232"/>
            <a:ext cx="55967" cy="52528"/>
          </a:xfrm>
          <a:custGeom>
            <a:avLst/>
            <a:gdLst/>
            <a:ahLst/>
            <a:cxnLst/>
            <a:rect l="l" t="t" r="r" b="b"/>
            <a:pathLst>
              <a:path w="293" h="275" extrusionOk="0">
                <a:moveTo>
                  <a:pt x="149" y="1"/>
                </a:moveTo>
                <a:cubicBezTo>
                  <a:pt x="143" y="1"/>
                  <a:pt x="137" y="1"/>
                  <a:pt x="132" y="2"/>
                </a:cubicBezTo>
                <a:cubicBezTo>
                  <a:pt x="61" y="12"/>
                  <a:pt x="1" y="82"/>
                  <a:pt x="11" y="153"/>
                </a:cubicBezTo>
                <a:cubicBezTo>
                  <a:pt x="20" y="227"/>
                  <a:pt x="80" y="275"/>
                  <a:pt x="152" y="275"/>
                </a:cubicBezTo>
                <a:cubicBezTo>
                  <a:pt x="159" y="275"/>
                  <a:pt x="165" y="274"/>
                  <a:pt x="172" y="274"/>
                </a:cubicBezTo>
                <a:cubicBezTo>
                  <a:pt x="242" y="263"/>
                  <a:pt x="292" y="193"/>
                  <a:pt x="282" y="123"/>
                </a:cubicBezTo>
                <a:cubicBezTo>
                  <a:pt x="273" y="49"/>
                  <a:pt x="213" y="1"/>
                  <a:pt x="14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2" name="Google Shape;11882;p30"/>
          <p:cNvSpPr/>
          <p:nvPr/>
        </p:nvSpPr>
        <p:spPr>
          <a:xfrm>
            <a:off x="8017212" y="4265333"/>
            <a:ext cx="55967" cy="52146"/>
          </a:xfrm>
          <a:custGeom>
            <a:avLst/>
            <a:gdLst/>
            <a:ahLst/>
            <a:cxnLst/>
            <a:rect l="l" t="t" r="r" b="b"/>
            <a:pathLst>
              <a:path w="293" h="273" extrusionOk="0">
                <a:moveTo>
                  <a:pt x="151" y="0"/>
                </a:moveTo>
                <a:cubicBezTo>
                  <a:pt x="80" y="0"/>
                  <a:pt x="20" y="48"/>
                  <a:pt x="11" y="112"/>
                </a:cubicBezTo>
                <a:cubicBezTo>
                  <a:pt x="1" y="182"/>
                  <a:pt x="52" y="252"/>
                  <a:pt x="122" y="272"/>
                </a:cubicBezTo>
                <a:lnTo>
                  <a:pt x="172" y="272"/>
                </a:lnTo>
                <a:cubicBezTo>
                  <a:pt x="222" y="263"/>
                  <a:pt x="273" y="212"/>
                  <a:pt x="282" y="152"/>
                </a:cubicBezTo>
                <a:cubicBezTo>
                  <a:pt x="293" y="82"/>
                  <a:pt x="242" y="11"/>
                  <a:pt x="172" y="1"/>
                </a:cubicBezTo>
                <a:cubicBezTo>
                  <a:pt x="165" y="1"/>
                  <a:pt x="158" y="0"/>
                  <a:pt x="15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3" name="Google Shape;11883;p30"/>
          <p:cNvSpPr/>
          <p:nvPr/>
        </p:nvSpPr>
        <p:spPr>
          <a:xfrm>
            <a:off x="8149776" y="4269345"/>
            <a:ext cx="53866" cy="53866"/>
          </a:xfrm>
          <a:custGeom>
            <a:avLst/>
            <a:gdLst/>
            <a:ahLst/>
            <a:cxnLst/>
            <a:rect l="l" t="t" r="r" b="b"/>
            <a:pathLst>
              <a:path w="282" h="282" extrusionOk="0">
                <a:moveTo>
                  <a:pt x="131" y="1"/>
                </a:moveTo>
                <a:cubicBezTo>
                  <a:pt x="50" y="10"/>
                  <a:pt x="1" y="70"/>
                  <a:pt x="1" y="151"/>
                </a:cubicBezTo>
                <a:cubicBezTo>
                  <a:pt x="10" y="222"/>
                  <a:pt x="70" y="282"/>
                  <a:pt x="151" y="282"/>
                </a:cubicBezTo>
                <a:cubicBezTo>
                  <a:pt x="151" y="271"/>
                  <a:pt x="161" y="271"/>
                  <a:pt x="161" y="271"/>
                </a:cubicBezTo>
                <a:cubicBezTo>
                  <a:pt x="231" y="262"/>
                  <a:pt x="282" y="201"/>
                  <a:pt x="271" y="131"/>
                </a:cubicBezTo>
                <a:cubicBezTo>
                  <a:pt x="271" y="61"/>
                  <a:pt x="201" y="1"/>
                  <a:pt x="1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4" name="Google Shape;11884;p30"/>
          <p:cNvSpPr/>
          <p:nvPr/>
        </p:nvSpPr>
        <p:spPr>
          <a:xfrm>
            <a:off x="7869559" y="4183007"/>
            <a:ext cx="29034" cy="44315"/>
          </a:xfrm>
          <a:custGeom>
            <a:avLst/>
            <a:gdLst/>
            <a:ahLst/>
            <a:cxnLst/>
            <a:rect l="l" t="t" r="r" b="b"/>
            <a:pathLst>
              <a:path w="152" h="232" extrusionOk="0">
                <a:moveTo>
                  <a:pt x="1" y="0"/>
                </a:moveTo>
                <a:cubicBezTo>
                  <a:pt x="31" y="80"/>
                  <a:pt x="61" y="161"/>
                  <a:pt x="101" y="232"/>
                </a:cubicBezTo>
                <a:lnTo>
                  <a:pt x="101" y="221"/>
                </a:lnTo>
                <a:cubicBezTo>
                  <a:pt x="151" y="171"/>
                  <a:pt x="141" y="80"/>
                  <a:pt x="91" y="31"/>
                </a:cubicBezTo>
                <a:cubicBezTo>
                  <a:pt x="61" y="11"/>
                  <a:pt x="31" y="0"/>
                  <a:pt x="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5" name="Google Shape;11885;p30"/>
          <p:cNvSpPr/>
          <p:nvPr/>
        </p:nvSpPr>
        <p:spPr>
          <a:xfrm>
            <a:off x="8084449" y="4271255"/>
            <a:ext cx="51955" cy="51955"/>
          </a:xfrm>
          <a:custGeom>
            <a:avLst/>
            <a:gdLst/>
            <a:ahLst/>
            <a:cxnLst/>
            <a:rect l="l" t="t" r="r" b="b"/>
            <a:pathLst>
              <a:path w="272" h="272" extrusionOk="0">
                <a:moveTo>
                  <a:pt x="142" y="0"/>
                </a:moveTo>
                <a:cubicBezTo>
                  <a:pt x="71" y="0"/>
                  <a:pt x="1" y="60"/>
                  <a:pt x="1" y="131"/>
                </a:cubicBezTo>
                <a:cubicBezTo>
                  <a:pt x="1" y="212"/>
                  <a:pt x="61" y="272"/>
                  <a:pt x="131" y="272"/>
                </a:cubicBezTo>
                <a:lnTo>
                  <a:pt x="162" y="272"/>
                </a:lnTo>
                <a:cubicBezTo>
                  <a:pt x="222" y="261"/>
                  <a:pt x="272" y="212"/>
                  <a:pt x="272" y="141"/>
                </a:cubicBezTo>
                <a:cubicBezTo>
                  <a:pt x="272" y="60"/>
                  <a:pt x="222" y="0"/>
                  <a:pt x="14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6" name="Google Shape;11886;p30"/>
          <p:cNvSpPr/>
          <p:nvPr/>
        </p:nvSpPr>
        <p:spPr>
          <a:xfrm>
            <a:off x="8508499" y="4134489"/>
            <a:ext cx="59787" cy="51382"/>
          </a:xfrm>
          <a:custGeom>
            <a:avLst/>
            <a:gdLst/>
            <a:ahLst/>
            <a:cxnLst/>
            <a:rect l="l" t="t" r="r" b="b"/>
            <a:pathLst>
              <a:path w="313" h="269" extrusionOk="0">
                <a:moveTo>
                  <a:pt x="161" y="0"/>
                </a:moveTo>
                <a:cubicBezTo>
                  <a:pt x="130" y="0"/>
                  <a:pt x="99" y="11"/>
                  <a:pt x="71" y="33"/>
                </a:cubicBezTo>
                <a:cubicBezTo>
                  <a:pt x="11" y="84"/>
                  <a:pt x="1" y="164"/>
                  <a:pt x="51" y="224"/>
                </a:cubicBezTo>
                <a:cubicBezTo>
                  <a:pt x="74" y="255"/>
                  <a:pt x="109" y="268"/>
                  <a:pt x="147" y="268"/>
                </a:cubicBezTo>
                <a:cubicBezTo>
                  <a:pt x="158" y="268"/>
                  <a:pt x="170" y="267"/>
                  <a:pt x="182" y="265"/>
                </a:cubicBezTo>
                <a:cubicBezTo>
                  <a:pt x="202" y="265"/>
                  <a:pt x="222" y="254"/>
                  <a:pt x="242" y="244"/>
                </a:cubicBezTo>
                <a:cubicBezTo>
                  <a:pt x="302" y="194"/>
                  <a:pt x="313" y="104"/>
                  <a:pt x="262" y="44"/>
                </a:cubicBezTo>
                <a:cubicBezTo>
                  <a:pt x="235" y="16"/>
                  <a:pt x="198" y="0"/>
                  <a:pt x="16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7" name="Google Shape;11887;p30"/>
          <p:cNvSpPr/>
          <p:nvPr/>
        </p:nvSpPr>
        <p:spPr>
          <a:xfrm>
            <a:off x="8339643" y="4233625"/>
            <a:ext cx="59787" cy="51573"/>
          </a:xfrm>
          <a:custGeom>
            <a:avLst/>
            <a:gdLst/>
            <a:ahLst/>
            <a:cxnLst/>
            <a:rect l="l" t="t" r="r" b="b"/>
            <a:pathLst>
              <a:path w="313" h="270" extrusionOk="0">
                <a:moveTo>
                  <a:pt x="155" y="1"/>
                </a:moveTo>
                <a:cubicBezTo>
                  <a:pt x="141" y="1"/>
                  <a:pt x="126" y="3"/>
                  <a:pt x="112" y="7"/>
                </a:cubicBezTo>
                <a:cubicBezTo>
                  <a:pt x="41" y="36"/>
                  <a:pt x="1" y="117"/>
                  <a:pt x="31" y="188"/>
                </a:cubicBezTo>
                <a:cubicBezTo>
                  <a:pt x="49" y="240"/>
                  <a:pt x="97" y="270"/>
                  <a:pt x="156" y="270"/>
                </a:cubicBezTo>
                <a:cubicBezTo>
                  <a:pt x="164" y="270"/>
                  <a:pt x="173" y="269"/>
                  <a:pt x="182" y="268"/>
                </a:cubicBezTo>
                <a:lnTo>
                  <a:pt x="202" y="268"/>
                </a:lnTo>
                <a:cubicBezTo>
                  <a:pt x="272" y="237"/>
                  <a:pt x="313" y="157"/>
                  <a:pt x="282" y="87"/>
                </a:cubicBezTo>
                <a:cubicBezTo>
                  <a:pt x="266" y="31"/>
                  <a:pt x="212" y="1"/>
                  <a:pt x="155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8" name="Google Shape;11888;p30"/>
          <p:cNvSpPr/>
          <p:nvPr/>
        </p:nvSpPr>
        <p:spPr>
          <a:xfrm>
            <a:off x="8602668" y="4052353"/>
            <a:ext cx="4011" cy="25214"/>
          </a:xfrm>
          <a:custGeom>
            <a:avLst/>
            <a:gdLst/>
            <a:ahLst/>
            <a:cxnLst/>
            <a:rect l="l" t="t" r="r" b="b"/>
            <a:pathLst>
              <a:path w="21" h="132" extrusionOk="0">
                <a:moveTo>
                  <a:pt x="20" y="1"/>
                </a:moveTo>
                <a:cubicBezTo>
                  <a:pt x="0" y="41"/>
                  <a:pt x="0" y="92"/>
                  <a:pt x="20" y="132"/>
                </a:cubicBezTo>
                <a:lnTo>
                  <a:pt x="20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9" name="Google Shape;11889;p30"/>
          <p:cNvSpPr/>
          <p:nvPr/>
        </p:nvSpPr>
        <p:spPr>
          <a:xfrm>
            <a:off x="8399239" y="4207265"/>
            <a:ext cx="59596" cy="51191"/>
          </a:xfrm>
          <a:custGeom>
            <a:avLst/>
            <a:gdLst/>
            <a:ahLst/>
            <a:cxnLst/>
            <a:rect l="l" t="t" r="r" b="b"/>
            <a:pathLst>
              <a:path w="312" h="268" extrusionOk="0">
                <a:moveTo>
                  <a:pt x="155" y="0"/>
                </a:moveTo>
                <a:cubicBezTo>
                  <a:pt x="134" y="0"/>
                  <a:pt x="112" y="5"/>
                  <a:pt x="91" y="14"/>
                </a:cubicBezTo>
                <a:cubicBezTo>
                  <a:pt x="30" y="44"/>
                  <a:pt x="1" y="134"/>
                  <a:pt x="41" y="195"/>
                </a:cubicBezTo>
                <a:cubicBezTo>
                  <a:pt x="58" y="245"/>
                  <a:pt x="103" y="268"/>
                  <a:pt x="153" y="268"/>
                </a:cubicBezTo>
                <a:cubicBezTo>
                  <a:pt x="162" y="268"/>
                  <a:pt x="172" y="267"/>
                  <a:pt x="181" y="265"/>
                </a:cubicBezTo>
                <a:cubicBezTo>
                  <a:pt x="191" y="265"/>
                  <a:pt x="211" y="265"/>
                  <a:pt x="222" y="255"/>
                </a:cubicBezTo>
                <a:cubicBezTo>
                  <a:pt x="291" y="225"/>
                  <a:pt x="312" y="145"/>
                  <a:pt x="282" y="74"/>
                </a:cubicBezTo>
                <a:cubicBezTo>
                  <a:pt x="254" y="25"/>
                  <a:pt x="206" y="0"/>
                  <a:pt x="155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0" name="Google Shape;11890;p30"/>
          <p:cNvSpPr/>
          <p:nvPr/>
        </p:nvSpPr>
        <p:spPr>
          <a:xfrm>
            <a:off x="8278328" y="4251771"/>
            <a:ext cx="55776" cy="52528"/>
          </a:xfrm>
          <a:custGeom>
            <a:avLst/>
            <a:gdLst/>
            <a:ahLst/>
            <a:cxnLst/>
            <a:rect l="l" t="t" r="r" b="b"/>
            <a:pathLst>
              <a:path w="292" h="275" extrusionOk="0">
                <a:moveTo>
                  <a:pt x="141" y="0"/>
                </a:moveTo>
                <a:cubicBezTo>
                  <a:pt x="135" y="0"/>
                  <a:pt x="128" y="1"/>
                  <a:pt x="121" y="2"/>
                </a:cubicBezTo>
                <a:cubicBezTo>
                  <a:pt x="40" y="22"/>
                  <a:pt x="0" y="93"/>
                  <a:pt x="11" y="173"/>
                </a:cubicBezTo>
                <a:cubicBezTo>
                  <a:pt x="29" y="236"/>
                  <a:pt x="87" y="275"/>
                  <a:pt x="151" y="275"/>
                </a:cubicBezTo>
                <a:cubicBezTo>
                  <a:pt x="157" y="275"/>
                  <a:pt x="164" y="274"/>
                  <a:pt x="171" y="273"/>
                </a:cubicBezTo>
                <a:lnTo>
                  <a:pt x="181" y="273"/>
                </a:lnTo>
                <a:cubicBezTo>
                  <a:pt x="252" y="253"/>
                  <a:pt x="292" y="183"/>
                  <a:pt x="282" y="113"/>
                </a:cubicBezTo>
                <a:cubicBezTo>
                  <a:pt x="263" y="40"/>
                  <a:pt x="205" y="0"/>
                  <a:pt x="14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1" name="Google Shape;11891;p30"/>
          <p:cNvSpPr/>
          <p:nvPr/>
        </p:nvSpPr>
        <p:spPr>
          <a:xfrm>
            <a:off x="8558353" y="4089410"/>
            <a:ext cx="46416" cy="52337"/>
          </a:xfrm>
          <a:custGeom>
            <a:avLst/>
            <a:gdLst/>
            <a:ahLst/>
            <a:cxnLst/>
            <a:rect l="l" t="t" r="r" b="b"/>
            <a:pathLst>
              <a:path w="243" h="274" extrusionOk="0">
                <a:moveTo>
                  <a:pt x="143" y="0"/>
                </a:moveTo>
                <a:cubicBezTo>
                  <a:pt x="109" y="0"/>
                  <a:pt x="76" y="13"/>
                  <a:pt x="52" y="38"/>
                </a:cubicBezTo>
                <a:cubicBezTo>
                  <a:pt x="1" y="99"/>
                  <a:pt x="1" y="179"/>
                  <a:pt x="52" y="239"/>
                </a:cubicBezTo>
                <a:cubicBezTo>
                  <a:pt x="74" y="262"/>
                  <a:pt x="108" y="273"/>
                  <a:pt x="140" y="273"/>
                </a:cubicBezTo>
                <a:cubicBezTo>
                  <a:pt x="151" y="273"/>
                  <a:pt x="162" y="272"/>
                  <a:pt x="172" y="269"/>
                </a:cubicBezTo>
                <a:cubicBezTo>
                  <a:pt x="182" y="269"/>
                  <a:pt x="192" y="269"/>
                  <a:pt x="202" y="259"/>
                </a:cubicBezTo>
                <a:cubicBezTo>
                  <a:pt x="222" y="189"/>
                  <a:pt x="232" y="108"/>
                  <a:pt x="242" y="38"/>
                </a:cubicBezTo>
                <a:cubicBezTo>
                  <a:pt x="212" y="13"/>
                  <a:pt x="177" y="0"/>
                  <a:pt x="143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2" name="Google Shape;11892;p30"/>
          <p:cNvSpPr/>
          <p:nvPr/>
        </p:nvSpPr>
        <p:spPr>
          <a:xfrm>
            <a:off x="8456734" y="4173265"/>
            <a:ext cx="59596" cy="52528"/>
          </a:xfrm>
          <a:custGeom>
            <a:avLst/>
            <a:gdLst/>
            <a:ahLst/>
            <a:cxnLst/>
            <a:rect l="l" t="t" r="r" b="b"/>
            <a:pathLst>
              <a:path w="312" h="275" extrusionOk="0">
                <a:moveTo>
                  <a:pt x="150" y="0"/>
                </a:moveTo>
                <a:cubicBezTo>
                  <a:pt x="126" y="0"/>
                  <a:pt x="103" y="7"/>
                  <a:pt x="81" y="21"/>
                </a:cubicBezTo>
                <a:cubicBezTo>
                  <a:pt x="11" y="71"/>
                  <a:pt x="1" y="152"/>
                  <a:pt x="41" y="212"/>
                </a:cubicBezTo>
                <a:cubicBezTo>
                  <a:pt x="66" y="254"/>
                  <a:pt x="105" y="275"/>
                  <a:pt x="152" y="275"/>
                </a:cubicBezTo>
                <a:cubicBezTo>
                  <a:pt x="161" y="275"/>
                  <a:pt x="171" y="274"/>
                  <a:pt x="182" y="272"/>
                </a:cubicBezTo>
                <a:cubicBezTo>
                  <a:pt x="191" y="272"/>
                  <a:pt x="211" y="262"/>
                  <a:pt x="232" y="252"/>
                </a:cubicBezTo>
                <a:cubicBezTo>
                  <a:pt x="292" y="212"/>
                  <a:pt x="312" y="122"/>
                  <a:pt x="262" y="62"/>
                </a:cubicBezTo>
                <a:cubicBezTo>
                  <a:pt x="236" y="23"/>
                  <a:pt x="193" y="0"/>
                  <a:pt x="15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3" name="Google Shape;11893;p30"/>
          <p:cNvSpPr/>
          <p:nvPr/>
        </p:nvSpPr>
        <p:spPr>
          <a:xfrm>
            <a:off x="7934886" y="3720563"/>
            <a:ext cx="493194" cy="153956"/>
          </a:xfrm>
          <a:custGeom>
            <a:avLst/>
            <a:gdLst/>
            <a:ahLst/>
            <a:cxnLst/>
            <a:rect l="l" t="t" r="r" b="b"/>
            <a:pathLst>
              <a:path w="2582" h="806" extrusionOk="0">
                <a:moveTo>
                  <a:pt x="2492" y="0"/>
                </a:moveTo>
                <a:cubicBezTo>
                  <a:pt x="2501" y="30"/>
                  <a:pt x="2501" y="61"/>
                  <a:pt x="2501" y="90"/>
                </a:cubicBezTo>
                <a:cubicBezTo>
                  <a:pt x="2481" y="211"/>
                  <a:pt x="2341" y="382"/>
                  <a:pt x="1798" y="573"/>
                </a:cubicBezTo>
                <a:cubicBezTo>
                  <a:pt x="1483" y="678"/>
                  <a:pt x="1180" y="721"/>
                  <a:pt x="919" y="721"/>
                </a:cubicBezTo>
                <a:cubicBezTo>
                  <a:pt x="507" y="721"/>
                  <a:pt x="195" y="614"/>
                  <a:pt x="90" y="472"/>
                </a:cubicBezTo>
                <a:cubicBezTo>
                  <a:pt x="70" y="442"/>
                  <a:pt x="61" y="412"/>
                  <a:pt x="70" y="392"/>
                </a:cubicBezTo>
                <a:lnTo>
                  <a:pt x="70" y="392"/>
                </a:lnTo>
                <a:cubicBezTo>
                  <a:pt x="41" y="412"/>
                  <a:pt x="20" y="442"/>
                  <a:pt x="0" y="463"/>
                </a:cubicBezTo>
                <a:lnTo>
                  <a:pt x="30" y="523"/>
                </a:lnTo>
                <a:cubicBezTo>
                  <a:pt x="137" y="676"/>
                  <a:pt x="472" y="805"/>
                  <a:pt x="927" y="805"/>
                </a:cubicBezTo>
                <a:cubicBezTo>
                  <a:pt x="1069" y="805"/>
                  <a:pt x="1224" y="793"/>
                  <a:pt x="1387" y="764"/>
                </a:cubicBezTo>
                <a:cubicBezTo>
                  <a:pt x="1527" y="733"/>
                  <a:pt x="1678" y="693"/>
                  <a:pt x="1829" y="643"/>
                </a:cubicBezTo>
                <a:cubicBezTo>
                  <a:pt x="2291" y="483"/>
                  <a:pt x="2542" y="302"/>
                  <a:pt x="2582" y="111"/>
                </a:cubicBezTo>
                <a:lnTo>
                  <a:pt x="2582" y="50"/>
                </a:lnTo>
                <a:cubicBezTo>
                  <a:pt x="2552" y="41"/>
                  <a:pt x="2522" y="20"/>
                  <a:pt x="2492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4" name="Google Shape;11894;p30"/>
          <p:cNvSpPr/>
          <p:nvPr/>
        </p:nvSpPr>
        <p:spPr>
          <a:xfrm>
            <a:off x="8191989" y="3917880"/>
            <a:ext cx="55776" cy="52528"/>
          </a:xfrm>
          <a:custGeom>
            <a:avLst/>
            <a:gdLst/>
            <a:ahLst/>
            <a:cxnLst/>
            <a:rect l="l" t="t" r="r" b="b"/>
            <a:pathLst>
              <a:path w="292" h="275" extrusionOk="0">
                <a:moveTo>
                  <a:pt x="138" y="1"/>
                </a:moveTo>
                <a:cubicBezTo>
                  <a:pt x="132" y="1"/>
                  <a:pt x="127" y="1"/>
                  <a:pt x="121" y="2"/>
                </a:cubicBezTo>
                <a:cubicBezTo>
                  <a:pt x="50" y="12"/>
                  <a:pt x="1" y="82"/>
                  <a:pt x="10" y="162"/>
                </a:cubicBezTo>
                <a:cubicBezTo>
                  <a:pt x="20" y="227"/>
                  <a:pt x="79" y="275"/>
                  <a:pt x="144" y="275"/>
                </a:cubicBezTo>
                <a:cubicBezTo>
                  <a:pt x="150" y="275"/>
                  <a:pt x="155" y="274"/>
                  <a:pt x="161" y="273"/>
                </a:cubicBezTo>
                <a:lnTo>
                  <a:pt x="171" y="273"/>
                </a:lnTo>
                <a:cubicBezTo>
                  <a:pt x="242" y="263"/>
                  <a:pt x="291" y="193"/>
                  <a:pt x="282" y="122"/>
                </a:cubicBezTo>
                <a:cubicBezTo>
                  <a:pt x="272" y="57"/>
                  <a:pt x="211" y="1"/>
                  <a:pt x="138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5" name="Google Shape;11895;p30"/>
          <p:cNvSpPr/>
          <p:nvPr/>
        </p:nvSpPr>
        <p:spPr>
          <a:xfrm>
            <a:off x="8374216" y="3854655"/>
            <a:ext cx="59787" cy="52719"/>
          </a:xfrm>
          <a:custGeom>
            <a:avLst/>
            <a:gdLst/>
            <a:ahLst/>
            <a:cxnLst/>
            <a:rect l="l" t="t" r="r" b="b"/>
            <a:pathLst>
              <a:path w="313" h="276" extrusionOk="0">
                <a:moveTo>
                  <a:pt x="150" y="1"/>
                </a:moveTo>
                <a:cubicBezTo>
                  <a:pt x="126" y="1"/>
                  <a:pt x="102" y="7"/>
                  <a:pt x="81" y="22"/>
                </a:cubicBezTo>
                <a:cubicBezTo>
                  <a:pt x="21" y="72"/>
                  <a:pt x="1" y="152"/>
                  <a:pt x="41" y="212"/>
                </a:cubicBezTo>
                <a:cubicBezTo>
                  <a:pt x="66" y="254"/>
                  <a:pt x="112" y="275"/>
                  <a:pt x="155" y="275"/>
                </a:cubicBezTo>
                <a:cubicBezTo>
                  <a:pt x="164" y="275"/>
                  <a:pt x="173" y="274"/>
                  <a:pt x="181" y="272"/>
                </a:cubicBezTo>
                <a:cubicBezTo>
                  <a:pt x="201" y="272"/>
                  <a:pt x="212" y="263"/>
                  <a:pt x="232" y="252"/>
                </a:cubicBezTo>
                <a:cubicBezTo>
                  <a:pt x="292" y="212"/>
                  <a:pt x="312" y="122"/>
                  <a:pt x="272" y="62"/>
                </a:cubicBezTo>
                <a:cubicBezTo>
                  <a:pt x="239" y="23"/>
                  <a:pt x="194" y="1"/>
                  <a:pt x="15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6" name="Google Shape;11896;p30"/>
          <p:cNvSpPr/>
          <p:nvPr/>
        </p:nvSpPr>
        <p:spPr>
          <a:xfrm>
            <a:off x="8255215" y="3906419"/>
            <a:ext cx="57877" cy="52528"/>
          </a:xfrm>
          <a:custGeom>
            <a:avLst/>
            <a:gdLst/>
            <a:ahLst/>
            <a:cxnLst/>
            <a:rect l="l" t="t" r="r" b="b"/>
            <a:pathLst>
              <a:path w="303" h="275" extrusionOk="0">
                <a:moveTo>
                  <a:pt x="142" y="0"/>
                </a:moveTo>
                <a:cubicBezTo>
                  <a:pt x="135" y="0"/>
                  <a:pt x="128" y="1"/>
                  <a:pt x="121" y="1"/>
                </a:cubicBezTo>
                <a:cubicBezTo>
                  <a:pt x="41" y="22"/>
                  <a:pt x="1" y="102"/>
                  <a:pt x="21" y="173"/>
                </a:cubicBezTo>
                <a:cubicBezTo>
                  <a:pt x="30" y="236"/>
                  <a:pt x="88" y="275"/>
                  <a:pt x="151" y="275"/>
                </a:cubicBezTo>
                <a:cubicBezTo>
                  <a:pt x="158" y="275"/>
                  <a:pt x="165" y="274"/>
                  <a:pt x="172" y="273"/>
                </a:cubicBezTo>
                <a:lnTo>
                  <a:pt x="182" y="273"/>
                </a:lnTo>
                <a:cubicBezTo>
                  <a:pt x="252" y="253"/>
                  <a:pt x="302" y="173"/>
                  <a:pt x="282" y="102"/>
                </a:cubicBezTo>
                <a:cubicBezTo>
                  <a:pt x="264" y="39"/>
                  <a:pt x="205" y="0"/>
                  <a:pt x="14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7" name="Google Shape;11897;p30"/>
          <p:cNvSpPr/>
          <p:nvPr/>
        </p:nvSpPr>
        <p:spPr>
          <a:xfrm>
            <a:off x="8458644" y="3762777"/>
            <a:ext cx="50045" cy="46225"/>
          </a:xfrm>
          <a:custGeom>
            <a:avLst/>
            <a:gdLst/>
            <a:ahLst/>
            <a:cxnLst/>
            <a:rect l="l" t="t" r="r" b="b"/>
            <a:pathLst>
              <a:path w="262" h="242" extrusionOk="0">
                <a:moveTo>
                  <a:pt x="71" y="0"/>
                </a:moveTo>
                <a:cubicBezTo>
                  <a:pt x="41" y="21"/>
                  <a:pt x="21" y="50"/>
                  <a:pt x="11" y="81"/>
                </a:cubicBezTo>
                <a:cubicBezTo>
                  <a:pt x="1" y="161"/>
                  <a:pt x="51" y="231"/>
                  <a:pt x="132" y="242"/>
                </a:cubicBezTo>
                <a:lnTo>
                  <a:pt x="172" y="242"/>
                </a:lnTo>
                <a:cubicBezTo>
                  <a:pt x="212" y="231"/>
                  <a:pt x="242" y="211"/>
                  <a:pt x="262" y="181"/>
                </a:cubicBezTo>
                <a:cubicBezTo>
                  <a:pt x="201" y="121"/>
                  <a:pt x="132" y="61"/>
                  <a:pt x="7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8" name="Google Shape;11898;p30"/>
          <p:cNvSpPr/>
          <p:nvPr/>
        </p:nvSpPr>
        <p:spPr>
          <a:xfrm>
            <a:off x="8426172" y="3813014"/>
            <a:ext cx="57686" cy="52337"/>
          </a:xfrm>
          <a:custGeom>
            <a:avLst/>
            <a:gdLst/>
            <a:ahLst/>
            <a:cxnLst/>
            <a:rect l="l" t="t" r="r" b="b"/>
            <a:pathLst>
              <a:path w="302" h="274" extrusionOk="0">
                <a:moveTo>
                  <a:pt x="146" y="1"/>
                </a:moveTo>
                <a:cubicBezTo>
                  <a:pt x="110" y="1"/>
                  <a:pt x="75" y="13"/>
                  <a:pt x="50" y="39"/>
                </a:cubicBezTo>
                <a:cubicBezTo>
                  <a:pt x="0" y="99"/>
                  <a:pt x="0" y="179"/>
                  <a:pt x="50" y="229"/>
                </a:cubicBezTo>
                <a:cubicBezTo>
                  <a:pt x="73" y="260"/>
                  <a:pt x="108" y="273"/>
                  <a:pt x="141" y="273"/>
                </a:cubicBezTo>
                <a:cubicBezTo>
                  <a:pt x="151" y="273"/>
                  <a:pt x="161" y="272"/>
                  <a:pt x="171" y="269"/>
                </a:cubicBezTo>
                <a:cubicBezTo>
                  <a:pt x="201" y="269"/>
                  <a:pt x="221" y="249"/>
                  <a:pt x="241" y="229"/>
                </a:cubicBezTo>
                <a:cubicBezTo>
                  <a:pt x="302" y="179"/>
                  <a:pt x="291" y="89"/>
                  <a:pt x="241" y="39"/>
                </a:cubicBezTo>
                <a:cubicBezTo>
                  <a:pt x="216" y="13"/>
                  <a:pt x="181" y="1"/>
                  <a:pt x="146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9" name="Google Shape;11899;p30"/>
          <p:cNvSpPr/>
          <p:nvPr/>
        </p:nvSpPr>
        <p:spPr>
          <a:xfrm>
            <a:off x="8316721" y="3885408"/>
            <a:ext cx="59596" cy="52528"/>
          </a:xfrm>
          <a:custGeom>
            <a:avLst/>
            <a:gdLst/>
            <a:ahLst/>
            <a:cxnLst/>
            <a:rect l="l" t="t" r="r" b="b"/>
            <a:pathLst>
              <a:path w="312" h="275" extrusionOk="0">
                <a:moveTo>
                  <a:pt x="151" y="1"/>
                </a:moveTo>
                <a:cubicBezTo>
                  <a:pt x="134" y="1"/>
                  <a:pt x="117" y="4"/>
                  <a:pt x="101" y="11"/>
                </a:cubicBezTo>
                <a:cubicBezTo>
                  <a:pt x="31" y="42"/>
                  <a:pt x="0" y="122"/>
                  <a:pt x="31" y="192"/>
                </a:cubicBezTo>
                <a:cubicBezTo>
                  <a:pt x="48" y="244"/>
                  <a:pt x="103" y="274"/>
                  <a:pt x="157" y="274"/>
                </a:cubicBezTo>
                <a:cubicBezTo>
                  <a:pt x="165" y="274"/>
                  <a:pt x="173" y="274"/>
                  <a:pt x="181" y="272"/>
                </a:cubicBezTo>
                <a:cubicBezTo>
                  <a:pt x="191" y="272"/>
                  <a:pt x="201" y="272"/>
                  <a:pt x="212" y="263"/>
                </a:cubicBezTo>
                <a:cubicBezTo>
                  <a:pt x="272" y="232"/>
                  <a:pt x="312" y="152"/>
                  <a:pt x="281" y="82"/>
                </a:cubicBezTo>
                <a:cubicBezTo>
                  <a:pt x="259" y="35"/>
                  <a:pt x="206" y="1"/>
                  <a:pt x="15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0" name="Google Shape;11900;p30"/>
          <p:cNvSpPr/>
          <p:nvPr/>
        </p:nvSpPr>
        <p:spPr>
          <a:xfrm>
            <a:off x="7882930" y="3857902"/>
            <a:ext cx="55967" cy="53292"/>
          </a:xfrm>
          <a:custGeom>
            <a:avLst/>
            <a:gdLst/>
            <a:ahLst/>
            <a:cxnLst/>
            <a:rect l="l" t="t" r="r" b="b"/>
            <a:pathLst>
              <a:path w="293" h="279" extrusionOk="0">
                <a:moveTo>
                  <a:pt x="139" y="1"/>
                </a:moveTo>
                <a:cubicBezTo>
                  <a:pt x="119" y="1"/>
                  <a:pt x="100" y="5"/>
                  <a:pt x="81" y="14"/>
                </a:cubicBezTo>
                <a:cubicBezTo>
                  <a:pt x="51" y="65"/>
                  <a:pt x="31" y="115"/>
                  <a:pt x="1" y="165"/>
                </a:cubicBezTo>
                <a:cubicBezTo>
                  <a:pt x="11" y="175"/>
                  <a:pt x="11" y="195"/>
                  <a:pt x="21" y="215"/>
                </a:cubicBezTo>
                <a:cubicBezTo>
                  <a:pt x="46" y="257"/>
                  <a:pt x="92" y="278"/>
                  <a:pt x="135" y="278"/>
                </a:cubicBezTo>
                <a:cubicBezTo>
                  <a:pt x="144" y="278"/>
                  <a:pt x="153" y="277"/>
                  <a:pt x="161" y="276"/>
                </a:cubicBezTo>
                <a:cubicBezTo>
                  <a:pt x="182" y="276"/>
                  <a:pt x="192" y="266"/>
                  <a:pt x="212" y="255"/>
                </a:cubicBezTo>
                <a:cubicBezTo>
                  <a:pt x="272" y="215"/>
                  <a:pt x="292" y="135"/>
                  <a:pt x="252" y="65"/>
                </a:cubicBezTo>
                <a:cubicBezTo>
                  <a:pt x="224" y="23"/>
                  <a:pt x="182" y="1"/>
                  <a:pt x="139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1" name="Google Shape;11901;p30"/>
          <p:cNvSpPr/>
          <p:nvPr/>
        </p:nvSpPr>
        <p:spPr>
          <a:xfrm>
            <a:off x="7994291" y="3915970"/>
            <a:ext cx="55967" cy="52146"/>
          </a:xfrm>
          <a:custGeom>
            <a:avLst/>
            <a:gdLst/>
            <a:ahLst/>
            <a:cxnLst/>
            <a:rect l="l" t="t" r="r" b="b"/>
            <a:pathLst>
              <a:path w="293" h="273" extrusionOk="0">
                <a:moveTo>
                  <a:pt x="153" y="1"/>
                </a:moveTo>
                <a:cubicBezTo>
                  <a:pt x="89" y="1"/>
                  <a:pt x="29" y="49"/>
                  <a:pt x="11" y="123"/>
                </a:cubicBezTo>
                <a:cubicBezTo>
                  <a:pt x="0" y="193"/>
                  <a:pt x="51" y="263"/>
                  <a:pt x="131" y="273"/>
                </a:cubicBezTo>
                <a:lnTo>
                  <a:pt x="172" y="273"/>
                </a:lnTo>
                <a:cubicBezTo>
                  <a:pt x="232" y="263"/>
                  <a:pt x="272" y="223"/>
                  <a:pt x="282" y="163"/>
                </a:cubicBezTo>
                <a:cubicBezTo>
                  <a:pt x="292" y="82"/>
                  <a:pt x="242" y="12"/>
                  <a:pt x="172" y="2"/>
                </a:cubicBezTo>
                <a:cubicBezTo>
                  <a:pt x="165" y="1"/>
                  <a:pt x="159" y="1"/>
                  <a:pt x="153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2" name="Google Shape;11902;p30"/>
          <p:cNvSpPr/>
          <p:nvPr/>
        </p:nvSpPr>
        <p:spPr>
          <a:xfrm>
            <a:off x="7928964" y="3898588"/>
            <a:ext cx="59787" cy="53101"/>
          </a:xfrm>
          <a:custGeom>
            <a:avLst/>
            <a:gdLst/>
            <a:ahLst/>
            <a:cxnLst/>
            <a:rect l="l" t="t" r="r" b="b"/>
            <a:pathLst>
              <a:path w="313" h="278" extrusionOk="0">
                <a:moveTo>
                  <a:pt x="162" y="1"/>
                </a:moveTo>
                <a:cubicBezTo>
                  <a:pt x="113" y="1"/>
                  <a:pt x="61" y="31"/>
                  <a:pt x="31" y="83"/>
                </a:cubicBezTo>
                <a:cubicBezTo>
                  <a:pt x="1" y="153"/>
                  <a:pt x="31" y="234"/>
                  <a:pt x="101" y="263"/>
                </a:cubicBezTo>
                <a:cubicBezTo>
                  <a:pt x="123" y="271"/>
                  <a:pt x="144" y="278"/>
                  <a:pt x="162" y="278"/>
                </a:cubicBezTo>
                <a:cubicBezTo>
                  <a:pt x="169" y="278"/>
                  <a:pt x="176" y="277"/>
                  <a:pt x="182" y="274"/>
                </a:cubicBezTo>
                <a:cubicBezTo>
                  <a:pt x="222" y="263"/>
                  <a:pt x="262" y="243"/>
                  <a:pt x="282" y="194"/>
                </a:cubicBezTo>
                <a:cubicBezTo>
                  <a:pt x="313" y="133"/>
                  <a:pt x="282" y="42"/>
                  <a:pt x="212" y="13"/>
                </a:cubicBezTo>
                <a:cubicBezTo>
                  <a:pt x="196" y="5"/>
                  <a:pt x="179" y="1"/>
                  <a:pt x="162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3" name="Google Shape;11903;p30"/>
          <p:cNvSpPr/>
          <p:nvPr/>
        </p:nvSpPr>
        <p:spPr>
          <a:xfrm>
            <a:off x="8126854" y="3923992"/>
            <a:ext cx="53866" cy="51955"/>
          </a:xfrm>
          <a:custGeom>
            <a:avLst/>
            <a:gdLst/>
            <a:ahLst/>
            <a:cxnLst/>
            <a:rect l="l" t="t" r="r" b="b"/>
            <a:pathLst>
              <a:path w="282" h="272" extrusionOk="0">
                <a:moveTo>
                  <a:pt x="141" y="0"/>
                </a:moveTo>
                <a:cubicBezTo>
                  <a:pt x="60" y="0"/>
                  <a:pt x="0" y="70"/>
                  <a:pt x="10" y="141"/>
                </a:cubicBezTo>
                <a:cubicBezTo>
                  <a:pt x="10" y="221"/>
                  <a:pt x="70" y="271"/>
                  <a:pt x="150" y="271"/>
                </a:cubicBezTo>
                <a:lnTo>
                  <a:pt x="161" y="271"/>
                </a:lnTo>
                <a:cubicBezTo>
                  <a:pt x="231" y="261"/>
                  <a:pt x="281" y="201"/>
                  <a:pt x="281" y="130"/>
                </a:cubicBezTo>
                <a:cubicBezTo>
                  <a:pt x="271" y="61"/>
                  <a:pt x="211" y="0"/>
                  <a:pt x="14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4" name="Google Shape;11904;p30"/>
          <p:cNvSpPr/>
          <p:nvPr/>
        </p:nvSpPr>
        <p:spPr>
          <a:xfrm>
            <a:off x="8061527" y="3923801"/>
            <a:ext cx="53866" cy="52146"/>
          </a:xfrm>
          <a:custGeom>
            <a:avLst/>
            <a:gdLst/>
            <a:ahLst/>
            <a:cxnLst/>
            <a:rect l="l" t="t" r="r" b="b"/>
            <a:pathLst>
              <a:path w="282" h="273" extrusionOk="0">
                <a:moveTo>
                  <a:pt x="133" y="0"/>
                </a:moveTo>
                <a:cubicBezTo>
                  <a:pt x="61" y="0"/>
                  <a:pt x="9" y="57"/>
                  <a:pt x="0" y="122"/>
                </a:cubicBezTo>
                <a:cubicBezTo>
                  <a:pt x="0" y="202"/>
                  <a:pt x="61" y="262"/>
                  <a:pt x="131" y="272"/>
                </a:cubicBezTo>
                <a:lnTo>
                  <a:pt x="161" y="272"/>
                </a:lnTo>
                <a:cubicBezTo>
                  <a:pt x="221" y="262"/>
                  <a:pt x="271" y="202"/>
                  <a:pt x="271" y="142"/>
                </a:cubicBezTo>
                <a:cubicBezTo>
                  <a:pt x="282" y="71"/>
                  <a:pt x="221" y="1"/>
                  <a:pt x="151" y="1"/>
                </a:cubicBezTo>
                <a:cubicBezTo>
                  <a:pt x="145" y="0"/>
                  <a:pt x="139" y="0"/>
                  <a:pt x="133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5" name="Google Shape;11905;p30"/>
          <p:cNvSpPr/>
          <p:nvPr/>
        </p:nvSpPr>
        <p:spPr>
          <a:xfrm>
            <a:off x="8132393" y="4039173"/>
            <a:ext cx="197889" cy="153574"/>
          </a:xfrm>
          <a:custGeom>
            <a:avLst/>
            <a:gdLst/>
            <a:ahLst/>
            <a:cxnLst/>
            <a:rect l="l" t="t" r="r" b="b"/>
            <a:pathLst>
              <a:path w="1036" h="804" extrusionOk="0">
                <a:moveTo>
                  <a:pt x="795" y="0"/>
                </a:moveTo>
                <a:cubicBezTo>
                  <a:pt x="543" y="0"/>
                  <a:pt x="513" y="231"/>
                  <a:pt x="513" y="231"/>
                </a:cubicBezTo>
                <a:cubicBezTo>
                  <a:pt x="473" y="143"/>
                  <a:pt x="356" y="78"/>
                  <a:pt x="249" y="78"/>
                </a:cubicBezTo>
                <a:cubicBezTo>
                  <a:pt x="197" y="78"/>
                  <a:pt x="148" y="94"/>
                  <a:pt x="112" y="130"/>
                </a:cubicBezTo>
                <a:cubicBezTo>
                  <a:pt x="1" y="231"/>
                  <a:pt x="81" y="502"/>
                  <a:pt x="603" y="804"/>
                </a:cubicBezTo>
                <a:cubicBezTo>
                  <a:pt x="825" y="512"/>
                  <a:pt x="1036" y="0"/>
                  <a:pt x="795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6" name="Google Shape;11906;p30"/>
          <p:cNvSpPr/>
          <p:nvPr/>
        </p:nvSpPr>
        <p:spPr>
          <a:xfrm>
            <a:off x="8326272" y="3953217"/>
            <a:ext cx="172102" cy="158922"/>
          </a:xfrm>
          <a:custGeom>
            <a:avLst/>
            <a:gdLst/>
            <a:ahLst/>
            <a:cxnLst/>
            <a:rect l="l" t="t" r="r" b="b"/>
            <a:pathLst>
              <a:path w="901" h="832" extrusionOk="0">
                <a:moveTo>
                  <a:pt x="716" y="0"/>
                </a:moveTo>
                <a:cubicBezTo>
                  <a:pt x="703" y="0"/>
                  <a:pt x="689" y="3"/>
                  <a:pt x="673" y="8"/>
                </a:cubicBezTo>
                <a:cubicBezTo>
                  <a:pt x="432" y="88"/>
                  <a:pt x="483" y="319"/>
                  <a:pt x="483" y="319"/>
                </a:cubicBezTo>
                <a:cubicBezTo>
                  <a:pt x="437" y="269"/>
                  <a:pt x="361" y="243"/>
                  <a:pt x="286" y="243"/>
                </a:cubicBezTo>
                <a:cubicBezTo>
                  <a:pt x="197" y="243"/>
                  <a:pt x="109" y="279"/>
                  <a:pt x="71" y="350"/>
                </a:cubicBezTo>
                <a:cubicBezTo>
                  <a:pt x="1" y="490"/>
                  <a:pt x="162" y="721"/>
                  <a:pt x="754" y="832"/>
                </a:cubicBezTo>
                <a:cubicBezTo>
                  <a:pt x="866" y="503"/>
                  <a:pt x="900" y="0"/>
                  <a:pt x="71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7" name="Google Shape;11907;p30"/>
          <p:cNvSpPr/>
          <p:nvPr/>
        </p:nvSpPr>
        <p:spPr>
          <a:xfrm>
            <a:off x="8489397" y="3866306"/>
            <a:ext cx="115372" cy="146125"/>
          </a:xfrm>
          <a:custGeom>
            <a:avLst/>
            <a:gdLst/>
            <a:ahLst/>
            <a:cxnLst/>
            <a:rect l="l" t="t" r="r" b="b"/>
            <a:pathLst>
              <a:path w="604" h="765" extrusionOk="0">
                <a:moveTo>
                  <a:pt x="362" y="1"/>
                </a:moveTo>
                <a:cubicBezTo>
                  <a:pt x="232" y="81"/>
                  <a:pt x="322" y="282"/>
                  <a:pt x="322" y="282"/>
                </a:cubicBezTo>
                <a:cubicBezTo>
                  <a:pt x="269" y="234"/>
                  <a:pt x="201" y="209"/>
                  <a:pt x="141" y="209"/>
                </a:cubicBezTo>
                <a:cubicBezTo>
                  <a:pt x="76" y="209"/>
                  <a:pt x="21" y="239"/>
                  <a:pt x="11" y="302"/>
                </a:cubicBezTo>
                <a:cubicBezTo>
                  <a:pt x="0" y="423"/>
                  <a:pt x="171" y="633"/>
                  <a:pt x="603" y="764"/>
                </a:cubicBezTo>
                <a:cubicBezTo>
                  <a:pt x="593" y="714"/>
                  <a:pt x="593" y="674"/>
                  <a:pt x="583" y="624"/>
                </a:cubicBezTo>
                <a:cubicBezTo>
                  <a:pt x="543" y="403"/>
                  <a:pt x="462" y="191"/>
                  <a:pt x="362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8" name="Google Shape;11908;p30"/>
          <p:cNvSpPr/>
          <p:nvPr/>
        </p:nvSpPr>
        <p:spPr>
          <a:xfrm>
            <a:off x="7904896" y="4033252"/>
            <a:ext cx="196934" cy="153765"/>
          </a:xfrm>
          <a:custGeom>
            <a:avLst/>
            <a:gdLst/>
            <a:ahLst/>
            <a:cxnLst/>
            <a:rect l="l" t="t" r="r" b="b"/>
            <a:pathLst>
              <a:path w="1031" h="805" extrusionOk="0">
                <a:moveTo>
                  <a:pt x="241" y="0"/>
                </a:moveTo>
                <a:cubicBezTo>
                  <a:pt x="0" y="0"/>
                  <a:pt x="189" y="516"/>
                  <a:pt x="408" y="804"/>
                </a:cubicBezTo>
                <a:cubicBezTo>
                  <a:pt x="941" y="533"/>
                  <a:pt x="1031" y="262"/>
                  <a:pt x="921" y="152"/>
                </a:cubicBezTo>
                <a:cubicBezTo>
                  <a:pt x="883" y="113"/>
                  <a:pt x="830" y="97"/>
                  <a:pt x="775" y="97"/>
                </a:cubicBezTo>
                <a:cubicBezTo>
                  <a:pt x="671" y="97"/>
                  <a:pt x="559" y="156"/>
                  <a:pt x="519" y="242"/>
                </a:cubicBezTo>
                <a:cubicBezTo>
                  <a:pt x="519" y="242"/>
                  <a:pt x="499" y="1"/>
                  <a:pt x="247" y="1"/>
                </a:cubicBezTo>
                <a:cubicBezTo>
                  <a:pt x="245" y="0"/>
                  <a:pt x="243" y="0"/>
                  <a:pt x="241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9" name="Google Shape;11909;p30"/>
          <p:cNvSpPr/>
          <p:nvPr/>
        </p:nvSpPr>
        <p:spPr>
          <a:xfrm>
            <a:off x="7844536" y="4003645"/>
            <a:ext cx="71248" cy="110405"/>
          </a:xfrm>
          <a:custGeom>
            <a:avLst/>
            <a:gdLst/>
            <a:ahLst/>
            <a:cxnLst/>
            <a:rect l="l" t="t" r="r" b="b"/>
            <a:pathLst>
              <a:path w="373" h="578" extrusionOk="0">
                <a:moveTo>
                  <a:pt x="226" y="0"/>
                </a:moveTo>
                <a:cubicBezTo>
                  <a:pt x="158" y="0"/>
                  <a:pt x="75" y="54"/>
                  <a:pt x="31" y="135"/>
                </a:cubicBezTo>
                <a:cubicBezTo>
                  <a:pt x="31" y="135"/>
                  <a:pt x="31" y="75"/>
                  <a:pt x="21" y="15"/>
                </a:cubicBezTo>
                <a:lnTo>
                  <a:pt x="21" y="15"/>
                </a:lnTo>
                <a:cubicBezTo>
                  <a:pt x="1" y="196"/>
                  <a:pt x="1" y="387"/>
                  <a:pt x="31" y="577"/>
                </a:cubicBezTo>
                <a:cubicBezTo>
                  <a:pt x="302" y="356"/>
                  <a:pt x="373" y="156"/>
                  <a:pt x="322" y="65"/>
                </a:cubicBezTo>
                <a:cubicBezTo>
                  <a:pt x="304" y="20"/>
                  <a:pt x="268" y="0"/>
                  <a:pt x="22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0" name="Google Shape;11910;p30"/>
          <p:cNvSpPr/>
          <p:nvPr/>
        </p:nvSpPr>
        <p:spPr>
          <a:xfrm>
            <a:off x="8447183" y="3338537"/>
            <a:ext cx="203619" cy="213361"/>
          </a:xfrm>
          <a:custGeom>
            <a:avLst/>
            <a:gdLst/>
            <a:ahLst/>
            <a:cxnLst/>
            <a:rect l="l" t="t" r="r" b="b"/>
            <a:pathLst>
              <a:path w="1066" h="1117" extrusionOk="0">
                <a:moveTo>
                  <a:pt x="402" y="1"/>
                </a:moveTo>
                <a:lnTo>
                  <a:pt x="352" y="393"/>
                </a:lnTo>
                <a:lnTo>
                  <a:pt x="0" y="563"/>
                </a:lnTo>
                <a:lnTo>
                  <a:pt x="352" y="735"/>
                </a:lnTo>
                <a:lnTo>
                  <a:pt x="413" y="1116"/>
                </a:lnTo>
                <a:lnTo>
                  <a:pt x="674" y="835"/>
                </a:lnTo>
                <a:lnTo>
                  <a:pt x="1065" y="905"/>
                </a:lnTo>
                <a:lnTo>
                  <a:pt x="1065" y="905"/>
                </a:lnTo>
                <a:lnTo>
                  <a:pt x="884" y="563"/>
                </a:lnTo>
                <a:lnTo>
                  <a:pt x="1056" y="212"/>
                </a:lnTo>
                <a:lnTo>
                  <a:pt x="674" y="282"/>
                </a:lnTo>
                <a:lnTo>
                  <a:pt x="402" y="1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1" name="Google Shape;11911;p30"/>
          <p:cNvSpPr/>
          <p:nvPr/>
        </p:nvSpPr>
        <p:spPr>
          <a:xfrm>
            <a:off x="2467892" y="2818598"/>
            <a:ext cx="201709" cy="213170"/>
          </a:xfrm>
          <a:custGeom>
            <a:avLst/>
            <a:gdLst/>
            <a:ahLst/>
            <a:cxnLst/>
            <a:rect l="l" t="t" r="r" b="b"/>
            <a:pathLst>
              <a:path w="1056" h="1116" extrusionOk="0">
                <a:moveTo>
                  <a:pt x="402" y="1"/>
                </a:moveTo>
                <a:lnTo>
                  <a:pt x="342" y="383"/>
                </a:lnTo>
                <a:lnTo>
                  <a:pt x="0" y="563"/>
                </a:lnTo>
                <a:lnTo>
                  <a:pt x="342" y="734"/>
                </a:lnTo>
                <a:lnTo>
                  <a:pt x="402" y="1115"/>
                </a:lnTo>
                <a:lnTo>
                  <a:pt x="674" y="834"/>
                </a:lnTo>
                <a:lnTo>
                  <a:pt x="1055" y="905"/>
                </a:lnTo>
                <a:lnTo>
                  <a:pt x="874" y="553"/>
                </a:lnTo>
                <a:lnTo>
                  <a:pt x="1055" y="211"/>
                </a:lnTo>
                <a:lnTo>
                  <a:pt x="674" y="282"/>
                </a:lnTo>
                <a:lnTo>
                  <a:pt x="402" y="1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2" name="Google Shape;11912;p30"/>
          <p:cNvSpPr/>
          <p:nvPr/>
        </p:nvSpPr>
        <p:spPr>
          <a:xfrm>
            <a:off x="1253239" y="4039173"/>
            <a:ext cx="293586" cy="307148"/>
          </a:xfrm>
          <a:custGeom>
            <a:avLst/>
            <a:gdLst/>
            <a:ahLst/>
            <a:cxnLst/>
            <a:rect l="l" t="t" r="r" b="b"/>
            <a:pathLst>
              <a:path w="1537" h="1608" extrusionOk="0">
                <a:moveTo>
                  <a:pt x="583" y="0"/>
                </a:moveTo>
                <a:lnTo>
                  <a:pt x="503" y="552"/>
                </a:lnTo>
                <a:lnTo>
                  <a:pt x="0" y="804"/>
                </a:lnTo>
                <a:lnTo>
                  <a:pt x="503" y="1054"/>
                </a:lnTo>
                <a:lnTo>
                  <a:pt x="583" y="1607"/>
                </a:lnTo>
                <a:lnTo>
                  <a:pt x="974" y="1206"/>
                </a:lnTo>
                <a:lnTo>
                  <a:pt x="1537" y="1296"/>
                </a:lnTo>
                <a:lnTo>
                  <a:pt x="1266" y="804"/>
                </a:lnTo>
                <a:lnTo>
                  <a:pt x="1527" y="301"/>
                </a:lnTo>
                <a:lnTo>
                  <a:pt x="974" y="402"/>
                </a:lnTo>
                <a:lnTo>
                  <a:pt x="583" y="0"/>
                </a:ln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3" name="Google Shape;11913;p30"/>
          <p:cNvSpPr/>
          <p:nvPr/>
        </p:nvSpPr>
        <p:spPr>
          <a:xfrm>
            <a:off x="8769423" y="4113860"/>
            <a:ext cx="149945" cy="149945"/>
          </a:xfrm>
          <a:custGeom>
            <a:avLst/>
            <a:gdLst/>
            <a:ahLst/>
            <a:cxnLst/>
            <a:rect l="l" t="t" r="r" b="b"/>
            <a:pathLst>
              <a:path w="785" h="785" extrusionOk="0">
                <a:moveTo>
                  <a:pt x="212" y="0"/>
                </a:moveTo>
                <a:lnTo>
                  <a:pt x="222" y="282"/>
                </a:lnTo>
                <a:lnTo>
                  <a:pt x="1" y="442"/>
                </a:lnTo>
                <a:lnTo>
                  <a:pt x="262" y="523"/>
                </a:lnTo>
                <a:lnTo>
                  <a:pt x="353" y="784"/>
                </a:lnTo>
                <a:lnTo>
                  <a:pt x="503" y="553"/>
                </a:lnTo>
                <a:lnTo>
                  <a:pt x="785" y="553"/>
                </a:lnTo>
                <a:lnTo>
                  <a:pt x="614" y="332"/>
                </a:lnTo>
                <a:lnTo>
                  <a:pt x="704" y="71"/>
                </a:lnTo>
                <a:lnTo>
                  <a:pt x="443" y="161"/>
                </a:lnTo>
                <a:lnTo>
                  <a:pt x="212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4" name="Google Shape;11914;p30"/>
          <p:cNvSpPr/>
          <p:nvPr/>
        </p:nvSpPr>
        <p:spPr>
          <a:xfrm>
            <a:off x="2705704" y="2459684"/>
            <a:ext cx="149945" cy="149945"/>
          </a:xfrm>
          <a:custGeom>
            <a:avLst/>
            <a:gdLst/>
            <a:ahLst/>
            <a:cxnLst/>
            <a:rect l="l" t="t" r="r" b="b"/>
            <a:pathLst>
              <a:path w="785" h="785" extrusionOk="0">
                <a:moveTo>
                  <a:pt x="212" y="1"/>
                </a:moveTo>
                <a:lnTo>
                  <a:pt x="222" y="272"/>
                </a:lnTo>
                <a:lnTo>
                  <a:pt x="1" y="443"/>
                </a:lnTo>
                <a:lnTo>
                  <a:pt x="262" y="514"/>
                </a:lnTo>
                <a:lnTo>
                  <a:pt x="353" y="784"/>
                </a:lnTo>
                <a:lnTo>
                  <a:pt x="503" y="554"/>
                </a:lnTo>
                <a:lnTo>
                  <a:pt x="784" y="554"/>
                </a:lnTo>
                <a:lnTo>
                  <a:pt x="614" y="333"/>
                </a:lnTo>
                <a:lnTo>
                  <a:pt x="704" y="71"/>
                </a:lnTo>
                <a:lnTo>
                  <a:pt x="443" y="161"/>
                </a:lnTo>
                <a:lnTo>
                  <a:pt x="212" y="1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5" name="Google Shape;11915;p30"/>
          <p:cNvSpPr/>
          <p:nvPr/>
        </p:nvSpPr>
        <p:spPr>
          <a:xfrm>
            <a:off x="1387521" y="3678349"/>
            <a:ext cx="149945" cy="149754"/>
          </a:xfrm>
          <a:custGeom>
            <a:avLst/>
            <a:gdLst/>
            <a:ahLst/>
            <a:cxnLst/>
            <a:rect l="l" t="t" r="r" b="b"/>
            <a:pathLst>
              <a:path w="785" h="784" extrusionOk="0">
                <a:moveTo>
                  <a:pt x="211" y="0"/>
                </a:moveTo>
                <a:lnTo>
                  <a:pt x="222" y="282"/>
                </a:lnTo>
                <a:lnTo>
                  <a:pt x="1" y="442"/>
                </a:lnTo>
                <a:lnTo>
                  <a:pt x="262" y="523"/>
                </a:lnTo>
                <a:lnTo>
                  <a:pt x="342" y="784"/>
                </a:lnTo>
                <a:lnTo>
                  <a:pt x="503" y="553"/>
                </a:lnTo>
                <a:lnTo>
                  <a:pt x="784" y="553"/>
                </a:lnTo>
                <a:lnTo>
                  <a:pt x="613" y="342"/>
                </a:lnTo>
                <a:lnTo>
                  <a:pt x="693" y="70"/>
                </a:lnTo>
                <a:lnTo>
                  <a:pt x="432" y="171"/>
                </a:lnTo>
                <a:lnTo>
                  <a:pt x="211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6" name="Google Shape;11916;p30"/>
          <p:cNvSpPr/>
          <p:nvPr/>
        </p:nvSpPr>
        <p:spPr>
          <a:xfrm>
            <a:off x="6154068" y="2682406"/>
            <a:ext cx="149945" cy="148035"/>
          </a:xfrm>
          <a:custGeom>
            <a:avLst/>
            <a:gdLst/>
            <a:ahLst/>
            <a:cxnLst/>
            <a:rect l="l" t="t" r="r" b="b"/>
            <a:pathLst>
              <a:path w="785" h="775" extrusionOk="0">
                <a:moveTo>
                  <a:pt x="222" y="0"/>
                </a:moveTo>
                <a:lnTo>
                  <a:pt x="222" y="272"/>
                </a:lnTo>
                <a:lnTo>
                  <a:pt x="1" y="442"/>
                </a:lnTo>
                <a:lnTo>
                  <a:pt x="262" y="513"/>
                </a:lnTo>
                <a:lnTo>
                  <a:pt x="352" y="774"/>
                </a:lnTo>
                <a:lnTo>
                  <a:pt x="503" y="553"/>
                </a:lnTo>
                <a:lnTo>
                  <a:pt x="784" y="553"/>
                </a:lnTo>
                <a:lnTo>
                  <a:pt x="613" y="332"/>
                </a:lnTo>
                <a:lnTo>
                  <a:pt x="704" y="71"/>
                </a:lnTo>
                <a:lnTo>
                  <a:pt x="443" y="161"/>
                </a:lnTo>
                <a:lnTo>
                  <a:pt x="222" y="0"/>
                </a:ln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7" name="Google Shape;11917;p30"/>
          <p:cNvSpPr/>
          <p:nvPr/>
        </p:nvSpPr>
        <p:spPr>
          <a:xfrm>
            <a:off x="7575971" y="3465178"/>
            <a:ext cx="259204" cy="205720"/>
          </a:xfrm>
          <a:custGeom>
            <a:avLst/>
            <a:gdLst/>
            <a:ahLst/>
            <a:cxnLst/>
            <a:rect l="l" t="t" r="r" b="b"/>
            <a:pathLst>
              <a:path w="1357" h="1077" extrusionOk="0">
                <a:moveTo>
                  <a:pt x="1036" y="1"/>
                </a:moveTo>
                <a:cubicBezTo>
                  <a:pt x="704" y="11"/>
                  <a:pt x="663" y="322"/>
                  <a:pt x="663" y="322"/>
                </a:cubicBezTo>
                <a:cubicBezTo>
                  <a:pt x="610" y="208"/>
                  <a:pt x="457" y="126"/>
                  <a:pt x="319" y="126"/>
                </a:cubicBezTo>
                <a:cubicBezTo>
                  <a:pt x="252" y="126"/>
                  <a:pt x="188" y="146"/>
                  <a:pt x="141" y="192"/>
                </a:cubicBezTo>
                <a:cubicBezTo>
                  <a:pt x="0" y="342"/>
                  <a:pt x="111" y="694"/>
                  <a:pt x="815" y="1076"/>
                </a:cubicBezTo>
                <a:cubicBezTo>
                  <a:pt x="1096" y="684"/>
                  <a:pt x="1357" y="1"/>
                  <a:pt x="1036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8" name="Google Shape;11918;p30"/>
          <p:cNvSpPr/>
          <p:nvPr/>
        </p:nvSpPr>
        <p:spPr>
          <a:xfrm>
            <a:off x="2684693" y="3272446"/>
            <a:ext cx="272766" cy="212215"/>
          </a:xfrm>
          <a:custGeom>
            <a:avLst/>
            <a:gdLst/>
            <a:ahLst/>
            <a:cxnLst/>
            <a:rect l="l" t="t" r="r" b="b"/>
            <a:pathLst>
              <a:path w="1428" h="1111" extrusionOk="0">
                <a:moveTo>
                  <a:pt x="345" y="1"/>
                </a:moveTo>
                <a:cubicBezTo>
                  <a:pt x="331" y="1"/>
                  <a:pt x="317" y="2"/>
                  <a:pt x="302" y="5"/>
                </a:cubicBezTo>
                <a:cubicBezTo>
                  <a:pt x="101" y="45"/>
                  <a:pt x="1" y="407"/>
                  <a:pt x="382" y="1110"/>
                </a:cubicBezTo>
                <a:cubicBezTo>
                  <a:pt x="834" y="940"/>
                  <a:pt x="1427" y="518"/>
                  <a:pt x="1156" y="337"/>
                </a:cubicBezTo>
                <a:cubicBezTo>
                  <a:pt x="1080" y="291"/>
                  <a:pt x="1010" y="274"/>
                  <a:pt x="948" y="274"/>
                </a:cubicBezTo>
                <a:cubicBezTo>
                  <a:pt x="780" y="274"/>
                  <a:pt x="673" y="397"/>
                  <a:pt x="673" y="397"/>
                </a:cubicBezTo>
                <a:cubicBezTo>
                  <a:pt x="702" y="230"/>
                  <a:pt x="531" y="1"/>
                  <a:pt x="345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9" name="Google Shape;11919;p30"/>
          <p:cNvSpPr/>
          <p:nvPr/>
        </p:nvSpPr>
        <p:spPr>
          <a:xfrm>
            <a:off x="1734783" y="3507392"/>
            <a:ext cx="1153524" cy="835107"/>
          </a:xfrm>
          <a:custGeom>
            <a:avLst/>
            <a:gdLst/>
            <a:ahLst/>
            <a:cxnLst/>
            <a:rect l="l" t="t" r="r" b="b"/>
            <a:pathLst>
              <a:path w="6039" h="4372" extrusionOk="0">
                <a:moveTo>
                  <a:pt x="2141" y="1"/>
                </a:moveTo>
                <a:cubicBezTo>
                  <a:pt x="1638" y="1"/>
                  <a:pt x="1437" y="433"/>
                  <a:pt x="844" y="1558"/>
                </a:cubicBezTo>
                <a:cubicBezTo>
                  <a:pt x="262" y="2693"/>
                  <a:pt x="1" y="2874"/>
                  <a:pt x="1" y="2874"/>
                </a:cubicBezTo>
                <a:lnTo>
                  <a:pt x="1719" y="4371"/>
                </a:lnTo>
                <a:cubicBezTo>
                  <a:pt x="1719" y="4371"/>
                  <a:pt x="3798" y="3889"/>
                  <a:pt x="4963" y="2704"/>
                </a:cubicBezTo>
                <a:cubicBezTo>
                  <a:pt x="6038" y="1620"/>
                  <a:pt x="5198" y="679"/>
                  <a:pt x="4378" y="679"/>
                </a:cubicBezTo>
                <a:cubicBezTo>
                  <a:pt x="4302" y="679"/>
                  <a:pt x="4225" y="687"/>
                  <a:pt x="4150" y="704"/>
                </a:cubicBezTo>
                <a:cubicBezTo>
                  <a:pt x="3332" y="890"/>
                  <a:pt x="3227" y="1162"/>
                  <a:pt x="2779" y="1162"/>
                </a:cubicBezTo>
                <a:cubicBezTo>
                  <a:pt x="2743" y="1162"/>
                  <a:pt x="2704" y="1160"/>
                  <a:pt x="2663" y="1157"/>
                </a:cubicBezTo>
                <a:cubicBezTo>
                  <a:pt x="2101" y="1106"/>
                  <a:pt x="2653" y="11"/>
                  <a:pt x="2141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0" name="Google Shape;11920;p30"/>
          <p:cNvSpPr/>
          <p:nvPr/>
        </p:nvSpPr>
        <p:spPr>
          <a:xfrm>
            <a:off x="2396835" y="3657147"/>
            <a:ext cx="172866" cy="516498"/>
          </a:xfrm>
          <a:custGeom>
            <a:avLst/>
            <a:gdLst/>
            <a:ahLst/>
            <a:cxnLst/>
            <a:rect l="l" t="t" r="r" b="b"/>
            <a:pathLst>
              <a:path w="905" h="2704" extrusionOk="0">
                <a:moveTo>
                  <a:pt x="372" y="0"/>
                </a:moveTo>
                <a:cubicBezTo>
                  <a:pt x="222" y="51"/>
                  <a:pt x="101" y="101"/>
                  <a:pt x="1" y="152"/>
                </a:cubicBezTo>
                <a:cubicBezTo>
                  <a:pt x="583" y="885"/>
                  <a:pt x="774" y="1859"/>
                  <a:pt x="452" y="2703"/>
                </a:cubicBezTo>
                <a:cubicBezTo>
                  <a:pt x="593" y="2623"/>
                  <a:pt x="744" y="2532"/>
                  <a:pt x="874" y="2442"/>
                </a:cubicBezTo>
                <a:cubicBezTo>
                  <a:pt x="905" y="2251"/>
                  <a:pt x="894" y="2050"/>
                  <a:pt x="894" y="1829"/>
                </a:cubicBezTo>
                <a:cubicBezTo>
                  <a:pt x="885" y="1176"/>
                  <a:pt x="734" y="533"/>
                  <a:pt x="37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1" name="Google Shape;11921;p30"/>
          <p:cNvSpPr/>
          <p:nvPr/>
        </p:nvSpPr>
        <p:spPr>
          <a:xfrm>
            <a:off x="2241351" y="3703181"/>
            <a:ext cx="207440" cy="583543"/>
          </a:xfrm>
          <a:custGeom>
            <a:avLst/>
            <a:gdLst/>
            <a:ahLst/>
            <a:cxnLst/>
            <a:rect l="l" t="t" r="r" b="b"/>
            <a:pathLst>
              <a:path w="1086" h="3055" extrusionOk="0">
                <a:moveTo>
                  <a:pt x="634" y="1"/>
                </a:moveTo>
                <a:cubicBezTo>
                  <a:pt x="523" y="51"/>
                  <a:pt x="433" y="91"/>
                  <a:pt x="333" y="121"/>
                </a:cubicBezTo>
                <a:cubicBezTo>
                  <a:pt x="583" y="1065"/>
                  <a:pt x="413" y="2150"/>
                  <a:pt x="1" y="3055"/>
                </a:cubicBezTo>
                <a:cubicBezTo>
                  <a:pt x="222" y="2974"/>
                  <a:pt x="463" y="2874"/>
                  <a:pt x="724" y="2753"/>
                </a:cubicBezTo>
                <a:cubicBezTo>
                  <a:pt x="1036" y="1849"/>
                  <a:pt x="1086" y="844"/>
                  <a:pt x="63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2" name="Google Shape;11922;p30"/>
          <p:cNvSpPr/>
          <p:nvPr/>
        </p:nvSpPr>
        <p:spPr>
          <a:xfrm>
            <a:off x="1953494" y="3714642"/>
            <a:ext cx="318800" cy="627858"/>
          </a:xfrm>
          <a:custGeom>
            <a:avLst/>
            <a:gdLst/>
            <a:ahLst/>
            <a:cxnLst/>
            <a:rect l="l" t="t" r="r" b="b"/>
            <a:pathLst>
              <a:path w="1669" h="3287" extrusionOk="0">
                <a:moveTo>
                  <a:pt x="1337" y="1"/>
                </a:moveTo>
                <a:cubicBezTo>
                  <a:pt x="1156" y="1016"/>
                  <a:pt x="684" y="2000"/>
                  <a:pt x="1" y="2784"/>
                </a:cubicBezTo>
                <a:lnTo>
                  <a:pt x="574" y="3286"/>
                </a:lnTo>
                <a:cubicBezTo>
                  <a:pt x="574" y="3286"/>
                  <a:pt x="634" y="3266"/>
                  <a:pt x="744" y="3236"/>
                </a:cubicBezTo>
                <a:cubicBezTo>
                  <a:pt x="1307" y="2262"/>
                  <a:pt x="1668" y="1186"/>
                  <a:pt x="1639" y="81"/>
                </a:cubicBezTo>
                <a:cubicBezTo>
                  <a:pt x="1598" y="81"/>
                  <a:pt x="1558" y="81"/>
                  <a:pt x="1518" y="72"/>
                </a:cubicBezTo>
                <a:cubicBezTo>
                  <a:pt x="1438" y="72"/>
                  <a:pt x="1377" y="41"/>
                  <a:pt x="1337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3" name="Google Shape;11923;p30"/>
          <p:cNvSpPr/>
          <p:nvPr/>
        </p:nvSpPr>
        <p:spPr>
          <a:xfrm>
            <a:off x="1740705" y="3568899"/>
            <a:ext cx="450981" cy="585453"/>
          </a:xfrm>
          <a:custGeom>
            <a:avLst/>
            <a:gdLst/>
            <a:ahLst/>
            <a:cxnLst/>
            <a:rect l="l" t="t" r="r" b="b"/>
            <a:pathLst>
              <a:path w="2361" h="3065" extrusionOk="0">
                <a:moveTo>
                  <a:pt x="2351" y="0"/>
                </a:moveTo>
                <a:cubicBezTo>
                  <a:pt x="1628" y="905"/>
                  <a:pt x="874" y="1809"/>
                  <a:pt x="0" y="2572"/>
                </a:cubicBezTo>
                <a:lnTo>
                  <a:pt x="563" y="3065"/>
                </a:lnTo>
                <a:cubicBezTo>
                  <a:pt x="1326" y="2341"/>
                  <a:pt x="1909" y="1407"/>
                  <a:pt x="2351" y="453"/>
                </a:cubicBezTo>
                <a:cubicBezTo>
                  <a:pt x="2340" y="302"/>
                  <a:pt x="2360" y="141"/>
                  <a:pt x="2351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4" name="Google Shape;11924;p30"/>
          <p:cNvSpPr/>
          <p:nvPr/>
        </p:nvSpPr>
        <p:spPr>
          <a:xfrm>
            <a:off x="2510106" y="3636135"/>
            <a:ext cx="243923" cy="389665"/>
          </a:xfrm>
          <a:custGeom>
            <a:avLst/>
            <a:gdLst/>
            <a:ahLst/>
            <a:cxnLst/>
            <a:rect l="l" t="t" r="r" b="b"/>
            <a:pathLst>
              <a:path w="1277" h="2040" extrusionOk="0">
                <a:moveTo>
                  <a:pt x="372" y="0"/>
                </a:moveTo>
                <a:cubicBezTo>
                  <a:pt x="272" y="0"/>
                  <a:pt x="181" y="10"/>
                  <a:pt x="91" y="30"/>
                </a:cubicBezTo>
                <a:cubicBezTo>
                  <a:pt x="60" y="41"/>
                  <a:pt x="31" y="41"/>
                  <a:pt x="0" y="50"/>
                </a:cubicBezTo>
                <a:cubicBezTo>
                  <a:pt x="473" y="573"/>
                  <a:pt x="874" y="1326"/>
                  <a:pt x="895" y="2039"/>
                </a:cubicBezTo>
                <a:cubicBezTo>
                  <a:pt x="904" y="2039"/>
                  <a:pt x="904" y="2030"/>
                  <a:pt x="904" y="2030"/>
                </a:cubicBezTo>
                <a:cubicBezTo>
                  <a:pt x="1075" y="1858"/>
                  <a:pt x="1196" y="1688"/>
                  <a:pt x="1276" y="1527"/>
                </a:cubicBezTo>
                <a:cubicBezTo>
                  <a:pt x="1216" y="965"/>
                  <a:pt x="743" y="442"/>
                  <a:pt x="372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5" name="Google Shape;11925;p30"/>
          <p:cNvSpPr/>
          <p:nvPr/>
        </p:nvSpPr>
        <p:spPr>
          <a:xfrm>
            <a:off x="1809660" y="3507392"/>
            <a:ext cx="453082" cy="534262"/>
          </a:xfrm>
          <a:custGeom>
            <a:avLst/>
            <a:gdLst/>
            <a:ahLst/>
            <a:cxnLst/>
            <a:rect l="l" t="t" r="r" b="b"/>
            <a:pathLst>
              <a:path w="2372" h="2797" extrusionOk="0">
                <a:moveTo>
                  <a:pt x="1749" y="1"/>
                </a:moveTo>
                <a:cubicBezTo>
                  <a:pt x="1246" y="1"/>
                  <a:pt x="1045" y="433"/>
                  <a:pt x="452" y="1558"/>
                </a:cubicBezTo>
                <a:cubicBezTo>
                  <a:pt x="272" y="1920"/>
                  <a:pt x="121" y="2181"/>
                  <a:pt x="1" y="2372"/>
                </a:cubicBezTo>
                <a:cubicBezTo>
                  <a:pt x="312" y="2613"/>
                  <a:pt x="704" y="2754"/>
                  <a:pt x="1115" y="2794"/>
                </a:cubicBezTo>
                <a:cubicBezTo>
                  <a:pt x="1144" y="2796"/>
                  <a:pt x="1172" y="2796"/>
                  <a:pt x="1199" y="2796"/>
                </a:cubicBezTo>
                <a:cubicBezTo>
                  <a:pt x="2057" y="2796"/>
                  <a:pt x="2322" y="1897"/>
                  <a:pt x="2372" y="1166"/>
                </a:cubicBezTo>
                <a:cubicBezTo>
                  <a:pt x="2341" y="1166"/>
                  <a:pt x="2301" y="1166"/>
                  <a:pt x="2271" y="1157"/>
                </a:cubicBezTo>
                <a:cubicBezTo>
                  <a:pt x="1709" y="1106"/>
                  <a:pt x="2261" y="11"/>
                  <a:pt x="1749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6" name="Google Shape;11926;p30"/>
          <p:cNvSpPr/>
          <p:nvPr/>
        </p:nvSpPr>
        <p:spPr>
          <a:xfrm>
            <a:off x="1617883" y="3991038"/>
            <a:ext cx="508475" cy="509048"/>
          </a:xfrm>
          <a:custGeom>
            <a:avLst/>
            <a:gdLst/>
            <a:ahLst/>
            <a:cxnLst/>
            <a:rect l="l" t="t" r="r" b="b"/>
            <a:pathLst>
              <a:path w="2662" h="2665" extrusionOk="0">
                <a:moveTo>
                  <a:pt x="600" y="0"/>
                </a:moveTo>
                <a:cubicBezTo>
                  <a:pt x="396" y="0"/>
                  <a:pt x="40" y="219"/>
                  <a:pt x="20" y="543"/>
                </a:cubicBezTo>
                <a:cubicBezTo>
                  <a:pt x="0" y="875"/>
                  <a:pt x="1005" y="1889"/>
                  <a:pt x="1376" y="2331"/>
                </a:cubicBezTo>
                <a:cubicBezTo>
                  <a:pt x="1588" y="2577"/>
                  <a:pt x="1754" y="2664"/>
                  <a:pt x="1904" y="2664"/>
                </a:cubicBezTo>
                <a:cubicBezTo>
                  <a:pt x="2024" y="2664"/>
                  <a:pt x="2134" y="2608"/>
                  <a:pt x="2250" y="2532"/>
                </a:cubicBezTo>
                <a:cubicBezTo>
                  <a:pt x="2512" y="2362"/>
                  <a:pt x="2662" y="2060"/>
                  <a:pt x="2501" y="1789"/>
                </a:cubicBezTo>
                <a:cubicBezTo>
                  <a:pt x="2501" y="1789"/>
                  <a:pt x="2049" y="1065"/>
                  <a:pt x="1456" y="553"/>
                </a:cubicBezTo>
                <a:cubicBezTo>
                  <a:pt x="864" y="41"/>
                  <a:pt x="813" y="11"/>
                  <a:pt x="613" y="0"/>
                </a:cubicBezTo>
                <a:cubicBezTo>
                  <a:pt x="608" y="0"/>
                  <a:pt x="604" y="0"/>
                  <a:pt x="60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7" name="Google Shape;11927;p30"/>
          <p:cNvSpPr/>
          <p:nvPr/>
        </p:nvSpPr>
        <p:spPr>
          <a:xfrm>
            <a:off x="393487" y="3620854"/>
            <a:ext cx="729477" cy="821927"/>
          </a:xfrm>
          <a:custGeom>
            <a:avLst/>
            <a:gdLst/>
            <a:ahLst/>
            <a:cxnLst/>
            <a:rect l="l" t="t" r="r" b="b"/>
            <a:pathLst>
              <a:path w="3819" h="4303" extrusionOk="0">
                <a:moveTo>
                  <a:pt x="1" y="0"/>
                </a:moveTo>
                <a:cubicBezTo>
                  <a:pt x="1" y="0"/>
                  <a:pt x="231" y="3757"/>
                  <a:pt x="262" y="4039"/>
                </a:cubicBezTo>
                <a:cubicBezTo>
                  <a:pt x="275" y="4217"/>
                  <a:pt x="1393" y="4302"/>
                  <a:pt x="2280" y="4302"/>
                </a:cubicBezTo>
                <a:cubicBezTo>
                  <a:pt x="2790" y="4302"/>
                  <a:pt x="3223" y="4274"/>
                  <a:pt x="3326" y="4219"/>
                </a:cubicBezTo>
                <a:cubicBezTo>
                  <a:pt x="3607" y="4068"/>
                  <a:pt x="3818" y="0"/>
                  <a:pt x="381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8" name="Google Shape;11928;p30"/>
          <p:cNvSpPr/>
          <p:nvPr/>
        </p:nvSpPr>
        <p:spPr>
          <a:xfrm>
            <a:off x="431881" y="4213569"/>
            <a:ext cx="132563" cy="169046"/>
          </a:xfrm>
          <a:custGeom>
            <a:avLst/>
            <a:gdLst/>
            <a:ahLst/>
            <a:cxnLst/>
            <a:rect l="l" t="t" r="r" b="b"/>
            <a:pathLst>
              <a:path w="694" h="885" extrusionOk="0">
                <a:moveTo>
                  <a:pt x="251" y="1"/>
                </a:moveTo>
                <a:cubicBezTo>
                  <a:pt x="161" y="1"/>
                  <a:pt x="71" y="21"/>
                  <a:pt x="1" y="72"/>
                </a:cubicBezTo>
                <a:cubicBezTo>
                  <a:pt x="21" y="423"/>
                  <a:pt x="41" y="694"/>
                  <a:pt x="51" y="845"/>
                </a:cubicBezTo>
                <a:cubicBezTo>
                  <a:pt x="111" y="875"/>
                  <a:pt x="182" y="885"/>
                  <a:pt x="251" y="885"/>
                </a:cubicBezTo>
                <a:cubicBezTo>
                  <a:pt x="493" y="885"/>
                  <a:pt x="693" y="694"/>
                  <a:pt x="693" y="443"/>
                </a:cubicBezTo>
                <a:cubicBezTo>
                  <a:pt x="693" y="202"/>
                  <a:pt x="493" y="1"/>
                  <a:pt x="25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9" name="Google Shape;11929;p30"/>
          <p:cNvSpPr/>
          <p:nvPr/>
        </p:nvSpPr>
        <p:spPr>
          <a:xfrm>
            <a:off x="971112" y="3691720"/>
            <a:ext cx="145934" cy="170956"/>
          </a:xfrm>
          <a:custGeom>
            <a:avLst/>
            <a:gdLst/>
            <a:ahLst/>
            <a:cxnLst/>
            <a:rect l="l" t="t" r="r" b="b"/>
            <a:pathLst>
              <a:path w="764" h="895" extrusionOk="0">
                <a:moveTo>
                  <a:pt x="453" y="0"/>
                </a:moveTo>
                <a:cubicBezTo>
                  <a:pt x="201" y="0"/>
                  <a:pt x="0" y="201"/>
                  <a:pt x="0" y="442"/>
                </a:cubicBezTo>
                <a:cubicBezTo>
                  <a:pt x="0" y="694"/>
                  <a:pt x="201" y="895"/>
                  <a:pt x="453" y="895"/>
                </a:cubicBezTo>
                <a:cubicBezTo>
                  <a:pt x="553" y="895"/>
                  <a:pt x="643" y="855"/>
                  <a:pt x="724" y="804"/>
                </a:cubicBezTo>
                <a:cubicBezTo>
                  <a:pt x="734" y="553"/>
                  <a:pt x="754" y="322"/>
                  <a:pt x="764" y="131"/>
                </a:cubicBezTo>
                <a:cubicBezTo>
                  <a:pt x="683" y="51"/>
                  <a:pt x="573" y="0"/>
                  <a:pt x="45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0" name="Google Shape;11930;p30"/>
          <p:cNvSpPr/>
          <p:nvPr/>
        </p:nvSpPr>
        <p:spPr>
          <a:xfrm>
            <a:off x="688985" y="3795249"/>
            <a:ext cx="170956" cy="171147"/>
          </a:xfrm>
          <a:custGeom>
            <a:avLst/>
            <a:gdLst/>
            <a:ahLst/>
            <a:cxnLst/>
            <a:rect l="l" t="t" r="r" b="b"/>
            <a:pathLst>
              <a:path w="895" h="896" extrusionOk="0">
                <a:moveTo>
                  <a:pt x="443" y="1"/>
                </a:moveTo>
                <a:cubicBezTo>
                  <a:pt x="202" y="1"/>
                  <a:pt x="1" y="202"/>
                  <a:pt x="1" y="443"/>
                </a:cubicBezTo>
                <a:cubicBezTo>
                  <a:pt x="1" y="694"/>
                  <a:pt x="202" y="895"/>
                  <a:pt x="443" y="895"/>
                </a:cubicBezTo>
                <a:cubicBezTo>
                  <a:pt x="694" y="895"/>
                  <a:pt x="895" y="694"/>
                  <a:pt x="895" y="443"/>
                </a:cubicBezTo>
                <a:cubicBezTo>
                  <a:pt x="895" y="202"/>
                  <a:pt x="694" y="1"/>
                  <a:pt x="44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1" name="Google Shape;11931;p30"/>
          <p:cNvSpPr/>
          <p:nvPr/>
        </p:nvSpPr>
        <p:spPr>
          <a:xfrm>
            <a:off x="424241" y="3674529"/>
            <a:ext cx="170956" cy="170765"/>
          </a:xfrm>
          <a:custGeom>
            <a:avLst/>
            <a:gdLst/>
            <a:ahLst/>
            <a:cxnLst/>
            <a:rect l="l" t="t" r="r" b="b"/>
            <a:pathLst>
              <a:path w="895" h="894" extrusionOk="0">
                <a:moveTo>
                  <a:pt x="443" y="0"/>
                </a:moveTo>
                <a:cubicBezTo>
                  <a:pt x="201" y="0"/>
                  <a:pt x="1" y="201"/>
                  <a:pt x="1" y="452"/>
                </a:cubicBezTo>
                <a:cubicBezTo>
                  <a:pt x="1" y="693"/>
                  <a:pt x="201" y="894"/>
                  <a:pt x="443" y="894"/>
                </a:cubicBezTo>
                <a:cubicBezTo>
                  <a:pt x="693" y="894"/>
                  <a:pt x="894" y="693"/>
                  <a:pt x="894" y="452"/>
                </a:cubicBezTo>
                <a:cubicBezTo>
                  <a:pt x="894" y="201"/>
                  <a:pt x="693" y="0"/>
                  <a:pt x="44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2" name="Google Shape;11932;p30"/>
          <p:cNvSpPr/>
          <p:nvPr/>
        </p:nvSpPr>
        <p:spPr>
          <a:xfrm>
            <a:off x="414499" y="3966206"/>
            <a:ext cx="65517" cy="161406"/>
          </a:xfrm>
          <a:custGeom>
            <a:avLst/>
            <a:gdLst/>
            <a:ahLst/>
            <a:cxnLst/>
            <a:rect l="l" t="t" r="r" b="b"/>
            <a:pathLst>
              <a:path w="343" h="845" extrusionOk="0">
                <a:moveTo>
                  <a:pt x="1" y="0"/>
                </a:moveTo>
                <a:lnTo>
                  <a:pt x="1" y="0"/>
                </a:lnTo>
                <a:cubicBezTo>
                  <a:pt x="21" y="282"/>
                  <a:pt x="41" y="573"/>
                  <a:pt x="61" y="844"/>
                </a:cubicBezTo>
                <a:cubicBezTo>
                  <a:pt x="222" y="784"/>
                  <a:pt x="342" y="623"/>
                  <a:pt x="342" y="432"/>
                </a:cubicBezTo>
                <a:cubicBezTo>
                  <a:pt x="342" y="231"/>
                  <a:pt x="202" y="50"/>
                  <a:pt x="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3" name="Google Shape;11933;p30"/>
          <p:cNvSpPr/>
          <p:nvPr/>
        </p:nvSpPr>
        <p:spPr>
          <a:xfrm>
            <a:off x="706176" y="3559348"/>
            <a:ext cx="171147" cy="169046"/>
          </a:xfrm>
          <a:custGeom>
            <a:avLst/>
            <a:gdLst/>
            <a:ahLst/>
            <a:cxnLst/>
            <a:rect l="l" t="t" r="r" b="b"/>
            <a:pathLst>
              <a:path w="896" h="885" extrusionOk="0">
                <a:moveTo>
                  <a:pt x="453" y="1"/>
                </a:moveTo>
                <a:cubicBezTo>
                  <a:pt x="202" y="1"/>
                  <a:pt x="1" y="191"/>
                  <a:pt x="1" y="443"/>
                </a:cubicBezTo>
                <a:cubicBezTo>
                  <a:pt x="1" y="684"/>
                  <a:pt x="202" y="885"/>
                  <a:pt x="453" y="885"/>
                </a:cubicBezTo>
                <a:cubicBezTo>
                  <a:pt x="694" y="885"/>
                  <a:pt x="895" y="684"/>
                  <a:pt x="895" y="443"/>
                </a:cubicBezTo>
                <a:cubicBezTo>
                  <a:pt x="895" y="191"/>
                  <a:pt x="694" y="1"/>
                  <a:pt x="45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4" name="Google Shape;11934;p30"/>
          <p:cNvSpPr/>
          <p:nvPr/>
        </p:nvSpPr>
        <p:spPr>
          <a:xfrm>
            <a:off x="535601" y="3985308"/>
            <a:ext cx="207440" cy="207440"/>
          </a:xfrm>
          <a:custGeom>
            <a:avLst/>
            <a:gdLst/>
            <a:ahLst/>
            <a:cxnLst/>
            <a:rect l="l" t="t" r="r" b="b"/>
            <a:pathLst>
              <a:path w="1086" h="1086" extrusionOk="0">
                <a:moveTo>
                  <a:pt x="543" y="1"/>
                </a:moveTo>
                <a:cubicBezTo>
                  <a:pt x="241" y="1"/>
                  <a:pt x="0" y="242"/>
                  <a:pt x="0" y="543"/>
                </a:cubicBezTo>
                <a:cubicBezTo>
                  <a:pt x="0" y="845"/>
                  <a:pt x="241" y="1086"/>
                  <a:pt x="543" y="1086"/>
                </a:cubicBezTo>
                <a:cubicBezTo>
                  <a:pt x="844" y="1086"/>
                  <a:pt x="1085" y="845"/>
                  <a:pt x="1085" y="543"/>
                </a:cubicBezTo>
                <a:cubicBezTo>
                  <a:pt x="1085" y="242"/>
                  <a:pt x="844" y="1"/>
                  <a:pt x="54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5" name="Google Shape;11935;p30"/>
          <p:cNvSpPr/>
          <p:nvPr/>
        </p:nvSpPr>
        <p:spPr>
          <a:xfrm>
            <a:off x="721648" y="4280805"/>
            <a:ext cx="205529" cy="161024"/>
          </a:xfrm>
          <a:custGeom>
            <a:avLst/>
            <a:gdLst/>
            <a:ahLst/>
            <a:cxnLst/>
            <a:rect l="l" t="t" r="r" b="b"/>
            <a:pathLst>
              <a:path w="1076" h="843" extrusionOk="0">
                <a:moveTo>
                  <a:pt x="533" y="1"/>
                </a:moveTo>
                <a:cubicBezTo>
                  <a:pt x="241" y="1"/>
                  <a:pt x="0" y="242"/>
                  <a:pt x="0" y="533"/>
                </a:cubicBezTo>
                <a:cubicBezTo>
                  <a:pt x="0" y="644"/>
                  <a:pt x="31" y="754"/>
                  <a:pt x="91" y="834"/>
                </a:cubicBezTo>
                <a:cubicBezTo>
                  <a:pt x="247" y="839"/>
                  <a:pt x="405" y="842"/>
                  <a:pt x="557" y="842"/>
                </a:cubicBezTo>
                <a:cubicBezTo>
                  <a:pt x="708" y="842"/>
                  <a:pt x="854" y="839"/>
                  <a:pt x="985" y="834"/>
                </a:cubicBezTo>
                <a:cubicBezTo>
                  <a:pt x="1045" y="754"/>
                  <a:pt x="1076" y="653"/>
                  <a:pt x="1076" y="533"/>
                </a:cubicBezTo>
                <a:cubicBezTo>
                  <a:pt x="1076" y="242"/>
                  <a:pt x="834" y="1"/>
                  <a:pt x="533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6" name="Google Shape;11936;p30"/>
          <p:cNvSpPr/>
          <p:nvPr/>
        </p:nvSpPr>
        <p:spPr>
          <a:xfrm>
            <a:off x="832818" y="3943094"/>
            <a:ext cx="257485" cy="257294"/>
          </a:xfrm>
          <a:custGeom>
            <a:avLst/>
            <a:gdLst/>
            <a:ahLst/>
            <a:cxnLst/>
            <a:rect l="l" t="t" r="r" b="b"/>
            <a:pathLst>
              <a:path w="1348" h="1347" extrusionOk="0">
                <a:moveTo>
                  <a:pt x="674" y="1"/>
                </a:moveTo>
                <a:cubicBezTo>
                  <a:pt x="302" y="1"/>
                  <a:pt x="1" y="302"/>
                  <a:pt x="1" y="673"/>
                </a:cubicBezTo>
                <a:cubicBezTo>
                  <a:pt x="1" y="1046"/>
                  <a:pt x="302" y="1347"/>
                  <a:pt x="674" y="1347"/>
                </a:cubicBezTo>
                <a:cubicBezTo>
                  <a:pt x="1046" y="1347"/>
                  <a:pt x="1347" y="1046"/>
                  <a:pt x="1347" y="673"/>
                </a:cubicBezTo>
                <a:cubicBezTo>
                  <a:pt x="1347" y="302"/>
                  <a:pt x="1046" y="1"/>
                  <a:pt x="674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7" name="Google Shape;11937;p30"/>
          <p:cNvSpPr/>
          <p:nvPr/>
        </p:nvSpPr>
        <p:spPr>
          <a:xfrm>
            <a:off x="351274" y="3473392"/>
            <a:ext cx="842556" cy="170765"/>
          </a:xfrm>
          <a:custGeom>
            <a:avLst/>
            <a:gdLst/>
            <a:ahLst/>
            <a:cxnLst/>
            <a:rect l="l" t="t" r="r" b="b"/>
            <a:pathLst>
              <a:path w="4411" h="894" extrusionOk="0">
                <a:moveTo>
                  <a:pt x="2545" y="0"/>
                </a:moveTo>
                <a:cubicBezTo>
                  <a:pt x="1316" y="0"/>
                  <a:pt x="101" y="179"/>
                  <a:pt x="101" y="179"/>
                </a:cubicBezTo>
                <a:cubicBezTo>
                  <a:pt x="98" y="178"/>
                  <a:pt x="96" y="178"/>
                  <a:pt x="93" y="178"/>
                </a:cubicBezTo>
                <a:cubicBezTo>
                  <a:pt x="45" y="178"/>
                  <a:pt x="1" y="255"/>
                  <a:pt x="10" y="340"/>
                </a:cubicBezTo>
                <a:cubicBezTo>
                  <a:pt x="31" y="430"/>
                  <a:pt x="1" y="872"/>
                  <a:pt x="101" y="893"/>
                </a:cubicBezTo>
                <a:cubicBezTo>
                  <a:pt x="106" y="893"/>
                  <a:pt x="117" y="893"/>
                  <a:pt x="134" y="893"/>
                </a:cubicBezTo>
                <a:cubicBezTo>
                  <a:pt x="412" y="893"/>
                  <a:pt x="2282" y="829"/>
                  <a:pt x="3030" y="829"/>
                </a:cubicBezTo>
                <a:cubicBezTo>
                  <a:pt x="3119" y="829"/>
                  <a:pt x="3192" y="830"/>
                  <a:pt x="3245" y="832"/>
                </a:cubicBezTo>
                <a:cubicBezTo>
                  <a:pt x="3569" y="844"/>
                  <a:pt x="3852" y="864"/>
                  <a:pt x="4028" y="864"/>
                </a:cubicBezTo>
                <a:cubicBezTo>
                  <a:pt x="4142" y="864"/>
                  <a:pt x="4212" y="856"/>
                  <a:pt x="4220" y="832"/>
                </a:cubicBezTo>
                <a:cubicBezTo>
                  <a:pt x="4250" y="772"/>
                  <a:pt x="4411" y="360"/>
                  <a:pt x="4250" y="179"/>
                </a:cubicBezTo>
                <a:cubicBezTo>
                  <a:pt x="3778" y="45"/>
                  <a:pt x="3160" y="0"/>
                  <a:pt x="2545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8" name="Google Shape;11938;p30"/>
          <p:cNvSpPr/>
          <p:nvPr/>
        </p:nvSpPr>
        <p:spPr>
          <a:xfrm>
            <a:off x="504848" y="3457729"/>
            <a:ext cx="535408" cy="994029"/>
          </a:xfrm>
          <a:custGeom>
            <a:avLst/>
            <a:gdLst/>
            <a:ahLst/>
            <a:cxnLst/>
            <a:rect l="l" t="t" r="r" b="b"/>
            <a:pathLst>
              <a:path w="2803" h="5204" extrusionOk="0">
                <a:moveTo>
                  <a:pt x="1364" y="1"/>
                </a:moveTo>
                <a:cubicBezTo>
                  <a:pt x="1072" y="1"/>
                  <a:pt x="777" y="6"/>
                  <a:pt x="613" y="20"/>
                </a:cubicBezTo>
                <a:cubicBezTo>
                  <a:pt x="201" y="50"/>
                  <a:pt x="50" y="844"/>
                  <a:pt x="30" y="3034"/>
                </a:cubicBezTo>
                <a:cubicBezTo>
                  <a:pt x="0" y="5043"/>
                  <a:pt x="90" y="5103"/>
                  <a:pt x="121" y="5123"/>
                </a:cubicBezTo>
                <a:cubicBezTo>
                  <a:pt x="135" y="5131"/>
                  <a:pt x="150" y="5138"/>
                  <a:pt x="164" y="5138"/>
                </a:cubicBezTo>
                <a:cubicBezTo>
                  <a:pt x="170" y="5138"/>
                  <a:pt x="175" y="5136"/>
                  <a:pt x="181" y="5134"/>
                </a:cubicBezTo>
                <a:cubicBezTo>
                  <a:pt x="221" y="5114"/>
                  <a:pt x="231" y="5083"/>
                  <a:pt x="221" y="5043"/>
                </a:cubicBezTo>
                <a:lnTo>
                  <a:pt x="211" y="5033"/>
                </a:lnTo>
                <a:cubicBezTo>
                  <a:pt x="191" y="4983"/>
                  <a:pt x="141" y="4681"/>
                  <a:pt x="161" y="3034"/>
                </a:cubicBezTo>
                <a:cubicBezTo>
                  <a:pt x="171" y="1627"/>
                  <a:pt x="242" y="181"/>
                  <a:pt x="623" y="151"/>
                </a:cubicBezTo>
                <a:cubicBezTo>
                  <a:pt x="781" y="137"/>
                  <a:pt x="1072" y="132"/>
                  <a:pt x="1359" y="132"/>
                </a:cubicBezTo>
                <a:cubicBezTo>
                  <a:pt x="1710" y="132"/>
                  <a:pt x="2056" y="140"/>
                  <a:pt x="2150" y="151"/>
                </a:cubicBezTo>
                <a:lnTo>
                  <a:pt x="2190" y="151"/>
                </a:lnTo>
                <a:cubicBezTo>
                  <a:pt x="2361" y="160"/>
                  <a:pt x="2673" y="171"/>
                  <a:pt x="2662" y="1225"/>
                </a:cubicBezTo>
                <a:cubicBezTo>
                  <a:pt x="2653" y="2612"/>
                  <a:pt x="2522" y="4893"/>
                  <a:pt x="2371" y="5103"/>
                </a:cubicBezTo>
                <a:cubicBezTo>
                  <a:pt x="2351" y="5134"/>
                  <a:pt x="2361" y="5174"/>
                  <a:pt x="2381" y="5194"/>
                </a:cubicBezTo>
                <a:cubicBezTo>
                  <a:pt x="2401" y="5204"/>
                  <a:pt x="2411" y="5204"/>
                  <a:pt x="2421" y="5204"/>
                </a:cubicBezTo>
                <a:cubicBezTo>
                  <a:pt x="2441" y="5204"/>
                  <a:pt x="2461" y="5194"/>
                  <a:pt x="2472" y="5174"/>
                </a:cubicBezTo>
                <a:cubicBezTo>
                  <a:pt x="2682" y="4902"/>
                  <a:pt x="2793" y="2240"/>
                  <a:pt x="2793" y="1225"/>
                </a:cubicBezTo>
                <a:cubicBezTo>
                  <a:pt x="2803" y="191"/>
                  <a:pt x="2512" y="40"/>
                  <a:pt x="2200" y="20"/>
                </a:cubicBezTo>
                <a:lnTo>
                  <a:pt x="2160" y="20"/>
                </a:lnTo>
                <a:cubicBezTo>
                  <a:pt x="2061" y="9"/>
                  <a:pt x="1716" y="1"/>
                  <a:pt x="1364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9" name="Google Shape;11939;p30"/>
          <p:cNvSpPr/>
          <p:nvPr/>
        </p:nvSpPr>
        <p:spPr>
          <a:xfrm>
            <a:off x="773413" y="3240738"/>
            <a:ext cx="238193" cy="243923"/>
          </a:xfrm>
          <a:custGeom>
            <a:avLst/>
            <a:gdLst/>
            <a:ahLst/>
            <a:cxnLst/>
            <a:rect l="l" t="t" r="r" b="b"/>
            <a:pathLst>
              <a:path w="1247" h="1277" extrusionOk="0">
                <a:moveTo>
                  <a:pt x="1005" y="563"/>
                </a:moveTo>
                <a:cubicBezTo>
                  <a:pt x="1066" y="563"/>
                  <a:pt x="1096" y="573"/>
                  <a:pt x="1096" y="593"/>
                </a:cubicBezTo>
                <a:cubicBezTo>
                  <a:pt x="1106" y="684"/>
                  <a:pt x="784" y="1026"/>
                  <a:pt x="222" y="1126"/>
                </a:cubicBezTo>
                <a:lnTo>
                  <a:pt x="232" y="1106"/>
                </a:lnTo>
                <a:cubicBezTo>
                  <a:pt x="232" y="1106"/>
                  <a:pt x="513" y="604"/>
                  <a:pt x="965" y="563"/>
                </a:cubicBezTo>
                <a:close/>
                <a:moveTo>
                  <a:pt x="648" y="0"/>
                </a:moveTo>
                <a:cubicBezTo>
                  <a:pt x="636" y="0"/>
                  <a:pt x="624" y="3"/>
                  <a:pt x="613" y="11"/>
                </a:cubicBezTo>
                <a:cubicBezTo>
                  <a:pt x="1" y="383"/>
                  <a:pt x="111" y="1086"/>
                  <a:pt x="111" y="1086"/>
                </a:cubicBezTo>
                <a:lnTo>
                  <a:pt x="121" y="1156"/>
                </a:lnTo>
                <a:cubicBezTo>
                  <a:pt x="111" y="1166"/>
                  <a:pt x="101" y="1186"/>
                  <a:pt x="101" y="1216"/>
                </a:cubicBezTo>
                <a:cubicBezTo>
                  <a:pt x="101" y="1236"/>
                  <a:pt x="121" y="1256"/>
                  <a:pt x="142" y="1256"/>
                </a:cubicBezTo>
                <a:lnTo>
                  <a:pt x="142" y="1276"/>
                </a:lnTo>
                <a:lnTo>
                  <a:pt x="151" y="1267"/>
                </a:lnTo>
                <a:lnTo>
                  <a:pt x="171" y="1267"/>
                </a:lnTo>
                <a:cubicBezTo>
                  <a:pt x="764" y="1176"/>
                  <a:pt x="1247" y="805"/>
                  <a:pt x="1227" y="573"/>
                </a:cubicBezTo>
                <a:cubicBezTo>
                  <a:pt x="1217" y="528"/>
                  <a:pt x="1183" y="440"/>
                  <a:pt x="1010" y="440"/>
                </a:cubicBezTo>
                <a:cubicBezTo>
                  <a:pt x="993" y="440"/>
                  <a:pt x="975" y="441"/>
                  <a:pt x="955" y="443"/>
                </a:cubicBezTo>
                <a:cubicBezTo>
                  <a:pt x="613" y="463"/>
                  <a:pt x="363" y="714"/>
                  <a:pt x="232" y="885"/>
                </a:cubicBezTo>
                <a:cubicBezTo>
                  <a:pt x="242" y="674"/>
                  <a:pt x="322" y="332"/>
                  <a:pt x="684" y="121"/>
                </a:cubicBezTo>
                <a:cubicBezTo>
                  <a:pt x="714" y="101"/>
                  <a:pt x="724" y="61"/>
                  <a:pt x="704" y="31"/>
                </a:cubicBezTo>
                <a:cubicBezTo>
                  <a:pt x="691" y="11"/>
                  <a:pt x="670" y="0"/>
                  <a:pt x="648" y="0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0" name="Google Shape;11940;p30"/>
          <p:cNvSpPr/>
          <p:nvPr/>
        </p:nvSpPr>
        <p:spPr>
          <a:xfrm>
            <a:off x="495107" y="3256019"/>
            <a:ext cx="314980" cy="226732"/>
          </a:xfrm>
          <a:custGeom>
            <a:avLst/>
            <a:gdLst/>
            <a:ahLst/>
            <a:cxnLst/>
            <a:rect l="l" t="t" r="r" b="b"/>
            <a:pathLst>
              <a:path w="1649" h="1187" extrusionOk="0">
                <a:moveTo>
                  <a:pt x="764" y="483"/>
                </a:moveTo>
                <a:cubicBezTo>
                  <a:pt x="1217" y="524"/>
                  <a:pt x="1508" y="946"/>
                  <a:pt x="1508" y="946"/>
                </a:cubicBezTo>
                <a:lnTo>
                  <a:pt x="1588" y="1066"/>
                </a:lnTo>
                <a:cubicBezTo>
                  <a:pt x="1578" y="1066"/>
                  <a:pt x="1578" y="1056"/>
                  <a:pt x="1568" y="1056"/>
                </a:cubicBezTo>
                <a:cubicBezTo>
                  <a:pt x="976" y="966"/>
                  <a:pt x="624" y="614"/>
                  <a:pt x="634" y="513"/>
                </a:cubicBezTo>
                <a:cubicBezTo>
                  <a:pt x="634" y="493"/>
                  <a:pt x="664" y="483"/>
                  <a:pt x="724" y="483"/>
                </a:cubicBezTo>
                <a:close/>
                <a:moveTo>
                  <a:pt x="430" y="1"/>
                </a:moveTo>
                <a:cubicBezTo>
                  <a:pt x="314" y="1"/>
                  <a:pt x="191" y="11"/>
                  <a:pt x="61" y="31"/>
                </a:cubicBezTo>
                <a:cubicBezTo>
                  <a:pt x="21" y="31"/>
                  <a:pt x="1" y="71"/>
                  <a:pt x="1" y="102"/>
                </a:cubicBezTo>
                <a:cubicBezTo>
                  <a:pt x="9" y="135"/>
                  <a:pt x="31" y="154"/>
                  <a:pt x="61" y="154"/>
                </a:cubicBezTo>
                <a:cubicBezTo>
                  <a:pt x="67" y="154"/>
                  <a:pt x="74" y="153"/>
                  <a:pt x="81" y="152"/>
                </a:cubicBezTo>
                <a:cubicBezTo>
                  <a:pt x="200" y="134"/>
                  <a:pt x="313" y="125"/>
                  <a:pt x="419" y="125"/>
                </a:cubicBezTo>
                <a:cubicBezTo>
                  <a:pt x="733" y="125"/>
                  <a:pt x="988" y="202"/>
                  <a:pt x="1177" y="352"/>
                </a:cubicBezTo>
                <a:cubicBezTo>
                  <a:pt x="1297" y="443"/>
                  <a:pt x="1367" y="553"/>
                  <a:pt x="1418" y="654"/>
                </a:cubicBezTo>
                <a:cubicBezTo>
                  <a:pt x="1277" y="524"/>
                  <a:pt x="1056" y="383"/>
                  <a:pt x="775" y="363"/>
                </a:cubicBezTo>
                <a:cubicBezTo>
                  <a:pt x="754" y="361"/>
                  <a:pt x="735" y="360"/>
                  <a:pt x="718" y="360"/>
                </a:cubicBezTo>
                <a:cubicBezTo>
                  <a:pt x="538" y="360"/>
                  <a:pt x="513" y="448"/>
                  <a:pt x="503" y="493"/>
                </a:cubicBezTo>
                <a:cubicBezTo>
                  <a:pt x="473" y="725"/>
                  <a:pt x="965" y="1096"/>
                  <a:pt x="1548" y="1187"/>
                </a:cubicBezTo>
                <a:lnTo>
                  <a:pt x="1558" y="1187"/>
                </a:lnTo>
                <a:cubicBezTo>
                  <a:pt x="1588" y="1187"/>
                  <a:pt x="1619" y="1167"/>
                  <a:pt x="1628" y="1136"/>
                </a:cubicBezTo>
                <a:lnTo>
                  <a:pt x="1628" y="1126"/>
                </a:lnTo>
                <a:lnTo>
                  <a:pt x="1648" y="1156"/>
                </a:lnTo>
                <a:lnTo>
                  <a:pt x="1628" y="905"/>
                </a:lnTo>
                <a:cubicBezTo>
                  <a:pt x="1628" y="885"/>
                  <a:pt x="1588" y="513"/>
                  <a:pt x="1257" y="252"/>
                </a:cubicBezTo>
                <a:cubicBezTo>
                  <a:pt x="1047" y="87"/>
                  <a:pt x="770" y="1"/>
                  <a:pt x="430" y="1"/>
                </a:cubicBezTo>
                <a:close/>
              </a:path>
            </a:pathLst>
          </a:custGeom>
          <a:solidFill>
            <a:srgbClr val="8AB6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1" name="Google Shape;11941;p30"/>
          <p:cNvSpPr/>
          <p:nvPr/>
        </p:nvSpPr>
        <p:spPr>
          <a:xfrm>
            <a:off x="2724996" y="4132770"/>
            <a:ext cx="278496" cy="219282"/>
          </a:xfrm>
          <a:custGeom>
            <a:avLst/>
            <a:gdLst/>
            <a:ahLst/>
            <a:cxnLst/>
            <a:rect l="l" t="t" r="r" b="b"/>
            <a:pathLst>
              <a:path w="1458" h="1148" extrusionOk="0">
                <a:moveTo>
                  <a:pt x="1074" y="1"/>
                </a:moveTo>
                <a:cubicBezTo>
                  <a:pt x="873" y="1"/>
                  <a:pt x="716" y="270"/>
                  <a:pt x="764" y="454"/>
                </a:cubicBezTo>
                <a:cubicBezTo>
                  <a:pt x="764" y="454"/>
                  <a:pt x="653" y="353"/>
                  <a:pt x="501" y="353"/>
                </a:cubicBezTo>
                <a:cubicBezTo>
                  <a:pt x="428" y="353"/>
                  <a:pt x="346" y="376"/>
                  <a:pt x="261" y="444"/>
                </a:cubicBezTo>
                <a:cubicBezTo>
                  <a:pt x="0" y="655"/>
                  <a:pt x="663" y="1027"/>
                  <a:pt x="1145" y="1147"/>
                </a:cubicBezTo>
                <a:cubicBezTo>
                  <a:pt x="1457" y="384"/>
                  <a:pt x="1306" y="22"/>
                  <a:pt x="1096" y="2"/>
                </a:cubicBezTo>
                <a:cubicBezTo>
                  <a:pt x="1088" y="1"/>
                  <a:pt x="1081" y="1"/>
                  <a:pt x="1074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2" name="Google Shape;11942;p30"/>
          <p:cNvSpPr/>
          <p:nvPr/>
        </p:nvSpPr>
        <p:spPr>
          <a:xfrm>
            <a:off x="2989741" y="1853408"/>
            <a:ext cx="3164504" cy="3164504"/>
          </a:xfrm>
          <a:custGeom>
            <a:avLst/>
            <a:gdLst/>
            <a:ahLst/>
            <a:cxnLst/>
            <a:rect l="l" t="t" r="r" b="b"/>
            <a:pathLst>
              <a:path w="16567" h="16567" extrusionOk="0">
                <a:moveTo>
                  <a:pt x="8278" y="0"/>
                </a:moveTo>
                <a:cubicBezTo>
                  <a:pt x="3708" y="0"/>
                  <a:pt x="1" y="3708"/>
                  <a:pt x="1" y="8289"/>
                </a:cubicBezTo>
                <a:cubicBezTo>
                  <a:pt x="1" y="12859"/>
                  <a:pt x="3708" y="16567"/>
                  <a:pt x="8278" y="16567"/>
                </a:cubicBezTo>
                <a:cubicBezTo>
                  <a:pt x="12859" y="16567"/>
                  <a:pt x="16567" y="12859"/>
                  <a:pt x="16567" y="8289"/>
                </a:cubicBezTo>
                <a:cubicBezTo>
                  <a:pt x="16567" y="3708"/>
                  <a:pt x="12859" y="0"/>
                  <a:pt x="827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3" name="Google Shape;11943;p30"/>
          <p:cNvSpPr/>
          <p:nvPr/>
        </p:nvSpPr>
        <p:spPr>
          <a:xfrm>
            <a:off x="3077989" y="1941656"/>
            <a:ext cx="2988009" cy="2988009"/>
          </a:xfrm>
          <a:custGeom>
            <a:avLst/>
            <a:gdLst/>
            <a:ahLst/>
            <a:cxnLst/>
            <a:rect l="l" t="t" r="r" b="b"/>
            <a:pathLst>
              <a:path w="15643" h="15643" extrusionOk="0">
                <a:moveTo>
                  <a:pt x="7816" y="0"/>
                </a:moveTo>
                <a:cubicBezTo>
                  <a:pt x="3497" y="0"/>
                  <a:pt x="1" y="3496"/>
                  <a:pt x="1" y="7827"/>
                </a:cubicBezTo>
                <a:cubicBezTo>
                  <a:pt x="1" y="12146"/>
                  <a:pt x="3497" y="15642"/>
                  <a:pt x="7816" y="15642"/>
                </a:cubicBezTo>
                <a:cubicBezTo>
                  <a:pt x="12136" y="15642"/>
                  <a:pt x="15643" y="12146"/>
                  <a:pt x="15643" y="7827"/>
                </a:cubicBezTo>
                <a:cubicBezTo>
                  <a:pt x="15643" y="3496"/>
                  <a:pt x="12136" y="0"/>
                  <a:pt x="7816" y="0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4" name="Google Shape;11944;p30"/>
          <p:cNvSpPr/>
          <p:nvPr/>
        </p:nvSpPr>
        <p:spPr>
          <a:xfrm>
            <a:off x="138299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5" name="Google Shape;11945;p30"/>
          <p:cNvSpPr/>
          <p:nvPr/>
        </p:nvSpPr>
        <p:spPr>
          <a:xfrm rot="3009183">
            <a:off x="458231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6" name="Google Shape;11946;p30"/>
          <p:cNvSpPr/>
          <p:nvPr/>
        </p:nvSpPr>
        <p:spPr>
          <a:xfrm>
            <a:off x="778164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7" name="Google Shape;11947;p30"/>
          <p:cNvSpPr/>
          <p:nvPr/>
        </p:nvSpPr>
        <p:spPr>
          <a:xfrm rot="3009183">
            <a:off x="1098096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8" name="Google Shape;11948;p30"/>
          <p:cNvSpPr/>
          <p:nvPr/>
        </p:nvSpPr>
        <p:spPr>
          <a:xfrm>
            <a:off x="1418029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9" name="Google Shape;11949;p30"/>
          <p:cNvSpPr/>
          <p:nvPr/>
        </p:nvSpPr>
        <p:spPr>
          <a:xfrm rot="3009183">
            <a:off x="1737961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0" name="Google Shape;11950;p30"/>
          <p:cNvSpPr/>
          <p:nvPr/>
        </p:nvSpPr>
        <p:spPr>
          <a:xfrm>
            <a:off x="2057894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1" name="Google Shape;11951;p30"/>
          <p:cNvSpPr/>
          <p:nvPr/>
        </p:nvSpPr>
        <p:spPr>
          <a:xfrm rot="3009183">
            <a:off x="2377825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2" name="Google Shape;11952;p30"/>
          <p:cNvSpPr/>
          <p:nvPr/>
        </p:nvSpPr>
        <p:spPr>
          <a:xfrm>
            <a:off x="2697758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3" name="Google Shape;11953;p30"/>
          <p:cNvSpPr/>
          <p:nvPr/>
        </p:nvSpPr>
        <p:spPr>
          <a:xfrm rot="3009183">
            <a:off x="3017690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4" name="Google Shape;11954;p30"/>
          <p:cNvSpPr/>
          <p:nvPr/>
        </p:nvSpPr>
        <p:spPr>
          <a:xfrm>
            <a:off x="3337623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5" name="Google Shape;11955;p30"/>
          <p:cNvSpPr/>
          <p:nvPr/>
        </p:nvSpPr>
        <p:spPr>
          <a:xfrm rot="3009183">
            <a:off x="3657555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6" name="Google Shape;11956;p30"/>
          <p:cNvSpPr/>
          <p:nvPr/>
        </p:nvSpPr>
        <p:spPr>
          <a:xfrm>
            <a:off x="3977488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7" name="Google Shape;11957;p30"/>
          <p:cNvSpPr/>
          <p:nvPr/>
        </p:nvSpPr>
        <p:spPr>
          <a:xfrm rot="3009183">
            <a:off x="4297420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8" name="Google Shape;11958;p30"/>
          <p:cNvSpPr/>
          <p:nvPr/>
        </p:nvSpPr>
        <p:spPr>
          <a:xfrm>
            <a:off x="4617353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9" name="Google Shape;11959;p30"/>
          <p:cNvSpPr/>
          <p:nvPr/>
        </p:nvSpPr>
        <p:spPr>
          <a:xfrm rot="3009183">
            <a:off x="4937285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0" name="Google Shape;11960;p30"/>
          <p:cNvSpPr/>
          <p:nvPr/>
        </p:nvSpPr>
        <p:spPr>
          <a:xfrm>
            <a:off x="5257218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1" name="Google Shape;11961;p30"/>
          <p:cNvSpPr/>
          <p:nvPr/>
        </p:nvSpPr>
        <p:spPr>
          <a:xfrm rot="3009183">
            <a:off x="5577150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2" name="Google Shape;11962;p30"/>
          <p:cNvSpPr/>
          <p:nvPr/>
        </p:nvSpPr>
        <p:spPr>
          <a:xfrm>
            <a:off x="5897082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3" name="Google Shape;11963;p30"/>
          <p:cNvSpPr/>
          <p:nvPr/>
        </p:nvSpPr>
        <p:spPr>
          <a:xfrm rot="3009183">
            <a:off x="6217014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4" name="Google Shape;11964;p30"/>
          <p:cNvSpPr/>
          <p:nvPr/>
        </p:nvSpPr>
        <p:spPr>
          <a:xfrm>
            <a:off x="6536947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5" name="Google Shape;11965;p30"/>
          <p:cNvSpPr/>
          <p:nvPr/>
        </p:nvSpPr>
        <p:spPr>
          <a:xfrm rot="3009183">
            <a:off x="6856879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6" name="Google Shape;11966;p30"/>
          <p:cNvSpPr/>
          <p:nvPr/>
        </p:nvSpPr>
        <p:spPr>
          <a:xfrm>
            <a:off x="7176812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7" name="Google Shape;11967;p30"/>
          <p:cNvSpPr/>
          <p:nvPr/>
        </p:nvSpPr>
        <p:spPr>
          <a:xfrm rot="3009183">
            <a:off x="7496744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8" name="Google Shape;11968;p30"/>
          <p:cNvSpPr/>
          <p:nvPr/>
        </p:nvSpPr>
        <p:spPr>
          <a:xfrm>
            <a:off x="7816677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9" name="Google Shape;11969;p30"/>
          <p:cNvSpPr/>
          <p:nvPr/>
        </p:nvSpPr>
        <p:spPr>
          <a:xfrm rot="3009183">
            <a:off x="8136609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0" name="Google Shape;11970;p30"/>
          <p:cNvSpPr/>
          <p:nvPr/>
        </p:nvSpPr>
        <p:spPr>
          <a:xfrm>
            <a:off x="8456542" y="659211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1" name="Google Shape;11971;p30"/>
          <p:cNvSpPr/>
          <p:nvPr/>
        </p:nvSpPr>
        <p:spPr>
          <a:xfrm rot="3009183">
            <a:off x="8776474" y="659211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2" name="Google Shape;11972;p30"/>
          <p:cNvSpPr/>
          <p:nvPr/>
        </p:nvSpPr>
        <p:spPr>
          <a:xfrm>
            <a:off x="138299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3" name="Google Shape;11973;p30"/>
          <p:cNvSpPr/>
          <p:nvPr/>
        </p:nvSpPr>
        <p:spPr>
          <a:xfrm rot="3009183">
            <a:off x="458231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4" name="Google Shape;11974;p30"/>
          <p:cNvSpPr/>
          <p:nvPr/>
        </p:nvSpPr>
        <p:spPr>
          <a:xfrm>
            <a:off x="778164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5" name="Google Shape;11975;p30"/>
          <p:cNvSpPr/>
          <p:nvPr/>
        </p:nvSpPr>
        <p:spPr>
          <a:xfrm rot="3009183">
            <a:off x="1098096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6" name="Google Shape;11976;p30"/>
          <p:cNvSpPr/>
          <p:nvPr/>
        </p:nvSpPr>
        <p:spPr>
          <a:xfrm>
            <a:off x="1418029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7" name="Google Shape;11977;p30"/>
          <p:cNvSpPr/>
          <p:nvPr/>
        </p:nvSpPr>
        <p:spPr>
          <a:xfrm rot="3009183">
            <a:off x="1737961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8" name="Google Shape;11978;p30"/>
          <p:cNvSpPr/>
          <p:nvPr/>
        </p:nvSpPr>
        <p:spPr>
          <a:xfrm>
            <a:off x="2057894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9" name="Google Shape;11979;p30"/>
          <p:cNvSpPr/>
          <p:nvPr/>
        </p:nvSpPr>
        <p:spPr>
          <a:xfrm rot="3009183">
            <a:off x="2377825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0" name="Google Shape;11980;p30"/>
          <p:cNvSpPr/>
          <p:nvPr/>
        </p:nvSpPr>
        <p:spPr>
          <a:xfrm>
            <a:off x="2697758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1" name="Google Shape;11981;p30"/>
          <p:cNvSpPr/>
          <p:nvPr/>
        </p:nvSpPr>
        <p:spPr>
          <a:xfrm rot="3009183">
            <a:off x="3017690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2" name="Google Shape;11982;p30"/>
          <p:cNvSpPr/>
          <p:nvPr/>
        </p:nvSpPr>
        <p:spPr>
          <a:xfrm>
            <a:off x="3337623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3" name="Google Shape;11983;p30"/>
          <p:cNvSpPr/>
          <p:nvPr/>
        </p:nvSpPr>
        <p:spPr>
          <a:xfrm rot="3009183">
            <a:off x="3657555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4" name="Google Shape;11984;p30"/>
          <p:cNvSpPr/>
          <p:nvPr/>
        </p:nvSpPr>
        <p:spPr>
          <a:xfrm>
            <a:off x="3977488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5" name="Google Shape;11985;p30"/>
          <p:cNvSpPr/>
          <p:nvPr/>
        </p:nvSpPr>
        <p:spPr>
          <a:xfrm rot="3009183">
            <a:off x="4297420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6" name="Google Shape;11986;p30"/>
          <p:cNvSpPr/>
          <p:nvPr/>
        </p:nvSpPr>
        <p:spPr>
          <a:xfrm>
            <a:off x="4617353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7" name="Google Shape;11987;p30"/>
          <p:cNvSpPr/>
          <p:nvPr/>
        </p:nvSpPr>
        <p:spPr>
          <a:xfrm rot="3009183">
            <a:off x="4937285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8" name="Google Shape;11988;p30"/>
          <p:cNvSpPr/>
          <p:nvPr/>
        </p:nvSpPr>
        <p:spPr>
          <a:xfrm>
            <a:off x="5257218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9" name="Google Shape;11989;p30"/>
          <p:cNvSpPr/>
          <p:nvPr/>
        </p:nvSpPr>
        <p:spPr>
          <a:xfrm rot="3009183">
            <a:off x="5577150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0" name="Google Shape;11990;p30"/>
          <p:cNvSpPr/>
          <p:nvPr/>
        </p:nvSpPr>
        <p:spPr>
          <a:xfrm>
            <a:off x="5897082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1" name="Google Shape;11991;p30"/>
          <p:cNvSpPr/>
          <p:nvPr/>
        </p:nvSpPr>
        <p:spPr>
          <a:xfrm rot="3009183">
            <a:off x="6217014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2" name="Google Shape;11992;p30"/>
          <p:cNvSpPr/>
          <p:nvPr/>
        </p:nvSpPr>
        <p:spPr>
          <a:xfrm>
            <a:off x="6536947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3" name="Google Shape;11993;p30"/>
          <p:cNvSpPr/>
          <p:nvPr/>
        </p:nvSpPr>
        <p:spPr>
          <a:xfrm rot="3009183">
            <a:off x="6856879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4" name="Google Shape;11994;p30"/>
          <p:cNvSpPr/>
          <p:nvPr/>
        </p:nvSpPr>
        <p:spPr>
          <a:xfrm>
            <a:off x="7176812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5" name="Google Shape;11995;p30"/>
          <p:cNvSpPr/>
          <p:nvPr/>
        </p:nvSpPr>
        <p:spPr>
          <a:xfrm rot="3009183">
            <a:off x="7496744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6" name="Google Shape;11996;p30"/>
          <p:cNvSpPr/>
          <p:nvPr/>
        </p:nvSpPr>
        <p:spPr>
          <a:xfrm>
            <a:off x="7816677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7" name="Google Shape;11997;p30"/>
          <p:cNvSpPr/>
          <p:nvPr/>
        </p:nvSpPr>
        <p:spPr>
          <a:xfrm rot="3009183">
            <a:off x="8136609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8" name="Google Shape;11998;p30"/>
          <p:cNvSpPr/>
          <p:nvPr/>
        </p:nvSpPr>
        <p:spPr>
          <a:xfrm>
            <a:off x="8456542" y="135169"/>
            <a:ext cx="151664" cy="144023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9" name="Google Shape;11999;p30"/>
          <p:cNvSpPr/>
          <p:nvPr/>
        </p:nvSpPr>
        <p:spPr>
          <a:xfrm rot="3009183">
            <a:off x="8776474" y="135169"/>
            <a:ext cx="151665" cy="144024"/>
          </a:xfrm>
          <a:custGeom>
            <a:avLst/>
            <a:gdLst/>
            <a:ahLst/>
            <a:cxnLst/>
            <a:rect l="l" t="t" r="r" b="b"/>
            <a:pathLst>
              <a:path w="794" h="754" extrusionOk="0">
                <a:moveTo>
                  <a:pt x="171" y="0"/>
                </a:moveTo>
                <a:lnTo>
                  <a:pt x="201" y="272"/>
                </a:lnTo>
                <a:lnTo>
                  <a:pt x="0" y="453"/>
                </a:lnTo>
                <a:lnTo>
                  <a:pt x="271" y="502"/>
                </a:lnTo>
                <a:lnTo>
                  <a:pt x="382" y="754"/>
                </a:lnTo>
                <a:lnTo>
                  <a:pt x="512" y="513"/>
                </a:lnTo>
                <a:lnTo>
                  <a:pt x="794" y="482"/>
                </a:lnTo>
                <a:lnTo>
                  <a:pt x="603" y="281"/>
                </a:lnTo>
                <a:lnTo>
                  <a:pt x="653" y="10"/>
                </a:lnTo>
                <a:lnTo>
                  <a:pt x="412" y="131"/>
                </a:lnTo>
                <a:lnTo>
                  <a:pt x="171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0" name="Google Shape;12000;p30"/>
          <p:cNvSpPr txBox="1">
            <a:spLocks noGrp="1"/>
          </p:cNvSpPr>
          <p:nvPr>
            <p:ph type="subTitle" idx="1"/>
          </p:nvPr>
        </p:nvSpPr>
        <p:spPr>
          <a:xfrm>
            <a:off x="1838250" y="798950"/>
            <a:ext cx="54675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2001" name="Google Shape;12001;p30"/>
          <p:cNvSpPr txBox="1">
            <a:spLocks noGrp="1"/>
          </p:cNvSpPr>
          <p:nvPr>
            <p:ph type="title"/>
          </p:nvPr>
        </p:nvSpPr>
        <p:spPr>
          <a:xfrm>
            <a:off x="540000" y="5146575"/>
            <a:ext cx="8064000" cy="9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55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19">
  <p:cSld name="CUSTOM_19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3" name="Google Shape;12003;p31"/>
          <p:cNvSpPr/>
          <p:nvPr/>
        </p:nvSpPr>
        <p:spPr>
          <a:xfrm>
            <a:off x="0" y="6420937"/>
            <a:ext cx="9144012" cy="447266"/>
          </a:xfrm>
          <a:custGeom>
            <a:avLst/>
            <a:gdLst/>
            <a:ahLst/>
            <a:cxnLst/>
            <a:rect l="l" t="t" r="r" b="b"/>
            <a:pathLst>
              <a:path w="47860" h="2341" extrusionOk="0">
                <a:moveTo>
                  <a:pt x="47859" y="1"/>
                </a:moveTo>
                <a:cubicBezTo>
                  <a:pt x="47859" y="452"/>
                  <a:pt x="43258" y="664"/>
                  <a:pt x="42776" y="693"/>
                </a:cubicBezTo>
                <a:cubicBezTo>
                  <a:pt x="42404" y="714"/>
                  <a:pt x="42033" y="724"/>
                  <a:pt x="41662" y="724"/>
                </a:cubicBezTo>
                <a:cubicBezTo>
                  <a:pt x="40252" y="724"/>
                  <a:pt x="38854" y="579"/>
                  <a:pt x="37461" y="332"/>
                </a:cubicBezTo>
                <a:cubicBezTo>
                  <a:pt x="36223" y="109"/>
                  <a:pt x="34968" y="6"/>
                  <a:pt x="33711" y="6"/>
                </a:cubicBezTo>
                <a:cubicBezTo>
                  <a:pt x="31450" y="6"/>
                  <a:pt x="29182" y="340"/>
                  <a:pt x="26993" y="914"/>
                </a:cubicBezTo>
                <a:cubicBezTo>
                  <a:pt x="26697" y="992"/>
                  <a:pt x="26396" y="1021"/>
                  <a:pt x="26093" y="1021"/>
                </a:cubicBezTo>
                <a:cubicBezTo>
                  <a:pt x="25419" y="1021"/>
                  <a:pt x="24735" y="880"/>
                  <a:pt x="24070" y="824"/>
                </a:cubicBezTo>
                <a:cubicBezTo>
                  <a:pt x="22825" y="713"/>
                  <a:pt x="21568" y="633"/>
                  <a:pt x="20313" y="603"/>
                </a:cubicBezTo>
                <a:cubicBezTo>
                  <a:pt x="19589" y="580"/>
                  <a:pt x="18867" y="568"/>
                  <a:pt x="18145" y="568"/>
                </a:cubicBezTo>
                <a:cubicBezTo>
                  <a:pt x="16420" y="568"/>
                  <a:pt x="14700" y="634"/>
                  <a:pt x="12979" y="754"/>
                </a:cubicBezTo>
                <a:cubicBezTo>
                  <a:pt x="12554" y="783"/>
                  <a:pt x="12126" y="795"/>
                  <a:pt x="11696" y="795"/>
                </a:cubicBezTo>
                <a:cubicBezTo>
                  <a:pt x="9283" y="795"/>
                  <a:pt x="6812" y="407"/>
                  <a:pt x="4388" y="407"/>
                </a:cubicBezTo>
                <a:cubicBezTo>
                  <a:pt x="2899" y="407"/>
                  <a:pt x="1428" y="554"/>
                  <a:pt x="0" y="1025"/>
                </a:cubicBezTo>
                <a:lnTo>
                  <a:pt x="10" y="2341"/>
                </a:lnTo>
                <a:lnTo>
                  <a:pt x="47859" y="2341"/>
                </a:lnTo>
                <a:lnTo>
                  <a:pt x="4785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4" name="Google Shape;12004;p31"/>
          <p:cNvSpPr/>
          <p:nvPr/>
        </p:nvSpPr>
        <p:spPr>
          <a:xfrm>
            <a:off x="4982582" y="4892403"/>
            <a:ext cx="1363004" cy="1223341"/>
          </a:xfrm>
          <a:custGeom>
            <a:avLst/>
            <a:gdLst/>
            <a:ahLst/>
            <a:cxnLst/>
            <a:rect l="l" t="t" r="r" b="b"/>
            <a:pathLst>
              <a:path w="7134" h="6403" extrusionOk="0">
                <a:moveTo>
                  <a:pt x="5837" y="1"/>
                </a:moveTo>
                <a:cubicBezTo>
                  <a:pt x="5837" y="1"/>
                  <a:pt x="563" y="1206"/>
                  <a:pt x="372" y="2021"/>
                </a:cubicBezTo>
                <a:cubicBezTo>
                  <a:pt x="0" y="3617"/>
                  <a:pt x="10" y="5446"/>
                  <a:pt x="90" y="5466"/>
                </a:cubicBezTo>
                <a:cubicBezTo>
                  <a:pt x="954" y="6139"/>
                  <a:pt x="2052" y="6402"/>
                  <a:pt x="3133" y="6402"/>
                </a:cubicBezTo>
                <a:cubicBezTo>
                  <a:pt x="4844" y="6402"/>
                  <a:pt x="6511" y="5743"/>
                  <a:pt x="7133" y="5004"/>
                </a:cubicBezTo>
                <a:cubicBezTo>
                  <a:pt x="6861" y="2874"/>
                  <a:pt x="6861" y="1759"/>
                  <a:pt x="5837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5" name="Google Shape;12005;p31"/>
          <p:cNvSpPr/>
          <p:nvPr/>
        </p:nvSpPr>
        <p:spPr>
          <a:xfrm>
            <a:off x="4976659" y="5916470"/>
            <a:ext cx="1341988" cy="368359"/>
          </a:xfrm>
          <a:custGeom>
            <a:avLst/>
            <a:gdLst/>
            <a:ahLst/>
            <a:cxnLst/>
            <a:rect l="l" t="t" r="r" b="b"/>
            <a:pathLst>
              <a:path w="7024" h="1928" extrusionOk="0">
                <a:moveTo>
                  <a:pt x="6595" y="0"/>
                </a:moveTo>
                <a:cubicBezTo>
                  <a:pt x="6553" y="0"/>
                  <a:pt x="6511" y="3"/>
                  <a:pt x="6470" y="6"/>
                </a:cubicBezTo>
                <a:cubicBezTo>
                  <a:pt x="4592" y="126"/>
                  <a:pt x="2713" y="257"/>
                  <a:pt x="845" y="387"/>
                </a:cubicBezTo>
                <a:cubicBezTo>
                  <a:pt x="654" y="398"/>
                  <a:pt x="192" y="398"/>
                  <a:pt x="101" y="619"/>
                </a:cubicBezTo>
                <a:cubicBezTo>
                  <a:pt x="1" y="860"/>
                  <a:pt x="282" y="1221"/>
                  <a:pt x="433" y="1352"/>
                </a:cubicBezTo>
                <a:cubicBezTo>
                  <a:pt x="654" y="1523"/>
                  <a:pt x="915" y="1603"/>
                  <a:pt x="1177" y="1673"/>
                </a:cubicBezTo>
                <a:cubicBezTo>
                  <a:pt x="1860" y="1842"/>
                  <a:pt x="2559" y="1927"/>
                  <a:pt x="3257" y="1927"/>
                </a:cubicBezTo>
                <a:cubicBezTo>
                  <a:pt x="3935" y="1927"/>
                  <a:pt x="4613" y="1847"/>
                  <a:pt x="5275" y="1684"/>
                </a:cubicBezTo>
                <a:cubicBezTo>
                  <a:pt x="5586" y="1603"/>
                  <a:pt x="5908" y="1512"/>
                  <a:pt x="6189" y="1352"/>
                </a:cubicBezTo>
                <a:cubicBezTo>
                  <a:pt x="6470" y="1181"/>
                  <a:pt x="6732" y="950"/>
                  <a:pt x="6883" y="648"/>
                </a:cubicBezTo>
                <a:cubicBezTo>
                  <a:pt x="6973" y="478"/>
                  <a:pt x="7023" y="257"/>
                  <a:pt x="6903" y="116"/>
                </a:cubicBezTo>
                <a:cubicBezTo>
                  <a:pt x="6829" y="20"/>
                  <a:pt x="6712" y="0"/>
                  <a:pt x="6595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6" name="Google Shape;12006;p31"/>
          <p:cNvSpPr/>
          <p:nvPr/>
        </p:nvSpPr>
        <p:spPr>
          <a:xfrm>
            <a:off x="5208985" y="6134466"/>
            <a:ext cx="196025" cy="295757"/>
          </a:xfrm>
          <a:custGeom>
            <a:avLst/>
            <a:gdLst/>
            <a:ahLst/>
            <a:cxnLst/>
            <a:rect l="l" t="t" r="r" b="b"/>
            <a:pathLst>
              <a:path w="1026" h="1548" extrusionOk="0">
                <a:moveTo>
                  <a:pt x="91" y="0"/>
                </a:moveTo>
                <a:cubicBezTo>
                  <a:pt x="1" y="0"/>
                  <a:pt x="322" y="1266"/>
                  <a:pt x="653" y="1547"/>
                </a:cubicBezTo>
                <a:lnTo>
                  <a:pt x="1026" y="1547"/>
                </a:lnTo>
                <a:cubicBezTo>
                  <a:pt x="854" y="1255"/>
                  <a:pt x="724" y="784"/>
                  <a:pt x="854" y="331"/>
                </a:cubicBezTo>
                <a:lnTo>
                  <a:pt x="91" y="0"/>
                </a:ln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7" name="Google Shape;12007;p31"/>
          <p:cNvSpPr/>
          <p:nvPr/>
        </p:nvSpPr>
        <p:spPr>
          <a:xfrm>
            <a:off x="5197521" y="6418377"/>
            <a:ext cx="228505" cy="108330"/>
          </a:xfrm>
          <a:custGeom>
            <a:avLst/>
            <a:gdLst/>
            <a:ahLst/>
            <a:cxnLst/>
            <a:rect l="l" t="t" r="r" b="b"/>
            <a:pathLst>
              <a:path w="1196" h="567" extrusionOk="0">
                <a:moveTo>
                  <a:pt x="512" y="1"/>
                </a:moveTo>
                <a:lnTo>
                  <a:pt x="603" y="322"/>
                </a:lnTo>
                <a:cubicBezTo>
                  <a:pt x="603" y="322"/>
                  <a:pt x="412" y="372"/>
                  <a:pt x="372" y="372"/>
                </a:cubicBezTo>
                <a:cubicBezTo>
                  <a:pt x="322" y="372"/>
                  <a:pt x="231" y="322"/>
                  <a:pt x="231" y="232"/>
                </a:cubicBezTo>
                <a:cubicBezTo>
                  <a:pt x="231" y="213"/>
                  <a:pt x="233" y="206"/>
                  <a:pt x="237" y="206"/>
                </a:cubicBezTo>
                <a:cubicBezTo>
                  <a:pt x="251" y="206"/>
                  <a:pt x="289" y="288"/>
                  <a:pt x="345" y="288"/>
                </a:cubicBezTo>
                <a:cubicBezTo>
                  <a:pt x="354" y="288"/>
                  <a:pt x="363" y="286"/>
                  <a:pt x="372" y="282"/>
                </a:cubicBezTo>
                <a:cubicBezTo>
                  <a:pt x="454" y="237"/>
                  <a:pt x="388" y="85"/>
                  <a:pt x="235" y="85"/>
                </a:cubicBezTo>
                <a:cubicBezTo>
                  <a:pt x="218" y="85"/>
                  <a:pt x="200" y="87"/>
                  <a:pt x="181" y="91"/>
                </a:cubicBezTo>
                <a:cubicBezTo>
                  <a:pt x="1" y="142"/>
                  <a:pt x="50" y="423"/>
                  <a:pt x="181" y="513"/>
                </a:cubicBezTo>
                <a:cubicBezTo>
                  <a:pt x="232" y="542"/>
                  <a:pt x="539" y="567"/>
                  <a:pt x="795" y="567"/>
                </a:cubicBezTo>
                <a:cubicBezTo>
                  <a:pt x="990" y="567"/>
                  <a:pt x="1155" y="552"/>
                  <a:pt x="1155" y="513"/>
                </a:cubicBezTo>
                <a:cubicBezTo>
                  <a:pt x="1155" y="423"/>
                  <a:pt x="1196" y="51"/>
                  <a:pt x="1196" y="51"/>
                </a:cubicBezTo>
                <a:lnTo>
                  <a:pt x="512" y="1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8" name="Google Shape;12008;p31"/>
          <p:cNvSpPr/>
          <p:nvPr/>
        </p:nvSpPr>
        <p:spPr>
          <a:xfrm>
            <a:off x="5986397" y="6074856"/>
            <a:ext cx="224684" cy="293846"/>
          </a:xfrm>
          <a:custGeom>
            <a:avLst/>
            <a:gdLst/>
            <a:ahLst/>
            <a:cxnLst/>
            <a:rect l="l" t="t" r="r" b="b"/>
            <a:pathLst>
              <a:path w="1176" h="1538" extrusionOk="0">
                <a:moveTo>
                  <a:pt x="211" y="0"/>
                </a:moveTo>
                <a:lnTo>
                  <a:pt x="0" y="754"/>
                </a:lnTo>
                <a:cubicBezTo>
                  <a:pt x="382" y="945"/>
                  <a:pt x="683" y="1206"/>
                  <a:pt x="924" y="1538"/>
                </a:cubicBezTo>
                <a:lnTo>
                  <a:pt x="1176" y="1266"/>
                </a:lnTo>
                <a:cubicBezTo>
                  <a:pt x="1065" y="985"/>
                  <a:pt x="211" y="0"/>
                  <a:pt x="21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9" name="Google Shape;12009;p31"/>
          <p:cNvSpPr/>
          <p:nvPr/>
        </p:nvSpPr>
        <p:spPr>
          <a:xfrm>
            <a:off x="6143637" y="6244706"/>
            <a:ext cx="204623" cy="193923"/>
          </a:xfrm>
          <a:custGeom>
            <a:avLst/>
            <a:gdLst/>
            <a:ahLst/>
            <a:cxnLst/>
            <a:rect l="l" t="t" r="r" b="b"/>
            <a:pathLst>
              <a:path w="1071" h="1015" extrusionOk="0">
                <a:moveTo>
                  <a:pt x="828" y="1"/>
                </a:moveTo>
                <a:cubicBezTo>
                  <a:pt x="800" y="1"/>
                  <a:pt x="772" y="8"/>
                  <a:pt x="744" y="26"/>
                </a:cubicBezTo>
                <a:cubicBezTo>
                  <a:pt x="595" y="119"/>
                  <a:pt x="645" y="290"/>
                  <a:pt x="725" y="290"/>
                </a:cubicBezTo>
                <a:cubicBezTo>
                  <a:pt x="732" y="290"/>
                  <a:pt x="738" y="289"/>
                  <a:pt x="744" y="287"/>
                </a:cubicBezTo>
                <a:cubicBezTo>
                  <a:pt x="827" y="254"/>
                  <a:pt x="773" y="139"/>
                  <a:pt x="792" y="139"/>
                </a:cubicBezTo>
                <a:cubicBezTo>
                  <a:pt x="795" y="139"/>
                  <a:pt x="803" y="144"/>
                  <a:pt x="815" y="156"/>
                </a:cubicBezTo>
                <a:cubicBezTo>
                  <a:pt x="875" y="216"/>
                  <a:pt x="845" y="317"/>
                  <a:pt x="815" y="347"/>
                </a:cubicBezTo>
                <a:cubicBezTo>
                  <a:pt x="784" y="388"/>
                  <a:pt x="624" y="488"/>
                  <a:pt x="624" y="488"/>
                </a:cubicBezTo>
                <a:lnTo>
                  <a:pt x="453" y="196"/>
                </a:lnTo>
                <a:lnTo>
                  <a:pt x="1" y="719"/>
                </a:lnTo>
                <a:cubicBezTo>
                  <a:pt x="1" y="719"/>
                  <a:pt x="302" y="950"/>
                  <a:pt x="373" y="1010"/>
                </a:cubicBezTo>
                <a:cubicBezTo>
                  <a:pt x="376" y="1013"/>
                  <a:pt x="379" y="1014"/>
                  <a:pt x="384" y="1014"/>
                </a:cubicBezTo>
                <a:cubicBezTo>
                  <a:pt x="484" y="1014"/>
                  <a:pt x="1026" y="413"/>
                  <a:pt x="1046" y="317"/>
                </a:cubicBezTo>
                <a:cubicBezTo>
                  <a:pt x="1071" y="176"/>
                  <a:pt x="958" y="1"/>
                  <a:pt x="828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0" name="Google Shape;12010;p31"/>
          <p:cNvSpPr/>
          <p:nvPr/>
        </p:nvSpPr>
        <p:spPr>
          <a:xfrm>
            <a:off x="6546768" y="5337757"/>
            <a:ext cx="148070" cy="121895"/>
          </a:xfrm>
          <a:custGeom>
            <a:avLst/>
            <a:gdLst/>
            <a:ahLst/>
            <a:cxnLst/>
            <a:rect l="l" t="t" r="r" b="b"/>
            <a:pathLst>
              <a:path w="775" h="638" extrusionOk="0">
                <a:moveTo>
                  <a:pt x="523" y="1"/>
                </a:moveTo>
                <a:lnTo>
                  <a:pt x="41" y="101"/>
                </a:lnTo>
                <a:cubicBezTo>
                  <a:pt x="0" y="212"/>
                  <a:pt x="11" y="333"/>
                  <a:pt x="61" y="433"/>
                </a:cubicBezTo>
                <a:cubicBezTo>
                  <a:pt x="121" y="533"/>
                  <a:pt x="221" y="603"/>
                  <a:pt x="332" y="634"/>
                </a:cubicBezTo>
                <a:cubicBezTo>
                  <a:pt x="352" y="636"/>
                  <a:pt x="372" y="637"/>
                  <a:pt x="392" y="637"/>
                </a:cubicBezTo>
                <a:cubicBezTo>
                  <a:pt x="462" y="637"/>
                  <a:pt x="529" y="623"/>
                  <a:pt x="583" y="583"/>
                </a:cubicBezTo>
                <a:cubicBezTo>
                  <a:pt x="663" y="543"/>
                  <a:pt x="724" y="463"/>
                  <a:pt x="744" y="382"/>
                </a:cubicBezTo>
                <a:cubicBezTo>
                  <a:pt x="774" y="222"/>
                  <a:pt x="674" y="51"/>
                  <a:pt x="523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1" name="Google Shape;12011;p31"/>
          <p:cNvSpPr/>
          <p:nvPr/>
        </p:nvSpPr>
        <p:spPr>
          <a:xfrm>
            <a:off x="6013145" y="4953159"/>
            <a:ext cx="654754" cy="400074"/>
          </a:xfrm>
          <a:custGeom>
            <a:avLst/>
            <a:gdLst/>
            <a:ahLst/>
            <a:cxnLst/>
            <a:rect l="l" t="t" r="r" b="b"/>
            <a:pathLst>
              <a:path w="3427" h="2094" extrusionOk="0">
                <a:moveTo>
                  <a:pt x="1148" y="1"/>
                </a:moveTo>
                <a:cubicBezTo>
                  <a:pt x="684" y="1"/>
                  <a:pt x="262" y="137"/>
                  <a:pt x="1" y="356"/>
                </a:cubicBezTo>
                <a:cubicBezTo>
                  <a:pt x="1" y="356"/>
                  <a:pt x="823" y="1604"/>
                  <a:pt x="911" y="1604"/>
                </a:cubicBezTo>
                <a:cubicBezTo>
                  <a:pt x="913" y="1604"/>
                  <a:pt x="914" y="1603"/>
                  <a:pt x="915" y="1602"/>
                </a:cubicBezTo>
                <a:cubicBezTo>
                  <a:pt x="1020" y="1519"/>
                  <a:pt x="1162" y="1482"/>
                  <a:pt x="1324" y="1482"/>
                </a:cubicBezTo>
                <a:cubicBezTo>
                  <a:pt x="1786" y="1482"/>
                  <a:pt x="2415" y="1775"/>
                  <a:pt x="2824" y="2094"/>
                </a:cubicBezTo>
                <a:lnTo>
                  <a:pt x="3427" y="1803"/>
                </a:lnTo>
                <a:cubicBezTo>
                  <a:pt x="3046" y="484"/>
                  <a:pt x="2023" y="1"/>
                  <a:pt x="1148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2" name="Google Shape;12012;p31"/>
          <p:cNvSpPr/>
          <p:nvPr/>
        </p:nvSpPr>
        <p:spPr>
          <a:xfrm>
            <a:off x="6485247" y="5269741"/>
            <a:ext cx="228696" cy="118838"/>
          </a:xfrm>
          <a:custGeom>
            <a:avLst/>
            <a:gdLst/>
            <a:ahLst/>
            <a:cxnLst/>
            <a:rect l="l" t="t" r="r" b="b"/>
            <a:pathLst>
              <a:path w="1197" h="622" extrusionOk="0">
                <a:moveTo>
                  <a:pt x="946" y="0"/>
                </a:moveTo>
                <a:cubicBezTo>
                  <a:pt x="919" y="0"/>
                  <a:pt x="892" y="2"/>
                  <a:pt x="865" y="5"/>
                </a:cubicBezTo>
                <a:cubicBezTo>
                  <a:pt x="744" y="15"/>
                  <a:pt x="634" y="25"/>
                  <a:pt x="523" y="46"/>
                </a:cubicBezTo>
                <a:cubicBezTo>
                  <a:pt x="353" y="55"/>
                  <a:pt x="162" y="86"/>
                  <a:pt x="72" y="226"/>
                </a:cubicBezTo>
                <a:cubicBezTo>
                  <a:pt x="1" y="347"/>
                  <a:pt x="32" y="578"/>
                  <a:pt x="192" y="618"/>
                </a:cubicBezTo>
                <a:cubicBezTo>
                  <a:pt x="202" y="621"/>
                  <a:pt x="213" y="622"/>
                  <a:pt x="225" y="622"/>
                </a:cubicBezTo>
                <a:cubicBezTo>
                  <a:pt x="298" y="622"/>
                  <a:pt x="404" y="575"/>
                  <a:pt x="474" y="558"/>
                </a:cubicBezTo>
                <a:cubicBezTo>
                  <a:pt x="574" y="537"/>
                  <a:pt x="674" y="517"/>
                  <a:pt x="785" y="488"/>
                </a:cubicBezTo>
                <a:cubicBezTo>
                  <a:pt x="895" y="468"/>
                  <a:pt x="1006" y="437"/>
                  <a:pt x="1086" y="357"/>
                </a:cubicBezTo>
                <a:cubicBezTo>
                  <a:pt x="1177" y="276"/>
                  <a:pt x="1197" y="136"/>
                  <a:pt x="1116" y="55"/>
                </a:cubicBezTo>
                <a:cubicBezTo>
                  <a:pt x="1074" y="13"/>
                  <a:pt x="1011" y="0"/>
                  <a:pt x="94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3" name="Google Shape;12013;p31"/>
          <p:cNvSpPr/>
          <p:nvPr/>
        </p:nvSpPr>
        <p:spPr>
          <a:xfrm>
            <a:off x="4913419" y="5936531"/>
            <a:ext cx="731368" cy="318875"/>
          </a:xfrm>
          <a:custGeom>
            <a:avLst/>
            <a:gdLst/>
            <a:ahLst/>
            <a:cxnLst/>
            <a:rect l="l" t="t" r="r" b="b"/>
            <a:pathLst>
              <a:path w="3828" h="1669" extrusionOk="0">
                <a:moveTo>
                  <a:pt x="452" y="1"/>
                </a:moveTo>
                <a:lnTo>
                  <a:pt x="1" y="825"/>
                </a:lnTo>
                <a:cubicBezTo>
                  <a:pt x="975" y="1287"/>
                  <a:pt x="1939" y="1458"/>
                  <a:pt x="3305" y="1669"/>
                </a:cubicBezTo>
                <a:lnTo>
                  <a:pt x="3828" y="936"/>
                </a:lnTo>
                <a:lnTo>
                  <a:pt x="452" y="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4" name="Google Shape;12014;p31"/>
          <p:cNvSpPr/>
          <p:nvPr/>
        </p:nvSpPr>
        <p:spPr>
          <a:xfrm>
            <a:off x="5686819" y="5848262"/>
            <a:ext cx="718185" cy="407144"/>
          </a:xfrm>
          <a:custGeom>
            <a:avLst/>
            <a:gdLst/>
            <a:ahLst/>
            <a:cxnLst/>
            <a:rect l="l" t="t" r="r" b="b"/>
            <a:pathLst>
              <a:path w="3759" h="2131" extrusionOk="0">
                <a:moveTo>
                  <a:pt x="3447" y="1"/>
                </a:moveTo>
                <a:lnTo>
                  <a:pt x="1" y="1347"/>
                </a:lnTo>
                <a:cubicBezTo>
                  <a:pt x="1" y="1347"/>
                  <a:pt x="302" y="2131"/>
                  <a:pt x="393" y="2131"/>
                </a:cubicBezTo>
                <a:cubicBezTo>
                  <a:pt x="483" y="2131"/>
                  <a:pt x="2834" y="1588"/>
                  <a:pt x="3758" y="755"/>
                </a:cubicBezTo>
                <a:lnTo>
                  <a:pt x="3447" y="1"/>
                </a:ln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5" name="Google Shape;12015;p31"/>
          <p:cNvSpPr/>
          <p:nvPr/>
        </p:nvSpPr>
        <p:spPr>
          <a:xfrm>
            <a:off x="4984493" y="5604664"/>
            <a:ext cx="1361094" cy="512989"/>
          </a:xfrm>
          <a:custGeom>
            <a:avLst/>
            <a:gdLst/>
            <a:ahLst/>
            <a:cxnLst/>
            <a:rect l="l" t="t" r="r" b="b"/>
            <a:pathLst>
              <a:path w="7124" h="2685" extrusionOk="0">
                <a:moveTo>
                  <a:pt x="7002" y="0"/>
                </a:moveTo>
                <a:cubicBezTo>
                  <a:pt x="5956" y="975"/>
                  <a:pt x="4368" y="1313"/>
                  <a:pt x="2961" y="1313"/>
                </a:cubicBezTo>
                <a:cubicBezTo>
                  <a:pt x="1612" y="1313"/>
                  <a:pt x="429" y="1002"/>
                  <a:pt x="51" y="643"/>
                </a:cubicBezTo>
                <a:lnTo>
                  <a:pt x="51" y="643"/>
                </a:lnTo>
                <a:cubicBezTo>
                  <a:pt x="31" y="1055"/>
                  <a:pt x="0" y="1447"/>
                  <a:pt x="60" y="1738"/>
                </a:cubicBezTo>
                <a:cubicBezTo>
                  <a:pt x="790" y="2428"/>
                  <a:pt x="1855" y="2685"/>
                  <a:pt x="2940" y="2685"/>
                </a:cubicBezTo>
                <a:cubicBezTo>
                  <a:pt x="4826" y="2685"/>
                  <a:pt x="6772" y="1908"/>
                  <a:pt x="7123" y="1276"/>
                </a:cubicBezTo>
                <a:lnTo>
                  <a:pt x="7002" y="0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6" name="Google Shape;12016;p31"/>
          <p:cNvSpPr/>
          <p:nvPr/>
        </p:nvSpPr>
        <p:spPr>
          <a:xfrm>
            <a:off x="5485445" y="5804701"/>
            <a:ext cx="430070" cy="329383"/>
          </a:xfrm>
          <a:custGeom>
            <a:avLst/>
            <a:gdLst/>
            <a:ahLst/>
            <a:cxnLst/>
            <a:rect l="l" t="t" r="r" b="b"/>
            <a:pathLst>
              <a:path w="2251" h="1724" extrusionOk="0">
                <a:moveTo>
                  <a:pt x="1660" y="226"/>
                </a:moveTo>
                <a:cubicBezTo>
                  <a:pt x="1702" y="226"/>
                  <a:pt x="1742" y="227"/>
                  <a:pt x="1778" y="229"/>
                </a:cubicBezTo>
                <a:cubicBezTo>
                  <a:pt x="1889" y="570"/>
                  <a:pt x="1949" y="912"/>
                  <a:pt x="1969" y="1264"/>
                </a:cubicBezTo>
                <a:cubicBezTo>
                  <a:pt x="1723" y="1441"/>
                  <a:pt x="1141" y="1500"/>
                  <a:pt x="787" y="1500"/>
                </a:cubicBezTo>
                <a:cubicBezTo>
                  <a:pt x="679" y="1500"/>
                  <a:pt x="592" y="1494"/>
                  <a:pt x="543" y="1485"/>
                </a:cubicBezTo>
                <a:cubicBezTo>
                  <a:pt x="302" y="1184"/>
                  <a:pt x="422" y="400"/>
                  <a:pt x="422" y="400"/>
                </a:cubicBezTo>
                <a:cubicBezTo>
                  <a:pt x="595" y="309"/>
                  <a:pt x="1253" y="226"/>
                  <a:pt x="1660" y="226"/>
                </a:cubicBezTo>
                <a:close/>
                <a:moveTo>
                  <a:pt x="1792" y="1"/>
                </a:moveTo>
                <a:cubicBezTo>
                  <a:pt x="1237" y="1"/>
                  <a:pt x="391" y="123"/>
                  <a:pt x="161" y="229"/>
                </a:cubicBezTo>
                <a:cubicBezTo>
                  <a:pt x="161" y="229"/>
                  <a:pt x="0" y="1294"/>
                  <a:pt x="332" y="1706"/>
                </a:cubicBezTo>
                <a:cubicBezTo>
                  <a:pt x="394" y="1717"/>
                  <a:pt x="504" y="1724"/>
                  <a:pt x="641" y="1724"/>
                </a:cubicBezTo>
                <a:cubicBezTo>
                  <a:pt x="1117" y="1724"/>
                  <a:pt x="1923" y="1644"/>
                  <a:pt x="2251" y="1394"/>
                </a:cubicBezTo>
                <a:cubicBezTo>
                  <a:pt x="2231" y="922"/>
                  <a:pt x="2150" y="460"/>
                  <a:pt x="1999" y="8"/>
                </a:cubicBezTo>
                <a:cubicBezTo>
                  <a:pt x="1937" y="3"/>
                  <a:pt x="1867" y="1"/>
                  <a:pt x="1792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7" name="Google Shape;12017;p31"/>
          <p:cNvSpPr/>
          <p:nvPr/>
        </p:nvSpPr>
        <p:spPr>
          <a:xfrm>
            <a:off x="5343489" y="5736685"/>
            <a:ext cx="122850" cy="136606"/>
          </a:xfrm>
          <a:custGeom>
            <a:avLst/>
            <a:gdLst/>
            <a:ahLst/>
            <a:cxnLst/>
            <a:rect l="l" t="t" r="r" b="b"/>
            <a:pathLst>
              <a:path w="643" h="715" extrusionOk="0">
                <a:moveTo>
                  <a:pt x="241" y="1"/>
                </a:moveTo>
                <a:cubicBezTo>
                  <a:pt x="158" y="1"/>
                  <a:pt x="74" y="29"/>
                  <a:pt x="0" y="73"/>
                </a:cubicBezTo>
                <a:lnTo>
                  <a:pt x="40" y="575"/>
                </a:lnTo>
                <a:cubicBezTo>
                  <a:pt x="94" y="663"/>
                  <a:pt x="203" y="714"/>
                  <a:pt x="311" y="714"/>
                </a:cubicBezTo>
                <a:cubicBezTo>
                  <a:pt x="363" y="714"/>
                  <a:pt x="416" y="702"/>
                  <a:pt x="462" y="676"/>
                </a:cubicBezTo>
                <a:cubicBezTo>
                  <a:pt x="543" y="635"/>
                  <a:pt x="592" y="565"/>
                  <a:pt x="623" y="475"/>
                </a:cubicBezTo>
                <a:cubicBezTo>
                  <a:pt x="643" y="394"/>
                  <a:pt x="633" y="294"/>
                  <a:pt x="592" y="214"/>
                </a:cubicBezTo>
                <a:cubicBezTo>
                  <a:pt x="543" y="113"/>
                  <a:pt x="442" y="42"/>
                  <a:pt x="331" y="13"/>
                </a:cubicBezTo>
                <a:cubicBezTo>
                  <a:pt x="302" y="4"/>
                  <a:pt x="271" y="1"/>
                  <a:pt x="241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8" name="Google Shape;12018;p31"/>
          <p:cNvSpPr/>
          <p:nvPr/>
        </p:nvSpPr>
        <p:spPr>
          <a:xfrm>
            <a:off x="4645366" y="5234204"/>
            <a:ext cx="694303" cy="637177"/>
          </a:xfrm>
          <a:custGeom>
            <a:avLst/>
            <a:gdLst/>
            <a:ahLst/>
            <a:cxnLst/>
            <a:rect l="l" t="t" r="r" b="b"/>
            <a:pathLst>
              <a:path w="3634" h="3335" extrusionOk="0">
                <a:moveTo>
                  <a:pt x="1866" y="0"/>
                </a:moveTo>
                <a:cubicBezTo>
                  <a:pt x="1" y="1456"/>
                  <a:pt x="880" y="3334"/>
                  <a:pt x="2707" y="3334"/>
                </a:cubicBezTo>
                <a:cubicBezTo>
                  <a:pt x="2986" y="3334"/>
                  <a:pt x="3287" y="3291"/>
                  <a:pt x="3603" y="3195"/>
                </a:cubicBezTo>
                <a:lnTo>
                  <a:pt x="3634" y="2703"/>
                </a:lnTo>
                <a:cubicBezTo>
                  <a:pt x="1866" y="2492"/>
                  <a:pt x="2268" y="1035"/>
                  <a:pt x="2891" y="543"/>
                </a:cubicBezTo>
                <a:cubicBezTo>
                  <a:pt x="2951" y="493"/>
                  <a:pt x="1866" y="0"/>
                  <a:pt x="186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9" name="Google Shape;12019;p31"/>
          <p:cNvSpPr/>
          <p:nvPr/>
        </p:nvSpPr>
        <p:spPr>
          <a:xfrm>
            <a:off x="5074672" y="5335847"/>
            <a:ext cx="266907" cy="508786"/>
          </a:xfrm>
          <a:custGeom>
            <a:avLst/>
            <a:gdLst/>
            <a:ahLst/>
            <a:cxnLst/>
            <a:rect l="l" t="t" r="r" b="b"/>
            <a:pathLst>
              <a:path w="1397" h="2663" extrusionOk="0">
                <a:moveTo>
                  <a:pt x="633" y="1"/>
                </a:moveTo>
                <a:cubicBezTo>
                  <a:pt x="282" y="282"/>
                  <a:pt x="1" y="875"/>
                  <a:pt x="141" y="1377"/>
                </a:cubicBezTo>
                <a:cubicBezTo>
                  <a:pt x="231" y="1689"/>
                  <a:pt x="513" y="2080"/>
                  <a:pt x="1376" y="2181"/>
                </a:cubicBezTo>
                <a:lnTo>
                  <a:pt x="1347" y="2663"/>
                </a:lnTo>
                <a:lnTo>
                  <a:pt x="1367" y="2663"/>
                </a:lnTo>
                <a:lnTo>
                  <a:pt x="1397" y="2160"/>
                </a:lnTo>
                <a:lnTo>
                  <a:pt x="1387" y="2160"/>
                </a:lnTo>
                <a:cubicBezTo>
                  <a:pt x="533" y="2060"/>
                  <a:pt x="251" y="1669"/>
                  <a:pt x="161" y="1367"/>
                </a:cubicBezTo>
                <a:cubicBezTo>
                  <a:pt x="30" y="875"/>
                  <a:pt x="302" y="292"/>
                  <a:pt x="653" y="21"/>
                </a:cubicBezTo>
                <a:lnTo>
                  <a:pt x="633" y="1"/>
                </a:lnTo>
                <a:close/>
              </a:path>
            </a:pathLst>
          </a:custGeom>
          <a:solidFill>
            <a:srgbClr val="97113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0" name="Google Shape;12020;p31"/>
          <p:cNvSpPr/>
          <p:nvPr/>
        </p:nvSpPr>
        <p:spPr>
          <a:xfrm>
            <a:off x="5266684" y="5693888"/>
            <a:ext cx="107565" cy="222200"/>
          </a:xfrm>
          <a:custGeom>
            <a:avLst/>
            <a:gdLst/>
            <a:ahLst/>
            <a:cxnLst/>
            <a:rect l="l" t="t" r="r" b="b"/>
            <a:pathLst>
              <a:path w="563" h="1163" extrusionOk="0">
                <a:moveTo>
                  <a:pt x="325" y="0"/>
                </a:moveTo>
                <a:cubicBezTo>
                  <a:pt x="243" y="0"/>
                  <a:pt x="158" y="33"/>
                  <a:pt x="110" y="86"/>
                </a:cubicBezTo>
                <a:cubicBezTo>
                  <a:pt x="0" y="217"/>
                  <a:pt x="20" y="407"/>
                  <a:pt x="50" y="568"/>
                </a:cubicBezTo>
                <a:cubicBezTo>
                  <a:pt x="70" y="679"/>
                  <a:pt x="90" y="799"/>
                  <a:pt x="110" y="909"/>
                </a:cubicBezTo>
                <a:cubicBezTo>
                  <a:pt x="121" y="1000"/>
                  <a:pt x="150" y="1090"/>
                  <a:pt x="221" y="1141"/>
                </a:cubicBezTo>
                <a:cubicBezTo>
                  <a:pt x="247" y="1156"/>
                  <a:pt x="274" y="1163"/>
                  <a:pt x="302" y="1163"/>
                </a:cubicBezTo>
                <a:cubicBezTo>
                  <a:pt x="383" y="1163"/>
                  <a:pt x="465" y="1105"/>
                  <a:pt x="502" y="1030"/>
                </a:cubicBezTo>
                <a:cubicBezTo>
                  <a:pt x="563" y="929"/>
                  <a:pt x="552" y="809"/>
                  <a:pt x="552" y="699"/>
                </a:cubicBezTo>
                <a:cubicBezTo>
                  <a:pt x="543" y="588"/>
                  <a:pt x="543" y="487"/>
                  <a:pt x="532" y="377"/>
                </a:cubicBezTo>
                <a:cubicBezTo>
                  <a:pt x="532" y="307"/>
                  <a:pt x="552" y="156"/>
                  <a:pt x="512" y="96"/>
                </a:cubicBezTo>
                <a:cubicBezTo>
                  <a:pt x="474" y="28"/>
                  <a:pt x="400" y="0"/>
                  <a:pt x="325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1" name="Google Shape;12021;p31"/>
          <p:cNvSpPr/>
          <p:nvPr/>
        </p:nvSpPr>
        <p:spPr>
          <a:xfrm>
            <a:off x="4855911" y="4788850"/>
            <a:ext cx="1549094" cy="973820"/>
          </a:xfrm>
          <a:custGeom>
            <a:avLst/>
            <a:gdLst/>
            <a:ahLst/>
            <a:cxnLst/>
            <a:rect l="l" t="t" r="r" b="b"/>
            <a:pathLst>
              <a:path w="8108" h="5097" extrusionOk="0">
                <a:moveTo>
                  <a:pt x="6058" y="0"/>
                </a:moveTo>
                <a:cubicBezTo>
                  <a:pt x="4842" y="679"/>
                  <a:pt x="4042" y="893"/>
                  <a:pt x="3202" y="893"/>
                </a:cubicBezTo>
                <a:cubicBezTo>
                  <a:pt x="2661" y="893"/>
                  <a:pt x="2103" y="804"/>
                  <a:pt x="1407" y="694"/>
                </a:cubicBezTo>
                <a:cubicBezTo>
                  <a:pt x="773" y="905"/>
                  <a:pt x="0" y="1949"/>
                  <a:pt x="704" y="2703"/>
                </a:cubicBezTo>
                <a:cubicBezTo>
                  <a:pt x="861" y="2871"/>
                  <a:pt x="1096" y="2974"/>
                  <a:pt x="1311" y="2974"/>
                </a:cubicBezTo>
                <a:cubicBezTo>
                  <a:pt x="1482" y="2974"/>
                  <a:pt x="1640" y="2910"/>
                  <a:pt x="1738" y="2763"/>
                </a:cubicBezTo>
                <a:lnTo>
                  <a:pt x="1738" y="2763"/>
                </a:lnTo>
                <a:cubicBezTo>
                  <a:pt x="1617" y="3105"/>
                  <a:pt x="1547" y="3476"/>
                  <a:pt x="1617" y="3828"/>
                </a:cubicBezTo>
                <a:cubicBezTo>
                  <a:pt x="1698" y="4180"/>
                  <a:pt x="1929" y="4512"/>
                  <a:pt x="2271" y="4632"/>
                </a:cubicBezTo>
                <a:cubicBezTo>
                  <a:pt x="2370" y="4670"/>
                  <a:pt x="2507" y="4689"/>
                  <a:pt x="2655" y="4689"/>
                </a:cubicBezTo>
                <a:cubicBezTo>
                  <a:pt x="3015" y="4689"/>
                  <a:pt x="3440" y="4576"/>
                  <a:pt x="3546" y="4340"/>
                </a:cubicBezTo>
                <a:cubicBezTo>
                  <a:pt x="3753" y="4879"/>
                  <a:pt x="4151" y="5096"/>
                  <a:pt x="4542" y="5096"/>
                </a:cubicBezTo>
                <a:cubicBezTo>
                  <a:pt x="5098" y="5096"/>
                  <a:pt x="5639" y="4654"/>
                  <a:pt x="5586" y="4069"/>
                </a:cubicBezTo>
                <a:lnTo>
                  <a:pt x="5586" y="4069"/>
                </a:lnTo>
                <a:cubicBezTo>
                  <a:pt x="5779" y="4199"/>
                  <a:pt x="5975" y="4259"/>
                  <a:pt x="6159" y="4259"/>
                </a:cubicBezTo>
                <a:cubicBezTo>
                  <a:pt x="6900" y="4259"/>
                  <a:pt x="7422" y="3277"/>
                  <a:pt x="6600" y="1940"/>
                </a:cubicBezTo>
                <a:cubicBezTo>
                  <a:pt x="8107" y="1347"/>
                  <a:pt x="6972" y="31"/>
                  <a:pt x="6058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2" name="Google Shape;12022;p31"/>
          <p:cNvSpPr/>
          <p:nvPr/>
        </p:nvSpPr>
        <p:spPr>
          <a:xfrm>
            <a:off x="5095688" y="4707460"/>
            <a:ext cx="958153" cy="439623"/>
          </a:xfrm>
          <a:custGeom>
            <a:avLst/>
            <a:gdLst/>
            <a:ahLst/>
            <a:cxnLst/>
            <a:rect l="l" t="t" r="r" b="b"/>
            <a:pathLst>
              <a:path w="5015" h="2301" extrusionOk="0">
                <a:moveTo>
                  <a:pt x="4086" y="0"/>
                </a:moveTo>
                <a:cubicBezTo>
                  <a:pt x="4046" y="0"/>
                  <a:pt x="4007" y="2"/>
                  <a:pt x="3969" y="4"/>
                </a:cubicBezTo>
                <a:cubicBezTo>
                  <a:pt x="3075" y="55"/>
                  <a:pt x="2181" y="196"/>
                  <a:pt x="1317" y="437"/>
                </a:cubicBezTo>
                <a:cubicBezTo>
                  <a:pt x="1016" y="517"/>
                  <a:pt x="322" y="828"/>
                  <a:pt x="152" y="1120"/>
                </a:cubicBezTo>
                <a:cubicBezTo>
                  <a:pt x="1" y="1381"/>
                  <a:pt x="132" y="2064"/>
                  <a:pt x="353" y="2275"/>
                </a:cubicBezTo>
                <a:cubicBezTo>
                  <a:pt x="372" y="2293"/>
                  <a:pt x="396" y="2301"/>
                  <a:pt x="423" y="2301"/>
                </a:cubicBezTo>
                <a:cubicBezTo>
                  <a:pt x="579" y="2301"/>
                  <a:pt x="841" y="2040"/>
                  <a:pt x="1002" y="2040"/>
                </a:cubicBezTo>
                <a:cubicBezTo>
                  <a:pt x="1014" y="2040"/>
                  <a:pt x="1025" y="2041"/>
                  <a:pt x="1036" y="2044"/>
                </a:cubicBezTo>
                <a:cubicBezTo>
                  <a:pt x="1350" y="2127"/>
                  <a:pt x="1676" y="2168"/>
                  <a:pt x="2001" y="2168"/>
                </a:cubicBezTo>
                <a:cubicBezTo>
                  <a:pt x="2507" y="2168"/>
                  <a:pt x="3012" y="2069"/>
                  <a:pt x="3477" y="1873"/>
                </a:cubicBezTo>
                <a:cubicBezTo>
                  <a:pt x="3758" y="1763"/>
                  <a:pt x="4592" y="1743"/>
                  <a:pt x="4803" y="1522"/>
                </a:cubicBezTo>
                <a:cubicBezTo>
                  <a:pt x="5014" y="1310"/>
                  <a:pt x="4833" y="879"/>
                  <a:pt x="4853" y="578"/>
                </a:cubicBezTo>
                <a:cubicBezTo>
                  <a:pt x="4853" y="397"/>
                  <a:pt x="4582" y="196"/>
                  <a:pt x="4441" y="95"/>
                </a:cubicBezTo>
                <a:cubicBezTo>
                  <a:pt x="4342" y="19"/>
                  <a:pt x="4213" y="0"/>
                  <a:pt x="4086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3" name="Google Shape;12023;p31"/>
          <p:cNvSpPr/>
          <p:nvPr/>
        </p:nvSpPr>
        <p:spPr>
          <a:xfrm>
            <a:off x="5375969" y="4809675"/>
            <a:ext cx="370652" cy="133740"/>
          </a:xfrm>
          <a:custGeom>
            <a:avLst/>
            <a:gdLst/>
            <a:ahLst/>
            <a:cxnLst/>
            <a:rect l="l" t="t" r="r" b="b"/>
            <a:pathLst>
              <a:path w="1940" h="700" extrusionOk="0">
                <a:moveTo>
                  <a:pt x="1794" y="0"/>
                </a:moveTo>
                <a:cubicBezTo>
                  <a:pt x="1764" y="0"/>
                  <a:pt x="1734" y="11"/>
                  <a:pt x="1708" y="32"/>
                </a:cubicBezTo>
                <a:cubicBezTo>
                  <a:pt x="1688" y="52"/>
                  <a:pt x="1678" y="83"/>
                  <a:pt x="1688" y="103"/>
                </a:cubicBezTo>
                <a:cubicBezTo>
                  <a:pt x="1678" y="123"/>
                  <a:pt x="1678" y="143"/>
                  <a:pt x="1678" y="163"/>
                </a:cubicBezTo>
                <a:cubicBezTo>
                  <a:pt x="1668" y="233"/>
                  <a:pt x="1699" y="304"/>
                  <a:pt x="1769" y="324"/>
                </a:cubicBezTo>
                <a:cubicBezTo>
                  <a:pt x="1779" y="327"/>
                  <a:pt x="1790" y="328"/>
                  <a:pt x="1800" y="328"/>
                </a:cubicBezTo>
                <a:cubicBezTo>
                  <a:pt x="1856" y="328"/>
                  <a:pt x="1903" y="283"/>
                  <a:pt x="1920" y="223"/>
                </a:cubicBezTo>
                <a:cubicBezTo>
                  <a:pt x="1940" y="173"/>
                  <a:pt x="1929" y="103"/>
                  <a:pt x="1900" y="52"/>
                </a:cubicBezTo>
                <a:cubicBezTo>
                  <a:pt x="1871" y="18"/>
                  <a:pt x="1833" y="0"/>
                  <a:pt x="1794" y="0"/>
                </a:cubicBezTo>
                <a:close/>
                <a:moveTo>
                  <a:pt x="126" y="372"/>
                </a:moveTo>
                <a:cubicBezTo>
                  <a:pt x="96" y="372"/>
                  <a:pt x="67" y="382"/>
                  <a:pt x="41" y="404"/>
                </a:cubicBezTo>
                <a:cubicBezTo>
                  <a:pt x="21" y="424"/>
                  <a:pt x="11" y="454"/>
                  <a:pt x="21" y="474"/>
                </a:cubicBezTo>
                <a:cubicBezTo>
                  <a:pt x="11" y="494"/>
                  <a:pt x="11" y="514"/>
                  <a:pt x="11" y="534"/>
                </a:cubicBezTo>
                <a:cubicBezTo>
                  <a:pt x="0" y="605"/>
                  <a:pt x="31" y="675"/>
                  <a:pt x="101" y="695"/>
                </a:cubicBezTo>
                <a:cubicBezTo>
                  <a:pt x="110" y="698"/>
                  <a:pt x="119" y="699"/>
                  <a:pt x="128" y="699"/>
                </a:cubicBezTo>
                <a:cubicBezTo>
                  <a:pt x="185" y="699"/>
                  <a:pt x="226" y="647"/>
                  <a:pt x="252" y="595"/>
                </a:cubicBezTo>
                <a:cubicBezTo>
                  <a:pt x="272" y="545"/>
                  <a:pt x="262" y="474"/>
                  <a:pt x="232" y="424"/>
                </a:cubicBezTo>
                <a:cubicBezTo>
                  <a:pt x="203" y="390"/>
                  <a:pt x="165" y="372"/>
                  <a:pt x="126" y="372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4" name="Google Shape;12024;p31"/>
          <p:cNvSpPr/>
          <p:nvPr/>
        </p:nvSpPr>
        <p:spPr>
          <a:xfrm>
            <a:off x="5149375" y="4833939"/>
            <a:ext cx="875425" cy="353647"/>
          </a:xfrm>
          <a:custGeom>
            <a:avLst/>
            <a:gdLst/>
            <a:ahLst/>
            <a:cxnLst/>
            <a:rect l="l" t="t" r="r" b="b"/>
            <a:pathLst>
              <a:path w="4582" h="1851" extrusionOk="0">
                <a:moveTo>
                  <a:pt x="3883" y="0"/>
                </a:moveTo>
                <a:cubicBezTo>
                  <a:pt x="3695" y="0"/>
                  <a:pt x="3507" y="79"/>
                  <a:pt x="3387" y="247"/>
                </a:cubicBezTo>
                <a:cubicBezTo>
                  <a:pt x="3206" y="478"/>
                  <a:pt x="3226" y="840"/>
                  <a:pt x="3427" y="1050"/>
                </a:cubicBezTo>
                <a:cubicBezTo>
                  <a:pt x="3543" y="1179"/>
                  <a:pt x="3719" y="1248"/>
                  <a:pt x="3896" y="1248"/>
                </a:cubicBezTo>
                <a:cubicBezTo>
                  <a:pt x="4009" y="1248"/>
                  <a:pt x="4122" y="1220"/>
                  <a:pt x="4220" y="1161"/>
                </a:cubicBezTo>
                <a:cubicBezTo>
                  <a:pt x="4472" y="1010"/>
                  <a:pt x="4582" y="679"/>
                  <a:pt x="4481" y="407"/>
                </a:cubicBezTo>
                <a:cubicBezTo>
                  <a:pt x="4389" y="143"/>
                  <a:pt x="4136" y="0"/>
                  <a:pt x="3883" y="0"/>
                </a:cubicBezTo>
                <a:close/>
                <a:moveTo>
                  <a:pt x="668" y="602"/>
                </a:moveTo>
                <a:cubicBezTo>
                  <a:pt x="480" y="602"/>
                  <a:pt x="293" y="681"/>
                  <a:pt x="172" y="849"/>
                </a:cubicBezTo>
                <a:cubicBezTo>
                  <a:pt x="1" y="1081"/>
                  <a:pt x="21" y="1432"/>
                  <a:pt x="212" y="1643"/>
                </a:cubicBezTo>
                <a:cubicBezTo>
                  <a:pt x="336" y="1779"/>
                  <a:pt x="512" y="1850"/>
                  <a:pt x="688" y="1850"/>
                </a:cubicBezTo>
                <a:cubicBezTo>
                  <a:pt x="798" y="1850"/>
                  <a:pt x="909" y="1822"/>
                  <a:pt x="1006" y="1764"/>
                </a:cubicBezTo>
                <a:cubicBezTo>
                  <a:pt x="1257" y="1613"/>
                  <a:pt x="1367" y="1271"/>
                  <a:pt x="1267" y="1000"/>
                </a:cubicBezTo>
                <a:cubicBezTo>
                  <a:pt x="1170" y="742"/>
                  <a:pt x="918" y="602"/>
                  <a:pt x="668" y="602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5" name="Google Shape;12025;p31"/>
          <p:cNvSpPr/>
          <p:nvPr/>
        </p:nvSpPr>
        <p:spPr>
          <a:xfrm>
            <a:off x="4757899" y="4242426"/>
            <a:ext cx="1186467" cy="776267"/>
          </a:xfrm>
          <a:custGeom>
            <a:avLst/>
            <a:gdLst/>
            <a:ahLst/>
            <a:cxnLst/>
            <a:rect l="l" t="t" r="r" b="b"/>
            <a:pathLst>
              <a:path w="6210" h="4063" extrusionOk="0">
                <a:moveTo>
                  <a:pt x="3988" y="0"/>
                </a:moveTo>
                <a:cubicBezTo>
                  <a:pt x="3879" y="0"/>
                  <a:pt x="3768" y="7"/>
                  <a:pt x="3657" y="18"/>
                </a:cubicBezTo>
                <a:cubicBezTo>
                  <a:pt x="2623" y="118"/>
                  <a:pt x="1618" y="530"/>
                  <a:pt x="784" y="1213"/>
                </a:cubicBezTo>
                <a:cubicBezTo>
                  <a:pt x="603" y="1364"/>
                  <a:pt x="423" y="1534"/>
                  <a:pt x="312" y="1755"/>
                </a:cubicBezTo>
                <a:cubicBezTo>
                  <a:pt x="172" y="2027"/>
                  <a:pt x="161" y="2338"/>
                  <a:pt x="141" y="2650"/>
                </a:cubicBezTo>
                <a:cubicBezTo>
                  <a:pt x="121" y="2991"/>
                  <a:pt x="141" y="3373"/>
                  <a:pt x="91" y="3715"/>
                </a:cubicBezTo>
                <a:cubicBezTo>
                  <a:pt x="81" y="3785"/>
                  <a:pt x="1" y="3925"/>
                  <a:pt x="31" y="3996"/>
                </a:cubicBezTo>
                <a:cubicBezTo>
                  <a:pt x="55" y="4044"/>
                  <a:pt x="85" y="4063"/>
                  <a:pt x="117" y="4063"/>
                </a:cubicBezTo>
                <a:cubicBezTo>
                  <a:pt x="177" y="4063"/>
                  <a:pt x="242" y="3995"/>
                  <a:pt x="282" y="3936"/>
                </a:cubicBezTo>
                <a:cubicBezTo>
                  <a:pt x="402" y="3755"/>
                  <a:pt x="523" y="3574"/>
                  <a:pt x="644" y="3383"/>
                </a:cubicBezTo>
                <a:cubicBezTo>
                  <a:pt x="744" y="3242"/>
                  <a:pt x="844" y="3092"/>
                  <a:pt x="985" y="3001"/>
                </a:cubicBezTo>
                <a:cubicBezTo>
                  <a:pt x="1083" y="2934"/>
                  <a:pt x="1197" y="2900"/>
                  <a:pt x="1309" y="2900"/>
                </a:cubicBezTo>
                <a:cubicBezTo>
                  <a:pt x="1380" y="2900"/>
                  <a:pt x="1451" y="2914"/>
                  <a:pt x="1518" y="2941"/>
                </a:cubicBezTo>
                <a:cubicBezTo>
                  <a:pt x="1759" y="3032"/>
                  <a:pt x="1950" y="3282"/>
                  <a:pt x="2211" y="3282"/>
                </a:cubicBezTo>
                <a:cubicBezTo>
                  <a:pt x="2371" y="3282"/>
                  <a:pt x="2523" y="3182"/>
                  <a:pt x="2663" y="3081"/>
                </a:cubicBezTo>
                <a:cubicBezTo>
                  <a:pt x="3704" y="2368"/>
                  <a:pt x="4930" y="1987"/>
                  <a:pt x="6159" y="1987"/>
                </a:cubicBezTo>
                <a:cubicBezTo>
                  <a:pt x="6176" y="1987"/>
                  <a:pt x="6192" y="1987"/>
                  <a:pt x="6209" y="1987"/>
                </a:cubicBezTo>
                <a:cubicBezTo>
                  <a:pt x="6019" y="1595"/>
                  <a:pt x="5827" y="1203"/>
                  <a:pt x="5577" y="862"/>
                </a:cubicBezTo>
                <a:cubicBezTo>
                  <a:pt x="5315" y="520"/>
                  <a:pt x="4994" y="228"/>
                  <a:pt x="4602" y="98"/>
                </a:cubicBezTo>
                <a:cubicBezTo>
                  <a:pt x="4404" y="25"/>
                  <a:pt x="4198" y="0"/>
                  <a:pt x="3988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6" name="Google Shape;12026;p31"/>
          <p:cNvSpPr/>
          <p:nvPr/>
        </p:nvSpPr>
        <p:spPr>
          <a:xfrm>
            <a:off x="5018883" y="4540093"/>
            <a:ext cx="1050625" cy="386891"/>
          </a:xfrm>
          <a:custGeom>
            <a:avLst/>
            <a:gdLst/>
            <a:ahLst/>
            <a:cxnLst/>
            <a:rect l="l" t="t" r="r" b="b"/>
            <a:pathLst>
              <a:path w="5499" h="2025" extrusionOk="0">
                <a:moveTo>
                  <a:pt x="3606" y="0"/>
                </a:moveTo>
                <a:cubicBezTo>
                  <a:pt x="2620" y="0"/>
                  <a:pt x="1490" y="208"/>
                  <a:pt x="936" y="639"/>
                </a:cubicBezTo>
                <a:cubicBezTo>
                  <a:pt x="101" y="1293"/>
                  <a:pt x="1" y="1564"/>
                  <a:pt x="282" y="1845"/>
                </a:cubicBezTo>
                <a:cubicBezTo>
                  <a:pt x="385" y="1947"/>
                  <a:pt x="573" y="2025"/>
                  <a:pt x="736" y="2025"/>
                </a:cubicBezTo>
                <a:cubicBezTo>
                  <a:pt x="782" y="2025"/>
                  <a:pt x="825" y="2019"/>
                  <a:pt x="865" y="2006"/>
                </a:cubicBezTo>
                <a:cubicBezTo>
                  <a:pt x="956" y="1986"/>
                  <a:pt x="1016" y="1916"/>
                  <a:pt x="1086" y="1855"/>
                </a:cubicBezTo>
                <a:cubicBezTo>
                  <a:pt x="1427" y="1544"/>
                  <a:pt x="1880" y="1353"/>
                  <a:pt x="2332" y="1242"/>
                </a:cubicBezTo>
                <a:cubicBezTo>
                  <a:pt x="2812" y="1123"/>
                  <a:pt x="3216" y="1080"/>
                  <a:pt x="3551" y="1080"/>
                </a:cubicBezTo>
                <a:cubicBezTo>
                  <a:pt x="4373" y="1080"/>
                  <a:pt x="4785" y="1340"/>
                  <a:pt x="4914" y="1383"/>
                </a:cubicBezTo>
                <a:cubicBezTo>
                  <a:pt x="4969" y="1401"/>
                  <a:pt x="5018" y="1410"/>
                  <a:pt x="5063" y="1410"/>
                </a:cubicBezTo>
                <a:cubicBezTo>
                  <a:pt x="5498" y="1410"/>
                  <a:pt x="5458" y="596"/>
                  <a:pt x="5376" y="459"/>
                </a:cubicBezTo>
                <a:cubicBezTo>
                  <a:pt x="5203" y="156"/>
                  <a:pt x="4458" y="0"/>
                  <a:pt x="3606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7" name="Google Shape;12027;p31"/>
          <p:cNvSpPr/>
          <p:nvPr/>
        </p:nvSpPr>
        <p:spPr>
          <a:xfrm>
            <a:off x="5124538" y="4743378"/>
            <a:ext cx="923381" cy="185899"/>
          </a:xfrm>
          <a:custGeom>
            <a:avLst/>
            <a:gdLst/>
            <a:ahLst/>
            <a:cxnLst/>
            <a:rect l="l" t="t" r="r" b="b"/>
            <a:pathLst>
              <a:path w="4833" h="973" extrusionOk="0">
                <a:moveTo>
                  <a:pt x="3010" y="0"/>
                </a:moveTo>
                <a:cubicBezTo>
                  <a:pt x="2670" y="0"/>
                  <a:pt x="2259" y="45"/>
                  <a:pt x="1769" y="169"/>
                </a:cubicBezTo>
                <a:cubicBezTo>
                  <a:pt x="1236" y="299"/>
                  <a:pt x="834" y="500"/>
                  <a:pt x="523" y="781"/>
                </a:cubicBezTo>
                <a:lnTo>
                  <a:pt x="503" y="801"/>
                </a:lnTo>
                <a:cubicBezTo>
                  <a:pt x="443" y="852"/>
                  <a:pt x="383" y="912"/>
                  <a:pt x="312" y="932"/>
                </a:cubicBezTo>
                <a:cubicBezTo>
                  <a:pt x="276" y="941"/>
                  <a:pt x="234" y="946"/>
                  <a:pt x="189" y="946"/>
                </a:cubicBezTo>
                <a:cubicBezTo>
                  <a:pt x="133" y="946"/>
                  <a:pt x="72" y="938"/>
                  <a:pt x="10" y="922"/>
                </a:cubicBezTo>
                <a:lnTo>
                  <a:pt x="1" y="952"/>
                </a:lnTo>
                <a:cubicBezTo>
                  <a:pt x="71" y="962"/>
                  <a:pt x="131" y="972"/>
                  <a:pt x="191" y="972"/>
                </a:cubicBezTo>
                <a:cubicBezTo>
                  <a:pt x="242" y="972"/>
                  <a:pt x="282" y="972"/>
                  <a:pt x="312" y="962"/>
                </a:cubicBezTo>
                <a:cubicBezTo>
                  <a:pt x="403" y="932"/>
                  <a:pt x="463" y="881"/>
                  <a:pt x="523" y="821"/>
                </a:cubicBezTo>
                <a:lnTo>
                  <a:pt x="543" y="801"/>
                </a:lnTo>
                <a:cubicBezTo>
                  <a:pt x="845" y="520"/>
                  <a:pt x="1256" y="329"/>
                  <a:pt x="1779" y="198"/>
                </a:cubicBezTo>
                <a:cubicBezTo>
                  <a:pt x="2265" y="75"/>
                  <a:pt x="2672" y="30"/>
                  <a:pt x="3009" y="30"/>
                </a:cubicBezTo>
                <a:cubicBezTo>
                  <a:pt x="3688" y="30"/>
                  <a:pt x="4082" y="212"/>
                  <a:pt x="4270" y="299"/>
                </a:cubicBezTo>
                <a:cubicBezTo>
                  <a:pt x="4310" y="309"/>
                  <a:pt x="4341" y="329"/>
                  <a:pt x="4361" y="329"/>
                </a:cubicBezTo>
                <a:cubicBezTo>
                  <a:pt x="4421" y="351"/>
                  <a:pt x="4475" y="360"/>
                  <a:pt x="4522" y="360"/>
                </a:cubicBezTo>
                <a:cubicBezTo>
                  <a:pt x="4695" y="360"/>
                  <a:pt x="4785" y="234"/>
                  <a:pt x="4833" y="108"/>
                </a:cubicBezTo>
                <a:lnTo>
                  <a:pt x="4803" y="98"/>
                </a:lnTo>
                <a:cubicBezTo>
                  <a:pt x="4742" y="256"/>
                  <a:pt x="4642" y="335"/>
                  <a:pt x="4511" y="335"/>
                </a:cubicBezTo>
                <a:cubicBezTo>
                  <a:pt x="4468" y="335"/>
                  <a:pt x="4421" y="327"/>
                  <a:pt x="4370" y="309"/>
                </a:cubicBezTo>
                <a:cubicBezTo>
                  <a:pt x="4350" y="299"/>
                  <a:pt x="4321" y="289"/>
                  <a:pt x="4280" y="269"/>
                </a:cubicBezTo>
                <a:cubicBezTo>
                  <a:pt x="4093" y="181"/>
                  <a:pt x="3694" y="0"/>
                  <a:pt x="3010" y="0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8" name="Google Shape;12028;p31"/>
          <p:cNvSpPr/>
          <p:nvPr/>
        </p:nvSpPr>
        <p:spPr>
          <a:xfrm>
            <a:off x="4621675" y="4934436"/>
            <a:ext cx="282383" cy="263277"/>
          </a:xfrm>
          <a:custGeom>
            <a:avLst/>
            <a:gdLst/>
            <a:ahLst/>
            <a:cxnLst/>
            <a:rect l="l" t="t" r="r" b="b"/>
            <a:pathLst>
              <a:path w="1478" h="1378" extrusionOk="0">
                <a:moveTo>
                  <a:pt x="735" y="0"/>
                </a:moveTo>
                <a:cubicBezTo>
                  <a:pt x="497" y="0"/>
                  <a:pt x="259" y="116"/>
                  <a:pt x="131" y="364"/>
                </a:cubicBezTo>
                <a:cubicBezTo>
                  <a:pt x="1" y="625"/>
                  <a:pt x="51" y="966"/>
                  <a:pt x="252" y="1178"/>
                </a:cubicBezTo>
                <a:cubicBezTo>
                  <a:pt x="387" y="1306"/>
                  <a:pt x="576" y="1377"/>
                  <a:pt x="763" y="1377"/>
                </a:cubicBezTo>
                <a:cubicBezTo>
                  <a:pt x="867" y="1377"/>
                  <a:pt x="972" y="1355"/>
                  <a:pt x="1066" y="1308"/>
                </a:cubicBezTo>
                <a:cubicBezTo>
                  <a:pt x="1327" y="1178"/>
                  <a:pt x="1477" y="866"/>
                  <a:pt x="1437" y="585"/>
                </a:cubicBezTo>
                <a:cubicBezTo>
                  <a:pt x="1379" y="210"/>
                  <a:pt x="1057" y="0"/>
                  <a:pt x="735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9" name="Google Shape;12029;p31"/>
          <p:cNvSpPr/>
          <p:nvPr/>
        </p:nvSpPr>
        <p:spPr>
          <a:xfrm>
            <a:off x="5452774" y="5025570"/>
            <a:ext cx="309322" cy="271684"/>
          </a:xfrm>
          <a:custGeom>
            <a:avLst/>
            <a:gdLst/>
            <a:ahLst/>
            <a:cxnLst/>
            <a:rect l="l" t="t" r="r" b="b"/>
            <a:pathLst>
              <a:path w="1619" h="1422" extrusionOk="0">
                <a:moveTo>
                  <a:pt x="1244" y="1"/>
                </a:moveTo>
                <a:cubicBezTo>
                  <a:pt x="1156" y="1"/>
                  <a:pt x="1062" y="24"/>
                  <a:pt x="975" y="47"/>
                </a:cubicBezTo>
                <a:lnTo>
                  <a:pt x="433" y="198"/>
                </a:lnTo>
                <a:cubicBezTo>
                  <a:pt x="342" y="228"/>
                  <a:pt x="121" y="248"/>
                  <a:pt x="61" y="339"/>
                </a:cubicBezTo>
                <a:cubicBezTo>
                  <a:pt x="0" y="429"/>
                  <a:pt x="61" y="650"/>
                  <a:pt x="91" y="751"/>
                </a:cubicBezTo>
                <a:cubicBezTo>
                  <a:pt x="131" y="902"/>
                  <a:pt x="201" y="1032"/>
                  <a:pt x="302" y="1152"/>
                </a:cubicBezTo>
                <a:cubicBezTo>
                  <a:pt x="450" y="1321"/>
                  <a:pt x="671" y="1421"/>
                  <a:pt x="891" y="1421"/>
                </a:cubicBezTo>
                <a:cubicBezTo>
                  <a:pt x="985" y="1421"/>
                  <a:pt x="1078" y="1403"/>
                  <a:pt x="1166" y="1364"/>
                </a:cubicBezTo>
                <a:cubicBezTo>
                  <a:pt x="1337" y="1283"/>
                  <a:pt x="1467" y="1132"/>
                  <a:pt x="1538" y="951"/>
                </a:cubicBezTo>
                <a:cubicBezTo>
                  <a:pt x="1608" y="771"/>
                  <a:pt x="1618" y="580"/>
                  <a:pt x="1588" y="389"/>
                </a:cubicBezTo>
                <a:cubicBezTo>
                  <a:pt x="1578" y="259"/>
                  <a:pt x="1527" y="128"/>
                  <a:pt x="1427" y="47"/>
                </a:cubicBezTo>
                <a:cubicBezTo>
                  <a:pt x="1372" y="13"/>
                  <a:pt x="1309" y="1"/>
                  <a:pt x="1244" y="1"/>
                </a:cubicBezTo>
                <a:close/>
              </a:path>
            </a:pathLst>
          </a:custGeom>
          <a:solidFill>
            <a:srgbClr val="BA41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0" name="Google Shape;12030;p31"/>
          <p:cNvSpPr/>
          <p:nvPr/>
        </p:nvSpPr>
        <p:spPr>
          <a:xfrm>
            <a:off x="5097790" y="4995001"/>
            <a:ext cx="489489" cy="293464"/>
          </a:xfrm>
          <a:custGeom>
            <a:avLst/>
            <a:gdLst/>
            <a:ahLst/>
            <a:cxnLst/>
            <a:rect l="l" t="t" r="r" b="b"/>
            <a:pathLst>
              <a:path w="2562" h="1536" extrusionOk="0">
                <a:moveTo>
                  <a:pt x="2017" y="0"/>
                </a:moveTo>
                <a:cubicBezTo>
                  <a:pt x="1760" y="0"/>
                  <a:pt x="1425" y="197"/>
                  <a:pt x="1215" y="248"/>
                </a:cubicBezTo>
                <a:cubicBezTo>
                  <a:pt x="1034" y="298"/>
                  <a:pt x="854" y="328"/>
                  <a:pt x="673" y="348"/>
                </a:cubicBezTo>
                <a:cubicBezTo>
                  <a:pt x="613" y="358"/>
                  <a:pt x="150" y="348"/>
                  <a:pt x="141" y="379"/>
                </a:cubicBezTo>
                <a:cubicBezTo>
                  <a:pt x="0" y="629"/>
                  <a:pt x="81" y="951"/>
                  <a:pt x="271" y="1162"/>
                </a:cubicBezTo>
                <a:cubicBezTo>
                  <a:pt x="472" y="1373"/>
                  <a:pt x="753" y="1473"/>
                  <a:pt x="1034" y="1513"/>
                </a:cubicBezTo>
                <a:cubicBezTo>
                  <a:pt x="1122" y="1528"/>
                  <a:pt x="1212" y="1535"/>
                  <a:pt x="1303" y="1535"/>
                </a:cubicBezTo>
                <a:cubicBezTo>
                  <a:pt x="1595" y="1535"/>
                  <a:pt x="1889" y="1456"/>
                  <a:pt x="2119" y="1272"/>
                </a:cubicBezTo>
                <a:cubicBezTo>
                  <a:pt x="2411" y="1042"/>
                  <a:pt x="2561" y="600"/>
                  <a:pt x="2391" y="258"/>
                </a:cubicBezTo>
                <a:cubicBezTo>
                  <a:pt x="2340" y="157"/>
                  <a:pt x="2260" y="67"/>
                  <a:pt x="2160" y="26"/>
                </a:cubicBezTo>
                <a:cubicBezTo>
                  <a:pt x="2116" y="8"/>
                  <a:pt x="2068" y="0"/>
                  <a:pt x="2017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1" name="Google Shape;12031;p31"/>
          <p:cNvSpPr/>
          <p:nvPr/>
        </p:nvSpPr>
        <p:spPr>
          <a:xfrm>
            <a:off x="5623579" y="4892212"/>
            <a:ext cx="466562" cy="308749"/>
          </a:xfrm>
          <a:custGeom>
            <a:avLst/>
            <a:gdLst/>
            <a:ahLst/>
            <a:cxnLst/>
            <a:rect l="l" t="t" r="r" b="b"/>
            <a:pathLst>
              <a:path w="2442" h="1616" extrusionOk="0">
                <a:moveTo>
                  <a:pt x="2174" y="0"/>
                </a:moveTo>
                <a:cubicBezTo>
                  <a:pt x="2116" y="0"/>
                  <a:pt x="1726" y="164"/>
                  <a:pt x="1678" y="183"/>
                </a:cubicBezTo>
                <a:cubicBezTo>
                  <a:pt x="1497" y="223"/>
                  <a:pt x="1316" y="263"/>
                  <a:pt x="1136" y="283"/>
                </a:cubicBezTo>
                <a:cubicBezTo>
                  <a:pt x="1088" y="289"/>
                  <a:pt x="1032" y="290"/>
                  <a:pt x="972" y="290"/>
                </a:cubicBezTo>
                <a:cubicBezTo>
                  <a:pt x="898" y="290"/>
                  <a:pt x="817" y="288"/>
                  <a:pt x="736" y="288"/>
                </a:cubicBezTo>
                <a:cubicBezTo>
                  <a:pt x="517" y="288"/>
                  <a:pt x="291" y="304"/>
                  <a:pt x="171" y="424"/>
                </a:cubicBezTo>
                <a:cubicBezTo>
                  <a:pt x="91" y="495"/>
                  <a:pt x="51" y="605"/>
                  <a:pt x="41" y="716"/>
                </a:cubicBezTo>
                <a:cubicBezTo>
                  <a:pt x="1" y="1097"/>
                  <a:pt x="302" y="1459"/>
                  <a:pt x="673" y="1569"/>
                </a:cubicBezTo>
                <a:cubicBezTo>
                  <a:pt x="777" y="1601"/>
                  <a:pt x="883" y="1615"/>
                  <a:pt x="991" y="1615"/>
                </a:cubicBezTo>
                <a:cubicBezTo>
                  <a:pt x="1259" y="1615"/>
                  <a:pt x="1532" y="1525"/>
                  <a:pt x="1769" y="1388"/>
                </a:cubicBezTo>
                <a:cubicBezTo>
                  <a:pt x="2010" y="1248"/>
                  <a:pt x="2241" y="1047"/>
                  <a:pt x="2341" y="786"/>
                </a:cubicBezTo>
                <a:cubicBezTo>
                  <a:pt x="2442" y="524"/>
                  <a:pt x="2401" y="193"/>
                  <a:pt x="2180" y="2"/>
                </a:cubicBezTo>
                <a:cubicBezTo>
                  <a:pt x="2179" y="1"/>
                  <a:pt x="2177" y="0"/>
                  <a:pt x="217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2" name="Google Shape;12032;p31"/>
          <p:cNvSpPr/>
          <p:nvPr/>
        </p:nvSpPr>
        <p:spPr>
          <a:xfrm>
            <a:off x="5097790" y="4998058"/>
            <a:ext cx="491400" cy="293846"/>
          </a:xfrm>
          <a:custGeom>
            <a:avLst/>
            <a:gdLst/>
            <a:ahLst/>
            <a:cxnLst/>
            <a:rect l="l" t="t" r="r" b="b"/>
            <a:pathLst>
              <a:path w="2572" h="1538" extrusionOk="0">
                <a:moveTo>
                  <a:pt x="2170" y="1"/>
                </a:moveTo>
                <a:lnTo>
                  <a:pt x="2150" y="21"/>
                </a:lnTo>
                <a:cubicBezTo>
                  <a:pt x="2240" y="61"/>
                  <a:pt x="2320" y="141"/>
                  <a:pt x="2381" y="252"/>
                </a:cubicBezTo>
                <a:cubicBezTo>
                  <a:pt x="2532" y="563"/>
                  <a:pt x="2421" y="995"/>
                  <a:pt x="2110" y="1247"/>
                </a:cubicBezTo>
                <a:cubicBezTo>
                  <a:pt x="1894" y="1414"/>
                  <a:pt x="1601" y="1506"/>
                  <a:pt x="1283" y="1506"/>
                </a:cubicBezTo>
                <a:cubicBezTo>
                  <a:pt x="1202" y="1506"/>
                  <a:pt x="1119" y="1500"/>
                  <a:pt x="1034" y="1488"/>
                </a:cubicBezTo>
                <a:cubicBezTo>
                  <a:pt x="813" y="1447"/>
                  <a:pt x="502" y="1367"/>
                  <a:pt x="291" y="1136"/>
                </a:cubicBezTo>
                <a:cubicBezTo>
                  <a:pt x="81" y="915"/>
                  <a:pt x="30" y="593"/>
                  <a:pt x="150" y="363"/>
                </a:cubicBezTo>
                <a:lnTo>
                  <a:pt x="121" y="352"/>
                </a:lnTo>
                <a:lnTo>
                  <a:pt x="121" y="352"/>
                </a:lnTo>
                <a:cubicBezTo>
                  <a:pt x="0" y="593"/>
                  <a:pt x="50" y="925"/>
                  <a:pt x="261" y="1156"/>
                </a:cubicBezTo>
                <a:cubicBezTo>
                  <a:pt x="482" y="1387"/>
                  <a:pt x="804" y="1477"/>
                  <a:pt x="1025" y="1517"/>
                </a:cubicBezTo>
                <a:cubicBezTo>
                  <a:pt x="1115" y="1528"/>
                  <a:pt x="1206" y="1537"/>
                  <a:pt x="1296" y="1537"/>
                </a:cubicBezTo>
                <a:cubicBezTo>
                  <a:pt x="1617" y="1537"/>
                  <a:pt x="1909" y="1437"/>
                  <a:pt x="2130" y="1267"/>
                </a:cubicBezTo>
                <a:cubicBezTo>
                  <a:pt x="2451" y="1015"/>
                  <a:pt x="2572" y="563"/>
                  <a:pt x="2401" y="232"/>
                </a:cubicBezTo>
                <a:cubicBezTo>
                  <a:pt x="2340" y="121"/>
                  <a:pt x="2260" y="41"/>
                  <a:pt x="2170" y="1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3" name="Google Shape;12033;p31"/>
          <p:cNvSpPr/>
          <p:nvPr/>
        </p:nvSpPr>
        <p:spPr>
          <a:xfrm>
            <a:off x="5621669" y="4890683"/>
            <a:ext cx="474396" cy="312952"/>
          </a:xfrm>
          <a:custGeom>
            <a:avLst/>
            <a:gdLst/>
            <a:ahLst/>
            <a:cxnLst/>
            <a:rect l="l" t="t" r="r" b="b"/>
            <a:pathLst>
              <a:path w="2483" h="1638" extrusionOk="0">
                <a:moveTo>
                  <a:pt x="2201" y="0"/>
                </a:moveTo>
                <a:lnTo>
                  <a:pt x="2181" y="20"/>
                </a:lnTo>
                <a:cubicBezTo>
                  <a:pt x="2382" y="191"/>
                  <a:pt x="2442" y="512"/>
                  <a:pt x="2341" y="794"/>
                </a:cubicBezTo>
                <a:cubicBezTo>
                  <a:pt x="2221" y="1085"/>
                  <a:pt x="1969" y="1276"/>
                  <a:pt x="1768" y="1387"/>
                </a:cubicBezTo>
                <a:cubicBezTo>
                  <a:pt x="1521" y="1531"/>
                  <a:pt x="1255" y="1604"/>
                  <a:pt x="1008" y="1604"/>
                </a:cubicBezTo>
                <a:cubicBezTo>
                  <a:pt x="894" y="1604"/>
                  <a:pt x="785" y="1589"/>
                  <a:pt x="683" y="1557"/>
                </a:cubicBezTo>
                <a:cubicBezTo>
                  <a:pt x="302" y="1447"/>
                  <a:pt x="31" y="1075"/>
                  <a:pt x="71" y="724"/>
                </a:cubicBezTo>
                <a:cubicBezTo>
                  <a:pt x="81" y="613"/>
                  <a:pt x="121" y="503"/>
                  <a:pt x="192" y="442"/>
                </a:cubicBezTo>
                <a:lnTo>
                  <a:pt x="171" y="412"/>
                </a:lnTo>
                <a:cubicBezTo>
                  <a:pt x="101" y="492"/>
                  <a:pt x="51" y="593"/>
                  <a:pt x="40" y="724"/>
                </a:cubicBezTo>
                <a:cubicBezTo>
                  <a:pt x="0" y="1085"/>
                  <a:pt x="282" y="1467"/>
                  <a:pt x="674" y="1588"/>
                </a:cubicBezTo>
                <a:cubicBezTo>
                  <a:pt x="774" y="1617"/>
                  <a:pt x="884" y="1637"/>
                  <a:pt x="1005" y="1637"/>
                </a:cubicBezTo>
                <a:cubicBezTo>
                  <a:pt x="1256" y="1637"/>
                  <a:pt x="1527" y="1557"/>
                  <a:pt x="1779" y="1416"/>
                </a:cubicBezTo>
                <a:cubicBezTo>
                  <a:pt x="1980" y="1296"/>
                  <a:pt x="2251" y="1105"/>
                  <a:pt x="2362" y="804"/>
                </a:cubicBezTo>
                <a:cubicBezTo>
                  <a:pt x="2482" y="512"/>
                  <a:pt x="2411" y="181"/>
                  <a:pt x="2201" y="0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4" name="Google Shape;12034;p31"/>
          <p:cNvSpPr/>
          <p:nvPr/>
        </p:nvSpPr>
        <p:spPr>
          <a:xfrm>
            <a:off x="5353042" y="4906350"/>
            <a:ext cx="462359" cy="186090"/>
          </a:xfrm>
          <a:custGeom>
            <a:avLst/>
            <a:gdLst/>
            <a:ahLst/>
            <a:cxnLst/>
            <a:rect l="l" t="t" r="r" b="b"/>
            <a:pathLst>
              <a:path w="2420" h="974" extrusionOk="0">
                <a:moveTo>
                  <a:pt x="1418" y="0"/>
                </a:moveTo>
                <a:cubicBezTo>
                  <a:pt x="1320" y="0"/>
                  <a:pt x="1212" y="9"/>
                  <a:pt x="1095" y="28"/>
                </a:cubicBezTo>
                <a:cubicBezTo>
                  <a:pt x="256" y="167"/>
                  <a:pt x="1" y="973"/>
                  <a:pt x="965" y="973"/>
                </a:cubicBezTo>
                <a:cubicBezTo>
                  <a:pt x="1052" y="973"/>
                  <a:pt x="1149" y="967"/>
                  <a:pt x="1256" y="953"/>
                </a:cubicBezTo>
                <a:cubicBezTo>
                  <a:pt x="2419" y="789"/>
                  <a:pt x="2349" y="0"/>
                  <a:pt x="1418" y="0"/>
                </a:cubicBezTo>
                <a:close/>
              </a:path>
            </a:pathLst>
          </a:custGeom>
          <a:solidFill>
            <a:srgbClr val="DF69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5" name="Google Shape;12035;p31"/>
          <p:cNvSpPr/>
          <p:nvPr/>
        </p:nvSpPr>
        <p:spPr>
          <a:xfrm>
            <a:off x="1195636" y="4117666"/>
            <a:ext cx="1184557" cy="776458"/>
          </a:xfrm>
          <a:custGeom>
            <a:avLst/>
            <a:gdLst/>
            <a:ahLst/>
            <a:cxnLst/>
            <a:rect l="l" t="t" r="r" b="b"/>
            <a:pathLst>
              <a:path w="6200" h="4064" extrusionOk="0">
                <a:moveTo>
                  <a:pt x="2213" y="1"/>
                </a:moveTo>
                <a:cubicBezTo>
                  <a:pt x="2003" y="1"/>
                  <a:pt x="1796" y="25"/>
                  <a:pt x="1598" y="98"/>
                </a:cubicBezTo>
                <a:cubicBezTo>
                  <a:pt x="1206" y="229"/>
                  <a:pt x="884" y="520"/>
                  <a:pt x="634" y="861"/>
                </a:cubicBezTo>
                <a:cubicBezTo>
                  <a:pt x="372" y="1213"/>
                  <a:pt x="181" y="1605"/>
                  <a:pt x="0" y="1986"/>
                </a:cubicBezTo>
                <a:cubicBezTo>
                  <a:pt x="16" y="1986"/>
                  <a:pt x="31" y="1986"/>
                  <a:pt x="46" y="1986"/>
                </a:cubicBezTo>
                <a:cubicBezTo>
                  <a:pt x="1267" y="1986"/>
                  <a:pt x="2495" y="2367"/>
                  <a:pt x="3536" y="3082"/>
                </a:cubicBezTo>
                <a:cubicBezTo>
                  <a:pt x="3671" y="3178"/>
                  <a:pt x="3816" y="3283"/>
                  <a:pt x="3978" y="3283"/>
                </a:cubicBezTo>
                <a:cubicBezTo>
                  <a:pt x="3985" y="3283"/>
                  <a:pt x="3992" y="3283"/>
                  <a:pt x="3999" y="3283"/>
                </a:cubicBezTo>
                <a:cubicBezTo>
                  <a:pt x="4250" y="3283"/>
                  <a:pt x="4441" y="3031"/>
                  <a:pt x="4682" y="2941"/>
                </a:cubicBezTo>
                <a:cubicBezTo>
                  <a:pt x="4749" y="2915"/>
                  <a:pt x="4818" y="2903"/>
                  <a:pt x="4887" y="2903"/>
                </a:cubicBezTo>
                <a:cubicBezTo>
                  <a:pt x="5005" y="2903"/>
                  <a:pt x="5119" y="2938"/>
                  <a:pt x="5215" y="3001"/>
                </a:cubicBezTo>
                <a:cubicBezTo>
                  <a:pt x="5355" y="3091"/>
                  <a:pt x="5456" y="3243"/>
                  <a:pt x="5556" y="3393"/>
                </a:cubicBezTo>
                <a:cubicBezTo>
                  <a:pt x="5677" y="3574"/>
                  <a:pt x="5797" y="3755"/>
                  <a:pt x="5927" y="3946"/>
                </a:cubicBezTo>
                <a:cubicBezTo>
                  <a:pt x="5960" y="3998"/>
                  <a:pt x="6023" y="4063"/>
                  <a:pt x="6082" y="4063"/>
                </a:cubicBezTo>
                <a:cubicBezTo>
                  <a:pt x="6114" y="4063"/>
                  <a:pt x="6144" y="4045"/>
                  <a:pt x="6169" y="3996"/>
                </a:cubicBezTo>
                <a:cubicBezTo>
                  <a:pt x="6199" y="3926"/>
                  <a:pt x="6128" y="3795"/>
                  <a:pt x="6108" y="3714"/>
                </a:cubicBezTo>
                <a:cubicBezTo>
                  <a:pt x="6058" y="3373"/>
                  <a:pt x="6079" y="2991"/>
                  <a:pt x="6058" y="2649"/>
                </a:cubicBezTo>
                <a:cubicBezTo>
                  <a:pt x="6048" y="2348"/>
                  <a:pt x="6028" y="2027"/>
                  <a:pt x="5898" y="1756"/>
                </a:cubicBezTo>
                <a:cubicBezTo>
                  <a:pt x="5777" y="1535"/>
                  <a:pt x="5596" y="1364"/>
                  <a:pt x="5415" y="1213"/>
                </a:cubicBezTo>
                <a:cubicBezTo>
                  <a:pt x="4581" y="540"/>
                  <a:pt x="3577" y="118"/>
                  <a:pt x="2542" y="17"/>
                </a:cubicBezTo>
                <a:cubicBezTo>
                  <a:pt x="2432" y="7"/>
                  <a:pt x="2322" y="1"/>
                  <a:pt x="2213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6" name="Google Shape;12036;p31"/>
          <p:cNvSpPr/>
          <p:nvPr/>
        </p:nvSpPr>
        <p:spPr>
          <a:xfrm>
            <a:off x="2310837" y="4835850"/>
            <a:ext cx="126862" cy="117118"/>
          </a:xfrm>
          <a:custGeom>
            <a:avLst/>
            <a:gdLst/>
            <a:ahLst/>
            <a:cxnLst/>
            <a:rect l="l" t="t" r="r" b="b"/>
            <a:pathLst>
              <a:path w="664" h="613" extrusionOk="0">
                <a:moveTo>
                  <a:pt x="331" y="1"/>
                </a:moveTo>
                <a:cubicBezTo>
                  <a:pt x="190" y="1"/>
                  <a:pt x="49" y="92"/>
                  <a:pt x="21" y="257"/>
                </a:cubicBezTo>
                <a:cubicBezTo>
                  <a:pt x="0" y="388"/>
                  <a:pt x="70" y="518"/>
                  <a:pt x="191" y="578"/>
                </a:cubicBezTo>
                <a:cubicBezTo>
                  <a:pt x="232" y="601"/>
                  <a:pt x="280" y="612"/>
                  <a:pt x="328" y="612"/>
                </a:cubicBezTo>
                <a:cubicBezTo>
                  <a:pt x="408" y="612"/>
                  <a:pt x="490" y="581"/>
                  <a:pt x="553" y="518"/>
                </a:cubicBezTo>
                <a:cubicBezTo>
                  <a:pt x="643" y="428"/>
                  <a:pt x="663" y="277"/>
                  <a:pt x="603" y="167"/>
                </a:cubicBezTo>
                <a:cubicBezTo>
                  <a:pt x="546" y="54"/>
                  <a:pt x="439" y="1"/>
                  <a:pt x="3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7" name="Google Shape;12037;p31"/>
          <p:cNvSpPr/>
          <p:nvPr/>
        </p:nvSpPr>
        <p:spPr>
          <a:xfrm>
            <a:off x="1433694" y="4150910"/>
            <a:ext cx="923381" cy="686087"/>
          </a:xfrm>
          <a:custGeom>
            <a:avLst/>
            <a:gdLst/>
            <a:ahLst/>
            <a:cxnLst/>
            <a:rect l="l" t="t" r="r" b="b"/>
            <a:pathLst>
              <a:path w="4833" h="3591" extrusionOk="0">
                <a:moveTo>
                  <a:pt x="2592" y="145"/>
                </a:moveTo>
                <a:cubicBezTo>
                  <a:pt x="2884" y="437"/>
                  <a:pt x="3145" y="748"/>
                  <a:pt x="3335" y="1140"/>
                </a:cubicBezTo>
                <a:cubicBezTo>
                  <a:pt x="3587" y="1652"/>
                  <a:pt x="3657" y="2174"/>
                  <a:pt x="3687" y="2727"/>
                </a:cubicBezTo>
                <a:cubicBezTo>
                  <a:pt x="3757" y="2737"/>
                  <a:pt x="3828" y="2757"/>
                  <a:pt x="3888" y="2787"/>
                </a:cubicBezTo>
                <a:cubicBezTo>
                  <a:pt x="3989" y="1903"/>
                  <a:pt x="3567" y="908"/>
                  <a:pt x="2904" y="265"/>
                </a:cubicBezTo>
                <a:cubicBezTo>
                  <a:pt x="2803" y="225"/>
                  <a:pt x="2703" y="185"/>
                  <a:pt x="2592" y="145"/>
                </a:cubicBezTo>
                <a:close/>
                <a:moveTo>
                  <a:pt x="302" y="0"/>
                </a:moveTo>
                <a:cubicBezTo>
                  <a:pt x="258" y="0"/>
                  <a:pt x="215" y="2"/>
                  <a:pt x="171" y="4"/>
                </a:cubicBezTo>
                <a:cubicBezTo>
                  <a:pt x="111" y="24"/>
                  <a:pt x="51" y="64"/>
                  <a:pt x="0" y="95"/>
                </a:cubicBezTo>
                <a:cubicBezTo>
                  <a:pt x="784" y="95"/>
                  <a:pt x="1558" y="477"/>
                  <a:pt x="2100" y="1049"/>
                </a:cubicBezTo>
                <a:cubicBezTo>
                  <a:pt x="2371" y="1341"/>
                  <a:pt x="2602" y="1672"/>
                  <a:pt x="2793" y="2024"/>
                </a:cubicBezTo>
                <a:cubicBezTo>
                  <a:pt x="2954" y="2325"/>
                  <a:pt x="3054" y="2627"/>
                  <a:pt x="3154" y="2928"/>
                </a:cubicBezTo>
                <a:cubicBezTo>
                  <a:pt x="3235" y="2877"/>
                  <a:pt x="3315" y="2817"/>
                  <a:pt x="3396" y="2787"/>
                </a:cubicBezTo>
                <a:cubicBezTo>
                  <a:pt x="3306" y="2475"/>
                  <a:pt x="3145" y="2164"/>
                  <a:pt x="2994" y="1913"/>
                </a:cubicBezTo>
                <a:cubicBezTo>
                  <a:pt x="2763" y="1491"/>
                  <a:pt x="2471" y="1089"/>
                  <a:pt x="2120" y="768"/>
                </a:cubicBezTo>
                <a:cubicBezTo>
                  <a:pt x="1601" y="287"/>
                  <a:pt x="967" y="0"/>
                  <a:pt x="302" y="0"/>
                </a:cubicBezTo>
                <a:close/>
                <a:moveTo>
                  <a:pt x="4440" y="1290"/>
                </a:moveTo>
                <a:lnTo>
                  <a:pt x="4440" y="1290"/>
                </a:lnTo>
                <a:cubicBezTo>
                  <a:pt x="4471" y="1873"/>
                  <a:pt x="4310" y="2415"/>
                  <a:pt x="4119" y="2948"/>
                </a:cubicBezTo>
                <a:cubicBezTo>
                  <a:pt x="4190" y="3028"/>
                  <a:pt x="4250" y="3118"/>
                  <a:pt x="4310" y="3209"/>
                </a:cubicBezTo>
                <a:cubicBezTo>
                  <a:pt x="4641" y="2687"/>
                  <a:pt x="4681" y="2044"/>
                  <a:pt x="4561" y="1441"/>
                </a:cubicBezTo>
                <a:lnTo>
                  <a:pt x="4440" y="1290"/>
                </a:lnTo>
                <a:close/>
                <a:moveTo>
                  <a:pt x="4822" y="2848"/>
                </a:moveTo>
                <a:cubicBezTo>
                  <a:pt x="4732" y="3069"/>
                  <a:pt x="4601" y="3259"/>
                  <a:pt x="4460" y="3440"/>
                </a:cubicBezTo>
                <a:cubicBezTo>
                  <a:pt x="4501" y="3491"/>
                  <a:pt x="4531" y="3540"/>
                  <a:pt x="4561" y="3591"/>
                </a:cubicBezTo>
                <a:cubicBezTo>
                  <a:pt x="4681" y="3450"/>
                  <a:pt x="4762" y="3279"/>
                  <a:pt x="4833" y="3098"/>
                </a:cubicBezTo>
                <a:cubicBezTo>
                  <a:pt x="4822" y="3018"/>
                  <a:pt x="4822" y="2938"/>
                  <a:pt x="4822" y="2848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8" name="Google Shape;12038;p31"/>
          <p:cNvSpPr/>
          <p:nvPr/>
        </p:nvSpPr>
        <p:spPr>
          <a:xfrm>
            <a:off x="1115010" y="4312926"/>
            <a:ext cx="982800" cy="446501"/>
          </a:xfrm>
          <a:custGeom>
            <a:avLst/>
            <a:gdLst/>
            <a:ahLst/>
            <a:cxnLst/>
            <a:rect l="l" t="t" r="r" b="b"/>
            <a:pathLst>
              <a:path w="5144" h="2337" extrusionOk="0">
                <a:moveTo>
                  <a:pt x="1337" y="0"/>
                </a:moveTo>
                <a:cubicBezTo>
                  <a:pt x="1286" y="181"/>
                  <a:pt x="1236" y="352"/>
                  <a:pt x="1196" y="533"/>
                </a:cubicBezTo>
                <a:lnTo>
                  <a:pt x="413" y="171"/>
                </a:lnTo>
                <a:lnTo>
                  <a:pt x="413" y="171"/>
                </a:lnTo>
                <a:cubicBezTo>
                  <a:pt x="442" y="312"/>
                  <a:pt x="483" y="462"/>
                  <a:pt x="513" y="613"/>
                </a:cubicBezTo>
                <a:cubicBezTo>
                  <a:pt x="342" y="633"/>
                  <a:pt x="172" y="663"/>
                  <a:pt x="0" y="683"/>
                </a:cubicBezTo>
                <a:cubicBezTo>
                  <a:pt x="131" y="985"/>
                  <a:pt x="272" y="1286"/>
                  <a:pt x="402" y="1587"/>
                </a:cubicBezTo>
                <a:lnTo>
                  <a:pt x="4380" y="2281"/>
                </a:lnTo>
                <a:cubicBezTo>
                  <a:pt x="4485" y="2318"/>
                  <a:pt x="4593" y="2337"/>
                  <a:pt x="4701" y="2337"/>
                </a:cubicBezTo>
                <a:cubicBezTo>
                  <a:pt x="4852" y="2337"/>
                  <a:pt x="5003" y="2301"/>
                  <a:pt x="5144" y="2230"/>
                </a:cubicBezTo>
                <a:cubicBezTo>
                  <a:pt x="4953" y="2190"/>
                  <a:pt x="4793" y="2060"/>
                  <a:pt x="4702" y="1889"/>
                </a:cubicBezTo>
                <a:cubicBezTo>
                  <a:pt x="4622" y="1708"/>
                  <a:pt x="4612" y="1507"/>
                  <a:pt x="4692" y="1326"/>
                </a:cubicBezTo>
                <a:cubicBezTo>
                  <a:pt x="4628" y="1314"/>
                  <a:pt x="4563" y="1309"/>
                  <a:pt x="4498" y="1309"/>
                </a:cubicBezTo>
                <a:cubicBezTo>
                  <a:pt x="4338" y="1309"/>
                  <a:pt x="4179" y="1343"/>
                  <a:pt x="4029" y="1406"/>
                </a:cubicBezTo>
                <a:lnTo>
                  <a:pt x="3848" y="563"/>
                </a:lnTo>
                <a:lnTo>
                  <a:pt x="3034" y="864"/>
                </a:lnTo>
                <a:cubicBezTo>
                  <a:pt x="3005" y="723"/>
                  <a:pt x="2653" y="71"/>
                  <a:pt x="2653" y="71"/>
                </a:cubicBezTo>
                <a:cubicBezTo>
                  <a:pt x="2653" y="71"/>
                  <a:pt x="2141" y="402"/>
                  <a:pt x="1989" y="583"/>
                </a:cubicBezTo>
                <a:cubicBezTo>
                  <a:pt x="1768" y="392"/>
                  <a:pt x="1558" y="191"/>
                  <a:pt x="1337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9" name="Google Shape;12039;p31"/>
          <p:cNvSpPr/>
          <p:nvPr/>
        </p:nvSpPr>
        <p:spPr>
          <a:xfrm>
            <a:off x="1948020" y="4752358"/>
            <a:ext cx="259265" cy="313525"/>
          </a:xfrm>
          <a:custGeom>
            <a:avLst/>
            <a:gdLst/>
            <a:ahLst/>
            <a:cxnLst/>
            <a:rect l="l" t="t" r="r" b="b"/>
            <a:pathLst>
              <a:path w="1357" h="1641" extrusionOk="0">
                <a:moveTo>
                  <a:pt x="1357" y="1"/>
                </a:moveTo>
                <a:cubicBezTo>
                  <a:pt x="915" y="11"/>
                  <a:pt x="483" y="142"/>
                  <a:pt x="121" y="363"/>
                </a:cubicBezTo>
                <a:lnTo>
                  <a:pt x="0" y="1598"/>
                </a:lnTo>
                <a:cubicBezTo>
                  <a:pt x="67" y="1627"/>
                  <a:pt x="149" y="1640"/>
                  <a:pt x="238" y="1640"/>
                </a:cubicBezTo>
                <a:cubicBezTo>
                  <a:pt x="485" y="1640"/>
                  <a:pt x="782" y="1538"/>
                  <a:pt x="915" y="1397"/>
                </a:cubicBezTo>
                <a:cubicBezTo>
                  <a:pt x="1085" y="1206"/>
                  <a:pt x="1156" y="955"/>
                  <a:pt x="1196" y="714"/>
                </a:cubicBezTo>
                <a:cubicBezTo>
                  <a:pt x="1236" y="473"/>
                  <a:pt x="1256" y="222"/>
                  <a:pt x="1357" y="1"/>
                </a:cubicBezTo>
                <a:close/>
              </a:path>
            </a:pathLst>
          </a:custGeom>
          <a:solidFill>
            <a:srgbClr val="784A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0" name="Google Shape;12040;p31"/>
          <p:cNvSpPr/>
          <p:nvPr/>
        </p:nvSpPr>
        <p:spPr>
          <a:xfrm>
            <a:off x="1948020" y="4825342"/>
            <a:ext cx="169086" cy="205196"/>
          </a:xfrm>
          <a:custGeom>
            <a:avLst/>
            <a:gdLst/>
            <a:ahLst/>
            <a:cxnLst/>
            <a:rect l="l" t="t" r="r" b="b"/>
            <a:pathLst>
              <a:path w="885" h="1074" extrusionOk="0">
                <a:moveTo>
                  <a:pt x="884" y="1"/>
                </a:moveTo>
                <a:cubicBezTo>
                  <a:pt x="593" y="10"/>
                  <a:pt x="312" y="91"/>
                  <a:pt x="81" y="242"/>
                </a:cubicBezTo>
                <a:lnTo>
                  <a:pt x="0" y="1045"/>
                </a:lnTo>
                <a:cubicBezTo>
                  <a:pt x="44" y="1064"/>
                  <a:pt x="98" y="1073"/>
                  <a:pt x="157" y="1073"/>
                </a:cubicBezTo>
                <a:cubicBezTo>
                  <a:pt x="316" y="1073"/>
                  <a:pt x="506" y="1010"/>
                  <a:pt x="593" y="914"/>
                </a:cubicBezTo>
                <a:cubicBezTo>
                  <a:pt x="714" y="794"/>
                  <a:pt x="754" y="633"/>
                  <a:pt x="774" y="472"/>
                </a:cubicBezTo>
                <a:cubicBezTo>
                  <a:pt x="804" y="312"/>
                  <a:pt x="814" y="151"/>
                  <a:pt x="884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1" name="Google Shape;12041;p31"/>
          <p:cNvSpPr/>
          <p:nvPr/>
        </p:nvSpPr>
        <p:spPr>
          <a:xfrm>
            <a:off x="957579" y="4495195"/>
            <a:ext cx="222773" cy="369314"/>
          </a:xfrm>
          <a:custGeom>
            <a:avLst/>
            <a:gdLst/>
            <a:ahLst/>
            <a:cxnLst/>
            <a:rect l="l" t="t" r="r" b="b"/>
            <a:pathLst>
              <a:path w="1166" h="1933" extrusionOk="0">
                <a:moveTo>
                  <a:pt x="91" y="1"/>
                </a:moveTo>
                <a:lnTo>
                  <a:pt x="91" y="1"/>
                </a:lnTo>
                <a:cubicBezTo>
                  <a:pt x="121" y="252"/>
                  <a:pt x="71" y="493"/>
                  <a:pt x="41" y="734"/>
                </a:cubicBezTo>
                <a:cubicBezTo>
                  <a:pt x="1" y="985"/>
                  <a:pt x="1" y="1236"/>
                  <a:pt x="112" y="1477"/>
                </a:cubicBezTo>
                <a:cubicBezTo>
                  <a:pt x="225" y="1696"/>
                  <a:pt x="617" y="1932"/>
                  <a:pt x="889" y="1932"/>
                </a:cubicBezTo>
                <a:cubicBezTo>
                  <a:pt x="905" y="1932"/>
                  <a:pt x="920" y="1931"/>
                  <a:pt x="935" y="1930"/>
                </a:cubicBezTo>
                <a:lnTo>
                  <a:pt x="1166" y="704"/>
                </a:lnTo>
                <a:cubicBezTo>
                  <a:pt x="895" y="392"/>
                  <a:pt x="513" y="141"/>
                  <a:pt x="91" y="1"/>
                </a:cubicBezTo>
                <a:close/>
              </a:path>
            </a:pathLst>
          </a:custGeom>
          <a:solidFill>
            <a:srgbClr val="784A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/>
          <p:nvPr/>
        </p:nvSpPr>
        <p:spPr>
          <a:xfrm>
            <a:off x="1028652" y="4593016"/>
            <a:ext cx="146159" cy="240541"/>
          </a:xfrm>
          <a:custGeom>
            <a:avLst/>
            <a:gdLst/>
            <a:ahLst/>
            <a:cxnLst/>
            <a:rect l="l" t="t" r="r" b="b"/>
            <a:pathLst>
              <a:path w="765" h="1259" extrusionOk="0">
                <a:moveTo>
                  <a:pt x="61" y="1"/>
                </a:moveTo>
                <a:lnTo>
                  <a:pt x="61" y="1"/>
                </a:lnTo>
                <a:cubicBezTo>
                  <a:pt x="81" y="161"/>
                  <a:pt x="51" y="322"/>
                  <a:pt x="21" y="473"/>
                </a:cubicBezTo>
                <a:cubicBezTo>
                  <a:pt x="1" y="634"/>
                  <a:pt x="1" y="804"/>
                  <a:pt x="71" y="956"/>
                </a:cubicBezTo>
                <a:cubicBezTo>
                  <a:pt x="147" y="1098"/>
                  <a:pt x="402" y="1259"/>
                  <a:pt x="583" y="1259"/>
                </a:cubicBezTo>
                <a:cubicBezTo>
                  <a:pt x="593" y="1259"/>
                  <a:pt x="603" y="1258"/>
                  <a:pt x="613" y="1257"/>
                </a:cubicBezTo>
                <a:lnTo>
                  <a:pt x="764" y="463"/>
                </a:lnTo>
                <a:cubicBezTo>
                  <a:pt x="583" y="252"/>
                  <a:pt x="332" y="92"/>
                  <a:pt x="61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3" name="Google Shape;12043;p31"/>
          <p:cNvSpPr/>
          <p:nvPr/>
        </p:nvSpPr>
        <p:spPr>
          <a:xfrm>
            <a:off x="840652" y="5813108"/>
            <a:ext cx="1186276" cy="471912"/>
          </a:xfrm>
          <a:custGeom>
            <a:avLst/>
            <a:gdLst/>
            <a:ahLst/>
            <a:cxnLst/>
            <a:rect l="l" t="t" r="r" b="b"/>
            <a:pathLst>
              <a:path w="6209" h="2470" extrusionOk="0">
                <a:moveTo>
                  <a:pt x="402" y="1"/>
                </a:moveTo>
                <a:cubicBezTo>
                  <a:pt x="291" y="1"/>
                  <a:pt x="173" y="26"/>
                  <a:pt x="101" y="155"/>
                </a:cubicBezTo>
                <a:cubicBezTo>
                  <a:pt x="0" y="336"/>
                  <a:pt x="40" y="617"/>
                  <a:pt x="121" y="828"/>
                </a:cubicBezTo>
                <a:cubicBezTo>
                  <a:pt x="251" y="1220"/>
                  <a:pt x="482" y="1521"/>
                  <a:pt x="733" y="1722"/>
                </a:cubicBezTo>
                <a:cubicBezTo>
                  <a:pt x="985" y="1933"/>
                  <a:pt x="1266" y="2053"/>
                  <a:pt x="1537" y="2154"/>
                </a:cubicBezTo>
                <a:cubicBezTo>
                  <a:pt x="2131" y="2364"/>
                  <a:pt x="2738" y="2469"/>
                  <a:pt x="3344" y="2469"/>
                </a:cubicBezTo>
                <a:cubicBezTo>
                  <a:pt x="3956" y="2469"/>
                  <a:pt x="4568" y="2361"/>
                  <a:pt x="5164" y="2144"/>
                </a:cubicBezTo>
                <a:cubicBezTo>
                  <a:pt x="5394" y="2053"/>
                  <a:pt x="5626" y="1953"/>
                  <a:pt x="5816" y="1732"/>
                </a:cubicBezTo>
                <a:cubicBezTo>
                  <a:pt x="5957" y="1571"/>
                  <a:pt x="6209" y="1099"/>
                  <a:pt x="6108" y="788"/>
                </a:cubicBezTo>
                <a:cubicBezTo>
                  <a:pt x="6028" y="506"/>
                  <a:pt x="5626" y="506"/>
                  <a:pt x="5455" y="497"/>
                </a:cubicBezTo>
                <a:cubicBezTo>
                  <a:pt x="3798" y="336"/>
                  <a:pt x="2140" y="165"/>
                  <a:pt x="482" y="4"/>
                </a:cubicBezTo>
                <a:cubicBezTo>
                  <a:pt x="457" y="2"/>
                  <a:pt x="430" y="1"/>
                  <a:pt x="402" y="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4" name="Google Shape;12044;p31"/>
          <p:cNvSpPr/>
          <p:nvPr/>
        </p:nvSpPr>
        <p:spPr>
          <a:xfrm>
            <a:off x="1677483" y="6134466"/>
            <a:ext cx="193923" cy="295757"/>
          </a:xfrm>
          <a:custGeom>
            <a:avLst/>
            <a:gdLst/>
            <a:ahLst/>
            <a:cxnLst/>
            <a:rect l="l" t="t" r="r" b="b"/>
            <a:pathLst>
              <a:path w="1015" h="1548" extrusionOk="0">
                <a:moveTo>
                  <a:pt x="924" y="0"/>
                </a:moveTo>
                <a:lnTo>
                  <a:pt x="161" y="331"/>
                </a:lnTo>
                <a:cubicBezTo>
                  <a:pt x="291" y="784"/>
                  <a:pt x="161" y="1255"/>
                  <a:pt x="0" y="1547"/>
                </a:cubicBezTo>
                <a:lnTo>
                  <a:pt x="362" y="1547"/>
                </a:lnTo>
                <a:cubicBezTo>
                  <a:pt x="693" y="1266"/>
                  <a:pt x="1014" y="0"/>
                  <a:pt x="924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5" name="Google Shape;12045;p31"/>
          <p:cNvSpPr/>
          <p:nvPr/>
        </p:nvSpPr>
        <p:spPr>
          <a:xfrm>
            <a:off x="1654365" y="6418377"/>
            <a:ext cx="228505" cy="108330"/>
          </a:xfrm>
          <a:custGeom>
            <a:avLst/>
            <a:gdLst/>
            <a:ahLst/>
            <a:cxnLst/>
            <a:rect l="l" t="t" r="r" b="b"/>
            <a:pathLst>
              <a:path w="1196" h="567" extrusionOk="0">
                <a:moveTo>
                  <a:pt x="693" y="1"/>
                </a:moveTo>
                <a:lnTo>
                  <a:pt x="1" y="51"/>
                </a:lnTo>
                <a:cubicBezTo>
                  <a:pt x="1" y="51"/>
                  <a:pt x="41" y="423"/>
                  <a:pt x="41" y="513"/>
                </a:cubicBezTo>
                <a:cubicBezTo>
                  <a:pt x="41" y="552"/>
                  <a:pt x="207" y="567"/>
                  <a:pt x="402" y="567"/>
                </a:cubicBezTo>
                <a:cubicBezTo>
                  <a:pt x="657" y="567"/>
                  <a:pt x="964" y="542"/>
                  <a:pt x="1015" y="513"/>
                </a:cubicBezTo>
                <a:cubicBezTo>
                  <a:pt x="1146" y="423"/>
                  <a:pt x="1196" y="142"/>
                  <a:pt x="1015" y="91"/>
                </a:cubicBezTo>
                <a:cubicBezTo>
                  <a:pt x="996" y="87"/>
                  <a:pt x="978" y="85"/>
                  <a:pt x="962" y="85"/>
                </a:cubicBezTo>
                <a:cubicBezTo>
                  <a:pt x="808" y="85"/>
                  <a:pt x="743" y="237"/>
                  <a:pt x="824" y="282"/>
                </a:cubicBezTo>
                <a:cubicBezTo>
                  <a:pt x="834" y="286"/>
                  <a:pt x="843" y="288"/>
                  <a:pt x="851" y="288"/>
                </a:cubicBezTo>
                <a:cubicBezTo>
                  <a:pt x="908" y="288"/>
                  <a:pt x="945" y="206"/>
                  <a:pt x="959" y="206"/>
                </a:cubicBezTo>
                <a:cubicBezTo>
                  <a:pt x="963" y="206"/>
                  <a:pt x="965" y="213"/>
                  <a:pt x="965" y="232"/>
                </a:cubicBezTo>
                <a:cubicBezTo>
                  <a:pt x="965" y="322"/>
                  <a:pt x="874" y="372"/>
                  <a:pt x="824" y="372"/>
                </a:cubicBezTo>
                <a:cubicBezTo>
                  <a:pt x="784" y="372"/>
                  <a:pt x="593" y="322"/>
                  <a:pt x="593" y="322"/>
                </a:cubicBezTo>
                <a:lnTo>
                  <a:pt x="693" y="1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6" name="Google Shape;12046;p31"/>
          <p:cNvSpPr/>
          <p:nvPr/>
        </p:nvSpPr>
        <p:spPr>
          <a:xfrm>
            <a:off x="742640" y="5944364"/>
            <a:ext cx="226594" cy="293846"/>
          </a:xfrm>
          <a:custGeom>
            <a:avLst/>
            <a:gdLst/>
            <a:ahLst/>
            <a:cxnLst/>
            <a:rect l="l" t="t" r="r" b="b"/>
            <a:pathLst>
              <a:path w="1186" h="1538" extrusionOk="0">
                <a:moveTo>
                  <a:pt x="965" y="0"/>
                </a:moveTo>
                <a:cubicBezTo>
                  <a:pt x="965" y="0"/>
                  <a:pt x="121" y="995"/>
                  <a:pt x="0" y="1276"/>
                </a:cubicBezTo>
                <a:lnTo>
                  <a:pt x="262" y="1538"/>
                </a:lnTo>
                <a:cubicBezTo>
                  <a:pt x="493" y="1216"/>
                  <a:pt x="804" y="955"/>
                  <a:pt x="1186" y="764"/>
                </a:cubicBezTo>
                <a:lnTo>
                  <a:pt x="965" y="0"/>
                </a:ln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7" name="Google Shape;12047;p31"/>
          <p:cNvSpPr/>
          <p:nvPr/>
        </p:nvSpPr>
        <p:spPr>
          <a:xfrm>
            <a:off x="607371" y="6116125"/>
            <a:ext cx="202712" cy="193732"/>
          </a:xfrm>
          <a:custGeom>
            <a:avLst/>
            <a:gdLst/>
            <a:ahLst/>
            <a:cxnLst/>
            <a:rect l="l" t="t" r="r" b="b"/>
            <a:pathLst>
              <a:path w="1061" h="1014" extrusionOk="0">
                <a:moveTo>
                  <a:pt x="234" y="0"/>
                </a:moveTo>
                <a:cubicBezTo>
                  <a:pt x="106" y="0"/>
                  <a:pt x="1" y="174"/>
                  <a:pt x="25" y="307"/>
                </a:cubicBezTo>
                <a:cubicBezTo>
                  <a:pt x="45" y="403"/>
                  <a:pt x="579" y="1014"/>
                  <a:pt x="687" y="1014"/>
                </a:cubicBezTo>
                <a:cubicBezTo>
                  <a:pt x="692" y="1014"/>
                  <a:pt x="696" y="1013"/>
                  <a:pt x="699" y="1010"/>
                </a:cubicBezTo>
                <a:cubicBezTo>
                  <a:pt x="759" y="940"/>
                  <a:pt x="1060" y="719"/>
                  <a:pt x="1060" y="719"/>
                </a:cubicBezTo>
                <a:lnTo>
                  <a:pt x="608" y="186"/>
                </a:lnTo>
                <a:lnTo>
                  <a:pt x="447" y="478"/>
                </a:lnTo>
                <a:cubicBezTo>
                  <a:pt x="447" y="478"/>
                  <a:pt x="287" y="377"/>
                  <a:pt x="246" y="347"/>
                </a:cubicBezTo>
                <a:cubicBezTo>
                  <a:pt x="217" y="317"/>
                  <a:pt x="186" y="217"/>
                  <a:pt x="257" y="146"/>
                </a:cubicBezTo>
                <a:cubicBezTo>
                  <a:pt x="266" y="137"/>
                  <a:pt x="272" y="133"/>
                  <a:pt x="275" y="133"/>
                </a:cubicBezTo>
                <a:cubicBezTo>
                  <a:pt x="291" y="133"/>
                  <a:pt x="232" y="253"/>
                  <a:pt x="317" y="287"/>
                </a:cubicBezTo>
                <a:cubicBezTo>
                  <a:pt x="324" y="289"/>
                  <a:pt x="332" y="290"/>
                  <a:pt x="338" y="290"/>
                </a:cubicBezTo>
                <a:cubicBezTo>
                  <a:pt x="426" y="290"/>
                  <a:pt x="475" y="119"/>
                  <a:pt x="317" y="25"/>
                </a:cubicBezTo>
                <a:cubicBezTo>
                  <a:pt x="289" y="8"/>
                  <a:pt x="261" y="0"/>
                  <a:pt x="234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8" name="Google Shape;12048;p31"/>
          <p:cNvSpPr/>
          <p:nvPr/>
        </p:nvSpPr>
        <p:spPr>
          <a:xfrm>
            <a:off x="2089975" y="4851708"/>
            <a:ext cx="140427" cy="140809"/>
          </a:xfrm>
          <a:custGeom>
            <a:avLst/>
            <a:gdLst/>
            <a:ahLst/>
            <a:cxnLst/>
            <a:rect l="l" t="t" r="r" b="b"/>
            <a:pathLst>
              <a:path w="735" h="737" extrusionOk="0">
                <a:moveTo>
                  <a:pt x="364" y="1"/>
                </a:moveTo>
                <a:cubicBezTo>
                  <a:pt x="350" y="1"/>
                  <a:pt x="336" y="2"/>
                  <a:pt x="322" y="3"/>
                </a:cubicBezTo>
                <a:cubicBezTo>
                  <a:pt x="232" y="23"/>
                  <a:pt x="152" y="73"/>
                  <a:pt x="92" y="144"/>
                </a:cubicBezTo>
                <a:cubicBezTo>
                  <a:pt x="21" y="234"/>
                  <a:pt x="1" y="355"/>
                  <a:pt x="21" y="465"/>
                </a:cubicBezTo>
                <a:cubicBezTo>
                  <a:pt x="41" y="576"/>
                  <a:pt x="121" y="676"/>
                  <a:pt x="222" y="736"/>
                </a:cubicBezTo>
                <a:lnTo>
                  <a:pt x="654" y="486"/>
                </a:lnTo>
                <a:cubicBezTo>
                  <a:pt x="734" y="355"/>
                  <a:pt x="704" y="154"/>
                  <a:pt x="574" y="64"/>
                </a:cubicBezTo>
                <a:cubicBezTo>
                  <a:pt x="507" y="22"/>
                  <a:pt x="433" y="1"/>
                  <a:pt x="364" y="1"/>
                </a:cubicBezTo>
                <a:close/>
              </a:path>
            </a:pathLst>
          </a:custGeom>
          <a:solidFill>
            <a:srgbClr val="9D686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9" name="Google Shape;12049;p31"/>
          <p:cNvSpPr/>
          <p:nvPr/>
        </p:nvSpPr>
        <p:spPr>
          <a:xfrm>
            <a:off x="1807975" y="4961566"/>
            <a:ext cx="668510" cy="626286"/>
          </a:xfrm>
          <a:custGeom>
            <a:avLst/>
            <a:gdLst/>
            <a:ahLst/>
            <a:cxnLst/>
            <a:rect l="l" t="t" r="r" b="b"/>
            <a:pathLst>
              <a:path w="3499" h="3278" extrusionOk="0">
                <a:moveTo>
                  <a:pt x="2160" y="1"/>
                </a:moveTo>
                <a:lnTo>
                  <a:pt x="1698" y="181"/>
                </a:lnTo>
                <a:cubicBezTo>
                  <a:pt x="2272" y="1284"/>
                  <a:pt x="1768" y="2078"/>
                  <a:pt x="969" y="2078"/>
                </a:cubicBezTo>
                <a:cubicBezTo>
                  <a:pt x="691" y="2078"/>
                  <a:pt x="377" y="1981"/>
                  <a:pt x="61" y="1769"/>
                </a:cubicBezTo>
                <a:cubicBezTo>
                  <a:pt x="60" y="1768"/>
                  <a:pt x="59" y="1768"/>
                  <a:pt x="58" y="1768"/>
                </a:cubicBezTo>
                <a:cubicBezTo>
                  <a:pt x="1" y="1768"/>
                  <a:pt x="10" y="2924"/>
                  <a:pt x="10" y="2924"/>
                </a:cubicBezTo>
                <a:cubicBezTo>
                  <a:pt x="487" y="3170"/>
                  <a:pt x="924" y="3277"/>
                  <a:pt x="1306" y="3277"/>
                </a:cubicBezTo>
                <a:cubicBezTo>
                  <a:pt x="2863" y="3277"/>
                  <a:pt x="3499" y="1493"/>
                  <a:pt x="2160" y="1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0" name="Google Shape;12050;p31"/>
          <p:cNvSpPr/>
          <p:nvPr/>
        </p:nvSpPr>
        <p:spPr>
          <a:xfrm>
            <a:off x="2068959" y="4913610"/>
            <a:ext cx="224684" cy="148643"/>
          </a:xfrm>
          <a:custGeom>
            <a:avLst/>
            <a:gdLst/>
            <a:ahLst/>
            <a:cxnLst/>
            <a:rect l="l" t="t" r="r" b="b"/>
            <a:pathLst>
              <a:path w="1176" h="778" extrusionOk="0">
                <a:moveTo>
                  <a:pt x="945" y="1"/>
                </a:moveTo>
                <a:cubicBezTo>
                  <a:pt x="834" y="1"/>
                  <a:pt x="724" y="51"/>
                  <a:pt x="623" y="111"/>
                </a:cubicBezTo>
                <a:cubicBezTo>
                  <a:pt x="533" y="162"/>
                  <a:pt x="443" y="211"/>
                  <a:pt x="342" y="252"/>
                </a:cubicBezTo>
                <a:cubicBezTo>
                  <a:pt x="282" y="292"/>
                  <a:pt x="141" y="332"/>
                  <a:pt x="91" y="392"/>
                </a:cubicBezTo>
                <a:cubicBezTo>
                  <a:pt x="1" y="523"/>
                  <a:pt x="131" y="724"/>
                  <a:pt x="262" y="764"/>
                </a:cubicBezTo>
                <a:cubicBezTo>
                  <a:pt x="291" y="773"/>
                  <a:pt x="320" y="778"/>
                  <a:pt x="350" y="778"/>
                </a:cubicBezTo>
                <a:cubicBezTo>
                  <a:pt x="481" y="778"/>
                  <a:pt x="609" y="695"/>
                  <a:pt x="724" y="613"/>
                </a:cubicBezTo>
                <a:cubicBezTo>
                  <a:pt x="814" y="553"/>
                  <a:pt x="914" y="483"/>
                  <a:pt x="1005" y="423"/>
                </a:cubicBezTo>
                <a:cubicBezTo>
                  <a:pt x="1075" y="372"/>
                  <a:pt x="1156" y="302"/>
                  <a:pt x="1166" y="211"/>
                </a:cubicBezTo>
                <a:cubicBezTo>
                  <a:pt x="1176" y="101"/>
                  <a:pt x="1066" y="10"/>
                  <a:pt x="945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1" name="Google Shape;12051;p31"/>
          <p:cNvSpPr/>
          <p:nvPr/>
        </p:nvSpPr>
        <p:spPr>
          <a:xfrm>
            <a:off x="907713" y="4653008"/>
            <a:ext cx="138326" cy="145777"/>
          </a:xfrm>
          <a:custGeom>
            <a:avLst/>
            <a:gdLst/>
            <a:ahLst/>
            <a:cxnLst/>
            <a:rect l="l" t="t" r="r" b="b"/>
            <a:pathLst>
              <a:path w="724" h="763" extrusionOk="0">
                <a:moveTo>
                  <a:pt x="357" y="0"/>
                </a:moveTo>
                <a:cubicBezTo>
                  <a:pt x="321" y="0"/>
                  <a:pt x="286" y="6"/>
                  <a:pt x="252" y="19"/>
                </a:cubicBezTo>
                <a:cubicBezTo>
                  <a:pt x="91" y="68"/>
                  <a:pt x="0" y="249"/>
                  <a:pt x="51" y="400"/>
                </a:cubicBezTo>
                <a:lnTo>
                  <a:pt x="393" y="762"/>
                </a:lnTo>
                <a:cubicBezTo>
                  <a:pt x="503" y="732"/>
                  <a:pt x="603" y="662"/>
                  <a:pt x="663" y="561"/>
                </a:cubicBezTo>
                <a:cubicBezTo>
                  <a:pt x="714" y="450"/>
                  <a:pt x="724" y="330"/>
                  <a:pt x="684" y="220"/>
                </a:cubicBezTo>
                <a:cubicBezTo>
                  <a:pt x="643" y="139"/>
                  <a:pt x="583" y="68"/>
                  <a:pt x="503" y="28"/>
                </a:cubicBezTo>
                <a:cubicBezTo>
                  <a:pt x="456" y="11"/>
                  <a:pt x="406" y="0"/>
                  <a:pt x="357" y="0"/>
                </a:cubicBezTo>
                <a:close/>
              </a:path>
            </a:pathLst>
          </a:custGeom>
          <a:solidFill>
            <a:srgbClr val="9D686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2" name="Google Shape;12052;p31"/>
          <p:cNvSpPr/>
          <p:nvPr/>
        </p:nvSpPr>
        <p:spPr>
          <a:xfrm>
            <a:off x="536298" y="4742805"/>
            <a:ext cx="673669" cy="665262"/>
          </a:xfrm>
          <a:custGeom>
            <a:avLst/>
            <a:gdLst/>
            <a:ahLst/>
            <a:cxnLst/>
            <a:rect l="l" t="t" r="r" b="b"/>
            <a:pathLst>
              <a:path w="3526" h="3482" extrusionOk="0">
                <a:moveTo>
                  <a:pt x="1935" y="0"/>
                </a:moveTo>
                <a:lnTo>
                  <a:pt x="1935" y="0"/>
                </a:lnTo>
                <a:cubicBezTo>
                  <a:pt x="0" y="1202"/>
                  <a:pt x="408" y="3482"/>
                  <a:pt x="2525" y="3482"/>
                </a:cubicBezTo>
                <a:cubicBezTo>
                  <a:pt x="2728" y="3482"/>
                  <a:pt x="2947" y="3461"/>
                  <a:pt x="3180" y="3416"/>
                </a:cubicBezTo>
                <a:cubicBezTo>
                  <a:pt x="3180" y="3416"/>
                  <a:pt x="3526" y="2291"/>
                  <a:pt x="3453" y="2291"/>
                </a:cubicBezTo>
                <a:cubicBezTo>
                  <a:pt x="3453" y="2291"/>
                  <a:pt x="3452" y="2291"/>
                  <a:pt x="3451" y="2291"/>
                </a:cubicBezTo>
                <a:cubicBezTo>
                  <a:pt x="3247" y="2357"/>
                  <a:pt x="3053" y="2387"/>
                  <a:pt x="2876" y="2387"/>
                </a:cubicBezTo>
                <a:cubicBezTo>
                  <a:pt x="1834" y="2387"/>
                  <a:pt x="1339" y="1342"/>
                  <a:pt x="2326" y="312"/>
                </a:cubicBezTo>
                <a:lnTo>
                  <a:pt x="1935" y="0"/>
                </a:ln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3" name="Google Shape;12053;p31"/>
          <p:cNvSpPr/>
          <p:nvPr/>
        </p:nvSpPr>
        <p:spPr>
          <a:xfrm>
            <a:off x="836831" y="4689500"/>
            <a:ext cx="199655" cy="178257"/>
          </a:xfrm>
          <a:custGeom>
            <a:avLst/>
            <a:gdLst/>
            <a:ahLst/>
            <a:cxnLst/>
            <a:rect l="l" t="t" r="r" b="b"/>
            <a:pathLst>
              <a:path w="1045" h="933" extrusionOk="0">
                <a:moveTo>
                  <a:pt x="222" y="1"/>
                </a:moveTo>
                <a:cubicBezTo>
                  <a:pt x="128" y="1"/>
                  <a:pt x="37" y="58"/>
                  <a:pt x="20" y="149"/>
                </a:cubicBezTo>
                <a:cubicBezTo>
                  <a:pt x="0" y="239"/>
                  <a:pt x="60" y="320"/>
                  <a:pt x="110" y="390"/>
                </a:cubicBezTo>
                <a:cubicBezTo>
                  <a:pt x="191" y="480"/>
                  <a:pt x="261" y="571"/>
                  <a:pt x="331" y="661"/>
                </a:cubicBezTo>
                <a:cubicBezTo>
                  <a:pt x="432" y="792"/>
                  <a:pt x="563" y="933"/>
                  <a:pt x="733" y="933"/>
                </a:cubicBezTo>
                <a:cubicBezTo>
                  <a:pt x="864" y="933"/>
                  <a:pt x="1045" y="772"/>
                  <a:pt x="994" y="621"/>
                </a:cubicBezTo>
                <a:cubicBezTo>
                  <a:pt x="974" y="551"/>
                  <a:pt x="844" y="471"/>
                  <a:pt x="793" y="420"/>
                </a:cubicBezTo>
                <a:cubicBezTo>
                  <a:pt x="713" y="340"/>
                  <a:pt x="643" y="270"/>
                  <a:pt x="563" y="199"/>
                </a:cubicBezTo>
                <a:cubicBezTo>
                  <a:pt x="482" y="119"/>
                  <a:pt x="392" y="29"/>
                  <a:pt x="281" y="8"/>
                </a:cubicBezTo>
                <a:cubicBezTo>
                  <a:pt x="262" y="3"/>
                  <a:pt x="242" y="1"/>
                  <a:pt x="222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4" name="Google Shape;12054;p31"/>
          <p:cNvSpPr/>
          <p:nvPr/>
        </p:nvSpPr>
        <p:spPr>
          <a:xfrm>
            <a:off x="604505" y="5072952"/>
            <a:ext cx="1645005" cy="1255439"/>
          </a:xfrm>
          <a:custGeom>
            <a:avLst/>
            <a:gdLst/>
            <a:ahLst/>
            <a:cxnLst/>
            <a:rect l="l" t="t" r="r" b="b"/>
            <a:pathLst>
              <a:path w="8610" h="6571" extrusionOk="0">
                <a:moveTo>
                  <a:pt x="2482" y="0"/>
                </a:moveTo>
                <a:cubicBezTo>
                  <a:pt x="1638" y="1668"/>
                  <a:pt x="1437" y="1949"/>
                  <a:pt x="1176" y="3496"/>
                </a:cubicBezTo>
                <a:cubicBezTo>
                  <a:pt x="553" y="3757"/>
                  <a:pt x="533" y="4380"/>
                  <a:pt x="0" y="4793"/>
                </a:cubicBezTo>
                <a:cubicBezTo>
                  <a:pt x="407" y="4912"/>
                  <a:pt x="684" y="4965"/>
                  <a:pt x="961" y="4965"/>
                </a:cubicBezTo>
                <a:cubicBezTo>
                  <a:pt x="1244" y="4965"/>
                  <a:pt x="1527" y="4909"/>
                  <a:pt x="1949" y="4813"/>
                </a:cubicBezTo>
                <a:lnTo>
                  <a:pt x="1949" y="4813"/>
                </a:lnTo>
                <a:cubicBezTo>
                  <a:pt x="1788" y="5556"/>
                  <a:pt x="2291" y="6209"/>
                  <a:pt x="2291" y="6209"/>
                </a:cubicBezTo>
                <a:cubicBezTo>
                  <a:pt x="2291" y="6209"/>
                  <a:pt x="3105" y="5847"/>
                  <a:pt x="3496" y="5295"/>
                </a:cubicBezTo>
                <a:cubicBezTo>
                  <a:pt x="3567" y="5576"/>
                  <a:pt x="4260" y="6570"/>
                  <a:pt x="4260" y="6570"/>
                </a:cubicBezTo>
                <a:cubicBezTo>
                  <a:pt x="4260" y="6570"/>
                  <a:pt x="5063" y="5767"/>
                  <a:pt x="5174" y="5485"/>
                </a:cubicBezTo>
                <a:cubicBezTo>
                  <a:pt x="5175" y="5485"/>
                  <a:pt x="5176" y="5485"/>
                  <a:pt x="5177" y="5485"/>
                </a:cubicBezTo>
                <a:cubicBezTo>
                  <a:pt x="5302" y="5485"/>
                  <a:pt x="6554" y="6170"/>
                  <a:pt x="7173" y="6450"/>
                </a:cubicBezTo>
                <a:cubicBezTo>
                  <a:pt x="6952" y="5978"/>
                  <a:pt x="6952" y="5405"/>
                  <a:pt x="6731" y="4933"/>
                </a:cubicBezTo>
                <a:lnTo>
                  <a:pt x="6731" y="4933"/>
                </a:lnTo>
                <a:cubicBezTo>
                  <a:pt x="7191" y="5189"/>
                  <a:pt x="7526" y="5367"/>
                  <a:pt x="7900" y="5367"/>
                </a:cubicBezTo>
                <a:cubicBezTo>
                  <a:pt x="8113" y="5367"/>
                  <a:pt x="8340" y="5309"/>
                  <a:pt x="8610" y="5174"/>
                </a:cubicBezTo>
                <a:cubicBezTo>
                  <a:pt x="8178" y="4672"/>
                  <a:pt x="7756" y="4170"/>
                  <a:pt x="7334" y="3667"/>
                </a:cubicBezTo>
                <a:cubicBezTo>
                  <a:pt x="7314" y="2984"/>
                  <a:pt x="7233" y="1989"/>
                  <a:pt x="7052" y="1076"/>
                </a:cubicBezTo>
                <a:cubicBezTo>
                  <a:pt x="6882" y="261"/>
                  <a:pt x="2482" y="0"/>
                  <a:pt x="2482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5" name="Google Shape;12055;p31"/>
          <p:cNvSpPr/>
          <p:nvPr/>
        </p:nvSpPr>
        <p:spPr>
          <a:xfrm>
            <a:off x="879054" y="5042001"/>
            <a:ext cx="1182455" cy="509168"/>
          </a:xfrm>
          <a:custGeom>
            <a:avLst/>
            <a:gdLst/>
            <a:ahLst/>
            <a:cxnLst/>
            <a:rect l="l" t="t" r="r" b="b"/>
            <a:pathLst>
              <a:path w="6189" h="2665" extrusionOk="0">
                <a:moveTo>
                  <a:pt x="1407" y="1"/>
                </a:moveTo>
                <a:cubicBezTo>
                  <a:pt x="1390" y="1"/>
                  <a:pt x="1373" y="1"/>
                  <a:pt x="1356" y="2"/>
                </a:cubicBezTo>
                <a:cubicBezTo>
                  <a:pt x="402" y="32"/>
                  <a:pt x="0" y="635"/>
                  <a:pt x="0" y="635"/>
                </a:cubicBezTo>
                <a:cubicBezTo>
                  <a:pt x="0" y="635"/>
                  <a:pt x="723" y="796"/>
                  <a:pt x="1045" y="906"/>
                </a:cubicBezTo>
                <a:cubicBezTo>
                  <a:pt x="864" y="1077"/>
                  <a:pt x="994" y="2071"/>
                  <a:pt x="994" y="2071"/>
                </a:cubicBezTo>
                <a:cubicBezTo>
                  <a:pt x="994" y="2071"/>
                  <a:pt x="1596" y="1523"/>
                  <a:pt x="1932" y="1523"/>
                </a:cubicBezTo>
                <a:cubicBezTo>
                  <a:pt x="2033" y="1523"/>
                  <a:pt x="2110" y="1572"/>
                  <a:pt x="2140" y="1700"/>
                </a:cubicBezTo>
                <a:cubicBezTo>
                  <a:pt x="2230" y="2061"/>
                  <a:pt x="2512" y="2503"/>
                  <a:pt x="2733" y="2664"/>
                </a:cubicBezTo>
                <a:cubicBezTo>
                  <a:pt x="3144" y="2544"/>
                  <a:pt x="3606" y="1901"/>
                  <a:pt x="3707" y="1890"/>
                </a:cubicBezTo>
                <a:cubicBezTo>
                  <a:pt x="3709" y="1890"/>
                  <a:pt x="3712" y="1890"/>
                  <a:pt x="3715" y="1890"/>
                </a:cubicBezTo>
                <a:cubicBezTo>
                  <a:pt x="3876" y="1890"/>
                  <a:pt x="4389" y="2445"/>
                  <a:pt x="4912" y="2533"/>
                </a:cubicBezTo>
                <a:cubicBezTo>
                  <a:pt x="4912" y="2242"/>
                  <a:pt x="4912" y="1961"/>
                  <a:pt x="4923" y="1669"/>
                </a:cubicBezTo>
                <a:cubicBezTo>
                  <a:pt x="5152" y="1725"/>
                  <a:pt x="5387" y="1753"/>
                  <a:pt x="5624" y="1753"/>
                </a:cubicBezTo>
                <a:cubicBezTo>
                  <a:pt x="5812" y="1753"/>
                  <a:pt x="6001" y="1735"/>
                  <a:pt x="6188" y="1700"/>
                </a:cubicBezTo>
                <a:cubicBezTo>
                  <a:pt x="6057" y="1438"/>
                  <a:pt x="5847" y="1167"/>
                  <a:pt x="5586" y="1026"/>
                </a:cubicBezTo>
                <a:cubicBezTo>
                  <a:pt x="5374" y="906"/>
                  <a:pt x="5073" y="896"/>
                  <a:pt x="4842" y="836"/>
                </a:cubicBezTo>
                <a:cubicBezTo>
                  <a:pt x="4129" y="635"/>
                  <a:pt x="3416" y="434"/>
                  <a:pt x="2713" y="243"/>
                </a:cubicBezTo>
                <a:cubicBezTo>
                  <a:pt x="2277" y="117"/>
                  <a:pt x="1842" y="1"/>
                  <a:pt x="140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6" name="Google Shape;12056;p31"/>
          <p:cNvSpPr/>
          <p:nvPr/>
        </p:nvSpPr>
        <p:spPr>
          <a:xfrm>
            <a:off x="955668" y="4490610"/>
            <a:ext cx="1050052" cy="830909"/>
          </a:xfrm>
          <a:custGeom>
            <a:avLst/>
            <a:gdLst/>
            <a:ahLst/>
            <a:cxnLst/>
            <a:rect l="l" t="t" r="r" b="b"/>
            <a:pathLst>
              <a:path w="5496" h="4349" extrusionOk="0">
                <a:moveTo>
                  <a:pt x="2418" y="1"/>
                </a:moveTo>
                <a:cubicBezTo>
                  <a:pt x="2312" y="1"/>
                  <a:pt x="2206" y="5"/>
                  <a:pt x="2100" y="14"/>
                </a:cubicBezTo>
                <a:cubicBezTo>
                  <a:pt x="1769" y="34"/>
                  <a:pt x="1417" y="115"/>
                  <a:pt x="1186" y="386"/>
                </a:cubicBezTo>
                <a:cubicBezTo>
                  <a:pt x="965" y="628"/>
                  <a:pt x="875" y="989"/>
                  <a:pt x="794" y="1331"/>
                </a:cubicBezTo>
                <a:cubicBezTo>
                  <a:pt x="704" y="1762"/>
                  <a:pt x="1" y="3240"/>
                  <a:pt x="925" y="3631"/>
                </a:cubicBezTo>
                <a:cubicBezTo>
                  <a:pt x="1739" y="3981"/>
                  <a:pt x="3220" y="4349"/>
                  <a:pt x="4145" y="4349"/>
                </a:cubicBezTo>
                <a:cubicBezTo>
                  <a:pt x="4203" y="4349"/>
                  <a:pt x="4258" y="4347"/>
                  <a:pt x="4310" y="4345"/>
                </a:cubicBezTo>
                <a:cubicBezTo>
                  <a:pt x="4632" y="4324"/>
                  <a:pt x="4984" y="4244"/>
                  <a:pt x="5174" y="3932"/>
                </a:cubicBezTo>
                <a:cubicBezTo>
                  <a:pt x="5295" y="3731"/>
                  <a:pt x="5315" y="3470"/>
                  <a:pt x="5335" y="3219"/>
                </a:cubicBezTo>
                <a:cubicBezTo>
                  <a:pt x="5375" y="2697"/>
                  <a:pt x="5435" y="2175"/>
                  <a:pt x="5466" y="1642"/>
                </a:cubicBezTo>
                <a:cubicBezTo>
                  <a:pt x="5496" y="959"/>
                  <a:pt x="4592" y="587"/>
                  <a:pt x="4140" y="386"/>
                </a:cubicBezTo>
                <a:cubicBezTo>
                  <a:pt x="3586" y="139"/>
                  <a:pt x="3005" y="1"/>
                  <a:pt x="2418" y="1"/>
                </a:cubicBezTo>
                <a:close/>
              </a:path>
            </a:pathLst>
          </a:custGeom>
          <a:solidFill>
            <a:srgbClr val="9D686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7" name="Google Shape;12057;p31"/>
          <p:cNvSpPr/>
          <p:nvPr/>
        </p:nvSpPr>
        <p:spPr>
          <a:xfrm>
            <a:off x="1364531" y="4833366"/>
            <a:ext cx="370652" cy="133167"/>
          </a:xfrm>
          <a:custGeom>
            <a:avLst/>
            <a:gdLst/>
            <a:ahLst/>
            <a:cxnLst/>
            <a:rect l="l" t="t" r="r" b="b"/>
            <a:pathLst>
              <a:path w="1940" h="697" extrusionOk="0">
                <a:moveTo>
                  <a:pt x="148" y="0"/>
                </a:moveTo>
                <a:cubicBezTo>
                  <a:pt x="110" y="0"/>
                  <a:pt x="72" y="22"/>
                  <a:pt x="41" y="59"/>
                </a:cubicBezTo>
                <a:cubicBezTo>
                  <a:pt x="0" y="99"/>
                  <a:pt x="0" y="169"/>
                  <a:pt x="20" y="230"/>
                </a:cubicBezTo>
                <a:cubicBezTo>
                  <a:pt x="37" y="281"/>
                  <a:pt x="83" y="325"/>
                  <a:pt x="140" y="325"/>
                </a:cubicBezTo>
                <a:cubicBezTo>
                  <a:pt x="150" y="325"/>
                  <a:pt x="161" y="323"/>
                  <a:pt x="172" y="320"/>
                </a:cubicBezTo>
                <a:cubicBezTo>
                  <a:pt x="241" y="300"/>
                  <a:pt x="262" y="230"/>
                  <a:pt x="262" y="169"/>
                </a:cubicBezTo>
                <a:cubicBezTo>
                  <a:pt x="262" y="149"/>
                  <a:pt x="252" y="129"/>
                  <a:pt x="241" y="109"/>
                </a:cubicBezTo>
                <a:cubicBezTo>
                  <a:pt x="252" y="79"/>
                  <a:pt x="252" y="49"/>
                  <a:pt x="221" y="29"/>
                </a:cubicBezTo>
                <a:cubicBezTo>
                  <a:pt x="198" y="9"/>
                  <a:pt x="173" y="0"/>
                  <a:pt x="148" y="0"/>
                </a:cubicBezTo>
                <a:close/>
                <a:moveTo>
                  <a:pt x="1808" y="368"/>
                </a:moveTo>
                <a:cubicBezTo>
                  <a:pt x="1772" y="368"/>
                  <a:pt x="1737" y="387"/>
                  <a:pt x="1708" y="421"/>
                </a:cubicBezTo>
                <a:cubicBezTo>
                  <a:pt x="1668" y="471"/>
                  <a:pt x="1668" y="541"/>
                  <a:pt x="1688" y="602"/>
                </a:cubicBezTo>
                <a:cubicBezTo>
                  <a:pt x="1705" y="653"/>
                  <a:pt x="1751" y="696"/>
                  <a:pt x="1807" y="696"/>
                </a:cubicBezTo>
                <a:cubicBezTo>
                  <a:pt x="1818" y="696"/>
                  <a:pt x="1828" y="695"/>
                  <a:pt x="1839" y="692"/>
                </a:cubicBezTo>
                <a:cubicBezTo>
                  <a:pt x="1909" y="672"/>
                  <a:pt x="1940" y="602"/>
                  <a:pt x="1929" y="541"/>
                </a:cubicBezTo>
                <a:cubicBezTo>
                  <a:pt x="1929" y="521"/>
                  <a:pt x="1920" y="501"/>
                  <a:pt x="1909" y="481"/>
                </a:cubicBezTo>
                <a:cubicBezTo>
                  <a:pt x="1920" y="451"/>
                  <a:pt x="1920" y="421"/>
                  <a:pt x="1889" y="401"/>
                </a:cubicBezTo>
                <a:cubicBezTo>
                  <a:pt x="1863" y="379"/>
                  <a:pt x="1835" y="368"/>
                  <a:pt x="1808" y="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8" name="Google Shape;12058;p31"/>
          <p:cNvSpPr/>
          <p:nvPr/>
        </p:nvSpPr>
        <p:spPr>
          <a:xfrm>
            <a:off x="1084250" y="4855529"/>
            <a:ext cx="871604" cy="374664"/>
          </a:xfrm>
          <a:custGeom>
            <a:avLst/>
            <a:gdLst/>
            <a:ahLst/>
            <a:cxnLst/>
            <a:rect l="l" t="t" r="r" b="b"/>
            <a:pathLst>
              <a:path w="4562" h="1961" extrusionOk="0">
                <a:moveTo>
                  <a:pt x="699" y="1"/>
                </a:moveTo>
                <a:cubicBezTo>
                  <a:pt x="455" y="1"/>
                  <a:pt x="212" y="134"/>
                  <a:pt x="112" y="385"/>
                </a:cubicBezTo>
                <a:cubicBezTo>
                  <a:pt x="1" y="656"/>
                  <a:pt x="101" y="988"/>
                  <a:pt x="342" y="1149"/>
                </a:cubicBezTo>
                <a:cubicBezTo>
                  <a:pt x="443" y="1216"/>
                  <a:pt x="563" y="1248"/>
                  <a:pt x="684" y="1248"/>
                </a:cubicBezTo>
                <a:cubicBezTo>
                  <a:pt x="853" y="1248"/>
                  <a:pt x="1023" y="1185"/>
                  <a:pt x="1146" y="1068"/>
                </a:cubicBezTo>
                <a:cubicBezTo>
                  <a:pt x="1347" y="857"/>
                  <a:pt x="1377" y="506"/>
                  <a:pt x="1217" y="265"/>
                </a:cubicBezTo>
                <a:cubicBezTo>
                  <a:pt x="1092" y="86"/>
                  <a:pt x="895" y="1"/>
                  <a:pt x="699" y="1"/>
                </a:cubicBezTo>
                <a:close/>
                <a:moveTo>
                  <a:pt x="3892" y="714"/>
                </a:moveTo>
                <a:cubicBezTo>
                  <a:pt x="3648" y="714"/>
                  <a:pt x="3402" y="847"/>
                  <a:pt x="3296" y="1098"/>
                </a:cubicBezTo>
                <a:cubicBezTo>
                  <a:pt x="3186" y="1359"/>
                  <a:pt x="3296" y="1701"/>
                  <a:pt x="3537" y="1862"/>
                </a:cubicBezTo>
                <a:cubicBezTo>
                  <a:pt x="3636" y="1928"/>
                  <a:pt x="3755" y="1960"/>
                  <a:pt x="3874" y="1960"/>
                </a:cubicBezTo>
                <a:cubicBezTo>
                  <a:pt x="4043" y="1960"/>
                  <a:pt x="4213" y="1895"/>
                  <a:pt x="4331" y="1772"/>
                </a:cubicBezTo>
                <a:cubicBezTo>
                  <a:pt x="4532" y="1571"/>
                  <a:pt x="4562" y="1219"/>
                  <a:pt x="4401" y="978"/>
                </a:cubicBezTo>
                <a:cubicBezTo>
                  <a:pt x="4280" y="799"/>
                  <a:pt x="4087" y="714"/>
                  <a:pt x="3892" y="7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9" name="Google Shape;12059;p31"/>
          <p:cNvSpPr/>
          <p:nvPr/>
        </p:nvSpPr>
        <p:spPr>
          <a:xfrm>
            <a:off x="1078518" y="4454118"/>
            <a:ext cx="998275" cy="521205"/>
          </a:xfrm>
          <a:custGeom>
            <a:avLst/>
            <a:gdLst/>
            <a:ahLst/>
            <a:cxnLst/>
            <a:rect l="l" t="t" r="r" b="b"/>
            <a:pathLst>
              <a:path w="5225" h="2728" extrusionOk="0">
                <a:moveTo>
                  <a:pt x="1757" y="0"/>
                </a:moveTo>
                <a:cubicBezTo>
                  <a:pt x="1043" y="0"/>
                  <a:pt x="280" y="185"/>
                  <a:pt x="131" y="768"/>
                </a:cubicBezTo>
                <a:cubicBezTo>
                  <a:pt x="1" y="1301"/>
                  <a:pt x="1156" y="1672"/>
                  <a:pt x="1156" y="1672"/>
                </a:cubicBezTo>
                <a:cubicBezTo>
                  <a:pt x="1156" y="1672"/>
                  <a:pt x="794" y="1290"/>
                  <a:pt x="825" y="1040"/>
                </a:cubicBezTo>
                <a:lnTo>
                  <a:pt x="825" y="1040"/>
                </a:lnTo>
                <a:cubicBezTo>
                  <a:pt x="1216" y="1361"/>
                  <a:pt x="1578" y="1562"/>
                  <a:pt x="2030" y="1773"/>
                </a:cubicBezTo>
                <a:cubicBezTo>
                  <a:pt x="2040" y="1662"/>
                  <a:pt x="2221" y="1441"/>
                  <a:pt x="2231" y="1330"/>
                </a:cubicBezTo>
                <a:cubicBezTo>
                  <a:pt x="2436" y="1685"/>
                  <a:pt x="2910" y="2092"/>
                  <a:pt x="3291" y="2092"/>
                </a:cubicBezTo>
                <a:cubicBezTo>
                  <a:pt x="3320" y="2092"/>
                  <a:pt x="3348" y="2089"/>
                  <a:pt x="3376" y="2084"/>
                </a:cubicBezTo>
                <a:cubicBezTo>
                  <a:pt x="3376" y="1984"/>
                  <a:pt x="3245" y="1662"/>
                  <a:pt x="3245" y="1562"/>
                </a:cubicBezTo>
                <a:lnTo>
                  <a:pt x="3245" y="1562"/>
                </a:lnTo>
                <a:cubicBezTo>
                  <a:pt x="3517" y="1913"/>
                  <a:pt x="3838" y="2205"/>
                  <a:pt x="4200" y="2415"/>
                </a:cubicBezTo>
                <a:cubicBezTo>
                  <a:pt x="4210" y="2275"/>
                  <a:pt x="4230" y="2145"/>
                  <a:pt x="4240" y="2014"/>
                </a:cubicBezTo>
                <a:cubicBezTo>
                  <a:pt x="4471" y="2386"/>
                  <a:pt x="4833" y="2647"/>
                  <a:pt x="5225" y="2727"/>
                </a:cubicBezTo>
                <a:cubicBezTo>
                  <a:pt x="5165" y="2215"/>
                  <a:pt x="4964" y="1723"/>
                  <a:pt x="4662" y="1351"/>
                </a:cubicBezTo>
                <a:cubicBezTo>
                  <a:pt x="4180" y="748"/>
                  <a:pt x="3356" y="266"/>
                  <a:pt x="2683" y="105"/>
                </a:cubicBezTo>
                <a:cubicBezTo>
                  <a:pt x="2435" y="43"/>
                  <a:pt x="2101" y="0"/>
                  <a:pt x="175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0" name="Google Shape;12060;p31"/>
          <p:cNvSpPr/>
          <p:nvPr/>
        </p:nvSpPr>
        <p:spPr>
          <a:xfrm>
            <a:off x="1356889" y="4999204"/>
            <a:ext cx="311042" cy="145395"/>
          </a:xfrm>
          <a:custGeom>
            <a:avLst/>
            <a:gdLst/>
            <a:ahLst/>
            <a:cxnLst/>
            <a:rect l="l" t="t" r="r" b="b"/>
            <a:pathLst>
              <a:path w="1628" h="761" extrusionOk="0">
                <a:moveTo>
                  <a:pt x="157" y="0"/>
                </a:moveTo>
                <a:cubicBezTo>
                  <a:pt x="145" y="0"/>
                  <a:pt x="133" y="1"/>
                  <a:pt x="121" y="4"/>
                </a:cubicBezTo>
                <a:cubicBezTo>
                  <a:pt x="51" y="25"/>
                  <a:pt x="0" y="105"/>
                  <a:pt x="20" y="176"/>
                </a:cubicBezTo>
                <a:cubicBezTo>
                  <a:pt x="123" y="570"/>
                  <a:pt x="517" y="760"/>
                  <a:pt x="891" y="760"/>
                </a:cubicBezTo>
                <a:cubicBezTo>
                  <a:pt x="993" y="760"/>
                  <a:pt x="1093" y="746"/>
                  <a:pt x="1186" y="718"/>
                </a:cubicBezTo>
                <a:cubicBezTo>
                  <a:pt x="1326" y="678"/>
                  <a:pt x="1628" y="537"/>
                  <a:pt x="1538" y="296"/>
                </a:cubicBezTo>
                <a:cubicBezTo>
                  <a:pt x="1521" y="247"/>
                  <a:pt x="1480" y="230"/>
                  <a:pt x="1427" y="230"/>
                </a:cubicBezTo>
                <a:cubicBezTo>
                  <a:pt x="1316" y="230"/>
                  <a:pt x="1154" y="306"/>
                  <a:pt x="1065" y="326"/>
                </a:cubicBezTo>
                <a:cubicBezTo>
                  <a:pt x="1006" y="341"/>
                  <a:pt x="949" y="349"/>
                  <a:pt x="892" y="349"/>
                </a:cubicBezTo>
                <a:cubicBezTo>
                  <a:pt x="688" y="349"/>
                  <a:pt x="499" y="253"/>
                  <a:pt x="342" y="95"/>
                </a:cubicBezTo>
                <a:cubicBezTo>
                  <a:pt x="291" y="44"/>
                  <a:pt x="225" y="0"/>
                  <a:pt x="1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1" name="Google Shape;12061;p31"/>
          <p:cNvSpPr/>
          <p:nvPr/>
        </p:nvSpPr>
        <p:spPr>
          <a:xfrm>
            <a:off x="828997" y="5640965"/>
            <a:ext cx="1176723" cy="205769"/>
          </a:xfrm>
          <a:custGeom>
            <a:avLst/>
            <a:gdLst/>
            <a:ahLst/>
            <a:cxnLst/>
            <a:rect l="l" t="t" r="r" b="b"/>
            <a:pathLst>
              <a:path w="6159" h="1077" extrusionOk="0">
                <a:moveTo>
                  <a:pt x="51" y="1"/>
                </a:moveTo>
                <a:lnTo>
                  <a:pt x="1" y="523"/>
                </a:lnTo>
                <a:cubicBezTo>
                  <a:pt x="1219" y="898"/>
                  <a:pt x="2366" y="1077"/>
                  <a:pt x="3489" y="1077"/>
                </a:cubicBezTo>
                <a:cubicBezTo>
                  <a:pt x="4386" y="1077"/>
                  <a:pt x="5267" y="963"/>
                  <a:pt x="6159" y="744"/>
                </a:cubicBezTo>
                <a:lnTo>
                  <a:pt x="6159" y="222"/>
                </a:lnTo>
                <a:cubicBezTo>
                  <a:pt x="5301" y="393"/>
                  <a:pt x="4456" y="481"/>
                  <a:pt x="3602" y="481"/>
                </a:cubicBezTo>
                <a:cubicBezTo>
                  <a:pt x="2454" y="481"/>
                  <a:pt x="1289" y="323"/>
                  <a:pt x="5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2" name="Google Shape;12062;p31"/>
          <p:cNvSpPr/>
          <p:nvPr/>
        </p:nvSpPr>
        <p:spPr>
          <a:xfrm>
            <a:off x="3076595" y="4795537"/>
            <a:ext cx="360908" cy="354412"/>
          </a:xfrm>
          <a:custGeom>
            <a:avLst/>
            <a:gdLst/>
            <a:ahLst/>
            <a:cxnLst/>
            <a:rect l="l" t="t" r="r" b="b"/>
            <a:pathLst>
              <a:path w="1889" h="1855" extrusionOk="0">
                <a:moveTo>
                  <a:pt x="1027" y="1"/>
                </a:moveTo>
                <a:cubicBezTo>
                  <a:pt x="629" y="1"/>
                  <a:pt x="243" y="339"/>
                  <a:pt x="121" y="689"/>
                </a:cubicBezTo>
                <a:cubicBezTo>
                  <a:pt x="0" y="1010"/>
                  <a:pt x="91" y="1392"/>
                  <a:pt x="362" y="1633"/>
                </a:cubicBezTo>
                <a:cubicBezTo>
                  <a:pt x="530" y="1777"/>
                  <a:pt x="764" y="1854"/>
                  <a:pt x="995" y="1854"/>
                </a:cubicBezTo>
                <a:cubicBezTo>
                  <a:pt x="1135" y="1854"/>
                  <a:pt x="1275" y="1825"/>
                  <a:pt x="1397" y="1764"/>
                </a:cubicBezTo>
                <a:cubicBezTo>
                  <a:pt x="1628" y="1644"/>
                  <a:pt x="1779" y="1423"/>
                  <a:pt x="1829" y="1191"/>
                </a:cubicBezTo>
                <a:cubicBezTo>
                  <a:pt x="1889" y="960"/>
                  <a:pt x="1839" y="719"/>
                  <a:pt x="1739" y="498"/>
                </a:cubicBezTo>
                <a:cubicBezTo>
                  <a:pt x="1658" y="347"/>
                  <a:pt x="1558" y="217"/>
                  <a:pt x="1407" y="117"/>
                </a:cubicBezTo>
                <a:cubicBezTo>
                  <a:pt x="1285" y="36"/>
                  <a:pt x="1155" y="1"/>
                  <a:pt x="1027" y="1"/>
                </a:cubicBezTo>
                <a:close/>
              </a:path>
            </a:pathLst>
          </a:custGeom>
          <a:solidFill>
            <a:srgbClr val="CB55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3" name="Google Shape;12063;p31"/>
          <p:cNvSpPr/>
          <p:nvPr/>
        </p:nvSpPr>
        <p:spPr>
          <a:xfrm>
            <a:off x="2677285" y="5287892"/>
            <a:ext cx="1658570" cy="1238244"/>
          </a:xfrm>
          <a:custGeom>
            <a:avLst/>
            <a:gdLst/>
            <a:ahLst/>
            <a:cxnLst/>
            <a:rect l="l" t="t" r="r" b="b"/>
            <a:pathLst>
              <a:path w="8681" h="6481" extrusionOk="0">
                <a:moveTo>
                  <a:pt x="3617" y="0"/>
                </a:moveTo>
                <a:lnTo>
                  <a:pt x="3617" y="0"/>
                </a:lnTo>
                <a:cubicBezTo>
                  <a:pt x="1076" y="704"/>
                  <a:pt x="1" y="6481"/>
                  <a:pt x="5034" y="6481"/>
                </a:cubicBezTo>
                <a:cubicBezTo>
                  <a:pt x="5717" y="6481"/>
                  <a:pt x="7727" y="6309"/>
                  <a:pt x="8359" y="4511"/>
                </a:cubicBezTo>
                <a:cubicBezTo>
                  <a:pt x="8681" y="3597"/>
                  <a:pt x="8540" y="2411"/>
                  <a:pt x="8088" y="1547"/>
                </a:cubicBezTo>
                <a:cubicBezTo>
                  <a:pt x="7515" y="463"/>
                  <a:pt x="6822" y="141"/>
                  <a:pt x="6200" y="20"/>
                </a:cubicBezTo>
                <a:lnTo>
                  <a:pt x="3617" y="0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4" name="Google Shape;12064;p31"/>
          <p:cNvSpPr/>
          <p:nvPr/>
        </p:nvSpPr>
        <p:spPr>
          <a:xfrm>
            <a:off x="3213010" y="4579642"/>
            <a:ext cx="888608" cy="890901"/>
          </a:xfrm>
          <a:custGeom>
            <a:avLst/>
            <a:gdLst/>
            <a:ahLst/>
            <a:cxnLst/>
            <a:rect l="l" t="t" r="r" b="b"/>
            <a:pathLst>
              <a:path w="4651" h="4663" extrusionOk="0">
                <a:moveTo>
                  <a:pt x="2320" y="1"/>
                </a:moveTo>
                <a:cubicBezTo>
                  <a:pt x="1034" y="1"/>
                  <a:pt x="0" y="1046"/>
                  <a:pt x="0" y="2331"/>
                </a:cubicBezTo>
                <a:cubicBezTo>
                  <a:pt x="0" y="2462"/>
                  <a:pt x="10" y="2582"/>
                  <a:pt x="30" y="2713"/>
                </a:cubicBezTo>
                <a:cubicBezTo>
                  <a:pt x="80" y="3024"/>
                  <a:pt x="190" y="3316"/>
                  <a:pt x="351" y="3577"/>
                </a:cubicBezTo>
                <a:cubicBezTo>
                  <a:pt x="764" y="4230"/>
                  <a:pt x="1496" y="4662"/>
                  <a:pt x="2320" y="4662"/>
                </a:cubicBezTo>
                <a:cubicBezTo>
                  <a:pt x="3606" y="4662"/>
                  <a:pt x="4651" y="3617"/>
                  <a:pt x="4651" y="2331"/>
                </a:cubicBezTo>
                <a:cubicBezTo>
                  <a:pt x="4651" y="1046"/>
                  <a:pt x="3606" y="1"/>
                  <a:pt x="2320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5" name="Google Shape;12065;p31"/>
          <p:cNvSpPr/>
          <p:nvPr/>
        </p:nvSpPr>
        <p:spPr>
          <a:xfrm>
            <a:off x="3218550" y="5095688"/>
            <a:ext cx="650742" cy="306265"/>
          </a:xfrm>
          <a:custGeom>
            <a:avLst/>
            <a:gdLst/>
            <a:ahLst/>
            <a:cxnLst/>
            <a:rect l="l" t="t" r="r" b="b"/>
            <a:pathLst>
              <a:path w="3406" h="1603" extrusionOk="0">
                <a:moveTo>
                  <a:pt x="102" y="0"/>
                </a:moveTo>
                <a:cubicBezTo>
                  <a:pt x="68" y="0"/>
                  <a:pt x="34" y="4"/>
                  <a:pt x="1" y="12"/>
                </a:cubicBezTo>
                <a:cubicBezTo>
                  <a:pt x="51" y="323"/>
                  <a:pt x="161" y="615"/>
                  <a:pt x="322" y="876"/>
                </a:cubicBezTo>
                <a:cubicBezTo>
                  <a:pt x="463" y="796"/>
                  <a:pt x="554" y="665"/>
                  <a:pt x="574" y="504"/>
                </a:cubicBezTo>
                <a:cubicBezTo>
                  <a:pt x="600" y="229"/>
                  <a:pt x="360" y="0"/>
                  <a:pt x="102" y="0"/>
                </a:cubicBezTo>
                <a:close/>
                <a:moveTo>
                  <a:pt x="2716" y="324"/>
                </a:moveTo>
                <a:cubicBezTo>
                  <a:pt x="2621" y="324"/>
                  <a:pt x="2524" y="346"/>
                  <a:pt x="2432" y="394"/>
                </a:cubicBezTo>
                <a:cubicBezTo>
                  <a:pt x="2171" y="535"/>
                  <a:pt x="2030" y="866"/>
                  <a:pt x="2121" y="1147"/>
                </a:cubicBezTo>
                <a:cubicBezTo>
                  <a:pt x="2196" y="1410"/>
                  <a:pt x="2464" y="1602"/>
                  <a:pt x="2736" y="1602"/>
                </a:cubicBezTo>
                <a:cubicBezTo>
                  <a:pt x="2755" y="1602"/>
                  <a:pt x="2774" y="1601"/>
                  <a:pt x="2794" y="1600"/>
                </a:cubicBezTo>
                <a:cubicBezTo>
                  <a:pt x="3085" y="1569"/>
                  <a:pt x="3346" y="1318"/>
                  <a:pt x="3367" y="1026"/>
                </a:cubicBezTo>
                <a:cubicBezTo>
                  <a:pt x="3406" y="638"/>
                  <a:pt x="3075" y="324"/>
                  <a:pt x="2716" y="324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6" name="Google Shape;12066;p31"/>
          <p:cNvSpPr/>
          <p:nvPr/>
        </p:nvSpPr>
        <p:spPr>
          <a:xfrm>
            <a:off x="3210908" y="4394890"/>
            <a:ext cx="973438" cy="563238"/>
          </a:xfrm>
          <a:custGeom>
            <a:avLst/>
            <a:gdLst/>
            <a:ahLst/>
            <a:cxnLst/>
            <a:rect l="l" t="t" r="r" b="b"/>
            <a:pathLst>
              <a:path w="5095" h="2948" extrusionOk="0">
                <a:moveTo>
                  <a:pt x="3091" y="1"/>
                </a:moveTo>
                <a:cubicBezTo>
                  <a:pt x="2459" y="1"/>
                  <a:pt x="1827" y="138"/>
                  <a:pt x="1257" y="395"/>
                </a:cubicBezTo>
                <a:cubicBezTo>
                  <a:pt x="996" y="515"/>
                  <a:pt x="1" y="1108"/>
                  <a:pt x="513" y="1430"/>
                </a:cubicBezTo>
                <a:cubicBezTo>
                  <a:pt x="594" y="1480"/>
                  <a:pt x="694" y="1500"/>
                  <a:pt x="784" y="1520"/>
                </a:cubicBezTo>
                <a:cubicBezTo>
                  <a:pt x="889" y="1535"/>
                  <a:pt x="993" y="1540"/>
                  <a:pt x="1097" y="1540"/>
                </a:cubicBezTo>
                <a:cubicBezTo>
                  <a:pt x="1354" y="1540"/>
                  <a:pt x="1609" y="1507"/>
                  <a:pt x="1859" y="1500"/>
                </a:cubicBezTo>
                <a:cubicBezTo>
                  <a:pt x="1870" y="1500"/>
                  <a:pt x="1880" y="1500"/>
                  <a:pt x="1891" y="1500"/>
                </a:cubicBezTo>
                <a:cubicBezTo>
                  <a:pt x="2985" y="1500"/>
                  <a:pt x="4066" y="2000"/>
                  <a:pt x="4762" y="2836"/>
                </a:cubicBezTo>
                <a:cubicBezTo>
                  <a:pt x="4799" y="2892"/>
                  <a:pt x="4854" y="2948"/>
                  <a:pt x="4917" y="2948"/>
                </a:cubicBezTo>
                <a:cubicBezTo>
                  <a:pt x="4923" y="2948"/>
                  <a:pt x="4928" y="2947"/>
                  <a:pt x="4934" y="2946"/>
                </a:cubicBezTo>
                <a:cubicBezTo>
                  <a:pt x="5044" y="2946"/>
                  <a:pt x="5084" y="2806"/>
                  <a:pt x="5084" y="2696"/>
                </a:cubicBezTo>
                <a:cubicBezTo>
                  <a:pt x="5094" y="2133"/>
                  <a:pt x="5034" y="1571"/>
                  <a:pt x="4913" y="1018"/>
                </a:cubicBezTo>
                <a:cubicBezTo>
                  <a:pt x="4873" y="807"/>
                  <a:pt x="4813" y="596"/>
                  <a:pt x="4672" y="435"/>
                </a:cubicBezTo>
                <a:cubicBezTo>
                  <a:pt x="4492" y="224"/>
                  <a:pt x="4200" y="134"/>
                  <a:pt x="3929" y="84"/>
                </a:cubicBezTo>
                <a:cubicBezTo>
                  <a:pt x="3653" y="28"/>
                  <a:pt x="3372" y="1"/>
                  <a:pt x="309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7" name="Google Shape;12067;p31"/>
          <p:cNvSpPr/>
          <p:nvPr/>
        </p:nvSpPr>
        <p:spPr>
          <a:xfrm>
            <a:off x="3543539" y="4418199"/>
            <a:ext cx="613868" cy="437331"/>
          </a:xfrm>
          <a:custGeom>
            <a:avLst/>
            <a:gdLst/>
            <a:ahLst/>
            <a:cxnLst/>
            <a:rect l="l" t="t" r="r" b="b"/>
            <a:pathLst>
              <a:path w="3213" h="2289" extrusionOk="0">
                <a:moveTo>
                  <a:pt x="2410" y="0"/>
                </a:moveTo>
                <a:cubicBezTo>
                  <a:pt x="2038" y="0"/>
                  <a:pt x="1652" y="70"/>
                  <a:pt x="1304" y="122"/>
                </a:cubicBezTo>
                <a:cubicBezTo>
                  <a:pt x="831" y="192"/>
                  <a:pt x="369" y="323"/>
                  <a:pt x="8" y="655"/>
                </a:cubicBezTo>
                <a:cubicBezTo>
                  <a:pt x="1" y="669"/>
                  <a:pt x="9" y="679"/>
                  <a:pt x="18" y="679"/>
                </a:cubicBezTo>
                <a:cubicBezTo>
                  <a:pt x="22" y="679"/>
                  <a:pt x="25" y="677"/>
                  <a:pt x="28" y="675"/>
                </a:cubicBezTo>
                <a:cubicBezTo>
                  <a:pt x="409" y="323"/>
                  <a:pt x="902" y="203"/>
                  <a:pt x="1414" y="132"/>
                </a:cubicBezTo>
                <a:cubicBezTo>
                  <a:pt x="1723" y="93"/>
                  <a:pt x="2079" y="38"/>
                  <a:pt x="2421" y="38"/>
                </a:cubicBezTo>
                <a:cubicBezTo>
                  <a:pt x="2612" y="38"/>
                  <a:pt x="2799" y="55"/>
                  <a:pt x="2972" y="102"/>
                </a:cubicBezTo>
                <a:cubicBezTo>
                  <a:pt x="2974" y="104"/>
                  <a:pt x="2977" y="104"/>
                  <a:pt x="2979" y="104"/>
                </a:cubicBezTo>
                <a:cubicBezTo>
                  <a:pt x="2991" y="104"/>
                  <a:pt x="2990" y="81"/>
                  <a:pt x="2981" y="72"/>
                </a:cubicBezTo>
                <a:cubicBezTo>
                  <a:pt x="2800" y="20"/>
                  <a:pt x="2607" y="0"/>
                  <a:pt x="2410" y="0"/>
                </a:cubicBezTo>
                <a:close/>
                <a:moveTo>
                  <a:pt x="2539" y="82"/>
                </a:moveTo>
                <a:cubicBezTo>
                  <a:pt x="2027" y="213"/>
                  <a:pt x="1505" y="413"/>
                  <a:pt x="1213" y="876"/>
                </a:cubicBezTo>
                <a:cubicBezTo>
                  <a:pt x="1206" y="883"/>
                  <a:pt x="1214" y="890"/>
                  <a:pt x="1220" y="890"/>
                </a:cubicBezTo>
                <a:cubicBezTo>
                  <a:pt x="1222" y="890"/>
                  <a:pt x="1224" y="889"/>
                  <a:pt x="1224" y="886"/>
                </a:cubicBezTo>
                <a:cubicBezTo>
                  <a:pt x="1555" y="444"/>
                  <a:pt x="2047" y="273"/>
                  <a:pt x="2550" y="122"/>
                </a:cubicBezTo>
                <a:cubicBezTo>
                  <a:pt x="2570" y="112"/>
                  <a:pt x="2559" y="82"/>
                  <a:pt x="2539" y="82"/>
                </a:cubicBezTo>
                <a:close/>
                <a:moveTo>
                  <a:pt x="2616" y="182"/>
                </a:moveTo>
                <a:cubicBezTo>
                  <a:pt x="2610" y="182"/>
                  <a:pt x="2603" y="185"/>
                  <a:pt x="2599" y="192"/>
                </a:cubicBezTo>
                <a:cubicBezTo>
                  <a:pt x="2459" y="544"/>
                  <a:pt x="2318" y="876"/>
                  <a:pt x="2067" y="1157"/>
                </a:cubicBezTo>
                <a:cubicBezTo>
                  <a:pt x="2052" y="1180"/>
                  <a:pt x="2071" y="1208"/>
                  <a:pt x="2090" y="1208"/>
                </a:cubicBezTo>
                <a:cubicBezTo>
                  <a:pt x="2096" y="1208"/>
                  <a:pt x="2103" y="1205"/>
                  <a:pt x="2108" y="1197"/>
                </a:cubicBezTo>
                <a:cubicBezTo>
                  <a:pt x="2349" y="906"/>
                  <a:pt x="2499" y="554"/>
                  <a:pt x="2630" y="203"/>
                </a:cubicBezTo>
                <a:cubicBezTo>
                  <a:pt x="2636" y="190"/>
                  <a:pt x="2627" y="182"/>
                  <a:pt x="2616" y="182"/>
                </a:cubicBezTo>
                <a:close/>
                <a:moveTo>
                  <a:pt x="2880" y="398"/>
                </a:moveTo>
                <a:cubicBezTo>
                  <a:pt x="2873" y="398"/>
                  <a:pt x="2866" y="403"/>
                  <a:pt x="2861" y="413"/>
                </a:cubicBezTo>
                <a:cubicBezTo>
                  <a:pt x="2771" y="815"/>
                  <a:pt x="2660" y="1217"/>
                  <a:pt x="2599" y="1629"/>
                </a:cubicBezTo>
                <a:cubicBezTo>
                  <a:pt x="2594" y="1647"/>
                  <a:pt x="2609" y="1662"/>
                  <a:pt x="2625" y="1662"/>
                </a:cubicBezTo>
                <a:cubicBezTo>
                  <a:pt x="2635" y="1662"/>
                  <a:pt x="2646" y="1655"/>
                  <a:pt x="2650" y="1639"/>
                </a:cubicBezTo>
                <a:cubicBezTo>
                  <a:pt x="2751" y="1237"/>
                  <a:pt x="2811" y="826"/>
                  <a:pt x="2891" y="413"/>
                </a:cubicBezTo>
                <a:cubicBezTo>
                  <a:pt x="2891" y="403"/>
                  <a:pt x="2886" y="398"/>
                  <a:pt x="2880" y="398"/>
                </a:cubicBezTo>
                <a:close/>
                <a:moveTo>
                  <a:pt x="3029" y="734"/>
                </a:moveTo>
                <a:cubicBezTo>
                  <a:pt x="3018" y="734"/>
                  <a:pt x="3005" y="743"/>
                  <a:pt x="3012" y="755"/>
                </a:cubicBezTo>
                <a:cubicBezTo>
                  <a:pt x="3102" y="1257"/>
                  <a:pt x="3102" y="1750"/>
                  <a:pt x="3092" y="2262"/>
                </a:cubicBezTo>
                <a:cubicBezTo>
                  <a:pt x="3092" y="2281"/>
                  <a:pt x="3105" y="2289"/>
                  <a:pt x="3119" y="2289"/>
                </a:cubicBezTo>
                <a:cubicBezTo>
                  <a:pt x="3135" y="2289"/>
                  <a:pt x="3152" y="2278"/>
                  <a:pt x="3152" y="2262"/>
                </a:cubicBezTo>
                <a:cubicBezTo>
                  <a:pt x="3213" y="1760"/>
                  <a:pt x="3152" y="1237"/>
                  <a:pt x="3041" y="745"/>
                </a:cubicBezTo>
                <a:cubicBezTo>
                  <a:pt x="3041" y="738"/>
                  <a:pt x="3035" y="734"/>
                  <a:pt x="3029" y="734"/>
                </a:cubicBezTo>
                <a:close/>
              </a:path>
            </a:pathLst>
          </a:custGeom>
          <a:solidFill>
            <a:srgbClr val="9711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8" name="Google Shape;12068;p31"/>
          <p:cNvSpPr/>
          <p:nvPr/>
        </p:nvSpPr>
        <p:spPr>
          <a:xfrm>
            <a:off x="3187981" y="4547927"/>
            <a:ext cx="977450" cy="471721"/>
          </a:xfrm>
          <a:custGeom>
            <a:avLst/>
            <a:gdLst/>
            <a:ahLst/>
            <a:cxnLst/>
            <a:rect l="l" t="t" r="r" b="b"/>
            <a:pathLst>
              <a:path w="5116" h="2469" extrusionOk="0">
                <a:moveTo>
                  <a:pt x="1898" y="1"/>
                </a:moveTo>
                <a:cubicBezTo>
                  <a:pt x="1514" y="1"/>
                  <a:pt x="1088" y="42"/>
                  <a:pt x="613" y="136"/>
                </a:cubicBezTo>
                <a:cubicBezTo>
                  <a:pt x="412" y="176"/>
                  <a:pt x="131" y="348"/>
                  <a:pt x="51" y="729"/>
                </a:cubicBezTo>
                <a:cubicBezTo>
                  <a:pt x="0" y="970"/>
                  <a:pt x="40" y="1261"/>
                  <a:pt x="272" y="1362"/>
                </a:cubicBezTo>
                <a:cubicBezTo>
                  <a:pt x="344" y="1394"/>
                  <a:pt x="419" y="1405"/>
                  <a:pt x="495" y="1405"/>
                </a:cubicBezTo>
                <a:cubicBezTo>
                  <a:pt x="587" y="1405"/>
                  <a:pt x="680" y="1389"/>
                  <a:pt x="774" y="1372"/>
                </a:cubicBezTo>
                <a:cubicBezTo>
                  <a:pt x="1025" y="1333"/>
                  <a:pt x="1279" y="1313"/>
                  <a:pt x="1532" y="1313"/>
                </a:cubicBezTo>
                <a:cubicBezTo>
                  <a:pt x="2630" y="1313"/>
                  <a:pt x="3727" y="1677"/>
                  <a:pt x="4591" y="2346"/>
                </a:cubicBezTo>
                <a:cubicBezTo>
                  <a:pt x="4665" y="2404"/>
                  <a:pt x="4758" y="2468"/>
                  <a:pt x="4851" y="2468"/>
                </a:cubicBezTo>
                <a:cubicBezTo>
                  <a:pt x="4871" y="2468"/>
                  <a:pt x="4892" y="2465"/>
                  <a:pt x="4913" y="2457"/>
                </a:cubicBezTo>
                <a:cubicBezTo>
                  <a:pt x="5003" y="2417"/>
                  <a:pt x="5043" y="2317"/>
                  <a:pt x="5063" y="2226"/>
                </a:cubicBezTo>
                <a:cubicBezTo>
                  <a:pt x="5116" y="1972"/>
                  <a:pt x="4540" y="1"/>
                  <a:pt x="1898" y="1"/>
                </a:cubicBezTo>
                <a:close/>
              </a:path>
            </a:pathLst>
          </a:custGeom>
          <a:solidFill>
            <a:srgbClr val="6D8E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9" name="Google Shape;12069;p31"/>
          <p:cNvSpPr/>
          <p:nvPr/>
        </p:nvSpPr>
        <p:spPr>
          <a:xfrm>
            <a:off x="3191802" y="4581553"/>
            <a:ext cx="961783" cy="430070"/>
          </a:xfrm>
          <a:custGeom>
            <a:avLst/>
            <a:gdLst/>
            <a:ahLst/>
            <a:cxnLst/>
            <a:rect l="l" t="t" r="r" b="b"/>
            <a:pathLst>
              <a:path w="5034" h="2251" extrusionOk="0">
                <a:moveTo>
                  <a:pt x="1527" y="0"/>
                </a:moveTo>
                <a:cubicBezTo>
                  <a:pt x="1065" y="11"/>
                  <a:pt x="543" y="51"/>
                  <a:pt x="131" y="302"/>
                </a:cubicBezTo>
                <a:cubicBezTo>
                  <a:pt x="122" y="311"/>
                  <a:pt x="129" y="334"/>
                  <a:pt x="144" y="334"/>
                </a:cubicBezTo>
                <a:cubicBezTo>
                  <a:pt x="146" y="334"/>
                  <a:pt x="148" y="334"/>
                  <a:pt x="151" y="332"/>
                </a:cubicBezTo>
                <a:cubicBezTo>
                  <a:pt x="573" y="101"/>
                  <a:pt x="1125" y="81"/>
                  <a:pt x="1587" y="81"/>
                </a:cubicBezTo>
                <a:cubicBezTo>
                  <a:pt x="2110" y="81"/>
                  <a:pt x="2602" y="192"/>
                  <a:pt x="3085" y="362"/>
                </a:cubicBezTo>
                <a:cubicBezTo>
                  <a:pt x="3496" y="503"/>
                  <a:pt x="3978" y="623"/>
                  <a:pt x="4280" y="955"/>
                </a:cubicBezTo>
                <a:cubicBezTo>
                  <a:pt x="4440" y="1136"/>
                  <a:pt x="4571" y="1347"/>
                  <a:pt x="4682" y="1558"/>
                </a:cubicBezTo>
                <a:cubicBezTo>
                  <a:pt x="4531" y="1417"/>
                  <a:pt x="4350" y="1306"/>
                  <a:pt x="4199" y="1206"/>
                </a:cubicBezTo>
                <a:cubicBezTo>
                  <a:pt x="3797" y="945"/>
                  <a:pt x="3366" y="744"/>
                  <a:pt x="2924" y="594"/>
                </a:cubicBezTo>
                <a:cubicBezTo>
                  <a:pt x="2419" y="425"/>
                  <a:pt x="1830" y="307"/>
                  <a:pt x="1254" y="307"/>
                </a:cubicBezTo>
                <a:cubicBezTo>
                  <a:pt x="834" y="307"/>
                  <a:pt x="420" y="370"/>
                  <a:pt x="51" y="523"/>
                </a:cubicBezTo>
                <a:cubicBezTo>
                  <a:pt x="40" y="523"/>
                  <a:pt x="40" y="543"/>
                  <a:pt x="60" y="543"/>
                </a:cubicBezTo>
                <a:cubicBezTo>
                  <a:pt x="402" y="447"/>
                  <a:pt x="765" y="405"/>
                  <a:pt x="1131" y="405"/>
                </a:cubicBezTo>
                <a:cubicBezTo>
                  <a:pt x="1680" y="405"/>
                  <a:pt x="2237" y="499"/>
                  <a:pt x="2743" y="643"/>
                </a:cubicBezTo>
                <a:cubicBezTo>
                  <a:pt x="3496" y="864"/>
                  <a:pt x="4521" y="1317"/>
                  <a:pt x="4923" y="2040"/>
                </a:cubicBezTo>
                <a:cubicBezTo>
                  <a:pt x="4702" y="1819"/>
                  <a:pt x="4420" y="1679"/>
                  <a:pt x="4149" y="1538"/>
                </a:cubicBezTo>
                <a:cubicBezTo>
                  <a:pt x="3728" y="1306"/>
                  <a:pt x="3295" y="1126"/>
                  <a:pt x="2833" y="995"/>
                </a:cubicBezTo>
                <a:cubicBezTo>
                  <a:pt x="2381" y="864"/>
                  <a:pt x="1909" y="724"/>
                  <a:pt x="1437" y="694"/>
                </a:cubicBezTo>
                <a:cubicBezTo>
                  <a:pt x="1361" y="689"/>
                  <a:pt x="1286" y="687"/>
                  <a:pt x="1210" y="687"/>
                </a:cubicBezTo>
                <a:cubicBezTo>
                  <a:pt x="804" y="687"/>
                  <a:pt x="400" y="753"/>
                  <a:pt x="11" y="855"/>
                </a:cubicBezTo>
                <a:cubicBezTo>
                  <a:pt x="0" y="864"/>
                  <a:pt x="0" y="885"/>
                  <a:pt x="20" y="885"/>
                </a:cubicBezTo>
                <a:cubicBezTo>
                  <a:pt x="406" y="847"/>
                  <a:pt x="792" y="783"/>
                  <a:pt x="1178" y="783"/>
                </a:cubicBezTo>
                <a:cubicBezTo>
                  <a:pt x="1204" y="783"/>
                  <a:pt x="1230" y="783"/>
                  <a:pt x="1256" y="784"/>
                </a:cubicBezTo>
                <a:cubicBezTo>
                  <a:pt x="1718" y="804"/>
                  <a:pt x="2180" y="925"/>
                  <a:pt x="2623" y="1045"/>
                </a:cubicBezTo>
                <a:cubicBezTo>
                  <a:pt x="3054" y="1166"/>
                  <a:pt x="3466" y="1317"/>
                  <a:pt x="3868" y="1518"/>
                </a:cubicBezTo>
                <a:cubicBezTo>
                  <a:pt x="4240" y="1699"/>
                  <a:pt x="4712" y="1900"/>
                  <a:pt x="4943" y="2251"/>
                </a:cubicBezTo>
                <a:lnTo>
                  <a:pt x="5003" y="2141"/>
                </a:lnTo>
                <a:cubicBezTo>
                  <a:pt x="5013" y="2130"/>
                  <a:pt x="5034" y="2110"/>
                  <a:pt x="5034" y="2090"/>
                </a:cubicBezTo>
                <a:cubicBezTo>
                  <a:pt x="5003" y="1940"/>
                  <a:pt x="4592" y="1146"/>
                  <a:pt x="4270" y="835"/>
                </a:cubicBezTo>
                <a:cubicBezTo>
                  <a:pt x="3958" y="543"/>
                  <a:pt x="3496" y="422"/>
                  <a:pt x="3105" y="282"/>
                </a:cubicBezTo>
                <a:cubicBezTo>
                  <a:pt x="2592" y="111"/>
                  <a:pt x="2070" y="0"/>
                  <a:pt x="1527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0" name="Google Shape;12070;p31"/>
          <p:cNvSpPr/>
          <p:nvPr/>
        </p:nvSpPr>
        <p:spPr>
          <a:xfrm>
            <a:off x="4011438" y="4299934"/>
            <a:ext cx="309131" cy="300916"/>
          </a:xfrm>
          <a:custGeom>
            <a:avLst/>
            <a:gdLst/>
            <a:ahLst/>
            <a:cxnLst/>
            <a:rect l="l" t="t" r="r" b="b"/>
            <a:pathLst>
              <a:path w="1618" h="1575" extrusionOk="0">
                <a:moveTo>
                  <a:pt x="644" y="0"/>
                </a:moveTo>
                <a:cubicBezTo>
                  <a:pt x="526" y="0"/>
                  <a:pt x="412" y="23"/>
                  <a:pt x="322" y="78"/>
                </a:cubicBezTo>
                <a:cubicBezTo>
                  <a:pt x="110" y="219"/>
                  <a:pt x="0" y="520"/>
                  <a:pt x="20" y="762"/>
                </a:cubicBezTo>
                <a:cubicBezTo>
                  <a:pt x="40" y="1023"/>
                  <a:pt x="191" y="1264"/>
                  <a:pt x="412" y="1414"/>
                </a:cubicBezTo>
                <a:cubicBezTo>
                  <a:pt x="559" y="1516"/>
                  <a:pt x="738" y="1574"/>
                  <a:pt x="914" y="1574"/>
                </a:cubicBezTo>
                <a:cubicBezTo>
                  <a:pt x="1014" y="1574"/>
                  <a:pt x="1114" y="1555"/>
                  <a:pt x="1206" y="1515"/>
                </a:cubicBezTo>
                <a:cubicBezTo>
                  <a:pt x="1456" y="1394"/>
                  <a:pt x="1617" y="1093"/>
                  <a:pt x="1607" y="811"/>
                </a:cubicBezTo>
                <a:cubicBezTo>
                  <a:pt x="1587" y="530"/>
                  <a:pt x="1407" y="259"/>
                  <a:pt x="1155" y="128"/>
                </a:cubicBezTo>
                <a:cubicBezTo>
                  <a:pt x="1021" y="55"/>
                  <a:pt x="827" y="0"/>
                  <a:pt x="64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1" name="Google Shape;12071;p31"/>
          <p:cNvSpPr/>
          <p:nvPr/>
        </p:nvSpPr>
        <p:spPr>
          <a:xfrm>
            <a:off x="3358786" y="5736112"/>
            <a:ext cx="128773" cy="314672"/>
          </a:xfrm>
          <a:custGeom>
            <a:avLst/>
            <a:gdLst/>
            <a:ahLst/>
            <a:cxnLst/>
            <a:rect l="l" t="t" r="r" b="b"/>
            <a:pathLst>
              <a:path w="674" h="1647" extrusionOk="0">
                <a:moveTo>
                  <a:pt x="421" y="1"/>
                </a:moveTo>
                <a:cubicBezTo>
                  <a:pt x="317" y="1"/>
                  <a:pt x="213" y="60"/>
                  <a:pt x="171" y="126"/>
                </a:cubicBezTo>
                <a:cubicBezTo>
                  <a:pt x="91" y="257"/>
                  <a:pt x="121" y="377"/>
                  <a:pt x="191" y="447"/>
                </a:cubicBezTo>
                <a:cubicBezTo>
                  <a:pt x="237" y="486"/>
                  <a:pt x="307" y="508"/>
                  <a:pt x="376" y="508"/>
                </a:cubicBezTo>
                <a:cubicBezTo>
                  <a:pt x="413" y="508"/>
                  <a:pt x="451" y="502"/>
                  <a:pt x="483" y="487"/>
                </a:cubicBezTo>
                <a:cubicBezTo>
                  <a:pt x="573" y="447"/>
                  <a:pt x="633" y="367"/>
                  <a:pt x="653" y="277"/>
                </a:cubicBezTo>
                <a:cubicBezTo>
                  <a:pt x="673" y="217"/>
                  <a:pt x="664" y="146"/>
                  <a:pt x="613" y="96"/>
                </a:cubicBezTo>
                <a:cubicBezTo>
                  <a:pt x="561" y="27"/>
                  <a:pt x="491" y="1"/>
                  <a:pt x="421" y="1"/>
                </a:cubicBezTo>
                <a:close/>
                <a:moveTo>
                  <a:pt x="331" y="1141"/>
                </a:moveTo>
                <a:cubicBezTo>
                  <a:pt x="226" y="1141"/>
                  <a:pt x="123" y="1199"/>
                  <a:pt x="81" y="1271"/>
                </a:cubicBezTo>
                <a:cubicBezTo>
                  <a:pt x="1" y="1392"/>
                  <a:pt x="30" y="1523"/>
                  <a:pt x="101" y="1592"/>
                </a:cubicBezTo>
                <a:cubicBezTo>
                  <a:pt x="143" y="1629"/>
                  <a:pt x="207" y="1647"/>
                  <a:pt x="271" y="1647"/>
                </a:cubicBezTo>
                <a:cubicBezTo>
                  <a:pt x="314" y="1647"/>
                  <a:pt x="356" y="1639"/>
                  <a:pt x="392" y="1623"/>
                </a:cubicBezTo>
                <a:cubicBezTo>
                  <a:pt x="492" y="1583"/>
                  <a:pt x="543" y="1502"/>
                  <a:pt x="563" y="1422"/>
                </a:cubicBezTo>
                <a:cubicBezTo>
                  <a:pt x="583" y="1362"/>
                  <a:pt x="573" y="1291"/>
                  <a:pt x="523" y="1231"/>
                </a:cubicBezTo>
                <a:cubicBezTo>
                  <a:pt x="471" y="1166"/>
                  <a:pt x="400" y="1141"/>
                  <a:pt x="331" y="1141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2" name="Google Shape;12072;p31"/>
          <p:cNvSpPr/>
          <p:nvPr/>
        </p:nvSpPr>
        <p:spPr>
          <a:xfrm>
            <a:off x="3101623" y="5500920"/>
            <a:ext cx="190102" cy="197745"/>
          </a:xfrm>
          <a:custGeom>
            <a:avLst/>
            <a:gdLst/>
            <a:ahLst/>
            <a:cxnLst/>
            <a:rect l="l" t="t" r="r" b="b"/>
            <a:pathLst>
              <a:path w="995" h="1035" extrusionOk="0">
                <a:moveTo>
                  <a:pt x="931" y="0"/>
                </a:moveTo>
                <a:cubicBezTo>
                  <a:pt x="907" y="0"/>
                  <a:pt x="883" y="13"/>
                  <a:pt x="874" y="41"/>
                </a:cubicBezTo>
                <a:cubicBezTo>
                  <a:pt x="814" y="222"/>
                  <a:pt x="773" y="403"/>
                  <a:pt x="673" y="563"/>
                </a:cubicBezTo>
                <a:cubicBezTo>
                  <a:pt x="623" y="644"/>
                  <a:pt x="573" y="724"/>
                  <a:pt x="503" y="785"/>
                </a:cubicBezTo>
                <a:cubicBezTo>
                  <a:pt x="452" y="844"/>
                  <a:pt x="422" y="867"/>
                  <a:pt x="353" y="867"/>
                </a:cubicBezTo>
                <a:cubicBezTo>
                  <a:pt x="341" y="867"/>
                  <a:pt x="327" y="866"/>
                  <a:pt x="311" y="865"/>
                </a:cubicBezTo>
                <a:cubicBezTo>
                  <a:pt x="251" y="865"/>
                  <a:pt x="141" y="865"/>
                  <a:pt x="110" y="785"/>
                </a:cubicBezTo>
                <a:cubicBezTo>
                  <a:pt x="104" y="772"/>
                  <a:pt x="94" y="763"/>
                  <a:pt x="83" y="763"/>
                </a:cubicBezTo>
                <a:cubicBezTo>
                  <a:pt x="76" y="763"/>
                  <a:pt x="68" y="766"/>
                  <a:pt x="61" y="774"/>
                </a:cubicBezTo>
                <a:cubicBezTo>
                  <a:pt x="0" y="854"/>
                  <a:pt x="70" y="915"/>
                  <a:pt x="141" y="965"/>
                </a:cubicBezTo>
                <a:cubicBezTo>
                  <a:pt x="203" y="1012"/>
                  <a:pt x="270" y="1034"/>
                  <a:pt x="337" y="1034"/>
                </a:cubicBezTo>
                <a:cubicBezTo>
                  <a:pt x="401" y="1034"/>
                  <a:pt x="464" y="1014"/>
                  <a:pt x="523" y="975"/>
                </a:cubicBezTo>
                <a:cubicBezTo>
                  <a:pt x="773" y="794"/>
                  <a:pt x="995" y="363"/>
                  <a:pt x="985" y="51"/>
                </a:cubicBezTo>
                <a:cubicBezTo>
                  <a:pt x="985" y="18"/>
                  <a:pt x="958" y="0"/>
                  <a:pt x="931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3" name="Google Shape;12073;p31"/>
          <p:cNvSpPr/>
          <p:nvPr/>
        </p:nvSpPr>
        <p:spPr>
          <a:xfrm>
            <a:off x="3577547" y="5526904"/>
            <a:ext cx="357660" cy="188574"/>
          </a:xfrm>
          <a:custGeom>
            <a:avLst/>
            <a:gdLst/>
            <a:ahLst/>
            <a:cxnLst/>
            <a:rect l="l" t="t" r="r" b="b"/>
            <a:pathLst>
              <a:path w="1872" h="987" extrusionOk="0">
                <a:moveTo>
                  <a:pt x="17" y="0"/>
                </a:moveTo>
                <a:cubicBezTo>
                  <a:pt x="8" y="0"/>
                  <a:pt x="1" y="5"/>
                  <a:pt x="1" y="15"/>
                </a:cubicBezTo>
                <a:cubicBezTo>
                  <a:pt x="10" y="427"/>
                  <a:pt x="332" y="789"/>
                  <a:pt x="704" y="919"/>
                </a:cubicBezTo>
                <a:cubicBezTo>
                  <a:pt x="823" y="963"/>
                  <a:pt x="958" y="986"/>
                  <a:pt x="1094" y="986"/>
                </a:cubicBezTo>
                <a:cubicBezTo>
                  <a:pt x="1396" y="986"/>
                  <a:pt x="1704" y="871"/>
                  <a:pt x="1849" y="608"/>
                </a:cubicBezTo>
                <a:cubicBezTo>
                  <a:pt x="1872" y="563"/>
                  <a:pt x="1838" y="523"/>
                  <a:pt x="1798" y="523"/>
                </a:cubicBezTo>
                <a:cubicBezTo>
                  <a:pt x="1785" y="523"/>
                  <a:pt x="1771" y="528"/>
                  <a:pt x="1758" y="538"/>
                </a:cubicBezTo>
                <a:cubicBezTo>
                  <a:pt x="1557" y="725"/>
                  <a:pt x="1314" y="829"/>
                  <a:pt x="1056" y="829"/>
                </a:cubicBezTo>
                <a:cubicBezTo>
                  <a:pt x="954" y="829"/>
                  <a:pt x="849" y="813"/>
                  <a:pt x="744" y="779"/>
                </a:cubicBezTo>
                <a:cubicBezTo>
                  <a:pt x="362" y="658"/>
                  <a:pt x="182" y="357"/>
                  <a:pt x="41" y="15"/>
                </a:cubicBezTo>
                <a:cubicBezTo>
                  <a:pt x="36" y="5"/>
                  <a:pt x="26" y="0"/>
                  <a:pt x="17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4" name="Google Shape;12074;p31"/>
          <p:cNvSpPr/>
          <p:nvPr/>
        </p:nvSpPr>
        <p:spPr>
          <a:xfrm>
            <a:off x="3164863" y="5171347"/>
            <a:ext cx="877336" cy="268436"/>
          </a:xfrm>
          <a:custGeom>
            <a:avLst/>
            <a:gdLst/>
            <a:ahLst/>
            <a:cxnLst/>
            <a:rect l="l" t="t" r="r" b="b"/>
            <a:pathLst>
              <a:path w="4592" h="1405" extrusionOk="0">
                <a:moveTo>
                  <a:pt x="329" y="0"/>
                </a:moveTo>
                <a:cubicBezTo>
                  <a:pt x="249" y="0"/>
                  <a:pt x="146" y="105"/>
                  <a:pt x="111" y="148"/>
                </a:cubicBezTo>
                <a:cubicBezTo>
                  <a:pt x="41" y="239"/>
                  <a:pt x="0" y="360"/>
                  <a:pt x="0" y="470"/>
                </a:cubicBezTo>
                <a:cubicBezTo>
                  <a:pt x="0" y="691"/>
                  <a:pt x="141" y="892"/>
                  <a:pt x="322" y="1023"/>
                </a:cubicBezTo>
                <a:cubicBezTo>
                  <a:pt x="503" y="1153"/>
                  <a:pt x="714" y="1224"/>
                  <a:pt x="925" y="1273"/>
                </a:cubicBezTo>
                <a:cubicBezTo>
                  <a:pt x="1297" y="1361"/>
                  <a:pt x="1678" y="1404"/>
                  <a:pt x="2058" y="1404"/>
                </a:cubicBezTo>
                <a:cubicBezTo>
                  <a:pt x="2508" y="1404"/>
                  <a:pt x="2956" y="1343"/>
                  <a:pt x="3386" y="1224"/>
                </a:cubicBezTo>
                <a:cubicBezTo>
                  <a:pt x="3677" y="1133"/>
                  <a:pt x="3979" y="1023"/>
                  <a:pt x="4200" y="822"/>
                </a:cubicBezTo>
                <a:cubicBezTo>
                  <a:pt x="4431" y="610"/>
                  <a:pt x="4592" y="309"/>
                  <a:pt x="4561" y="8"/>
                </a:cubicBezTo>
                <a:lnTo>
                  <a:pt x="4561" y="8"/>
                </a:lnTo>
                <a:cubicBezTo>
                  <a:pt x="4401" y="139"/>
                  <a:pt x="4220" y="249"/>
                  <a:pt x="4019" y="319"/>
                </a:cubicBezTo>
                <a:cubicBezTo>
                  <a:pt x="3728" y="420"/>
                  <a:pt x="3406" y="450"/>
                  <a:pt x="3095" y="470"/>
                </a:cubicBezTo>
                <a:cubicBezTo>
                  <a:pt x="2543" y="510"/>
                  <a:pt x="1990" y="530"/>
                  <a:pt x="1437" y="540"/>
                </a:cubicBezTo>
                <a:cubicBezTo>
                  <a:pt x="1216" y="540"/>
                  <a:pt x="995" y="540"/>
                  <a:pt x="795" y="460"/>
                </a:cubicBezTo>
                <a:cubicBezTo>
                  <a:pt x="694" y="420"/>
                  <a:pt x="594" y="360"/>
                  <a:pt x="523" y="279"/>
                </a:cubicBezTo>
                <a:cubicBezTo>
                  <a:pt x="473" y="209"/>
                  <a:pt x="433" y="38"/>
                  <a:pt x="362" y="8"/>
                </a:cubicBezTo>
                <a:cubicBezTo>
                  <a:pt x="352" y="2"/>
                  <a:pt x="340" y="0"/>
                  <a:pt x="329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5" name="Google Shape;12075;p31"/>
          <p:cNvSpPr/>
          <p:nvPr/>
        </p:nvSpPr>
        <p:spPr>
          <a:xfrm>
            <a:off x="3183969" y="5201725"/>
            <a:ext cx="790596" cy="195834"/>
          </a:xfrm>
          <a:custGeom>
            <a:avLst/>
            <a:gdLst/>
            <a:ahLst/>
            <a:cxnLst/>
            <a:rect l="l" t="t" r="r" b="b"/>
            <a:pathLst>
              <a:path w="4138" h="1025" extrusionOk="0">
                <a:moveTo>
                  <a:pt x="133" y="1"/>
                </a:moveTo>
                <a:cubicBezTo>
                  <a:pt x="129" y="1"/>
                  <a:pt x="125" y="3"/>
                  <a:pt x="121" y="9"/>
                </a:cubicBezTo>
                <a:cubicBezTo>
                  <a:pt x="112" y="29"/>
                  <a:pt x="92" y="50"/>
                  <a:pt x="72" y="80"/>
                </a:cubicBezTo>
                <a:cubicBezTo>
                  <a:pt x="61" y="60"/>
                  <a:pt x="41" y="40"/>
                  <a:pt x="21" y="29"/>
                </a:cubicBezTo>
                <a:cubicBezTo>
                  <a:pt x="11" y="29"/>
                  <a:pt x="1" y="29"/>
                  <a:pt x="1" y="40"/>
                </a:cubicBezTo>
                <a:cubicBezTo>
                  <a:pt x="11" y="70"/>
                  <a:pt x="21" y="100"/>
                  <a:pt x="52" y="120"/>
                </a:cubicBezTo>
                <a:cubicBezTo>
                  <a:pt x="52" y="130"/>
                  <a:pt x="41" y="130"/>
                  <a:pt x="41" y="130"/>
                </a:cubicBezTo>
                <a:cubicBezTo>
                  <a:pt x="21" y="170"/>
                  <a:pt x="1" y="221"/>
                  <a:pt x="1" y="261"/>
                </a:cubicBezTo>
                <a:cubicBezTo>
                  <a:pt x="1" y="273"/>
                  <a:pt x="9" y="282"/>
                  <a:pt x="17" y="282"/>
                </a:cubicBezTo>
                <a:cubicBezTo>
                  <a:pt x="22" y="282"/>
                  <a:pt x="27" y="278"/>
                  <a:pt x="31" y="271"/>
                </a:cubicBezTo>
                <a:cubicBezTo>
                  <a:pt x="52" y="230"/>
                  <a:pt x="61" y="190"/>
                  <a:pt x="72" y="150"/>
                </a:cubicBezTo>
                <a:cubicBezTo>
                  <a:pt x="92" y="160"/>
                  <a:pt x="101" y="170"/>
                  <a:pt x="121" y="170"/>
                </a:cubicBezTo>
                <a:cubicBezTo>
                  <a:pt x="142" y="170"/>
                  <a:pt x="162" y="150"/>
                  <a:pt x="142" y="130"/>
                </a:cubicBezTo>
                <a:cubicBezTo>
                  <a:pt x="132" y="110"/>
                  <a:pt x="112" y="110"/>
                  <a:pt x="101" y="100"/>
                </a:cubicBezTo>
                <a:cubicBezTo>
                  <a:pt x="112" y="70"/>
                  <a:pt x="132" y="50"/>
                  <a:pt x="142" y="20"/>
                </a:cubicBezTo>
                <a:cubicBezTo>
                  <a:pt x="149" y="13"/>
                  <a:pt x="141" y="1"/>
                  <a:pt x="133" y="1"/>
                </a:cubicBezTo>
                <a:close/>
                <a:moveTo>
                  <a:pt x="4045" y="278"/>
                </a:moveTo>
                <a:cubicBezTo>
                  <a:pt x="4037" y="278"/>
                  <a:pt x="4030" y="286"/>
                  <a:pt x="4030" y="301"/>
                </a:cubicBezTo>
                <a:cubicBezTo>
                  <a:pt x="4019" y="331"/>
                  <a:pt x="4019" y="361"/>
                  <a:pt x="4010" y="402"/>
                </a:cubicBezTo>
                <a:cubicBezTo>
                  <a:pt x="3990" y="411"/>
                  <a:pt x="3959" y="422"/>
                  <a:pt x="3939" y="422"/>
                </a:cubicBezTo>
                <a:cubicBezTo>
                  <a:pt x="3919" y="431"/>
                  <a:pt x="3929" y="451"/>
                  <a:pt x="3939" y="451"/>
                </a:cubicBezTo>
                <a:cubicBezTo>
                  <a:pt x="3969" y="451"/>
                  <a:pt x="3990" y="442"/>
                  <a:pt x="4010" y="442"/>
                </a:cubicBezTo>
                <a:lnTo>
                  <a:pt x="4010" y="542"/>
                </a:lnTo>
                <a:cubicBezTo>
                  <a:pt x="4014" y="556"/>
                  <a:pt x="4025" y="561"/>
                  <a:pt x="4036" y="561"/>
                </a:cubicBezTo>
                <a:cubicBezTo>
                  <a:pt x="4050" y="561"/>
                  <a:pt x="4064" y="553"/>
                  <a:pt x="4070" y="542"/>
                </a:cubicBezTo>
                <a:lnTo>
                  <a:pt x="4070" y="422"/>
                </a:lnTo>
                <a:cubicBezTo>
                  <a:pt x="4090" y="411"/>
                  <a:pt x="4100" y="402"/>
                  <a:pt x="4120" y="402"/>
                </a:cubicBezTo>
                <a:cubicBezTo>
                  <a:pt x="4138" y="392"/>
                  <a:pt x="4132" y="360"/>
                  <a:pt x="4117" y="360"/>
                </a:cubicBezTo>
                <a:cubicBezTo>
                  <a:pt x="4115" y="360"/>
                  <a:pt x="4112" y="360"/>
                  <a:pt x="4110" y="361"/>
                </a:cubicBezTo>
                <a:cubicBezTo>
                  <a:pt x="4090" y="371"/>
                  <a:pt x="4080" y="371"/>
                  <a:pt x="4070" y="381"/>
                </a:cubicBezTo>
                <a:cubicBezTo>
                  <a:pt x="4070" y="351"/>
                  <a:pt x="4059" y="321"/>
                  <a:pt x="4059" y="301"/>
                </a:cubicBezTo>
                <a:cubicBezTo>
                  <a:pt x="4059" y="286"/>
                  <a:pt x="4052" y="278"/>
                  <a:pt x="4045" y="278"/>
                </a:cubicBezTo>
                <a:close/>
                <a:moveTo>
                  <a:pt x="318" y="234"/>
                </a:moveTo>
                <a:cubicBezTo>
                  <a:pt x="313" y="234"/>
                  <a:pt x="307" y="236"/>
                  <a:pt x="302" y="241"/>
                </a:cubicBezTo>
                <a:lnTo>
                  <a:pt x="273" y="361"/>
                </a:lnTo>
                <a:cubicBezTo>
                  <a:pt x="252" y="351"/>
                  <a:pt x="232" y="341"/>
                  <a:pt x="212" y="341"/>
                </a:cubicBezTo>
                <a:cubicBezTo>
                  <a:pt x="202" y="341"/>
                  <a:pt x="192" y="351"/>
                  <a:pt x="192" y="361"/>
                </a:cubicBezTo>
                <a:cubicBezTo>
                  <a:pt x="212" y="381"/>
                  <a:pt x="232" y="402"/>
                  <a:pt x="252" y="411"/>
                </a:cubicBezTo>
                <a:cubicBezTo>
                  <a:pt x="252" y="422"/>
                  <a:pt x="252" y="422"/>
                  <a:pt x="242" y="431"/>
                </a:cubicBezTo>
                <a:cubicBezTo>
                  <a:pt x="232" y="482"/>
                  <a:pt x="212" y="532"/>
                  <a:pt x="222" y="592"/>
                </a:cubicBezTo>
                <a:cubicBezTo>
                  <a:pt x="222" y="597"/>
                  <a:pt x="227" y="600"/>
                  <a:pt x="233" y="600"/>
                </a:cubicBezTo>
                <a:cubicBezTo>
                  <a:pt x="240" y="600"/>
                  <a:pt x="247" y="597"/>
                  <a:pt x="252" y="592"/>
                </a:cubicBezTo>
                <a:cubicBezTo>
                  <a:pt x="282" y="552"/>
                  <a:pt x="293" y="492"/>
                  <a:pt x="302" y="442"/>
                </a:cubicBezTo>
                <a:cubicBezTo>
                  <a:pt x="313" y="451"/>
                  <a:pt x="333" y="462"/>
                  <a:pt x="363" y="462"/>
                </a:cubicBezTo>
                <a:cubicBezTo>
                  <a:pt x="365" y="463"/>
                  <a:pt x="368" y="464"/>
                  <a:pt x="371" y="464"/>
                </a:cubicBezTo>
                <a:cubicBezTo>
                  <a:pt x="387" y="464"/>
                  <a:pt x="400" y="439"/>
                  <a:pt x="383" y="422"/>
                </a:cubicBezTo>
                <a:cubicBezTo>
                  <a:pt x="363" y="402"/>
                  <a:pt x="333" y="391"/>
                  <a:pt x="313" y="381"/>
                </a:cubicBezTo>
                <a:cubicBezTo>
                  <a:pt x="313" y="331"/>
                  <a:pt x="322" y="291"/>
                  <a:pt x="333" y="250"/>
                </a:cubicBezTo>
                <a:cubicBezTo>
                  <a:pt x="333" y="239"/>
                  <a:pt x="326" y="234"/>
                  <a:pt x="318" y="234"/>
                </a:cubicBezTo>
                <a:close/>
                <a:moveTo>
                  <a:pt x="3653" y="407"/>
                </a:moveTo>
                <a:cubicBezTo>
                  <a:pt x="3645" y="407"/>
                  <a:pt x="3638" y="412"/>
                  <a:pt x="3638" y="422"/>
                </a:cubicBezTo>
                <a:cubicBezTo>
                  <a:pt x="3638" y="471"/>
                  <a:pt x="3638" y="522"/>
                  <a:pt x="3628" y="572"/>
                </a:cubicBezTo>
                <a:cubicBezTo>
                  <a:pt x="3597" y="582"/>
                  <a:pt x="3568" y="592"/>
                  <a:pt x="3537" y="592"/>
                </a:cubicBezTo>
                <a:cubicBezTo>
                  <a:pt x="3527" y="592"/>
                  <a:pt x="3527" y="612"/>
                  <a:pt x="3537" y="612"/>
                </a:cubicBezTo>
                <a:cubicBezTo>
                  <a:pt x="3568" y="612"/>
                  <a:pt x="3597" y="612"/>
                  <a:pt x="3628" y="602"/>
                </a:cubicBezTo>
                <a:lnTo>
                  <a:pt x="3628" y="602"/>
                </a:lnTo>
                <a:cubicBezTo>
                  <a:pt x="3617" y="652"/>
                  <a:pt x="3617" y="693"/>
                  <a:pt x="3617" y="743"/>
                </a:cubicBezTo>
                <a:cubicBezTo>
                  <a:pt x="3617" y="754"/>
                  <a:pt x="3630" y="762"/>
                  <a:pt x="3642" y="762"/>
                </a:cubicBezTo>
                <a:cubicBezTo>
                  <a:pt x="3653" y="762"/>
                  <a:pt x="3663" y="757"/>
                  <a:pt x="3668" y="743"/>
                </a:cubicBezTo>
                <a:cubicBezTo>
                  <a:pt x="3678" y="703"/>
                  <a:pt x="3678" y="643"/>
                  <a:pt x="3678" y="592"/>
                </a:cubicBezTo>
                <a:cubicBezTo>
                  <a:pt x="3698" y="592"/>
                  <a:pt x="3718" y="582"/>
                  <a:pt x="3738" y="562"/>
                </a:cubicBezTo>
                <a:cubicBezTo>
                  <a:pt x="3758" y="552"/>
                  <a:pt x="3748" y="532"/>
                  <a:pt x="3728" y="532"/>
                </a:cubicBezTo>
                <a:cubicBezTo>
                  <a:pt x="3708" y="542"/>
                  <a:pt x="3698" y="542"/>
                  <a:pt x="3678" y="552"/>
                </a:cubicBezTo>
                <a:cubicBezTo>
                  <a:pt x="3678" y="502"/>
                  <a:pt x="3668" y="462"/>
                  <a:pt x="3668" y="422"/>
                </a:cubicBezTo>
                <a:cubicBezTo>
                  <a:pt x="3668" y="412"/>
                  <a:pt x="3660" y="407"/>
                  <a:pt x="3653" y="407"/>
                </a:cubicBezTo>
                <a:close/>
                <a:moveTo>
                  <a:pt x="781" y="518"/>
                </a:moveTo>
                <a:cubicBezTo>
                  <a:pt x="777" y="518"/>
                  <a:pt x="775" y="519"/>
                  <a:pt x="775" y="522"/>
                </a:cubicBezTo>
                <a:cubicBezTo>
                  <a:pt x="744" y="572"/>
                  <a:pt x="724" y="623"/>
                  <a:pt x="704" y="683"/>
                </a:cubicBezTo>
                <a:cubicBezTo>
                  <a:pt x="689" y="678"/>
                  <a:pt x="674" y="675"/>
                  <a:pt x="659" y="675"/>
                </a:cubicBezTo>
                <a:cubicBezTo>
                  <a:pt x="644" y="675"/>
                  <a:pt x="629" y="678"/>
                  <a:pt x="614" y="683"/>
                </a:cubicBezTo>
                <a:cubicBezTo>
                  <a:pt x="604" y="683"/>
                  <a:pt x="604" y="693"/>
                  <a:pt x="604" y="703"/>
                </a:cubicBezTo>
                <a:cubicBezTo>
                  <a:pt x="624" y="723"/>
                  <a:pt x="654" y="733"/>
                  <a:pt x="684" y="743"/>
                </a:cubicBezTo>
                <a:lnTo>
                  <a:pt x="654" y="864"/>
                </a:lnTo>
                <a:cubicBezTo>
                  <a:pt x="654" y="875"/>
                  <a:pt x="666" y="883"/>
                  <a:pt x="679" y="883"/>
                </a:cubicBezTo>
                <a:cubicBezTo>
                  <a:pt x="689" y="883"/>
                  <a:pt x="700" y="877"/>
                  <a:pt x="704" y="864"/>
                </a:cubicBezTo>
                <a:cubicBezTo>
                  <a:pt x="715" y="824"/>
                  <a:pt x="724" y="793"/>
                  <a:pt x="735" y="753"/>
                </a:cubicBezTo>
                <a:lnTo>
                  <a:pt x="815" y="753"/>
                </a:lnTo>
                <a:cubicBezTo>
                  <a:pt x="845" y="753"/>
                  <a:pt x="855" y="703"/>
                  <a:pt x="825" y="693"/>
                </a:cubicBezTo>
                <a:cubicBezTo>
                  <a:pt x="795" y="693"/>
                  <a:pt x="775" y="693"/>
                  <a:pt x="744" y="683"/>
                </a:cubicBezTo>
                <a:cubicBezTo>
                  <a:pt x="764" y="632"/>
                  <a:pt x="775" y="582"/>
                  <a:pt x="795" y="532"/>
                </a:cubicBezTo>
                <a:cubicBezTo>
                  <a:pt x="802" y="525"/>
                  <a:pt x="789" y="518"/>
                  <a:pt x="781" y="518"/>
                </a:cubicBezTo>
                <a:close/>
                <a:moveTo>
                  <a:pt x="3069" y="474"/>
                </a:moveTo>
                <a:cubicBezTo>
                  <a:pt x="3065" y="474"/>
                  <a:pt x="3060" y="477"/>
                  <a:pt x="3055" y="482"/>
                </a:cubicBezTo>
                <a:cubicBezTo>
                  <a:pt x="3035" y="542"/>
                  <a:pt x="3025" y="602"/>
                  <a:pt x="3015" y="672"/>
                </a:cubicBezTo>
                <a:cubicBezTo>
                  <a:pt x="2965" y="683"/>
                  <a:pt x="2925" y="693"/>
                  <a:pt x="2874" y="703"/>
                </a:cubicBezTo>
                <a:cubicBezTo>
                  <a:pt x="2864" y="713"/>
                  <a:pt x="2874" y="723"/>
                  <a:pt x="2885" y="723"/>
                </a:cubicBezTo>
                <a:cubicBezTo>
                  <a:pt x="2899" y="728"/>
                  <a:pt x="2919" y="730"/>
                  <a:pt x="2941" y="730"/>
                </a:cubicBezTo>
                <a:cubicBezTo>
                  <a:pt x="2962" y="730"/>
                  <a:pt x="2985" y="728"/>
                  <a:pt x="3005" y="723"/>
                </a:cubicBezTo>
                <a:lnTo>
                  <a:pt x="3005" y="723"/>
                </a:lnTo>
                <a:cubicBezTo>
                  <a:pt x="2995" y="793"/>
                  <a:pt x="2995" y="853"/>
                  <a:pt x="2985" y="914"/>
                </a:cubicBezTo>
                <a:cubicBezTo>
                  <a:pt x="2985" y="928"/>
                  <a:pt x="3005" y="942"/>
                  <a:pt x="3020" y="942"/>
                </a:cubicBezTo>
                <a:cubicBezTo>
                  <a:pt x="3027" y="942"/>
                  <a:pt x="3032" y="939"/>
                  <a:pt x="3035" y="934"/>
                </a:cubicBezTo>
                <a:cubicBezTo>
                  <a:pt x="3085" y="873"/>
                  <a:pt x="3085" y="813"/>
                  <a:pt x="3085" y="743"/>
                </a:cubicBezTo>
                <a:lnTo>
                  <a:pt x="3085" y="713"/>
                </a:lnTo>
                <a:cubicBezTo>
                  <a:pt x="3115" y="713"/>
                  <a:pt x="3155" y="703"/>
                  <a:pt x="3175" y="683"/>
                </a:cubicBezTo>
                <a:cubicBezTo>
                  <a:pt x="3196" y="672"/>
                  <a:pt x="3186" y="652"/>
                  <a:pt x="3166" y="652"/>
                </a:cubicBezTo>
                <a:cubicBezTo>
                  <a:pt x="3156" y="649"/>
                  <a:pt x="3147" y="648"/>
                  <a:pt x="3138" y="648"/>
                </a:cubicBezTo>
                <a:cubicBezTo>
                  <a:pt x="3121" y="648"/>
                  <a:pt x="3105" y="652"/>
                  <a:pt x="3085" y="652"/>
                </a:cubicBezTo>
                <a:cubicBezTo>
                  <a:pt x="3085" y="592"/>
                  <a:pt x="3085" y="532"/>
                  <a:pt x="3075" y="482"/>
                </a:cubicBezTo>
                <a:cubicBezTo>
                  <a:pt x="3075" y="477"/>
                  <a:pt x="3073" y="474"/>
                  <a:pt x="3069" y="474"/>
                </a:cubicBezTo>
                <a:close/>
                <a:moveTo>
                  <a:pt x="1925" y="597"/>
                </a:moveTo>
                <a:cubicBezTo>
                  <a:pt x="1917" y="597"/>
                  <a:pt x="1910" y="602"/>
                  <a:pt x="1910" y="612"/>
                </a:cubicBezTo>
                <a:cubicBezTo>
                  <a:pt x="1900" y="652"/>
                  <a:pt x="1890" y="703"/>
                  <a:pt x="1880" y="753"/>
                </a:cubicBezTo>
                <a:lnTo>
                  <a:pt x="1789" y="753"/>
                </a:lnTo>
                <a:cubicBezTo>
                  <a:pt x="1759" y="753"/>
                  <a:pt x="1759" y="783"/>
                  <a:pt x="1779" y="793"/>
                </a:cubicBezTo>
                <a:cubicBezTo>
                  <a:pt x="1809" y="803"/>
                  <a:pt x="1840" y="803"/>
                  <a:pt x="1869" y="803"/>
                </a:cubicBezTo>
                <a:cubicBezTo>
                  <a:pt x="1860" y="853"/>
                  <a:pt x="1860" y="904"/>
                  <a:pt x="1849" y="944"/>
                </a:cubicBezTo>
                <a:cubicBezTo>
                  <a:pt x="1849" y="960"/>
                  <a:pt x="1861" y="968"/>
                  <a:pt x="1874" y="968"/>
                </a:cubicBezTo>
                <a:cubicBezTo>
                  <a:pt x="1885" y="968"/>
                  <a:pt x="1895" y="963"/>
                  <a:pt x="1900" y="954"/>
                </a:cubicBezTo>
                <a:cubicBezTo>
                  <a:pt x="1910" y="914"/>
                  <a:pt x="1920" y="864"/>
                  <a:pt x="1930" y="813"/>
                </a:cubicBezTo>
                <a:cubicBezTo>
                  <a:pt x="1970" y="813"/>
                  <a:pt x="2010" y="813"/>
                  <a:pt x="2050" y="793"/>
                </a:cubicBezTo>
                <a:cubicBezTo>
                  <a:pt x="2070" y="783"/>
                  <a:pt x="2070" y="743"/>
                  <a:pt x="2041" y="743"/>
                </a:cubicBezTo>
                <a:cubicBezTo>
                  <a:pt x="2030" y="740"/>
                  <a:pt x="2019" y="738"/>
                  <a:pt x="2007" y="738"/>
                </a:cubicBezTo>
                <a:cubicBezTo>
                  <a:pt x="1983" y="738"/>
                  <a:pt x="1957" y="743"/>
                  <a:pt x="1930" y="743"/>
                </a:cubicBezTo>
                <a:cubicBezTo>
                  <a:pt x="1930" y="703"/>
                  <a:pt x="1930" y="652"/>
                  <a:pt x="1940" y="612"/>
                </a:cubicBezTo>
                <a:cubicBezTo>
                  <a:pt x="1940" y="602"/>
                  <a:pt x="1933" y="597"/>
                  <a:pt x="1925" y="597"/>
                </a:cubicBezTo>
                <a:close/>
                <a:moveTo>
                  <a:pt x="2455" y="611"/>
                </a:moveTo>
                <a:cubicBezTo>
                  <a:pt x="2449" y="611"/>
                  <a:pt x="2443" y="617"/>
                  <a:pt x="2443" y="623"/>
                </a:cubicBezTo>
                <a:cubicBezTo>
                  <a:pt x="2432" y="672"/>
                  <a:pt x="2432" y="733"/>
                  <a:pt x="2422" y="783"/>
                </a:cubicBezTo>
                <a:cubicBezTo>
                  <a:pt x="2392" y="783"/>
                  <a:pt x="2362" y="783"/>
                  <a:pt x="2332" y="793"/>
                </a:cubicBezTo>
                <a:cubicBezTo>
                  <a:pt x="2312" y="793"/>
                  <a:pt x="2302" y="824"/>
                  <a:pt x="2322" y="824"/>
                </a:cubicBezTo>
                <a:cubicBezTo>
                  <a:pt x="2352" y="833"/>
                  <a:pt x="2382" y="833"/>
                  <a:pt x="2412" y="833"/>
                </a:cubicBezTo>
                <a:cubicBezTo>
                  <a:pt x="2402" y="884"/>
                  <a:pt x="2382" y="934"/>
                  <a:pt x="2382" y="974"/>
                </a:cubicBezTo>
                <a:cubicBezTo>
                  <a:pt x="2382" y="998"/>
                  <a:pt x="2401" y="1012"/>
                  <a:pt x="2417" y="1012"/>
                </a:cubicBezTo>
                <a:cubicBezTo>
                  <a:pt x="2428" y="1012"/>
                  <a:pt x="2438" y="1006"/>
                  <a:pt x="2443" y="994"/>
                </a:cubicBezTo>
                <a:cubicBezTo>
                  <a:pt x="2472" y="944"/>
                  <a:pt x="2483" y="893"/>
                  <a:pt x="2483" y="833"/>
                </a:cubicBezTo>
                <a:cubicBezTo>
                  <a:pt x="2503" y="833"/>
                  <a:pt x="2523" y="833"/>
                  <a:pt x="2543" y="824"/>
                </a:cubicBezTo>
                <a:cubicBezTo>
                  <a:pt x="2563" y="813"/>
                  <a:pt x="2553" y="783"/>
                  <a:pt x="2543" y="783"/>
                </a:cubicBezTo>
                <a:cubicBezTo>
                  <a:pt x="2533" y="778"/>
                  <a:pt x="2523" y="775"/>
                  <a:pt x="2513" y="775"/>
                </a:cubicBezTo>
                <a:cubicBezTo>
                  <a:pt x="2503" y="775"/>
                  <a:pt x="2493" y="778"/>
                  <a:pt x="2483" y="783"/>
                </a:cubicBezTo>
                <a:cubicBezTo>
                  <a:pt x="2472" y="723"/>
                  <a:pt x="2472" y="663"/>
                  <a:pt x="2463" y="623"/>
                </a:cubicBezTo>
                <a:cubicBezTo>
                  <a:pt x="2463" y="614"/>
                  <a:pt x="2459" y="611"/>
                  <a:pt x="2455" y="611"/>
                </a:cubicBezTo>
                <a:close/>
                <a:moveTo>
                  <a:pt x="1368" y="638"/>
                </a:moveTo>
                <a:cubicBezTo>
                  <a:pt x="1364" y="638"/>
                  <a:pt x="1360" y="640"/>
                  <a:pt x="1358" y="643"/>
                </a:cubicBezTo>
                <a:cubicBezTo>
                  <a:pt x="1337" y="683"/>
                  <a:pt x="1307" y="733"/>
                  <a:pt x="1287" y="783"/>
                </a:cubicBezTo>
                <a:lnTo>
                  <a:pt x="1177" y="783"/>
                </a:lnTo>
                <a:cubicBezTo>
                  <a:pt x="1157" y="783"/>
                  <a:pt x="1157" y="813"/>
                  <a:pt x="1177" y="824"/>
                </a:cubicBezTo>
                <a:cubicBezTo>
                  <a:pt x="1206" y="824"/>
                  <a:pt x="1237" y="833"/>
                  <a:pt x="1267" y="833"/>
                </a:cubicBezTo>
                <a:cubicBezTo>
                  <a:pt x="1247" y="893"/>
                  <a:pt x="1227" y="944"/>
                  <a:pt x="1237" y="994"/>
                </a:cubicBezTo>
                <a:cubicBezTo>
                  <a:pt x="1237" y="1014"/>
                  <a:pt x="1254" y="1025"/>
                  <a:pt x="1268" y="1025"/>
                </a:cubicBezTo>
                <a:cubicBezTo>
                  <a:pt x="1276" y="1025"/>
                  <a:pt x="1283" y="1021"/>
                  <a:pt x="1287" y="1014"/>
                </a:cubicBezTo>
                <a:cubicBezTo>
                  <a:pt x="1307" y="964"/>
                  <a:pt x="1307" y="904"/>
                  <a:pt x="1317" y="853"/>
                </a:cubicBezTo>
                <a:cubicBezTo>
                  <a:pt x="1347" y="853"/>
                  <a:pt x="1367" y="864"/>
                  <a:pt x="1387" y="864"/>
                </a:cubicBezTo>
                <a:cubicBezTo>
                  <a:pt x="1407" y="864"/>
                  <a:pt x="1418" y="824"/>
                  <a:pt x="1398" y="813"/>
                </a:cubicBezTo>
                <a:cubicBezTo>
                  <a:pt x="1378" y="803"/>
                  <a:pt x="1358" y="793"/>
                  <a:pt x="1337" y="793"/>
                </a:cubicBezTo>
                <a:cubicBezTo>
                  <a:pt x="1347" y="743"/>
                  <a:pt x="1367" y="703"/>
                  <a:pt x="1387" y="652"/>
                </a:cubicBezTo>
                <a:cubicBezTo>
                  <a:pt x="1387" y="646"/>
                  <a:pt x="1377" y="638"/>
                  <a:pt x="1368" y="638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6" name="Google Shape;12076;p31"/>
          <p:cNvSpPr/>
          <p:nvPr/>
        </p:nvSpPr>
        <p:spPr>
          <a:xfrm>
            <a:off x="3137924" y="5172684"/>
            <a:ext cx="1015662" cy="353647"/>
          </a:xfrm>
          <a:custGeom>
            <a:avLst/>
            <a:gdLst/>
            <a:ahLst/>
            <a:cxnLst/>
            <a:rect l="l" t="t" r="r" b="b"/>
            <a:pathLst>
              <a:path w="5316" h="1851" extrusionOk="0">
                <a:moveTo>
                  <a:pt x="4702" y="1"/>
                </a:moveTo>
                <a:cubicBezTo>
                  <a:pt x="4612" y="152"/>
                  <a:pt x="4401" y="533"/>
                  <a:pt x="3658" y="784"/>
                </a:cubicBezTo>
                <a:cubicBezTo>
                  <a:pt x="3266" y="925"/>
                  <a:pt x="2844" y="996"/>
                  <a:pt x="2432" y="1005"/>
                </a:cubicBezTo>
                <a:cubicBezTo>
                  <a:pt x="1729" y="1005"/>
                  <a:pt x="1026" y="905"/>
                  <a:pt x="353" y="694"/>
                </a:cubicBezTo>
                <a:cubicBezTo>
                  <a:pt x="303" y="677"/>
                  <a:pt x="244" y="661"/>
                  <a:pt x="190" y="661"/>
                </a:cubicBezTo>
                <a:cubicBezTo>
                  <a:pt x="145" y="661"/>
                  <a:pt x="103" y="672"/>
                  <a:pt x="72" y="704"/>
                </a:cubicBezTo>
                <a:cubicBezTo>
                  <a:pt x="1" y="764"/>
                  <a:pt x="1" y="865"/>
                  <a:pt x="31" y="955"/>
                </a:cubicBezTo>
                <a:cubicBezTo>
                  <a:pt x="112" y="1287"/>
                  <a:pt x="403" y="1548"/>
                  <a:pt x="724" y="1668"/>
                </a:cubicBezTo>
                <a:cubicBezTo>
                  <a:pt x="1046" y="1799"/>
                  <a:pt x="1398" y="1819"/>
                  <a:pt x="1749" y="1839"/>
                </a:cubicBezTo>
                <a:cubicBezTo>
                  <a:pt x="1960" y="1847"/>
                  <a:pt x="2158" y="1850"/>
                  <a:pt x="2342" y="1850"/>
                </a:cubicBezTo>
                <a:cubicBezTo>
                  <a:pt x="4143" y="1850"/>
                  <a:pt x="4685" y="1510"/>
                  <a:pt x="5004" y="1136"/>
                </a:cubicBezTo>
                <a:cubicBezTo>
                  <a:pt x="5255" y="824"/>
                  <a:pt x="5316" y="1"/>
                  <a:pt x="4702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7" name="Google Shape;12077;p31"/>
          <p:cNvSpPr/>
          <p:nvPr/>
        </p:nvSpPr>
        <p:spPr>
          <a:xfrm>
            <a:off x="3205176" y="5170773"/>
            <a:ext cx="833202" cy="196025"/>
          </a:xfrm>
          <a:custGeom>
            <a:avLst/>
            <a:gdLst/>
            <a:ahLst/>
            <a:cxnLst/>
            <a:rect l="l" t="t" r="r" b="b"/>
            <a:pathLst>
              <a:path w="4361" h="1026" extrusionOk="0">
                <a:moveTo>
                  <a:pt x="4341" y="1"/>
                </a:moveTo>
                <a:cubicBezTo>
                  <a:pt x="4250" y="162"/>
                  <a:pt x="4039" y="533"/>
                  <a:pt x="3306" y="785"/>
                </a:cubicBezTo>
                <a:cubicBezTo>
                  <a:pt x="2904" y="925"/>
                  <a:pt x="2492" y="995"/>
                  <a:pt x="2080" y="995"/>
                </a:cubicBezTo>
                <a:cubicBezTo>
                  <a:pt x="2047" y="996"/>
                  <a:pt x="2014" y="996"/>
                  <a:pt x="1981" y="996"/>
                </a:cubicBezTo>
                <a:cubicBezTo>
                  <a:pt x="1311" y="996"/>
                  <a:pt x="642" y="895"/>
                  <a:pt x="10" y="694"/>
                </a:cubicBezTo>
                <a:lnTo>
                  <a:pt x="1" y="714"/>
                </a:lnTo>
                <a:cubicBezTo>
                  <a:pt x="644" y="925"/>
                  <a:pt x="1316" y="1026"/>
                  <a:pt x="2000" y="1026"/>
                </a:cubicBezTo>
                <a:lnTo>
                  <a:pt x="2080" y="1026"/>
                </a:lnTo>
                <a:cubicBezTo>
                  <a:pt x="2492" y="1015"/>
                  <a:pt x="2904" y="945"/>
                  <a:pt x="3316" y="805"/>
                </a:cubicBezTo>
                <a:cubicBezTo>
                  <a:pt x="4059" y="553"/>
                  <a:pt x="4280" y="162"/>
                  <a:pt x="4361" y="21"/>
                </a:cubicBezTo>
                <a:lnTo>
                  <a:pt x="4341" y="1"/>
                </a:lnTo>
                <a:close/>
              </a:path>
            </a:pathLst>
          </a:custGeom>
          <a:solidFill>
            <a:srgbClr val="E2A4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8" name="Google Shape;12078;p31"/>
          <p:cNvSpPr/>
          <p:nvPr/>
        </p:nvSpPr>
        <p:spPr>
          <a:xfrm>
            <a:off x="3193713" y="5286936"/>
            <a:ext cx="880584" cy="221627"/>
          </a:xfrm>
          <a:custGeom>
            <a:avLst/>
            <a:gdLst/>
            <a:ahLst/>
            <a:cxnLst/>
            <a:rect l="l" t="t" r="r" b="b"/>
            <a:pathLst>
              <a:path w="4609" h="1160" extrusionOk="0">
                <a:moveTo>
                  <a:pt x="4487" y="1"/>
                </a:moveTo>
                <a:cubicBezTo>
                  <a:pt x="4478" y="1"/>
                  <a:pt x="4471" y="6"/>
                  <a:pt x="4471" y="16"/>
                </a:cubicBezTo>
                <a:cubicBezTo>
                  <a:pt x="4481" y="66"/>
                  <a:pt x="4481" y="126"/>
                  <a:pt x="4481" y="186"/>
                </a:cubicBezTo>
                <a:cubicBezTo>
                  <a:pt x="4451" y="206"/>
                  <a:pt x="4421" y="226"/>
                  <a:pt x="4390" y="237"/>
                </a:cubicBezTo>
                <a:cubicBezTo>
                  <a:pt x="4370" y="247"/>
                  <a:pt x="4390" y="267"/>
                  <a:pt x="4410" y="267"/>
                </a:cubicBezTo>
                <a:cubicBezTo>
                  <a:pt x="4430" y="247"/>
                  <a:pt x="4461" y="237"/>
                  <a:pt x="4491" y="217"/>
                </a:cubicBezTo>
                <a:cubicBezTo>
                  <a:pt x="4491" y="257"/>
                  <a:pt x="4501" y="297"/>
                  <a:pt x="4511" y="337"/>
                </a:cubicBezTo>
                <a:cubicBezTo>
                  <a:pt x="4515" y="346"/>
                  <a:pt x="4526" y="351"/>
                  <a:pt x="4536" y="351"/>
                </a:cubicBezTo>
                <a:cubicBezTo>
                  <a:pt x="4549" y="351"/>
                  <a:pt x="4561" y="344"/>
                  <a:pt x="4561" y="327"/>
                </a:cubicBezTo>
                <a:cubicBezTo>
                  <a:pt x="4551" y="277"/>
                  <a:pt x="4551" y="237"/>
                  <a:pt x="4541" y="186"/>
                </a:cubicBezTo>
                <a:cubicBezTo>
                  <a:pt x="4561" y="177"/>
                  <a:pt x="4582" y="166"/>
                  <a:pt x="4591" y="156"/>
                </a:cubicBezTo>
                <a:cubicBezTo>
                  <a:pt x="4609" y="147"/>
                  <a:pt x="4596" y="124"/>
                  <a:pt x="4586" y="124"/>
                </a:cubicBezTo>
                <a:cubicBezTo>
                  <a:pt x="4584" y="124"/>
                  <a:pt x="4583" y="125"/>
                  <a:pt x="4582" y="126"/>
                </a:cubicBezTo>
                <a:cubicBezTo>
                  <a:pt x="4561" y="136"/>
                  <a:pt x="4551" y="146"/>
                  <a:pt x="4531" y="156"/>
                </a:cubicBezTo>
                <a:cubicBezTo>
                  <a:pt x="4521" y="106"/>
                  <a:pt x="4511" y="56"/>
                  <a:pt x="4511" y="16"/>
                </a:cubicBezTo>
                <a:cubicBezTo>
                  <a:pt x="4506" y="6"/>
                  <a:pt x="4496" y="1"/>
                  <a:pt x="4487" y="1"/>
                </a:cubicBezTo>
                <a:close/>
                <a:moveTo>
                  <a:pt x="149" y="504"/>
                </a:moveTo>
                <a:cubicBezTo>
                  <a:pt x="147" y="504"/>
                  <a:pt x="144" y="505"/>
                  <a:pt x="141" y="508"/>
                </a:cubicBezTo>
                <a:cubicBezTo>
                  <a:pt x="111" y="538"/>
                  <a:pt x="91" y="568"/>
                  <a:pt x="70" y="599"/>
                </a:cubicBezTo>
                <a:lnTo>
                  <a:pt x="61" y="588"/>
                </a:lnTo>
                <a:cubicBezTo>
                  <a:pt x="50" y="578"/>
                  <a:pt x="41" y="558"/>
                  <a:pt x="21" y="548"/>
                </a:cubicBezTo>
                <a:cubicBezTo>
                  <a:pt x="21" y="548"/>
                  <a:pt x="10" y="548"/>
                  <a:pt x="10" y="558"/>
                </a:cubicBezTo>
                <a:cubicBezTo>
                  <a:pt x="1" y="578"/>
                  <a:pt x="21" y="608"/>
                  <a:pt x="41" y="628"/>
                </a:cubicBezTo>
                <a:lnTo>
                  <a:pt x="50" y="639"/>
                </a:lnTo>
                <a:cubicBezTo>
                  <a:pt x="30" y="659"/>
                  <a:pt x="21" y="679"/>
                  <a:pt x="10" y="699"/>
                </a:cubicBezTo>
                <a:cubicBezTo>
                  <a:pt x="10" y="713"/>
                  <a:pt x="25" y="727"/>
                  <a:pt x="38" y="727"/>
                </a:cubicBezTo>
                <a:cubicBezTo>
                  <a:pt x="43" y="727"/>
                  <a:pt x="48" y="725"/>
                  <a:pt x="50" y="719"/>
                </a:cubicBezTo>
                <a:lnTo>
                  <a:pt x="81" y="659"/>
                </a:lnTo>
                <a:cubicBezTo>
                  <a:pt x="101" y="668"/>
                  <a:pt x="111" y="668"/>
                  <a:pt x="131" y="668"/>
                </a:cubicBezTo>
                <a:cubicBezTo>
                  <a:pt x="161" y="668"/>
                  <a:pt x="161" y="639"/>
                  <a:pt x="141" y="628"/>
                </a:cubicBezTo>
                <a:cubicBezTo>
                  <a:pt x="121" y="628"/>
                  <a:pt x="111" y="619"/>
                  <a:pt x="101" y="619"/>
                </a:cubicBezTo>
                <a:cubicBezTo>
                  <a:pt x="111" y="578"/>
                  <a:pt x="131" y="548"/>
                  <a:pt x="151" y="518"/>
                </a:cubicBezTo>
                <a:cubicBezTo>
                  <a:pt x="158" y="511"/>
                  <a:pt x="155" y="504"/>
                  <a:pt x="149" y="504"/>
                </a:cubicBezTo>
                <a:close/>
                <a:moveTo>
                  <a:pt x="4075" y="403"/>
                </a:moveTo>
                <a:cubicBezTo>
                  <a:pt x="4067" y="403"/>
                  <a:pt x="4059" y="408"/>
                  <a:pt x="4059" y="418"/>
                </a:cubicBezTo>
                <a:cubicBezTo>
                  <a:pt x="4069" y="468"/>
                  <a:pt x="4069" y="518"/>
                  <a:pt x="4059" y="558"/>
                </a:cubicBezTo>
                <a:cubicBezTo>
                  <a:pt x="4029" y="578"/>
                  <a:pt x="3999" y="588"/>
                  <a:pt x="3968" y="608"/>
                </a:cubicBezTo>
                <a:cubicBezTo>
                  <a:pt x="3960" y="608"/>
                  <a:pt x="3966" y="630"/>
                  <a:pt x="3974" y="630"/>
                </a:cubicBezTo>
                <a:cubicBezTo>
                  <a:pt x="3976" y="630"/>
                  <a:pt x="3977" y="630"/>
                  <a:pt x="3979" y="628"/>
                </a:cubicBezTo>
                <a:cubicBezTo>
                  <a:pt x="4008" y="619"/>
                  <a:pt x="4039" y="619"/>
                  <a:pt x="4059" y="608"/>
                </a:cubicBezTo>
                <a:cubicBezTo>
                  <a:pt x="4059" y="659"/>
                  <a:pt x="4059" y="719"/>
                  <a:pt x="4069" y="769"/>
                </a:cubicBezTo>
                <a:cubicBezTo>
                  <a:pt x="4073" y="783"/>
                  <a:pt x="4082" y="788"/>
                  <a:pt x="4091" y="788"/>
                </a:cubicBezTo>
                <a:cubicBezTo>
                  <a:pt x="4102" y="788"/>
                  <a:pt x="4114" y="780"/>
                  <a:pt x="4119" y="769"/>
                </a:cubicBezTo>
                <a:cubicBezTo>
                  <a:pt x="4139" y="709"/>
                  <a:pt x="4139" y="648"/>
                  <a:pt x="4129" y="588"/>
                </a:cubicBezTo>
                <a:cubicBezTo>
                  <a:pt x="4139" y="578"/>
                  <a:pt x="4149" y="578"/>
                  <a:pt x="4149" y="578"/>
                </a:cubicBezTo>
                <a:cubicBezTo>
                  <a:pt x="4176" y="569"/>
                  <a:pt x="4171" y="537"/>
                  <a:pt x="4149" y="537"/>
                </a:cubicBezTo>
                <a:cubicBezTo>
                  <a:pt x="4146" y="537"/>
                  <a:pt x="4143" y="537"/>
                  <a:pt x="4139" y="538"/>
                </a:cubicBezTo>
                <a:lnTo>
                  <a:pt x="4129" y="538"/>
                </a:lnTo>
                <a:lnTo>
                  <a:pt x="4099" y="418"/>
                </a:lnTo>
                <a:cubicBezTo>
                  <a:pt x="4094" y="408"/>
                  <a:pt x="4084" y="403"/>
                  <a:pt x="4075" y="403"/>
                </a:cubicBezTo>
                <a:close/>
                <a:moveTo>
                  <a:pt x="3615" y="637"/>
                </a:moveTo>
                <a:cubicBezTo>
                  <a:pt x="3607" y="637"/>
                  <a:pt x="3597" y="643"/>
                  <a:pt x="3597" y="648"/>
                </a:cubicBezTo>
                <a:lnTo>
                  <a:pt x="3597" y="739"/>
                </a:lnTo>
                <a:cubicBezTo>
                  <a:pt x="3566" y="749"/>
                  <a:pt x="3526" y="759"/>
                  <a:pt x="3497" y="759"/>
                </a:cubicBezTo>
                <a:cubicBezTo>
                  <a:pt x="3488" y="768"/>
                  <a:pt x="3486" y="791"/>
                  <a:pt x="3499" y="791"/>
                </a:cubicBezTo>
                <a:cubicBezTo>
                  <a:pt x="3501" y="791"/>
                  <a:pt x="3503" y="790"/>
                  <a:pt x="3506" y="789"/>
                </a:cubicBezTo>
                <a:lnTo>
                  <a:pt x="3587" y="789"/>
                </a:lnTo>
                <a:cubicBezTo>
                  <a:pt x="3577" y="829"/>
                  <a:pt x="3566" y="869"/>
                  <a:pt x="3566" y="910"/>
                </a:cubicBezTo>
                <a:cubicBezTo>
                  <a:pt x="3560" y="917"/>
                  <a:pt x="3568" y="924"/>
                  <a:pt x="3577" y="924"/>
                </a:cubicBezTo>
                <a:cubicBezTo>
                  <a:pt x="3580" y="924"/>
                  <a:pt x="3584" y="923"/>
                  <a:pt x="3587" y="920"/>
                </a:cubicBezTo>
                <a:cubicBezTo>
                  <a:pt x="3627" y="880"/>
                  <a:pt x="3637" y="829"/>
                  <a:pt x="3637" y="779"/>
                </a:cubicBezTo>
                <a:lnTo>
                  <a:pt x="3657" y="779"/>
                </a:lnTo>
                <a:cubicBezTo>
                  <a:pt x="3694" y="770"/>
                  <a:pt x="3688" y="727"/>
                  <a:pt x="3657" y="727"/>
                </a:cubicBezTo>
                <a:cubicBezTo>
                  <a:pt x="3654" y="727"/>
                  <a:pt x="3650" y="728"/>
                  <a:pt x="3647" y="729"/>
                </a:cubicBezTo>
                <a:lnTo>
                  <a:pt x="3637" y="729"/>
                </a:lnTo>
                <a:cubicBezTo>
                  <a:pt x="3637" y="699"/>
                  <a:pt x="3627" y="668"/>
                  <a:pt x="3627" y="648"/>
                </a:cubicBezTo>
                <a:cubicBezTo>
                  <a:pt x="3627" y="640"/>
                  <a:pt x="3622" y="637"/>
                  <a:pt x="3615" y="637"/>
                </a:cubicBezTo>
                <a:close/>
                <a:moveTo>
                  <a:pt x="3180" y="774"/>
                </a:moveTo>
                <a:cubicBezTo>
                  <a:pt x="3172" y="774"/>
                  <a:pt x="3165" y="779"/>
                  <a:pt x="3165" y="789"/>
                </a:cubicBezTo>
                <a:lnTo>
                  <a:pt x="3135" y="880"/>
                </a:lnTo>
                <a:cubicBezTo>
                  <a:pt x="3104" y="880"/>
                  <a:pt x="3064" y="889"/>
                  <a:pt x="3034" y="889"/>
                </a:cubicBezTo>
                <a:cubicBezTo>
                  <a:pt x="3024" y="900"/>
                  <a:pt x="3024" y="910"/>
                  <a:pt x="3034" y="920"/>
                </a:cubicBezTo>
                <a:lnTo>
                  <a:pt x="3124" y="920"/>
                </a:lnTo>
                <a:cubicBezTo>
                  <a:pt x="3104" y="970"/>
                  <a:pt x="3084" y="1020"/>
                  <a:pt x="3075" y="1081"/>
                </a:cubicBezTo>
                <a:cubicBezTo>
                  <a:pt x="3075" y="1095"/>
                  <a:pt x="3085" y="1109"/>
                  <a:pt x="3098" y="1109"/>
                </a:cubicBezTo>
                <a:cubicBezTo>
                  <a:pt x="3103" y="1109"/>
                  <a:pt x="3109" y="1107"/>
                  <a:pt x="3115" y="1101"/>
                </a:cubicBezTo>
                <a:cubicBezTo>
                  <a:pt x="3155" y="1050"/>
                  <a:pt x="3175" y="990"/>
                  <a:pt x="3185" y="930"/>
                </a:cubicBezTo>
                <a:cubicBezTo>
                  <a:pt x="3225" y="930"/>
                  <a:pt x="3265" y="930"/>
                  <a:pt x="3296" y="920"/>
                </a:cubicBezTo>
                <a:cubicBezTo>
                  <a:pt x="3325" y="910"/>
                  <a:pt x="3316" y="869"/>
                  <a:pt x="3296" y="869"/>
                </a:cubicBezTo>
                <a:cubicBezTo>
                  <a:pt x="3282" y="866"/>
                  <a:pt x="3270" y="865"/>
                  <a:pt x="3258" y="865"/>
                </a:cubicBezTo>
                <a:cubicBezTo>
                  <a:pt x="3234" y="865"/>
                  <a:pt x="3212" y="869"/>
                  <a:pt x="3185" y="869"/>
                </a:cubicBezTo>
                <a:cubicBezTo>
                  <a:pt x="3195" y="840"/>
                  <a:pt x="3195" y="820"/>
                  <a:pt x="3195" y="789"/>
                </a:cubicBezTo>
                <a:cubicBezTo>
                  <a:pt x="3195" y="779"/>
                  <a:pt x="3188" y="774"/>
                  <a:pt x="3180" y="774"/>
                </a:cubicBezTo>
                <a:close/>
                <a:moveTo>
                  <a:pt x="2645" y="838"/>
                </a:moveTo>
                <a:cubicBezTo>
                  <a:pt x="2638" y="838"/>
                  <a:pt x="2633" y="842"/>
                  <a:pt x="2633" y="849"/>
                </a:cubicBezTo>
                <a:cubicBezTo>
                  <a:pt x="2613" y="880"/>
                  <a:pt x="2602" y="920"/>
                  <a:pt x="2592" y="950"/>
                </a:cubicBezTo>
                <a:lnTo>
                  <a:pt x="2472" y="980"/>
                </a:lnTo>
                <a:cubicBezTo>
                  <a:pt x="2461" y="990"/>
                  <a:pt x="2461" y="1010"/>
                  <a:pt x="2482" y="1010"/>
                </a:cubicBezTo>
                <a:cubicBezTo>
                  <a:pt x="2512" y="1000"/>
                  <a:pt x="2542" y="1000"/>
                  <a:pt x="2582" y="990"/>
                </a:cubicBezTo>
                <a:lnTo>
                  <a:pt x="2582" y="990"/>
                </a:lnTo>
                <a:cubicBezTo>
                  <a:pt x="2562" y="1030"/>
                  <a:pt x="2552" y="1070"/>
                  <a:pt x="2552" y="1110"/>
                </a:cubicBezTo>
                <a:cubicBezTo>
                  <a:pt x="2552" y="1123"/>
                  <a:pt x="2564" y="1132"/>
                  <a:pt x="2575" y="1132"/>
                </a:cubicBezTo>
                <a:cubicBezTo>
                  <a:pt x="2582" y="1132"/>
                  <a:pt x="2588" y="1129"/>
                  <a:pt x="2592" y="1121"/>
                </a:cubicBezTo>
                <a:cubicBezTo>
                  <a:pt x="2613" y="1081"/>
                  <a:pt x="2622" y="1041"/>
                  <a:pt x="2633" y="1000"/>
                </a:cubicBezTo>
                <a:lnTo>
                  <a:pt x="2633" y="990"/>
                </a:lnTo>
                <a:cubicBezTo>
                  <a:pt x="2642" y="980"/>
                  <a:pt x="2653" y="980"/>
                  <a:pt x="2662" y="980"/>
                </a:cubicBezTo>
                <a:cubicBezTo>
                  <a:pt x="2690" y="980"/>
                  <a:pt x="2693" y="939"/>
                  <a:pt x="2670" y="939"/>
                </a:cubicBezTo>
                <a:cubicBezTo>
                  <a:pt x="2668" y="939"/>
                  <a:pt x="2665" y="939"/>
                  <a:pt x="2662" y="940"/>
                </a:cubicBezTo>
                <a:lnTo>
                  <a:pt x="2642" y="940"/>
                </a:lnTo>
                <a:lnTo>
                  <a:pt x="2662" y="860"/>
                </a:lnTo>
                <a:cubicBezTo>
                  <a:pt x="2669" y="847"/>
                  <a:pt x="2656" y="838"/>
                  <a:pt x="2645" y="838"/>
                </a:cubicBezTo>
                <a:close/>
                <a:moveTo>
                  <a:pt x="1254" y="853"/>
                </a:moveTo>
                <a:cubicBezTo>
                  <a:pt x="1250" y="853"/>
                  <a:pt x="1246" y="855"/>
                  <a:pt x="1246" y="860"/>
                </a:cubicBezTo>
                <a:cubicBezTo>
                  <a:pt x="1236" y="889"/>
                  <a:pt x="1226" y="920"/>
                  <a:pt x="1226" y="950"/>
                </a:cubicBezTo>
                <a:lnTo>
                  <a:pt x="1115" y="950"/>
                </a:lnTo>
                <a:cubicBezTo>
                  <a:pt x="1095" y="960"/>
                  <a:pt x="1106" y="980"/>
                  <a:pt x="1115" y="980"/>
                </a:cubicBezTo>
                <a:cubicBezTo>
                  <a:pt x="1146" y="980"/>
                  <a:pt x="1176" y="990"/>
                  <a:pt x="1206" y="990"/>
                </a:cubicBezTo>
                <a:cubicBezTo>
                  <a:pt x="1196" y="1041"/>
                  <a:pt x="1186" y="1090"/>
                  <a:pt x="1166" y="1141"/>
                </a:cubicBezTo>
                <a:cubicBezTo>
                  <a:pt x="1166" y="1148"/>
                  <a:pt x="1175" y="1159"/>
                  <a:pt x="1185" y="1159"/>
                </a:cubicBezTo>
                <a:cubicBezTo>
                  <a:pt x="1189" y="1159"/>
                  <a:pt x="1193" y="1157"/>
                  <a:pt x="1196" y="1151"/>
                </a:cubicBezTo>
                <a:cubicBezTo>
                  <a:pt x="1216" y="1101"/>
                  <a:pt x="1236" y="1050"/>
                  <a:pt x="1246" y="1000"/>
                </a:cubicBezTo>
                <a:cubicBezTo>
                  <a:pt x="1256" y="1000"/>
                  <a:pt x="1276" y="1000"/>
                  <a:pt x="1286" y="1010"/>
                </a:cubicBezTo>
                <a:cubicBezTo>
                  <a:pt x="1307" y="1010"/>
                  <a:pt x="1307" y="980"/>
                  <a:pt x="1296" y="970"/>
                </a:cubicBezTo>
                <a:cubicBezTo>
                  <a:pt x="1286" y="970"/>
                  <a:pt x="1266" y="960"/>
                  <a:pt x="1256" y="960"/>
                </a:cubicBezTo>
                <a:cubicBezTo>
                  <a:pt x="1256" y="930"/>
                  <a:pt x="1266" y="900"/>
                  <a:pt x="1266" y="869"/>
                </a:cubicBezTo>
                <a:cubicBezTo>
                  <a:pt x="1266" y="858"/>
                  <a:pt x="1260" y="853"/>
                  <a:pt x="1254" y="85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9" name="Google Shape;12079;p31"/>
          <p:cNvSpPr/>
          <p:nvPr/>
        </p:nvSpPr>
        <p:spPr>
          <a:xfrm>
            <a:off x="3218550" y="5374058"/>
            <a:ext cx="169086" cy="163545"/>
          </a:xfrm>
          <a:custGeom>
            <a:avLst/>
            <a:gdLst/>
            <a:ahLst/>
            <a:cxnLst/>
            <a:rect l="l" t="t" r="r" b="b"/>
            <a:pathLst>
              <a:path w="885" h="856" extrusionOk="0">
                <a:moveTo>
                  <a:pt x="479" y="1"/>
                </a:moveTo>
                <a:cubicBezTo>
                  <a:pt x="471" y="1"/>
                  <a:pt x="462" y="1"/>
                  <a:pt x="453" y="2"/>
                </a:cubicBezTo>
                <a:cubicBezTo>
                  <a:pt x="302" y="2"/>
                  <a:pt x="161" y="102"/>
                  <a:pt x="92" y="223"/>
                </a:cubicBezTo>
                <a:cubicBezTo>
                  <a:pt x="21" y="353"/>
                  <a:pt x="1" y="514"/>
                  <a:pt x="51" y="654"/>
                </a:cubicBezTo>
                <a:lnTo>
                  <a:pt x="534" y="855"/>
                </a:lnTo>
                <a:cubicBezTo>
                  <a:pt x="654" y="795"/>
                  <a:pt x="755" y="705"/>
                  <a:pt x="815" y="585"/>
                </a:cubicBezTo>
                <a:cubicBezTo>
                  <a:pt x="875" y="464"/>
                  <a:pt x="885" y="323"/>
                  <a:pt x="825" y="203"/>
                </a:cubicBezTo>
                <a:cubicBezTo>
                  <a:pt x="759" y="79"/>
                  <a:pt x="621" y="1"/>
                  <a:pt x="479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0" name="Google Shape;12080;p31"/>
          <p:cNvSpPr/>
          <p:nvPr/>
        </p:nvSpPr>
        <p:spPr>
          <a:xfrm>
            <a:off x="3195624" y="5480859"/>
            <a:ext cx="138326" cy="97630"/>
          </a:xfrm>
          <a:custGeom>
            <a:avLst/>
            <a:gdLst/>
            <a:ahLst/>
            <a:cxnLst/>
            <a:rect l="l" t="t" r="r" b="b"/>
            <a:pathLst>
              <a:path w="724" h="511" extrusionOk="0">
                <a:moveTo>
                  <a:pt x="188" y="0"/>
                </a:moveTo>
                <a:cubicBezTo>
                  <a:pt x="94" y="0"/>
                  <a:pt x="19" y="39"/>
                  <a:pt x="11" y="156"/>
                </a:cubicBezTo>
                <a:cubicBezTo>
                  <a:pt x="0" y="247"/>
                  <a:pt x="51" y="316"/>
                  <a:pt x="111" y="367"/>
                </a:cubicBezTo>
                <a:cubicBezTo>
                  <a:pt x="181" y="417"/>
                  <a:pt x="261" y="447"/>
                  <a:pt x="332" y="477"/>
                </a:cubicBezTo>
                <a:cubicBezTo>
                  <a:pt x="390" y="494"/>
                  <a:pt x="441" y="510"/>
                  <a:pt x="496" y="510"/>
                </a:cubicBezTo>
                <a:cubicBezTo>
                  <a:pt x="508" y="510"/>
                  <a:pt x="520" y="509"/>
                  <a:pt x="533" y="508"/>
                </a:cubicBezTo>
                <a:cubicBezTo>
                  <a:pt x="593" y="508"/>
                  <a:pt x="663" y="477"/>
                  <a:pt x="694" y="417"/>
                </a:cubicBezTo>
                <a:cubicBezTo>
                  <a:pt x="724" y="367"/>
                  <a:pt x="714" y="307"/>
                  <a:pt x="683" y="256"/>
                </a:cubicBezTo>
                <a:cubicBezTo>
                  <a:pt x="654" y="206"/>
                  <a:pt x="613" y="166"/>
                  <a:pt x="563" y="126"/>
                </a:cubicBezTo>
                <a:cubicBezTo>
                  <a:pt x="492" y="79"/>
                  <a:pt x="321" y="0"/>
                  <a:pt x="188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1" name="Google Shape;12081;p31"/>
          <p:cNvSpPr/>
          <p:nvPr/>
        </p:nvSpPr>
        <p:spPr>
          <a:xfrm>
            <a:off x="3452787" y="5366416"/>
            <a:ext cx="167175" cy="165456"/>
          </a:xfrm>
          <a:custGeom>
            <a:avLst/>
            <a:gdLst/>
            <a:ahLst/>
            <a:cxnLst/>
            <a:rect l="l" t="t" r="r" b="b"/>
            <a:pathLst>
              <a:path w="875" h="866" extrusionOk="0">
                <a:moveTo>
                  <a:pt x="400" y="1"/>
                </a:moveTo>
                <a:cubicBezTo>
                  <a:pt x="265" y="1"/>
                  <a:pt x="118" y="89"/>
                  <a:pt x="61" y="212"/>
                </a:cubicBezTo>
                <a:cubicBezTo>
                  <a:pt x="0" y="323"/>
                  <a:pt x="11" y="473"/>
                  <a:pt x="71" y="594"/>
                </a:cubicBezTo>
                <a:cubicBezTo>
                  <a:pt x="121" y="715"/>
                  <a:pt x="232" y="805"/>
                  <a:pt x="342" y="866"/>
                </a:cubicBezTo>
                <a:lnTo>
                  <a:pt x="835" y="665"/>
                </a:lnTo>
                <a:cubicBezTo>
                  <a:pt x="875" y="524"/>
                  <a:pt x="864" y="363"/>
                  <a:pt x="794" y="232"/>
                </a:cubicBezTo>
                <a:cubicBezTo>
                  <a:pt x="714" y="102"/>
                  <a:pt x="573" y="11"/>
                  <a:pt x="422" y="2"/>
                </a:cubicBezTo>
                <a:cubicBezTo>
                  <a:pt x="415" y="1"/>
                  <a:pt x="407" y="1"/>
                  <a:pt x="40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2" name="Google Shape;12082;p31"/>
          <p:cNvSpPr/>
          <p:nvPr/>
        </p:nvSpPr>
        <p:spPr>
          <a:xfrm>
            <a:off x="3506474" y="5475128"/>
            <a:ext cx="136606" cy="97057"/>
          </a:xfrm>
          <a:custGeom>
            <a:avLst/>
            <a:gdLst/>
            <a:ahLst/>
            <a:cxnLst/>
            <a:rect l="l" t="t" r="r" b="b"/>
            <a:pathLst>
              <a:path w="715" h="508" extrusionOk="0">
                <a:moveTo>
                  <a:pt x="535" y="0"/>
                </a:moveTo>
                <a:cubicBezTo>
                  <a:pt x="401" y="0"/>
                  <a:pt x="228" y="78"/>
                  <a:pt x="152" y="125"/>
                </a:cubicBezTo>
                <a:cubicBezTo>
                  <a:pt x="112" y="156"/>
                  <a:pt x="61" y="196"/>
                  <a:pt x="31" y="246"/>
                </a:cubicBezTo>
                <a:cubicBezTo>
                  <a:pt x="11" y="297"/>
                  <a:pt x="1" y="367"/>
                  <a:pt x="21" y="417"/>
                </a:cubicBezTo>
                <a:cubicBezTo>
                  <a:pt x="51" y="477"/>
                  <a:pt x="121" y="507"/>
                  <a:pt x="192" y="507"/>
                </a:cubicBezTo>
                <a:cubicBezTo>
                  <a:pt x="252" y="507"/>
                  <a:pt x="322" y="487"/>
                  <a:pt x="382" y="467"/>
                </a:cubicBezTo>
                <a:cubicBezTo>
                  <a:pt x="463" y="447"/>
                  <a:pt x="543" y="417"/>
                  <a:pt x="603" y="367"/>
                </a:cubicBezTo>
                <a:cubicBezTo>
                  <a:pt x="674" y="317"/>
                  <a:pt x="714" y="236"/>
                  <a:pt x="714" y="156"/>
                </a:cubicBezTo>
                <a:cubicBezTo>
                  <a:pt x="706" y="39"/>
                  <a:pt x="630" y="0"/>
                  <a:pt x="535" y="0"/>
                </a:cubicBezTo>
                <a:close/>
              </a:path>
            </a:pathLst>
          </a:custGeom>
          <a:solidFill>
            <a:srgbClr val="557E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3" name="Google Shape;12083;p31"/>
          <p:cNvSpPr/>
          <p:nvPr/>
        </p:nvSpPr>
        <p:spPr>
          <a:xfrm>
            <a:off x="2865477" y="5103139"/>
            <a:ext cx="240159" cy="228314"/>
          </a:xfrm>
          <a:custGeom>
            <a:avLst/>
            <a:gdLst/>
            <a:ahLst/>
            <a:cxnLst/>
            <a:rect l="l" t="t" r="r" b="b"/>
            <a:pathLst>
              <a:path w="1257" h="1195" extrusionOk="0">
                <a:moveTo>
                  <a:pt x="796" y="1"/>
                </a:moveTo>
                <a:cubicBezTo>
                  <a:pt x="700" y="1"/>
                  <a:pt x="604" y="31"/>
                  <a:pt x="533" y="94"/>
                </a:cubicBezTo>
                <a:cubicBezTo>
                  <a:pt x="533" y="94"/>
                  <a:pt x="469" y="73"/>
                  <a:pt x="387" y="73"/>
                </a:cubicBezTo>
                <a:cubicBezTo>
                  <a:pt x="255" y="73"/>
                  <a:pt x="74" y="126"/>
                  <a:pt x="31" y="405"/>
                </a:cubicBezTo>
                <a:cubicBezTo>
                  <a:pt x="0" y="616"/>
                  <a:pt x="161" y="827"/>
                  <a:pt x="362" y="867"/>
                </a:cubicBezTo>
                <a:cubicBezTo>
                  <a:pt x="380" y="1047"/>
                  <a:pt x="551" y="1195"/>
                  <a:pt x="731" y="1195"/>
                </a:cubicBezTo>
                <a:cubicBezTo>
                  <a:pt x="752" y="1195"/>
                  <a:pt x="773" y="1193"/>
                  <a:pt x="794" y="1188"/>
                </a:cubicBezTo>
                <a:cubicBezTo>
                  <a:pt x="995" y="1148"/>
                  <a:pt x="1136" y="927"/>
                  <a:pt x="1085" y="726"/>
                </a:cubicBezTo>
                <a:cubicBezTo>
                  <a:pt x="1246" y="586"/>
                  <a:pt x="1256" y="304"/>
                  <a:pt x="1116" y="144"/>
                </a:cubicBezTo>
                <a:cubicBezTo>
                  <a:pt x="1038" y="49"/>
                  <a:pt x="916" y="1"/>
                  <a:pt x="796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4" name="Google Shape;12084;p31"/>
          <p:cNvSpPr/>
          <p:nvPr/>
        </p:nvSpPr>
        <p:spPr>
          <a:xfrm>
            <a:off x="2901969" y="4982391"/>
            <a:ext cx="101834" cy="93427"/>
          </a:xfrm>
          <a:custGeom>
            <a:avLst/>
            <a:gdLst/>
            <a:ahLst/>
            <a:cxnLst/>
            <a:rect l="l" t="t" r="r" b="b"/>
            <a:pathLst>
              <a:path w="533" h="489" extrusionOk="0">
                <a:moveTo>
                  <a:pt x="317" y="0"/>
                </a:moveTo>
                <a:cubicBezTo>
                  <a:pt x="172" y="0"/>
                  <a:pt x="1" y="125"/>
                  <a:pt x="1" y="264"/>
                </a:cubicBezTo>
                <a:cubicBezTo>
                  <a:pt x="1" y="354"/>
                  <a:pt x="70" y="445"/>
                  <a:pt x="161" y="474"/>
                </a:cubicBezTo>
                <a:cubicBezTo>
                  <a:pt x="188" y="483"/>
                  <a:pt x="218" y="488"/>
                  <a:pt x="247" y="488"/>
                </a:cubicBezTo>
                <a:cubicBezTo>
                  <a:pt x="314" y="488"/>
                  <a:pt x="383" y="463"/>
                  <a:pt x="432" y="414"/>
                </a:cubicBezTo>
                <a:cubicBezTo>
                  <a:pt x="492" y="364"/>
                  <a:pt x="533" y="293"/>
                  <a:pt x="523" y="213"/>
                </a:cubicBezTo>
                <a:cubicBezTo>
                  <a:pt x="523" y="133"/>
                  <a:pt x="483" y="52"/>
                  <a:pt x="412" y="23"/>
                </a:cubicBezTo>
                <a:cubicBezTo>
                  <a:pt x="383" y="7"/>
                  <a:pt x="351" y="0"/>
                  <a:pt x="317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5" name="Google Shape;12085;p31"/>
          <p:cNvSpPr/>
          <p:nvPr/>
        </p:nvSpPr>
        <p:spPr>
          <a:xfrm>
            <a:off x="3882665" y="4916476"/>
            <a:ext cx="359188" cy="353647"/>
          </a:xfrm>
          <a:custGeom>
            <a:avLst/>
            <a:gdLst/>
            <a:ahLst/>
            <a:cxnLst/>
            <a:rect l="l" t="t" r="r" b="b"/>
            <a:pathLst>
              <a:path w="1880" h="1851" extrusionOk="0">
                <a:moveTo>
                  <a:pt x="1022" y="1"/>
                </a:moveTo>
                <a:cubicBezTo>
                  <a:pt x="619" y="1"/>
                  <a:pt x="233" y="337"/>
                  <a:pt x="112" y="679"/>
                </a:cubicBezTo>
                <a:cubicBezTo>
                  <a:pt x="1" y="1011"/>
                  <a:pt x="91" y="1392"/>
                  <a:pt x="362" y="1623"/>
                </a:cubicBezTo>
                <a:cubicBezTo>
                  <a:pt x="529" y="1771"/>
                  <a:pt x="761" y="1851"/>
                  <a:pt x="989" y="1851"/>
                </a:cubicBezTo>
                <a:cubicBezTo>
                  <a:pt x="1132" y="1851"/>
                  <a:pt x="1274" y="1820"/>
                  <a:pt x="1397" y="1754"/>
                </a:cubicBezTo>
                <a:cubicBezTo>
                  <a:pt x="1618" y="1633"/>
                  <a:pt x="1779" y="1422"/>
                  <a:pt x="1829" y="1191"/>
                </a:cubicBezTo>
                <a:cubicBezTo>
                  <a:pt x="1880" y="960"/>
                  <a:pt x="1839" y="709"/>
                  <a:pt x="1729" y="498"/>
                </a:cubicBezTo>
                <a:cubicBezTo>
                  <a:pt x="1659" y="347"/>
                  <a:pt x="1548" y="207"/>
                  <a:pt x="1407" y="116"/>
                </a:cubicBezTo>
                <a:cubicBezTo>
                  <a:pt x="1282" y="35"/>
                  <a:pt x="1151" y="1"/>
                  <a:pt x="1022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6" name="Google Shape;12086;p31"/>
          <p:cNvSpPr/>
          <p:nvPr/>
        </p:nvSpPr>
        <p:spPr>
          <a:xfrm>
            <a:off x="3331847" y="5054420"/>
            <a:ext cx="330338" cy="81773"/>
          </a:xfrm>
          <a:custGeom>
            <a:avLst/>
            <a:gdLst/>
            <a:ahLst/>
            <a:cxnLst/>
            <a:rect l="l" t="t" r="r" b="b"/>
            <a:pathLst>
              <a:path w="1729" h="428" extrusionOk="0">
                <a:moveTo>
                  <a:pt x="129" y="1"/>
                </a:moveTo>
                <a:cubicBezTo>
                  <a:pt x="116" y="1"/>
                  <a:pt x="104" y="3"/>
                  <a:pt x="91" y="7"/>
                </a:cubicBezTo>
                <a:cubicBezTo>
                  <a:pt x="71" y="17"/>
                  <a:pt x="51" y="47"/>
                  <a:pt x="51" y="68"/>
                </a:cubicBezTo>
                <a:cubicBezTo>
                  <a:pt x="41" y="77"/>
                  <a:pt x="31" y="97"/>
                  <a:pt x="31" y="108"/>
                </a:cubicBezTo>
                <a:cubicBezTo>
                  <a:pt x="1" y="168"/>
                  <a:pt x="11" y="228"/>
                  <a:pt x="61" y="268"/>
                </a:cubicBezTo>
                <a:cubicBezTo>
                  <a:pt x="77" y="278"/>
                  <a:pt x="94" y="282"/>
                  <a:pt x="111" y="282"/>
                </a:cubicBezTo>
                <a:cubicBezTo>
                  <a:pt x="147" y="282"/>
                  <a:pt x="184" y="262"/>
                  <a:pt x="211" y="228"/>
                </a:cubicBezTo>
                <a:cubicBezTo>
                  <a:pt x="242" y="188"/>
                  <a:pt x="262" y="128"/>
                  <a:pt x="242" y="77"/>
                </a:cubicBezTo>
                <a:cubicBezTo>
                  <a:pt x="218" y="30"/>
                  <a:pt x="175" y="1"/>
                  <a:pt x="129" y="1"/>
                </a:cubicBezTo>
                <a:close/>
                <a:moveTo>
                  <a:pt x="1610" y="146"/>
                </a:moveTo>
                <a:cubicBezTo>
                  <a:pt x="1594" y="146"/>
                  <a:pt x="1576" y="150"/>
                  <a:pt x="1558" y="158"/>
                </a:cubicBezTo>
                <a:cubicBezTo>
                  <a:pt x="1538" y="168"/>
                  <a:pt x="1528" y="188"/>
                  <a:pt x="1528" y="218"/>
                </a:cubicBezTo>
                <a:cubicBezTo>
                  <a:pt x="1517" y="228"/>
                  <a:pt x="1508" y="238"/>
                  <a:pt x="1497" y="258"/>
                </a:cubicBezTo>
                <a:cubicBezTo>
                  <a:pt x="1477" y="309"/>
                  <a:pt x="1477" y="379"/>
                  <a:pt x="1528" y="409"/>
                </a:cubicBezTo>
                <a:cubicBezTo>
                  <a:pt x="1544" y="422"/>
                  <a:pt x="1562" y="428"/>
                  <a:pt x="1580" y="428"/>
                </a:cubicBezTo>
                <a:cubicBezTo>
                  <a:pt x="1619" y="428"/>
                  <a:pt x="1658" y="403"/>
                  <a:pt x="1678" y="369"/>
                </a:cubicBezTo>
                <a:cubicBezTo>
                  <a:pt x="1709" y="329"/>
                  <a:pt x="1729" y="278"/>
                  <a:pt x="1709" y="228"/>
                </a:cubicBezTo>
                <a:cubicBezTo>
                  <a:pt x="1694" y="176"/>
                  <a:pt x="1657" y="146"/>
                  <a:pt x="1610" y="146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7" name="Google Shape;12087;p31"/>
          <p:cNvSpPr/>
          <p:nvPr/>
        </p:nvSpPr>
        <p:spPr>
          <a:xfrm>
            <a:off x="3122640" y="5171156"/>
            <a:ext cx="379058" cy="202139"/>
          </a:xfrm>
          <a:custGeom>
            <a:avLst/>
            <a:gdLst/>
            <a:ahLst/>
            <a:cxnLst/>
            <a:rect l="l" t="t" r="r" b="b"/>
            <a:pathLst>
              <a:path w="1984" h="1058" extrusionOk="0">
                <a:moveTo>
                  <a:pt x="1506" y="0"/>
                </a:moveTo>
                <a:cubicBezTo>
                  <a:pt x="1483" y="0"/>
                  <a:pt x="1460" y="3"/>
                  <a:pt x="1437" y="9"/>
                </a:cubicBezTo>
                <a:cubicBezTo>
                  <a:pt x="1327" y="39"/>
                  <a:pt x="815" y="441"/>
                  <a:pt x="654" y="541"/>
                </a:cubicBezTo>
                <a:cubicBezTo>
                  <a:pt x="463" y="662"/>
                  <a:pt x="262" y="783"/>
                  <a:pt x="71" y="903"/>
                </a:cubicBezTo>
                <a:cubicBezTo>
                  <a:pt x="41" y="923"/>
                  <a:pt x="11" y="943"/>
                  <a:pt x="11" y="973"/>
                </a:cubicBezTo>
                <a:cubicBezTo>
                  <a:pt x="0" y="1013"/>
                  <a:pt x="41" y="1044"/>
                  <a:pt x="71" y="1053"/>
                </a:cubicBezTo>
                <a:cubicBezTo>
                  <a:pt x="83" y="1057"/>
                  <a:pt x="94" y="1058"/>
                  <a:pt x="105" y="1058"/>
                </a:cubicBezTo>
                <a:cubicBezTo>
                  <a:pt x="130" y="1058"/>
                  <a:pt x="153" y="1051"/>
                  <a:pt x="181" y="1044"/>
                </a:cubicBezTo>
                <a:cubicBezTo>
                  <a:pt x="623" y="923"/>
                  <a:pt x="1065" y="812"/>
                  <a:pt x="1507" y="692"/>
                </a:cubicBezTo>
                <a:cubicBezTo>
                  <a:pt x="1618" y="662"/>
                  <a:pt x="1739" y="631"/>
                  <a:pt x="1809" y="541"/>
                </a:cubicBezTo>
                <a:cubicBezTo>
                  <a:pt x="1984" y="329"/>
                  <a:pt x="1754" y="0"/>
                  <a:pt x="1506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8" name="Google Shape;12088;p31"/>
          <p:cNvSpPr/>
          <p:nvPr/>
        </p:nvSpPr>
        <p:spPr>
          <a:xfrm>
            <a:off x="3166774" y="5195611"/>
            <a:ext cx="293846" cy="157240"/>
          </a:xfrm>
          <a:custGeom>
            <a:avLst/>
            <a:gdLst/>
            <a:ahLst/>
            <a:cxnLst/>
            <a:rect l="l" t="t" r="r" b="b"/>
            <a:pathLst>
              <a:path w="1538" h="823" extrusionOk="0">
                <a:moveTo>
                  <a:pt x="1050" y="1"/>
                </a:moveTo>
                <a:cubicBezTo>
                  <a:pt x="1037" y="1"/>
                  <a:pt x="1026" y="4"/>
                  <a:pt x="1015" y="12"/>
                </a:cubicBezTo>
                <a:cubicBezTo>
                  <a:pt x="1026" y="21"/>
                  <a:pt x="1035" y="32"/>
                  <a:pt x="1055" y="41"/>
                </a:cubicBezTo>
                <a:lnTo>
                  <a:pt x="1116" y="72"/>
                </a:lnTo>
                <a:cubicBezTo>
                  <a:pt x="1156" y="102"/>
                  <a:pt x="1176" y="152"/>
                  <a:pt x="1216" y="182"/>
                </a:cubicBezTo>
                <a:cubicBezTo>
                  <a:pt x="1227" y="182"/>
                  <a:pt x="1247" y="172"/>
                  <a:pt x="1247" y="162"/>
                </a:cubicBezTo>
                <a:cubicBezTo>
                  <a:pt x="1236" y="102"/>
                  <a:pt x="1196" y="72"/>
                  <a:pt x="1146" y="41"/>
                </a:cubicBezTo>
                <a:cubicBezTo>
                  <a:pt x="1124" y="26"/>
                  <a:pt x="1085" y="1"/>
                  <a:pt x="1050" y="1"/>
                </a:cubicBezTo>
                <a:close/>
                <a:moveTo>
                  <a:pt x="1437" y="112"/>
                </a:moveTo>
                <a:cubicBezTo>
                  <a:pt x="1437" y="112"/>
                  <a:pt x="1427" y="112"/>
                  <a:pt x="1427" y="122"/>
                </a:cubicBezTo>
                <a:cubicBezTo>
                  <a:pt x="1488" y="233"/>
                  <a:pt x="1497" y="353"/>
                  <a:pt x="1477" y="474"/>
                </a:cubicBezTo>
                <a:cubicBezTo>
                  <a:pt x="1477" y="485"/>
                  <a:pt x="1488" y="490"/>
                  <a:pt x="1496" y="490"/>
                </a:cubicBezTo>
                <a:cubicBezTo>
                  <a:pt x="1502" y="490"/>
                  <a:pt x="1508" y="488"/>
                  <a:pt x="1508" y="483"/>
                </a:cubicBezTo>
                <a:cubicBezTo>
                  <a:pt x="1538" y="353"/>
                  <a:pt x="1508" y="222"/>
                  <a:pt x="1437" y="112"/>
                </a:cubicBezTo>
                <a:close/>
                <a:moveTo>
                  <a:pt x="613" y="303"/>
                </a:moveTo>
                <a:lnTo>
                  <a:pt x="604" y="313"/>
                </a:lnTo>
                <a:cubicBezTo>
                  <a:pt x="644" y="373"/>
                  <a:pt x="674" y="443"/>
                  <a:pt x="694" y="514"/>
                </a:cubicBezTo>
                <a:cubicBezTo>
                  <a:pt x="698" y="522"/>
                  <a:pt x="704" y="525"/>
                  <a:pt x="711" y="525"/>
                </a:cubicBezTo>
                <a:cubicBezTo>
                  <a:pt x="722" y="525"/>
                  <a:pt x="734" y="516"/>
                  <a:pt x="734" y="503"/>
                </a:cubicBezTo>
                <a:cubicBezTo>
                  <a:pt x="714" y="423"/>
                  <a:pt x="674" y="363"/>
                  <a:pt x="613" y="303"/>
                </a:cubicBezTo>
                <a:close/>
                <a:moveTo>
                  <a:pt x="1063" y="295"/>
                </a:moveTo>
                <a:cubicBezTo>
                  <a:pt x="1061" y="295"/>
                  <a:pt x="1061" y="298"/>
                  <a:pt x="1066" y="303"/>
                </a:cubicBezTo>
                <a:cubicBezTo>
                  <a:pt x="1096" y="383"/>
                  <a:pt x="1106" y="483"/>
                  <a:pt x="1096" y="564"/>
                </a:cubicBezTo>
                <a:cubicBezTo>
                  <a:pt x="1096" y="582"/>
                  <a:pt x="1109" y="592"/>
                  <a:pt x="1120" y="592"/>
                </a:cubicBezTo>
                <a:cubicBezTo>
                  <a:pt x="1129" y="592"/>
                  <a:pt x="1136" y="587"/>
                  <a:pt x="1136" y="574"/>
                </a:cubicBezTo>
                <a:cubicBezTo>
                  <a:pt x="1156" y="474"/>
                  <a:pt x="1136" y="383"/>
                  <a:pt x="1075" y="303"/>
                </a:cubicBezTo>
                <a:cubicBezTo>
                  <a:pt x="1071" y="298"/>
                  <a:pt x="1066" y="295"/>
                  <a:pt x="1063" y="295"/>
                </a:cubicBezTo>
                <a:close/>
                <a:moveTo>
                  <a:pt x="322" y="544"/>
                </a:moveTo>
                <a:lnTo>
                  <a:pt x="322" y="544"/>
                </a:lnTo>
                <a:cubicBezTo>
                  <a:pt x="342" y="594"/>
                  <a:pt x="352" y="644"/>
                  <a:pt x="372" y="695"/>
                </a:cubicBezTo>
                <a:cubicBezTo>
                  <a:pt x="372" y="705"/>
                  <a:pt x="382" y="710"/>
                  <a:pt x="392" y="710"/>
                </a:cubicBezTo>
                <a:cubicBezTo>
                  <a:pt x="402" y="710"/>
                  <a:pt x="412" y="705"/>
                  <a:pt x="412" y="695"/>
                </a:cubicBezTo>
                <a:cubicBezTo>
                  <a:pt x="403" y="634"/>
                  <a:pt x="372" y="574"/>
                  <a:pt x="322" y="544"/>
                </a:cubicBezTo>
                <a:close/>
                <a:moveTo>
                  <a:pt x="8" y="720"/>
                </a:moveTo>
                <a:cubicBezTo>
                  <a:pt x="5" y="720"/>
                  <a:pt x="1" y="725"/>
                  <a:pt x="1" y="725"/>
                </a:cubicBezTo>
                <a:cubicBezTo>
                  <a:pt x="1" y="755"/>
                  <a:pt x="11" y="785"/>
                  <a:pt x="11" y="815"/>
                </a:cubicBezTo>
                <a:cubicBezTo>
                  <a:pt x="11" y="820"/>
                  <a:pt x="18" y="823"/>
                  <a:pt x="25" y="823"/>
                </a:cubicBezTo>
                <a:cubicBezTo>
                  <a:pt x="31" y="823"/>
                  <a:pt x="36" y="820"/>
                  <a:pt x="31" y="815"/>
                </a:cubicBezTo>
                <a:cubicBezTo>
                  <a:pt x="31" y="785"/>
                  <a:pt x="31" y="745"/>
                  <a:pt x="11" y="725"/>
                </a:cubicBezTo>
                <a:cubicBezTo>
                  <a:pt x="11" y="721"/>
                  <a:pt x="9" y="720"/>
                  <a:pt x="8" y="72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9" name="Google Shape;12089;p31"/>
          <p:cNvSpPr/>
          <p:nvPr/>
        </p:nvSpPr>
        <p:spPr>
          <a:xfrm>
            <a:off x="6812719" y="4650333"/>
            <a:ext cx="1834534" cy="1875803"/>
          </a:xfrm>
          <a:custGeom>
            <a:avLst/>
            <a:gdLst/>
            <a:ahLst/>
            <a:cxnLst/>
            <a:rect l="l" t="t" r="r" b="b"/>
            <a:pathLst>
              <a:path w="9602" h="9818" extrusionOk="0">
                <a:moveTo>
                  <a:pt x="4867" y="0"/>
                </a:moveTo>
                <a:cubicBezTo>
                  <a:pt x="4834" y="0"/>
                  <a:pt x="4801" y="1"/>
                  <a:pt x="4767" y="2"/>
                </a:cubicBezTo>
                <a:cubicBezTo>
                  <a:pt x="3320" y="62"/>
                  <a:pt x="2185" y="1178"/>
                  <a:pt x="2245" y="2494"/>
                </a:cubicBezTo>
                <a:cubicBezTo>
                  <a:pt x="2265" y="2976"/>
                  <a:pt x="2416" y="3328"/>
                  <a:pt x="2587" y="3870"/>
                </a:cubicBezTo>
                <a:cubicBezTo>
                  <a:pt x="2630" y="4008"/>
                  <a:pt x="2606" y="4109"/>
                  <a:pt x="2437" y="4109"/>
                </a:cubicBezTo>
                <a:cubicBezTo>
                  <a:pt x="2373" y="4109"/>
                  <a:pt x="2287" y="4094"/>
                  <a:pt x="2175" y="4061"/>
                </a:cubicBezTo>
                <a:cubicBezTo>
                  <a:pt x="1693" y="3910"/>
                  <a:pt x="1261" y="3639"/>
                  <a:pt x="889" y="3518"/>
                </a:cubicBezTo>
                <a:cubicBezTo>
                  <a:pt x="813" y="3494"/>
                  <a:pt x="747" y="3483"/>
                  <a:pt x="692" y="3483"/>
                </a:cubicBezTo>
                <a:cubicBezTo>
                  <a:pt x="1" y="3483"/>
                  <a:pt x="926" y="5233"/>
                  <a:pt x="2024" y="5829"/>
                </a:cubicBezTo>
                <a:cubicBezTo>
                  <a:pt x="1673" y="8692"/>
                  <a:pt x="2135" y="9737"/>
                  <a:pt x="2707" y="9777"/>
                </a:cubicBezTo>
                <a:cubicBezTo>
                  <a:pt x="2718" y="9778"/>
                  <a:pt x="2729" y="9778"/>
                  <a:pt x="2740" y="9778"/>
                </a:cubicBezTo>
                <a:cubicBezTo>
                  <a:pt x="3299" y="9778"/>
                  <a:pt x="3254" y="8766"/>
                  <a:pt x="3501" y="8431"/>
                </a:cubicBezTo>
                <a:cubicBezTo>
                  <a:pt x="3803" y="8443"/>
                  <a:pt x="4209" y="8450"/>
                  <a:pt x="4621" y="8450"/>
                </a:cubicBezTo>
                <a:cubicBezTo>
                  <a:pt x="5253" y="8450"/>
                  <a:pt x="5899" y="8433"/>
                  <a:pt x="6203" y="8391"/>
                </a:cubicBezTo>
                <a:cubicBezTo>
                  <a:pt x="6424" y="8813"/>
                  <a:pt x="6223" y="9818"/>
                  <a:pt x="6816" y="9818"/>
                </a:cubicBezTo>
                <a:cubicBezTo>
                  <a:pt x="7569" y="9818"/>
                  <a:pt x="8082" y="7206"/>
                  <a:pt x="7610" y="5819"/>
                </a:cubicBezTo>
                <a:cubicBezTo>
                  <a:pt x="9477" y="4365"/>
                  <a:pt x="9601" y="3465"/>
                  <a:pt x="8981" y="3465"/>
                </a:cubicBezTo>
                <a:cubicBezTo>
                  <a:pt x="8788" y="3465"/>
                  <a:pt x="8521" y="3553"/>
                  <a:pt x="8212" y="3739"/>
                </a:cubicBezTo>
                <a:cubicBezTo>
                  <a:pt x="7794" y="3995"/>
                  <a:pt x="7540" y="4086"/>
                  <a:pt x="7390" y="4086"/>
                </a:cubicBezTo>
                <a:cubicBezTo>
                  <a:pt x="7121" y="4086"/>
                  <a:pt x="7183" y="3797"/>
                  <a:pt x="7228" y="3649"/>
                </a:cubicBezTo>
                <a:cubicBezTo>
                  <a:pt x="7379" y="3167"/>
                  <a:pt x="7509" y="2654"/>
                  <a:pt x="7500" y="2313"/>
                </a:cubicBezTo>
                <a:cubicBezTo>
                  <a:pt x="7441" y="1017"/>
                  <a:pt x="6270" y="0"/>
                  <a:pt x="4867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0" name="Google Shape;12090;p31"/>
          <p:cNvSpPr/>
          <p:nvPr/>
        </p:nvSpPr>
        <p:spPr>
          <a:xfrm>
            <a:off x="7452761" y="4994045"/>
            <a:ext cx="568205" cy="59228"/>
          </a:xfrm>
          <a:custGeom>
            <a:avLst/>
            <a:gdLst/>
            <a:ahLst/>
            <a:cxnLst/>
            <a:rect l="l" t="t" r="r" b="b"/>
            <a:pathLst>
              <a:path w="2974" h="310" extrusionOk="0">
                <a:moveTo>
                  <a:pt x="2802" y="1"/>
                </a:moveTo>
                <a:cubicBezTo>
                  <a:pt x="2772" y="1"/>
                  <a:pt x="2741" y="8"/>
                  <a:pt x="2713" y="22"/>
                </a:cubicBezTo>
                <a:cubicBezTo>
                  <a:pt x="2672" y="31"/>
                  <a:pt x="2663" y="62"/>
                  <a:pt x="2672" y="82"/>
                </a:cubicBezTo>
                <a:cubicBezTo>
                  <a:pt x="2652" y="102"/>
                  <a:pt x="2643" y="112"/>
                  <a:pt x="2643" y="132"/>
                </a:cubicBezTo>
                <a:cubicBezTo>
                  <a:pt x="2612" y="192"/>
                  <a:pt x="2632" y="263"/>
                  <a:pt x="2713" y="283"/>
                </a:cubicBezTo>
                <a:cubicBezTo>
                  <a:pt x="2734" y="290"/>
                  <a:pt x="2755" y="293"/>
                  <a:pt x="2775" y="293"/>
                </a:cubicBezTo>
                <a:cubicBezTo>
                  <a:pt x="2839" y="293"/>
                  <a:pt x="2893" y="261"/>
                  <a:pt x="2924" y="223"/>
                </a:cubicBezTo>
                <a:cubicBezTo>
                  <a:pt x="2964" y="172"/>
                  <a:pt x="2974" y="112"/>
                  <a:pt x="2934" y="62"/>
                </a:cubicBezTo>
                <a:cubicBezTo>
                  <a:pt x="2908" y="23"/>
                  <a:pt x="2857" y="1"/>
                  <a:pt x="2802" y="1"/>
                </a:cubicBezTo>
                <a:close/>
                <a:moveTo>
                  <a:pt x="178" y="18"/>
                </a:moveTo>
                <a:cubicBezTo>
                  <a:pt x="152" y="18"/>
                  <a:pt x="125" y="22"/>
                  <a:pt x="101" y="31"/>
                </a:cubicBezTo>
                <a:cubicBezTo>
                  <a:pt x="71" y="42"/>
                  <a:pt x="51" y="72"/>
                  <a:pt x="60" y="102"/>
                </a:cubicBezTo>
                <a:cubicBezTo>
                  <a:pt x="40" y="112"/>
                  <a:pt x="31" y="132"/>
                  <a:pt x="31" y="142"/>
                </a:cubicBezTo>
                <a:cubicBezTo>
                  <a:pt x="0" y="203"/>
                  <a:pt x="20" y="273"/>
                  <a:pt x="101" y="303"/>
                </a:cubicBezTo>
                <a:cubicBezTo>
                  <a:pt x="119" y="307"/>
                  <a:pt x="138" y="309"/>
                  <a:pt x="155" y="309"/>
                </a:cubicBezTo>
                <a:cubicBezTo>
                  <a:pt x="223" y="309"/>
                  <a:pt x="280" y="280"/>
                  <a:pt x="312" y="232"/>
                </a:cubicBezTo>
                <a:cubicBezTo>
                  <a:pt x="352" y="192"/>
                  <a:pt x="362" y="132"/>
                  <a:pt x="322" y="82"/>
                </a:cubicBezTo>
                <a:cubicBezTo>
                  <a:pt x="294" y="40"/>
                  <a:pt x="237" y="18"/>
                  <a:pt x="178" y="18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1" name="Google Shape;12091;p31"/>
          <p:cNvSpPr/>
          <p:nvPr/>
        </p:nvSpPr>
        <p:spPr>
          <a:xfrm>
            <a:off x="7274314" y="5055566"/>
            <a:ext cx="911726" cy="205196"/>
          </a:xfrm>
          <a:custGeom>
            <a:avLst/>
            <a:gdLst/>
            <a:ahLst/>
            <a:cxnLst/>
            <a:rect l="l" t="t" r="r" b="b"/>
            <a:pathLst>
              <a:path w="4772" h="1074" extrusionOk="0">
                <a:moveTo>
                  <a:pt x="4072" y="1"/>
                </a:moveTo>
                <a:cubicBezTo>
                  <a:pt x="3917" y="1"/>
                  <a:pt x="3761" y="44"/>
                  <a:pt x="3637" y="142"/>
                </a:cubicBezTo>
                <a:cubicBezTo>
                  <a:pt x="3416" y="312"/>
                  <a:pt x="3365" y="644"/>
                  <a:pt x="3516" y="845"/>
                </a:cubicBezTo>
                <a:cubicBezTo>
                  <a:pt x="3625" y="990"/>
                  <a:pt x="3839" y="1073"/>
                  <a:pt x="4056" y="1073"/>
                </a:cubicBezTo>
                <a:cubicBezTo>
                  <a:pt x="4139" y="1073"/>
                  <a:pt x="4222" y="1061"/>
                  <a:pt x="4300" y="1036"/>
                </a:cubicBezTo>
                <a:cubicBezTo>
                  <a:pt x="4581" y="935"/>
                  <a:pt x="4772" y="674"/>
                  <a:pt x="4732" y="433"/>
                </a:cubicBezTo>
                <a:cubicBezTo>
                  <a:pt x="4685" y="172"/>
                  <a:pt x="4380" y="1"/>
                  <a:pt x="4072" y="1"/>
                </a:cubicBezTo>
                <a:close/>
                <a:moveTo>
                  <a:pt x="734" y="7"/>
                </a:moveTo>
                <a:cubicBezTo>
                  <a:pt x="576" y="7"/>
                  <a:pt x="413" y="56"/>
                  <a:pt x="282" y="162"/>
                </a:cubicBezTo>
                <a:cubicBezTo>
                  <a:pt x="61" y="343"/>
                  <a:pt x="0" y="634"/>
                  <a:pt x="151" y="835"/>
                </a:cubicBezTo>
                <a:cubicBezTo>
                  <a:pt x="255" y="976"/>
                  <a:pt x="486" y="1074"/>
                  <a:pt x="709" y="1074"/>
                </a:cubicBezTo>
                <a:cubicBezTo>
                  <a:pt x="787" y="1074"/>
                  <a:pt x="864" y="1062"/>
                  <a:pt x="934" y="1036"/>
                </a:cubicBezTo>
                <a:cubicBezTo>
                  <a:pt x="1206" y="935"/>
                  <a:pt x="1346" y="644"/>
                  <a:pt x="1316" y="413"/>
                </a:cubicBezTo>
                <a:cubicBezTo>
                  <a:pt x="1271" y="157"/>
                  <a:pt x="1011" y="7"/>
                  <a:pt x="734" y="7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2" name="Google Shape;12092;p31"/>
          <p:cNvSpPr/>
          <p:nvPr/>
        </p:nvSpPr>
        <p:spPr>
          <a:xfrm>
            <a:off x="7539119" y="5137147"/>
            <a:ext cx="376383" cy="159151"/>
          </a:xfrm>
          <a:custGeom>
            <a:avLst/>
            <a:gdLst/>
            <a:ahLst/>
            <a:cxnLst/>
            <a:rect l="l" t="t" r="r" b="b"/>
            <a:pathLst>
              <a:path w="1970" h="833" extrusionOk="0">
                <a:moveTo>
                  <a:pt x="416" y="1"/>
                </a:moveTo>
                <a:cubicBezTo>
                  <a:pt x="301" y="1"/>
                  <a:pt x="177" y="71"/>
                  <a:pt x="121" y="167"/>
                </a:cubicBezTo>
                <a:cubicBezTo>
                  <a:pt x="1" y="388"/>
                  <a:pt x="171" y="649"/>
                  <a:pt x="513" y="760"/>
                </a:cubicBezTo>
                <a:cubicBezTo>
                  <a:pt x="671" y="808"/>
                  <a:pt x="843" y="833"/>
                  <a:pt x="1013" y="833"/>
                </a:cubicBezTo>
                <a:cubicBezTo>
                  <a:pt x="1200" y="833"/>
                  <a:pt x="1385" y="803"/>
                  <a:pt x="1548" y="740"/>
                </a:cubicBezTo>
                <a:cubicBezTo>
                  <a:pt x="1668" y="689"/>
                  <a:pt x="1778" y="619"/>
                  <a:pt x="1859" y="528"/>
                </a:cubicBezTo>
                <a:cubicBezTo>
                  <a:pt x="1939" y="428"/>
                  <a:pt x="1970" y="298"/>
                  <a:pt x="1929" y="187"/>
                </a:cubicBezTo>
                <a:cubicBezTo>
                  <a:pt x="1893" y="88"/>
                  <a:pt x="1777" y="13"/>
                  <a:pt x="1659" y="13"/>
                </a:cubicBezTo>
                <a:cubicBezTo>
                  <a:pt x="1645" y="13"/>
                  <a:pt x="1631" y="14"/>
                  <a:pt x="1618" y="16"/>
                </a:cubicBezTo>
                <a:cubicBezTo>
                  <a:pt x="1552" y="29"/>
                  <a:pt x="1346" y="123"/>
                  <a:pt x="1049" y="123"/>
                </a:cubicBezTo>
                <a:cubicBezTo>
                  <a:pt x="890" y="123"/>
                  <a:pt x="706" y="97"/>
                  <a:pt x="503" y="16"/>
                </a:cubicBezTo>
                <a:cubicBezTo>
                  <a:pt x="476" y="6"/>
                  <a:pt x="446" y="1"/>
                  <a:pt x="416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3" name="Google Shape;12093;p31"/>
          <p:cNvSpPr/>
          <p:nvPr/>
        </p:nvSpPr>
        <p:spPr>
          <a:xfrm>
            <a:off x="7639042" y="5609250"/>
            <a:ext cx="169086" cy="144057"/>
          </a:xfrm>
          <a:custGeom>
            <a:avLst/>
            <a:gdLst/>
            <a:ahLst/>
            <a:cxnLst/>
            <a:rect l="l" t="t" r="r" b="b"/>
            <a:pathLst>
              <a:path w="885" h="754" extrusionOk="0">
                <a:moveTo>
                  <a:pt x="444" y="0"/>
                </a:moveTo>
                <a:cubicBezTo>
                  <a:pt x="252" y="0"/>
                  <a:pt x="59" y="106"/>
                  <a:pt x="30" y="318"/>
                </a:cubicBezTo>
                <a:cubicBezTo>
                  <a:pt x="0" y="519"/>
                  <a:pt x="181" y="729"/>
                  <a:pt x="402" y="750"/>
                </a:cubicBezTo>
                <a:cubicBezTo>
                  <a:pt x="418" y="752"/>
                  <a:pt x="434" y="754"/>
                  <a:pt x="451" y="754"/>
                </a:cubicBezTo>
                <a:cubicBezTo>
                  <a:pt x="495" y="754"/>
                  <a:pt x="539" y="744"/>
                  <a:pt x="583" y="729"/>
                </a:cubicBezTo>
                <a:cubicBezTo>
                  <a:pt x="753" y="680"/>
                  <a:pt x="884" y="508"/>
                  <a:pt x="864" y="338"/>
                </a:cubicBezTo>
                <a:cubicBezTo>
                  <a:pt x="844" y="113"/>
                  <a:pt x="644" y="0"/>
                  <a:pt x="444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4" name="Google Shape;12094;p31"/>
          <p:cNvSpPr/>
          <p:nvPr/>
        </p:nvSpPr>
        <p:spPr>
          <a:xfrm>
            <a:off x="7639042" y="5821323"/>
            <a:ext cx="169086" cy="143102"/>
          </a:xfrm>
          <a:custGeom>
            <a:avLst/>
            <a:gdLst/>
            <a:ahLst/>
            <a:cxnLst/>
            <a:rect l="l" t="t" r="r" b="b"/>
            <a:pathLst>
              <a:path w="885" h="749" extrusionOk="0">
                <a:moveTo>
                  <a:pt x="451" y="0"/>
                </a:moveTo>
                <a:cubicBezTo>
                  <a:pt x="256" y="0"/>
                  <a:pt x="60" y="108"/>
                  <a:pt x="30" y="323"/>
                </a:cubicBezTo>
                <a:cubicBezTo>
                  <a:pt x="0" y="524"/>
                  <a:pt x="181" y="725"/>
                  <a:pt x="402" y="745"/>
                </a:cubicBezTo>
                <a:cubicBezTo>
                  <a:pt x="420" y="748"/>
                  <a:pt x="437" y="749"/>
                  <a:pt x="455" y="749"/>
                </a:cubicBezTo>
                <a:cubicBezTo>
                  <a:pt x="498" y="749"/>
                  <a:pt x="540" y="742"/>
                  <a:pt x="583" y="735"/>
                </a:cubicBezTo>
                <a:cubicBezTo>
                  <a:pt x="753" y="675"/>
                  <a:pt x="884" y="504"/>
                  <a:pt x="864" y="333"/>
                </a:cubicBezTo>
                <a:cubicBezTo>
                  <a:pt x="844" y="111"/>
                  <a:pt x="648" y="0"/>
                  <a:pt x="451" y="0"/>
                </a:cubicBezTo>
                <a:close/>
              </a:path>
            </a:pathLst>
          </a:custGeom>
          <a:solidFill>
            <a:srgbClr val="7639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5" name="Google Shape;12095;p31"/>
          <p:cNvSpPr/>
          <p:nvPr/>
        </p:nvSpPr>
        <p:spPr>
          <a:xfrm>
            <a:off x="7562237" y="5347883"/>
            <a:ext cx="147879" cy="197936"/>
          </a:xfrm>
          <a:custGeom>
            <a:avLst/>
            <a:gdLst/>
            <a:ahLst/>
            <a:cxnLst/>
            <a:rect l="l" t="t" r="r" b="b"/>
            <a:pathLst>
              <a:path w="774" h="1036" extrusionOk="0">
                <a:moveTo>
                  <a:pt x="170" y="1"/>
                </a:moveTo>
                <a:cubicBezTo>
                  <a:pt x="135" y="1"/>
                  <a:pt x="100" y="8"/>
                  <a:pt x="70" y="28"/>
                </a:cubicBezTo>
                <a:cubicBezTo>
                  <a:pt x="10" y="59"/>
                  <a:pt x="0" y="139"/>
                  <a:pt x="10" y="209"/>
                </a:cubicBezTo>
                <a:cubicBezTo>
                  <a:pt x="30" y="309"/>
                  <a:pt x="110" y="410"/>
                  <a:pt x="211" y="470"/>
                </a:cubicBezTo>
                <a:cubicBezTo>
                  <a:pt x="141" y="541"/>
                  <a:pt x="70" y="611"/>
                  <a:pt x="30" y="701"/>
                </a:cubicBezTo>
                <a:cubicBezTo>
                  <a:pt x="0" y="782"/>
                  <a:pt x="0" y="892"/>
                  <a:pt x="70" y="963"/>
                </a:cubicBezTo>
                <a:cubicBezTo>
                  <a:pt x="112" y="1013"/>
                  <a:pt x="182" y="1035"/>
                  <a:pt x="250" y="1035"/>
                </a:cubicBezTo>
                <a:cubicBezTo>
                  <a:pt x="264" y="1035"/>
                  <a:pt x="278" y="1034"/>
                  <a:pt x="291" y="1033"/>
                </a:cubicBezTo>
                <a:cubicBezTo>
                  <a:pt x="371" y="1023"/>
                  <a:pt x="442" y="992"/>
                  <a:pt x="512" y="943"/>
                </a:cubicBezTo>
                <a:cubicBezTo>
                  <a:pt x="683" y="822"/>
                  <a:pt x="773" y="621"/>
                  <a:pt x="764" y="420"/>
                </a:cubicBezTo>
                <a:lnTo>
                  <a:pt x="764" y="349"/>
                </a:lnTo>
                <a:cubicBezTo>
                  <a:pt x="643" y="199"/>
                  <a:pt x="472" y="88"/>
                  <a:pt x="271" y="18"/>
                </a:cubicBezTo>
                <a:cubicBezTo>
                  <a:pt x="241" y="8"/>
                  <a:pt x="205" y="1"/>
                  <a:pt x="170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6" name="Google Shape;12096;p31"/>
          <p:cNvSpPr/>
          <p:nvPr/>
        </p:nvSpPr>
        <p:spPr>
          <a:xfrm>
            <a:off x="7755969" y="5347883"/>
            <a:ext cx="149789" cy="197936"/>
          </a:xfrm>
          <a:custGeom>
            <a:avLst/>
            <a:gdLst/>
            <a:ahLst/>
            <a:cxnLst/>
            <a:rect l="l" t="t" r="r" b="b"/>
            <a:pathLst>
              <a:path w="784" h="1036" extrusionOk="0">
                <a:moveTo>
                  <a:pt x="604" y="1"/>
                </a:moveTo>
                <a:cubicBezTo>
                  <a:pt x="568" y="1"/>
                  <a:pt x="533" y="8"/>
                  <a:pt x="503" y="18"/>
                </a:cubicBezTo>
                <a:cubicBezTo>
                  <a:pt x="312" y="88"/>
                  <a:pt x="141" y="199"/>
                  <a:pt x="11" y="349"/>
                </a:cubicBezTo>
                <a:lnTo>
                  <a:pt x="20" y="420"/>
                </a:lnTo>
                <a:cubicBezTo>
                  <a:pt x="0" y="621"/>
                  <a:pt x="101" y="822"/>
                  <a:pt x="262" y="943"/>
                </a:cubicBezTo>
                <a:cubicBezTo>
                  <a:pt x="332" y="992"/>
                  <a:pt x="402" y="1023"/>
                  <a:pt x="483" y="1033"/>
                </a:cubicBezTo>
                <a:cubicBezTo>
                  <a:pt x="496" y="1034"/>
                  <a:pt x="510" y="1035"/>
                  <a:pt x="523" y="1035"/>
                </a:cubicBezTo>
                <a:cubicBezTo>
                  <a:pt x="592" y="1035"/>
                  <a:pt x="662" y="1013"/>
                  <a:pt x="704" y="963"/>
                </a:cubicBezTo>
                <a:cubicBezTo>
                  <a:pt x="774" y="892"/>
                  <a:pt x="784" y="782"/>
                  <a:pt x="744" y="701"/>
                </a:cubicBezTo>
                <a:cubicBezTo>
                  <a:pt x="704" y="611"/>
                  <a:pt x="643" y="541"/>
                  <a:pt x="573" y="470"/>
                </a:cubicBezTo>
                <a:cubicBezTo>
                  <a:pt x="674" y="410"/>
                  <a:pt x="744" y="309"/>
                  <a:pt x="764" y="209"/>
                </a:cubicBezTo>
                <a:cubicBezTo>
                  <a:pt x="774" y="139"/>
                  <a:pt x="764" y="59"/>
                  <a:pt x="704" y="28"/>
                </a:cubicBezTo>
                <a:cubicBezTo>
                  <a:pt x="674" y="8"/>
                  <a:pt x="639" y="1"/>
                  <a:pt x="604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7" name="Google Shape;12097;p31"/>
          <p:cNvSpPr/>
          <p:nvPr/>
        </p:nvSpPr>
        <p:spPr>
          <a:xfrm>
            <a:off x="7602359" y="5387623"/>
            <a:ext cx="95720" cy="98777"/>
          </a:xfrm>
          <a:custGeom>
            <a:avLst/>
            <a:gdLst/>
            <a:ahLst/>
            <a:cxnLst/>
            <a:rect l="l" t="t" r="r" b="b"/>
            <a:pathLst>
              <a:path w="501" h="517" extrusionOk="0">
                <a:moveTo>
                  <a:pt x="21" y="1"/>
                </a:moveTo>
                <a:cubicBezTo>
                  <a:pt x="11" y="1"/>
                  <a:pt x="1" y="11"/>
                  <a:pt x="11" y="21"/>
                </a:cubicBezTo>
                <a:cubicBezTo>
                  <a:pt x="121" y="101"/>
                  <a:pt x="252" y="182"/>
                  <a:pt x="382" y="242"/>
                </a:cubicBezTo>
                <a:lnTo>
                  <a:pt x="403" y="242"/>
                </a:lnTo>
                <a:cubicBezTo>
                  <a:pt x="262" y="282"/>
                  <a:pt x="152" y="383"/>
                  <a:pt x="71" y="493"/>
                </a:cubicBezTo>
                <a:cubicBezTo>
                  <a:pt x="63" y="501"/>
                  <a:pt x="75" y="516"/>
                  <a:pt x="85" y="516"/>
                </a:cubicBezTo>
                <a:cubicBezTo>
                  <a:pt x="87" y="516"/>
                  <a:pt x="90" y="515"/>
                  <a:pt x="92" y="514"/>
                </a:cubicBezTo>
                <a:cubicBezTo>
                  <a:pt x="192" y="403"/>
                  <a:pt x="322" y="333"/>
                  <a:pt x="463" y="282"/>
                </a:cubicBezTo>
                <a:cubicBezTo>
                  <a:pt x="500" y="273"/>
                  <a:pt x="486" y="221"/>
                  <a:pt x="451" y="221"/>
                </a:cubicBezTo>
                <a:cubicBezTo>
                  <a:pt x="449" y="221"/>
                  <a:pt x="446" y="221"/>
                  <a:pt x="443" y="222"/>
                </a:cubicBezTo>
                <a:cubicBezTo>
                  <a:pt x="433" y="232"/>
                  <a:pt x="433" y="232"/>
                  <a:pt x="423" y="232"/>
                </a:cubicBezTo>
                <a:cubicBezTo>
                  <a:pt x="433" y="222"/>
                  <a:pt x="443" y="202"/>
                  <a:pt x="423" y="192"/>
                </a:cubicBezTo>
                <a:cubicBezTo>
                  <a:pt x="382" y="141"/>
                  <a:pt x="313" y="112"/>
                  <a:pt x="242" y="81"/>
                </a:cubicBezTo>
                <a:cubicBezTo>
                  <a:pt x="172" y="51"/>
                  <a:pt x="101" y="21"/>
                  <a:pt x="21" y="1"/>
                </a:cubicBezTo>
                <a:close/>
              </a:path>
            </a:pathLst>
          </a:custGeom>
          <a:solidFill>
            <a:srgbClr val="9711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8" name="Google Shape;12098;p31"/>
          <p:cNvSpPr/>
          <p:nvPr/>
        </p:nvSpPr>
        <p:spPr>
          <a:xfrm>
            <a:off x="7770107" y="5387432"/>
            <a:ext cx="87313" cy="111769"/>
          </a:xfrm>
          <a:custGeom>
            <a:avLst/>
            <a:gdLst/>
            <a:ahLst/>
            <a:cxnLst/>
            <a:rect l="l" t="t" r="r" b="b"/>
            <a:pathLst>
              <a:path w="457" h="585" extrusionOk="0">
                <a:moveTo>
                  <a:pt x="397" y="1"/>
                </a:moveTo>
                <a:cubicBezTo>
                  <a:pt x="394" y="1"/>
                  <a:pt x="391" y="1"/>
                  <a:pt x="389" y="2"/>
                </a:cubicBezTo>
                <a:cubicBezTo>
                  <a:pt x="278" y="42"/>
                  <a:pt x="107" y="73"/>
                  <a:pt x="47" y="183"/>
                </a:cubicBezTo>
                <a:cubicBezTo>
                  <a:pt x="47" y="193"/>
                  <a:pt x="57" y="203"/>
                  <a:pt x="67" y="203"/>
                </a:cubicBezTo>
                <a:cubicBezTo>
                  <a:pt x="178" y="153"/>
                  <a:pt x="308" y="122"/>
                  <a:pt x="419" y="73"/>
                </a:cubicBezTo>
                <a:cubicBezTo>
                  <a:pt x="456" y="54"/>
                  <a:pt x="433" y="1"/>
                  <a:pt x="397" y="1"/>
                </a:cubicBezTo>
                <a:close/>
                <a:moveTo>
                  <a:pt x="65" y="262"/>
                </a:moveTo>
                <a:cubicBezTo>
                  <a:pt x="30" y="262"/>
                  <a:pt x="0" y="297"/>
                  <a:pt x="27" y="323"/>
                </a:cubicBezTo>
                <a:cubicBezTo>
                  <a:pt x="77" y="363"/>
                  <a:pt x="147" y="394"/>
                  <a:pt x="198" y="434"/>
                </a:cubicBezTo>
                <a:cubicBezTo>
                  <a:pt x="248" y="474"/>
                  <a:pt x="288" y="535"/>
                  <a:pt x="339" y="575"/>
                </a:cubicBezTo>
                <a:cubicBezTo>
                  <a:pt x="350" y="582"/>
                  <a:pt x="363" y="585"/>
                  <a:pt x="375" y="585"/>
                </a:cubicBezTo>
                <a:cubicBezTo>
                  <a:pt x="412" y="585"/>
                  <a:pt x="442" y="553"/>
                  <a:pt x="419" y="515"/>
                </a:cubicBezTo>
                <a:cubicBezTo>
                  <a:pt x="389" y="444"/>
                  <a:pt x="339" y="404"/>
                  <a:pt x="268" y="363"/>
                </a:cubicBezTo>
                <a:cubicBezTo>
                  <a:pt x="218" y="323"/>
                  <a:pt x="147" y="273"/>
                  <a:pt x="77" y="263"/>
                </a:cubicBezTo>
                <a:cubicBezTo>
                  <a:pt x="73" y="262"/>
                  <a:pt x="69" y="262"/>
                  <a:pt x="65" y="262"/>
                </a:cubicBezTo>
                <a:close/>
              </a:path>
            </a:pathLst>
          </a:custGeom>
          <a:solidFill>
            <a:srgbClr val="9711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9" name="Google Shape;12099;p31"/>
          <p:cNvSpPr/>
          <p:nvPr/>
        </p:nvSpPr>
        <p:spPr>
          <a:xfrm>
            <a:off x="7677253" y="5386095"/>
            <a:ext cx="113488" cy="130492"/>
          </a:xfrm>
          <a:custGeom>
            <a:avLst/>
            <a:gdLst/>
            <a:ahLst/>
            <a:cxnLst/>
            <a:rect l="l" t="t" r="r" b="b"/>
            <a:pathLst>
              <a:path w="594" h="683" extrusionOk="0">
                <a:moveTo>
                  <a:pt x="140" y="0"/>
                </a:moveTo>
                <a:cubicBezTo>
                  <a:pt x="82" y="0"/>
                  <a:pt x="29" y="26"/>
                  <a:pt x="21" y="89"/>
                </a:cubicBezTo>
                <a:cubicBezTo>
                  <a:pt x="11" y="140"/>
                  <a:pt x="41" y="200"/>
                  <a:pt x="41" y="250"/>
                </a:cubicBezTo>
                <a:cubicBezTo>
                  <a:pt x="41" y="321"/>
                  <a:pt x="11" y="391"/>
                  <a:pt x="11" y="451"/>
                </a:cubicBezTo>
                <a:cubicBezTo>
                  <a:pt x="1" y="522"/>
                  <a:pt x="21" y="591"/>
                  <a:pt x="71" y="632"/>
                </a:cubicBezTo>
                <a:cubicBezTo>
                  <a:pt x="111" y="662"/>
                  <a:pt x="162" y="682"/>
                  <a:pt x="211" y="682"/>
                </a:cubicBezTo>
                <a:cubicBezTo>
                  <a:pt x="312" y="682"/>
                  <a:pt x="423" y="642"/>
                  <a:pt x="493" y="571"/>
                </a:cubicBezTo>
                <a:cubicBezTo>
                  <a:pt x="573" y="481"/>
                  <a:pt x="593" y="361"/>
                  <a:pt x="593" y="250"/>
                </a:cubicBezTo>
                <a:cubicBezTo>
                  <a:pt x="593" y="190"/>
                  <a:pt x="584" y="129"/>
                  <a:pt x="553" y="69"/>
                </a:cubicBezTo>
                <a:cubicBezTo>
                  <a:pt x="536" y="23"/>
                  <a:pt x="488" y="1"/>
                  <a:pt x="438" y="1"/>
                </a:cubicBezTo>
                <a:cubicBezTo>
                  <a:pt x="373" y="1"/>
                  <a:pt x="306" y="38"/>
                  <a:pt x="302" y="105"/>
                </a:cubicBezTo>
                <a:lnTo>
                  <a:pt x="302" y="105"/>
                </a:lnTo>
                <a:cubicBezTo>
                  <a:pt x="295" y="43"/>
                  <a:pt x="213" y="0"/>
                  <a:pt x="140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0" name="Google Shape;12100;p31"/>
          <p:cNvSpPr/>
          <p:nvPr/>
        </p:nvSpPr>
        <p:spPr>
          <a:xfrm>
            <a:off x="7724063" y="5396985"/>
            <a:ext cx="26366" cy="87122"/>
          </a:xfrm>
          <a:custGeom>
            <a:avLst/>
            <a:gdLst/>
            <a:ahLst/>
            <a:cxnLst/>
            <a:rect l="l" t="t" r="r" b="b"/>
            <a:pathLst>
              <a:path w="138" h="456" extrusionOk="0">
                <a:moveTo>
                  <a:pt x="64" y="1"/>
                </a:moveTo>
                <a:cubicBezTo>
                  <a:pt x="57" y="1"/>
                  <a:pt x="51" y="4"/>
                  <a:pt x="47" y="12"/>
                </a:cubicBezTo>
                <a:cubicBezTo>
                  <a:pt x="37" y="72"/>
                  <a:pt x="37" y="133"/>
                  <a:pt x="27" y="193"/>
                </a:cubicBezTo>
                <a:cubicBezTo>
                  <a:pt x="27" y="264"/>
                  <a:pt x="17" y="344"/>
                  <a:pt x="7" y="414"/>
                </a:cubicBezTo>
                <a:cubicBezTo>
                  <a:pt x="1" y="439"/>
                  <a:pt x="21" y="456"/>
                  <a:pt x="40" y="456"/>
                </a:cubicBezTo>
                <a:cubicBezTo>
                  <a:pt x="52" y="456"/>
                  <a:pt x="63" y="449"/>
                  <a:pt x="67" y="434"/>
                </a:cubicBezTo>
                <a:cubicBezTo>
                  <a:pt x="107" y="304"/>
                  <a:pt x="138" y="143"/>
                  <a:pt x="87" y="12"/>
                </a:cubicBezTo>
                <a:cubicBezTo>
                  <a:pt x="81" y="6"/>
                  <a:pt x="72" y="1"/>
                  <a:pt x="64" y="1"/>
                </a:cubicBezTo>
                <a:close/>
              </a:path>
            </a:pathLst>
          </a:custGeom>
          <a:solidFill>
            <a:srgbClr val="9711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1" name="Google Shape;12101;p31"/>
          <p:cNvSpPr/>
          <p:nvPr/>
        </p:nvSpPr>
        <p:spPr>
          <a:xfrm>
            <a:off x="7642863" y="4733252"/>
            <a:ext cx="257354" cy="153801"/>
          </a:xfrm>
          <a:custGeom>
            <a:avLst/>
            <a:gdLst/>
            <a:ahLst/>
            <a:cxnLst/>
            <a:rect l="l" t="t" r="r" b="b"/>
            <a:pathLst>
              <a:path w="1347" h="805" extrusionOk="0">
                <a:moveTo>
                  <a:pt x="1206" y="0"/>
                </a:moveTo>
                <a:lnTo>
                  <a:pt x="1186" y="21"/>
                </a:lnTo>
                <a:cubicBezTo>
                  <a:pt x="1286" y="131"/>
                  <a:pt x="1316" y="282"/>
                  <a:pt x="1266" y="412"/>
                </a:cubicBezTo>
                <a:cubicBezTo>
                  <a:pt x="1237" y="488"/>
                  <a:pt x="1173" y="564"/>
                  <a:pt x="1089" y="564"/>
                </a:cubicBezTo>
                <a:cubicBezTo>
                  <a:pt x="1085" y="564"/>
                  <a:pt x="1080" y="564"/>
                  <a:pt x="1075" y="563"/>
                </a:cubicBezTo>
                <a:cubicBezTo>
                  <a:pt x="1025" y="553"/>
                  <a:pt x="974" y="512"/>
                  <a:pt x="954" y="463"/>
                </a:cubicBezTo>
                <a:cubicBezTo>
                  <a:pt x="944" y="452"/>
                  <a:pt x="944" y="443"/>
                  <a:pt x="944" y="432"/>
                </a:cubicBezTo>
                <a:cubicBezTo>
                  <a:pt x="944" y="382"/>
                  <a:pt x="944" y="342"/>
                  <a:pt x="934" y="291"/>
                </a:cubicBezTo>
                <a:lnTo>
                  <a:pt x="914" y="291"/>
                </a:lnTo>
                <a:cubicBezTo>
                  <a:pt x="904" y="342"/>
                  <a:pt x="904" y="392"/>
                  <a:pt x="914" y="432"/>
                </a:cubicBezTo>
                <a:cubicBezTo>
                  <a:pt x="914" y="543"/>
                  <a:pt x="894" y="643"/>
                  <a:pt x="824" y="713"/>
                </a:cubicBezTo>
                <a:cubicBezTo>
                  <a:pt x="784" y="754"/>
                  <a:pt x="733" y="774"/>
                  <a:pt x="693" y="784"/>
                </a:cubicBezTo>
                <a:cubicBezTo>
                  <a:pt x="603" y="784"/>
                  <a:pt x="532" y="713"/>
                  <a:pt x="502" y="643"/>
                </a:cubicBezTo>
                <a:cubicBezTo>
                  <a:pt x="482" y="583"/>
                  <a:pt x="482" y="523"/>
                  <a:pt x="482" y="452"/>
                </a:cubicBezTo>
                <a:lnTo>
                  <a:pt x="482" y="412"/>
                </a:lnTo>
                <a:lnTo>
                  <a:pt x="462" y="412"/>
                </a:lnTo>
                <a:cubicBezTo>
                  <a:pt x="462" y="422"/>
                  <a:pt x="462" y="443"/>
                  <a:pt x="452" y="452"/>
                </a:cubicBezTo>
                <a:cubicBezTo>
                  <a:pt x="442" y="503"/>
                  <a:pt x="412" y="553"/>
                  <a:pt x="362" y="573"/>
                </a:cubicBezTo>
                <a:cubicBezTo>
                  <a:pt x="329" y="594"/>
                  <a:pt x="291" y="604"/>
                  <a:pt x="253" y="604"/>
                </a:cubicBezTo>
                <a:cubicBezTo>
                  <a:pt x="221" y="604"/>
                  <a:pt x="189" y="597"/>
                  <a:pt x="161" y="583"/>
                </a:cubicBezTo>
                <a:cubicBezTo>
                  <a:pt x="60" y="523"/>
                  <a:pt x="30" y="402"/>
                  <a:pt x="50" y="312"/>
                </a:cubicBezTo>
                <a:cubicBezTo>
                  <a:pt x="70" y="211"/>
                  <a:pt x="130" y="131"/>
                  <a:pt x="201" y="41"/>
                </a:cubicBezTo>
                <a:lnTo>
                  <a:pt x="181" y="21"/>
                </a:lnTo>
                <a:cubicBezTo>
                  <a:pt x="110" y="111"/>
                  <a:pt x="40" y="201"/>
                  <a:pt x="20" y="312"/>
                </a:cubicBezTo>
                <a:cubicBezTo>
                  <a:pt x="0" y="412"/>
                  <a:pt x="30" y="543"/>
                  <a:pt x="141" y="603"/>
                </a:cubicBezTo>
                <a:cubicBezTo>
                  <a:pt x="173" y="622"/>
                  <a:pt x="212" y="630"/>
                  <a:pt x="252" y="630"/>
                </a:cubicBezTo>
                <a:cubicBezTo>
                  <a:pt x="297" y="630"/>
                  <a:pt x="344" y="619"/>
                  <a:pt x="382" y="603"/>
                </a:cubicBezTo>
                <a:cubicBezTo>
                  <a:pt x="412" y="583"/>
                  <a:pt x="432" y="553"/>
                  <a:pt x="452" y="523"/>
                </a:cubicBezTo>
                <a:cubicBezTo>
                  <a:pt x="452" y="563"/>
                  <a:pt x="462" y="613"/>
                  <a:pt x="482" y="653"/>
                </a:cubicBezTo>
                <a:cubicBezTo>
                  <a:pt x="512" y="724"/>
                  <a:pt x="583" y="804"/>
                  <a:pt x="683" y="804"/>
                </a:cubicBezTo>
                <a:lnTo>
                  <a:pt x="693" y="804"/>
                </a:lnTo>
                <a:cubicBezTo>
                  <a:pt x="743" y="804"/>
                  <a:pt x="793" y="774"/>
                  <a:pt x="844" y="733"/>
                </a:cubicBezTo>
                <a:cubicBezTo>
                  <a:pt x="904" y="673"/>
                  <a:pt x="934" y="583"/>
                  <a:pt x="944" y="492"/>
                </a:cubicBezTo>
                <a:cubicBezTo>
                  <a:pt x="965" y="543"/>
                  <a:pt x="1014" y="583"/>
                  <a:pt x="1065" y="583"/>
                </a:cubicBezTo>
                <a:cubicBezTo>
                  <a:pt x="1075" y="585"/>
                  <a:pt x="1086" y="586"/>
                  <a:pt x="1096" y="586"/>
                </a:cubicBezTo>
                <a:cubicBezTo>
                  <a:pt x="1190" y="586"/>
                  <a:pt x="1259" y="504"/>
                  <a:pt x="1296" y="422"/>
                </a:cubicBezTo>
                <a:cubicBezTo>
                  <a:pt x="1346" y="282"/>
                  <a:pt x="1306" y="121"/>
                  <a:pt x="1206" y="0"/>
                </a:cubicBezTo>
                <a:close/>
              </a:path>
            </a:pathLst>
          </a:custGeom>
          <a:solidFill>
            <a:srgbClr val="74563C"/>
          </a:solidFill>
          <a:ln w="9525" cap="flat" cmpd="sng">
            <a:solidFill>
              <a:srgbClr val="6A3B3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2" name="Google Shape;12102;p31"/>
          <p:cNvSpPr/>
          <p:nvPr/>
        </p:nvSpPr>
        <p:spPr>
          <a:xfrm>
            <a:off x="7189866" y="4339483"/>
            <a:ext cx="1048141" cy="468664"/>
          </a:xfrm>
          <a:custGeom>
            <a:avLst/>
            <a:gdLst/>
            <a:ahLst/>
            <a:cxnLst/>
            <a:rect l="l" t="t" r="r" b="b"/>
            <a:pathLst>
              <a:path w="5486" h="2453" extrusionOk="0">
                <a:moveTo>
                  <a:pt x="3246" y="0"/>
                </a:moveTo>
                <a:cubicBezTo>
                  <a:pt x="3103" y="0"/>
                  <a:pt x="2968" y="35"/>
                  <a:pt x="2833" y="62"/>
                </a:cubicBezTo>
                <a:cubicBezTo>
                  <a:pt x="2160" y="223"/>
                  <a:pt x="1487" y="444"/>
                  <a:pt x="954" y="836"/>
                </a:cubicBezTo>
                <a:cubicBezTo>
                  <a:pt x="412" y="1227"/>
                  <a:pt x="10" y="1820"/>
                  <a:pt x="0" y="2453"/>
                </a:cubicBezTo>
                <a:cubicBezTo>
                  <a:pt x="0" y="2453"/>
                  <a:pt x="1814" y="1434"/>
                  <a:pt x="2627" y="1434"/>
                </a:cubicBezTo>
                <a:cubicBezTo>
                  <a:pt x="2657" y="1434"/>
                  <a:pt x="2686" y="1436"/>
                  <a:pt x="2713" y="1439"/>
                </a:cubicBezTo>
                <a:cubicBezTo>
                  <a:pt x="3476" y="1509"/>
                  <a:pt x="5485" y="2061"/>
                  <a:pt x="5485" y="2061"/>
                </a:cubicBezTo>
                <a:cubicBezTo>
                  <a:pt x="5305" y="1227"/>
                  <a:pt x="4671" y="494"/>
                  <a:pt x="3827" y="133"/>
                </a:cubicBezTo>
                <a:cubicBezTo>
                  <a:pt x="3657" y="62"/>
                  <a:pt x="3476" y="2"/>
                  <a:pt x="3295" y="2"/>
                </a:cubicBezTo>
                <a:cubicBezTo>
                  <a:pt x="3279" y="1"/>
                  <a:pt x="3262" y="0"/>
                  <a:pt x="3246" y="0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3" name="Google Shape;12103;p31"/>
          <p:cNvSpPr/>
          <p:nvPr/>
        </p:nvSpPr>
        <p:spPr>
          <a:xfrm>
            <a:off x="7387420" y="4403105"/>
            <a:ext cx="687425" cy="147879"/>
          </a:xfrm>
          <a:custGeom>
            <a:avLst/>
            <a:gdLst/>
            <a:ahLst/>
            <a:cxnLst/>
            <a:rect l="l" t="t" r="r" b="b"/>
            <a:pathLst>
              <a:path w="3598" h="774" extrusionOk="0">
                <a:moveTo>
                  <a:pt x="1920" y="191"/>
                </a:moveTo>
                <a:cubicBezTo>
                  <a:pt x="1859" y="191"/>
                  <a:pt x="1799" y="242"/>
                  <a:pt x="1809" y="302"/>
                </a:cubicBezTo>
                <a:cubicBezTo>
                  <a:pt x="1809" y="352"/>
                  <a:pt x="1859" y="402"/>
                  <a:pt x="1920" y="402"/>
                </a:cubicBezTo>
                <a:cubicBezTo>
                  <a:pt x="1980" y="402"/>
                  <a:pt x="2040" y="352"/>
                  <a:pt x="2040" y="302"/>
                </a:cubicBezTo>
                <a:cubicBezTo>
                  <a:pt x="2040" y="242"/>
                  <a:pt x="1990" y="191"/>
                  <a:pt x="1920" y="191"/>
                </a:cubicBezTo>
                <a:close/>
                <a:moveTo>
                  <a:pt x="1196" y="1"/>
                </a:moveTo>
                <a:cubicBezTo>
                  <a:pt x="1076" y="1"/>
                  <a:pt x="955" y="101"/>
                  <a:pt x="965" y="211"/>
                </a:cubicBezTo>
                <a:cubicBezTo>
                  <a:pt x="975" y="332"/>
                  <a:pt x="1065" y="432"/>
                  <a:pt x="1196" y="432"/>
                </a:cubicBezTo>
                <a:cubicBezTo>
                  <a:pt x="1327" y="432"/>
                  <a:pt x="1438" y="332"/>
                  <a:pt x="1438" y="211"/>
                </a:cubicBezTo>
                <a:cubicBezTo>
                  <a:pt x="1427" y="101"/>
                  <a:pt x="1327" y="1"/>
                  <a:pt x="1196" y="1"/>
                </a:cubicBezTo>
                <a:close/>
                <a:moveTo>
                  <a:pt x="2994" y="1"/>
                </a:moveTo>
                <a:cubicBezTo>
                  <a:pt x="2874" y="1"/>
                  <a:pt x="2753" y="101"/>
                  <a:pt x="2764" y="211"/>
                </a:cubicBezTo>
                <a:cubicBezTo>
                  <a:pt x="2764" y="332"/>
                  <a:pt x="2864" y="432"/>
                  <a:pt x="2994" y="432"/>
                </a:cubicBezTo>
                <a:cubicBezTo>
                  <a:pt x="3125" y="432"/>
                  <a:pt x="3246" y="332"/>
                  <a:pt x="3235" y="211"/>
                </a:cubicBezTo>
                <a:cubicBezTo>
                  <a:pt x="3235" y="101"/>
                  <a:pt x="3135" y="1"/>
                  <a:pt x="2994" y="1"/>
                </a:cubicBezTo>
                <a:close/>
                <a:moveTo>
                  <a:pt x="3476" y="432"/>
                </a:moveTo>
                <a:cubicBezTo>
                  <a:pt x="3336" y="432"/>
                  <a:pt x="3336" y="633"/>
                  <a:pt x="3476" y="633"/>
                </a:cubicBezTo>
                <a:cubicBezTo>
                  <a:pt x="3517" y="633"/>
                  <a:pt x="3537" y="623"/>
                  <a:pt x="3557" y="603"/>
                </a:cubicBezTo>
                <a:cubicBezTo>
                  <a:pt x="3587" y="573"/>
                  <a:pt x="3597" y="533"/>
                  <a:pt x="3587" y="503"/>
                </a:cubicBezTo>
                <a:cubicBezTo>
                  <a:pt x="3577" y="463"/>
                  <a:pt x="3537" y="432"/>
                  <a:pt x="3476" y="432"/>
                </a:cubicBezTo>
                <a:close/>
                <a:moveTo>
                  <a:pt x="161" y="483"/>
                </a:moveTo>
                <a:cubicBezTo>
                  <a:pt x="81" y="483"/>
                  <a:pt x="1" y="553"/>
                  <a:pt x="11" y="633"/>
                </a:cubicBezTo>
                <a:cubicBezTo>
                  <a:pt x="11" y="704"/>
                  <a:pt x="81" y="774"/>
                  <a:pt x="161" y="774"/>
                </a:cubicBezTo>
                <a:cubicBezTo>
                  <a:pt x="252" y="774"/>
                  <a:pt x="332" y="704"/>
                  <a:pt x="322" y="633"/>
                </a:cubicBezTo>
                <a:cubicBezTo>
                  <a:pt x="322" y="553"/>
                  <a:pt x="252" y="483"/>
                  <a:pt x="161" y="483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4" name="Google Shape;12104;p31"/>
          <p:cNvSpPr/>
          <p:nvPr/>
        </p:nvSpPr>
        <p:spPr>
          <a:xfrm>
            <a:off x="7076569" y="4462524"/>
            <a:ext cx="1272634" cy="821165"/>
          </a:xfrm>
          <a:custGeom>
            <a:avLst/>
            <a:gdLst/>
            <a:ahLst/>
            <a:cxnLst/>
            <a:rect l="l" t="t" r="r" b="b"/>
            <a:pathLst>
              <a:path w="6661" h="4298" extrusionOk="0">
                <a:moveTo>
                  <a:pt x="3505" y="0"/>
                </a:moveTo>
                <a:cubicBezTo>
                  <a:pt x="2800" y="0"/>
                  <a:pt x="2062" y="161"/>
                  <a:pt x="1457" y="493"/>
                </a:cubicBezTo>
                <a:cubicBezTo>
                  <a:pt x="171" y="1217"/>
                  <a:pt x="0" y="3075"/>
                  <a:pt x="111" y="3316"/>
                </a:cubicBezTo>
                <a:cubicBezTo>
                  <a:pt x="171" y="3447"/>
                  <a:pt x="252" y="3577"/>
                  <a:pt x="372" y="3657"/>
                </a:cubicBezTo>
                <a:cubicBezTo>
                  <a:pt x="452" y="3707"/>
                  <a:pt x="547" y="3737"/>
                  <a:pt x="641" y="3737"/>
                </a:cubicBezTo>
                <a:cubicBezTo>
                  <a:pt x="701" y="3737"/>
                  <a:pt x="760" y="3725"/>
                  <a:pt x="814" y="3698"/>
                </a:cubicBezTo>
                <a:cubicBezTo>
                  <a:pt x="1025" y="3587"/>
                  <a:pt x="1035" y="3316"/>
                  <a:pt x="1055" y="3095"/>
                </a:cubicBezTo>
                <a:cubicBezTo>
                  <a:pt x="1136" y="2302"/>
                  <a:pt x="1718" y="1568"/>
                  <a:pt x="2512" y="1257"/>
                </a:cubicBezTo>
                <a:cubicBezTo>
                  <a:pt x="2808" y="1138"/>
                  <a:pt x="3130" y="1081"/>
                  <a:pt x="3452" y="1081"/>
                </a:cubicBezTo>
                <a:cubicBezTo>
                  <a:pt x="4001" y="1081"/>
                  <a:pt x="4552" y="1247"/>
                  <a:pt x="4983" y="1558"/>
                </a:cubicBezTo>
                <a:cubicBezTo>
                  <a:pt x="5656" y="2060"/>
                  <a:pt x="6008" y="2904"/>
                  <a:pt x="5847" y="3688"/>
                </a:cubicBezTo>
                <a:cubicBezTo>
                  <a:pt x="5807" y="3889"/>
                  <a:pt x="5757" y="4130"/>
                  <a:pt x="5927" y="4250"/>
                </a:cubicBezTo>
                <a:cubicBezTo>
                  <a:pt x="5976" y="4283"/>
                  <a:pt x="6033" y="4298"/>
                  <a:pt x="6090" y="4298"/>
                </a:cubicBezTo>
                <a:cubicBezTo>
                  <a:pt x="6210" y="4298"/>
                  <a:pt x="6335" y="4235"/>
                  <a:pt x="6409" y="4140"/>
                </a:cubicBezTo>
                <a:cubicBezTo>
                  <a:pt x="6520" y="4009"/>
                  <a:pt x="6540" y="3829"/>
                  <a:pt x="6561" y="3657"/>
                </a:cubicBezTo>
                <a:cubicBezTo>
                  <a:pt x="6610" y="3166"/>
                  <a:pt x="6661" y="2673"/>
                  <a:pt x="6581" y="2181"/>
                </a:cubicBezTo>
                <a:cubicBezTo>
                  <a:pt x="6500" y="1688"/>
                  <a:pt x="6259" y="1016"/>
                  <a:pt x="5857" y="674"/>
                </a:cubicBezTo>
                <a:cubicBezTo>
                  <a:pt x="5324" y="222"/>
                  <a:pt x="4300" y="11"/>
                  <a:pt x="3567" y="1"/>
                </a:cubicBezTo>
                <a:cubicBezTo>
                  <a:pt x="3546" y="0"/>
                  <a:pt x="3526" y="0"/>
                  <a:pt x="3505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5" name="Google Shape;12105;p31"/>
          <p:cNvSpPr/>
          <p:nvPr/>
        </p:nvSpPr>
        <p:spPr>
          <a:xfrm>
            <a:off x="7696359" y="4223703"/>
            <a:ext cx="307412" cy="206151"/>
          </a:xfrm>
          <a:custGeom>
            <a:avLst/>
            <a:gdLst/>
            <a:ahLst/>
            <a:cxnLst/>
            <a:rect l="l" t="t" r="r" b="b"/>
            <a:pathLst>
              <a:path w="1609" h="1079" extrusionOk="0">
                <a:moveTo>
                  <a:pt x="931" y="1"/>
                </a:moveTo>
                <a:cubicBezTo>
                  <a:pt x="519" y="1"/>
                  <a:pt x="1" y="151"/>
                  <a:pt x="102" y="628"/>
                </a:cubicBezTo>
                <a:cubicBezTo>
                  <a:pt x="152" y="859"/>
                  <a:pt x="383" y="1040"/>
                  <a:pt x="634" y="1070"/>
                </a:cubicBezTo>
                <a:cubicBezTo>
                  <a:pt x="671" y="1076"/>
                  <a:pt x="709" y="1079"/>
                  <a:pt x="747" y="1079"/>
                </a:cubicBezTo>
                <a:cubicBezTo>
                  <a:pt x="964" y="1079"/>
                  <a:pt x="1183" y="986"/>
                  <a:pt x="1337" y="849"/>
                </a:cubicBezTo>
                <a:cubicBezTo>
                  <a:pt x="1508" y="688"/>
                  <a:pt x="1609" y="427"/>
                  <a:pt x="1488" y="236"/>
                </a:cubicBezTo>
                <a:cubicBezTo>
                  <a:pt x="1397" y="96"/>
                  <a:pt x="1217" y="25"/>
                  <a:pt x="1046" y="5"/>
                </a:cubicBezTo>
                <a:cubicBezTo>
                  <a:pt x="1009" y="2"/>
                  <a:pt x="971" y="1"/>
                  <a:pt x="93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6" name="Google Shape;12106;p31"/>
          <p:cNvSpPr/>
          <p:nvPr/>
        </p:nvSpPr>
        <p:spPr>
          <a:xfrm>
            <a:off x="7149362" y="5155489"/>
            <a:ext cx="59801" cy="384026"/>
          </a:xfrm>
          <a:custGeom>
            <a:avLst/>
            <a:gdLst/>
            <a:ahLst/>
            <a:cxnLst/>
            <a:rect l="l" t="t" r="r" b="b"/>
            <a:pathLst>
              <a:path w="313" h="2010" extrusionOk="0">
                <a:moveTo>
                  <a:pt x="222" y="1"/>
                </a:moveTo>
                <a:cubicBezTo>
                  <a:pt x="212" y="1"/>
                  <a:pt x="202" y="1"/>
                  <a:pt x="202" y="10"/>
                </a:cubicBezTo>
                <a:cubicBezTo>
                  <a:pt x="1" y="613"/>
                  <a:pt x="41" y="1407"/>
                  <a:pt x="282" y="1999"/>
                </a:cubicBezTo>
                <a:lnTo>
                  <a:pt x="293" y="2010"/>
                </a:lnTo>
                <a:lnTo>
                  <a:pt x="302" y="2010"/>
                </a:lnTo>
                <a:cubicBezTo>
                  <a:pt x="302" y="1999"/>
                  <a:pt x="313" y="1999"/>
                  <a:pt x="302" y="1990"/>
                </a:cubicBezTo>
                <a:cubicBezTo>
                  <a:pt x="61" y="1407"/>
                  <a:pt x="31" y="613"/>
                  <a:pt x="232" y="21"/>
                </a:cubicBezTo>
                <a:cubicBezTo>
                  <a:pt x="232" y="10"/>
                  <a:pt x="222" y="1"/>
                  <a:pt x="222" y="1"/>
                </a:cubicBezTo>
                <a:close/>
              </a:path>
            </a:pathLst>
          </a:custGeom>
          <a:solidFill>
            <a:srgbClr val="453323"/>
          </a:solidFill>
          <a:ln w="9525" cap="flat" cmpd="sng">
            <a:solidFill>
              <a:srgbClr val="6A3B3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7" name="Google Shape;12107;p31"/>
          <p:cNvSpPr/>
          <p:nvPr/>
        </p:nvSpPr>
        <p:spPr>
          <a:xfrm>
            <a:off x="8203234" y="5266875"/>
            <a:ext cx="51968" cy="311042"/>
          </a:xfrm>
          <a:custGeom>
            <a:avLst/>
            <a:gdLst/>
            <a:ahLst/>
            <a:cxnLst/>
            <a:rect l="l" t="t" r="r" b="b"/>
            <a:pathLst>
              <a:path w="272" h="1628" extrusionOk="0">
                <a:moveTo>
                  <a:pt x="171" y="0"/>
                </a:moveTo>
                <a:cubicBezTo>
                  <a:pt x="161" y="0"/>
                  <a:pt x="161" y="10"/>
                  <a:pt x="161" y="20"/>
                </a:cubicBezTo>
                <a:cubicBezTo>
                  <a:pt x="251" y="552"/>
                  <a:pt x="191" y="1105"/>
                  <a:pt x="1" y="1608"/>
                </a:cubicBezTo>
                <a:cubicBezTo>
                  <a:pt x="1" y="1617"/>
                  <a:pt x="1" y="1628"/>
                  <a:pt x="10" y="1628"/>
                </a:cubicBezTo>
                <a:cubicBezTo>
                  <a:pt x="21" y="1628"/>
                  <a:pt x="21" y="1628"/>
                  <a:pt x="21" y="1617"/>
                </a:cubicBezTo>
                <a:cubicBezTo>
                  <a:pt x="222" y="1105"/>
                  <a:pt x="271" y="552"/>
                  <a:pt x="181" y="10"/>
                </a:cubicBezTo>
                <a:cubicBezTo>
                  <a:pt x="181" y="10"/>
                  <a:pt x="181" y="0"/>
                  <a:pt x="171" y="0"/>
                </a:cubicBezTo>
                <a:close/>
              </a:path>
            </a:pathLst>
          </a:custGeom>
          <a:solidFill>
            <a:srgbClr val="453323"/>
          </a:solidFill>
          <a:ln w="9525" cap="flat" cmpd="sng">
            <a:solidFill>
              <a:srgbClr val="6A3B3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8" name="Google Shape;12108;p31"/>
          <p:cNvSpPr/>
          <p:nvPr/>
        </p:nvSpPr>
        <p:spPr>
          <a:xfrm>
            <a:off x="7109240" y="5479713"/>
            <a:ext cx="217041" cy="183033"/>
          </a:xfrm>
          <a:custGeom>
            <a:avLst/>
            <a:gdLst/>
            <a:ahLst/>
            <a:cxnLst/>
            <a:rect l="l" t="t" r="r" b="b"/>
            <a:pathLst>
              <a:path w="1136" h="958" extrusionOk="0">
                <a:moveTo>
                  <a:pt x="619" y="0"/>
                </a:moveTo>
                <a:cubicBezTo>
                  <a:pt x="533" y="0"/>
                  <a:pt x="503" y="101"/>
                  <a:pt x="452" y="152"/>
                </a:cubicBezTo>
                <a:cubicBezTo>
                  <a:pt x="417" y="180"/>
                  <a:pt x="392" y="187"/>
                  <a:pt x="368" y="187"/>
                </a:cubicBezTo>
                <a:cubicBezTo>
                  <a:pt x="340" y="187"/>
                  <a:pt x="313" y="178"/>
                  <a:pt x="271" y="178"/>
                </a:cubicBezTo>
                <a:cubicBezTo>
                  <a:pt x="257" y="178"/>
                  <a:pt x="240" y="179"/>
                  <a:pt x="221" y="182"/>
                </a:cubicBezTo>
                <a:cubicBezTo>
                  <a:pt x="141" y="202"/>
                  <a:pt x="61" y="262"/>
                  <a:pt x="61" y="343"/>
                </a:cubicBezTo>
                <a:cubicBezTo>
                  <a:pt x="61" y="395"/>
                  <a:pt x="105" y="453"/>
                  <a:pt x="160" y="471"/>
                </a:cubicBezTo>
                <a:lnTo>
                  <a:pt x="160" y="471"/>
                </a:lnTo>
                <a:cubicBezTo>
                  <a:pt x="100" y="480"/>
                  <a:pt x="45" y="521"/>
                  <a:pt x="30" y="574"/>
                </a:cubicBezTo>
                <a:cubicBezTo>
                  <a:pt x="0" y="654"/>
                  <a:pt x="41" y="735"/>
                  <a:pt x="121" y="765"/>
                </a:cubicBezTo>
                <a:cubicBezTo>
                  <a:pt x="143" y="777"/>
                  <a:pt x="168" y="783"/>
                  <a:pt x="194" y="783"/>
                </a:cubicBezTo>
                <a:cubicBezTo>
                  <a:pt x="249" y="783"/>
                  <a:pt x="307" y="756"/>
                  <a:pt x="342" y="715"/>
                </a:cubicBezTo>
                <a:lnTo>
                  <a:pt x="342" y="715"/>
                </a:lnTo>
                <a:cubicBezTo>
                  <a:pt x="302" y="805"/>
                  <a:pt x="372" y="916"/>
                  <a:pt x="472" y="945"/>
                </a:cubicBezTo>
                <a:cubicBezTo>
                  <a:pt x="496" y="953"/>
                  <a:pt x="522" y="957"/>
                  <a:pt x="548" y="957"/>
                </a:cubicBezTo>
                <a:cubicBezTo>
                  <a:pt x="623" y="957"/>
                  <a:pt x="702" y="927"/>
                  <a:pt x="753" y="875"/>
                </a:cubicBezTo>
                <a:cubicBezTo>
                  <a:pt x="794" y="835"/>
                  <a:pt x="814" y="785"/>
                  <a:pt x="814" y="735"/>
                </a:cubicBezTo>
                <a:cubicBezTo>
                  <a:pt x="814" y="684"/>
                  <a:pt x="773" y="634"/>
                  <a:pt x="724" y="624"/>
                </a:cubicBezTo>
                <a:lnTo>
                  <a:pt x="724" y="624"/>
                </a:lnTo>
                <a:cubicBezTo>
                  <a:pt x="743" y="625"/>
                  <a:pt x="763" y="626"/>
                  <a:pt x="783" y="626"/>
                </a:cubicBezTo>
                <a:cubicBezTo>
                  <a:pt x="897" y="626"/>
                  <a:pt x="1015" y="598"/>
                  <a:pt x="1075" y="503"/>
                </a:cubicBezTo>
                <a:cubicBezTo>
                  <a:pt x="1135" y="413"/>
                  <a:pt x="1085" y="282"/>
                  <a:pt x="985" y="232"/>
                </a:cubicBezTo>
                <a:cubicBezTo>
                  <a:pt x="955" y="218"/>
                  <a:pt x="922" y="211"/>
                  <a:pt x="889" y="211"/>
                </a:cubicBezTo>
                <a:cubicBezTo>
                  <a:pt x="818" y="211"/>
                  <a:pt x="745" y="244"/>
                  <a:pt x="705" y="302"/>
                </a:cubicBezTo>
                <a:lnTo>
                  <a:pt x="705" y="302"/>
                </a:lnTo>
                <a:cubicBezTo>
                  <a:pt x="731" y="257"/>
                  <a:pt x="753" y="206"/>
                  <a:pt x="753" y="162"/>
                </a:cubicBezTo>
                <a:cubicBezTo>
                  <a:pt x="764" y="101"/>
                  <a:pt x="733" y="41"/>
                  <a:pt x="673" y="11"/>
                </a:cubicBezTo>
                <a:cubicBezTo>
                  <a:pt x="653" y="4"/>
                  <a:pt x="635" y="0"/>
                  <a:pt x="61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9" name="Google Shape;12109;p31"/>
          <p:cNvSpPr/>
          <p:nvPr/>
        </p:nvSpPr>
        <p:spPr>
          <a:xfrm>
            <a:off x="8118787" y="5483343"/>
            <a:ext cx="192204" cy="173480"/>
          </a:xfrm>
          <a:custGeom>
            <a:avLst/>
            <a:gdLst/>
            <a:ahLst/>
            <a:cxnLst/>
            <a:rect l="l" t="t" r="r" b="b"/>
            <a:pathLst>
              <a:path w="1006" h="908" extrusionOk="0">
                <a:moveTo>
                  <a:pt x="683" y="1"/>
                </a:moveTo>
                <a:cubicBezTo>
                  <a:pt x="677" y="1"/>
                  <a:pt x="670" y="1"/>
                  <a:pt x="664" y="2"/>
                </a:cubicBezTo>
                <a:cubicBezTo>
                  <a:pt x="583" y="2"/>
                  <a:pt x="512" y="73"/>
                  <a:pt x="503" y="153"/>
                </a:cubicBezTo>
                <a:cubicBezTo>
                  <a:pt x="486" y="67"/>
                  <a:pt x="395" y="18"/>
                  <a:pt x="306" y="18"/>
                </a:cubicBezTo>
                <a:cubicBezTo>
                  <a:pt x="291" y="18"/>
                  <a:pt x="276" y="19"/>
                  <a:pt x="262" y="22"/>
                </a:cubicBezTo>
                <a:cubicBezTo>
                  <a:pt x="161" y="42"/>
                  <a:pt x="81" y="123"/>
                  <a:pt x="61" y="213"/>
                </a:cubicBezTo>
                <a:cubicBezTo>
                  <a:pt x="50" y="263"/>
                  <a:pt x="61" y="324"/>
                  <a:pt x="91" y="364"/>
                </a:cubicBezTo>
                <a:cubicBezTo>
                  <a:pt x="116" y="397"/>
                  <a:pt x="162" y="417"/>
                  <a:pt x="206" y="417"/>
                </a:cubicBezTo>
                <a:cubicBezTo>
                  <a:pt x="214" y="417"/>
                  <a:pt x="223" y="416"/>
                  <a:pt x="231" y="414"/>
                </a:cubicBezTo>
                <a:lnTo>
                  <a:pt x="231" y="414"/>
                </a:lnTo>
                <a:cubicBezTo>
                  <a:pt x="121" y="464"/>
                  <a:pt x="0" y="565"/>
                  <a:pt x="0" y="685"/>
                </a:cubicBezTo>
                <a:cubicBezTo>
                  <a:pt x="10" y="781"/>
                  <a:pt x="111" y="877"/>
                  <a:pt x="216" y="877"/>
                </a:cubicBezTo>
                <a:cubicBezTo>
                  <a:pt x="221" y="877"/>
                  <a:pt x="226" y="877"/>
                  <a:pt x="231" y="877"/>
                </a:cubicBezTo>
                <a:cubicBezTo>
                  <a:pt x="350" y="866"/>
                  <a:pt x="450" y="768"/>
                  <a:pt x="433" y="659"/>
                </a:cubicBezTo>
                <a:lnTo>
                  <a:pt x="433" y="659"/>
                </a:lnTo>
                <a:cubicBezTo>
                  <a:pt x="443" y="718"/>
                  <a:pt x="443" y="777"/>
                  <a:pt x="472" y="826"/>
                </a:cubicBezTo>
                <a:cubicBezTo>
                  <a:pt x="499" y="871"/>
                  <a:pt x="550" y="908"/>
                  <a:pt x="604" y="908"/>
                </a:cubicBezTo>
                <a:cubicBezTo>
                  <a:pt x="610" y="908"/>
                  <a:pt x="617" y="907"/>
                  <a:pt x="623" y="906"/>
                </a:cubicBezTo>
                <a:cubicBezTo>
                  <a:pt x="774" y="886"/>
                  <a:pt x="713" y="766"/>
                  <a:pt x="733" y="685"/>
                </a:cubicBezTo>
                <a:cubicBezTo>
                  <a:pt x="774" y="585"/>
                  <a:pt x="824" y="625"/>
                  <a:pt x="914" y="545"/>
                </a:cubicBezTo>
                <a:cubicBezTo>
                  <a:pt x="975" y="495"/>
                  <a:pt x="1005" y="404"/>
                  <a:pt x="954" y="334"/>
                </a:cubicBezTo>
                <a:cubicBezTo>
                  <a:pt x="931" y="292"/>
                  <a:pt x="882" y="268"/>
                  <a:pt x="834" y="268"/>
                </a:cubicBezTo>
                <a:cubicBezTo>
                  <a:pt x="821" y="268"/>
                  <a:pt x="808" y="270"/>
                  <a:pt x="796" y="273"/>
                </a:cubicBezTo>
                <a:lnTo>
                  <a:pt x="796" y="273"/>
                </a:lnTo>
                <a:cubicBezTo>
                  <a:pt x="840" y="235"/>
                  <a:pt x="859" y="176"/>
                  <a:pt x="844" y="123"/>
                </a:cubicBezTo>
                <a:cubicBezTo>
                  <a:pt x="826" y="49"/>
                  <a:pt x="757" y="1"/>
                  <a:pt x="683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0" name="Google Shape;12110;p31"/>
          <p:cNvSpPr/>
          <p:nvPr/>
        </p:nvSpPr>
        <p:spPr>
          <a:xfrm>
            <a:off x="7153183" y="4465581"/>
            <a:ext cx="1189715" cy="636413"/>
          </a:xfrm>
          <a:custGeom>
            <a:avLst/>
            <a:gdLst/>
            <a:ahLst/>
            <a:cxnLst/>
            <a:rect l="l" t="t" r="r" b="b"/>
            <a:pathLst>
              <a:path w="6227" h="3331" extrusionOk="0">
                <a:moveTo>
                  <a:pt x="3398" y="0"/>
                </a:moveTo>
                <a:cubicBezTo>
                  <a:pt x="3389" y="0"/>
                  <a:pt x="3382" y="5"/>
                  <a:pt x="3387" y="15"/>
                </a:cubicBezTo>
                <a:cubicBezTo>
                  <a:pt x="3397" y="377"/>
                  <a:pt x="3407" y="718"/>
                  <a:pt x="3327" y="1080"/>
                </a:cubicBezTo>
                <a:cubicBezTo>
                  <a:pt x="3320" y="1105"/>
                  <a:pt x="3341" y="1122"/>
                  <a:pt x="3360" y="1122"/>
                </a:cubicBezTo>
                <a:cubicBezTo>
                  <a:pt x="3372" y="1122"/>
                  <a:pt x="3383" y="1115"/>
                  <a:pt x="3387" y="1100"/>
                </a:cubicBezTo>
                <a:cubicBezTo>
                  <a:pt x="3507" y="748"/>
                  <a:pt x="3457" y="377"/>
                  <a:pt x="3417" y="15"/>
                </a:cubicBezTo>
                <a:cubicBezTo>
                  <a:pt x="3417" y="5"/>
                  <a:pt x="3407" y="0"/>
                  <a:pt x="3398" y="0"/>
                </a:cubicBezTo>
                <a:close/>
                <a:moveTo>
                  <a:pt x="1995" y="109"/>
                </a:moveTo>
                <a:cubicBezTo>
                  <a:pt x="1987" y="109"/>
                  <a:pt x="1980" y="114"/>
                  <a:pt x="1980" y="125"/>
                </a:cubicBezTo>
                <a:cubicBezTo>
                  <a:pt x="2050" y="477"/>
                  <a:pt x="2121" y="828"/>
                  <a:pt x="2161" y="1180"/>
                </a:cubicBezTo>
                <a:cubicBezTo>
                  <a:pt x="2166" y="1201"/>
                  <a:pt x="2181" y="1211"/>
                  <a:pt x="2195" y="1211"/>
                </a:cubicBezTo>
                <a:cubicBezTo>
                  <a:pt x="2209" y="1211"/>
                  <a:pt x="2222" y="1201"/>
                  <a:pt x="2222" y="1180"/>
                </a:cubicBezTo>
                <a:cubicBezTo>
                  <a:pt x="2191" y="828"/>
                  <a:pt x="2121" y="457"/>
                  <a:pt x="2010" y="116"/>
                </a:cubicBezTo>
                <a:cubicBezTo>
                  <a:pt x="2006" y="111"/>
                  <a:pt x="2000" y="109"/>
                  <a:pt x="1995" y="109"/>
                </a:cubicBezTo>
                <a:close/>
                <a:moveTo>
                  <a:pt x="4743" y="309"/>
                </a:moveTo>
                <a:cubicBezTo>
                  <a:pt x="4738" y="309"/>
                  <a:pt x="4733" y="311"/>
                  <a:pt x="4733" y="317"/>
                </a:cubicBezTo>
                <a:cubicBezTo>
                  <a:pt x="4693" y="698"/>
                  <a:pt x="4592" y="1049"/>
                  <a:pt x="4391" y="1391"/>
                </a:cubicBezTo>
                <a:cubicBezTo>
                  <a:pt x="4384" y="1413"/>
                  <a:pt x="4403" y="1430"/>
                  <a:pt x="4421" y="1430"/>
                </a:cubicBezTo>
                <a:cubicBezTo>
                  <a:pt x="4429" y="1430"/>
                  <a:pt x="4436" y="1427"/>
                  <a:pt x="4441" y="1422"/>
                </a:cubicBezTo>
                <a:cubicBezTo>
                  <a:pt x="4642" y="1080"/>
                  <a:pt x="4763" y="708"/>
                  <a:pt x="4753" y="317"/>
                </a:cubicBezTo>
                <a:cubicBezTo>
                  <a:pt x="4753" y="311"/>
                  <a:pt x="4748" y="309"/>
                  <a:pt x="4743" y="309"/>
                </a:cubicBezTo>
                <a:close/>
                <a:moveTo>
                  <a:pt x="795" y="666"/>
                </a:moveTo>
                <a:cubicBezTo>
                  <a:pt x="780" y="666"/>
                  <a:pt x="764" y="673"/>
                  <a:pt x="764" y="688"/>
                </a:cubicBezTo>
                <a:cubicBezTo>
                  <a:pt x="785" y="919"/>
                  <a:pt x="845" y="1130"/>
                  <a:pt x="965" y="1341"/>
                </a:cubicBezTo>
                <a:cubicBezTo>
                  <a:pt x="1016" y="1431"/>
                  <a:pt x="1186" y="1743"/>
                  <a:pt x="1327" y="1743"/>
                </a:cubicBezTo>
                <a:cubicBezTo>
                  <a:pt x="1337" y="1733"/>
                  <a:pt x="1358" y="1733"/>
                  <a:pt x="1358" y="1713"/>
                </a:cubicBezTo>
                <a:lnTo>
                  <a:pt x="1358" y="1703"/>
                </a:lnTo>
                <a:cubicBezTo>
                  <a:pt x="1364" y="1683"/>
                  <a:pt x="1345" y="1668"/>
                  <a:pt x="1326" y="1668"/>
                </a:cubicBezTo>
                <a:cubicBezTo>
                  <a:pt x="1315" y="1668"/>
                  <a:pt x="1304" y="1672"/>
                  <a:pt x="1297" y="1683"/>
                </a:cubicBezTo>
                <a:cubicBezTo>
                  <a:pt x="1317" y="1652"/>
                  <a:pt x="1036" y="1311"/>
                  <a:pt x="996" y="1250"/>
                </a:cubicBezTo>
                <a:cubicBezTo>
                  <a:pt x="905" y="1070"/>
                  <a:pt x="845" y="879"/>
                  <a:pt x="825" y="688"/>
                </a:cubicBezTo>
                <a:cubicBezTo>
                  <a:pt x="825" y="673"/>
                  <a:pt x="810" y="666"/>
                  <a:pt x="795" y="666"/>
                </a:cubicBezTo>
                <a:close/>
                <a:moveTo>
                  <a:pt x="5595" y="841"/>
                </a:moveTo>
                <a:cubicBezTo>
                  <a:pt x="5592" y="841"/>
                  <a:pt x="5587" y="844"/>
                  <a:pt x="5587" y="849"/>
                </a:cubicBezTo>
                <a:cubicBezTo>
                  <a:pt x="5486" y="1250"/>
                  <a:pt x="5296" y="1602"/>
                  <a:pt x="5014" y="1924"/>
                </a:cubicBezTo>
                <a:cubicBezTo>
                  <a:pt x="4991" y="1946"/>
                  <a:pt x="5008" y="1975"/>
                  <a:pt x="5031" y="1975"/>
                </a:cubicBezTo>
                <a:cubicBezTo>
                  <a:pt x="5039" y="1975"/>
                  <a:pt x="5047" y="1971"/>
                  <a:pt x="5054" y="1964"/>
                </a:cubicBezTo>
                <a:cubicBezTo>
                  <a:pt x="5356" y="1652"/>
                  <a:pt x="5537" y="1270"/>
                  <a:pt x="5597" y="849"/>
                </a:cubicBezTo>
                <a:cubicBezTo>
                  <a:pt x="5602" y="844"/>
                  <a:pt x="5599" y="841"/>
                  <a:pt x="5595" y="841"/>
                </a:cubicBezTo>
                <a:close/>
                <a:moveTo>
                  <a:pt x="6110" y="1925"/>
                </a:moveTo>
                <a:cubicBezTo>
                  <a:pt x="6102" y="1925"/>
                  <a:pt x="6095" y="1928"/>
                  <a:pt x="6089" y="1934"/>
                </a:cubicBezTo>
                <a:cubicBezTo>
                  <a:pt x="5888" y="2195"/>
                  <a:pt x="5607" y="2346"/>
                  <a:pt x="5285" y="2456"/>
                </a:cubicBezTo>
                <a:lnTo>
                  <a:pt x="5285" y="2466"/>
                </a:lnTo>
                <a:cubicBezTo>
                  <a:pt x="5627" y="2426"/>
                  <a:pt x="5939" y="2205"/>
                  <a:pt x="6129" y="1954"/>
                </a:cubicBezTo>
                <a:cubicBezTo>
                  <a:pt x="6143" y="1939"/>
                  <a:pt x="6127" y="1925"/>
                  <a:pt x="6110" y="1925"/>
                </a:cubicBezTo>
                <a:close/>
                <a:moveTo>
                  <a:pt x="36" y="1574"/>
                </a:moveTo>
                <a:cubicBezTo>
                  <a:pt x="29" y="1574"/>
                  <a:pt x="21" y="1577"/>
                  <a:pt x="21" y="1582"/>
                </a:cubicBezTo>
                <a:cubicBezTo>
                  <a:pt x="1" y="1984"/>
                  <a:pt x="343" y="2466"/>
                  <a:pt x="755" y="2617"/>
                </a:cubicBezTo>
                <a:cubicBezTo>
                  <a:pt x="757" y="2618"/>
                  <a:pt x="759" y="2618"/>
                  <a:pt x="762" y="2618"/>
                </a:cubicBezTo>
                <a:cubicBezTo>
                  <a:pt x="779" y="2618"/>
                  <a:pt x="793" y="2586"/>
                  <a:pt x="775" y="2576"/>
                </a:cubicBezTo>
                <a:cubicBezTo>
                  <a:pt x="383" y="2406"/>
                  <a:pt x="52" y="1984"/>
                  <a:pt x="52" y="1582"/>
                </a:cubicBezTo>
                <a:cubicBezTo>
                  <a:pt x="52" y="1577"/>
                  <a:pt x="44" y="1574"/>
                  <a:pt x="36" y="1574"/>
                </a:cubicBezTo>
                <a:close/>
                <a:moveTo>
                  <a:pt x="6190" y="2960"/>
                </a:moveTo>
                <a:cubicBezTo>
                  <a:pt x="6183" y="2960"/>
                  <a:pt x="6175" y="2963"/>
                  <a:pt x="6169" y="2969"/>
                </a:cubicBezTo>
                <a:cubicBezTo>
                  <a:pt x="6039" y="3159"/>
                  <a:pt x="5718" y="3240"/>
                  <a:pt x="5497" y="3280"/>
                </a:cubicBezTo>
                <a:cubicBezTo>
                  <a:pt x="5466" y="3290"/>
                  <a:pt x="5476" y="3330"/>
                  <a:pt x="5497" y="3330"/>
                </a:cubicBezTo>
                <a:cubicBezTo>
                  <a:pt x="5738" y="3320"/>
                  <a:pt x="6119" y="3210"/>
                  <a:pt x="6220" y="2989"/>
                </a:cubicBezTo>
                <a:cubicBezTo>
                  <a:pt x="6227" y="2975"/>
                  <a:pt x="6209" y="2960"/>
                  <a:pt x="6190" y="2960"/>
                </a:cubicBezTo>
                <a:close/>
              </a:path>
            </a:pathLst>
          </a:custGeom>
          <a:solidFill>
            <a:srgbClr val="E7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1" name="Google Shape;12111;p31"/>
          <p:cNvSpPr/>
          <p:nvPr/>
        </p:nvSpPr>
        <p:spPr>
          <a:xfrm>
            <a:off x="7366403" y="6236109"/>
            <a:ext cx="685323" cy="34581"/>
          </a:xfrm>
          <a:custGeom>
            <a:avLst/>
            <a:gdLst/>
            <a:ahLst/>
            <a:cxnLst/>
            <a:rect l="l" t="t" r="r" b="b"/>
            <a:pathLst>
              <a:path w="3587" h="181" extrusionOk="0">
                <a:moveTo>
                  <a:pt x="3586" y="0"/>
                </a:moveTo>
                <a:cubicBezTo>
                  <a:pt x="3065" y="103"/>
                  <a:pt x="2497" y="153"/>
                  <a:pt x="1855" y="153"/>
                </a:cubicBezTo>
                <a:cubicBezTo>
                  <a:pt x="1299" y="153"/>
                  <a:pt x="686" y="115"/>
                  <a:pt x="0" y="40"/>
                </a:cubicBezTo>
                <a:lnTo>
                  <a:pt x="0" y="71"/>
                </a:lnTo>
                <a:cubicBezTo>
                  <a:pt x="673" y="141"/>
                  <a:pt x="1286" y="181"/>
                  <a:pt x="1838" y="181"/>
                </a:cubicBezTo>
                <a:cubicBezTo>
                  <a:pt x="2492" y="181"/>
                  <a:pt x="3064" y="121"/>
                  <a:pt x="3586" y="20"/>
                </a:cubicBezTo>
                <a:lnTo>
                  <a:pt x="3586" y="0"/>
                </a:lnTo>
                <a:close/>
              </a:path>
            </a:pathLst>
          </a:custGeom>
          <a:solidFill>
            <a:srgbClr val="74563C"/>
          </a:solidFill>
          <a:ln w="9525" cap="flat" cmpd="sng">
            <a:solidFill>
              <a:srgbClr val="6A3B3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2" name="Google Shape;12112;p31"/>
          <p:cNvSpPr/>
          <p:nvPr/>
        </p:nvSpPr>
        <p:spPr>
          <a:xfrm>
            <a:off x="6934423" y="5337375"/>
            <a:ext cx="144248" cy="204049"/>
          </a:xfrm>
          <a:custGeom>
            <a:avLst/>
            <a:gdLst/>
            <a:ahLst/>
            <a:cxnLst/>
            <a:rect l="l" t="t" r="r" b="b"/>
            <a:pathLst>
              <a:path w="755" h="1068" extrusionOk="0">
                <a:moveTo>
                  <a:pt x="668" y="1"/>
                </a:moveTo>
                <a:cubicBezTo>
                  <a:pt x="634" y="1"/>
                  <a:pt x="602" y="28"/>
                  <a:pt x="594" y="63"/>
                </a:cubicBezTo>
                <a:cubicBezTo>
                  <a:pt x="563" y="244"/>
                  <a:pt x="523" y="425"/>
                  <a:pt x="443" y="585"/>
                </a:cubicBezTo>
                <a:cubicBezTo>
                  <a:pt x="353" y="756"/>
                  <a:pt x="212" y="877"/>
                  <a:pt x="71" y="917"/>
                </a:cubicBezTo>
                <a:cubicBezTo>
                  <a:pt x="31" y="927"/>
                  <a:pt x="1" y="967"/>
                  <a:pt x="11" y="1007"/>
                </a:cubicBezTo>
                <a:cubicBezTo>
                  <a:pt x="21" y="1038"/>
                  <a:pt x="51" y="1067"/>
                  <a:pt x="92" y="1067"/>
                </a:cubicBezTo>
                <a:lnTo>
                  <a:pt x="101" y="1058"/>
                </a:lnTo>
                <a:cubicBezTo>
                  <a:pt x="292" y="1018"/>
                  <a:pt x="463" y="867"/>
                  <a:pt x="574" y="656"/>
                </a:cubicBezTo>
                <a:cubicBezTo>
                  <a:pt x="664" y="475"/>
                  <a:pt x="704" y="284"/>
                  <a:pt x="744" y="93"/>
                </a:cubicBezTo>
                <a:cubicBezTo>
                  <a:pt x="755" y="53"/>
                  <a:pt x="724" y="13"/>
                  <a:pt x="684" y="3"/>
                </a:cubicBezTo>
                <a:cubicBezTo>
                  <a:pt x="679" y="1"/>
                  <a:pt x="674" y="1"/>
                  <a:pt x="668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3" name="Google Shape;12113;p31"/>
          <p:cNvSpPr/>
          <p:nvPr/>
        </p:nvSpPr>
        <p:spPr>
          <a:xfrm>
            <a:off x="8381682" y="5339859"/>
            <a:ext cx="138326" cy="213029"/>
          </a:xfrm>
          <a:custGeom>
            <a:avLst/>
            <a:gdLst/>
            <a:ahLst/>
            <a:cxnLst/>
            <a:rect l="l" t="t" r="r" b="b"/>
            <a:pathLst>
              <a:path w="724" h="1115" extrusionOk="0">
                <a:moveTo>
                  <a:pt x="101" y="0"/>
                </a:moveTo>
                <a:cubicBezTo>
                  <a:pt x="61" y="0"/>
                  <a:pt x="20" y="30"/>
                  <a:pt x="20" y="70"/>
                </a:cubicBezTo>
                <a:cubicBezTo>
                  <a:pt x="0" y="492"/>
                  <a:pt x="232" y="904"/>
                  <a:pt x="594" y="1105"/>
                </a:cubicBezTo>
                <a:cubicBezTo>
                  <a:pt x="603" y="1115"/>
                  <a:pt x="623" y="1115"/>
                  <a:pt x="634" y="1115"/>
                </a:cubicBezTo>
                <a:cubicBezTo>
                  <a:pt x="663" y="1115"/>
                  <a:pt x="684" y="1095"/>
                  <a:pt x="704" y="1075"/>
                </a:cubicBezTo>
                <a:cubicBezTo>
                  <a:pt x="724" y="1034"/>
                  <a:pt x="704" y="994"/>
                  <a:pt x="674" y="974"/>
                </a:cubicBezTo>
                <a:cubicBezTo>
                  <a:pt x="352" y="804"/>
                  <a:pt x="151" y="432"/>
                  <a:pt x="172" y="80"/>
                </a:cubicBezTo>
                <a:cubicBezTo>
                  <a:pt x="172" y="40"/>
                  <a:pt x="141" y="0"/>
                  <a:pt x="10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4" name="Google Shape;12114;p31"/>
          <p:cNvSpPr/>
          <p:nvPr/>
        </p:nvSpPr>
        <p:spPr>
          <a:xfrm>
            <a:off x="7189866" y="6353418"/>
            <a:ext cx="255253" cy="63240"/>
          </a:xfrm>
          <a:custGeom>
            <a:avLst/>
            <a:gdLst/>
            <a:ahLst/>
            <a:cxnLst/>
            <a:rect l="l" t="t" r="r" b="b"/>
            <a:pathLst>
              <a:path w="1336" h="331" extrusionOk="0">
                <a:moveTo>
                  <a:pt x="86" y="1"/>
                </a:moveTo>
                <a:cubicBezTo>
                  <a:pt x="56" y="1"/>
                  <a:pt x="27" y="18"/>
                  <a:pt x="20" y="40"/>
                </a:cubicBezTo>
                <a:cubicBezTo>
                  <a:pt x="0" y="80"/>
                  <a:pt x="20" y="130"/>
                  <a:pt x="50" y="140"/>
                </a:cubicBezTo>
                <a:cubicBezTo>
                  <a:pt x="331" y="270"/>
                  <a:pt x="643" y="330"/>
                  <a:pt x="945" y="330"/>
                </a:cubicBezTo>
                <a:cubicBezTo>
                  <a:pt x="1055" y="330"/>
                  <a:pt x="1166" y="321"/>
                  <a:pt x="1266" y="310"/>
                </a:cubicBezTo>
                <a:cubicBezTo>
                  <a:pt x="1316" y="301"/>
                  <a:pt x="1336" y="261"/>
                  <a:pt x="1336" y="220"/>
                </a:cubicBezTo>
                <a:cubicBezTo>
                  <a:pt x="1328" y="186"/>
                  <a:pt x="1296" y="158"/>
                  <a:pt x="1262" y="158"/>
                </a:cubicBezTo>
                <a:cubicBezTo>
                  <a:pt x="1257" y="158"/>
                  <a:pt x="1251" y="159"/>
                  <a:pt x="1246" y="160"/>
                </a:cubicBezTo>
                <a:cubicBezTo>
                  <a:pt x="1147" y="176"/>
                  <a:pt x="1047" y="183"/>
                  <a:pt x="948" y="183"/>
                </a:cubicBezTo>
                <a:cubicBezTo>
                  <a:pt x="661" y="183"/>
                  <a:pt x="374" y="121"/>
                  <a:pt x="121" y="9"/>
                </a:cubicBezTo>
                <a:cubicBezTo>
                  <a:pt x="110" y="3"/>
                  <a:pt x="98" y="1"/>
                  <a:pt x="86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5" name="Google Shape;12115;p31"/>
          <p:cNvSpPr/>
          <p:nvPr/>
        </p:nvSpPr>
        <p:spPr>
          <a:xfrm>
            <a:off x="8015234" y="6383605"/>
            <a:ext cx="232326" cy="44516"/>
          </a:xfrm>
          <a:custGeom>
            <a:avLst/>
            <a:gdLst/>
            <a:ahLst/>
            <a:cxnLst/>
            <a:rect l="l" t="t" r="r" b="b"/>
            <a:pathLst>
              <a:path w="1216" h="233" extrusionOk="0">
                <a:moveTo>
                  <a:pt x="1131" y="0"/>
                </a:moveTo>
                <a:cubicBezTo>
                  <a:pt x="1126" y="0"/>
                  <a:pt x="1120" y="1"/>
                  <a:pt x="1115" y="2"/>
                </a:cubicBezTo>
                <a:cubicBezTo>
                  <a:pt x="928" y="53"/>
                  <a:pt x="736" y="78"/>
                  <a:pt x="544" y="78"/>
                </a:cubicBezTo>
                <a:cubicBezTo>
                  <a:pt x="394" y="78"/>
                  <a:pt x="245" y="63"/>
                  <a:pt x="100" y="32"/>
                </a:cubicBezTo>
                <a:cubicBezTo>
                  <a:pt x="95" y="31"/>
                  <a:pt x="90" y="30"/>
                  <a:pt x="85" y="30"/>
                </a:cubicBezTo>
                <a:cubicBezTo>
                  <a:pt x="50" y="30"/>
                  <a:pt x="19" y="57"/>
                  <a:pt x="10" y="92"/>
                </a:cubicBezTo>
                <a:cubicBezTo>
                  <a:pt x="0" y="132"/>
                  <a:pt x="20" y="172"/>
                  <a:pt x="70" y="183"/>
                </a:cubicBezTo>
                <a:cubicBezTo>
                  <a:pt x="221" y="213"/>
                  <a:pt x="382" y="233"/>
                  <a:pt x="542" y="233"/>
                </a:cubicBezTo>
                <a:cubicBezTo>
                  <a:pt x="753" y="233"/>
                  <a:pt x="954" y="203"/>
                  <a:pt x="1155" y="152"/>
                </a:cubicBezTo>
                <a:cubicBezTo>
                  <a:pt x="1195" y="143"/>
                  <a:pt x="1215" y="103"/>
                  <a:pt x="1206" y="62"/>
                </a:cubicBezTo>
                <a:cubicBezTo>
                  <a:pt x="1196" y="28"/>
                  <a:pt x="1165" y="0"/>
                  <a:pt x="113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6" name="Google Shape;12116;p31"/>
          <p:cNvSpPr/>
          <p:nvPr/>
        </p:nvSpPr>
        <p:spPr>
          <a:xfrm>
            <a:off x="5259042" y="1621885"/>
            <a:ext cx="42415" cy="42415"/>
          </a:xfrm>
          <a:custGeom>
            <a:avLst/>
            <a:gdLst/>
            <a:ahLst/>
            <a:cxnLst/>
            <a:rect l="l" t="t" r="r" b="b"/>
            <a:pathLst>
              <a:path w="222" h="222" extrusionOk="0">
                <a:moveTo>
                  <a:pt x="110" y="0"/>
                </a:moveTo>
                <a:cubicBezTo>
                  <a:pt x="50" y="0"/>
                  <a:pt x="0" y="51"/>
                  <a:pt x="0" y="111"/>
                </a:cubicBezTo>
                <a:cubicBezTo>
                  <a:pt x="0" y="172"/>
                  <a:pt x="50" y="221"/>
                  <a:pt x="110" y="221"/>
                </a:cubicBezTo>
                <a:cubicBezTo>
                  <a:pt x="170" y="221"/>
                  <a:pt x="221" y="172"/>
                  <a:pt x="221" y="111"/>
                </a:cubicBezTo>
                <a:cubicBezTo>
                  <a:pt x="221" y="51"/>
                  <a:pt x="170" y="0"/>
                  <a:pt x="11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7" name="Google Shape;12117;p31"/>
          <p:cNvSpPr/>
          <p:nvPr/>
        </p:nvSpPr>
        <p:spPr>
          <a:xfrm>
            <a:off x="3099522" y="270728"/>
            <a:ext cx="44516" cy="42415"/>
          </a:xfrm>
          <a:custGeom>
            <a:avLst/>
            <a:gdLst/>
            <a:ahLst/>
            <a:cxnLst/>
            <a:rect l="l" t="t" r="r" b="b"/>
            <a:pathLst>
              <a:path w="233" h="222" extrusionOk="0">
                <a:moveTo>
                  <a:pt x="112" y="0"/>
                </a:moveTo>
                <a:cubicBezTo>
                  <a:pt x="52" y="0"/>
                  <a:pt x="1" y="51"/>
                  <a:pt x="1" y="111"/>
                </a:cubicBezTo>
                <a:cubicBezTo>
                  <a:pt x="1" y="171"/>
                  <a:pt x="52" y="221"/>
                  <a:pt x="112" y="221"/>
                </a:cubicBezTo>
                <a:cubicBezTo>
                  <a:pt x="182" y="221"/>
                  <a:pt x="232" y="171"/>
                  <a:pt x="232" y="111"/>
                </a:cubicBezTo>
                <a:cubicBezTo>
                  <a:pt x="232" y="51"/>
                  <a:pt x="182" y="0"/>
                  <a:pt x="11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8" name="Google Shape;12118;p31"/>
          <p:cNvSpPr/>
          <p:nvPr/>
        </p:nvSpPr>
        <p:spPr>
          <a:xfrm>
            <a:off x="7074659" y="341801"/>
            <a:ext cx="44325" cy="42415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11" y="0"/>
                </a:moveTo>
                <a:cubicBezTo>
                  <a:pt x="50" y="0"/>
                  <a:pt x="0" y="50"/>
                  <a:pt x="0" y="110"/>
                </a:cubicBezTo>
                <a:cubicBezTo>
                  <a:pt x="0" y="171"/>
                  <a:pt x="50" y="221"/>
                  <a:pt x="111" y="221"/>
                </a:cubicBezTo>
                <a:cubicBezTo>
                  <a:pt x="181" y="221"/>
                  <a:pt x="231" y="171"/>
                  <a:pt x="231" y="110"/>
                </a:cubicBezTo>
                <a:cubicBezTo>
                  <a:pt x="231" y="50"/>
                  <a:pt x="181" y="0"/>
                  <a:pt x="11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9" name="Google Shape;12119;p31"/>
          <p:cNvSpPr/>
          <p:nvPr/>
        </p:nvSpPr>
        <p:spPr>
          <a:xfrm>
            <a:off x="8688711" y="518338"/>
            <a:ext cx="75086" cy="76996"/>
          </a:xfrm>
          <a:custGeom>
            <a:avLst/>
            <a:gdLst/>
            <a:ahLst/>
            <a:cxnLst/>
            <a:rect l="l" t="t" r="r" b="b"/>
            <a:pathLst>
              <a:path w="393" h="403" extrusionOk="0">
                <a:moveTo>
                  <a:pt x="202" y="0"/>
                </a:moveTo>
                <a:cubicBezTo>
                  <a:pt x="92" y="0"/>
                  <a:pt x="1" y="90"/>
                  <a:pt x="1" y="201"/>
                </a:cubicBezTo>
                <a:cubicBezTo>
                  <a:pt x="1" y="311"/>
                  <a:pt x="92" y="402"/>
                  <a:pt x="202" y="402"/>
                </a:cubicBezTo>
                <a:cubicBezTo>
                  <a:pt x="313" y="402"/>
                  <a:pt x="393" y="311"/>
                  <a:pt x="393" y="201"/>
                </a:cubicBezTo>
                <a:cubicBezTo>
                  <a:pt x="393" y="90"/>
                  <a:pt x="313" y="0"/>
                  <a:pt x="20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0" name="Google Shape;12120;p31"/>
          <p:cNvSpPr/>
          <p:nvPr/>
        </p:nvSpPr>
        <p:spPr>
          <a:xfrm>
            <a:off x="7686806" y="802440"/>
            <a:ext cx="65533" cy="65342"/>
          </a:xfrm>
          <a:custGeom>
            <a:avLst/>
            <a:gdLst/>
            <a:ahLst/>
            <a:cxnLst/>
            <a:rect l="l" t="t" r="r" b="b"/>
            <a:pathLst>
              <a:path w="343" h="342" extrusionOk="0">
                <a:moveTo>
                  <a:pt x="172" y="0"/>
                </a:moveTo>
                <a:cubicBezTo>
                  <a:pt x="81" y="0"/>
                  <a:pt x="1" y="81"/>
                  <a:pt x="1" y="171"/>
                </a:cubicBezTo>
                <a:cubicBezTo>
                  <a:pt x="1" y="261"/>
                  <a:pt x="81" y="342"/>
                  <a:pt x="172" y="342"/>
                </a:cubicBezTo>
                <a:cubicBezTo>
                  <a:pt x="262" y="342"/>
                  <a:pt x="342" y="261"/>
                  <a:pt x="342" y="171"/>
                </a:cubicBezTo>
                <a:cubicBezTo>
                  <a:pt x="342" y="81"/>
                  <a:pt x="262" y="0"/>
                  <a:pt x="17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1" name="Google Shape;12121;p31"/>
          <p:cNvSpPr/>
          <p:nvPr/>
        </p:nvSpPr>
        <p:spPr>
          <a:xfrm>
            <a:off x="6276231" y="791550"/>
            <a:ext cx="48146" cy="42988"/>
          </a:xfrm>
          <a:custGeom>
            <a:avLst/>
            <a:gdLst/>
            <a:ahLst/>
            <a:cxnLst/>
            <a:rect l="l" t="t" r="r" b="b"/>
            <a:pathLst>
              <a:path w="252" h="225" extrusionOk="0">
                <a:moveTo>
                  <a:pt x="119" y="0"/>
                </a:moveTo>
                <a:cubicBezTo>
                  <a:pt x="106" y="0"/>
                  <a:pt x="93" y="2"/>
                  <a:pt x="81" y="7"/>
                </a:cubicBezTo>
                <a:cubicBezTo>
                  <a:pt x="30" y="27"/>
                  <a:pt x="0" y="97"/>
                  <a:pt x="20" y="147"/>
                </a:cubicBezTo>
                <a:cubicBezTo>
                  <a:pt x="36" y="195"/>
                  <a:pt x="78" y="224"/>
                  <a:pt x="124" y="224"/>
                </a:cubicBezTo>
                <a:cubicBezTo>
                  <a:pt x="136" y="224"/>
                  <a:pt x="149" y="222"/>
                  <a:pt x="161" y="218"/>
                </a:cubicBezTo>
                <a:cubicBezTo>
                  <a:pt x="221" y="198"/>
                  <a:pt x="251" y="138"/>
                  <a:pt x="231" y="77"/>
                </a:cubicBezTo>
                <a:cubicBezTo>
                  <a:pt x="215" y="30"/>
                  <a:pt x="168" y="0"/>
                  <a:pt x="119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2" name="Google Shape;12122;p31"/>
          <p:cNvSpPr/>
          <p:nvPr/>
        </p:nvSpPr>
        <p:spPr>
          <a:xfrm>
            <a:off x="4658167" y="1149209"/>
            <a:ext cx="86549" cy="76232"/>
          </a:xfrm>
          <a:custGeom>
            <a:avLst/>
            <a:gdLst/>
            <a:ahLst/>
            <a:cxnLst/>
            <a:rect l="l" t="t" r="r" b="b"/>
            <a:pathLst>
              <a:path w="453" h="399" extrusionOk="0">
                <a:moveTo>
                  <a:pt x="227" y="1"/>
                </a:moveTo>
                <a:cubicBezTo>
                  <a:pt x="205" y="1"/>
                  <a:pt x="182" y="5"/>
                  <a:pt x="161" y="14"/>
                </a:cubicBezTo>
                <a:cubicBezTo>
                  <a:pt x="61" y="54"/>
                  <a:pt x="0" y="164"/>
                  <a:pt x="40" y="275"/>
                </a:cubicBezTo>
                <a:cubicBezTo>
                  <a:pt x="71" y="352"/>
                  <a:pt x="143" y="399"/>
                  <a:pt x="220" y="399"/>
                </a:cubicBezTo>
                <a:cubicBezTo>
                  <a:pt x="244" y="399"/>
                  <a:pt x="268" y="394"/>
                  <a:pt x="292" y="385"/>
                </a:cubicBezTo>
                <a:cubicBezTo>
                  <a:pt x="402" y="355"/>
                  <a:pt x="453" y="235"/>
                  <a:pt x="413" y="134"/>
                </a:cubicBezTo>
                <a:cubicBezTo>
                  <a:pt x="388" y="55"/>
                  <a:pt x="309" y="1"/>
                  <a:pt x="22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3" name="Google Shape;12123;p31"/>
          <p:cNvSpPr/>
          <p:nvPr/>
        </p:nvSpPr>
        <p:spPr>
          <a:xfrm>
            <a:off x="1857841" y="302826"/>
            <a:ext cx="86549" cy="76232"/>
          </a:xfrm>
          <a:custGeom>
            <a:avLst/>
            <a:gdLst/>
            <a:ahLst/>
            <a:cxnLst/>
            <a:rect l="l" t="t" r="r" b="b"/>
            <a:pathLst>
              <a:path w="453" h="399" extrusionOk="0">
                <a:moveTo>
                  <a:pt x="227" y="0"/>
                </a:moveTo>
                <a:cubicBezTo>
                  <a:pt x="205" y="0"/>
                  <a:pt x="183" y="4"/>
                  <a:pt x="161" y="13"/>
                </a:cubicBezTo>
                <a:cubicBezTo>
                  <a:pt x="61" y="53"/>
                  <a:pt x="1" y="164"/>
                  <a:pt x="41" y="264"/>
                </a:cubicBezTo>
                <a:cubicBezTo>
                  <a:pt x="72" y="349"/>
                  <a:pt x="144" y="399"/>
                  <a:pt x="222" y="399"/>
                </a:cubicBezTo>
                <a:cubicBezTo>
                  <a:pt x="245" y="399"/>
                  <a:pt x="268" y="394"/>
                  <a:pt x="292" y="385"/>
                </a:cubicBezTo>
                <a:cubicBezTo>
                  <a:pt x="402" y="345"/>
                  <a:pt x="452" y="234"/>
                  <a:pt x="412" y="133"/>
                </a:cubicBezTo>
                <a:cubicBezTo>
                  <a:pt x="389" y="54"/>
                  <a:pt x="309" y="0"/>
                  <a:pt x="227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4" name="Google Shape;12124;p31"/>
          <p:cNvSpPr/>
          <p:nvPr/>
        </p:nvSpPr>
        <p:spPr>
          <a:xfrm>
            <a:off x="5516205" y="549290"/>
            <a:ext cx="72984" cy="65915"/>
          </a:xfrm>
          <a:custGeom>
            <a:avLst/>
            <a:gdLst/>
            <a:ahLst/>
            <a:cxnLst/>
            <a:rect l="l" t="t" r="r" b="b"/>
            <a:pathLst>
              <a:path w="382" h="345" extrusionOk="0">
                <a:moveTo>
                  <a:pt x="184" y="0"/>
                </a:moveTo>
                <a:cubicBezTo>
                  <a:pt x="166" y="0"/>
                  <a:pt x="148" y="3"/>
                  <a:pt x="130" y="9"/>
                </a:cubicBezTo>
                <a:cubicBezTo>
                  <a:pt x="50" y="49"/>
                  <a:pt x="0" y="140"/>
                  <a:pt x="30" y="230"/>
                </a:cubicBezTo>
                <a:cubicBezTo>
                  <a:pt x="53" y="299"/>
                  <a:pt x="117" y="344"/>
                  <a:pt x="186" y="344"/>
                </a:cubicBezTo>
                <a:cubicBezTo>
                  <a:pt x="207" y="344"/>
                  <a:pt x="229" y="340"/>
                  <a:pt x="251" y="330"/>
                </a:cubicBezTo>
                <a:cubicBezTo>
                  <a:pt x="342" y="301"/>
                  <a:pt x="382" y="200"/>
                  <a:pt x="351" y="120"/>
                </a:cubicBezTo>
                <a:cubicBezTo>
                  <a:pt x="327" y="47"/>
                  <a:pt x="258" y="0"/>
                  <a:pt x="184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5" name="Google Shape;12125;p31"/>
          <p:cNvSpPr/>
          <p:nvPr/>
        </p:nvSpPr>
        <p:spPr>
          <a:xfrm>
            <a:off x="6360678" y="238057"/>
            <a:ext cx="73175" cy="65151"/>
          </a:xfrm>
          <a:custGeom>
            <a:avLst/>
            <a:gdLst/>
            <a:ahLst/>
            <a:cxnLst/>
            <a:rect l="l" t="t" r="r" b="b"/>
            <a:pathLst>
              <a:path w="383" h="341" extrusionOk="0">
                <a:moveTo>
                  <a:pt x="191" y="1"/>
                </a:moveTo>
                <a:cubicBezTo>
                  <a:pt x="171" y="1"/>
                  <a:pt x="151" y="4"/>
                  <a:pt x="131" y="10"/>
                </a:cubicBezTo>
                <a:cubicBezTo>
                  <a:pt x="41" y="41"/>
                  <a:pt x="0" y="141"/>
                  <a:pt x="30" y="231"/>
                </a:cubicBezTo>
                <a:cubicBezTo>
                  <a:pt x="55" y="296"/>
                  <a:pt x="124" y="341"/>
                  <a:pt x="196" y="341"/>
                </a:cubicBezTo>
                <a:cubicBezTo>
                  <a:pt x="215" y="341"/>
                  <a:pt x="233" y="338"/>
                  <a:pt x="251" y="332"/>
                </a:cubicBezTo>
                <a:cubicBezTo>
                  <a:pt x="342" y="302"/>
                  <a:pt x="382" y="202"/>
                  <a:pt x="352" y="111"/>
                </a:cubicBezTo>
                <a:cubicBezTo>
                  <a:pt x="328" y="41"/>
                  <a:pt x="262" y="1"/>
                  <a:pt x="19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6" name="Google Shape;12126;p31"/>
          <p:cNvSpPr/>
          <p:nvPr/>
        </p:nvSpPr>
        <p:spPr>
          <a:xfrm>
            <a:off x="8199413" y="205387"/>
            <a:ext cx="73175" cy="65342"/>
          </a:xfrm>
          <a:custGeom>
            <a:avLst/>
            <a:gdLst/>
            <a:ahLst/>
            <a:cxnLst/>
            <a:rect l="l" t="t" r="r" b="b"/>
            <a:pathLst>
              <a:path w="383" h="342" extrusionOk="0">
                <a:moveTo>
                  <a:pt x="192" y="1"/>
                </a:moveTo>
                <a:cubicBezTo>
                  <a:pt x="172" y="1"/>
                  <a:pt x="151" y="4"/>
                  <a:pt x="131" y="11"/>
                </a:cubicBezTo>
                <a:cubicBezTo>
                  <a:pt x="50" y="41"/>
                  <a:pt x="0" y="141"/>
                  <a:pt x="30" y="232"/>
                </a:cubicBezTo>
                <a:cubicBezTo>
                  <a:pt x="62" y="296"/>
                  <a:pt x="127" y="341"/>
                  <a:pt x="198" y="341"/>
                </a:cubicBezTo>
                <a:cubicBezTo>
                  <a:pt x="215" y="341"/>
                  <a:pt x="233" y="338"/>
                  <a:pt x="251" y="332"/>
                </a:cubicBezTo>
                <a:cubicBezTo>
                  <a:pt x="342" y="302"/>
                  <a:pt x="382" y="201"/>
                  <a:pt x="352" y="111"/>
                </a:cubicBezTo>
                <a:cubicBezTo>
                  <a:pt x="329" y="41"/>
                  <a:pt x="263" y="1"/>
                  <a:pt x="192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7" name="Google Shape;12127;p31"/>
          <p:cNvSpPr/>
          <p:nvPr/>
        </p:nvSpPr>
        <p:spPr>
          <a:xfrm>
            <a:off x="7270493" y="1621885"/>
            <a:ext cx="44134" cy="42415"/>
          </a:xfrm>
          <a:custGeom>
            <a:avLst/>
            <a:gdLst/>
            <a:ahLst/>
            <a:cxnLst/>
            <a:rect l="l" t="t" r="r" b="b"/>
            <a:pathLst>
              <a:path w="231" h="222" extrusionOk="0">
                <a:moveTo>
                  <a:pt x="110" y="0"/>
                </a:moveTo>
                <a:cubicBezTo>
                  <a:pt x="50" y="0"/>
                  <a:pt x="0" y="51"/>
                  <a:pt x="0" y="111"/>
                </a:cubicBezTo>
                <a:cubicBezTo>
                  <a:pt x="0" y="172"/>
                  <a:pt x="50" y="221"/>
                  <a:pt x="110" y="221"/>
                </a:cubicBezTo>
                <a:cubicBezTo>
                  <a:pt x="181" y="221"/>
                  <a:pt x="231" y="172"/>
                  <a:pt x="231" y="111"/>
                </a:cubicBezTo>
                <a:cubicBezTo>
                  <a:pt x="231" y="51"/>
                  <a:pt x="181" y="0"/>
                  <a:pt x="11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8" name="Google Shape;12128;p31"/>
          <p:cNvSpPr/>
          <p:nvPr/>
        </p:nvSpPr>
        <p:spPr>
          <a:xfrm>
            <a:off x="8450844" y="1232319"/>
            <a:ext cx="44325" cy="42415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21" y="1"/>
                </a:moveTo>
                <a:cubicBezTo>
                  <a:pt x="51" y="1"/>
                  <a:pt x="0" y="50"/>
                  <a:pt x="0" y="111"/>
                </a:cubicBezTo>
                <a:cubicBezTo>
                  <a:pt x="0" y="171"/>
                  <a:pt x="51" y="222"/>
                  <a:pt x="121" y="222"/>
                </a:cubicBezTo>
                <a:cubicBezTo>
                  <a:pt x="181" y="222"/>
                  <a:pt x="232" y="171"/>
                  <a:pt x="232" y="111"/>
                </a:cubicBezTo>
                <a:cubicBezTo>
                  <a:pt x="232" y="50"/>
                  <a:pt x="181" y="1"/>
                  <a:pt x="12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9" name="Google Shape;12129;p31"/>
          <p:cNvSpPr/>
          <p:nvPr/>
        </p:nvSpPr>
        <p:spPr>
          <a:xfrm>
            <a:off x="1917260" y="1326319"/>
            <a:ext cx="44516" cy="44325"/>
          </a:xfrm>
          <a:custGeom>
            <a:avLst/>
            <a:gdLst/>
            <a:ahLst/>
            <a:cxnLst/>
            <a:rect l="l" t="t" r="r" b="b"/>
            <a:pathLst>
              <a:path w="233" h="232" extrusionOk="0">
                <a:moveTo>
                  <a:pt x="112" y="0"/>
                </a:moveTo>
                <a:cubicBezTo>
                  <a:pt x="41" y="11"/>
                  <a:pt x="1" y="61"/>
                  <a:pt x="1" y="131"/>
                </a:cubicBezTo>
                <a:cubicBezTo>
                  <a:pt x="11" y="192"/>
                  <a:pt x="61" y="232"/>
                  <a:pt x="132" y="232"/>
                </a:cubicBezTo>
                <a:cubicBezTo>
                  <a:pt x="192" y="221"/>
                  <a:pt x="232" y="172"/>
                  <a:pt x="232" y="111"/>
                </a:cubicBezTo>
                <a:cubicBezTo>
                  <a:pt x="222" y="51"/>
                  <a:pt x="172" y="0"/>
                  <a:pt x="11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0" name="Google Shape;12130;p31"/>
          <p:cNvSpPr/>
          <p:nvPr/>
        </p:nvSpPr>
        <p:spPr>
          <a:xfrm>
            <a:off x="1065144" y="216659"/>
            <a:ext cx="46236" cy="42988"/>
          </a:xfrm>
          <a:custGeom>
            <a:avLst/>
            <a:gdLst/>
            <a:ahLst/>
            <a:cxnLst/>
            <a:rect l="l" t="t" r="r" b="b"/>
            <a:pathLst>
              <a:path w="242" h="225" extrusionOk="0">
                <a:moveTo>
                  <a:pt x="126" y="1"/>
                </a:moveTo>
                <a:cubicBezTo>
                  <a:pt x="121" y="1"/>
                  <a:pt x="116" y="1"/>
                  <a:pt x="111" y="2"/>
                </a:cubicBezTo>
                <a:cubicBezTo>
                  <a:pt x="51" y="2"/>
                  <a:pt x="0" y="52"/>
                  <a:pt x="11" y="122"/>
                </a:cubicBezTo>
                <a:cubicBezTo>
                  <a:pt x="11" y="177"/>
                  <a:pt x="61" y="224"/>
                  <a:pt x="115" y="224"/>
                </a:cubicBezTo>
                <a:cubicBezTo>
                  <a:pt x="120" y="224"/>
                  <a:pt x="126" y="224"/>
                  <a:pt x="131" y="223"/>
                </a:cubicBezTo>
                <a:cubicBezTo>
                  <a:pt x="191" y="223"/>
                  <a:pt x="241" y="162"/>
                  <a:pt x="232" y="102"/>
                </a:cubicBezTo>
                <a:cubicBezTo>
                  <a:pt x="232" y="47"/>
                  <a:pt x="181" y="1"/>
                  <a:pt x="126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1" name="Google Shape;12131;p31"/>
          <p:cNvSpPr/>
          <p:nvPr/>
        </p:nvSpPr>
        <p:spPr>
          <a:xfrm>
            <a:off x="258883" y="1251425"/>
            <a:ext cx="80817" cy="75277"/>
          </a:xfrm>
          <a:custGeom>
            <a:avLst/>
            <a:gdLst/>
            <a:ahLst/>
            <a:cxnLst/>
            <a:rect l="l" t="t" r="r" b="b"/>
            <a:pathLst>
              <a:path w="423" h="394" extrusionOk="0">
                <a:moveTo>
                  <a:pt x="211" y="0"/>
                </a:moveTo>
                <a:cubicBezTo>
                  <a:pt x="205" y="0"/>
                  <a:pt x="199" y="0"/>
                  <a:pt x="192" y="1"/>
                </a:cubicBezTo>
                <a:cubicBezTo>
                  <a:pt x="81" y="11"/>
                  <a:pt x="1" y="101"/>
                  <a:pt x="11" y="212"/>
                </a:cubicBezTo>
                <a:cubicBezTo>
                  <a:pt x="20" y="316"/>
                  <a:pt x="110" y="393"/>
                  <a:pt x="213" y="393"/>
                </a:cubicBezTo>
                <a:cubicBezTo>
                  <a:pt x="219" y="393"/>
                  <a:pt x="226" y="393"/>
                  <a:pt x="232" y="392"/>
                </a:cubicBezTo>
                <a:cubicBezTo>
                  <a:pt x="333" y="383"/>
                  <a:pt x="423" y="292"/>
                  <a:pt x="413" y="182"/>
                </a:cubicBezTo>
                <a:cubicBezTo>
                  <a:pt x="403" y="77"/>
                  <a:pt x="314" y="0"/>
                  <a:pt x="21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2" name="Google Shape;12132;p31"/>
          <p:cNvSpPr/>
          <p:nvPr/>
        </p:nvSpPr>
        <p:spPr>
          <a:xfrm>
            <a:off x="1245502" y="896250"/>
            <a:ext cx="69354" cy="65724"/>
          </a:xfrm>
          <a:custGeom>
            <a:avLst/>
            <a:gdLst/>
            <a:ahLst/>
            <a:cxnLst/>
            <a:rect l="l" t="t" r="r" b="b"/>
            <a:pathLst>
              <a:path w="363" h="344" extrusionOk="0">
                <a:moveTo>
                  <a:pt x="180" y="0"/>
                </a:moveTo>
                <a:cubicBezTo>
                  <a:pt x="174" y="0"/>
                  <a:pt x="167" y="0"/>
                  <a:pt x="161" y="1"/>
                </a:cubicBezTo>
                <a:cubicBezTo>
                  <a:pt x="71" y="12"/>
                  <a:pt x="1" y="92"/>
                  <a:pt x="11" y="192"/>
                </a:cubicBezTo>
                <a:cubicBezTo>
                  <a:pt x="20" y="276"/>
                  <a:pt x="91" y="344"/>
                  <a:pt x="174" y="344"/>
                </a:cubicBezTo>
                <a:cubicBezTo>
                  <a:pt x="180" y="344"/>
                  <a:pt x="186" y="343"/>
                  <a:pt x="192" y="343"/>
                </a:cubicBezTo>
                <a:cubicBezTo>
                  <a:pt x="292" y="333"/>
                  <a:pt x="362" y="253"/>
                  <a:pt x="353" y="162"/>
                </a:cubicBezTo>
                <a:cubicBezTo>
                  <a:pt x="343" y="68"/>
                  <a:pt x="271" y="0"/>
                  <a:pt x="180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3" name="Google Shape;12133;p31"/>
          <p:cNvSpPr/>
          <p:nvPr/>
        </p:nvSpPr>
        <p:spPr>
          <a:xfrm>
            <a:off x="2671745" y="812375"/>
            <a:ext cx="50057" cy="44325"/>
          </a:xfrm>
          <a:custGeom>
            <a:avLst/>
            <a:gdLst/>
            <a:ahLst/>
            <a:cxnLst/>
            <a:rect l="l" t="t" r="r" b="b"/>
            <a:pathLst>
              <a:path w="262" h="232" extrusionOk="0">
                <a:moveTo>
                  <a:pt x="127" y="1"/>
                </a:moveTo>
                <a:cubicBezTo>
                  <a:pt x="111" y="1"/>
                  <a:pt x="96" y="3"/>
                  <a:pt x="80" y="8"/>
                </a:cubicBezTo>
                <a:cubicBezTo>
                  <a:pt x="30" y="38"/>
                  <a:pt x="0" y="109"/>
                  <a:pt x="30" y="169"/>
                </a:cubicBezTo>
                <a:cubicBezTo>
                  <a:pt x="44" y="205"/>
                  <a:pt x="85" y="231"/>
                  <a:pt x="130" y="231"/>
                </a:cubicBezTo>
                <a:cubicBezTo>
                  <a:pt x="147" y="231"/>
                  <a:pt x="164" y="227"/>
                  <a:pt x="181" y="219"/>
                </a:cubicBezTo>
                <a:cubicBezTo>
                  <a:pt x="231" y="189"/>
                  <a:pt x="261" y="129"/>
                  <a:pt x="231" y="69"/>
                </a:cubicBezTo>
                <a:cubicBezTo>
                  <a:pt x="216" y="24"/>
                  <a:pt x="173" y="1"/>
                  <a:pt x="12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4" name="Google Shape;12134;p31"/>
          <p:cNvSpPr/>
          <p:nvPr/>
        </p:nvSpPr>
        <p:spPr>
          <a:xfrm>
            <a:off x="4214914" y="291935"/>
            <a:ext cx="86358" cy="76805"/>
          </a:xfrm>
          <a:custGeom>
            <a:avLst/>
            <a:gdLst/>
            <a:ahLst/>
            <a:cxnLst/>
            <a:rect l="l" t="t" r="r" b="b"/>
            <a:pathLst>
              <a:path w="452" h="402" extrusionOk="0">
                <a:moveTo>
                  <a:pt x="232" y="0"/>
                </a:moveTo>
                <a:cubicBezTo>
                  <a:pt x="205" y="0"/>
                  <a:pt x="177" y="6"/>
                  <a:pt x="150" y="20"/>
                </a:cubicBezTo>
                <a:cubicBezTo>
                  <a:pt x="50" y="60"/>
                  <a:pt x="0" y="181"/>
                  <a:pt x="50" y="281"/>
                </a:cubicBezTo>
                <a:cubicBezTo>
                  <a:pt x="79" y="355"/>
                  <a:pt x="152" y="401"/>
                  <a:pt x="228" y="401"/>
                </a:cubicBezTo>
                <a:cubicBezTo>
                  <a:pt x="256" y="401"/>
                  <a:pt x="284" y="395"/>
                  <a:pt x="311" y="382"/>
                </a:cubicBezTo>
                <a:cubicBezTo>
                  <a:pt x="411" y="331"/>
                  <a:pt x="452" y="221"/>
                  <a:pt x="411" y="121"/>
                </a:cubicBezTo>
                <a:cubicBezTo>
                  <a:pt x="375" y="47"/>
                  <a:pt x="306" y="0"/>
                  <a:pt x="232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5" name="Google Shape;12135;p31"/>
          <p:cNvSpPr/>
          <p:nvPr/>
        </p:nvSpPr>
        <p:spPr>
          <a:xfrm>
            <a:off x="3422026" y="970189"/>
            <a:ext cx="75086" cy="65724"/>
          </a:xfrm>
          <a:custGeom>
            <a:avLst/>
            <a:gdLst/>
            <a:ahLst/>
            <a:cxnLst/>
            <a:rect l="l" t="t" r="r" b="b"/>
            <a:pathLst>
              <a:path w="393" h="344" extrusionOk="0">
                <a:moveTo>
                  <a:pt x="198" y="0"/>
                </a:moveTo>
                <a:cubicBezTo>
                  <a:pt x="175" y="0"/>
                  <a:pt x="153" y="5"/>
                  <a:pt x="132" y="16"/>
                </a:cubicBezTo>
                <a:cubicBezTo>
                  <a:pt x="41" y="56"/>
                  <a:pt x="1" y="157"/>
                  <a:pt x="41" y="247"/>
                </a:cubicBezTo>
                <a:cubicBezTo>
                  <a:pt x="70" y="306"/>
                  <a:pt x="132" y="343"/>
                  <a:pt x="199" y="343"/>
                </a:cubicBezTo>
                <a:cubicBezTo>
                  <a:pt x="223" y="343"/>
                  <a:pt x="248" y="338"/>
                  <a:pt x="272" y="328"/>
                </a:cubicBezTo>
                <a:cubicBezTo>
                  <a:pt x="353" y="288"/>
                  <a:pt x="393" y="187"/>
                  <a:pt x="353" y="107"/>
                </a:cubicBezTo>
                <a:cubicBezTo>
                  <a:pt x="323" y="40"/>
                  <a:pt x="261" y="0"/>
                  <a:pt x="198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6" name="Google Shape;12136;p31"/>
          <p:cNvSpPr/>
          <p:nvPr/>
        </p:nvSpPr>
        <p:spPr>
          <a:xfrm>
            <a:off x="472102" y="552538"/>
            <a:ext cx="46236" cy="42988"/>
          </a:xfrm>
          <a:custGeom>
            <a:avLst/>
            <a:gdLst/>
            <a:ahLst/>
            <a:cxnLst/>
            <a:rect l="l" t="t" r="r" b="b"/>
            <a:pathLst>
              <a:path w="242" h="225" extrusionOk="0">
                <a:moveTo>
                  <a:pt x="127" y="1"/>
                </a:moveTo>
                <a:cubicBezTo>
                  <a:pt x="121" y="1"/>
                  <a:pt x="116" y="1"/>
                  <a:pt x="111" y="2"/>
                </a:cubicBezTo>
                <a:cubicBezTo>
                  <a:pt x="50" y="2"/>
                  <a:pt x="0" y="62"/>
                  <a:pt x="10" y="123"/>
                </a:cubicBezTo>
                <a:cubicBezTo>
                  <a:pt x="10" y="178"/>
                  <a:pt x="61" y="224"/>
                  <a:pt x="115" y="224"/>
                </a:cubicBezTo>
                <a:cubicBezTo>
                  <a:pt x="120" y="224"/>
                  <a:pt x="126" y="224"/>
                  <a:pt x="131" y="223"/>
                </a:cubicBezTo>
                <a:cubicBezTo>
                  <a:pt x="191" y="223"/>
                  <a:pt x="242" y="163"/>
                  <a:pt x="231" y="103"/>
                </a:cubicBezTo>
                <a:cubicBezTo>
                  <a:pt x="231" y="48"/>
                  <a:pt x="181" y="1"/>
                  <a:pt x="127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7" name="Google Shape;12137;p31"/>
          <p:cNvSpPr/>
          <p:nvPr/>
        </p:nvSpPr>
        <p:spPr>
          <a:xfrm>
            <a:off x="7851880" y="1531706"/>
            <a:ext cx="86740" cy="88460"/>
          </a:xfrm>
          <a:custGeom>
            <a:avLst/>
            <a:gdLst/>
            <a:ahLst/>
            <a:cxnLst/>
            <a:rect l="l" t="t" r="r" b="b"/>
            <a:pathLst>
              <a:path w="454" h="463" extrusionOk="0">
                <a:moveTo>
                  <a:pt x="232" y="1"/>
                </a:moveTo>
                <a:cubicBezTo>
                  <a:pt x="101" y="1"/>
                  <a:pt x="1" y="111"/>
                  <a:pt x="1" y="231"/>
                </a:cubicBezTo>
                <a:cubicBezTo>
                  <a:pt x="1" y="362"/>
                  <a:pt x="101" y="463"/>
                  <a:pt x="232" y="463"/>
                </a:cubicBezTo>
                <a:cubicBezTo>
                  <a:pt x="353" y="463"/>
                  <a:pt x="453" y="362"/>
                  <a:pt x="453" y="231"/>
                </a:cubicBezTo>
                <a:cubicBezTo>
                  <a:pt x="453" y="111"/>
                  <a:pt x="353" y="1"/>
                  <a:pt x="232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8" name="Google Shape;12138;p31"/>
          <p:cNvSpPr/>
          <p:nvPr/>
        </p:nvSpPr>
        <p:spPr>
          <a:xfrm>
            <a:off x="8838499" y="1735182"/>
            <a:ext cx="44325" cy="42415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11" y="1"/>
                </a:moveTo>
                <a:cubicBezTo>
                  <a:pt x="51" y="1"/>
                  <a:pt x="0" y="50"/>
                  <a:pt x="0" y="111"/>
                </a:cubicBezTo>
                <a:cubicBezTo>
                  <a:pt x="0" y="171"/>
                  <a:pt x="51" y="222"/>
                  <a:pt x="111" y="222"/>
                </a:cubicBezTo>
                <a:cubicBezTo>
                  <a:pt x="172" y="222"/>
                  <a:pt x="232" y="171"/>
                  <a:pt x="232" y="111"/>
                </a:cubicBezTo>
                <a:cubicBezTo>
                  <a:pt x="232" y="50"/>
                  <a:pt x="172" y="1"/>
                  <a:pt x="111" y="1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9" name="Google Shape;12139;p31"/>
          <p:cNvSpPr/>
          <p:nvPr/>
        </p:nvSpPr>
        <p:spPr>
          <a:xfrm>
            <a:off x="825176" y="1554824"/>
            <a:ext cx="44325" cy="42415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11" y="0"/>
                </a:moveTo>
                <a:cubicBezTo>
                  <a:pt x="51" y="0"/>
                  <a:pt x="1" y="50"/>
                  <a:pt x="1" y="110"/>
                </a:cubicBezTo>
                <a:cubicBezTo>
                  <a:pt x="1" y="171"/>
                  <a:pt x="51" y="221"/>
                  <a:pt x="111" y="221"/>
                </a:cubicBezTo>
                <a:cubicBezTo>
                  <a:pt x="171" y="221"/>
                  <a:pt x="232" y="171"/>
                  <a:pt x="232" y="110"/>
                </a:cubicBezTo>
                <a:cubicBezTo>
                  <a:pt x="232" y="50"/>
                  <a:pt x="171" y="0"/>
                  <a:pt x="111" y="0"/>
                </a:cubicBez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0" name="Google Shape;12140;p31"/>
          <p:cNvSpPr/>
          <p:nvPr/>
        </p:nvSpPr>
        <p:spPr>
          <a:xfrm>
            <a:off x="0" y="0"/>
            <a:ext cx="9144012" cy="6850367"/>
          </a:xfrm>
          <a:custGeom>
            <a:avLst/>
            <a:gdLst/>
            <a:ahLst/>
            <a:cxnLst/>
            <a:rect l="l" t="t" r="r" b="b"/>
            <a:pathLst>
              <a:path w="47860" h="35855" extrusionOk="0">
                <a:moveTo>
                  <a:pt x="0" y="1"/>
                </a:moveTo>
                <a:lnTo>
                  <a:pt x="0" y="35855"/>
                </a:lnTo>
                <a:lnTo>
                  <a:pt x="804" y="35855"/>
                </a:lnTo>
                <a:lnTo>
                  <a:pt x="804" y="805"/>
                </a:lnTo>
                <a:lnTo>
                  <a:pt x="47055" y="805"/>
                </a:lnTo>
                <a:lnTo>
                  <a:pt x="47055" y="35855"/>
                </a:lnTo>
                <a:lnTo>
                  <a:pt x="47859" y="35855"/>
                </a:lnTo>
                <a:lnTo>
                  <a:pt x="47859" y="805"/>
                </a:lnTo>
                <a:lnTo>
                  <a:pt x="47859" y="1"/>
                </a:lnTo>
                <a:close/>
              </a:path>
            </a:pathLst>
          </a:custGeom>
          <a:solidFill>
            <a:srgbClr val="E8D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1" name="Google Shape;12141;p31"/>
          <p:cNvSpPr txBox="1">
            <a:spLocks noGrp="1"/>
          </p:cNvSpPr>
          <p:nvPr>
            <p:ph type="subTitle" idx="1"/>
          </p:nvPr>
        </p:nvSpPr>
        <p:spPr>
          <a:xfrm>
            <a:off x="2054850" y="2777400"/>
            <a:ext cx="50343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557E80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2142" name="Google Shape;12142;p31"/>
          <p:cNvSpPr txBox="1">
            <a:spLocks noGrp="1"/>
          </p:cNvSpPr>
          <p:nvPr>
            <p:ph type="title"/>
          </p:nvPr>
        </p:nvSpPr>
        <p:spPr>
          <a:xfrm>
            <a:off x="540000" y="1302575"/>
            <a:ext cx="80640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7500">
                <a:solidFill>
                  <a:srgbClr val="BE233C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48324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20">
  <p:cSld name="CUSTOM_20">
    <p:bg>
      <p:bgPr>
        <a:solidFill>
          <a:srgbClr val="6D8E8F"/>
        </a:solidFill>
        <a:effectLst/>
      </p:bgPr>
    </p:bg>
    <p:spTree>
      <p:nvGrpSpPr>
        <p:cNvPr id="1" name="Shape 1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4" name="Google Shape;12144;p32"/>
          <p:cNvGrpSpPr/>
          <p:nvPr/>
        </p:nvGrpSpPr>
        <p:grpSpPr>
          <a:xfrm>
            <a:off x="101428" y="410675"/>
            <a:ext cx="8958303" cy="6460824"/>
            <a:chOff x="101428" y="410675"/>
            <a:chExt cx="8958303" cy="6460824"/>
          </a:xfrm>
        </p:grpSpPr>
        <p:sp>
          <p:nvSpPr>
            <p:cNvPr id="12145" name="Google Shape;12145;p32"/>
            <p:cNvSpPr/>
            <p:nvPr/>
          </p:nvSpPr>
          <p:spPr>
            <a:xfrm>
              <a:off x="400375" y="3061541"/>
              <a:ext cx="718388" cy="913619"/>
            </a:xfrm>
            <a:custGeom>
              <a:avLst/>
              <a:gdLst/>
              <a:ahLst/>
              <a:cxnLst/>
              <a:rect l="l" t="t" r="r" b="b"/>
              <a:pathLst>
                <a:path w="3768" h="4792" extrusionOk="0">
                  <a:moveTo>
                    <a:pt x="1618" y="0"/>
                  </a:moveTo>
                  <a:cubicBezTo>
                    <a:pt x="1618" y="0"/>
                    <a:pt x="1668" y="502"/>
                    <a:pt x="1196" y="813"/>
                  </a:cubicBezTo>
                  <a:cubicBezTo>
                    <a:pt x="1176" y="824"/>
                    <a:pt x="1156" y="844"/>
                    <a:pt x="1125" y="854"/>
                  </a:cubicBezTo>
                  <a:cubicBezTo>
                    <a:pt x="1096" y="874"/>
                    <a:pt x="1065" y="894"/>
                    <a:pt x="1025" y="914"/>
                  </a:cubicBezTo>
                  <a:cubicBezTo>
                    <a:pt x="884" y="994"/>
                    <a:pt x="734" y="1085"/>
                    <a:pt x="593" y="1186"/>
                  </a:cubicBezTo>
                  <a:cubicBezTo>
                    <a:pt x="553" y="1215"/>
                    <a:pt x="513" y="1255"/>
                    <a:pt x="473" y="1286"/>
                  </a:cubicBezTo>
                  <a:cubicBezTo>
                    <a:pt x="191" y="1537"/>
                    <a:pt x="0" y="1858"/>
                    <a:pt x="91" y="2361"/>
                  </a:cubicBezTo>
                  <a:cubicBezTo>
                    <a:pt x="101" y="2401"/>
                    <a:pt x="111" y="2431"/>
                    <a:pt x="121" y="2471"/>
                  </a:cubicBezTo>
                  <a:lnTo>
                    <a:pt x="151" y="2592"/>
                  </a:lnTo>
                  <a:cubicBezTo>
                    <a:pt x="181" y="2672"/>
                    <a:pt x="212" y="2753"/>
                    <a:pt x="252" y="2833"/>
                  </a:cubicBezTo>
                  <a:cubicBezTo>
                    <a:pt x="342" y="3003"/>
                    <a:pt x="453" y="3164"/>
                    <a:pt x="583" y="3315"/>
                  </a:cubicBezTo>
                  <a:cubicBezTo>
                    <a:pt x="643" y="3385"/>
                    <a:pt x="703" y="3466"/>
                    <a:pt x="774" y="3536"/>
                  </a:cubicBezTo>
                  <a:cubicBezTo>
                    <a:pt x="804" y="3576"/>
                    <a:pt x="844" y="3617"/>
                    <a:pt x="884" y="3646"/>
                  </a:cubicBezTo>
                  <a:cubicBezTo>
                    <a:pt x="985" y="3757"/>
                    <a:pt x="1085" y="3858"/>
                    <a:pt x="1186" y="3958"/>
                  </a:cubicBezTo>
                  <a:cubicBezTo>
                    <a:pt x="1226" y="3998"/>
                    <a:pt x="1266" y="4039"/>
                    <a:pt x="1296" y="4079"/>
                  </a:cubicBezTo>
                  <a:lnTo>
                    <a:pt x="1326" y="4109"/>
                  </a:lnTo>
                  <a:cubicBezTo>
                    <a:pt x="1527" y="4320"/>
                    <a:pt x="1698" y="4510"/>
                    <a:pt x="1748" y="4691"/>
                  </a:cubicBezTo>
                  <a:cubicBezTo>
                    <a:pt x="1768" y="4751"/>
                    <a:pt x="1819" y="4792"/>
                    <a:pt x="1889" y="4792"/>
                  </a:cubicBezTo>
                  <a:lnTo>
                    <a:pt x="1899" y="4792"/>
                  </a:lnTo>
                  <a:cubicBezTo>
                    <a:pt x="1960" y="4792"/>
                    <a:pt x="2020" y="4751"/>
                    <a:pt x="2029" y="4691"/>
                  </a:cubicBezTo>
                  <a:cubicBezTo>
                    <a:pt x="2090" y="4501"/>
                    <a:pt x="2271" y="4300"/>
                    <a:pt x="2482" y="4079"/>
                  </a:cubicBezTo>
                  <a:lnTo>
                    <a:pt x="2602" y="3958"/>
                  </a:lnTo>
                  <a:cubicBezTo>
                    <a:pt x="2703" y="3858"/>
                    <a:pt x="2803" y="3747"/>
                    <a:pt x="2913" y="3646"/>
                  </a:cubicBezTo>
                  <a:cubicBezTo>
                    <a:pt x="2944" y="3606"/>
                    <a:pt x="2984" y="3566"/>
                    <a:pt x="3024" y="3516"/>
                  </a:cubicBezTo>
                  <a:cubicBezTo>
                    <a:pt x="3074" y="3466"/>
                    <a:pt x="3125" y="3405"/>
                    <a:pt x="3175" y="3345"/>
                  </a:cubicBezTo>
                  <a:cubicBezTo>
                    <a:pt x="3306" y="3195"/>
                    <a:pt x="3416" y="3044"/>
                    <a:pt x="3507" y="2873"/>
                  </a:cubicBezTo>
                  <a:cubicBezTo>
                    <a:pt x="3556" y="2782"/>
                    <a:pt x="3597" y="2682"/>
                    <a:pt x="3627" y="2592"/>
                  </a:cubicBezTo>
                  <a:cubicBezTo>
                    <a:pt x="3647" y="2532"/>
                    <a:pt x="3657" y="2481"/>
                    <a:pt x="3667" y="2441"/>
                  </a:cubicBezTo>
                  <a:lnTo>
                    <a:pt x="3697" y="2320"/>
                  </a:lnTo>
                  <a:cubicBezTo>
                    <a:pt x="3768" y="1858"/>
                    <a:pt x="3597" y="1547"/>
                    <a:pt x="3335" y="1306"/>
                  </a:cubicBezTo>
                  <a:cubicBezTo>
                    <a:pt x="3295" y="1276"/>
                    <a:pt x="3255" y="1246"/>
                    <a:pt x="3215" y="1206"/>
                  </a:cubicBezTo>
                  <a:cubicBezTo>
                    <a:pt x="3074" y="1105"/>
                    <a:pt x="2924" y="1014"/>
                    <a:pt x="2773" y="924"/>
                  </a:cubicBezTo>
                  <a:cubicBezTo>
                    <a:pt x="2733" y="904"/>
                    <a:pt x="2692" y="884"/>
                    <a:pt x="2652" y="854"/>
                  </a:cubicBezTo>
                  <a:cubicBezTo>
                    <a:pt x="2632" y="844"/>
                    <a:pt x="2612" y="834"/>
                    <a:pt x="2602" y="824"/>
                  </a:cubicBezTo>
                  <a:cubicBezTo>
                    <a:pt x="2120" y="512"/>
                    <a:pt x="2170" y="0"/>
                    <a:pt x="217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2"/>
            <p:cNvSpPr/>
            <p:nvPr/>
          </p:nvSpPr>
          <p:spPr>
            <a:xfrm>
              <a:off x="699132" y="3019407"/>
              <a:ext cx="122782" cy="23069"/>
            </a:xfrm>
            <a:custGeom>
              <a:avLst/>
              <a:gdLst/>
              <a:ahLst/>
              <a:cxnLst/>
              <a:rect l="l" t="t" r="r" b="b"/>
              <a:pathLst>
                <a:path w="644" h="121" extrusionOk="0">
                  <a:moveTo>
                    <a:pt x="322" y="0"/>
                  </a:moveTo>
                  <a:cubicBezTo>
                    <a:pt x="131" y="0"/>
                    <a:pt x="0" y="50"/>
                    <a:pt x="0" y="50"/>
                  </a:cubicBezTo>
                  <a:cubicBezTo>
                    <a:pt x="0" y="50"/>
                    <a:pt x="121" y="121"/>
                    <a:pt x="322" y="121"/>
                  </a:cubicBezTo>
                  <a:cubicBezTo>
                    <a:pt x="523" y="121"/>
                    <a:pt x="643" y="50"/>
                    <a:pt x="643" y="50"/>
                  </a:cubicBezTo>
                  <a:cubicBezTo>
                    <a:pt x="643" y="50"/>
                    <a:pt x="513" y="0"/>
                    <a:pt x="32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2"/>
            <p:cNvSpPr/>
            <p:nvPr/>
          </p:nvSpPr>
          <p:spPr>
            <a:xfrm>
              <a:off x="699132" y="3028749"/>
              <a:ext cx="122782" cy="65013"/>
            </a:xfrm>
            <a:custGeom>
              <a:avLst/>
              <a:gdLst/>
              <a:ahLst/>
              <a:cxnLst/>
              <a:rect l="l" t="t" r="r" b="b"/>
              <a:pathLst>
                <a:path w="644" h="341" extrusionOk="0">
                  <a:moveTo>
                    <a:pt x="0" y="1"/>
                  </a:moveTo>
                  <a:lnTo>
                    <a:pt x="0" y="302"/>
                  </a:lnTo>
                  <a:cubicBezTo>
                    <a:pt x="106" y="328"/>
                    <a:pt x="214" y="340"/>
                    <a:pt x="322" y="340"/>
                  </a:cubicBezTo>
                  <a:cubicBezTo>
                    <a:pt x="430" y="340"/>
                    <a:pt x="538" y="328"/>
                    <a:pt x="643" y="302"/>
                  </a:cubicBezTo>
                  <a:lnTo>
                    <a:pt x="643" y="1"/>
                  </a:lnTo>
                  <a:cubicBezTo>
                    <a:pt x="538" y="36"/>
                    <a:pt x="430" y="54"/>
                    <a:pt x="322" y="54"/>
                  </a:cubicBezTo>
                  <a:cubicBezTo>
                    <a:pt x="214" y="54"/>
                    <a:pt x="106" y="36"/>
                    <a:pt x="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2"/>
            <p:cNvSpPr/>
            <p:nvPr/>
          </p:nvSpPr>
          <p:spPr>
            <a:xfrm>
              <a:off x="718197" y="2917787"/>
              <a:ext cx="86557" cy="113249"/>
            </a:xfrm>
            <a:custGeom>
              <a:avLst/>
              <a:gdLst/>
              <a:ahLst/>
              <a:cxnLst/>
              <a:rect l="l" t="t" r="r" b="b"/>
              <a:pathLst>
                <a:path w="454" h="594" extrusionOk="0">
                  <a:moveTo>
                    <a:pt x="232" y="0"/>
                  </a:moveTo>
                  <a:cubicBezTo>
                    <a:pt x="192" y="0"/>
                    <a:pt x="152" y="11"/>
                    <a:pt x="121" y="40"/>
                  </a:cubicBezTo>
                  <a:cubicBezTo>
                    <a:pt x="1" y="181"/>
                    <a:pt x="21" y="573"/>
                    <a:pt x="21" y="593"/>
                  </a:cubicBezTo>
                  <a:lnTo>
                    <a:pt x="61" y="593"/>
                  </a:lnTo>
                  <a:cubicBezTo>
                    <a:pt x="61" y="583"/>
                    <a:pt x="41" y="192"/>
                    <a:pt x="162" y="71"/>
                  </a:cubicBezTo>
                  <a:cubicBezTo>
                    <a:pt x="182" y="51"/>
                    <a:pt x="202" y="40"/>
                    <a:pt x="232" y="40"/>
                  </a:cubicBezTo>
                  <a:cubicBezTo>
                    <a:pt x="262" y="40"/>
                    <a:pt x="282" y="51"/>
                    <a:pt x="302" y="71"/>
                  </a:cubicBezTo>
                  <a:cubicBezTo>
                    <a:pt x="413" y="192"/>
                    <a:pt x="373" y="583"/>
                    <a:pt x="373" y="593"/>
                  </a:cubicBezTo>
                  <a:lnTo>
                    <a:pt x="423" y="593"/>
                  </a:lnTo>
                  <a:cubicBezTo>
                    <a:pt x="423" y="573"/>
                    <a:pt x="453" y="181"/>
                    <a:pt x="333" y="40"/>
                  </a:cubicBezTo>
                  <a:cubicBezTo>
                    <a:pt x="302" y="11"/>
                    <a:pt x="272" y="0"/>
                    <a:pt x="2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2"/>
            <p:cNvSpPr/>
            <p:nvPr/>
          </p:nvSpPr>
          <p:spPr>
            <a:xfrm>
              <a:off x="595606" y="3216544"/>
              <a:ext cx="333456" cy="25166"/>
            </a:xfrm>
            <a:custGeom>
              <a:avLst/>
              <a:gdLst/>
              <a:ahLst/>
              <a:cxnLst/>
              <a:rect l="l" t="t" r="r" b="b"/>
              <a:pathLst>
                <a:path w="1749" h="132" extrusionOk="0">
                  <a:moveTo>
                    <a:pt x="172" y="0"/>
                  </a:moveTo>
                  <a:cubicBezTo>
                    <a:pt x="152" y="11"/>
                    <a:pt x="132" y="31"/>
                    <a:pt x="101" y="41"/>
                  </a:cubicBezTo>
                  <a:cubicBezTo>
                    <a:pt x="72" y="61"/>
                    <a:pt x="41" y="81"/>
                    <a:pt x="1" y="101"/>
                  </a:cubicBezTo>
                  <a:cubicBezTo>
                    <a:pt x="293" y="121"/>
                    <a:pt x="624" y="131"/>
                    <a:pt x="985" y="131"/>
                  </a:cubicBezTo>
                  <a:cubicBezTo>
                    <a:pt x="1267" y="131"/>
                    <a:pt x="1518" y="121"/>
                    <a:pt x="1749" y="111"/>
                  </a:cubicBezTo>
                  <a:cubicBezTo>
                    <a:pt x="1709" y="91"/>
                    <a:pt x="1668" y="71"/>
                    <a:pt x="1628" y="41"/>
                  </a:cubicBezTo>
                  <a:cubicBezTo>
                    <a:pt x="1608" y="31"/>
                    <a:pt x="1588" y="21"/>
                    <a:pt x="1578" y="11"/>
                  </a:cubicBezTo>
                  <a:cubicBezTo>
                    <a:pt x="1387" y="21"/>
                    <a:pt x="1197" y="21"/>
                    <a:pt x="985" y="21"/>
                  </a:cubicBezTo>
                  <a:cubicBezTo>
                    <a:pt x="694" y="21"/>
                    <a:pt x="423" y="11"/>
                    <a:pt x="1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2"/>
            <p:cNvSpPr/>
            <p:nvPr/>
          </p:nvSpPr>
          <p:spPr>
            <a:xfrm>
              <a:off x="490364" y="3287467"/>
              <a:ext cx="546036" cy="34699"/>
            </a:xfrm>
            <a:custGeom>
              <a:avLst/>
              <a:gdLst/>
              <a:ahLst/>
              <a:cxnLst/>
              <a:rect l="l" t="t" r="r" b="b"/>
              <a:pathLst>
                <a:path w="2864" h="182" extrusionOk="0">
                  <a:moveTo>
                    <a:pt x="121" y="1"/>
                  </a:moveTo>
                  <a:cubicBezTo>
                    <a:pt x="81" y="30"/>
                    <a:pt x="41" y="70"/>
                    <a:pt x="1" y="101"/>
                  </a:cubicBezTo>
                  <a:cubicBezTo>
                    <a:pt x="403" y="141"/>
                    <a:pt x="915" y="181"/>
                    <a:pt x="1537" y="181"/>
                  </a:cubicBezTo>
                  <a:cubicBezTo>
                    <a:pt x="2050" y="181"/>
                    <a:pt x="2492" y="161"/>
                    <a:pt x="2863" y="121"/>
                  </a:cubicBezTo>
                  <a:cubicBezTo>
                    <a:pt x="2823" y="91"/>
                    <a:pt x="2783" y="61"/>
                    <a:pt x="2743" y="21"/>
                  </a:cubicBezTo>
                  <a:cubicBezTo>
                    <a:pt x="2392" y="50"/>
                    <a:pt x="1990" y="70"/>
                    <a:pt x="1537" y="70"/>
                  </a:cubicBezTo>
                  <a:cubicBezTo>
                    <a:pt x="975" y="70"/>
                    <a:pt x="503" y="41"/>
                    <a:pt x="1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2"/>
            <p:cNvSpPr/>
            <p:nvPr/>
          </p:nvSpPr>
          <p:spPr>
            <a:xfrm>
              <a:off x="419441" y="3384701"/>
              <a:ext cx="161103" cy="103907"/>
            </a:xfrm>
            <a:custGeom>
              <a:avLst/>
              <a:gdLst/>
              <a:ahLst/>
              <a:cxnLst/>
              <a:rect l="l" t="t" r="r" b="b"/>
              <a:pathLst>
                <a:path w="845" h="545" extrusionOk="0">
                  <a:moveTo>
                    <a:pt x="218" y="0"/>
                  </a:moveTo>
                  <a:cubicBezTo>
                    <a:pt x="183" y="0"/>
                    <a:pt x="148" y="17"/>
                    <a:pt x="121" y="63"/>
                  </a:cubicBezTo>
                  <a:cubicBezTo>
                    <a:pt x="1" y="294"/>
                    <a:pt x="423" y="545"/>
                    <a:pt x="423" y="545"/>
                  </a:cubicBezTo>
                  <a:cubicBezTo>
                    <a:pt x="423" y="545"/>
                    <a:pt x="844" y="294"/>
                    <a:pt x="724" y="63"/>
                  </a:cubicBezTo>
                  <a:cubicBezTo>
                    <a:pt x="697" y="17"/>
                    <a:pt x="662" y="0"/>
                    <a:pt x="627" y="0"/>
                  </a:cubicBezTo>
                  <a:cubicBezTo>
                    <a:pt x="530" y="0"/>
                    <a:pt x="423" y="123"/>
                    <a:pt x="423" y="123"/>
                  </a:cubicBezTo>
                  <a:cubicBezTo>
                    <a:pt x="423" y="123"/>
                    <a:pt x="315" y="0"/>
                    <a:pt x="2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2"/>
            <p:cNvSpPr/>
            <p:nvPr/>
          </p:nvSpPr>
          <p:spPr>
            <a:xfrm>
              <a:off x="928871" y="3384701"/>
              <a:ext cx="163201" cy="103907"/>
            </a:xfrm>
            <a:custGeom>
              <a:avLst/>
              <a:gdLst/>
              <a:ahLst/>
              <a:cxnLst/>
              <a:rect l="l" t="t" r="r" b="b"/>
              <a:pathLst>
                <a:path w="856" h="545" extrusionOk="0">
                  <a:moveTo>
                    <a:pt x="225" y="0"/>
                  </a:moveTo>
                  <a:cubicBezTo>
                    <a:pt x="189" y="0"/>
                    <a:pt x="156" y="17"/>
                    <a:pt x="132" y="63"/>
                  </a:cubicBezTo>
                  <a:cubicBezTo>
                    <a:pt x="1" y="294"/>
                    <a:pt x="433" y="545"/>
                    <a:pt x="433" y="545"/>
                  </a:cubicBezTo>
                  <a:cubicBezTo>
                    <a:pt x="433" y="545"/>
                    <a:pt x="855" y="294"/>
                    <a:pt x="724" y="63"/>
                  </a:cubicBezTo>
                  <a:cubicBezTo>
                    <a:pt x="700" y="17"/>
                    <a:pt x="668" y="0"/>
                    <a:pt x="633" y="0"/>
                  </a:cubicBezTo>
                  <a:cubicBezTo>
                    <a:pt x="540" y="0"/>
                    <a:pt x="433" y="123"/>
                    <a:pt x="433" y="123"/>
                  </a:cubicBezTo>
                  <a:cubicBezTo>
                    <a:pt x="433" y="123"/>
                    <a:pt x="321" y="0"/>
                    <a:pt x="22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2"/>
            <p:cNvSpPr/>
            <p:nvPr/>
          </p:nvSpPr>
          <p:spPr>
            <a:xfrm>
              <a:off x="754803" y="3384701"/>
              <a:ext cx="162819" cy="103907"/>
            </a:xfrm>
            <a:custGeom>
              <a:avLst/>
              <a:gdLst/>
              <a:ahLst/>
              <a:cxnLst/>
              <a:rect l="l" t="t" r="r" b="b"/>
              <a:pathLst>
                <a:path w="854" h="545" extrusionOk="0">
                  <a:moveTo>
                    <a:pt x="222" y="0"/>
                  </a:moveTo>
                  <a:cubicBezTo>
                    <a:pt x="187" y="0"/>
                    <a:pt x="155" y="17"/>
                    <a:pt x="130" y="63"/>
                  </a:cubicBezTo>
                  <a:cubicBezTo>
                    <a:pt x="0" y="294"/>
                    <a:pt x="422" y="545"/>
                    <a:pt x="422" y="545"/>
                  </a:cubicBezTo>
                  <a:cubicBezTo>
                    <a:pt x="422" y="545"/>
                    <a:pt x="854" y="294"/>
                    <a:pt x="723" y="63"/>
                  </a:cubicBezTo>
                  <a:cubicBezTo>
                    <a:pt x="699" y="17"/>
                    <a:pt x="666" y="0"/>
                    <a:pt x="630" y="0"/>
                  </a:cubicBezTo>
                  <a:cubicBezTo>
                    <a:pt x="534" y="0"/>
                    <a:pt x="422" y="123"/>
                    <a:pt x="422" y="123"/>
                  </a:cubicBezTo>
                  <a:cubicBezTo>
                    <a:pt x="422" y="123"/>
                    <a:pt x="315" y="0"/>
                    <a:pt x="2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2"/>
            <p:cNvSpPr/>
            <p:nvPr/>
          </p:nvSpPr>
          <p:spPr>
            <a:xfrm>
              <a:off x="590077" y="3384701"/>
              <a:ext cx="160913" cy="103907"/>
            </a:xfrm>
            <a:custGeom>
              <a:avLst/>
              <a:gdLst/>
              <a:ahLst/>
              <a:cxnLst/>
              <a:rect l="l" t="t" r="r" b="b"/>
              <a:pathLst>
                <a:path w="844" h="545" extrusionOk="0">
                  <a:moveTo>
                    <a:pt x="218" y="0"/>
                  </a:moveTo>
                  <a:cubicBezTo>
                    <a:pt x="182" y="0"/>
                    <a:pt x="148" y="17"/>
                    <a:pt x="121" y="63"/>
                  </a:cubicBezTo>
                  <a:cubicBezTo>
                    <a:pt x="0" y="294"/>
                    <a:pt x="422" y="545"/>
                    <a:pt x="422" y="545"/>
                  </a:cubicBezTo>
                  <a:cubicBezTo>
                    <a:pt x="422" y="545"/>
                    <a:pt x="844" y="294"/>
                    <a:pt x="723" y="63"/>
                  </a:cubicBezTo>
                  <a:cubicBezTo>
                    <a:pt x="696" y="17"/>
                    <a:pt x="662" y="0"/>
                    <a:pt x="626" y="0"/>
                  </a:cubicBezTo>
                  <a:cubicBezTo>
                    <a:pt x="529" y="0"/>
                    <a:pt x="422" y="123"/>
                    <a:pt x="422" y="123"/>
                  </a:cubicBezTo>
                  <a:cubicBezTo>
                    <a:pt x="422" y="123"/>
                    <a:pt x="315" y="0"/>
                    <a:pt x="2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2"/>
            <p:cNvSpPr/>
            <p:nvPr/>
          </p:nvSpPr>
          <p:spPr>
            <a:xfrm>
              <a:off x="448230" y="3596519"/>
              <a:ext cx="126595" cy="97234"/>
            </a:xfrm>
            <a:custGeom>
              <a:avLst/>
              <a:gdLst/>
              <a:ahLst/>
              <a:cxnLst/>
              <a:rect l="l" t="t" r="r" b="b"/>
              <a:pathLst>
                <a:path w="664" h="510" extrusionOk="0">
                  <a:moveTo>
                    <a:pt x="474" y="0"/>
                  </a:moveTo>
                  <a:cubicBezTo>
                    <a:pt x="378" y="0"/>
                    <a:pt x="272" y="128"/>
                    <a:pt x="272" y="128"/>
                  </a:cubicBezTo>
                  <a:cubicBezTo>
                    <a:pt x="272" y="128"/>
                    <a:pt x="167" y="3"/>
                    <a:pt x="68" y="3"/>
                  </a:cubicBezTo>
                  <a:cubicBezTo>
                    <a:pt x="45" y="3"/>
                    <a:pt x="22" y="10"/>
                    <a:pt x="1" y="27"/>
                  </a:cubicBezTo>
                  <a:cubicBezTo>
                    <a:pt x="91" y="197"/>
                    <a:pt x="202" y="358"/>
                    <a:pt x="332" y="509"/>
                  </a:cubicBezTo>
                  <a:cubicBezTo>
                    <a:pt x="443" y="429"/>
                    <a:pt x="664" y="238"/>
                    <a:pt x="573" y="67"/>
                  </a:cubicBezTo>
                  <a:cubicBezTo>
                    <a:pt x="546" y="18"/>
                    <a:pt x="511" y="0"/>
                    <a:pt x="47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2"/>
            <p:cNvSpPr/>
            <p:nvPr/>
          </p:nvSpPr>
          <p:spPr>
            <a:xfrm>
              <a:off x="932684" y="3596519"/>
              <a:ext cx="136318" cy="102954"/>
            </a:xfrm>
            <a:custGeom>
              <a:avLst/>
              <a:gdLst/>
              <a:ahLst/>
              <a:cxnLst/>
              <a:rect l="l" t="t" r="r" b="b"/>
              <a:pathLst>
                <a:path w="715" h="540" extrusionOk="0">
                  <a:moveTo>
                    <a:pt x="206" y="0"/>
                  </a:moveTo>
                  <a:cubicBezTo>
                    <a:pt x="170" y="0"/>
                    <a:pt x="136" y="18"/>
                    <a:pt x="112" y="67"/>
                  </a:cubicBezTo>
                  <a:cubicBezTo>
                    <a:pt x="1" y="258"/>
                    <a:pt x="302" y="479"/>
                    <a:pt x="383" y="539"/>
                  </a:cubicBezTo>
                  <a:cubicBezTo>
                    <a:pt x="514" y="389"/>
                    <a:pt x="624" y="238"/>
                    <a:pt x="715" y="67"/>
                  </a:cubicBezTo>
                  <a:lnTo>
                    <a:pt x="704" y="67"/>
                  </a:lnTo>
                  <a:cubicBezTo>
                    <a:pt x="680" y="18"/>
                    <a:pt x="647" y="0"/>
                    <a:pt x="612" y="0"/>
                  </a:cubicBezTo>
                  <a:cubicBezTo>
                    <a:pt x="519" y="0"/>
                    <a:pt x="413" y="128"/>
                    <a:pt x="413" y="128"/>
                  </a:cubicBezTo>
                  <a:cubicBezTo>
                    <a:pt x="413" y="128"/>
                    <a:pt x="301" y="0"/>
                    <a:pt x="20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2"/>
            <p:cNvSpPr/>
            <p:nvPr/>
          </p:nvSpPr>
          <p:spPr>
            <a:xfrm>
              <a:off x="754803" y="3596519"/>
              <a:ext cx="162819" cy="104860"/>
            </a:xfrm>
            <a:custGeom>
              <a:avLst/>
              <a:gdLst/>
              <a:ahLst/>
              <a:cxnLst/>
              <a:rect l="l" t="t" r="r" b="b"/>
              <a:pathLst>
                <a:path w="854" h="550" extrusionOk="0">
                  <a:moveTo>
                    <a:pt x="223" y="0"/>
                  </a:moveTo>
                  <a:cubicBezTo>
                    <a:pt x="188" y="0"/>
                    <a:pt x="155" y="18"/>
                    <a:pt x="130" y="67"/>
                  </a:cubicBezTo>
                  <a:cubicBezTo>
                    <a:pt x="0" y="288"/>
                    <a:pt x="422" y="549"/>
                    <a:pt x="422" y="549"/>
                  </a:cubicBezTo>
                  <a:cubicBezTo>
                    <a:pt x="422" y="549"/>
                    <a:pt x="854" y="288"/>
                    <a:pt x="723" y="67"/>
                  </a:cubicBezTo>
                  <a:cubicBezTo>
                    <a:pt x="699" y="18"/>
                    <a:pt x="665" y="0"/>
                    <a:pt x="629" y="0"/>
                  </a:cubicBezTo>
                  <a:cubicBezTo>
                    <a:pt x="533" y="0"/>
                    <a:pt x="422" y="128"/>
                    <a:pt x="422" y="128"/>
                  </a:cubicBezTo>
                  <a:cubicBezTo>
                    <a:pt x="422" y="128"/>
                    <a:pt x="316" y="0"/>
                    <a:pt x="2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2"/>
            <p:cNvSpPr/>
            <p:nvPr/>
          </p:nvSpPr>
          <p:spPr>
            <a:xfrm>
              <a:off x="590077" y="3596519"/>
              <a:ext cx="160913" cy="104860"/>
            </a:xfrm>
            <a:custGeom>
              <a:avLst/>
              <a:gdLst/>
              <a:ahLst/>
              <a:cxnLst/>
              <a:rect l="l" t="t" r="r" b="b"/>
              <a:pathLst>
                <a:path w="844" h="550" extrusionOk="0">
                  <a:moveTo>
                    <a:pt x="219" y="0"/>
                  </a:moveTo>
                  <a:cubicBezTo>
                    <a:pt x="183" y="0"/>
                    <a:pt x="148" y="18"/>
                    <a:pt x="121" y="67"/>
                  </a:cubicBezTo>
                  <a:cubicBezTo>
                    <a:pt x="0" y="288"/>
                    <a:pt x="422" y="549"/>
                    <a:pt x="422" y="549"/>
                  </a:cubicBezTo>
                  <a:cubicBezTo>
                    <a:pt x="422" y="549"/>
                    <a:pt x="844" y="288"/>
                    <a:pt x="723" y="67"/>
                  </a:cubicBezTo>
                  <a:cubicBezTo>
                    <a:pt x="696" y="18"/>
                    <a:pt x="661" y="0"/>
                    <a:pt x="625" y="0"/>
                  </a:cubicBezTo>
                  <a:cubicBezTo>
                    <a:pt x="528" y="0"/>
                    <a:pt x="422" y="128"/>
                    <a:pt x="422" y="128"/>
                  </a:cubicBezTo>
                  <a:cubicBezTo>
                    <a:pt x="422" y="128"/>
                    <a:pt x="316" y="0"/>
                    <a:pt x="2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2"/>
            <p:cNvSpPr/>
            <p:nvPr/>
          </p:nvSpPr>
          <p:spPr>
            <a:xfrm>
              <a:off x="417534" y="3503861"/>
              <a:ext cx="687883" cy="49952"/>
            </a:xfrm>
            <a:custGeom>
              <a:avLst/>
              <a:gdLst/>
              <a:ahLst/>
              <a:cxnLst/>
              <a:rect l="l" t="t" r="r" b="b"/>
              <a:pathLst>
                <a:path w="3608" h="262" extrusionOk="0">
                  <a:moveTo>
                    <a:pt x="3607" y="0"/>
                  </a:moveTo>
                  <a:lnTo>
                    <a:pt x="3607" y="0"/>
                  </a:lnTo>
                  <a:cubicBezTo>
                    <a:pt x="3105" y="81"/>
                    <a:pt x="2472" y="161"/>
                    <a:pt x="1859" y="161"/>
                  </a:cubicBezTo>
                  <a:cubicBezTo>
                    <a:pt x="1176" y="161"/>
                    <a:pt x="493" y="91"/>
                    <a:pt x="1" y="41"/>
                  </a:cubicBezTo>
                  <a:lnTo>
                    <a:pt x="1" y="41"/>
                  </a:lnTo>
                  <a:cubicBezTo>
                    <a:pt x="11" y="81"/>
                    <a:pt x="21" y="111"/>
                    <a:pt x="31" y="151"/>
                  </a:cubicBezTo>
                  <a:cubicBezTo>
                    <a:pt x="523" y="212"/>
                    <a:pt x="1196" y="262"/>
                    <a:pt x="1859" y="262"/>
                  </a:cubicBezTo>
                  <a:cubicBezTo>
                    <a:pt x="2462" y="262"/>
                    <a:pt x="3085" y="192"/>
                    <a:pt x="3577" y="121"/>
                  </a:cubicBezTo>
                  <a:lnTo>
                    <a:pt x="3607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2"/>
            <p:cNvSpPr/>
            <p:nvPr/>
          </p:nvSpPr>
          <p:spPr>
            <a:xfrm>
              <a:off x="547942" y="3731884"/>
              <a:ext cx="429164" cy="32602"/>
            </a:xfrm>
            <a:custGeom>
              <a:avLst/>
              <a:gdLst/>
              <a:ahLst/>
              <a:cxnLst/>
              <a:rect l="l" t="t" r="r" b="b"/>
              <a:pathLst>
                <a:path w="2251" h="171" extrusionOk="0">
                  <a:moveTo>
                    <a:pt x="2250" y="0"/>
                  </a:moveTo>
                  <a:lnTo>
                    <a:pt x="2250" y="0"/>
                  </a:lnTo>
                  <a:cubicBezTo>
                    <a:pt x="1909" y="40"/>
                    <a:pt x="1537" y="60"/>
                    <a:pt x="1175" y="60"/>
                  </a:cubicBezTo>
                  <a:cubicBezTo>
                    <a:pt x="773" y="60"/>
                    <a:pt x="362" y="40"/>
                    <a:pt x="0" y="20"/>
                  </a:cubicBezTo>
                  <a:lnTo>
                    <a:pt x="0" y="20"/>
                  </a:lnTo>
                  <a:cubicBezTo>
                    <a:pt x="30" y="60"/>
                    <a:pt x="70" y="101"/>
                    <a:pt x="110" y="130"/>
                  </a:cubicBezTo>
                  <a:cubicBezTo>
                    <a:pt x="442" y="161"/>
                    <a:pt x="813" y="171"/>
                    <a:pt x="1175" y="171"/>
                  </a:cubicBezTo>
                  <a:cubicBezTo>
                    <a:pt x="1497" y="171"/>
                    <a:pt x="1828" y="151"/>
                    <a:pt x="2139" y="130"/>
                  </a:cubicBezTo>
                  <a:cubicBezTo>
                    <a:pt x="2170" y="90"/>
                    <a:pt x="2210" y="50"/>
                    <a:pt x="22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2"/>
            <p:cNvSpPr/>
            <p:nvPr/>
          </p:nvSpPr>
          <p:spPr>
            <a:xfrm>
              <a:off x="626301" y="3816153"/>
              <a:ext cx="270349" cy="24976"/>
            </a:xfrm>
            <a:custGeom>
              <a:avLst/>
              <a:gdLst/>
              <a:ahLst/>
              <a:cxnLst/>
              <a:rect l="l" t="t" r="r" b="b"/>
              <a:pathLst>
                <a:path w="1418" h="131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40"/>
                    <a:pt x="81" y="81"/>
                    <a:pt x="111" y="121"/>
                  </a:cubicBezTo>
                  <a:cubicBezTo>
                    <a:pt x="333" y="130"/>
                    <a:pt x="543" y="130"/>
                    <a:pt x="764" y="130"/>
                  </a:cubicBezTo>
                  <a:cubicBezTo>
                    <a:pt x="945" y="130"/>
                    <a:pt x="1126" y="130"/>
                    <a:pt x="1297" y="121"/>
                  </a:cubicBezTo>
                  <a:lnTo>
                    <a:pt x="1417" y="0"/>
                  </a:lnTo>
                  <a:lnTo>
                    <a:pt x="1417" y="0"/>
                  </a:lnTo>
                  <a:cubicBezTo>
                    <a:pt x="1206" y="10"/>
                    <a:pt x="985" y="20"/>
                    <a:pt x="764" y="20"/>
                  </a:cubicBezTo>
                  <a:cubicBezTo>
                    <a:pt x="513" y="20"/>
                    <a:pt x="252" y="10"/>
                    <a:pt x="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2"/>
            <p:cNvSpPr/>
            <p:nvPr/>
          </p:nvSpPr>
          <p:spPr>
            <a:xfrm>
              <a:off x="752706" y="1362425"/>
              <a:ext cx="13727" cy="1566993"/>
            </a:xfrm>
            <a:custGeom>
              <a:avLst/>
              <a:gdLst/>
              <a:ahLst/>
              <a:cxnLst/>
              <a:rect l="l" t="t" r="r" b="b"/>
              <a:pathLst>
                <a:path w="72" h="8219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lnTo>
                    <a:pt x="1" y="8178"/>
                  </a:lnTo>
                  <a:cubicBezTo>
                    <a:pt x="1" y="8209"/>
                    <a:pt x="21" y="8219"/>
                    <a:pt x="51" y="8219"/>
                  </a:cubicBezTo>
                  <a:cubicBezTo>
                    <a:pt x="61" y="8209"/>
                    <a:pt x="71" y="8198"/>
                    <a:pt x="71" y="8178"/>
                  </a:cubicBezTo>
                  <a:lnTo>
                    <a:pt x="71" y="41"/>
                  </a:lnTo>
                  <a:cubicBezTo>
                    <a:pt x="71" y="21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2"/>
            <p:cNvSpPr/>
            <p:nvPr/>
          </p:nvSpPr>
          <p:spPr>
            <a:xfrm>
              <a:off x="8038583" y="3061541"/>
              <a:ext cx="718579" cy="913619"/>
            </a:xfrm>
            <a:custGeom>
              <a:avLst/>
              <a:gdLst/>
              <a:ahLst/>
              <a:cxnLst/>
              <a:rect l="l" t="t" r="r" b="b"/>
              <a:pathLst>
                <a:path w="3769" h="4792" extrusionOk="0">
                  <a:moveTo>
                    <a:pt x="1618" y="0"/>
                  </a:moveTo>
                  <a:cubicBezTo>
                    <a:pt x="1618" y="0"/>
                    <a:pt x="1668" y="502"/>
                    <a:pt x="1196" y="813"/>
                  </a:cubicBezTo>
                  <a:cubicBezTo>
                    <a:pt x="1176" y="824"/>
                    <a:pt x="1156" y="844"/>
                    <a:pt x="1126" y="854"/>
                  </a:cubicBezTo>
                  <a:cubicBezTo>
                    <a:pt x="1096" y="874"/>
                    <a:pt x="1065" y="894"/>
                    <a:pt x="1025" y="914"/>
                  </a:cubicBezTo>
                  <a:cubicBezTo>
                    <a:pt x="884" y="994"/>
                    <a:pt x="734" y="1085"/>
                    <a:pt x="594" y="1186"/>
                  </a:cubicBezTo>
                  <a:cubicBezTo>
                    <a:pt x="553" y="1215"/>
                    <a:pt x="513" y="1255"/>
                    <a:pt x="473" y="1286"/>
                  </a:cubicBezTo>
                  <a:cubicBezTo>
                    <a:pt x="192" y="1537"/>
                    <a:pt x="0" y="1858"/>
                    <a:pt x="91" y="2361"/>
                  </a:cubicBezTo>
                  <a:cubicBezTo>
                    <a:pt x="101" y="2401"/>
                    <a:pt x="111" y="2431"/>
                    <a:pt x="121" y="2471"/>
                  </a:cubicBezTo>
                  <a:lnTo>
                    <a:pt x="152" y="2592"/>
                  </a:lnTo>
                  <a:cubicBezTo>
                    <a:pt x="181" y="2672"/>
                    <a:pt x="212" y="2753"/>
                    <a:pt x="252" y="2833"/>
                  </a:cubicBezTo>
                  <a:cubicBezTo>
                    <a:pt x="342" y="3003"/>
                    <a:pt x="453" y="3164"/>
                    <a:pt x="583" y="3315"/>
                  </a:cubicBezTo>
                  <a:cubicBezTo>
                    <a:pt x="643" y="3385"/>
                    <a:pt x="704" y="3466"/>
                    <a:pt x="774" y="3536"/>
                  </a:cubicBezTo>
                  <a:cubicBezTo>
                    <a:pt x="804" y="3576"/>
                    <a:pt x="844" y="3617"/>
                    <a:pt x="884" y="3646"/>
                  </a:cubicBezTo>
                  <a:cubicBezTo>
                    <a:pt x="985" y="3757"/>
                    <a:pt x="1085" y="3858"/>
                    <a:pt x="1186" y="3958"/>
                  </a:cubicBezTo>
                  <a:cubicBezTo>
                    <a:pt x="1226" y="3998"/>
                    <a:pt x="1266" y="4039"/>
                    <a:pt x="1297" y="4079"/>
                  </a:cubicBezTo>
                  <a:lnTo>
                    <a:pt x="1327" y="4109"/>
                  </a:lnTo>
                  <a:cubicBezTo>
                    <a:pt x="1527" y="4320"/>
                    <a:pt x="1699" y="4510"/>
                    <a:pt x="1748" y="4691"/>
                  </a:cubicBezTo>
                  <a:cubicBezTo>
                    <a:pt x="1769" y="4751"/>
                    <a:pt x="1819" y="4792"/>
                    <a:pt x="1889" y="4792"/>
                  </a:cubicBezTo>
                  <a:lnTo>
                    <a:pt x="1900" y="4792"/>
                  </a:lnTo>
                  <a:cubicBezTo>
                    <a:pt x="1960" y="4792"/>
                    <a:pt x="2020" y="4751"/>
                    <a:pt x="2040" y="4691"/>
                  </a:cubicBezTo>
                  <a:cubicBezTo>
                    <a:pt x="2090" y="4501"/>
                    <a:pt x="2271" y="4300"/>
                    <a:pt x="2482" y="4079"/>
                  </a:cubicBezTo>
                  <a:lnTo>
                    <a:pt x="2603" y="3958"/>
                  </a:lnTo>
                  <a:cubicBezTo>
                    <a:pt x="2703" y="3858"/>
                    <a:pt x="2804" y="3747"/>
                    <a:pt x="2914" y="3646"/>
                  </a:cubicBezTo>
                  <a:cubicBezTo>
                    <a:pt x="2944" y="3606"/>
                    <a:pt x="2984" y="3566"/>
                    <a:pt x="3025" y="3516"/>
                  </a:cubicBezTo>
                  <a:cubicBezTo>
                    <a:pt x="3075" y="3466"/>
                    <a:pt x="3125" y="3405"/>
                    <a:pt x="3175" y="3345"/>
                  </a:cubicBezTo>
                  <a:cubicBezTo>
                    <a:pt x="3306" y="3195"/>
                    <a:pt x="3416" y="3044"/>
                    <a:pt x="3507" y="2873"/>
                  </a:cubicBezTo>
                  <a:cubicBezTo>
                    <a:pt x="3557" y="2782"/>
                    <a:pt x="3597" y="2682"/>
                    <a:pt x="3627" y="2592"/>
                  </a:cubicBezTo>
                  <a:cubicBezTo>
                    <a:pt x="3648" y="2532"/>
                    <a:pt x="3657" y="2481"/>
                    <a:pt x="3668" y="2441"/>
                  </a:cubicBezTo>
                  <a:lnTo>
                    <a:pt x="3697" y="2320"/>
                  </a:lnTo>
                  <a:cubicBezTo>
                    <a:pt x="3768" y="1858"/>
                    <a:pt x="3597" y="1547"/>
                    <a:pt x="3336" y="1306"/>
                  </a:cubicBezTo>
                  <a:cubicBezTo>
                    <a:pt x="3296" y="1276"/>
                    <a:pt x="3255" y="1246"/>
                    <a:pt x="3215" y="1206"/>
                  </a:cubicBezTo>
                  <a:cubicBezTo>
                    <a:pt x="3085" y="1105"/>
                    <a:pt x="2924" y="1014"/>
                    <a:pt x="2773" y="924"/>
                  </a:cubicBezTo>
                  <a:cubicBezTo>
                    <a:pt x="2733" y="904"/>
                    <a:pt x="2693" y="884"/>
                    <a:pt x="2653" y="854"/>
                  </a:cubicBezTo>
                  <a:cubicBezTo>
                    <a:pt x="2632" y="844"/>
                    <a:pt x="2612" y="834"/>
                    <a:pt x="2603" y="824"/>
                  </a:cubicBezTo>
                  <a:cubicBezTo>
                    <a:pt x="2121" y="512"/>
                    <a:pt x="2170" y="0"/>
                    <a:pt x="217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2"/>
            <p:cNvSpPr/>
            <p:nvPr/>
          </p:nvSpPr>
          <p:spPr>
            <a:xfrm>
              <a:off x="8337339" y="3019407"/>
              <a:ext cx="122782" cy="23069"/>
            </a:xfrm>
            <a:custGeom>
              <a:avLst/>
              <a:gdLst/>
              <a:ahLst/>
              <a:cxnLst/>
              <a:rect l="l" t="t" r="r" b="b"/>
              <a:pathLst>
                <a:path w="644" h="121" extrusionOk="0">
                  <a:moveTo>
                    <a:pt x="322" y="0"/>
                  </a:moveTo>
                  <a:cubicBezTo>
                    <a:pt x="132" y="0"/>
                    <a:pt x="1" y="50"/>
                    <a:pt x="1" y="50"/>
                  </a:cubicBezTo>
                  <a:cubicBezTo>
                    <a:pt x="1" y="50"/>
                    <a:pt x="121" y="121"/>
                    <a:pt x="322" y="121"/>
                  </a:cubicBezTo>
                  <a:cubicBezTo>
                    <a:pt x="523" y="121"/>
                    <a:pt x="644" y="50"/>
                    <a:pt x="644" y="50"/>
                  </a:cubicBezTo>
                  <a:cubicBezTo>
                    <a:pt x="644" y="50"/>
                    <a:pt x="513" y="0"/>
                    <a:pt x="32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2"/>
            <p:cNvSpPr/>
            <p:nvPr/>
          </p:nvSpPr>
          <p:spPr>
            <a:xfrm>
              <a:off x="8337339" y="3028749"/>
              <a:ext cx="122782" cy="65013"/>
            </a:xfrm>
            <a:custGeom>
              <a:avLst/>
              <a:gdLst/>
              <a:ahLst/>
              <a:cxnLst/>
              <a:rect l="l" t="t" r="r" b="b"/>
              <a:pathLst>
                <a:path w="644" h="341" extrusionOk="0">
                  <a:moveTo>
                    <a:pt x="1" y="1"/>
                  </a:moveTo>
                  <a:lnTo>
                    <a:pt x="1" y="302"/>
                  </a:lnTo>
                  <a:cubicBezTo>
                    <a:pt x="106" y="328"/>
                    <a:pt x="214" y="340"/>
                    <a:pt x="322" y="340"/>
                  </a:cubicBezTo>
                  <a:cubicBezTo>
                    <a:pt x="430" y="340"/>
                    <a:pt x="538" y="328"/>
                    <a:pt x="644" y="302"/>
                  </a:cubicBezTo>
                  <a:lnTo>
                    <a:pt x="644" y="1"/>
                  </a:lnTo>
                  <a:cubicBezTo>
                    <a:pt x="538" y="36"/>
                    <a:pt x="430" y="54"/>
                    <a:pt x="322" y="54"/>
                  </a:cubicBezTo>
                  <a:cubicBezTo>
                    <a:pt x="214" y="54"/>
                    <a:pt x="106" y="36"/>
                    <a:pt x="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2"/>
            <p:cNvSpPr/>
            <p:nvPr/>
          </p:nvSpPr>
          <p:spPr>
            <a:xfrm>
              <a:off x="8356595" y="2917787"/>
              <a:ext cx="86367" cy="113249"/>
            </a:xfrm>
            <a:custGeom>
              <a:avLst/>
              <a:gdLst/>
              <a:ahLst/>
              <a:cxnLst/>
              <a:rect l="l" t="t" r="r" b="b"/>
              <a:pathLst>
                <a:path w="453" h="594" extrusionOk="0">
                  <a:moveTo>
                    <a:pt x="232" y="0"/>
                  </a:moveTo>
                  <a:cubicBezTo>
                    <a:pt x="191" y="0"/>
                    <a:pt x="151" y="11"/>
                    <a:pt x="121" y="40"/>
                  </a:cubicBezTo>
                  <a:cubicBezTo>
                    <a:pt x="0" y="181"/>
                    <a:pt x="20" y="573"/>
                    <a:pt x="20" y="593"/>
                  </a:cubicBezTo>
                  <a:lnTo>
                    <a:pt x="60" y="593"/>
                  </a:lnTo>
                  <a:cubicBezTo>
                    <a:pt x="60" y="583"/>
                    <a:pt x="40" y="192"/>
                    <a:pt x="161" y="71"/>
                  </a:cubicBezTo>
                  <a:cubicBezTo>
                    <a:pt x="181" y="51"/>
                    <a:pt x="201" y="40"/>
                    <a:pt x="232" y="40"/>
                  </a:cubicBezTo>
                  <a:cubicBezTo>
                    <a:pt x="261" y="40"/>
                    <a:pt x="281" y="51"/>
                    <a:pt x="301" y="71"/>
                  </a:cubicBezTo>
                  <a:cubicBezTo>
                    <a:pt x="412" y="192"/>
                    <a:pt x="372" y="583"/>
                    <a:pt x="372" y="593"/>
                  </a:cubicBezTo>
                  <a:lnTo>
                    <a:pt x="422" y="593"/>
                  </a:lnTo>
                  <a:cubicBezTo>
                    <a:pt x="422" y="573"/>
                    <a:pt x="453" y="181"/>
                    <a:pt x="332" y="40"/>
                  </a:cubicBezTo>
                  <a:cubicBezTo>
                    <a:pt x="301" y="11"/>
                    <a:pt x="272" y="0"/>
                    <a:pt x="2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2"/>
            <p:cNvSpPr/>
            <p:nvPr/>
          </p:nvSpPr>
          <p:spPr>
            <a:xfrm>
              <a:off x="8234004" y="3216544"/>
              <a:ext cx="333456" cy="25166"/>
            </a:xfrm>
            <a:custGeom>
              <a:avLst/>
              <a:gdLst/>
              <a:ahLst/>
              <a:cxnLst/>
              <a:rect l="l" t="t" r="r" b="b"/>
              <a:pathLst>
                <a:path w="1749" h="132" extrusionOk="0">
                  <a:moveTo>
                    <a:pt x="171" y="0"/>
                  </a:moveTo>
                  <a:cubicBezTo>
                    <a:pt x="151" y="11"/>
                    <a:pt x="131" y="31"/>
                    <a:pt x="101" y="41"/>
                  </a:cubicBezTo>
                  <a:cubicBezTo>
                    <a:pt x="71" y="61"/>
                    <a:pt x="40" y="81"/>
                    <a:pt x="0" y="101"/>
                  </a:cubicBezTo>
                  <a:cubicBezTo>
                    <a:pt x="292" y="121"/>
                    <a:pt x="623" y="131"/>
                    <a:pt x="985" y="131"/>
                  </a:cubicBezTo>
                  <a:cubicBezTo>
                    <a:pt x="1266" y="131"/>
                    <a:pt x="1517" y="121"/>
                    <a:pt x="1748" y="111"/>
                  </a:cubicBezTo>
                  <a:cubicBezTo>
                    <a:pt x="1708" y="91"/>
                    <a:pt x="1668" y="71"/>
                    <a:pt x="1628" y="41"/>
                  </a:cubicBezTo>
                  <a:cubicBezTo>
                    <a:pt x="1607" y="31"/>
                    <a:pt x="1587" y="21"/>
                    <a:pt x="1578" y="11"/>
                  </a:cubicBezTo>
                  <a:cubicBezTo>
                    <a:pt x="1386" y="21"/>
                    <a:pt x="1196" y="21"/>
                    <a:pt x="985" y="21"/>
                  </a:cubicBezTo>
                  <a:cubicBezTo>
                    <a:pt x="694" y="21"/>
                    <a:pt x="422" y="11"/>
                    <a:pt x="17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2"/>
            <p:cNvSpPr/>
            <p:nvPr/>
          </p:nvSpPr>
          <p:spPr>
            <a:xfrm>
              <a:off x="8128763" y="3287467"/>
              <a:ext cx="545845" cy="34699"/>
            </a:xfrm>
            <a:custGeom>
              <a:avLst/>
              <a:gdLst/>
              <a:ahLst/>
              <a:cxnLst/>
              <a:rect l="l" t="t" r="r" b="b"/>
              <a:pathLst>
                <a:path w="2863" h="182" extrusionOk="0">
                  <a:moveTo>
                    <a:pt x="121" y="1"/>
                  </a:moveTo>
                  <a:cubicBezTo>
                    <a:pt x="80" y="30"/>
                    <a:pt x="40" y="70"/>
                    <a:pt x="0" y="101"/>
                  </a:cubicBezTo>
                  <a:cubicBezTo>
                    <a:pt x="402" y="141"/>
                    <a:pt x="914" y="181"/>
                    <a:pt x="1537" y="181"/>
                  </a:cubicBezTo>
                  <a:cubicBezTo>
                    <a:pt x="2049" y="181"/>
                    <a:pt x="2491" y="161"/>
                    <a:pt x="2863" y="121"/>
                  </a:cubicBezTo>
                  <a:cubicBezTo>
                    <a:pt x="2823" y="91"/>
                    <a:pt x="2782" y="61"/>
                    <a:pt x="2742" y="21"/>
                  </a:cubicBezTo>
                  <a:cubicBezTo>
                    <a:pt x="2401" y="50"/>
                    <a:pt x="1989" y="70"/>
                    <a:pt x="1537" y="70"/>
                  </a:cubicBezTo>
                  <a:cubicBezTo>
                    <a:pt x="974" y="70"/>
                    <a:pt x="502" y="41"/>
                    <a:pt x="1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2"/>
            <p:cNvSpPr/>
            <p:nvPr/>
          </p:nvSpPr>
          <p:spPr>
            <a:xfrm>
              <a:off x="8057648" y="3384701"/>
              <a:ext cx="161103" cy="103907"/>
            </a:xfrm>
            <a:custGeom>
              <a:avLst/>
              <a:gdLst/>
              <a:ahLst/>
              <a:cxnLst/>
              <a:rect l="l" t="t" r="r" b="b"/>
              <a:pathLst>
                <a:path w="845" h="545" extrusionOk="0">
                  <a:moveTo>
                    <a:pt x="219" y="0"/>
                  </a:moveTo>
                  <a:cubicBezTo>
                    <a:pt x="183" y="0"/>
                    <a:pt x="149" y="17"/>
                    <a:pt x="121" y="63"/>
                  </a:cubicBezTo>
                  <a:cubicBezTo>
                    <a:pt x="1" y="294"/>
                    <a:pt x="423" y="545"/>
                    <a:pt x="423" y="545"/>
                  </a:cubicBezTo>
                  <a:cubicBezTo>
                    <a:pt x="423" y="545"/>
                    <a:pt x="845" y="294"/>
                    <a:pt x="724" y="63"/>
                  </a:cubicBezTo>
                  <a:cubicBezTo>
                    <a:pt x="697" y="17"/>
                    <a:pt x="663" y="0"/>
                    <a:pt x="627" y="0"/>
                  </a:cubicBezTo>
                  <a:cubicBezTo>
                    <a:pt x="530" y="0"/>
                    <a:pt x="423" y="123"/>
                    <a:pt x="423" y="123"/>
                  </a:cubicBezTo>
                  <a:cubicBezTo>
                    <a:pt x="423" y="123"/>
                    <a:pt x="316" y="0"/>
                    <a:pt x="2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2"/>
            <p:cNvSpPr/>
            <p:nvPr/>
          </p:nvSpPr>
          <p:spPr>
            <a:xfrm>
              <a:off x="8567269" y="3384701"/>
              <a:ext cx="163010" cy="103907"/>
            </a:xfrm>
            <a:custGeom>
              <a:avLst/>
              <a:gdLst/>
              <a:ahLst/>
              <a:cxnLst/>
              <a:rect l="l" t="t" r="r" b="b"/>
              <a:pathLst>
                <a:path w="855" h="545" extrusionOk="0">
                  <a:moveTo>
                    <a:pt x="224" y="0"/>
                  </a:moveTo>
                  <a:cubicBezTo>
                    <a:pt x="189" y="0"/>
                    <a:pt x="155" y="17"/>
                    <a:pt x="131" y="63"/>
                  </a:cubicBezTo>
                  <a:cubicBezTo>
                    <a:pt x="0" y="294"/>
                    <a:pt x="433" y="545"/>
                    <a:pt x="433" y="545"/>
                  </a:cubicBezTo>
                  <a:cubicBezTo>
                    <a:pt x="433" y="545"/>
                    <a:pt x="854" y="294"/>
                    <a:pt x="723" y="63"/>
                  </a:cubicBezTo>
                  <a:cubicBezTo>
                    <a:pt x="699" y="17"/>
                    <a:pt x="667" y="0"/>
                    <a:pt x="633" y="0"/>
                  </a:cubicBezTo>
                  <a:cubicBezTo>
                    <a:pt x="540" y="0"/>
                    <a:pt x="433" y="123"/>
                    <a:pt x="433" y="123"/>
                  </a:cubicBezTo>
                  <a:cubicBezTo>
                    <a:pt x="433" y="123"/>
                    <a:pt x="320" y="0"/>
                    <a:pt x="22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2"/>
            <p:cNvSpPr/>
            <p:nvPr/>
          </p:nvSpPr>
          <p:spPr>
            <a:xfrm>
              <a:off x="8393010" y="3384701"/>
              <a:ext cx="162819" cy="103907"/>
            </a:xfrm>
            <a:custGeom>
              <a:avLst/>
              <a:gdLst/>
              <a:ahLst/>
              <a:cxnLst/>
              <a:rect l="l" t="t" r="r" b="b"/>
              <a:pathLst>
                <a:path w="854" h="545" extrusionOk="0">
                  <a:moveTo>
                    <a:pt x="222" y="0"/>
                  </a:moveTo>
                  <a:cubicBezTo>
                    <a:pt x="188" y="0"/>
                    <a:pt x="155" y="17"/>
                    <a:pt x="131" y="63"/>
                  </a:cubicBezTo>
                  <a:cubicBezTo>
                    <a:pt x="0" y="294"/>
                    <a:pt x="422" y="545"/>
                    <a:pt x="422" y="545"/>
                  </a:cubicBezTo>
                  <a:cubicBezTo>
                    <a:pt x="422" y="545"/>
                    <a:pt x="854" y="294"/>
                    <a:pt x="724" y="63"/>
                  </a:cubicBezTo>
                  <a:cubicBezTo>
                    <a:pt x="699" y="17"/>
                    <a:pt x="666" y="0"/>
                    <a:pt x="631" y="0"/>
                  </a:cubicBezTo>
                  <a:cubicBezTo>
                    <a:pt x="535" y="0"/>
                    <a:pt x="422" y="123"/>
                    <a:pt x="422" y="123"/>
                  </a:cubicBezTo>
                  <a:cubicBezTo>
                    <a:pt x="422" y="123"/>
                    <a:pt x="315" y="0"/>
                    <a:pt x="2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2"/>
            <p:cNvSpPr/>
            <p:nvPr/>
          </p:nvSpPr>
          <p:spPr>
            <a:xfrm>
              <a:off x="8228284" y="3384701"/>
              <a:ext cx="161103" cy="103907"/>
            </a:xfrm>
            <a:custGeom>
              <a:avLst/>
              <a:gdLst/>
              <a:ahLst/>
              <a:cxnLst/>
              <a:rect l="l" t="t" r="r" b="b"/>
              <a:pathLst>
                <a:path w="845" h="545" extrusionOk="0">
                  <a:moveTo>
                    <a:pt x="218" y="0"/>
                  </a:moveTo>
                  <a:cubicBezTo>
                    <a:pt x="182" y="0"/>
                    <a:pt x="148" y="17"/>
                    <a:pt x="121" y="63"/>
                  </a:cubicBezTo>
                  <a:cubicBezTo>
                    <a:pt x="0" y="294"/>
                    <a:pt x="422" y="545"/>
                    <a:pt x="422" y="545"/>
                  </a:cubicBezTo>
                  <a:cubicBezTo>
                    <a:pt x="422" y="545"/>
                    <a:pt x="844" y="294"/>
                    <a:pt x="724" y="63"/>
                  </a:cubicBezTo>
                  <a:cubicBezTo>
                    <a:pt x="697" y="17"/>
                    <a:pt x="662" y="0"/>
                    <a:pt x="626" y="0"/>
                  </a:cubicBezTo>
                  <a:cubicBezTo>
                    <a:pt x="529" y="0"/>
                    <a:pt x="422" y="123"/>
                    <a:pt x="422" y="123"/>
                  </a:cubicBezTo>
                  <a:cubicBezTo>
                    <a:pt x="422" y="123"/>
                    <a:pt x="315" y="0"/>
                    <a:pt x="218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2"/>
            <p:cNvSpPr/>
            <p:nvPr/>
          </p:nvSpPr>
          <p:spPr>
            <a:xfrm>
              <a:off x="8086437" y="3596519"/>
              <a:ext cx="126786" cy="97234"/>
            </a:xfrm>
            <a:custGeom>
              <a:avLst/>
              <a:gdLst/>
              <a:ahLst/>
              <a:cxnLst/>
              <a:rect l="l" t="t" r="r" b="b"/>
              <a:pathLst>
                <a:path w="665" h="510" extrusionOk="0">
                  <a:moveTo>
                    <a:pt x="475" y="0"/>
                  </a:moveTo>
                  <a:cubicBezTo>
                    <a:pt x="378" y="0"/>
                    <a:pt x="272" y="128"/>
                    <a:pt x="272" y="128"/>
                  </a:cubicBezTo>
                  <a:cubicBezTo>
                    <a:pt x="272" y="128"/>
                    <a:pt x="167" y="3"/>
                    <a:pt x="68" y="3"/>
                  </a:cubicBezTo>
                  <a:cubicBezTo>
                    <a:pt x="45" y="3"/>
                    <a:pt x="22" y="10"/>
                    <a:pt x="1" y="27"/>
                  </a:cubicBezTo>
                  <a:cubicBezTo>
                    <a:pt x="91" y="197"/>
                    <a:pt x="202" y="358"/>
                    <a:pt x="332" y="509"/>
                  </a:cubicBezTo>
                  <a:cubicBezTo>
                    <a:pt x="443" y="429"/>
                    <a:pt x="664" y="238"/>
                    <a:pt x="573" y="67"/>
                  </a:cubicBezTo>
                  <a:cubicBezTo>
                    <a:pt x="546" y="18"/>
                    <a:pt x="511" y="0"/>
                    <a:pt x="47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2"/>
            <p:cNvSpPr/>
            <p:nvPr/>
          </p:nvSpPr>
          <p:spPr>
            <a:xfrm>
              <a:off x="8571082" y="3596519"/>
              <a:ext cx="136128" cy="102954"/>
            </a:xfrm>
            <a:custGeom>
              <a:avLst/>
              <a:gdLst/>
              <a:ahLst/>
              <a:cxnLst/>
              <a:rect l="l" t="t" r="r" b="b"/>
              <a:pathLst>
                <a:path w="714" h="540" extrusionOk="0">
                  <a:moveTo>
                    <a:pt x="205" y="0"/>
                  </a:moveTo>
                  <a:cubicBezTo>
                    <a:pt x="169" y="0"/>
                    <a:pt x="136" y="18"/>
                    <a:pt x="111" y="67"/>
                  </a:cubicBezTo>
                  <a:cubicBezTo>
                    <a:pt x="0" y="258"/>
                    <a:pt x="302" y="479"/>
                    <a:pt x="382" y="539"/>
                  </a:cubicBezTo>
                  <a:cubicBezTo>
                    <a:pt x="513" y="389"/>
                    <a:pt x="623" y="238"/>
                    <a:pt x="714" y="67"/>
                  </a:cubicBezTo>
                  <a:lnTo>
                    <a:pt x="703" y="67"/>
                  </a:lnTo>
                  <a:cubicBezTo>
                    <a:pt x="679" y="18"/>
                    <a:pt x="646" y="0"/>
                    <a:pt x="611" y="0"/>
                  </a:cubicBezTo>
                  <a:cubicBezTo>
                    <a:pt x="519" y="0"/>
                    <a:pt x="413" y="128"/>
                    <a:pt x="413" y="128"/>
                  </a:cubicBezTo>
                  <a:cubicBezTo>
                    <a:pt x="413" y="128"/>
                    <a:pt x="301" y="0"/>
                    <a:pt x="20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2"/>
            <p:cNvSpPr/>
            <p:nvPr/>
          </p:nvSpPr>
          <p:spPr>
            <a:xfrm>
              <a:off x="8393010" y="3596519"/>
              <a:ext cx="162819" cy="104860"/>
            </a:xfrm>
            <a:custGeom>
              <a:avLst/>
              <a:gdLst/>
              <a:ahLst/>
              <a:cxnLst/>
              <a:rect l="l" t="t" r="r" b="b"/>
              <a:pathLst>
                <a:path w="854" h="550" extrusionOk="0">
                  <a:moveTo>
                    <a:pt x="223" y="0"/>
                  </a:moveTo>
                  <a:cubicBezTo>
                    <a:pt x="188" y="0"/>
                    <a:pt x="155" y="18"/>
                    <a:pt x="131" y="67"/>
                  </a:cubicBezTo>
                  <a:cubicBezTo>
                    <a:pt x="0" y="288"/>
                    <a:pt x="422" y="549"/>
                    <a:pt x="422" y="549"/>
                  </a:cubicBezTo>
                  <a:cubicBezTo>
                    <a:pt x="422" y="549"/>
                    <a:pt x="854" y="288"/>
                    <a:pt x="724" y="67"/>
                  </a:cubicBezTo>
                  <a:cubicBezTo>
                    <a:pt x="699" y="18"/>
                    <a:pt x="665" y="0"/>
                    <a:pt x="629" y="0"/>
                  </a:cubicBezTo>
                  <a:cubicBezTo>
                    <a:pt x="534" y="0"/>
                    <a:pt x="422" y="128"/>
                    <a:pt x="422" y="128"/>
                  </a:cubicBezTo>
                  <a:cubicBezTo>
                    <a:pt x="422" y="128"/>
                    <a:pt x="316" y="0"/>
                    <a:pt x="223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2"/>
            <p:cNvSpPr/>
            <p:nvPr/>
          </p:nvSpPr>
          <p:spPr>
            <a:xfrm>
              <a:off x="8228284" y="3596519"/>
              <a:ext cx="161103" cy="104860"/>
            </a:xfrm>
            <a:custGeom>
              <a:avLst/>
              <a:gdLst/>
              <a:ahLst/>
              <a:cxnLst/>
              <a:rect l="l" t="t" r="r" b="b"/>
              <a:pathLst>
                <a:path w="845" h="550" extrusionOk="0">
                  <a:moveTo>
                    <a:pt x="219" y="0"/>
                  </a:moveTo>
                  <a:cubicBezTo>
                    <a:pt x="183" y="0"/>
                    <a:pt x="148" y="18"/>
                    <a:pt x="121" y="67"/>
                  </a:cubicBezTo>
                  <a:cubicBezTo>
                    <a:pt x="0" y="288"/>
                    <a:pt x="422" y="549"/>
                    <a:pt x="422" y="549"/>
                  </a:cubicBezTo>
                  <a:cubicBezTo>
                    <a:pt x="422" y="549"/>
                    <a:pt x="844" y="288"/>
                    <a:pt x="724" y="67"/>
                  </a:cubicBezTo>
                  <a:cubicBezTo>
                    <a:pt x="696" y="18"/>
                    <a:pt x="661" y="0"/>
                    <a:pt x="625" y="0"/>
                  </a:cubicBezTo>
                  <a:cubicBezTo>
                    <a:pt x="529" y="0"/>
                    <a:pt x="422" y="128"/>
                    <a:pt x="422" y="128"/>
                  </a:cubicBezTo>
                  <a:cubicBezTo>
                    <a:pt x="422" y="128"/>
                    <a:pt x="316" y="0"/>
                    <a:pt x="2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2"/>
            <p:cNvSpPr/>
            <p:nvPr/>
          </p:nvSpPr>
          <p:spPr>
            <a:xfrm>
              <a:off x="8055932" y="3503861"/>
              <a:ext cx="687693" cy="49952"/>
            </a:xfrm>
            <a:custGeom>
              <a:avLst/>
              <a:gdLst/>
              <a:ahLst/>
              <a:cxnLst/>
              <a:rect l="l" t="t" r="r" b="b"/>
              <a:pathLst>
                <a:path w="3607" h="262" extrusionOk="0">
                  <a:moveTo>
                    <a:pt x="3606" y="0"/>
                  </a:moveTo>
                  <a:cubicBezTo>
                    <a:pt x="3104" y="81"/>
                    <a:pt x="2472" y="161"/>
                    <a:pt x="1858" y="161"/>
                  </a:cubicBezTo>
                  <a:cubicBezTo>
                    <a:pt x="1175" y="161"/>
                    <a:pt x="492" y="91"/>
                    <a:pt x="0" y="41"/>
                  </a:cubicBezTo>
                  <a:lnTo>
                    <a:pt x="0" y="41"/>
                  </a:lnTo>
                  <a:cubicBezTo>
                    <a:pt x="10" y="81"/>
                    <a:pt x="20" y="111"/>
                    <a:pt x="30" y="151"/>
                  </a:cubicBezTo>
                  <a:cubicBezTo>
                    <a:pt x="523" y="212"/>
                    <a:pt x="1195" y="262"/>
                    <a:pt x="1858" y="262"/>
                  </a:cubicBezTo>
                  <a:cubicBezTo>
                    <a:pt x="2461" y="262"/>
                    <a:pt x="3084" y="192"/>
                    <a:pt x="3577" y="121"/>
                  </a:cubicBezTo>
                  <a:lnTo>
                    <a:pt x="3606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2"/>
            <p:cNvSpPr/>
            <p:nvPr/>
          </p:nvSpPr>
          <p:spPr>
            <a:xfrm>
              <a:off x="8186150" y="3731884"/>
              <a:ext cx="429164" cy="32602"/>
            </a:xfrm>
            <a:custGeom>
              <a:avLst/>
              <a:gdLst/>
              <a:ahLst/>
              <a:cxnLst/>
              <a:rect l="l" t="t" r="r" b="b"/>
              <a:pathLst>
                <a:path w="2251" h="171" extrusionOk="0">
                  <a:moveTo>
                    <a:pt x="2251" y="0"/>
                  </a:moveTo>
                  <a:lnTo>
                    <a:pt x="2251" y="0"/>
                  </a:lnTo>
                  <a:cubicBezTo>
                    <a:pt x="1909" y="40"/>
                    <a:pt x="1537" y="60"/>
                    <a:pt x="1175" y="60"/>
                  </a:cubicBezTo>
                  <a:cubicBezTo>
                    <a:pt x="774" y="60"/>
                    <a:pt x="362" y="40"/>
                    <a:pt x="0" y="20"/>
                  </a:cubicBezTo>
                  <a:lnTo>
                    <a:pt x="0" y="20"/>
                  </a:lnTo>
                  <a:cubicBezTo>
                    <a:pt x="30" y="60"/>
                    <a:pt x="70" y="101"/>
                    <a:pt x="110" y="130"/>
                  </a:cubicBezTo>
                  <a:cubicBezTo>
                    <a:pt x="442" y="161"/>
                    <a:pt x="814" y="171"/>
                    <a:pt x="1175" y="171"/>
                  </a:cubicBezTo>
                  <a:cubicBezTo>
                    <a:pt x="1497" y="171"/>
                    <a:pt x="1829" y="151"/>
                    <a:pt x="2140" y="130"/>
                  </a:cubicBezTo>
                  <a:cubicBezTo>
                    <a:pt x="2170" y="90"/>
                    <a:pt x="2210" y="50"/>
                    <a:pt x="22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2"/>
            <p:cNvSpPr/>
            <p:nvPr/>
          </p:nvSpPr>
          <p:spPr>
            <a:xfrm>
              <a:off x="8264509" y="3816153"/>
              <a:ext cx="270349" cy="24976"/>
            </a:xfrm>
            <a:custGeom>
              <a:avLst/>
              <a:gdLst/>
              <a:ahLst/>
              <a:cxnLst/>
              <a:rect l="l" t="t" r="r" b="b"/>
              <a:pathLst>
                <a:path w="1418" h="131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40"/>
                    <a:pt x="81" y="81"/>
                    <a:pt x="112" y="121"/>
                  </a:cubicBezTo>
                  <a:cubicBezTo>
                    <a:pt x="333" y="130"/>
                    <a:pt x="543" y="130"/>
                    <a:pt x="764" y="130"/>
                  </a:cubicBezTo>
                  <a:cubicBezTo>
                    <a:pt x="945" y="130"/>
                    <a:pt x="1126" y="130"/>
                    <a:pt x="1297" y="121"/>
                  </a:cubicBezTo>
                  <a:lnTo>
                    <a:pt x="1418" y="0"/>
                  </a:lnTo>
                  <a:lnTo>
                    <a:pt x="1418" y="0"/>
                  </a:lnTo>
                  <a:cubicBezTo>
                    <a:pt x="1206" y="10"/>
                    <a:pt x="985" y="20"/>
                    <a:pt x="764" y="20"/>
                  </a:cubicBezTo>
                  <a:cubicBezTo>
                    <a:pt x="514" y="20"/>
                    <a:pt x="252" y="10"/>
                    <a:pt x="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2"/>
            <p:cNvSpPr/>
            <p:nvPr/>
          </p:nvSpPr>
          <p:spPr>
            <a:xfrm>
              <a:off x="8393010" y="1362425"/>
              <a:ext cx="13537" cy="1566993"/>
            </a:xfrm>
            <a:custGeom>
              <a:avLst/>
              <a:gdLst/>
              <a:ahLst/>
              <a:cxnLst/>
              <a:rect l="l" t="t" r="r" b="b"/>
              <a:pathLst>
                <a:path w="71" h="8219" extrusionOk="0">
                  <a:moveTo>
                    <a:pt x="41" y="1"/>
                  </a:moveTo>
                  <a:cubicBezTo>
                    <a:pt x="20" y="1"/>
                    <a:pt x="0" y="21"/>
                    <a:pt x="0" y="41"/>
                  </a:cubicBezTo>
                  <a:lnTo>
                    <a:pt x="0" y="8178"/>
                  </a:lnTo>
                  <a:cubicBezTo>
                    <a:pt x="0" y="8198"/>
                    <a:pt x="10" y="8209"/>
                    <a:pt x="30" y="8219"/>
                  </a:cubicBezTo>
                  <a:cubicBezTo>
                    <a:pt x="50" y="8219"/>
                    <a:pt x="70" y="8209"/>
                    <a:pt x="70" y="8178"/>
                  </a:cubicBezTo>
                  <a:lnTo>
                    <a:pt x="70" y="41"/>
                  </a:lnTo>
                  <a:cubicBezTo>
                    <a:pt x="70" y="21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2"/>
            <p:cNvSpPr/>
            <p:nvPr/>
          </p:nvSpPr>
          <p:spPr>
            <a:xfrm>
              <a:off x="7442977" y="5422993"/>
              <a:ext cx="681973" cy="1167190"/>
            </a:xfrm>
            <a:custGeom>
              <a:avLst/>
              <a:gdLst/>
              <a:ahLst/>
              <a:cxnLst/>
              <a:rect l="l" t="t" r="r" b="b"/>
              <a:pathLst>
                <a:path w="3577" h="6122" extrusionOk="0">
                  <a:moveTo>
                    <a:pt x="1497" y="0"/>
                  </a:moveTo>
                  <a:cubicBezTo>
                    <a:pt x="1497" y="0"/>
                    <a:pt x="1638" y="594"/>
                    <a:pt x="1327" y="955"/>
                  </a:cubicBezTo>
                  <a:cubicBezTo>
                    <a:pt x="1286" y="1005"/>
                    <a:pt x="1236" y="1045"/>
                    <a:pt x="1186" y="1076"/>
                  </a:cubicBezTo>
                  <a:cubicBezTo>
                    <a:pt x="1045" y="1176"/>
                    <a:pt x="844" y="1337"/>
                    <a:pt x="653" y="1538"/>
                  </a:cubicBezTo>
                  <a:cubicBezTo>
                    <a:pt x="443" y="1769"/>
                    <a:pt x="222" y="2060"/>
                    <a:pt x="101" y="2412"/>
                  </a:cubicBezTo>
                  <a:cubicBezTo>
                    <a:pt x="91" y="2462"/>
                    <a:pt x="70" y="2502"/>
                    <a:pt x="61" y="2552"/>
                  </a:cubicBezTo>
                  <a:cubicBezTo>
                    <a:pt x="21" y="2733"/>
                    <a:pt x="1" y="2924"/>
                    <a:pt x="10" y="3135"/>
                  </a:cubicBezTo>
                  <a:cubicBezTo>
                    <a:pt x="10" y="3175"/>
                    <a:pt x="21" y="3206"/>
                    <a:pt x="21" y="3246"/>
                  </a:cubicBezTo>
                  <a:cubicBezTo>
                    <a:pt x="41" y="3366"/>
                    <a:pt x="70" y="3476"/>
                    <a:pt x="111" y="3597"/>
                  </a:cubicBezTo>
                  <a:cubicBezTo>
                    <a:pt x="131" y="3648"/>
                    <a:pt x="141" y="3688"/>
                    <a:pt x="161" y="3728"/>
                  </a:cubicBezTo>
                  <a:cubicBezTo>
                    <a:pt x="171" y="3768"/>
                    <a:pt x="191" y="3798"/>
                    <a:pt x="201" y="3828"/>
                  </a:cubicBezTo>
                  <a:cubicBezTo>
                    <a:pt x="271" y="3999"/>
                    <a:pt x="342" y="4139"/>
                    <a:pt x="432" y="4270"/>
                  </a:cubicBezTo>
                  <a:cubicBezTo>
                    <a:pt x="443" y="4300"/>
                    <a:pt x="463" y="4331"/>
                    <a:pt x="483" y="4360"/>
                  </a:cubicBezTo>
                  <a:cubicBezTo>
                    <a:pt x="583" y="4512"/>
                    <a:pt x="684" y="4642"/>
                    <a:pt x="794" y="4762"/>
                  </a:cubicBezTo>
                  <a:cubicBezTo>
                    <a:pt x="814" y="4782"/>
                    <a:pt x="844" y="4813"/>
                    <a:pt x="865" y="4843"/>
                  </a:cubicBezTo>
                  <a:cubicBezTo>
                    <a:pt x="985" y="4974"/>
                    <a:pt x="1095" y="5094"/>
                    <a:pt x="1206" y="5215"/>
                  </a:cubicBezTo>
                  <a:cubicBezTo>
                    <a:pt x="1236" y="5245"/>
                    <a:pt x="1256" y="5265"/>
                    <a:pt x="1276" y="5295"/>
                  </a:cubicBezTo>
                  <a:cubicBezTo>
                    <a:pt x="1376" y="5416"/>
                    <a:pt x="1477" y="5546"/>
                    <a:pt x="1557" y="5687"/>
                  </a:cubicBezTo>
                  <a:cubicBezTo>
                    <a:pt x="1577" y="5717"/>
                    <a:pt x="1597" y="5747"/>
                    <a:pt x="1608" y="5787"/>
                  </a:cubicBezTo>
                  <a:cubicBezTo>
                    <a:pt x="1648" y="5867"/>
                    <a:pt x="1688" y="5968"/>
                    <a:pt x="1718" y="6068"/>
                  </a:cubicBezTo>
                  <a:cubicBezTo>
                    <a:pt x="1728" y="6104"/>
                    <a:pt x="1758" y="6121"/>
                    <a:pt x="1788" y="6121"/>
                  </a:cubicBezTo>
                  <a:cubicBezTo>
                    <a:pt x="1818" y="6121"/>
                    <a:pt x="1849" y="6104"/>
                    <a:pt x="1859" y="6068"/>
                  </a:cubicBezTo>
                  <a:cubicBezTo>
                    <a:pt x="1929" y="5797"/>
                    <a:pt x="2060" y="5586"/>
                    <a:pt x="2220" y="5385"/>
                  </a:cubicBezTo>
                  <a:cubicBezTo>
                    <a:pt x="2331" y="5255"/>
                    <a:pt x="2441" y="5134"/>
                    <a:pt x="2562" y="5003"/>
                  </a:cubicBezTo>
                  <a:cubicBezTo>
                    <a:pt x="2883" y="4652"/>
                    <a:pt x="3235" y="4270"/>
                    <a:pt x="3466" y="3597"/>
                  </a:cubicBezTo>
                  <a:lnTo>
                    <a:pt x="3497" y="3507"/>
                  </a:lnTo>
                  <a:cubicBezTo>
                    <a:pt x="3517" y="3416"/>
                    <a:pt x="3537" y="3336"/>
                    <a:pt x="3546" y="3255"/>
                  </a:cubicBezTo>
                  <a:cubicBezTo>
                    <a:pt x="3577" y="3045"/>
                    <a:pt x="3577" y="2844"/>
                    <a:pt x="3537" y="2653"/>
                  </a:cubicBezTo>
                  <a:cubicBezTo>
                    <a:pt x="3526" y="2603"/>
                    <a:pt x="3517" y="2552"/>
                    <a:pt x="3497" y="2512"/>
                  </a:cubicBezTo>
                  <a:cubicBezTo>
                    <a:pt x="3456" y="2371"/>
                    <a:pt x="3406" y="2241"/>
                    <a:pt x="3336" y="2110"/>
                  </a:cubicBezTo>
                  <a:cubicBezTo>
                    <a:pt x="3316" y="2080"/>
                    <a:pt x="3296" y="2040"/>
                    <a:pt x="3276" y="2010"/>
                  </a:cubicBezTo>
                  <a:cubicBezTo>
                    <a:pt x="3215" y="1889"/>
                    <a:pt x="3135" y="1789"/>
                    <a:pt x="3055" y="1688"/>
                  </a:cubicBezTo>
                  <a:cubicBezTo>
                    <a:pt x="3034" y="1658"/>
                    <a:pt x="3004" y="1638"/>
                    <a:pt x="2984" y="1608"/>
                  </a:cubicBezTo>
                  <a:cubicBezTo>
                    <a:pt x="2883" y="1498"/>
                    <a:pt x="2793" y="1407"/>
                    <a:pt x="2703" y="1327"/>
                  </a:cubicBezTo>
                  <a:cubicBezTo>
                    <a:pt x="2673" y="1306"/>
                    <a:pt x="2642" y="1277"/>
                    <a:pt x="2622" y="1257"/>
                  </a:cubicBezTo>
                  <a:cubicBezTo>
                    <a:pt x="2532" y="1186"/>
                    <a:pt x="2452" y="1126"/>
                    <a:pt x="2391" y="1076"/>
                  </a:cubicBezTo>
                  <a:cubicBezTo>
                    <a:pt x="2351" y="1056"/>
                    <a:pt x="2321" y="1025"/>
                    <a:pt x="2291" y="995"/>
                  </a:cubicBezTo>
                  <a:cubicBezTo>
                    <a:pt x="2260" y="975"/>
                    <a:pt x="2240" y="945"/>
                    <a:pt x="2220" y="915"/>
                  </a:cubicBezTo>
                  <a:cubicBezTo>
                    <a:pt x="2120" y="784"/>
                    <a:pt x="2080" y="623"/>
                    <a:pt x="2060" y="483"/>
                  </a:cubicBezTo>
                  <a:cubicBezTo>
                    <a:pt x="2050" y="433"/>
                    <a:pt x="2050" y="382"/>
                    <a:pt x="2050" y="342"/>
                  </a:cubicBezTo>
                  <a:cubicBezTo>
                    <a:pt x="2039" y="152"/>
                    <a:pt x="2080" y="0"/>
                    <a:pt x="208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2"/>
            <p:cNvSpPr/>
            <p:nvPr/>
          </p:nvSpPr>
          <p:spPr>
            <a:xfrm>
              <a:off x="7715041" y="5386578"/>
              <a:ext cx="138034" cy="25166"/>
            </a:xfrm>
            <a:custGeom>
              <a:avLst/>
              <a:gdLst/>
              <a:ahLst/>
              <a:cxnLst/>
              <a:rect l="l" t="t" r="r" b="b"/>
              <a:pathLst>
                <a:path w="724" h="132" extrusionOk="0">
                  <a:moveTo>
                    <a:pt x="362" y="1"/>
                  </a:moveTo>
                  <a:cubicBezTo>
                    <a:pt x="141" y="1"/>
                    <a:pt x="0" y="51"/>
                    <a:pt x="0" y="51"/>
                  </a:cubicBezTo>
                  <a:cubicBezTo>
                    <a:pt x="0" y="51"/>
                    <a:pt x="141" y="131"/>
                    <a:pt x="362" y="131"/>
                  </a:cubicBezTo>
                  <a:cubicBezTo>
                    <a:pt x="583" y="131"/>
                    <a:pt x="723" y="51"/>
                    <a:pt x="723" y="51"/>
                  </a:cubicBezTo>
                  <a:cubicBezTo>
                    <a:pt x="723" y="51"/>
                    <a:pt x="583" y="1"/>
                    <a:pt x="3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2"/>
            <p:cNvSpPr/>
            <p:nvPr/>
          </p:nvSpPr>
          <p:spPr>
            <a:xfrm>
              <a:off x="7715041" y="5396111"/>
              <a:ext cx="138034" cy="73974"/>
            </a:xfrm>
            <a:custGeom>
              <a:avLst/>
              <a:gdLst/>
              <a:ahLst/>
              <a:cxnLst/>
              <a:rect l="l" t="t" r="r" b="b"/>
              <a:pathLst>
                <a:path w="724" h="388" extrusionOk="0">
                  <a:moveTo>
                    <a:pt x="0" y="1"/>
                  </a:moveTo>
                  <a:lnTo>
                    <a:pt x="0" y="342"/>
                  </a:lnTo>
                  <a:cubicBezTo>
                    <a:pt x="121" y="373"/>
                    <a:pt x="241" y="388"/>
                    <a:pt x="362" y="388"/>
                  </a:cubicBezTo>
                  <a:cubicBezTo>
                    <a:pt x="482" y="388"/>
                    <a:pt x="603" y="373"/>
                    <a:pt x="723" y="342"/>
                  </a:cubicBezTo>
                  <a:lnTo>
                    <a:pt x="723" y="1"/>
                  </a:lnTo>
                  <a:cubicBezTo>
                    <a:pt x="603" y="41"/>
                    <a:pt x="482" y="61"/>
                    <a:pt x="362" y="61"/>
                  </a:cubicBezTo>
                  <a:cubicBezTo>
                    <a:pt x="241" y="61"/>
                    <a:pt x="121" y="41"/>
                    <a:pt x="0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2"/>
            <p:cNvSpPr/>
            <p:nvPr/>
          </p:nvSpPr>
          <p:spPr>
            <a:xfrm>
              <a:off x="7736014" y="5271804"/>
              <a:ext cx="97806" cy="128311"/>
            </a:xfrm>
            <a:custGeom>
              <a:avLst/>
              <a:gdLst/>
              <a:ahLst/>
              <a:cxnLst/>
              <a:rect l="l" t="t" r="r" b="b"/>
              <a:pathLst>
                <a:path w="513" h="673" extrusionOk="0">
                  <a:moveTo>
                    <a:pt x="261" y="0"/>
                  </a:moveTo>
                  <a:cubicBezTo>
                    <a:pt x="212" y="0"/>
                    <a:pt x="171" y="20"/>
                    <a:pt x="141" y="50"/>
                  </a:cubicBezTo>
                  <a:cubicBezTo>
                    <a:pt x="0" y="201"/>
                    <a:pt x="20" y="653"/>
                    <a:pt x="20" y="673"/>
                  </a:cubicBezTo>
                  <a:lnTo>
                    <a:pt x="71" y="663"/>
                  </a:lnTo>
                  <a:cubicBezTo>
                    <a:pt x="71" y="663"/>
                    <a:pt x="51" y="221"/>
                    <a:pt x="181" y="90"/>
                  </a:cubicBezTo>
                  <a:cubicBezTo>
                    <a:pt x="201" y="61"/>
                    <a:pt x="232" y="50"/>
                    <a:pt x="261" y="50"/>
                  </a:cubicBezTo>
                  <a:cubicBezTo>
                    <a:pt x="292" y="50"/>
                    <a:pt x="322" y="61"/>
                    <a:pt x="342" y="90"/>
                  </a:cubicBezTo>
                  <a:cubicBezTo>
                    <a:pt x="462" y="221"/>
                    <a:pt x="422" y="663"/>
                    <a:pt x="422" y="663"/>
                  </a:cubicBezTo>
                  <a:lnTo>
                    <a:pt x="473" y="673"/>
                  </a:lnTo>
                  <a:cubicBezTo>
                    <a:pt x="473" y="653"/>
                    <a:pt x="513" y="201"/>
                    <a:pt x="372" y="50"/>
                  </a:cubicBezTo>
                  <a:cubicBezTo>
                    <a:pt x="342" y="20"/>
                    <a:pt x="302" y="0"/>
                    <a:pt x="261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2"/>
            <p:cNvSpPr/>
            <p:nvPr/>
          </p:nvSpPr>
          <p:spPr>
            <a:xfrm>
              <a:off x="7778148" y="1372148"/>
              <a:ext cx="13537" cy="3915100"/>
            </a:xfrm>
            <a:custGeom>
              <a:avLst/>
              <a:gdLst/>
              <a:ahLst/>
              <a:cxnLst/>
              <a:rect l="l" t="t" r="r" b="b"/>
              <a:pathLst>
                <a:path w="71" h="20535" extrusionOk="0">
                  <a:moveTo>
                    <a:pt x="40" y="0"/>
                  </a:moveTo>
                  <a:cubicBezTo>
                    <a:pt x="20" y="0"/>
                    <a:pt x="0" y="21"/>
                    <a:pt x="0" y="41"/>
                  </a:cubicBezTo>
                  <a:lnTo>
                    <a:pt x="0" y="20504"/>
                  </a:lnTo>
                  <a:cubicBezTo>
                    <a:pt x="0" y="20524"/>
                    <a:pt x="20" y="20535"/>
                    <a:pt x="40" y="20535"/>
                  </a:cubicBezTo>
                  <a:cubicBezTo>
                    <a:pt x="60" y="20535"/>
                    <a:pt x="71" y="20524"/>
                    <a:pt x="71" y="20504"/>
                  </a:cubicBezTo>
                  <a:lnTo>
                    <a:pt x="71" y="41"/>
                  </a:lnTo>
                  <a:cubicBezTo>
                    <a:pt x="71" y="21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2"/>
            <p:cNvSpPr/>
            <p:nvPr/>
          </p:nvSpPr>
          <p:spPr>
            <a:xfrm>
              <a:off x="7567475" y="5488197"/>
              <a:ext cx="268252" cy="228023"/>
            </a:xfrm>
            <a:custGeom>
              <a:avLst/>
              <a:gdLst/>
              <a:ahLst/>
              <a:cxnLst/>
              <a:rect l="l" t="t" r="r" b="b"/>
              <a:pathLst>
                <a:path w="1407" h="1196" extrusionOk="0">
                  <a:moveTo>
                    <a:pt x="1397" y="0"/>
                  </a:moveTo>
                  <a:cubicBezTo>
                    <a:pt x="1156" y="231"/>
                    <a:pt x="904" y="432"/>
                    <a:pt x="674" y="613"/>
                  </a:cubicBezTo>
                  <a:cubicBezTo>
                    <a:pt x="633" y="663"/>
                    <a:pt x="583" y="703"/>
                    <a:pt x="533" y="734"/>
                  </a:cubicBezTo>
                  <a:cubicBezTo>
                    <a:pt x="392" y="834"/>
                    <a:pt x="191" y="995"/>
                    <a:pt x="0" y="1196"/>
                  </a:cubicBezTo>
                  <a:cubicBezTo>
                    <a:pt x="161" y="1105"/>
                    <a:pt x="322" y="995"/>
                    <a:pt x="482" y="884"/>
                  </a:cubicBezTo>
                  <a:cubicBezTo>
                    <a:pt x="834" y="643"/>
                    <a:pt x="1136" y="392"/>
                    <a:pt x="1407" y="141"/>
                  </a:cubicBezTo>
                  <a:cubicBezTo>
                    <a:pt x="1397" y="91"/>
                    <a:pt x="1397" y="40"/>
                    <a:pt x="139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2"/>
            <p:cNvSpPr/>
            <p:nvPr/>
          </p:nvSpPr>
          <p:spPr>
            <a:xfrm>
              <a:off x="7454416" y="5597442"/>
              <a:ext cx="425542" cy="312293"/>
            </a:xfrm>
            <a:custGeom>
              <a:avLst/>
              <a:gdLst/>
              <a:ahLst/>
              <a:cxnLst/>
              <a:rect l="l" t="t" r="r" b="b"/>
              <a:pathLst>
                <a:path w="2232" h="1638" extrusionOk="0">
                  <a:moveTo>
                    <a:pt x="2160" y="0"/>
                  </a:moveTo>
                  <a:cubicBezTo>
                    <a:pt x="1839" y="322"/>
                    <a:pt x="1488" y="592"/>
                    <a:pt x="1176" y="813"/>
                  </a:cubicBezTo>
                  <a:cubicBezTo>
                    <a:pt x="754" y="1105"/>
                    <a:pt x="342" y="1336"/>
                    <a:pt x="41" y="1497"/>
                  </a:cubicBezTo>
                  <a:cubicBezTo>
                    <a:pt x="31" y="1547"/>
                    <a:pt x="10" y="1587"/>
                    <a:pt x="1" y="1637"/>
                  </a:cubicBezTo>
                  <a:cubicBezTo>
                    <a:pt x="312" y="1487"/>
                    <a:pt x="764" y="1235"/>
                    <a:pt x="1236" y="904"/>
                  </a:cubicBezTo>
                  <a:cubicBezTo>
                    <a:pt x="1608" y="643"/>
                    <a:pt x="1950" y="362"/>
                    <a:pt x="2231" y="80"/>
                  </a:cubicBezTo>
                  <a:cubicBezTo>
                    <a:pt x="2200" y="60"/>
                    <a:pt x="2180" y="30"/>
                    <a:pt x="216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2"/>
            <p:cNvSpPr/>
            <p:nvPr/>
          </p:nvSpPr>
          <p:spPr>
            <a:xfrm>
              <a:off x="7444883" y="5662456"/>
              <a:ext cx="513434" cy="379403"/>
            </a:xfrm>
            <a:custGeom>
              <a:avLst/>
              <a:gdLst/>
              <a:ahLst/>
              <a:cxnLst/>
              <a:rect l="l" t="t" r="r" b="b"/>
              <a:pathLst>
                <a:path w="2693" h="1990" extrusionOk="0">
                  <a:moveTo>
                    <a:pt x="2612" y="1"/>
                  </a:moveTo>
                  <a:cubicBezTo>
                    <a:pt x="2221" y="432"/>
                    <a:pt x="1768" y="794"/>
                    <a:pt x="1377" y="1066"/>
                  </a:cubicBezTo>
                  <a:cubicBezTo>
                    <a:pt x="824" y="1457"/>
                    <a:pt x="292" y="1738"/>
                    <a:pt x="0" y="1879"/>
                  </a:cubicBezTo>
                  <a:cubicBezTo>
                    <a:pt x="0" y="1919"/>
                    <a:pt x="11" y="1950"/>
                    <a:pt x="11" y="1990"/>
                  </a:cubicBezTo>
                  <a:cubicBezTo>
                    <a:pt x="302" y="1849"/>
                    <a:pt x="855" y="1568"/>
                    <a:pt x="1437" y="1156"/>
                  </a:cubicBezTo>
                  <a:cubicBezTo>
                    <a:pt x="1929" y="814"/>
                    <a:pt x="2351" y="452"/>
                    <a:pt x="2683" y="81"/>
                  </a:cubicBezTo>
                  <a:cubicBezTo>
                    <a:pt x="2693" y="81"/>
                    <a:pt x="2693" y="71"/>
                    <a:pt x="2693" y="71"/>
                  </a:cubicBezTo>
                  <a:cubicBezTo>
                    <a:pt x="2663" y="50"/>
                    <a:pt x="2632" y="21"/>
                    <a:pt x="261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2"/>
            <p:cNvSpPr/>
            <p:nvPr/>
          </p:nvSpPr>
          <p:spPr>
            <a:xfrm>
              <a:off x="7473672" y="5729375"/>
              <a:ext cx="551756" cy="423635"/>
            </a:xfrm>
            <a:custGeom>
              <a:avLst/>
              <a:gdLst/>
              <a:ahLst/>
              <a:cxnLst/>
              <a:rect l="l" t="t" r="r" b="b"/>
              <a:pathLst>
                <a:path w="2894" h="2222" extrusionOk="0">
                  <a:moveTo>
                    <a:pt x="2823" y="1"/>
                  </a:moveTo>
                  <a:cubicBezTo>
                    <a:pt x="2391" y="543"/>
                    <a:pt x="1849" y="985"/>
                    <a:pt x="1387" y="1317"/>
                  </a:cubicBezTo>
                  <a:cubicBezTo>
                    <a:pt x="824" y="1709"/>
                    <a:pt x="291" y="1980"/>
                    <a:pt x="0" y="2121"/>
                  </a:cubicBezTo>
                  <a:cubicBezTo>
                    <a:pt x="10" y="2161"/>
                    <a:pt x="30" y="2191"/>
                    <a:pt x="40" y="2221"/>
                  </a:cubicBezTo>
                  <a:cubicBezTo>
                    <a:pt x="331" y="2081"/>
                    <a:pt x="874" y="1799"/>
                    <a:pt x="1436" y="1398"/>
                  </a:cubicBezTo>
                  <a:cubicBezTo>
                    <a:pt x="1939" y="1056"/>
                    <a:pt x="2351" y="694"/>
                    <a:pt x="2693" y="322"/>
                  </a:cubicBezTo>
                  <a:cubicBezTo>
                    <a:pt x="2763" y="242"/>
                    <a:pt x="2833" y="162"/>
                    <a:pt x="2894" y="81"/>
                  </a:cubicBezTo>
                  <a:cubicBezTo>
                    <a:pt x="2873" y="51"/>
                    <a:pt x="2843" y="31"/>
                    <a:pt x="282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2"/>
            <p:cNvSpPr/>
            <p:nvPr/>
          </p:nvSpPr>
          <p:spPr>
            <a:xfrm>
              <a:off x="7525340" y="5806019"/>
              <a:ext cx="553662" cy="448421"/>
            </a:xfrm>
            <a:custGeom>
              <a:avLst/>
              <a:gdLst/>
              <a:ahLst/>
              <a:cxnLst/>
              <a:rect l="l" t="t" r="r" b="b"/>
              <a:pathLst>
                <a:path w="2904" h="2352" extrusionOk="0">
                  <a:moveTo>
                    <a:pt x="2844" y="1"/>
                  </a:moveTo>
                  <a:cubicBezTo>
                    <a:pt x="2402" y="624"/>
                    <a:pt x="1788" y="1146"/>
                    <a:pt x="1266" y="1508"/>
                  </a:cubicBezTo>
                  <a:cubicBezTo>
                    <a:pt x="774" y="1849"/>
                    <a:pt x="302" y="2110"/>
                    <a:pt x="0" y="2261"/>
                  </a:cubicBezTo>
                  <a:cubicBezTo>
                    <a:pt x="11" y="2291"/>
                    <a:pt x="31" y="2322"/>
                    <a:pt x="51" y="2351"/>
                  </a:cubicBezTo>
                  <a:cubicBezTo>
                    <a:pt x="362" y="2201"/>
                    <a:pt x="834" y="1940"/>
                    <a:pt x="1326" y="1598"/>
                  </a:cubicBezTo>
                  <a:cubicBezTo>
                    <a:pt x="1819" y="1246"/>
                    <a:pt x="2241" y="885"/>
                    <a:pt x="2572" y="513"/>
                  </a:cubicBezTo>
                  <a:cubicBezTo>
                    <a:pt x="2692" y="382"/>
                    <a:pt x="2803" y="242"/>
                    <a:pt x="2904" y="101"/>
                  </a:cubicBezTo>
                  <a:cubicBezTo>
                    <a:pt x="2884" y="71"/>
                    <a:pt x="2864" y="31"/>
                    <a:pt x="2844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2"/>
            <p:cNvSpPr/>
            <p:nvPr/>
          </p:nvSpPr>
          <p:spPr>
            <a:xfrm>
              <a:off x="7594166" y="5901727"/>
              <a:ext cx="523157" cy="444607"/>
            </a:xfrm>
            <a:custGeom>
              <a:avLst/>
              <a:gdLst/>
              <a:ahLst/>
              <a:cxnLst/>
              <a:rect l="l" t="t" r="r" b="b"/>
              <a:pathLst>
                <a:path w="2744" h="2332" extrusionOk="0">
                  <a:moveTo>
                    <a:pt x="2704" y="1"/>
                  </a:moveTo>
                  <a:cubicBezTo>
                    <a:pt x="2262" y="664"/>
                    <a:pt x="1608" y="1217"/>
                    <a:pt x="1056" y="1599"/>
                  </a:cubicBezTo>
                  <a:cubicBezTo>
                    <a:pt x="664" y="1870"/>
                    <a:pt x="293" y="2091"/>
                    <a:pt x="1" y="2251"/>
                  </a:cubicBezTo>
                  <a:cubicBezTo>
                    <a:pt x="21" y="2271"/>
                    <a:pt x="51" y="2302"/>
                    <a:pt x="72" y="2332"/>
                  </a:cubicBezTo>
                  <a:cubicBezTo>
                    <a:pt x="362" y="2171"/>
                    <a:pt x="735" y="1960"/>
                    <a:pt x="1116" y="1689"/>
                  </a:cubicBezTo>
                  <a:cubicBezTo>
                    <a:pt x="1608" y="1347"/>
                    <a:pt x="2030" y="976"/>
                    <a:pt x="2372" y="604"/>
                  </a:cubicBezTo>
                  <a:cubicBezTo>
                    <a:pt x="2503" y="453"/>
                    <a:pt x="2633" y="293"/>
                    <a:pt x="2744" y="142"/>
                  </a:cubicBezTo>
                  <a:cubicBezTo>
                    <a:pt x="2733" y="92"/>
                    <a:pt x="2724" y="41"/>
                    <a:pt x="270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2"/>
            <p:cNvSpPr/>
            <p:nvPr/>
          </p:nvSpPr>
          <p:spPr>
            <a:xfrm>
              <a:off x="7672907" y="6043575"/>
              <a:ext cx="446323" cy="389127"/>
            </a:xfrm>
            <a:custGeom>
              <a:avLst/>
              <a:gdLst/>
              <a:ahLst/>
              <a:cxnLst/>
              <a:rect l="l" t="t" r="r" b="b"/>
              <a:pathLst>
                <a:path w="2341" h="2041" extrusionOk="0">
                  <a:moveTo>
                    <a:pt x="2340" y="0"/>
                  </a:moveTo>
                  <a:cubicBezTo>
                    <a:pt x="1909" y="603"/>
                    <a:pt x="1306" y="1096"/>
                    <a:pt x="804" y="1447"/>
                  </a:cubicBezTo>
                  <a:cubicBezTo>
                    <a:pt x="512" y="1648"/>
                    <a:pt x="241" y="1819"/>
                    <a:pt x="0" y="1960"/>
                  </a:cubicBezTo>
                  <a:cubicBezTo>
                    <a:pt x="20" y="1980"/>
                    <a:pt x="50" y="2010"/>
                    <a:pt x="70" y="2040"/>
                  </a:cubicBezTo>
                  <a:cubicBezTo>
                    <a:pt x="311" y="1899"/>
                    <a:pt x="583" y="1739"/>
                    <a:pt x="864" y="1538"/>
                  </a:cubicBezTo>
                  <a:cubicBezTo>
                    <a:pt x="1356" y="1196"/>
                    <a:pt x="1778" y="835"/>
                    <a:pt x="2110" y="463"/>
                  </a:cubicBezTo>
                  <a:lnTo>
                    <a:pt x="2291" y="252"/>
                  </a:lnTo>
                  <a:cubicBezTo>
                    <a:pt x="2311" y="161"/>
                    <a:pt x="2331" y="81"/>
                    <a:pt x="2340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2"/>
            <p:cNvSpPr/>
            <p:nvPr/>
          </p:nvSpPr>
          <p:spPr>
            <a:xfrm>
              <a:off x="7739827" y="6376839"/>
              <a:ext cx="191608" cy="149474"/>
            </a:xfrm>
            <a:custGeom>
              <a:avLst/>
              <a:gdLst/>
              <a:ahLst/>
              <a:cxnLst/>
              <a:rect l="l" t="t" r="r" b="b"/>
              <a:pathLst>
                <a:path w="1005" h="784" extrusionOk="0">
                  <a:moveTo>
                    <a:pt x="1005" y="0"/>
                  </a:moveTo>
                  <a:cubicBezTo>
                    <a:pt x="875" y="111"/>
                    <a:pt x="734" y="212"/>
                    <a:pt x="603" y="302"/>
                  </a:cubicBezTo>
                  <a:cubicBezTo>
                    <a:pt x="392" y="442"/>
                    <a:pt x="192" y="573"/>
                    <a:pt x="0" y="684"/>
                  </a:cubicBezTo>
                  <a:cubicBezTo>
                    <a:pt x="20" y="714"/>
                    <a:pt x="40" y="744"/>
                    <a:pt x="51" y="784"/>
                  </a:cubicBezTo>
                  <a:cubicBezTo>
                    <a:pt x="241" y="663"/>
                    <a:pt x="453" y="533"/>
                    <a:pt x="663" y="382"/>
                  </a:cubicBezTo>
                  <a:cubicBezTo>
                    <a:pt x="774" y="252"/>
                    <a:pt x="884" y="131"/>
                    <a:pt x="1005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2"/>
            <p:cNvSpPr/>
            <p:nvPr/>
          </p:nvSpPr>
          <p:spPr>
            <a:xfrm>
              <a:off x="1034303" y="5422993"/>
              <a:ext cx="683879" cy="1167190"/>
            </a:xfrm>
            <a:custGeom>
              <a:avLst/>
              <a:gdLst/>
              <a:ahLst/>
              <a:cxnLst/>
              <a:rect l="l" t="t" r="r" b="b"/>
              <a:pathLst>
                <a:path w="3587" h="6122" extrusionOk="0">
                  <a:moveTo>
                    <a:pt x="1508" y="0"/>
                  </a:moveTo>
                  <a:cubicBezTo>
                    <a:pt x="1508" y="0"/>
                    <a:pt x="1638" y="594"/>
                    <a:pt x="1327" y="955"/>
                  </a:cubicBezTo>
                  <a:cubicBezTo>
                    <a:pt x="1287" y="1005"/>
                    <a:pt x="1246" y="1045"/>
                    <a:pt x="1196" y="1076"/>
                  </a:cubicBezTo>
                  <a:cubicBezTo>
                    <a:pt x="1046" y="1176"/>
                    <a:pt x="854" y="1337"/>
                    <a:pt x="664" y="1538"/>
                  </a:cubicBezTo>
                  <a:cubicBezTo>
                    <a:pt x="443" y="1769"/>
                    <a:pt x="231" y="2060"/>
                    <a:pt x="111" y="2412"/>
                  </a:cubicBezTo>
                  <a:cubicBezTo>
                    <a:pt x="91" y="2462"/>
                    <a:pt x="81" y="2502"/>
                    <a:pt x="71" y="2552"/>
                  </a:cubicBezTo>
                  <a:cubicBezTo>
                    <a:pt x="21" y="2733"/>
                    <a:pt x="1" y="2924"/>
                    <a:pt x="21" y="3135"/>
                  </a:cubicBezTo>
                  <a:cubicBezTo>
                    <a:pt x="21" y="3175"/>
                    <a:pt x="21" y="3206"/>
                    <a:pt x="31" y="3246"/>
                  </a:cubicBezTo>
                  <a:cubicBezTo>
                    <a:pt x="51" y="3366"/>
                    <a:pt x="71" y="3476"/>
                    <a:pt x="121" y="3597"/>
                  </a:cubicBezTo>
                  <a:cubicBezTo>
                    <a:pt x="131" y="3648"/>
                    <a:pt x="151" y="3688"/>
                    <a:pt x="162" y="3728"/>
                  </a:cubicBezTo>
                  <a:cubicBezTo>
                    <a:pt x="182" y="3768"/>
                    <a:pt x="191" y="3798"/>
                    <a:pt x="202" y="3828"/>
                  </a:cubicBezTo>
                  <a:cubicBezTo>
                    <a:pt x="272" y="3999"/>
                    <a:pt x="352" y="4139"/>
                    <a:pt x="432" y="4270"/>
                  </a:cubicBezTo>
                  <a:lnTo>
                    <a:pt x="493" y="4360"/>
                  </a:lnTo>
                  <a:cubicBezTo>
                    <a:pt x="593" y="4512"/>
                    <a:pt x="694" y="4642"/>
                    <a:pt x="794" y="4762"/>
                  </a:cubicBezTo>
                  <a:cubicBezTo>
                    <a:pt x="825" y="4782"/>
                    <a:pt x="845" y="4813"/>
                    <a:pt x="865" y="4843"/>
                  </a:cubicBezTo>
                  <a:cubicBezTo>
                    <a:pt x="985" y="4974"/>
                    <a:pt x="1106" y="5094"/>
                    <a:pt x="1206" y="5215"/>
                  </a:cubicBezTo>
                  <a:lnTo>
                    <a:pt x="1216" y="5215"/>
                  </a:lnTo>
                  <a:cubicBezTo>
                    <a:pt x="1236" y="5245"/>
                    <a:pt x="1256" y="5265"/>
                    <a:pt x="1276" y="5295"/>
                  </a:cubicBezTo>
                  <a:cubicBezTo>
                    <a:pt x="1387" y="5416"/>
                    <a:pt x="1488" y="5546"/>
                    <a:pt x="1568" y="5687"/>
                  </a:cubicBezTo>
                  <a:cubicBezTo>
                    <a:pt x="1578" y="5717"/>
                    <a:pt x="1598" y="5747"/>
                    <a:pt x="1618" y="5787"/>
                  </a:cubicBezTo>
                  <a:cubicBezTo>
                    <a:pt x="1658" y="5867"/>
                    <a:pt x="1698" y="5968"/>
                    <a:pt x="1718" y="6068"/>
                  </a:cubicBezTo>
                  <a:cubicBezTo>
                    <a:pt x="1728" y="6104"/>
                    <a:pt x="1758" y="6121"/>
                    <a:pt x="1789" y="6121"/>
                  </a:cubicBezTo>
                  <a:cubicBezTo>
                    <a:pt x="1819" y="6121"/>
                    <a:pt x="1849" y="6104"/>
                    <a:pt x="1859" y="6068"/>
                  </a:cubicBezTo>
                  <a:cubicBezTo>
                    <a:pt x="1939" y="5797"/>
                    <a:pt x="2070" y="5586"/>
                    <a:pt x="2231" y="5385"/>
                  </a:cubicBezTo>
                  <a:cubicBezTo>
                    <a:pt x="2331" y="5255"/>
                    <a:pt x="2452" y="5134"/>
                    <a:pt x="2573" y="5003"/>
                  </a:cubicBezTo>
                  <a:cubicBezTo>
                    <a:pt x="2894" y="4652"/>
                    <a:pt x="3236" y="4270"/>
                    <a:pt x="3466" y="3597"/>
                  </a:cubicBezTo>
                  <a:lnTo>
                    <a:pt x="3497" y="3507"/>
                  </a:lnTo>
                  <a:cubicBezTo>
                    <a:pt x="3527" y="3416"/>
                    <a:pt x="3547" y="3336"/>
                    <a:pt x="3557" y="3255"/>
                  </a:cubicBezTo>
                  <a:cubicBezTo>
                    <a:pt x="3587" y="3045"/>
                    <a:pt x="3577" y="2844"/>
                    <a:pt x="3537" y="2653"/>
                  </a:cubicBezTo>
                  <a:cubicBezTo>
                    <a:pt x="3527" y="2603"/>
                    <a:pt x="3517" y="2552"/>
                    <a:pt x="3506" y="2512"/>
                  </a:cubicBezTo>
                  <a:cubicBezTo>
                    <a:pt x="3466" y="2371"/>
                    <a:pt x="3406" y="2241"/>
                    <a:pt x="3346" y="2110"/>
                  </a:cubicBezTo>
                  <a:cubicBezTo>
                    <a:pt x="3326" y="2080"/>
                    <a:pt x="3305" y="2040"/>
                    <a:pt x="3285" y="2010"/>
                  </a:cubicBezTo>
                  <a:cubicBezTo>
                    <a:pt x="3215" y="1889"/>
                    <a:pt x="3135" y="1789"/>
                    <a:pt x="3055" y="1688"/>
                  </a:cubicBezTo>
                  <a:cubicBezTo>
                    <a:pt x="3035" y="1658"/>
                    <a:pt x="3015" y="1638"/>
                    <a:pt x="2984" y="1608"/>
                  </a:cubicBezTo>
                  <a:cubicBezTo>
                    <a:pt x="2894" y="1498"/>
                    <a:pt x="2803" y="1407"/>
                    <a:pt x="2703" y="1327"/>
                  </a:cubicBezTo>
                  <a:cubicBezTo>
                    <a:pt x="2683" y="1306"/>
                    <a:pt x="2653" y="1277"/>
                    <a:pt x="2622" y="1257"/>
                  </a:cubicBezTo>
                  <a:cubicBezTo>
                    <a:pt x="2542" y="1186"/>
                    <a:pt x="2462" y="1126"/>
                    <a:pt x="2392" y="1076"/>
                  </a:cubicBezTo>
                  <a:cubicBezTo>
                    <a:pt x="2361" y="1056"/>
                    <a:pt x="2321" y="1025"/>
                    <a:pt x="2301" y="995"/>
                  </a:cubicBezTo>
                  <a:cubicBezTo>
                    <a:pt x="2271" y="975"/>
                    <a:pt x="2251" y="945"/>
                    <a:pt x="2231" y="915"/>
                  </a:cubicBezTo>
                  <a:cubicBezTo>
                    <a:pt x="2131" y="784"/>
                    <a:pt x="2080" y="623"/>
                    <a:pt x="2060" y="483"/>
                  </a:cubicBezTo>
                  <a:cubicBezTo>
                    <a:pt x="2060" y="433"/>
                    <a:pt x="2060" y="382"/>
                    <a:pt x="2050" y="342"/>
                  </a:cubicBezTo>
                  <a:cubicBezTo>
                    <a:pt x="2050" y="152"/>
                    <a:pt x="2080" y="0"/>
                    <a:pt x="208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2"/>
            <p:cNvSpPr/>
            <p:nvPr/>
          </p:nvSpPr>
          <p:spPr>
            <a:xfrm>
              <a:off x="1308083" y="5386578"/>
              <a:ext cx="136318" cy="25166"/>
            </a:xfrm>
            <a:custGeom>
              <a:avLst/>
              <a:gdLst/>
              <a:ahLst/>
              <a:cxnLst/>
              <a:rect l="l" t="t" r="r" b="b"/>
              <a:pathLst>
                <a:path w="715" h="132" extrusionOk="0">
                  <a:moveTo>
                    <a:pt x="353" y="1"/>
                  </a:moveTo>
                  <a:cubicBezTo>
                    <a:pt x="142" y="1"/>
                    <a:pt x="1" y="51"/>
                    <a:pt x="1" y="51"/>
                  </a:cubicBezTo>
                  <a:cubicBezTo>
                    <a:pt x="1" y="51"/>
                    <a:pt x="132" y="131"/>
                    <a:pt x="353" y="131"/>
                  </a:cubicBezTo>
                  <a:cubicBezTo>
                    <a:pt x="584" y="131"/>
                    <a:pt x="715" y="51"/>
                    <a:pt x="715" y="51"/>
                  </a:cubicBezTo>
                  <a:cubicBezTo>
                    <a:pt x="715" y="51"/>
                    <a:pt x="574" y="1"/>
                    <a:pt x="35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2"/>
            <p:cNvSpPr/>
            <p:nvPr/>
          </p:nvSpPr>
          <p:spPr>
            <a:xfrm>
              <a:off x="1308083" y="5396111"/>
              <a:ext cx="136318" cy="73974"/>
            </a:xfrm>
            <a:custGeom>
              <a:avLst/>
              <a:gdLst/>
              <a:ahLst/>
              <a:cxnLst/>
              <a:rect l="l" t="t" r="r" b="b"/>
              <a:pathLst>
                <a:path w="715" h="388" extrusionOk="0">
                  <a:moveTo>
                    <a:pt x="1" y="1"/>
                  </a:moveTo>
                  <a:lnTo>
                    <a:pt x="1" y="342"/>
                  </a:lnTo>
                  <a:cubicBezTo>
                    <a:pt x="121" y="373"/>
                    <a:pt x="240" y="388"/>
                    <a:pt x="358" y="388"/>
                  </a:cubicBezTo>
                  <a:cubicBezTo>
                    <a:pt x="476" y="388"/>
                    <a:pt x="594" y="373"/>
                    <a:pt x="715" y="342"/>
                  </a:cubicBezTo>
                  <a:lnTo>
                    <a:pt x="715" y="1"/>
                  </a:lnTo>
                  <a:cubicBezTo>
                    <a:pt x="594" y="41"/>
                    <a:pt x="476" y="61"/>
                    <a:pt x="358" y="61"/>
                  </a:cubicBezTo>
                  <a:cubicBezTo>
                    <a:pt x="240" y="61"/>
                    <a:pt x="121" y="41"/>
                    <a:pt x="1" y="1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2"/>
            <p:cNvSpPr/>
            <p:nvPr/>
          </p:nvSpPr>
          <p:spPr>
            <a:xfrm>
              <a:off x="1327339" y="5271804"/>
              <a:ext cx="99713" cy="128311"/>
            </a:xfrm>
            <a:custGeom>
              <a:avLst/>
              <a:gdLst/>
              <a:ahLst/>
              <a:cxnLst/>
              <a:rect l="l" t="t" r="r" b="b"/>
              <a:pathLst>
                <a:path w="523" h="673" extrusionOk="0">
                  <a:moveTo>
                    <a:pt x="262" y="0"/>
                  </a:moveTo>
                  <a:cubicBezTo>
                    <a:pt x="221" y="0"/>
                    <a:pt x="181" y="20"/>
                    <a:pt x="151" y="50"/>
                  </a:cubicBezTo>
                  <a:cubicBezTo>
                    <a:pt x="0" y="201"/>
                    <a:pt x="31" y="653"/>
                    <a:pt x="31" y="673"/>
                  </a:cubicBezTo>
                  <a:lnTo>
                    <a:pt x="81" y="663"/>
                  </a:lnTo>
                  <a:cubicBezTo>
                    <a:pt x="81" y="663"/>
                    <a:pt x="51" y="221"/>
                    <a:pt x="181" y="90"/>
                  </a:cubicBezTo>
                  <a:cubicBezTo>
                    <a:pt x="212" y="61"/>
                    <a:pt x="232" y="50"/>
                    <a:pt x="262" y="50"/>
                  </a:cubicBezTo>
                  <a:cubicBezTo>
                    <a:pt x="292" y="50"/>
                    <a:pt x="322" y="61"/>
                    <a:pt x="342" y="90"/>
                  </a:cubicBezTo>
                  <a:cubicBezTo>
                    <a:pt x="473" y="221"/>
                    <a:pt x="433" y="663"/>
                    <a:pt x="433" y="663"/>
                  </a:cubicBezTo>
                  <a:lnTo>
                    <a:pt x="483" y="673"/>
                  </a:lnTo>
                  <a:cubicBezTo>
                    <a:pt x="483" y="653"/>
                    <a:pt x="523" y="201"/>
                    <a:pt x="382" y="50"/>
                  </a:cubicBezTo>
                  <a:cubicBezTo>
                    <a:pt x="352" y="20"/>
                    <a:pt x="312" y="0"/>
                    <a:pt x="262" y="0"/>
                  </a:cubicBez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2"/>
            <p:cNvSpPr/>
            <p:nvPr/>
          </p:nvSpPr>
          <p:spPr>
            <a:xfrm>
              <a:off x="1371381" y="1372148"/>
              <a:ext cx="13537" cy="3915100"/>
            </a:xfrm>
            <a:custGeom>
              <a:avLst/>
              <a:gdLst/>
              <a:ahLst/>
              <a:cxnLst/>
              <a:rect l="l" t="t" r="r" b="b"/>
              <a:pathLst>
                <a:path w="71" h="20535" extrusionOk="0">
                  <a:moveTo>
                    <a:pt x="31" y="0"/>
                  </a:moveTo>
                  <a:cubicBezTo>
                    <a:pt x="11" y="0"/>
                    <a:pt x="1" y="21"/>
                    <a:pt x="1" y="41"/>
                  </a:cubicBezTo>
                  <a:lnTo>
                    <a:pt x="1" y="20504"/>
                  </a:lnTo>
                  <a:cubicBezTo>
                    <a:pt x="1" y="20524"/>
                    <a:pt x="11" y="20535"/>
                    <a:pt x="31" y="20535"/>
                  </a:cubicBezTo>
                  <a:cubicBezTo>
                    <a:pt x="51" y="20535"/>
                    <a:pt x="71" y="20524"/>
                    <a:pt x="71" y="20504"/>
                  </a:cubicBezTo>
                  <a:lnTo>
                    <a:pt x="71" y="41"/>
                  </a:lnTo>
                  <a:cubicBezTo>
                    <a:pt x="71" y="21"/>
                    <a:pt x="51" y="0"/>
                    <a:pt x="3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2"/>
            <p:cNvSpPr/>
            <p:nvPr/>
          </p:nvSpPr>
          <p:spPr>
            <a:xfrm>
              <a:off x="1160707" y="5488197"/>
              <a:ext cx="266345" cy="228023"/>
            </a:xfrm>
            <a:custGeom>
              <a:avLst/>
              <a:gdLst/>
              <a:ahLst/>
              <a:cxnLst/>
              <a:rect l="l" t="t" r="r" b="b"/>
              <a:pathLst>
                <a:path w="1397" h="1196" extrusionOk="0">
                  <a:moveTo>
                    <a:pt x="1387" y="0"/>
                  </a:moveTo>
                  <a:cubicBezTo>
                    <a:pt x="1156" y="231"/>
                    <a:pt x="905" y="432"/>
                    <a:pt x="664" y="613"/>
                  </a:cubicBezTo>
                  <a:cubicBezTo>
                    <a:pt x="624" y="663"/>
                    <a:pt x="583" y="703"/>
                    <a:pt x="533" y="734"/>
                  </a:cubicBezTo>
                  <a:cubicBezTo>
                    <a:pt x="383" y="834"/>
                    <a:pt x="191" y="995"/>
                    <a:pt x="1" y="1196"/>
                  </a:cubicBezTo>
                  <a:cubicBezTo>
                    <a:pt x="151" y="1105"/>
                    <a:pt x="312" y="995"/>
                    <a:pt x="483" y="884"/>
                  </a:cubicBezTo>
                  <a:cubicBezTo>
                    <a:pt x="825" y="643"/>
                    <a:pt x="1136" y="392"/>
                    <a:pt x="1397" y="141"/>
                  </a:cubicBezTo>
                  <a:cubicBezTo>
                    <a:pt x="1397" y="91"/>
                    <a:pt x="1397" y="40"/>
                    <a:pt x="1387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2"/>
            <p:cNvSpPr/>
            <p:nvPr/>
          </p:nvSpPr>
          <p:spPr>
            <a:xfrm>
              <a:off x="1047649" y="5597442"/>
              <a:ext cx="425351" cy="312293"/>
            </a:xfrm>
            <a:custGeom>
              <a:avLst/>
              <a:gdLst/>
              <a:ahLst/>
              <a:cxnLst/>
              <a:rect l="l" t="t" r="r" b="b"/>
              <a:pathLst>
                <a:path w="2231" h="1638" extrusionOk="0">
                  <a:moveTo>
                    <a:pt x="2161" y="0"/>
                  </a:moveTo>
                  <a:cubicBezTo>
                    <a:pt x="1829" y="322"/>
                    <a:pt x="1478" y="592"/>
                    <a:pt x="1166" y="813"/>
                  </a:cubicBezTo>
                  <a:cubicBezTo>
                    <a:pt x="744" y="1105"/>
                    <a:pt x="342" y="1336"/>
                    <a:pt x="41" y="1497"/>
                  </a:cubicBezTo>
                  <a:cubicBezTo>
                    <a:pt x="21" y="1547"/>
                    <a:pt x="11" y="1587"/>
                    <a:pt x="1" y="1637"/>
                  </a:cubicBezTo>
                  <a:cubicBezTo>
                    <a:pt x="302" y="1487"/>
                    <a:pt x="755" y="1235"/>
                    <a:pt x="1226" y="904"/>
                  </a:cubicBezTo>
                  <a:cubicBezTo>
                    <a:pt x="1608" y="643"/>
                    <a:pt x="1940" y="362"/>
                    <a:pt x="2231" y="80"/>
                  </a:cubicBezTo>
                  <a:cubicBezTo>
                    <a:pt x="2201" y="60"/>
                    <a:pt x="2181" y="30"/>
                    <a:pt x="216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2"/>
            <p:cNvSpPr/>
            <p:nvPr/>
          </p:nvSpPr>
          <p:spPr>
            <a:xfrm>
              <a:off x="1038116" y="5662456"/>
              <a:ext cx="511527" cy="379403"/>
            </a:xfrm>
            <a:custGeom>
              <a:avLst/>
              <a:gdLst/>
              <a:ahLst/>
              <a:cxnLst/>
              <a:rect l="l" t="t" r="r" b="b"/>
              <a:pathLst>
                <a:path w="2683" h="1990" extrusionOk="0">
                  <a:moveTo>
                    <a:pt x="2602" y="1"/>
                  </a:moveTo>
                  <a:cubicBezTo>
                    <a:pt x="2221" y="432"/>
                    <a:pt x="1769" y="794"/>
                    <a:pt x="1377" y="1066"/>
                  </a:cubicBezTo>
                  <a:cubicBezTo>
                    <a:pt x="814" y="1457"/>
                    <a:pt x="292" y="1738"/>
                    <a:pt x="1" y="1879"/>
                  </a:cubicBezTo>
                  <a:cubicBezTo>
                    <a:pt x="1" y="1919"/>
                    <a:pt x="1" y="1950"/>
                    <a:pt x="11" y="1990"/>
                  </a:cubicBezTo>
                  <a:cubicBezTo>
                    <a:pt x="292" y="1849"/>
                    <a:pt x="845" y="1568"/>
                    <a:pt x="1437" y="1156"/>
                  </a:cubicBezTo>
                  <a:cubicBezTo>
                    <a:pt x="1930" y="814"/>
                    <a:pt x="2352" y="452"/>
                    <a:pt x="2683" y="81"/>
                  </a:cubicBezTo>
                  <a:lnTo>
                    <a:pt x="2683" y="71"/>
                  </a:lnTo>
                  <a:cubicBezTo>
                    <a:pt x="2663" y="50"/>
                    <a:pt x="2633" y="21"/>
                    <a:pt x="2602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2"/>
            <p:cNvSpPr/>
            <p:nvPr/>
          </p:nvSpPr>
          <p:spPr>
            <a:xfrm>
              <a:off x="1064998" y="5729375"/>
              <a:ext cx="551756" cy="423635"/>
            </a:xfrm>
            <a:custGeom>
              <a:avLst/>
              <a:gdLst/>
              <a:ahLst/>
              <a:cxnLst/>
              <a:rect l="l" t="t" r="r" b="b"/>
              <a:pathLst>
                <a:path w="2894" h="2222" extrusionOk="0">
                  <a:moveTo>
                    <a:pt x="2823" y="1"/>
                  </a:moveTo>
                  <a:cubicBezTo>
                    <a:pt x="2401" y="543"/>
                    <a:pt x="1849" y="985"/>
                    <a:pt x="1387" y="1317"/>
                  </a:cubicBezTo>
                  <a:cubicBezTo>
                    <a:pt x="824" y="1709"/>
                    <a:pt x="291" y="1980"/>
                    <a:pt x="1" y="2121"/>
                  </a:cubicBezTo>
                  <a:cubicBezTo>
                    <a:pt x="21" y="2161"/>
                    <a:pt x="30" y="2191"/>
                    <a:pt x="41" y="2221"/>
                  </a:cubicBezTo>
                  <a:cubicBezTo>
                    <a:pt x="332" y="2081"/>
                    <a:pt x="874" y="1799"/>
                    <a:pt x="1447" y="1398"/>
                  </a:cubicBezTo>
                  <a:cubicBezTo>
                    <a:pt x="1939" y="1056"/>
                    <a:pt x="2361" y="694"/>
                    <a:pt x="2693" y="322"/>
                  </a:cubicBezTo>
                  <a:cubicBezTo>
                    <a:pt x="2763" y="242"/>
                    <a:pt x="2833" y="162"/>
                    <a:pt x="2894" y="81"/>
                  </a:cubicBezTo>
                  <a:cubicBezTo>
                    <a:pt x="2874" y="51"/>
                    <a:pt x="2854" y="31"/>
                    <a:pt x="282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2"/>
            <p:cNvSpPr/>
            <p:nvPr/>
          </p:nvSpPr>
          <p:spPr>
            <a:xfrm>
              <a:off x="1116666" y="5806019"/>
              <a:ext cx="555569" cy="448421"/>
            </a:xfrm>
            <a:custGeom>
              <a:avLst/>
              <a:gdLst/>
              <a:ahLst/>
              <a:cxnLst/>
              <a:rect l="l" t="t" r="r" b="b"/>
              <a:pathLst>
                <a:path w="2914" h="2352" extrusionOk="0">
                  <a:moveTo>
                    <a:pt x="2853" y="1"/>
                  </a:moveTo>
                  <a:cubicBezTo>
                    <a:pt x="2411" y="624"/>
                    <a:pt x="1789" y="1146"/>
                    <a:pt x="1266" y="1508"/>
                  </a:cubicBezTo>
                  <a:cubicBezTo>
                    <a:pt x="774" y="1849"/>
                    <a:pt x="302" y="2110"/>
                    <a:pt x="0" y="2261"/>
                  </a:cubicBezTo>
                  <a:lnTo>
                    <a:pt x="61" y="2351"/>
                  </a:lnTo>
                  <a:cubicBezTo>
                    <a:pt x="362" y="2201"/>
                    <a:pt x="835" y="1940"/>
                    <a:pt x="1326" y="1598"/>
                  </a:cubicBezTo>
                  <a:cubicBezTo>
                    <a:pt x="1829" y="1246"/>
                    <a:pt x="2241" y="885"/>
                    <a:pt x="2583" y="513"/>
                  </a:cubicBezTo>
                  <a:cubicBezTo>
                    <a:pt x="2703" y="382"/>
                    <a:pt x="2813" y="242"/>
                    <a:pt x="2914" y="101"/>
                  </a:cubicBezTo>
                  <a:cubicBezTo>
                    <a:pt x="2894" y="71"/>
                    <a:pt x="2873" y="31"/>
                    <a:pt x="2853" y="1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2"/>
            <p:cNvSpPr/>
            <p:nvPr/>
          </p:nvSpPr>
          <p:spPr>
            <a:xfrm>
              <a:off x="1185683" y="5901727"/>
              <a:ext cx="522967" cy="444607"/>
            </a:xfrm>
            <a:custGeom>
              <a:avLst/>
              <a:gdLst/>
              <a:ahLst/>
              <a:cxnLst/>
              <a:rect l="l" t="t" r="r" b="b"/>
              <a:pathLst>
                <a:path w="2743" h="2332" extrusionOk="0">
                  <a:moveTo>
                    <a:pt x="2712" y="1"/>
                  </a:moveTo>
                  <a:cubicBezTo>
                    <a:pt x="2270" y="664"/>
                    <a:pt x="1607" y="1217"/>
                    <a:pt x="1065" y="1599"/>
                  </a:cubicBezTo>
                  <a:cubicBezTo>
                    <a:pt x="673" y="1870"/>
                    <a:pt x="292" y="2091"/>
                    <a:pt x="0" y="2251"/>
                  </a:cubicBezTo>
                  <a:cubicBezTo>
                    <a:pt x="31" y="2271"/>
                    <a:pt x="51" y="2302"/>
                    <a:pt x="71" y="2332"/>
                  </a:cubicBezTo>
                  <a:cubicBezTo>
                    <a:pt x="362" y="2171"/>
                    <a:pt x="734" y="1960"/>
                    <a:pt x="1125" y="1689"/>
                  </a:cubicBezTo>
                  <a:cubicBezTo>
                    <a:pt x="1618" y="1347"/>
                    <a:pt x="2040" y="976"/>
                    <a:pt x="2371" y="604"/>
                  </a:cubicBezTo>
                  <a:cubicBezTo>
                    <a:pt x="2511" y="453"/>
                    <a:pt x="2632" y="293"/>
                    <a:pt x="2743" y="142"/>
                  </a:cubicBezTo>
                  <a:cubicBezTo>
                    <a:pt x="2733" y="92"/>
                    <a:pt x="2723" y="41"/>
                    <a:pt x="271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2"/>
            <p:cNvSpPr/>
            <p:nvPr/>
          </p:nvSpPr>
          <p:spPr>
            <a:xfrm>
              <a:off x="1264233" y="6043575"/>
              <a:ext cx="448421" cy="389127"/>
            </a:xfrm>
            <a:custGeom>
              <a:avLst/>
              <a:gdLst/>
              <a:ahLst/>
              <a:cxnLst/>
              <a:rect l="l" t="t" r="r" b="b"/>
              <a:pathLst>
                <a:path w="2352" h="2041" extrusionOk="0">
                  <a:moveTo>
                    <a:pt x="2351" y="0"/>
                  </a:moveTo>
                  <a:lnTo>
                    <a:pt x="2351" y="0"/>
                  </a:lnTo>
                  <a:cubicBezTo>
                    <a:pt x="1909" y="603"/>
                    <a:pt x="1316" y="1096"/>
                    <a:pt x="804" y="1447"/>
                  </a:cubicBezTo>
                  <a:cubicBezTo>
                    <a:pt x="523" y="1648"/>
                    <a:pt x="241" y="1819"/>
                    <a:pt x="0" y="1960"/>
                  </a:cubicBezTo>
                  <a:cubicBezTo>
                    <a:pt x="30" y="1980"/>
                    <a:pt x="50" y="2010"/>
                    <a:pt x="70" y="2040"/>
                  </a:cubicBezTo>
                  <a:cubicBezTo>
                    <a:pt x="311" y="1899"/>
                    <a:pt x="583" y="1739"/>
                    <a:pt x="864" y="1538"/>
                  </a:cubicBezTo>
                  <a:cubicBezTo>
                    <a:pt x="1356" y="1196"/>
                    <a:pt x="1778" y="835"/>
                    <a:pt x="2110" y="463"/>
                  </a:cubicBezTo>
                  <a:cubicBezTo>
                    <a:pt x="2180" y="393"/>
                    <a:pt x="2240" y="322"/>
                    <a:pt x="2291" y="252"/>
                  </a:cubicBezTo>
                  <a:cubicBezTo>
                    <a:pt x="2321" y="161"/>
                    <a:pt x="2341" y="81"/>
                    <a:pt x="2351" y="0"/>
                  </a:cubicBezTo>
                  <a:close/>
                </a:path>
              </a:pathLst>
            </a:custGeom>
            <a:solidFill>
              <a:srgbClr val="8AB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2"/>
            <p:cNvSpPr/>
            <p:nvPr/>
          </p:nvSpPr>
          <p:spPr>
            <a:xfrm>
              <a:off x="1333059" y="6376839"/>
              <a:ext cx="191799" cy="149474"/>
            </a:xfrm>
            <a:custGeom>
              <a:avLst/>
              <a:gdLst/>
              <a:ahLst/>
              <a:cxnLst/>
              <a:rect l="l" t="t" r="r" b="b"/>
              <a:pathLst>
                <a:path w="1006" h="784" extrusionOk="0">
                  <a:moveTo>
                    <a:pt x="1006" y="0"/>
                  </a:moveTo>
                  <a:lnTo>
                    <a:pt x="1006" y="0"/>
                  </a:lnTo>
                  <a:cubicBezTo>
                    <a:pt x="865" y="111"/>
                    <a:pt x="734" y="212"/>
                    <a:pt x="604" y="302"/>
                  </a:cubicBezTo>
                  <a:cubicBezTo>
                    <a:pt x="392" y="442"/>
                    <a:pt x="191" y="573"/>
                    <a:pt x="1" y="684"/>
                  </a:cubicBezTo>
                  <a:cubicBezTo>
                    <a:pt x="11" y="714"/>
                    <a:pt x="31" y="744"/>
                    <a:pt x="51" y="784"/>
                  </a:cubicBezTo>
                  <a:cubicBezTo>
                    <a:pt x="242" y="663"/>
                    <a:pt x="443" y="533"/>
                    <a:pt x="664" y="382"/>
                  </a:cubicBezTo>
                  <a:cubicBezTo>
                    <a:pt x="764" y="252"/>
                    <a:pt x="885" y="131"/>
                    <a:pt x="1006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2"/>
            <p:cNvSpPr/>
            <p:nvPr/>
          </p:nvSpPr>
          <p:spPr>
            <a:xfrm>
              <a:off x="7492738" y="1218290"/>
              <a:ext cx="1566993" cy="1096457"/>
            </a:xfrm>
            <a:custGeom>
              <a:avLst/>
              <a:gdLst/>
              <a:ahLst/>
              <a:cxnLst/>
              <a:rect l="l" t="t" r="r" b="b"/>
              <a:pathLst>
                <a:path w="8219" h="5751" extrusionOk="0">
                  <a:moveTo>
                    <a:pt x="5399" y="1"/>
                  </a:moveTo>
                  <a:cubicBezTo>
                    <a:pt x="4836" y="1"/>
                    <a:pt x="4176" y="66"/>
                    <a:pt x="3416" y="234"/>
                  </a:cubicBezTo>
                  <a:lnTo>
                    <a:pt x="1166" y="3500"/>
                  </a:lnTo>
                  <a:lnTo>
                    <a:pt x="1" y="4846"/>
                  </a:lnTo>
                  <a:lnTo>
                    <a:pt x="111" y="5348"/>
                  </a:lnTo>
                  <a:cubicBezTo>
                    <a:pt x="111" y="5348"/>
                    <a:pt x="424" y="5435"/>
                    <a:pt x="790" y="5435"/>
                  </a:cubicBezTo>
                  <a:cubicBezTo>
                    <a:pt x="953" y="5435"/>
                    <a:pt x="1126" y="5418"/>
                    <a:pt x="1287" y="5368"/>
                  </a:cubicBezTo>
                  <a:cubicBezTo>
                    <a:pt x="1589" y="5273"/>
                    <a:pt x="3133" y="4830"/>
                    <a:pt x="4701" y="4830"/>
                  </a:cubicBezTo>
                  <a:cubicBezTo>
                    <a:pt x="5112" y="4830"/>
                    <a:pt x="5525" y="4861"/>
                    <a:pt x="5917" y="4936"/>
                  </a:cubicBezTo>
                  <a:cubicBezTo>
                    <a:pt x="6571" y="5057"/>
                    <a:pt x="7174" y="5308"/>
                    <a:pt x="7605" y="5750"/>
                  </a:cubicBezTo>
                  <a:cubicBezTo>
                    <a:pt x="7605" y="5750"/>
                    <a:pt x="7656" y="3681"/>
                    <a:pt x="5917" y="2646"/>
                  </a:cubicBezTo>
                  <a:cubicBezTo>
                    <a:pt x="5917" y="2646"/>
                    <a:pt x="6551" y="888"/>
                    <a:pt x="8218" y="817"/>
                  </a:cubicBezTo>
                  <a:cubicBezTo>
                    <a:pt x="8218" y="817"/>
                    <a:pt x="7585" y="185"/>
                    <a:pt x="6069" y="34"/>
                  </a:cubicBezTo>
                  <a:cubicBezTo>
                    <a:pt x="5863" y="13"/>
                    <a:pt x="5640" y="1"/>
                    <a:pt x="539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2"/>
            <p:cNvSpPr/>
            <p:nvPr/>
          </p:nvSpPr>
          <p:spPr>
            <a:xfrm>
              <a:off x="7492738" y="1218290"/>
              <a:ext cx="1157085" cy="1036210"/>
            </a:xfrm>
            <a:custGeom>
              <a:avLst/>
              <a:gdLst/>
              <a:ahLst/>
              <a:cxnLst/>
              <a:rect l="l" t="t" r="r" b="b"/>
              <a:pathLst>
                <a:path w="6069" h="5435" extrusionOk="0">
                  <a:moveTo>
                    <a:pt x="5399" y="1"/>
                  </a:moveTo>
                  <a:cubicBezTo>
                    <a:pt x="4836" y="1"/>
                    <a:pt x="4176" y="66"/>
                    <a:pt x="3416" y="234"/>
                  </a:cubicBezTo>
                  <a:lnTo>
                    <a:pt x="1166" y="3500"/>
                  </a:lnTo>
                  <a:lnTo>
                    <a:pt x="1" y="4846"/>
                  </a:lnTo>
                  <a:lnTo>
                    <a:pt x="111" y="5348"/>
                  </a:lnTo>
                  <a:cubicBezTo>
                    <a:pt x="111" y="5348"/>
                    <a:pt x="424" y="5435"/>
                    <a:pt x="790" y="5435"/>
                  </a:cubicBezTo>
                  <a:cubicBezTo>
                    <a:pt x="953" y="5435"/>
                    <a:pt x="1126" y="5418"/>
                    <a:pt x="1287" y="5368"/>
                  </a:cubicBezTo>
                  <a:cubicBezTo>
                    <a:pt x="1589" y="5273"/>
                    <a:pt x="3133" y="4830"/>
                    <a:pt x="4701" y="4830"/>
                  </a:cubicBezTo>
                  <a:cubicBezTo>
                    <a:pt x="5112" y="4830"/>
                    <a:pt x="5525" y="4861"/>
                    <a:pt x="5917" y="4936"/>
                  </a:cubicBezTo>
                  <a:cubicBezTo>
                    <a:pt x="6069" y="3942"/>
                    <a:pt x="5737" y="2937"/>
                    <a:pt x="5064" y="2183"/>
                  </a:cubicBezTo>
                  <a:cubicBezTo>
                    <a:pt x="5104" y="1370"/>
                    <a:pt x="5475" y="586"/>
                    <a:pt x="6069" y="34"/>
                  </a:cubicBezTo>
                  <a:cubicBezTo>
                    <a:pt x="5863" y="13"/>
                    <a:pt x="5640" y="1"/>
                    <a:pt x="539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2"/>
            <p:cNvSpPr/>
            <p:nvPr/>
          </p:nvSpPr>
          <p:spPr>
            <a:xfrm>
              <a:off x="7423911" y="1820378"/>
              <a:ext cx="957851" cy="444417"/>
            </a:xfrm>
            <a:custGeom>
              <a:avLst/>
              <a:gdLst/>
              <a:ahLst/>
              <a:cxnLst/>
              <a:rect l="l" t="t" r="r" b="b"/>
              <a:pathLst>
                <a:path w="5024" h="2331" extrusionOk="0">
                  <a:moveTo>
                    <a:pt x="452" y="0"/>
                  </a:moveTo>
                  <a:lnTo>
                    <a:pt x="452" y="0"/>
                  </a:lnTo>
                  <a:cubicBezTo>
                    <a:pt x="543" y="724"/>
                    <a:pt x="0" y="1035"/>
                    <a:pt x="161" y="1838"/>
                  </a:cubicBezTo>
                  <a:cubicBezTo>
                    <a:pt x="238" y="2229"/>
                    <a:pt x="580" y="2330"/>
                    <a:pt x="916" y="2330"/>
                  </a:cubicBezTo>
                  <a:cubicBezTo>
                    <a:pt x="1281" y="2330"/>
                    <a:pt x="1637" y="2210"/>
                    <a:pt x="1637" y="2210"/>
                  </a:cubicBezTo>
                  <a:lnTo>
                    <a:pt x="1637" y="2210"/>
                  </a:lnTo>
                  <a:cubicBezTo>
                    <a:pt x="1637" y="2210"/>
                    <a:pt x="1547" y="2218"/>
                    <a:pt x="1421" y="2218"/>
                  </a:cubicBezTo>
                  <a:cubicBezTo>
                    <a:pt x="1129" y="2218"/>
                    <a:pt x="646" y="2179"/>
                    <a:pt x="653" y="1919"/>
                  </a:cubicBezTo>
                  <a:cubicBezTo>
                    <a:pt x="673" y="1236"/>
                    <a:pt x="3104" y="1487"/>
                    <a:pt x="3797" y="1356"/>
                  </a:cubicBezTo>
                  <a:cubicBezTo>
                    <a:pt x="4481" y="1215"/>
                    <a:pt x="5023" y="814"/>
                    <a:pt x="5023" y="814"/>
                  </a:cubicBezTo>
                  <a:lnTo>
                    <a:pt x="4611" y="36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2"/>
            <p:cNvSpPr/>
            <p:nvPr/>
          </p:nvSpPr>
          <p:spPr>
            <a:xfrm>
              <a:off x="101428" y="410675"/>
              <a:ext cx="1566993" cy="1097791"/>
            </a:xfrm>
            <a:custGeom>
              <a:avLst/>
              <a:gdLst/>
              <a:ahLst/>
              <a:cxnLst/>
              <a:rect l="l" t="t" r="r" b="b"/>
              <a:pathLst>
                <a:path w="8219" h="5758" extrusionOk="0">
                  <a:moveTo>
                    <a:pt x="604" y="0"/>
                  </a:moveTo>
                  <a:cubicBezTo>
                    <a:pt x="604" y="1"/>
                    <a:pt x="564" y="2080"/>
                    <a:pt x="2291" y="3115"/>
                  </a:cubicBezTo>
                  <a:cubicBezTo>
                    <a:pt x="2291" y="3115"/>
                    <a:pt x="1659" y="4872"/>
                    <a:pt x="1" y="4933"/>
                  </a:cubicBezTo>
                  <a:cubicBezTo>
                    <a:pt x="1" y="4933"/>
                    <a:pt x="644" y="5586"/>
                    <a:pt x="2191" y="5727"/>
                  </a:cubicBezTo>
                  <a:cubicBezTo>
                    <a:pt x="2387" y="5747"/>
                    <a:pt x="2599" y="5758"/>
                    <a:pt x="2825" y="5758"/>
                  </a:cubicBezTo>
                  <a:cubicBezTo>
                    <a:pt x="3386" y="5758"/>
                    <a:pt x="4041" y="5690"/>
                    <a:pt x="4793" y="5526"/>
                  </a:cubicBezTo>
                  <a:lnTo>
                    <a:pt x="7044" y="2260"/>
                  </a:lnTo>
                  <a:lnTo>
                    <a:pt x="8219" y="905"/>
                  </a:lnTo>
                  <a:lnTo>
                    <a:pt x="8108" y="412"/>
                  </a:lnTo>
                  <a:cubicBezTo>
                    <a:pt x="8108" y="412"/>
                    <a:pt x="7783" y="322"/>
                    <a:pt x="7409" y="322"/>
                  </a:cubicBezTo>
                  <a:cubicBezTo>
                    <a:pt x="7252" y="322"/>
                    <a:pt x="7087" y="338"/>
                    <a:pt x="6933" y="382"/>
                  </a:cubicBezTo>
                  <a:cubicBezTo>
                    <a:pt x="6628" y="478"/>
                    <a:pt x="5079" y="921"/>
                    <a:pt x="3506" y="921"/>
                  </a:cubicBezTo>
                  <a:cubicBezTo>
                    <a:pt x="3109" y="921"/>
                    <a:pt x="2712" y="893"/>
                    <a:pt x="2332" y="824"/>
                  </a:cubicBezTo>
                  <a:cubicBezTo>
                    <a:pt x="1669" y="704"/>
                    <a:pt x="1056" y="452"/>
                    <a:pt x="60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2"/>
            <p:cNvSpPr/>
            <p:nvPr/>
          </p:nvSpPr>
          <p:spPr>
            <a:xfrm>
              <a:off x="519153" y="471876"/>
              <a:ext cx="1149268" cy="1036591"/>
            </a:xfrm>
            <a:custGeom>
              <a:avLst/>
              <a:gdLst/>
              <a:ahLst/>
              <a:cxnLst/>
              <a:rect l="l" t="t" r="r" b="b"/>
              <a:pathLst>
                <a:path w="6028" h="5437" extrusionOk="0">
                  <a:moveTo>
                    <a:pt x="5218" y="1"/>
                  </a:moveTo>
                  <a:cubicBezTo>
                    <a:pt x="5061" y="1"/>
                    <a:pt x="4896" y="17"/>
                    <a:pt x="4742" y="61"/>
                  </a:cubicBezTo>
                  <a:cubicBezTo>
                    <a:pt x="4437" y="157"/>
                    <a:pt x="2888" y="600"/>
                    <a:pt x="1315" y="600"/>
                  </a:cubicBezTo>
                  <a:cubicBezTo>
                    <a:pt x="918" y="600"/>
                    <a:pt x="521" y="572"/>
                    <a:pt x="141" y="503"/>
                  </a:cubicBezTo>
                  <a:lnTo>
                    <a:pt x="141" y="503"/>
                  </a:lnTo>
                  <a:cubicBezTo>
                    <a:pt x="111" y="1387"/>
                    <a:pt x="412" y="2281"/>
                    <a:pt x="975" y="2974"/>
                  </a:cubicBezTo>
                  <a:cubicBezTo>
                    <a:pt x="924" y="3667"/>
                    <a:pt x="714" y="4341"/>
                    <a:pt x="372" y="4944"/>
                  </a:cubicBezTo>
                  <a:cubicBezTo>
                    <a:pt x="272" y="5104"/>
                    <a:pt x="151" y="5275"/>
                    <a:pt x="0" y="5406"/>
                  </a:cubicBezTo>
                  <a:cubicBezTo>
                    <a:pt x="196" y="5426"/>
                    <a:pt x="408" y="5437"/>
                    <a:pt x="634" y="5437"/>
                  </a:cubicBezTo>
                  <a:cubicBezTo>
                    <a:pt x="1195" y="5437"/>
                    <a:pt x="1850" y="5369"/>
                    <a:pt x="2602" y="5205"/>
                  </a:cubicBezTo>
                  <a:lnTo>
                    <a:pt x="4853" y="1939"/>
                  </a:lnTo>
                  <a:lnTo>
                    <a:pt x="6028" y="584"/>
                  </a:lnTo>
                  <a:lnTo>
                    <a:pt x="5917" y="91"/>
                  </a:lnTo>
                  <a:cubicBezTo>
                    <a:pt x="5917" y="91"/>
                    <a:pt x="5592" y="1"/>
                    <a:pt x="521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2"/>
            <p:cNvSpPr/>
            <p:nvPr/>
          </p:nvSpPr>
          <p:spPr>
            <a:xfrm>
              <a:off x="779588" y="460627"/>
              <a:ext cx="955944" cy="444417"/>
            </a:xfrm>
            <a:custGeom>
              <a:avLst/>
              <a:gdLst/>
              <a:ahLst/>
              <a:cxnLst/>
              <a:rect l="l" t="t" r="r" b="b"/>
              <a:pathLst>
                <a:path w="5014" h="2331" extrusionOk="0">
                  <a:moveTo>
                    <a:pt x="4103" y="0"/>
                  </a:moveTo>
                  <a:cubicBezTo>
                    <a:pt x="3735" y="0"/>
                    <a:pt x="3376" y="120"/>
                    <a:pt x="3376" y="120"/>
                  </a:cubicBezTo>
                  <a:cubicBezTo>
                    <a:pt x="3376" y="120"/>
                    <a:pt x="3452" y="115"/>
                    <a:pt x="3562" y="115"/>
                  </a:cubicBezTo>
                  <a:cubicBezTo>
                    <a:pt x="3852" y="115"/>
                    <a:pt x="4378" y="152"/>
                    <a:pt x="4371" y="422"/>
                  </a:cubicBezTo>
                  <a:cubicBezTo>
                    <a:pt x="4340" y="1094"/>
                    <a:pt x="1909" y="843"/>
                    <a:pt x="1226" y="984"/>
                  </a:cubicBezTo>
                  <a:cubicBezTo>
                    <a:pt x="533" y="1114"/>
                    <a:pt x="0" y="1516"/>
                    <a:pt x="0" y="1516"/>
                  </a:cubicBezTo>
                  <a:lnTo>
                    <a:pt x="402" y="1969"/>
                  </a:lnTo>
                  <a:lnTo>
                    <a:pt x="4572" y="2330"/>
                  </a:lnTo>
                  <a:cubicBezTo>
                    <a:pt x="4481" y="1607"/>
                    <a:pt x="5014" y="1306"/>
                    <a:pt x="4863" y="491"/>
                  </a:cubicBezTo>
                  <a:cubicBezTo>
                    <a:pt x="4785" y="102"/>
                    <a:pt x="4441" y="0"/>
                    <a:pt x="410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2"/>
            <p:cNvSpPr/>
            <p:nvPr/>
          </p:nvSpPr>
          <p:spPr>
            <a:xfrm>
              <a:off x="639457" y="639271"/>
              <a:ext cx="7880534" cy="1446690"/>
            </a:xfrm>
            <a:custGeom>
              <a:avLst/>
              <a:gdLst/>
              <a:ahLst/>
              <a:cxnLst/>
              <a:rect l="l" t="t" r="r" b="b"/>
              <a:pathLst>
                <a:path w="41334" h="7588" extrusionOk="0">
                  <a:moveTo>
                    <a:pt x="2026" y="1"/>
                  </a:moveTo>
                  <a:cubicBezTo>
                    <a:pt x="1480" y="1"/>
                    <a:pt x="1" y="129"/>
                    <a:pt x="313" y="1544"/>
                  </a:cubicBezTo>
                  <a:cubicBezTo>
                    <a:pt x="685" y="3271"/>
                    <a:pt x="755" y="4246"/>
                    <a:pt x="685" y="5291"/>
                  </a:cubicBezTo>
                  <a:cubicBezTo>
                    <a:pt x="615" y="6336"/>
                    <a:pt x="424" y="6868"/>
                    <a:pt x="1469" y="6939"/>
                  </a:cubicBezTo>
                  <a:cubicBezTo>
                    <a:pt x="1549" y="6948"/>
                    <a:pt x="1710" y="6948"/>
                    <a:pt x="1951" y="6959"/>
                  </a:cubicBezTo>
                  <a:cubicBezTo>
                    <a:pt x="2859" y="6973"/>
                    <a:pt x="4836" y="6978"/>
                    <a:pt x="7180" y="6978"/>
                  </a:cubicBezTo>
                  <a:cubicBezTo>
                    <a:pt x="12851" y="6978"/>
                    <a:pt x="20666" y="6948"/>
                    <a:pt x="20666" y="6948"/>
                  </a:cubicBezTo>
                  <a:lnTo>
                    <a:pt x="33606" y="6948"/>
                  </a:lnTo>
                  <a:cubicBezTo>
                    <a:pt x="33606" y="6948"/>
                    <a:pt x="34945" y="6901"/>
                    <a:pt x="36375" y="6901"/>
                  </a:cubicBezTo>
                  <a:cubicBezTo>
                    <a:pt x="38163" y="6901"/>
                    <a:pt x="40092" y="6975"/>
                    <a:pt x="39724" y="7310"/>
                  </a:cubicBezTo>
                  <a:cubicBezTo>
                    <a:pt x="39644" y="7390"/>
                    <a:pt x="39452" y="7481"/>
                    <a:pt x="39121" y="7582"/>
                  </a:cubicBezTo>
                  <a:cubicBezTo>
                    <a:pt x="39121" y="7582"/>
                    <a:pt x="39196" y="7588"/>
                    <a:pt x="39317" y="7588"/>
                  </a:cubicBezTo>
                  <a:cubicBezTo>
                    <a:pt x="39862" y="7588"/>
                    <a:pt x="41334" y="7460"/>
                    <a:pt x="41030" y="6055"/>
                  </a:cubicBezTo>
                  <a:cubicBezTo>
                    <a:pt x="40658" y="4327"/>
                    <a:pt x="40578" y="3352"/>
                    <a:pt x="40658" y="2297"/>
                  </a:cubicBezTo>
                  <a:cubicBezTo>
                    <a:pt x="40729" y="1253"/>
                    <a:pt x="40919" y="730"/>
                    <a:pt x="39865" y="650"/>
                  </a:cubicBezTo>
                  <a:cubicBezTo>
                    <a:pt x="39784" y="639"/>
                    <a:pt x="39613" y="639"/>
                    <a:pt x="39362" y="639"/>
                  </a:cubicBezTo>
                  <a:cubicBezTo>
                    <a:pt x="38314" y="623"/>
                    <a:pt x="35887" y="617"/>
                    <a:pt x="33118" y="617"/>
                  </a:cubicBezTo>
                  <a:cubicBezTo>
                    <a:pt x="27578" y="617"/>
                    <a:pt x="20666" y="639"/>
                    <a:pt x="20666" y="639"/>
                  </a:cubicBezTo>
                  <a:lnTo>
                    <a:pt x="7727" y="639"/>
                  </a:lnTo>
                  <a:cubicBezTo>
                    <a:pt x="7727" y="639"/>
                    <a:pt x="6386" y="687"/>
                    <a:pt x="4955" y="687"/>
                  </a:cubicBezTo>
                  <a:cubicBezTo>
                    <a:pt x="3528" y="687"/>
                    <a:pt x="2011" y="640"/>
                    <a:pt x="1650" y="449"/>
                  </a:cubicBezTo>
                  <a:cubicBezTo>
                    <a:pt x="1459" y="348"/>
                    <a:pt x="1590" y="208"/>
                    <a:pt x="2222" y="7"/>
                  </a:cubicBezTo>
                  <a:cubicBezTo>
                    <a:pt x="2222" y="7"/>
                    <a:pt x="2147" y="1"/>
                    <a:pt x="202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2"/>
            <p:cNvSpPr/>
            <p:nvPr/>
          </p:nvSpPr>
          <p:spPr>
            <a:xfrm>
              <a:off x="8098067" y="761099"/>
              <a:ext cx="421920" cy="1324862"/>
            </a:xfrm>
            <a:custGeom>
              <a:avLst/>
              <a:gdLst/>
              <a:ahLst/>
              <a:cxnLst/>
              <a:rect l="l" t="t" r="r" b="b"/>
              <a:pathLst>
                <a:path w="2213" h="6949" extrusionOk="0">
                  <a:moveTo>
                    <a:pt x="241" y="0"/>
                  </a:moveTo>
                  <a:cubicBezTo>
                    <a:pt x="241" y="0"/>
                    <a:pt x="1075" y="201"/>
                    <a:pt x="934" y="1105"/>
                  </a:cubicBezTo>
                  <a:cubicBezTo>
                    <a:pt x="793" y="2010"/>
                    <a:pt x="311" y="2804"/>
                    <a:pt x="804" y="3848"/>
                  </a:cubicBezTo>
                  <a:cubicBezTo>
                    <a:pt x="1246" y="4773"/>
                    <a:pt x="1889" y="5938"/>
                    <a:pt x="603" y="6671"/>
                  </a:cubicBezTo>
                  <a:cubicBezTo>
                    <a:pt x="432" y="6771"/>
                    <a:pt x="231" y="6862"/>
                    <a:pt x="0" y="6943"/>
                  </a:cubicBezTo>
                  <a:cubicBezTo>
                    <a:pt x="0" y="6943"/>
                    <a:pt x="75" y="6949"/>
                    <a:pt x="196" y="6949"/>
                  </a:cubicBezTo>
                  <a:cubicBezTo>
                    <a:pt x="741" y="6949"/>
                    <a:pt x="2213" y="6821"/>
                    <a:pt x="1909" y="5416"/>
                  </a:cubicBezTo>
                  <a:cubicBezTo>
                    <a:pt x="1537" y="3688"/>
                    <a:pt x="1457" y="2713"/>
                    <a:pt x="1537" y="1658"/>
                  </a:cubicBezTo>
                  <a:cubicBezTo>
                    <a:pt x="1608" y="614"/>
                    <a:pt x="1798" y="91"/>
                    <a:pt x="744" y="11"/>
                  </a:cubicBezTo>
                  <a:cubicBezTo>
                    <a:pt x="663" y="0"/>
                    <a:pt x="492" y="0"/>
                    <a:pt x="24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2"/>
            <p:cNvSpPr/>
            <p:nvPr/>
          </p:nvSpPr>
          <p:spPr>
            <a:xfrm>
              <a:off x="639457" y="639271"/>
              <a:ext cx="536884" cy="1326768"/>
            </a:xfrm>
            <a:custGeom>
              <a:avLst/>
              <a:gdLst/>
              <a:ahLst/>
              <a:cxnLst/>
              <a:rect l="l" t="t" r="r" b="b"/>
              <a:pathLst>
                <a:path w="2816" h="6959" extrusionOk="0">
                  <a:moveTo>
                    <a:pt x="2026" y="1"/>
                  </a:moveTo>
                  <a:cubicBezTo>
                    <a:pt x="1480" y="1"/>
                    <a:pt x="1" y="129"/>
                    <a:pt x="313" y="1544"/>
                  </a:cubicBezTo>
                  <a:cubicBezTo>
                    <a:pt x="685" y="3271"/>
                    <a:pt x="755" y="4246"/>
                    <a:pt x="685" y="5291"/>
                  </a:cubicBezTo>
                  <a:cubicBezTo>
                    <a:pt x="615" y="6336"/>
                    <a:pt x="424" y="6868"/>
                    <a:pt x="1469" y="6939"/>
                  </a:cubicBezTo>
                  <a:cubicBezTo>
                    <a:pt x="1549" y="6948"/>
                    <a:pt x="1710" y="6948"/>
                    <a:pt x="1951" y="6959"/>
                  </a:cubicBezTo>
                  <a:cubicBezTo>
                    <a:pt x="1941" y="6919"/>
                    <a:pt x="1921" y="6888"/>
                    <a:pt x="1911" y="6858"/>
                  </a:cubicBezTo>
                  <a:cubicBezTo>
                    <a:pt x="1750" y="6466"/>
                    <a:pt x="1740" y="6004"/>
                    <a:pt x="1891" y="5613"/>
                  </a:cubicBezTo>
                  <a:cubicBezTo>
                    <a:pt x="2052" y="5211"/>
                    <a:pt x="2353" y="4889"/>
                    <a:pt x="2534" y="4497"/>
                  </a:cubicBezTo>
                  <a:cubicBezTo>
                    <a:pt x="2815" y="3914"/>
                    <a:pt x="2805" y="3231"/>
                    <a:pt x="2634" y="2608"/>
                  </a:cubicBezTo>
                  <a:cubicBezTo>
                    <a:pt x="2463" y="1976"/>
                    <a:pt x="2142" y="1413"/>
                    <a:pt x="1811" y="860"/>
                  </a:cubicBezTo>
                  <a:cubicBezTo>
                    <a:pt x="1730" y="730"/>
                    <a:pt x="1659" y="590"/>
                    <a:pt x="1650" y="449"/>
                  </a:cubicBezTo>
                  <a:cubicBezTo>
                    <a:pt x="1459" y="348"/>
                    <a:pt x="1590" y="208"/>
                    <a:pt x="2222" y="7"/>
                  </a:cubicBezTo>
                  <a:cubicBezTo>
                    <a:pt x="2222" y="7"/>
                    <a:pt x="2147" y="1"/>
                    <a:pt x="2026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16" name="Google Shape;12216;p32"/>
            <p:cNvGrpSpPr/>
            <p:nvPr/>
          </p:nvGrpSpPr>
          <p:grpSpPr>
            <a:xfrm>
              <a:off x="2462683" y="3800431"/>
              <a:ext cx="4266725" cy="3071069"/>
              <a:chOff x="220325" y="238125"/>
              <a:chExt cx="7277375" cy="5238050"/>
            </a:xfrm>
          </p:grpSpPr>
          <p:sp>
            <p:nvSpPr>
              <p:cNvPr id="12217" name="Google Shape;12217;p32"/>
              <p:cNvSpPr/>
              <p:nvPr/>
            </p:nvSpPr>
            <p:spPr>
              <a:xfrm>
                <a:off x="220325" y="1787625"/>
                <a:ext cx="2071400" cy="1970250"/>
              </a:xfrm>
              <a:custGeom>
                <a:avLst/>
                <a:gdLst/>
                <a:ahLst/>
                <a:cxnLst/>
                <a:rect l="l" t="t" r="r" b="b"/>
                <a:pathLst>
                  <a:path w="82856" h="78810" extrusionOk="0">
                    <a:moveTo>
                      <a:pt x="55696" y="1"/>
                    </a:moveTo>
                    <a:cubicBezTo>
                      <a:pt x="55600" y="1"/>
                      <a:pt x="55549" y="2"/>
                      <a:pt x="55549" y="2"/>
                    </a:cubicBezTo>
                    <a:cubicBezTo>
                      <a:pt x="55549" y="2"/>
                      <a:pt x="42457" y="51556"/>
                      <a:pt x="2438" y="58209"/>
                    </a:cubicBezTo>
                    <a:cubicBezTo>
                      <a:pt x="2438" y="58209"/>
                      <a:pt x="2403" y="58205"/>
                      <a:pt x="2345" y="58205"/>
                    </a:cubicBezTo>
                    <a:cubicBezTo>
                      <a:pt x="1888" y="58205"/>
                      <a:pt x="0" y="58504"/>
                      <a:pt x="2438" y="63803"/>
                    </a:cubicBezTo>
                    <a:cubicBezTo>
                      <a:pt x="5080" y="69515"/>
                      <a:pt x="12969" y="78810"/>
                      <a:pt x="19485" y="78810"/>
                    </a:cubicBezTo>
                    <a:cubicBezTo>
                      <a:pt x="19786" y="78810"/>
                      <a:pt x="20084" y="78790"/>
                      <a:pt x="20378" y="78749"/>
                    </a:cubicBezTo>
                    <a:cubicBezTo>
                      <a:pt x="27049" y="77838"/>
                      <a:pt x="48664" y="72030"/>
                      <a:pt x="66124" y="35619"/>
                    </a:cubicBezTo>
                    <a:cubicBezTo>
                      <a:pt x="82856" y="745"/>
                      <a:pt x="57859" y="1"/>
                      <a:pt x="55696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2"/>
              <p:cNvSpPr/>
              <p:nvPr/>
            </p:nvSpPr>
            <p:spPr>
              <a:xfrm>
                <a:off x="1704200" y="406525"/>
                <a:ext cx="443975" cy="4439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17759" extrusionOk="0">
                    <a:moveTo>
                      <a:pt x="8887" y="1"/>
                    </a:moveTo>
                    <a:cubicBezTo>
                      <a:pt x="3972" y="1"/>
                      <a:pt x="0" y="3973"/>
                      <a:pt x="0" y="8872"/>
                    </a:cubicBezTo>
                    <a:cubicBezTo>
                      <a:pt x="0" y="13787"/>
                      <a:pt x="3972" y="17759"/>
                      <a:pt x="8887" y="17759"/>
                    </a:cubicBezTo>
                    <a:cubicBezTo>
                      <a:pt x="13786" y="17759"/>
                      <a:pt x="17758" y="13787"/>
                      <a:pt x="17758" y="8872"/>
                    </a:cubicBezTo>
                    <a:cubicBezTo>
                      <a:pt x="17758" y="3973"/>
                      <a:pt x="13786" y="1"/>
                      <a:pt x="8887" y="1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2"/>
              <p:cNvSpPr/>
              <p:nvPr/>
            </p:nvSpPr>
            <p:spPr>
              <a:xfrm>
                <a:off x="1812175" y="518250"/>
                <a:ext cx="267300" cy="267300"/>
              </a:xfrm>
              <a:custGeom>
                <a:avLst/>
                <a:gdLst/>
                <a:ahLst/>
                <a:cxnLst/>
                <a:rect l="l" t="t" r="r" b="b"/>
                <a:pathLst>
                  <a:path w="10692" h="10692" extrusionOk="0">
                    <a:moveTo>
                      <a:pt x="5347" y="0"/>
                    </a:moveTo>
                    <a:cubicBezTo>
                      <a:pt x="2384" y="0"/>
                      <a:pt x="0" y="2399"/>
                      <a:pt x="0" y="5345"/>
                    </a:cubicBezTo>
                    <a:cubicBezTo>
                      <a:pt x="0" y="8309"/>
                      <a:pt x="2384" y="10692"/>
                      <a:pt x="5347" y="10692"/>
                    </a:cubicBezTo>
                    <a:cubicBezTo>
                      <a:pt x="8293" y="10692"/>
                      <a:pt x="10692" y="8309"/>
                      <a:pt x="10692" y="5345"/>
                    </a:cubicBezTo>
                    <a:cubicBezTo>
                      <a:pt x="10692" y="2399"/>
                      <a:pt x="8293" y="0"/>
                      <a:pt x="5347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2"/>
              <p:cNvSpPr/>
              <p:nvPr/>
            </p:nvSpPr>
            <p:spPr>
              <a:xfrm>
                <a:off x="2183325" y="238125"/>
                <a:ext cx="443975" cy="4440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17760" extrusionOk="0">
                    <a:moveTo>
                      <a:pt x="8872" y="0"/>
                    </a:moveTo>
                    <a:cubicBezTo>
                      <a:pt x="3973" y="0"/>
                      <a:pt x="1" y="3972"/>
                      <a:pt x="1" y="8888"/>
                    </a:cubicBezTo>
                    <a:cubicBezTo>
                      <a:pt x="1" y="13787"/>
                      <a:pt x="3973" y="17759"/>
                      <a:pt x="8872" y="17759"/>
                    </a:cubicBezTo>
                    <a:cubicBezTo>
                      <a:pt x="13771" y="17759"/>
                      <a:pt x="17759" y="13787"/>
                      <a:pt x="17759" y="8888"/>
                    </a:cubicBezTo>
                    <a:cubicBezTo>
                      <a:pt x="17759" y="3972"/>
                      <a:pt x="13771" y="0"/>
                      <a:pt x="8872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2"/>
              <p:cNvSpPr/>
              <p:nvPr/>
            </p:nvSpPr>
            <p:spPr>
              <a:xfrm>
                <a:off x="1208500" y="1170950"/>
                <a:ext cx="2478025" cy="3710425"/>
              </a:xfrm>
              <a:custGeom>
                <a:avLst/>
                <a:gdLst/>
                <a:ahLst/>
                <a:cxnLst/>
                <a:rect l="l" t="t" r="r" b="b"/>
                <a:pathLst>
                  <a:path w="99121" h="148417" extrusionOk="0">
                    <a:moveTo>
                      <a:pt x="39073" y="1"/>
                    </a:moveTo>
                    <a:cubicBezTo>
                      <a:pt x="11578" y="1"/>
                      <a:pt x="4095" y="77407"/>
                      <a:pt x="2069" y="95653"/>
                    </a:cubicBezTo>
                    <a:cubicBezTo>
                      <a:pt x="1" y="114273"/>
                      <a:pt x="13059" y="121721"/>
                      <a:pt x="13059" y="121721"/>
                    </a:cubicBezTo>
                    <a:lnTo>
                      <a:pt x="15574" y="147242"/>
                    </a:lnTo>
                    <a:lnTo>
                      <a:pt x="37255" y="148416"/>
                    </a:lnTo>
                    <a:lnTo>
                      <a:pt x="36560" y="125477"/>
                    </a:lnTo>
                    <a:lnTo>
                      <a:pt x="47070" y="125312"/>
                    </a:lnTo>
                    <a:lnTo>
                      <a:pt x="55180" y="148416"/>
                    </a:lnTo>
                    <a:lnTo>
                      <a:pt x="76447" y="145156"/>
                    </a:lnTo>
                    <a:lnTo>
                      <a:pt x="69844" y="121853"/>
                    </a:lnTo>
                    <a:cubicBezTo>
                      <a:pt x="78119" y="119437"/>
                      <a:pt x="83746" y="108728"/>
                      <a:pt x="86328" y="103035"/>
                    </a:cubicBezTo>
                    <a:cubicBezTo>
                      <a:pt x="99121" y="74685"/>
                      <a:pt x="69844" y="3567"/>
                      <a:pt x="40863" y="108"/>
                    </a:cubicBezTo>
                    <a:cubicBezTo>
                      <a:pt x="40257" y="36"/>
                      <a:pt x="39661" y="1"/>
                      <a:pt x="39073" y="1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2"/>
              <p:cNvSpPr/>
              <p:nvPr/>
            </p:nvSpPr>
            <p:spPr>
              <a:xfrm>
                <a:off x="1622675" y="541450"/>
                <a:ext cx="1799475" cy="1388675"/>
              </a:xfrm>
              <a:custGeom>
                <a:avLst/>
                <a:gdLst/>
                <a:ahLst/>
                <a:cxnLst/>
                <a:rect l="l" t="t" r="r" b="b"/>
                <a:pathLst>
                  <a:path w="71979" h="55547" extrusionOk="0">
                    <a:moveTo>
                      <a:pt x="31264" y="0"/>
                    </a:moveTo>
                    <a:cubicBezTo>
                      <a:pt x="27189" y="0"/>
                      <a:pt x="23437" y="811"/>
                      <a:pt x="20672" y="1489"/>
                    </a:cubicBezTo>
                    <a:cubicBezTo>
                      <a:pt x="10841" y="3905"/>
                      <a:pt x="0" y="48706"/>
                      <a:pt x="0" y="48706"/>
                    </a:cubicBezTo>
                    <a:cubicBezTo>
                      <a:pt x="0" y="48706"/>
                      <a:pt x="11883" y="52877"/>
                      <a:pt x="42402" y="55294"/>
                    </a:cubicBezTo>
                    <a:cubicBezTo>
                      <a:pt x="44589" y="55465"/>
                      <a:pt x="46609" y="55546"/>
                      <a:pt x="48477" y="55546"/>
                    </a:cubicBezTo>
                    <a:cubicBezTo>
                      <a:pt x="54174" y="55546"/>
                      <a:pt x="58447" y="54794"/>
                      <a:pt x="61651" y="53572"/>
                    </a:cubicBezTo>
                    <a:cubicBezTo>
                      <a:pt x="62280" y="53325"/>
                      <a:pt x="62876" y="53076"/>
                      <a:pt x="63439" y="52795"/>
                    </a:cubicBezTo>
                    <a:cubicBezTo>
                      <a:pt x="71979" y="48541"/>
                      <a:pt x="71200" y="40531"/>
                      <a:pt x="71200" y="37187"/>
                    </a:cubicBezTo>
                    <a:cubicBezTo>
                      <a:pt x="71200" y="32449"/>
                      <a:pt x="68568" y="26625"/>
                      <a:pt x="64769" y="26625"/>
                    </a:cubicBezTo>
                    <a:cubicBezTo>
                      <a:pt x="64561" y="26625"/>
                      <a:pt x="64349" y="26642"/>
                      <a:pt x="64134" y="26678"/>
                    </a:cubicBezTo>
                    <a:cubicBezTo>
                      <a:pt x="63499" y="26782"/>
                      <a:pt x="62974" y="26858"/>
                      <a:pt x="62508" y="26858"/>
                    </a:cubicBezTo>
                    <a:cubicBezTo>
                      <a:pt x="59935" y="26858"/>
                      <a:pt x="59161" y="24544"/>
                      <a:pt x="51721" y="11849"/>
                    </a:cubicBezTo>
                    <a:cubicBezTo>
                      <a:pt x="46164" y="2374"/>
                      <a:pt x="38239" y="0"/>
                      <a:pt x="31264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2"/>
              <p:cNvSpPr/>
              <p:nvPr/>
            </p:nvSpPr>
            <p:spPr>
              <a:xfrm>
                <a:off x="1501450" y="1555525"/>
                <a:ext cx="1793675" cy="838150"/>
              </a:xfrm>
              <a:custGeom>
                <a:avLst/>
                <a:gdLst/>
                <a:ahLst/>
                <a:cxnLst/>
                <a:rect l="l" t="t" r="r" b="b"/>
                <a:pathLst>
                  <a:path w="71747" h="33526" extrusionOk="0">
                    <a:moveTo>
                      <a:pt x="5926" y="1"/>
                    </a:moveTo>
                    <a:cubicBezTo>
                      <a:pt x="1672" y="1"/>
                      <a:pt x="1" y="18140"/>
                      <a:pt x="1" y="18140"/>
                    </a:cubicBezTo>
                    <a:cubicBezTo>
                      <a:pt x="21013" y="30611"/>
                      <a:pt x="40031" y="33525"/>
                      <a:pt x="52848" y="33525"/>
                    </a:cubicBezTo>
                    <a:cubicBezTo>
                      <a:pt x="62331" y="33525"/>
                      <a:pt x="68421" y="31930"/>
                      <a:pt x="69413" y="31431"/>
                    </a:cubicBezTo>
                    <a:cubicBezTo>
                      <a:pt x="71746" y="30255"/>
                      <a:pt x="69164" y="20077"/>
                      <a:pt x="66913" y="16635"/>
                    </a:cubicBezTo>
                    <a:cubicBezTo>
                      <a:pt x="65591" y="14586"/>
                      <a:pt x="63902" y="14168"/>
                      <a:pt x="62745" y="14168"/>
                    </a:cubicBezTo>
                    <a:cubicBezTo>
                      <a:pt x="61948" y="14168"/>
                      <a:pt x="61403" y="14366"/>
                      <a:pt x="61403" y="14366"/>
                    </a:cubicBezTo>
                    <a:cubicBezTo>
                      <a:pt x="60645" y="14392"/>
                      <a:pt x="59886" y="14404"/>
                      <a:pt x="59125" y="14404"/>
                    </a:cubicBezTo>
                    <a:cubicBezTo>
                      <a:pt x="33154" y="14404"/>
                      <a:pt x="5926" y="1"/>
                      <a:pt x="5926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2"/>
              <p:cNvSpPr/>
              <p:nvPr/>
            </p:nvSpPr>
            <p:spPr>
              <a:xfrm>
                <a:off x="3232200" y="1183950"/>
                <a:ext cx="177925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7117" h="6338" extrusionOk="0">
                    <a:moveTo>
                      <a:pt x="3250" y="0"/>
                    </a:moveTo>
                    <a:cubicBezTo>
                      <a:pt x="1728" y="0"/>
                      <a:pt x="342" y="1260"/>
                      <a:pt x="249" y="2153"/>
                    </a:cubicBezTo>
                    <a:cubicBezTo>
                      <a:pt x="0" y="4702"/>
                      <a:pt x="3195" y="5893"/>
                      <a:pt x="4899" y="6308"/>
                    </a:cubicBezTo>
                    <a:cubicBezTo>
                      <a:pt x="4982" y="6328"/>
                      <a:pt x="5063" y="6338"/>
                      <a:pt x="5141" y="6338"/>
                    </a:cubicBezTo>
                    <a:cubicBezTo>
                      <a:pt x="6643" y="6338"/>
                      <a:pt x="7116" y="2685"/>
                      <a:pt x="5181" y="813"/>
                    </a:cubicBezTo>
                    <a:cubicBezTo>
                      <a:pt x="4573" y="229"/>
                      <a:pt x="3899" y="0"/>
                      <a:pt x="3250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2"/>
              <p:cNvSpPr/>
              <p:nvPr/>
            </p:nvSpPr>
            <p:spPr>
              <a:xfrm>
                <a:off x="2627275" y="1257625"/>
                <a:ext cx="74100" cy="74500"/>
              </a:xfrm>
              <a:custGeom>
                <a:avLst/>
                <a:gdLst/>
                <a:ahLst/>
                <a:cxnLst/>
                <a:rect l="l" t="t" r="r" b="b"/>
                <a:pathLst>
                  <a:path w="2964" h="2980" extrusionOk="0">
                    <a:moveTo>
                      <a:pt x="1474" y="0"/>
                    </a:moveTo>
                    <a:cubicBezTo>
                      <a:pt x="663" y="0"/>
                      <a:pt x="1" y="662"/>
                      <a:pt x="1" y="1490"/>
                    </a:cubicBezTo>
                    <a:cubicBezTo>
                      <a:pt x="1" y="2302"/>
                      <a:pt x="663" y="2979"/>
                      <a:pt x="1474" y="2979"/>
                    </a:cubicBezTo>
                    <a:cubicBezTo>
                      <a:pt x="2302" y="2979"/>
                      <a:pt x="2964" y="2302"/>
                      <a:pt x="2964" y="1490"/>
                    </a:cubicBezTo>
                    <a:cubicBezTo>
                      <a:pt x="2964" y="662"/>
                      <a:pt x="2302" y="0"/>
                      <a:pt x="1474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2"/>
              <p:cNvSpPr/>
              <p:nvPr/>
            </p:nvSpPr>
            <p:spPr>
              <a:xfrm>
                <a:off x="2974450" y="1111575"/>
                <a:ext cx="74075" cy="74075"/>
              </a:xfrm>
              <a:custGeom>
                <a:avLst/>
                <a:gdLst/>
                <a:ahLst/>
                <a:cxnLst/>
                <a:rect l="l" t="t" r="r" b="b"/>
                <a:pathLst>
                  <a:path w="2963" h="2963" extrusionOk="0">
                    <a:moveTo>
                      <a:pt x="1473" y="1"/>
                    </a:moveTo>
                    <a:cubicBezTo>
                      <a:pt x="662" y="1"/>
                      <a:pt x="0" y="663"/>
                      <a:pt x="0" y="1473"/>
                    </a:cubicBezTo>
                    <a:cubicBezTo>
                      <a:pt x="0" y="2301"/>
                      <a:pt x="662" y="2963"/>
                      <a:pt x="1473" y="2963"/>
                    </a:cubicBezTo>
                    <a:cubicBezTo>
                      <a:pt x="2300" y="2963"/>
                      <a:pt x="2962" y="2301"/>
                      <a:pt x="2962" y="1473"/>
                    </a:cubicBezTo>
                    <a:cubicBezTo>
                      <a:pt x="2962" y="663"/>
                      <a:pt x="2300" y="1"/>
                      <a:pt x="1473" y="1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2"/>
              <p:cNvSpPr/>
              <p:nvPr/>
            </p:nvSpPr>
            <p:spPr>
              <a:xfrm>
                <a:off x="534075" y="1001100"/>
                <a:ext cx="1048500" cy="1704700"/>
              </a:xfrm>
              <a:custGeom>
                <a:avLst/>
                <a:gdLst/>
                <a:ahLst/>
                <a:cxnLst/>
                <a:rect l="l" t="t" r="r" b="b"/>
                <a:pathLst>
                  <a:path w="41940" h="68188" extrusionOk="0">
                    <a:moveTo>
                      <a:pt x="16567" y="0"/>
                    </a:moveTo>
                    <a:lnTo>
                      <a:pt x="1274" y="8988"/>
                    </a:lnTo>
                    <a:cubicBezTo>
                      <a:pt x="1274" y="8988"/>
                      <a:pt x="1" y="51456"/>
                      <a:pt x="41940" y="68188"/>
                    </a:cubicBezTo>
                    <a:lnTo>
                      <a:pt x="41940" y="42618"/>
                    </a:lnTo>
                    <a:cubicBezTo>
                      <a:pt x="41940" y="42618"/>
                      <a:pt x="18189" y="28749"/>
                      <a:pt x="16567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2"/>
              <p:cNvSpPr/>
              <p:nvPr/>
            </p:nvSpPr>
            <p:spPr>
              <a:xfrm>
                <a:off x="2454325" y="4533875"/>
                <a:ext cx="1183375" cy="892800"/>
              </a:xfrm>
              <a:custGeom>
                <a:avLst/>
                <a:gdLst/>
                <a:ahLst/>
                <a:cxnLst/>
                <a:rect l="l" t="t" r="r" b="b"/>
                <a:pathLst>
                  <a:path w="47335" h="35712" extrusionOk="0">
                    <a:moveTo>
                      <a:pt x="25193" y="1"/>
                    </a:moveTo>
                    <a:cubicBezTo>
                      <a:pt x="22074" y="1"/>
                      <a:pt x="4204" y="5102"/>
                      <a:pt x="2252" y="5624"/>
                    </a:cubicBezTo>
                    <a:cubicBezTo>
                      <a:pt x="1" y="6220"/>
                      <a:pt x="8143" y="30284"/>
                      <a:pt x="10776" y="34422"/>
                    </a:cubicBezTo>
                    <a:cubicBezTo>
                      <a:pt x="11360" y="35335"/>
                      <a:pt x="13051" y="35712"/>
                      <a:pt x="15366" y="35712"/>
                    </a:cubicBezTo>
                    <a:cubicBezTo>
                      <a:pt x="23538" y="35712"/>
                      <a:pt x="39493" y="31024"/>
                      <a:pt x="42072" y="28728"/>
                    </a:cubicBezTo>
                    <a:cubicBezTo>
                      <a:pt x="47335" y="24078"/>
                      <a:pt x="43380" y="18418"/>
                      <a:pt x="41046" y="16911"/>
                    </a:cubicBezTo>
                    <a:cubicBezTo>
                      <a:pt x="37654" y="14711"/>
                      <a:pt x="31049" y="14594"/>
                      <a:pt x="30206" y="14363"/>
                    </a:cubicBezTo>
                    <a:cubicBezTo>
                      <a:pt x="29361" y="14131"/>
                      <a:pt x="26333" y="1023"/>
                      <a:pt x="25638" y="96"/>
                    </a:cubicBezTo>
                    <a:cubicBezTo>
                      <a:pt x="25587" y="31"/>
                      <a:pt x="25434" y="1"/>
                      <a:pt x="25193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2"/>
              <p:cNvSpPr/>
              <p:nvPr/>
            </p:nvSpPr>
            <p:spPr>
              <a:xfrm>
                <a:off x="1519750" y="4581775"/>
                <a:ext cx="977625" cy="884150"/>
              </a:xfrm>
              <a:custGeom>
                <a:avLst/>
                <a:gdLst/>
                <a:ahLst/>
                <a:cxnLst/>
                <a:rect l="l" t="t" r="r" b="b"/>
                <a:pathLst>
                  <a:path w="39105" h="35366" extrusionOk="0">
                    <a:moveTo>
                      <a:pt x="2327" y="0"/>
                    </a:moveTo>
                    <a:cubicBezTo>
                      <a:pt x="30" y="0"/>
                      <a:pt x="0" y="25255"/>
                      <a:pt x="1155" y="30023"/>
                    </a:cubicBezTo>
                    <a:cubicBezTo>
                      <a:pt x="2027" y="33560"/>
                      <a:pt x="16677" y="35366"/>
                      <a:pt x="25848" y="35366"/>
                    </a:cubicBezTo>
                    <a:cubicBezTo>
                      <a:pt x="29036" y="35366"/>
                      <a:pt x="31563" y="35147"/>
                      <a:pt x="32617" y="34708"/>
                    </a:cubicBezTo>
                    <a:cubicBezTo>
                      <a:pt x="39105" y="31993"/>
                      <a:pt x="37169" y="25356"/>
                      <a:pt x="35448" y="23189"/>
                    </a:cubicBezTo>
                    <a:cubicBezTo>
                      <a:pt x="32948" y="20011"/>
                      <a:pt x="26725" y="17760"/>
                      <a:pt x="25997" y="17264"/>
                    </a:cubicBezTo>
                    <a:cubicBezTo>
                      <a:pt x="25269" y="16783"/>
                      <a:pt x="26626" y="3394"/>
                      <a:pt x="26262" y="2302"/>
                    </a:cubicBezTo>
                    <a:cubicBezTo>
                      <a:pt x="25898" y="1210"/>
                      <a:pt x="4514" y="150"/>
                      <a:pt x="2347" y="1"/>
                    </a:cubicBezTo>
                    <a:cubicBezTo>
                      <a:pt x="2340" y="0"/>
                      <a:pt x="2334" y="0"/>
                      <a:pt x="2327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2"/>
              <p:cNvSpPr/>
              <p:nvPr/>
            </p:nvSpPr>
            <p:spPr>
              <a:xfrm>
                <a:off x="2871825" y="1561725"/>
                <a:ext cx="336825" cy="319050"/>
              </a:xfrm>
              <a:custGeom>
                <a:avLst/>
                <a:gdLst/>
                <a:ahLst/>
                <a:cxnLst/>
                <a:rect l="l" t="t" r="r" b="b"/>
                <a:pathLst>
                  <a:path w="13473" h="12762" extrusionOk="0">
                    <a:moveTo>
                      <a:pt x="363" y="0"/>
                    </a:moveTo>
                    <a:cubicBezTo>
                      <a:pt x="353" y="0"/>
                      <a:pt x="342" y="1"/>
                      <a:pt x="332" y="2"/>
                    </a:cubicBezTo>
                    <a:cubicBezTo>
                      <a:pt x="149" y="17"/>
                      <a:pt x="1" y="183"/>
                      <a:pt x="17" y="366"/>
                    </a:cubicBezTo>
                    <a:cubicBezTo>
                      <a:pt x="50" y="664"/>
                      <a:pt x="579" y="7350"/>
                      <a:pt x="5346" y="10808"/>
                    </a:cubicBezTo>
                    <a:cubicBezTo>
                      <a:pt x="7133" y="12083"/>
                      <a:pt x="9252" y="12745"/>
                      <a:pt x="11685" y="12761"/>
                    </a:cubicBezTo>
                    <a:cubicBezTo>
                      <a:pt x="12314" y="12514"/>
                      <a:pt x="12910" y="12265"/>
                      <a:pt x="13473" y="11984"/>
                    </a:cubicBezTo>
                    <a:lnTo>
                      <a:pt x="13473" y="11984"/>
                    </a:lnTo>
                    <a:cubicBezTo>
                      <a:pt x="12916" y="12044"/>
                      <a:pt x="12375" y="12074"/>
                      <a:pt x="11850" y="12074"/>
                    </a:cubicBezTo>
                    <a:cubicBezTo>
                      <a:pt x="9484" y="12074"/>
                      <a:pt x="7440" y="11465"/>
                      <a:pt x="5760" y="10246"/>
                    </a:cubicBezTo>
                    <a:cubicBezTo>
                      <a:pt x="1241" y="6986"/>
                      <a:pt x="712" y="382"/>
                      <a:pt x="712" y="315"/>
                    </a:cubicBezTo>
                    <a:cubicBezTo>
                      <a:pt x="697" y="144"/>
                      <a:pt x="547" y="0"/>
                      <a:pt x="363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2"/>
              <p:cNvSpPr/>
              <p:nvPr/>
            </p:nvSpPr>
            <p:spPr>
              <a:xfrm>
                <a:off x="581650" y="1347825"/>
                <a:ext cx="537050" cy="332425"/>
              </a:xfrm>
              <a:custGeom>
                <a:avLst/>
                <a:gdLst/>
                <a:ahLst/>
                <a:cxnLst/>
                <a:rect l="l" t="t" r="r" b="b"/>
                <a:pathLst>
                  <a:path w="21482" h="13297" extrusionOk="0">
                    <a:moveTo>
                      <a:pt x="18686" y="0"/>
                    </a:moveTo>
                    <a:lnTo>
                      <a:pt x="0" y="5810"/>
                    </a:lnTo>
                    <a:cubicBezTo>
                      <a:pt x="0" y="5810"/>
                      <a:pt x="1110" y="12861"/>
                      <a:pt x="1722" y="13274"/>
                    </a:cubicBezTo>
                    <a:cubicBezTo>
                      <a:pt x="1744" y="13289"/>
                      <a:pt x="1789" y="13296"/>
                      <a:pt x="1856" y="13296"/>
                    </a:cubicBezTo>
                    <a:cubicBezTo>
                      <a:pt x="3677" y="13296"/>
                      <a:pt x="21482" y="7795"/>
                      <a:pt x="20986" y="6422"/>
                    </a:cubicBezTo>
                    <a:cubicBezTo>
                      <a:pt x="20474" y="4999"/>
                      <a:pt x="18686" y="0"/>
                      <a:pt x="18686" y="0"/>
                    </a:cubicBezTo>
                    <a:close/>
                  </a:path>
                </a:pathLst>
              </a:custGeom>
              <a:solidFill>
                <a:srgbClr val="8011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2"/>
              <p:cNvSpPr/>
              <p:nvPr/>
            </p:nvSpPr>
            <p:spPr>
              <a:xfrm>
                <a:off x="292850" y="703125"/>
                <a:ext cx="919825" cy="805325"/>
              </a:xfrm>
              <a:custGeom>
                <a:avLst/>
                <a:gdLst/>
                <a:ahLst/>
                <a:cxnLst/>
                <a:rect l="l" t="t" r="r" b="b"/>
                <a:pathLst>
                  <a:path w="36793" h="32213" extrusionOk="0">
                    <a:moveTo>
                      <a:pt x="18795" y="1"/>
                    </a:moveTo>
                    <a:cubicBezTo>
                      <a:pt x="14231" y="1"/>
                      <a:pt x="8727" y="2152"/>
                      <a:pt x="5512" y="6358"/>
                    </a:cubicBezTo>
                    <a:cubicBezTo>
                      <a:pt x="0" y="13607"/>
                      <a:pt x="10923" y="31316"/>
                      <a:pt x="10923" y="31316"/>
                    </a:cubicBezTo>
                    <a:cubicBezTo>
                      <a:pt x="11064" y="31952"/>
                      <a:pt x="11793" y="32213"/>
                      <a:pt x="12895" y="32213"/>
                    </a:cubicBezTo>
                    <a:cubicBezTo>
                      <a:pt x="17900" y="32213"/>
                      <a:pt x="30585" y="26832"/>
                      <a:pt x="30585" y="26832"/>
                    </a:cubicBezTo>
                    <a:cubicBezTo>
                      <a:pt x="34491" y="24647"/>
                      <a:pt x="36792" y="15445"/>
                      <a:pt x="34376" y="13492"/>
                    </a:cubicBezTo>
                    <a:cubicBezTo>
                      <a:pt x="33913" y="13118"/>
                      <a:pt x="33425" y="12967"/>
                      <a:pt x="32939" y="12967"/>
                    </a:cubicBezTo>
                    <a:cubicBezTo>
                      <a:pt x="30887" y="12967"/>
                      <a:pt x="28864" y="15659"/>
                      <a:pt x="28864" y="15659"/>
                    </a:cubicBezTo>
                    <a:cubicBezTo>
                      <a:pt x="28864" y="15659"/>
                      <a:pt x="28632" y="8774"/>
                      <a:pt x="25984" y="3379"/>
                    </a:cubicBezTo>
                    <a:cubicBezTo>
                      <a:pt x="24876" y="1115"/>
                      <a:pt x="22079" y="1"/>
                      <a:pt x="18795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2"/>
              <p:cNvSpPr/>
              <p:nvPr/>
            </p:nvSpPr>
            <p:spPr>
              <a:xfrm>
                <a:off x="5543900" y="416100"/>
                <a:ext cx="179600" cy="1155600"/>
              </a:xfrm>
              <a:custGeom>
                <a:avLst/>
                <a:gdLst/>
                <a:ahLst/>
                <a:cxnLst/>
                <a:rect l="l" t="t" r="r" b="b"/>
                <a:pathLst>
                  <a:path w="7184" h="46224" extrusionOk="0">
                    <a:moveTo>
                      <a:pt x="5553" y="1"/>
                    </a:moveTo>
                    <a:cubicBezTo>
                      <a:pt x="4328" y="1"/>
                      <a:pt x="1566" y="4279"/>
                      <a:pt x="612" y="11600"/>
                    </a:cubicBezTo>
                    <a:cubicBezTo>
                      <a:pt x="447" y="12874"/>
                      <a:pt x="298" y="14231"/>
                      <a:pt x="199" y="15654"/>
                    </a:cubicBezTo>
                    <a:cubicBezTo>
                      <a:pt x="149" y="16400"/>
                      <a:pt x="100" y="17177"/>
                      <a:pt x="67" y="17971"/>
                    </a:cubicBezTo>
                    <a:cubicBezTo>
                      <a:pt x="49" y="18534"/>
                      <a:pt x="34" y="19114"/>
                      <a:pt x="16" y="19710"/>
                    </a:cubicBezTo>
                    <a:lnTo>
                      <a:pt x="16" y="19842"/>
                    </a:lnTo>
                    <a:cubicBezTo>
                      <a:pt x="0" y="20984"/>
                      <a:pt x="16" y="22142"/>
                      <a:pt x="49" y="23334"/>
                    </a:cubicBezTo>
                    <a:cubicBezTo>
                      <a:pt x="314" y="30550"/>
                      <a:pt x="1704" y="38577"/>
                      <a:pt x="5230" y="46224"/>
                    </a:cubicBezTo>
                    <a:lnTo>
                      <a:pt x="7183" y="43576"/>
                    </a:lnTo>
                    <a:cubicBezTo>
                      <a:pt x="7183" y="43576"/>
                      <a:pt x="5131" y="36045"/>
                      <a:pt x="4088" y="26132"/>
                    </a:cubicBezTo>
                    <a:cubicBezTo>
                      <a:pt x="3955" y="24808"/>
                      <a:pt x="3823" y="23433"/>
                      <a:pt x="3741" y="22027"/>
                    </a:cubicBezTo>
                    <a:cubicBezTo>
                      <a:pt x="3657" y="20984"/>
                      <a:pt x="3608" y="19924"/>
                      <a:pt x="3575" y="18849"/>
                    </a:cubicBezTo>
                    <a:cubicBezTo>
                      <a:pt x="3558" y="18733"/>
                      <a:pt x="3558" y="18600"/>
                      <a:pt x="3558" y="18485"/>
                    </a:cubicBezTo>
                    <a:cubicBezTo>
                      <a:pt x="3509" y="17062"/>
                      <a:pt x="3492" y="15621"/>
                      <a:pt x="3525" y="14165"/>
                    </a:cubicBezTo>
                    <a:lnTo>
                      <a:pt x="3525" y="13619"/>
                    </a:lnTo>
                    <a:cubicBezTo>
                      <a:pt x="3591" y="10607"/>
                      <a:pt x="4568" y="7445"/>
                      <a:pt x="5478" y="4566"/>
                    </a:cubicBezTo>
                    <a:cubicBezTo>
                      <a:pt x="6457" y="1442"/>
                      <a:pt x="6264" y="1"/>
                      <a:pt x="5553" y="1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2"/>
              <p:cNvSpPr/>
              <p:nvPr/>
            </p:nvSpPr>
            <p:spPr>
              <a:xfrm>
                <a:off x="5281325" y="460825"/>
                <a:ext cx="351975" cy="426525"/>
              </a:xfrm>
              <a:custGeom>
                <a:avLst/>
                <a:gdLst/>
                <a:ahLst/>
                <a:cxnLst/>
                <a:rect l="l" t="t" r="r" b="b"/>
                <a:pathLst>
                  <a:path w="14079" h="17061" extrusionOk="0">
                    <a:moveTo>
                      <a:pt x="1729" y="0"/>
                    </a:moveTo>
                    <a:cubicBezTo>
                      <a:pt x="0" y="0"/>
                      <a:pt x="1813" y="6882"/>
                      <a:pt x="10702" y="13865"/>
                    </a:cubicBezTo>
                    <a:cubicBezTo>
                      <a:pt x="11876" y="14776"/>
                      <a:pt x="12869" y="16001"/>
                      <a:pt x="14078" y="17060"/>
                    </a:cubicBezTo>
                    <a:cubicBezTo>
                      <a:pt x="14012" y="15520"/>
                      <a:pt x="13995" y="13949"/>
                      <a:pt x="14028" y="12376"/>
                    </a:cubicBezTo>
                    <a:cubicBezTo>
                      <a:pt x="13035" y="11548"/>
                      <a:pt x="12655" y="11383"/>
                      <a:pt x="11629" y="10573"/>
                    </a:cubicBezTo>
                    <a:cubicBezTo>
                      <a:pt x="9179" y="8653"/>
                      <a:pt x="6713" y="6104"/>
                      <a:pt x="5256" y="3703"/>
                    </a:cubicBezTo>
                    <a:cubicBezTo>
                      <a:pt x="3668" y="1092"/>
                      <a:pt x="2418" y="0"/>
                      <a:pt x="1729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2"/>
              <p:cNvSpPr/>
              <p:nvPr/>
            </p:nvSpPr>
            <p:spPr>
              <a:xfrm>
                <a:off x="5298100" y="733700"/>
                <a:ext cx="348000" cy="335700"/>
              </a:xfrm>
              <a:custGeom>
                <a:avLst/>
                <a:gdLst/>
                <a:ahLst/>
                <a:cxnLst/>
                <a:rect l="l" t="t" r="r" b="b"/>
                <a:pathLst>
                  <a:path w="13920" h="13428" extrusionOk="0">
                    <a:moveTo>
                      <a:pt x="1816" y="0"/>
                    </a:moveTo>
                    <a:cubicBezTo>
                      <a:pt x="1" y="0"/>
                      <a:pt x="2094" y="5960"/>
                      <a:pt x="9915" y="11110"/>
                    </a:cubicBezTo>
                    <a:cubicBezTo>
                      <a:pt x="11205" y="11954"/>
                      <a:pt x="12463" y="12501"/>
                      <a:pt x="13920" y="13428"/>
                    </a:cubicBezTo>
                    <a:cubicBezTo>
                      <a:pt x="13787" y="12104"/>
                      <a:pt x="13655" y="10729"/>
                      <a:pt x="13573" y="9323"/>
                    </a:cubicBezTo>
                    <a:cubicBezTo>
                      <a:pt x="12315" y="8578"/>
                      <a:pt x="11073" y="7816"/>
                      <a:pt x="9848" y="7006"/>
                    </a:cubicBezTo>
                    <a:cubicBezTo>
                      <a:pt x="8277" y="5963"/>
                      <a:pt x="6655" y="4407"/>
                      <a:pt x="5678" y="3199"/>
                    </a:cubicBezTo>
                    <a:cubicBezTo>
                      <a:pt x="3856" y="928"/>
                      <a:pt x="2532" y="0"/>
                      <a:pt x="1816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2"/>
              <p:cNvSpPr/>
              <p:nvPr/>
            </p:nvSpPr>
            <p:spPr>
              <a:xfrm>
                <a:off x="5579875" y="706300"/>
                <a:ext cx="253450" cy="202950"/>
              </a:xfrm>
              <a:custGeom>
                <a:avLst/>
                <a:gdLst/>
                <a:ahLst/>
                <a:cxnLst/>
                <a:rect l="l" t="t" r="r" b="b"/>
                <a:pathLst>
                  <a:path w="10138" h="8118" extrusionOk="0">
                    <a:moveTo>
                      <a:pt x="8956" y="0"/>
                    </a:moveTo>
                    <a:cubicBezTo>
                      <a:pt x="8196" y="0"/>
                      <a:pt x="6819" y="2374"/>
                      <a:pt x="5082" y="3468"/>
                    </a:cubicBezTo>
                    <a:cubicBezTo>
                      <a:pt x="3955" y="4185"/>
                      <a:pt x="2895" y="4373"/>
                      <a:pt x="2094" y="4373"/>
                    </a:cubicBezTo>
                    <a:cubicBezTo>
                      <a:pt x="1214" y="4373"/>
                      <a:pt x="647" y="4146"/>
                      <a:pt x="647" y="4146"/>
                    </a:cubicBezTo>
                    <a:lnTo>
                      <a:pt x="1" y="8118"/>
                    </a:lnTo>
                    <a:lnTo>
                      <a:pt x="1" y="8118"/>
                    </a:lnTo>
                    <a:lnTo>
                      <a:pt x="1541" y="7705"/>
                    </a:lnTo>
                    <a:cubicBezTo>
                      <a:pt x="1590" y="7706"/>
                      <a:pt x="1639" y="7707"/>
                      <a:pt x="1689" y="7707"/>
                    </a:cubicBezTo>
                    <a:cubicBezTo>
                      <a:pt x="5330" y="7707"/>
                      <a:pt x="10137" y="3576"/>
                      <a:pt x="9452" y="670"/>
                    </a:cubicBezTo>
                    <a:cubicBezTo>
                      <a:pt x="9341" y="195"/>
                      <a:pt x="9174" y="0"/>
                      <a:pt x="8956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2"/>
              <p:cNvSpPr/>
              <p:nvPr/>
            </p:nvSpPr>
            <p:spPr>
              <a:xfrm>
                <a:off x="4813600" y="1514075"/>
                <a:ext cx="1495150" cy="3884925"/>
              </a:xfrm>
              <a:custGeom>
                <a:avLst/>
                <a:gdLst/>
                <a:ahLst/>
                <a:cxnLst/>
                <a:rect l="l" t="t" r="r" b="b"/>
                <a:pathLst>
                  <a:path w="59806" h="155397" extrusionOk="0">
                    <a:moveTo>
                      <a:pt x="25586" y="0"/>
                    </a:moveTo>
                    <a:cubicBezTo>
                      <a:pt x="25040" y="0"/>
                      <a:pt x="24484" y="40"/>
                      <a:pt x="23916" y="120"/>
                    </a:cubicBezTo>
                    <a:cubicBezTo>
                      <a:pt x="13075" y="1659"/>
                      <a:pt x="11817" y="17017"/>
                      <a:pt x="8143" y="36382"/>
                    </a:cubicBezTo>
                    <a:cubicBezTo>
                      <a:pt x="150" y="78536"/>
                      <a:pt x="0" y="143430"/>
                      <a:pt x="746" y="152433"/>
                    </a:cubicBezTo>
                    <a:cubicBezTo>
                      <a:pt x="795" y="153095"/>
                      <a:pt x="828" y="153459"/>
                      <a:pt x="828" y="153459"/>
                    </a:cubicBezTo>
                    <a:lnTo>
                      <a:pt x="5446" y="153790"/>
                    </a:lnTo>
                    <a:cubicBezTo>
                      <a:pt x="5446" y="153790"/>
                      <a:pt x="12876" y="103693"/>
                      <a:pt x="13655" y="100979"/>
                    </a:cubicBezTo>
                    <a:cubicBezTo>
                      <a:pt x="14432" y="98280"/>
                      <a:pt x="34078" y="99059"/>
                      <a:pt x="37007" y="98628"/>
                    </a:cubicBezTo>
                    <a:cubicBezTo>
                      <a:pt x="37012" y="98628"/>
                      <a:pt x="37017" y="98627"/>
                      <a:pt x="37022" y="98627"/>
                    </a:cubicBezTo>
                    <a:cubicBezTo>
                      <a:pt x="39076" y="98627"/>
                      <a:pt x="45630" y="154701"/>
                      <a:pt x="45630" y="154701"/>
                    </a:cubicBezTo>
                    <a:lnTo>
                      <a:pt x="51307" y="155397"/>
                    </a:lnTo>
                    <a:cubicBezTo>
                      <a:pt x="51307" y="155397"/>
                      <a:pt x="59805" y="0"/>
                      <a:pt x="25586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2"/>
              <p:cNvSpPr/>
              <p:nvPr/>
            </p:nvSpPr>
            <p:spPr>
              <a:xfrm>
                <a:off x="5092075" y="2154250"/>
                <a:ext cx="751400" cy="1378650"/>
              </a:xfrm>
              <a:custGeom>
                <a:avLst/>
                <a:gdLst/>
                <a:ahLst/>
                <a:cxnLst/>
                <a:rect l="l" t="t" r="r" b="b"/>
                <a:pathLst>
                  <a:path w="30056" h="55146" extrusionOk="0">
                    <a:moveTo>
                      <a:pt x="22774" y="1"/>
                    </a:moveTo>
                    <a:cubicBezTo>
                      <a:pt x="19277" y="1872"/>
                      <a:pt x="15598" y="2420"/>
                      <a:pt x="12489" y="2420"/>
                    </a:cubicBezTo>
                    <a:cubicBezTo>
                      <a:pt x="8092" y="2420"/>
                      <a:pt x="4833" y="1325"/>
                      <a:pt x="4833" y="1325"/>
                    </a:cubicBezTo>
                    <a:cubicBezTo>
                      <a:pt x="4833" y="1325"/>
                      <a:pt x="0" y="41956"/>
                      <a:pt x="877" y="47832"/>
                    </a:cubicBezTo>
                    <a:cubicBezTo>
                      <a:pt x="1676" y="53185"/>
                      <a:pt x="7490" y="55146"/>
                      <a:pt x="13360" y="55146"/>
                    </a:cubicBezTo>
                    <a:cubicBezTo>
                      <a:pt x="18070" y="55146"/>
                      <a:pt x="22816" y="53884"/>
                      <a:pt x="25041" y="52102"/>
                    </a:cubicBezTo>
                    <a:cubicBezTo>
                      <a:pt x="30056" y="48079"/>
                      <a:pt x="22774" y="1"/>
                      <a:pt x="22774" y="1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2"/>
              <p:cNvSpPr/>
              <p:nvPr/>
            </p:nvSpPr>
            <p:spPr>
              <a:xfrm>
                <a:off x="4956750" y="1769025"/>
                <a:ext cx="1019975" cy="489525"/>
              </a:xfrm>
              <a:custGeom>
                <a:avLst/>
                <a:gdLst/>
                <a:ahLst/>
                <a:cxnLst/>
                <a:rect l="l" t="t" r="r" b="b"/>
                <a:pathLst>
                  <a:path w="40799" h="19581" extrusionOk="0">
                    <a:moveTo>
                      <a:pt x="20408" y="1"/>
                    </a:moveTo>
                    <a:cubicBezTo>
                      <a:pt x="9137" y="1"/>
                      <a:pt x="1" y="4734"/>
                      <a:pt x="1" y="10577"/>
                    </a:cubicBezTo>
                    <a:cubicBezTo>
                      <a:pt x="1" y="16419"/>
                      <a:pt x="9368" y="19581"/>
                      <a:pt x="20623" y="19581"/>
                    </a:cubicBezTo>
                    <a:cubicBezTo>
                      <a:pt x="31894" y="19581"/>
                      <a:pt x="40798" y="16419"/>
                      <a:pt x="40798" y="10577"/>
                    </a:cubicBezTo>
                    <a:cubicBezTo>
                      <a:pt x="40798" y="4734"/>
                      <a:pt x="31662" y="1"/>
                      <a:pt x="20408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2"/>
              <p:cNvSpPr/>
              <p:nvPr/>
            </p:nvSpPr>
            <p:spPr>
              <a:xfrm>
                <a:off x="5603475" y="552825"/>
                <a:ext cx="998475" cy="1076375"/>
              </a:xfrm>
              <a:custGeom>
                <a:avLst/>
                <a:gdLst/>
                <a:ahLst/>
                <a:cxnLst/>
                <a:rect l="l" t="t" r="r" b="b"/>
                <a:pathLst>
                  <a:path w="39939" h="43055" extrusionOk="0">
                    <a:moveTo>
                      <a:pt x="38267" y="1"/>
                    </a:moveTo>
                    <a:cubicBezTo>
                      <a:pt x="37525" y="1"/>
                      <a:pt x="36316" y="1325"/>
                      <a:pt x="34872" y="4426"/>
                    </a:cubicBezTo>
                    <a:cubicBezTo>
                      <a:pt x="33283" y="7835"/>
                      <a:pt x="31529" y="11576"/>
                      <a:pt x="29046" y="14422"/>
                    </a:cubicBezTo>
                    <a:lnTo>
                      <a:pt x="28600" y="14919"/>
                    </a:lnTo>
                    <a:cubicBezTo>
                      <a:pt x="27391" y="16276"/>
                      <a:pt x="26166" y="17600"/>
                      <a:pt x="24908" y="18875"/>
                    </a:cubicBezTo>
                    <a:cubicBezTo>
                      <a:pt x="24809" y="18974"/>
                      <a:pt x="24710" y="19090"/>
                      <a:pt x="24595" y="19206"/>
                    </a:cubicBezTo>
                    <a:cubicBezTo>
                      <a:pt x="23668" y="20149"/>
                      <a:pt x="22724" y="21093"/>
                      <a:pt x="21781" y="21987"/>
                    </a:cubicBezTo>
                    <a:cubicBezTo>
                      <a:pt x="20506" y="23211"/>
                      <a:pt x="19232" y="24370"/>
                      <a:pt x="17990" y="25478"/>
                    </a:cubicBezTo>
                    <a:cubicBezTo>
                      <a:pt x="8673" y="33753"/>
                      <a:pt x="431" y="38967"/>
                      <a:pt x="431" y="38967"/>
                    </a:cubicBezTo>
                    <a:lnTo>
                      <a:pt x="1" y="43055"/>
                    </a:lnTo>
                    <a:cubicBezTo>
                      <a:pt x="9682" y="38967"/>
                      <a:pt x="17743" y="32744"/>
                      <a:pt x="24065" y="26306"/>
                    </a:cubicBezTo>
                    <a:cubicBezTo>
                      <a:pt x="25107" y="25246"/>
                      <a:pt x="26084" y="24171"/>
                      <a:pt x="27027" y="23112"/>
                    </a:cubicBezTo>
                    <a:cubicBezTo>
                      <a:pt x="27077" y="23079"/>
                      <a:pt x="27110" y="23029"/>
                      <a:pt x="27143" y="22980"/>
                    </a:cubicBezTo>
                    <a:cubicBezTo>
                      <a:pt x="27640" y="22433"/>
                      <a:pt x="28103" y="21887"/>
                      <a:pt x="28567" y="21340"/>
                    </a:cubicBezTo>
                    <a:cubicBezTo>
                      <a:pt x="29212" y="20579"/>
                      <a:pt x="29825" y="19835"/>
                      <a:pt x="30403" y="19090"/>
                    </a:cubicBezTo>
                    <a:cubicBezTo>
                      <a:pt x="31513" y="17699"/>
                      <a:pt x="32522" y="16326"/>
                      <a:pt x="33448" y="15002"/>
                    </a:cubicBezTo>
                    <a:cubicBezTo>
                      <a:pt x="39227" y="6735"/>
                      <a:pt x="39938" y="1"/>
                      <a:pt x="38267" y="1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2"/>
              <p:cNvSpPr/>
              <p:nvPr/>
            </p:nvSpPr>
            <p:spPr>
              <a:xfrm>
                <a:off x="6218325" y="889500"/>
                <a:ext cx="732400" cy="144300"/>
              </a:xfrm>
              <a:custGeom>
                <a:avLst/>
                <a:gdLst/>
                <a:ahLst/>
                <a:cxnLst/>
                <a:rect l="l" t="t" r="r" b="b"/>
                <a:pathLst>
                  <a:path w="29296" h="5772" extrusionOk="0">
                    <a:moveTo>
                      <a:pt x="24095" y="0"/>
                    </a:moveTo>
                    <a:cubicBezTo>
                      <a:pt x="23011" y="0"/>
                      <a:pt x="21449" y="251"/>
                      <a:pt x="19381" y="856"/>
                    </a:cubicBezTo>
                    <a:cubicBezTo>
                      <a:pt x="16856" y="1590"/>
                      <a:pt x="13733" y="1922"/>
                      <a:pt x="10693" y="1922"/>
                    </a:cubicBezTo>
                    <a:cubicBezTo>
                      <a:pt x="9688" y="1922"/>
                      <a:pt x="8692" y="1886"/>
                      <a:pt x="7729" y="1816"/>
                    </a:cubicBezTo>
                    <a:cubicBezTo>
                      <a:pt x="6107" y="1701"/>
                      <a:pt x="5611" y="1518"/>
                      <a:pt x="4006" y="1452"/>
                    </a:cubicBezTo>
                    <a:cubicBezTo>
                      <a:pt x="2698" y="2926"/>
                      <a:pt x="1358" y="4365"/>
                      <a:pt x="1" y="5739"/>
                    </a:cubicBezTo>
                    <a:cubicBezTo>
                      <a:pt x="57" y="5740"/>
                      <a:pt x="113" y="5740"/>
                      <a:pt x="168" y="5740"/>
                    </a:cubicBezTo>
                    <a:cubicBezTo>
                      <a:pt x="1704" y="5740"/>
                      <a:pt x="3190" y="5579"/>
                      <a:pt x="4629" y="5579"/>
                    </a:cubicBezTo>
                    <a:cubicBezTo>
                      <a:pt x="5026" y="5579"/>
                      <a:pt x="5420" y="5591"/>
                      <a:pt x="5809" y="5623"/>
                    </a:cubicBezTo>
                    <a:cubicBezTo>
                      <a:pt x="7176" y="5725"/>
                      <a:pt x="8480" y="5772"/>
                      <a:pt x="9720" y="5772"/>
                    </a:cubicBezTo>
                    <a:cubicBezTo>
                      <a:pt x="23471" y="5772"/>
                      <a:pt x="29296" y="0"/>
                      <a:pt x="24095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2"/>
              <p:cNvSpPr/>
              <p:nvPr/>
            </p:nvSpPr>
            <p:spPr>
              <a:xfrm>
                <a:off x="6053225" y="1102475"/>
                <a:ext cx="652375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26095" h="5248" extrusionOk="0">
                    <a:moveTo>
                      <a:pt x="3791" y="1"/>
                    </a:moveTo>
                    <a:cubicBezTo>
                      <a:pt x="2516" y="1225"/>
                      <a:pt x="1242" y="2384"/>
                      <a:pt x="0" y="3492"/>
                    </a:cubicBezTo>
                    <a:cubicBezTo>
                      <a:pt x="2119" y="3856"/>
                      <a:pt x="3741" y="4436"/>
                      <a:pt x="5645" y="4750"/>
                    </a:cubicBezTo>
                    <a:cubicBezTo>
                      <a:pt x="7841" y="5099"/>
                      <a:pt x="9870" y="5247"/>
                      <a:pt x="11705" y="5247"/>
                    </a:cubicBezTo>
                    <a:cubicBezTo>
                      <a:pt x="21879" y="5247"/>
                      <a:pt x="26094" y="699"/>
                      <a:pt x="19672" y="699"/>
                    </a:cubicBezTo>
                    <a:cubicBezTo>
                      <a:pt x="18747" y="699"/>
                      <a:pt x="17601" y="793"/>
                      <a:pt x="16220" y="1009"/>
                    </a:cubicBezTo>
                    <a:cubicBezTo>
                      <a:pt x="15235" y="1162"/>
                      <a:pt x="14015" y="1250"/>
                      <a:pt x="12745" y="1250"/>
                    </a:cubicBezTo>
                    <a:cubicBezTo>
                      <a:pt x="11540" y="1250"/>
                      <a:pt x="10290" y="1171"/>
                      <a:pt x="9153" y="994"/>
                    </a:cubicBezTo>
                    <a:cubicBezTo>
                      <a:pt x="7349" y="712"/>
                      <a:pt x="5561" y="381"/>
                      <a:pt x="3791" y="1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2"/>
              <p:cNvSpPr/>
              <p:nvPr/>
            </p:nvSpPr>
            <p:spPr>
              <a:xfrm>
                <a:off x="5992950" y="1392525"/>
                <a:ext cx="740175" cy="294575"/>
              </a:xfrm>
              <a:custGeom>
                <a:avLst/>
                <a:gdLst/>
                <a:ahLst/>
                <a:cxnLst/>
                <a:rect l="l" t="t" r="r" b="b"/>
                <a:pathLst>
                  <a:path w="29607" h="11783" extrusionOk="0">
                    <a:moveTo>
                      <a:pt x="23759" y="0"/>
                    </a:moveTo>
                    <a:cubicBezTo>
                      <a:pt x="17062" y="0"/>
                      <a:pt x="5176" y="3177"/>
                      <a:pt x="5176" y="3177"/>
                    </a:cubicBezTo>
                    <a:cubicBezTo>
                      <a:pt x="5176" y="3177"/>
                      <a:pt x="3647" y="2643"/>
                      <a:pt x="2495" y="2643"/>
                    </a:cubicBezTo>
                    <a:cubicBezTo>
                      <a:pt x="875" y="2643"/>
                      <a:pt x="0" y="3700"/>
                      <a:pt x="5176" y="8789"/>
                    </a:cubicBezTo>
                    <a:cubicBezTo>
                      <a:pt x="7365" y="10937"/>
                      <a:pt x="9993" y="11782"/>
                      <a:pt x="12679" y="11782"/>
                    </a:cubicBezTo>
                    <a:cubicBezTo>
                      <a:pt x="20875" y="11782"/>
                      <a:pt x="29606" y="3913"/>
                      <a:pt x="28049" y="1209"/>
                    </a:cubicBezTo>
                    <a:cubicBezTo>
                      <a:pt x="27543" y="332"/>
                      <a:pt x="25922" y="0"/>
                      <a:pt x="23759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2"/>
              <p:cNvSpPr/>
              <p:nvPr/>
            </p:nvSpPr>
            <p:spPr>
              <a:xfrm>
                <a:off x="4504925" y="1149175"/>
                <a:ext cx="1788175" cy="941100"/>
              </a:xfrm>
              <a:custGeom>
                <a:avLst/>
                <a:gdLst/>
                <a:ahLst/>
                <a:cxnLst/>
                <a:rect l="l" t="t" r="r" b="b"/>
                <a:pathLst>
                  <a:path w="71527" h="37644" extrusionOk="0">
                    <a:moveTo>
                      <a:pt x="29675" y="0"/>
                    </a:moveTo>
                    <a:cubicBezTo>
                      <a:pt x="23618" y="0"/>
                      <a:pt x="18101" y="833"/>
                      <a:pt x="14234" y="2584"/>
                    </a:cubicBezTo>
                    <a:cubicBezTo>
                      <a:pt x="14253" y="2570"/>
                      <a:pt x="14256" y="2566"/>
                      <a:pt x="14252" y="2566"/>
                    </a:cubicBezTo>
                    <a:lnTo>
                      <a:pt x="14252" y="2566"/>
                    </a:lnTo>
                    <a:cubicBezTo>
                      <a:pt x="14243" y="2566"/>
                      <a:pt x="14204" y="2587"/>
                      <a:pt x="14218" y="2587"/>
                    </a:cubicBezTo>
                    <a:cubicBezTo>
                      <a:pt x="14221" y="2587"/>
                      <a:pt x="14226" y="2586"/>
                      <a:pt x="14234" y="2584"/>
                    </a:cubicBezTo>
                    <a:lnTo>
                      <a:pt x="14234" y="2584"/>
                    </a:lnTo>
                    <a:cubicBezTo>
                      <a:pt x="1" y="9303"/>
                      <a:pt x="10809" y="34378"/>
                      <a:pt x="31844" y="37390"/>
                    </a:cubicBezTo>
                    <a:cubicBezTo>
                      <a:pt x="33038" y="37561"/>
                      <a:pt x="34335" y="37644"/>
                      <a:pt x="35705" y="37644"/>
                    </a:cubicBezTo>
                    <a:cubicBezTo>
                      <a:pt x="49759" y="37644"/>
                      <a:pt x="71526" y="28936"/>
                      <a:pt x="68917" y="16917"/>
                    </a:cubicBezTo>
                    <a:cubicBezTo>
                      <a:pt x="68586" y="15345"/>
                      <a:pt x="67775" y="13805"/>
                      <a:pt x="66600" y="12283"/>
                    </a:cubicBezTo>
                    <a:cubicBezTo>
                      <a:pt x="60525" y="4441"/>
                      <a:pt x="43660" y="0"/>
                      <a:pt x="29675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2"/>
              <p:cNvSpPr/>
              <p:nvPr/>
            </p:nvSpPr>
            <p:spPr>
              <a:xfrm>
                <a:off x="4614600" y="1127625"/>
                <a:ext cx="320675" cy="273275"/>
              </a:xfrm>
              <a:custGeom>
                <a:avLst/>
                <a:gdLst/>
                <a:ahLst/>
                <a:cxnLst/>
                <a:rect l="l" t="t" r="r" b="b"/>
                <a:pathLst>
                  <a:path w="12827" h="10931" extrusionOk="0">
                    <a:moveTo>
                      <a:pt x="6218" y="0"/>
                    </a:moveTo>
                    <a:cubicBezTo>
                      <a:pt x="3862" y="0"/>
                      <a:pt x="1715" y="1390"/>
                      <a:pt x="960" y="3629"/>
                    </a:cubicBezTo>
                    <a:cubicBezTo>
                      <a:pt x="0" y="6458"/>
                      <a:pt x="1671" y="9587"/>
                      <a:pt x="4683" y="10613"/>
                    </a:cubicBezTo>
                    <a:cubicBezTo>
                      <a:pt x="5326" y="10828"/>
                      <a:pt x="5979" y="10931"/>
                      <a:pt x="6618" y="10931"/>
                    </a:cubicBezTo>
                    <a:cubicBezTo>
                      <a:pt x="8970" y="10931"/>
                      <a:pt x="11128" y="9542"/>
                      <a:pt x="11883" y="7303"/>
                    </a:cubicBezTo>
                    <a:cubicBezTo>
                      <a:pt x="12826" y="4472"/>
                      <a:pt x="11171" y="1345"/>
                      <a:pt x="8159" y="319"/>
                    </a:cubicBezTo>
                    <a:cubicBezTo>
                      <a:pt x="7512" y="103"/>
                      <a:pt x="6857" y="0"/>
                      <a:pt x="6218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2"/>
              <p:cNvSpPr/>
              <p:nvPr/>
            </p:nvSpPr>
            <p:spPr>
              <a:xfrm>
                <a:off x="5632025" y="1479000"/>
                <a:ext cx="63325" cy="63325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533" extrusionOk="0">
                    <a:moveTo>
                      <a:pt x="1258" y="0"/>
                    </a:moveTo>
                    <a:cubicBezTo>
                      <a:pt x="563" y="0"/>
                      <a:pt x="0" y="563"/>
                      <a:pt x="0" y="1258"/>
                    </a:cubicBezTo>
                    <a:cubicBezTo>
                      <a:pt x="0" y="1969"/>
                      <a:pt x="563" y="2532"/>
                      <a:pt x="1258" y="2532"/>
                    </a:cubicBezTo>
                    <a:cubicBezTo>
                      <a:pt x="1970" y="2532"/>
                      <a:pt x="2533" y="1969"/>
                      <a:pt x="2533" y="1258"/>
                    </a:cubicBezTo>
                    <a:cubicBezTo>
                      <a:pt x="2533" y="563"/>
                      <a:pt x="1970" y="0"/>
                      <a:pt x="1258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2"/>
              <p:cNvSpPr/>
              <p:nvPr/>
            </p:nvSpPr>
            <p:spPr>
              <a:xfrm>
                <a:off x="5036200" y="1723525"/>
                <a:ext cx="2830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11321" h="2236" extrusionOk="0">
                    <a:moveTo>
                      <a:pt x="11073" y="0"/>
                    </a:moveTo>
                    <a:cubicBezTo>
                      <a:pt x="8832" y="1314"/>
                      <a:pt x="6885" y="1750"/>
                      <a:pt x="5288" y="1750"/>
                    </a:cubicBezTo>
                    <a:cubicBezTo>
                      <a:pt x="2154" y="1750"/>
                      <a:pt x="365" y="72"/>
                      <a:pt x="331" y="50"/>
                    </a:cubicBezTo>
                    <a:lnTo>
                      <a:pt x="0" y="381"/>
                    </a:lnTo>
                    <a:cubicBezTo>
                      <a:pt x="51" y="430"/>
                      <a:pt x="1110" y="1441"/>
                      <a:pt x="3046" y="1953"/>
                    </a:cubicBezTo>
                    <a:cubicBezTo>
                      <a:pt x="3791" y="2152"/>
                      <a:pt x="4535" y="2235"/>
                      <a:pt x="5263" y="2235"/>
                    </a:cubicBezTo>
                    <a:cubicBezTo>
                      <a:pt x="7631" y="2235"/>
                      <a:pt x="9782" y="1308"/>
                      <a:pt x="11321" y="415"/>
                    </a:cubicBezTo>
                    <a:lnTo>
                      <a:pt x="11073" y="0"/>
                    </a:ln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2"/>
              <p:cNvSpPr/>
              <p:nvPr/>
            </p:nvSpPr>
            <p:spPr>
              <a:xfrm>
                <a:off x="5530225" y="2172475"/>
                <a:ext cx="346750" cy="1126250"/>
              </a:xfrm>
              <a:custGeom>
                <a:avLst/>
                <a:gdLst/>
                <a:ahLst/>
                <a:cxnLst/>
                <a:rect l="l" t="t" r="r" b="b"/>
                <a:pathLst>
                  <a:path w="13870" h="45050" extrusionOk="0">
                    <a:moveTo>
                      <a:pt x="9269" y="0"/>
                    </a:moveTo>
                    <a:lnTo>
                      <a:pt x="1" y="1340"/>
                    </a:lnTo>
                    <a:lnTo>
                      <a:pt x="630" y="1638"/>
                    </a:lnTo>
                    <a:cubicBezTo>
                      <a:pt x="630" y="1638"/>
                      <a:pt x="1920" y="42667"/>
                      <a:pt x="3990" y="44289"/>
                    </a:cubicBezTo>
                    <a:cubicBezTo>
                      <a:pt x="4659" y="44818"/>
                      <a:pt x="5786" y="45049"/>
                      <a:pt x="7026" y="45049"/>
                    </a:cubicBezTo>
                    <a:cubicBezTo>
                      <a:pt x="9590" y="45049"/>
                      <a:pt x="12640" y="44061"/>
                      <a:pt x="13142" y="42667"/>
                    </a:cubicBezTo>
                    <a:cubicBezTo>
                      <a:pt x="13870" y="40598"/>
                      <a:pt x="9269" y="0"/>
                      <a:pt x="9269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2"/>
              <p:cNvSpPr/>
              <p:nvPr/>
            </p:nvSpPr>
            <p:spPr>
              <a:xfrm>
                <a:off x="5911725" y="1342450"/>
                <a:ext cx="1250825" cy="1018275"/>
              </a:xfrm>
              <a:custGeom>
                <a:avLst/>
                <a:gdLst/>
                <a:ahLst/>
                <a:cxnLst/>
                <a:rect l="l" t="t" r="r" b="b"/>
                <a:pathLst>
                  <a:path w="50033" h="40731" extrusionOk="0">
                    <a:moveTo>
                      <a:pt x="44322" y="1"/>
                    </a:moveTo>
                    <a:cubicBezTo>
                      <a:pt x="32902" y="26564"/>
                      <a:pt x="0" y="32473"/>
                      <a:pt x="0" y="32473"/>
                    </a:cubicBezTo>
                    <a:lnTo>
                      <a:pt x="1805" y="40731"/>
                    </a:lnTo>
                    <a:cubicBezTo>
                      <a:pt x="40069" y="29708"/>
                      <a:pt x="50033" y="3890"/>
                      <a:pt x="50033" y="3890"/>
                    </a:cubicBezTo>
                    <a:lnTo>
                      <a:pt x="44322" y="1"/>
                    </a:ln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2"/>
              <p:cNvSpPr/>
              <p:nvPr/>
            </p:nvSpPr>
            <p:spPr>
              <a:xfrm>
                <a:off x="4341075" y="2172475"/>
                <a:ext cx="721625" cy="1360725"/>
              </a:xfrm>
              <a:custGeom>
                <a:avLst/>
                <a:gdLst/>
                <a:ahLst/>
                <a:cxnLst/>
                <a:rect l="l" t="t" r="r" b="b"/>
                <a:pathLst>
                  <a:path w="28865" h="54429" extrusionOk="0">
                    <a:moveTo>
                      <a:pt x="28865" y="0"/>
                    </a:moveTo>
                    <a:cubicBezTo>
                      <a:pt x="28865" y="0"/>
                      <a:pt x="1" y="48096"/>
                      <a:pt x="729" y="51439"/>
                    </a:cubicBezTo>
                    <a:cubicBezTo>
                      <a:pt x="1331" y="54191"/>
                      <a:pt x="3996" y="54428"/>
                      <a:pt x="4898" y="54428"/>
                    </a:cubicBezTo>
                    <a:cubicBezTo>
                      <a:pt x="5086" y="54428"/>
                      <a:pt x="5197" y="54418"/>
                      <a:pt x="5197" y="54418"/>
                    </a:cubicBezTo>
                    <a:lnTo>
                      <a:pt x="28865" y="15805"/>
                    </a:lnTo>
                    <a:lnTo>
                      <a:pt x="28865" y="0"/>
                    </a:ln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2"/>
              <p:cNvSpPr/>
              <p:nvPr/>
            </p:nvSpPr>
            <p:spPr>
              <a:xfrm>
                <a:off x="4694850" y="5079550"/>
                <a:ext cx="334750" cy="366500"/>
              </a:xfrm>
              <a:custGeom>
                <a:avLst/>
                <a:gdLst/>
                <a:ahLst/>
                <a:cxnLst/>
                <a:rect l="l" t="t" r="r" b="b"/>
                <a:pathLst>
                  <a:path w="13390" h="14660" extrusionOk="0">
                    <a:moveTo>
                      <a:pt x="4238" y="1"/>
                    </a:moveTo>
                    <a:lnTo>
                      <a:pt x="4238" y="10626"/>
                    </a:lnTo>
                    <a:cubicBezTo>
                      <a:pt x="4238" y="10626"/>
                      <a:pt x="1" y="11205"/>
                      <a:pt x="497" y="13373"/>
                    </a:cubicBezTo>
                    <a:cubicBezTo>
                      <a:pt x="718" y="14337"/>
                      <a:pt x="2765" y="14660"/>
                      <a:pt x="5040" y="14660"/>
                    </a:cubicBezTo>
                    <a:cubicBezTo>
                      <a:pt x="7882" y="14660"/>
                      <a:pt x="11079" y="14157"/>
                      <a:pt x="11520" y="13771"/>
                    </a:cubicBezTo>
                    <a:cubicBezTo>
                      <a:pt x="12297" y="13075"/>
                      <a:pt x="13390" y="480"/>
                      <a:pt x="13390" y="480"/>
                    </a:cubicBezTo>
                    <a:lnTo>
                      <a:pt x="4238" y="1"/>
                    </a:ln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2"/>
              <p:cNvSpPr/>
              <p:nvPr/>
            </p:nvSpPr>
            <p:spPr>
              <a:xfrm>
                <a:off x="5893950" y="5079550"/>
                <a:ext cx="334725" cy="366500"/>
              </a:xfrm>
              <a:custGeom>
                <a:avLst/>
                <a:gdLst/>
                <a:ahLst/>
                <a:cxnLst/>
                <a:rect l="l" t="t" r="r" b="b"/>
                <a:pathLst>
                  <a:path w="13389" h="14660" extrusionOk="0">
                    <a:moveTo>
                      <a:pt x="9152" y="1"/>
                    </a:moveTo>
                    <a:lnTo>
                      <a:pt x="0" y="480"/>
                    </a:lnTo>
                    <a:cubicBezTo>
                      <a:pt x="0" y="480"/>
                      <a:pt x="1092" y="13075"/>
                      <a:pt x="1870" y="13771"/>
                    </a:cubicBezTo>
                    <a:cubicBezTo>
                      <a:pt x="2311" y="14157"/>
                      <a:pt x="5513" y="14660"/>
                      <a:pt x="8357" y="14660"/>
                    </a:cubicBezTo>
                    <a:cubicBezTo>
                      <a:pt x="10633" y="14660"/>
                      <a:pt x="12679" y="14337"/>
                      <a:pt x="12892" y="13373"/>
                    </a:cubicBezTo>
                    <a:cubicBezTo>
                      <a:pt x="13389" y="11205"/>
                      <a:pt x="9152" y="10626"/>
                      <a:pt x="9152" y="10626"/>
                    </a:cubicBezTo>
                    <a:lnTo>
                      <a:pt x="9152" y="1"/>
                    </a:ln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2"/>
              <p:cNvSpPr/>
              <p:nvPr/>
            </p:nvSpPr>
            <p:spPr>
              <a:xfrm>
                <a:off x="6879100" y="1178150"/>
                <a:ext cx="61860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24744" h="17662" extrusionOk="0">
                    <a:moveTo>
                      <a:pt x="12484" y="1"/>
                    </a:moveTo>
                    <a:cubicBezTo>
                      <a:pt x="8967" y="1"/>
                      <a:pt x="6352" y="3278"/>
                      <a:pt x="5082" y="5761"/>
                    </a:cubicBezTo>
                    <a:cubicBezTo>
                      <a:pt x="5082" y="5761"/>
                      <a:pt x="4902" y="3560"/>
                      <a:pt x="3006" y="3560"/>
                    </a:cubicBezTo>
                    <a:cubicBezTo>
                      <a:pt x="2992" y="3560"/>
                      <a:pt x="2977" y="3560"/>
                      <a:pt x="2963" y="3561"/>
                    </a:cubicBezTo>
                    <a:cubicBezTo>
                      <a:pt x="0" y="3610"/>
                      <a:pt x="828" y="12845"/>
                      <a:pt x="828" y="12845"/>
                    </a:cubicBezTo>
                    <a:lnTo>
                      <a:pt x="8623" y="17662"/>
                    </a:lnTo>
                    <a:cubicBezTo>
                      <a:pt x="8623" y="17662"/>
                      <a:pt x="24744" y="8740"/>
                      <a:pt x="17859" y="2468"/>
                    </a:cubicBezTo>
                    <a:cubicBezTo>
                      <a:pt x="15905" y="692"/>
                      <a:pt x="14099" y="1"/>
                      <a:pt x="12484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2"/>
              <p:cNvSpPr/>
              <p:nvPr/>
            </p:nvSpPr>
            <p:spPr>
              <a:xfrm>
                <a:off x="6846825" y="1478950"/>
                <a:ext cx="279325" cy="208225"/>
              </a:xfrm>
              <a:custGeom>
                <a:avLst/>
                <a:gdLst/>
                <a:ahLst/>
                <a:cxnLst/>
                <a:rect l="l" t="t" r="r" b="b"/>
                <a:pathLst>
                  <a:path w="11173" h="8329" extrusionOk="0">
                    <a:moveTo>
                      <a:pt x="2020" y="1"/>
                    </a:moveTo>
                    <a:cubicBezTo>
                      <a:pt x="2013" y="1"/>
                      <a:pt x="2008" y="1"/>
                      <a:pt x="2003" y="2"/>
                    </a:cubicBezTo>
                    <a:cubicBezTo>
                      <a:pt x="1622" y="102"/>
                      <a:pt x="0" y="3577"/>
                      <a:pt x="547" y="3957"/>
                    </a:cubicBezTo>
                    <a:cubicBezTo>
                      <a:pt x="547" y="3957"/>
                      <a:pt x="6828" y="8328"/>
                      <a:pt x="7639" y="8328"/>
                    </a:cubicBezTo>
                    <a:cubicBezTo>
                      <a:pt x="7648" y="8328"/>
                      <a:pt x="7656" y="8328"/>
                      <a:pt x="7664" y="8327"/>
                    </a:cubicBezTo>
                    <a:cubicBezTo>
                      <a:pt x="8375" y="8212"/>
                      <a:pt x="11172" y="5281"/>
                      <a:pt x="10808" y="5116"/>
                    </a:cubicBezTo>
                    <a:cubicBezTo>
                      <a:pt x="10448" y="4952"/>
                      <a:pt x="2583" y="1"/>
                      <a:pt x="2020" y="1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2"/>
              <p:cNvSpPr/>
              <p:nvPr/>
            </p:nvSpPr>
            <p:spPr>
              <a:xfrm>
                <a:off x="6110325" y="719425"/>
                <a:ext cx="207725" cy="37850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5140" extrusionOk="0">
                    <a:moveTo>
                      <a:pt x="3840" y="0"/>
                    </a:moveTo>
                    <a:cubicBezTo>
                      <a:pt x="3652" y="0"/>
                      <a:pt x="3410" y="97"/>
                      <a:pt x="3096" y="311"/>
                    </a:cubicBezTo>
                    <a:cubicBezTo>
                      <a:pt x="0" y="2446"/>
                      <a:pt x="993" y="10490"/>
                      <a:pt x="4486" y="13452"/>
                    </a:cubicBezTo>
                    <a:lnTo>
                      <a:pt x="5545" y="15140"/>
                    </a:lnTo>
                    <a:lnTo>
                      <a:pt x="8309" y="10936"/>
                    </a:lnTo>
                    <a:cubicBezTo>
                      <a:pt x="8309" y="10936"/>
                      <a:pt x="5711" y="9960"/>
                      <a:pt x="4784" y="6567"/>
                    </a:cubicBezTo>
                    <a:cubicBezTo>
                      <a:pt x="4027" y="3825"/>
                      <a:pt x="5020" y="0"/>
                      <a:pt x="3840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2"/>
              <p:cNvSpPr/>
              <p:nvPr/>
            </p:nvSpPr>
            <p:spPr>
              <a:xfrm>
                <a:off x="4285250" y="3773725"/>
                <a:ext cx="303275" cy="435150"/>
              </a:xfrm>
              <a:custGeom>
                <a:avLst/>
                <a:gdLst/>
                <a:ahLst/>
                <a:cxnLst/>
                <a:rect l="l" t="t" r="r" b="b"/>
                <a:pathLst>
                  <a:path w="12131" h="17406" extrusionOk="0">
                    <a:moveTo>
                      <a:pt x="4469" y="0"/>
                    </a:moveTo>
                    <a:cubicBezTo>
                      <a:pt x="4469" y="0"/>
                      <a:pt x="0" y="612"/>
                      <a:pt x="2929" y="3227"/>
                    </a:cubicBezTo>
                    <a:cubicBezTo>
                      <a:pt x="5859" y="5826"/>
                      <a:pt x="6868" y="16103"/>
                      <a:pt x="8258" y="17147"/>
                    </a:cubicBezTo>
                    <a:cubicBezTo>
                      <a:pt x="8507" y="17330"/>
                      <a:pt x="8789" y="17406"/>
                      <a:pt x="9083" y="17406"/>
                    </a:cubicBezTo>
                    <a:cubicBezTo>
                      <a:pt x="10431" y="17406"/>
                      <a:pt x="12049" y="15823"/>
                      <a:pt x="12049" y="15823"/>
                    </a:cubicBezTo>
                    <a:cubicBezTo>
                      <a:pt x="12131" y="8209"/>
                      <a:pt x="4469" y="0"/>
                      <a:pt x="4469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2"/>
              <p:cNvSpPr/>
              <p:nvPr/>
            </p:nvSpPr>
            <p:spPr>
              <a:xfrm>
                <a:off x="3803925" y="3759225"/>
                <a:ext cx="603375" cy="1668300"/>
              </a:xfrm>
              <a:custGeom>
                <a:avLst/>
                <a:gdLst/>
                <a:ahLst/>
                <a:cxnLst/>
                <a:rect l="l" t="t" r="r" b="b"/>
                <a:pathLst>
                  <a:path w="24135" h="66732" extrusionOk="0">
                    <a:moveTo>
                      <a:pt x="12589" y="1"/>
                    </a:moveTo>
                    <a:cubicBezTo>
                      <a:pt x="7880" y="1"/>
                      <a:pt x="3257" y="3207"/>
                      <a:pt x="2454" y="11239"/>
                    </a:cubicBezTo>
                    <a:cubicBezTo>
                      <a:pt x="2223" y="13616"/>
                      <a:pt x="0" y="66667"/>
                      <a:pt x="5324" y="66667"/>
                    </a:cubicBezTo>
                    <a:cubicBezTo>
                      <a:pt x="5338" y="66667"/>
                      <a:pt x="5352" y="66666"/>
                      <a:pt x="5367" y="66666"/>
                    </a:cubicBezTo>
                    <a:cubicBezTo>
                      <a:pt x="10729" y="66385"/>
                      <a:pt x="10812" y="42916"/>
                      <a:pt x="10812" y="42916"/>
                    </a:cubicBezTo>
                    <a:cubicBezTo>
                      <a:pt x="10943" y="42200"/>
                      <a:pt x="11579" y="41905"/>
                      <a:pt x="12286" y="41905"/>
                    </a:cubicBezTo>
                    <a:cubicBezTo>
                      <a:pt x="13277" y="41905"/>
                      <a:pt x="14409" y="42485"/>
                      <a:pt x="14486" y="43296"/>
                    </a:cubicBezTo>
                    <a:cubicBezTo>
                      <a:pt x="14617" y="44649"/>
                      <a:pt x="15212" y="66616"/>
                      <a:pt x="19273" y="66616"/>
                    </a:cubicBezTo>
                    <a:cubicBezTo>
                      <a:pt x="19337" y="66616"/>
                      <a:pt x="19402" y="66610"/>
                      <a:pt x="19467" y="66599"/>
                    </a:cubicBezTo>
                    <a:cubicBezTo>
                      <a:pt x="19849" y="66533"/>
                      <a:pt x="21586" y="66732"/>
                      <a:pt x="22049" y="63902"/>
                    </a:cubicBezTo>
                    <a:cubicBezTo>
                      <a:pt x="24135" y="51572"/>
                      <a:pt x="24002" y="13092"/>
                      <a:pt x="23407" y="8889"/>
                    </a:cubicBezTo>
                    <a:cubicBezTo>
                      <a:pt x="22674" y="3607"/>
                      <a:pt x="17583" y="1"/>
                      <a:pt x="12589" y="1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2"/>
              <p:cNvSpPr/>
              <p:nvPr/>
            </p:nvSpPr>
            <p:spPr>
              <a:xfrm>
                <a:off x="3901275" y="4143625"/>
                <a:ext cx="460525" cy="462175"/>
              </a:xfrm>
              <a:custGeom>
                <a:avLst/>
                <a:gdLst/>
                <a:ahLst/>
                <a:cxnLst/>
                <a:rect l="l" t="t" r="r" b="b"/>
                <a:pathLst>
                  <a:path w="18421" h="18487" extrusionOk="0">
                    <a:moveTo>
                      <a:pt x="18420" y="0"/>
                    </a:moveTo>
                    <a:lnTo>
                      <a:pt x="0" y="629"/>
                    </a:lnTo>
                    <a:lnTo>
                      <a:pt x="1804" y="18487"/>
                    </a:lnTo>
                    <a:lnTo>
                      <a:pt x="16070" y="18487"/>
                    </a:lnTo>
                    <a:lnTo>
                      <a:pt x="18420" y="0"/>
                    </a:ln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2"/>
              <p:cNvSpPr/>
              <p:nvPr/>
            </p:nvSpPr>
            <p:spPr>
              <a:xfrm>
                <a:off x="4166075" y="3795250"/>
                <a:ext cx="390100" cy="728375"/>
              </a:xfrm>
              <a:custGeom>
                <a:avLst/>
                <a:gdLst/>
                <a:ahLst/>
                <a:cxnLst/>
                <a:rect l="l" t="t" r="r" b="b"/>
                <a:pathLst>
                  <a:path w="15604" h="29135" extrusionOk="0">
                    <a:moveTo>
                      <a:pt x="7711" y="0"/>
                    </a:moveTo>
                    <a:cubicBezTo>
                      <a:pt x="6430" y="0"/>
                      <a:pt x="6207" y="2975"/>
                      <a:pt x="6720" y="4435"/>
                    </a:cubicBezTo>
                    <a:cubicBezTo>
                      <a:pt x="6720" y="4435"/>
                      <a:pt x="11586" y="16004"/>
                      <a:pt x="5793" y="20754"/>
                    </a:cubicBezTo>
                    <a:cubicBezTo>
                      <a:pt x="0" y="25504"/>
                      <a:pt x="1340" y="28930"/>
                      <a:pt x="5793" y="29129"/>
                    </a:cubicBezTo>
                    <a:cubicBezTo>
                      <a:pt x="5879" y="29133"/>
                      <a:pt x="5966" y="29135"/>
                      <a:pt x="6053" y="29135"/>
                    </a:cubicBezTo>
                    <a:cubicBezTo>
                      <a:pt x="10450" y="29135"/>
                      <a:pt x="15603" y="23863"/>
                      <a:pt x="15408" y="18685"/>
                    </a:cubicBezTo>
                    <a:cubicBezTo>
                      <a:pt x="15194" y="13406"/>
                      <a:pt x="13886" y="8474"/>
                      <a:pt x="10361" y="2615"/>
                    </a:cubicBezTo>
                    <a:cubicBezTo>
                      <a:pt x="9204" y="701"/>
                      <a:pt x="8333" y="0"/>
                      <a:pt x="7711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2"/>
              <p:cNvSpPr/>
              <p:nvPr/>
            </p:nvSpPr>
            <p:spPr>
              <a:xfrm>
                <a:off x="3692825" y="3795250"/>
                <a:ext cx="390100" cy="728375"/>
              </a:xfrm>
              <a:custGeom>
                <a:avLst/>
                <a:gdLst/>
                <a:ahLst/>
                <a:cxnLst/>
                <a:rect l="l" t="t" r="r" b="b"/>
                <a:pathLst>
                  <a:path w="15604" h="29135" extrusionOk="0">
                    <a:moveTo>
                      <a:pt x="7902" y="0"/>
                    </a:moveTo>
                    <a:cubicBezTo>
                      <a:pt x="7280" y="0"/>
                      <a:pt x="6411" y="701"/>
                      <a:pt x="5260" y="2615"/>
                    </a:cubicBezTo>
                    <a:cubicBezTo>
                      <a:pt x="1718" y="8474"/>
                      <a:pt x="410" y="13406"/>
                      <a:pt x="195" y="18685"/>
                    </a:cubicBezTo>
                    <a:cubicBezTo>
                      <a:pt x="1" y="23863"/>
                      <a:pt x="5169" y="29135"/>
                      <a:pt x="9568" y="29135"/>
                    </a:cubicBezTo>
                    <a:cubicBezTo>
                      <a:pt x="9655" y="29135"/>
                      <a:pt x="9742" y="29133"/>
                      <a:pt x="9828" y="29129"/>
                    </a:cubicBezTo>
                    <a:cubicBezTo>
                      <a:pt x="14263" y="28930"/>
                      <a:pt x="15603" y="25504"/>
                      <a:pt x="9828" y="20754"/>
                    </a:cubicBezTo>
                    <a:cubicBezTo>
                      <a:pt x="4035" y="16004"/>
                      <a:pt x="8901" y="4435"/>
                      <a:pt x="8901" y="4435"/>
                    </a:cubicBezTo>
                    <a:cubicBezTo>
                      <a:pt x="9413" y="2975"/>
                      <a:pt x="9183" y="0"/>
                      <a:pt x="7902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2"/>
              <p:cNvSpPr/>
              <p:nvPr/>
            </p:nvSpPr>
            <p:spPr>
              <a:xfrm>
                <a:off x="3998075" y="3928875"/>
                <a:ext cx="328125" cy="676925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27077" extrusionOk="0">
                    <a:moveTo>
                      <a:pt x="3562" y="0"/>
                    </a:moveTo>
                    <a:cubicBezTo>
                      <a:pt x="3561" y="0"/>
                      <a:pt x="3560" y="0"/>
                      <a:pt x="3559" y="0"/>
                    </a:cubicBezTo>
                    <a:cubicBezTo>
                      <a:pt x="3212" y="0"/>
                      <a:pt x="100" y="5115"/>
                      <a:pt x="50" y="5744"/>
                    </a:cubicBezTo>
                    <a:cubicBezTo>
                      <a:pt x="1" y="6355"/>
                      <a:pt x="4287" y="8937"/>
                      <a:pt x="4287" y="8937"/>
                    </a:cubicBezTo>
                    <a:lnTo>
                      <a:pt x="4801" y="27077"/>
                    </a:lnTo>
                    <a:lnTo>
                      <a:pt x="5346" y="27077"/>
                    </a:lnTo>
                    <a:lnTo>
                      <a:pt x="5644" y="8855"/>
                    </a:lnTo>
                    <a:cubicBezTo>
                      <a:pt x="5644" y="8855"/>
                      <a:pt x="12712" y="7713"/>
                      <a:pt x="12926" y="7547"/>
                    </a:cubicBezTo>
                    <a:cubicBezTo>
                      <a:pt x="13125" y="7399"/>
                      <a:pt x="11686" y="4287"/>
                      <a:pt x="10957" y="3725"/>
                    </a:cubicBezTo>
                    <a:cubicBezTo>
                      <a:pt x="10918" y="3694"/>
                      <a:pt x="10866" y="3680"/>
                      <a:pt x="10803" y="3680"/>
                    </a:cubicBezTo>
                    <a:cubicBezTo>
                      <a:pt x="9713" y="3680"/>
                      <a:pt x="5346" y="8061"/>
                      <a:pt x="5346" y="8061"/>
                    </a:cubicBezTo>
                    <a:cubicBezTo>
                      <a:pt x="5346" y="8061"/>
                      <a:pt x="4537" y="0"/>
                      <a:pt x="3562" y="0"/>
                    </a:cubicBezTo>
                    <a:close/>
                  </a:path>
                </a:pathLst>
              </a:custGeom>
              <a:solidFill>
                <a:srgbClr val="627D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2"/>
              <p:cNvSpPr/>
              <p:nvPr/>
            </p:nvSpPr>
            <p:spPr>
              <a:xfrm>
                <a:off x="3820575" y="3671100"/>
                <a:ext cx="604550" cy="242900"/>
              </a:xfrm>
              <a:custGeom>
                <a:avLst/>
                <a:gdLst/>
                <a:ahLst/>
                <a:cxnLst/>
                <a:rect l="l" t="t" r="r" b="b"/>
                <a:pathLst>
                  <a:path w="24182" h="9716" extrusionOk="0">
                    <a:moveTo>
                      <a:pt x="12099" y="1"/>
                    </a:moveTo>
                    <a:cubicBezTo>
                      <a:pt x="5413" y="1"/>
                      <a:pt x="0" y="2185"/>
                      <a:pt x="0" y="4849"/>
                    </a:cubicBezTo>
                    <a:cubicBezTo>
                      <a:pt x="0" y="7531"/>
                      <a:pt x="5413" y="9715"/>
                      <a:pt x="12099" y="9715"/>
                    </a:cubicBezTo>
                    <a:cubicBezTo>
                      <a:pt x="18768" y="9715"/>
                      <a:pt x="24181" y="7531"/>
                      <a:pt x="24181" y="4849"/>
                    </a:cubicBezTo>
                    <a:cubicBezTo>
                      <a:pt x="24181" y="2185"/>
                      <a:pt x="18768" y="1"/>
                      <a:pt x="12099" y="1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2"/>
              <p:cNvSpPr/>
              <p:nvPr/>
            </p:nvSpPr>
            <p:spPr>
              <a:xfrm>
                <a:off x="4209925" y="2233625"/>
                <a:ext cx="618950" cy="1003050"/>
              </a:xfrm>
              <a:custGeom>
                <a:avLst/>
                <a:gdLst/>
                <a:ahLst/>
                <a:cxnLst/>
                <a:rect l="l" t="t" r="r" b="b"/>
                <a:pathLst>
                  <a:path w="24758" h="40122" extrusionOk="0">
                    <a:moveTo>
                      <a:pt x="13955" y="0"/>
                    </a:moveTo>
                    <a:cubicBezTo>
                      <a:pt x="13900" y="0"/>
                      <a:pt x="13844" y="1"/>
                      <a:pt x="13787" y="4"/>
                    </a:cubicBezTo>
                    <a:cubicBezTo>
                      <a:pt x="2616" y="417"/>
                      <a:pt x="1" y="38747"/>
                      <a:pt x="1" y="38747"/>
                    </a:cubicBezTo>
                    <a:lnTo>
                      <a:pt x="5098" y="40122"/>
                    </a:lnTo>
                    <a:cubicBezTo>
                      <a:pt x="5098" y="40122"/>
                      <a:pt x="24757" y="0"/>
                      <a:pt x="13955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2"/>
              <p:cNvSpPr/>
              <p:nvPr/>
            </p:nvSpPr>
            <p:spPr>
              <a:xfrm>
                <a:off x="3554100" y="2242725"/>
                <a:ext cx="511450" cy="1030375"/>
              </a:xfrm>
              <a:custGeom>
                <a:avLst/>
                <a:gdLst/>
                <a:ahLst/>
                <a:cxnLst/>
                <a:rect l="l" t="t" r="r" b="b"/>
                <a:pathLst>
                  <a:path w="20458" h="41215" extrusionOk="0">
                    <a:moveTo>
                      <a:pt x="11327" y="0"/>
                    </a:moveTo>
                    <a:cubicBezTo>
                      <a:pt x="10824" y="0"/>
                      <a:pt x="10292" y="150"/>
                      <a:pt x="9732" y="467"/>
                    </a:cubicBezTo>
                    <a:cubicBezTo>
                      <a:pt x="1" y="5962"/>
                      <a:pt x="15293" y="41214"/>
                      <a:pt x="15293" y="41214"/>
                    </a:cubicBezTo>
                    <a:lnTo>
                      <a:pt x="20457" y="40089"/>
                    </a:lnTo>
                    <a:cubicBezTo>
                      <a:pt x="20457" y="40089"/>
                      <a:pt x="19575" y="0"/>
                      <a:pt x="11327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2"/>
              <p:cNvSpPr/>
              <p:nvPr/>
            </p:nvSpPr>
            <p:spPr>
              <a:xfrm>
                <a:off x="4247575" y="2502875"/>
                <a:ext cx="341400" cy="682900"/>
              </a:xfrm>
              <a:custGeom>
                <a:avLst/>
                <a:gdLst/>
                <a:ahLst/>
                <a:cxnLst/>
                <a:rect l="l" t="t" r="r" b="b"/>
                <a:pathLst>
                  <a:path w="13656" h="27316" extrusionOk="0">
                    <a:moveTo>
                      <a:pt x="8972" y="0"/>
                    </a:moveTo>
                    <a:cubicBezTo>
                      <a:pt x="4603" y="0"/>
                      <a:pt x="0" y="25876"/>
                      <a:pt x="0" y="25876"/>
                    </a:cubicBezTo>
                    <a:lnTo>
                      <a:pt x="629" y="26174"/>
                    </a:lnTo>
                    <a:lnTo>
                      <a:pt x="2335" y="27315"/>
                    </a:lnTo>
                    <a:cubicBezTo>
                      <a:pt x="2335" y="27315"/>
                      <a:pt x="13655" y="951"/>
                      <a:pt x="9202" y="24"/>
                    </a:cubicBezTo>
                    <a:cubicBezTo>
                      <a:pt x="9126" y="8"/>
                      <a:pt x="9049" y="0"/>
                      <a:pt x="8972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2"/>
              <p:cNvSpPr/>
              <p:nvPr/>
            </p:nvSpPr>
            <p:spPr>
              <a:xfrm>
                <a:off x="3742775" y="2502425"/>
                <a:ext cx="280550" cy="683775"/>
              </a:xfrm>
              <a:custGeom>
                <a:avLst/>
                <a:gdLst/>
                <a:ahLst/>
                <a:cxnLst/>
                <a:rect l="l" t="t" r="r" b="b"/>
                <a:pathLst>
                  <a:path w="11222" h="27351" extrusionOk="0">
                    <a:moveTo>
                      <a:pt x="4656" y="0"/>
                    </a:moveTo>
                    <a:cubicBezTo>
                      <a:pt x="4561" y="0"/>
                      <a:pt x="4466" y="14"/>
                      <a:pt x="4370" y="42"/>
                    </a:cubicBezTo>
                    <a:cubicBezTo>
                      <a:pt x="1" y="1333"/>
                      <a:pt x="8492" y="27168"/>
                      <a:pt x="8492" y="27168"/>
                    </a:cubicBezTo>
                    <a:lnTo>
                      <a:pt x="9187" y="27152"/>
                    </a:lnTo>
                    <a:lnTo>
                      <a:pt x="11222" y="27351"/>
                    </a:lnTo>
                    <a:cubicBezTo>
                      <a:pt x="11222" y="27351"/>
                      <a:pt x="8833" y="0"/>
                      <a:pt x="4656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2"/>
              <p:cNvSpPr/>
              <p:nvPr/>
            </p:nvSpPr>
            <p:spPr>
              <a:xfrm>
                <a:off x="3652175" y="3058750"/>
                <a:ext cx="958700" cy="729075"/>
              </a:xfrm>
              <a:custGeom>
                <a:avLst/>
                <a:gdLst/>
                <a:ahLst/>
                <a:cxnLst/>
                <a:rect l="l" t="t" r="r" b="b"/>
                <a:pathLst>
                  <a:path w="38348" h="29163" extrusionOk="0">
                    <a:moveTo>
                      <a:pt x="19182" y="0"/>
                    </a:moveTo>
                    <a:cubicBezTo>
                      <a:pt x="8590" y="0"/>
                      <a:pt x="1" y="6537"/>
                      <a:pt x="1" y="14580"/>
                    </a:cubicBezTo>
                    <a:cubicBezTo>
                      <a:pt x="1" y="22641"/>
                      <a:pt x="8590" y="29162"/>
                      <a:pt x="19182" y="29162"/>
                    </a:cubicBezTo>
                    <a:cubicBezTo>
                      <a:pt x="29759" y="29162"/>
                      <a:pt x="38348" y="22641"/>
                      <a:pt x="38348" y="14580"/>
                    </a:cubicBezTo>
                    <a:cubicBezTo>
                      <a:pt x="38348" y="6537"/>
                      <a:pt x="29759" y="0"/>
                      <a:pt x="19182" y="0"/>
                    </a:cubicBezTo>
                    <a:close/>
                  </a:path>
                </a:pathLst>
              </a:custGeom>
              <a:solidFill>
                <a:srgbClr val="E4DD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2"/>
              <p:cNvSpPr/>
              <p:nvPr/>
            </p:nvSpPr>
            <p:spPr>
              <a:xfrm>
                <a:off x="3866075" y="3503525"/>
                <a:ext cx="55900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6" extrusionOk="0">
                    <a:moveTo>
                      <a:pt x="1126" y="0"/>
                    </a:moveTo>
                    <a:cubicBezTo>
                      <a:pt x="514" y="0"/>
                      <a:pt x="1" y="497"/>
                      <a:pt x="1" y="1126"/>
                    </a:cubicBezTo>
                    <a:cubicBezTo>
                      <a:pt x="1" y="1739"/>
                      <a:pt x="514" y="2235"/>
                      <a:pt x="1126" y="2235"/>
                    </a:cubicBezTo>
                    <a:cubicBezTo>
                      <a:pt x="1739" y="2235"/>
                      <a:pt x="2236" y="1739"/>
                      <a:pt x="2236" y="1126"/>
                    </a:cubicBezTo>
                    <a:cubicBezTo>
                      <a:pt x="2236" y="497"/>
                      <a:pt x="1739" y="0"/>
                      <a:pt x="1126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2"/>
              <p:cNvSpPr/>
              <p:nvPr/>
            </p:nvSpPr>
            <p:spPr>
              <a:xfrm>
                <a:off x="4305925" y="3503525"/>
                <a:ext cx="5587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2236" extrusionOk="0">
                    <a:moveTo>
                      <a:pt x="1109" y="0"/>
                    </a:moveTo>
                    <a:cubicBezTo>
                      <a:pt x="497" y="0"/>
                      <a:pt x="1" y="497"/>
                      <a:pt x="1" y="1126"/>
                    </a:cubicBezTo>
                    <a:cubicBezTo>
                      <a:pt x="1" y="1739"/>
                      <a:pt x="497" y="2235"/>
                      <a:pt x="1109" y="2235"/>
                    </a:cubicBezTo>
                    <a:cubicBezTo>
                      <a:pt x="1722" y="2235"/>
                      <a:pt x="2234" y="1739"/>
                      <a:pt x="2234" y="1126"/>
                    </a:cubicBezTo>
                    <a:cubicBezTo>
                      <a:pt x="2234" y="497"/>
                      <a:pt x="1722" y="0"/>
                      <a:pt x="1109" y="0"/>
                    </a:cubicBezTo>
                    <a:close/>
                  </a:path>
                </a:pathLst>
              </a:custGeom>
              <a:solidFill>
                <a:srgbClr val="6A3B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2"/>
              <p:cNvSpPr/>
              <p:nvPr/>
            </p:nvSpPr>
            <p:spPr>
              <a:xfrm>
                <a:off x="4058900" y="3559475"/>
                <a:ext cx="129975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5199" h="3389" extrusionOk="0">
                    <a:moveTo>
                      <a:pt x="1990" y="0"/>
                    </a:moveTo>
                    <a:cubicBezTo>
                      <a:pt x="1515" y="0"/>
                      <a:pt x="1107" y="53"/>
                      <a:pt x="878" y="179"/>
                    </a:cubicBezTo>
                    <a:cubicBezTo>
                      <a:pt x="0" y="642"/>
                      <a:pt x="1805" y="2811"/>
                      <a:pt x="1805" y="2811"/>
                    </a:cubicBezTo>
                    <a:cubicBezTo>
                      <a:pt x="2051" y="3223"/>
                      <a:pt x="2330" y="3388"/>
                      <a:pt x="2619" y="3388"/>
                    </a:cubicBezTo>
                    <a:cubicBezTo>
                      <a:pt x="3652" y="3388"/>
                      <a:pt x="4809" y="1280"/>
                      <a:pt x="5016" y="841"/>
                    </a:cubicBezTo>
                    <a:cubicBezTo>
                      <a:pt x="5199" y="425"/>
                      <a:pt x="3331" y="0"/>
                      <a:pt x="1990" y="0"/>
                    </a:cubicBezTo>
                    <a:close/>
                  </a:path>
                </a:pathLst>
              </a:custGeom>
              <a:solidFill>
                <a:srgbClr val="CCA0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2"/>
              <p:cNvSpPr/>
              <p:nvPr/>
            </p:nvSpPr>
            <p:spPr>
              <a:xfrm>
                <a:off x="3790775" y="5138350"/>
                <a:ext cx="2917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1670" h="13513" extrusionOk="0">
                    <a:moveTo>
                      <a:pt x="4667" y="0"/>
                    </a:moveTo>
                    <a:cubicBezTo>
                      <a:pt x="3325" y="0"/>
                      <a:pt x="2306" y="116"/>
                      <a:pt x="2318" y="462"/>
                    </a:cubicBezTo>
                    <a:lnTo>
                      <a:pt x="2732" y="10426"/>
                    </a:lnTo>
                    <a:cubicBezTo>
                      <a:pt x="2732" y="10426"/>
                      <a:pt x="1" y="11765"/>
                      <a:pt x="530" y="12792"/>
                    </a:cubicBezTo>
                    <a:cubicBezTo>
                      <a:pt x="778" y="13287"/>
                      <a:pt x="2369" y="13512"/>
                      <a:pt x="4029" y="13512"/>
                    </a:cubicBezTo>
                    <a:cubicBezTo>
                      <a:pt x="5808" y="13512"/>
                      <a:pt x="7667" y="13254"/>
                      <a:pt x="8044" y="12792"/>
                    </a:cubicBezTo>
                    <a:cubicBezTo>
                      <a:pt x="8790" y="11898"/>
                      <a:pt x="11669" y="610"/>
                      <a:pt x="10924" y="462"/>
                    </a:cubicBezTo>
                    <a:cubicBezTo>
                      <a:pt x="10458" y="366"/>
                      <a:pt x="7052" y="0"/>
                      <a:pt x="4667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2"/>
              <p:cNvSpPr/>
              <p:nvPr/>
            </p:nvSpPr>
            <p:spPr>
              <a:xfrm>
                <a:off x="4159025" y="5138350"/>
                <a:ext cx="2917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1670" h="13513" extrusionOk="0">
                    <a:moveTo>
                      <a:pt x="7002" y="0"/>
                    </a:moveTo>
                    <a:cubicBezTo>
                      <a:pt x="4618" y="0"/>
                      <a:pt x="1212" y="366"/>
                      <a:pt x="746" y="462"/>
                    </a:cubicBezTo>
                    <a:cubicBezTo>
                      <a:pt x="0" y="610"/>
                      <a:pt x="2880" y="11898"/>
                      <a:pt x="3608" y="12792"/>
                    </a:cubicBezTo>
                    <a:cubicBezTo>
                      <a:pt x="3994" y="13254"/>
                      <a:pt x="5858" y="13512"/>
                      <a:pt x="7639" y="13512"/>
                    </a:cubicBezTo>
                    <a:cubicBezTo>
                      <a:pt x="9301" y="13512"/>
                      <a:pt x="10892" y="13287"/>
                      <a:pt x="11140" y="12792"/>
                    </a:cubicBezTo>
                    <a:cubicBezTo>
                      <a:pt x="11669" y="11765"/>
                      <a:pt x="8938" y="10426"/>
                      <a:pt x="8938" y="10426"/>
                    </a:cubicBezTo>
                    <a:lnTo>
                      <a:pt x="9352" y="462"/>
                    </a:lnTo>
                    <a:cubicBezTo>
                      <a:pt x="9364" y="116"/>
                      <a:pt x="8345" y="0"/>
                      <a:pt x="7002" y="0"/>
                    </a:cubicBezTo>
                    <a:close/>
                  </a:path>
                </a:pathLst>
              </a:custGeom>
              <a:solidFill>
                <a:srgbClr val="AE44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73" name="Google Shape;12273;p32"/>
          <p:cNvSpPr txBox="1">
            <a:spLocks noGrp="1"/>
          </p:cNvSpPr>
          <p:nvPr>
            <p:ph type="subTitle" idx="1"/>
          </p:nvPr>
        </p:nvSpPr>
        <p:spPr>
          <a:xfrm>
            <a:off x="3051075" y="2241225"/>
            <a:ext cx="3042000" cy="74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2274" name="Google Shape;12274;p32"/>
          <p:cNvSpPr txBox="1">
            <a:spLocks noGrp="1"/>
          </p:cNvSpPr>
          <p:nvPr>
            <p:ph type="title"/>
          </p:nvPr>
        </p:nvSpPr>
        <p:spPr>
          <a:xfrm>
            <a:off x="1516950" y="799375"/>
            <a:ext cx="61101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5500">
                <a:solidFill>
                  <a:srgbClr val="F7F2ED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21">
  <p:cSld name="CUSTOM_21">
    <p:bg>
      <p:bgPr>
        <a:solidFill>
          <a:srgbClr val="F7F2ED">
            <a:alpha val="86730"/>
          </a:srgbClr>
        </a:solidFill>
        <a:effectLst/>
      </p:bgPr>
    </p:bg>
    <p:spTree>
      <p:nvGrpSpPr>
        <p:cNvPr id="1" name="Shape 1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76" name="Google Shape;12276;p33"/>
          <p:cNvGrpSpPr/>
          <p:nvPr/>
        </p:nvGrpSpPr>
        <p:grpSpPr>
          <a:xfrm>
            <a:off x="-1454467" y="-46904"/>
            <a:ext cx="12052950" cy="6951815"/>
            <a:chOff x="0" y="0"/>
            <a:chExt cx="1568700" cy="881550"/>
          </a:xfrm>
        </p:grpSpPr>
        <p:sp>
          <p:nvSpPr>
            <p:cNvPr id="12277" name="Google Shape;12277;p33"/>
            <p:cNvSpPr/>
            <p:nvPr/>
          </p:nvSpPr>
          <p:spPr>
            <a:xfrm>
              <a:off x="228525" y="61525"/>
              <a:ext cx="554325" cy="53525"/>
            </a:xfrm>
            <a:custGeom>
              <a:avLst/>
              <a:gdLst/>
              <a:ahLst/>
              <a:cxnLst/>
              <a:rect l="l" t="t" r="r" b="b"/>
              <a:pathLst>
                <a:path w="22173" h="2141" extrusionOk="0">
                  <a:moveTo>
                    <a:pt x="51" y="0"/>
                  </a:moveTo>
                  <a:lnTo>
                    <a:pt x="1" y="101"/>
                  </a:lnTo>
                  <a:cubicBezTo>
                    <a:pt x="31" y="121"/>
                    <a:pt x="2412" y="1256"/>
                    <a:pt x="6320" y="1829"/>
                  </a:cubicBezTo>
                  <a:cubicBezTo>
                    <a:pt x="7566" y="2009"/>
                    <a:pt x="9053" y="2140"/>
                    <a:pt x="10740" y="2140"/>
                  </a:cubicBezTo>
                  <a:cubicBezTo>
                    <a:pt x="13945" y="2140"/>
                    <a:pt x="17863" y="1658"/>
                    <a:pt x="22173" y="111"/>
                  </a:cubicBezTo>
                  <a:lnTo>
                    <a:pt x="22132" y="0"/>
                  </a:lnTo>
                  <a:cubicBezTo>
                    <a:pt x="17835" y="1549"/>
                    <a:pt x="13922" y="2030"/>
                    <a:pt x="10727" y="2030"/>
                  </a:cubicBezTo>
                  <a:cubicBezTo>
                    <a:pt x="9052" y="2030"/>
                    <a:pt x="7573" y="1898"/>
                    <a:pt x="6340" y="1718"/>
                  </a:cubicBezTo>
                  <a:cubicBezTo>
                    <a:pt x="2452" y="1145"/>
                    <a:pt x="81" y="11"/>
                    <a:pt x="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3"/>
            <p:cNvSpPr/>
            <p:nvPr/>
          </p:nvSpPr>
          <p:spPr>
            <a:xfrm>
              <a:off x="326250" y="112000"/>
              <a:ext cx="39950" cy="62575"/>
            </a:xfrm>
            <a:custGeom>
              <a:avLst/>
              <a:gdLst/>
              <a:ahLst/>
              <a:cxnLst/>
              <a:rect l="l" t="t" r="r" b="b"/>
              <a:pathLst>
                <a:path w="1598" h="2503" extrusionOk="0">
                  <a:moveTo>
                    <a:pt x="824" y="1"/>
                  </a:moveTo>
                  <a:cubicBezTo>
                    <a:pt x="824" y="1"/>
                    <a:pt x="261" y="633"/>
                    <a:pt x="130" y="1126"/>
                  </a:cubicBezTo>
                  <a:cubicBezTo>
                    <a:pt x="0" y="1618"/>
                    <a:pt x="322" y="2131"/>
                    <a:pt x="331" y="2281"/>
                  </a:cubicBezTo>
                  <a:cubicBezTo>
                    <a:pt x="331" y="2332"/>
                    <a:pt x="342" y="2361"/>
                    <a:pt x="362" y="2401"/>
                  </a:cubicBezTo>
                  <a:cubicBezTo>
                    <a:pt x="394" y="2467"/>
                    <a:pt x="462" y="2503"/>
                    <a:pt x="530" y="2503"/>
                  </a:cubicBezTo>
                  <a:cubicBezTo>
                    <a:pt x="565" y="2503"/>
                    <a:pt x="601" y="2493"/>
                    <a:pt x="633" y="2472"/>
                  </a:cubicBezTo>
                  <a:cubicBezTo>
                    <a:pt x="663" y="2452"/>
                    <a:pt x="693" y="2422"/>
                    <a:pt x="723" y="2381"/>
                  </a:cubicBezTo>
                  <a:cubicBezTo>
                    <a:pt x="804" y="2251"/>
                    <a:pt x="1336" y="1970"/>
                    <a:pt x="1467" y="1488"/>
                  </a:cubicBezTo>
                  <a:cubicBezTo>
                    <a:pt x="1597" y="995"/>
                    <a:pt x="1427" y="162"/>
                    <a:pt x="1427" y="162"/>
                  </a:cubicBezTo>
                  <a:lnTo>
                    <a:pt x="1125" y="81"/>
                  </a:lnTo>
                  <a:lnTo>
                    <a:pt x="824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3"/>
            <p:cNvSpPr/>
            <p:nvPr/>
          </p:nvSpPr>
          <p:spPr>
            <a:xfrm>
              <a:off x="331280" y="122984"/>
              <a:ext cx="15850" cy="22375"/>
            </a:xfrm>
            <a:custGeom>
              <a:avLst/>
              <a:gdLst/>
              <a:ahLst/>
              <a:cxnLst/>
              <a:rect l="l" t="t" r="r" b="b"/>
              <a:pathLst>
                <a:path w="634" h="895" extrusionOk="0">
                  <a:moveTo>
                    <a:pt x="519" y="0"/>
                  </a:moveTo>
                  <a:cubicBezTo>
                    <a:pt x="494" y="0"/>
                    <a:pt x="468" y="11"/>
                    <a:pt x="453" y="34"/>
                  </a:cubicBezTo>
                  <a:cubicBezTo>
                    <a:pt x="302" y="235"/>
                    <a:pt x="111" y="516"/>
                    <a:pt x="20" y="767"/>
                  </a:cubicBezTo>
                  <a:cubicBezTo>
                    <a:pt x="0" y="817"/>
                    <a:pt x="20" y="878"/>
                    <a:pt x="81" y="888"/>
                  </a:cubicBezTo>
                  <a:cubicBezTo>
                    <a:pt x="90" y="892"/>
                    <a:pt x="99" y="894"/>
                    <a:pt x="108" y="894"/>
                  </a:cubicBezTo>
                  <a:cubicBezTo>
                    <a:pt x="142" y="894"/>
                    <a:pt x="176" y="869"/>
                    <a:pt x="192" y="837"/>
                  </a:cubicBezTo>
                  <a:cubicBezTo>
                    <a:pt x="272" y="607"/>
                    <a:pt x="442" y="346"/>
                    <a:pt x="594" y="145"/>
                  </a:cubicBezTo>
                  <a:cubicBezTo>
                    <a:pt x="634" y="94"/>
                    <a:pt x="614" y="24"/>
                    <a:pt x="543" y="4"/>
                  </a:cubicBezTo>
                  <a:cubicBezTo>
                    <a:pt x="535" y="1"/>
                    <a:pt x="527" y="0"/>
                    <a:pt x="519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3"/>
            <p:cNvSpPr/>
            <p:nvPr/>
          </p:nvSpPr>
          <p:spPr>
            <a:xfrm>
              <a:off x="345075" y="101425"/>
              <a:ext cx="20600" cy="15125"/>
            </a:xfrm>
            <a:custGeom>
              <a:avLst/>
              <a:gdLst/>
              <a:ahLst/>
              <a:cxnLst/>
              <a:rect l="l" t="t" r="r" b="b"/>
              <a:pathLst>
                <a:path w="824" h="605" extrusionOk="0">
                  <a:moveTo>
                    <a:pt x="407" y="0"/>
                  </a:moveTo>
                  <a:cubicBezTo>
                    <a:pt x="231" y="0"/>
                    <a:pt x="73" y="113"/>
                    <a:pt x="31" y="283"/>
                  </a:cubicBezTo>
                  <a:lnTo>
                    <a:pt x="0" y="404"/>
                  </a:lnTo>
                  <a:lnTo>
                    <a:pt x="734" y="605"/>
                  </a:lnTo>
                  <a:lnTo>
                    <a:pt x="774" y="484"/>
                  </a:lnTo>
                  <a:cubicBezTo>
                    <a:pt x="824" y="283"/>
                    <a:pt x="703" y="72"/>
                    <a:pt x="502" y="12"/>
                  </a:cubicBezTo>
                  <a:cubicBezTo>
                    <a:pt x="470" y="4"/>
                    <a:pt x="438" y="0"/>
                    <a:pt x="407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3"/>
            <p:cNvSpPr/>
            <p:nvPr/>
          </p:nvSpPr>
          <p:spPr>
            <a:xfrm>
              <a:off x="345605" y="118234"/>
              <a:ext cx="5050" cy="4650"/>
            </a:xfrm>
            <a:custGeom>
              <a:avLst/>
              <a:gdLst/>
              <a:ahLst/>
              <a:cxnLst/>
              <a:rect l="l" t="t" r="r" b="b"/>
              <a:pathLst>
                <a:path w="202" h="186" extrusionOk="0">
                  <a:moveTo>
                    <a:pt x="112" y="1"/>
                  </a:moveTo>
                  <a:cubicBezTo>
                    <a:pt x="68" y="1"/>
                    <a:pt x="28" y="29"/>
                    <a:pt x="10" y="73"/>
                  </a:cubicBezTo>
                  <a:cubicBezTo>
                    <a:pt x="0" y="114"/>
                    <a:pt x="30" y="163"/>
                    <a:pt x="81" y="184"/>
                  </a:cubicBezTo>
                  <a:cubicBezTo>
                    <a:pt x="87" y="185"/>
                    <a:pt x="94" y="186"/>
                    <a:pt x="100" y="186"/>
                  </a:cubicBezTo>
                  <a:cubicBezTo>
                    <a:pt x="143" y="186"/>
                    <a:pt x="183" y="157"/>
                    <a:pt x="191" y="114"/>
                  </a:cubicBezTo>
                  <a:cubicBezTo>
                    <a:pt x="201" y="63"/>
                    <a:pt x="171" y="13"/>
                    <a:pt x="131" y="3"/>
                  </a:cubicBezTo>
                  <a:cubicBezTo>
                    <a:pt x="124" y="1"/>
                    <a:pt x="118" y="1"/>
                    <a:pt x="11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3"/>
            <p:cNvSpPr/>
            <p:nvPr/>
          </p:nvSpPr>
          <p:spPr>
            <a:xfrm>
              <a:off x="406600" y="122300"/>
              <a:ext cx="36200" cy="62925"/>
            </a:xfrm>
            <a:custGeom>
              <a:avLst/>
              <a:gdLst/>
              <a:ahLst/>
              <a:cxnLst/>
              <a:rect l="l" t="t" r="r" b="b"/>
              <a:pathLst>
                <a:path w="1448" h="2517" extrusionOk="0">
                  <a:moveTo>
                    <a:pt x="483" y="0"/>
                  </a:moveTo>
                  <a:cubicBezTo>
                    <a:pt x="483" y="0"/>
                    <a:pt x="61" y="734"/>
                    <a:pt x="31" y="1246"/>
                  </a:cubicBezTo>
                  <a:cubicBezTo>
                    <a:pt x="1" y="1748"/>
                    <a:pt x="423" y="2190"/>
                    <a:pt x="452" y="2331"/>
                  </a:cubicBezTo>
                  <a:cubicBezTo>
                    <a:pt x="463" y="2382"/>
                    <a:pt x="483" y="2411"/>
                    <a:pt x="513" y="2442"/>
                  </a:cubicBezTo>
                  <a:cubicBezTo>
                    <a:pt x="551" y="2491"/>
                    <a:pt x="605" y="2516"/>
                    <a:pt x="658" y="2516"/>
                  </a:cubicBezTo>
                  <a:cubicBezTo>
                    <a:pt x="703" y="2516"/>
                    <a:pt x="748" y="2499"/>
                    <a:pt x="784" y="2462"/>
                  </a:cubicBezTo>
                  <a:cubicBezTo>
                    <a:pt x="814" y="2431"/>
                    <a:pt x="845" y="2402"/>
                    <a:pt x="854" y="2362"/>
                  </a:cubicBezTo>
                  <a:cubicBezTo>
                    <a:pt x="915" y="2221"/>
                    <a:pt x="1377" y="1839"/>
                    <a:pt x="1417" y="1326"/>
                  </a:cubicBezTo>
                  <a:cubicBezTo>
                    <a:pt x="1447" y="824"/>
                    <a:pt x="1106" y="41"/>
                    <a:pt x="1106" y="41"/>
                  </a:cubicBezTo>
                  <a:lnTo>
                    <a:pt x="794" y="20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3"/>
            <p:cNvSpPr/>
            <p:nvPr/>
          </p:nvSpPr>
          <p:spPr>
            <a:xfrm>
              <a:off x="409875" y="130724"/>
              <a:ext cx="12075" cy="24125"/>
            </a:xfrm>
            <a:custGeom>
              <a:avLst/>
              <a:gdLst/>
              <a:ahLst/>
              <a:cxnLst/>
              <a:rect l="l" t="t" r="r" b="b"/>
              <a:pathLst>
                <a:path w="483" h="965" extrusionOk="0">
                  <a:moveTo>
                    <a:pt x="382" y="1"/>
                  </a:moveTo>
                  <a:cubicBezTo>
                    <a:pt x="342" y="1"/>
                    <a:pt x="312" y="21"/>
                    <a:pt x="292" y="51"/>
                  </a:cubicBezTo>
                  <a:cubicBezTo>
                    <a:pt x="181" y="282"/>
                    <a:pt x="61" y="583"/>
                    <a:pt x="11" y="855"/>
                  </a:cubicBezTo>
                  <a:cubicBezTo>
                    <a:pt x="1" y="915"/>
                    <a:pt x="41" y="965"/>
                    <a:pt x="91" y="965"/>
                  </a:cubicBezTo>
                  <a:lnTo>
                    <a:pt x="101" y="965"/>
                  </a:lnTo>
                  <a:cubicBezTo>
                    <a:pt x="141" y="965"/>
                    <a:pt x="181" y="935"/>
                    <a:pt x="192" y="885"/>
                  </a:cubicBezTo>
                  <a:cubicBezTo>
                    <a:pt x="232" y="654"/>
                    <a:pt x="353" y="362"/>
                    <a:pt x="463" y="132"/>
                  </a:cubicBezTo>
                  <a:cubicBezTo>
                    <a:pt x="483" y="81"/>
                    <a:pt x="443" y="11"/>
                    <a:pt x="38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3"/>
            <p:cNvSpPr/>
            <p:nvPr/>
          </p:nvSpPr>
          <p:spPr>
            <a:xfrm>
              <a:off x="416900" y="110225"/>
              <a:ext cx="19600" cy="13350"/>
            </a:xfrm>
            <a:custGeom>
              <a:avLst/>
              <a:gdLst/>
              <a:ahLst/>
              <a:cxnLst/>
              <a:rect l="l" t="t" r="r" b="b"/>
              <a:pathLst>
                <a:path w="784" h="534" extrusionOk="0">
                  <a:moveTo>
                    <a:pt x="395" y="1"/>
                  </a:moveTo>
                  <a:cubicBezTo>
                    <a:pt x="191" y="1"/>
                    <a:pt x="20" y="158"/>
                    <a:pt x="11" y="363"/>
                  </a:cubicBezTo>
                  <a:lnTo>
                    <a:pt x="0" y="483"/>
                  </a:lnTo>
                  <a:lnTo>
                    <a:pt x="764" y="534"/>
                  </a:lnTo>
                  <a:lnTo>
                    <a:pt x="774" y="403"/>
                  </a:lnTo>
                  <a:cubicBezTo>
                    <a:pt x="784" y="192"/>
                    <a:pt x="623" y="12"/>
                    <a:pt x="413" y="1"/>
                  </a:cubicBezTo>
                  <a:cubicBezTo>
                    <a:pt x="407" y="1"/>
                    <a:pt x="401" y="1"/>
                    <a:pt x="395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3"/>
            <p:cNvSpPr/>
            <p:nvPr/>
          </p:nvSpPr>
          <p:spPr>
            <a:xfrm>
              <a:off x="419039" y="124863"/>
              <a:ext cx="4800" cy="4575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85" y="0"/>
                  </a:moveTo>
                  <a:cubicBezTo>
                    <a:pt x="42" y="0"/>
                    <a:pt x="9" y="37"/>
                    <a:pt x="1" y="82"/>
                  </a:cubicBezTo>
                  <a:cubicBezTo>
                    <a:pt x="1" y="132"/>
                    <a:pt x="41" y="183"/>
                    <a:pt x="91" y="183"/>
                  </a:cubicBezTo>
                  <a:cubicBezTo>
                    <a:pt x="141" y="183"/>
                    <a:pt x="182" y="143"/>
                    <a:pt x="191" y="92"/>
                  </a:cubicBezTo>
                  <a:cubicBezTo>
                    <a:pt x="191" y="42"/>
                    <a:pt x="151" y="2"/>
                    <a:pt x="101" y="2"/>
                  </a:cubicBezTo>
                  <a:cubicBezTo>
                    <a:pt x="96" y="1"/>
                    <a:pt x="90" y="0"/>
                    <a:pt x="85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3"/>
            <p:cNvSpPr/>
            <p:nvPr/>
          </p:nvSpPr>
          <p:spPr>
            <a:xfrm>
              <a:off x="644950" y="111500"/>
              <a:ext cx="39700" cy="62575"/>
            </a:xfrm>
            <a:custGeom>
              <a:avLst/>
              <a:gdLst/>
              <a:ahLst/>
              <a:cxnLst/>
              <a:rect l="l" t="t" r="r" b="b"/>
              <a:pathLst>
                <a:path w="1588" h="2503" extrusionOk="0">
                  <a:moveTo>
                    <a:pt x="794" y="1"/>
                  </a:moveTo>
                  <a:lnTo>
                    <a:pt x="493" y="71"/>
                  </a:lnTo>
                  <a:lnTo>
                    <a:pt x="191" y="141"/>
                  </a:lnTo>
                  <a:cubicBezTo>
                    <a:pt x="191" y="141"/>
                    <a:pt x="0" y="975"/>
                    <a:pt x="121" y="1467"/>
                  </a:cubicBezTo>
                  <a:cubicBezTo>
                    <a:pt x="241" y="1959"/>
                    <a:pt x="774" y="2251"/>
                    <a:pt x="844" y="2381"/>
                  </a:cubicBezTo>
                  <a:cubicBezTo>
                    <a:pt x="874" y="2421"/>
                    <a:pt x="904" y="2452"/>
                    <a:pt x="935" y="2472"/>
                  </a:cubicBezTo>
                  <a:cubicBezTo>
                    <a:pt x="966" y="2493"/>
                    <a:pt x="1002" y="2503"/>
                    <a:pt x="1038" y="2503"/>
                  </a:cubicBezTo>
                  <a:cubicBezTo>
                    <a:pt x="1106" y="2503"/>
                    <a:pt x="1173" y="2467"/>
                    <a:pt x="1206" y="2401"/>
                  </a:cubicBezTo>
                  <a:cubicBezTo>
                    <a:pt x="1226" y="2372"/>
                    <a:pt x="1236" y="2331"/>
                    <a:pt x="1236" y="2291"/>
                  </a:cubicBezTo>
                  <a:cubicBezTo>
                    <a:pt x="1246" y="2131"/>
                    <a:pt x="1587" y="1628"/>
                    <a:pt x="1467" y="1136"/>
                  </a:cubicBezTo>
                  <a:cubicBezTo>
                    <a:pt x="1346" y="644"/>
                    <a:pt x="794" y="1"/>
                    <a:pt x="79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3"/>
            <p:cNvSpPr/>
            <p:nvPr/>
          </p:nvSpPr>
          <p:spPr>
            <a:xfrm>
              <a:off x="649294" y="122349"/>
              <a:ext cx="6525" cy="25300"/>
            </a:xfrm>
            <a:custGeom>
              <a:avLst/>
              <a:gdLst/>
              <a:ahLst/>
              <a:cxnLst/>
              <a:rect l="l" t="t" r="r" b="b"/>
              <a:pathLst>
                <a:path w="261" h="1012" extrusionOk="0">
                  <a:moveTo>
                    <a:pt x="156" y="0"/>
                  </a:moveTo>
                  <a:cubicBezTo>
                    <a:pt x="151" y="0"/>
                    <a:pt x="146" y="0"/>
                    <a:pt x="141" y="1"/>
                  </a:cubicBezTo>
                  <a:cubicBezTo>
                    <a:pt x="101" y="12"/>
                    <a:pt x="71" y="41"/>
                    <a:pt x="71" y="82"/>
                  </a:cubicBezTo>
                  <a:cubicBezTo>
                    <a:pt x="31" y="323"/>
                    <a:pt x="0" y="655"/>
                    <a:pt x="40" y="936"/>
                  </a:cubicBezTo>
                  <a:cubicBezTo>
                    <a:pt x="40" y="977"/>
                    <a:pt x="74" y="1011"/>
                    <a:pt x="120" y="1011"/>
                  </a:cubicBezTo>
                  <a:cubicBezTo>
                    <a:pt x="130" y="1011"/>
                    <a:pt x="141" y="1009"/>
                    <a:pt x="151" y="1006"/>
                  </a:cubicBezTo>
                  <a:cubicBezTo>
                    <a:pt x="192" y="996"/>
                    <a:pt x="221" y="956"/>
                    <a:pt x="221" y="905"/>
                  </a:cubicBezTo>
                  <a:cubicBezTo>
                    <a:pt x="181" y="664"/>
                    <a:pt x="212" y="353"/>
                    <a:pt x="252" y="112"/>
                  </a:cubicBezTo>
                  <a:cubicBezTo>
                    <a:pt x="261" y="47"/>
                    <a:pt x="211" y="0"/>
                    <a:pt x="156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3"/>
            <p:cNvSpPr/>
            <p:nvPr/>
          </p:nvSpPr>
          <p:spPr>
            <a:xfrm>
              <a:off x="645950" y="100675"/>
              <a:ext cx="20600" cy="14875"/>
            </a:xfrm>
            <a:custGeom>
              <a:avLst/>
              <a:gdLst/>
              <a:ahLst/>
              <a:cxnLst/>
              <a:rect l="l" t="t" r="r" b="b"/>
              <a:pathLst>
                <a:path w="824" h="595" extrusionOk="0">
                  <a:moveTo>
                    <a:pt x="423" y="1"/>
                  </a:moveTo>
                  <a:cubicBezTo>
                    <a:pt x="393" y="1"/>
                    <a:pt x="363" y="4"/>
                    <a:pt x="332" y="12"/>
                  </a:cubicBezTo>
                  <a:cubicBezTo>
                    <a:pt x="131" y="62"/>
                    <a:pt x="0" y="273"/>
                    <a:pt x="51" y="474"/>
                  </a:cubicBezTo>
                  <a:lnTo>
                    <a:pt x="81" y="595"/>
                  </a:lnTo>
                  <a:lnTo>
                    <a:pt x="824" y="414"/>
                  </a:lnTo>
                  <a:lnTo>
                    <a:pt x="794" y="293"/>
                  </a:lnTo>
                  <a:cubicBezTo>
                    <a:pt x="751" y="122"/>
                    <a:pt x="598" y="1"/>
                    <a:pt x="423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3"/>
            <p:cNvSpPr/>
            <p:nvPr/>
          </p:nvSpPr>
          <p:spPr>
            <a:xfrm>
              <a:off x="651088" y="116375"/>
              <a:ext cx="5050" cy="4650"/>
            </a:xfrm>
            <a:custGeom>
              <a:avLst/>
              <a:gdLst/>
              <a:ahLst/>
              <a:cxnLst/>
              <a:rect l="l" t="t" r="r" b="b"/>
              <a:pathLst>
                <a:path w="202" h="186" extrusionOk="0">
                  <a:moveTo>
                    <a:pt x="100" y="0"/>
                  </a:moveTo>
                  <a:cubicBezTo>
                    <a:pt x="94" y="0"/>
                    <a:pt x="88" y="1"/>
                    <a:pt x="81" y="2"/>
                  </a:cubicBezTo>
                  <a:cubicBezTo>
                    <a:pt x="31" y="22"/>
                    <a:pt x="1" y="73"/>
                    <a:pt x="11" y="113"/>
                  </a:cubicBezTo>
                  <a:cubicBezTo>
                    <a:pt x="20" y="156"/>
                    <a:pt x="59" y="185"/>
                    <a:pt x="102" y="185"/>
                  </a:cubicBezTo>
                  <a:cubicBezTo>
                    <a:pt x="108" y="185"/>
                    <a:pt x="115" y="184"/>
                    <a:pt x="121" y="183"/>
                  </a:cubicBezTo>
                  <a:cubicBezTo>
                    <a:pt x="172" y="173"/>
                    <a:pt x="202" y="123"/>
                    <a:pt x="192" y="73"/>
                  </a:cubicBezTo>
                  <a:cubicBezTo>
                    <a:pt x="183" y="29"/>
                    <a:pt x="144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3"/>
            <p:cNvSpPr/>
            <p:nvPr/>
          </p:nvSpPr>
          <p:spPr>
            <a:xfrm>
              <a:off x="569100" y="121800"/>
              <a:ext cx="38950" cy="62775"/>
            </a:xfrm>
            <a:custGeom>
              <a:avLst/>
              <a:gdLst/>
              <a:ahLst/>
              <a:cxnLst/>
              <a:rect l="l" t="t" r="r" b="b"/>
              <a:pathLst>
                <a:path w="1558" h="2511" extrusionOk="0">
                  <a:moveTo>
                    <a:pt x="844" y="0"/>
                  </a:moveTo>
                  <a:lnTo>
                    <a:pt x="543" y="61"/>
                  </a:lnTo>
                  <a:lnTo>
                    <a:pt x="232" y="111"/>
                  </a:lnTo>
                  <a:cubicBezTo>
                    <a:pt x="232" y="111"/>
                    <a:pt x="0" y="935"/>
                    <a:pt x="101" y="1427"/>
                  </a:cubicBezTo>
                  <a:cubicBezTo>
                    <a:pt x="191" y="1929"/>
                    <a:pt x="714" y="2251"/>
                    <a:pt x="784" y="2382"/>
                  </a:cubicBezTo>
                  <a:cubicBezTo>
                    <a:pt x="804" y="2422"/>
                    <a:pt x="834" y="2451"/>
                    <a:pt x="864" y="2472"/>
                  </a:cubicBezTo>
                  <a:cubicBezTo>
                    <a:pt x="898" y="2498"/>
                    <a:pt x="939" y="2511"/>
                    <a:pt x="978" y="2511"/>
                  </a:cubicBezTo>
                  <a:cubicBezTo>
                    <a:pt x="1042" y="2511"/>
                    <a:pt x="1104" y="2478"/>
                    <a:pt x="1136" y="2422"/>
                  </a:cubicBezTo>
                  <a:cubicBezTo>
                    <a:pt x="1156" y="2391"/>
                    <a:pt x="1176" y="2351"/>
                    <a:pt x="1176" y="2301"/>
                  </a:cubicBezTo>
                  <a:cubicBezTo>
                    <a:pt x="1196" y="2150"/>
                    <a:pt x="1558" y="1668"/>
                    <a:pt x="1467" y="1166"/>
                  </a:cubicBezTo>
                  <a:cubicBezTo>
                    <a:pt x="1366" y="663"/>
                    <a:pt x="844" y="0"/>
                    <a:pt x="844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3"/>
            <p:cNvSpPr/>
            <p:nvPr/>
          </p:nvSpPr>
          <p:spPr>
            <a:xfrm>
              <a:off x="573000" y="130549"/>
              <a:ext cx="7275" cy="25225"/>
            </a:xfrm>
            <a:custGeom>
              <a:avLst/>
              <a:gdLst/>
              <a:ahLst/>
              <a:cxnLst/>
              <a:rect l="l" t="t" r="r" b="b"/>
              <a:pathLst>
                <a:path w="291" h="1009" extrusionOk="0">
                  <a:moveTo>
                    <a:pt x="185" y="1"/>
                  </a:moveTo>
                  <a:cubicBezTo>
                    <a:pt x="180" y="1"/>
                    <a:pt x="176" y="1"/>
                    <a:pt x="172" y="2"/>
                  </a:cubicBezTo>
                  <a:cubicBezTo>
                    <a:pt x="131" y="12"/>
                    <a:pt x="101" y="42"/>
                    <a:pt x="91" y="82"/>
                  </a:cubicBezTo>
                  <a:cubicBezTo>
                    <a:pt x="51" y="323"/>
                    <a:pt x="0" y="655"/>
                    <a:pt x="21" y="926"/>
                  </a:cubicBezTo>
                  <a:cubicBezTo>
                    <a:pt x="30" y="971"/>
                    <a:pt x="71" y="1008"/>
                    <a:pt x="115" y="1008"/>
                  </a:cubicBezTo>
                  <a:cubicBezTo>
                    <a:pt x="121" y="1008"/>
                    <a:pt x="126" y="1008"/>
                    <a:pt x="131" y="1007"/>
                  </a:cubicBezTo>
                  <a:cubicBezTo>
                    <a:pt x="181" y="997"/>
                    <a:pt x="212" y="957"/>
                    <a:pt x="201" y="906"/>
                  </a:cubicBezTo>
                  <a:cubicBezTo>
                    <a:pt x="181" y="665"/>
                    <a:pt x="221" y="354"/>
                    <a:pt x="272" y="113"/>
                  </a:cubicBezTo>
                  <a:cubicBezTo>
                    <a:pt x="291" y="57"/>
                    <a:pt x="240" y="1"/>
                    <a:pt x="18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3"/>
            <p:cNvSpPr/>
            <p:nvPr/>
          </p:nvSpPr>
          <p:spPr>
            <a:xfrm>
              <a:off x="571600" y="110575"/>
              <a:ext cx="20375" cy="14525"/>
            </a:xfrm>
            <a:custGeom>
              <a:avLst/>
              <a:gdLst/>
              <a:ahLst/>
              <a:cxnLst/>
              <a:rect l="l" t="t" r="r" b="b"/>
              <a:pathLst>
                <a:path w="815" h="581" extrusionOk="0">
                  <a:moveTo>
                    <a:pt x="415" y="0"/>
                  </a:moveTo>
                  <a:cubicBezTo>
                    <a:pt x="391" y="0"/>
                    <a:pt x="367" y="3"/>
                    <a:pt x="342" y="7"/>
                  </a:cubicBezTo>
                  <a:cubicBezTo>
                    <a:pt x="141" y="47"/>
                    <a:pt x="1" y="248"/>
                    <a:pt x="41" y="460"/>
                  </a:cubicBezTo>
                  <a:lnTo>
                    <a:pt x="61" y="580"/>
                  </a:lnTo>
                  <a:lnTo>
                    <a:pt x="815" y="429"/>
                  </a:lnTo>
                  <a:lnTo>
                    <a:pt x="795" y="309"/>
                  </a:lnTo>
                  <a:cubicBezTo>
                    <a:pt x="759" y="131"/>
                    <a:pt x="598" y="0"/>
                    <a:pt x="415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3"/>
            <p:cNvSpPr/>
            <p:nvPr/>
          </p:nvSpPr>
          <p:spPr>
            <a:xfrm>
              <a:off x="576403" y="125525"/>
              <a:ext cx="5025" cy="4600"/>
            </a:xfrm>
            <a:custGeom>
              <a:avLst/>
              <a:gdLst/>
              <a:ahLst/>
              <a:cxnLst/>
              <a:rect l="l" t="t" r="r" b="b"/>
              <a:pathLst>
                <a:path w="201" h="184" extrusionOk="0">
                  <a:moveTo>
                    <a:pt x="100" y="0"/>
                  </a:moveTo>
                  <a:cubicBezTo>
                    <a:pt x="94" y="0"/>
                    <a:pt x="87" y="1"/>
                    <a:pt x="80" y="2"/>
                  </a:cubicBezTo>
                  <a:cubicBezTo>
                    <a:pt x="31" y="12"/>
                    <a:pt x="0" y="52"/>
                    <a:pt x="11" y="103"/>
                  </a:cubicBezTo>
                  <a:cubicBezTo>
                    <a:pt x="20" y="153"/>
                    <a:pt x="71" y="183"/>
                    <a:pt x="121" y="183"/>
                  </a:cubicBezTo>
                  <a:cubicBezTo>
                    <a:pt x="161" y="173"/>
                    <a:pt x="201" y="123"/>
                    <a:pt x="191" y="72"/>
                  </a:cubicBezTo>
                  <a:cubicBezTo>
                    <a:pt x="182" y="29"/>
                    <a:pt x="144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3"/>
            <p:cNvSpPr/>
            <p:nvPr/>
          </p:nvSpPr>
          <p:spPr>
            <a:xfrm>
              <a:off x="715250" y="94425"/>
              <a:ext cx="39975" cy="62525"/>
            </a:xfrm>
            <a:custGeom>
              <a:avLst/>
              <a:gdLst/>
              <a:ahLst/>
              <a:cxnLst/>
              <a:rect l="l" t="t" r="r" b="b"/>
              <a:pathLst>
                <a:path w="1599" h="2501" extrusionOk="0">
                  <a:moveTo>
                    <a:pt x="775" y="1"/>
                  </a:moveTo>
                  <a:lnTo>
                    <a:pt x="473" y="81"/>
                  </a:lnTo>
                  <a:lnTo>
                    <a:pt x="182" y="161"/>
                  </a:lnTo>
                  <a:cubicBezTo>
                    <a:pt x="182" y="161"/>
                    <a:pt x="1" y="985"/>
                    <a:pt x="121" y="1477"/>
                  </a:cubicBezTo>
                  <a:cubicBezTo>
                    <a:pt x="252" y="1970"/>
                    <a:pt x="795" y="2251"/>
                    <a:pt x="875" y="2381"/>
                  </a:cubicBezTo>
                  <a:cubicBezTo>
                    <a:pt x="895" y="2421"/>
                    <a:pt x="925" y="2452"/>
                    <a:pt x="956" y="2472"/>
                  </a:cubicBezTo>
                  <a:cubicBezTo>
                    <a:pt x="985" y="2492"/>
                    <a:pt x="1019" y="2501"/>
                    <a:pt x="1053" y="2501"/>
                  </a:cubicBezTo>
                  <a:cubicBezTo>
                    <a:pt x="1123" y="2501"/>
                    <a:pt x="1193" y="2462"/>
                    <a:pt x="1226" y="2401"/>
                  </a:cubicBezTo>
                  <a:cubicBezTo>
                    <a:pt x="1247" y="2361"/>
                    <a:pt x="1257" y="2321"/>
                    <a:pt x="1257" y="2281"/>
                  </a:cubicBezTo>
                  <a:cubicBezTo>
                    <a:pt x="1267" y="2130"/>
                    <a:pt x="1599" y="1618"/>
                    <a:pt x="1468" y="1126"/>
                  </a:cubicBezTo>
                  <a:cubicBezTo>
                    <a:pt x="1337" y="633"/>
                    <a:pt x="775" y="1"/>
                    <a:pt x="77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3"/>
            <p:cNvSpPr/>
            <p:nvPr/>
          </p:nvSpPr>
          <p:spPr>
            <a:xfrm>
              <a:off x="718662" y="105263"/>
              <a:ext cx="6275" cy="25150"/>
            </a:xfrm>
            <a:custGeom>
              <a:avLst/>
              <a:gdLst/>
              <a:ahLst/>
              <a:cxnLst/>
              <a:rect l="l" t="t" r="r" b="b"/>
              <a:pathLst>
                <a:path w="251" h="1006" extrusionOk="0">
                  <a:moveTo>
                    <a:pt x="152" y="1"/>
                  </a:moveTo>
                  <a:cubicBezTo>
                    <a:pt x="142" y="1"/>
                    <a:pt x="131" y="2"/>
                    <a:pt x="121" y="5"/>
                  </a:cubicBezTo>
                  <a:cubicBezTo>
                    <a:pt x="91" y="5"/>
                    <a:pt x="60" y="36"/>
                    <a:pt x="60" y="76"/>
                  </a:cubicBezTo>
                  <a:cubicBezTo>
                    <a:pt x="20" y="327"/>
                    <a:pt x="0" y="659"/>
                    <a:pt x="40" y="929"/>
                  </a:cubicBezTo>
                  <a:cubicBezTo>
                    <a:pt x="49" y="971"/>
                    <a:pt x="84" y="1005"/>
                    <a:pt x="124" y="1005"/>
                  </a:cubicBezTo>
                  <a:cubicBezTo>
                    <a:pt x="133" y="1005"/>
                    <a:pt x="142" y="1004"/>
                    <a:pt x="151" y="1000"/>
                  </a:cubicBezTo>
                  <a:cubicBezTo>
                    <a:pt x="201" y="990"/>
                    <a:pt x="232" y="950"/>
                    <a:pt x="221" y="900"/>
                  </a:cubicBezTo>
                  <a:cubicBezTo>
                    <a:pt x="181" y="659"/>
                    <a:pt x="212" y="347"/>
                    <a:pt x="241" y="106"/>
                  </a:cubicBezTo>
                  <a:cubicBezTo>
                    <a:pt x="250" y="46"/>
                    <a:pt x="208" y="1"/>
                    <a:pt x="1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3"/>
            <p:cNvSpPr/>
            <p:nvPr/>
          </p:nvSpPr>
          <p:spPr>
            <a:xfrm>
              <a:off x="715750" y="83850"/>
              <a:ext cx="20625" cy="14875"/>
            </a:xfrm>
            <a:custGeom>
              <a:avLst/>
              <a:gdLst/>
              <a:ahLst/>
              <a:cxnLst/>
              <a:rect l="l" t="t" r="r" b="b"/>
              <a:pathLst>
                <a:path w="825" h="595" extrusionOk="0">
                  <a:moveTo>
                    <a:pt x="425" y="0"/>
                  </a:moveTo>
                  <a:cubicBezTo>
                    <a:pt x="394" y="0"/>
                    <a:pt x="364" y="4"/>
                    <a:pt x="333" y="11"/>
                  </a:cubicBezTo>
                  <a:cubicBezTo>
                    <a:pt x="122" y="62"/>
                    <a:pt x="1" y="273"/>
                    <a:pt x="61" y="473"/>
                  </a:cubicBezTo>
                  <a:lnTo>
                    <a:pt x="92" y="594"/>
                  </a:lnTo>
                  <a:lnTo>
                    <a:pt x="825" y="404"/>
                  </a:lnTo>
                  <a:lnTo>
                    <a:pt x="795" y="283"/>
                  </a:lnTo>
                  <a:cubicBezTo>
                    <a:pt x="752" y="113"/>
                    <a:pt x="594" y="0"/>
                    <a:pt x="425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3"/>
            <p:cNvSpPr/>
            <p:nvPr/>
          </p:nvSpPr>
          <p:spPr>
            <a:xfrm>
              <a:off x="720798" y="98724"/>
              <a:ext cx="5050" cy="4525"/>
            </a:xfrm>
            <a:custGeom>
              <a:avLst/>
              <a:gdLst/>
              <a:ahLst/>
              <a:cxnLst/>
              <a:rect l="l" t="t" r="r" b="b"/>
              <a:pathLst>
                <a:path w="202" h="181" extrusionOk="0">
                  <a:moveTo>
                    <a:pt x="103" y="1"/>
                  </a:moveTo>
                  <a:cubicBezTo>
                    <a:pt x="92" y="1"/>
                    <a:pt x="82" y="3"/>
                    <a:pt x="71" y="7"/>
                  </a:cubicBezTo>
                  <a:cubicBezTo>
                    <a:pt x="31" y="18"/>
                    <a:pt x="1" y="67"/>
                    <a:pt x="11" y="118"/>
                  </a:cubicBezTo>
                  <a:cubicBezTo>
                    <a:pt x="20" y="153"/>
                    <a:pt x="59" y="180"/>
                    <a:pt x="102" y="180"/>
                  </a:cubicBezTo>
                  <a:cubicBezTo>
                    <a:pt x="109" y="180"/>
                    <a:pt x="115" y="180"/>
                    <a:pt x="122" y="178"/>
                  </a:cubicBezTo>
                  <a:cubicBezTo>
                    <a:pt x="171" y="168"/>
                    <a:pt x="202" y="118"/>
                    <a:pt x="182" y="67"/>
                  </a:cubicBezTo>
                  <a:cubicBezTo>
                    <a:pt x="174" y="28"/>
                    <a:pt x="141" y="1"/>
                    <a:pt x="103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3"/>
            <p:cNvSpPr/>
            <p:nvPr/>
          </p:nvSpPr>
          <p:spPr>
            <a:xfrm>
              <a:off x="487475" y="126825"/>
              <a:ext cx="36700" cy="65825"/>
            </a:xfrm>
            <a:custGeom>
              <a:avLst/>
              <a:gdLst/>
              <a:ahLst/>
              <a:cxnLst/>
              <a:rect l="l" t="t" r="r" b="b"/>
              <a:pathLst>
                <a:path w="1468" h="2633" extrusionOk="0">
                  <a:moveTo>
                    <a:pt x="402" y="0"/>
                  </a:moveTo>
                  <a:cubicBezTo>
                    <a:pt x="402" y="0"/>
                    <a:pt x="1" y="794"/>
                    <a:pt x="1" y="1337"/>
                  </a:cubicBezTo>
                  <a:cubicBezTo>
                    <a:pt x="1" y="1869"/>
                    <a:pt x="472" y="2301"/>
                    <a:pt x="523" y="2462"/>
                  </a:cubicBezTo>
                  <a:cubicBezTo>
                    <a:pt x="533" y="2502"/>
                    <a:pt x="553" y="2542"/>
                    <a:pt x="583" y="2572"/>
                  </a:cubicBezTo>
                  <a:cubicBezTo>
                    <a:pt x="623" y="2612"/>
                    <a:pt x="679" y="2632"/>
                    <a:pt x="733" y="2632"/>
                  </a:cubicBezTo>
                  <a:cubicBezTo>
                    <a:pt x="787" y="2632"/>
                    <a:pt x="839" y="2612"/>
                    <a:pt x="874" y="2572"/>
                  </a:cubicBezTo>
                  <a:cubicBezTo>
                    <a:pt x="905" y="2542"/>
                    <a:pt x="934" y="2502"/>
                    <a:pt x="945" y="2462"/>
                  </a:cubicBezTo>
                  <a:cubicBezTo>
                    <a:pt x="995" y="2301"/>
                    <a:pt x="1467" y="1869"/>
                    <a:pt x="1467" y="1337"/>
                  </a:cubicBezTo>
                  <a:cubicBezTo>
                    <a:pt x="1467" y="794"/>
                    <a:pt x="1065" y="0"/>
                    <a:pt x="106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3"/>
            <p:cNvSpPr/>
            <p:nvPr/>
          </p:nvSpPr>
          <p:spPr>
            <a:xfrm>
              <a:off x="489862" y="135751"/>
              <a:ext cx="11325" cy="25900"/>
            </a:xfrm>
            <a:custGeom>
              <a:avLst/>
              <a:gdLst/>
              <a:ahLst/>
              <a:cxnLst/>
              <a:rect l="l" t="t" r="r" b="b"/>
              <a:pathLst>
                <a:path w="453" h="1036" extrusionOk="0">
                  <a:moveTo>
                    <a:pt x="342" y="1"/>
                  </a:moveTo>
                  <a:cubicBezTo>
                    <a:pt x="302" y="1"/>
                    <a:pt x="262" y="31"/>
                    <a:pt x="251" y="61"/>
                  </a:cubicBezTo>
                  <a:cubicBezTo>
                    <a:pt x="151" y="312"/>
                    <a:pt x="30" y="644"/>
                    <a:pt x="10" y="935"/>
                  </a:cubicBezTo>
                  <a:cubicBezTo>
                    <a:pt x="1" y="985"/>
                    <a:pt x="41" y="1035"/>
                    <a:pt x="101" y="1035"/>
                  </a:cubicBezTo>
                  <a:cubicBezTo>
                    <a:pt x="151" y="1035"/>
                    <a:pt x="191" y="995"/>
                    <a:pt x="202" y="955"/>
                  </a:cubicBezTo>
                  <a:cubicBezTo>
                    <a:pt x="222" y="694"/>
                    <a:pt x="332" y="383"/>
                    <a:pt x="432" y="141"/>
                  </a:cubicBezTo>
                  <a:cubicBezTo>
                    <a:pt x="452" y="71"/>
                    <a:pt x="412" y="1"/>
                    <a:pt x="34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3"/>
            <p:cNvSpPr/>
            <p:nvPr/>
          </p:nvSpPr>
          <p:spPr>
            <a:xfrm>
              <a:off x="495750" y="113250"/>
              <a:ext cx="20125" cy="13600"/>
            </a:xfrm>
            <a:custGeom>
              <a:avLst/>
              <a:gdLst/>
              <a:ahLst/>
              <a:cxnLst/>
              <a:rect l="l" t="t" r="r" b="b"/>
              <a:pathLst>
                <a:path w="805" h="544" extrusionOk="0">
                  <a:moveTo>
                    <a:pt x="403" y="1"/>
                  </a:moveTo>
                  <a:cubicBezTo>
                    <a:pt x="182" y="1"/>
                    <a:pt x="1" y="182"/>
                    <a:pt x="1" y="403"/>
                  </a:cubicBezTo>
                  <a:lnTo>
                    <a:pt x="1" y="543"/>
                  </a:lnTo>
                  <a:lnTo>
                    <a:pt x="804" y="543"/>
                  </a:lnTo>
                  <a:lnTo>
                    <a:pt x="804" y="403"/>
                  </a:lnTo>
                  <a:cubicBezTo>
                    <a:pt x="804" y="182"/>
                    <a:pt x="624" y="1"/>
                    <a:pt x="403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3"/>
            <p:cNvSpPr/>
            <p:nvPr/>
          </p:nvSpPr>
          <p:spPr>
            <a:xfrm>
              <a:off x="498697" y="128901"/>
              <a:ext cx="4825" cy="4800"/>
            </a:xfrm>
            <a:custGeom>
              <a:avLst/>
              <a:gdLst/>
              <a:ahLst/>
              <a:cxnLst/>
              <a:rect l="l" t="t" r="r" b="b"/>
              <a:pathLst>
                <a:path w="193" h="192" extrusionOk="0">
                  <a:moveTo>
                    <a:pt x="92" y="0"/>
                  </a:moveTo>
                  <a:cubicBezTo>
                    <a:pt x="41" y="0"/>
                    <a:pt x="1" y="41"/>
                    <a:pt x="1" y="91"/>
                  </a:cubicBezTo>
                  <a:cubicBezTo>
                    <a:pt x="1" y="151"/>
                    <a:pt x="41" y="192"/>
                    <a:pt x="92" y="192"/>
                  </a:cubicBezTo>
                  <a:cubicBezTo>
                    <a:pt x="152" y="192"/>
                    <a:pt x="192" y="151"/>
                    <a:pt x="192" y="91"/>
                  </a:cubicBezTo>
                  <a:cubicBezTo>
                    <a:pt x="192" y="41"/>
                    <a:pt x="152" y="0"/>
                    <a:pt x="9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3"/>
            <p:cNvSpPr/>
            <p:nvPr/>
          </p:nvSpPr>
          <p:spPr>
            <a:xfrm>
              <a:off x="386750" y="1393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51" y="0"/>
                    <a:pt x="1" y="51"/>
                    <a:pt x="1" y="101"/>
                  </a:cubicBezTo>
                  <a:cubicBezTo>
                    <a:pt x="1" y="161"/>
                    <a:pt x="51" y="201"/>
                    <a:pt x="101" y="201"/>
                  </a:cubicBezTo>
                  <a:cubicBezTo>
                    <a:pt x="162" y="201"/>
                    <a:pt x="202" y="161"/>
                    <a:pt x="202" y="101"/>
                  </a:cubicBezTo>
                  <a:cubicBezTo>
                    <a:pt x="202" y="51"/>
                    <a:pt x="162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3"/>
            <p:cNvSpPr/>
            <p:nvPr/>
          </p:nvSpPr>
          <p:spPr>
            <a:xfrm>
              <a:off x="344325" y="238600"/>
              <a:ext cx="5050" cy="5275"/>
            </a:xfrm>
            <a:custGeom>
              <a:avLst/>
              <a:gdLst/>
              <a:ahLst/>
              <a:cxnLst/>
              <a:rect l="l" t="t" r="r" b="b"/>
              <a:pathLst>
                <a:path w="202" h="211" extrusionOk="0">
                  <a:moveTo>
                    <a:pt x="101" y="0"/>
                  </a:moveTo>
                  <a:cubicBezTo>
                    <a:pt x="50" y="0"/>
                    <a:pt x="0" y="50"/>
                    <a:pt x="0" y="101"/>
                  </a:cubicBezTo>
                  <a:cubicBezTo>
                    <a:pt x="0" y="161"/>
                    <a:pt x="50" y="211"/>
                    <a:pt x="101" y="211"/>
                  </a:cubicBezTo>
                  <a:cubicBezTo>
                    <a:pt x="161" y="211"/>
                    <a:pt x="201" y="161"/>
                    <a:pt x="201" y="101"/>
                  </a:cubicBezTo>
                  <a:cubicBezTo>
                    <a:pt x="201" y="50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3"/>
            <p:cNvSpPr/>
            <p:nvPr/>
          </p:nvSpPr>
          <p:spPr>
            <a:xfrm>
              <a:off x="543475" y="147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51" y="1"/>
                    <a:pt x="0" y="41"/>
                    <a:pt x="0" y="101"/>
                  </a:cubicBezTo>
                  <a:cubicBezTo>
                    <a:pt x="0" y="152"/>
                    <a:pt x="51" y="202"/>
                    <a:pt x="101" y="202"/>
                  </a:cubicBezTo>
                  <a:cubicBezTo>
                    <a:pt x="161" y="202"/>
                    <a:pt x="201" y="152"/>
                    <a:pt x="201" y="101"/>
                  </a:cubicBezTo>
                  <a:cubicBezTo>
                    <a:pt x="201" y="4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3"/>
            <p:cNvSpPr/>
            <p:nvPr/>
          </p:nvSpPr>
          <p:spPr>
            <a:xfrm>
              <a:off x="442000" y="183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41" y="0"/>
                    <a:pt x="1" y="51"/>
                    <a:pt x="1" y="101"/>
                  </a:cubicBezTo>
                  <a:cubicBezTo>
                    <a:pt x="1" y="161"/>
                    <a:pt x="41" y="201"/>
                    <a:pt x="101" y="201"/>
                  </a:cubicBezTo>
                  <a:cubicBezTo>
                    <a:pt x="152" y="201"/>
                    <a:pt x="202" y="161"/>
                    <a:pt x="202" y="101"/>
                  </a:cubicBezTo>
                  <a:cubicBezTo>
                    <a:pt x="202" y="51"/>
                    <a:pt x="152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3"/>
            <p:cNvSpPr/>
            <p:nvPr/>
          </p:nvSpPr>
          <p:spPr>
            <a:xfrm>
              <a:off x="632375" y="1906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41" y="1"/>
                    <a:pt x="1" y="41"/>
                    <a:pt x="1" y="101"/>
                  </a:cubicBezTo>
                  <a:cubicBezTo>
                    <a:pt x="1" y="152"/>
                    <a:pt x="41" y="202"/>
                    <a:pt x="101" y="202"/>
                  </a:cubicBezTo>
                  <a:cubicBezTo>
                    <a:pt x="152" y="202"/>
                    <a:pt x="202" y="152"/>
                    <a:pt x="202" y="101"/>
                  </a:cubicBezTo>
                  <a:cubicBezTo>
                    <a:pt x="202" y="41"/>
                    <a:pt x="152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3"/>
            <p:cNvSpPr/>
            <p:nvPr/>
          </p:nvSpPr>
          <p:spPr>
            <a:xfrm>
              <a:off x="456850" y="19237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cubicBezTo>
                    <a:pt x="50" y="1"/>
                    <a:pt x="0" y="41"/>
                    <a:pt x="0" y="101"/>
                  </a:cubicBezTo>
                  <a:cubicBezTo>
                    <a:pt x="0" y="151"/>
                    <a:pt x="50" y="202"/>
                    <a:pt x="100" y="202"/>
                  </a:cubicBezTo>
                  <a:cubicBezTo>
                    <a:pt x="161" y="202"/>
                    <a:pt x="201" y="151"/>
                    <a:pt x="201" y="101"/>
                  </a:cubicBezTo>
                  <a:cubicBezTo>
                    <a:pt x="201" y="41"/>
                    <a:pt x="161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3"/>
            <p:cNvSpPr/>
            <p:nvPr/>
          </p:nvSpPr>
          <p:spPr>
            <a:xfrm>
              <a:off x="350350" y="55500"/>
              <a:ext cx="5050" cy="5300"/>
            </a:xfrm>
            <a:custGeom>
              <a:avLst/>
              <a:gdLst/>
              <a:ahLst/>
              <a:cxnLst/>
              <a:rect l="l" t="t" r="r" b="b"/>
              <a:pathLst>
                <a:path w="202" h="212" extrusionOk="0">
                  <a:moveTo>
                    <a:pt x="101" y="0"/>
                  </a:moveTo>
                  <a:cubicBezTo>
                    <a:pt x="50" y="0"/>
                    <a:pt x="1" y="51"/>
                    <a:pt x="1" y="101"/>
                  </a:cubicBezTo>
                  <a:cubicBezTo>
                    <a:pt x="1" y="161"/>
                    <a:pt x="50" y="211"/>
                    <a:pt x="101" y="211"/>
                  </a:cubicBezTo>
                  <a:cubicBezTo>
                    <a:pt x="161" y="211"/>
                    <a:pt x="201" y="161"/>
                    <a:pt x="201" y="101"/>
                  </a:cubicBezTo>
                  <a:cubicBezTo>
                    <a:pt x="201" y="51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3"/>
            <p:cNvSpPr/>
            <p:nvPr/>
          </p:nvSpPr>
          <p:spPr>
            <a:xfrm>
              <a:off x="783075" y="60275"/>
              <a:ext cx="554325" cy="53500"/>
            </a:xfrm>
            <a:custGeom>
              <a:avLst/>
              <a:gdLst/>
              <a:ahLst/>
              <a:cxnLst/>
              <a:rect l="l" t="t" r="r" b="b"/>
              <a:pathLst>
                <a:path w="22173" h="2140" extrusionOk="0">
                  <a:moveTo>
                    <a:pt x="40" y="0"/>
                  </a:moveTo>
                  <a:lnTo>
                    <a:pt x="0" y="110"/>
                  </a:lnTo>
                  <a:cubicBezTo>
                    <a:pt x="4310" y="1658"/>
                    <a:pt x="8228" y="2140"/>
                    <a:pt x="11433" y="2140"/>
                  </a:cubicBezTo>
                  <a:cubicBezTo>
                    <a:pt x="13120" y="2140"/>
                    <a:pt x="14607" y="2010"/>
                    <a:pt x="15853" y="1829"/>
                  </a:cubicBezTo>
                  <a:cubicBezTo>
                    <a:pt x="19761" y="1256"/>
                    <a:pt x="22142" y="110"/>
                    <a:pt x="22172" y="101"/>
                  </a:cubicBezTo>
                  <a:lnTo>
                    <a:pt x="22121" y="0"/>
                  </a:lnTo>
                  <a:cubicBezTo>
                    <a:pt x="22092" y="10"/>
                    <a:pt x="19721" y="1146"/>
                    <a:pt x="15833" y="1718"/>
                  </a:cubicBezTo>
                  <a:cubicBezTo>
                    <a:pt x="14599" y="1894"/>
                    <a:pt x="13120" y="2025"/>
                    <a:pt x="11444" y="2025"/>
                  </a:cubicBezTo>
                  <a:cubicBezTo>
                    <a:pt x="8249" y="2025"/>
                    <a:pt x="4337" y="1549"/>
                    <a:pt x="4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3"/>
            <p:cNvSpPr/>
            <p:nvPr/>
          </p:nvSpPr>
          <p:spPr>
            <a:xfrm>
              <a:off x="1199725" y="110750"/>
              <a:ext cx="39950" cy="62575"/>
            </a:xfrm>
            <a:custGeom>
              <a:avLst/>
              <a:gdLst/>
              <a:ahLst/>
              <a:cxnLst/>
              <a:rect l="l" t="t" r="r" b="b"/>
              <a:pathLst>
                <a:path w="1598" h="2503" extrusionOk="0">
                  <a:moveTo>
                    <a:pt x="774" y="0"/>
                  </a:moveTo>
                  <a:lnTo>
                    <a:pt x="473" y="81"/>
                  </a:lnTo>
                  <a:lnTo>
                    <a:pt x="171" y="161"/>
                  </a:lnTo>
                  <a:cubicBezTo>
                    <a:pt x="171" y="161"/>
                    <a:pt x="1" y="995"/>
                    <a:pt x="131" y="1477"/>
                  </a:cubicBezTo>
                  <a:cubicBezTo>
                    <a:pt x="262" y="1969"/>
                    <a:pt x="794" y="2251"/>
                    <a:pt x="875" y="2382"/>
                  </a:cubicBezTo>
                  <a:cubicBezTo>
                    <a:pt x="905" y="2422"/>
                    <a:pt x="935" y="2451"/>
                    <a:pt x="965" y="2472"/>
                  </a:cubicBezTo>
                  <a:cubicBezTo>
                    <a:pt x="997" y="2493"/>
                    <a:pt x="1033" y="2503"/>
                    <a:pt x="1069" y="2503"/>
                  </a:cubicBezTo>
                  <a:cubicBezTo>
                    <a:pt x="1137" y="2503"/>
                    <a:pt x="1204" y="2467"/>
                    <a:pt x="1236" y="2402"/>
                  </a:cubicBezTo>
                  <a:cubicBezTo>
                    <a:pt x="1247" y="2361"/>
                    <a:pt x="1267" y="2321"/>
                    <a:pt x="1267" y="2281"/>
                  </a:cubicBezTo>
                  <a:cubicBezTo>
                    <a:pt x="1276" y="2130"/>
                    <a:pt x="1598" y="1618"/>
                    <a:pt x="1468" y="1125"/>
                  </a:cubicBezTo>
                  <a:cubicBezTo>
                    <a:pt x="1337" y="634"/>
                    <a:pt x="774" y="0"/>
                    <a:pt x="77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3"/>
            <p:cNvSpPr/>
            <p:nvPr/>
          </p:nvSpPr>
          <p:spPr>
            <a:xfrm>
              <a:off x="1218390" y="118466"/>
              <a:ext cx="15850" cy="22375"/>
            </a:xfrm>
            <a:custGeom>
              <a:avLst/>
              <a:gdLst/>
              <a:ahLst/>
              <a:cxnLst/>
              <a:rect l="l" t="t" r="r" b="b"/>
              <a:pathLst>
                <a:path w="634" h="895" extrusionOk="0">
                  <a:moveTo>
                    <a:pt x="115" y="1"/>
                  </a:moveTo>
                  <a:cubicBezTo>
                    <a:pt x="106" y="1"/>
                    <a:pt x="98" y="2"/>
                    <a:pt x="91" y="4"/>
                  </a:cubicBezTo>
                  <a:cubicBezTo>
                    <a:pt x="20" y="24"/>
                    <a:pt x="0" y="95"/>
                    <a:pt x="40" y="145"/>
                  </a:cubicBezTo>
                  <a:cubicBezTo>
                    <a:pt x="192" y="346"/>
                    <a:pt x="362" y="607"/>
                    <a:pt x="442" y="839"/>
                  </a:cubicBezTo>
                  <a:cubicBezTo>
                    <a:pt x="458" y="870"/>
                    <a:pt x="492" y="895"/>
                    <a:pt x="525" y="895"/>
                  </a:cubicBezTo>
                  <a:cubicBezTo>
                    <a:pt x="535" y="895"/>
                    <a:pt x="544" y="893"/>
                    <a:pt x="553" y="888"/>
                  </a:cubicBezTo>
                  <a:cubicBezTo>
                    <a:pt x="613" y="879"/>
                    <a:pt x="634" y="818"/>
                    <a:pt x="613" y="768"/>
                  </a:cubicBezTo>
                  <a:cubicBezTo>
                    <a:pt x="523" y="517"/>
                    <a:pt x="332" y="236"/>
                    <a:pt x="181" y="35"/>
                  </a:cubicBezTo>
                  <a:cubicBezTo>
                    <a:pt x="166" y="12"/>
                    <a:pt x="139" y="1"/>
                    <a:pt x="11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3"/>
            <p:cNvSpPr/>
            <p:nvPr/>
          </p:nvSpPr>
          <p:spPr>
            <a:xfrm>
              <a:off x="1200250" y="100175"/>
              <a:ext cx="20600" cy="15125"/>
            </a:xfrm>
            <a:custGeom>
              <a:avLst/>
              <a:gdLst/>
              <a:ahLst/>
              <a:cxnLst/>
              <a:rect l="l" t="t" r="r" b="b"/>
              <a:pathLst>
                <a:path w="824" h="605" extrusionOk="0">
                  <a:moveTo>
                    <a:pt x="418" y="0"/>
                  </a:moveTo>
                  <a:cubicBezTo>
                    <a:pt x="386" y="0"/>
                    <a:pt x="354" y="4"/>
                    <a:pt x="322" y="12"/>
                  </a:cubicBezTo>
                  <a:cubicBezTo>
                    <a:pt x="121" y="72"/>
                    <a:pt x="0" y="283"/>
                    <a:pt x="50" y="484"/>
                  </a:cubicBezTo>
                  <a:lnTo>
                    <a:pt x="90" y="604"/>
                  </a:lnTo>
                  <a:lnTo>
                    <a:pt x="824" y="403"/>
                  </a:lnTo>
                  <a:lnTo>
                    <a:pt x="793" y="283"/>
                  </a:lnTo>
                  <a:cubicBezTo>
                    <a:pt x="742" y="113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3"/>
            <p:cNvSpPr/>
            <p:nvPr/>
          </p:nvSpPr>
          <p:spPr>
            <a:xfrm>
              <a:off x="1214324" y="113324"/>
              <a:ext cx="5050" cy="4650"/>
            </a:xfrm>
            <a:custGeom>
              <a:avLst/>
              <a:gdLst/>
              <a:ahLst/>
              <a:cxnLst/>
              <a:rect l="l" t="t" r="r" b="b"/>
              <a:pathLst>
                <a:path w="202" h="186" extrusionOk="0">
                  <a:moveTo>
                    <a:pt x="91" y="1"/>
                  </a:moveTo>
                  <a:cubicBezTo>
                    <a:pt x="85" y="1"/>
                    <a:pt x="78" y="1"/>
                    <a:pt x="71" y="3"/>
                  </a:cubicBezTo>
                  <a:cubicBezTo>
                    <a:pt x="31" y="13"/>
                    <a:pt x="1" y="63"/>
                    <a:pt x="11" y="113"/>
                  </a:cubicBezTo>
                  <a:cubicBezTo>
                    <a:pt x="19" y="157"/>
                    <a:pt x="59" y="185"/>
                    <a:pt x="102" y="185"/>
                  </a:cubicBezTo>
                  <a:cubicBezTo>
                    <a:pt x="109" y="185"/>
                    <a:pt x="115" y="185"/>
                    <a:pt x="121" y="184"/>
                  </a:cubicBezTo>
                  <a:cubicBezTo>
                    <a:pt x="172" y="164"/>
                    <a:pt x="202" y="113"/>
                    <a:pt x="181" y="73"/>
                  </a:cubicBezTo>
                  <a:cubicBezTo>
                    <a:pt x="173" y="30"/>
                    <a:pt x="134" y="1"/>
                    <a:pt x="9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3"/>
            <p:cNvSpPr/>
            <p:nvPr/>
          </p:nvSpPr>
          <p:spPr>
            <a:xfrm>
              <a:off x="1123125" y="121050"/>
              <a:ext cx="36200" cy="62925"/>
            </a:xfrm>
            <a:custGeom>
              <a:avLst/>
              <a:gdLst/>
              <a:ahLst/>
              <a:cxnLst/>
              <a:rect l="l" t="t" r="r" b="b"/>
              <a:pathLst>
                <a:path w="1448" h="2517" extrusionOk="0">
                  <a:moveTo>
                    <a:pt x="965" y="1"/>
                  </a:moveTo>
                  <a:lnTo>
                    <a:pt x="654" y="21"/>
                  </a:lnTo>
                  <a:lnTo>
                    <a:pt x="342" y="41"/>
                  </a:lnTo>
                  <a:cubicBezTo>
                    <a:pt x="342" y="41"/>
                    <a:pt x="1" y="824"/>
                    <a:pt x="31" y="1327"/>
                  </a:cubicBezTo>
                  <a:cubicBezTo>
                    <a:pt x="61" y="1839"/>
                    <a:pt x="533" y="2220"/>
                    <a:pt x="594" y="2361"/>
                  </a:cubicBezTo>
                  <a:cubicBezTo>
                    <a:pt x="603" y="2401"/>
                    <a:pt x="634" y="2432"/>
                    <a:pt x="664" y="2461"/>
                  </a:cubicBezTo>
                  <a:cubicBezTo>
                    <a:pt x="696" y="2498"/>
                    <a:pt x="741" y="2516"/>
                    <a:pt x="786" y="2516"/>
                  </a:cubicBezTo>
                  <a:cubicBezTo>
                    <a:pt x="841" y="2516"/>
                    <a:pt x="897" y="2491"/>
                    <a:pt x="935" y="2441"/>
                  </a:cubicBezTo>
                  <a:cubicBezTo>
                    <a:pt x="965" y="2412"/>
                    <a:pt x="985" y="2381"/>
                    <a:pt x="995" y="2331"/>
                  </a:cubicBezTo>
                  <a:cubicBezTo>
                    <a:pt x="1025" y="2191"/>
                    <a:pt x="1447" y="1749"/>
                    <a:pt x="1417" y="1246"/>
                  </a:cubicBezTo>
                  <a:cubicBezTo>
                    <a:pt x="1387" y="733"/>
                    <a:pt x="965" y="1"/>
                    <a:pt x="96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3"/>
            <p:cNvSpPr/>
            <p:nvPr/>
          </p:nvSpPr>
          <p:spPr>
            <a:xfrm>
              <a:off x="1143975" y="128574"/>
              <a:ext cx="12075" cy="24150"/>
            </a:xfrm>
            <a:custGeom>
              <a:avLst/>
              <a:gdLst/>
              <a:ahLst/>
              <a:cxnLst/>
              <a:rect l="l" t="t" r="r" b="b"/>
              <a:pathLst>
                <a:path w="483" h="966" extrusionOk="0">
                  <a:moveTo>
                    <a:pt x="101" y="1"/>
                  </a:moveTo>
                  <a:cubicBezTo>
                    <a:pt x="40" y="10"/>
                    <a:pt x="0" y="81"/>
                    <a:pt x="20" y="131"/>
                  </a:cubicBezTo>
                  <a:cubicBezTo>
                    <a:pt x="130" y="362"/>
                    <a:pt x="251" y="653"/>
                    <a:pt x="291" y="885"/>
                  </a:cubicBezTo>
                  <a:cubicBezTo>
                    <a:pt x="302" y="935"/>
                    <a:pt x="342" y="965"/>
                    <a:pt x="382" y="965"/>
                  </a:cubicBezTo>
                  <a:cubicBezTo>
                    <a:pt x="442" y="965"/>
                    <a:pt x="482" y="915"/>
                    <a:pt x="472" y="854"/>
                  </a:cubicBezTo>
                  <a:cubicBezTo>
                    <a:pt x="422" y="583"/>
                    <a:pt x="302" y="282"/>
                    <a:pt x="191" y="51"/>
                  </a:cubicBezTo>
                  <a:cubicBezTo>
                    <a:pt x="171" y="21"/>
                    <a:pt x="14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3"/>
            <p:cNvSpPr/>
            <p:nvPr/>
          </p:nvSpPr>
          <p:spPr>
            <a:xfrm>
              <a:off x="1129425" y="108975"/>
              <a:ext cx="19600" cy="13350"/>
            </a:xfrm>
            <a:custGeom>
              <a:avLst/>
              <a:gdLst/>
              <a:ahLst/>
              <a:cxnLst/>
              <a:rect l="l" t="t" r="r" b="b"/>
              <a:pathLst>
                <a:path w="784" h="534" extrusionOk="0">
                  <a:moveTo>
                    <a:pt x="391" y="1"/>
                  </a:moveTo>
                  <a:cubicBezTo>
                    <a:pt x="384" y="1"/>
                    <a:pt x="378" y="1"/>
                    <a:pt x="371" y="1"/>
                  </a:cubicBezTo>
                  <a:cubicBezTo>
                    <a:pt x="161" y="11"/>
                    <a:pt x="0" y="192"/>
                    <a:pt x="10" y="403"/>
                  </a:cubicBezTo>
                  <a:lnTo>
                    <a:pt x="20" y="533"/>
                  </a:lnTo>
                  <a:lnTo>
                    <a:pt x="784" y="484"/>
                  </a:lnTo>
                  <a:lnTo>
                    <a:pt x="773" y="363"/>
                  </a:lnTo>
                  <a:cubicBezTo>
                    <a:pt x="764" y="158"/>
                    <a:pt x="594" y="1"/>
                    <a:pt x="391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3"/>
            <p:cNvSpPr/>
            <p:nvPr/>
          </p:nvSpPr>
          <p:spPr>
            <a:xfrm>
              <a:off x="1141881" y="123150"/>
              <a:ext cx="4800" cy="4600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6" y="1"/>
                  </a:moveTo>
                  <a:cubicBezTo>
                    <a:pt x="101" y="1"/>
                    <a:pt x="96" y="1"/>
                    <a:pt x="91" y="2"/>
                  </a:cubicBezTo>
                  <a:cubicBezTo>
                    <a:pt x="41" y="2"/>
                    <a:pt x="1" y="43"/>
                    <a:pt x="1" y="93"/>
                  </a:cubicBezTo>
                  <a:cubicBezTo>
                    <a:pt x="10" y="143"/>
                    <a:pt x="51" y="183"/>
                    <a:pt x="101" y="183"/>
                  </a:cubicBezTo>
                  <a:cubicBezTo>
                    <a:pt x="151" y="183"/>
                    <a:pt x="191" y="133"/>
                    <a:pt x="182" y="83"/>
                  </a:cubicBezTo>
                  <a:cubicBezTo>
                    <a:pt x="182" y="38"/>
                    <a:pt x="149" y="1"/>
                    <a:pt x="106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3"/>
            <p:cNvSpPr/>
            <p:nvPr/>
          </p:nvSpPr>
          <p:spPr>
            <a:xfrm>
              <a:off x="881275" y="110250"/>
              <a:ext cx="39700" cy="62575"/>
            </a:xfrm>
            <a:custGeom>
              <a:avLst/>
              <a:gdLst/>
              <a:ahLst/>
              <a:cxnLst/>
              <a:rect l="l" t="t" r="r" b="b"/>
              <a:pathLst>
                <a:path w="1588" h="2503" extrusionOk="0">
                  <a:moveTo>
                    <a:pt x="794" y="0"/>
                  </a:moveTo>
                  <a:cubicBezTo>
                    <a:pt x="794" y="0"/>
                    <a:pt x="242" y="643"/>
                    <a:pt x="121" y="1136"/>
                  </a:cubicBezTo>
                  <a:cubicBezTo>
                    <a:pt x="1" y="1628"/>
                    <a:pt x="342" y="2130"/>
                    <a:pt x="352" y="2291"/>
                  </a:cubicBezTo>
                  <a:cubicBezTo>
                    <a:pt x="352" y="2331"/>
                    <a:pt x="362" y="2371"/>
                    <a:pt x="382" y="2402"/>
                  </a:cubicBezTo>
                  <a:cubicBezTo>
                    <a:pt x="415" y="2467"/>
                    <a:pt x="482" y="2502"/>
                    <a:pt x="550" y="2502"/>
                  </a:cubicBezTo>
                  <a:cubicBezTo>
                    <a:pt x="586" y="2502"/>
                    <a:pt x="622" y="2492"/>
                    <a:pt x="653" y="2471"/>
                  </a:cubicBezTo>
                  <a:cubicBezTo>
                    <a:pt x="684" y="2451"/>
                    <a:pt x="714" y="2422"/>
                    <a:pt x="734" y="2381"/>
                  </a:cubicBezTo>
                  <a:cubicBezTo>
                    <a:pt x="814" y="2250"/>
                    <a:pt x="1347" y="1960"/>
                    <a:pt x="1467" y="1467"/>
                  </a:cubicBezTo>
                  <a:cubicBezTo>
                    <a:pt x="1588" y="975"/>
                    <a:pt x="1397" y="141"/>
                    <a:pt x="1397" y="141"/>
                  </a:cubicBezTo>
                  <a:lnTo>
                    <a:pt x="1095" y="71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3"/>
            <p:cNvSpPr/>
            <p:nvPr/>
          </p:nvSpPr>
          <p:spPr>
            <a:xfrm>
              <a:off x="911050" y="121571"/>
              <a:ext cx="6525" cy="25200"/>
            </a:xfrm>
            <a:custGeom>
              <a:avLst/>
              <a:gdLst/>
              <a:ahLst/>
              <a:cxnLst/>
              <a:rect l="l" t="t" r="r" b="b"/>
              <a:pathLst>
                <a:path w="261" h="1008" extrusionOk="0">
                  <a:moveTo>
                    <a:pt x="104" y="0"/>
                  </a:moveTo>
                  <a:cubicBezTo>
                    <a:pt x="50" y="0"/>
                    <a:pt x="0" y="48"/>
                    <a:pt x="9" y="112"/>
                  </a:cubicBezTo>
                  <a:cubicBezTo>
                    <a:pt x="49" y="353"/>
                    <a:pt x="80" y="664"/>
                    <a:pt x="40" y="906"/>
                  </a:cubicBezTo>
                  <a:cubicBezTo>
                    <a:pt x="40" y="955"/>
                    <a:pt x="69" y="996"/>
                    <a:pt x="110" y="1006"/>
                  </a:cubicBezTo>
                  <a:cubicBezTo>
                    <a:pt x="117" y="1007"/>
                    <a:pt x="124" y="1008"/>
                    <a:pt x="131" y="1008"/>
                  </a:cubicBezTo>
                  <a:cubicBezTo>
                    <a:pt x="182" y="1008"/>
                    <a:pt x="220" y="978"/>
                    <a:pt x="220" y="926"/>
                  </a:cubicBezTo>
                  <a:cubicBezTo>
                    <a:pt x="261" y="654"/>
                    <a:pt x="230" y="323"/>
                    <a:pt x="190" y="82"/>
                  </a:cubicBezTo>
                  <a:cubicBezTo>
                    <a:pt x="190" y="42"/>
                    <a:pt x="160" y="11"/>
                    <a:pt x="120" y="1"/>
                  </a:cubicBezTo>
                  <a:cubicBezTo>
                    <a:pt x="115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3"/>
            <p:cNvSpPr/>
            <p:nvPr/>
          </p:nvSpPr>
          <p:spPr>
            <a:xfrm>
              <a:off x="899350" y="99425"/>
              <a:ext cx="20625" cy="14850"/>
            </a:xfrm>
            <a:custGeom>
              <a:avLst/>
              <a:gdLst/>
              <a:ahLst/>
              <a:cxnLst/>
              <a:rect l="l" t="t" r="r" b="b"/>
              <a:pathLst>
                <a:path w="825" h="594" extrusionOk="0">
                  <a:moveTo>
                    <a:pt x="402" y="1"/>
                  </a:moveTo>
                  <a:cubicBezTo>
                    <a:pt x="227" y="1"/>
                    <a:pt x="74" y="121"/>
                    <a:pt x="31" y="292"/>
                  </a:cubicBezTo>
                  <a:lnTo>
                    <a:pt x="1" y="413"/>
                  </a:lnTo>
                  <a:lnTo>
                    <a:pt x="744" y="594"/>
                  </a:lnTo>
                  <a:lnTo>
                    <a:pt x="774" y="473"/>
                  </a:lnTo>
                  <a:cubicBezTo>
                    <a:pt x="825" y="272"/>
                    <a:pt x="694" y="62"/>
                    <a:pt x="493" y="11"/>
                  </a:cubicBezTo>
                  <a:cubicBezTo>
                    <a:pt x="462" y="4"/>
                    <a:pt x="432" y="1"/>
                    <a:pt x="402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3"/>
            <p:cNvSpPr/>
            <p:nvPr/>
          </p:nvSpPr>
          <p:spPr>
            <a:xfrm>
              <a:off x="909786" y="115363"/>
              <a:ext cx="5050" cy="4625"/>
            </a:xfrm>
            <a:custGeom>
              <a:avLst/>
              <a:gdLst/>
              <a:ahLst/>
              <a:cxnLst/>
              <a:rect l="l" t="t" r="r" b="b"/>
              <a:pathLst>
                <a:path w="202" h="185" extrusionOk="0">
                  <a:moveTo>
                    <a:pt x="101" y="0"/>
                  </a:moveTo>
                  <a:cubicBezTo>
                    <a:pt x="58" y="0"/>
                    <a:pt x="19" y="29"/>
                    <a:pt x="10" y="72"/>
                  </a:cubicBezTo>
                  <a:cubicBezTo>
                    <a:pt x="0" y="123"/>
                    <a:pt x="30" y="173"/>
                    <a:pt x="81" y="183"/>
                  </a:cubicBezTo>
                  <a:cubicBezTo>
                    <a:pt x="87" y="184"/>
                    <a:pt x="93" y="185"/>
                    <a:pt x="99" y="185"/>
                  </a:cubicBezTo>
                  <a:cubicBezTo>
                    <a:pt x="140" y="185"/>
                    <a:pt x="173" y="157"/>
                    <a:pt x="191" y="112"/>
                  </a:cubicBezTo>
                  <a:cubicBezTo>
                    <a:pt x="201" y="72"/>
                    <a:pt x="171" y="22"/>
                    <a:pt x="121" y="2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3"/>
            <p:cNvSpPr/>
            <p:nvPr/>
          </p:nvSpPr>
          <p:spPr>
            <a:xfrm>
              <a:off x="957875" y="120550"/>
              <a:ext cx="38950" cy="62775"/>
            </a:xfrm>
            <a:custGeom>
              <a:avLst/>
              <a:gdLst/>
              <a:ahLst/>
              <a:cxnLst/>
              <a:rect l="l" t="t" r="r" b="b"/>
              <a:pathLst>
                <a:path w="1558" h="2511" extrusionOk="0">
                  <a:moveTo>
                    <a:pt x="714" y="0"/>
                  </a:moveTo>
                  <a:cubicBezTo>
                    <a:pt x="714" y="0"/>
                    <a:pt x="192" y="663"/>
                    <a:pt x="91" y="1166"/>
                  </a:cubicBezTo>
                  <a:cubicBezTo>
                    <a:pt x="0" y="1668"/>
                    <a:pt x="362" y="2150"/>
                    <a:pt x="372" y="2301"/>
                  </a:cubicBezTo>
                  <a:cubicBezTo>
                    <a:pt x="382" y="2351"/>
                    <a:pt x="402" y="2391"/>
                    <a:pt x="413" y="2421"/>
                  </a:cubicBezTo>
                  <a:cubicBezTo>
                    <a:pt x="450" y="2478"/>
                    <a:pt x="514" y="2510"/>
                    <a:pt x="580" y="2510"/>
                  </a:cubicBezTo>
                  <a:cubicBezTo>
                    <a:pt x="619" y="2510"/>
                    <a:pt x="659" y="2498"/>
                    <a:pt x="694" y="2472"/>
                  </a:cubicBezTo>
                  <a:cubicBezTo>
                    <a:pt x="724" y="2452"/>
                    <a:pt x="754" y="2421"/>
                    <a:pt x="774" y="2381"/>
                  </a:cubicBezTo>
                  <a:cubicBezTo>
                    <a:pt x="844" y="2240"/>
                    <a:pt x="1357" y="1929"/>
                    <a:pt x="1457" y="1427"/>
                  </a:cubicBezTo>
                  <a:cubicBezTo>
                    <a:pt x="1558" y="934"/>
                    <a:pt x="1317" y="111"/>
                    <a:pt x="1317" y="111"/>
                  </a:cubicBezTo>
                  <a:lnTo>
                    <a:pt x="1015" y="61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3"/>
            <p:cNvSpPr/>
            <p:nvPr/>
          </p:nvSpPr>
          <p:spPr>
            <a:xfrm>
              <a:off x="985636" y="130175"/>
              <a:ext cx="7275" cy="25225"/>
            </a:xfrm>
            <a:custGeom>
              <a:avLst/>
              <a:gdLst/>
              <a:ahLst/>
              <a:cxnLst/>
              <a:rect l="l" t="t" r="r" b="b"/>
              <a:pathLst>
                <a:path w="291" h="1009" extrusionOk="0">
                  <a:moveTo>
                    <a:pt x="105" y="1"/>
                  </a:moveTo>
                  <a:cubicBezTo>
                    <a:pt x="50" y="1"/>
                    <a:pt x="0" y="57"/>
                    <a:pt x="19" y="112"/>
                  </a:cubicBezTo>
                  <a:cubicBezTo>
                    <a:pt x="59" y="353"/>
                    <a:pt x="110" y="665"/>
                    <a:pt x="90" y="906"/>
                  </a:cubicBezTo>
                  <a:cubicBezTo>
                    <a:pt x="79" y="956"/>
                    <a:pt x="110" y="996"/>
                    <a:pt x="160" y="1007"/>
                  </a:cubicBezTo>
                  <a:cubicBezTo>
                    <a:pt x="165" y="1008"/>
                    <a:pt x="170" y="1008"/>
                    <a:pt x="175" y="1008"/>
                  </a:cubicBezTo>
                  <a:cubicBezTo>
                    <a:pt x="220" y="1008"/>
                    <a:pt x="261" y="971"/>
                    <a:pt x="270" y="926"/>
                  </a:cubicBezTo>
                  <a:cubicBezTo>
                    <a:pt x="291" y="655"/>
                    <a:pt x="240" y="324"/>
                    <a:pt x="190" y="72"/>
                  </a:cubicBezTo>
                  <a:cubicBezTo>
                    <a:pt x="190" y="42"/>
                    <a:pt x="160" y="12"/>
                    <a:pt x="119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3"/>
            <p:cNvSpPr/>
            <p:nvPr/>
          </p:nvSpPr>
          <p:spPr>
            <a:xfrm>
              <a:off x="973950" y="109325"/>
              <a:ext cx="20375" cy="14500"/>
            </a:xfrm>
            <a:custGeom>
              <a:avLst/>
              <a:gdLst/>
              <a:ahLst/>
              <a:cxnLst/>
              <a:rect l="l" t="t" r="r" b="b"/>
              <a:pathLst>
                <a:path w="815" h="580" extrusionOk="0">
                  <a:moveTo>
                    <a:pt x="400" y="1"/>
                  </a:moveTo>
                  <a:cubicBezTo>
                    <a:pt x="217" y="1"/>
                    <a:pt x="56" y="131"/>
                    <a:pt x="20" y="309"/>
                  </a:cubicBezTo>
                  <a:lnTo>
                    <a:pt x="0" y="429"/>
                  </a:lnTo>
                  <a:lnTo>
                    <a:pt x="744" y="580"/>
                  </a:lnTo>
                  <a:lnTo>
                    <a:pt x="774" y="459"/>
                  </a:lnTo>
                  <a:cubicBezTo>
                    <a:pt x="814" y="249"/>
                    <a:pt x="674" y="48"/>
                    <a:pt x="473" y="7"/>
                  </a:cubicBezTo>
                  <a:cubicBezTo>
                    <a:pt x="448" y="3"/>
                    <a:pt x="424" y="1"/>
                    <a:pt x="400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3"/>
            <p:cNvSpPr/>
            <p:nvPr/>
          </p:nvSpPr>
          <p:spPr>
            <a:xfrm>
              <a:off x="984375" y="124800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02" y="1"/>
                  </a:moveTo>
                  <a:cubicBezTo>
                    <a:pt x="59" y="1"/>
                    <a:pt x="20" y="29"/>
                    <a:pt x="11" y="73"/>
                  </a:cubicBezTo>
                  <a:cubicBezTo>
                    <a:pt x="1" y="123"/>
                    <a:pt x="31" y="174"/>
                    <a:pt x="81" y="174"/>
                  </a:cubicBezTo>
                  <a:cubicBezTo>
                    <a:pt x="88" y="175"/>
                    <a:pt x="94" y="176"/>
                    <a:pt x="100" y="176"/>
                  </a:cubicBezTo>
                  <a:cubicBezTo>
                    <a:pt x="143" y="176"/>
                    <a:pt x="183" y="147"/>
                    <a:pt x="191" y="103"/>
                  </a:cubicBezTo>
                  <a:cubicBezTo>
                    <a:pt x="202" y="53"/>
                    <a:pt x="171" y="13"/>
                    <a:pt x="122" y="3"/>
                  </a:cubicBezTo>
                  <a:cubicBezTo>
                    <a:pt x="115" y="1"/>
                    <a:pt x="109" y="1"/>
                    <a:pt x="10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3"/>
            <p:cNvSpPr/>
            <p:nvPr/>
          </p:nvSpPr>
          <p:spPr>
            <a:xfrm>
              <a:off x="810700" y="93175"/>
              <a:ext cx="39975" cy="62500"/>
            </a:xfrm>
            <a:custGeom>
              <a:avLst/>
              <a:gdLst/>
              <a:ahLst/>
              <a:cxnLst/>
              <a:rect l="l" t="t" r="r" b="b"/>
              <a:pathLst>
                <a:path w="1599" h="2500" extrusionOk="0">
                  <a:moveTo>
                    <a:pt x="824" y="0"/>
                  </a:moveTo>
                  <a:cubicBezTo>
                    <a:pt x="824" y="0"/>
                    <a:pt x="262" y="633"/>
                    <a:pt x="131" y="1125"/>
                  </a:cubicBezTo>
                  <a:cubicBezTo>
                    <a:pt x="0" y="1618"/>
                    <a:pt x="332" y="2130"/>
                    <a:pt x="342" y="2281"/>
                  </a:cubicBezTo>
                  <a:cubicBezTo>
                    <a:pt x="342" y="2321"/>
                    <a:pt x="352" y="2361"/>
                    <a:pt x="372" y="2401"/>
                  </a:cubicBezTo>
                  <a:cubicBezTo>
                    <a:pt x="406" y="2462"/>
                    <a:pt x="476" y="2500"/>
                    <a:pt x="546" y="2500"/>
                  </a:cubicBezTo>
                  <a:cubicBezTo>
                    <a:pt x="580" y="2500"/>
                    <a:pt x="614" y="2491"/>
                    <a:pt x="643" y="2471"/>
                  </a:cubicBezTo>
                  <a:cubicBezTo>
                    <a:pt x="674" y="2451"/>
                    <a:pt x="704" y="2422"/>
                    <a:pt x="724" y="2381"/>
                  </a:cubicBezTo>
                  <a:cubicBezTo>
                    <a:pt x="804" y="2250"/>
                    <a:pt x="1347" y="1969"/>
                    <a:pt x="1478" y="1477"/>
                  </a:cubicBezTo>
                  <a:cubicBezTo>
                    <a:pt x="1598" y="985"/>
                    <a:pt x="1417" y="161"/>
                    <a:pt x="1417" y="161"/>
                  </a:cubicBezTo>
                  <a:lnTo>
                    <a:pt x="1116" y="80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3"/>
            <p:cNvSpPr/>
            <p:nvPr/>
          </p:nvSpPr>
          <p:spPr>
            <a:xfrm>
              <a:off x="839699" y="105187"/>
              <a:ext cx="6275" cy="25300"/>
            </a:xfrm>
            <a:custGeom>
              <a:avLst/>
              <a:gdLst/>
              <a:ahLst/>
              <a:cxnLst/>
              <a:rect l="l" t="t" r="r" b="b"/>
              <a:pathLst>
                <a:path w="251" h="1012" extrusionOk="0">
                  <a:moveTo>
                    <a:pt x="105" y="1"/>
                  </a:moveTo>
                  <a:cubicBezTo>
                    <a:pt x="50" y="1"/>
                    <a:pt x="0" y="47"/>
                    <a:pt x="10" y="102"/>
                  </a:cubicBezTo>
                  <a:cubicBezTo>
                    <a:pt x="39" y="354"/>
                    <a:pt x="70" y="665"/>
                    <a:pt x="30" y="906"/>
                  </a:cubicBezTo>
                  <a:cubicBezTo>
                    <a:pt x="19" y="957"/>
                    <a:pt x="50" y="997"/>
                    <a:pt x="100" y="1007"/>
                  </a:cubicBezTo>
                  <a:cubicBezTo>
                    <a:pt x="109" y="1010"/>
                    <a:pt x="118" y="1012"/>
                    <a:pt x="127" y="1012"/>
                  </a:cubicBezTo>
                  <a:cubicBezTo>
                    <a:pt x="167" y="1012"/>
                    <a:pt x="202" y="977"/>
                    <a:pt x="211" y="937"/>
                  </a:cubicBezTo>
                  <a:cubicBezTo>
                    <a:pt x="251" y="665"/>
                    <a:pt x="220" y="334"/>
                    <a:pt x="191" y="82"/>
                  </a:cubicBezTo>
                  <a:cubicBezTo>
                    <a:pt x="191" y="42"/>
                    <a:pt x="160" y="12"/>
                    <a:pt x="120" y="2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3"/>
            <p:cNvSpPr/>
            <p:nvPr/>
          </p:nvSpPr>
          <p:spPr>
            <a:xfrm>
              <a:off x="829550" y="82575"/>
              <a:ext cx="20600" cy="14900"/>
            </a:xfrm>
            <a:custGeom>
              <a:avLst/>
              <a:gdLst/>
              <a:ahLst/>
              <a:cxnLst/>
              <a:rect l="l" t="t" r="r" b="b"/>
              <a:pathLst>
                <a:path w="824" h="596" extrusionOk="0">
                  <a:moveTo>
                    <a:pt x="399" y="1"/>
                  </a:moveTo>
                  <a:cubicBezTo>
                    <a:pt x="230" y="1"/>
                    <a:pt x="73" y="113"/>
                    <a:pt x="30" y="283"/>
                  </a:cubicBezTo>
                  <a:lnTo>
                    <a:pt x="0" y="404"/>
                  </a:lnTo>
                  <a:lnTo>
                    <a:pt x="733" y="595"/>
                  </a:lnTo>
                  <a:lnTo>
                    <a:pt x="764" y="475"/>
                  </a:lnTo>
                  <a:cubicBezTo>
                    <a:pt x="824" y="274"/>
                    <a:pt x="693" y="62"/>
                    <a:pt x="492" y="13"/>
                  </a:cubicBezTo>
                  <a:cubicBezTo>
                    <a:pt x="461" y="5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3"/>
            <p:cNvSpPr/>
            <p:nvPr/>
          </p:nvSpPr>
          <p:spPr>
            <a:xfrm>
              <a:off x="839102" y="99020"/>
              <a:ext cx="5025" cy="4625"/>
            </a:xfrm>
            <a:custGeom>
              <a:avLst/>
              <a:gdLst/>
              <a:ahLst/>
              <a:cxnLst/>
              <a:rect l="l" t="t" r="r" b="b"/>
              <a:pathLst>
                <a:path w="201" h="185" extrusionOk="0">
                  <a:moveTo>
                    <a:pt x="112" y="0"/>
                  </a:moveTo>
                  <a:cubicBezTo>
                    <a:pt x="68" y="0"/>
                    <a:pt x="28" y="28"/>
                    <a:pt x="10" y="73"/>
                  </a:cubicBezTo>
                  <a:cubicBezTo>
                    <a:pt x="0" y="122"/>
                    <a:pt x="31" y="173"/>
                    <a:pt x="80" y="183"/>
                  </a:cubicBezTo>
                  <a:cubicBezTo>
                    <a:pt x="87" y="184"/>
                    <a:pt x="94" y="185"/>
                    <a:pt x="101" y="185"/>
                  </a:cubicBezTo>
                  <a:cubicBezTo>
                    <a:pt x="144" y="185"/>
                    <a:pt x="182" y="157"/>
                    <a:pt x="191" y="122"/>
                  </a:cubicBezTo>
                  <a:cubicBezTo>
                    <a:pt x="201" y="73"/>
                    <a:pt x="171" y="22"/>
                    <a:pt x="131" y="2"/>
                  </a:cubicBezTo>
                  <a:cubicBezTo>
                    <a:pt x="125" y="1"/>
                    <a:pt x="118" y="0"/>
                    <a:pt x="11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3"/>
            <p:cNvSpPr/>
            <p:nvPr/>
          </p:nvSpPr>
          <p:spPr>
            <a:xfrm>
              <a:off x="1041750" y="125575"/>
              <a:ext cx="36700" cy="65825"/>
            </a:xfrm>
            <a:custGeom>
              <a:avLst/>
              <a:gdLst/>
              <a:ahLst/>
              <a:cxnLst/>
              <a:rect l="l" t="t" r="r" b="b"/>
              <a:pathLst>
                <a:path w="1468" h="2633" extrusionOk="0">
                  <a:moveTo>
                    <a:pt x="402" y="0"/>
                  </a:moveTo>
                  <a:cubicBezTo>
                    <a:pt x="402" y="0"/>
                    <a:pt x="1" y="794"/>
                    <a:pt x="1" y="1336"/>
                  </a:cubicBezTo>
                  <a:cubicBezTo>
                    <a:pt x="1" y="1869"/>
                    <a:pt x="473" y="2300"/>
                    <a:pt x="523" y="2461"/>
                  </a:cubicBezTo>
                  <a:cubicBezTo>
                    <a:pt x="533" y="2501"/>
                    <a:pt x="563" y="2542"/>
                    <a:pt x="583" y="2572"/>
                  </a:cubicBezTo>
                  <a:cubicBezTo>
                    <a:pt x="623" y="2612"/>
                    <a:pt x="679" y="2632"/>
                    <a:pt x="734" y="2632"/>
                  </a:cubicBezTo>
                  <a:cubicBezTo>
                    <a:pt x="789" y="2632"/>
                    <a:pt x="844" y="2612"/>
                    <a:pt x="885" y="2572"/>
                  </a:cubicBezTo>
                  <a:cubicBezTo>
                    <a:pt x="905" y="2542"/>
                    <a:pt x="935" y="2501"/>
                    <a:pt x="945" y="2461"/>
                  </a:cubicBezTo>
                  <a:cubicBezTo>
                    <a:pt x="996" y="2300"/>
                    <a:pt x="1467" y="1869"/>
                    <a:pt x="1467" y="1336"/>
                  </a:cubicBezTo>
                  <a:cubicBezTo>
                    <a:pt x="1467" y="794"/>
                    <a:pt x="1066" y="0"/>
                    <a:pt x="106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3"/>
            <p:cNvSpPr/>
            <p:nvPr/>
          </p:nvSpPr>
          <p:spPr>
            <a:xfrm>
              <a:off x="1066001" y="133701"/>
              <a:ext cx="11325" cy="25900"/>
            </a:xfrm>
            <a:custGeom>
              <a:avLst/>
              <a:gdLst/>
              <a:ahLst/>
              <a:cxnLst/>
              <a:rect l="l" t="t" r="r" b="b"/>
              <a:pathLst>
                <a:path w="453" h="1036" extrusionOk="0">
                  <a:moveTo>
                    <a:pt x="111" y="0"/>
                  </a:moveTo>
                  <a:cubicBezTo>
                    <a:pt x="41" y="0"/>
                    <a:pt x="1" y="71"/>
                    <a:pt x="21" y="141"/>
                  </a:cubicBezTo>
                  <a:cubicBezTo>
                    <a:pt x="121" y="382"/>
                    <a:pt x="231" y="694"/>
                    <a:pt x="251" y="945"/>
                  </a:cubicBezTo>
                  <a:cubicBezTo>
                    <a:pt x="262" y="995"/>
                    <a:pt x="302" y="1035"/>
                    <a:pt x="352" y="1035"/>
                  </a:cubicBezTo>
                  <a:cubicBezTo>
                    <a:pt x="412" y="1035"/>
                    <a:pt x="452" y="985"/>
                    <a:pt x="443" y="924"/>
                  </a:cubicBezTo>
                  <a:cubicBezTo>
                    <a:pt x="412" y="643"/>
                    <a:pt x="302" y="302"/>
                    <a:pt x="202" y="60"/>
                  </a:cubicBezTo>
                  <a:cubicBezTo>
                    <a:pt x="182" y="31"/>
                    <a:pt x="151" y="0"/>
                    <a:pt x="1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3"/>
            <p:cNvSpPr/>
            <p:nvPr/>
          </p:nvSpPr>
          <p:spPr>
            <a:xfrm>
              <a:off x="1050050" y="112000"/>
              <a:ext cx="20125" cy="13600"/>
            </a:xfrm>
            <a:custGeom>
              <a:avLst/>
              <a:gdLst/>
              <a:ahLst/>
              <a:cxnLst/>
              <a:rect l="l" t="t" r="r" b="b"/>
              <a:pathLst>
                <a:path w="805" h="544" extrusionOk="0">
                  <a:moveTo>
                    <a:pt x="402" y="1"/>
                  </a:moveTo>
                  <a:cubicBezTo>
                    <a:pt x="181" y="1"/>
                    <a:pt x="1" y="182"/>
                    <a:pt x="1" y="403"/>
                  </a:cubicBezTo>
                  <a:lnTo>
                    <a:pt x="1" y="543"/>
                  </a:lnTo>
                  <a:lnTo>
                    <a:pt x="804" y="543"/>
                  </a:lnTo>
                  <a:lnTo>
                    <a:pt x="804" y="403"/>
                  </a:lnTo>
                  <a:cubicBezTo>
                    <a:pt x="804" y="182"/>
                    <a:pt x="623" y="1"/>
                    <a:pt x="402" y="1"/>
                  </a:cubicBezTo>
                  <a:close/>
                </a:path>
              </a:pathLst>
            </a:custGeom>
            <a:solidFill>
              <a:srgbClr val="76393D"/>
            </a:solidFill>
            <a:ln w="9525" cap="flat" cmpd="sng">
              <a:solidFill>
                <a:srgbClr val="7639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3"/>
            <p:cNvSpPr/>
            <p:nvPr/>
          </p:nvSpPr>
          <p:spPr>
            <a:xfrm>
              <a:off x="1063662" y="127265"/>
              <a:ext cx="4825" cy="477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101" y="1"/>
                  </a:moveTo>
                  <a:cubicBezTo>
                    <a:pt x="41" y="1"/>
                    <a:pt x="1" y="41"/>
                    <a:pt x="1" y="91"/>
                  </a:cubicBezTo>
                  <a:cubicBezTo>
                    <a:pt x="1" y="151"/>
                    <a:pt x="41" y="191"/>
                    <a:pt x="101" y="191"/>
                  </a:cubicBezTo>
                  <a:cubicBezTo>
                    <a:pt x="152" y="191"/>
                    <a:pt x="192" y="151"/>
                    <a:pt x="192" y="91"/>
                  </a:cubicBezTo>
                  <a:cubicBezTo>
                    <a:pt x="192" y="41"/>
                    <a:pt x="152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3"/>
            <p:cNvSpPr/>
            <p:nvPr/>
          </p:nvSpPr>
          <p:spPr>
            <a:xfrm>
              <a:off x="1174125" y="1381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40" y="1"/>
                    <a:pt x="0" y="50"/>
                    <a:pt x="0" y="101"/>
                  </a:cubicBezTo>
                  <a:cubicBezTo>
                    <a:pt x="0" y="161"/>
                    <a:pt x="40" y="202"/>
                    <a:pt x="101" y="202"/>
                  </a:cubicBezTo>
                  <a:cubicBezTo>
                    <a:pt x="151" y="202"/>
                    <a:pt x="201" y="161"/>
                    <a:pt x="201" y="101"/>
                  </a:cubicBezTo>
                  <a:cubicBezTo>
                    <a:pt x="201" y="50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3"/>
            <p:cNvSpPr/>
            <p:nvPr/>
          </p:nvSpPr>
          <p:spPr>
            <a:xfrm>
              <a:off x="1017400" y="1461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41" y="0"/>
                    <a:pt x="1" y="40"/>
                    <a:pt x="1" y="101"/>
                  </a:cubicBezTo>
                  <a:cubicBezTo>
                    <a:pt x="1" y="150"/>
                    <a:pt x="41" y="201"/>
                    <a:pt x="101" y="201"/>
                  </a:cubicBezTo>
                  <a:cubicBezTo>
                    <a:pt x="151" y="201"/>
                    <a:pt x="201" y="150"/>
                    <a:pt x="201" y="101"/>
                  </a:cubicBezTo>
                  <a:cubicBezTo>
                    <a:pt x="201" y="4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3"/>
            <p:cNvSpPr/>
            <p:nvPr/>
          </p:nvSpPr>
          <p:spPr>
            <a:xfrm>
              <a:off x="928500" y="189375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40" y="0"/>
                    <a:pt x="0" y="40"/>
                    <a:pt x="0" y="100"/>
                  </a:cubicBezTo>
                  <a:cubicBezTo>
                    <a:pt x="0" y="150"/>
                    <a:pt x="40" y="201"/>
                    <a:pt x="101" y="201"/>
                  </a:cubicBezTo>
                  <a:cubicBezTo>
                    <a:pt x="161" y="201"/>
                    <a:pt x="201" y="150"/>
                    <a:pt x="201" y="100"/>
                  </a:cubicBezTo>
                  <a:cubicBezTo>
                    <a:pt x="201" y="40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3"/>
            <p:cNvSpPr/>
            <p:nvPr/>
          </p:nvSpPr>
          <p:spPr>
            <a:xfrm>
              <a:off x="1104050" y="19110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cubicBezTo>
                    <a:pt x="40" y="1"/>
                    <a:pt x="0" y="41"/>
                    <a:pt x="0" y="101"/>
                  </a:cubicBezTo>
                  <a:cubicBezTo>
                    <a:pt x="0" y="152"/>
                    <a:pt x="40" y="202"/>
                    <a:pt x="100" y="202"/>
                  </a:cubicBezTo>
                  <a:cubicBezTo>
                    <a:pt x="151" y="202"/>
                    <a:pt x="201" y="152"/>
                    <a:pt x="201" y="101"/>
                  </a:cubicBezTo>
                  <a:cubicBezTo>
                    <a:pt x="201" y="41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3"/>
            <p:cNvSpPr/>
            <p:nvPr/>
          </p:nvSpPr>
          <p:spPr>
            <a:xfrm>
              <a:off x="1127150" y="801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40" y="1"/>
                    <a:pt x="0" y="41"/>
                    <a:pt x="0" y="101"/>
                  </a:cubicBezTo>
                  <a:cubicBezTo>
                    <a:pt x="0" y="152"/>
                    <a:pt x="40" y="202"/>
                    <a:pt x="101" y="202"/>
                  </a:cubicBezTo>
                  <a:cubicBezTo>
                    <a:pt x="151" y="202"/>
                    <a:pt x="201" y="152"/>
                    <a:pt x="201" y="101"/>
                  </a:cubicBezTo>
                  <a:cubicBezTo>
                    <a:pt x="201" y="41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3"/>
            <p:cNvSpPr/>
            <p:nvPr/>
          </p:nvSpPr>
          <p:spPr>
            <a:xfrm>
              <a:off x="391775" y="2684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51" y="0"/>
                    <a:pt x="1" y="40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61" y="201"/>
                    <a:pt x="202" y="151"/>
                    <a:pt x="202" y="101"/>
                  </a:cubicBezTo>
                  <a:cubicBezTo>
                    <a:pt x="202" y="40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3"/>
            <p:cNvSpPr/>
            <p:nvPr/>
          </p:nvSpPr>
          <p:spPr>
            <a:xfrm>
              <a:off x="285550" y="6525"/>
              <a:ext cx="5300" cy="5050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101" y="1"/>
                  </a:moveTo>
                  <a:cubicBezTo>
                    <a:pt x="50" y="1"/>
                    <a:pt x="1" y="41"/>
                    <a:pt x="1" y="101"/>
                  </a:cubicBezTo>
                  <a:cubicBezTo>
                    <a:pt x="1" y="151"/>
                    <a:pt x="50" y="201"/>
                    <a:pt x="101" y="201"/>
                  </a:cubicBezTo>
                  <a:cubicBezTo>
                    <a:pt x="161" y="201"/>
                    <a:pt x="211" y="151"/>
                    <a:pt x="211" y="101"/>
                  </a:cubicBezTo>
                  <a:cubicBezTo>
                    <a:pt x="211" y="4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3"/>
            <p:cNvSpPr/>
            <p:nvPr/>
          </p:nvSpPr>
          <p:spPr>
            <a:xfrm>
              <a:off x="1202500" y="31317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1" y="0"/>
                  </a:moveTo>
                  <a:cubicBezTo>
                    <a:pt x="51" y="0"/>
                    <a:pt x="0" y="51"/>
                    <a:pt x="0" y="101"/>
                  </a:cubicBezTo>
                  <a:cubicBezTo>
                    <a:pt x="0" y="161"/>
                    <a:pt x="51" y="201"/>
                    <a:pt x="101" y="201"/>
                  </a:cubicBezTo>
                  <a:cubicBezTo>
                    <a:pt x="161" y="201"/>
                    <a:pt x="201" y="161"/>
                    <a:pt x="201" y="101"/>
                  </a:cubicBezTo>
                  <a:cubicBezTo>
                    <a:pt x="201" y="51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3"/>
            <p:cNvSpPr/>
            <p:nvPr/>
          </p:nvSpPr>
          <p:spPr>
            <a:xfrm>
              <a:off x="881025" y="529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61"/>
                    <a:pt x="51" y="202"/>
                    <a:pt x="101" y="202"/>
                  </a:cubicBezTo>
                  <a:cubicBezTo>
                    <a:pt x="161" y="202"/>
                    <a:pt x="201" y="161"/>
                    <a:pt x="201" y="101"/>
                  </a:cubicBezTo>
                  <a:cubicBezTo>
                    <a:pt x="201" y="5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3"/>
            <p:cNvSpPr/>
            <p:nvPr/>
          </p:nvSpPr>
          <p:spPr>
            <a:xfrm>
              <a:off x="541725" y="2335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41" y="0"/>
                    <a:pt x="1" y="50"/>
                    <a:pt x="1" y="101"/>
                  </a:cubicBezTo>
                  <a:cubicBezTo>
                    <a:pt x="1" y="161"/>
                    <a:pt x="41" y="201"/>
                    <a:pt x="101" y="201"/>
                  </a:cubicBezTo>
                  <a:cubicBezTo>
                    <a:pt x="151" y="201"/>
                    <a:pt x="201" y="161"/>
                    <a:pt x="201" y="101"/>
                  </a:cubicBezTo>
                  <a:cubicBezTo>
                    <a:pt x="201" y="5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3"/>
            <p:cNvSpPr/>
            <p:nvPr/>
          </p:nvSpPr>
          <p:spPr>
            <a:xfrm>
              <a:off x="630375" y="2709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51" y="1"/>
                    <a:pt x="0" y="41"/>
                    <a:pt x="0" y="101"/>
                  </a:cubicBezTo>
                  <a:cubicBezTo>
                    <a:pt x="0" y="152"/>
                    <a:pt x="51" y="202"/>
                    <a:pt x="101" y="202"/>
                  </a:cubicBezTo>
                  <a:cubicBezTo>
                    <a:pt x="161" y="202"/>
                    <a:pt x="201" y="152"/>
                    <a:pt x="201" y="101"/>
                  </a:cubicBezTo>
                  <a:cubicBezTo>
                    <a:pt x="201" y="4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3"/>
            <p:cNvSpPr/>
            <p:nvPr/>
          </p:nvSpPr>
          <p:spPr>
            <a:xfrm>
              <a:off x="539225" y="7760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1" y="0"/>
                  </a:moveTo>
                  <a:cubicBezTo>
                    <a:pt x="40" y="0"/>
                    <a:pt x="0" y="40"/>
                    <a:pt x="0" y="101"/>
                  </a:cubicBezTo>
                  <a:cubicBezTo>
                    <a:pt x="0" y="151"/>
                    <a:pt x="40" y="201"/>
                    <a:pt x="101" y="201"/>
                  </a:cubicBezTo>
                  <a:cubicBezTo>
                    <a:pt x="150" y="201"/>
                    <a:pt x="201" y="151"/>
                    <a:pt x="201" y="101"/>
                  </a:cubicBezTo>
                  <a:cubicBezTo>
                    <a:pt x="201" y="40"/>
                    <a:pt x="150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3"/>
            <p:cNvSpPr/>
            <p:nvPr/>
          </p:nvSpPr>
          <p:spPr>
            <a:xfrm>
              <a:off x="389275" y="3646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51" y="0"/>
                    <a:pt x="0" y="50"/>
                    <a:pt x="0" y="101"/>
                  </a:cubicBezTo>
                  <a:cubicBezTo>
                    <a:pt x="0" y="161"/>
                    <a:pt x="51" y="201"/>
                    <a:pt x="101" y="201"/>
                  </a:cubicBezTo>
                  <a:cubicBezTo>
                    <a:pt x="161" y="201"/>
                    <a:pt x="201" y="161"/>
                    <a:pt x="201" y="101"/>
                  </a:cubicBezTo>
                  <a:cubicBezTo>
                    <a:pt x="201" y="50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3"/>
            <p:cNvSpPr/>
            <p:nvPr/>
          </p:nvSpPr>
          <p:spPr>
            <a:xfrm>
              <a:off x="1213550" y="22855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1" y="0"/>
                  </a:moveTo>
                  <a:cubicBezTo>
                    <a:pt x="40" y="0"/>
                    <a:pt x="0" y="50"/>
                    <a:pt x="0" y="101"/>
                  </a:cubicBezTo>
                  <a:cubicBezTo>
                    <a:pt x="0" y="161"/>
                    <a:pt x="40" y="201"/>
                    <a:pt x="101" y="201"/>
                  </a:cubicBezTo>
                  <a:cubicBezTo>
                    <a:pt x="151" y="201"/>
                    <a:pt x="201" y="161"/>
                    <a:pt x="201" y="101"/>
                  </a:cubicBezTo>
                  <a:cubicBezTo>
                    <a:pt x="201" y="5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3"/>
            <p:cNvSpPr/>
            <p:nvPr/>
          </p:nvSpPr>
          <p:spPr>
            <a:xfrm>
              <a:off x="985750" y="6525"/>
              <a:ext cx="5300" cy="5050"/>
            </a:xfrm>
            <a:custGeom>
              <a:avLst/>
              <a:gdLst/>
              <a:ahLst/>
              <a:cxnLst/>
              <a:rect l="l" t="t" r="r" b="b"/>
              <a:pathLst>
                <a:path w="212" h="202" extrusionOk="0">
                  <a:moveTo>
                    <a:pt x="101" y="1"/>
                  </a:moveTo>
                  <a:cubicBezTo>
                    <a:pt x="51" y="1"/>
                    <a:pt x="1" y="4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62" y="201"/>
                    <a:pt x="211" y="151"/>
                    <a:pt x="211" y="101"/>
                  </a:cubicBezTo>
                  <a:cubicBezTo>
                    <a:pt x="211" y="41"/>
                    <a:pt x="162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3"/>
            <p:cNvSpPr/>
            <p:nvPr/>
          </p:nvSpPr>
          <p:spPr>
            <a:xfrm>
              <a:off x="1158550" y="9025"/>
              <a:ext cx="5275" cy="5050"/>
            </a:xfrm>
            <a:custGeom>
              <a:avLst/>
              <a:gdLst/>
              <a:ahLst/>
              <a:cxnLst/>
              <a:rect l="l" t="t" r="r" b="b"/>
              <a:pathLst>
                <a:path w="211" h="202" extrusionOk="0">
                  <a:moveTo>
                    <a:pt x="111" y="1"/>
                  </a:moveTo>
                  <a:cubicBezTo>
                    <a:pt x="50" y="1"/>
                    <a:pt x="0" y="41"/>
                    <a:pt x="0" y="101"/>
                  </a:cubicBezTo>
                  <a:cubicBezTo>
                    <a:pt x="0" y="151"/>
                    <a:pt x="50" y="202"/>
                    <a:pt x="111" y="202"/>
                  </a:cubicBezTo>
                  <a:cubicBezTo>
                    <a:pt x="161" y="202"/>
                    <a:pt x="211" y="151"/>
                    <a:pt x="211" y="101"/>
                  </a:cubicBezTo>
                  <a:cubicBezTo>
                    <a:pt x="211" y="41"/>
                    <a:pt x="161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3"/>
            <p:cNvSpPr/>
            <p:nvPr/>
          </p:nvSpPr>
          <p:spPr>
            <a:xfrm>
              <a:off x="928500" y="2863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40" y="1"/>
                    <a:pt x="0" y="51"/>
                    <a:pt x="0" y="101"/>
                  </a:cubicBezTo>
                  <a:cubicBezTo>
                    <a:pt x="0" y="162"/>
                    <a:pt x="40" y="202"/>
                    <a:pt x="101" y="202"/>
                  </a:cubicBezTo>
                  <a:cubicBezTo>
                    <a:pt x="161" y="202"/>
                    <a:pt x="201" y="162"/>
                    <a:pt x="201" y="101"/>
                  </a:cubicBezTo>
                  <a:cubicBezTo>
                    <a:pt x="201" y="5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3"/>
            <p:cNvSpPr/>
            <p:nvPr/>
          </p:nvSpPr>
          <p:spPr>
            <a:xfrm>
              <a:off x="634900" y="65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40" y="1"/>
                    <a:pt x="0" y="41"/>
                    <a:pt x="0" y="101"/>
                  </a:cubicBezTo>
                  <a:cubicBezTo>
                    <a:pt x="0" y="151"/>
                    <a:pt x="40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41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3"/>
            <p:cNvSpPr/>
            <p:nvPr/>
          </p:nvSpPr>
          <p:spPr>
            <a:xfrm>
              <a:off x="1261250" y="36675"/>
              <a:ext cx="5050" cy="5025"/>
            </a:xfrm>
            <a:custGeom>
              <a:avLst/>
              <a:gdLst/>
              <a:ahLst/>
              <a:cxnLst/>
              <a:rect l="l" t="t" r="r" b="b"/>
              <a:pathLst>
                <a:path w="202" h="201" extrusionOk="0">
                  <a:moveTo>
                    <a:pt x="101" y="0"/>
                  </a:moveTo>
                  <a:cubicBezTo>
                    <a:pt x="41" y="0"/>
                    <a:pt x="1" y="40"/>
                    <a:pt x="1" y="101"/>
                  </a:cubicBezTo>
                  <a:cubicBezTo>
                    <a:pt x="1" y="150"/>
                    <a:pt x="41" y="201"/>
                    <a:pt x="101" y="201"/>
                  </a:cubicBezTo>
                  <a:cubicBezTo>
                    <a:pt x="152" y="201"/>
                    <a:pt x="202" y="150"/>
                    <a:pt x="202" y="101"/>
                  </a:cubicBezTo>
                  <a:cubicBezTo>
                    <a:pt x="202" y="40"/>
                    <a:pt x="152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3"/>
            <p:cNvSpPr/>
            <p:nvPr/>
          </p:nvSpPr>
          <p:spPr>
            <a:xfrm>
              <a:off x="1019925" y="23607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cubicBezTo>
                    <a:pt x="40" y="1"/>
                    <a:pt x="0" y="50"/>
                    <a:pt x="0" y="101"/>
                  </a:cubicBezTo>
                  <a:cubicBezTo>
                    <a:pt x="0" y="161"/>
                    <a:pt x="40" y="202"/>
                    <a:pt x="100" y="202"/>
                  </a:cubicBezTo>
                  <a:cubicBezTo>
                    <a:pt x="150" y="202"/>
                    <a:pt x="201" y="161"/>
                    <a:pt x="201" y="101"/>
                  </a:cubicBezTo>
                  <a:cubicBezTo>
                    <a:pt x="201" y="50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3"/>
            <p:cNvSpPr/>
            <p:nvPr/>
          </p:nvSpPr>
          <p:spPr>
            <a:xfrm>
              <a:off x="778050" y="169775"/>
              <a:ext cx="5050" cy="5300"/>
            </a:xfrm>
            <a:custGeom>
              <a:avLst/>
              <a:gdLst/>
              <a:ahLst/>
              <a:cxnLst/>
              <a:rect l="l" t="t" r="r" b="b"/>
              <a:pathLst>
                <a:path w="202" h="212" extrusionOk="0">
                  <a:moveTo>
                    <a:pt x="101" y="0"/>
                  </a:moveTo>
                  <a:cubicBezTo>
                    <a:pt x="51" y="0"/>
                    <a:pt x="0" y="50"/>
                    <a:pt x="0" y="111"/>
                  </a:cubicBezTo>
                  <a:cubicBezTo>
                    <a:pt x="0" y="161"/>
                    <a:pt x="51" y="211"/>
                    <a:pt x="101" y="211"/>
                  </a:cubicBezTo>
                  <a:cubicBezTo>
                    <a:pt x="161" y="211"/>
                    <a:pt x="201" y="161"/>
                    <a:pt x="201" y="111"/>
                  </a:cubicBezTo>
                  <a:cubicBezTo>
                    <a:pt x="201" y="50"/>
                    <a:pt x="161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3"/>
            <p:cNvSpPr/>
            <p:nvPr/>
          </p:nvSpPr>
          <p:spPr>
            <a:xfrm>
              <a:off x="866950" y="2071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51" y="1"/>
                    <a:pt x="1" y="41"/>
                    <a:pt x="1" y="101"/>
                  </a:cubicBezTo>
                  <a:cubicBezTo>
                    <a:pt x="1" y="152"/>
                    <a:pt x="51" y="202"/>
                    <a:pt x="101" y="202"/>
                  </a:cubicBezTo>
                  <a:cubicBezTo>
                    <a:pt x="161" y="202"/>
                    <a:pt x="202" y="152"/>
                    <a:pt x="202" y="101"/>
                  </a:cubicBezTo>
                  <a:cubicBezTo>
                    <a:pt x="202" y="41"/>
                    <a:pt x="161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3"/>
            <p:cNvSpPr/>
            <p:nvPr/>
          </p:nvSpPr>
          <p:spPr>
            <a:xfrm>
              <a:off x="229800" y="735375"/>
              <a:ext cx="37925" cy="146175"/>
            </a:xfrm>
            <a:custGeom>
              <a:avLst/>
              <a:gdLst/>
              <a:ahLst/>
              <a:cxnLst/>
              <a:rect l="l" t="t" r="r" b="b"/>
              <a:pathLst>
                <a:path w="1517" h="5847" extrusionOk="0">
                  <a:moveTo>
                    <a:pt x="0" y="0"/>
                  </a:moveTo>
                  <a:lnTo>
                    <a:pt x="0" y="5847"/>
                  </a:lnTo>
                  <a:lnTo>
                    <a:pt x="1517" y="5847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3"/>
            <p:cNvSpPr/>
            <p:nvPr/>
          </p:nvSpPr>
          <p:spPr>
            <a:xfrm>
              <a:off x="236075" y="789350"/>
              <a:ext cx="2300" cy="37450"/>
            </a:xfrm>
            <a:custGeom>
              <a:avLst/>
              <a:gdLst/>
              <a:ahLst/>
              <a:cxnLst/>
              <a:rect l="l" t="t" r="r" b="b"/>
              <a:pathLst>
                <a:path w="92" h="1498" extrusionOk="0">
                  <a:moveTo>
                    <a:pt x="0" y="1"/>
                  </a:moveTo>
                  <a:lnTo>
                    <a:pt x="0" y="1498"/>
                  </a:lnTo>
                  <a:lnTo>
                    <a:pt x="91" y="1498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3"/>
            <p:cNvSpPr/>
            <p:nvPr/>
          </p:nvSpPr>
          <p:spPr>
            <a:xfrm>
              <a:off x="245100" y="785600"/>
              <a:ext cx="2050" cy="73350"/>
            </a:xfrm>
            <a:custGeom>
              <a:avLst/>
              <a:gdLst/>
              <a:ahLst/>
              <a:cxnLst/>
              <a:rect l="l" t="t" r="r" b="b"/>
              <a:pathLst>
                <a:path w="82" h="2934" extrusionOk="0">
                  <a:moveTo>
                    <a:pt x="1" y="0"/>
                  </a:moveTo>
                  <a:lnTo>
                    <a:pt x="1" y="2934"/>
                  </a:lnTo>
                  <a:lnTo>
                    <a:pt x="81" y="293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3"/>
            <p:cNvSpPr/>
            <p:nvPr/>
          </p:nvSpPr>
          <p:spPr>
            <a:xfrm>
              <a:off x="262175" y="785100"/>
              <a:ext cx="2300" cy="95200"/>
            </a:xfrm>
            <a:custGeom>
              <a:avLst/>
              <a:gdLst/>
              <a:ahLst/>
              <a:cxnLst/>
              <a:rect l="l" t="t" r="r" b="b"/>
              <a:pathLst>
                <a:path w="92" h="3808" extrusionOk="0">
                  <a:moveTo>
                    <a:pt x="1" y="0"/>
                  </a:moveTo>
                  <a:lnTo>
                    <a:pt x="1" y="3807"/>
                  </a:lnTo>
                  <a:lnTo>
                    <a:pt x="92" y="3807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3"/>
            <p:cNvSpPr/>
            <p:nvPr/>
          </p:nvSpPr>
          <p:spPr>
            <a:xfrm>
              <a:off x="0" y="270975"/>
              <a:ext cx="496275" cy="537000"/>
            </a:xfrm>
            <a:custGeom>
              <a:avLst/>
              <a:gdLst/>
              <a:ahLst/>
              <a:cxnLst/>
              <a:rect l="l" t="t" r="r" b="b"/>
              <a:pathLst>
                <a:path w="19851" h="21480" extrusionOk="0">
                  <a:moveTo>
                    <a:pt x="9925" y="1"/>
                  </a:moveTo>
                  <a:cubicBezTo>
                    <a:pt x="7354" y="7173"/>
                    <a:pt x="4109" y="13804"/>
                    <a:pt x="0" y="20233"/>
                  </a:cubicBezTo>
                  <a:cubicBezTo>
                    <a:pt x="40" y="20233"/>
                    <a:pt x="71" y="20244"/>
                    <a:pt x="100" y="20244"/>
                  </a:cubicBezTo>
                  <a:lnTo>
                    <a:pt x="362" y="20856"/>
                  </a:lnTo>
                  <a:lnTo>
                    <a:pt x="754" y="20344"/>
                  </a:lnTo>
                  <a:cubicBezTo>
                    <a:pt x="784" y="20354"/>
                    <a:pt x="814" y="20354"/>
                    <a:pt x="844" y="20364"/>
                  </a:cubicBezTo>
                  <a:lnTo>
                    <a:pt x="1095" y="20937"/>
                  </a:lnTo>
                  <a:lnTo>
                    <a:pt x="1467" y="20445"/>
                  </a:lnTo>
                  <a:cubicBezTo>
                    <a:pt x="1507" y="20454"/>
                    <a:pt x="1537" y="20454"/>
                    <a:pt x="1578" y="20465"/>
                  </a:cubicBezTo>
                  <a:lnTo>
                    <a:pt x="1828" y="21027"/>
                  </a:lnTo>
                  <a:lnTo>
                    <a:pt x="2190" y="20545"/>
                  </a:lnTo>
                  <a:cubicBezTo>
                    <a:pt x="2230" y="20545"/>
                    <a:pt x="2270" y="20555"/>
                    <a:pt x="2311" y="20555"/>
                  </a:cubicBezTo>
                  <a:cubicBezTo>
                    <a:pt x="2341" y="20615"/>
                    <a:pt x="2371" y="20695"/>
                    <a:pt x="2411" y="20776"/>
                  </a:cubicBezTo>
                  <a:cubicBezTo>
                    <a:pt x="2482" y="20937"/>
                    <a:pt x="2562" y="21108"/>
                    <a:pt x="2562" y="21108"/>
                  </a:cubicBezTo>
                  <a:lnTo>
                    <a:pt x="2904" y="20626"/>
                  </a:lnTo>
                  <a:cubicBezTo>
                    <a:pt x="2954" y="20635"/>
                    <a:pt x="3004" y="20635"/>
                    <a:pt x="3044" y="20646"/>
                  </a:cubicBezTo>
                  <a:lnTo>
                    <a:pt x="3295" y="21168"/>
                  </a:lnTo>
                  <a:lnTo>
                    <a:pt x="3627" y="20706"/>
                  </a:lnTo>
                  <a:cubicBezTo>
                    <a:pt x="3677" y="20706"/>
                    <a:pt x="3737" y="20716"/>
                    <a:pt x="3788" y="20726"/>
                  </a:cubicBezTo>
                  <a:lnTo>
                    <a:pt x="4029" y="21228"/>
                  </a:lnTo>
                  <a:lnTo>
                    <a:pt x="4350" y="20776"/>
                  </a:lnTo>
                  <a:cubicBezTo>
                    <a:pt x="4411" y="20776"/>
                    <a:pt x="4460" y="20786"/>
                    <a:pt x="4521" y="20786"/>
                  </a:cubicBezTo>
                  <a:lnTo>
                    <a:pt x="4762" y="21289"/>
                  </a:lnTo>
                  <a:cubicBezTo>
                    <a:pt x="4762" y="21289"/>
                    <a:pt x="4873" y="21137"/>
                    <a:pt x="4973" y="20997"/>
                  </a:cubicBezTo>
                  <a:cubicBezTo>
                    <a:pt x="5013" y="20937"/>
                    <a:pt x="5043" y="20887"/>
                    <a:pt x="5074" y="20836"/>
                  </a:cubicBezTo>
                  <a:cubicBezTo>
                    <a:pt x="5134" y="20836"/>
                    <a:pt x="5194" y="20847"/>
                    <a:pt x="5254" y="20847"/>
                  </a:cubicBezTo>
                  <a:lnTo>
                    <a:pt x="5505" y="21338"/>
                  </a:lnTo>
                  <a:lnTo>
                    <a:pt x="5797" y="20887"/>
                  </a:lnTo>
                  <a:cubicBezTo>
                    <a:pt x="5867" y="20896"/>
                    <a:pt x="5927" y="20896"/>
                    <a:pt x="5998" y="20907"/>
                  </a:cubicBezTo>
                  <a:lnTo>
                    <a:pt x="6239" y="21369"/>
                  </a:lnTo>
                  <a:lnTo>
                    <a:pt x="6530" y="20937"/>
                  </a:lnTo>
                  <a:cubicBezTo>
                    <a:pt x="6590" y="20937"/>
                    <a:pt x="6661" y="20937"/>
                    <a:pt x="6731" y="20947"/>
                  </a:cubicBezTo>
                  <a:lnTo>
                    <a:pt x="6982" y="21409"/>
                  </a:lnTo>
                  <a:lnTo>
                    <a:pt x="7264" y="20967"/>
                  </a:lnTo>
                  <a:cubicBezTo>
                    <a:pt x="7324" y="20977"/>
                    <a:pt x="7394" y="20977"/>
                    <a:pt x="7465" y="20977"/>
                  </a:cubicBezTo>
                  <a:cubicBezTo>
                    <a:pt x="7485" y="21027"/>
                    <a:pt x="7514" y="21077"/>
                    <a:pt x="7545" y="21117"/>
                  </a:cubicBezTo>
                  <a:cubicBezTo>
                    <a:pt x="7625" y="21278"/>
                    <a:pt x="7715" y="21439"/>
                    <a:pt x="7715" y="21439"/>
                  </a:cubicBezTo>
                  <a:lnTo>
                    <a:pt x="7987" y="20997"/>
                  </a:lnTo>
                  <a:cubicBezTo>
                    <a:pt x="8057" y="20997"/>
                    <a:pt x="8128" y="21007"/>
                    <a:pt x="8208" y="21007"/>
                  </a:cubicBezTo>
                  <a:lnTo>
                    <a:pt x="8449" y="21449"/>
                  </a:lnTo>
                  <a:lnTo>
                    <a:pt x="8720" y="21017"/>
                  </a:lnTo>
                  <a:lnTo>
                    <a:pt x="8941" y="21017"/>
                  </a:lnTo>
                  <a:lnTo>
                    <a:pt x="9192" y="21459"/>
                  </a:lnTo>
                  <a:lnTo>
                    <a:pt x="9454" y="21027"/>
                  </a:lnTo>
                  <a:lnTo>
                    <a:pt x="9675" y="21027"/>
                  </a:lnTo>
                  <a:lnTo>
                    <a:pt x="9925" y="21479"/>
                  </a:lnTo>
                  <a:lnTo>
                    <a:pt x="10187" y="21027"/>
                  </a:lnTo>
                  <a:lnTo>
                    <a:pt x="10408" y="21027"/>
                  </a:lnTo>
                  <a:lnTo>
                    <a:pt x="10669" y="21459"/>
                  </a:lnTo>
                  <a:lnTo>
                    <a:pt x="10920" y="21017"/>
                  </a:lnTo>
                  <a:lnTo>
                    <a:pt x="11141" y="21017"/>
                  </a:lnTo>
                  <a:lnTo>
                    <a:pt x="11403" y="21449"/>
                  </a:lnTo>
                  <a:lnTo>
                    <a:pt x="11653" y="21007"/>
                  </a:lnTo>
                  <a:cubicBezTo>
                    <a:pt x="11724" y="21007"/>
                    <a:pt x="11794" y="20997"/>
                    <a:pt x="11865" y="20997"/>
                  </a:cubicBezTo>
                  <a:lnTo>
                    <a:pt x="12146" y="21439"/>
                  </a:lnTo>
                  <a:cubicBezTo>
                    <a:pt x="12146" y="21439"/>
                    <a:pt x="12226" y="21278"/>
                    <a:pt x="12316" y="21117"/>
                  </a:cubicBezTo>
                  <a:cubicBezTo>
                    <a:pt x="12347" y="21077"/>
                    <a:pt x="12367" y="21027"/>
                    <a:pt x="12397" y="20977"/>
                  </a:cubicBezTo>
                  <a:cubicBezTo>
                    <a:pt x="12457" y="20977"/>
                    <a:pt x="12528" y="20977"/>
                    <a:pt x="12598" y="20967"/>
                  </a:cubicBezTo>
                  <a:lnTo>
                    <a:pt x="12879" y="21409"/>
                  </a:lnTo>
                  <a:lnTo>
                    <a:pt x="13120" y="20947"/>
                  </a:lnTo>
                  <a:cubicBezTo>
                    <a:pt x="13191" y="20937"/>
                    <a:pt x="13261" y="20937"/>
                    <a:pt x="13331" y="20937"/>
                  </a:cubicBezTo>
                  <a:lnTo>
                    <a:pt x="13613" y="21369"/>
                  </a:lnTo>
                  <a:lnTo>
                    <a:pt x="13863" y="20907"/>
                  </a:lnTo>
                  <a:cubicBezTo>
                    <a:pt x="13924" y="20896"/>
                    <a:pt x="13994" y="20896"/>
                    <a:pt x="14055" y="20887"/>
                  </a:cubicBezTo>
                  <a:lnTo>
                    <a:pt x="14356" y="21338"/>
                  </a:lnTo>
                  <a:lnTo>
                    <a:pt x="14597" y="20847"/>
                  </a:lnTo>
                  <a:cubicBezTo>
                    <a:pt x="14657" y="20847"/>
                    <a:pt x="14718" y="20836"/>
                    <a:pt x="14778" y="20836"/>
                  </a:cubicBezTo>
                  <a:cubicBezTo>
                    <a:pt x="14808" y="20887"/>
                    <a:pt x="14848" y="20937"/>
                    <a:pt x="14888" y="20997"/>
                  </a:cubicBezTo>
                  <a:cubicBezTo>
                    <a:pt x="14989" y="21137"/>
                    <a:pt x="15089" y="21289"/>
                    <a:pt x="15089" y="21289"/>
                  </a:cubicBezTo>
                  <a:lnTo>
                    <a:pt x="15330" y="20786"/>
                  </a:lnTo>
                  <a:cubicBezTo>
                    <a:pt x="15390" y="20786"/>
                    <a:pt x="15451" y="20776"/>
                    <a:pt x="15511" y="20776"/>
                  </a:cubicBezTo>
                  <a:lnTo>
                    <a:pt x="15823" y="21228"/>
                  </a:lnTo>
                  <a:lnTo>
                    <a:pt x="16074" y="20726"/>
                  </a:lnTo>
                  <a:cubicBezTo>
                    <a:pt x="16124" y="20716"/>
                    <a:pt x="16174" y="20706"/>
                    <a:pt x="16234" y="20706"/>
                  </a:cubicBezTo>
                  <a:lnTo>
                    <a:pt x="16556" y="21168"/>
                  </a:lnTo>
                  <a:lnTo>
                    <a:pt x="16807" y="20646"/>
                  </a:lnTo>
                  <a:cubicBezTo>
                    <a:pt x="16857" y="20635"/>
                    <a:pt x="16908" y="20635"/>
                    <a:pt x="16948" y="20626"/>
                  </a:cubicBezTo>
                  <a:lnTo>
                    <a:pt x="17299" y="21108"/>
                  </a:lnTo>
                  <a:cubicBezTo>
                    <a:pt x="17299" y="21108"/>
                    <a:pt x="17370" y="20937"/>
                    <a:pt x="17450" y="20776"/>
                  </a:cubicBezTo>
                  <a:cubicBezTo>
                    <a:pt x="17480" y="20695"/>
                    <a:pt x="17520" y="20615"/>
                    <a:pt x="17551" y="20555"/>
                  </a:cubicBezTo>
                  <a:cubicBezTo>
                    <a:pt x="17591" y="20555"/>
                    <a:pt x="17631" y="20545"/>
                    <a:pt x="17671" y="20545"/>
                  </a:cubicBezTo>
                  <a:lnTo>
                    <a:pt x="18033" y="21027"/>
                  </a:lnTo>
                  <a:lnTo>
                    <a:pt x="18284" y="20465"/>
                  </a:lnTo>
                  <a:cubicBezTo>
                    <a:pt x="18314" y="20454"/>
                    <a:pt x="18354" y="20454"/>
                    <a:pt x="18395" y="20445"/>
                  </a:cubicBezTo>
                  <a:lnTo>
                    <a:pt x="18766" y="20937"/>
                  </a:lnTo>
                  <a:lnTo>
                    <a:pt x="19017" y="20364"/>
                  </a:lnTo>
                  <a:cubicBezTo>
                    <a:pt x="19047" y="20354"/>
                    <a:pt x="19078" y="20354"/>
                    <a:pt x="19107" y="20344"/>
                  </a:cubicBezTo>
                  <a:lnTo>
                    <a:pt x="19500" y="20856"/>
                  </a:lnTo>
                  <a:lnTo>
                    <a:pt x="19750" y="20244"/>
                  </a:lnTo>
                  <a:cubicBezTo>
                    <a:pt x="19791" y="20244"/>
                    <a:pt x="19821" y="20233"/>
                    <a:pt x="19851" y="20233"/>
                  </a:cubicBezTo>
                  <a:cubicBezTo>
                    <a:pt x="15752" y="13804"/>
                    <a:pt x="12497" y="7173"/>
                    <a:pt x="9925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3"/>
            <p:cNvSpPr/>
            <p:nvPr/>
          </p:nvSpPr>
          <p:spPr>
            <a:xfrm>
              <a:off x="96425" y="675100"/>
              <a:ext cx="10075" cy="10050"/>
            </a:xfrm>
            <a:custGeom>
              <a:avLst/>
              <a:gdLst/>
              <a:ahLst/>
              <a:cxnLst/>
              <a:rect l="l" t="t" r="r" b="b"/>
              <a:pathLst>
                <a:path w="403" h="402" extrusionOk="0">
                  <a:moveTo>
                    <a:pt x="202" y="0"/>
                  </a:moveTo>
                  <a:cubicBezTo>
                    <a:pt x="91" y="0"/>
                    <a:pt x="1" y="90"/>
                    <a:pt x="1" y="201"/>
                  </a:cubicBezTo>
                  <a:cubicBezTo>
                    <a:pt x="1" y="311"/>
                    <a:pt x="91" y="402"/>
                    <a:pt x="202" y="402"/>
                  </a:cubicBezTo>
                  <a:cubicBezTo>
                    <a:pt x="312" y="402"/>
                    <a:pt x="402" y="311"/>
                    <a:pt x="402" y="201"/>
                  </a:cubicBezTo>
                  <a:cubicBezTo>
                    <a:pt x="402" y="90"/>
                    <a:pt x="312" y="0"/>
                    <a:pt x="20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3"/>
            <p:cNvSpPr/>
            <p:nvPr/>
          </p:nvSpPr>
          <p:spPr>
            <a:xfrm>
              <a:off x="182325" y="702950"/>
              <a:ext cx="16100" cy="16100"/>
            </a:xfrm>
            <a:custGeom>
              <a:avLst/>
              <a:gdLst/>
              <a:ahLst/>
              <a:cxnLst/>
              <a:rect l="l" t="t" r="r" b="b"/>
              <a:pathLst>
                <a:path w="644" h="644" extrusionOk="0">
                  <a:moveTo>
                    <a:pt x="322" y="1"/>
                  </a:moveTo>
                  <a:cubicBezTo>
                    <a:pt x="141" y="1"/>
                    <a:pt x="0" y="141"/>
                    <a:pt x="0" y="322"/>
                  </a:cubicBezTo>
                  <a:cubicBezTo>
                    <a:pt x="0" y="503"/>
                    <a:pt x="141" y="644"/>
                    <a:pt x="322" y="644"/>
                  </a:cubicBezTo>
                  <a:cubicBezTo>
                    <a:pt x="503" y="644"/>
                    <a:pt x="643" y="503"/>
                    <a:pt x="643" y="322"/>
                  </a:cubicBezTo>
                  <a:cubicBezTo>
                    <a:pt x="643" y="141"/>
                    <a:pt x="503" y="1"/>
                    <a:pt x="3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3"/>
            <p:cNvSpPr/>
            <p:nvPr/>
          </p:nvSpPr>
          <p:spPr>
            <a:xfrm>
              <a:off x="91400" y="740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1" y="0"/>
                  </a:moveTo>
                  <a:cubicBezTo>
                    <a:pt x="71" y="0"/>
                    <a:pt x="1" y="81"/>
                    <a:pt x="1" y="171"/>
                  </a:cubicBezTo>
                  <a:cubicBezTo>
                    <a:pt x="1" y="261"/>
                    <a:pt x="71" y="331"/>
                    <a:pt x="161" y="331"/>
                  </a:cubicBezTo>
                  <a:cubicBezTo>
                    <a:pt x="262" y="331"/>
                    <a:pt x="333" y="261"/>
                    <a:pt x="333" y="171"/>
                  </a:cubicBezTo>
                  <a:cubicBezTo>
                    <a:pt x="333" y="81"/>
                    <a:pt x="262" y="0"/>
                    <a:pt x="1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3"/>
            <p:cNvSpPr/>
            <p:nvPr/>
          </p:nvSpPr>
          <p:spPr>
            <a:xfrm>
              <a:off x="246625" y="656000"/>
              <a:ext cx="11075" cy="11325"/>
            </a:xfrm>
            <a:custGeom>
              <a:avLst/>
              <a:gdLst/>
              <a:ahLst/>
              <a:cxnLst/>
              <a:rect l="l" t="t" r="r" b="b"/>
              <a:pathLst>
                <a:path w="443" h="453" extrusionOk="0">
                  <a:moveTo>
                    <a:pt x="221" y="1"/>
                  </a:moveTo>
                  <a:cubicBezTo>
                    <a:pt x="101" y="1"/>
                    <a:pt x="0" y="101"/>
                    <a:pt x="0" y="231"/>
                  </a:cubicBezTo>
                  <a:cubicBezTo>
                    <a:pt x="0" y="352"/>
                    <a:pt x="101" y="452"/>
                    <a:pt x="221" y="452"/>
                  </a:cubicBezTo>
                  <a:cubicBezTo>
                    <a:pt x="342" y="452"/>
                    <a:pt x="442" y="352"/>
                    <a:pt x="442" y="231"/>
                  </a:cubicBezTo>
                  <a:cubicBezTo>
                    <a:pt x="442" y="101"/>
                    <a:pt x="342" y="1"/>
                    <a:pt x="2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3"/>
            <p:cNvSpPr/>
            <p:nvPr/>
          </p:nvSpPr>
          <p:spPr>
            <a:xfrm>
              <a:off x="212450" y="758200"/>
              <a:ext cx="7825" cy="7825"/>
            </a:xfrm>
            <a:custGeom>
              <a:avLst/>
              <a:gdLst/>
              <a:ahLst/>
              <a:cxnLst/>
              <a:rect l="l" t="t" r="r" b="b"/>
              <a:pathLst>
                <a:path w="313" h="313" extrusionOk="0">
                  <a:moveTo>
                    <a:pt x="162" y="1"/>
                  </a:moveTo>
                  <a:cubicBezTo>
                    <a:pt x="72" y="1"/>
                    <a:pt x="1" y="72"/>
                    <a:pt x="1" y="162"/>
                  </a:cubicBezTo>
                  <a:cubicBezTo>
                    <a:pt x="1" y="242"/>
                    <a:pt x="72" y="313"/>
                    <a:pt x="162" y="313"/>
                  </a:cubicBezTo>
                  <a:cubicBezTo>
                    <a:pt x="242" y="313"/>
                    <a:pt x="313" y="242"/>
                    <a:pt x="313" y="162"/>
                  </a:cubicBezTo>
                  <a:cubicBezTo>
                    <a:pt x="313" y="72"/>
                    <a:pt x="242" y="1"/>
                    <a:pt x="16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3"/>
            <p:cNvSpPr/>
            <p:nvPr/>
          </p:nvSpPr>
          <p:spPr>
            <a:xfrm>
              <a:off x="418900" y="742650"/>
              <a:ext cx="10850" cy="10550"/>
            </a:xfrm>
            <a:custGeom>
              <a:avLst/>
              <a:gdLst/>
              <a:ahLst/>
              <a:cxnLst/>
              <a:rect l="l" t="t" r="r" b="b"/>
              <a:pathLst>
                <a:path w="434" h="422" extrusionOk="0">
                  <a:moveTo>
                    <a:pt x="222" y="0"/>
                  </a:moveTo>
                  <a:cubicBezTo>
                    <a:pt x="101" y="0"/>
                    <a:pt x="1" y="91"/>
                    <a:pt x="1" y="211"/>
                  </a:cubicBezTo>
                  <a:cubicBezTo>
                    <a:pt x="1" y="332"/>
                    <a:pt x="101" y="422"/>
                    <a:pt x="222" y="422"/>
                  </a:cubicBezTo>
                  <a:cubicBezTo>
                    <a:pt x="333" y="422"/>
                    <a:pt x="433" y="332"/>
                    <a:pt x="433" y="211"/>
                  </a:cubicBezTo>
                  <a:cubicBezTo>
                    <a:pt x="433" y="91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3"/>
            <p:cNvSpPr/>
            <p:nvPr/>
          </p:nvSpPr>
          <p:spPr>
            <a:xfrm>
              <a:off x="350850" y="701200"/>
              <a:ext cx="5550" cy="5800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1" y="1"/>
                  </a:moveTo>
                  <a:cubicBezTo>
                    <a:pt x="50" y="1"/>
                    <a:pt x="1" y="51"/>
                    <a:pt x="1" y="111"/>
                  </a:cubicBezTo>
                  <a:cubicBezTo>
                    <a:pt x="1" y="182"/>
                    <a:pt x="50" y="232"/>
                    <a:pt x="111" y="232"/>
                  </a:cubicBezTo>
                  <a:cubicBezTo>
                    <a:pt x="181" y="232"/>
                    <a:pt x="222" y="182"/>
                    <a:pt x="222" y="111"/>
                  </a:cubicBezTo>
                  <a:cubicBezTo>
                    <a:pt x="222" y="51"/>
                    <a:pt x="181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3"/>
            <p:cNvSpPr/>
            <p:nvPr/>
          </p:nvSpPr>
          <p:spPr>
            <a:xfrm>
              <a:off x="391025" y="652225"/>
              <a:ext cx="11325" cy="11075"/>
            </a:xfrm>
            <a:custGeom>
              <a:avLst/>
              <a:gdLst/>
              <a:ahLst/>
              <a:cxnLst/>
              <a:rect l="l" t="t" r="r" b="b"/>
              <a:pathLst>
                <a:path w="453" h="443" extrusionOk="0">
                  <a:moveTo>
                    <a:pt x="232" y="0"/>
                  </a:moveTo>
                  <a:cubicBezTo>
                    <a:pt x="101" y="0"/>
                    <a:pt x="1" y="101"/>
                    <a:pt x="1" y="222"/>
                  </a:cubicBezTo>
                  <a:cubicBezTo>
                    <a:pt x="1" y="342"/>
                    <a:pt x="101" y="443"/>
                    <a:pt x="232" y="443"/>
                  </a:cubicBezTo>
                  <a:cubicBezTo>
                    <a:pt x="352" y="443"/>
                    <a:pt x="453" y="342"/>
                    <a:pt x="453" y="222"/>
                  </a:cubicBezTo>
                  <a:cubicBezTo>
                    <a:pt x="453" y="101"/>
                    <a:pt x="352" y="0"/>
                    <a:pt x="2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3"/>
            <p:cNvSpPr/>
            <p:nvPr/>
          </p:nvSpPr>
          <p:spPr>
            <a:xfrm>
              <a:off x="43450" y="176300"/>
              <a:ext cx="409400" cy="444575"/>
            </a:xfrm>
            <a:custGeom>
              <a:avLst/>
              <a:gdLst/>
              <a:ahLst/>
              <a:cxnLst/>
              <a:rect l="l" t="t" r="r" b="b"/>
              <a:pathLst>
                <a:path w="16376" h="17783" extrusionOk="0">
                  <a:moveTo>
                    <a:pt x="8187" y="1"/>
                  </a:moveTo>
                  <a:cubicBezTo>
                    <a:pt x="6068" y="5928"/>
                    <a:pt x="3385" y="11393"/>
                    <a:pt x="0" y="16697"/>
                  </a:cubicBezTo>
                  <a:lnTo>
                    <a:pt x="181" y="16727"/>
                  </a:lnTo>
                  <a:lnTo>
                    <a:pt x="432" y="17289"/>
                  </a:lnTo>
                  <a:lnTo>
                    <a:pt x="784" y="16818"/>
                  </a:lnTo>
                  <a:cubicBezTo>
                    <a:pt x="834" y="16818"/>
                    <a:pt x="884" y="16827"/>
                    <a:pt x="925" y="16838"/>
                  </a:cubicBezTo>
                  <a:lnTo>
                    <a:pt x="1166" y="17370"/>
                  </a:lnTo>
                  <a:lnTo>
                    <a:pt x="1507" y="16918"/>
                  </a:lnTo>
                  <a:cubicBezTo>
                    <a:pt x="1557" y="16918"/>
                    <a:pt x="1608" y="16928"/>
                    <a:pt x="1668" y="16938"/>
                  </a:cubicBezTo>
                  <a:lnTo>
                    <a:pt x="1899" y="17461"/>
                  </a:lnTo>
                  <a:cubicBezTo>
                    <a:pt x="1899" y="17461"/>
                    <a:pt x="2010" y="17310"/>
                    <a:pt x="2110" y="17169"/>
                  </a:cubicBezTo>
                  <a:cubicBezTo>
                    <a:pt x="2160" y="17109"/>
                    <a:pt x="2200" y="17048"/>
                    <a:pt x="2231" y="17008"/>
                  </a:cubicBezTo>
                  <a:cubicBezTo>
                    <a:pt x="2291" y="17008"/>
                    <a:pt x="2341" y="17019"/>
                    <a:pt x="2401" y="17019"/>
                  </a:cubicBezTo>
                  <a:lnTo>
                    <a:pt x="2642" y="17521"/>
                  </a:lnTo>
                  <a:lnTo>
                    <a:pt x="2954" y="17079"/>
                  </a:lnTo>
                  <a:cubicBezTo>
                    <a:pt x="3014" y="17089"/>
                    <a:pt x="3074" y="17099"/>
                    <a:pt x="3144" y="17099"/>
                  </a:cubicBezTo>
                  <a:lnTo>
                    <a:pt x="3376" y="17591"/>
                  </a:lnTo>
                  <a:lnTo>
                    <a:pt x="3677" y="17149"/>
                  </a:lnTo>
                  <a:cubicBezTo>
                    <a:pt x="3747" y="17159"/>
                    <a:pt x="3807" y="17159"/>
                    <a:pt x="3878" y="17169"/>
                  </a:cubicBezTo>
                  <a:lnTo>
                    <a:pt x="4119" y="17651"/>
                  </a:lnTo>
                  <a:lnTo>
                    <a:pt x="4320" y="17350"/>
                  </a:lnTo>
                  <a:cubicBezTo>
                    <a:pt x="4350" y="17300"/>
                    <a:pt x="4380" y="17249"/>
                    <a:pt x="4410" y="17209"/>
                  </a:cubicBezTo>
                  <a:cubicBezTo>
                    <a:pt x="4481" y="17220"/>
                    <a:pt x="4551" y="17220"/>
                    <a:pt x="4621" y="17229"/>
                  </a:cubicBezTo>
                  <a:lnTo>
                    <a:pt x="4852" y="17691"/>
                  </a:lnTo>
                  <a:lnTo>
                    <a:pt x="5133" y="17260"/>
                  </a:lnTo>
                  <a:cubicBezTo>
                    <a:pt x="5214" y="17269"/>
                    <a:pt x="5285" y="17269"/>
                    <a:pt x="5354" y="17269"/>
                  </a:cubicBezTo>
                  <a:lnTo>
                    <a:pt x="5596" y="17722"/>
                  </a:lnTo>
                  <a:lnTo>
                    <a:pt x="5867" y="17300"/>
                  </a:lnTo>
                  <a:cubicBezTo>
                    <a:pt x="5948" y="17300"/>
                    <a:pt x="6017" y="17310"/>
                    <a:pt x="6088" y="17310"/>
                  </a:cubicBezTo>
                  <a:cubicBezTo>
                    <a:pt x="6118" y="17350"/>
                    <a:pt x="6138" y="17400"/>
                    <a:pt x="6158" y="17441"/>
                  </a:cubicBezTo>
                  <a:cubicBezTo>
                    <a:pt x="6249" y="17601"/>
                    <a:pt x="6339" y="17752"/>
                    <a:pt x="6339" y="17752"/>
                  </a:cubicBezTo>
                  <a:lnTo>
                    <a:pt x="6600" y="17330"/>
                  </a:lnTo>
                  <a:cubicBezTo>
                    <a:pt x="6681" y="17330"/>
                    <a:pt x="6761" y="17330"/>
                    <a:pt x="6832" y="17340"/>
                  </a:cubicBezTo>
                  <a:lnTo>
                    <a:pt x="7082" y="17772"/>
                  </a:lnTo>
                  <a:lnTo>
                    <a:pt x="7334" y="17350"/>
                  </a:lnTo>
                  <a:lnTo>
                    <a:pt x="7575" y="17350"/>
                  </a:lnTo>
                  <a:lnTo>
                    <a:pt x="7816" y="17782"/>
                  </a:lnTo>
                  <a:lnTo>
                    <a:pt x="8077" y="17350"/>
                  </a:lnTo>
                  <a:lnTo>
                    <a:pt x="8308" y="17350"/>
                  </a:lnTo>
                  <a:lnTo>
                    <a:pt x="8560" y="17782"/>
                  </a:lnTo>
                  <a:lnTo>
                    <a:pt x="8810" y="17350"/>
                  </a:lnTo>
                  <a:lnTo>
                    <a:pt x="9042" y="17350"/>
                  </a:lnTo>
                  <a:lnTo>
                    <a:pt x="9303" y="17772"/>
                  </a:lnTo>
                  <a:lnTo>
                    <a:pt x="9544" y="17340"/>
                  </a:lnTo>
                  <a:cubicBezTo>
                    <a:pt x="9624" y="17330"/>
                    <a:pt x="9705" y="17330"/>
                    <a:pt x="9775" y="17330"/>
                  </a:cubicBezTo>
                  <a:lnTo>
                    <a:pt x="10046" y="17752"/>
                  </a:lnTo>
                  <a:cubicBezTo>
                    <a:pt x="10046" y="17752"/>
                    <a:pt x="10127" y="17601"/>
                    <a:pt x="10217" y="17441"/>
                  </a:cubicBezTo>
                  <a:cubicBezTo>
                    <a:pt x="10247" y="17400"/>
                    <a:pt x="10267" y="17350"/>
                    <a:pt x="10287" y="17310"/>
                  </a:cubicBezTo>
                  <a:cubicBezTo>
                    <a:pt x="10357" y="17310"/>
                    <a:pt x="10438" y="17300"/>
                    <a:pt x="10508" y="17300"/>
                  </a:cubicBezTo>
                  <a:lnTo>
                    <a:pt x="10790" y="17722"/>
                  </a:lnTo>
                  <a:lnTo>
                    <a:pt x="11020" y="17269"/>
                  </a:lnTo>
                  <a:cubicBezTo>
                    <a:pt x="11101" y="17269"/>
                    <a:pt x="11171" y="17269"/>
                    <a:pt x="11241" y="17260"/>
                  </a:cubicBezTo>
                  <a:lnTo>
                    <a:pt x="11523" y="17691"/>
                  </a:lnTo>
                  <a:lnTo>
                    <a:pt x="11764" y="17229"/>
                  </a:lnTo>
                  <a:cubicBezTo>
                    <a:pt x="11834" y="17220"/>
                    <a:pt x="11904" y="17220"/>
                    <a:pt x="11965" y="17209"/>
                  </a:cubicBezTo>
                  <a:cubicBezTo>
                    <a:pt x="11995" y="17249"/>
                    <a:pt x="12025" y="17300"/>
                    <a:pt x="12065" y="17350"/>
                  </a:cubicBezTo>
                  <a:lnTo>
                    <a:pt x="12266" y="17651"/>
                  </a:lnTo>
                  <a:lnTo>
                    <a:pt x="12507" y="17169"/>
                  </a:lnTo>
                  <a:cubicBezTo>
                    <a:pt x="12567" y="17159"/>
                    <a:pt x="12638" y="17159"/>
                    <a:pt x="12698" y="17149"/>
                  </a:cubicBezTo>
                  <a:lnTo>
                    <a:pt x="13000" y="17591"/>
                  </a:lnTo>
                  <a:lnTo>
                    <a:pt x="13241" y="17099"/>
                  </a:lnTo>
                  <a:cubicBezTo>
                    <a:pt x="13301" y="17099"/>
                    <a:pt x="13361" y="17089"/>
                    <a:pt x="13431" y="17079"/>
                  </a:cubicBezTo>
                  <a:lnTo>
                    <a:pt x="13743" y="17521"/>
                  </a:lnTo>
                  <a:lnTo>
                    <a:pt x="13984" y="17019"/>
                  </a:lnTo>
                  <a:cubicBezTo>
                    <a:pt x="14034" y="17019"/>
                    <a:pt x="14094" y="17008"/>
                    <a:pt x="14145" y="17008"/>
                  </a:cubicBezTo>
                  <a:cubicBezTo>
                    <a:pt x="14185" y="17048"/>
                    <a:pt x="14225" y="17109"/>
                    <a:pt x="14266" y="17169"/>
                  </a:cubicBezTo>
                  <a:cubicBezTo>
                    <a:pt x="14376" y="17310"/>
                    <a:pt x="14476" y="17461"/>
                    <a:pt x="14476" y="17461"/>
                  </a:cubicBezTo>
                  <a:lnTo>
                    <a:pt x="14717" y="16938"/>
                  </a:lnTo>
                  <a:cubicBezTo>
                    <a:pt x="14768" y="16928"/>
                    <a:pt x="14818" y="16918"/>
                    <a:pt x="14868" y="16918"/>
                  </a:cubicBezTo>
                  <a:lnTo>
                    <a:pt x="15220" y="17370"/>
                  </a:lnTo>
                  <a:lnTo>
                    <a:pt x="15451" y="16838"/>
                  </a:lnTo>
                  <a:cubicBezTo>
                    <a:pt x="15501" y="16827"/>
                    <a:pt x="15551" y="16818"/>
                    <a:pt x="15592" y="16818"/>
                  </a:cubicBezTo>
                  <a:lnTo>
                    <a:pt x="15953" y="17289"/>
                  </a:lnTo>
                  <a:lnTo>
                    <a:pt x="16194" y="16727"/>
                  </a:lnTo>
                  <a:lnTo>
                    <a:pt x="16375" y="16697"/>
                  </a:lnTo>
                  <a:cubicBezTo>
                    <a:pt x="13000" y="11393"/>
                    <a:pt x="10317" y="5928"/>
                    <a:pt x="8187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3"/>
            <p:cNvSpPr/>
            <p:nvPr/>
          </p:nvSpPr>
          <p:spPr>
            <a:xfrm>
              <a:off x="328000" y="448300"/>
              <a:ext cx="7800" cy="8050"/>
            </a:xfrm>
            <a:custGeom>
              <a:avLst/>
              <a:gdLst/>
              <a:ahLst/>
              <a:cxnLst/>
              <a:rect l="l" t="t" r="r" b="b"/>
              <a:pathLst>
                <a:path w="312" h="322" extrusionOk="0">
                  <a:moveTo>
                    <a:pt x="161" y="0"/>
                  </a:moveTo>
                  <a:cubicBezTo>
                    <a:pt x="71" y="0"/>
                    <a:pt x="0" y="71"/>
                    <a:pt x="0" y="161"/>
                  </a:cubicBezTo>
                  <a:cubicBezTo>
                    <a:pt x="0" y="252"/>
                    <a:pt x="71" y="322"/>
                    <a:pt x="161" y="322"/>
                  </a:cubicBezTo>
                  <a:cubicBezTo>
                    <a:pt x="241" y="322"/>
                    <a:pt x="312" y="252"/>
                    <a:pt x="312" y="161"/>
                  </a:cubicBezTo>
                  <a:cubicBezTo>
                    <a:pt x="312" y="71"/>
                    <a:pt x="241" y="0"/>
                    <a:pt x="1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3"/>
            <p:cNvSpPr/>
            <p:nvPr/>
          </p:nvSpPr>
          <p:spPr>
            <a:xfrm>
              <a:off x="291825" y="523625"/>
              <a:ext cx="12850" cy="13100"/>
            </a:xfrm>
            <a:custGeom>
              <a:avLst/>
              <a:gdLst/>
              <a:ahLst/>
              <a:cxnLst/>
              <a:rect l="l" t="t" r="r" b="b"/>
              <a:pathLst>
                <a:path w="514" h="524" extrusionOk="0">
                  <a:moveTo>
                    <a:pt x="252" y="1"/>
                  </a:moveTo>
                  <a:cubicBezTo>
                    <a:pt x="111" y="1"/>
                    <a:pt x="0" y="121"/>
                    <a:pt x="0" y="262"/>
                  </a:cubicBezTo>
                  <a:cubicBezTo>
                    <a:pt x="0" y="403"/>
                    <a:pt x="111" y="523"/>
                    <a:pt x="252" y="523"/>
                  </a:cubicBezTo>
                  <a:cubicBezTo>
                    <a:pt x="393" y="523"/>
                    <a:pt x="513" y="403"/>
                    <a:pt x="513" y="262"/>
                  </a:cubicBezTo>
                  <a:cubicBezTo>
                    <a:pt x="513" y="121"/>
                    <a:pt x="393" y="1"/>
                    <a:pt x="2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3"/>
            <p:cNvSpPr/>
            <p:nvPr/>
          </p:nvSpPr>
          <p:spPr>
            <a:xfrm>
              <a:off x="372700" y="532175"/>
              <a:ext cx="9050" cy="8825"/>
            </a:xfrm>
            <a:custGeom>
              <a:avLst/>
              <a:gdLst/>
              <a:ahLst/>
              <a:cxnLst/>
              <a:rect l="l" t="t" r="r" b="b"/>
              <a:pathLst>
                <a:path w="362" h="353" extrusionOk="0">
                  <a:moveTo>
                    <a:pt x="181" y="0"/>
                  </a:moveTo>
                  <a:cubicBezTo>
                    <a:pt x="81" y="0"/>
                    <a:pt x="0" y="81"/>
                    <a:pt x="0" y="181"/>
                  </a:cubicBezTo>
                  <a:cubicBezTo>
                    <a:pt x="0" y="272"/>
                    <a:pt x="81" y="352"/>
                    <a:pt x="181" y="352"/>
                  </a:cubicBezTo>
                  <a:cubicBezTo>
                    <a:pt x="281" y="352"/>
                    <a:pt x="362" y="272"/>
                    <a:pt x="362" y="181"/>
                  </a:cubicBezTo>
                  <a:cubicBezTo>
                    <a:pt x="362" y="81"/>
                    <a:pt x="281" y="0"/>
                    <a:pt x="18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3"/>
            <p:cNvSpPr/>
            <p:nvPr/>
          </p:nvSpPr>
          <p:spPr>
            <a:xfrm>
              <a:off x="217975" y="570600"/>
              <a:ext cx="7325" cy="7300"/>
            </a:xfrm>
            <a:custGeom>
              <a:avLst/>
              <a:gdLst/>
              <a:ahLst/>
              <a:cxnLst/>
              <a:rect l="l" t="t" r="r" b="b"/>
              <a:pathLst>
                <a:path w="293" h="292" extrusionOk="0">
                  <a:moveTo>
                    <a:pt x="152" y="1"/>
                  </a:moveTo>
                  <a:cubicBezTo>
                    <a:pt x="72" y="1"/>
                    <a:pt x="1" y="71"/>
                    <a:pt x="1" y="151"/>
                  </a:cubicBezTo>
                  <a:cubicBezTo>
                    <a:pt x="1" y="232"/>
                    <a:pt x="72" y="292"/>
                    <a:pt x="152" y="292"/>
                  </a:cubicBezTo>
                  <a:cubicBezTo>
                    <a:pt x="232" y="292"/>
                    <a:pt x="293" y="232"/>
                    <a:pt x="293" y="151"/>
                  </a:cubicBezTo>
                  <a:cubicBezTo>
                    <a:pt x="293" y="71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3"/>
            <p:cNvSpPr/>
            <p:nvPr/>
          </p:nvSpPr>
          <p:spPr>
            <a:xfrm>
              <a:off x="134875" y="492000"/>
              <a:ext cx="7300" cy="7300"/>
            </a:xfrm>
            <a:custGeom>
              <a:avLst/>
              <a:gdLst/>
              <a:ahLst/>
              <a:cxnLst/>
              <a:rect l="l" t="t" r="r" b="b"/>
              <a:pathLst>
                <a:path w="292" h="292" extrusionOk="0">
                  <a:moveTo>
                    <a:pt x="150" y="0"/>
                  </a:moveTo>
                  <a:cubicBezTo>
                    <a:pt x="70" y="0"/>
                    <a:pt x="0" y="60"/>
                    <a:pt x="0" y="141"/>
                  </a:cubicBezTo>
                  <a:cubicBezTo>
                    <a:pt x="0" y="221"/>
                    <a:pt x="70" y="292"/>
                    <a:pt x="150" y="292"/>
                  </a:cubicBezTo>
                  <a:cubicBezTo>
                    <a:pt x="231" y="292"/>
                    <a:pt x="291" y="221"/>
                    <a:pt x="291" y="141"/>
                  </a:cubicBezTo>
                  <a:cubicBezTo>
                    <a:pt x="291" y="60"/>
                    <a:pt x="231" y="0"/>
                    <a:pt x="15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3"/>
            <p:cNvSpPr/>
            <p:nvPr/>
          </p:nvSpPr>
          <p:spPr>
            <a:xfrm>
              <a:off x="92400" y="5422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92" y="0"/>
                  </a:moveTo>
                  <a:cubicBezTo>
                    <a:pt x="92" y="0"/>
                    <a:pt x="1" y="81"/>
                    <a:pt x="1" y="192"/>
                  </a:cubicBezTo>
                  <a:cubicBezTo>
                    <a:pt x="1" y="292"/>
                    <a:pt x="92" y="382"/>
                    <a:pt x="192" y="382"/>
                  </a:cubicBezTo>
                  <a:cubicBezTo>
                    <a:pt x="293" y="382"/>
                    <a:pt x="383" y="292"/>
                    <a:pt x="383" y="192"/>
                  </a:cubicBezTo>
                  <a:cubicBezTo>
                    <a:pt x="383" y="81"/>
                    <a:pt x="293" y="0"/>
                    <a:pt x="19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3"/>
            <p:cNvSpPr/>
            <p:nvPr/>
          </p:nvSpPr>
          <p:spPr>
            <a:xfrm>
              <a:off x="109750" y="107500"/>
              <a:ext cx="276800" cy="303900"/>
            </a:xfrm>
            <a:custGeom>
              <a:avLst/>
              <a:gdLst/>
              <a:ahLst/>
              <a:cxnLst/>
              <a:rect l="l" t="t" r="r" b="b"/>
              <a:pathLst>
                <a:path w="11072" h="12156" extrusionOk="0">
                  <a:moveTo>
                    <a:pt x="5535" y="0"/>
                  </a:moveTo>
                  <a:cubicBezTo>
                    <a:pt x="4099" y="3998"/>
                    <a:pt x="2291" y="7695"/>
                    <a:pt x="0" y="11281"/>
                  </a:cubicBezTo>
                  <a:cubicBezTo>
                    <a:pt x="81" y="11292"/>
                    <a:pt x="161" y="11301"/>
                    <a:pt x="242" y="11322"/>
                  </a:cubicBezTo>
                  <a:lnTo>
                    <a:pt x="463" y="11834"/>
                  </a:lnTo>
                  <a:lnTo>
                    <a:pt x="794" y="11402"/>
                  </a:lnTo>
                  <a:cubicBezTo>
                    <a:pt x="854" y="11402"/>
                    <a:pt x="905" y="11412"/>
                    <a:pt x="965" y="11422"/>
                  </a:cubicBezTo>
                  <a:lnTo>
                    <a:pt x="1186" y="11915"/>
                  </a:lnTo>
                  <a:cubicBezTo>
                    <a:pt x="1186" y="11915"/>
                    <a:pt x="1296" y="11774"/>
                    <a:pt x="1396" y="11633"/>
                  </a:cubicBezTo>
                  <a:cubicBezTo>
                    <a:pt x="1437" y="11583"/>
                    <a:pt x="1467" y="11533"/>
                    <a:pt x="1497" y="11482"/>
                  </a:cubicBezTo>
                  <a:cubicBezTo>
                    <a:pt x="1568" y="11493"/>
                    <a:pt x="1628" y="11502"/>
                    <a:pt x="1688" y="11502"/>
                  </a:cubicBezTo>
                  <a:lnTo>
                    <a:pt x="1909" y="11985"/>
                  </a:lnTo>
                  <a:lnTo>
                    <a:pt x="2211" y="11563"/>
                  </a:lnTo>
                  <a:cubicBezTo>
                    <a:pt x="2271" y="11573"/>
                    <a:pt x="2341" y="11573"/>
                    <a:pt x="2412" y="11583"/>
                  </a:cubicBezTo>
                  <a:lnTo>
                    <a:pt x="2633" y="12045"/>
                  </a:lnTo>
                  <a:cubicBezTo>
                    <a:pt x="2633" y="12045"/>
                    <a:pt x="2733" y="11895"/>
                    <a:pt x="2833" y="11754"/>
                  </a:cubicBezTo>
                  <a:cubicBezTo>
                    <a:pt x="2863" y="11714"/>
                    <a:pt x="2894" y="11663"/>
                    <a:pt x="2923" y="11623"/>
                  </a:cubicBezTo>
                  <a:cubicBezTo>
                    <a:pt x="2994" y="11633"/>
                    <a:pt x="3054" y="11633"/>
                    <a:pt x="3124" y="11643"/>
                  </a:cubicBezTo>
                  <a:lnTo>
                    <a:pt x="3356" y="12085"/>
                  </a:lnTo>
                  <a:lnTo>
                    <a:pt x="3637" y="11674"/>
                  </a:lnTo>
                  <a:cubicBezTo>
                    <a:pt x="3707" y="11674"/>
                    <a:pt x="3778" y="11683"/>
                    <a:pt x="3848" y="11683"/>
                  </a:cubicBezTo>
                  <a:lnTo>
                    <a:pt x="4089" y="12125"/>
                  </a:lnTo>
                  <a:cubicBezTo>
                    <a:pt x="4089" y="12125"/>
                    <a:pt x="4180" y="11975"/>
                    <a:pt x="4280" y="11824"/>
                  </a:cubicBezTo>
                  <a:cubicBezTo>
                    <a:pt x="4300" y="11784"/>
                    <a:pt x="4330" y="11743"/>
                    <a:pt x="4350" y="11703"/>
                  </a:cubicBezTo>
                  <a:cubicBezTo>
                    <a:pt x="4421" y="11703"/>
                    <a:pt x="4501" y="11703"/>
                    <a:pt x="4571" y="11714"/>
                  </a:cubicBezTo>
                  <a:lnTo>
                    <a:pt x="4812" y="12136"/>
                  </a:lnTo>
                  <a:lnTo>
                    <a:pt x="5064" y="11723"/>
                  </a:lnTo>
                  <a:lnTo>
                    <a:pt x="5294" y="11723"/>
                  </a:lnTo>
                  <a:lnTo>
                    <a:pt x="5535" y="12156"/>
                  </a:lnTo>
                  <a:lnTo>
                    <a:pt x="5787" y="11723"/>
                  </a:lnTo>
                  <a:lnTo>
                    <a:pt x="6008" y="11723"/>
                  </a:lnTo>
                  <a:lnTo>
                    <a:pt x="6269" y="12136"/>
                  </a:lnTo>
                  <a:lnTo>
                    <a:pt x="6510" y="11714"/>
                  </a:lnTo>
                  <a:cubicBezTo>
                    <a:pt x="6580" y="11703"/>
                    <a:pt x="6651" y="11703"/>
                    <a:pt x="6721" y="11703"/>
                  </a:cubicBezTo>
                  <a:cubicBezTo>
                    <a:pt x="6751" y="11743"/>
                    <a:pt x="6771" y="11784"/>
                    <a:pt x="6801" y="11824"/>
                  </a:cubicBezTo>
                  <a:cubicBezTo>
                    <a:pt x="6892" y="11975"/>
                    <a:pt x="6992" y="12125"/>
                    <a:pt x="6992" y="12125"/>
                  </a:cubicBezTo>
                  <a:lnTo>
                    <a:pt x="7223" y="11683"/>
                  </a:lnTo>
                  <a:cubicBezTo>
                    <a:pt x="7303" y="11683"/>
                    <a:pt x="7374" y="11674"/>
                    <a:pt x="7444" y="11674"/>
                  </a:cubicBezTo>
                  <a:lnTo>
                    <a:pt x="7716" y="12085"/>
                  </a:lnTo>
                  <a:lnTo>
                    <a:pt x="7946" y="11643"/>
                  </a:lnTo>
                  <a:cubicBezTo>
                    <a:pt x="8017" y="11633"/>
                    <a:pt x="8087" y="11633"/>
                    <a:pt x="8158" y="11623"/>
                  </a:cubicBezTo>
                  <a:cubicBezTo>
                    <a:pt x="8178" y="11663"/>
                    <a:pt x="8208" y="11714"/>
                    <a:pt x="8238" y="11754"/>
                  </a:cubicBezTo>
                  <a:cubicBezTo>
                    <a:pt x="8339" y="11895"/>
                    <a:pt x="8439" y="12045"/>
                    <a:pt x="8439" y="12045"/>
                  </a:cubicBezTo>
                  <a:lnTo>
                    <a:pt x="8670" y="11583"/>
                  </a:lnTo>
                  <a:cubicBezTo>
                    <a:pt x="8740" y="11573"/>
                    <a:pt x="8801" y="11573"/>
                    <a:pt x="8871" y="11563"/>
                  </a:cubicBezTo>
                  <a:lnTo>
                    <a:pt x="9172" y="11985"/>
                  </a:lnTo>
                  <a:lnTo>
                    <a:pt x="9393" y="11502"/>
                  </a:lnTo>
                  <a:cubicBezTo>
                    <a:pt x="9453" y="11502"/>
                    <a:pt x="9514" y="11493"/>
                    <a:pt x="9574" y="11482"/>
                  </a:cubicBezTo>
                  <a:cubicBezTo>
                    <a:pt x="9604" y="11533"/>
                    <a:pt x="9645" y="11583"/>
                    <a:pt x="9674" y="11633"/>
                  </a:cubicBezTo>
                  <a:lnTo>
                    <a:pt x="9895" y="11915"/>
                  </a:lnTo>
                  <a:lnTo>
                    <a:pt x="10116" y="11422"/>
                  </a:lnTo>
                  <a:cubicBezTo>
                    <a:pt x="10167" y="11412"/>
                    <a:pt x="10227" y="11402"/>
                    <a:pt x="10288" y="11402"/>
                  </a:cubicBezTo>
                  <a:lnTo>
                    <a:pt x="10609" y="11834"/>
                  </a:lnTo>
                  <a:lnTo>
                    <a:pt x="10830" y="11322"/>
                  </a:lnTo>
                  <a:cubicBezTo>
                    <a:pt x="10910" y="11301"/>
                    <a:pt x="10991" y="11292"/>
                    <a:pt x="11071" y="11281"/>
                  </a:cubicBezTo>
                  <a:cubicBezTo>
                    <a:pt x="8790" y="7695"/>
                    <a:pt x="6972" y="3998"/>
                    <a:pt x="5535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3"/>
            <p:cNvSpPr/>
            <p:nvPr/>
          </p:nvSpPr>
          <p:spPr>
            <a:xfrm>
              <a:off x="289075" y="257925"/>
              <a:ext cx="10575" cy="10825"/>
            </a:xfrm>
            <a:custGeom>
              <a:avLst/>
              <a:gdLst/>
              <a:ahLst/>
              <a:cxnLst/>
              <a:rect l="l" t="t" r="r" b="b"/>
              <a:pathLst>
                <a:path w="423" h="433" extrusionOk="0">
                  <a:moveTo>
                    <a:pt x="211" y="0"/>
                  </a:moveTo>
                  <a:cubicBezTo>
                    <a:pt x="90" y="0"/>
                    <a:pt x="0" y="101"/>
                    <a:pt x="0" y="221"/>
                  </a:cubicBezTo>
                  <a:cubicBezTo>
                    <a:pt x="0" y="332"/>
                    <a:pt x="90" y="433"/>
                    <a:pt x="211" y="433"/>
                  </a:cubicBezTo>
                  <a:cubicBezTo>
                    <a:pt x="322" y="433"/>
                    <a:pt x="422" y="332"/>
                    <a:pt x="422" y="221"/>
                  </a:cubicBezTo>
                  <a:cubicBezTo>
                    <a:pt x="422" y="101"/>
                    <a:pt x="322" y="0"/>
                    <a:pt x="2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3"/>
            <p:cNvSpPr/>
            <p:nvPr/>
          </p:nvSpPr>
          <p:spPr>
            <a:xfrm>
              <a:off x="190625" y="298875"/>
              <a:ext cx="8550" cy="8300"/>
            </a:xfrm>
            <a:custGeom>
              <a:avLst/>
              <a:gdLst/>
              <a:ahLst/>
              <a:cxnLst/>
              <a:rect l="l" t="t" r="r" b="b"/>
              <a:pathLst>
                <a:path w="342" h="332" extrusionOk="0">
                  <a:moveTo>
                    <a:pt x="171" y="0"/>
                  </a:moveTo>
                  <a:cubicBezTo>
                    <a:pt x="81" y="0"/>
                    <a:pt x="0" y="70"/>
                    <a:pt x="0" y="161"/>
                  </a:cubicBezTo>
                  <a:cubicBezTo>
                    <a:pt x="0" y="261"/>
                    <a:pt x="81" y="331"/>
                    <a:pt x="171" y="331"/>
                  </a:cubicBezTo>
                  <a:cubicBezTo>
                    <a:pt x="261" y="331"/>
                    <a:pt x="342" y="261"/>
                    <a:pt x="342" y="161"/>
                  </a:cubicBezTo>
                  <a:cubicBezTo>
                    <a:pt x="342" y="70"/>
                    <a:pt x="261" y="0"/>
                    <a:pt x="17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3"/>
            <p:cNvSpPr/>
            <p:nvPr/>
          </p:nvSpPr>
          <p:spPr>
            <a:xfrm>
              <a:off x="242600" y="3405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1" y="1"/>
                  </a:moveTo>
                  <a:cubicBezTo>
                    <a:pt x="91" y="1"/>
                    <a:pt x="0" y="91"/>
                    <a:pt x="0" y="202"/>
                  </a:cubicBezTo>
                  <a:cubicBezTo>
                    <a:pt x="0" y="322"/>
                    <a:pt x="91" y="403"/>
                    <a:pt x="201" y="403"/>
                  </a:cubicBezTo>
                  <a:cubicBezTo>
                    <a:pt x="312" y="403"/>
                    <a:pt x="402" y="322"/>
                    <a:pt x="402" y="202"/>
                  </a:cubicBezTo>
                  <a:cubicBezTo>
                    <a:pt x="402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3"/>
            <p:cNvSpPr/>
            <p:nvPr/>
          </p:nvSpPr>
          <p:spPr>
            <a:xfrm>
              <a:off x="320225" y="349100"/>
              <a:ext cx="6050" cy="6050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21" y="0"/>
                  </a:moveTo>
                  <a:cubicBezTo>
                    <a:pt x="50" y="0"/>
                    <a:pt x="0" y="50"/>
                    <a:pt x="0" y="121"/>
                  </a:cubicBezTo>
                  <a:cubicBezTo>
                    <a:pt x="0" y="191"/>
                    <a:pt x="50" y="241"/>
                    <a:pt x="121" y="241"/>
                  </a:cubicBezTo>
                  <a:cubicBezTo>
                    <a:pt x="190" y="241"/>
                    <a:pt x="241" y="191"/>
                    <a:pt x="241" y="121"/>
                  </a:cubicBezTo>
                  <a:cubicBezTo>
                    <a:pt x="241" y="50"/>
                    <a:pt x="190" y="0"/>
                    <a:pt x="1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3"/>
            <p:cNvSpPr/>
            <p:nvPr/>
          </p:nvSpPr>
          <p:spPr>
            <a:xfrm>
              <a:off x="174775" y="51475"/>
              <a:ext cx="145700" cy="167050"/>
            </a:xfrm>
            <a:custGeom>
              <a:avLst/>
              <a:gdLst/>
              <a:ahLst/>
              <a:cxnLst/>
              <a:rect l="l" t="t" r="r" b="b"/>
              <a:pathLst>
                <a:path w="5828" h="6682" extrusionOk="0">
                  <a:moveTo>
                    <a:pt x="2914" y="0"/>
                  </a:moveTo>
                  <a:cubicBezTo>
                    <a:pt x="2161" y="2120"/>
                    <a:pt x="1207" y="4079"/>
                    <a:pt x="1" y="5978"/>
                  </a:cubicBezTo>
                  <a:cubicBezTo>
                    <a:pt x="81" y="5988"/>
                    <a:pt x="152" y="6008"/>
                    <a:pt x="232" y="6018"/>
                  </a:cubicBezTo>
                  <a:cubicBezTo>
                    <a:pt x="253" y="6068"/>
                    <a:pt x="273" y="6139"/>
                    <a:pt x="302" y="6199"/>
                  </a:cubicBezTo>
                  <a:cubicBezTo>
                    <a:pt x="373" y="6370"/>
                    <a:pt x="443" y="6530"/>
                    <a:pt x="443" y="6530"/>
                  </a:cubicBezTo>
                  <a:cubicBezTo>
                    <a:pt x="443" y="6530"/>
                    <a:pt x="543" y="6390"/>
                    <a:pt x="654" y="6239"/>
                  </a:cubicBezTo>
                  <a:cubicBezTo>
                    <a:pt x="695" y="6189"/>
                    <a:pt x="724" y="6128"/>
                    <a:pt x="764" y="6088"/>
                  </a:cubicBezTo>
                  <a:cubicBezTo>
                    <a:pt x="815" y="6088"/>
                    <a:pt x="865" y="6099"/>
                    <a:pt x="925" y="6108"/>
                  </a:cubicBezTo>
                  <a:cubicBezTo>
                    <a:pt x="945" y="6159"/>
                    <a:pt x="976" y="6219"/>
                    <a:pt x="996" y="6280"/>
                  </a:cubicBezTo>
                  <a:cubicBezTo>
                    <a:pt x="1076" y="6440"/>
                    <a:pt x="1146" y="6601"/>
                    <a:pt x="1146" y="6601"/>
                  </a:cubicBezTo>
                  <a:cubicBezTo>
                    <a:pt x="1146" y="6601"/>
                    <a:pt x="1247" y="6460"/>
                    <a:pt x="1347" y="6309"/>
                  </a:cubicBezTo>
                  <a:cubicBezTo>
                    <a:pt x="1378" y="6259"/>
                    <a:pt x="1418" y="6199"/>
                    <a:pt x="1448" y="6159"/>
                  </a:cubicBezTo>
                  <a:cubicBezTo>
                    <a:pt x="1498" y="6159"/>
                    <a:pt x="1559" y="6159"/>
                    <a:pt x="1619" y="6169"/>
                  </a:cubicBezTo>
                  <a:cubicBezTo>
                    <a:pt x="1639" y="6219"/>
                    <a:pt x="1669" y="6280"/>
                    <a:pt x="1699" y="6329"/>
                  </a:cubicBezTo>
                  <a:cubicBezTo>
                    <a:pt x="1769" y="6490"/>
                    <a:pt x="1849" y="6651"/>
                    <a:pt x="1849" y="6651"/>
                  </a:cubicBezTo>
                  <a:cubicBezTo>
                    <a:pt x="1849" y="6651"/>
                    <a:pt x="1950" y="6501"/>
                    <a:pt x="2041" y="6349"/>
                  </a:cubicBezTo>
                  <a:cubicBezTo>
                    <a:pt x="2070" y="6300"/>
                    <a:pt x="2111" y="6249"/>
                    <a:pt x="2131" y="6199"/>
                  </a:cubicBezTo>
                  <a:cubicBezTo>
                    <a:pt x="2191" y="6199"/>
                    <a:pt x="2251" y="6199"/>
                    <a:pt x="2312" y="6209"/>
                  </a:cubicBezTo>
                  <a:cubicBezTo>
                    <a:pt x="2332" y="6249"/>
                    <a:pt x="2362" y="6309"/>
                    <a:pt x="2392" y="6360"/>
                  </a:cubicBezTo>
                  <a:cubicBezTo>
                    <a:pt x="2472" y="6521"/>
                    <a:pt x="2563" y="6681"/>
                    <a:pt x="2563" y="6681"/>
                  </a:cubicBezTo>
                  <a:cubicBezTo>
                    <a:pt x="2563" y="6681"/>
                    <a:pt x="2653" y="6521"/>
                    <a:pt x="2744" y="6370"/>
                  </a:cubicBezTo>
                  <a:cubicBezTo>
                    <a:pt x="2774" y="6320"/>
                    <a:pt x="2804" y="6259"/>
                    <a:pt x="2824" y="6219"/>
                  </a:cubicBezTo>
                  <a:lnTo>
                    <a:pt x="3005" y="6219"/>
                  </a:lnTo>
                  <a:cubicBezTo>
                    <a:pt x="3035" y="6259"/>
                    <a:pt x="3065" y="6320"/>
                    <a:pt x="3095" y="6370"/>
                  </a:cubicBezTo>
                  <a:cubicBezTo>
                    <a:pt x="3176" y="6521"/>
                    <a:pt x="3266" y="6681"/>
                    <a:pt x="3266" y="6681"/>
                  </a:cubicBezTo>
                  <a:cubicBezTo>
                    <a:pt x="3266" y="6681"/>
                    <a:pt x="3356" y="6521"/>
                    <a:pt x="3437" y="6360"/>
                  </a:cubicBezTo>
                  <a:cubicBezTo>
                    <a:pt x="3467" y="6309"/>
                    <a:pt x="3497" y="6249"/>
                    <a:pt x="3517" y="6209"/>
                  </a:cubicBezTo>
                  <a:cubicBezTo>
                    <a:pt x="3577" y="6199"/>
                    <a:pt x="3638" y="6199"/>
                    <a:pt x="3698" y="6199"/>
                  </a:cubicBezTo>
                  <a:lnTo>
                    <a:pt x="3789" y="6349"/>
                  </a:lnTo>
                  <a:cubicBezTo>
                    <a:pt x="3879" y="6501"/>
                    <a:pt x="3979" y="6651"/>
                    <a:pt x="3979" y="6651"/>
                  </a:cubicBezTo>
                  <a:lnTo>
                    <a:pt x="4140" y="6329"/>
                  </a:lnTo>
                  <a:cubicBezTo>
                    <a:pt x="4160" y="6280"/>
                    <a:pt x="4191" y="6219"/>
                    <a:pt x="4220" y="6169"/>
                  </a:cubicBezTo>
                  <a:cubicBezTo>
                    <a:pt x="4271" y="6159"/>
                    <a:pt x="4331" y="6159"/>
                    <a:pt x="4381" y="6159"/>
                  </a:cubicBezTo>
                  <a:cubicBezTo>
                    <a:pt x="4412" y="6199"/>
                    <a:pt x="4452" y="6259"/>
                    <a:pt x="4481" y="6309"/>
                  </a:cubicBezTo>
                  <a:cubicBezTo>
                    <a:pt x="4582" y="6460"/>
                    <a:pt x="4682" y="6601"/>
                    <a:pt x="4682" y="6601"/>
                  </a:cubicBezTo>
                  <a:cubicBezTo>
                    <a:pt x="4682" y="6601"/>
                    <a:pt x="4763" y="6440"/>
                    <a:pt x="4833" y="6280"/>
                  </a:cubicBezTo>
                  <a:cubicBezTo>
                    <a:pt x="4863" y="6219"/>
                    <a:pt x="4883" y="6159"/>
                    <a:pt x="4914" y="6108"/>
                  </a:cubicBezTo>
                  <a:cubicBezTo>
                    <a:pt x="4964" y="6099"/>
                    <a:pt x="5014" y="6088"/>
                    <a:pt x="5075" y="6088"/>
                  </a:cubicBezTo>
                  <a:cubicBezTo>
                    <a:pt x="5104" y="6128"/>
                    <a:pt x="5145" y="6189"/>
                    <a:pt x="5185" y="6239"/>
                  </a:cubicBezTo>
                  <a:cubicBezTo>
                    <a:pt x="5285" y="6390"/>
                    <a:pt x="5386" y="6530"/>
                    <a:pt x="5386" y="6530"/>
                  </a:cubicBezTo>
                  <a:cubicBezTo>
                    <a:pt x="5386" y="6530"/>
                    <a:pt x="5456" y="6370"/>
                    <a:pt x="5526" y="6199"/>
                  </a:cubicBezTo>
                  <a:cubicBezTo>
                    <a:pt x="5557" y="6139"/>
                    <a:pt x="5577" y="6068"/>
                    <a:pt x="5607" y="6018"/>
                  </a:cubicBezTo>
                  <a:cubicBezTo>
                    <a:pt x="5677" y="6008"/>
                    <a:pt x="5758" y="5988"/>
                    <a:pt x="5828" y="5978"/>
                  </a:cubicBezTo>
                  <a:cubicBezTo>
                    <a:pt x="4622" y="4079"/>
                    <a:pt x="3668" y="2120"/>
                    <a:pt x="291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3"/>
            <p:cNvSpPr/>
            <p:nvPr/>
          </p:nvSpPr>
          <p:spPr>
            <a:xfrm>
              <a:off x="199900" y="184350"/>
              <a:ext cx="9075" cy="9050"/>
            </a:xfrm>
            <a:custGeom>
              <a:avLst/>
              <a:gdLst/>
              <a:ahLst/>
              <a:cxnLst/>
              <a:rect l="l" t="t" r="r" b="b"/>
              <a:pathLst>
                <a:path w="363" h="362" extrusionOk="0">
                  <a:moveTo>
                    <a:pt x="181" y="0"/>
                  </a:moveTo>
                  <a:cubicBezTo>
                    <a:pt x="81" y="0"/>
                    <a:pt x="1" y="80"/>
                    <a:pt x="1" y="181"/>
                  </a:cubicBezTo>
                  <a:cubicBezTo>
                    <a:pt x="1" y="281"/>
                    <a:pt x="81" y="362"/>
                    <a:pt x="181" y="362"/>
                  </a:cubicBezTo>
                  <a:cubicBezTo>
                    <a:pt x="282" y="362"/>
                    <a:pt x="362" y="281"/>
                    <a:pt x="362" y="181"/>
                  </a:cubicBezTo>
                  <a:cubicBezTo>
                    <a:pt x="362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3"/>
            <p:cNvSpPr/>
            <p:nvPr/>
          </p:nvSpPr>
          <p:spPr>
            <a:xfrm>
              <a:off x="268225" y="154200"/>
              <a:ext cx="7050" cy="7300"/>
            </a:xfrm>
            <a:custGeom>
              <a:avLst/>
              <a:gdLst/>
              <a:ahLst/>
              <a:cxnLst/>
              <a:rect l="l" t="t" r="r" b="b"/>
              <a:pathLst>
                <a:path w="282" h="292" extrusionOk="0">
                  <a:moveTo>
                    <a:pt x="141" y="1"/>
                  </a:moveTo>
                  <a:cubicBezTo>
                    <a:pt x="60" y="1"/>
                    <a:pt x="0" y="71"/>
                    <a:pt x="0" y="151"/>
                  </a:cubicBezTo>
                  <a:cubicBezTo>
                    <a:pt x="0" y="231"/>
                    <a:pt x="60" y="292"/>
                    <a:pt x="141" y="292"/>
                  </a:cubicBezTo>
                  <a:cubicBezTo>
                    <a:pt x="221" y="292"/>
                    <a:pt x="281" y="231"/>
                    <a:pt x="281" y="151"/>
                  </a:cubicBezTo>
                  <a:cubicBezTo>
                    <a:pt x="281" y="71"/>
                    <a:pt x="221" y="1"/>
                    <a:pt x="1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3"/>
            <p:cNvSpPr/>
            <p:nvPr/>
          </p:nvSpPr>
          <p:spPr>
            <a:xfrm>
              <a:off x="243875" y="115775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0"/>
                  </a:moveTo>
                  <a:cubicBezTo>
                    <a:pt x="40" y="0"/>
                    <a:pt x="0" y="40"/>
                    <a:pt x="0" y="101"/>
                  </a:cubicBezTo>
                  <a:cubicBezTo>
                    <a:pt x="0" y="151"/>
                    <a:pt x="40" y="201"/>
                    <a:pt x="100" y="201"/>
                  </a:cubicBezTo>
                  <a:cubicBezTo>
                    <a:pt x="150" y="201"/>
                    <a:pt x="201" y="151"/>
                    <a:pt x="201" y="101"/>
                  </a:cubicBezTo>
                  <a:cubicBezTo>
                    <a:pt x="201" y="40"/>
                    <a:pt x="150" y="0"/>
                    <a:pt x="10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3"/>
            <p:cNvSpPr/>
            <p:nvPr/>
          </p:nvSpPr>
          <p:spPr>
            <a:xfrm>
              <a:off x="1301950" y="735375"/>
              <a:ext cx="37950" cy="146175"/>
            </a:xfrm>
            <a:custGeom>
              <a:avLst/>
              <a:gdLst/>
              <a:ahLst/>
              <a:cxnLst/>
              <a:rect l="l" t="t" r="r" b="b"/>
              <a:pathLst>
                <a:path w="1518" h="5847" extrusionOk="0">
                  <a:moveTo>
                    <a:pt x="0" y="0"/>
                  </a:moveTo>
                  <a:lnTo>
                    <a:pt x="0" y="5847"/>
                  </a:lnTo>
                  <a:lnTo>
                    <a:pt x="1518" y="5847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3"/>
            <p:cNvSpPr/>
            <p:nvPr/>
          </p:nvSpPr>
          <p:spPr>
            <a:xfrm>
              <a:off x="1308475" y="789350"/>
              <a:ext cx="2025" cy="37450"/>
            </a:xfrm>
            <a:custGeom>
              <a:avLst/>
              <a:gdLst/>
              <a:ahLst/>
              <a:cxnLst/>
              <a:rect l="l" t="t" r="r" b="b"/>
              <a:pathLst>
                <a:path w="81" h="1498" extrusionOk="0">
                  <a:moveTo>
                    <a:pt x="0" y="1"/>
                  </a:moveTo>
                  <a:lnTo>
                    <a:pt x="0" y="1498"/>
                  </a:lnTo>
                  <a:lnTo>
                    <a:pt x="81" y="149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3"/>
            <p:cNvSpPr/>
            <p:nvPr/>
          </p:nvSpPr>
          <p:spPr>
            <a:xfrm>
              <a:off x="1317275" y="785600"/>
              <a:ext cx="2275" cy="73350"/>
            </a:xfrm>
            <a:custGeom>
              <a:avLst/>
              <a:gdLst/>
              <a:ahLst/>
              <a:cxnLst/>
              <a:rect l="l" t="t" r="r" b="b"/>
              <a:pathLst>
                <a:path w="91" h="2934" extrusionOk="0">
                  <a:moveTo>
                    <a:pt x="0" y="0"/>
                  </a:moveTo>
                  <a:lnTo>
                    <a:pt x="0" y="2934"/>
                  </a:lnTo>
                  <a:lnTo>
                    <a:pt x="90" y="2934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3"/>
            <p:cNvSpPr/>
            <p:nvPr/>
          </p:nvSpPr>
          <p:spPr>
            <a:xfrm>
              <a:off x="1334350" y="785100"/>
              <a:ext cx="2275" cy="95200"/>
            </a:xfrm>
            <a:custGeom>
              <a:avLst/>
              <a:gdLst/>
              <a:ahLst/>
              <a:cxnLst/>
              <a:rect l="l" t="t" r="r" b="b"/>
              <a:pathLst>
                <a:path w="91" h="3808" extrusionOk="0">
                  <a:moveTo>
                    <a:pt x="1" y="0"/>
                  </a:moveTo>
                  <a:lnTo>
                    <a:pt x="1" y="3807"/>
                  </a:lnTo>
                  <a:lnTo>
                    <a:pt x="91" y="3807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3"/>
            <p:cNvSpPr/>
            <p:nvPr/>
          </p:nvSpPr>
          <p:spPr>
            <a:xfrm>
              <a:off x="1072400" y="270975"/>
              <a:ext cx="496300" cy="537000"/>
            </a:xfrm>
            <a:custGeom>
              <a:avLst/>
              <a:gdLst/>
              <a:ahLst/>
              <a:cxnLst/>
              <a:rect l="l" t="t" r="r" b="b"/>
              <a:pathLst>
                <a:path w="19852" h="21480" extrusionOk="0">
                  <a:moveTo>
                    <a:pt x="9926" y="1"/>
                  </a:moveTo>
                  <a:cubicBezTo>
                    <a:pt x="7344" y="7173"/>
                    <a:pt x="4099" y="13804"/>
                    <a:pt x="0" y="20233"/>
                  </a:cubicBezTo>
                  <a:cubicBezTo>
                    <a:pt x="31" y="20233"/>
                    <a:pt x="61" y="20244"/>
                    <a:pt x="91" y="20244"/>
                  </a:cubicBezTo>
                  <a:lnTo>
                    <a:pt x="352" y="20856"/>
                  </a:lnTo>
                  <a:lnTo>
                    <a:pt x="744" y="20344"/>
                  </a:lnTo>
                  <a:cubicBezTo>
                    <a:pt x="774" y="20354"/>
                    <a:pt x="804" y="20354"/>
                    <a:pt x="834" y="20364"/>
                  </a:cubicBezTo>
                  <a:lnTo>
                    <a:pt x="1085" y="20937"/>
                  </a:lnTo>
                  <a:lnTo>
                    <a:pt x="1457" y="20445"/>
                  </a:lnTo>
                  <a:cubicBezTo>
                    <a:pt x="1497" y="20454"/>
                    <a:pt x="1538" y="20454"/>
                    <a:pt x="1567" y="20465"/>
                  </a:cubicBezTo>
                  <a:lnTo>
                    <a:pt x="1819" y="21027"/>
                  </a:lnTo>
                  <a:lnTo>
                    <a:pt x="2181" y="20545"/>
                  </a:lnTo>
                  <a:cubicBezTo>
                    <a:pt x="2221" y="20545"/>
                    <a:pt x="2261" y="20555"/>
                    <a:pt x="2301" y="20555"/>
                  </a:cubicBezTo>
                  <a:cubicBezTo>
                    <a:pt x="2331" y="20615"/>
                    <a:pt x="2371" y="20695"/>
                    <a:pt x="2402" y="20776"/>
                  </a:cubicBezTo>
                  <a:cubicBezTo>
                    <a:pt x="2482" y="20937"/>
                    <a:pt x="2552" y="21108"/>
                    <a:pt x="2552" y="21108"/>
                  </a:cubicBezTo>
                  <a:lnTo>
                    <a:pt x="2904" y="20626"/>
                  </a:lnTo>
                  <a:cubicBezTo>
                    <a:pt x="2944" y="20635"/>
                    <a:pt x="2994" y="20635"/>
                    <a:pt x="3045" y="20646"/>
                  </a:cubicBezTo>
                  <a:lnTo>
                    <a:pt x="3286" y="21168"/>
                  </a:lnTo>
                  <a:lnTo>
                    <a:pt x="3617" y="20706"/>
                  </a:lnTo>
                  <a:cubicBezTo>
                    <a:pt x="3677" y="20706"/>
                    <a:pt x="3728" y="20716"/>
                    <a:pt x="3778" y="20726"/>
                  </a:cubicBezTo>
                  <a:lnTo>
                    <a:pt x="4029" y="21228"/>
                  </a:lnTo>
                  <a:lnTo>
                    <a:pt x="4340" y="20776"/>
                  </a:lnTo>
                  <a:cubicBezTo>
                    <a:pt x="4400" y="20776"/>
                    <a:pt x="4461" y="20786"/>
                    <a:pt x="4511" y="20786"/>
                  </a:cubicBezTo>
                  <a:lnTo>
                    <a:pt x="4762" y="21289"/>
                  </a:lnTo>
                  <a:cubicBezTo>
                    <a:pt x="4762" y="21289"/>
                    <a:pt x="4862" y="21137"/>
                    <a:pt x="4963" y="20997"/>
                  </a:cubicBezTo>
                  <a:cubicBezTo>
                    <a:pt x="5003" y="20937"/>
                    <a:pt x="5043" y="20887"/>
                    <a:pt x="5074" y="20836"/>
                  </a:cubicBezTo>
                  <a:cubicBezTo>
                    <a:pt x="5134" y="20836"/>
                    <a:pt x="5194" y="20847"/>
                    <a:pt x="5255" y="20847"/>
                  </a:cubicBezTo>
                  <a:lnTo>
                    <a:pt x="5496" y="21338"/>
                  </a:lnTo>
                  <a:lnTo>
                    <a:pt x="5797" y="20887"/>
                  </a:lnTo>
                  <a:cubicBezTo>
                    <a:pt x="5857" y="20896"/>
                    <a:pt x="5927" y="20896"/>
                    <a:pt x="5988" y="20907"/>
                  </a:cubicBezTo>
                  <a:lnTo>
                    <a:pt x="6239" y="21369"/>
                  </a:lnTo>
                  <a:lnTo>
                    <a:pt x="6520" y="20937"/>
                  </a:lnTo>
                  <a:cubicBezTo>
                    <a:pt x="6590" y="20937"/>
                    <a:pt x="6661" y="20937"/>
                    <a:pt x="6731" y="20947"/>
                  </a:cubicBezTo>
                  <a:lnTo>
                    <a:pt x="6972" y="21409"/>
                  </a:lnTo>
                  <a:lnTo>
                    <a:pt x="7253" y="20967"/>
                  </a:lnTo>
                  <a:cubicBezTo>
                    <a:pt x="7324" y="20977"/>
                    <a:pt x="7394" y="20977"/>
                    <a:pt x="7454" y="20977"/>
                  </a:cubicBezTo>
                  <a:cubicBezTo>
                    <a:pt x="7485" y="21027"/>
                    <a:pt x="7505" y="21077"/>
                    <a:pt x="7535" y="21117"/>
                  </a:cubicBezTo>
                  <a:cubicBezTo>
                    <a:pt x="7626" y="21278"/>
                    <a:pt x="7706" y="21439"/>
                    <a:pt x="7706" y="21439"/>
                  </a:cubicBezTo>
                  <a:lnTo>
                    <a:pt x="7977" y="20997"/>
                  </a:lnTo>
                  <a:cubicBezTo>
                    <a:pt x="8057" y="20997"/>
                    <a:pt x="8128" y="21007"/>
                    <a:pt x="8198" y="21007"/>
                  </a:cubicBezTo>
                  <a:lnTo>
                    <a:pt x="8449" y="21449"/>
                  </a:lnTo>
                  <a:lnTo>
                    <a:pt x="8710" y="21017"/>
                  </a:lnTo>
                  <a:lnTo>
                    <a:pt x="8932" y="21017"/>
                  </a:lnTo>
                  <a:lnTo>
                    <a:pt x="9182" y="21459"/>
                  </a:lnTo>
                  <a:lnTo>
                    <a:pt x="9443" y="21027"/>
                  </a:lnTo>
                  <a:lnTo>
                    <a:pt x="9664" y="21027"/>
                  </a:lnTo>
                  <a:lnTo>
                    <a:pt x="9926" y="21479"/>
                  </a:lnTo>
                  <a:lnTo>
                    <a:pt x="10177" y="21027"/>
                  </a:lnTo>
                  <a:lnTo>
                    <a:pt x="10398" y="21027"/>
                  </a:lnTo>
                  <a:lnTo>
                    <a:pt x="10659" y="21459"/>
                  </a:lnTo>
                  <a:lnTo>
                    <a:pt x="10910" y="21017"/>
                  </a:lnTo>
                  <a:lnTo>
                    <a:pt x="11131" y="21017"/>
                  </a:lnTo>
                  <a:lnTo>
                    <a:pt x="11403" y="21449"/>
                  </a:lnTo>
                  <a:lnTo>
                    <a:pt x="11644" y="21007"/>
                  </a:lnTo>
                  <a:cubicBezTo>
                    <a:pt x="11724" y="21007"/>
                    <a:pt x="11794" y="20997"/>
                    <a:pt x="11865" y="20997"/>
                  </a:cubicBezTo>
                  <a:lnTo>
                    <a:pt x="12136" y="21439"/>
                  </a:lnTo>
                  <a:cubicBezTo>
                    <a:pt x="12136" y="21439"/>
                    <a:pt x="12227" y="21278"/>
                    <a:pt x="12307" y="21117"/>
                  </a:cubicBezTo>
                  <a:cubicBezTo>
                    <a:pt x="12337" y="21077"/>
                    <a:pt x="12367" y="21027"/>
                    <a:pt x="12387" y="20977"/>
                  </a:cubicBezTo>
                  <a:cubicBezTo>
                    <a:pt x="12457" y="20977"/>
                    <a:pt x="12528" y="20977"/>
                    <a:pt x="12588" y="20967"/>
                  </a:cubicBezTo>
                  <a:lnTo>
                    <a:pt x="12870" y="21409"/>
                  </a:lnTo>
                  <a:lnTo>
                    <a:pt x="13120" y="20947"/>
                  </a:lnTo>
                  <a:cubicBezTo>
                    <a:pt x="13191" y="20937"/>
                    <a:pt x="13251" y="20937"/>
                    <a:pt x="13321" y="20937"/>
                  </a:cubicBezTo>
                  <a:lnTo>
                    <a:pt x="13613" y="21369"/>
                  </a:lnTo>
                  <a:lnTo>
                    <a:pt x="13854" y="20907"/>
                  </a:lnTo>
                  <a:cubicBezTo>
                    <a:pt x="13924" y="20896"/>
                    <a:pt x="13984" y="20896"/>
                    <a:pt x="14055" y="20887"/>
                  </a:cubicBezTo>
                  <a:lnTo>
                    <a:pt x="14346" y="21338"/>
                  </a:lnTo>
                  <a:lnTo>
                    <a:pt x="14597" y="20847"/>
                  </a:lnTo>
                  <a:cubicBezTo>
                    <a:pt x="14658" y="20847"/>
                    <a:pt x="14718" y="20836"/>
                    <a:pt x="14778" y="20836"/>
                  </a:cubicBezTo>
                  <a:cubicBezTo>
                    <a:pt x="14808" y="20887"/>
                    <a:pt x="14839" y="20937"/>
                    <a:pt x="14879" y="20997"/>
                  </a:cubicBezTo>
                  <a:cubicBezTo>
                    <a:pt x="14979" y="21137"/>
                    <a:pt x="15080" y="21289"/>
                    <a:pt x="15080" y="21289"/>
                  </a:cubicBezTo>
                  <a:lnTo>
                    <a:pt x="15330" y="20786"/>
                  </a:lnTo>
                  <a:cubicBezTo>
                    <a:pt x="15391" y="20786"/>
                    <a:pt x="15441" y="20776"/>
                    <a:pt x="15502" y="20776"/>
                  </a:cubicBezTo>
                  <a:lnTo>
                    <a:pt x="15823" y="21228"/>
                  </a:lnTo>
                  <a:lnTo>
                    <a:pt x="16064" y="20726"/>
                  </a:lnTo>
                  <a:cubicBezTo>
                    <a:pt x="16114" y="20716"/>
                    <a:pt x="16174" y="20706"/>
                    <a:pt x="16225" y="20706"/>
                  </a:cubicBezTo>
                  <a:lnTo>
                    <a:pt x="16556" y="21168"/>
                  </a:lnTo>
                  <a:lnTo>
                    <a:pt x="16808" y="20646"/>
                  </a:lnTo>
                  <a:cubicBezTo>
                    <a:pt x="16848" y="20635"/>
                    <a:pt x="16898" y="20635"/>
                    <a:pt x="16948" y="20626"/>
                  </a:cubicBezTo>
                  <a:lnTo>
                    <a:pt x="17290" y="21108"/>
                  </a:lnTo>
                  <a:cubicBezTo>
                    <a:pt x="17290" y="21108"/>
                    <a:pt x="17370" y="20937"/>
                    <a:pt x="17440" y="20776"/>
                  </a:cubicBezTo>
                  <a:cubicBezTo>
                    <a:pt x="17480" y="20695"/>
                    <a:pt x="17511" y="20615"/>
                    <a:pt x="17540" y="20555"/>
                  </a:cubicBezTo>
                  <a:cubicBezTo>
                    <a:pt x="17581" y="20555"/>
                    <a:pt x="17621" y="20545"/>
                    <a:pt x="17661" y="20545"/>
                  </a:cubicBezTo>
                  <a:lnTo>
                    <a:pt x="18023" y="21027"/>
                  </a:lnTo>
                  <a:lnTo>
                    <a:pt x="18274" y="20465"/>
                  </a:lnTo>
                  <a:cubicBezTo>
                    <a:pt x="18314" y="20454"/>
                    <a:pt x="18344" y="20454"/>
                    <a:pt x="18384" y="20445"/>
                  </a:cubicBezTo>
                  <a:lnTo>
                    <a:pt x="18756" y="20937"/>
                  </a:lnTo>
                  <a:lnTo>
                    <a:pt x="19007" y="20364"/>
                  </a:lnTo>
                  <a:cubicBezTo>
                    <a:pt x="19038" y="20354"/>
                    <a:pt x="19067" y="20354"/>
                    <a:pt x="19098" y="20344"/>
                  </a:cubicBezTo>
                  <a:lnTo>
                    <a:pt x="19489" y="20856"/>
                  </a:lnTo>
                  <a:lnTo>
                    <a:pt x="19751" y="20244"/>
                  </a:lnTo>
                  <a:cubicBezTo>
                    <a:pt x="19781" y="20244"/>
                    <a:pt x="19811" y="20233"/>
                    <a:pt x="19851" y="20233"/>
                  </a:cubicBezTo>
                  <a:cubicBezTo>
                    <a:pt x="15743" y="13804"/>
                    <a:pt x="12497" y="7173"/>
                    <a:pt x="9926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3"/>
            <p:cNvSpPr/>
            <p:nvPr/>
          </p:nvSpPr>
          <p:spPr>
            <a:xfrm>
              <a:off x="1168600" y="675100"/>
              <a:ext cx="10075" cy="10050"/>
            </a:xfrm>
            <a:custGeom>
              <a:avLst/>
              <a:gdLst/>
              <a:ahLst/>
              <a:cxnLst/>
              <a:rect l="l" t="t" r="r" b="b"/>
              <a:pathLst>
                <a:path w="403" h="402" extrusionOk="0">
                  <a:moveTo>
                    <a:pt x="201" y="0"/>
                  </a:moveTo>
                  <a:cubicBezTo>
                    <a:pt x="90" y="0"/>
                    <a:pt x="0" y="90"/>
                    <a:pt x="0" y="201"/>
                  </a:cubicBezTo>
                  <a:cubicBezTo>
                    <a:pt x="0" y="311"/>
                    <a:pt x="90" y="402"/>
                    <a:pt x="201" y="402"/>
                  </a:cubicBezTo>
                  <a:cubicBezTo>
                    <a:pt x="311" y="402"/>
                    <a:pt x="402" y="311"/>
                    <a:pt x="402" y="201"/>
                  </a:cubicBezTo>
                  <a:cubicBezTo>
                    <a:pt x="402" y="90"/>
                    <a:pt x="311" y="0"/>
                    <a:pt x="2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3"/>
            <p:cNvSpPr/>
            <p:nvPr/>
          </p:nvSpPr>
          <p:spPr>
            <a:xfrm>
              <a:off x="1254475" y="702950"/>
              <a:ext cx="16350" cy="16100"/>
            </a:xfrm>
            <a:custGeom>
              <a:avLst/>
              <a:gdLst/>
              <a:ahLst/>
              <a:cxnLst/>
              <a:rect l="l" t="t" r="r" b="b"/>
              <a:pathLst>
                <a:path w="654" h="644" extrusionOk="0">
                  <a:moveTo>
                    <a:pt x="332" y="1"/>
                  </a:moveTo>
                  <a:cubicBezTo>
                    <a:pt x="151" y="1"/>
                    <a:pt x="1" y="141"/>
                    <a:pt x="1" y="322"/>
                  </a:cubicBezTo>
                  <a:cubicBezTo>
                    <a:pt x="1" y="503"/>
                    <a:pt x="151" y="644"/>
                    <a:pt x="332" y="644"/>
                  </a:cubicBezTo>
                  <a:cubicBezTo>
                    <a:pt x="503" y="644"/>
                    <a:pt x="654" y="503"/>
                    <a:pt x="654" y="322"/>
                  </a:cubicBezTo>
                  <a:cubicBezTo>
                    <a:pt x="654" y="141"/>
                    <a:pt x="503" y="1"/>
                    <a:pt x="33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3"/>
            <p:cNvSpPr/>
            <p:nvPr/>
          </p:nvSpPr>
          <p:spPr>
            <a:xfrm>
              <a:off x="1163575" y="740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71" y="0"/>
                  </a:moveTo>
                  <a:cubicBezTo>
                    <a:pt x="81" y="0"/>
                    <a:pt x="0" y="81"/>
                    <a:pt x="0" y="171"/>
                  </a:cubicBezTo>
                  <a:cubicBezTo>
                    <a:pt x="0" y="261"/>
                    <a:pt x="81" y="331"/>
                    <a:pt x="171" y="331"/>
                  </a:cubicBezTo>
                  <a:cubicBezTo>
                    <a:pt x="262" y="331"/>
                    <a:pt x="331" y="261"/>
                    <a:pt x="331" y="171"/>
                  </a:cubicBezTo>
                  <a:cubicBezTo>
                    <a:pt x="331" y="81"/>
                    <a:pt x="262" y="0"/>
                    <a:pt x="17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3"/>
            <p:cNvSpPr/>
            <p:nvPr/>
          </p:nvSpPr>
          <p:spPr>
            <a:xfrm>
              <a:off x="1318775" y="656000"/>
              <a:ext cx="11075" cy="11325"/>
            </a:xfrm>
            <a:custGeom>
              <a:avLst/>
              <a:gdLst/>
              <a:ahLst/>
              <a:cxnLst/>
              <a:rect l="l" t="t" r="r" b="b"/>
              <a:pathLst>
                <a:path w="443" h="453" extrusionOk="0">
                  <a:moveTo>
                    <a:pt x="222" y="1"/>
                  </a:moveTo>
                  <a:cubicBezTo>
                    <a:pt x="101" y="1"/>
                    <a:pt x="1" y="101"/>
                    <a:pt x="1" y="231"/>
                  </a:cubicBezTo>
                  <a:cubicBezTo>
                    <a:pt x="1" y="352"/>
                    <a:pt x="101" y="452"/>
                    <a:pt x="222" y="452"/>
                  </a:cubicBezTo>
                  <a:cubicBezTo>
                    <a:pt x="342" y="452"/>
                    <a:pt x="443" y="352"/>
                    <a:pt x="443" y="231"/>
                  </a:cubicBezTo>
                  <a:cubicBezTo>
                    <a:pt x="443" y="101"/>
                    <a:pt x="342" y="1"/>
                    <a:pt x="22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3"/>
            <p:cNvSpPr/>
            <p:nvPr/>
          </p:nvSpPr>
          <p:spPr>
            <a:xfrm>
              <a:off x="1284625" y="758200"/>
              <a:ext cx="8050" cy="7825"/>
            </a:xfrm>
            <a:custGeom>
              <a:avLst/>
              <a:gdLst/>
              <a:ahLst/>
              <a:cxnLst/>
              <a:rect l="l" t="t" r="r" b="b"/>
              <a:pathLst>
                <a:path w="322" h="313" extrusionOk="0">
                  <a:moveTo>
                    <a:pt x="161" y="1"/>
                  </a:moveTo>
                  <a:cubicBezTo>
                    <a:pt x="70" y="1"/>
                    <a:pt x="0" y="72"/>
                    <a:pt x="0" y="162"/>
                  </a:cubicBezTo>
                  <a:cubicBezTo>
                    <a:pt x="0" y="242"/>
                    <a:pt x="70" y="313"/>
                    <a:pt x="161" y="313"/>
                  </a:cubicBezTo>
                  <a:cubicBezTo>
                    <a:pt x="251" y="313"/>
                    <a:pt x="322" y="242"/>
                    <a:pt x="322" y="162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3"/>
            <p:cNvSpPr/>
            <p:nvPr/>
          </p:nvSpPr>
          <p:spPr>
            <a:xfrm>
              <a:off x="1491300" y="742650"/>
              <a:ext cx="10575" cy="10550"/>
            </a:xfrm>
            <a:custGeom>
              <a:avLst/>
              <a:gdLst/>
              <a:ahLst/>
              <a:cxnLst/>
              <a:rect l="l" t="t" r="r" b="b"/>
              <a:pathLst>
                <a:path w="423" h="422" extrusionOk="0">
                  <a:moveTo>
                    <a:pt x="212" y="0"/>
                  </a:moveTo>
                  <a:cubicBezTo>
                    <a:pt x="92" y="0"/>
                    <a:pt x="1" y="91"/>
                    <a:pt x="1" y="211"/>
                  </a:cubicBezTo>
                  <a:cubicBezTo>
                    <a:pt x="1" y="332"/>
                    <a:pt x="92" y="422"/>
                    <a:pt x="212" y="422"/>
                  </a:cubicBezTo>
                  <a:cubicBezTo>
                    <a:pt x="333" y="422"/>
                    <a:pt x="423" y="332"/>
                    <a:pt x="423" y="211"/>
                  </a:cubicBezTo>
                  <a:cubicBezTo>
                    <a:pt x="423" y="91"/>
                    <a:pt x="333" y="0"/>
                    <a:pt x="21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3"/>
            <p:cNvSpPr/>
            <p:nvPr/>
          </p:nvSpPr>
          <p:spPr>
            <a:xfrm>
              <a:off x="1423250" y="701200"/>
              <a:ext cx="5550" cy="5800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1" y="1"/>
                  </a:moveTo>
                  <a:cubicBezTo>
                    <a:pt x="51" y="1"/>
                    <a:pt x="1" y="51"/>
                    <a:pt x="1" y="111"/>
                  </a:cubicBezTo>
                  <a:cubicBezTo>
                    <a:pt x="1" y="182"/>
                    <a:pt x="51" y="232"/>
                    <a:pt x="111" y="232"/>
                  </a:cubicBezTo>
                  <a:cubicBezTo>
                    <a:pt x="171" y="232"/>
                    <a:pt x="222" y="182"/>
                    <a:pt x="222" y="111"/>
                  </a:cubicBezTo>
                  <a:cubicBezTo>
                    <a:pt x="222" y="51"/>
                    <a:pt x="171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3"/>
            <p:cNvSpPr/>
            <p:nvPr/>
          </p:nvSpPr>
          <p:spPr>
            <a:xfrm>
              <a:off x="1463450" y="652225"/>
              <a:ext cx="11075" cy="11075"/>
            </a:xfrm>
            <a:custGeom>
              <a:avLst/>
              <a:gdLst/>
              <a:ahLst/>
              <a:cxnLst/>
              <a:rect l="l" t="t" r="r" b="b"/>
              <a:pathLst>
                <a:path w="443" h="443" extrusionOk="0">
                  <a:moveTo>
                    <a:pt x="221" y="0"/>
                  </a:moveTo>
                  <a:cubicBezTo>
                    <a:pt x="101" y="0"/>
                    <a:pt x="0" y="101"/>
                    <a:pt x="0" y="222"/>
                  </a:cubicBezTo>
                  <a:cubicBezTo>
                    <a:pt x="0" y="342"/>
                    <a:pt x="101" y="443"/>
                    <a:pt x="221" y="443"/>
                  </a:cubicBezTo>
                  <a:cubicBezTo>
                    <a:pt x="342" y="443"/>
                    <a:pt x="442" y="342"/>
                    <a:pt x="442" y="222"/>
                  </a:cubicBezTo>
                  <a:cubicBezTo>
                    <a:pt x="442" y="101"/>
                    <a:pt x="342" y="0"/>
                    <a:pt x="22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3"/>
            <p:cNvSpPr/>
            <p:nvPr/>
          </p:nvSpPr>
          <p:spPr>
            <a:xfrm>
              <a:off x="1115600" y="176300"/>
              <a:ext cx="409650" cy="444575"/>
            </a:xfrm>
            <a:custGeom>
              <a:avLst/>
              <a:gdLst/>
              <a:ahLst/>
              <a:cxnLst/>
              <a:rect l="l" t="t" r="r" b="b"/>
              <a:pathLst>
                <a:path w="16386" h="17783" extrusionOk="0">
                  <a:moveTo>
                    <a:pt x="8198" y="1"/>
                  </a:moveTo>
                  <a:cubicBezTo>
                    <a:pt x="6068" y="5928"/>
                    <a:pt x="3386" y="11393"/>
                    <a:pt x="0" y="16697"/>
                  </a:cubicBezTo>
                  <a:cubicBezTo>
                    <a:pt x="71" y="16707"/>
                    <a:pt x="131" y="16717"/>
                    <a:pt x="191" y="16727"/>
                  </a:cubicBezTo>
                  <a:lnTo>
                    <a:pt x="433" y="17289"/>
                  </a:lnTo>
                  <a:lnTo>
                    <a:pt x="794" y="16818"/>
                  </a:lnTo>
                  <a:cubicBezTo>
                    <a:pt x="834" y="16818"/>
                    <a:pt x="884" y="16827"/>
                    <a:pt x="935" y="16838"/>
                  </a:cubicBezTo>
                  <a:lnTo>
                    <a:pt x="1165" y="17370"/>
                  </a:lnTo>
                  <a:lnTo>
                    <a:pt x="1507" y="16918"/>
                  </a:lnTo>
                  <a:cubicBezTo>
                    <a:pt x="1567" y="16918"/>
                    <a:pt x="1618" y="16928"/>
                    <a:pt x="1668" y="16938"/>
                  </a:cubicBezTo>
                  <a:lnTo>
                    <a:pt x="1899" y="17461"/>
                  </a:lnTo>
                  <a:cubicBezTo>
                    <a:pt x="1899" y="17461"/>
                    <a:pt x="2009" y="17310"/>
                    <a:pt x="2120" y="17169"/>
                  </a:cubicBezTo>
                  <a:cubicBezTo>
                    <a:pt x="2160" y="17109"/>
                    <a:pt x="2201" y="17048"/>
                    <a:pt x="2241" y="17008"/>
                  </a:cubicBezTo>
                  <a:cubicBezTo>
                    <a:pt x="2291" y="17008"/>
                    <a:pt x="2351" y="17019"/>
                    <a:pt x="2402" y="17019"/>
                  </a:cubicBezTo>
                  <a:lnTo>
                    <a:pt x="2643" y="17521"/>
                  </a:lnTo>
                  <a:lnTo>
                    <a:pt x="2954" y="17079"/>
                  </a:lnTo>
                  <a:cubicBezTo>
                    <a:pt x="3024" y="17089"/>
                    <a:pt x="3085" y="17099"/>
                    <a:pt x="3145" y="17099"/>
                  </a:cubicBezTo>
                  <a:lnTo>
                    <a:pt x="3376" y="17591"/>
                  </a:lnTo>
                  <a:lnTo>
                    <a:pt x="3687" y="17149"/>
                  </a:lnTo>
                  <a:cubicBezTo>
                    <a:pt x="3748" y="17159"/>
                    <a:pt x="3818" y="17159"/>
                    <a:pt x="3878" y="17169"/>
                  </a:cubicBezTo>
                  <a:lnTo>
                    <a:pt x="4119" y="17651"/>
                  </a:lnTo>
                  <a:lnTo>
                    <a:pt x="4320" y="17350"/>
                  </a:lnTo>
                  <a:cubicBezTo>
                    <a:pt x="4360" y="17300"/>
                    <a:pt x="4391" y="17249"/>
                    <a:pt x="4411" y="17209"/>
                  </a:cubicBezTo>
                  <a:cubicBezTo>
                    <a:pt x="4481" y="17220"/>
                    <a:pt x="4551" y="17220"/>
                    <a:pt x="4621" y="17229"/>
                  </a:cubicBezTo>
                  <a:lnTo>
                    <a:pt x="4862" y="17691"/>
                  </a:lnTo>
                  <a:lnTo>
                    <a:pt x="5144" y="17260"/>
                  </a:lnTo>
                  <a:cubicBezTo>
                    <a:pt x="5214" y="17269"/>
                    <a:pt x="5284" y="17269"/>
                    <a:pt x="5365" y="17269"/>
                  </a:cubicBezTo>
                  <a:lnTo>
                    <a:pt x="5596" y="17722"/>
                  </a:lnTo>
                  <a:lnTo>
                    <a:pt x="5877" y="17300"/>
                  </a:lnTo>
                  <a:cubicBezTo>
                    <a:pt x="5947" y="17300"/>
                    <a:pt x="6028" y="17310"/>
                    <a:pt x="6098" y="17310"/>
                  </a:cubicBezTo>
                  <a:cubicBezTo>
                    <a:pt x="6119" y="17350"/>
                    <a:pt x="6139" y="17400"/>
                    <a:pt x="6168" y="17441"/>
                  </a:cubicBezTo>
                  <a:cubicBezTo>
                    <a:pt x="6249" y="17601"/>
                    <a:pt x="6340" y="17752"/>
                    <a:pt x="6340" y="17752"/>
                  </a:cubicBezTo>
                  <a:lnTo>
                    <a:pt x="6610" y="17330"/>
                  </a:lnTo>
                  <a:cubicBezTo>
                    <a:pt x="6681" y="17330"/>
                    <a:pt x="6761" y="17330"/>
                    <a:pt x="6842" y="17340"/>
                  </a:cubicBezTo>
                  <a:lnTo>
                    <a:pt x="7083" y="17772"/>
                  </a:lnTo>
                  <a:lnTo>
                    <a:pt x="7344" y="17350"/>
                  </a:lnTo>
                  <a:lnTo>
                    <a:pt x="7575" y="17350"/>
                  </a:lnTo>
                  <a:lnTo>
                    <a:pt x="7826" y="17782"/>
                  </a:lnTo>
                  <a:lnTo>
                    <a:pt x="8077" y="17350"/>
                  </a:lnTo>
                  <a:lnTo>
                    <a:pt x="8309" y="17350"/>
                  </a:lnTo>
                  <a:lnTo>
                    <a:pt x="8570" y="17782"/>
                  </a:lnTo>
                  <a:lnTo>
                    <a:pt x="8811" y="17350"/>
                  </a:lnTo>
                  <a:lnTo>
                    <a:pt x="9052" y="17350"/>
                  </a:lnTo>
                  <a:lnTo>
                    <a:pt x="9303" y="17772"/>
                  </a:lnTo>
                  <a:lnTo>
                    <a:pt x="9554" y="17340"/>
                  </a:lnTo>
                  <a:cubicBezTo>
                    <a:pt x="9624" y="17330"/>
                    <a:pt x="9705" y="17330"/>
                    <a:pt x="9785" y="17330"/>
                  </a:cubicBezTo>
                  <a:lnTo>
                    <a:pt x="10046" y="17752"/>
                  </a:lnTo>
                  <a:cubicBezTo>
                    <a:pt x="10046" y="17752"/>
                    <a:pt x="10137" y="17601"/>
                    <a:pt x="10227" y="17441"/>
                  </a:cubicBezTo>
                  <a:cubicBezTo>
                    <a:pt x="10247" y="17400"/>
                    <a:pt x="10267" y="17350"/>
                    <a:pt x="10287" y="17310"/>
                  </a:cubicBezTo>
                  <a:cubicBezTo>
                    <a:pt x="10368" y="17310"/>
                    <a:pt x="10438" y="17300"/>
                    <a:pt x="10519" y="17300"/>
                  </a:cubicBezTo>
                  <a:lnTo>
                    <a:pt x="10790" y="17722"/>
                  </a:lnTo>
                  <a:lnTo>
                    <a:pt x="11031" y="17269"/>
                  </a:lnTo>
                  <a:cubicBezTo>
                    <a:pt x="11101" y="17269"/>
                    <a:pt x="11171" y="17269"/>
                    <a:pt x="11252" y="17260"/>
                  </a:cubicBezTo>
                  <a:lnTo>
                    <a:pt x="11533" y="17691"/>
                  </a:lnTo>
                  <a:lnTo>
                    <a:pt x="11764" y="17229"/>
                  </a:lnTo>
                  <a:cubicBezTo>
                    <a:pt x="11834" y="17220"/>
                    <a:pt x="11905" y="17220"/>
                    <a:pt x="11975" y="17209"/>
                  </a:cubicBezTo>
                  <a:cubicBezTo>
                    <a:pt x="12005" y="17249"/>
                    <a:pt x="12035" y="17300"/>
                    <a:pt x="12066" y="17350"/>
                  </a:cubicBezTo>
                  <a:lnTo>
                    <a:pt x="12267" y="17651"/>
                  </a:lnTo>
                  <a:lnTo>
                    <a:pt x="12508" y="17169"/>
                  </a:lnTo>
                  <a:cubicBezTo>
                    <a:pt x="12568" y="17159"/>
                    <a:pt x="12638" y="17159"/>
                    <a:pt x="12709" y="17149"/>
                  </a:cubicBezTo>
                  <a:lnTo>
                    <a:pt x="13010" y="17591"/>
                  </a:lnTo>
                  <a:lnTo>
                    <a:pt x="13241" y="17099"/>
                  </a:lnTo>
                  <a:cubicBezTo>
                    <a:pt x="13301" y="17099"/>
                    <a:pt x="13372" y="17089"/>
                    <a:pt x="13432" y="17079"/>
                  </a:cubicBezTo>
                  <a:lnTo>
                    <a:pt x="13743" y="17521"/>
                  </a:lnTo>
                  <a:lnTo>
                    <a:pt x="13984" y="17019"/>
                  </a:lnTo>
                  <a:cubicBezTo>
                    <a:pt x="14044" y="17019"/>
                    <a:pt x="14095" y="17008"/>
                    <a:pt x="14155" y="17008"/>
                  </a:cubicBezTo>
                  <a:cubicBezTo>
                    <a:pt x="14185" y="17048"/>
                    <a:pt x="14225" y="17109"/>
                    <a:pt x="14265" y="17169"/>
                  </a:cubicBezTo>
                  <a:cubicBezTo>
                    <a:pt x="14376" y="17310"/>
                    <a:pt x="14486" y="17461"/>
                    <a:pt x="14486" y="17461"/>
                  </a:cubicBezTo>
                  <a:lnTo>
                    <a:pt x="14718" y="16938"/>
                  </a:lnTo>
                  <a:cubicBezTo>
                    <a:pt x="14778" y="16928"/>
                    <a:pt x="14828" y="16918"/>
                    <a:pt x="14879" y="16918"/>
                  </a:cubicBezTo>
                  <a:lnTo>
                    <a:pt x="15220" y="17370"/>
                  </a:lnTo>
                  <a:lnTo>
                    <a:pt x="15461" y="16838"/>
                  </a:lnTo>
                  <a:cubicBezTo>
                    <a:pt x="15501" y="16827"/>
                    <a:pt x="15551" y="16818"/>
                    <a:pt x="15602" y="16818"/>
                  </a:cubicBezTo>
                  <a:lnTo>
                    <a:pt x="15953" y="17289"/>
                  </a:lnTo>
                  <a:lnTo>
                    <a:pt x="16205" y="16727"/>
                  </a:lnTo>
                  <a:lnTo>
                    <a:pt x="16386" y="16697"/>
                  </a:lnTo>
                  <a:cubicBezTo>
                    <a:pt x="13000" y="11393"/>
                    <a:pt x="10318" y="5928"/>
                    <a:pt x="8198" y="1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3"/>
            <p:cNvSpPr/>
            <p:nvPr/>
          </p:nvSpPr>
          <p:spPr>
            <a:xfrm>
              <a:off x="1400400" y="448300"/>
              <a:ext cx="7825" cy="8050"/>
            </a:xfrm>
            <a:custGeom>
              <a:avLst/>
              <a:gdLst/>
              <a:ahLst/>
              <a:cxnLst/>
              <a:rect l="l" t="t" r="r" b="b"/>
              <a:pathLst>
                <a:path w="313" h="322" extrusionOk="0">
                  <a:moveTo>
                    <a:pt x="151" y="0"/>
                  </a:moveTo>
                  <a:cubicBezTo>
                    <a:pt x="61" y="0"/>
                    <a:pt x="0" y="71"/>
                    <a:pt x="0" y="161"/>
                  </a:cubicBezTo>
                  <a:cubicBezTo>
                    <a:pt x="0" y="252"/>
                    <a:pt x="61" y="322"/>
                    <a:pt x="151" y="322"/>
                  </a:cubicBezTo>
                  <a:cubicBezTo>
                    <a:pt x="241" y="322"/>
                    <a:pt x="312" y="252"/>
                    <a:pt x="312" y="161"/>
                  </a:cubicBezTo>
                  <a:cubicBezTo>
                    <a:pt x="312" y="71"/>
                    <a:pt x="241" y="0"/>
                    <a:pt x="15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3"/>
            <p:cNvSpPr/>
            <p:nvPr/>
          </p:nvSpPr>
          <p:spPr>
            <a:xfrm>
              <a:off x="1364000" y="523625"/>
              <a:ext cx="12800" cy="13100"/>
            </a:xfrm>
            <a:custGeom>
              <a:avLst/>
              <a:gdLst/>
              <a:ahLst/>
              <a:cxnLst/>
              <a:rect l="l" t="t" r="r" b="b"/>
              <a:pathLst>
                <a:path w="512" h="524" extrusionOk="0">
                  <a:moveTo>
                    <a:pt x="261" y="1"/>
                  </a:moveTo>
                  <a:cubicBezTo>
                    <a:pt x="110" y="1"/>
                    <a:pt x="0" y="121"/>
                    <a:pt x="0" y="262"/>
                  </a:cubicBezTo>
                  <a:cubicBezTo>
                    <a:pt x="0" y="403"/>
                    <a:pt x="110" y="523"/>
                    <a:pt x="261" y="523"/>
                  </a:cubicBezTo>
                  <a:cubicBezTo>
                    <a:pt x="402" y="523"/>
                    <a:pt x="512" y="403"/>
                    <a:pt x="512" y="262"/>
                  </a:cubicBezTo>
                  <a:cubicBezTo>
                    <a:pt x="512" y="121"/>
                    <a:pt x="402" y="1"/>
                    <a:pt x="26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3"/>
            <p:cNvSpPr/>
            <p:nvPr/>
          </p:nvSpPr>
          <p:spPr>
            <a:xfrm>
              <a:off x="1444850" y="532175"/>
              <a:ext cx="9075" cy="8825"/>
            </a:xfrm>
            <a:custGeom>
              <a:avLst/>
              <a:gdLst/>
              <a:ahLst/>
              <a:cxnLst/>
              <a:rect l="l" t="t" r="r" b="b"/>
              <a:pathLst>
                <a:path w="363" h="353" extrusionOk="0">
                  <a:moveTo>
                    <a:pt x="182" y="0"/>
                  </a:moveTo>
                  <a:cubicBezTo>
                    <a:pt x="81" y="0"/>
                    <a:pt x="1" y="81"/>
                    <a:pt x="1" y="181"/>
                  </a:cubicBezTo>
                  <a:cubicBezTo>
                    <a:pt x="1" y="272"/>
                    <a:pt x="81" y="352"/>
                    <a:pt x="182" y="352"/>
                  </a:cubicBezTo>
                  <a:cubicBezTo>
                    <a:pt x="282" y="352"/>
                    <a:pt x="362" y="272"/>
                    <a:pt x="362" y="181"/>
                  </a:cubicBezTo>
                  <a:cubicBezTo>
                    <a:pt x="362" y="81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3"/>
            <p:cNvSpPr/>
            <p:nvPr/>
          </p:nvSpPr>
          <p:spPr>
            <a:xfrm>
              <a:off x="1290400" y="570600"/>
              <a:ext cx="7300" cy="7300"/>
            </a:xfrm>
            <a:custGeom>
              <a:avLst/>
              <a:gdLst/>
              <a:ahLst/>
              <a:cxnLst/>
              <a:rect l="l" t="t" r="r" b="b"/>
              <a:pathLst>
                <a:path w="292" h="292" extrusionOk="0">
                  <a:moveTo>
                    <a:pt x="141" y="1"/>
                  </a:moveTo>
                  <a:cubicBezTo>
                    <a:pt x="60" y="1"/>
                    <a:pt x="0" y="71"/>
                    <a:pt x="0" y="151"/>
                  </a:cubicBezTo>
                  <a:cubicBezTo>
                    <a:pt x="0" y="232"/>
                    <a:pt x="60" y="292"/>
                    <a:pt x="141" y="292"/>
                  </a:cubicBezTo>
                  <a:cubicBezTo>
                    <a:pt x="221" y="292"/>
                    <a:pt x="292" y="232"/>
                    <a:pt x="292" y="151"/>
                  </a:cubicBezTo>
                  <a:cubicBezTo>
                    <a:pt x="292" y="71"/>
                    <a:pt x="221" y="1"/>
                    <a:pt x="1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3"/>
            <p:cNvSpPr/>
            <p:nvPr/>
          </p:nvSpPr>
          <p:spPr>
            <a:xfrm>
              <a:off x="1207000" y="492000"/>
              <a:ext cx="7325" cy="7300"/>
            </a:xfrm>
            <a:custGeom>
              <a:avLst/>
              <a:gdLst/>
              <a:ahLst/>
              <a:cxnLst/>
              <a:rect l="l" t="t" r="r" b="b"/>
              <a:pathLst>
                <a:path w="293" h="292" extrusionOk="0">
                  <a:moveTo>
                    <a:pt x="152" y="0"/>
                  </a:moveTo>
                  <a:cubicBezTo>
                    <a:pt x="72" y="0"/>
                    <a:pt x="1" y="60"/>
                    <a:pt x="1" y="141"/>
                  </a:cubicBezTo>
                  <a:cubicBezTo>
                    <a:pt x="1" y="221"/>
                    <a:pt x="72" y="292"/>
                    <a:pt x="152" y="292"/>
                  </a:cubicBezTo>
                  <a:cubicBezTo>
                    <a:pt x="232" y="292"/>
                    <a:pt x="293" y="221"/>
                    <a:pt x="293" y="141"/>
                  </a:cubicBezTo>
                  <a:cubicBezTo>
                    <a:pt x="293" y="60"/>
                    <a:pt x="232" y="0"/>
                    <a:pt x="15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3"/>
            <p:cNvSpPr/>
            <p:nvPr/>
          </p:nvSpPr>
          <p:spPr>
            <a:xfrm>
              <a:off x="1164825" y="542225"/>
              <a:ext cx="9325" cy="9575"/>
            </a:xfrm>
            <a:custGeom>
              <a:avLst/>
              <a:gdLst/>
              <a:ahLst/>
              <a:cxnLst/>
              <a:rect l="l" t="t" r="r" b="b"/>
              <a:pathLst>
                <a:path w="373" h="383" extrusionOk="0">
                  <a:moveTo>
                    <a:pt x="181" y="0"/>
                  </a:moveTo>
                  <a:cubicBezTo>
                    <a:pt x="81" y="0"/>
                    <a:pt x="0" y="81"/>
                    <a:pt x="0" y="192"/>
                  </a:cubicBezTo>
                  <a:cubicBezTo>
                    <a:pt x="0" y="292"/>
                    <a:pt x="81" y="382"/>
                    <a:pt x="181" y="382"/>
                  </a:cubicBezTo>
                  <a:cubicBezTo>
                    <a:pt x="292" y="382"/>
                    <a:pt x="372" y="292"/>
                    <a:pt x="372" y="192"/>
                  </a:cubicBezTo>
                  <a:cubicBezTo>
                    <a:pt x="372" y="81"/>
                    <a:pt x="292" y="0"/>
                    <a:pt x="18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3"/>
            <p:cNvSpPr/>
            <p:nvPr/>
          </p:nvSpPr>
          <p:spPr>
            <a:xfrm>
              <a:off x="1182150" y="107500"/>
              <a:ext cx="276800" cy="303900"/>
            </a:xfrm>
            <a:custGeom>
              <a:avLst/>
              <a:gdLst/>
              <a:ahLst/>
              <a:cxnLst/>
              <a:rect l="l" t="t" r="r" b="b"/>
              <a:pathLst>
                <a:path w="11072" h="12156" extrusionOk="0">
                  <a:moveTo>
                    <a:pt x="5536" y="0"/>
                  </a:moveTo>
                  <a:cubicBezTo>
                    <a:pt x="4099" y="3998"/>
                    <a:pt x="2281" y="7695"/>
                    <a:pt x="1" y="11281"/>
                  </a:cubicBezTo>
                  <a:cubicBezTo>
                    <a:pt x="81" y="11292"/>
                    <a:pt x="161" y="11301"/>
                    <a:pt x="231" y="11322"/>
                  </a:cubicBezTo>
                  <a:lnTo>
                    <a:pt x="463" y="11834"/>
                  </a:lnTo>
                  <a:lnTo>
                    <a:pt x="784" y="11402"/>
                  </a:lnTo>
                  <a:cubicBezTo>
                    <a:pt x="845" y="11402"/>
                    <a:pt x="905" y="11412"/>
                    <a:pt x="955" y="11422"/>
                  </a:cubicBezTo>
                  <a:lnTo>
                    <a:pt x="1176" y="11915"/>
                  </a:lnTo>
                  <a:cubicBezTo>
                    <a:pt x="1176" y="11915"/>
                    <a:pt x="1287" y="11774"/>
                    <a:pt x="1387" y="11633"/>
                  </a:cubicBezTo>
                  <a:cubicBezTo>
                    <a:pt x="1427" y="11583"/>
                    <a:pt x="1467" y="11533"/>
                    <a:pt x="1497" y="11482"/>
                  </a:cubicBezTo>
                  <a:cubicBezTo>
                    <a:pt x="1557" y="11493"/>
                    <a:pt x="1618" y="11502"/>
                    <a:pt x="1678" y="11502"/>
                  </a:cubicBezTo>
                  <a:lnTo>
                    <a:pt x="1899" y="11985"/>
                  </a:lnTo>
                  <a:lnTo>
                    <a:pt x="2200" y="11563"/>
                  </a:lnTo>
                  <a:cubicBezTo>
                    <a:pt x="2271" y="11573"/>
                    <a:pt x="2331" y="11573"/>
                    <a:pt x="2401" y="11583"/>
                  </a:cubicBezTo>
                  <a:lnTo>
                    <a:pt x="2622" y="12045"/>
                  </a:lnTo>
                  <a:cubicBezTo>
                    <a:pt x="2622" y="12045"/>
                    <a:pt x="2733" y="11895"/>
                    <a:pt x="2834" y="11754"/>
                  </a:cubicBezTo>
                  <a:cubicBezTo>
                    <a:pt x="2863" y="11714"/>
                    <a:pt x="2884" y="11663"/>
                    <a:pt x="2914" y="11623"/>
                  </a:cubicBezTo>
                  <a:cubicBezTo>
                    <a:pt x="2984" y="11633"/>
                    <a:pt x="3055" y="11633"/>
                    <a:pt x="3125" y="11643"/>
                  </a:cubicBezTo>
                  <a:lnTo>
                    <a:pt x="3356" y="12085"/>
                  </a:lnTo>
                  <a:lnTo>
                    <a:pt x="3627" y="11674"/>
                  </a:lnTo>
                  <a:cubicBezTo>
                    <a:pt x="3698" y="11674"/>
                    <a:pt x="3768" y="11683"/>
                    <a:pt x="3848" y="11683"/>
                  </a:cubicBezTo>
                  <a:lnTo>
                    <a:pt x="4079" y="12125"/>
                  </a:lnTo>
                  <a:cubicBezTo>
                    <a:pt x="4079" y="12125"/>
                    <a:pt x="4180" y="11975"/>
                    <a:pt x="4270" y="11824"/>
                  </a:cubicBezTo>
                  <a:cubicBezTo>
                    <a:pt x="4300" y="11784"/>
                    <a:pt x="4320" y="11743"/>
                    <a:pt x="4341" y="11703"/>
                  </a:cubicBezTo>
                  <a:cubicBezTo>
                    <a:pt x="4421" y="11703"/>
                    <a:pt x="4491" y="11703"/>
                    <a:pt x="4562" y="11714"/>
                  </a:cubicBezTo>
                  <a:lnTo>
                    <a:pt x="4803" y="12136"/>
                  </a:lnTo>
                  <a:lnTo>
                    <a:pt x="5064" y="11723"/>
                  </a:lnTo>
                  <a:lnTo>
                    <a:pt x="5285" y="11723"/>
                  </a:lnTo>
                  <a:lnTo>
                    <a:pt x="5536" y="12156"/>
                  </a:lnTo>
                  <a:lnTo>
                    <a:pt x="5777" y="11723"/>
                  </a:lnTo>
                  <a:lnTo>
                    <a:pt x="6008" y="11723"/>
                  </a:lnTo>
                  <a:lnTo>
                    <a:pt x="6259" y="12136"/>
                  </a:lnTo>
                  <a:lnTo>
                    <a:pt x="6500" y="11714"/>
                  </a:lnTo>
                  <a:cubicBezTo>
                    <a:pt x="6571" y="11703"/>
                    <a:pt x="6651" y="11703"/>
                    <a:pt x="6721" y="11703"/>
                  </a:cubicBezTo>
                  <a:cubicBezTo>
                    <a:pt x="6741" y="11743"/>
                    <a:pt x="6772" y="11784"/>
                    <a:pt x="6792" y="11824"/>
                  </a:cubicBezTo>
                  <a:cubicBezTo>
                    <a:pt x="6892" y="11975"/>
                    <a:pt x="6982" y="12125"/>
                    <a:pt x="6982" y="12125"/>
                  </a:cubicBezTo>
                  <a:lnTo>
                    <a:pt x="7223" y="11683"/>
                  </a:lnTo>
                  <a:cubicBezTo>
                    <a:pt x="7294" y="11683"/>
                    <a:pt x="7364" y="11674"/>
                    <a:pt x="7435" y="11674"/>
                  </a:cubicBezTo>
                  <a:lnTo>
                    <a:pt x="7716" y="12085"/>
                  </a:lnTo>
                  <a:lnTo>
                    <a:pt x="7947" y="11643"/>
                  </a:lnTo>
                  <a:cubicBezTo>
                    <a:pt x="8007" y="11633"/>
                    <a:pt x="8078" y="11633"/>
                    <a:pt x="8148" y="11623"/>
                  </a:cubicBezTo>
                  <a:cubicBezTo>
                    <a:pt x="8178" y="11663"/>
                    <a:pt x="8208" y="11714"/>
                    <a:pt x="8238" y="11754"/>
                  </a:cubicBezTo>
                  <a:cubicBezTo>
                    <a:pt x="8339" y="11895"/>
                    <a:pt x="8439" y="12045"/>
                    <a:pt x="8439" y="12045"/>
                  </a:cubicBezTo>
                  <a:lnTo>
                    <a:pt x="8660" y="11583"/>
                  </a:lnTo>
                  <a:cubicBezTo>
                    <a:pt x="8730" y="11573"/>
                    <a:pt x="8801" y="11573"/>
                    <a:pt x="8861" y="11563"/>
                  </a:cubicBezTo>
                  <a:lnTo>
                    <a:pt x="9163" y="11985"/>
                  </a:lnTo>
                  <a:lnTo>
                    <a:pt x="9384" y="11502"/>
                  </a:lnTo>
                  <a:cubicBezTo>
                    <a:pt x="9444" y="11502"/>
                    <a:pt x="9504" y="11493"/>
                    <a:pt x="9564" y="11482"/>
                  </a:cubicBezTo>
                  <a:cubicBezTo>
                    <a:pt x="9605" y="11533"/>
                    <a:pt x="9634" y="11583"/>
                    <a:pt x="9675" y="11633"/>
                  </a:cubicBezTo>
                  <a:cubicBezTo>
                    <a:pt x="9775" y="11774"/>
                    <a:pt x="9886" y="11915"/>
                    <a:pt x="9886" y="11915"/>
                  </a:cubicBezTo>
                  <a:lnTo>
                    <a:pt x="10107" y="11422"/>
                  </a:lnTo>
                  <a:cubicBezTo>
                    <a:pt x="10167" y="11412"/>
                    <a:pt x="10217" y="11402"/>
                    <a:pt x="10277" y="11402"/>
                  </a:cubicBezTo>
                  <a:lnTo>
                    <a:pt x="10609" y="11834"/>
                  </a:lnTo>
                  <a:lnTo>
                    <a:pt x="10830" y="11322"/>
                  </a:lnTo>
                  <a:cubicBezTo>
                    <a:pt x="10911" y="11301"/>
                    <a:pt x="10991" y="11292"/>
                    <a:pt x="11071" y="11281"/>
                  </a:cubicBezTo>
                  <a:cubicBezTo>
                    <a:pt x="8781" y="7695"/>
                    <a:pt x="6973" y="3998"/>
                    <a:pt x="5536" y="0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3"/>
            <p:cNvSpPr/>
            <p:nvPr/>
          </p:nvSpPr>
          <p:spPr>
            <a:xfrm>
              <a:off x="1361225" y="257925"/>
              <a:ext cx="10575" cy="10825"/>
            </a:xfrm>
            <a:custGeom>
              <a:avLst/>
              <a:gdLst/>
              <a:ahLst/>
              <a:cxnLst/>
              <a:rect l="l" t="t" r="r" b="b"/>
              <a:pathLst>
                <a:path w="423" h="433" extrusionOk="0">
                  <a:moveTo>
                    <a:pt x="211" y="0"/>
                  </a:moveTo>
                  <a:cubicBezTo>
                    <a:pt x="91" y="0"/>
                    <a:pt x="0" y="101"/>
                    <a:pt x="0" y="221"/>
                  </a:cubicBezTo>
                  <a:cubicBezTo>
                    <a:pt x="0" y="332"/>
                    <a:pt x="91" y="433"/>
                    <a:pt x="211" y="433"/>
                  </a:cubicBezTo>
                  <a:cubicBezTo>
                    <a:pt x="332" y="433"/>
                    <a:pt x="422" y="332"/>
                    <a:pt x="422" y="221"/>
                  </a:cubicBezTo>
                  <a:cubicBezTo>
                    <a:pt x="422" y="101"/>
                    <a:pt x="332" y="0"/>
                    <a:pt x="2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3"/>
            <p:cNvSpPr/>
            <p:nvPr/>
          </p:nvSpPr>
          <p:spPr>
            <a:xfrm>
              <a:off x="1263025" y="2988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1" y="0"/>
                  </a:moveTo>
                  <a:cubicBezTo>
                    <a:pt x="70" y="0"/>
                    <a:pt x="1" y="70"/>
                    <a:pt x="1" y="161"/>
                  </a:cubicBezTo>
                  <a:cubicBezTo>
                    <a:pt x="1" y="261"/>
                    <a:pt x="70" y="331"/>
                    <a:pt x="161" y="331"/>
                  </a:cubicBezTo>
                  <a:cubicBezTo>
                    <a:pt x="262" y="331"/>
                    <a:pt x="332" y="261"/>
                    <a:pt x="332" y="161"/>
                  </a:cubicBezTo>
                  <a:cubicBezTo>
                    <a:pt x="332" y="70"/>
                    <a:pt x="262" y="0"/>
                    <a:pt x="16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3"/>
            <p:cNvSpPr/>
            <p:nvPr/>
          </p:nvSpPr>
          <p:spPr>
            <a:xfrm>
              <a:off x="1314750" y="3405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2" y="1"/>
                  </a:moveTo>
                  <a:cubicBezTo>
                    <a:pt x="91" y="1"/>
                    <a:pt x="1" y="91"/>
                    <a:pt x="1" y="202"/>
                  </a:cubicBezTo>
                  <a:cubicBezTo>
                    <a:pt x="1" y="322"/>
                    <a:pt x="91" y="403"/>
                    <a:pt x="202" y="403"/>
                  </a:cubicBezTo>
                  <a:cubicBezTo>
                    <a:pt x="312" y="403"/>
                    <a:pt x="403" y="322"/>
                    <a:pt x="403" y="202"/>
                  </a:cubicBezTo>
                  <a:cubicBezTo>
                    <a:pt x="403" y="91"/>
                    <a:pt x="312" y="1"/>
                    <a:pt x="202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3"/>
            <p:cNvSpPr/>
            <p:nvPr/>
          </p:nvSpPr>
          <p:spPr>
            <a:xfrm>
              <a:off x="1392350" y="349100"/>
              <a:ext cx="6325" cy="6050"/>
            </a:xfrm>
            <a:custGeom>
              <a:avLst/>
              <a:gdLst/>
              <a:ahLst/>
              <a:cxnLst/>
              <a:rect l="l" t="t" r="r" b="b"/>
              <a:pathLst>
                <a:path w="253" h="242" extrusionOk="0">
                  <a:moveTo>
                    <a:pt x="132" y="0"/>
                  </a:moveTo>
                  <a:cubicBezTo>
                    <a:pt x="61" y="0"/>
                    <a:pt x="1" y="50"/>
                    <a:pt x="1" y="121"/>
                  </a:cubicBezTo>
                  <a:cubicBezTo>
                    <a:pt x="1" y="191"/>
                    <a:pt x="61" y="241"/>
                    <a:pt x="132" y="241"/>
                  </a:cubicBezTo>
                  <a:cubicBezTo>
                    <a:pt x="192" y="241"/>
                    <a:pt x="252" y="191"/>
                    <a:pt x="252" y="121"/>
                  </a:cubicBezTo>
                  <a:cubicBezTo>
                    <a:pt x="252" y="50"/>
                    <a:pt x="192" y="0"/>
                    <a:pt x="13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3"/>
            <p:cNvSpPr/>
            <p:nvPr/>
          </p:nvSpPr>
          <p:spPr>
            <a:xfrm>
              <a:off x="1247200" y="51475"/>
              <a:ext cx="145450" cy="167050"/>
            </a:xfrm>
            <a:custGeom>
              <a:avLst/>
              <a:gdLst/>
              <a:ahLst/>
              <a:cxnLst/>
              <a:rect l="l" t="t" r="r" b="b"/>
              <a:pathLst>
                <a:path w="5818" h="6682" extrusionOk="0">
                  <a:moveTo>
                    <a:pt x="2914" y="0"/>
                  </a:moveTo>
                  <a:cubicBezTo>
                    <a:pt x="2150" y="2120"/>
                    <a:pt x="1196" y="4079"/>
                    <a:pt x="0" y="5978"/>
                  </a:cubicBezTo>
                  <a:cubicBezTo>
                    <a:pt x="71" y="5988"/>
                    <a:pt x="151" y="6008"/>
                    <a:pt x="221" y="6018"/>
                  </a:cubicBezTo>
                  <a:cubicBezTo>
                    <a:pt x="241" y="6068"/>
                    <a:pt x="272" y="6139"/>
                    <a:pt x="292" y="6199"/>
                  </a:cubicBezTo>
                  <a:cubicBezTo>
                    <a:pt x="362" y="6370"/>
                    <a:pt x="433" y="6530"/>
                    <a:pt x="433" y="6530"/>
                  </a:cubicBezTo>
                  <a:cubicBezTo>
                    <a:pt x="433" y="6530"/>
                    <a:pt x="543" y="6390"/>
                    <a:pt x="643" y="6239"/>
                  </a:cubicBezTo>
                  <a:cubicBezTo>
                    <a:pt x="683" y="6189"/>
                    <a:pt x="724" y="6128"/>
                    <a:pt x="754" y="6088"/>
                  </a:cubicBezTo>
                  <a:cubicBezTo>
                    <a:pt x="804" y="6088"/>
                    <a:pt x="864" y="6099"/>
                    <a:pt x="915" y="6108"/>
                  </a:cubicBezTo>
                  <a:cubicBezTo>
                    <a:pt x="935" y="6159"/>
                    <a:pt x="965" y="6219"/>
                    <a:pt x="995" y="6280"/>
                  </a:cubicBezTo>
                  <a:lnTo>
                    <a:pt x="1136" y="6601"/>
                  </a:lnTo>
                  <a:cubicBezTo>
                    <a:pt x="1136" y="6601"/>
                    <a:pt x="1236" y="6460"/>
                    <a:pt x="1337" y="6309"/>
                  </a:cubicBezTo>
                  <a:cubicBezTo>
                    <a:pt x="1377" y="6259"/>
                    <a:pt x="1407" y="6199"/>
                    <a:pt x="1437" y="6159"/>
                  </a:cubicBezTo>
                  <a:cubicBezTo>
                    <a:pt x="1497" y="6159"/>
                    <a:pt x="1547" y="6159"/>
                    <a:pt x="1608" y="6169"/>
                  </a:cubicBezTo>
                  <a:cubicBezTo>
                    <a:pt x="1628" y="6219"/>
                    <a:pt x="1658" y="6280"/>
                    <a:pt x="1688" y="6329"/>
                  </a:cubicBezTo>
                  <a:lnTo>
                    <a:pt x="1849" y="6651"/>
                  </a:lnTo>
                  <a:cubicBezTo>
                    <a:pt x="1849" y="6651"/>
                    <a:pt x="1940" y="6501"/>
                    <a:pt x="2040" y="6349"/>
                  </a:cubicBezTo>
                  <a:lnTo>
                    <a:pt x="2130" y="6199"/>
                  </a:lnTo>
                  <a:cubicBezTo>
                    <a:pt x="2190" y="6199"/>
                    <a:pt x="2241" y="6199"/>
                    <a:pt x="2301" y="6209"/>
                  </a:cubicBezTo>
                  <a:cubicBezTo>
                    <a:pt x="2331" y="6249"/>
                    <a:pt x="2361" y="6309"/>
                    <a:pt x="2382" y="6360"/>
                  </a:cubicBezTo>
                  <a:cubicBezTo>
                    <a:pt x="2472" y="6521"/>
                    <a:pt x="2552" y="6681"/>
                    <a:pt x="2552" y="6681"/>
                  </a:cubicBezTo>
                  <a:cubicBezTo>
                    <a:pt x="2552" y="6681"/>
                    <a:pt x="2643" y="6521"/>
                    <a:pt x="2733" y="6370"/>
                  </a:cubicBezTo>
                  <a:cubicBezTo>
                    <a:pt x="2763" y="6320"/>
                    <a:pt x="2793" y="6259"/>
                    <a:pt x="2824" y="6219"/>
                  </a:cubicBezTo>
                  <a:lnTo>
                    <a:pt x="2994" y="6219"/>
                  </a:lnTo>
                  <a:cubicBezTo>
                    <a:pt x="3024" y="6259"/>
                    <a:pt x="3054" y="6320"/>
                    <a:pt x="3085" y="6370"/>
                  </a:cubicBezTo>
                  <a:cubicBezTo>
                    <a:pt x="3175" y="6521"/>
                    <a:pt x="3266" y="6681"/>
                    <a:pt x="3266" y="6681"/>
                  </a:cubicBezTo>
                  <a:cubicBezTo>
                    <a:pt x="3266" y="6681"/>
                    <a:pt x="3346" y="6521"/>
                    <a:pt x="3436" y="6360"/>
                  </a:cubicBezTo>
                  <a:cubicBezTo>
                    <a:pt x="3456" y="6309"/>
                    <a:pt x="3487" y="6249"/>
                    <a:pt x="3516" y="6209"/>
                  </a:cubicBezTo>
                  <a:cubicBezTo>
                    <a:pt x="3577" y="6199"/>
                    <a:pt x="3627" y="6199"/>
                    <a:pt x="3687" y="6199"/>
                  </a:cubicBezTo>
                  <a:lnTo>
                    <a:pt x="3778" y="6349"/>
                  </a:lnTo>
                  <a:cubicBezTo>
                    <a:pt x="3878" y="6501"/>
                    <a:pt x="3969" y="6651"/>
                    <a:pt x="3969" y="6651"/>
                  </a:cubicBezTo>
                  <a:lnTo>
                    <a:pt x="4130" y="6329"/>
                  </a:lnTo>
                  <a:cubicBezTo>
                    <a:pt x="4159" y="6280"/>
                    <a:pt x="4190" y="6219"/>
                    <a:pt x="4210" y="6169"/>
                  </a:cubicBezTo>
                  <a:cubicBezTo>
                    <a:pt x="4270" y="6159"/>
                    <a:pt x="4320" y="6159"/>
                    <a:pt x="4380" y="6159"/>
                  </a:cubicBezTo>
                  <a:cubicBezTo>
                    <a:pt x="4411" y="6199"/>
                    <a:pt x="4441" y="6259"/>
                    <a:pt x="4481" y="6309"/>
                  </a:cubicBezTo>
                  <a:cubicBezTo>
                    <a:pt x="4581" y="6460"/>
                    <a:pt x="4682" y="6601"/>
                    <a:pt x="4682" y="6601"/>
                  </a:cubicBezTo>
                  <a:lnTo>
                    <a:pt x="4822" y="6280"/>
                  </a:lnTo>
                  <a:cubicBezTo>
                    <a:pt x="4853" y="6219"/>
                    <a:pt x="4883" y="6159"/>
                    <a:pt x="4903" y="6108"/>
                  </a:cubicBezTo>
                  <a:cubicBezTo>
                    <a:pt x="4953" y="6099"/>
                    <a:pt x="5014" y="6088"/>
                    <a:pt x="5063" y="6088"/>
                  </a:cubicBezTo>
                  <a:cubicBezTo>
                    <a:pt x="5094" y="6128"/>
                    <a:pt x="5134" y="6189"/>
                    <a:pt x="5174" y="6239"/>
                  </a:cubicBezTo>
                  <a:cubicBezTo>
                    <a:pt x="5275" y="6390"/>
                    <a:pt x="5385" y="6530"/>
                    <a:pt x="5385" y="6530"/>
                  </a:cubicBezTo>
                  <a:cubicBezTo>
                    <a:pt x="5385" y="6530"/>
                    <a:pt x="5456" y="6370"/>
                    <a:pt x="5526" y="6199"/>
                  </a:cubicBezTo>
                  <a:cubicBezTo>
                    <a:pt x="5546" y="6139"/>
                    <a:pt x="5576" y="6068"/>
                    <a:pt x="5596" y="6018"/>
                  </a:cubicBezTo>
                  <a:cubicBezTo>
                    <a:pt x="5677" y="6008"/>
                    <a:pt x="5747" y="5988"/>
                    <a:pt x="5817" y="5978"/>
                  </a:cubicBezTo>
                  <a:cubicBezTo>
                    <a:pt x="4621" y="4079"/>
                    <a:pt x="3667" y="2120"/>
                    <a:pt x="2914" y="0"/>
                  </a:cubicBez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3"/>
            <p:cNvSpPr/>
            <p:nvPr/>
          </p:nvSpPr>
          <p:spPr>
            <a:xfrm>
              <a:off x="1272300" y="184350"/>
              <a:ext cx="8825" cy="9050"/>
            </a:xfrm>
            <a:custGeom>
              <a:avLst/>
              <a:gdLst/>
              <a:ahLst/>
              <a:cxnLst/>
              <a:rect l="l" t="t" r="r" b="b"/>
              <a:pathLst>
                <a:path w="353" h="362" extrusionOk="0">
                  <a:moveTo>
                    <a:pt x="172" y="0"/>
                  </a:moveTo>
                  <a:cubicBezTo>
                    <a:pt x="81" y="0"/>
                    <a:pt x="1" y="80"/>
                    <a:pt x="1" y="181"/>
                  </a:cubicBezTo>
                  <a:cubicBezTo>
                    <a:pt x="1" y="281"/>
                    <a:pt x="81" y="362"/>
                    <a:pt x="172" y="362"/>
                  </a:cubicBezTo>
                  <a:cubicBezTo>
                    <a:pt x="272" y="362"/>
                    <a:pt x="353" y="281"/>
                    <a:pt x="353" y="181"/>
                  </a:cubicBezTo>
                  <a:cubicBezTo>
                    <a:pt x="353" y="80"/>
                    <a:pt x="272" y="0"/>
                    <a:pt x="172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3"/>
            <p:cNvSpPr/>
            <p:nvPr/>
          </p:nvSpPr>
          <p:spPr>
            <a:xfrm>
              <a:off x="1340375" y="154200"/>
              <a:ext cx="7300" cy="7300"/>
            </a:xfrm>
            <a:custGeom>
              <a:avLst/>
              <a:gdLst/>
              <a:ahLst/>
              <a:cxnLst/>
              <a:rect l="l" t="t" r="r" b="b"/>
              <a:pathLst>
                <a:path w="292" h="292" extrusionOk="0">
                  <a:moveTo>
                    <a:pt x="141" y="1"/>
                  </a:moveTo>
                  <a:cubicBezTo>
                    <a:pt x="71" y="1"/>
                    <a:pt x="1" y="71"/>
                    <a:pt x="1" y="151"/>
                  </a:cubicBezTo>
                  <a:cubicBezTo>
                    <a:pt x="1" y="231"/>
                    <a:pt x="71" y="292"/>
                    <a:pt x="141" y="292"/>
                  </a:cubicBezTo>
                  <a:cubicBezTo>
                    <a:pt x="222" y="292"/>
                    <a:pt x="292" y="231"/>
                    <a:pt x="292" y="151"/>
                  </a:cubicBezTo>
                  <a:cubicBezTo>
                    <a:pt x="292" y="71"/>
                    <a:pt x="222" y="1"/>
                    <a:pt x="14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3"/>
            <p:cNvSpPr/>
            <p:nvPr/>
          </p:nvSpPr>
          <p:spPr>
            <a:xfrm>
              <a:off x="1316000" y="1157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cubicBezTo>
                    <a:pt x="51" y="0"/>
                    <a:pt x="1" y="40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2" y="201"/>
                    <a:pt x="202" y="151"/>
                    <a:pt x="202" y="101"/>
                  </a:cubicBezTo>
                  <a:cubicBezTo>
                    <a:pt x="202" y="40"/>
                    <a:pt x="152" y="0"/>
                    <a:pt x="10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3"/>
            <p:cNvSpPr/>
            <p:nvPr/>
          </p:nvSpPr>
          <p:spPr>
            <a:xfrm>
              <a:off x="780325" y="619825"/>
              <a:ext cx="62050" cy="46250"/>
            </a:xfrm>
            <a:custGeom>
              <a:avLst/>
              <a:gdLst/>
              <a:ahLst/>
              <a:cxnLst/>
              <a:rect l="l" t="t" r="r" b="b"/>
              <a:pathLst>
                <a:path w="2482" h="1850" extrusionOk="0">
                  <a:moveTo>
                    <a:pt x="2090" y="101"/>
                  </a:moveTo>
                  <a:cubicBezTo>
                    <a:pt x="2180" y="101"/>
                    <a:pt x="2240" y="122"/>
                    <a:pt x="2280" y="162"/>
                  </a:cubicBezTo>
                  <a:cubicBezTo>
                    <a:pt x="2361" y="242"/>
                    <a:pt x="2320" y="403"/>
                    <a:pt x="2240" y="523"/>
                  </a:cubicBezTo>
                  <a:cubicBezTo>
                    <a:pt x="2050" y="805"/>
                    <a:pt x="1738" y="1026"/>
                    <a:pt x="1266" y="1216"/>
                  </a:cubicBezTo>
                  <a:cubicBezTo>
                    <a:pt x="1135" y="1267"/>
                    <a:pt x="1005" y="1307"/>
                    <a:pt x="874" y="1357"/>
                  </a:cubicBezTo>
                  <a:cubicBezTo>
                    <a:pt x="663" y="1427"/>
                    <a:pt x="442" y="1508"/>
                    <a:pt x="231" y="1608"/>
                  </a:cubicBezTo>
                  <a:cubicBezTo>
                    <a:pt x="442" y="1196"/>
                    <a:pt x="653" y="895"/>
                    <a:pt x="894" y="664"/>
                  </a:cubicBezTo>
                  <a:cubicBezTo>
                    <a:pt x="1235" y="332"/>
                    <a:pt x="1637" y="131"/>
                    <a:pt x="2039" y="101"/>
                  </a:cubicBezTo>
                  <a:close/>
                  <a:moveTo>
                    <a:pt x="2029" y="1"/>
                  </a:moveTo>
                  <a:cubicBezTo>
                    <a:pt x="1608" y="31"/>
                    <a:pt x="1175" y="242"/>
                    <a:pt x="824" y="584"/>
                  </a:cubicBezTo>
                  <a:cubicBezTo>
                    <a:pt x="552" y="854"/>
                    <a:pt x="311" y="1216"/>
                    <a:pt x="70" y="1698"/>
                  </a:cubicBezTo>
                  <a:lnTo>
                    <a:pt x="0" y="1849"/>
                  </a:lnTo>
                  <a:lnTo>
                    <a:pt x="141" y="1769"/>
                  </a:lnTo>
                  <a:cubicBezTo>
                    <a:pt x="382" y="1638"/>
                    <a:pt x="653" y="1538"/>
                    <a:pt x="914" y="1448"/>
                  </a:cubicBezTo>
                  <a:cubicBezTo>
                    <a:pt x="1045" y="1407"/>
                    <a:pt x="1175" y="1357"/>
                    <a:pt x="1296" y="1307"/>
                  </a:cubicBezTo>
                  <a:cubicBezTo>
                    <a:pt x="1798" y="1116"/>
                    <a:pt x="2130" y="875"/>
                    <a:pt x="2331" y="573"/>
                  </a:cubicBezTo>
                  <a:cubicBezTo>
                    <a:pt x="2421" y="433"/>
                    <a:pt x="2481" y="222"/>
                    <a:pt x="2351" y="91"/>
                  </a:cubicBezTo>
                  <a:cubicBezTo>
                    <a:pt x="2291" y="31"/>
                    <a:pt x="2210" y="1"/>
                    <a:pt x="209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3"/>
            <p:cNvSpPr/>
            <p:nvPr/>
          </p:nvSpPr>
          <p:spPr>
            <a:xfrm>
              <a:off x="779550" y="639150"/>
              <a:ext cx="111025" cy="24925"/>
            </a:xfrm>
            <a:custGeom>
              <a:avLst/>
              <a:gdLst/>
              <a:ahLst/>
              <a:cxnLst/>
              <a:rect l="l" t="t" r="r" b="b"/>
              <a:pathLst>
                <a:path w="4441" h="997" extrusionOk="0">
                  <a:moveTo>
                    <a:pt x="3728" y="102"/>
                  </a:moveTo>
                  <a:cubicBezTo>
                    <a:pt x="3738" y="102"/>
                    <a:pt x="3748" y="102"/>
                    <a:pt x="3758" y="112"/>
                  </a:cubicBezTo>
                  <a:cubicBezTo>
                    <a:pt x="3788" y="132"/>
                    <a:pt x="3798" y="162"/>
                    <a:pt x="3808" y="182"/>
                  </a:cubicBezTo>
                  <a:cubicBezTo>
                    <a:pt x="3808" y="233"/>
                    <a:pt x="3798" y="293"/>
                    <a:pt x="3758" y="323"/>
                  </a:cubicBezTo>
                  <a:cubicBezTo>
                    <a:pt x="3728" y="353"/>
                    <a:pt x="3688" y="373"/>
                    <a:pt x="3648" y="393"/>
                  </a:cubicBezTo>
                  <a:cubicBezTo>
                    <a:pt x="3617" y="353"/>
                    <a:pt x="3597" y="302"/>
                    <a:pt x="3597" y="253"/>
                  </a:cubicBezTo>
                  <a:cubicBezTo>
                    <a:pt x="3587" y="202"/>
                    <a:pt x="3628" y="152"/>
                    <a:pt x="3668" y="122"/>
                  </a:cubicBezTo>
                  <a:cubicBezTo>
                    <a:pt x="3677" y="112"/>
                    <a:pt x="3698" y="102"/>
                    <a:pt x="3728" y="102"/>
                  </a:cubicBezTo>
                  <a:close/>
                  <a:moveTo>
                    <a:pt x="3720" y="0"/>
                  </a:moveTo>
                  <a:cubicBezTo>
                    <a:pt x="3685" y="0"/>
                    <a:pt x="3650" y="10"/>
                    <a:pt x="3617" y="32"/>
                  </a:cubicBezTo>
                  <a:cubicBezTo>
                    <a:pt x="3537" y="81"/>
                    <a:pt x="3487" y="162"/>
                    <a:pt x="3487" y="253"/>
                  </a:cubicBezTo>
                  <a:cubicBezTo>
                    <a:pt x="3487" y="313"/>
                    <a:pt x="3507" y="373"/>
                    <a:pt x="3537" y="413"/>
                  </a:cubicBezTo>
                  <a:cubicBezTo>
                    <a:pt x="3517" y="423"/>
                    <a:pt x="3497" y="423"/>
                    <a:pt x="3477" y="423"/>
                  </a:cubicBezTo>
                  <a:cubicBezTo>
                    <a:pt x="3115" y="463"/>
                    <a:pt x="2733" y="463"/>
                    <a:pt x="2371" y="463"/>
                  </a:cubicBezTo>
                  <a:cubicBezTo>
                    <a:pt x="2266" y="458"/>
                    <a:pt x="2158" y="456"/>
                    <a:pt x="2049" y="456"/>
                  </a:cubicBezTo>
                  <a:cubicBezTo>
                    <a:pt x="1940" y="456"/>
                    <a:pt x="1829" y="458"/>
                    <a:pt x="1719" y="463"/>
                  </a:cubicBezTo>
                  <a:cubicBezTo>
                    <a:pt x="976" y="483"/>
                    <a:pt x="433" y="624"/>
                    <a:pt x="1" y="905"/>
                  </a:cubicBezTo>
                  <a:lnTo>
                    <a:pt x="61" y="996"/>
                  </a:lnTo>
                  <a:cubicBezTo>
                    <a:pt x="473" y="724"/>
                    <a:pt x="996" y="594"/>
                    <a:pt x="1719" y="564"/>
                  </a:cubicBezTo>
                  <a:cubicBezTo>
                    <a:pt x="1793" y="560"/>
                    <a:pt x="1866" y="559"/>
                    <a:pt x="1940" y="559"/>
                  </a:cubicBezTo>
                  <a:cubicBezTo>
                    <a:pt x="2086" y="559"/>
                    <a:pt x="2231" y="564"/>
                    <a:pt x="2371" y="564"/>
                  </a:cubicBezTo>
                  <a:cubicBezTo>
                    <a:pt x="2477" y="564"/>
                    <a:pt x="2585" y="565"/>
                    <a:pt x="2693" y="565"/>
                  </a:cubicBezTo>
                  <a:cubicBezTo>
                    <a:pt x="2955" y="565"/>
                    <a:pt x="3224" y="559"/>
                    <a:pt x="3487" y="523"/>
                  </a:cubicBezTo>
                  <a:cubicBezTo>
                    <a:pt x="3527" y="523"/>
                    <a:pt x="3567" y="514"/>
                    <a:pt x="3617" y="503"/>
                  </a:cubicBezTo>
                  <a:cubicBezTo>
                    <a:pt x="3648" y="544"/>
                    <a:pt x="3688" y="564"/>
                    <a:pt x="3718" y="584"/>
                  </a:cubicBezTo>
                  <a:cubicBezTo>
                    <a:pt x="3861" y="679"/>
                    <a:pt x="4032" y="728"/>
                    <a:pt x="4202" y="728"/>
                  </a:cubicBezTo>
                  <a:cubicBezTo>
                    <a:pt x="4283" y="728"/>
                    <a:pt x="4363" y="717"/>
                    <a:pt x="4441" y="695"/>
                  </a:cubicBezTo>
                  <a:lnTo>
                    <a:pt x="4421" y="594"/>
                  </a:lnTo>
                  <a:cubicBezTo>
                    <a:pt x="4352" y="613"/>
                    <a:pt x="4282" y="622"/>
                    <a:pt x="4212" y="622"/>
                  </a:cubicBezTo>
                  <a:cubicBezTo>
                    <a:pt x="4055" y="622"/>
                    <a:pt x="3900" y="577"/>
                    <a:pt x="3768" y="494"/>
                  </a:cubicBezTo>
                  <a:cubicBezTo>
                    <a:pt x="3758" y="494"/>
                    <a:pt x="3748" y="483"/>
                    <a:pt x="3728" y="474"/>
                  </a:cubicBezTo>
                  <a:cubicBezTo>
                    <a:pt x="3768" y="454"/>
                    <a:pt x="3798" y="433"/>
                    <a:pt x="3829" y="393"/>
                  </a:cubicBezTo>
                  <a:cubicBezTo>
                    <a:pt x="3889" y="343"/>
                    <a:pt x="3919" y="253"/>
                    <a:pt x="3909" y="172"/>
                  </a:cubicBezTo>
                  <a:cubicBezTo>
                    <a:pt x="3898" y="102"/>
                    <a:pt x="3858" y="52"/>
                    <a:pt x="3808" y="21"/>
                  </a:cubicBezTo>
                  <a:cubicBezTo>
                    <a:pt x="3781" y="7"/>
                    <a:pt x="3750" y="0"/>
                    <a:pt x="372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3"/>
            <p:cNvSpPr/>
            <p:nvPr/>
          </p:nvSpPr>
          <p:spPr>
            <a:xfrm>
              <a:off x="723800" y="619825"/>
              <a:ext cx="62075" cy="46250"/>
            </a:xfrm>
            <a:custGeom>
              <a:avLst/>
              <a:gdLst/>
              <a:ahLst/>
              <a:cxnLst/>
              <a:rect l="l" t="t" r="r" b="b"/>
              <a:pathLst>
                <a:path w="2483" h="1850" extrusionOk="0">
                  <a:moveTo>
                    <a:pt x="442" y="101"/>
                  </a:moveTo>
                  <a:cubicBezTo>
                    <a:pt x="835" y="131"/>
                    <a:pt x="1246" y="332"/>
                    <a:pt x="1578" y="664"/>
                  </a:cubicBezTo>
                  <a:cubicBezTo>
                    <a:pt x="1819" y="895"/>
                    <a:pt x="2040" y="1196"/>
                    <a:pt x="2241" y="1608"/>
                  </a:cubicBezTo>
                  <a:cubicBezTo>
                    <a:pt x="2030" y="1508"/>
                    <a:pt x="1819" y="1427"/>
                    <a:pt x="1598" y="1357"/>
                  </a:cubicBezTo>
                  <a:cubicBezTo>
                    <a:pt x="1478" y="1307"/>
                    <a:pt x="1347" y="1267"/>
                    <a:pt x="1216" y="1216"/>
                  </a:cubicBezTo>
                  <a:cubicBezTo>
                    <a:pt x="734" y="1026"/>
                    <a:pt x="422" y="805"/>
                    <a:pt x="242" y="513"/>
                  </a:cubicBezTo>
                  <a:cubicBezTo>
                    <a:pt x="161" y="403"/>
                    <a:pt x="121" y="242"/>
                    <a:pt x="201" y="162"/>
                  </a:cubicBezTo>
                  <a:cubicBezTo>
                    <a:pt x="242" y="122"/>
                    <a:pt x="302" y="101"/>
                    <a:pt x="393" y="101"/>
                  </a:cubicBezTo>
                  <a:close/>
                  <a:moveTo>
                    <a:pt x="393" y="1"/>
                  </a:moveTo>
                  <a:cubicBezTo>
                    <a:pt x="272" y="1"/>
                    <a:pt x="181" y="31"/>
                    <a:pt x="131" y="91"/>
                  </a:cubicBezTo>
                  <a:cubicBezTo>
                    <a:pt x="0" y="222"/>
                    <a:pt x="61" y="433"/>
                    <a:pt x="152" y="573"/>
                  </a:cubicBezTo>
                  <a:cubicBezTo>
                    <a:pt x="352" y="875"/>
                    <a:pt x="684" y="1116"/>
                    <a:pt x="1176" y="1307"/>
                  </a:cubicBezTo>
                  <a:cubicBezTo>
                    <a:pt x="1306" y="1357"/>
                    <a:pt x="1437" y="1407"/>
                    <a:pt x="1568" y="1448"/>
                  </a:cubicBezTo>
                  <a:cubicBezTo>
                    <a:pt x="1829" y="1538"/>
                    <a:pt x="2090" y="1638"/>
                    <a:pt x="2331" y="1769"/>
                  </a:cubicBezTo>
                  <a:lnTo>
                    <a:pt x="2482" y="1849"/>
                  </a:lnTo>
                  <a:lnTo>
                    <a:pt x="2411" y="1698"/>
                  </a:lnTo>
                  <a:cubicBezTo>
                    <a:pt x="2170" y="1216"/>
                    <a:pt x="1929" y="854"/>
                    <a:pt x="1658" y="584"/>
                  </a:cubicBezTo>
                  <a:cubicBezTo>
                    <a:pt x="1297" y="242"/>
                    <a:pt x="875" y="31"/>
                    <a:pt x="44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3"/>
            <p:cNvSpPr/>
            <p:nvPr/>
          </p:nvSpPr>
          <p:spPr>
            <a:xfrm>
              <a:off x="675325" y="639150"/>
              <a:ext cx="111050" cy="24925"/>
            </a:xfrm>
            <a:custGeom>
              <a:avLst/>
              <a:gdLst/>
              <a:ahLst/>
              <a:cxnLst/>
              <a:rect l="l" t="t" r="r" b="b"/>
              <a:pathLst>
                <a:path w="4442" h="997" extrusionOk="0">
                  <a:moveTo>
                    <a:pt x="724" y="102"/>
                  </a:moveTo>
                  <a:cubicBezTo>
                    <a:pt x="744" y="102"/>
                    <a:pt x="764" y="112"/>
                    <a:pt x="785" y="122"/>
                  </a:cubicBezTo>
                  <a:cubicBezTo>
                    <a:pt x="825" y="152"/>
                    <a:pt x="854" y="202"/>
                    <a:pt x="854" y="253"/>
                  </a:cubicBezTo>
                  <a:cubicBezTo>
                    <a:pt x="854" y="302"/>
                    <a:pt x="834" y="353"/>
                    <a:pt x="805" y="393"/>
                  </a:cubicBezTo>
                  <a:cubicBezTo>
                    <a:pt x="754" y="373"/>
                    <a:pt x="724" y="353"/>
                    <a:pt x="694" y="323"/>
                  </a:cubicBezTo>
                  <a:cubicBezTo>
                    <a:pt x="654" y="293"/>
                    <a:pt x="633" y="233"/>
                    <a:pt x="644" y="182"/>
                  </a:cubicBezTo>
                  <a:cubicBezTo>
                    <a:pt x="644" y="162"/>
                    <a:pt x="654" y="132"/>
                    <a:pt x="684" y="112"/>
                  </a:cubicBezTo>
                  <a:cubicBezTo>
                    <a:pt x="704" y="102"/>
                    <a:pt x="714" y="102"/>
                    <a:pt x="724" y="102"/>
                  </a:cubicBezTo>
                  <a:close/>
                  <a:moveTo>
                    <a:pt x="724" y="0"/>
                  </a:moveTo>
                  <a:cubicBezTo>
                    <a:pt x="694" y="0"/>
                    <a:pt x="667" y="7"/>
                    <a:pt x="644" y="21"/>
                  </a:cubicBezTo>
                  <a:cubicBezTo>
                    <a:pt x="584" y="52"/>
                    <a:pt x="553" y="102"/>
                    <a:pt x="543" y="172"/>
                  </a:cubicBezTo>
                  <a:cubicBezTo>
                    <a:pt x="533" y="253"/>
                    <a:pt x="564" y="343"/>
                    <a:pt x="613" y="393"/>
                  </a:cubicBezTo>
                  <a:cubicBezTo>
                    <a:pt x="644" y="433"/>
                    <a:pt x="684" y="454"/>
                    <a:pt x="724" y="474"/>
                  </a:cubicBezTo>
                  <a:cubicBezTo>
                    <a:pt x="704" y="483"/>
                    <a:pt x="694" y="494"/>
                    <a:pt x="684" y="494"/>
                  </a:cubicBezTo>
                  <a:cubicBezTo>
                    <a:pt x="552" y="577"/>
                    <a:pt x="396" y="622"/>
                    <a:pt x="240" y="622"/>
                  </a:cubicBezTo>
                  <a:cubicBezTo>
                    <a:pt x="169" y="622"/>
                    <a:pt x="99" y="613"/>
                    <a:pt x="31" y="594"/>
                  </a:cubicBezTo>
                  <a:lnTo>
                    <a:pt x="1" y="695"/>
                  </a:lnTo>
                  <a:cubicBezTo>
                    <a:pt x="82" y="717"/>
                    <a:pt x="165" y="728"/>
                    <a:pt x="247" y="728"/>
                  </a:cubicBezTo>
                  <a:cubicBezTo>
                    <a:pt x="420" y="728"/>
                    <a:pt x="591" y="679"/>
                    <a:pt x="734" y="584"/>
                  </a:cubicBezTo>
                  <a:cubicBezTo>
                    <a:pt x="764" y="564"/>
                    <a:pt x="805" y="544"/>
                    <a:pt x="834" y="503"/>
                  </a:cubicBezTo>
                  <a:cubicBezTo>
                    <a:pt x="875" y="514"/>
                    <a:pt x="925" y="523"/>
                    <a:pt x="965" y="523"/>
                  </a:cubicBezTo>
                  <a:cubicBezTo>
                    <a:pt x="1228" y="559"/>
                    <a:pt x="1491" y="565"/>
                    <a:pt x="1755" y="565"/>
                  </a:cubicBezTo>
                  <a:cubicBezTo>
                    <a:pt x="1863" y="565"/>
                    <a:pt x="1972" y="564"/>
                    <a:pt x="2080" y="564"/>
                  </a:cubicBezTo>
                  <a:cubicBezTo>
                    <a:pt x="2221" y="564"/>
                    <a:pt x="2366" y="559"/>
                    <a:pt x="2510" y="559"/>
                  </a:cubicBezTo>
                  <a:cubicBezTo>
                    <a:pt x="2581" y="559"/>
                    <a:pt x="2653" y="560"/>
                    <a:pt x="2723" y="564"/>
                  </a:cubicBezTo>
                  <a:cubicBezTo>
                    <a:pt x="3446" y="594"/>
                    <a:pt x="3979" y="724"/>
                    <a:pt x="4391" y="996"/>
                  </a:cubicBezTo>
                  <a:lnTo>
                    <a:pt x="4441" y="905"/>
                  </a:lnTo>
                  <a:cubicBezTo>
                    <a:pt x="4019" y="624"/>
                    <a:pt x="3477" y="483"/>
                    <a:pt x="2733" y="463"/>
                  </a:cubicBezTo>
                  <a:cubicBezTo>
                    <a:pt x="2623" y="458"/>
                    <a:pt x="2512" y="456"/>
                    <a:pt x="2403" y="456"/>
                  </a:cubicBezTo>
                  <a:cubicBezTo>
                    <a:pt x="2294" y="456"/>
                    <a:pt x="2186" y="458"/>
                    <a:pt x="2080" y="463"/>
                  </a:cubicBezTo>
                  <a:cubicBezTo>
                    <a:pt x="1718" y="463"/>
                    <a:pt x="1337" y="463"/>
                    <a:pt x="975" y="423"/>
                  </a:cubicBezTo>
                  <a:cubicBezTo>
                    <a:pt x="955" y="423"/>
                    <a:pt x="935" y="423"/>
                    <a:pt x="905" y="413"/>
                  </a:cubicBezTo>
                  <a:cubicBezTo>
                    <a:pt x="935" y="373"/>
                    <a:pt x="955" y="313"/>
                    <a:pt x="955" y="253"/>
                  </a:cubicBezTo>
                  <a:cubicBezTo>
                    <a:pt x="965" y="162"/>
                    <a:pt x="915" y="81"/>
                    <a:pt x="834" y="32"/>
                  </a:cubicBezTo>
                  <a:cubicBezTo>
                    <a:pt x="797" y="10"/>
                    <a:pt x="759" y="0"/>
                    <a:pt x="724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3"/>
            <p:cNvSpPr/>
            <p:nvPr/>
          </p:nvSpPr>
          <p:spPr>
            <a:xfrm>
              <a:off x="672825" y="661450"/>
              <a:ext cx="219025" cy="208550"/>
            </a:xfrm>
            <a:custGeom>
              <a:avLst/>
              <a:gdLst/>
              <a:ahLst/>
              <a:cxnLst/>
              <a:rect l="l" t="t" r="r" b="b"/>
              <a:pathLst>
                <a:path w="8761" h="8342" extrusionOk="0">
                  <a:moveTo>
                    <a:pt x="4377" y="1"/>
                  </a:moveTo>
                  <a:cubicBezTo>
                    <a:pt x="2924" y="1"/>
                    <a:pt x="1472" y="99"/>
                    <a:pt x="1" y="295"/>
                  </a:cubicBezTo>
                  <a:cubicBezTo>
                    <a:pt x="352" y="2977"/>
                    <a:pt x="713" y="5659"/>
                    <a:pt x="1065" y="8342"/>
                  </a:cubicBezTo>
                  <a:cubicBezTo>
                    <a:pt x="2185" y="8201"/>
                    <a:pt x="3280" y="8131"/>
                    <a:pt x="4377" y="8131"/>
                  </a:cubicBezTo>
                  <a:cubicBezTo>
                    <a:pt x="5473" y="8131"/>
                    <a:pt x="6571" y="8201"/>
                    <a:pt x="7696" y="8342"/>
                  </a:cubicBezTo>
                  <a:cubicBezTo>
                    <a:pt x="8047" y="5659"/>
                    <a:pt x="8399" y="2977"/>
                    <a:pt x="8761" y="295"/>
                  </a:cubicBezTo>
                  <a:cubicBezTo>
                    <a:pt x="7284" y="99"/>
                    <a:pt x="5830" y="1"/>
                    <a:pt x="437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3"/>
            <p:cNvSpPr/>
            <p:nvPr/>
          </p:nvSpPr>
          <p:spPr>
            <a:xfrm>
              <a:off x="677850" y="707225"/>
              <a:ext cx="208725" cy="13600"/>
            </a:xfrm>
            <a:custGeom>
              <a:avLst/>
              <a:gdLst/>
              <a:ahLst/>
              <a:cxnLst/>
              <a:rect l="l" t="t" r="r" b="b"/>
              <a:pathLst>
                <a:path w="8349" h="544" extrusionOk="0">
                  <a:moveTo>
                    <a:pt x="0" y="1"/>
                  </a:moveTo>
                  <a:cubicBezTo>
                    <a:pt x="30" y="182"/>
                    <a:pt x="50" y="363"/>
                    <a:pt x="70" y="543"/>
                  </a:cubicBezTo>
                  <a:lnTo>
                    <a:pt x="8278" y="543"/>
                  </a:lnTo>
                  <a:cubicBezTo>
                    <a:pt x="8308" y="363"/>
                    <a:pt x="8328" y="182"/>
                    <a:pt x="834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3"/>
            <p:cNvSpPr/>
            <p:nvPr/>
          </p:nvSpPr>
          <p:spPr>
            <a:xfrm>
              <a:off x="672825" y="661450"/>
              <a:ext cx="219025" cy="45300"/>
            </a:xfrm>
            <a:custGeom>
              <a:avLst/>
              <a:gdLst/>
              <a:ahLst/>
              <a:cxnLst/>
              <a:rect l="l" t="t" r="r" b="b"/>
              <a:pathLst>
                <a:path w="8761" h="1812" extrusionOk="0">
                  <a:moveTo>
                    <a:pt x="4377" y="1"/>
                  </a:moveTo>
                  <a:cubicBezTo>
                    <a:pt x="2924" y="1"/>
                    <a:pt x="1472" y="99"/>
                    <a:pt x="1" y="295"/>
                  </a:cubicBezTo>
                  <a:cubicBezTo>
                    <a:pt x="61" y="797"/>
                    <a:pt x="131" y="1299"/>
                    <a:pt x="201" y="1812"/>
                  </a:cubicBezTo>
                  <a:lnTo>
                    <a:pt x="8560" y="1812"/>
                  </a:lnTo>
                  <a:cubicBezTo>
                    <a:pt x="8620" y="1299"/>
                    <a:pt x="8690" y="797"/>
                    <a:pt x="8761" y="295"/>
                  </a:cubicBezTo>
                  <a:cubicBezTo>
                    <a:pt x="7284" y="99"/>
                    <a:pt x="5830" y="1"/>
                    <a:pt x="4377" y="1"/>
                  </a:cubicBezTo>
                  <a:close/>
                </a:path>
              </a:pathLst>
            </a:custGeom>
            <a:solidFill>
              <a:srgbClr val="557E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3"/>
            <p:cNvSpPr/>
            <p:nvPr/>
          </p:nvSpPr>
          <p:spPr>
            <a:xfrm>
              <a:off x="782325" y="659750"/>
              <a:ext cx="25" cy="203475"/>
            </a:xfrm>
            <a:custGeom>
              <a:avLst/>
              <a:gdLst/>
              <a:ahLst/>
              <a:cxnLst/>
              <a:rect l="l" t="t" r="r" b="b"/>
              <a:pathLst>
                <a:path w="1" h="8139" extrusionOk="0">
                  <a:moveTo>
                    <a:pt x="1" y="1"/>
                  </a:moveTo>
                  <a:lnTo>
                    <a:pt x="1" y="8138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3"/>
            <p:cNvSpPr/>
            <p:nvPr/>
          </p:nvSpPr>
          <p:spPr>
            <a:xfrm>
              <a:off x="781050" y="659750"/>
              <a:ext cx="2550" cy="203475"/>
            </a:xfrm>
            <a:custGeom>
              <a:avLst/>
              <a:gdLst/>
              <a:ahLst/>
              <a:cxnLst/>
              <a:rect l="l" t="t" r="r" b="b"/>
              <a:pathLst>
                <a:path w="102" h="8139" extrusionOk="0">
                  <a:moveTo>
                    <a:pt x="1" y="1"/>
                  </a:moveTo>
                  <a:lnTo>
                    <a:pt x="1" y="8138"/>
                  </a:lnTo>
                  <a:lnTo>
                    <a:pt x="101" y="8138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3"/>
            <p:cNvSpPr/>
            <p:nvPr/>
          </p:nvSpPr>
          <p:spPr>
            <a:xfrm>
              <a:off x="678100" y="707225"/>
              <a:ext cx="775" cy="77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1"/>
                  </a:moveTo>
                  <a:lnTo>
                    <a:pt x="0" y="31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3"/>
            <p:cNvSpPr/>
            <p:nvPr/>
          </p:nvSpPr>
          <p:spPr>
            <a:xfrm>
              <a:off x="677075" y="706475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31" y="0"/>
                  </a:moveTo>
                  <a:lnTo>
                    <a:pt x="1" y="21"/>
                  </a:lnTo>
                  <a:lnTo>
                    <a:pt x="81" y="101"/>
                  </a:lnTo>
                  <a:lnTo>
                    <a:pt x="101" y="7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3"/>
            <p:cNvSpPr/>
            <p:nvPr/>
          </p:nvSpPr>
          <p:spPr>
            <a:xfrm>
              <a:off x="673325" y="707225"/>
              <a:ext cx="217250" cy="25"/>
            </a:xfrm>
            <a:custGeom>
              <a:avLst/>
              <a:gdLst/>
              <a:ahLst/>
              <a:cxnLst/>
              <a:rect l="l" t="t" r="r" b="b"/>
              <a:pathLst>
                <a:path w="8690" h="1" extrusionOk="0">
                  <a:moveTo>
                    <a:pt x="1" y="1"/>
                  </a:moveTo>
                  <a:lnTo>
                    <a:pt x="8690" y="1"/>
                  </a:ln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3"/>
            <p:cNvSpPr/>
            <p:nvPr/>
          </p:nvSpPr>
          <p:spPr>
            <a:xfrm>
              <a:off x="673325" y="705975"/>
              <a:ext cx="217250" cy="2800"/>
            </a:xfrm>
            <a:custGeom>
              <a:avLst/>
              <a:gdLst/>
              <a:ahLst/>
              <a:cxnLst/>
              <a:rect l="l" t="t" r="r" b="b"/>
              <a:pathLst>
                <a:path w="8690" h="112" extrusionOk="0">
                  <a:moveTo>
                    <a:pt x="1" y="0"/>
                  </a:moveTo>
                  <a:lnTo>
                    <a:pt x="1" y="111"/>
                  </a:lnTo>
                  <a:lnTo>
                    <a:pt x="8690" y="111"/>
                  </a:lnTo>
                  <a:lnTo>
                    <a:pt x="8690" y="0"/>
                  </a:ln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3"/>
            <p:cNvSpPr/>
            <p:nvPr/>
          </p:nvSpPr>
          <p:spPr>
            <a:xfrm>
              <a:off x="682100" y="739125"/>
              <a:ext cx="18375" cy="33950"/>
            </a:xfrm>
            <a:custGeom>
              <a:avLst/>
              <a:gdLst/>
              <a:ahLst/>
              <a:cxnLst/>
              <a:rect l="l" t="t" r="r" b="b"/>
              <a:pathLst>
                <a:path w="735" h="1358" extrusionOk="0">
                  <a:moveTo>
                    <a:pt x="51" y="0"/>
                  </a:moveTo>
                  <a:cubicBezTo>
                    <a:pt x="31" y="0"/>
                    <a:pt x="21" y="0"/>
                    <a:pt x="1" y="11"/>
                  </a:cubicBezTo>
                  <a:cubicBezTo>
                    <a:pt x="61" y="453"/>
                    <a:pt x="121" y="905"/>
                    <a:pt x="182" y="1357"/>
                  </a:cubicBezTo>
                  <a:cubicBezTo>
                    <a:pt x="493" y="1297"/>
                    <a:pt x="735" y="1025"/>
                    <a:pt x="735" y="684"/>
                  </a:cubicBezTo>
                  <a:cubicBezTo>
                    <a:pt x="735" y="312"/>
                    <a:pt x="433" y="0"/>
                    <a:pt x="5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3"/>
            <p:cNvSpPr/>
            <p:nvPr/>
          </p:nvSpPr>
          <p:spPr>
            <a:xfrm>
              <a:off x="740875" y="740900"/>
              <a:ext cx="34450" cy="34425"/>
            </a:xfrm>
            <a:custGeom>
              <a:avLst/>
              <a:gdLst/>
              <a:ahLst/>
              <a:cxnLst/>
              <a:rect l="l" t="t" r="r" b="b"/>
              <a:pathLst>
                <a:path w="1378" h="1377" extrusionOk="0">
                  <a:moveTo>
                    <a:pt x="684" y="0"/>
                  </a:moveTo>
                  <a:cubicBezTo>
                    <a:pt x="312" y="0"/>
                    <a:pt x="1" y="311"/>
                    <a:pt x="1" y="683"/>
                  </a:cubicBezTo>
                  <a:cubicBezTo>
                    <a:pt x="1" y="1065"/>
                    <a:pt x="312" y="1376"/>
                    <a:pt x="684" y="1376"/>
                  </a:cubicBezTo>
                  <a:cubicBezTo>
                    <a:pt x="1065" y="1376"/>
                    <a:pt x="1377" y="1065"/>
                    <a:pt x="1377" y="683"/>
                  </a:cubicBezTo>
                  <a:cubicBezTo>
                    <a:pt x="1377" y="311"/>
                    <a:pt x="1065" y="0"/>
                    <a:pt x="68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3"/>
            <p:cNvSpPr/>
            <p:nvPr/>
          </p:nvSpPr>
          <p:spPr>
            <a:xfrm>
              <a:off x="720275" y="807200"/>
              <a:ext cx="34450" cy="34175"/>
            </a:xfrm>
            <a:custGeom>
              <a:avLst/>
              <a:gdLst/>
              <a:ahLst/>
              <a:cxnLst/>
              <a:rect l="l" t="t" r="r" b="b"/>
              <a:pathLst>
                <a:path w="1378" h="1367" extrusionOk="0">
                  <a:moveTo>
                    <a:pt x="694" y="0"/>
                  </a:moveTo>
                  <a:cubicBezTo>
                    <a:pt x="313" y="0"/>
                    <a:pt x="1" y="302"/>
                    <a:pt x="1" y="683"/>
                  </a:cubicBezTo>
                  <a:cubicBezTo>
                    <a:pt x="1" y="1055"/>
                    <a:pt x="313" y="1367"/>
                    <a:pt x="694" y="1367"/>
                  </a:cubicBezTo>
                  <a:cubicBezTo>
                    <a:pt x="1066" y="1367"/>
                    <a:pt x="1378" y="1055"/>
                    <a:pt x="1378" y="683"/>
                  </a:cubicBezTo>
                  <a:cubicBezTo>
                    <a:pt x="1378" y="302"/>
                    <a:pt x="1066" y="0"/>
                    <a:pt x="69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3"/>
            <p:cNvSpPr/>
            <p:nvPr/>
          </p:nvSpPr>
          <p:spPr>
            <a:xfrm>
              <a:off x="801150" y="845100"/>
              <a:ext cx="34175" cy="21625"/>
            </a:xfrm>
            <a:custGeom>
              <a:avLst/>
              <a:gdLst/>
              <a:ahLst/>
              <a:cxnLst/>
              <a:rect l="l" t="t" r="r" b="b"/>
              <a:pathLst>
                <a:path w="1367" h="865" extrusionOk="0">
                  <a:moveTo>
                    <a:pt x="684" y="1"/>
                  </a:moveTo>
                  <a:cubicBezTo>
                    <a:pt x="302" y="1"/>
                    <a:pt x="1" y="313"/>
                    <a:pt x="1" y="684"/>
                  </a:cubicBezTo>
                  <a:cubicBezTo>
                    <a:pt x="1" y="724"/>
                    <a:pt x="1" y="764"/>
                    <a:pt x="11" y="795"/>
                  </a:cubicBezTo>
                  <a:cubicBezTo>
                    <a:pt x="453" y="805"/>
                    <a:pt x="895" y="835"/>
                    <a:pt x="1337" y="865"/>
                  </a:cubicBezTo>
                  <a:cubicBezTo>
                    <a:pt x="1357" y="815"/>
                    <a:pt x="1367" y="744"/>
                    <a:pt x="1367" y="684"/>
                  </a:cubicBezTo>
                  <a:cubicBezTo>
                    <a:pt x="1367" y="313"/>
                    <a:pt x="1056" y="1"/>
                    <a:pt x="68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3"/>
            <p:cNvSpPr/>
            <p:nvPr/>
          </p:nvSpPr>
          <p:spPr>
            <a:xfrm>
              <a:off x="862700" y="777800"/>
              <a:ext cx="14575" cy="32675"/>
            </a:xfrm>
            <a:custGeom>
              <a:avLst/>
              <a:gdLst/>
              <a:ahLst/>
              <a:cxnLst/>
              <a:rect l="l" t="t" r="r" b="b"/>
              <a:pathLst>
                <a:path w="583" h="1307" extrusionOk="0">
                  <a:moveTo>
                    <a:pt x="583" y="1"/>
                  </a:moveTo>
                  <a:lnTo>
                    <a:pt x="583" y="1"/>
                  </a:lnTo>
                  <a:cubicBezTo>
                    <a:pt x="251" y="51"/>
                    <a:pt x="0" y="332"/>
                    <a:pt x="0" y="674"/>
                  </a:cubicBezTo>
                  <a:cubicBezTo>
                    <a:pt x="0" y="955"/>
                    <a:pt x="171" y="1196"/>
                    <a:pt x="412" y="1307"/>
                  </a:cubicBezTo>
                  <a:cubicBezTo>
                    <a:pt x="472" y="875"/>
                    <a:pt x="523" y="433"/>
                    <a:pt x="583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3"/>
            <p:cNvSpPr/>
            <p:nvPr/>
          </p:nvSpPr>
          <p:spPr>
            <a:xfrm>
              <a:off x="810950" y="732600"/>
              <a:ext cx="34200" cy="34175"/>
            </a:xfrm>
            <a:custGeom>
              <a:avLst/>
              <a:gdLst/>
              <a:ahLst/>
              <a:cxnLst/>
              <a:rect l="l" t="t" r="r" b="b"/>
              <a:pathLst>
                <a:path w="1368" h="1367" extrusionOk="0">
                  <a:moveTo>
                    <a:pt x="684" y="0"/>
                  </a:moveTo>
                  <a:cubicBezTo>
                    <a:pt x="302" y="0"/>
                    <a:pt x="1" y="302"/>
                    <a:pt x="1" y="683"/>
                  </a:cubicBezTo>
                  <a:cubicBezTo>
                    <a:pt x="1" y="1055"/>
                    <a:pt x="302" y="1366"/>
                    <a:pt x="684" y="1366"/>
                  </a:cubicBezTo>
                  <a:cubicBezTo>
                    <a:pt x="1066" y="1366"/>
                    <a:pt x="1367" y="1055"/>
                    <a:pt x="1367" y="683"/>
                  </a:cubicBezTo>
                  <a:cubicBezTo>
                    <a:pt x="1367" y="302"/>
                    <a:pt x="1066" y="0"/>
                    <a:pt x="68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3"/>
            <p:cNvSpPr/>
            <p:nvPr/>
          </p:nvSpPr>
          <p:spPr>
            <a:xfrm>
              <a:off x="720050" y="77277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extrusionOk="0">
                  <a:moveTo>
                    <a:pt x="81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21"/>
                    <a:pt x="40" y="152"/>
                    <a:pt x="81" y="152"/>
                  </a:cubicBezTo>
                  <a:cubicBezTo>
                    <a:pt x="121" y="152"/>
                    <a:pt x="150" y="121"/>
                    <a:pt x="150" y="81"/>
                  </a:cubicBezTo>
                  <a:cubicBezTo>
                    <a:pt x="150" y="41"/>
                    <a:pt x="121" y="1"/>
                    <a:pt x="8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3"/>
            <p:cNvSpPr/>
            <p:nvPr/>
          </p:nvSpPr>
          <p:spPr>
            <a:xfrm>
              <a:off x="706975" y="7305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62"/>
                    <a:pt x="51" y="202"/>
                    <a:pt x="101" y="202"/>
                  </a:cubicBezTo>
                  <a:cubicBezTo>
                    <a:pt x="162" y="202"/>
                    <a:pt x="202" y="162"/>
                    <a:pt x="202" y="101"/>
                  </a:cubicBezTo>
                  <a:cubicBezTo>
                    <a:pt x="202" y="51"/>
                    <a:pt x="162" y="1"/>
                    <a:pt x="10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3"/>
            <p:cNvSpPr/>
            <p:nvPr/>
          </p:nvSpPr>
          <p:spPr>
            <a:xfrm>
              <a:off x="752700" y="787850"/>
              <a:ext cx="8300" cy="8550"/>
            </a:xfrm>
            <a:custGeom>
              <a:avLst/>
              <a:gdLst/>
              <a:ahLst/>
              <a:cxnLst/>
              <a:rect l="l" t="t" r="r" b="b"/>
              <a:pathLst>
                <a:path w="332" h="342" extrusionOk="0">
                  <a:moveTo>
                    <a:pt x="171" y="0"/>
                  </a:moveTo>
                  <a:cubicBezTo>
                    <a:pt x="70" y="0"/>
                    <a:pt x="0" y="81"/>
                    <a:pt x="0" y="172"/>
                  </a:cubicBezTo>
                  <a:cubicBezTo>
                    <a:pt x="0" y="262"/>
                    <a:pt x="70" y="342"/>
                    <a:pt x="171" y="342"/>
                  </a:cubicBezTo>
                  <a:cubicBezTo>
                    <a:pt x="261" y="342"/>
                    <a:pt x="331" y="262"/>
                    <a:pt x="331" y="172"/>
                  </a:cubicBezTo>
                  <a:cubicBezTo>
                    <a:pt x="331" y="81"/>
                    <a:pt x="261" y="0"/>
                    <a:pt x="17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3"/>
            <p:cNvSpPr/>
            <p:nvPr/>
          </p:nvSpPr>
          <p:spPr>
            <a:xfrm>
              <a:off x="701450" y="815975"/>
              <a:ext cx="4550" cy="4300"/>
            </a:xfrm>
            <a:custGeom>
              <a:avLst/>
              <a:gdLst/>
              <a:ahLst/>
              <a:cxnLst/>
              <a:rect l="l" t="t" r="r" b="b"/>
              <a:pathLst>
                <a:path w="182" h="172" extrusionOk="0">
                  <a:moveTo>
                    <a:pt x="91" y="1"/>
                  </a:moveTo>
                  <a:cubicBezTo>
                    <a:pt x="41" y="1"/>
                    <a:pt x="1" y="41"/>
                    <a:pt x="1" y="91"/>
                  </a:cubicBezTo>
                  <a:cubicBezTo>
                    <a:pt x="1" y="132"/>
                    <a:pt x="41" y="172"/>
                    <a:pt x="91" y="172"/>
                  </a:cubicBezTo>
                  <a:cubicBezTo>
                    <a:pt x="141" y="172"/>
                    <a:pt x="182" y="132"/>
                    <a:pt x="182" y="91"/>
                  </a:cubicBezTo>
                  <a:cubicBezTo>
                    <a:pt x="182" y="41"/>
                    <a:pt x="141" y="1"/>
                    <a:pt x="9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3"/>
            <p:cNvSpPr/>
            <p:nvPr/>
          </p:nvSpPr>
          <p:spPr>
            <a:xfrm>
              <a:off x="762725" y="838350"/>
              <a:ext cx="5800" cy="5775"/>
            </a:xfrm>
            <a:custGeom>
              <a:avLst/>
              <a:gdLst/>
              <a:ahLst/>
              <a:cxnLst/>
              <a:rect l="l" t="t" r="r" b="b"/>
              <a:pathLst>
                <a:path w="232" h="231" extrusionOk="0">
                  <a:moveTo>
                    <a:pt x="111" y="0"/>
                  </a:moveTo>
                  <a:cubicBezTo>
                    <a:pt x="51" y="0"/>
                    <a:pt x="1" y="50"/>
                    <a:pt x="1" y="121"/>
                  </a:cubicBezTo>
                  <a:cubicBezTo>
                    <a:pt x="1" y="181"/>
                    <a:pt x="51" y="231"/>
                    <a:pt x="111" y="231"/>
                  </a:cubicBezTo>
                  <a:cubicBezTo>
                    <a:pt x="182" y="231"/>
                    <a:pt x="232" y="181"/>
                    <a:pt x="232" y="121"/>
                  </a:cubicBezTo>
                  <a:cubicBezTo>
                    <a:pt x="232" y="50"/>
                    <a:pt x="182" y="0"/>
                    <a:pt x="11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3"/>
            <p:cNvSpPr/>
            <p:nvPr/>
          </p:nvSpPr>
          <p:spPr>
            <a:xfrm>
              <a:off x="796400" y="771775"/>
              <a:ext cx="4275" cy="4300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90" y="0"/>
                  </a:moveTo>
                  <a:cubicBezTo>
                    <a:pt x="40" y="0"/>
                    <a:pt x="0" y="41"/>
                    <a:pt x="0" y="81"/>
                  </a:cubicBezTo>
                  <a:cubicBezTo>
                    <a:pt x="0" y="131"/>
                    <a:pt x="40" y="172"/>
                    <a:pt x="90" y="172"/>
                  </a:cubicBezTo>
                  <a:cubicBezTo>
                    <a:pt x="141" y="172"/>
                    <a:pt x="171" y="131"/>
                    <a:pt x="171" y="81"/>
                  </a:cubicBezTo>
                  <a:cubicBezTo>
                    <a:pt x="171" y="41"/>
                    <a:pt x="141" y="0"/>
                    <a:pt x="90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3"/>
            <p:cNvSpPr/>
            <p:nvPr/>
          </p:nvSpPr>
          <p:spPr>
            <a:xfrm>
              <a:off x="837075" y="795875"/>
              <a:ext cx="9075" cy="9075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81" y="1"/>
                  </a:moveTo>
                  <a:cubicBezTo>
                    <a:pt x="81" y="1"/>
                    <a:pt x="1" y="81"/>
                    <a:pt x="1" y="182"/>
                  </a:cubicBezTo>
                  <a:cubicBezTo>
                    <a:pt x="1" y="282"/>
                    <a:pt x="81" y="362"/>
                    <a:pt x="181" y="362"/>
                  </a:cubicBezTo>
                  <a:cubicBezTo>
                    <a:pt x="282" y="362"/>
                    <a:pt x="362" y="282"/>
                    <a:pt x="362" y="182"/>
                  </a:cubicBezTo>
                  <a:cubicBezTo>
                    <a:pt x="362" y="81"/>
                    <a:pt x="282" y="1"/>
                    <a:pt x="18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3"/>
            <p:cNvSpPr/>
            <p:nvPr/>
          </p:nvSpPr>
          <p:spPr>
            <a:xfrm>
              <a:off x="804425" y="820000"/>
              <a:ext cx="4800" cy="4550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91" y="0"/>
                  </a:moveTo>
                  <a:cubicBezTo>
                    <a:pt x="41" y="0"/>
                    <a:pt x="1" y="40"/>
                    <a:pt x="1" y="91"/>
                  </a:cubicBezTo>
                  <a:cubicBezTo>
                    <a:pt x="1" y="141"/>
                    <a:pt x="41" y="181"/>
                    <a:pt x="91" y="181"/>
                  </a:cubicBezTo>
                  <a:cubicBezTo>
                    <a:pt x="141" y="181"/>
                    <a:pt x="191" y="141"/>
                    <a:pt x="191" y="91"/>
                  </a:cubicBezTo>
                  <a:cubicBezTo>
                    <a:pt x="191" y="40"/>
                    <a:pt x="141" y="0"/>
                    <a:pt x="9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3"/>
            <p:cNvSpPr/>
            <p:nvPr/>
          </p:nvSpPr>
          <p:spPr>
            <a:xfrm>
              <a:off x="848125" y="844375"/>
              <a:ext cx="4050" cy="4025"/>
            </a:xfrm>
            <a:custGeom>
              <a:avLst/>
              <a:gdLst/>
              <a:ahLst/>
              <a:cxnLst/>
              <a:rect l="l" t="t" r="r" b="b"/>
              <a:pathLst>
                <a:path w="162" h="161" extrusionOk="0">
                  <a:moveTo>
                    <a:pt x="81" y="0"/>
                  </a:moveTo>
                  <a:cubicBezTo>
                    <a:pt x="30" y="0"/>
                    <a:pt x="1" y="40"/>
                    <a:pt x="1" y="80"/>
                  </a:cubicBezTo>
                  <a:cubicBezTo>
                    <a:pt x="1" y="130"/>
                    <a:pt x="30" y="161"/>
                    <a:pt x="81" y="161"/>
                  </a:cubicBezTo>
                  <a:cubicBezTo>
                    <a:pt x="121" y="161"/>
                    <a:pt x="161" y="130"/>
                    <a:pt x="161" y="80"/>
                  </a:cubicBezTo>
                  <a:cubicBezTo>
                    <a:pt x="161" y="40"/>
                    <a:pt x="121" y="0"/>
                    <a:pt x="8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3"/>
            <p:cNvSpPr/>
            <p:nvPr/>
          </p:nvSpPr>
          <p:spPr>
            <a:xfrm>
              <a:off x="863450" y="745650"/>
              <a:ext cx="5300" cy="5300"/>
            </a:xfrm>
            <a:custGeom>
              <a:avLst/>
              <a:gdLst/>
              <a:ahLst/>
              <a:cxnLst/>
              <a:rect l="l" t="t" r="r" b="b"/>
              <a:pathLst>
                <a:path w="212" h="212" extrusionOk="0">
                  <a:moveTo>
                    <a:pt x="111" y="1"/>
                  </a:moveTo>
                  <a:cubicBezTo>
                    <a:pt x="51" y="1"/>
                    <a:pt x="0" y="41"/>
                    <a:pt x="0" y="101"/>
                  </a:cubicBezTo>
                  <a:cubicBezTo>
                    <a:pt x="0" y="161"/>
                    <a:pt x="51" y="212"/>
                    <a:pt x="111" y="212"/>
                  </a:cubicBezTo>
                  <a:cubicBezTo>
                    <a:pt x="171" y="212"/>
                    <a:pt x="211" y="161"/>
                    <a:pt x="211" y="101"/>
                  </a:cubicBezTo>
                  <a:cubicBezTo>
                    <a:pt x="211" y="41"/>
                    <a:pt x="171" y="1"/>
                    <a:pt x="11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3"/>
            <p:cNvSpPr/>
            <p:nvPr/>
          </p:nvSpPr>
          <p:spPr>
            <a:xfrm>
              <a:off x="794625" y="727825"/>
              <a:ext cx="6050" cy="6050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21" y="1"/>
                  </a:moveTo>
                  <a:cubicBezTo>
                    <a:pt x="61" y="1"/>
                    <a:pt x="0" y="51"/>
                    <a:pt x="0" y="121"/>
                  </a:cubicBezTo>
                  <a:cubicBezTo>
                    <a:pt x="0" y="191"/>
                    <a:pt x="61" y="242"/>
                    <a:pt x="121" y="242"/>
                  </a:cubicBezTo>
                  <a:cubicBezTo>
                    <a:pt x="192" y="242"/>
                    <a:pt x="242" y="191"/>
                    <a:pt x="242" y="121"/>
                  </a:cubicBezTo>
                  <a:cubicBezTo>
                    <a:pt x="242" y="51"/>
                    <a:pt x="192" y="1"/>
                    <a:pt x="121" y="1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3"/>
            <p:cNvSpPr/>
            <p:nvPr/>
          </p:nvSpPr>
          <p:spPr>
            <a:xfrm>
              <a:off x="717775" y="849900"/>
              <a:ext cx="7050" cy="7050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41" y="0"/>
                  </a:moveTo>
                  <a:cubicBezTo>
                    <a:pt x="61" y="0"/>
                    <a:pt x="0" y="70"/>
                    <a:pt x="0" y="141"/>
                  </a:cubicBezTo>
                  <a:cubicBezTo>
                    <a:pt x="0" y="221"/>
                    <a:pt x="61" y="281"/>
                    <a:pt x="141" y="281"/>
                  </a:cubicBezTo>
                  <a:cubicBezTo>
                    <a:pt x="221" y="281"/>
                    <a:pt x="282" y="221"/>
                    <a:pt x="282" y="141"/>
                  </a:cubicBezTo>
                  <a:cubicBezTo>
                    <a:pt x="282" y="70"/>
                    <a:pt x="221" y="0"/>
                    <a:pt x="141" y="0"/>
                  </a:cubicBezTo>
                  <a:close/>
                </a:path>
              </a:pathLst>
            </a:custGeom>
            <a:solidFill>
              <a:srgbClr val="E8D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3"/>
            <p:cNvSpPr/>
            <p:nvPr/>
          </p:nvSpPr>
          <p:spPr>
            <a:xfrm>
              <a:off x="742650" y="20825"/>
              <a:ext cx="82400" cy="78650"/>
            </a:xfrm>
            <a:custGeom>
              <a:avLst/>
              <a:gdLst/>
              <a:ahLst/>
              <a:cxnLst/>
              <a:rect l="l" t="t" r="r" b="b"/>
              <a:pathLst>
                <a:path w="3296" h="3146" extrusionOk="0">
                  <a:moveTo>
                    <a:pt x="1637" y="1"/>
                  </a:moveTo>
                  <a:lnTo>
                    <a:pt x="1236" y="1166"/>
                  </a:lnTo>
                  <a:lnTo>
                    <a:pt x="0" y="1217"/>
                  </a:lnTo>
                  <a:lnTo>
                    <a:pt x="985" y="1960"/>
                  </a:lnTo>
                  <a:lnTo>
                    <a:pt x="653" y="3146"/>
                  </a:lnTo>
                  <a:lnTo>
                    <a:pt x="1668" y="2442"/>
                  </a:lnTo>
                  <a:lnTo>
                    <a:pt x="2693" y="3125"/>
                  </a:lnTo>
                  <a:lnTo>
                    <a:pt x="2331" y="1950"/>
                  </a:lnTo>
                  <a:lnTo>
                    <a:pt x="3295" y="1186"/>
                  </a:lnTo>
                  <a:lnTo>
                    <a:pt x="2070" y="1156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3"/>
            <p:cNvSpPr/>
            <p:nvPr/>
          </p:nvSpPr>
          <p:spPr>
            <a:xfrm>
              <a:off x="1266550" y="0"/>
              <a:ext cx="108000" cy="103000"/>
            </a:xfrm>
            <a:custGeom>
              <a:avLst/>
              <a:gdLst/>
              <a:ahLst/>
              <a:cxnLst/>
              <a:rect l="l" t="t" r="r" b="b"/>
              <a:pathLst>
                <a:path w="4320" h="4120" extrusionOk="0">
                  <a:moveTo>
                    <a:pt x="2140" y="0"/>
                  </a:moveTo>
                  <a:lnTo>
                    <a:pt x="1608" y="1527"/>
                  </a:lnTo>
                  <a:lnTo>
                    <a:pt x="0" y="1588"/>
                  </a:lnTo>
                  <a:lnTo>
                    <a:pt x="1286" y="2572"/>
                  </a:lnTo>
                  <a:lnTo>
                    <a:pt x="844" y="4119"/>
                  </a:lnTo>
                  <a:lnTo>
                    <a:pt x="2170" y="3195"/>
                  </a:lnTo>
                  <a:lnTo>
                    <a:pt x="3516" y="4099"/>
                  </a:lnTo>
                  <a:lnTo>
                    <a:pt x="3044" y="2552"/>
                  </a:lnTo>
                  <a:lnTo>
                    <a:pt x="4320" y="1547"/>
                  </a:lnTo>
                  <a:lnTo>
                    <a:pt x="2702" y="1517"/>
                  </a:lnTo>
                  <a:lnTo>
                    <a:pt x="2140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3"/>
            <p:cNvSpPr/>
            <p:nvPr/>
          </p:nvSpPr>
          <p:spPr>
            <a:xfrm>
              <a:off x="194125" y="0"/>
              <a:ext cx="108025" cy="103000"/>
            </a:xfrm>
            <a:custGeom>
              <a:avLst/>
              <a:gdLst/>
              <a:ahLst/>
              <a:cxnLst/>
              <a:rect l="l" t="t" r="r" b="b"/>
              <a:pathLst>
                <a:path w="4321" h="4120" extrusionOk="0">
                  <a:moveTo>
                    <a:pt x="2151" y="0"/>
                  </a:moveTo>
                  <a:lnTo>
                    <a:pt x="1618" y="1527"/>
                  </a:lnTo>
                  <a:lnTo>
                    <a:pt x="1" y="1588"/>
                  </a:lnTo>
                  <a:lnTo>
                    <a:pt x="1296" y="2572"/>
                  </a:lnTo>
                  <a:lnTo>
                    <a:pt x="854" y="4119"/>
                  </a:lnTo>
                  <a:lnTo>
                    <a:pt x="2181" y="3195"/>
                  </a:lnTo>
                  <a:lnTo>
                    <a:pt x="3527" y="4099"/>
                  </a:lnTo>
                  <a:lnTo>
                    <a:pt x="3055" y="2552"/>
                  </a:lnTo>
                  <a:lnTo>
                    <a:pt x="4321" y="1547"/>
                  </a:lnTo>
                  <a:lnTo>
                    <a:pt x="2703" y="1517"/>
                  </a:lnTo>
                  <a:lnTo>
                    <a:pt x="2151" y="0"/>
                  </a:ln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3"/>
            <p:cNvSpPr/>
            <p:nvPr/>
          </p:nvSpPr>
          <p:spPr>
            <a:xfrm>
              <a:off x="183600" y="858925"/>
              <a:ext cx="1201500" cy="22625"/>
            </a:xfrm>
            <a:custGeom>
              <a:avLst/>
              <a:gdLst/>
              <a:ahLst/>
              <a:cxnLst/>
              <a:rect l="l" t="t" r="r" b="b"/>
              <a:pathLst>
                <a:path w="48060" h="905" extrusionOk="0">
                  <a:moveTo>
                    <a:pt x="0" y="1"/>
                  </a:moveTo>
                  <a:lnTo>
                    <a:pt x="0" y="905"/>
                  </a:lnTo>
                  <a:lnTo>
                    <a:pt x="48060" y="905"/>
                  </a:lnTo>
                  <a:lnTo>
                    <a:pt x="48060" y="1"/>
                  </a:lnTo>
                  <a:close/>
                </a:path>
              </a:pathLst>
            </a:custGeom>
            <a:solidFill>
              <a:srgbClr val="6D8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9" name="Google Shape;12449;p33"/>
          <p:cNvSpPr txBox="1">
            <a:spLocks noGrp="1"/>
          </p:cNvSpPr>
          <p:nvPr>
            <p:ph type="subTitle" idx="1"/>
          </p:nvPr>
        </p:nvSpPr>
        <p:spPr>
          <a:xfrm>
            <a:off x="2470572" y="1815525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1800"/>
              <a:buFont typeface="Pontano Sans"/>
              <a:buNone/>
              <a:defRPr>
                <a:solidFill>
                  <a:srgbClr val="6D8E8F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Pontano Sans"/>
              <a:buNone/>
              <a:defRPr>
                <a:solidFill>
                  <a:srgbClr val="FFFFFF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2450" name="Google Shape;12450;p33"/>
          <p:cNvSpPr txBox="1">
            <a:spLocks noGrp="1"/>
          </p:cNvSpPr>
          <p:nvPr>
            <p:ph type="title"/>
          </p:nvPr>
        </p:nvSpPr>
        <p:spPr>
          <a:xfrm>
            <a:off x="2452000" y="2583350"/>
            <a:ext cx="4445100" cy="19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D8E8F"/>
              </a:buClr>
              <a:buSzPts val="2800"/>
              <a:buFont typeface="Vidaloka"/>
              <a:buNone/>
              <a:defRPr sz="6000">
                <a:solidFill>
                  <a:srgbClr val="A6192F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Berkshire Swash"/>
              <a:buNone/>
              <a:defRPr>
                <a:solidFill>
                  <a:srgbClr val="FFFFFF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seño personalizado 25">
  <p:cSld name="CUSTOM_25">
    <p:bg>
      <p:bgPr>
        <a:solidFill>
          <a:srgbClr val="618688"/>
        </a:solidFill>
        <a:effectLst/>
      </p:bgPr>
    </p:bg>
    <p:spTree>
      <p:nvGrpSpPr>
        <p:cNvPr id="1" name="Shape 13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3" name="Google Shape;13723;p37"/>
          <p:cNvSpPr/>
          <p:nvPr/>
        </p:nvSpPr>
        <p:spPr>
          <a:xfrm>
            <a:off x="1938477" y="6653426"/>
            <a:ext cx="43570" cy="45532"/>
          </a:xfrm>
          <a:custGeom>
            <a:avLst/>
            <a:gdLst/>
            <a:ahLst/>
            <a:cxnLst/>
            <a:rect l="l" t="t" r="r" b="b"/>
            <a:pathLst>
              <a:path w="222" h="232" extrusionOk="0">
                <a:moveTo>
                  <a:pt x="112" y="0"/>
                </a:moveTo>
                <a:cubicBezTo>
                  <a:pt x="51" y="0"/>
                  <a:pt x="1" y="51"/>
                  <a:pt x="1" y="111"/>
                </a:cubicBezTo>
                <a:cubicBezTo>
                  <a:pt x="1" y="181"/>
                  <a:pt x="51" y="232"/>
                  <a:pt x="112" y="232"/>
                </a:cubicBezTo>
                <a:cubicBezTo>
                  <a:pt x="172" y="232"/>
                  <a:pt x="222" y="181"/>
                  <a:pt x="222" y="111"/>
                </a:cubicBezTo>
                <a:cubicBezTo>
                  <a:pt x="222" y="51"/>
                  <a:pt x="172" y="0"/>
                  <a:pt x="112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4" name="Google Shape;13724;p37"/>
          <p:cNvSpPr/>
          <p:nvPr/>
        </p:nvSpPr>
        <p:spPr>
          <a:xfrm>
            <a:off x="246912" y="6436559"/>
            <a:ext cx="79093" cy="78897"/>
          </a:xfrm>
          <a:custGeom>
            <a:avLst/>
            <a:gdLst/>
            <a:ahLst/>
            <a:cxnLst/>
            <a:rect l="l" t="t" r="r" b="b"/>
            <a:pathLst>
              <a:path w="403" h="402" extrusionOk="0">
                <a:moveTo>
                  <a:pt x="201" y="0"/>
                </a:moveTo>
                <a:cubicBezTo>
                  <a:pt x="91" y="0"/>
                  <a:pt x="0" y="91"/>
                  <a:pt x="0" y="201"/>
                </a:cubicBezTo>
                <a:cubicBezTo>
                  <a:pt x="0" y="312"/>
                  <a:pt x="91" y="402"/>
                  <a:pt x="201" y="402"/>
                </a:cubicBezTo>
                <a:cubicBezTo>
                  <a:pt x="312" y="402"/>
                  <a:pt x="402" y="312"/>
                  <a:pt x="402" y="201"/>
                </a:cubicBezTo>
                <a:cubicBezTo>
                  <a:pt x="402" y="91"/>
                  <a:pt x="312" y="0"/>
                  <a:pt x="20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5" name="Google Shape;13725;p37"/>
          <p:cNvSpPr/>
          <p:nvPr/>
        </p:nvSpPr>
        <p:spPr>
          <a:xfrm>
            <a:off x="1285913" y="6156496"/>
            <a:ext cx="67317" cy="67317"/>
          </a:xfrm>
          <a:custGeom>
            <a:avLst/>
            <a:gdLst/>
            <a:ahLst/>
            <a:cxnLst/>
            <a:rect l="l" t="t" r="r" b="b"/>
            <a:pathLst>
              <a:path w="343" h="343" extrusionOk="0">
                <a:moveTo>
                  <a:pt x="171" y="0"/>
                </a:moveTo>
                <a:cubicBezTo>
                  <a:pt x="81" y="0"/>
                  <a:pt x="1" y="81"/>
                  <a:pt x="1" y="172"/>
                </a:cubicBezTo>
                <a:cubicBezTo>
                  <a:pt x="1" y="272"/>
                  <a:pt x="81" y="342"/>
                  <a:pt x="171" y="342"/>
                </a:cubicBezTo>
                <a:cubicBezTo>
                  <a:pt x="272" y="342"/>
                  <a:pt x="342" y="272"/>
                  <a:pt x="342" y="172"/>
                </a:cubicBezTo>
                <a:cubicBezTo>
                  <a:pt x="342" y="81"/>
                  <a:pt x="272" y="0"/>
                  <a:pt x="17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6" name="Google Shape;13726;p37"/>
          <p:cNvSpPr/>
          <p:nvPr/>
        </p:nvSpPr>
        <p:spPr>
          <a:xfrm>
            <a:off x="2752956" y="6190841"/>
            <a:ext cx="51420" cy="43962"/>
          </a:xfrm>
          <a:custGeom>
            <a:avLst/>
            <a:gdLst/>
            <a:ahLst/>
            <a:cxnLst/>
            <a:rect l="l" t="t" r="r" b="b"/>
            <a:pathLst>
              <a:path w="262" h="224" extrusionOk="0">
                <a:moveTo>
                  <a:pt x="128" y="0"/>
                </a:moveTo>
                <a:cubicBezTo>
                  <a:pt x="116" y="0"/>
                  <a:pt x="103" y="2"/>
                  <a:pt x="90" y="6"/>
                </a:cubicBezTo>
                <a:cubicBezTo>
                  <a:pt x="30" y="26"/>
                  <a:pt x="0" y="97"/>
                  <a:pt x="20" y="147"/>
                </a:cubicBezTo>
                <a:cubicBezTo>
                  <a:pt x="44" y="195"/>
                  <a:pt x="86" y="224"/>
                  <a:pt x="133" y="224"/>
                </a:cubicBezTo>
                <a:cubicBezTo>
                  <a:pt x="145" y="224"/>
                  <a:pt x="158" y="222"/>
                  <a:pt x="170" y="218"/>
                </a:cubicBezTo>
                <a:cubicBezTo>
                  <a:pt x="231" y="198"/>
                  <a:pt x="261" y="137"/>
                  <a:pt x="241" y="77"/>
                </a:cubicBezTo>
                <a:cubicBezTo>
                  <a:pt x="225" y="29"/>
                  <a:pt x="177" y="0"/>
                  <a:pt x="128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7" name="Google Shape;13727;p37"/>
          <p:cNvSpPr/>
          <p:nvPr/>
        </p:nvSpPr>
        <p:spPr>
          <a:xfrm>
            <a:off x="4375438" y="5789097"/>
            <a:ext cx="88906" cy="78308"/>
          </a:xfrm>
          <a:custGeom>
            <a:avLst/>
            <a:gdLst/>
            <a:ahLst/>
            <a:cxnLst/>
            <a:rect l="l" t="t" r="r" b="b"/>
            <a:pathLst>
              <a:path w="453" h="399" extrusionOk="0">
                <a:moveTo>
                  <a:pt x="233" y="1"/>
                </a:moveTo>
                <a:cubicBezTo>
                  <a:pt x="209" y="1"/>
                  <a:pt x="185" y="5"/>
                  <a:pt x="161" y="14"/>
                </a:cubicBezTo>
                <a:cubicBezTo>
                  <a:pt x="61" y="44"/>
                  <a:pt x="0" y="165"/>
                  <a:pt x="41" y="265"/>
                </a:cubicBezTo>
                <a:cubicBezTo>
                  <a:pt x="72" y="344"/>
                  <a:pt x="148" y="398"/>
                  <a:pt x="227" y="398"/>
                </a:cubicBezTo>
                <a:cubicBezTo>
                  <a:pt x="249" y="398"/>
                  <a:pt x="271" y="394"/>
                  <a:pt x="292" y="386"/>
                </a:cubicBezTo>
                <a:cubicBezTo>
                  <a:pt x="402" y="345"/>
                  <a:pt x="453" y="235"/>
                  <a:pt x="413" y="135"/>
                </a:cubicBezTo>
                <a:cubicBezTo>
                  <a:pt x="389" y="50"/>
                  <a:pt x="313" y="1"/>
                  <a:pt x="233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8" name="Google Shape;13728;p37"/>
          <p:cNvSpPr/>
          <p:nvPr/>
        </p:nvSpPr>
        <p:spPr>
          <a:xfrm>
            <a:off x="7236320" y="6614174"/>
            <a:ext cx="86943" cy="78504"/>
          </a:xfrm>
          <a:custGeom>
            <a:avLst/>
            <a:gdLst/>
            <a:ahLst/>
            <a:cxnLst/>
            <a:rect l="l" t="t" r="r" b="b"/>
            <a:pathLst>
              <a:path w="443" h="400" extrusionOk="0">
                <a:moveTo>
                  <a:pt x="215" y="1"/>
                </a:moveTo>
                <a:cubicBezTo>
                  <a:pt x="194" y="1"/>
                  <a:pt x="173" y="4"/>
                  <a:pt x="151" y="10"/>
                </a:cubicBezTo>
                <a:cubicBezTo>
                  <a:pt x="50" y="50"/>
                  <a:pt x="1" y="160"/>
                  <a:pt x="30" y="271"/>
                </a:cubicBezTo>
                <a:cubicBezTo>
                  <a:pt x="63" y="352"/>
                  <a:pt x="147" y="400"/>
                  <a:pt x="232" y="400"/>
                </a:cubicBezTo>
                <a:cubicBezTo>
                  <a:pt x="252" y="400"/>
                  <a:pt x="272" y="397"/>
                  <a:pt x="292" y="391"/>
                </a:cubicBezTo>
                <a:cubicBezTo>
                  <a:pt x="392" y="351"/>
                  <a:pt x="443" y="231"/>
                  <a:pt x="412" y="130"/>
                </a:cubicBezTo>
                <a:cubicBezTo>
                  <a:pt x="380" y="49"/>
                  <a:pt x="302" y="1"/>
                  <a:pt x="215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9" name="Google Shape;13729;p37"/>
          <p:cNvSpPr/>
          <p:nvPr/>
        </p:nvSpPr>
        <p:spPr>
          <a:xfrm>
            <a:off x="3507969" y="6416737"/>
            <a:ext cx="74971" cy="67121"/>
          </a:xfrm>
          <a:custGeom>
            <a:avLst/>
            <a:gdLst/>
            <a:ahLst/>
            <a:cxnLst/>
            <a:rect l="l" t="t" r="r" b="b"/>
            <a:pathLst>
              <a:path w="382" h="342" extrusionOk="0">
                <a:moveTo>
                  <a:pt x="192" y="1"/>
                </a:moveTo>
                <a:cubicBezTo>
                  <a:pt x="172" y="1"/>
                  <a:pt x="151" y="4"/>
                  <a:pt x="131" y="11"/>
                </a:cubicBezTo>
                <a:cubicBezTo>
                  <a:pt x="51" y="41"/>
                  <a:pt x="0" y="141"/>
                  <a:pt x="31" y="232"/>
                </a:cubicBezTo>
                <a:cubicBezTo>
                  <a:pt x="55" y="296"/>
                  <a:pt x="124" y="341"/>
                  <a:pt x="197" y="341"/>
                </a:cubicBezTo>
                <a:cubicBezTo>
                  <a:pt x="215" y="341"/>
                  <a:pt x="234" y="338"/>
                  <a:pt x="252" y="332"/>
                </a:cubicBezTo>
                <a:cubicBezTo>
                  <a:pt x="342" y="302"/>
                  <a:pt x="382" y="201"/>
                  <a:pt x="352" y="111"/>
                </a:cubicBezTo>
                <a:cubicBezTo>
                  <a:pt x="329" y="41"/>
                  <a:pt x="263" y="1"/>
                  <a:pt x="192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0" name="Google Shape;13730;p37"/>
          <p:cNvSpPr/>
          <p:nvPr/>
        </p:nvSpPr>
        <p:spPr>
          <a:xfrm>
            <a:off x="525013" y="5738462"/>
            <a:ext cx="43570" cy="43570"/>
          </a:xfrm>
          <a:custGeom>
            <a:avLst/>
            <a:gdLst/>
            <a:ahLst/>
            <a:cxnLst/>
            <a:rect l="l" t="t" r="r" b="b"/>
            <a:pathLst>
              <a:path w="222" h="222" extrusionOk="0">
                <a:moveTo>
                  <a:pt x="110" y="1"/>
                </a:moveTo>
                <a:cubicBezTo>
                  <a:pt x="50" y="1"/>
                  <a:pt x="0" y="51"/>
                  <a:pt x="0" y="112"/>
                </a:cubicBezTo>
                <a:cubicBezTo>
                  <a:pt x="0" y="172"/>
                  <a:pt x="50" y="222"/>
                  <a:pt x="110" y="222"/>
                </a:cubicBezTo>
                <a:cubicBezTo>
                  <a:pt x="171" y="222"/>
                  <a:pt x="221" y="172"/>
                  <a:pt x="221" y="112"/>
                </a:cubicBezTo>
                <a:cubicBezTo>
                  <a:pt x="221" y="51"/>
                  <a:pt x="171" y="1"/>
                  <a:pt x="110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1" name="Google Shape;13731;p37"/>
          <p:cNvSpPr/>
          <p:nvPr/>
        </p:nvSpPr>
        <p:spPr>
          <a:xfrm>
            <a:off x="7234357" y="5639939"/>
            <a:ext cx="47495" cy="45532"/>
          </a:xfrm>
          <a:custGeom>
            <a:avLst/>
            <a:gdLst/>
            <a:ahLst/>
            <a:cxnLst/>
            <a:rect l="l" t="t" r="r" b="b"/>
            <a:pathLst>
              <a:path w="242" h="232" extrusionOk="0">
                <a:moveTo>
                  <a:pt x="111" y="0"/>
                </a:moveTo>
                <a:cubicBezTo>
                  <a:pt x="51" y="11"/>
                  <a:pt x="0" y="61"/>
                  <a:pt x="11" y="121"/>
                </a:cubicBezTo>
                <a:cubicBezTo>
                  <a:pt x="11" y="192"/>
                  <a:pt x="60" y="232"/>
                  <a:pt x="131" y="232"/>
                </a:cubicBezTo>
                <a:cubicBezTo>
                  <a:pt x="191" y="221"/>
                  <a:pt x="241" y="172"/>
                  <a:pt x="232" y="111"/>
                </a:cubicBezTo>
                <a:cubicBezTo>
                  <a:pt x="232" y="41"/>
                  <a:pt x="171" y="0"/>
                  <a:pt x="11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2" name="Google Shape;13732;p37"/>
          <p:cNvSpPr/>
          <p:nvPr/>
        </p:nvSpPr>
        <p:spPr>
          <a:xfrm>
            <a:off x="8902371" y="5685079"/>
            <a:ext cx="81055" cy="77523"/>
          </a:xfrm>
          <a:custGeom>
            <a:avLst/>
            <a:gdLst/>
            <a:ahLst/>
            <a:cxnLst/>
            <a:rect l="l" t="t" r="r" b="b"/>
            <a:pathLst>
              <a:path w="413" h="395" extrusionOk="0">
                <a:moveTo>
                  <a:pt x="210" y="1"/>
                </a:moveTo>
                <a:cubicBezTo>
                  <a:pt x="204" y="1"/>
                  <a:pt x="198" y="1"/>
                  <a:pt x="191" y="2"/>
                </a:cubicBezTo>
                <a:cubicBezTo>
                  <a:pt x="80" y="12"/>
                  <a:pt x="0" y="102"/>
                  <a:pt x="10" y="212"/>
                </a:cubicBezTo>
                <a:cubicBezTo>
                  <a:pt x="20" y="317"/>
                  <a:pt x="101" y="394"/>
                  <a:pt x="202" y="394"/>
                </a:cubicBezTo>
                <a:cubicBezTo>
                  <a:pt x="208" y="394"/>
                  <a:pt x="215" y="394"/>
                  <a:pt x="221" y="393"/>
                </a:cubicBezTo>
                <a:cubicBezTo>
                  <a:pt x="332" y="384"/>
                  <a:pt x="412" y="293"/>
                  <a:pt x="402" y="183"/>
                </a:cubicBezTo>
                <a:cubicBezTo>
                  <a:pt x="393" y="78"/>
                  <a:pt x="312" y="1"/>
                  <a:pt x="210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3" name="Google Shape;13733;p37"/>
          <p:cNvSpPr/>
          <p:nvPr/>
        </p:nvSpPr>
        <p:spPr>
          <a:xfrm>
            <a:off x="7900660" y="6059740"/>
            <a:ext cx="69280" cy="67710"/>
          </a:xfrm>
          <a:custGeom>
            <a:avLst/>
            <a:gdLst/>
            <a:ahLst/>
            <a:cxnLst/>
            <a:rect l="l" t="t" r="r" b="b"/>
            <a:pathLst>
              <a:path w="353" h="345" extrusionOk="0">
                <a:moveTo>
                  <a:pt x="179" y="1"/>
                </a:moveTo>
                <a:cubicBezTo>
                  <a:pt x="173" y="1"/>
                  <a:pt x="167" y="1"/>
                  <a:pt x="161" y="2"/>
                </a:cubicBezTo>
                <a:cubicBezTo>
                  <a:pt x="71" y="11"/>
                  <a:pt x="1" y="92"/>
                  <a:pt x="11" y="182"/>
                </a:cubicBezTo>
                <a:cubicBezTo>
                  <a:pt x="11" y="277"/>
                  <a:pt x="90" y="344"/>
                  <a:pt x="175" y="344"/>
                </a:cubicBezTo>
                <a:cubicBezTo>
                  <a:pt x="181" y="344"/>
                  <a:pt x="186" y="344"/>
                  <a:pt x="192" y="343"/>
                </a:cubicBezTo>
                <a:cubicBezTo>
                  <a:pt x="282" y="333"/>
                  <a:pt x="353" y="252"/>
                  <a:pt x="342" y="162"/>
                </a:cubicBezTo>
                <a:cubicBezTo>
                  <a:pt x="342" y="69"/>
                  <a:pt x="264" y="1"/>
                  <a:pt x="179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4" name="Google Shape;13734;p37"/>
          <p:cNvSpPr/>
          <p:nvPr/>
        </p:nvSpPr>
        <p:spPr>
          <a:xfrm>
            <a:off x="6453439" y="6168075"/>
            <a:ext cx="51616" cy="45336"/>
          </a:xfrm>
          <a:custGeom>
            <a:avLst/>
            <a:gdLst/>
            <a:ahLst/>
            <a:cxnLst/>
            <a:rect l="l" t="t" r="r" b="b"/>
            <a:pathLst>
              <a:path w="263" h="231" extrusionOk="0">
                <a:moveTo>
                  <a:pt x="135" y="0"/>
                </a:moveTo>
                <a:cubicBezTo>
                  <a:pt x="120" y="0"/>
                  <a:pt x="105" y="4"/>
                  <a:pt x="92" y="12"/>
                </a:cubicBezTo>
                <a:cubicBezTo>
                  <a:pt x="31" y="42"/>
                  <a:pt x="1" y="102"/>
                  <a:pt x="31" y="162"/>
                </a:cubicBezTo>
                <a:cubicBezTo>
                  <a:pt x="54" y="208"/>
                  <a:pt x="93" y="230"/>
                  <a:pt x="137" y="230"/>
                </a:cubicBezTo>
                <a:cubicBezTo>
                  <a:pt x="152" y="230"/>
                  <a:pt x="167" y="228"/>
                  <a:pt x="182" y="223"/>
                </a:cubicBezTo>
                <a:cubicBezTo>
                  <a:pt x="242" y="193"/>
                  <a:pt x="262" y="122"/>
                  <a:pt x="242" y="72"/>
                </a:cubicBezTo>
                <a:cubicBezTo>
                  <a:pt x="220" y="28"/>
                  <a:pt x="177" y="0"/>
                  <a:pt x="135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5" name="Google Shape;13735;p37"/>
          <p:cNvSpPr/>
          <p:nvPr/>
        </p:nvSpPr>
        <p:spPr>
          <a:xfrm>
            <a:off x="4830957" y="6670108"/>
            <a:ext cx="88906" cy="78111"/>
          </a:xfrm>
          <a:custGeom>
            <a:avLst/>
            <a:gdLst/>
            <a:ahLst/>
            <a:cxnLst/>
            <a:rect l="l" t="t" r="r" b="b"/>
            <a:pathLst>
              <a:path w="453" h="398" extrusionOk="0">
                <a:moveTo>
                  <a:pt x="221" y="0"/>
                </a:moveTo>
                <a:cubicBezTo>
                  <a:pt x="194" y="0"/>
                  <a:pt x="167" y="5"/>
                  <a:pt x="141" y="16"/>
                </a:cubicBezTo>
                <a:cubicBezTo>
                  <a:pt x="41" y="66"/>
                  <a:pt x="1" y="187"/>
                  <a:pt x="41" y="277"/>
                </a:cubicBezTo>
                <a:cubicBezTo>
                  <a:pt x="77" y="350"/>
                  <a:pt x="151" y="397"/>
                  <a:pt x="228" y="397"/>
                </a:cubicBezTo>
                <a:cubicBezTo>
                  <a:pt x="256" y="397"/>
                  <a:pt x="285" y="391"/>
                  <a:pt x="312" y="377"/>
                </a:cubicBezTo>
                <a:cubicBezTo>
                  <a:pt x="412" y="337"/>
                  <a:pt x="452" y="216"/>
                  <a:pt x="402" y="116"/>
                </a:cubicBezTo>
                <a:cubicBezTo>
                  <a:pt x="373" y="42"/>
                  <a:pt x="299" y="0"/>
                  <a:pt x="22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6" name="Google Shape;13736;p37"/>
          <p:cNvSpPr/>
          <p:nvPr/>
        </p:nvSpPr>
        <p:spPr>
          <a:xfrm>
            <a:off x="5657016" y="5983787"/>
            <a:ext cx="77130" cy="67710"/>
          </a:xfrm>
          <a:custGeom>
            <a:avLst/>
            <a:gdLst/>
            <a:ahLst/>
            <a:cxnLst/>
            <a:rect l="l" t="t" r="r" b="b"/>
            <a:pathLst>
              <a:path w="393" h="345" extrusionOk="0">
                <a:moveTo>
                  <a:pt x="199" y="1"/>
                </a:moveTo>
                <a:cubicBezTo>
                  <a:pt x="176" y="1"/>
                  <a:pt x="153" y="6"/>
                  <a:pt x="131" y="17"/>
                </a:cubicBezTo>
                <a:cubicBezTo>
                  <a:pt x="41" y="57"/>
                  <a:pt x="0" y="157"/>
                  <a:pt x="41" y="248"/>
                </a:cubicBezTo>
                <a:cubicBezTo>
                  <a:pt x="70" y="307"/>
                  <a:pt x="132" y="344"/>
                  <a:pt x="198" y="344"/>
                </a:cubicBezTo>
                <a:cubicBezTo>
                  <a:pt x="223" y="344"/>
                  <a:pt x="248" y="339"/>
                  <a:pt x="272" y="328"/>
                </a:cubicBezTo>
                <a:cubicBezTo>
                  <a:pt x="352" y="288"/>
                  <a:pt x="393" y="188"/>
                  <a:pt x="352" y="97"/>
                </a:cubicBezTo>
                <a:cubicBezTo>
                  <a:pt x="323" y="38"/>
                  <a:pt x="261" y="1"/>
                  <a:pt x="199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7" name="Google Shape;13737;p37"/>
          <p:cNvSpPr/>
          <p:nvPr/>
        </p:nvSpPr>
        <p:spPr>
          <a:xfrm>
            <a:off x="8719064" y="6436559"/>
            <a:ext cx="45336" cy="45532"/>
          </a:xfrm>
          <a:custGeom>
            <a:avLst/>
            <a:gdLst/>
            <a:ahLst/>
            <a:cxnLst/>
            <a:rect l="l" t="t" r="r" b="b"/>
            <a:pathLst>
              <a:path w="231" h="232" extrusionOk="0">
                <a:moveTo>
                  <a:pt x="110" y="0"/>
                </a:moveTo>
                <a:cubicBezTo>
                  <a:pt x="40" y="10"/>
                  <a:pt x="0" y="60"/>
                  <a:pt x="0" y="121"/>
                </a:cubicBezTo>
                <a:cubicBezTo>
                  <a:pt x="10" y="181"/>
                  <a:pt x="60" y="231"/>
                  <a:pt x="121" y="231"/>
                </a:cubicBezTo>
                <a:cubicBezTo>
                  <a:pt x="191" y="221"/>
                  <a:pt x="231" y="171"/>
                  <a:pt x="231" y="100"/>
                </a:cubicBezTo>
                <a:cubicBezTo>
                  <a:pt x="221" y="40"/>
                  <a:pt x="171" y="0"/>
                  <a:pt x="110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8" name="Google Shape;13738;p37"/>
          <p:cNvSpPr/>
          <p:nvPr/>
        </p:nvSpPr>
        <p:spPr>
          <a:xfrm>
            <a:off x="1094756" y="5383624"/>
            <a:ext cx="88906" cy="90868"/>
          </a:xfrm>
          <a:custGeom>
            <a:avLst/>
            <a:gdLst/>
            <a:ahLst/>
            <a:cxnLst/>
            <a:rect l="l" t="t" r="r" b="b"/>
            <a:pathLst>
              <a:path w="453" h="463" extrusionOk="0">
                <a:moveTo>
                  <a:pt x="231" y="0"/>
                </a:moveTo>
                <a:cubicBezTo>
                  <a:pt x="100" y="0"/>
                  <a:pt x="0" y="111"/>
                  <a:pt x="0" y="232"/>
                </a:cubicBezTo>
                <a:cubicBezTo>
                  <a:pt x="0" y="362"/>
                  <a:pt x="100" y="463"/>
                  <a:pt x="231" y="463"/>
                </a:cubicBezTo>
                <a:cubicBezTo>
                  <a:pt x="352" y="463"/>
                  <a:pt x="452" y="362"/>
                  <a:pt x="452" y="232"/>
                </a:cubicBezTo>
                <a:cubicBezTo>
                  <a:pt x="452" y="111"/>
                  <a:pt x="352" y="0"/>
                  <a:pt x="23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9" name="Google Shape;13739;p37"/>
          <p:cNvSpPr/>
          <p:nvPr/>
        </p:nvSpPr>
        <p:spPr>
          <a:xfrm>
            <a:off x="126605" y="5221906"/>
            <a:ext cx="43570" cy="43570"/>
          </a:xfrm>
          <a:custGeom>
            <a:avLst/>
            <a:gdLst/>
            <a:ahLst/>
            <a:cxnLst/>
            <a:rect l="l" t="t" r="r" b="b"/>
            <a:pathLst>
              <a:path w="222" h="222" extrusionOk="0">
                <a:moveTo>
                  <a:pt x="111" y="1"/>
                </a:moveTo>
                <a:cubicBezTo>
                  <a:pt x="51" y="1"/>
                  <a:pt x="1" y="51"/>
                  <a:pt x="1" y="112"/>
                </a:cubicBezTo>
                <a:cubicBezTo>
                  <a:pt x="1" y="172"/>
                  <a:pt x="51" y="222"/>
                  <a:pt x="111" y="222"/>
                </a:cubicBezTo>
                <a:cubicBezTo>
                  <a:pt x="171" y="222"/>
                  <a:pt x="222" y="172"/>
                  <a:pt x="222" y="112"/>
                </a:cubicBezTo>
                <a:cubicBezTo>
                  <a:pt x="222" y="51"/>
                  <a:pt x="171" y="1"/>
                  <a:pt x="111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0" name="Google Shape;13740;p37"/>
          <p:cNvSpPr/>
          <p:nvPr/>
        </p:nvSpPr>
        <p:spPr>
          <a:xfrm>
            <a:off x="8358142" y="5407175"/>
            <a:ext cx="45532" cy="43570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11" y="1"/>
                </a:moveTo>
                <a:cubicBezTo>
                  <a:pt x="51" y="1"/>
                  <a:pt x="0" y="52"/>
                  <a:pt x="0" y="112"/>
                </a:cubicBezTo>
                <a:cubicBezTo>
                  <a:pt x="0" y="172"/>
                  <a:pt x="51" y="222"/>
                  <a:pt x="111" y="222"/>
                </a:cubicBezTo>
                <a:cubicBezTo>
                  <a:pt x="172" y="222"/>
                  <a:pt x="232" y="172"/>
                  <a:pt x="232" y="112"/>
                </a:cubicBezTo>
                <a:cubicBezTo>
                  <a:pt x="232" y="52"/>
                  <a:pt x="172" y="1"/>
                  <a:pt x="111" y="1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1" name="Google Shape;13741;p37"/>
          <p:cNvSpPr/>
          <p:nvPr/>
        </p:nvSpPr>
        <p:spPr>
          <a:xfrm>
            <a:off x="5258804" y="1483741"/>
            <a:ext cx="45532" cy="43570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21" y="0"/>
                </a:moveTo>
                <a:cubicBezTo>
                  <a:pt x="51" y="0"/>
                  <a:pt x="0" y="51"/>
                  <a:pt x="0" y="111"/>
                </a:cubicBezTo>
                <a:cubicBezTo>
                  <a:pt x="0" y="172"/>
                  <a:pt x="51" y="221"/>
                  <a:pt x="121" y="221"/>
                </a:cubicBezTo>
                <a:cubicBezTo>
                  <a:pt x="181" y="221"/>
                  <a:pt x="232" y="172"/>
                  <a:pt x="232" y="111"/>
                </a:cubicBezTo>
                <a:cubicBezTo>
                  <a:pt x="232" y="51"/>
                  <a:pt x="181" y="0"/>
                  <a:pt x="12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2" name="Google Shape;13742;p37"/>
          <p:cNvSpPr/>
          <p:nvPr/>
        </p:nvSpPr>
        <p:spPr>
          <a:xfrm>
            <a:off x="7126022" y="168799"/>
            <a:ext cx="43373" cy="43570"/>
          </a:xfrm>
          <a:custGeom>
            <a:avLst/>
            <a:gdLst/>
            <a:ahLst/>
            <a:cxnLst/>
            <a:rect l="l" t="t" r="r" b="b"/>
            <a:pathLst>
              <a:path w="221" h="222" extrusionOk="0">
                <a:moveTo>
                  <a:pt x="110" y="0"/>
                </a:moveTo>
                <a:cubicBezTo>
                  <a:pt x="50" y="0"/>
                  <a:pt x="0" y="50"/>
                  <a:pt x="0" y="110"/>
                </a:cubicBezTo>
                <a:cubicBezTo>
                  <a:pt x="0" y="170"/>
                  <a:pt x="50" y="221"/>
                  <a:pt x="110" y="221"/>
                </a:cubicBezTo>
                <a:cubicBezTo>
                  <a:pt x="170" y="221"/>
                  <a:pt x="221" y="170"/>
                  <a:pt x="221" y="110"/>
                </a:cubicBezTo>
                <a:cubicBezTo>
                  <a:pt x="221" y="50"/>
                  <a:pt x="170" y="0"/>
                  <a:pt x="110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3" name="Google Shape;13743;p37"/>
          <p:cNvSpPr/>
          <p:nvPr/>
        </p:nvSpPr>
        <p:spPr>
          <a:xfrm>
            <a:off x="8784026" y="350144"/>
            <a:ext cx="77130" cy="79093"/>
          </a:xfrm>
          <a:custGeom>
            <a:avLst/>
            <a:gdLst/>
            <a:ahLst/>
            <a:cxnLst/>
            <a:rect l="l" t="t" r="r" b="b"/>
            <a:pathLst>
              <a:path w="393" h="403" extrusionOk="0">
                <a:moveTo>
                  <a:pt x="192" y="0"/>
                </a:moveTo>
                <a:cubicBezTo>
                  <a:pt x="81" y="0"/>
                  <a:pt x="0" y="90"/>
                  <a:pt x="0" y="201"/>
                </a:cubicBezTo>
                <a:cubicBezTo>
                  <a:pt x="0" y="311"/>
                  <a:pt x="81" y="402"/>
                  <a:pt x="192" y="402"/>
                </a:cubicBezTo>
                <a:cubicBezTo>
                  <a:pt x="302" y="402"/>
                  <a:pt x="392" y="311"/>
                  <a:pt x="392" y="201"/>
                </a:cubicBezTo>
                <a:cubicBezTo>
                  <a:pt x="392" y="90"/>
                  <a:pt x="302" y="0"/>
                  <a:pt x="192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4" name="Google Shape;13744;p37"/>
          <p:cNvSpPr/>
          <p:nvPr/>
        </p:nvSpPr>
        <p:spPr>
          <a:xfrm>
            <a:off x="7754839" y="641982"/>
            <a:ext cx="67121" cy="67121"/>
          </a:xfrm>
          <a:custGeom>
            <a:avLst/>
            <a:gdLst/>
            <a:ahLst/>
            <a:cxnLst/>
            <a:rect l="l" t="t" r="r" b="b"/>
            <a:pathLst>
              <a:path w="342" h="342" extrusionOk="0">
                <a:moveTo>
                  <a:pt x="171" y="0"/>
                </a:moveTo>
                <a:cubicBezTo>
                  <a:pt x="71" y="0"/>
                  <a:pt x="0" y="80"/>
                  <a:pt x="0" y="170"/>
                </a:cubicBezTo>
                <a:cubicBezTo>
                  <a:pt x="0" y="261"/>
                  <a:pt x="71" y="342"/>
                  <a:pt x="171" y="342"/>
                </a:cubicBezTo>
                <a:cubicBezTo>
                  <a:pt x="261" y="342"/>
                  <a:pt x="342" y="261"/>
                  <a:pt x="342" y="170"/>
                </a:cubicBezTo>
                <a:cubicBezTo>
                  <a:pt x="342" y="80"/>
                  <a:pt x="261" y="0"/>
                  <a:pt x="17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5" name="Google Shape;13745;p37"/>
          <p:cNvSpPr/>
          <p:nvPr/>
        </p:nvSpPr>
        <p:spPr>
          <a:xfrm>
            <a:off x="6303692" y="630795"/>
            <a:ext cx="51420" cy="44159"/>
          </a:xfrm>
          <a:custGeom>
            <a:avLst/>
            <a:gdLst/>
            <a:ahLst/>
            <a:cxnLst/>
            <a:rect l="l" t="t" r="r" b="b"/>
            <a:pathLst>
              <a:path w="262" h="225" extrusionOk="0">
                <a:moveTo>
                  <a:pt x="129" y="0"/>
                </a:moveTo>
                <a:cubicBezTo>
                  <a:pt x="117" y="0"/>
                  <a:pt x="104" y="2"/>
                  <a:pt x="91" y="6"/>
                </a:cubicBezTo>
                <a:cubicBezTo>
                  <a:pt x="31" y="27"/>
                  <a:pt x="0" y="97"/>
                  <a:pt x="21" y="158"/>
                </a:cubicBezTo>
                <a:cubicBezTo>
                  <a:pt x="45" y="197"/>
                  <a:pt x="87" y="224"/>
                  <a:pt x="133" y="224"/>
                </a:cubicBezTo>
                <a:cubicBezTo>
                  <a:pt x="146" y="224"/>
                  <a:pt x="159" y="222"/>
                  <a:pt x="172" y="218"/>
                </a:cubicBezTo>
                <a:cubicBezTo>
                  <a:pt x="232" y="198"/>
                  <a:pt x="262" y="137"/>
                  <a:pt x="242" y="77"/>
                </a:cubicBezTo>
                <a:cubicBezTo>
                  <a:pt x="226" y="29"/>
                  <a:pt x="178" y="0"/>
                  <a:pt x="129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6" name="Google Shape;13746;p37"/>
          <p:cNvSpPr/>
          <p:nvPr/>
        </p:nvSpPr>
        <p:spPr>
          <a:xfrm>
            <a:off x="4643529" y="998979"/>
            <a:ext cx="89102" cy="78504"/>
          </a:xfrm>
          <a:custGeom>
            <a:avLst/>
            <a:gdLst/>
            <a:ahLst/>
            <a:cxnLst/>
            <a:rect l="l" t="t" r="r" b="b"/>
            <a:pathLst>
              <a:path w="454" h="400" extrusionOk="0">
                <a:moveTo>
                  <a:pt x="221" y="1"/>
                </a:moveTo>
                <a:cubicBezTo>
                  <a:pt x="201" y="1"/>
                  <a:pt x="181" y="4"/>
                  <a:pt x="161" y="9"/>
                </a:cubicBezTo>
                <a:cubicBezTo>
                  <a:pt x="51" y="50"/>
                  <a:pt x="1" y="160"/>
                  <a:pt x="41" y="271"/>
                </a:cubicBezTo>
                <a:cubicBezTo>
                  <a:pt x="73" y="352"/>
                  <a:pt x="152" y="400"/>
                  <a:pt x="234" y="400"/>
                </a:cubicBezTo>
                <a:cubicBezTo>
                  <a:pt x="253" y="400"/>
                  <a:pt x="273" y="397"/>
                  <a:pt x="292" y="391"/>
                </a:cubicBezTo>
                <a:cubicBezTo>
                  <a:pt x="393" y="351"/>
                  <a:pt x="453" y="230"/>
                  <a:pt x="413" y="130"/>
                </a:cubicBezTo>
                <a:cubicBezTo>
                  <a:pt x="381" y="49"/>
                  <a:pt x="303" y="1"/>
                  <a:pt x="221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7" name="Google Shape;13747;p37"/>
          <p:cNvSpPr/>
          <p:nvPr/>
        </p:nvSpPr>
        <p:spPr>
          <a:xfrm>
            <a:off x="1767142" y="128762"/>
            <a:ext cx="88710" cy="78308"/>
          </a:xfrm>
          <a:custGeom>
            <a:avLst/>
            <a:gdLst/>
            <a:ahLst/>
            <a:cxnLst/>
            <a:rect l="l" t="t" r="r" b="b"/>
            <a:pathLst>
              <a:path w="452" h="399" extrusionOk="0">
                <a:moveTo>
                  <a:pt x="226" y="0"/>
                </a:moveTo>
                <a:cubicBezTo>
                  <a:pt x="204" y="0"/>
                  <a:pt x="182" y="4"/>
                  <a:pt x="161" y="13"/>
                </a:cubicBezTo>
                <a:cubicBezTo>
                  <a:pt x="50" y="53"/>
                  <a:pt x="0" y="164"/>
                  <a:pt x="40" y="264"/>
                </a:cubicBezTo>
                <a:cubicBezTo>
                  <a:pt x="71" y="349"/>
                  <a:pt x="144" y="399"/>
                  <a:pt x="221" y="399"/>
                </a:cubicBezTo>
                <a:cubicBezTo>
                  <a:pt x="244" y="399"/>
                  <a:pt x="268" y="394"/>
                  <a:pt x="291" y="385"/>
                </a:cubicBezTo>
                <a:cubicBezTo>
                  <a:pt x="391" y="354"/>
                  <a:pt x="452" y="234"/>
                  <a:pt x="412" y="133"/>
                </a:cubicBezTo>
                <a:cubicBezTo>
                  <a:pt x="380" y="54"/>
                  <a:pt x="305" y="0"/>
                  <a:pt x="226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8" name="Google Shape;13748;p37"/>
          <p:cNvSpPr/>
          <p:nvPr/>
        </p:nvSpPr>
        <p:spPr>
          <a:xfrm>
            <a:off x="5524933" y="381938"/>
            <a:ext cx="75168" cy="67710"/>
          </a:xfrm>
          <a:custGeom>
            <a:avLst/>
            <a:gdLst/>
            <a:ahLst/>
            <a:cxnLst/>
            <a:rect l="l" t="t" r="r" b="b"/>
            <a:pathLst>
              <a:path w="383" h="345" extrusionOk="0">
                <a:moveTo>
                  <a:pt x="185" y="0"/>
                </a:moveTo>
                <a:cubicBezTo>
                  <a:pt x="167" y="0"/>
                  <a:pt x="149" y="3"/>
                  <a:pt x="131" y="9"/>
                </a:cubicBezTo>
                <a:cubicBezTo>
                  <a:pt x="41" y="49"/>
                  <a:pt x="1" y="140"/>
                  <a:pt x="30" y="230"/>
                </a:cubicBezTo>
                <a:cubicBezTo>
                  <a:pt x="54" y="299"/>
                  <a:pt x="117" y="344"/>
                  <a:pt x="186" y="344"/>
                </a:cubicBezTo>
                <a:cubicBezTo>
                  <a:pt x="208" y="344"/>
                  <a:pt x="230" y="340"/>
                  <a:pt x="251" y="330"/>
                </a:cubicBezTo>
                <a:cubicBezTo>
                  <a:pt x="342" y="300"/>
                  <a:pt x="382" y="200"/>
                  <a:pt x="352" y="120"/>
                </a:cubicBezTo>
                <a:cubicBezTo>
                  <a:pt x="328" y="47"/>
                  <a:pt x="258" y="0"/>
                  <a:pt x="185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9" name="Google Shape;13749;p37"/>
          <p:cNvSpPr/>
          <p:nvPr/>
        </p:nvSpPr>
        <p:spPr>
          <a:xfrm>
            <a:off x="7326992" y="1483741"/>
            <a:ext cx="43570" cy="43570"/>
          </a:xfrm>
          <a:custGeom>
            <a:avLst/>
            <a:gdLst/>
            <a:ahLst/>
            <a:cxnLst/>
            <a:rect l="l" t="t" r="r" b="b"/>
            <a:pathLst>
              <a:path w="222" h="222" extrusionOk="0">
                <a:moveTo>
                  <a:pt x="111" y="0"/>
                </a:moveTo>
                <a:cubicBezTo>
                  <a:pt x="51" y="0"/>
                  <a:pt x="1" y="51"/>
                  <a:pt x="1" y="111"/>
                </a:cubicBezTo>
                <a:cubicBezTo>
                  <a:pt x="1" y="172"/>
                  <a:pt x="51" y="221"/>
                  <a:pt x="111" y="221"/>
                </a:cubicBezTo>
                <a:cubicBezTo>
                  <a:pt x="171" y="221"/>
                  <a:pt x="222" y="172"/>
                  <a:pt x="222" y="111"/>
                </a:cubicBezTo>
                <a:cubicBezTo>
                  <a:pt x="222" y="51"/>
                  <a:pt x="171" y="0"/>
                  <a:pt x="11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0" name="Google Shape;13750;p37"/>
          <p:cNvSpPr/>
          <p:nvPr/>
        </p:nvSpPr>
        <p:spPr>
          <a:xfrm>
            <a:off x="8539486" y="1083567"/>
            <a:ext cx="45532" cy="43570"/>
          </a:xfrm>
          <a:custGeom>
            <a:avLst/>
            <a:gdLst/>
            <a:ahLst/>
            <a:cxnLst/>
            <a:rect l="l" t="t" r="r" b="b"/>
            <a:pathLst>
              <a:path w="232" h="222" extrusionOk="0">
                <a:moveTo>
                  <a:pt x="111" y="0"/>
                </a:moveTo>
                <a:cubicBezTo>
                  <a:pt x="51" y="0"/>
                  <a:pt x="1" y="50"/>
                  <a:pt x="1" y="111"/>
                </a:cubicBezTo>
                <a:cubicBezTo>
                  <a:pt x="1" y="171"/>
                  <a:pt x="51" y="221"/>
                  <a:pt x="111" y="221"/>
                </a:cubicBezTo>
                <a:cubicBezTo>
                  <a:pt x="181" y="221"/>
                  <a:pt x="232" y="171"/>
                  <a:pt x="232" y="111"/>
                </a:cubicBezTo>
                <a:cubicBezTo>
                  <a:pt x="232" y="50"/>
                  <a:pt x="181" y="0"/>
                  <a:pt x="11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1" name="Google Shape;13751;p37"/>
          <p:cNvSpPr/>
          <p:nvPr/>
        </p:nvSpPr>
        <p:spPr>
          <a:xfrm>
            <a:off x="1828179" y="1180127"/>
            <a:ext cx="45532" cy="45729"/>
          </a:xfrm>
          <a:custGeom>
            <a:avLst/>
            <a:gdLst/>
            <a:ahLst/>
            <a:cxnLst/>
            <a:rect l="l" t="t" r="r" b="b"/>
            <a:pathLst>
              <a:path w="232" h="233" extrusionOk="0">
                <a:moveTo>
                  <a:pt x="101" y="0"/>
                </a:moveTo>
                <a:cubicBezTo>
                  <a:pt x="40" y="11"/>
                  <a:pt x="0" y="61"/>
                  <a:pt x="0" y="131"/>
                </a:cubicBezTo>
                <a:cubicBezTo>
                  <a:pt x="10" y="186"/>
                  <a:pt x="52" y="233"/>
                  <a:pt x="106" y="233"/>
                </a:cubicBezTo>
                <a:cubicBezTo>
                  <a:pt x="111" y="233"/>
                  <a:pt x="116" y="233"/>
                  <a:pt x="121" y="232"/>
                </a:cubicBezTo>
                <a:cubicBezTo>
                  <a:pt x="191" y="232"/>
                  <a:pt x="232" y="171"/>
                  <a:pt x="232" y="111"/>
                </a:cubicBezTo>
                <a:cubicBezTo>
                  <a:pt x="221" y="51"/>
                  <a:pt x="171" y="0"/>
                  <a:pt x="101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2" name="Google Shape;13752;p37"/>
          <p:cNvSpPr/>
          <p:nvPr/>
        </p:nvSpPr>
        <p:spPr>
          <a:xfrm>
            <a:off x="124642" y="1102997"/>
            <a:ext cx="81055" cy="77523"/>
          </a:xfrm>
          <a:custGeom>
            <a:avLst/>
            <a:gdLst/>
            <a:ahLst/>
            <a:cxnLst/>
            <a:rect l="l" t="t" r="r" b="b"/>
            <a:pathLst>
              <a:path w="413" h="395" extrusionOk="0">
                <a:moveTo>
                  <a:pt x="211" y="1"/>
                </a:moveTo>
                <a:cubicBezTo>
                  <a:pt x="205" y="1"/>
                  <a:pt x="198" y="1"/>
                  <a:pt x="192" y="2"/>
                </a:cubicBezTo>
                <a:cubicBezTo>
                  <a:pt x="81" y="12"/>
                  <a:pt x="0" y="102"/>
                  <a:pt x="11" y="212"/>
                </a:cubicBezTo>
                <a:cubicBezTo>
                  <a:pt x="20" y="317"/>
                  <a:pt x="101" y="394"/>
                  <a:pt x="202" y="394"/>
                </a:cubicBezTo>
                <a:cubicBezTo>
                  <a:pt x="209" y="394"/>
                  <a:pt x="215" y="394"/>
                  <a:pt x="221" y="393"/>
                </a:cubicBezTo>
                <a:cubicBezTo>
                  <a:pt x="332" y="393"/>
                  <a:pt x="413" y="293"/>
                  <a:pt x="402" y="183"/>
                </a:cubicBezTo>
                <a:cubicBezTo>
                  <a:pt x="402" y="78"/>
                  <a:pt x="313" y="1"/>
                  <a:pt x="211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3" name="Google Shape;13753;p37"/>
          <p:cNvSpPr/>
          <p:nvPr/>
        </p:nvSpPr>
        <p:spPr>
          <a:xfrm>
            <a:off x="1138129" y="738346"/>
            <a:ext cx="69280" cy="67513"/>
          </a:xfrm>
          <a:custGeom>
            <a:avLst/>
            <a:gdLst/>
            <a:ahLst/>
            <a:cxnLst/>
            <a:rect l="l" t="t" r="r" b="b"/>
            <a:pathLst>
              <a:path w="353" h="344" extrusionOk="0">
                <a:moveTo>
                  <a:pt x="161" y="1"/>
                </a:moveTo>
                <a:cubicBezTo>
                  <a:pt x="71" y="11"/>
                  <a:pt x="0" y="92"/>
                  <a:pt x="10" y="192"/>
                </a:cubicBezTo>
                <a:cubicBezTo>
                  <a:pt x="10" y="276"/>
                  <a:pt x="89" y="344"/>
                  <a:pt x="173" y="344"/>
                </a:cubicBezTo>
                <a:cubicBezTo>
                  <a:pt x="179" y="344"/>
                  <a:pt x="185" y="343"/>
                  <a:pt x="191" y="343"/>
                </a:cubicBezTo>
                <a:cubicBezTo>
                  <a:pt x="281" y="333"/>
                  <a:pt x="352" y="253"/>
                  <a:pt x="352" y="162"/>
                </a:cubicBezTo>
                <a:cubicBezTo>
                  <a:pt x="342" y="61"/>
                  <a:pt x="261" y="1"/>
                  <a:pt x="161" y="1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4" name="Google Shape;13754;p37"/>
          <p:cNvSpPr/>
          <p:nvPr/>
        </p:nvSpPr>
        <p:spPr>
          <a:xfrm>
            <a:off x="2603014" y="652973"/>
            <a:ext cx="51420" cy="44747"/>
          </a:xfrm>
          <a:custGeom>
            <a:avLst/>
            <a:gdLst/>
            <a:ahLst/>
            <a:cxnLst/>
            <a:rect l="l" t="t" r="r" b="b"/>
            <a:pathLst>
              <a:path w="262" h="228" extrusionOk="0">
                <a:moveTo>
                  <a:pt x="136" y="0"/>
                </a:moveTo>
                <a:cubicBezTo>
                  <a:pt x="118" y="0"/>
                  <a:pt x="99" y="5"/>
                  <a:pt x="81" y="14"/>
                </a:cubicBezTo>
                <a:cubicBezTo>
                  <a:pt x="21" y="34"/>
                  <a:pt x="1" y="105"/>
                  <a:pt x="30" y="165"/>
                </a:cubicBezTo>
                <a:cubicBezTo>
                  <a:pt x="45" y="201"/>
                  <a:pt x="86" y="227"/>
                  <a:pt x="130" y="227"/>
                </a:cubicBezTo>
                <a:cubicBezTo>
                  <a:pt x="147" y="227"/>
                  <a:pt x="165" y="223"/>
                  <a:pt x="181" y="215"/>
                </a:cubicBezTo>
                <a:cubicBezTo>
                  <a:pt x="231" y="195"/>
                  <a:pt x="262" y="125"/>
                  <a:pt x="231" y="65"/>
                </a:cubicBezTo>
                <a:cubicBezTo>
                  <a:pt x="211" y="23"/>
                  <a:pt x="175" y="0"/>
                  <a:pt x="136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5" name="Google Shape;13755;p37"/>
          <p:cNvSpPr/>
          <p:nvPr/>
        </p:nvSpPr>
        <p:spPr>
          <a:xfrm>
            <a:off x="4188206" y="117576"/>
            <a:ext cx="88906" cy="78897"/>
          </a:xfrm>
          <a:custGeom>
            <a:avLst/>
            <a:gdLst/>
            <a:ahLst/>
            <a:cxnLst/>
            <a:rect l="l" t="t" r="r" b="b"/>
            <a:pathLst>
              <a:path w="453" h="402" extrusionOk="0">
                <a:moveTo>
                  <a:pt x="225" y="0"/>
                </a:moveTo>
                <a:cubicBezTo>
                  <a:pt x="197" y="0"/>
                  <a:pt x="168" y="6"/>
                  <a:pt x="141" y="20"/>
                </a:cubicBezTo>
                <a:cubicBezTo>
                  <a:pt x="41" y="70"/>
                  <a:pt x="1" y="181"/>
                  <a:pt x="50" y="281"/>
                </a:cubicBezTo>
                <a:cubicBezTo>
                  <a:pt x="80" y="355"/>
                  <a:pt x="152" y="401"/>
                  <a:pt x="229" y="401"/>
                </a:cubicBezTo>
                <a:cubicBezTo>
                  <a:pt x="256" y="401"/>
                  <a:pt x="285" y="395"/>
                  <a:pt x="312" y="382"/>
                </a:cubicBezTo>
                <a:cubicBezTo>
                  <a:pt x="412" y="331"/>
                  <a:pt x="452" y="221"/>
                  <a:pt x="412" y="120"/>
                </a:cubicBezTo>
                <a:cubicBezTo>
                  <a:pt x="376" y="47"/>
                  <a:pt x="301" y="0"/>
                  <a:pt x="225" y="0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6" name="Google Shape;13756;p37"/>
          <p:cNvSpPr/>
          <p:nvPr/>
        </p:nvSpPr>
        <p:spPr>
          <a:xfrm>
            <a:off x="3373923" y="814299"/>
            <a:ext cx="77130" cy="67513"/>
          </a:xfrm>
          <a:custGeom>
            <a:avLst/>
            <a:gdLst/>
            <a:ahLst/>
            <a:cxnLst/>
            <a:rect l="l" t="t" r="r" b="b"/>
            <a:pathLst>
              <a:path w="393" h="344" extrusionOk="0">
                <a:moveTo>
                  <a:pt x="193" y="0"/>
                </a:moveTo>
                <a:cubicBezTo>
                  <a:pt x="169" y="0"/>
                  <a:pt x="145" y="5"/>
                  <a:pt x="121" y="16"/>
                </a:cubicBezTo>
                <a:cubicBezTo>
                  <a:pt x="40" y="56"/>
                  <a:pt x="0" y="156"/>
                  <a:pt x="40" y="247"/>
                </a:cubicBezTo>
                <a:cubicBezTo>
                  <a:pt x="70" y="306"/>
                  <a:pt x="131" y="343"/>
                  <a:pt x="198" y="343"/>
                </a:cubicBezTo>
                <a:cubicBezTo>
                  <a:pt x="222" y="343"/>
                  <a:pt x="247" y="338"/>
                  <a:pt x="272" y="328"/>
                </a:cubicBezTo>
                <a:cubicBezTo>
                  <a:pt x="352" y="287"/>
                  <a:pt x="392" y="187"/>
                  <a:pt x="352" y="107"/>
                </a:cubicBezTo>
                <a:cubicBezTo>
                  <a:pt x="323" y="40"/>
                  <a:pt x="260" y="0"/>
                  <a:pt x="193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7" name="Google Shape;13757;p37"/>
          <p:cNvSpPr/>
          <p:nvPr/>
        </p:nvSpPr>
        <p:spPr>
          <a:xfrm>
            <a:off x="343472" y="385274"/>
            <a:ext cx="45532" cy="44159"/>
          </a:xfrm>
          <a:custGeom>
            <a:avLst/>
            <a:gdLst/>
            <a:ahLst/>
            <a:cxnLst/>
            <a:rect l="l" t="t" r="r" b="b"/>
            <a:pathLst>
              <a:path w="232" h="225" extrusionOk="0">
                <a:moveTo>
                  <a:pt x="127" y="1"/>
                </a:moveTo>
                <a:cubicBezTo>
                  <a:pt x="122" y="1"/>
                  <a:pt x="116" y="1"/>
                  <a:pt x="111" y="2"/>
                </a:cubicBezTo>
                <a:cubicBezTo>
                  <a:pt x="41" y="2"/>
                  <a:pt x="1" y="62"/>
                  <a:pt x="1" y="123"/>
                </a:cubicBezTo>
                <a:cubicBezTo>
                  <a:pt x="10" y="178"/>
                  <a:pt x="53" y="224"/>
                  <a:pt x="114" y="224"/>
                </a:cubicBezTo>
                <a:cubicBezTo>
                  <a:pt x="119" y="224"/>
                  <a:pt x="125" y="224"/>
                  <a:pt x="131" y="223"/>
                </a:cubicBezTo>
                <a:cubicBezTo>
                  <a:pt x="191" y="223"/>
                  <a:pt x="232" y="163"/>
                  <a:pt x="232" y="103"/>
                </a:cubicBezTo>
                <a:cubicBezTo>
                  <a:pt x="223" y="48"/>
                  <a:pt x="180" y="1"/>
                  <a:pt x="127" y="1"/>
                </a:cubicBezTo>
                <a:close/>
              </a:path>
            </a:pathLst>
          </a:custGeom>
          <a:solidFill>
            <a:srgbClr val="DBA2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8" name="Google Shape;13758;p37"/>
          <p:cNvSpPr/>
          <p:nvPr/>
        </p:nvSpPr>
        <p:spPr>
          <a:xfrm>
            <a:off x="7924407" y="1393069"/>
            <a:ext cx="88906" cy="88906"/>
          </a:xfrm>
          <a:custGeom>
            <a:avLst/>
            <a:gdLst/>
            <a:ahLst/>
            <a:cxnLst/>
            <a:rect l="l" t="t" r="r" b="b"/>
            <a:pathLst>
              <a:path w="453" h="453" extrusionOk="0">
                <a:moveTo>
                  <a:pt x="221" y="0"/>
                </a:moveTo>
                <a:cubicBezTo>
                  <a:pt x="101" y="0"/>
                  <a:pt x="0" y="101"/>
                  <a:pt x="0" y="221"/>
                </a:cubicBezTo>
                <a:cubicBezTo>
                  <a:pt x="0" y="352"/>
                  <a:pt x="101" y="453"/>
                  <a:pt x="221" y="453"/>
                </a:cubicBezTo>
                <a:cubicBezTo>
                  <a:pt x="352" y="453"/>
                  <a:pt x="453" y="352"/>
                  <a:pt x="453" y="221"/>
                </a:cubicBezTo>
                <a:cubicBezTo>
                  <a:pt x="453" y="101"/>
                  <a:pt x="352" y="0"/>
                  <a:pt x="221" y="0"/>
                </a:cubicBezTo>
                <a:close/>
              </a:path>
            </a:pathLst>
          </a:custGeom>
          <a:solidFill>
            <a:srgbClr val="940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9" name="Google Shape;13759;p37"/>
          <p:cNvSpPr/>
          <p:nvPr/>
        </p:nvSpPr>
        <p:spPr>
          <a:xfrm>
            <a:off x="8937698" y="1600124"/>
            <a:ext cx="43570" cy="45532"/>
          </a:xfrm>
          <a:custGeom>
            <a:avLst/>
            <a:gdLst/>
            <a:ahLst/>
            <a:cxnLst/>
            <a:rect l="l" t="t" r="r" b="b"/>
            <a:pathLst>
              <a:path w="222" h="232" extrusionOk="0">
                <a:moveTo>
                  <a:pt x="112" y="0"/>
                </a:moveTo>
                <a:cubicBezTo>
                  <a:pt x="51" y="0"/>
                  <a:pt x="1" y="50"/>
                  <a:pt x="1" y="111"/>
                </a:cubicBezTo>
                <a:cubicBezTo>
                  <a:pt x="1" y="181"/>
                  <a:pt x="51" y="231"/>
                  <a:pt x="112" y="231"/>
                </a:cubicBezTo>
                <a:cubicBezTo>
                  <a:pt x="172" y="231"/>
                  <a:pt x="222" y="181"/>
                  <a:pt x="222" y="111"/>
                </a:cubicBezTo>
                <a:cubicBezTo>
                  <a:pt x="222" y="50"/>
                  <a:pt x="172" y="0"/>
                  <a:pt x="112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0" name="Google Shape;13760;p37"/>
          <p:cNvSpPr/>
          <p:nvPr/>
        </p:nvSpPr>
        <p:spPr>
          <a:xfrm>
            <a:off x="706357" y="1414854"/>
            <a:ext cx="43570" cy="45336"/>
          </a:xfrm>
          <a:custGeom>
            <a:avLst/>
            <a:gdLst/>
            <a:ahLst/>
            <a:cxnLst/>
            <a:rect l="l" t="t" r="r" b="b"/>
            <a:pathLst>
              <a:path w="222" h="231" extrusionOk="0">
                <a:moveTo>
                  <a:pt x="110" y="0"/>
                </a:moveTo>
                <a:cubicBezTo>
                  <a:pt x="50" y="0"/>
                  <a:pt x="0" y="50"/>
                  <a:pt x="0" y="110"/>
                </a:cubicBezTo>
                <a:cubicBezTo>
                  <a:pt x="0" y="171"/>
                  <a:pt x="50" y="231"/>
                  <a:pt x="110" y="231"/>
                </a:cubicBezTo>
                <a:cubicBezTo>
                  <a:pt x="171" y="231"/>
                  <a:pt x="221" y="171"/>
                  <a:pt x="221" y="110"/>
                </a:cubicBezTo>
                <a:cubicBezTo>
                  <a:pt x="221" y="50"/>
                  <a:pt x="171" y="0"/>
                  <a:pt x="110" y="0"/>
                </a:cubicBezTo>
                <a:close/>
              </a:path>
            </a:pathLst>
          </a:custGeom>
          <a:solidFill>
            <a:srgbClr val="CD58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1" name="Google Shape;13761;p37"/>
          <p:cNvSpPr/>
          <p:nvPr/>
        </p:nvSpPr>
        <p:spPr>
          <a:xfrm>
            <a:off x="655133" y="3875366"/>
            <a:ext cx="55345" cy="55345"/>
          </a:xfrm>
          <a:custGeom>
            <a:avLst/>
            <a:gdLst/>
            <a:ahLst/>
            <a:cxnLst/>
            <a:rect l="l" t="t" r="r" b="b"/>
            <a:pathLst>
              <a:path w="282" h="282" extrusionOk="0">
                <a:moveTo>
                  <a:pt x="141" y="1"/>
                </a:moveTo>
                <a:cubicBezTo>
                  <a:pt x="60" y="1"/>
                  <a:pt x="0" y="61"/>
                  <a:pt x="0" y="141"/>
                </a:cubicBezTo>
                <a:cubicBezTo>
                  <a:pt x="0" y="222"/>
                  <a:pt x="60" y="282"/>
                  <a:pt x="141" y="282"/>
                </a:cubicBezTo>
                <a:cubicBezTo>
                  <a:pt x="211" y="282"/>
                  <a:pt x="281" y="222"/>
                  <a:pt x="281" y="141"/>
                </a:cubicBezTo>
                <a:cubicBezTo>
                  <a:pt x="281" y="61"/>
                  <a:pt x="211" y="1"/>
                  <a:pt x="141" y="1"/>
                </a:cubicBezTo>
                <a:close/>
              </a:path>
            </a:pathLst>
          </a:custGeom>
          <a:solidFill>
            <a:srgbClr val="C644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2" name="Google Shape;13762;p37"/>
          <p:cNvSpPr txBox="1">
            <a:spLocks noGrp="1"/>
          </p:cNvSpPr>
          <p:nvPr>
            <p:ph type="subTitle" idx="1"/>
          </p:nvPr>
        </p:nvSpPr>
        <p:spPr>
          <a:xfrm>
            <a:off x="5156150" y="4341738"/>
            <a:ext cx="3447900" cy="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800"/>
              <a:buFont typeface="Pontano Sans"/>
              <a:buNone/>
              <a:defRPr>
                <a:solidFill>
                  <a:schemeClr val="accent1"/>
                </a:solidFill>
                <a:latin typeface="Pontano Sans"/>
                <a:ea typeface="Pontano Sans"/>
                <a:cs typeface="Pontano Sans"/>
                <a:sym typeface="Pontano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Clr>
                <a:srgbClr val="F7F2ED"/>
              </a:buClr>
              <a:buSzPts val="1400"/>
              <a:buFont typeface="Pontano Sans"/>
              <a:buNone/>
              <a:defRPr>
                <a:solidFill>
                  <a:srgbClr val="F7F2ED"/>
                </a:solidFill>
                <a:latin typeface="Pontano Sans"/>
                <a:ea typeface="Pontano Sans"/>
                <a:cs typeface="Pontano Sans"/>
                <a:sym typeface="Pontano Sans"/>
              </a:defRPr>
            </a:lvl9pPr>
          </a:lstStyle>
          <a:p>
            <a:endParaRPr/>
          </a:p>
        </p:txBody>
      </p:sp>
      <p:sp>
        <p:nvSpPr>
          <p:cNvPr id="13763" name="Google Shape;13763;p37"/>
          <p:cNvSpPr txBox="1">
            <a:spLocks noGrp="1"/>
          </p:cNvSpPr>
          <p:nvPr>
            <p:ph type="title"/>
          </p:nvPr>
        </p:nvSpPr>
        <p:spPr>
          <a:xfrm>
            <a:off x="5156150" y="2054263"/>
            <a:ext cx="3447900" cy="1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Vidaloka"/>
              <a:buNone/>
              <a:defRPr sz="5500">
                <a:solidFill>
                  <a:schemeClr val="accent1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7F2ED"/>
              </a:buClr>
              <a:buSzPts val="2800"/>
              <a:buFont typeface="Berkshire Swash"/>
              <a:buNone/>
              <a:defRPr>
                <a:solidFill>
                  <a:srgbClr val="F7F2ED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490250" y="600200"/>
            <a:ext cx="6367800" cy="54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67"/>
            <a:ext cx="4572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265500" y="1644233"/>
            <a:ext cx="40452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265500" y="3737433"/>
            <a:ext cx="4045200" cy="16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4939500" y="965433"/>
            <a:ext cx="3837000" cy="492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311700" y="5640767"/>
            <a:ext cx="5998800" cy="80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474833"/>
            <a:ext cx="8520600" cy="261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311700" y="4202967"/>
            <a:ext cx="8520600" cy="173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8F4E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daloka"/>
              <a:buNone/>
              <a:defRPr sz="28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6217622"/>
            <a:ext cx="548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3" r:id="rId32"/>
  </p:sldLayoutIdLst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jp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6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2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3" name="Google Shape;14123;p41"/>
          <p:cNvSpPr txBox="1">
            <a:spLocks noGrp="1"/>
          </p:cNvSpPr>
          <p:nvPr>
            <p:ph type="subTitle" idx="1"/>
          </p:nvPr>
        </p:nvSpPr>
        <p:spPr>
          <a:xfrm>
            <a:off x="2037150" y="2485200"/>
            <a:ext cx="5069700" cy="64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24" name="Google Shape;14124;p41"/>
          <p:cNvSpPr txBox="1">
            <a:spLocks noGrp="1"/>
          </p:cNvSpPr>
          <p:nvPr>
            <p:ph type="title"/>
          </p:nvPr>
        </p:nvSpPr>
        <p:spPr>
          <a:xfrm>
            <a:off x="540000" y="1207200"/>
            <a:ext cx="8064000" cy="12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eliz navidad</a:t>
            </a:r>
            <a:endParaRPr dirty="0"/>
          </a:p>
        </p:txBody>
      </p:sp>
      <p:pic>
        <p:nvPicPr>
          <p:cNvPr id="2" name="jingle-bells-1129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850880" y="2505150"/>
            <a:ext cx="609600" cy="254675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0898" y="2334698"/>
            <a:ext cx="2962204" cy="4739375"/>
          </a:xfrm>
          <a:prstGeom prst="rect">
            <a:avLst/>
          </a:prstGeom>
        </p:spPr>
      </p:pic>
      <p:pic>
        <p:nvPicPr>
          <p:cNvPr id="4" name="jingle-bells-1129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299200" y="131618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525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 numSld="999">
                <p:cTn id="1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7" name="Google Shape;14177;p50"/>
          <p:cNvSpPr txBox="1">
            <a:spLocks noGrp="1"/>
          </p:cNvSpPr>
          <p:nvPr>
            <p:ph type="subTitle" idx="1"/>
          </p:nvPr>
        </p:nvSpPr>
        <p:spPr>
          <a:xfrm>
            <a:off x="3051075" y="2241225"/>
            <a:ext cx="3042000" cy="74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78" name="Google Shape;14178;p50"/>
          <p:cNvSpPr txBox="1">
            <a:spLocks noGrp="1"/>
          </p:cNvSpPr>
          <p:nvPr>
            <p:ph type="title"/>
          </p:nvPr>
        </p:nvSpPr>
        <p:spPr>
          <a:xfrm>
            <a:off x="1516950" y="799375"/>
            <a:ext cx="61101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la comida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8" y="2868913"/>
            <a:ext cx="9136112" cy="433519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fractur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3" name="Google Shape;14183;p51"/>
          <p:cNvSpPr txBox="1">
            <a:spLocks noGrp="1"/>
          </p:cNvSpPr>
          <p:nvPr>
            <p:ph type="subTitle" idx="1"/>
          </p:nvPr>
        </p:nvSpPr>
        <p:spPr>
          <a:xfrm>
            <a:off x="1599150" y="1964050"/>
            <a:ext cx="5945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.</a:t>
            </a:r>
            <a:endParaRPr dirty="0"/>
          </a:p>
        </p:txBody>
      </p:sp>
      <p:sp>
        <p:nvSpPr>
          <p:cNvPr id="14184" name="Google Shape;14184;p51"/>
          <p:cNvSpPr txBox="1">
            <a:spLocks noGrp="1"/>
          </p:cNvSpPr>
          <p:nvPr>
            <p:ph type="title"/>
          </p:nvPr>
        </p:nvSpPr>
        <p:spPr>
          <a:xfrm>
            <a:off x="540001" y="2615650"/>
            <a:ext cx="80640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porel cariño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4314" y="3742150"/>
            <a:ext cx="4472246" cy="3491726"/>
          </a:xfrm>
          <a:prstGeom prst="rect">
            <a:avLst/>
          </a:prstGeom>
        </p:spPr>
      </p:pic>
    </p:spTree>
  </p:cSld>
  <p:clrMapOvr>
    <a:masterClrMapping/>
  </p:clrMapOvr>
  <p:transition spd="slow">
    <p:wheel spokes="1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9" name="Google Shape;14189;p52"/>
          <p:cNvSpPr txBox="1">
            <a:spLocks noGrp="1"/>
          </p:cNvSpPr>
          <p:nvPr>
            <p:ph type="subTitle" idx="1"/>
          </p:nvPr>
        </p:nvSpPr>
        <p:spPr>
          <a:xfrm>
            <a:off x="2470572" y="2476650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90" name="Google Shape;14190;p52"/>
          <p:cNvSpPr txBox="1">
            <a:spLocks noGrp="1"/>
          </p:cNvSpPr>
          <p:nvPr>
            <p:ph type="title"/>
          </p:nvPr>
        </p:nvSpPr>
        <p:spPr>
          <a:xfrm>
            <a:off x="2470425" y="3173475"/>
            <a:ext cx="4408200" cy="139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elices fiestas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1345" y="-159250"/>
            <a:ext cx="2194560" cy="309122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5" name="Google Shape;14195;p53"/>
          <p:cNvSpPr txBox="1">
            <a:spLocks noGrp="1"/>
          </p:cNvSpPr>
          <p:nvPr>
            <p:ph type="subTitle" idx="1"/>
          </p:nvPr>
        </p:nvSpPr>
        <p:spPr>
          <a:xfrm>
            <a:off x="2466150" y="3829163"/>
            <a:ext cx="4211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make </a:t>
            </a:r>
            <a:r>
              <a:rPr lang="en" dirty="0"/>
              <a:t>a life by what we give</a:t>
            </a:r>
            <a:endParaRPr dirty="0"/>
          </a:p>
        </p:txBody>
      </p:sp>
      <p:sp>
        <p:nvSpPr>
          <p:cNvPr id="14196" name="Google Shape;14196;p53"/>
          <p:cNvSpPr txBox="1">
            <a:spLocks noGrp="1"/>
          </p:cNvSpPr>
          <p:nvPr>
            <p:ph type="title"/>
          </p:nvPr>
        </p:nvSpPr>
        <p:spPr>
          <a:xfrm>
            <a:off x="2466150" y="1862338"/>
            <a:ext cx="4211700" cy="191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eliz navidad</a:t>
            </a:r>
            <a:endParaRPr dirty="0">
              <a:latin typeface="Vidaloka"/>
              <a:ea typeface="Vidaloka"/>
              <a:cs typeface="Vidaloka"/>
              <a:sym typeface="Vidaloka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243" y="3634094"/>
            <a:ext cx="2751513" cy="366486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prestig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1" name="Google Shape;14201;p54"/>
          <p:cNvSpPr txBox="1">
            <a:spLocks noGrp="1"/>
          </p:cNvSpPr>
          <p:nvPr>
            <p:ph type="subTitle" idx="1"/>
          </p:nvPr>
        </p:nvSpPr>
        <p:spPr>
          <a:xfrm>
            <a:off x="1838250" y="798950"/>
            <a:ext cx="54675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02" name="Google Shape;14202;p54"/>
          <p:cNvSpPr txBox="1">
            <a:spLocks noGrp="1"/>
          </p:cNvSpPr>
          <p:nvPr>
            <p:ph type="title"/>
          </p:nvPr>
        </p:nvSpPr>
        <p:spPr>
          <a:xfrm>
            <a:off x="540000" y="5146575"/>
            <a:ext cx="8064000" cy="9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Gracias Santa</a:t>
            </a:r>
            <a:endParaRPr dirty="0"/>
          </a:p>
        </p:txBody>
      </p:sp>
      <p:pic>
        <p:nvPicPr>
          <p:cNvPr id="14203" name="Google Shape;14203;p54"/>
          <p:cNvPicPr preferRelativeResize="0"/>
          <p:nvPr/>
        </p:nvPicPr>
        <p:blipFill rotWithShape="1">
          <a:blip r:embed="rId3">
            <a:alphaModFix/>
          </a:blip>
          <a:srcRect l="16754" r="16760"/>
          <a:stretch/>
        </p:blipFill>
        <p:spPr>
          <a:xfrm>
            <a:off x="3218700" y="2070900"/>
            <a:ext cx="2706600" cy="27162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" t="3048" r="9347" b="1796"/>
          <a:stretch/>
        </p:blipFill>
        <p:spPr>
          <a:xfrm>
            <a:off x="2895775" y="1625640"/>
            <a:ext cx="3372022" cy="33910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8" name="Google Shape;14208;p55"/>
          <p:cNvSpPr txBox="1">
            <a:spLocks noGrp="1"/>
          </p:cNvSpPr>
          <p:nvPr>
            <p:ph type="subTitle" idx="1"/>
          </p:nvPr>
        </p:nvSpPr>
        <p:spPr>
          <a:xfrm>
            <a:off x="2470075" y="4337625"/>
            <a:ext cx="4203900" cy="5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09" name="Google Shape;14209;p55"/>
          <p:cNvSpPr txBox="1">
            <a:spLocks noGrp="1"/>
          </p:cNvSpPr>
          <p:nvPr>
            <p:ph type="title"/>
          </p:nvPr>
        </p:nvSpPr>
        <p:spPr>
          <a:xfrm>
            <a:off x="2470050" y="3017975"/>
            <a:ext cx="4203900" cy="13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    la educacion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3448" y="124690"/>
            <a:ext cx="3657600" cy="26517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4" name="Google Shape;14214;p56"/>
          <p:cNvSpPr txBox="1">
            <a:spLocks noGrp="1"/>
          </p:cNvSpPr>
          <p:nvPr>
            <p:ph type="subTitle" idx="1"/>
          </p:nvPr>
        </p:nvSpPr>
        <p:spPr>
          <a:xfrm>
            <a:off x="2369150" y="5493000"/>
            <a:ext cx="4405800" cy="64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15" name="Google Shape;14215;p56"/>
          <p:cNvSpPr txBox="1">
            <a:spLocks noGrp="1"/>
          </p:cNvSpPr>
          <p:nvPr>
            <p:ph type="title"/>
          </p:nvPr>
        </p:nvSpPr>
        <p:spPr>
          <a:xfrm>
            <a:off x="1313411" y="4126225"/>
            <a:ext cx="7290589" cy="11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las </a:t>
            </a:r>
            <a:r>
              <a:rPr lang="en" dirty="0" smtClean="0"/>
              <a:t>vacaciones</a:t>
            </a:r>
            <a:r>
              <a:rPr lang="en" dirty="0" smtClean="0"/>
              <a:t/>
            </a:r>
            <a:br>
              <a:rPr lang="en" dirty="0" smtClean="0"/>
            </a:b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9084" y="0"/>
            <a:ext cx="3715866" cy="41311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win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0" name="Google Shape;14220;p57"/>
          <p:cNvSpPr txBox="1">
            <a:spLocks noGrp="1"/>
          </p:cNvSpPr>
          <p:nvPr>
            <p:ph type="subTitle" idx="1"/>
          </p:nvPr>
        </p:nvSpPr>
        <p:spPr>
          <a:xfrm>
            <a:off x="540000" y="5712000"/>
            <a:ext cx="8064000" cy="4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21" name="Google Shape;14221;p57"/>
          <p:cNvSpPr txBox="1">
            <a:spLocks noGrp="1"/>
          </p:cNvSpPr>
          <p:nvPr>
            <p:ph type="title"/>
          </p:nvPr>
        </p:nvSpPr>
        <p:spPr>
          <a:xfrm>
            <a:off x="540000" y="4396400"/>
            <a:ext cx="8064000" cy="126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Gracias por todo</a:t>
            </a:r>
            <a:br>
              <a:rPr lang="es-MX" dirty="0" smtClean="0"/>
            </a:b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5772" y="0"/>
            <a:ext cx="2846017" cy="474423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6" name="Google Shape;14226;p58"/>
          <p:cNvSpPr txBox="1">
            <a:spLocks noGrp="1"/>
          </p:cNvSpPr>
          <p:nvPr>
            <p:ph type="subTitle" idx="1"/>
          </p:nvPr>
        </p:nvSpPr>
        <p:spPr>
          <a:xfrm>
            <a:off x="4886100" y="3955297"/>
            <a:ext cx="3273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27" name="Google Shape;14227;p58"/>
          <p:cNvSpPr txBox="1">
            <a:spLocks noGrp="1"/>
          </p:cNvSpPr>
          <p:nvPr>
            <p:ph type="title"/>
          </p:nvPr>
        </p:nvSpPr>
        <p:spPr>
          <a:xfrm>
            <a:off x="4572000" y="1844100"/>
            <a:ext cx="3902100" cy="18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el tiempo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8861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2" name="Google Shape;14232;p59"/>
          <p:cNvSpPr txBox="1">
            <a:spLocks noGrp="1"/>
          </p:cNvSpPr>
          <p:nvPr>
            <p:ph type="subTitle" idx="1"/>
          </p:nvPr>
        </p:nvSpPr>
        <p:spPr>
          <a:xfrm>
            <a:off x="1373350" y="3666450"/>
            <a:ext cx="63975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33" name="Google Shape;14233;p59"/>
          <p:cNvSpPr txBox="1">
            <a:spLocks noGrp="1"/>
          </p:cNvSpPr>
          <p:nvPr>
            <p:ph type="title"/>
          </p:nvPr>
        </p:nvSpPr>
        <p:spPr>
          <a:xfrm>
            <a:off x="1373350" y="2725288"/>
            <a:ext cx="6397500" cy="11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el hogar</a:t>
            </a:r>
            <a:br>
              <a:rPr lang="en" dirty="0" smtClean="0"/>
            </a:b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7193" y="-1"/>
            <a:ext cx="4122604" cy="2910627"/>
          </a:xfrm>
          <a:prstGeom prst="rect">
            <a:avLst/>
          </a:prstGeom>
        </p:spPr>
      </p:pic>
    </p:spTree>
  </p:cSld>
  <p:clrMapOvr>
    <a:masterClrMapping/>
  </p:clrMapOvr>
  <p:transition spd="slow">
    <p:cover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9" name="Google Shape;14129;p42"/>
          <p:cNvSpPr txBox="1">
            <a:spLocks noGrp="1"/>
          </p:cNvSpPr>
          <p:nvPr>
            <p:ph type="subTitle" idx="1"/>
          </p:nvPr>
        </p:nvSpPr>
        <p:spPr>
          <a:xfrm>
            <a:off x="2368050" y="2920475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30" name="Google Shape;14130;p42"/>
          <p:cNvSpPr txBox="1">
            <a:spLocks noGrp="1"/>
          </p:cNvSpPr>
          <p:nvPr>
            <p:ph type="title"/>
          </p:nvPr>
        </p:nvSpPr>
        <p:spPr>
          <a:xfrm>
            <a:off x="4294569" y="3926196"/>
            <a:ext cx="4533547" cy="23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gracias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826" y="2294294"/>
            <a:ext cx="3235743" cy="431432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8" name="Google Shape;14238;p60"/>
          <p:cNvPicPr preferRelativeResize="0"/>
          <p:nvPr/>
        </p:nvPicPr>
        <p:blipFill rotWithShape="1">
          <a:blip r:embed="rId3">
            <a:alphaModFix/>
          </a:blip>
          <a:srcRect l="14635" r="18870"/>
          <a:stretch/>
        </p:blipFill>
        <p:spPr>
          <a:xfrm>
            <a:off x="1313695" y="2308471"/>
            <a:ext cx="2706600" cy="2716200"/>
          </a:xfrm>
          <a:prstGeom prst="ellipse">
            <a:avLst/>
          </a:prstGeom>
          <a:noFill/>
          <a:ln w="38100" cap="flat" cmpd="sng">
            <a:solidFill>
              <a:srgbClr val="DCA375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4239" name="Google Shape;14239;p60"/>
          <p:cNvSpPr txBox="1">
            <a:spLocks noGrp="1"/>
          </p:cNvSpPr>
          <p:nvPr>
            <p:ph type="subTitle" idx="1"/>
          </p:nvPr>
        </p:nvSpPr>
        <p:spPr>
          <a:xfrm>
            <a:off x="5156150" y="4341738"/>
            <a:ext cx="3447900" cy="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240" name="Google Shape;14240;p60"/>
          <p:cNvSpPr txBox="1">
            <a:spLocks noGrp="1"/>
          </p:cNvSpPr>
          <p:nvPr>
            <p:ph type="title"/>
          </p:nvPr>
        </p:nvSpPr>
        <p:spPr>
          <a:xfrm>
            <a:off x="5156150" y="2054263"/>
            <a:ext cx="3447900" cy="1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elices fiestas</a:t>
            </a:r>
            <a:endParaRPr dirty="0"/>
          </a:p>
        </p:txBody>
      </p:sp>
      <p:grpSp>
        <p:nvGrpSpPr>
          <p:cNvPr id="14241" name="Google Shape;14241;p60"/>
          <p:cNvGrpSpPr/>
          <p:nvPr/>
        </p:nvGrpSpPr>
        <p:grpSpPr>
          <a:xfrm>
            <a:off x="655133" y="1081605"/>
            <a:ext cx="4276505" cy="4592091"/>
            <a:chOff x="655133" y="1081605"/>
            <a:chExt cx="4276505" cy="4592091"/>
          </a:xfrm>
        </p:grpSpPr>
        <p:sp>
          <p:nvSpPr>
            <p:cNvPr id="14242" name="Google Shape;14242;p60"/>
            <p:cNvSpPr/>
            <p:nvPr/>
          </p:nvSpPr>
          <p:spPr>
            <a:xfrm>
              <a:off x="4602314" y="3875366"/>
              <a:ext cx="183503" cy="394483"/>
            </a:xfrm>
            <a:custGeom>
              <a:avLst/>
              <a:gdLst/>
              <a:ahLst/>
              <a:cxnLst/>
              <a:rect l="l" t="t" r="r" b="b"/>
              <a:pathLst>
                <a:path w="935" h="2010" extrusionOk="0">
                  <a:moveTo>
                    <a:pt x="371" y="1"/>
                  </a:moveTo>
                  <a:cubicBezTo>
                    <a:pt x="221" y="513"/>
                    <a:pt x="0" y="744"/>
                    <a:pt x="0" y="744"/>
                  </a:cubicBezTo>
                  <a:cubicBezTo>
                    <a:pt x="331" y="1045"/>
                    <a:pt x="101" y="1508"/>
                    <a:pt x="101" y="1508"/>
                  </a:cubicBezTo>
                  <a:cubicBezTo>
                    <a:pt x="392" y="1577"/>
                    <a:pt x="764" y="2010"/>
                    <a:pt x="764" y="2010"/>
                  </a:cubicBezTo>
                  <a:cubicBezTo>
                    <a:pt x="572" y="1608"/>
                    <a:pt x="924" y="1316"/>
                    <a:pt x="924" y="1316"/>
                  </a:cubicBezTo>
                  <a:cubicBezTo>
                    <a:pt x="583" y="975"/>
                    <a:pt x="934" y="613"/>
                    <a:pt x="934" y="613"/>
                  </a:cubicBezTo>
                  <a:cubicBezTo>
                    <a:pt x="482" y="492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0"/>
            <p:cNvSpPr/>
            <p:nvPr/>
          </p:nvSpPr>
          <p:spPr>
            <a:xfrm>
              <a:off x="4661389" y="3896954"/>
              <a:ext cx="66532" cy="305969"/>
            </a:xfrm>
            <a:custGeom>
              <a:avLst/>
              <a:gdLst/>
              <a:ahLst/>
              <a:cxnLst/>
              <a:rect l="l" t="t" r="r" b="b"/>
              <a:pathLst>
                <a:path w="339" h="1559" extrusionOk="0">
                  <a:moveTo>
                    <a:pt x="81" y="1"/>
                  </a:moveTo>
                  <a:cubicBezTo>
                    <a:pt x="1" y="493"/>
                    <a:pt x="81" y="1106"/>
                    <a:pt x="302" y="1548"/>
                  </a:cubicBezTo>
                  <a:cubicBezTo>
                    <a:pt x="306" y="1556"/>
                    <a:pt x="312" y="1559"/>
                    <a:pt x="319" y="1559"/>
                  </a:cubicBezTo>
                  <a:cubicBezTo>
                    <a:pt x="329" y="1559"/>
                    <a:pt x="338" y="1550"/>
                    <a:pt x="332" y="1538"/>
                  </a:cubicBezTo>
                  <a:cubicBezTo>
                    <a:pt x="242" y="1257"/>
                    <a:pt x="171" y="985"/>
                    <a:pt x="141" y="694"/>
                  </a:cubicBezTo>
                  <a:cubicBezTo>
                    <a:pt x="111" y="463"/>
                    <a:pt x="131" y="232"/>
                    <a:pt x="91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0"/>
            <p:cNvSpPr/>
            <p:nvPr/>
          </p:nvSpPr>
          <p:spPr>
            <a:xfrm>
              <a:off x="4696912" y="4100084"/>
              <a:ext cx="49458" cy="26691"/>
            </a:xfrm>
            <a:custGeom>
              <a:avLst/>
              <a:gdLst/>
              <a:ahLst/>
              <a:cxnLst/>
              <a:rect l="l" t="t" r="r" b="b"/>
              <a:pathLst>
                <a:path w="252" h="136" extrusionOk="0">
                  <a:moveTo>
                    <a:pt x="30" y="1"/>
                  </a:moveTo>
                  <a:cubicBezTo>
                    <a:pt x="0" y="1"/>
                    <a:pt x="0" y="51"/>
                    <a:pt x="30" y="51"/>
                  </a:cubicBezTo>
                  <a:cubicBezTo>
                    <a:pt x="70" y="61"/>
                    <a:pt x="110" y="71"/>
                    <a:pt x="161" y="91"/>
                  </a:cubicBezTo>
                  <a:cubicBezTo>
                    <a:pt x="181" y="101"/>
                    <a:pt x="211" y="121"/>
                    <a:pt x="241" y="131"/>
                  </a:cubicBezTo>
                  <a:cubicBezTo>
                    <a:pt x="244" y="134"/>
                    <a:pt x="246" y="135"/>
                    <a:pt x="248" y="135"/>
                  </a:cubicBezTo>
                  <a:cubicBezTo>
                    <a:pt x="251" y="135"/>
                    <a:pt x="251" y="128"/>
                    <a:pt x="251" y="121"/>
                  </a:cubicBezTo>
                  <a:cubicBezTo>
                    <a:pt x="221" y="41"/>
                    <a:pt x="101" y="11"/>
                    <a:pt x="30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0"/>
            <p:cNvSpPr/>
            <p:nvPr/>
          </p:nvSpPr>
          <p:spPr>
            <a:xfrm>
              <a:off x="4638230" y="3989197"/>
              <a:ext cx="46710" cy="52401"/>
            </a:xfrm>
            <a:custGeom>
              <a:avLst/>
              <a:gdLst/>
              <a:ahLst/>
              <a:cxnLst/>
              <a:rect l="l" t="t" r="r" b="b"/>
              <a:pathLst>
                <a:path w="238" h="267" extrusionOk="0">
                  <a:moveTo>
                    <a:pt x="219" y="0"/>
                  </a:moveTo>
                  <a:cubicBezTo>
                    <a:pt x="216" y="0"/>
                    <a:pt x="213" y="1"/>
                    <a:pt x="209" y="3"/>
                  </a:cubicBezTo>
                  <a:cubicBezTo>
                    <a:pt x="128" y="53"/>
                    <a:pt x="58" y="144"/>
                    <a:pt x="8" y="234"/>
                  </a:cubicBezTo>
                  <a:cubicBezTo>
                    <a:pt x="1" y="248"/>
                    <a:pt x="18" y="267"/>
                    <a:pt x="33" y="267"/>
                  </a:cubicBezTo>
                  <a:cubicBezTo>
                    <a:pt x="39" y="267"/>
                    <a:pt x="45" y="263"/>
                    <a:pt x="48" y="254"/>
                  </a:cubicBezTo>
                  <a:cubicBezTo>
                    <a:pt x="98" y="164"/>
                    <a:pt x="168" y="104"/>
                    <a:pt x="229" y="23"/>
                  </a:cubicBezTo>
                  <a:cubicBezTo>
                    <a:pt x="237" y="15"/>
                    <a:pt x="232" y="0"/>
                    <a:pt x="219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0"/>
            <p:cNvSpPr/>
            <p:nvPr/>
          </p:nvSpPr>
          <p:spPr>
            <a:xfrm>
              <a:off x="4621940" y="3843964"/>
              <a:ext cx="114616" cy="104410"/>
            </a:xfrm>
            <a:custGeom>
              <a:avLst/>
              <a:gdLst/>
              <a:ahLst/>
              <a:cxnLst/>
              <a:rect l="l" t="t" r="r" b="b"/>
              <a:pathLst>
                <a:path w="584" h="532" extrusionOk="0">
                  <a:moveTo>
                    <a:pt x="284" y="0"/>
                  </a:moveTo>
                  <a:cubicBezTo>
                    <a:pt x="166" y="0"/>
                    <a:pt x="56" y="84"/>
                    <a:pt x="30" y="210"/>
                  </a:cubicBezTo>
                  <a:cubicBezTo>
                    <a:pt x="1" y="351"/>
                    <a:pt x="91" y="492"/>
                    <a:pt x="231" y="522"/>
                  </a:cubicBezTo>
                  <a:cubicBezTo>
                    <a:pt x="254" y="529"/>
                    <a:pt x="277" y="532"/>
                    <a:pt x="299" y="532"/>
                  </a:cubicBezTo>
                  <a:cubicBezTo>
                    <a:pt x="417" y="532"/>
                    <a:pt x="528" y="448"/>
                    <a:pt x="553" y="321"/>
                  </a:cubicBezTo>
                  <a:cubicBezTo>
                    <a:pt x="583" y="181"/>
                    <a:pt x="492" y="40"/>
                    <a:pt x="352" y="10"/>
                  </a:cubicBezTo>
                  <a:cubicBezTo>
                    <a:pt x="329" y="3"/>
                    <a:pt x="306" y="0"/>
                    <a:pt x="284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0"/>
            <p:cNvSpPr/>
            <p:nvPr/>
          </p:nvSpPr>
          <p:spPr>
            <a:xfrm>
              <a:off x="4686902" y="3492855"/>
              <a:ext cx="244736" cy="321474"/>
            </a:xfrm>
            <a:custGeom>
              <a:avLst/>
              <a:gdLst/>
              <a:ahLst/>
              <a:cxnLst/>
              <a:rect l="l" t="t" r="r" b="b"/>
              <a:pathLst>
                <a:path w="1247" h="1638" extrusionOk="0">
                  <a:moveTo>
                    <a:pt x="1246" y="1"/>
                  </a:moveTo>
                  <a:cubicBezTo>
                    <a:pt x="1246" y="1"/>
                    <a:pt x="834" y="172"/>
                    <a:pt x="544" y="172"/>
                  </a:cubicBezTo>
                  <a:cubicBezTo>
                    <a:pt x="504" y="172"/>
                    <a:pt x="467" y="169"/>
                    <a:pt x="433" y="161"/>
                  </a:cubicBezTo>
                  <a:cubicBezTo>
                    <a:pt x="433" y="161"/>
                    <a:pt x="433" y="684"/>
                    <a:pt x="1" y="804"/>
                  </a:cubicBezTo>
                  <a:cubicBezTo>
                    <a:pt x="1" y="804"/>
                    <a:pt x="92" y="1115"/>
                    <a:pt x="11" y="1638"/>
                  </a:cubicBezTo>
                  <a:cubicBezTo>
                    <a:pt x="11" y="1638"/>
                    <a:pt x="271" y="1313"/>
                    <a:pt x="651" y="1313"/>
                  </a:cubicBezTo>
                  <a:cubicBezTo>
                    <a:pt x="694" y="1313"/>
                    <a:pt x="738" y="1318"/>
                    <a:pt x="784" y="1327"/>
                  </a:cubicBezTo>
                  <a:cubicBezTo>
                    <a:pt x="784" y="1327"/>
                    <a:pt x="634" y="845"/>
                    <a:pt x="1086" y="693"/>
                  </a:cubicBezTo>
                  <a:cubicBezTo>
                    <a:pt x="1086" y="693"/>
                    <a:pt x="905" y="272"/>
                    <a:pt x="124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0"/>
            <p:cNvSpPr/>
            <p:nvPr/>
          </p:nvSpPr>
          <p:spPr>
            <a:xfrm>
              <a:off x="4700837" y="3540743"/>
              <a:ext cx="178597" cy="255531"/>
            </a:xfrm>
            <a:custGeom>
              <a:avLst/>
              <a:gdLst/>
              <a:ahLst/>
              <a:cxnLst/>
              <a:rect l="l" t="t" r="r" b="b"/>
              <a:pathLst>
                <a:path w="910" h="1302" extrusionOk="0">
                  <a:moveTo>
                    <a:pt x="888" y="1"/>
                  </a:moveTo>
                  <a:cubicBezTo>
                    <a:pt x="884" y="1"/>
                    <a:pt x="879" y="3"/>
                    <a:pt x="874" y="7"/>
                  </a:cubicBezTo>
                  <a:cubicBezTo>
                    <a:pt x="492" y="299"/>
                    <a:pt x="131" y="822"/>
                    <a:pt x="0" y="1293"/>
                  </a:cubicBezTo>
                  <a:cubicBezTo>
                    <a:pt x="0" y="1299"/>
                    <a:pt x="3" y="1301"/>
                    <a:pt x="7" y="1301"/>
                  </a:cubicBezTo>
                  <a:cubicBezTo>
                    <a:pt x="10" y="1301"/>
                    <a:pt x="15" y="1299"/>
                    <a:pt x="21" y="1293"/>
                  </a:cubicBezTo>
                  <a:cubicBezTo>
                    <a:pt x="151" y="1092"/>
                    <a:pt x="251" y="862"/>
                    <a:pt x="382" y="650"/>
                  </a:cubicBezTo>
                  <a:cubicBezTo>
                    <a:pt x="533" y="429"/>
                    <a:pt x="713" y="228"/>
                    <a:pt x="894" y="28"/>
                  </a:cubicBezTo>
                  <a:cubicBezTo>
                    <a:pt x="909" y="20"/>
                    <a:pt x="901" y="1"/>
                    <a:pt x="888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0"/>
            <p:cNvSpPr/>
            <p:nvPr/>
          </p:nvSpPr>
          <p:spPr>
            <a:xfrm>
              <a:off x="4808191" y="3614144"/>
              <a:ext cx="54560" cy="14719"/>
            </a:xfrm>
            <a:custGeom>
              <a:avLst/>
              <a:gdLst/>
              <a:ahLst/>
              <a:cxnLst/>
              <a:rect l="l" t="t" r="r" b="b"/>
              <a:pathLst>
                <a:path w="278" h="75" extrusionOk="0">
                  <a:moveTo>
                    <a:pt x="23" y="1"/>
                  </a:moveTo>
                  <a:cubicBezTo>
                    <a:pt x="3" y="1"/>
                    <a:pt x="1" y="37"/>
                    <a:pt x="26" y="46"/>
                  </a:cubicBezTo>
                  <a:cubicBezTo>
                    <a:pt x="63" y="61"/>
                    <a:pt x="114" y="74"/>
                    <a:pt x="163" y="74"/>
                  </a:cubicBezTo>
                  <a:cubicBezTo>
                    <a:pt x="207" y="74"/>
                    <a:pt x="249" y="64"/>
                    <a:pt x="277" y="35"/>
                  </a:cubicBezTo>
                  <a:cubicBezTo>
                    <a:pt x="277" y="26"/>
                    <a:pt x="277" y="26"/>
                    <a:pt x="267" y="26"/>
                  </a:cubicBezTo>
                  <a:cubicBezTo>
                    <a:pt x="257" y="22"/>
                    <a:pt x="246" y="21"/>
                    <a:pt x="234" y="21"/>
                  </a:cubicBezTo>
                  <a:cubicBezTo>
                    <a:pt x="210" y="21"/>
                    <a:pt x="183" y="26"/>
                    <a:pt x="157" y="26"/>
                  </a:cubicBezTo>
                  <a:cubicBezTo>
                    <a:pt x="117" y="26"/>
                    <a:pt x="76" y="15"/>
                    <a:pt x="36" y="6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0"/>
            <p:cNvSpPr/>
            <p:nvPr/>
          </p:nvSpPr>
          <p:spPr>
            <a:xfrm>
              <a:off x="4727332" y="3650059"/>
              <a:ext cx="21000" cy="64570"/>
            </a:xfrm>
            <a:custGeom>
              <a:avLst/>
              <a:gdLst/>
              <a:ahLst/>
              <a:cxnLst/>
              <a:rect l="l" t="t" r="r" b="b"/>
              <a:pathLst>
                <a:path w="107" h="329" extrusionOk="0">
                  <a:moveTo>
                    <a:pt x="22" y="1"/>
                  </a:moveTo>
                  <a:cubicBezTo>
                    <a:pt x="11" y="1"/>
                    <a:pt x="1" y="8"/>
                    <a:pt x="6" y="23"/>
                  </a:cubicBezTo>
                  <a:cubicBezTo>
                    <a:pt x="6" y="124"/>
                    <a:pt x="26" y="234"/>
                    <a:pt x="86" y="325"/>
                  </a:cubicBezTo>
                  <a:cubicBezTo>
                    <a:pt x="86" y="328"/>
                    <a:pt x="88" y="329"/>
                    <a:pt x="91" y="329"/>
                  </a:cubicBezTo>
                  <a:cubicBezTo>
                    <a:pt x="96" y="329"/>
                    <a:pt x="107" y="322"/>
                    <a:pt x="107" y="314"/>
                  </a:cubicBezTo>
                  <a:cubicBezTo>
                    <a:pt x="86" y="214"/>
                    <a:pt x="46" y="124"/>
                    <a:pt x="46" y="23"/>
                  </a:cubicBezTo>
                  <a:cubicBezTo>
                    <a:pt x="46" y="8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0"/>
            <p:cNvSpPr/>
            <p:nvPr/>
          </p:nvSpPr>
          <p:spPr>
            <a:xfrm>
              <a:off x="4643529" y="3747993"/>
              <a:ext cx="114616" cy="104999"/>
            </a:xfrm>
            <a:custGeom>
              <a:avLst/>
              <a:gdLst/>
              <a:ahLst/>
              <a:cxnLst/>
              <a:rect l="l" t="t" r="r" b="b"/>
              <a:pathLst>
                <a:path w="584" h="535" extrusionOk="0">
                  <a:moveTo>
                    <a:pt x="298" y="1"/>
                  </a:moveTo>
                  <a:cubicBezTo>
                    <a:pt x="177" y="1"/>
                    <a:pt x="66" y="85"/>
                    <a:pt x="31" y="208"/>
                  </a:cubicBezTo>
                  <a:cubicBezTo>
                    <a:pt x="1" y="348"/>
                    <a:pt x="92" y="499"/>
                    <a:pt x="232" y="529"/>
                  </a:cubicBezTo>
                  <a:cubicBezTo>
                    <a:pt x="252" y="533"/>
                    <a:pt x="271" y="535"/>
                    <a:pt x="290" y="535"/>
                  </a:cubicBezTo>
                  <a:cubicBezTo>
                    <a:pt x="417" y="535"/>
                    <a:pt x="527" y="451"/>
                    <a:pt x="554" y="328"/>
                  </a:cubicBezTo>
                  <a:cubicBezTo>
                    <a:pt x="583" y="187"/>
                    <a:pt x="493" y="36"/>
                    <a:pt x="353" y="7"/>
                  </a:cubicBezTo>
                  <a:cubicBezTo>
                    <a:pt x="334" y="3"/>
                    <a:pt x="316" y="1"/>
                    <a:pt x="298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0"/>
            <p:cNvSpPr/>
            <p:nvPr/>
          </p:nvSpPr>
          <p:spPr>
            <a:xfrm>
              <a:off x="4704762" y="3812366"/>
              <a:ext cx="114616" cy="105784"/>
            </a:xfrm>
            <a:custGeom>
              <a:avLst/>
              <a:gdLst/>
              <a:ahLst/>
              <a:cxnLst/>
              <a:rect l="l" t="t" r="r" b="b"/>
              <a:pathLst>
                <a:path w="584" h="539" extrusionOk="0">
                  <a:moveTo>
                    <a:pt x="284" y="0"/>
                  </a:moveTo>
                  <a:cubicBezTo>
                    <a:pt x="166" y="0"/>
                    <a:pt x="56" y="85"/>
                    <a:pt x="30" y="211"/>
                  </a:cubicBezTo>
                  <a:cubicBezTo>
                    <a:pt x="1" y="351"/>
                    <a:pt x="91" y="492"/>
                    <a:pt x="231" y="532"/>
                  </a:cubicBezTo>
                  <a:cubicBezTo>
                    <a:pt x="250" y="536"/>
                    <a:pt x="268" y="538"/>
                    <a:pt x="287" y="538"/>
                  </a:cubicBezTo>
                  <a:cubicBezTo>
                    <a:pt x="409" y="538"/>
                    <a:pt x="527" y="453"/>
                    <a:pt x="553" y="331"/>
                  </a:cubicBezTo>
                  <a:cubicBezTo>
                    <a:pt x="583" y="181"/>
                    <a:pt x="492" y="40"/>
                    <a:pt x="352" y="10"/>
                  </a:cubicBezTo>
                  <a:cubicBezTo>
                    <a:pt x="329" y="3"/>
                    <a:pt x="306" y="0"/>
                    <a:pt x="284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0"/>
            <p:cNvSpPr/>
            <p:nvPr/>
          </p:nvSpPr>
          <p:spPr>
            <a:xfrm>
              <a:off x="3927965" y="4443146"/>
              <a:ext cx="169765" cy="374857"/>
            </a:xfrm>
            <a:custGeom>
              <a:avLst/>
              <a:gdLst/>
              <a:ahLst/>
              <a:cxnLst/>
              <a:rect l="l" t="t" r="r" b="b"/>
              <a:pathLst>
                <a:path w="865" h="1910" extrusionOk="0">
                  <a:moveTo>
                    <a:pt x="242" y="1"/>
                  </a:moveTo>
                  <a:cubicBezTo>
                    <a:pt x="121" y="312"/>
                    <a:pt x="10" y="633"/>
                    <a:pt x="0" y="955"/>
                  </a:cubicBezTo>
                  <a:cubicBezTo>
                    <a:pt x="0" y="1136"/>
                    <a:pt x="30" y="1317"/>
                    <a:pt x="101" y="1488"/>
                  </a:cubicBezTo>
                  <a:cubicBezTo>
                    <a:pt x="141" y="1598"/>
                    <a:pt x="211" y="1718"/>
                    <a:pt x="311" y="1799"/>
                  </a:cubicBezTo>
                  <a:cubicBezTo>
                    <a:pt x="382" y="1861"/>
                    <a:pt x="483" y="1899"/>
                    <a:pt x="581" y="1899"/>
                  </a:cubicBezTo>
                  <a:cubicBezTo>
                    <a:pt x="609" y="1899"/>
                    <a:pt x="637" y="1896"/>
                    <a:pt x="663" y="1890"/>
                  </a:cubicBezTo>
                  <a:lnTo>
                    <a:pt x="663" y="1890"/>
                  </a:lnTo>
                  <a:lnTo>
                    <a:pt x="653" y="1910"/>
                  </a:lnTo>
                  <a:cubicBezTo>
                    <a:pt x="834" y="1598"/>
                    <a:pt x="864" y="1226"/>
                    <a:pt x="774" y="895"/>
                  </a:cubicBezTo>
                  <a:cubicBezTo>
                    <a:pt x="684" y="553"/>
                    <a:pt x="492" y="252"/>
                    <a:pt x="24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0"/>
            <p:cNvSpPr/>
            <p:nvPr/>
          </p:nvSpPr>
          <p:spPr>
            <a:xfrm>
              <a:off x="4065936" y="4744798"/>
              <a:ext cx="367006" cy="180559"/>
            </a:xfrm>
            <a:custGeom>
              <a:avLst/>
              <a:gdLst/>
              <a:ahLst/>
              <a:cxnLst/>
              <a:rect l="l" t="t" r="r" b="b"/>
              <a:pathLst>
                <a:path w="1870" h="920" extrusionOk="0">
                  <a:moveTo>
                    <a:pt x="957" y="0"/>
                  </a:moveTo>
                  <a:cubicBezTo>
                    <a:pt x="616" y="0"/>
                    <a:pt x="293" y="186"/>
                    <a:pt x="1" y="373"/>
                  </a:cubicBezTo>
                  <a:lnTo>
                    <a:pt x="10" y="382"/>
                  </a:lnTo>
                  <a:cubicBezTo>
                    <a:pt x="21" y="603"/>
                    <a:pt x="202" y="795"/>
                    <a:pt x="412" y="864"/>
                  </a:cubicBezTo>
                  <a:cubicBezTo>
                    <a:pt x="518" y="905"/>
                    <a:pt x="628" y="920"/>
                    <a:pt x="740" y="920"/>
                  </a:cubicBezTo>
                  <a:cubicBezTo>
                    <a:pt x="852" y="920"/>
                    <a:pt x="965" y="905"/>
                    <a:pt x="1075" y="885"/>
                  </a:cubicBezTo>
                  <a:cubicBezTo>
                    <a:pt x="1236" y="855"/>
                    <a:pt x="1387" y="804"/>
                    <a:pt x="1528" y="724"/>
                  </a:cubicBezTo>
                  <a:cubicBezTo>
                    <a:pt x="1658" y="643"/>
                    <a:pt x="1769" y="513"/>
                    <a:pt x="1869" y="393"/>
                  </a:cubicBezTo>
                  <a:cubicBezTo>
                    <a:pt x="1628" y="232"/>
                    <a:pt x="1387" y="51"/>
                    <a:pt x="1095" y="11"/>
                  </a:cubicBezTo>
                  <a:cubicBezTo>
                    <a:pt x="1049" y="4"/>
                    <a:pt x="1003" y="0"/>
                    <a:pt x="957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0"/>
            <p:cNvSpPr/>
            <p:nvPr/>
          </p:nvSpPr>
          <p:spPr>
            <a:xfrm>
              <a:off x="3655949" y="4679836"/>
              <a:ext cx="203129" cy="440015"/>
            </a:xfrm>
            <a:custGeom>
              <a:avLst/>
              <a:gdLst/>
              <a:ahLst/>
              <a:cxnLst/>
              <a:rect l="l" t="t" r="r" b="b"/>
              <a:pathLst>
                <a:path w="1035" h="2242" extrusionOk="0">
                  <a:moveTo>
                    <a:pt x="643" y="0"/>
                  </a:moveTo>
                  <a:cubicBezTo>
                    <a:pt x="301" y="563"/>
                    <a:pt x="0" y="1186"/>
                    <a:pt x="90" y="1838"/>
                  </a:cubicBezTo>
                  <a:cubicBezTo>
                    <a:pt x="101" y="1929"/>
                    <a:pt x="130" y="2030"/>
                    <a:pt x="191" y="2110"/>
                  </a:cubicBezTo>
                  <a:cubicBezTo>
                    <a:pt x="246" y="2184"/>
                    <a:pt x="328" y="2241"/>
                    <a:pt x="419" y="2241"/>
                  </a:cubicBezTo>
                  <a:cubicBezTo>
                    <a:pt x="427" y="2241"/>
                    <a:pt x="435" y="2241"/>
                    <a:pt x="442" y="2240"/>
                  </a:cubicBezTo>
                  <a:lnTo>
                    <a:pt x="442" y="2220"/>
                  </a:lnTo>
                  <a:cubicBezTo>
                    <a:pt x="653" y="1959"/>
                    <a:pt x="874" y="1678"/>
                    <a:pt x="944" y="1356"/>
                  </a:cubicBezTo>
                  <a:cubicBezTo>
                    <a:pt x="1034" y="894"/>
                    <a:pt x="834" y="432"/>
                    <a:pt x="64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0"/>
            <p:cNvSpPr/>
            <p:nvPr/>
          </p:nvSpPr>
          <p:spPr>
            <a:xfrm>
              <a:off x="3746621" y="5045860"/>
              <a:ext cx="443744" cy="198026"/>
            </a:xfrm>
            <a:custGeom>
              <a:avLst/>
              <a:gdLst/>
              <a:ahLst/>
              <a:cxnLst/>
              <a:rect l="l" t="t" r="r" b="b"/>
              <a:pathLst>
                <a:path w="2261" h="1009" extrusionOk="0">
                  <a:moveTo>
                    <a:pt x="1021" y="1"/>
                  </a:moveTo>
                  <a:cubicBezTo>
                    <a:pt x="687" y="1"/>
                    <a:pt x="344" y="143"/>
                    <a:pt x="81" y="355"/>
                  </a:cubicBezTo>
                  <a:lnTo>
                    <a:pt x="70" y="355"/>
                  </a:lnTo>
                  <a:cubicBezTo>
                    <a:pt x="0" y="536"/>
                    <a:pt x="101" y="747"/>
                    <a:pt x="251" y="857"/>
                  </a:cubicBezTo>
                  <a:cubicBezTo>
                    <a:pt x="412" y="978"/>
                    <a:pt x="613" y="1009"/>
                    <a:pt x="814" y="1009"/>
                  </a:cubicBezTo>
                  <a:cubicBezTo>
                    <a:pt x="1316" y="1009"/>
                    <a:pt x="1788" y="817"/>
                    <a:pt x="2260" y="636"/>
                  </a:cubicBezTo>
                  <a:cubicBezTo>
                    <a:pt x="2130" y="546"/>
                    <a:pt x="2009" y="456"/>
                    <a:pt x="1889" y="366"/>
                  </a:cubicBezTo>
                  <a:cubicBezTo>
                    <a:pt x="1728" y="245"/>
                    <a:pt x="1567" y="134"/>
                    <a:pt x="1387" y="64"/>
                  </a:cubicBezTo>
                  <a:cubicBezTo>
                    <a:pt x="1269" y="21"/>
                    <a:pt x="1145" y="1"/>
                    <a:pt x="102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0"/>
            <p:cNvSpPr/>
            <p:nvPr/>
          </p:nvSpPr>
          <p:spPr>
            <a:xfrm>
              <a:off x="4310476" y="4323820"/>
              <a:ext cx="327362" cy="194494"/>
            </a:xfrm>
            <a:custGeom>
              <a:avLst/>
              <a:gdLst/>
              <a:ahLst/>
              <a:cxnLst/>
              <a:rect l="l" t="t" r="r" b="b"/>
              <a:pathLst>
                <a:path w="1668" h="991" extrusionOk="0">
                  <a:moveTo>
                    <a:pt x="1382" y="0"/>
                  </a:moveTo>
                  <a:cubicBezTo>
                    <a:pt x="1161" y="0"/>
                    <a:pt x="940" y="61"/>
                    <a:pt x="744" y="167"/>
                  </a:cubicBezTo>
                  <a:cubicBezTo>
                    <a:pt x="456" y="315"/>
                    <a:pt x="228" y="532"/>
                    <a:pt x="28" y="780"/>
                  </a:cubicBezTo>
                  <a:lnTo>
                    <a:pt x="28" y="780"/>
                  </a:lnTo>
                  <a:cubicBezTo>
                    <a:pt x="19" y="770"/>
                    <a:pt x="9" y="760"/>
                    <a:pt x="0" y="750"/>
                  </a:cubicBezTo>
                  <a:lnTo>
                    <a:pt x="0" y="750"/>
                  </a:lnTo>
                  <a:lnTo>
                    <a:pt x="20" y="790"/>
                  </a:lnTo>
                  <a:cubicBezTo>
                    <a:pt x="23" y="786"/>
                    <a:pt x="26" y="783"/>
                    <a:pt x="28" y="780"/>
                  </a:cubicBezTo>
                  <a:lnTo>
                    <a:pt x="28" y="780"/>
                  </a:lnTo>
                  <a:cubicBezTo>
                    <a:pt x="170" y="922"/>
                    <a:pt x="373" y="990"/>
                    <a:pt x="573" y="990"/>
                  </a:cubicBezTo>
                  <a:cubicBezTo>
                    <a:pt x="663" y="990"/>
                    <a:pt x="751" y="977"/>
                    <a:pt x="834" y="950"/>
                  </a:cubicBezTo>
                  <a:cubicBezTo>
                    <a:pt x="1126" y="850"/>
                    <a:pt x="1356" y="629"/>
                    <a:pt x="1527" y="377"/>
                  </a:cubicBezTo>
                  <a:cubicBezTo>
                    <a:pt x="1597" y="277"/>
                    <a:pt x="1658" y="156"/>
                    <a:pt x="1668" y="36"/>
                  </a:cubicBezTo>
                  <a:cubicBezTo>
                    <a:pt x="1574" y="12"/>
                    <a:pt x="1478" y="0"/>
                    <a:pt x="138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0"/>
            <p:cNvSpPr/>
            <p:nvPr/>
          </p:nvSpPr>
          <p:spPr>
            <a:xfrm>
              <a:off x="4134823" y="4088897"/>
              <a:ext cx="199400" cy="396249"/>
            </a:xfrm>
            <a:custGeom>
              <a:avLst/>
              <a:gdLst/>
              <a:ahLst/>
              <a:cxnLst/>
              <a:rect l="l" t="t" r="r" b="b"/>
              <a:pathLst>
                <a:path w="1016" h="2019" extrusionOk="0">
                  <a:moveTo>
                    <a:pt x="81" y="1"/>
                  </a:moveTo>
                  <a:cubicBezTo>
                    <a:pt x="68" y="1"/>
                    <a:pt x="55" y="3"/>
                    <a:pt x="41" y="7"/>
                  </a:cubicBezTo>
                  <a:cubicBezTo>
                    <a:pt x="1" y="379"/>
                    <a:pt x="1" y="751"/>
                    <a:pt x="61" y="1123"/>
                  </a:cubicBezTo>
                  <a:cubicBezTo>
                    <a:pt x="101" y="1344"/>
                    <a:pt x="152" y="1574"/>
                    <a:pt x="293" y="1755"/>
                  </a:cubicBezTo>
                  <a:cubicBezTo>
                    <a:pt x="403" y="1908"/>
                    <a:pt x="585" y="2018"/>
                    <a:pt x="773" y="2018"/>
                  </a:cubicBezTo>
                  <a:cubicBezTo>
                    <a:pt x="807" y="2018"/>
                    <a:pt x="841" y="2014"/>
                    <a:pt x="875" y="2007"/>
                  </a:cubicBezTo>
                  <a:lnTo>
                    <a:pt x="885" y="1916"/>
                  </a:lnTo>
                  <a:cubicBezTo>
                    <a:pt x="976" y="1846"/>
                    <a:pt x="996" y="1715"/>
                    <a:pt x="996" y="1605"/>
                  </a:cubicBezTo>
                  <a:cubicBezTo>
                    <a:pt x="1016" y="1002"/>
                    <a:pt x="704" y="399"/>
                    <a:pt x="212" y="47"/>
                  </a:cubicBezTo>
                  <a:cubicBezTo>
                    <a:pt x="173" y="24"/>
                    <a:pt x="128" y="1"/>
                    <a:pt x="8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0"/>
            <p:cNvSpPr/>
            <p:nvPr/>
          </p:nvSpPr>
          <p:spPr>
            <a:xfrm>
              <a:off x="3139392" y="4473370"/>
              <a:ext cx="1179130" cy="887291"/>
            </a:xfrm>
            <a:custGeom>
              <a:avLst/>
              <a:gdLst/>
              <a:ahLst/>
              <a:cxnLst/>
              <a:rect l="l" t="t" r="r" b="b"/>
              <a:pathLst>
                <a:path w="6008" h="4521" extrusionOk="0">
                  <a:moveTo>
                    <a:pt x="5938" y="0"/>
                  </a:moveTo>
                  <a:cubicBezTo>
                    <a:pt x="5922" y="0"/>
                    <a:pt x="5906" y="8"/>
                    <a:pt x="5897" y="28"/>
                  </a:cubicBezTo>
                  <a:cubicBezTo>
                    <a:pt x="5354" y="1062"/>
                    <a:pt x="4501" y="1977"/>
                    <a:pt x="3657" y="2770"/>
                  </a:cubicBezTo>
                  <a:cubicBezTo>
                    <a:pt x="2642" y="3734"/>
                    <a:pt x="1456" y="4417"/>
                    <a:pt x="30" y="4458"/>
                  </a:cubicBezTo>
                  <a:cubicBezTo>
                    <a:pt x="0" y="4458"/>
                    <a:pt x="0" y="4498"/>
                    <a:pt x="30" y="4508"/>
                  </a:cubicBezTo>
                  <a:cubicBezTo>
                    <a:pt x="122" y="4517"/>
                    <a:pt x="213" y="4521"/>
                    <a:pt x="305" y="4521"/>
                  </a:cubicBezTo>
                  <a:cubicBezTo>
                    <a:pt x="1539" y="4521"/>
                    <a:pt x="2698" y="3786"/>
                    <a:pt x="3586" y="2981"/>
                  </a:cubicBezTo>
                  <a:cubicBezTo>
                    <a:pt x="4490" y="2157"/>
                    <a:pt x="5414" y="1173"/>
                    <a:pt x="5987" y="78"/>
                  </a:cubicBezTo>
                  <a:cubicBezTo>
                    <a:pt x="6008" y="37"/>
                    <a:pt x="5973" y="0"/>
                    <a:pt x="593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0"/>
            <p:cNvSpPr/>
            <p:nvPr/>
          </p:nvSpPr>
          <p:spPr>
            <a:xfrm>
              <a:off x="4302625" y="4373277"/>
              <a:ext cx="225503" cy="117363"/>
            </a:xfrm>
            <a:custGeom>
              <a:avLst/>
              <a:gdLst/>
              <a:ahLst/>
              <a:cxnLst/>
              <a:rect l="l" t="t" r="r" b="b"/>
              <a:pathLst>
                <a:path w="1149" h="598" extrusionOk="0">
                  <a:moveTo>
                    <a:pt x="1103" y="0"/>
                  </a:moveTo>
                  <a:cubicBezTo>
                    <a:pt x="1098" y="0"/>
                    <a:pt x="1092" y="2"/>
                    <a:pt x="1085" y="5"/>
                  </a:cubicBezTo>
                  <a:cubicBezTo>
                    <a:pt x="753" y="256"/>
                    <a:pt x="402" y="407"/>
                    <a:pt x="20" y="558"/>
                  </a:cubicBezTo>
                  <a:cubicBezTo>
                    <a:pt x="0" y="567"/>
                    <a:pt x="10" y="598"/>
                    <a:pt x="30" y="598"/>
                  </a:cubicBezTo>
                  <a:cubicBezTo>
                    <a:pt x="432" y="518"/>
                    <a:pt x="804" y="306"/>
                    <a:pt x="1115" y="55"/>
                  </a:cubicBezTo>
                  <a:cubicBezTo>
                    <a:pt x="1149" y="39"/>
                    <a:pt x="1133" y="0"/>
                    <a:pt x="1103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0"/>
            <p:cNvSpPr/>
            <p:nvPr/>
          </p:nvSpPr>
          <p:spPr>
            <a:xfrm>
              <a:off x="4205869" y="4273381"/>
              <a:ext cx="111083" cy="208428"/>
            </a:xfrm>
            <a:custGeom>
              <a:avLst/>
              <a:gdLst/>
              <a:ahLst/>
              <a:cxnLst/>
              <a:rect l="l" t="t" r="r" b="b"/>
              <a:pathLst>
                <a:path w="566" h="1062" extrusionOk="0">
                  <a:moveTo>
                    <a:pt x="24" y="1"/>
                  </a:moveTo>
                  <a:cubicBezTo>
                    <a:pt x="12" y="1"/>
                    <a:pt x="1" y="10"/>
                    <a:pt x="1" y="22"/>
                  </a:cubicBezTo>
                  <a:cubicBezTo>
                    <a:pt x="51" y="393"/>
                    <a:pt x="192" y="786"/>
                    <a:pt x="473" y="1047"/>
                  </a:cubicBezTo>
                  <a:cubicBezTo>
                    <a:pt x="481" y="1057"/>
                    <a:pt x="491" y="1061"/>
                    <a:pt x="502" y="1061"/>
                  </a:cubicBezTo>
                  <a:cubicBezTo>
                    <a:pt x="533" y="1061"/>
                    <a:pt x="566" y="1026"/>
                    <a:pt x="543" y="996"/>
                  </a:cubicBezTo>
                  <a:cubicBezTo>
                    <a:pt x="302" y="685"/>
                    <a:pt x="121" y="404"/>
                    <a:pt x="41" y="12"/>
                  </a:cubicBezTo>
                  <a:cubicBezTo>
                    <a:pt x="37" y="4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0"/>
            <p:cNvSpPr/>
            <p:nvPr/>
          </p:nvSpPr>
          <p:spPr>
            <a:xfrm>
              <a:off x="3996852" y="4586220"/>
              <a:ext cx="77130" cy="225503"/>
            </a:xfrm>
            <a:custGeom>
              <a:avLst/>
              <a:gdLst/>
              <a:ahLst/>
              <a:cxnLst/>
              <a:rect l="l" t="t" r="r" b="b"/>
              <a:pathLst>
                <a:path w="393" h="1149" extrusionOk="0">
                  <a:moveTo>
                    <a:pt x="22" y="0"/>
                  </a:moveTo>
                  <a:cubicBezTo>
                    <a:pt x="11" y="0"/>
                    <a:pt x="1" y="5"/>
                    <a:pt x="1" y="15"/>
                  </a:cubicBezTo>
                  <a:cubicBezTo>
                    <a:pt x="11" y="246"/>
                    <a:pt x="71" y="457"/>
                    <a:pt x="141" y="668"/>
                  </a:cubicBezTo>
                  <a:cubicBezTo>
                    <a:pt x="192" y="819"/>
                    <a:pt x="232" y="1020"/>
                    <a:pt x="333" y="1140"/>
                  </a:cubicBezTo>
                  <a:cubicBezTo>
                    <a:pt x="338" y="1146"/>
                    <a:pt x="344" y="1149"/>
                    <a:pt x="350" y="1149"/>
                  </a:cubicBezTo>
                  <a:cubicBezTo>
                    <a:pt x="364" y="1149"/>
                    <a:pt x="376" y="1135"/>
                    <a:pt x="382" y="1120"/>
                  </a:cubicBezTo>
                  <a:cubicBezTo>
                    <a:pt x="393" y="969"/>
                    <a:pt x="282" y="788"/>
                    <a:pt x="232" y="648"/>
                  </a:cubicBezTo>
                  <a:cubicBezTo>
                    <a:pt x="161" y="437"/>
                    <a:pt x="112" y="226"/>
                    <a:pt x="51" y="15"/>
                  </a:cubicBezTo>
                  <a:cubicBezTo>
                    <a:pt x="46" y="5"/>
                    <a:pt x="33" y="0"/>
                    <a:pt x="2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0"/>
            <p:cNvSpPr/>
            <p:nvPr/>
          </p:nvSpPr>
          <p:spPr>
            <a:xfrm>
              <a:off x="3718948" y="4844498"/>
              <a:ext cx="55345" cy="273586"/>
            </a:xfrm>
            <a:custGeom>
              <a:avLst/>
              <a:gdLst/>
              <a:ahLst/>
              <a:cxnLst/>
              <a:rect l="l" t="t" r="r" b="b"/>
              <a:pathLst>
                <a:path w="282" h="1394" extrusionOk="0">
                  <a:moveTo>
                    <a:pt x="254" y="0"/>
                  </a:moveTo>
                  <a:cubicBezTo>
                    <a:pt x="246" y="0"/>
                    <a:pt x="238" y="5"/>
                    <a:pt x="231" y="15"/>
                  </a:cubicBezTo>
                  <a:cubicBezTo>
                    <a:pt x="1" y="387"/>
                    <a:pt x="10" y="970"/>
                    <a:pt x="141" y="1372"/>
                  </a:cubicBezTo>
                  <a:cubicBezTo>
                    <a:pt x="149" y="1387"/>
                    <a:pt x="161" y="1393"/>
                    <a:pt x="173" y="1393"/>
                  </a:cubicBezTo>
                  <a:cubicBezTo>
                    <a:pt x="192" y="1393"/>
                    <a:pt x="211" y="1376"/>
                    <a:pt x="211" y="1351"/>
                  </a:cubicBezTo>
                  <a:cubicBezTo>
                    <a:pt x="171" y="1130"/>
                    <a:pt x="141" y="909"/>
                    <a:pt x="161" y="688"/>
                  </a:cubicBezTo>
                  <a:cubicBezTo>
                    <a:pt x="171" y="457"/>
                    <a:pt x="251" y="256"/>
                    <a:pt x="282" y="35"/>
                  </a:cubicBezTo>
                  <a:cubicBezTo>
                    <a:pt x="282" y="16"/>
                    <a:pt x="269" y="0"/>
                    <a:pt x="25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0"/>
            <p:cNvSpPr/>
            <p:nvPr/>
          </p:nvSpPr>
          <p:spPr>
            <a:xfrm>
              <a:off x="3756826" y="5127112"/>
              <a:ext cx="287521" cy="28458"/>
            </a:xfrm>
            <a:custGeom>
              <a:avLst/>
              <a:gdLst/>
              <a:ahLst/>
              <a:cxnLst/>
              <a:rect l="l" t="t" r="r" b="b"/>
              <a:pathLst>
                <a:path w="1465" h="145" extrusionOk="0">
                  <a:moveTo>
                    <a:pt x="31" y="0"/>
                  </a:moveTo>
                  <a:cubicBezTo>
                    <a:pt x="7" y="0"/>
                    <a:pt x="1" y="42"/>
                    <a:pt x="29" y="42"/>
                  </a:cubicBezTo>
                  <a:cubicBezTo>
                    <a:pt x="330" y="95"/>
                    <a:pt x="653" y="145"/>
                    <a:pt x="973" y="145"/>
                  </a:cubicBezTo>
                  <a:cubicBezTo>
                    <a:pt x="1132" y="145"/>
                    <a:pt x="1291" y="132"/>
                    <a:pt x="1445" y="102"/>
                  </a:cubicBezTo>
                  <a:cubicBezTo>
                    <a:pt x="1465" y="102"/>
                    <a:pt x="1455" y="72"/>
                    <a:pt x="1435" y="72"/>
                  </a:cubicBezTo>
                  <a:cubicBezTo>
                    <a:pt x="962" y="32"/>
                    <a:pt x="500" y="62"/>
                    <a:pt x="38" y="1"/>
                  </a:cubicBezTo>
                  <a:cubicBezTo>
                    <a:pt x="36" y="1"/>
                    <a:pt x="33" y="0"/>
                    <a:pt x="3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0"/>
            <p:cNvSpPr/>
            <p:nvPr/>
          </p:nvSpPr>
          <p:spPr>
            <a:xfrm>
              <a:off x="4060048" y="4815844"/>
              <a:ext cx="290072" cy="31009"/>
            </a:xfrm>
            <a:custGeom>
              <a:avLst/>
              <a:gdLst/>
              <a:ahLst/>
              <a:cxnLst/>
              <a:rect l="l" t="t" r="r" b="b"/>
              <a:pathLst>
                <a:path w="1478" h="158" extrusionOk="0">
                  <a:moveTo>
                    <a:pt x="31" y="0"/>
                  </a:moveTo>
                  <a:cubicBezTo>
                    <a:pt x="0" y="0"/>
                    <a:pt x="0" y="40"/>
                    <a:pt x="20" y="51"/>
                  </a:cubicBezTo>
                  <a:cubicBezTo>
                    <a:pt x="272" y="126"/>
                    <a:pt x="529" y="158"/>
                    <a:pt x="786" y="158"/>
                  </a:cubicBezTo>
                  <a:cubicBezTo>
                    <a:pt x="1011" y="158"/>
                    <a:pt x="1236" y="133"/>
                    <a:pt x="1457" y="91"/>
                  </a:cubicBezTo>
                  <a:cubicBezTo>
                    <a:pt x="1477" y="91"/>
                    <a:pt x="1477" y="51"/>
                    <a:pt x="1457" y="51"/>
                  </a:cubicBezTo>
                  <a:cubicBezTo>
                    <a:pt x="1305" y="67"/>
                    <a:pt x="1154" y="73"/>
                    <a:pt x="1003" y="73"/>
                  </a:cubicBezTo>
                  <a:cubicBezTo>
                    <a:pt x="677" y="73"/>
                    <a:pt x="354" y="41"/>
                    <a:pt x="3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0"/>
            <p:cNvSpPr/>
            <p:nvPr/>
          </p:nvSpPr>
          <p:spPr>
            <a:xfrm>
              <a:off x="4491820" y="3254792"/>
              <a:ext cx="112457" cy="545995"/>
            </a:xfrm>
            <a:custGeom>
              <a:avLst/>
              <a:gdLst/>
              <a:ahLst/>
              <a:cxnLst/>
              <a:rect l="l" t="t" r="r" b="b"/>
              <a:pathLst>
                <a:path w="573" h="2782" extrusionOk="0">
                  <a:moveTo>
                    <a:pt x="489" y="1"/>
                  </a:moveTo>
                  <a:cubicBezTo>
                    <a:pt x="470" y="1"/>
                    <a:pt x="452" y="13"/>
                    <a:pt x="452" y="38"/>
                  </a:cubicBezTo>
                  <a:cubicBezTo>
                    <a:pt x="492" y="510"/>
                    <a:pt x="463" y="993"/>
                    <a:pt x="372" y="1455"/>
                  </a:cubicBezTo>
                  <a:cubicBezTo>
                    <a:pt x="282" y="1906"/>
                    <a:pt x="121" y="2319"/>
                    <a:pt x="1" y="2761"/>
                  </a:cubicBezTo>
                  <a:cubicBezTo>
                    <a:pt x="1" y="2773"/>
                    <a:pt x="12" y="2782"/>
                    <a:pt x="23" y="2782"/>
                  </a:cubicBezTo>
                  <a:cubicBezTo>
                    <a:pt x="30" y="2782"/>
                    <a:pt x="37" y="2778"/>
                    <a:pt x="41" y="2770"/>
                  </a:cubicBezTo>
                  <a:cubicBezTo>
                    <a:pt x="251" y="2369"/>
                    <a:pt x="362" y="1877"/>
                    <a:pt x="443" y="1435"/>
                  </a:cubicBezTo>
                  <a:cubicBezTo>
                    <a:pt x="533" y="973"/>
                    <a:pt x="573" y="500"/>
                    <a:pt x="533" y="38"/>
                  </a:cubicBezTo>
                  <a:cubicBezTo>
                    <a:pt x="528" y="13"/>
                    <a:pt x="508" y="1"/>
                    <a:pt x="489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0"/>
            <p:cNvSpPr/>
            <p:nvPr/>
          </p:nvSpPr>
          <p:spPr>
            <a:xfrm>
              <a:off x="4322251" y="2985327"/>
              <a:ext cx="197438" cy="1185999"/>
            </a:xfrm>
            <a:custGeom>
              <a:avLst/>
              <a:gdLst/>
              <a:ahLst/>
              <a:cxnLst/>
              <a:rect l="l" t="t" r="r" b="b"/>
              <a:pathLst>
                <a:path w="1006" h="6043" extrusionOk="0">
                  <a:moveTo>
                    <a:pt x="20" y="0"/>
                  </a:moveTo>
                  <a:cubicBezTo>
                    <a:pt x="11" y="0"/>
                    <a:pt x="1" y="7"/>
                    <a:pt x="1" y="15"/>
                  </a:cubicBezTo>
                  <a:cubicBezTo>
                    <a:pt x="181" y="477"/>
                    <a:pt x="392" y="919"/>
                    <a:pt x="533" y="1391"/>
                  </a:cubicBezTo>
                  <a:cubicBezTo>
                    <a:pt x="684" y="1904"/>
                    <a:pt x="774" y="2426"/>
                    <a:pt x="824" y="2958"/>
                  </a:cubicBezTo>
                  <a:cubicBezTo>
                    <a:pt x="914" y="3983"/>
                    <a:pt x="804" y="4987"/>
                    <a:pt x="492" y="5972"/>
                  </a:cubicBezTo>
                  <a:cubicBezTo>
                    <a:pt x="480" y="6014"/>
                    <a:pt x="516" y="6042"/>
                    <a:pt x="550" y="6042"/>
                  </a:cubicBezTo>
                  <a:cubicBezTo>
                    <a:pt x="573" y="6042"/>
                    <a:pt x="595" y="6030"/>
                    <a:pt x="603" y="6002"/>
                  </a:cubicBezTo>
                  <a:cubicBezTo>
                    <a:pt x="914" y="5007"/>
                    <a:pt x="1005" y="3942"/>
                    <a:pt x="894" y="2908"/>
                  </a:cubicBezTo>
                  <a:cubicBezTo>
                    <a:pt x="794" y="1933"/>
                    <a:pt x="533" y="859"/>
                    <a:pt x="30" y="4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0"/>
            <p:cNvSpPr/>
            <p:nvPr/>
          </p:nvSpPr>
          <p:spPr>
            <a:xfrm>
              <a:off x="4580137" y="3277950"/>
              <a:ext cx="138560" cy="124625"/>
            </a:xfrm>
            <a:custGeom>
              <a:avLst/>
              <a:gdLst/>
              <a:ahLst/>
              <a:cxnLst/>
              <a:rect l="l" t="t" r="r" b="b"/>
              <a:pathLst>
                <a:path w="706" h="635" extrusionOk="0">
                  <a:moveTo>
                    <a:pt x="676" y="0"/>
                  </a:moveTo>
                  <a:cubicBezTo>
                    <a:pt x="545" y="61"/>
                    <a:pt x="444" y="171"/>
                    <a:pt x="344" y="261"/>
                  </a:cubicBezTo>
                  <a:cubicBezTo>
                    <a:pt x="234" y="362"/>
                    <a:pt x="123" y="473"/>
                    <a:pt x="22" y="583"/>
                  </a:cubicBezTo>
                  <a:cubicBezTo>
                    <a:pt x="0" y="606"/>
                    <a:pt x="22" y="634"/>
                    <a:pt x="48" y="634"/>
                  </a:cubicBezTo>
                  <a:cubicBezTo>
                    <a:pt x="56" y="634"/>
                    <a:pt x="65" y="631"/>
                    <a:pt x="73" y="623"/>
                  </a:cubicBezTo>
                  <a:cubicBezTo>
                    <a:pt x="173" y="513"/>
                    <a:pt x="284" y="413"/>
                    <a:pt x="394" y="302"/>
                  </a:cubicBezTo>
                  <a:cubicBezTo>
                    <a:pt x="495" y="212"/>
                    <a:pt x="615" y="131"/>
                    <a:pt x="696" y="20"/>
                  </a:cubicBezTo>
                  <a:cubicBezTo>
                    <a:pt x="705" y="11"/>
                    <a:pt x="685" y="0"/>
                    <a:pt x="67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0"/>
            <p:cNvSpPr/>
            <p:nvPr/>
          </p:nvSpPr>
          <p:spPr>
            <a:xfrm>
              <a:off x="4590342" y="3380791"/>
              <a:ext cx="149354" cy="39645"/>
            </a:xfrm>
            <a:custGeom>
              <a:avLst/>
              <a:gdLst/>
              <a:ahLst/>
              <a:cxnLst/>
              <a:rect l="l" t="t" r="r" b="b"/>
              <a:pathLst>
                <a:path w="761" h="202" extrusionOk="0">
                  <a:moveTo>
                    <a:pt x="278" y="0"/>
                  </a:moveTo>
                  <a:cubicBezTo>
                    <a:pt x="182" y="0"/>
                    <a:pt x="89" y="21"/>
                    <a:pt x="11" y="69"/>
                  </a:cubicBezTo>
                  <a:cubicBezTo>
                    <a:pt x="1" y="79"/>
                    <a:pt x="1" y="99"/>
                    <a:pt x="21" y="99"/>
                  </a:cubicBezTo>
                  <a:cubicBezTo>
                    <a:pt x="103" y="91"/>
                    <a:pt x="185" y="76"/>
                    <a:pt x="272" y="76"/>
                  </a:cubicBezTo>
                  <a:cubicBezTo>
                    <a:pt x="292" y="76"/>
                    <a:pt x="312" y="77"/>
                    <a:pt x="332" y="79"/>
                  </a:cubicBezTo>
                  <a:cubicBezTo>
                    <a:pt x="473" y="79"/>
                    <a:pt x="584" y="130"/>
                    <a:pt x="704" y="200"/>
                  </a:cubicBezTo>
                  <a:cubicBezTo>
                    <a:pt x="706" y="201"/>
                    <a:pt x="709" y="201"/>
                    <a:pt x="711" y="201"/>
                  </a:cubicBezTo>
                  <a:cubicBezTo>
                    <a:pt x="732" y="201"/>
                    <a:pt x="761" y="168"/>
                    <a:pt x="734" y="150"/>
                  </a:cubicBezTo>
                  <a:cubicBezTo>
                    <a:pt x="614" y="61"/>
                    <a:pt x="441" y="0"/>
                    <a:pt x="27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0"/>
            <p:cNvSpPr/>
            <p:nvPr/>
          </p:nvSpPr>
          <p:spPr>
            <a:xfrm>
              <a:off x="4269457" y="3092288"/>
              <a:ext cx="144840" cy="89102"/>
            </a:xfrm>
            <a:custGeom>
              <a:avLst/>
              <a:gdLst/>
              <a:ahLst/>
              <a:cxnLst/>
              <a:rect l="l" t="t" r="r" b="b"/>
              <a:pathLst>
                <a:path w="738" h="454" extrusionOk="0">
                  <a:moveTo>
                    <a:pt x="40" y="0"/>
                  </a:moveTo>
                  <a:cubicBezTo>
                    <a:pt x="21" y="0"/>
                    <a:pt x="1" y="23"/>
                    <a:pt x="18" y="32"/>
                  </a:cubicBezTo>
                  <a:cubicBezTo>
                    <a:pt x="139" y="133"/>
                    <a:pt x="259" y="223"/>
                    <a:pt x="390" y="314"/>
                  </a:cubicBezTo>
                  <a:cubicBezTo>
                    <a:pt x="466" y="373"/>
                    <a:pt x="549" y="453"/>
                    <a:pt x="640" y="453"/>
                  </a:cubicBezTo>
                  <a:cubicBezTo>
                    <a:pt x="657" y="453"/>
                    <a:pt x="674" y="450"/>
                    <a:pt x="692" y="444"/>
                  </a:cubicBezTo>
                  <a:cubicBezTo>
                    <a:pt x="738" y="435"/>
                    <a:pt x="724" y="373"/>
                    <a:pt x="689" y="373"/>
                  </a:cubicBezTo>
                  <a:cubicBezTo>
                    <a:pt x="687" y="373"/>
                    <a:pt x="684" y="373"/>
                    <a:pt x="681" y="374"/>
                  </a:cubicBezTo>
                  <a:cubicBezTo>
                    <a:pt x="674" y="375"/>
                    <a:pt x="667" y="376"/>
                    <a:pt x="659" y="376"/>
                  </a:cubicBezTo>
                  <a:cubicBezTo>
                    <a:pt x="553" y="376"/>
                    <a:pt x="424" y="250"/>
                    <a:pt x="340" y="193"/>
                  </a:cubicBezTo>
                  <a:cubicBezTo>
                    <a:pt x="250" y="122"/>
                    <a:pt x="149" y="62"/>
                    <a:pt x="49" y="2"/>
                  </a:cubicBezTo>
                  <a:cubicBezTo>
                    <a:pt x="46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0"/>
            <p:cNvSpPr/>
            <p:nvPr/>
          </p:nvSpPr>
          <p:spPr>
            <a:xfrm>
              <a:off x="4403110" y="2971392"/>
              <a:ext cx="43570" cy="200185"/>
            </a:xfrm>
            <a:custGeom>
              <a:avLst/>
              <a:gdLst/>
              <a:ahLst/>
              <a:cxnLst/>
              <a:rect l="l" t="t" r="r" b="b"/>
              <a:pathLst>
                <a:path w="222" h="1020" extrusionOk="0">
                  <a:moveTo>
                    <a:pt x="126" y="0"/>
                  </a:moveTo>
                  <a:cubicBezTo>
                    <a:pt x="118" y="0"/>
                    <a:pt x="111" y="5"/>
                    <a:pt x="111" y="15"/>
                  </a:cubicBezTo>
                  <a:cubicBezTo>
                    <a:pt x="111" y="166"/>
                    <a:pt x="111" y="317"/>
                    <a:pt x="101" y="457"/>
                  </a:cubicBezTo>
                  <a:cubicBezTo>
                    <a:pt x="101" y="598"/>
                    <a:pt x="111" y="879"/>
                    <a:pt x="11" y="980"/>
                  </a:cubicBezTo>
                  <a:cubicBezTo>
                    <a:pt x="0" y="990"/>
                    <a:pt x="0" y="1000"/>
                    <a:pt x="11" y="1010"/>
                  </a:cubicBezTo>
                  <a:cubicBezTo>
                    <a:pt x="20" y="1010"/>
                    <a:pt x="20" y="1010"/>
                    <a:pt x="31" y="1020"/>
                  </a:cubicBezTo>
                  <a:cubicBezTo>
                    <a:pt x="40" y="1020"/>
                    <a:pt x="60" y="1020"/>
                    <a:pt x="71" y="1010"/>
                  </a:cubicBezTo>
                  <a:cubicBezTo>
                    <a:pt x="221" y="729"/>
                    <a:pt x="171" y="317"/>
                    <a:pt x="141" y="15"/>
                  </a:cubicBezTo>
                  <a:cubicBezTo>
                    <a:pt x="141" y="5"/>
                    <a:pt x="133" y="0"/>
                    <a:pt x="12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0"/>
            <p:cNvSpPr/>
            <p:nvPr/>
          </p:nvSpPr>
          <p:spPr>
            <a:xfrm>
              <a:off x="4243747" y="3624546"/>
              <a:ext cx="226484" cy="463959"/>
            </a:xfrm>
            <a:custGeom>
              <a:avLst/>
              <a:gdLst/>
              <a:ahLst/>
              <a:cxnLst/>
              <a:rect l="l" t="t" r="r" b="b"/>
              <a:pathLst>
                <a:path w="1154" h="2364" extrusionOk="0">
                  <a:moveTo>
                    <a:pt x="21" y="0"/>
                  </a:moveTo>
                  <a:cubicBezTo>
                    <a:pt x="6" y="0"/>
                    <a:pt x="0" y="24"/>
                    <a:pt x="8" y="33"/>
                  </a:cubicBezTo>
                  <a:cubicBezTo>
                    <a:pt x="883" y="404"/>
                    <a:pt x="1003" y="1500"/>
                    <a:pt x="1033" y="2333"/>
                  </a:cubicBezTo>
                  <a:cubicBezTo>
                    <a:pt x="1038" y="2353"/>
                    <a:pt x="1053" y="2363"/>
                    <a:pt x="1069" y="2363"/>
                  </a:cubicBezTo>
                  <a:cubicBezTo>
                    <a:pt x="1084" y="2363"/>
                    <a:pt x="1099" y="2353"/>
                    <a:pt x="1104" y="2333"/>
                  </a:cubicBezTo>
                  <a:cubicBezTo>
                    <a:pt x="1154" y="1821"/>
                    <a:pt x="1003" y="1228"/>
                    <a:pt x="802" y="756"/>
                  </a:cubicBezTo>
                  <a:cubicBezTo>
                    <a:pt x="662" y="415"/>
                    <a:pt x="410" y="73"/>
                    <a:pt x="29" y="2"/>
                  </a:cubicBez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0"/>
            <p:cNvSpPr/>
            <p:nvPr/>
          </p:nvSpPr>
          <p:spPr>
            <a:xfrm>
              <a:off x="4291242" y="3575284"/>
              <a:ext cx="94401" cy="159756"/>
            </a:xfrm>
            <a:custGeom>
              <a:avLst/>
              <a:gdLst/>
              <a:ahLst/>
              <a:cxnLst/>
              <a:rect l="l" t="t" r="r" b="b"/>
              <a:pathLst>
                <a:path w="481" h="814" extrusionOk="0">
                  <a:moveTo>
                    <a:pt x="39" y="0"/>
                  </a:moveTo>
                  <a:cubicBezTo>
                    <a:pt x="20" y="0"/>
                    <a:pt x="1" y="24"/>
                    <a:pt x="18" y="32"/>
                  </a:cubicBezTo>
                  <a:cubicBezTo>
                    <a:pt x="249" y="233"/>
                    <a:pt x="369" y="485"/>
                    <a:pt x="400" y="776"/>
                  </a:cubicBezTo>
                  <a:cubicBezTo>
                    <a:pt x="400" y="801"/>
                    <a:pt x="417" y="814"/>
                    <a:pt x="435" y="814"/>
                  </a:cubicBezTo>
                  <a:cubicBezTo>
                    <a:pt x="452" y="814"/>
                    <a:pt x="470" y="801"/>
                    <a:pt x="470" y="776"/>
                  </a:cubicBezTo>
                  <a:cubicBezTo>
                    <a:pt x="480" y="465"/>
                    <a:pt x="309" y="173"/>
                    <a:pt x="48" y="3"/>
                  </a:cubicBezTo>
                  <a:cubicBezTo>
                    <a:pt x="45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0"/>
            <p:cNvSpPr/>
            <p:nvPr/>
          </p:nvSpPr>
          <p:spPr>
            <a:xfrm>
              <a:off x="4208224" y="3706778"/>
              <a:ext cx="172905" cy="37093"/>
            </a:xfrm>
            <a:custGeom>
              <a:avLst/>
              <a:gdLst/>
              <a:ahLst/>
              <a:cxnLst/>
              <a:rect l="l" t="t" r="r" b="b"/>
              <a:pathLst>
                <a:path w="881" h="189" extrusionOk="0">
                  <a:moveTo>
                    <a:pt x="497" y="0"/>
                  </a:moveTo>
                  <a:cubicBezTo>
                    <a:pt x="323" y="0"/>
                    <a:pt x="150" y="56"/>
                    <a:pt x="9" y="156"/>
                  </a:cubicBezTo>
                  <a:cubicBezTo>
                    <a:pt x="0" y="165"/>
                    <a:pt x="6" y="188"/>
                    <a:pt x="21" y="188"/>
                  </a:cubicBezTo>
                  <a:cubicBezTo>
                    <a:pt x="23" y="188"/>
                    <a:pt x="26" y="188"/>
                    <a:pt x="29" y="186"/>
                  </a:cubicBezTo>
                  <a:cubicBezTo>
                    <a:pt x="175" y="119"/>
                    <a:pt x="321" y="86"/>
                    <a:pt x="469" y="86"/>
                  </a:cubicBezTo>
                  <a:cubicBezTo>
                    <a:pt x="585" y="86"/>
                    <a:pt x="703" y="106"/>
                    <a:pt x="823" y="146"/>
                  </a:cubicBezTo>
                  <a:cubicBezTo>
                    <a:pt x="826" y="147"/>
                    <a:pt x="830" y="147"/>
                    <a:pt x="833" y="147"/>
                  </a:cubicBezTo>
                  <a:cubicBezTo>
                    <a:pt x="866" y="147"/>
                    <a:pt x="880" y="104"/>
                    <a:pt x="852" y="86"/>
                  </a:cubicBezTo>
                  <a:cubicBezTo>
                    <a:pt x="741" y="28"/>
                    <a:pt x="619" y="0"/>
                    <a:pt x="49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0"/>
            <p:cNvSpPr/>
            <p:nvPr/>
          </p:nvSpPr>
          <p:spPr>
            <a:xfrm>
              <a:off x="4286728" y="2948626"/>
              <a:ext cx="79093" cy="79093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2" y="1"/>
                  </a:moveTo>
                  <a:cubicBezTo>
                    <a:pt x="91" y="1"/>
                    <a:pt x="1" y="91"/>
                    <a:pt x="1" y="202"/>
                  </a:cubicBezTo>
                  <a:cubicBezTo>
                    <a:pt x="1" y="312"/>
                    <a:pt x="91" y="403"/>
                    <a:pt x="202" y="403"/>
                  </a:cubicBezTo>
                  <a:cubicBezTo>
                    <a:pt x="312" y="403"/>
                    <a:pt x="403" y="312"/>
                    <a:pt x="403" y="202"/>
                  </a:cubicBezTo>
                  <a:cubicBezTo>
                    <a:pt x="403" y="91"/>
                    <a:pt x="312" y="1"/>
                    <a:pt x="20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0"/>
            <p:cNvSpPr/>
            <p:nvPr/>
          </p:nvSpPr>
          <p:spPr>
            <a:xfrm>
              <a:off x="4669239" y="3244390"/>
              <a:ext cx="79093" cy="79093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2" y="1"/>
                  </a:moveTo>
                  <a:cubicBezTo>
                    <a:pt x="91" y="1"/>
                    <a:pt x="1" y="91"/>
                    <a:pt x="1" y="202"/>
                  </a:cubicBezTo>
                  <a:cubicBezTo>
                    <a:pt x="1" y="312"/>
                    <a:pt x="91" y="403"/>
                    <a:pt x="202" y="403"/>
                  </a:cubicBezTo>
                  <a:cubicBezTo>
                    <a:pt x="312" y="403"/>
                    <a:pt x="403" y="312"/>
                    <a:pt x="403" y="202"/>
                  </a:cubicBezTo>
                  <a:cubicBezTo>
                    <a:pt x="403" y="91"/>
                    <a:pt x="312" y="1"/>
                    <a:pt x="20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0"/>
            <p:cNvSpPr/>
            <p:nvPr/>
          </p:nvSpPr>
          <p:spPr>
            <a:xfrm>
              <a:off x="4186243" y="3589415"/>
              <a:ext cx="78897" cy="79093"/>
            </a:xfrm>
            <a:custGeom>
              <a:avLst/>
              <a:gdLst/>
              <a:ahLst/>
              <a:cxnLst/>
              <a:rect l="l" t="t" r="r" b="b"/>
              <a:pathLst>
                <a:path w="402" h="403" extrusionOk="0">
                  <a:moveTo>
                    <a:pt x="201" y="1"/>
                  </a:moveTo>
                  <a:cubicBezTo>
                    <a:pt x="91" y="1"/>
                    <a:pt x="0" y="91"/>
                    <a:pt x="0" y="201"/>
                  </a:cubicBezTo>
                  <a:cubicBezTo>
                    <a:pt x="0" y="312"/>
                    <a:pt x="91" y="402"/>
                    <a:pt x="201" y="402"/>
                  </a:cubicBezTo>
                  <a:cubicBezTo>
                    <a:pt x="312" y="402"/>
                    <a:pt x="402" y="312"/>
                    <a:pt x="402" y="201"/>
                  </a:cubicBezTo>
                  <a:cubicBezTo>
                    <a:pt x="402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0"/>
            <p:cNvSpPr/>
            <p:nvPr/>
          </p:nvSpPr>
          <p:spPr>
            <a:xfrm>
              <a:off x="4389372" y="2934888"/>
              <a:ext cx="67121" cy="67121"/>
            </a:xfrm>
            <a:custGeom>
              <a:avLst/>
              <a:gdLst/>
              <a:ahLst/>
              <a:cxnLst/>
              <a:rect l="l" t="t" r="r" b="b"/>
              <a:pathLst>
                <a:path w="342" h="342" extrusionOk="0">
                  <a:moveTo>
                    <a:pt x="171" y="0"/>
                  </a:moveTo>
                  <a:cubicBezTo>
                    <a:pt x="81" y="0"/>
                    <a:pt x="0" y="81"/>
                    <a:pt x="0" y="171"/>
                  </a:cubicBezTo>
                  <a:cubicBezTo>
                    <a:pt x="0" y="261"/>
                    <a:pt x="81" y="342"/>
                    <a:pt x="171" y="342"/>
                  </a:cubicBezTo>
                  <a:cubicBezTo>
                    <a:pt x="271" y="342"/>
                    <a:pt x="342" y="261"/>
                    <a:pt x="342" y="171"/>
                  </a:cubicBezTo>
                  <a:cubicBezTo>
                    <a:pt x="342" y="81"/>
                    <a:pt x="271" y="0"/>
                    <a:pt x="1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0"/>
            <p:cNvSpPr/>
            <p:nvPr/>
          </p:nvSpPr>
          <p:spPr>
            <a:xfrm>
              <a:off x="4562866" y="3214755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1" y="1"/>
                  </a:moveTo>
                  <a:cubicBezTo>
                    <a:pt x="81" y="1"/>
                    <a:pt x="0" y="72"/>
                    <a:pt x="0" y="172"/>
                  </a:cubicBezTo>
                  <a:cubicBezTo>
                    <a:pt x="0" y="262"/>
                    <a:pt x="81" y="342"/>
                    <a:pt x="171" y="342"/>
                  </a:cubicBezTo>
                  <a:cubicBezTo>
                    <a:pt x="261" y="342"/>
                    <a:pt x="342" y="262"/>
                    <a:pt x="342" y="172"/>
                  </a:cubicBezTo>
                  <a:cubicBezTo>
                    <a:pt x="342" y="72"/>
                    <a:pt x="261" y="1"/>
                    <a:pt x="17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0"/>
            <p:cNvSpPr/>
            <p:nvPr/>
          </p:nvSpPr>
          <p:spPr>
            <a:xfrm>
              <a:off x="4172505" y="3707760"/>
              <a:ext cx="67121" cy="67121"/>
            </a:xfrm>
            <a:custGeom>
              <a:avLst/>
              <a:gdLst/>
              <a:ahLst/>
              <a:cxnLst/>
              <a:rect l="l" t="t" r="r" b="b"/>
              <a:pathLst>
                <a:path w="342" h="342" extrusionOk="0">
                  <a:moveTo>
                    <a:pt x="171" y="0"/>
                  </a:moveTo>
                  <a:cubicBezTo>
                    <a:pt x="81" y="0"/>
                    <a:pt x="0" y="81"/>
                    <a:pt x="0" y="171"/>
                  </a:cubicBezTo>
                  <a:cubicBezTo>
                    <a:pt x="0" y="272"/>
                    <a:pt x="81" y="342"/>
                    <a:pt x="171" y="342"/>
                  </a:cubicBezTo>
                  <a:cubicBezTo>
                    <a:pt x="261" y="342"/>
                    <a:pt x="342" y="272"/>
                    <a:pt x="342" y="171"/>
                  </a:cubicBezTo>
                  <a:cubicBezTo>
                    <a:pt x="342" y="81"/>
                    <a:pt x="261" y="0"/>
                    <a:pt x="1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0"/>
            <p:cNvSpPr/>
            <p:nvPr/>
          </p:nvSpPr>
          <p:spPr>
            <a:xfrm>
              <a:off x="4698874" y="3384323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1" y="1"/>
                  </a:moveTo>
                  <a:cubicBezTo>
                    <a:pt x="80" y="1"/>
                    <a:pt x="0" y="81"/>
                    <a:pt x="0" y="172"/>
                  </a:cubicBezTo>
                  <a:cubicBezTo>
                    <a:pt x="0" y="262"/>
                    <a:pt x="80" y="342"/>
                    <a:pt x="171" y="342"/>
                  </a:cubicBezTo>
                  <a:cubicBezTo>
                    <a:pt x="272" y="342"/>
                    <a:pt x="342" y="262"/>
                    <a:pt x="342" y="172"/>
                  </a:cubicBezTo>
                  <a:cubicBezTo>
                    <a:pt x="342" y="81"/>
                    <a:pt x="272" y="1"/>
                    <a:pt x="17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0"/>
            <p:cNvSpPr/>
            <p:nvPr/>
          </p:nvSpPr>
          <p:spPr>
            <a:xfrm>
              <a:off x="4267102" y="3544079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1" y="1"/>
                  </a:moveTo>
                  <a:cubicBezTo>
                    <a:pt x="81" y="1"/>
                    <a:pt x="0" y="71"/>
                    <a:pt x="0" y="171"/>
                  </a:cubicBezTo>
                  <a:cubicBezTo>
                    <a:pt x="0" y="262"/>
                    <a:pt x="81" y="342"/>
                    <a:pt x="171" y="342"/>
                  </a:cubicBezTo>
                  <a:cubicBezTo>
                    <a:pt x="262" y="342"/>
                    <a:pt x="342" y="262"/>
                    <a:pt x="342" y="171"/>
                  </a:cubicBezTo>
                  <a:cubicBezTo>
                    <a:pt x="342" y="71"/>
                    <a:pt x="262" y="1"/>
                    <a:pt x="17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0"/>
            <p:cNvSpPr/>
            <p:nvPr/>
          </p:nvSpPr>
          <p:spPr>
            <a:xfrm>
              <a:off x="4231579" y="3061083"/>
              <a:ext cx="61233" cy="61429"/>
            </a:xfrm>
            <a:custGeom>
              <a:avLst/>
              <a:gdLst/>
              <a:ahLst/>
              <a:cxnLst/>
              <a:rect l="l" t="t" r="r" b="b"/>
              <a:pathLst>
                <a:path w="312" h="313" extrusionOk="0">
                  <a:moveTo>
                    <a:pt x="151" y="0"/>
                  </a:moveTo>
                  <a:cubicBezTo>
                    <a:pt x="70" y="0"/>
                    <a:pt x="1" y="71"/>
                    <a:pt x="1" y="151"/>
                  </a:cubicBezTo>
                  <a:cubicBezTo>
                    <a:pt x="1" y="241"/>
                    <a:pt x="70" y="312"/>
                    <a:pt x="151" y="312"/>
                  </a:cubicBezTo>
                  <a:cubicBezTo>
                    <a:pt x="242" y="312"/>
                    <a:pt x="312" y="241"/>
                    <a:pt x="312" y="151"/>
                  </a:cubicBezTo>
                  <a:cubicBezTo>
                    <a:pt x="312" y="71"/>
                    <a:pt x="242" y="0"/>
                    <a:pt x="15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0"/>
            <p:cNvSpPr/>
            <p:nvPr/>
          </p:nvSpPr>
          <p:spPr>
            <a:xfrm>
              <a:off x="3592753" y="5265279"/>
              <a:ext cx="65158" cy="67317"/>
            </a:xfrm>
            <a:custGeom>
              <a:avLst/>
              <a:gdLst/>
              <a:ahLst/>
              <a:cxnLst/>
              <a:rect l="l" t="t" r="r" b="b"/>
              <a:pathLst>
                <a:path w="332" h="343" extrusionOk="0">
                  <a:moveTo>
                    <a:pt x="161" y="1"/>
                  </a:moveTo>
                  <a:cubicBezTo>
                    <a:pt x="71" y="1"/>
                    <a:pt x="1" y="81"/>
                    <a:pt x="1" y="172"/>
                  </a:cubicBezTo>
                  <a:cubicBezTo>
                    <a:pt x="1" y="262"/>
                    <a:pt x="71" y="342"/>
                    <a:pt x="161" y="342"/>
                  </a:cubicBezTo>
                  <a:cubicBezTo>
                    <a:pt x="262" y="342"/>
                    <a:pt x="332" y="262"/>
                    <a:pt x="332" y="172"/>
                  </a:cubicBezTo>
                  <a:cubicBezTo>
                    <a:pt x="332" y="81"/>
                    <a:pt x="262" y="1"/>
                    <a:pt x="16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0"/>
            <p:cNvSpPr/>
            <p:nvPr/>
          </p:nvSpPr>
          <p:spPr>
            <a:xfrm>
              <a:off x="3803732" y="5338288"/>
              <a:ext cx="45532" cy="43570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111" y="1"/>
                  </a:moveTo>
                  <a:cubicBezTo>
                    <a:pt x="51" y="1"/>
                    <a:pt x="0" y="51"/>
                    <a:pt x="0" y="111"/>
                  </a:cubicBezTo>
                  <a:cubicBezTo>
                    <a:pt x="0" y="171"/>
                    <a:pt x="51" y="222"/>
                    <a:pt x="111" y="222"/>
                  </a:cubicBezTo>
                  <a:cubicBezTo>
                    <a:pt x="181" y="222"/>
                    <a:pt x="232" y="171"/>
                    <a:pt x="232" y="111"/>
                  </a:cubicBezTo>
                  <a:cubicBezTo>
                    <a:pt x="232" y="51"/>
                    <a:pt x="181" y="1"/>
                    <a:pt x="11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60"/>
            <p:cNvSpPr/>
            <p:nvPr/>
          </p:nvSpPr>
          <p:spPr>
            <a:xfrm>
              <a:off x="3754471" y="4539706"/>
              <a:ext cx="33560" cy="33757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81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2"/>
                    <a:pt x="30" y="172"/>
                    <a:pt x="81" y="172"/>
                  </a:cubicBezTo>
                  <a:cubicBezTo>
                    <a:pt x="131" y="172"/>
                    <a:pt x="171" y="132"/>
                    <a:pt x="171" y="81"/>
                  </a:cubicBez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0"/>
            <p:cNvSpPr/>
            <p:nvPr/>
          </p:nvSpPr>
          <p:spPr>
            <a:xfrm>
              <a:off x="3959563" y="4289474"/>
              <a:ext cx="67121" cy="67121"/>
            </a:xfrm>
            <a:custGeom>
              <a:avLst/>
              <a:gdLst/>
              <a:ahLst/>
              <a:cxnLst/>
              <a:rect l="l" t="t" r="r" b="b"/>
              <a:pathLst>
                <a:path w="342" h="342" extrusionOk="0">
                  <a:moveTo>
                    <a:pt x="171" y="0"/>
                  </a:moveTo>
                  <a:cubicBezTo>
                    <a:pt x="81" y="0"/>
                    <a:pt x="0" y="70"/>
                    <a:pt x="0" y="171"/>
                  </a:cubicBezTo>
                  <a:cubicBezTo>
                    <a:pt x="0" y="261"/>
                    <a:pt x="81" y="342"/>
                    <a:pt x="171" y="342"/>
                  </a:cubicBezTo>
                  <a:cubicBezTo>
                    <a:pt x="271" y="342"/>
                    <a:pt x="342" y="261"/>
                    <a:pt x="342" y="171"/>
                  </a:cubicBezTo>
                  <a:cubicBezTo>
                    <a:pt x="342" y="70"/>
                    <a:pt x="271" y="0"/>
                    <a:pt x="171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0"/>
            <p:cNvSpPr/>
            <p:nvPr/>
          </p:nvSpPr>
          <p:spPr>
            <a:xfrm>
              <a:off x="4239430" y="5008964"/>
              <a:ext cx="55345" cy="55345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41" y="1"/>
                  </a:moveTo>
                  <a:cubicBezTo>
                    <a:pt x="61" y="1"/>
                    <a:pt x="1" y="61"/>
                    <a:pt x="1" y="141"/>
                  </a:cubicBezTo>
                  <a:cubicBezTo>
                    <a:pt x="1" y="222"/>
                    <a:pt x="61" y="282"/>
                    <a:pt x="141" y="282"/>
                  </a:cubicBezTo>
                  <a:cubicBezTo>
                    <a:pt x="222" y="282"/>
                    <a:pt x="282" y="222"/>
                    <a:pt x="282" y="141"/>
                  </a:cubicBezTo>
                  <a:cubicBezTo>
                    <a:pt x="282" y="61"/>
                    <a:pt x="222" y="1"/>
                    <a:pt x="141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0"/>
            <p:cNvSpPr/>
            <p:nvPr/>
          </p:nvSpPr>
          <p:spPr>
            <a:xfrm>
              <a:off x="4446484" y="4924376"/>
              <a:ext cx="21981" cy="23747"/>
            </a:xfrm>
            <a:custGeom>
              <a:avLst/>
              <a:gdLst/>
              <a:ahLst/>
              <a:cxnLst/>
              <a:rect l="l" t="t" r="r" b="b"/>
              <a:pathLst>
                <a:path w="112" h="121" extrusionOk="0">
                  <a:moveTo>
                    <a:pt x="51" y="0"/>
                  </a:moveTo>
                  <a:cubicBezTo>
                    <a:pt x="20" y="0"/>
                    <a:pt x="0" y="30"/>
                    <a:pt x="0" y="60"/>
                  </a:cubicBezTo>
                  <a:cubicBezTo>
                    <a:pt x="0" y="90"/>
                    <a:pt x="20" y="121"/>
                    <a:pt x="51" y="121"/>
                  </a:cubicBezTo>
                  <a:cubicBezTo>
                    <a:pt x="81" y="121"/>
                    <a:pt x="111" y="90"/>
                    <a:pt x="111" y="60"/>
                  </a:cubicBezTo>
                  <a:cubicBezTo>
                    <a:pt x="111" y="30"/>
                    <a:pt x="81" y="0"/>
                    <a:pt x="5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0"/>
            <p:cNvSpPr/>
            <p:nvPr/>
          </p:nvSpPr>
          <p:spPr>
            <a:xfrm>
              <a:off x="4523418" y="4589163"/>
              <a:ext cx="57308" cy="57308"/>
            </a:xfrm>
            <a:custGeom>
              <a:avLst/>
              <a:gdLst/>
              <a:ahLst/>
              <a:cxnLst/>
              <a:rect l="l" t="t" r="r" b="b"/>
              <a:pathLst>
                <a:path w="292" h="292" extrusionOk="0">
                  <a:moveTo>
                    <a:pt x="141" y="0"/>
                  </a:moveTo>
                  <a:cubicBezTo>
                    <a:pt x="70" y="0"/>
                    <a:pt x="0" y="70"/>
                    <a:pt x="0" y="151"/>
                  </a:cubicBezTo>
                  <a:cubicBezTo>
                    <a:pt x="0" y="221"/>
                    <a:pt x="70" y="291"/>
                    <a:pt x="141" y="291"/>
                  </a:cubicBezTo>
                  <a:cubicBezTo>
                    <a:pt x="221" y="291"/>
                    <a:pt x="291" y="221"/>
                    <a:pt x="291" y="151"/>
                  </a:cubicBezTo>
                  <a:cubicBezTo>
                    <a:pt x="291" y="70"/>
                    <a:pt x="221" y="0"/>
                    <a:pt x="14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0"/>
            <p:cNvSpPr/>
            <p:nvPr/>
          </p:nvSpPr>
          <p:spPr>
            <a:xfrm>
              <a:off x="4708687" y="4350511"/>
              <a:ext cx="88906" cy="88906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22" y="0"/>
                  </a:moveTo>
                  <a:cubicBezTo>
                    <a:pt x="101" y="0"/>
                    <a:pt x="1" y="101"/>
                    <a:pt x="1" y="221"/>
                  </a:cubicBezTo>
                  <a:cubicBezTo>
                    <a:pt x="1" y="352"/>
                    <a:pt x="101" y="453"/>
                    <a:pt x="222" y="453"/>
                  </a:cubicBezTo>
                  <a:cubicBezTo>
                    <a:pt x="352" y="453"/>
                    <a:pt x="452" y="352"/>
                    <a:pt x="452" y="221"/>
                  </a:cubicBezTo>
                  <a:cubicBezTo>
                    <a:pt x="452" y="101"/>
                    <a:pt x="352" y="0"/>
                    <a:pt x="22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0"/>
            <p:cNvSpPr/>
            <p:nvPr/>
          </p:nvSpPr>
          <p:spPr>
            <a:xfrm>
              <a:off x="4312438" y="4009411"/>
              <a:ext cx="43570" cy="45532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1" y="1"/>
                  </a:moveTo>
                  <a:cubicBezTo>
                    <a:pt x="51" y="1"/>
                    <a:pt x="0" y="51"/>
                    <a:pt x="0" y="111"/>
                  </a:cubicBezTo>
                  <a:cubicBezTo>
                    <a:pt x="0" y="182"/>
                    <a:pt x="51" y="231"/>
                    <a:pt x="111" y="231"/>
                  </a:cubicBezTo>
                  <a:cubicBezTo>
                    <a:pt x="171" y="231"/>
                    <a:pt x="221" y="182"/>
                    <a:pt x="221" y="111"/>
                  </a:cubicBezTo>
                  <a:cubicBezTo>
                    <a:pt x="221" y="51"/>
                    <a:pt x="171" y="1"/>
                    <a:pt x="111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0"/>
            <p:cNvSpPr/>
            <p:nvPr/>
          </p:nvSpPr>
          <p:spPr>
            <a:xfrm>
              <a:off x="4876293" y="3875366"/>
              <a:ext cx="55345" cy="55345"/>
            </a:xfrm>
            <a:custGeom>
              <a:avLst/>
              <a:gdLst/>
              <a:ahLst/>
              <a:cxnLst/>
              <a:rect l="l" t="t" r="r" b="b"/>
              <a:pathLst>
                <a:path w="282" h="282" extrusionOk="0">
                  <a:moveTo>
                    <a:pt x="141" y="1"/>
                  </a:moveTo>
                  <a:cubicBezTo>
                    <a:pt x="60" y="1"/>
                    <a:pt x="0" y="61"/>
                    <a:pt x="0" y="141"/>
                  </a:cubicBezTo>
                  <a:cubicBezTo>
                    <a:pt x="0" y="222"/>
                    <a:pt x="60" y="282"/>
                    <a:pt x="141" y="282"/>
                  </a:cubicBezTo>
                  <a:cubicBezTo>
                    <a:pt x="221" y="282"/>
                    <a:pt x="281" y="222"/>
                    <a:pt x="281" y="141"/>
                  </a:cubicBezTo>
                  <a:cubicBezTo>
                    <a:pt x="281" y="61"/>
                    <a:pt x="221" y="1"/>
                    <a:pt x="14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0"/>
            <p:cNvSpPr/>
            <p:nvPr/>
          </p:nvSpPr>
          <p:spPr>
            <a:xfrm>
              <a:off x="4065936" y="3557817"/>
              <a:ext cx="55345" cy="55542"/>
            </a:xfrm>
            <a:custGeom>
              <a:avLst/>
              <a:gdLst/>
              <a:ahLst/>
              <a:cxnLst/>
              <a:rect l="l" t="t" r="r" b="b"/>
              <a:pathLst>
                <a:path w="282" h="283" extrusionOk="0">
                  <a:moveTo>
                    <a:pt x="141" y="1"/>
                  </a:moveTo>
                  <a:cubicBezTo>
                    <a:pt x="61" y="1"/>
                    <a:pt x="1" y="61"/>
                    <a:pt x="1" y="141"/>
                  </a:cubicBezTo>
                  <a:cubicBezTo>
                    <a:pt x="1" y="222"/>
                    <a:pt x="61" y="282"/>
                    <a:pt x="141" y="282"/>
                  </a:cubicBezTo>
                  <a:cubicBezTo>
                    <a:pt x="222" y="282"/>
                    <a:pt x="282" y="222"/>
                    <a:pt x="282" y="141"/>
                  </a:cubicBezTo>
                  <a:cubicBezTo>
                    <a:pt x="282" y="61"/>
                    <a:pt x="222" y="1"/>
                    <a:pt x="14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0"/>
            <p:cNvSpPr/>
            <p:nvPr/>
          </p:nvSpPr>
          <p:spPr>
            <a:xfrm>
              <a:off x="4249243" y="3356847"/>
              <a:ext cx="33757" cy="33757"/>
            </a:xfrm>
            <a:custGeom>
              <a:avLst/>
              <a:gdLst/>
              <a:ahLst/>
              <a:cxnLst/>
              <a:rect l="l" t="t" r="r" b="b"/>
              <a:pathLst>
                <a:path w="172" h="172" extrusionOk="0">
                  <a:moveTo>
                    <a:pt x="81" y="0"/>
                  </a:moveTo>
                  <a:cubicBezTo>
                    <a:pt x="31" y="0"/>
                    <a:pt x="1" y="40"/>
                    <a:pt x="1" y="80"/>
                  </a:cubicBezTo>
                  <a:cubicBezTo>
                    <a:pt x="1" y="131"/>
                    <a:pt x="31" y="171"/>
                    <a:pt x="81" y="171"/>
                  </a:cubicBezTo>
                  <a:cubicBezTo>
                    <a:pt x="132" y="171"/>
                    <a:pt x="172" y="131"/>
                    <a:pt x="172" y="80"/>
                  </a:cubicBezTo>
                  <a:cubicBezTo>
                    <a:pt x="172" y="40"/>
                    <a:pt x="132" y="0"/>
                    <a:pt x="8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0"/>
            <p:cNvSpPr/>
            <p:nvPr/>
          </p:nvSpPr>
          <p:spPr>
            <a:xfrm>
              <a:off x="4513409" y="2966289"/>
              <a:ext cx="55345" cy="67317"/>
            </a:xfrm>
            <a:custGeom>
              <a:avLst/>
              <a:gdLst/>
              <a:ahLst/>
              <a:cxnLst/>
              <a:rect l="l" t="t" r="r" b="b"/>
              <a:pathLst>
                <a:path w="282" h="343" extrusionOk="0">
                  <a:moveTo>
                    <a:pt x="141" y="1"/>
                  </a:moveTo>
                  <a:cubicBezTo>
                    <a:pt x="61" y="1"/>
                    <a:pt x="1" y="72"/>
                    <a:pt x="1" y="172"/>
                  </a:cubicBezTo>
                  <a:cubicBezTo>
                    <a:pt x="1" y="262"/>
                    <a:pt x="61" y="343"/>
                    <a:pt x="141" y="343"/>
                  </a:cubicBezTo>
                  <a:cubicBezTo>
                    <a:pt x="222" y="343"/>
                    <a:pt x="282" y="262"/>
                    <a:pt x="282" y="172"/>
                  </a:cubicBezTo>
                  <a:cubicBezTo>
                    <a:pt x="282" y="72"/>
                    <a:pt x="222" y="1"/>
                    <a:pt x="141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0"/>
            <p:cNvSpPr/>
            <p:nvPr/>
          </p:nvSpPr>
          <p:spPr>
            <a:xfrm>
              <a:off x="4663351" y="3009859"/>
              <a:ext cx="79093" cy="78897"/>
            </a:xfrm>
            <a:custGeom>
              <a:avLst/>
              <a:gdLst/>
              <a:ahLst/>
              <a:cxnLst/>
              <a:rect l="l" t="t" r="r" b="b"/>
              <a:pathLst>
                <a:path w="403" h="402" extrusionOk="0">
                  <a:moveTo>
                    <a:pt x="201" y="0"/>
                  </a:moveTo>
                  <a:cubicBezTo>
                    <a:pt x="91" y="0"/>
                    <a:pt x="0" y="91"/>
                    <a:pt x="0" y="201"/>
                  </a:cubicBezTo>
                  <a:cubicBezTo>
                    <a:pt x="0" y="312"/>
                    <a:pt x="91" y="402"/>
                    <a:pt x="201" y="402"/>
                  </a:cubicBezTo>
                  <a:cubicBezTo>
                    <a:pt x="312" y="402"/>
                    <a:pt x="402" y="312"/>
                    <a:pt x="402" y="201"/>
                  </a:cubicBezTo>
                  <a:cubicBezTo>
                    <a:pt x="402" y="91"/>
                    <a:pt x="312" y="0"/>
                    <a:pt x="20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0"/>
            <p:cNvSpPr/>
            <p:nvPr/>
          </p:nvSpPr>
          <p:spPr>
            <a:xfrm>
              <a:off x="4016674" y="2556302"/>
              <a:ext cx="226484" cy="227073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1065" y="0"/>
                  </a:moveTo>
                  <a:cubicBezTo>
                    <a:pt x="1071" y="5"/>
                    <a:pt x="1077" y="10"/>
                    <a:pt x="1082" y="15"/>
                  </a:cubicBezTo>
                  <a:lnTo>
                    <a:pt x="1082" y="15"/>
                  </a:lnTo>
                  <a:cubicBezTo>
                    <a:pt x="1093" y="14"/>
                    <a:pt x="1104" y="12"/>
                    <a:pt x="1116" y="11"/>
                  </a:cubicBezTo>
                  <a:lnTo>
                    <a:pt x="1065" y="0"/>
                  </a:lnTo>
                  <a:close/>
                  <a:moveTo>
                    <a:pt x="1082" y="15"/>
                  </a:moveTo>
                  <a:cubicBezTo>
                    <a:pt x="814" y="55"/>
                    <a:pt x="576" y="220"/>
                    <a:pt x="412" y="422"/>
                  </a:cubicBezTo>
                  <a:cubicBezTo>
                    <a:pt x="232" y="643"/>
                    <a:pt x="111" y="905"/>
                    <a:pt x="0" y="1156"/>
                  </a:cubicBezTo>
                  <a:cubicBezTo>
                    <a:pt x="482" y="1116"/>
                    <a:pt x="935" y="764"/>
                    <a:pt x="1096" y="312"/>
                  </a:cubicBezTo>
                  <a:cubicBezTo>
                    <a:pt x="1133" y="209"/>
                    <a:pt x="1153" y="88"/>
                    <a:pt x="1082" y="15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0"/>
            <p:cNvSpPr/>
            <p:nvPr/>
          </p:nvSpPr>
          <p:spPr>
            <a:xfrm>
              <a:off x="4063973" y="2329622"/>
              <a:ext cx="181540" cy="235905"/>
            </a:xfrm>
            <a:custGeom>
              <a:avLst/>
              <a:gdLst/>
              <a:ahLst/>
              <a:cxnLst/>
              <a:rect l="l" t="t" r="r" b="b"/>
              <a:pathLst>
                <a:path w="925" h="1202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22"/>
                    <a:pt x="91" y="432"/>
                    <a:pt x="171" y="633"/>
                  </a:cubicBezTo>
                  <a:cubicBezTo>
                    <a:pt x="232" y="794"/>
                    <a:pt x="312" y="954"/>
                    <a:pt x="442" y="1065"/>
                  </a:cubicBezTo>
                  <a:cubicBezTo>
                    <a:pt x="528" y="1151"/>
                    <a:pt x="650" y="1201"/>
                    <a:pt x="770" y="1201"/>
                  </a:cubicBezTo>
                  <a:cubicBezTo>
                    <a:pt x="819" y="1201"/>
                    <a:pt x="868" y="1193"/>
                    <a:pt x="915" y="1176"/>
                  </a:cubicBezTo>
                  <a:lnTo>
                    <a:pt x="924" y="1176"/>
                  </a:lnTo>
                  <a:cubicBezTo>
                    <a:pt x="924" y="1095"/>
                    <a:pt x="915" y="1005"/>
                    <a:pt x="895" y="925"/>
                  </a:cubicBezTo>
                  <a:cubicBezTo>
                    <a:pt x="875" y="864"/>
                    <a:pt x="855" y="794"/>
                    <a:pt x="824" y="733"/>
                  </a:cubicBezTo>
                  <a:cubicBezTo>
                    <a:pt x="683" y="392"/>
                    <a:pt x="332" y="181"/>
                    <a:pt x="0" y="1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0"/>
            <p:cNvSpPr/>
            <p:nvPr/>
          </p:nvSpPr>
          <p:spPr>
            <a:xfrm>
              <a:off x="4223729" y="2276239"/>
              <a:ext cx="144055" cy="290269"/>
            </a:xfrm>
            <a:custGeom>
              <a:avLst/>
              <a:gdLst/>
              <a:ahLst/>
              <a:cxnLst/>
              <a:rect l="l" t="t" r="r" b="b"/>
              <a:pathLst>
                <a:path w="734" h="1479" extrusionOk="0">
                  <a:moveTo>
                    <a:pt x="693" y="1"/>
                  </a:moveTo>
                  <a:cubicBezTo>
                    <a:pt x="251" y="342"/>
                    <a:pt x="0" y="925"/>
                    <a:pt x="70" y="1478"/>
                  </a:cubicBezTo>
                  <a:cubicBezTo>
                    <a:pt x="311" y="1367"/>
                    <a:pt x="573" y="1206"/>
                    <a:pt x="673" y="956"/>
                  </a:cubicBezTo>
                  <a:cubicBezTo>
                    <a:pt x="724" y="845"/>
                    <a:pt x="724" y="715"/>
                    <a:pt x="724" y="584"/>
                  </a:cubicBezTo>
                  <a:cubicBezTo>
                    <a:pt x="733" y="393"/>
                    <a:pt x="724" y="202"/>
                    <a:pt x="693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0"/>
            <p:cNvSpPr/>
            <p:nvPr/>
          </p:nvSpPr>
          <p:spPr>
            <a:xfrm>
              <a:off x="4223729" y="2558265"/>
              <a:ext cx="153868" cy="264558"/>
            </a:xfrm>
            <a:custGeom>
              <a:avLst/>
              <a:gdLst/>
              <a:ahLst/>
              <a:cxnLst/>
              <a:rect l="l" t="t" r="r" b="b"/>
              <a:pathLst>
                <a:path w="784" h="1348" extrusionOk="0">
                  <a:moveTo>
                    <a:pt x="110" y="1"/>
                  </a:moveTo>
                  <a:lnTo>
                    <a:pt x="61" y="11"/>
                  </a:lnTo>
                  <a:cubicBezTo>
                    <a:pt x="75" y="14"/>
                    <a:pt x="88" y="17"/>
                    <a:pt x="102" y="21"/>
                  </a:cubicBezTo>
                  <a:lnTo>
                    <a:pt x="102" y="21"/>
                  </a:lnTo>
                  <a:cubicBezTo>
                    <a:pt x="105" y="14"/>
                    <a:pt x="108" y="8"/>
                    <a:pt x="110" y="1"/>
                  </a:cubicBezTo>
                  <a:close/>
                  <a:moveTo>
                    <a:pt x="102" y="21"/>
                  </a:moveTo>
                  <a:cubicBezTo>
                    <a:pt x="1" y="278"/>
                    <a:pt x="14" y="580"/>
                    <a:pt x="151" y="825"/>
                  </a:cubicBezTo>
                  <a:cubicBezTo>
                    <a:pt x="271" y="1035"/>
                    <a:pt x="462" y="1196"/>
                    <a:pt x="673" y="1337"/>
                  </a:cubicBezTo>
                  <a:cubicBezTo>
                    <a:pt x="683" y="1337"/>
                    <a:pt x="693" y="1347"/>
                    <a:pt x="713" y="1347"/>
                  </a:cubicBezTo>
                  <a:cubicBezTo>
                    <a:pt x="733" y="1337"/>
                    <a:pt x="744" y="1316"/>
                    <a:pt x="744" y="1296"/>
                  </a:cubicBezTo>
                  <a:cubicBezTo>
                    <a:pt x="784" y="1026"/>
                    <a:pt x="764" y="754"/>
                    <a:pt x="653" y="513"/>
                  </a:cubicBezTo>
                  <a:cubicBezTo>
                    <a:pt x="539" y="285"/>
                    <a:pt x="344" y="92"/>
                    <a:pt x="102" y="21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0"/>
            <p:cNvSpPr/>
            <p:nvPr/>
          </p:nvSpPr>
          <p:spPr>
            <a:xfrm>
              <a:off x="4237467" y="2505667"/>
              <a:ext cx="303810" cy="118149"/>
            </a:xfrm>
            <a:custGeom>
              <a:avLst/>
              <a:gdLst/>
              <a:ahLst/>
              <a:cxnLst/>
              <a:rect l="l" t="t" r="r" b="b"/>
              <a:pathLst>
                <a:path w="1548" h="602" extrusionOk="0">
                  <a:moveTo>
                    <a:pt x="731" y="1"/>
                  </a:moveTo>
                  <a:cubicBezTo>
                    <a:pt x="455" y="1"/>
                    <a:pt x="176" y="118"/>
                    <a:pt x="0" y="329"/>
                  </a:cubicBezTo>
                  <a:lnTo>
                    <a:pt x="11" y="319"/>
                  </a:lnTo>
                  <a:cubicBezTo>
                    <a:pt x="192" y="459"/>
                    <a:pt x="402" y="560"/>
                    <a:pt x="634" y="590"/>
                  </a:cubicBezTo>
                  <a:cubicBezTo>
                    <a:pt x="693" y="599"/>
                    <a:pt x="755" y="602"/>
                    <a:pt x="819" y="602"/>
                  </a:cubicBezTo>
                  <a:cubicBezTo>
                    <a:pt x="907" y="602"/>
                    <a:pt x="998" y="596"/>
                    <a:pt x="1085" y="590"/>
                  </a:cubicBezTo>
                  <a:cubicBezTo>
                    <a:pt x="1226" y="580"/>
                    <a:pt x="1377" y="560"/>
                    <a:pt x="1498" y="490"/>
                  </a:cubicBezTo>
                  <a:cubicBezTo>
                    <a:pt x="1518" y="470"/>
                    <a:pt x="1547" y="459"/>
                    <a:pt x="1547" y="430"/>
                  </a:cubicBezTo>
                  <a:cubicBezTo>
                    <a:pt x="1547" y="410"/>
                    <a:pt x="1527" y="399"/>
                    <a:pt x="1507" y="379"/>
                  </a:cubicBezTo>
                  <a:cubicBezTo>
                    <a:pt x="1377" y="258"/>
                    <a:pt x="1236" y="138"/>
                    <a:pt x="1076" y="68"/>
                  </a:cubicBezTo>
                  <a:cubicBezTo>
                    <a:pt x="967" y="23"/>
                    <a:pt x="849" y="1"/>
                    <a:pt x="73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0"/>
            <p:cNvSpPr/>
            <p:nvPr/>
          </p:nvSpPr>
          <p:spPr>
            <a:xfrm>
              <a:off x="4213719" y="2552377"/>
              <a:ext cx="37682" cy="3768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2" y="0"/>
                  </a:moveTo>
                  <a:cubicBezTo>
                    <a:pt x="41" y="0"/>
                    <a:pt x="1" y="41"/>
                    <a:pt x="1" y="91"/>
                  </a:cubicBezTo>
                  <a:cubicBezTo>
                    <a:pt x="1" y="151"/>
                    <a:pt x="41" y="192"/>
                    <a:pt x="92" y="192"/>
                  </a:cubicBezTo>
                  <a:cubicBezTo>
                    <a:pt x="141" y="192"/>
                    <a:pt x="192" y="151"/>
                    <a:pt x="192" y="91"/>
                  </a:cubicBezTo>
                  <a:cubicBezTo>
                    <a:pt x="192" y="41"/>
                    <a:pt x="141" y="0"/>
                    <a:pt x="9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0"/>
            <p:cNvSpPr/>
            <p:nvPr/>
          </p:nvSpPr>
          <p:spPr>
            <a:xfrm>
              <a:off x="4245317" y="2528630"/>
              <a:ext cx="25906" cy="23944"/>
            </a:xfrm>
            <a:custGeom>
              <a:avLst/>
              <a:gdLst/>
              <a:ahLst/>
              <a:cxnLst/>
              <a:rect l="l" t="t" r="r" b="b"/>
              <a:pathLst>
                <a:path w="132" h="122" extrusionOk="0">
                  <a:moveTo>
                    <a:pt x="71" y="1"/>
                  </a:moveTo>
                  <a:cubicBezTo>
                    <a:pt x="31" y="1"/>
                    <a:pt x="0" y="21"/>
                    <a:pt x="0" y="61"/>
                  </a:cubicBezTo>
                  <a:cubicBezTo>
                    <a:pt x="0" y="92"/>
                    <a:pt x="31" y="121"/>
                    <a:pt x="71" y="121"/>
                  </a:cubicBezTo>
                  <a:cubicBezTo>
                    <a:pt x="101" y="121"/>
                    <a:pt x="131" y="92"/>
                    <a:pt x="131" y="61"/>
                  </a:cubicBezTo>
                  <a:cubicBezTo>
                    <a:pt x="131" y="21"/>
                    <a:pt x="101" y="1"/>
                    <a:pt x="7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0"/>
            <p:cNvSpPr/>
            <p:nvPr/>
          </p:nvSpPr>
          <p:spPr>
            <a:xfrm>
              <a:off x="4249243" y="2589863"/>
              <a:ext cx="14131" cy="13934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cubicBezTo>
                    <a:pt x="1" y="61"/>
                    <a:pt x="21" y="71"/>
                    <a:pt x="41" y="71"/>
                  </a:cubicBezTo>
                  <a:cubicBezTo>
                    <a:pt x="61" y="71"/>
                    <a:pt x="71" y="61"/>
                    <a:pt x="71" y="41"/>
                  </a:cubicBezTo>
                  <a:cubicBezTo>
                    <a:pt x="71" y="21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0"/>
            <p:cNvSpPr/>
            <p:nvPr/>
          </p:nvSpPr>
          <p:spPr>
            <a:xfrm>
              <a:off x="4264943" y="2558265"/>
              <a:ext cx="27869" cy="29832"/>
            </a:xfrm>
            <a:custGeom>
              <a:avLst/>
              <a:gdLst/>
              <a:ahLst/>
              <a:cxnLst/>
              <a:rect l="l" t="t" r="r" b="b"/>
              <a:pathLst>
                <a:path w="142" h="152" extrusionOk="0">
                  <a:moveTo>
                    <a:pt x="72" y="1"/>
                  </a:moveTo>
                  <a:cubicBezTo>
                    <a:pt x="31" y="1"/>
                    <a:pt x="1" y="41"/>
                    <a:pt x="1" y="71"/>
                  </a:cubicBezTo>
                  <a:cubicBezTo>
                    <a:pt x="1" y="111"/>
                    <a:pt x="31" y="151"/>
                    <a:pt x="72" y="151"/>
                  </a:cubicBezTo>
                  <a:cubicBezTo>
                    <a:pt x="112" y="151"/>
                    <a:pt x="142" y="111"/>
                    <a:pt x="142" y="71"/>
                  </a:cubicBezTo>
                  <a:cubicBezTo>
                    <a:pt x="142" y="41"/>
                    <a:pt x="112" y="1"/>
                    <a:pt x="7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0"/>
            <p:cNvSpPr/>
            <p:nvPr/>
          </p:nvSpPr>
          <p:spPr>
            <a:xfrm>
              <a:off x="4428820" y="2268389"/>
              <a:ext cx="147980" cy="174083"/>
            </a:xfrm>
            <a:custGeom>
              <a:avLst/>
              <a:gdLst/>
              <a:ahLst/>
              <a:cxnLst/>
              <a:rect l="l" t="t" r="r" b="b"/>
              <a:pathLst>
                <a:path w="754" h="887" extrusionOk="0">
                  <a:moveTo>
                    <a:pt x="50" y="755"/>
                  </a:moveTo>
                  <a:lnTo>
                    <a:pt x="50" y="755"/>
                  </a:lnTo>
                  <a:cubicBezTo>
                    <a:pt x="55" y="768"/>
                    <a:pt x="61" y="781"/>
                    <a:pt x="69" y="793"/>
                  </a:cubicBezTo>
                  <a:lnTo>
                    <a:pt x="69" y="793"/>
                  </a:lnTo>
                  <a:lnTo>
                    <a:pt x="50" y="755"/>
                  </a:lnTo>
                  <a:close/>
                  <a:moveTo>
                    <a:pt x="733" y="1"/>
                  </a:moveTo>
                  <a:cubicBezTo>
                    <a:pt x="532" y="1"/>
                    <a:pt x="322" y="81"/>
                    <a:pt x="191" y="232"/>
                  </a:cubicBezTo>
                  <a:cubicBezTo>
                    <a:pt x="50" y="382"/>
                    <a:pt x="0" y="603"/>
                    <a:pt x="70" y="794"/>
                  </a:cubicBezTo>
                  <a:lnTo>
                    <a:pt x="70" y="794"/>
                  </a:lnTo>
                  <a:cubicBezTo>
                    <a:pt x="69" y="793"/>
                    <a:pt x="69" y="793"/>
                    <a:pt x="69" y="793"/>
                  </a:cubicBezTo>
                  <a:lnTo>
                    <a:pt x="69" y="793"/>
                  </a:lnTo>
                  <a:lnTo>
                    <a:pt x="70" y="795"/>
                  </a:lnTo>
                  <a:cubicBezTo>
                    <a:pt x="70" y="794"/>
                    <a:pt x="70" y="794"/>
                    <a:pt x="70" y="794"/>
                  </a:cubicBezTo>
                  <a:lnTo>
                    <a:pt x="70" y="794"/>
                  </a:lnTo>
                  <a:cubicBezTo>
                    <a:pt x="110" y="852"/>
                    <a:pt x="188" y="886"/>
                    <a:pt x="265" y="886"/>
                  </a:cubicBezTo>
                  <a:cubicBezTo>
                    <a:pt x="274" y="886"/>
                    <a:pt x="282" y="886"/>
                    <a:pt x="291" y="885"/>
                  </a:cubicBezTo>
                  <a:cubicBezTo>
                    <a:pt x="472" y="875"/>
                    <a:pt x="623" y="724"/>
                    <a:pt x="693" y="554"/>
                  </a:cubicBezTo>
                  <a:cubicBezTo>
                    <a:pt x="753" y="382"/>
                    <a:pt x="753" y="192"/>
                    <a:pt x="73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0"/>
            <p:cNvSpPr/>
            <p:nvPr/>
          </p:nvSpPr>
          <p:spPr>
            <a:xfrm>
              <a:off x="4438437" y="2696236"/>
              <a:ext cx="150139" cy="146214"/>
            </a:xfrm>
            <a:custGeom>
              <a:avLst/>
              <a:gdLst/>
              <a:ahLst/>
              <a:cxnLst/>
              <a:rect l="l" t="t" r="r" b="b"/>
              <a:pathLst>
                <a:path w="765" h="745" extrusionOk="0">
                  <a:moveTo>
                    <a:pt x="204" y="1"/>
                  </a:moveTo>
                  <a:cubicBezTo>
                    <a:pt x="169" y="1"/>
                    <a:pt x="134" y="9"/>
                    <a:pt x="101" y="31"/>
                  </a:cubicBezTo>
                  <a:lnTo>
                    <a:pt x="81" y="51"/>
                  </a:lnTo>
                  <a:cubicBezTo>
                    <a:pt x="1" y="142"/>
                    <a:pt x="11" y="282"/>
                    <a:pt x="72" y="383"/>
                  </a:cubicBezTo>
                  <a:cubicBezTo>
                    <a:pt x="132" y="483"/>
                    <a:pt x="242" y="544"/>
                    <a:pt x="343" y="604"/>
                  </a:cubicBezTo>
                  <a:cubicBezTo>
                    <a:pt x="474" y="674"/>
                    <a:pt x="604" y="724"/>
                    <a:pt x="744" y="744"/>
                  </a:cubicBezTo>
                  <a:cubicBezTo>
                    <a:pt x="764" y="473"/>
                    <a:pt x="624" y="202"/>
                    <a:pt x="393" y="61"/>
                  </a:cubicBezTo>
                  <a:cubicBezTo>
                    <a:pt x="335" y="29"/>
                    <a:pt x="268" y="1"/>
                    <a:pt x="204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0"/>
            <p:cNvSpPr/>
            <p:nvPr/>
          </p:nvSpPr>
          <p:spPr>
            <a:xfrm>
              <a:off x="4446484" y="2705264"/>
              <a:ext cx="112064" cy="92635"/>
            </a:xfrm>
            <a:custGeom>
              <a:avLst/>
              <a:gdLst/>
              <a:ahLst/>
              <a:cxnLst/>
              <a:rect l="l" t="t" r="r" b="b"/>
              <a:pathLst>
                <a:path w="571" h="472" extrusionOk="0">
                  <a:moveTo>
                    <a:pt x="4" y="1"/>
                  </a:moveTo>
                  <a:cubicBezTo>
                    <a:pt x="0" y="1"/>
                    <a:pt x="0" y="8"/>
                    <a:pt x="0" y="15"/>
                  </a:cubicBezTo>
                  <a:cubicBezTo>
                    <a:pt x="111" y="85"/>
                    <a:pt x="212" y="156"/>
                    <a:pt x="302" y="236"/>
                  </a:cubicBezTo>
                  <a:cubicBezTo>
                    <a:pt x="392" y="306"/>
                    <a:pt x="462" y="397"/>
                    <a:pt x="553" y="467"/>
                  </a:cubicBezTo>
                  <a:cubicBezTo>
                    <a:pt x="553" y="470"/>
                    <a:pt x="555" y="471"/>
                    <a:pt x="557" y="471"/>
                  </a:cubicBezTo>
                  <a:cubicBezTo>
                    <a:pt x="562" y="471"/>
                    <a:pt x="570" y="464"/>
                    <a:pt x="563" y="457"/>
                  </a:cubicBezTo>
                  <a:cubicBezTo>
                    <a:pt x="453" y="266"/>
                    <a:pt x="212" y="96"/>
                    <a:pt x="11" y="5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0"/>
            <p:cNvSpPr/>
            <p:nvPr/>
          </p:nvSpPr>
          <p:spPr>
            <a:xfrm>
              <a:off x="4477885" y="2724497"/>
              <a:ext cx="21392" cy="71439"/>
            </a:xfrm>
            <a:custGeom>
              <a:avLst/>
              <a:gdLst/>
              <a:ahLst/>
              <a:cxnLst/>
              <a:rect l="l" t="t" r="r" b="b"/>
              <a:pathLst>
                <a:path w="109" h="364" extrusionOk="0">
                  <a:moveTo>
                    <a:pt x="41" y="0"/>
                  </a:moveTo>
                  <a:cubicBezTo>
                    <a:pt x="36" y="0"/>
                    <a:pt x="31" y="3"/>
                    <a:pt x="31" y="7"/>
                  </a:cubicBezTo>
                  <a:cubicBezTo>
                    <a:pt x="1" y="118"/>
                    <a:pt x="1" y="259"/>
                    <a:pt x="81" y="359"/>
                  </a:cubicBezTo>
                  <a:cubicBezTo>
                    <a:pt x="84" y="362"/>
                    <a:pt x="88" y="363"/>
                    <a:pt x="92" y="363"/>
                  </a:cubicBezTo>
                  <a:cubicBezTo>
                    <a:pt x="101" y="363"/>
                    <a:pt x="109" y="356"/>
                    <a:pt x="101" y="349"/>
                  </a:cubicBezTo>
                  <a:cubicBezTo>
                    <a:pt x="72" y="228"/>
                    <a:pt x="31" y="128"/>
                    <a:pt x="52" y="7"/>
                  </a:cubicBezTo>
                  <a:cubicBezTo>
                    <a:pt x="52" y="3"/>
                    <a:pt x="46" y="0"/>
                    <a:pt x="41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0"/>
            <p:cNvSpPr/>
            <p:nvPr/>
          </p:nvSpPr>
          <p:spPr>
            <a:xfrm>
              <a:off x="4519493" y="2751974"/>
              <a:ext cx="39056" cy="16290"/>
            </a:xfrm>
            <a:custGeom>
              <a:avLst/>
              <a:gdLst/>
              <a:ahLst/>
              <a:cxnLst/>
              <a:rect l="l" t="t" r="r" b="b"/>
              <a:pathLst>
                <a:path w="199" h="83" extrusionOk="0">
                  <a:moveTo>
                    <a:pt x="59" y="0"/>
                  </a:moveTo>
                  <a:cubicBezTo>
                    <a:pt x="42" y="0"/>
                    <a:pt x="25" y="3"/>
                    <a:pt x="10" y="8"/>
                  </a:cubicBezTo>
                  <a:cubicBezTo>
                    <a:pt x="0" y="18"/>
                    <a:pt x="0" y="28"/>
                    <a:pt x="10" y="28"/>
                  </a:cubicBezTo>
                  <a:cubicBezTo>
                    <a:pt x="81" y="28"/>
                    <a:pt x="121" y="48"/>
                    <a:pt x="181" y="79"/>
                  </a:cubicBezTo>
                  <a:cubicBezTo>
                    <a:pt x="184" y="82"/>
                    <a:pt x="187" y="83"/>
                    <a:pt x="189" y="83"/>
                  </a:cubicBezTo>
                  <a:cubicBezTo>
                    <a:pt x="195" y="83"/>
                    <a:pt x="198" y="76"/>
                    <a:pt x="191" y="68"/>
                  </a:cubicBezTo>
                  <a:cubicBezTo>
                    <a:pt x="168" y="23"/>
                    <a:pt x="112" y="0"/>
                    <a:pt x="59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0"/>
            <p:cNvSpPr/>
            <p:nvPr/>
          </p:nvSpPr>
          <p:spPr>
            <a:xfrm>
              <a:off x="4461203" y="2286249"/>
              <a:ext cx="94009" cy="143662"/>
            </a:xfrm>
            <a:custGeom>
              <a:avLst/>
              <a:gdLst/>
              <a:ahLst/>
              <a:cxnLst/>
              <a:rect l="l" t="t" r="r" b="b"/>
              <a:pathLst>
                <a:path w="479" h="732" extrusionOk="0">
                  <a:moveTo>
                    <a:pt x="478" y="1"/>
                  </a:moveTo>
                  <a:lnTo>
                    <a:pt x="478" y="1"/>
                  </a:lnTo>
                  <a:cubicBezTo>
                    <a:pt x="277" y="191"/>
                    <a:pt x="86" y="452"/>
                    <a:pt x="6" y="724"/>
                  </a:cubicBezTo>
                  <a:cubicBezTo>
                    <a:pt x="1" y="729"/>
                    <a:pt x="3" y="731"/>
                    <a:pt x="7" y="731"/>
                  </a:cubicBezTo>
                  <a:cubicBezTo>
                    <a:pt x="11" y="731"/>
                    <a:pt x="16" y="729"/>
                    <a:pt x="16" y="724"/>
                  </a:cubicBezTo>
                  <a:cubicBezTo>
                    <a:pt x="166" y="472"/>
                    <a:pt x="297" y="231"/>
                    <a:pt x="478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0"/>
            <p:cNvSpPr/>
            <p:nvPr/>
          </p:nvSpPr>
          <p:spPr>
            <a:xfrm>
              <a:off x="4499670" y="2331585"/>
              <a:ext cx="67317" cy="29832"/>
            </a:xfrm>
            <a:custGeom>
              <a:avLst/>
              <a:gdLst/>
              <a:ahLst/>
              <a:cxnLst/>
              <a:rect l="l" t="t" r="r" b="b"/>
              <a:pathLst>
                <a:path w="343" h="152" extrusionOk="0">
                  <a:moveTo>
                    <a:pt x="322" y="0"/>
                  </a:moveTo>
                  <a:cubicBezTo>
                    <a:pt x="272" y="20"/>
                    <a:pt x="231" y="51"/>
                    <a:pt x="191" y="71"/>
                  </a:cubicBezTo>
                  <a:cubicBezTo>
                    <a:pt x="131" y="91"/>
                    <a:pt x="81" y="111"/>
                    <a:pt x="21" y="131"/>
                  </a:cubicBezTo>
                  <a:cubicBezTo>
                    <a:pt x="1" y="131"/>
                    <a:pt x="10" y="151"/>
                    <a:pt x="21" y="151"/>
                  </a:cubicBezTo>
                  <a:cubicBezTo>
                    <a:pt x="131" y="131"/>
                    <a:pt x="252" y="101"/>
                    <a:pt x="332" y="20"/>
                  </a:cubicBezTo>
                  <a:cubicBezTo>
                    <a:pt x="342" y="11"/>
                    <a:pt x="332" y="0"/>
                    <a:pt x="322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0"/>
            <p:cNvSpPr/>
            <p:nvPr/>
          </p:nvSpPr>
          <p:spPr>
            <a:xfrm>
              <a:off x="4462185" y="2324912"/>
              <a:ext cx="19233" cy="72027"/>
            </a:xfrm>
            <a:custGeom>
              <a:avLst/>
              <a:gdLst/>
              <a:ahLst/>
              <a:cxnLst/>
              <a:rect l="l" t="t" r="r" b="b"/>
              <a:pathLst>
                <a:path w="98" h="367" extrusionOk="0">
                  <a:moveTo>
                    <a:pt x="55" y="0"/>
                  </a:moveTo>
                  <a:cubicBezTo>
                    <a:pt x="53" y="0"/>
                    <a:pt x="51" y="1"/>
                    <a:pt x="51" y="4"/>
                  </a:cubicBezTo>
                  <a:cubicBezTo>
                    <a:pt x="1" y="115"/>
                    <a:pt x="21" y="255"/>
                    <a:pt x="71" y="356"/>
                  </a:cubicBezTo>
                  <a:cubicBezTo>
                    <a:pt x="75" y="363"/>
                    <a:pt x="80" y="367"/>
                    <a:pt x="85" y="367"/>
                  </a:cubicBezTo>
                  <a:cubicBezTo>
                    <a:pt x="92" y="367"/>
                    <a:pt x="97" y="358"/>
                    <a:pt x="91" y="346"/>
                  </a:cubicBezTo>
                  <a:cubicBezTo>
                    <a:pt x="81" y="295"/>
                    <a:pt x="61" y="235"/>
                    <a:pt x="61" y="175"/>
                  </a:cubicBezTo>
                  <a:cubicBezTo>
                    <a:pt x="61" y="125"/>
                    <a:pt x="71" y="65"/>
                    <a:pt x="71" y="14"/>
                  </a:cubicBezTo>
                  <a:cubicBezTo>
                    <a:pt x="71" y="7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0"/>
            <p:cNvSpPr/>
            <p:nvPr/>
          </p:nvSpPr>
          <p:spPr>
            <a:xfrm>
              <a:off x="3444773" y="2144353"/>
              <a:ext cx="226484" cy="228839"/>
            </a:xfrm>
            <a:custGeom>
              <a:avLst/>
              <a:gdLst/>
              <a:ahLst/>
              <a:cxnLst/>
              <a:rect l="l" t="t" r="r" b="b"/>
              <a:pathLst>
                <a:path w="1154" h="1166" extrusionOk="0">
                  <a:moveTo>
                    <a:pt x="1066" y="0"/>
                  </a:moveTo>
                  <a:lnTo>
                    <a:pt x="1066" y="0"/>
                  </a:lnTo>
                  <a:cubicBezTo>
                    <a:pt x="1071" y="5"/>
                    <a:pt x="1077" y="9"/>
                    <a:pt x="1082" y="14"/>
                  </a:cubicBezTo>
                  <a:lnTo>
                    <a:pt x="1082" y="14"/>
                  </a:lnTo>
                  <a:cubicBezTo>
                    <a:pt x="1093" y="13"/>
                    <a:pt x="1105" y="11"/>
                    <a:pt x="1116" y="10"/>
                  </a:cubicBezTo>
                  <a:lnTo>
                    <a:pt x="1066" y="0"/>
                  </a:lnTo>
                  <a:close/>
                  <a:moveTo>
                    <a:pt x="1082" y="14"/>
                  </a:moveTo>
                  <a:cubicBezTo>
                    <a:pt x="814" y="55"/>
                    <a:pt x="576" y="220"/>
                    <a:pt x="403" y="432"/>
                  </a:cubicBezTo>
                  <a:cubicBezTo>
                    <a:pt x="232" y="643"/>
                    <a:pt x="112" y="904"/>
                    <a:pt x="1" y="1166"/>
                  </a:cubicBezTo>
                  <a:cubicBezTo>
                    <a:pt x="483" y="1115"/>
                    <a:pt x="925" y="773"/>
                    <a:pt x="1096" y="311"/>
                  </a:cubicBezTo>
                  <a:cubicBezTo>
                    <a:pt x="1134" y="217"/>
                    <a:pt x="1154" y="88"/>
                    <a:pt x="1082" y="14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0"/>
            <p:cNvSpPr/>
            <p:nvPr/>
          </p:nvSpPr>
          <p:spPr>
            <a:xfrm>
              <a:off x="3492071" y="1917476"/>
              <a:ext cx="181737" cy="236886"/>
            </a:xfrm>
            <a:custGeom>
              <a:avLst/>
              <a:gdLst/>
              <a:ahLst/>
              <a:cxnLst/>
              <a:rect l="l" t="t" r="r" b="b"/>
              <a:pathLst>
                <a:path w="926" h="120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22"/>
                    <a:pt x="81" y="433"/>
                    <a:pt x="172" y="643"/>
                  </a:cubicBezTo>
                  <a:cubicBezTo>
                    <a:pt x="232" y="804"/>
                    <a:pt x="313" y="955"/>
                    <a:pt x="433" y="1076"/>
                  </a:cubicBezTo>
                  <a:cubicBezTo>
                    <a:pt x="525" y="1153"/>
                    <a:pt x="647" y="1206"/>
                    <a:pt x="767" y="1206"/>
                  </a:cubicBezTo>
                  <a:cubicBezTo>
                    <a:pt x="818" y="1206"/>
                    <a:pt x="868" y="1197"/>
                    <a:pt x="915" y="1176"/>
                  </a:cubicBezTo>
                  <a:lnTo>
                    <a:pt x="925" y="1176"/>
                  </a:lnTo>
                  <a:cubicBezTo>
                    <a:pt x="925" y="1096"/>
                    <a:pt x="905" y="1016"/>
                    <a:pt x="885" y="935"/>
                  </a:cubicBezTo>
                  <a:cubicBezTo>
                    <a:pt x="875" y="864"/>
                    <a:pt x="855" y="804"/>
                    <a:pt x="825" y="734"/>
                  </a:cubicBezTo>
                  <a:cubicBezTo>
                    <a:pt x="674" y="393"/>
                    <a:pt x="333" y="181"/>
                    <a:pt x="1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0"/>
            <p:cNvSpPr/>
            <p:nvPr/>
          </p:nvSpPr>
          <p:spPr>
            <a:xfrm>
              <a:off x="3652023" y="1866252"/>
              <a:ext cx="142092" cy="288110"/>
            </a:xfrm>
            <a:custGeom>
              <a:avLst/>
              <a:gdLst/>
              <a:ahLst/>
              <a:cxnLst/>
              <a:rect l="l" t="t" r="r" b="b"/>
              <a:pathLst>
                <a:path w="724" h="1468" extrusionOk="0">
                  <a:moveTo>
                    <a:pt x="693" y="0"/>
                  </a:moveTo>
                  <a:cubicBezTo>
                    <a:pt x="251" y="332"/>
                    <a:pt x="0" y="915"/>
                    <a:pt x="60" y="1467"/>
                  </a:cubicBezTo>
                  <a:cubicBezTo>
                    <a:pt x="311" y="1367"/>
                    <a:pt x="572" y="1196"/>
                    <a:pt x="673" y="955"/>
                  </a:cubicBezTo>
                  <a:cubicBezTo>
                    <a:pt x="723" y="835"/>
                    <a:pt x="723" y="704"/>
                    <a:pt x="723" y="583"/>
                  </a:cubicBezTo>
                  <a:cubicBezTo>
                    <a:pt x="723" y="382"/>
                    <a:pt x="713" y="192"/>
                    <a:pt x="693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0"/>
            <p:cNvSpPr/>
            <p:nvPr/>
          </p:nvSpPr>
          <p:spPr>
            <a:xfrm>
              <a:off x="3650061" y="2146119"/>
              <a:ext cx="153868" cy="264362"/>
            </a:xfrm>
            <a:custGeom>
              <a:avLst/>
              <a:gdLst/>
              <a:ahLst/>
              <a:cxnLst/>
              <a:rect l="l" t="t" r="r" b="b"/>
              <a:pathLst>
                <a:path w="784" h="1347" extrusionOk="0">
                  <a:moveTo>
                    <a:pt x="120" y="1"/>
                  </a:moveTo>
                  <a:lnTo>
                    <a:pt x="70" y="11"/>
                  </a:lnTo>
                  <a:cubicBezTo>
                    <a:pt x="84" y="14"/>
                    <a:pt x="97" y="18"/>
                    <a:pt x="111" y="22"/>
                  </a:cubicBezTo>
                  <a:lnTo>
                    <a:pt x="111" y="22"/>
                  </a:lnTo>
                  <a:cubicBezTo>
                    <a:pt x="114" y="15"/>
                    <a:pt x="117" y="8"/>
                    <a:pt x="120" y="1"/>
                  </a:cubicBezTo>
                  <a:close/>
                  <a:moveTo>
                    <a:pt x="111" y="22"/>
                  </a:moveTo>
                  <a:cubicBezTo>
                    <a:pt x="1" y="279"/>
                    <a:pt x="23" y="581"/>
                    <a:pt x="160" y="825"/>
                  </a:cubicBezTo>
                  <a:cubicBezTo>
                    <a:pt x="271" y="1046"/>
                    <a:pt x="472" y="1206"/>
                    <a:pt x="683" y="1337"/>
                  </a:cubicBezTo>
                  <a:cubicBezTo>
                    <a:pt x="693" y="1347"/>
                    <a:pt x="703" y="1347"/>
                    <a:pt x="713" y="1347"/>
                  </a:cubicBezTo>
                  <a:cubicBezTo>
                    <a:pt x="733" y="1347"/>
                    <a:pt x="743" y="1317"/>
                    <a:pt x="753" y="1297"/>
                  </a:cubicBezTo>
                  <a:cubicBezTo>
                    <a:pt x="783" y="1036"/>
                    <a:pt x="774" y="755"/>
                    <a:pt x="653" y="514"/>
                  </a:cubicBezTo>
                  <a:cubicBezTo>
                    <a:pt x="548" y="285"/>
                    <a:pt x="353" y="93"/>
                    <a:pt x="111" y="22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0"/>
            <p:cNvSpPr/>
            <p:nvPr/>
          </p:nvSpPr>
          <p:spPr>
            <a:xfrm>
              <a:off x="3665565" y="2094306"/>
              <a:ext cx="302044" cy="118541"/>
            </a:xfrm>
            <a:custGeom>
              <a:avLst/>
              <a:gdLst/>
              <a:ahLst/>
              <a:cxnLst/>
              <a:rect l="l" t="t" r="r" b="b"/>
              <a:pathLst>
                <a:path w="1539" h="604" extrusionOk="0">
                  <a:moveTo>
                    <a:pt x="11" y="315"/>
                  </a:moveTo>
                  <a:lnTo>
                    <a:pt x="1" y="336"/>
                  </a:lnTo>
                  <a:cubicBezTo>
                    <a:pt x="6" y="330"/>
                    <a:pt x="10" y="324"/>
                    <a:pt x="15" y="318"/>
                  </a:cubicBezTo>
                  <a:lnTo>
                    <a:pt x="15" y="318"/>
                  </a:lnTo>
                  <a:cubicBezTo>
                    <a:pt x="14" y="317"/>
                    <a:pt x="13" y="316"/>
                    <a:pt x="11" y="315"/>
                  </a:cubicBezTo>
                  <a:close/>
                  <a:moveTo>
                    <a:pt x="722" y="1"/>
                  </a:moveTo>
                  <a:cubicBezTo>
                    <a:pt x="457" y="1"/>
                    <a:pt x="190" y="114"/>
                    <a:pt x="15" y="318"/>
                  </a:cubicBezTo>
                  <a:lnTo>
                    <a:pt x="15" y="318"/>
                  </a:lnTo>
                  <a:cubicBezTo>
                    <a:pt x="195" y="458"/>
                    <a:pt x="404" y="557"/>
                    <a:pt x="624" y="586"/>
                  </a:cubicBezTo>
                  <a:cubicBezTo>
                    <a:pt x="713" y="598"/>
                    <a:pt x="802" y="603"/>
                    <a:pt x="893" y="603"/>
                  </a:cubicBezTo>
                  <a:cubicBezTo>
                    <a:pt x="956" y="603"/>
                    <a:pt x="1020" y="601"/>
                    <a:pt x="1086" y="597"/>
                  </a:cubicBezTo>
                  <a:cubicBezTo>
                    <a:pt x="1227" y="577"/>
                    <a:pt x="1378" y="557"/>
                    <a:pt x="1498" y="486"/>
                  </a:cubicBezTo>
                  <a:cubicBezTo>
                    <a:pt x="1518" y="476"/>
                    <a:pt x="1538" y="456"/>
                    <a:pt x="1538" y="436"/>
                  </a:cubicBezTo>
                  <a:cubicBezTo>
                    <a:pt x="1538" y="416"/>
                    <a:pt x="1528" y="396"/>
                    <a:pt x="1508" y="385"/>
                  </a:cubicBezTo>
                  <a:cubicBezTo>
                    <a:pt x="1378" y="265"/>
                    <a:pt x="1237" y="144"/>
                    <a:pt x="1076" y="74"/>
                  </a:cubicBezTo>
                  <a:cubicBezTo>
                    <a:pt x="965" y="25"/>
                    <a:pt x="843" y="1"/>
                    <a:pt x="72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0"/>
            <p:cNvSpPr/>
            <p:nvPr/>
          </p:nvSpPr>
          <p:spPr>
            <a:xfrm>
              <a:off x="3640052" y="2140427"/>
              <a:ext cx="37682" cy="37486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1" y="0"/>
                  </a:moveTo>
                  <a:cubicBezTo>
                    <a:pt x="51" y="0"/>
                    <a:pt x="1" y="40"/>
                    <a:pt x="1" y="101"/>
                  </a:cubicBezTo>
                  <a:cubicBezTo>
                    <a:pt x="1" y="150"/>
                    <a:pt x="51" y="191"/>
                    <a:pt x="101" y="191"/>
                  </a:cubicBezTo>
                  <a:cubicBezTo>
                    <a:pt x="151" y="191"/>
                    <a:pt x="191" y="150"/>
                    <a:pt x="191" y="101"/>
                  </a:cubicBezTo>
                  <a:cubicBezTo>
                    <a:pt x="191" y="4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0"/>
            <p:cNvSpPr/>
            <p:nvPr/>
          </p:nvSpPr>
          <p:spPr>
            <a:xfrm>
              <a:off x="3673612" y="2116680"/>
              <a:ext cx="25906" cy="23944"/>
            </a:xfrm>
            <a:custGeom>
              <a:avLst/>
              <a:gdLst/>
              <a:ahLst/>
              <a:cxnLst/>
              <a:rect l="l" t="t" r="r" b="b"/>
              <a:pathLst>
                <a:path w="132" h="122" extrusionOk="0">
                  <a:moveTo>
                    <a:pt x="60" y="1"/>
                  </a:moveTo>
                  <a:cubicBezTo>
                    <a:pt x="31" y="1"/>
                    <a:pt x="0" y="30"/>
                    <a:pt x="0" y="61"/>
                  </a:cubicBezTo>
                  <a:cubicBezTo>
                    <a:pt x="0" y="101"/>
                    <a:pt x="31" y="121"/>
                    <a:pt x="60" y="121"/>
                  </a:cubicBezTo>
                  <a:cubicBezTo>
                    <a:pt x="101" y="121"/>
                    <a:pt x="131" y="101"/>
                    <a:pt x="131" y="61"/>
                  </a:cubicBezTo>
                  <a:cubicBezTo>
                    <a:pt x="131" y="30"/>
                    <a:pt x="101" y="1"/>
                    <a:pt x="6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0"/>
            <p:cNvSpPr/>
            <p:nvPr/>
          </p:nvSpPr>
          <p:spPr>
            <a:xfrm>
              <a:off x="3677537" y="2179876"/>
              <a:ext cx="13934" cy="13738"/>
            </a:xfrm>
            <a:custGeom>
              <a:avLst/>
              <a:gdLst/>
              <a:ahLst/>
              <a:cxnLst/>
              <a:rect l="l" t="t" r="r" b="b"/>
              <a:pathLst>
                <a:path w="71" h="70" extrusionOk="0">
                  <a:moveTo>
                    <a:pt x="40" y="0"/>
                  </a:moveTo>
                  <a:cubicBezTo>
                    <a:pt x="20" y="0"/>
                    <a:pt x="0" y="10"/>
                    <a:pt x="0" y="30"/>
                  </a:cubicBezTo>
                  <a:cubicBezTo>
                    <a:pt x="0" y="50"/>
                    <a:pt x="20" y="70"/>
                    <a:pt x="40" y="70"/>
                  </a:cubicBezTo>
                  <a:cubicBezTo>
                    <a:pt x="51" y="70"/>
                    <a:pt x="71" y="50"/>
                    <a:pt x="71" y="30"/>
                  </a:cubicBezTo>
                  <a:cubicBezTo>
                    <a:pt x="71" y="10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0"/>
            <p:cNvSpPr/>
            <p:nvPr/>
          </p:nvSpPr>
          <p:spPr>
            <a:xfrm>
              <a:off x="3693238" y="2148278"/>
              <a:ext cx="27869" cy="27673"/>
            </a:xfrm>
            <a:custGeom>
              <a:avLst/>
              <a:gdLst/>
              <a:ahLst/>
              <a:cxnLst/>
              <a:rect l="l" t="t" r="r" b="b"/>
              <a:pathLst>
                <a:path w="142" h="141" extrusionOk="0">
                  <a:moveTo>
                    <a:pt x="71" y="0"/>
                  </a:moveTo>
                  <a:cubicBezTo>
                    <a:pt x="31" y="0"/>
                    <a:pt x="1" y="30"/>
                    <a:pt x="1" y="70"/>
                  </a:cubicBezTo>
                  <a:cubicBezTo>
                    <a:pt x="1" y="110"/>
                    <a:pt x="31" y="141"/>
                    <a:pt x="71" y="141"/>
                  </a:cubicBezTo>
                  <a:cubicBezTo>
                    <a:pt x="111" y="141"/>
                    <a:pt x="141" y="110"/>
                    <a:pt x="141" y="70"/>
                  </a:cubicBezTo>
                  <a:cubicBezTo>
                    <a:pt x="141" y="30"/>
                    <a:pt x="111" y="0"/>
                    <a:pt x="7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0"/>
            <p:cNvSpPr/>
            <p:nvPr/>
          </p:nvSpPr>
          <p:spPr>
            <a:xfrm>
              <a:off x="3857115" y="1858206"/>
              <a:ext cx="147784" cy="173886"/>
            </a:xfrm>
            <a:custGeom>
              <a:avLst/>
              <a:gdLst/>
              <a:ahLst/>
              <a:cxnLst/>
              <a:rect l="l" t="t" r="r" b="b"/>
              <a:pathLst>
                <a:path w="753" h="886" extrusionOk="0">
                  <a:moveTo>
                    <a:pt x="50" y="755"/>
                  </a:moveTo>
                  <a:cubicBezTo>
                    <a:pt x="54" y="768"/>
                    <a:pt x="60" y="780"/>
                    <a:pt x="68" y="791"/>
                  </a:cubicBezTo>
                  <a:lnTo>
                    <a:pt x="68" y="791"/>
                  </a:lnTo>
                  <a:lnTo>
                    <a:pt x="50" y="755"/>
                  </a:lnTo>
                  <a:close/>
                  <a:moveTo>
                    <a:pt x="700" y="0"/>
                  </a:moveTo>
                  <a:cubicBezTo>
                    <a:pt x="509" y="0"/>
                    <a:pt x="314" y="80"/>
                    <a:pt x="181" y="222"/>
                  </a:cubicBezTo>
                  <a:cubicBezTo>
                    <a:pt x="50" y="373"/>
                    <a:pt x="0" y="602"/>
                    <a:pt x="69" y="793"/>
                  </a:cubicBezTo>
                  <a:lnTo>
                    <a:pt x="69" y="793"/>
                  </a:lnTo>
                  <a:cubicBezTo>
                    <a:pt x="68" y="792"/>
                    <a:pt x="68" y="792"/>
                    <a:pt x="68" y="791"/>
                  </a:cubicBezTo>
                  <a:lnTo>
                    <a:pt x="68" y="791"/>
                  </a:lnTo>
                  <a:lnTo>
                    <a:pt x="70" y="795"/>
                  </a:lnTo>
                  <a:cubicBezTo>
                    <a:pt x="69" y="794"/>
                    <a:pt x="69" y="794"/>
                    <a:pt x="69" y="793"/>
                  </a:cubicBezTo>
                  <a:lnTo>
                    <a:pt x="69" y="793"/>
                  </a:lnTo>
                  <a:cubicBezTo>
                    <a:pt x="113" y="856"/>
                    <a:pt x="204" y="885"/>
                    <a:pt x="281" y="885"/>
                  </a:cubicBezTo>
                  <a:cubicBezTo>
                    <a:pt x="472" y="876"/>
                    <a:pt x="623" y="724"/>
                    <a:pt x="693" y="544"/>
                  </a:cubicBezTo>
                  <a:cubicBezTo>
                    <a:pt x="753" y="373"/>
                    <a:pt x="743" y="182"/>
                    <a:pt x="733" y="1"/>
                  </a:cubicBezTo>
                  <a:cubicBezTo>
                    <a:pt x="722" y="1"/>
                    <a:pt x="711" y="0"/>
                    <a:pt x="7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0"/>
            <p:cNvSpPr/>
            <p:nvPr/>
          </p:nvSpPr>
          <p:spPr>
            <a:xfrm>
              <a:off x="3866732" y="2285071"/>
              <a:ext cx="150139" cy="145232"/>
            </a:xfrm>
            <a:custGeom>
              <a:avLst/>
              <a:gdLst/>
              <a:ahLst/>
              <a:cxnLst/>
              <a:rect l="l" t="t" r="r" b="b"/>
              <a:pathLst>
                <a:path w="765" h="740" extrusionOk="0">
                  <a:moveTo>
                    <a:pt x="201" y="1"/>
                  </a:moveTo>
                  <a:cubicBezTo>
                    <a:pt x="165" y="1"/>
                    <a:pt x="130" y="8"/>
                    <a:pt x="101" y="27"/>
                  </a:cubicBezTo>
                  <a:lnTo>
                    <a:pt x="81" y="56"/>
                  </a:lnTo>
                  <a:cubicBezTo>
                    <a:pt x="1" y="137"/>
                    <a:pt x="11" y="277"/>
                    <a:pt x="71" y="378"/>
                  </a:cubicBezTo>
                  <a:cubicBezTo>
                    <a:pt x="132" y="478"/>
                    <a:pt x="232" y="549"/>
                    <a:pt x="342" y="599"/>
                  </a:cubicBezTo>
                  <a:cubicBezTo>
                    <a:pt x="463" y="670"/>
                    <a:pt x="603" y="730"/>
                    <a:pt x="744" y="739"/>
                  </a:cubicBezTo>
                  <a:cubicBezTo>
                    <a:pt x="764" y="469"/>
                    <a:pt x="623" y="197"/>
                    <a:pt x="393" y="56"/>
                  </a:cubicBezTo>
                  <a:cubicBezTo>
                    <a:pt x="335" y="25"/>
                    <a:pt x="265" y="1"/>
                    <a:pt x="20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0"/>
            <p:cNvSpPr/>
            <p:nvPr/>
          </p:nvSpPr>
          <p:spPr>
            <a:xfrm>
              <a:off x="3873208" y="2293510"/>
              <a:ext cx="112064" cy="93420"/>
            </a:xfrm>
            <a:custGeom>
              <a:avLst/>
              <a:gdLst/>
              <a:ahLst/>
              <a:cxnLst/>
              <a:rect l="l" t="t" r="r" b="b"/>
              <a:pathLst>
                <a:path w="571" h="476" extrusionOk="0">
                  <a:moveTo>
                    <a:pt x="12" y="1"/>
                  </a:moveTo>
                  <a:cubicBezTo>
                    <a:pt x="5" y="1"/>
                    <a:pt x="0" y="13"/>
                    <a:pt x="8" y="13"/>
                  </a:cubicBezTo>
                  <a:cubicBezTo>
                    <a:pt x="108" y="84"/>
                    <a:pt x="219" y="154"/>
                    <a:pt x="309" y="234"/>
                  </a:cubicBezTo>
                  <a:cubicBezTo>
                    <a:pt x="390" y="315"/>
                    <a:pt x="470" y="406"/>
                    <a:pt x="550" y="475"/>
                  </a:cubicBezTo>
                  <a:cubicBezTo>
                    <a:pt x="561" y="475"/>
                    <a:pt x="570" y="475"/>
                    <a:pt x="570" y="466"/>
                  </a:cubicBezTo>
                  <a:cubicBezTo>
                    <a:pt x="460" y="265"/>
                    <a:pt x="219" y="104"/>
                    <a:pt x="18" y="4"/>
                  </a:cubicBezTo>
                  <a:cubicBezTo>
                    <a:pt x="16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0"/>
            <p:cNvSpPr/>
            <p:nvPr/>
          </p:nvSpPr>
          <p:spPr>
            <a:xfrm>
              <a:off x="3906180" y="2312940"/>
              <a:ext cx="19822" cy="72616"/>
            </a:xfrm>
            <a:custGeom>
              <a:avLst/>
              <a:gdLst/>
              <a:ahLst/>
              <a:cxnLst/>
              <a:rect l="l" t="t" r="r" b="b"/>
              <a:pathLst>
                <a:path w="101" h="370" extrusionOk="0">
                  <a:moveTo>
                    <a:pt x="35" y="1"/>
                  </a:moveTo>
                  <a:cubicBezTo>
                    <a:pt x="33" y="1"/>
                    <a:pt x="31" y="2"/>
                    <a:pt x="31" y="5"/>
                  </a:cubicBezTo>
                  <a:cubicBezTo>
                    <a:pt x="1" y="126"/>
                    <a:pt x="1" y="266"/>
                    <a:pt x="71" y="367"/>
                  </a:cubicBezTo>
                  <a:cubicBezTo>
                    <a:pt x="73" y="369"/>
                    <a:pt x="75" y="369"/>
                    <a:pt x="78" y="369"/>
                  </a:cubicBezTo>
                  <a:cubicBezTo>
                    <a:pt x="88" y="369"/>
                    <a:pt x="101" y="355"/>
                    <a:pt x="101" y="347"/>
                  </a:cubicBezTo>
                  <a:cubicBezTo>
                    <a:pt x="61" y="236"/>
                    <a:pt x="31" y="135"/>
                    <a:pt x="41" y="15"/>
                  </a:cubicBezTo>
                  <a:cubicBezTo>
                    <a:pt x="48" y="8"/>
                    <a:pt x="40" y="1"/>
                    <a:pt x="35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0"/>
            <p:cNvSpPr/>
            <p:nvPr/>
          </p:nvSpPr>
          <p:spPr>
            <a:xfrm>
              <a:off x="3947591" y="2341790"/>
              <a:ext cx="37682" cy="15701"/>
            </a:xfrm>
            <a:custGeom>
              <a:avLst/>
              <a:gdLst/>
              <a:ahLst/>
              <a:cxnLst/>
              <a:rect l="l" t="t" r="r" b="b"/>
              <a:pathLst>
                <a:path w="192" h="80" extrusionOk="0">
                  <a:moveTo>
                    <a:pt x="59" y="1"/>
                  </a:moveTo>
                  <a:cubicBezTo>
                    <a:pt x="42" y="1"/>
                    <a:pt x="26" y="3"/>
                    <a:pt x="11" y="8"/>
                  </a:cubicBezTo>
                  <a:cubicBezTo>
                    <a:pt x="1" y="8"/>
                    <a:pt x="1" y="19"/>
                    <a:pt x="11" y="19"/>
                  </a:cubicBezTo>
                  <a:cubicBezTo>
                    <a:pt x="81" y="19"/>
                    <a:pt x="121" y="39"/>
                    <a:pt x="182" y="79"/>
                  </a:cubicBezTo>
                  <a:lnTo>
                    <a:pt x="191" y="69"/>
                  </a:lnTo>
                  <a:cubicBezTo>
                    <a:pt x="161" y="24"/>
                    <a:pt x="109" y="1"/>
                    <a:pt x="59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60"/>
            <p:cNvSpPr/>
            <p:nvPr/>
          </p:nvSpPr>
          <p:spPr>
            <a:xfrm>
              <a:off x="3888517" y="1874103"/>
              <a:ext cx="94794" cy="144251"/>
            </a:xfrm>
            <a:custGeom>
              <a:avLst/>
              <a:gdLst/>
              <a:ahLst/>
              <a:cxnLst/>
              <a:rect l="l" t="t" r="r" b="b"/>
              <a:pathLst>
                <a:path w="483" h="735" extrusionOk="0">
                  <a:moveTo>
                    <a:pt x="472" y="0"/>
                  </a:moveTo>
                  <a:cubicBezTo>
                    <a:pt x="271" y="201"/>
                    <a:pt x="81" y="453"/>
                    <a:pt x="1" y="724"/>
                  </a:cubicBezTo>
                  <a:cubicBezTo>
                    <a:pt x="1" y="734"/>
                    <a:pt x="10" y="734"/>
                    <a:pt x="21" y="734"/>
                  </a:cubicBezTo>
                  <a:cubicBezTo>
                    <a:pt x="171" y="483"/>
                    <a:pt x="302" y="232"/>
                    <a:pt x="483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0"/>
            <p:cNvSpPr/>
            <p:nvPr/>
          </p:nvSpPr>
          <p:spPr>
            <a:xfrm>
              <a:off x="3927965" y="1919439"/>
              <a:ext cx="65158" cy="29832"/>
            </a:xfrm>
            <a:custGeom>
              <a:avLst/>
              <a:gdLst/>
              <a:ahLst/>
              <a:cxnLst/>
              <a:rect l="l" t="t" r="r" b="b"/>
              <a:pathLst>
                <a:path w="332" h="152" extrusionOk="0">
                  <a:moveTo>
                    <a:pt x="311" y="1"/>
                  </a:moveTo>
                  <a:cubicBezTo>
                    <a:pt x="271" y="21"/>
                    <a:pt x="231" y="51"/>
                    <a:pt x="181" y="71"/>
                  </a:cubicBezTo>
                  <a:cubicBezTo>
                    <a:pt x="131" y="101"/>
                    <a:pt x="70" y="121"/>
                    <a:pt x="10" y="131"/>
                  </a:cubicBezTo>
                  <a:cubicBezTo>
                    <a:pt x="0" y="131"/>
                    <a:pt x="10" y="151"/>
                    <a:pt x="21" y="151"/>
                  </a:cubicBezTo>
                  <a:cubicBezTo>
                    <a:pt x="121" y="131"/>
                    <a:pt x="251" y="101"/>
                    <a:pt x="332" y="31"/>
                  </a:cubicBezTo>
                  <a:cubicBezTo>
                    <a:pt x="332" y="21"/>
                    <a:pt x="322" y="1"/>
                    <a:pt x="311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0"/>
            <p:cNvSpPr/>
            <p:nvPr/>
          </p:nvSpPr>
          <p:spPr>
            <a:xfrm>
              <a:off x="3890479" y="1914140"/>
              <a:ext cx="19233" cy="71439"/>
            </a:xfrm>
            <a:custGeom>
              <a:avLst/>
              <a:gdLst/>
              <a:ahLst/>
              <a:cxnLst/>
              <a:rect l="l" t="t" r="r" b="b"/>
              <a:pathLst>
                <a:path w="98" h="364" extrusionOk="0">
                  <a:moveTo>
                    <a:pt x="54" y="0"/>
                  </a:moveTo>
                  <a:cubicBezTo>
                    <a:pt x="51" y="0"/>
                    <a:pt x="46" y="3"/>
                    <a:pt x="40" y="8"/>
                  </a:cubicBezTo>
                  <a:cubicBezTo>
                    <a:pt x="0" y="108"/>
                    <a:pt x="20" y="259"/>
                    <a:pt x="71" y="359"/>
                  </a:cubicBezTo>
                  <a:cubicBezTo>
                    <a:pt x="74" y="362"/>
                    <a:pt x="78" y="363"/>
                    <a:pt x="81" y="363"/>
                  </a:cubicBezTo>
                  <a:cubicBezTo>
                    <a:pt x="90" y="363"/>
                    <a:pt x="98" y="356"/>
                    <a:pt x="91" y="349"/>
                  </a:cubicBezTo>
                  <a:cubicBezTo>
                    <a:pt x="81" y="289"/>
                    <a:pt x="60" y="229"/>
                    <a:pt x="60" y="169"/>
                  </a:cubicBezTo>
                  <a:lnTo>
                    <a:pt x="60" y="8"/>
                  </a:lnTo>
                  <a:cubicBezTo>
                    <a:pt x="60" y="3"/>
                    <a:pt x="58" y="0"/>
                    <a:pt x="54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0"/>
            <p:cNvSpPr/>
            <p:nvPr/>
          </p:nvSpPr>
          <p:spPr>
            <a:xfrm>
              <a:off x="800954" y="3875366"/>
              <a:ext cx="183503" cy="394483"/>
            </a:xfrm>
            <a:custGeom>
              <a:avLst/>
              <a:gdLst/>
              <a:ahLst/>
              <a:cxnLst/>
              <a:rect l="l" t="t" r="r" b="b"/>
              <a:pathLst>
                <a:path w="935" h="2010" extrusionOk="0">
                  <a:moveTo>
                    <a:pt x="553" y="1"/>
                  </a:moveTo>
                  <a:cubicBezTo>
                    <a:pt x="553" y="1"/>
                    <a:pt x="443" y="492"/>
                    <a:pt x="1" y="613"/>
                  </a:cubicBezTo>
                  <a:cubicBezTo>
                    <a:pt x="1" y="613"/>
                    <a:pt x="342" y="975"/>
                    <a:pt x="10" y="1316"/>
                  </a:cubicBezTo>
                  <a:cubicBezTo>
                    <a:pt x="10" y="1316"/>
                    <a:pt x="352" y="1608"/>
                    <a:pt x="171" y="2010"/>
                  </a:cubicBezTo>
                  <a:cubicBezTo>
                    <a:pt x="171" y="2010"/>
                    <a:pt x="543" y="1577"/>
                    <a:pt x="834" y="1508"/>
                  </a:cubicBezTo>
                  <a:cubicBezTo>
                    <a:pt x="834" y="1508"/>
                    <a:pt x="593" y="1045"/>
                    <a:pt x="934" y="744"/>
                  </a:cubicBezTo>
                  <a:cubicBezTo>
                    <a:pt x="934" y="744"/>
                    <a:pt x="713" y="513"/>
                    <a:pt x="553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0"/>
            <p:cNvSpPr/>
            <p:nvPr/>
          </p:nvSpPr>
          <p:spPr>
            <a:xfrm>
              <a:off x="858066" y="3896954"/>
              <a:ext cx="65355" cy="305969"/>
            </a:xfrm>
            <a:custGeom>
              <a:avLst/>
              <a:gdLst/>
              <a:ahLst/>
              <a:cxnLst/>
              <a:rect l="l" t="t" r="r" b="b"/>
              <a:pathLst>
                <a:path w="333" h="1559" extrusionOk="0">
                  <a:moveTo>
                    <a:pt x="242" y="1"/>
                  </a:moveTo>
                  <a:cubicBezTo>
                    <a:pt x="212" y="232"/>
                    <a:pt x="222" y="463"/>
                    <a:pt x="201" y="694"/>
                  </a:cubicBezTo>
                  <a:cubicBezTo>
                    <a:pt x="161" y="985"/>
                    <a:pt x="91" y="1257"/>
                    <a:pt x="1" y="1538"/>
                  </a:cubicBezTo>
                  <a:cubicBezTo>
                    <a:pt x="1" y="1550"/>
                    <a:pt x="8" y="1559"/>
                    <a:pt x="16" y="1559"/>
                  </a:cubicBezTo>
                  <a:cubicBezTo>
                    <a:pt x="22" y="1559"/>
                    <a:pt x="27" y="1556"/>
                    <a:pt x="31" y="1548"/>
                  </a:cubicBezTo>
                  <a:cubicBezTo>
                    <a:pt x="252" y="1106"/>
                    <a:pt x="332" y="493"/>
                    <a:pt x="262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0"/>
            <p:cNvSpPr/>
            <p:nvPr/>
          </p:nvSpPr>
          <p:spPr>
            <a:xfrm>
              <a:off x="838440" y="4100084"/>
              <a:ext cx="51420" cy="26691"/>
            </a:xfrm>
            <a:custGeom>
              <a:avLst/>
              <a:gdLst/>
              <a:ahLst/>
              <a:cxnLst/>
              <a:rect l="l" t="t" r="r" b="b"/>
              <a:pathLst>
                <a:path w="262" h="136" extrusionOk="0">
                  <a:moveTo>
                    <a:pt x="232" y="1"/>
                  </a:moveTo>
                  <a:cubicBezTo>
                    <a:pt x="151" y="11"/>
                    <a:pt x="31" y="41"/>
                    <a:pt x="0" y="121"/>
                  </a:cubicBezTo>
                  <a:cubicBezTo>
                    <a:pt x="0" y="128"/>
                    <a:pt x="5" y="135"/>
                    <a:pt x="8" y="135"/>
                  </a:cubicBezTo>
                  <a:cubicBezTo>
                    <a:pt x="10" y="135"/>
                    <a:pt x="10" y="134"/>
                    <a:pt x="10" y="131"/>
                  </a:cubicBezTo>
                  <a:cubicBezTo>
                    <a:pt x="51" y="121"/>
                    <a:pt x="71" y="101"/>
                    <a:pt x="101" y="91"/>
                  </a:cubicBezTo>
                  <a:cubicBezTo>
                    <a:pt x="141" y="71"/>
                    <a:pt x="181" y="61"/>
                    <a:pt x="232" y="51"/>
                  </a:cubicBezTo>
                  <a:cubicBezTo>
                    <a:pt x="261" y="51"/>
                    <a:pt x="261" y="1"/>
                    <a:pt x="232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0"/>
            <p:cNvSpPr/>
            <p:nvPr/>
          </p:nvSpPr>
          <p:spPr>
            <a:xfrm>
              <a:off x="901832" y="3989197"/>
              <a:ext cx="45925" cy="52401"/>
            </a:xfrm>
            <a:custGeom>
              <a:avLst/>
              <a:gdLst/>
              <a:ahLst/>
              <a:cxnLst/>
              <a:rect l="l" t="t" r="r" b="b"/>
              <a:pathLst>
                <a:path w="234" h="267" extrusionOk="0">
                  <a:moveTo>
                    <a:pt x="13" y="0"/>
                  </a:moveTo>
                  <a:cubicBezTo>
                    <a:pt x="6" y="0"/>
                    <a:pt x="1" y="15"/>
                    <a:pt x="9" y="23"/>
                  </a:cubicBezTo>
                  <a:cubicBezTo>
                    <a:pt x="69" y="104"/>
                    <a:pt x="139" y="164"/>
                    <a:pt x="179" y="254"/>
                  </a:cubicBezTo>
                  <a:cubicBezTo>
                    <a:pt x="185" y="263"/>
                    <a:pt x="193" y="267"/>
                    <a:pt x="201" y="267"/>
                  </a:cubicBezTo>
                  <a:cubicBezTo>
                    <a:pt x="218" y="267"/>
                    <a:pt x="234" y="248"/>
                    <a:pt x="220" y="234"/>
                  </a:cubicBezTo>
                  <a:cubicBezTo>
                    <a:pt x="170" y="144"/>
                    <a:pt x="109" y="53"/>
                    <a:pt x="19" y="3"/>
                  </a:cubicBezTo>
                  <a:cubicBezTo>
                    <a:pt x="17" y="1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0"/>
            <p:cNvSpPr/>
            <p:nvPr/>
          </p:nvSpPr>
          <p:spPr>
            <a:xfrm>
              <a:off x="848253" y="3843964"/>
              <a:ext cx="116382" cy="104410"/>
            </a:xfrm>
            <a:custGeom>
              <a:avLst/>
              <a:gdLst/>
              <a:ahLst/>
              <a:cxnLst/>
              <a:rect l="l" t="t" r="r" b="b"/>
              <a:pathLst>
                <a:path w="593" h="532" extrusionOk="0">
                  <a:moveTo>
                    <a:pt x="303" y="0"/>
                  </a:moveTo>
                  <a:cubicBezTo>
                    <a:pt x="280" y="0"/>
                    <a:pt x="256" y="3"/>
                    <a:pt x="231" y="10"/>
                  </a:cubicBezTo>
                  <a:cubicBezTo>
                    <a:pt x="91" y="40"/>
                    <a:pt x="1" y="181"/>
                    <a:pt x="30" y="321"/>
                  </a:cubicBezTo>
                  <a:cubicBezTo>
                    <a:pt x="64" y="448"/>
                    <a:pt x="169" y="532"/>
                    <a:pt x="285" y="532"/>
                  </a:cubicBezTo>
                  <a:cubicBezTo>
                    <a:pt x="307" y="532"/>
                    <a:pt x="329" y="529"/>
                    <a:pt x="352" y="522"/>
                  </a:cubicBezTo>
                  <a:cubicBezTo>
                    <a:pt x="503" y="492"/>
                    <a:pt x="593" y="351"/>
                    <a:pt x="553" y="210"/>
                  </a:cubicBezTo>
                  <a:cubicBezTo>
                    <a:pt x="528" y="84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0"/>
            <p:cNvSpPr/>
            <p:nvPr/>
          </p:nvSpPr>
          <p:spPr>
            <a:xfrm>
              <a:off x="655133" y="3492855"/>
              <a:ext cx="244540" cy="321474"/>
            </a:xfrm>
            <a:custGeom>
              <a:avLst/>
              <a:gdLst/>
              <a:ahLst/>
              <a:cxnLst/>
              <a:rect l="l" t="t" r="r" b="b"/>
              <a:pathLst>
                <a:path w="1246" h="1638" extrusionOk="0">
                  <a:moveTo>
                    <a:pt x="0" y="1"/>
                  </a:moveTo>
                  <a:lnTo>
                    <a:pt x="0" y="1"/>
                  </a:lnTo>
                  <a:cubicBezTo>
                    <a:pt x="342" y="272"/>
                    <a:pt x="161" y="693"/>
                    <a:pt x="161" y="693"/>
                  </a:cubicBezTo>
                  <a:cubicBezTo>
                    <a:pt x="613" y="845"/>
                    <a:pt x="452" y="1327"/>
                    <a:pt x="452" y="1327"/>
                  </a:cubicBezTo>
                  <a:cubicBezTo>
                    <a:pt x="499" y="1318"/>
                    <a:pt x="544" y="1313"/>
                    <a:pt x="588" y="1313"/>
                  </a:cubicBezTo>
                  <a:cubicBezTo>
                    <a:pt x="974" y="1313"/>
                    <a:pt x="1226" y="1638"/>
                    <a:pt x="1226" y="1638"/>
                  </a:cubicBezTo>
                  <a:cubicBezTo>
                    <a:pt x="1145" y="1115"/>
                    <a:pt x="1246" y="804"/>
                    <a:pt x="1246" y="804"/>
                  </a:cubicBezTo>
                  <a:cubicBezTo>
                    <a:pt x="804" y="684"/>
                    <a:pt x="813" y="161"/>
                    <a:pt x="813" y="161"/>
                  </a:cubicBezTo>
                  <a:lnTo>
                    <a:pt x="813" y="161"/>
                  </a:lnTo>
                  <a:cubicBezTo>
                    <a:pt x="779" y="169"/>
                    <a:pt x="740" y="172"/>
                    <a:pt x="700" y="172"/>
                  </a:cubicBezTo>
                  <a:cubicBezTo>
                    <a:pt x="405" y="17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0"/>
            <p:cNvSpPr/>
            <p:nvPr/>
          </p:nvSpPr>
          <p:spPr>
            <a:xfrm>
              <a:off x="706750" y="3540743"/>
              <a:ext cx="179185" cy="255531"/>
            </a:xfrm>
            <a:custGeom>
              <a:avLst/>
              <a:gdLst/>
              <a:ahLst/>
              <a:cxnLst/>
              <a:rect l="l" t="t" r="r" b="b"/>
              <a:pathLst>
                <a:path w="913" h="1302" extrusionOk="0">
                  <a:moveTo>
                    <a:pt x="20" y="1"/>
                  </a:moveTo>
                  <a:cubicBezTo>
                    <a:pt x="11" y="1"/>
                    <a:pt x="1" y="20"/>
                    <a:pt x="8" y="28"/>
                  </a:cubicBezTo>
                  <a:cubicBezTo>
                    <a:pt x="199" y="228"/>
                    <a:pt x="380" y="420"/>
                    <a:pt x="521" y="650"/>
                  </a:cubicBezTo>
                  <a:cubicBezTo>
                    <a:pt x="661" y="862"/>
                    <a:pt x="751" y="1092"/>
                    <a:pt x="892" y="1293"/>
                  </a:cubicBezTo>
                  <a:cubicBezTo>
                    <a:pt x="897" y="1299"/>
                    <a:pt x="902" y="1301"/>
                    <a:pt x="906" y="1301"/>
                  </a:cubicBezTo>
                  <a:cubicBezTo>
                    <a:pt x="910" y="1301"/>
                    <a:pt x="912" y="1299"/>
                    <a:pt x="912" y="1293"/>
                  </a:cubicBezTo>
                  <a:cubicBezTo>
                    <a:pt x="772" y="822"/>
                    <a:pt x="420" y="299"/>
                    <a:pt x="28" y="7"/>
                  </a:cubicBezTo>
                  <a:cubicBezTo>
                    <a:pt x="26" y="3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0"/>
            <p:cNvSpPr/>
            <p:nvPr/>
          </p:nvSpPr>
          <p:spPr>
            <a:xfrm>
              <a:off x="722058" y="3614144"/>
              <a:ext cx="54757" cy="14719"/>
            </a:xfrm>
            <a:custGeom>
              <a:avLst/>
              <a:gdLst/>
              <a:ahLst/>
              <a:cxnLst/>
              <a:rect l="l" t="t" r="r" b="b"/>
              <a:pathLst>
                <a:path w="279" h="75" extrusionOk="0">
                  <a:moveTo>
                    <a:pt x="255" y="1"/>
                  </a:moveTo>
                  <a:cubicBezTo>
                    <a:pt x="251" y="1"/>
                    <a:pt x="247" y="2"/>
                    <a:pt x="242" y="6"/>
                  </a:cubicBezTo>
                  <a:cubicBezTo>
                    <a:pt x="202" y="15"/>
                    <a:pt x="161" y="26"/>
                    <a:pt x="121" y="26"/>
                  </a:cubicBezTo>
                  <a:cubicBezTo>
                    <a:pt x="101" y="26"/>
                    <a:pt x="76" y="21"/>
                    <a:pt x="50" y="21"/>
                  </a:cubicBezTo>
                  <a:cubicBezTo>
                    <a:pt x="37" y="21"/>
                    <a:pt x="24" y="22"/>
                    <a:pt x="10" y="26"/>
                  </a:cubicBezTo>
                  <a:cubicBezTo>
                    <a:pt x="10" y="26"/>
                    <a:pt x="1" y="26"/>
                    <a:pt x="10" y="35"/>
                  </a:cubicBezTo>
                  <a:cubicBezTo>
                    <a:pt x="39" y="64"/>
                    <a:pt x="79" y="74"/>
                    <a:pt x="122" y="74"/>
                  </a:cubicBezTo>
                  <a:cubicBezTo>
                    <a:pt x="169" y="74"/>
                    <a:pt x="220" y="61"/>
                    <a:pt x="262" y="46"/>
                  </a:cubicBezTo>
                  <a:cubicBezTo>
                    <a:pt x="279" y="37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0"/>
            <p:cNvSpPr/>
            <p:nvPr/>
          </p:nvSpPr>
          <p:spPr>
            <a:xfrm>
              <a:off x="837066" y="3650059"/>
              <a:ext cx="21196" cy="64570"/>
            </a:xfrm>
            <a:custGeom>
              <a:avLst/>
              <a:gdLst/>
              <a:ahLst/>
              <a:cxnLst/>
              <a:rect l="l" t="t" r="r" b="b"/>
              <a:pathLst>
                <a:path w="108" h="329" extrusionOk="0">
                  <a:moveTo>
                    <a:pt x="86" y="1"/>
                  </a:moveTo>
                  <a:cubicBezTo>
                    <a:pt x="75" y="1"/>
                    <a:pt x="62" y="8"/>
                    <a:pt x="58" y="23"/>
                  </a:cubicBezTo>
                  <a:cubicBezTo>
                    <a:pt x="58" y="124"/>
                    <a:pt x="27" y="214"/>
                    <a:pt x="7" y="314"/>
                  </a:cubicBezTo>
                  <a:cubicBezTo>
                    <a:pt x="0" y="322"/>
                    <a:pt x="8" y="329"/>
                    <a:pt x="17" y="329"/>
                  </a:cubicBezTo>
                  <a:cubicBezTo>
                    <a:pt x="21" y="329"/>
                    <a:pt x="24" y="328"/>
                    <a:pt x="27" y="325"/>
                  </a:cubicBezTo>
                  <a:cubicBezTo>
                    <a:pt x="87" y="234"/>
                    <a:pt x="98" y="124"/>
                    <a:pt x="108" y="23"/>
                  </a:cubicBezTo>
                  <a:cubicBezTo>
                    <a:pt x="108" y="8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60"/>
            <p:cNvSpPr/>
            <p:nvPr/>
          </p:nvSpPr>
          <p:spPr>
            <a:xfrm>
              <a:off x="826468" y="3747993"/>
              <a:ext cx="116578" cy="104999"/>
            </a:xfrm>
            <a:custGeom>
              <a:avLst/>
              <a:gdLst/>
              <a:ahLst/>
              <a:cxnLst/>
              <a:rect l="l" t="t" r="r" b="b"/>
              <a:pathLst>
                <a:path w="594" h="535" extrusionOk="0">
                  <a:moveTo>
                    <a:pt x="291" y="1"/>
                  </a:moveTo>
                  <a:cubicBezTo>
                    <a:pt x="271" y="1"/>
                    <a:pt x="252" y="3"/>
                    <a:pt x="232" y="7"/>
                  </a:cubicBezTo>
                  <a:cubicBezTo>
                    <a:pt x="92" y="36"/>
                    <a:pt x="1" y="187"/>
                    <a:pt x="31" y="328"/>
                  </a:cubicBezTo>
                  <a:cubicBezTo>
                    <a:pt x="66" y="451"/>
                    <a:pt x="178" y="535"/>
                    <a:pt x="299" y="535"/>
                  </a:cubicBezTo>
                  <a:cubicBezTo>
                    <a:pt x="317" y="535"/>
                    <a:pt x="335" y="533"/>
                    <a:pt x="353" y="529"/>
                  </a:cubicBezTo>
                  <a:cubicBezTo>
                    <a:pt x="503" y="499"/>
                    <a:pt x="594" y="348"/>
                    <a:pt x="554" y="208"/>
                  </a:cubicBezTo>
                  <a:cubicBezTo>
                    <a:pt x="527" y="85"/>
                    <a:pt x="417" y="1"/>
                    <a:pt x="29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60"/>
            <p:cNvSpPr/>
            <p:nvPr/>
          </p:nvSpPr>
          <p:spPr>
            <a:xfrm>
              <a:off x="765431" y="3812366"/>
              <a:ext cx="116578" cy="105784"/>
            </a:xfrm>
            <a:custGeom>
              <a:avLst/>
              <a:gdLst/>
              <a:ahLst/>
              <a:cxnLst/>
              <a:rect l="l" t="t" r="r" b="b"/>
              <a:pathLst>
                <a:path w="594" h="539" extrusionOk="0">
                  <a:moveTo>
                    <a:pt x="309" y="0"/>
                  </a:moveTo>
                  <a:cubicBezTo>
                    <a:pt x="287" y="0"/>
                    <a:pt x="264" y="3"/>
                    <a:pt x="242" y="10"/>
                  </a:cubicBezTo>
                  <a:cubicBezTo>
                    <a:pt x="91" y="40"/>
                    <a:pt x="1" y="181"/>
                    <a:pt x="41" y="331"/>
                  </a:cubicBezTo>
                  <a:cubicBezTo>
                    <a:pt x="67" y="453"/>
                    <a:pt x="176" y="538"/>
                    <a:pt x="304" y="538"/>
                  </a:cubicBezTo>
                  <a:cubicBezTo>
                    <a:pt x="323" y="538"/>
                    <a:pt x="343" y="536"/>
                    <a:pt x="362" y="532"/>
                  </a:cubicBezTo>
                  <a:cubicBezTo>
                    <a:pt x="503" y="492"/>
                    <a:pt x="593" y="351"/>
                    <a:pt x="553" y="211"/>
                  </a:cubicBezTo>
                  <a:cubicBezTo>
                    <a:pt x="528" y="85"/>
                    <a:pt x="425" y="0"/>
                    <a:pt x="309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0"/>
            <p:cNvSpPr/>
            <p:nvPr/>
          </p:nvSpPr>
          <p:spPr>
            <a:xfrm>
              <a:off x="1489042" y="4443146"/>
              <a:ext cx="167802" cy="374857"/>
            </a:xfrm>
            <a:custGeom>
              <a:avLst/>
              <a:gdLst/>
              <a:ahLst/>
              <a:cxnLst/>
              <a:rect l="l" t="t" r="r" b="b"/>
              <a:pathLst>
                <a:path w="855" h="1910" extrusionOk="0">
                  <a:moveTo>
                    <a:pt x="623" y="1"/>
                  </a:moveTo>
                  <a:cubicBezTo>
                    <a:pt x="372" y="252"/>
                    <a:pt x="171" y="553"/>
                    <a:pt x="91" y="895"/>
                  </a:cubicBezTo>
                  <a:cubicBezTo>
                    <a:pt x="0" y="1226"/>
                    <a:pt x="31" y="1598"/>
                    <a:pt x="201" y="1910"/>
                  </a:cubicBezTo>
                  <a:lnTo>
                    <a:pt x="191" y="1890"/>
                  </a:lnTo>
                  <a:lnTo>
                    <a:pt x="191" y="1890"/>
                  </a:lnTo>
                  <a:cubicBezTo>
                    <a:pt x="221" y="1896"/>
                    <a:pt x="250" y="1899"/>
                    <a:pt x="278" y="1899"/>
                  </a:cubicBezTo>
                  <a:cubicBezTo>
                    <a:pt x="379" y="1899"/>
                    <a:pt x="475" y="1861"/>
                    <a:pt x="553" y="1799"/>
                  </a:cubicBezTo>
                  <a:cubicBezTo>
                    <a:pt x="654" y="1718"/>
                    <a:pt x="714" y="1598"/>
                    <a:pt x="764" y="1488"/>
                  </a:cubicBezTo>
                  <a:cubicBezTo>
                    <a:pt x="824" y="1317"/>
                    <a:pt x="855" y="1136"/>
                    <a:pt x="855" y="955"/>
                  </a:cubicBezTo>
                  <a:cubicBezTo>
                    <a:pt x="855" y="633"/>
                    <a:pt x="734" y="312"/>
                    <a:pt x="623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0"/>
            <p:cNvSpPr/>
            <p:nvPr/>
          </p:nvSpPr>
          <p:spPr>
            <a:xfrm>
              <a:off x="1153830" y="4744798"/>
              <a:ext cx="366810" cy="180559"/>
            </a:xfrm>
            <a:custGeom>
              <a:avLst/>
              <a:gdLst/>
              <a:ahLst/>
              <a:cxnLst/>
              <a:rect l="l" t="t" r="r" b="b"/>
              <a:pathLst>
                <a:path w="1869" h="920" extrusionOk="0">
                  <a:moveTo>
                    <a:pt x="903" y="0"/>
                  </a:moveTo>
                  <a:cubicBezTo>
                    <a:pt x="856" y="0"/>
                    <a:pt x="810" y="4"/>
                    <a:pt x="764" y="11"/>
                  </a:cubicBezTo>
                  <a:cubicBezTo>
                    <a:pt x="483" y="51"/>
                    <a:pt x="232" y="232"/>
                    <a:pt x="0" y="393"/>
                  </a:cubicBezTo>
                  <a:cubicBezTo>
                    <a:pt x="101" y="513"/>
                    <a:pt x="201" y="643"/>
                    <a:pt x="342" y="724"/>
                  </a:cubicBezTo>
                  <a:cubicBezTo>
                    <a:pt x="473" y="804"/>
                    <a:pt x="634" y="855"/>
                    <a:pt x="794" y="885"/>
                  </a:cubicBezTo>
                  <a:cubicBezTo>
                    <a:pt x="900" y="905"/>
                    <a:pt x="1010" y="920"/>
                    <a:pt x="1121" y="920"/>
                  </a:cubicBezTo>
                  <a:cubicBezTo>
                    <a:pt x="1231" y="920"/>
                    <a:pt x="1342" y="905"/>
                    <a:pt x="1447" y="864"/>
                  </a:cubicBezTo>
                  <a:cubicBezTo>
                    <a:pt x="1658" y="795"/>
                    <a:pt x="1839" y="603"/>
                    <a:pt x="1849" y="382"/>
                  </a:cubicBezTo>
                  <a:lnTo>
                    <a:pt x="1869" y="373"/>
                  </a:lnTo>
                  <a:cubicBezTo>
                    <a:pt x="1577" y="186"/>
                    <a:pt x="1246" y="0"/>
                    <a:pt x="90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0"/>
            <p:cNvSpPr/>
            <p:nvPr/>
          </p:nvSpPr>
          <p:spPr>
            <a:xfrm>
              <a:off x="1725535" y="4679836"/>
              <a:ext cx="205288" cy="440015"/>
            </a:xfrm>
            <a:custGeom>
              <a:avLst/>
              <a:gdLst/>
              <a:ahLst/>
              <a:cxnLst/>
              <a:rect l="l" t="t" r="r" b="b"/>
              <a:pathLst>
                <a:path w="1046" h="2242" extrusionOk="0">
                  <a:moveTo>
                    <a:pt x="403" y="0"/>
                  </a:moveTo>
                  <a:cubicBezTo>
                    <a:pt x="202" y="432"/>
                    <a:pt x="1" y="894"/>
                    <a:pt x="101" y="1356"/>
                  </a:cubicBezTo>
                  <a:cubicBezTo>
                    <a:pt x="172" y="1678"/>
                    <a:pt x="382" y="1959"/>
                    <a:pt x="594" y="2220"/>
                  </a:cubicBezTo>
                  <a:lnTo>
                    <a:pt x="594" y="2240"/>
                  </a:lnTo>
                  <a:cubicBezTo>
                    <a:pt x="601" y="2241"/>
                    <a:pt x="609" y="2241"/>
                    <a:pt x="617" y="2241"/>
                  </a:cubicBezTo>
                  <a:cubicBezTo>
                    <a:pt x="709" y="2241"/>
                    <a:pt x="799" y="2184"/>
                    <a:pt x="855" y="2110"/>
                  </a:cubicBezTo>
                  <a:cubicBezTo>
                    <a:pt x="915" y="2030"/>
                    <a:pt x="935" y="1929"/>
                    <a:pt x="945" y="1838"/>
                  </a:cubicBezTo>
                  <a:cubicBezTo>
                    <a:pt x="1046" y="1186"/>
                    <a:pt x="734" y="563"/>
                    <a:pt x="403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0"/>
            <p:cNvSpPr/>
            <p:nvPr/>
          </p:nvSpPr>
          <p:spPr>
            <a:xfrm>
              <a:off x="1396407" y="5045860"/>
              <a:ext cx="441781" cy="198026"/>
            </a:xfrm>
            <a:custGeom>
              <a:avLst/>
              <a:gdLst/>
              <a:ahLst/>
              <a:cxnLst/>
              <a:rect l="l" t="t" r="r" b="b"/>
              <a:pathLst>
                <a:path w="2251" h="1009" extrusionOk="0">
                  <a:moveTo>
                    <a:pt x="1234" y="1"/>
                  </a:moveTo>
                  <a:cubicBezTo>
                    <a:pt x="1109" y="1"/>
                    <a:pt x="985" y="21"/>
                    <a:pt x="864" y="64"/>
                  </a:cubicBezTo>
                  <a:cubicBezTo>
                    <a:pt x="684" y="134"/>
                    <a:pt x="523" y="245"/>
                    <a:pt x="372" y="366"/>
                  </a:cubicBezTo>
                  <a:cubicBezTo>
                    <a:pt x="242" y="456"/>
                    <a:pt x="121" y="546"/>
                    <a:pt x="0" y="636"/>
                  </a:cubicBezTo>
                  <a:cubicBezTo>
                    <a:pt x="463" y="817"/>
                    <a:pt x="945" y="1009"/>
                    <a:pt x="1447" y="1009"/>
                  </a:cubicBezTo>
                  <a:cubicBezTo>
                    <a:pt x="1638" y="1009"/>
                    <a:pt x="1838" y="978"/>
                    <a:pt x="1999" y="857"/>
                  </a:cubicBezTo>
                  <a:cubicBezTo>
                    <a:pt x="2160" y="747"/>
                    <a:pt x="2251" y="536"/>
                    <a:pt x="2190" y="355"/>
                  </a:cubicBezTo>
                  <a:lnTo>
                    <a:pt x="2170" y="355"/>
                  </a:lnTo>
                  <a:cubicBezTo>
                    <a:pt x="1907" y="143"/>
                    <a:pt x="1569" y="1"/>
                    <a:pt x="1234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0"/>
            <p:cNvSpPr/>
            <p:nvPr/>
          </p:nvSpPr>
          <p:spPr>
            <a:xfrm>
              <a:off x="948738" y="4323820"/>
              <a:ext cx="325595" cy="194494"/>
            </a:xfrm>
            <a:custGeom>
              <a:avLst/>
              <a:gdLst/>
              <a:ahLst/>
              <a:cxnLst/>
              <a:rect l="l" t="t" r="r" b="b"/>
              <a:pathLst>
                <a:path w="1659" h="991" extrusionOk="0">
                  <a:moveTo>
                    <a:pt x="282" y="0"/>
                  </a:moveTo>
                  <a:cubicBezTo>
                    <a:pt x="186" y="0"/>
                    <a:pt x="92" y="12"/>
                    <a:pt x="1" y="36"/>
                  </a:cubicBezTo>
                  <a:cubicBezTo>
                    <a:pt x="11" y="156"/>
                    <a:pt x="71" y="277"/>
                    <a:pt x="141" y="377"/>
                  </a:cubicBezTo>
                  <a:cubicBezTo>
                    <a:pt x="312" y="629"/>
                    <a:pt x="533" y="850"/>
                    <a:pt x="824" y="950"/>
                  </a:cubicBezTo>
                  <a:cubicBezTo>
                    <a:pt x="910" y="977"/>
                    <a:pt x="1001" y="990"/>
                    <a:pt x="1091" y="990"/>
                  </a:cubicBezTo>
                  <a:cubicBezTo>
                    <a:pt x="1297" y="990"/>
                    <a:pt x="1501" y="921"/>
                    <a:pt x="1636" y="775"/>
                  </a:cubicBezTo>
                  <a:lnTo>
                    <a:pt x="1636" y="775"/>
                  </a:lnTo>
                  <a:cubicBezTo>
                    <a:pt x="1640" y="780"/>
                    <a:pt x="1644" y="785"/>
                    <a:pt x="1648" y="790"/>
                  </a:cubicBezTo>
                  <a:lnTo>
                    <a:pt x="1659" y="750"/>
                  </a:lnTo>
                  <a:lnTo>
                    <a:pt x="1659" y="750"/>
                  </a:lnTo>
                  <a:cubicBezTo>
                    <a:pt x="1651" y="758"/>
                    <a:pt x="1644" y="767"/>
                    <a:pt x="1636" y="775"/>
                  </a:cubicBezTo>
                  <a:lnTo>
                    <a:pt x="1636" y="775"/>
                  </a:lnTo>
                  <a:cubicBezTo>
                    <a:pt x="1438" y="529"/>
                    <a:pt x="1201" y="314"/>
                    <a:pt x="925" y="167"/>
                  </a:cubicBezTo>
                  <a:cubicBezTo>
                    <a:pt x="728" y="61"/>
                    <a:pt x="503" y="0"/>
                    <a:pt x="28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0"/>
            <p:cNvSpPr/>
            <p:nvPr/>
          </p:nvSpPr>
          <p:spPr>
            <a:xfrm>
              <a:off x="1252352" y="4088897"/>
              <a:ext cx="199400" cy="396249"/>
            </a:xfrm>
            <a:custGeom>
              <a:avLst/>
              <a:gdLst/>
              <a:ahLst/>
              <a:cxnLst/>
              <a:rect l="l" t="t" r="r" b="b"/>
              <a:pathLst>
                <a:path w="1016" h="2019" extrusionOk="0">
                  <a:moveTo>
                    <a:pt x="930" y="1"/>
                  </a:moveTo>
                  <a:cubicBezTo>
                    <a:pt x="889" y="1"/>
                    <a:pt x="844" y="24"/>
                    <a:pt x="804" y="47"/>
                  </a:cubicBezTo>
                  <a:cubicBezTo>
                    <a:pt x="302" y="399"/>
                    <a:pt x="1" y="1002"/>
                    <a:pt x="11" y="1605"/>
                  </a:cubicBezTo>
                  <a:cubicBezTo>
                    <a:pt x="11" y="1715"/>
                    <a:pt x="31" y="1846"/>
                    <a:pt x="121" y="1916"/>
                  </a:cubicBezTo>
                  <a:lnTo>
                    <a:pt x="141" y="2007"/>
                  </a:lnTo>
                  <a:cubicBezTo>
                    <a:pt x="175" y="2014"/>
                    <a:pt x="210" y="2018"/>
                    <a:pt x="244" y="2018"/>
                  </a:cubicBezTo>
                  <a:cubicBezTo>
                    <a:pt x="431" y="2018"/>
                    <a:pt x="614" y="1908"/>
                    <a:pt x="724" y="1755"/>
                  </a:cubicBezTo>
                  <a:cubicBezTo>
                    <a:pt x="855" y="1574"/>
                    <a:pt x="915" y="1344"/>
                    <a:pt x="945" y="1123"/>
                  </a:cubicBezTo>
                  <a:cubicBezTo>
                    <a:pt x="1005" y="751"/>
                    <a:pt x="1016" y="379"/>
                    <a:pt x="965" y="7"/>
                  </a:cubicBezTo>
                  <a:cubicBezTo>
                    <a:pt x="954" y="3"/>
                    <a:pt x="942" y="1"/>
                    <a:pt x="93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0"/>
            <p:cNvSpPr/>
            <p:nvPr/>
          </p:nvSpPr>
          <p:spPr>
            <a:xfrm>
              <a:off x="1266091" y="4473370"/>
              <a:ext cx="1179326" cy="887291"/>
            </a:xfrm>
            <a:custGeom>
              <a:avLst/>
              <a:gdLst/>
              <a:ahLst/>
              <a:cxnLst/>
              <a:rect l="l" t="t" r="r" b="b"/>
              <a:pathLst>
                <a:path w="6009" h="4521" extrusionOk="0">
                  <a:moveTo>
                    <a:pt x="70" y="0"/>
                  </a:moveTo>
                  <a:cubicBezTo>
                    <a:pt x="36" y="0"/>
                    <a:pt x="1" y="37"/>
                    <a:pt x="22" y="78"/>
                  </a:cubicBezTo>
                  <a:cubicBezTo>
                    <a:pt x="604" y="1173"/>
                    <a:pt x="1518" y="2157"/>
                    <a:pt x="2433" y="2981"/>
                  </a:cubicBezTo>
                  <a:cubicBezTo>
                    <a:pt x="3312" y="3786"/>
                    <a:pt x="4470" y="4521"/>
                    <a:pt x="5704" y="4521"/>
                  </a:cubicBezTo>
                  <a:cubicBezTo>
                    <a:pt x="5795" y="4521"/>
                    <a:pt x="5886" y="4517"/>
                    <a:pt x="5978" y="4508"/>
                  </a:cubicBezTo>
                  <a:cubicBezTo>
                    <a:pt x="6009" y="4498"/>
                    <a:pt x="6009" y="4458"/>
                    <a:pt x="5978" y="4458"/>
                  </a:cubicBezTo>
                  <a:cubicBezTo>
                    <a:pt x="4552" y="4417"/>
                    <a:pt x="3377" y="3734"/>
                    <a:pt x="2352" y="2770"/>
                  </a:cubicBezTo>
                  <a:cubicBezTo>
                    <a:pt x="1518" y="1977"/>
                    <a:pt x="654" y="1062"/>
                    <a:pt x="112" y="28"/>
                  </a:cubicBezTo>
                  <a:cubicBezTo>
                    <a:pt x="102" y="8"/>
                    <a:pt x="86" y="0"/>
                    <a:pt x="7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0"/>
            <p:cNvSpPr/>
            <p:nvPr/>
          </p:nvSpPr>
          <p:spPr>
            <a:xfrm>
              <a:off x="1058251" y="4373277"/>
              <a:ext cx="225895" cy="117363"/>
            </a:xfrm>
            <a:custGeom>
              <a:avLst/>
              <a:gdLst/>
              <a:ahLst/>
              <a:cxnLst/>
              <a:rect l="l" t="t" r="r" b="b"/>
              <a:pathLst>
                <a:path w="1151" h="598" extrusionOk="0">
                  <a:moveTo>
                    <a:pt x="41" y="0"/>
                  </a:moveTo>
                  <a:cubicBezTo>
                    <a:pt x="17" y="0"/>
                    <a:pt x="0" y="39"/>
                    <a:pt x="25" y="55"/>
                  </a:cubicBezTo>
                  <a:cubicBezTo>
                    <a:pt x="347" y="306"/>
                    <a:pt x="719" y="518"/>
                    <a:pt x="1110" y="598"/>
                  </a:cubicBezTo>
                  <a:cubicBezTo>
                    <a:pt x="1141" y="598"/>
                    <a:pt x="1150" y="567"/>
                    <a:pt x="1121" y="558"/>
                  </a:cubicBezTo>
                  <a:cubicBezTo>
                    <a:pt x="739" y="407"/>
                    <a:pt x="387" y="256"/>
                    <a:pt x="56" y="5"/>
                  </a:cubicBezTo>
                  <a:cubicBezTo>
                    <a:pt x="51" y="2"/>
                    <a:pt x="46" y="0"/>
                    <a:pt x="4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0"/>
            <p:cNvSpPr/>
            <p:nvPr/>
          </p:nvSpPr>
          <p:spPr>
            <a:xfrm>
              <a:off x="1269623" y="4273381"/>
              <a:ext cx="110494" cy="208428"/>
            </a:xfrm>
            <a:custGeom>
              <a:avLst/>
              <a:gdLst/>
              <a:ahLst/>
              <a:cxnLst/>
              <a:rect l="l" t="t" r="r" b="b"/>
              <a:pathLst>
                <a:path w="563" h="1062" extrusionOk="0">
                  <a:moveTo>
                    <a:pt x="538" y="1"/>
                  </a:moveTo>
                  <a:cubicBezTo>
                    <a:pt x="532" y="1"/>
                    <a:pt x="526" y="4"/>
                    <a:pt x="526" y="12"/>
                  </a:cubicBezTo>
                  <a:cubicBezTo>
                    <a:pt x="435" y="404"/>
                    <a:pt x="254" y="685"/>
                    <a:pt x="24" y="996"/>
                  </a:cubicBezTo>
                  <a:cubicBezTo>
                    <a:pt x="1" y="1026"/>
                    <a:pt x="28" y="1061"/>
                    <a:pt x="60" y="1061"/>
                  </a:cubicBezTo>
                  <a:cubicBezTo>
                    <a:pt x="71" y="1061"/>
                    <a:pt x="83" y="1057"/>
                    <a:pt x="94" y="1047"/>
                  </a:cubicBezTo>
                  <a:cubicBezTo>
                    <a:pt x="365" y="786"/>
                    <a:pt x="515" y="393"/>
                    <a:pt x="556" y="22"/>
                  </a:cubicBezTo>
                  <a:cubicBezTo>
                    <a:pt x="562" y="10"/>
                    <a:pt x="549" y="1"/>
                    <a:pt x="53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0"/>
            <p:cNvSpPr/>
            <p:nvPr/>
          </p:nvSpPr>
          <p:spPr>
            <a:xfrm>
              <a:off x="1512593" y="4586220"/>
              <a:ext cx="75168" cy="225503"/>
            </a:xfrm>
            <a:custGeom>
              <a:avLst/>
              <a:gdLst/>
              <a:ahLst/>
              <a:cxnLst/>
              <a:rect l="l" t="t" r="r" b="b"/>
              <a:pathLst>
                <a:path w="383" h="1149" extrusionOk="0">
                  <a:moveTo>
                    <a:pt x="362" y="0"/>
                  </a:moveTo>
                  <a:cubicBezTo>
                    <a:pt x="352" y="0"/>
                    <a:pt x="342" y="5"/>
                    <a:pt x="342" y="15"/>
                  </a:cubicBezTo>
                  <a:cubicBezTo>
                    <a:pt x="282" y="226"/>
                    <a:pt x="232" y="437"/>
                    <a:pt x="152" y="648"/>
                  </a:cubicBezTo>
                  <a:cubicBezTo>
                    <a:pt x="101" y="788"/>
                    <a:pt x="1" y="969"/>
                    <a:pt x="11" y="1120"/>
                  </a:cubicBezTo>
                  <a:cubicBezTo>
                    <a:pt x="11" y="1135"/>
                    <a:pt x="26" y="1149"/>
                    <a:pt x="38" y="1149"/>
                  </a:cubicBezTo>
                  <a:cubicBezTo>
                    <a:pt x="44" y="1149"/>
                    <a:pt x="48" y="1146"/>
                    <a:pt x="51" y="1140"/>
                  </a:cubicBezTo>
                  <a:cubicBezTo>
                    <a:pt x="161" y="1020"/>
                    <a:pt x="202" y="819"/>
                    <a:pt x="242" y="668"/>
                  </a:cubicBezTo>
                  <a:cubicBezTo>
                    <a:pt x="322" y="457"/>
                    <a:pt x="373" y="246"/>
                    <a:pt x="383" y="15"/>
                  </a:cubicBezTo>
                  <a:cubicBezTo>
                    <a:pt x="383" y="5"/>
                    <a:pt x="372" y="0"/>
                    <a:pt x="36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0"/>
            <p:cNvSpPr/>
            <p:nvPr/>
          </p:nvSpPr>
          <p:spPr>
            <a:xfrm>
              <a:off x="1810516" y="4844498"/>
              <a:ext cx="57308" cy="273586"/>
            </a:xfrm>
            <a:custGeom>
              <a:avLst/>
              <a:gdLst/>
              <a:ahLst/>
              <a:cxnLst/>
              <a:rect l="l" t="t" r="r" b="b"/>
              <a:pathLst>
                <a:path w="292" h="1394" extrusionOk="0">
                  <a:moveTo>
                    <a:pt x="35" y="0"/>
                  </a:moveTo>
                  <a:cubicBezTo>
                    <a:pt x="17" y="0"/>
                    <a:pt x="0" y="16"/>
                    <a:pt x="0" y="35"/>
                  </a:cubicBezTo>
                  <a:cubicBezTo>
                    <a:pt x="40" y="256"/>
                    <a:pt x="110" y="457"/>
                    <a:pt x="130" y="688"/>
                  </a:cubicBezTo>
                  <a:cubicBezTo>
                    <a:pt x="141" y="909"/>
                    <a:pt x="110" y="1130"/>
                    <a:pt x="80" y="1351"/>
                  </a:cubicBezTo>
                  <a:cubicBezTo>
                    <a:pt x="74" y="1376"/>
                    <a:pt x="95" y="1393"/>
                    <a:pt x="114" y="1393"/>
                  </a:cubicBezTo>
                  <a:cubicBezTo>
                    <a:pt x="125" y="1393"/>
                    <a:pt x="137" y="1387"/>
                    <a:pt x="141" y="1372"/>
                  </a:cubicBezTo>
                  <a:cubicBezTo>
                    <a:pt x="271" y="970"/>
                    <a:pt x="291" y="387"/>
                    <a:pt x="60" y="15"/>
                  </a:cubicBezTo>
                  <a:cubicBezTo>
                    <a:pt x="53" y="5"/>
                    <a:pt x="44" y="0"/>
                    <a:pt x="35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0"/>
            <p:cNvSpPr/>
            <p:nvPr/>
          </p:nvSpPr>
          <p:spPr>
            <a:xfrm>
              <a:off x="1542228" y="5127112"/>
              <a:ext cx="285755" cy="28458"/>
            </a:xfrm>
            <a:custGeom>
              <a:avLst/>
              <a:gdLst/>
              <a:ahLst/>
              <a:cxnLst/>
              <a:rect l="l" t="t" r="r" b="b"/>
              <a:pathLst>
                <a:path w="1456" h="145" extrusionOk="0">
                  <a:moveTo>
                    <a:pt x="1432" y="0"/>
                  </a:moveTo>
                  <a:cubicBezTo>
                    <a:pt x="1431" y="0"/>
                    <a:pt x="1429" y="1"/>
                    <a:pt x="1427" y="1"/>
                  </a:cubicBezTo>
                  <a:cubicBezTo>
                    <a:pt x="955" y="62"/>
                    <a:pt x="493" y="32"/>
                    <a:pt x="21" y="72"/>
                  </a:cubicBezTo>
                  <a:cubicBezTo>
                    <a:pt x="1" y="72"/>
                    <a:pt x="1" y="102"/>
                    <a:pt x="21" y="102"/>
                  </a:cubicBezTo>
                  <a:cubicBezTo>
                    <a:pt x="171" y="132"/>
                    <a:pt x="329" y="145"/>
                    <a:pt x="488" y="145"/>
                  </a:cubicBezTo>
                  <a:cubicBezTo>
                    <a:pt x="808" y="145"/>
                    <a:pt x="1136" y="95"/>
                    <a:pt x="1437" y="42"/>
                  </a:cubicBezTo>
                  <a:cubicBezTo>
                    <a:pt x="1455" y="42"/>
                    <a:pt x="1449" y="0"/>
                    <a:pt x="14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0"/>
            <p:cNvSpPr/>
            <p:nvPr/>
          </p:nvSpPr>
          <p:spPr>
            <a:xfrm>
              <a:off x="1234689" y="4815844"/>
              <a:ext cx="292035" cy="31009"/>
            </a:xfrm>
            <a:custGeom>
              <a:avLst/>
              <a:gdLst/>
              <a:ahLst/>
              <a:cxnLst/>
              <a:rect l="l" t="t" r="r" b="b"/>
              <a:pathLst>
                <a:path w="1488" h="158" extrusionOk="0">
                  <a:moveTo>
                    <a:pt x="1447" y="0"/>
                  </a:moveTo>
                  <a:cubicBezTo>
                    <a:pt x="1124" y="41"/>
                    <a:pt x="805" y="73"/>
                    <a:pt x="482" y="73"/>
                  </a:cubicBezTo>
                  <a:cubicBezTo>
                    <a:pt x="333" y="73"/>
                    <a:pt x="183" y="67"/>
                    <a:pt x="30" y="51"/>
                  </a:cubicBezTo>
                  <a:cubicBezTo>
                    <a:pt x="10" y="51"/>
                    <a:pt x="1" y="91"/>
                    <a:pt x="21" y="91"/>
                  </a:cubicBezTo>
                  <a:cubicBezTo>
                    <a:pt x="246" y="133"/>
                    <a:pt x="472" y="158"/>
                    <a:pt x="696" y="158"/>
                  </a:cubicBezTo>
                  <a:cubicBezTo>
                    <a:pt x="952" y="158"/>
                    <a:pt x="1206" y="126"/>
                    <a:pt x="1457" y="51"/>
                  </a:cubicBezTo>
                  <a:cubicBezTo>
                    <a:pt x="1487" y="40"/>
                    <a:pt x="1477" y="0"/>
                    <a:pt x="144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0"/>
            <p:cNvSpPr/>
            <p:nvPr/>
          </p:nvSpPr>
          <p:spPr>
            <a:xfrm>
              <a:off x="980336" y="3254792"/>
              <a:ext cx="113831" cy="545995"/>
            </a:xfrm>
            <a:custGeom>
              <a:avLst/>
              <a:gdLst/>
              <a:ahLst/>
              <a:cxnLst/>
              <a:rect l="l" t="t" r="r" b="b"/>
              <a:pathLst>
                <a:path w="580" h="2782" extrusionOk="0">
                  <a:moveTo>
                    <a:pt x="90" y="1"/>
                  </a:moveTo>
                  <a:cubicBezTo>
                    <a:pt x="71" y="1"/>
                    <a:pt x="51" y="13"/>
                    <a:pt x="51" y="38"/>
                  </a:cubicBezTo>
                  <a:cubicBezTo>
                    <a:pt x="0" y="500"/>
                    <a:pt x="41" y="973"/>
                    <a:pt x="131" y="1435"/>
                  </a:cubicBezTo>
                  <a:cubicBezTo>
                    <a:pt x="212" y="1877"/>
                    <a:pt x="322" y="2369"/>
                    <a:pt x="543" y="2770"/>
                  </a:cubicBezTo>
                  <a:cubicBezTo>
                    <a:pt x="547" y="2778"/>
                    <a:pt x="554" y="2782"/>
                    <a:pt x="560" y="2782"/>
                  </a:cubicBezTo>
                  <a:cubicBezTo>
                    <a:pt x="570" y="2782"/>
                    <a:pt x="579" y="2773"/>
                    <a:pt x="573" y="2761"/>
                  </a:cubicBezTo>
                  <a:cubicBezTo>
                    <a:pt x="462" y="2319"/>
                    <a:pt x="292" y="1906"/>
                    <a:pt x="212" y="1455"/>
                  </a:cubicBezTo>
                  <a:cubicBezTo>
                    <a:pt x="121" y="993"/>
                    <a:pt x="81" y="510"/>
                    <a:pt x="121" y="38"/>
                  </a:cubicBezTo>
                  <a:cubicBezTo>
                    <a:pt x="126" y="13"/>
                    <a:pt x="109" y="1"/>
                    <a:pt x="9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0"/>
            <p:cNvSpPr/>
            <p:nvPr/>
          </p:nvSpPr>
          <p:spPr>
            <a:xfrm>
              <a:off x="1065120" y="2985327"/>
              <a:ext cx="198811" cy="1185999"/>
            </a:xfrm>
            <a:custGeom>
              <a:avLst/>
              <a:gdLst/>
              <a:ahLst/>
              <a:cxnLst/>
              <a:rect l="l" t="t" r="r" b="b"/>
              <a:pathLst>
                <a:path w="1013" h="6043" extrusionOk="0">
                  <a:moveTo>
                    <a:pt x="987" y="0"/>
                  </a:moveTo>
                  <a:cubicBezTo>
                    <a:pt x="982" y="0"/>
                    <a:pt x="978" y="2"/>
                    <a:pt x="975" y="4"/>
                  </a:cubicBezTo>
                  <a:cubicBezTo>
                    <a:pt x="472" y="859"/>
                    <a:pt x="222" y="1933"/>
                    <a:pt x="111" y="2908"/>
                  </a:cubicBezTo>
                  <a:cubicBezTo>
                    <a:pt x="1" y="3942"/>
                    <a:pt x="101" y="5007"/>
                    <a:pt x="403" y="6002"/>
                  </a:cubicBezTo>
                  <a:cubicBezTo>
                    <a:pt x="411" y="6030"/>
                    <a:pt x="433" y="6042"/>
                    <a:pt x="455" y="6042"/>
                  </a:cubicBezTo>
                  <a:cubicBezTo>
                    <a:pt x="490" y="6042"/>
                    <a:pt x="525" y="6014"/>
                    <a:pt x="513" y="5972"/>
                  </a:cubicBezTo>
                  <a:cubicBezTo>
                    <a:pt x="202" y="4987"/>
                    <a:pt x="91" y="3983"/>
                    <a:pt x="182" y="2958"/>
                  </a:cubicBezTo>
                  <a:cubicBezTo>
                    <a:pt x="231" y="2446"/>
                    <a:pt x="322" y="1933"/>
                    <a:pt x="463" y="1431"/>
                  </a:cubicBezTo>
                  <a:cubicBezTo>
                    <a:pt x="603" y="949"/>
                    <a:pt x="824" y="487"/>
                    <a:pt x="1005" y="15"/>
                  </a:cubicBezTo>
                  <a:cubicBezTo>
                    <a:pt x="1012" y="7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0"/>
            <p:cNvSpPr/>
            <p:nvPr/>
          </p:nvSpPr>
          <p:spPr>
            <a:xfrm>
              <a:off x="868075" y="3277950"/>
              <a:ext cx="136597" cy="124625"/>
            </a:xfrm>
            <a:custGeom>
              <a:avLst/>
              <a:gdLst/>
              <a:ahLst/>
              <a:cxnLst/>
              <a:rect l="l" t="t" r="r" b="b"/>
              <a:pathLst>
                <a:path w="696" h="635" extrusionOk="0">
                  <a:moveTo>
                    <a:pt x="30" y="0"/>
                  </a:moveTo>
                  <a:cubicBezTo>
                    <a:pt x="10" y="0"/>
                    <a:pt x="0" y="11"/>
                    <a:pt x="10" y="20"/>
                  </a:cubicBezTo>
                  <a:cubicBezTo>
                    <a:pt x="90" y="131"/>
                    <a:pt x="211" y="212"/>
                    <a:pt x="311" y="302"/>
                  </a:cubicBezTo>
                  <a:cubicBezTo>
                    <a:pt x="422" y="413"/>
                    <a:pt x="532" y="513"/>
                    <a:pt x="633" y="623"/>
                  </a:cubicBezTo>
                  <a:cubicBezTo>
                    <a:pt x="640" y="631"/>
                    <a:pt x="649" y="634"/>
                    <a:pt x="656" y="634"/>
                  </a:cubicBezTo>
                  <a:cubicBezTo>
                    <a:pt x="679" y="634"/>
                    <a:pt x="696" y="606"/>
                    <a:pt x="673" y="583"/>
                  </a:cubicBezTo>
                  <a:cubicBezTo>
                    <a:pt x="572" y="473"/>
                    <a:pt x="472" y="362"/>
                    <a:pt x="351" y="261"/>
                  </a:cubicBezTo>
                  <a:cubicBezTo>
                    <a:pt x="261" y="171"/>
                    <a:pt x="150" y="61"/>
                    <a:pt x="30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0"/>
            <p:cNvSpPr/>
            <p:nvPr/>
          </p:nvSpPr>
          <p:spPr>
            <a:xfrm>
              <a:off x="846683" y="3380791"/>
              <a:ext cx="149550" cy="39645"/>
            </a:xfrm>
            <a:custGeom>
              <a:avLst/>
              <a:gdLst/>
              <a:ahLst/>
              <a:cxnLst/>
              <a:rect l="l" t="t" r="r" b="b"/>
              <a:pathLst>
                <a:path w="762" h="202" extrusionOk="0">
                  <a:moveTo>
                    <a:pt x="482" y="0"/>
                  </a:moveTo>
                  <a:cubicBezTo>
                    <a:pt x="315" y="0"/>
                    <a:pt x="139" y="61"/>
                    <a:pt x="18" y="150"/>
                  </a:cubicBezTo>
                  <a:cubicBezTo>
                    <a:pt x="0" y="168"/>
                    <a:pt x="23" y="201"/>
                    <a:pt x="49" y="201"/>
                  </a:cubicBezTo>
                  <a:cubicBezTo>
                    <a:pt x="52" y="201"/>
                    <a:pt x="55" y="201"/>
                    <a:pt x="59" y="200"/>
                  </a:cubicBezTo>
                  <a:cubicBezTo>
                    <a:pt x="169" y="130"/>
                    <a:pt x="290" y="79"/>
                    <a:pt x="420" y="79"/>
                  </a:cubicBezTo>
                  <a:cubicBezTo>
                    <a:pt x="441" y="77"/>
                    <a:pt x="461" y="76"/>
                    <a:pt x="481" y="76"/>
                  </a:cubicBezTo>
                  <a:cubicBezTo>
                    <a:pt x="569" y="76"/>
                    <a:pt x="652" y="91"/>
                    <a:pt x="742" y="99"/>
                  </a:cubicBezTo>
                  <a:cubicBezTo>
                    <a:pt x="752" y="99"/>
                    <a:pt x="762" y="79"/>
                    <a:pt x="752" y="69"/>
                  </a:cubicBezTo>
                  <a:cubicBezTo>
                    <a:pt x="674" y="21"/>
                    <a:pt x="580" y="0"/>
                    <a:pt x="48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0"/>
            <p:cNvSpPr/>
            <p:nvPr/>
          </p:nvSpPr>
          <p:spPr>
            <a:xfrm>
              <a:off x="1170316" y="3092288"/>
              <a:ext cx="144840" cy="89102"/>
            </a:xfrm>
            <a:custGeom>
              <a:avLst/>
              <a:gdLst/>
              <a:ahLst/>
              <a:cxnLst/>
              <a:rect l="l" t="t" r="r" b="b"/>
              <a:pathLst>
                <a:path w="738" h="454" extrusionOk="0">
                  <a:moveTo>
                    <a:pt x="708" y="0"/>
                  </a:moveTo>
                  <a:cubicBezTo>
                    <a:pt x="705" y="0"/>
                    <a:pt x="703" y="1"/>
                    <a:pt x="700" y="2"/>
                  </a:cubicBezTo>
                  <a:cubicBezTo>
                    <a:pt x="600" y="62"/>
                    <a:pt x="499" y="122"/>
                    <a:pt x="399" y="193"/>
                  </a:cubicBezTo>
                  <a:cubicBezTo>
                    <a:pt x="324" y="250"/>
                    <a:pt x="196" y="376"/>
                    <a:pt x="90" y="376"/>
                  </a:cubicBezTo>
                  <a:cubicBezTo>
                    <a:pt x="82" y="376"/>
                    <a:pt x="75" y="375"/>
                    <a:pt x="67" y="374"/>
                  </a:cubicBezTo>
                  <a:cubicBezTo>
                    <a:pt x="64" y="373"/>
                    <a:pt x="61" y="373"/>
                    <a:pt x="58" y="373"/>
                  </a:cubicBezTo>
                  <a:cubicBezTo>
                    <a:pt x="14" y="373"/>
                    <a:pt x="0" y="435"/>
                    <a:pt x="47" y="444"/>
                  </a:cubicBezTo>
                  <a:cubicBezTo>
                    <a:pt x="66" y="450"/>
                    <a:pt x="85" y="453"/>
                    <a:pt x="103" y="453"/>
                  </a:cubicBezTo>
                  <a:cubicBezTo>
                    <a:pt x="199" y="453"/>
                    <a:pt x="283" y="373"/>
                    <a:pt x="358" y="314"/>
                  </a:cubicBezTo>
                  <a:cubicBezTo>
                    <a:pt x="479" y="223"/>
                    <a:pt x="610" y="133"/>
                    <a:pt x="720" y="32"/>
                  </a:cubicBezTo>
                  <a:cubicBezTo>
                    <a:pt x="737" y="23"/>
                    <a:pt x="725" y="0"/>
                    <a:pt x="708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0"/>
            <p:cNvSpPr/>
            <p:nvPr/>
          </p:nvSpPr>
          <p:spPr>
            <a:xfrm>
              <a:off x="1140092" y="2971392"/>
              <a:ext cx="41607" cy="200185"/>
            </a:xfrm>
            <a:custGeom>
              <a:avLst/>
              <a:gdLst/>
              <a:ahLst/>
              <a:cxnLst/>
              <a:rect l="l" t="t" r="r" b="b"/>
              <a:pathLst>
                <a:path w="212" h="1020" extrusionOk="0">
                  <a:moveTo>
                    <a:pt x="86" y="0"/>
                  </a:moveTo>
                  <a:cubicBezTo>
                    <a:pt x="78" y="0"/>
                    <a:pt x="70" y="5"/>
                    <a:pt x="70" y="15"/>
                  </a:cubicBezTo>
                  <a:cubicBezTo>
                    <a:pt x="41" y="317"/>
                    <a:pt x="0" y="729"/>
                    <a:pt x="151" y="1010"/>
                  </a:cubicBezTo>
                  <a:cubicBezTo>
                    <a:pt x="151" y="1020"/>
                    <a:pt x="171" y="1020"/>
                    <a:pt x="191" y="1020"/>
                  </a:cubicBezTo>
                  <a:cubicBezTo>
                    <a:pt x="191" y="1010"/>
                    <a:pt x="201" y="1010"/>
                    <a:pt x="201" y="1010"/>
                  </a:cubicBezTo>
                  <a:cubicBezTo>
                    <a:pt x="211" y="1000"/>
                    <a:pt x="211" y="990"/>
                    <a:pt x="211" y="980"/>
                  </a:cubicBezTo>
                  <a:cubicBezTo>
                    <a:pt x="111" y="879"/>
                    <a:pt x="121" y="588"/>
                    <a:pt x="111" y="457"/>
                  </a:cubicBezTo>
                  <a:cubicBezTo>
                    <a:pt x="111" y="317"/>
                    <a:pt x="111" y="166"/>
                    <a:pt x="101" y="15"/>
                  </a:cubicBezTo>
                  <a:cubicBezTo>
                    <a:pt x="101" y="5"/>
                    <a:pt x="93" y="0"/>
                    <a:pt x="8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0"/>
            <p:cNvSpPr/>
            <p:nvPr/>
          </p:nvSpPr>
          <p:spPr>
            <a:xfrm>
              <a:off x="1114382" y="3624546"/>
              <a:ext cx="228447" cy="463959"/>
            </a:xfrm>
            <a:custGeom>
              <a:avLst/>
              <a:gdLst/>
              <a:ahLst/>
              <a:cxnLst/>
              <a:rect l="l" t="t" r="r" b="b"/>
              <a:pathLst>
                <a:path w="1164" h="2364" extrusionOk="0">
                  <a:moveTo>
                    <a:pt x="1144" y="0"/>
                  </a:moveTo>
                  <a:cubicBezTo>
                    <a:pt x="1141" y="0"/>
                    <a:pt x="1139" y="1"/>
                    <a:pt x="1136" y="2"/>
                  </a:cubicBezTo>
                  <a:cubicBezTo>
                    <a:pt x="754" y="73"/>
                    <a:pt x="493" y="415"/>
                    <a:pt x="352" y="756"/>
                  </a:cubicBezTo>
                  <a:cubicBezTo>
                    <a:pt x="161" y="1228"/>
                    <a:pt x="0" y="1821"/>
                    <a:pt x="61" y="2333"/>
                  </a:cubicBezTo>
                  <a:cubicBezTo>
                    <a:pt x="61" y="2353"/>
                    <a:pt x="76" y="2363"/>
                    <a:pt x="91" y="2363"/>
                  </a:cubicBezTo>
                  <a:cubicBezTo>
                    <a:pt x="106" y="2363"/>
                    <a:pt x="121" y="2353"/>
                    <a:pt x="121" y="2333"/>
                  </a:cubicBezTo>
                  <a:cubicBezTo>
                    <a:pt x="161" y="1500"/>
                    <a:pt x="282" y="404"/>
                    <a:pt x="1146" y="33"/>
                  </a:cubicBezTo>
                  <a:cubicBezTo>
                    <a:pt x="1163" y="24"/>
                    <a:pt x="1158" y="0"/>
                    <a:pt x="1144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0"/>
            <p:cNvSpPr/>
            <p:nvPr/>
          </p:nvSpPr>
          <p:spPr>
            <a:xfrm>
              <a:off x="1201128" y="3575284"/>
              <a:ext cx="92438" cy="159756"/>
            </a:xfrm>
            <a:custGeom>
              <a:avLst/>
              <a:gdLst/>
              <a:ahLst/>
              <a:cxnLst/>
              <a:rect l="l" t="t" r="r" b="b"/>
              <a:pathLst>
                <a:path w="471" h="814" extrusionOk="0">
                  <a:moveTo>
                    <a:pt x="441" y="0"/>
                  </a:moveTo>
                  <a:cubicBezTo>
                    <a:pt x="439" y="0"/>
                    <a:pt x="436" y="1"/>
                    <a:pt x="433" y="3"/>
                  </a:cubicBezTo>
                  <a:cubicBezTo>
                    <a:pt x="172" y="173"/>
                    <a:pt x="0" y="465"/>
                    <a:pt x="0" y="776"/>
                  </a:cubicBezTo>
                  <a:cubicBezTo>
                    <a:pt x="0" y="801"/>
                    <a:pt x="18" y="814"/>
                    <a:pt x="36" y="814"/>
                  </a:cubicBezTo>
                  <a:cubicBezTo>
                    <a:pt x="54" y="814"/>
                    <a:pt x="71" y="801"/>
                    <a:pt x="71" y="776"/>
                  </a:cubicBezTo>
                  <a:cubicBezTo>
                    <a:pt x="101" y="485"/>
                    <a:pt x="232" y="233"/>
                    <a:pt x="453" y="32"/>
                  </a:cubicBezTo>
                  <a:cubicBezTo>
                    <a:pt x="470" y="24"/>
                    <a:pt x="458" y="0"/>
                    <a:pt x="44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0"/>
            <p:cNvSpPr/>
            <p:nvPr/>
          </p:nvSpPr>
          <p:spPr>
            <a:xfrm>
              <a:off x="1205642" y="3706778"/>
              <a:ext cx="172513" cy="37093"/>
            </a:xfrm>
            <a:custGeom>
              <a:avLst/>
              <a:gdLst/>
              <a:ahLst/>
              <a:cxnLst/>
              <a:rect l="l" t="t" r="r" b="b"/>
              <a:pathLst>
                <a:path w="879" h="189" extrusionOk="0">
                  <a:moveTo>
                    <a:pt x="376" y="0"/>
                  </a:moveTo>
                  <a:cubicBezTo>
                    <a:pt x="255" y="0"/>
                    <a:pt x="136" y="28"/>
                    <a:pt x="28" y="86"/>
                  </a:cubicBezTo>
                  <a:cubicBezTo>
                    <a:pt x="0" y="95"/>
                    <a:pt x="15" y="147"/>
                    <a:pt x="49" y="147"/>
                  </a:cubicBezTo>
                  <a:cubicBezTo>
                    <a:pt x="52" y="147"/>
                    <a:pt x="55" y="147"/>
                    <a:pt x="58" y="146"/>
                  </a:cubicBezTo>
                  <a:cubicBezTo>
                    <a:pt x="178" y="106"/>
                    <a:pt x="293" y="86"/>
                    <a:pt x="407" y="86"/>
                  </a:cubicBezTo>
                  <a:cubicBezTo>
                    <a:pt x="553" y="86"/>
                    <a:pt x="695" y="119"/>
                    <a:pt x="841" y="186"/>
                  </a:cubicBezTo>
                  <a:cubicBezTo>
                    <a:pt x="844" y="188"/>
                    <a:pt x="847" y="188"/>
                    <a:pt x="850" y="188"/>
                  </a:cubicBezTo>
                  <a:cubicBezTo>
                    <a:pt x="866" y="188"/>
                    <a:pt x="879" y="165"/>
                    <a:pt x="862" y="156"/>
                  </a:cubicBezTo>
                  <a:cubicBezTo>
                    <a:pt x="720" y="56"/>
                    <a:pt x="547" y="0"/>
                    <a:pt x="376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0"/>
            <p:cNvSpPr/>
            <p:nvPr/>
          </p:nvSpPr>
          <p:spPr>
            <a:xfrm>
              <a:off x="1220754" y="2948626"/>
              <a:ext cx="77326" cy="79093"/>
            </a:xfrm>
            <a:custGeom>
              <a:avLst/>
              <a:gdLst/>
              <a:ahLst/>
              <a:cxnLst/>
              <a:rect l="l" t="t" r="r" b="b"/>
              <a:pathLst>
                <a:path w="394" h="403" extrusionOk="0">
                  <a:moveTo>
                    <a:pt x="202" y="1"/>
                  </a:moveTo>
                  <a:cubicBezTo>
                    <a:pt x="92" y="1"/>
                    <a:pt x="1" y="91"/>
                    <a:pt x="1" y="202"/>
                  </a:cubicBezTo>
                  <a:cubicBezTo>
                    <a:pt x="1" y="312"/>
                    <a:pt x="92" y="403"/>
                    <a:pt x="202" y="403"/>
                  </a:cubicBezTo>
                  <a:cubicBezTo>
                    <a:pt x="313" y="403"/>
                    <a:pt x="393" y="312"/>
                    <a:pt x="393" y="202"/>
                  </a:cubicBezTo>
                  <a:cubicBezTo>
                    <a:pt x="393" y="91"/>
                    <a:pt x="313" y="1"/>
                    <a:pt x="20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0"/>
            <p:cNvSpPr/>
            <p:nvPr/>
          </p:nvSpPr>
          <p:spPr>
            <a:xfrm>
              <a:off x="838440" y="3244390"/>
              <a:ext cx="78897" cy="79093"/>
            </a:xfrm>
            <a:custGeom>
              <a:avLst/>
              <a:gdLst/>
              <a:ahLst/>
              <a:cxnLst/>
              <a:rect l="l" t="t" r="r" b="b"/>
              <a:pathLst>
                <a:path w="402" h="403" extrusionOk="0">
                  <a:moveTo>
                    <a:pt x="201" y="1"/>
                  </a:moveTo>
                  <a:cubicBezTo>
                    <a:pt x="91" y="1"/>
                    <a:pt x="0" y="91"/>
                    <a:pt x="0" y="202"/>
                  </a:cubicBezTo>
                  <a:cubicBezTo>
                    <a:pt x="0" y="312"/>
                    <a:pt x="91" y="403"/>
                    <a:pt x="201" y="403"/>
                  </a:cubicBezTo>
                  <a:cubicBezTo>
                    <a:pt x="312" y="403"/>
                    <a:pt x="402" y="312"/>
                    <a:pt x="402" y="202"/>
                  </a:cubicBezTo>
                  <a:cubicBezTo>
                    <a:pt x="402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0"/>
            <p:cNvSpPr/>
            <p:nvPr/>
          </p:nvSpPr>
          <p:spPr>
            <a:xfrm>
              <a:off x="1319473" y="3589415"/>
              <a:ext cx="79093" cy="79093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1" y="1"/>
                  </a:moveTo>
                  <a:cubicBezTo>
                    <a:pt x="91" y="1"/>
                    <a:pt x="0" y="91"/>
                    <a:pt x="0" y="201"/>
                  </a:cubicBezTo>
                  <a:cubicBezTo>
                    <a:pt x="0" y="312"/>
                    <a:pt x="91" y="402"/>
                    <a:pt x="201" y="402"/>
                  </a:cubicBezTo>
                  <a:cubicBezTo>
                    <a:pt x="312" y="402"/>
                    <a:pt x="402" y="312"/>
                    <a:pt x="402" y="201"/>
                  </a:cubicBezTo>
                  <a:cubicBezTo>
                    <a:pt x="402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0"/>
            <p:cNvSpPr/>
            <p:nvPr/>
          </p:nvSpPr>
          <p:spPr>
            <a:xfrm>
              <a:off x="1128316" y="2934888"/>
              <a:ext cx="67121" cy="67121"/>
            </a:xfrm>
            <a:custGeom>
              <a:avLst/>
              <a:gdLst/>
              <a:ahLst/>
              <a:cxnLst/>
              <a:rect l="l" t="t" r="r" b="b"/>
              <a:pathLst>
                <a:path w="342" h="342" extrusionOk="0">
                  <a:moveTo>
                    <a:pt x="171" y="0"/>
                  </a:moveTo>
                  <a:cubicBezTo>
                    <a:pt x="81" y="0"/>
                    <a:pt x="0" y="81"/>
                    <a:pt x="0" y="171"/>
                  </a:cubicBezTo>
                  <a:cubicBezTo>
                    <a:pt x="0" y="261"/>
                    <a:pt x="81" y="342"/>
                    <a:pt x="171" y="342"/>
                  </a:cubicBezTo>
                  <a:cubicBezTo>
                    <a:pt x="271" y="342"/>
                    <a:pt x="342" y="261"/>
                    <a:pt x="342" y="171"/>
                  </a:cubicBezTo>
                  <a:cubicBezTo>
                    <a:pt x="342" y="81"/>
                    <a:pt x="271" y="0"/>
                    <a:pt x="17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0"/>
            <p:cNvSpPr/>
            <p:nvPr/>
          </p:nvSpPr>
          <p:spPr>
            <a:xfrm>
              <a:off x="954822" y="3214755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1" y="1"/>
                  </a:moveTo>
                  <a:cubicBezTo>
                    <a:pt x="81" y="1"/>
                    <a:pt x="0" y="72"/>
                    <a:pt x="0" y="172"/>
                  </a:cubicBezTo>
                  <a:cubicBezTo>
                    <a:pt x="0" y="262"/>
                    <a:pt x="81" y="342"/>
                    <a:pt x="171" y="342"/>
                  </a:cubicBezTo>
                  <a:cubicBezTo>
                    <a:pt x="271" y="342"/>
                    <a:pt x="342" y="262"/>
                    <a:pt x="342" y="172"/>
                  </a:cubicBezTo>
                  <a:cubicBezTo>
                    <a:pt x="342" y="72"/>
                    <a:pt x="271" y="1"/>
                    <a:pt x="171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0"/>
            <p:cNvSpPr/>
            <p:nvPr/>
          </p:nvSpPr>
          <p:spPr>
            <a:xfrm>
              <a:off x="1346950" y="3707760"/>
              <a:ext cx="67317" cy="67121"/>
            </a:xfrm>
            <a:custGeom>
              <a:avLst/>
              <a:gdLst/>
              <a:ahLst/>
              <a:cxnLst/>
              <a:rect l="l" t="t" r="r" b="b"/>
              <a:pathLst>
                <a:path w="343" h="342" extrusionOk="0">
                  <a:moveTo>
                    <a:pt x="172" y="0"/>
                  </a:moveTo>
                  <a:cubicBezTo>
                    <a:pt x="72" y="0"/>
                    <a:pt x="1" y="81"/>
                    <a:pt x="1" y="171"/>
                  </a:cubicBezTo>
                  <a:cubicBezTo>
                    <a:pt x="1" y="272"/>
                    <a:pt x="72" y="342"/>
                    <a:pt x="172" y="342"/>
                  </a:cubicBezTo>
                  <a:cubicBezTo>
                    <a:pt x="262" y="342"/>
                    <a:pt x="342" y="272"/>
                    <a:pt x="342" y="171"/>
                  </a:cubicBezTo>
                  <a:cubicBezTo>
                    <a:pt x="342" y="81"/>
                    <a:pt x="262" y="0"/>
                    <a:pt x="172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0"/>
            <p:cNvSpPr/>
            <p:nvPr/>
          </p:nvSpPr>
          <p:spPr>
            <a:xfrm>
              <a:off x="818618" y="3384323"/>
              <a:ext cx="67317" cy="67317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2" y="1"/>
                  </a:moveTo>
                  <a:cubicBezTo>
                    <a:pt x="81" y="1"/>
                    <a:pt x="1" y="81"/>
                    <a:pt x="1" y="172"/>
                  </a:cubicBezTo>
                  <a:cubicBezTo>
                    <a:pt x="1" y="262"/>
                    <a:pt x="81" y="342"/>
                    <a:pt x="172" y="342"/>
                  </a:cubicBezTo>
                  <a:cubicBezTo>
                    <a:pt x="262" y="342"/>
                    <a:pt x="342" y="262"/>
                    <a:pt x="342" y="172"/>
                  </a:cubicBezTo>
                  <a:cubicBezTo>
                    <a:pt x="342" y="81"/>
                    <a:pt x="262" y="1"/>
                    <a:pt x="172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60"/>
            <p:cNvSpPr/>
            <p:nvPr/>
          </p:nvSpPr>
          <p:spPr>
            <a:xfrm>
              <a:off x="1250586" y="3544079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0" y="1"/>
                  </a:moveTo>
                  <a:cubicBezTo>
                    <a:pt x="80" y="1"/>
                    <a:pt x="0" y="71"/>
                    <a:pt x="0" y="171"/>
                  </a:cubicBezTo>
                  <a:cubicBezTo>
                    <a:pt x="0" y="262"/>
                    <a:pt x="80" y="342"/>
                    <a:pt x="170" y="342"/>
                  </a:cubicBezTo>
                  <a:cubicBezTo>
                    <a:pt x="271" y="342"/>
                    <a:pt x="342" y="262"/>
                    <a:pt x="342" y="171"/>
                  </a:cubicBezTo>
                  <a:cubicBezTo>
                    <a:pt x="342" y="71"/>
                    <a:pt x="271" y="1"/>
                    <a:pt x="170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0"/>
            <p:cNvSpPr/>
            <p:nvPr/>
          </p:nvSpPr>
          <p:spPr>
            <a:xfrm>
              <a:off x="1293959" y="3061083"/>
              <a:ext cx="61233" cy="61429"/>
            </a:xfrm>
            <a:custGeom>
              <a:avLst/>
              <a:gdLst/>
              <a:ahLst/>
              <a:cxnLst/>
              <a:rect l="l" t="t" r="r" b="b"/>
              <a:pathLst>
                <a:path w="312" h="313" extrusionOk="0">
                  <a:moveTo>
                    <a:pt x="150" y="0"/>
                  </a:moveTo>
                  <a:cubicBezTo>
                    <a:pt x="70" y="0"/>
                    <a:pt x="0" y="71"/>
                    <a:pt x="0" y="151"/>
                  </a:cubicBezTo>
                  <a:cubicBezTo>
                    <a:pt x="0" y="241"/>
                    <a:pt x="70" y="312"/>
                    <a:pt x="150" y="312"/>
                  </a:cubicBezTo>
                  <a:cubicBezTo>
                    <a:pt x="241" y="312"/>
                    <a:pt x="311" y="241"/>
                    <a:pt x="311" y="151"/>
                  </a:cubicBezTo>
                  <a:cubicBezTo>
                    <a:pt x="311" y="71"/>
                    <a:pt x="241" y="0"/>
                    <a:pt x="150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0"/>
            <p:cNvSpPr/>
            <p:nvPr/>
          </p:nvSpPr>
          <p:spPr>
            <a:xfrm>
              <a:off x="1926702" y="5265279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2" y="1"/>
                  </a:moveTo>
                  <a:cubicBezTo>
                    <a:pt x="81" y="1"/>
                    <a:pt x="0" y="81"/>
                    <a:pt x="0" y="172"/>
                  </a:cubicBezTo>
                  <a:cubicBezTo>
                    <a:pt x="0" y="262"/>
                    <a:pt x="81" y="342"/>
                    <a:pt x="172" y="342"/>
                  </a:cubicBezTo>
                  <a:cubicBezTo>
                    <a:pt x="262" y="342"/>
                    <a:pt x="342" y="262"/>
                    <a:pt x="342" y="172"/>
                  </a:cubicBezTo>
                  <a:cubicBezTo>
                    <a:pt x="342" y="81"/>
                    <a:pt x="262" y="1"/>
                    <a:pt x="172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0"/>
            <p:cNvSpPr/>
            <p:nvPr/>
          </p:nvSpPr>
          <p:spPr>
            <a:xfrm>
              <a:off x="1737311" y="5338288"/>
              <a:ext cx="43570" cy="43570"/>
            </a:xfrm>
            <a:custGeom>
              <a:avLst/>
              <a:gdLst/>
              <a:ahLst/>
              <a:cxnLst/>
              <a:rect l="l" t="t" r="r" b="b"/>
              <a:pathLst>
                <a:path w="222" h="222" extrusionOk="0">
                  <a:moveTo>
                    <a:pt x="112" y="1"/>
                  </a:moveTo>
                  <a:cubicBezTo>
                    <a:pt x="52" y="1"/>
                    <a:pt x="1" y="51"/>
                    <a:pt x="1" y="111"/>
                  </a:cubicBezTo>
                  <a:cubicBezTo>
                    <a:pt x="1" y="171"/>
                    <a:pt x="52" y="222"/>
                    <a:pt x="112" y="222"/>
                  </a:cubicBezTo>
                  <a:cubicBezTo>
                    <a:pt x="172" y="222"/>
                    <a:pt x="222" y="171"/>
                    <a:pt x="222" y="111"/>
                  </a:cubicBezTo>
                  <a:cubicBezTo>
                    <a:pt x="222" y="51"/>
                    <a:pt x="172" y="1"/>
                    <a:pt x="112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0"/>
            <p:cNvSpPr/>
            <p:nvPr/>
          </p:nvSpPr>
          <p:spPr>
            <a:xfrm>
              <a:off x="1544191" y="4322839"/>
              <a:ext cx="33757" cy="33757"/>
            </a:xfrm>
            <a:custGeom>
              <a:avLst/>
              <a:gdLst/>
              <a:ahLst/>
              <a:cxnLst/>
              <a:rect l="l" t="t" r="r" b="b"/>
              <a:pathLst>
                <a:path w="172" h="172" extrusionOk="0">
                  <a:moveTo>
                    <a:pt x="81" y="1"/>
                  </a:moveTo>
                  <a:cubicBezTo>
                    <a:pt x="31" y="1"/>
                    <a:pt x="0" y="31"/>
                    <a:pt x="0" y="81"/>
                  </a:cubicBezTo>
                  <a:cubicBezTo>
                    <a:pt x="0" y="132"/>
                    <a:pt x="31" y="172"/>
                    <a:pt x="81" y="172"/>
                  </a:cubicBezTo>
                  <a:cubicBezTo>
                    <a:pt x="131" y="172"/>
                    <a:pt x="172" y="132"/>
                    <a:pt x="172" y="81"/>
                  </a:cubicBezTo>
                  <a:cubicBezTo>
                    <a:pt x="172" y="31"/>
                    <a:pt x="131" y="1"/>
                    <a:pt x="8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0"/>
            <p:cNvSpPr/>
            <p:nvPr/>
          </p:nvSpPr>
          <p:spPr>
            <a:xfrm>
              <a:off x="1727694" y="4445109"/>
              <a:ext cx="67121" cy="67317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171" y="1"/>
                  </a:moveTo>
                  <a:cubicBezTo>
                    <a:pt x="81" y="1"/>
                    <a:pt x="0" y="71"/>
                    <a:pt x="0" y="172"/>
                  </a:cubicBezTo>
                  <a:cubicBezTo>
                    <a:pt x="0" y="262"/>
                    <a:pt x="81" y="342"/>
                    <a:pt x="171" y="342"/>
                  </a:cubicBezTo>
                  <a:cubicBezTo>
                    <a:pt x="261" y="342"/>
                    <a:pt x="342" y="262"/>
                    <a:pt x="342" y="172"/>
                  </a:cubicBezTo>
                  <a:cubicBezTo>
                    <a:pt x="342" y="71"/>
                    <a:pt x="261" y="1"/>
                    <a:pt x="171" y="1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0"/>
            <p:cNvSpPr/>
            <p:nvPr/>
          </p:nvSpPr>
          <p:spPr>
            <a:xfrm>
              <a:off x="1289838" y="5008964"/>
              <a:ext cx="57308" cy="55345"/>
            </a:xfrm>
            <a:custGeom>
              <a:avLst/>
              <a:gdLst/>
              <a:ahLst/>
              <a:cxnLst/>
              <a:rect l="l" t="t" r="r" b="b"/>
              <a:pathLst>
                <a:path w="292" h="282" extrusionOk="0">
                  <a:moveTo>
                    <a:pt x="142" y="1"/>
                  </a:moveTo>
                  <a:cubicBezTo>
                    <a:pt x="71" y="1"/>
                    <a:pt x="1" y="61"/>
                    <a:pt x="1" y="141"/>
                  </a:cubicBezTo>
                  <a:cubicBezTo>
                    <a:pt x="1" y="222"/>
                    <a:pt x="71" y="282"/>
                    <a:pt x="142" y="282"/>
                  </a:cubicBezTo>
                  <a:cubicBezTo>
                    <a:pt x="222" y="282"/>
                    <a:pt x="292" y="222"/>
                    <a:pt x="292" y="141"/>
                  </a:cubicBezTo>
                  <a:cubicBezTo>
                    <a:pt x="292" y="61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0"/>
            <p:cNvSpPr/>
            <p:nvPr/>
          </p:nvSpPr>
          <p:spPr>
            <a:xfrm>
              <a:off x="1116344" y="4924376"/>
              <a:ext cx="23944" cy="23747"/>
            </a:xfrm>
            <a:custGeom>
              <a:avLst/>
              <a:gdLst/>
              <a:ahLst/>
              <a:cxnLst/>
              <a:rect l="l" t="t" r="r" b="b"/>
              <a:pathLst>
                <a:path w="122" h="121" extrusionOk="0">
                  <a:moveTo>
                    <a:pt x="61" y="0"/>
                  </a:moveTo>
                  <a:cubicBezTo>
                    <a:pt x="31" y="0"/>
                    <a:pt x="1" y="30"/>
                    <a:pt x="1" y="60"/>
                  </a:cubicBezTo>
                  <a:cubicBezTo>
                    <a:pt x="1" y="90"/>
                    <a:pt x="31" y="121"/>
                    <a:pt x="61" y="121"/>
                  </a:cubicBezTo>
                  <a:cubicBezTo>
                    <a:pt x="91" y="121"/>
                    <a:pt x="121" y="90"/>
                    <a:pt x="121" y="60"/>
                  </a:cubicBezTo>
                  <a:cubicBezTo>
                    <a:pt x="121" y="30"/>
                    <a:pt x="91" y="0"/>
                    <a:pt x="61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0"/>
            <p:cNvSpPr/>
            <p:nvPr/>
          </p:nvSpPr>
          <p:spPr>
            <a:xfrm>
              <a:off x="1006046" y="4589163"/>
              <a:ext cx="55345" cy="57308"/>
            </a:xfrm>
            <a:custGeom>
              <a:avLst/>
              <a:gdLst/>
              <a:ahLst/>
              <a:cxnLst/>
              <a:rect l="l" t="t" r="r" b="b"/>
              <a:pathLst>
                <a:path w="282" h="292" extrusionOk="0">
                  <a:moveTo>
                    <a:pt x="141" y="0"/>
                  </a:moveTo>
                  <a:cubicBezTo>
                    <a:pt x="61" y="0"/>
                    <a:pt x="0" y="70"/>
                    <a:pt x="0" y="151"/>
                  </a:cubicBezTo>
                  <a:cubicBezTo>
                    <a:pt x="0" y="221"/>
                    <a:pt x="61" y="291"/>
                    <a:pt x="141" y="291"/>
                  </a:cubicBezTo>
                  <a:cubicBezTo>
                    <a:pt x="221" y="291"/>
                    <a:pt x="282" y="221"/>
                    <a:pt x="282" y="151"/>
                  </a:cubicBezTo>
                  <a:cubicBezTo>
                    <a:pt x="282" y="70"/>
                    <a:pt x="221" y="0"/>
                    <a:pt x="141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0"/>
            <p:cNvSpPr/>
            <p:nvPr/>
          </p:nvSpPr>
          <p:spPr>
            <a:xfrm>
              <a:off x="787020" y="4350511"/>
              <a:ext cx="90868" cy="88906"/>
            </a:xfrm>
            <a:custGeom>
              <a:avLst/>
              <a:gdLst/>
              <a:ahLst/>
              <a:cxnLst/>
              <a:rect l="l" t="t" r="r" b="b"/>
              <a:pathLst>
                <a:path w="463" h="453" extrusionOk="0">
                  <a:moveTo>
                    <a:pt x="232" y="0"/>
                  </a:moveTo>
                  <a:cubicBezTo>
                    <a:pt x="112" y="0"/>
                    <a:pt x="1" y="101"/>
                    <a:pt x="1" y="221"/>
                  </a:cubicBezTo>
                  <a:cubicBezTo>
                    <a:pt x="1" y="352"/>
                    <a:pt x="112" y="453"/>
                    <a:pt x="232" y="453"/>
                  </a:cubicBezTo>
                  <a:cubicBezTo>
                    <a:pt x="363" y="453"/>
                    <a:pt x="463" y="352"/>
                    <a:pt x="463" y="221"/>
                  </a:cubicBezTo>
                  <a:cubicBezTo>
                    <a:pt x="463" y="101"/>
                    <a:pt x="363" y="0"/>
                    <a:pt x="232" y="0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0"/>
            <p:cNvSpPr/>
            <p:nvPr/>
          </p:nvSpPr>
          <p:spPr>
            <a:xfrm>
              <a:off x="1228801" y="4009411"/>
              <a:ext cx="45532" cy="45532"/>
            </a:xfrm>
            <a:custGeom>
              <a:avLst/>
              <a:gdLst/>
              <a:ahLst/>
              <a:cxnLst/>
              <a:rect l="l" t="t" r="r" b="b"/>
              <a:pathLst>
                <a:path w="232" h="232" extrusionOk="0">
                  <a:moveTo>
                    <a:pt x="111" y="1"/>
                  </a:moveTo>
                  <a:cubicBezTo>
                    <a:pt x="51" y="1"/>
                    <a:pt x="0" y="51"/>
                    <a:pt x="0" y="111"/>
                  </a:cubicBezTo>
                  <a:cubicBezTo>
                    <a:pt x="0" y="182"/>
                    <a:pt x="51" y="231"/>
                    <a:pt x="111" y="231"/>
                  </a:cubicBezTo>
                  <a:cubicBezTo>
                    <a:pt x="181" y="231"/>
                    <a:pt x="232" y="182"/>
                    <a:pt x="232" y="111"/>
                  </a:cubicBezTo>
                  <a:cubicBezTo>
                    <a:pt x="232" y="51"/>
                    <a:pt x="181" y="1"/>
                    <a:pt x="111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0"/>
            <p:cNvSpPr/>
            <p:nvPr/>
          </p:nvSpPr>
          <p:spPr>
            <a:xfrm>
              <a:off x="1463528" y="3557817"/>
              <a:ext cx="55345" cy="55542"/>
            </a:xfrm>
            <a:custGeom>
              <a:avLst/>
              <a:gdLst/>
              <a:ahLst/>
              <a:cxnLst/>
              <a:rect l="l" t="t" r="r" b="b"/>
              <a:pathLst>
                <a:path w="282" h="283" extrusionOk="0">
                  <a:moveTo>
                    <a:pt x="141" y="1"/>
                  </a:moveTo>
                  <a:cubicBezTo>
                    <a:pt x="60" y="1"/>
                    <a:pt x="0" y="61"/>
                    <a:pt x="0" y="141"/>
                  </a:cubicBezTo>
                  <a:cubicBezTo>
                    <a:pt x="0" y="222"/>
                    <a:pt x="60" y="282"/>
                    <a:pt x="141" y="282"/>
                  </a:cubicBezTo>
                  <a:cubicBezTo>
                    <a:pt x="221" y="282"/>
                    <a:pt x="281" y="222"/>
                    <a:pt x="281" y="141"/>
                  </a:cubicBezTo>
                  <a:cubicBezTo>
                    <a:pt x="281" y="61"/>
                    <a:pt x="221" y="1"/>
                    <a:pt x="14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0"/>
            <p:cNvSpPr/>
            <p:nvPr/>
          </p:nvSpPr>
          <p:spPr>
            <a:xfrm>
              <a:off x="1301810" y="3374510"/>
              <a:ext cx="33560" cy="33757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81" y="1"/>
                  </a:moveTo>
                  <a:cubicBezTo>
                    <a:pt x="40" y="1"/>
                    <a:pt x="0" y="41"/>
                    <a:pt x="0" y="91"/>
                  </a:cubicBezTo>
                  <a:cubicBezTo>
                    <a:pt x="0" y="131"/>
                    <a:pt x="40" y="171"/>
                    <a:pt x="81" y="171"/>
                  </a:cubicBezTo>
                  <a:cubicBezTo>
                    <a:pt x="130" y="171"/>
                    <a:pt x="171" y="131"/>
                    <a:pt x="171" y="91"/>
                  </a:cubicBezTo>
                  <a:cubicBezTo>
                    <a:pt x="171" y="41"/>
                    <a:pt x="130" y="1"/>
                    <a:pt x="81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0"/>
            <p:cNvSpPr/>
            <p:nvPr/>
          </p:nvSpPr>
          <p:spPr>
            <a:xfrm>
              <a:off x="1017822" y="2966289"/>
              <a:ext cx="55345" cy="67317"/>
            </a:xfrm>
            <a:custGeom>
              <a:avLst/>
              <a:gdLst/>
              <a:ahLst/>
              <a:cxnLst/>
              <a:rect l="l" t="t" r="r" b="b"/>
              <a:pathLst>
                <a:path w="282" h="343" extrusionOk="0">
                  <a:moveTo>
                    <a:pt x="141" y="1"/>
                  </a:moveTo>
                  <a:cubicBezTo>
                    <a:pt x="61" y="1"/>
                    <a:pt x="1" y="72"/>
                    <a:pt x="1" y="172"/>
                  </a:cubicBezTo>
                  <a:cubicBezTo>
                    <a:pt x="1" y="262"/>
                    <a:pt x="61" y="343"/>
                    <a:pt x="141" y="343"/>
                  </a:cubicBezTo>
                  <a:cubicBezTo>
                    <a:pt x="211" y="343"/>
                    <a:pt x="282" y="262"/>
                    <a:pt x="282" y="172"/>
                  </a:cubicBezTo>
                  <a:cubicBezTo>
                    <a:pt x="282" y="72"/>
                    <a:pt x="211" y="1"/>
                    <a:pt x="141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0"/>
            <p:cNvSpPr/>
            <p:nvPr/>
          </p:nvSpPr>
          <p:spPr>
            <a:xfrm>
              <a:off x="844328" y="3009859"/>
              <a:ext cx="76934" cy="78897"/>
            </a:xfrm>
            <a:custGeom>
              <a:avLst/>
              <a:gdLst/>
              <a:ahLst/>
              <a:cxnLst/>
              <a:rect l="l" t="t" r="r" b="b"/>
              <a:pathLst>
                <a:path w="392" h="402" extrusionOk="0">
                  <a:moveTo>
                    <a:pt x="202" y="0"/>
                  </a:moveTo>
                  <a:cubicBezTo>
                    <a:pt x="91" y="0"/>
                    <a:pt x="1" y="91"/>
                    <a:pt x="1" y="201"/>
                  </a:cubicBezTo>
                  <a:cubicBezTo>
                    <a:pt x="1" y="312"/>
                    <a:pt x="91" y="402"/>
                    <a:pt x="202" y="402"/>
                  </a:cubicBezTo>
                  <a:cubicBezTo>
                    <a:pt x="312" y="402"/>
                    <a:pt x="392" y="312"/>
                    <a:pt x="392" y="201"/>
                  </a:cubicBezTo>
                  <a:cubicBezTo>
                    <a:pt x="392" y="91"/>
                    <a:pt x="312" y="0"/>
                    <a:pt x="202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0"/>
            <p:cNvSpPr/>
            <p:nvPr/>
          </p:nvSpPr>
          <p:spPr>
            <a:xfrm>
              <a:off x="1341651" y="2556302"/>
              <a:ext cx="228447" cy="227073"/>
            </a:xfrm>
            <a:custGeom>
              <a:avLst/>
              <a:gdLst/>
              <a:ahLst/>
              <a:cxnLst/>
              <a:rect l="l" t="t" r="r" b="b"/>
              <a:pathLst>
                <a:path w="1164" h="1157" extrusionOk="0">
                  <a:moveTo>
                    <a:pt x="88" y="0"/>
                  </a:moveTo>
                  <a:lnTo>
                    <a:pt x="38" y="11"/>
                  </a:lnTo>
                  <a:cubicBezTo>
                    <a:pt x="50" y="12"/>
                    <a:pt x="61" y="13"/>
                    <a:pt x="72" y="15"/>
                  </a:cubicBezTo>
                  <a:lnTo>
                    <a:pt x="72" y="15"/>
                  </a:lnTo>
                  <a:cubicBezTo>
                    <a:pt x="77" y="10"/>
                    <a:pt x="82" y="5"/>
                    <a:pt x="88" y="0"/>
                  </a:cubicBezTo>
                  <a:close/>
                  <a:moveTo>
                    <a:pt x="72" y="15"/>
                  </a:moveTo>
                  <a:cubicBezTo>
                    <a:pt x="1" y="88"/>
                    <a:pt x="21" y="209"/>
                    <a:pt x="58" y="312"/>
                  </a:cubicBezTo>
                  <a:cubicBezTo>
                    <a:pt x="229" y="764"/>
                    <a:pt x="671" y="1116"/>
                    <a:pt x="1163" y="1156"/>
                  </a:cubicBezTo>
                  <a:cubicBezTo>
                    <a:pt x="1043" y="905"/>
                    <a:pt x="922" y="643"/>
                    <a:pt x="751" y="422"/>
                  </a:cubicBezTo>
                  <a:cubicBezTo>
                    <a:pt x="578" y="220"/>
                    <a:pt x="340" y="54"/>
                    <a:pt x="72" y="15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0"/>
            <p:cNvSpPr/>
            <p:nvPr/>
          </p:nvSpPr>
          <p:spPr>
            <a:xfrm>
              <a:off x="1339099" y="2329622"/>
              <a:ext cx="181541" cy="235905"/>
            </a:xfrm>
            <a:custGeom>
              <a:avLst/>
              <a:gdLst/>
              <a:ahLst/>
              <a:cxnLst/>
              <a:rect l="l" t="t" r="r" b="b"/>
              <a:pathLst>
                <a:path w="925" h="1202" extrusionOk="0">
                  <a:moveTo>
                    <a:pt x="925" y="1"/>
                  </a:moveTo>
                  <a:lnTo>
                    <a:pt x="925" y="1"/>
                  </a:lnTo>
                  <a:cubicBezTo>
                    <a:pt x="603" y="181"/>
                    <a:pt x="252" y="392"/>
                    <a:pt x="101" y="733"/>
                  </a:cubicBezTo>
                  <a:cubicBezTo>
                    <a:pt x="71" y="794"/>
                    <a:pt x="51" y="864"/>
                    <a:pt x="41" y="925"/>
                  </a:cubicBezTo>
                  <a:cubicBezTo>
                    <a:pt x="21" y="1005"/>
                    <a:pt x="11" y="1095"/>
                    <a:pt x="1" y="1176"/>
                  </a:cubicBezTo>
                  <a:lnTo>
                    <a:pt x="21" y="1176"/>
                  </a:lnTo>
                  <a:cubicBezTo>
                    <a:pt x="64" y="1193"/>
                    <a:pt x="111" y="1201"/>
                    <a:pt x="159" y="1201"/>
                  </a:cubicBezTo>
                  <a:cubicBezTo>
                    <a:pt x="277" y="1201"/>
                    <a:pt x="400" y="1151"/>
                    <a:pt x="493" y="1065"/>
                  </a:cubicBezTo>
                  <a:cubicBezTo>
                    <a:pt x="624" y="954"/>
                    <a:pt x="694" y="794"/>
                    <a:pt x="764" y="633"/>
                  </a:cubicBezTo>
                  <a:cubicBezTo>
                    <a:pt x="845" y="432"/>
                    <a:pt x="905" y="222"/>
                    <a:pt x="925" y="1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0"/>
            <p:cNvSpPr/>
            <p:nvPr/>
          </p:nvSpPr>
          <p:spPr>
            <a:xfrm>
              <a:off x="1218988" y="2276239"/>
              <a:ext cx="142092" cy="290269"/>
            </a:xfrm>
            <a:custGeom>
              <a:avLst/>
              <a:gdLst/>
              <a:ahLst/>
              <a:cxnLst/>
              <a:rect l="l" t="t" r="r" b="b"/>
              <a:pathLst>
                <a:path w="724" h="1479" extrusionOk="0">
                  <a:moveTo>
                    <a:pt x="30" y="1"/>
                  </a:moveTo>
                  <a:cubicBezTo>
                    <a:pt x="10" y="202"/>
                    <a:pt x="0" y="393"/>
                    <a:pt x="0" y="584"/>
                  </a:cubicBezTo>
                  <a:cubicBezTo>
                    <a:pt x="0" y="715"/>
                    <a:pt x="10" y="845"/>
                    <a:pt x="50" y="956"/>
                  </a:cubicBezTo>
                  <a:cubicBezTo>
                    <a:pt x="161" y="1206"/>
                    <a:pt x="412" y="1367"/>
                    <a:pt x="663" y="1478"/>
                  </a:cubicBezTo>
                  <a:cubicBezTo>
                    <a:pt x="724" y="925"/>
                    <a:pt x="483" y="342"/>
                    <a:pt x="30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0"/>
            <p:cNvSpPr/>
            <p:nvPr/>
          </p:nvSpPr>
          <p:spPr>
            <a:xfrm>
              <a:off x="1208979" y="2558265"/>
              <a:ext cx="153868" cy="264558"/>
            </a:xfrm>
            <a:custGeom>
              <a:avLst/>
              <a:gdLst/>
              <a:ahLst/>
              <a:cxnLst/>
              <a:rect l="l" t="t" r="r" b="b"/>
              <a:pathLst>
                <a:path w="784" h="1348" extrusionOk="0">
                  <a:moveTo>
                    <a:pt x="674" y="1"/>
                  </a:moveTo>
                  <a:lnTo>
                    <a:pt x="674" y="1"/>
                  </a:lnTo>
                  <a:cubicBezTo>
                    <a:pt x="677" y="7"/>
                    <a:pt x="679" y="13"/>
                    <a:pt x="682" y="19"/>
                  </a:cubicBezTo>
                  <a:lnTo>
                    <a:pt x="682" y="19"/>
                  </a:lnTo>
                  <a:cubicBezTo>
                    <a:pt x="692" y="16"/>
                    <a:pt x="703" y="13"/>
                    <a:pt x="714" y="11"/>
                  </a:cubicBezTo>
                  <a:lnTo>
                    <a:pt x="674" y="1"/>
                  </a:lnTo>
                  <a:close/>
                  <a:moveTo>
                    <a:pt x="682" y="19"/>
                  </a:moveTo>
                  <a:cubicBezTo>
                    <a:pt x="435" y="88"/>
                    <a:pt x="237" y="282"/>
                    <a:pt x="132" y="513"/>
                  </a:cubicBezTo>
                  <a:cubicBezTo>
                    <a:pt x="21" y="754"/>
                    <a:pt x="1" y="1026"/>
                    <a:pt x="41" y="1296"/>
                  </a:cubicBezTo>
                  <a:cubicBezTo>
                    <a:pt x="41" y="1316"/>
                    <a:pt x="51" y="1337"/>
                    <a:pt x="71" y="1347"/>
                  </a:cubicBezTo>
                  <a:cubicBezTo>
                    <a:pt x="81" y="1347"/>
                    <a:pt x="91" y="1337"/>
                    <a:pt x="101" y="1337"/>
                  </a:cubicBezTo>
                  <a:cubicBezTo>
                    <a:pt x="313" y="1196"/>
                    <a:pt x="513" y="1035"/>
                    <a:pt x="634" y="825"/>
                  </a:cubicBezTo>
                  <a:cubicBezTo>
                    <a:pt x="761" y="579"/>
                    <a:pt x="783" y="276"/>
                    <a:pt x="682" y="19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0"/>
            <p:cNvSpPr/>
            <p:nvPr/>
          </p:nvSpPr>
          <p:spPr>
            <a:xfrm>
              <a:off x="1045494" y="2505667"/>
              <a:ext cx="301652" cy="118149"/>
            </a:xfrm>
            <a:custGeom>
              <a:avLst/>
              <a:gdLst/>
              <a:ahLst/>
              <a:cxnLst/>
              <a:rect l="l" t="t" r="r" b="b"/>
              <a:pathLst>
                <a:path w="1537" h="602" extrusionOk="0">
                  <a:moveTo>
                    <a:pt x="815" y="1"/>
                  </a:moveTo>
                  <a:cubicBezTo>
                    <a:pt x="698" y="1"/>
                    <a:pt x="581" y="23"/>
                    <a:pt x="472" y="68"/>
                  </a:cubicBezTo>
                  <a:cubicBezTo>
                    <a:pt x="302" y="138"/>
                    <a:pt x="161" y="258"/>
                    <a:pt x="30" y="379"/>
                  </a:cubicBezTo>
                  <a:cubicBezTo>
                    <a:pt x="10" y="399"/>
                    <a:pt x="0" y="410"/>
                    <a:pt x="0" y="430"/>
                  </a:cubicBezTo>
                  <a:cubicBezTo>
                    <a:pt x="0" y="459"/>
                    <a:pt x="20" y="470"/>
                    <a:pt x="40" y="490"/>
                  </a:cubicBezTo>
                  <a:cubicBezTo>
                    <a:pt x="171" y="560"/>
                    <a:pt x="311" y="580"/>
                    <a:pt x="462" y="590"/>
                  </a:cubicBezTo>
                  <a:cubicBezTo>
                    <a:pt x="550" y="596"/>
                    <a:pt x="637" y="602"/>
                    <a:pt x="725" y="602"/>
                  </a:cubicBezTo>
                  <a:cubicBezTo>
                    <a:pt x="788" y="602"/>
                    <a:pt x="851" y="599"/>
                    <a:pt x="914" y="590"/>
                  </a:cubicBezTo>
                  <a:cubicBezTo>
                    <a:pt x="1135" y="560"/>
                    <a:pt x="1356" y="459"/>
                    <a:pt x="1527" y="319"/>
                  </a:cubicBezTo>
                  <a:lnTo>
                    <a:pt x="1537" y="329"/>
                  </a:lnTo>
                  <a:cubicBezTo>
                    <a:pt x="1362" y="118"/>
                    <a:pt x="1088" y="1"/>
                    <a:pt x="815" y="1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0"/>
            <p:cNvSpPr/>
            <p:nvPr/>
          </p:nvSpPr>
          <p:spPr>
            <a:xfrm>
              <a:off x="1335174" y="2552377"/>
              <a:ext cx="37682" cy="37682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91" y="0"/>
                  </a:moveTo>
                  <a:cubicBezTo>
                    <a:pt x="41" y="0"/>
                    <a:pt x="1" y="41"/>
                    <a:pt x="1" y="91"/>
                  </a:cubicBezTo>
                  <a:cubicBezTo>
                    <a:pt x="1" y="151"/>
                    <a:pt x="41" y="192"/>
                    <a:pt x="91" y="192"/>
                  </a:cubicBezTo>
                  <a:cubicBezTo>
                    <a:pt x="152" y="192"/>
                    <a:pt x="192" y="151"/>
                    <a:pt x="192" y="91"/>
                  </a:cubicBezTo>
                  <a:cubicBezTo>
                    <a:pt x="192" y="41"/>
                    <a:pt x="152" y="0"/>
                    <a:pt x="9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0"/>
            <p:cNvSpPr/>
            <p:nvPr/>
          </p:nvSpPr>
          <p:spPr>
            <a:xfrm>
              <a:off x="1315548" y="2528630"/>
              <a:ext cx="23747" cy="23944"/>
            </a:xfrm>
            <a:custGeom>
              <a:avLst/>
              <a:gdLst/>
              <a:ahLst/>
              <a:cxnLst/>
              <a:rect l="l" t="t" r="r" b="b"/>
              <a:pathLst>
                <a:path w="121" h="122" extrusionOk="0">
                  <a:moveTo>
                    <a:pt x="60" y="1"/>
                  </a:moveTo>
                  <a:cubicBezTo>
                    <a:pt x="20" y="1"/>
                    <a:pt x="0" y="21"/>
                    <a:pt x="0" y="61"/>
                  </a:cubicBezTo>
                  <a:cubicBezTo>
                    <a:pt x="0" y="92"/>
                    <a:pt x="20" y="121"/>
                    <a:pt x="60" y="121"/>
                  </a:cubicBezTo>
                  <a:cubicBezTo>
                    <a:pt x="91" y="121"/>
                    <a:pt x="121" y="92"/>
                    <a:pt x="121" y="61"/>
                  </a:cubicBezTo>
                  <a:cubicBezTo>
                    <a:pt x="121" y="21"/>
                    <a:pt x="91" y="1"/>
                    <a:pt x="60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0"/>
            <p:cNvSpPr/>
            <p:nvPr/>
          </p:nvSpPr>
          <p:spPr>
            <a:xfrm>
              <a:off x="1321436" y="2589863"/>
              <a:ext cx="13934" cy="13934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cubicBezTo>
                    <a:pt x="1" y="61"/>
                    <a:pt x="21" y="71"/>
                    <a:pt x="41" y="71"/>
                  </a:cubicBezTo>
                  <a:cubicBezTo>
                    <a:pt x="61" y="71"/>
                    <a:pt x="71" y="61"/>
                    <a:pt x="71" y="41"/>
                  </a:cubicBezTo>
                  <a:cubicBezTo>
                    <a:pt x="71" y="21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0"/>
            <p:cNvSpPr/>
            <p:nvPr/>
          </p:nvSpPr>
          <p:spPr>
            <a:xfrm>
              <a:off x="1291801" y="2558265"/>
              <a:ext cx="27869" cy="29832"/>
            </a:xfrm>
            <a:custGeom>
              <a:avLst/>
              <a:gdLst/>
              <a:ahLst/>
              <a:cxnLst/>
              <a:rect l="l" t="t" r="r" b="b"/>
              <a:pathLst>
                <a:path w="142" h="152" extrusionOk="0">
                  <a:moveTo>
                    <a:pt x="71" y="1"/>
                  </a:moveTo>
                  <a:cubicBezTo>
                    <a:pt x="31" y="1"/>
                    <a:pt x="1" y="41"/>
                    <a:pt x="1" y="71"/>
                  </a:cubicBezTo>
                  <a:cubicBezTo>
                    <a:pt x="1" y="111"/>
                    <a:pt x="31" y="151"/>
                    <a:pt x="71" y="151"/>
                  </a:cubicBezTo>
                  <a:cubicBezTo>
                    <a:pt x="112" y="151"/>
                    <a:pt x="141" y="111"/>
                    <a:pt x="141" y="71"/>
                  </a:cubicBezTo>
                  <a:cubicBezTo>
                    <a:pt x="141" y="41"/>
                    <a:pt x="112" y="1"/>
                    <a:pt x="7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0"/>
            <p:cNvSpPr/>
            <p:nvPr/>
          </p:nvSpPr>
          <p:spPr>
            <a:xfrm>
              <a:off x="1007812" y="2268389"/>
              <a:ext cx="150139" cy="174083"/>
            </a:xfrm>
            <a:custGeom>
              <a:avLst/>
              <a:gdLst/>
              <a:ahLst/>
              <a:cxnLst/>
              <a:rect l="l" t="t" r="r" b="b"/>
              <a:pathLst>
                <a:path w="765" h="887" extrusionOk="0">
                  <a:moveTo>
                    <a:pt x="704" y="755"/>
                  </a:moveTo>
                  <a:lnTo>
                    <a:pt x="684" y="794"/>
                  </a:lnTo>
                  <a:lnTo>
                    <a:pt x="684" y="794"/>
                  </a:lnTo>
                  <a:cubicBezTo>
                    <a:pt x="693" y="782"/>
                    <a:pt x="699" y="769"/>
                    <a:pt x="704" y="755"/>
                  </a:cubicBezTo>
                  <a:close/>
                  <a:moveTo>
                    <a:pt x="21" y="1"/>
                  </a:moveTo>
                  <a:cubicBezTo>
                    <a:pt x="11" y="192"/>
                    <a:pt x="1" y="382"/>
                    <a:pt x="72" y="554"/>
                  </a:cubicBezTo>
                  <a:cubicBezTo>
                    <a:pt x="132" y="724"/>
                    <a:pt x="282" y="875"/>
                    <a:pt x="474" y="885"/>
                  </a:cubicBezTo>
                  <a:cubicBezTo>
                    <a:pt x="481" y="886"/>
                    <a:pt x="489" y="886"/>
                    <a:pt x="497" y="886"/>
                  </a:cubicBezTo>
                  <a:cubicBezTo>
                    <a:pt x="567" y="886"/>
                    <a:pt x="644" y="852"/>
                    <a:pt x="684" y="795"/>
                  </a:cubicBezTo>
                  <a:lnTo>
                    <a:pt x="684" y="795"/>
                  </a:lnTo>
                  <a:cubicBezTo>
                    <a:pt x="684" y="795"/>
                    <a:pt x="684" y="795"/>
                    <a:pt x="684" y="795"/>
                  </a:cubicBezTo>
                  <a:lnTo>
                    <a:pt x="684" y="794"/>
                  </a:lnTo>
                  <a:lnTo>
                    <a:pt x="684" y="794"/>
                  </a:lnTo>
                  <a:cubicBezTo>
                    <a:pt x="684" y="794"/>
                    <a:pt x="684" y="794"/>
                    <a:pt x="684" y="795"/>
                  </a:cubicBezTo>
                  <a:lnTo>
                    <a:pt x="684" y="795"/>
                  </a:lnTo>
                  <a:cubicBezTo>
                    <a:pt x="764" y="603"/>
                    <a:pt x="704" y="382"/>
                    <a:pt x="574" y="232"/>
                  </a:cubicBezTo>
                  <a:cubicBezTo>
                    <a:pt x="433" y="81"/>
                    <a:pt x="232" y="1"/>
                    <a:pt x="2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0"/>
            <p:cNvSpPr/>
            <p:nvPr/>
          </p:nvSpPr>
          <p:spPr>
            <a:xfrm>
              <a:off x="996037" y="2696236"/>
              <a:ext cx="152101" cy="146214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568" y="1"/>
                  </a:moveTo>
                  <a:cubicBezTo>
                    <a:pt x="501" y="1"/>
                    <a:pt x="431" y="29"/>
                    <a:pt x="373" y="61"/>
                  </a:cubicBezTo>
                  <a:cubicBezTo>
                    <a:pt x="141" y="202"/>
                    <a:pt x="1" y="473"/>
                    <a:pt x="31" y="744"/>
                  </a:cubicBezTo>
                  <a:cubicBezTo>
                    <a:pt x="172" y="724"/>
                    <a:pt x="302" y="674"/>
                    <a:pt x="423" y="604"/>
                  </a:cubicBezTo>
                  <a:cubicBezTo>
                    <a:pt x="534" y="544"/>
                    <a:pt x="634" y="483"/>
                    <a:pt x="694" y="383"/>
                  </a:cubicBezTo>
                  <a:cubicBezTo>
                    <a:pt x="764" y="282"/>
                    <a:pt x="775" y="142"/>
                    <a:pt x="684" y="51"/>
                  </a:cubicBezTo>
                  <a:lnTo>
                    <a:pt x="674" y="31"/>
                  </a:lnTo>
                  <a:cubicBezTo>
                    <a:pt x="642" y="9"/>
                    <a:pt x="606" y="1"/>
                    <a:pt x="568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0"/>
            <p:cNvSpPr/>
            <p:nvPr/>
          </p:nvSpPr>
          <p:spPr>
            <a:xfrm>
              <a:off x="1027635" y="2705264"/>
              <a:ext cx="112064" cy="92635"/>
            </a:xfrm>
            <a:custGeom>
              <a:avLst/>
              <a:gdLst/>
              <a:ahLst/>
              <a:cxnLst/>
              <a:rect l="l" t="t" r="r" b="b"/>
              <a:pathLst>
                <a:path w="571" h="472" extrusionOk="0">
                  <a:moveTo>
                    <a:pt x="561" y="1"/>
                  </a:moveTo>
                  <a:cubicBezTo>
                    <a:pt x="559" y="1"/>
                    <a:pt x="556" y="2"/>
                    <a:pt x="553" y="5"/>
                  </a:cubicBezTo>
                  <a:cubicBezTo>
                    <a:pt x="362" y="96"/>
                    <a:pt x="111" y="266"/>
                    <a:pt x="0" y="457"/>
                  </a:cubicBezTo>
                  <a:cubicBezTo>
                    <a:pt x="0" y="464"/>
                    <a:pt x="6" y="471"/>
                    <a:pt x="12" y="471"/>
                  </a:cubicBezTo>
                  <a:cubicBezTo>
                    <a:pt x="15" y="471"/>
                    <a:pt x="18" y="470"/>
                    <a:pt x="21" y="467"/>
                  </a:cubicBezTo>
                  <a:cubicBezTo>
                    <a:pt x="111" y="397"/>
                    <a:pt x="181" y="306"/>
                    <a:pt x="262" y="236"/>
                  </a:cubicBezTo>
                  <a:cubicBezTo>
                    <a:pt x="362" y="156"/>
                    <a:pt x="463" y="85"/>
                    <a:pt x="563" y="15"/>
                  </a:cubicBezTo>
                  <a:cubicBezTo>
                    <a:pt x="570" y="8"/>
                    <a:pt x="567" y="1"/>
                    <a:pt x="561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0"/>
            <p:cNvSpPr/>
            <p:nvPr/>
          </p:nvSpPr>
          <p:spPr>
            <a:xfrm>
              <a:off x="1086709" y="2724497"/>
              <a:ext cx="21981" cy="71439"/>
            </a:xfrm>
            <a:custGeom>
              <a:avLst/>
              <a:gdLst/>
              <a:ahLst/>
              <a:cxnLst/>
              <a:rect l="l" t="t" r="r" b="b"/>
              <a:pathLst>
                <a:path w="112" h="364" extrusionOk="0">
                  <a:moveTo>
                    <a:pt x="66" y="0"/>
                  </a:moveTo>
                  <a:cubicBezTo>
                    <a:pt x="64" y="0"/>
                    <a:pt x="61" y="3"/>
                    <a:pt x="61" y="7"/>
                  </a:cubicBezTo>
                  <a:cubicBezTo>
                    <a:pt x="72" y="128"/>
                    <a:pt x="41" y="228"/>
                    <a:pt x="1" y="349"/>
                  </a:cubicBezTo>
                  <a:cubicBezTo>
                    <a:pt x="1" y="356"/>
                    <a:pt x="11" y="363"/>
                    <a:pt x="21" y="363"/>
                  </a:cubicBezTo>
                  <a:cubicBezTo>
                    <a:pt x="24" y="363"/>
                    <a:pt x="28" y="362"/>
                    <a:pt x="31" y="359"/>
                  </a:cubicBezTo>
                  <a:cubicBezTo>
                    <a:pt x="112" y="259"/>
                    <a:pt x="112" y="118"/>
                    <a:pt x="72" y="7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0"/>
            <p:cNvSpPr/>
            <p:nvPr/>
          </p:nvSpPr>
          <p:spPr>
            <a:xfrm>
              <a:off x="1027635" y="2751974"/>
              <a:ext cx="37682" cy="16290"/>
            </a:xfrm>
            <a:custGeom>
              <a:avLst/>
              <a:gdLst/>
              <a:ahLst/>
              <a:cxnLst/>
              <a:rect l="l" t="t" r="r" b="b"/>
              <a:pathLst>
                <a:path w="192" h="83" extrusionOk="0">
                  <a:moveTo>
                    <a:pt x="133" y="0"/>
                  </a:moveTo>
                  <a:cubicBezTo>
                    <a:pt x="83" y="0"/>
                    <a:pt x="31" y="23"/>
                    <a:pt x="0" y="68"/>
                  </a:cubicBezTo>
                  <a:cubicBezTo>
                    <a:pt x="0" y="76"/>
                    <a:pt x="6" y="83"/>
                    <a:pt x="12" y="83"/>
                  </a:cubicBezTo>
                  <a:cubicBezTo>
                    <a:pt x="15" y="83"/>
                    <a:pt x="18" y="82"/>
                    <a:pt x="21" y="79"/>
                  </a:cubicBezTo>
                  <a:cubicBezTo>
                    <a:pt x="71" y="48"/>
                    <a:pt x="111" y="28"/>
                    <a:pt x="181" y="28"/>
                  </a:cubicBezTo>
                  <a:cubicBezTo>
                    <a:pt x="192" y="28"/>
                    <a:pt x="192" y="18"/>
                    <a:pt x="181" y="8"/>
                  </a:cubicBezTo>
                  <a:cubicBezTo>
                    <a:pt x="166" y="3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0"/>
            <p:cNvSpPr/>
            <p:nvPr/>
          </p:nvSpPr>
          <p:spPr>
            <a:xfrm>
              <a:off x="1029597" y="2285267"/>
              <a:ext cx="94990" cy="144644"/>
            </a:xfrm>
            <a:custGeom>
              <a:avLst/>
              <a:gdLst/>
              <a:ahLst/>
              <a:cxnLst/>
              <a:rect l="l" t="t" r="r" b="b"/>
              <a:pathLst>
                <a:path w="484" h="737" extrusionOk="0">
                  <a:moveTo>
                    <a:pt x="4" y="1"/>
                  </a:moveTo>
                  <a:cubicBezTo>
                    <a:pt x="1" y="1"/>
                    <a:pt x="1" y="6"/>
                    <a:pt x="1" y="6"/>
                  </a:cubicBezTo>
                  <a:cubicBezTo>
                    <a:pt x="182" y="236"/>
                    <a:pt x="322" y="477"/>
                    <a:pt x="463" y="729"/>
                  </a:cubicBezTo>
                  <a:cubicBezTo>
                    <a:pt x="468" y="734"/>
                    <a:pt x="473" y="736"/>
                    <a:pt x="477" y="736"/>
                  </a:cubicBezTo>
                  <a:cubicBezTo>
                    <a:pt x="480" y="736"/>
                    <a:pt x="483" y="734"/>
                    <a:pt x="483" y="729"/>
                  </a:cubicBezTo>
                  <a:cubicBezTo>
                    <a:pt x="403" y="457"/>
                    <a:pt x="211" y="196"/>
                    <a:pt x="11" y="6"/>
                  </a:cubicBezTo>
                  <a:cubicBezTo>
                    <a:pt x="7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0"/>
            <p:cNvSpPr/>
            <p:nvPr/>
          </p:nvSpPr>
          <p:spPr>
            <a:xfrm>
              <a:off x="1019784" y="2331585"/>
              <a:ext cx="65355" cy="29832"/>
            </a:xfrm>
            <a:custGeom>
              <a:avLst/>
              <a:gdLst/>
              <a:ahLst/>
              <a:cxnLst/>
              <a:rect l="l" t="t" r="r" b="b"/>
              <a:pathLst>
                <a:path w="333" h="152" extrusionOk="0">
                  <a:moveTo>
                    <a:pt x="20" y="0"/>
                  </a:moveTo>
                  <a:cubicBezTo>
                    <a:pt x="11" y="0"/>
                    <a:pt x="0" y="11"/>
                    <a:pt x="11" y="20"/>
                  </a:cubicBezTo>
                  <a:cubicBezTo>
                    <a:pt x="81" y="101"/>
                    <a:pt x="212" y="131"/>
                    <a:pt x="312" y="151"/>
                  </a:cubicBezTo>
                  <a:cubicBezTo>
                    <a:pt x="332" y="151"/>
                    <a:pt x="332" y="131"/>
                    <a:pt x="322" y="131"/>
                  </a:cubicBezTo>
                  <a:cubicBezTo>
                    <a:pt x="261" y="111"/>
                    <a:pt x="201" y="91"/>
                    <a:pt x="151" y="71"/>
                  </a:cubicBezTo>
                  <a:cubicBezTo>
                    <a:pt x="101" y="51"/>
                    <a:pt x="61" y="20"/>
                    <a:pt x="20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0"/>
            <p:cNvSpPr/>
            <p:nvPr/>
          </p:nvSpPr>
          <p:spPr>
            <a:xfrm>
              <a:off x="1104569" y="2324912"/>
              <a:ext cx="20019" cy="72027"/>
            </a:xfrm>
            <a:custGeom>
              <a:avLst/>
              <a:gdLst/>
              <a:ahLst/>
              <a:cxnLst/>
              <a:rect l="l" t="t" r="r" b="b"/>
              <a:pathLst>
                <a:path w="102" h="367" extrusionOk="0">
                  <a:moveTo>
                    <a:pt x="42" y="0"/>
                  </a:moveTo>
                  <a:cubicBezTo>
                    <a:pt x="36" y="0"/>
                    <a:pt x="30" y="7"/>
                    <a:pt x="30" y="14"/>
                  </a:cubicBezTo>
                  <a:cubicBezTo>
                    <a:pt x="30" y="65"/>
                    <a:pt x="41" y="115"/>
                    <a:pt x="30" y="175"/>
                  </a:cubicBezTo>
                  <a:cubicBezTo>
                    <a:pt x="30" y="235"/>
                    <a:pt x="10" y="295"/>
                    <a:pt x="1" y="346"/>
                  </a:cubicBezTo>
                  <a:cubicBezTo>
                    <a:pt x="1" y="358"/>
                    <a:pt x="8" y="367"/>
                    <a:pt x="14" y="367"/>
                  </a:cubicBezTo>
                  <a:cubicBezTo>
                    <a:pt x="18" y="367"/>
                    <a:pt x="21" y="363"/>
                    <a:pt x="21" y="356"/>
                  </a:cubicBezTo>
                  <a:cubicBezTo>
                    <a:pt x="71" y="255"/>
                    <a:pt x="101" y="115"/>
                    <a:pt x="50" y="4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0"/>
            <p:cNvSpPr/>
            <p:nvPr/>
          </p:nvSpPr>
          <p:spPr>
            <a:xfrm>
              <a:off x="1915122" y="2122568"/>
              <a:ext cx="226680" cy="228839"/>
            </a:xfrm>
            <a:custGeom>
              <a:avLst/>
              <a:gdLst/>
              <a:ahLst/>
              <a:cxnLst/>
              <a:rect l="l" t="t" r="r" b="b"/>
              <a:pathLst>
                <a:path w="1155" h="1166" extrusionOk="0">
                  <a:moveTo>
                    <a:pt x="90" y="0"/>
                  </a:moveTo>
                  <a:lnTo>
                    <a:pt x="39" y="11"/>
                  </a:lnTo>
                  <a:cubicBezTo>
                    <a:pt x="51" y="12"/>
                    <a:pt x="62" y="13"/>
                    <a:pt x="73" y="15"/>
                  </a:cubicBezTo>
                  <a:lnTo>
                    <a:pt x="73" y="15"/>
                  </a:lnTo>
                  <a:cubicBezTo>
                    <a:pt x="78" y="10"/>
                    <a:pt x="84" y="5"/>
                    <a:pt x="90" y="0"/>
                  </a:cubicBezTo>
                  <a:close/>
                  <a:moveTo>
                    <a:pt x="73" y="15"/>
                  </a:moveTo>
                  <a:lnTo>
                    <a:pt x="73" y="15"/>
                  </a:lnTo>
                  <a:cubicBezTo>
                    <a:pt x="1" y="89"/>
                    <a:pt x="12" y="218"/>
                    <a:pt x="50" y="312"/>
                  </a:cubicBezTo>
                  <a:cubicBezTo>
                    <a:pt x="220" y="774"/>
                    <a:pt x="662" y="1116"/>
                    <a:pt x="1155" y="1166"/>
                  </a:cubicBezTo>
                  <a:cubicBezTo>
                    <a:pt x="1034" y="904"/>
                    <a:pt x="923" y="654"/>
                    <a:pt x="743" y="433"/>
                  </a:cubicBezTo>
                  <a:cubicBezTo>
                    <a:pt x="569" y="221"/>
                    <a:pt x="340" y="54"/>
                    <a:pt x="73" y="15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0"/>
            <p:cNvSpPr/>
            <p:nvPr/>
          </p:nvSpPr>
          <p:spPr>
            <a:xfrm>
              <a:off x="1911001" y="1895887"/>
              <a:ext cx="181540" cy="236690"/>
            </a:xfrm>
            <a:custGeom>
              <a:avLst/>
              <a:gdLst/>
              <a:ahLst/>
              <a:cxnLst/>
              <a:rect l="l" t="t" r="r" b="b"/>
              <a:pathLst>
                <a:path w="925" h="1206" extrusionOk="0">
                  <a:moveTo>
                    <a:pt x="924" y="0"/>
                  </a:moveTo>
                  <a:lnTo>
                    <a:pt x="924" y="0"/>
                  </a:lnTo>
                  <a:cubicBezTo>
                    <a:pt x="603" y="181"/>
                    <a:pt x="252" y="392"/>
                    <a:pt x="101" y="733"/>
                  </a:cubicBezTo>
                  <a:cubicBezTo>
                    <a:pt x="80" y="804"/>
                    <a:pt x="60" y="864"/>
                    <a:pt x="40" y="934"/>
                  </a:cubicBezTo>
                  <a:cubicBezTo>
                    <a:pt x="20" y="1015"/>
                    <a:pt x="10" y="1095"/>
                    <a:pt x="0" y="1175"/>
                  </a:cubicBezTo>
                  <a:lnTo>
                    <a:pt x="20" y="1175"/>
                  </a:lnTo>
                  <a:cubicBezTo>
                    <a:pt x="65" y="1196"/>
                    <a:pt x="113" y="1206"/>
                    <a:pt x="163" y="1206"/>
                  </a:cubicBezTo>
                  <a:cubicBezTo>
                    <a:pt x="279" y="1206"/>
                    <a:pt x="401" y="1153"/>
                    <a:pt x="493" y="1075"/>
                  </a:cubicBezTo>
                  <a:cubicBezTo>
                    <a:pt x="623" y="965"/>
                    <a:pt x="694" y="804"/>
                    <a:pt x="764" y="643"/>
                  </a:cubicBezTo>
                  <a:cubicBezTo>
                    <a:pt x="844" y="432"/>
                    <a:pt x="915" y="221"/>
                    <a:pt x="924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0"/>
            <p:cNvSpPr/>
            <p:nvPr/>
          </p:nvSpPr>
          <p:spPr>
            <a:xfrm>
              <a:off x="1790694" y="1844664"/>
              <a:ext cx="144055" cy="287913"/>
            </a:xfrm>
            <a:custGeom>
              <a:avLst/>
              <a:gdLst/>
              <a:ahLst/>
              <a:cxnLst/>
              <a:rect l="l" t="t" r="r" b="b"/>
              <a:pathLst>
                <a:path w="734" h="1467" extrusionOk="0">
                  <a:moveTo>
                    <a:pt x="30" y="0"/>
                  </a:moveTo>
                  <a:cubicBezTo>
                    <a:pt x="10" y="191"/>
                    <a:pt x="1" y="382"/>
                    <a:pt x="1" y="583"/>
                  </a:cubicBezTo>
                  <a:cubicBezTo>
                    <a:pt x="1" y="703"/>
                    <a:pt x="10" y="834"/>
                    <a:pt x="61" y="954"/>
                  </a:cubicBezTo>
                  <a:cubicBezTo>
                    <a:pt x="161" y="1195"/>
                    <a:pt x="423" y="1366"/>
                    <a:pt x="664" y="1467"/>
                  </a:cubicBezTo>
                  <a:cubicBezTo>
                    <a:pt x="734" y="914"/>
                    <a:pt x="483" y="331"/>
                    <a:pt x="30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0"/>
            <p:cNvSpPr/>
            <p:nvPr/>
          </p:nvSpPr>
          <p:spPr>
            <a:xfrm>
              <a:off x="1780881" y="2124530"/>
              <a:ext cx="153672" cy="264362"/>
            </a:xfrm>
            <a:custGeom>
              <a:avLst/>
              <a:gdLst/>
              <a:ahLst/>
              <a:cxnLst/>
              <a:rect l="l" t="t" r="r" b="b"/>
              <a:pathLst>
                <a:path w="783" h="1347" extrusionOk="0">
                  <a:moveTo>
                    <a:pt x="673" y="1"/>
                  </a:moveTo>
                  <a:lnTo>
                    <a:pt x="673" y="1"/>
                  </a:lnTo>
                  <a:cubicBezTo>
                    <a:pt x="677" y="10"/>
                    <a:pt x="681" y="19"/>
                    <a:pt x="685" y="28"/>
                  </a:cubicBezTo>
                  <a:lnTo>
                    <a:pt x="685" y="28"/>
                  </a:lnTo>
                  <a:cubicBezTo>
                    <a:pt x="694" y="26"/>
                    <a:pt x="704" y="23"/>
                    <a:pt x="714" y="21"/>
                  </a:cubicBezTo>
                  <a:lnTo>
                    <a:pt x="673" y="1"/>
                  </a:lnTo>
                  <a:close/>
                  <a:moveTo>
                    <a:pt x="685" y="28"/>
                  </a:moveTo>
                  <a:cubicBezTo>
                    <a:pt x="445" y="96"/>
                    <a:pt x="237" y="281"/>
                    <a:pt x="131" y="513"/>
                  </a:cubicBezTo>
                  <a:cubicBezTo>
                    <a:pt x="20" y="754"/>
                    <a:pt x="0" y="1035"/>
                    <a:pt x="40" y="1296"/>
                  </a:cubicBezTo>
                  <a:cubicBezTo>
                    <a:pt x="40" y="1316"/>
                    <a:pt x="51" y="1347"/>
                    <a:pt x="71" y="1347"/>
                  </a:cubicBezTo>
                  <a:cubicBezTo>
                    <a:pt x="80" y="1347"/>
                    <a:pt x="91" y="1347"/>
                    <a:pt x="100" y="1336"/>
                  </a:cubicBezTo>
                  <a:cubicBezTo>
                    <a:pt x="312" y="1206"/>
                    <a:pt x="513" y="1046"/>
                    <a:pt x="633" y="825"/>
                  </a:cubicBezTo>
                  <a:cubicBezTo>
                    <a:pt x="769" y="582"/>
                    <a:pt x="783" y="284"/>
                    <a:pt x="685" y="28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0"/>
            <p:cNvSpPr/>
            <p:nvPr/>
          </p:nvSpPr>
          <p:spPr>
            <a:xfrm>
              <a:off x="1617200" y="2073110"/>
              <a:ext cx="301848" cy="118737"/>
            </a:xfrm>
            <a:custGeom>
              <a:avLst/>
              <a:gdLst/>
              <a:ahLst/>
              <a:cxnLst/>
              <a:rect l="l" t="t" r="r" b="b"/>
              <a:pathLst>
                <a:path w="1538" h="605" extrusionOk="0">
                  <a:moveTo>
                    <a:pt x="819" y="0"/>
                  </a:moveTo>
                  <a:cubicBezTo>
                    <a:pt x="700" y="0"/>
                    <a:pt x="582" y="23"/>
                    <a:pt x="472" y="71"/>
                  </a:cubicBezTo>
                  <a:cubicBezTo>
                    <a:pt x="302" y="142"/>
                    <a:pt x="171" y="263"/>
                    <a:pt x="30" y="383"/>
                  </a:cubicBezTo>
                  <a:cubicBezTo>
                    <a:pt x="21" y="393"/>
                    <a:pt x="1" y="413"/>
                    <a:pt x="1" y="433"/>
                  </a:cubicBezTo>
                  <a:cubicBezTo>
                    <a:pt x="1" y="453"/>
                    <a:pt x="21" y="473"/>
                    <a:pt x="41" y="484"/>
                  </a:cubicBezTo>
                  <a:cubicBezTo>
                    <a:pt x="171" y="554"/>
                    <a:pt x="322" y="584"/>
                    <a:pt x="463" y="594"/>
                  </a:cubicBezTo>
                  <a:cubicBezTo>
                    <a:pt x="538" y="599"/>
                    <a:pt x="613" y="604"/>
                    <a:pt x="689" y="604"/>
                  </a:cubicBezTo>
                  <a:cubicBezTo>
                    <a:pt x="764" y="604"/>
                    <a:pt x="839" y="599"/>
                    <a:pt x="914" y="584"/>
                  </a:cubicBezTo>
                  <a:cubicBezTo>
                    <a:pt x="1144" y="554"/>
                    <a:pt x="1353" y="465"/>
                    <a:pt x="1524" y="316"/>
                  </a:cubicBezTo>
                  <a:lnTo>
                    <a:pt x="1524" y="316"/>
                  </a:lnTo>
                  <a:cubicBezTo>
                    <a:pt x="1528" y="322"/>
                    <a:pt x="1533" y="327"/>
                    <a:pt x="1537" y="333"/>
                  </a:cubicBezTo>
                  <a:lnTo>
                    <a:pt x="1528" y="313"/>
                  </a:lnTo>
                  <a:cubicBezTo>
                    <a:pt x="1526" y="314"/>
                    <a:pt x="1525" y="315"/>
                    <a:pt x="1524" y="316"/>
                  </a:cubicBezTo>
                  <a:lnTo>
                    <a:pt x="1524" y="316"/>
                  </a:lnTo>
                  <a:cubicBezTo>
                    <a:pt x="1354" y="116"/>
                    <a:pt x="1086" y="0"/>
                    <a:pt x="819" y="0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0"/>
            <p:cNvSpPr/>
            <p:nvPr/>
          </p:nvSpPr>
          <p:spPr>
            <a:xfrm>
              <a:off x="1906879" y="2118643"/>
              <a:ext cx="37878" cy="39645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01" y="0"/>
                  </a:moveTo>
                  <a:cubicBezTo>
                    <a:pt x="41" y="0"/>
                    <a:pt x="1" y="51"/>
                    <a:pt x="1" y="101"/>
                  </a:cubicBezTo>
                  <a:cubicBezTo>
                    <a:pt x="1" y="151"/>
                    <a:pt x="41" y="201"/>
                    <a:pt x="101" y="201"/>
                  </a:cubicBezTo>
                  <a:cubicBezTo>
                    <a:pt x="152" y="201"/>
                    <a:pt x="192" y="151"/>
                    <a:pt x="192" y="101"/>
                  </a:cubicBezTo>
                  <a:cubicBezTo>
                    <a:pt x="192" y="51"/>
                    <a:pt x="152" y="0"/>
                    <a:pt x="10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0"/>
            <p:cNvSpPr/>
            <p:nvPr/>
          </p:nvSpPr>
          <p:spPr>
            <a:xfrm>
              <a:off x="1887253" y="2094895"/>
              <a:ext cx="23944" cy="25906"/>
            </a:xfrm>
            <a:custGeom>
              <a:avLst/>
              <a:gdLst/>
              <a:ahLst/>
              <a:cxnLst/>
              <a:rect l="l" t="t" r="r" b="b"/>
              <a:pathLst>
                <a:path w="122" h="132" extrusionOk="0">
                  <a:moveTo>
                    <a:pt x="61" y="1"/>
                  </a:moveTo>
                  <a:cubicBezTo>
                    <a:pt x="31" y="1"/>
                    <a:pt x="0" y="31"/>
                    <a:pt x="0" y="61"/>
                  </a:cubicBezTo>
                  <a:cubicBezTo>
                    <a:pt x="0" y="101"/>
                    <a:pt x="31" y="132"/>
                    <a:pt x="61" y="132"/>
                  </a:cubicBezTo>
                  <a:cubicBezTo>
                    <a:pt x="91" y="132"/>
                    <a:pt x="121" y="101"/>
                    <a:pt x="121" y="61"/>
                  </a:cubicBezTo>
                  <a:cubicBezTo>
                    <a:pt x="121" y="31"/>
                    <a:pt x="91" y="1"/>
                    <a:pt x="61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0"/>
            <p:cNvSpPr/>
            <p:nvPr/>
          </p:nvSpPr>
          <p:spPr>
            <a:xfrm>
              <a:off x="1893338" y="2158091"/>
              <a:ext cx="13738" cy="13934"/>
            </a:xfrm>
            <a:custGeom>
              <a:avLst/>
              <a:gdLst/>
              <a:ahLst/>
              <a:cxnLst/>
              <a:rect l="l" t="t" r="r" b="b"/>
              <a:pathLst>
                <a:path w="70" h="71" extrusionOk="0">
                  <a:moveTo>
                    <a:pt x="40" y="0"/>
                  </a:moveTo>
                  <a:cubicBezTo>
                    <a:pt x="20" y="0"/>
                    <a:pt x="0" y="11"/>
                    <a:pt x="0" y="31"/>
                  </a:cubicBezTo>
                  <a:cubicBezTo>
                    <a:pt x="0" y="51"/>
                    <a:pt x="20" y="71"/>
                    <a:pt x="40" y="71"/>
                  </a:cubicBezTo>
                  <a:cubicBezTo>
                    <a:pt x="60" y="71"/>
                    <a:pt x="70" y="51"/>
                    <a:pt x="70" y="31"/>
                  </a:cubicBezTo>
                  <a:cubicBezTo>
                    <a:pt x="70" y="11"/>
                    <a:pt x="60" y="0"/>
                    <a:pt x="4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0"/>
            <p:cNvSpPr/>
            <p:nvPr/>
          </p:nvSpPr>
          <p:spPr>
            <a:xfrm>
              <a:off x="1863506" y="2126493"/>
              <a:ext cx="30028" cy="27869"/>
            </a:xfrm>
            <a:custGeom>
              <a:avLst/>
              <a:gdLst/>
              <a:ahLst/>
              <a:cxnLst/>
              <a:rect l="l" t="t" r="r" b="b"/>
              <a:pathLst>
                <a:path w="153" h="142" extrusionOk="0">
                  <a:moveTo>
                    <a:pt x="81" y="0"/>
                  </a:moveTo>
                  <a:cubicBezTo>
                    <a:pt x="41" y="0"/>
                    <a:pt x="1" y="31"/>
                    <a:pt x="1" y="71"/>
                  </a:cubicBezTo>
                  <a:cubicBezTo>
                    <a:pt x="1" y="111"/>
                    <a:pt x="41" y="141"/>
                    <a:pt x="81" y="141"/>
                  </a:cubicBezTo>
                  <a:cubicBezTo>
                    <a:pt x="112" y="141"/>
                    <a:pt x="152" y="111"/>
                    <a:pt x="152" y="71"/>
                  </a:cubicBezTo>
                  <a:cubicBezTo>
                    <a:pt x="152" y="31"/>
                    <a:pt x="112" y="0"/>
                    <a:pt x="81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0"/>
            <p:cNvSpPr/>
            <p:nvPr/>
          </p:nvSpPr>
          <p:spPr>
            <a:xfrm>
              <a:off x="1579714" y="1836617"/>
              <a:ext cx="149943" cy="173886"/>
            </a:xfrm>
            <a:custGeom>
              <a:avLst/>
              <a:gdLst/>
              <a:ahLst/>
              <a:cxnLst/>
              <a:rect l="l" t="t" r="r" b="b"/>
              <a:pathLst>
                <a:path w="764" h="886" extrusionOk="0">
                  <a:moveTo>
                    <a:pt x="66" y="0"/>
                  </a:moveTo>
                  <a:cubicBezTo>
                    <a:pt x="54" y="0"/>
                    <a:pt x="42" y="0"/>
                    <a:pt x="31" y="1"/>
                  </a:cubicBezTo>
                  <a:cubicBezTo>
                    <a:pt x="11" y="182"/>
                    <a:pt x="0" y="372"/>
                    <a:pt x="71" y="553"/>
                  </a:cubicBezTo>
                  <a:cubicBezTo>
                    <a:pt x="131" y="724"/>
                    <a:pt x="292" y="875"/>
                    <a:pt x="473" y="885"/>
                  </a:cubicBezTo>
                  <a:cubicBezTo>
                    <a:pt x="573" y="885"/>
                    <a:pt x="674" y="845"/>
                    <a:pt x="704" y="754"/>
                  </a:cubicBezTo>
                  <a:lnTo>
                    <a:pt x="704" y="754"/>
                  </a:lnTo>
                  <a:lnTo>
                    <a:pt x="683" y="794"/>
                  </a:lnTo>
                  <a:cubicBezTo>
                    <a:pt x="764" y="604"/>
                    <a:pt x="714" y="372"/>
                    <a:pt x="573" y="222"/>
                  </a:cubicBezTo>
                  <a:cubicBezTo>
                    <a:pt x="450" y="80"/>
                    <a:pt x="256" y="0"/>
                    <a:pt x="66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0"/>
            <p:cNvSpPr/>
            <p:nvPr/>
          </p:nvSpPr>
          <p:spPr>
            <a:xfrm>
              <a:off x="1569901" y="2263875"/>
              <a:ext cx="149943" cy="144840"/>
            </a:xfrm>
            <a:custGeom>
              <a:avLst/>
              <a:gdLst/>
              <a:ahLst/>
              <a:cxnLst/>
              <a:rect l="l" t="t" r="r" b="b"/>
              <a:pathLst>
                <a:path w="764" h="738" extrusionOk="0">
                  <a:moveTo>
                    <a:pt x="546" y="1"/>
                  </a:moveTo>
                  <a:cubicBezTo>
                    <a:pt x="482" y="1"/>
                    <a:pt x="417" y="24"/>
                    <a:pt x="362" y="54"/>
                  </a:cubicBezTo>
                  <a:cubicBezTo>
                    <a:pt x="131" y="195"/>
                    <a:pt x="0" y="476"/>
                    <a:pt x="21" y="737"/>
                  </a:cubicBezTo>
                  <a:cubicBezTo>
                    <a:pt x="161" y="727"/>
                    <a:pt x="291" y="667"/>
                    <a:pt x="422" y="597"/>
                  </a:cubicBezTo>
                  <a:cubicBezTo>
                    <a:pt x="523" y="546"/>
                    <a:pt x="623" y="476"/>
                    <a:pt x="693" y="376"/>
                  </a:cubicBezTo>
                  <a:cubicBezTo>
                    <a:pt x="754" y="275"/>
                    <a:pt x="764" y="135"/>
                    <a:pt x="684" y="54"/>
                  </a:cubicBezTo>
                  <a:lnTo>
                    <a:pt x="664" y="34"/>
                  </a:lnTo>
                  <a:cubicBezTo>
                    <a:pt x="628" y="10"/>
                    <a:pt x="587" y="1"/>
                    <a:pt x="546" y="1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0"/>
            <p:cNvSpPr/>
            <p:nvPr/>
          </p:nvSpPr>
          <p:spPr>
            <a:xfrm>
              <a:off x="1599929" y="2272314"/>
              <a:ext cx="112064" cy="93812"/>
            </a:xfrm>
            <a:custGeom>
              <a:avLst/>
              <a:gdLst/>
              <a:ahLst/>
              <a:cxnLst/>
              <a:rect l="l" t="t" r="r" b="b"/>
              <a:pathLst>
                <a:path w="571" h="478" extrusionOk="0">
                  <a:moveTo>
                    <a:pt x="560" y="1"/>
                  </a:moveTo>
                  <a:cubicBezTo>
                    <a:pt x="359" y="101"/>
                    <a:pt x="118" y="262"/>
                    <a:pt x="8" y="463"/>
                  </a:cubicBezTo>
                  <a:cubicBezTo>
                    <a:pt x="1" y="470"/>
                    <a:pt x="4" y="477"/>
                    <a:pt x="10" y="477"/>
                  </a:cubicBezTo>
                  <a:cubicBezTo>
                    <a:pt x="12" y="477"/>
                    <a:pt x="15" y="476"/>
                    <a:pt x="18" y="473"/>
                  </a:cubicBezTo>
                  <a:cubicBezTo>
                    <a:pt x="109" y="403"/>
                    <a:pt x="179" y="313"/>
                    <a:pt x="269" y="242"/>
                  </a:cubicBezTo>
                  <a:cubicBezTo>
                    <a:pt x="359" y="152"/>
                    <a:pt x="460" y="81"/>
                    <a:pt x="560" y="11"/>
                  </a:cubicBezTo>
                  <a:cubicBezTo>
                    <a:pt x="571" y="11"/>
                    <a:pt x="560" y="1"/>
                    <a:pt x="560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0"/>
            <p:cNvSpPr/>
            <p:nvPr/>
          </p:nvSpPr>
          <p:spPr>
            <a:xfrm>
              <a:off x="1658611" y="2291351"/>
              <a:ext cx="21981" cy="72616"/>
            </a:xfrm>
            <a:custGeom>
              <a:avLst/>
              <a:gdLst/>
              <a:ahLst/>
              <a:cxnLst/>
              <a:rect l="l" t="t" r="r" b="b"/>
              <a:pathLst>
                <a:path w="112" h="370" extrusionOk="0">
                  <a:moveTo>
                    <a:pt x="72" y="0"/>
                  </a:moveTo>
                  <a:cubicBezTo>
                    <a:pt x="66" y="0"/>
                    <a:pt x="60" y="7"/>
                    <a:pt x="60" y="15"/>
                  </a:cubicBezTo>
                  <a:cubicBezTo>
                    <a:pt x="81" y="135"/>
                    <a:pt x="40" y="236"/>
                    <a:pt x="0" y="346"/>
                  </a:cubicBezTo>
                  <a:cubicBezTo>
                    <a:pt x="0" y="360"/>
                    <a:pt x="11" y="370"/>
                    <a:pt x="21" y="370"/>
                  </a:cubicBezTo>
                  <a:cubicBezTo>
                    <a:pt x="24" y="370"/>
                    <a:pt x="28" y="369"/>
                    <a:pt x="31" y="366"/>
                  </a:cubicBezTo>
                  <a:cubicBezTo>
                    <a:pt x="111" y="265"/>
                    <a:pt x="111" y="125"/>
                    <a:pt x="81" y="4"/>
                  </a:cubicBezTo>
                  <a:cubicBezTo>
                    <a:pt x="78" y="1"/>
                    <a:pt x="75" y="0"/>
                    <a:pt x="72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0"/>
            <p:cNvSpPr/>
            <p:nvPr/>
          </p:nvSpPr>
          <p:spPr>
            <a:xfrm>
              <a:off x="1599340" y="2320202"/>
              <a:ext cx="37878" cy="15505"/>
            </a:xfrm>
            <a:custGeom>
              <a:avLst/>
              <a:gdLst/>
              <a:ahLst/>
              <a:cxnLst/>
              <a:rect l="l" t="t" r="r" b="b"/>
              <a:pathLst>
                <a:path w="193" h="79" extrusionOk="0">
                  <a:moveTo>
                    <a:pt x="138" y="1"/>
                  </a:moveTo>
                  <a:cubicBezTo>
                    <a:pt x="84" y="1"/>
                    <a:pt x="34" y="23"/>
                    <a:pt x="11" y="69"/>
                  </a:cubicBezTo>
                  <a:cubicBezTo>
                    <a:pt x="1" y="69"/>
                    <a:pt x="11" y="78"/>
                    <a:pt x="21" y="78"/>
                  </a:cubicBezTo>
                  <a:cubicBezTo>
                    <a:pt x="72" y="38"/>
                    <a:pt x="112" y="18"/>
                    <a:pt x="182" y="18"/>
                  </a:cubicBezTo>
                  <a:cubicBezTo>
                    <a:pt x="192" y="18"/>
                    <a:pt x="192" y="8"/>
                    <a:pt x="192" y="8"/>
                  </a:cubicBezTo>
                  <a:cubicBezTo>
                    <a:pt x="174" y="3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0"/>
            <p:cNvSpPr/>
            <p:nvPr/>
          </p:nvSpPr>
          <p:spPr>
            <a:xfrm>
              <a:off x="1601499" y="1852514"/>
              <a:ext cx="94794" cy="144840"/>
            </a:xfrm>
            <a:custGeom>
              <a:avLst/>
              <a:gdLst/>
              <a:ahLst/>
              <a:cxnLst/>
              <a:rect l="l" t="t" r="r" b="b"/>
              <a:pathLst>
                <a:path w="483" h="738" extrusionOk="0">
                  <a:moveTo>
                    <a:pt x="10" y="0"/>
                  </a:moveTo>
                  <a:cubicBezTo>
                    <a:pt x="10" y="0"/>
                    <a:pt x="0" y="0"/>
                    <a:pt x="10" y="10"/>
                  </a:cubicBezTo>
                  <a:cubicBezTo>
                    <a:pt x="191" y="241"/>
                    <a:pt x="322" y="483"/>
                    <a:pt x="472" y="733"/>
                  </a:cubicBezTo>
                  <a:cubicBezTo>
                    <a:pt x="472" y="736"/>
                    <a:pt x="473" y="738"/>
                    <a:pt x="474" y="738"/>
                  </a:cubicBezTo>
                  <a:cubicBezTo>
                    <a:pt x="477" y="738"/>
                    <a:pt x="482" y="730"/>
                    <a:pt x="482" y="724"/>
                  </a:cubicBezTo>
                  <a:cubicBezTo>
                    <a:pt x="402" y="452"/>
                    <a:pt x="211" y="201"/>
                    <a:pt x="10" y="0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0"/>
            <p:cNvSpPr/>
            <p:nvPr/>
          </p:nvSpPr>
          <p:spPr>
            <a:xfrm>
              <a:off x="1591882" y="1899224"/>
              <a:ext cx="64962" cy="28850"/>
            </a:xfrm>
            <a:custGeom>
              <a:avLst/>
              <a:gdLst/>
              <a:ahLst/>
              <a:cxnLst/>
              <a:rect l="l" t="t" r="r" b="b"/>
              <a:pathLst>
                <a:path w="331" h="147" extrusionOk="0">
                  <a:moveTo>
                    <a:pt x="13" y="1"/>
                  </a:moveTo>
                  <a:cubicBezTo>
                    <a:pt x="6" y="1"/>
                    <a:pt x="1" y="15"/>
                    <a:pt x="9" y="24"/>
                  </a:cubicBezTo>
                  <a:cubicBezTo>
                    <a:pt x="89" y="93"/>
                    <a:pt x="210" y="134"/>
                    <a:pt x="310" y="144"/>
                  </a:cubicBezTo>
                  <a:cubicBezTo>
                    <a:pt x="313" y="145"/>
                    <a:pt x="316" y="146"/>
                    <a:pt x="318" y="146"/>
                  </a:cubicBezTo>
                  <a:cubicBezTo>
                    <a:pt x="330" y="146"/>
                    <a:pt x="329" y="124"/>
                    <a:pt x="320" y="124"/>
                  </a:cubicBezTo>
                  <a:cubicBezTo>
                    <a:pt x="260" y="114"/>
                    <a:pt x="210" y="93"/>
                    <a:pt x="150" y="64"/>
                  </a:cubicBezTo>
                  <a:cubicBezTo>
                    <a:pt x="110" y="44"/>
                    <a:pt x="69" y="13"/>
                    <a:pt x="19" y="3"/>
                  </a:cubicBez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0"/>
            <p:cNvSpPr/>
            <p:nvPr/>
          </p:nvSpPr>
          <p:spPr>
            <a:xfrm>
              <a:off x="1676274" y="1892355"/>
              <a:ext cx="20019" cy="71439"/>
            </a:xfrm>
            <a:custGeom>
              <a:avLst/>
              <a:gdLst/>
              <a:ahLst/>
              <a:cxnLst/>
              <a:rect l="l" t="t" r="r" b="b"/>
              <a:pathLst>
                <a:path w="102" h="364" extrusionOk="0">
                  <a:moveTo>
                    <a:pt x="41" y="1"/>
                  </a:moveTo>
                  <a:cubicBezTo>
                    <a:pt x="36" y="1"/>
                    <a:pt x="31" y="3"/>
                    <a:pt x="31" y="8"/>
                  </a:cubicBezTo>
                  <a:cubicBezTo>
                    <a:pt x="31" y="68"/>
                    <a:pt x="41" y="119"/>
                    <a:pt x="41" y="169"/>
                  </a:cubicBezTo>
                  <a:cubicBezTo>
                    <a:pt x="31" y="229"/>
                    <a:pt x="21" y="289"/>
                    <a:pt x="1" y="350"/>
                  </a:cubicBezTo>
                  <a:cubicBezTo>
                    <a:pt x="1" y="357"/>
                    <a:pt x="11" y="364"/>
                    <a:pt x="17" y="364"/>
                  </a:cubicBezTo>
                  <a:cubicBezTo>
                    <a:pt x="19" y="364"/>
                    <a:pt x="21" y="363"/>
                    <a:pt x="21" y="360"/>
                  </a:cubicBezTo>
                  <a:cubicBezTo>
                    <a:pt x="81" y="259"/>
                    <a:pt x="101" y="108"/>
                    <a:pt x="51" y="8"/>
                  </a:cubicBezTo>
                  <a:cubicBezTo>
                    <a:pt x="51" y="3"/>
                    <a:pt x="46" y="1"/>
                    <a:pt x="41" y="1"/>
                  </a:cubicBezTo>
                  <a:close/>
                </a:path>
              </a:pathLst>
            </a:custGeom>
            <a:solidFill>
              <a:srgbClr val="763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0"/>
            <p:cNvSpPr/>
            <p:nvPr/>
          </p:nvSpPr>
          <p:spPr>
            <a:xfrm>
              <a:off x="2163195" y="1788141"/>
              <a:ext cx="463566" cy="194101"/>
            </a:xfrm>
            <a:custGeom>
              <a:avLst/>
              <a:gdLst/>
              <a:ahLst/>
              <a:cxnLst/>
              <a:rect l="l" t="t" r="r" b="b"/>
              <a:pathLst>
                <a:path w="2362" h="989" extrusionOk="0">
                  <a:moveTo>
                    <a:pt x="222" y="1"/>
                  </a:moveTo>
                  <a:cubicBezTo>
                    <a:pt x="145" y="1"/>
                    <a:pt x="71" y="6"/>
                    <a:pt x="1" y="17"/>
                  </a:cubicBezTo>
                  <a:cubicBezTo>
                    <a:pt x="1" y="17"/>
                    <a:pt x="499" y="989"/>
                    <a:pt x="1260" y="989"/>
                  </a:cubicBezTo>
                  <a:cubicBezTo>
                    <a:pt x="1343" y="989"/>
                    <a:pt x="1429" y="977"/>
                    <a:pt x="1518" y="951"/>
                  </a:cubicBezTo>
                  <a:cubicBezTo>
                    <a:pt x="2361" y="719"/>
                    <a:pt x="1128" y="1"/>
                    <a:pt x="222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0"/>
            <p:cNvSpPr/>
            <p:nvPr/>
          </p:nvSpPr>
          <p:spPr>
            <a:xfrm>
              <a:off x="2890927" y="1788141"/>
              <a:ext cx="463370" cy="194101"/>
            </a:xfrm>
            <a:custGeom>
              <a:avLst/>
              <a:gdLst/>
              <a:ahLst/>
              <a:cxnLst/>
              <a:rect l="l" t="t" r="r" b="b"/>
              <a:pathLst>
                <a:path w="2361" h="989" extrusionOk="0">
                  <a:moveTo>
                    <a:pt x="2142" y="1"/>
                  </a:moveTo>
                  <a:cubicBezTo>
                    <a:pt x="1243" y="1"/>
                    <a:pt x="1" y="719"/>
                    <a:pt x="844" y="951"/>
                  </a:cubicBezTo>
                  <a:cubicBezTo>
                    <a:pt x="934" y="977"/>
                    <a:pt x="1021" y="989"/>
                    <a:pt x="1105" y="989"/>
                  </a:cubicBezTo>
                  <a:cubicBezTo>
                    <a:pt x="1871" y="989"/>
                    <a:pt x="2361" y="17"/>
                    <a:pt x="2361" y="17"/>
                  </a:cubicBezTo>
                  <a:cubicBezTo>
                    <a:pt x="2291" y="6"/>
                    <a:pt x="2218" y="1"/>
                    <a:pt x="2142" y="1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0"/>
            <p:cNvSpPr/>
            <p:nvPr/>
          </p:nvSpPr>
          <p:spPr>
            <a:xfrm>
              <a:off x="2163195" y="1768318"/>
              <a:ext cx="1191102" cy="709872"/>
            </a:xfrm>
            <a:custGeom>
              <a:avLst/>
              <a:gdLst/>
              <a:ahLst/>
              <a:cxnLst/>
              <a:rect l="l" t="t" r="r" b="b"/>
              <a:pathLst>
                <a:path w="6069" h="3617" extrusionOk="0">
                  <a:moveTo>
                    <a:pt x="700" y="0"/>
                  </a:moveTo>
                  <a:cubicBezTo>
                    <a:pt x="303" y="0"/>
                    <a:pt x="1" y="118"/>
                    <a:pt x="1" y="118"/>
                  </a:cubicBezTo>
                  <a:cubicBezTo>
                    <a:pt x="1056" y="379"/>
                    <a:pt x="1518" y="1052"/>
                    <a:pt x="1518" y="1052"/>
                  </a:cubicBezTo>
                  <a:cubicBezTo>
                    <a:pt x="1518" y="1052"/>
                    <a:pt x="1458" y="1595"/>
                    <a:pt x="1498" y="2006"/>
                  </a:cubicBezTo>
                  <a:cubicBezTo>
                    <a:pt x="1538" y="2428"/>
                    <a:pt x="2111" y="2720"/>
                    <a:pt x="2111" y="2720"/>
                  </a:cubicBezTo>
                  <a:cubicBezTo>
                    <a:pt x="2241" y="3317"/>
                    <a:pt x="2641" y="3616"/>
                    <a:pt x="3039" y="3616"/>
                  </a:cubicBezTo>
                  <a:cubicBezTo>
                    <a:pt x="3437" y="3616"/>
                    <a:pt x="3834" y="3317"/>
                    <a:pt x="3959" y="2720"/>
                  </a:cubicBezTo>
                  <a:cubicBezTo>
                    <a:pt x="3959" y="2720"/>
                    <a:pt x="4542" y="2428"/>
                    <a:pt x="4582" y="2006"/>
                  </a:cubicBezTo>
                  <a:cubicBezTo>
                    <a:pt x="4622" y="1595"/>
                    <a:pt x="4552" y="1052"/>
                    <a:pt x="4552" y="1052"/>
                  </a:cubicBezTo>
                  <a:cubicBezTo>
                    <a:pt x="4552" y="1052"/>
                    <a:pt x="5024" y="379"/>
                    <a:pt x="6069" y="118"/>
                  </a:cubicBezTo>
                  <a:cubicBezTo>
                    <a:pt x="6069" y="118"/>
                    <a:pt x="5766" y="0"/>
                    <a:pt x="5370" y="0"/>
                  </a:cubicBezTo>
                  <a:cubicBezTo>
                    <a:pt x="5032" y="0"/>
                    <a:pt x="4627" y="85"/>
                    <a:pt x="4281" y="399"/>
                  </a:cubicBezTo>
                  <a:cubicBezTo>
                    <a:pt x="4281" y="399"/>
                    <a:pt x="4070" y="198"/>
                    <a:pt x="3045" y="198"/>
                  </a:cubicBezTo>
                  <a:lnTo>
                    <a:pt x="3035" y="198"/>
                  </a:lnTo>
                  <a:cubicBezTo>
                    <a:pt x="2010" y="198"/>
                    <a:pt x="1789" y="399"/>
                    <a:pt x="1789" y="399"/>
                  </a:cubicBezTo>
                  <a:cubicBezTo>
                    <a:pt x="1443" y="85"/>
                    <a:pt x="1038" y="0"/>
                    <a:pt x="700" y="0"/>
                  </a:cubicBezTo>
                  <a:close/>
                </a:path>
              </a:pathLst>
            </a:custGeom>
            <a:solidFill>
              <a:srgbClr val="DBA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0"/>
            <p:cNvSpPr/>
            <p:nvPr/>
          </p:nvSpPr>
          <p:spPr>
            <a:xfrm>
              <a:off x="2271727" y="1081605"/>
              <a:ext cx="345221" cy="783862"/>
            </a:xfrm>
            <a:custGeom>
              <a:avLst/>
              <a:gdLst/>
              <a:ahLst/>
              <a:cxnLst/>
              <a:rect l="l" t="t" r="r" b="b"/>
              <a:pathLst>
                <a:path w="1759" h="3994" extrusionOk="0">
                  <a:moveTo>
                    <a:pt x="272" y="1"/>
                  </a:moveTo>
                  <a:cubicBezTo>
                    <a:pt x="245" y="1"/>
                    <a:pt x="217" y="13"/>
                    <a:pt x="202" y="40"/>
                  </a:cubicBezTo>
                  <a:cubicBezTo>
                    <a:pt x="1" y="402"/>
                    <a:pt x="1" y="924"/>
                    <a:pt x="31" y="1326"/>
                  </a:cubicBezTo>
                  <a:cubicBezTo>
                    <a:pt x="61" y="1678"/>
                    <a:pt x="171" y="1959"/>
                    <a:pt x="543" y="2060"/>
                  </a:cubicBezTo>
                  <a:cubicBezTo>
                    <a:pt x="945" y="2170"/>
                    <a:pt x="1387" y="2221"/>
                    <a:pt x="1517" y="2692"/>
                  </a:cubicBezTo>
                  <a:cubicBezTo>
                    <a:pt x="1568" y="2904"/>
                    <a:pt x="1578" y="3134"/>
                    <a:pt x="1578" y="3355"/>
                  </a:cubicBezTo>
                  <a:cubicBezTo>
                    <a:pt x="1588" y="3547"/>
                    <a:pt x="1558" y="3768"/>
                    <a:pt x="1598" y="3948"/>
                  </a:cubicBezTo>
                  <a:cubicBezTo>
                    <a:pt x="1608" y="3979"/>
                    <a:pt x="1636" y="3994"/>
                    <a:pt x="1662" y="3994"/>
                  </a:cubicBezTo>
                  <a:cubicBezTo>
                    <a:pt x="1688" y="3994"/>
                    <a:pt x="1713" y="3979"/>
                    <a:pt x="1718" y="3948"/>
                  </a:cubicBezTo>
                  <a:cubicBezTo>
                    <a:pt x="1758" y="3788"/>
                    <a:pt x="1749" y="3596"/>
                    <a:pt x="1758" y="3426"/>
                  </a:cubicBezTo>
                  <a:cubicBezTo>
                    <a:pt x="1758" y="3215"/>
                    <a:pt x="1758" y="3014"/>
                    <a:pt x="1729" y="2803"/>
                  </a:cubicBezTo>
                  <a:cubicBezTo>
                    <a:pt x="1678" y="2462"/>
                    <a:pt x="1508" y="2200"/>
                    <a:pt x="1186" y="2049"/>
                  </a:cubicBezTo>
                  <a:cubicBezTo>
                    <a:pt x="1035" y="1979"/>
                    <a:pt x="874" y="1939"/>
                    <a:pt x="714" y="1909"/>
                  </a:cubicBezTo>
                  <a:cubicBezTo>
                    <a:pt x="463" y="1848"/>
                    <a:pt x="302" y="1758"/>
                    <a:pt x="262" y="1487"/>
                  </a:cubicBezTo>
                  <a:cubicBezTo>
                    <a:pt x="222" y="1256"/>
                    <a:pt x="222" y="1005"/>
                    <a:pt x="242" y="774"/>
                  </a:cubicBezTo>
                  <a:cubicBezTo>
                    <a:pt x="262" y="542"/>
                    <a:pt x="342" y="312"/>
                    <a:pt x="352" y="80"/>
                  </a:cubicBezTo>
                  <a:cubicBezTo>
                    <a:pt x="358" y="31"/>
                    <a:pt x="316" y="1"/>
                    <a:pt x="272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0"/>
            <p:cNvSpPr/>
            <p:nvPr/>
          </p:nvSpPr>
          <p:spPr>
            <a:xfrm>
              <a:off x="2934301" y="2108241"/>
              <a:ext cx="19822" cy="50831"/>
            </a:xfrm>
            <a:custGeom>
              <a:avLst/>
              <a:gdLst/>
              <a:ahLst/>
              <a:cxnLst/>
              <a:rect l="l" t="t" r="r" b="b"/>
              <a:pathLst>
                <a:path w="101" h="259" extrusionOk="0">
                  <a:moveTo>
                    <a:pt x="55" y="1"/>
                  </a:moveTo>
                  <a:cubicBezTo>
                    <a:pt x="45" y="1"/>
                    <a:pt x="35" y="8"/>
                    <a:pt x="30" y="23"/>
                  </a:cubicBezTo>
                  <a:cubicBezTo>
                    <a:pt x="28" y="29"/>
                    <a:pt x="27" y="34"/>
                    <a:pt x="25" y="39"/>
                  </a:cubicBezTo>
                  <a:lnTo>
                    <a:pt x="25" y="39"/>
                  </a:lnTo>
                  <a:cubicBezTo>
                    <a:pt x="22" y="39"/>
                    <a:pt x="20" y="40"/>
                    <a:pt x="20" y="44"/>
                  </a:cubicBezTo>
                  <a:cubicBezTo>
                    <a:pt x="19" y="52"/>
                    <a:pt x="18" y="60"/>
                    <a:pt x="17" y="68"/>
                  </a:cubicBezTo>
                  <a:lnTo>
                    <a:pt x="17" y="68"/>
                  </a:lnTo>
                  <a:cubicBezTo>
                    <a:pt x="6" y="114"/>
                    <a:pt x="0" y="161"/>
                    <a:pt x="0" y="214"/>
                  </a:cubicBezTo>
                  <a:cubicBezTo>
                    <a:pt x="2" y="221"/>
                    <a:pt x="6" y="227"/>
                    <a:pt x="10" y="231"/>
                  </a:cubicBezTo>
                  <a:lnTo>
                    <a:pt x="10" y="231"/>
                  </a:lnTo>
                  <a:cubicBezTo>
                    <a:pt x="10" y="232"/>
                    <a:pt x="10" y="233"/>
                    <a:pt x="10" y="234"/>
                  </a:cubicBezTo>
                  <a:cubicBezTo>
                    <a:pt x="10" y="251"/>
                    <a:pt x="22" y="258"/>
                    <a:pt x="35" y="258"/>
                  </a:cubicBezTo>
                  <a:cubicBezTo>
                    <a:pt x="45" y="258"/>
                    <a:pt x="56" y="253"/>
                    <a:pt x="61" y="244"/>
                  </a:cubicBezTo>
                  <a:cubicBezTo>
                    <a:pt x="90" y="164"/>
                    <a:pt x="101" y="93"/>
                    <a:pt x="81" y="23"/>
                  </a:cubicBezTo>
                  <a:cubicBezTo>
                    <a:pt x="75" y="8"/>
                    <a:pt x="65" y="1"/>
                    <a:pt x="5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0"/>
            <p:cNvSpPr/>
            <p:nvPr/>
          </p:nvSpPr>
          <p:spPr>
            <a:xfrm>
              <a:off x="2894852" y="1081605"/>
              <a:ext cx="353072" cy="784647"/>
            </a:xfrm>
            <a:custGeom>
              <a:avLst/>
              <a:gdLst/>
              <a:ahLst/>
              <a:cxnLst/>
              <a:rect l="l" t="t" r="r" b="b"/>
              <a:pathLst>
                <a:path w="1799" h="3998" extrusionOk="0">
                  <a:moveTo>
                    <a:pt x="1526" y="1"/>
                  </a:moveTo>
                  <a:cubicBezTo>
                    <a:pt x="1482" y="1"/>
                    <a:pt x="1437" y="31"/>
                    <a:pt x="1437" y="80"/>
                  </a:cubicBezTo>
                  <a:cubicBezTo>
                    <a:pt x="1457" y="301"/>
                    <a:pt x="1527" y="513"/>
                    <a:pt x="1547" y="734"/>
                  </a:cubicBezTo>
                  <a:cubicBezTo>
                    <a:pt x="1568" y="955"/>
                    <a:pt x="1568" y="1176"/>
                    <a:pt x="1547" y="1397"/>
                  </a:cubicBezTo>
                  <a:cubicBezTo>
                    <a:pt x="1517" y="1668"/>
                    <a:pt x="1416" y="1828"/>
                    <a:pt x="1146" y="1889"/>
                  </a:cubicBezTo>
                  <a:cubicBezTo>
                    <a:pt x="985" y="1929"/>
                    <a:pt x="814" y="1959"/>
                    <a:pt x="663" y="2029"/>
                  </a:cubicBezTo>
                  <a:cubicBezTo>
                    <a:pt x="362" y="2150"/>
                    <a:pt x="161" y="2371"/>
                    <a:pt x="90" y="2703"/>
                  </a:cubicBezTo>
                  <a:cubicBezTo>
                    <a:pt x="50" y="2893"/>
                    <a:pt x="41" y="3094"/>
                    <a:pt x="30" y="3295"/>
                  </a:cubicBezTo>
                  <a:cubicBezTo>
                    <a:pt x="20" y="3506"/>
                    <a:pt x="0" y="3748"/>
                    <a:pt x="61" y="3948"/>
                  </a:cubicBezTo>
                  <a:cubicBezTo>
                    <a:pt x="66" y="3980"/>
                    <a:pt x="95" y="3997"/>
                    <a:pt x="124" y="3997"/>
                  </a:cubicBezTo>
                  <a:cubicBezTo>
                    <a:pt x="150" y="3997"/>
                    <a:pt x="176" y="3982"/>
                    <a:pt x="181" y="3948"/>
                  </a:cubicBezTo>
                  <a:cubicBezTo>
                    <a:pt x="241" y="3516"/>
                    <a:pt x="151" y="3054"/>
                    <a:pt x="302" y="2632"/>
                  </a:cubicBezTo>
                  <a:cubicBezTo>
                    <a:pt x="462" y="2170"/>
                    <a:pt x="925" y="2170"/>
                    <a:pt x="1306" y="2040"/>
                  </a:cubicBezTo>
                  <a:cubicBezTo>
                    <a:pt x="1648" y="1939"/>
                    <a:pt x="1738" y="1648"/>
                    <a:pt x="1768" y="1326"/>
                  </a:cubicBezTo>
                  <a:cubicBezTo>
                    <a:pt x="1798" y="924"/>
                    <a:pt x="1789" y="402"/>
                    <a:pt x="1597" y="40"/>
                  </a:cubicBezTo>
                  <a:cubicBezTo>
                    <a:pt x="1582" y="13"/>
                    <a:pt x="1554" y="1"/>
                    <a:pt x="1526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0"/>
            <p:cNvSpPr/>
            <p:nvPr/>
          </p:nvSpPr>
          <p:spPr>
            <a:xfrm>
              <a:off x="3070309" y="1202305"/>
              <a:ext cx="157793" cy="184681"/>
            </a:xfrm>
            <a:custGeom>
              <a:avLst/>
              <a:gdLst/>
              <a:ahLst/>
              <a:cxnLst/>
              <a:rect l="l" t="t" r="r" b="b"/>
              <a:pathLst>
                <a:path w="804" h="941" extrusionOk="0">
                  <a:moveTo>
                    <a:pt x="225" y="1"/>
                  </a:moveTo>
                  <a:cubicBezTo>
                    <a:pt x="212" y="1"/>
                    <a:pt x="199" y="6"/>
                    <a:pt x="191" y="18"/>
                  </a:cubicBezTo>
                  <a:cubicBezTo>
                    <a:pt x="0" y="169"/>
                    <a:pt x="80" y="541"/>
                    <a:pt x="211" y="711"/>
                  </a:cubicBezTo>
                  <a:cubicBezTo>
                    <a:pt x="293" y="823"/>
                    <a:pt x="463" y="940"/>
                    <a:pt x="619" y="940"/>
                  </a:cubicBezTo>
                  <a:cubicBezTo>
                    <a:pt x="674" y="940"/>
                    <a:pt x="727" y="926"/>
                    <a:pt x="774" y="892"/>
                  </a:cubicBezTo>
                  <a:cubicBezTo>
                    <a:pt x="804" y="862"/>
                    <a:pt x="794" y="822"/>
                    <a:pt x="764" y="812"/>
                  </a:cubicBezTo>
                  <a:cubicBezTo>
                    <a:pt x="593" y="751"/>
                    <a:pt x="442" y="742"/>
                    <a:pt x="342" y="570"/>
                  </a:cubicBezTo>
                  <a:cubicBezTo>
                    <a:pt x="232" y="390"/>
                    <a:pt x="322" y="219"/>
                    <a:pt x="272" y="38"/>
                  </a:cubicBezTo>
                  <a:cubicBezTo>
                    <a:pt x="265" y="14"/>
                    <a:pt x="245" y="1"/>
                    <a:pt x="22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0"/>
            <p:cNvSpPr/>
            <p:nvPr/>
          </p:nvSpPr>
          <p:spPr>
            <a:xfrm>
              <a:off x="3220055" y="1089063"/>
              <a:ext cx="207251" cy="189980"/>
            </a:xfrm>
            <a:custGeom>
              <a:avLst/>
              <a:gdLst/>
              <a:ahLst/>
              <a:cxnLst/>
              <a:rect l="l" t="t" r="r" b="b"/>
              <a:pathLst>
                <a:path w="1056" h="968" extrusionOk="0">
                  <a:moveTo>
                    <a:pt x="936" y="0"/>
                  </a:moveTo>
                  <a:cubicBezTo>
                    <a:pt x="912" y="0"/>
                    <a:pt x="888" y="11"/>
                    <a:pt x="875" y="33"/>
                  </a:cubicBezTo>
                  <a:cubicBezTo>
                    <a:pt x="774" y="234"/>
                    <a:pt x="784" y="475"/>
                    <a:pt x="614" y="645"/>
                  </a:cubicBezTo>
                  <a:cubicBezTo>
                    <a:pt x="443" y="816"/>
                    <a:pt x="242" y="746"/>
                    <a:pt x="31" y="786"/>
                  </a:cubicBezTo>
                  <a:cubicBezTo>
                    <a:pt x="1" y="786"/>
                    <a:pt x="1" y="826"/>
                    <a:pt x="11" y="846"/>
                  </a:cubicBezTo>
                  <a:cubicBezTo>
                    <a:pt x="84" y="933"/>
                    <a:pt x="196" y="968"/>
                    <a:pt x="313" y="968"/>
                  </a:cubicBezTo>
                  <a:cubicBezTo>
                    <a:pt x="454" y="968"/>
                    <a:pt x="601" y="917"/>
                    <a:pt x="694" y="846"/>
                  </a:cubicBezTo>
                  <a:cubicBezTo>
                    <a:pt x="925" y="676"/>
                    <a:pt x="1056" y="324"/>
                    <a:pt x="1005" y="53"/>
                  </a:cubicBezTo>
                  <a:cubicBezTo>
                    <a:pt x="1000" y="19"/>
                    <a:pt x="968" y="0"/>
                    <a:pt x="936" y="0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0"/>
            <p:cNvSpPr/>
            <p:nvPr/>
          </p:nvSpPr>
          <p:spPr>
            <a:xfrm>
              <a:off x="3086010" y="1461368"/>
              <a:ext cx="106569" cy="161326"/>
            </a:xfrm>
            <a:custGeom>
              <a:avLst/>
              <a:gdLst/>
              <a:ahLst/>
              <a:cxnLst/>
              <a:rect l="l" t="t" r="r" b="b"/>
              <a:pathLst>
                <a:path w="543" h="822" extrusionOk="0">
                  <a:moveTo>
                    <a:pt x="210" y="1"/>
                  </a:moveTo>
                  <a:cubicBezTo>
                    <a:pt x="198" y="1"/>
                    <a:pt x="184" y="6"/>
                    <a:pt x="172" y="14"/>
                  </a:cubicBezTo>
                  <a:cubicBezTo>
                    <a:pt x="91" y="85"/>
                    <a:pt x="71" y="205"/>
                    <a:pt x="51" y="306"/>
                  </a:cubicBezTo>
                  <a:cubicBezTo>
                    <a:pt x="31" y="416"/>
                    <a:pt x="0" y="527"/>
                    <a:pt x="41" y="627"/>
                  </a:cubicBezTo>
                  <a:cubicBezTo>
                    <a:pt x="102" y="766"/>
                    <a:pt x="259" y="822"/>
                    <a:pt x="398" y="822"/>
                  </a:cubicBezTo>
                  <a:cubicBezTo>
                    <a:pt x="420" y="822"/>
                    <a:pt x="442" y="820"/>
                    <a:pt x="463" y="818"/>
                  </a:cubicBezTo>
                  <a:cubicBezTo>
                    <a:pt x="543" y="808"/>
                    <a:pt x="543" y="677"/>
                    <a:pt x="463" y="657"/>
                  </a:cubicBezTo>
                  <a:cubicBezTo>
                    <a:pt x="312" y="627"/>
                    <a:pt x="172" y="637"/>
                    <a:pt x="192" y="426"/>
                  </a:cubicBezTo>
                  <a:cubicBezTo>
                    <a:pt x="212" y="295"/>
                    <a:pt x="272" y="165"/>
                    <a:pt x="242" y="34"/>
                  </a:cubicBezTo>
                  <a:cubicBezTo>
                    <a:pt x="242" y="10"/>
                    <a:pt x="228" y="1"/>
                    <a:pt x="21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0"/>
            <p:cNvSpPr/>
            <p:nvPr/>
          </p:nvSpPr>
          <p:spPr>
            <a:xfrm>
              <a:off x="2776508" y="1217024"/>
              <a:ext cx="169765" cy="427651"/>
            </a:xfrm>
            <a:custGeom>
              <a:avLst/>
              <a:gdLst/>
              <a:ahLst/>
              <a:cxnLst/>
              <a:rect l="l" t="t" r="r" b="b"/>
              <a:pathLst>
                <a:path w="865" h="2179" extrusionOk="0">
                  <a:moveTo>
                    <a:pt x="155" y="1"/>
                  </a:moveTo>
                  <a:cubicBezTo>
                    <a:pt x="109" y="1"/>
                    <a:pt x="61" y="28"/>
                    <a:pt x="61" y="84"/>
                  </a:cubicBezTo>
                  <a:cubicBezTo>
                    <a:pt x="30" y="576"/>
                    <a:pt x="1" y="1109"/>
                    <a:pt x="91" y="1591"/>
                  </a:cubicBezTo>
                  <a:cubicBezTo>
                    <a:pt x="144" y="1900"/>
                    <a:pt x="353" y="2179"/>
                    <a:pt x="663" y="2179"/>
                  </a:cubicBezTo>
                  <a:cubicBezTo>
                    <a:pt x="705" y="2179"/>
                    <a:pt x="748" y="2174"/>
                    <a:pt x="794" y="2163"/>
                  </a:cubicBezTo>
                  <a:cubicBezTo>
                    <a:pt x="865" y="2153"/>
                    <a:pt x="854" y="2063"/>
                    <a:pt x="794" y="2042"/>
                  </a:cubicBezTo>
                  <a:cubicBezTo>
                    <a:pt x="613" y="1982"/>
                    <a:pt x="463" y="1982"/>
                    <a:pt x="352" y="1792"/>
                  </a:cubicBezTo>
                  <a:cubicBezTo>
                    <a:pt x="251" y="1621"/>
                    <a:pt x="251" y="1400"/>
                    <a:pt x="242" y="1199"/>
                  </a:cubicBezTo>
                  <a:cubicBezTo>
                    <a:pt x="222" y="827"/>
                    <a:pt x="222" y="455"/>
                    <a:pt x="242" y="84"/>
                  </a:cubicBezTo>
                  <a:cubicBezTo>
                    <a:pt x="247" y="28"/>
                    <a:pt x="201" y="1"/>
                    <a:pt x="15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0"/>
            <p:cNvSpPr/>
            <p:nvPr/>
          </p:nvSpPr>
          <p:spPr>
            <a:xfrm>
              <a:off x="2796330" y="1301220"/>
              <a:ext cx="153868" cy="142877"/>
            </a:xfrm>
            <a:custGeom>
              <a:avLst/>
              <a:gdLst/>
              <a:ahLst/>
              <a:cxnLst/>
              <a:rect l="l" t="t" r="r" b="b"/>
              <a:pathLst>
                <a:path w="784" h="728" extrusionOk="0">
                  <a:moveTo>
                    <a:pt x="594" y="1"/>
                  </a:moveTo>
                  <a:cubicBezTo>
                    <a:pt x="565" y="1"/>
                    <a:pt x="535" y="24"/>
                    <a:pt x="522" y="57"/>
                  </a:cubicBezTo>
                  <a:cubicBezTo>
                    <a:pt x="502" y="127"/>
                    <a:pt x="522" y="187"/>
                    <a:pt x="512" y="258"/>
                  </a:cubicBezTo>
                  <a:cubicBezTo>
                    <a:pt x="512" y="328"/>
                    <a:pt x="502" y="408"/>
                    <a:pt x="472" y="468"/>
                  </a:cubicBezTo>
                  <a:cubicBezTo>
                    <a:pt x="422" y="569"/>
                    <a:pt x="362" y="589"/>
                    <a:pt x="251" y="589"/>
                  </a:cubicBezTo>
                  <a:cubicBezTo>
                    <a:pt x="216" y="584"/>
                    <a:pt x="183" y="582"/>
                    <a:pt x="151" y="582"/>
                  </a:cubicBezTo>
                  <a:cubicBezTo>
                    <a:pt x="118" y="582"/>
                    <a:pt x="85" y="584"/>
                    <a:pt x="50" y="589"/>
                  </a:cubicBezTo>
                  <a:cubicBezTo>
                    <a:pt x="0" y="599"/>
                    <a:pt x="10" y="660"/>
                    <a:pt x="50" y="680"/>
                  </a:cubicBezTo>
                  <a:cubicBezTo>
                    <a:pt x="125" y="708"/>
                    <a:pt x="208" y="727"/>
                    <a:pt x="288" y="727"/>
                  </a:cubicBezTo>
                  <a:cubicBezTo>
                    <a:pt x="403" y="727"/>
                    <a:pt x="512" y="689"/>
                    <a:pt x="583" y="589"/>
                  </a:cubicBezTo>
                  <a:cubicBezTo>
                    <a:pt x="683" y="448"/>
                    <a:pt x="784" y="167"/>
                    <a:pt x="643" y="26"/>
                  </a:cubicBezTo>
                  <a:cubicBezTo>
                    <a:pt x="629" y="8"/>
                    <a:pt x="611" y="1"/>
                    <a:pt x="594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0"/>
            <p:cNvSpPr/>
            <p:nvPr/>
          </p:nvSpPr>
          <p:spPr>
            <a:xfrm>
              <a:off x="2565528" y="2108241"/>
              <a:ext cx="19822" cy="50831"/>
            </a:xfrm>
            <a:custGeom>
              <a:avLst/>
              <a:gdLst/>
              <a:ahLst/>
              <a:cxnLst/>
              <a:rect l="l" t="t" r="r" b="b"/>
              <a:pathLst>
                <a:path w="101" h="259" extrusionOk="0">
                  <a:moveTo>
                    <a:pt x="42" y="1"/>
                  </a:moveTo>
                  <a:cubicBezTo>
                    <a:pt x="30" y="1"/>
                    <a:pt x="20" y="8"/>
                    <a:pt x="20" y="23"/>
                  </a:cubicBezTo>
                  <a:cubicBezTo>
                    <a:pt x="0" y="93"/>
                    <a:pt x="0" y="164"/>
                    <a:pt x="31" y="244"/>
                  </a:cubicBezTo>
                  <a:cubicBezTo>
                    <a:pt x="35" y="253"/>
                    <a:pt x="48" y="258"/>
                    <a:pt x="60" y="258"/>
                  </a:cubicBezTo>
                  <a:cubicBezTo>
                    <a:pt x="76" y="258"/>
                    <a:pt x="91" y="251"/>
                    <a:pt x="91" y="234"/>
                  </a:cubicBezTo>
                  <a:cubicBezTo>
                    <a:pt x="91" y="231"/>
                    <a:pt x="91" y="228"/>
                    <a:pt x="91" y="224"/>
                  </a:cubicBezTo>
                  <a:lnTo>
                    <a:pt x="91" y="224"/>
                  </a:lnTo>
                  <a:cubicBezTo>
                    <a:pt x="91" y="224"/>
                    <a:pt x="91" y="224"/>
                    <a:pt x="91" y="224"/>
                  </a:cubicBezTo>
                  <a:cubicBezTo>
                    <a:pt x="91" y="224"/>
                    <a:pt x="91" y="224"/>
                    <a:pt x="91" y="224"/>
                  </a:cubicBezTo>
                  <a:lnTo>
                    <a:pt x="91" y="224"/>
                  </a:lnTo>
                  <a:cubicBezTo>
                    <a:pt x="91" y="222"/>
                    <a:pt x="91" y="220"/>
                    <a:pt x="91" y="218"/>
                  </a:cubicBezTo>
                  <a:lnTo>
                    <a:pt x="91" y="218"/>
                  </a:lnTo>
                  <a:cubicBezTo>
                    <a:pt x="91" y="217"/>
                    <a:pt x="91" y="215"/>
                    <a:pt x="91" y="214"/>
                  </a:cubicBezTo>
                  <a:cubicBezTo>
                    <a:pt x="101" y="144"/>
                    <a:pt x="91" y="84"/>
                    <a:pt x="71" y="23"/>
                  </a:cubicBezTo>
                  <a:cubicBezTo>
                    <a:pt x="66" y="8"/>
                    <a:pt x="53" y="1"/>
                    <a:pt x="42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0"/>
            <p:cNvSpPr/>
            <p:nvPr/>
          </p:nvSpPr>
          <p:spPr>
            <a:xfrm>
              <a:off x="2291549" y="1202305"/>
              <a:ext cx="157793" cy="184681"/>
            </a:xfrm>
            <a:custGeom>
              <a:avLst/>
              <a:gdLst/>
              <a:ahLst/>
              <a:cxnLst/>
              <a:rect l="l" t="t" r="r" b="b"/>
              <a:pathLst>
                <a:path w="804" h="941" extrusionOk="0">
                  <a:moveTo>
                    <a:pt x="575" y="1"/>
                  </a:moveTo>
                  <a:cubicBezTo>
                    <a:pt x="556" y="1"/>
                    <a:pt x="539" y="14"/>
                    <a:pt x="532" y="38"/>
                  </a:cubicBezTo>
                  <a:cubicBezTo>
                    <a:pt x="472" y="219"/>
                    <a:pt x="563" y="390"/>
                    <a:pt x="462" y="570"/>
                  </a:cubicBezTo>
                  <a:cubicBezTo>
                    <a:pt x="362" y="742"/>
                    <a:pt x="201" y="751"/>
                    <a:pt x="40" y="812"/>
                  </a:cubicBezTo>
                  <a:cubicBezTo>
                    <a:pt x="0" y="822"/>
                    <a:pt x="0" y="862"/>
                    <a:pt x="30" y="892"/>
                  </a:cubicBezTo>
                  <a:cubicBezTo>
                    <a:pt x="77" y="926"/>
                    <a:pt x="129" y="940"/>
                    <a:pt x="183" y="940"/>
                  </a:cubicBezTo>
                  <a:cubicBezTo>
                    <a:pt x="337" y="940"/>
                    <a:pt x="503" y="823"/>
                    <a:pt x="593" y="711"/>
                  </a:cubicBezTo>
                  <a:cubicBezTo>
                    <a:pt x="713" y="541"/>
                    <a:pt x="804" y="169"/>
                    <a:pt x="613" y="18"/>
                  </a:cubicBezTo>
                  <a:cubicBezTo>
                    <a:pt x="601" y="6"/>
                    <a:pt x="588" y="1"/>
                    <a:pt x="57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0"/>
            <p:cNvSpPr/>
            <p:nvPr/>
          </p:nvSpPr>
          <p:spPr>
            <a:xfrm>
              <a:off x="2090383" y="1142249"/>
              <a:ext cx="209213" cy="189783"/>
            </a:xfrm>
            <a:custGeom>
              <a:avLst/>
              <a:gdLst/>
              <a:ahLst/>
              <a:cxnLst/>
              <a:rect l="l" t="t" r="r" b="b"/>
              <a:pathLst>
                <a:path w="1066" h="967" extrusionOk="0">
                  <a:moveTo>
                    <a:pt x="130" y="1"/>
                  </a:moveTo>
                  <a:cubicBezTo>
                    <a:pt x="98" y="1"/>
                    <a:pt x="66" y="18"/>
                    <a:pt x="61" y="53"/>
                  </a:cubicBezTo>
                  <a:cubicBezTo>
                    <a:pt x="1" y="324"/>
                    <a:pt x="141" y="666"/>
                    <a:pt x="372" y="836"/>
                  </a:cubicBezTo>
                  <a:cubicBezTo>
                    <a:pt x="466" y="914"/>
                    <a:pt x="613" y="967"/>
                    <a:pt x="752" y="967"/>
                  </a:cubicBezTo>
                  <a:cubicBezTo>
                    <a:pt x="865" y="967"/>
                    <a:pt x="973" y="932"/>
                    <a:pt x="1045" y="847"/>
                  </a:cubicBezTo>
                  <a:cubicBezTo>
                    <a:pt x="1065" y="827"/>
                    <a:pt x="1065" y="786"/>
                    <a:pt x="1035" y="786"/>
                  </a:cubicBezTo>
                  <a:cubicBezTo>
                    <a:pt x="824" y="746"/>
                    <a:pt x="613" y="816"/>
                    <a:pt x="443" y="646"/>
                  </a:cubicBezTo>
                  <a:cubicBezTo>
                    <a:pt x="271" y="475"/>
                    <a:pt x="292" y="233"/>
                    <a:pt x="191" y="33"/>
                  </a:cubicBezTo>
                  <a:cubicBezTo>
                    <a:pt x="178" y="11"/>
                    <a:pt x="154" y="1"/>
                    <a:pt x="13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0"/>
            <p:cNvSpPr/>
            <p:nvPr/>
          </p:nvSpPr>
          <p:spPr>
            <a:xfrm>
              <a:off x="2327072" y="1461368"/>
              <a:ext cx="104607" cy="161326"/>
            </a:xfrm>
            <a:custGeom>
              <a:avLst/>
              <a:gdLst/>
              <a:ahLst/>
              <a:cxnLst/>
              <a:rect l="l" t="t" r="r" b="b"/>
              <a:pathLst>
                <a:path w="533" h="822" extrusionOk="0">
                  <a:moveTo>
                    <a:pt x="330" y="1"/>
                  </a:moveTo>
                  <a:cubicBezTo>
                    <a:pt x="314" y="1"/>
                    <a:pt x="297" y="10"/>
                    <a:pt x="291" y="34"/>
                  </a:cubicBezTo>
                  <a:cubicBezTo>
                    <a:pt x="261" y="165"/>
                    <a:pt x="331" y="295"/>
                    <a:pt x="342" y="426"/>
                  </a:cubicBezTo>
                  <a:cubicBezTo>
                    <a:pt x="351" y="516"/>
                    <a:pt x="342" y="587"/>
                    <a:pt x="261" y="627"/>
                  </a:cubicBezTo>
                  <a:cubicBezTo>
                    <a:pt x="201" y="657"/>
                    <a:pt x="130" y="647"/>
                    <a:pt x="70" y="657"/>
                  </a:cubicBezTo>
                  <a:cubicBezTo>
                    <a:pt x="0" y="677"/>
                    <a:pt x="0" y="808"/>
                    <a:pt x="70" y="818"/>
                  </a:cubicBezTo>
                  <a:cubicBezTo>
                    <a:pt x="92" y="820"/>
                    <a:pt x="115" y="822"/>
                    <a:pt x="138" y="822"/>
                  </a:cubicBezTo>
                  <a:cubicBezTo>
                    <a:pt x="284" y="822"/>
                    <a:pt x="440" y="766"/>
                    <a:pt x="492" y="627"/>
                  </a:cubicBezTo>
                  <a:cubicBezTo>
                    <a:pt x="532" y="527"/>
                    <a:pt x="512" y="416"/>
                    <a:pt x="492" y="306"/>
                  </a:cubicBezTo>
                  <a:cubicBezTo>
                    <a:pt x="472" y="205"/>
                    <a:pt x="452" y="85"/>
                    <a:pt x="362" y="14"/>
                  </a:cubicBezTo>
                  <a:cubicBezTo>
                    <a:pt x="353" y="6"/>
                    <a:pt x="342" y="1"/>
                    <a:pt x="330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0"/>
            <p:cNvSpPr/>
            <p:nvPr/>
          </p:nvSpPr>
          <p:spPr>
            <a:xfrm>
              <a:off x="2573378" y="1217024"/>
              <a:ext cx="167802" cy="427651"/>
            </a:xfrm>
            <a:custGeom>
              <a:avLst/>
              <a:gdLst/>
              <a:ahLst/>
              <a:cxnLst/>
              <a:rect l="l" t="t" r="r" b="b"/>
              <a:pathLst>
                <a:path w="855" h="2179" extrusionOk="0">
                  <a:moveTo>
                    <a:pt x="707" y="1"/>
                  </a:moveTo>
                  <a:cubicBezTo>
                    <a:pt x="661" y="1"/>
                    <a:pt x="619" y="28"/>
                    <a:pt x="623" y="84"/>
                  </a:cubicBezTo>
                  <a:cubicBezTo>
                    <a:pt x="634" y="455"/>
                    <a:pt x="643" y="827"/>
                    <a:pt x="623" y="1199"/>
                  </a:cubicBezTo>
                  <a:cubicBezTo>
                    <a:pt x="614" y="1390"/>
                    <a:pt x="614" y="1600"/>
                    <a:pt x="523" y="1772"/>
                  </a:cubicBezTo>
                  <a:cubicBezTo>
                    <a:pt x="413" y="1973"/>
                    <a:pt x="252" y="1982"/>
                    <a:pt x="61" y="2042"/>
                  </a:cubicBezTo>
                  <a:cubicBezTo>
                    <a:pt x="11" y="2063"/>
                    <a:pt x="0" y="2153"/>
                    <a:pt x="61" y="2163"/>
                  </a:cubicBezTo>
                  <a:cubicBezTo>
                    <a:pt x="108" y="2174"/>
                    <a:pt x="152" y="2179"/>
                    <a:pt x="195" y="2179"/>
                  </a:cubicBezTo>
                  <a:cubicBezTo>
                    <a:pt x="510" y="2179"/>
                    <a:pt x="712" y="1900"/>
                    <a:pt x="774" y="1591"/>
                  </a:cubicBezTo>
                  <a:cubicBezTo>
                    <a:pt x="855" y="1109"/>
                    <a:pt x="835" y="576"/>
                    <a:pt x="804" y="84"/>
                  </a:cubicBezTo>
                  <a:cubicBezTo>
                    <a:pt x="799" y="28"/>
                    <a:pt x="752" y="1"/>
                    <a:pt x="707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0"/>
            <p:cNvSpPr/>
            <p:nvPr/>
          </p:nvSpPr>
          <p:spPr>
            <a:xfrm>
              <a:off x="2569453" y="1301220"/>
              <a:ext cx="152101" cy="142877"/>
            </a:xfrm>
            <a:custGeom>
              <a:avLst/>
              <a:gdLst/>
              <a:ahLst/>
              <a:cxnLst/>
              <a:rect l="l" t="t" r="r" b="b"/>
              <a:pathLst>
                <a:path w="775" h="728" extrusionOk="0">
                  <a:moveTo>
                    <a:pt x="183" y="1"/>
                  </a:moveTo>
                  <a:cubicBezTo>
                    <a:pt x="164" y="1"/>
                    <a:pt x="146" y="8"/>
                    <a:pt x="131" y="26"/>
                  </a:cubicBezTo>
                  <a:cubicBezTo>
                    <a:pt x="0" y="167"/>
                    <a:pt x="101" y="448"/>
                    <a:pt x="192" y="589"/>
                  </a:cubicBezTo>
                  <a:cubicBezTo>
                    <a:pt x="268" y="689"/>
                    <a:pt x="376" y="727"/>
                    <a:pt x="491" y="727"/>
                  </a:cubicBezTo>
                  <a:cubicBezTo>
                    <a:pt x="571" y="727"/>
                    <a:pt x="655" y="708"/>
                    <a:pt x="734" y="680"/>
                  </a:cubicBezTo>
                  <a:cubicBezTo>
                    <a:pt x="764" y="660"/>
                    <a:pt x="774" y="599"/>
                    <a:pt x="734" y="589"/>
                  </a:cubicBezTo>
                  <a:cubicBezTo>
                    <a:pt x="699" y="584"/>
                    <a:pt x="664" y="582"/>
                    <a:pt x="628" y="582"/>
                  </a:cubicBezTo>
                  <a:cubicBezTo>
                    <a:pt x="593" y="582"/>
                    <a:pt x="558" y="584"/>
                    <a:pt x="523" y="589"/>
                  </a:cubicBezTo>
                  <a:cubicBezTo>
                    <a:pt x="422" y="589"/>
                    <a:pt x="352" y="579"/>
                    <a:pt x="312" y="468"/>
                  </a:cubicBezTo>
                  <a:cubicBezTo>
                    <a:pt x="282" y="408"/>
                    <a:pt x="262" y="328"/>
                    <a:pt x="262" y="258"/>
                  </a:cubicBezTo>
                  <a:cubicBezTo>
                    <a:pt x="262" y="187"/>
                    <a:pt x="282" y="127"/>
                    <a:pt x="262" y="57"/>
                  </a:cubicBezTo>
                  <a:cubicBezTo>
                    <a:pt x="249" y="24"/>
                    <a:pt x="216" y="1"/>
                    <a:pt x="183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0"/>
            <p:cNvSpPr/>
            <p:nvPr/>
          </p:nvSpPr>
          <p:spPr>
            <a:xfrm>
              <a:off x="2709583" y="2353173"/>
              <a:ext cx="100485" cy="25514"/>
            </a:xfrm>
            <a:custGeom>
              <a:avLst/>
              <a:gdLst/>
              <a:ahLst/>
              <a:cxnLst/>
              <a:rect l="l" t="t" r="r" b="b"/>
              <a:pathLst>
                <a:path w="512" h="130" extrusionOk="0">
                  <a:moveTo>
                    <a:pt x="265" y="1"/>
                  </a:moveTo>
                  <a:cubicBezTo>
                    <a:pt x="196" y="1"/>
                    <a:pt x="125" y="11"/>
                    <a:pt x="60" y="31"/>
                  </a:cubicBezTo>
                  <a:cubicBezTo>
                    <a:pt x="50" y="31"/>
                    <a:pt x="30" y="41"/>
                    <a:pt x="20" y="51"/>
                  </a:cubicBezTo>
                  <a:cubicBezTo>
                    <a:pt x="10" y="61"/>
                    <a:pt x="10" y="81"/>
                    <a:pt x="20" y="81"/>
                  </a:cubicBezTo>
                  <a:cubicBezTo>
                    <a:pt x="22" y="83"/>
                    <a:pt x="24" y="85"/>
                    <a:pt x="26" y="86"/>
                  </a:cubicBezTo>
                  <a:lnTo>
                    <a:pt x="26" y="86"/>
                  </a:lnTo>
                  <a:lnTo>
                    <a:pt x="0" y="91"/>
                  </a:lnTo>
                  <a:cubicBezTo>
                    <a:pt x="75" y="116"/>
                    <a:pt x="156" y="129"/>
                    <a:pt x="236" y="129"/>
                  </a:cubicBezTo>
                  <a:cubicBezTo>
                    <a:pt x="316" y="129"/>
                    <a:pt x="397" y="116"/>
                    <a:pt x="472" y="91"/>
                  </a:cubicBezTo>
                  <a:cubicBezTo>
                    <a:pt x="482" y="81"/>
                    <a:pt x="502" y="71"/>
                    <a:pt x="502" y="61"/>
                  </a:cubicBezTo>
                  <a:cubicBezTo>
                    <a:pt x="512" y="41"/>
                    <a:pt x="482" y="31"/>
                    <a:pt x="462" y="31"/>
                  </a:cubicBezTo>
                  <a:cubicBezTo>
                    <a:pt x="402" y="11"/>
                    <a:pt x="334" y="1"/>
                    <a:pt x="265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0"/>
            <p:cNvSpPr/>
            <p:nvPr/>
          </p:nvSpPr>
          <p:spPr>
            <a:xfrm>
              <a:off x="2723714" y="2407930"/>
              <a:ext cx="72027" cy="18056"/>
            </a:xfrm>
            <a:custGeom>
              <a:avLst/>
              <a:gdLst/>
              <a:ahLst/>
              <a:cxnLst/>
              <a:rect l="l" t="t" r="r" b="b"/>
              <a:pathLst>
                <a:path w="367" h="92" extrusionOk="0">
                  <a:moveTo>
                    <a:pt x="341" y="1"/>
                  </a:moveTo>
                  <a:cubicBezTo>
                    <a:pt x="337" y="1"/>
                    <a:pt x="334" y="1"/>
                    <a:pt x="330" y="3"/>
                  </a:cubicBezTo>
                  <a:cubicBezTo>
                    <a:pt x="282" y="30"/>
                    <a:pt x="229" y="42"/>
                    <a:pt x="175" y="42"/>
                  </a:cubicBezTo>
                  <a:cubicBezTo>
                    <a:pt x="126" y="42"/>
                    <a:pt x="76" y="32"/>
                    <a:pt x="29" y="13"/>
                  </a:cubicBezTo>
                  <a:cubicBezTo>
                    <a:pt x="26" y="12"/>
                    <a:pt x="23" y="11"/>
                    <a:pt x="21" y="11"/>
                  </a:cubicBezTo>
                  <a:cubicBezTo>
                    <a:pt x="6" y="11"/>
                    <a:pt x="1" y="35"/>
                    <a:pt x="18" y="44"/>
                  </a:cubicBezTo>
                  <a:cubicBezTo>
                    <a:pt x="65" y="76"/>
                    <a:pt x="118" y="91"/>
                    <a:pt x="172" y="91"/>
                  </a:cubicBezTo>
                  <a:cubicBezTo>
                    <a:pt x="234" y="91"/>
                    <a:pt x="296" y="71"/>
                    <a:pt x="350" y="33"/>
                  </a:cubicBezTo>
                  <a:cubicBezTo>
                    <a:pt x="366" y="17"/>
                    <a:pt x="356" y="1"/>
                    <a:pt x="341" y="1"/>
                  </a:cubicBezTo>
                  <a:close/>
                </a:path>
              </a:pathLst>
            </a:custGeom>
            <a:solidFill>
              <a:srgbClr val="763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0"/>
            <p:cNvSpPr/>
            <p:nvPr/>
          </p:nvSpPr>
          <p:spPr>
            <a:xfrm>
              <a:off x="2770816" y="5185401"/>
              <a:ext cx="315390" cy="488295"/>
            </a:xfrm>
            <a:custGeom>
              <a:avLst/>
              <a:gdLst/>
              <a:ahLst/>
              <a:cxnLst/>
              <a:rect l="l" t="t" r="r" b="b"/>
              <a:pathLst>
                <a:path w="1607" h="2488" extrusionOk="0">
                  <a:moveTo>
                    <a:pt x="174" y="0"/>
                  </a:moveTo>
                  <a:cubicBezTo>
                    <a:pt x="0" y="0"/>
                    <a:pt x="90" y="307"/>
                    <a:pt x="90" y="307"/>
                  </a:cubicBezTo>
                  <a:cubicBezTo>
                    <a:pt x="90" y="307"/>
                    <a:pt x="753" y="1061"/>
                    <a:pt x="1014" y="2488"/>
                  </a:cubicBezTo>
                  <a:cubicBezTo>
                    <a:pt x="1014" y="2488"/>
                    <a:pt x="1175" y="2236"/>
                    <a:pt x="1225" y="1955"/>
                  </a:cubicBezTo>
                  <a:cubicBezTo>
                    <a:pt x="1225" y="1955"/>
                    <a:pt x="1496" y="2106"/>
                    <a:pt x="1606" y="2387"/>
                  </a:cubicBezTo>
                  <a:cubicBezTo>
                    <a:pt x="1606" y="2387"/>
                    <a:pt x="1586" y="1141"/>
                    <a:pt x="733" y="358"/>
                  </a:cubicBezTo>
                  <a:cubicBezTo>
                    <a:pt x="435" y="88"/>
                    <a:pt x="267" y="0"/>
                    <a:pt x="174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0"/>
            <p:cNvSpPr/>
            <p:nvPr/>
          </p:nvSpPr>
          <p:spPr>
            <a:xfrm>
              <a:off x="2812031" y="4933796"/>
              <a:ext cx="631172" cy="274175"/>
            </a:xfrm>
            <a:custGeom>
              <a:avLst/>
              <a:gdLst/>
              <a:ahLst/>
              <a:cxnLst/>
              <a:rect l="l" t="t" r="r" b="b"/>
              <a:pathLst>
                <a:path w="3216" h="1397" extrusionOk="0">
                  <a:moveTo>
                    <a:pt x="2920" y="1"/>
                  </a:moveTo>
                  <a:cubicBezTo>
                    <a:pt x="2573" y="1"/>
                    <a:pt x="1978" y="143"/>
                    <a:pt x="1457" y="394"/>
                  </a:cubicBezTo>
                  <a:cubicBezTo>
                    <a:pt x="653" y="765"/>
                    <a:pt x="0" y="1187"/>
                    <a:pt x="0" y="1187"/>
                  </a:cubicBezTo>
                  <a:cubicBezTo>
                    <a:pt x="325" y="1336"/>
                    <a:pt x="644" y="1396"/>
                    <a:pt x="946" y="1396"/>
                  </a:cubicBezTo>
                  <a:cubicBezTo>
                    <a:pt x="2223" y="1396"/>
                    <a:pt x="3215" y="310"/>
                    <a:pt x="3215" y="122"/>
                  </a:cubicBezTo>
                  <a:cubicBezTo>
                    <a:pt x="3215" y="40"/>
                    <a:pt x="3102" y="1"/>
                    <a:pt x="2920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0"/>
            <p:cNvSpPr/>
            <p:nvPr/>
          </p:nvSpPr>
          <p:spPr>
            <a:xfrm>
              <a:off x="2812031" y="4949889"/>
              <a:ext cx="654920" cy="343259"/>
            </a:xfrm>
            <a:custGeom>
              <a:avLst/>
              <a:gdLst/>
              <a:ahLst/>
              <a:cxnLst/>
              <a:rect l="l" t="t" r="r" b="b"/>
              <a:pathLst>
                <a:path w="3337" h="1749" extrusionOk="0">
                  <a:moveTo>
                    <a:pt x="3215" y="0"/>
                  </a:moveTo>
                  <a:lnTo>
                    <a:pt x="3215" y="0"/>
                  </a:lnTo>
                  <a:cubicBezTo>
                    <a:pt x="3215" y="0"/>
                    <a:pt x="3216" y="2"/>
                    <a:pt x="3218" y="7"/>
                  </a:cubicBezTo>
                  <a:lnTo>
                    <a:pt x="3218" y="7"/>
                  </a:lnTo>
                  <a:cubicBezTo>
                    <a:pt x="3217" y="4"/>
                    <a:pt x="3216" y="2"/>
                    <a:pt x="3215" y="0"/>
                  </a:cubicBezTo>
                  <a:close/>
                  <a:moveTo>
                    <a:pt x="3218" y="7"/>
                  </a:moveTo>
                  <a:lnTo>
                    <a:pt x="3218" y="7"/>
                  </a:lnTo>
                  <a:cubicBezTo>
                    <a:pt x="3316" y="273"/>
                    <a:pt x="1510" y="1125"/>
                    <a:pt x="298" y="1125"/>
                  </a:cubicBezTo>
                  <a:cubicBezTo>
                    <a:pt x="194" y="1125"/>
                    <a:pt x="94" y="1119"/>
                    <a:pt x="0" y="1105"/>
                  </a:cubicBezTo>
                  <a:lnTo>
                    <a:pt x="0" y="1105"/>
                  </a:lnTo>
                  <a:lnTo>
                    <a:pt x="90" y="1678"/>
                  </a:lnTo>
                  <a:cubicBezTo>
                    <a:pt x="418" y="1727"/>
                    <a:pt x="716" y="1748"/>
                    <a:pt x="986" y="1748"/>
                  </a:cubicBezTo>
                  <a:cubicBezTo>
                    <a:pt x="2610" y="1748"/>
                    <a:pt x="3245" y="995"/>
                    <a:pt x="3245" y="995"/>
                  </a:cubicBezTo>
                  <a:cubicBezTo>
                    <a:pt x="3337" y="335"/>
                    <a:pt x="3236" y="51"/>
                    <a:pt x="3218" y="7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0"/>
            <p:cNvSpPr/>
            <p:nvPr/>
          </p:nvSpPr>
          <p:spPr>
            <a:xfrm>
              <a:off x="2433445" y="5185401"/>
              <a:ext cx="314605" cy="488295"/>
            </a:xfrm>
            <a:custGeom>
              <a:avLst/>
              <a:gdLst/>
              <a:ahLst/>
              <a:cxnLst/>
              <a:rect l="l" t="t" r="r" b="b"/>
              <a:pathLst>
                <a:path w="1603" h="2488" extrusionOk="0">
                  <a:moveTo>
                    <a:pt x="1426" y="0"/>
                  </a:moveTo>
                  <a:cubicBezTo>
                    <a:pt x="1331" y="0"/>
                    <a:pt x="1162" y="88"/>
                    <a:pt x="865" y="358"/>
                  </a:cubicBezTo>
                  <a:cubicBezTo>
                    <a:pt x="10" y="1141"/>
                    <a:pt x="1" y="2387"/>
                    <a:pt x="1" y="2387"/>
                  </a:cubicBezTo>
                  <a:cubicBezTo>
                    <a:pt x="111" y="2106"/>
                    <a:pt x="372" y="1955"/>
                    <a:pt x="372" y="1955"/>
                  </a:cubicBezTo>
                  <a:cubicBezTo>
                    <a:pt x="432" y="2236"/>
                    <a:pt x="583" y="2488"/>
                    <a:pt x="583" y="2488"/>
                  </a:cubicBezTo>
                  <a:cubicBezTo>
                    <a:pt x="854" y="1061"/>
                    <a:pt x="1517" y="307"/>
                    <a:pt x="1517" y="307"/>
                  </a:cubicBezTo>
                  <a:cubicBezTo>
                    <a:pt x="1517" y="307"/>
                    <a:pt x="1602" y="0"/>
                    <a:pt x="1426" y="0"/>
                  </a:cubicBezTo>
                  <a:close/>
                </a:path>
              </a:pathLst>
            </a:custGeom>
            <a:solidFill>
              <a:srgbClr val="B63A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0"/>
            <p:cNvSpPr/>
            <p:nvPr/>
          </p:nvSpPr>
          <p:spPr>
            <a:xfrm>
              <a:off x="2076448" y="4936151"/>
              <a:ext cx="629210" cy="272213"/>
            </a:xfrm>
            <a:custGeom>
              <a:avLst/>
              <a:gdLst/>
              <a:ahLst/>
              <a:cxnLst/>
              <a:rect l="l" t="t" r="r" b="b"/>
              <a:pathLst>
                <a:path w="3206" h="1387" extrusionOk="0">
                  <a:moveTo>
                    <a:pt x="308" y="1"/>
                  </a:moveTo>
                  <a:cubicBezTo>
                    <a:pt x="120" y="1"/>
                    <a:pt x="1" y="40"/>
                    <a:pt x="1" y="121"/>
                  </a:cubicBezTo>
                  <a:cubicBezTo>
                    <a:pt x="1" y="315"/>
                    <a:pt x="982" y="1386"/>
                    <a:pt x="2253" y="1386"/>
                  </a:cubicBezTo>
                  <a:cubicBezTo>
                    <a:pt x="2557" y="1386"/>
                    <a:pt x="2878" y="1325"/>
                    <a:pt x="3206" y="1175"/>
                  </a:cubicBezTo>
                  <a:cubicBezTo>
                    <a:pt x="3206" y="1175"/>
                    <a:pt x="2553" y="753"/>
                    <a:pt x="1759" y="382"/>
                  </a:cubicBezTo>
                  <a:cubicBezTo>
                    <a:pt x="1244" y="134"/>
                    <a:pt x="657" y="1"/>
                    <a:pt x="308" y="1"/>
                  </a:cubicBezTo>
                  <a:close/>
                </a:path>
              </a:pathLst>
            </a:custGeom>
            <a:solidFill>
              <a:srgbClr val="940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0"/>
            <p:cNvSpPr/>
            <p:nvPr/>
          </p:nvSpPr>
          <p:spPr>
            <a:xfrm>
              <a:off x="2050738" y="4949889"/>
              <a:ext cx="654920" cy="343259"/>
            </a:xfrm>
            <a:custGeom>
              <a:avLst/>
              <a:gdLst/>
              <a:ahLst/>
              <a:cxnLst/>
              <a:rect l="l" t="t" r="r" b="b"/>
              <a:pathLst>
                <a:path w="3337" h="1749" extrusionOk="0">
                  <a:moveTo>
                    <a:pt x="122" y="0"/>
                  </a:moveTo>
                  <a:cubicBezTo>
                    <a:pt x="121" y="2"/>
                    <a:pt x="120" y="4"/>
                    <a:pt x="120" y="6"/>
                  </a:cubicBezTo>
                  <a:lnTo>
                    <a:pt x="120" y="6"/>
                  </a:lnTo>
                  <a:cubicBezTo>
                    <a:pt x="121" y="2"/>
                    <a:pt x="122" y="0"/>
                    <a:pt x="122" y="0"/>
                  </a:cubicBezTo>
                  <a:close/>
                  <a:moveTo>
                    <a:pt x="120" y="6"/>
                  </a:moveTo>
                  <a:cubicBezTo>
                    <a:pt x="102" y="50"/>
                    <a:pt x="1" y="334"/>
                    <a:pt x="102" y="995"/>
                  </a:cubicBezTo>
                  <a:cubicBezTo>
                    <a:pt x="102" y="995"/>
                    <a:pt x="729" y="1748"/>
                    <a:pt x="2357" y="1748"/>
                  </a:cubicBezTo>
                  <a:cubicBezTo>
                    <a:pt x="2629" y="1748"/>
                    <a:pt x="2928" y="1727"/>
                    <a:pt x="3257" y="1678"/>
                  </a:cubicBezTo>
                  <a:lnTo>
                    <a:pt x="3337" y="1105"/>
                  </a:lnTo>
                  <a:lnTo>
                    <a:pt x="3337" y="1105"/>
                  </a:lnTo>
                  <a:cubicBezTo>
                    <a:pt x="3243" y="1119"/>
                    <a:pt x="3144" y="1125"/>
                    <a:pt x="3040" y="1125"/>
                  </a:cubicBezTo>
                  <a:cubicBezTo>
                    <a:pt x="1826" y="1125"/>
                    <a:pt x="20" y="273"/>
                    <a:pt x="120" y="6"/>
                  </a:cubicBezTo>
                  <a:close/>
                </a:path>
              </a:pathLst>
            </a:custGeom>
            <a:solidFill>
              <a:srgbClr val="C6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0"/>
            <p:cNvSpPr/>
            <p:nvPr/>
          </p:nvSpPr>
          <p:spPr>
            <a:xfrm>
              <a:off x="2670135" y="5149289"/>
              <a:ext cx="167606" cy="143270"/>
            </a:xfrm>
            <a:custGeom>
              <a:avLst/>
              <a:gdLst/>
              <a:ahLst/>
              <a:cxnLst/>
              <a:rect l="l" t="t" r="r" b="b"/>
              <a:pathLst>
                <a:path w="854" h="730" extrusionOk="0">
                  <a:moveTo>
                    <a:pt x="456" y="0"/>
                  </a:moveTo>
                  <a:cubicBezTo>
                    <a:pt x="242" y="0"/>
                    <a:pt x="90" y="49"/>
                    <a:pt x="90" y="49"/>
                  </a:cubicBezTo>
                  <a:cubicBezTo>
                    <a:pt x="0" y="351"/>
                    <a:pt x="70" y="662"/>
                    <a:pt x="70" y="662"/>
                  </a:cubicBezTo>
                  <a:cubicBezTo>
                    <a:pt x="211" y="712"/>
                    <a:pt x="340" y="729"/>
                    <a:pt x="450" y="729"/>
                  </a:cubicBezTo>
                  <a:cubicBezTo>
                    <a:pt x="671" y="729"/>
                    <a:pt x="813" y="662"/>
                    <a:pt x="813" y="662"/>
                  </a:cubicBezTo>
                  <a:cubicBezTo>
                    <a:pt x="854" y="471"/>
                    <a:pt x="813" y="49"/>
                    <a:pt x="813" y="49"/>
                  </a:cubicBezTo>
                  <a:cubicBezTo>
                    <a:pt x="686" y="12"/>
                    <a:pt x="563" y="0"/>
                    <a:pt x="456" y="0"/>
                  </a:cubicBezTo>
                  <a:close/>
                </a:path>
              </a:pathLst>
            </a:custGeom>
            <a:solidFill>
              <a:srgbClr val="CD5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7" name="Google Shape;14447;p60"/>
          <p:cNvGrpSpPr/>
          <p:nvPr/>
        </p:nvGrpSpPr>
        <p:grpSpPr>
          <a:xfrm>
            <a:off x="6448825" y="3938388"/>
            <a:ext cx="862550" cy="125700"/>
            <a:chOff x="6267700" y="3938388"/>
            <a:chExt cx="862550" cy="125700"/>
          </a:xfrm>
        </p:grpSpPr>
        <p:sp>
          <p:nvSpPr>
            <p:cNvPr id="14448" name="Google Shape;14448;p60"/>
            <p:cNvSpPr/>
            <p:nvPr/>
          </p:nvSpPr>
          <p:spPr>
            <a:xfrm>
              <a:off x="6267700" y="3964638"/>
              <a:ext cx="73200" cy="73200"/>
            </a:xfrm>
            <a:prstGeom prst="ellipse">
              <a:avLst/>
            </a:pr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0"/>
            <p:cNvSpPr/>
            <p:nvPr/>
          </p:nvSpPr>
          <p:spPr>
            <a:xfrm>
              <a:off x="6636125" y="3938388"/>
              <a:ext cx="125700" cy="125700"/>
            </a:xfrm>
            <a:prstGeom prst="ellipse">
              <a:avLst/>
            </a:prstGeom>
            <a:solidFill>
              <a:srgbClr val="A61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60"/>
            <p:cNvSpPr/>
            <p:nvPr/>
          </p:nvSpPr>
          <p:spPr>
            <a:xfrm>
              <a:off x="7057050" y="3964638"/>
              <a:ext cx="73200" cy="73200"/>
            </a:xfrm>
            <a:prstGeom prst="ellipse">
              <a:avLst/>
            </a:prstGeom>
            <a:solidFill>
              <a:srgbClr val="DCA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55" y="2279378"/>
            <a:ext cx="4962807" cy="356602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5" name="Google Shape;14455;p61"/>
          <p:cNvSpPr txBox="1">
            <a:spLocks noGrp="1"/>
          </p:cNvSpPr>
          <p:nvPr>
            <p:ph type="subTitle" idx="1"/>
          </p:nvPr>
        </p:nvSpPr>
        <p:spPr>
          <a:xfrm>
            <a:off x="2470572" y="1815525"/>
            <a:ext cx="44079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456" name="Google Shape;14456;p61"/>
          <p:cNvSpPr txBox="1">
            <a:spLocks noGrp="1"/>
          </p:cNvSpPr>
          <p:nvPr>
            <p:ph type="title"/>
          </p:nvPr>
        </p:nvSpPr>
        <p:spPr>
          <a:xfrm>
            <a:off x="2452000" y="2583350"/>
            <a:ext cx="4445100" cy="19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eliz dia a todos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163" y="4384172"/>
            <a:ext cx="3295005" cy="247382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1" name="Google Shape;14461;p62"/>
          <p:cNvSpPr txBox="1">
            <a:spLocks noGrp="1"/>
          </p:cNvSpPr>
          <p:nvPr>
            <p:ph type="subTitle" idx="1"/>
          </p:nvPr>
        </p:nvSpPr>
        <p:spPr>
          <a:xfrm>
            <a:off x="4572000" y="5486400"/>
            <a:ext cx="40320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462" name="Google Shape;14462;p62"/>
          <p:cNvSpPr txBox="1">
            <a:spLocks noGrp="1"/>
          </p:cNvSpPr>
          <p:nvPr>
            <p:ph type="title"/>
          </p:nvPr>
        </p:nvSpPr>
        <p:spPr>
          <a:xfrm>
            <a:off x="4572000" y="0"/>
            <a:ext cx="4101000" cy="613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QUE DIOS LOS BNDIGA A TODOS</a:t>
            </a:r>
            <a:endParaRPr dirty="0"/>
          </a:p>
        </p:txBody>
      </p:sp>
      <p:pic>
        <p:nvPicPr>
          <p:cNvPr id="2" name="jingle-bells-1129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063400" y="247996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 numSld="999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5" name="Google Shape;14135;p43"/>
          <p:cNvSpPr txBox="1">
            <a:spLocks noGrp="1"/>
          </p:cNvSpPr>
          <p:nvPr>
            <p:ph type="subTitle" idx="1"/>
          </p:nvPr>
        </p:nvSpPr>
        <p:spPr>
          <a:xfrm>
            <a:off x="3626220" y="4088738"/>
            <a:ext cx="48354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36" name="Google Shape;14136;p43"/>
          <p:cNvSpPr txBox="1">
            <a:spLocks noGrp="1"/>
          </p:cNvSpPr>
          <p:nvPr>
            <p:ph type="title"/>
          </p:nvPr>
        </p:nvSpPr>
        <p:spPr>
          <a:xfrm>
            <a:off x="3626225" y="2117663"/>
            <a:ext cx="4835400" cy="18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Gracias por este año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6895" y="3965730"/>
            <a:ext cx="3852347" cy="28922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1" name="Google Shape;14141;p44"/>
          <p:cNvSpPr txBox="1">
            <a:spLocks noGrp="1"/>
          </p:cNvSpPr>
          <p:nvPr>
            <p:ph type="subTitle" idx="1"/>
          </p:nvPr>
        </p:nvSpPr>
        <p:spPr>
          <a:xfrm>
            <a:off x="540075" y="5476500"/>
            <a:ext cx="8064000" cy="6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42" name="Google Shape;14142;p44"/>
          <p:cNvSpPr txBox="1">
            <a:spLocks noGrp="1"/>
          </p:cNvSpPr>
          <p:nvPr>
            <p:ph type="title"/>
          </p:nvPr>
        </p:nvSpPr>
        <p:spPr>
          <a:xfrm>
            <a:off x="540150" y="4285125"/>
            <a:ext cx="8064000" cy="108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Q</a:t>
            </a:r>
            <a:r>
              <a:rPr lang="en" dirty="0" smtClean="0"/>
              <a:t>ue buen año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6327" y="296203"/>
            <a:ext cx="3837410" cy="43921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7" name="Google Shape;14147;p45"/>
          <p:cNvSpPr txBox="1">
            <a:spLocks noGrp="1"/>
          </p:cNvSpPr>
          <p:nvPr>
            <p:ph type="subTitle" idx="1"/>
          </p:nvPr>
        </p:nvSpPr>
        <p:spPr>
          <a:xfrm>
            <a:off x="2562475" y="3045600"/>
            <a:ext cx="40191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48" name="Google Shape;14148;p45"/>
          <p:cNvSpPr txBox="1">
            <a:spLocks noGrp="1"/>
          </p:cNvSpPr>
          <p:nvPr>
            <p:ph type="title"/>
          </p:nvPr>
        </p:nvSpPr>
        <p:spPr>
          <a:xfrm>
            <a:off x="1068300" y="3813425"/>
            <a:ext cx="7007400" cy="18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F</a:t>
            </a:r>
            <a:r>
              <a:rPr lang="en" dirty="0" smtClean="0"/>
              <a:t>eliz navidad y nuevo año</a:t>
            </a:r>
            <a:br>
              <a:rPr lang="en" dirty="0" smtClean="0"/>
            </a:b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8123" y="301001"/>
            <a:ext cx="3627753" cy="351242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3" name="Google Shape;14153;p46"/>
          <p:cNvSpPr txBox="1">
            <a:spLocks noGrp="1"/>
          </p:cNvSpPr>
          <p:nvPr>
            <p:ph type="subTitle" idx="1"/>
          </p:nvPr>
        </p:nvSpPr>
        <p:spPr>
          <a:xfrm>
            <a:off x="5075600" y="2603400"/>
            <a:ext cx="3528300" cy="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54" name="Google Shape;14154;p46"/>
          <p:cNvSpPr txBox="1">
            <a:spLocks noGrp="1"/>
          </p:cNvSpPr>
          <p:nvPr>
            <p:ph type="title"/>
          </p:nvPr>
        </p:nvSpPr>
        <p:spPr>
          <a:xfrm flipH="1">
            <a:off x="5226032" y="1130531"/>
            <a:ext cx="3153194" cy="50375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6000" dirty="0" smtClean="0"/>
              <a:t>G</a:t>
            </a:r>
            <a:r>
              <a:rPr lang="en" sz="6000" dirty="0" smtClean="0"/>
              <a:t>racias por </a:t>
            </a:r>
            <a:r>
              <a:rPr lang="en" sz="6000" dirty="0" smtClean="0"/>
              <a:t>este año de felicidad</a:t>
            </a:r>
            <a:endParaRPr sz="6000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85029"/>
            <a:ext cx="5226033" cy="392360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>
        <p14:glitter pattern="hexago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9" name="Google Shape;14159;p47"/>
          <p:cNvSpPr txBox="1">
            <a:spLocks noGrp="1"/>
          </p:cNvSpPr>
          <p:nvPr>
            <p:ph type="subTitle" idx="1"/>
          </p:nvPr>
        </p:nvSpPr>
        <p:spPr>
          <a:xfrm>
            <a:off x="2054850" y="2777400"/>
            <a:ext cx="50343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60" name="Google Shape;14160;p47"/>
          <p:cNvSpPr txBox="1">
            <a:spLocks noGrp="1"/>
          </p:cNvSpPr>
          <p:nvPr>
            <p:ph type="title"/>
          </p:nvPr>
        </p:nvSpPr>
        <p:spPr>
          <a:xfrm>
            <a:off x="3940232" y="332508"/>
            <a:ext cx="4663767" cy="374072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Q</a:t>
            </a:r>
            <a:r>
              <a:rPr lang="en" dirty="0" smtClean="0"/>
              <a:t>ue epocas tan </a:t>
            </a:r>
            <a:r>
              <a:rPr lang="en" dirty="0" smtClean="0"/>
              <a:t>felices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577" y="0"/>
            <a:ext cx="3253393" cy="4337857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5" name="Google Shape;14165;p48"/>
          <p:cNvSpPr txBox="1">
            <a:spLocks noGrp="1"/>
          </p:cNvSpPr>
          <p:nvPr>
            <p:ph type="subTitle" idx="1"/>
          </p:nvPr>
        </p:nvSpPr>
        <p:spPr>
          <a:xfrm>
            <a:off x="2847375" y="4174550"/>
            <a:ext cx="3449400" cy="61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silent night, a star above, a blessed gift of hope and love</a:t>
            </a:r>
            <a:endParaRPr/>
          </a:p>
        </p:txBody>
      </p:sp>
      <p:sp>
        <p:nvSpPr>
          <p:cNvPr id="14166" name="Google Shape;14166;p48"/>
          <p:cNvSpPr txBox="1">
            <a:spLocks noGrp="1"/>
          </p:cNvSpPr>
          <p:nvPr>
            <p:ph type="title"/>
          </p:nvPr>
        </p:nvSpPr>
        <p:spPr>
          <a:xfrm>
            <a:off x="1574100" y="5091900"/>
            <a:ext cx="5995800" cy="10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</a:t>
            </a:r>
            <a:r>
              <a:rPr lang="en" dirty="0" smtClean="0"/>
              <a:t>racias por mi familia</a:t>
            </a:r>
            <a:endParaRPr dirty="0">
              <a:latin typeface="Vidaloka"/>
              <a:ea typeface="Vidaloka"/>
              <a:cs typeface="Vidaloka"/>
              <a:sym typeface="Vidaloka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7375" y="412652"/>
            <a:ext cx="3408702" cy="452582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1" name="Google Shape;14171;p49"/>
          <p:cNvSpPr txBox="1">
            <a:spLocks noGrp="1"/>
          </p:cNvSpPr>
          <p:nvPr>
            <p:ph type="subTitle" idx="1"/>
          </p:nvPr>
        </p:nvSpPr>
        <p:spPr>
          <a:xfrm>
            <a:off x="1599150" y="1847600"/>
            <a:ext cx="5945700" cy="6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72" name="Google Shape;14172;p49"/>
          <p:cNvSpPr txBox="1">
            <a:spLocks noGrp="1"/>
          </p:cNvSpPr>
          <p:nvPr>
            <p:ph type="title"/>
          </p:nvPr>
        </p:nvSpPr>
        <p:spPr>
          <a:xfrm>
            <a:off x="3408218" y="332509"/>
            <a:ext cx="5195782" cy="423949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/>
              <a:t>Gracias por la salud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622" y="607044"/>
            <a:ext cx="2635462" cy="378431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hristmas Greetings by Slidesgo">
  <a:themeElements>
    <a:clrScheme name="Simple Light">
      <a:dk1>
        <a:srgbClr val="557E80"/>
      </a:dk1>
      <a:lt1>
        <a:srgbClr val="459082"/>
      </a:lt1>
      <a:dk2>
        <a:srgbClr val="940D2D"/>
      </a:dk2>
      <a:lt2>
        <a:srgbClr val="C64450"/>
      </a:lt2>
      <a:accent1>
        <a:srgbClr val="F8F4EF"/>
      </a:accent1>
      <a:accent2>
        <a:srgbClr val="E8DFD4"/>
      </a:accent2>
      <a:accent3>
        <a:srgbClr val="DCA375"/>
      </a:accent3>
      <a:accent4>
        <a:srgbClr val="C5916A"/>
      </a:accent4>
      <a:accent5>
        <a:srgbClr val="CD5864"/>
      </a:accent5>
      <a:accent6>
        <a:srgbClr val="F7F2ED"/>
      </a:accent6>
      <a:hlink>
        <a:srgbClr val="557E8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</TotalTime>
  <Words>120</Words>
  <Application>Microsoft Office PowerPoint</Application>
  <PresentationFormat>Presentación en pantalla (4:3)</PresentationFormat>
  <Paragraphs>25</Paragraphs>
  <Slides>22</Slides>
  <Notes>22</Notes>
  <HiddenSlides>0</HiddenSlides>
  <MMClips>3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22</vt:i4>
      </vt:variant>
    </vt:vector>
  </HeadingPairs>
  <TitlesOfParts>
    <vt:vector size="27" baseType="lpstr">
      <vt:lpstr>Arial</vt:lpstr>
      <vt:lpstr>Berkshire Swash</vt:lpstr>
      <vt:lpstr>Pontano Sans</vt:lpstr>
      <vt:lpstr>Vidaloka</vt:lpstr>
      <vt:lpstr>Christmas Greetings by Slidesgo</vt:lpstr>
      <vt:lpstr>Feliz navidad</vt:lpstr>
      <vt:lpstr>gracias</vt:lpstr>
      <vt:lpstr>Gracias por este año</vt:lpstr>
      <vt:lpstr>Que buen año</vt:lpstr>
      <vt:lpstr>Feliz navidad y nuevo año </vt:lpstr>
      <vt:lpstr>Gracias por este año de felicidad</vt:lpstr>
      <vt:lpstr>Que epocas tan felices</vt:lpstr>
      <vt:lpstr>Gracias por mi familia</vt:lpstr>
      <vt:lpstr>Gracias por la salud</vt:lpstr>
      <vt:lpstr>Gracias por la comida</vt:lpstr>
      <vt:lpstr>Gracias porel cariño</vt:lpstr>
      <vt:lpstr>Felices fiestas</vt:lpstr>
      <vt:lpstr>Feliz navidad</vt:lpstr>
      <vt:lpstr>Gracias Santa</vt:lpstr>
      <vt:lpstr>Gracias por     la educacion</vt:lpstr>
      <vt:lpstr>Gracias por las vacaciones </vt:lpstr>
      <vt:lpstr>Gracias por todo </vt:lpstr>
      <vt:lpstr>Gracias por el tiempo</vt:lpstr>
      <vt:lpstr>Gracias por el hogar </vt:lpstr>
      <vt:lpstr>Felices fiestas</vt:lpstr>
      <vt:lpstr>Feliz dia a todos</vt:lpstr>
      <vt:lpstr>QUE DIOS LOS BNDIGA A TODOS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Merry Christmas!</dc:title>
  <dc:creator>Servando Rodríguez</dc:creator>
  <cp:lastModifiedBy>Servando Rodríguez</cp:lastModifiedBy>
  <cp:revision>13</cp:revision>
  <dcterms:modified xsi:type="dcterms:W3CDTF">2021-12-14T01:50:25Z</dcterms:modified>
</cp:coreProperties>
</file>